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426"/>
  <workbookPr codeName="ThisWorkbook" hidePivotFieldList="1"/>
  <mc:AlternateContent xmlns:mc="http://schemas.openxmlformats.org/markup-compatibility/2006">
    <mc:Choice Requires="x15">
      <x15ac:absPath xmlns:x15ac="http://schemas.microsoft.com/office/spreadsheetml/2010/11/ac" url="https://miljodir.sharepoint.com/sites/kommuneregnskap/Delte dokumenter/General/Arbeidsområde/B_ProduksjonsARKIV/10-2024-tall/05-Dokumentasjon og Notater/Ferdig/"/>
    </mc:Choice>
  </mc:AlternateContent>
  <xr:revisionPtr revIDLastSave="33" documentId="13_ncr:1_{63946EE5-3CB5-4E82-A9CF-073533228F8B}" xr6:coauthVersionLast="47" xr6:coauthVersionMax="47" xr10:uidLastSave="{72E04EF5-72A2-4723-B1AF-2BA5152E9376}"/>
  <bookViews>
    <workbookView xWindow="-28905" yWindow="-7695" windowWidth="29010" windowHeight="23385" xr2:uid="{011D19C1-3BF0-4FD7-BE43-4D17B223BD68}"/>
  </bookViews>
  <sheets>
    <sheet name="Endring fra 2009 til 2024" sheetId="12" r:id="rId1"/>
    <sheet name="Endring fra 2023 til 2024" sheetId="16" r:id="rId2"/>
    <sheet name="Bakgrunnsdata" sheetId="13" r:id="rId3"/>
  </sheets>
  <definedNames>
    <definedName name="_xlnm._FilterDatabase" localSheetId="2" hidden="1">Bakgrunnsdata!$A$1:$F$45607</definedName>
    <definedName name="_xlnm._FilterDatabase" localSheetId="0" hidden="1">'Endring fra 2009 til 2024'!$A$1:$Q$358</definedName>
    <definedName name="_xlnm._FilterDatabase" localSheetId="1" hidden="1">'Endring fra 2023 til 2024'!$A$1:$R$358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P358" i="16" l="1"/>
  <c r="O358" i="16"/>
  <c r="N358" i="16"/>
  <c r="M358" i="16"/>
  <c r="L358" i="16"/>
  <c r="K358" i="16"/>
  <c r="J358" i="16"/>
  <c r="I358" i="16"/>
  <c r="H358" i="16"/>
  <c r="G358" i="16"/>
  <c r="F358" i="16"/>
  <c r="E358" i="16"/>
  <c r="D358" i="16"/>
  <c r="P357" i="16"/>
  <c r="O357" i="16"/>
  <c r="N357" i="16"/>
  <c r="M357" i="16"/>
  <c r="L357" i="16"/>
  <c r="K357" i="16"/>
  <c r="J357" i="16"/>
  <c r="I357" i="16"/>
  <c r="H357" i="16"/>
  <c r="G357" i="16"/>
  <c r="F357" i="16"/>
  <c r="E357" i="16"/>
  <c r="D357" i="16"/>
  <c r="P356" i="16"/>
  <c r="O356" i="16"/>
  <c r="N356" i="16"/>
  <c r="M356" i="16"/>
  <c r="L356" i="16"/>
  <c r="K356" i="16"/>
  <c r="J356" i="16"/>
  <c r="I356" i="16"/>
  <c r="H356" i="16"/>
  <c r="G356" i="16"/>
  <c r="F356" i="16"/>
  <c r="E356" i="16"/>
  <c r="D356" i="16"/>
  <c r="P355" i="16"/>
  <c r="O355" i="16"/>
  <c r="N355" i="16"/>
  <c r="M355" i="16"/>
  <c r="L355" i="16"/>
  <c r="K355" i="16"/>
  <c r="J355" i="16"/>
  <c r="I355" i="16"/>
  <c r="H355" i="16"/>
  <c r="G355" i="16"/>
  <c r="F355" i="16"/>
  <c r="E355" i="16"/>
  <c r="D355" i="16"/>
  <c r="P354" i="16"/>
  <c r="O354" i="16"/>
  <c r="N354" i="16"/>
  <c r="M354" i="16"/>
  <c r="L354" i="16"/>
  <c r="K354" i="16"/>
  <c r="J354" i="16"/>
  <c r="I354" i="16"/>
  <c r="H354" i="16"/>
  <c r="G354" i="16"/>
  <c r="F354" i="16"/>
  <c r="E354" i="16"/>
  <c r="D354" i="16"/>
  <c r="P353" i="16"/>
  <c r="O353" i="16"/>
  <c r="N353" i="16"/>
  <c r="M353" i="16"/>
  <c r="L353" i="16"/>
  <c r="K353" i="16"/>
  <c r="J353" i="16"/>
  <c r="I353" i="16"/>
  <c r="H353" i="16"/>
  <c r="G353" i="16"/>
  <c r="F353" i="16"/>
  <c r="E353" i="16"/>
  <c r="D353" i="16"/>
  <c r="P352" i="16"/>
  <c r="O352" i="16"/>
  <c r="N352" i="16"/>
  <c r="M352" i="16"/>
  <c r="L352" i="16"/>
  <c r="K352" i="16"/>
  <c r="J352" i="16"/>
  <c r="I352" i="16"/>
  <c r="H352" i="16"/>
  <c r="G352" i="16"/>
  <c r="F352" i="16"/>
  <c r="E352" i="16"/>
  <c r="D352" i="16"/>
  <c r="P351" i="16"/>
  <c r="O351" i="16"/>
  <c r="N351" i="16"/>
  <c r="M351" i="16"/>
  <c r="L351" i="16"/>
  <c r="K351" i="16"/>
  <c r="J351" i="16"/>
  <c r="I351" i="16"/>
  <c r="H351" i="16"/>
  <c r="G351" i="16"/>
  <c r="F351" i="16"/>
  <c r="E351" i="16"/>
  <c r="D351" i="16"/>
  <c r="P350" i="16"/>
  <c r="O350" i="16"/>
  <c r="N350" i="16"/>
  <c r="M350" i="16"/>
  <c r="L350" i="16"/>
  <c r="K350" i="16"/>
  <c r="J350" i="16"/>
  <c r="I350" i="16"/>
  <c r="H350" i="16"/>
  <c r="G350" i="16"/>
  <c r="F350" i="16"/>
  <c r="E350" i="16"/>
  <c r="D350" i="16"/>
  <c r="P349" i="16"/>
  <c r="O349" i="16"/>
  <c r="N349" i="16"/>
  <c r="M349" i="16"/>
  <c r="L349" i="16"/>
  <c r="K349" i="16"/>
  <c r="J349" i="16"/>
  <c r="I349" i="16"/>
  <c r="H349" i="16"/>
  <c r="G349" i="16"/>
  <c r="F349" i="16"/>
  <c r="E349" i="16"/>
  <c r="D349" i="16"/>
  <c r="P348" i="16"/>
  <c r="O348" i="16"/>
  <c r="N348" i="16"/>
  <c r="M348" i="16"/>
  <c r="L348" i="16"/>
  <c r="K348" i="16"/>
  <c r="J348" i="16"/>
  <c r="I348" i="16"/>
  <c r="H348" i="16"/>
  <c r="G348" i="16"/>
  <c r="F348" i="16"/>
  <c r="E348" i="16"/>
  <c r="D348" i="16"/>
  <c r="P347" i="16"/>
  <c r="O347" i="16"/>
  <c r="N347" i="16"/>
  <c r="M347" i="16"/>
  <c r="L347" i="16"/>
  <c r="K347" i="16"/>
  <c r="J347" i="16"/>
  <c r="I347" i="16"/>
  <c r="H347" i="16"/>
  <c r="G347" i="16"/>
  <c r="F347" i="16"/>
  <c r="E347" i="16"/>
  <c r="D347" i="16"/>
  <c r="P346" i="16"/>
  <c r="O346" i="16"/>
  <c r="N346" i="16"/>
  <c r="M346" i="16"/>
  <c r="L346" i="16"/>
  <c r="K346" i="16"/>
  <c r="J346" i="16"/>
  <c r="I346" i="16"/>
  <c r="H346" i="16"/>
  <c r="G346" i="16"/>
  <c r="F346" i="16"/>
  <c r="E346" i="16"/>
  <c r="D346" i="16"/>
  <c r="P345" i="16"/>
  <c r="O345" i="16"/>
  <c r="N345" i="16"/>
  <c r="M345" i="16"/>
  <c r="L345" i="16"/>
  <c r="K345" i="16"/>
  <c r="J345" i="16"/>
  <c r="I345" i="16"/>
  <c r="H345" i="16"/>
  <c r="G345" i="16"/>
  <c r="F345" i="16"/>
  <c r="E345" i="16"/>
  <c r="D345" i="16"/>
  <c r="P344" i="16"/>
  <c r="O344" i="16"/>
  <c r="N344" i="16"/>
  <c r="M344" i="16"/>
  <c r="L344" i="16"/>
  <c r="K344" i="16"/>
  <c r="J344" i="16"/>
  <c r="I344" i="16"/>
  <c r="H344" i="16"/>
  <c r="G344" i="16"/>
  <c r="F344" i="16"/>
  <c r="E344" i="16"/>
  <c r="D344" i="16"/>
  <c r="P343" i="16"/>
  <c r="O343" i="16"/>
  <c r="N343" i="16"/>
  <c r="M343" i="16"/>
  <c r="L343" i="16"/>
  <c r="K343" i="16"/>
  <c r="J343" i="16"/>
  <c r="I343" i="16"/>
  <c r="H343" i="16"/>
  <c r="G343" i="16"/>
  <c r="F343" i="16"/>
  <c r="E343" i="16"/>
  <c r="D343" i="16"/>
  <c r="P342" i="16"/>
  <c r="O342" i="16"/>
  <c r="N342" i="16"/>
  <c r="M342" i="16"/>
  <c r="L342" i="16"/>
  <c r="K342" i="16"/>
  <c r="J342" i="16"/>
  <c r="I342" i="16"/>
  <c r="H342" i="16"/>
  <c r="G342" i="16"/>
  <c r="F342" i="16"/>
  <c r="E342" i="16"/>
  <c r="D342" i="16"/>
  <c r="P341" i="16"/>
  <c r="O341" i="16"/>
  <c r="N341" i="16"/>
  <c r="M341" i="16"/>
  <c r="L341" i="16"/>
  <c r="K341" i="16"/>
  <c r="J341" i="16"/>
  <c r="I341" i="16"/>
  <c r="H341" i="16"/>
  <c r="G341" i="16"/>
  <c r="F341" i="16"/>
  <c r="E341" i="16"/>
  <c r="D341" i="16"/>
  <c r="P340" i="16"/>
  <c r="O340" i="16"/>
  <c r="N340" i="16"/>
  <c r="M340" i="16"/>
  <c r="L340" i="16"/>
  <c r="K340" i="16"/>
  <c r="J340" i="16"/>
  <c r="I340" i="16"/>
  <c r="H340" i="16"/>
  <c r="G340" i="16"/>
  <c r="F340" i="16"/>
  <c r="E340" i="16"/>
  <c r="D340" i="16"/>
  <c r="P339" i="16"/>
  <c r="O339" i="16"/>
  <c r="N339" i="16"/>
  <c r="M339" i="16"/>
  <c r="L339" i="16"/>
  <c r="K339" i="16"/>
  <c r="J339" i="16"/>
  <c r="I339" i="16"/>
  <c r="H339" i="16"/>
  <c r="G339" i="16"/>
  <c r="F339" i="16"/>
  <c r="E339" i="16"/>
  <c r="D339" i="16"/>
  <c r="P338" i="16"/>
  <c r="O338" i="16"/>
  <c r="N338" i="16"/>
  <c r="M338" i="16"/>
  <c r="L338" i="16"/>
  <c r="K338" i="16"/>
  <c r="J338" i="16"/>
  <c r="I338" i="16"/>
  <c r="H338" i="16"/>
  <c r="G338" i="16"/>
  <c r="F338" i="16"/>
  <c r="E338" i="16"/>
  <c r="D338" i="16"/>
  <c r="P337" i="16"/>
  <c r="O337" i="16"/>
  <c r="N337" i="16"/>
  <c r="M337" i="16"/>
  <c r="L337" i="16"/>
  <c r="K337" i="16"/>
  <c r="J337" i="16"/>
  <c r="I337" i="16"/>
  <c r="H337" i="16"/>
  <c r="G337" i="16"/>
  <c r="F337" i="16"/>
  <c r="E337" i="16"/>
  <c r="D337" i="16"/>
  <c r="P336" i="16"/>
  <c r="O336" i="16"/>
  <c r="N336" i="16"/>
  <c r="M336" i="16"/>
  <c r="L336" i="16"/>
  <c r="K336" i="16"/>
  <c r="J336" i="16"/>
  <c r="I336" i="16"/>
  <c r="H336" i="16"/>
  <c r="G336" i="16"/>
  <c r="F336" i="16"/>
  <c r="E336" i="16"/>
  <c r="D336" i="16"/>
  <c r="P335" i="16"/>
  <c r="O335" i="16"/>
  <c r="N335" i="16"/>
  <c r="M335" i="16"/>
  <c r="L335" i="16"/>
  <c r="K335" i="16"/>
  <c r="J335" i="16"/>
  <c r="I335" i="16"/>
  <c r="H335" i="16"/>
  <c r="G335" i="16"/>
  <c r="F335" i="16"/>
  <c r="E335" i="16"/>
  <c r="D335" i="16"/>
  <c r="P334" i="16"/>
  <c r="O334" i="16"/>
  <c r="N334" i="16"/>
  <c r="M334" i="16"/>
  <c r="L334" i="16"/>
  <c r="K334" i="16"/>
  <c r="J334" i="16"/>
  <c r="I334" i="16"/>
  <c r="H334" i="16"/>
  <c r="G334" i="16"/>
  <c r="F334" i="16"/>
  <c r="E334" i="16"/>
  <c r="D334" i="16"/>
  <c r="P333" i="16"/>
  <c r="O333" i="16"/>
  <c r="N333" i="16"/>
  <c r="M333" i="16"/>
  <c r="L333" i="16"/>
  <c r="K333" i="16"/>
  <c r="J333" i="16"/>
  <c r="I333" i="16"/>
  <c r="H333" i="16"/>
  <c r="G333" i="16"/>
  <c r="F333" i="16"/>
  <c r="E333" i="16"/>
  <c r="D333" i="16"/>
  <c r="P332" i="16"/>
  <c r="O332" i="16"/>
  <c r="N332" i="16"/>
  <c r="M332" i="16"/>
  <c r="L332" i="16"/>
  <c r="K332" i="16"/>
  <c r="J332" i="16"/>
  <c r="I332" i="16"/>
  <c r="H332" i="16"/>
  <c r="G332" i="16"/>
  <c r="F332" i="16"/>
  <c r="E332" i="16"/>
  <c r="D332" i="16"/>
  <c r="P331" i="16"/>
  <c r="O331" i="16"/>
  <c r="N331" i="16"/>
  <c r="M331" i="16"/>
  <c r="L331" i="16"/>
  <c r="K331" i="16"/>
  <c r="J331" i="16"/>
  <c r="I331" i="16"/>
  <c r="H331" i="16"/>
  <c r="G331" i="16"/>
  <c r="F331" i="16"/>
  <c r="E331" i="16"/>
  <c r="D331" i="16"/>
  <c r="P330" i="16"/>
  <c r="O330" i="16"/>
  <c r="N330" i="16"/>
  <c r="M330" i="16"/>
  <c r="L330" i="16"/>
  <c r="K330" i="16"/>
  <c r="J330" i="16"/>
  <c r="I330" i="16"/>
  <c r="H330" i="16"/>
  <c r="G330" i="16"/>
  <c r="F330" i="16"/>
  <c r="E330" i="16"/>
  <c r="D330" i="16"/>
  <c r="P329" i="16"/>
  <c r="O329" i="16"/>
  <c r="N329" i="16"/>
  <c r="M329" i="16"/>
  <c r="L329" i="16"/>
  <c r="K329" i="16"/>
  <c r="J329" i="16"/>
  <c r="I329" i="16"/>
  <c r="H329" i="16"/>
  <c r="G329" i="16"/>
  <c r="F329" i="16"/>
  <c r="E329" i="16"/>
  <c r="D329" i="16"/>
  <c r="P328" i="16"/>
  <c r="O328" i="16"/>
  <c r="N328" i="16"/>
  <c r="M328" i="16"/>
  <c r="L328" i="16"/>
  <c r="K328" i="16"/>
  <c r="J328" i="16"/>
  <c r="I328" i="16"/>
  <c r="H328" i="16"/>
  <c r="G328" i="16"/>
  <c r="F328" i="16"/>
  <c r="E328" i="16"/>
  <c r="D328" i="16"/>
  <c r="P327" i="16"/>
  <c r="O327" i="16"/>
  <c r="N327" i="16"/>
  <c r="M327" i="16"/>
  <c r="L327" i="16"/>
  <c r="K327" i="16"/>
  <c r="J327" i="16"/>
  <c r="I327" i="16"/>
  <c r="H327" i="16"/>
  <c r="G327" i="16"/>
  <c r="F327" i="16"/>
  <c r="E327" i="16"/>
  <c r="D327" i="16"/>
  <c r="P326" i="16"/>
  <c r="O326" i="16"/>
  <c r="N326" i="16"/>
  <c r="M326" i="16"/>
  <c r="L326" i="16"/>
  <c r="K326" i="16"/>
  <c r="J326" i="16"/>
  <c r="I326" i="16"/>
  <c r="H326" i="16"/>
  <c r="G326" i="16"/>
  <c r="F326" i="16"/>
  <c r="E326" i="16"/>
  <c r="D326" i="16"/>
  <c r="P325" i="16"/>
  <c r="O325" i="16"/>
  <c r="N325" i="16"/>
  <c r="M325" i="16"/>
  <c r="L325" i="16"/>
  <c r="K325" i="16"/>
  <c r="J325" i="16"/>
  <c r="I325" i="16"/>
  <c r="H325" i="16"/>
  <c r="G325" i="16"/>
  <c r="F325" i="16"/>
  <c r="E325" i="16"/>
  <c r="D325" i="16"/>
  <c r="P324" i="16"/>
  <c r="O324" i="16"/>
  <c r="N324" i="16"/>
  <c r="M324" i="16"/>
  <c r="L324" i="16"/>
  <c r="K324" i="16"/>
  <c r="J324" i="16"/>
  <c r="I324" i="16"/>
  <c r="H324" i="16"/>
  <c r="G324" i="16"/>
  <c r="F324" i="16"/>
  <c r="E324" i="16"/>
  <c r="D324" i="16"/>
  <c r="P323" i="16"/>
  <c r="O323" i="16"/>
  <c r="N323" i="16"/>
  <c r="M323" i="16"/>
  <c r="L323" i="16"/>
  <c r="K323" i="16"/>
  <c r="J323" i="16"/>
  <c r="I323" i="16"/>
  <c r="H323" i="16"/>
  <c r="G323" i="16"/>
  <c r="F323" i="16"/>
  <c r="E323" i="16"/>
  <c r="D323" i="16"/>
  <c r="P322" i="16"/>
  <c r="O322" i="16"/>
  <c r="N322" i="16"/>
  <c r="M322" i="16"/>
  <c r="L322" i="16"/>
  <c r="K322" i="16"/>
  <c r="J322" i="16"/>
  <c r="I322" i="16"/>
  <c r="H322" i="16"/>
  <c r="G322" i="16"/>
  <c r="F322" i="16"/>
  <c r="E322" i="16"/>
  <c r="D322" i="16"/>
  <c r="P321" i="16"/>
  <c r="O321" i="16"/>
  <c r="N321" i="16"/>
  <c r="M321" i="16"/>
  <c r="L321" i="16"/>
  <c r="K321" i="16"/>
  <c r="J321" i="16"/>
  <c r="I321" i="16"/>
  <c r="H321" i="16"/>
  <c r="G321" i="16"/>
  <c r="F321" i="16"/>
  <c r="E321" i="16"/>
  <c r="D321" i="16"/>
  <c r="P320" i="16"/>
  <c r="O320" i="16"/>
  <c r="N320" i="16"/>
  <c r="M320" i="16"/>
  <c r="L320" i="16"/>
  <c r="K320" i="16"/>
  <c r="J320" i="16"/>
  <c r="I320" i="16"/>
  <c r="H320" i="16"/>
  <c r="G320" i="16"/>
  <c r="F320" i="16"/>
  <c r="E320" i="16"/>
  <c r="D320" i="16"/>
  <c r="P319" i="16"/>
  <c r="O319" i="16"/>
  <c r="N319" i="16"/>
  <c r="M319" i="16"/>
  <c r="L319" i="16"/>
  <c r="K319" i="16"/>
  <c r="J319" i="16"/>
  <c r="I319" i="16"/>
  <c r="H319" i="16"/>
  <c r="G319" i="16"/>
  <c r="F319" i="16"/>
  <c r="E319" i="16"/>
  <c r="D319" i="16"/>
  <c r="P318" i="16"/>
  <c r="O318" i="16"/>
  <c r="N318" i="16"/>
  <c r="M318" i="16"/>
  <c r="L318" i="16"/>
  <c r="K318" i="16"/>
  <c r="J318" i="16"/>
  <c r="I318" i="16"/>
  <c r="H318" i="16"/>
  <c r="G318" i="16"/>
  <c r="F318" i="16"/>
  <c r="E318" i="16"/>
  <c r="D318" i="16"/>
  <c r="P317" i="16"/>
  <c r="O317" i="16"/>
  <c r="N317" i="16"/>
  <c r="M317" i="16"/>
  <c r="L317" i="16"/>
  <c r="K317" i="16"/>
  <c r="J317" i="16"/>
  <c r="I317" i="16"/>
  <c r="H317" i="16"/>
  <c r="G317" i="16"/>
  <c r="F317" i="16"/>
  <c r="E317" i="16"/>
  <c r="D317" i="16"/>
  <c r="P316" i="16"/>
  <c r="O316" i="16"/>
  <c r="N316" i="16"/>
  <c r="M316" i="16"/>
  <c r="L316" i="16"/>
  <c r="K316" i="16"/>
  <c r="J316" i="16"/>
  <c r="I316" i="16"/>
  <c r="H316" i="16"/>
  <c r="G316" i="16"/>
  <c r="F316" i="16"/>
  <c r="E316" i="16"/>
  <c r="D316" i="16"/>
  <c r="P315" i="16"/>
  <c r="O315" i="16"/>
  <c r="N315" i="16"/>
  <c r="M315" i="16"/>
  <c r="L315" i="16"/>
  <c r="K315" i="16"/>
  <c r="J315" i="16"/>
  <c r="I315" i="16"/>
  <c r="H315" i="16"/>
  <c r="G315" i="16"/>
  <c r="F315" i="16"/>
  <c r="E315" i="16"/>
  <c r="D315" i="16"/>
  <c r="P314" i="16"/>
  <c r="O314" i="16"/>
  <c r="N314" i="16"/>
  <c r="M314" i="16"/>
  <c r="L314" i="16"/>
  <c r="K314" i="16"/>
  <c r="J314" i="16"/>
  <c r="I314" i="16"/>
  <c r="H314" i="16"/>
  <c r="G314" i="16"/>
  <c r="F314" i="16"/>
  <c r="E314" i="16"/>
  <c r="D314" i="16"/>
  <c r="P313" i="16"/>
  <c r="O313" i="16"/>
  <c r="N313" i="16"/>
  <c r="M313" i="16"/>
  <c r="L313" i="16"/>
  <c r="K313" i="16"/>
  <c r="J313" i="16"/>
  <c r="I313" i="16"/>
  <c r="H313" i="16"/>
  <c r="G313" i="16"/>
  <c r="F313" i="16"/>
  <c r="E313" i="16"/>
  <c r="D313" i="16"/>
  <c r="P312" i="16"/>
  <c r="O312" i="16"/>
  <c r="N312" i="16"/>
  <c r="M312" i="16"/>
  <c r="L312" i="16"/>
  <c r="K312" i="16"/>
  <c r="J312" i="16"/>
  <c r="I312" i="16"/>
  <c r="H312" i="16"/>
  <c r="G312" i="16"/>
  <c r="F312" i="16"/>
  <c r="E312" i="16"/>
  <c r="D312" i="16"/>
  <c r="P311" i="16"/>
  <c r="O311" i="16"/>
  <c r="N311" i="16"/>
  <c r="M311" i="16"/>
  <c r="L311" i="16"/>
  <c r="K311" i="16"/>
  <c r="J311" i="16"/>
  <c r="I311" i="16"/>
  <c r="H311" i="16"/>
  <c r="G311" i="16"/>
  <c r="F311" i="16"/>
  <c r="E311" i="16"/>
  <c r="D311" i="16"/>
  <c r="P310" i="16"/>
  <c r="O310" i="16"/>
  <c r="N310" i="16"/>
  <c r="M310" i="16"/>
  <c r="L310" i="16"/>
  <c r="K310" i="16"/>
  <c r="J310" i="16"/>
  <c r="I310" i="16"/>
  <c r="H310" i="16"/>
  <c r="G310" i="16"/>
  <c r="F310" i="16"/>
  <c r="E310" i="16"/>
  <c r="D310" i="16"/>
  <c r="P309" i="16"/>
  <c r="O309" i="16"/>
  <c r="N309" i="16"/>
  <c r="M309" i="16"/>
  <c r="L309" i="16"/>
  <c r="K309" i="16"/>
  <c r="J309" i="16"/>
  <c r="I309" i="16"/>
  <c r="H309" i="16"/>
  <c r="G309" i="16"/>
  <c r="F309" i="16"/>
  <c r="E309" i="16"/>
  <c r="D309" i="16"/>
  <c r="P308" i="16"/>
  <c r="O308" i="16"/>
  <c r="N308" i="16"/>
  <c r="M308" i="16"/>
  <c r="L308" i="16"/>
  <c r="K308" i="16"/>
  <c r="J308" i="16"/>
  <c r="I308" i="16"/>
  <c r="H308" i="16"/>
  <c r="G308" i="16"/>
  <c r="F308" i="16"/>
  <c r="E308" i="16"/>
  <c r="D308" i="16"/>
  <c r="P307" i="16"/>
  <c r="O307" i="16"/>
  <c r="N307" i="16"/>
  <c r="M307" i="16"/>
  <c r="L307" i="16"/>
  <c r="K307" i="16"/>
  <c r="J307" i="16"/>
  <c r="I307" i="16"/>
  <c r="H307" i="16"/>
  <c r="G307" i="16"/>
  <c r="F307" i="16"/>
  <c r="E307" i="16"/>
  <c r="D307" i="16"/>
  <c r="P306" i="16"/>
  <c r="O306" i="16"/>
  <c r="N306" i="16"/>
  <c r="M306" i="16"/>
  <c r="L306" i="16"/>
  <c r="K306" i="16"/>
  <c r="J306" i="16"/>
  <c r="I306" i="16"/>
  <c r="H306" i="16"/>
  <c r="G306" i="16"/>
  <c r="F306" i="16"/>
  <c r="E306" i="16"/>
  <c r="D306" i="16"/>
  <c r="P305" i="16"/>
  <c r="O305" i="16"/>
  <c r="N305" i="16"/>
  <c r="M305" i="16"/>
  <c r="L305" i="16"/>
  <c r="K305" i="16"/>
  <c r="J305" i="16"/>
  <c r="I305" i="16"/>
  <c r="H305" i="16"/>
  <c r="G305" i="16"/>
  <c r="F305" i="16"/>
  <c r="E305" i="16"/>
  <c r="D305" i="16"/>
  <c r="P304" i="16"/>
  <c r="O304" i="16"/>
  <c r="N304" i="16"/>
  <c r="M304" i="16"/>
  <c r="L304" i="16"/>
  <c r="K304" i="16"/>
  <c r="J304" i="16"/>
  <c r="I304" i="16"/>
  <c r="H304" i="16"/>
  <c r="G304" i="16"/>
  <c r="F304" i="16"/>
  <c r="E304" i="16"/>
  <c r="D304" i="16"/>
  <c r="P303" i="16"/>
  <c r="O303" i="16"/>
  <c r="N303" i="16"/>
  <c r="M303" i="16"/>
  <c r="L303" i="16"/>
  <c r="K303" i="16"/>
  <c r="J303" i="16"/>
  <c r="I303" i="16"/>
  <c r="H303" i="16"/>
  <c r="G303" i="16"/>
  <c r="F303" i="16"/>
  <c r="E303" i="16"/>
  <c r="D303" i="16"/>
  <c r="P302" i="16"/>
  <c r="O302" i="16"/>
  <c r="N302" i="16"/>
  <c r="M302" i="16"/>
  <c r="L302" i="16"/>
  <c r="K302" i="16"/>
  <c r="J302" i="16"/>
  <c r="I302" i="16"/>
  <c r="H302" i="16"/>
  <c r="G302" i="16"/>
  <c r="F302" i="16"/>
  <c r="E302" i="16"/>
  <c r="D302" i="16"/>
  <c r="P301" i="16"/>
  <c r="O301" i="16"/>
  <c r="N301" i="16"/>
  <c r="M301" i="16"/>
  <c r="L301" i="16"/>
  <c r="K301" i="16"/>
  <c r="J301" i="16"/>
  <c r="I301" i="16"/>
  <c r="H301" i="16"/>
  <c r="G301" i="16"/>
  <c r="F301" i="16"/>
  <c r="E301" i="16"/>
  <c r="D301" i="16"/>
  <c r="P300" i="16"/>
  <c r="O300" i="16"/>
  <c r="N300" i="16"/>
  <c r="M300" i="16"/>
  <c r="L300" i="16"/>
  <c r="K300" i="16"/>
  <c r="J300" i="16"/>
  <c r="I300" i="16"/>
  <c r="H300" i="16"/>
  <c r="G300" i="16"/>
  <c r="F300" i="16"/>
  <c r="E300" i="16"/>
  <c r="D300" i="16"/>
  <c r="P299" i="16"/>
  <c r="O299" i="16"/>
  <c r="N299" i="16"/>
  <c r="M299" i="16"/>
  <c r="L299" i="16"/>
  <c r="K299" i="16"/>
  <c r="J299" i="16"/>
  <c r="I299" i="16"/>
  <c r="H299" i="16"/>
  <c r="G299" i="16"/>
  <c r="F299" i="16"/>
  <c r="E299" i="16"/>
  <c r="D299" i="16"/>
  <c r="P298" i="16"/>
  <c r="O298" i="16"/>
  <c r="N298" i="16"/>
  <c r="M298" i="16"/>
  <c r="L298" i="16"/>
  <c r="K298" i="16"/>
  <c r="J298" i="16"/>
  <c r="I298" i="16"/>
  <c r="H298" i="16"/>
  <c r="G298" i="16"/>
  <c r="F298" i="16"/>
  <c r="E298" i="16"/>
  <c r="D298" i="16"/>
  <c r="P297" i="16"/>
  <c r="O297" i="16"/>
  <c r="N297" i="16"/>
  <c r="M297" i="16"/>
  <c r="L297" i="16"/>
  <c r="K297" i="16"/>
  <c r="J297" i="16"/>
  <c r="I297" i="16"/>
  <c r="H297" i="16"/>
  <c r="G297" i="16"/>
  <c r="F297" i="16"/>
  <c r="E297" i="16"/>
  <c r="D297" i="16"/>
  <c r="P296" i="16"/>
  <c r="O296" i="16"/>
  <c r="N296" i="16"/>
  <c r="M296" i="16"/>
  <c r="L296" i="16"/>
  <c r="K296" i="16"/>
  <c r="J296" i="16"/>
  <c r="I296" i="16"/>
  <c r="H296" i="16"/>
  <c r="G296" i="16"/>
  <c r="F296" i="16"/>
  <c r="E296" i="16"/>
  <c r="D296" i="16"/>
  <c r="P295" i="16"/>
  <c r="O295" i="16"/>
  <c r="N295" i="16"/>
  <c r="M295" i="16"/>
  <c r="L295" i="16"/>
  <c r="K295" i="16"/>
  <c r="J295" i="16"/>
  <c r="I295" i="16"/>
  <c r="H295" i="16"/>
  <c r="G295" i="16"/>
  <c r="F295" i="16"/>
  <c r="E295" i="16"/>
  <c r="D295" i="16"/>
  <c r="P294" i="16"/>
  <c r="O294" i="16"/>
  <c r="N294" i="16"/>
  <c r="M294" i="16"/>
  <c r="L294" i="16"/>
  <c r="K294" i="16"/>
  <c r="J294" i="16"/>
  <c r="I294" i="16"/>
  <c r="H294" i="16"/>
  <c r="G294" i="16"/>
  <c r="F294" i="16"/>
  <c r="E294" i="16"/>
  <c r="D294" i="16"/>
  <c r="P293" i="16"/>
  <c r="O293" i="16"/>
  <c r="N293" i="16"/>
  <c r="M293" i="16"/>
  <c r="L293" i="16"/>
  <c r="K293" i="16"/>
  <c r="J293" i="16"/>
  <c r="I293" i="16"/>
  <c r="H293" i="16"/>
  <c r="G293" i="16"/>
  <c r="F293" i="16"/>
  <c r="E293" i="16"/>
  <c r="D293" i="16"/>
  <c r="P292" i="16"/>
  <c r="O292" i="16"/>
  <c r="N292" i="16"/>
  <c r="M292" i="16"/>
  <c r="L292" i="16"/>
  <c r="K292" i="16"/>
  <c r="J292" i="16"/>
  <c r="I292" i="16"/>
  <c r="H292" i="16"/>
  <c r="G292" i="16"/>
  <c r="F292" i="16"/>
  <c r="E292" i="16"/>
  <c r="D292" i="16"/>
  <c r="P291" i="16"/>
  <c r="O291" i="16"/>
  <c r="N291" i="16"/>
  <c r="M291" i="16"/>
  <c r="L291" i="16"/>
  <c r="K291" i="16"/>
  <c r="J291" i="16"/>
  <c r="I291" i="16"/>
  <c r="H291" i="16"/>
  <c r="G291" i="16"/>
  <c r="F291" i="16"/>
  <c r="E291" i="16"/>
  <c r="D291" i="16"/>
  <c r="P290" i="16"/>
  <c r="O290" i="16"/>
  <c r="N290" i="16"/>
  <c r="M290" i="16"/>
  <c r="L290" i="16"/>
  <c r="K290" i="16"/>
  <c r="J290" i="16"/>
  <c r="I290" i="16"/>
  <c r="H290" i="16"/>
  <c r="G290" i="16"/>
  <c r="F290" i="16"/>
  <c r="E290" i="16"/>
  <c r="D290" i="16"/>
  <c r="P289" i="16"/>
  <c r="O289" i="16"/>
  <c r="N289" i="16"/>
  <c r="M289" i="16"/>
  <c r="L289" i="16"/>
  <c r="K289" i="16"/>
  <c r="J289" i="16"/>
  <c r="I289" i="16"/>
  <c r="H289" i="16"/>
  <c r="G289" i="16"/>
  <c r="F289" i="16"/>
  <c r="E289" i="16"/>
  <c r="D289" i="16"/>
  <c r="P288" i="16"/>
  <c r="O288" i="16"/>
  <c r="N288" i="16"/>
  <c r="M288" i="16"/>
  <c r="L288" i="16"/>
  <c r="K288" i="16"/>
  <c r="J288" i="16"/>
  <c r="I288" i="16"/>
  <c r="H288" i="16"/>
  <c r="G288" i="16"/>
  <c r="F288" i="16"/>
  <c r="E288" i="16"/>
  <c r="D288" i="16"/>
  <c r="P287" i="16"/>
  <c r="O287" i="16"/>
  <c r="N287" i="16"/>
  <c r="M287" i="16"/>
  <c r="L287" i="16"/>
  <c r="K287" i="16"/>
  <c r="J287" i="16"/>
  <c r="I287" i="16"/>
  <c r="H287" i="16"/>
  <c r="G287" i="16"/>
  <c r="F287" i="16"/>
  <c r="E287" i="16"/>
  <c r="D287" i="16"/>
  <c r="P286" i="16"/>
  <c r="O286" i="16"/>
  <c r="N286" i="16"/>
  <c r="M286" i="16"/>
  <c r="L286" i="16"/>
  <c r="K286" i="16"/>
  <c r="J286" i="16"/>
  <c r="I286" i="16"/>
  <c r="H286" i="16"/>
  <c r="G286" i="16"/>
  <c r="F286" i="16"/>
  <c r="E286" i="16"/>
  <c r="D286" i="16"/>
  <c r="P285" i="16"/>
  <c r="O285" i="16"/>
  <c r="N285" i="16"/>
  <c r="M285" i="16"/>
  <c r="L285" i="16"/>
  <c r="K285" i="16"/>
  <c r="J285" i="16"/>
  <c r="I285" i="16"/>
  <c r="H285" i="16"/>
  <c r="G285" i="16"/>
  <c r="F285" i="16"/>
  <c r="E285" i="16"/>
  <c r="D285" i="16"/>
  <c r="P284" i="16"/>
  <c r="O284" i="16"/>
  <c r="N284" i="16"/>
  <c r="M284" i="16"/>
  <c r="L284" i="16"/>
  <c r="K284" i="16"/>
  <c r="J284" i="16"/>
  <c r="I284" i="16"/>
  <c r="H284" i="16"/>
  <c r="G284" i="16"/>
  <c r="F284" i="16"/>
  <c r="E284" i="16"/>
  <c r="D284" i="16"/>
  <c r="P283" i="16"/>
  <c r="O283" i="16"/>
  <c r="N283" i="16"/>
  <c r="M283" i="16"/>
  <c r="L283" i="16"/>
  <c r="K283" i="16"/>
  <c r="J283" i="16"/>
  <c r="I283" i="16"/>
  <c r="H283" i="16"/>
  <c r="G283" i="16"/>
  <c r="F283" i="16"/>
  <c r="E283" i="16"/>
  <c r="D283" i="16"/>
  <c r="P282" i="16"/>
  <c r="O282" i="16"/>
  <c r="N282" i="16"/>
  <c r="M282" i="16"/>
  <c r="L282" i="16"/>
  <c r="K282" i="16"/>
  <c r="J282" i="16"/>
  <c r="I282" i="16"/>
  <c r="H282" i="16"/>
  <c r="G282" i="16"/>
  <c r="F282" i="16"/>
  <c r="E282" i="16"/>
  <c r="D282" i="16"/>
  <c r="P281" i="16"/>
  <c r="O281" i="16"/>
  <c r="N281" i="16"/>
  <c r="M281" i="16"/>
  <c r="L281" i="16"/>
  <c r="K281" i="16"/>
  <c r="J281" i="16"/>
  <c r="I281" i="16"/>
  <c r="H281" i="16"/>
  <c r="G281" i="16"/>
  <c r="F281" i="16"/>
  <c r="E281" i="16"/>
  <c r="D281" i="16"/>
  <c r="P280" i="16"/>
  <c r="O280" i="16"/>
  <c r="N280" i="16"/>
  <c r="M280" i="16"/>
  <c r="L280" i="16"/>
  <c r="K280" i="16"/>
  <c r="J280" i="16"/>
  <c r="I280" i="16"/>
  <c r="H280" i="16"/>
  <c r="G280" i="16"/>
  <c r="F280" i="16"/>
  <c r="E280" i="16"/>
  <c r="D280" i="16"/>
  <c r="P279" i="16"/>
  <c r="O279" i="16"/>
  <c r="N279" i="16"/>
  <c r="M279" i="16"/>
  <c r="L279" i="16"/>
  <c r="K279" i="16"/>
  <c r="J279" i="16"/>
  <c r="I279" i="16"/>
  <c r="H279" i="16"/>
  <c r="G279" i="16"/>
  <c r="F279" i="16"/>
  <c r="E279" i="16"/>
  <c r="D279" i="16"/>
  <c r="P278" i="16"/>
  <c r="O278" i="16"/>
  <c r="N278" i="16"/>
  <c r="M278" i="16"/>
  <c r="L278" i="16"/>
  <c r="K278" i="16"/>
  <c r="J278" i="16"/>
  <c r="I278" i="16"/>
  <c r="H278" i="16"/>
  <c r="G278" i="16"/>
  <c r="F278" i="16"/>
  <c r="E278" i="16"/>
  <c r="D278" i="16"/>
  <c r="P277" i="16"/>
  <c r="O277" i="16"/>
  <c r="N277" i="16"/>
  <c r="M277" i="16"/>
  <c r="L277" i="16"/>
  <c r="K277" i="16"/>
  <c r="J277" i="16"/>
  <c r="I277" i="16"/>
  <c r="H277" i="16"/>
  <c r="G277" i="16"/>
  <c r="F277" i="16"/>
  <c r="E277" i="16"/>
  <c r="D277" i="16"/>
  <c r="P276" i="16"/>
  <c r="O276" i="16"/>
  <c r="N276" i="16"/>
  <c r="M276" i="16"/>
  <c r="L276" i="16"/>
  <c r="K276" i="16"/>
  <c r="J276" i="16"/>
  <c r="I276" i="16"/>
  <c r="H276" i="16"/>
  <c r="G276" i="16"/>
  <c r="F276" i="16"/>
  <c r="E276" i="16"/>
  <c r="D276" i="16"/>
  <c r="P275" i="16"/>
  <c r="O275" i="16"/>
  <c r="N275" i="16"/>
  <c r="M275" i="16"/>
  <c r="L275" i="16"/>
  <c r="K275" i="16"/>
  <c r="J275" i="16"/>
  <c r="I275" i="16"/>
  <c r="H275" i="16"/>
  <c r="G275" i="16"/>
  <c r="F275" i="16"/>
  <c r="E275" i="16"/>
  <c r="D275" i="16"/>
  <c r="P274" i="16"/>
  <c r="O274" i="16"/>
  <c r="N274" i="16"/>
  <c r="M274" i="16"/>
  <c r="L274" i="16"/>
  <c r="K274" i="16"/>
  <c r="J274" i="16"/>
  <c r="I274" i="16"/>
  <c r="H274" i="16"/>
  <c r="G274" i="16"/>
  <c r="F274" i="16"/>
  <c r="E274" i="16"/>
  <c r="D274" i="16"/>
  <c r="P273" i="16"/>
  <c r="O273" i="16"/>
  <c r="N273" i="16"/>
  <c r="M273" i="16"/>
  <c r="L273" i="16"/>
  <c r="K273" i="16"/>
  <c r="J273" i="16"/>
  <c r="I273" i="16"/>
  <c r="H273" i="16"/>
  <c r="G273" i="16"/>
  <c r="F273" i="16"/>
  <c r="E273" i="16"/>
  <c r="D273" i="16"/>
  <c r="P272" i="16"/>
  <c r="O272" i="16"/>
  <c r="N272" i="16"/>
  <c r="M272" i="16"/>
  <c r="L272" i="16"/>
  <c r="K272" i="16"/>
  <c r="J272" i="16"/>
  <c r="I272" i="16"/>
  <c r="H272" i="16"/>
  <c r="G272" i="16"/>
  <c r="F272" i="16"/>
  <c r="E272" i="16"/>
  <c r="D272" i="16"/>
  <c r="P271" i="16"/>
  <c r="O271" i="16"/>
  <c r="N271" i="16"/>
  <c r="M271" i="16"/>
  <c r="L271" i="16"/>
  <c r="K271" i="16"/>
  <c r="J271" i="16"/>
  <c r="I271" i="16"/>
  <c r="H271" i="16"/>
  <c r="G271" i="16"/>
  <c r="F271" i="16"/>
  <c r="E271" i="16"/>
  <c r="D271" i="16"/>
  <c r="P270" i="16"/>
  <c r="O270" i="16"/>
  <c r="N270" i="16"/>
  <c r="M270" i="16"/>
  <c r="L270" i="16"/>
  <c r="K270" i="16"/>
  <c r="J270" i="16"/>
  <c r="I270" i="16"/>
  <c r="H270" i="16"/>
  <c r="G270" i="16"/>
  <c r="F270" i="16"/>
  <c r="E270" i="16"/>
  <c r="D270" i="16"/>
  <c r="P269" i="16"/>
  <c r="O269" i="16"/>
  <c r="N269" i="16"/>
  <c r="M269" i="16"/>
  <c r="L269" i="16"/>
  <c r="K269" i="16"/>
  <c r="J269" i="16"/>
  <c r="I269" i="16"/>
  <c r="H269" i="16"/>
  <c r="G269" i="16"/>
  <c r="F269" i="16"/>
  <c r="E269" i="16"/>
  <c r="D269" i="16"/>
  <c r="P268" i="16"/>
  <c r="O268" i="16"/>
  <c r="N268" i="16"/>
  <c r="M268" i="16"/>
  <c r="L268" i="16"/>
  <c r="K268" i="16"/>
  <c r="J268" i="16"/>
  <c r="I268" i="16"/>
  <c r="H268" i="16"/>
  <c r="G268" i="16"/>
  <c r="F268" i="16"/>
  <c r="E268" i="16"/>
  <c r="D268" i="16"/>
  <c r="P267" i="16"/>
  <c r="O267" i="16"/>
  <c r="N267" i="16"/>
  <c r="M267" i="16"/>
  <c r="L267" i="16"/>
  <c r="K267" i="16"/>
  <c r="J267" i="16"/>
  <c r="I267" i="16"/>
  <c r="H267" i="16"/>
  <c r="G267" i="16"/>
  <c r="F267" i="16"/>
  <c r="E267" i="16"/>
  <c r="D267" i="16"/>
  <c r="P266" i="16"/>
  <c r="O266" i="16"/>
  <c r="N266" i="16"/>
  <c r="M266" i="16"/>
  <c r="L266" i="16"/>
  <c r="K266" i="16"/>
  <c r="J266" i="16"/>
  <c r="I266" i="16"/>
  <c r="H266" i="16"/>
  <c r="G266" i="16"/>
  <c r="F266" i="16"/>
  <c r="E266" i="16"/>
  <c r="D266" i="16"/>
  <c r="P265" i="16"/>
  <c r="O265" i="16"/>
  <c r="N265" i="16"/>
  <c r="M265" i="16"/>
  <c r="L265" i="16"/>
  <c r="K265" i="16"/>
  <c r="J265" i="16"/>
  <c r="I265" i="16"/>
  <c r="H265" i="16"/>
  <c r="G265" i="16"/>
  <c r="F265" i="16"/>
  <c r="E265" i="16"/>
  <c r="D265" i="16"/>
  <c r="P264" i="16"/>
  <c r="O264" i="16"/>
  <c r="N264" i="16"/>
  <c r="M264" i="16"/>
  <c r="L264" i="16"/>
  <c r="K264" i="16"/>
  <c r="J264" i="16"/>
  <c r="I264" i="16"/>
  <c r="H264" i="16"/>
  <c r="G264" i="16"/>
  <c r="F264" i="16"/>
  <c r="E264" i="16"/>
  <c r="D264" i="16"/>
  <c r="P263" i="16"/>
  <c r="O263" i="16"/>
  <c r="N263" i="16"/>
  <c r="M263" i="16"/>
  <c r="L263" i="16"/>
  <c r="K263" i="16"/>
  <c r="J263" i="16"/>
  <c r="I263" i="16"/>
  <c r="H263" i="16"/>
  <c r="G263" i="16"/>
  <c r="F263" i="16"/>
  <c r="E263" i="16"/>
  <c r="D263" i="16"/>
  <c r="P262" i="16"/>
  <c r="O262" i="16"/>
  <c r="N262" i="16"/>
  <c r="M262" i="16"/>
  <c r="L262" i="16"/>
  <c r="K262" i="16"/>
  <c r="J262" i="16"/>
  <c r="I262" i="16"/>
  <c r="H262" i="16"/>
  <c r="G262" i="16"/>
  <c r="F262" i="16"/>
  <c r="E262" i="16"/>
  <c r="D262" i="16"/>
  <c r="P261" i="16"/>
  <c r="O261" i="16"/>
  <c r="N261" i="16"/>
  <c r="M261" i="16"/>
  <c r="L261" i="16"/>
  <c r="K261" i="16"/>
  <c r="J261" i="16"/>
  <c r="I261" i="16"/>
  <c r="H261" i="16"/>
  <c r="G261" i="16"/>
  <c r="F261" i="16"/>
  <c r="E261" i="16"/>
  <c r="D261" i="16"/>
  <c r="P260" i="16"/>
  <c r="O260" i="16"/>
  <c r="N260" i="16"/>
  <c r="M260" i="16"/>
  <c r="L260" i="16"/>
  <c r="K260" i="16"/>
  <c r="J260" i="16"/>
  <c r="I260" i="16"/>
  <c r="H260" i="16"/>
  <c r="G260" i="16"/>
  <c r="F260" i="16"/>
  <c r="E260" i="16"/>
  <c r="D260" i="16"/>
  <c r="P259" i="16"/>
  <c r="O259" i="16"/>
  <c r="N259" i="16"/>
  <c r="M259" i="16"/>
  <c r="L259" i="16"/>
  <c r="K259" i="16"/>
  <c r="J259" i="16"/>
  <c r="I259" i="16"/>
  <c r="H259" i="16"/>
  <c r="G259" i="16"/>
  <c r="F259" i="16"/>
  <c r="E259" i="16"/>
  <c r="D259" i="16"/>
  <c r="P258" i="16"/>
  <c r="O258" i="16"/>
  <c r="N258" i="16"/>
  <c r="M258" i="16"/>
  <c r="L258" i="16"/>
  <c r="K258" i="16"/>
  <c r="J258" i="16"/>
  <c r="I258" i="16"/>
  <c r="H258" i="16"/>
  <c r="G258" i="16"/>
  <c r="F258" i="16"/>
  <c r="E258" i="16"/>
  <c r="D258" i="16"/>
  <c r="P257" i="16"/>
  <c r="O257" i="16"/>
  <c r="N257" i="16"/>
  <c r="M257" i="16"/>
  <c r="L257" i="16"/>
  <c r="K257" i="16"/>
  <c r="J257" i="16"/>
  <c r="I257" i="16"/>
  <c r="H257" i="16"/>
  <c r="G257" i="16"/>
  <c r="F257" i="16"/>
  <c r="E257" i="16"/>
  <c r="D257" i="16"/>
  <c r="P256" i="16"/>
  <c r="O256" i="16"/>
  <c r="N256" i="16"/>
  <c r="M256" i="16"/>
  <c r="L256" i="16"/>
  <c r="K256" i="16"/>
  <c r="J256" i="16"/>
  <c r="I256" i="16"/>
  <c r="H256" i="16"/>
  <c r="G256" i="16"/>
  <c r="F256" i="16"/>
  <c r="E256" i="16"/>
  <c r="D256" i="16"/>
  <c r="P255" i="16"/>
  <c r="O255" i="16"/>
  <c r="N255" i="16"/>
  <c r="M255" i="16"/>
  <c r="L255" i="16"/>
  <c r="K255" i="16"/>
  <c r="J255" i="16"/>
  <c r="I255" i="16"/>
  <c r="H255" i="16"/>
  <c r="G255" i="16"/>
  <c r="F255" i="16"/>
  <c r="E255" i="16"/>
  <c r="D255" i="16"/>
  <c r="P254" i="16"/>
  <c r="O254" i="16"/>
  <c r="N254" i="16"/>
  <c r="M254" i="16"/>
  <c r="L254" i="16"/>
  <c r="K254" i="16"/>
  <c r="J254" i="16"/>
  <c r="I254" i="16"/>
  <c r="H254" i="16"/>
  <c r="G254" i="16"/>
  <c r="F254" i="16"/>
  <c r="E254" i="16"/>
  <c r="D254" i="16"/>
  <c r="P253" i="16"/>
  <c r="O253" i="16"/>
  <c r="N253" i="16"/>
  <c r="M253" i="16"/>
  <c r="L253" i="16"/>
  <c r="K253" i="16"/>
  <c r="J253" i="16"/>
  <c r="I253" i="16"/>
  <c r="H253" i="16"/>
  <c r="G253" i="16"/>
  <c r="F253" i="16"/>
  <c r="E253" i="16"/>
  <c r="D253" i="16"/>
  <c r="P252" i="16"/>
  <c r="O252" i="16"/>
  <c r="N252" i="16"/>
  <c r="M252" i="16"/>
  <c r="L252" i="16"/>
  <c r="K252" i="16"/>
  <c r="J252" i="16"/>
  <c r="I252" i="16"/>
  <c r="H252" i="16"/>
  <c r="G252" i="16"/>
  <c r="F252" i="16"/>
  <c r="E252" i="16"/>
  <c r="D252" i="16"/>
  <c r="P251" i="16"/>
  <c r="O251" i="16"/>
  <c r="N251" i="16"/>
  <c r="M251" i="16"/>
  <c r="L251" i="16"/>
  <c r="K251" i="16"/>
  <c r="J251" i="16"/>
  <c r="I251" i="16"/>
  <c r="H251" i="16"/>
  <c r="G251" i="16"/>
  <c r="F251" i="16"/>
  <c r="E251" i="16"/>
  <c r="D251" i="16"/>
  <c r="P250" i="16"/>
  <c r="O250" i="16"/>
  <c r="N250" i="16"/>
  <c r="M250" i="16"/>
  <c r="L250" i="16"/>
  <c r="K250" i="16"/>
  <c r="J250" i="16"/>
  <c r="I250" i="16"/>
  <c r="H250" i="16"/>
  <c r="G250" i="16"/>
  <c r="F250" i="16"/>
  <c r="E250" i="16"/>
  <c r="D250" i="16"/>
  <c r="P249" i="16"/>
  <c r="O249" i="16"/>
  <c r="N249" i="16"/>
  <c r="M249" i="16"/>
  <c r="L249" i="16"/>
  <c r="K249" i="16"/>
  <c r="J249" i="16"/>
  <c r="I249" i="16"/>
  <c r="H249" i="16"/>
  <c r="G249" i="16"/>
  <c r="F249" i="16"/>
  <c r="E249" i="16"/>
  <c r="D249" i="16"/>
  <c r="P248" i="16"/>
  <c r="O248" i="16"/>
  <c r="N248" i="16"/>
  <c r="M248" i="16"/>
  <c r="L248" i="16"/>
  <c r="K248" i="16"/>
  <c r="J248" i="16"/>
  <c r="I248" i="16"/>
  <c r="H248" i="16"/>
  <c r="G248" i="16"/>
  <c r="F248" i="16"/>
  <c r="E248" i="16"/>
  <c r="D248" i="16"/>
  <c r="P247" i="16"/>
  <c r="O247" i="16"/>
  <c r="N247" i="16"/>
  <c r="M247" i="16"/>
  <c r="L247" i="16"/>
  <c r="K247" i="16"/>
  <c r="J247" i="16"/>
  <c r="I247" i="16"/>
  <c r="H247" i="16"/>
  <c r="G247" i="16"/>
  <c r="F247" i="16"/>
  <c r="E247" i="16"/>
  <c r="D247" i="16"/>
  <c r="P246" i="16"/>
  <c r="O246" i="16"/>
  <c r="N246" i="16"/>
  <c r="M246" i="16"/>
  <c r="L246" i="16"/>
  <c r="K246" i="16"/>
  <c r="J246" i="16"/>
  <c r="I246" i="16"/>
  <c r="H246" i="16"/>
  <c r="G246" i="16"/>
  <c r="F246" i="16"/>
  <c r="E246" i="16"/>
  <c r="D246" i="16"/>
  <c r="P245" i="16"/>
  <c r="O245" i="16"/>
  <c r="N245" i="16"/>
  <c r="M245" i="16"/>
  <c r="L245" i="16"/>
  <c r="K245" i="16"/>
  <c r="J245" i="16"/>
  <c r="I245" i="16"/>
  <c r="H245" i="16"/>
  <c r="G245" i="16"/>
  <c r="F245" i="16"/>
  <c r="E245" i="16"/>
  <c r="D245" i="16"/>
  <c r="P244" i="16"/>
  <c r="O244" i="16"/>
  <c r="N244" i="16"/>
  <c r="M244" i="16"/>
  <c r="L244" i="16"/>
  <c r="K244" i="16"/>
  <c r="J244" i="16"/>
  <c r="I244" i="16"/>
  <c r="H244" i="16"/>
  <c r="G244" i="16"/>
  <c r="F244" i="16"/>
  <c r="E244" i="16"/>
  <c r="D244" i="16"/>
  <c r="P243" i="16"/>
  <c r="O243" i="16"/>
  <c r="N243" i="16"/>
  <c r="M243" i="16"/>
  <c r="L243" i="16"/>
  <c r="K243" i="16"/>
  <c r="J243" i="16"/>
  <c r="I243" i="16"/>
  <c r="H243" i="16"/>
  <c r="G243" i="16"/>
  <c r="F243" i="16"/>
  <c r="E243" i="16"/>
  <c r="D243" i="16"/>
  <c r="P242" i="16"/>
  <c r="O242" i="16"/>
  <c r="N242" i="16"/>
  <c r="M242" i="16"/>
  <c r="L242" i="16"/>
  <c r="K242" i="16"/>
  <c r="J242" i="16"/>
  <c r="I242" i="16"/>
  <c r="H242" i="16"/>
  <c r="G242" i="16"/>
  <c r="F242" i="16"/>
  <c r="E242" i="16"/>
  <c r="D242" i="16"/>
  <c r="P241" i="16"/>
  <c r="O241" i="16"/>
  <c r="N241" i="16"/>
  <c r="M241" i="16"/>
  <c r="L241" i="16"/>
  <c r="K241" i="16"/>
  <c r="J241" i="16"/>
  <c r="I241" i="16"/>
  <c r="H241" i="16"/>
  <c r="G241" i="16"/>
  <c r="F241" i="16"/>
  <c r="E241" i="16"/>
  <c r="D241" i="16"/>
  <c r="P240" i="16"/>
  <c r="O240" i="16"/>
  <c r="N240" i="16"/>
  <c r="M240" i="16"/>
  <c r="L240" i="16"/>
  <c r="K240" i="16"/>
  <c r="J240" i="16"/>
  <c r="I240" i="16"/>
  <c r="H240" i="16"/>
  <c r="G240" i="16"/>
  <c r="F240" i="16"/>
  <c r="E240" i="16"/>
  <c r="D240" i="16"/>
  <c r="P239" i="16"/>
  <c r="O239" i="16"/>
  <c r="N239" i="16"/>
  <c r="M239" i="16"/>
  <c r="L239" i="16"/>
  <c r="K239" i="16"/>
  <c r="J239" i="16"/>
  <c r="I239" i="16"/>
  <c r="H239" i="16"/>
  <c r="G239" i="16"/>
  <c r="F239" i="16"/>
  <c r="E239" i="16"/>
  <c r="D239" i="16"/>
  <c r="P238" i="16"/>
  <c r="O238" i="16"/>
  <c r="N238" i="16"/>
  <c r="M238" i="16"/>
  <c r="L238" i="16"/>
  <c r="K238" i="16"/>
  <c r="J238" i="16"/>
  <c r="I238" i="16"/>
  <c r="H238" i="16"/>
  <c r="G238" i="16"/>
  <c r="F238" i="16"/>
  <c r="E238" i="16"/>
  <c r="D238" i="16"/>
  <c r="P237" i="16"/>
  <c r="O237" i="16"/>
  <c r="N237" i="16"/>
  <c r="M237" i="16"/>
  <c r="L237" i="16"/>
  <c r="K237" i="16"/>
  <c r="J237" i="16"/>
  <c r="I237" i="16"/>
  <c r="H237" i="16"/>
  <c r="G237" i="16"/>
  <c r="F237" i="16"/>
  <c r="E237" i="16"/>
  <c r="D237" i="16"/>
  <c r="P236" i="16"/>
  <c r="O236" i="16"/>
  <c r="N236" i="16"/>
  <c r="M236" i="16"/>
  <c r="L236" i="16"/>
  <c r="K236" i="16"/>
  <c r="J236" i="16"/>
  <c r="I236" i="16"/>
  <c r="H236" i="16"/>
  <c r="G236" i="16"/>
  <c r="F236" i="16"/>
  <c r="E236" i="16"/>
  <c r="D236" i="16"/>
  <c r="P235" i="16"/>
  <c r="O235" i="16"/>
  <c r="N235" i="16"/>
  <c r="M235" i="16"/>
  <c r="L235" i="16"/>
  <c r="K235" i="16"/>
  <c r="J235" i="16"/>
  <c r="I235" i="16"/>
  <c r="H235" i="16"/>
  <c r="G235" i="16"/>
  <c r="F235" i="16"/>
  <c r="E235" i="16"/>
  <c r="D235" i="16"/>
  <c r="P234" i="16"/>
  <c r="O234" i="16"/>
  <c r="N234" i="16"/>
  <c r="M234" i="16"/>
  <c r="L234" i="16"/>
  <c r="K234" i="16"/>
  <c r="J234" i="16"/>
  <c r="I234" i="16"/>
  <c r="H234" i="16"/>
  <c r="G234" i="16"/>
  <c r="F234" i="16"/>
  <c r="E234" i="16"/>
  <c r="D234" i="16"/>
  <c r="P233" i="16"/>
  <c r="O233" i="16"/>
  <c r="N233" i="16"/>
  <c r="M233" i="16"/>
  <c r="L233" i="16"/>
  <c r="K233" i="16"/>
  <c r="J233" i="16"/>
  <c r="I233" i="16"/>
  <c r="H233" i="16"/>
  <c r="G233" i="16"/>
  <c r="F233" i="16"/>
  <c r="E233" i="16"/>
  <c r="D233" i="16"/>
  <c r="P232" i="16"/>
  <c r="O232" i="16"/>
  <c r="N232" i="16"/>
  <c r="M232" i="16"/>
  <c r="L232" i="16"/>
  <c r="K232" i="16"/>
  <c r="J232" i="16"/>
  <c r="I232" i="16"/>
  <c r="H232" i="16"/>
  <c r="G232" i="16"/>
  <c r="F232" i="16"/>
  <c r="E232" i="16"/>
  <c r="D232" i="16"/>
  <c r="P231" i="16"/>
  <c r="O231" i="16"/>
  <c r="N231" i="16"/>
  <c r="M231" i="16"/>
  <c r="L231" i="16"/>
  <c r="K231" i="16"/>
  <c r="J231" i="16"/>
  <c r="I231" i="16"/>
  <c r="H231" i="16"/>
  <c r="G231" i="16"/>
  <c r="F231" i="16"/>
  <c r="E231" i="16"/>
  <c r="D231" i="16"/>
  <c r="P230" i="16"/>
  <c r="O230" i="16"/>
  <c r="N230" i="16"/>
  <c r="M230" i="16"/>
  <c r="L230" i="16"/>
  <c r="K230" i="16"/>
  <c r="J230" i="16"/>
  <c r="I230" i="16"/>
  <c r="H230" i="16"/>
  <c r="G230" i="16"/>
  <c r="F230" i="16"/>
  <c r="E230" i="16"/>
  <c r="D230" i="16"/>
  <c r="P229" i="16"/>
  <c r="O229" i="16"/>
  <c r="N229" i="16"/>
  <c r="M229" i="16"/>
  <c r="L229" i="16"/>
  <c r="K229" i="16"/>
  <c r="J229" i="16"/>
  <c r="I229" i="16"/>
  <c r="H229" i="16"/>
  <c r="G229" i="16"/>
  <c r="F229" i="16"/>
  <c r="E229" i="16"/>
  <c r="D229" i="16"/>
  <c r="P228" i="16"/>
  <c r="O228" i="16"/>
  <c r="N228" i="16"/>
  <c r="M228" i="16"/>
  <c r="L228" i="16"/>
  <c r="K228" i="16"/>
  <c r="J228" i="16"/>
  <c r="I228" i="16"/>
  <c r="H228" i="16"/>
  <c r="G228" i="16"/>
  <c r="F228" i="16"/>
  <c r="E228" i="16"/>
  <c r="D228" i="16"/>
  <c r="P227" i="16"/>
  <c r="O227" i="16"/>
  <c r="N227" i="16"/>
  <c r="M227" i="16"/>
  <c r="L227" i="16"/>
  <c r="K227" i="16"/>
  <c r="J227" i="16"/>
  <c r="I227" i="16"/>
  <c r="H227" i="16"/>
  <c r="G227" i="16"/>
  <c r="F227" i="16"/>
  <c r="E227" i="16"/>
  <c r="D227" i="16"/>
  <c r="P226" i="16"/>
  <c r="O226" i="16"/>
  <c r="N226" i="16"/>
  <c r="M226" i="16"/>
  <c r="L226" i="16"/>
  <c r="K226" i="16"/>
  <c r="J226" i="16"/>
  <c r="I226" i="16"/>
  <c r="H226" i="16"/>
  <c r="G226" i="16"/>
  <c r="F226" i="16"/>
  <c r="E226" i="16"/>
  <c r="D226" i="16"/>
  <c r="P225" i="16"/>
  <c r="O225" i="16"/>
  <c r="N225" i="16"/>
  <c r="M225" i="16"/>
  <c r="L225" i="16"/>
  <c r="K225" i="16"/>
  <c r="J225" i="16"/>
  <c r="I225" i="16"/>
  <c r="H225" i="16"/>
  <c r="G225" i="16"/>
  <c r="F225" i="16"/>
  <c r="E225" i="16"/>
  <c r="D225" i="16"/>
  <c r="P224" i="16"/>
  <c r="O224" i="16"/>
  <c r="N224" i="16"/>
  <c r="M224" i="16"/>
  <c r="L224" i="16"/>
  <c r="K224" i="16"/>
  <c r="J224" i="16"/>
  <c r="I224" i="16"/>
  <c r="H224" i="16"/>
  <c r="G224" i="16"/>
  <c r="F224" i="16"/>
  <c r="E224" i="16"/>
  <c r="D224" i="16"/>
  <c r="P223" i="16"/>
  <c r="O223" i="16"/>
  <c r="N223" i="16"/>
  <c r="M223" i="16"/>
  <c r="L223" i="16"/>
  <c r="K223" i="16"/>
  <c r="J223" i="16"/>
  <c r="I223" i="16"/>
  <c r="H223" i="16"/>
  <c r="G223" i="16"/>
  <c r="F223" i="16"/>
  <c r="E223" i="16"/>
  <c r="D223" i="16"/>
  <c r="P222" i="16"/>
  <c r="O222" i="16"/>
  <c r="N222" i="16"/>
  <c r="M222" i="16"/>
  <c r="L222" i="16"/>
  <c r="K222" i="16"/>
  <c r="J222" i="16"/>
  <c r="I222" i="16"/>
  <c r="H222" i="16"/>
  <c r="G222" i="16"/>
  <c r="F222" i="16"/>
  <c r="E222" i="16"/>
  <c r="D222" i="16"/>
  <c r="P221" i="16"/>
  <c r="O221" i="16"/>
  <c r="N221" i="16"/>
  <c r="M221" i="16"/>
  <c r="L221" i="16"/>
  <c r="K221" i="16"/>
  <c r="J221" i="16"/>
  <c r="I221" i="16"/>
  <c r="H221" i="16"/>
  <c r="G221" i="16"/>
  <c r="F221" i="16"/>
  <c r="E221" i="16"/>
  <c r="D221" i="16"/>
  <c r="P220" i="16"/>
  <c r="O220" i="16"/>
  <c r="N220" i="16"/>
  <c r="M220" i="16"/>
  <c r="L220" i="16"/>
  <c r="K220" i="16"/>
  <c r="J220" i="16"/>
  <c r="I220" i="16"/>
  <c r="H220" i="16"/>
  <c r="G220" i="16"/>
  <c r="F220" i="16"/>
  <c r="E220" i="16"/>
  <c r="D220" i="16"/>
  <c r="P219" i="16"/>
  <c r="O219" i="16"/>
  <c r="N219" i="16"/>
  <c r="M219" i="16"/>
  <c r="L219" i="16"/>
  <c r="K219" i="16"/>
  <c r="J219" i="16"/>
  <c r="I219" i="16"/>
  <c r="H219" i="16"/>
  <c r="G219" i="16"/>
  <c r="F219" i="16"/>
  <c r="E219" i="16"/>
  <c r="D219" i="16"/>
  <c r="P218" i="16"/>
  <c r="O218" i="16"/>
  <c r="N218" i="16"/>
  <c r="M218" i="16"/>
  <c r="L218" i="16"/>
  <c r="K218" i="16"/>
  <c r="J218" i="16"/>
  <c r="I218" i="16"/>
  <c r="H218" i="16"/>
  <c r="G218" i="16"/>
  <c r="F218" i="16"/>
  <c r="E218" i="16"/>
  <c r="D218" i="16"/>
  <c r="P217" i="16"/>
  <c r="O217" i="16"/>
  <c r="N217" i="16"/>
  <c r="M217" i="16"/>
  <c r="L217" i="16"/>
  <c r="K217" i="16"/>
  <c r="J217" i="16"/>
  <c r="I217" i="16"/>
  <c r="H217" i="16"/>
  <c r="G217" i="16"/>
  <c r="F217" i="16"/>
  <c r="E217" i="16"/>
  <c r="D217" i="16"/>
  <c r="P216" i="16"/>
  <c r="O216" i="16"/>
  <c r="N216" i="16"/>
  <c r="M216" i="16"/>
  <c r="L216" i="16"/>
  <c r="K216" i="16"/>
  <c r="J216" i="16"/>
  <c r="I216" i="16"/>
  <c r="H216" i="16"/>
  <c r="G216" i="16"/>
  <c r="F216" i="16"/>
  <c r="E216" i="16"/>
  <c r="D216" i="16"/>
  <c r="P215" i="16"/>
  <c r="O215" i="16"/>
  <c r="N215" i="16"/>
  <c r="M215" i="16"/>
  <c r="L215" i="16"/>
  <c r="K215" i="16"/>
  <c r="J215" i="16"/>
  <c r="I215" i="16"/>
  <c r="H215" i="16"/>
  <c r="G215" i="16"/>
  <c r="F215" i="16"/>
  <c r="E215" i="16"/>
  <c r="D215" i="16"/>
  <c r="P214" i="16"/>
  <c r="O214" i="16"/>
  <c r="N214" i="16"/>
  <c r="M214" i="16"/>
  <c r="L214" i="16"/>
  <c r="K214" i="16"/>
  <c r="J214" i="16"/>
  <c r="I214" i="16"/>
  <c r="H214" i="16"/>
  <c r="G214" i="16"/>
  <c r="F214" i="16"/>
  <c r="E214" i="16"/>
  <c r="D214" i="16"/>
  <c r="P213" i="16"/>
  <c r="O213" i="16"/>
  <c r="N213" i="16"/>
  <c r="M213" i="16"/>
  <c r="L213" i="16"/>
  <c r="K213" i="16"/>
  <c r="J213" i="16"/>
  <c r="I213" i="16"/>
  <c r="H213" i="16"/>
  <c r="G213" i="16"/>
  <c r="F213" i="16"/>
  <c r="E213" i="16"/>
  <c r="D213" i="16"/>
  <c r="P212" i="16"/>
  <c r="O212" i="16"/>
  <c r="N212" i="16"/>
  <c r="M212" i="16"/>
  <c r="L212" i="16"/>
  <c r="K212" i="16"/>
  <c r="J212" i="16"/>
  <c r="I212" i="16"/>
  <c r="H212" i="16"/>
  <c r="G212" i="16"/>
  <c r="F212" i="16"/>
  <c r="E212" i="16"/>
  <c r="D212" i="16"/>
  <c r="P211" i="16"/>
  <c r="O211" i="16"/>
  <c r="N211" i="16"/>
  <c r="M211" i="16"/>
  <c r="L211" i="16"/>
  <c r="K211" i="16"/>
  <c r="J211" i="16"/>
  <c r="I211" i="16"/>
  <c r="H211" i="16"/>
  <c r="G211" i="16"/>
  <c r="F211" i="16"/>
  <c r="E211" i="16"/>
  <c r="D211" i="16"/>
  <c r="P210" i="16"/>
  <c r="O210" i="16"/>
  <c r="N210" i="16"/>
  <c r="M210" i="16"/>
  <c r="L210" i="16"/>
  <c r="K210" i="16"/>
  <c r="J210" i="16"/>
  <c r="I210" i="16"/>
  <c r="H210" i="16"/>
  <c r="G210" i="16"/>
  <c r="F210" i="16"/>
  <c r="E210" i="16"/>
  <c r="D210" i="16"/>
  <c r="P209" i="16"/>
  <c r="O209" i="16"/>
  <c r="N209" i="16"/>
  <c r="M209" i="16"/>
  <c r="L209" i="16"/>
  <c r="K209" i="16"/>
  <c r="J209" i="16"/>
  <c r="I209" i="16"/>
  <c r="H209" i="16"/>
  <c r="G209" i="16"/>
  <c r="F209" i="16"/>
  <c r="E209" i="16"/>
  <c r="D209" i="16"/>
  <c r="P208" i="16"/>
  <c r="O208" i="16"/>
  <c r="N208" i="16"/>
  <c r="M208" i="16"/>
  <c r="L208" i="16"/>
  <c r="K208" i="16"/>
  <c r="J208" i="16"/>
  <c r="I208" i="16"/>
  <c r="H208" i="16"/>
  <c r="G208" i="16"/>
  <c r="F208" i="16"/>
  <c r="E208" i="16"/>
  <c r="D208" i="16"/>
  <c r="P207" i="16"/>
  <c r="O207" i="16"/>
  <c r="N207" i="16"/>
  <c r="M207" i="16"/>
  <c r="L207" i="16"/>
  <c r="K207" i="16"/>
  <c r="J207" i="16"/>
  <c r="I207" i="16"/>
  <c r="H207" i="16"/>
  <c r="G207" i="16"/>
  <c r="F207" i="16"/>
  <c r="E207" i="16"/>
  <c r="D207" i="16"/>
  <c r="P206" i="16"/>
  <c r="O206" i="16"/>
  <c r="N206" i="16"/>
  <c r="M206" i="16"/>
  <c r="L206" i="16"/>
  <c r="K206" i="16"/>
  <c r="J206" i="16"/>
  <c r="I206" i="16"/>
  <c r="H206" i="16"/>
  <c r="G206" i="16"/>
  <c r="F206" i="16"/>
  <c r="E206" i="16"/>
  <c r="D206" i="16"/>
  <c r="P205" i="16"/>
  <c r="O205" i="16"/>
  <c r="N205" i="16"/>
  <c r="M205" i="16"/>
  <c r="L205" i="16"/>
  <c r="K205" i="16"/>
  <c r="J205" i="16"/>
  <c r="I205" i="16"/>
  <c r="H205" i="16"/>
  <c r="G205" i="16"/>
  <c r="F205" i="16"/>
  <c r="E205" i="16"/>
  <c r="D205" i="16"/>
  <c r="P204" i="16"/>
  <c r="O204" i="16"/>
  <c r="N204" i="16"/>
  <c r="M204" i="16"/>
  <c r="L204" i="16"/>
  <c r="K204" i="16"/>
  <c r="J204" i="16"/>
  <c r="I204" i="16"/>
  <c r="H204" i="16"/>
  <c r="G204" i="16"/>
  <c r="F204" i="16"/>
  <c r="E204" i="16"/>
  <c r="D204" i="16"/>
  <c r="P203" i="16"/>
  <c r="O203" i="16"/>
  <c r="N203" i="16"/>
  <c r="M203" i="16"/>
  <c r="L203" i="16"/>
  <c r="K203" i="16"/>
  <c r="J203" i="16"/>
  <c r="I203" i="16"/>
  <c r="H203" i="16"/>
  <c r="G203" i="16"/>
  <c r="F203" i="16"/>
  <c r="E203" i="16"/>
  <c r="D203" i="16"/>
  <c r="P202" i="16"/>
  <c r="O202" i="16"/>
  <c r="N202" i="16"/>
  <c r="M202" i="16"/>
  <c r="L202" i="16"/>
  <c r="K202" i="16"/>
  <c r="J202" i="16"/>
  <c r="I202" i="16"/>
  <c r="H202" i="16"/>
  <c r="G202" i="16"/>
  <c r="F202" i="16"/>
  <c r="E202" i="16"/>
  <c r="D202" i="16"/>
  <c r="P201" i="16"/>
  <c r="O201" i="16"/>
  <c r="N201" i="16"/>
  <c r="M201" i="16"/>
  <c r="L201" i="16"/>
  <c r="K201" i="16"/>
  <c r="J201" i="16"/>
  <c r="I201" i="16"/>
  <c r="H201" i="16"/>
  <c r="G201" i="16"/>
  <c r="F201" i="16"/>
  <c r="E201" i="16"/>
  <c r="D201" i="16"/>
  <c r="P200" i="16"/>
  <c r="O200" i="16"/>
  <c r="N200" i="16"/>
  <c r="M200" i="16"/>
  <c r="L200" i="16"/>
  <c r="K200" i="16"/>
  <c r="J200" i="16"/>
  <c r="I200" i="16"/>
  <c r="H200" i="16"/>
  <c r="G200" i="16"/>
  <c r="F200" i="16"/>
  <c r="E200" i="16"/>
  <c r="D200" i="16"/>
  <c r="P199" i="16"/>
  <c r="O199" i="16"/>
  <c r="N199" i="16"/>
  <c r="M199" i="16"/>
  <c r="L199" i="16"/>
  <c r="K199" i="16"/>
  <c r="J199" i="16"/>
  <c r="I199" i="16"/>
  <c r="H199" i="16"/>
  <c r="G199" i="16"/>
  <c r="F199" i="16"/>
  <c r="E199" i="16"/>
  <c r="D199" i="16"/>
  <c r="P198" i="16"/>
  <c r="R198" i="16" s="1"/>
  <c r="O198" i="16"/>
  <c r="N198" i="16"/>
  <c r="M198" i="16"/>
  <c r="L198" i="16"/>
  <c r="K198" i="16"/>
  <c r="J198" i="16"/>
  <c r="I198" i="16"/>
  <c r="H198" i="16"/>
  <c r="G198" i="16"/>
  <c r="F198" i="16"/>
  <c r="E198" i="16"/>
  <c r="D198" i="16"/>
  <c r="P197" i="16"/>
  <c r="O197" i="16"/>
  <c r="N197" i="16"/>
  <c r="M197" i="16"/>
  <c r="L197" i="16"/>
  <c r="K197" i="16"/>
  <c r="J197" i="16"/>
  <c r="I197" i="16"/>
  <c r="H197" i="16"/>
  <c r="G197" i="16"/>
  <c r="F197" i="16"/>
  <c r="E197" i="16"/>
  <c r="D197" i="16"/>
  <c r="P196" i="16"/>
  <c r="O196" i="16"/>
  <c r="N196" i="16"/>
  <c r="M196" i="16"/>
  <c r="L196" i="16"/>
  <c r="K196" i="16"/>
  <c r="J196" i="16"/>
  <c r="I196" i="16"/>
  <c r="H196" i="16"/>
  <c r="G196" i="16"/>
  <c r="F196" i="16"/>
  <c r="E196" i="16"/>
  <c r="D196" i="16"/>
  <c r="P195" i="16"/>
  <c r="O195" i="16"/>
  <c r="N195" i="16"/>
  <c r="M195" i="16"/>
  <c r="L195" i="16"/>
  <c r="K195" i="16"/>
  <c r="J195" i="16"/>
  <c r="I195" i="16"/>
  <c r="H195" i="16"/>
  <c r="G195" i="16"/>
  <c r="F195" i="16"/>
  <c r="E195" i="16"/>
  <c r="D195" i="16"/>
  <c r="P194" i="16"/>
  <c r="O194" i="16"/>
  <c r="N194" i="16"/>
  <c r="M194" i="16"/>
  <c r="L194" i="16"/>
  <c r="K194" i="16"/>
  <c r="J194" i="16"/>
  <c r="I194" i="16"/>
  <c r="H194" i="16"/>
  <c r="G194" i="16"/>
  <c r="F194" i="16"/>
  <c r="E194" i="16"/>
  <c r="D194" i="16"/>
  <c r="P193" i="16"/>
  <c r="O193" i="16"/>
  <c r="N193" i="16"/>
  <c r="M193" i="16"/>
  <c r="L193" i="16"/>
  <c r="K193" i="16"/>
  <c r="J193" i="16"/>
  <c r="I193" i="16"/>
  <c r="H193" i="16"/>
  <c r="G193" i="16"/>
  <c r="F193" i="16"/>
  <c r="E193" i="16"/>
  <c r="D193" i="16"/>
  <c r="P192" i="16"/>
  <c r="O192" i="16"/>
  <c r="N192" i="16"/>
  <c r="M192" i="16"/>
  <c r="L192" i="16"/>
  <c r="K192" i="16"/>
  <c r="J192" i="16"/>
  <c r="I192" i="16"/>
  <c r="H192" i="16"/>
  <c r="G192" i="16"/>
  <c r="F192" i="16"/>
  <c r="E192" i="16"/>
  <c r="D192" i="16"/>
  <c r="P191" i="16"/>
  <c r="O191" i="16"/>
  <c r="N191" i="16"/>
  <c r="M191" i="16"/>
  <c r="L191" i="16"/>
  <c r="K191" i="16"/>
  <c r="J191" i="16"/>
  <c r="I191" i="16"/>
  <c r="H191" i="16"/>
  <c r="G191" i="16"/>
  <c r="F191" i="16"/>
  <c r="E191" i="16"/>
  <c r="D191" i="16"/>
  <c r="P190" i="16"/>
  <c r="O190" i="16"/>
  <c r="N190" i="16"/>
  <c r="M190" i="16"/>
  <c r="L190" i="16"/>
  <c r="K190" i="16"/>
  <c r="J190" i="16"/>
  <c r="I190" i="16"/>
  <c r="H190" i="16"/>
  <c r="G190" i="16"/>
  <c r="F190" i="16"/>
  <c r="E190" i="16"/>
  <c r="D190" i="16"/>
  <c r="P189" i="16"/>
  <c r="O189" i="16"/>
  <c r="N189" i="16"/>
  <c r="M189" i="16"/>
  <c r="L189" i="16"/>
  <c r="K189" i="16"/>
  <c r="J189" i="16"/>
  <c r="I189" i="16"/>
  <c r="H189" i="16"/>
  <c r="G189" i="16"/>
  <c r="F189" i="16"/>
  <c r="E189" i="16"/>
  <c r="D189" i="16"/>
  <c r="P188" i="16"/>
  <c r="O188" i="16"/>
  <c r="N188" i="16"/>
  <c r="M188" i="16"/>
  <c r="L188" i="16"/>
  <c r="K188" i="16"/>
  <c r="J188" i="16"/>
  <c r="I188" i="16"/>
  <c r="H188" i="16"/>
  <c r="G188" i="16"/>
  <c r="F188" i="16"/>
  <c r="E188" i="16"/>
  <c r="D188" i="16"/>
  <c r="P187" i="16"/>
  <c r="O187" i="16"/>
  <c r="N187" i="16"/>
  <c r="M187" i="16"/>
  <c r="L187" i="16"/>
  <c r="K187" i="16"/>
  <c r="J187" i="16"/>
  <c r="I187" i="16"/>
  <c r="H187" i="16"/>
  <c r="G187" i="16"/>
  <c r="F187" i="16"/>
  <c r="E187" i="16"/>
  <c r="D187" i="16"/>
  <c r="P186" i="16"/>
  <c r="O186" i="16"/>
  <c r="N186" i="16"/>
  <c r="M186" i="16"/>
  <c r="L186" i="16"/>
  <c r="K186" i="16"/>
  <c r="J186" i="16"/>
  <c r="I186" i="16"/>
  <c r="H186" i="16"/>
  <c r="G186" i="16"/>
  <c r="F186" i="16"/>
  <c r="E186" i="16"/>
  <c r="D186" i="16"/>
  <c r="P185" i="16"/>
  <c r="O185" i="16"/>
  <c r="N185" i="16"/>
  <c r="M185" i="16"/>
  <c r="L185" i="16"/>
  <c r="K185" i="16"/>
  <c r="J185" i="16"/>
  <c r="I185" i="16"/>
  <c r="H185" i="16"/>
  <c r="G185" i="16"/>
  <c r="F185" i="16"/>
  <c r="E185" i="16"/>
  <c r="D185" i="16"/>
  <c r="P184" i="16"/>
  <c r="O184" i="16"/>
  <c r="N184" i="16"/>
  <c r="M184" i="16"/>
  <c r="L184" i="16"/>
  <c r="K184" i="16"/>
  <c r="J184" i="16"/>
  <c r="I184" i="16"/>
  <c r="H184" i="16"/>
  <c r="G184" i="16"/>
  <c r="F184" i="16"/>
  <c r="E184" i="16"/>
  <c r="D184" i="16"/>
  <c r="P183" i="16"/>
  <c r="O183" i="16"/>
  <c r="N183" i="16"/>
  <c r="M183" i="16"/>
  <c r="L183" i="16"/>
  <c r="K183" i="16"/>
  <c r="J183" i="16"/>
  <c r="I183" i="16"/>
  <c r="H183" i="16"/>
  <c r="G183" i="16"/>
  <c r="F183" i="16"/>
  <c r="E183" i="16"/>
  <c r="D183" i="16"/>
  <c r="P182" i="16"/>
  <c r="O182" i="16"/>
  <c r="N182" i="16"/>
  <c r="M182" i="16"/>
  <c r="L182" i="16"/>
  <c r="K182" i="16"/>
  <c r="J182" i="16"/>
  <c r="I182" i="16"/>
  <c r="H182" i="16"/>
  <c r="G182" i="16"/>
  <c r="F182" i="16"/>
  <c r="E182" i="16"/>
  <c r="D182" i="16"/>
  <c r="P181" i="16"/>
  <c r="O181" i="16"/>
  <c r="N181" i="16"/>
  <c r="M181" i="16"/>
  <c r="L181" i="16"/>
  <c r="K181" i="16"/>
  <c r="J181" i="16"/>
  <c r="I181" i="16"/>
  <c r="H181" i="16"/>
  <c r="G181" i="16"/>
  <c r="F181" i="16"/>
  <c r="E181" i="16"/>
  <c r="D181" i="16"/>
  <c r="P180" i="16"/>
  <c r="O180" i="16"/>
  <c r="N180" i="16"/>
  <c r="M180" i="16"/>
  <c r="L180" i="16"/>
  <c r="K180" i="16"/>
  <c r="J180" i="16"/>
  <c r="I180" i="16"/>
  <c r="H180" i="16"/>
  <c r="G180" i="16"/>
  <c r="F180" i="16"/>
  <c r="E180" i="16"/>
  <c r="D180" i="16"/>
  <c r="P179" i="16"/>
  <c r="O179" i="16"/>
  <c r="N179" i="16"/>
  <c r="M179" i="16"/>
  <c r="L179" i="16"/>
  <c r="K179" i="16"/>
  <c r="J179" i="16"/>
  <c r="I179" i="16"/>
  <c r="H179" i="16"/>
  <c r="G179" i="16"/>
  <c r="F179" i="16"/>
  <c r="E179" i="16"/>
  <c r="D179" i="16"/>
  <c r="P178" i="16"/>
  <c r="O178" i="16"/>
  <c r="N178" i="16"/>
  <c r="M178" i="16"/>
  <c r="L178" i="16"/>
  <c r="K178" i="16"/>
  <c r="J178" i="16"/>
  <c r="I178" i="16"/>
  <c r="H178" i="16"/>
  <c r="G178" i="16"/>
  <c r="F178" i="16"/>
  <c r="E178" i="16"/>
  <c r="D178" i="16"/>
  <c r="P177" i="16"/>
  <c r="O177" i="16"/>
  <c r="N177" i="16"/>
  <c r="M177" i="16"/>
  <c r="L177" i="16"/>
  <c r="K177" i="16"/>
  <c r="J177" i="16"/>
  <c r="I177" i="16"/>
  <c r="H177" i="16"/>
  <c r="G177" i="16"/>
  <c r="F177" i="16"/>
  <c r="E177" i="16"/>
  <c r="D177" i="16"/>
  <c r="P176" i="16"/>
  <c r="O176" i="16"/>
  <c r="N176" i="16"/>
  <c r="M176" i="16"/>
  <c r="L176" i="16"/>
  <c r="K176" i="16"/>
  <c r="J176" i="16"/>
  <c r="I176" i="16"/>
  <c r="H176" i="16"/>
  <c r="G176" i="16"/>
  <c r="F176" i="16"/>
  <c r="E176" i="16"/>
  <c r="D176" i="16"/>
  <c r="P175" i="16"/>
  <c r="O175" i="16"/>
  <c r="N175" i="16"/>
  <c r="M175" i="16"/>
  <c r="L175" i="16"/>
  <c r="K175" i="16"/>
  <c r="J175" i="16"/>
  <c r="I175" i="16"/>
  <c r="H175" i="16"/>
  <c r="G175" i="16"/>
  <c r="F175" i="16"/>
  <c r="E175" i="16"/>
  <c r="D175" i="16"/>
  <c r="P174" i="16"/>
  <c r="O174" i="16"/>
  <c r="N174" i="16"/>
  <c r="M174" i="16"/>
  <c r="L174" i="16"/>
  <c r="K174" i="16"/>
  <c r="J174" i="16"/>
  <c r="I174" i="16"/>
  <c r="H174" i="16"/>
  <c r="G174" i="16"/>
  <c r="F174" i="16"/>
  <c r="E174" i="16"/>
  <c r="D174" i="16"/>
  <c r="P173" i="16"/>
  <c r="O173" i="16"/>
  <c r="N173" i="16"/>
  <c r="M173" i="16"/>
  <c r="L173" i="16"/>
  <c r="K173" i="16"/>
  <c r="J173" i="16"/>
  <c r="I173" i="16"/>
  <c r="H173" i="16"/>
  <c r="G173" i="16"/>
  <c r="F173" i="16"/>
  <c r="E173" i="16"/>
  <c r="D173" i="16"/>
  <c r="P172" i="16"/>
  <c r="O172" i="16"/>
  <c r="N172" i="16"/>
  <c r="M172" i="16"/>
  <c r="L172" i="16"/>
  <c r="K172" i="16"/>
  <c r="J172" i="16"/>
  <c r="I172" i="16"/>
  <c r="H172" i="16"/>
  <c r="G172" i="16"/>
  <c r="F172" i="16"/>
  <c r="E172" i="16"/>
  <c r="D172" i="16"/>
  <c r="P171" i="16"/>
  <c r="O171" i="16"/>
  <c r="N171" i="16"/>
  <c r="M171" i="16"/>
  <c r="L171" i="16"/>
  <c r="K171" i="16"/>
  <c r="J171" i="16"/>
  <c r="I171" i="16"/>
  <c r="H171" i="16"/>
  <c r="G171" i="16"/>
  <c r="F171" i="16"/>
  <c r="E171" i="16"/>
  <c r="D171" i="16"/>
  <c r="P170" i="16"/>
  <c r="O170" i="16"/>
  <c r="N170" i="16"/>
  <c r="M170" i="16"/>
  <c r="L170" i="16"/>
  <c r="K170" i="16"/>
  <c r="J170" i="16"/>
  <c r="I170" i="16"/>
  <c r="H170" i="16"/>
  <c r="G170" i="16"/>
  <c r="F170" i="16"/>
  <c r="E170" i="16"/>
  <c r="D170" i="16"/>
  <c r="P169" i="16"/>
  <c r="O169" i="16"/>
  <c r="N169" i="16"/>
  <c r="M169" i="16"/>
  <c r="L169" i="16"/>
  <c r="K169" i="16"/>
  <c r="J169" i="16"/>
  <c r="I169" i="16"/>
  <c r="H169" i="16"/>
  <c r="G169" i="16"/>
  <c r="F169" i="16"/>
  <c r="E169" i="16"/>
  <c r="D169" i="16"/>
  <c r="P168" i="16"/>
  <c r="O168" i="16"/>
  <c r="N168" i="16"/>
  <c r="M168" i="16"/>
  <c r="L168" i="16"/>
  <c r="K168" i="16"/>
  <c r="J168" i="16"/>
  <c r="I168" i="16"/>
  <c r="H168" i="16"/>
  <c r="G168" i="16"/>
  <c r="F168" i="16"/>
  <c r="E168" i="16"/>
  <c r="D168" i="16"/>
  <c r="P167" i="16"/>
  <c r="O167" i="16"/>
  <c r="N167" i="16"/>
  <c r="M167" i="16"/>
  <c r="L167" i="16"/>
  <c r="K167" i="16"/>
  <c r="J167" i="16"/>
  <c r="I167" i="16"/>
  <c r="H167" i="16"/>
  <c r="G167" i="16"/>
  <c r="F167" i="16"/>
  <c r="E167" i="16"/>
  <c r="D167" i="16"/>
  <c r="P166" i="16"/>
  <c r="O166" i="16"/>
  <c r="N166" i="16"/>
  <c r="M166" i="16"/>
  <c r="L166" i="16"/>
  <c r="K166" i="16"/>
  <c r="J166" i="16"/>
  <c r="I166" i="16"/>
  <c r="H166" i="16"/>
  <c r="G166" i="16"/>
  <c r="F166" i="16"/>
  <c r="E166" i="16"/>
  <c r="D166" i="16"/>
  <c r="P165" i="16"/>
  <c r="O165" i="16"/>
  <c r="N165" i="16"/>
  <c r="M165" i="16"/>
  <c r="L165" i="16"/>
  <c r="K165" i="16"/>
  <c r="J165" i="16"/>
  <c r="I165" i="16"/>
  <c r="H165" i="16"/>
  <c r="G165" i="16"/>
  <c r="F165" i="16"/>
  <c r="E165" i="16"/>
  <c r="D165" i="16"/>
  <c r="P164" i="16"/>
  <c r="O164" i="16"/>
  <c r="N164" i="16"/>
  <c r="M164" i="16"/>
  <c r="L164" i="16"/>
  <c r="K164" i="16"/>
  <c r="J164" i="16"/>
  <c r="I164" i="16"/>
  <c r="H164" i="16"/>
  <c r="G164" i="16"/>
  <c r="F164" i="16"/>
  <c r="E164" i="16"/>
  <c r="D164" i="16"/>
  <c r="P163" i="16"/>
  <c r="O163" i="16"/>
  <c r="N163" i="16"/>
  <c r="M163" i="16"/>
  <c r="L163" i="16"/>
  <c r="K163" i="16"/>
  <c r="J163" i="16"/>
  <c r="I163" i="16"/>
  <c r="H163" i="16"/>
  <c r="G163" i="16"/>
  <c r="F163" i="16"/>
  <c r="E163" i="16"/>
  <c r="D163" i="16"/>
  <c r="P162" i="16"/>
  <c r="O162" i="16"/>
  <c r="N162" i="16"/>
  <c r="M162" i="16"/>
  <c r="L162" i="16"/>
  <c r="K162" i="16"/>
  <c r="J162" i="16"/>
  <c r="I162" i="16"/>
  <c r="H162" i="16"/>
  <c r="G162" i="16"/>
  <c r="F162" i="16"/>
  <c r="E162" i="16"/>
  <c r="D162" i="16"/>
  <c r="P161" i="16"/>
  <c r="O161" i="16"/>
  <c r="N161" i="16"/>
  <c r="M161" i="16"/>
  <c r="L161" i="16"/>
  <c r="K161" i="16"/>
  <c r="J161" i="16"/>
  <c r="I161" i="16"/>
  <c r="H161" i="16"/>
  <c r="G161" i="16"/>
  <c r="F161" i="16"/>
  <c r="E161" i="16"/>
  <c r="D161" i="16"/>
  <c r="P160" i="16"/>
  <c r="O160" i="16"/>
  <c r="N160" i="16"/>
  <c r="M160" i="16"/>
  <c r="L160" i="16"/>
  <c r="K160" i="16"/>
  <c r="J160" i="16"/>
  <c r="I160" i="16"/>
  <c r="H160" i="16"/>
  <c r="G160" i="16"/>
  <c r="F160" i="16"/>
  <c r="E160" i="16"/>
  <c r="D160" i="16"/>
  <c r="P159" i="16"/>
  <c r="O159" i="16"/>
  <c r="N159" i="16"/>
  <c r="M159" i="16"/>
  <c r="L159" i="16"/>
  <c r="K159" i="16"/>
  <c r="J159" i="16"/>
  <c r="I159" i="16"/>
  <c r="H159" i="16"/>
  <c r="G159" i="16"/>
  <c r="F159" i="16"/>
  <c r="E159" i="16"/>
  <c r="D159" i="16"/>
  <c r="P158" i="16"/>
  <c r="O158" i="16"/>
  <c r="N158" i="16"/>
  <c r="M158" i="16"/>
  <c r="L158" i="16"/>
  <c r="K158" i="16"/>
  <c r="J158" i="16"/>
  <c r="I158" i="16"/>
  <c r="H158" i="16"/>
  <c r="G158" i="16"/>
  <c r="F158" i="16"/>
  <c r="E158" i="16"/>
  <c r="D158" i="16"/>
  <c r="P157" i="16"/>
  <c r="O157" i="16"/>
  <c r="N157" i="16"/>
  <c r="M157" i="16"/>
  <c r="L157" i="16"/>
  <c r="K157" i="16"/>
  <c r="J157" i="16"/>
  <c r="I157" i="16"/>
  <c r="H157" i="16"/>
  <c r="G157" i="16"/>
  <c r="F157" i="16"/>
  <c r="E157" i="16"/>
  <c r="D157" i="16"/>
  <c r="P156" i="16"/>
  <c r="O156" i="16"/>
  <c r="N156" i="16"/>
  <c r="M156" i="16"/>
  <c r="L156" i="16"/>
  <c r="K156" i="16"/>
  <c r="J156" i="16"/>
  <c r="I156" i="16"/>
  <c r="H156" i="16"/>
  <c r="G156" i="16"/>
  <c r="F156" i="16"/>
  <c r="E156" i="16"/>
  <c r="D156" i="16"/>
  <c r="P155" i="16"/>
  <c r="O155" i="16"/>
  <c r="N155" i="16"/>
  <c r="M155" i="16"/>
  <c r="L155" i="16"/>
  <c r="K155" i="16"/>
  <c r="J155" i="16"/>
  <c r="I155" i="16"/>
  <c r="H155" i="16"/>
  <c r="G155" i="16"/>
  <c r="F155" i="16"/>
  <c r="E155" i="16"/>
  <c r="D155" i="16"/>
  <c r="P154" i="16"/>
  <c r="O154" i="16"/>
  <c r="N154" i="16"/>
  <c r="M154" i="16"/>
  <c r="L154" i="16"/>
  <c r="K154" i="16"/>
  <c r="J154" i="16"/>
  <c r="I154" i="16"/>
  <c r="H154" i="16"/>
  <c r="G154" i="16"/>
  <c r="F154" i="16"/>
  <c r="E154" i="16"/>
  <c r="D154" i="16"/>
  <c r="P153" i="16"/>
  <c r="O153" i="16"/>
  <c r="N153" i="16"/>
  <c r="M153" i="16"/>
  <c r="L153" i="16"/>
  <c r="K153" i="16"/>
  <c r="J153" i="16"/>
  <c r="I153" i="16"/>
  <c r="H153" i="16"/>
  <c r="G153" i="16"/>
  <c r="F153" i="16"/>
  <c r="E153" i="16"/>
  <c r="D153" i="16"/>
  <c r="P152" i="16"/>
  <c r="O152" i="16"/>
  <c r="N152" i="16"/>
  <c r="M152" i="16"/>
  <c r="L152" i="16"/>
  <c r="K152" i="16"/>
  <c r="J152" i="16"/>
  <c r="I152" i="16"/>
  <c r="H152" i="16"/>
  <c r="G152" i="16"/>
  <c r="F152" i="16"/>
  <c r="E152" i="16"/>
  <c r="D152" i="16"/>
  <c r="P151" i="16"/>
  <c r="O151" i="16"/>
  <c r="N151" i="16"/>
  <c r="M151" i="16"/>
  <c r="L151" i="16"/>
  <c r="K151" i="16"/>
  <c r="J151" i="16"/>
  <c r="I151" i="16"/>
  <c r="H151" i="16"/>
  <c r="G151" i="16"/>
  <c r="F151" i="16"/>
  <c r="E151" i="16"/>
  <c r="D151" i="16"/>
  <c r="P150" i="16"/>
  <c r="O150" i="16"/>
  <c r="N150" i="16"/>
  <c r="M150" i="16"/>
  <c r="L150" i="16"/>
  <c r="K150" i="16"/>
  <c r="J150" i="16"/>
  <c r="I150" i="16"/>
  <c r="H150" i="16"/>
  <c r="G150" i="16"/>
  <c r="F150" i="16"/>
  <c r="E150" i="16"/>
  <c r="D150" i="16"/>
  <c r="P149" i="16"/>
  <c r="O149" i="16"/>
  <c r="N149" i="16"/>
  <c r="M149" i="16"/>
  <c r="L149" i="16"/>
  <c r="K149" i="16"/>
  <c r="J149" i="16"/>
  <c r="I149" i="16"/>
  <c r="H149" i="16"/>
  <c r="G149" i="16"/>
  <c r="F149" i="16"/>
  <c r="E149" i="16"/>
  <c r="D149" i="16"/>
  <c r="P148" i="16"/>
  <c r="O148" i="16"/>
  <c r="N148" i="16"/>
  <c r="M148" i="16"/>
  <c r="L148" i="16"/>
  <c r="K148" i="16"/>
  <c r="J148" i="16"/>
  <c r="I148" i="16"/>
  <c r="H148" i="16"/>
  <c r="G148" i="16"/>
  <c r="F148" i="16"/>
  <c r="E148" i="16"/>
  <c r="D148" i="16"/>
  <c r="P147" i="16"/>
  <c r="O147" i="16"/>
  <c r="N147" i="16"/>
  <c r="M147" i="16"/>
  <c r="L147" i="16"/>
  <c r="K147" i="16"/>
  <c r="J147" i="16"/>
  <c r="I147" i="16"/>
  <c r="H147" i="16"/>
  <c r="G147" i="16"/>
  <c r="F147" i="16"/>
  <c r="E147" i="16"/>
  <c r="D147" i="16"/>
  <c r="P146" i="16"/>
  <c r="O146" i="16"/>
  <c r="N146" i="16"/>
  <c r="M146" i="16"/>
  <c r="L146" i="16"/>
  <c r="K146" i="16"/>
  <c r="J146" i="16"/>
  <c r="I146" i="16"/>
  <c r="H146" i="16"/>
  <c r="G146" i="16"/>
  <c r="F146" i="16"/>
  <c r="E146" i="16"/>
  <c r="D146" i="16"/>
  <c r="P145" i="16"/>
  <c r="O145" i="16"/>
  <c r="N145" i="16"/>
  <c r="M145" i="16"/>
  <c r="L145" i="16"/>
  <c r="K145" i="16"/>
  <c r="J145" i="16"/>
  <c r="I145" i="16"/>
  <c r="H145" i="16"/>
  <c r="G145" i="16"/>
  <c r="F145" i="16"/>
  <c r="E145" i="16"/>
  <c r="D145" i="16"/>
  <c r="P144" i="16"/>
  <c r="O144" i="16"/>
  <c r="N144" i="16"/>
  <c r="M144" i="16"/>
  <c r="L144" i="16"/>
  <c r="K144" i="16"/>
  <c r="J144" i="16"/>
  <c r="I144" i="16"/>
  <c r="H144" i="16"/>
  <c r="G144" i="16"/>
  <c r="F144" i="16"/>
  <c r="E144" i="16"/>
  <c r="D144" i="16"/>
  <c r="P143" i="16"/>
  <c r="O143" i="16"/>
  <c r="N143" i="16"/>
  <c r="M143" i="16"/>
  <c r="L143" i="16"/>
  <c r="K143" i="16"/>
  <c r="J143" i="16"/>
  <c r="I143" i="16"/>
  <c r="H143" i="16"/>
  <c r="G143" i="16"/>
  <c r="F143" i="16"/>
  <c r="E143" i="16"/>
  <c r="D143" i="16"/>
  <c r="P142" i="16"/>
  <c r="O142" i="16"/>
  <c r="N142" i="16"/>
  <c r="M142" i="16"/>
  <c r="L142" i="16"/>
  <c r="K142" i="16"/>
  <c r="J142" i="16"/>
  <c r="I142" i="16"/>
  <c r="H142" i="16"/>
  <c r="G142" i="16"/>
  <c r="F142" i="16"/>
  <c r="E142" i="16"/>
  <c r="D142" i="16"/>
  <c r="P141" i="16"/>
  <c r="O141" i="16"/>
  <c r="N141" i="16"/>
  <c r="M141" i="16"/>
  <c r="L141" i="16"/>
  <c r="K141" i="16"/>
  <c r="J141" i="16"/>
  <c r="I141" i="16"/>
  <c r="H141" i="16"/>
  <c r="G141" i="16"/>
  <c r="F141" i="16"/>
  <c r="E141" i="16"/>
  <c r="D141" i="16"/>
  <c r="P140" i="16"/>
  <c r="O140" i="16"/>
  <c r="N140" i="16"/>
  <c r="M140" i="16"/>
  <c r="L140" i="16"/>
  <c r="K140" i="16"/>
  <c r="J140" i="16"/>
  <c r="I140" i="16"/>
  <c r="H140" i="16"/>
  <c r="G140" i="16"/>
  <c r="F140" i="16"/>
  <c r="E140" i="16"/>
  <c r="D140" i="16"/>
  <c r="P139" i="16"/>
  <c r="O139" i="16"/>
  <c r="N139" i="16"/>
  <c r="M139" i="16"/>
  <c r="L139" i="16"/>
  <c r="K139" i="16"/>
  <c r="J139" i="16"/>
  <c r="I139" i="16"/>
  <c r="H139" i="16"/>
  <c r="G139" i="16"/>
  <c r="F139" i="16"/>
  <c r="E139" i="16"/>
  <c r="D139" i="16"/>
  <c r="P138" i="16"/>
  <c r="O138" i="16"/>
  <c r="N138" i="16"/>
  <c r="M138" i="16"/>
  <c r="L138" i="16"/>
  <c r="K138" i="16"/>
  <c r="J138" i="16"/>
  <c r="I138" i="16"/>
  <c r="H138" i="16"/>
  <c r="G138" i="16"/>
  <c r="F138" i="16"/>
  <c r="E138" i="16"/>
  <c r="D138" i="16"/>
  <c r="P137" i="16"/>
  <c r="O137" i="16"/>
  <c r="N137" i="16"/>
  <c r="M137" i="16"/>
  <c r="L137" i="16"/>
  <c r="K137" i="16"/>
  <c r="J137" i="16"/>
  <c r="I137" i="16"/>
  <c r="H137" i="16"/>
  <c r="G137" i="16"/>
  <c r="F137" i="16"/>
  <c r="E137" i="16"/>
  <c r="D137" i="16"/>
  <c r="P136" i="16"/>
  <c r="O136" i="16"/>
  <c r="N136" i="16"/>
  <c r="M136" i="16"/>
  <c r="L136" i="16"/>
  <c r="K136" i="16"/>
  <c r="J136" i="16"/>
  <c r="I136" i="16"/>
  <c r="H136" i="16"/>
  <c r="G136" i="16"/>
  <c r="F136" i="16"/>
  <c r="E136" i="16"/>
  <c r="D136" i="16"/>
  <c r="P135" i="16"/>
  <c r="O135" i="16"/>
  <c r="N135" i="16"/>
  <c r="M135" i="16"/>
  <c r="L135" i="16"/>
  <c r="K135" i="16"/>
  <c r="J135" i="16"/>
  <c r="I135" i="16"/>
  <c r="H135" i="16"/>
  <c r="G135" i="16"/>
  <c r="F135" i="16"/>
  <c r="E135" i="16"/>
  <c r="D135" i="16"/>
  <c r="P134" i="16"/>
  <c r="O134" i="16"/>
  <c r="N134" i="16"/>
  <c r="M134" i="16"/>
  <c r="L134" i="16"/>
  <c r="K134" i="16"/>
  <c r="J134" i="16"/>
  <c r="I134" i="16"/>
  <c r="H134" i="16"/>
  <c r="G134" i="16"/>
  <c r="F134" i="16"/>
  <c r="E134" i="16"/>
  <c r="D134" i="16"/>
  <c r="P133" i="16"/>
  <c r="O133" i="16"/>
  <c r="N133" i="16"/>
  <c r="M133" i="16"/>
  <c r="L133" i="16"/>
  <c r="K133" i="16"/>
  <c r="J133" i="16"/>
  <c r="I133" i="16"/>
  <c r="H133" i="16"/>
  <c r="G133" i="16"/>
  <c r="F133" i="16"/>
  <c r="E133" i="16"/>
  <c r="D133" i="16"/>
  <c r="P132" i="16"/>
  <c r="O132" i="16"/>
  <c r="N132" i="16"/>
  <c r="M132" i="16"/>
  <c r="L132" i="16"/>
  <c r="K132" i="16"/>
  <c r="J132" i="16"/>
  <c r="I132" i="16"/>
  <c r="H132" i="16"/>
  <c r="G132" i="16"/>
  <c r="F132" i="16"/>
  <c r="E132" i="16"/>
  <c r="D132" i="16"/>
  <c r="P131" i="16"/>
  <c r="O131" i="16"/>
  <c r="N131" i="16"/>
  <c r="M131" i="16"/>
  <c r="L131" i="16"/>
  <c r="K131" i="16"/>
  <c r="J131" i="16"/>
  <c r="I131" i="16"/>
  <c r="H131" i="16"/>
  <c r="G131" i="16"/>
  <c r="F131" i="16"/>
  <c r="E131" i="16"/>
  <c r="D131" i="16"/>
  <c r="P130" i="16"/>
  <c r="O130" i="16"/>
  <c r="N130" i="16"/>
  <c r="M130" i="16"/>
  <c r="L130" i="16"/>
  <c r="K130" i="16"/>
  <c r="J130" i="16"/>
  <c r="I130" i="16"/>
  <c r="H130" i="16"/>
  <c r="G130" i="16"/>
  <c r="F130" i="16"/>
  <c r="E130" i="16"/>
  <c r="D130" i="16"/>
  <c r="P129" i="16"/>
  <c r="O129" i="16"/>
  <c r="N129" i="16"/>
  <c r="M129" i="16"/>
  <c r="L129" i="16"/>
  <c r="K129" i="16"/>
  <c r="J129" i="16"/>
  <c r="I129" i="16"/>
  <c r="H129" i="16"/>
  <c r="G129" i="16"/>
  <c r="F129" i="16"/>
  <c r="E129" i="16"/>
  <c r="D129" i="16"/>
  <c r="P128" i="16"/>
  <c r="O128" i="16"/>
  <c r="N128" i="16"/>
  <c r="M128" i="16"/>
  <c r="L128" i="16"/>
  <c r="K128" i="16"/>
  <c r="J128" i="16"/>
  <c r="I128" i="16"/>
  <c r="H128" i="16"/>
  <c r="G128" i="16"/>
  <c r="F128" i="16"/>
  <c r="E128" i="16"/>
  <c r="D128" i="16"/>
  <c r="P127" i="16"/>
  <c r="O127" i="16"/>
  <c r="N127" i="16"/>
  <c r="M127" i="16"/>
  <c r="L127" i="16"/>
  <c r="K127" i="16"/>
  <c r="J127" i="16"/>
  <c r="I127" i="16"/>
  <c r="H127" i="16"/>
  <c r="G127" i="16"/>
  <c r="F127" i="16"/>
  <c r="E127" i="16"/>
  <c r="D127" i="16"/>
  <c r="P126" i="16"/>
  <c r="O126" i="16"/>
  <c r="N126" i="16"/>
  <c r="M126" i="16"/>
  <c r="L126" i="16"/>
  <c r="K126" i="16"/>
  <c r="J126" i="16"/>
  <c r="I126" i="16"/>
  <c r="H126" i="16"/>
  <c r="G126" i="16"/>
  <c r="F126" i="16"/>
  <c r="E126" i="16"/>
  <c r="D126" i="16"/>
  <c r="P125" i="16"/>
  <c r="O125" i="16"/>
  <c r="N125" i="16"/>
  <c r="M125" i="16"/>
  <c r="L125" i="16"/>
  <c r="K125" i="16"/>
  <c r="J125" i="16"/>
  <c r="I125" i="16"/>
  <c r="H125" i="16"/>
  <c r="G125" i="16"/>
  <c r="F125" i="16"/>
  <c r="E125" i="16"/>
  <c r="D125" i="16"/>
  <c r="P124" i="16"/>
  <c r="O124" i="16"/>
  <c r="N124" i="16"/>
  <c r="M124" i="16"/>
  <c r="L124" i="16"/>
  <c r="K124" i="16"/>
  <c r="J124" i="16"/>
  <c r="I124" i="16"/>
  <c r="H124" i="16"/>
  <c r="G124" i="16"/>
  <c r="F124" i="16"/>
  <c r="E124" i="16"/>
  <c r="D124" i="16"/>
  <c r="P123" i="16"/>
  <c r="O123" i="16"/>
  <c r="N123" i="16"/>
  <c r="M123" i="16"/>
  <c r="L123" i="16"/>
  <c r="K123" i="16"/>
  <c r="J123" i="16"/>
  <c r="I123" i="16"/>
  <c r="H123" i="16"/>
  <c r="G123" i="16"/>
  <c r="F123" i="16"/>
  <c r="E123" i="16"/>
  <c r="D123" i="16"/>
  <c r="P122" i="16"/>
  <c r="O122" i="16"/>
  <c r="N122" i="16"/>
  <c r="M122" i="16"/>
  <c r="L122" i="16"/>
  <c r="K122" i="16"/>
  <c r="J122" i="16"/>
  <c r="I122" i="16"/>
  <c r="H122" i="16"/>
  <c r="G122" i="16"/>
  <c r="F122" i="16"/>
  <c r="E122" i="16"/>
  <c r="D122" i="16"/>
  <c r="P121" i="16"/>
  <c r="O121" i="16"/>
  <c r="N121" i="16"/>
  <c r="M121" i="16"/>
  <c r="L121" i="16"/>
  <c r="K121" i="16"/>
  <c r="J121" i="16"/>
  <c r="I121" i="16"/>
  <c r="H121" i="16"/>
  <c r="G121" i="16"/>
  <c r="F121" i="16"/>
  <c r="E121" i="16"/>
  <c r="D121" i="16"/>
  <c r="P120" i="16"/>
  <c r="O120" i="16"/>
  <c r="N120" i="16"/>
  <c r="M120" i="16"/>
  <c r="L120" i="16"/>
  <c r="K120" i="16"/>
  <c r="J120" i="16"/>
  <c r="I120" i="16"/>
  <c r="H120" i="16"/>
  <c r="G120" i="16"/>
  <c r="F120" i="16"/>
  <c r="E120" i="16"/>
  <c r="D120" i="16"/>
  <c r="P119" i="16"/>
  <c r="O119" i="16"/>
  <c r="N119" i="16"/>
  <c r="M119" i="16"/>
  <c r="L119" i="16"/>
  <c r="K119" i="16"/>
  <c r="J119" i="16"/>
  <c r="I119" i="16"/>
  <c r="H119" i="16"/>
  <c r="G119" i="16"/>
  <c r="F119" i="16"/>
  <c r="E119" i="16"/>
  <c r="D119" i="16"/>
  <c r="P118" i="16"/>
  <c r="O118" i="16"/>
  <c r="N118" i="16"/>
  <c r="M118" i="16"/>
  <c r="L118" i="16"/>
  <c r="K118" i="16"/>
  <c r="J118" i="16"/>
  <c r="I118" i="16"/>
  <c r="H118" i="16"/>
  <c r="G118" i="16"/>
  <c r="F118" i="16"/>
  <c r="E118" i="16"/>
  <c r="D118" i="16"/>
  <c r="P117" i="16"/>
  <c r="O117" i="16"/>
  <c r="N117" i="16"/>
  <c r="M117" i="16"/>
  <c r="L117" i="16"/>
  <c r="K117" i="16"/>
  <c r="J117" i="16"/>
  <c r="I117" i="16"/>
  <c r="H117" i="16"/>
  <c r="G117" i="16"/>
  <c r="F117" i="16"/>
  <c r="E117" i="16"/>
  <c r="D117" i="16"/>
  <c r="P116" i="16"/>
  <c r="O116" i="16"/>
  <c r="N116" i="16"/>
  <c r="M116" i="16"/>
  <c r="L116" i="16"/>
  <c r="K116" i="16"/>
  <c r="J116" i="16"/>
  <c r="I116" i="16"/>
  <c r="H116" i="16"/>
  <c r="G116" i="16"/>
  <c r="F116" i="16"/>
  <c r="E116" i="16"/>
  <c r="D116" i="16"/>
  <c r="P115" i="16"/>
  <c r="O115" i="16"/>
  <c r="N115" i="16"/>
  <c r="M115" i="16"/>
  <c r="L115" i="16"/>
  <c r="K115" i="16"/>
  <c r="J115" i="16"/>
  <c r="I115" i="16"/>
  <c r="H115" i="16"/>
  <c r="G115" i="16"/>
  <c r="F115" i="16"/>
  <c r="E115" i="16"/>
  <c r="D115" i="16"/>
  <c r="P114" i="16"/>
  <c r="O114" i="16"/>
  <c r="N114" i="16"/>
  <c r="M114" i="16"/>
  <c r="L114" i="16"/>
  <c r="K114" i="16"/>
  <c r="J114" i="16"/>
  <c r="I114" i="16"/>
  <c r="H114" i="16"/>
  <c r="G114" i="16"/>
  <c r="F114" i="16"/>
  <c r="E114" i="16"/>
  <c r="D114" i="16"/>
  <c r="P113" i="16"/>
  <c r="O113" i="16"/>
  <c r="N113" i="16"/>
  <c r="M113" i="16"/>
  <c r="L113" i="16"/>
  <c r="K113" i="16"/>
  <c r="J113" i="16"/>
  <c r="I113" i="16"/>
  <c r="H113" i="16"/>
  <c r="G113" i="16"/>
  <c r="F113" i="16"/>
  <c r="E113" i="16"/>
  <c r="D113" i="16"/>
  <c r="P112" i="16"/>
  <c r="O112" i="16"/>
  <c r="N112" i="16"/>
  <c r="M112" i="16"/>
  <c r="L112" i="16"/>
  <c r="K112" i="16"/>
  <c r="J112" i="16"/>
  <c r="I112" i="16"/>
  <c r="H112" i="16"/>
  <c r="G112" i="16"/>
  <c r="F112" i="16"/>
  <c r="E112" i="16"/>
  <c r="D112" i="16"/>
  <c r="P111" i="16"/>
  <c r="O111" i="16"/>
  <c r="N111" i="16"/>
  <c r="M111" i="16"/>
  <c r="L111" i="16"/>
  <c r="K111" i="16"/>
  <c r="J111" i="16"/>
  <c r="I111" i="16"/>
  <c r="H111" i="16"/>
  <c r="G111" i="16"/>
  <c r="F111" i="16"/>
  <c r="E111" i="16"/>
  <c r="D111" i="16"/>
  <c r="P110" i="16"/>
  <c r="O110" i="16"/>
  <c r="N110" i="16"/>
  <c r="M110" i="16"/>
  <c r="L110" i="16"/>
  <c r="K110" i="16"/>
  <c r="J110" i="16"/>
  <c r="I110" i="16"/>
  <c r="H110" i="16"/>
  <c r="G110" i="16"/>
  <c r="F110" i="16"/>
  <c r="E110" i="16"/>
  <c r="D110" i="16"/>
  <c r="P109" i="16"/>
  <c r="O109" i="16"/>
  <c r="N109" i="16"/>
  <c r="M109" i="16"/>
  <c r="L109" i="16"/>
  <c r="K109" i="16"/>
  <c r="J109" i="16"/>
  <c r="I109" i="16"/>
  <c r="H109" i="16"/>
  <c r="G109" i="16"/>
  <c r="F109" i="16"/>
  <c r="E109" i="16"/>
  <c r="D109" i="16"/>
  <c r="P108" i="16"/>
  <c r="O108" i="16"/>
  <c r="N108" i="16"/>
  <c r="M108" i="16"/>
  <c r="L108" i="16"/>
  <c r="K108" i="16"/>
  <c r="J108" i="16"/>
  <c r="I108" i="16"/>
  <c r="H108" i="16"/>
  <c r="G108" i="16"/>
  <c r="F108" i="16"/>
  <c r="E108" i="16"/>
  <c r="D108" i="16"/>
  <c r="P107" i="16"/>
  <c r="O107" i="16"/>
  <c r="N107" i="16"/>
  <c r="M107" i="16"/>
  <c r="L107" i="16"/>
  <c r="K107" i="16"/>
  <c r="J107" i="16"/>
  <c r="I107" i="16"/>
  <c r="H107" i="16"/>
  <c r="G107" i="16"/>
  <c r="F107" i="16"/>
  <c r="E107" i="16"/>
  <c r="D107" i="16"/>
  <c r="P106" i="16"/>
  <c r="O106" i="16"/>
  <c r="N106" i="16"/>
  <c r="M106" i="16"/>
  <c r="L106" i="16"/>
  <c r="K106" i="16"/>
  <c r="J106" i="16"/>
  <c r="I106" i="16"/>
  <c r="H106" i="16"/>
  <c r="G106" i="16"/>
  <c r="F106" i="16"/>
  <c r="E106" i="16"/>
  <c r="D106" i="16"/>
  <c r="P105" i="16"/>
  <c r="O105" i="16"/>
  <c r="N105" i="16"/>
  <c r="M105" i="16"/>
  <c r="L105" i="16"/>
  <c r="K105" i="16"/>
  <c r="J105" i="16"/>
  <c r="I105" i="16"/>
  <c r="H105" i="16"/>
  <c r="G105" i="16"/>
  <c r="F105" i="16"/>
  <c r="E105" i="16"/>
  <c r="D105" i="16"/>
  <c r="P104" i="16"/>
  <c r="O104" i="16"/>
  <c r="N104" i="16"/>
  <c r="M104" i="16"/>
  <c r="L104" i="16"/>
  <c r="K104" i="16"/>
  <c r="J104" i="16"/>
  <c r="I104" i="16"/>
  <c r="H104" i="16"/>
  <c r="G104" i="16"/>
  <c r="F104" i="16"/>
  <c r="E104" i="16"/>
  <c r="D104" i="16"/>
  <c r="P103" i="16"/>
  <c r="O103" i="16"/>
  <c r="N103" i="16"/>
  <c r="M103" i="16"/>
  <c r="L103" i="16"/>
  <c r="K103" i="16"/>
  <c r="J103" i="16"/>
  <c r="I103" i="16"/>
  <c r="H103" i="16"/>
  <c r="G103" i="16"/>
  <c r="F103" i="16"/>
  <c r="E103" i="16"/>
  <c r="D103" i="16"/>
  <c r="P102" i="16"/>
  <c r="O102" i="16"/>
  <c r="N102" i="16"/>
  <c r="M102" i="16"/>
  <c r="L102" i="16"/>
  <c r="K102" i="16"/>
  <c r="J102" i="16"/>
  <c r="I102" i="16"/>
  <c r="H102" i="16"/>
  <c r="G102" i="16"/>
  <c r="F102" i="16"/>
  <c r="E102" i="16"/>
  <c r="D102" i="16"/>
  <c r="P101" i="16"/>
  <c r="O101" i="16"/>
  <c r="N101" i="16"/>
  <c r="M101" i="16"/>
  <c r="L101" i="16"/>
  <c r="K101" i="16"/>
  <c r="J101" i="16"/>
  <c r="I101" i="16"/>
  <c r="H101" i="16"/>
  <c r="G101" i="16"/>
  <c r="F101" i="16"/>
  <c r="E101" i="16"/>
  <c r="D101" i="16"/>
  <c r="P100" i="16"/>
  <c r="O100" i="16"/>
  <c r="N100" i="16"/>
  <c r="M100" i="16"/>
  <c r="L100" i="16"/>
  <c r="K100" i="16"/>
  <c r="J100" i="16"/>
  <c r="I100" i="16"/>
  <c r="H100" i="16"/>
  <c r="G100" i="16"/>
  <c r="F100" i="16"/>
  <c r="E100" i="16"/>
  <c r="D100" i="16"/>
  <c r="P99" i="16"/>
  <c r="O99" i="16"/>
  <c r="N99" i="16"/>
  <c r="M99" i="16"/>
  <c r="L99" i="16"/>
  <c r="K99" i="16"/>
  <c r="J99" i="16"/>
  <c r="I99" i="16"/>
  <c r="H99" i="16"/>
  <c r="G99" i="16"/>
  <c r="F99" i="16"/>
  <c r="E99" i="16"/>
  <c r="D99" i="16"/>
  <c r="P98" i="16"/>
  <c r="O98" i="16"/>
  <c r="N98" i="16"/>
  <c r="M98" i="16"/>
  <c r="L98" i="16"/>
  <c r="K98" i="16"/>
  <c r="J98" i="16"/>
  <c r="I98" i="16"/>
  <c r="H98" i="16"/>
  <c r="G98" i="16"/>
  <c r="F98" i="16"/>
  <c r="E98" i="16"/>
  <c r="D98" i="16"/>
  <c r="P97" i="16"/>
  <c r="O97" i="16"/>
  <c r="N97" i="16"/>
  <c r="M97" i="16"/>
  <c r="L97" i="16"/>
  <c r="K97" i="16"/>
  <c r="J97" i="16"/>
  <c r="I97" i="16"/>
  <c r="H97" i="16"/>
  <c r="G97" i="16"/>
  <c r="F97" i="16"/>
  <c r="E97" i="16"/>
  <c r="D97" i="16"/>
  <c r="P96" i="16"/>
  <c r="O96" i="16"/>
  <c r="N96" i="16"/>
  <c r="M96" i="16"/>
  <c r="L96" i="16"/>
  <c r="K96" i="16"/>
  <c r="J96" i="16"/>
  <c r="I96" i="16"/>
  <c r="H96" i="16"/>
  <c r="G96" i="16"/>
  <c r="F96" i="16"/>
  <c r="E96" i="16"/>
  <c r="D96" i="16"/>
  <c r="P95" i="16"/>
  <c r="O95" i="16"/>
  <c r="N95" i="16"/>
  <c r="M95" i="16"/>
  <c r="L95" i="16"/>
  <c r="K95" i="16"/>
  <c r="J95" i="16"/>
  <c r="I95" i="16"/>
  <c r="H95" i="16"/>
  <c r="G95" i="16"/>
  <c r="F95" i="16"/>
  <c r="E95" i="16"/>
  <c r="D95" i="16"/>
  <c r="P94" i="16"/>
  <c r="O94" i="16"/>
  <c r="N94" i="16"/>
  <c r="M94" i="16"/>
  <c r="L94" i="16"/>
  <c r="K94" i="16"/>
  <c r="J94" i="16"/>
  <c r="I94" i="16"/>
  <c r="H94" i="16"/>
  <c r="G94" i="16"/>
  <c r="F94" i="16"/>
  <c r="E94" i="16"/>
  <c r="D94" i="16"/>
  <c r="P93" i="16"/>
  <c r="O93" i="16"/>
  <c r="N93" i="16"/>
  <c r="M93" i="16"/>
  <c r="L93" i="16"/>
  <c r="K93" i="16"/>
  <c r="J93" i="16"/>
  <c r="I93" i="16"/>
  <c r="H93" i="16"/>
  <c r="G93" i="16"/>
  <c r="F93" i="16"/>
  <c r="E93" i="16"/>
  <c r="D93" i="16"/>
  <c r="P92" i="16"/>
  <c r="O92" i="16"/>
  <c r="N92" i="16"/>
  <c r="M92" i="16"/>
  <c r="L92" i="16"/>
  <c r="K92" i="16"/>
  <c r="J92" i="16"/>
  <c r="I92" i="16"/>
  <c r="H92" i="16"/>
  <c r="G92" i="16"/>
  <c r="F92" i="16"/>
  <c r="E92" i="16"/>
  <c r="D92" i="16"/>
  <c r="P91" i="16"/>
  <c r="O91" i="16"/>
  <c r="N91" i="16"/>
  <c r="M91" i="16"/>
  <c r="L91" i="16"/>
  <c r="K91" i="16"/>
  <c r="J91" i="16"/>
  <c r="I91" i="16"/>
  <c r="H91" i="16"/>
  <c r="G91" i="16"/>
  <c r="F91" i="16"/>
  <c r="E91" i="16"/>
  <c r="D91" i="16"/>
  <c r="P90" i="16"/>
  <c r="O90" i="16"/>
  <c r="N90" i="16"/>
  <c r="M90" i="16"/>
  <c r="L90" i="16"/>
  <c r="K90" i="16"/>
  <c r="J90" i="16"/>
  <c r="I90" i="16"/>
  <c r="H90" i="16"/>
  <c r="G90" i="16"/>
  <c r="F90" i="16"/>
  <c r="E90" i="16"/>
  <c r="D90" i="16"/>
  <c r="P89" i="16"/>
  <c r="O89" i="16"/>
  <c r="N89" i="16"/>
  <c r="M89" i="16"/>
  <c r="L89" i="16"/>
  <c r="K89" i="16"/>
  <c r="J89" i="16"/>
  <c r="I89" i="16"/>
  <c r="H89" i="16"/>
  <c r="G89" i="16"/>
  <c r="F89" i="16"/>
  <c r="E89" i="16"/>
  <c r="D89" i="16"/>
  <c r="P88" i="16"/>
  <c r="O88" i="16"/>
  <c r="N88" i="16"/>
  <c r="M88" i="16"/>
  <c r="L88" i="16"/>
  <c r="K88" i="16"/>
  <c r="J88" i="16"/>
  <c r="I88" i="16"/>
  <c r="H88" i="16"/>
  <c r="G88" i="16"/>
  <c r="F88" i="16"/>
  <c r="E88" i="16"/>
  <c r="D88" i="16"/>
  <c r="P87" i="16"/>
  <c r="O87" i="16"/>
  <c r="N87" i="16"/>
  <c r="M87" i="16"/>
  <c r="L87" i="16"/>
  <c r="K87" i="16"/>
  <c r="J87" i="16"/>
  <c r="I87" i="16"/>
  <c r="H87" i="16"/>
  <c r="G87" i="16"/>
  <c r="F87" i="16"/>
  <c r="E87" i="16"/>
  <c r="D87" i="16"/>
  <c r="P86" i="16"/>
  <c r="O86" i="16"/>
  <c r="N86" i="16"/>
  <c r="M86" i="16"/>
  <c r="L86" i="16"/>
  <c r="K86" i="16"/>
  <c r="J86" i="16"/>
  <c r="I86" i="16"/>
  <c r="H86" i="16"/>
  <c r="G86" i="16"/>
  <c r="F86" i="16"/>
  <c r="E86" i="16"/>
  <c r="D86" i="16"/>
  <c r="P85" i="16"/>
  <c r="O85" i="16"/>
  <c r="N85" i="16"/>
  <c r="M85" i="16"/>
  <c r="L85" i="16"/>
  <c r="K85" i="16"/>
  <c r="J85" i="16"/>
  <c r="I85" i="16"/>
  <c r="H85" i="16"/>
  <c r="G85" i="16"/>
  <c r="F85" i="16"/>
  <c r="E85" i="16"/>
  <c r="D85" i="16"/>
  <c r="P84" i="16"/>
  <c r="O84" i="16"/>
  <c r="N84" i="16"/>
  <c r="M84" i="16"/>
  <c r="L84" i="16"/>
  <c r="K84" i="16"/>
  <c r="J84" i="16"/>
  <c r="I84" i="16"/>
  <c r="H84" i="16"/>
  <c r="G84" i="16"/>
  <c r="F84" i="16"/>
  <c r="E84" i="16"/>
  <c r="D84" i="16"/>
  <c r="P83" i="16"/>
  <c r="O83" i="16"/>
  <c r="N83" i="16"/>
  <c r="M83" i="16"/>
  <c r="L83" i="16"/>
  <c r="K83" i="16"/>
  <c r="J83" i="16"/>
  <c r="I83" i="16"/>
  <c r="H83" i="16"/>
  <c r="G83" i="16"/>
  <c r="F83" i="16"/>
  <c r="E83" i="16"/>
  <c r="D83" i="16"/>
  <c r="P82" i="16"/>
  <c r="O82" i="16"/>
  <c r="N82" i="16"/>
  <c r="M82" i="16"/>
  <c r="L82" i="16"/>
  <c r="K82" i="16"/>
  <c r="J82" i="16"/>
  <c r="I82" i="16"/>
  <c r="H82" i="16"/>
  <c r="G82" i="16"/>
  <c r="F82" i="16"/>
  <c r="E82" i="16"/>
  <c r="D82" i="16"/>
  <c r="P81" i="16"/>
  <c r="O81" i="16"/>
  <c r="N81" i="16"/>
  <c r="M81" i="16"/>
  <c r="L81" i="16"/>
  <c r="K81" i="16"/>
  <c r="J81" i="16"/>
  <c r="I81" i="16"/>
  <c r="H81" i="16"/>
  <c r="G81" i="16"/>
  <c r="F81" i="16"/>
  <c r="E81" i="16"/>
  <c r="D81" i="16"/>
  <c r="P80" i="16"/>
  <c r="O80" i="16"/>
  <c r="N80" i="16"/>
  <c r="M80" i="16"/>
  <c r="L80" i="16"/>
  <c r="K80" i="16"/>
  <c r="J80" i="16"/>
  <c r="I80" i="16"/>
  <c r="H80" i="16"/>
  <c r="G80" i="16"/>
  <c r="F80" i="16"/>
  <c r="E80" i="16"/>
  <c r="D80" i="16"/>
  <c r="P79" i="16"/>
  <c r="O79" i="16"/>
  <c r="N79" i="16"/>
  <c r="M79" i="16"/>
  <c r="L79" i="16"/>
  <c r="K79" i="16"/>
  <c r="J79" i="16"/>
  <c r="I79" i="16"/>
  <c r="H79" i="16"/>
  <c r="G79" i="16"/>
  <c r="F79" i="16"/>
  <c r="E79" i="16"/>
  <c r="D79" i="16"/>
  <c r="P78" i="16"/>
  <c r="O78" i="16"/>
  <c r="N78" i="16"/>
  <c r="M78" i="16"/>
  <c r="L78" i="16"/>
  <c r="K78" i="16"/>
  <c r="J78" i="16"/>
  <c r="I78" i="16"/>
  <c r="H78" i="16"/>
  <c r="G78" i="16"/>
  <c r="F78" i="16"/>
  <c r="E78" i="16"/>
  <c r="D78" i="16"/>
  <c r="P77" i="16"/>
  <c r="O77" i="16"/>
  <c r="N77" i="16"/>
  <c r="M77" i="16"/>
  <c r="L77" i="16"/>
  <c r="K77" i="16"/>
  <c r="J77" i="16"/>
  <c r="I77" i="16"/>
  <c r="H77" i="16"/>
  <c r="G77" i="16"/>
  <c r="F77" i="16"/>
  <c r="E77" i="16"/>
  <c r="D77" i="16"/>
  <c r="P76" i="16"/>
  <c r="O76" i="16"/>
  <c r="N76" i="16"/>
  <c r="M76" i="16"/>
  <c r="L76" i="16"/>
  <c r="K76" i="16"/>
  <c r="J76" i="16"/>
  <c r="I76" i="16"/>
  <c r="H76" i="16"/>
  <c r="G76" i="16"/>
  <c r="F76" i="16"/>
  <c r="E76" i="16"/>
  <c r="D76" i="16"/>
  <c r="P75" i="16"/>
  <c r="O75" i="16"/>
  <c r="N75" i="16"/>
  <c r="M75" i="16"/>
  <c r="L75" i="16"/>
  <c r="K75" i="16"/>
  <c r="J75" i="16"/>
  <c r="I75" i="16"/>
  <c r="H75" i="16"/>
  <c r="G75" i="16"/>
  <c r="F75" i="16"/>
  <c r="E75" i="16"/>
  <c r="D75" i="16"/>
  <c r="P74" i="16"/>
  <c r="O74" i="16"/>
  <c r="N74" i="16"/>
  <c r="M74" i="16"/>
  <c r="L74" i="16"/>
  <c r="K74" i="16"/>
  <c r="J74" i="16"/>
  <c r="I74" i="16"/>
  <c r="H74" i="16"/>
  <c r="G74" i="16"/>
  <c r="F74" i="16"/>
  <c r="E74" i="16"/>
  <c r="D74" i="16"/>
  <c r="P73" i="16"/>
  <c r="O73" i="16"/>
  <c r="N73" i="16"/>
  <c r="M73" i="16"/>
  <c r="L73" i="16"/>
  <c r="K73" i="16"/>
  <c r="J73" i="16"/>
  <c r="I73" i="16"/>
  <c r="H73" i="16"/>
  <c r="G73" i="16"/>
  <c r="F73" i="16"/>
  <c r="E73" i="16"/>
  <c r="D73" i="16"/>
  <c r="P72" i="16"/>
  <c r="O72" i="16"/>
  <c r="N72" i="16"/>
  <c r="M72" i="16"/>
  <c r="L72" i="16"/>
  <c r="K72" i="16"/>
  <c r="J72" i="16"/>
  <c r="I72" i="16"/>
  <c r="H72" i="16"/>
  <c r="G72" i="16"/>
  <c r="F72" i="16"/>
  <c r="E72" i="16"/>
  <c r="D72" i="16"/>
  <c r="P71" i="16"/>
  <c r="O71" i="16"/>
  <c r="N71" i="16"/>
  <c r="M71" i="16"/>
  <c r="L71" i="16"/>
  <c r="K71" i="16"/>
  <c r="J71" i="16"/>
  <c r="I71" i="16"/>
  <c r="H71" i="16"/>
  <c r="G71" i="16"/>
  <c r="F71" i="16"/>
  <c r="E71" i="16"/>
  <c r="D71" i="16"/>
  <c r="P70" i="16"/>
  <c r="O70" i="16"/>
  <c r="N70" i="16"/>
  <c r="M70" i="16"/>
  <c r="L70" i="16"/>
  <c r="K70" i="16"/>
  <c r="J70" i="16"/>
  <c r="I70" i="16"/>
  <c r="H70" i="16"/>
  <c r="G70" i="16"/>
  <c r="F70" i="16"/>
  <c r="E70" i="16"/>
  <c r="D70" i="16"/>
  <c r="P69" i="16"/>
  <c r="O69" i="16"/>
  <c r="N69" i="16"/>
  <c r="M69" i="16"/>
  <c r="L69" i="16"/>
  <c r="K69" i="16"/>
  <c r="J69" i="16"/>
  <c r="I69" i="16"/>
  <c r="H69" i="16"/>
  <c r="G69" i="16"/>
  <c r="F69" i="16"/>
  <c r="E69" i="16"/>
  <c r="D69" i="16"/>
  <c r="P68" i="16"/>
  <c r="O68" i="16"/>
  <c r="N68" i="16"/>
  <c r="M68" i="16"/>
  <c r="L68" i="16"/>
  <c r="K68" i="16"/>
  <c r="J68" i="16"/>
  <c r="I68" i="16"/>
  <c r="H68" i="16"/>
  <c r="G68" i="16"/>
  <c r="F68" i="16"/>
  <c r="E68" i="16"/>
  <c r="D68" i="16"/>
  <c r="P67" i="16"/>
  <c r="O67" i="16"/>
  <c r="N67" i="16"/>
  <c r="M67" i="16"/>
  <c r="L67" i="16"/>
  <c r="K67" i="16"/>
  <c r="J67" i="16"/>
  <c r="I67" i="16"/>
  <c r="H67" i="16"/>
  <c r="G67" i="16"/>
  <c r="F67" i="16"/>
  <c r="E67" i="16"/>
  <c r="D67" i="16"/>
  <c r="P66" i="16"/>
  <c r="O66" i="16"/>
  <c r="N66" i="16"/>
  <c r="M66" i="16"/>
  <c r="L66" i="16"/>
  <c r="K66" i="16"/>
  <c r="J66" i="16"/>
  <c r="I66" i="16"/>
  <c r="H66" i="16"/>
  <c r="G66" i="16"/>
  <c r="F66" i="16"/>
  <c r="E66" i="16"/>
  <c r="D66" i="16"/>
  <c r="P65" i="16"/>
  <c r="O65" i="16"/>
  <c r="N65" i="16"/>
  <c r="M65" i="16"/>
  <c r="L65" i="16"/>
  <c r="K65" i="16"/>
  <c r="J65" i="16"/>
  <c r="I65" i="16"/>
  <c r="H65" i="16"/>
  <c r="G65" i="16"/>
  <c r="F65" i="16"/>
  <c r="E65" i="16"/>
  <c r="D65" i="16"/>
  <c r="P64" i="16"/>
  <c r="O64" i="16"/>
  <c r="N64" i="16"/>
  <c r="M64" i="16"/>
  <c r="L64" i="16"/>
  <c r="K64" i="16"/>
  <c r="J64" i="16"/>
  <c r="I64" i="16"/>
  <c r="H64" i="16"/>
  <c r="G64" i="16"/>
  <c r="F64" i="16"/>
  <c r="E64" i="16"/>
  <c r="D64" i="16"/>
  <c r="P63" i="16"/>
  <c r="O63" i="16"/>
  <c r="N63" i="16"/>
  <c r="M63" i="16"/>
  <c r="L63" i="16"/>
  <c r="K63" i="16"/>
  <c r="J63" i="16"/>
  <c r="I63" i="16"/>
  <c r="H63" i="16"/>
  <c r="G63" i="16"/>
  <c r="F63" i="16"/>
  <c r="E63" i="16"/>
  <c r="D63" i="16"/>
  <c r="P62" i="16"/>
  <c r="O62" i="16"/>
  <c r="N62" i="16"/>
  <c r="M62" i="16"/>
  <c r="L62" i="16"/>
  <c r="K62" i="16"/>
  <c r="J62" i="16"/>
  <c r="I62" i="16"/>
  <c r="H62" i="16"/>
  <c r="G62" i="16"/>
  <c r="F62" i="16"/>
  <c r="E62" i="16"/>
  <c r="D62" i="16"/>
  <c r="P61" i="16"/>
  <c r="O61" i="16"/>
  <c r="N61" i="16"/>
  <c r="M61" i="16"/>
  <c r="L61" i="16"/>
  <c r="K61" i="16"/>
  <c r="J61" i="16"/>
  <c r="I61" i="16"/>
  <c r="H61" i="16"/>
  <c r="G61" i="16"/>
  <c r="F61" i="16"/>
  <c r="E61" i="16"/>
  <c r="D61" i="16"/>
  <c r="P60" i="16"/>
  <c r="O60" i="16"/>
  <c r="N60" i="16"/>
  <c r="M60" i="16"/>
  <c r="L60" i="16"/>
  <c r="K60" i="16"/>
  <c r="J60" i="16"/>
  <c r="I60" i="16"/>
  <c r="H60" i="16"/>
  <c r="G60" i="16"/>
  <c r="F60" i="16"/>
  <c r="E60" i="16"/>
  <c r="D60" i="16"/>
  <c r="P59" i="16"/>
  <c r="O59" i="16"/>
  <c r="N59" i="16"/>
  <c r="M59" i="16"/>
  <c r="L59" i="16"/>
  <c r="K59" i="16"/>
  <c r="J59" i="16"/>
  <c r="I59" i="16"/>
  <c r="H59" i="16"/>
  <c r="G59" i="16"/>
  <c r="F59" i="16"/>
  <c r="E59" i="16"/>
  <c r="D59" i="16"/>
  <c r="P58" i="16"/>
  <c r="O58" i="16"/>
  <c r="N58" i="16"/>
  <c r="M58" i="16"/>
  <c r="L58" i="16"/>
  <c r="K58" i="16"/>
  <c r="J58" i="16"/>
  <c r="I58" i="16"/>
  <c r="H58" i="16"/>
  <c r="G58" i="16"/>
  <c r="F58" i="16"/>
  <c r="E58" i="16"/>
  <c r="D58" i="16"/>
  <c r="P57" i="16"/>
  <c r="O57" i="16"/>
  <c r="N57" i="16"/>
  <c r="M57" i="16"/>
  <c r="L57" i="16"/>
  <c r="K57" i="16"/>
  <c r="J57" i="16"/>
  <c r="I57" i="16"/>
  <c r="H57" i="16"/>
  <c r="G57" i="16"/>
  <c r="F57" i="16"/>
  <c r="E57" i="16"/>
  <c r="D57" i="16"/>
  <c r="P56" i="16"/>
  <c r="O56" i="16"/>
  <c r="N56" i="16"/>
  <c r="M56" i="16"/>
  <c r="L56" i="16"/>
  <c r="K56" i="16"/>
  <c r="J56" i="16"/>
  <c r="I56" i="16"/>
  <c r="H56" i="16"/>
  <c r="G56" i="16"/>
  <c r="F56" i="16"/>
  <c r="E56" i="16"/>
  <c r="D56" i="16"/>
  <c r="P55" i="16"/>
  <c r="O55" i="16"/>
  <c r="N55" i="16"/>
  <c r="M55" i="16"/>
  <c r="L55" i="16"/>
  <c r="K55" i="16"/>
  <c r="J55" i="16"/>
  <c r="I55" i="16"/>
  <c r="H55" i="16"/>
  <c r="G55" i="16"/>
  <c r="F55" i="16"/>
  <c r="E55" i="16"/>
  <c r="D55" i="16"/>
  <c r="P54" i="16"/>
  <c r="O54" i="16"/>
  <c r="N54" i="16"/>
  <c r="M54" i="16"/>
  <c r="L54" i="16"/>
  <c r="K54" i="16"/>
  <c r="J54" i="16"/>
  <c r="I54" i="16"/>
  <c r="H54" i="16"/>
  <c r="G54" i="16"/>
  <c r="F54" i="16"/>
  <c r="E54" i="16"/>
  <c r="D54" i="16"/>
  <c r="P53" i="16"/>
  <c r="O53" i="16"/>
  <c r="N53" i="16"/>
  <c r="M53" i="16"/>
  <c r="L53" i="16"/>
  <c r="K53" i="16"/>
  <c r="J53" i="16"/>
  <c r="I53" i="16"/>
  <c r="H53" i="16"/>
  <c r="G53" i="16"/>
  <c r="F53" i="16"/>
  <c r="E53" i="16"/>
  <c r="D53" i="16"/>
  <c r="P52" i="16"/>
  <c r="O52" i="16"/>
  <c r="N52" i="16"/>
  <c r="M52" i="16"/>
  <c r="L52" i="16"/>
  <c r="K52" i="16"/>
  <c r="J52" i="16"/>
  <c r="I52" i="16"/>
  <c r="H52" i="16"/>
  <c r="G52" i="16"/>
  <c r="F52" i="16"/>
  <c r="E52" i="16"/>
  <c r="D52" i="16"/>
  <c r="P51" i="16"/>
  <c r="O51" i="16"/>
  <c r="N51" i="16"/>
  <c r="M51" i="16"/>
  <c r="L51" i="16"/>
  <c r="K51" i="16"/>
  <c r="J51" i="16"/>
  <c r="I51" i="16"/>
  <c r="H51" i="16"/>
  <c r="G51" i="16"/>
  <c r="F51" i="16"/>
  <c r="E51" i="16"/>
  <c r="D51" i="16"/>
  <c r="P50" i="16"/>
  <c r="O50" i="16"/>
  <c r="N50" i="16"/>
  <c r="M50" i="16"/>
  <c r="L50" i="16"/>
  <c r="K50" i="16"/>
  <c r="J50" i="16"/>
  <c r="I50" i="16"/>
  <c r="H50" i="16"/>
  <c r="G50" i="16"/>
  <c r="F50" i="16"/>
  <c r="E50" i="16"/>
  <c r="D50" i="16"/>
  <c r="P49" i="16"/>
  <c r="O49" i="16"/>
  <c r="N49" i="16"/>
  <c r="M49" i="16"/>
  <c r="L49" i="16"/>
  <c r="K49" i="16"/>
  <c r="J49" i="16"/>
  <c r="I49" i="16"/>
  <c r="H49" i="16"/>
  <c r="G49" i="16"/>
  <c r="F49" i="16"/>
  <c r="E49" i="16"/>
  <c r="D49" i="16"/>
  <c r="P48" i="16"/>
  <c r="O48" i="16"/>
  <c r="N48" i="16"/>
  <c r="M48" i="16"/>
  <c r="L48" i="16"/>
  <c r="K48" i="16"/>
  <c r="J48" i="16"/>
  <c r="I48" i="16"/>
  <c r="H48" i="16"/>
  <c r="G48" i="16"/>
  <c r="F48" i="16"/>
  <c r="E48" i="16"/>
  <c r="D48" i="16"/>
  <c r="P47" i="16"/>
  <c r="O47" i="16"/>
  <c r="N47" i="16"/>
  <c r="M47" i="16"/>
  <c r="L47" i="16"/>
  <c r="K47" i="16"/>
  <c r="J47" i="16"/>
  <c r="I47" i="16"/>
  <c r="H47" i="16"/>
  <c r="G47" i="16"/>
  <c r="F47" i="16"/>
  <c r="E47" i="16"/>
  <c r="D47" i="16"/>
  <c r="P46" i="16"/>
  <c r="O46" i="16"/>
  <c r="N46" i="16"/>
  <c r="M46" i="16"/>
  <c r="L46" i="16"/>
  <c r="K46" i="16"/>
  <c r="J46" i="16"/>
  <c r="I46" i="16"/>
  <c r="H46" i="16"/>
  <c r="G46" i="16"/>
  <c r="F46" i="16"/>
  <c r="E46" i="16"/>
  <c r="D46" i="16"/>
  <c r="P45" i="16"/>
  <c r="O45" i="16"/>
  <c r="N45" i="16"/>
  <c r="M45" i="16"/>
  <c r="L45" i="16"/>
  <c r="K45" i="16"/>
  <c r="J45" i="16"/>
  <c r="I45" i="16"/>
  <c r="H45" i="16"/>
  <c r="G45" i="16"/>
  <c r="F45" i="16"/>
  <c r="E45" i="16"/>
  <c r="D45" i="16"/>
  <c r="P44" i="16"/>
  <c r="O44" i="16"/>
  <c r="N44" i="16"/>
  <c r="M44" i="16"/>
  <c r="L44" i="16"/>
  <c r="K44" i="16"/>
  <c r="J44" i="16"/>
  <c r="I44" i="16"/>
  <c r="H44" i="16"/>
  <c r="G44" i="16"/>
  <c r="F44" i="16"/>
  <c r="E44" i="16"/>
  <c r="D44" i="16"/>
  <c r="P43" i="16"/>
  <c r="O43" i="16"/>
  <c r="N43" i="16"/>
  <c r="M43" i="16"/>
  <c r="L43" i="16"/>
  <c r="K43" i="16"/>
  <c r="J43" i="16"/>
  <c r="I43" i="16"/>
  <c r="H43" i="16"/>
  <c r="G43" i="16"/>
  <c r="F43" i="16"/>
  <c r="E43" i="16"/>
  <c r="D43" i="16"/>
  <c r="P42" i="16"/>
  <c r="O42" i="16"/>
  <c r="N42" i="16"/>
  <c r="M42" i="16"/>
  <c r="L42" i="16"/>
  <c r="K42" i="16"/>
  <c r="J42" i="16"/>
  <c r="I42" i="16"/>
  <c r="H42" i="16"/>
  <c r="G42" i="16"/>
  <c r="F42" i="16"/>
  <c r="E42" i="16"/>
  <c r="D42" i="16"/>
  <c r="P41" i="16"/>
  <c r="O41" i="16"/>
  <c r="N41" i="16"/>
  <c r="M41" i="16"/>
  <c r="L41" i="16"/>
  <c r="K41" i="16"/>
  <c r="J41" i="16"/>
  <c r="I41" i="16"/>
  <c r="H41" i="16"/>
  <c r="G41" i="16"/>
  <c r="F41" i="16"/>
  <c r="E41" i="16"/>
  <c r="D41" i="16"/>
  <c r="P40" i="16"/>
  <c r="O40" i="16"/>
  <c r="N40" i="16"/>
  <c r="M40" i="16"/>
  <c r="L40" i="16"/>
  <c r="K40" i="16"/>
  <c r="J40" i="16"/>
  <c r="I40" i="16"/>
  <c r="H40" i="16"/>
  <c r="G40" i="16"/>
  <c r="F40" i="16"/>
  <c r="E40" i="16"/>
  <c r="D40" i="16"/>
  <c r="P39" i="16"/>
  <c r="O39" i="16"/>
  <c r="N39" i="16"/>
  <c r="M39" i="16"/>
  <c r="L39" i="16"/>
  <c r="K39" i="16"/>
  <c r="J39" i="16"/>
  <c r="I39" i="16"/>
  <c r="H39" i="16"/>
  <c r="G39" i="16"/>
  <c r="F39" i="16"/>
  <c r="E39" i="16"/>
  <c r="D39" i="16"/>
  <c r="P38" i="16"/>
  <c r="O38" i="16"/>
  <c r="N38" i="16"/>
  <c r="M38" i="16"/>
  <c r="L38" i="16"/>
  <c r="K38" i="16"/>
  <c r="J38" i="16"/>
  <c r="I38" i="16"/>
  <c r="H38" i="16"/>
  <c r="G38" i="16"/>
  <c r="F38" i="16"/>
  <c r="E38" i="16"/>
  <c r="D38" i="16"/>
  <c r="P37" i="16"/>
  <c r="O37" i="16"/>
  <c r="N37" i="16"/>
  <c r="M37" i="16"/>
  <c r="L37" i="16"/>
  <c r="K37" i="16"/>
  <c r="J37" i="16"/>
  <c r="I37" i="16"/>
  <c r="H37" i="16"/>
  <c r="G37" i="16"/>
  <c r="F37" i="16"/>
  <c r="E37" i="16"/>
  <c r="D37" i="16"/>
  <c r="P36" i="16"/>
  <c r="O36" i="16"/>
  <c r="N36" i="16"/>
  <c r="M36" i="16"/>
  <c r="L36" i="16"/>
  <c r="K36" i="16"/>
  <c r="J36" i="16"/>
  <c r="I36" i="16"/>
  <c r="H36" i="16"/>
  <c r="G36" i="16"/>
  <c r="F36" i="16"/>
  <c r="E36" i="16"/>
  <c r="D36" i="16"/>
  <c r="P35" i="16"/>
  <c r="O35" i="16"/>
  <c r="N35" i="16"/>
  <c r="M35" i="16"/>
  <c r="L35" i="16"/>
  <c r="K35" i="16"/>
  <c r="J35" i="16"/>
  <c r="I35" i="16"/>
  <c r="H35" i="16"/>
  <c r="G35" i="16"/>
  <c r="F35" i="16"/>
  <c r="E35" i="16"/>
  <c r="D35" i="16"/>
  <c r="P34" i="16"/>
  <c r="O34" i="16"/>
  <c r="N34" i="16"/>
  <c r="M34" i="16"/>
  <c r="L34" i="16"/>
  <c r="K34" i="16"/>
  <c r="J34" i="16"/>
  <c r="I34" i="16"/>
  <c r="H34" i="16"/>
  <c r="G34" i="16"/>
  <c r="F34" i="16"/>
  <c r="E34" i="16"/>
  <c r="D34" i="16"/>
  <c r="P33" i="16"/>
  <c r="O33" i="16"/>
  <c r="N33" i="16"/>
  <c r="M33" i="16"/>
  <c r="L33" i="16"/>
  <c r="K33" i="16"/>
  <c r="J33" i="16"/>
  <c r="I33" i="16"/>
  <c r="H33" i="16"/>
  <c r="G33" i="16"/>
  <c r="F33" i="16"/>
  <c r="E33" i="16"/>
  <c r="D33" i="16"/>
  <c r="P32" i="16"/>
  <c r="O32" i="16"/>
  <c r="N32" i="16"/>
  <c r="M32" i="16"/>
  <c r="L32" i="16"/>
  <c r="K32" i="16"/>
  <c r="J32" i="16"/>
  <c r="I32" i="16"/>
  <c r="H32" i="16"/>
  <c r="G32" i="16"/>
  <c r="F32" i="16"/>
  <c r="E32" i="16"/>
  <c r="D32" i="16"/>
  <c r="P31" i="16"/>
  <c r="O31" i="16"/>
  <c r="N31" i="16"/>
  <c r="M31" i="16"/>
  <c r="L31" i="16"/>
  <c r="K31" i="16"/>
  <c r="J31" i="16"/>
  <c r="I31" i="16"/>
  <c r="H31" i="16"/>
  <c r="G31" i="16"/>
  <c r="F31" i="16"/>
  <c r="E31" i="16"/>
  <c r="D31" i="16"/>
  <c r="P30" i="16"/>
  <c r="O30" i="16"/>
  <c r="N30" i="16"/>
  <c r="M30" i="16"/>
  <c r="L30" i="16"/>
  <c r="K30" i="16"/>
  <c r="J30" i="16"/>
  <c r="I30" i="16"/>
  <c r="H30" i="16"/>
  <c r="G30" i="16"/>
  <c r="F30" i="16"/>
  <c r="E30" i="16"/>
  <c r="D30" i="16"/>
  <c r="P29" i="16"/>
  <c r="O29" i="16"/>
  <c r="N29" i="16"/>
  <c r="M29" i="16"/>
  <c r="L29" i="16"/>
  <c r="K29" i="16"/>
  <c r="J29" i="16"/>
  <c r="I29" i="16"/>
  <c r="H29" i="16"/>
  <c r="G29" i="16"/>
  <c r="F29" i="16"/>
  <c r="E29" i="16"/>
  <c r="D29" i="16"/>
  <c r="P28" i="16"/>
  <c r="O28" i="16"/>
  <c r="N28" i="16"/>
  <c r="M28" i="16"/>
  <c r="L28" i="16"/>
  <c r="K28" i="16"/>
  <c r="J28" i="16"/>
  <c r="I28" i="16"/>
  <c r="H28" i="16"/>
  <c r="G28" i="16"/>
  <c r="F28" i="16"/>
  <c r="E28" i="16"/>
  <c r="D28" i="16"/>
  <c r="P27" i="16"/>
  <c r="O27" i="16"/>
  <c r="N27" i="16"/>
  <c r="M27" i="16"/>
  <c r="L27" i="16"/>
  <c r="K27" i="16"/>
  <c r="J27" i="16"/>
  <c r="I27" i="16"/>
  <c r="H27" i="16"/>
  <c r="G27" i="16"/>
  <c r="F27" i="16"/>
  <c r="E27" i="16"/>
  <c r="D27" i="16"/>
  <c r="P26" i="16"/>
  <c r="O26" i="16"/>
  <c r="N26" i="16"/>
  <c r="M26" i="16"/>
  <c r="L26" i="16"/>
  <c r="K26" i="16"/>
  <c r="J26" i="16"/>
  <c r="I26" i="16"/>
  <c r="H26" i="16"/>
  <c r="G26" i="16"/>
  <c r="F26" i="16"/>
  <c r="E26" i="16"/>
  <c r="D26" i="16"/>
  <c r="P25" i="16"/>
  <c r="O25" i="16"/>
  <c r="N25" i="16"/>
  <c r="M25" i="16"/>
  <c r="L25" i="16"/>
  <c r="K25" i="16"/>
  <c r="J25" i="16"/>
  <c r="I25" i="16"/>
  <c r="H25" i="16"/>
  <c r="G25" i="16"/>
  <c r="F25" i="16"/>
  <c r="E25" i="16"/>
  <c r="D25" i="16"/>
  <c r="P24" i="16"/>
  <c r="O24" i="16"/>
  <c r="N24" i="16"/>
  <c r="M24" i="16"/>
  <c r="L24" i="16"/>
  <c r="K24" i="16"/>
  <c r="J24" i="16"/>
  <c r="I24" i="16"/>
  <c r="H24" i="16"/>
  <c r="G24" i="16"/>
  <c r="F24" i="16"/>
  <c r="E24" i="16"/>
  <c r="D24" i="16"/>
  <c r="P23" i="16"/>
  <c r="O23" i="16"/>
  <c r="N23" i="16"/>
  <c r="M23" i="16"/>
  <c r="L23" i="16"/>
  <c r="K23" i="16"/>
  <c r="J23" i="16"/>
  <c r="I23" i="16"/>
  <c r="H23" i="16"/>
  <c r="G23" i="16"/>
  <c r="F23" i="16"/>
  <c r="E23" i="16"/>
  <c r="D23" i="16"/>
  <c r="P22" i="16"/>
  <c r="O22" i="16"/>
  <c r="N22" i="16"/>
  <c r="M22" i="16"/>
  <c r="L22" i="16"/>
  <c r="K22" i="16"/>
  <c r="J22" i="16"/>
  <c r="I22" i="16"/>
  <c r="H22" i="16"/>
  <c r="G22" i="16"/>
  <c r="F22" i="16"/>
  <c r="E22" i="16"/>
  <c r="D22" i="16"/>
  <c r="P21" i="16"/>
  <c r="O21" i="16"/>
  <c r="N21" i="16"/>
  <c r="M21" i="16"/>
  <c r="L21" i="16"/>
  <c r="K21" i="16"/>
  <c r="J21" i="16"/>
  <c r="I21" i="16"/>
  <c r="H21" i="16"/>
  <c r="G21" i="16"/>
  <c r="F21" i="16"/>
  <c r="E21" i="16"/>
  <c r="D21" i="16"/>
  <c r="P20" i="16"/>
  <c r="O20" i="16"/>
  <c r="N20" i="16"/>
  <c r="M20" i="16"/>
  <c r="L20" i="16"/>
  <c r="K20" i="16"/>
  <c r="J20" i="16"/>
  <c r="I20" i="16"/>
  <c r="H20" i="16"/>
  <c r="G20" i="16"/>
  <c r="F20" i="16"/>
  <c r="E20" i="16"/>
  <c r="D20" i="16"/>
  <c r="P19" i="16"/>
  <c r="O19" i="16"/>
  <c r="N19" i="16"/>
  <c r="M19" i="16"/>
  <c r="L19" i="16"/>
  <c r="K19" i="16"/>
  <c r="J19" i="16"/>
  <c r="I19" i="16"/>
  <c r="H19" i="16"/>
  <c r="G19" i="16"/>
  <c r="F19" i="16"/>
  <c r="E19" i="16"/>
  <c r="D19" i="16"/>
  <c r="P18" i="16"/>
  <c r="O18" i="16"/>
  <c r="N18" i="16"/>
  <c r="M18" i="16"/>
  <c r="L18" i="16"/>
  <c r="K18" i="16"/>
  <c r="J18" i="16"/>
  <c r="I18" i="16"/>
  <c r="H18" i="16"/>
  <c r="G18" i="16"/>
  <c r="F18" i="16"/>
  <c r="E18" i="16"/>
  <c r="D18" i="16"/>
  <c r="P17" i="16"/>
  <c r="O17" i="16"/>
  <c r="N17" i="16"/>
  <c r="M17" i="16"/>
  <c r="L17" i="16"/>
  <c r="K17" i="16"/>
  <c r="J17" i="16"/>
  <c r="I17" i="16"/>
  <c r="H17" i="16"/>
  <c r="G17" i="16"/>
  <c r="F17" i="16"/>
  <c r="E17" i="16"/>
  <c r="D17" i="16"/>
  <c r="P16" i="16"/>
  <c r="O16" i="16"/>
  <c r="N16" i="16"/>
  <c r="M16" i="16"/>
  <c r="L16" i="16"/>
  <c r="K16" i="16"/>
  <c r="J16" i="16"/>
  <c r="I16" i="16"/>
  <c r="H16" i="16"/>
  <c r="G16" i="16"/>
  <c r="F16" i="16"/>
  <c r="E16" i="16"/>
  <c r="D16" i="16"/>
  <c r="P15" i="16"/>
  <c r="O15" i="16"/>
  <c r="N15" i="16"/>
  <c r="M15" i="16"/>
  <c r="L15" i="16"/>
  <c r="K15" i="16"/>
  <c r="J15" i="16"/>
  <c r="I15" i="16"/>
  <c r="H15" i="16"/>
  <c r="G15" i="16"/>
  <c r="F15" i="16"/>
  <c r="E15" i="16"/>
  <c r="D15" i="16"/>
  <c r="P14" i="16"/>
  <c r="O14" i="16"/>
  <c r="N14" i="16"/>
  <c r="M14" i="16"/>
  <c r="L14" i="16"/>
  <c r="K14" i="16"/>
  <c r="J14" i="16"/>
  <c r="I14" i="16"/>
  <c r="H14" i="16"/>
  <c r="G14" i="16"/>
  <c r="F14" i="16"/>
  <c r="E14" i="16"/>
  <c r="D14" i="16"/>
  <c r="P13" i="16"/>
  <c r="O13" i="16"/>
  <c r="N13" i="16"/>
  <c r="M13" i="16"/>
  <c r="L13" i="16"/>
  <c r="K13" i="16"/>
  <c r="J13" i="16"/>
  <c r="I13" i="16"/>
  <c r="H13" i="16"/>
  <c r="G13" i="16"/>
  <c r="F13" i="16"/>
  <c r="E13" i="16"/>
  <c r="D13" i="16"/>
  <c r="P12" i="16"/>
  <c r="O12" i="16"/>
  <c r="N12" i="16"/>
  <c r="M12" i="16"/>
  <c r="L12" i="16"/>
  <c r="K12" i="16"/>
  <c r="J12" i="16"/>
  <c r="I12" i="16"/>
  <c r="H12" i="16"/>
  <c r="G12" i="16"/>
  <c r="F12" i="16"/>
  <c r="E12" i="16"/>
  <c r="D12" i="16"/>
  <c r="P11" i="16"/>
  <c r="O11" i="16"/>
  <c r="N11" i="16"/>
  <c r="M11" i="16"/>
  <c r="L11" i="16"/>
  <c r="K11" i="16"/>
  <c r="J11" i="16"/>
  <c r="I11" i="16"/>
  <c r="H11" i="16"/>
  <c r="G11" i="16"/>
  <c r="F11" i="16"/>
  <c r="E11" i="16"/>
  <c r="D11" i="16"/>
  <c r="P10" i="16"/>
  <c r="O10" i="16"/>
  <c r="N10" i="16"/>
  <c r="M10" i="16"/>
  <c r="L10" i="16"/>
  <c r="K10" i="16"/>
  <c r="J10" i="16"/>
  <c r="I10" i="16"/>
  <c r="H10" i="16"/>
  <c r="G10" i="16"/>
  <c r="F10" i="16"/>
  <c r="E10" i="16"/>
  <c r="D10" i="16"/>
  <c r="P9" i="16"/>
  <c r="O9" i="16"/>
  <c r="N9" i="16"/>
  <c r="M9" i="16"/>
  <c r="L9" i="16"/>
  <c r="K9" i="16"/>
  <c r="J9" i="16"/>
  <c r="I9" i="16"/>
  <c r="H9" i="16"/>
  <c r="G9" i="16"/>
  <c r="F9" i="16"/>
  <c r="E9" i="16"/>
  <c r="D9" i="16"/>
  <c r="P8" i="16"/>
  <c r="O8" i="16"/>
  <c r="N8" i="16"/>
  <c r="M8" i="16"/>
  <c r="L8" i="16"/>
  <c r="K8" i="16"/>
  <c r="J8" i="16"/>
  <c r="I8" i="16"/>
  <c r="H8" i="16"/>
  <c r="G8" i="16"/>
  <c r="F8" i="16"/>
  <c r="E8" i="16"/>
  <c r="D8" i="16"/>
  <c r="P7" i="16"/>
  <c r="O7" i="16"/>
  <c r="N7" i="16"/>
  <c r="M7" i="16"/>
  <c r="L7" i="16"/>
  <c r="K7" i="16"/>
  <c r="J7" i="16"/>
  <c r="I7" i="16"/>
  <c r="H7" i="16"/>
  <c r="G7" i="16"/>
  <c r="F7" i="16"/>
  <c r="E7" i="16"/>
  <c r="D7" i="16"/>
  <c r="P6" i="16"/>
  <c r="O6" i="16"/>
  <c r="N6" i="16"/>
  <c r="M6" i="16"/>
  <c r="L6" i="16"/>
  <c r="K6" i="16"/>
  <c r="J6" i="16"/>
  <c r="I6" i="16"/>
  <c r="H6" i="16"/>
  <c r="G6" i="16"/>
  <c r="F6" i="16"/>
  <c r="E6" i="16"/>
  <c r="D6" i="16"/>
  <c r="P5" i="16"/>
  <c r="O5" i="16"/>
  <c r="N5" i="16"/>
  <c r="M5" i="16"/>
  <c r="L5" i="16"/>
  <c r="K5" i="16"/>
  <c r="J5" i="16"/>
  <c r="I5" i="16"/>
  <c r="H5" i="16"/>
  <c r="G5" i="16"/>
  <c r="F5" i="16"/>
  <c r="E5" i="16"/>
  <c r="D5" i="16"/>
  <c r="P4" i="16"/>
  <c r="O4" i="16"/>
  <c r="N4" i="16"/>
  <c r="M4" i="16"/>
  <c r="L4" i="16"/>
  <c r="K4" i="16"/>
  <c r="J4" i="16"/>
  <c r="I4" i="16"/>
  <c r="H4" i="16"/>
  <c r="G4" i="16"/>
  <c r="F4" i="16"/>
  <c r="E4" i="16"/>
  <c r="D4" i="16"/>
  <c r="P3" i="16"/>
  <c r="O3" i="16"/>
  <c r="N3" i="16"/>
  <c r="M3" i="16"/>
  <c r="L3" i="16"/>
  <c r="K3" i="16"/>
  <c r="J3" i="16"/>
  <c r="I3" i="16"/>
  <c r="H3" i="16"/>
  <c r="G3" i="16"/>
  <c r="F3" i="16"/>
  <c r="E3" i="16"/>
  <c r="D3" i="16"/>
  <c r="P2" i="16"/>
  <c r="O2" i="16"/>
  <c r="N2" i="16"/>
  <c r="M2" i="16"/>
  <c r="L2" i="16"/>
  <c r="K2" i="16"/>
  <c r="J2" i="16"/>
  <c r="I2" i="16"/>
  <c r="H2" i="16"/>
  <c r="G2" i="16"/>
  <c r="F2" i="16"/>
  <c r="E2" i="16"/>
  <c r="D2" i="16"/>
  <c r="P358" i="12"/>
  <c r="O358" i="12"/>
  <c r="N358" i="12"/>
  <c r="M358" i="12"/>
  <c r="L358" i="12"/>
  <c r="K358" i="12"/>
  <c r="J358" i="12"/>
  <c r="I358" i="12"/>
  <c r="H358" i="12"/>
  <c r="G358" i="12"/>
  <c r="F358" i="12"/>
  <c r="E358" i="12"/>
  <c r="D358" i="12"/>
  <c r="P357" i="12"/>
  <c r="O357" i="12"/>
  <c r="N357" i="12"/>
  <c r="M357" i="12"/>
  <c r="L357" i="12"/>
  <c r="K357" i="12"/>
  <c r="J357" i="12"/>
  <c r="I357" i="12"/>
  <c r="H357" i="12"/>
  <c r="G357" i="12"/>
  <c r="F357" i="12"/>
  <c r="E357" i="12"/>
  <c r="D357" i="12"/>
  <c r="P356" i="12"/>
  <c r="O356" i="12"/>
  <c r="N356" i="12"/>
  <c r="M356" i="12"/>
  <c r="L356" i="12"/>
  <c r="K356" i="12"/>
  <c r="J356" i="12"/>
  <c r="I356" i="12"/>
  <c r="H356" i="12"/>
  <c r="G356" i="12"/>
  <c r="F356" i="12"/>
  <c r="E356" i="12"/>
  <c r="D356" i="12"/>
  <c r="P355" i="12"/>
  <c r="O355" i="12"/>
  <c r="N355" i="12"/>
  <c r="M355" i="12"/>
  <c r="L355" i="12"/>
  <c r="K355" i="12"/>
  <c r="J355" i="12"/>
  <c r="I355" i="12"/>
  <c r="H355" i="12"/>
  <c r="G355" i="12"/>
  <c r="F355" i="12"/>
  <c r="E355" i="12"/>
  <c r="D355" i="12"/>
  <c r="P354" i="12"/>
  <c r="O354" i="12"/>
  <c r="N354" i="12"/>
  <c r="M354" i="12"/>
  <c r="L354" i="12"/>
  <c r="K354" i="12"/>
  <c r="J354" i="12"/>
  <c r="I354" i="12"/>
  <c r="H354" i="12"/>
  <c r="G354" i="12"/>
  <c r="F354" i="12"/>
  <c r="E354" i="12"/>
  <c r="D354" i="12"/>
  <c r="P353" i="12"/>
  <c r="O353" i="12"/>
  <c r="N353" i="12"/>
  <c r="M353" i="12"/>
  <c r="L353" i="12"/>
  <c r="K353" i="12"/>
  <c r="J353" i="12"/>
  <c r="I353" i="12"/>
  <c r="H353" i="12"/>
  <c r="G353" i="12"/>
  <c r="F353" i="12"/>
  <c r="E353" i="12"/>
  <c r="D353" i="12"/>
  <c r="P352" i="12"/>
  <c r="O352" i="12"/>
  <c r="N352" i="12"/>
  <c r="M352" i="12"/>
  <c r="L352" i="12"/>
  <c r="K352" i="12"/>
  <c r="J352" i="12"/>
  <c r="I352" i="12"/>
  <c r="H352" i="12"/>
  <c r="G352" i="12"/>
  <c r="F352" i="12"/>
  <c r="E352" i="12"/>
  <c r="D352" i="12"/>
  <c r="P351" i="12"/>
  <c r="O351" i="12"/>
  <c r="N351" i="12"/>
  <c r="M351" i="12"/>
  <c r="L351" i="12"/>
  <c r="K351" i="12"/>
  <c r="J351" i="12"/>
  <c r="I351" i="12"/>
  <c r="H351" i="12"/>
  <c r="G351" i="12"/>
  <c r="F351" i="12"/>
  <c r="E351" i="12"/>
  <c r="D351" i="12"/>
  <c r="P350" i="12"/>
  <c r="O350" i="12"/>
  <c r="N350" i="12"/>
  <c r="M350" i="12"/>
  <c r="L350" i="12"/>
  <c r="K350" i="12"/>
  <c r="J350" i="12"/>
  <c r="I350" i="12"/>
  <c r="H350" i="12"/>
  <c r="G350" i="12"/>
  <c r="F350" i="12"/>
  <c r="E350" i="12"/>
  <c r="D350" i="12"/>
  <c r="P349" i="12"/>
  <c r="O349" i="12"/>
  <c r="N349" i="12"/>
  <c r="M349" i="12"/>
  <c r="L349" i="12"/>
  <c r="K349" i="12"/>
  <c r="J349" i="12"/>
  <c r="I349" i="12"/>
  <c r="H349" i="12"/>
  <c r="G349" i="12"/>
  <c r="F349" i="12"/>
  <c r="E349" i="12"/>
  <c r="D349" i="12"/>
  <c r="P348" i="12"/>
  <c r="O348" i="12"/>
  <c r="N348" i="12"/>
  <c r="M348" i="12"/>
  <c r="L348" i="12"/>
  <c r="K348" i="12"/>
  <c r="J348" i="12"/>
  <c r="I348" i="12"/>
  <c r="H348" i="12"/>
  <c r="G348" i="12"/>
  <c r="F348" i="12"/>
  <c r="E348" i="12"/>
  <c r="D348" i="12"/>
  <c r="P347" i="12"/>
  <c r="O347" i="12"/>
  <c r="N347" i="12"/>
  <c r="M347" i="12"/>
  <c r="L347" i="12"/>
  <c r="K347" i="12"/>
  <c r="J347" i="12"/>
  <c r="I347" i="12"/>
  <c r="H347" i="12"/>
  <c r="G347" i="12"/>
  <c r="F347" i="12"/>
  <c r="E347" i="12"/>
  <c r="D347" i="12"/>
  <c r="P346" i="12"/>
  <c r="O346" i="12"/>
  <c r="N346" i="12"/>
  <c r="M346" i="12"/>
  <c r="L346" i="12"/>
  <c r="K346" i="12"/>
  <c r="J346" i="12"/>
  <c r="I346" i="12"/>
  <c r="H346" i="12"/>
  <c r="G346" i="12"/>
  <c r="F346" i="12"/>
  <c r="E346" i="12"/>
  <c r="D346" i="12"/>
  <c r="P345" i="12"/>
  <c r="O345" i="12"/>
  <c r="N345" i="12"/>
  <c r="M345" i="12"/>
  <c r="L345" i="12"/>
  <c r="K345" i="12"/>
  <c r="J345" i="12"/>
  <c r="I345" i="12"/>
  <c r="H345" i="12"/>
  <c r="G345" i="12"/>
  <c r="F345" i="12"/>
  <c r="E345" i="12"/>
  <c r="D345" i="12"/>
  <c r="P344" i="12"/>
  <c r="O344" i="12"/>
  <c r="N344" i="12"/>
  <c r="M344" i="12"/>
  <c r="L344" i="12"/>
  <c r="K344" i="12"/>
  <c r="J344" i="12"/>
  <c r="I344" i="12"/>
  <c r="H344" i="12"/>
  <c r="G344" i="12"/>
  <c r="F344" i="12"/>
  <c r="E344" i="12"/>
  <c r="D344" i="12"/>
  <c r="P343" i="12"/>
  <c r="O343" i="12"/>
  <c r="N343" i="12"/>
  <c r="M343" i="12"/>
  <c r="L343" i="12"/>
  <c r="K343" i="12"/>
  <c r="J343" i="12"/>
  <c r="I343" i="12"/>
  <c r="H343" i="12"/>
  <c r="G343" i="12"/>
  <c r="F343" i="12"/>
  <c r="E343" i="12"/>
  <c r="D343" i="12"/>
  <c r="P342" i="12"/>
  <c r="O342" i="12"/>
  <c r="N342" i="12"/>
  <c r="M342" i="12"/>
  <c r="L342" i="12"/>
  <c r="K342" i="12"/>
  <c r="J342" i="12"/>
  <c r="I342" i="12"/>
  <c r="H342" i="12"/>
  <c r="G342" i="12"/>
  <c r="F342" i="12"/>
  <c r="E342" i="12"/>
  <c r="D342" i="12"/>
  <c r="P341" i="12"/>
  <c r="O341" i="12"/>
  <c r="N341" i="12"/>
  <c r="M341" i="12"/>
  <c r="L341" i="12"/>
  <c r="K341" i="12"/>
  <c r="J341" i="12"/>
  <c r="I341" i="12"/>
  <c r="H341" i="12"/>
  <c r="G341" i="12"/>
  <c r="F341" i="12"/>
  <c r="E341" i="12"/>
  <c r="D341" i="12"/>
  <c r="P340" i="12"/>
  <c r="O340" i="12"/>
  <c r="N340" i="12"/>
  <c r="M340" i="12"/>
  <c r="L340" i="12"/>
  <c r="K340" i="12"/>
  <c r="J340" i="12"/>
  <c r="I340" i="12"/>
  <c r="H340" i="12"/>
  <c r="G340" i="12"/>
  <c r="F340" i="12"/>
  <c r="E340" i="12"/>
  <c r="D340" i="12"/>
  <c r="P339" i="12"/>
  <c r="O339" i="12"/>
  <c r="N339" i="12"/>
  <c r="M339" i="12"/>
  <c r="L339" i="12"/>
  <c r="K339" i="12"/>
  <c r="J339" i="12"/>
  <c r="I339" i="12"/>
  <c r="H339" i="12"/>
  <c r="G339" i="12"/>
  <c r="F339" i="12"/>
  <c r="E339" i="12"/>
  <c r="D339" i="12"/>
  <c r="P338" i="12"/>
  <c r="O338" i="12"/>
  <c r="N338" i="12"/>
  <c r="M338" i="12"/>
  <c r="L338" i="12"/>
  <c r="K338" i="12"/>
  <c r="J338" i="12"/>
  <c r="I338" i="12"/>
  <c r="H338" i="12"/>
  <c r="G338" i="12"/>
  <c r="F338" i="12"/>
  <c r="E338" i="12"/>
  <c r="D338" i="12"/>
  <c r="P337" i="12"/>
  <c r="O337" i="12"/>
  <c r="N337" i="12"/>
  <c r="M337" i="12"/>
  <c r="L337" i="12"/>
  <c r="K337" i="12"/>
  <c r="J337" i="12"/>
  <c r="I337" i="12"/>
  <c r="H337" i="12"/>
  <c r="G337" i="12"/>
  <c r="F337" i="12"/>
  <c r="E337" i="12"/>
  <c r="D337" i="12"/>
  <c r="P336" i="12"/>
  <c r="O336" i="12"/>
  <c r="N336" i="12"/>
  <c r="M336" i="12"/>
  <c r="L336" i="12"/>
  <c r="K336" i="12"/>
  <c r="J336" i="12"/>
  <c r="I336" i="12"/>
  <c r="H336" i="12"/>
  <c r="G336" i="12"/>
  <c r="F336" i="12"/>
  <c r="E336" i="12"/>
  <c r="D336" i="12"/>
  <c r="P335" i="12"/>
  <c r="O335" i="12"/>
  <c r="N335" i="12"/>
  <c r="M335" i="12"/>
  <c r="L335" i="12"/>
  <c r="K335" i="12"/>
  <c r="J335" i="12"/>
  <c r="I335" i="12"/>
  <c r="H335" i="12"/>
  <c r="G335" i="12"/>
  <c r="F335" i="12"/>
  <c r="E335" i="12"/>
  <c r="D335" i="12"/>
  <c r="P334" i="12"/>
  <c r="O334" i="12"/>
  <c r="N334" i="12"/>
  <c r="M334" i="12"/>
  <c r="L334" i="12"/>
  <c r="K334" i="12"/>
  <c r="J334" i="12"/>
  <c r="I334" i="12"/>
  <c r="H334" i="12"/>
  <c r="G334" i="12"/>
  <c r="F334" i="12"/>
  <c r="E334" i="12"/>
  <c r="D334" i="12"/>
  <c r="P333" i="12"/>
  <c r="O333" i="12"/>
  <c r="N333" i="12"/>
  <c r="M333" i="12"/>
  <c r="L333" i="12"/>
  <c r="K333" i="12"/>
  <c r="J333" i="12"/>
  <c r="I333" i="12"/>
  <c r="H333" i="12"/>
  <c r="G333" i="12"/>
  <c r="F333" i="12"/>
  <c r="E333" i="12"/>
  <c r="D333" i="12"/>
  <c r="P332" i="12"/>
  <c r="O332" i="12"/>
  <c r="N332" i="12"/>
  <c r="M332" i="12"/>
  <c r="L332" i="12"/>
  <c r="K332" i="12"/>
  <c r="J332" i="12"/>
  <c r="I332" i="12"/>
  <c r="H332" i="12"/>
  <c r="G332" i="12"/>
  <c r="F332" i="12"/>
  <c r="E332" i="12"/>
  <c r="D332" i="12"/>
  <c r="P331" i="12"/>
  <c r="O331" i="12"/>
  <c r="N331" i="12"/>
  <c r="M331" i="12"/>
  <c r="L331" i="12"/>
  <c r="K331" i="12"/>
  <c r="J331" i="12"/>
  <c r="I331" i="12"/>
  <c r="H331" i="12"/>
  <c r="G331" i="12"/>
  <c r="F331" i="12"/>
  <c r="E331" i="12"/>
  <c r="D331" i="12"/>
  <c r="P330" i="12"/>
  <c r="O330" i="12"/>
  <c r="N330" i="12"/>
  <c r="M330" i="12"/>
  <c r="L330" i="12"/>
  <c r="K330" i="12"/>
  <c r="J330" i="12"/>
  <c r="I330" i="12"/>
  <c r="H330" i="12"/>
  <c r="G330" i="12"/>
  <c r="F330" i="12"/>
  <c r="E330" i="12"/>
  <c r="D330" i="12"/>
  <c r="P329" i="12"/>
  <c r="O329" i="12"/>
  <c r="N329" i="12"/>
  <c r="M329" i="12"/>
  <c r="L329" i="12"/>
  <c r="K329" i="12"/>
  <c r="J329" i="12"/>
  <c r="I329" i="12"/>
  <c r="H329" i="12"/>
  <c r="G329" i="12"/>
  <c r="F329" i="12"/>
  <c r="E329" i="12"/>
  <c r="D329" i="12"/>
  <c r="P328" i="12"/>
  <c r="O328" i="12"/>
  <c r="N328" i="12"/>
  <c r="M328" i="12"/>
  <c r="L328" i="12"/>
  <c r="K328" i="12"/>
  <c r="J328" i="12"/>
  <c r="I328" i="12"/>
  <c r="H328" i="12"/>
  <c r="G328" i="12"/>
  <c r="F328" i="12"/>
  <c r="E328" i="12"/>
  <c r="D328" i="12"/>
  <c r="P327" i="12"/>
  <c r="O327" i="12"/>
  <c r="N327" i="12"/>
  <c r="M327" i="12"/>
  <c r="L327" i="12"/>
  <c r="K327" i="12"/>
  <c r="J327" i="12"/>
  <c r="I327" i="12"/>
  <c r="H327" i="12"/>
  <c r="G327" i="12"/>
  <c r="F327" i="12"/>
  <c r="E327" i="12"/>
  <c r="D327" i="12"/>
  <c r="P326" i="12"/>
  <c r="O326" i="12"/>
  <c r="N326" i="12"/>
  <c r="M326" i="12"/>
  <c r="L326" i="12"/>
  <c r="K326" i="12"/>
  <c r="J326" i="12"/>
  <c r="I326" i="12"/>
  <c r="H326" i="12"/>
  <c r="G326" i="12"/>
  <c r="F326" i="12"/>
  <c r="E326" i="12"/>
  <c r="D326" i="12"/>
  <c r="P325" i="12"/>
  <c r="O325" i="12"/>
  <c r="N325" i="12"/>
  <c r="M325" i="12"/>
  <c r="L325" i="12"/>
  <c r="K325" i="12"/>
  <c r="J325" i="12"/>
  <c r="I325" i="12"/>
  <c r="H325" i="12"/>
  <c r="G325" i="12"/>
  <c r="F325" i="12"/>
  <c r="E325" i="12"/>
  <c r="D325" i="12"/>
  <c r="P324" i="12"/>
  <c r="O324" i="12"/>
  <c r="N324" i="12"/>
  <c r="M324" i="12"/>
  <c r="L324" i="12"/>
  <c r="K324" i="12"/>
  <c r="J324" i="12"/>
  <c r="I324" i="12"/>
  <c r="H324" i="12"/>
  <c r="G324" i="12"/>
  <c r="F324" i="12"/>
  <c r="E324" i="12"/>
  <c r="D324" i="12"/>
  <c r="P323" i="12"/>
  <c r="O323" i="12"/>
  <c r="N323" i="12"/>
  <c r="M323" i="12"/>
  <c r="L323" i="12"/>
  <c r="K323" i="12"/>
  <c r="J323" i="12"/>
  <c r="I323" i="12"/>
  <c r="H323" i="12"/>
  <c r="G323" i="12"/>
  <c r="F323" i="12"/>
  <c r="E323" i="12"/>
  <c r="D323" i="12"/>
  <c r="P322" i="12"/>
  <c r="O322" i="12"/>
  <c r="N322" i="12"/>
  <c r="M322" i="12"/>
  <c r="L322" i="12"/>
  <c r="K322" i="12"/>
  <c r="J322" i="12"/>
  <c r="I322" i="12"/>
  <c r="H322" i="12"/>
  <c r="G322" i="12"/>
  <c r="F322" i="12"/>
  <c r="E322" i="12"/>
  <c r="D322" i="12"/>
  <c r="P321" i="12"/>
  <c r="O321" i="12"/>
  <c r="N321" i="12"/>
  <c r="M321" i="12"/>
  <c r="L321" i="12"/>
  <c r="K321" i="12"/>
  <c r="J321" i="12"/>
  <c r="I321" i="12"/>
  <c r="H321" i="12"/>
  <c r="G321" i="12"/>
  <c r="F321" i="12"/>
  <c r="E321" i="12"/>
  <c r="D321" i="12"/>
  <c r="P320" i="12"/>
  <c r="O320" i="12"/>
  <c r="N320" i="12"/>
  <c r="M320" i="12"/>
  <c r="L320" i="12"/>
  <c r="K320" i="12"/>
  <c r="J320" i="12"/>
  <c r="I320" i="12"/>
  <c r="H320" i="12"/>
  <c r="G320" i="12"/>
  <c r="F320" i="12"/>
  <c r="E320" i="12"/>
  <c r="D320" i="12"/>
  <c r="P319" i="12"/>
  <c r="O319" i="12"/>
  <c r="N319" i="12"/>
  <c r="M319" i="12"/>
  <c r="L319" i="12"/>
  <c r="K319" i="12"/>
  <c r="J319" i="12"/>
  <c r="I319" i="12"/>
  <c r="H319" i="12"/>
  <c r="G319" i="12"/>
  <c r="F319" i="12"/>
  <c r="E319" i="12"/>
  <c r="D319" i="12"/>
  <c r="P318" i="12"/>
  <c r="O318" i="12"/>
  <c r="N318" i="12"/>
  <c r="M318" i="12"/>
  <c r="L318" i="12"/>
  <c r="K318" i="12"/>
  <c r="J318" i="12"/>
  <c r="I318" i="12"/>
  <c r="H318" i="12"/>
  <c r="G318" i="12"/>
  <c r="F318" i="12"/>
  <c r="E318" i="12"/>
  <c r="D318" i="12"/>
  <c r="P317" i="12"/>
  <c r="O317" i="12"/>
  <c r="N317" i="12"/>
  <c r="M317" i="12"/>
  <c r="L317" i="12"/>
  <c r="K317" i="12"/>
  <c r="J317" i="12"/>
  <c r="I317" i="12"/>
  <c r="H317" i="12"/>
  <c r="G317" i="12"/>
  <c r="F317" i="12"/>
  <c r="E317" i="12"/>
  <c r="D317" i="12"/>
  <c r="P316" i="12"/>
  <c r="O316" i="12"/>
  <c r="N316" i="12"/>
  <c r="M316" i="12"/>
  <c r="L316" i="12"/>
  <c r="K316" i="12"/>
  <c r="J316" i="12"/>
  <c r="I316" i="12"/>
  <c r="H316" i="12"/>
  <c r="G316" i="12"/>
  <c r="F316" i="12"/>
  <c r="E316" i="12"/>
  <c r="D316" i="12"/>
  <c r="P315" i="12"/>
  <c r="O315" i="12"/>
  <c r="N315" i="12"/>
  <c r="M315" i="12"/>
  <c r="L315" i="12"/>
  <c r="K315" i="12"/>
  <c r="J315" i="12"/>
  <c r="I315" i="12"/>
  <c r="H315" i="12"/>
  <c r="G315" i="12"/>
  <c r="F315" i="12"/>
  <c r="E315" i="12"/>
  <c r="D315" i="12"/>
  <c r="P314" i="12"/>
  <c r="O314" i="12"/>
  <c r="N314" i="12"/>
  <c r="M314" i="12"/>
  <c r="L314" i="12"/>
  <c r="K314" i="12"/>
  <c r="J314" i="12"/>
  <c r="I314" i="12"/>
  <c r="H314" i="12"/>
  <c r="G314" i="12"/>
  <c r="F314" i="12"/>
  <c r="E314" i="12"/>
  <c r="D314" i="12"/>
  <c r="P313" i="12"/>
  <c r="O313" i="12"/>
  <c r="N313" i="12"/>
  <c r="M313" i="12"/>
  <c r="L313" i="12"/>
  <c r="K313" i="12"/>
  <c r="J313" i="12"/>
  <c r="I313" i="12"/>
  <c r="H313" i="12"/>
  <c r="G313" i="12"/>
  <c r="F313" i="12"/>
  <c r="E313" i="12"/>
  <c r="D313" i="12"/>
  <c r="P312" i="12"/>
  <c r="O312" i="12"/>
  <c r="N312" i="12"/>
  <c r="M312" i="12"/>
  <c r="L312" i="12"/>
  <c r="K312" i="12"/>
  <c r="J312" i="12"/>
  <c r="I312" i="12"/>
  <c r="H312" i="12"/>
  <c r="G312" i="12"/>
  <c r="F312" i="12"/>
  <c r="E312" i="12"/>
  <c r="D312" i="12"/>
  <c r="P311" i="12"/>
  <c r="O311" i="12"/>
  <c r="N311" i="12"/>
  <c r="M311" i="12"/>
  <c r="L311" i="12"/>
  <c r="K311" i="12"/>
  <c r="J311" i="12"/>
  <c r="I311" i="12"/>
  <c r="H311" i="12"/>
  <c r="G311" i="12"/>
  <c r="F311" i="12"/>
  <c r="E311" i="12"/>
  <c r="D311" i="12"/>
  <c r="P310" i="12"/>
  <c r="O310" i="12"/>
  <c r="N310" i="12"/>
  <c r="M310" i="12"/>
  <c r="L310" i="12"/>
  <c r="K310" i="12"/>
  <c r="J310" i="12"/>
  <c r="I310" i="12"/>
  <c r="H310" i="12"/>
  <c r="G310" i="12"/>
  <c r="F310" i="12"/>
  <c r="E310" i="12"/>
  <c r="D310" i="12"/>
  <c r="P309" i="12"/>
  <c r="O309" i="12"/>
  <c r="N309" i="12"/>
  <c r="M309" i="12"/>
  <c r="L309" i="12"/>
  <c r="K309" i="12"/>
  <c r="J309" i="12"/>
  <c r="I309" i="12"/>
  <c r="H309" i="12"/>
  <c r="G309" i="12"/>
  <c r="F309" i="12"/>
  <c r="E309" i="12"/>
  <c r="D309" i="12"/>
  <c r="P308" i="12"/>
  <c r="O308" i="12"/>
  <c r="N308" i="12"/>
  <c r="M308" i="12"/>
  <c r="L308" i="12"/>
  <c r="K308" i="12"/>
  <c r="J308" i="12"/>
  <c r="I308" i="12"/>
  <c r="H308" i="12"/>
  <c r="G308" i="12"/>
  <c r="F308" i="12"/>
  <c r="E308" i="12"/>
  <c r="D308" i="12"/>
  <c r="P307" i="12"/>
  <c r="O307" i="12"/>
  <c r="N307" i="12"/>
  <c r="M307" i="12"/>
  <c r="L307" i="12"/>
  <c r="K307" i="12"/>
  <c r="J307" i="12"/>
  <c r="I307" i="12"/>
  <c r="H307" i="12"/>
  <c r="G307" i="12"/>
  <c r="F307" i="12"/>
  <c r="E307" i="12"/>
  <c r="D307" i="12"/>
  <c r="P306" i="12"/>
  <c r="O306" i="12"/>
  <c r="N306" i="12"/>
  <c r="M306" i="12"/>
  <c r="L306" i="12"/>
  <c r="K306" i="12"/>
  <c r="J306" i="12"/>
  <c r="I306" i="12"/>
  <c r="H306" i="12"/>
  <c r="G306" i="12"/>
  <c r="F306" i="12"/>
  <c r="E306" i="12"/>
  <c r="D306" i="12"/>
  <c r="P305" i="12"/>
  <c r="O305" i="12"/>
  <c r="N305" i="12"/>
  <c r="M305" i="12"/>
  <c r="L305" i="12"/>
  <c r="K305" i="12"/>
  <c r="J305" i="12"/>
  <c r="I305" i="12"/>
  <c r="H305" i="12"/>
  <c r="G305" i="12"/>
  <c r="F305" i="12"/>
  <c r="E305" i="12"/>
  <c r="D305" i="12"/>
  <c r="P304" i="12"/>
  <c r="O304" i="12"/>
  <c r="N304" i="12"/>
  <c r="M304" i="12"/>
  <c r="L304" i="12"/>
  <c r="K304" i="12"/>
  <c r="J304" i="12"/>
  <c r="I304" i="12"/>
  <c r="H304" i="12"/>
  <c r="G304" i="12"/>
  <c r="F304" i="12"/>
  <c r="E304" i="12"/>
  <c r="D304" i="12"/>
  <c r="P303" i="12"/>
  <c r="O303" i="12"/>
  <c r="N303" i="12"/>
  <c r="M303" i="12"/>
  <c r="L303" i="12"/>
  <c r="K303" i="12"/>
  <c r="J303" i="12"/>
  <c r="I303" i="12"/>
  <c r="H303" i="12"/>
  <c r="G303" i="12"/>
  <c r="F303" i="12"/>
  <c r="E303" i="12"/>
  <c r="D303" i="12"/>
  <c r="P302" i="12"/>
  <c r="O302" i="12"/>
  <c r="N302" i="12"/>
  <c r="M302" i="12"/>
  <c r="L302" i="12"/>
  <c r="K302" i="12"/>
  <c r="J302" i="12"/>
  <c r="I302" i="12"/>
  <c r="H302" i="12"/>
  <c r="G302" i="12"/>
  <c r="F302" i="12"/>
  <c r="E302" i="12"/>
  <c r="D302" i="12"/>
  <c r="P301" i="12"/>
  <c r="O301" i="12"/>
  <c r="N301" i="12"/>
  <c r="M301" i="12"/>
  <c r="L301" i="12"/>
  <c r="K301" i="12"/>
  <c r="J301" i="12"/>
  <c r="I301" i="12"/>
  <c r="H301" i="12"/>
  <c r="G301" i="12"/>
  <c r="F301" i="12"/>
  <c r="E301" i="12"/>
  <c r="D301" i="12"/>
  <c r="P300" i="12"/>
  <c r="O300" i="12"/>
  <c r="N300" i="12"/>
  <c r="M300" i="12"/>
  <c r="L300" i="12"/>
  <c r="K300" i="12"/>
  <c r="J300" i="12"/>
  <c r="I300" i="12"/>
  <c r="H300" i="12"/>
  <c r="G300" i="12"/>
  <c r="F300" i="12"/>
  <c r="E300" i="12"/>
  <c r="D300" i="12"/>
  <c r="P299" i="12"/>
  <c r="O299" i="12"/>
  <c r="N299" i="12"/>
  <c r="M299" i="12"/>
  <c r="L299" i="12"/>
  <c r="K299" i="12"/>
  <c r="J299" i="12"/>
  <c r="I299" i="12"/>
  <c r="H299" i="12"/>
  <c r="G299" i="12"/>
  <c r="F299" i="12"/>
  <c r="E299" i="12"/>
  <c r="D299" i="12"/>
  <c r="P298" i="12"/>
  <c r="O298" i="12"/>
  <c r="N298" i="12"/>
  <c r="M298" i="12"/>
  <c r="L298" i="12"/>
  <c r="K298" i="12"/>
  <c r="J298" i="12"/>
  <c r="I298" i="12"/>
  <c r="H298" i="12"/>
  <c r="G298" i="12"/>
  <c r="F298" i="12"/>
  <c r="E298" i="12"/>
  <c r="D298" i="12"/>
  <c r="P297" i="12"/>
  <c r="O297" i="12"/>
  <c r="N297" i="12"/>
  <c r="M297" i="12"/>
  <c r="L297" i="12"/>
  <c r="K297" i="12"/>
  <c r="J297" i="12"/>
  <c r="I297" i="12"/>
  <c r="H297" i="12"/>
  <c r="G297" i="12"/>
  <c r="F297" i="12"/>
  <c r="E297" i="12"/>
  <c r="D297" i="12"/>
  <c r="P296" i="12"/>
  <c r="O296" i="12"/>
  <c r="N296" i="12"/>
  <c r="M296" i="12"/>
  <c r="L296" i="12"/>
  <c r="K296" i="12"/>
  <c r="J296" i="12"/>
  <c r="I296" i="12"/>
  <c r="H296" i="12"/>
  <c r="G296" i="12"/>
  <c r="F296" i="12"/>
  <c r="E296" i="12"/>
  <c r="D296" i="12"/>
  <c r="P295" i="12"/>
  <c r="O295" i="12"/>
  <c r="N295" i="12"/>
  <c r="M295" i="12"/>
  <c r="L295" i="12"/>
  <c r="K295" i="12"/>
  <c r="J295" i="12"/>
  <c r="I295" i="12"/>
  <c r="H295" i="12"/>
  <c r="G295" i="12"/>
  <c r="F295" i="12"/>
  <c r="E295" i="12"/>
  <c r="D295" i="12"/>
  <c r="P294" i="12"/>
  <c r="O294" i="12"/>
  <c r="N294" i="12"/>
  <c r="M294" i="12"/>
  <c r="L294" i="12"/>
  <c r="K294" i="12"/>
  <c r="J294" i="12"/>
  <c r="I294" i="12"/>
  <c r="H294" i="12"/>
  <c r="G294" i="12"/>
  <c r="F294" i="12"/>
  <c r="E294" i="12"/>
  <c r="D294" i="12"/>
  <c r="P293" i="12"/>
  <c r="O293" i="12"/>
  <c r="N293" i="12"/>
  <c r="M293" i="12"/>
  <c r="L293" i="12"/>
  <c r="K293" i="12"/>
  <c r="J293" i="12"/>
  <c r="I293" i="12"/>
  <c r="H293" i="12"/>
  <c r="G293" i="12"/>
  <c r="F293" i="12"/>
  <c r="E293" i="12"/>
  <c r="D293" i="12"/>
  <c r="P292" i="12"/>
  <c r="O292" i="12"/>
  <c r="N292" i="12"/>
  <c r="M292" i="12"/>
  <c r="L292" i="12"/>
  <c r="K292" i="12"/>
  <c r="J292" i="12"/>
  <c r="I292" i="12"/>
  <c r="H292" i="12"/>
  <c r="G292" i="12"/>
  <c r="F292" i="12"/>
  <c r="E292" i="12"/>
  <c r="D292" i="12"/>
  <c r="P291" i="12"/>
  <c r="O291" i="12"/>
  <c r="N291" i="12"/>
  <c r="M291" i="12"/>
  <c r="L291" i="12"/>
  <c r="K291" i="12"/>
  <c r="J291" i="12"/>
  <c r="I291" i="12"/>
  <c r="H291" i="12"/>
  <c r="G291" i="12"/>
  <c r="F291" i="12"/>
  <c r="E291" i="12"/>
  <c r="D291" i="12"/>
  <c r="P290" i="12"/>
  <c r="O290" i="12"/>
  <c r="N290" i="12"/>
  <c r="M290" i="12"/>
  <c r="L290" i="12"/>
  <c r="K290" i="12"/>
  <c r="J290" i="12"/>
  <c r="I290" i="12"/>
  <c r="H290" i="12"/>
  <c r="G290" i="12"/>
  <c r="F290" i="12"/>
  <c r="E290" i="12"/>
  <c r="D290" i="12"/>
  <c r="P289" i="12"/>
  <c r="O289" i="12"/>
  <c r="N289" i="12"/>
  <c r="M289" i="12"/>
  <c r="L289" i="12"/>
  <c r="K289" i="12"/>
  <c r="J289" i="12"/>
  <c r="I289" i="12"/>
  <c r="H289" i="12"/>
  <c r="G289" i="12"/>
  <c r="F289" i="12"/>
  <c r="E289" i="12"/>
  <c r="D289" i="12"/>
  <c r="P288" i="12"/>
  <c r="O288" i="12"/>
  <c r="N288" i="12"/>
  <c r="M288" i="12"/>
  <c r="L288" i="12"/>
  <c r="K288" i="12"/>
  <c r="J288" i="12"/>
  <c r="I288" i="12"/>
  <c r="H288" i="12"/>
  <c r="G288" i="12"/>
  <c r="F288" i="12"/>
  <c r="E288" i="12"/>
  <c r="D288" i="12"/>
  <c r="P287" i="12"/>
  <c r="O287" i="12"/>
  <c r="N287" i="12"/>
  <c r="M287" i="12"/>
  <c r="L287" i="12"/>
  <c r="K287" i="12"/>
  <c r="J287" i="12"/>
  <c r="I287" i="12"/>
  <c r="H287" i="12"/>
  <c r="G287" i="12"/>
  <c r="F287" i="12"/>
  <c r="E287" i="12"/>
  <c r="D287" i="12"/>
  <c r="P286" i="12"/>
  <c r="O286" i="12"/>
  <c r="N286" i="12"/>
  <c r="M286" i="12"/>
  <c r="L286" i="12"/>
  <c r="K286" i="12"/>
  <c r="J286" i="12"/>
  <c r="I286" i="12"/>
  <c r="H286" i="12"/>
  <c r="G286" i="12"/>
  <c r="F286" i="12"/>
  <c r="E286" i="12"/>
  <c r="D286" i="12"/>
  <c r="P285" i="12"/>
  <c r="O285" i="12"/>
  <c r="N285" i="12"/>
  <c r="M285" i="12"/>
  <c r="L285" i="12"/>
  <c r="K285" i="12"/>
  <c r="J285" i="12"/>
  <c r="I285" i="12"/>
  <c r="H285" i="12"/>
  <c r="G285" i="12"/>
  <c r="F285" i="12"/>
  <c r="E285" i="12"/>
  <c r="D285" i="12"/>
  <c r="P284" i="12"/>
  <c r="O284" i="12"/>
  <c r="N284" i="12"/>
  <c r="M284" i="12"/>
  <c r="L284" i="12"/>
  <c r="K284" i="12"/>
  <c r="J284" i="12"/>
  <c r="I284" i="12"/>
  <c r="H284" i="12"/>
  <c r="G284" i="12"/>
  <c r="F284" i="12"/>
  <c r="E284" i="12"/>
  <c r="D284" i="12"/>
  <c r="P283" i="12"/>
  <c r="O283" i="12"/>
  <c r="N283" i="12"/>
  <c r="M283" i="12"/>
  <c r="L283" i="12"/>
  <c r="K283" i="12"/>
  <c r="J283" i="12"/>
  <c r="I283" i="12"/>
  <c r="H283" i="12"/>
  <c r="G283" i="12"/>
  <c r="F283" i="12"/>
  <c r="E283" i="12"/>
  <c r="D283" i="12"/>
  <c r="P282" i="12"/>
  <c r="O282" i="12"/>
  <c r="N282" i="12"/>
  <c r="M282" i="12"/>
  <c r="L282" i="12"/>
  <c r="K282" i="12"/>
  <c r="J282" i="12"/>
  <c r="I282" i="12"/>
  <c r="H282" i="12"/>
  <c r="G282" i="12"/>
  <c r="F282" i="12"/>
  <c r="E282" i="12"/>
  <c r="D282" i="12"/>
  <c r="P281" i="12"/>
  <c r="O281" i="12"/>
  <c r="N281" i="12"/>
  <c r="M281" i="12"/>
  <c r="L281" i="12"/>
  <c r="K281" i="12"/>
  <c r="J281" i="12"/>
  <c r="I281" i="12"/>
  <c r="H281" i="12"/>
  <c r="G281" i="12"/>
  <c r="F281" i="12"/>
  <c r="E281" i="12"/>
  <c r="D281" i="12"/>
  <c r="P280" i="12"/>
  <c r="O280" i="12"/>
  <c r="N280" i="12"/>
  <c r="M280" i="12"/>
  <c r="L280" i="12"/>
  <c r="K280" i="12"/>
  <c r="J280" i="12"/>
  <c r="I280" i="12"/>
  <c r="H280" i="12"/>
  <c r="G280" i="12"/>
  <c r="F280" i="12"/>
  <c r="E280" i="12"/>
  <c r="D280" i="12"/>
  <c r="P279" i="12"/>
  <c r="O279" i="12"/>
  <c r="N279" i="12"/>
  <c r="M279" i="12"/>
  <c r="L279" i="12"/>
  <c r="K279" i="12"/>
  <c r="J279" i="12"/>
  <c r="I279" i="12"/>
  <c r="H279" i="12"/>
  <c r="G279" i="12"/>
  <c r="F279" i="12"/>
  <c r="E279" i="12"/>
  <c r="D279" i="12"/>
  <c r="P278" i="12"/>
  <c r="O278" i="12"/>
  <c r="N278" i="12"/>
  <c r="M278" i="12"/>
  <c r="L278" i="12"/>
  <c r="K278" i="12"/>
  <c r="J278" i="12"/>
  <c r="I278" i="12"/>
  <c r="H278" i="12"/>
  <c r="G278" i="12"/>
  <c r="F278" i="12"/>
  <c r="E278" i="12"/>
  <c r="D278" i="12"/>
  <c r="P277" i="12"/>
  <c r="O277" i="12"/>
  <c r="N277" i="12"/>
  <c r="M277" i="12"/>
  <c r="L277" i="12"/>
  <c r="K277" i="12"/>
  <c r="J277" i="12"/>
  <c r="I277" i="12"/>
  <c r="H277" i="12"/>
  <c r="G277" i="12"/>
  <c r="F277" i="12"/>
  <c r="E277" i="12"/>
  <c r="D277" i="12"/>
  <c r="P276" i="12"/>
  <c r="O276" i="12"/>
  <c r="N276" i="12"/>
  <c r="M276" i="12"/>
  <c r="L276" i="12"/>
  <c r="K276" i="12"/>
  <c r="J276" i="12"/>
  <c r="I276" i="12"/>
  <c r="H276" i="12"/>
  <c r="G276" i="12"/>
  <c r="F276" i="12"/>
  <c r="E276" i="12"/>
  <c r="D276" i="12"/>
  <c r="P275" i="12"/>
  <c r="O275" i="12"/>
  <c r="N275" i="12"/>
  <c r="M275" i="12"/>
  <c r="L275" i="12"/>
  <c r="K275" i="12"/>
  <c r="J275" i="12"/>
  <c r="I275" i="12"/>
  <c r="H275" i="12"/>
  <c r="G275" i="12"/>
  <c r="F275" i="12"/>
  <c r="E275" i="12"/>
  <c r="D275" i="12"/>
  <c r="P274" i="12"/>
  <c r="O274" i="12"/>
  <c r="N274" i="12"/>
  <c r="M274" i="12"/>
  <c r="L274" i="12"/>
  <c r="K274" i="12"/>
  <c r="J274" i="12"/>
  <c r="I274" i="12"/>
  <c r="H274" i="12"/>
  <c r="G274" i="12"/>
  <c r="F274" i="12"/>
  <c r="E274" i="12"/>
  <c r="D274" i="12"/>
  <c r="P273" i="12"/>
  <c r="O273" i="12"/>
  <c r="N273" i="12"/>
  <c r="M273" i="12"/>
  <c r="L273" i="12"/>
  <c r="K273" i="12"/>
  <c r="J273" i="12"/>
  <c r="I273" i="12"/>
  <c r="H273" i="12"/>
  <c r="G273" i="12"/>
  <c r="F273" i="12"/>
  <c r="E273" i="12"/>
  <c r="D273" i="12"/>
  <c r="P272" i="12"/>
  <c r="O272" i="12"/>
  <c r="N272" i="12"/>
  <c r="M272" i="12"/>
  <c r="L272" i="12"/>
  <c r="K272" i="12"/>
  <c r="J272" i="12"/>
  <c r="I272" i="12"/>
  <c r="H272" i="12"/>
  <c r="G272" i="12"/>
  <c r="F272" i="12"/>
  <c r="E272" i="12"/>
  <c r="D272" i="12"/>
  <c r="P271" i="12"/>
  <c r="O271" i="12"/>
  <c r="N271" i="12"/>
  <c r="M271" i="12"/>
  <c r="L271" i="12"/>
  <c r="K271" i="12"/>
  <c r="J271" i="12"/>
  <c r="I271" i="12"/>
  <c r="H271" i="12"/>
  <c r="G271" i="12"/>
  <c r="F271" i="12"/>
  <c r="E271" i="12"/>
  <c r="D271" i="12"/>
  <c r="P270" i="12"/>
  <c r="O270" i="12"/>
  <c r="N270" i="12"/>
  <c r="M270" i="12"/>
  <c r="L270" i="12"/>
  <c r="K270" i="12"/>
  <c r="J270" i="12"/>
  <c r="I270" i="12"/>
  <c r="H270" i="12"/>
  <c r="G270" i="12"/>
  <c r="F270" i="12"/>
  <c r="E270" i="12"/>
  <c r="D270" i="12"/>
  <c r="P269" i="12"/>
  <c r="O269" i="12"/>
  <c r="N269" i="12"/>
  <c r="M269" i="12"/>
  <c r="L269" i="12"/>
  <c r="K269" i="12"/>
  <c r="J269" i="12"/>
  <c r="I269" i="12"/>
  <c r="H269" i="12"/>
  <c r="G269" i="12"/>
  <c r="F269" i="12"/>
  <c r="E269" i="12"/>
  <c r="D269" i="12"/>
  <c r="P268" i="12"/>
  <c r="O268" i="12"/>
  <c r="N268" i="12"/>
  <c r="M268" i="12"/>
  <c r="L268" i="12"/>
  <c r="K268" i="12"/>
  <c r="J268" i="12"/>
  <c r="I268" i="12"/>
  <c r="H268" i="12"/>
  <c r="G268" i="12"/>
  <c r="F268" i="12"/>
  <c r="E268" i="12"/>
  <c r="D268" i="12"/>
  <c r="P267" i="12"/>
  <c r="O267" i="12"/>
  <c r="N267" i="12"/>
  <c r="M267" i="12"/>
  <c r="L267" i="12"/>
  <c r="K267" i="12"/>
  <c r="J267" i="12"/>
  <c r="I267" i="12"/>
  <c r="H267" i="12"/>
  <c r="G267" i="12"/>
  <c r="F267" i="12"/>
  <c r="E267" i="12"/>
  <c r="D267" i="12"/>
  <c r="P266" i="12"/>
  <c r="O266" i="12"/>
  <c r="N266" i="12"/>
  <c r="M266" i="12"/>
  <c r="L266" i="12"/>
  <c r="K266" i="12"/>
  <c r="J266" i="12"/>
  <c r="I266" i="12"/>
  <c r="H266" i="12"/>
  <c r="G266" i="12"/>
  <c r="F266" i="12"/>
  <c r="E266" i="12"/>
  <c r="D266" i="12"/>
  <c r="P265" i="12"/>
  <c r="O265" i="12"/>
  <c r="N265" i="12"/>
  <c r="M265" i="12"/>
  <c r="L265" i="12"/>
  <c r="K265" i="12"/>
  <c r="J265" i="12"/>
  <c r="I265" i="12"/>
  <c r="H265" i="12"/>
  <c r="G265" i="12"/>
  <c r="F265" i="12"/>
  <c r="E265" i="12"/>
  <c r="D265" i="12"/>
  <c r="P264" i="12"/>
  <c r="O264" i="12"/>
  <c r="N264" i="12"/>
  <c r="M264" i="12"/>
  <c r="L264" i="12"/>
  <c r="K264" i="12"/>
  <c r="J264" i="12"/>
  <c r="I264" i="12"/>
  <c r="H264" i="12"/>
  <c r="G264" i="12"/>
  <c r="F264" i="12"/>
  <c r="E264" i="12"/>
  <c r="D264" i="12"/>
  <c r="P263" i="12"/>
  <c r="O263" i="12"/>
  <c r="N263" i="12"/>
  <c r="M263" i="12"/>
  <c r="L263" i="12"/>
  <c r="K263" i="12"/>
  <c r="J263" i="12"/>
  <c r="I263" i="12"/>
  <c r="H263" i="12"/>
  <c r="G263" i="12"/>
  <c r="F263" i="12"/>
  <c r="E263" i="12"/>
  <c r="D263" i="12"/>
  <c r="P262" i="12"/>
  <c r="O262" i="12"/>
  <c r="N262" i="12"/>
  <c r="M262" i="12"/>
  <c r="L262" i="12"/>
  <c r="K262" i="12"/>
  <c r="J262" i="12"/>
  <c r="I262" i="12"/>
  <c r="H262" i="12"/>
  <c r="G262" i="12"/>
  <c r="F262" i="12"/>
  <c r="E262" i="12"/>
  <c r="D262" i="12"/>
  <c r="P261" i="12"/>
  <c r="O261" i="12"/>
  <c r="N261" i="12"/>
  <c r="M261" i="12"/>
  <c r="L261" i="12"/>
  <c r="K261" i="12"/>
  <c r="J261" i="12"/>
  <c r="I261" i="12"/>
  <c r="H261" i="12"/>
  <c r="G261" i="12"/>
  <c r="F261" i="12"/>
  <c r="E261" i="12"/>
  <c r="D261" i="12"/>
  <c r="P260" i="12"/>
  <c r="O260" i="12"/>
  <c r="N260" i="12"/>
  <c r="M260" i="12"/>
  <c r="L260" i="12"/>
  <c r="K260" i="12"/>
  <c r="J260" i="12"/>
  <c r="I260" i="12"/>
  <c r="H260" i="12"/>
  <c r="G260" i="12"/>
  <c r="F260" i="12"/>
  <c r="E260" i="12"/>
  <c r="D260" i="12"/>
  <c r="P259" i="12"/>
  <c r="O259" i="12"/>
  <c r="N259" i="12"/>
  <c r="M259" i="12"/>
  <c r="L259" i="12"/>
  <c r="K259" i="12"/>
  <c r="J259" i="12"/>
  <c r="I259" i="12"/>
  <c r="H259" i="12"/>
  <c r="G259" i="12"/>
  <c r="F259" i="12"/>
  <c r="E259" i="12"/>
  <c r="D259" i="12"/>
  <c r="P258" i="12"/>
  <c r="O258" i="12"/>
  <c r="N258" i="12"/>
  <c r="M258" i="12"/>
  <c r="L258" i="12"/>
  <c r="K258" i="12"/>
  <c r="J258" i="12"/>
  <c r="I258" i="12"/>
  <c r="H258" i="12"/>
  <c r="G258" i="12"/>
  <c r="F258" i="12"/>
  <c r="E258" i="12"/>
  <c r="D258" i="12"/>
  <c r="P257" i="12"/>
  <c r="O257" i="12"/>
  <c r="N257" i="12"/>
  <c r="M257" i="12"/>
  <c r="L257" i="12"/>
  <c r="K257" i="12"/>
  <c r="J257" i="12"/>
  <c r="I257" i="12"/>
  <c r="H257" i="12"/>
  <c r="G257" i="12"/>
  <c r="F257" i="12"/>
  <c r="E257" i="12"/>
  <c r="D257" i="12"/>
  <c r="P256" i="12"/>
  <c r="O256" i="12"/>
  <c r="N256" i="12"/>
  <c r="M256" i="12"/>
  <c r="L256" i="12"/>
  <c r="K256" i="12"/>
  <c r="J256" i="12"/>
  <c r="I256" i="12"/>
  <c r="H256" i="12"/>
  <c r="G256" i="12"/>
  <c r="F256" i="12"/>
  <c r="E256" i="12"/>
  <c r="D256" i="12"/>
  <c r="P255" i="12"/>
  <c r="O255" i="12"/>
  <c r="N255" i="12"/>
  <c r="M255" i="12"/>
  <c r="L255" i="12"/>
  <c r="K255" i="12"/>
  <c r="J255" i="12"/>
  <c r="I255" i="12"/>
  <c r="H255" i="12"/>
  <c r="G255" i="12"/>
  <c r="F255" i="12"/>
  <c r="E255" i="12"/>
  <c r="D255" i="12"/>
  <c r="P254" i="12"/>
  <c r="O254" i="12"/>
  <c r="N254" i="12"/>
  <c r="M254" i="12"/>
  <c r="L254" i="12"/>
  <c r="K254" i="12"/>
  <c r="J254" i="12"/>
  <c r="I254" i="12"/>
  <c r="H254" i="12"/>
  <c r="G254" i="12"/>
  <c r="F254" i="12"/>
  <c r="E254" i="12"/>
  <c r="D254" i="12"/>
  <c r="P253" i="12"/>
  <c r="O253" i="12"/>
  <c r="N253" i="12"/>
  <c r="M253" i="12"/>
  <c r="L253" i="12"/>
  <c r="K253" i="12"/>
  <c r="J253" i="12"/>
  <c r="I253" i="12"/>
  <c r="H253" i="12"/>
  <c r="G253" i="12"/>
  <c r="F253" i="12"/>
  <c r="E253" i="12"/>
  <c r="D253" i="12"/>
  <c r="P252" i="12"/>
  <c r="O252" i="12"/>
  <c r="N252" i="12"/>
  <c r="M252" i="12"/>
  <c r="L252" i="12"/>
  <c r="K252" i="12"/>
  <c r="J252" i="12"/>
  <c r="I252" i="12"/>
  <c r="H252" i="12"/>
  <c r="G252" i="12"/>
  <c r="F252" i="12"/>
  <c r="E252" i="12"/>
  <c r="D252" i="12"/>
  <c r="P251" i="12"/>
  <c r="O251" i="12"/>
  <c r="N251" i="12"/>
  <c r="M251" i="12"/>
  <c r="L251" i="12"/>
  <c r="K251" i="12"/>
  <c r="J251" i="12"/>
  <c r="I251" i="12"/>
  <c r="H251" i="12"/>
  <c r="G251" i="12"/>
  <c r="F251" i="12"/>
  <c r="E251" i="12"/>
  <c r="D251" i="12"/>
  <c r="P250" i="12"/>
  <c r="O250" i="12"/>
  <c r="N250" i="12"/>
  <c r="M250" i="12"/>
  <c r="L250" i="12"/>
  <c r="K250" i="12"/>
  <c r="J250" i="12"/>
  <c r="I250" i="12"/>
  <c r="H250" i="12"/>
  <c r="G250" i="12"/>
  <c r="F250" i="12"/>
  <c r="E250" i="12"/>
  <c r="D250" i="12"/>
  <c r="P249" i="12"/>
  <c r="O249" i="12"/>
  <c r="N249" i="12"/>
  <c r="M249" i="12"/>
  <c r="L249" i="12"/>
  <c r="K249" i="12"/>
  <c r="J249" i="12"/>
  <c r="I249" i="12"/>
  <c r="H249" i="12"/>
  <c r="G249" i="12"/>
  <c r="F249" i="12"/>
  <c r="E249" i="12"/>
  <c r="D249" i="12"/>
  <c r="P248" i="12"/>
  <c r="O248" i="12"/>
  <c r="N248" i="12"/>
  <c r="M248" i="12"/>
  <c r="L248" i="12"/>
  <c r="K248" i="12"/>
  <c r="J248" i="12"/>
  <c r="I248" i="12"/>
  <c r="H248" i="12"/>
  <c r="G248" i="12"/>
  <c r="F248" i="12"/>
  <c r="E248" i="12"/>
  <c r="D248" i="12"/>
  <c r="P247" i="12"/>
  <c r="O247" i="12"/>
  <c r="N247" i="12"/>
  <c r="M247" i="12"/>
  <c r="L247" i="12"/>
  <c r="K247" i="12"/>
  <c r="J247" i="12"/>
  <c r="I247" i="12"/>
  <c r="H247" i="12"/>
  <c r="G247" i="12"/>
  <c r="F247" i="12"/>
  <c r="E247" i="12"/>
  <c r="D247" i="12"/>
  <c r="P246" i="12"/>
  <c r="O246" i="12"/>
  <c r="N246" i="12"/>
  <c r="M246" i="12"/>
  <c r="L246" i="12"/>
  <c r="K246" i="12"/>
  <c r="J246" i="12"/>
  <c r="I246" i="12"/>
  <c r="H246" i="12"/>
  <c r="G246" i="12"/>
  <c r="F246" i="12"/>
  <c r="E246" i="12"/>
  <c r="D246" i="12"/>
  <c r="P245" i="12"/>
  <c r="O245" i="12"/>
  <c r="N245" i="12"/>
  <c r="M245" i="12"/>
  <c r="L245" i="12"/>
  <c r="K245" i="12"/>
  <c r="J245" i="12"/>
  <c r="I245" i="12"/>
  <c r="H245" i="12"/>
  <c r="G245" i="12"/>
  <c r="F245" i="12"/>
  <c r="E245" i="12"/>
  <c r="D245" i="12"/>
  <c r="P244" i="12"/>
  <c r="O244" i="12"/>
  <c r="N244" i="12"/>
  <c r="M244" i="12"/>
  <c r="L244" i="12"/>
  <c r="K244" i="12"/>
  <c r="J244" i="12"/>
  <c r="I244" i="12"/>
  <c r="H244" i="12"/>
  <c r="G244" i="12"/>
  <c r="F244" i="12"/>
  <c r="E244" i="12"/>
  <c r="D244" i="12"/>
  <c r="P243" i="12"/>
  <c r="O243" i="12"/>
  <c r="N243" i="12"/>
  <c r="M243" i="12"/>
  <c r="L243" i="12"/>
  <c r="K243" i="12"/>
  <c r="J243" i="12"/>
  <c r="I243" i="12"/>
  <c r="H243" i="12"/>
  <c r="G243" i="12"/>
  <c r="F243" i="12"/>
  <c r="E243" i="12"/>
  <c r="D243" i="12"/>
  <c r="P242" i="12"/>
  <c r="O242" i="12"/>
  <c r="N242" i="12"/>
  <c r="M242" i="12"/>
  <c r="L242" i="12"/>
  <c r="K242" i="12"/>
  <c r="J242" i="12"/>
  <c r="I242" i="12"/>
  <c r="H242" i="12"/>
  <c r="G242" i="12"/>
  <c r="F242" i="12"/>
  <c r="E242" i="12"/>
  <c r="D242" i="12"/>
  <c r="P241" i="12"/>
  <c r="O241" i="12"/>
  <c r="N241" i="12"/>
  <c r="M241" i="12"/>
  <c r="L241" i="12"/>
  <c r="K241" i="12"/>
  <c r="J241" i="12"/>
  <c r="I241" i="12"/>
  <c r="H241" i="12"/>
  <c r="G241" i="12"/>
  <c r="F241" i="12"/>
  <c r="E241" i="12"/>
  <c r="D241" i="12"/>
  <c r="P240" i="12"/>
  <c r="O240" i="12"/>
  <c r="N240" i="12"/>
  <c r="M240" i="12"/>
  <c r="L240" i="12"/>
  <c r="K240" i="12"/>
  <c r="J240" i="12"/>
  <c r="I240" i="12"/>
  <c r="H240" i="12"/>
  <c r="G240" i="12"/>
  <c r="F240" i="12"/>
  <c r="E240" i="12"/>
  <c r="D240" i="12"/>
  <c r="P239" i="12"/>
  <c r="O239" i="12"/>
  <c r="N239" i="12"/>
  <c r="M239" i="12"/>
  <c r="L239" i="12"/>
  <c r="K239" i="12"/>
  <c r="J239" i="12"/>
  <c r="I239" i="12"/>
  <c r="H239" i="12"/>
  <c r="G239" i="12"/>
  <c r="F239" i="12"/>
  <c r="E239" i="12"/>
  <c r="D239" i="12"/>
  <c r="P238" i="12"/>
  <c r="O238" i="12"/>
  <c r="N238" i="12"/>
  <c r="M238" i="12"/>
  <c r="L238" i="12"/>
  <c r="K238" i="12"/>
  <c r="J238" i="12"/>
  <c r="I238" i="12"/>
  <c r="H238" i="12"/>
  <c r="G238" i="12"/>
  <c r="F238" i="12"/>
  <c r="E238" i="12"/>
  <c r="D238" i="12"/>
  <c r="P237" i="12"/>
  <c r="O237" i="12"/>
  <c r="N237" i="12"/>
  <c r="M237" i="12"/>
  <c r="L237" i="12"/>
  <c r="K237" i="12"/>
  <c r="J237" i="12"/>
  <c r="I237" i="12"/>
  <c r="H237" i="12"/>
  <c r="G237" i="12"/>
  <c r="F237" i="12"/>
  <c r="E237" i="12"/>
  <c r="D237" i="12"/>
  <c r="P236" i="12"/>
  <c r="O236" i="12"/>
  <c r="N236" i="12"/>
  <c r="M236" i="12"/>
  <c r="L236" i="12"/>
  <c r="K236" i="12"/>
  <c r="J236" i="12"/>
  <c r="I236" i="12"/>
  <c r="H236" i="12"/>
  <c r="G236" i="12"/>
  <c r="F236" i="12"/>
  <c r="E236" i="12"/>
  <c r="D236" i="12"/>
  <c r="P235" i="12"/>
  <c r="O235" i="12"/>
  <c r="N235" i="12"/>
  <c r="M235" i="12"/>
  <c r="L235" i="12"/>
  <c r="K235" i="12"/>
  <c r="J235" i="12"/>
  <c r="I235" i="12"/>
  <c r="H235" i="12"/>
  <c r="G235" i="12"/>
  <c r="F235" i="12"/>
  <c r="E235" i="12"/>
  <c r="D235" i="12"/>
  <c r="P234" i="12"/>
  <c r="O234" i="12"/>
  <c r="N234" i="12"/>
  <c r="M234" i="12"/>
  <c r="L234" i="12"/>
  <c r="K234" i="12"/>
  <c r="J234" i="12"/>
  <c r="I234" i="12"/>
  <c r="H234" i="12"/>
  <c r="G234" i="12"/>
  <c r="F234" i="12"/>
  <c r="E234" i="12"/>
  <c r="D234" i="12"/>
  <c r="P233" i="12"/>
  <c r="O233" i="12"/>
  <c r="N233" i="12"/>
  <c r="M233" i="12"/>
  <c r="L233" i="12"/>
  <c r="K233" i="12"/>
  <c r="J233" i="12"/>
  <c r="I233" i="12"/>
  <c r="H233" i="12"/>
  <c r="G233" i="12"/>
  <c r="F233" i="12"/>
  <c r="E233" i="12"/>
  <c r="D233" i="12"/>
  <c r="P232" i="12"/>
  <c r="O232" i="12"/>
  <c r="N232" i="12"/>
  <c r="M232" i="12"/>
  <c r="L232" i="12"/>
  <c r="K232" i="12"/>
  <c r="J232" i="12"/>
  <c r="I232" i="12"/>
  <c r="H232" i="12"/>
  <c r="G232" i="12"/>
  <c r="F232" i="12"/>
  <c r="E232" i="12"/>
  <c r="D232" i="12"/>
  <c r="P231" i="12"/>
  <c r="O231" i="12"/>
  <c r="N231" i="12"/>
  <c r="M231" i="12"/>
  <c r="L231" i="12"/>
  <c r="K231" i="12"/>
  <c r="J231" i="12"/>
  <c r="I231" i="12"/>
  <c r="H231" i="12"/>
  <c r="G231" i="12"/>
  <c r="F231" i="12"/>
  <c r="E231" i="12"/>
  <c r="D231" i="12"/>
  <c r="P230" i="12"/>
  <c r="O230" i="12"/>
  <c r="N230" i="12"/>
  <c r="M230" i="12"/>
  <c r="L230" i="12"/>
  <c r="K230" i="12"/>
  <c r="J230" i="12"/>
  <c r="I230" i="12"/>
  <c r="H230" i="12"/>
  <c r="G230" i="12"/>
  <c r="F230" i="12"/>
  <c r="E230" i="12"/>
  <c r="D230" i="12"/>
  <c r="P229" i="12"/>
  <c r="O229" i="12"/>
  <c r="N229" i="12"/>
  <c r="M229" i="12"/>
  <c r="L229" i="12"/>
  <c r="K229" i="12"/>
  <c r="J229" i="12"/>
  <c r="I229" i="12"/>
  <c r="H229" i="12"/>
  <c r="G229" i="12"/>
  <c r="F229" i="12"/>
  <c r="E229" i="12"/>
  <c r="D229" i="12"/>
  <c r="P228" i="12"/>
  <c r="O228" i="12"/>
  <c r="N228" i="12"/>
  <c r="M228" i="12"/>
  <c r="L228" i="12"/>
  <c r="K228" i="12"/>
  <c r="J228" i="12"/>
  <c r="I228" i="12"/>
  <c r="H228" i="12"/>
  <c r="G228" i="12"/>
  <c r="F228" i="12"/>
  <c r="E228" i="12"/>
  <c r="D228" i="12"/>
  <c r="P227" i="12"/>
  <c r="O227" i="12"/>
  <c r="N227" i="12"/>
  <c r="M227" i="12"/>
  <c r="L227" i="12"/>
  <c r="K227" i="12"/>
  <c r="J227" i="12"/>
  <c r="I227" i="12"/>
  <c r="H227" i="12"/>
  <c r="G227" i="12"/>
  <c r="F227" i="12"/>
  <c r="E227" i="12"/>
  <c r="D227" i="12"/>
  <c r="P226" i="12"/>
  <c r="O226" i="12"/>
  <c r="N226" i="12"/>
  <c r="M226" i="12"/>
  <c r="L226" i="12"/>
  <c r="K226" i="12"/>
  <c r="J226" i="12"/>
  <c r="I226" i="12"/>
  <c r="H226" i="12"/>
  <c r="G226" i="12"/>
  <c r="F226" i="12"/>
  <c r="E226" i="12"/>
  <c r="D226" i="12"/>
  <c r="P225" i="12"/>
  <c r="O225" i="12"/>
  <c r="N225" i="12"/>
  <c r="M225" i="12"/>
  <c r="L225" i="12"/>
  <c r="K225" i="12"/>
  <c r="J225" i="12"/>
  <c r="I225" i="12"/>
  <c r="H225" i="12"/>
  <c r="G225" i="12"/>
  <c r="F225" i="12"/>
  <c r="E225" i="12"/>
  <c r="D225" i="12"/>
  <c r="P224" i="12"/>
  <c r="O224" i="12"/>
  <c r="N224" i="12"/>
  <c r="M224" i="12"/>
  <c r="L224" i="12"/>
  <c r="K224" i="12"/>
  <c r="J224" i="12"/>
  <c r="I224" i="12"/>
  <c r="H224" i="12"/>
  <c r="G224" i="12"/>
  <c r="F224" i="12"/>
  <c r="E224" i="12"/>
  <c r="D224" i="12"/>
  <c r="P223" i="12"/>
  <c r="O223" i="12"/>
  <c r="N223" i="12"/>
  <c r="M223" i="12"/>
  <c r="L223" i="12"/>
  <c r="K223" i="12"/>
  <c r="J223" i="12"/>
  <c r="I223" i="12"/>
  <c r="H223" i="12"/>
  <c r="G223" i="12"/>
  <c r="F223" i="12"/>
  <c r="E223" i="12"/>
  <c r="D223" i="12"/>
  <c r="P222" i="12"/>
  <c r="O222" i="12"/>
  <c r="N222" i="12"/>
  <c r="M222" i="12"/>
  <c r="L222" i="12"/>
  <c r="K222" i="12"/>
  <c r="J222" i="12"/>
  <c r="I222" i="12"/>
  <c r="H222" i="12"/>
  <c r="G222" i="12"/>
  <c r="F222" i="12"/>
  <c r="E222" i="12"/>
  <c r="D222" i="12"/>
  <c r="P221" i="12"/>
  <c r="O221" i="12"/>
  <c r="N221" i="12"/>
  <c r="M221" i="12"/>
  <c r="L221" i="12"/>
  <c r="K221" i="12"/>
  <c r="J221" i="12"/>
  <c r="I221" i="12"/>
  <c r="H221" i="12"/>
  <c r="G221" i="12"/>
  <c r="F221" i="12"/>
  <c r="E221" i="12"/>
  <c r="D221" i="12"/>
  <c r="P220" i="12"/>
  <c r="O220" i="12"/>
  <c r="N220" i="12"/>
  <c r="M220" i="12"/>
  <c r="L220" i="12"/>
  <c r="K220" i="12"/>
  <c r="J220" i="12"/>
  <c r="I220" i="12"/>
  <c r="H220" i="12"/>
  <c r="G220" i="12"/>
  <c r="F220" i="12"/>
  <c r="E220" i="12"/>
  <c r="D220" i="12"/>
  <c r="P219" i="12"/>
  <c r="O219" i="12"/>
  <c r="N219" i="12"/>
  <c r="M219" i="12"/>
  <c r="L219" i="12"/>
  <c r="K219" i="12"/>
  <c r="J219" i="12"/>
  <c r="I219" i="12"/>
  <c r="H219" i="12"/>
  <c r="G219" i="12"/>
  <c r="F219" i="12"/>
  <c r="E219" i="12"/>
  <c r="D219" i="12"/>
  <c r="P218" i="12"/>
  <c r="O218" i="12"/>
  <c r="N218" i="12"/>
  <c r="M218" i="12"/>
  <c r="L218" i="12"/>
  <c r="K218" i="12"/>
  <c r="J218" i="12"/>
  <c r="I218" i="12"/>
  <c r="H218" i="12"/>
  <c r="G218" i="12"/>
  <c r="F218" i="12"/>
  <c r="E218" i="12"/>
  <c r="D218" i="12"/>
  <c r="P217" i="12"/>
  <c r="O217" i="12"/>
  <c r="N217" i="12"/>
  <c r="M217" i="12"/>
  <c r="L217" i="12"/>
  <c r="K217" i="12"/>
  <c r="J217" i="12"/>
  <c r="I217" i="12"/>
  <c r="H217" i="12"/>
  <c r="G217" i="12"/>
  <c r="F217" i="12"/>
  <c r="E217" i="12"/>
  <c r="D217" i="12"/>
  <c r="P216" i="12"/>
  <c r="O216" i="12"/>
  <c r="N216" i="12"/>
  <c r="M216" i="12"/>
  <c r="L216" i="12"/>
  <c r="K216" i="12"/>
  <c r="J216" i="12"/>
  <c r="I216" i="12"/>
  <c r="H216" i="12"/>
  <c r="G216" i="12"/>
  <c r="F216" i="12"/>
  <c r="E216" i="12"/>
  <c r="D216" i="12"/>
  <c r="P215" i="12"/>
  <c r="O215" i="12"/>
  <c r="N215" i="12"/>
  <c r="M215" i="12"/>
  <c r="L215" i="12"/>
  <c r="K215" i="12"/>
  <c r="J215" i="12"/>
  <c r="I215" i="12"/>
  <c r="H215" i="12"/>
  <c r="G215" i="12"/>
  <c r="F215" i="12"/>
  <c r="E215" i="12"/>
  <c r="D215" i="12"/>
  <c r="P214" i="12"/>
  <c r="O214" i="12"/>
  <c r="N214" i="12"/>
  <c r="M214" i="12"/>
  <c r="L214" i="12"/>
  <c r="K214" i="12"/>
  <c r="J214" i="12"/>
  <c r="I214" i="12"/>
  <c r="H214" i="12"/>
  <c r="G214" i="12"/>
  <c r="F214" i="12"/>
  <c r="E214" i="12"/>
  <c r="D214" i="12"/>
  <c r="P213" i="12"/>
  <c r="O213" i="12"/>
  <c r="N213" i="12"/>
  <c r="M213" i="12"/>
  <c r="L213" i="12"/>
  <c r="K213" i="12"/>
  <c r="J213" i="12"/>
  <c r="I213" i="12"/>
  <c r="H213" i="12"/>
  <c r="G213" i="12"/>
  <c r="F213" i="12"/>
  <c r="E213" i="12"/>
  <c r="D213" i="12"/>
  <c r="P212" i="12"/>
  <c r="O212" i="12"/>
  <c r="N212" i="12"/>
  <c r="M212" i="12"/>
  <c r="L212" i="12"/>
  <c r="K212" i="12"/>
  <c r="J212" i="12"/>
  <c r="I212" i="12"/>
  <c r="H212" i="12"/>
  <c r="G212" i="12"/>
  <c r="F212" i="12"/>
  <c r="E212" i="12"/>
  <c r="D212" i="12"/>
  <c r="P211" i="12"/>
  <c r="O211" i="12"/>
  <c r="N211" i="12"/>
  <c r="M211" i="12"/>
  <c r="L211" i="12"/>
  <c r="K211" i="12"/>
  <c r="J211" i="12"/>
  <c r="I211" i="12"/>
  <c r="H211" i="12"/>
  <c r="G211" i="12"/>
  <c r="F211" i="12"/>
  <c r="E211" i="12"/>
  <c r="D211" i="12"/>
  <c r="P210" i="12"/>
  <c r="O210" i="12"/>
  <c r="N210" i="12"/>
  <c r="M210" i="12"/>
  <c r="L210" i="12"/>
  <c r="K210" i="12"/>
  <c r="J210" i="12"/>
  <c r="I210" i="12"/>
  <c r="H210" i="12"/>
  <c r="G210" i="12"/>
  <c r="F210" i="12"/>
  <c r="E210" i="12"/>
  <c r="D210" i="12"/>
  <c r="P209" i="12"/>
  <c r="O209" i="12"/>
  <c r="N209" i="12"/>
  <c r="M209" i="12"/>
  <c r="L209" i="12"/>
  <c r="K209" i="12"/>
  <c r="J209" i="12"/>
  <c r="I209" i="12"/>
  <c r="H209" i="12"/>
  <c r="G209" i="12"/>
  <c r="F209" i="12"/>
  <c r="E209" i="12"/>
  <c r="D209" i="12"/>
  <c r="P208" i="12"/>
  <c r="O208" i="12"/>
  <c r="N208" i="12"/>
  <c r="M208" i="12"/>
  <c r="L208" i="12"/>
  <c r="K208" i="12"/>
  <c r="J208" i="12"/>
  <c r="I208" i="12"/>
  <c r="H208" i="12"/>
  <c r="G208" i="12"/>
  <c r="F208" i="12"/>
  <c r="E208" i="12"/>
  <c r="D208" i="12"/>
  <c r="P207" i="12"/>
  <c r="O207" i="12"/>
  <c r="N207" i="12"/>
  <c r="M207" i="12"/>
  <c r="L207" i="12"/>
  <c r="K207" i="12"/>
  <c r="J207" i="12"/>
  <c r="I207" i="12"/>
  <c r="H207" i="12"/>
  <c r="G207" i="12"/>
  <c r="F207" i="12"/>
  <c r="E207" i="12"/>
  <c r="D207" i="12"/>
  <c r="P206" i="12"/>
  <c r="O206" i="12"/>
  <c r="N206" i="12"/>
  <c r="M206" i="12"/>
  <c r="L206" i="12"/>
  <c r="K206" i="12"/>
  <c r="J206" i="12"/>
  <c r="I206" i="12"/>
  <c r="H206" i="12"/>
  <c r="G206" i="12"/>
  <c r="F206" i="12"/>
  <c r="E206" i="12"/>
  <c r="D206" i="12"/>
  <c r="P205" i="12"/>
  <c r="O205" i="12"/>
  <c r="N205" i="12"/>
  <c r="M205" i="12"/>
  <c r="L205" i="12"/>
  <c r="K205" i="12"/>
  <c r="J205" i="12"/>
  <c r="I205" i="12"/>
  <c r="H205" i="12"/>
  <c r="G205" i="12"/>
  <c r="F205" i="12"/>
  <c r="E205" i="12"/>
  <c r="D205" i="12"/>
  <c r="P204" i="12"/>
  <c r="O204" i="12"/>
  <c r="N204" i="12"/>
  <c r="M204" i="12"/>
  <c r="L204" i="12"/>
  <c r="K204" i="12"/>
  <c r="J204" i="12"/>
  <c r="I204" i="12"/>
  <c r="H204" i="12"/>
  <c r="G204" i="12"/>
  <c r="F204" i="12"/>
  <c r="E204" i="12"/>
  <c r="D204" i="12"/>
  <c r="P203" i="12"/>
  <c r="O203" i="12"/>
  <c r="N203" i="12"/>
  <c r="M203" i="12"/>
  <c r="L203" i="12"/>
  <c r="K203" i="12"/>
  <c r="J203" i="12"/>
  <c r="I203" i="12"/>
  <c r="H203" i="12"/>
  <c r="G203" i="12"/>
  <c r="F203" i="12"/>
  <c r="E203" i="12"/>
  <c r="D203" i="12"/>
  <c r="P202" i="12"/>
  <c r="O202" i="12"/>
  <c r="N202" i="12"/>
  <c r="M202" i="12"/>
  <c r="L202" i="12"/>
  <c r="K202" i="12"/>
  <c r="J202" i="12"/>
  <c r="I202" i="12"/>
  <c r="H202" i="12"/>
  <c r="G202" i="12"/>
  <c r="F202" i="12"/>
  <c r="E202" i="12"/>
  <c r="D202" i="12"/>
  <c r="P201" i="12"/>
  <c r="O201" i="12"/>
  <c r="N201" i="12"/>
  <c r="M201" i="12"/>
  <c r="L201" i="12"/>
  <c r="K201" i="12"/>
  <c r="J201" i="12"/>
  <c r="I201" i="12"/>
  <c r="H201" i="12"/>
  <c r="G201" i="12"/>
  <c r="F201" i="12"/>
  <c r="E201" i="12"/>
  <c r="D201" i="12"/>
  <c r="P200" i="12"/>
  <c r="O200" i="12"/>
  <c r="N200" i="12"/>
  <c r="M200" i="12"/>
  <c r="L200" i="12"/>
  <c r="K200" i="12"/>
  <c r="J200" i="12"/>
  <c r="I200" i="12"/>
  <c r="H200" i="12"/>
  <c r="G200" i="12"/>
  <c r="F200" i="12"/>
  <c r="E200" i="12"/>
  <c r="D200" i="12"/>
  <c r="P199" i="12"/>
  <c r="O199" i="12"/>
  <c r="N199" i="12"/>
  <c r="M199" i="12"/>
  <c r="L199" i="12"/>
  <c r="K199" i="12"/>
  <c r="J199" i="12"/>
  <c r="I199" i="12"/>
  <c r="H199" i="12"/>
  <c r="G199" i="12"/>
  <c r="F199" i="12"/>
  <c r="E199" i="12"/>
  <c r="D199" i="12"/>
  <c r="P198" i="12"/>
  <c r="O198" i="12"/>
  <c r="N198" i="12"/>
  <c r="M198" i="12"/>
  <c r="L198" i="12"/>
  <c r="K198" i="12"/>
  <c r="J198" i="12"/>
  <c r="I198" i="12"/>
  <c r="H198" i="12"/>
  <c r="G198" i="12"/>
  <c r="F198" i="12"/>
  <c r="E198" i="12"/>
  <c r="D198" i="12"/>
  <c r="P197" i="12"/>
  <c r="O197" i="12"/>
  <c r="N197" i="12"/>
  <c r="M197" i="12"/>
  <c r="L197" i="12"/>
  <c r="K197" i="12"/>
  <c r="J197" i="12"/>
  <c r="I197" i="12"/>
  <c r="H197" i="12"/>
  <c r="G197" i="12"/>
  <c r="F197" i="12"/>
  <c r="E197" i="12"/>
  <c r="D197" i="12"/>
  <c r="P196" i="12"/>
  <c r="O196" i="12"/>
  <c r="N196" i="12"/>
  <c r="M196" i="12"/>
  <c r="L196" i="12"/>
  <c r="K196" i="12"/>
  <c r="J196" i="12"/>
  <c r="I196" i="12"/>
  <c r="H196" i="12"/>
  <c r="G196" i="12"/>
  <c r="F196" i="12"/>
  <c r="E196" i="12"/>
  <c r="D196" i="12"/>
  <c r="P195" i="12"/>
  <c r="O195" i="12"/>
  <c r="N195" i="12"/>
  <c r="M195" i="12"/>
  <c r="L195" i="12"/>
  <c r="K195" i="12"/>
  <c r="J195" i="12"/>
  <c r="I195" i="12"/>
  <c r="H195" i="12"/>
  <c r="G195" i="12"/>
  <c r="F195" i="12"/>
  <c r="E195" i="12"/>
  <c r="D195" i="12"/>
  <c r="P194" i="12"/>
  <c r="O194" i="12"/>
  <c r="N194" i="12"/>
  <c r="M194" i="12"/>
  <c r="L194" i="12"/>
  <c r="K194" i="12"/>
  <c r="J194" i="12"/>
  <c r="I194" i="12"/>
  <c r="H194" i="12"/>
  <c r="G194" i="12"/>
  <c r="F194" i="12"/>
  <c r="E194" i="12"/>
  <c r="D194" i="12"/>
  <c r="P193" i="12"/>
  <c r="O193" i="12"/>
  <c r="N193" i="12"/>
  <c r="M193" i="12"/>
  <c r="L193" i="12"/>
  <c r="K193" i="12"/>
  <c r="J193" i="12"/>
  <c r="I193" i="12"/>
  <c r="H193" i="12"/>
  <c r="G193" i="12"/>
  <c r="F193" i="12"/>
  <c r="E193" i="12"/>
  <c r="D193" i="12"/>
  <c r="P192" i="12"/>
  <c r="O192" i="12"/>
  <c r="N192" i="12"/>
  <c r="M192" i="12"/>
  <c r="L192" i="12"/>
  <c r="K192" i="12"/>
  <c r="J192" i="12"/>
  <c r="I192" i="12"/>
  <c r="H192" i="12"/>
  <c r="G192" i="12"/>
  <c r="F192" i="12"/>
  <c r="E192" i="12"/>
  <c r="D192" i="12"/>
  <c r="P191" i="12"/>
  <c r="O191" i="12"/>
  <c r="N191" i="12"/>
  <c r="M191" i="12"/>
  <c r="L191" i="12"/>
  <c r="K191" i="12"/>
  <c r="J191" i="12"/>
  <c r="I191" i="12"/>
  <c r="H191" i="12"/>
  <c r="G191" i="12"/>
  <c r="F191" i="12"/>
  <c r="E191" i="12"/>
  <c r="D191" i="12"/>
  <c r="P190" i="12"/>
  <c r="O190" i="12"/>
  <c r="N190" i="12"/>
  <c r="M190" i="12"/>
  <c r="L190" i="12"/>
  <c r="K190" i="12"/>
  <c r="J190" i="12"/>
  <c r="I190" i="12"/>
  <c r="H190" i="12"/>
  <c r="G190" i="12"/>
  <c r="F190" i="12"/>
  <c r="E190" i="12"/>
  <c r="D190" i="12"/>
  <c r="P189" i="12"/>
  <c r="O189" i="12"/>
  <c r="N189" i="12"/>
  <c r="M189" i="12"/>
  <c r="L189" i="12"/>
  <c r="K189" i="12"/>
  <c r="J189" i="12"/>
  <c r="I189" i="12"/>
  <c r="H189" i="12"/>
  <c r="G189" i="12"/>
  <c r="F189" i="12"/>
  <c r="E189" i="12"/>
  <c r="D189" i="12"/>
  <c r="P188" i="12"/>
  <c r="O188" i="12"/>
  <c r="N188" i="12"/>
  <c r="M188" i="12"/>
  <c r="L188" i="12"/>
  <c r="K188" i="12"/>
  <c r="J188" i="12"/>
  <c r="I188" i="12"/>
  <c r="H188" i="12"/>
  <c r="G188" i="12"/>
  <c r="F188" i="12"/>
  <c r="E188" i="12"/>
  <c r="D188" i="12"/>
  <c r="P187" i="12"/>
  <c r="O187" i="12"/>
  <c r="N187" i="12"/>
  <c r="M187" i="12"/>
  <c r="L187" i="12"/>
  <c r="K187" i="12"/>
  <c r="J187" i="12"/>
  <c r="I187" i="12"/>
  <c r="H187" i="12"/>
  <c r="G187" i="12"/>
  <c r="F187" i="12"/>
  <c r="E187" i="12"/>
  <c r="D187" i="12"/>
  <c r="P186" i="12"/>
  <c r="O186" i="12"/>
  <c r="N186" i="12"/>
  <c r="M186" i="12"/>
  <c r="L186" i="12"/>
  <c r="K186" i="12"/>
  <c r="J186" i="12"/>
  <c r="I186" i="12"/>
  <c r="H186" i="12"/>
  <c r="G186" i="12"/>
  <c r="F186" i="12"/>
  <c r="E186" i="12"/>
  <c r="D186" i="12"/>
  <c r="P185" i="12"/>
  <c r="O185" i="12"/>
  <c r="N185" i="12"/>
  <c r="M185" i="12"/>
  <c r="L185" i="12"/>
  <c r="K185" i="12"/>
  <c r="J185" i="12"/>
  <c r="I185" i="12"/>
  <c r="H185" i="12"/>
  <c r="G185" i="12"/>
  <c r="F185" i="12"/>
  <c r="E185" i="12"/>
  <c r="D185" i="12"/>
  <c r="P184" i="12"/>
  <c r="O184" i="12"/>
  <c r="N184" i="12"/>
  <c r="M184" i="12"/>
  <c r="L184" i="12"/>
  <c r="K184" i="12"/>
  <c r="J184" i="12"/>
  <c r="I184" i="12"/>
  <c r="H184" i="12"/>
  <c r="G184" i="12"/>
  <c r="F184" i="12"/>
  <c r="E184" i="12"/>
  <c r="D184" i="12"/>
  <c r="P183" i="12"/>
  <c r="O183" i="12"/>
  <c r="N183" i="12"/>
  <c r="M183" i="12"/>
  <c r="L183" i="12"/>
  <c r="K183" i="12"/>
  <c r="J183" i="12"/>
  <c r="I183" i="12"/>
  <c r="H183" i="12"/>
  <c r="G183" i="12"/>
  <c r="F183" i="12"/>
  <c r="E183" i="12"/>
  <c r="D183" i="12"/>
  <c r="P182" i="12"/>
  <c r="O182" i="12"/>
  <c r="N182" i="12"/>
  <c r="M182" i="12"/>
  <c r="L182" i="12"/>
  <c r="K182" i="12"/>
  <c r="J182" i="12"/>
  <c r="I182" i="12"/>
  <c r="H182" i="12"/>
  <c r="G182" i="12"/>
  <c r="F182" i="12"/>
  <c r="E182" i="12"/>
  <c r="D182" i="12"/>
  <c r="P181" i="12"/>
  <c r="O181" i="12"/>
  <c r="N181" i="12"/>
  <c r="M181" i="12"/>
  <c r="L181" i="12"/>
  <c r="K181" i="12"/>
  <c r="J181" i="12"/>
  <c r="I181" i="12"/>
  <c r="H181" i="12"/>
  <c r="G181" i="12"/>
  <c r="F181" i="12"/>
  <c r="E181" i="12"/>
  <c r="D181" i="12"/>
  <c r="P180" i="12"/>
  <c r="O180" i="12"/>
  <c r="N180" i="12"/>
  <c r="M180" i="12"/>
  <c r="L180" i="12"/>
  <c r="K180" i="12"/>
  <c r="J180" i="12"/>
  <c r="I180" i="12"/>
  <c r="H180" i="12"/>
  <c r="G180" i="12"/>
  <c r="F180" i="12"/>
  <c r="E180" i="12"/>
  <c r="D180" i="12"/>
  <c r="P179" i="12"/>
  <c r="O179" i="12"/>
  <c r="N179" i="12"/>
  <c r="M179" i="12"/>
  <c r="L179" i="12"/>
  <c r="K179" i="12"/>
  <c r="J179" i="12"/>
  <c r="I179" i="12"/>
  <c r="H179" i="12"/>
  <c r="G179" i="12"/>
  <c r="F179" i="12"/>
  <c r="E179" i="12"/>
  <c r="D179" i="12"/>
  <c r="P178" i="12"/>
  <c r="O178" i="12"/>
  <c r="N178" i="12"/>
  <c r="M178" i="12"/>
  <c r="L178" i="12"/>
  <c r="K178" i="12"/>
  <c r="J178" i="12"/>
  <c r="I178" i="12"/>
  <c r="H178" i="12"/>
  <c r="G178" i="12"/>
  <c r="F178" i="12"/>
  <c r="E178" i="12"/>
  <c r="D178" i="12"/>
  <c r="P177" i="12"/>
  <c r="O177" i="12"/>
  <c r="N177" i="12"/>
  <c r="M177" i="12"/>
  <c r="L177" i="12"/>
  <c r="K177" i="12"/>
  <c r="J177" i="12"/>
  <c r="I177" i="12"/>
  <c r="H177" i="12"/>
  <c r="G177" i="12"/>
  <c r="F177" i="12"/>
  <c r="E177" i="12"/>
  <c r="D177" i="12"/>
  <c r="P176" i="12"/>
  <c r="O176" i="12"/>
  <c r="N176" i="12"/>
  <c r="M176" i="12"/>
  <c r="L176" i="12"/>
  <c r="K176" i="12"/>
  <c r="J176" i="12"/>
  <c r="I176" i="12"/>
  <c r="H176" i="12"/>
  <c r="G176" i="12"/>
  <c r="F176" i="12"/>
  <c r="E176" i="12"/>
  <c r="D176" i="12"/>
  <c r="P175" i="12"/>
  <c r="O175" i="12"/>
  <c r="N175" i="12"/>
  <c r="M175" i="12"/>
  <c r="L175" i="12"/>
  <c r="K175" i="12"/>
  <c r="J175" i="12"/>
  <c r="I175" i="12"/>
  <c r="H175" i="12"/>
  <c r="G175" i="12"/>
  <c r="F175" i="12"/>
  <c r="E175" i="12"/>
  <c r="D175" i="12"/>
  <c r="P174" i="12"/>
  <c r="O174" i="12"/>
  <c r="N174" i="12"/>
  <c r="M174" i="12"/>
  <c r="L174" i="12"/>
  <c r="K174" i="12"/>
  <c r="J174" i="12"/>
  <c r="I174" i="12"/>
  <c r="H174" i="12"/>
  <c r="G174" i="12"/>
  <c r="F174" i="12"/>
  <c r="E174" i="12"/>
  <c r="D174" i="12"/>
  <c r="P173" i="12"/>
  <c r="O173" i="12"/>
  <c r="N173" i="12"/>
  <c r="M173" i="12"/>
  <c r="L173" i="12"/>
  <c r="K173" i="12"/>
  <c r="J173" i="12"/>
  <c r="I173" i="12"/>
  <c r="H173" i="12"/>
  <c r="G173" i="12"/>
  <c r="F173" i="12"/>
  <c r="E173" i="12"/>
  <c r="D173" i="12"/>
  <c r="P172" i="12"/>
  <c r="O172" i="12"/>
  <c r="N172" i="12"/>
  <c r="M172" i="12"/>
  <c r="L172" i="12"/>
  <c r="K172" i="12"/>
  <c r="J172" i="12"/>
  <c r="I172" i="12"/>
  <c r="H172" i="12"/>
  <c r="G172" i="12"/>
  <c r="F172" i="12"/>
  <c r="E172" i="12"/>
  <c r="D172" i="12"/>
  <c r="P171" i="12"/>
  <c r="O171" i="12"/>
  <c r="N171" i="12"/>
  <c r="M171" i="12"/>
  <c r="L171" i="12"/>
  <c r="K171" i="12"/>
  <c r="J171" i="12"/>
  <c r="I171" i="12"/>
  <c r="H171" i="12"/>
  <c r="G171" i="12"/>
  <c r="F171" i="12"/>
  <c r="E171" i="12"/>
  <c r="D171" i="12"/>
  <c r="P170" i="12"/>
  <c r="O170" i="12"/>
  <c r="N170" i="12"/>
  <c r="M170" i="12"/>
  <c r="L170" i="12"/>
  <c r="K170" i="12"/>
  <c r="J170" i="12"/>
  <c r="I170" i="12"/>
  <c r="H170" i="12"/>
  <c r="G170" i="12"/>
  <c r="F170" i="12"/>
  <c r="E170" i="12"/>
  <c r="D170" i="12"/>
  <c r="P169" i="12"/>
  <c r="O169" i="12"/>
  <c r="N169" i="12"/>
  <c r="M169" i="12"/>
  <c r="L169" i="12"/>
  <c r="K169" i="12"/>
  <c r="J169" i="12"/>
  <c r="I169" i="12"/>
  <c r="H169" i="12"/>
  <c r="G169" i="12"/>
  <c r="F169" i="12"/>
  <c r="E169" i="12"/>
  <c r="D169" i="12"/>
  <c r="P168" i="12"/>
  <c r="O168" i="12"/>
  <c r="N168" i="12"/>
  <c r="M168" i="12"/>
  <c r="L168" i="12"/>
  <c r="K168" i="12"/>
  <c r="J168" i="12"/>
  <c r="I168" i="12"/>
  <c r="H168" i="12"/>
  <c r="G168" i="12"/>
  <c r="F168" i="12"/>
  <c r="E168" i="12"/>
  <c r="D168" i="12"/>
  <c r="P167" i="12"/>
  <c r="O167" i="12"/>
  <c r="N167" i="12"/>
  <c r="M167" i="12"/>
  <c r="L167" i="12"/>
  <c r="K167" i="12"/>
  <c r="J167" i="12"/>
  <c r="I167" i="12"/>
  <c r="H167" i="12"/>
  <c r="G167" i="12"/>
  <c r="F167" i="12"/>
  <c r="E167" i="12"/>
  <c r="D167" i="12"/>
  <c r="P166" i="12"/>
  <c r="O166" i="12"/>
  <c r="N166" i="12"/>
  <c r="M166" i="12"/>
  <c r="L166" i="12"/>
  <c r="K166" i="12"/>
  <c r="J166" i="12"/>
  <c r="I166" i="12"/>
  <c r="H166" i="12"/>
  <c r="G166" i="12"/>
  <c r="F166" i="12"/>
  <c r="E166" i="12"/>
  <c r="D166" i="12"/>
  <c r="P165" i="12"/>
  <c r="O165" i="12"/>
  <c r="N165" i="12"/>
  <c r="M165" i="12"/>
  <c r="L165" i="12"/>
  <c r="K165" i="12"/>
  <c r="J165" i="12"/>
  <c r="I165" i="12"/>
  <c r="H165" i="12"/>
  <c r="G165" i="12"/>
  <c r="F165" i="12"/>
  <c r="E165" i="12"/>
  <c r="D165" i="12"/>
  <c r="P164" i="12"/>
  <c r="O164" i="12"/>
  <c r="N164" i="12"/>
  <c r="M164" i="12"/>
  <c r="L164" i="12"/>
  <c r="K164" i="12"/>
  <c r="J164" i="12"/>
  <c r="I164" i="12"/>
  <c r="H164" i="12"/>
  <c r="G164" i="12"/>
  <c r="F164" i="12"/>
  <c r="E164" i="12"/>
  <c r="D164" i="12"/>
  <c r="P163" i="12"/>
  <c r="O163" i="12"/>
  <c r="N163" i="12"/>
  <c r="M163" i="12"/>
  <c r="L163" i="12"/>
  <c r="K163" i="12"/>
  <c r="J163" i="12"/>
  <c r="I163" i="12"/>
  <c r="H163" i="12"/>
  <c r="G163" i="12"/>
  <c r="F163" i="12"/>
  <c r="E163" i="12"/>
  <c r="D163" i="12"/>
  <c r="P162" i="12"/>
  <c r="O162" i="12"/>
  <c r="N162" i="12"/>
  <c r="M162" i="12"/>
  <c r="L162" i="12"/>
  <c r="K162" i="12"/>
  <c r="J162" i="12"/>
  <c r="I162" i="12"/>
  <c r="H162" i="12"/>
  <c r="G162" i="12"/>
  <c r="F162" i="12"/>
  <c r="E162" i="12"/>
  <c r="D162" i="12"/>
  <c r="P161" i="12"/>
  <c r="O161" i="12"/>
  <c r="N161" i="12"/>
  <c r="M161" i="12"/>
  <c r="L161" i="12"/>
  <c r="K161" i="12"/>
  <c r="J161" i="12"/>
  <c r="I161" i="12"/>
  <c r="H161" i="12"/>
  <c r="G161" i="12"/>
  <c r="F161" i="12"/>
  <c r="E161" i="12"/>
  <c r="D161" i="12"/>
  <c r="P160" i="12"/>
  <c r="O160" i="12"/>
  <c r="N160" i="12"/>
  <c r="M160" i="12"/>
  <c r="L160" i="12"/>
  <c r="K160" i="12"/>
  <c r="J160" i="12"/>
  <c r="I160" i="12"/>
  <c r="H160" i="12"/>
  <c r="G160" i="12"/>
  <c r="F160" i="12"/>
  <c r="E160" i="12"/>
  <c r="D160" i="12"/>
  <c r="P159" i="12"/>
  <c r="O159" i="12"/>
  <c r="N159" i="12"/>
  <c r="M159" i="12"/>
  <c r="L159" i="12"/>
  <c r="K159" i="12"/>
  <c r="J159" i="12"/>
  <c r="I159" i="12"/>
  <c r="H159" i="12"/>
  <c r="G159" i="12"/>
  <c r="F159" i="12"/>
  <c r="E159" i="12"/>
  <c r="D159" i="12"/>
  <c r="P158" i="12"/>
  <c r="O158" i="12"/>
  <c r="N158" i="12"/>
  <c r="M158" i="12"/>
  <c r="L158" i="12"/>
  <c r="K158" i="12"/>
  <c r="J158" i="12"/>
  <c r="I158" i="12"/>
  <c r="H158" i="12"/>
  <c r="G158" i="12"/>
  <c r="F158" i="12"/>
  <c r="E158" i="12"/>
  <c r="D158" i="12"/>
  <c r="P157" i="12"/>
  <c r="O157" i="12"/>
  <c r="N157" i="12"/>
  <c r="M157" i="12"/>
  <c r="L157" i="12"/>
  <c r="K157" i="12"/>
  <c r="J157" i="12"/>
  <c r="I157" i="12"/>
  <c r="H157" i="12"/>
  <c r="G157" i="12"/>
  <c r="F157" i="12"/>
  <c r="E157" i="12"/>
  <c r="D157" i="12"/>
  <c r="P156" i="12"/>
  <c r="O156" i="12"/>
  <c r="N156" i="12"/>
  <c r="M156" i="12"/>
  <c r="L156" i="12"/>
  <c r="K156" i="12"/>
  <c r="J156" i="12"/>
  <c r="I156" i="12"/>
  <c r="H156" i="12"/>
  <c r="G156" i="12"/>
  <c r="F156" i="12"/>
  <c r="E156" i="12"/>
  <c r="D156" i="12"/>
  <c r="P155" i="12"/>
  <c r="O155" i="12"/>
  <c r="N155" i="12"/>
  <c r="M155" i="12"/>
  <c r="L155" i="12"/>
  <c r="K155" i="12"/>
  <c r="J155" i="12"/>
  <c r="I155" i="12"/>
  <c r="H155" i="12"/>
  <c r="G155" i="12"/>
  <c r="F155" i="12"/>
  <c r="E155" i="12"/>
  <c r="D155" i="12"/>
  <c r="P154" i="12"/>
  <c r="O154" i="12"/>
  <c r="N154" i="12"/>
  <c r="M154" i="12"/>
  <c r="L154" i="12"/>
  <c r="K154" i="12"/>
  <c r="J154" i="12"/>
  <c r="I154" i="12"/>
  <c r="H154" i="12"/>
  <c r="G154" i="12"/>
  <c r="F154" i="12"/>
  <c r="E154" i="12"/>
  <c r="D154" i="12"/>
  <c r="P153" i="12"/>
  <c r="O153" i="12"/>
  <c r="N153" i="12"/>
  <c r="M153" i="12"/>
  <c r="L153" i="12"/>
  <c r="K153" i="12"/>
  <c r="J153" i="12"/>
  <c r="I153" i="12"/>
  <c r="H153" i="12"/>
  <c r="G153" i="12"/>
  <c r="F153" i="12"/>
  <c r="E153" i="12"/>
  <c r="D153" i="12"/>
  <c r="P152" i="12"/>
  <c r="O152" i="12"/>
  <c r="N152" i="12"/>
  <c r="M152" i="12"/>
  <c r="L152" i="12"/>
  <c r="K152" i="12"/>
  <c r="J152" i="12"/>
  <c r="I152" i="12"/>
  <c r="H152" i="12"/>
  <c r="G152" i="12"/>
  <c r="F152" i="12"/>
  <c r="E152" i="12"/>
  <c r="D152" i="12"/>
  <c r="P151" i="12"/>
  <c r="O151" i="12"/>
  <c r="N151" i="12"/>
  <c r="M151" i="12"/>
  <c r="L151" i="12"/>
  <c r="K151" i="12"/>
  <c r="J151" i="12"/>
  <c r="I151" i="12"/>
  <c r="H151" i="12"/>
  <c r="G151" i="12"/>
  <c r="F151" i="12"/>
  <c r="E151" i="12"/>
  <c r="D151" i="12"/>
  <c r="P150" i="12"/>
  <c r="O150" i="12"/>
  <c r="N150" i="12"/>
  <c r="M150" i="12"/>
  <c r="L150" i="12"/>
  <c r="K150" i="12"/>
  <c r="J150" i="12"/>
  <c r="I150" i="12"/>
  <c r="H150" i="12"/>
  <c r="G150" i="12"/>
  <c r="F150" i="12"/>
  <c r="E150" i="12"/>
  <c r="D150" i="12"/>
  <c r="P149" i="12"/>
  <c r="O149" i="12"/>
  <c r="N149" i="12"/>
  <c r="M149" i="12"/>
  <c r="L149" i="12"/>
  <c r="K149" i="12"/>
  <c r="J149" i="12"/>
  <c r="I149" i="12"/>
  <c r="H149" i="12"/>
  <c r="G149" i="12"/>
  <c r="F149" i="12"/>
  <c r="E149" i="12"/>
  <c r="D149" i="12"/>
  <c r="P148" i="12"/>
  <c r="O148" i="12"/>
  <c r="N148" i="12"/>
  <c r="M148" i="12"/>
  <c r="L148" i="12"/>
  <c r="K148" i="12"/>
  <c r="J148" i="12"/>
  <c r="I148" i="12"/>
  <c r="H148" i="12"/>
  <c r="G148" i="12"/>
  <c r="F148" i="12"/>
  <c r="E148" i="12"/>
  <c r="D148" i="12"/>
  <c r="P147" i="12"/>
  <c r="O147" i="12"/>
  <c r="N147" i="12"/>
  <c r="M147" i="12"/>
  <c r="L147" i="12"/>
  <c r="K147" i="12"/>
  <c r="J147" i="12"/>
  <c r="I147" i="12"/>
  <c r="H147" i="12"/>
  <c r="G147" i="12"/>
  <c r="F147" i="12"/>
  <c r="E147" i="12"/>
  <c r="D147" i="12"/>
  <c r="P146" i="12"/>
  <c r="O146" i="12"/>
  <c r="N146" i="12"/>
  <c r="M146" i="12"/>
  <c r="L146" i="12"/>
  <c r="K146" i="12"/>
  <c r="J146" i="12"/>
  <c r="I146" i="12"/>
  <c r="H146" i="12"/>
  <c r="G146" i="12"/>
  <c r="F146" i="12"/>
  <c r="E146" i="12"/>
  <c r="D146" i="12"/>
  <c r="P145" i="12"/>
  <c r="O145" i="12"/>
  <c r="N145" i="12"/>
  <c r="M145" i="12"/>
  <c r="L145" i="12"/>
  <c r="K145" i="12"/>
  <c r="J145" i="12"/>
  <c r="I145" i="12"/>
  <c r="H145" i="12"/>
  <c r="G145" i="12"/>
  <c r="F145" i="12"/>
  <c r="E145" i="12"/>
  <c r="D145" i="12"/>
  <c r="P144" i="12"/>
  <c r="O144" i="12"/>
  <c r="N144" i="12"/>
  <c r="M144" i="12"/>
  <c r="L144" i="12"/>
  <c r="K144" i="12"/>
  <c r="J144" i="12"/>
  <c r="I144" i="12"/>
  <c r="H144" i="12"/>
  <c r="G144" i="12"/>
  <c r="F144" i="12"/>
  <c r="E144" i="12"/>
  <c r="D144" i="12"/>
  <c r="P143" i="12"/>
  <c r="O143" i="12"/>
  <c r="N143" i="12"/>
  <c r="M143" i="12"/>
  <c r="L143" i="12"/>
  <c r="K143" i="12"/>
  <c r="J143" i="12"/>
  <c r="I143" i="12"/>
  <c r="H143" i="12"/>
  <c r="G143" i="12"/>
  <c r="F143" i="12"/>
  <c r="E143" i="12"/>
  <c r="D143" i="12"/>
  <c r="P142" i="12"/>
  <c r="O142" i="12"/>
  <c r="N142" i="12"/>
  <c r="M142" i="12"/>
  <c r="L142" i="12"/>
  <c r="K142" i="12"/>
  <c r="J142" i="12"/>
  <c r="I142" i="12"/>
  <c r="H142" i="12"/>
  <c r="G142" i="12"/>
  <c r="F142" i="12"/>
  <c r="E142" i="12"/>
  <c r="D142" i="12"/>
  <c r="P141" i="12"/>
  <c r="O141" i="12"/>
  <c r="N141" i="12"/>
  <c r="M141" i="12"/>
  <c r="L141" i="12"/>
  <c r="K141" i="12"/>
  <c r="J141" i="12"/>
  <c r="I141" i="12"/>
  <c r="H141" i="12"/>
  <c r="G141" i="12"/>
  <c r="F141" i="12"/>
  <c r="E141" i="12"/>
  <c r="D141" i="12"/>
  <c r="P140" i="12"/>
  <c r="O140" i="12"/>
  <c r="N140" i="12"/>
  <c r="M140" i="12"/>
  <c r="L140" i="12"/>
  <c r="K140" i="12"/>
  <c r="J140" i="12"/>
  <c r="I140" i="12"/>
  <c r="H140" i="12"/>
  <c r="G140" i="12"/>
  <c r="F140" i="12"/>
  <c r="E140" i="12"/>
  <c r="D140" i="12"/>
  <c r="P139" i="12"/>
  <c r="O139" i="12"/>
  <c r="N139" i="12"/>
  <c r="M139" i="12"/>
  <c r="L139" i="12"/>
  <c r="K139" i="12"/>
  <c r="J139" i="12"/>
  <c r="I139" i="12"/>
  <c r="H139" i="12"/>
  <c r="G139" i="12"/>
  <c r="F139" i="12"/>
  <c r="E139" i="12"/>
  <c r="D139" i="12"/>
  <c r="P138" i="12"/>
  <c r="O138" i="12"/>
  <c r="N138" i="12"/>
  <c r="M138" i="12"/>
  <c r="L138" i="12"/>
  <c r="K138" i="12"/>
  <c r="J138" i="12"/>
  <c r="I138" i="12"/>
  <c r="H138" i="12"/>
  <c r="G138" i="12"/>
  <c r="F138" i="12"/>
  <c r="E138" i="12"/>
  <c r="D138" i="12"/>
  <c r="P137" i="12"/>
  <c r="O137" i="12"/>
  <c r="N137" i="12"/>
  <c r="M137" i="12"/>
  <c r="L137" i="12"/>
  <c r="K137" i="12"/>
  <c r="J137" i="12"/>
  <c r="I137" i="12"/>
  <c r="H137" i="12"/>
  <c r="G137" i="12"/>
  <c r="F137" i="12"/>
  <c r="E137" i="12"/>
  <c r="D137" i="12"/>
  <c r="P136" i="12"/>
  <c r="O136" i="12"/>
  <c r="N136" i="12"/>
  <c r="M136" i="12"/>
  <c r="L136" i="12"/>
  <c r="K136" i="12"/>
  <c r="J136" i="12"/>
  <c r="I136" i="12"/>
  <c r="H136" i="12"/>
  <c r="G136" i="12"/>
  <c r="F136" i="12"/>
  <c r="E136" i="12"/>
  <c r="D136" i="12"/>
  <c r="P135" i="12"/>
  <c r="O135" i="12"/>
  <c r="N135" i="12"/>
  <c r="M135" i="12"/>
  <c r="L135" i="12"/>
  <c r="K135" i="12"/>
  <c r="J135" i="12"/>
  <c r="I135" i="12"/>
  <c r="H135" i="12"/>
  <c r="G135" i="12"/>
  <c r="F135" i="12"/>
  <c r="E135" i="12"/>
  <c r="D135" i="12"/>
  <c r="P134" i="12"/>
  <c r="O134" i="12"/>
  <c r="N134" i="12"/>
  <c r="M134" i="12"/>
  <c r="L134" i="12"/>
  <c r="K134" i="12"/>
  <c r="J134" i="12"/>
  <c r="I134" i="12"/>
  <c r="H134" i="12"/>
  <c r="G134" i="12"/>
  <c r="F134" i="12"/>
  <c r="E134" i="12"/>
  <c r="D134" i="12"/>
  <c r="P133" i="12"/>
  <c r="O133" i="12"/>
  <c r="N133" i="12"/>
  <c r="M133" i="12"/>
  <c r="L133" i="12"/>
  <c r="K133" i="12"/>
  <c r="J133" i="12"/>
  <c r="I133" i="12"/>
  <c r="H133" i="12"/>
  <c r="G133" i="12"/>
  <c r="F133" i="12"/>
  <c r="E133" i="12"/>
  <c r="D133" i="12"/>
  <c r="P132" i="12"/>
  <c r="O132" i="12"/>
  <c r="N132" i="12"/>
  <c r="M132" i="12"/>
  <c r="L132" i="12"/>
  <c r="K132" i="12"/>
  <c r="J132" i="12"/>
  <c r="I132" i="12"/>
  <c r="H132" i="12"/>
  <c r="G132" i="12"/>
  <c r="F132" i="12"/>
  <c r="E132" i="12"/>
  <c r="D132" i="12"/>
  <c r="P131" i="12"/>
  <c r="O131" i="12"/>
  <c r="N131" i="12"/>
  <c r="M131" i="12"/>
  <c r="L131" i="12"/>
  <c r="K131" i="12"/>
  <c r="J131" i="12"/>
  <c r="I131" i="12"/>
  <c r="H131" i="12"/>
  <c r="G131" i="12"/>
  <c r="F131" i="12"/>
  <c r="E131" i="12"/>
  <c r="D131" i="12"/>
  <c r="P130" i="12"/>
  <c r="O130" i="12"/>
  <c r="N130" i="12"/>
  <c r="M130" i="12"/>
  <c r="L130" i="12"/>
  <c r="K130" i="12"/>
  <c r="J130" i="12"/>
  <c r="I130" i="12"/>
  <c r="H130" i="12"/>
  <c r="G130" i="12"/>
  <c r="F130" i="12"/>
  <c r="E130" i="12"/>
  <c r="D130" i="12"/>
  <c r="P129" i="12"/>
  <c r="O129" i="12"/>
  <c r="N129" i="12"/>
  <c r="M129" i="12"/>
  <c r="L129" i="12"/>
  <c r="K129" i="12"/>
  <c r="J129" i="12"/>
  <c r="I129" i="12"/>
  <c r="H129" i="12"/>
  <c r="G129" i="12"/>
  <c r="F129" i="12"/>
  <c r="E129" i="12"/>
  <c r="D129" i="12"/>
  <c r="P128" i="12"/>
  <c r="O128" i="12"/>
  <c r="N128" i="12"/>
  <c r="M128" i="12"/>
  <c r="L128" i="12"/>
  <c r="K128" i="12"/>
  <c r="J128" i="12"/>
  <c r="I128" i="12"/>
  <c r="H128" i="12"/>
  <c r="G128" i="12"/>
  <c r="F128" i="12"/>
  <c r="E128" i="12"/>
  <c r="D128" i="12"/>
  <c r="P127" i="12"/>
  <c r="O127" i="12"/>
  <c r="N127" i="12"/>
  <c r="M127" i="12"/>
  <c r="L127" i="12"/>
  <c r="K127" i="12"/>
  <c r="J127" i="12"/>
  <c r="I127" i="12"/>
  <c r="H127" i="12"/>
  <c r="G127" i="12"/>
  <c r="F127" i="12"/>
  <c r="E127" i="12"/>
  <c r="D127" i="12"/>
  <c r="P126" i="12"/>
  <c r="O126" i="12"/>
  <c r="N126" i="12"/>
  <c r="M126" i="12"/>
  <c r="L126" i="12"/>
  <c r="K126" i="12"/>
  <c r="J126" i="12"/>
  <c r="I126" i="12"/>
  <c r="H126" i="12"/>
  <c r="G126" i="12"/>
  <c r="F126" i="12"/>
  <c r="E126" i="12"/>
  <c r="D126" i="12"/>
  <c r="P125" i="12"/>
  <c r="O125" i="12"/>
  <c r="N125" i="12"/>
  <c r="M125" i="12"/>
  <c r="L125" i="12"/>
  <c r="K125" i="12"/>
  <c r="J125" i="12"/>
  <c r="I125" i="12"/>
  <c r="H125" i="12"/>
  <c r="G125" i="12"/>
  <c r="F125" i="12"/>
  <c r="E125" i="12"/>
  <c r="D125" i="12"/>
  <c r="P124" i="12"/>
  <c r="O124" i="12"/>
  <c r="N124" i="12"/>
  <c r="M124" i="12"/>
  <c r="L124" i="12"/>
  <c r="K124" i="12"/>
  <c r="J124" i="12"/>
  <c r="I124" i="12"/>
  <c r="H124" i="12"/>
  <c r="G124" i="12"/>
  <c r="F124" i="12"/>
  <c r="E124" i="12"/>
  <c r="D124" i="12"/>
  <c r="P123" i="12"/>
  <c r="O123" i="12"/>
  <c r="N123" i="12"/>
  <c r="M123" i="12"/>
  <c r="L123" i="12"/>
  <c r="K123" i="12"/>
  <c r="J123" i="12"/>
  <c r="I123" i="12"/>
  <c r="H123" i="12"/>
  <c r="G123" i="12"/>
  <c r="F123" i="12"/>
  <c r="E123" i="12"/>
  <c r="D123" i="12"/>
  <c r="P122" i="12"/>
  <c r="O122" i="12"/>
  <c r="N122" i="12"/>
  <c r="M122" i="12"/>
  <c r="L122" i="12"/>
  <c r="K122" i="12"/>
  <c r="J122" i="12"/>
  <c r="I122" i="12"/>
  <c r="H122" i="12"/>
  <c r="G122" i="12"/>
  <c r="F122" i="12"/>
  <c r="E122" i="12"/>
  <c r="D122" i="12"/>
  <c r="P121" i="12"/>
  <c r="O121" i="12"/>
  <c r="N121" i="12"/>
  <c r="M121" i="12"/>
  <c r="L121" i="12"/>
  <c r="K121" i="12"/>
  <c r="J121" i="12"/>
  <c r="I121" i="12"/>
  <c r="H121" i="12"/>
  <c r="G121" i="12"/>
  <c r="F121" i="12"/>
  <c r="E121" i="12"/>
  <c r="D121" i="12"/>
  <c r="P120" i="12"/>
  <c r="O120" i="12"/>
  <c r="N120" i="12"/>
  <c r="M120" i="12"/>
  <c r="L120" i="12"/>
  <c r="K120" i="12"/>
  <c r="J120" i="12"/>
  <c r="I120" i="12"/>
  <c r="H120" i="12"/>
  <c r="G120" i="12"/>
  <c r="F120" i="12"/>
  <c r="E120" i="12"/>
  <c r="D120" i="12"/>
  <c r="P119" i="12"/>
  <c r="O119" i="12"/>
  <c r="N119" i="12"/>
  <c r="M119" i="12"/>
  <c r="L119" i="12"/>
  <c r="K119" i="12"/>
  <c r="J119" i="12"/>
  <c r="I119" i="12"/>
  <c r="H119" i="12"/>
  <c r="G119" i="12"/>
  <c r="F119" i="12"/>
  <c r="E119" i="12"/>
  <c r="D119" i="12"/>
  <c r="P118" i="12"/>
  <c r="O118" i="12"/>
  <c r="N118" i="12"/>
  <c r="M118" i="12"/>
  <c r="L118" i="12"/>
  <c r="K118" i="12"/>
  <c r="J118" i="12"/>
  <c r="I118" i="12"/>
  <c r="H118" i="12"/>
  <c r="G118" i="12"/>
  <c r="F118" i="12"/>
  <c r="E118" i="12"/>
  <c r="D118" i="12"/>
  <c r="P117" i="12"/>
  <c r="O117" i="12"/>
  <c r="N117" i="12"/>
  <c r="M117" i="12"/>
  <c r="L117" i="12"/>
  <c r="K117" i="12"/>
  <c r="J117" i="12"/>
  <c r="I117" i="12"/>
  <c r="H117" i="12"/>
  <c r="G117" i="12"/>
  <c r="F117" i="12"/>
  <c r="E117" i="12"/>
  <c r="D117" i="12"/>
  <c r="P116" i="12"/>
  <c r="O116" i="12"/>
  <c r="N116" i="12"/>
  <c r="M116" i="12"/>
  <c r="L116" i="12"/>
  <c r="K116" i="12"/>
  <c r="J116" i="12"/>
  <c r="I116" i="12"/>
  <c r="H116" i="12"/>
  <c r="G116" i="12"/>
  <c r="F116" i="12"/>
  <c r="E116" i="12"/>
  <c r="D116" i="12"/>
  <c r="P115" i="12"/>
  <c r="O115" i="12"/>
  <c r="N115" i="12"/>
  <c r="M115" i="12"/>
  <c r="L115" i="12"/>
  <c r="K115" i="12"/>
  <c r="J115" i="12"/>
  <c r="I115" i="12"/>
  <c r="H115" i="12"/>
  <c r="G115" i="12"/>
  <c r="F115" i="12"/>
  <c r="E115" i="12"/>
  <c r="D115" i="12"/>
  <c r="P114" i="12"/>
  <c r="O114" i="12"/>
  <c r="N114" i="12"/>
  <c r="M114" i="12"/>
  <c r="L114" i="12"/>
  <c r="K114" i="12"/>
  <c r="J114" i="12"/>
  <c r="I114" i="12"/>
  <c r="H114" i="12"/>
  <c r="G114" i="12"/>
  <c r="F114" i="12"/>
  <c r="E114" i="12"/>
  <c r="D114" i="12"/>
  <c r="P113" i="12"/>
  <c r="O113" i="12"/>
  <c r="N113" i="12"/>
  <c r="M113" i="12"/>
  <c r="L113" i="12"/>
  <c r="K113" i="12"/>
  <c r="J113" i="12"/>
  <c r="I113" i="12"/>
  <c r="H113" i="12"/>
  <c r="G113" i="12"/>
  <c r="F113" i="12"/>
  <c r="E113" i="12"/>
  <c r="D113" i="12"/>
  <c r="P112" i="12"/>
  <c r="O112" i="12"/>
  <c r="N112" i="12"/>
  <c r="M112" i="12"/>
  <c r="L112" i="12"/>
  <c r="K112" i="12"/>
  <c r="J112" i="12"/>
  <c r="I112" i="12"/>
  <c r="H112" i="12"/>
  <c r="G112" i="12"/>
  <c r="F112" i="12"/>
  <c r="E112" i="12"/>
  <c r="D112" i="12"/>
  <c r="P111" i="12"/>
  <c r="O111" i="12"/>
  <c r="N111" i="12"/>
  <c r="M111" i="12"/>
  <c r="L111" i="12"/>
  <c r="K111" i="12"/>
  <c r="J111" i="12"/>
  <c r="I111" i="12"/>
  <c r="H111" i="12"/>
  <c r="G111" i="12"/>
  <c r="F111" i="12"/>
  <c r="E111" i="12"/>
  <c r="D111" i="12"/>
  <c r="P110" i="12"/>
  <c r="O110" i="12"/>
  <c r="N110" i="12"/>
  <c r="M110" i="12"/>
  <c r="L110" i="12"/>
  <c r="K110" i="12"/>
  <c r="J110" i="12"/>
  <c r="I110" i="12"/>
  <c r="H110" i="12"/>
  <c r="G110" i="12"/>
  <c r="F110" i="12"/>
  <c r="E110" i="12"/>
  <c r="D110" i="12"/>
  <c r="P109" i="12"/>
  <c r="O109" i="12"/>
  <c r="N109" i="12"/>
  <c r="M109" i="12"/>
  <c r="L109" i="12"/>
  <c r="K109" i="12"/>
  <c r="J109" i="12"/>
  <c r="I109" i="12"/>
  <c r="H109" i="12"/>
  <c r="G109" i="12"/>
  <c r="F109" i="12"/>
  <c r="E109" i="12"/>
  <c r="D109" i="12"/>
  <c r="P108" i="12"/>
  <c r="O108" i="12"/>
  <c r="N108" i="12"/>
  <c r="M108" i="12"/>
  <c r="L108" i="12"/>
  <c r="K108" i="12"/>
  <c r="J108" i="12"/>
  <c r="I108" i="12"/>
  <c r="H108" i="12"/>
  <c r="G108" i="12"/>
  <c r="F108" i="12"/>
  <c r="E108" i="12"/>
  <c r="D108" i="12"/>
  <c r="P107" i="12"/>
  <c r="O107" i="12"/>
  <c r="N107" i="12"/>
  <c r="M107" i="12"/>
  <c r="L107" i="12"/>
  <c r="K107" i="12"/>
  <c r="J107" i="12"/>
  <c r="I107" i="12"/>
  <c r="H107" i="12"/>
  <c r="G107" i="12"/>
  <c r="F107" i="12"/>
  <c r="E107" i="12"/>
  <c r="D107" i="12"/>
  <c r="P106" i="12"/>
  <c r="O106" i="12"/>
  <c r="N106" i="12"/>
  <c r="M106" i="12"/>
  <c r="L106" i="12"/>
  <c r="K106" i="12"/>
  <c r="J106" i="12"/>
  <c r="I106" i="12"/>
  <c r="H106" i="12"/>
  <c r="G106" i="12"/>
  <c r="F106" i="12"/>
  <c r="E106" i="12"/>
  <c r="D106" i="12"/>
  <c r="P105" i="12"/>
  <c r="O105" i="12"/>
  <c r="N105" i="12"/>
  <c r="M105" i="12"/>
  <c r="L105" i="12"/>
  <c r="K105" i="12"/>
  <c r="J105" i="12"/>
  <c r="I105" i="12"/>
  <c r="H105" i="12"/>
  <c r="G105" i="12"/>
  <c r="F105" i="12"/>
  <c r="E105" i="12"/>
  <c r="D105" i="12"/>
  <c r="P104" i="12"/>
  <c r="O104" i="12"/>
  <c r="N104" i="12"/>
  <c r="M104" i="12"/>
  <c r="L104" i="12"/>
  <c r="K104" i="12"/>
  <c r="J104" i="12"/>
  <c r="I104" i="12"/>
  <c r="H104" i="12"/>
  <c r="G104" i="12"/>
  <c r="F104" i="12"/>
  <c r="E104" i="12"/>
  <c r="D104" i="12"/>
  <c r="P103" i="12"/>
  <c r="O103" i="12"/>
  <c r="N103" i="12"/>
  <c r="M103" i="12"/>
  <c r="L103" i="12"/>
  <c r="K103" i="12"/>
  <c r="J103" i="12"/>
  <c r="I103" i="12"/>
  <c r="H103" i="12"/>
  <c r="G103" i="12"/>
  <c r="F103" i="12"/>
  <c r="E103" i="12"/>
  <c r="D103" i="12"/>
  <c r="P102" i="12"/>
  <c r="O102" i="12"/>
  <c r="N102" i="12"/>
  <c r="M102" i="12"/>
  <c r="L102" i="12"/>
  <c r="K102" i="12"/>
  <c r="J102" i="12"/>
  <c r="I102" i="12"/>
  <c r="H102" i="12"/>
  <c r="G102" i="12"/>
  <c r="F102" i="12"/>
  <c r="E102" i="12"/>
  <c r="D102" i="12"/>
  <c r="P101" i="12"/>
  <c r="O101" i="12"/>
  <c r="N101" i="12"/>
  <c r="M101" i="12"/>
  <c r="L101" i="12"/>
  <c r="K101" i="12"/>
  <c r="J101" i="12"/>
  <c r="I101" i="12"/>
  <c r="H101" i="12"/>
  <c r="G101" i="12"/>
  <c r="F101" i="12"/>
  <c r="E101" i="12"/>
  <c r="D101" i="12"/>
  <c r="P100" i="12"/>
  <c r="O100" i="12"/>
  <c r="N100" i="12"/>
  <c r="M100" i="12"/>
  <c r="L100" i="12"/>
  <c r="K100" i="12"/>
  <c r="J100" i="12"/>
  <c r="I100" i="12"/>
  <c r="H100" i="12"/>
  <c r="G100" i="12"/>
  <c r="F100" i="12"/>
  <c r="E100" i="12"/>
  <c r="D100" i="12"/>
  <c r="P99" i="12"/>
  <c r="O99" i="12"/>
  <c r="N99" i="12"/>
  <c r="M99" i="12"/>
  <c r="L99" i="12"/>
  <c r="K99" i="12"/>
  <c r="J99" i="12"/>
  <c r="I99" i="12"/>
  <c r="H99" i="12"/>
  <c r="G99" i="12"/>
  <c r="F99" i="12"/>
  <c r="E99" i="12"/>
  <c r="D99" i="12"/>
  <c r="P98" i="12"/>
  <c r="O98" i="12"/>
  <c r="N98" i="12"/>
  <c r="M98" i="12"/>
  <c r="L98" i="12"/>
  <c r="K98" i="12"/>
  <c r="J98" i="12"/>
  <c r="I98" i="12"/>
  <c r="H98" i="12"/>
  <c r="G98" i="12"/>
  <c r="F98" i="12"/>
  <c r="E98" i="12"/>
  <c r="D98" i="12"/>
  <c r="P97" i="12"/>
  <c r="O97" i="12"/>
  <c r="N97" i="12"/>
  <c r="M97" i="12"/>
  <c r="L97" i="12"/>
  <c r="K97" i="12"/>
  <c r="J97" i="12"/>
  <c r="I97" i="12"/>
  <c r="H97" i="12"/>
  <c r="G97" i="12"/>
  <c r="F97" i="12"/>
  <c r="E97" i="12"/>
  <c r="D97" i="12"/>
  <c r="P96" i="12"/>
  <c r="O96" i="12"/>
  <c r="N96" i="12"/>
  <c r="M96" i="12"/>
  <c r="L96" i="12"/>
  <c r="K96" i="12"/>
  <c r="J96" i="12"/>
  <c r="I96" i="12"/>
  <c r="H96" i="12"/>
  <c r="G96" i="12"/>
  <c r="F96" i="12"/>
  <c r="E96" i="12"/>
  <c r="D96" i="12"/>
  <c r="P95" i="12"/>
  <c r="O95" i="12"/>
  <c r="N95" i="12"/>
  <c r="M95" i="12"/>
  <c r="L95" i="12"/>
  <c r="K95" i="12"/>
  <c r="J95" i="12"/>
  <c r="I95" i="12"/>
  <c r="H95" i="12"/>
  <c r="G95" i="12"/>
  <c r="F95" i="12"/>
  <c r="E95" i="12"/>
  <c r="D95" i="12"/>
  <c r="P94" i="12"/>
  <c r="O94" i="12"/>
  <c r="N94" i="12"/>
  <c r="M94" i="12"/>
  <c r="L94" i="12"/>
  <c r="K94" i="12"/>
  <c r="J94" i="12"/>
  <c r="I94" i="12"/>
  <c r="H94" i="12"/>
  <c r="G94" i="12"/>
  <c r="F94" i="12"/>
  <c r="E94" i="12"/>
  <c r="D94" i="12"/>
  <c r="P93" i="12"/>
  <c r="O93" i="12"/>
  <c r="N93" i="12"/>
  <c r="M93" i="12"/>
  <c r="L93" i="12"/>
  <c r="K93" i="12"/>
  <c r="J93" i="12"/>
  <c r="I93" i="12"/>
  <c r="H93" i="12"/>
  <c r="G93" i="12"/>
  <c r="F93" i="12"/>
  <c r="E93" i="12"/>
  <c r="D93" i="12"/>
  <c r="P92" i="12"/>
  <c r="O92" i="12"/>
  <c r="N92" i="12"/>
  <c r="M92" i="12"/>
  <c r="L92" i="12"/>
  <c r="K92" i="12"/>
  <c r="J92" i="12"/>
  <c r="I92" i="12"/>
  <c r="H92" i="12"/>
  <c r="G92" i="12"/>
  <c r="F92" i="12"/>
  <c r="E92" i="12"/>
  <c r="D92" i="12"/>
  <c r="P91" i="12"/>
  <c r="O91" i="12"/>
  <c r="N91" i="12"/>
  <c r="M91" i="12"/>
  <c r="L91" i="12"/>
  <c r="K91" i="12"/>
  <c r="J91" i="12"/>
  <c r="I91" i="12"/>
  <c r="H91" i="12"/>
  <c r="G91" i="12"/>
  <c r="F91" i="12"/>
  <c r="E91" i="12"/>
  <c r="D91" i="12"/>
  <c r="P90" i="12"/>
  <c r="O90" i="12"/>
  <c r="N90" i="12"/>
  <c r="M90" i="12"/>
  <c r="L90" i="12"/>
  <c r="K90" i="12"/>
  <c r="J90" i="12"/>
  <c r="I90" i="12"/>
  <c r="H90" i="12"/>
  <c r="G90" i="12"/>
  <c r="F90" i="12"/>
  <c r="E90" i="12"/>
  <c r="D90" i="12"/>
  <c r="P89" i="12"/>
  <c r="O89" i="12"/>
  <c r="N89" i="12"/>
  <c r="M89" i="12"/>
  <c r="L89" i="12"/>
  <c r="K89" i="12"/>
  <c r="J89" i="12"/>
  <c r="I89" i="12"/>
  <c r="H89" i="12"/>
  <c r="G89" i="12"/>
  <c r="F89" i="12"/>
  <c r="E89" i="12"/>
  <c r="D89" i="12"/>
  <c r="P88" i="12"/>
  <c r="O88" i="12"/>
  <c r="N88" i="12"/>
  <c r="M88" i="12"/>
  <c r="L88" i="12"/>
  <c r="K88" i="12"/>
  <c r="J88" i="12"/>
  <c r="I88" i="12"/>
  <c r="H88" i="12"/>
  <c r="G88" i="12"/>
  <c r="F88" i="12"/>
  <c r="E88" i="12"/>
  <c r="D88" i="12"/>
  <c r="P87" i="12"/>
  <c r="O87" i="12"/>
  <c r="N87" i="12"/>
  <c r="M87" i="12"/>
  <c r="L87" i="12"/>
  <c r="K87" i="12"/>
  <c r="J87" i="12"/>
  <c r="I87" i="12"/>
  <c r="H87" i="12"/>
  <c r="G87" i="12"/>
  <c r="F87" i="12"/>
  <c r="E87" i="12"/>
  <c r="D87" i="12"/>
  <c r="P86" i="12"/>
  <c r="O86" i="12"/>
  <c r="N86" i="12"/>
  <c r="M86" i="12"/>
  <c r="L86" i="12"/>
  <c r="K86" i="12"/>
  <c r="J86" i="12"/>
  <c r="I86" i="12"/>
  <c r="H86" i="12"/>
  <c r="G86" i="12"/>
  <c r="F86" i="12"/>
  <c r="E86" i="12"/>
  <c r="D86" i="12"/>
  <c r="P85" i="12"/>
  <c r="O85" i="12"/>
  <c r="N85" i="12"/>
  <c r="M85" i="12"/>
  <c r="L85" i="12"/>
  <c r="K85" i="12"/>
  <c r="J85" i="12"/>
  <c r="I85" i="12"/>
  <c r="H85" i="12"/>
  <c r="G85" i="12"/>
  <c r="F85" i="12"/>
  <c r="E85" i="12"/>
  <c r="D85" i="12"/>
  <c r="P84" i="12"/>
  <c r="O84" i="12"/>
  <c r="N84" i="12"/>
  <c r="M84" i="12"/>
  <c r="L84" i="12"/>
  <c r="K84" i="12"/>
  <c r="J84" i="12"/>
  <c r="I84" i="12"/>
  <c r="H84" i="12"/>
  <c r="G84" i="12"/>
  <c r="F84" i="12"/>
  <c r="E84" i="12"/>
  <c r="D84" i="12"/>
  <c r="P83" i="12"/>
  <c r="O83" i="12"/>
  <c r="N83" i="12"/>
  <c r="M83" i="12"/>
  <c r="L83" i="12"/>
  <c r="K83" i="12"/>
  <c r="J83" i="12"/>
  <c r="I83" i="12"/>
  <c r="H83" i="12"/>
  <c r="G83" i="12"/>
  <c r="F83" i="12"/>
  <c r="E83" i="12"/>
  <c r="D83" i="12"/>
  <c r="P82" i="12"/>
  <c r="O82" i="12"/>
  <c r="N82" i="12"/>
  <c r="M82" i="12"/>
  <c r="L82" i="12"/>
  <c r="K82" i="12"/>
  <c r="J82" i="12"/>
  <c r="I82" i="12"/>
  <c r="H82" i="12"/>
  <c r="G82" i="12"/>
  <c r="F82" i="12"/>
  <c r="E82" i="12"/>
  <c r="D82" i="12"/>
  <c r="P81" i="12"/>
  <c r="O81" i="12"/>
  <c r="N81" i="12"/>
  <c r="M81" i="12"/>
  <c r="L81" i="12"/>
  <c r="K81" i="12"/>
  <c r="J81" i="12"/>
  <c r="I81" i="12"/>
  <c r="H81" i="12"/>
  <c r="G81" i="12"/>
  <c r="F81" i="12"/>
  <c r="E81" i="12"/>
  <c r="D81" i="12"/>
  <c r="P80" i="12"/>
  <c r="O80" i="12"/>
  <c r="N80" i="12"/>
  <c r="M80" i="12"/>
  <c r="L80" i="12"/>
  <c r="K80" i="12"/>
  <c r="J80" i="12"/>
  <c r="I80" i="12"/>
  <c r="H80" i="12"/>
  <c r="G80" i="12"/>
  <c r="F80" i="12"/>
  <c r="E80" i="12"/>
  <c r="D80" i="12"/>
  <c r="P79" i="12"/>
  <c r="O79" i="12"/>
  <c r="N79" i="12"/>
  <c r="M79" i="12"/>
  <c r="L79" i="12"/>
  <c r="K79" i="12"/>
  <c r="J79" i="12"/>
  <c r="I79" i="12"/>
  <c r="H79" i="12"/>
  <c r="G79" i="12"/>
  <c r="F79" i="12"/>
  <c r="E79" i="12"/>
  <c r="D79" i="12"/>
  <c r="P78" i="12"/>
  <c r="O78" i="12"/>
  <c r="N78" i="12"/>
  <c r="M78" i="12"/>
  <c r="L78" i="12"/>
  <c r="K78" i="12"/>
  <c r="J78" i="12"/>
  <c r="I78" i="12"/>
  <c r="H78" i="12"/>
  <c r="G78" i="12"/>
  <c r="F78" i="12"/>
  <c r="E78" i="12"/>
  <c r="D78" i="12"/>
  <c r="P77" i="12"/>
  <c r="O77" i="12"/>
  <c r="N77" i="12"/>
  <c r="M77" i="12"/>
  <c r="L77" i="12"/>
  <c r="K77" i="12"/>
  <c r="J77" i="12"/>
  <c r="I77" i="12"/>
  <c r="H77" i="12"/>
  <c r="G77" i="12"/>
  <c r="F77" i="12"/>
  <c r="E77" i="12"/>
  <c r="D77" i="12"/>
  <c r="P76" i="12"/>
  <c r="O76" i="12"/>
  <c r="N76" i="12"/>
  <c r="M76" i="12"/>
  <c r="L76" i="12"/>
  <c r="K76" i="12"/>
  <c r="J76" i="12"/>
  <c r="I76" i="12"/>
  <c r="H76" i="12"/>
  <c r="G76" i="12"/>
  <c r="F76" i="12"/>
  <c r="E76" i="12"/>
  <c r="D76" i="12"/>
  <c r="P75" i="12"/>
  <c r="O75" i="12"/>
  <c r="N75" i="12"/>
  <c r="M75" i="12"/>
  <c r="L75" i="12"/>
  <c r="K75" i="12"/>
  <c r="J75" i="12"/>
  <c r="I75" i="12"/>
  <c r="H75" i="12"/>
  <c r="G75" i="12"/>
  <c r="F75" i="12"/>
  <c r="E75" i="12"/>
  <c r="D75" i="12"/>
  <c r="P74" i="12"/>
  <c r="O74" i="12"/>
  <c r="N74" i="12"/>
  <c r="M74" i="12"/>
  <c r="L74" i="12"/>
  <c r="K74" i="12"/>
  <c r="J74" i="12"/>
  <c r="I74" i="12"/>
  <c r="H74" i="12"/>
  <c r="G74" i="12"/>
  <c r="F74" i="12"/>
  <c r="E74" i="12"/>
  <c r="D74" i="12"/>
  <c r="P73" i="12"/>
  <c r="O73" i="12"/>
  <c r="N73" i="12"/>
  <c r="M73" i="12"/>
  <c r="L73" i="12"/>
  <c r="K73" i="12"/>
  <c r="J73" i="12"/>
  <c r="I73" i="12"/>
  <c r="H73" i="12"/>
  <c r="G73" i="12"/>
  <c r="F73" i="12"/>
  <c r="E73" i="12"/>
  <c r="D73" i="12"/>
  <c r="P72" i="12"/>
  <c r="O72" i="12"/>
  <c r="N72" i="12"/>
  <c r="M72" i="12"/>
  <c r="L72" i="12"/>
  <c r="K72" i="12"/>
  <c r="J72" i="12"/>
  <c r="I72" i="12"/>
  <c r="H72" i="12"/>
  <c r="G72" i="12"/>
  <c r="F72" i="12"/>
  <c r="E72" i="12"/>
  <c r="D72" i="12"/>
  <c r="P71" i="12"/>
  <c r="O71" i="12"/>
  <c r="N71" i="12"/>
  <c r="M71" i="12"/>
  <c r="L71" i="12"/>
  <c r="K71" i="12"/>
  <c r="J71" i="12"/>
  <c r="I71" i="12"/>
  <c r="H71" i="12"/>
  <c r="G71" i="12"/>
  <c r="F71" i="12"/>
  <c r="E71" i="12"/>
  <c r="D71" i="12"/>
  <c r="P70" i="12"/>
  <c r="O70" i="12"/>
  <c r="N70" i="12"/>
  <c r="M70" i="12"/>
  <c r="L70" i="12"/>
  <c r="K70" i="12"/>
  <c r="J70" i="12"/>
  <c r="I70" i="12"/>
  <c r="H70" i="12"/>
  <c r="G70" i="12"/>
  <c r="F70" i="12"/>
  <c r="E70" i="12"/>
  <c r="D70" i="12"/>
  <c r="P69" i="12"/>
  <c r="O69" i="12"/>
  <c r="N69" i="12"/>
  <c r="M69" i="12"/>
  <c r="L69" i="12"/>
  <c r="K69" i="12"/>
  <c r="J69" i="12"/>
  <c r="I69" i="12"/>
  <c r="H69" i="12"/>
  <c r="G69" i="12"/>
  <c r="F69" i="12"/>
  <c r="E69" i="12"/>
  <c r="D69" i="12"/>
  <c r="P68" i="12"/>
  <c r="O68" i="12"/>
  <c r="N68" i="12"/>
  <c r="M68" i="12"/>
  <c r="L68" i="12"/>
  <c r="K68" i="12"/>
  <c r="J68" i="12"/>
  <c r="I68" i="12"/>
  <c r="H68" i="12"/>
  <c r="G68" i="12"/>
  <c r="F68" i="12"/>
  <c r="E68" i="12"/>
  <c r="D68" i="12"/>
  <c r="P67" i="12"/>
  <c r="O67" i="12"/>
  <c r="N67" i="12"/>
  <c r="M67" i="12"/>
  <c r="L67" i="12"/>
  <c r="K67" i="12"/>
  <c r="J67" i="12"/>
  <c r="I67" i="12"/>
  <c r="H67" i="12"/>
  <c r="G67" i="12"/>
  <c r="F67" i="12"/>
  <c r="E67" i="12"/>
  <c r="D67" i="12"/>
  <c r="P66" i="12"/>
  <c r="O66" i="12"/>
  <c r="N66" i="12"/>
  <c r="M66" i="12"/>
  <c r="L66" i="12"/>
  <c r="K66" i="12"/>
  <c r="J66" i="12"/>
  <c r="I66" i="12"/>
  <c r="H66" i="12"/>
  <c r="G66" i="12"/>
  <c r="F66" i="12"/>
  <c r="E66" i="12"/>
  <c r="D66" i="12"/>
  <c r="P65" i="12"/>
  <c r="O65" i="12"/>
  <c r="N65" i="12"/>
  <c r="M65" i="12"/>
  <c r="L65" i="12"/>
  <c r="K65" i="12"/>
  <c r="J65" i="12"/>
  <c r="I65" i="12"/>
  <c r="H65" i="12"/>
  <c r="G65" i="12"/>
  <c r="F65" i="12"/>
  <c r="E65" i="12"/>
  <c r="D65" i="12"/>
  <c r="P64" i="12"/>
  <c r="O64" i="12"/>
  <c r="N64" i="12"/>
  <c r="M64" i="12"/>
  <c r="L64" i="12"/>
  <c r="K64" i="12"/>
  <c r="J64" i="12"/>
  <c r="I64" i="12"/>
  <c r="H64" i="12"/>
  <c r="G64" i="12"/>
  <c r="F64" i="12"/>
  <c r="E64" i="12"/>
  <c r="D64" i="12"/>
  <c r="P63" i="12"/>
  <c r="O63" i="12"/>
  <c r="N63" i="12"/>
  <c r="M63" i="12"/>
  <c r="L63" i="12"/>
  <c r="K63" i="12"/>
  <c r="J63" i="12"/>
  <c r="I63" i="12"/>
  <c r="H63" i="12"/>
  <c r="G63" i="12"/>
  <c r="F63" i="12"/>
  <c r="E63" i="12"/>
  <c r="D63" i="12"/>
  <c r="P62" i="12"/>
  <c r="O62" i="12"/>
  <c r="N62" i="12"/>
  <c r="M62" i="12"/>
  <c r="L62" i="12"/>
  <c r="K62" i="12"/>
  <c r="J62" i="12"/>
  <c r="I62" i="12"/>
  <c r="H62" i="12"/>
  <c r="G62" i="12"/>
  <c r="F62" i="12"/>
  <c r="E62" i="12"/>
  <c r="D62" i="12"/>
  <c r="P61" i="12"/>
  <c r="O61" i="12"/>
  <c r="N61" i="12"/>
  <c r="M61" i="12"/>
  <c r="L61" i="12"/>
  <c r="K61" i="12"/>
  <c r="J61" i="12"/>
  <c r="I61" i="12"/>
  <c r="H61" i="12"/>
  <c r="G61" i="12"/>
  <c r="F61" i="12"/>
  <c r="E61" i="12"/>
  <c r="D61" i="12"/>
  <c r="P60" i="12"/>
  <c r="O60" i="12"/>
  <c r="N60" i="12"/>
  <c r="M60" i="12"/>
  <c r="L60" i="12"/>
  <c r="K60" i="12"/>
  <c r="J60" i="12"/>
  <c r="I60" i="12"/>
  <c r="H60" i="12"/>
  <c r="G60" i="12"/>
  <c r="F60" i="12"/>
  <c r="E60" i="12"/>
  <c r="D60" i="12"/>
  <c r="P59" i="12"/>
  <c r="O59" i="12"/>
  <c r="N59" i="12"/>
  <c r="M59" i="12"/>
  <c r="L59" i="12"/>
  <c r="K59" i="12"/>
  <c r="J59" i="12"/>
  <c r="I59" i="12"/>
  <c r="H59" i="12"/>
  <c r="G59" i="12"/>
  <c r="F59" i="12"/>
  <c r="E59" i="12"/>
  <c r="D59" i="12"/>
  <c r="P58" i="12"/>
  <c r="O58" i="12"/>
  <c r="N58" i="12"/>
  <c r="M58" i="12"/>
  <c r="L58" i="12"/>
  <c r="K58" i="12"/>
  <c r="J58" i="12"/>
  <c r="I58" i="12"/>
  <c r="H58" i="12"/>
  <c r="G58" i="12"/>
  <c r="F58" i="12"/>
  <c r="E58" i="12"/>
  <c r="D58" i="12"/>
  <c r="P57" i="12"/>
  <c r="O57" i="12"/>
  <c r="N57" i="12"/>
  <c r="M57" i="12"/>
  <c r="L57" i="12"/>
  <c r="K57" i="12"/>
  <c r="J57" i="12"/>
  <c r="I57" i="12"/>
  <c r="H57" i="12"/>
  <c r="G57" i="12"/>
  <c r="F57" i="12"/>
  <c r="E57" i="12"/>
  <c r="D57" i="12"/>
  <c r="P56" i="12"/>
  <c r="O56" i="12"/>
  <c r="N56" i="12"/>
  <c r="M56" i="12"/>
  <c r="L56" i="12"/>
  <c r="K56" i="12"/>
  <c r="J56" i="12"/>
  <c r="I56" i="12"/>
  <c r="H56" i="12"/>
  <c r="G56" i="12"/>
  <c r="F56" i="12"/>
  <c r="E56" i="12"/>
  <c r="D56" i="12"/>
  <c r="P55" i="12"/>
  <c r="O55" i="12"/>
  <c r="N55" i="12"/>
  <c r="M55" i="12"/>
  <c r="L55" i="12"/>
  <c r="K55" i="12"/>
  <c r="J55" i="12"/>
  <c r="I55" i="12"/>
  <c r="H55" i="12"/>
  <c r="G55" i="12"/>
  <c r="F55" i="12"/>
  <c r="E55" i="12"/>
  <c r="D55" i="12"/>
  <c r="P54" i="12"/>
  <c r="O54" i="12"/>
  <c r="N54" i="12"/>
  <c r="M54" i="12"/>
  <c r="L54" i="12"/>
  <c r="K54" i="12"/>
  <c r="J54" i="12"/>
  <c r="I54" i="12"/>
  <c r="H54" i="12"/>
  <c r="G54" i="12"/>
  <c r="F54" i="12"/>
  <c r="E54" i="12"/>
  <c r="D54" i="12"/>
  <c r="P53" i="12"/>
  <c r="O53" i="12"/>
  <c r="N53" i="12"/>
  <c r="M53" i="12"/>
  <c r="L53" i="12"/>
  <c r="K53" i="12"/>
  <c r="J53" i="12"/>
  <c r="I53" i="12"/>
  <c r="H53" i="12"/>
  <c r="G53" i="12"/>
  <c r="F53" i="12"/>
  <c r="E53" i="12"/>
  <c r="D53" i="12"/>
  <c r="P52" i="12"/>
  <c r="O52" i="12"/>
  <c r="N52" i="12"/>
  <c r="M52" i="12"/>
  <c r="L52" i="12"/>
  <c r="K52" i="12"/>
  <c r="J52" i="12"/>
  <c r="I52" i="12"/>
  <c r="H52" i="12"/>
  <c r="G52" i="12"/>
  <c r="F52" i="12"/>
  <c r="E52" i="12"/>
  <c r="D52" i="12"/>
  <c r="P51" i="12"/>
  <c r="O51" i="12"/>
  <c r="N51" i="12"/>
  <c r="M51" i="12"/>
  <c r="L51" i="12"/>
  <c r="K51" i="12"/>
  <c r="J51" i="12"/>
  <c r="I51" i="12"/>
  <c r="H51" i="12"/>
  <c r="G51" i="12"/>
  <c r="F51" i="12"/>
  <c r="E51" i="12"/>
  <c r="D51" i="12"/>
  <c r="P50" i="12"/>
  <c r="O50" i="12"/>
  <c r="N50" i="12"/>
  <c r="M50" i="12"/>
  <c r="L50" i="12"/>
  <c r="K50" i="12"/>
  <c r="J50" i="12"/>
  <c r="I50" i="12"/>
  <c r="H50" i="12"/>
  <c r="G50" i="12"/>
  <c r="F50" i="12"/>
  <c r="E50" i="12"/>
  <c r="D50" i="12"/>
  <c r="P49" i="12"/>
  <c r="O49" i="12"/>
  <c r="N49" i="12"/>
  <c r="M49" i="12"/>
  <c r="L49" i="12"/>
  <c r="K49" i="12"/>
  <c r="J49" i="12"/>
  <c r="I49" i="12"/>
  <c r="H49" i="12"/>
  <c r="G49" i="12"/>
  <c r="F49" i="12"/>
  <c r="E49" i="12"/>
  <c r="D49" i="12"/>
  <c r="P48" i="12"/>
  <c r="O48" i="12"/>
  <c r="N48" i="12"/>
  <c r="M48" i="12"/>
  <c r="L48" i="12"/>
  <c r="K48" i="12"/>
  <c r="J48" i="12"/>
  <c r="I48" i="12"/>
  <c r="H48" i="12"/>
  <c r="G48" i="12"/>
  <c r="F48" i="12"/>
  <c r="E48" i="12"/>
  <c r="D48" i="12"/>
  <c r="P47" i="12"/>
  <c r="O47" i="12"/>
  <c r="N47" i="12"/>
  <c r="M47" i="12"/>
  <c r="L47" i="12"/>
  <c r="K47" i="12"/>
  <c r="J47" i="12"/>
  <c r="I47" i="12"/>
  <c r="H47" i="12"/>
  <c r="G47" i="12"/>
  <c r="F47" i="12"/>
  <c r="E47" i="12"/>
  <c r="D47" i="12"/>
  <c r="P46" i="12"/>
  <c r="O46" i="12"/>
  <c r="N46" i="12"/>
  <c r="M46" i="12"/>
  <c r="L46" i="12"/>
  <c r="K46" i="12"/>
  <c r="J46" i="12"/>
  <c r="I46" i="12"/>
  <c r="H46" i="12"/>
  <c r="G46" i="12"/>
  <c r="F46" i="12"/>
  <c r="E46" i="12"/>
  <c r="D46" i="12"/>
  <c r="P45" i="12"/>
  <c r="O45" i="12"/>
  <c r="N45" i="12"/>
  <c r="M45" i="12"/>
  <c r="L45" i="12"/>
  <c r="K45" i="12"/>
  <c r="J45" i="12"/>
  <c r="I45" i="12"/>
  <c r="H45" i="12"/>
  <c r="G45" i="12"/>
  <c r="F45" i="12"/>
  <c r="E45" i="12"/>
  <c r="D45" i="12"/>
  <c r="P44" i="12"/>
  <c r="O44" i="12"/>
  <c r="N44" i="12"/>
  <c r="M44" i="12"/>
  <c r="L44" i="12"/>
  <c r="K44" i="12"/>
  <c r="J44" i="12"/>
  <c r="I44" i="12"/>
  <c r="H44" i="12"/>
  <c r="G44" i="12"/>
  <c r="F44" i="12"/>
  <c r="E44" i="12"/>
  <c r="D44" i="12"/>
  <c r="P43" i="12"/>
  <c r="O43" i="12"/>
  <c r="N43" i="12"/>
  <c r="M43" i="12"/>
  <c r="L43" i="12"/>
  <c r="K43" i="12"/>
  <c r="J43" i="12"/>
  <c r="I43" i="12"/>
  <c r="H43" i="12"/>
  <c r="G43" i="12"/>
  <c r="F43" i="12"/>
  <c r="E43" i="12"/>
  <c r="D43" i="12"/>
  <c r="P42" i="12"/>
  <c r="O42" i="12"/>
  <c r="N42" i="12"/>
  <c r="M42" i="12"/>
  <c r="L42" i="12"/>
  <c r="K42" i="12"/>
  <c r="J42" i="12"/>
  <c r="I42" i="12"/>
  <c r="H42" i="12"/>
  <c r="G42" i="12"/>
  <c r="F42" i="12"/>
  <c r="E42" i="12"/>
  <c r="D42" i="12"/>
  <c r="P41" i="12"/>
  <c r="O41" i="12"/>
  <c r="N41" i="12"/>
  <c r="M41" i="12"/>
  <c r="L41" i="12"/>
  <c r="K41" i="12"/>
  <c r="J41" i="12"/>
  <c r="I41" i="12"/>
  <c r="H41" i="12"/>
  <c r="G41" i="12"/>
  <c r="F41" i="12"/>
  <c r="E41" i="12"/>
  <c r="D41" i="12"/>
  <c r="P40" i="12"/>
  <c r="O40" i="12"/>
  <c r="N40" i="12"/>
  <c r="M40" i="12"/>
  <c r="L40" i="12"/>
  <c r="K40" i="12"/>
  <c r="J40" i="12"/>
  <c r="I40" i="12"/>
  <c r="H40" i="12"/>
  <c r="G40" i="12"/>
  <c r="F40" i="12"/>
  <c r="E40" i="12"/>
  <c r="D40" i="12"/>
  <c r="P39" i="12"/>
  <c r="O39" i="12"/>
  <c r="N39" i="12"/>
  <c r="M39" i="12"/>
  <c r="L39" i="12"/>
  <c r="K39" i="12"/>
  <c r="J39" i="12"/>
  <c r="I39" i="12"/>
  <c r="H39" i="12"/>
  <c r="G39" i="12"/>
  <c r="F39" i="12"/>
  <c r="E39" i="12"/>
  <c r="D39" i="12"/>
  <c r="P38" i="12"/>
  <c r="O38" i="12"/>
  <c r="N38" i="12"/>
  <c r="M38" i="12"/>
  <c r="L38" i="12"/>
  <c r="K38" i="12"/>
  <c r="J38" i="12"/>
  <c r="I38" i="12"/>
  <c r="H38" i="12"/>
  <c r="G38" i="12"/>
  <c r="F38" i="12"/>
  <c r="E38" i="12"/>
  <c r="D38" i="12"/>
  <c r="P37" i="12"/>
  <c r="O37" i="12"/>
  <c r="N37" i="12"/>
  <c r="M37" i="12"/>
  <c r="L37" i="12"/>
  <c r="K37" i="12"/>
  <c r="J37" i="12"/>
  <c r="I37" i="12"/>
  <c r="H37" i="12"/>
  <c r="G37" i="12"/>
  <c r="F37" i="12"/>
  <c r="E37" i="12"/>
  <c r="D37" i="12"/>
  <c r="P36" i="12"/>
  <c r="O36" i="12"/>
  <c r="N36" i="12"/>
  <c r="M36" i="12"/>
  <c r="L36" i="12"/>
  <c r="K36" i="12"/>
  <c r="J36" i="12"/>
  <c r="I36" i="12"/>
  <c r="H36" i="12"/>
  <c r="G36" i="12"/>
  <c r="F36" i="12"/>
  <c r="E36" i="12"/>
  <c r="D36" i="12"/>
  <c r="P35" i="12"/>
  <c r="O35" i="12"/>
  <c r="N35" i="12"/>
  <c r="M35" i="12"/>
  <c r="L35" i="12"/>
  <c r="K35" i="12"/>
  <c r="J35" i="12"/>
  <c r="I35" i="12"/>
  <c r="H35" i="12"/>
  <c r="G35" i="12"/>
  <c r="F35" i="12"/>
  <c r="E35" i="12"/>
  <c r="D35" i="12"/>
  <c r="P34" i="12"/>
  <c r="O34" i="12"/>
  <c r="N34" i="12"/>
  <c r="M34" i="12"/>
  <c r="L34" i="12"/>
  <c r="K34" i="12"/>
  <c r="J34" i="12"/>
  <c r="I34" i="12"/>
  <c r="H34" i="12"/>
  <c r="G34" i="12"/>
  <c r="F34" i="12"/>
  <c r="E34" i="12"/>
  <c r="D34" i="12"/>
  <c r="P33" i="12"/>
  <c r="O33" i="12"/>
  <c r="N33" i="12"/>
  <c r="M33" i="12"/>
  <c r="L33" i="12"/>
  <c r="K33" i="12"/>
  <c r="J33" i="12"/>
  <c r="I33" i="12"/>
  <c r="H33" i="12"/>
  <c r="G33" i="12"/>
  <c r="F33" i="12"/>
  <c r="E33" i="12"/>
  <c r="D33" i="12"/>
  <c r="P32" i="12"/>
  <c r="O32" i="12"/>
  <c r="N32" i="12"/>
  <c r="M32" i="12"/>
  <c r="L32" i="12"/>
  <c r="K32" i="12"/>
  <c r="J32" i="12"/>
  <c r="I32" i="12"/>
  <c r="H32" i="12"/>
  <c r="G32" i="12"/>
  <c r="F32" i="12"/>
  <c r="E32" i="12"/>
  <c r="D32" i="12"/>
  <c r="P31" i="12"/>
  <c r="O31" i="12"/>
  <c r="N31" i="12"/>
  <c r="M31" i="12"/>
  <c r="L31" i="12"/>
  <c r="K31" i="12"/>
  <c r="J31" i="12"/>
  <c r="I31" i="12"/>
  <c r="H31" i="12"/>
  <c r="G31" i="12"/>
  <c r="F31" i="12"/>
  <c r="E31" i="12"/>
  <c r="D31" i="12"/>
  <c r="P30" i="12"/>
  <c r="O30" i="12"/>
  <c r="N30" i="12"/>
  <c r="M30" i="12"/>
  <c r="L30" i="12"/>
  <c r="K30" i="12"/>
  <c r="J30" i="12"/>
  <c r="I30" i="12"/>
  <c r="H30" i="12"/>
  <c r="G30" i="12"/>
  <c r="F30" i="12"/>
  <c r="E30" i="12"/>
  <c r="D30" i="12"/>
  <c r="P29" i="12"/>
  <c r="O29" i="12"/>
  <c r="N29" i="12"/>
  <c r="M29" i="12"/>
  <c r="L29" i="12"/>
  <c r="K29" i="12"/>
  <c r="J29" i="12"/>
  <c r="I29" i="12"/>
  <c r="H29" i="12"/>
  <c r="G29" i="12"/>
  <c r="F29" i="12"/>
  <c r="E29" i="12"/>
  <c r="D29" i="12"/>
  <c r="P28" i="12"/>
  <c r="O28" i="12"/>
  <c r="N28" i="12"/>
  <c r="M28" i="12"/>
  <c r="L28" i="12"/>
  <c r="K28" i="12"/>
  <c r="J28" i="12"/>
  <c r="I28" i="12"/>
  <c r="H28" i="12"/>
  <c r="G28" i="12"/>
  <c r="F28" i="12"/>
  <c r="E28" i="12"/>
  <c r="D28" i="12"/>
  <c r="P27" i="12"/>
  <c r="O27" i="12"/>
  <c r="N27" i="12"/>
  <c r="M27" i="12"/>
  <c r="L27" i="12"/>
  <c r="K27" i="12"/>
  <c r="J27" i="12"/>
  <c r="I27" i="12"/>
  <c r="H27" i="12"/>
  <c r="G27" i="12"/>
  <c r="F27" i="12"/>
  <c r="E27" i="12"/>
  <c r="D27" i="12"/>
  <c r="P26" i="12"/>
  <c r="O26" i="12"/>
  <c r="N26" i="12"/>
  <c r="M26" i="12"/>
  <c r="L26" i="12"/>
  <c r="K26" i="12"/>
  <c r="J26" i="12"/>
  <c r="I26" i="12"/>
  <c r="H26" i="12"/>
  <c r="G26" i="12"/>
  <c r="F26" i="12"/>
  <c r="E26" i="12"/>
  <c r="D26" i="12"/>
  <c r="P25" i="12"/>
  <c r="O25" i="12"/>
  <c r="N25" i="12"/>
  <c r="M25" i="12"/>
  <c r="L25" i="12"/>
  <c r="K25" i="12"/>
  <c r="J25" i="12"/>
  <c r="I25" i="12"/>
  <c r="H25" i="12"/>
  <c r="G25" i="12"/>
  <c r="F25" i="12"/>
  <c r="E25" i="12"/>
  <c r="D25" i="12"/>
  <c r="P24" i="12"/>
  <c r="O24" i="12"/>
  <c r="N24" i="12"/>
  <c r="M24" i="12"/>
  <c r="L24" i="12"/>
  <c r="K24" i="12"/>
  <c r="J24" i="12"/>
  <c r="I24" i="12"/>
  <c r="H24" i="12"/>
  <c r="G24" i="12"/>
  <c r="F24" i="12"/>
  <c r="E24" i="12"/>
  <c r="D24" i="12"/>
  <c r="P23" i="12"/>
  <c r="O23" i="12"/>
  <c r="N23" i="12"/>
  <c r="M23" i="12"/>
  <c r="L23" i="12"/>
  <c r="K23" i="12"/>
  <c r="J23" i="12"/>
  <c r="I23" i="12"/>
  <c r="H23" i="12"/>
  <c r="G23" i="12"/>
  <c r="F23" i="12"/>
  <c r="E23" i="12"/>
  <c r="D23" i="12"/>
  <c r="P22" i="12"/>
  <c r="O22" i="12"/>
  <c r="N22" i="12"/>
  <c r="M22" i="12"/>
  <c r="L22" i="12"/>
  <c r="K22" i="12"/>
  <c r="J22" i="12"/>
  <c r="I22" i="12"/>
  <c r="H22" i="12"/>
  <c r="G22" i="12"/>
  <c r="F22" i="12"/>
  <c r="E22" i="12"/>
  <c r="D22" i="12"/>
  <c r="P21" i="12"/>
  <c r="O21" i="12"/>
  <c r="N21" i="12"/>
  <c r="M21" i="12"/>
  <c r="L21" i="12"/>
  <c r="K21" i="12"/>
  <c r="J21" i="12"/>
  <c r="I21" i="12"/>
  <c r="H21" i="12"/>
  <c r="G21" i="12"/>
  <c r="F21" i="12"/>
  <c r="E21" i="12"/>
  <c r="D21" i="12"/>
  <c r="P20" i="12"/>
  <c r="O20" i="12"/>
  <c r="N20" i="12"/>
  <c r="M20" i="12"/>
  <c r="L20" i="12"/>
  <c r="K20" i="12"/>
  <c r="J20" i="12"/>
  <c r="I20" i="12"/>
  <c r="H20" i="12"/>
  <c r="G20" i="12"/>
  <c r="F20" i="12"/>
  <c r="E20" i="12"/>
  <c r="D20" i="12"/>
  <c r="P19" i="12"/>
  <c r="O19" i="12"/>
  <c r="N19" i="12"/>
  <c r="M19" i="12"/>
  <c r="L19" i="12"/>
  <c r="K19" i="12"/>
  <c r="J19" i="12"/>
  <c r="I19" i="12"/>
  <c r="H19" i="12"/>
  <c r="G19" i="12"/>
  <c r="F19" i="12"/>
  <c r="E19" i="12"/>
  <c r="D19" i="12"/>
  <c r="P18" i="12"/>
  <c r="O18" i="12"/>
  <c r="N18" i="12"/>
  <c r="M18" i="12"/>
  <c r="L18" i="12"/>
  <c r="K18" i="12"/>
  <c r="J18" i="12"/>
  <c r="I18" i="12"/>
  <c r="H18" i="12"/>
  <c r="G18" i="12"/>
  <c r="F18" i="12"/>
  <c r="E18" i="12"/>
  <c r="D18" i="12"/>
  <c r="P17" i="12"/>
  <c r="O17" i="12"/>
  <c r="N17" i="12"/>
  <c r="M17" i="12"/>
  <c r="L17" i="12"/>
  <c r="K17" i="12"/>
  <c r="J17" i="12"/>
  <c r="I17" i="12"/>
  <c r="H17" i="12"/>
  <c r="G17" i="12"/>
  <c r="F17" i="12"/>
  <c r="E17" i="12"/>
  <c r="D17" i="12"/>
  <c r="P16" i="12"/>
  <c r="O16" i="12"/>
  <c r="N16" i="12"/>
  <c r="M16" i="12"/>
  <c r="L16" i="12"/>
  <c r="K16" i="12"/>
  <c r="J16" i="12"/>
  <c r="I16" i="12"/>
  <c r="H16" i="12"/>
  <c r="G16" i="12"/>
  <c r="F16" i="12"/>
  <c r="E16" i="12"/>
  <c r="D16" i="12"/>
  <c r="P15" i="12"/>
  <c r="O15" i="12"/>
  <c r="N15" i="12"/>
  <c r="M15" i="12"/>
  <c r="L15" i="12"/>
  <c r="K15" i="12"/>
  <c r="J15" i="12"/>
  <c r="I15" i="12"/>
  <c r="H15" i="12"/>
  <c r="G15" i="12"/>
  <c r="F15" i="12"/>
  <c r="E15" i="12"/>
  <c r="D15" i="12"/>
  <c r="P14" i="12"/>
  <c r="O14" i="12"/>
  <c r="N14" i="12"/>
  <c r="M14" i="12"/>
  <c r="L14" i="12"/>
  <c r="K14" i="12"/>
  <c r="J14" i="12"/>
  <c r="I14" i="12"/>
  <c r="H14" i="12"/>
  <c r="G14" i="12"/>
  <c r="F14" i="12"/>
  <c r="E14" i="12"/>
  <c r="D14" i="12"/>
  <c r="P13" i="12"/>
  <c r="O13" i="12"/>
  <c r="N13" i="12"/>
  <c r="M13" i="12"/>
  <c r="L13" i="12"/>
  <c r="K13" i="12"/>
  <c r="J13" i="12"/>
  <c r="I13" i="12"/>
  <c r="H13" i="12"/>
  <c r="G13" i="12"/>
  <c r="F13" i="12"/>
  <c r="E13" i="12"/>
  <c r="D13" i="12"/>
  <c r="P12" i="12"/>
  <c r="O12" i="12"/>
  <c r="N12" i="12"/>
  <c r="M12" i="12"/>
  <c r="L12" i="12"/>
  <c r="K12" i="12"/>
  <c r="J12" i="12"/>
  <c r="I12" i="12"/>
  <c r="H12" i="12"/>
  <c r="G12" i="12"/>
  <c r="F12" i="12"/>
  <c r="E12" i="12"/>
  <c r="D12" i="12"/>
  <c r="P11" i="12"/>
  <c r="O11" i="12"/>
  <c r="N11" i="12"/>
  <c r="M11" i="12"/>
  <c r="L11" i="12"/>
  <c r="K11" i="12"/>
  <c r="J11" i="12"/>
  <c r="I11" i="12"/>
  <c r="H11" i="12"/>
  <c r="G11" i="12"/>
  <c r="F11" i="12"/>
  <c r="E11" i="12"/>
  <c r="D11" i="12"/>
  <c r="P10" i="12"/>
  <c r="O10" i="12"/>
  <c r="N10" i="12"/>
  <c r="M10" i="12"/>
  <c r="L10" i="12"/>
  <c r="K10" i="12"/>
  <c r="J10" i="12"/>
  <c r="I10" i="12"/>
  <c r="H10" i="12"/>
  <c r="G10" i="12"/>
  <c r="F10" i="12"/>
  <c r="E10" i="12"/>
  <c r="D10" i="12"/>
  <c r="P9" i="12"/>
  <c r="O9" i="12"/>
  <c r="N9" i="12"/>
  <c r="M9" i="12"/>
  <c r="L9" i="12"/>
  <c r="K9" i="12"/>
  <c r="J9" i="12"/>
  <c r="I9" i="12"/>
  <c r="H9" i="12"/>
  <c r="G9" i="12"/>
  <c r="F9" i="12"/>
  <c r="E9" i="12"/>
  <c r="D9" i="12"/>
  <c r="P8" i="12"/>
  <c r="O8" i="12"/>
  <c r="N8" i="12"/>
  <c r="M8" i="12"/>
  <c r="L8" i="12"/>
  <c r="K8" i="12"/>
  <c r="J8" i="12"/>
  <c r="I8" i="12"/>
  <c r="H8" i="12"/>
  <c r="G8" i="12"/>
  <c r="F8" i="12"/>
  <c r="E8" i="12"/>
  <c r="D8" i="12"/>
  <c r="P7" i="12"/>
  <c r="O7" i="12"/>
  <c r="N7" i="12"/>
  <c r="M7" i="12"/>
  <c r="L7" i="12"/>
  <c r="K7" i="12"/>
  <c r="J7" i="12"/>
  <c r="I7" i="12"/>
  <c r="H7" i="12"/>
  <c r="G7" i="12"/>
  <c r="F7" i="12"/>
  <c r="E7" i="12"/>
  <c r="D7" i="12"/>
  <c r="P6" i="12"/>
  <c r="O6" i="12"/>
  <c r="N6" i="12"/>
  <c r="M6" i="12"/>
  <c r="L6" i="12"/>
  <c r="K6" i="12"/>
  <c r="J6" i="12"/>
  <c r="I6" i="12"/>
  <c r="H6" i="12"/>
  <c r="G6" i="12"/>
  <c r="F6" i="12"/>
  <c r="E6" i="12"/>
  <c r="D6" i="12"/>
  <c r="P5" i="12"/>
  <c r="O5" i="12"/>
  <c r="N5" i="12"/>
  <c r="M5" i="12"/>
  <c r="L5" i="12"/>
  <c r="K5" i="12"/>
  <c r="J5" i="12"/>
  <c r="I5" i="12"/>
  <c r="H5" i="12"/>
  <c r="G5" i="12"/>
  <c r="F5" i="12"/>
  <c r="E5" i="12"/>
  <c r="D5" i="12"/>
  <c r="P4" i="12"/>
  <c r="O4" i="12"/>
  <c r="N4" i="12"/>
  <c r="M4" i="12"/>
  <c r="L4" i="12"/>
  <c r="K4" i="12"/>
  <c r="J4" i="12"/>
  <c r="I4" i="12"/>
  <c r="H4" i="12"/>
  <c r="G4" i="12"/>
  <c r="F4" i="12"/>
  <c r="E4" i="12"/>
  <c r="D4" i="12"/>
  <c r="P3" i="12"/>
  <c r="O3" i="12"/>
  <c r="N3" i="12"/>
  <c r="M3" i="12"/>
  <c r="L3" i="12"/>
  <c r="K3" i="12"/>
  <c r="J3" i="12"/>
  <c r="I3" i="12"/>
  <c r="H3" i="12"/>
  <c r="G3" i="12"/>
  <c r="F3" i="12"/>
  <c r="E3" i="12"/>
  <c r="D3" i="12"/>
  <c r="P2" i="12"/>
  <c r="O2" i="12"/>
  <c r="N2" i="12"/>
  <c r="M2" i="12"/>
  <c r="L2" i="12"/>
  <c r="K2" i="12"/>
  <c r="J2" i="12"/>
  <c r="I2" i="12"/>
  <c r="H2" i="12"/>
  <c r="G2" i="12"/>
  <c r="F2" i="12"/>
  <c r="E2" i="12"/>
  <c r="D2" i="12"/>
  <c r="R212" i="16" l="1"/>
  <c r="R310" i="16"/>
  <c r="R324" i="16"/>
  <c r="R226" i="16"/>
  <c r="R240" i="16"/>
  <c r="R268" i="16"/>
  <c r="R296" i="16"/>
  <c r="Q7" i="12"/>
  <c r="Q21" i="12"/>
  <c r="R358" i="16"/>
  <c r="R130" i="16"/>
  <c r="R144" i="16"/>
  <c r="R158" i="16"/>
  <c r="R172" i="16"/>
  <c r="R200" i="16"/>
  <c r="R214" i="16"/>
  <c r="R228" i="16"/>
  <c r="R242" i="16"/>
  <c r="R270" i="16"/>
  <c r="R284" i="16"/>
  <c r="R298" i="16"/>
  <c r="R156" i="16"/>
  <c r="R170" i="16"/>
  <c r="R184" i="16"/>
  <c r="R254" i="16"/>
  <c r="R282" i="16"/>
  <c r="R338" i="16"/>
  <c r="R65" i="16"/>
  <c r="R79" i="16"/>
  <c r="R93" i="16"/>
  <c r="R149" i="16"/>
  <c r="R163" i="16"/>
  <c r="R177" i="16"/>
  <c r="R191" i="16"/>
  <c r="R205" i="16"/>
  <c r="R219" i="16"/>
  <c r="R233" i="16"/>
  <c r="R7" i="16"/>
  <c r="R21" i="16"/>
  <c r="R35" i="16"/>
  <c r="R49" i="16"/>
  <c r="R63" i="16"/>
  <c r="R77" i="16"/>
  <c r="R91" i="16"/>
  <c r="R105" i="16"/>
  <c r="R119" i="16"/>
  <c r="R133" i="16"/>
  <c r="R147" i="16"/>
  <c r="R161" i="16"/>
  <c r="R175" i="16"/>
  <c r="R189" i="16"/>
  <c r="R203" i="16"/>
  <c r="R217" i="16"/>
  <c r="R231" i="16"/>
  <c r="R245" i="16"/>
  <c r="R186" i="16"/>
  <c r="R256" i="16"/>
  <c r="R312" i="16"/>
  <c r="R326" i="16"/>
  <c r="R340" i="16"/>
  <c r="R354" i="16"/>
  <c r="R58" i="16"/>
  <c r="R86" i="16"/>
  <c r="R114" i="16"/>
  <c r="R142" i="16"/>
  <c r="R72" i="16"/>
  <c r="R100" i="16"/>
  <c r="R128" i="16"/>
  <c r="R165" i="16"/>
  <c r="R179" i="16"/>
  <c r="R193" i="16"/>
  <c r="R305" i="16"/>
  <c r="R12" i="16"/>
  <c r="R82" i="16"/>
  <c r="R25" i="16"/>
  <c r="R259" i="16"/>
  <c r="R273" i="16"/>
  <c r="R287" i="16"/>
  <c r="R301" i="16"/>
  <c r="R315" i="16"/>
  <c r="R329" i="16"/>
  <c r="R229" i="16"/>
  <c r="R243" i="16"/>
  <c r="R257" i="16"/>
  <c r="R271" i="16"/>
  <c r="R285" i="16"/>
  <c r="R299" i="16"/>
  <c r="R313" i="16"/>
  <c r="R327" i="16"/>
  <c r="R341" i="16"/>
  <c r="R355" i="16"/>
  <c r="R116" i="16"/>
  <c r="R18" i="16"/>
  <c r="R60" i="16"/>
  <c r="R74" i="16"/>
  <c r="R88" i="16"/>
  <c r="R102" i="16"/>
  <c r="R87" i="16"/>
  <c r="R101" i="16"/>
  <c r="R157" i="16"/>
  <c r="R171" i="16"/>
  <c r="R227" i="16"/>
  <c r="R269" i="16"/>
  <c r="R283" i="16"/>
  <c r="R352" i="16"/>
  <c r="R32" i="16"/>
  <c r="R253" i="16"/>
  <c r="R267" i="16"/>
  <c r="R337" i="16"/>
  <c r="R351" i="16"/>
  <c r="R4" i="16"/>
  <c r="R46" i="16"/>
  <c r="R70" i="16"/>
  <c r="R84" i="16"/>
  <c r="R98" i="16"/>
  <c r="R112" i="16"/>
  <c r="R126" i="16"/>
  <c r="R140" i="16"/>
  <c r="R154" i="16"/>
  <c r="R168" i="16"/>
  <c r="R182" i="16"/>
  <c r="R196" i="16"/>
  <c r="R210" i="16"/>
  <c r="R224" i="16"/>
  <c r="R238" i="16"/>
  <c r="R252" i="16"/>
  <c r="R266" i="16"/>
  <c r="R280" i="16"/>
  <c r="R294" i="16"/>
  <c r="R308" i="16"/>
  <c r="R322" i="16"/>
  <c r="R336" i="16"/>
  <c r="R350" i="16"/>
  <c r="R110" i="16"/>
  <c r="R124" i="16"/>
  <c r="R138" i="16"/>
  <c r="R152" i="16"/>
  <c r="R166" i="16"/>
  <c r="R180" i="16"/>
  <c r="R194" i="16"/>
  <c r="R208" i="16"/>
  <c r="R222" i="16"/>
  <c r="R236" i="16"/>
  <c r="R250" i="16"/>
  <c r="R264" i="16"/>
  <c r="R278" i="16"/>
  <c r="R137" i="16"/>
  <c r="R291" i="16"/>
  <c r="R319" i="16"/>
  <c r="R333" i="16"/>
  <c r="R347" i="16"/>
  <c r="R68" i="16"/>
  <c r="R96" i="16"/>
  <c r="R11" i="16"/>
  <c r="R53" i="16"/>
  <c r="R95" i="16"/>
  <c r="R109" i="16"/>
  <c r="R123" i="16"/>
  <c r="R151" i="16"/>
  <c r="R10" i="16"/>
  <c r="R24" i="16"/>
  <c r="R38" i="16"/>
  <c r="R52" i="16"/>
  <c r="R66" i="16"/>
  <c r="R80" i="16"/>
  <c r="R94" i="16"/>
  <c r="R108" i="16"/>
  <c r="R122" i="16"/>
  <c r="R136" i="16"/>
  <c r="R206" i="16"/>
  <c r="R220" i="16"/>
  <c r="R234" i="16"/>
  <c r="R248" i="16"/>
  <c r="R262" i="16"/>
  <c r="R276" i="16"/>
  <c r="R290" i="16"/>
  <c r="R54" i="16"/>
  <c r="R39" i="16"/>
  <c r="R67" i="16"/>
  <c r="R81" i="16"/>
  <c r="R26" i="16"/>
  <c r="R40" i="16"/>
  <c r="R30" i="16"/>
  <c r="R56" i="16"/>
  <c r="R5" i="16"/>
  <c r="R19" i="16"/>
  <c r="R33" i="16"/>
  <c r="R47" i="16"/>
  <c r="R61" i="16"/>
  <c r="R75" i="16"/>
  <c r="R89" i="16"/>
  <c r="R103" i="16"/>
  <c r="R117" i="16"/>
  <c r="R131" i="16"/>
  <c r="R145" i="16"/>
  <c r="R159" i="16"/>
  <c r="R173" i="16"/>
  <c r="R187" i="16"/>
  <c r="R201" i="16"/>
  <c r="R215" i="16"/>
  <c r="R45" i="16"/>
  <c r="R59" i="16"/>
  <c r="R73" i="16"/>
  <c r="R115" i="16"/>
  <c r="R129" i="16"/>
  <c r="R143" i="16"/>
  <c r="R185" i="16"/>
  <c r="R199" i="16"/>
  <c r="R213" i="16"/>
  <c r="R241" i="16"/>
  <c r="R255" i="16"/>
  <c r="R297" i="16"/>
  <c r="R311" i="16"/>
  <c r="R325" i="16"/>
  <c r="R339" i="16"/>
  <c r="R353" i="16"/>
  <c r="R31" i="16"/>
  <c r="R2" i="16"/>
  <c r="R57" i="16"/>
  <c r="R71" i="16"/>
  <c r="R85" i="16"/>
  <c r="R99" i="16"/>
  <c r="R113" i="16"/>
  <c r="R127" i="16"/>
  <c r="R141" i="16"/>
  <c r="R155" i="16"/>
  <c r="R169" i="16"/>
  <c r="R183" i="16"/>
  <c r="R197" i="16"/>
  <c r="R211" i="16"/>
  <c r="R225" i="16"/>
  <c r="R239" i="16"/>
  <c r="R281" i="16"/>
  <c r="R295" i="16"/>
  <c r="R309" i="16"/>
  <c r="R323" i="16"/>
  <c r="R16" i="16"/>
  <c r="R44" i="16"/>
  <c r="R29" i="16"/>
  <c r="R13" i="16"/>
  <c r="R27" i="16"/>
  <c r="R41" i="16"/>
  <c r="R55" i="16"/>
  <c r="R69" i="16"/>
  <c r="R83" i="16"/>
  <c r="R97" i="16"/>
  <c r="R111" i="16"/>
  <c r="R125" i="16"/>
  <c r="R139" i="16"/>
  <c r="R153" i="16"/>
  <c r="R167" i="16"/>
  <c r="R181" i="16"/>
  <c r="R195" i="16"/>
  <c r="R209" i="16"/>
  <c r="R223" i="16"/>
  <c r="R237" i="16"/>
  <c r="R251" i="16"/>
  <c r="R265" i="16"/>
  <c r="R279" i="16"/>
  <c r="R293" i="16"/>
  <c r="R307" i="16"/>
  <c r="R321" i="16"/>
  <c r="R335" i="16"/>
  <c r="R349" i="16"/>
  <c r="R292" i="16"/>
  <c r="R306" i="16"/>
  <c r="R320" i="16"/>
  <c r="R334" i="16"/>
  <c r="R348" i="16"/>
  <c r="R15" i="16"/>
  <c r="R207" i="16"/>
  <c r="R221" i="16"/>
  <c r="R235" i="16"/>
  <c r="R249" i="16"/>
  <c r="R263" i="16"/>
  <c r="R277" i="16"/>
  <c r="R304" i="16"/>
  <c r="R318" i="16"/>
  <c r="R332" i="16"/>
  <c r="R346" i="16"/>
  <c r="R3" i="16"/>
  <c r="R43" i="16"/>
  <c r="R14" i="16"/>
  <c r="R28" i="16"/>
  <c r="R150" i="16"/>
  <c r="R164" i="16"/>
  <c r="R178" i="16"/>
  <c r="R192" i="16"/>
  <c r="R17" i="16"/>
  <c r="R37" i="16"/>
  <c r="R107" i="16"/>
  <c r="R121" i="16"/>
  <c r="R135" i="16"/>
  <c r="R247" i="16"/>
  <c r="R261" i="16"/>
  <c r="R275" i="16"/>
  <c r="R289" i="16"/>
  <c r="R303" i="16"/>
  <c r="R317" i="16"/>
  <c r="R331" i="16"/>
  <c r="R345" i="16"/>
  <c r="R23" i="16"/>
  <c r="R51" i="16"/>
  <c r="R8" i="16"/>
  <c r="R22" i="16"/>
  <c r="R36" i="16"/>
  <c r="R50" i="16"/>
  <c r="R64" i="16"/>
  <c r="R78" i="16"/>
  <c r="R92" i="16"/>
  <c r="R106" i="16"/>
  <c r="R120" i="16"/>
  <c r="R134" i="16"/>
  <c r="R148" i="16"/>
  <c r="R162" i="16"/>
  <c r="R176" i="16"/>
  <c r="R190" i="16"/>
  <c r="R204" i="16"/>
  <c r="R218" i="16"/>
  <c r="R232" i="16"/>
  <c r="R246" i="16"/>
  <c r="R260" i="16"/>
  <c r="R274" i="16"/>
  <c r="R288" i="16"/>
  <c r="R302" i="16"/>
  <c r="R316" i="16"/>
  <c r="R330" i="16"/>
  <c r="R344" i="16"/>
  <c r="R343" i="16"/>
  <c r="R357" i="16"/>
  <c r="R42" i="16"/>
  <c r="R9" i="16"/>
  <c r="R6" i="16"/>
  <c r="R20" i="16"/>
  <c r="R34" i="16"/>
  <c r="R48" i="16"/>
  <c r="R62" i="16"/>
  <c r="R76" i="16"/>
  <c r="R90" i="16"/>
  <c r="R104" i="16"/>
  <c r="R118" i="16"/>
  <c r="R132" i="16"/>
  <c r="R146" i="16"/>
  <c r="R160" i="16"/>
  <c r="R174" i="16"/>
  <c r="R188" i="16"/>
  <c r="R202" i="16"/>
  <c r="R216" i="16"/>
  <c r="R230" i="16"/>
  <c r="R244" i="16"/>
  <c r="R258" i="16"/>
  <c r="R272" i="16"/>
  <c r="R286" i="16"/>
  <c r="R300" i="16"/>
  <c r="R314" i="16"/>
  <c r="R328" i="16"/>
  <c r="R342" i="16"/>
  <c r="R356" i="16"/>
  <c r="Q84" i="16"/>
  <c r="Q31" i="16"/>
  <c r="Q45" i="16"/>
  <c r="Q59" i="16"/>
  <c r="Q171" i="16"/>
  <c r="Q185" i="16"/>
  <c r="Q199" i="16"/>
  <c r="Q3" i="16"/>
  <c r="Q17" i="16"/>
  <c r="Q98" i="16"/>
  <c r="Q111" i="16"/>
  <c r="Q125" i="16"/>
  <c r="Q293" i="16"/>
  <c r="Q13" i="12"/>
  <c r="Q27" i="12"/>
  <c r="Q41" i="12"/>
  <c r="Q55" i="12"/>
  <c r="Q69" i="12"/>
  <c r="Q83" i="12"/>
  <c r="Q97" i="12"/>
  <c r="Q111" i="12"/>
  <c r="Q125" i="12"/>
  <c r="Q139" i="12"/>
  <c r="Q153" i="12"/>
  <c r="Q167" i="12"/>
  <c r="Q181" i="12"/>
  <c r="Q195" i="12"/>
  <c r="Q223" i="12"/>
  <c r="Q237" i="12"/>
  <c r="Q251" i="12"/>
  <c r="Q265" i="12"/>
  <c r="Q279" i="12"/>
  <c r="Q293" i="12"/>
  <c r="Q307" i="12"/>
  <c r="Q321" i="12"/>
  <c r="Q335" i="12"/>
  <c r="Q349" i="12"/>
  <c r="Q73" i="16"/>
  <c r="Q87" i="16"/>
  <c r="Q101" i="16"/>
  <c r="Q339" i="16"/>
  <c r="Q353" i="16"/>
  <c r="Q294" i="16"/>
  <c r="Q308" i="16"/>
  <c r="Q322" i="16"/>
  <c r="Q336" i="16"/>
  <c r="Q350" i="16"/>
  <c r="Q139" i="16"/>
  <c r="Q153" i="16"/>
  <c r="Q167" i="16"/>
  <c r="Q181" i="16"/>
  <c r="Q195" i="16"/>
  <c r="Q209" i="16"/>
  <c r="Q223" i="16"/>
  <c r="Q237" i="16"/>
  <c r="Q251" i="16"/>
  <c r="Q265" i="16"/>
  <c r="Q279" i="16"/>
  <c r="Q7" i="16"/>
  <c r="Q21" i="16"/>
  <c r="Q35" i="16"/>
  <c r="Q49" i="16"/>
  <c r="Q63" i="16"/>
  <c r="Q77" i="16"/>
  <c r="Q91" i="16"/>
  <c r="Q105" i="16"/>
  <c r="Q119" i="16"/>
  <c r="Q133" i="16"/>
  <c r="Q147" i="16"/>
  <c r="Q161" i="16"/>
  <c r="Q175" i="16"/>
  <c r="Q2" i="16"/>
  <c r="Q16" i="16"/>
  <c r="Q30" i="16"/>
  <c r="Q44" i="16"/>
  <c r="Q58" i="16"/>
  <c r="Q72" i="16"/>
  <c r="Q114" i="16"/>
  <c r="Q128" i="16"/>
  <c r="Q142" i="16"/>
  <c r="Q156" i="16"/>
  <c r="Q170" i="16"/>
  <c r="Q184" i="16"/>
  <c r="Q198" i="16"/>
  <c r="Q212" i="16"/>
  <c r="Q226" i="16"/>
  <c r="Q240" i="16"/>
  <c r="Q254" i="16"/>
  <c r="Q268" i="16"/>
  <c r="Q282" i="16"/>
  <c r="Q296" i="16"/>
  <c r="Q310" i="16"/>
  <c r="Q324" i="16"/>
  <c r="Q352" i="16"/>
  <c r="Q8" i="12"/>
  <c r="Q22" i="12"/>
  <c r="Q36" i="12"/>
  <c r="Q50" i="12"/>
  <c r="Q64" i="12"/>
  <c r="Q78" i="12"/>
  <c r="Q92" i="12"/>
  <c r="Q106" i="12"/>
  <c r="Q54" i="16"/>
  <c r="Q68" i="16"/>
  <c r="Q82" i="16"/>
  <c r="Q96" i="16"/>
  <c r="Q110" i="16"/>
  <c r="Q124" i="16"/>
  <c r="Q208" i="16"/>
  <c r="Q222" i="16"/>
  <c r="Q236" i="16"/>
  <c r="Q250" i="16"/>
  <c r="Q264" i="16"/>
  <c r="Q278" i="16"/>
  <c r="Q292" i="16"/>
  <c r="Q306" i="16"/>
  <c r="Q320" i="16"/>
  <c r="Q334" i="16"/>
  <c r="Q358" i="16"/>
  <c r="Q12" i="12"/>
  <c r="Q26" i="12"/>
  <c r="Q40" i="12"/>
  <c r="Q54" i="12"/>
  <c r="Q68" i="12"/>
  <c r="Q152" i="12"/>
  <c r="Q166" i="12"/>
  <c r="Q180" i="12"/>
  <c r="Q194" i="12"/>
  <c r="Q208" i="12"/>
  <c r="Q222" i="12"/>
  <c r="Q236" i="12"/>
  <c r="Q250" i="12"/>
  <c r="Q264" i="12"/>
  <c r="Q278" i="12"/>
  <c r="Q292" i="12"/>
  <c r="Q192" i="12"/>
  <c r="Q206" i="12"/>
  <c r="Q220" i="12"/>
  <c r="Q262" i="12"/>
  <c r="Q276" i="12"/>
  <c r="Q290" i="12"/>
  <c r="Q304" i="12"/>
  <c r="Q318" i="12"/>
  <c r="Q332" i="12"/>
  <c r="Q346" i="12"/>
  <c r="Q297" i="16"/>
  <c r="Q338" i="16"/>
  <c r="Q120" i="12"/>
  <c r="Q134" i="12"/>
  <c r="Q148" i="12"/>
  <c r="Q162" i="12"/>
  <c r="Q176" i="12"/>
  <c r="Q190" i="12"/>
  <c r="Q204" i="12"/>
  <c r="Q218" i="12"/>
  <c r="Q232" i="12"/>
  <c r="Q246" i="12"/>
  <c r="Q260" i="12"/>
  <c r="Q274" i="12"/>
  <c r="Q56" i="16"/>
  <c r="Q70" i="16"/>
  <c r="Q12" i="16"/>
  <c r="Q26" i="16"/>
  <c r="Q40" i="16"/>
  <c r="Q138" i="16"/>
  <c r="Q152" i="16"/>
  <c r="Q166" i="16"/>
  <c r="Q180" i="16"/>
  <c r="Q194" i="16"/>
  <c r="Q248" i="16"/>
  <c r="Q262" i="16"/>
  <c r="Q276" i="16"/>
  <c r="Q290" i="16"/>
  <c r="Q304" i="16"/>
  <c r="Q318" i="16"/>
  <c r="Q332" i="16"/>
  <c r="Q346" i="16"/>
  <c r="Q78" i="16"/>
  <c r="Q92" i="16"/>
  <c r="Q106" i="16"/>
  <c r="Q120" i="16"/>
  <c r="Q134" i="16"/>
  <c r="Q148" i="16"/>
  <c r="Q162" i="16"/>
  <c r="Q176" i="16"/>
  <c r="Q190" i="16"/>
  <c r="Q204" i="16"/>
  <c r="Q218" i="16"/>
  <c r="Q232" i="16"/>
  <c r="Q246" i="16"/>
  <c r="Q260" i="16"/>
  <c r="Q274" i="16"/>
  <c r="Q288" i="16"/>
  <c r="Q302" i="16"/>
  <c r="Q316" i="16"/>
  <c r="Q330" i="16"/>
  <c r="Q14" i="12"/>
  <c r="Q28" i="12"/>
  <c r="Q56" i="12"/>
  <c r="Q70" i="12"/>
  <c r="Q84" i="12"/>
  <c r="Q98" i="12"/>
  <c r="Q112" i="12"/>
  <c r="Q189" i="16"/>
  <c r="Q203" i="16"/>
  <c r="Q217" i="16"/>
  <c r="Q231" i="16"/>
  <c r="Q245" i="16"/>
  <c r="Q259" i="16"/>
  <c r="Q273" i="16"/>
  <c r="Q287" i="16"/>
  <c r="Q301" i="16"/>
  <c r="Q315" i="16"/>
  <c r="Q347" i="12"/>
  <c r="Q10" i="12"/>
  <c r="Q24" i="12"/>
  <c r="Q38" i="12"/>
  <c r="Q52" i="12"/>
  <c r="Q66" i="12"/>
  <c r="Q80" i="12"/>
  <c r="Q94" i="12"/>
  <c r="Q108" i="12"/>
  <c r="Q122" i="12"/>
  <c r="Q136" i="12"/>
  <c r="Q234" i="12"/>
  <c r="Q248" i="12"/>
  <c r="Q115" i="16"/>
  <c r="Q129" i="16"/>
  <c r="Q143" i="16"/>
  <c r="Q157" i="16"/>
  <c r="Q213" i="16"/>
  <c r="Q227" i="16"/>
  <c r="Q241" i="16"/>
  <c r="Q255" i="16"/>
  <c r="Q269" i="16"/>
  <c r="Q283" i="16"/>
  <c r="Q311" i="16"/>
  <c r="Q325" i="16"/>
  <c r="Q86" i="16"/>
  <c r="Q100" i="16"/>
  <c r="Q15" i="16"/>
  <c r="Q29" i="16"/>
  <c r="Q43" i="16"/>
  <c r="Q57" i="16"/>
  <c r="Q71" i="16"/>
  <c r="Q85" i="16"/>
  <c r="Q99" i="16"/>
  <c r="Q113" i="16"/>
  <c r="Q127" i="16"/>
  <c r="Q141" i="16"/>
  <c r="Q155" i="16"/>
  <c r="Q169" i="16"/>
  <c r="Q183" i="16"/>
  <c r="Q197" i="16"/>
  <c r="Q211" i="16"/>
  <c r="Q225" i="16"/>
  <c r="Q239" i="16"/>
  <c r="Q253" i="16"/>
  <c r="Q267" i="16"/>
  <c r="Q281" i="16"/>
  <c r="Q295" i="16"/>
  <c r="Q309" i="16"/>
  <c r="Q323" i="16"/>
  <c r="Q337" i="16"/>
  <c r="Q351" i="16"/>
  <c r="Q14" i="16"/>
  <c r="Q28" i="16"/>
  <c r="Q42" i="16"/>
  <c r="Q112" i="16"/>
  <c r="Q126" i="16"/>
  <c r="Q140" i="16"/>
  <c r="Q154" i="16"/>
  <c r="Q168" i="16"/>
  <c r="Q182" i="16"/>
  <c r="Q196" i="16"/>
  <c r="Q210" i="16"/>
  <c r="Q224" i="16"/>
  <c r="Q238" i="16"/>
  <c r="Q252" i="16"/>
  <c r="Q266" i="16"/>
  <c r="Q280" i="16"/>
  <c r="Q13" i="16"/>
  <c r="Q27" i="16"/>
  <c r="Q41" i="16"/>
  <c r="Q55" i="16"/>
  <c r="Q69" i="16"/>
  <c r="Q83" i="16"/>
  <c r="Q97" i="16"/>
  <c r="Q307" i="16"/>
  <c r="Q321" i="16"/>
  <c r="Q335" i="16"/>
  <c r="Q349" i="16"/>
  <c r="Q347" i="16"/>
  <c r="Q10" i="16"/>
  <c r="Q24" i="16"/>
  <c r="Q38" i="16"/>
  <c r="Q52" i="16"/>
  <c r="Q66" i="16"/>
  <c r="Q80" i="16"/>
  <c r="Q94" i="16"/>
  <c r="Q108" i="16"/>
  <c r="Q122" i="16"/>
  <c r="Q136" i="16"/>
  <c r="Q150" i="16"/>
  <c r="Q164" i="16"/>
  <c r="Q178" i="16"/>
  <c r="Q192" i="16"/>
  <c r="Q206" i="16"/>
  <c r="Q220" i="16"/>
  <c r="Q234" i="16"/>
  <c r="Q9" i="16"/>
  <c r="Q23" i="16"/>
  <c r="Q37" i="16"/>
  <c r="Q51" i="16"/>
  <c r="Q65" i="16"/>
  <c r="Q344" i="16"/>
  <c r="Q9" i="12"/>
  <c r="Q23" i="12"/>
  <c r="Q37" i="12"/>
  <c r="Q51" i="12"/>
  <c r="Q65" i="12"/>
  <c r="Q79" i="12"/>
  <c r="Q93" i="12"/>
  <c r="Q107" i="12"/>
  <c r="Q121" i="12"/>
  <c r="Q135" i="12"/>
  <c r="Q149" i="12"/>
  <c r="Q163" i="12"/>
  <c r="Q177" i="12"/>
  <c r="Q191" i="12"/>
  <c r="Q205" i="12"/>
  <c r="Q219" i="12"/>
  <c r="Q233" i="12"/>
  <c r="Q247" i="12"/>
  <c r="Q261" i="12"/>
  <c r="Q275" i="12"/>
  <c r="Q289" i="12"/>
  <c r="Q303" i="12"/>
  <c r="Q317" i="12"/>
  <c r="Q331" i="12"/>
  <c r="Q35" i="12"/>
  <c r="Q63" i="12"/>
  <c r="Q91" i="12"/>
  <c r="Q105" i="12"/>
  <c r="Q49" i="12"/>
  <c r="Q77" i="12"/>
  <c r="Q300" i="12"/>
  <c r="Q314" i="12"/>
  <c r="Q348" i="16"/>
  <c r="Q42" i="12"/>
  <c r="Q4" i="12"/>
  <c r="Q18" i="12"/>
  <c r="Q32" i="12"/>
  <c r="Q46" i="12"/>
  <c r="Q60" i="12"/>
  <c r="Q74" i="12"/>
  <c r="Q88" i="12"/>
  <c r="Q102" i="12"/>
  <c r="Q116" i="12"/>
  <c r="Q130" i="12"/>
  <c r="Q144" i="12"/>
  <c r="Q158" i="12"/>
  <c r="Q172" i="12"/>
  <c r="Q186" i="12"/>
  <c r="Q200" i="12"/>
  <c r="Q214" i="12"/>
  <c r="Q228" i="12"/>
  <c r="Q242" i="12"/>
  <c r="Q256" i="12"/>
  <c r="Q270" i="12"/>
  <c r="Q284" i="12"/>
  <c r="Q11" i="16"/>
  <c r="Q25" i="16"/>
  <c r="Q39" i="16"/>
  <c r="Q53" i="16"/>
  <c r="Q67" i="16"/>
  <c r="Q81" i="16"/>
  <c r="Q95" i="16"/>
  <c r="Q109" i="16"/>
  <c r="Q123" i="16"/>
  <c r="Q137" i="16"/>
  <c r="Q151" i="16"/>
  <c r="Q165" i="16"/>
  <c r="Q179" i="16"/>
  <c r="Q193" i="16"/>
  <c r="Q207" i="16"/>
  <c r="Q221" i="16"/>
  <c r="Q235" i="16"/>
  <c r="Q249" i="16"/>
  <c r="Q263" i="16"/>
  <c r="Q277" i="16"/>
  <c r="Q291" i="16"/>
  <c r="Q305" i="16"/>
  <c r="Q319" i="16"/>
  <c r="Q333" i="16"/>
  <c r="Q79" i="16"/>
  <c r="Q93" i="16"/>
  <c r="Q107" i="16"/>
  <c r="Q121" i="16"/>
  <c r="Q135" i="16"/>
  <c r="Q149" i="16"/>
  <c r="Q163" i="16"/>
  <c r="Q177" i="16"/>
  <c r="Q191" i="16"/>
  <c r="Q205" i="16"/>
  <c r="Q219" i="16"/>
  <c r="Q233" i="16"/>
  <c r="Q247" i="16"/>
  <c r="Q261" i="16"/>
  <c r="Q275" i="16"/>
  <c r="Q289" i="16"/>
  <c r="Q303" i="16"/>
  <c r="Q317" i="16"/>
  <c r="Q331" i="16"/>
  <c r="Q345" i="16"/>
  <c r="Q15" i="12"/>
  <c r="Q29" i="12"/>
  <c r="Q43" i="12"/>
  <c r="Q57" i="12"/>
  <c r="Q71" i="12"/>
  <c r="Q85" i="12"/>
  <c r="Q99" i="12"/>
  <c r="Q113" i="12"/>
  <c r="Q127" i="12"/>
  <c r="Q141" i="12"/>
  <c r="Q155" i="12"/>
  <c r="Q169" i="12"/>
  <c r="Q183" i="12"/>
  <c r="Q197" i="12"/>
  <c r="Q211" i="12"/>
  <c r="Q225" i="12"/>
  <c r="Q239" i="12"/>
  <c r="Q253" i="12"/>
  <c r="Q267" i="12"/>
  <c r="Q281" i="12"/>
  <c r="Q295" i="12"/>
  <c r="Q309" i="12"/>
  <c r="Q323" i="12"/>
  <c r="Q337" i="12"/>
  <c r="Q351" i="12"/>
  <c r="Q8" i="16"/>
  <c r="Q22" i="16"/>
  <c r="Q36" i="16"/>
  <c r="Q50" i="16"/>
  <c r="Q64" i="16"/>
  <c r="Q329" i="16"/>
  <c r="Q343" i="16"/>
  <c r="Q357" i="16"/>
  <c r="Q209" i="12"/>
  <c r="Q5" i="16"/>
  <c r="Q6" i="16"/>
  <c r="Q19" i="16"/>
  <c r="Q20" i="16"/>
  <c r="Q33" i="16"/>
  <c r="Q34" i="16"/>
  <c r="Q47" i="16"/>
  <c r="Q48" i="16"/>
  <c r="Q61" i="16"/>
  <c r="Q62" i="16"/>
  <c r="Q75" i="16"/>
  <c r="Q76" i="16"/>
  <c r="Q89" i="16"/>
  <c r="Q90" i="16"/>
  <c r="Q103" i="16"/>
  <c r="Q104" i="16"/>
  <c r="Q117" i="16"/>
  <c r="Q118" i="16"/>
  <c r="Q131" i="16"/>
  <c r="Q132" i="16"/>
  <c r="Q145" i="16"/>
  <c r="Q146" i="16"/>
  <c r="Q159" i="16"/>
  <c r="Q160" i="16"/>
  <c r="Q173" i="16"/>
  <c r="Q174" i="16"/>
  <c r="Q187" i="16"/>
  <c r="Q188" i="16"/>
  <c r="Q201" i="16"/>
  <c r="Q202" i="16"/>
  <c r="Q215" i="16"/>
  <c r="Q216" i="16"/>
  <c r="Q229" i="16"/>
  <c r="Q230" i="16"/>
  <c r="Q243" i="16"/>
  <c r="Q244" i="16"/>
  <c r="Q257" i="16"/>
  <c r="Q258" i="16"/>
  <c r="Q271" i="16"/>
  <c r="Q272" i="16"/>
  <c r="Q285" i="16"/>
  <c r="Q286" i="16"/>
  <c r="Q299" i="16"/>
  <c r="Q300" i="16"/>
  <c r="Q313" i="16"/>
  <c r="Q314" i="16"/>
  <c r="Q327" i="16"/>
  <c r="Q328" i="16"/>
  <c r="Q341" i="16"/>
  <c r="Q342" i="16"/>
  <c r="Q355" i="16"/>
  <c r="Q356" i="16"/>
  <c r="Q4" i="16"/>
  <c r="Q18" i="16"/>
  <c r="Q32" i="16"/>
  <c r="Q46" i="16"/>
  <c r="Q60" i="16"/>
  <c r="Q74" i="16"/>
  <c r="Q88" i="16"/>
  <c r="Q102" i="16"/>
  <c r="Q116" i="16"/>
  <c r="Q130" i="16"/>
  <c r="Q144" i="16"/>
  <c r="Q158" i="16"/>
  <c r="Q172" i="16"/>
  <c r="Q186" i="16"/>
  <c r="Q200" i="16"/>
  <c r="Q214" i="16"/>
  <c r="Q228" i="16"/>
  <c r="Q242" i="16"/>
  <c r="Q256" i="16"/>
  <c r="Q270" i="16"/>
  <c r="Q284" i="16"/>
  <c r="Q298" i="16"/>
  <c r="Q312" i="16"/>
  <c r="Q326" i="16"/>
  <c r="Q340" i="16"/>
  <c r="Q354" i="16"/>
  <c r="Q19" i="12"/>
  <c r="Q33" i="12"/>
  <c r="Q47" i="12"/>
  <c r="Q61" i="12"/>
  <c r="Q75" i="12"/>
  <c r="Q89" i="12"/>
  <c r="Q103" i="12"/>
  <c r="Q117" i="12"/>
  <c r="Q131" i="12"/>
  <c r="Q145" i="12"/>
  <c r="Q159" i="12"/>
  <c r="Q173" i="12"/>
  <c r="Q187" i="12"/>
  <c r="Q201" i="12"/>
  <c r="Q215" i="12"/>
  <c r="Q229" i="12"/>
  <c r="Q243" i="12"/>
  <c r="Q257" i="12"/>
  <c r="Q271" i="12"/>
  <c r="Q285" i="12"/>
  <c r="Q299" i="12"/>
  <c r="Q313" i="12"/>
  <c r="Q327" i="12"/>
  <c r="Q5" i="12"/>
  <c r="Q306" i="12"/>
  <c r="Q320" i="12"/>
  <c r="Q334" i="12"/>
  <c r="Q348" i="12"/>
  <c r="Q119" i="12"/>
  <c r="Q133" i="12"/>
  <c r="Q147" i="12"/>
  <c r="Q161" i="12"/>
  <c r="Q175" i="12"/>
  <c r="Q189" i="12"/>
  <c r="Q203" i="12"/>
  <c r="Q217" i="12"/>
  <c r="Q231" i="12"/>
  <c r="Q245" i="12"/>
  <c r="Q259" i="12"/>
  <c r="Q273" i="12"/>
  <c r="Q287" i="12"/>
  <c r="Q301" i="12"/>
  <c r="Q315" i="12"/>
  <c r="Q329" i="12"/>
  <c r="Q343" i="12"/>
  <c r="Q357" i="12"/>
  <c r="Q20" i="12"/>
  <c r="Q34" i="12"/>
  <c r="Q48" i="12"/>
  <c r="Q62" i="12"/>
  <c r="Q76" i="12"/>
  <c r="Q90" i="12"/>
  <c r="Q104" i="12"/>
  <c r="Q118" i="12"/>
  <c r="Q132" i="12"/>
  <c r="Q146" i="12"/>
  <c r="Q160" i="12"/>
  <c r="Q174" i="12"/>
  <c r="Q188" i="12"/>
  <c r="Q202" i="12"/>
  <c r="Q216" i="12"/>
  <c r="Q230" i="12"/>
  <c r="Q244" i="12"/>
  <c r="Q258" i="12"/>
  <c r="Q272" i="12"/>
  <c r="Q286" i="12"/>
  <c r="Q328" i="12"/>
  <c r="Q342" i="12"/>
  <c r="Q356" i="12"/>
  <c r="Q6" i="12"/>
  <c r="Q341" i="12"/>
  <c r="Q355" i="12"/>
  <c r="Q298" i="12"/>
  <c r="Q312" i="12"/>
  <c r="Q326" i="12"/>
  <c r="Q340" i="12"/>
  <c r="Q354" i="12"/>
  <c r="Q3" i="12"/>
  <c r="Q17" i="12"/>
  <c r="Q31" i="12"/>
  <c r="Q45" i="12"/>
  <c r="Q59" i="12"/>
  <c r="Q73" i="12"/>
  <c r="Q87" i="12"/>
  <c r="Q101" i="12"/>
  <c r="Q115" i="12"/>
  <c r="Q129" i="12"/>
  <c r="Q143" i="12"/>
  <c r="Q157" i="12"/>
  <c r="Q171" i="12"/>
  <c r="Q185" i="12"/>
  <c r="Q199" i="12"/>
  <c r="Q213" i="12"/>
  <c r="Q227" i="12"/>
  <c r="Q241" i="12"/>
  <c r="Q255" i="12"/>
  <c r="Q269" i="12"/>
  <c r="Q283" i="12"/>
  <c r="Q297" i="12"/>
  <c r="Q311" i="12"/>
  <c r="Q325" i="12"/>
  <c r="Q339" i="12"/>
  <c r="Q353" i="12"/>
  <c r="Q2" i="12"/>
  <c r="Q16" i="12"/>
  <c r="Q30" i="12"/>
  <c r="Q44" i="12"/>
  <c r="Q58" i="12"/>
  <c r="Q72" i="12"/>
  <c r="Q86" i="12"/>
  <c r="Q100" i="12"/>
  <c r="Q114" i="12"/>
  <c r="Q128" i="12"/>
  <c r="Q142" i="12"/>
  <c r="Q156" i="12"/>
  <c r="Q170" i="12"/>
  <c r="Q184" i="12"/>
  <c r="Q198" i="12"/>
  <c r="Q212" i="12"/>
  <c r="Q226" i="12"/>
  <c r="Q240" i="12"/>
  <c r="Q254" i="12"/>
  <c r="Q268" i="12"/>
  <c r="Q282" i="12"/>
  <c r="Q296" i="12"/>
  <c r="Q310" i="12"/>
  <c r="Q324" i="12"/>
  <c r="Q338" i="12"/>
  <c r="Q352" i="12"/>
  <c r="Q126" i="12"/>
  <c r="Q140" i="12"/>
  <c r="Q154" i="12"/>
  <c r="Q168" i="12"/>
  <c r="Q182" i="12"/>
  <c r="Q196" i="12"/>
  <c r="Q210" i="12"/>
  <c r="Q224" i="12"/>
  <c r="Q238" i="12"/>
  <c r="Q252" i="12"/>
  <c r="Q266" i="12"/>
  <c r="Q280" i="12"/>
  <c r="Q294" i="12"/>
  <c r="Q308" i="12"/>
  <c r="Q322" i="12"/>
  <c r="Q336" i="12"/>
  <c r="Q350" i="12"/>
  <c r="Q96" i="12"/>
  <c r="Q138" i="12"/>
  <c r="Q82" i="12"/>
  <c r="Q110" i="12"/>
  <c r="Q124" i="12"/>
  <c r="Q11" i="12"/>
  <c r="Q25" i="12"/>
  <c r="Q39" i="12"/>
  <c r="Q53" i="12"/>
  <c r="Q67" i="12"/>
  <c r="Q81" i="12"/>
  <c r="Q95" i="12"/>
  <c r="Q109" i="12"/>
  <c r="Q123" i="12"/>
  <c r="Q137" i="12"/>
  <c r="Q151" i="12"/>
  <c r="Q165" i="12"/>
  <c r="Q179" i="12"/>
  <c r="Q193" i="12"/>
  <c r="Q207" i="12"/>
  <c r="Q221" i="12"/>
  <c r="Q235" i="12"/>
  <c r="Q249" i="12"/>
  <c r="Q263" i="12"/>
  <c r="Q277" i="12"/>
  <c r="Q291" i="12"/>
  <c r="Q305" i="12"/>
  <c r="Q319" i="12"/>
  <c r="Q333" i="12"/>
  <c r="Q150" i="12"/>
  <c r="Q164" i="12"/>
  <c r="Q178" i="12"/>
  <c r="Q345" i="12"/>
  <c r="Q288" i="12"/>
  <c r="Q302" i="12"/>
  <c r="Q316" i="12"/>
  <c r="Q330" i="12"/>
  <c r="Q344" i="12"/>
  <c r="Q358" i="12"/>
</calcChain>
</file>

<file path=xl/sharedStrings.xml><?xml version="1.0" encoding="utf-8"?>
<sst xmlns="http://schemas.openxmlformats.org/spreadsheetml/2006/main" count="138974" uniqueCount="746">
  <si>
    <t>Fylke</t>
  </si>
  <si>
    <t>Kommune</t>
  </si>
  <si>
    <t>Kommunenummer</t>
  </si>
  <si>
    <t>Endring fra 2009 til 2024 (prosent)</t>
  </si>
  <si>
    <t>Agder</t>
  </si>
  <si>
    <t>Risør</t>
  </si>
  <si>
    <t>4201</t>
  </si>
  <si>
    <t>Grimstad</t>
  </si>
  <si>
    <t>4202</t>
  </si>
  <si>
    <t>Arendal</t>
  </si>
  <si>
    <t>4203</t>
  </si>
  <si>
    <t>Kristiansand</t>
  </si>
  <si>
    <t>4204</t>
  </si>
  <si>
    <t>Lindesnes</t>
  </si>
  <si>
    <t>4205</t>
  </si>
  <si>
    <t>Farsund</t>
  </si>
  <si>
    <t>4206</t>
  </si>
  <si>
    <t>Flekkefjord</t>
  </si>
  <si>
    <t>4207</t>
  </si>
  <si>
    <t>Gjerstad</t>
  </si>
  <si>
    <t>4211</t>
  </si>
  <si>
    <t>Vegårshei</t>
  </si>
  <si>
    <t>4212</t>
  </si>
  <si>
    <t>Tvedestrand</t>
  </si>
  <si>
    <t>4213</t>
  </si>
  <si>
    <t>Froland</t>
  </si>
  <si>
    <t>4214</t>
  </si>
  <si>
    <t>Lillesand</t>
  </si>
  <si>
    <t>4215</t>
  </si>
  <si>
    <t>Birkenes</t>
  </si>
  <si>
    <t>4216</t>
  </si>
  <si>
    <t>Åmli</t>
  </si>
  <si>
    <t>4217</t>
  </si>
  <si>
    <t>Iveland</t>
  </si>
  <si>
    <t>4218</t>
  </si>
  <si>
    <t>Evje og Hornnes</t>
  </si>
  <si>
    <t>4219</t>
  </si>
  <si>
    <t>Bygland</t>
  </si>
  <si>
    <t>4220</t>
  </si>
  <si>
    <t>Valle</t>
  </si>
  <si>
    <t>4221</t>
  </si>
  <si>
    <t>Bykle</t>
  </si>
  <si>
    <t>4222</t>
  </si>
  <si>
    <t>Vennesla</t>
  </si>
  <si>
    <t>4223</t>
  </si>
  <si>
    <t>Åseral</t>
  </si>
  <si>
    <t>4224</t>
  </si>
  <si>
    <t>Lyngdal</t>
  </si>
  <si>
    <t>4225</t>
  </si>
  <si>
    <t>Hægebostad</t>
  </si>
  <si>
    <t>4226</t>
  </si>
  <si>
    <t>Kvinesdal</t>
  </si>
  <si>
    <t>4227</t>
  </si>
  <si>
    <t>Sirdal</t>
  </si>
  <si>
    <t>4228</t>
  </si>
  <si>
    <t>Akershus</t>
  </si>
  <si>
    <t>Bærum</t>
  </si>
  <si>
    <t>3201</t>
  </si>
  <si>
    <t>Asker</t>
  </si>
  <si>
    <t>3203</t>
  </si>
  <si>
    <t>Lillestrøm</t>
  </si>
  <si>
    <t>3205</t>
  </si>
  <si>
    <t>Nordre Follo</t>
  </si>
  <si>
    <t>3207</t>
  </si>
  <si>
    <t>Ullensaker</t>
  </si>
  <si>
    <t>3209</t>
  </si>
  <si>
    <t>Nesodden</t>
  </si>
  <si>
    <t>3212</t>
  </si>
  <si>
    <t>Frogn</t>
  </si>
  <si>
    <t>3214</t>
  </si>
  <si>
    <t>Vestby</t>
  </si>
  <si>
    <t>3216</t>
  </si>
  <si>
    <t>Ås</t>
  </si>
  <si>
    <t>3218</t>
  </si>
  <si>
    <t>Enebakk</t>
  </si>
  <si>
    <t>3220</t>
  </si>
  <si>
    <t>Lørenskog</t>
  </si>
  <si>
    <t>3222</t>
  </si>
  <si>
    <t>Rælingen</t>
  </si>
  <si>
    <t>3224</t>
  </si>
  <si>
    <t>Aurskog-Høland</t>
  </si>
  <si>
    <t>3226</t>
  </si>
  <si>
    <t>Nes</t>
  </si>
  <si>
    <t>3228</t>
  </si>
  <si>
    <t>Gjerdrum</t>
  </si>
  <si>
    <t>3230</t>
  </si>
  <si>
    <t>Nittedal</t>
  </si>
  <si>
    <t>3232</t>
  </si>
  <si>
    <t>Lunner</t>
  </si>
  <si>
    <t>3234</t>
  </si>
  <si>
    <t>Jevnaker</t>
  </si>
  <si>
    <t>3236</t>
  </si>
  <si>
    <t>Nannestad</t>
  </si>
  <si>
    <t>3238</t>
  </si>
  <si>
    <t>Eidsvoll</t>
  </si>
  <si>
    <t>3240</t>
  </si>
  <si>
    <t>Hurdal</t>
  </si>
  <si>
    <t>3242</t>
  </si>
  <si>
    <t>Buskerud</t>
  </si>
  <si>
    <t>Drammen</t>
  </si>
  <si>
    <t>3301</t>
  </si>
  <si>
    <t>Kongsberg</t>
  </si>
  <si>
    <t>3303</t>
  </si>
  <si>
    <t>Ringerike</t>
  </si>
  <si>
    <t>3305</t>
  </si>
  <si>
    <t>Hole</t>
  </si>
  <si>
    <t>3310</t>
  </si>
  <si>
    <t>Lier</t>
  </si>
  <si>
    <t>3312</t>
  </si>
  <si>
    <t>Øvre Eiker</t>
  </si>
  <si>
    <t>3314</t>
  </si>
  <si>
    <t>Modum</t>
  </si>
  <si>
    <t>3316</t>
  </si>
  <si>
    <t>Krødsherad</t>
  </si>
  <si>
    <t>3318</t>
  </si>
  <si>
    <t>Flå</t>
  </si>
  <si>
    <t>3320</t>
  </si>
  <si>
    <t>Nesbyen</t>
  </si>
  <si>
    <t>3322</t>
  </si>
  <si>
    <t>Gol</t>
  </si>
  <si>
    <t>3324</t>
  </si>
  <si>
    <t>Hemsedal</t>
  </si>
  <si>
    <t>3326</t>
  </si>
  <si>
    <t>Ål</t>
  </si>
  <si>
    <t>3328</t>
  </si>
  <si>
    <t>Hol</t>
  </si>
  <si>
    <t>3330</t>
  </si>
  <si>
    <t>Sigdal</t>
  </si>
  <si>
    <t>3332</t>
  </si>
  <si>
    <t>Flesberg</t>
  </si>
  <si>
    <t>3334</t>
  </si>
  <si>
    <t>Rollag</t>
  </si>
  <si>
    <t>3336</t>
  </si>
  <si>
    <t>Nore og Uvdal</t>
  </si>
  <si>
    <t>3338</t>
  </si>
  <si>
    <t>Finnmark</t>
  </si>
  <si>
    <t>Alta</t>
  </si>
  <si>
    <t>5601</t>
  </si>
  <si>
    <t>Hammerfest</t>
  </si>
  <si>
    <t>5603</t>
  </si>
  <si>
    <t>Sør-Varanger</t>
  </si>
  <si>
    <t>5605</t>
  </si>
  <si>
    <t>Vadsø</t>
  </si>
  <si>
    <t>5607</t>
  </si>
  <si>
    <t>Karasjok - Kárásjohka</t>
  </si>
  <si>
    <t>5610</t>
  </si>
  <si>
    <t>Kautokeino - Guovdageaidnu</t>
  </si>
  <si>
    <t>5612</t>
  </si>
  <si>
    <t>Loppa</t>
  </si>
  <si>
    <t>5614</t>
  </si>
  <si>
    <t>Hasvik</t>
  </si>
  <si>
    <t>5616</t>
  </si>
  <si>
    <t>Måsøy</t>
  </si>
  <si>
    <t>5618</t>
  </si>
  <si>
    <t>Nordkapp</t>
  </si>
  <si>
    <t>5620</t>
  </si>
  <si>
    <t>Porsanger – Porsángu – Porsanki</t>
  </si>
  <si>
    <t>5622</t>
  </si>
  <si>
    <t>Lebesby</t>
  </si>
  <si>
    <t>5624</t>
  </si>
  <si>
    <t>Gamvik</t>
  </si>
  <si>
    <t>5626</t>
  </si>
  <si>
    <t>Tana - Deatny</t>
  </si>
  <si>
    <t>5628</t>
  </si>
  <si>
    <t>Berlevåg</t>
  </si>
  <si>
    <t>5630</t>
  </si>
  <si>
    <t>Båtsfjord</t>
  </si>
  <si>
    <t>5632</t>
  </si>
  <si>
    <t>Vardø</t>
  </si>
  <si>
    <t>5634</t>
  </si>
  <si>
    <t>Nesseby - Unjárga</t>
  </si>
  <si>
    <t>5636</t>
  </si>
  <si>
    <t>Innlandet</t>
  </si>
  <si>
    <t>Kongsvinger</t>
  </si>
  <si>
    <t>3401</t>
  </si>
  <si>
    <t>Hamar</t>
  </si>
  <si>
    <t>3403</t>
  </si>
  <si>
    <t>Lillehammer</t>
  </si>
  <si>
    <t>3405</t>
  </si>
  <si>
    <t>Gjøvik</t>
  </si>
  <si>
    <t>3407</t>
  </si>
  <si>
    <t>Ringsaker</t>
  </si>
  <si>
    <t>3411</t>
  </si>
  <si>
    <t>Løten</t>
  </si>
  <si>
    <t>3412</t>
  </si>
  <si>
    <t>Stange</t>
  </si>
  <si>
    <t>3413</t>
  </si>
  <si>
    <t>Nord-Odal</t>
  </si>
  <si>
    <t>3414</t>
  </si>
  <si>
    <t>Sør-Odal</t>
  </si>
  <si>
    <t>3415</t>
  </si>
  <si>
    <t>Eidskog</t>
  </si>
  <si>
    <t>3416</t>
  </si>
  <si>
    <t>Grue</t>
  </si>
  <si>
    <t>3417</t>
  </si>
  <si>
    <t>Åsnes</t>
  </si>
  <si>
    <t>3418</t>
  </si>
  <si>
    <t>Våler (Innlandet)</t>
  </si>
  <si>
    <t>3419</t>
  </si>
  <si>
    <t>Elverum</t>
  </si>
  <si>
    <t>3420</t>
  </si>
  <si>
    <t>Trysil</t>
  </si>
  <si>
    <t>3421</t>
  </si>
  <si>
    <t>Åmot</t>
  </si>
  <si>
    <t>3422</t>
  </si>
  <si>
    <t>Stor-Elvdal</t>
  </si>
  <si>
    <t>3423</t>
  </si>
  <si>
    <t>Rendalen</t>
  </si>
  <si>
    <t>3424</t>
  </si>
  <si>
    <t>Engerdal</t>
  </si>
  <si>
    <t>3425</t>
  </si>
  <si>
    <t>Tolga</t>
  </si>
  <si>
    <t>3426</t>
  </si>
  <si>
    <t>Tynset</t>
  </si>
  <si>
    <t>3427</t>
  </si>
  <si>
    <t>Alvdal</t>
  </si>
  <si>
    <t>3428</t>
  </si>
  <si>
    <t>Folldal</t>
  </si>
  <si>
    <t>3429</t>
  </si>
  <si>
    <t>Os</t>
  </si>
  <si>
    <t>3430</t>
  </si>
  <si>
    <t>Dovre</t>
  </si>
  <si>
    <t>3431</t>
  </si>
  <si>
    <t>Lesja</t>
  </si>
  <si>
    <t>3432</t>
  </si>
  <si>
    <t>Skjåk</t>
  </si>
  <si>
    <t>3433</t>
  </si>
  <si>
    <t>Lom</t>
  </si>
  <si>
    <t>3434</t>
  </si>
  <si>
    <t>Vågå</t>
  </si>
  <si>
    <t>3435</t>
  </si>
  <si>
    <t>Nord-Fron</t>
  </si>
  <si>
    <t>3436</t>
  </si>
  <si>
    <t>Sel</t>
  </si>
  <si>
    <t>3437</t>
  </si>
  <si>
    <t>Sør-Fron</t>
  </si>
  <si>
    <t>3438</t>
  </si>
  <si>
    <t>Ringebu</t>
  </si>
  <si>
    <t>3439</t>
  </si>
  <si>
    <t>Øyer</t>
  </si>
  <si>
    <t>3440</t>
  </si>
  <si>
    <t>Gausdal</t>
  </si>
  <si>
    <t>3441</t>
  </si>
  <si>
    <t>Østre Toten</t>
  </si>
  <si>
    <t>3442</t>
  </si>
  <si>
    <t>Vestre Toten</t>
  </si>
  <si>
    <t>3443</t>
  </si>
  <si>
    <t>Gran</t>
  </si>
  <si>
    <t>3446</t>
  </si>
  <si>
    <t>Søndre Land</t>
  </si>
  <si>
    <t>3447</t>
  </si>
  <si>
    <t>Nordre Land</t>
  </si>
  <si>
    <t>3448</t>
  </si>
  <si>
    <t>Sør-Aurdal</t>
  </si>
  <si>
    <t>3449</t>
  </si>
  <si>
    <t>Etnedal</t>
  </si>
  <si>
    <t>3450</t>
  </si>
  <si>
    <t>Nord-Aurdal</t>
  </si>
  <si>
    <t>3451</t>
  </si>
  <si>
    <t>Vestre Slidre</t>
  </si>
  <si>
    <t>3452</t>
  </si>
  <si>
    <t>Øystre Slidre</t>
  </si>
  <si>
    <t>3453</t>
  </si>
  <si>
    <t>Vang</t>
  </si>
  <si>
    <t>3454</t>
  </si>
  <si>
    <t>Møre og Romsdal</t>
  </si>
  <si>
    <t>Kristiansund</t>
  </si>
  <si>
    <t>1505</t>
  </si>
  <si>
    <t>Molde</t>
  </si>
  <si>
    <t>1506</t>
  </si>
  <si>
    <t>Ålesund</t>
  </si>
  <si>
    <t>1508</t>
  </si>
  <si>
    <t>Vanylven</t>
  </si>
  <si>
    <t>1511</t>
  </si>
  <si>
    <t>Sande</t>
  </si>
  <si>
    <t>1514</t>
  </si>
  <si>
    <t>Herøy (Møre og Romsdal)</t>
  </si>
  <si>
    <t>1515</t>
  </si>
  <si>
    <t>Ulstein</t>
  </si>
  <si>
    <t>1516</t>
  </si>
  <si>
    <t>Hareid</t>
  </si>
  <si>
    <t>1517</t>
  </si>
  <si>
    <t>Ørsta</t>
  </si>
  <si>
    <t>1520</t>
  </si>
  <si>
    <t>Stranda</t>
  </si>
  <si>
    <t>1525</t>
  </si>
  <si>
    <t>Sykkylven</t>
  </si>
  <si>
    <t>1528</t>
  </si>
  <si>
    <t>Sula</t>
  </si>
  <si>
    <t>1531</t>
  </si>
  <si>
    <t>Giske</t>
  </si>
  <si>
    <t>1532</t>
  </si>
  <si>
    <t>Vestnes</t>
  </si>
  <si>
    <t>1535</t>
  </si>
  <si>
    <t>Rauma</t>
  </si>
  <si>
    <t>1539</t>
  </si>
  <si>
    <t>Aukra</t>
  </si>
  <si>
    <t>1547</t>
  </si>
  <si>
    <t>Averøy</t>
  </si>
  <si>
    <t>1554</t>
  </si>
  <si>
    <t>Gjemnes</t>
  </si>
  <si>
    <t>1557</t>
  </si>
  <si>
    <t>Tingvoll</t>
  </si>
  <si>
    <t>1560</t>
  </si>
  <si>
    <t>Sunndal</t>
  </si>
  <si>
    <t>1563</t>
  </si>
  <si>
    <t>Surnadal</t>
  </si>
  <si>
    <t>1566</t>
  </si>
  <si>
    <t>Smøla</t>
  </si>
  <si>
    <t>1573</t>
  </si>
  <si>
    <t>Aure</t>
  </si>
  <si>
    <t>1576</t>
  </si>
  <si>
    <t>Volda</t>
  </si>
  <si>
    <t>1577</t>
  </si>
  <si>
    <t>Fjord</t>
  </si>
  <si>
    <t>1578</t>
  </si>
  <si>
    <t>Hustadvika</t>
  </si>
  <si>
    <t>1579</t>
  </si>
  <si>
    <t>Haram</t>
  </si>
  <si>
    <t>1580</t>
  </si>
  <si>
    <t>Nordland</t>
  </si>
  <si>
    <t>Bodø</t>
  </si>
  <si>
    <t>1804</t>
  </si>
  <si>
    <t>Narvik</t>
  </si>
  <si>
    <t>1806</t>
  </si>
  <si>
    <t>Bindal</t>
  </si>
  <si>
    <t>1811</t>
  </si>
  <si>
    <t>Sømna</t>
  </si>
  <si>
    <t>1812</t>
  </si>
  <si>
    <t>Brønnøy</t>
  </si>
  <si>
    <t>1813</t>
  </si>
  <si>
    <t>Vega</t>
  </si>
  <si>
    <t>1815</t>
  </si>
  <si>
    <t>Vevelstad</t>
  </si>
  <si>
    <t>1816</t>
  </si>
  <si>
    <t>Herøy (Nordland)</t>
  </si>
  <si>
    <t>1818</t>
  </si>
  <si>
    <t>Alstahaug</t>
  </si>
  <si>
    <t>1820</t>
  </si>
  <si>
    <t>Leirfjord</t>
  </si>
  <si>
    <t>1822</t>
  </si>
  <si>
    <t>Vefsn</t>
  </si>
  <si>
    <t>1824</t>
  </si>
  <si>
    <t>Grane</t>
  </si>
  <si>
    <t>1825</t>
  </si>
  <si>
    <t>Hattfjelldal</t>
  </si>
  <si>
    <t>1826</t>
  </si>
  <si>
    <t>Dønna</t>
  </si>
  <si>
    <t>1827</t>
  </si>
  <si>
    <t>Nesna</t>
  </si>
  <si>
    <t>1828</t>
  </si>
  <si>
    <t>Hemnes</t>
  </si>
  <si>
    <t>1832</t>
  </si>
  <si>
    <t>Rana</t>
  </si>
  <si>
    <t>1833</t>
  </si>
  <si>
    <t>Lurøy</t>
  </si>
  <si>
    <t>1834</t>
  </si>
  <si>
    <t>Træna</t>
  </si>
  <si>
    <t>1835</t>
  </si>
  <si>
    <t>Rødøy</t>
  </si>
  <si>
    <t>1836</t>
  </si>
  <si>
    <t>Meløy</t>
  </si>
  <si>
    <t>1837</t>
  </si>
  <si>
    <t>Gildeskål</t>
  </si>
  <si>
    <t>1838</t>
  </si>
  <si>
    <t>Beiarn</t>
  </si>
  <si>
    <t>1839</t>
  </si>
  <si>
    <t>Saltdal</t>
  </si>
  <si>
    <t>1840</t>
  </si>
  <si>
    <t>Fauske - Fuosko</t>
  </si>
  <si>
    <t>1841</t>
  </si>
  <si>
    <t>Sørfold</t>
  </si>
  <si>
    <t>1845</t>
  </si>
  <si>
    <t>Steigen</t>
  </si>
  <si>
    <t>1848</t>
  </si>
  <si>
    <t>Lødingen</t>
  </si>
  <si>
    <t>1851</t>
  </si>
  <si>
    <t>Evenes</t>
  </si>
  <si>
    <t>1853</t>
  </si>
  <si>
    <t>Røst</t>
  </si>
  <si>
    <t>1856</t>
  </si>
  <si>
    <t>Værøy</t>
  </si>
  <si>
    <t>1857</t>
  </si>
  <si>
    <t>Flakstad</t>
  </si>
  <si>
    <t>1859</t>
  </si>
  <si>
    <t>Vestvågøy</t>
  </si>
  <si>
    <t>1860</t>
  </si>
  <si>
    <t>Vågan</t>
  </si>
  <si>
    <t>1865</t>
  </si>
  <si>
    <t>Hadsel</t>
  </si>
  <si>
    <t>1866</t>
  </si>
  <si>
    <t>Bø</t>
  </si>
  <si>
    <t>1867</t>
  </si>
  <si>
    <t>Øksnes</t>
  </si>
  <si>
    <t>1868</t>
  </si>
  <si>
    <t>Sortland - Suortá</t>
  </si>
  <si>
    <t>1870</t>
  </si>
  <si>
    <t>Andøy</t>
  </si>
  <si>
    <t>1871</t>
  </si>
  <si>
    <t>Moskenes</t>
  </si>
  <si>
    <t>1874</t>
  </si>
  <si>
    <t>Hamarøy</t>
  </si>
  <si>
    <t>1875</t>
  </si>
  <si>
    <t>Oslo</t>
  </si>
  <si>
    <t>0301</t>
  </si>
  <si>
    <t>Rogaland</t>
  </si>
  <si>
    <t>Eigersund</t>
  </si>
  <si>
    <t>1101</t>
  </si>
  <si>
    <t>Stavanger</t>
  </si>
  <si>
    <t>1103</t>
  </si>
  <si>
    <t>Haugesund</t>
  </si>
  <si>
    <t>1106</t>
  </si>
  <si>
    <t>Sandnes</t>
  </si>
  <si>
    <t>1108</t>
  </si>
  <si>
    <t>Sokndal</t>
  </si>
  <si>
    <t>1111</t>
  </si>
  <si>
    <t>Lund</t>
  </si>
  <si>
    <t>1112</t>
  </si>
  <si>
    <t>Bjerkreim</t>
  </si>
  <si>
    <t>1114</t>
  </si>
  <si>
    <t>Hå</t>
  </si>
  <si>
    <t>1119</t>
  </si>
  <si>
    <t>Klepp</t>
  </si>
  <si>
    <t>1120</t>
  </si>
  <si>
    <t>Time</t>
  </si>
  <si>
    <t>1121</t>
  </si>
  <si>
    <t>Gjesdal</t>
  </si>
  <si>
    <t>1122</t>
  </si>
  <si>
    <t>Sola</t>
  </si>
  <si>
    <t>1124</t>
  </si>
  <si>
    <t>Randaberg</t>
  </si>
  <si>
    <t>1127</t>
  </si>
  <si>
    <t>Strand</t>
  </si>
  <si>
    <t>1130</t>
  </si>
  <si>
    <t>Hjelmeland</t>
  </si>
  <si>
    <t>1133</t>
  </si>
  <si>
    <t>Suldal</t>
  </si>
  <si>
    <t>1134</t>
  </si>
  <si>
    <t>Sauda</t>
  </si>
  <si>
    <t>1135</t>
  </si>
  <si>
    <t>Kvitsøy</t>
  </si>
  <si>
    <t>1144</t>
  </si>
  <si>
    <t>Bokn</t>
  </si>
  <si>
    <t>1145</t>
  </si>
  <si>
    <t>Tysvær</t>
  </si>
  <si>
    <t>1146</t>
  </si>
  <si>
    <t>Karmøy</t>
  </si>
  <si>
    <t>1149</t>
  </si>
  <si>
    <t>Utsira</t>
  </si>
  <si>
    <t>1151</t>
  </si>
  <si>
    <t>Vindafjord</t>
  </si>
  <si>
    <t>1160</t>
  </si>
  <si>
    <t>Telemark</t>
  </si>
  <si>
    <t>Porsgrunn</t>
  </si>
  <si>
    <t>4001</t>
  </si>
  <si>
    <t>Skien</t>
  </si>
  <si>
    <t>4003</t>
  </si>
  <si>
    <t>Notodden</t>
  </si>
  <si>
    <t>4005</t>
  </si>
  <si>
    <t>Siljan</t>
  </si>
  <si>
    <t>4010</t>
  </si>
  <si>
    <t>Bamble</t>
  </si>
  <si>
    <t>4012</t>
  </si>
  <si>
    <t>Kragerø</t>
  </si>
  <si>
    <t>4014</t>
  </si>
  <si>
    <t>Drangedal</t>
  </si>
  <si>
    <t>4016</t>
  </si>
  <si>
    <t>Nome</t>
  </si>
  <si>
    <t>4018</t>
  </si>
  <si>
    <t>Midt-Telemark</t>
  </si>
  <si>
    <t>4020</t>
  </si>
  <si>
    <t>Seljord</t>
  </si>
  <si>
    <t>4022</t>
  </si>
  <si>
    <t>Hjartdal</t>
  </si>
  <si>
    <t>4024</t>
  </si>
  <si>
    <t>Tinn</t>
  </si>
  <si>
    <t>4026</t>
  </si>
  <si>
    <t>Kviteseid</t>
  </si>
  <si>
    <t>4028</t>
  </si>
  <si>
    <t>Nissedal</t>
  </si>
  <si>
    <t>4030</t>
  </si>
  <si>
    <t>Fyresdal</t>
  </si>
  <si>
    <t>4032</t>
  </si>
  <si>
    <t>Tokke</t>
  </si>
  <si>
    <t>4034</t>
  </si>
  <si>
    <t>Vinje</t>
  </si>
  <si>
    <t>4036</t>
  </si>
  <si>
    <t>Troms</t>
  </si>
  <si>
    <t>Tromsø</t>
  </si>
  <si>
    <t>5501</t>
  </si>
  <si>
    <t>Harstad</t>
  </si>
  <si>
    <t>5503</t>
  </si>
  <si>
    <t>Kvæfjord</t>
  </si>
  <si>
    <t>5510</t>
  </si>
  <si>
    <t>Tjeldsund</t>
  </si>
  <si>
    <t>5512</t>
  </si>
  <si>
    <t>Ibestad</t>
  </si>
  <si>
    <t>5514</t>
  </si>
  <si>
    <t>Gratangen</t>
  </si>
  <si>
    <t>5516</t>
  </si>
  <si>
    <t>Lavangen - Loabák</t>
  </si>
  <si>
    <t>5518</t>
  </si>
  <si>
    <t>Bardu</t>
  </si>
  <si>
    <t>5520</t>
  </si>
  <si>
    <t>Salangen</t>
  </si>
  <si>
    <t>5522</t>
  </si>
  <si>
    <t>Målselv</t>
  </si>
  <si>
    <t>5524</t>
  </si>
  <si>
    <t>Sørreisa</t>
  </si>
  <si>
    <t>5526</t>
  </si>
  <si>
    <t>Dyrøy</t>
  </si>
  <si>
    <t>5528</t>
  </si>
  <si>
    <t>Senja</t>
  </si>
  <si>
    <t>5530</t>
  </si>
  <si>
    <t>Balsfjord</t>
  </si>
  <si>
    <t>5532</t>
  </si>
  <si>
    <t>Karlsøy</t>
  </si>
  <si>
    <t>5534</t>
  </si>
  <si>
    <t>Lyngen</t>
  </si>
  <si>
    <t>5536</t>
  </si>
  <si>
    <t>Storfjord - Omasvuotna - Omasvuono</t>
  </si>
  <si>
    <t>5538</t>
  </si>
  <si>
    <t>Kåfjord - Gáivuotna – Kaivuono</t>
  </si>
  <si>
    <t>5540</t>
  </si>
  <si>
    <t>Skjervøy</t>
  </si>
  <si>
    <t>5542</t>
  </si>
  <si>
    <t>Nordreisa</t>
  </si>
  <si>
    <t>5544</t>
  </si>
  <si>
    <t>Kvænangen</t>
  </si>
  <si>
    <t>5546</t>
  </si>
  <si>
    <t>Trøndelag</t>
  </si>
  <si>
    <t>Trondheim</t>
  </si>
  <si>
    <t>5001</t>
  </si>
  <si>
    <t>Steinkjer</t>
  </si>
  <si>
    <t>5006</t>
  </si>
  <si>
    <t>Namsos</t>
  </si>
  <si>
    <t>5007</t>
  </si>
  <si>
    <t>Frøya</t>
  </si>
  <si>
    <t>5014</t>
  </si>
  <si>
    <t>Osen</t>
  </si>
  <si>
    <t>5020</t>
  </si>
  <si>
    <t>Oppdal</t>
  </si>
  <si>
    <t>5021</t>
  </si>
  <si>
    <t>Rennebu</t>
  </si>
  <si>
    <t>5022</t>
  </si>
  <si>
    <t>Røros</t>
  </si>
  <si>
    <t>5025</t>
  </si>
  <si>
    <t>Holtålen</t>
  </si>
  <si>
    <t>5026</t>
  </si>
  <si>
    <t>Midtre Gauldal</t>
  </si>
  <si>
    <t>5027</t>
  </si>
  <si>
    <t>Melhus</t>
  </si>
  <si>
    <t>5028</t>
  </si>
  <si>
    <t>Skaun</t>
  </si>
  <si>
    <t>5029</t>
  </si>
  <si>
    <t>Malvik</t>
  </si>
  <si>
    <t>5031</t>
  </si>
  <si>
    <t>Selbu</t>
  </si>
  <si>
    <t>5032</t>
  </si>
  <si>
    <t>Tydal</t>
  </si>
  <si>
    <t>5033</t>
  </si>
  <si>
    <t>Meråker</t>
  </si>
  <si>
    <t>5034</t>
  </si>
  <si>
    <t>Stjørdal</t>
  </si>
  <si>
    <t>5035</t>
  </si>
  <si>
    <t>Frosta</t>
  </si>
  <si>
    <t>5036</t>
  </si>
  <si>
    <t>Levanger</t>
  </si>
  <si>
    <t>5037</t>
  </si>
  <si>
    <t>Verdal</t>
  </si>
  <si>
    <t>5038</t>
  </si>
  <si>
    <t>Snåsa - Snåase</t>
  </si>
  <si>
    <t>5041</t>
  </si>
  <si>
    <t>Lierne</t>
  </si>
  <si>
    <t>5042</t>
  </si>
  <si>
    <t>Røyrvik - Raarvihke</t>
  </si>
  <si>
    <t>5043</t>
  </si>
  <si>
    <t>Namsskogan</t>
  </si>
  <si>
    <t>5044</t>
  </si>
  <si>
    <t>Grong</t>
  </si>
  <si>
    <t>5045</t>
  </si>
  <si>
    <t>Høylandet</t>
  </si>
  <si>
    <t>5046</t>
  </si>
  <si>
    <t>Overhalla</t>
  </si>
  <si>
    <t>5047</t>
  </si>
  <si>
    <t>Flatanger</t>
  </si>
  <si>
    <t>5049</t>
  </si>
  <si>
    <t>Leka</t>
  </si>
  <si>
    <t>5052</t>
  </si>
  <si>
    <t>Inderøy</t>
  </si>
  <si>
    <t>5053</t>
  </si>
  <si>
    <t>Indre Fosen</t>
  </si>
  <si>
    <t>5054</t>
  </si>
  <si>
    <t>Heim</t>
  </si>
  <si>
    <t>5055</t>
  </si>
  <si>
    <t>Hitra</t>
  </si>
  <si>
    <t>5056</t>
  </si>
  <si>
    <t>Ørland</t>
  </si>
  <si>
    <t>5057</t>
  </si>
  <si>
    <t>Åfjord</t>
  </si>
  <si>
    <t>5058</t>
  </si>
  <si>
    <t>Orkland</t>
  </si>
  <si>
    <t>5059</t>
  </si>
  <si>
    <t>Nærøysund</t>
  </si>
  <si>
    <t>5060</t>
  </si>
  <si>
    <t>Rindal</t>
  </si>
  <si>
    <t>5061</t>
  </si>
  <si>
    <t>Vestfold</t>
  </si>
  <si>
    <t>Horten</t>
  </si>
  <si>
    <t>3901</t>
  </si>
  <si>
    <t>Holmestrand</t>
  </si>
  <si>
    <t>3903</t>
  </si>
  <si>
    <t>Tønsberg</t>
  </si>
  <si>
    <t>3905</t>
  </si>
  <si>
    <t>Sandefjord</t>
  </si>
  <si>
    <t>3907</t>
  </si>
  <si>
    <t>Larvik</t>
  </si>
  <si>
    <t>3909</t>
  </si>
  <si>
    <t>Færder</t>
  </si>
  <si>
    <t>3911</t>
  </si>
  <si>
    <t>Vestland</t>
  </si>
  <si>
    <t>Bergen</t>
  </si>
  <si>
    <t>4601</t>
  </si>
  <si>
    <t>Kinn</t>
  </si>
  <si>
    <t>4602</t>
  </si>
  <si>
    <t>Etne</t>
  </si>
  <si>
    <t>4611</t>
  </si>
  <si>
    <t>Sveio</t>
  </si>
  <si>
    <t>4612</t>
  </si>
  <si>
    <t>Bømlo</t>
  </si>
  <si>
    <t>4613</t>
  </si>
  <si>
    <t>Stord</t>
  </si>
  <si>
    <t>4614</t>
  </si>
  <si>
    <t>Fitjar</t>
  </si>
  <si>
    <t>4615</t>
  </si>
  <si>
    <t>Tysnes</t>
  </si>
  <si>
    <t>4616</t>
  </si>
  <si>
    <t>Kvinnherad</t>
  </si>
  <si>
    <t>4617</t>
  </si>
  <si>
    <t>Ullensvang</t>
  </si>
  <si>
    <t>4618</t>
  </si>
  <si>
    <t>Eidfjord</t>
  </si>
  <si>
    <t>4619</t>
  </si>
  <si>
    <t>Ulvik</t>
  </si>
  <si>
    <t>4620</t>
  </si>
  <si>
    <t>Voss</t>
  </si>
  <si>
    <t>4621</t>
  </si>
  <si>
    <t>Kvam</t>
  </si>
  <si>
    <t>4622</t>
  </si>
  <si>
    <t>Samnanger</t>
  </si>
  <si>
    <t>4623</t>
  </si>
  <si>
    <t>Bjørnafjorden</t>
  </si>
  <si>
    <t>4624</t>
  </si>
  <si>
    <t>Austevoll</t>
  </si>
  <si>
    <t>4625</t>
  </si>
  <si>
    <t>Øygarden</t>
  </si>
  <si>
    <t>4626</t>
  </si>
  <si>
    <t>Askøy</t>
  </si>
  <si>
    <t>4627</t>
  </si>
  <si>
    <t>Vaksdal</t>
  </si>
  <si>
    <t>4628</t>
  </si>
  <si>
    <t>Modalen</t>
  </si>
  <si>
    <t>4629</t>
  </si>
  <si>
    <t>Osterøy</t>
  </si>
  <si>
    <t>4630</t>
  </si>
  <si>
    <t>Alver</t>
  </si>
  <si>
    <t>4631</t>
  </si>
  <si>
    <t>Austrheim</t>
  </si>
  <si>
    <t>4632</t>
  </si>
  <si>
    <t>Fedje</t>
  </si>
  <si>
    <t>4633</t>
  </si>
  <si>
    <t>Masfjorden</t>
  </si>
  <si>
    <t>4634</t>
  </si>
  <si>
    <t>Gulen</t>
  </si>
  <si>
    <t>4635</t>
  </si>
  <si>
    <t>Solund</t>
  </si>
  <si>
    <t>4636</t>
  </si>
  <si>
    <t>Hyllestad</t>
  </si>
  <si>
    <t>4637</t>
  </si>
  <si>
    <t>Høyanger</t>
  </si>
  <si>
    <t>4638</t>
  </si>
  <si>
    <t>Vik</t>
  </si>
  <si>
    <t>4639</t>
  </si>
  <si>
    <t>Sogndal</t>
  </si>
  <si>
    <t>4640</t>
  </si>
  <si>
    <t>Aurland</t>
  </si>
  <si>
    <t>4641</t>
  </si>
  <si>
    <t>Lærdal</t>
  </si>
  <si>
    <t>4642</t>
  </si>
  <si>
    <t>Årdal</t>
  </si>
  <si>
    <t>4643</t>
  </si>
  <si>
    <t>Luster</t>
  </si>
  <si>
    <t>4644</t>
  </si>
  <si>
    <t>Askvoll</t>
  </si>
  <si>
    <t>4645</t>
  </si>
  <si>
    <t>Fjaler</t>
  </si>
  <si>
    <t>4646</t>
  </si>
  <si>
    <t>Sunnfjord</t>
  </si>
  <si>
    <t>4647</t>
  </si>
  <si>
    <t>Bremanger</t>
  </si>
  <si>
    <t>4648</t>
  </si>
  <si>
    <t>Stad</t>
  </si>
  <si>
    <t>4649</t>
  </si>
  <si>
    <t>Gloppen</t>
  </si>
  <si>
    <t>4650</t>
  </si>
  <si>
    <t>Stryn</t>
  </si>
  <si>
    <t>4651</t>
  </si>
  <si>
    <t>Østfold</t>
  </si>
  <si>
    <t>Halden</t>
  </si>
  <si>
    <t>3101</t>
  </si>
  <si>
    <t>Moss</t>
  </si>
  <si>
    <t>3103</t>
  </si>
  <si>
    <t>Sarpsborg</t>
  </si>
  <si>
    <t>3105</t>
  </si>
  <si>
    <t>Fredrikstad</t>
  </si>
  <si>
    <t>3107</t>
  </si>
  <si>
    <t>Hvaler</t>
  </si>
  <si>
    <t>3110</t>
  </si>
  <si>
    <t>Råde</t>
  </si>
  <si>
    <t>3112</t>
  </si>
  <si>
    <t>Våler (Østfold)</t>
  </si>
  <si>
    <t>3114</t>
  </si>
  <si>
    <t>Skiptvet</t>
  </si>
  <si>
    <t>3116</t>
  </si>
  <si>
    <t>Indre Østfold</t>
  </si>
  <si>
    <t>3118</t>
  </si>
  <si>
    <t>Rakkestad</t>
  </si>
  <si>
    <t>3120</t>
  </si>
  <si>
    <t>Marker</t>
  </si>
  <si>
    <t>3122</t>
  </si>
  <si>
    <t>Aremark</t>
  </si>
  <si>
    <t>3124</t>
  </si>
  <si>
    <t>Endring fra 2023 til 2024 (prosent)</t>
  </si>
  <si>
    <t>År</t>
  </si>
  <si>
    <t>Sektor</t>
  </si>
  <si>
    <t>Utslipp (tonn CO2-ekvivalenter)</t>
  </si>
  <si>
    <t>Avfall og avløp</t>
  </si>
  <si>
    <t>Bruk av produkter med fluorgasser</t>
  </si>
  <si>
    <t>Energiforsyning</t>
  </si>
  <si>
    <t>Jordbruk</t>
  </si>
  <si>
    <t>Oppvarming</t>
  </si>
  <si>
    <t>Veitrafikk</t>
  </si>
  <si>
    <t>Annen mobil forbrenning</t>
  </si>
  <si>
    <t>Luftfart</t>
  </si>
  <si>
    <t>Industri, olje og gass</t>
  </si>
  <si>
    <t>Sjøfart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3" formatCode="_-* #,##0.00_-;\-* #,##0.00_-;_-* &quot;-&quot;??_-;_-@_-"/>
    <numFmt numFmtId="164" formatCode="_-* #,##0_-;\-* #,##0_-;_-* &quot;-&quot;??_-;_-@_-"/>
  </numFmts>
  <fonts count="5">
    <font>
      <sz val="11"/>
      <color theme="1"/>
      <name val="Calibri"/>
      <family val="2"/>
      <scheme val="minor"/>
    </font>
    <font>
      <sz val="8"/>
      <name val="Calibri"/>
      <family val="2"/>
      <scheme val="minor"/>
    </font>
    <font>
      <sz val="9.5"/>
      <color rgb="FF000000"/>
      <name val="Albany AMT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5">
    <xf numFmtId="0" fontId="0" fillId="0" borderId="0"/>
    <xf numFmtId="0" fontId="2" fillId="0" borderId="0"/>
    <xf numFmtId="43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43" fontId="3" fillId="0" borderId="0" applyFont="0" applyFill="0" applyBorder="0" applyAlignment="0" applyProtection="0"/>
  </cellStyleXfs>
  <cellXfs count="7">
    <xf numFmtId="0" fontId="0" fillId="0" borderId="0" xfId="0"/>
    <xf numFmtId="0" fontId="4" fillId="0" borderId="0" xfId="0" applyFont="1"/>
    <xf numFmtId="164" fontId="0" fillId="0" borderId="0" xfId="2" applyNumberFormat="1" applyFont="1"/>
    <xf numFmtId="0" fontId="4" fillId="0" borderId="0" xfId="0" applyFont="1" applyAlignment="1">
      <alignment wrapText="1"/>
    </xf>
    <xf numFmtId="0" fontId="0" fillId="0" borderId="0" xfId="0" applyAlignment="1">
      <alignment horizontal="center"/>
    </xf>
    <xf numFmtId="9" fontId="0" fillId="0" borderId="0" xfId="3" applyFont="1"/>
    <xf numFmtId="164" fontId="0" fillId="0" borderId="0" xfId="0" applyNumberFormat="1"/>
  </cellXfs>
  <cellStyles count="5">
    <cellStyle name="Komma" xfId="2" builtinId="3"/>
    <cellStyle name="Komma 2" xfId="4" xr:uid="{D6F8810B-D747-4997-9B25-7E8BBA9FBD25}"/>
    <cellStyle name="Normal" xfId="0" builtinId="0"/>
    <cellStyle name="Normal 2" xfId="1" xr:uid="{36620564-D716-4DAE-8F9D-495AE19F15CF}"/>
    <cellStyle name="Prosent" xfId="3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4.xml"/><Relationship Id="rId5" Type="http://schemas.openxmlformats.org/officeDocument/2006/relationships/styles" Target="styles.xml"/><Relationship Id="rId10" Type="http://schemas.openxmlformats.org/officeDocument/2006/relationships/customXml" Target="../customXml/item3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/Relationships>
</file>

<file path=xl/theme/theme1.xml><?xml version="1.0" encoding="utf-8"?>
<a:theme xmlns:a="http://schemas.openxmlformats.org/drawingml/2006/main" name="Office-tema">
  <a:themeElements>
    <a:clrScheme name="Mdir">
      <a:dk1>
        <a:sysClr val="windowText" lastClr="000000"/>
      </a:dk1>
      <a:lt1>
        <a:sysClr val="window" lastClr="FFFFFF"/>
      </a:lt1>
      <a:dk2>
        <a:srgbClr val="006964"/>
      </a:dk2>
      <a:lt2>
        <a:srgbClr val="EEECE1"/>
      </a:lt2>
      <a:accent1>
        <a:srgbClr val="006964"/>
      </a:accent1>
      <a:accent2>
        <a:srgbClr val="FF7D00"/>
      </a:accent2>
      <a:accent3>
        <a:srgbClr val="009B96"/>
      </a:accent3>
      <a:accent4>
        <a:srgbClr val="746B93"/>
      </a:accent4>
      <a:accent5>
        <a:srgbClr val="8B9742"/>
      </a:accent5>
      <a:accent6>
        <a:srgbClr val="D4A504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F62C82C-5F5D-4912-968D-5AE347AD6289}">
  <sheetPr codeName="Ark1"/>
  <dimension ref="A1:R358"/>
  <sheetViews>
    <sheetView tabSelected="1" workbookViewId="0">
      <selection activeCell="A18" sqref="A18"/>
    </sheetView>
  </sheetViews>
  <sheetFormatPr baseColWidth="10" defaultColWidth="11.453125" defaultRowHeight="14.5"/>
  <cols>
    <col min="1" max="1" width="28.453125" bestFit="1" customWidth="1"/>
    <col min="3" max="3" width="17" bestFit="1" customWidth="1"/>
    <col min="4" max="15" width="10" bestFit="1" customWidth="1"/>
    <col min="16" max="16" width="10" customWidth="1"/>
    <col min="17" max="17" width="29.54296875" bestFit="1" customWidth="1"/>
  </cols>
  <sheetData>
    <row r="1" spans="1:18" ht="29">
      <c r="A1" s="1" t="s">
        <v>0</v>
      </c>
      <c r="B1" t="s">
        <v>1</v>
      </c>
      <c r="C1" t="s">
        <v>2</v>
      </c>
      <c r="D1" s="4">
        <v>2009</v>
      </c>
      <c r="E1" s="4">
        <v>2011</v>
      </c>
      <c r="F1" s="4">
        <v>2013</v>
      </c>
      <c r="G1" s="4">
        <v>2015</v>
      </c>
      <c r="H1" s="4">
        <v>2016</v>
      </c>
      <c r="I1" s="4">
        <v>2017</v>
      </c>
      <c r="J1" s="4">
        <v>2018</v>
      </c>
      <c r="K1" s="4">
        <v>2019</v>
      </c>
      <c r="L1" s="4">
        <v>2020</v>
      </c>
      <c r="M1" s="4">
        <v>2021</v>
      </c>
      <c r="N1" s="4">
        <v>2022</v>
      </c>
      <c r="O1" s="4">
        <v>2023</v>
      </c>
      <c r="P1" s="4">
        <v>2024</v>
      </c>
      <c r="Q1" s="3" t="s">
        <v>3</v>
      </c>
      <c r="R1" s="1"/>
    </row>
    <row r="2" spans="1:18">
      <c r="A2" t="s">
        <v>4</v>
      </c>
      <c r="B2" t="s">
        <v>5</v>
      </c>
      <c r="C2" t="s">
        <v>6</v>
      </c>
      <c r="D2" s="2">
        <f>SUMIFS(Bakgrunnsdata!$F:$F,Bakgrunnsdata!$C:$C,'Endring fra 2009 til 2024'!$B2,Bakgrunnsdata!$D:$D,'Endring fra 2009 til 2024'!D$1)</f>
        <v>27499.480475227148</v>
      </c>
      <c r="E2" s="2">
        <f>SUMIFS(Bakgrunnsdata!$F:$F,Bakgrunnsdata!$C:$C,'Endring fra 2009 til 2024'!$B2,Bakgrunnsdata!$D:$D,'Endring fra 2009 til 2024'!E$1)</f>
        <v>26727.091377762732</v>
      </c>
      <c r="F2" s="2">
        <f>SUMIFS(Bakgrunnsdata!$F:$F,Bakgrunnsdata!$C:$C,'Endring fra 2009 til 2024'!$B2,Bakgrunnsdata!$D:$D,'Endring fra 2009 til 2024'!F$1)</f>
        <v>25893.454125997032</v>
      </c>
      <c r="G2" s="2">
        <f>SUMIFS(Bakgrunnsdata!$F:$F,Bakgrunnsdata!$C:$C,'Endring fra 2009 til 2024'!$B2,Bakgrunnsdata!$D:$D,'Endring fra 2009 til 2024'!G$1)</f>
        <v>24966.175257241579</v>
      </c>
      <c r="H2" s="2">
        <f>SUMIFS(Bakgrunnsdata!$F:$F,Bakgrunnsdata!$C:$C,'Endring fra 2009 til 2024'!$B2,Bakgrunnsdata!$D:$D,'Endring fra 2009 til 2024'!H$1)</f>
        <v>24514.329752901172</v>
      </c>
      <c r="I2" s="2">
        <f>SUMIFS(Bakgrunnsdata!$F:$F,Bakgrunnsdata!$C:$C,'Endring fra 2009 til 2024'!$B2,Bakgrunnsdata!$D:$D,'Endring fra 2009 til 2024'!I$1)</f>
        <v>24923.652611626807</v>
      </c>
      <c r="J2" s="2">
        <f>SUMIFS(Bakgrunnsdata!$F:$F,Bakgrunnsdata!$C:$C,'Endring fra 2009 til 2024'!$B2,Bakgrunnsdata!$D:$D,'Endring fra 2009 til 2024'!J$1)</f>
        <v>25259.85059681964</v>
      </c>
      <c r="K2" s="2">
        <f>SUMIFS(Bakgrunnsdata!$F:$F,Bakgrunnsdata!$C:$C,'Endring fra 2009 til 2024'!$B2,Bakgrunnsdata!$D:$D,'Endring fra 2009 til 2024'!K$1)</f>
        <v>23856.099262905351</v>
      </c>
      <c r="L2" s="2">
        <f>SUMIFS(Bakgrunnsdata!$F:$F,Bakgrunnsdata!$C:$C,'Endring fra 2009 til 2024'!$B2,Bakgrunnsdata!$D:$D,'Endring fra 2009 til 2024'!L$1)</f>
        <v>25502.215564205835</v>
      </c>
      <c r="M2" s="2">
        <f>SUMIFS(Bakgrunnsdata!$F:$F,Bakgrunnsdata!$C:$C,'Endring fra 2009 til 2024'!$B2,Bakgrunnsdata!$D:$D,'Endring fra 2009 til 2024'!M$1)</f>
        <v>25871.160265467253</v>
      </c>
      <c r="N2" s="2">
        <f>SUMIFS(Bakgrunnsdata!$F:$F,Bakgrunnsdata!$C:$C,'Endring fra 2009 til 2024'!$B2,Bakgrunnsdata!$D:$D,'Endring fra 2009 til 2024'!N$1)</f>
        <v>25447.693474081436</v>
      </c>
      <c r="O2" s="2">
        <f>SUMIFS(Bakgrunnsdata!$F:$F,Bakgrunnsdata!$C:$C,'Endring fra 2009 til 2024'!$B2,Bakgrunnsdata!$D:$D,'Endring fra 2009 til 2024'!O$1)</f>
        <v>22823.942155889381</v>
      </c>
      <c r="P2" s="2">
        <f>SUMIFS(Bakgrunnsdata!$F:$F,Bakgrunnsdata!$C:$C,'Endring fra 2009 til 2024'!$B2,Bakgrunnsdata!$D:$D,'Endring fra 2009 til 2024'!P$1)</f>
        <v>21955.81499905316</v>
      </c>
      <c r="Q2" s="5">
        <f t="shared" ref="Q2:Q65" si="0">P2/D2-1</f>
        <v>-0.2015916439282549</v>
      </c>
      <c r="R2" s="6"/>
    </row>
    <row r="3" spans="1:18">
      <c r="A3" t="s">
        <v>4</v>
      </c>
      <c r="B3" t="s">
        <v>7</v>
      </c>
      <c r="C3" t="s">
        <v>8</v>
      </c>
      <c r="D3" s="2">
        <f>SUMIFS(Bakgrunnsdata!$F:$F,Bakgrunnsdata!$C:$C,'Endring fra 2009 til 2024'!$B3,Bakgrunnsdata!$D:$D,'Endring fra 2009 til 2024'!D$1)</f>
        <v>74242.577179989879</v>
      </c>
      <c r="E3" s="2">
        <f>SUMIFS(Bakgrunnsdata!$F:$F,Bakgrunnsdata!$C:$C,'Endring fra 2009 til 2024'!$B3,Bakgrunnsdata!$D:$D,'Endring fra 2009 til 2024'!E$1)</f>
        <v>74371.175901640876</v>
      </c>
      <c r="F3" s="2">
        <f>SUMIFS(Bakgrunnsdata!$F:$F,Bakgrunnsdata!$C:$C,'Endring fra 2009 til 2024'!$B3,Bakgrunnsdata!$D:$D,'Endring fra 2009 til 2024'!F$1)</f>
        <v>70564.667742119636</v>
      </c>
      <c r="G3" s="2">
        <f>SUMIFS(Bakgrunnsdata!$F:$F,Bakgrunnsdata!$C:$C,'Endring fra 2009 til 2024'!$B3,Bakgrunnsdata!$D:$D,'Endring fra 2009 til 2024'!G$1)</f>
        <v>67472.403716525834</v>
      </c>
      <c r="H3" s="2">
        <f>SUMIFS(Bakgrunnsdata!$F:$F,Bakgrunnsdata!$C:$C,'Endring fra 2009 til 2024'!$B3,Bakgrunnsdata!$D:$D,'Endring fra 2009 til 2024'!H$1)</f>
        <v>71936.021751360953</v>
      </c>
      <c r="I3" s="2">
        <f>SUMIFS(Bakgrunnsdata!$F:$F,Bakgrunnsdata!$C:$C,'Endring fra 2009 til 2024'!$B3,Bakgrunnsdata!$D:$D,'Endring fra 2009 til 2024'!I$1)</f>
        <v>66109.572628904134</v>
      </c>
      <c r="J3" s="2">
        <f>SUMIFS(Bakgrunnsdata!$F:$F,Bakgrunnsdata!$C:$C,'Endring fra 2009 til 2024'!$B3,Bakgrunnsdata!$D:$D,'Endring fra 2009 til 2024'!J$1)</f>
        <v>65933.069889005041</v>
      </c>
      <c r="K3" s="2">
        <f>SUMIFS(Bakgrunnsdata!$F:$F,Bakgrunnsdata!$C:$C,'Endring fra 2009 til 2024'!$B3,Bakgrunnsdata!$D:$D,'Endring fra 2009 til 2024'!K$1)</f>
        <v>62783.327325374798</v>
      </c>
      <c r="L3" s="2">
        <f>SUMIFS(Bakgrunnsdata!$F:$F,Bakgrunnsdata!$C:$C,'Endring fra 2009 til 2024'!$B3,Bakgrunnsdata!$D:$D,'Endring fra 2009 til 2024'!L$1)</f>
        <v>64393.259126803561</v>
      </c>
      <c r="M3" s="2">
        <f>SUMIFS(Bakgrunnsdata!$F:$F,Bakgrunnsdata!$C:$C,'Endring fra 2009 til 2024'!$B3,Bakgrunnsdata!$D:$D,'Endring fra 2009 til 2024'!M$1)</f>
        <v>66978.006557792498</v>
      </c>
      <c r="N3" s="2">
        <f>SUMIFS(Bakgrunnsdata!$F:$F,Bakgrunnsdata!$C:$C,'Endring fra 2009 til 2024'!$B3,Bakgrunnsdata!$D:$D,'Endring fra 2009 til 2024'!N$1)</f>
        <v>66156.359260360739</v>
      </c>
      <c r="O3" s="2">
        <f>SUMIFS(Bakgrunnsdata!$F:$F,Bakgrunnsdata!$C:$C,'Endring fra 2009 til 2024'!$B3,Bakgrunnsdata!$D:$D,'Endring fra 2009 til 2024'!O$1)</f>
        <v>64890.110063013984</v>
      </c>
      <c r="P3" s="2">
        <f>SUMIFS(Bakgrunnsdata!$F:$F,Bakgrunnsdata!$C:$C,'Endring fra 2009 til 2024'!$B3,Bakgrunnsdata!$D:$D,'Endring fra 2009 til 2024'!P$1)</f>
        <v>62222.79787267511</v>
      </c>
      <c r="Q3" s="5">
        <f t="shared" si="0"/>
        <v>-0.16189873471356786</v>
      </c>
      <c r="R3" s="6"/>
    </row>
    <row r="4" spans="1:18">
      <c r="A4" t="s">
        <v>4</v>
      </c>
      <c r="B4" t="s">
        <v>9</v>
      </c>
      <c r="C4" t="s">
        <v>10</v>
      </c>
      <c r="D4" s="2">
        <f>SUMIFS(Bakgrunnsdata!$F:$F,Bakgrunnsdata!$C:$C,'Endring fra 2009 til 2024'!$B4,Bakgrunnsdata!$D:$D,'Endring fra 2009 til 2024'!D$1)</f>
        <v>148504.2217180139</v>
      </c>
      <c r="E4" s="2">
        <f>SUMIFS(Bakgrunnsdata!$F:$F,Bakgrunnsdata!$C:$C,'Endring fra 2009 til 2024'!$B4,Bakgrunnsdata!$D:$D,'Endring fra 2009 til 2024'!E$1)</f>
        <v>143381.29431052125</v>
      </c>
      <c r="F4" s="2">
        <f>SUMIFS(Bakgrunnsdata!$F:$F,Bakgrunnsdata!$C:$C,'Endring fra 2009 til 2024'!$B4,Bakgrunnsdata!$D:$D,'Endring fra 2009 til 2024'!F$1)</f>
        <v>142849.61319086375</v>
      </c>
      <c r="G4" s="2">
        <f>SUMIFS(Bakgrunnsdata!$F:$F,Bakgrunnsdata!$C:$C,'Endring fra 2009 til 2024'!$B4,Bakgrunnsdata!$D:$D,'Endring fra 2009 til 2024'!G$1)</f>
        <v>137838.62125004074</v>
      </c>
      <c r="H4" s="2">
        <f>SUMIFS(Bakgrunnsdata!$F:$F,Bakgrunnsdata!$C:$C,'Endring fra 2009 til 2024'!$B4,Bakgrunnsdata!$D:$D,'Endring fra 2009 til 2024'!H$1)</f>
        <v>132808.84144778314</v>
      </c>
      <c r="I4" s="2">
        <f>SUMIFS(Bakgrunnsdata!$F:$F,Bakgrunnsdata!$C:$C,'Endring fra 2009 til 2024'!$B4,Bakgrunnsdata!$D:$D,'Endring fra 2009 til 2024'!I$1)</f>
        <v>125460.39232017197</v>
      </c>
      <c r="J4" s="2">
        <f>SUMIFS(Bakgrunnsdata!$F:$F,Bakgrunnsdata!$C:$C,'Endring fra 2009 til 2024'!$B4,Bakgrunnsdata!$D:$D,'Endring fra 2009 til 2024'!J$1)</f>
        <v>125281.42398620164</v>
      </c>
      <c r="K4" s="2">
        <f>SUMIFS(Bakgrunnsdata!$F:$F,Bakgrunnsdata!$C:$C,'Endring fra 2009 til 2024'!$B4,Bakgrunnsdata!$D:$D,'Endring fra 2009 til 2024'!K$1)</f>
        <v>119615.67363306606</v>
      </c>
      <c r="L4" s="2">
        <f>SUMIFS(Bakgrunnsdata!$F:$F,Bakgrunnsdata!$C:$C,'Endring fra 2009 til 2024'!$B4,Bakgrunnsdata!$D:$D,'Endring fra 2009 til 2024'!L$1)</f>
        <v>121924.92859064092</v>
      </c>
      <c r="M4" s="2">
        <f>SUMIFS(Bakgrunnsdata!$F:$F,Bakgrunnsdata!$C:$C,'Endring fra 2009 til 2024'!$B4,Bakgrunnsdata!$D:$D,'Endring fra 2009 til 2024'!M$1)</f>
        <v>122273.18780359479</v>
      </c>
      <c r="N4" s="2">
        <f>SUMIFS(Bakgrunnsdata!$F:$F,Bakgrunnsdata!$C:$C,'Endring fra 2009 til 2024'!$B4,Bakgrunnsdata!$D:$D,'Endring fra 2009 til 2024'!N$1)</f>
        <v>123909.04888833755</v>
      </c>
      <c r="O4" s="2">
        <f>SUMIFS(Bakgrunnsdata!$F:$F,Bakgrunnsdata!$C:$C,'Endring fra 2009 til 2024'!$B4,Bakgrunnsdata!$D:$D,'Endring fra 2009 til 2024'!O$1)</f>
        <v>117457.60713503673</v>
      </c>
      <c r="P4" s="2">
        <f>SUMIFS(Bakgrunnsdata!$F:$F,Bakgrunnsdata!$C:$C,'Endring fra 2009 til 2024'!$B4,Bakgrunnsdata!$D:$D,'Endring fra 2009 til 2024'!P$1)</f>
        <v>112167.2515650003</v>
      </c>
      <c r="Q4" s="5">
        <f t="shared" si="0"/>
        <v>-0.24468644549386465</v>
      </c>
      <c r="R4" s="6"/>
    </row>
    <row r="5" spans="1:18">
      <c r="A5" t="s">
        <v>4</v>
      </c>
      <c r="B5" t="s">
        <v>11</v>
      </c>
      <c r="C5" t="s">
        <v>12</v>
      </c>
      <c r="D5" s="2">
        <f>SUMIFS(Bakgrunnsdata!$F:$F,Bakgrunnsdata!$C:$C,'Endring fra 2009 til 2024'!$B5,Bakgrunnsdata!$D:$D,'Endring fra 2009 til 2024'!D$1)</f>
        <v>405412.72895086673</v>
      </c>
      <c r="E5" s="2">
        <f>SUMIFS(Bakgrunnsdata!$F:$F,Bakgrunnsdata!$C:$C,'Endring fra 2009 til 2024'!$B5,Bakgrunnsdata!$D:$D,'Endring fra 2009 til 2024'!E$1)</f>
        <v>490776.86882875563</v>
      </c>
      <c r="F5" s="2">
        <f>SUMIFS(Bakgrunnsdata!$F:$F,Bakgrunnsdata!$C:$C,'Endring fra 2009 til 2024'!$B5,Bakgrunnsdata!$D:$D,'Endring fra 2009 til 2024'!F$1)</f>
        <v>463047.25973468763</v>
      </c>
      <c r="G5" s="2">
        <f>SUMIFS(Bakgrunnsdata!$F:$F,Bakgrunnsdata!$C:$C,'Endring fra 2009 til 2024'!$B5,Bakgrunnsdata!$D:$D,'Endring fra 2009 til 2024'!G$1)</f>
        <v>481459.1522112246</v>
      </c>
      <c r="H5" s="2">
        <f>SUMIFS(Bakgrunnsdata!$F:$F,Bakgrunnsdata!$C:$C,'Endring fra 2009 til 2024'!$B5,Bakgrunnsdata!$D:$D,'Endring fra 2009 til 2024'!H$1)</f>
        <v>461123.73471204558</v>
      </c>
      <c r="I5" s="2">
        <f>SUMIFS(Bakgrunnsdata!$F:$F,Bakgrunnsdata!$C:$C,'Endring fra 2009 til 2024'!$B5,Bakgrunnsdata!$D:$D,'Endring fra 2009 til 2024'!I$1)</f>
        <v>440479.88462916558</v>
      </c>
      <c r="J5" s="2">
        <f>SUMIFS(Bakgrunnsdata!$F:$F,Bakgrunnsdata!$C:$C,'Endring fra 2009 til 2024'!$B5,Bakgrunnsdata!$D:$D,'Endring fra 2009 til 2024'!J$1)</f>
        <v>455778.20296134573</v>
      </c>
      <c r="K5" s="2">
        <f>SUMIFS(Bakgrunnsdata!$F:$F,Bakgrunnsdata!$C:$C,'Endring fra 2009 til 2024'!$B5,Bakgrunnsdata!$D:$D,'Endring fra 2009 til 2024'!K$1)</f>
        <v>432507.74877866474</v>
      </c>
      <c r="L5" s="2">
        <f>SUMIFS(Bakgrunnsdata!$F:$F,Bakgrunnsdata!$C:$C,'Endring fra 2009 til 2024'!$B5,Bakgrunnsdata!$D:$D,'Endring fra 2009 til 2024'!L$1)</f>
        <v>396435.0042052085</v>
      </c>
      <c r="M5" s="2">
        <f>SUMIFS(Bakgrunnsdata!$F:$F,Bakgrunnsdata!$C:$C,'Endring fra 2009 til 2024'!$B5,Bakgrunnsdata!$D:$D,'Endring fra 2009 til 2024'!M$1)</f>
        <v>412892.87127996027</v>
      </c>
      <c r="N5" s="2">
        <f>SUMIFS(Bakgrunnsdata!$F:$F,Bakgrunnsdata!$C:$C,'Endring fra 2009 til 2024'!$B5,Bakgrunnsdata!$D:$D,'Endring fra 2009 til 2024'!N$1)</f>
        <v>424596.7478656423</v>
      </c>
      <c r="O5" s="2">
        <f>SUMIFS(Bakgrunnsdata!$F:$F,Bakgrunnsdata!$C:$C,'Endring fra 2009 til 2024'!$B5,Bakgrunnsdata!$D:$D,'Endring fra 2009 til 2024'!O$1)</f>
        <v>376928.78022206854</v>
      </c>
      <c r="P5" s="2">
        <f>SUMIFS(Bakgrunnsdata!$F:$F,Bakgrunnsdata!$C:$C,'Endring fra 2009 til 2024'!$B5,Bakgrunnsdata!$D:$D,'Endring fra 2009 til 2024'!P$1)</f>
        <v>381897.37260934105</v>
      </c>
      <c r="Q5" s="5">
        <f t="shared" si="0"/>
        <v>-5.8003497824005379E-2</v>
      </c>
      <c r="R5" s="6"/>
    </row>
    <row r="6" spans="1:18">
      <c r="A6" t="s">
        <v>4</v>
      </c>
      <c r="B6" t="s">
        <v>13</v>
      </c>
      <c r="C6" t="s">
        <v>14</v>
      </c>
      <c r="D6" s="2">
        <f>SUMIFS(Bakgrunnsdata!$F:$F,Bakgrunnsdata!$C:$C,'Endring fra 2009 til 2024'!$B6,Bakgrunnsdata!$D:$D,'Endring fra 2009 til 2024'!D$1)</f>
        <v>152936.40156691652</v>
      </c>
      <c r="E6" s="2">
        <f>SUMIFS(Bakgrunnsdata!$F:$F,Bakgrunnsdata!$C:$C,'Endring fra 2009 til 2024'!$B6,Bakgrunnsdata!$D:$D,'Endring fra 2009 til 2024'!E$1)</f>
        <v>149535.50033023764</v>
      </c>
      <c r="F6" s="2">
        <f>SUMIFS(Bakgrunnsdata!$F:$F,Bakgrunnsdata!$C:$C,'Endring fra 2009 til 2024'!$B6,Bakgrunnsdata!$D:$D,'Endring fra 2009 til 2024'!F$1)</f>
        <v>151857.31183896965</v>
      </c>
      <c r="G6" s="2">
        <f>SUMIFS(Bakgrunnsdata!$F:$F,Bakgrunnsdata!$C:$C,'Endring fra 2009 til 2024'!$B6,Bakgrunnsdata!$D:$D,'Endring fra 2009 til 2024'!G$1)</f>
        <v>153007.46481689013</v>
      </c>
      <c r="H6" s="2">
        <f>SUMIFS(Bakgrunnsdata!$F:$F,Bakgrunnsdata!$C:$C,'Endring fra 2009 til 2024'!$B6,Bakgrunnsdata!$D:$D,'Endring fra 2009 til 2024'!H$1)</f>
        <v>155188.3230104371</v>
      </c>
      <c r="I6" s="2">
        <f>SUMIFS(Bakgrunnsdata!$F:$F,Bakgrunnsdata!$C:$C,'Endring fra 2009 til 2024'!$B6,Bakgrunnsdata!$D:$D,'Endring fra 2009 til 2024'!I$1)</f>
        <v>149261.49827428709</v>
      </c>
      <c r="J6" s="2">
        <f>SUMIFS(Bakgrunnsdata!$F:$F,Bakgrunnsdata!$C:$C,'Endring fra 2009 til 2024'!$B6,Bakgrunnsdata!$D:$D,'Endring fra 2009 til 2024'!J$1)</f>
        <v>156892.76950079668</v>
      </c>
      <c r="K6" s="2">
        <f>SUMIFS(Bakgrunnsdata!$F:$F,Bakgrunnsdata!$C:$C,'Endring fra 2009 til 2024'!$B6,Bakgrunnsdata!$D:$D,'Endring fra 2009 til 2024'!K$1)</f>
        <v>151901.85384925356</v>
      </c>
      <c r="L6" s="2">
        <f>SUMIFS(Bakgrunnsdata!$F:$F,Bakgrunnsdata!$C:$C,'Endring fra 2009 til 2024'!$B6,Bakgrunnsdata!$D:$D,'Endring fra 2009 til 2024'!L$1)</f>
        <v>145116.96684865071</v>
      </c>
      <c r="M6" s="2">
        <f>SUMIFS(Bakgrunnsdata!$F:$F,Bakgrunnsdata!$C:$C,'Endring fra 2009 til 2024'!$B6,Bakgrunnsdata!$D:$D,'Endring fra 2009 til 2024'!M$1)</f>
        <v>153087.90083975997</v>
      </c>
      <c r="N6" s="2">
        <f>SUMIFS(Bakgrunnsdata!$F:$F,Bakgrunnsdata!$C:$C,'Endring fra 2009 til 2024'!$B6,Bakgrunnsdata!$D:$D,'Endring fra 2009 til 2024'!N$1)</f>
        <v>162185.05580508866</v>
      </c>
      <c r="O6" s="2">
        <f>SUMIFS(Bakgrunnsdata!$F:$F,Bakgrunnsdata!$C:$C,'Endring fra 2009 til 2024'!$B6,Bakgrunnsdata!$D:$D,'Endring fra 2009 til 2024'!O$1)</f>
        <v>162697.28716706013</v>
      </c>
      <c r="P6" s="2">
        <f>SUMIFS(Bakgrunnsdata!$F:$F,Bakgrunnsdata!$C:$C,'Endring fra 2009 til 2024'!$B6,Bakgrunnsdata!$D:$D,'Endring fra 2009 til 2024'!P$1)</f>
        <v>158348.9618742498</v>
      </c>
      <c r="Q6" s="5">
        <f t="shared" si="0"/>
        <v>3.5390922317241946E-2</v>
      </c>
      <c r="R6" s="6"/>
    </row>
    <row r="7" spans="1:18">
      <c r="A7" t="s">
        <v>4</v>
      </c>
      <c r="B7" t="s">
        <v>15</v>
      </c>
      <c r="C7" t="s">
        <v>16</v>
      </c>
      <c r="D7" s="2">
        <f>SUMIFS(Bakgrunnsdata!$F:$F,Bakgrunnsdata!$C:$C,'Endring fra 2009 til 2024'!$B7,Bakgrunnsdata!$D:$D,'Endring fra 2009 til 2024'!D$1)</f>
        <v>242674.56115835125</v>
      </c>
      <c r="E7" s="2">
        <f>SUMIFS(Bakgrunnsdata!$F:$F,Bakgrunnsdata!$C:$C,'Endring fra 2009 til 2024'!$B7,Bakgrunnsdata!$D:$D,'Endring fra 2009 til 2024'!E$1)</f>
        <v>246840.71064694136</v>
      </c>
      <c r="F7" s="2">
        <f>SUMIFS(Bakgrunnsdata!$F:$F,Bakgrunnsdata!$C:$C,'Endring fra 2009 til 2024'!$B7,Bakgrunnsdata!$D:$D,'Endring fra 2009 til 2024'!F$1)</f>
        <v>263168.19450651424</v>
      </c>
      <c r="G7" s="2">
        <f>SUMIFS(Bakgrunnsdata!$F:$F,Bakgrunnsdata!$C:$C,'Endring fra 2009 til 2024'!$B7,Bakgrunnsdata!$D:$D,'Endring fra 2009 til 2024'!G$1)</f>
        <v>255661.14956592614</v>
      </c>
      <c r="H7" s="2">
        <f>SUMIFS(Bakgrunnsdata!$F:$F,Bakgrunnsdata!$C:$C,'Endring fra 2009 til 2024'!$B7,Bakgrunnsdata!$D:$D,'Endring fra 2009 til 2024'!H$1)</f>
        <v>249854.34023087026</v>
      </c>
      <c r="I7" s="2">
        <f>SUMIFS(Bakgrunnsdata!$F:$F,Bakgrunnsdata!$C:$C,'Endring fra 2009 til 2024'!$B7,Bakgrunnsdata!$D:$D,'Endring fra 2009 til 2024'!I$1)</f>
        <v>247655.32768868509</v>
      </c>
      <c r="J7" s="2">
        <f>SUMIFS(Bakgrunnsdata!$F:$F,Bakgrunnsdata!$C:$C,'Endring fra 2009 til 2024'!$B7,Bakgrunnsdata!$D:$D,'Endring fra 2009 til 2024'!J$1)</f>
        <v>258709.43495222001</v>
      </c>
      <c r="K7" s="2">
        <f>SUMIFS(Bakgrunnsdata!$F:$F,Bakgrunnsdata!$C:$C,'Endring fra 2009 til 2024'!$B7,Bakgrunnsdata!$D:$D,'Endring fra 2009 til 2024'!K$1)</f>
        <v>258341.1869393719</v>
      </c>
      <c r="L7" s="2">
        <f>SUMIFS(Bakgrunnsdata!$F:$F,Bakgrunnsdata!$C:$C,'Endring fra 2009 til 2024'!$B7,Bakgrunnsdata!$D:$D,'Endring fra 2009 til 2024'!L$1)</f>
        <v>264019.52634568082</v>
      </c>
      <c r="M7" s="2">
        <f>SUMIFS(Bakgrunnsdata!$F:$F,Bakgrunnsdata!$C:$C,'Endring fra 2009 til 2024'!$B7,Bakgrunnsdata!$D:$D,'Endring fra 2009 til 2024'!M$1)</f>
        <v>262468.9290093981</v>
      </c>
      <c r="N7" s="2">
        <f>SUMIFS(Bakgrunnsdata!$F:$F,Bakgrunnsdata!$C:$C,'Endring fra 2009 til 2024'!$B7,Bakgrunnsdata!$D:$D,'Endring fra 2009 til 2024'!N$1)</f>
        <v>231752.02456547914</v>
      </c>
      <c r="O7" s="2">
        <f>SUMIFS(Bakgrunnsdata!$F:$F,Bakgrunnsdata!$C:$C,'Endring fra 2009 til 2024'!$B7,Bakgrunnsdata!$D:$D,'Endring fra 2009 til 2024'!O$1)</f>
        <v>196020.80924349561</v>
      </c>
      <c r="P7" s="2">
        <f>SUMIFS(Bakgrunnsdata!$F:$F,Bakgrunnsdata!$C:$C,'Endring fra 2009 til 2024'!$B7,Bakgrunnsdata!$D:$D,'Endring fra 2009 til 2024'!P$1)</f>
        <v>199713.16622442135</v>
      </c>
      <c r="Q7" s="5">
        <f t="shared" si="0"/>
        <v>-0.17703295610740388</v>
      </c>
      <c r="R7" s="6"/>
    </row>
    <row r="8" spans="1:18">
      <c r="A8" t="s">
        <v>4</v>
      </c>
      <c r="B8" t="s">
        <v>17</v>
      </c>
      <c r="C8" t="s">
        <v>18</v>
      </c>
      <c r="D8" s="2">
        <f>SUMIFS(Bakgrunnsdata!$F:$F,Bakgrunnsdata!$C:$C,'Endring fra 2009 til 2024'!$B8,Bakgrunnsdata!$D:$D,'Endring fra 2009 til 2024'!D$1)</f>
        <v>50026.14584388354</v>
      </c>
      <c r="E8" s="2">
        <f>SUMIFS(Bakgrunnsdata!$F:$F,Bakgrunnsdata!$C:$C,'Endring fra 2009 til 2024'!$B8,Bakgrunnsdata!$D:$D,'Endring fra 2009 til 2024'!E$1)</f>
        <v>51708.245886286495</v>
      </c>
      <c r="F8" s="2">
        <f>SUMIFS(Bakgrunnsdata!$F:$F,Bakgrunnsdata!$C:$C,'Endring fra 2009 til 2024'!$B8,Bakgrunnsdata!$D:$D,'Endring fra 2009 til 2024'!F$1)</f>
        <v>51641.376700460212</v>
      </c>
      <c r="G8" s="2">
        <f>SUMIFS(Bakgrunnsdata!$F:$F,Bakgrunnsdata!$C:$C,'Endring fra 2009 til 2024'!$B8,Bakgrunnsdata!$D:$D,'Endring fra 2009 til 2024'!G$1)</f>
        <v>51005.53042076157</v>
      </c>
      <c r="H8" s="2">
        <f>SUMIFS(Bakgrunnsdata!$F:$F,Bakgrunnsdata!$C:$C,'Endring fra 2009 til 2024'!$B8,Bakgrunnsdata!$D:$D,'Endring fra 2009 til 2024'!H$1)</f>
        <v>49530.463239267468</v>
      </c>
      <c r="I8" s="2">
        <f>SUMIFS(Bakgrunnsdata!$F:$F,Bakgrunnsdata!$C:$C,'Endring fra 2009 til 2024'!$B8,Bakgrunnsdata!$D:$D,'Endring fra 2009 til 2024'!I$1)</f>
        <v>46663.884213615769</v>
      </c>
      <c r="J8" s="2">
        <f>SUMIFS(Bakgrunnsdata!$F:$F,Bakgrunnsdata!$C:$C,'Endring fra 2009 til 2024'!$B8,Bakgrunnsdata!$D:$D,'Endring fra 2009 til 2024'!J$1)</f>
        <v>46694.674301708212</v>
      </c>
      <c r="K8" s="2">
        <f>SUMIFS(Bakgrunnsdata!$F:$F,Bakgrunnsdata!$C:$C,'Endring fra 2009 til 2024'!$B8,Bakgrunnsdata!$D:$D,'Endring fra 2009 til 2024'!K$1)</f>
        <v>43357.020696297746</v>
      </c>
      <c r="L8" s="2">
        <f>SUMIFS(Bakgrunnsdata!$F:$F,Bakgrunnsdata!$C:$C,'Endring fra 2009 til 2024'!$B8,Bakgrunnsdata!$D:$D,'Endring fra 2009 til 2024'!L$1)</f>
        <v>44339.617881626407</v>
      </c>
      <c r="M8" s="2">
        <f>SUMIFS(Bakgrunnsdata!$F:$F,Bakgrunnsdata!$C:$C,'Endring fra 2009 til 2024'!$B8,Bakgrunnsdata!$D:$D,'Endring fra 2009 til 2024'!M$1)</f>
        <v>46506.106888533781</v>
      </c>
      <c r="N8" s="2">
        <f>SUMIFS(Bakgrunnsdata!$F:$F,Bakgrunnsdata!$C:$C,'Endring fra 2009 til 2024'!$B8,Bakgrunnsdata!$D:$D,'Endring fra 2009 til 2024'!N$1)</f>
        <v>45640.152361516724</v>
      </c>
      <c r="O8" s="2">
        <f>SUMIFS(Bakgrunnsdata!$F:$F,Bakgrunnsdata!$C:$C,'Endring fra 2009 til 2024'!$B8,Bakgrunnsdata!$D:$D,'Endring fra 2009 til 2024'!O$1)</f>
        <v>43759.023763944671</v>
      </c>
      <c r="P8" s="2">
        <f>SUMIFS(Bakgrunnsdata!$F:$F,Bakgrunnsdata!$C:$C,'Endring fra 2009 til 2024'!$B8,Bakgrunnsdata!$D:$D,'Endring fra 2009 til 2024'!P$1)</f>
        <v>45385.609821635691</v>
      </c>
      <c r="Q8" s="5">
        <f t="shared" si="0"/>
        <v>-9.2762213517898373E-2</v>
      </c>
      <c r="R8" s="6"/>
    </row>
    <row r="9" spans="1:18">
      <c r="A9" t="s">
        <v>4</v>
      </c>
      <c r="B9" t="s">
        <v>19</v>
      </c>
      <c r="C9" t="s">
        <v>20</v>
      </c>
      <c r="D9" s="2">
        <f>SUMIFS(Bakgrunnsdata!$F:$F,Bakgrunnsdata!$C:$C,'Endring fra 2009 til 2024'!$B9,Bakgrunnsdata!$D:$D,'Endring fra 2009 til 2024'!D$1)</f>
        <v>19491.598331026464</v>
      </c>
      <c r="E9" s="2">
        <f>SUMIFS(Bakgrunnsdata!$F:$F,Bakgrunnsdata!$C:$C,'Endring fra 2009 til 2024'!$B9,Bakgrunnsdata!$D:$D,'Endring fra 2009 til 2024'!E$1)</f>
        <v>19702.960995981794</v>
      </c>
      <c r="F9" s="2">
        <f>SUMIFS(Bakgrunnsdata!$F:$F,Bakgrunnsdata!$C:$C,'Endring fra 2009 til 2024'!$B9,Bakgrunnsdata!$D:$D,'Endring fra 2009 til 2024'!F$1)</f>
        <v>19768.131365781799</v>
      </c>
      <c r="G9" s="2">
        <f>SUMIFS(Bakgrunnsdata!$F:$F,Bakgrunnsdata!$C:$C,'Endring fra 2009 til 2024'!$B9,Bakgrunnsdata!$D:$D,'Endring fra 2009 til 2024'!G$1)</f>
        <v>20587.152118058792</v>
      </c>
      <c r="H9" s="2">
        <f>SUMIFS(Bakgrunnsdata!$F:$F,Bakgrunnsdata!$C:$C,'Endring fra 2009 til 2024'!$B9,Bakgrunnsdata!$D:$D,'Endring fra 2009 til 2024'!H$1)</f>
        <v>20163.664778285307</v>
      </c>
      <c r="I9" s="2">
        <f>SUMIFS(Bakgrunnsdata!$F:$F,Bakgrunnsdata!$C:$C,'Endring fra 2009 til 2024'!$B9,Bakgrunnsdata!$D:$D,'Endring fra 2009 til 2024'!I$1)</f>
        <v>18985.326125416977</v>
      </c>
      <c r="J9" s="2">
        <f>SUMIFS(Bakgrunnsdata!$F:$F,Bakgrunnsdata!$C:$C,'Endring fra 2009 til 2024'!$B9,Bakgrunnsdata!$D:$D,'Endring fra 2009 til 2024'!J$1)</f>
        <v>20494.930094872248</v>
      </c>
      <c r="K9" s="2">
        <f>SUMIFS(Bakgrunnsdata!$F:$F,Bakgrunnsdata!$C:$C,'Endring fra 2009 til 2024'!$B9,Bakgrunnsdata!$D:$D,'Endring fra 2009 til 2024'!K$1)</f>
        <v>19508.52646618904</v>
      </c>
      <c r="L9" s="2">
        <f>SUMIFS(Bakgrunnsdata!$F:$F,Bakgrunnsdata!$C:$C,'Endring fra 2009 til 2024'!$B9,Bakgrunnsdata!$D:$D,'Endring fra 2009 til 2024'!L$1)</f>
        <v>19393.8977771135</v>
      </c>
      <c r="M9" s="2">
        <f>SUMIFS(Bakgrunnsdata!$F:$F,Bakgrunnsdata!$C:$C,'Endring fra 2009 til 2024'!$B9,Bakgrunnsdata!$D:$D,'Endring fra 2009 til 2024'!M$1)</f>
        <v>19733.527830345549</v>
      </c>
      <c r="N9" s="2">
        <f>SUMIFS(Bakgrunnsdata!$F:$F,Bakgrunnsdata!$C:$C,'Endring fra 2009 til 2024'!$B9,Bakgrunnsdata!$D:$D,'Endring fra 2009 til 2024'!N$1)</f>
        <v>19344.410084149698</v>
      </c>
      <c r="O9" s="2">
        <f>SUMIFS(Bakgrunnsdata!$F:$F,Bakgrunnsdata!$C:$C,'Endring fra 2009 til 2024'!$B9,Bakgrunnsdata!$D:$D,'Endring fra 2009 til 2024'!O$1)</f>
        <v>19008.036155243899</v>
      </c>
      <c r="P9" s="2">
        <f>SUMIFS(Bakgrunnsdata!$F:$F,Bakgrunnsdata!$C:$C,'Endring fra 2009 til 2024'!$B9,Bakgrunnsdata!$D:$D,'Endring fra 2009 til 2024'!P$1)</f>
        <v>17751.892469006576</v>
      </c>
      <c r="Q9" s="5">
        <f t="shared" si="0"/>
        <v>-8.9254140808486038E-2</v>
      </c>
      <c r="R9" s="6"/>
    </row>
    <row r="10" spans="1:18">
      <c r="A10" t="s">
        <v>4</v>
      </c>
      <c r="B10" t="s">
        <v>21</v>
      </c>
      <c r="C10" t="s">
        <v>22</v>
      </c>
      <c r="D10" s="2">
        <f>SUMIFS(Bakgrunnsdata!$F:$F,Bakgrunnsdata!$C:$C,'Endring fra 2009 til 2024'!$B10,Bakgrunnsdata!$D:$D,'Endring fra 2009 til 2024'!D$1)</f>
        <v>6168.752133113866</v>
      </c>
      <c r="E10" s="2">
        <f>SUMIFS(Bakgrunnsdata!$F:$F,Bakgrunnsdata!$C:$C,'Endring fra 2009 til 2024'!$B10,Bakgrunnsdata!$D:$D,'Endring fra 2009 til 2024'!E$1)</f>
        <v>6372.3585943261232</v>
      </c>
      <c r="F10" s="2">
        <f>SUMIFS(Bakgrunnsdata!$F:$F,Bakgrunnsdata!$C:$C,'Endring fra 2009 til 2024'!$B10,Bakgrunnsdata!$D:$D,'Endring fra 2009 til 2024'!F$1)</f>
        <v>6282.0274299823095</v>
      </c>
      <c r="G10" s="2">
        <f>SUMIFS(Bakgrunnsdata!$F:$F,Bakgrunnsdata!$C:$C,'Endring fra 2009 til 2024'!$B10,Bakgrunnsdata!$D:$D,'Endring fra 2009 til 2024'!G$1)</f>
        <v>5941.2909478383381</v>
      </c>
      <c r="H10" s="2">
        <f>SUMIFS(Bakgrunnsdata!$F:$F,Bakgrunnsdata!$C:$C,'Endring fra 2009 til 2024'!$B10,Bakgrunnsdata!$D:$D,'Endring fra 2009 til 2024'!H$1)</f>
        <v>5699.9685218787617</v>
      </c>
      <c r="I10" s="2">
        <f>SUMIFS(Bakgrunnsdata!$F:$F,Bakgrunnsdata!$C:$C,'Endring fra 2009 til 2024'!$B10,Bakgrunnsdata!$D:$D,'Endring fra 2009 til 2024'!I$1)</f>
        <v>5552.5886293127614</v>
      </c>
      <c r="J10" s="2">
        <f>SUMIFS(Bakgrunnsdata!$F:$F,Bakgrunnsdata!$C:$C,'Endring fra 2009 til 2024'!$B10,Bakgrunnsdata!$D:$D,'Endring fra 2009 til 2024'!J$1)</f>
        <v>5827.4899235848161</v>
      </c>
      <c r="K10" s="2">
        <f>SUMIFS(Bakgrunnsdata!$F:$F,Bakgrunnsdata!$C:$C,'Endring fra 2009 til 2024'!$B10,Bakgrunnsdata!$D:$D,'Endring fra 2009 til 2024'!K$1)</f>
        <v>5539.4253675006075</v>
      </c>
      <c r="L10" s="2">
        <f>SUMIFS(Bakgrunnsdata!$F:$F,Bakgrunnsdata!$C:$C,'Endring fra 2009 til 2024'!$B10,Bakgrunnsdata!$D:$D,'Endring fra 2009 til 2024'!L$1)</f>
        <v>5815.1764276656722</v>
      </c>
      <c r="M10" s="2">
        <f>SUMIFS(Bakgrunnsdata!$F:$F,Bakgrunnsdata!$C:$C,'Endring fra 2009 til 2024'!$B10,Bakgrunnsdata!$D:$D,'Endring fra 2009 til 2024'!M$1)</f>
        <v>5969.1678832800062</v>
      </c>
      <c r="N10" s="2">
        <f>SUMIFS(Bakgrunnsdata!$F:$F,Bakgrunnsdata!$C:$C,'Endring fra 2009 til 2024'!$B10,Bakgrunnsdata!$D:$D,'Endring fra 2009 til 2024'!N$1)</f>
        <v>5728.025218105402</v>
      </c>
      <c r="O10" s="2">
        <f>SUMIFS(Bakgrunnsdata!$F:$F,Bakgrunnsdata!$C:$C,'Endring fra 2009 til 2024'!$B10,Bakgrunnsdata!$D:$D,'Endring fra 2009 til 2024'!O$1)</f>
        <v>5260.7576592355244</v>
      </c>
      <c r="P10" s="2">
        <f>SUMIFS(Bakgrunnsdata!$F:$F,Bakgrunnsdata!$C:$C,'Endring fra 2009 til 2024'!$B10,Bakgrunnsdata!$D:$D,'Endring fra 2009 til 2024'!P$1)</f>
        <v>5405.4919610356974</v>
      </c>
      <c r="Q10" s="5">
        <f t="shared" si="0"/>
        <v>-0.12373007629549382</v>
      </c>
      <c r="R10" s="6"/>
    </row>
    <row r="11" spans="1:18">
      <c r="A11" t="s">
        <v>4</v>
      </c>
      <c r="B11" t="s">
        <v>23</v>
      </c>
      <c r="C11" t="s">
        <v>24</v>
      </c>
      <c r="D11" s="2">
        <f>SUMIFS(Bakgrunnsdata!$F:$F,Bakgrunnsdata!$C:$C,'Endring fra 2009 til 2024'!$B11,Bakgrunnsdata!$D:$D,'Endring fra 2009 til 2024'!D$1)</f>
        <v>37150.6099870822</v>
      </c>
      <c r="E11" s="2">
        <f>SUMIFS(Bakgrunnsdata!$F:$F,Bakgrunnsdata!$C:$C,'Endring fra 2009 til 2024'!$B11,Bakgrunnsdata!$D:$D,'Endring fra 2009 til 2024'!E$1)</f>
        <v>37679.329605311112</v>
      </c>
      <c r="F11" s="2">
        <f>SUMIFS(Bakgrunnsdata!$F:$F,Bakgrunnsdata!$C:$C,'Endring fra 2009 til 2024'!$B11,Bakgrunnsdata!$D:$D,'Endring fra 2009 til 2024'!F$1)</f>
        <v>37264.896993397349</v>
      </c>
      <c r="G11" s="2">
        <f>SUMIFS(Bakgrunnsdata!$F:$F,Bakgrunnsdata!$C:$C,'Endring fra 2009 til 2024'!$B11,Bakgrunnsdata!$D:$D,'Endring fra 2009 til 2024'!G$1)</f>
        <v>37043.404008545738</v>
      </c>
      <c r="H11" s="2">
        <f>SUMIFS(Bakgrunnsdata!$F:$F,Bakgrunnsdata!$C:$C,'Endring fra 2009 til 2024'!$B11,Bakgrunnsdata!$D:$D,'Endring fra 2009 til 2024'!H$1)</f>
        <v>36462.410156930164</v>
      </c>
      <c r="I11" s="2">
        <f>SUMIFS(Bakgrunnsdata!$F:$F,Bakgrunnsdata!$C:$C,'Endring fra 2009 til 2024'!$B11,Bakgrunnsdata!$D:$D,'Endring fra 2009 til 2024'!I$1)</f>
        <v>34061.382983329131</v>
      </c>
      <c r="J11" s="2">
        <f>SUMIFS(Bakgrunnsdata!$F:$F,Bakgrunnsdata!$C:$C,'Endring fra 2009 til 2024'!$B11,Bakgrunnsdata!$D:$D,'Endring fra 2009 til 2024'!J$1)</f>
        <v>36088.763714673827</v>
      </c>
      <c r="K11" s="2">
        <f>SUMIFS(Bakgrunnsdata!$F:$F,Bakgrunnsdata!$C:$C,'Endring fra 2009 til 2024'!$B11,Bakgrunnsdata!$D:$D,'Endring fra 2009 til 2024'!K$1)</f>
        <v>35506.164811095179</v>
      </c>
      <c r="L11" s="2">
        <f>SUMIFS(Bakgrunnsdata!$F:$F,Bakgrunnsdata!$C:$C,'Endring fra 2009 til 2024'!$B11,Bakgrunnsdata!$D:$D,'Endring fra 2009 til 2024'!L$1)</f>
        <v>34134.936792566499</v>
      </c>
      <c r="M11" s="2">
        <f>SUMIFS(Bakgrunnsdata!$F:$F,Bakgrunnsdata!$C:$C,'Endring fra 2009 til 2024'!$B11,Bakgrunnsdata!$D:$D,'Endring fra 2009 til 2024'!M$1)</f>
        <v>34938.064509307434</v>
      </c>
      <c r="N11" s="2">
        <f>SUMIFS(Bakgrunnsdata!$F:$F,Bakgrunnsdata!$C:$C,'Endring fra 2009 til 2024'!$B11,Bakgrunnsdata!$D:$D,'Endring fra 2009 til 2024'!N$1)</f>
        <v>34672.843193179353</v>
      </c>
      <c r="O11" s="2">
        <f>SUMIFS(Bakgrunnsdata!$F:$F,Bakgrunnsdata!$C:$C,'Endring fra 2009 til 2024'!$B11,Bakgrunnsdata!$D:$D,'Endring fra 2009 til 2024'!O$1)</f>
        <v>33570.533599439637</v>
      </c>
      <c r="P11" s="2">
        <f>SUMIFS(Bakgrunnsdata!$F:$F,Bakgrunnsdata!$C:$C,'Endring fra 2009 til 2024'!$B11,Bakgrunnsdata!$D:$D,'Endring fra 2009 til 2024'!P$1)</f>
        <v>33616.376804784944</v>
      </c>
      <c r="Q11" s="5">
        <f t="shared" si="0"/>
        <v>-9.5132574768655442E-2</v>
      </c>
      <c r="R11" s="6"/>
    </row>
    <row r="12" spans="1:18">
      <c r="A12" t="s">
        <v>4</v>
      </c>
      <c r="B12" t="s">
        <v>25</v>
      </c>
      <c r="C12" t="s">
        <v>26</v>
      </c>
      <c r="D12" s="2">
        <f>SUMIFS(Bakgrunnsdata!$F:$F,Bakgrunnsdata!$C:$C,'Endring fra 2009 til 2024'!$B12,Bakgrunnsdata!$D:$D,'Endring fra 2009 til 2024'!D$1)</f>
        <v>17578.802114111299</v>
      </c>
      <c r="E12" s="2">
        <f>SUMIFS(Bakgrunnsdata!$F:$F,Bakgrunnsdata!$C:$C,'Endring fra 2009 til 2024'!$B12,Bakgrunnsdata!$D:$D,'Endring fra 2009 til 2024'!E$1)</f>
        <v>16806.639367038799</v>
      </c>
      <c r="F12" s="2">
        <f>SUMIFS(Bakgrunnsdata!$F:$F,Bakgrunnsdata!$C:$C,'Endring fra 2009 til 2024'!$B12,Bakgrunnsdata!$D:$D,'Endring fra 2009 til 2024'!F$1)</f>
        <v>17311.397949028644</v>
      </c>
      <c r="G12" s="2">
        <f>SUMIFS(Bakgrunnsdata!$F:$F,Bakgrunnsdata!$C:$C,'Endring fra 2009 til 2024'!$B12,Bakgrunnsdata!$D:$D,'Endring fra 2009 til 2024'!G$1)</f>
        <v>16407.448786769586</v>
      </c>
      <c r="H12" s="2">
        <f>SUMIFS(Bakgrunnsdata!$F:$F,Bakgrunnsdata!$C:$C,'Endring fra 2009 til 2024'!$B12,Bakgrunnsdata!$D:$D,'Endring fra 2009 til 2024'!H$1)</f>
        <v>15832.156934793249</v>
      </c>
      <c r="I12" s="2">
        <f>SUMIFS(Bakgrunnsdata!$F:$F,Bakgrunnsdata!$C:$C,'Endring fra 2009 til 2024'!$B12,Bakgrunnsdata!$D:$D,'Endring fra 2009 til 2024'!I$1)</f>
        <v>15498.89687909464</v>
      </c>
      <c r="J12" s="2">
        <f>SUMIFS(Bakgrunnsdata!$F:$F,Bakgrunnsdata!$C:$C,'Endring fra 2009 til 2024'!$B12,Bakgrunnsdata!$D:$D,'Endring fra 2009 til 2024'!J$1)</f>
        <v>17549.451425835843</v>
      </c>
      <c r="K12" s="2">
        <f>SUMIFS(Bakgrunnsdata!$F:$F,Bakgrunnsdata!$C:$C,'Endring fra 2009 til 2024'!$B12,Bakgrunnsdata!$D:$D,'Endring fra 2009 til 2024'!K$1)</f>
        <v>16298.632233426235</v>
      </c>
      <c r="L12" s="2">
        <f>SUMIFS(Bakgrunnsdata!$F:$F,Bakgrunnsdata!$C:$C,'Endring fra 2009 til 2024'!$B12,Bakgrunnsdata!$D:$D,'Endring fra 2009 til 2024'!L$1)</f>
        <v>16912.103103552428</v>
      </c>
      <c r="M12" s="2">
        <f>SUMIFS(Bakgrunnsdata!$F:$F,Bakgrunnsdata!$C:$C,'Endring fra 2009 til 2024'!$B12,Bakgrunnsdata!$D:$D,'Endring fra 2009 til 2024'!M$1)</f>
        <v>17640.620699758583</v>
      </c>
      <c r="N12" s="2">
        <f>SUMIFS(Bakgrunnsdata!$F:$F,Bakgrunnsdata!$C:$C,'Endring fra 2009 til 2024'!$B12,Bakgrunnsdata!$D:$D,'Endring fra 2009 til 2024'!N$1)</f>
        <v>17616.389290137307</v>
      </c>
      <c r="O12" s="2">
        <f>SUMIFS(Bakgrunnsdata!$F:$F,Bakgrunnsdata!$C:$C,'Endring fra 2009 til 2024'!$B12,Bakgrunnsdata!$D:$D,'Endring fra 2009 til 2024'!O$1)</f>
        <v>16926.478904326297</v>
      </c>
      <c r="P12" s="2">
        <f>SUMIFS(Bakgrunnsdata!$F:$F,Bakgrunnsdata!$C:$C,'Endring fra 2009 til 2024'!$B12,Bakgrunnsdata!$D:$D,'Endring fra 2009 til 2024'!P$1)</f>
        <v>16511.893986528212</v>
      </c>
      <c r="Q12" s="5">
        <f t="shared" si="0"/>
        <v>-6.0692880018635154E-2</v>
      </c>
      <c r="R12" s="6"/>
    </row>
    <row r="13" spans="1:18">
      <c r="A13" t="s">
        <v>4</v>
      </c>
      <c r="B13" t="s">
        <v>27</v>
      </c>
      <c r="C13" t="s">
        <v>28</v>
      </c>
      <c r="D13" s="2">
        <f>SUMIFS(Bakgrunnsdata!$F:$F,Bakgrunnsdata!$C:$C,'Endring fra 2009 til 2024'!$B13,Bakgrunnsdata!$D:$D,'Endring fra 2009 til 2024'!D$1)</f>
        <v>110484.83824116881</v>
      </c>
      <c r="E13" s="2">
        <f>SUMIFS(Bakgrunnsdata!$F:$F,Bakgrunnsdata!$C:$C,'Endring fra 2009 til 2024'!$B13,Bakgrunnsdata!$D:$D,'Endring fra 2009 til 2024'!E$1)</f>
        <v>131809.81263584338</v>
      </c>
      <c r="F13" s="2">
        <f>SUMIFS(Bakgrunnsdata!$F:$F,Bakgrunnsdata!$C:$C,'Endring fra 2009 til 2024'!$B13,Bakgrunnsdata!$D:$D,'Endring fra 2009 til 2024'!F$1)</f>
        <v>120828.30548960251</v>
      </c>
      <c r="G13" s="2">
        <f>SUMIFS(Bakgrunnsdata!$F:$F,Bakgrunnsdata!$C:$C,'Endring fra 2009 til 2024'!$B13,Bakgrunnsdata!$D:$D,'Endring fra 2009 til 2024'!G$1)</f>
        <v>116788.24307877843</v>
      </c>
      <c r="H13" s="2">
        <f>SUMIFS(Bakgrunnsdata!$F:$F,Bakgrunnsdata!$C:$C,'Endring fra 2009 til 2024'!$B13,Bakgrunnsdata!$D:$D,'Endring fra 2009 til 2024'!H$1)</f>
        <v>119442.41203717027</v>
      </c>
      <c r="I13" s="2">
        <f>SUMIFS(Bakgrunnsdata!$F:$F,Bakgrunnsdata!$C:$C,'Endring fra 2009 til 2024'!$B13,Bakgrunnsdata!$D:$D,'Endring fra 2009 til 2024'!I$1)</f>
        <v>129688.70209667968</v>
      </c>
      <c r="J13" s="2">
        <f>SUMIFS(Bakgrunnsdata!$F:$F,Bakgrunnsdata!$C:$C,'Endring fra 2009 til 2024'!$B13,Bakgrunnsdata!$D:$D,'Endring fra 2009 til 2024'!J$1)</f>
        <v>124396.37117369827</v>
      </c>
      <c r="K13" s="2">
        <f>SUMIFS(Bakgrunnsdata!$F:$F,Bakgrunnsdata!$C:$C,'Endring fra 2009 til 2024'!$B13,Bakgrunnsdata!$D:$D,'Endring fra 2009 til 2024'!K$1)</f>
        <v>112669.29344786934</v>
      </c>
      <c r="L13" s="2">
        <f>SUMIFS(Bakgrunnsdata!$F:$F,Bakgrunnsdata!$C:$C,'Endring fra 2009 til 2024'!$B13,Bakgrunnsdata!$D:$D,'Endring fra 2009 til 2024'!L$1)</f>
        <v>108153.41310271168</v>
      </c>
      <c r="M13" s="2">
        <f>SUMIFS(Bakgrunnsdata!$F:$F,Bakgrunnsdata!$C:$C,'Endring fra 2009 til 2024'!$B13,Bakgrunnsdata!$D:$D,'Endring fra 2009 til 2024'!M$1)</f>
        <v>111389.97100534705</v>
      </c>
      <c r="N13" s="2">
        <f>SUMIFS(Bakgrunnsdata!$F:$F,Bakgrunnsdata!$C:$C,'Endring fra 2009 til 2024'!$B13,Bakgrunnsdata!$D:$D,'Endring fra 2009 til 2024'!N$1)</f>
        <v>104431.95046787216</v>
      </c>
      <c r="O13" s="2">
        <f>SUMIFS(Bakgrunnsdata!$F:$F,Bakgrunnsdata!$C:$C,'Endring fra 2009 til 2024'!$B13,Bakgrunnsdata!$D:$D,'Endring fra 2009 til 2024'!O$1)</f>
        <v>64195.630440082721</v>
      </c>
      <c r="P13" s="2">
        <f>SUMIFS(Bakgrunnsdata!$F:$F,Bakgrunnsdata!$C:$C,'Endring fra 2009 til 2024'!$B13,Bakgrunnsdata!$D:$D,'Endring fra 2009 til 2024'!P$1)</f>
        <v>63815.437650217413</v>
      </c>
      <c r="Q13" s="5">
        <f t="shared" si="0"/>
        <v>-0.42240547512121407</v>
      </c>
      <c r="R13" s="6"/>
    </row>
    <row r="14" spans="1:18">
      <c r="A14" t="s">
        <v>4</v>
      </c>
      <c r="B14" t="s">
        <v>29</v>
      </c>
      <c r="C14" t="s">
        <v>30</v>
      </c>
      <c r="D14" s="2">
        <f>SUMIFS(Bakgrunnsdata!$F:$F,Bakgrunnsdata!$C:$C,'Endring fra 2009 til 2024'!$B14,Bakgrunnsdata!$D:$D,'Endring fra 2009 til 2024'!D$1)</f>
        <v>31716.496088931468</v>
      </c>
      <c r="E14" s="2">
        <f>SUMIFS(Bakgrunnsdata!$F:$F,Bakgrunnsdata!$C:$C,'Endring fra 2009 til 2024'!$B14,Bakgrunnsdata!$D:$D,'Endring fra 2009 til 2024'!E$1)</f>
        <v>34184.123491143066</v>
      </c>
      <c r="F14" s="2">
        <f>SUMIFS(Bakgrunnsdata!$F:$F,Bakgrunnsdata!$C:$C,'Endring fra 2009 til 2024'!$B14,Bakgrunnsdata!$D:$D,'Endring fra 2009 til 2024'!F$1)</f>
        <v>36882.382258696372</v>
      </c>
      <c r="G14" s="2">
        <f>SUMIFS(Bakgrunnsdata!$F:$F,Bakgrunnsdata!$C:$C,'Endring fra 2009 til 2024'!$B14,Bakgrunnsdata!$D:$D,'Endring fra 2009 til 2024'!G$1)</f>
        <v>40428.337753950764</v>
      </c>
      <c r="H14" s="2">
        <f>SUMIFS(Bakgrunnsdata!$F:$F,Bakgrunnsdata!$C:$C,'Endring fra 2009 til 2024'!$B14,Bakgrunnsdata!$D:$D,'Endring fra 2009 til 2024'!H$1)</f>
        <v>40503.664965409771</v>
      </c>
      <c r="I14" s="2">
        <f>SUMIFS(Bakgrunnsdata!$F:$F,Bakgrunnsdata!$C:$C,'Endring fra 2009 til 2024'!$B14,Bakgrunnsdata!$D:$D,'Endring fra 2009 til 2024'!I$1)</f>
        <v>39166.968158685915</v>
      </c>
      <c r="J14" s="2">
        <f>SUMIFS(Bakgrunnsdata!$F:$F,Bakgrunnsdata!$C:$C,'Endring fra 2009 til 2024'!$B14,Bakgrunnsdata!$D:$D,'Endring fra 2009 til 2024'!J$1)</f>
        <v>41262.429818496799</v>
      </c>
      <c r="K14" s="2">
        <f>SUMIFS(Bakgrunnsdata!$F:$F,Bakgrunnsdata!$C:$C,'Endring fra 2009 til 2024'!$B14,Bakgrunnsdata!$D:$D,'Endring fra 2009 til 2024'!K$1)</f>
        <v>44378.877297503277</v>
      </c>
      <c r="L14" s="2">
        <f>SUMIFS(Bakgrunnsdata!$F:$F,Bakgrunnsdata!$C:$C,'Endring fra 2009 til 2024'!$B14,Bakgrunnsdata!$D:$D,'Endring fra 2009 til 2024'!L$1)</f>
        <v>43590.795730613507</v>
      </c>
      <c r="M14" s="2">
        <f>SUMIFS(Bakgrunnsdata!$F:$F,Bakgrunnsdata!$C:$C,'Endring fra 2009 til 2024'!$B14,Bakgrunnsdata!$D:$D,'Endring fra 2009 til 2024'!M$1)</f>
        <v>47472.72339725824</v>
      </c>
      <c r="N14" s="2">
        <f>SUMIFS(Bakgrunnsdata!$F:$F,Bakgrunnsdata!$C:$C,'Endring fra 2009 til 2024'!$B14,Bakgrunnsdata!$D:$D,'Endring fra 2009 til 2024'!N$1)</f>
        <v>47152.022152381396</v>
      </c>
      <c r="O14" s="2">
        <f>SUMIFS(Bakgrunnsdata!$F:$F,Bakgrunnsdata!$C:$C,'Endring fra 2009 til 2024'!$B14,Bakgrunnsdata!$D:$D,'Endring fra 2009 til 2024'!O$1)</f>
        <v>47890.482182771157</v>
      </c>
      <c r="P14" s="2">
        <f>SUMIFS(Bakgrunnsdata!$F:$F,Bakgrunnsdata!$C:$C,'Endring fra 2009 til 2024'!$B14,Bakgrunnsdata!$D:$D,'Endring fra 2009 til 2024'!P$1)</f>
        <v>38464.060894405302</v>
      </c>
      <c r="Q14" s="5">
        <f t="shared" si="0"/>
        <v>0.21274622475805649</v>
      </c>
      <c r="R14" s="6"/>
    </row>
    <row r="15" spans="1:18">
      <c r="A15" t="s">
        <v>4</v>
      </c>
      <c r="B15" t="s">
        <v>31</v>
      </c>
      <c r="C15" t="s">
        <v>32</v>
      </c>
      <c r="D15" s="2">
        <f>SUMIFS(Bakgrunnsdata!$F:$F,Bakgrunnsdata!$C:$C,'Endring fra 2009 til 2024'!$B15,Bakgrunnsdata!$D:$D,'Endring fra 2009 til 2024'!D$1)</f>
        <v>14419.50613061112</v>
      </c>
      <c r="E15" s="2">
        <f>SUMIFS(Bakgrunnsdata!$F:$F,Bakgrunnsdata!$C:$C,'Endring fra 2009 til 2024'!$B15,Bakgrunnsdata!$D:$D,'Endring fra 2009 til 2024'!E$1)</f>
        <v>14313.06018871215</v>
      </c>
      <c r="F15" s="2">
        <f>SUMIFS(Bakgrunnsdata!$F:$F,Bakgrunnsdata!$C:$C,'Endring fra 2009 til 2024'!$B15,Bakgrunnsdata!$D:$D,'Endring fra 2009 til 2024'!F$1)</f>
        <v>14293.104596364097</v>
      </c>
      <c r="G15" s="2">
        <f>SUMIFS(Bakgrunnsdata!$F:$F,Bakgrunnsdata!$C:$C,'Endring fra 2009 til 2024'!$B15,Bakgrunnsdata!$D:$D,'Endring fra 2009 til 2024'!G$1)</f>
        <v>14756.68096602038</v>
      </c>
      <c r="H15" s="2">
        <f>SUMIFS(Bakgrunnsdata!$F:$F,Bakgrunnsdata!$C:$C,'Endring fra 2009 til 2024'!$B15,Bakgrunnsdata!$D:$D,'Endring fra 2009 til 2024'!H$1)</f>
        <v>14320.937219854337</v>
      </c>
      <c r="I15" s="2">
        <f>SUMIFS(Bakgrunnsdata!$F:$F,Bakgrunnsdata!$C:$C,'Endring fra 2009 til 2024'!$B15,Bakgrunnsdata!$D:$D,'Endring fra 2009 til 2024'!I$1)</f>
        <v>14129.248584350938</v>
      </c>
      <c r="J15" s="2">
        <f>SUMIFS(Bakgrunnsdata!$F:$F,Bakgrunnsdata!$C:$C,'Endring fra 2009 til 2024'!$B15,Bakgrunnsdata!$D:$D,'Endring fra 2009 til 2024'!J$1)</f>
        <v>14504.260403998327</v>
      </c>
      <c r="K15" s="2">
        <f>SUMIFS(Bakgrunnsdata!$F:$F,Bakgrunnsdata!$C:$C,'Endring fra 2009 til 2024'!$B15,Bakgrunnsdata!$D:$D,'Endring fra 2009 til 2024'!K$1)</f>
        <v>13230.829902835067</v>
      </c>
      <c r="L15" s="2">
        <f>SUMIFS(Bakgrunnsdata!$F:$F,Bakgrunnsdata!$C:$C,'Endring fra 2009 til 2024'!$B15,Bakgrunnsdata!$D:$D,'Endring fra 2009 til 2024'!L$1)</f>
        <v>14872.226919027689</v>
      </c>
      <c r="M15" s="2">
        <f>SUMIFS(Bakgrunnsdata!$F:$F,Bakgrunnsdata!$C:$C,'Endring fra 2009 til 2024'!$B15,Bakgrunnsdata!$D:$D,'Endring fra 2009 til 2024'!M$1)</f>
        <v>14850.138885428165</v>
      </c>
      <c r="N15" s="2">
        <f>SUMIFS(Bakgrunnsdata!$F:$F,Bakgrunnsdata!$C:$C,'Endring fra 2009 til 2024'!$B15,Bakgrunnsdata!$D:$D,'Endring fra 2009 til 2024'!N$1)</f>
        <v>14176.181584578275</v>
      </c>
      <c r="O15" s="2">
        <f>SUMIFS(Bakgrunnsdata!$F:$F,Bakgrunnsdata!$C:$C,'Endring fra 2009 til 2024'!$B15,Bakgrunnsdata!$D:$D,'Endring fra 2009 til 2024'!O$1)</f>
        <v>14089.683156470603</v>
      </c>
      <c r="P15" s="2">
        <f>SUMIFS(Bakgrunnsdata!$F:$F,Bakgrunnsdata!$C:$C,'Endring fra 2009 til 2024'!$B15,Bakgrunnsdata!$D:$D,'Endring fra 2009 til 2024'!P$1)</f>
        <v>13994.413394539895</v>
      </c>
      <c r="Q15" s="5">
        <f t="shared" si="0"/>
        <v>-2.9480394974748636E-2</v>
      </c>
      <c r="R15" s="6"/>
    </row>
    <row r="16" spans="1:18">
      <c r="A16" t="s">
        <v>4</v>
      </c>
      <c r="B16" t="s">
        <v>33</v>
      </c>
      <c r="C16" t="s">
        <v>34</v>
      </c>
      <c r="D16" s="2">
        <f>SUMIFS(Bakgrunnsdata!$F:$F,Bakgrunnsdata!$C:$C,'Endring fra 2009 til 2024'!$B16,Bakgrunnsdata!$D:$D,'Endring fra 2009 til 2024'!D$1)</f>
        <v>5258.3745026343568</v>
      </c>
      <c r="E16" s="2">
        <f>SUMIFS(Bakgrunnsdata!$F:$F,Bakgrunnsdata!$C:$C,'Endring fra 2009 til 2024'!$B16,Bakgrunnsdata!$D:$D,'Endring fra 2009 til 2024'!E$1)</f>
        <v>5691.4080048297201</v>
      </c>
      <c r="F16" s="2">
        <f>SUMIFS(Bakgrunnsdata!$F:$F,Bakgrunnsdata!$C:$C,'Endring fra 2009 til 2024'!$B16,Bakgrunnsdata!$D:$D,'Endring fra 2009 til 2024'!F$1)</f>
        <v>6384.6265241485889</v>
      </c>
      <c r="G16" s="2">
        <f>SUMIFS(Bakgrunnsdata!$F:$F,Bakgrunnsdata!$C:$C,'Endring fra 2009 til 2024'!$B16,Bakgrunnsdata!$D:$D,'Endring fra 2009 til 2024'!G$1)</f>
        <v>6080.4178961101134</v>
      </c>
      <c r="H16" s="2">
        <f>SUMIFS(Bakgrunnsdata!$F:$F,Bakgrunnsdata!$C:$C,'Endring fra 2009 til 2024'!$B16,Bakgrunnsdata!$D:$D,'Endring fra 2009 til 2024'!H$1)</f>
        <v>5761.3859570788736</v>
      </c>
      <c r="I16" s="2">
        <f>SUMIFS(Bakgrunnsdata!$F:$F,Bakgrunnsdata!$C:$C,'Endring fra 2009 til 2024'!$B16,Bakgrunnsdata!$D:$D,'Endring fra 2009 til 2024'!I$1)</f>
        <v>5623.1691691595215</v>
      </c>
      <c r="J16" s="2">
        <f>SUMIFS(Bakgrunnsdata!$F:$F,Bakgrunnsdata!$C:$C,'Endring fra 2009 til 2024'!$B16,Bakgrunnsdata!$D:$D,'Endring fra 2009 til 2024'!J$1)</f>
        <v>5760.113342606749</v>
      </c>
      <c r="K16" s="2">
        <f>SUMIFS(Bakgrunnsdata!$F:$F,Bakgrunnsdata!$C:$C,'Endring fra 2009 til 2024'!$B16,Bakgrunnsdata!$D:$D,'Endring fra 2009 til 2024'!K$1)</f>
        <v>5290.3793125503771</v>
      </c>
      <c r="L16" s="2">
        <f>SUMIFS(Bakgrunnsdata!$F:$F,Bakgrunnsdata!$C:$C,'Endring fra 2009 til 2024'!$B16,Bakgrunnsdata!$D:$D,'Endring fra 2009 til 2024'!L$1)</f>
        <v>5685.0975200372632</v>
      </c>
      <c r="M16" s="2">
        <f>SUMIFS(Bakgrunnsdata!$F:$F,Bakgrunnsdata!$C:$C,'Endring fra 2009 til 2024'!$B16,Bakgrunnsdata!$D:$D,'Endring fra 2009 til 2024'!M$1)</f>
        <v>6007.6599919059245</v>
      </c>
      <c r="N16" s="2">
        <f>SUMIFS(Bakgrunnsdata!$F:$F,Bakgrunnsdata!$C:$C,'Endring fra 2009 til 2024'!$B16,Bakgrunnsdata!$D:$D,'Endring fra 2009 til 2024'!N$1)</f>
        <v>5752.4729971359147</v>
      </c>
      <c r="O16" s="2">
        <f>SUMIFS(Bakgrunnsdata!$F:$F,Bakgrunnsdata!$C:$C,'Endring fra 2009 til 2024'!$B16,Bakgrunnsdata!$D:$D,'Endring fra 2009 til 2024'!O$1)</f>
        <v>5665.1864863700712</v>
      </c>
      <c r="P16" s="2">
        <f>SUMIFS(Bakgrunnsdata!$F:$F,Bakgrunnsdata!$C:$C,'Endring fra 2009 til 2024'!$B16,Bakgrunnsdata!$D:$D,'Endring fra 2009 til 2024'!P$1)</f>
        <v>5702.1979294669263</v>
      </c>
      <c r="Q16" s="5">
        <f t="shared" si="0"/>
        <v>8.4403160446297809E-2</v>
      </c>
      <c r="R16" s="6"/>
    </row>
    <row r="17" spans="1:18">
      <c r="A17" t="s">
        <v>4</v>
      </c>
      <c r="B17" t="s">
        <v>35</v>
      </c>
      <c r="C17" t="s">
        <v>36</v>
      </c>
      <c r="D17" s="2">
        <f>SUMIFS(Bakgrunnsdata!$F:$F,Bakgrunnsdata!$C:$C,'Endring fra 2009 til 2024'!$B17,Bakgrunnsdata!$D:$D,'Endring fra 2009 til 2024'!D$1)</f>
        <v>23563.704615308474</v>
      </c>
      <c r="E17" s="2">
        <f>SUMIFS(Bakgrunnsdata!$F:$F,Bakgrunnsdata!$C:$C,'Endring fra 2009 til 2024'!$B17,Bakgrunnsdata!$D:$D,'Endring fra 2009 til 2024'!E$1)</f>
        <v>21546.708375922633</v>
      </c>
      <c r="F17" s="2">
        <f>SUMIFS(Bakgrunnsdata!$F:$F,Bakgrunnsdata!$C:$C,'Endring fra 2009 til 2024'!$B17,Bakgrunnsdata!$D:$D,'Endring fra 2009 til 2024'!F$1)</f>
        <v>20135.248994523496</v>
      </c>
      <c r="G17" s="2">
        <f>SUMIFS(Bakgrunnsdata!$F:$F,Bakgrunnsdata!$C:$C,'Endring fra 2009 til 2024'!$B17,Bakgrunnsdata!$D:$D,'Endring fra 2009 til 2024'!G$1)</f>
        <v>20125.281161674611</v>
      </c>
      <c r="H17" s="2">
        <f>SUMIFS(Bakgrunnsdata!$F:$F,Bakgrunnsdata!$C:$C,'Endring fra 2009 til 2024'!$B17,Bakgrunnsdata!$D:$D,'Endring fra 2009 til 2024'!H$1)</f>
        <v>20078.522334679623</v>
      </c>
      <c r="I17" s="2">
        <f>SUMIFS(Bakgrunnsdata!$F:$F,Bakgrunnsdata!$C:$C,'Endring fra 2009 til 2024'!$B17,Bakgrunnsdata!$D:$D,'Endring fra 2009 til 2024'!I$1)</f>
        <v>19608.597428984853</v>
      </c>
      <c r="J17" s="2">
        <f>SUMIFS(Bakgrunnsdata!$F:$F,Bakgrunnsdata!$C:$C,'Endring fra 2009 til 2024'!$B17,Bakgrunnsdata!$D:$D,'Endring fra 2009 til 2024'!J$1)</f>
        <v>19770.955438191919</v>
      </c>
      <c r="K17" s="2">
        <f>SUMIFS(Bakgrunnsdata!$F:$F,Bakgrunnsdata!$C:$C,'Endring fra 2009 til 2024'!$B17,Bakgrunnsdata!$D:$D,'Endring fra 2009 til 2024'!K$1)</f>
        <v>18404.170679551913</v>
      </c>
      <c r="L17" s="2">
        <f>SUMIFS(Bakgrunnsdata!$F:$F,Bakgrunnsdata!$C:$C,'Endring fra 2009 til 2024'!$B17,Bakgrunnsdata!$D:$D,'Endring fra 2009 til 2024'!L$1)</f>
        <v>18264.274945710491</v>
      </c>
      <c r="M17" s="2">
        <f>SUMIFS(Bakgrunnsdata!$F:$F,Bakgrunnsdata!$C:$C,'Endring fra 2009 til 2024'!$B17,Bakgrunnsdata!$D:$D,'Endring fra 2009 til 2024'!M$1)</f>
        <v>19059.499601945878</v>
      </c>
      <c r="N17" s="2">
        <f>SUMIFS(Bakgrunnsdata!$F:$F,Bakgrunnsdata!$C:$C,'Endring fra 2009 til 2024'!$B17,Bakgrunnsdata!$D:$D,'Endring fra 2009 til 2024'!N$1)</f>
        <v>19021.268476497451</v>
      </c>
      <c r="O17" s="2">
        <f>SUMIFS(Bakgrunnsdata!$F:$F,Bakgrunnsdata!$C:$C,'Endring fra 2009 til 2024'!$B17,Bakgrunnsdata!$D:$D,'Endring fra 2009 til 2024'!O$1)</f>
        <v>18487.665177667724</v>
      </c>
      <c r="P17" s="2">
        <f>SUMIFS(Bakgrunnsdata!$F:$F,Bakgrunnsdata!$C:$C,'Endring fra 2009 til 2024'!$B17,Bakgrunnsdata!$D:$D,'Endring fra 2009 til 2024'!P$1)</f>
        <v>18320.117130470393</v>
      </c>
      <c r="Q17" s="5">
        <f t="shared" si="0"/>
        <v>-0.22252814531682397</v>
      </c>
      <c r="R17" s="6"/>
    </row>
    <row r="18" spans="1:18">
      <c r="A18" t="s">
        <v>4</v>
      </c>
      <c r="B18" t="s">
        <v>37</v>
      </c>
      <c r="C18" t="s">
        <v>38</v>
      </c>
      <c r="D18" s="2">
        <f>SUMIFS(Bakgrunnsdata!$F:$F,Bakgrunnsdata!$C:$C,'Endring fra 2009 til 2024'!$B18,Bakgrunnsdata!$D:$D,'Endring fra 2009 til 2024'!D$1)</f>
        <v>10177.676210229212</v>
      </c>
      <c r="E18" s="2">
        <f>SUMIFS(Bakgrunnsdata!$F:$F,Bakgrunnsdata!$C:$C,'Endring fra 2009 til 2024'!$B18,Bakgrunnsdata!$D:$D,'Endring fra 2009 til 2024'!E$1)</f>
        <v>10564.85969102578</v>
      </c>
      <c r="F18" s="2">
        <f>SUMIFS(Bakgrunnsdata!$F:$F,Bakgrunnsdata!$C:$C,'Endring fra 2009 til 2024'!$B18,Bakgrunnsdata!$D:$D,'Endring fra 2009 til 2024'!F$1)</f>
        <v>10355.380838590456</v>
      </c>
      <c r="G18" s="2">
        <f>SUMIFS(Bakgrunnsdata!$F:$F,Bakgrunnsdata!$C:$C,'Endring fra 2009 til 2024'!$B18,Bakgrunnsdata!$D:$D,'Endring fra 2009 til 2024'!G$1)</f>
        <v>10497.051374296247</v>
      </c>
      <c r="H18" s="2">
        <f>SUMIFS(Bakgrunnsdata!$F:$F,Bakgrunnsdata!$C:$C,'Endring fra 2009 til 2024'!$B18,Bakgrunnsdata!$D:$D,'Endring fra 2009 til 2024'!H$1)</f>
        <v>10283.493875841981</v>
      </c>
      <c r="I18" s="2">
        <f>SUMIFS(Bakgrunnsdata!$F:$F,Bakgrunnsdata!$C:$C,'Endring fra 2009 til 2024'!$B18,Bakgrunnsdata!$D:$D,'Endring fra 2009 til 2024'!I$1)</f>
        <v>10236.303280370648</v>
      </c>
      <c r="J18" s="2">
        <f>SUMIFS(Bakgrunnsdata!$F:$F,Bakgrunnsdata!$C:$C,'Endring fra 2009 til 2024'!$B18,Bakgrunnsdata!$D:$D,'Endring fra 2009 til 2024'!J$1)</f>
        <v>10691.792924667036</v>
      </c>
      <c r="K18" s="2">
        <f>SUMIFS(Bakgrunnsdata!$F:$F,Bakgrunnsdata!$C:$C,'Endring fra 2009 til 2024'!$B18,Bakgrunnsdata!$D:$D,'Endring fra 2009 til 2024'!K$1)</f>
        <v>10004.726992758004</v>
      </c>
      <c r="L18" s="2">
        <f>SUMIFS(Bakgrunnsdata!$F:$F,Bakgrunnsdata!$C:$C,'Endring fra 2009 til 2024'!$B18,Bakgrunnsdata!$D:$D,'Endring fra 2009 til 2024'!L$1)</f>
        <v>10491.217055017922</v>
      </c>
      <c r="M18" s="2">
        <f>SUMIFS(Bakgrunnsdata!$F:$F,Bakgrunnsdata!$C:$C,'Endring fra 2009 til 2024'!$B18,Bakgrunnsdata!$D:$D,'Endring fra 2009 til 2024'!M$1)</f>
        <v>10794.338508993507</v>
      </c>
      <c r="N18" s="2">
        <f>SUMIFS(Bakgrunnsdata!$F:$F,Bakgrunnsdata!$C:$C,'Endring fra 2009 til 2024'!$B18,Bakgrunnsdata!$D:$D,'Endring fra 2009 til 2024'!N$1)</f>
        <v>10585.952025412298</v>
      </c>
      <c r="O18" s="2">
        <f>SUMIFS(Bakgrunnsdata!$F:$F,Bakgrunnsdata!$C:$C,'Endring fra 2009 til 2024'!$B18,Bakgrunnsdata!$D:$D,'Endring fra 2009 til 2024'!O$1)</f>
        <v>10383.573602464654</v>
      </c>
      <c r="P18" s="2">
        <f>SUMIFS(Bakgrunnsdata!$F:$F,Bakgrunnsdata!$C:$C,'Endring fra 2009 til 2024'!$B18,Bakgrunnsdata!$D:$D,'Endring fra 2009 til 2024'!P$1)</f>
        <v>10570.430034545345</v>
      </c>
      <c r="Q18" s="5">
        <f t="shared" si="0"/>
        <v>3.8589734650959828E-2</v>
      </c>
      <c r="R18" s="6"/>
    </row>
    <row r="19" spans="1:18">
      <c r="A19" t="s">
        <v>4</v>
      </c>
      <c r="B19" t="s">
        <v>39</v>
      </c>
      <c r="C19" t="s">
        <v>40</v>
      </c>
      <c r="D19" s="2">
        <f>SUMIFS(Bakgrunnsdata!$F:$F,Bakgrunnsdata!$C:$C,'Endring fra 2009 til 2024'!$B19,Bakgrunnsdata!$D:$D,'Endring fra 2009 til 2024'!D$1)</f>
        <v>9365.0315149776125</v>
      </c>
      <c r="E19" s="2">
        <f>SUMIFS(Bakgrunnsdata!$F:$F,Bakgrunnsdata!$C:$C,'Endring fra 2009 til 2024'!$B19,Bakgrunnsdata!$D:$D,'Endring fra 2009 til 2024'!E$1)</f>
        <v>9694.2100590150476</v>
      </c>
      <c r="F19" s="2">
        <f>SUMIFS(Bakgrunnsdata!$F:$F,Bakgrunnsdata!$C:$C,'Endring fra 2009 til 2024'!$B19,Bakgrunnsdata!$D:$D,'Endring fra 2009 til 2024'!F$1)</f>
        <v>9442.9085291118136</v>
      </c>
      <c r="G19" s="2">
        <f>SUMIFS(Bakgrunnsdata!$F:$F,Bakgrunnsdata!$C:$C,'Endring fra 2009 til 2024'!$B19,Bakgrunnsdata!$D:$D,'Endring fra 2009 til 2024'!G$1)</f>
        <v>9782.266202194518</v>
      </c>
      <c r="H19" s="2">
        <f>SUMIFS(Bakgrunnsdata!$F:$F,Bakgrunnsdata!$C:$C,'Endring fra 2009 til 2024'!$B19,Bakgrunnsdata!$D:$D,'Endring fra 2009 til 2024'!H$1)</f>
        <v>9931.0727677789746</v>
      </c>
      <c r="I19" s="2">
        <f>SUMIFS(Bakgrunnsdata!$F:$F,Bakgrunnsdata!$C:$C,'Endring fra 2009 til 2024'!$B19,Bakgrunnsdata!$D:$D,'Endring fra 2009 til 2024'!I$1)</f>
        <v>9544.6862746947791</v>
      </c>
      <c r="J19" s="2">
        <f>SUMIFS(Bakgrunnsdata!$F:$F,Bakgrunnsdata!$C:$C,'Endring fra 2009 til 2024'!$B19,Bakgrunnsdata!$D:$D,'Endring fra 2009 til 2024'!J$1)</f>
        <v>9728.8328906180232</v>
      </c>
      <c r="K19" s="2">
        <f>SUMIFS(Bakgrunnsdata!$F:$F,Bakgrunnsdata!$C:$C,'Endring fra 2009 til 2024'!$B19,Bakgrunnsdata!$D:$D,'Endring fra 2009 til 2024'!K$1)</f>
        <v>9102.3867462916642</v>
      </c>
      <c r="L19" s="2">
        <f>SUMIFS(Bakgrunnsdata!$F:$F,Bakgrunnsdata!$C:$C,'Endring fra 2009 til 2024'!$B19,Bakgrunnsdata!$D:$D,'Endring fra 2009 til 2024'!L$1)</f>
        <v>9355.9807699018529</v>
      </c>
      <c r="M19" s="2">
        <f>SUMIFS(Bakgrunnsdata!$F:$F,Bakgrunnsdata!$C:$C,'Endring fra 2009 til 2024'!$B19,Bakgrunnsdata!$D:$D,'Endring fra 2009 til 2024'!M$1)</f>
        <v>9420.0305096803131</v>
      </c>
      <c r="N19" s="2">
        <f>SUMIFS(Bakgrunnsdata!$F:$F,Bakgrunnsdata!$C:$C,'Endring fra 2009 til 2024'!$B19,Bakgrunnsdata!$D:$D,'Endring fra 2009 til 2024'!N$1)</f>
        <v>9262.14113621459</v>
      </c>
      <c r="O19" s="2">
        <f>SUMIFS(Bakgrunnsdata!$F:$F,Bakgrunnsdata!$C:$C,'Endring fra 2009 til 2024'!$B19,Bakgrunnsdata!$D:$D,'Endring fra 2009 til 2024'!O$1)</f>
        <v>8891.419527515669</v>
      </c>
      <c r="P19" s="2">
        <f>SUMIFS(Bakgrunnsdata!$F:$F,Bakgrunnsdata!$C:$C,'Endring fra 2009 til 2024'!$B19,Bakgrunnsdata!$D:$D,'Endring fra 2009 til 2024'!P$1)</f>
        <v>8974.7528240794909</v>
      </c>
      <c r="Q19" s="5">
        <f t="shared" si="0"/>
        <v>-4.1674039246311523E-2</v>
      </c>
      <c r="R19" s="6"/>
    </row>
    <row r="20" spans="1:18">
      <c r="A20" t="s">
        <v>4</v>
      </c>
      <c r="B20" t="s">
        <v>41</v>
      </c>
      <c r="C20" t="s">
        <v>42</v>
      </c>
      <c r="D20" s="2">
        <f>SUMIFS(Bakgrunnsdata!$F:$F,Bakgrunnsdata!$C:$C,'Endring fra 2009 til 2024'!$B20,Bakgrunnsdata!$D:$D,'Endring fra 2009 til 2024'!D$1)</f>
        <v>6939.1992205644583</v>
      </c>
      <c r="E20" s="2">
        <f>SUMIFS(Bakgrunnsdata!$F:$F,Bakgrunnsdata!$C:$C,'Endring fra 2009 til 2024'!$B20,Bakgrunnsdata!$D:$D,'Endring fra 2009 til 2024'!E$1)</f>
        <v>7461.6544163034523</v>
      </c>
      <c r="F20" s="2">
        <f>SUMIFS(Bakgrunnsdata!$F:$F,Bakgrunnsdata!$C:$C,'Endring fra 2009 til 2024'!$B20,Bakgrunnsdata!$D:$D,'Endring fra 2009 til 2024'!F$1)</f>
        <v>7436.3449347846263</v>
      </c>
      <c r="G20" s="2">
        <f>SUMIFS(Bakgrunnsdata!$F:$F,Bakgrunnsdata!$C:$C,'Endring fra 2009 til 2024'!$B20,Bakgrunnsdata!$D:$D,'Endring fra 2009 til 2024'!G$1)</f>
        <v>7037.1723730866279</v>
      </c>
      <c r="H20" s="2">
        <f>SUMIFS(Bakgrunnsdata!$F:$F,Bakgrunnsdata!$C:$C,'Endring fra 2009 til 2024'!$B20,Bakgrunnsdata!$D:$D,'Endring fra 2009 til 2024'!H$1)</f>
        <v>7546.4437308688593</v>
      </c>
      <c r="I20" s="2">
        <f>SUMIFS(Bakgrunnsdata!$F:$F,Bakgrunnsdata!$C:$C,'Endring fra 2009 til 2024'!$B20,Bakgrunnsdata!$D:$D,'Endring fra 2009 til 2024'!I$1)</f>
        <v>7180.7660862291805</v>
      </c>
      <c r="J20" s="2">
        <f>SUMIFS(Bakgrunnsdata!$F:$F,Bakgrunnsdata!$C:$C,'Endring fra 2009 til 2024'!$B20,Bakgrunnsdata!$D:$D,'Endring fra 2009 til 2024'!J$1)</f>
        <v>7674.8021119857522</v>
      </c>
      <c r="K20" s="2">
        <f>SUMIFS(Bakgrunnsdata!$F:$F,Bakgrunnsdata!$C:$C,'Endring fra 2009 til 2024'!$B20,Bakgrunnsdata!$D:$D,'Endring fra 2009 til 2024'!K$1)</f>
        <v>7205.6793067092949</v>
      </c>
      <c r="L20" s="2">
        <f>SUMIFS(Bakgrunnsdata!$F:$F,Bakgrunnsdata!$C:$C,'Endring fra 2009 til 2024'!$B20,Bakgrunnsdata!$D:$D,'Endring fra 2009 til 2024'!L$1)</f>
        <v>7205.3909185030261</v>
      </c>
      <c r="M20" s="2">
        <f>SUMIFS(Bakgrunnsdata!$F:$F,Bakgrunnsdata!$C:$C,'Endring fra 2009 til 2024'!$B20,Bakgrunnsdata!$D:$D,'Endring fra 2009 til 2024'!M$1)</f>
        <v>7305.7023070003788</v>
      </c>
      <c r="N20" s="2">
        <f>SUMIFS(Bakgrunnsdata!$F:$F,Bakgrunnsdata!$C:$C,'Endring fra 2009 til 2024'!$B20,Bakgrunnsdata!$D:$D,'Endring fra 2009 til 2024'!N$1)</f>
        <v>7389.4247534370625</v>
      </c>
      <c r="O20" s="2">
        <f>SUMIFS(Bakgrunnsdata!$F:$F,Bakgrunnsdata!$C:$C,'Endring fra 2009 til 2024'!$B20,Bakgrunnsdata!$D:$D,'Endring fra 2009 til 2024'!O$1)</f>
        <v>6933.6810757004059</v>
      </c>
      <c r="P20" s="2">
        <f>SUMIFS(Bakgrunnsdata!$F:$F,Bakgrunnsdata!$C:$C,'Endring fra 2009 til 2024'!$B20,Bakgrunnsdata!$D:$D,'Endring fra 2009 til 2024'!P$1)</f>
        <v>7152.7875158735615</v>
      </c>
      <c r="Q20" s="5">
        <f t="shared" si="0"/>
        <v>3.0779963007277589E-2</v>
      </c>
      <c r="R20" s="6"/>
    </row>
    <row r="21" spans="1:18">
      <c r="A21" t="s">
        <v>4</v>
      </c>
      <c r="B21" t="s">
        <v>43</v>
      </c>
      <c r="C21" t="s">
        <v>44</v>
      </c>
      <c r="D21" s="2">
        <f>SUMIFS(Bakgrunnsdata!$F:$F,Bakgrunnsdata!$C:$C,'Endring fra 2009 til 2024'!$B21,Bakgrunnsdata!$D:$D,'Endring fra 2009 til 2024'!D$1)</f>
        <v>75087.235938639657</v>
      </c>
      <c r="E21" s="2">
        <f>SUMIFS(Bakgrunnsdata!$F:$F,Bakgrunnsdata!$C:$C,'Endring fra 2009 til 2024'!$B21,Bakgrunnsdata!$D:$D,'Endring fra 2009 til 2024'!E$1)</f>
        <v>79689.572116090363</v>
      </c>
      <c r="F21" s="2">
        <f>SUMIFS(Bakgrunnsdata!$F:$F,Bakgrunnsdata!$C:$C,'Endring fra 2009 til 2024'!$B21,Bakgrunnsdata!$D:$D,'Endring fra 2009 til 2024'!F$1)</f>
        <v>68391.105503573999</v>
      </c>
      <c r="G21" s="2">
        <f>SUMIFS(Bakgrunnsdata!$F:$F,Bakgrunnsdata!$C:$C,'Endring fra 2009 til 2024'!$B21,Bakgrunnsdata!$D:$D,'Endring fra 2009 til 2024'!G$1)</f>
        <v>65946.120742771163</v>
      </c>
      <c r="H21" s="2">
        <f>SUMIFS(Bakgrunnsdata!$F:$F,Bakgrunnsdata!$C:$C,'Endring fra 2009 til 2024'!$B21,Bakgrunnsdata!$D:$D,'Endring fra 2009 til 2024'!H$1)</f>
        <v>59698.844997306369</v>
      </c>
      <c r="I21" s="2">
        <f>SUMIFS(Bakgrunnsdata!$F:$F,Bakgrunnsdata!$C:$C,'Endring fra 2009 til 2024'!$B21,Bakgrunnsdata!$D:$D,'Endring fra 2009 til 2024'!I$1)</f>
        <v>61814.176481579874</v>
      </c>
      <c r="J21" s="2">
        <f>SUMIFS(Bakgrunnsdata!$F:$F,Bakgrunnsdata!$C:$C,'Endring fra 2009 til 2024'!$B21,Bakgrunnsdata!$D:$D,'Endring fra 2009 til 2024'!J$1)</f>
        <v>62856.146597598497</v>
      </c>
      <c r="K21" s="2">
        <f>SUMIFS(Bakgrunnsdata!$F:$F,Bakgrunnsdata!$C:$C,'Endring fra 2009 til 2024'!$B21,Bakgrunnsdata!$D:$D,'Endring fra 2009 til 2024'!K$1)</f>
        <v>60077.275536045949</v>
      </c>
      <c r="L21" s="2">
        <f>SUMIFS(Bakgrunnsdata!$F:$F,Bakgrunnsdata!$C:$C,'Endring fra 2009 til 2024'!$B21,Bakgrunnsdata!$D:$D,'Endring fra 2009 til 2024'!L$1)</f>
        <v>52764.257316431183</v>
      </c>
      <c r="M21" s="2">
        <f>SUMIFS(Bakgrunnsdata!$F:$F,Bakgrunnsdata!$C:$C,'Endring fra 2009 til 2024'!$B21,Bakgrunnsdata!$D:$D,'Endring fra 2009 til 2024'!M$1)</f>
        <v>53421.303186116711</v>
      </c>
      <c r="N21" s="2">
        <f>SUMIFS(Bakgrunnsdata!$F:$F,Bakgrunnsdata!$C:$C,'Endring fra 2009 til 2024'!$B21,Bakgrunnsdata!$D:$D,'Endring fra 2009 til 2024'!N$1)</f>
        <v>58468.942432430224</v>
      </c>
      <c r="O21" s="2">
        <f>SUMIFS(Bakgrunnsdata!$F:$F,Bakgrunnsdata!$C:$C,'Endring fra 2009 til 2024'!$B21,Bakgrunnsdata!$D:$D,'Endring fra 2009 til 2024'!O$1)</f>
        <v>55356.768108718104</v>
      </c>
      <c r="P21" s="2">
        <f>SUMIFS(Bakgrunnsdata!$F:$F,Bakgrunnsdata!$C:$C,'Endring fra 2009 til 2024'!$B21,Bakgrunnsdata!$D:$D,'Endring fra 2009 til 2024'!P$1)</f>
        <v>47167.951717621756</v>
      </c>
      <c r="Q21" s="5">
        <f t="shared" si="0"/>
        <v>-0.37182463666438847</v>
      </c>
      <c r="R21" s="6"/>
    </row>
    <row r="22" spans="1:18">
      <c r="A22" t="s">
        <v>4</v>
      </c>
      <c r="B22" t="s">
        <v>45</v>
      </c>
      <c r="C22" t="s">
        <v>46</v>
      </c>
      <c r="D22" s="2">
        <f>SUMIFS(Bakgrunnsdata!$F:$F,Bakgrunnsdata!$C:$C,'Endring fra 2009 til 2024'!$B22,Bakgrunnsdata!$D:$D,'Endring fra 2009 til 2024'!D$1)</f>
        <v>10240.799004888504</v>
      </c>
      <c r="E22" s="2">
        <f>SUMIFS(Bakgrunnsdata!$F:$F,Bakgrunnsdata!$C:$C,'Endring fra 2009 til 2024'!$B22,Bakgrunnsdata!$D:$D,'Endring fra 2009 til 2024'!E$1)</f>
        <v>10276.354056849275</v>
      </c>
      <c r="F22" s="2">
        <f>SUMIFS(Bakgrunnsdata!$F:$F,Bakgrunnsdata!$C:$C,'Endring fra 2009 til 2024'!$B22,Bakgrunnsdata!$D:$D,'Endring fra 2009 til 2024'!F$1)</f>
        <v>9742.2542523134543</v>
      </c>
      <c r="G22" s="2">
        <f>SUMIFS(Bakgrunnsdata!$F:$F,Bakgrunnsdata!$C:$C,'Endring fra 2009 til 2024'!$B22,Bakgrunnsdata!$D:$D,'Endring fra 2009 til 2024'!G$1)</f>
        <v>10400.927657426078</v>
      </c>
      <c r="H22" s="2">
        <f>SUMIFS(Bakgrunnsdata!$F:$F,Bakgrunnsdata!$C:$C,'Endring fra 2009 til 2024'!$B22,Bakgrunnsdata!$D:$D,'Endring fra 2009 til 2024'!H$1)</f>
        <v>10451.482282718185</v>
      </c>
      <c r="I22" s="2">
        <f>SUMIFS(Bakgrunnsdata!$F:$F,Bakgrunnsdata!$C:$C,'Endring fra 2009 til 2024'!$B22,Bakgrunnsdata!$D:$D,'Endring fra 2009 til 2024'!I$1)</f>
        <v>10013.316680254709</v>
      </c>
      <c r="J22" s="2">
        <f>SUMIFS(Bakgrunnsdata!$F:$F,Bakgrunnsdata!$C:$C,'Endring fra 2009 til 2024'!$B22,Bakgrunnsdata!$D:$D,'Endring fra 2009 til 2024'!J$1)</f>
        <v>10673.534882389891</v>
      </c>
      <c r="K22" s="2">
        <f>SUMIFS(Bakgrunnsdata!$F:$F,Bakgrunnsdata!$C:$C,'Endring fra 2009 til 2024'!$B22,Bakgrunnsdata!$D:$D,'Endring fra 2009 til 2024'!K$1)</f>
        <v>10561.667763140793</v>
      </c>
      <c r="L22" s="2">
        <f>SUMIFS(Bakgrunnsdata!$F:$F,Bakgrunnsdata!$C:$C,'Endring fra 2009 til 2024'!$B22,Bakgrunnsdata!$D:$D,'Endring fra 2009 til 2024'!L$1)</f>
        <v>10283.946992177562</v>
      </c>
      <c r="M22" s="2">
        <f>SUMIFS(Bakgrunnsdata!$F:$F,Bakgrunnsdata!$C:$C,'Endring fra 2009 til 2024'!$B22,Bakgrunnsdata!$D:$D,'Endring fra 2009 til 2024'!M$1)</f>
        <v>10290.421966877049</v>
      </c>
      <c r="N22" s="2">
        <f>SUMIFS(Bakgrunnsdata!$F:$F,Bakgrunnsdata!$C:$C,'Endring fra 2009 til 2024'!$B22,Bakgrunnsdata!$D:$D,'Endring fra 2009 til 2024'!N$1)</f>
        <v>10744.165162039706</v>
      </c>
      <c r="O22" s="2">
        <f>SUMIFS(Bakgrunnsdata!$F:$F,Bakgrunnsdata!$C:$C,'Endring fra 2009 til 2024'!$B22,Bakgrunnsdata!$D:$D,'Endring fra 2009 til 2024'!O$1)</f>
        <v>10475.404265662877</v>
      </c>
      <c r="P22" s="2">
        <f>SUMIFS(Bakgrunnsdata!$F:$F,Bakgrunnsdata!$C:$C,'Endring fra 2009 til 2024'!$B22,Bakgrunnsdata!$D:$D,'Endring fra 2009 til 2024'!P$1)</f>
        <v>10668.356819311706</v>
      </c>
      <c r="Q22" s="5">
        <f t="shared" si="0"/>
        <v>4.175043511928167E-2</v>
      </c>
      <c r="R22" s="6"/>
    </row>
    <row r="23" spans="1:18">
      <c r="A23" t="s">
        <v>4</v>
      </c>
      <c r="B23" t="s">
        <v>47</v>
      </c>
      <c r="C23" t="s">
        <v>48</v>
      </c>
      <c r="D23" s="2">
        <f>SUMIFS(Bakgrunnsdata!$F:$F,Bakgrunnsdata!$C:$C,'Endring fra 2009 til 2024'!$B23,Bakgrunnsdata!$D:$D,'Endring fra 2009 til 2024'!D$1)</f>
        <v>62070.295478595363</v>
      </c>
      <c r="E23" s="2">
        <f>SUMIFS(Bakgrunnsdata!$F:$F,Bakgrunnsdata!$C:$C,'Endring fra 2009 til 2024'!$B23,Bakgrunnsdata!$D:$D,'Endring fra 2009 til 2024'!E$1)</f>
        <v>61784.488074615103</v>
      </c>
      <c r="F23" s="2">
        <f>SUMIFS(Bakgrunnsdata!$F:$F,Bakgrunnsdata!$C:$C,'Endring fra 2009 til 2024'!$B23,Bakgrunnsdata!$D:$D,'Endring fra 2009 til 2024'!F$1)</f>
        <v>64149.523103628591</v>
      </c>
      <c r="G23" s="2">
        <f>SUMIFS(Bakgrunnsdata!$F:$F,Bakgrunnsdata!$C:$C,'Endring fra 2009 til 2024'!$B23,Bakgrunnsdata!$D:$D,'Endring fra 2009 til 2024'!G$1)</f>
        <v>63465.073647603262</v>
      </c>
      <c r="H23" s="2">
        <f>SUMIFS(Bakgrunnsdata!$F:$F,Bakgrunnsdata!$C:$C,'Endring fra 2009 til 2024'!$B23,Bakgrunnsdata!$D:$D,'Endring fra 2009 til 2024'!H$1)</f>
        <v>63333.375283490081</v>
      </c>
      <c r="I23" s="2">
        <f>SUMIFS(Bakgrunnsdata!$F:$F,Bakgrunnsdata!$C:$C,'Endring fra 2009 til 2024'!$B23,Bakgrunnsdata!$D:$D,'Endring fra 2009 til 2024'!I$1)</f>
        <v>58205.125017553713</v>
      </c>
      <c r="J23" s="2">
        <f>SUMIFS(Bakgrunnsdata!$F:$F,Bakgrunnsdata!$C:$C,'Endring fra 2009 til 2024'!$B23,Bakgrunnsdata!$D:$D,'Endring fra 2009 til 2024'!J$1)</f>
        <v>57526.912176545375</v>
      </c>
      <c r="K23" s="2">
        <f>SUMIFS(Bakgrunnsdata!$F:$F,Bakgrunnsdata!$C:$C,'Endring fra 2009 til 2024'!$B23,Bakgrunnsdata!$D:$D,'Endring fra 2009 til 2024'!K$1)</f>
        <v>54750.30983582756</v>
      </c>
      <c r="L23" s="2">
        <f>SUMIFS(Bakgrunnsdata!$F:$F,Bakgrunnsdata!$C:$C,'Endring fra 2009 til 2024'!$B23,Bakgrunnsdata!$D:$D,'Endring fra 2009 til 2024'!L$1)</f>
        <v>70589.562329923181</v>
      </c>
      <c r="M23" s="2">
        <f>SUMIFS(Bakgrunnsdata!$F:$F,Bakgrunnsdata!$C:$C,'Endring fra 2009 til 2024'!$B23,Bakgrunnsdata!$D:$D,'Endring fra 2009 til 2024'!M$1)</f>
        <v>60494.571214748132</v>
      </c>
      <c r="N23" s="2">
        <f>SUMIFS(Bakgrunnsdata!$F:$F,Bakgrunnsdata!$C:$C,'Endring fra 2009 til 2024'!$B23,Bakgrunnsdata!$D:$D,'Endring fra 2009 til 2024'!N$1)</f>
        <v>57545.920886057844</v>
      </c>
      <c r="O23" s="2">
        <f>SUMIFS(Bakgrunnsdata!$F:$F,Bakgrunnsdata!$C:$C,'Endring fra 2009 til 2024'!$B23,Bakgrunnsdata!$D:$D,'Endring fra 2009 til 2024'!O$1)</f>
        <v>57031.458388061925</v>
      </c>
      <c r="P23" s="2">
        <f>SUMIFS(Bakgrunnsdata!$F:$F,Bakgrunnsdata!$C:$C,'Endring fra 2009 til 2024'!$B23,Bakgrunnsdata!$D:$D,'Endring fra 2009 til 2024'!P$1)</f>
        <v>55558.741494798029</v>
      </c>
      <c r="Q23" s="5">
        <f t="shared" si="0"/>
        <v>-0.10490612189920723</v>
      </c>
      <c r="R23" s="6"/>
    </row>
    <row r="24" spans="1:18">
      <c r="A24" t="s">
        <v>4</v>
      </c>
      <c r="B24" t="s">
        <v>49</v>
      </c>
      <c r="C24" t="s">
        <v>50</v>
      </c>
      <c r="D24" s="2">
        <f>SUMIFS(Bakgrunnsdata!$F:$F,Bakgrunnsdata!$C:$C,'Endring fra 2009 til 2024'!$B24,Bakgrunnsdata!$D:$D,'Endring fra 2009 til 2024'!D$1)</f>
        <v>15488.199381089848</v>
      </c>
      <c r="E24" s="2">
        <f>SUMIFS(Bakgrunnsdata!$F:$F,Bakgrunnsdata!$C:$C,'Endring fra 2009 til 2024'!$B24,Bakgrunnsdata!$D:$D,'Endring fra 2009 til 2024'!E$1)</f>
        <v>15415.626592068023</v>
      </c>
      <c r="F24" s="2">
        <f>SUMIFS(Bakgrunnsdata!$F:$F,Bakgrunnsdata!$C:$C,'Endring fra 2009 til 2024'!$B24,Bakgrunnsdata!$D:$D,'Endring fra 2009 til 2024'!F$1)</f>
        <v>15532.743826788132</v>
      </c>
      <c r="G24" s="2">
        <f>SUMIFS(Bakgrunnsdata!$F:$F,Bakgrunnsdata!$C:$C,'Endring fra 2009 til 2024'!$B24,Bakgrunnsdata!$D:$D,'Endring fra 2009 til 2024'!G$1)</f>
        <v>16017.054822224061</v>
      </c>
      <c r="H24" s="2">
        <f>SUMIFS(Bakgrunnsdata!$F:$F,Bakgrunnsdata!$C:$C,'Endring fra 2009 til 2024'!$B24,Bakgrunnsdata!$D:$D,'Endring fra 2009 til 2024'!H$1)</f>
        <v>15711.262332330591</v>
      </c>
      <c r="I24" s="2">
        <f>SUMIFS(Bakgrunnsdata!$F:$F,Bakgrunnsdata!$C:$C,'Endring fra 2009 til 2024'!$B24,Bakgrunnsdata!$D:$D,'Endring fra 2009 til 2024'!I$1)</f>
        <v>15854.118929893955</v>
      </c>
      <c r="J24" s="2">
        <f>SUMIFS(Bakgrunnsdata!$F:$F,Bakgrunnsdata!$C:$C,'Endring fra 2009 til 2024'!$B24,Bakgrunnsdata!$D:$D,'Endring fra 2009 til 2024'!J$1)</f>
        <v>16501.104141983174</v>
      </c>
      <c r="K24" s="2">
        <f>SUMIFS(Bakgrunnsdata!$F:$F,Bakgrunnsdata!$C:$C,'Endring fra 2009 til 2024'!$B24,Bakgrunnsdata!$D:$D,'Endring fra 2009 til 2024'!K$1)</f>
        <v>16608.986207284652</v>
      </c>
      <c r="L24" s="2">
        <f>SUMIFS(Bakgrunnsdata!$F:$F,Bakgrunnsdata!$C:$C,'Endring fra 2009 til 2024'!$B24,Bakgrunnsdata!$D:$D,'Endring fra 2009 til 2024'!L$1)</f>
        <v>16866.150075614401</v>
      </c>
      <c r="M24" s="2">
        <f>SUMIFS(Bakgrunnsdata!$F:$F,Bakgrunnsdata!$C:$C,'Endring fra 2009 til 2024'!$B24,Bakgrunnsdata!$D:$D,'Endring fra 2009 til 2024'!M$1)</f>
        <v>17184.087252454872</v>
      </c>
      <c r="N24" s="2">
        <f>SUMIFS(Bakgrunnsdata!$F:$F,Bakgrunnsdata!$C:$C,'Endring fra 2009 til 2024'!$B24,Bakgrunnsdata!$D:$D,'Endring fra 2009 til 2024'!N$1)</f>
        <v>17501.590349482816</v>
      </c>
      <c r="O24" s="2">
        <f>SUMIFS(Bakgrunnsdata!$F:$F,Bakgrunnsdata!$C:$C,'Endring fra 2009 til 2024'!$B24,Bakgrunnsdata!$D:$D,'Endring fra 2009 til 2024'!O$1)</f>
        <v>16690.467003035737</v>
      </c>
      <c r="P24" s="2">
        <f>SUMIFS(Bakgrunnsdata!$F:$F,Bakgrunnsdata!$C:$C,'Endring fra 2009 til 2024'!$B24,Bakgrunnsdata!$D:$D,'Endring fra 2009 til 2024'!P$1)</f>
        <v>17431.32863267231</v>
      </c>
      <c r="Q24" s="5">
        <f t="shared" si="0"/>
        <v>0.12545869301985513</v>
      </c>
      <c r="R24" s="6"/>
    </row>
    <row r="25" spans="1:18">
      <c r="A25" t="s">
        <v>4</v>
      </c>
      <c r="B25" t="s">
        <v>51</v>
      </c>
      <c r="C25" t="s">
        <v>52</v>
      </c>
      <c r="D25" s="2">
        <f>SUMIFS(Bakgrunnsdata!$F:$F,Bakgrunnsdata!$C:$C,'Endring fra 2009 til 2024'!$B25,Bakgrunnsdata!$D:$D,'Endring fra 2009 til 2024'!D$1)</f>
        <v>206603.41270776509</v>
      </c>
      <c r="E25" s="2">
        <f>SUMIFS(Bakgrunnsdata!$F:$F,Bakgrunnsdata!$C:$C,'Endring fra 2009 til 2024'!$B25,Bakgrunnsdata!$D:$D,'Endring fra 2009 til 2024'!E$1)</f>
        <v>259985.73628606301</v>
      </c>
      <c r="F25" s="2">
        <f>SUMIFS(Bakgrunnsdata!$F:$F,Bakgrunnsdata!$C:$C,'Endring fra 2009 til 2024'!$B25,Bakgrunnsdata!$D:$D,'Endring fra 2009 til 2024'!F$1)</f>
        <v>259106.57942538196</v>
      </c>
      <c r="G25" s="2">
        <f>SUMIFS(Bakgrunnsdata!$F:$F,Bakgrunnsdata!$C:$C,'Endring fra 2009 til 2024'!$B25,Bakgrunnsdata!$D:$D,'Endring fra 2009 til 2024'!G$1)</f>
        <v>261331.48874547295</v>
      </c>
      <c r="H25" s="2">
        <f>SUMIFS(Bakgrunnsdata!$F:$F,Bakgrunnsdata!$C:$C,'Endring fra 2009 til 2024'!$B25,Bakgrunnsdata!$D:$D,'Endring fra 2009 til 2024'!H$1)</f>
        <v>267429.03051741089</v>
      </c>
      <c r="I25" s="2">
        <f>SUMIFS(Bakgrunnsdata!$F:$F,Bakgrunnsdata!$C:$C,'Endring fra 2009 til 2024'!$B25,Bakgrunnsdata!$D:$D,'Endring fra 2009 til 2024'!I$1)</f>
        <v>263279.70442927507</v>
      </c>
      <c r="J25" s="2">
        <f>SUMIFS(Bakgrunnsdata!$F:$F,Bakgrunnsdata!$C:$C,'Endring fra 2009 til 2024'!$B25,Bakgrunnsdata!$D:$D,'Endring fra 2009 til 2024'!J$1)</f>
        <v>248316.45246051261</v>
      </c>
      <c r="K25" s="2">
        <f>SUMIFS(Bakgrunnsdata!$F:$F,Bakgrunnsdata!$C:$C,'Endring fra 2009 til 2024'!$B25,Bakgrunnsdata!$D:$D,'Endring fra 2009 til 2024'!K$1)</f>
        <v>245044.26178126087</v>
      </c>
      <c r="L25" s="2">
        <f>SUMIFS(Bakgrunnsdata!$F:$F,Bakgrunnsdata!$C:$C,'Endring fra 2009 til 2024'!$B25,Bakgrunnsdata!$D:$D,'Endring fra 2009 til 2024'!L$1)</f>
        <v>276192.6152770443</v>
      </c>
      <c r="M25" s="2">
        <f>SUMIFS(Bakgrunnsdata!$F:$F,Bakgrunnsdata!$C:$C,'Endring fra 2009 til 2024'!$B25,Bakgrunnsdata!$D:$D,'Endring fra 2009 til 2024'!M$1)</f>
        <v>272117.69503788353</v>
      </c>
      <c r="N25" s="2">
        <f>SUMIFS(Bakgrunnsdata!$F:$F,Bakgrunnsdata!$C:$C,'Endring fra 2009 til 2024'!$B25,Bakgrunnsdata!$D:$D,'Endring fra 2009 til 2024'!N$1)</f>
        <v>279017.39350246312</v>
      </c>
      <c r="O25" s="2">
        <f>SUMIFS(Bakgrunnsdata!$F:$F,Bakgrunnsdata!$C:$C,'Endring fra 2009 til 2024'!$B25,Bakgrunnsdata!$D:$D,'Endring fra 2009 til 2024'!O$1)</f>
        <v>257918.98866994024</v>
      </c>
      <c r="P25" s="2">
        <f>SUMIFS(Bakgrunnsdata!$F:$F,Bakgrunnsdata!$C:$C,'Endring fra 2009 til 2024'!$B25,Bakgrunnsdata!$D:$D,'Endring fra 2009 til 2024'!P$1)</f>
        <v>282386.6586352312</v>
      </c>
      <c r="Q25" s="5">
        <f t="shared" si="0"/>
        <v>0.36680539268080459</v>
      </c>
      <c r="R25" s="6"/>
    </row>
    <row r="26" spans="1:18">
      <c r="A26" t="s">
        <v>4</v>
      </c>
      <c r="B26" t="s">
        <v>53</v>
      </c>
      <c r="C26" t="s">
        <v>54</v>
      </c>
      <c r="D26" s="2">
        <f>SUMIFS(Bakgrunnsdata!$F:$F,Bakgrunnsdata!$C:$C,'Endring fra 2009 til 2024'!$B26,Bakgrunnsdata!$D:$D,'Endring fra 2009 til 2024'!D$1)</f>
        <v>14921.873539192475</v>
      </c>
      <c r="E26" s="2">
        <f>SUMIFS(Bakgrunnsdata!$F:$F,Bakgrunnsdata!$C:$C,'Endring fra 2009 til 2024'!$B26,Bakgrunnsdata!$D:$D,'Endring fra 2009 til 2024'!E$1)</f>
        <v>14534.054207534193</v>
      </c>
      <c r="F26" s="2">
        <f>SUMIFS(Bakgrunnsdata!$F:$F,Bakgrunnsdata!$C:$C,'Endring fra 2009 til 2024'!$B26,Bakgrunnsdata!$D:$D,'Endring fra 2009 til 2024'!F$1)</f>
        <v>15410.886396311427</v>
      </c>
      <c r="G26" s="2">
        <f>SUMIFS(Bakgrunnsdata!$F:$F,Bakgrunnsdata!$C:$C,'Endring fra 2009 til 2024'!$B26,Bakgrunnsdata!$D:$D,'Endring fra 2009 til 2024'!G$1)</f>
        <v>16142.923244214675</v>
      </c>
      <c r="H26" s="2">
        <f>SUMIFS(Bakgrunnsdata!$F:$F,Bakgrunnsdata!$C:$C,'Endring fra 2009 til 2024'!$B26,Bakgrunnsdata!$D:$D,'Endring fra 2009 til 2024'!H$1)</f>
        <v>17289.976658681564</v>
      </c>
      <c r="I26" s="2">
        <f>SUMIFS(Bakgrunnsdata!$F:$F,Bakgrunnsdata!$C:$C,'Endring fra 2009 til 2024'!$B26,Bakgrunnsdata!$D:$D,'Endring fra 2009 til 2024'!I$1)</f>
        <v>16100.431865781113</v>
      </c>
      <c r="J26" s="2">
        <f>SUMIFS(Bakgrunnsdata!$F:$F,Bakgrunnsdata!$C:$C,'Endring fra 2009 til 2024'!$B26,Bakgrunnsdata!$D:$D,'Endring fra 2009 til 2024'!J$1)</f>
        <v>15653.764251800814</v>
      </c>
      <c r="K26" s="2">
        <f>SUMIFS(Bakgrunnsdata!$F:$F,Bakgrunnsdata!$C:$C,'Endring fra 2009 til 2024'!$B26,Bakgrunnsdata!$D:$D,'Endring fra 2009 til 2024'!K$1)</f>
        <v>14931.0829975874</v>
      </c>
      <c r="L26" s="2">
        <f>SUMIFS(Bakgrunnsdata!$F:$F,Bakgrunnsdata!$C:$C,'Endring fra 2009 til 2024'!$B26,Bakgrunnsdata!$D:$D,'Endring fra 2009 til 2024'!L$1)</f>
        <v>15616.303320512441</v>
      </c>
      <c r="M26" s="2">
        <f>SUMIFS(Bakgrunnsdata!$F:$F,Bakgrunnsdata!$C:$C,'Endring fra 2009 til 2024'!$B26,Bakgrunnsdata!$D:$D,'Endring fra 2009 til 2024'!M$1)</f>
        <v>15788.633702292787</v>
      </c>
      <c r="N26" s="2">
        <f>SUMIFS(Bakgrunnsdata!$F:$F,Bakgrunnsdata!$C:$C,'Endring fra 2009 til 2024'!$B26,Bakgrunnsdata!$D:$D,'Endring fra 2009 til 2024'!N$1)</f>
        <v>15615.919244997218</v>
      </c>
      <c r="O26" s="2">
        <f>SUMIFS(Bakgrunnsdata!$F:$F,Bakgrunnsdata!$C:$C,'Endring fra 2009 til 2024'!$B26,Bakgrunnsdata!$D:$D,'Endring fra 2009 til 2024'!O$1)</f>
        <v>15292.996684506412</v>
      </c>
      <c r="P26" s="2">
        <f>SUMIFS(Bakgrunnsdata!$F:$F,Bakgrunnsdata!$C:$C,'Endring fra 2009 til 2024'!$B26,Bakgrunnsdata!$D:$D,'Endring fra 2009 til 2024'!P$1)</f>
        <v>15110.844872962458</v>
      </c>
      <c r="Q26" s="5">
        <f t="shared" si="0"/>
        <v>1.266404873849436E-2</v>
      </c>
      <c r="R26" s="6"/>
    </row>
    <row r="27" spans="1:18">
      <c r="A27" t="s">
        <v>55</v>
      </c>
      <c r="B27" t="s">
        <v>56</v>
      </c>
      <c r="C27" t="s">
        <v>57</v>
      </c>
      <c r="D27" s="2">
        <f>SUMIFS(Bakgrunnsdata!$F:$F,Bakgrunnsdata!$C:$C,'Endring fra 2009 til 2024'!$B27,Bakgrunnsdata!$D:$D,'Endring fra 2009 til 2024'!D$1)</f>
        <v>276662.44926249591</v>
      </c>
      <c r="E27" s="2">
        <f>SUMIFS(Bakgrunnsdata!$F:$F,Bakgrunnsdata!$C:$C,'Endring fra 2009 til 2024'!$B27,Bakgrunnsdata!$D:$D,'Endring fra 2009 til 2024'!E$1)</f>
        <v>282108.68898476171</v>
      </c>
      <c r="F27" s="2">
        <f>SUMIFS(Bakgrunnsdata!$F:$F,Bakgrunnsdata!$C:$C,'Endring fra 2009 til 2024'!$B27,Bakgrunnsdata!$D:$D,'Endring fra 2009 til 2024'!F$1)</f>
        <v>265413.41036028147</v>
      </c>
      <c r="G27" s="2">
        <f>SUMIFS(Bakgrunnsdata!$F:$F,Bakgrunnsdata!$C:$C,'Endring fra 2009 til 2024'!$B27,Bakgrunnsdata!$D:$D,'Endring fra 2009 til 2024'!G$1)</f>
        <v>248920.16663107582</v>
      </c>
      <c r="H27" s="2">
        <f>SUMIFS(Bakgrunnsdata!$F:$F,Bakgrunnsdata!$C:$C,'Endring fra 2009 til 2024'!$B27,Bakgrunnsdata!$D:$D,'Endring fra 2009 til 2024'!H$1)</f>
        <v>234459.23647559888</v>
      </c>
      <c r="I27" s="2">
        <f>SUMIFS(Bakgrunnsdata!$F:$F,Bakgrunnsdata!$C:$C,'Endring fra 2009 til 2024'!$B27,Bakgrunnsdata!$D:$D,'Endring fra 2009 til 2024'!I$1)</f>
        <v>212798.83962593449</v>
      </c>
      <c r="J27" s="2">
        <f>SUMIFS(Bakgrunnsdata!$F:$F,Bakgrunnsdata!$C:$C,'Endring fra 2009 til 2024'!$B27,Bakgrunnsdata!$D:$D,'Endring fra 2009 til 2024'!J$1)</f>
        <v>210146.58398771923</v>
      </c>
      <c r="K27" s="2">
        <f>SUMIFS(Bakgrunnsdata!$F:$F,Bakgrunnsdata!$C:$C,'Endring fra 2009 til 2024'!$B27,Bakgrunnsdata!$D:$D,'Endring fra 2009 til 2024'!K$1)</f>
        <v>199497.91780652982</v>
      </c>
      <c r="L27" s="2">
        <f>SUMIFS(Bakgrunnsdata!$F:$F,Bakgrunnsdata!$C:$C,'Endring fra 2009 til 2024'!$B27,Bakgrunnsdata!$D:$D,'Endring fra 2009 til 2024'!L$1)</f>
        <v>200211.6037637624</v>
      </c>
      <c r="M27" s="2">
        <f>SUMIFS(Bakgrunnsdata!$F:$F,Bakgrunnsdata!$C:$C,'Endring fra 2009 til 2024'!$B27,Bakgrunnsdata!$D:$D,'Endring fra 2009 til 2024'!M$1)</f>
        <v>195470.65678065535</v>
      </c>
      <c r="N27" s="2">
        <f>SUMIFS(Bakgrunnsdata!$F:$F,Bakgrunnsdata!$C:$C,'Endring fra 2009 til 2024'!$B27,Bakgrunnsdata!$D:$D,'Endring fra 2009 til 2024'!N$1)</f>
        <v>188911.43099915504</v>
      </c>
      <c r="O27" s="2">
        <f>SUMIFS(Bakgrunnsdata!$F:$F,Bakgrunnsdata!$C:$C,'Endring fra 2009 til 2024'!$B27,Bakgrunnsdata!$D:$D,'Endring fra 2009 til 2024'!O$1)</f>
        <v>174909.85107155066</v>
      </c>
      <c r="P27" s="2">
        <f>SUMIFS(Bakgrunnsdata!$F:$F,Bakgrunnsdata!$C:$C,'Endring fra 2009 til 2024'!$B27,Bakgrunnsdata!$D:$D,'Endring fra 2009 til 2024'!P$1)</f>
        <v>163059.29354286764</v>
      </c>
      <c r="Q27" s="5">
        <f t="shared" si="0"/>
        <v>-0.41062007519438304</v>
      </c>
      <c r="R27" s="6"/>
    </row>
    <row r="28" spans="1:18">
      <c r="A28" t="s">
        <v>55</v>
      </c>
      <c r="B28" t="s">
        <v>58</v>
      </c>
      <c r="C28" t="s">
        <v>59</v>
      </c>
      <c r="D28" s="2">
        <f>SUMIFS(Bakgrunnsdata!$F:$F,Bakgrunnsdata!$C:$C,'Endring fra 2009 til 2024'!$B28,Bakgrunnsdata!$D:$D,'Endring fra 2009 til 2024'!D$1)</f>
        <v>387272.55988433451</v>
      </c>
      <c r="E28" s="2">
        <f>SUMIFS(Bakgrunnsdata!$F:$F,Bakgrunnsdata!$C:$C,'Endring fra 2009 til 2024'!$B28,Bakgrunnsdata!$D:$D,'Endring fra 2009 til 2024'!E$1)</f>
        <v>387481.37178983213</v>
      </c>
      <c r="F28" s="2">
        <f>SUMIFS(Bakgrunnsdata!$F:$F,Bakgrunnsdata!$C:$C,'Endring fra 2009 til 2024'!$B28,Bakgrunnsdata!$D:$D,'Endring fra 2009 til 2024'!F$1)</f>
        <v>342548.5055133003</v>
      </c>
      <c r="G28" s="2">
        <f>SUMIFS(Bakgrunnsdata!$F:$F,Bakgrunnsdata!$C:$C,'Endring fra 2009 til 2024'!$B28,Bakgrunnsdata!$D:$D,'Endring fra 2009 til 2024'!G$1)</f>
        <v>287928.10347122693</v>
      </c>
      <c r="H28" s="2">
        <f>SUMIFS(Bakgrunnsdata!$F:$F,Bakgrunnsdata!$C:$C,'Endring fra 2009 til 2024'!$B28,Bakgrunnsdata!$D:$D,'Endring fra 2009 til 2024'!H$1)</f>
        <v>277788.0397427011</v>
      </c>
      <c r="I28" s="2">
        <f>SUMIFS(Bakgrunnsdata!$F:$F,Bakgrunnsdata!$C:$C,'Endring fra 2009 til 2024'!$B28,Bakgrunnsdata!$D:$D,'Endring fra 2009 til 2024'!I$1)</f>
        <v>257868.60476351934</v>
      </c>
      <c r="J28" s="2">
        <f>SUMIFS(Bakgrunnsdata!$F:$F,Bakgrunnsdata!$C:$C,'Endring fra 2009 til 2024'!$B28,Bakgrunnsdata!$D:$D,'Endring fra 2009 til 2024'!J$1)</f>
        <v>263552.90473963763</v>
      </c>
      <c r="K28" s="2">
        <f>SUMIFS(Bakgrunnsdata!$F:$F,Bakgrunnsdata!$C:$C,'Endring fra 2009 til 2024'!$B28,Bakgrunnsdata!$D:$D,'Endring fra 2009 til 2024'!K$1)</f>
        <v>249897.33011521641</v>
      </c>
      <c r="L28" s="2">
        <f>SUMIFS(Bakgrunnsdata!$F:$F,Bakgrunnsdata!$C:$C,'Endring fra 2009 til 2024'!$B28,Bakgrunnsdata!$D:$D,'Endring fra 2009 til 2024'!L$1)</f>
        <v>236557.97356344439</v>
      </c>
      <c r="M28" s="2">
        <f>SUMIFS(Bakgrunnsdata!$F:$F,Bakgrunnsdata!$C:$C,'Endring fra 2009 til 2024'!$B28,Bakgrunnsdata!$D:$D,'Endring fra 2009 til 2024'!M$1)</f>
        <v>232656.90056288405</v>
      </c>
      <c r="N28" s="2">
        <f>SUMIFS(Bakgrunnsdata!$F:$F,Bakgrunnsdata!$C:$C,'Endring fra 2009 til 2024'!$B28,Bakgrunnsdata!$D:$D,'Endring fra 2009 til 2024'!N$1)</f>
        <v>234045.75710182599</v>
      </c>
      <c r="O28" s="2">
        <f>SUMIFS(Bakgrunnsdata!$F:$F,Bakgrunnsdata!$C:$C,'Endring fra 2009 til 2024'!$B28,Bakgrunnsdata!$D:$D,'Endring fra 2009 til 2024'!O$1)</f>
        <v>217554.65872787108</v>
      </c>
      <c r="P28" s="2">
        <f>SUMIFS(Bakgrunnsdata!$F:$F,Bakgrunnsdata!$C:$C,'Endring fra 2009 til 2024'!$B28,Bakgrunnsdata!$D:$D,'Endring fra 2009 til 2024'!P$1)</f>
        <v>204266.24145555621</v>
      </c>
      <c r="Q28" s="5">
        <f t="shared" si="0"/>
        <v>-0.47255173070727297</v>
      </c>
      <c r="R28" s="6"/>
    </row>
    <row r="29" spans="1:18">
      <c r="A29" t="s">
        <v>55</v>
      </c>
      <c r="B29" t="s">
        <v>60</v>
      </c>
      <c r="C29" t="s">
        <v>61</v>
      </c>
      <c r="D29" s="2">
        <f>SUMIFS(Bakgrunnsdata!$F:$F,Bakgrunnsdata!$C:$C,'Endring fra 2009 til 2024'!$B29,Bakgrunnsdata!$D:$D,'Endring fra 2009 til 2024'!D$1)</f>
        <v>338533.52516532206</v>
      </c>
      <c r="E29" s="2">
        <f>SUMIFS(Bakgrunnsdata!$F:$F,Bakgrunnsdata!$C:$C,'Endring fra 2009 til 2024'!$B29,Bakgrunnsdata!$D:$D,'Endring fra 2009 til 2024'!E$1)</f>
        <v>351991.49692706449</v>
      </c>
      <c r="F29" s="2">
        <f>SUMIFS(Bakgrunnsdata!$F:$F,Bakgrunnsdata!$C:$C,'Endring fra 2009 til 2024'!$B29,Bakgrunnsdata!$D:$D,'Endring fra 2009 til 2024'!F$1)</f>
        <v>358096.04568162566</v>
      </c>
      <c r="G29" s="2">
        <f>SUMIFS(Bakgrunnsdata!$F:$F,Bakgrunnsdata!$C:$C,'Endring fra 2009 til 2024'!$B29,Bakgrunnsdata!$D:$D,'Endring fra 2009 til 2024'!G$1)</f>
        <v>345933.76922012022</v>
      </c>
      <c r="H29" s="2">
        <f>SUMIFS(Bakgrunnsdata!$F:$F,Bakgrunnsdata!$C:$C,'Endring fra 2009 til 2024'!$B29,Bakgrunnsdata!$D:$D,'Endring fra 2009 til 2024'!H$1)</f>
        <v>345952.11684882658</v>
      </c>
      <c r="I29" s="2">
        <f>SUMIFS(Bakgrunnsdata!$F:$F,Bakgrunnsdata!$C:$C,'Endring fra 2009 til 2024'!$B29,Bakgrunnsdata!$D:$D,'Endring fra 2009 til 2024'!I$1)</f>
        <v>334433.50344667037</v>
      </c>
      <c r="J29" s="2">
        <f>SUMIFS(Bakgrunnsdata!$F:$F,Bakgrunnsdata!$C:$C,'Endring fra 2009 til 2024'!$B29,Bakgrunnsdata!$D:$D,'Endring fra 2009 til 2024'!J$1)</f>
        <v>335353.18555954756</v>
      </c>
      <c r="K29" s="2">
        <f>SUMIFS(Bakgrunnsdata!$F:$F,Bakgrunnsdata!$C:$C,'Endring fra 2009 til 2024'!$B29,Bakgrunnsdata!$D:$D,'Endring fra 2009 til 2024'!K$1)</f>
        <v>313180.66977629246</v>
      </c>
      <c r="L29" s="2">
        <f>SUMIFS(Bakgrunnsdata!$F:$F,Bakgrunnsdata!$C:$C,'Endring fra 2009 til 2024'!$B29,Bakgrunnsdata!$D:$D,'Endring fra 2009 til 2024'!L$1)</f>
        <v>289446.63762883621</v>
      </c>
      <c r="M29" s="2">
        <f>SUMIFS(Bakgrunnsdata!$F:$F,Bakgrunnsdata!$C:$C,'Endring fra 2009 til 2024'!$B29,Bakgrunnsdata!$D:$D,'Endring fra 2009 til 2024'!M$1)</f>
        <v>303269.59468354413</v>
      </c>
      <c r="N29" s="2">
        <f>SUMIFS(Bakgrunnsdata!$F:$F,Bakgrunnsdata!$C:$C,'Endring fra 2009 til 2024'!$B29,Bakgrunnsdata!$D:$D,'Endring fra 2009 til 2024'!N$1)</f>
        <v>295256.56914993282</v>
      </c>
      <c r="O29" s="2">
        <f>SUMIFS(Bakgrunnsdata!$F:$F,Bakgrunnsdata!$C:$C,'Endring fra 2009 til 2024'!$B29,Bakgrunnsdata!$D:$D,'Endring fra 2009 til 2024'!O$1)</f>
        <v>274255.25379272329</v>
      </c>
      <c r="P29" s="2">
        <f>SUMIFS(Bakgrunnsdata!$F:$F,Bakgrunnsdata!$C:$C,'Endring fra 2009 til 2024'!$B29,Bakgrunnsdata!$D:$D,'Endring fra 2009 til 2024'!P$1)</f>
        <v>264994.34797252883</v>
      </c>
      <c r="Q29" s="5">
        <f t="shared" si="0"/>
        <v>-0.21722863978355034</v>
      </c>
      <c r="R29" s="6"/>
    </row>
    <row r="30" spans="1:18">
      <c r="A30" t="s">
        <v>55</v>
      </c>
      <c r="B30" t="s">
        <v>62</v>
      </c>
      <c r="C30" t="s">
        <v>63</v>
      </c>
      <c r="D30" s="2">
        <f>SUMIFS(Bakgrunnsdata!$F:$F,Bakgrunnsdata!$C:$C,'Endring fra 2009 til 2024'!$B30,Bakgrunnsdata!$D:$D,'Endring fra 2009 til 2024'!D$1)</f>
        <v>128716.77639989048</v>
      </c>
      <c r="E30" s="2">
        <f>SUMIFS(Bakgrunnsdata!$F:$F,Bakgrunnsdata!$C:$C,'Endring fra 2009 til 2024'!$B30,Bakgrunnsdata!$D:$D,'Endring fra 2009 til 2024'!E$1)</f>
        <v>133579.93902683727</v>
      </c>
      <c r="F30" s="2">
        <f>SUMIFS(Bakgrunnsdata!$F:$F,Bakgrunnsdata!$C:$C,'Endring fra 2009 til 2024'!$B30,Bakgrunnsdata!$D:$D,'Endring fra 2009 til 2024'!F$1)</f>
        <v>134368.01517320549</v>
      </c>
      <c r="G30" s="2">
        <f>SUMIFS(Bakgrunnsdata!$F:$F,Bakgrunnsdata!$C:$C,'Endring fra 2009 til 2024'!$B30,Bakgrunnsdata!$D:$D,'Endring fra 2009 til 2024'!G$1)</f>
        <v>127604.4337771228</v>
      </c>
      <c r="H30" s="2">
        <f>SUMIFS(Bakgrunnsdata!$F:$F,Bakgrunnsdata!$C:$C,'Endring fra 2009 til 2024'!$B30,Bakgrunnsdata!$D:$D,'Endring fra 2009 til 2024'!H$1)</f>
        <v>124751.97639267819</v>
      </c>
      <c r="I30" s="2">
        <f>SUMIFS(Bakgrunnsdata!$F:$F,Bakgrunnsdata!$C:$C,'Endring fra 2009 til 2024'!$B30,Bakgrunnsdata!$D:$D,'Endring fra 2009 til 2024'!I$1)</f>
        <v>119228.47970417733</v>
      </c>
      <c r="J30" s="2">
        <f>SUMIFS(Bakgrunnsdata!$F:$F,Bakgrunnsdata!$C:$C,'Endring fra 2009 til 2024'!$B30,Bakgrunnsdata!$D:$D,'Endring fra 2009 til 2024'!J$1)</f>
        <v>123932.56885348754</v>
      </c>
      <c r="K30" s="2">
        <f>SUMIFS(Bakgrunnsdata!$F:$F,Bakgrunnsdata!$C:$C,'Endring fra 2009 til 2024'!$B30,Bakgrunnsdata!$D:$D,'Endring fra 2009 til 2024'!K$1)</f>
        <v>113636.78048463663</v>
      </c>
      <c r="L30" s="2">
        <f>SUMIFS(Bakgrunnsdata!$F:$F,Bakgrunnsdata!$C:$C,'Endring fra 2009 til 2024'!$B30,Bakgrunnsdata!$D:$D,'Endring fra 2009 til 2024'!L$1)</f>
        <v>109887.34386032831</v>
      </c>
      <c r="M30" s="2">
        <f>SUMIFS(Bakgrunnsdata!$F:$F,Bakgrunnsdata!$C:$C,'Endring fra 2009 til 2024'!$B30,Bakgrunnsdata!$D:$D,'Endring fra 2009 til 2024'!M$1)</f>
        <v>110283.97760967966</v>
      </c>
      <c r="N30" s="2">
        <f>SUMIFS(Bakgrunnsdata!$F:$F,Bakgrunnsdata!$C:$C,'Endring fra 2009 til 2024'!$B30,Bakgrunnsdata!$D:$D,'Endring fra 2009 til 2024'!N$1)</f>
        <v>110708.43143562539</v>
      </c>
      <c r="O30" s="2">
        <f>SUMIFS(Bakgrunnsdata!$F:$F,Bakgrunnsdata!$C:$C,'Endring fra 2009 til 2024'!$B30,Bakgrunnsdata!$D:$D,'Endring fra 2009 til 2024'!O$1)</f>
        <v>100775.50394757626</v>
      </c>
      <c r="P30" s="2">
        <f>SUMIFS(Bakgrunnsdata!$F:$F,Bakgrunnsdata!$C:$C,'Endring fra 2009 til 2024'!$B30,Bakgrunnsdata!$D:$D,'Endring fra 2009 til 2024'!P$1)</f>
        <v>97055.347037227402</v>
      </c>
      <c r="Q30" s="5">
        <f t="shared" si="0"/>
        <v>-0.24597748831355926</v>
      </c>
      <c r="R30" s="6"/>
    </row>
    <row r="31" spans="1:18">
      <c r="A31" t="s">
        <v>55</v>
      </c>
      <c r="B31" t="s">
        <v>64</v>
      </c>
      <c r="C31" t="s">
        <v>65</v>
      </c>
      <c r="D31" s="2">
        <f>SUMIFS(Bakgrunnsdata!$F:$F,Bakgrunnsdata!$C:$C,'Endring fra 2009 til 2024'!$B31,Bakgrunnsdata!$D:$D,'Endring fra 2009 til 2024'!D$1)</f>
        <v>413359.78341524821</v>
      </c>
      <c r="E31" s="2">
        <f>SUMIFS(Bakgrunnsdata!$F:$F,Bakgrunnsdata!$C:$C,'Endring fra 2009 til 2024'!$B31,Bakgrunnsdata!$D:$D,'Endring fra 2009 til 2024'!E$1)</f>
        <v>428993.12814502115</v>
      </c>
      <c r="F31" s="2">
        <f>SUMIFS(Bakgrunnsdata!$F:$F,Bakgrunnsdata!$C:$C,'Endring fra 2009 til 2024'!$B31,Bakgrunnsdata!$D:$D,'Endring fra 2009 til 2024'!F$1)</f>
        <v>447594.2018456643</v>
      </c>
      <c r="G31" s="2">
        <f>SUMIFS(Bakgrunnsdata!$F:$F,Bakgrunnsdata!$C:$C,'Endring fra 2009 til 2024'!$B31,Bakgrunnsdata!$D:$D,'Endring fra 2009 til 2024'!G$1)</f>
        <v>450232.13052292395</v>
      </c>
      <c r="H31" s="2">
        <f>SUMIFS(Bakgrunnsdata!$F:$F,Bakgrunnsdata!$C:$C,'Endring fra 2009 til 2024'!$B31,Bakgrunnsdata!$D:$D,'Endring fra 2009 til 2024'!H$1)</f>
        <v>457419.61537708255</v>
      </c>
      <c r="I31" s="2">
        <f>SUMIFS(Bakgrunnsdata!$F:$F,Bakgrunnsdata!$C:$C,'Endring fra 2009 til 2024'!$B31,Bakgrunnsdata!$D:$D,'Endring fra 2009 til 2024'!I$1)</f>
        <v>458661.86647386721</v>
      </c>
      <c r="J31" s="2">
        <f>SUMIFS(Bakgrunnsdata!$F:$F,Bakgrunnsdata!$C:$C,'Endring fra 2009 til 2024'!$B31,Bakgrunnsdata!$D:$D,'Endring fra 2009 til 2024'!J$1)</f>
        <v>499177.31469482556</v>
      </c>
      <c r="K31" s="2">
        <f>SUMIFS(Bakgrunnsdata!$F:$F,Bakgrunnsdata!$C:$C,'Endring fra 2009 til 2024'!$B31,Bakgrunnsdata!$D:$D,'Endring fra 2009 til 2024'!K$1)</f>
        <v>462029.80792576418</v>
      </c>
      <c r="L31" s="2">
        <f>SUMIFS(Bakgrunnsdata!$F:$F,Bakgrunnsdata!$C:$C,'Endring fra 2009 til 2024'!$B31,Bakgrunnsdata!$D:$D,'Endring fra 2009 til 2024'!L$1)</f>
        <v>293942.19045318401</v>
      </c>
      <c r="M31" s="2">
        <f>SUMIFS(Bakgrunnsdata!$F:$F,Bakgrunnsdata!$C:$C,'Endring fra 2009 til 2024'!$B31,Bakgrunnsdata!$D:$D,'Endring fra 2009 til 2024'!M$1)</f>
        <v>293436.50537223747</v>
      </c>
      <c r="N31" s="2">
        <f>SUMIFS(Bakgrunnsdata!$F:$F,Bakgrunnsdata!$C:$C,'Endring fra 2009 til 2024'!$B31,Bakgrunnsdata!$D:$D,'Endring fra 2009 til 2024'!N$1)</f>
        <v>383465.27064543439</v>
      </c>
      <c r="O31" s="2">
        <f>SUMIFS(Bakgrunnsdata!$F:$F,Bakgrunnsdata!$C:$C,'Endring fra 2009 til 2024'!$B31,Bakgrunnsdata!$D:$D,'Endring fra 2009 til 2024'!O$1)</f>
        <v>400322.87344105664</v>
      </c>
      <c r="P31" s="2">
        <f>SUMIFS(Bakgrunnsdata!$F:$F,Bakgrunnsdata!$C:$C,'Endring fra 2009 til 2024'!$B31,Bakgrunnsdata!$D:$D,'Endring fra 2009 til 2024'!P$1)</f>
        <v>389668.21084878664</v>
      </c>
      <c r="Q31" s="5">
        <f t="shared" si="0"/>
        <v>-5.7314653038372021E-2</v>
      </c>
      <c r="R31" s="6"/>
    </row>
    <row r="32" spans="1:18">
      <c r="A32" t="s">
        <v>55</v>
      </c>
      <c r="B32" t="s">
        <v>66</v>
      </c>
      <c r="C32" t="s">
        <v>67</v>
      </c>
      <c r="D32" s="2">
        <f>SUMIFS(Bakgrunnsdata!$F:$F,Bakgrunnsdata!$C:$C,'Endring fra 2009 til 2024'!$B32,Bakgrunnsdata!$D:$D,'Endring fra 2009 til 2024'!D$1)</f>
        <v>38094.328124965388</v>
      </c>
      <c r="E32" s="2">
        <f>SUMIFS(Bakgrunnsdata!$F:$F,Bakgrunnsdata!$C:$C,'Endring fra 2009 til 2024'!$B32,Bakgrunnsdata!$D:$D,'Endring fra 2009 til 2024'!E$1)</f>
        <v>37027.169238045499</v>
      </c>
      <c r="F32" s="2">
        <f>SUMIFS(Bakgrunnsdata!$F:$F,Bakgrunnsdata!$C:$C,'Endring fra 2009 til 2024'!$B32,Bakgrunnsdata!$D:$D,'Endring fra 2009 til 2024'!F$1)</f>
        <v>32973.571526277512</v>
      </c>
      <c r="G32" s="2">
        <f>SUMIFS(Bakgrunnsdata!$F:$F,Bakgrunnsdata!$C:$C,'Endring fra 2009 til 2024'!$B32,Bakgrunnsdata!$D:$D,'Endring fra 2009 til 2024'!G$1)</f>
        <v>31773.135612835256</v>
      </c>
      <c r="H32" s="2">
        <f>SUMIFS(Bakgrunnsdata!$F:$F,Bakgrunnsdata!$C:$C,'Endring fra 2009 til 2024'!$B32,Bakgrunnsdata!$D:$D,'Endring fra 2009 til 2024'!H$1)</f>
        <v>31536.061153991224</v>
      </c>
      <c r="I32" s="2">
        <f>SUMIFS(Bakgrunnsdata!$F:$F,Bakgrunnsdata!$C:$C,'Endring fra 2009 til 2024'!$B32,Bakgrunnsdata!$D:$D,'Endring fra 2009 til 2024'!I$1)</f>
        <v>30361.907837514602</v>
      </c>
      <c r="J32" s="2">
        <f>SUMIFS(Bakgrunnsdata!$F:$F,Bakgrunnsdata!$C:$C,'Endring fra 2009 til 2024'!$B32,Bakgrunnsdata!$D:$D,'Endring fra 2009 til 2024'!J$1)</f>
        <v>32540.127904180419</v>
      </c>
      <c r="K32" s="2">
        <f>SUMIFS(Bakgrunnsdata!$F:$F,Bakgrunnsdata!$C:$C,'Endring fra 2009 til 2024'!$B32,Bakgrunnsdata!$D:$D,'Endring fra 2009 til 2024'!K$1)</f>
        <v>30489.827104241638</v>
      </c>
      <c r="L32" s="2">
        <f>SUMIFS(Bakgrunnsdata!$F:$F,Bakgrunnsdata!$C:$C,'Endring fra 2009 til 2024'!$B32,Bakgrunnsdata!$D:$D,'Endring fra 2009 til 2024'!L$1)</f>
        <v>25756.013512484453</v>
      </c>
      <c r="M32" s="2">
        <f>SUMIFS(Bakgrunnsdata!$F:$F,Bakgrunnsdata!$C:$C,'Endring fra 2009 til 2024'!$B32,Bakgrunnsdata!$D:$D,'Endring fra 2009 til 2024'!M$1)</f>
        <v>24994.49695515812</v>
      </c>
      <c r="N32" s="2">
        <f>SUMIFS(Bakgrunnsdata!$F:$F,Bakgrunnsdata!$C:$C,'Endring fra 2009 til 2024'!$B32,Bakgrunnsdata!$D:$D,'Endring fra 2009 til 2024'!N$1)</f>
        <v>27138.21357684887</v>
      </c>
      <c r="O32" s="2">
        <f>SUMIFS(Bakgrunnsdata!$F:$F,Bakgrunnsdata!$C:$C,'Endring fra 2009 til 2024'!$B32,Bakgrunnsdata!$D:$D,'Endring fra 2009 til 2024'!O$1)</f>
        <v>25083.916650157498</v>
      </c>
      <c r="P32" s="2">
        <f>SUMIFS(Bakgrunnsdata!$F:$F,Bakgrunnsdata!$C:$C,'Endring fra 2009 til 2024'!$B32,Bakgrunnsdata!$D:$D,'Endring fra 2009 til 2024'!P$1)</f>
        <v>24270.116551212912</v>
      </c>
      <c r="Q32" s="5">
        <f t="shared" si="0"/>
        <v>-0.36289422216355305</v>
      </c>
      <c r="R32" s="6"/>
    </row>
    <row r="33" spans="1:18">
      <c r="A33" t="s">
        <v>55</v>
      </c>
      <c r="B33" t="s">
        <v>68</v>
      </c>
      <c r="C33" t="s">
        <v>69</v>
      </c>
      <c r="D33" s="2">
        <f>SUMIFS(Bakgrunnsdata!$F:$F,Bakgrunnsdata!$C:$C,'Endring fra 2009 til 2024'!$B33,Bakgrunnsdata!$D:$D,'Endring fra 2009 til 2024'!D$1)</f>
        <v>65664.460329190173</v>
      </c>
      <c r="E33" s="2">
        <f>SUMIFS(Bakgrunnsdata!$F:$F,Bakgrunnsdata!$C:$C,'Endring fra 2009 til 2024'!$B33,Bakgrunnsdata!$D:$D,'Endring fra 2009 til 2024'!E$1)</f>
        <v>65050.737258801069</v>
      </c>
      <c r="F33" s="2">
        <f>SUMIFS(Bakgrunnsdata!$F:$F,Bakgrunnsdata!$C:$C,'Endring fra 2009 til 2024'!$B33,Bakgrunnsdata!$D:$D,'Endring fra 2009 til 2024'!F$1)</f>
        <v>62808.245689167736</v>
      </c>
      <c r="G33" s="2">
        <f>SUMIFS(Bakgrunnsdata!$F:$F,Bakgrunnsdata!$C:$C,'Endring fra 2009 til 2024'!$B33,Bakgrunnsdata!$D:$D,'Endring fra 2009 til 2024'!G$1)</f>
        <v>61525.577244347558</v>
      </c>
      <c r="H33" s="2">
        <f>SUMIFS(Bakgrunnsdata!$F:$F,Bakgrunnsdata!$C:$C,'Endring fra 2009 til 2024'!$B33,Bakgrunnsdata!$D:$D,'Endring fra 2009 til 2024'!H$1)</f>
        <v>59888.580644154339</v>
      </c>
      <c r="I33" s="2">
        <f>SUMIFS(Bakgrunnsdata!$F:$F,Bakgrunnsdata!$C:$C,'Endring fra 2009 til 2024'!$B33,Bakgrunnsdata!$D:$D,'Endring fra 2009 til 2024'!I$1)</f>
        <v>56488.993037524073</v>
      </c>
      <c r="J33" s="2">
        <f>SUMIFS(Bakgrunnsdata!$F:$F,Bakgrunnsdata!$C:$C,'Endring fra 2009 til 2024'!$B33,Bakgrunnsdata!$D:$D,'Endring fra 2009 til 2024'!J$1)</f>
        <v>56804.292721029211</v>
      </c>
      <c r="K33" s="2">
        <f>SUMIFS(Bakgrunnsdata!$F:$F,Bakgrunnsdata!$C:$C,'Endring fra 2009 til 2024'!$B33,Bakgrunnsdata!$D:$D,'Endring fra 2009 til 2024'!K$1)</f>
        <v>54400.826580149595</v>
      </c>
      <c r="L33" s="2">
        <f>SUMIFS(Bakgrunnsdata!$F:$F,Bakgrunnsdata!$C:$C,'Endring fra 2009 til 2024'!$B33,Bakgrunnsdata!$D:$D,'Endring fra 2009 til 2024'!L$1)</f>
        <v>48246.607310068393</v>
      </c>
      <c r="M33" s="2">
        <f>SUMIFS(Bakgrunnsdata!$F:$F,Bakgrunnsdata!$C:$C,'Endring fra 2009 til 2024'!$B33,Bakgrunnsdata!$D:$D,'Endring fra 2009 til 2024'!M$1)</f>
        <v>47265.926179202062</v>
      </c>
      <c r="N33" s="2">
        <f>SUMIFS(Bakgrunnsdata!$F:$F,Bakgrunnsdata!$C:$C,'Endring fra 2009 til 2024'!$B33,Bakgrunnsdata!$D:$D,'Endring fra 2009 til 2024'!N$1)</f>
        <v>50084.258678447004</v>
      </c>
      <c r="O33" s="2">
        <f>SUMIFS(Bakgrunnsdata!$F:$F,Bakgrunnsdata!$C:$C,'Endring fra 2009 til 2024'!$B33,Bakgrunnsdata!$D:$D,'Endring fra 2009 til 2024'!O$1)</f>
        <v>46373.102471716942</v>
      </c>
      <c r="P33" s="2">
        <f>SUMIFS(Bakgrunnsdata!$F:$F,Bakgrunnsdata!$C:$C,'Endring fra 2009 til 2024'!$B33,Bakgrunnsdata!$D:$D,'Endring fra 2009 til 2024'!P$1)</f>
        <v>45068.788855800689</v>
      </c>
      <c r="Q33" s="5">
        <f t="shared" si="0"/>
        <v>-0.3136502054557202</v>
      </c>
      <c r="R33" s="6"/>
    </row>
    <row r="34" spans="1:18">
      <c r="A34" t="s">
        <v>55</v>
      </c>
      <c r="B34" t="s">
        <v>70</v>
      </c>
      <c r="C34" t="s">
        <v>71</v>
      </c>
      <c r="D34" s="2">
        <f>SUMIFS(Bakgrunnsdata!$F:$F,Bakgrunnsdata!$C:$C,'Endring fra 2009 til 2024'!$B34,Bakgrunnsdata!$D:$D,'Endring fra 2009 til 2024'!D$1)</f>
        <v>93407.868330753641</v>
      </c>
      <c r="E34" s="2">
        <f>SUMIFS(Bakgrunnsdata!$F:$F,Bakgrunnsdata!$C:$C,'Endring fra 2009 til 2024'!$B34,Bakgrunnsdata!$D:$D,'Endring fra 2009 til 2024'!E$1)</f>
        <v>93748.665554595165</v>
      </c>
      <c r="F34" s="2">
        <f>SUMIFS(Bakgrunnsdata!$F:$F,Bakgrunnsdata!$C:$C,'Endring fra 2009 til 2024'!$B34,Bakgrunnsdata!$D:$D,'Endring fra 2009 til 2024'!F$1)</f>
        <v>90472.898398514488</v>
      </c>
      <c r="G34" s="2">
        <f>SUMIFS(Bakgrunnsdata!$F:$F,Bakgrunnsdata!$C:$C,'Endring fra 2009 til 2024'!$B34,Bakgrunnsdata!$D:$D,'Endring fra 2009 til 2024'!G$1)</f>
        <v>89843.402349805052</v>
      </c>
      <c r="H34" s="2">
        <f>SUMIFS(Bakgrunnsdata!$F:$F,Bakgrunnsdata!$C:$C,'Endring fra 2009 til 2024'!$B34,Bakgrunnsdata!$D:$D,'Endring fra 2009 til 2024'!H$1)</f>
        <v>85351.266098617925</v>
      </c>
      <c r="I34" s="2">
        <f>SUMIFS(Bakgrunnsdata!$F:$F,Bakgrunnsdata!$C:$C,'Endring fra 2009 til 2024'!$B34,Bakgrunnsdata!$D:$D,'Endring fra 2009 til 2024'!I$1)</f>
        <v>85461.470851196224</v>
      </c>
      <c r="J34" s="2">
        <f>SUMIFS(Bakgrunnsdata!$F:$F,Bakgrunnsdata!$C:$C,'Endring fra 2009 til 2024'!$B34,Bakgrunnsdata!$D:$D,'Endring fra 2009 til 2024'!J$1)</f>
        <v>103316.24870176864</v>
      </c>
      <c r="K34" s="2">
        <f>SUMIFS(Bakgrunnsdata!$F:$F,Bakgrunnsdata!$C:$C,'Endring fra 2009 til 2024'!$B34,Bakgrunnsdata!$D:$D,'Endring fra 2009 til 2024'!K$1)</f>
        <v>81269.154033692073</v>
      </c>
      <c r="L34" s="2">
        <f>SUMIFS(Bakgrunnsdata!$F:$F,Bakgrunnsdata!$C:$C,'Endring fra 2009 til 2024'!$B34,Bakgrunnsdata!$D:$D,'Endring fra 2009 til 2024'!L$1)</f>
        <v>83057.961468846683</v>
      </c>
      <c r="M34" s="2">
        <f>SUMIFS(Bakgrunnsdata!$F:$F,Bakgrunnsdata!$C:$C,'Endring fra 2009 til 2024'!$B34,Bakgrunnsdata!$D:$D,'Endring fra 2009 til 2024'!M$1)</f>
        <v>83848.477875910015</v>
      </c>
      <c r="N34" s="2">
        <f>SUMIFS(Bakgrunnsdata!$F:$F,Bakgrunnsdata!$C:$C,'Endring fra 2009 til 2024'!$B34,Bakgrunnsdata!$D:$D,'Endring fra 2009 til 2024'!N$1)</f>
        <v>86330.882766392024</v>
      </c>
      <c r="O34" s="2">
        <f>SUMIFS(Bakgrunnsdata!$F:$F,Bakgrunnsdata!$C:$C,'Endring fra 2009 til 2024'!$B34,Bakgrunnsdata!$D:$D,'Endring fra 2009 til 2024'!O$1)</f>
        <v>78088.348928524429</v>
      </c>
      <c r="P34" s="2">
        <f>SUMIFS(Bakgrunnsdata!$F:$F,Bakgrunnsdata!$C:$C,'Endring fra 2009 til 2024'!$B34,Bakgrunnsdata!$D:$D,'Endring fra 2009 til 2024'!P$1)</f>
        <v>76041.390724050347</v>
      </c>
      <c r="Q34" s="5">
        <f t="shared" si="0"/>
        <v>-0.18592092847263431</v>
      </c>
      <c r="R34" s="6"/>
    </row>
    <row r="35" spans="1:18">
      <c r="A35" t="s">
        <v>55</v>
      </c>
      <c r="B35" t="s">
        <v>72</v>
      </c>
      <c r="C35" t="s">
        <v>73</v>
      </c>
      <c r="D35" s="2">
        <f>SUMIFS(Bakgrunnsdata!$F:$F,Bakgrunnsdata!$C:$C,'Endring fra 2009 til 2024'!$B35,Bakgrunnsdata!$D:$D,'Endring fra 2009 til 2024'!D$1)</f>
        <v>109817.0133090593</v>
      </c>
      <c r="E35" s="2">
        <f>SUMIFS(Bakgrunnsdata!$F:$F,Bakgrunnsdata!$C:$C,'Endring fra 2009 til 2024'!$B35,Bakgrunnsdata!$D:$D,'Endring fra 2009 til 2024'!E$1)</f>
        <v>109623.33797055919</v>
      </c>
      <c r="F35" s="2">
        <f>SUMIFS(Bakgrunnsdata!$F:$F,Bakgrunnsdata!$C:$C,'Endring fra 2009 til 2024'!$B35,Bakgrunnsdata!$D:$D,'Endring fra 2009 til 2024'!F$1)</f>
        <v>111466.51346840023</v>
      </c>
      <c r="G35" s="2">
        <f>SUMIFS(Bakgrunnsdata!$F:$F,Bakgrunnsdata!$C:$C,'Endring fra 2009 til 2024'!$B35,Bakgrunnsdata!$D:$D,'Endring fra 2009 til 2024'!G$1)</f>
        <v>107244.16779461925</v>
      </c>
      <c r="H35" s="2">
        <f>SUMIFS(Bakgrunnsdata!$F:$F,Bakgrunnsdata!$C:$C,'Endring fra 2009 til 2024'!$B35,Bakgrunnsdata!$D:$D,'Endring fra 2009 til 2024'!H$1)</f>
        <v>103424.68254716262</v>
      </c>
      <c r="I35" s="2">
        <f>SUMIFS(Bakgrunnsdata!$F:$F,Bakgrunnsdata!$C:$C,'Endring fra 2009 til 2024'!$B35,Bakgrunnsdata!$D:$D,'Endring fra 2009 til 2024'!I$1)</f>
        <v>101760.61956672587</v>
      </c>
      <c r="J35" s="2">
        <f>SUMIFS(Bakgrunnsdata!$F:$F,Bakgrunnsdata!$C:$C,'Endring fra 2009 til 2024'!$B35,Bakgrunnsdata!$D:$D,'Endring fra 2009 til 2024'!J$1)</f>
        <v>103883.53977031616</v>
      </c>
      <c r="K35" s="2">
        <f>SUMIFS(Bakgrunnsdata!$F:$F,Bakgrunnsdata!$C:$C,'Endring fra 2009 til 2024'!$B35,Bakgrunnsdata!$D:$D,'Endring fra 2009 til 2024'!K$1)</f>
        <v>95353.671405785761</v>
      </c>
      <c r="L35" s="2">
        <f>SUMIFS(Bakgrunnsdata!$F:$F,Bakgrunnsdata!$C:$C,'Endring fra 2009 til 2024'!$B35,Bakgrunnsdata!$D:$D,'Endring fra 2009 til 2024'!L$1)</f>
        <v>94203.90467207013</v>
      </c>
      <c r="M35" s="2">
        <f>SUMIFS(Bakgrunnsdata!$F:$F,Bakgrunnsdata!$C:$C,'Endring fra 2009 til 2024'!$B35,Bakgrunnsdata!$D:$D,'Endring fra 2009 til 2024'!M$1)</f>
        <v>94874.488020026416</v>
      </c>
      <c r="N35" s="2">
        <f>SUMIFS(Bakgrunnsdata!$F:$F,Bakgrunnsdata!$C:$C,'Endring fra 2009 til 2024'!$B35,Bakgrunnsdata!$D:$D,'Endring fra 2009 til 2024'!N$1)</f>
        <v>94084.088430158605</v>
      </c>
      <c r="O35" s="2">
        <f>SUMIFS(Bakgrunnsdata!$F:$F,Bakgrunnsdata!$C:$C,'Endring fra 2009 til 2024'!$B35,Bakgrunnsdata!$D:$D,'Endring fra 2009 til 2024'!O$1)</f>
        <v>85521.25849625199</v>
      </c>
      <c r="P35" s="2">
        <f>SUMIFS(Bakgrunnsdata!$F:$F,Bakgrunnsdata!$C:$C,'Endring fra 2009 til 2024'!$B35,Bakgrunnsdata!$D:$D,'Endring fra 2009 til 2024'!P$1)</f>
        <v>82844.393743639434</v>
      </c>
      <c r="Q35" s="5">
        <f t="shared" si="0"/>
        <v>-0.24561421543591344</v>
      </c>
      <c r="R35" s="6"/>
    </row>
    <row r="36" spans="1:18">
      <c r="A36" t="s">
        <v>55</v>
      </c>
      <c r="B36" t="s">
        <v>74</v>
      </c>
      <c r="C36" t="s">
        <v>75</v>
      </c>
      <c r="D36" s="2">
        <f>SUMIFS(Bakgrunnsdata!$F:$F,Bakgrunnsdata!$C:$C,'Endring fra 2009 til 2024'!$B36,Bakgrunnsdata!$D:$D,'Endring fra 2009 til 2024'!D$1)</f>
        <v>22919.303475959379</v>
      </c>
      <c r="E36" s="2">
        <f>SUMIFS(Bakgrunnsdata!$F:$F,Bakgrunnsdata!$C:$C,'Endring fra 2009 til 2024'!$B36,Bakgrunnsdata!$D:$D,'Endring fra 2009 til 2024'!E$1)</f>
        <v>23517.617917440875</v>
      </c>
      <c r="F36" s="2">
        <f>SUMIFS(Bakgrunnsdata!$F:$F,Bakgrunnsdata!$C:$C,'Endring fra 2009 til 2024'!$B36,Bakgrunnsdata!$D:$D,'Endring fra 2009 til 2024'!F$1)</f>
        <v>22033.512287679805</v>
      </c>
      <c r="G36" s="2">
        <f>SUMIFS(Bakgrunnsdata!$F:$F,Bakgrunnsdata!$C:$C,'Endring fra 2009 til 2024'!$B36,Bakgrunnsdata!$D:$D,'Endring fra 2009 til 2024'!G$1)</f>
        <v>22026.059494455785</v>
      </c>
      <c r="H36" s="2">
        <f>SUMIFS(Bakgrunnsdata!$F:$F,Bakgrunnsdata!$C:$C,'Endring fra 2009 til 2024'!$B36,Bakgrunnsdata!$D:$D,'Endring fra 2009 til 2024'!H$1)</f>
        <v>23321.591220672119</v>
      </c>
      <c r="I36" s="2">
        <f>SUMIFS(Bakgrunnsdata!$F:$F,Bakgrunnsdata!$C:$C,'Endring fra 2009 til 2024'!$B36,Bakgrunnsdata!$D:$D,'Endring fra 2009 til 2024'!I$1)</f>
        <v>22561.968734931281</v>
      </c>
      <c r="J36" s="2">
        <f>SUMIFS(Bakgrunnsdata!$F:$F,Bakgrunnsdata!$C:$C,'Endring fra 2009 til 2024'!$B36,Bakgrunnsdata!$D:$D,'Endring fra 2009 til 2024'!J$1)</f>
        <v>21428.890934656491</v>
      </c>
      <c r="K36" s="2">
        <f>SUMIFS(Bakgrunnsdata!$F:$F,Bakgrunnsdata!$C:$C,'Endring fra 2009 til 2024'!$B36,Bakgrunnsdata!$D:$D,'Endring fra 2009 til 2024'!K$1)</f>
        <v>19628.010094940379</v>
      </c>
      <c r="L36" s="2">
        <f>SUMIFS(Bakgrunnsdata!$F:$F,Bakgrunnsdata!$C:$C,'Endring fra 2009 til 2024'!$B36,Bakgrunnsdata!$D:$D,'Endring fra 2009 til 2024'!L$1)</f>
        <v>20844.541135685202</v>
      </c>
      <c r="M36" s="2">
        <f>SUMIFS(Bakgrunnsdata!$F:$F,Bakgrunnsdata!$C:$C,'Endring fra 2009 til 2024'!$B36,Bakgrunnsdata!$D:$D,'Endring fra 2009 til 2024'!M$1)</f>
        <v>20634.68407247739</v>
      </c>
      <c r="N36" s="2">
        <f>SUMIFS(Bakgrunnsdata!$F:$F,Bakgrunnsdata!$C:$C,'Endring fra 2009 til 2024'!$B36,Bakgrunnsdata!$D:$D,'Endring fra 2009 til 2024'!N$1)</f>
        <v>20189.495026035391</v>
      </c>
      <c r="O36" s="2">
        <f>SUMIFS(Bakgrunnsdata!$F:$F,Bakgrunnsdata!$C:$C,'Endring fra 2009 til 2024'!$B36,Bakgrunnsdata!$D:$D,'Endring fra 2009 til 2024'!O$1)</f>
        <v>18861.123177886828</v>
      </c>
      <c r="P36" s="2">
        <f>SUMIFS(Bakgrunnsdata!$F:$F,Bakgrunnsdata!$C:$C,'Endring fra 2009 til 2024'!$B36,Bakgrunnsdata!$D:$D,'Endring fra 2009 til 2024'!P$1)</f>
        <v>18340.331695188095</v>
      </c>
      <c r="Q36" s="5">
        <f t="shared" si="0"/>
        <v>-0.19978669009615757</v>
      </c>
      <c r="R36" s="6"/>
    </row>
    <row r="37" spans="1:18">
      <c r="A37" t="s">
        <v>55</v>
      </c>
      <c r="B37" t="s">
        <v>76</v>
      </c>
      <c r="C37" t="s">
        <v>77</v>
      </c>
      <c r="D37" s="2">
        <f>SUMIFS(Bakgrunnsdata!$F:$F,Bakgrunnsdata!$C:$C,'Endring fra 2009 til 2024'!$B37,Bakgrunnsdata!$D:$D,'Endring fra 2009 til 2024'!D$1)</f>
        <v>76591.875076989701</v>
      </c>
      <c r="E37" s="2">
        <f>SUMIFS(Bakgrunnsdata!$F:$F,Bakgrunnsdata!$C:$C,'Endring fra 2009 til 2024'!$B37,Bakgrunnsdata!$D:$D,'Endring fra 2009 til 2024'!E$1)</f>
        <v>71609.842263554689</v>
      </c>
      <c r="F37" s="2">
        <f>SUMIFS(Bakgrunnsdata!$F:$F,Bakgrunnsdata!$C:$C,'Endring fra 2009 til 2024'!$B37,Bakgrunnsdata!$D:$D,'Endring fra 2009 til 2024'!F$1)</f>
        <v>67099.09828880729</v>
      </c>
      <c r="G37" s="2">
        <f>SUMIFS(Bakgrunnsdata!$F:$F,Bakgrunnsdata!$C:$C,'Endring fra 2009 til 2024'!$B37,Bakgrunnsdata!$D:$D,'Endring fra 2009 til 2024'!G$1)</f>
        <v>69651.084606081058</v>
      </c>
      <c r="H37" s="2">
        <f>SUMIFS(Bakgrunnsdata!$F:$F,Bakgrunnsdata!$C:$C,'Endring fra 2009 til 2024'!$B37,Bakgrunnsdata!$D:$D,'Endring fra 2009 til 2024'!H$1)</f>
        <v>69366.305001325105</v>
      </c>
      <c r="I37" s="2">
        <f>SUMIFS(Bakgrunnsdata!$F:$F,Bakgrunnsdata!$C:$C,'Endring fra 2009 til 2024'!$B37,Bakgrunnsdata!$D:$D,'Endring fra 2009 til 2024'!I$1)</f>
        <v>65509.003812651892</v>
      </c>
      <c r="J37" s="2">
        <f>SUMIFS(Bakgrunnsdata!$F:$F,Bakgrunnsdata!$C:$C,'Endring fra 2009 til 2024'!$B37,Bakgrunnsdata!$D:$D,'Endring fra 2009 til 2024'!J$1)</f>
        <v>66547.334672986064</v>
      </c>
      <c r="K37" s="2">
        <f>SUMIFS(Bakgrunnsdata!$F:$F,Bakgrunnsdata!$C:$C,'Endring fra 2009 til 2024'!$B37,Bakgrunnsdata!$D:$D,'Endring fra 2009 til 2024'!K$1)</f>
        <v>64506.57369071478</v>
      </c>
      <c r="L37" s="2">
        <f>SUMIFS(Bakgrunnsdata!$F:$F,Bakgrunnsdata!$C:$C,'Endring fra 2009 til 2024'!$B37,Bakgrunnsdata!$D:$D,'Endring fra 2009 til 2024'!L$1)</f>
        <v>73786.70799246848</v>
      </c>
      <c r="M37" s="2">
        <f>SUMIFS(Bakgrunnsdata!$F:$F,Bakgrunnsdata!$C:$C,'Endring fra 2009 til 2024'!$B37,Bakgrunnsdata!$D:$D,'Endring fra 2009 til 2024'!M$1)</f>
        <v>71528.850557841652</v>
      </c>
      <c r="N37" s="2">
        <f>SUMIFS(Bakgrunnsdata!$F:$F,Bakgrunnsdata!$C:$C,'Endring fra 2009 til 2024'!$B37,Bakgrunnsdata!$D:$D,'Endring fra 2009 til 2024'!N$1)</f>
        <v>73851.543199237058</v>
      </c>
      <c r="O37" s="2">
        <f>SUMIFS(Bakgrunnsdata!$F:$F,Bakgrunnsdata!$C:$C,'Endring fra 2009 til 2024'!$B37,Bakgrunnsdata!$D:$D,'Endring fra 2009 til 2024'!O$1)</f>
        <v>62582.021909601201</v>
      </c>
      <c r="P37" s="2">
        <f>SUMIFS(Bakgrunnsdata!$F:$F,Bakgrunnsdata!$C:$C,'Endring fra 2009 til 2024'!$B37,Bakgrunnsdata!$D:$D,'Endring fra 2009 til 2024'!P$1)</f>
        <v>63638.198185629386</v>
      </c>
      <c r="Q37" s="5">
        <f t="shared" si="0"/>
        <v>-0.1691259925199553</v>
      </c>
      <c r="R37" s="6"/>
    </row>
    <row r="38" spans="1:18">
      <c r="A38" t="s">
        <v>55</v>
      </c>
      <c r="B38" t="s">
        <v>78</v>
      </c>
      <c r="C38" t="s">
        <v>79</v>
      </c>
      <c r="D38" s="2">
        <f>SUMIFS(Bakgrunnsdata!$F:$F,Bakgrunnsdata!$C:$C,'Endring fra 2009 til 2024'!$B38,Bakgrunnsdata!$D:$D,'Endring fra 2009 til 2024'!D$1)</f>
        <v>60221.073316978305</v>
      </c>
      <c r="E38" s="2">
        <f>SUMIFS(Bakgrunnsdata!$F:$F,Bakgrunnsdata!$C:$C,'Endring fra 2009 til 2024'!$B38,Bakgrunnsdata!$D:$D,'Endring fra 2009 til 2024'!E$1)</f>
        <v>62506.556354773827</v>
      </c>
      <c r="F38" s="2">
        <f>SUMIFS(Bakgrunnsdata!$F:$F,Bakgrunnsdata!$C:$C,'Endring fra 2009 til 2024'!$B38,Bakgrunnsdata!$D:$D,'Endring fra 2009 til 2024'!F$1)</f>
        <v>59337.273114376534</v>
      </c>
      <c r="G38" s="2">
        <f>SUMIFS(Bakgrunnsdata!$F:$F,Bakgrunnsdata!$C:$C,'Endring fra 2009 til 2024'!$B38,Bakgrunnsdata!$D:$D,'Endring fra 2009 til 2024'!G$1)</f>
        <v>51798.512062765527</v>
      </c>
      <c r="H38" s="2">
        <f>SUMIFS(Bakgrunnsdata!$F:$F,Bakgrunnsdata!$C:$C,'Endring fra 2009 til 2024'!$B38,Bakgrunnsdata!$D:$D,'Endring fra 2009 til 2024'!H$1)</f>
        <v>63185.75168823784</v>
      </c>
      <c r="I38" s="2">
        <f>SUMIFS(Bakgrunnsdata!$F:$F,Bakgrunnsdata!$C:$C,'Endring fra 2009 til 2024'!$B38,Bakgrunnsdata!$D:$D,'Endring fra 2009 til 2024'!I$1)</f>
        <v>64042.597975892488</v>
      </c>
      <c r="J38" s="2">
        <f>SUMIFS(Bakgrunnsdata!$F:$F,Bakgrunnsdata!$C:$C,'Endring fra 2009 til 2024'!$B38,Bakgrunnsdata!$D:$D,'Endring fra 2009 til 2024'!J$1)</f>
        <v>69203.130336091417</v>
      </c>
      <c r="K38" s="2">
        <f>SUMIFS(Bakgrunnsdata!$F:$F,Bakgrunnsdata!$C:$C,'Endring fra 2009 til 2024'!$B38,Bakgrunnsdata!$D:$D,'Endring fra 2009 til 2024'!K$1)</f>
        <v>68361.686145589178</v>
      </c>
      <c r="L38" s="2">
        <f>SUMIFS(Bakgrunnsdata!$F:$F,Bakgrunnsdata!$C:$C,'Endring fra 2009 til 2024'!$B38,Bakgrunnsdata!$D:$D,'Endring fra 2009 til 2024'!L$1)</f>
        <v>57440.206481680922</v>
      </c>
      <c r="M38" s="2">
        <f>SUMIFS(Bakgrunnsdata!$F:$F,Bakgrunnsdata!$C:$C,'Endring fra 2009 til 2024'!$B38,Bakgrunnsdata!$D:$D,'Endring fra 2009 til 2024'!M$1)</f>
        <v>62155.488055025016</v>
      </c>
      <c r="N38" s="2">
        <f>SUMIFS(Bakgrunnsdata!$F:$F,Bakgrunnsdata!$C:$C,'Endring fra 2009 til 2024'!$B38,Bakgrunnsdata!$D:$D,'Endring fra 2009 til 2024'!N$1)</f>
        <v>57790.100298616519</v>
      </c>
      <c r="O38" s="2">
        <f>SUMIFS(Bakgrunnsdata!$F:$F,Bakgrunnsdata!$C:$C,'Endring fra 2009 til 2024'!$B38,Bakgrunnsdata!$D:$D,'Endring fra 2009 til 2024'!O$1)</f>
        <v>46801.220236458168</v>
      </c>
      <c r="P38" s="2">
        <f>SUMIFS(Bakgrunnsdata!$F:$F,Bakgrunnsdata!$C:$C,'Endring fra 2009 til 2024'!$B38,Bakgrunnsdata!$D:$D,'Endring fra 2009 til 2024'!P$1)</f>
        <v>39491.402555032677</v>
      </c>
      <c r="Q38" s="5">
        <f t="shared" si="0"/>
        <v>-0.34422619226385076</v>
      </c>
      <c r="R38" s="6"/>
    </row>
    <row r="39" spans="1:18">
      <c r="A39" t="s">
        <v>55</v>
      </c>
      <c r="B39" t="s">
        <v>80</v>
      </c>
      <c r="C39" t="s">
        <v>81</v>
      </c>
      <c r="D39" s="2">
        <f>SUMIFS(Bakgrunnsdata!$F:$F,Bakgrunnsdata!$C:$C,'Endring fra 2009 til 2024'!$B39,Bakgrunnsdata!$D:$D,'Endring fra 2009 til 2024'!D$1)</f>
        <v>68425.076096331119</v>
      </c>
      <c r="E39" s="2">
        <f>SUMIFS(Bakgrunnsdata!$F:$F,Bakgrunnsdata!$C:$C,'Endring fra 2009 til 2024'!$B39,Bakgrunnsdata!$D:$D,'Endring fra 2009 til 2024'!E$1)</f>
        <v>64917.411123098995</v>
      </c>
      <c r="F39" s="2">
        <f>SUMIFS(Bakgrunnsdata!$F:$F,Bakgrunnsdata!$C:$C,'Endring fra 2009 til 2024'!$B39,Bakgrunnsdata!$D:$D,'Endring fra 2009 til 2024'!F$1)</f>
        <v>63053.51503458486</v>
      </c>
      <c r="G39" s="2">
        <f>SUMIFS(Bakgrunnsdata!$F:$F,Bakgrunnsdata!$C:$C,'Endring fra 2009 til 2024'!$B39,Bakgrunnsdata!$D:$D,'Endring fra 2009 til 2024'!G$1)</f>
        <v>62515.068156362424</v>
      </c>
      <c r="H39" s="2">
        <f>SUMIFS(Bakgrunnsdata!$F:$F,Bakgrunnsdata!$C:$C,'Endring fra 2009 til 2024'!$B39,Bakgrunnsdata!$D:$D,'Endring fra 2009 til 2024'!H$1)</f>
        <v>61568.456194588383</v>
      </c>
      <c r="I39" s="2">
        <f>SUMIFS(Bakgrunnsdata!$F:$F,Bakgrunnsdata!$C:$C,'Endring fra 2009 til 2024'!$B39,Bakgrunnsdata!$D:$D,'Endring fra 2009 til 2024'!I$1)</f>
        <v>61151.056106945958</v>
      </c>
      <c r="J39" s="2">
        <f>SUMIFS(Bakgrunnsdata!$F:$F,Bakgrunnsdata!$C:$C,'Endring fra 2009 til 2024'!$B39,Bakgrunnsdata!$D:$D,'Endring fra 2009 til 2024'!J$1)</f>
        <v>60166.920079935851</v>
      </c>
      <c r="K39" s="2">
        <f>SUMIFS(Bakgrunnsdata!$F:$F,Bakgrunnsdata!$C:$C,'Endring fra 2009 til 2024'!$B39,Bakgrunnsdata!$D:$D,'Endring fra 2009 til 2024'!K$1)</f>
        <v>57657.419818318042</v>
      </c>
      <c r="L39" s="2">
        <f>SUMIFS(Bakgrunnsdata!$F:$F,Bakgrunnsdata!$C:$C,'Endring fra 2009 til 2024'!$B39,Bakgrunnsdata!$D:$D,'Endring fra 2009 til 2024'!L$1)</f>
        <v>58067.480479569873</v>
      </c>
      <c r="M39" s="2">
        <f>SUMIFS(Bakgrunnsdata!$F:$F,Bakgrunnsdata!$C:$C,'Endring fra 2009 til 2024'!$B39,Bakgrunnsdata!$D:$D,'Endring fra 2009 til 2024'!M$1)</f>
        <v>58609.824494270164</v>
      </c>
      <c r="N39" s="2">
        <f>SUMIFS(Bakgrunnsdata!$F:$F,Bakgrunnsdata!$C:$C,'Endring fra 2009 til 2024'!$B39,Bakgrunnsdata!$D:$D,'Endring fra 2009 til 2024'!N$1)</f>
        <v>58928.945315161596</v>
      </c>
      <c r="O39" s="2">
        <f>SUMIFS(Bakgrunnsdata!$F:$F,Bakgrunnsdata!$C:$C,'Endring fra 2009 til 2024'!$B39,Bakgrunnsdata!$D:$D,'Endring fra 2009 til 2024'!O$1)</f>
        <v>53844.099860108108</v>
      </c>
      <c r="P39" s="2">
        <f>SUMIFS(Bakgrunnsdata!$F:$F,Bakgrunnsdata!$C:$C,'Endring fra 2009 til 2024'!$B39,Bakgrunnsdata!$D:$D,'Endring fra 2009 til 2024'!P$1)</f>
        <v>51174.552897413283</v>
      </c>
      <c r="Q39" s="5">
        <f t="shared" si="0"/>
        <v>-0.25210820627560526</v>
      </c>
      <c r="R39" s="6"/>
    </row>
    <row r="40" spans="1:18">
      <c r="A40" t="s">
        <v>55</v>
      </c>
      <c r="B40" t="s">
        <v>82</v>
      </c>
      <c r="C40" t="s">
        <v>83</v>
      </c>
      <c r="D40" s="2">
        <f>SUMIFS(Bakgrunnsdata!$F:$F,Bakgrunnsdata!$C:$C,'Endring fra 2009 til 2024'!$B40,Bakgrunnsdata!$D:$D,'Endring fra 2009 til 2024'!D$1)</f>
        <v>157202.33548237538</v>
      </c>
      <c r="E40" s="2">
        <f>SUMIFS(Bakgrunnsdata!$F:$F,Bakgrunnsdata!$C:$C,'Endring fra 2009 til 2024'!$B40,Bakgrunnsdata!$D:$D,'Endring fra 2009 til 2024'!E$1)</f>
        <v>128176.41962387289</v>
      </c>
      <c r="F40" s="2">
        <f>SUMIFS(Bakgrunnsdata!$F:$F,Bakgrunnsdata!$C:$C,'Endring fra 2009 til 2024'!$B40,Bakgrunnsdata!$D:$D,'Endring fra 2009 til 2024'!F$1)</f>
        <v>122385.53317739807</v>
      </c>
      <c r="G40" s="2">
        <f>SUMIFS(Bakgrunnsdata!$F:$F,Bakgrunnsdata!$C:$C,'Endring fra 2009 til 2024'!$B40,Bakgrunnsdata!$D:$D,'Endring fra 2009 til 2024'!G$1)</f>
        <v>115085.47742039901</v>
      </c>
      <c r="H40" s="2">
        <f>SUMIFS(Bakgrunnsdata!$F:$F,Bakgrunnsdata!$C:$C,'Endring fra 2009 til 2024'!$B40,Bakgrunnsdata!$D:$D,'Endring fra 2009 til 2024'!H$1)</f>
        <v>116911.52417300185</v>
      </c>
      <c r="I40" s="2">
        <f>SUMIFS(Bakgrunnsdata!$F:$F,Bakgrunnsdata!$C:$C,'Endring fra 2009 til 2024'!$B40,Bakgrunnsdata!$D:$D,'Endring fra 2009 til 2024'!I$1)</f>
        <v>114623.48071557253</v>
      </c>
      <c r="J40" s="2">
        <f>SUMIFS(Bakgrunnsdata!$F:$F,Bakgrunnsdata!$C:$C,'Endring fra 2009 til 2024'!$B40,Bakgrunnsdata!$D:$D,'Endring fra 2009 til 2024'!J$1)</f>
        <v>113320.25894012456</v>
      </c>
      <c r="K40" s="2">
        <f>SUMIFS(Bakgrunnsdata!$F:$F,Bakgrunnsdata!$C:$C,'Endring fra 2009 til 2024'!$B40,Bakgrunnsdata!$D:$D,'Endring fra 2009 til 2024'!K$1)</f>
        <v>109707.92970010098</v>
      </c>
      <c r="L40" s="2">
        <f>SUMIFS(Bakgrunnsdata!$F:$F,Bakgrunnsdata!$C:$C,'Endring fra 2009 til 2024'!$B40,Bakgrunnsdata!$D:$D,'Endring fra 2009 til 2024'!L$1)</f>
        <v>110401.28795185187</v>
      </c>
      <c r="M40" s="2">
        <f>SUMIFS(Bakgrunnsdata!$F:$F,Bakgrunnsdata!$C:$C,'Endring fra 2009 til 2024'!$B40,Bakgrunnsdata!$D:$D,'Endring fra 2009 til 2024'!M$1)</f>
        <v>111785.91925645429</v>
      </c>
      <c r="N40" s="2">
        <f>SUMIFS(Bakgrunnsdata!$F:$F,Bakgrunnsdata!$C:$C,'Endring fra 2009 til 2024'!$B40,Bakgrunnsdata!$D:$D,'Endring fra 2009 til 2024'!N$1)</f>
        <v>108673.43281347441</v>
      </c>
      <c r="O40" s="2">
        <f>SUMIFS(Bakgrunnsdata!$F:$F,Bakgrunnsdata!$C:$C,'Endring fra 2009 til 2024'!$B40,Bakgrunnsdata!$D:$D,'Endring fra 2009 til 2024'!O$1)</f>
        <v>100407.97435492194</v>
      </c>
      <c r="P40" s="2">
        <f>SUMIFS(Bakgrunnsdata!$F:$F,Bakgrunnsdata!$C:$C,'Endring fra 2009 til 2024'!$B40,Bakgrunnsdata!$D:$D,'Endring fra 2009 til 2024'!P$1)</f>
        <v>93364.877661702674</v>
      </c>
      <c r="Q40" s="5">
        <f t="shared" si="0"/>
        <v>-0.40608466550313937</v>
      </c>
      <c r="R40" s="6"/>
    </row>
    <row r="41" spans="1:18">
      <c r="A41" t="s">
        <v>55</v>
      </c>
      <c r="B41" t="s">
        <v>84</v>
      </c>
      <c r="C41" t="s">
        <v>85</v>
      </c>
      <c r="D41" s="2">
        <f>SUMIFS(Bakgrunnsdata!$F:$F,Bakgrunnsdata!$C:$C,'Endring fra 2009 til 2024'!$B41,Bakgrunnsdata!$D:$D,'Endring fra 2009 til 2024'!D$1)</f>
        <v>20997.879793488322</v>
      </c>
      <c r="E41" s="2">
        <f>SUMIFS(Bakgrunnsdata!$F:$F,Bakgrunnsdata!$C:$C,'Endring fra 2009 til 2024'!$B41,Bakgrunnsdata!$D:$D,'Endring fra 2009 til 2024'!E$1)</f>
        <v>20464.912325726578</v>
      </c>
      <c r="F41" s="2">
        <f>SUMIFS(Bakgrunnsdata!$F:$F,Bakgrunnsdata!$C:$C,'Endring fra 2009 til 2024'!$B41,Bakgrunnsdata!$D:$D,'Endring fra 2009 til 2024'!F$1)</f>
        <v>19588.762029811256</v>
      </c>
      <c r="G41" s="2">
        <f>SUMIFS(Bakgrunnsdata!$F:$F,Bakgrunnsdata!$C:$C,'Endring fra 2009 til 2024'!$B41,Bakgrunnsdata!$D:$D,'Endring fra 2009 til 2024'!G$1)</f>
        <v>19412.603375749444</v>
      </c>
      <c r="H41" s="2">
        <f>SUMIFS(Bakgrunnsdata!$F:$F,Bakgrunnsdata!$C:$C,'Endring fra 2009 til 2024'!$B41,Bakgrunnsdata!$D:$D,'Endring fra 2009 til 2024'!H$1)</f>
        <v>20425.439733844363</v>
      </c>
      <c r="I41" s="2">
        <f>SUMIFS(Bakgrunnsdata!$F:$F,Bakgrunnsdata!$C:$C,'Endring fra 2009 til 2024'!$B41,Bakgrunnsdata!$D:$D,'Endring fra 2009 til 2024'!I$1)</f>
        <v>18404.821580910288</v>
      </c>
      <c r="J41" s="2">
        <f>SUMIFS(Bakgrunnsdata!$F:$F,Bakgrunnsdata!$C:$C,'Endring fra 2009 til 2024'!$B41,Bakgrunnsdata!$D:$D,'Endring fra 2009 til 2024'!J$1)</f>
        <v>17909.99500656686</v>
      </c>
      <c r="K41" s="2">
        <f>SUMIFS(Bakgrunnsdata!$F:$F,Bakgrunnsdata!$C:$C,'Endring fra 2009 til 2024'!$B41,Bakgrunnsdata!$D:$D,'Endring fra 2009 til 2024'!K$1)</f>
        <v>17610.00908334813</v>
      </c>
      <c r="L41" s="2">
        <f>SUMIFS(Bakgrunnsdata!$F:$F,Bakgrunnsdata!$C:$C,'Endring fra 2009 til 2024'!$B41,Bakgrunnsdata!$D:$D,'Endring fra 2009 til 2024'!L$1)</f>
        <v>17756.186137797722</v>
      </c>
      <c r="M41" s="2">
        <f>SUMIFS(Bakgrunnsdata!$F:$F,Bakgrunnsdata!$C:$C,'Endring fra 2009 til 2024'!$B41,Bakgrunnsdata!$D:$D,'Endring fra 2009 til 2024'!M$1)</f>
        <v>17716.185360438936</v>
      </c>
      <c r="N41" s="2">
        <f>SUMIFS(Bakgrunnsdata!$F:$F,Bakgrunnsdata!$C:$C,'Endring fra 2009 til 2024'!$B41,Bakgrunnsdata!$D:$D,'Endring fra 2009 til 2024'!N$1)</f>
        <v>17584.017701063549</v>
      </c>
      <c r="O41" s="2">
        <f>SUMIFS(Bakgrunnsdata!$F:$F,Bakgrunnsdata!$C:$C,'Endring fra 2009 til 2024'!$B41,Bakgrunnsdata!$D:$D,'Endring fra 2009 til 2024'!O$1)</f>
        <v>16339.919486453739</v>
      </c>
      <c r="P41" s="2">
        <f>SUMIFS(Bakgrunnsdata!$F:$F,Bakgrunnsdata!$C:$C,'Endring fra 2009 til 2024'!$B41,Bakgrunnsdata!$D:$D,'Endring fra 2009 til 2024'!P$1)</f>
        <v>15470.888188563382</v>
      </c>
      <c r="Q41" s="5">
        <f t="shared" si="0"/>
        <v>-0.26321665136110184</v>
      </c>
      <c r="R41" s="6"/>
    </row>
    <row r="42" spans="1:18">
      <c r="A42" t="s">
        <v>55</v>
      </c>
      <c r="B42" t="s">
        <v>86</v>
      </c>
      <c r="C42" t="s">
        <v>87</v>
      </c>
      <c r="D42" s="2">
        <f>SUMIFS(Bakgrunnsdata!$F:$F,Bakgrunnsdata!$C:$C,'Endring fra 2009 til 2024'!$B42,Bakgrunnsdata!$D:$D,'Endring fra 2009 til 2024'!D$1)</f>
        <v>71905.903692191001</v>
      </c>
      <c r="E42" s="2">
        <f>SUMIFS(Bakgrunnsdata!$F:$F,Bakgrunnsdata!$C:$C,'Endring fra 2009 til 2024'!$B42,Bakgrunnsdata!$D:$D,'Endring fra 2009 til 2024'!E$1)</f>
        <v>79863.175408511568</v>
      </c>
      <c r="F42" s="2">
        <f>SUMIFS(Bakgrunnsdata!$F:$F,Bakgrunnsdata!$C:$C,'Endring fra 2009 til 2024'!$B42,Bakgrunnsdata!$D:$D,'Endring fra 2009 til 2024'!F$1)</f>
        <v>69981.403499154752</v>
      </c>
      <c r="G42" s="2">
        <f>SUMIFS(Bakgrunnsdata!$F:$F,Bakgrunnsdata!$C:$C,'Endring fra 2009 til 2024'!$B42,Bakgrunnsdata!$D:$D,'Endring fra 2009 til 2024'!G$1)</f>
        <v>66779.728261791213</v>
      </c>
      <c r="H42" s="2">
        <f>SUMIFS(Bakgrunnsdata!$F:$F,Bakgrunnsdata!$C:$C,'Endring fra 2009 til 2024'!$B42,Bakgrunnsdata!$D:$D,'Endring fra 2009 til 2024'!H$1)</f>
        <v>64765.146511806342</v>
      </c>
      <c r="I42" s="2">
        <f>SUMIFS(Bakgrunnsdata!$F:$F,Bakgrunnsdata!$C:$C,'Endring fra 2009 til 2024'!$B42,Bakgrunnsdata!$D:$D,'Endring fra 2009 til 2024'!I$1)</f>
        <v>63396.652636297309</v>
      </c>
      <c r="J42" s="2">
        <f>SUMIFS(Bakgrunnsdata!$F:$F,Bakgrunnsdata!$C:$C,'Endring fra 2009 til 2024'!$B42,Bakgrunnsdata!$D:$D,'Endring fra 2009 til 2024'!J$1)</f>
        <v>61146.49757352945</v>
      </c>
      <c r="K42" s="2">
        <f>SUMIFS(Bakgrunnsdata!$F:$F,Bakgrunnsdata!$C:$C,'Endring fra 2009 til 2024'!$B42,Bakgrunnsdata!$D:$D,'Endring fra 2009 til 2024'!K$1)</f>
        <v>57861.866933837635</v>
      </c>
      <c r="L42" s="2">
        <f>SUMIFS(Bakgrunnsdata!$F:$F,Bakgrunnsdata!$C:$C,'Endring fra 2009 til 2024'!$B42,Bakgrunnsdata!$D:$D,'Endring fra 2009 til 2024'!L$1)</f>
        <v>54017.115987993988</v>
      </c>
      <c r="M42" s="2">
        <f>SUMIFS(Bakgrunnsdata!$F:$F,Bakgrunnsdata!$C:$C,'Endring fra 2009 til 2024'!$B42,Bakgrunnsdata!$D:$D,'Endring fra 2009 til 2024'!M$1)</f>
        <v>52564.039525911445</v>
      </c>
      <c r="N42" s="2">
        <f>SUMIFS(Bakgrunnsdata!$F:$F,Bakgrunnsdata!$C:$C,'Endring fra 2009 til 2024'!$B42,Bakgrunnsdata!$D:$D,'Endring fra 2009 til 2024'!N$1)</f>
        <v>53108.074845952535</v>
      </c>
      <c r="O42" s="2">
        <f>SUMIFS(Bakgrunnsdata!$F:$F,Bakgrunnsdata!$C:$C,'Endring fra 2009 til 2024'!$B42,Bakgrunnsdata!$D:$D,'Endring fra 2009 til 2024'!O$1)</f>
        <v>48475.672795624479</v>
      </c>
      <c r="P42" s="2">
        <f>SUMIFS(Bakgrunnsdata!$F:$F,Bakgrunnsdata!$C:$C,'Endring fra 2009 til 2024'!$B42,Bakgrunnsdata!$D:$D,'Endring fra 2009 til 2024'!P$1)</f>
        <v>46540.489662990192</v>
      </c>
      <c r="Q42" s="5">
        <f t="shared" si="0"/>
        <v>-0.35275843465903756</v>
      </c>
      <c r="R42" s="6"/>
    </row>
    <row r="43" spans="1:18">
      <c r="A43" t="s">
        <v>55</v>
      </c>
      <c r="B43" t="s">
        <v>88</v>
      </c>
      <c r="C43" t="s">
        <v>89</v>
      </c>
      <c r="D43" s="2">
        <f>SUMIFS(Bakgrunnsdata!$F:$F,Bakgrunnsdata!$C:$C,'Endring fra 2009 til 2024'!$B43,Bakgrunnsdata!$D:$D,'Endring fra 2009 til 2024'!D$1)</f>
        <v>47097.152035110536</v>
      </c>
      <c r="E43" s="2">
        <f>SUMIFS(Bakgrunnsdata!$F:$F,Bakgrunnsdata!$C:$C,'Endring fra 2009 til 2024'!$B43,Bakgrunnsdata!$D:$D,'Endring fra 2009 til 2024'!E$1)</f>
        <v>46209.593768110157</v>
      </c>
      <c r="F43" s="2">
        <f>SUMIFS(Bakgrunnsdata!$F:$F,Bakgrunnsdata!$C:$C,'Endring fra 2009 til 2024'!$B43,Bakgrunnsdata!$D:$D,'Endring fra 2009 til 2024'!F$1)</f>
        <v>46890.143052327388</v>
      </c>
      <c r="G43" s="2">
        <f>SUMIFS(Bakgrunnsdata!$F:$F,Bakgrunnsdata!$C:$C,'Endring fra 2009 til 2024'!$B43,Bakgrunnsdata!$D:$D,'Endring fra 2009 til 2024'!G$1)</f>
        <v>48088.647740848166</v>
      </c>
      <c r="H43" s="2">
        <f>SUMIFS(Bakgrunnsdata!$F:$F,Bakgrunnsdata!$C:$C,'Endring fra 2009 til 2024'!$B43,Bakgrunnsdata!$D:$D,'Endring fra 2009 til 2024'!H$1)</f>
        <v>47623.139547456201</v>
      </c>
      <c r="I43" s="2">
        <f>SUMIFS(Bakgrunnsdata!$F:$F,Bakgrunnsdata!$C:$C,'Endring fra 2009 til 2024'!$B43,Bakgrunnsdata!$D:$D,'Endring fra 2009 til 2024'!I$1)</f>
        <v>45204.32606239889</v>
      </c>
      <c r="J43" s="2">
        <f>SUMIFS(Bakgrunnsdata!$F:$F,Bakgrunnsdata!$C:$C,'Endring fra 2009 til 2024'!$B43,Bakgrunnsdata!$D:$D,'Endring fra 2009 til 2024'!J$1)</f>
        <v>46571.885741367114</v>
      </c>
      <c r="K43" s="2">
        <f>SUMIFS(Bakgrunnsdata!$F:$F,Bakgrunnsdata!$C:$C,'Endring fra 2009 til 2024'!$B43,Bakgrunnsdata!$D:$D,'Endring fra 2009 til 2024'!K$1)</f>
        <v>45408.744609686401</v>
      </c>
      <c r="L43" s="2">
        <f>SUMIFS(Bakgrunnsdata!$F:$F,Bakgrunnsdata!$C:$C,'Endring fra 2009 til 2024'!$B43,Bakgrunnsdata!$D:$D,'Endring fra 2009 til 2024'!L$1)</f>
        <v>45568.882069796251</v>
      </c>
      <c r="M43" s="2">
        <f>SUMIFS(Bakgrunnsdata!$F:$F,Bakgrunnsdata!$C:$C,'Endring fra 2009 til 2024'!$B43,Bakgrunnsdata!$D:$D,'Endring fra 2009 til 2024'!M$1)</f>
        <v>46340.929273129092</v>
      </c>
      <c r="N43" s="2">
        <f>SUMIFS(Bakgrunnsdata!$F:$F,Bakgrunnsdata!$C:$C,'Endring fra 2009 til 2024'!$B43,Bakgrunnsdata!$D:$D,'Endring fra 2009 til 2024'!N$1)</f>
        <v>46688.958255436271</v>
      </c>
      <c r="O43" s="2">
        <f>SUMIFS(Bakgrunnsdata!$F:$F,Bakgrunnsdata!$C:$C,'Endring fra 2009 til 2024'!$B43,Bakgrunnsdata!$D:$D,'Endring fra 2009 til 2024'!O$1)</f>
        <v>43370.595625880422</v>
      </c>
      <c r="P43" s="2">
        <f>SUMIFS(Bakgrunnsdata!$F:$F,Bakgrunnsdata!$C:$C,'Endring fra 2009 til 2024'!$B43,Bakgrunnsdata!$D:$D,'Endring fra 2009 til 2024'!P$1)</f>
        <v>41744.494514379403</v>
      </c>
      <c r="Q43" s="5">
        <f t="shared" si="0"/>
        <v>-0.11365140543404351</v>
      </c>
      <c r="R43" s="6"/>
    </row>
    <row r="44" spans="1:18">
      <c r="A44" t="s">
        <v>55</v>
      </c>
      <c r="B44" t="s">
        <v>90</v>
      </c>
      <c r="C44" t="s">
        <v>91</v>
      </c>
      <c r="D44" s="2">
        <f>SUMIFS(Bakgrunnsdata!$F:$F,Bakgrunnsdata!$C:$C,'Endring fra 2009 til 2024'!$B44,Bakgrunnsdata!$D:$D,'Endring fra 2009 til 2024'!D$1)</f>
        <v>38273.33506275103</v>
      </c>
      <c r="E44" s="2">
        <f>SUMIFS(Bakgrunnsdata!$F:$F,Bakgrunnsdata!$C:$C,'Endring fra 2009 til 2024'!$B44,Bakgrunnsdata!$D:$D,'Endring fra 2009 til 2024'!E$1)</f>
        <v>43543.394428641819</v>
      </c>
      <c r="F44" s="2">
        <f>SUMIFS(Bakgrunnsdata!$F:$F,Bakgrunnsdata!$C:$C,'Endring fra 2009 til 2024'!$B44,Bakgrunnsdata!$D:$D,'Endring fra 2009 til 2024'!F$1)</f>
        <v>44077.427887405749</v>
      </c>
      <c r="G44" s="2">
        <f>SUMIFS(Bakgrunnsdata!$F:$F,Bakgrunnsdata!$C:$C,'Endring fra 2009 til 2024'!$B44,Bakgrunnsdata!$D:$D,'Endring fra 2009 til 2024'!G$1)</f>
        <v>42116.99541670912</v>
      </c>
      <c r="H44" s="2">
        <f>SUMIFS(Bakgrunnsdata!$F:$F,Bakgrunnsdata!$C:$C,'Endring fra 2009 til 2024'!$B44,Bakgrunnsdata!$D:$D,'Endring fra 2009 til 2024'!H$1)</f>
        <v>42444.616850698505</v>
      </c>
      <c r="I44" s="2">
        <f>SUMIFS(Bakgrunnsdata!$F:$F,Bakgrunnsdata!$C:$C,'Endring fra 2009 til 2024'!$B44,Bakgrunnsdata!$D:$D,'Endring fra 2009 til 2024'!I$1)</f>
        <v>37621.068303218206</v>
      </c>
      <c r="J44" s="2">
        <f>SUMIFS(Bakgrunnsdata!$F:$F,Bakgrunnsdata!$C:$C,'Endring fra 2009 til 2024'!$B44,Bakgrunnsdata!$D:$D,'Endring fra 2009 til 2024'!J$1)</f>
        <v>39505.422691536951</v>
      </c>
      <c r="K44" s="2">
        <f>SUMIFS(Bakgrunnsdata!$F:$F,Bakgrunnsdata!$C:$C,'Endring fra 2009 til 2024'!$B44,Bakgrunnsdata!$D:$D,'Endring fra 2009 til 2024'!K$1)</f>
        <v>38124.89749333659</v>
      </c>
      <c r="L44" s="2">
        <f>SUMIFS(Bakgrunnsdata!$F:$F,Bakgrunnsdata!$C:$C,'Endring fra 2009 til 2024'!$B44,Bakgrunnsdata!$D:$D,'Endring fra 2009 til 2024'!L$1)</f>
        <v>37987.034306228175</v>
      </c>
      <c r="M44" s="2">
        <f>SUMIFS(Bakgrunnsdata!$F:$F,Bakgrunnsdata!$C:$C,'Endring fra 2009 til 2024'!$B44,Bakgrunnsdata!$D:$D,'Endring fra 2009 til 2024'!M$1)</f>
        <v>38916.478250651067</v>
      </c>
      <c r="N44" s="2">
        <f>SUMIFS(Bakgrunnsdata!$F:$F,Bakgrunnsdata!$C:$C,'Endring fra 2009 til 2024'!$B44,Bakgrunnsdata!$D:$D,'Endring fra 2009 til 2024'!N$1)</f>
        <v>37623.949437848256</v>
      </c>
      <c r="O44" s="2">
        <f>SUMIFS(Bakgrunnsdata!$F:$F,Bakgrunnsdata!$C:$C,'Endring fra 2009 til 2024'!$B44,Bakgrunnsdata!$D:$D,'Endring fra 2009 til 2024'!O$1)</f>
        <v>35373.340422688998</v>
      </c>
      <c r="P44" s="2">
        <f>SUMIFS(Bakgrunnsdata!$F:$F,Bakgrunnsdata!$C:$C,'Endring fra 2009 til 2024'!$B44,Bakgrunnsdata!$D:$D,'Endring fra 2009 til 2024'!P$1)</f>
        <v>34383.323702184985</v>
      </c>
      <c r="Q44" s="5">
        <f t="shared" si="0"/>
        <v>-0.1016376376448036</v>
      </c>
      <c r="R44" s="6"/>
    </row>
    <row r="45" spans="1:18">
      <c r="A45" t="s">
        <v>55</v>
      </c>
      <c r="B45" t="s">
        <v>92</v>
      </c>
      <c r="C45" t="s">
        <v>93</v>
      </c>
      <c r="D45" s="2">
        <f>SUMIFS(Bakgrunnsdata!$F:$F,Bakgrunnsdata!$C:$C,'Endring fra 2009 til 2024'!$B45,Bakgrunnsdata!$D:$D,'Endring fra 2009 til 2024'!D$1)</f>
        <v>46263.174795383689</v>
      </c>
      <c r="E45" s="2">
        <f>SUMIFS(Bakgrunnsdata!$F:$F,Bakgrunnsdata!$C:$C,'Endring fra 2009 til 2024'!$B45,Bakgrunnsdata!$D:$D,'Endring fra 2009 til 2024'!E$1)</f>
        <v>44225.780966514511</v>
      </c>
      <c r="F45" s="2">
        <f>SUMIFS(Bakgrunnsdata!$F:$F,Bakgrunnsdata!$C:$C,'Endring fra 2009 til 2024'!$B45,Bakgrunnsdata!$D:$D,'Endring fra 2009 til 2024'!F$1)</f>
        <v>45368.894878401457</v>
      </c>
      <c r="G45" s="2">
        <f>SUMIFS(Bakgrunnsdata!$F:$F,Bakgrunnsdata!$C:$C,'Endring fra 2009 til 2024'!$B45,Bakgrunnsdata!$D:$D,'Endring fra 2009 til 2024'!G$1)</f>
        <v>45616.502207228987</v>
      </c>
      <c r="H45" s="2">
        <f>SUMIFS(Bakgrunnsdata!$F:$F,Bakgrunnsdata!$C:$C,'Endring fra 2009 til 2024'!$B45,Bakgrunnsdata!$D:$D,'Endring fra 2009 til 2024'!H$1)</f>
        <v>45867.165906966409</v>
      </c>
      <c r="I45" s="2">
        <f>SUMIFS(Bakgrunnsdata!$F:$F,Bakgrunnsdata!$C:$C,'Endring fra 2009 til 2024'!$B45,Bakgrunnsdata!$D:$D,'Endring fra 2009 til 2024'!I$1)</f>
        <v>45280.306121988455</v>
      </c>
      <c r="J45" s="2">
        <f>SUMIFS(Bakgrunnsdata!$F:$F,Bakgrunnsdata!$C:$C,'Endring fra 2009 til 2024'!$B45,Bakgrunnsdata!$D:$D,'Endring fra 2009 til 2024'!J$1)</f>
        <v>45669.251542401777</v>
      </c>
      <c r="K45" s="2">
        <f>SUMIFS(Bakgrunnsdata!$F:$F,Bakgrunnsdata!$C:$C,'Endring fra 2009 til 2024'!$B45,Bakgrunnsdata!$D:$D,'Endring fra 2009 til 2024'!K$1)</f>
        <v>44455.14058862142</v>
      </c>
      <c r="L45" s="2">
        <f>SUMIFS(Bakgrunnsdata!$F:$F,Bakgrunnsdata!$C:$C,'Endring fra 2009 til 2024'!$B45,Bakgrunnsdata!$D:$D,'Endring fra 2009 til 2024'!L$1)</f>
        <v>44285.543960105861</v>
      </c>
      <c r="M45" s="2">
        <f>SUMIFS(Bakgrunnsdata!$F:$F,Bakgrunnsdata!$C:$C,'Endring fra 2009 til 2024'!$B45,Bakgrunnsdata!$D:$D,'Endring fra 2009 til 2024'!M$1)</f>
        <v>46982.712970293243</v>
      </c>
      <c r="N45" s="2">
        <f>SUMIFS(Bakgrunnsdata!$F:$F,Bakgrunnsdata!$C:$C,'Endring fra 2009 til 2024'!$B45,Bakgrunnsdata!$D:$D,'Endring fra 2009 til 2024'!N$1)</f>
        <v>45399.130370573621</v>
      </c>
      <c r="O45" s="2">
        <f>SUMIFS(Bakgrunnsdata!$F:$F,Bakgrunnsdata!$C:$C,'Endring fra 2009 til 2024'!$B45,Bakgrunnsdata!$D:$D,'Endring fra 2009 til 2024'!O$1)</f>
        <v>44004.740253023956</v>
      </c>
      <c r="P45" s="2">
        <f>SUMIFS(Bakgrunnsdata!$F:$F,Bakgrunnsdata!$C:$C,'Endring fra 2009 til 2024'!$B45,Bakgrunnsdata!$D:$D,'Endring fra 2009 til 2024'!P$1)</f>
        <v>42288.390886032139</v>
      </c>
      <c r="Q45" s="5">
        <f t="shared" si="0"/>
        <v>-8.5916799418360945E-2</v>
      </c>
      <c r="R45" s="6"/>
    </row>
    <row r="46" spans="1:18">
      <c r="A46" t="s">
        <v>55</v>
      </c>
      <c r="B46" t="s">
        <v>94</v>
      </c>
      <c r="C46" t="s">
        <v>95</v>
      </c>
      <c r="D46" s="2">
        <f>SUMIFS(Bakgrunnsdata!$F:$F,Bakgrunnsdata!$C:$C,'Endring fra 2009 til 2024'!$B46,Bakgrunnsdata!$D:$D,'Endring fra 2009 til 2024'!D$1)</f>
        <v>111809.48206939409</v>
      </c>
      <c r="E46" s="2">
        <f>SUMIFS(Bakgrunnsdata!$F:$F,Bakgrunnsdata!$C:$C,'Endring fra 2009 til 2024'!$B46,Bakgrunnsdata!$D:$D,'Endring fra 2009 til 2024'!E$1)</f>
        <v>110201.51097604315</v>
      </c>
      <c r="F46" s="2">
        <f>SUMIFS(Bakgrunnsdata!$F:$F,Bakgrunnsdata!$C:$C,'Endring fra 2009 til 2024'!$B46,Bakgrunnsdata!$D:$D,'Endring fra 2009 til 2024'!F$1)</f>
        <v>109576.30942408972</v>
      </c>
      <c r="G46" s="2">
        <f>SUMIFS(Bakgrunnsdata!$F:$F,Bakgrunnsdata!$C:$C,'Endring fra 2009 til 2024'!$B46,Bakgrunnsdata!$D:$D,'Endring fra 2009 til 2024'!G$1)</f>
        <v>109069.93705394556</v>
      </c>
      <c r="H46" s="2">
        <f>SUMIFS(Bakgrunnsdata!$F:$F,Bakgrunnsdata!$C:$C,'Endring fra 2009 til 2024'!$B46,Bakgrunnsdata!$D:$D,'Endring fra 2009 til 2024'!H$1)</f>
        <v>105398.40171515649</v>
      </c>
      <c r="I46" s="2">
        <f>SUMIFS(Bakgrunnsdata!$F:$F,Bakgrunnsdata!$C:$C,'Endring fra 2009 til 2024'!$B46,Bakgrunnsdata!$D:$D,'Endring fra 2009 til 2024'!I$1)</f>
        <v>98779.943564785819</v>
      </c>
      <c r="J46" s="2">
        <f>SUMIFS(Bakgrunnsdata!$F:$F,Bakgrunnsdata!$C:$C,'Endring fra 2009 til 2024'!$B46,Bakgrunnsdata!$D:$D,'Endring fra 2009 til 2024'!J$1)</f>
        <v>102479.03822089938</v>
      </c>
      <c r="K46" s="2">
        <f>SUMIFS(Bakgrunnsdata!$F:$F,Bakgrunnsdata!$C:$C,'Endring fra 2009 til 2024'!$B46,Bakgrunnsdata!$D:$D,'Endring fra 2009 til 2024'!K$1)</f>
        <v>99404.627111694906</v>
      </c>
      <c r="L46" s="2">
        <f>SUMIFS(Bakgrunnsdata!$F:$F,Bakgrunnsdata!$C:$C,'Endring fra 2009 til 2024'!$B46,Bakgrunnsdata!$D:$D,'Endring fra 2009 til 2024'!L$1)</f>
        <v>97625.719658677117</v>
      </c>
      <c r="M46" s="2">
        <f>SUMIFS(Bakgrunnsdata!$F:$F,Bakgrunnsdata!$C:$C,'Endring fra 2009 til 2024'!$B46,Bakgrunnsdata!$D:$D,'Endring fra 2009 til 2024'!M$1)</f>
        <v>100958.75298170661</v>
      </c>
      <c r="N46" s="2">
        <f>SUMIFS(Bakgrunnsdata!$F:$F,Bakgrunnsdata!$C:$C,'Endring fra 2009 til 2024'!$B46,Bakgrunnsdata!$D:$D,'Endring fra 2009 til 2024'!N$1)</f>
        <v>101682.83589305848</v>
      </c>
      <c r="O46" s="2">
        <f>SUMIFS(Bakgrunnsdata!$F:$F,Bakgrunnsdata!$C:$C,'Endring fra 2009 til 2024'!$B46,Bakgrunnsdata!$D:$D,'Endring fra 2009 til 2024'!O$1)</f>
        <v>96296.449903124114</v>
      </c>
      <c r="P46" s="2">
        <f>SUMIFS(Bakgrunnsdata!$F:$F,Bakgrunnsdata!$C:$C,'Endring fra 2009 til 2024'!$B46,Bakgrunnsdata!$D:$D,'Endring fra 2009 til 2024'!P$1)</f>
        <v>93742.356930265058</v>
      </c>
      <c r="Q46" s="5">
        <f t="shared" si="0"/>
        <v>-0.16158848788795699</v>
      </c>
      <c r="R46" s="6"/>
    </row>
    <row r="47" spans="1:18">
      <c r="A47" t="s">
        <v>55</v>
      </c>
      <c r="B47" t="s">
        <v>96</v>
      </c>
      <c r="C47" t="s">
        <v>97</v>
      </c>
      <c r="D47" s="2">
        <f>SUMIFS(Bakgrunnsdata!$F:$F,Bakgrunnsdata!$C:$C,'Endring fra 2009 til 2024'!$B47,Bakgrunnsdata!$D:$D,'Endring fra 2009 til 2024'!D$1)</f>
        <v>9942.6331693186021</v>
      </c>
      <c r="E47" s="2">
        <f>SUMIFS(Bakgrunnsdata!$F:$F,Bakgrunnsdata!$C:$C,'Endring fra 2009 til 2024'!$B47,Bakgrunnsdata!$D:$D,'Endring fra 2009 til 2024'!E$1)</f>
        <v>10489.97452816853</v>
      </c>
      <c r="F47" s="2">
        <f>SUMIFS(Bakgrunnsdata!$F:$F,Bakgrunnsdata!$C:$C,'Endring fra 2009 til 2024'!$B47,Bakgrunnsdata!$D:$D,'Endring fra 2009 til 2024'!F$1)</f>
        <v>11440.531751940442</v>
      </c>
      <c r="G47" s="2">
        <f>SUMIFS(Bakgrunnsdata!$F:$F,Bakgrunnsdata!$C:$C,'Endring fra 2009 til 2024'!$B47,Bakgrunnsdata!$D:$D,'Endring fra 2009 til 2024'!G$1)</f>
        <v>11121.306857203179</v>
      </c>
      <c r="H47" s="2">
        <f>SUMIFS(Bakgrunnsdata!$F:$F,Bakgrunnsdata!$C:$C,'Endring fra 2009 til 2024'!$B47,Bakgrunnsdata!$D:$D,'Endring fra 2009 til 2024'!H$1)</f>
        <v>11420.055239922329</v>
      </c>
      <c r="I47" s="2">
        <f>SUMIFS(Bakgrunnsdata!$F:$F,Bakgrunnsdata!$C:$C,'Endring fra 2009 til 2024'!$B47,Bakgrunnsdata!$D:$D,'Endring fra 2009 til 2024'!I$1)</f>
        <v>10895.615093735112</v>
      </c>
      <c r="J47" s="2">
        <f>SUMIFS(Bakgrunnsdata!$F:$F,Bakgrunnsdata!$C:$C,'Endring fra 2009 til 2024'!$B47,Bakgrunnsdata!$D:$D,'Endring fra 2009 til 2024'!J$1)</f>
        <v>10567.525851095412</v>
      </c>
      <c r="K47" s="2">
        <f>SUMIFS(Bakgrunnsdata!$F:$F,Bakgrunnsdata!$C:$C,'Endring fra 2009 til 2024'!$B47,Bakgrunnsdata!$D:$D,'Endring fra 2009 til 2024'!K$1)</f>
        <v>10212.787868287056</v>
      </c>
      <c r="L47" s="2">
        <f>SUMIFS(Bakgrunnsdata!$F:$F,Bakgrunnsdata!$C:$C,'Endring fra 2009 til 2024'!$B47,Bakgrunnsdata!$D:$D,'Endring fra 2009 til 2024'!L$1)</f>
        <v>10064.535291120334</v>
      </c>
      <c r="M47" s="2">
        <f>SUMIFS(Bakgrunnsdata!$F:$F,Bakgrunnsdata!$C:$C,'Endring fra 2009 til 2024'!$B47,Bakgrunnsdata!$D:$D,'Endring fra 2009 til 2024'!M$1)</f>
        <v>10061.823289863556</v>
      </c>
      <c r="N47" s="2">
        <f>SUMIFS(Bakgrunnsdata!$F:$F,Bakgrunnsdata!$C:$C,'Endring fra 2009 til 2024'!$B47,Bakgrunnsdata!$D:$D,'Endring fra 2009 til 2024'!N$1)</f>
        <v>10152.024428995357</v>
      </c>
      <c r="O47" s="2">
        <f>SUMIFS(Bakgrunnsdata!$F:$F,Bakgrunnsdata!$C:$C,'Endring fra 2009 til 2024'!$B47,Bakgrunnsdata!$D:$D,'Endring fra 2009 til 2024'!O$1)</f>
        <v>9662.8152535918871</v>
      </c>
      <c r="P47" s="2">
        <f>SUMIFS(Bakgrunnsdata!$F:$F,Bakgrunnsdata!$C:$C,'Endring fra 2009 til 2024'!$B47,Bakgrunnsdata!$D:$D,'Endring fra 2009 til 2024'!P$1)</f>
        <v>9331.9653477860593</v>
      </c>
      <c r="Q47" s="5">
        <f t="shared" si="0"/>
        <v>-6.1419124203130337E-2</v>
      </c>
      <c r="R47" s="6"/>
    </row>
    <row r="48" spans="1:18">
      <c r="A48" t="s">
        <v>98</v>
      </c>
      <c r="B48" t="s">
        <v>99</v>
      </c>
      <c r="C48" t="s">
        <v>100</v>
      </c>
      <c r="D48" s="2">
        <f>SUMIFS(Bakgrunnsdata!$F:$F,Bakgrunnsdata!$C:$C,'Endring fra 2009 til 2024'!$B48,Bakgrunnsdata!$D:$D,'Endring fra 2009 til 2024'!D$1)</f>
        <v>328324.52556284785</v>
      </c>
      <c r="E48" s="2">
        <f>SUMIFS(Bakgrunnsdata!$F:$F,Bakgrunnsdata!$C:$C,'Endring fra 2009 til 2024'!$B48,Bakgrunnsdata!$D:$D,'Endring fra 2009 til 2024'!E$1)</f>
        <v>336653.57130833511</v>
      </c>
      <c r="F48" s="2">
        <f>SUMIFS(Bakgrunnsdata!$F:$F,Bakgrunnsdata!$C:$C,'Endring fra 2009 til 2024'!$B48,Bakgrunnsdata!$D:$D,'Endring fra 2009 til 2024'!F$1)</f>
        <v>332925.00537441572</v>
      </c>
      <c r="G48" s="2">
        <f>SUMIFS(Bakgrunnsdata!$F:$F,Bakgrunnsdata!$C:$C,'Endring fra 2009 til 2024'!$B48,Bakgrunnsdata!$D:$D,'Endring fra 2009 til 2024'!G$1)</f>
        <v>311792.38335892791</v>
      </c>
      <c r="H48" s="2">
        <f>SUMIFS(Bakgrunnsdata!$F:$F,Bakgrunnsdata!$C:$C,'Endring fra 2009 til 2024'!$B48,Bakgrunnsdata!$D:$D,'Endring fra 2009 til 2024'!H$1)</f>
        <v>313874.79662935925</v>
      </c>
      <c r="I48" s="2">
        <f>SUMIFS(Bakgrunnsdata!$F:$F,Bakgrunnsdata!$C:$C,'Endring fra 2009 til 2024'!$B48,Bakgrunnsdata!$D:$D,'Endring fra 2009 til 2024'!I$1)</f>
        <v>294224.049939683</v>
      </c>
      <c r="J48" s="2">
        <f>SUMIFS(Bakgrunnsdata!$F:$F,Bakgrunnsdata!$C:$C,'Endring fra 2009 til 2024'!$B48,Bakgrunnsdata!$D:$D,'Endring fra 2009 til 2024'!J$1)</f>
        <v>298522.37437927298</v>
      </c>
      <c r="K48" s="2">
        <f>SUMIFS(Bakgrunnsdata!$F:$F,Bakgrunnsdata!$C:$C,'Endring fra 2009 til 2024'!$B48,Bakgrunnsdata!$D:$D,'Endring fra 2009 til 2024'!K$1)</f>
        <v>287293.5296502111</v>
      </c>
      <c r="L48" s="2">
        <f>SUMIFS(Bakgrunnsdata!$F:$F,Bakgrunnsdata!$C:$C,'Endring fra 2009 til 2024'!$B48,Bakgrunnsdata!$D:$D,'Endring fra 2009 til 2024'!L$1)</f>
        <v>259317.37315263131</v>
      </c>
      <c r="M48" s="2">
        <f>SUMIFS(Bakgrunnsdata!$F:$F,Bakgrunnsdata!$C:$C,'Endring fra 2009 til 2024'!$B48,Bakgrunnsdata!$D:$D,'Endring fra 2009 til 2024'!M$1)</f>
        <v>285089.80045086861</v>
      </c>
      <c r="N48" s="2">
        <f>SUMIFS(Bakgrunnsdata!$F:$F,Bakgrunnsdata!$C:$C,'Endring fra 2009 til 2024'!$B48,Bakgrunnsdata!$D:$D,'Endring fra 2009 til 2024'!N$1)</f>
        <v>271085.153994266</v>
      </c>
      <c r="O48" s="2">
        <f>SUMIFS(Bakgrunnsdata!$F:$F,Bakgrunnsdata!$C:$C,'Endring fra 2009 til 2024'!$B48,Bakgrunnsdata!$D:$D,'Endring fra 2009 til 2024'!O$1)</f>
        <v>255414.42739554148</v>
      </c>
      <c r="P48" s="2">
        <f>SUMIFS(Bakgrunnsdata!$F:$F,Bakgrunnsdata!$C:$C,'Endring fra 2009 til 2024'!$B48,Bakgrunnsdata!$D:$D,'Endring fra 2009 til 2024'!P$1)</f>
        <v>237494.94918426778</v>
      </c>
      <c r="Q48" s="5">
        <f t="shared" si="0"/>
        <v>-0.27664572490547457</v>
      </c>
      <c r="R48" s="6"/>
    </row>
    <row r="49" spans="1:18">
      <c r="A49" t="s">
        <v>98</v>
      </c>
      <c r="B49" t="s">
        <v>101</v>
      </c>
      <c r="C49" t="s">
        <v>102</v>
      </c>
      <c r="D49" s="2">
        <f>SUMIFS(Bakgrunnsdata!$F:$F,Bakgrunnsdata!$C:$C,'Endring fra 2009 til 2024'!$B49,Bakgrunnsdata!$D:$D,'Endring fra 2009 til 2024'!D$1)</f>
        <v>79789.429261957208</v>
      </c>
      <c r="E49" s="2">
        <f>SUMIFS(Bakgrunnsdata!$F:$F,Bakgrunnsdata!$C:$C,'Endring fra 2009 til 2024'!$B49,Bakgrunnsdata!$D:$D,'Endring fra 2009 til 2024'!E$1)</f>
        <v>79882.134636702278</v>
      </c>
      <c r="F49" s="2">
        <f>SUMIFS(Bakgrunnsdata!$F:$F,Bakgrunnsdata!$C:$C,'Endring fra 2009 til 2024'!$B49,Bakgrunnsdata!$D:$D,'Endring fra 2009 til 2024'!F$1)</f>
        <v>86642.368183944171</v>
      </c>
      <c r="G49" s="2">
        <f>SUMIFS(Bakgrunnsdata!$F:$F,Bakgrunnsdata!$C:$C,'Endring fra 2009 til 2024'!$B49,Bakgrunnsdata!$D:$D,'Endring fra 2009 til 2024'!G$1)</f>
        <v>82364.903972767032</v>
      </c>
      <c r="H49" s="2">
        <f>SUMIFS(Bakgrunnsdata!$F:$F,Bakgrunnsdata!$C:$C,'Endring fra 2009 til 2024'!$B49,Bakgrunnsdata!$D:$D,'Endring fra 2009 til 2024'!H$1)</f>
        <v>76430.698288939035</v>
      </c>
      <c r="I49" s="2">
        <f>SUMIFS(Bakgrunnsdata!$F:$F,Bakgrunnsdata!$C:$C,'Endring fra 2009 til 2024'!$B49,Bakgrunnsdata!$D:$D,'Endring fra 2009 til 2024'!I$1)</f>
        <v>70597.566208290838</v>
      </c>
      <c r="J49" s="2">
        <f>SUMIFS(Bakgrunnsdata!$F:$F,Bakgrunnsdata!$C:$C,'Endring fra 2009 til 2024'!$B49,Bakgrunnsdata!$D:$D,'Endring fra 2009 til 2024'!J$1)</f>
        <v>74616.743877481029</v>
      </c>
      <c r="K49" s="2">
        <f>SUMIFS(Bakgrunnsdata!$F:$F,Bakgrunnsdata!$C:$C,'Endring fra 2009 til 2024'!$B49,Bakgrunnsdata!$D:$D,'Endring fra 2009 til 2024'!K$1)</f>
        <v>68288.16628571332</v>
      </c>
      <c r="L49" s="2">
        <f>SUMIFS(Bakgrunnsdata!$F:$F,Bakgrunnsdata!$C:$C,'Endring fra 2009 til 2024'!$B49,Bakgrunnsdata!$D:$D,'Endring fra 2009 til 2024'!L$1)</f>
        <v>65853.154223115213</v>
      </c>
      <c r="M49" s="2">
        <f>SUMIFS(Bakgrunnsdata!$F:$F,Bakgrunnsdata!$C:$C,'Endring fra 2009 til 2024'!$B49,Bakgrunnsdata!$D:$D,'Endring fra 2009 til 2024'!M$1)</f>
        <v>66133.926979972486</v>
      </c>
      <c r="N49" s="2">
        <f>SUMIFS(Bakgrunnsdata!$F:$F,Bakgrunnsdata!$C:$C,'Endring fra 2009 til 2024'!$B49,Bakgrunnsdata!$D:$D,'Endring fra 2009 til 2024'!N$1)</f>
        <v>67545.429437574348</v>
      </c>
      <c r="O49" s="2">
        <f>SUMIFS(Bakgrunnsdata!$F:$F,Bakgrunnsdata!$C:$C,'Endring fra 2009 til 2024'!$B49,Bakgrunnsdata!$D:$D,'Endring fra 2009 til 2024'!O$1)</f>
        <v>60737.936860538954</v>
      </c>
      <c r="P49" s="2">
        <f>SUMIFS(Bakgrunnsdata!$F:$F,Bakgrunnsdata!$C:$C,'Endring fra 2009 til 2024'!$B49,Bakgrunnsdata!$D:$D,'Endring fra 2009 til 2024'!P$1)</f>
        <v>60735.550751850904</v>
      </c>
      <c r="Q49" s="5">
        <f t="shared" si="0"/>
        <v>-0.2388020403999932</v>
      </c>
      <c r="R49" s="6"/>
    </row>
    <row r="50" spans="1:18">
      <c r="A50" t="s">
        <v>98</v>
      </c>
      <c r="B50" t="s">
        <v>103</v>
      </c>
      <c r="C50" t="s">
        <v>104</v>
      </c>
      <c r="D50" s="2">
        <f>SUMIFS(Bakgrunnsdata!$F:$F,Bakgrunnsdata!$C:$C,'Endring fra 2009 til 2024'!$B50,Bakgrunnsdata!$D:$D,'Endring fra 2009 til 2024'!D$1)</f>
        <v>129196.86235762431</v>
      </c>
      <c r="E50" s="2">
        <f>SUMIFS(Bakgrunnsdata!$F:$F,Bakgrunnsdata!$C:$C,'Endring fra 2009 til 2024'!$B50,Bakgrunnsdata!$D:$D,'Endring fra 2009 til 2024'!E$1)</f>
        <v>131736.4558765429</v>
      </c>
      <c r="F50" s="2">
        <f>SUMIFS(Bakgrunnsdata!$F:$F,Bakgrunnsdata!$C:$C,'Endring fra 2009 til 2024'!$B50,Bakgrunnsdata!$D:$D,'Endring fra 2009 til 2024'!F$1)</f>
        <v>124143.18687075545</v>
      </c>
      <c r="G50" s="2">
        <f>SUMIFS(Bakgrunnsdata!$F:$F,Bakgrunnsdata!$C:$C,'Endring fra 2009 til 2024'!$B50,Bakgrunnsdata!$D:$D,'Endring fra 2009 til 2024'!G$1)</f>
        <v>122000.09140419877</v>
      </c>
      <c r="H50" s="2">
        <f>SUMIFS(Bakgrunnsdata!$F:$F,Bakgrunnsdata!$C:$C,'Endring fra 2009 til 2024'!$B50,Bakgrunnsdata!$D:$D,'Endring fra 2009 til 2024'!H$1)</f>
        <v>123280.18483848401</v>
      </c>
      <c r="I50" s="2">
        <f>SUMIFS(Bakgrunnsdata!$F:$F,Bakgrunnsdata!$C:$C,'Endring fra 2009 til 2024'!$B50,Bakgrunnsdata!$D:$D,'Endring fra 2009 til 2024'!I$1)</f>
        <v>115923.7898756294</v>
      </c>
      <c r="J50" s="2">
        <f>SUMIFS(Bakgrunnsdata!$F:$F,Bakgrunnsdata!$C:$C,'Endring fra 2009 til 2024'!$B50,Bakgrunnsdata!$D:$D,'Endring fra 2009 til 2024'!J$1)</f>
        <v>115279.69780218479</v>
      </c>
      <c r="K50" s="2">
        <f>SUMIFS(Bakgrunnsdata!$F:$F,Bakgrunnsdata!$C:$C,'Endring fra 2009 til 2024'!$B50,Bakgrunnsdata!$D:$D,'Endring fra 2009 til 2024'!K$1)</f>
        <v>113221.90844173942</v>
      </c>
      <c r="L50" s="2">
        <f>SUMIFS(Bakgrunnsdata!$F:$F,Bakgrunnsdata!$C:$C,'Endring fra 2009 til 2024'!$B50,Bakgrunnsdata!$D:$D,'Endring fra 2009 til 2024'!L$1)</f>
        <v>111216.4691284226</v>
      </c>
      <c r="M50" s="2">
        <f>SUMIFS(Bakgrunnsdata!$F:$F,Bakgrunnsdata!$C:$C,'Endring fra 2009 til 2024'!$B50,Bakgrunnsdata!$D:$D,'Endring fra 2009 til 2024'!M$1)</f>
        <v>113086.92252621477</v>
      </c>
      <c r="N50" s="2">
        <f>SUMIFS(Bakgrunnsdata!$F:$F,Bakgrunnsdata!$C:$C,'Endring fra 2009 til 2024'!$B50,Bakgrunnsdata!$D:$D,'Endring fra 2009 til 2024'!N$1)</f>
        <v>108079.42037883794</v>
      </c>
      <c r="O50" s="2">
        <f>SUMIFS(Bakgrunnsdata!$F:$F,Bakgrunnsdata!$C:$C,'Endring fra 2009 til 2024'!$B50,Bakgrunnsdata!$D:$D,'Endring fra 2009 til 2024'!O$1)</f>
        <v>99329.062543631051</v>
      </c>
      <c r="P50" s="2">
        <f>SUMIFS(Bakgrunnsdata!$F:$F,Bakgrunnsdata!$C:$C,'Endring fra 2009 til 2024'!$B50,Bakgrunnsdata!$D:$D,'Endring fra 2009 til 2024'!P$1)</f>
        <v>103533.88192756409</v>
      </c>
      <c r="Q50" s="5">
        <f t="shared" si="0"/>
        <v>-0.19863470336472744</v>
      </c>
      <c r="R50" s="6"/>
    </row>
    <row r="51" spans="1:18">
      <c r="A51" t="s">
        <v>98</v>
      </c>
      <c r="B51" t="s">
        <v>105</v>
      </c>
      <c r="C51" t="s">
        <v>106</v>
      </c>
      <c r="D51" s="2">
        <f>SUMIFS(Bakgrunnsdata!$F:$F,Bakgrunnsdata!$C:$C,'Endring fra 2009 til 2024'!$B51,Bakgrunnsdata!$D:$D,'Endring fra 2009 til 2024'!D$1)</f>
        <v>49481.900322875445</v>
      </c>
      <c r="E51" s="2">
        <f>SUMIFS(Bakgrunnsdata!$F:$F,Bakgrunnsdata!$C:$C,'Endring fra 2009 til 2024'!$B51,Bakgrunnsdata!$D:$D,'Endring fra 2009 til 2024'!E$1)</f>
        <v>48631.546802753161</v>
      </c>
      <c r="F51" s="2">
        <f>SUMIFS(Bakgrunnsdata!$F:$F,Bakgrunnsdata!$C:$C,'Endring fra 2009 til 2024'!$B51,Bakgrunnsdata!$D:$D,'Endring fra 2009 til 2024'!F$1)</f>
        <v>48551.730752485309</v>
      </c>
      <c r="G51" s="2">
        <f>SUMIFS(Bakgrunnsdata!$F:$F,Bakgrunnsdata!$C:$C,'Endring fra 2009 til 2024'!$B51,Bakgrunnsdata!$D:$D,'Endring fra 2009 til 2024'!G$1)</f>
        <v>47817.402402692322</v>
      </c>
      <c r="H51" s="2">
        <f>SUMIFS(Bakgrunnsdata!$F:$F,Bakgrunnsdata!$C:$C,'Endring fra 2009 til 2024'!$B51,Bakgrunnsdata!$D:$D,'Endring fra 2009 til 2024'!H$1)</f>
        <v>45855.063585634533</v>
      </c>
      <c r="I51" s="2">
        <f>SUMIFS(Bakgrunnsdata!$F:$F,Bakgrunnsdata!$C:$C,'Endring fra 2009 til 2024'!$B51,Bakgrunnsdata!$D:$D,'Endring fra 2009 til 2024'!I$1)</f>
        <v>42674.542202758676</v>
      </c>
      <c r="J51" s="2">
        <f>SUMIFS(Bakgrunnsdata!$F:$F,Bakgrunnsdata!$C:$C,'Endring fra 2009 til 2024'!$B51,Bakgrunnsdata!$D:$D,'Endring fra 2009 til 2024'!J$1)</f>
        <v>43730.395779992839</v>
      </c>
      <c r="K51" s="2">
        <f>SUMIFS(Bakgrunnsdata!$F:$F,Bakgrunnsdata!$C:$C,'Endring fra 2009 til 2024'!$B51,Bakgrunnsdata!$D:$D,'Endring fra 2009 til 2024'!K$1)</f>
        <v>40606.091143065518</v>
      </c>
      <c r="L51" s="2">
        <f>SUMIFS(Bakgrunnsdata!$F:$F,Bakgrunnsdata!$C:$C,'Endring fra 2009 til 2024'!$B51,Bakgrunnsdata!$D:$D,'Endring fra 2009 til 2024'!L$1)</f>
        <v>38701.578985663829</v>
      </c>
      <c r="M51" s="2">
        <f>SUMIFS(Bakgrunnsdata!$F:$F,Bakgrunnsdata!$C:$C,'Endring fra 2009 til 2024'!$B51,Bakgrunnsdata!$D:$D,'Endring fra 2009 til 2024'!M$1)</f>
        <v>38433.35702436405</v>
      </c>
      <c r="N51" s="2">
        <f>SUMIFS(Bakgrunnsdata!$F:$F,Bakgrunnsdata!$C:$C,'Endring fra 2009 til 2024'!$B51,Bakgrunnsdata!$D:$D,'Endring fra 2009 til 2024'!N$1)</f>
        <v>38789.580134215314</v>
      </c>
      <c r="O51" s="2">
        <f>SUMIFS(Bakgrunnsdata!$F:$F,Bakgrunnsdata!$C:$C,'Endring fra 2009 til 2024'!$B51,Bakgrunnsdata!$D:$D,'Endring fra 2009 til 2024'!O$1)</f>
        <v>35676.854139998744</v>
      </c>
      <c r="P51" s="2">
        <f>SUMIFS(Bakgrunnsdata!$F:$F,Bakgrunnsdata!$C:$C,'Endring fra 2009 til 2024'!$B51,Bakgrunnsdata!$D:$D,'Endring fra 2009 til 2024'!P$1)</f>
        <v>35639.820044662745</v>
      </c>
      <c r="Q51" s="5">
        <f t="shared" si="0"/>
        <v>-0.27974027246107025</v>
      </c>
      <c r="R51" s="6"/>
    </row>
    <row r="52" spans="1:18">
      <c r="A52" t="s">
        <v>98</v>
      </c>
      <c r="B52" t="s">
        <v>107</v>
      </c>
      <c r="C52" t="s">
        <v>108</v>
      </c>
      <c r="D52" s="2">
        <f>SUMIFS(Bakgrunnsdata!$F:$F,Bakgrunnsdata!$C:$C,'Endring fra 2009 til 2024'!$B52,Bakgrunnsdata!$D:$D,'Endring fra 2009 til 2024'!D$1)</f>
        <v>157950.69606394597</v>
      </c>
      <c r="E52" s="2">
        <f>SUMIFS(Bakgrunnsdata!$F:$F,Bakgrunnsdata!$C:$C,'Endring fra 2009 til 2024'!$B52,Bakgrunnsdata!$D:$D,'Endring fra 2009 til 2024'!E$1)</f>
        <v>152905.95862250545</v>
      </c>
      <c r="F52" s="2">
        <f>SUMIFS(Bakgrunnsdata!$F:$F,Bakgrunnsdata!$C:$C,'Endring fra 2009 til 2024'!$B52,Bakgrunnsdata!$D:$D,'Endring fra 2009 til 2024'!F$1)</f>
        <v>157397.795216436</v>
      </c>
      <c r="G52" s="2">
        <f>SUMIFS(Bakgrunnsdata!$F:$F,Bakgrunnsdata!$C:$C,'Endring fra 2009 til 2024'!$B52,Bakgrunnsdata!$D:$D,'Endring fra 2009 til 2024'!G$1)</f>
        <v>151469.17496072047</v>
      </c>
      <c r="H52" s="2">
        <f>SUMIFS(Bakgrunnsdata!$F:$F,Bakgrunnsdata!$C:$C,'Endring fra 2009 til 2024'!$B52,Bakgrunnsdata!$D:$D,'Endring fra 2009 til 2024'!H$1)</f>
        <v>145765.26851573191</v>
      </c>
      <c r="I52" s="2">
        <f>SUMIFS(Bakgrunnsdata!$F:$F,Bakgrunnsdata!$C:$C,'Endring fra 2009 til 2024'!$B52,Bakgrunnsdata!$D:$D,'Endring fra 2009 til 2024'!I$1)</f>
        <v>136973.14637516945</v>
      </c>
      <c r="J52" s="2">
        <f>SUMIFS(Bakgrunnsdata!$F:$F,Bakgrunnsdata!$C:$C,'Endring fra 2009 til 2024'!$B52,Bakgrunnsdata!$D:$D,'Endring fra 2009 til 2024'!J$1)</f>
        <v>135980.70358359095</v>
      </c>
      <c r="K52" s="2">
        <f>SUMIFS(Bakgrunnsdata!$F:$F,Bakgrunnsdata!$C:$C,'Endring fra 2009 til 2024'!$B52,Bakgrunnsdata!$D:$D,'Endring fra 2009 til 2024'!K$1)</f>
        <v>129489.37040241349</v>
      </c>
      <c r="L52" s="2">
        <f>SUMIFS(Bakgrunnsdata!$F:$F,Bakgrunnsdata!$C:$C,'Endring fra 2009 til 2024'!$B52,Bakgrunnsdata!$D:$D,'Endring fra 2009 til 2024'!L$1)</f>
        <v>123876.62830970902</v>
      </c>
      <c r="M52" s="2">
        <f>SUMIFS(Bakgrunnsdata!$F:$F,Bakgrunnsdata!$C:$C,'Endring fra 2009 til 2024'!$B52,Bakgrunnsdata!$D:$D,'Endring fra 2009 til 2024'!M$1)</f>
        <v>124396.79976677566</v>
      </c>
      <c r="N52" s="2">
        <f>SUMIFS(Bakgrunnsdata!$F:$F,Bakgrunnsdata!$C:$C,'Endring fra 2009 til 2024'!$B52,Bakgrunnsdata!$D:$D,'Endring fra 2009 til 2024'!N$1)</f>
        <v>125274.26428326692</v>
      </c>
      <c r="O52" s="2">
        <f>SUMIFS(Bakgrunnsdata!$F:$F,Bakgrunnsdata!$C:$C,'Endring fra 2009 til 2024'!$B52,Bakgrunnsdata!$D:$D,'Endring fra 2009 til 2024'!O$1)</f>
        <v>116813.68173688064</v>
      </c>
      <c r="P52" s="2">
        <f>SUMIFS(Bakgrunnsdata!$F:$F,Bakgrunnsdata!$C:$C,'Endring fra 2009 til 2024'!$B52,Bakgrunnsdata!$D:$D,'Endring fra 2009 til 2024'!P$1)</f>
        <v>114682.49050744866</v>
      </c>
      <c r="Q52" s="5">
        <f t="shared" si="0"/>
        <v>-0.27393488369927965</v>
      </c>
      <c r="R52" s="6"/>
    </row>
    <row r="53" spans="1:18">
      <c r="A53" t="s">
        <v>98</v>
      </c>
      <c r="B53" t="s">
        <v>109</v>
      </c>
      <c r="C53" t="s">
        <v>110</v>
      </c>
      <c r="D53" s="2">
        <f>SUMIFS(Bakgrunnsdata!$F:$F,Bakgrunnsdata!$C:$C,'Endring fra 2009 til 2024'!$B53,Bakgrunnsdata!$D:$D,'Endring fra 2009 til 2024'!D$1)</f>
        <v>113460.27052728781</v>
      </c>
      <c r="E53" s="2">
        <f>SUMIFS(Bakgrunnsdata!$F:$F,Bakgrunnsdata!$C:$C,'Endring fra 2009 til 2024'!$B53,Bakgrunnsdata!$D:$D,'Endring fra 2009 til 2024'!E$1)</f>
        <v>99802.02900437772</v>
      </c>
      <c r="F53" s="2">
        <f>SUMIFS(Bakgrunnsdata!$F:$F,Bakgrunnsdata!$C:$C,'Endring fra 2009 til 2024'!$B53,Bakgrunnsdata!$D:$D,'Endring fra 2009 til 2024'!F$1)</f>
        <v>89897.560671344341</v>
      </c>
      <c r="G53" s="2">
        <f>SUMIFS(Bakgrunnsdata!$F:$F,Bakgrunnsdata!$C:$C,'Endring fra 2009 til 2024'!$B53,Bakgrunnsdata!$D:$D,'Endring fra 2009 til 2024'!G$1)</f>
        <v>87731.362964513843</v>
      </c>
      <c r="H53" s="2">
        <f>SUMIFS(Bakgrunnsdata!$F:$F,Bakgrunnsdata!$C:$C,'Endring fra 2009 til 2024'!$B53,Bakgrunnsdata!$D:$D,'Endring fra 2009 til 2024'!H$1)</f>
        <v>88381.51363819369</v>
      </c>
      <c r="I53" s="2">
        <f>SUMIFS(Bakgrunnsdata!$F:$F,Bakgrunnsdata!$C:$C,'Endring fra 2009 til 2024'!$B53,Bakgrunnsdata!$D:$D,'Endring fra 2009 til 2024'!I$1)</f>
        <v>85077.957576046247</v>
      </c>
      <c r="J53" s="2">
        <f>SUMIFS(Bakgrunnsdata!$F:$F,Bakgrunnsdata!$C:$C,'Endring fra 2009 til 2024'!$B53,Bakgrunnsdata!$D:$D,'Endring fra 2009 til 2024'!J$1)</f>
        <v>85184.996605469438</v>
      </c>
      <c r="K53" s="2">
        <f>SUMIFS(Bakgrunnsdata!$F:$F,Bakgrunnsdata!$C:$C,'Endring fra 2009 til 2024'!$B53,Bakgrunnsdata!$D:$D,'Endring fra 2009 til 2024'!K$1)</f>
        <v>80411.948856883711</v>
      </c>
      <c r="L53" s="2">
        <f>SUMIFS(Bakgrunnsdata!$F:$F,Bakgrunnsdata!$C:$C,'Endring fra 2009 til 2024'!$B53,Bakgrunnsdata!$D:$D,'Endring fra 2009 til 2024'!L$1)</f>
        <v>77426.019491806393</v>
      </c>
      <c r="M53" s="2">
        <f>SUMIFS(Bakgrunnsdata!$F:$F,Bakgrunnsdata!$C:$C,'Endring fra 2009 til 2024'!$B53,Bakgrunnsdata!$D:$D,'Endring fra 2009 til 2024'!M$1)</f>
        <v>83437.103240070021</v>
      </c>
      <c r="N53" s="2">
        <f>SUMIFS(Bakgrunnsdata!$F:$F,Bakgrunnsdata!$C:$C,'Endring fra 2009 til 2024'!$B53,Bakgrunnsdata!$D:$D,'Endring fra 2009 til 2024'!N$1)</f>
        <v>91879.148878935142</v>
      </c>
      <c r="O53" s="2">
        <f>SUMIFS(Bakgrunnsdata!$F:$F,Bakgrunnsdata!$C:$C,'Endring fra 2009 til 2024'!$B53,Bakgrunnsdata!$D:$D,'Endring fra 2009 til 2024'!O$1)</f>
        <v>75567.646399371675</v>
      </c>
      <c r="P53" s="2">
        <f>SUMIFS(Bakgrunnsdata!$F:$F,Bakgrunnsdata!$C:$C,'Endring fra 2009 til 2024'!$B53,Bakgrunnsdata!$D:$D,'Endring fra 2009 til 2024'!P$1)</f>
        <v>74494.891740883701</v>
      </c>
      <c r="Q53" s="5">
        <f t="shared" si="0"/>
        <v>-0.34342751524669357</v>
      </c>
      <c r="R53" s="6"/>
    </row>
    <row r="54" spans="1:18">
      <c r="A54" t="s">
        <v>98</v>
      </c>
      <c r="B54" t="s">
        <v>111</v>
      </c>
      <c r="C54" t="s">
        <v>112</v>
      </c>
      <c r="D54" s="2">
        <f>SUMIFS(Bakgrunnsdata!$F:$F,Bakgrunnsdata!$C:$C,'Endring fra 2009 til 2024'!$B54,Bakgrunnsdata!$D:$D,'Endring fra 2009 til 2024'!D$1)</f>
        <v>62907.041096735549</v>
      </c>
      <c r="E54" s="2">
        <f>SUMIFS(Bakgrunnsdata!$F:$F,Bakgrunnsdata!$C:$C,'Endring fra 2009 til 2024'!$B54,Bakgrunnsdata!$D:$D,'Endring fra 2009 til 2024'!E$1)</f>
        <v>62272.86592596164</v>
      </c>
      <c r="F54" s="2">
        <f>SUMIFS(Bakgrunnsdata!$F:$F,Bakgrunnsdata!$C:$C,'Endring fra 2009 til 2024'!$B54,Bakgrunnsdata!$D:$D,'Endring fra 2009 til 2024'!F$1)</f>
        <v>64008.387957401348</v>
      </c>
      <c r="G54" s="2">
        <f>SUMIFS(Bakgrunnsdata!$F:$F,Bakgrunnsdata!$C:$C,'Endring fra 2009 til 2024'!$B54,Bakgrunnsdata!$D:$D,'Endring fra 2009 til 2024'!G$1)</f>
        <v>59119.17311610539</v>
      </c>
      <c r="H54" s="2">
        <f>SUMIFS(Bakgrunnsdata!$F:$F,Bakgrunnsdata!$C:$C,'Endring fra 2009 til 2024'!$B54,Bakgrunnsdata!$D:$D,'Endring fra 2009 til 2024'!H$1)</f>
        <v>55416.58098522111</v>
      </c>
      <c r="I54" s="2">
        <f>SUMIFS(Bakgrunnsdata!$F:$F,Bakgrunnsdata!$C:$C,'Endring fra 2009 til 2024'!$B54,Bakgrunnsdata!$D:$D,'Endring fra 2009 til 2024'!I$1)</f>
        <v>55295.641934976433</v>
      </c>
      <c r="J54" s="2">
        <f>SUMIFS(Bakgrunnsdata!$F:$F,Bakgrunnsdata!$C:$C,'Endring fra 2009 til 2024'!$B54,Bakgrunnsdata!$D:$D,'Endring fra 2009 til 2024'!J$1)</f>
        <v>56154.599650844255</v>
      </c>
      <c r="K54" s="2">
        <f>SUMIFS(Bakgrunnsdata!$F:$F,Bakgrunnsdata!$C:$C,'Endring fra 2009 til 2024'!$B54,Bakgrunnsdata!$D:$D,'Endring fra 2009 til 2024'!K$1)</f>
        <v>52156.480215655836</v>
      </c>
      <c r="L54" s="2">
        <f>SUMIFS(Bakgrunnsdata!$F:$F,Bakgrunnsdata!$C:$C,'Endring fra 2009 til 2024'!$B54,Bakgrunnsdata!$D:$D,'Endring fra 2009 til 2024'!L$1)</f>
        <v>50845.047029533816</v>
      </c>
      <c r="M54" s="2">
        <f>SUMIFS(Bakgrunnsdata!$F:$F,Bakgrunnsdata!$C:$C,'Endring fra 2009 til 2024'!$B54,Bakgrunnsdata!$D:$D,'Endring fra 2009 til 2024'!M$1)</f>
        <v>51620.47790687481</v>
      </c>
      <c r="N54" s="2">
        <f>SUMIFS(Bakgrunnsdata!$F:$F,Bakgrunnsdata!$C:$C,'Endring fra 2009 til 2024'!$B54,Bakgrunnsdata!$D:$D,'Endring fra 2009 til 2024'!N$1)</f>
        <v>51624.01773712095</v>
      </c>
      <c r="O54" s="2">
        <f>SUMIFS(Bakgrunnsdata!$F:$F,Bakgrunnsdata!$C:$C,'Endring fra 2009 til 2024'!$B54,Bakgrunnsdata!$D:$D,'Endring fra 2009 til 2024'!O$1)</f>
        <v>49286.224033539242</v>
      </c>
      <c r="P54" s="2">
        <f>SUMIFS(Bakgrunnsdata!$F:$F,Bakgrunnsdata!$C:$C,'Endring fra 2009 til 2024'!$B54,Bakgrunnsdata!$D:$D,'Endring fra 2009 til 2024'!P$1)</f>
        <v>51381.851808617001</v>
      </c>
      <c r="Q54" s="5">
        <f t="shared" si="0"/>
        <v>-0.18320984562595533</v>
      </c>
      <c r="R54" s="6"/>
    </row>
    <row r="55" spans="1:18">
      <c r="A55" t="s">
        <v>98</v>
      </c>
      <c r="B55" t="s">
        <v>113</v>
      </c>
      <c r="C55" t="s">
        <v>114</v>
      </c>
      <c r="D55" s="2">
        <f>SUMIFS(Bakgrunnsdata!$F:$F,Bakgrunnsdata!$C:$C,'Endring fra 2009 til 2024'!$B55,Bakgrunnsdata!$D:$D,'Endring fra 2009 til 2024'!D$1)</f>
        <v>16053.25243243662</v>
      </c>
      <c r="E55" s="2">
        <f>SUMIFS(Bakgrunnsdata!$F:$F,Bakgrunnsdata!$C:$C,'Endring fra 2009 til 2024'!$B55,Bakgrunnsdata!$D:$D,'Endring fra 2009 til 2024'!E$1)</f>
        <v>15797.353761325427</v>
      </c>
      <c r="F55" s="2">
        <f>SUMIFS(Bakgrunnsdata!$F:$F,Bakgrunnsdata!$C:$C,'Endring fra 2009 til 2024'!$B55,Bakgrunnsdata!$D:$D,'Endring fra 2009 til 2024'!F$1)</f>
        <v>16457.208033565035</v>
      </c>
      <c r="G55" s="2">
        <f>SUMIFS(Bakgrunnsdata!$F:$F,Bakgrunnsdata!$C:$C,'Endring fra 2009 til 2024'!$B55,Bakgrunnsdata!$D:$D,'Endring fra 2009 til 2024'!G$1)</f>
        <v>15233.61675367886</v>
      </c>
      <c r="H55" s="2">
        <f>SUMIFS(Bakgrunnsdata!$F:$F,Bakgrunnsdata!$C:$C,'Endring fra 2009 til 2024'!$B55,Bakgrunnsdata!$D:$D,'Endring fra 2009 til 2024'!H$1)</f>
        <v>15833.245116061782</v>
      </c>
      <c r="I55" s="2">
        <f>SUMIFS(Bakgrunnsdata!$F:$F,Bakgrunnsdata!$C:$C,'Endring fra 2009 til 2024'!$B55,Bakgrunnsdata!$D:$D,'Endring fra 2009 til 2024'!I$1)</f>
        <v>14222.451038793604</v>
      </c>
      <c r="J55" s="2">
        <f>SUMIFS(Bakgrunnsdata!$F:$F,Bakgrunnsdata!$C:$C,'Endring fra 2009 til 2024'!$B55,Bakgrunnsdata!$D:$D,'Endring fra 2009 til 2024'!J$1)</f>
        <v>14663.427155589963</v>
      </c>
      <c r="K55" s="2">
        <f>SUMIFS(Bakgrunnsdata!$F:$F,Bakgrunnsdata!$C:$C,'Endring fra 2009 til 2024'!$B55,Bakgrunnsdata!$D:$D,'Endring fra 2009 til 2024'!K$1)</f>
        <v>14599.644985573368</v>
      </c>
      <c r="L55" s="2">
        <f>SUMIFS(Bakgrunnsdata!$F:$F,Bakgrunnsdata!$C:$C,'Endring fra 2009 til 2024'!$B55,Bakgrunnsdata!$D:$D,'Endring fra 2009 til 2024'!L$1)</f>
        <v>13384.28504419321</v>
      </c>
      <c r="M55" s="2">
        <f>SUMIFS(Bakgrunnsdata!$F:$F,Bakgrunnsdata!$C:$C,'Endring fra 2009 til 2024'!$B55,Bakgrunnsdata!$D:$D,'Endring fra 2009 til 2024'!M$1)</f>
        <v>13749.471716072638</v>
      </c>
      <c r="N55" s="2">
        <f>SUMIFS(Bakgrunnsdata!$F:$F,Bakgrunnsdata!$C:$C,'Endring fra 2009 til 2024'!$B55,Bakgrunnsdata!$D:$D,'Endring fra 2009 til 2024'!N$1)</f>
        <v>13910.958381305985</v>
      </c>
      <c r="O55" s="2">
        <f>SUMIFS(Bakgrunnsdata!$F:$F,Bakgrunnsdata!$C:$C,'Endring fra 2009 til 2024'!$B55,Bakgrunnsdata!$D:$D,'Endring fra 2009 til 2024'!O$1)</f>
        <v>13459.882494514657</v>
      </c>
      <c r="P55" s="2">
        <f>SUMIFS(Bakgrunnsdata!$F:$F,Bakgrunnsdata!$C:$C,'Endring fra 2009 til 2024'!$B55,Bakgrunnsdata!$D:$D,'Endring fra 2009 til 2024'!P$1)</f>
        <v>13234.452644352305</v>
      </c>
      <c r="Q55" s="5">
        <f t="shared" si="0"/>
        <v>-0.17559057268599043</v>
      </c>
      <c r="R55" s="6"/>
    </row>
    <row r="56" spans="1:18">
      <c r="A56" t="s">
        <v>98</v>
      </c>
      <c r="B56" t="s">
        <v>115</v>
      </c>
      <c r="C56" t="s">
        <v>116</v>
      </c>
      <c r="D56" s="2">
        <f>SUMIFS(Bakgrunnsdata!$F:$F,Bakgrunnsdata!$C:$C,'Endring fra 2009 til 2024'!$B56,Bakgrunnsdata!$D:$D,'Endring fra 2009 til 2024'!D$1)</f>
        <v>19053.648058543607</v>
      </c>
      <c r="E56" s="2">
        <f>SUMIFS(Bakgrunnsdata!$F:$F,Bakgrunnsdata!$C:$C,'Endring fra 2009 til 2024'!$B56,Bakgrunnsdata!$D:$D,'Endring fra 2009 til 2024'!E$1)</f>
        <v>18873.735334869947</v>
      </c>
      <c r="F56" s="2">
        <f>SUMIFS(Bakgrunnsdata!$F:$F,Bakgrunnsdata!$C:$C,'Endring fra 2009 til 2024'!$B56,Bakgrunnsdata!$D:$D,'Endring fra 2009 til 2024'!F$1)</f>
        <v>18548.81120543299</v>
      </c>
      <c r="G56" s="2">
        <f>SUMIFS(Bakgrunnsdata!$F:$F,Bakgrunnsdata!$C:$C,'Endring fra 2009 til 2024'!$B56,Bakgrunnsdata!$D:$D,'Endring fra 2009 til 2024'!G$1)</f>
        <v>19002.685349054926</v>
      </c>
      <c r="H56" s="2">
        <f>SUMIFS(Bakgrunnsdata!$F:$F,Bakgrunnsdata!$C:$C,'Endring fra 2009 til 2024'!$B56,Bakgrunnsdata!$D:$D,'Endring fra 2009 til 2024'!H$1)</f>
        <v>18126.715296213421</v>
      </c>
      <c r="I56" s="2">
        <f>SUMIFS(Bakgrunnsdata!$F:$F,Bakgrunnsdata!$C:$C,'Endring fra 2009 til 2024'!$B56,Bakgrunnsdata!$D:$D,'Endring fra 2009 til 2024'!I$1)</f>
        <v>16995.196495773354</v>
      </c>
      <c r="J56" s="2">
        <f>SUMIFS(Bakgrunnsdata!$F:$F,Bakgrunnsdata!$C:$C,'Endring fra 2009 til 2024'!$B56,Bakgrunnsdata!$D:$D,'Endring fra 2009 til 2024'!J$1)</f>
        <v>17171.185922372257</v>
      </c>
      <c r="K56" s="2">
        <f>SUMIFS(Bakgrunnsdata!$F:$F,Bakgrunnsdata!$C:$C,'Endring fra 2009 til 2024'!$B56,Bakgrunnsdata!$D:$D,'Endring fra 2009 til 2024'!K$1)</f>
        <v>16654.1192039823</v>
      </c>
      <c r="L56" s="2">
        <f>SUMIFS(Bakgrunnsdata!$F:$F,Bakgrunnsdata!$C:$C,'Endring fra 2009 til 2024'!$B56,Bakgrunnsdata!$D:$D,'Endring fra 2009 til 2024'!L$1)</f>
        <v>16335.653248733011</v>
      </c>
      <c r="M56" s="2">
        <f>SUMIFS(Bakgrunnsdata!$F:$F,Bakgrunnsdata!$C:$C,'Endring fra 2009 til 2024'!$B56,Bakgrunnsdata!$D:$D,'Endring fra 2009 til 2024'!M$1)</f>
        <v>16762.802628695863</v>
      </c>
      <c r="N56" s="2">
        <f>SUMIFS(Bakgrunnsdata!$F:$F,Bakgrunnsdata!$C:$C,'Endring fra 2009 til 2024'!$B56,Bakgrunnsdata!$D:$D,'Endring fra 2009 til 2024'!N$1)</f>
        <v>17026.458971698688</v>
      </c>
      <c r="O56" s="2">
        <f>SUMIFS(Bakgrunnsdata!$F:$F,Bakgrunnsdata!$C:$C,'Endring fra 2009 til 2024'!$B56,Bakgrunnsdata!$D:$D,'Endring fra 2009 til 2024'!O$1)</f>
        <v>15662.812665468851</v>
      </c>
      <c r="P56" s="2">
        <f>SUMIFS(Bakgrunnsdata!$F:$F,Bakgrunnsdata!$C:$C,'Endring fra 2009 til 2024'!$B56,Bakgrunnsdata!$D:$D,'Endring fra 2009 til 2024'!P$1)</f>
        <v>15060.95755488945</v>
      </c>
      <c r="Q56" s="5">
        <f t="shared" si="0"/>
        <v>-0.20954992405582118</v>
      </c>
      <c r="R56" s="6"/>
    </row>
    <row r="57" spans="1:18">
      <c r="A57" t="s">
        <v>98</v>
      </c>
      <c r="B57" t="s">
        <v>117</v>
      </c>
      <c r="C57" t="s">
        <v>118</v>
      </c>
      <c r="D57" s="2">
        <f>SUMIFS(Bakgrunnsdata!$F:$F,Bakgrunnsdata!$C:$C,'Endring fra 2009 til 2024'!$B57,Bakgrunnsdata!$D:$D,'Endring fra 2009 til 2024'!D$1)</f>
        <v>26837.936609641809</v>
      </c>
      <c r="E57" s="2">
        <f>SUMIFS(Bakgrunnsdata!$F:$F,Bakgrunnsdata!$C:$C,'Endring fra 2009 til 2024'!$B57,Bakgrunnsdata!$D:$D,'Endring fra 2009 til 2024'!E$1)</f>
        <v>26894.270672992818</v>
      </c>
      <c r="F57" s="2">
        <f>SUMIFS(Bakgrunnsdata!$F:$F,Bakgrunnsdata!$C:$C,'Endring fra 2009 til 2024'!$B57,Bakgrunnsdata!$D:$D,'Endring fra 2009 til 2024'!F$1)</f>
        <v>26941.084559066505</v>
      </c>
      <c r="G57" s="2">
        <f>SUMIFS(Bakgrunnsdata!$F:$F,Bakgrunnsdata!$C:$C,'Endring fra 2009 til 2024'!$B57,Bakgrunnsdata!$D:$D,'Endring fra 2009 til 2024'!G$1)</f>
        <v>26835.792811898471</v>
      </c>
      <c r="H57" s="2">
        <f>SUMIFS(Bakgrunnsdata!$F:$F,Bakgrunnsdata!$C:$C,'Endring fra 2009 til 2024'!$B57,Bakgrunnsdata!$D:$D,'Endring fra 2009 til 2024'!H$1)</f>
        <v>27334.184622904337</v>
      </c>
      <c r="I57" s="2">
        <f>SUMIFS(Bakgrunnsdata!$F:$F,Bakgrunnsdata!$C:$C,'Endring fra 2009 til 2024'!$B57,Bakgrunnsdata!$D:$D,'Endring fra 2009 til 2024'!I$1)</f>
        <v>26193.891572065961</v>
      </c>
      <c r="J57" s="2">
        <f>SUMIFS(Bakgrunnsdata!$F:$F,Bakgrunnsdata!$C:$C,'Endring fra 2009 til 2024'!$B57,Bakgrunnsdata!$D:$D,'Endring fra 2009 til 2024'!J$1)</f>
        <v>28379.278494893595</v>
      </c>
      <c r="K57" s="2">
        <f>SUMIFS(Bakgrunnsdata!$F:$F,Bakgrunnsdata!$C:$C,'Endring fra 2009 til 2024'!$B57,Bakgrunnsdata!$D:$D,'Endring fra 2009 til 2024'!K$1)</f>
        <v>26701.426224964249</v>
      </c>
      <c r="L57" s="2">
        <f>SUMIFS(Bakgrunnsdata!$F:$F,Bakgrunnsdata!$C:$C,'Endring fra 2009 til 2024'!$B57,Bakgrunnsdata!$D:$D,'Endring fra 2009 til 2024'!L$1)</f>
        <v>26055.049384165024</v>
      </c>
      <c r="M57" s="2">
        <f>SUMIFS(Bakgrunnsdata!$F:$F,Bakgrunnsdata!$C:$C,'Endring fra 2009 til 2024'!$B57,Bakgrunnsdata!$D:$D,'Endring fra 2009 til 2024'!M$1)</f>
        <v>26745.543378192182</v>
      </c>
      <c r="N57" s="2">
        <f>SUMIFS(Bakgrunnsdata!$F:$F,Bakgrunnsdata!$C:$C,'Endring fra 2009 til 2024'!$B57,Bakgrunnsdata!$D:$D,'Endring fra 2009 til 2024'!N$1)</f>
        <v>27211.675888506245</v>
      </c>
      <c r="O57" s="2">
        <f>SUMIFS(Bakgrunnsdata!$F:$F,Bakgrunnsdata!$C:$C,'Endring fra 2009 til 2024'!$B57,Bakgrunnsdata!$D:$D,'Endring fra 2009 til 2024'!O$1)</f>
        <v>24729.804259484004</v>
      </c>
      <c r="P57" s="2">
        <f>SUMIFS(Bakgrunnsdata!$F:$F,Bakgrunnsdata!$C:$C,'Endring fra 2009 til 2024'!$B57,Bakgrunnsdata!$D:$D,'Endring fra 2009 til 2024'!P$1)</f>
        <v>24825.640560656753</v>
      </c>
      <c r="Q57" s="5">
        <f t="shared" si="0"/>
        <v>-7.4979536551335269E-2</v>
      </c>
      <c r="R57" s="6"/>
    </row>
    <row r="58" spans="1:18">
      <c r="A58" t="s">
        <v>98</v>
      </c>
      <c r="B58" t="s">
        <v>119</v>
      </c>
      <c r="C58" t="s">
        <v>120</v>
      </c>
      <c r="D58" s="2">
        <f>SUMIFS(Bakgrunnsdata!$F:$F,Bakgrunnsdata!$C:$C,'Endring fra 2009 til 2024'!$B58,Bakgrunnsdata!$D:$D,'Endring fra 2009 til 2024'!D$1)</f>
        <v>35632.059494411755</v>
      </c>
      <c r="E58" s="2">
        <f>SUMIFS(Bakgrunnsdata!$F:$F,Bakgrunnsdata!$C:$C,'Endring fra 2009 til 2024'!$B58,Bakgrunnsdata!$D:$D,'Endring fra 2009 til 2024'!E$1)</f>
        <v>33550.682010561286</v>
      </c>
      <c r="F58" s="2">
        <f>SUMIFS(Bakgrunnsdata!$F:$F,Bakgrunnsdata!$C:$C,'Endring fra 2009 til 2024'!$B58,Bakgrunnsdata!$D:$D,'Endring fra 2009 til 2024'!F$1)</f>
        <v>33697.317637473454</v>
      </c>
      <c r="G58" s="2">
        <f>SUMIFS(Bakgrunnsdata!$F:$F,Bakgrunnsdata!$C:$C,'Endring fra 2009 til 2024'!$B58,Bakgrunnsdata!$D:$D,'Endring fra 2009 til 2024'!G$1)</f>
        <v>35239.874705319497</v>
      </c>
      <c r="H58" s="2">
        <f>SUMIFS(Bakgrunnsdata!$F:$F,Bakgrunnsdata!$C:$C,'Endring fra 2009 til 2024'!$B58,Bakgrunnsdata!$D:$D,'Endring fra 2009 til 2024'!H$1)</f>
        <v>34842.945837431704</v>
      </c>
      <c r="I58" s="2">
        <f>SUMIFS(Bakgrunnsdata!$F:$F,Bakgrunnsdata!$C:$C,'Endring fra 2009 til 2024'!$B58,Bakgrunnsdata!$D:$D,'Endring fra 2009 til 2024'!I$1)</f>
        <v>34033.656304883116</v>
      </c>
      <c r="J58" s="2">
        <f>SUMIFS(Bakgrunnsdata!$F:$F,Bakgrunnsdata!$C:$C,'Endring fra 2009 til 2024'!$B58,Bakgrunnsdata!$D:$D,'Endring fra 2009 til 2024'!J$1)</f>
        <v>33828.320990759021</v>
      </c>
      <c r="K58" s="2">
        <f>SUMIFS(Bakgrunnsdata!$F:$F,Bakgrunnsdata!$C:$C,'Endring fra 2009 til 2024'!$B58,Bakgrunnsdata!$D:$D,'Endring fra 2009 til 2024'!K$1)</f>
        <v>32332.233197464368</v>
      </c>
      <c r="L58" s="2">
        <f>SUMIFS(Bakgrunnsdata!$F:$F,Bakgrunnsdata!$C:$C,'Endring fra 2009 til 2024'!$B58,Bakgrunnsdata!$D:$D,'Endring fra 2009 til 2024'!L$1)</f>
        <v>31248.779005433582</v>
      </c>
      <c r="M58" s="2">
        <f>SUMIFS(Bakgrunnsdata!$F:$F,Bakgrunnsdata!$C:$C,'Endring fra 2009 til 2024'!$B58,Bakgrunnsdata!$D:$D,'Endring fra 2009 til 2024'!M$1)</f>
        <v>32295.845476787708</v>
      </c>
      <c r="N58" s="2">
        <f>SUMIFS(Bakgrunnsdata!$F:$F,Bakgrunnsdata!$C:$C,'Endring fra 2009 til 2024'!$B58,Bakgrunnsdata!$D:$D,'Endring fra 2009 til 2024'!N$1)</f>
        <v>31907.346269311762</v>
      </c>
      <c r="O58" s="2">
        <f>SUMIFS(Bakgrunnsdata!$F:$F,Bakgrunnsdata!$C:$C,'Endring fra 2009 til 2024'!$B58,Bakgrunnsdata!$D:$D,'Endring fra 2009 til 2024'!O$1)</f>
        <v>30482.787891489566</v>
      </c>
      <c r="P58" s="2">
        <f>SUMIFS(Bakgrunnsdata!$F:$F,Bakgrunnsdata!$C:$C,'Endring fra 2009 til 2024'!$B58,Bakgrunnsdata!$D:$D,'Endring fra 2009 til 2024'!P$1)</f>
        <v>30707.700910096395</v>
      </c>
      <c r="Q58" s="5">
        <f t="shared" si="0"/>
        <v>-0.13820022345572414</v>
      </c>
      <c r="R58" s="6"/>
    </row>
    <row r="59" spans="1:18">
      <c r="A59" t="s">
        <v>98</v>
      </c>
      <c r="B59" t="s">
        <v>121</v>
      </c>
      <c r="C59" t="s">
        <v>122</v>
      </c>
      <c r="D59" s="2">
        <f>SUMIFS(Bakgrunnsdata!$F:$F,Bakgrunnsdata!$C:$C,'Endring fra 2009 til 2024'!$B59,Bakgrunnsdata!$D:$D,'Endring fra 2009 til 2024'!D$1)</f>
        <v>26975.193203366427</v>
      </c>
      <c r="E59" s="2">
        <f>SUMIFS(Bakgrunnsdata!$F:$F,Bakgrunnsdata!$C:$C,'Endring fra 2009 til 2024'!$B59,Bakgrunnsdata!$D:$D,'Endring fra 2009 til 2024'!E$1)</f>
        <v>24630.966739357675</v>
      </c>
      <c r="F59" s="2">
        <f>SUMIFS(Bakgrunnsdata!$F:$F,Bakgrunnsdata!$C:$C,'Endring fra 2009 til 2024'!$B59,Bakgrunnsdata!$D:$D,'Endring fra 2009 til 2024'!F$1)</f>
        <v>26172.832523357381</v>
      </c>
      <c r="G59" s="2">
        <f>SUMIFS(Bakgrunnsdata!$F:$F,Bakgrunnsdata!$C:$C,'Endring fra 2009 til 2024'!$B59,Bakgrunnsdata!$D:$D,'Endring fra 2009 til 2024'!G$1)</f>
        <v>26461.30046047263</v>
      </c>
      <c r="H59" s="2">
        <f>SUMIFS(Bakgrunnsdata!$F:$F,Bakgrunnsdata!$C:$C,'Endring fra 2009 til 2024'!$B59,Bakgrunnsdata!$D:$D,'Endring fra 2009 til 2024'!H$1)</f>
        <v>28292.417213615547</v>
      </c>
      <c r="I59" s="2">
        <f>SUMIFS(Bakgrunnsdata!$F:$F,Bakgrunnsdata!$C:$C,'Endring fra 2009 til 2024'!$B59,Bakgrunnsdata!$D:$D,'Endring fra 2009 til 2024'!I$1)</f>
        <v>26635.261137286834</v>
      </c>
      <c r="J59" s="2">
        <f>SUMIFS(Bakgrunnsdata!$F:$F,Bakgrunnsdata!$C:$C,'Endring fra 2009 til 2024'!$B59,Bakgrunnsdata!$D:$D,'Endring fra 2009 til 2024'!J$1)</f>
        <v>27739.668747566244</v>
      </c>
      <c r="K59" s="2">
        <f>SUMIFS(Bakgrunnsdata!$F:$F,Bakgrunnsdata!$C:$C,'Endring fra 2009 til 2024'!$B59,Bakgrunnsdata!$D:$D,'Endring fra 2009 til 2024'!K$1)</f>
        <v>28456.320117094496</v>
      </c>
      <c r="L59" s="2">
        <f>SUMIFS(Bakgrunnsdata!$F:$F,Bakgrunnsdata!$C:$C,'Endring fra 2009 til 2024'!$B59,Bakgrunnsdata!$D:$D,'Endring fra 2009 til 2024'!L$1)</f>
        <v>28204.765722487438</v>
      </c>
      <c r="M59" s="2">
        <f>SUMIFS(Bakgrunnsdata!$F:$F,Bakgrunnsdata!$C:$C,'Endring fra 2009 til 2024'!$B59,Bakgrunnsdata!$D:$D,'Endring fra 2009 til 2024'!M$1)</f>
        <v>29202.70851624466</v>
      </c>
      <c r="N59" s="2">
        <f>SUMIFS(Bakgrunnsdata!$F:$F,Bakgrunnsdata!$C:$C,'Endring fra 2009 til 2024'!$B59,Bakgrunnsdata!$D:$D,'Endring fra 2009 til 2024'!N$1)</f>
        <v>29055.632198450403</v>
      </c>
      <c r="O59" s="2">
        <f>SUMIFS(Bakgrunnsdata!$F:$F,Bakgrunnsdata!$C:$C,'Endring fra 2009 til 2024'!$B59,Bakgrunnsdata!$D:$D,'Endring fra 2009 til 2024'!O$1)</f>
        <v>27492.619686689755</v>
      </c>
      <c r="P59" s="2">
        <f>SUMIFS(Bakgrunnsdata!$F:$F,Bakgrunnsdata!$C:$C,'Endring fra 2009 til 2024'!$B59,Bakgrunnsdata!$D:$D,'Endring fra 2009 til 2024'!P$1)</f>
        <v>27712.642708211926</v>
      </c>
      <c r="Q59" s="5">
        <f t="shared" si="0"/>
        <v>2.7338062021867948E-2</v>
      </c>
      <c r="R59" s="6"/>
    </row>
    <row r="60" spans="1:18">
      <c r="A60" t="s">
        <v>98</v>
      </c>
      <c r="B60" t="s">
        <v>123</v>
      </c>
      <c r="C60" t="s">
        <v>124</v>
      </c>
      <c r="D60" s="2">
        <f>SUMIFS(Bakgrunnsdata!$F:$F,Bakgrunnsdata!$C:$C,'Endring fra 2009 til 2024'!$B60,Bakgrunnsdata!$D:$D,'Endring fra 2009 til 2024'!D$1)</f>
        <v>56408.815800265686</v>
      </c>
      <c r="E60" s="2">
        <f>SUMIFS(Bakgrunnsdata!$F:$F,Bakgrunnsdata!$C:$C,'Endring fra 2009 til 2024'!$B60,Bakgrunnsdata!$D:$D,'Endring fra 2009 til 2024'!E$1)</f>
        <v>42264.247462020277</v>
      </c>
      <c r="F60" s="2">
        <f>SUMIFS(Bakgrunnsdata!$F:$F,Bakgrunnsdata!$C:$C,'Endring fra 2009 til 2024'!$B60,Bakgrunnsdata!$D:$D,'Endring fra 2009 til 2024'!F$1)</f>
        <v>42506.360353741307</v>
      </c>
      <c r="G60" s="2">
        <f>SUMIFS(Bakgrunnsdata!$F:$F,Bakgrunnsdata!$C:$C,'Endring fra 2009 til 2024'!$B60,Bakgrunnsdata!$D:$D,'Endring fra 2009 til 2024'!G$1)</f>
        <v>48438.701073490156</v>
      </c>
      <c r="H60" s="2">
        <f>SUMIFS(Bakgrunnsdata!$F:$F,Bakgrunnsdata!$C:$C,'Endring fra 2009 til 2024'!$B60,Bakgrunnsdata!$D:$D,'Endring fra 2009 til 2024'!H$1)</f>
        <v>48767.218789959821</v>
      </c>
      <c r="I60" s="2">
        <f>SUMIFS(Bakgrunnsdata!$F:$F,Bakgrunnsdata!$C:$C,'Endring fra 2009 til 2024'!$B60,Bakgrunnsdata!$D:$D,'Endring fra 2009 til 2024'!I$1)</f>
        <v>43707.166102714757</v>
      </c>
      <c r="J60" s="2">
        <f>SUMIFS(Bakgrunnsdata!$F:$F,Bakgrunnsdata!$C:$C,'Endring fra 2009 til 2024'!$B60,Bakgrunnsdata!$D:$D,'Endring fra 2009 til 2024'!J$1)</f>
        <v>48013.50667985616</v>
      </c>
      <c r="K60" s="2">
        <f>SUMIFS(Bakgrunnsdata!$F:$F,Bakgrunnsdata!$C:$C,'Endring fra 2009 til 2024'!$B60,Bakgrunnsdata!$D:$D,'Endring fra 2009 til 2024'!K$1)</f>
        <v>47987.883150387483</v>
      </c>
      <c r="L60" s="2">
        <f>SUMIFS(Bakgrunnsdata!$F:$F,Bakgrunnsdata!$C:$C,'Endring fra 2009 til 2024'!$B60,Bakgrunnsdata!$D:$D,'Endring fra 2009 til 2024'!L$1)</f>
        <v>44560.040737496369</v>
      </c>
      <c r="M60" s="2">
        <f>SUMIFS(Bakgrunnsdata!$F:$F,Bakgrunnsdata!$C:$C,'Endring fra 2009 til 2024'!$B60,Bakgrunnsdata!$D:$D,'Endring fra 2009 til 2024'!M$1)</f>
        <v>46699.099708416288</v>
      </c>
      <c r="N60" s="2">
        <f>SUMIFS(Bakgrunnsdata!$F:$F,Bakgrunnsdata!$C:$C,'Endring fra 2009 til 2024'!$B60,Bakgrunnsdata!$D:$D,'Endring fra 2009 til 2024'!N$1)</f>
        <v>47926.40286504195</v>
      </c>
      <c r="O60" s="2">
        <f>SUMIFS(Bakgrunnsdata!$F:$F,Bakgrunnsdata!$C:$C,'Endring fra 2009 til 2024'!$B60,Bakgrunnsdata!$D:$D,'Endring fra 2009 til 2024'!O$1)</f>
        <v>48184.929285373779</v>
      </c>
      <c r="P60" s="2">
        <f>SUMIFS(Bakgrunnsdata!$F:$F,Bakgrunnsdata!$C:$C,'Endring fra 2009 til 2024'!$B60,Bakgrunnsdata!$D:$D,'Endring fra 2009 til 2024'!P$1)</f>
        <v>42407.754580461682</v>
      </c>
      <c r="Q60" s="5">
        <f t="shared" si="0"/>
        <v>-0.24820696944568832</v>
      </c>
      <c r="R60" s="6"/>
    </row>
    <row r="61" spans="1:18">
      <c r="A61" t="s">
        <v>98</v>
      </c>
      <c r="B61" t="s">
        <v>125</v>
      </c>
      <c r="C61" t="s">
        <v>126</v>
      </c>
      <c r="D61" s="2">
        <f>SUMIFS(Bakgrunnsdata!$F:$F,Bakgrunnsdata!$C:$C,'Endring fra 2009 til 2024'!$B61,Bakgrunnsdata!$D:$D,'Endring fra 2009 til 2024'!D$1)</f>
        <v>30992.49291989507</v>
      </c>
      <c r="E61" s="2">
        <f>SUMIFS(Bakgrunnsdata!$F:$F,Bakgrunnsdata!$C:$C,'Endring fra 2009 til 2024'!$B61,Bakgrunnsdata!$D:$D,'Endring fra 2009 til 2024'!E$1)</f>
        <v>31722.309598571599</v>
      </c>
      <c r="F61" s="2">
        <f>SUMIFS(Bakgrunnsdata!$F:$F,Bakgrunnsdata!$C:$C,'Endring fra 2009 til 2024'!$B61,Bakgrunnsdata!$D:$D,'Endring fra 2009 til 2024'!F$1)</f>
        <v>32330.599156973574</v>
      </c>
      <c r="G61" s="2">
        <f>SUMIFS(Bakgrunnsdata!$F:$F,Bakgrunnsdata!$C:$C,'Endring fra 2009 til 2024'!$B61,Bakgrunnsdata!$D:$D,'Endring fra 2009 til 2024'!G$1)</f>
        <v>34480.06173717323</v>
      </c>
      <c r="H61" s="2">
        <f>SUMIFS(Bakgrunnsdata!$F:$F,Bakgrunnsdata!$C:$C,'Endring fra 2009 til 2024'!$B61,Bakgrunnsdata!$D:$D,'Endring fra 2009 til 2024'!H$1)</f>
        <v>32332.172732636584</v>
      </c>
      <c r="I61" s="2">
        <f>SUMIFS(Bakgrunnsdata!$F:$F,Bakgrunnsdata!$C:$C,'Endring fra 2009 til 2024'!$B61,Bakgrunnsdata!$D:$D,'Endring fra 2009 til 2024'!I$1)</f>
        <v>32959.885455808966</v>
      </c>
      <c r="J61" s="2">
        <f>SUMIFS(Bakgrunnsdata!$F:$F,Bakgrunnsdata!$C:$C,'Endring fra 2009 til 2024'!$B61,Bakgrunnsdata!$D:$D,'Endring fra 2009 til 2024'!J$1)</f>
        <v>32985.622140988475</v>
      </c>
      <c r="K61" s="2">
        <f>SUMIFS(Bakgrunnsdata!$F:$F,Bakgrunnsdata!$C:$C,'Endring fra 2009 til 2024'!$B61,Bakgrunnsdata!$D:$D,'Endring fra 2009 til 2024'!K$1)</f>
        <v>29607.208493951875</v>
      </c>
      <c r="L61" s="2">
        <f>SUMIFS(Bakgrunnsdata!$F:$F,Bakgrunnsdata!$C:$C,'Endring fra 2009 til 2024'!$B61,Bakgrunnsdata!$D:$D,'Endring fra 2009 til 2024'!L$1)</f>
        <v>28975.184445548268</v>
      </c>
      <c r="M61" s="2">
        <f>SUMIFS(Bakgrunnsdata!$F:$F,Bakgrunnsdata!$C:$C,'Endring fra 2009 til 2024'!$B61,Bakgrunnsdata!$D:$D,'Endring fra 2009 til 2024'!M$1)</f>
        <v>29229.698311338791</v>
      </c>
      <c r="N61" s="2">
        <f>SUMIFS(Bakgrunnsdata!$F:$F,Bakgrunnsdata!$C:$C,'Endring fra 2009 til 2024'!$B61,Bakgrunnsdata!$D:$D,'Endring fra 2009 til 2024'!N$1)</f>
        <v>30089.982647828416</v>
      </c>
      <c r="O61" s="2">
        <f>SUMIFS(Bakgrunnsdata!$F:$F,Bakgrunnsdata!$C:$C,'Endring fra 2009 til 2024'!$B61,Bakgrunnsdata!$D:$D,'Endring fra 2009 til 2024'!O$1)</f>
        <v>29184.653993129334</v>
      </c>
      <c r="P61" s="2">
        <f>SUMIFS(Bakgrunnsdata!$F:$F,Bakgrunnsdata!$C:$C,'Endring fra 2009 til 2024'!$B61,Bakgrunnsdata!$D:$D,'Endring fra 2009 til 2024'!P$1)</f>
        <v>28440.844940639799</v>
      </c>
      <c r="Q61" s="5">
        <f t="shared" si="0"/>
        <v>-8.2331162770623245E-2</v>
      </c>
      <c r="R61" s="6"/>
    </row>
    <row r="62" spans="1:18">
      <c r="A62" t="s">
        <v>98</v>
      </c>
      <c r="B62" t="s">
        <v>127</v>
      </c>
      <c r="C62" t="s">
        <v>128</v>
      </c>
      <c r="D62" s="2">
        <f>SUMIFS(Bakgrunnsdata!$F:$F,Bakgrunnsdata!$C:$C,'Endring fra 2009 til 2024'!$B62,Bakgrunnsdata!$D:$D,'Endring fra 2009 til 2024'!D$1)</f>
        <v>28014.465292149565</v>
      </c>
      <c r="E62" s="2">
        <f>SUMIFS(Bakgrunnsdata!$F:$F,Bakgrunnsdata!$C:$C,'Endring fra 2009 til 2024'!$B62,Bakgrunnsdata!$D:$D,'Endring fra 2009 til 2024'!E$1)</f>
        <v>28088.74242170111</v>
      </c>
      <c r="F62" s="2">
        <f>SUMIFS(Bakgrunnsdata!$F:$F,Bakgrunnsdata!$C:$C,'Endring fra 2009 til 2024'!$B62,Bakgrunnsdata!$D:$D,'Endring fra 2009 til 2024'!F$1)</f>
        <v>29218.042862445604</v>
      </c>
      <c r="G62" s="2">
        <f>SUMIFS(Bakgrunnsdata!$F:$F,Bakgrunnsdata!$C:$C,'Endring fra 2009 til 2024'!$B62,Bakgrunnsdata!$D:$D,'Endring fra 2009 til 2024'!G$1)</f>
        <v>31452.959503223894</v>
      </c>
      <c r="H62" s="2">
        <f>SUMIFS(Bakgrunnsdata!$F:$F,Bakgrunnsdata!$C:$C,'Endring fra 2009 til 2024'!$B62,Bakgrunnsdata!$D:$D,'Endring fra 2009 til 2024'!H$1)</f>
        <v>27815.641627915033</v>
      </c>
      <c r="I62" s="2">
        <f>SUMIFS(Bakgrunnsdata!$F:$F,Bakgrunnsdata!$C:$C,'Endring fra 2009 til 2024'!$B62,Bakgrunnsdata!$D:$D,'Endring fra 2009 til 2024'!I$1)</f>
        <v>27492.791264290201</v>
      </c>
      <c r="J62" s="2">
        <f>SUMIFS(Bakgrunnsdata!$F:$F,Bakgrunnsdata!$C:$C,'Endring fra 2009 til 2024'!$B62,Bakgrunnsdata!$D:$D,'Endring fra 2009 til 2024'!J$1)</f>
        <v>28753.591462398137</v>
      </c>
      <c r="K62" s="2">
        <f>SUMIFS(Bakgrunnsdata!$F:$F,Bakgrunnsdata!$C:$C,'Endring fra 2009 til 2024'!$B62,Bakgrunnsdata!$D:$D,'Endring fra 2009 til 2024'!K$1)</f>
        <v>26969.11437781182</v>
      </c>
      <c r="L62" s="2">
        <f>SUMIFS(Bakgrunnsdata!$F:$F,Bakgrunnsdata!$C:$C,'Endring fra 2009 til 2024'!$B62,Bakgrunnsdata!$D:$D,'Endring fra 2009 til 2024'!L$1)</f>
        <v>26892.413982320293</v>
      </c>
      <c r="M62" s="2">
        <f>SUMIFS(Bakgrunnsdata!$F:$F,Bakgrunnsdata!$C:$C,'Endring fra 2009 til 2024'!$B62,Bakgrunnsdata!$D:$D,'Endring fra 2009 til 2024'!M$1)</f>
        <v>27224.415620501844</v>
      </c>
      <c r="N62" s="2">
        <f>SUMIFS(Bakgrunnsdata!$F:$F,Bakgrunnsdata!$C:$C,'Endring fra 2009 til 2024'!$B62,Bakgrunnsdata!$D:$D,'Endring fra 2009 til 2024'!N$1)</f>
        <v>27620.39412343474</v>
      </c>
      <c r="O62" s="2">
        <f>SUMIFS(Bakgrunnsdata!$F:$F,Bakgrunnsdata!$C:$C,'Endring fra 2009 til 2024'!$B62,Bakgrunnsdata!$D:$D,'Endring fra 2009 til 2024'!O$1)</f>
        <v>25103.635343671904</v>
      </c>
      <c r="P62" s="2">
        <f>SUMIFS(Bakgrunnsdata!$F:$F,Bakgrunnsdata!$C:$C,'Endring fra 2009 til 2024'!$B62,Bakgrunnsdata!$D:$D,'Endring fra 2009 til 2024'!P$1)</f>
        <v>26925.768381286529</v>
      </c>
      <c r="Q62" s="5">
        <f t="shared" si="0"/>
        <v>-3.8861955761408717E-2</v>
      </c>
      <c r="R62" s="6"/>
    </row>
    <row r="63" spans="1:18">
      <c r="A63" t="s">
        <v>98</v>
      </c>
      <c r="B63" t="s">
        <v>129</v>
      </c>
      <c r="C63" t="s">
        <v>130</v>
      </c>
      <c r="D63" s="2">
        <f>SUMIFS(Bakgrunnsdata!$F:$F,Bakgrunnsdata!$C:$C,'Endring fra 2009 til 2024'!$B63,Bakgrunnsdata!$D:$D,'Endring fra 2009 til 2024'!D$1)</f>
        <v>16068.934668410455</v>
      </c>
      <c r="E63" s="2">
        <f>SUMIFS(Bakgrunnsdata!$F:$F,Bakgrunnsdata!$C:$C,'Endring fra 2009 til 2024'!$B63,Bakgrunnsdata!$D:$D,'Endring fra 2009 til 2024'!E$1)</f>
        <v>15302.125948423949</v>
      </c>
      <c r="F63" s="2">
        <f>SUMIFS(Bakgrunnsdata!$F:$F,Bakgrunnsdata!$C:$C,'Endring fra 2009 til 2024'!$B63,Bakgrunnsdata!$D:$D,'Endring fra 2009 til 2024'!F$1)</f>
        <v>15248.849386957394</v>
      </c>
      <c r="G63" s="2">
        <f>SUMIFS(Bakgrunnsdata!$F:$F,Bakgrunnsdata!$C:$C,'Endring fra 2009 til 2024'!$B63,Bakgrunnsdata!$D:$D,'Endring fra 2009 til 2024'!G$1)</f>
        <v>15126.602705553383</v>
      </c>
      <c r="H63" s="2">
        <f>SUMIFS(Bakgrunnsdata!$F:$F,Bakgrunnsdata!$C:$C,'Endring fra 2009 til 2024'!$B63,Bakgrunnsdata!$D:$D,'Endring fra 2009 til 2024'!H$1)</f>
        <v>15138.245078285734</v>
      </c>
      <c r="I63" s="2">
        <f>SUMIFS(Bakgrunnsdata!$F:$F,Bakgrunnsdata!$C:$C,'Endring fra 2009 til 2024'!$B63,Bakgrunnsdata!$D:$D,'Endring fra 2009 til 2024'!I$1)</f>
        <v>14985.376615123698</v>
      </c>
      <c r="J63" s="2">
        <f>SUMIFS(Bakgrunnsdata!$F:$F,Bakgrunnsdata!$C:$C,'Endring fra 2009 til 2024'!$B63,Bakgrunnsdata!$D:$D,'Endring fra 2009 til 2024'!J$1)</f>
        <v>16574.299402097069</v>
      </c>
      <c r="K63" s="2">
        <f>SUMIFS(Bakgrunnsdata!$F:$F,Bakgrunnsdata!$C:$C,'Endring fra 2009 til 2024'!$B63,Bakgrunnsdata!$D:$D,'Endring fra 2009 til 2024'!K$1)</f>
        <v>14821.426903980631</v>
      </c>
      <c r="L63" s="2">
        <f>SUMIFS(Bakgrunnsdata!$F:$F,Bakgrunnsdata!$C:$C,'Endring fra 2009 til 2024'!$B63,Bakgrunnsdata!$D:$D,'Endring fra 2009 til 2024'!L$1)</f>
        <v>14507.71321787807</v>
      </c>
      <c r="M63" s="2">
        <f>SUMIFS(Bakgrunnsdata!$F:$F,Bakgrunnsdata!$C:$C,'Endring fra 2009 til 2024'!$B63,Bakgrunnsdata!$D:$D,'Endring fra 2009 til 2024'!M$1)</f>
        <v>14806.085454317526</v>
      </c>
      <c r="N63" s="2">
        <f>SUMIFS(Bakgrunnsdata!$F:$F,Bakgrunnsdata!$C:$C,'Endring fra 2009 til 2024'!$B63,Bakgrunnsdata!$D:$D,'Endring fra 2009 til 2024'!N$1)</f>
        <v>15228.7474532611</v>
      </c>
      <c r="O63" s="2">
        <f>SUMIFS(Bakgrunnsdata!$F:$F,Bakgrunnsdata!$C:$C,'Endring fra 2009 til 2024'!$B63,Bakgrunnsdata!$D:$D,'Endring fra 2009 til 2024'!O$1)</f>
        <v>13533.799817402611</v>
      </c>
      <c r="P63" s="2">
        <f>SUMIFS(Bakgrunnsdata!$F:$F,Bakgrunnsdata!$C:$C,'Endring fra 2009 til 2024'!$B63,Bakgrunnsdata!$D:$D,'Endring fra 2009 til 2024'!P$1)</f>
        <v>14454.934630836591</v>
      </c>
      <c r="Q63" s="5">
        <f t="shared" si="0"/>
        <v>-0.10044225525085926</v>
      </c>
      <c r="R63" s="6"/>
    </row>
    <row r="64" spans="1:18">
      <c r="A64" t="s">
        <v>98</v>
      </c>
      <c r="B64" t="s">
        <v>131</v>
      </c>
      <c r="C64" t="s">
        <v>132</v>
      </c>
      <c r="D64" s="2">
        <f>SUMIFS(Bakgrunnsdata!$F:$F,Bakgrunnsdata!$C:$C,'Endring fra 2009 til 2024'!$B64,Bakgrunnsdata!$D:$D,'Endring fra 2009 til 2024'!D$1)</f>
        <v>12265.675629478112</v>
      </c>
      <c r="E64" s="2">
        <f>SUMIFS(Bakgrunnsdata!$F:$F,Bakgrunnsdata!$C:$C,'Endring fra 2009 til 2024'!$B64,Bakgrunnsdata!$D:$D,'Endring fra 2009 til 2024'!E$1)</f>
        <v>11730.17771913644</v>
      </c>
      <c r="F64" s="2">
        <f>SUMIFS(Bakgrunnsdata!$F:$F,Bakgrunnsdata!$C:$C,'Endring fra 2009 til 2024'!$B64,Bakgrunnsdata!$D:$D,'Endring fra 2009 til 2024'!F$1)</f>
        <v>11786.150205366483</v>
      </c>
      <c r="G64" s="2">
        <f>SUMIFS(Bakgrunnsdata!$F:$F,Bakgrunnsdata!$C:$C,'Endring fra 2009 til 2024'!$B64,Bakgrunnsdata!$D:$D,'Endring fra 2009 til 2024'!G$1)</f>
        <v>11629.618902320921</v>
      </c>
      <c r="H64" s="2">
        <f>SUMIFS(Bakgrunnsdata!$F:$F,Bakgrunnsdata!$C:$C,'Endring fra 2009 til 2024'!$B64,Bakgrunnsdata!$D:$D,'Endring fra 2009 til 2024'!H$1)</f>
        <v>11620.41739789766</v>
      </c>
      <c r="I64" s="2">
        <f>SUMIFS(Bakgrunnsdata!$F:$F,Bakgrunnsdata!$C:$C,'Endring fra 2009 til 2024'!$B64,Bakgrunnsdata!$D:$D,'Endring fra 2009 til 2024'!I$1)</f>
        <v>11765.923614728959</v>
      </c>
      <c r="J64" s="2">
        <f>SUMIFS(Bakgrunnsdata!$F:$F,Bakgrunnsdata!$C:$C,'Endring fra 2009 til 2024'!$B64,Bakgrunnsdata!$D:$D,'Endring fra 2009 til 2024'!J$1)</f>
        <v>12035.614572413986</v>
      </c>
      <c r="K64" s="2">
        <f>SUMIFS(Bakgrunnsdata!$F:$F,Bakgrunnsdata!$C:$C,'Endring fra 2009 til 2024'!$B64,Bakgrunnsdata!$D:$D,'Endring fra 2009 til 2024'!K$1)</f>
        <v>11408.051373950277</v>
      </c>
      <c r="L64" s="2">
        <f>SUMIFS(Bakgrunnsdata!$F:$F,Bakgrunnsdata!$C:$C,'Endring fra 2009 til 2024'!$B64,Bakgrunnsdata!$D:$D,'Endring fra 2009 til 2024'!L$1)</f>
        <v>10920.472078066863</v>
      </c>
      <c r="M64" s="2">
        <f>SUMIFS(Bakgrunnsdata!$F:$F,Bakgrunnsdata!$C:$C,'Endring fra 2009 til 2024'!$B64,Bakgrunnsdata!$D:$D,'Endring fra 2009 til 2024'!M$1)</f>
        <v>10790.490918260082</v>
      </c>
      <c r="N64" s="2">
        <f>SUMIFS(Bakgrunnsdata!$F:$F,Bakgrunnsdata!$C:$C,'Endring fra 2009 til 2024'!$B64,Bakgrunnsdata!$D:$D,'Endring fra 2009 til 2024'!N$1)</f>
        <v>11081.300680290598</v>
      </c>
      <c r="O64" s="2">
        <f>SUMIFS(Bakgrunnsdata!$F:$F,Bakgrunnsdata!$C:$C,'Endring fra 2009 til 2024'!$B64,Bakgrunnsdata!$D:$D,'Endring fra 2009 til 2024'!O$1)</f>
        <v>9655.0805784504337</v>
      </c>
      <c r="P64" s="2">
        <f>SUMIFS(Bakgrunnsdata!$F:$F,Bakgrunnsdata!$C:$C,'Endring fra 2009 til 2024'!$B64,Bakgrunnsdata!$D:$D,'Endring fra 2009 til 2024'!P$1)</f>
        <v>9781.6935625674014</v>
      </c>
      <c r="Q64" s="5">
        <f t="shared" si="0"/>
        <v>-0.20251489945983514</v>
      </c>
      <c r="R64" s="6"/>
    </row>
    <row r="65" spans="1:18">
      <c r="A65" t="s">
        <v>98</v>
      </c>
      <c r="B65" t="s">
        <v>133</v>
      </c>
      <c r="C65" t="s">
        <v>134</v>
      </c>
      <c r="D65" s="2">
        <f>SUMIFS(Bakgrunnsdata!$F:$F,Bakgrunnsdata!$C:$C,'Endring fra 2009 til 2024'!$B65,Bakgrunnsdata!$D:$D,'Endring fra 2009 til 2024'!D$1)</f>
        <v>21870.12227927498</v>
      </c>
      <c r="E65" s="2">
        <f>SUMIFS(Bakgrunnsdata!$F:$F,Bakgrunnsdata!$C:$C,'Endring fra 2009 til 2024'!$B65,Bakgrunnsdata!$D:$D,'Endring fra 2009 til 2024'!E$1)</f>
        <v>21966.883867256438</v>
      </c>
      <c r="F65" s="2">
        <f>SUMIFS(Bakgrunnsdata!$F:$F,Bakgrunnsdata!$C:$C,'Endring fra 2009 til 2024'!$B65,Bakgrunnsdata!$D:$D,'Endring fra 2009 til 2024'!F$1)</f>
        <v>21431.33676525913</v>
      </c>
      <c r="G65" s="2">
        <f>SUMIFS(Bakgrunnsdata!$F:$F,Bakgrunnsdata!$C:$C,'Endring fra 2009 til 2024'!$B65,Bakgrunnsdata!$D:$D,'Endring fra 2009 til 2024'!G$1)</f>
        <v>21767.496309252467</v>
      </c>
      <c r="H65" s="2">
        <f>SUMIFS(Bakgrunnsdata!$F:$F,Bakgrunnsdata!$C:$C,'Endring fra 2009 til 2024'!$B65,Bakgrunnsdata!$D:$D,'Endring fra 2009 til 2024'!H$1)</f>
        <v>22053.694669528377</v>
      </c>
      <c r="I65" s="2">
        <f>SUMIFS(Bakgrunnsdata!$F:$F,Bakgrunnsdata!$C:$C,'Endring fra 2009 til 2024'!$B65,Bakgrunnsdata!$D:$D,'Endring fra 2009 til 2024'!I$1)</f>
        <v>22370.250001021337</v>
      </c>
      <c r="J65" s="2">
        <f>SUMIFS(Bakgrunnsdata!$F:$F,Bakgrunnsdata!$C:$C,'Endring fra 2009 til 2024'!$B65,Bakgrunnsdata!$D:$D,'Endring fra 2009 til 2024'!J$1)</f>
        <v>22387.784531238514</v>
      </c>
      <c r="K65" s="2">
        <f>SUMIFS(Bakgrunnsdata!$F:$F,Bakgrunnsdata!$C:$C,'Endring fra 2009 til 2024'!$B65,Bakgrunnsdata!$D:$D,'Endring fra 2009 til 2024'!K$1)</f>
        <v>21104.514388312957</v>
      </c>
      <c r="L65" s="2">
        <f>SUMIFS(Bakgrunnsdata!$F:$F,Bakgrunnsdata!$C:$C,'Endring fra 2009 til 2024'!$B65,Bakgrunnsdata!$D:$D,'Endring fra 2009 til 2024'!L$1)</f>
        <v>20918.569153109078</v>
      </c>
      <c r="M65" s="2">
        <f>SUMIFS(Bakgrunnsdata!$F:$F,Bakgrunnsdata!$C:$C,'Endring fra 2009 til 2024'!$B65,Bakgrunnsdata!$D:$D,'Endring fra 2009 til 2024'!M$1)</f>
        <v>20948.637242915047</v>
      </c>
      <c r="N65" s="2">
        <f>SUMIFS(Bakgrunnsdata!$F:$F,Bakgrunnsdata!$C:$C,'Endring fra 2009 til 2024'!$B65,Bakgrunnsdata!$D:$D,'Endring fra 2009 til 2024'!N$1)</f>
        <v>21082.244963187397</v>
      </c>
      <c r="O65" s="2">
        <f>SUMIFS(Bakgrunnsdata!$F:$F,Bakgrunnsdata!$C:$C,'Endring fra 2009 til 2024'!$B65,Bakgrunnsdata!$D:$D,'Endring fra 2009 til 2024'!O$1)</f>
        <v>19380.071067277913</v>
      </c>
      <c r="P65" s="2">
        <f>SUMIFS(Bakgrunnsdata!$F:$F,Bakgrunnsdata!$C:$C,'Endring fra 2009 til 2024'!$B65,Bakgrunnsdata!$D:$D,'Endring fra 2009 til 2024'!P$1)</f>
        <v>20263.668063610643</v>
      </c>
      <c r="Q65" s="5">
        <f t="shared" si="0"/>
        <v>-7.3454285950045994E-2</v>
      </c>
      <c r="R65" s="6"/>
    </row>
    <row r="66" spans="1:18">
      <c r="A66" t="s">
        <v>135</v>
      </c>
      <c r="B66" t="s">
        <v>136</v>
      </c>
      <c r="C66" t="s">
        <v>137</v>
      </c>
      <c r="D66" s="2">
        <f>SUMIFS(Bakgrunnsdata!$F:$F,Bakgrunnsdata!$C:$C,'Endring fra 2009 til 2024'!$B66,Bakgrunnsdata!$D:$D,'Endring fra 2009 til 2024'!D$1)</f>
        <v>105510.51518096299</v>
      </c>
      <c r="E66" s="2">
        <f>SUMIFS(Bakgrunnsdata!$F:$F,Bakgrunnsdata!$C:$C,'Endring fra 2009 til 2024'!$B66,Bakgrunnsdata!$D:$D,'Endring fra 2009 til 2024'!E$1)</f>
        <v>102029.61095240584</v>
      </c>
      <c r="F66" s="2">
        <f>SUMIFS(Bakgrunnsdata!$F:$F,Bakgrunnsdata!$C:$C,'Endring fra 2009 til 2024'!$B66,Bakgrunnsdata!$D:$D,'Endring fra 2009 til 2024'!F$1)</f>
        <v>109626.60901674187</v>
      </c>
      <c r="G66" s="2">
        <f>SUMIFS(Bakgrunnsdata!$F:$F,Bakgrunnsdata!$C:$C,'Endring fra 2009 til 2024'!$B66,Bakgrunnsdata!$D:$D,'Endring fra 2009 til 2024'!G$1)</f>
        <v>105332.91283427112</v>
      </c>
      <c r="H66" s="2">
        <f>SUMIFS(Bakgrunnsdata!$F:$F,Bakgrunnsdata!$C:$C,'Endring fra 2009 til 2024'!$B66,Bakgrunnsdata!$D:$D,'Endring fra 2009 til 2024'!H$1)</f>
        <v>104511.40474553392</v>
      </c>
      <c r="I66" s="2">
        <f>SUMIFS(Bakgrunnsdata!$F:$F,Bakgrunnsdata!$C:$C,'Endring fra 2009 til 2024'!$B66,Bakgrunnsdata!$D:$D,'Endring fra 2009 til 2024'!I$1)</f>
        <v>98862.922648531385</v>
      </c>
      <c r="J66" s="2">
        <f>SUMIFS(Bakgrunnsdata!$F:$F,Bakgrunnsdata!$C:$C,'Endring fra 2009 til 2024'!$B66,Bakgrunnsdata!$D:$D,'Endring fra 2009 til 2024'!J$1)</f>
        <v>99850.455061270899</v>
      </c>
      <c r="K66" s="2">
        <f>SUMIFS(Bakgrunnsdata!$F:$F,Bakgrunnsdata!$C:$C,'Endring fra 2009 til 2024'!$B66,Bakgrunnsdata!$D:$D,'Endring fra 2009 til 2024'!K$1)</f>
        <v>94707.034917168858</v>
      </c>
      <c r="L66" s="2">
        <f>SUMIFS(Bakgrunnsdata!$F:$F,Bakgrunnsdata!$C:$C,'Endring fra 2009 til 2024'!$B66,Bakgrunnsdata!$D:$D,'Endring fra 2009 til 2024'!L$1)</f>
        <v>94926.490378400398</v>
      </c>
      <c r="M66" s="2">
        <f>SUMIFS(Bakgrunnsdata!$F:$F,Bakgrunnsdata!$C:$C,'Endring fra 2009 til 2024'!$B66,Bakgrunnsdata!$D:$D,'Endring fra 2009 til 2024'!M$1)</f>
        <v>96635.699873193924</v>
      </c>
      <c r="N66" s="2">
        <f>SUMIFS(Bakgrunnsdata!$F:$F,Bakgrunnsdata!$C:$C,'Endring fra 2009 til 2024'!$B66,Bakgrunnsdata!$D:$D,'Endring fra 2009 til 2024'!N$1)</f>
        <v>104971.68166761586</v>
      </c>
      <c r="O66" s="2">
        <f>SUMIFS(Bakgrunnsdata!$F:$F,Bakgrunnsdata!$C:$C,'Endring fra 2009 til 2024'!$B66,Bakgrunnsdata!$D:$D,'Endring fra 2009 til 2024'!O$1)</f>
        <v>94862.923003383112</v>
      </c>
      <c r="P66" s="2">
        <f>SUMIFS(Bakgrunnsdata!$F:$F,Bakgrunnsdata!$C:$C,'Endring fra 2009 til 2024'!$B66,Bakgrunnsdata!$D:$D,'Endring fra 2009 til 2024'!P$1)</f>
        <v>101450.53881402824</v>
      </c>
      <c r="Q66" s="5">
        <f t="shared" ref="Q66:Q129" si="1">P66/D66-1</f>
        <v>-3.8479353076528944E-2</v>
      </c>
      <c r="R66" s="6"/>
    </row>
    <row r="67" spans="1:18">
      <c r="A67" t="s">
        <v>135</v>
      </c>
      <c r="B67" t="s">
        <v>138</v>
      </c>
      <c r="C67" t="s">
        <v>139</v>
      </c>
      <c r="D67" s="2">
        <f>SUMIFS(Bakgrunnsdata!$F:$F,Bakgrunnsdata!$C:$C,'Endring fra 2009 til 2024'!$B67,Bakgrunnsdata!$D:$D,'Endring fra 2009 til 2024'!D$1)</f>
        <v>940616.9111550923</v>
      </c>
      <c r="E67" s="2">
        <f>SUMIFS(Bakgrunnsdata!$F:$F,Bakgrunnsdata!$C:$C,'Endring fra 2009 til 2024'!$B67,Bakgrunnsdata!$D:$D,'Endring fra 2009 til 2024'!E$1)</f>
        <v>1169119.0994316314</v>
      </c>
      <c r="F67" s="2">
        <f>SUMIFS(Bakgrunnsdata!$F:$F,Bakgrunnsdata!$C:$C,'Endring fra 2009 til 2024'!$B67,Bakgrunnsdata!$D:$D,'Endring fra 2009 til 2024'!F$1)</f>
        <v>1041698.6588342905</v>
      </c>
      <c r="G67" s="2">
        <f>SUMIFS(Bakgrunnsdata!$F:$F,Bakgrunnsdata!$C:$C,'Endring fra 2009 til 2024'!$B67,Bakgrunnsdata!$D:$D,'Endring fra 2009 til 2024'!G$1)</f>
        <v>1209932.4290432436</v>
      </c>
      <c r="H67" s="2">
        <f>SUMIFS(Bakgrunnsdata!$F:$F,Bakgrunnsdata!$C:$C,'Endring fra 2009 til 2024'!$B67,Bakgrunnsdata!$D:$D,'Endring fra 2009 til 2024'!H$1)</f>
        <v>1250078.3070731328</v>
      </c>
      <c r="I67" s="2">
        <f>SUMIFS(Bakgrunnsdata!$F:$F,Bakgrunnsdata!$C:$C,'Endring fra 2009 til 2024'!$B67,Bakgrunnsdata!$D:$D,'Endring fra 2009 til 2024'!I$1)</f>
        <v>1146086.0329862069</v>
      </c>
      <c r="J67" s="2">
        <f>SUMIFS(Bakgrunnsdata!$F:$F,Bakgrunnsdata!$C:$C,'Endring fra 2009 til 2024'!$B67,Bakgrunnsdata!$D:$D,'Endring fra 2009 til 2024'!J$1)</f>
        <v>1052277.7475229178</v>
      </c>
      <c r="K67" s="2">
        <f>SUMIFS(Bakgrunnsdata!$F:$F,Bakgrunnsdata!$C:$C,'Endring fra 2009 til 2024'!$B67,Bakgrunnsdata!$D:$D,'Endring fra 2009 til 2024'!K$1)</f>
        <v>1062628.8544462284</v>
      </c>
      <c r="L67" s="2">
        <f>SUMIFS(Bakgrunnsdata!$F:$F,Bakgrunnsdata!$C:$C,'Endring fra 2009 til 2024'!$B67,Bakgrunnsdata!$D:$D,'Endring fra 2009 til 2024'!L$1)</f>
        <v>799469.27116144996</v>
      </c>
      <c r="M67" s="2">
        <f>SUMIFS(Bakgrunnsdata!$F:$F,Bakgrunnsdata!$C:$C,'Endring fra 2009 til 2024'!$B67,Bakgrunnsdata!$D:$D,'Endring fra 2009 til 2024'!M$1)</f>
        <v>179945.36799657735</v>
      </c>
      <c r="N67" s="2">
        <f>SUMIFS(Bakgrunnsdata!$F:$F,Bakgrunnsdata!$C:$C,'Endring fra 2009 til 2024'!$B67,Bakgrunnsdata!$D:$D,'Endring fra 2009 til 2024'!N$1)</f>
        <v>807933.48305817309</v>
      </c>
      <c r="O67" s="2">
        <f>SUMIFS(Bakgrunnsdata!$F:$F,Bakgrunnsdata!$C:$C,'Endring fra 2009 til 2024'!$B67,Bakgrunnsdata!$D:$D,'Endring fra 2009 til 2024'!O$1)</f>
        <v>997165.17439765926</v>
      </c>
      <c r="P67" s="2">
        <f>SUMIFS(Bakgrunnsdata!$F:$F,Bakgrunnsdata!$C:$C,'Endring fra 2009 til 2024'!$B67,Bakgrunnsdata!$D:$D,'Endring fra 2009 til 2024'!P$1)</f>
        <v>973134.45107268705</v>
      </c>
      <c r="Q67" s="5">
        <f t="shared" si="1"/>
        <v>3.4570439391380603E-2</v>
      </c>
      <c r="R67" s="6"/>
    </row>
    <row r="68" spans="1:18">
      <c r="A68" t="s">
        <v>135</v>
      </c>
      <c r="B68" t="s">
        <v>140</v>
      </c>
      <c r="C68" t="s">
        <v>141</v>
      </c>
      <c r="D68" s="2">
        <f>SUMIFS(Bakgrunnsdata!$F:$F,Bakgrunnsdata!$C:$C,'Endring fra 2009 til 2024'!$B68,Bakgrunnsdata!$D:$D,'Endring fra 2009 til 2024'!D$1)</f>
        <v>94453.942193669747</v>
      </c>
      <c r="E68" s="2">
        <f>SUMIFS(Bakgrunnsdata!$F:$F,Bakgrunnsdata!$C:$C,'Endring fra 2009 til 2024'!$B68,Bakgrunnsdata!$D:$D,'Endring fra 2009 til 2024'!E$1)</f>
        <v>109088.64829270921</v>
      </c>
      <c r="F68" s="2">
        <f>SUMIFS(Bakgrunnsdata!$F:$F,Bakgrunnsdata!$C:$C,'Endring fra 2009 til 2024'!$B68,Bakgrunnsdata!$D:$D,'Endring fra 2009 til 2024'!F$1)</f>
        <v>117843.28068017357</v>
      </c>
      <c r="G68" s="2">
        <f>SUMIFS(Bakgrunnsdata!$F:$F,Bakgrunnsdata!$C:$C,'Endring fra 2009 til 2024'!$B68,Bakgrunnsdata!$D:$D,'Endring fra 2009 til 2024'!G$1)</f>
        <v>126630.95300027756</v>
      </c>
      <c r="H68" s="2">
        <f>SUMIFS(Bakgrunnsdata!$F:$F,Bakgrunnsdata!$C:$C,'Endring fra 2009 til 2024'!$B68,Bakgrunnsdata!$D:$D,'Endring fra 2009 til 2024'!H$1)</f>
        <v>81054.34517565195</v>
      </c>
      <c r="I68" s="2">
        <f>SUMIFS(Bakgrunnsdata!$F:$F,Bakgrunnsdata!$C:$C,'Endring fra 2009 til 2024'!$B68,Bakgrunnsdata!$D:$D,'Endring fra 2009 til 2024'!I$1)</f>
        <v>59478.379400051199</v>
      </c>
      <c r="J68" s="2">
        <f>SUMIFS(Bakgrunnsdata!$F:$F,Bakgrunnsdata!$C:$C,'Endring fra 2009 til 2024'!$B68,Bakgrunnsdata!$D:$D,'Endring fra 2009 til 2024'!J$1)</f>
        <v>59382.711108218347</v>
      </c>
      <c r="K68" s="2">
        <f>SUMIFS(Bakgrunnsdata!$F:$F,Bakgrunnsdata!$C:$C,'Endring fra 2009 til 2024'!$B68,Bakgrunnsdata!$D:$D,'Endring fra 2009 til 2024'!K$1)</f>
        <v>57789.835827775147</v>
      </c>
      <c r="L68" s="2">
        <f>SUMIFS(Bakgrunnsdata!$F:$F,Bakgrunnsdata!$C:$C,'Endring fra 2009 til 2024'!$B68,Bakgrunnsdata!$D:$D,'Endring fra 2009 til 2024'!L$1)</f>
        <v>49924.516898563576</v>
      </c>
      <c r="M68" s="2">
        <f>SUMIFS(Bakgrunnsdata!$F:$F,Bakgrunnsdata!$C:$C,'Endring fra 2009 til 2024'!$B68,Bakgrunnsdata!$D:$D,'Endring fra 2009 til 2024'!M$1)</f>
        <v>51059.464740428055</v>
      </c>
      <c r="N68" s="2">
        <f>SUMIFS(Bakgrunnsdata!$F:$F,Bakgrunnsdata!$C:$C,'Endring fra 2009 til 2024'!$B68,Bakgrunnsdata!$D:$D,'Endring fra 2009 til 2024'!N$1)</f>
        <v>51366.771204510937</v>
      </c>
      <c r="O68" s="2">
        <f>SUMIFS(Bakgrunnsdata!$F:$F,Bakgrunnsdata!$C:$C,'Endring fra 2009 til 2024'!$B68,Bakgrunnsdata!$D:$D,'Endring fra 2009 til 2024'!O$1)</f>
        <v>48814.69394266318</v>
      </c>
      <c r="P68" s="2">
        <f>SUMIFS(Bakgrunnsdata!$F:$F,Bakgrunnsdata!$C:$C,'Endring fra 2009 til 2024'!$B68,Bakgrunnsdata!$D:$D,'Endring fra 2009 til 2024'!P$1)</f>
        <v>42817.683966449084</v>
      </c>
      <c r="Q68" s="5">
        <f t="shared" si="1"/>
        <v>-0.54668187508092481</v>
      </c>
      <c r="R68" s="6"/>
    </row>
    <row r="69" spans="1:18">
      <c r="A69" t="s">
        <v>135</v>
      </c>
      <c r="B69" t="s">
        <v>142</v>
      </c>
      <c r="C69" t="s">
        <v>143</v>
      </c>
      <c r="D69" s="2">
        <f>SUMIFS(Bakgrunnsdata!$F:$F,Bakgrunnsdata!$C:$C,'Endring fra 2009 til 2024'!$B69,Bakgrunnsdata!$D:$D,'Endring fra 2009 til 2024'!D$1)</f>
        <v>27567.461950719658</v>
      </c>
      <c r="E69" s="2">
        <f>SUMIFS(Bakgrunnsdata!$F:$F,Bakgrunnsdata!$C:$C,'Endring fra 2009 til 2024'!$B69,Bakgrunnsdata!$D:$D,'Endring fra 2009 til 2024'!E$1)</f>
        <v>23323.155556724152</v>
      </c>
      <c r="F69" s="2">
        <f>SUMIFS(Bakgrunnsdata!$F:$F,Bakgrunnsdata!$C:$C,'Endring fra 2009 til 2024'!$B69,Bakgrunnsdata!$D:$D,'Endring fra 2009 til 2024'!F$1)</f>
        <v>22808.794221045733</v>
      </c>
      <c r="G69" s="2">
        <f>SUMIFS(Bakgrunnsdata!$F:$F,Bakgrunnsdata!$C:$C,'Endring fra 2009 til 2024'!$B69,Bakgrunnsdata!$D:$D,'Endring fra 2009 til 2024'!G$1)</f>
        <v>24395.224921260364</v>
      </c>
      <c r="H69" s="2">
        <f>SUMIFS(Bakgrunnsdata!$F:$F,Bakgrunnsdata!$C:$C,'Endring fra 2009 til 2024'!$B69,Bakgrunnsdata!$D:$D,'Endring fra 2009 til 2024'!H$1)</f>
        <v>22161.045238376471</v>
      </c>
      <c r="I69" s="2">
        <f>SUMIFS(Bakgrunnsdata!$F:$F,Bakgrunnsdata!$C:$C,'Endring fra 2009 til 2024'!$B69,Bakgrunnsdata!$D:$D,'Endring fra 2009 til 2024'!I$1)</f>
        <v>20723.423314434753</v>
      </c>
      <c r="J69" s="2">
        <f>SUMIFS(Bakgrunnsdata!$F:$F,Bakgrunnsdata!$C:$C,'Endring fra 2009 til 2024'!$B69,Bakgrunnsdata!$D:$D,'Endring fra 2009 til 2024'!J$1)</f>
        <v>20900.163489411992</v>
      </c>
      <c r="K69" s="2">
        <f>SUMIFS(Bakgrunnsdata!$F:$F,Bakgrunnsdata!$C:$C,'Endring fra 2009 til 2024'!$B69,Bakgrunnsdata!$D:$D,'Endring fra 2009 til 2024'!K$1)</f>
        <v>19760.411153169141</v>
      </c>
      <c r="L69" s="2">
        <f>SUMIFS(Bakgrunnsdata!$F:$F,Bakgrunnsdata!$C:$C,'Endring fra 2009 til 2024'!$B69,Bakgrunnsdata!$D:$D,'Endring fra 2009 til 2024'!L$1)</f>
        <v>17875.007485430076</v>
      </c>
      <c r="M69" s="2">
        <f>SUMIFS(Bakgrunnsdata!$F:$F,Bakgrunnsdata!$C:$C,'Endring fra 2009 til 2024'!$B69,Bakgrunnsdata!$D:$D,'Endring fra 2009 til 2024'!M$1)</f>
        <v>17851.66244827738</v>
      </c>
      <c r="N69" s="2">
        <f>SUMIFS(Bakgrunnsdata!$F:$F,Bakgrunnsdata!$C:$C,'Endring fra 2009 til 2024'!$B69,Bakgrunnsdata!$D:$D,'Endring fra 2009 til 2024'!N$1)</f>
        <v>18620.346187035848</v>
      </c>
      <c r="O69" s="2">
        <f>SUMIFS(Bakgrunnsdata!$F:$F,Bakgrunnsdata!$C:$C,'Endring fra 2009 til 2024'!$B69,Bakgrunnsdata!$D:$D,'Endring fra 2009 til 2024'!O$1)</f>
        <v>21703.277861365197</v>
      </c>
      <c r="P69" s="2">
        <f>SUMIFS(Bakgrunnsdata!$F:$F,Bakgrunnsdata!$C:$C,'Endring fra 2009 til 2024'!$B69,Bakgrunnsdata!$D:$D,'Endring fra 2009 til 2024'!P$1)</f>
        <v>21028.262252059416</v>
      </c>
      <c r="Q69" s="5">
        <f t="shared" si="1"/>
        <v>-0.23720717236682476</v>
      </c>
      <c r="R69" s="6"/>
    </row>
    <row r="70" spans="1:18">
      <c r="A70" t="s">
        <v>135</v>
      </c>
      <c r="B70" t="s">
        <v>144</v>
      </c>
      <c r="C70" t="s">
        <v>145</v>
      </c>
      <c r="D70" s="2">
        <f>SUMIFS(Bakgrunnsdata!$F:$F,Bakgrunnsdata!$C:$C,'Endring fra 2009 til 2024'!$B70,Bakgrunnsdata!$D:$D,'Endring fra 2009 til 2024'!D$1)</f>
        <v>17271.040301363577</v>
      </c>
      <c r="E70" s="2">
        <f>SUMIFS(Bakgrunnsdata!$F:$F,Bakgrunnsdata!$C:$C,'Endring fra 2009 til 2024'!$B70,Bakgrunnsdata!$D:$D,'Endring fra 2009 til 2024'!E$1)</f>
        <v>17413.340001551645</v>
      </c>
      <c r="F70" s="2">
        <f>SUMIFS(Bakgrunnsdata!$F:$F,Bakgrunnsdata!$C:$C,'Endring fra 2009 til 2024'!$B70,Bakgrunnsdata!$D:$D,'Endring fra 2009 til 2024'!F$1)</f>
        <v>17668.865812408709</v>
      </c>
      <c r="G70" s="2">
        <f>SUMIFS(Bakgrunnsdata!$F:$F,Bakgrunnsdata!$C:$C,'Endring fra 2009 til 2024'!$B70,Bakgrunnsdata!$D:$D,'Endring fra 2009 til 2024'!G$1)</f>
        <v>16281.86129485381</v>
      </c>
      <c r="H70" s="2">
        <f>SUMIFS(Bakgrunnsdata!$F:$F,Bakgrunnsdata!$C:$C,'Endring fra 2009 til 2024'!$B70,Bakgrunnsdata!$D:$D,'Endring fra 2009 til 2024'!H$1)</f>
        <v>15450.988724025785</v>
      </c>
      <c r="I70" s="2">
        <f>SUMIFS(Bakgrunnsdata!$F:$F,Bakgrunnsdata!$C:$C,'Endring fra 2009 til 2024'!$B70,Bakgrunnsdata!$D:$D,'Endring fra 2009 til 2024'!I$1)</f>
        <v>15072.85112021223</v>
      </c>
      <c r="J70" s="2">
        <f>SUMIFS(Bakgrunnsdata!$F:$F,Bakgrunnsdata!$C:$C,'Endring fra 2009 til 2024'!$B70,Bakgrunnsdata!$D:$D,'Endring fra 2009 til 2024'!J$1)</f>
        <v>15598.888486262085</v>
      </c>
      <c r="K70" s="2">
        <f>SUMIFS(Bakgrunnsdata!$F:$F,Bakgrunnsdata!$C:$C,'Endring fra 2009 til 2024'!$B70,Bakgrunnsdata!$D:$D,'Endring fra 2009 til 2024'!K$1)</f>
        <v>15482.96400431055</v>
      </c>
      <c r="L70" s="2">
        <f>SUMIFS(Bakgrunnsdata!$F:$F,Bakgrunnsdata!$C:$C,'Endring fra 2009 til 2024'!$B70,Bakgrunnsdata!$D:$D,'Endring fra 2009 til 2024'!L$1)</f>
        <v>15095.116343009624</v>
      </c>
      <c r="M70" s="2">
        <f>SUMIFS(Bakgrunnsdata!$F:$F,Bakgrunnsdata!$C:$C,'Endring fra 2009 til 2024'!$B70,Bakgrunnsdata!$D:$D,'Endring fra 2009 til 2024'!M$1)</f>
        <v>15183.594464386311</v>
      </c>
      <c r="N70" s="2">
        <f>SUMIFS(Bakgrunnsdata!$F:$F,Bakgrunnsdata!$C:$C,'Endring fra 2009 til 2024'!$B70,Bakgrunnsdata!$D:$D,'Endring fra 2009 til 2024'!N$1)</f>
        <v>14794.105830783752</v>
      </c>
      <c r="O70" s="2">
        <f>SUMIFS(Bakgrunnsdata!$F:$F,Bakgrunnsdata!$C:$C,'Endring fra 2009 til 2024'!$B70,Bakgrunnsdata!$D:$D,'Endring fra 2009 til 2024'!O$1)</f>
        <v>14806.900681390727</v>
      </c>
      <c r="P70" s="2">
        <f>SUMIFS(Bakgrunnsdata!$F:$F,Bakgrunnsdata!$C:$C,'Endring fra 2009 til 2024'!$B70,Bakgrunnsdata!$D:$D,'Endring fra 2009 til 2024'!P$1)</f>
        <v>15059.118867346282</v>
      </c>
      <c r="Q70" s="5">
        <f t="shared" si="1"/>
        <v>-0.12807111762935675</v>
      </c>
      <c r="R70" s="6"/>
    </row>
    <row r="71" spans="1:18">
      <c r="A71" t="s">
        <v>135</v>
      </c>
      <c r="B71" t="s">
        <v>146</v>
      </c>
      <c r="C71" t="s">
        <v>147</v>
      </c>
      <c r="D71" s="2">
        <f>SUMIFS(Bakgrunnsdata!$F:$F,Bakgrunnsdata!$C:$C,'Endring fra 2009 til 2024'!$B71,Bakgrunnsdata!$D:$D,'Endring fra 2009 til 2024'!D$1)</f>
        <v>13120.342883453266</v>
      </c>
      <c r="E71" s="2">
        <f>SUMIFS(Bakgrunnsdata!$F:$F,Bakgrunnsdata!$C:$C,'Endring fra 2009 til 2024'!$B71,Bakgrunnsdata!$D:$D,'Endring fra 2009 til 2024'!E$1)</f>
        <v>13240.115107720485</v>
      </c>
      <c r="F71" s="2">
        <f>SUMIFS(Bakgrunnsdata!$F:$F,Bakgrunnsdata!$C:$C,'Endring fra 2009 til 2024'!$B71,Bakgrunnsdata!$D:$D,'Endring fra 2009 til 2024'!F$1)</f>
        <v>13608.627269001008</v>
      </c>
      <c r="G71" s="2">
        <f>SUMIFS(Bakgrunnsdata!$F:$F,Bakgrunnsdata!$C:$C,'Endring fra 2009 til 2024'!$B71,Bakgrunnsdata!$D:$D,'Endring fra 2009 til 2024'!G$1)</f>
        <v>13140.38929118972</v>
      </c>
      <c r="H71" s="2">
        <f>SUMIFS(Bakgrunnsdata!$F:$F,Bakgrunnsdata!$C:$C,'Endring fra 2009 til 2024'!$B71,Bakgrunnsdata!$D:$D,'Endring fra 2009 til 2024'!H$1)</f>
        <v>12092.725470444988</v>
      </c>
      <c r="I71" s="2">
        <f>SUMIFS(Bakgrunnsdata!$F:$F,Bakgrunnsdata!$C:$C,'Endring fra 2009 til 2024'!$B71,Bakgrunnsdata!$D:$D,'Endring fra 2009 til 2024'!I$1)</f>
        <v>11343.222140340687</v>
      </c>
      <c r="J71" s="2">
        <f>SUMIFS(Bakgrunnsdata!$F:$F,Bakgrunnsdata!$C:$C,'Endring fra 2009 til 2024'!$B71,Bakgrunnsdata!$D:$D,'Endring fra 2009 til 2024'!J$1)</f>
        <v>11780.472960709101</v>
      </c>
      <c r="K71" s="2">
        <f>SUMIFS(Bakgrunnsdata!$F:$F,Bakgrunnsdata!$C:$C,'Endring fra 2009 til 2024'!$B71,Bakgrunnsdata!$D:$D,'Endring fra 2009 til 2024'!K$1)</f>
        <v>11303.954618558349</v>
      </c>
      <c r="L71" s="2">
        <f>SUMIFS(Bakgrunnsdata!$F:$F,Bakgrunnsdata!$C:$C,'Endring fra 2009 til 2024'!$B71,Bakgrunnsdata!$D:$D,'Endring fra 2009 til 2024'!L$1)</f>
        <v>11058.68899154161</v>
      </c>
      <c r="M71" s="2">
        <f>SUMIFS(Bakgrunnsdata!$F:$F,Bakgrunnsdata!$C:$C,'Endring fra 2009 til 2024'!$B71,Bakgrunnsdata!$D:$D,'Endring fra 2009 til 2024'!M$1)</f>
        <v>11134.336185702536</v>
      </c>
      <c r="N71" s="2">
        <f>SUMIFS(Bakgrunnsdata!$F:$F,Bakgrunnsdata!$C:$C,'Endring fra 2009 til 2024'!$B71,Bakgrunnsdata!$D:$D,'Endring fra 2009 til 2024'!N$1)</f>
        <v>11399.997883767533</v>
      </c>
      <c r="O71" s="2">
        <f>SUMIFS(Bakgrunnsdata!$F:$F,Bakgrunnsdata!$C:$C,'Endring fra 2009 til 2024'!$B71,Bakgrunnsdata!$D:$D,'Endring fra 2009 til 2024'!O$1)</f>
        <v>11303.473252712338</v>
      </c>
      <c r="P71" s="2">
        <f>SUMIFS(Bakgrunnsdata!$F:$F,Bakgrunnsdata!$C:$C,'Endring fra 2009 til 2024'!$B71,Bakgrunnsdata!$D:$D,'Endring fra 2009 til 2024'!P$1)</f>
        <v>12139.227217058879</v>
      </c>
      <c r="Q71" s="5">
        <f t="shared" si="1"/>
        <v>-7.4778203215384198E-2</v>
      </c>
      <c r="R71" s="6"/>
    </row>
    <row r="72" spans="1:18">
      <c r="A72" t="s">
        <v>135</v>
      </c>
      <c r="B72" t="s">
        <v>148</v>
      </c>
      <c r="C72" t="s">
        <v>149</v>
      </c>
      <c r="D72" s="2">
        <f>SUMIFS(Bakgrunnsdata!$F:$F,Bakgrunnsdata!$C:$C,'Endring fra 2009 til 2024'!$B72,Bakgrunnsdata!$D:$D,'Endring fra 2009 til 2024'!D$1)</f>
        <v>28680.875198028196</v>
      </c>
      <c r="E72" s="2">
        <f>SUMIFS(Bakgrunnsdata!$F:$F,Bakgrunnsdata!$C:$C,'Endring fra 2009 til 2024'!$B72,Bakgrunnsdata!$D:$D,'Endring fra 2009 til 2024'!E$1)</f>
        <v>28772.832659237753</v>
      </c>
      <c r="F72" s="2">
        <f>SUMIFS(Bakgrunnsdata!$F:$F,Bakgrunnsdata!$C:$C,'Endring fra 2009 til 2024'!$B72,Bakgrunnsdata!$D:$D,'Endring fra 2009 til 2024'!F$1)</f>
        <v>28617.155477454085</v>
      </c>
      <c r="G72" s="2">
        <f>SUMIFS(Bakgrunnsdata!$F:$F,Bakgrunnsdata!$C:$C,'Endring fra 2009 til 2024'!$B72,Bakgrunnsdata!$D:$D,'Endring fra 2009 til 2024'!G$1)</f>
        <v>28620.735449854921</v>
      </c>
      <c r="H72" s="2">
        <f>SUMIFS(Bakgrunnsdata!$F:$F,Bakgrunnsdata!$C:$C,'Endring fra 2009 til 2024'!$B72,Bakgrunnsdata!$D:$D,'Endring fra 2009 til 2024'!H$1)</f>
        <v>28513.862445563518</v>
      </c>
      <c r="I72" s="2">
        <f>SUMIFS(Bakgrunnsdata!$F:$F,Bakgrunnsdata!$C:$C,'Endring fra 2009 til 2024'!$B72,Bakgrunnsdata!$D:$D,'Endring fra 2009 til 2024'!I$1)</f>
        <v>30473.98427537892</v>
      </c>
      <c r="J72" s="2">
        <f>SUMIFS(Bakgrunnsdata!$F:$F,Bakgrunnsdata!$C:$C,'Endring fra 2009 til 2024'!$B72,Bakgrunnsdata!$D:$D,'Endring fra 2009 til 2024'!J$1)</f>
        <v>32169.968517476016</v>
      </c>
      <c r="K72" s="2">
        <f>SUMIFS(Bakgrunnsdata!$F:$F,Bakgrunnsdata!$C:$C,'Endring fra 2009 til 2024'!$B72,Bakgrunnsdata!$D:$D,'Endring fra 2009 til 2024'!K$1)</f>
        <v>32782.216279437329</v>
      </c>
      <c r="L72" s="2">
        <f>SUMIFS(Bakgrunnsdata!$F:$F,Bakgrunnsdata!$C:$C,'Endring fra 2009 til 2024'!$B72,Bakgrunnsdata!$D:$D,'Endring fra 2009 til 2024'!L$1)</f>
        <v>29645.632448192209</v>
      </c>
      <c r="M72" s="2">
        <f>SUMIFS(Bakgrunnsdata!$F:$F,Bakgrunnsdata!$C:$C,'Endring fra 2009 til 2024'!$B72,Bakgrunnsdata!$D:$D,'Endring fra 2009 til 2024'!M$1)</f>
        <v>32135.723246120087</v>
      </c>
      <c r="N72" s="2">
        <f>SUMIFS(Bakgrunnsdata!$F:$F,Bakgrunnsdata!$C:$C,'Endring fra 2009 til 2024'!$B72,Bakgrunnsdata!$D:$D,'Endring fra 2009 til 2024'!N$1)</f>
        <v>35997.532903465442</v>
      </c>
      <c r="O72" s="2">
        <f>SUMIFS(Bakgrunnsdata!$F:$F,Bakgrunnsdata!$C:$C,'Endring fra 2009 til 2024'!$B72,Bakgrunnsdata!$D:$D,'Endring fra 2009 til 2024'!O$1)</f>
        <v>39442.008419078666</v>
      </c>
      <c r="P72" s="2">
        <f>SUMIFS(Bakgrunnsdata!$F:$F,Bakgrunnsdata!$C:$C,'Endring fra 2009 til 2024'!$B72,Bakgrunnsdata!$D:$D,'Endring fra 2009 til 2024'!P$1)</f>
        <v>39771.64919745519</v>
      </c>
      <c r="Q72" s="5">
        <f t="shared" si="1"/>
        <v>0.38669580069821174</v>
      </c>
      <c r="R72" s="6"/>
    </row>
    <row r="73" spans="1:18">
      <c r="A73" t="s">
        <v>135</v>
      </c>
      <c r="B73" t="s">
        <v>150</v>
      </c>
      <c r="C73" t="s">
        <v>151</v>
      </c>
      <c r="D73" s="2">
        <f>SUMIFS(Bakgrunnsdata!$F:$F,Bakgrunnsdata!$C:$C,'Endring fra 2009 til 2024'!$B73,Bakgrunnsdata!$D:$D,'Endring fra 2009 til 2024'!D$1)</f>
        <v>18614.235766157253</v>
      </c>
      <c r="E73" s="2">
        <f>SUMIFS(Bakgrunnsdata!$F:$F,Bakgrunnsdata!$C:$C,'Endring fra 2009 til 2024'!$B73,Bakgrunnsdata!$D:$D,'Endring fra 2009 til 2024'!E$1)</f>
        <v>18816.080003216015</v>
      </c>
      <c r="F73" s="2">
        <f>SUMIFS(Bakgrunnsdata!$F:$F,Bakgrunnsdata!$C:$C,'Endring fra 2009 til 2024'!$B73,Bakgrunnsdata!$D:$D,'Endring fra 2009 til 2024'!F$1)</f>
        <v>18770.996910971735</v>
      </c>
      <c r="G73" s="2">
        <f>SUMIFS(Bakgrunnsdata!$F:$F,Bakgrunnsdata!$C:$C,'Endring fra 2009 til 2024'!$B73,Bakgrunnsdata!$D:$D,'Endring fra 2009 til 2024'!G$1)</f>
        <v>18446.832472516147</v>
      </c>
      <c r="H73" s="2">
        <f>SUMIFS(Bakgrunnsdata!$F:$F,Bakgrunnsdata!$C:$C,'Endring fra 2009 til 2024'!$B73,Bakgrunnsdata!$D:$D,'Endring fra 2009 til 2024'!H$1)</f>
        <v>18361.172177303622</v>
      </c>
      <c r="I73" s="2">
        <f>SUMIFS(Bakgrunnsdata!$F:$F,Bakgrunnsdata!$C:$C,'Endring fra 2009 til 2024'!$B73,Bakgrunnsdata!$D:$D,'Endring fra 2009 til 2024'!I$1)</f>
        <v>19399.310665700395</v>
      </c>
      <c r="J73" s="2">
        <f>SUMIFS(Bakgrunnsdata!$F:$F,Bakgrunnsdata!$C:$C,'Endring fra 2009 til 2024'!$B73,Bakgrunnsdata!$D:$D,'Endring fra 2009 til 2024'!J$1)</f>
        <v>21085.664495454519</v>
      </c>
      <c r="K73" s="2">
        <f>SUMIFS(Bakgrunnsdata!$F:$F,Bakgrunnsdata!$C:$C,'Endring fra 2009 til 2024'!$B73,Bakgrunnsdata!$D:$D,'Endring fra 2009 til 2024'!K$1)</f>
        <v>20245.940284466942</v>
      </c>
      <c r="L73" s="2">
        <f>SUMIFS(Bakgrunnsdata!$F:$F,Bakgrunnsdata!$C:$C,'Endring fra 2009 til 2024'!$B73,Bakgrunnsdata!$D:$D,'Endring fra 2009 til 2024'!L$1)</f>
        <v>19361.405445034339</v>
      </c>
      <c r="M73" s="2">
        <f>SUMIFS(Bakgrunnsdata!$F:$F,Bakgrunnsdata!$C:$C,'Endring fra 2009 til 2024'!$B73,Bakgrunnsdata!$D:$D,'Endring fra 2009 til 2024'!M$1)</f>
        <v>20662.621899591311</v>
      </c>
      <c r="N73" s="2">
        <f>SUMIFS(Bakgrunnsdata!$F:$F,Bakgrunnsdata!$C:$C,'Endring fra 2009 til 2024'!$B73,Bakgrunnsdata!$D:$D,'Endring fra 2009 til 2024'!N$1)</f>
        <v>22633.929696330892</v>
      </c>
      <c r="O73" s="2">
        <f>SUMIFS(Bakgrunnsdata!$F:$F,Bakgrunnsdata!$C:$C,'Endring fra 2009 til 2024'!$B73,Bakgrunnsdata!$D:$D,'Endring fra 2009 til 2024'!O$1)</f>
        <v>23360.844084672757</v>
      </c>
      <c r="P73" s="2">
        <f>SUMIFS(Bakgrunnsdata!$F:$F,Bakgrunnsdata!$C:$C,'Endring fra 2009 til 2024'!$B73,Bakgrunnsdata!$D:$D,'Endring fra 2009 til 2024'!P$1)</f>
        <v>23120.255881997375</v>
      </c>
      <c r="Q73" s="5">
        <f t="shared" si="1"/>
        <v>0.24207387144158599</v>
      </c>
      <c r="R73" s="6"/>
    </row>
    <row r="74" spans="1:18">
      <c r="A74" t="s">
        <v>135</v>
      </c>
      <c r="B74" t="s">
        <v>152</v>
      </c>
      <c r="C74" t="s">
        <v>153</v>
      </c>
      <c r="D74" s="2">
        <f>SUMIFS(Bakgrunnsdata!$F:$F,Bakgrunnsdata!$C:$C,'Endring fra 2009 til 2024'!$B74,Bakgrunnsdata!$D:$D,'Endring fra 2009 til 2024'!D$1)</f>
        <v>30740.969729886761</v>
      </c>
      <c r="E74" s="2">
        <f>SUMIFS(Bakgrunnsdata!$F:$F,Bakgrunnsdata!$C:$C,'Endring fra 2009 til 2024'!$B74,Bakgrunnsdata!$D:$D,'Endring fra 2009 til 2024'!E$1)</f>
        <v>30895.008828640381</v>
      </c>
      <c r="F74" s="2">
        <f>SUMIFS(Bakgrunnsdata!$F:$F,Bakgrunnsdata!$C:$C,'Endring fra 2009 til 2024'!$B74,Bakgrunnsdata!$D:$D,'Endring fra 2009 til 2024'!F$1)</f>
        <v>30878.684606434465</v>
      </c>
      <c r="G74" s="2">
        <f>SUMIFS(Bakgrunnsdata!$F:$F,Bakgrunnsdata!$C:$C,'Endring fra 2009 til 2024'!$B74,Bakgrunnsdata!$D:$D,'Endring fra 2009 til 2024'!G$1)</f>
        <v>30519.791727466793</v>
      </c>
      <c r="H74" s="2">
        <f>SUMIFS(Bakgrunnsdata!$F:$F,Bakgrunnsdata!$C:$C,'Endring fra 2009 til 2024'!$B74,Bakgrunnsdata!$D:$D,'Endring fra 2009 til 2024'!H$1)</f>
        <v>30112.46037774497</v>
      </c>
      <c r="I74" s="2">
        <f>SUMIFS(Bakgrunnsdata!$F:$F,Bakgrunnsdata!$C:$C,'Endring fra 2009 til 2024'!$B74,Bakgrunnsdata!$D:$D,'Endring fra 2009 til 2024'!I$1)</f>
        <v>32110.262801770423</v>
      </c>
      <c r="J74" s="2">
        <f>SUMIFS(Bakgrunnsdata!$F:$F,Bakgrunnsdata!$C:$C,'Endring fra 2009 til 2024'!$B74,Bakgrunnsdata!$D:$D,'Endring fra 2009 til 2024'!J$1)</f>
        <v>33224.511000884188</v>
      </c>
      <c r="K74" s="2">
        <f>SUMIFS(Bakgrunnsdata!$F:$F,Bakgrunnsdata!$C:$C,'Endring fra 2009 til 2024'!$B74,Bakgrunnsdata!$D:$D,'Endring fra 2009 til 2024'!K$1)</f>
        <v>33468.844116859837</v>
      </c>
      <c r="L74" s="2">
        <f>SUMIFS(Bakgrunnsdata!$F:$F,Bakgrunnsdata!$C:$C,'Endring fra 2009 til 2024'!$B74,Bakgrunnsdata!$D:$D,'Endring fra 2009 til 2024'!L$1)</f>
        <v>27253.869892805786</v>
      </c>
      <c r="M74" s="2">
        <f>SUMIFS(Bakgrunnsdata!$F:$F,Bakgrunnsdata!$C:$C,'Endring fra 2009 til 2024'!$B74,Bakgrunnsdata!$D:$D,'Endring fra 2009 til 2024'!M$1)</f>
        <v>31382.240692707412</v>
      </c>
      <c r="N74" s="2">
        <f>SUMIFS(Bakgrunnsdata!$F:$F,Bakgrunnsdata!$C:$C,'Endring fra 2009 til 2024'!$B74,Bakgrunnsdata!$D:$D,'Endring fra 2009 til 2024'!N$1)</f>
        <v>35442.861628588274</v>
      </c>
      <c r="O74" s="2">
        <f>SUMIFS(Bakgrunnsdata!$F:$F,Bakgrunnsdata!$C:$C,'Endring fra 2009 til 2024'!$B74,Bakgrunnsdata!$D:$D,'Endring fra 2009 til 2024'!O$1)</f>
        <v>37362.142443905585</v>
      </c>
      <c r="P74" s="2">
        <f>SUMIFS(Bakgrunnsdata!$F:$F,Bakgrunnsdata!$C:$C,'Endring fra 2009 til 2024'!$B74,Bakgrunnsdata!$D:$D,'Endring fra 2009 til 2024'!P$1)</f>
        <v>38269.621059739489</v>
      </c>
      <c r="Q74" s="5">
        <f t="shared" si="1"/>
        <v>0.24490611051001676</v>
      </c>
      <c r="R74" s="6"/>
    </row>
    <row r="75" spans="1:18">
      <c r="A75" t="s">
        <v>135</v>
      </c>
      <c r="B75" t="s">
        <v>154</v>
      </c>
      <c r="C75" t="s">
        <v>155</v>
      </c>
      <c r="D75" s="2">
        <f>SUMIFS(Bakgrunnsdata!$F:$F,Bakgrunnsdata!$C:$C,'Endring fra 2009 til 2024'!$B75,Bakgrunnsdata!$D:$D,'Endring fra 2009 til 2024'!D$1)</f>
        <v>46047.674824603659</v>
      </c>
      <c r="E75" s="2">
        <f>SUMIFS(Bakgrunnsdata!$F:$F,Bakgrunnsdata!$C:$C,'Endring fra 2009 til 2024'!$B75,Bakgrunnsdata!$D:$D,'Endring fra 2009 til 2024'!E$1)</f>
        <v>46050.490464151881</v>
      </c>
      <c r="F75" s="2">
        <f>SUMIFS(Bakgrunnsdata!$F:$F,Bakgrunnsdata!$C:$C,'Endring fra 2009 til 2024'!$B75,Bakgrunnsdata!$D:$D,'Endring fra 2009 til 2024'!F$1)</f>
        <v>45701.897380163871</v>
      </c>
      <c r="G75" s="2">
        <f>SUMIFS(Bakgrunnsdata!$F:$F,Bakgrunnsdata!$C:$C,'Endring fra 2009 til 2024'!$B75,Bakgrunnsdata!$D:$D,'Endring fra 2009 til 2024'!G$1)</f>
        <v>45160.990359206407</v>
      </c>
      <c r="H75" s="2">
        <f>SUMIFS(Bakgrunnsdata!$F:$F,Bakgrunnsdata!$C:$C,'Endring fra 2009 til 2024'!$B75,Bakgrunnsdata!$D:$D,'Endring fra 2009 til 2024'!H$1)</f>
        <v>44893.388222678259</v>
      </c>
      <c r="I75" s="2">
        <f>SUMIFS(Bakgrunnsdata!$F:$F,Bakgrunnsdata!$C:$C,'Endring fra 2009 til 2024'!$B75,Bakgrunnsdata!$D:$D,'Endring fra 2009 til 2024'!I$1)</f>
        <v>47654.439779309512</v>
      </c>
      <c r="J75" s="2">
        <f>SUMIFS(Bakgrunnsdata!$F:$F,Bakgrunnsdata!$C:$C,'Endring fra 2009 til 2024'!$B75,Bakgrunnsdata!$D:$D,'Endring fra 2009 til 2024'!J$1)</f>
        <v>47599.408640941983</v>
      </c>
      <c r="K75" s="2">
        <f>SUMIFS(Bakgrunnsdata!$F:$F,Bakgrunnsdata!$C:$C,'Endring fra 2009 til 2024'!$B75,Bakgrunnsdata!$D:$D,'Endring fra 2009 til 2024'!K$1)</f>
        <v>87291.292883546397</v>
      </c>
      <c r="L75" s="2">
        <f>SUMIFS(Bakgrunnsdata!$F:$F,Bakgrunnsdata!$C:$C,'Endring fra 2009 til 2024'!$B75,Bakgrunnsdata!$D:$D,'Endring fra 2009 til 2024'!L$1)</f>
        <v>34149.286940445178</v>
      </c>
      <c r="M75" s="2">
        <f>SUMIFS(Bakgrunnsdata!$F:$F,Bakgrunnsdata!$C:$C,'Endring fra 2009 til 2024'!$B75,Bakgrunnsdata!$D:$D,'Endring fra 2009 til 2024'!M$1)</f>
        <v>36862.584758800323</v>
      </c>
      <c r="N75" s="2">
        <f>SUMIFS(Bakgrunnsdata!$F:$F,Bakgrunnsdata!$C:$C,'Endring fra 2009 til 2024'!$B75,Bakgrunnsdata!$D:$D,'Endring fra 2009 til 2024'!N$1)</f>
        <v>43872.897522285166</v>
      </c>
      <c r="O75" s="2">
        <f>SUMIFS(Bakgrunnsdata!$F:$F,Bakgrunnsdata!$C:$C,'Endring fra 2009 til 2024'!$B75,Bakgrunnsdata!$D:$D,'Endring fra 2009 til 2024'!O$1)</f>
        <v>50791.112976420547</v>
      </c>
      <c r="P75" s="2">
        <f>SUMIFS(Bakgrunnsdata!$F:$F,Bakgrunnsdata!$C:$C,'Endring fra 2009 til 2024'!$B75,Bakgrunnsdata!$D:$D,'Endring fra 2009 til 2024'!P$1)</f>
        <v>48861.377996415278</v>
      </c>
      <c r="Q75" s="5">
        <f t="shared" si="1"/>
        <v>6.1104131370998793E-2</v>
      </c>
      <c r="R75" s="6"/>
    </row>
    <row r="76" spans="1:18">
      <c r="A76" t="s">
        <v>135</v>
      </c>
      <c r="B76" t="s">
        <v>156</v>
      </c>
      <c r="C76" t="s">
        <v>157</v>
      </c>
      <c r="D76" s="2">
        <f>SUMIFS(Bakgrunnsdata!$F:$F,Bakgrunnsdata!$C:$C,'Endring fra 2009 til 2024'!$B76,Bakgrunnsdata!$D:$D,'Endring fra 2009 til 2024'!D$1)</f>
        <v>34055.159652323062</v>
      </c>
      <c r="E76" s="2">
        <f>SUMIFS(Bakgrunnsdata!$F:$F,Bakgrunnsdata!$C:$C,'Endring fra 2009 til 2024'!$B76,Bakgrunnsdata!$D:$D,'Endring fra 2009 til 2024'!E$1)</f>
        <v>33686.211956076397</v>
      </c>
      <c r="F76" s="2">
        <f>SUMIFS(Bakgrunnsdata!$F:$F,Bakgrunnsdata!$C:$C,'Endring fra 2009 til 2024'!$B76,Bakgrunnsdata!$D:$D,'Endring fra 2009 til 2024'!F$1)</f>
        <v>31443.360474638317</v>
      </c>
      <c r="G76" s="2">
        <f>SUMIFS(Bakgrunnsdata!$F:$F,Bakgrunnsdata!$C:$C,'Endring fra 2009 til 2024'!$B76,Bakgrunnsdata!$D:$D,'Endring fra 2009 til 2024'!G$1)</f>
        <v>29649.373311106428</v>
      </c>
      <c r="H76" s="2">
        <f>SUMIFS(Bakgrunnsdata!$F:$F,Bakgrunnsdata!$C:$C,'Endring fra 2009 til 2024'!$B76,Bakgrunnsdata!$D:$D,'Endring fra 2009 til 2024'!H$1)</f>
        <v>29445.997354187588</v>
      </c>
      <c r="I76" s="2">
        <f>SUMIFS(Bakgrunnsdata!$F:$F,Bakgrunnsdata!$C:$C,'Endring fra 2009 til 2024'!$B76,Bakgrunnsdata!$D:$D,'Endring fra 2009 til 2024'!I$1)</f>
        <v>28771.912191146781</v>
      </c>
      <c r="J76" s="2">
        <f>SUMIFS(Bakgrunnsdata!$F:$F,Bakgrunnsdata!$C:$C,'Endring fra 2009 til 2024'!$B76,Bakgrunnsdata!$D:$D,'Endring fra 2009 til 2024'!J$1)</f>
        <v>28931.889503378472</v>
      </c>
      <c r="K76" s="2">
        <f>SUMIFS(Bakgrunnsdata!$F:$F,Bakgrunnsdata!$C:$C,'Endring fra 2009 til 2024'!$B76,Bakgrunnsdata!$D:$D,'Endring fra 2009 til 2024'!K$1)</f>
        <v>27106.073881508266</v>
      </c>
      <c r="L76" s="2">
        <f>SUMIFS(Bakgrunnsdata!$F:$F,Bakgrunnsdata!$C:$C,'Endring fra 2009 til 2024'!$B76,Bakgrunnsdata!$D:$D,'Endring fra 2009 til 2024'!L$1)</f>
        <v>27081.118124864239</v>
      </c>
      <c r="M76" s="2">
        <f>SUMIFS(Bakgrunnsdata!$F:$F,Bakgrunnsdata!$C:$C,'Endring fra 2009 til 2024'!$B76,Bakgrunnsdata!$D:$D,'Endring fra 2009 til 2024'!M$1)</f>
        <v>26827.931317400704</v>
      </c>
      <c r="N76" s="2">
        <f>SUMIFS(Bakgrunnsdata!$F:$F,Bakgrunnsdata!$C:$C,'Endring fra 2009 til 2024'!$B76,Bakgrunnsdata!$D:$D,'Endring fra 2009 til 2024'!N$1)</f>
        <v>26589.903184116272</v>
      </c>
      <c r="O76" s="2">
        <f>SUMIFS(Bakgrunnsdata!$F:$F,Bakgrunnsdata!$C:$C,'Endring fra 2009 til 2024'!$B76,Bakgrunnsdata!$D:$D,'Endring fra 2009 til 2024'!O$1)</f>
        <v>26097.109242301292</v>
      </c>
      <c r="P76" s="2">
        <f>SUMIFS(Bakgrunnsdata!$F:$F,Bakgrunnsdata!$C:$C,'Endring fra 2009 til 2024'!$B76,Bakgrunnsdata!$D:$D,'Endring fra 2009 til 2024'!P$1)</f>
        <v>26727.482254269067</v>
      </c>
      <c r="Q76" s="5">
        <f t="shared" si="1"/>
        <v>-0.21517084262308372</v>
      </c>
      <c r="R76" s="6"/>
    </row>
    <row r="77" spans="1:18">
      <c r="A77" t="s">
        <v>135</v>
      </c>
      <c r="B77" t="s">
        <v>158</v>
      </c>
      <c r="C77" t="s">
        <v>159</v>
      </c>
      <c r="D77" s="2">
        <f>SUMIFS(Bakgrunnsdata!$F:$F,Bakgrunnsdata!$C:$C,'Endring fra 2009 til 2024'!$B77,Bakgrunnsdata!$D:$D,'Endring fra 2009 til 2024'!D$1)</f>
        <v>25902.844041461452</v>
      </c>
      <c r="E77" s="2">
        <f>SUMIFS(Bakgrunnsdata!$F:$F,Bakgrunnsdata!$C:$C,'Endring fra 2009 til 2024'!$B77,Bakgrunnsdata!$D:$D,'Endring fra 2009 til 2024'!E$1)</f>
        <v>25236.514137434111</v>
      </c>
      <c r="F77" s="2">
        <f>SUMIFS(Bakgrunnsdata!$F:$F,Bakgrunnsdata!$C:$C,'Endring fra 2009 til 2024'!$B77,Bakgrunnsdata!$D:$D,'Endring fra 2009 til 2024'!F$1)</f>
        <v>23749.289319716245</v>
      </c>
      <c r="G77" s="2">
        <f>SUMIFS(Bakgrunnsdata!$F:$F,Bakgrunnsdata!$C:$C,'Endring fra 2009 til 2024'!$B77,Bakgrunnsdata!$D:$D,'Endring fra 2009 til 2024'!G$1)</f>
        <v>23446.833731420083</v>
      </c>
      <c r="H77" s="2">
        <f>SUMIFS(Bakgrunnsdata!$F:$F,Bakgrunnsdata!$C:$C,'Endring fra 2009 til 2024'!$B77,Bakgrunnsdata!$D:$D,'Endring fra 2009 til 2024'!H$1)</f>
        <v>23598.797324090825</v>
      </c>
      <c r="I77" s="2">
        <f>SUMIFS(Bakgrunnsdata!$F:$F,Bakgrunnsdata!$C:$C,'Endring fra 2009 til 2024'!$B77,Bakgrunnsdata!$D:$D,'Endring fra 2009 til 2024'!I$1)</f>
        <v>23182.250118968717</v>
      </c>
      <c r="J77" s="2">
        <f>SUMIFS(Bakgrunnsdata!$F:$F,Bakgrunnsdata!$C:$C,'Endring fra 2009 til 2024'!$B77,Bakgrunnsdata!$D:$D,'Endring fra 2009 til 2024'!J$1)</f>
        <v>25489.344475202841</v>
      </c>
      <c r="K77" s="2">
        <f>SUMIFS(Bakgrunnsdata!$F:$F,Bakgrunnsdata!$C:$C,'Endring fra 2009 til 2024'!$B77,Bakgrunnsdata!$D:$D,'Endring fra 2009 til 2024'!K$1)</f>
        <v>29075.184469074193</v>
      </c>
      <c r="L77" s="2">
        <f>SUMIFS(Bakgrunnsdata!$F:$F,Bakgrunnsdata!$C:$C,'Endring fra 2009 til 2024'!$B77,Bakgrunnsdata!$D:$D,'Endring fra 2009 til 2024'!L$1)</f>
        <v>23356.622461947198</v>
      </c>
      <c r="M77" s="2">
        <f>SUMIFS(Bakgrunnsdata!$F:$F,Bakgrunnsdata!$C:$C,'Endring fra 2009 til 2024'!$B77,Bakgrunnsdata!$D:$D,'Endring fra 2009 til 2024'!M$1)</f>
        <v>25860.355260010394</v>
      </c>
      <c r="N77" s="2">
        <f>SUMIFS(Bakgrunnsdata!$F:$F,Bakgrunnsdata!$C:$C,'Endring fra 2009 til 2024'!$B77,Bakgrunnsdata!$D:$D,'Endring fra 2009 til 2024'!N$1)</f>
        <v>25321.573136106424</v>
      </c>
      <c r="O77" s="2">
        <f>SUMIFS(Bakgrunnsdata!$F:$F,Bakgrunnsdata!$C:$C,'Endring fra 2009 til 2024'!$B77,Bakgrunnsdata!$D:$D,'Endring fra 2009 til 2024'!O$1)</f>
        <v>23784.919980581413</v>
      </c>
      <c r="P77" s="2">
        <f>SUMIFS(Bakgrunnsdata!$F:$F,Bakgrunnsdata!$C:$C,'Endring fra 2009 til 2024'!$B77,Bakgrunnsdata!$D:$D,'Endring fra 2009 til 2024'!P$1)</f>
        <v>24525.567857054353</v>
      </c>
      <c r="Q77" s="5">
        <f t="shared" si="1"/>
        <v>-5.3170848042885077E-2</v>
      </c>
      <c r="R77" s="6"/>
    </row>
    <row r="78" spans="1:18">
      <c r="A78" t="s">
        <v>135</v>
      </c>
      <c r="B78" t="s">
        <v>160</v>
      </c>
      <c r="C78" t="s">
        <v>161</v>
      </c>
      <c r="D78" s="2">
        <f>SUMIFS(Bakgrunnsdata!$F:$F,Bakgrunnsdata!$C:$C,'Endring fra 2009 til 2024'!$B78,Bakgrunnsdata!$D:$D,'Endring fra 2009 til 2024'!D$1)</f>
        <v>22279.389782485297</v>
      </c>
      <c r="E78" s="2">
        <f>SUMIFS(Bakgrunnsdata!$F:$F,Bakgrunnsdata!$C:$C,'Endring fra 2009 til 2024'!$B78,Bakgrunnsdata!$D:$D,'Endring fra 2009 til 2024'!E$1)</f>
        <v>22057.513838458257</v>
      </c>
      <c r="F78" s="2">
        <f>SUMIFS(Bakgrunnsdata!$F:$F,Bakgrunnsdata!$C:$C,'Endring fra 2009 til 2024'!$B78,Bakgrunnsdata!$D:$D,'Endring fra 2009 til 2024'!F$1)</f>
        <v>21952.940117032122</v>
      </c>
      <c r="G78" s="2">
        <f>SUMIFS(Bakgrunnsdata!$F:$F,Bakgrunnsdata!$C:$C,'Endring fra 2009 til 2024'!$B78,Bakgrunnsdata!$D:$D,'Endring fra 2009 til 2024'!G$1)</f>
        <v>21956.164803232568</v>
      </c>
      <c r="H78" s="2">
        <f>SUMIFS(Bakgrunnsdata!$F:$F,Bakgrunnsdata!$C:$C,'Endring fra 2009 til 2024'!$B78,Bakgrunnsdata!$D:$D,'Endring fra 2009 til 2024'!H$1)</f>
        <v>21714.425094327471</v>
      </c>
      <c r="I78" s="2">
        <f>SUMIFS(Bakgrunnsdata!$F:$F,Bakgrunnsdata!$C:$C,'Endring fra 2009 til 2024'!$B78,Bakgrunnsdata!$D:$D,'Endring fra 2009 til 2024'!I$1)</f>
        <v>20923.879964363074</v>
      </c>
      <c r="J78" s="2">
        <f>SUMIFS(Bakgrunnsdata!$F:$F,Bakgrunnsdata!$C:$C,'Endring fra 2009 til 2024'!$B78,Bakgrunnsdata!$D:$D,'Endring fra 2009 til 2024'!J$1)</f>
        <v>21831.831149193142</v>
      </c>
      <c r="K78" s="2">
        <f>SUMIFS(Bakgrunnsdata!$F:$F,Bakgrunnsdata!$C:$C,'Endring fra 2009 til 2024'!$B78,Bakgrunnsdata!$D:$D,'Endring fra 2009 til 2024'!K$1)</f>
        <v>20387.009774880498</v>
      </c>
      <c r="L78" s="2">
        <f>SUMIFS(Bakgrunnsdata!$F:$F,Bakgrunnsdata!$C:$C,'Endring fra 2009 til 2024'!$B78,Bakgrunnsdata!$D:$D,'Endring fra 2009 til 2024'!L$1)</f>
        <v>18074.329268810572</v>
      </c>
      <c r="M78" s="2">
        <f>SUMIFS(Bakgrunnsdata!$F:$F,Bakgrunnsdata!$C:$C,'Endring fra 2009 til 2024'!$B78,Bakgrunnsdata!$D:$D,'Endring fra 2009 til 2024'!M$1)</f>
        <v>22425.032552464319</v>
      </c>
      <c r="N78" s="2">
        <f>SUMIFS(Bakgrunnsdata!$F:$F,Bakgrunnsdata!$C:$C,'Endring fra 2009 til 2024'!$B78,Bakgrunnsdata!$D:$D,'Endring fra 2009 til 2024'!N$1)</f>
        <v>21438.827353631732</v>
      </c>
      <c r="O78" s="2">
        <f>SUMIFS(Bakgrunnsdata!$F:$F,Bakgrunnsdata!$C:$C,'Endring fra 2009 til 2024'!$B78,Bakgrunnsdata!$D:$D,'Endring fra 2009 til 2024'!O$1)</f>
        <v>21748.04464214365</v>
      </c>
      <c r="P78" s="2">
        <f>SUMIFS(Bakgrunnsdata!$F:$F,Bakgrunnsdata!$C:$C,'Endring fra 2009 til 2024'!$B78,Bakgrunnsdata!$D:$D,'Endring fra 2009 til 2024'!P$1)</f>
        <v>20901.930177306131</v>
      </c>
      <c r="Q78" s="5">
        <f t="shared" si="1"/>
        <v>-6.1826630739323152E-2</v>
      </c>
      <c r="R78" s="6"/>
    </row>
    <row r="79" spans="1:18">
      <c r="A79" t="s">
        <v>135</v>
      </c>
      <c r="B79" t="s">
        <v>162</v>
      </c>
      <c r="C79" t="s">
        <v>163</v>
      </c>
      <c r="D79" s="2">
        <f>SUMIFS(Bakgrunnsdata!$F:$F,Bakgrunnsdata!$C:$C,'Endring fra 2009 til 2024'!$B79,Bakgrunnsdata!$D:$D,'Endring fra 2009 til 2024'!D$1)</f>
        <v>42377.953223222401</v>
      </c>
      <c r="E79" s="2">
        <f>SUMIFS(Bakgrunnsdata!$F:$F,Bakgrunnsdata!$C:$C,'Endring fra 2009 til 2024'!$B79,Bakgrunnsdata!$D:$D,'Endring fra 2009 til 2024'!E$1)</f>
        <v>43090.840901878946</v>
      </c>
      <c r="F79" s="2">
        <f>SUMIFS(Bakgrunnsdata!$F:$F,Bakgrunnsdata!$C:$C,'Endring fra 2009 til 2024'!$B79,Bakgrunnsdata!$D:$D,'Endring fra 2009 til 2024'!F$1)</f>
        <v>41822.650723338833</v>
      </c>
      <c r="G79" s="2">
        <f>SUMIFS(Bakgrunnsdata!$F:$F,Bakgrunnsdata!$C:$C,'Endring fra 2009 til 2024'!$B79,Bakgrunnsdata!$D:$D,'Endring fra 2009 til 2024'!G$1)</f>
        <v>41235.450870973473</v>
      </c>
      <c r="H79" s="2">
        <f>SUMIFS(Bakgrunnsdata!$F:$F,Bakgrunnsdata!$C:$C,'Endring fra 2009 til 2024'!$B79,Bakgrunnsdata!$D:$D,'Endring fra 2009 til 2024'!H$1)</f>
        <v>48033.336931215497</v>
      </c>
      <c r="I79" s="2">
        <f>SUMIFS(Bakgrunnsdata!$F:$F,Bakgrunnsdata!$C:$C,'Endring fra 2009 til 2024'!$B79,Bakgrunnsdata!$D:$D,'Endring fra 2009 til 2024'!I$1)</f>
        <v>40214.338427404939</v>
      </c>
      <c r="J79" s="2">
        <f>SUMIFS(Bakgrunnsdata!$F:$F,Bakgrunnsdata!$C:$C,'Endring fra 2009 til 2024'!$B79,Bakgrunnsdata!$D:$D,'Endring fra 2009 til 2024'!J$1)</f>
        <v>48830.752591238575</v>
      </c>
      <c r="K79" s="2">
        <f>SUMIFS(Bakgrunnsdata!$F:$F,Bakgrunnsdata!$C:$C,'Endring fra 2009 til 2024'!$B79,Bakgrunnsdata!$D:$D,'Endring fra 2009 til 2024'!K$1)</f>
        <v>31722.996983423425</v>
      </c>
      <c r="L79" s="2">
        <f>SUMIFS(Bakgrunnsdata!$F:$F,Bakgrunnsdata!$C:$C,'Endring fra 2009 til 2024'!$B79,Bakgrunnsdata!$D:$D,'Endring fra 2009 til 2024'!L$1)</f>
        <v>37109.991888919831</v>
      </c>
      <c r="M79" s="2">
        <f>SUMIFS(Bakgrunnsdata!$F:$F,Bakgrunnsdata!$C:$C,'Endring fra 2009 til 2024'!$B79,Bakgrunnsdata!$D:$D,'Endring fra 2009 til 2024'!M$1)</f>
        <v>37069.392444620782</v>
      </c>
      <c r="N79" s="2">
        <f>SUMIFS(Bakgrunnsdata!$F:$F,Bakgrunnsdata!$C:$C,'Endring fra 2009 til 2024'!$B79,Bakgrunnsdata!$D:$D,'Endring fra 2009 til 2024'!N$1)</f>
        <v>35287.24150940367</v>
      </c>
      <c r="O79" s="2">
        <f>SUMIFS(Bakgrunnsdata!$F:$F,Bakgrunnsdata!$C:$C,'Endring fra 2009 til 2024'!$B79,Bakgrunnsdata!$D:$D,'Endring fra 2009 til 2024'!O$1)</f>
        <v>33532.621325766071</v>
      </c>
      <c r="P79" s="2">
        <f>SUMIFS(Bakgrunnsdata!$F:$F,Bakgrunnsdata!$C:$C,'Endring fra 2009 til 2024'!$B79,Bakgrunnsdata!$D:$D,'Endring fra 2009 til 2024'!P$1)</f>
        <v>37252.824960673919</v>
      </c>
      <c r="Q79" s="5">
        <f t="shared" si="1"/>
        <v>-0.12093855112709873</v>
      </c>
      <c r="R79" s="6"/>
    </row>
    <row r="80" spans="1:18">
      <c r="A80" t="s">
        <v>135</v>
      </c>
      <c r="B80" t="s">
        <v>164</v>
      </c>
      <c r="C80" t="s">
        <v>165</v>
      </c>
      <c r="D80" s="2">
        <f>SUMIFS(Bakgrunnsdata!$F:$F,Bakgrunnsdata!$C:$C,'Endring fra 2009 til 2024'!$B80,Bakgrunnsdata!$D:$D,'Endring fra 2009 til 2024'!D$1)</f>
        <v>14733.136982023188</v>
      </c>
      <c r="E80" s="2">
        <f>SUMIFS(Bakgrunnsdata!$F:$F,Bakgrunnsdata!$C:$C,'Endring fra 2009 til 2024'!$B80,Bakgrunnsdata!$D:$D,'Endring fra 2009 til 2024'!E$1)</f>
        <v>14834.425364015726</v>
      </c>
      <c r="F80" s="2">
        <f>SUMIFS(Bakgrunnsdata!$F:$F,Bakgrunnsdata!$C:$C,'Endring fra 2009 til 2024'!$B80,Bakgrunnsdata!$D:$D,'Endring fra 2009 til 2024'!F$1)</f>
        <v>14918.57762827097</v>
      </c>
      <c r="G80" s="2">
        <f>SUMIFS(Bakgrunnsdata!$F:$F,Bakgrunnsdata!$C:$C,'Endring fra 2009 til 2024'!$B80,Bakgrunnsdata!$D:$D,'Endring fra 2009 til 2024'!G$1)</f>
        <v>15026.70960968311</v>
      </c>
      <c r="H80" s="2">
        <f>SUMIFS(Bakgrunnsdata!$F:$F,Bakgrunnsdata!$C:$C,'Endring fra 2009 til 2024'!$B80,Bakgrunnsdata!$D:$D,'Endring fra 2009 til 2024'!H$1)</f>
        <v>14315.675377767229</v>
      </c>
      <c r="I80" s="2">
        <f>SUMIFS(Bakgrunnsdata!$F:$F,Bakgrunnsdata!$C:$C,'Endring fra 2009 til 2024'!$B80,Bakgrunnsdata!$D:$D,'Endring fra 2009 til 2024'!I$1)</f>
        <v>14872.443303837503</v>
      </c>
      <c r="J80" s="2">
        <f>SUMIFS(Bakgrunnsdata!$F:$F,Bakgrunnsdata!$C:$C,'Endring fra 2009 til 2024'!$B80,Bakgrunnsdata!$D:$D,'Endring fra 2009 til 2024'!J$1)</f>
        <v>14721.339025347073</v>
      </c>
      <c r="K80" s="2">
        <f>SUMIFS(Bakgrunnsdata!$F:$F,Bakgrunnsdata!$C:$C,'Endring fra 2009 til 2024'!$B80,Bakgrunnsdata!$D:$D,'Endring fra 2009 til 2024'!K$1)</f>
        <v>14328.644045446845</v>
      </c>
      <c r="L80" s="2">
        <f>SUMIFS(Bakgrunnsdata!$F:$F,Bakgrunnsdata!$C:$C,'Endring fra 2009 til 2024'!$B80,Bakgrunnsdata!$D:$D,'Endring fra 2009 til 2024'!L$1)</f>
        <v>13637.198411928939</v>
      </c>
      <c r="M80" s="2">
        <f>SUMIFS(Bakgrunnsdata!$F:$F,Bakgrunnsdata!$C:$C,'Endring fra 2009 til 2024'!$B80,Bakgrunnsdata!$D:$D,'Endring fra 2009 til 2024'!M$1)</f>
        <v>15715.749077286118</v>
      </c>
      <c r="N80" s="2">
        <f>SUMIFS(Bakgrunnsdata!$F:$F,Bakgrunnsdata!$C:$C,'Endring fra 2009 til 2024'!$B80,Bakgrunnsdata!$D:$D,'Endring fra 2009 til 2024'!N$1)</f>
        <v>13791.020760932379</v>
      </c>
      <c r="O80" s="2">
        <f>SUMIFS(Bakgrunnsdata!$F:$F,Bakgrunnsdata!$C:$C,'Endring fra 2009 til 2024'!$B80,Bakgrunnsdata!$D:$D,'Endring fra 2009 til 2024'!O$1)</f>
        <v>13519.463981249935</v>
      </c>
      <c r="P80" s="2">
        <f>SUMIFS(Bakgrunnsdata!$F:$F,Bakgrunnsdata!$C:$C,'Endring fra 2009 til 2024'!$B80,Bakgrunnsdata!$D:$D,'Endring fra 2009 til 2024'!P$1)</f>
        <v>14345.021792958663</v>
      </c>
      <c r="Q80" s="5">
        <f t="shared" si="1"/>
        <v>-2.6343010964880675E-2</v>
      </c>
      <c r="R80" s="6"/>
    </row>
    <row r="81" spans="1:18">
      <c r="A81" t="s">
        <v>135</v>
      </c>
      <c r="B81" t="s">
        <v>166</v>
      </c>
      <c r="C81" t="s">
        <v>167</v>
      </c>
      <c r="D81" s="2">
        <f>SUMIFS(Bakgrunnsdata!$F:$F,Bakgrunnsdata!$C:$C,'Endring fra 2009 til 2024'!$B81,Bakgrunnsdata!$D:$D,'Endring fra 2009 til 2024'!D$1)</f>
        <v>51049.646723441787</v>
      </c>
      <c r="E81" s="2">
        <f>SUMIFS(Bakgrunnsdata!$F:$F,Bakgrunnsdata!$C:$C,'Endring fra 2009 til 2024'!$B81,Bakgrunnsdata!$D:$D,'Endring fra 2009 til 2024'!E$1)</f>
        <v>49416.604075073265</v>
      </c>
      <c r="F81" s="2">
        <f>SUMIFS(Bakgrunnsdata!$F:$F,Bakgrunnsdata!$C:$C,'Endring fra 2009 til 2024'!$B81,Bakgrunnsdata!$D:$D,'Endring fra 2009 til 2024'!F$1)</f>
        <v>49450.486186801514</v>
      </c>
      <c r="G81" s="2">
        <f>SUMIFS(Bakgrunnsdata!$F:$F,Bakgrunnsdata!$C:$C,'Endring fra 2009 til 2024'!$B81,Bakgrunnsdata!$D:$D,'Endring fra 2009 til 2024'!G$1)</f>
        <v>50389.74645337079</v>
      </c>
      <c r="H81" s="2">
        <f>SUMIFS(Bakgrunnsdata!$F:$F,Bakgrunnsdata!$C:$C,'Endring fra 2009 til 2024'!$B81,Bakgrunnsdata!$D:$D,'Endring fra 2009 til 2024'!H$1)</f>
        <v>49030.256921397413</v>
      </c>
      <c r="I81" s="2">
        <f>SUMIFS(Bakgrunnsdata!$F:$F,Bakgrunnsdata!$C:$C,'Endring fra 2009 til 2024'!$B81,Bakgrunnsdata!$D:$D,'Endring fra 2009 til 2024'!I$1)</f>
        <v>41485.131964563101</v>
      </c>
      <c r="J81" s="2">
        <f>SUMIFS(Bakgrunnsdata!$F:$F,Bakgrunnsdata!$C:$C,'Endring fra 2009 til 2024'!$B81,Bakgrunnsdata!$D:$D,'Endring fra 2009 til 2024'!J$1)</f>
        <v>37560.281338931207</v>
      </c>
      <c r="K81" s="2">
        <f>SUMIFS(Bakgrunnsdata!$F:$F,Bakgrunnsdata!$C:$C,'Endring fra 2009 til 2024'!$B81,Bakgrunnsdata!$D:$D,'Endring fra 2009 til 2024'!K$1)</f>
        <v>29858.557013591588</v>
      </c>
      <c r="L81" s="2">
        <f>SUMIFS(Bakgrunnsdata!$F:$F,Bakgrunnsdata!$C:$C,'Endring fra 2009 til 2024'!$B81,Bakgrunnsdata!$D:$D,'Endring fra 2009 til 2024'!L$1)</f>
        <v>26837.344426595981</v>
      </c>
      <c r="M81" s="2">
        <f>SUMIFS(Bakgrunnsdata!$F:$F,Bakgrunnsdata!$C:$C,'Endring fra 2009 til 2024'!$B81,Bakgrunnsdata!$D:$D,'Endring fra 2009 til 2024'!M$1)</f>
        <v>26078.075088811318</v>
      </c>
      <c r="N81" s="2">
        <f>SUMIFS(Bakgrunnsdata!$F:$F,Bakgrunnsdata!$C:$C,'Endring fra 2009 til 2024'!$B81,Bakgrunnsdata!$D:$D,'Endring fra 2009 til 2024'!N$1)</f>
        <v>26459.650869674744</v>
      </c>
      <c r="O81" s="2">
        <f>SUMIFS(Bakgrunnsdata!$F:$F,Bakgrunnsdata!$C:$C,'Endring fra 2009 til 2024'!$B81,Bakgrunnsdata!$D:$D,'Endring fra 2009 til 2024'!O$1)</f>
        <v>28542.572498011155</v>
      </c>
      <c r="P81" s="2">
        <f>SUMIFS(Bakgrunnsdata!$F:$F,Bakgrunnsdata!$C:$C,'Endring fra 2009 til 2024'!$B81,Bakgrunnsdata!$D:$D,'Endring fra 2009 til 2024'!P$1)</f>
        <v>25239.816457636305</v>
      </c>
      <c r="Q81" s="5">
        <f t="shared" si="1"/>
        <v>-0.50558293587472991</v>
      </c>
      <c r="R81" s="6"/>
    </row>
    <row r="82" spans="1:18">
      <c r="A82" t="s">
        <v>135</v>
      </c>
      <c r="B82" t="s">
        <v>168</v>
      </c>
      <c r="C82" t="s">
        <v>169</v>
      </c>
      <c r="D82" s="2">
        <f>SUMIFS(Bakgrunnsdata!$F:$F,Bakgrunnsdata!$C:$C,'Endring fra 2009 til 2024'!$B82,Bakgrunnsdata!$D:$D,'Endring fra 2009 til 2024'!D$1)</f>
        <v>21926.564373788216</v>
      </c>
      <c r="E82" s="2">
        <f>SUMIFS(Bakgrunnsdata!$F:$F,Bakgrunnsdata!$C:$C,'Endring fra 2009 til 2024'!$B82,Bakgrunnsdata!$D:$D,'Endring fra 2009 til 2024'!E$1)</f>
        <v>22547.612883866404</v>
      </c>
      <c r="F82" s="2">
        <f>SUMIFS(Bakgrunnsdata!$F:$F,Bakgrunnsdata!$C:$C,'Endring fra 2009 til 2024'!$B82,Bakgrunnsdata!$D:$D,'Endring fra 2009 til 2024'!F$1)</f>
        <v>23271.534469169455</v>
      </c>
      <c r="G82" s="2">
        <f>SUMIFS(Bakgrunnsdata!$F:$F,Bakgrunnsdata!$C:$C,'Endring fra 2009 til 2024'!$B82,Bakgrunnsdata!$D:$D,'Endring fra 2009 til 2024'!G$1)</f>
        <v>22764.653347027353</v>
      </c>
      <c r="H82" s="2">
        <f>SUMIFS(Bakgrunnsdata!$F:$F,Bakgrunnsdata!$C:$C,'Endring fra 2009 til 2024'!$B82,Bakgrunnsdata!$D:$D,'Endring fra 2009 til 2024'!H$1)</f>
        <v>22336.099649946507</v>
      </c>
      <c r="I82" s="2">
        <f>SUMIFS(Bakgrunnsdata!$F:$F,Bakgrunnsdata!$C:$C,'Endring fra 2009 til 2024'!$B82,Bakgrunnsdata!$D:$D,'Endring fra 2009 til 2024'!I$1)</f>
        <v>21117.948893146677</v>
      </c>
      <c r="J82" s="2">
        <f>SUMIFS(Bakgrunnsdata!$F:$F,Bakgrunnsdata!$C:$C,'Endring fra 2009 til 2024'!$B82,Bakgrunnsdata!$D:$D,'Endring fra 2009 til 2024'!J$1)</f>
        <v>20256.8790530324</v>
      </c>
      <c r="K82" s="2">
        <f>SUMIFS(Bakgrunnsdata!$F:$F,Bakgrunnsdata!$C:$C,'Endring fra 2009 til 2024'!$B82,Bakgrunnsdata!$D:$D,'Endring fra 2009 til 2024'!K$1)</f>
        <v>18861.272245052915</v>
      </c>
      <c r="L82" s="2">
        <f>SUMIFS(Bakgrunnsdata!$F:$F,Bakgrunnsdata!$C:$C,'Endring fra 2009 til 2024'!$B82,Bakgrunnsdata!$D:$D,'Endring fra 2009 til 2024'!L$1)</f>
        <v>16320.791010857758</v>
      </c>
      <c r="M82" s="2">
        <f>SUMIFS(Bakgrunnsdata!$F:$F,Bakgrunnsdata!$C:$C,'Endring fra 2009 til 2024'!$B82,Bakgrunnsdata!$D:$D,'Endring fra 2009 til 2024'!M$1)</f>
        <v>18985.052838782765</v>
      </c>
      <c r="N82" s="2">
        <f>SUMIFS(Bakgrunnsdata!$F:$F,Bakgrunnsdata!$C:$C,'Endring fra 2009 til 2024'!$B82,Bakgrunnsdata!$D:$D,'Endring fra 2009 til 2024'!N$1)</f>
        <v>18125.97826526521</v>
      </c>
      <c r="O82" s="2">
        <f>SUMIFS(Bakgrunnsdata!$F:$F,Bakgrunnsdata!$C:$C,'Endring fra 2009 til 2024'!$B82,Bakgrunnsdata!$D:$D,'Endring fra 2009 til 2024'!O$1)</f>
        <v>19339.304926118319</v>
      </c>
      <c r="P82" s="2">
        <f>SUMIFS(Bakgrunnsdata!$F:$F,Bakgrunnsdata!$C:$C,'Endring fra 2009 til 2024'!$B82,Bakgrunnsdata!$D:$D,'Endring fra 2009 til 2024'!P$1)</f>
        <v>19527.554697874813</v>
      </c>
      <c r="Q82" s="5">
        <f t="shared" si="1"/>
        <v>-0.10941110677518018</v>
      </c>
      <c r="R82" s="6"/>
    </row>
    <row r="83" spans="1:18">
      <c r="A83" t="s">
        <v>135</v>
      </c>
      <c r="B83" t="s">
        <v>170</v>
      </c>
      <c r="C83" t="s">
        <v>171</v>
      </c>
      <c r="D83" s="2">
        <f>SUMIFS(Bakgrunnsdata!$F:$F,Bakgrunnsdata!$C:$C,'Endring fra 2009 til 2024'!$B83,Bakgrunnsdata!$D:$D,'Endring fra 2009 til 2024'!D$1)</f>
        <v>10985.870861527656</v>
      </c>
      <c r="E83" s="2">
        <f>SUMIFS(Bakgrunnsdata!$F:$F,Bakgrunnsdata!$C:$C,'Endring fra 2009 til 2024'!$B83,Bakgrunnsdata!$D:$D,'Endring fra 2009 til 2024'!E$1)</f>
        <v>11460.687562685394</v>
      </c>
      <c r="F83" s="2">
        <f>SUMIFS(Bakgrunnsdata!$F:$F,Bakgrunnsdata!$C:$C,'Endring fra 2009 til 2024'!$B83,Bakgrunnsdata!$D:$D,'Endring fra 2009 til 2024'!F$1)</f>
        <v>11818.162919851951</v>
      </c>
      <c r="G83" s="2">
        <f>SUMIFS(Bakgrunnsdata!$F:$F,Bakgrunnsdata!$C:$C,'Endring fra 2009 til 2024'!$B83,Bakgrunnsdata!$D:$D,'Endring fra 2009 til 2024'!G$1)</f>
        <v>11913.128863863267</v>
      </c>
      <c r="H83" s="2">
        <f>SUMIFS(Bakgrunnsdata!$F:$F,Bakgrunnsdata!$C:$C,'Endring fra 2009 til 2024'!$B83,Bakgrunnsdata!$D:$D,'Endring fra 2009 til 2024'!H$1)</f>
        <v>11453.613553843074</v>
      </c>
      <c r="I83" s="2">
        <f>SUMIFS(Bakgrunnsdata!$F:$F,Bakgrunnsdata!$C:$C,'Endring fra 2009 til 2024'!$B83,Bakgrunnsdata!$D:$D,'Endring fra 2009 til 2024'!I$1)</f>
        <v>11002.819077679687</v>
      </c>
      <c r="J83" s="2">
        <f>SUMIFS(Bakgrunnsdata!$F:$F,Bakgrunnsdata!$C:$C,'Endring fra 2009 til 2024'!$B83,Bakgrunnsdata!$D:$D,'Endring fra 2009 til 2024'!J$1)</f>
        <v>11551.251992429578</v>
      </c>
      <c r="K83" s="2">
        <f>SUMIFS(Bakgrunnsdata!$F:$F,Bakgrunnsdata!$C:$C,'Endring fra 2009 til 2024'!$B83,Bakgrunnsdata!$D:$D,'Endring fra 2009 til 2024'!K$1)</f>
        <v>11169.109840233436</v>
      </c>
      <c r="L83" s="2">
        <f>SUMIFS(Bakgrunnsdata!$F:$F,Bakgrunnsdata!$C:$C,'Endring fra 2009 til 2024'!$B83,Bakgrunnsdata!$D:$D,'Endring fra 2009 til 2024'!L$1)</f>
        <v>10900.68324888542</v>
      </c>
      <c r="M83" s="2">
        <f>SUMIFS(Bakgrunnsdata!$F:$F,Bakgrunnsdata!$C:$C,'Endring fra 2009 til 2024'!$B83,Bakgrunnsdata!$D:$D,'Endring fra 2009 til 2024'!M$1)</f>
        <v>10887.708142010466</v>
      </c>
      <c r="N83" s="2">
        <f>SUMIFS(Bakgrunnsdata!$F:$F,Bakgrunnsdata!$C:$C,'Endring fra 2009 til 2024'!$B83,Bakgrunnsdata!$D:$D,'Endring fra 2009 til 2024'!N$1)</f>
        <v>10776.74031126025</v>
      </c>
      <c r="O83" s="2">
        <f>SUMIFS(Bakgrunnsdata!$F:$F,Bakgrunnsdata!$C:$C,'Endring fra 2009 til 2024'!$B83,Bakgrunnsdata!$D:$D,'Endring fra 2009 til 2024'!O$1)</f>
        <v>10547.033374972489</v>
      </c>
      <c r="P83" s="2">
        <f>SUMIFS(Bakgrunnsdata!$F:$F,Bakgrunnsdata!$C:$C,'Endring fra 2009 til 2024'!$B83,Bakgrunnsdata!$D:$D,'Endring fra 2009 til 2024'!P$1)</f>
        <v>10511.425239084949</v>
      </c>
      <c r="Q83" s="5">
        <f t="shared" si="1"/>
        <v>-4.3186892365921326E-2</v>
      </c>
      <c r="R83" s="6"/>
    </row>
    <row r="84" spans="1:18">
      <c r="A84" t="s">
        <v>172</v>
      </c>
      <c r="B84" t="s">
        <v>173</v>
      </c>
      <c r="C84" t="s">
        <v>174</v>
      </c>
      <c r="D84" s="2">
        <f>SUMIFS(Bakgrunnsdata!$F:$F,Bakgrunnsdata!$C:$C,'Endring fra 2009 til 2024'!$B84,Bakgrunnsdata!$D:$D,'Endring fra 2009 til 2024'!D$1)</f>
        <v>84058.072875310056</v>
      </c>
      <c r="E84" s="2">
        <f>SUMIFS(Bakgrunnsdata!$F:$F,Bakgrunnsdata!$C:$C,'Endring fra 2009 til 2024'!$B84,Bakgrunnsdata!$D:$D,'Endring fra 2009 til 2024'!E$1)</f>
        <v>84064.160580767479</v>
      </c>
      <c r="F84" s="2">
        <f>SUMIFS(Bakgrunnsdata!$F:$F,Bakgrunnsdata!$C:$C,'Endring fra 2009 til 2024'!$B84,Bakgrunnsdata!$D:$D,'Endring fra 2009 til 2024'!F$1)</f>
        <v>86453.148721074613</v>
      </c>
      <c r="G84" s="2">
        <f>SUMIFS(Bakgrunnsdata!$F:$F,Bakgrunnsdata!$C:$C,'Endring fra 2009 til 2024'!$B84,Bakgrunnsdata!$D:$D,'Endring fra 2009 til 2024'!G$1)</f>
        <v>87290.106351179216</v>
      </c>
      <c r="H84" s="2">
        <f>SUMIFS(Bakgrunnsdata!$F:$F,Bakgrunnsdata!$C:$C,'Endring fra 2009 til 2024'!$B84,Bakgrunnsdata!$D:$D,'Endring fra 2009 til 2024'!H$1)</f>
        <v>82716.379174886708</v>
      </c>
      <c r="I84" s="2">
        <f>SUMIFS(Bakgrunnsdata!$F:$F,Bakgrunnsdata!$C:$C,'Endring fra 2009 til 2024'!$B84,Bakgrunnsdata!$D:$D,'Endring fra 2009 til 2024'!I$1)</f>
        <v>79628.516299458948</v>
      </c>
      <c r="J84" s="2">
        <f>SUMIFS(Bakgrunnsdata!$F:$F,Bakgrunnsdata!$C:$C,'Endring fra 2009 til 2024'!$B84,Bakgrunnsdata!$D:$D,'Endring fra 2009 til 2024'!J$1)</f>
        <v>82852.960606162247</v>
      </c>
      <c r="K84" s="2">
        <f>SUMIFS(Bakgrunnsdata!$F:$F,Bakgrunnsdata!$C:$C,'Endring fra 2009 til 2024'!$B84,Bakgrunnsdata!$D:$D,'Endring fra 2009 til 2024'!K$1)</f>
        <v>65677.837778416142</v>
      </c>
      <c r="L84" s="2">
        <f>SUMIFS(Bakgrunnsdata!$F:$F,Bakgrunnsdata!$C:$C,'Endring fra 2009 til 2024'!$B84,Bakgrunnsdata!$D:$D,'Endring fra 2009 til 2024'!L$1)</f>
        <v>72366.886267849404</v>
      </c>
      <c r="M84" s="2">
        <f>SUMIFS(Bakgrunnsdata!$F:$F,Bakgrunnsdata!$C:$C,'Endring fra 2009 til 2024'!$B84,Bakgrunnsdata!$D:$D,'Endring fra 2009 til 2024'!M$1)</f>
        <v>70687.917795395042</v>
      </c>
      <c r="N84" s="2">
        <f>SUMIFS(Bakgrunnsdata!$F:$F,Bakgrunnsdata!$C:$C,'Endring fra 2009 til 2024'!$B84,Bakgrunnsdata!$D:$D,'Endring fra 2009 til 2024'!N$1)</f>
        <v>69627.084029075151</v>
      </c>
      <c r="O84" s="2">
        <f>SUMIFS(Bakgrunnsdata!$F:$F,Bakgrunnsdata!$C:$C,'Endring fra 2009 til 2024'!$B84,Bakgrunnsdata!$D:$D,'Endring fra 2009 til 2024'!O$1)</f>
        <v>68625.986298000949</v>
      </c>
      <c r="P84" s="2">
        <f>SUMIFS(Bakgrunnsdata!$F:$F,Bakgrunnsdata!$C:$C,'Endring fra 2009 til 2024'!$B84,Bakgrunnsdata!$D:$D,'Endring fra 2009 til 2024'!P$1)</f>
        <v>64895.627841435955</v>
      </c>
      <c r="Q84" s="5">
        <f t="shared" si="1"/>
        <v>-0.22796674225804892</v>
      </c>
      <c r="R84" s="6"/>
    </row>
    <row r="85" spans="1:18">
      <c r="A85" t="s">
        <v>172</v>
      </c>
      <c r="B85" t="s">
        <v>175</v>
      </c>
      <c r="C85" t="s">
        <v>176</v>
      </c>
      <c r="D85" s="2">
        <f>SUMIFS(Bakgrunnsdata!$F:$F,Bakgrunnsdata!$C:$C,'Endring fra 2009 til 2024'!$B85,Bakgrunnsdata!$D:$D,'Endring fra 2009 til 2024'!D$1)</f>
        <v>99318.738330707551</v>
      </c>
      <c r="E85" s="2">
        <f>SUMIFS(Bakgrunnsdata!$F:$F,Bakgrunnsdata!$C:$C,'Endring fra 2009 til 2024'!$B85,Bakgrunnsdata!$D:$D,'Endring fra 2009 til 2024'!E$1)</f>
        <v>134006.12111471689</v>
      </c>
      <c r="F85" s="2">
        <f>SUMIFS(Bakgrunnsdata!$F:$F,Bakgrunnsdata!$C:$C,'Endring fra 2009 til 2024'!$B85,Bakgrunnsdata!$D:$D,'Endring fra 2009 til 2024'!F$1)</f>
        <v>152061.949523713</v>
      </c>
      <c r="G85" s="2">
        <f>SUMIFS(Bakgrunnsdata!$F:$F,Bakgrunnsdata!$C:$C,'Endring fra 2009 til 2024'!$B85,Bakgrunnsdata!$D:$D,'Endring fra 2009 til 2024'!G$1)</f>
        <v>145938.27981325123</v>
      </c>
      <c r="H85" s="2">
        <f>SUMIFS(Bakgrunnsdata!$F:$F,Bakgrunnsdata!$C:$C,'Endring fra 2009 til 2024'!$B85,Bakgrunnsdata!$D:$D,'Endring fra 2009 til 2024'!H$1)</f>
        <v>139788.1470105763</v>
      </c>
      <c r="I85" s="2">
        <f>SUMIFS(Bakgrunnsdata!$F:$F,Bakgrunnsdata!$C:$C,'Endring fra 2009 til 2024'!$B85,Bakgrunnsdata!$D:$D,'Endring fra 2009 til 2024'!I$1)</f>
        <v>134510.64679318984</v>
      </c>
      <c r="J85" s="2">
        <f>SUMIFS(Bakgrunnsdata!$F:$F,Bakgrunnsdata!$C:$C,'Endring fra 2009 til 2024'!$B85,Bakgrunnsdata!$D:$D,'Endring fra 2009 til 2024'!J$1)</f>
        <v>139652.83259249033</v>
      </c>
      <c r="K85" s="2">
        <f>SUMIFS(Bakgrunnsdata!$F:$F,Bakgrunnsdata!$C:$C,'Endring fra 2009 til 2024'!$B85,Bakgrunnsdata!$D:$D,'Endring fra 2009 til 2024'!K$1)</f>
        <v>124786.73424051786</v>
      </c>
      <c r="L85" s="2">
        <f>SUMIFS(Bakgrunnsdata!$F:$F,Bakgrunnsdata!$C:$C,'Endring fra 2009 til 2024'!$B85,Bakgrunnsdata!$D:$D,'Endring fra 2009 til 2024'!L$1)</f>
        <v>120901.20507720561</v>
      </c>
      <c r="M85" s="2">
        <f>SUMIFS(Bakgrunnsdata!$F:$F,Bakgrunnsdata!$C:$C,'Endring fra 2009 til 2024'!$B85,Bakgrunnsdata!$D:$D,'Endring fra 2009 til 2024'!M$1)</f>
        <v>118459.11861699351</v>
      </c>
      <c r="N85" s="2">
        <f>SUMIFS(Bakgrunnsdata!$F:$F,Bakgrunnsdata!$C:$C,'Endring fra 2009 til 2024'!$B85,Bakgrunnsdata!$D:$D,'Endring fra 2009 til 2024'!N$1)</f>
        <v>118061.83969445624</v>
      </c>
      <c r="O85" s="2">
        <f>SUMIFS(Bakgrunnsdata!$F:$F,Bakgrunnsdata!$C:$C,'Endring fra 2009 til 2024'!$B85,Bakgrunnsdata!$D:$D,'Endring fra 2009 til 2024'!O$1)</f>
        <v>117375.67494340875</v>
      </c>
      <c r="P85" s="2">
        <f>SUMIFS(Bakgrunnsdata!$F:$F,Bakgrunnsdata!$C:$C,'Endring fra 2009 til 2024'!$B85,Bakgrunnsdata!$D:$D,'Endring fra 2009 til 2024'!P$1)</f>
        <v>124640.28731106588</v>
      </c>
      <c r="Q85" s="5">
        <f t="shared" si="1"/>
        <v>0.25495238266160469</v>
      </c>
      <c r="R85" s="6"/>
    </row>
    <row r="86" spans="1:18">
      <c r="A86" t="s">
        <v>172</v>
      </c>
      <c r="B86" t="s">
        <v>177</v>
      </c>
      <c r="C86" t="s">
        <v>178</v>
      </c>
      <c r="D86" s="2">
        <f>SUMIFS(Bakgrunnsdata!$F:$F,Bakgrunnsdata!$C:$C,'Endring fra 2009 til 2024'!$B86,Bakgrunnsdata!$D:$D,'Endring fra 2009 til 2024'!D$1)</f>
        <v>91013.219272136732</v>
      </c>
      <c r="E86" s="2">
        <f>SUMIFS(Bakgrunnsdata!$F:$F,Bakgrunnsdata!$C:$C,'Endring fra 2009 til 2024'!$B86,Bakgrunnsdata!$D:$D,'Endring fra 2009 til 2024'!E$1)</f>
        <v>102958.50718606048</v>
      </c>
      <c r="F86" s="2">
        <f>SUMIFS(Bakgrunnsdata!$F:$F,Bakgrunnsdata!$C:$C,'Endring fra 2009 til 2024'!$B86,Bakgrunnsdata!$D:$D,'Endring fra 2009 til 2024'!F$1)</f>
        <v>103248.98877521094</v>
      </c>
      <c r="G86" s="2">
        <f>SUMIFS(Bakgrunnsdata!$F:$F,Bakgrunnsdata!$C:$C,'Endring fra 2009 til 2024'!$B86,Bakgrunnsdata!$D:$D,'Endring fra 2009 til 2024'!G$1)</f>
        <v>103207.41497303834</v>
      </c>
      <c r="H86" s="2">
        <f>SUMIFS(Bakgrunnsdata!$F:$F,Bakgrunnsdata!$C:$C,'Endring fra 2009 til 2024'!$B86,Bakgrunnsdata!$D:$D,'Endring fra 2009 til 2024'!H$1)</f>
        <v>101868.90293605611</v>
      </c>
      <c r="I86" s="2">
        <f>SUMIFS(Bakgrunnsdata!$F:$F,Bakgrunnsdata!$C:$C,'Endring fra 2009 til 2024'!$B86,Bakgrunnsdata!$D:$D,'Endring fra 2009 til 2024'!I$1)</f>
        <v>93003.301944354273</v>
      </c>
      <c r="J86" s="2">
        <f>SUMIFS(Bakgrunnsdata!$F:$F,Bakgrunnsdata!$C:$C,'Endring fra 2009 til 2024'!$B86,Bakgrunnsdata!$D:$D,'Endring fra 2009 til 2024'!J$1)</f>
        <v>97632.41484173495</v>
      </c>
      <c r="K86" s="2">
        <f>SUMIFS(Bakgrunnsdata!$F:$F,Bakgrunnsdata!$C:$C,'Endring fra 2009 til 2024'!$B86,Bakgrunnsdata!$D:$D,'Endring fra 2009 til 2024'!K$1)</f>
        <v>90990.881049648306</v>
      </c>
      <c r="L86" s="2">
        <f>SUMIFS(Bakgrunnsdata!$F:$F,Bakgrunnsdata!$C:$C,'Endring fra 2009 til 2024'!$B86,Bakgrunnsdata!$D:$D,'Endring fra 2009 til 2024'!L$1)</f>
        <v>89243.614340056985</v>
      </c>
      <c r="M86" s="2">
        <f>SUMIFS(Bakgrunnsdata!$F:$F,Bakgrunnsdata!$C:$C,'Endring fra 2009 til 2024'!$B86,Bakgrunnsdata!$D:$D,'Endring fra 2009 til 2024'!M$1)</f>
        <v>94066.555555816856</v>
      </c>
      <c r="N86" s="2">
        <f>SUMIFS(Bakgrunnsdata!$F:$F,Bakgrunnsdata!$C:$C,'Endring fra 2009 til 2024'!$B86,Bakgrunnsdata!$D:$D,'Endring fra 2009 til 2024'!N$1)</f>
        <v>89223.726722766107</v>
      </c>
      <c r="O86" s="2">
        <f>SUMIFS(Bakgrunnsdata!$F:$F,Bakgrunnsdata!$C:$C,'Endring fra 2009 til 2024'!$B86,Bakgrunnsdata!$D:$D,'Endring fra 2009 til 2024'!O$1)</f>
        <v>88528.136966691396</v>
      </c>
      <c r="P86" s="2">
        <f>SUMIFS(Bakgrunnsdata!$F:$F,Bakgrunnsdata!$C:$C,'Endring fra 2009 til 2024'!$B86,Bakgrunnsdata!$D:$D,'Endring fra 2009 til 2024'!P$1)</f>
        <v>85707.394496382534</v>
      </c>
      <c r="Q86" s="5">
        <f t="shared" si="1"/>
        <v>-5.8297298108853424E-2</v>
      </c>
      <c r="R86" s="6"/>
    </row>
    <row r="87" spans="1:18">
      <c r="A87" t="s">
        <v>172</v>
      </c>
      <c r="B87" t="s">
        <v>179</v>
      </c>
      <c r="C87" t="s">
        <v>180</v>
      </c>
      <c r="D87" s="2">
        <f>SUMIFS(Bakgrunnsdata!$F:$F,Bakgrunnsdata!$C:$C,'Endring fra 2009 til 2024'!$B87,Bakgrunnsdata!$D:$D,'Endring fra 2009 til 2024'!D$1)</f>
        <v>175488.06347795954</v>
      </c>
      <c r="E87" s="2">
        <f>SUMIFS(Bakgrunnsdata!$F:$F,Bakgrunnsdata!$C:$C,'Endring fra 2009 til 2024'!$B87,Bakgrunnsdata!$D:$D,'Endring fra 2009 til 2024'!E$1)</f>
        <v>169384.84245697639</v>
      </c>
      <c r="F87" s="2">
        <f>SUMIFS(Bakgrunnsdata!$F:$F,Bakgrunnsdata!$C:$C,'Endring fra 2009 til 2024'!$B87,Bakgrunnsdata!$D:$D,'Endring fra 2009 til 2024'!F$1)</f>
        <v>165270.01040590153</v>
      </c>
      <c r="G87" s="2">
        <f>SUMIFS(Bakgrunnsdata!$F:$F,Bakgrunnsdata!$C:$C,'Endring fra 2009 til 2024'!$B87,Bakgrunnsdata!$D:$D,'Endring fra 2009 til 2024'!G$1)</f>
        <v>159401.32626589623</v>
      </c>
      <c r="H87" s="2">
        <f>SUMIFS(Bakgrunnsdata!$F:$F,Bakgrunnsdata!$C:$C,'Endring fra 2009 til 2024'!$B87,Bakgrunnsdata!$D:$D,'Endring fra 2009 til 2024'!H$1)</f>
        <v>163475.3435622867</v>
      </c>
      <c r="I87" s="2">
        <f>SUMIFS(Bakgrunnsdata!$F:$F,Bakgrunnsdata!$C:$C,'Endring fra 2009 til 2024'!$B87,Bakgrunnsdata!$D:$D,'Endring fra 2009 til 2024'!I$1)</f>
        <v>154040.77530200989</v>
      </c>
      <c r="J87" s="2">
        <f>SUMIFS(Bakgrunnsdata!$F:$F,Bakgrunnsdata!$C:$C,'Endring fra 2009 til 2024'!$B87,Bakgrunnsdata!$D:$D,'Endring fra 2009 til 2024'!J$1)</f>
        <v>162650.27649422266</v>
      </c>
      <c r="K87" s="2">
        <f>SUMIFS(Bakgrunnsdata!$F:$F,Bakgrunnsdata!$C:$C,'Endring fra 2009 til 2024'!$B87,Bakgrunnsdata!$D:$D,'Endring fra 2009 til 2024'!K$1)</f>
        <v>151530.2523676336</v>
      </c>
      <c r="L87" s="2">
        <f>SUMIFS(Bakgrunnsdata!$F:$F,Bakgrunnsdata!$C:$C,'Endring fra 2009 til 2024'!$B87,Bakgrunnsdata!$D:$D,'Endring fra 2009 til 2024'!L$1)</f>
        <v>149039.16156393127</v>
      </c>
      <c r="M87" s="2">
        <f>SUMIFS(Bakgrunnsdata!$F:$F,Bakgrunnsdata!$C:$C,'Endring fra 2009 til 2024'!$B87,Bakgrunnsdata!$D:$D,'Endring fra 2009 til 2024'!M$1)</f>
        <v>156736.03574196066</v>
      </c>
      <c r="N87" s="2">
        <f>SUMIFS(Bakgrunnsdata!$F:$F,Bakgrunnsdata!$C:$C,'Endring fra 2009 til 2024'!$B87,Bakgrunnsdata!$D:$D,'Endring fra 2009 til 2024'!N$1)</f>
        <v>152215.11990866641</v>
      </c>
      <c r="O87" s="2">
        <f>SUMIFS(Bakgrunnsdata!$F:$F,Bakgrunnsdata!$C:$C,'Endring fra 2009 til 2024'!$B87,Bakgrunnsdata!$D:$D,'Endring fra 2009 til 2024'!O$1)</f>
        <v>140195.83102487464</v>
      </c>
      <c r="P87" s="2">
        <f>SUMIFS(Bakgrunnsdata!$F:$F,Bakgrunnsdata!$C:$C,'Endring fra 2009 til 2024'!$B87,Bakgrunnsdata!$D:$D,'Endring fra 2009 til 2024'!P$1)</f>
        <v>140741.83792933286</v>
      </c>
      <c r="Q87" s="5">
        <f t="shared" si="1"/>
        <v>-0.19799765784634482</v>
      </c>
      <c r="R87" s="6"/>
    </row>
    <row r="88" spans="1:18">
      <c r="A88" t="s">
        <v>172</v>
      </c>
      <c r="B88" t="s">
        <v>181</v>
      </c>
      <c r="C88" t="s">
        <v>182</v>
      </c>
      <c r="D88" s="2">
        <f>SUMIFS(Bakgrunnsdata!$F:$F,Bakgrunnsdata!$C:$C,'Endring fra 2009 til 2024'!$B88,Bakgrunnsdata!$D:$D,'Endring fra 2009 til 2024'!D$1)</f>
        <v>198038.00080103485</v>
      </c>
      <c r="E88" s="2">
        <f>SUMIFS(Bakgrunnsdata!$F:$F,Bakgrunnsdata!$C:$C,'Endring fra 2009 til 2024'!$B88,Bakgrunnsdata!$D:$D,'Endring fra 2009 til 2024'!E$1)</f>
        <v>198915.71347700202</v>
      </c>
      <c r="F88" s="2">
        <f>SUMIFS(Bakgrunnsdata!$F:$F,Bakgrunnsdata!$C:$C,'Endring fra 2009 til 2024'!$B88,Bakgrunnsdata!$D:$D,'Endring fra 2009 til 2024'!F$1)</f>
        <v>209103.85414345592</v>
      </c>
      <c r="G88" s="2">
        <f>SUMIFS(Bakgrunnsdata!$F:$F,Bakgrunnsdata!$C:$C,'Endring fra 2009 til 2024'!$B88,Bakgrunnsdata!$D:$D,'Endring fra 2009 til 2024'!G$1)</f>
        <v>213300.65602996026</v>
      </c>
      <c r="H88" s="2">
        <f>SUMIFS(Bakgrunnsdata!$F:$F,Bakgrunnsdata!$C:$C,'Endring fra 2009 til 2024'!$B88,Bakgrunnsdata!$D:$D,'Endring fra 2009 til 2024'!H$1)</f>
        <v>212095.27762050877</v>
      </c>
      <c r="I88" s="2">
        <f>SUMIFS(Bakgrunnsdata!$F:$F,Bakgrunnsdata!$C:$C,'Endring fra 2009 til 2024'!$B88,Bakgrunnsdata!$D:$D,'Endring fra 2009 til 2024'!I$1)</f>
        <v>206214.48609122058</v>
      </c>
      <c r="J88" s="2">
        <f>SUMIFS(Bakgrunnsdata!$F:$F,Bakgrunnsdata!$C:$C,'Endring fra 2009 til 2024'!$B88,Bakgrunnsdata!$D:$D,'Endring fra 2009 til 2024'!J$1)</f>
        <v>212073.85659767498</v>
      </c>
      <c r="K88" s="2">
        <f>SUMIFS(Bakgrunnsdata!$F:$F,Bakgrunnsdata!$C:$C,'Endring fra 2009 til 2024'!$B88,Bakgrunnsdata!$D:$D,'Endring fra 2009 til 2024'!K$1)</f>
        <v>194296.92060897665</v>
      </c>
      <c r="L88" s="2">
        <f>SUMIFS(Bakgrunnsdata!$F:$F,Bakgrunnsdata!$C:$C,'Endring fra 2009 til 2024'!$B88,Bakgrunnsdata!$D:$D,'Endring fra 2009 til 2024'!L$1)</f>
        <v>185017.29364989843</v>
      </c>
      <c r="M88" s="2">
        <f>SUMIFS(Bakgrunnsdata!$F:$F,Bakgrunnsdata!$C:$C,'Endring fra 2009 til 2024'!$B88,Bakgrunnsdata!$D:$D,'Endring fra 2009 til 2024'!M$1)</f>
        <v>188996.48489064164</v>
      </c>
      <c r="N88" s="2">
        <f>SUMIFS(Bakgrunnsdata!$F:$F,Bakgrunnsdata!$C:$C,'Endring fra 2009 til 2024'!$B88,Bakgrunnsdata!$D:$D,'Endring fra 2009 til 2024'!N$1)</f>
        <v>188169.35971984494</v>
      </c>
      <c r="O88" s="2">
        <f>SUMIFS(Bakgrunnsdata!$F:$F,Bakgrunnsdata!$C:$C,'Endring fra 2009 til 2024'!$B88,Bakgrunnsdata!$D:$D,'Endring fra 2009 til 2024'!O$1)</f>
        <v>178115.72210625134</v>
      </c>
      <c r="P88" s="2">
        <f>SUMIFS(Bakgrunnsdata!$F:$F,Bakgrunnsdata!$C:$C,'Endring fra 2009 til 2024'!$B88,Bakgrunnsdata!$D:$D,'Endring fra 2009 til 2024'!P$1)</f>
        <v>175655.01197509305</v>
      </c>
      <c r="Q88" s="5">
        <f t="shared" si="1"/>
        <v>-0.11302370623519664</v>
      </c>
      <c r="R88" s="6"/>
    </row>
    <row r="89" spans="1:18">
      <c r="A89" t="s">
        <v>172</v>
      </c>
      <c r="B89" t="s">
        <v>183</v>
      </c>
      <c r="C89" t="s">
        <v>184</v>
      </c>
      <c r="D89" s="2">
        <f>SUMIFS(Bakgrunnsdata!$F:$F,Bakgrunnsdata!$C:$C,'Endring fra 2009 til 2024'!$B89,Bakgrunnsdata!$D:$D,'Endring fra 2009 til 2024'!D$1)</f>
        <v>50168.259994271059</v>
      </c>
      <c r="E89" s="2">
        <f>SUMIFS(Bakgrunnsdata!$F:$F,Bakgrunnsdata!$C:$C,'Endring fra 2009 til 2024'!$B89,Bakgrunnsdata!$D:$D,'Endring fra 2009 til 2024'!E$1)</f>
        <v>50256.759781179229</v>
      </c>
      <c r="F89" s="2">
        <f>SUMIFS(Bakgrunnsdata!$F:$F,Bakgrunnsdata!$C:$C,'Endring fra 2009 til 2024'!$B89,Bakgrunnsdata!$D:$D,'Endring fra 2009 til 2024'!F$1)</f>
        <v>51542.251747578426</v>
      </c>
      <c r="G89" s="2">
        <f>SUMIFS(Bakgrunnsdata!$F:$F,Bakgrunnsdata!$C:$C,'Endring fra 2009 til 2024'!$B89,Bakgrunnsdata!$D:$D,'Endring fra 2009 til 2024'!G$1)</f>
        <v>52787.98537330838</v>
      </c>
      <c r="H89" s="2">
        <f>SUMIFS(Bakgrunnsdata!$F:$F,Bakgrunnsdata!$C:$C,'Endring fra 2009 til 2024'!$B89,Bakgrunnsdata!$D:$D,'Endring fra 2009 til 2024'!H$1)</f>
        <v>51848.575193104502</v>
      </c>
      <c r="I89" s="2">
        <f>SUMIFS(Bakgrunnsdata!$F:$F,Bakgrunnsdata!$C:$C,'Endring fra 2009 til 2024'!$B89,Bakgrunnsdata!$D:$D,'Endring fra 2009 til 2024'!I$1)</f>
        <v>49706.565401294036</v>
      </c>
      <c r="J89" s="2">
        <f>SUMIFS(Bakgrunnsdata!$F:$F,Bakgrunnsdata!$C:$C,'Endring fra 2009 til 2024'!$B89,Bakgrunnsdata!$D:$D,'Endring fra 2009 til 2024'!J$1)</f>
        <v>51184.888710229163</v>
      </c>
      <c r="K89" s="2">
        <f>SUMIFS(Bakgrunnsdata!$F:$F,Bakgrunnsdata!$C:$C,'Endring fra 2009 til 2024'!$B89,Bakgrunnsdata!$D:$D,'Endring fra 2009 til 2024'!K$1)</f>
        <v>48084.694358785418</v>
      </c>
      <c r="L89" s="2">
        <f>SUMIFS(Bakgrunnsdata!$F:$F,Bakgrunnsdata!$C:$C,'Endring fra 2009 til 2024'!$B89,Bakgrunnsdata!$D:$D,'Endring fra 2009 til 2024'!L$1)</f>
        <v>46353.576238485795</v>
      </c>
      <c r="M89" s="2">
        <f>SUMIFS(Bakgrunnsdata!$F:$F,Bakgrunnsdata!$C:$C,'Endring fra 2009 til 2024'!$B89,Bakgrunnsdata!$D:$D,'Endring fra 2009 til 2024'!M$1)</f>
        <v>47355.147907024148</v>
      </c>
      <c r="N89" s="2">
        <f>SUMIFS(Bakgrunnsdata!$F:$F,Bakgrunnsdata!$C:$C,'Endring fra 2009 til 2024'!$B89,Bakgrunnsdata!$D:$D,'Endring fra 2009 til 2024'!N$1)</f>
        <v>47168.444562276367</v>
      </c>
      <c r="O89" s="2">
        <f>SUMIFS(Bakgrunnsdata!$F:$F,Bakgrunnsdata!$C:$C,'Endring fra 2009 til 2024'!$B89,Bakgrunnsdata!$D:$D,'Endring fra 2009 til 2024'!O$1)</f>
        <v>45506.02928571908</v>
      </c>
      <c r="P89" s="2">
        <f>SUMIFS(Bakgrunnsdata!$F:$F,Bakgrunnsdata!$C:$C,'Endring fra 2009 til 2024'!$B89,Bakgrunnsdata!$D:$D,'Endring fra 2009 til 2024'!P$1)</f>
        <v>44756.742487748328</v>
      </c>
      <c r="Q89" s="5">
        <f t="shared" si="1"/>
        <v>-0.10786735492003696</v>
      </c>
      <c r="R89" s="6"/>
    </row>
    <row r="90" spans="1:18">
      <c r="A90" t="s">
        <v>172</v>
      </c>
      <c r="B90" t="s">
        <v>185</v>
      </c>
      <c r="C90" t="s">
        <v>186</v>
      </c>
      <c r="D90" s="2">
        <f>SUMIFS(Bakgrunnsdata!$F:$F,Bakgrunnsdata!$C:$C,'Endring fra 2009 til 2024'!$B90,Bakgrunnsdata!$D:$D,'Endring fra 2009 til 2024'!D$1)</f>
        <v>125082.24849315768</v>
      </c>
      <c r="E90" s="2">
        <f>SUMIFS(Bakgrunnsdata!$F:$F,Bakgrunnsdata!$C:$C,'Endring fra 2009 til 2024'!$B90,Bakgrunnsdata!$D:$D,'Endring fra 2009 til 2024'!E$1)</f>
        <v>127570.60841224814</v>
      </c>
      <c r="F90" s="2">
        <f>SUMIFS(Bakgrunnsdata!$F:$F,Bakgrunnsdata!$C:$C,'Endring fra 2009 til 2024'!$B90,Bakgrunnsdata!$D:$D,'Endring fra 2009 til 2024'!F$1)</f>
        <v>126518.65701664441</v>
      </c>
      <c r="G90" s="2">
        <f>SUMIFS(Bakgrunnsdata!$F:$F,Bakgrunnsdata!$C:$C,'Endring fra 2009 til 2024'!$B90,Bakgrunnsdata!$D:$D,'Endring fra 2009 til 2024'!G$1)</f>
        <v>125633.93626373455</v>
      </c>
      <c r="H90" s="2">
        <f>SUMIFS(Bakgrunnsdata!$F:$F,Bakgrunnsdata!$C:$C,'Endring fra 2009 til 2024'!$B90,Bakgrunnsdata!$D:$D,'Endring fra 2009 til 2024'!H$1)</f>
        <v>123014.64694096398</v>
      </c>
      <c r="I90" s="2">
        <f>SUMIFS(Bakgrunnsdata!$F:$F,Bakgrunnsdata!$C:$C,'Endring fra 2009 til 2024'!$B90,Bakgrunnsdata!$D:$D,'Endring fra 2009 til 2024'!I$1)</f>
        <v>119511.999053648</v>
      </c>
      <c r="J90" s="2">
        <f>SUMIFS(Bakgrunnsdata!$F:$F,Bakgrunnsdata!$C:$C,'Endring fra 2009 til 2024'!$B90,Bakgrunnsdata!$D:$D,'Endring fra 2009 til 2024'!J$1)</f>
        <v>123818.41493012031</v>
      </c>
      <c r="K90" s="2">
        <f>SUMIFS(Bakgrunnsdata!$F:$F,Bakgrunnsdata!$C:$C,'Endring fra 2009 til 2024'!$B90,Bakgrunnsdata!$D:$D,'Endring fra 2009 til 2024'!K$1)</f>
        <v>116151.19627607707</v>
      </c>
      <c r="L90" s="2">
        <f>SUMIFS(Bakgrunnsdata!$F:$F,Bakgrunnsdata!$C:$C,'Endring fra 2009 til 2024'!$B90,Bakgrunnsdata!$D:$D,'Endring fra 2009 til 2024'!L$1)</f>
        <v>112861.26573820802</v>
      </c>
      <c r="M90" s="2">
        <f>SUMIFS(Bakgrunnsdata!$F:$F,Bakgrunnsdata!$C:$C,'Endring fra 2009 til 2024'!$B90,Bakgrunnsdata!$D:$D,'Endring fra 2009 til 2024'!M$1)</f>
        <v>116299.36810928721</v>
      </c>
      <c r="N90" s="2">
        <f>SUMIFS(Bakgrunnsdata!$F:$F,Bakgrunnsdata!$C:$C,'Endring fra 2009 til 2024'!$B90,Bakgrunnsdata!$D:$D,'Endring fra 2009 til 2024'!N$1)</f>
        <v>114985.75523282739</v>
      </c>
      <c r="O90" s="2">
        <f>SUMIFS(Bakgrunnsdata!$F:$F,Bakgrunnsdata!$C:$C,'Endring fra 2009 til 2024'!$B90,Bakgrunnsdata!$D:$D,'Endring fra 2009 til 2024'!O$1)</f>
        <v>109411.42030053571</v>
      </c>
      <c r="P90" s="2">
        <f>SUMIFS(Bakgrunnsdata!$F:$F,Bakgrunnsdata!$C:$C,'Endring fra 2009 til 2024'!$B90,Bakgrunnsdata!$D:$D,'Endring fra 2009 til 2024'!P$1)</f>
        <v>107482.22139612447</v>
      </c>
      <c r="Q90" s="5">
        <f t="shared" si="1"/>
        <v>-0.14070763285004406</v>
      </c>
      <c r="R90" s="6"/>
    </row>
    <row r="91" spans="1:18">
      <c r="A91" t="s">
        <v>172</v>
      </c>
      <c r="B91" t="s">
        <v>187</v>
      </c>
      <c r="C91" t="s">
        <v>188</v>
      </c>
      <c r="D91" s="2">
        <f>SUMIFS(Bakgrunnsdata!$F:$F,Bakgrunnsdata!$C:$C,'Endring fra 2009 til 2024'!$B91,Bakgrunnsdata!$D:$D,'Endring fra 2009 til 2024'!D$1)</f>
        <v>22162.389719382481</v>
      </c>
      <c r="E91" s="2">
        <f>SUMIFS(Bakgrunnsdata!$F:$F,Bakgrunnsdata!$C:$C,'Endring fra 2009 til 2024'!$B91,Bakgrunnsdata!$D:$D,'Endring fra 2009 til 2024'!E$1)</f>
        <v>22475.919907771244</v>
      </c>
      <c r="F91" s="2">
        <f>SUMIFS(Bakgrunnsdata!$F:$F,Bakgrunnsdata!$C:$C,'Endring fra 2009 til 2024'!$B91,Bakgrunnsdata!$D:$D,'Endring fra 2009 til 2024'!F$1)</f>
        <v>22651.706568074471</v>
      </c>
      <c r="G91" s="2">
        <f>SUMIFS(Bakgrunnsdata!$F:$F,Bakgrunnsdata!$C:$C,'Endring fra 2009 til 2024'!$B91,Bakgrunnsdata!$D:$D,'Endring fra 2009 til 2024'!G$1)</f>
        <v>22296.321303729823</v>
      </c>
      <c r="H91" s="2">
        <f>SUMIFS(Bakgrunnsdata!$F:$F,Bakgrunnsdata!$C:$C,'Endring fra 2009 til 2024'!$B91,Bakgrunnsdata!$D:$D,'Endring fra 2009 til 2024'!H$1)</f>
        <v>22167.544493095134</v>
      </c>
      <c r="I91" s="2">
        <f>SUMIFS(Bakgrunnsdata!$F:$F,Bakgrunnsdata!$C:$C,'Endring fra 2009 til 2024'!$B91,Bakgrunnsdata!$D:$D,'Endring fra 2009 til 2024'!I$1)</f>
        <v>20751.672016530247</v>
      </c>
      <c r="J91" s="2">
        <f>SUMIFS(Bakgrunnsdata!$F:$F,Bakgrunnsdata!$C:$C,'Endring fra 2009 til 2024'!$B91,Bakgrunnsdata!$D:$D,'Endring fra 2009 til 2024'!J$1)</f>
        <v>22400.821942593604</v>
      </c>
      <c r="K91" s="2">
        <f>SUMIFS(Bakgrunnsdata!$F:$F,Bakgrunnsdata!$C:$C,'Endring fra 2009 til 2024'!$B91,Bakgrunnsdata!$D:$D,'Endring fra 2009 til 2024'!K$1)</f>
        <v>20871.79476666839</v>
      </c>
      <c r="L91" s="2">
        <f>SUMIFS(Bakgrunnsdata!$F:$F,Bakgrunnsdata!$C:$C,'Endring fra 2009 til 2024'!$B91,Bakgrunnsdata!$D:$D,'Endring fra 2009 til 2024'!L$1)</f>
        <v>20160.634380500942</v>
      </c>
      <c r="M91" s="2">
        <f>SUMIFS(Bakgrunnsdata!$F:$F,Bakgrunnsdata!$C:$C,'Endring fra 2009 til 2024'!$B91,Bakgrunnsdata!$D:$D,'Endring fra 2009 til 2024'!M$1)</f>
        <v>20129.000518864803</v>
      </c>
      <c r="N91" s="2">
        <f>SUMIFS(Bakgrunnsdata!$F:$F,Bakgrunnsdata!$C:$C,'Endring fra 2009 til 2024'!$B91,Bakgrunnsdata!$D:$D,'Endring fra 2009 til 2024'!N$1)</f>
        <v>19932.505524186676</v>
      </c>
      <c r="O91" s="2">
        <f>SUMIFS(Bakgrunnsdata!$F:$F,Bakgrunnsdata!$C:$C,'Endring fra 2009 til 2024'!$B91,Bakgrunnsdata!$D:$D,'Endring fra 2009 til 2024'!O$1)</f>
        <v>18725.250926260927</v>
      </c>
      <c r="P91" s="2">
        <f>SUMIFS(Bakgrunnsdata!$F:$F,Bakgrunnsdata!$C:$C,'Endring fra 2009 til 2024'!$B91,Bakgrunnsdata!$D:$D,'Endring fra 2009 til 2024'!P$1)</f>
        <v>18772.206980400377</v>
      </c>
      <c r="Q91" s="5">
        <f t="shared" si="1"/>
        <v>-0.15297008950335189</v>
      </c>
      <c r="R91" s="6"/>
    </row>
    <row r="92" spans="1:18">
      <c r="A92" t="s">
        <v>172</v>
      </c>
      <c r="B92" t="s">
        <v>189</v>
      </c>
      <c r="C92" t="s">
        <v>190</v>
      </c>
      <c r="D92" s="2">
        <f>SUMIFS(Bakgrunnsdata!$F:$F,Bakgrunnsdata!$C:$C,'Endring fra 2009 til 2024'!$B92,Bakgrunnsdata!$D:$D,'Endring fra 2009 til 2024'!D$1)</f>
        <v>59248.252620589992</v>
      </c>
      <c r="E92" s="2">
        <f>SUMIFS(Bakgrunnsdata!$F:$F,Bakgrunnsdata!$C:$C,'Endring fra 2009 til 2024'!$B92,Bakgrunnsdata!$D:$D,'Endring fra 2009 til 2024'!E$1)</f>
        <v>58561.566755195672</v>
      </c>
      <c r="F92" s="2">
        <f>SUMIFS(Bakgrunnsdata!$F:$F,Bakgrunnsdata!$C:$C,'Endring fra 2009 til 2024'!$B92,Bakgrunnsdata!$D:$D,'Endring fra 2009 til 2024'!F$1)</f>
        <v>58749.762991929194</v>
      </c>
      <c r="G92" s="2">
        <f>SUMIFS(Bakgrunnsdata!$F:$F,Bakgrunnsdata!$C:$C,'Endring fra 2009 til 2024'!$B92,Bakgrunnsdata!$D:$D,'Endring fra 2009 til 2024'!G$1)</f>
        <v>58341.581592074494</v>
      </c>
      <c r="H92" s="2">
        <f>SUMIFS(Bakgrunnsdata!$F:$F,Bakgrunnsdata!$C:$C,'Endring fra 2009 til 2024'!$B92,Bakgrunnsdata!$D:$D,'Endring fra 2009 til 2024'!H$1)</f>
        <v>57702.922530202006</v>
      </c>
      <c r="I92" s="2">
        <f>SUMIFS(Bakgrunnsdata!$F:$F,Bakgrunnsdata!$C:$C,'Endring fra 2009 til 2024'!$B92,Bakgrunnsdata!$D:$D,'Endring fra 2009 til 2024'!I$1)</f>
        <v>56789.053806398326</v>
      </c>
      <c r="J92" s="2">
        <f>SUMIFS(Bakgrunnsdata!$F:$F,Bakgrunnsdata!$C:$C,'Endring fra 2009 til 2024'!$B92,Bakgrunnsdata!$D:$D,'Endring fra 2009 til 2024'!J$1)</f>
        <v>58341.963321089817</v>
      </c>
      <c r="K92" s="2">
        <f>SUMIFS(Bakgrunnsdata!$F:$F,Bakgrunnsdata!$C:$C,'Endring fra 2009 til 2024'!$B92,Bakgrunnsdata!$D:$D,'Endring fra 2009 til 2024'!K$1)</f>
        <v>52438.807650907831</v>
      </c>
      <c r="L92" s="2">
        <f>SUMIFS(Bakgrunnsdata!$F:$F,Bakgrunnsdata!$C:$C,'Endring fra 2009 til 2024'!$B92,Bakgrunnsdata!$D:$D,'Endring fra 2009 til 2024'!L$1)</f>
        <v>49680.646012405457</v>
      </c>
      <c r="M92" s="2">
        <f>SUMIFS(Bakgrunnsdata!$F:$F,Bakgrunnsdata!$C:$C,'Endring fra 2009 til 2024'!$B92,Bakgrunnsdata!$D:$D,'Endring fra 2009 til 2024'!M$1)</f>
        <v>48644.352092745343</v>
      </c>
      <c r="N92" s="2">
        <f>SUMIFS(Bakgrunnsdata!$F:$F,Bakgrunnsdata!$C:$C,'Endring fra 2009 til 2024'!$B92,Bakgrunnsdata!$D:$D,'Endring fra 2009 til 2024'!N$1)</f>
        <v>47935.606629859976</v>
      </c>
      <c r="O92" s="2">
        <f>SUMIFS(Bakgrunnsdata!$F:$F,Bakgrunnsdata!$C:$C,'Endring fra 2009 til 2024'!$B92,Bakgrunnsdata!$D:$D,'Endring fra 2009 til 2024'!O$1)</f>
        <v>46721.041853097515</v>
      </c>
      <c r="P92" s="2">
        <f>SUMIFS(Bakgrunnsdata!$F:$F,Bakgrunnsdata!$C:$C,'Endring fra 2009 til 2024'!$B92,Bakgrunnsdata!$D:$D,'Endring fra 2009 til 2024'!P$1)</f>
        <v>46201.477817090483</v>
      </c>
      <c r="Q92" s="5">
        <f t="shared" si="1"/>
        <v>-0.22020522507300888</v>
      </c>
      <c r="R92" s="6"/>
    </row>
    <row r="93" spans="1:18">
      <c r="A93" t="s">
        <v>172</v>
      </c>
      <c r="B93" t="s">
        <v>191</v>
      </c>
      <c r="C93" t="s">
        <v>192</v>
      </c>
      <c r="D93" s="2">
        <f>SUMIFS(Bakgrunnsdata!$F:$F,Bakgrunnsdata!$C:$C,'Endring fra 2009 til 2024'!$B93,Bakgrunnsdata!$D:$D,'Endring fra 2009 til 2024'!D$1)</f>
        <v>44072.72021473074</v>
      </c>
      <c r="E93" s="2">
        <f>SUMIFS(Bakgrunnsdata!$F:$F,Bakgrunnsdata!$C:$C,'Endring fra 2009 til 2024'!$B93,Bakgrunnsdata!$D:$D,'Endring fra 2009 til 2024'!E$1)</f>
        <v>44703.19947182008</v>
      </c>
      <c r="F93" s="2">
        <f>SUMIFS(Bakgrunnsdata!$F:$F,Bakgrunnsdata!$C:$C,'Endring fra 2009 til 2024'!$B93,Bakgrunnsdata!$D:$D,'Endring fra 2009 til 2024'!F$1)</f>
        <v>44798.408081744034</v>
      </c>
      <c r="G93" s="2">
        <f>SUMIFS(Bakgrunnsdata!$F:$F,Bakgrunnsdata!$C:$C,'Endring fra 2009 til 2024'!$B93,Bakgrunnsdata!$D:$D,'Endring fra 2009 til 2024'!G$1)</f>
        <v>43015.038619245832</v>
      </c>
      <c r="H93" s="2">
        <f>SUMIFS(Bakgrunnsdata!$F:$F,Bakgrunnsdata!$C:$C,'Endring fra 2009 til 2024'!$B93,Bakgrunnsdata!$D:$D,'Endring fra 2009 til 2024'!H$1)</f>
        <v>42187.682773897832</v>
      </c>
      <c r="I93" s="2">
        <f>SUMIFS(Bakgrunnsdata!$F:$F,Bakgrunnsdata!$C:$C,'Endring fra 2009 til 2024'!$B93,Bakgrunnsdata!$D:$D,'Endring fra 2009 til 2024'!I$1)</f>
        <v>40594.363797552054</v>
      </c>
      <c r="J93" s="2">
        <f>SUMIFS(Bakgrunnsdata!$F:$F,Bakgrunnsdata!$C:$C,'Endring fra 2009 til 2024'!$B93,Bakgrunnsdata!$D:$D,'Endring fra 2009 til 2024'!J$1)</f>
        <v>41788.155121085438</v>
      </c>
      <c r="K93" s="2">
        <f>SUMIFS(Bakgrunnsdata!$F:$F,Bakgrunnsdata!$C:$C,'Endring fra 2009 til 2024'!$B93,Bakgrunnsdata!$D:$D,'Endring fra 2009 til 2024'!K$1)</f>
        <v>40218.009299959842</v>
      </c>
      <c r="L93" s="2">
        <f>SUMIFS(Bakgrunnsdata!$F:$F,Bakgrunnsdata!$C:$C,'Endring fra 2009 til 2024'!$B93,Bakgrunnsdata!$D:$D,'Endring fra 2009 til 2024'!L$1)</f>
        <v>32669.266855911577</v>
      </c>
      <c r="M93" s="2">
        <f>SUMIFS(Bakgrunnsdata!$F:$F,Bakgrunnsdata!$C:$C,'Endring fra 2009 til 2024'!$B93,Bakgrunnsdata!$D:$D,'Endring fra 2009 til 2024'!M$1)</f>
        <v>32537.538289662811</v>
      </c>
      <c r="N93" s="2">
        <f>SUMIFS(Bakgrunnsdata!$F:$F,Bakgrunnsdata!$C:$C,'Endring fra 2009 til 2024'!$B93,Bakgrunnsdata!$D:$D,'Endring fra 2009 til 2024'!N$1)</f>
        <v>32594.73681378696</v>
      </c>
      <c r="O93" s="2">
        <f>SUMIFS(Bakgrunnsdata!$F:$F,Bakgrunnsdata!$C:$C,'Endring fra 2009 til 2024'!$B93,Bakgrunnsdata!$D:$D,'Endring fra 2009 til 2024'!O$1)</f>
        <v>31402.255039864456</v>
      </c>
      <c r="P93" s="2">
        <f>SUMIFS(Bakgrunnsdata!$F:$F,Bakgrunnsdata!$C:$C,'Endring fra 2009 til 2024'!$B93,Bakgrunnsdata!$D:$D,'Endring fra 2009 til 2024'!P$1)</f>
        <v>31412.33083393889</v>
      </c>
      <c r="Q93" s="5">
        <f t="shared" si="1"/>
        <v>-0.28726135621100779</v>
      </c>
      <c r="R93" s="6"/>
    </row>
    <row r="94" spans="1:18">
      <c r="A94" t="s">
        <v>172</v>
      </c>
      <c r="B94" t="s">
        <v>193</v>
      </c>
      <c r="C94" t="s">
        <v>194</v>
      </c>
      <c r="D94" s="2">
        <f>SUMIFS(Bakgrunnsdata!$F:$F,Bakgrunnsdata!$C:$C,'Endring fra 2009 til 2024'!$B94,Bakgrunnsdata!$D:$D,'Endring fra 2009 til 2024'!D$1)</f>
        <v>33950.643094002793</v>
      </c>
      <c r="E94" s="2">
        <f>SUMIFS(Bakgrunnsdata!$F:$F,Bakgrunnsdata!$C:$C,'Endring fra 2009 til 2024'!$B94,Bakgrunnsdata!$D:$D,'Endring fra 2009 til 2024'!E$1)</f>
        <v>38875.904736266937</v>
      </c>
      <c r="F94" s="2">
        <f>SUMIFS(Bakgrunnsdata!$F:$F,Bakgrunnsdata!$C:$C,'Endring fra 2009 til 2024'!$B94,Bakgrunnsdata!$D:$D,'Endring fra 2009 til 2024'!F$1)</f>
        <v>34625.993725748449</v>
      </c>
      <c r="G94" s="2">
        <f>SUMIFS(Bakgrunnsdata!$F:$F,Bakgrunnsdata!$C:$C,'Endring fra 2009 til 2024'!$B94,Bakgrunnsdata!$D:$D,'Endring fra 2009 til 2024'!G$1)</f>
        <v>32633.451731150399</v>
      </c>
      <c r="H94" s="2">
        <f>SUMIFS(Bakgrunnsdata!$F:$F,Bakgrunnsdata!$C:$C,'Endring fra 2009 til 2024'!$B94,Bakgrunnsdata!$D:$D,'Endring fra 2009 til 2024'!H$1)</f>
        <v>32363.50887004823</v>
      </c>
      <c r="I94" s="2">
        <f>SUMIFS(Bakgrunnsdata!$F:$F,Bakgrunnsdata!$C:$C,'Endring fra 2009 til 2024'!$B94,Bakgrunnsdata!$D:$D,'Endring fra 2009 til 2024'!I$1)</f>
        <v>32542.299719620263</v>
      </c>
      <c r="J94" s="2">
        <f>SUMIFS(Bakgrunnsdata!$F:$F,Bakgrunnsdata!$C:$C,'Endring fra 2009 til 2024'!$B94,Bakgrunnsdata!$D:$D,'Endring fra 2009 til 2024'!J$1)</f>
        <v>33414.041561598853</v>
      </c>
      <c r="K94" s="2">
        <f>SUMIFS(Bakgrunnsdata!$F:$F,Bakgrunnsdata!$C:$C,'Endring fra 2009 til 2024'!$B94,Bakgrunnsdata!$D:$D,'Endring fra 2009 til 2024'!K$1)</f>
        <v>31469.219979826492</v>
      </c>
      <c r="L94" s="2">
        <f>SUMIFS(Bakgrunnsdata!$F:$F,Bakgrunnsdata!$C:$C,'Endring fra 2009 til 2024'!$B94,Bakgrunnsdata!$D:$D,'Endring fra 2009 til 2024'!L$1)</f>
        <v>30686.324545439875</v>
      </c>
      <c r="M94" s="2">
        <f>SUMIFS(Bakgrunnsdata!$F:$F,Bakgrunnsdata!$C:$C,'Endring fra 2009 til 2024'!$B94,Bakgrunnsdata!$D:$D,'Endring fra 2009 til 2024'!M$1)</f>
        <v>31668.965606392747</v>
      </c>
      <c r="N94" s="2">
        <f>SUMIFS(Bakgrunnsdata!$F:$F,Bakgrunnsdata!$C:$C,'Endring fra 2009 til 2024'!$B94,Bakgrunnsdata!$D:$D,'Endring fra 2009 til 2024'!N$1)</f>
        <v>32011.509076116963</v>
      </c>
      <c r="O94" s="2">
        <f>SUMIFS(Bakgrunnsdata!$F:$F,Bakgrunnsdata!$C:$C,'Endring fra 2009 til 2024'!$B94,Bakgrunnsdata!$D:$D,'Endring fra 2009 til 2024'!O$1)</f>
        <v>30665.501547453674</v>
      </c>
      <c r="P94" s="2">
        <f>SUMIFS(Bakgrunnsdata!$F:$F,Bakgrunnsdata!$C:$C,'Endring fra 2009 til 2024'!$B94,Bakgrunnsdata!$D:$D,'Endring fra 2009 til 2024'!P$1)</f>
        <v>29181.719153491205</v>
      </c>
      <c r="Q94" s="5">
        <f t="shared" si="1"/>
        <v>-0.14046638018924573</v>
      </c>
      <c r="R94" s="6"/>
    </row>
    <row r="95" spans="1:18">
      <c r="A95" t="s">
        <v>172</v>
      </c>
      <c r="B95" t="s">
        <v>195</v>
      </c>
      <c r="C95" t="s">
        <v>196</v>
      </c>
      <c r="D95" s="2">
        <f>SUMIFS(Bakgrunnsdata!$F:$F,Bakgrunnsdata!$C:$C,'Endring fra 2009 til 2024'!$B95,Bakgrunnsdata!$D:$D,'Endring fra 2009 til 2024'!D$1)</f>
        <v>48560.856023674278</v>
      </c>
      <c r="E95" s="2">
        <f>SUMIFS(Bakgrunnsdata!$F:$F,Bakgrunnsdata!$C:$C,'Endring fra 2009 til 2024'!$B95,Bakgrunnsdata!$D:$D,'Endring fra 2009 til 2024'!E$1)</f>
        <v>50847.491194705843</v>
      </c>
      <c r="F95" s="2">
        <f>SUMIFS(Bakgrunnsdata!$F:$F,Bakgrunnsdata!$C:$C,'Endring fra 2009 til 2024'!$B95,Bakgrunnsdata!$D:$D,'Endring fra 2009 til 2024'!F$1)</f>
        <v>51583.562097031405</v>
      </c>
      <c r="G95" s="2">
        <f>SUMIFS(Bakgrunnsdata!$F:$F,Bakgrunnsdata!$C:$C,'Endring fra 2009 til 2024'!$B95,Bakgrunnsdata!$D:$D,'Endring fra 2009 til 2024'!G$1)</f>
        <v>48984.095495373338</v>
      </c>
      <c r="H95" s="2">
        <f>SUMIFS(Bakgrunnsdata!$F:$F,Bakgrunnsdata!$C:$C,'Endring fra 2009 til 2024'!$B95,Bakgrunnsdata!$D:$D,'Endring fra 2009 til 2024'!H$1)</f>
        <v>49529.580213366484</v>
      </c>
      <c r="I95" s="2">
        <f>SUMIFS(Bakgrunnsdata!$F:$F,Bakgrunnsdata!$C:$C,'Endring fra 2009 til 2024'!$B95,Bakgrunnsdata!$D:$D,'Endring fra 2009 til 2024'!I$1)</f>
        <v>48380.129362124382</v>
      </c>
      <c r="J95" s="2">
        <f>SUMIFS(Bakgrunnsdata!$F:$F,Bakgrunnsdata!$C:$C,'Endring fra 2009 til 2024'!$B95,Bakgrunnsdata!$D:$D,'Endring fra 2009 til 2024'!J$1)</f>
        <v>49382.826648206566</v>
      </c>
      <c r="K95" s="2">
        <f>SUMIFS(Bakgrunnsdata!$F:$F,Bakgrunnsdata!$C:$C,'Endring fra 2009 til 2024'!$B95,Bakgrunnsdata!$D:$D,'Endring fra 2009 til 2024'!K$1)</f>
        <v>45202.748974940507</v>
      </c>
      <c r="L95" s="2">
        <f>SUMIFS(Bakgrunnsdata!$F:$F,Bakgrunnsdata!$C:$C,'Endring fra 2009 til 2024'!$B95,Bakgrunnsdata!$D:$D,'Endring fra 2009 til 2024'!L$1)</f>
        <v>43337.655932759808</v>
      </c>
      <c r="M95" s="2">
        <f>SUMIFS(Bakgrunnsdata!$F:$F,Bakgrunnsdata!$C:$C,'Endring fra 2009 til 2024'!$B95,Bakgrunnsdata!$D:$D,'Endring fra 2009 til 2024'!M$1)</f>
        <v>43281.28477215366</v>
      </c>
      <c r="N95" s="2">
        <f>SUMIFS(Bakgrunnsdata!$F:$F,Bakgrunnsdata!$C:$C,'Endring fra 2009 til 2024'!$B95,Bakgrunnsdata!$D:$D,'Endring fra 2009 til 2024'!N$1)</f>
        <v>43230.587915103853</v>
      </c>
      <c r="O95" s="2">
        <f>SUMIFS(Bakgrunnsdata!$F:$F,Bakgrunnsdata!$C:$C,'Endring fra 2009 til 2024'!$B95,Bakgrunnsdata!$D:$D,'Endring fra 2009 til 2024'!O$1)</f>
        <v>40276.900635970662</v>
      </c>
      <c r="P95" s="2">
        <f>SUMIFS(Bakgrunnsdata!$F:$F,Bakgrunnsdata!$C:$C,'Endring fra 2009 til 2024'!$B95,Bakgrunnsdata!$D:$D,'Endring fra 2009 til 2024'!P$1)</f>
        <v>39034.885761942292</v>
      </c>
      <c r="Q95" s="5">
        <f t="shared" si="1"/>
        <v>-0.1961656165428366</v>
      </c>
      <c r="R95" s="6"/>
    </row>
    <row r="96" spans="1:18">
      <c r="A96" t="s">
        <v>172</v>
      </c>
      <c r="B96" t="s">
        <v>197</v>
      </c>
      <c r="C96" t="s">
        <v>198</v>
      </c>
      <c r="D96" s="2">
        <f>SUMIFS(Bakgrunnsdata!$F:$F,Bakgrunnsdata!$C:$C,'Endring fra 2009 til 2024'!$B96,Bakgrunnsdata!$D:$D,'Endring fra 2009 til 2024'!D$1)</f>
        <v>26940.393293378787</v>
      </c>
      <c r="E96" s="2">
        <f>SUMIFS(Bakgrunnsdata!$F:$F,Bakgrunnsdata!$C:$C,'Endring fra 2009 til 2024'!$B96,Bakgrunnsdata!$D:$D,'Endring fra 2009 til 2024'!E$1)</f>
        <v>28756.160788738016</v>
      </c>
      <c r="F96" s="2">
        <f>SUMIFS(Bakgrunnsdata!$F:$F,Bakgrunnsdata!$C:$C,'Endring fra 2009 til 2024'!$B96,Bakgrunnsdata!$D:$D,'Endring fra 2009 til 2024'!F$1)</f>
        <v>28803.695286515329</v>
      </c>
      <c r="G96" s="2">
        <f>SUMIFS(Bakgrunnsdata!$F:$F,Bakgrunnsdata!$C:$C,'Endring fra 2009 til 2024'!$B96,Bakgrunnsdata!$D:$D,'Endring fra 2009 til 2024'!G$1)</f>
        <v>27661.884676540361</v>
      </c>
      <c r="H96" s="2">
        <f>SUMIFS(Bakgrunnsdata!$F:$F,Bakgrunnsdata!$C:$C,'Endring fra 2009 til 2024'!$B96,Bakgrunnsdata!$D:$D,'Endring fra 2009 til 2024'!H$1)</f>
        <v>28032.653390175947</v>
      </c>
      <c r="I96" s="2">
        <f>SUMIFS(Bakgrunnsdata!$F:$F,Bakgrunnsdata!$C:$C,'Endring fra 2009 til 2024'!$B96,Bakgrunnsdata!$D:$D,'Endring fra 2009 til 2024'!I$1)</f>
        <v>25913.194973338643</v>
      </c>
      <c r="J96" s="2">
        <f>SUMIFS(Bakgrunnsdata!$F:$F,Bakgrunnsdata!$C:$C,'Endring fra 2009 til 2024'!$B96,Bakgrunnsdata!$D:$D,'Endring fra 2009 til 2024'!J$1)</f>
        <v>27756.749856821152</v>
      </c>
      <c r="K96" s="2">
        <f>SUMIFS(Bakgrunnsdata!$F:$F,Bakgrunnsdata!$C:$C,'Endring fra 2009 til 2024'!$B96,Bakgrunnsdata!$D:$D,'Endring fra 2009 til 2024'!K$1)</f>
        <v>25412.998018463157</v>
      </c>
      <c r="L96" s="2">
        <f>SUMIFS(Bakgrunnsdata!$F:$F,Bakgrunnsdata!$C:$C,'Endring fra 2009 til 2024'!$B96,Bakgrunnsdata!$D:$D,'Endring fra 2009 til 2024'!L$1)</f>
        <v>26814.418357081024</v>
      </c>
      <c r="M96" s="2">
        <f>SUMIFS(Bakgrunnsdata!$F:$F,Bakgrunnsdata!$C:$C,'Endring fra 2009 til 2024'!$B96,Bakgrunnsdata!$D:$D,'Endring fra 2009 til 2024'!M$1)</f>
        <v>27256.844058946332</v>
      </c>
      <c r="N96" s="2">
        <f>SUMIFS(Bakgrunnsdata!$F:$F,Bakgrunnsdata!$C:$C,'Endring fra 2009 til 2024'!$B96,Bakgrunnsdata!$D:$D,'Endring fra 2009 til 2024'!N$1)</f>
        <v>26631.87623693045</v>
      </c>
      <c r="O96" s="2">
        <f>SUMIFS(Bakgrunnsdata!$F:$F,Bakgrunnsdata!$C:$C,'Endring fra 2009 til 2024'!$B96,Bakgrunnsdata!$D:$D,'Endring fra 2009 til 2024'!O$1)</f>
        <v>25796.409440842755</v>
      </c>
      <c r="P96" s="2">
        <f>SUMIFS(Bakgrunnsdata!$F:$F,Bakgrunnsdata!$C:$C,'Endring fra 2009 til 2024'!$B96,Bakgrunnsdata!$D:$D,'Endring fra 2009 til 2024'!P$1)</f>
        <v>24818.391679952085</v>
      </c>
      <c r="Q96" s="5">
        <f t="shared" si="1"/>
        <v>-7.8766541761965736E-2</v>
      </c>
      <c r="R96" s="6"/>
    </row>
    <row r="97" spans="1:18">
      <c r="A97" t="s">
        <v>172</v>
      </c>
      <c r="B97" t="s">
        <v>199</v>
      </c>
      <c r="C97" t="s">
        <v>200</v>
      </c>
      <c r="D97" s="2">
        <f>SUMIFS(Bakgrunnsdata!$F:$F,Bakgrunnsdata!$C:$C,'Endring fra 2009 til 2024'!$B97,Bakgrunnsdata!$D:$D,'Endring fra 2009 til 2024'!D$1)</f>
        <v>92313.688362556219</v>
      </c>
      <c r="E97" s="2">
        <f>SUMIFS(Bakgrunnsdata!$F:$F,Bakgrunnsdata!$C:$C,'Endring fra 2009 til 2024'!$B97,Bakgrunnsdata!$D:$D,'Endring fra 2009 til 2024'!E$1)</f>
        <v>90152.991282542222</v>
      </c>
      <c r="F97" s="2">
        <f>SUMIFS(Bakgrunnsdata!$F:$F,Bakgrunnsdata!$C:$C,'Endring fra 2009 til 2024'!$B97,Bakgrunnsdata!$D:$D,'Endring fra 2009 til 2024'!F$1)</f>
        <v>91888.21860966635</v>
      </c>
      <c r="G97" s="2">
        <f>SUMIFS(Bakgrunnsdata!$F:$F,Bakgrunnsdata!$C:$C,'Endring fra 2009 til 2024'!$B97,Bakgrunnsdata!$D:$D,'Endring fra 2009 til 2024'!G$1)</f>
        <v>90172.244050709691</v>
      </c>
      <c r="H97" s="2">
        <f>SUMIFS(Bakgrunnsdata!$F:$F,Bakgrunnsdata!$C:$C,'Endring fra 2009 til 2024'!$B97,Bakgrunnsdata!$D:$D,'Endring fra 2009 til 2024'!H$1)</f>
        <v>89013.436047160576</v>
      </c>
      <c r="I97" s="2">
        <f>SUMIFS(Bakgrunnsdata!$F:$F,Bakgrunnsdata!$C:$C,'Endring fra 2009 til 2024'!$B97,Bakgrunnsdata!$D:$D,'Endring fra 2009 til 2024'!I$1)</f>
        <v>82840.060128203419</v>
      </c>
      <c r="J97" s="2">
        <f>SUMIFS(Bakgrunnsdata!$F:$F,Bakgrunnsdata!$C:$C,'Endring fra 2009 til 2024'!$B97,Bakgrunnsdata!$D:$D,'Endring fra 2009 til 2024'!J$1)</f>
        <v>87542.992591452959</v>
      </c>
      <c r="K97" s="2">
        <f>SUMIFS(Bakgrunnsdata!$F:$F,Bakgrunnsdata!$C:$C,'Endring fra 2009 til 2024'!$B97,Bakgrunnsdata!$D:$D,'Endring fra 2009 til 2024'!K$1)</f>
        <v>76852.867364467063</v>
      </c>
      <c r="L97" s="2">
        <f>SUMIFS(Bakgrunnsdata!$F:$F,Bakgrunnsdata!$C:$C,'Endring fra 2009 til 2024'!$B97,Bakgrunnsdata!$D:$D,'Endring fra 2009 til 2024'!L$1)</f>
        <v>75650.064696397661</v>
      </c>
      <c r="M97" s="2">
        <f>SUMIFS(Bakgrunnsdata!$F:$F,Bakgrunnsdata!$C:$C,'Endring fra 2009 til 2024'!$B97,Bakgrunnsdata!$D:$D,'Endring fra 2009 til 2024'!M$1)</f>
        <v>78505.716953037423</v>
      </c>
      <c r="N97" s="2">
        <f>SUMIFS(Bakgrunnsdata!$F:$F,Bakgrunnsdata!$C:$C,'Endring fra 2009 til 2024'!$B97,Bakgrunnsdata!$D:$D,'Endring fra 2009 til 2024'!N$1)</f>
        <v>76370.079731942853</v>
      </c>
      <c r="O97" s="2">
        <f>SUMIFS(Bakgrunnsdata!$F:$F,Bakgrunnsdata!$C:$C,'Endring fra 2009 til 2024'!$B97,Bakgrunnsdata!$D:$D,'Endring fra 2009 til 2024'!O$1)</f>
        <v>73102.56508298339</v>
      </c>
      <c r="P97" s="2">
        <f>SUMIFS(Bakgrunnsdata!$F:$F,Bakgrunnsdata!$C:$C,'Endring fra 2009 til 2024'!$B97,Bakgrunnsdata!$D:$D,'Endring fra 2009 til 2024'!P$1)</f>
        <v>71307.110300394939</v>
      </c>
      <c r="Q97" s="5">
        <f t="shared" si="1"/>
        <v>-0.22755648089435299</v>
      </c>
      <c r="R97" s="6"/>
    </row>
    <row r="98" spans="1:18">
      <c r="A98" t="s">
        <v>172</v>
      </c>
      <c r="B98" t="s">
        <v>201</v>
      </c>
      <c r="C98" t="s">
        <v>202</v>
      </c>
      <c r="D98" s="2">
        <f>SUMIFS(Bakgrunnsdata!$F:$F,Bakgrunnsdata!$C:$C,'Endring fra 2009 til 2024'!$B98,Bakgrunnsdata!$D:$D,'Endring fra 2009 til 2024'!D$1)</f>
        <v>45732.15503924845</v>
      </c>
      <c r="E98" s="2">
        <f>SUMIFS(Bakgrunnsdata!$F:$F,Bakgrunnsdata!$C:$C,'Endring fra 2009 til 2024'!$B98,Bakgrunnsdata!$D:$D,'Endring fra 2009 til 2024'!E$1)</f>
        <v>49058.542312660808</v>
      </c>
      <c r="F98" s="2">
        <f>SUMIFS(Bakgrunnsdata!$F:$F,Bakgrunnsdata!$C:$C,'Endring fra 2009 til 2024'!$B98,Bakgrunnsdata!$D:$D,'Endring fra 2009 til 2024'!F$1)</f>
        <v>47818.304393612081</v>
      </c>
      <c r="G98" s="2">
        <f>SUMIFS(Bakgrunnsdata!$F:$F,Bakgrunnsdata!$C:$C,'Endring fra 2009 til 2024'!$B98,Bakgrunnsdata!$D:$D,'Endring fra 2009 til 2024'!G$1)</f>
        <v>45314.986962037583</v>
      </c>
      <c r="H98" s="2">
        <f>SUMIFS(Bakgrunnsdata!$F:$F,Bakgrunnsdata!$C:$C,'Endring fra 2009 til 2024'!$B98,Bakgrunnsdata!$D:$D,'Endring fra 2009 til 2024'!H$1)</f>
        <v>43659.677445532958</v>
      </c>
      <c r="I98" s="2">
        <f>SUMIFS(Bakgrunnsdata!$F:$F,Bakgrunnsdata!$C:$C,'Endring fra 2009 til 2024'!$B98,Bakgrunnsdata!$D:$D,'Endring fra 2009 til 2024'!I$1)</f>
        <v>43439.166374866953</v>
      </c>
      <c r="J98" s="2">
        <f>SUMIFS(Bakgrunnsdata!$F:$F,Bakgrunnsdata!$C:$C,'Endring fra 2009 til 2024'!$B98,Bakgrunnsdata!$D:$D,'Endring fra 2009 til 2024'!J$1)</f>
        <v>45497.956885243992</v>
      </c>
      <c r="K98" s="2">
        <f>SUMIFS(Bakgrunnsdata!$F:$F,Bakgrunnsdata!$C:$C,'Endring fra 2009 til 2024'!$B98,Bakgrunnsdata!$D:$D,'Endring fra 2009 til 2024'!K$1)</f>
        <v>39839.929543858249</v>
      </c>
      <c r="L98" s="2">
        <f>SUMIFS(Bakgrunnsdata!$F:$F,Bakgrunnsdata!$C:$C,'Endring fra 2009 til 2024'!$B98,Bakgrunnsdata!$D:$D,'Endring fra 2009 til 2024'!L$1)</f>
        <v>38375.549026443157</v>
      </c>
      <c r="M98" s="2">
        <f>SUMIFS(Bakgrunnsdata!$F:$F,Bakgrunnsdata!$C:$C,'Endring fra 2009 til 2024'!$B98,Bakgrunnsdata!$D:$D,'Endring fra 2009 til 2024'!M$1)</f>
        <v>39303.032028112575</v>
      </c>
      <c r="N98" s="2">
        <f>SUMIFS(Bakgrunnsdata!$F:$F,Bakgrunnsdata!$C:$C,'Endring fra 2009 til 2024'!$B98,Bakgrunnsdata!$D:$D,'Endring fra 2009 til 2024'!N$1)</f>
        <v>37739.39856362345</v>
      </c>
      <c r="O98" s="2">
        <f>SUMIFS(Bakgrunnsdata!$F:$F,Bakgrunnsdata!$C:$C,'Endring fra 2009 til 2024'!$B98,Bakgrunnsdata!$D:$D,'Endring fra 2009 til 2024'!O$1)</f>
        <v>35735.625996258525</v>
      </c>
      <c r="P98" s="2">
        <f>SUMIFS(Bakgrunnsdata!$F:$F,Bakgrunnsdata!$C:$C,'Endring fra 2009 til 2024'!$B98,Bakgrunnsdata!$D:$D,'Endring fra 2009 til 2024'!P$1)</f>
        <v>36339.245377750965</v>
      </c>
      <c r="Q98" s="5">
        <f t="shared" si="1"/>
        <v>-0.20538961379441356</v>
      </c>
      <c r="R98" s="6"/>
    </row>
    <row r="99" spans="1:18">
      <c r="A99" t="s">
        <v>172</v>
      </c>
      <c r="B99" t="s">
        <v>203</v>
      </c>
      <c r="C99" t="s">
        <v>204</v>
      </c>
      <c r="D99" s="2">
        <f>SUMIFS(Bakgrunnsdata!$F:$F,Bakgrunnsdata!$C:$C,'Endring fra 2009 til 2024'!$B99,Bakgrunnsdata!$D:$D,'Endring fra 2009 til 2024'!D$1)</f>
        <v>31567.809511925327</v>
      </c>
      <c r="E99" s="2">
        <f>SUMIFS(Bakgrunnsdata!$F:$F,Bakgrunnsdata!$C:$C,'Endring fra 2009 til 2024'!$B99,Bakgrunnsdata!$D:$D,'Endring fra 2009 til 2024'!E$1)</f>
        <v>28672.221292208291</v>
      </c>
      <c r="F99" s="2">
        <f>SUMIFS(Bakgrunnsdata!$F:$F,Bakgrunnsdata!$C:$C,'Endring fra 2009 til 2024'!$B99,Bakgrunnsdata!$D:$D,'Endring fra 2009 til 2024'!F$1)</f>
        <v>28400.896685956235</v>
      </c>
      <c r="G99" s="2">
        <f>SUMIFS(Bakgrunnsdata!$F:$F,Bakgrunnsdata!$C:$C,'Endring fra 2009 til 2024'!$B99,Bakgrunnsdata!$D:$D,'Endring fra 2009 til 2024'!G$1)</f>
        <v>27113.946605632329</v>
      </c>
      <c r="H99" s="2">
        <f>SUMIFS(Bakgrunnsdata!$F:$F,Bakgrunnsdata!$C:$C,'Endring fra 2009 til 2024'!$B99,Bakgrunnsdata!$D:$D,'Endring fra 2009 til 2024'!H$1)</f>
        <v>26151.254506484998</v>
      </c>
      <c r="I99" s="2">
        <f>SUMIFS(Bakgrunnsdata!$F:$F,Bakgrunnsdata!$C:$C,'Endring fra 2009 til 2024'!$B99,Bakgrunnsdata!$D:$D,'Endring fra 2009 til 2024'!I$1)</f>
        <v>25222.668843535292</v>
      </c>
      <c r="J99" s="2">
        <f>SUMIFS(Bakgrunnsdata!$F:$F,Bakgrunnsdata!$C:$C,'Endring fra 2009 til 2024'!$B99,Bakgrunnsdata!$D:$D,'Endring fra 2009 til 2024'!J$1)</f>
        <v>26956.682289919379</v>
      </c>
      <c r="K99" s="2">
        <f>SUMIFS(Bakgrunnsdata!$F:$F,Bakgrunnsdata!$C:$C,'Endring fra 2009 til 2024'!$B99,Bakgrunnsdata!$D:$D,'Endring fra 2009 til 2024'!K$1)</f>
        <v>23989.810307392301</v>
      </c>
      <c r="L99" s="2">
        <f>SUMIFS(Bakgrunnsdata!$F:$F,Bakgrunnsdata!$C:$C,'Endring fra 2009 til 2024'!$B99,Bakgrunnsdata!$D:$D,'Endring fra 2009 til 2024'!L$1)</f>
        <v>22543.410493370102</v>
      </c>
      <c r="M99" s="2">
        <f>SUMIFS(Bakgrunnsdata!$F:$F,Bakgrunnsdata!$C:$C,'Endring fra 2009 til 2024'!$B99,Bakgrunnsdata!$D:$D,'Endring fra 2009 til 2024'!M$1)</f>
        <v>23322.670894421633</v>
      </c>
      <c r="N99" s="2">
        <f>SUMIFS(Bakgrunnsdata!$F:$F,Bakgrunnsdata!$C:$C,'Endring fra 2009 til 2024'!$B99,Bakgrunnsdata!$D:$D,'Endring fra 2009 til 2024'!N$1)</f>
        <v>23333.721138544104</v>
      </c>
      <c r="O99" s="2">
        <f>SUMIFS(Bakgrunnsdata!$F:$F,Bakgrunnsdata!$C:$C,'Endring fra 2009 til 2024'!$B99,Bakgrunnsdata!$D:$D,'Endring fra 2009 til 2024'!O$1)</f>
        <v>21459.585861687279</v>
      </c>
      <c r="P99" s="2">
        <f>SUMIFS(Bakgrunnsdata!$F:$F,Bakgrunnsdata!$C:$C,'Endring fra 2009 til 2024'!$B99,Bakgrunnsdata!$D:$D,'Endring fra 2009 til 2024'!P$1)</f>
        <v>21660.85074751221</v>
      </c>
      <c r="Q99" s="5">
        <f t="shared" si="1"/>
        <v>-0.31383104870392031</v>
      </c>
      <c r="R99" s="6"/>
    </row>
    <row r="100" spans="1:18">
      <c r="A100" t="s">
        <v>172</v>
      </c>
      <c r="B100" t="s">
        <v>205</v>
      </c>
      <c r="C100" t="s">
        <v>206</v>
      </c>
      <c r="D100" s="2">
        <f>SUMIFS(Bakgrunnsdata!$F:$F,Bakgrunnsdata!$C:$C,'Endring fra 2009 til 2024'!$B100,Bakgrunnsdata!$D:$D,'Endring fra 2009 til 2024'!D$1)</f>
        <v>40644.066552313103</v>
      </c>
      <c r="E100" s="2">
        <f>SUMIFS(Bakgrunnsdata!$F:$F,Bakgrunnsdata!$C:$C,'Endring fra 2009 til 2024'!$B100,Bakgrunnsdata!$D:$D,'Endring fra 2009 til 2024'!E$1)</f>
        <v>41298.375884009169</v>
      </c>
      <c r="F100" s="2">
        <f>SUMIFS(Bakgrunnsdata!$F:$F,Bakgrunnsdata!$C:$C,'Endring fra 2009 til 2024'!$B100,Bakgrunnsdata!$D:$D,'Endring fra 2009 til 2024'!F$1)</f>
        <v>43440.886769696939</v>
      </c>
      <c r="G100" s="2">
        <f>SUMIFS(Bakgrunnsdata!$F:$F,Bakgrunnsdata!$C:$C,'Endring fra 2009 til 2024'!$B100,Bakgrunnsdata!$D:$D,'Endring fra 2009 til 2024'!G$1)</f>
        <v>43196.601658640546</v>
      </c>
      <c r="H100" s="2">
        <f>SUMIFS(Bakgrunnsdata!$F:$F,Bakgrunnsdata!$C:$C,'Endring fra 2009 til 2024'!$B100,Bakgrunnsdata!$D:$D,'Endring fra 2009 til 2024'!H$1)</f>
        <v>42457.12285454596</v>
      </c>
      <c r="I100" s="2">
        <f>SUMIFS(Bakgrunnsdata!$F:$F,Bakgrunnsdata!$C:$C,'Endring fra 2009 til 2024'!$B100,Bakgrunnsdata!$D:$D,'Endring fra 2009 til 2024'!I$1)</f>
        <v>40073.728986301983</v>
      </c>
      <c r="J100" s="2">
        <f>SUMIFS(Bakgrunnsdata!$F:$F,Bakgrunnsdata!$C:$C,'Endring fra 2009 til 2024'!$B100,Bakgrunnsdata!$D:$D,'Endring fra 2009 til 2024'!J$1)</f>
        <v>40945.318310032948</v>
      </c>
      <c r="K100" s="2">
        <f>SUMIFS(Bakgrunnsdata!$F:$F,Bakgrunnsdata!$C:$C,'Endring fra 2009 til 2024'!$B100,Bakgrunnsdata!$D:$D,'Endring fra 2009 til 2024'!K$1)</f>
        <v>39051.760753375216</v>
      </c>
      <c r="L100" s="2">
        <f>SUMIFS(Bakgrunnsdata!$F:$F,Bakgrunnsdata!$C:$C,'Endring fra 2009 til 2024'!$B100,Bakgrunnsdata!$D:$D,'Endring fra 2009 til 2024'!L$1)</f>
        <v>39008.92404847157</v>
      </c>
      <c r="M100" s="2">
        <f>SUMIFS(Bakgrunnsdata!$F:$F,Bakgrunnsdata!$C:$C,'Endring fra 2009 til 2024'!$B100,Bakgrunnsdata!$D:$D,'Endring fra 2009 til 2024'!M$1)</f>
        <v>40528.434831326958</v>
      </c>
      <c r="N100" s="2">
        <f>SUMIFS(Bakgrunnsdata!$F:$F,Bakgrunnsdata!$C:$C,'Endring fra 2009 til 2024'!$B100,Bakgrunnsdata!$D:$D,'Endring fra 2009 til 2024'!N$1)</f>
        <v>39062.582005372969</v>
      </c>
      <c r="O100" s="2">
        <f>SUMIFS(Bakgrunnsdata!$F:$F,Bakgrunnsdata!$C:$C,'Endring fra 2009 til 2024'!$B100,Bakgrunnsdata!$D:$D,'Endring fra 2009 til 2024'!O$1)</f>
        <v>38239.753559071782</v>
      </c>
      <c r="P100" s="2">
        <f>SUMIFS(Bakgrunnsdata!$F:$F,Bakgrunnsdata!$C:$C,'Endring fra 2009 til 2024'!$B100,Bakgrunnsdata!$D:$D,'Endring fra 2009 til 2024'!P$1)</f>
        <v>36921.707876521788</v>
      </c>
      <c r="Q100" s="5">
        <f t="shared" si="1"/>
        <v>-9.1584307170648249E-2</v>
      </c>
      <c r="R100" s="6"/>
    </row>
    <row r="101" spans="1:18">
      <c r="A101" t="s">
        <v>172</v>
      </c>
      <c r="B101" t="s">
        <v>207</v>
      </c>
      <c r="C101" t="s">
        <v>208</v>
      </c>
      <c r="D101" s="2">
        <f>SUMIFS(Bakgrunnsdata!$F:$F,Bakgrunnsdata!$C:$C,'Endring fra 2009 til 2024'!$B101,Bakgrunnsdata!$D:$D,'Endring fra 2009 til 2024'!D$1)</f>
        <v>31758.576374409226</v>
      </c>
      <c r="E101" s="2">
        <f>SUMIFS(Bakgrunnsdata!$F:$F,Bakgrunnsdata!$C:$C,'Endring fra 2009 til 2024'!$B101,Bakgrunnsdata!$D:$D,'Endring fra 2009 til 2024'!E$1)</f>
        <v>32080.905691885913</v>
      </c>
      <c r="F101" s="2">
        <f>SUMIFS(Bakgrunnsdata!$F:$F,Bakgrunnsdata!$C:$C,'Endring fra 2009 til 2024'!$B101,Bakgrunnsdata!$D:$D,'Endring fra 2009 til 2024'!F$1)</f>
        <v>32002.809425215532</v>
      </c>
      <c r="G101" s="2">
        <f>SUMIFS(Bakgrunnsdata!$F:$F,Bakgrunnsdata!$C:$C,'Endring fra 2009 til 2024'!$B101,Bakgrunnsdata!$D:$D,'Endring fra 2009 til 2024'!G$1)</f>
        <v>32116.736141320951</v>
      </c>
      <c r="H101" s="2">
        <f>SUMIFS(Bakgrunnsdata!$F:$F,Bakgrunnsdata!$C:$C,'Endring fra 2009 til 2024'!$B101,Bakgrunnsdata!$D:$D,'Endring fra 2009 til 2024'!H$1)</f>
        <v>31531.879493460972</v>
      </c>
      <c r="I101" s="2">
        <f>SUMIFS(Bakgrunnsdata!$F:$F,Bakgrunnsdata!$C:$C,'Endring fra 2009 til 2024'!$B101,Bakgrunnsdata!$D:$D,'Endring fra 2009 til 2024'!I$1)</f>
        <v>30213.924553044577</v>
      </c>
      <c r="J101" s="2">
        <f>SUMIFS(Bakgrunnsdata!$F:$F,Bakgrunnsdata!$C:$C,'Endring fra 2009 til 2024'!$B101,Bakgrunnsdata!$D:$D,'Endring fra 2009 til 2024'!J$1)</f>
        <v>31211.150671659067</v>
      </c>
      <c r="K101" s="2">
        <f>SUMIFS(Bakgrunnsdata!$F:$F,Bakgrunnsdata!$C:$C,'Endring fra 2009 til 2024'!$B101,Bakgrunnsdata!$D:$D,'Endring fra 2009 til 2024'!K$1)</f>
        <v>29925.745265093734</v>
      </c>
      <c r="L101" s="2">
        <f>SUMIFS(Bakgrunnsdata!$F:$F,Bakgrunnsdata!$C:$C,'Endring fra 2009 til 2024'!$B101,Bakgrunnsdata!$D:$D,'Endring fra 2009 til 2024'!L$1)</f>
        <v>28921.323582330748</v>
      </c>
      <c r="M101" s="2">
        <f>SUMIFS(Bakgrunnsdata!$F:$F,Bakgrunnsdata!$C:$C,'Endring fra 2009 til 2024'!$B101,Bakgrunnsdata!$D:$D,'Endring fra 2009 til 2024'!M$1)</f>
        <v>29066.417699096619</v>
      </c>
      <c r="N101" s="2">
        <f>SUMIFS(Bakgrunnsdata!$F:$F,Bakgrunnsdata!$C:$C,'Endring fra 2009 til 2024'!$B101,Bakgrunnsdata!$D:$D,'Endring fra 2009 til 2024'!N$1)</f>
        <v>29054.83798312422</v>
      </c>
      <c r="O101" s="2">
        <f>SUMIFS(Bakgrunnsdata!$F:$F,Bakgrunnsdata!$C:$C,'Endring fra 2009 til 2024'!$B101,Bakgrunnsdata!$D:$D,'Endring fra 2009 til 2024'!O$1)</f>
        <v>27900.503754907091</v>
      </c>
      <c r="P101" s="2">
        <f>SUMIFS(Bakgrunnsdata!$F:$F,Bakgrunnsdata!$C:$C,'Endring fra 2009 til 2024'!$B101,Bakgrunnsdata!$D:$D,'Endring fra 2009 til 2024'!P$1)</f>
        <v>27484.47119551483</v>
      </c>
      <c r="Q101" s="5">
        <f t="shared" si="1"/>
        <v>-0.1345811326208699</v>
      </c>
      <c r="R101" s="6"/>
    </row>
    <row r="102" spans="1:18">
      <c r="A102" t="s">
        <v>172</v>
      </c>
      <c r="B102" t="s">
        <v>209</v>
      </c>
      <c r="C102" t="s">
        <v>210</v>
      </c>
      <c r="D102" s="2">
        <f>SUMIFS(Bakgrunnsdata!$F:$F,Bakgrunnsdata!$C:$C,'Endring fra 2009 til 2024'!$B102,Bakgrunnsdata!$D:$D,'Endring fra 2009 til 2024'!D$1)</f>
        <v>11815.495588907377</v>
      </c>
      <c r="E102" s="2">
        <f>SUMIFS(Bakgrunnsdata!$F:$F,Bakgrunnsdata!$C:$C,'Endring fra 2009 til 2024'!$B102,Bakgrunnsdata!$D:$D,'Endring fra 2009 til 2024'!E$1)</f>
        <v>10823.531006367115</v>
      </c>
      <c r="F102" s="2">
        <f>SUMIFS(Bakgrunnsdata!$F:$F,Bakgrunnsdata!$C:$C,'Endring fra 2009 til 2024'!$B102,Bakgrunnsdata!$D:$D,'Endring fra 2009 til 2024'!F$1)</f>
        <v>10775.417754927363</v>
      </c>
      <c r="G102" s="2">
        <f>SUMIFS(Bakgrunnsdata!$F:$F,Bakgrunnsdata!$C:$C,'Endring fra 2009 til 2024'!$B102,Bakgrunnsdata!$D:$D,'Endring fra 2009 til 2024'!G$1)</f>
        <v>10553.706083326233</v>
      </c>
      <c r="H102" s="2">
        <f>SUMIFS(Bakgrunnsdata!$F:$F,Bakgrunnsdata!$C:$C,'Endring fra 2009 til 2024'!$B102,Bakgrunnsdata!$D:$D,'Endring fra 2009 til 2024'!H$1)</f>
        <v>10140.539728243086</v>
      </c>
      <c r="I102" s="2">
        <f>SUMIFS(Bakgrunnsdata!$F:$F,Bakgrunnsdata!$C:$C,'Endring fra 2009 til 2024'!$B102,Bakgrunnsdata!$D:$D,'Endring fra 2009 til 2024'!I$1)</f>
        <v>10121.982531904818</v>
      </c>
      <c r="J102" s="2">
        <f>SUMIFS(Bakgrunnsdata!$F:$F,Bakgrunnsdata!$C:$C,'Endring fra 2009 til 2024'!$B102,Bakgrunnsdata!$D:$D,'Endring fra 2009 til 2024'!J$1)</f>
        <v>10631.474258819286</v>
      </c>
      <c r="K102" s="2">
        <f>SUMIFS(Bakgrunnsdata!$F:$F,Bakgrunnsdata!$C:$C,'Endring fra 2009 til 2024'!$B102,Bakgrunnsdata!$D:$D,'Endring fra 2009 til 2024'!K$1)</f>
        <v>10200.775666356934</v>
      </c>
      <c r="L102" s="2">
        <f>SUMIFS(Bakgrunnsdata!$F:$F,Bakgrunnsdata!$C:$C,'Endring fra 2009 til 2024'!$B102,Bakgrunnsdata!$D:$D,'Endring fra 2009 til 2024'!L$1)</f>
        <v>9886.1806943819083</v>
      </c>
      <c r="M102" s="2">
        <f>SUMIFS(Bakgrunnsdata!$F:$F,Bakgrunnsdata!$C:$C,'Endring fra 2009 til 2024'!$B102,Bakgrunnsdata!$D:$D,'Endring fra 2009 til 2024'!M$1)</f>
        <v>9820.682651804038</v>
      </c>
      <c r="N102" s="2">
        <f>SUMIFS(Bakgrunnsdata!$F:$F,Bakgrunnsdata!$C:$C,'Endring fra 2009 til 2024'!$B102,Bakgrunnsdata!$D:$D,'Endring fra 2009 til 2024'!N$1)</f>
        <v>9519.7794442238337</v>
      </c>
      <c r="O102" s="2">
        <f>SUMIFS(Bakgrunnsdata!$F:$F,Bakgrunnsdata!$C:$C,'Endring fra 2009 til 2024'!$B102,Bakgrunnsdata!$D:$D,'Endring fra 2009 til 2024'!O$1)</f>
        <v>9476.3869835742917</v>
      </c>
      <c r="P102" s="2">
        <f>SUMIFS(Bakgrunnsdata!$F:$F,Bakgrunnsdata!$C:$C,'Endring fra 2009 til 2024'!$B102,Bakgrunnsdata!$D:$D,'Endring fra 2009 til 2024'!P$1)</f>
        <v>9332.5657651993697</v>
      </c>
      <c r="Q102" s="5">
        <f t="shared" si="1"/>
        <v>-0.21014182647057411</v>
      </c>
      <c r="R102" s="6"/>
    </row>
    <row r="103" spans="1:18">
      <c r="A103" t="s">
        <v>172</v>
      </c>
      <c r="B103" t="s">
        <v>211</v>
      </c>
      <c r="C103" t="s">
        <v>212</v>
      </c>
      <c r="D103" s="2">
        <f>SUMIFS(Bakgrunnsdata!$F:$F,Bakgrunnsdata!$C:$C,'Endring fra 2009 til 2024'!$B103,Bakgrunnsdata!$D:$D,'Endring fra 2009 til 2024'!D$1)</f>
        <v>26332.324856870262</v>
      </c>
      <c r="E103" s="2">
        <f>SUMIFS(Bakgrunnsdata!$F:$F,Bakgrunnsdata!$C:$C,'Endring fra 2009 til 2024'!$B103,Bakgrunnsdata!$D:$D,'Endring fra 2009 til 2024'!E$1)</f>
        <v>26063.103323403127</v>
      </c>
      <c r="F103" s="2">
        <f>SUMIFS(Bakgrunnsdata!$F:$F,Bakgrunnsdata!$C:$C,'Endring fra 2009 til 2024'!$B103,Bakgrunnsdata!$D:$D,'Endring fra 2009 til 2024'!F$1)</f>
        <v>26155.209472097325</v>
      </c>
      <c r="G103" s="2">
        <f>SUMIFS(Bakgrunnsdata!$F:$F,Bakgrunnsdata!$C:$C,'Endring fra 2009 til 2024'!$B103,Bakgrunnsdata!$D:$D,'Endring fra 2009 til 2024'!G$1)</f>
        <v>26004.434132496426</v>
      </c>
      <c r="H103" s="2">
        <f>SUMIFS(Bakgrunnsdata!$F:$F,Bakgrunnsdata!$C:$C,'Endring fra 2009 til 2024'!$B103,Bakgrunnsdata!$D:$D,'Endring fra 2009 til 2024'!H$1)</f>
        <v>26106.996572397591</v>
      </c>
      <c r="I103" s="2">
        <f>SUMIFS(Bakgrunnsdata!$F:$F,Bakgrunnsdata!$C:$C,'Endring fra 2009 til 2024'!$B103,Bakgrunnsdata!$D:$D,'Endring fra 2009 til 2024'!I$1)</f>
        <v>25427.321357244742</v>
      </c>
      <c r="J103" s="2">
        <f>SUMIFS(Bakgrunnsdata!$F:$F,Bakgrunnsdata!$C:$C,'Endring fra 2009 til 2024'!$B103,Bakgrunnsdata!$D:$D,'Endring fra 2009 til 2024'!J$1)</f>
        <v>25451.073329462761</v>
      </c>
      <c r="K103" s="2">
        <f>SUMIFS(Bakgrunnsdata!$F:$F,Bakgrunnsdata!$C:$C,'Endring fra 2009 til 2024'!$B103,Bakgrunnsdata!$D:$D,'Endring fra 2009 til 2024'!K$1)</f>
        <v>25318.411286842653</v>
      </c>
      <c r="L103" s="2">
        <f>SUMIFS(Bakgrunnsdata!$F:$F,Bakgrunnsdata!$C:$C,'Endring fra 2009 til 2024'!$B103,Bakgrunnsdata!$D:$D,'Endring fra 2009 til 2024'!L$1)</f>
        <v>24891.942692187535</v>
      </c>
      <c r="M103" s="2">
        <f>SUMIFS(Bakgrunnsdata!$F:$F,Bakgrunnsdata!$C:$C,'Endring fra 2009 til 2024'!$B103,Bakgrunnsdata!$D:$D,'Endring fra 2009 til 2024'!M$1)</f>
        <v>25260.474555417924</v>
      </c>
      <c r="N103" s="2">
        <f>SUMIFS(Bakgrunnsdata!$F:$F,Bakgrunnsdata!$C:$C,'Endring fra 2009 til 2024'!$B103,Bakgrunnsdata!$D:$D,'Endring fra 2009 til 2024'!N$1)</f>
        <v>25129.171444305386</v>
      </c>
      <c r="O103" s="2">
        <f>SUMIFS(Bakgrunnsdata!$F:$F,Bakgrunnsdata!$C:$C,'Endring fra 2009 til 2024'!$B103,Bakgrunnsdata!$D:$D,'Endring fra 2009 til 2024'!O$1)</f>
        <v>24918.035767378831</v>
      </c>
      <c r="P103" s="2">
        <f>SUMIFS(Bakgrunnsdata!$F:$F,Bakgrunnsdata!$C:$C,'Endring fra 2009 til 2024'!$B103,Bakgrunnsdata!$D:$D,'Endring fra 2009 til 2024'!P$1)</f>
        <v>25051.378251100672</v>
      </c>
      <c r="Q103" s="5">
        <f t="shared" si="1"/>
        <v>-4.8645404943627013E-2</v>
      </c>
      <c r="R103" s="6"/>
    </row>
    <row r="104" spans="1:18">
      <c r="A104" t="s">
        <v>172</v>
      </c>
      <c r="B104" t="s">
        <v>213</v>
      </c>
      <c r="C104" t="s">
        <v>214</v>
      </c>
      <c r="D104" s="2">
        <f>SUMIFS(Bakgrunnsdata!$F:$F,Bakgrunnsdata!$C:$C,'Endring fra 2009 til 2024'!$B104,Bakgrunnsdata!$D:$D,'Endring fra 2009 til 2024'!D$1)</f>
        <v>75915.828060088912</v>
      </c>
      <c r="E104" s="2">
        <f>SUMIFS(Bakgrunnsdata!$F:$F,Bakgrunnsdata!$C:$C,'Endring fra 2009 til 2024'!$B104,Bakgrunnsdata!$D:$D,'Endring fra 2009 til 2024'!E$1)</f>
        <v>77672.2023905323</v>
      </c>
      <c r="F104" s="2">
        <f>SUMIFS(Bakgrunnsdata!$F:$F,Bakgrunnsdata!$C:$C,'Endring fra 2009 til 2024'!$B104,Bakgrunnsdata!$D:$D,'Endring fra 2009 til 2024'!F$1)</f>
        <v>79856.905483670242</v>
      </c>
      <c r="G104" s="2">
        <f>SUMIFS(Bakgrunnsdata!$F:$F,Bakgrunnsdata!$C:$C,'Endring fra 2009 til 2024'!$B104,Bakgrunnsdata!$D:$D,'Endring fra 2009 til 2024'!G$1)</f>
        <v>79649.196751216485</v>
      </c>
      <c r="H104" s="2">
        <f>SUMIFS(Bakgrunnsdata!$F:$F,Bakgrunnsdata!$C:$C,'Endring fra 2009 til 2024'!$B104,Bakgrunnsdata!$D:$D,'Endring fra 2009 til 2024'!H$1)</f>
        <v>80406.417339141131</v>
      </c>
      <c r="I104" s="2">
        <f>SUMIFS(Bakgrunnsdata!$F:$F,Bakgrunnsdata!$C:$C,'Endring fra 2009 til 2024'!$B104,Bakgrunnsdata!$D:$D,'Endring fra 2009 til 2024'!I$1)</f>
        <v>79577.999540594275</v>
      </c>
      <c r="J104" s="2">
        <f>SUMIFS(Bakgrunnsdata!$F:$F,Bakgrunnsdata!$C:$C,'Endring fra 2009 til 2024'!$B104,Bakgrunnsdata!$D:$D,'Endring fra 2009 til 2024'!J$1)</f>
        <v>80496.856662891267</v>
      </c>
      <c r="K104" s="2">
        <f>SUMIFS(Bakgrunnsdata!$F:$F,Bakgrunnsdata!$C:$C,'Endring fra 2009 til 2024'!$B104,Bakgrunnsdata!$D:$D,'Endring fra 2009 til 2024'!K$1)</f>
        <v>78852.429852682399</v>
      </c>
      <c r="L104" s="2">
        <f>SUMIFS(Bakgrunnsdata!$F:$F,Bakgrunnsdata!$C:$C,'Endring fra 2009 til 2024'!$B104,Bakgrunnsdata!$D:$D,'Endring fra 2009 til 2024'!L$1)</f>
        <v>76446.586365321898</v>
      </c>
      <c r="M104" s="2">
        <f>SUMIFS(Bakgrunnsdata!$F:$F,Bakgrunnsdata!$C:$C,'Endring fra 2009 til 2024'!$B104,Bakgrunnsdata!$D:$D,'Endring fra 2009 til 2024'!M$1)</f>
        <v>77111.744157674984</v>
      </c>
      <c r="N104" s="2">
        <f>SUMIFS(Bakgrunnsdata!$F:$F,Bakgrunnsdata!$C:$C,'Endring fra 2009 til 2024'!$B104,Bakgrunnsdata!$D:$D,'Endring fra 2009 til 2024'!N$1)</f>
        <v>75674.251399624482</v>
      </c>
      <c r="O104" s="2">
        <f>SUMIFS(Bakgrunnsdata!$F:$F,Bakgrunnsdata!$C:$C,'Endring fra 2009 til 2024'!$B104,Bakgrunnsdata!$D:$D,'Endring fra 2009 til 2024'!O$1)</f>
        <v>70987.295982950265</v>
      </c>
      <c r="P104" s="2">
        <f>SUMIFS(Bakgrunnsdata!$F:$F,Bakgrunnsdata!$C:$C,'Endring fra 2009 til 2024'!$B104,Bakgrunnsdata!$D:$D,'Endring fra 2009 til 2024'!P$1)</f>
        <v>69071.791122403883</v>
      </c>
      <c r="Q104" s="5">
        <f t="shared" si="1"/>
        <v>-9.0152964310259986E-2</v>
      </c>
      <c r="R104" s="6"/>
    </row>
    <row r="105" spans="1:18">
      <c r="A105" t="s">
        <v>172</v>
      </c>
      <c r="B105" t="s">
        <v>215</v>
      </c>
      <c r="C105" t="s">
        <v>216</v>
      </c>
      <c r="D105" s="2">
        <f>SUMIFS(Bakgrunnsdata!$F:$F,Bakgrunnsdata!$C:$C,'Endring fra 2009 til 2024'!$B105,Bakgrunnsdata!$D:$D,'Endring fra 2009 til 2024'!D$1)</f>
        <v>36074.038321969463</v>
      </c>
      <c r="E105" s="2">
        <f>SUMIFS(Bakgrunnsdata!$F:$F,Bakgrunnsdata!$C:$C,'Endring fra 2009 til 2024'!$B105,Bakgrunnsdata!$D:$D,'Endring fra 2009 til 2024'!E$1)</f>
        <v>37724.99855870258</v>
      </c>
      <c r="F105" s="2">
        <f>SUMIFS(Bakgrunnsdata!$F:$F,Bakgrunnsdata!$C:$C,'Endring fra 2009 til 2024'!$B105,Bakgrunnsdata!$D:$D,'Endring fra 2009 til 2024'!F$1)</f>
        <v>38598.293086297679</v>
      </c>
      <c r="G105" s="2">
        <f>SUMIFS(Bakgrunnsdata!$F:$F,Bakgrunnsdata!$C:$C,'Endring fra 2009 til 2024'!$B105,Bakgrunnsdata!$D:$D,'Endring fra 2009 til 2024'!G$1)</f>
        <v>39395.563134828815</v>
      </c>
      <c r="H105" s="2">
        <f>SUMIFS(Bakgrunnsdata!$F:$F,Bakgrunnsdata!$C:$C,'Endring fra 2009 til 2024'!$B105,Bakgrunnsdata!$D:$D,'Endring fra 2009 til 2024'!H$1)</f>
        <v>39700.552525290317</v>
      </c>
      <c r="I105" s="2">
        <f>SUMIFS(Bakgrunnsdata!$F:$F,Bakgrunnsdata!$C:$C,'Endring fra 2009 til 2024'!$B105,Bakgrunnsdata!$D:$D,'Endring fra 2009 til 2024'!I$1)</f>
        <v>38567.404476476753</v>
      </c>
      <c r="J105" s="2">
        <f>SUMIFS(Bakgrunnsdata!$F:$F,Bakgrunnsdata!$C:$C,'Endring fra 2009 til 2024'!$B105,Bakgrunnsdata!$D:$D,'Endring fra 2009 til 2024'!J$1)</f>
        <v>40304.659891294934</v>
      </c>
      <c r="K105" s="2">
        <f>SUMIFS(Bakgrunnsdata!$F:$F,Bakgrunnsdata!$C:$C,'Endring fra 2009 til 2024'!$B105,Bakgrunnsdata!$D:$D,'Endring fra 2009 til 2024'!K$1)</f>
        <v>37563.801075167197</v>
      </c>
      <c r="L105" s="2">
        <f>SUMIFS(Bakgrunnsdata!$F:$F,Bakgrunnsdata!$C:$C,'Endring fra 2009 til 2024'!$B105,Bakgrunnsdata!$D:$D,'Endring fra 2009 til 2024'!L$1)</f>
        <v>37146.987918795305</v>
      </c>
      <c r="M105" s="2">
        <f>SUMIFS(Bakgrunnsdata!$F:$F,Bakgrunnsdata!$C:$C,'Endring fra 2009 til 2024'!$B105,Bakgrunnsdata!$D:$D,'Endring fra 2009 til 2024'!M$1)</f>
        <v>40071.653510681717</v>
      </c>
      <c r="N105" s="2">
        <f>SUMIFS(Bakgrunnsdata!$F:$F,Bakgrunnsdata!$C:$C,'Endring fra 2009 til 2024'!$B105,Bakgrunnsdata!$D:$D,'Endring fra 2009 til 2024'!N$1)</f>
        <v>38956.920858470097</v>
      </c>
      <c r="O105" s="2">
        <f>SUMIFS(Bakgrunnsdata!$F:$F,Bakgrunnsdata!$C:$C,'Endring fra 2009 til 2024'!$B105,Bakgrunnsdata!$D:$D,'Endring fra 2009 til 2024'!O$1)</f>
        <v>37339.212881928142</v>
      </c>
      <c r="P105" s="2">
        <f>SUMIFS(Bakgrunnsdata!$F:$F,Bakgrunnsdata!$C:$C,'Endring fra 2009 til 2024'!$B105,Bakgrunnsdata!$D:$D,'Endring fra 2009 til 2024'!P$1)</f>
        <v>36830.762378541636</v>
      </c>
      <c r="Q105" s="5">
        <f t="shared" si="1"/>
        <v>2.097697102326701E-2</v>
      </c>
      <c r="R105" s="6"/>
    </row>
    <row r="106" spans="1:18">
      <c r="A106" t="s">
        <v>172</v>
      </c>
      <c r="B106" t="s">
        <v>217</v>
      </c>
      <c r="C106" t="s">
        <v>218</v>
      </c>
      <c r="D106" s="2">
        <f>SUMIFS(Bakgrunnsdata!$F:$F,Bakgrunnsdata!$C:$C,'Endring fra 2009 til 2024'!$B106,Bakgrunnsdata!$D:$D,'Endring fra 2009 til 2024'!D$1)</f>
        <v>19569.072013079756</v>
      </c>
      <c r="E106" s="2">
        <f>SUMIFS(Bakgrunnsdata!$F:$F,Bakgrunnsdata!$C:$C,'Endring fra 2009 til 2024'!$B106,Bakgrunnsdata!$D:$D,'Endring fra 2009 til 2024'!E$1)</f>
        <v>20143.87024585783</v>
      </c>
      <c r="F106" s="2">
        <f>SUMIFS(Bakgrunnsdata!$F:$F,Bakgrunnsdata!$C:$C,'Endring fra 2009 til 2024'!$B106,Bakgrunnsdata!$D:$D,'Endring fra 2009 til 2024'!F$1)</f>
        <v>20921.55615115074</v>
      </c>
      <c r="G106" s="2">
        <f>SUMIFS(Bakgrunnsdata!$F:$F,Bakgrunnsdata!$C:$C,'Endring fra 2009 til 2024'!$B106,Bakgrunnsdata!$D:$D,'Endring fra 2009 til 2024'!G$1)</f>
        <v>21454.060382834439</v>
      </c>
      <c r="H106" s="2">
        <f>SUMIFS(Bakgrunnsdata!$F:$F,Bakgrunnsdata!$C:$C,'Endring fra 2009 til 2024'!$B106,Bakgrunnsdata!$D:$D,'Endring fra 2009 til 2024'!H$1)</f>
        <v>21746.473231545995</v>
      </c>
      <c r="I106" s="2">
        <f>SUMIFS(Bakgrunnsdata!$F:$F,Bakgrunnsdata!$C:$C,'Endring fra 2009 til 2024'!$B106,Bakgrunnsdata!$D:$D,'Endring fra 2009 til 2024'!I$1)</f>
        <v>20416.463208472265</v>
      </c>
      <c r="J106" s="2">
        <f>SUMIFS(Bakgrunnsdata!$F:$F,Bakgrunnsdata!$C:$C,'Endring fra 2009 til 2024'!$B106,Bakgrunnsdata!$D:$D,'Endring fra 2009 til 2024'!J$1)</f>
        <v>21696.071263571026</v>
      </c>
      <c r="K106" s="2">
        <f>SUMIFS(Bakgrunnsdata!$F:$F,Bakgrunnsdata!$C:$C,'Endring fra 2009 til 2024'!$B106,Bakgrunnsdata!$D:$D,'Endring fra 2009 til 2024'!K$1)</f>
        <v>20704.528535465401</v>
      </c>
      <c r="L106" s="2">
        <f>SUMIFS(Bakgrunnsdata!$F:$F,Bakgrunnsdata!$C:$C,'Endring fra 2009 til 2024'!$B106,Bakgrunnsdata!$D:$D,'Endring fra 2009 til 2024'!L$1)</f>
        <v>20590.47594669104</v>
      </c>
      <c r="M106" s="2">
        <f>SUMIFS(Bakgrunnsdata!$F:$F,Bakgrunnsdata!$C:$C,'Endring fra 2009 til 2024'!$B106,Bakgrunnsdata!$D:$D,'Endring fra 2009 til 2024'!M$1)</f>
        <v>19520.765351244791</v>
      </c>
      <c r="N106" s="2">
        <f>SUMIFS(Bakgrunnsdata!$F:$F,Bakgrunnsdata!$C:$C,'Endring fra 2009 til 2024'!$B106,Bakgrunnsdata!$D:$D,'Endring fra 2009 til 2024'!N$1)</f>
        <v>19932.282084020291</v>
      </c>
      <c r="O106" s="2">
        <f>SUMIFS(Bakgrunnsdata!$F:$F,Bakgrunnsdata!$C:$C,'Endring fra 2009 til 2024'!$B106,Bakgrunnsdata!$D:$D,'Endring fra 2009 til 2024'!O$1)</f>
        <v>18964.364266050557</v>
      </c>
      <c r="P106" s="2">
        <f>SUMIFS(Bakgrunnsdata!$F:$F,Bakgrunnsdata!$C:$C,'Endring fra 2009 til 2024'!$B106,Bakgrunnsdata!$D:$D,'Endring fra 2009 til 2024'!P$1)</f>
        <v>18976.893784595082</v>
      </c>
      <c r="Q106" s="5">
        <f t="shared" si="1"/>
        <v>-3.0260925407646799E-2</v>
      </c>
      <c r="R106" s="6"/>
    </row>
    <row r="107" spans="1:18">
      <c r="A107" t="s">
        <v>172</v>
      </c>
      <c r="B107" t="s">
        <v>219</v>
      </c>
      <c r="C107" t="s">
        <v>220</v>
      </c>
      <c r="D107" s="2">
        <f>SUMIFS(Bakgrunnsdata!$F:$F,Bakgrunnsdata!$C:$C,'Endring fra 2009 til 2024'!$B107,Bakgrunnsdata!$D:$D,'Endring fra 2009 til 2024'!D$1)</f>
        <v>22574.71841046754</v>
      </c>
      <c r="E107" s="2">
        <f>SUMIFS(Bakgrunnsdata!$F:$F,Bakgrunnsdata!$C:$C,'Endring fra 2009 til 2024'!$B107,Bakgrunnsdata!$D:$D,'Endring fra 2009 til 2024'!E$1)</f>
        <v>22625.512128786999</v>
      </c>
      <c r="F107" s="2">
        <f>SUMIFS(Bakgrunnsdata!$F:$F,Bakgrunnsdata!$C:$C,'Endring fra 2009 til 2024'!$B107,Bakgrunnsdata!$D:$D,'Endring fra 2009 til 2024'!F$1)</f>
        <v>23320.389023238011</v>
      </c>
      <c r="G107" s="2">
        <f>SUMIFS(Bakgrunnsdata!$F:$F,Bakgrunnsdata!$C:$C,'Endring fra 2009 til 2024'!$B107,Bakgrunnsdata!$D:$D,'Endring fra 2009 til 2024'!G$1)</f>
        <v>23330.13455534893</v>
      </c>
      <c r="H107" s="2">
        <f>SUMIFS(Bakgrunnsdata!$F:$F,Bakgrunnsdata!$C:$C,'Endring fra 2009 til 2024'!$B107,Bakgrunnsdata!$D:$D,'Endring fra 2009 til 2024'!H$1)</f>
        <v>22303.518464538505</v>
      </c>
      <c r="I107" s="2">
        <f>SUMIFS(Bakgrunnsdata!$F:$F,Bakgrunnsdata!$C:$C,'Endring fra 2009 til 2024'!$B107,Bakgrunnsdata!$D:$D,'Endring fra 2009 til 2024'!I$1)</f>
        <v>21753.464425668837</v>
      </c>
      <c r="J107" s="2">
        <f>SUMIFS(Bakgrunnsdata!$F:$F,Bakgrunnsdata!$C:$C,'Endring fra 2009 til 2024'!$B107,Bakgrunnsdata!$D:$D,'Endring fra 2009 til 2024'!J$1)</f>
        <v>22520.244762891351</v>
      </c>
      <c r="K107" s="2">
        <f>SUMIFS(Bakgrunnsdata!$F:$F,Bakgrunnsdata!$C:$C,'Endring fra 2009 til 2024'!$B107,Bakgrunnsdata!$D:$D,'Endring fra 2009 til 2024'!K$1)</f>
        <v>21026.048552430824</v>
      </c>
      <c r="L107" s="2">
        <f>SUMIFS(Bakgrunnsdata!$F:$F,Bakgrunnsdata!$C:$C,'Endring fra 2009 til 2024'!$B107,Bakgrunnsdata!$D:$D,'Endring fra 2009 til 2024'!L$1)</f>
        <v>21425.607047268059</v>
      </c>
      <c r="M107" s="2">
        <f>SUMIFS(Bakgrunnsdata!$F:$F,Bakgrunnsdata!$C:$C,'Endring fra 2009 til 2024'!$B107,Bakgrunnsdata!$D:$D,'Endring fra 2009 til 2024'!M$1)</f>
        <v>22491.117342834932</v>
      </c>
      <c r="N107" s="2">
        <f>SUMIFS(Bakgrunnsdata!$F:$F,Bakgrunnsdata!$C:$C,'Endring fra 2009 til 2024'!$B107,Bakgrunnsdata!$D:$D,'Endring fra 2009 til 2024'!N$1)</f>
        <v>21962.1772376804</v>
      </c>
      <c r="O107" s="2">
        <f>SUMIFS(Bakgrunnsdata!$F:$F,Bakgrunnsdata!$C:$C,'Endring fra 2009 til 2024'!$B107,Bakgrunnsdata!$D:$D,'Endring fra 2009 til 2024'!O$1)</f>
        <v>20904.695128046791</v>
      </c>
      <c r="P107" s="2">
        <f>SUMIFS(Bakgrunnsdata!$F:$F,Bakgrunnsdata!$C:$C,'Endring fra 2009 til 2024'!$B107,Bakgrunnsdata!$D:$D,'Endring fra 2009 til 2024'!P$1)</f>
        <v>20812.151279366182</v>
      </c>
      <c r="Q107" s="5">
        <f t="shared" si="1"/>
        <v>-7.8077037288052376E-2</v>
      </c>
      <c r="R107" s="6"/>
    </row>
    <row r="108" spans="1:18">
      <c r="A108" t="s">
        <v>172</v>
      </c>
      <c r="B108" t="s">
        <v>221</v>
      </c>
      <c r="C108" t="s">
        <v>222</v>
      </c>
      <c r="D108" s="2">
        <f>SUMIFS(Bakgrunnsdata!$F:$F,Bakgrunnsdata!$C:$C,'Endring fra 2009 til 2024'!$B108,Bakgrunnsdata!$D:$D,'Endring fra 2009 til 2024'!D$1)</f>
        <v>38650.885800897653</v>
      </c>
      <c r="E108" s="2">
        <f>SUMIFS(Bakgrunnsdata!$F:$F,Bakgrunnsdata!$C:$C,'Endring fra 2009 til 2024'!$B108,Bakgrunnsdata!$D:$D,'Endring fra 2009 til 2024'!E$1)</f>
        <v>37954.912978547269</v>
      </c>
      <c r="F108" s="2">
        <f>SUMIFS(Bakgrunnsdata!$F:$F,Bakgrunnsdata!$C:$C,'Endring fra 2009 til 2024'!$B108,Bakgrunnsdata!$D:$D,'Endring fra 2009 til 2024'!F$1)</f>
        <v>38135.095816920861</v>
      </c>
      <c r="G108" s="2">
        <f>SUMIFS(Bakgrunnsdata!$F:$F,Bakgrunnsdata!$C:$C,'Endring fra 2009 til 2024'!$B108,Bakgrunnsdata!$D:$D,'Endring fra 2009 til 2024'!G$1)</f>
        <v>37833.489550374041</v>
      </c>
      <c r="H108" s="2">
        <f>SUMIFS(Bakgrunnsdata!$F:$F,Bakgrunnsdata!$C:$C,'Endring fra 2009 til 2024'!$B108,Bakgrunnsdata!$D:$D,'Endring fra 2009 til 2024'!H$1)</f>
        <v>37100.341768281847</v>
      </c>
      <c r="I108" s="2">
        <f>SUMIFS(Bakgrunnsdata!$F:$F,Bakgrunnsdata!$C:$C,'Endring fra 2009 til 2024'!$B108,Bakgrunnsdata!$D:$D,'Endring fra 2009 til 2024'!I$1)</f>
        <v>35373.821903373748</v>
      </c>
      <c r="J108" s="2">
        <f>SUMIFS(Bakgrunnsdata!$F:$F,Bakgrunnsdata!$C:$C,'Endring fra 2009 til 2024'!$B108,Bakgrunnsdata!$D:$D,'Endring fra 2009 til 2024'!J$1)</f>
        <v>36890.556377412351</v>
      </c>
      <c r="K108" s="2">
        <f>SUMIFS(Bakgrunnsdata!$F:$F,Bakgrunnsdata!$C:$C,'Endring fra 2009 til 2024'!$B108,Bakgrunnsdata!$D:$D,'Endring fra 2009 til 2024'!K$1)</f>
        <v>35138.251407993979</v>
      </c>
      <c r="L108" s="2">
        <f>SUMIFS(Bakgrunnsdata!$F:$F,Bakgrunnsdata!$C:$C,'Endring fra 2009 til 2024'!$B108,Bakgrunnsdata!$D:$D,'Endring fra 2009 til 2024'!L$1)</f>
        <v>35406.687709329024</v>
      </c>
      <c r="M108" s="2">
        <f>SUMIFS(Bakgrunnsdata!$F:$F,Bakgrunnsdata!$C:$C,'Endring fra 2009 til 2024'!$B108,Bakgrunnsdata!$D:$D,'Endring fra 2009 til 2024'!M$1)</f>
        <v>35629.009183954266</v>
      </c>
      <c r="N108" s="2">
        <f>SUMIFS(Bakgrunnsdata!$F:$F,Bakgrunnsdata!$C:$C,'Endring fra 2009 til 2024'!$B108,Bakgrunnsdata!$D:$D,'Endring fra 2009 til 2024'!N$1)</f>
        <v>35908.452002864084</v>
      </c>
      <c r="O108" s="2">
        <f>SUMIFS(Bakgrunnsdata!$F:$F,Bakgrunnsdata!$C:$C,'Endring fra 2009 til 2024'!$B108,Bakgrunnsdata!$D:$D,'Endring fra 2009 til 2024'!O$1)</f>
        <v>35161.424501581438</v>
      </c>
      <c r="P108" s="2">
        <f>SUMIFS(Bakgrunnsdata!$F:$F,Bakgrunnsdata!$C:$C,'Endring fra 2009 til 2024'!$B108,Bakgrunnsdata!$D:$D,'Endring fra 2009 til 2024'!P$1)</f>
        <v>34606.03424475425</v>
      </c>
      <c r="Q108" s="5">
        <f t="shared" si="1"/>
        <v>-0.10465094065320135</v>
      </c>
      <c r="R108" s="6"/>
    </row>
    <row r="109" spans="1:18">
      <c r="A109" t="s">
        <v>172</v>
      </c>
      <c r="B109" t="s">
        <v>223</v>
      </c>
      <c r="C109" t="s">
        <v>224</v>
      </c>
      <c r="D109" s="2">
        <f>SUMIFS(Bakgrunnsdata!$F:$F,Bakgrunnsdata!$C:$C,'Endring fra 2009 til 2024'!$B109,Bakgrunnsdata!$D:$D,'Endring fra 2009 til 2024'!D$1)</f>
        <v>45733.900045486174</v>
      </c>
      <c r="E109" s="2">
        <f>SUMIFS(Bakgrunnsdata!$F:$F,Bakgrunnsdata!$C:$C,'Endring fra 2009 til 2024'!$B109,Bakgrunnsdata!$D:$D,'Endring fra 2009 til 2024'!E$1)</f>
        <v>47225.158131706477</v>
      </c>
      <c r="F109" s="2">
        <f>SUMIFS(Bakgrunnsdata!$F:$F,Bakgrunnsdata!$C:$C,'Endring fra 2009 til 2024'!$B109,Bakgrunnsdata!$D:$D,'Endring fra 2009 til 2024'!F$1)</f>
        <v>47362.865054214199</v>
      </c>
      <c r="G109" s="2">
        <f>SUMIFS(Bakgrunnsdata!$F:$F,Bakgrunnsdata!$C:$C,'Endring fra 2009 til 2024'!$B109,Bakgrunnsdata!$D:$D,'Endring fra 2009 til 2024'!G$1)</f>
        <v>52512.408734437675</v>
      </c>
      <c r="H109" s="2">
        <f>SUMIFS(Bakgrunnsdata!$F:$F,Bakgrunnsdata!$C:$C,'Endring fra 2009 til 2024'!$B109,Bakgrunnsdata!$D:$D,'Endring fra 2009 til 2024'!H$1)</f>
        <v>53321.675451969684</v>
      </c>
      <c r="I109" s="2">
        <f>SUMIFS(Bakgrunnsdata!$F:$F,Bakgrunnsdata!$C:$C,'Endring fra 2009 til 2024'!$B109,Bakgrunnsdata!$D:$D,'Endring fra 2009 til 2024'!I$1)</f>
        <v>52799.36340127093</v>
      </c>
      <c r="J109" s="2">
        <f>SUMIFS(Bakgrunnsdata!$F:$F,Bakgrunnsdata!$C:$C,'Endring fra 2009 til 2024'!$B109,Bakgrunnsdata!$D:$D,'Endring fra 2009 til 2024'!J$1)</f>
        <v>53484.325063038341</v>
      </c>
      <c r="K109" s="2">
        <f>SUMIFS(Bakgrunnsdata!$F:$F,Bakgrunnsdata!$C:$C,'Endring fra 2009 til 2024'!$B109,Bakgrunnsdata!$D:$D,'Endring fra 2009 til 2024'!K$1)</f>
        <v>50907.184178117401</v>
      </c>
      <c r="L109" s="2">
        <f>SUMIFS(Bakgrunnsdata!$F:$F,Bakgrunnsdata!$C:$C,'Endring fra 2009 til 2024'!$B109,Bakgrunnsdata!$D:$D,'Endring fra 2009 til 2024'!L$1)</f>
        <v>51921.970861235837</v>
      </c>
      <c r="M109" s="2">
        <f>SUMIFS(Bakgrunnsdata!$F:$F,Bakgrunnsdata!$C:$C,'Endring fra 2009 til 2024'!$B109,Bakgrunnsdata!$D:$D,'Endring fra 2009 til 2024'!M$1)</f>
        <v>59374.578069789677</v>
      </c>
      <c r="N109" s="2">
        <f>SUMIFS(Bakgrunnsdata!$F:$F,Bakgrunnsdata!$C:$C,'Endring fra 2009 til 2024'!$B109,Bakgrunnsdata!$D:$D,'Endring fra 2009 til 2024'!N$1)</f>
        <v>67496.077013585265</v>
      </c>
      <c r="O109" s="2">
        <f>SUMIFS(Bakgrunnsdata!$F:$F,Bakgrunnsdata!$C:$C,'Endring fra 2009 til 2024'!$B109,Bakgrunnsdata!$D:$D,'Endring fra 2009 til 2024'!O$1)</f>
        <v>54538.379049728348</v>
      </c>
      <c r="P109" s="2">
        <f>SUMIFS(Bakgrunnsdata!$F:$F,Bakgrunnsdata!$C:$C,'Endring fra 2009 til 2024'!$B109,Bakgrunnsdata!$D:$D,'Endring fra 2009 til 2024'!P$1)</f>
        <v>52473.611871599256</v>
      </c>
      <c r="Q109" s="5">
        <f t="shared" si="1"/>
        <v>0.14736796598168711</v>
      </c>
      <c r="R109" s="6"/>
    </row>
    <row r="110" spans="1:18">
      <c r="A110" t="s">
        <v>172</v>
      </c>
      <c r="B110" t="s">
        <v>225</v>
      </c>
      <c r="C110" t="s">
        <v>226</v>
      </c>
      <c r="D110" s="2">
        <f>SUMIFS(Bakgrunnsdata!$F:$F,Bakgrunnsdata!$C:$C,'Endring fra 2009 til 2024'!$B110,Bakgrunnsdata!$D:$D,'Endring fra 2009 til 2024'!D$1)</f>
        <v>24986.648792930871</v>
      </c>
      <c r="E110" s="2">
        <f>SUMIFS(Bakgrunnsdata!$F:$F,Bakgrunnsdata!$C:$C,'Endring fra 2009 til 2024'!$B110,Bakgrunnsdata!$D:$D,'Endring fra 2009 til 2024'!E$1)</f>
        <v>28298.356189896847</v>
      </c>
      <c r="F110" s="2">
        <f>SUMIFS(Bakgrunnsdata!$F:$F,Bakgrunnsdata!$C:$C,'Endring fra 2009 til 2024'!$B110,Bakgrunnsdata!$D:$D,'Endring fra 2009 til 2024'!F$1)</f>
        <v>28595.524111002189</v>
      </c>
      <c r="G110" s="2">
        <f>SUMIFS(Bakgrunnsdata!$F:$F,Bakgrunnsdata!$C:$C,'Endring fra 2009 til 2024'!$B110,Bakgrunnsdata!$D:$D,'Endring fra 2009 til 2024'!G$1)</f>
        <v>29806.759482828653</v>
      </c>
      <c r="H110" s="2">
        <f>SUMIFS(Bakgrunnsdata!$F:$F,Bakgrunnsdata!$C:$C,'Endring fra 2009 til 2024'!$B110,Bakgrunnsdata!$D:$D,'Endring fra 2009 til 2024'!H$1)</f>
        <v>26110.997983084533</v>
      </c>
      <c r="I110" s="2">
        <f>SUMIFS(Bakgrunnsdata!$F:$F,Bakgrunnsdata!$C:$C,'Endring fra 2009 til 2024'!$B110,Bakgrunnsdata!$D:$D,'Endring fra 2009 til 2024'!I$1)</f>
        <v>23982.00818117533</v>
      </c>
      <c r="J110" s="2">
        <f>SUMIFS(Bakgrunnsdata!$F:$F,Bakgrunnsdata!$C:$C,'Endring fra 2009 til 2024'!$B110,Bakgrunnsdata!$D:$D,'Endring fra 2009 til 2024'!J$1)</f>
        <v>25498.40063628045</v>
      </c>
      <c r="K110" s="2">
        <f>SUMIFS(Bakgrunnsdata!$F:$F,Bakgrunnsdata!$C:$C,'Endring fra 2009 til 2024'!$B110,Bakgrunnsdata!$D:$D,'Endring fra 2009 til 2024'!K$1)</f>
        <v>25151.750425540082</v>
      </c>
      <c r="L110" s="2">
        <f>SUMIFS(Bakgrunnsdata!$F:$F,Bakgrunnsdata!$C:$C,'Endring fra 2009 til 2024'!$B110,Bakgrunnsdata!$D:$D,'Endring fra 2009 til 2024'!L$1)</f>
        <v>25260.700646159334</v>
      </c>
      <c r="M110" s="2">
        <f>SUMIFS(Bakgrunnsdata!$F:$F,Bakgrunnsdata!$C:$C,'Endring fra 2009 til 2024'!$B110,Bakgrunnsdata!$D:$D,'Endring fra 2009 til 2024'!M$1)</f>
        <v>25994.538512506268</v>
      </c>
      <c r="N110" s="2">
        <f>SUMIFS(Bakgrunnsdata!$F:$F,Bakgrunnsdata!$C:$C,'Endring fra 2009 til 2024'!$B110,Bakgrunnsdata!$D:$D,'Endring fra 2009 til 2024'!N$1)</f>
        <v>25764.345261977134</v>
      </c>
      <c r="O110" s="2">
        <f>SUMIFS(Bakgrunnsdata!$F:$F,Bakgrunnsdata!$C:$C,'Endring fra 2009 til 2024'!$B110,Bakgrunnsdata!$D:$D,'Endring fra 2009 til 2024'!O$1)</f>
        <v>25324.517627648889</v>
      </c>
      <c r="P110" s="2">
        <f>SUMIFS(Bakgrunnsdata!$F:$F,Bakgrunnsdata!$C:$C,'Endring fra 2009 til 2024'!$B110,Bakgrunnsdata!$D:$D,'Endring fra 2009 til 2024'!P$1)</f>
        <v>25315.313230381955</v>
      </c>
      <c r="Q110" s="5">
        <f t="shared" si="1"/>
        <v>1.3153602156687372E-2</v>
      </c>
      <c r="R110" s="6"/>
    </row>
    <row r="111" spans="1:18">
      <c r="A111" t="s">
        <v>172</v>
      </c>
      <c r="B111" t="s">
        <v>227</v>
      </c>
      <c r="C111" t="s">
        <v>228</v>
      </c>
      <c r="D111" s="2">
        <f>SUMIFS(Bakgrunnsdata!$F:$F,Bakgrunnsdata!$C:$C,'Endring fra 2009 til 2024'!$B111,Bakgrunnsdata!$D:$D,'Endring fra 2009 til 2024'!D$1)</f>
        <v>24953.199184560792</v>
      </c>
      <c r="E111" s="2">
        <f>SUMIFS(Bakgrunnsdata!$F:$F,Bakgrunnsdata!$C:$C,'Endring fra 2009 til 2024'!$B111,Bakgrunnsdata!$D:$D,'Endring fra 2009 til 2024'!E$1)</f>
        <v>25504.461575687856</v>
      </c>
      <c r="F111" s="2">
        <f>SUMIFS(Bakgrunnsdata!$F:$F,Bakgrunnsdata!$C:$C,'Endring fra 2009 til 2024'!$B111,Bakgrunnsdata!$D:$D,'Endring fra 2009 til 2024'!F$1)</f>
        <v>25887.370249602463</v>
      </c>
      <c r="G111" s="2">
        <f>SUMIFS(Bakgrunnsdata!$F:$F,Bakgrunnsdata!$C:$C,'Endring fra 2009 til 2024'!$B111,Bakgrunnsdata!$D:$D,'Endring fra 2009 til 2024'!G$1)</f>
        <v>26895.640623410818</v>
      </c>
      <c r="H111" s="2">
        <f>SUMIFS(Bakgrunnsdata!$F:$F,Bakgrunnsdata!$C:$C,'Endring fra 2009 til 2024'!$B111,Bakgrunnsdata!$D:$D,'Endring fra 2009 til 2024'!H$1)</f>
        <v>26534.974494267248</v>
      </c>
      <c r="I111" s="2">
        <f>SUMIFS(Bakgrunnsdata!$F:$F,Bakgrunnsdata!$C:$C,'Endring fra 2009 til 2024'!$B111,Bakgrunnsdata!$D:$D,'Endring fra 2009 til 2024'!I$1)</f>
        <v>25834.832154078074</v>
      </c>
      <c r="J111" s="2">
        <f>SUMIFS(Bakgrunnsdata!$F:$F,Bakgrunnsdata!$C:$C,'Endring fra 2009 til 2024'!$B111,Bakgrunnsdata!$D:$D,'Endring fra 2009 til 2024'!J$1)</f>
        <v>26413.801122998037</v>
      </c>
      <c r="K111" s="2">
        <f>SUMIFS(Bakgrunnsdata!$F:$F,Bakgrunnsdata!$C:$C,'Endring fra 2009 til 2024'!$B111,Bakgrunnsdata!$D:$D,'Endring fra 2009 til 2024'!K$1)</f>
        <v>25618.956231369961</v>
      </c>
      <c r="L111" s="2">
        <f>SUMIFS(Bakgrunnsdata!$F:$F,Bakgrunnsdata!$C:$C,'Endring fra 2009 til 2024'!$B111,Bakgrunnsdata!$D:$D,'Endring fra 2009 til 2024'!L$1)</f>
        <v>25403.881577320386</v>
      </c>
      <c r="M111" s="2">
        <f>SUMIFS(Bakgrunnsdata!$F:$F,Bakgrunnsdata!$C:$C,'Endring fra 2009 til 2024'!$B111,Bakgrunnsdata!$D:$D,'Endring fra 2009 til 2024'!M$1)</f>
        <v>26151.47609453238</v>
      </c>
      <c r="N111" s="2">
        <f>SUMIFS(Bakgrunnsdata!$F:$F,Bakgrunnsdata!$C:$C,'Endring fra 2009 til 2024'!$B111,Bakgrunnsdata!$D:$D,'Endring fra 2009 til 2024'!N$1)</f>
        <v>25745.928662445156</v>
      </c>
      <c r="O111" s="2">
        <f>SUMIFS(Bakgrunnsdata!$F:$F,Bakgrunnsdata!$C:$C,'Endring fra 2009 til 2024'!$B111,Bakgrunnsdata!$D:$D,'Endring fra 2009 til 2024'!O$1)</f>
        <v>24581.441666343868</v>
      </c>
      <c r="P111" s="2">
        <f>SUMIFS(Bakgrunnsdata!$F:$F,Bakgrunnsdata!$C:$C,'Endring fra 2009 til 2024'!$B111,Bakgrunnsdata!$D:$D,'Endring fra 2009 til 2024'!P$1)</f>
        <v>24566.81720415067</v>
      </c>
      <c r="Q111" s="5">
        <f t="shared" si="1"/>
        <v>-1.5484266267917546E-2</v>
      </c>
      <c r="R111" s="6"/>
    </row>
    <row r="112" spans="1:18">
      <c r="A112" t="s">
        <v>172</v>
      </c>
      <c r="B112" t="s">
        <v>229</v>
      </c>
      <c r="C112" t="s">
        <v>230</v>
      </c>
      <c r="D112" s="2">
        <f>SUMIFS(Bakgrunnsdata!$F:$F,Bakgrunnsdata!$C:$C,'Endring fra 2009 til 2024'!$B112,Bakgrunnsdata!$D:$D,'Endring fra 2009 til 2024'!D$1)</f>
        <v>32971.310665512603</v>
      </c>
      <c r="E112" s="2">
        <f>SUMIFS(Bakgrunnsdata!$F:$F,Bakgrunnsdata!$C:$C,'Endring fra 2009 til 2024'!$B112,Bakgrunnsdata!$D:$D,'Endring fra 2009 til 2024'!E$1)</f>
        <v>32907.92248488465</v>
      </c>
      <c r="F112" s="2">
        <f>SUMIFS(Bakgrunnsdata!$F:$F,Bakgrunnsdata!$C:$C,'Endring fra 2009 til 2024'!$B112,Bakgrunnsdata!$D:$D,'Endring fra 2009 til 2024'!F$1)</f>
        <v>34305.938929667231</v>
      </c>
      <c r="G112" s="2">
        <f>SUMIFS(Bakgrunnsdata!$F:$F,Bakgrunnsdata!$C:$C,'Endring fra 2009 til 2024'!$B112,Bakgrunnsdata!$D:$D,'Endring fra 2009 til 2024'!G$1)</f>
        <v>34773.146212398431</v>
      </c>
      <c r="H112" s="2">
        <f>SUMIFS(Bakgrunnsdata!$F:$F,Bakgrunnsdata!$C:$C,'Endring fra 2009 til 2024'!$B112,Bakgrunnsdata!$D:$D,'Endring fra 2009 til 2024'!H$1)</f>
        <v>34867.433524651511</v>
      </c>
      <c r="I112" s="2">
        <f>SUMIFS(Bakgrunnsdata!$F:$F,Bakgrunnsdata!$C:$C,'Endring fra 2009 til 2024'!$B112,Bakgrunnsdata!$D:$D,'Endring fra 2009 til 2024'!I$1)</f>
        <v>34133.60188599494</v>
      </c>
      <c r="J112" s="2">
        <f>SUMIFS(Bakgrunnsdata!$F:$F,Bakgrunnsdata!$C:$C,'Endring fra 2009 til 2024'!$B112,Bakgrunnsdata!$D:$D,'Endring fra 2009 til 2024'!J$1)</f>
        <v>34982.639541088836</v>
      </c>
      <c r="K112" s="2">
        <f>SUMIFS(Bakgrunnsdata!$F:$F,Bakgrunnsdata!$C:$C,'Endring fra 2009 til 2024'!$B112,Bakgrunnsdata!$D:$D,'Endring fra 2009 til 2024'!K$1)</f>
        <v>33852.577884923689</v>
      </c>
      <c r="L112" s="2">
        <f>SUMIFS(Bakgrunnsdata!$F:$F,Bakgrunnsdata!$C:$C,'Endring fra 2009 til 2024'!$B112,Bakgrunnsdata!$D:$D,'Endring fra 2009 til 2024'!L$1)</f>
        <v>33486.066399809875</v>
      </c>
      <c r="M112" s="2">
        <f>SUMIFS(Bakgrunnsdata!$F:$F,Bakgrunnsdata!$C:$C,'Endring fra 2009 til 2024'!$B112,Bakgrunnsdata!$D:$D,'Endring fra 2009 til 2024'!M$1)</f>
        <v>34167.886470350779</v>
      </c>
      <c r="N112" s="2">
        <f>SUMIFS(Bakgrunnsdata!$F:$F,Bakgrunnsdata!$C:$C,'Endring fra 2009 til 2024'!$B112,Bakgrunnsdata!$D:$D,'Endring fra 2009 til 2024'!N$1)</f>
        <v>33280.420931883957</v>
      </c>
      <c r="O112" s="2">
        <f>SUMIFS(Bakgrunnsdata!$F:$F,Bakgrunnsdata!$C:$C,'Endring fra 2009 til 2024'!$B112,Bakgrunnsdata!$D:$D,'Endring fra 2009 til 2024'!O$1)</f>
        <v>32514.361507339876</v>
      </c>
      <c r="P112" s="2">
        <f>SUMIFS(Bakgrunnsdata!$F:$F,Bakgrunnsdata!$C:$C,'Endring fra 2009 til 2024'!$B112,Bakgrunnsdata!$D:$D,'Endring fra 2009 til 2024'!P$1)</f>
        <v>32576.916657184469</v>
      </c>
      <c r="Q112" s="5">
        <f t="shared" si="1"/>
        <v>-1.1961732802471259E-2</v>
      </c>
      <c r="R112" s="6"/>
    </row>
    <row r="113" spans="1:18">
      <c r="A113" t="s">
        <v>172</v>
      </c>
      <c r="B113" t="s">
        <v>231</v>
      </c>
      <c r="C113" t="s">
        <v>232</v>
      </c>
      <c r="D113" s="2">
        <f>SUMIFS(Bakgrunnsdata!$F:$F,Bakgrunnsdata!$C:$C,'Endring fra 2009 til 2024'!$B113,Bakgrunnsdata!$D:$D,'Endring fra 2009 til 2024'!D$1)</f>
        <v>46885.300799768185</v>
      </c>
      <c r="E113" s="2">
        <f>SUMIFS(Bakgrunnsdata!$F:$F,Bakgrunnsdata!$C:$C,'Endring fra 2009 til 2024'!$B113,Bakgrunnsdata!$D:$D,'Endring fra 2009 til 2024'!E$1)</f>
        <v>46601.258977094803</v>
      </c>
      <c r="F113" s="2">
        <f>SUMIFS(Bakgrunnsdata!$F:$F,Bakgrunnsdata!$C:$C,'Endring fra 2009 til 2024'!$B113,Bakgrunnsdata!$D:$D,'Endring fra 2009 til 2024'!F$1)</f>
        <v>48754.256147082873</v>
      </c>
      <c r="G113" s="2">
        <f>SUMIFS(Bakgrunnsdata!$F:$F,Bakgrunnsdata!$C:$C,'Endring fra 2009 til 2024'!$B113,Bakgrunnsdata!$D:$D,'Endring fra 2009 til 2024'!G$1)</f>
        <v>45777.720256077999</v>
      </c>
      <c r="H113" s="2">
        <f>SUMIFS(Bakgrunnsdata!$F:$F,Bakgrunnsdata!$C:$C,'Endring fra 2009 til 2024'!$B113,Bakgrunnsdata!$D:$D,'Endring fra 2009 til 2024'!H$1)</f>
        <v>47636.743492824469</v>
      </c>
      <c r="I113" s="2">
        <f>SUMIFS(Bakgrunnsdata!$F:$F,Bakgrunnsdata!$C:$C,'Endring fra 2009 til 2024'!$B113,Bakgrunnsdata!$D:$D,'Endring fra 2009 til 2024'!I$1)</f>
        <v>44346.268316972055</v>
      </c>
      <c r="J113" s="2">
        <f>SUMIFS(Bakgrunnsdata!$F:$F,Bakgrunnsdata!$C:$C,'Endring fra 2009 til 2024'!$B113,Bakgrunnsdata!$D:$D,'Endring fra 2009 til 2024'!J$1)</f>
        <v>44900.115671363405</v>
      </c>
      <c r="K113" s="2">
        <f>SUMIFS(Bakgrunnsdata!$F:$F,Bakgrunnsdata!$C:$C,'Endring fra 2009 til 2024'!$B113,Bakgrunnsdata!$D:$D,'Endring fra 2009 til 2024'!K$1)</f>
        <v>42315.189512593002</v>
      </c>
      <c r="L113" s="2">
        <f>SUMIFS(Bakgrunnsdata!$F:$F,Bakgrunnsdata!$C:$C,'Endring fra 2009 til 2024'!$B113,Bakgrunnsdata!$D:$D,'Endring fra 2009 til 2024'!L$1)</f>
        <v>42030.941024782791</v>
      </c>
      <c r="M113" s="2">
        <f>SUMIFS(Bakgrunnsdata!$F:$F,Bakgrunnsdata!$C:$C,'Endring fra 2009 til 2024'!$B113,Bakgrunnsdata!$D:$D,'Endring fra 2009 til 2024'!M$1)</f>
        <v>42432.50529834858</v>
      </c>
      <c r="N113" s="2">
        <f>SUMIFS(Bakgrunnsdata!$F:$F,Bakgrunnsdata!$C:$C,'Endring fra 2009 til 2024'!$B113,Bakgrunnsdata!$D:$D,'Endring fra 2009 til 2024'!N$1)</f>
        <v>41620.673942185531</v>
      </c>
      <c r="O113" s="2">
        <f>SUMIFS(Bakgrunnsdata!$F:$F,Bakgrunnsdata!$C:$C,'Endring fra 2009 til 2024'!$B113,Bakgrunnsdata!$D:$D,'Endring fra 2009 til 2024'!O$1)</f>
        <v>39641.405662897851</v>
      </c>
      <c r="P113" s="2">
        <f>SUMIFS(Bakgrunnsdata!$F:$F,Bakgrunnsdata!$C:$C,'Endring fra 2009 til 2024'!$B113,Bakgrunnsdata!$D:$D,'Endring fra 2009 til 2024'!P$1)</f>
        <v>38313.758678097729</v>
      </c>
      <c r="Q113" s="5">
        <f t="shared" si="1"/>
        <v>-0.18281939062898866</v>
      </c>
      <c r="R113" s="6"/>
    </row>
    <row r="114" spans="1:18">
      <c r="A114" t="s">
        <v>172</v>
      </c>
      <c r="B114" t="s">
        <v>233</v>
      </c>
      <c r="C114" t="s">
        <v>234</v>
      </c>
      <c r="D114" s="2">
        <f>SUMIFS(Bakgrunnsdata!$F:$F,Bakgrunnsdata!$C:$C,'Endring fra 2009 til 2024'!$B114,Bakgrunnsdata!$D:$D,'Endring fra 2009 til 2024'!D$1)</f>
        <v>45397.071132805635</v>
      </c>
      <c r="E114" s="2">
        <f>SUMIFS(Bakgrunnsdata!$F:$F,Bakgrunnsdata!$C:$C,'Endring fra 2009 til 2024'!$B114,Bakgrunnsdata!$D:$D,'Endring fra 2009 til 2024'!E$1)</f>
        <v>43872.515044170672</v>
      </c>
      <c r="F114" s="2">
        <f>SUMIFS(Bakgrunnsdata!$F:$F,Bakgrunnsdata!$C:$C,'Endring fra 2009 til 2024'!$B114,Bakgrunnsdata!$D:$D,'Endring fra 2009 til 2024'!F$1)</f>
        <v>43327.895451927485</v>
      </c>
      <c r="G114" s="2">
        <f>SUMIFS(Bakgrunnsdata!$F:$F,Bakgrunnsdata!$C:$C,'Endring fra 2009 til 2024'!$B114,Bakgrunnsdata!$D:$D,'Endring fra 2009 til 2024'!G$1)</f>
        <v>43160.692877048408</v>
      </c>
      <c r="H114" s="2">
        <f>SUMIFS(Bakgrunnsdata!$F:$F,Bakgrunnsdata!$C:$C,'Endring fra 2009 til 2024'!$B114,Bakgrunnsdata!$D:$D,'Endring fra 2009 til 2024'!H$1)</f>
        <v>43177.788482544456</v>
      </c>
      <c r="I114" s="2">
        <f>SUMIFS(Bakgrunnsdata!$F:$F,Bakgrunnsdata!$C:$C,'Endring fra 2009 til 2024'!$B114,Bakgrunnsdata!$D:$D,'Endring fra 2009 til 2024'!I$1)</f>
        <v>41468.212522039212</v>
      </c>
      <c r="J114" s="2">
        <f>SUMIFS(Bakgrunnsdata!$F:$F,Bakgrunnsdata!$C:$C,'Endring fra 2009 til 2024'!$B114,Bakgrunnsdata!$D:$D,'Endring fra 2009 til 2024'!J$1)</f>
        <v>42055.962101321173</v>
      </c>
      <c r="K114" s="2">
        <f>SUMIFS(Bakgrunnsdata!$F:$F,Bakgrunnsdata!$C:$C,'Endring fra 2009 til 2024'!$B114,Bakgrunnsdata!$D:$D,'Endring fra 2009 til 2024'!K$1)</f>
        <v>39591.144173148132</v>
      </c>
      <c r="L114" s="2">
        <f>SUMIFS(Bakgrunnsdata!$F:$F,Bakgrunnsdata!$C:$C,'Endring fra 2009 til 2024'!$B114,Bakgrunnsdata!$D:$D,'Endring fra 2009 til 2024'!L$1)</f>
        <v>40078.031845840451</v>
      </c>
      <c r="M114" s="2">
        <f>SUMIFS(Bakgrunnsdata!$F:$F,Bakgrunnsdata!$C:$C,'Endring fra 2009 til 2024'!$B114,Bakgrunnsdata!$D:$D,'Endring fra 2009 til 2024'!M$1)</f>
        <v>41555.89848581142</v>
      </c>
      <c r="N114" s="2">
        <f>SUMIFS(Bakgrunnsdata!$F:$F,Bakgrunnsdata!$C:$C,'Endring fra 2009 til 2024'!$B114,Bakgrunnsdata!$D:$D,'Endring fra 2009 til 2024'!N$1)</f>
        <v>40418.005934365923</v>
      </c>
      <c r="O114" s="2">
        <f>SUMIFS(Bakgrunnsdata!$F:$F,Bakgrunnsdata!$C:$C,'Endring fra 2009 til 2024'!$B114,Bakgrunnsdata!$D:$D,'Endring fra 2009 til 2024'!O$1)</f>
        <v>39373.958669318774</v>
      </c>
      <c r="P114" s="2">
        <f>SUMIFS(Bakgrunnsdata!$F:$F,Bakgrunnsdata!$C:$C,'Endring fra 2009 til 2024'!$B114,Bakgrunnsdata!$D:$D,'Endring fra 2009 til 2024'!P$1)</f>
        <v>38483.43886250208</v>
      </c>
      <c r="Q114" s="5">
        <f t="shared" si="1"/>
        <v>-0.15229247389282574</v>
      </c>
      <c r="R114" s="6"/>
    </row>
    <row r="115" spans="1:18">
      <c r="A115" t="s">
        <v>172</v>
      </c>
      <c r="B115" t="s">
        <v>235</v>
      </c>
      <c r="C115" t="s">
        <v>236</v>
      </c>
      <c r="D115" s="2">
        <f>SUMIFS(Bakgrunnsdata!$F:$F,Bakgrunnsdata!$C:$C,'Endring fra 2009 til 2024'!$B115,Bakgrunnsdata!$D:$D,'Endring fra 2009 til 2024'!D$1)</f>
        <v>36642.07710016724</v>
      </c>
      <c r="E115" s="2">
        <f>SUMIFS(Bakgrunnsdata!$F:$F,Bakgrunnsdata!$C:$C,'Endring fra 2009 til 2024'!$B115,Bakgrunnsdata!$D:$D,'Endring fra 2009 til 2024'!E$1)</f>
        <v>35758.068189924117</v>
      </c>
      <c r="F115" s="2">
        <f>SUMIFS(Bakgrunnsdata!$F:$F,Bakgrunnsdata!$C:$C,'Endring fra 2009 til 2024'!$B115,Bakgrunnsdata!$D:$D,'Endring fra 2009 til 2024'!F$1)</f>
        <v>37093.647607227991</v>
      </c>
      <c r="G115" s="2">
        <f>SUMIFS(Bakgrunnsdata!$F:$F,Bakgrunnsdata!$C:$C,'Endring fra 2009 til 2024'!$B115,Bakgrunnsdata!$D:$D,'Endring fra 2009 til 2024'!G$1)</f>
        <v>38049.617160701971</v>
      </c>
      <c r="H115" s="2">
        <f>SUMIFS(Bakgrunnsdata!$F:$F,Bakgrunnsdata!$C:$C,'Endring fra 2009 til 2024'!$B115,Bakgrunnsdata!$D:$D,'Endring fra 2009 til 2024'!H$1)</f>
        <v>38443.677728779519</v>
      </c>
      <c r="I115" s="2">
        <f>SUMIFS(Bakgrunnsdata!$F:$F,Bakgrunnsdata!$C:$C,'Endring fra 2009 til 2024'!$B115,Bakgrunnsdata!$D:$D,'Endring fra 2009 til 2024'!I$1)</f>
        <v>37101.586005476936</v>
      </c>
      <c r="J115" s="2">
        <f>SUMIFS(Bakgrunnsdata!$F:$F,Bakgrunnsdata!$C:$C,'Endring fra 2009 til 2024'!$B115,Bakgrunnsdata!$D:$D,'Endring fra 2009 til 2024'!J$1)</f>
        <v>38069.958062057864</v>
      </c>
      <c r="K115" s="2">
        <f>SUMIFS(Bakgrunnsdata!$F:$F,Bakgrunnsdata!$C:$C,'Endring fra 2009 til 2024'!$B115,Bakgrunnsdata!$D:$D,'Endring fra 2009 til 2024'!K$1)</f>
        <v>36222.916525933681</v>
      </c>
      <c r="L115" s="2">
        <f>SUMIFS(Bakgrunnsdata!$F:$F,Bakgrunnsdata!$C:$C,'Endring fra 2009 til 2024'!$B115,Bakgrunnsdata!$D:$D,'Endring fra 2009 til 2024'!L$1)</f>
        <v>36860.809342332956</v>
      </c>
      <c r="M115" s="2">
        <f>SUMIFS(Bakgrunnsdata!$F:$F,Bakgrunnsdata!$C:$C,'Endring fra 2009 til 2024'!$B115,Bakgrunnsdata!$D:$D,'Endring fra 2009 til 2024'!M$1)</f>
        <v>38647.067643889779</v>
      </c>
      <c r="N115" s="2">
        <f>SUMIFS(Bakgrunnsdata!$F:$F,Bakgrunnsdata!$C:$C,'Endring fra 2009 til 2024'!$B115,Bakgrunnsdata!$D:$D,'Endring fra 2009 til 2024'!N$1)</f>
        <v>38316.064728555284</v>
      </c>
      <c r="O115" s="2">
        <f>SUMIFS(Bakgrunnsdata!$F:$F,Bakgrunnsdata!$C:$C,'Endring fra 2009 til 2024'!$B115,Bakgrunnsdata!$D:$D,'Endring fra 2009 til 2024'!O$1)</f>
        <v>37883.393908463862</v>
      </c>
      <c r="P115" s="2">
        <f>SUMIFS(Bakgrunnsdata!$F:$F,Bakgrunnsdata!$C:$C,'Endring fra 2009 til 2024'!$B115,Bakgrunnsdata!$D:$D,'Endring fra 2009 til 2024'!P$1)</f>
        <v>38527.229933324073</v>
      </c>
      <c r="Q115" s="5">
        <f t="shared" si="1"/>
        <v>5.1447761217341847E-2</v>
      </c>
      <c r="R115" s="6"/>
    </row>
    <row r="116" spans="1:18">
      <c r="A116" t="s">
        <v>172</v>
      </c>
      <c r="B116" t="s">
        <v>237</v>
      </c>
      <c r="C116" t="s">
        <v>238</v>
      </c>
      <c r="D116" s="2">
        <f>SUMIFS(Bakgrunnsdata!$F:$F,Bakgrunnsdata!$C:$C,'Endring fra 2009 til 2024'!$B116,Bakgrunnsdata!$D:$D,'Endring fra 2009 til 2024'!D$1)</f>
        <v>57949.379842855713</v>
      </c>
      <c r="E116" s="2">
        <f>SUMIFS(Bakgrunnsdata!$F:$F,Bakgrunnsdata!$C:$C,'Endring fra 2009 til 2024'!$B116,Bakgrunnsdata!$D:$D,'Endring fra 2009 til 2024'!E$1)</f>
        <v>59304.560307456748</v>
      </c>
      <c r="F116" s="2">
        <f>SUMIFS(Bakgrunnsdata!$F:$F,Bakgrunnsdata!$C:$C,'Endring fra 2009 til 2024'!$B116,Bakgrunnsdata!$D:$D,'Endring fra 2009 til 2024'!F$1)</f>
        <v>60520.836815900839</v>
      </c>
      <c r="G116" s="2">
        <f>SUMIFS(Bakgrunnsdata!$F:$F,Bakgrunnsdata!$C:$C,'Endring fra 2009 til 2024'!$B116,Bakgrunnsdata!$D:$D,'Endring fra 2009 til 2024'!G$1)</f>
        <v>61689.601147707159</v>
      </c>
      <c r="H116" s="2">
        <f>SUMIFS(Bakgrunnsdata!$F:$F,Bakgrunnsdata!$C:$C,'Endring fra 2009 til 2024'!$B116,Bakgrunnsdata!$D:$D,'Endring fra 2009 til 2024'!H$1)</f>
        <v>61959.055490986168</v>
      </c>
      <c r="I116" s="2">
        <f>SUMIFS(Bakgrunnsdata!$F:$F,Bakgrunnsdata!$C:$C,'Endring fra 2009 til 2024'!$B116,Bakgrunnsdata!$D:$D,'Endring fra 2009 til 2024'!I$1)</f>
        <v>58890.427736565398</v>
      </c>
      <c r="J116" s="2">
        <f>SUMIFS(Bakgrunnsdata!$F:$F,Bakgrunnsdata!$C:$C,'Endring fra 2009 til 2024'!$B116,Bakgrunnsdata!$D:$D,'Endring fra 2009 til 2024'!J$1)</f>
        <v>59048.90309591328</v>
      </c>
      <c r="K116" s="2">
        <f>SUMIFS(Bakgrunnsdata!$F:$F,Bakgrunnsdata!$C:$C,'Endring fra 2009 til 2024'!$B116,Bakgrunnsdata!$D:$D,'Endring fra 2009 til 2024'!K$1)</f>
        <v>57502.158146753027</v>
      </c>
      <c r="L116" s="2">
        <f>SUMIFS(Bakgrunnsdata!$F:$F,Bakgrunnsdata!$C:$C,'Endring fra 2009 til 2024'!$B116,Bakgrunnsdata!$D:$D,'Endring fra 2009 til 2024'!L$1)</f>
        <v>57240.646696462347</v>
      </c>
      <c r="M116" s="2">
        <f>SUMIFS(Bakgrunnsdata!$F:$F,Bakgrunnsdata!$C:$C,'Endring fra 2009 til 2024'!$B116,Bakgrunnsdata!$D:$D,'Endring fra 2009 til 2024'!M$1)</f>
        <v>59179.667524463512</v>
      </c>
      <c r="N116" s="2">
        <f>SUMIFS(Bakgrunnsdata!$F:$F,Bakgrunnsdata!$C:$C,'Endring fra 2009 til 2024'!$B116,Bakgrunnsdata!$D:$D,'Endring fra 2009 til 2024'!N$1)</f>
        <v>58827.58686343224</v>
      </c>
      <c r="O116" s="2">
        <f>SUMIFS(Bakgrunnsdata!$F:$F,Bakgrunnsdata!$C:$C,'Endring fra 2009 til 2024'!$B116,Bakgrunnsdata!$D:$D,'Endring fra 2009 til 2024'!O$1)</f>
        <v>56838.442615593558</v>
      </c>
      <c r="P116" s="2">
        <f>SUMIFS(Bakgrunnsdata!$F:$F,Bakgrunnsdata!$C:$C,'Endring fra 2009 til 2024'!$B116,Bakgrunnsdata!$D:$D,'Endring fra 2009 til 2024'!P$1)</f>
        <v>55920.170560780898</v>
      </c>
      <c r="Q116" s="5">
        <f t="shared" si="1"/>
        <v>-3.5016928353289067E-2</v>
      </c>
      <c r="R116" s="6"/>
    </row>
    <row r="117" spans="1:18">
      <c r="A117" t="s">
        <v>172</v>
      </c>
      <c r="B117" t="s">
        <v>239</v>
      </c>
      <c r="C117" t="s">
        <v>240</v>
      </c>
      <c r="D117" s="2">
        <f>SUMIFS(Bakgrunnsdata!$F:$F,Bakgrunnsdata!$C:$C,'Endring fra 2009 til 2024'!$B117,Bakgrunnsdata!$D:$D,'Endring fra 2009 til 2024'!D$1)</f>
        <v>50752.40996795219</v>
      </c>
      <c r="E117" s="2">
        <f>SUMIFS(Bakgrunnsdata!$F:$F,Bakgrunnsdata!$C:$C,'Endring fra 2009 til 2024'!$B117,Bakgrunnsdata!$D:$D,'Endring fra 2009 til 2024'!E$1)</f>
        <v>50829.693008913971</v>
      </c>
      <c r="F117" s="2">
        <f>SUMIFS(Bakgrunnsdata!$F:$F,Bakgrunnsdata!$C:$C,'Endring fra 2009 til 2024'!$B117,Bakgrunnsdata!$D:$D,'Endring fra 2009 til 2024'!F$1)</f>
        <v>51701.523309994729</v>
      </c>
      <c r="G117" s="2">
        <f>SUMIFS(Bakgrunnsdata!$F:$F,Bakgrunnsdata!$C:$C,'Endring fra 2009 til 2024'!$B117,Bakgrunnsdata!$D:$D,'Endring fra 2009 til 2024'!G$1)</f>
        <v>53316.715148717361</v>
      </c>
      <c r="H117" s="2">
        <f>SUMIFS(Bakgrunnsdata!$F:$F,Bakgrunnsdata!$C:$C,'Endring fra 2009 til 2024'!$B117,Bakgrunnsdata!$D:$D,'Endring fra 2009 til 2024'!H$1)</f>
        <v>53991.991524879835</v>
      </c>
      <c r="I117" s="2">
        <f>SUMIFS(Bakgrunnsdata!$F:$F,Bakgrunnsdata!$C:$C,'Endring fra 2009 til 2024'!$B117,Bakgrunnsdata!$D:$D,'Endring fra 2009 til 2024'!I$1)</f>
        <v>52399.752995457107</v>
      </c>
      <c r="J117" s="2">
        <f>SUMIFS(Bakgrunnsdata!$F:$F,Bakgrunnsdata!$C:$C,'Endring fra 2009 til 2024'!$B117,Bakgrunnsdata!$D:$D,'Endring fra 2009 til 2024'!J$1)</f>
        <v>50548.307304192895</v>
      </c>
      <c r="K117" s="2">
        <f>SUMIFS(Bakgrunnsdata!$F:$F,Bakgrunnsdata!$C:$C,'Endring fra 2009 til 2024'!$B117,Bakgrunnsdata!$D:$D,'Endring fra 2009 til 2024'!K$1)</f>
        <v>47156.666340377342</v>
      </c>
      <c r="L117" s="2">
        <f>SUMIFS(Bakgrunnsdata!$F:$F,Bakgrunnsdata!$C:$C,'Endring fra 2009 til 2024'!$B117,Bakgrunnsdata!$D:$D,'Endring fra 2009 til 2024'!L$1)</f>
        <v>46076.140062117789</v>
      </c>
      <c r="M117" s="2">
        <f>SUMIFS(Bakgrunnsdata!$F:$F,Bakgrunnsdata!$C:$C,'Endring fra 2009 til 2024'!$B117,Bakgrunnsdata!$D:$D,'Endring fra 2009 til 2024'!M$1)</f>
        <v>46986.052993231424</v>
      </c>
      <c r="N117" s="2">
        <f>SUMIFS(Bakgrunnsdata!$F:$F,Bakgrunnsdata!$C:$C,'Endring fra 2009 til 2024'!$B117,Bakgrunnsdata!$D:$D,'Endring fra 2009 til 2024'!N$1)</f>
        <v>46335.208331076283</v>
      </c>
      <c r="O117" s="2">
        <f>SUMIFS(Bakgrunnsdata!$F:$F,Bakgrunnsdata!$C:$C,'Endring fra 2009 til 2024'!$B117,Bakgrunnsdata!$D:$D,'Endring fra 2009 til 2024'!O$1)</f>
        <v>45230.463543403275</v>
      </c>
      <c r="P117" s="2">
        <f>SUMIFS(Bakgrunnsdata!$F:$F,Bakgrunnsdata!$C:$C,'Endring fra 2009 til 2024'!$B117,Bakgrunnsdata!$D:$D,'Endring fra 2009 til 2024'!P$1)</f>
        <v>44214.293757704334</v>
      </c>
      <c r="Q117" s="5">
        <f t="shared" si="1"/>
        <v>-0.12882375860331308</v>
      </c>
      <c r="R117" s="6"/>
    </row>
    <row r="118" spans="1:18">
      <c r="A118" t="s">
        <v>172</v>
      </c>
      <c r="B118" t="s">
        <v>241</v>
      </c>
      <c r="C118" t="s">
        <v>242</v>
      </c>
      <c r="D118" s="2">
        <f>SUMIFS(Bakgrunnsdata!$F:$F,Bakgrunnsdata!$C:$C,'Endring fra 2009 til 2024'!$B118,Bakgrunnsdata!$D:$D,'Endring fra 2009 til 2024'!D$1)</f>
        <v>62947.233610620933</v>
      </c>
      <c r="E118" s="2">
        <f>SUMIFS(Bakgrunnsdata!$F:$F,Bakgrunnsdata!$C:$C,'Endring fra 2009 til 2024'!$B118,Bakgrunnsdata!$D:$D,'Endring fra 2009 til 2024'!E$1)</f>
        <v>61188.178648113528</v>
      </c>
      <c r="F118" s="2">
        <f>SUMIFS(Bakgrunnsdata!$F:$F,Bakgrunnsdata!$C:$C,'Endring fra 2009 til 2024'!$B118,Bakgrunnsdata!$D:$D,'Endring fra 2009 til 2024'!F$1)</f>
        <v>59553.885853982923</v>
      </c>
      <c r="G118" s="2">
        <f>SUMIFS(Bakgrunnsdata!$F:$F,Bakgrunnsdata!$C:$C,'Endring fra 2009 til 2024'!$B118,Bakgrunnsdata!$D:$D,'Endring fra 2009 til 2024'!G$1)</f>
        <v>58316.929554768089</v>
      </c>
      <c r="H118" s="2">
        <f>SUMIFS(Bakgrunnsdata!$F:$F,Bakgrunnsdata!$C:$C,'Endring fra 2009 til 2024'!$B118,Bakgrunnsdata!$D:$D,'Endring fra 2009 til 2024'!H$1)</f>
        <v>59492.041218080034</v>
      </c>
      <c r="I118" s="2">
        <f>SUMIFS(Bakgrunnsdata!$F:$F,Bakgrunnsdata!$C:$C,'Endring fra 2009 til 2024'!$B118,Bakgrunnsdata!$D:$D,'Endring fra 2009 til 2024'!I$1)</f>
        <v>59175.893893775166</v>
      </c>
      <c r="J118" s="2">
        <f>SUMIFS(Bakgrunnsdata!$F:$F,Bakgrunnsdata!$C:$C,'Endring fra 2009 til 2024'!$B118,Bakgrunnsdata!$D:$D,'Endring fra 2009 til 2024'!J$1)</f>
        <v>61155.152885718941</v>
      </c>
      <c r="K118" s="2">
        <f>SUMIFS(Bakgrunnsdata!$F:$F,Bakgrunnsdata!$C:$C,'Endring fra 2009 til 2024'!$B118,Bakgrunnsdata!$D:$D,'Endring fra 2009 til 2024'!K$1)</f>
        <v>60881.488982838215</v>
      </c>
      <c r="L118" s="2">
        <f>SUMIFS(Bakgrunnsdata!$F:$F,Bakgrunnsdata!$C:$C,'Endring fra 2009 til 2024'!$B118,Bakgrunnsdata!$D:$D,'Endring fra 2009 til 2024'!L$1)</f>
        <v>61707.048933037164</v>
      </c>
      <c r="M118" s="2">
        <f>SUMIFS(Bakgrunnsdata!$F:$F,Bakgrunnsdata!$C:$C,'Endring fra 2009 til 2024'!$B118,Bakgrunnsdata!$D:$D,'Endring fra 2009 til 2024'!M$1)</f>
        <v>60146.675880883377</v>
      </c>
      <c r="N118" s="2">
        <f>SUMIFS(Bakgrunnsdata!$F:$F,Bakgrunnsdata!$C:$C,'Endring fra 2009 til 2024'!$B118,Bakgrunnsdata!$D:$D,'Endring fra 2009 til 2024'!N$1)</f>
        <v>60971.612804639626</v>
      </c>
      <c r="O118" s="2">
        <f>SUMIFS(Bakgrunnsdata!$F:$F,Bakgrunnsdata!$C:$C,'Endring fra 2009 til 2024'!$B118,Bakgrunnsdata!$D:$D,'Endring fra 2009 til 2024'!O$1)</f>
        <v>59025.786290873679</v>
      </c>
      <c r="P118" s="2">
        <f>SUMIFS(Bakgrunnsdata!$F:$F,Bakgrunnsdata!$C:$C,'Endring fra 2009 til 2024'!$B118,Bakgrunnsdata!$D:$D,'Endring fra 2009 til 2024'!P$1)</f>
        <v>56540.329787178765</v>
      </c>
      <c r="Q118" s="5">
        <f t="shared" si="1"/>
        <v>-0.1017821349080088</v>
      </c>
      <c r="R118" s="6"/>
    </row>
    <row r="119" spans="1:18">
      <c r="A119" t="s">
        <v>172</v>
      </c>
      <c r="B119" t="s">
        <v>243</v>
      </c>
      <c r="C119" t="s">
        <v>244</v>
      </c>
      <c r="D119" s="2">
        <f>SUMIFS(Bakgrunnsdata!$F:$F,Bakgrunnsdata!$C:$C,'Endring fra 2009 til 2024'!$B119,Bakgrunnsdata!$D:$D,'Endring fra 2009 til 2024'!D$1)</f>
        <v>75404.509956355148</v>
      </c>
      <c r="E119" s="2">
        <f>SUMIFS(Bakgrunnsdata!$F:$F,Bakgrunnsdata!$C:$C,'Endring fra 2009 til 2024'!$B119,Bakgrunnsdata!$D:$D,'Endring fra 2009 til 2024'!E$1)</f>
        <v>75557.838647342011</v>
      </c>
      <c r="F119" s="2">
        <f>SUMIFS(Bakgrunnsdata!$F:$F,Bakgrunnsdata!$C:$C,'Endring fra 2009 til 2024'!$B119,Bakgrunnsdata!$D:$D,'Endring fra 2009 til 2024'!F$1)</f>
        <v>80404.194030338753</v>
      </c>
      <c r="G119" s="2">
        <f>SUMIFS(Bakgrunnsdata!$F:$F,Bakgrunnsdata!$C:$C,'Endring fra 2009 til 2024'!$B119,Bakgrunnsdata!$D:$D,'Endring fra 2009 til 2024'!G$1)</f>
        <v>80613.599417391088</v>
      </c>
      <c r="H119" s="2">
        <f>SUMIFS(Bakgrunnsdata!$F:$F,Bakgrunnsdata!$C:$C,'Endring fra 2009 til 2024'!$B119,Bakgrunnsdata!$D:$D,'Endring fra 2009 til 2024'!H$1)</f>
        <v>81700.035432650213</v>
      </c>
      <c r="I119" s="2">
        <f>SUMIFS(Bakgrunnsdata!$F:$F,Bakgrunnsdata!$C:$C,'Endring fra 2009 til 2024'!$B119,Bakgrunnsdata!$D:$D,'Endring fra 2009 til 2024'!I$1)</f>
        <v>82752.890229647513</v>
      </c>
      <c r="J119" s="2">
        <f>SUMIFS(Bakgrunnsdata!$F:$F,Bakgrunnsdata!$C:$C,'Endring fra 2009 til 2024'!$B119,Bakgrunnsdata!$D:$D,'Endring fra 2009 til 2024'!J$1)</f>
        <v>82265.906868507838</v>
      </c>
      <c r="K119" s="2">
        <f>SUMIFS(Bakgrunnsdata!$F:$F,Bakgrunnsdata!$C:$C,'Endring fra 2009 til 2024'!$B119,Bakgrunnsdata!$D:$D,'Endring fra 2009 til 2024'!K$1)</f>
        <v>76416.104754203596</v>
      </c>
      <c r="L119" s="2">
        <f>SUMIFS(Bakgrunnsdata!$F:$F,Bakgrunnsdata!$C:$C,'Endring fra 2009 til 2024'!$B119,Bakgrunnsdata!$D:$D,'Endring fra 2009 til 2024'!L$1)</f>
        <v>74924.706453017629</v>
      </c>
      <c r="M119" s="2">
        <f>SUMIFS(Bakgrunnsdata!$F:$F,Bakgrunnsdata!$C:$C,'Endring fra 2009 til 2024'!$B119,Bakgrunnsdata!$D:$D,'Endring fra 2009 til 2024'!M$1)</f>
        <v>77250.648499832154</v>
      </c>
      <c r="N119" s="2">
        <f>SUMIFS(Bakgrunnsdata!$F:$F,Bakgrunnsdata!$C:$C,'Endring fra 2009 til 2024'!$B119,Bakgrunnsdata!$D:$D,'Endring fra 2009 til 2024'!N$1)</f>
        <v>78138.373833227539</v>
      </c>
      <c r="O119" s="2">
        <f>SUMIFS(Bakgrunnsdata!$F:$F,Bakgrunnsdata!$C:$C,'Endring fra 2009 til 2024'!$B119,Bakgrunnsdata!$D:$D,'Endring fra 2009 til 2024'!O$1)</f>
        <v>72691.782213453786</v>
      </c>
      <c r="P119" s="2">
        <f>SUMIFS(Bakgrunnsdata!$F:$F,Bakgrunnsdata!$C:$C,'Endring fra 2009 til 2024'!$B119,Bakgrunnsdata!$D:$D,'Endring fra 2009 til 2024'!P$1)</f>
        <v>69395.890923238403</v>
      </c>
      <c r="Q119" s="5">
        <f t="shared" si="1"/>
        <v>-7.9685141334312704E-2</v>
      </c>
      <c r="R119" s="6"/>
    </row>
    <row r="120" spans="1:18">
      <c r="A120" t="s">
        <v>172</v>
      </c>
      <c r="B120" t="s">
        <v>245</v>
      </c>
      <c r="C120" t="s">
        <v>246</v>
      </c>
      <c r="D120" s="2">
        <f>SUMIFS(Bakgrunnsdata!$F:$F,Bakgrunnsdata!$C:$C,'Endring fra 2009 til 2024'!$B120,Bakgrunnsdata!$D:$D,'Endring fra 2009 til 2024'!D$1)</f>
        <v>68386.243288141995</v>
      </c>
      <c r="E120" s="2">
        <f>SUMIFS(Bakgrunnsdata!$F:$F,Bakgrunnsdata!$C:$C,'Endring fra 2009 til 2024'!$B120,Bakgrunnsdata!$D:$D,'Endring fra 2009 til 2024'!E$1)</f>
        <v>78773.241423774074</v>
      </c>
      <c r="F120" s="2">
        <f>SUMIFS(Bakgrunnsdata!$F:$F,Bakgrunnsdata!$C:$C,'Endring fra 2009 til 2024'!$B120,Bakgrunnsdata!$D:$D,'Endring fra 2009 til 2024'!F$1)</f>
        <v>70453.667611844125</v>
      </c>
      <c r="G120" s="2">
        <f>SUMIFS(Bakgrunnsdata!$F:$F,Bakgrunnsdata!$C:$C,'Endring fra 2009 til 2024'!$B120,Bakgrunnsdata!$D:$D,'Endring fra 2009 til 2024'!G$1)</f>
        <v>70798.086110360149</v>
      </c>
      <c r="H120" s="2">
        <f>SUMIFS(Bakgrunnsdata!$F:$F,Bakgrunnsdata!$C:$C,'Endring fra 2009 til 2024'!$B120,Bakgrunnsdata!$D:$D,'Endring fra 2009 til 2024'!H$1)</f>
        <v>71034.04837759606</v>
      </c>
      <c r="I120" s="2">
        <f>SUMIFS(Bakgrunnsdata!$F:$F,Bakgrunnsdata!$C:$C,'Endring fra 2009 til 2024'!$B120,Bakgrunnsdata!$D:$D,'Endring fra 2009 til 2024'!I$1)</f>
        <v>69898.202374853528</v>
      </c>
      <c r="J120" s="2">
        <f>SUMIFS(Bakgrunnsdata!$F:$F,Bakgrunnsdata!$C:$C,'Endring fra 2009 til 2024'!$B120,Bakgrunnsdata!$D:$D,'Endring fra 2009 til 2024'!J$1)</f>
        <v>76792.549049604931</v>
      </c>
      <c r="K120" s="2">
        <f>SUMIFS(Bakgrunnsdata!$F:$F,Bakgrunnsdata!$C:$C,'Endring fra 2009 til 2024'!$B120,Bakgrunnsdata!$D:$D,'Endring fra 2009 til 2024'!K$1)</f>
        <v>73172.011976019043</v>
      </c>
      <c r="L120" s="2">
        <f>SUMIFS(Bakgrunnsdata!$F:$F,Bakgrunnsdata!$C:$C,'Endring fra 2009 til 2024'!$B120,Bakgrunnsdata!$D:$D,'Endring fra 2009 til 2024'!L$1)</f>
        <v>73393.433851337642</v>
      </c>
      <c r="M120" s="2">
        <f>SUMIFS(Bakgrunnsdata!$F:$F,Bakgrunnsdata!$C:$C,'Endring fra 2009 til 2024'!$B120,Bakgrunnsdata!$D:$D,'Endring fra 2009 til 2024'!M$1)</f>
        <v>77901.730758372141</v>
      </c>
      <c r="N120" s="2">
        <f>SUMIFS(Bakgrunnsdata!$F:$F,Bakgrunnsdata!$C:$C,'Endring fra 2009 til 2024'!$B120,Bakgrunnsdata!$D:$D,'Endring fra 2009 til 2024'!N$1)</f>
        <v>76871.943579137995</v>
      </c>
      <c r="O120" s="2">
        <f>SUMIFS(Bakgrunnsdata!$F:$F,Bakgrunnsdata!$C:$C,'Endring fra 2009 til 2024'!$B120,Bakgrunnsdata!$D:$D,'Endring fra 2009 til 2024'!O$1)</f>
        <v>73239.947379970166</v>
      </c>
      <c r="P120" s="2">
        <f>SUMIFS(Bakgrunnsdata!$F:$F,Bakgrunnsdata!$C:$C,'Endring fra 2009 til 2024'!$B120,Bakgrunnsdata!$D:$D,'Endring fra 2009 til 2024'!P$1)</f>
        <v>61577.833439630296</v>
      </c>
      <c r="Q120" s="5">
        <f t="shared" si="1"/>
        <v>-9.9558178972118827E-2</v>
      </c>
      <c r="R120" s="6"/>
    </row>
    <row r="121" spans="1:18">
      <c r="A121" t="s">
        <v>172</v>
      </c>
      <c r="B121" t="s">
        <v>247</v>
      </c>
      <c r="C121" t="s">
        <v>248</v>
      </c>
      <c r="D121" s="2">
        <f>SUMIFS(Bakgrunnsdata!$F:$F,Bakgrunnsdata!$C:$C,'Endring fra 2009 til 2024'!$B121,Bakgrunnsdata!$D:$D,'Endring fra 2009 til 2024'!D$1)</f>
        <v>89655.353559958952</v>
      </c>
      <c r="E121" s="2">
        <f>SUMIFS(Bakgrunnsdata!$F:$F,Bakgrunnsdata!$C:$C,'Endring fra 2009 til 2024'!$B121,Bakgrunnsdata!$D:$D,'Endring fra 2009 til 2024'!E$1)</f>
        <v>91478.538451871354</v>
      </c>
      <c r="F121" s="2">
        <f>SUMIFS(Bakgrunnsdata!$F:$F,Bakgrunnsdata!$C:$C,'Endring fra 2009 til 2024'!$B121,Bakgrunnsdata!$D:$D,'Endring fra 2009 til 2024'!F$1)</f>
        <v>89938.781260475414</v>
      </c>
      <c r="G121" s="2">
        <f>SUMIFS(Bakgrunnsdata!$F:$F,Bakgrunnsdata!$C:$C,'Endring fra 2009 til 2024'!$B121,Bakgrunnsdata!$D:$D,'Endring fra 2009 til 2024'!G$1)</f>
        <v>89069.108388038469</v>
      </c>
      <c r="H121" s="2">
        <f>SUMIFS(Bakgrunnsdata!$F:$F,Bakgrunnsdata!$C:$C,'Endring fra 2009 til 2024'!$B121,Bakgrunnsdata!$D:$D,'Endring fra 2009 til 2024'!H$1)</f>
        <v>88778.709359873988</v>
      </c>
      <c r="I121" s="2">
        <f>SUMIFS(Bakgrunnsdata!$F:$F,Bakgrunnsdata!$C:$C,'Endring fra 2009 til 2024'!$B121,Bakgrunnsdata!$D:$D,'Endring fra 2009 til 2024'!I$1)</f>
        <v>84261.202470426244</v>
      </c>
      <c r="J121" s="2">
        <f>SUMIFS(Bakgrunnsdata!$F:$F,Bakgrunnsdata!$C:$C,'Endring fra 2009 til 2024'!$B121,Bakgrunnsdata!$D:$D,'Endring fra 2009 til 2024'!J$1)</f>
        <v>86251.515211466263</v>
      </c>
      <c r="K121" s="2">
        <f>SUMIFS(Bakgrunnsdata!$F:$F,Bakgrunnsdata!$C:$C,'Endring fra 2009 til 2024'!$B121,Bakgrunnsdata!$D:$D,'Endring fra 2009 til 2024'!K$1)</f>
        <v>80670.813526047466</v>
      </c>
      <c r="L121" s="2">
        <f>SUMIFS(Bakgrunnsdata!$F:$F,Bakgrunnsdata!$C:$C,'Endring fra 2009 til 2024'!$B121,Bakgrunnsdata!$D:$D,'Endring fra 2009 til 2024'!L$1)</f>
        <v>82282.807999375174</v>
      </c>
      <c r="M121" s="2">
        <f>SUMIFS(Bakgrunnsdata!$F:$F,Bakgrunnsdata!$C:$C,'Endring fra 2009 til 2024'!$B121,Bakgrunnsdata!$D:$D,'Endring fra 2009 til 2024'!M$1)</f>
        <v>85849.731980812285</v>
      </c>
      <c r="N121" s="2">
        <f>SUMIFS(Bakgrunnsdata!$F:$F,Bakgrunnsdata!$C:$C,'Endring fra 2009 til 2024'!$B121,Bakgrunnsdata!$D:$D,'Endring fra 2009 til 2024'!N$1)</f>
        <v>84479.475501175068</v>
      </c>
      <c r="O121" s="2">
        <f>SUMIFS(Bakgrunnsdata!$F:$F,Bakgrunnsdata!$C:$C,'Endring fra 2009 til 2024'!$B121,Bakgrunnsdata!$D:$D,'Endring fra 2009 til 2024'!O$1)</f>
        <v>79608.996254280908</v>
      </c>
      <c r="P121" s="2">
        <f>SUMIFS(Bakgrunnsdata!$F:$F,Bakgrunnsdata!$C:$C,'Endring fra 2009 til 2024'!$B121,Bakgrunnsdata!$D:$D,'Endring fra 2009 til 2024'!P$1)</f>
        <v>78656.130563908402</v>
      </c>
      <c r="Q121" s="5">
        <f t="shared" si="1"/>
        <v>-0.12268339323088595</v>
      </c>
      <c r="R121" s="6"/>
    </row>
    <row r="122" spans="1:18">
      <c r="A122" t="s">
        <v>172</v>
      </c>
      <c r="B122" t="s">
        <v>249</v>
      </c>
      <c r="C122" t="s">
        <v>250</v>
      </c>
      <c r="D122" s="2">
        <f>SUMIFS(Bakgrunnsdata!$F:$F,Bakgrunnsdata!$C:$C,'Endring fra 2009 til 2024'!$B122,Bakgrunnsdata!$D:$D,'Endring fra 2009 til 2024'!D$1)</f>
        <v>27438.62748568182</v>
      </c>
      <c r="E122" s="2">
        <f>SUMIFS(Bakgrunnsdata!$F:$F,Bakgrunnsdata!$C:$C,'Endring fra 2009 til 2024'!$B122,Bakgrunnsdata!$D:$D,'Endring fra 2009 til 2024'!E$1)</f>
        <v>26994.761151275234</v>
      </c>
      <c r="F122" s="2">
        <f>SUMIFS(Bakgrunnsdata!$F:$F,Bakgrunnsdata!$C:$C,'Endring fra 2009 til 2024'!$B122,Bakgrunnsdata!$D:$D,'Endring fra 2009 til 2024'!F$1)</f>
        <v>26913.641848477837</v>
      </c>
      <c r="G122" s="2">
        <f>SUMIFS(Bakgrunnsdata!$F:$F,Bakgrunnsdata!$C:$C,'Endring fra 2009 til 2024'!$B122,Bakgrunnsdata!$D:$D,'Endring fra 2009 til 2024'!G$1)</f>
        <v>26415.603745081138</v>
      </c>
      <c r="H122" s="2">
        <f>SUMIFS(Bakgrunnsdata!$F:$F,Bakgrunnsdata!$C:$C,'Endring fra 2009 til 2024'!$B122,Bakgrunnsdata!$D:$D,'Endring fra 2009 til 2024'!H$1)</f>
        <v>26418.573443657075</v>
      </c>
      <c r="I122" s="2">
        <f>SUMIFS(Bakgrunnsdata!$F:$F,Bakgrunnsdata!$C:$C,'Endring fra 2009 til 2024'!$B122,Bakgrunnsdata!$D:$D,'Endring fra 2009 til 2024'!I$1)</f>
        <v>25324.344257029003</v>
      </c>
      <c r="J122" s="2">
        <f>SUMIFS(Bakgrunnsdata!$F:$F,Bakgrunnsdata!$C:$C,'Endring fra 2009 til 2024'!$B122,Bakgrunnsdata!$D:$D,'Endring fra 2009 til 2024'!J$1)</f>
        <v>25317.519054988417</v>
      </c>
      <c r="K122" s="2">
        <f>SUMIFS(Bakgrunnsdata!$F:$F,Bakgrunnsdata!$C:$C,'Endring fra 2009 til 2024'!$B122,Bakgrunnsdata!$D:$D,'Endring fra 2009 til 2024'!K$1)</f>
        <v>23971.123924054547</v>
      </c>
      <c r="L122" s="2">
        <f>SUMIFS(Bakgrunnsdata!$F:$F,Bakgrunnsdata!$C:$C,'Endring fra 2009 til 2024'!$B122,Bakgrunnsdata!$D:$D,'Endring fra 2009 til 2024'!L$1)</f>
        <v>23779.585170752478</v>
      </c>
      <c r="M122" s="2">
        <f>SUMIFS(Bakgrunnsdata!$F:$F,Bakgrunnsdata!$C:$C,'Endring fra 2009 til 2024'!$B122,Bakgrunnsdata!$D:$D,'Endring fra 2009 til 2024'!M$1)</f>
        <v>24486.375380070436</v>
      </c>
      <c r="N122" s="2">
        <f>SUMIFS(Bakgrunnsdata!$F:$F,Bakgrunnsdata!$C:$C,'Endring fra 2009 til 2024'!$B122,Bakgrunnsdata!$D:$D,'Endring fra 2009 til 2024'!N$1)</f>
        <v>23912.455011890401</v>
      </c>
      <c r="O122" s="2">
        <f>SUMIFS(Bakgrunnsdata!$F:$F,Bakgrunnsdata!$C:$C,'Endring fra 2009 til 2024'!$B122,Bakgrunnsdata!$D:$D,'Endring fra 2009 til 2024'!O$1)</f>
        <v>22182.458884544638</v>
      </c>
      <c r="P122" s="2">
        <f>SUMIFS(Bakgrunnsdata!$F:$F,Bakgrunnsdata!$C:$C,'Endring fra 2009 til 2024'!$B122,Bakgrunnsdata!$D:$D,'Endring fra 2009 til 2024'!P$1)</f>
        <v>22625.285997047587</v>
      </c>
      <c r="Q122" s="5">
        <f t="shared" si="1"/>
        <v>-0.1754220939493405</v>
      </c>
      <c r="R122" s="6"/>
    </row>
    <row r="123" spans="1:18">
      <c r="A123" t="s">
        <v>172</v>
      </c>
      <c r="B123" t="s">
        <v>251</v>
      </c>
      <c r="C123" t="s">
        <v>252</v>
      </c>
      <c r="D123" s="2">
        <f>SUMIFS(Bakgrunnsdata!$F:$F,Bakgrunnsdata!$C:$C,'Endring fra 2009 til 2024'!$B123,Bakgrunnsdata!$D:$D,'Endring fra 2009 til 2024'!D$1)</f>
        <v>44407.830045688715</v>
      </c>
      <c r="E123" s="2">
        <f>SUMIFS(Bakgrunnsdata!$F:$F,Bakgrunnsdata!$C:$C,'Endring fra 2009 til 2024'!$B123,Bakgrunnsdata!$D:$D,'Endring fra 2009 til 2024'!E$1)</f>
        <v>44402.567284538745</v>
      </c>
      <c r="F123" s="2">
        <f>SUMIFS(Bakgrunnsdata!$F:$F,Bakgrunnsdata!$C:$C,'Endring fra 2009 til 2024'!$B123,Bakgrunnsdata!$D:$D,'Endring fra 2009 til 2024'!F$1)</f>
        <v>46635.293125836768</v>
      </c>
      <c r="G123" s="2">
        <f>SUMIFS(Bakgrunnsdata!$F:$F,Bakgrunnsdata!$C:$C,'Endring fra 2009 til 2024'!$B123,Bakgrunnsdata!$D:$D,'Endring fra 2009 til 2024'!G$1)</f>
        <v>47119.746765265576</v>
      </c>
      <c r="H123" s="2">
        <f>SUMIFS(Bakgrunnsdata!$F:$F,Bakgrunnsdata!$C:$C,'Endring fra 2009 til 2024'!$B123,Bakgrunnsdata!$D:$D,'Endring fra 2009 til 2024'!H$1)</f>
        <v>47577.821925990807</v>
      </c>
      <c r="I123" s="2">
        <f>SUMIFS(Bakgrunnsdata!$F:$F,Bakgrunnsdata!$C:$C,'Endring fra 2009 til 2024'!$B123,Bakgrunnsdata!$D:$D,'Endring fra 2009 til 2024'!I$1)</f>
        <v>44294.765830027369</v>
      </c>
      <c r="J123" s="2">
        <f>SUMIFS(Bakgrunnsdata!$F:$F,Bakgrunnsdata!$C:$C,'Endring fra 2009 til 2024'!$B123,Bakgrunnsdata!$D:$D,'Endring fra 2009 til 2024'!J$1)</f>
        <v>45892.337624039385</v>
      </c>
      <c r="K123" s="2">
        <f>SUMIFS(Bakgrunnsdata!$F:$F,Bakgrunnsdata!$C:$C,'Endring fra 2009 til 2024'!$B123,Bakgrunnsdata!$D:$D,'Endring fra 2009 til 2024'!K$1)</f>
        <v>42635.156248142317</v>
      </c>
      <c r="L123" s="2">
        <f>SUMIFS(Bakgrunnsdata!$F:$F,Bakgrunnsdata!$C:$C,'Endring fra 2009 til 2024'!$B123,Bakgrunnsdata!$D:$D,'Endring fra 2009 til 2024'!L$1)</f>
        <v>42602.383563912656</v>
      </c>
      <c r="M123" s="2">
        <f>SUMIFS(Bakgrunnsdata!$F:$F,Bakgrunnsdata!$C:$C,'Endring fra 2009 til 2024'!$B123,Bakgrunnsdata!$D:$D,'Endring fra 2009 til 2024'!M$1)</f>
        <v>43886.697621611871</v>
      </c>
      <c r="N123" s="2">
        <f>SUMIFS(Bakgrunnsdata!$F:$F,Bakgrunnsdata!$C:$C,'Endring fra 2009 til 2024'!$B123,Bakgrunnsdata!$D:$D,'Endring fra 2009 til 2024'!N$1)</f>
        <v>43768.733277725922</v>
      </c>
      <c r="O123" s="2">
        <f>SUMIFS(Bakgrunnsdata!$F:$F,Bakgrunnsdata!$C:$C,'Endring fra 2009 til 2024'!$B123,Bakgrunnsdata!$D:$D,'Endring fra 2009 til 2024'!O$1)</f>
        <v>41860.392965520958</v>
      </c>
      <c r="P123" s="2">
        <f>SUMIFS(Bakgrunnsdata!$F:$F,Bakgrunnsdata!$C:$C,'Endring fra 2009 til 2024'!$B123,Bakgrunnsdata!$D:$D,'Endring fra 2009 til 2024'!P$1)</f>
        <v>41603.984091097445</v>
      </c>
      <c r="Q123" s="5">
        <f t="shared" si="1"/>
        <v>-6.3138549028550872E-2</v>
      </c>
      <c r="R123" s="6"/>
    </row>
    <row r="124" spans="1:18">
      <c r="A124" t="s">
        <v>172</v>
      </c>
      <c r="B124" t="s">
        <v>253</v>
      </c>
      <c r="C124" t="s">
        <v>254</v>
      </c>
      <c r="D124" s="2">
        <f>SUMIFS(Bakgrunnsdata!$F:$F,Bakgrunnsdata!$C:$C,'Endring fra 2009 til 2024'!$B124,Bakgrunnsdata!$D:$D,'Endring fra 2009 til 2024'!D$1)</f>
        <v>22587.74051830465</v>
      </c>
      <c r="E124" s="2">
        <f>SUMIFS(Bakgrunnsdata!$F:$F,Bakgrunnsdata!$C:$C,'Endring fra 2009 til 2024'!$B124,Bakgrunnsdata!$D:$D,'Endring fra 2009 til 2024'!E$1)</f>
        <v>22957.400107171889</v>
      </c>
      <c r="F124" s="2">
        <f>SUMIFS(Bakgrunnsdata!$F:$F,Bakgrunnsdata!$C:$C,'Endring fra 2009 til 2024'!$B124,Bakgrunnsdata!$D:$D,'Endring fra 2009 til 2024'!F$1)</f>
        <v>23353.988778353276</v>
      </c>
      <c r="G124" s="2">
        <f>SUMIFS(Bakgrunnsdata!$F:$F,Bakgrunnsdata!$C:$C,'Endring fra 2009 til 2024'!$B124,Bakgrunnsdata!$D:$D,'Endring fra 2009 til 2024'!G$1)</f>
        <v>23286.13208637802</v>
      </c>
      <c r="H124" s="2">
        <f>SUMIFS(Bakgrunnsdata!$F:$F,Bakgrunnsdata!$C:$C,'Endring fra 2009 til 2024'!$B124,Bakgrunnsdata!$D:$D,'Endring fra 2009 til 2024'!H$1)</f>
        <v>23275.65466873072</v>
      </c>
      <c r="I124" s="2">
        <f>SUMIFS(Bakgrunnsdata!$F:$F,Bakgrunnsdata!$C:$C,'Endring fra 2009 til 2024'!$B124,Bakgrunnsdata!$D:$D,'Endring fra 2009 til 2024'!I$1)</f>
        <v>22538.960556244641</v>
      </c>
      <c r="J124" s="2">
        <f>SUMIFS(Bakgrunnsdata!$F:$F,Bakgrunnsdata!$C:$C,'Endring fra 2009 til 2024'!$B124,Bakgrunnsdata!$D:$D,'Endring fra 2009 til 2024'!J$1)</f>
        <v>23518.448946868553</v>
      </c>
      <c r="K124" s="2">
        <f>SUMIFS(Bakgrunnsdata!$F:$F,Bakgrunnsdata!$C:$C,'Endring fra 2009 til 2024'!$B124,Bakgrunnsdata!$D:$D,'Endring fra 2009 til 2024'!K$1)</f>
        <v>22044.814333045295</v>
      </c>
      <c r="L124" s="2">
        <f>SUMIFS(Bakgrunnsdata!$F:$F,Bakgrunnsdata!$C:$C,'Endring fra 2009 til 2024'!$B124,Bakgrunnsdata!$D:$D,'Endring fra 2009 til 2024'!L$1)</f>
        <v>22430.223142875428</v>
      </c>
      <c r="M124" s="2">
        <f>SUMIFS(Bakgrunnsdata!$F:$F,Bakgrunnsdata!$C:$C,'Endring fra 2009 til 2024'!$B124,Bakgrunnsdata!$D:$D,'Endring fra 2009 til 2024'!M$1)</f>
        <v>23134.280326998076</v>
      </c>
      <c r="N124" s="2">
        <f>SUMIFS(Bakgrunnsdata!$F:$F,Bakgrunnsdata!$C:$C,'Endring fra 2009 til 2024'!$B124,Bakgrunnsdata!$D:$D,'Endring fra 2009 til 2024'!N$1)</f>
        <v>23931.752958345365</v>
      </c>
      <c r="O124" s="2">
        <f>SUMIFS(Bakgrunnsdata!$F:$F,Bakgrunnsdata!$C:$C,'Endring fra 2009 til 2024'!$B124,Bakgrunnsdata!$D:$D,'Endring fra 2009 til 2024'!O$1)</f>
        <v>22950.024241883799</v>
      </c>
      <c r="P124" s="2">
        <f>SUMIFS(Bakgrunnsdata!$F:$F,Bakgrunnsdata!$C:$C,'Endring fra 2009 til 2024'!$B124,Bakgrunnsdata!$D:$D,'Endring fra 2009 til 2024'!P$1)</f>
        <v>21966.830016990007</v>
      </c>
      <c r="Q124" s="5">
        <f t="shared" si="1"/>
        <v>-2.7488827437674446E-2</v>
      </c>
      <c r="R124" s="6"/>
    </row>
    <row r="125" spans="1:18">
      <c r="A125" t="s">
        <v>172</v>
      </c>
      <c r="B125" t="s">
        <v>255</v>
      </c>
      <c r="C125" t="s">
        <v>256</v>
      </c>
      <c r="D125" s="2">
        <f>SUMIFS(Bakgrunnsdata!$F:$F,Bakgrunnsdata!$C:$C,'Endring fra 2009 til 2024'!$B125,Bakgrunnsdata!$D:$D,'Endring fra 2009 til 2024'!D$1)</f>
        <v>16681.971912450783</v>
      </c>
      <c r="E125" s="2">
        <f>SUMIFS(Bakgrunnsdata!$F:$F,Bakgrunnsdata!$C:$C,'Endring fra 2009 til 2024'!$B125,Bakgrunnsdata!$D:$D,'Endring fra 2009 til 2024'!E$1)</f>
        <v>16933.334610320373</v>
      </c>
      <c r="F125" s="2">
        <f>SUMIFS(Bakgrunnsdata!$F:$F,Bakgrunnsdata!$C:$C,'Endring fra 2009 til 2024'!$B125,Bakgrunnsdata!$D:$D,'Endring fra 2009 til 2024'!F$1)</f>
        <v>16344.969266373044</v>
      </c>
      <c r="G125" s="2">
        <f>SUMIFS(Bakgrunnsdata!$F:$F,Bakgrunnsdata!$C:$C,'Endring fra 2009 til 2024'!$B125,Bakgrunnsdata!$D:$D,'Endring fra 2009 til 2024'!G$1)</f>
        <v>17567.262924668907</v>
      </c>
      <c r="H125" s="2">
        <f>SUMIFS(Bakgrunnsdata!$F:$F,Bakgrunnsdata!$C:$C,'Endring fra 2009 til 2024'!$B125,Bakgrunnsdata!$D:$D,'Endring fra 2009 til 2024'!H$1)</f>
        <v>17310.898922097622</v>
      </c>
      <c r="I125" s="2">
        <f>SUMIFS(Bakgrunnsdata!$F:$F,Bakgrunnsdata!$C:$C,'Endring fra 2009 til 2024'!$B125,Bakgrunnsdata!$D:$D,'Endring fra 2009 til 2024'!I$1)</f>
        <v>16654.671407616177</v>
      </c>
      <c r="J125" s="2">
        <f>SUMIFS(Bakgrunnsdata!$F:$F,Bakgrunnsdata!$C:$C,'Endring fra 2009 til 2024'!$B125,Bakgrunnsdata!$D:$D,'Endring fra 2009 til 2024'!J$1)</f>
        <v>16958.170418438822</v>
      </c>
      <c r="K125" s="2">
        <f>SUMIFS(Bakgrunnsdata!$F:$F,Bakgrunnsdata!$C:$C,'Endring fra 2009 til 2024'!$B125,Bakgrunnsdata!$D:$D,'Endring fra 2009 til 2024'!K$1)</f>
        <v>16239.304521524678</v>
      </c>
      <c r="L125" s="2">
        <f>SUMIFS(Bakgrunnsdata!$F:$F,Bakgrunnsdata!$C:$C,'Endring fra 2009 til 2024'!$B125,Bakgrunnsdata!$D:$D,'Endring fra 2009 til 2024'!L$1)</f>
        <v>16044.709514296243</v>
      </c>
      <c r="M125" s="2">
        <f>SUMIFS(Bakgrunnsdata!$F:$F,Bakgrunnsdata!$C:$C,'Endring fra 2009 til 2024'!$B125,Bakgrunnsdata!$D:$D,'Endring fra 2009 til 2024'!M$1)</f>
        <v>16255.93241701198</v>
      </c>
      <c r="N125" s="2">
        <f>SUMIFS(Bakgrunnsdata!$F:$F,Bakgrunnsdata!$C:$C,'Endring fra 2009 til 2024'!$B125,Bakgrunnsdata!$D:$D,'Endring fra 2009 til 2024'!N$1)</f>
        <v>16448.949510033643</v>
      </c>
      <c r="O125" s="2">
        <f>SUMIFS(Bakgrunnsdata!$F:$F,Bakgrunnsdata!$C:$C,'Endring fra 2009 til 2024'!$B125,Bakgrunnsdata!$D:$D,'Endring fra 2009 til 2024'!O$1)</f>
        <v>15568.246911080703</v>
      </c>
      <c r="P125" s="2">
        <f>SUMIFS(Bakgrunnsdata!$F:$F,Bakgrunnsdata!$C:$C,'Endring fra 2009 til 2024'!$B125,Bakgrunnsdata!$D:$D,'Endring fra 2009 til 2024'!P$1)</f>
        <v>15709.556187070684</v>
      </c>
      <c r="Q125" s="5">
        <f t="shared" si="1"/>
        <v>-5.8291413658017488E-2</v>
      </c>
      <c r="R125" s="6"/>
    </row>
    <row r="126" spans="1:18">
      <c r="A126" t="s">
        <v>172</v>
      </c>
      <c r="B126" t="s">
        <v>257</v>
      </c>
      <c r="C126" t="s">
        <v>258</v>
      </c>
      <c r="D126" s="2">
        <f>SUMIFS(Bakgrunnsdata!$F:$F,Bakgrunnsdata!$C:$C,'Endring fra 2009 til 2024'!$B126,Bakgrunnsdata!$D:$D,'Endring fra 2009 til 2024'!D$1)</f>
        <v>51726.730864592144</v>
      </c>
      <c r="E126" s="2">
        <f>SUMIFS(Bakgrunnsdata!$F:$F,Bakgrunnsdata!$C:$C,'Endring fra 2009 til 2024'!$B126,Bakgrunnsdata!$D:$D,'Endring fra 2009 til 2024'!E$1)</f>
        <v>51794.74638147284</v>
      </c>
      <c r="F126" s="2">
        <f>SUMIFS(Bakgrunnsdata!$F:$F,Bakgrunnsdata!$C:$C,'Endring fra 2009 til 2024'!$B126,Bakgrunnsdata!$D:$D,'Endring fra 2009 til 2024'!F$1)</f>
        <v>52566.069791588016</v>
      </c>
      <c r="G126" s="2">
        <f>SUMIFS(Bakgrunnsdata!$F:$F,Bakgrunnsdata!$C:$C,'Endring fra 2009 til 2024'!$B126,Bakgrunnsdata!$D:$D,'Endring fra 2009 til 2024'!G$1)</f>
        <v>52937.917872393315</v>
      </c>
      <c r="H126" s="2">
        <f>SUMIFS(Bakgrunnsdata!$F:$F,Bakgrunnsdata!$C:$C,'Endring fra 2009 til 2024'!$B126,Bakgrunnsdata!$D:$D,'Endring fra 2009 til 2024'!H$1)</f>
        <v>51422.90329810611</v>
      </c>
      <c r="I126" s="2">
        <f>SUMIFS(Bakgrunnsdata!$F:$F,Bakgrunnsdata!$C:$C,'Endring fra 2009 til 2024'!$B126,Bakgrunnsdata!$D:$D,'Endring fra 2009 til 2024'!I$1)</f>
        <v>49015.001846632018</v>
      </c>
      <c r="J126" s="2">
        <f>SUMIFS(Bakgrunnsdata!$F:$F,Bakgrunnsdata!$C:$C,'Endring fra 2009 til 2024'!$B126,Bakgrunnsdata!$D:$D,'Endring fra 2009 til 2024'!J$1)</f>
        <v>50859.218151768677</v>
      </c>
      <c r="K126" s="2">
        <f>SUMIFS(Bakgrunnsdata!$F:$F,Bakgrunnsdata!$C:$C,'Endring fra 2009 til 2024'!$B126,Bakgrunnsdata!$D:$D,'Endring fra 2009 til 2024'!K$1)</f>
        <v>47393.672683392288</v>
      </c>
      <c r="L126" s="2">
        <f>SUMIFS(Bakgrunnsdata!$F:$F,Bakgrunnsdata!$C:$C,'Endring fra 2009 til 2024'!$B126,Bakgrunnsdata!$D:$D,'Endring fra 2009 til 2024'!L$1)</f>
        <v>46413.021488103383</v>
      </c>
      <c r="M126" s="2">
        <f>SUMIFS(Bakgrunnsdata!$F:$F,Bakgrunnsdata!$C:$C,'Endring fra 2009 til 2024'!$B126,Bakgrunnsdata!$D:$D,'Endring fra 2009 til 2024'!M$1)</f>
        <v>47996.147777282778</v>
      </c>
      <c r="N126" s="2">
        <f>SUMIFS(Bakgrunnsdata!$F:$F,Bakgrunnsdata!$C:$C,'Endring fra 2009 til 2024'!$B126,Bakgrunnsdata!$D:$D,'Endring fra 2009 til 2024'!N$1)</f>
        <v>48268.438985713707</v>
      </c>
      <c r="O126" s="2">
        <f>SUMIFS(Bakgrunnsdata!$F:$F,Bakgrunnsdata!$C:$C,'Endring fra 2009 til 2024'!$B126,Bakgrunnsdata!$D:$D,'Endring fra 2009 til 2024'!O$1)</f>
        <v>46003.010058491243</v>
      </c>
      <c r="P126" s="2">
        <f>SUMIFS(Bakgrunnsdata!$F:$F,Bakgrunnsdata!$C:$C,'Endring fra 2009 til 2024'!$B126,Bakgrunnsdata!$D:$D,'Endring fra 2009 til 2024'!P$1)</f>
        <v>44475.090119795088</v>
      </c>
      <c r="Q126" s="5">
        <f t="shared" si="1"/>
        <v>-0.14019135993303089</v>
      </c>
      <c r="R126" s="6"/>
    </row>
    <row r="127" spans="1:18">
      <c r="A127" t="s">
        <v>172</v>
      </c>
      <c r="B127" t="s">
        <v>259</v>
      </c>
      <c r="C127" t="s">
        <v>260</v>
      </c>
      <c r="D127" s="2">
        <f>SUMIFS(Bakgrunnsdata!$F:$F,Bakgrunnsdata!$C:$C,'Endring fra 2009 til 2024'!$B127,Bakgrunnsdata!$D:$D,'Endring fra 2009 til 2024'!D$1)</f>
        <v>30686.426754777698</v>
      </c>
      <c r="E127" s="2">
        <f>SUMIFS(Bakgrunnsdata!$F:$F,Bakgrunnsdata!$C:$C,'Endring fra 2009 til 2024'!$B127,Bakgrunnsdata!$D:$D,'Endring fra 2009 til 2024'!E$1)</f>
        <v>29542.781440789742</v>
      </c>
      <c r="F127" s="2">
        <f>SUMIFS(Bakgrunnsdata!$F:$F,Bakgrunnsdata!$C:$C,'Endring fra 2009 til 2024'!$B127,Bakgrunnsdata!$D:$D,'Endring fra 2009 til 2024'!F$1)</f>
        <v>29588.020893303874</v>
      </c>
      <c r="G127" s="2">
        <f>SUMIFS(Bakgrunnsdata!$F:$F,Bakgrunnsdata!$C:$C,'Endring fra 2009 til 2024'!$B127,Bakgrunnsdata!$D:$D,'Endring fra 2009 til 2024'!G$1)</f>
        <v>29478.893516002656</v>
      </c>
      <c r="H127" s="2">
        <f>SUMIFS(Bakgrunnsdata!$F:$F,Bakgrunnsdata!$C:$C,'Endring fra 2009 til 2024'!$B127,Bakgrunnsdata!$D:$D,'Endring fra 2009 til 2024'!H$1)</f>
        <v>29262.16862038926</v>
      </c>
      <c r="I127" s="2">
        <f>SUMIFS(Bakgrunnsdata!$F:$F,Bakgrunnsdata!$C:$C,'Endring fra 2009 til 2024'!$B127,Bakgrunnsdata!$D:$D,'Endring fra 2009 til 2024'!I$1)</f>
        <v>28153.00245070651</v>
      </c>
      <c r="J127" s="2">
        <f>SUMIFS(Bakgrunnsdata!$F:$F,Bakgrunnsdata!$C:$C,'Endring fra 2009 til 2024'!$B127,Bakgrunnsdata!$D:$D,'Endring fra 2009 til 2024'!J$1)</f>
        <v>28409.835174190852</v>
      </c>
      <c r="K127" s="2">
        <f>SUMIFS(Bakgrunnsdata!$F:$F,Bakgrunnsdata!$C:$C,'Endring fra 2009 til 2024'!$B127,Bakgrunnsdata!$D:$D,'Endring fra 2009 til 2024'!K$1)</f>
        <v>26985.910321985088</v>
      </c>
      <c r="L127" s="2">
        <f>SUMIFS(Bakgrunnsdata!$F:$F,Bakgrunnsdata!$C:$C,'Endring fra 2009 til 2024'!$B127,Bakgrunnsdata!$D:$D,'Endring fra 2009 til 2024'!L$1)</f>
        <v>26851.869931628054</v>
      </c>
      <c r="M127" s="2">
        <f>SUMIFS(Bakgrunnsdata!$F:$F,Bakgrunnsdata!$C:$C,'Endring fra 2009 til 2024'!$B127,Bakgrunnsdata!$D:$D,'Endring fra 2009 til 2024'!M$1)</f>
        <v>26763.183518708265</v>
      </c>
      <c r="N127" s="2">
        <f>SUMIFS(Bakgrunnsdata!$F:$F,Bakgrunnsdata!$C:$C,'Endring fra 2009 til 2024'!$B127,Bakgrunnsdata!$D:$D,'Endring fra 2009 til 2024'!N$1)</f>
        <v>26303.35835684323</v>
      </c>
      <c r="O127" s="2">
        <f>SUMIFS(Bakgrunnsdata!$F:$F,Bakgrunnsdata!$C:$C,'Endring fra 2009 til 2024'!$B127,Bakgrunnsdata!$D:$D,'Endring fra 2009 til 2024'!O$1)</f>
        <v>25500.026704293494</v>
      </c>
      <c r="P127" s="2">
        <f>SUMIFS(Bakgrunnsdata!$F:$F,Bakgrunnsdata!$C:$C,'Endring fra 2009 til 2024'!$B127,Bakgrunnsdata!$D:$D,'Endring fra 2009 til 2024'!P$1)</f>
        <v>25469.718073207379</v>
      </c>
      <c r="Q127" s="5">
        <f t="shared" si="1"/>
        <v>-0.17000052574573898</v>
      </c>
      <c r="R127" s="6"/>
    </row>
    <row r="128" spans="1:18">
      <c r="A128" t="s">
        <v>172</v>
      </c>
      <c r="B128" t="s">
        <v>261</v>
      </c>
      <c r="C128" t="s">
        <v>262</v>
      </c>
      <c r="D128" s="2">
        <f>SUMIFS(Bakgrunnsdata!$F:$F,Bakgrunnsdata!$C:$C,'Endring fra 2009 til 2024'!$B128,Bakgrunnsdata!$D:$D,'Endring fra 2009 til 2024'!D$1)</f>
        <v>26178.400130528098</v>
      </c>
      <c r="E128" s="2">
        <f>SUMIFS(Bakgrunnsdata!$F:$F,Bakgrunnsdata!$C:$C,'Endring fra 2009 til 2024'!$B128,Bakgrunnsdata!$D:$D,'Endring fra 2009 til 2024'!E$1)</f>
        <v>25812.79087439015</v>
      </c>
      <c r="F128" s="2">
        <f>SUMIFS(Bakgrunnsdata!$F:$F,Bakgrunnsdata!$C:$C,'Endring fra 2009 til 2024'!$B128,Bakgrunnsdata!$D:$D,'Endring fra 2009 til 2024'!F$1)</f>
        <v>27118.330233823599</v>
      </c>
      <c r="G128" s="2">
        <f>SUMIFS(Bakgrunnsdata!$F:$F,Bakgrunnsdata!$C:$C,'Endring fra 2009 til 2024'!$B128,Bakgrunnsdata!$D:$D,'Endring fra 2009 til 2024'!G$1)</f>
        <v>28491.939170167312</v>
      </c>
      <c r="H128" s="2">
        <f>SUMIFS(Bakgrunnsdata!$F:$F,Bakgrunnsdata!$C:$C,'Endring fra 2009 til 2024'!$B128,Bakgrunnsdata!$D:$D,'Endring fra 2009 til 2024'!H$1)</f>
        <v>33608.929316090842</v>
      </c>
      <c r="I128" s="2">
        <f>SUMIFS(Bakgrunnsdata!$F:$F,Bakgrunnsdata!$C:$C,'Endring fra 2009 til 2024'!$B128,Bakgrunnsdata!$D:$D,'Endring fra 2009 til 2024'!I$1)</f>
        <v>32557.304805533102</v>
      </c>
      <c r="J128" s="2">
        <f>SUMIFS(Bakgrunnsdata!$F:$F,Bakgrunnsdata!$C:$C,'Endring fra 2009 til 2024'!$B128,Bakgrunnsdata!$D:$D,'Endring fra 2009 til 2024'!J$1)</f>
        <v>29924.747051218434</v>
      </c>
      <c r="K128" s="2">
        <f>SUMIFS(Bakgrunnsdata!$F:$F,Bakgrunnsdata!$C:$C,'Endring fra 2009 til 2024'!$B128,Bakgrunnsdata!$D:$D,'Endring fra 2009 til 2024'!K$1)</f>
        <v>27265.444634722237</v>
      </c>
      <c r="L128" s="2">
        <f>SUMIFS(Bakgrunnsdata!$F:$F,Bakgrunnsdata!$C:$C,'Endring fra 2009 til 2024'!$B128,Bakgrunnsdata!$D:$D,'Endring fra 2009 til 2024'!L$1)</f>
        <v>26485.50084366298</v>
      </c>
      <c r="M128" s="2">
        <f>SUMIFS(Bakgrunnsdata!$F:$F,Bakgrunnsdata!$C:$C,'Endring fra 2009 til 2024'!$B128,Bakgrunnsdata!$D:$D,'Endring fra 2009 til 2024'!M$1)</f>
        <v>27684.65618012274</v>
      </c>
      <c r="N128" s="2">
        <f>SUMIFS(Bakgrunnsdata!$F:$F,Bakgrunnsdata!$C:$C,'Endring fra 2009 til 2024'!$B128,Bakgrunnsdata!$D:$D,'Endring fra 2009 til 2024'!N$1)</f>
        <v>27591.756712325528</v>
      </c>
      <c r="O128" s="2">
        <f>SUMIFS(Bakgrunnsdata!$F:$F,Bakgrunnsdata!$C:$C,'Endring fra 2009 til 2024'!$B128,Bakgrunnsdata!$D:$D,'Endring fra 2009 til 2024'!O$1)</f>
        <v>26336.594252718947</v>
      </c>
      <c r="P128" s="2">
        <f>SUMIFS(Bakgrunnsdata!$F:$F,Bakgrunnsdata!$C:$C,'Endring fra 2009 til 2024'!$B128,Bakgrunnsdata!$D:$D,'Endring fra 2009 til 2024'!P$1)</f>
        <v>25812.679756323996</v>
      </c>
      <c r="Q128" s="5">
        <f t="shared" si="1"/>
        <v>-1.397031034672036E-2</v>
      </c>
      <c r="R128" s="6"/>
    </row>
    <row r="129" spans="1:18">
      <c r="A129" t="s">
        <v>172</v>
      </c>
      <c r="B129" t="s">
        <v>263</v>
      </c>
      <c r="C129" t="s">
        <v>264</v>
      </c>
      <c r="D129" s="2">
        <f>SUMIFS(Bakgrunnsdata!$F:$F,Bakgrunnsdata!$C:$C,'Endring fra 2009 til 2024'!$B129,Bakgrunnsdata!$D:$D,'Endring fra 2009 til 2024'!D$1)</f>
        <v>17463.643157857245</v>
      </c>
      <c r="E129" s="2">
        <f>SUMIFS(Bakgrunnsdata!$F:$F,Bakgrunnsdata!$C:$C,'Endring fra 2009 til 2024'!$B129,Bakgrunnsdata!$D:$D,'Endring fra 2009 til 2024'!E$1)</f>
        <v>18318.118593529158</v>
      </c>
      <c r="F129" s="2">
        <f>SUMIFS(Bakgrunnsdata!$F:$F,Bakgrunnsdata!$C:$C,'Endring fra 2009 til 2024'!$B129,Bakgrunnsdata!$D:$D,'Endring fra 2009 til 2024'!F$1)</f>
        <v>17046.168654960704</v>
      </c>
      <c r="G129" s="2">
        <f>SUMIFS(Bakgrunnsdata!$F:$F,Bakgrunnsdata!$C:$C,'Endring fra 2009 til 2024'!$B129,Bakgrunnsdata!$D:$D,'Endring fra 2009 til 2024'!G$1)</f>
        <v>17468.797769703262</v>
      </c>
      <c r="H129" s="2">
        <f>SUMIFS(Bakgrunnsdata!$F:$F,Bakgrunnsdata!$C:$C,'Endring fra 2009 til 2024'!$B129,Bakgrunnsdata!$D:$D,'Endring fra 2009 til 2024'!H$1)</f>
        <v>17944.206280813021</v>
      </c>
      <c r="I129" s="2">
        <f>SUMIFS(Bakgrunnsdata!$F:$F,Bakgrunnsdata!$C:$C,'Endring fra 2009 til 2024'!$B129,Bakgrunnsdata!$D:$D,'Endring fra 2009 til 2024'!I$1)</f>
        <v>17381.578592447589</v>
      </c>
      <c r="J129" s="2">
        <f>SUMIFS(Bakgrunnsdata!$F:$F,Bakgrunnsdata!$C:$C,'Endring fra 2009 til 2024'!$B129,Bakgrunnsdata!$D:$D,'Endring fra 2009 til 2024'!J$1)</f>
        <v>17192.51873362872</v>
      </c>
      <c r="K129" s="2">
        <f>SUMIFS(Bakgrunnsdata!$F:$F,Bakgrunnsdata!$C:$C,'Endring fra 2009 til 2024'!$B129,Bakgrunnsdata!$D:$D,'Endring fra 2009 til 2024'!K$1)</f>
        <v>16530.05044051446</v>
      </c>
      <c r="L129" s="2">
        <f>SUMIFS(Bakgrunnsdata!$F:$F,Bakgrunnsdata!$C:$C,'Endring fra 2009 til 2024'!$B129,Bakgrunnsdata!$D:$D,'Endring fra 2009 til 2024'!L$1)</f>
        <v>16036.407934512537</v>
      </c>
      <c r="M129" s="2">
        <f>SUMIFS(Bakgrunnsdata!$F:$F,Bakgrunnsdata!$C:$C,'Endring fra 2009 til 2024'!$B129,Bakgrunnsdata!$D:$D,'Endring fra 2009 til 2024'!M$1)</f>
        <v>16880.090204995759</v>
      </c>
      <c r="N129" s="2">
        <f>SUMIFS(Bakgrunnsdata!$F:$F,Bakgrunnsdata!$C:$C,'Endring fra 2009 til 2024'!$B129,Bakgrunnsdata!$D:$D,'Endring fra 2009 til 2024'!N$1)</f>
        <v>17351.16032523847</v>
      </c>
      <c r="O129" s="2">
        <f>SUMIFS(Bakgrunnsdata!$F:$F,Bakgrunnsdata!$C:$C,'Endring fra 2009 til 2024'!$B129,Bakgrunnsdata!$D:$D,'Endring fra 2009 til 2024'!O$1)</f>
        <v>16955.07854185412</v>
      </c>
      <c r="P129" s="2">
        <f>SUMIFS(Bakgrunnsdata!$F:$F,Bakgrunnsdata!$C:$C,'Endring fra 2009 til 2024'!$B129,Bakgrunnsdata!$D:$D,'Endring fra 2009 til 2024'!P$1)</f>
        <v>16753.997585374866</v>
      </c>
      <c r="Q129" s="5">
        <f t="shared" si="1"/>
        <v>-4.0635597398993806E-2</v>
      </c>
      <c r="R129" s="6"/>
    </row>
    <row r="130" spans="1:18">
      <c r="A130" t="s">
        <v>265</v>
      </c>
      <c r="B130" t="s">
        <v>266</v>
      </c>
      <c r="C130" t="s">
        <v>267</v>
      </c>
      <c r="D130" s="2">
        <f>SUMIFS(Bakgrunnsdata!$F:$F,Bakgrunnsdata!$C:$C,'Endring fra 2009 til 2024'!$B130,Bakgrunnsdata!$D:$D,'Endring fra 2009 til 2024'!D$1)</f>
        <v>87972.34975440077</v>
      </c>
      <c r="E130" s="2">
        <f>SUMIFS(Bakgrunnsdata!$F:$F,Bakgrunnsdata!$C:$C,'Endring fra 2009 til 2024'!$B130,Bakgrunnsdata!$D:$D,'Endring fra 2009 til 2024'!E$1)</f>
        <v>90579.937505110458</v>
      </c>
      <c r="F130" s="2">
        <f>SUMIFS(Bakgrunnsdata!$F:$F,Bakgrunnsdata!$C:$C,'Endring fra 2009 til 2024'!$B130,Bakgrunnsdata!$D:$D,'Endring fra 2009 til 2024'!F$1)</f>
        <v>89026.601875111941</v>
      </c>
      <c r="G130" s="2">
        <f>SUMIFS(Bakgrunnsdata!$F:$F,Bakgrunnsdata!$C:$C,'Endring fra 2009 til 2024'!$B130,Bakgrunnsdata!$D:$D,'Endring fra 2009 til 2024'!G$1)</f>
        <v>90196.114046818213</v>
      </c>
      <c r="H130" s="2">
        <f>SUMIFS(Bakgrunnsdata!$F:$F,Bakgrunnsdata!$C:$C,'Endring fra 2009 til 2024'!$B130,Bakgrunnsdata!$D:$D,'Endring fra 2009 til 2024'!H$1)</f>
        <v>83587.137359858825</v>
      </c>
      <c r="I130" s="2">
        <f>SUMIFS(Bakgrunnsdata!$F:$F,Bakgrunnsdata!$C:$C,'Endring fra 2009 til 2024'!$B130,Bakgrunnsdata!$D:$D,'Endring fra 2009 til 2024'!I$1)</f>
        <v>79194.403639693963</v>
      </c>
      <c r="J130" s="2">
        <f>SUMIFS(Bakgrunnsdata!$F:$F,Bakgrunnsdata!$C:$C,'Endring fra 2009 til 2024'!$B130,Bakgrunnsdata!$D:$D,'Endring fra 2009 til 2024'!J$1)</f>
        <v>87999.78239939647</v>
      </c>
      <c r="K130" s="2">
        <f>SUMIFS(Bakgrunnsdata!$F:$F,Bakgrunnsdata!$C:$C,'Endring fra 2009 til 2024'!$B130,Bakgrunnsdata!$D:$D,'Endring fra 2009 til 2024'!K$1)</f>
        <v>84888.039576426381</v>
      </c>
      <c r="L130" s="2">
        <f>SUMIFS(Bakgrunnsdata!$F:$F,Bakgrunnsdata!$C:$C,'Endring fra 2009 til 2024'!$B130,Bakgrunnsdata!$D:$D,'Endring fra 2009 til 2024'!L$1)</f>
        <v>82272.547115987356</v>
      </c>
      <c r="M130" s="2">
        <f>SUMIFS(Bakgrunnsdata!$F:$F,Bakgrunnsdata!$C:$C,'Endring fra 2009 til 2024'!$B130,Bakgrunnsdata!$D:$D,'Endring fra 2009 til 2024'!M$1)</f>
        <v>77958.122302876509</v>
      </c>
      <c r="N130" s="2">
        <f>SUMIFS(Bakgrunnsdata!$F:$F,Bakgrunnsdata!$C:$C,'Endring fra 2009 til 2024'!$B130,Bakgrunnsdata!$D:$D,'Endring fra 2009 til 2024'!N$1)</f>
        <v>86915.977390170025</v>
      </c>
      <c r="O130" s="2">
        <f>SUMIFS(Bakgrunnsdata!$F:$F,Bakgrunnsdata!$C:$C,'Endring fra 2009 til 2024'!$B130,Bakgrunnsdata!$D:$D,'Endring fra 2009 til 2024'!O$1)</f>
        <v>79669.432034969519</v>
      </c>
      <c r="P130" s="2">
        <f>SUMIFS(Bakgrunnsdata!$F:$F,Bakgrunnsdata!$C:$C,'Endring fra 2009 til 2024'!$B130,Bakgrunnsdata!$D:$D,'Endring fra 2009 til 2024'!P$1)</f>
        <v>80462.953335746861</v>
      </c>
      <c r="Q130" s="5">
        <f t="shared" ref="Q130:Q193" si="2">P130/D130-1</f>
        <v>-8.5360871223952417E-2</v>
      </c>
      <c r="R130" s="6"/>
    </row>
    <row r="131" spans="1:18">
      <c r="A131" t="s">
        <v>265</v>
      </c>
      <c r="B131" t="s">
        <v>268</v>
      </c>
      <c r="C131" t="s">
        <v>269</v>
      </c>
      <c r="D131" s="2">
        <f>SUMIFS(Bakgrunnsdata!$F:$F,Bakgrunnsdata!$C:$C,'Endring fra 2009 til 2024'!$B131,Bakgrunnsdata!$D:$D,'Endring fra 2009 til 2024'!D$1)</f>
        <v>172206.0133491054</v>
      </c>
      <c r="E131" s="2">
        <f>SUMIFS(Bakgrunnsdata!$F:$F,Bakgrunnsdata!$C:$C,'Endring fra 2009 til 2024'!$B131,Bakgrunnsdata!$D:$D,'Endring fra 2009 til 2024'!E$1)</f>
        <v>168990.83135423102</v>
      </c>
      <c r="F131" s="2">
        <f>SUMIFS(Bakgrunnsdata!$F:$F,Bakgrunnsdata!$C:$C,'Endring fra 2009 til 2024'!$B131,Bakgrunnsdata!$D:$D,'Endring fra 2009 til 2024'!F$1)</f>
        <v>168343.91886813132</v>
      </c>
      <c r="G131" s="2">
        <f>SUMIFS(Bakgrunnsdata!$F:$F,Bakgrunnsdata!$C:$C,'Endring fra 2009 til 2024'!$B131,Bakgrunnsdata!$D:$D,'Endring fra 2009 til 2024'!G$1)</f>
        <v>163162.18808079552</v>
      </c>
      <c r="H131" s="2">
        <f>SUMIFS(Bakgrunnsdata!$F:$F,Bakgrunnsdata!$C:$C,'Endring fra 2009 til 2024'!$B131,Bakgrunnsdata!$D:$D,'Endring fra 2009 til 2024'!H$1)</f>
        <v>158979.26780853971</v>
      </c>
      <c r="I131" s="2">
        <f>SUMIFS(Bakgrunnsdata!$F:$F,Bakgrunnsdata!$C:$C,'Endring fra 2009 til 2024'!$B131,Bakgrunnsdata!$D:$D,'Endring fra 2009 til 2024'!I$1)</f>
        <v>153032.29326903695</v>
      </c>
      <c r="J131" s="2">
        <f>SUMIFS(Bakgrunnsdata!$F:$F,Bakgrunnsdata!$C:$C,'Endring fra 2009 til 2024'!$B131,Bakgrunnsdata!$D:$D,'Endring fra 2009 til 2024'!J$1)</f>
        <v>156059.37921268583</v>
      </c>
      <c r="K131" s="2">
        <f>SUMIFS(Bakgrunnsdata!$F:$F,Bakgrunnsdata!$C:$C,'Endring fra 2009 til 2024'!$B131,Bakgrunnsdata!$D:$D,'Endring fra 2009 til 2024'!K$1)</f>
        <v>153378.11889395869</v>
      </c>
      <c r="L131" s="2">
        <f>SUMIFS(Bakgrunnsdata!$F:$F,Bakgrunnsdata!$C:$C,'Endring fra 2009 til 2024'!$B131,Bakgrunnsdata!$D:$D,'Endring fra 2009 til 2024'!L$1)</f>
        <v>134789.74871346052</v>
      </c>
      <c r="M131" s="2">
        <f>SUMIFS(Bakgrunnsdata!$F:$F,Bakgrunnsdata!$C:$C,'Endring fra 2009 til 2024'!$B131,Bakgrunnsdata!$D:$D,'Endring fra 2009 til 2024'!M$1)</f>
        <v>130008.08245605443</v>
      </c>
      <c r="N131" s="2">
        <f>SUMIFS(Bakgrunnsdata!$F:$F,Bakgrunnsdata!$C:$C,'Endring fra 2009 til 2024'!$B131,Bakgrunnsdata!$D:$D,'Endring fra 2009 til 2024'!N$1)</f>
        <v>125094.14969264768</v>
      </c>
      <c r="O131" s="2">
        <f>SUMIFS(Bakgrunnsdata!$F:$F,Bakgrunnsdata!$C:$C,'Endring fra 2009 til 2024'!$B131,Bakgrunnsdata!$D:$D,'Endring fra 2009 til 2024'!O$1)</f>
        <v>119889.86676330575</v>
      </c>
      <c r="P131" s="2">
        <f>SUMIFS(Bakgrunnsdata!$F:$F,Bakgrunnsdata!$C:$C,'Endring fra 2009 til 2024'!$B131,Bakgrunnsdata!$D:$D,'Endring fra 2009 til 2024'!P$1)</f>
        <v>118902.78227388627</v>
      </c>
      <c r="Q131" s="5">
        <f t="shared" si="2"/>
        <v>-0.3095317639527484</v>
      </c>
      <c r="R131" s="6"/>
    </row>
    <row r="132" spans="1:18">
      <c r="A132" t="s">
        <v>265</v>
      </c>
      <c r="B132" t="s">
        <v>270</v>
      </c>
      <c r="C132" t="s">
        <v>271</v>
      </c>
      <c r="D132" s="2">
        <f>SUMIFS(Bakgrunnsdata!$F:$F,Bakgrunnsdata!$C:$C,'Endring fra 2009 til 2024'!$B132,Bakgrunnsdata!$D:$D,'Endring fra 2009 til 2024'!D$1)</f>
        <v>288748.2314705489</v>
      </c>
      <c r="E132" s="2">
        <f>SUMIFS(Bakgrunnsdata!$F:$F,Bakgrunnsdata!$C:$C,'Endring fra 2009 til 2024'!$B132,Bakgrunnsdata!$D:$D,'Endring fra 2009 til 2024'!E$1)</f>
        <v>293712.34904066613</v>
      </c>
      <c r="F132" s="2">
        <f>SUMIFS(Bakgrunnsdata!$F:$F,Bakgrunnsdata!$C:$C,'Endring fra 2009 til 2024'!$B132,Bakgrunnsdata!$D:$D,'Endring fra 2009 til 2024'!F$1)</f>
        <v>292800.2337119499</v>
      </c>
      <c r="G132" s="2">
        <f>SUMIFS(Bakgrunnsdata!$F:$F,Bakgrunnsdata!$C:$C,'Endring fra 2009 til 2024'!$B132,Bakgrunnsdata!$D:$D,'Endring fra 2009 til 2024'!G$1)</f>
        <v>293567.29321249889</v>
      </c>
      <c r="H132" s="2">
        <f>SUMIFS(Bakgrunnsdata!$F:$F,Bakgrunnsdata!$C:$C,'Endring fra 2009 til 2024'!$B132,Bakgrunnsdata!$D:$D,'Endring fra 2009 til 2024'!H$1)</f>
        <v>281515.1561275993</v>
      </c>
      <c r="I132" s="2">
        <f>SUMIFS(Bakgrunnsdata!$F:$F,Bakgrunnsdata!$C:$C,'Endring fra 2009 til 2024'!$B132,Bakgrunnsdata!$D:$D,'Endring fra 2009 til 2024'!I$1)</f>
        <v>274976.77749135403</v>
      </c>
      <c r="J132" s="2">
        <f>SUMIFS(Bakgrunnsdata!$F:$F,Bakgrunnsdata!$C:$C,'Endring fra 2009 til 2024'!$B132,Bakgrunnsdata!$D:$D,'Endring fra 2009 til 2024'!J$1)</f>
        <v>283202.86882640846</v>
      </c>
      <c r="K132" s="2">
        <f>SUMIFS(Bakgrunnsdata!$F:$F,Bakgrunnsdata!$C:$C,'Endring fra 2009 til 2024'!$B132,Bakgrunnsdata!$D:$D,'Endring fra 2009 til 2024'!K$1)</f>
        <v>276826.03179121093</v>
      </c>
      <c r="L132" s="2">
        <f>SUMIFS(Bakgrunnsdata!$F:$F,Bakgrunnsdata!$C:$C,'Endring fra 2009 til 2024'!$B132,Bakgrunnsdata!$D:$D,'Endring fra 2009 til 2024'!L$1)</f>
        <v>291415.12220556935</v>
      </c>
      <c r="M132" s="2">
        <f>SUMIFS(Bakgrunnsdata!$F:$F,Bakgrunnsdata!$C:$C,'Endring fra 2009 til 2024'!$B132,Bakgrunnsdata!$D:$D,'Endring fra 2009 til 2024'!M$1)</f>
        <v>277376.93845354143</v>
      </c>
      <c r="N132" s="2">
        <f>SUMIFS(Bakgrunnsdata!$F:$F,Bakgrunnsdata!$C:$C,'Endring fra 2009 til 2024'!$B132,Bakgrunnsdata!$D:$D,'Endring fra 2009 til 2024'!N$1)</f>
        <v>256799.93288750833</v>
      </c>
      <c r="O132" s="2">
        <f>SUMIFS(Bakgrunnsdata!$F:$F,Bakgrunnsdata!$C:$C,'Endring fra 2009 til 2024'!$B132,Bakgrunnsdata!$D:$D,'Endring fra 2009 til 2024'!O$1)</f>
        <v>249852.02253019798</v>
      </c>
      <c r="P132" s="2">
        <f>SUMIFS(Bakgrunnsdata!$F:$F,Bakgrunnsdata!$C:$C,'Endring fra 2009 til 2024'!$B132,Bakgrunnsdata!$D:$D,'Endring fra 2009 til 2024'!P$1)</f>
        <v>261585.06342810602</v>
      </c>
      <c r="Q132" s="5">
        <f t="shared" si="2"/>
        <v>-9.4072153807159831E-2</v>
      </c>
      <c r="R132" s="6"/>
    </row>
    <row r="133" spans="1:18">
      <c r="A133" t="s">
        <v>265</v>
      </c>
      <c r="B133" t="s">
        <v>272</v>
      </c>
      <c r="C133" t="s">
        <v>273</v>
      </c>
      <c r="D133" s="2">
        <f>SUMIFS(Bakgrunnsdata!$F:$F,Bakgrunnsdata!$C:$C,'Endring fra 2009 til 2024'!$B133,Bakgrunnsdata!$D:$D,'Endring fra 2009 til 2024'!D$1)</f>
        <v>30994.809680013448</v>
      </c>
      <c r="E133" s="2">
        <f>SUMIFS(Bakgrunnsdata!$F:$F,Bakgrunnsdata!$C:$C,'Endring fra 2009 til 2024'!$B133,Bakgrunnsdata!$D:$D,'Endring fra 2009 til 2024'!E$1)</f>
        <v>32971.007157123269</v>
      </c>
      <c r="F133" s="2">
        <f>SUMIFS(Bakgrunnsdata!$F:$F,Bakgrunnsdata!$C:$C,'Endring fra 2009 til 2024'!$B133,Bakgrunnsdata!$D:$D,'Endring fra 2009 til 2024'!F$1)</f>
        <v>32303.967059369272</v>
      </c>
      <c r="G133" s="2">
        <f>SUMIFS(Bakgrunnsdata!$F:$F,Bakgrunnsdata!$C:$C,'Endring fra 2009 til 2024'!$B133,Bakgrunnsdata!$D:$D,'Endring fra 2009 til 2024'!G$1)</f>
        <v>29420.286158730742</v>
      </c>
      <c r="H133" s="2">
        <f>SUMIFS(Bakgrunnsdata!$F:$F,Bakgrunnsdata!$C:$C,'Endring fra 2009 til 2024'!$B133,Bakgrunnsdata!$D:$D,'Endring fra 2009 til 2024'!H$1)</f>
        <v>29703.634599583023</v>
      </c>
      <c r="I133" s="2">
        <f>SUMIFS(Bakgrunnsdata!$F:$F,Bakgrunnsdata!$C:$C,'Endring fra 2009 til 2024'!$B133,Bakgrunnsdata!$D:$D,'Endring fra 2009 til 2024'!I$1)</f>
        <v>31424.746557425042</v>
      </c>
      <c r="J133" s="2">
        <f>SUMIFS(Bakgrunnsdata!$F:$F,Bakgrunnsdata!$C:$C,'Endring fra 2009 til 2024'!$B133,Bakgrunnsdata!$D:$D,'Endring fra 2009 til 2024'!J$1)</f>
        <v>28027.8616480114</v>
      </c>
      <c r="K133" s="2">
        <f>SUMIFS(Bakgrunnsdata!$F:$F,Bakgrunnsdata!$C:$C,'Endring fra 2009 til 2024'!$B133,Bakgrunnsdata!$D:$D,'Endring fra 2009 til 2024'!K$1)</f>
        <v>27058.984487794958</v>
      </c>
      <c r="L133" s="2">
        <f>SUMIFS(Bakgrunnsdata!$F:$F,Bakgrunnsdata!$C:$C,'Endring fra 2009 til 2024'!$B133,Bakgrunnsdata!$D:$D,'Endring fra 2009 til 2024'!L$1)</f>
        <v>25590.653660157088</v>
      </c>
      <c r="M133" s="2">
        <f>SUMIFS(Bakgrunnsdata!$F:$F,Bakgrunnsdata!$C:$C,'Endring fra 2009 til 2024'!$B133,Bakgrunnsdata!$D:$D,'Endring fra 2009 til 2024'!M$1)</f>
        <v>24722.804980104571</v>
      </c>
      <c r="N133" s="2">
        <f>SUMIFS(Bakgrunnsdata!$F:$F,Bakgrunnsdata!$C:$C,'Endring fra 2009 til 2024'!$B133,Bakgrunnsdata!$D:$D,'Endring fra 2009 til 2024'!N$1)</f>
        <v>25014.056284315448</v>
      </c>
      <c r="O133" s="2">
        <f>SUMIFS(Bakgrunnsdata!$F:$F,Bakgrunnsdata!$C:$C,'Endring fra 2009 til 2024'!$B133,Bakgrunnsdata!$D:$D,'Endring fra 2009 til 2024'!O$1)</f>
        <v>24907.904936733554</v>
      </c>
      <c r="P133" s="2">
        <f>SUMIFS(Bakgrunnsdata!$F:$F,Bakgrunnsdata!$C:$C,'Endring fra 2009 til 2024'!$B133,Bakgrunnsdata!$D:$D,'Endring fra 2009 til 2024'!P$1)</f>
        <v>23661.116045865812</v>
      </c>
      <c r="Q133" s="5">
        <f t="shared" si="2"/>
        <v>-0.2366103779910177</v>
      </c>
      <c r="R133" s="6"/>
    </row>
    <row r="134" spans="1:18">
      <c r="A134" t="s">
        <v>265</v>
      </c>
      <c r="B134" t="s">
        <v>274</v>
      </c>
      <c r="C134" t="s">
        <v>275</v>
      </c>
      <c r="D134" s="2">
        <f>SUMIFS(Bakgrunnsdata!$F:$F,Bakgrunnsdata!$C:$C,'Endring fra 2009 til 2024'!$B134,Bakgrunnsdata!$D:$D,'Endring fra 2009 til 2024'!D$1)</f>
        <v>24716.939022286035</v>
      </c>
      <c r="E134" s="2">
        <f>SUMIFS(Bakgrunnsdata!$F:$F,Bakgrunnsdata!$C:$C,'Endring fra 2009 til 2024'!$B134,Bakgrunnsdata!$D:$D,'Endring fra 2009 til 2024'!E$1)</f>
        <v>24809.88811517978</v>
      </c>
      <c r="F134" s="2">
        <f>SUMIFS(Bakgrunnsdata!$F:$F,Bakgrunnsdata!$C:$C,'Endring fra 2009 til 2024'!$B134,Bakgrunnsdata!$D:$D,'Endring fra 2009 til 2024'!F$1)</f>
        <v>24352.925190005215</v>
      </c>
      <c r="G134" s="2">
        <f>SUMIFS(Bakgrunnsdata!$F:$F,Bakgrunnsdata!$C:$C,'Endring fra 2009 til 2024'!$B134,Bakgrunnsdata!$D:$D,'Endring fra 2009 til 2024'!G$1)</f>
        <v>24473.643982527406</v>
      </c>
      <c r="H134" s="2">
        <f>SUMIFS(Bakgrunnsdata!$F:$F,Bakgrunnsdata!$C:$C,'Endring fra 2009 til 2024'!$B134,Bakgrunnsdata!$D:$D,'Endring fra 2009 til 2024'!H$1)</f>
        <v>24164.896866474148</v>
      </c>
      <c r="I134" s="2">
        <f>SUMIFS(Bakgrunnsdata!$F:$F,Bakgrunnsdata!$C:$C,'Endring fra 2009 til 2024'!$B134,Bakgrunnsdata!$D:$D,'Endring fra 2009 til 2024'!I$1)</f>
        <v>22677.803321237578</v>
      </c>
      <c r="J134" s="2">
        <f>SUMIFS(Bakgrunnsdata!$F:$F,Bakgrunnsdata!$C:$C,'Endring fra 2009 til 2024'!$B134,Bakgrunnsdata!$D:$D,'Endring fra 2009 til 2024'!J$1)</f>
        <v>23265.848112539112</v>
      </c>
      <c r="K134" s="2">
        <f>SUMIFS(Bakgrunnsdata!$F:$F,Bakgrunnsdata!$C:$C,'Endring fra 2009 til 2024'!$B134,Bakgrunnsdata!$D:$D,'Endring fra 2009 til 2024'!K$1)</f>
        <v>24358.894193224995</v>
      </c>
      <c r="L134" s="2">
        <f>SUMIFS(Bakgrunnsdata!$F:$F,Bakgrunnsdata!$C:$C,'Endring fra 2009 til 2024'!$B134,Bakgrunnsdata!$D:$D,'Endring fra 2009 til 2024'!L$1)</f>
        <v>23655.008275684286</v>
      </c>
      <c r="M134" s="2">
        <f>SUMIFS(Bakgrunnsdata!$F:$F,Bakgrunnsdata!$C:$C,'Endring fra 2009 til 2024'!$B134,Bakgrunnsdata!$D:$D,'Endring fra 2009 til 2024'!M$1)</f>
        <v>21372.647878973716</v>
      </c>
      <c r="N134" s="2">
        <f>SUMIFS(Bakgrunnsdata!$F:$F,Bakgrunnsdata!$C:$C,'Endring fra 2009 til 2024'!$B134,Bakgrunnsdata!$D:$D,'Endring fra 2009 til 2024'!N$1)</f>
        <v>25530.031605709584</v>
      </c>
      <c r="O134" s="2">
        <f>SUMIFS(Bakgrunnsdata!$F:$F,Bakgrunnsdata!$C:$C,'Endring fra 2009 til 2024'!$B134,Bakgrunnsdata!$D:$D,'Endring fra 2009 til 2024'!O$1)</f>
        <v>24960.08787972264</v>
      </c>
      <c r="P134" s="2">
        <f>SUMIFS(Bakgrunnsdata!$F:$F,Bakgrunnsdata!$C:$C,'Endring fra 2009 til 2024'!$B134,Bakgrunnsdata!$D:$D,'Endring fra 2009 til 2024'!P$1)</f>
        <v>24205.440522543853</v>
      </c>
      <c r="Q134" s="5">
        <f t="shared" si="2"/>
        <v>-2.0694249368054418E-2</v>
      </c>
      <c r="R134" s="6"/>
    </row>
    <row r="135" spans="1:18">
      <c r="A135" t="s">
        <v>265</v>
      </c>
      <c r="B135" t="s">
        <v>276</v>
      </c>
      <c r="C135" t="s">
        <v>277</v>
      </c>
      <c r="D135" s="2">
        <f>SUMIFS(Bakgrunnsdata!$F:$F,Bakgrunnsdata!$C:$C,'Endring fra 2009 til 2024'!$B135,Bakgrunnsdata!$D:$D,'Endring fra 2009 til 2024'!D$1)</f>
        <v>66434.255594367933</v>
      </c>
      <c r="E135" s="2">
        <f>SUMIFS(Bakgrunnsdata!$F:$F,Bakgrunnsdata!$C:$C,'Endring fra 2009 til 2024'!$B135,Bakgrunnsdata!$D:$D,'Endring fra 2009 til 2024'!E$1)</f>
        <v>60468.751343095231</v>
      </c>
      <c r="F135" s="2">
        <f>SUMIFS(Bakgrunnsdata!$F:$F,Bakgrunnsdata!$C:$C,'Endring fra 2009 til 2024'!$B135,Bakgrunnsdata!$D:$D,'Endring fra 2009 til 2024'!F$1)</f>
        <v>60641.363047366249</v>
      </c>
      <c r="G135" s="2">
        <f>SUMIFS(Bakgrunnsdata!$F:$F,Bakgrunnsdata!$C:$C,'Endring fra 2009 til 2024'!$B135,Bakgrunnsdata!$D:$D,'Endring fra 2009 til 2024'!G$1)</f>
        <v>60382.379872324564</v>
      </c>
      <c r="H135" s="2">
        <f>SUMIFS(Bakgrunnsdata!$F:$F,Bakgrunnsdata!$C:$C,'Endring fra 2009 til 2024'!$B135,Bakgrunnsdata!$D:$D,'Endring fra 2009 til 2024'!H$1)</f>
        <v>58769.413581089226</v>
      </c>
      <c r="I135" s="2">
        <f>SUMIFS(Bakgrunnsdata!$F:$F,Bakgrunnsdata!$C:$C,'Endring fra 2009 til 2024'!$B135,Bakgrunnsdata!$D:$D,'Endring fra 2009 til 2024'!I$1)</f>
        <v>60329.730814440649</v>
      </c>
      <c r="J135" s="2">
        <f>SUMIFS(Bakgrunnsdata!$F:$F,Bakgrunnsdata!$C:$C,'Endring fra 2009 til 2024'!$B135,Bakgrunnsdata!$D:$D,'Endring fra 2009 til 2024'!J$1)</f>
        <v>60512.000640852966</v>
      </c>
      <c r="K135" s="2">
        <f>SUMIFS(Bakgrunnsdata!$F:$F,Bakgrunnsdata!$C:$C,'Endring fra 2009 til 2024'!$B135,Bakgrunnsdata!$D:$D,'Endring fra 2009 til 2024'!K$1)</f>
        <v>60166.760748205248</v>
      </c>
      <c r="L135" s="2">
        <f>SUMIFS(Bakgrunnsdata!$F:$F,Bakgrunnsdata!$C:$C,'Endring fra 2009 til 2024'!$B135,Bakgrunnsdata!$D:$D,'Endring fra 2009 til 2024'!L$1)</f>
        <v>50844.016491565577</v>
      </c>
      <c r="M135" s="2">
        <f>SUMIFS(Bakgrunnsdata!$F:$F,Bakgrunnsdata!$C:$C,'Endring fra 2009 til 2024'!$B135,Bakgrunnsdata!$D:$D,'Endring fra 2009 til 2024'!M$1)</f>
        <v>54719.391539629127</v>
      </c>
      <c r="N135" s="2">
        <f>SUMIFS(Bakgrunnsdata!$F:$F,Bakgrunnsdata!$C:$C,'Endring fra 2009 til 2024'!$B135,Bakgrunnsdata!$D:$D,'Endring fra 2009 til 2024'!N$1)</f>
        <v>56467.649039543459</v>
      </c>
      <c r="O135" s="2">
        <f>SUMIFS(Bakgrunnsdata!$F:$F,Bakgrunnsdata!$C:$C,'Endring fra 2009 til 2024'!$B135,Bakgrunnsdata!$D:$D,'Endring fra 2009 til 2024'!O$1)</f>
        <v>57082.722114347496</v>
      </c>
      <c r="P135" s="2">
        <f>SUMIFS(Bakgrunnsdata!$F:$F,Bakgrunnsdata!$C:$C,'Endring fra 2009 til 2024'!$B135,Bakgrunnsdata!$D:$D,'Endring fra 2009 til 2024'!P$1)</f>
        <v>57904.914979769368</v>
      </c>
      <c r="Q135" s="5">
        <f t="shared" si="2"/>
        <v>-0.12838769002962458</v>
      </c>
      <c r="R135" s="6"/>
    </row>
    <row r="136" spans="1:18">
      <c r="A136" t="s">
        <v>265</v>
      </c>
      <c r="B136" t="s">
        <v>278</v>
      </c>
      <c r="C136" t="s">
        <v>279</v>
      </c>
      <c r="D136" s="2">
        <f>SUMIFS(Bakgrunnsdata!$F:$F,Bakgrunnsdata!$C:$C,'Endring fra 2009 til 2024'!$B136,Bakgrunnsdata!$D:$D,'Endring fra 2009 til 2024'!D$1)</f>
        <v>38798.459997743164</v>
      </c>
      <c r="E136" s="2">
        <f>SUMIFS(Bakgrunnsdata!$F:$F,Bakgrunnsdata!$C:$C,'Endring fra 2009 til 2024'!$B136,Bakgrunnsdata!$D:$D,'Endring fra 2009 til 2024'!E$1)</f>
        <v>38873.753372368679</v>
      </c>
      <c r="F136" s="2">
        <f>SUMIFS(Bakgrunnsdata!$F:$F,Bakgrunnsdata!$C:$C,'Endring fra 2009 til 2024'!$B136,Bakgrunnsdata!$D:$D,'Endring fra 2009 til 2024'!F$1)</f>
        <v>38559.021796858549</v>
      </c>
      <c r="G136" s="2">
        <f>SUMIFS(Bakgrunnsdata!$F:$F,Bakgrunnsdata!$C:$C,'Endring fra 2009 til 2024'!$B136,Bakgrunnsdata!$D:$D,'Endring fra 2009 til 2024'!G$1)</f>
        <v>36466.21011078453</v>
      </c>
      <c r="H136" s="2">
        <f>SUMIFS(Bakgrunnsdata!$F:$F,Bakgrunnsdata!$C:$C,'Endring fra 2009 til 2024'!$B136,Bakgrunnsdata!$D:$D,'Endring fra 2009 til 2024'!H$1)</f>
        <v>36134.42007009068</v>
      </c>
      <c r="I136" s="2">
        <f>SUMIFS(Bakgrunnsdata!$F:$F,Bakgrunnsdata!$C:$C,'Endring fra 2009 til 2024'!$B136,Bakgrunnsdata!$D:$D,'Endring fra 2009 til 2024'!I$1)</f>
        <v>34135.007138521156</v>
      </c>
      <c r="J136" s="2">
        <f>SUMIFS(Bakgrunnsdata!$F:$F,Bakgrunnsdata!$C:$C,'Endring fra 2009 til 2024'!$B136,Bakgrunnsdata!$D:$D,'Endring fra 2009 til 2024'!J$1)</f>
        <v>31569.743640404042</v>
      </c>
      <c r="K136" s="2">
        <f>SUMIFS(Bakgrunnsdata!$F:$F,Bakgrunnsdata!$C:$C,'Endring fra 2009 til 2024'!$B136,Bakgrunnsdata!$D:$D,'Endring fra 2009 til 2024'!K$1)</f>
        <v>33666.677575824804</v>
      </c>
      <c r="L136" s="2">
        <f>SUMIFS(Bakgrunnsdata!$F:$F,Bakgrunnsdata!$C:$C,'Endring fra 2009 til 2024'!$B136,Bakgrunnsdata!$D:$D,'Endring fra 2009 til 2024'!L$1)</f>
        <v>35176.202274333395</v>
      </c>
      <c r="M136" s="2">
        <f>SUMIFS(Bakgrunnsdata!$F:$F,Bakgrunnsdata!$C:$C,'Endring fra 2009 til 2024'!$B136,Bakgrunnsdata!$D:$D,'Endring fra 2009 til 2024'!M$1)</f>
        <v>43553.822334989411</v>
      </c>
      <c r="N136" s="2">
        <f>SUMIFS(Bakgrunnsdata!$F:$F,Bakgrunnsdata!$C:$C,'Endring fra 2009 til 2024'!$B136,Bakgrunnsdata!$D:$D,'Endring fra 2009 til 2024'!N$1)</f>
        <v>30889.44312092922</v>
      </c>
      <c r="O136" s="2">
        <f>SUMIFS(Bakgrunnsdata!$F:$F,Bakgrunnsdata!$C:$C,'Endring fra 2009 til 2024'!$B136,Bakgrunnsdata!$D:$D,'Endring fra 2009 til 2024'!O$1)</f>
        <v>29933.668938418938</v>
      </c>
      <c r="P136" s="2">
        <f>SUMIFS(Bakgrunnsdata!$F:$F,Bakgrunnsdata!$C:$C,'Endring fra 2009 til 2024'!$B136,Bakgrunnsdata!$D:$D,'Endring fra 2009 til 2024'!P$1)</f>
        <v>30286.287887559483</v>
      </c>
      <c r="Q136" s="5">
        <f t="shared" si="2"/>
        <v>-0.21939458707069348</v>
      </c>
      <c r="R136" s="6"/>
    </row>
    <row r="137" spans="1:18">
      <c r="A137" t="s">
        <v>265</v>
      </c>
      <c r="B137" t="s">
        <v>280</v>
      </c>
      <c r="C137" t="s">
        <v>281</v>
      </c>
      <c r="D137" s="2">
        <f>SUMIFS(Bakgrunnsdata!$F:$F,Bakgrunnsdata!$C:$C,'Endring fra 2009 til 2024'!$B137,Bakgrunnsdata!$D:$D,'Endring fra 2009 til 2024'!D$1)</f>
        <v>25627.398351642994</v>
      </c>
      <c r="E137" s="2">
        <f>SUMIFS(Bakgrunnsdata!$F:$F,Bakgrunnsdata!$C:$C,'Endring fra 2009 til 2024'!$B137,Bakgrunnsdata!$D:$D,'Endring fra 2009 til 2024'!E$1)</f>
        <v>25711.982319402967</v>
      </c>
      <c r="F137" s="2">
        <f>SUMIFS(Bakgrunnsdata!$F:$F,Bakgrunnsdata!$C:$C,'Endring fra 2009 til 2024'!$B137,Bakgrunnsdata!$D:$D,'Endring fra 2009 til 2024'!F$1)</f>
        <v>24851.903532010077</v>
      </c>
      <c r="G137" s="2">
        <f>SUMIFS(Bakgrunnsdata!$F:$F,Bakgrunnsdata!$C:$C,'Endring fra 2009 til 2024'!$B137,Bakgrunnsdata!$D:$D,'Endring fra 2009 til 2024'!G$1)</f>
        <v>24352.355334894535</v>
      </c>
      <c r="H137" s="2">
        <f>SUMIFS(Bakgrunnsdata!$F:$F,Bakgrunnsdata!$C:$C,'Endring fra 2009 til 2024'!$B137,Bakgrunnsdata!$D:$D,'Endring fra 2009 til 2024'!H$1)</f>
        <v>23611.267867884286</v>
      </c>
      <c r="I137" s="2">
        <f>SUMIFS(Bakgrunnsdata!$F:$F,Bakgrunnsdata!$C:$C,'Endring fra 2009 til 2024'!$B137,Bakgrunnsdata!$D:$D,'Endring fra 2009 til 2024'!I$1)</f>
        <v>25158.515520827903</v>
      </c>
      <c r="J137" s="2">
        <f>SUMIFS(Bakgrunnsdata!$F:$F,Bakgrunnsdata!$C:$C,'Endring fra 2009 til 2024'!$B137,Bakgrunnsdata!$D:$D,'Endring fra 2009 til 2024'!J$1)</f>
        <v>24044.463398312</v>
      </c>
      <c r="K137" s="2">
        <f>SUMIFS(Bakgrunnsdata!$F:$F,Bakgrunnsdata!$C:$C,'Endring fra 2009 til 2024'!$B137,Bakgrunnsdata!$D:$D,'Endring fra 2009 til 2024'!K$1)</f>
        <v>17487.176355998505</v>
      </c>
      <c r="L137" s="2">
        <f>SUMIFS(Bakgrunnsdata!$F:$F,Bakgrunnsdata!$C:$C,'Endring fra 2009 til 2024'!$B137,Bakgrunnsdata!$D:$D,'Endring fra 2009 til 2024'!L$1)</f>
        <v>17351.936100169922</v>
      </c>
      <c r="M137" s="2">
        <f>SUMIFS(Bakgrunnsdata!$F:$F,Bakgrunnsdata!$C:$C,'Endring fra 2009 til 2024'!$B137,Bakgrunnsdata!$D:$D,'Endring fra 2009 til 2024'!M$1)</f>
        <v>16987.670634298884</v>
      </c>
      <c r="N137" s="2">
        <f>SUMIFS(Bakgrunnsdata!$F:$F,Bakgrunnsdata!$C:$C,'Endring fra 2009 til 2024'!$B137,Bakgrunnsdata!$D:$D,'Endring fra 2009 til 2024'!N$1)</f>
        <v>15246.823406366015</v>
      </c>
      <c r="O137" s="2">
        <f>SUMIFS(Bakgrunnsdata!$F:$F,Bakgrunnsdata!$C:$C,'Endring fra 2009 til 2024'!$B137,Bakgrunnsdata!$D:$D,'Endring fra 2009 til 2024'!O$1)</f>
        <v>14515.010919865294</v>
      </c>
      <c r="P137" s="2">
        <f>SUMIFS(Bakgrunnsdata!$F:$F,Bakgrunnsdata!$C:$C,'Endring fra 2009 til 2024'!$B137,Bakgrunnsdata!$D:$D,'Endring fra 2009 til 2024'!P$1)</f>
        <v>15437.726239633848</v>
      </c>
      <c r="Q137" s="5">
        <f t="shared" si="2"/>
        <v>-0.39760852710028904</v>
      </c>
      <c r="R137" s="6"/>
    </row>
    <row r="138" spans="1:18">
      <c r="A138" t="s">
        <v>265</v>
      </c>
      <c r="B138" t="s">
        <v>282</v>
      </c>
      <c r="C138" t="s">
        <v>283</v>
      </c>
      <c r="D138" s="2">
        <f>SUMIFS(Bakgrunnsdata!$F:$F,Bakgrunnsdata!$C:$C,'Endring fra 2009 til 2024'!$B138,Bakgrunnsdata!$D:$D,'Endring fra 2009 til 2024'!D$1)</f>
        <v>47113.160667867014</v>
      </c>
      <c r="E138" s="2">
        <f>SUMIFS(Bakgrunnsdata!$F:$F,Bakgrunnsdata!$C:$C,'Endring fra 2009 til 2024'!$B138,Bakgrunnsdata!$D:$D,'Endring fra 2009 til 2024'!E$1)</f>
        <v>47451.173814828544</v>
      </c>
      <c r="F138" s="2">
        <f>SUMIFS(Bakgrunnsdata!$F:$F,Bakgrunnsdata!$C:$C,'Endring fra 2009 til 2024'!$B138,Bakgrunnsdata!$D:$D,'Endring fra 2009 til 2024'!F$1)</f>
        <v>47553.884262555548</v>
      </c>
      <c r="G138" s="2">
        <f>SUMIFS(Bakgrunnsdata!$F:$F,Bakgrunnsdata!$C:$C,'Endring fra 2009 til 2024'!$B138,Bakgrunnsdata!$D:$D,'Endring fra 2009 til 2024'!G$1)</f>
        <v>46999.011189534744</v>
      </c>
      <c r="H138" s="2">
        <f>SUMIFS(Bakgrunnsdata!$F:$F,Bakgrunnsdata!$C:$C,'Endring fra 2009 til 2024'!$B138,Bakgrunnsdata!$D:$D,'Endring fra 2009 til 2024'!H$1)</f>
        <v>46002.720587804048</v>
      </c>
      <c r="I138" s="2">
        <f>SUMIFS(Bakgrunnsdata!$F:$F,Bakgrunnsdata!$C:$C,'Endring fra 2009 til 2024'!$B138,Bakgrunnsdata!$D:$D,'Endring fra 2009 til 2024'!I$1)</f>
        <v>45318.074119168312</v>
      </c>
      <c r="J138" s="2">
        <f>SUMIFS(Bakgrunnsdata!$F:$F,Bakgrunnsdata!$C:$C,'Endring fra 2009 til 2024'!$B138,Bakgrunnsdata!$D:$D,'Endring fra 2009 til 2024'!J$1)</f>
        <v>47891.217836378928</v>
      </c>
      <c r="K138" s="2">
        <f>SUMIFS(Bakgrunnsdata!$F:$F,Bakgrunnsdata!$C:$C,'Endring fra 2009 til 2024'!$B138,Bakgrunnsdata!$D:$D,'Endring fra 2009 til 2024'!K$1)</f>
        <v>47943.906485724066</v>
      </c>
      <c r="L138" s="2">
        <f>SUMIFS(Bakgrunnsdata!$F:$F,Bakgrunnsdata!$C:$C,'Endring fra 2009 til 2024'!$B138,Bakgrunnsdata!$D:$D,'Endring fra 2009 til 2024'!L$1)</f>
        <v>44110.575732032696</v>
      </c>
      <c r="M138" s="2">
        <f>SUMIFS(Bakgrunnsdata!$F:$F,Bakgrunnsdata!$C:$C,'Endring fra 2009 til 2024'!$B138,Bakgrunnsdata!$D:$D,'Endring fra 2009 til 2024'!M$1)</f>
        <v>42820.83524643573</v>
      </c>
      <c r="N138" s="2">
        <f>SUMIFS(Bakgrunnsdata!$F:$F,Bakgrunnsdata!$C:$C,'Endring fra 2009 til 2024'!$B138,Bakgrunnsdata!$D:$D,'Endring fra 2009 til 2024'!N$1)</f>
        <v>42382.480101952104</v>
      </c>
      <c r="O138" s="2">
        <f>SUMIFS(Bakgrunnsdata!$F:$F,Bakgrunnsdata!$C:$C,'Endring fra 2009 til 2024'!$B138,Bakgrunnsdata!$D:$D,'Endring fra 2009 til 2024'!O$1)</f>
        <v>46446.05711456688</v>
      </c>
      <c r="P138" s="2">
        <f>SUMIFS(Bakgrunnsdata!$F:$F,Bakgrunnsdata!$C:$C,'Endring fra 2009 til 2024'!$B138,Bakgrunnsdata!$D:$D,'Endring fra 2009 til 2024'!P$1)</f>
        <v>45641.378411791593</v>
      </c>
      <c r="Q138" s="5">
        <f t="shared" si="2"/>
        <v>-3.1239302038150729E-2</v>
      </c>
      <c r="R138" s="6"/>
    </row>
    <row r="139" spans="1:18">
      <c r="A139" t="s">
        <v>265</v>
      </c>
      <c r="B139" t="s">
        <v>284</v>
      </c>
      <c r="C139" t="s">
        <v>285</v>
      </c>
      <c r="D139" s="2">
        <f>SUMIFS(Bakgrunnsdata!$F:$F,Bakgrunnsdata!$C:$C,'Endring fra 2009 til 2024'!$B139,Bakgrunnsdata!$D:$D,'Endring fra 2009 til 2024'!D$1)</f>
        <v>44911.970888750489</v>
      </c>
      <c r="E139" s="2">
        <f>SUMIFS(Bakgrunnsdata!$F:$F,Bakgrunnsdata!$C:$C,'Endring fra 2009 til 2024'!$B139,Bakgrunnsdata!$D:$D,'Endring fra 2009 til 2024'!E$1)</f>
        <v>45561.248462157702</v>
      </c>
      <c r="F139" s="2">
        <f>SUMIFS(Bakgrunnsdata!$F:$F,Bakgrunnsdata!$C:$C,'Endring fra 2009 til 2024'!$B139,Bakgrunnsdata!$D:$D,'Endring fra 2009 til 2024'!F$1)</f>
        <v>45329.759421759351</v>
      </c>
      <c r="G139" s="2">
        <f>SUMIFS(Bakgrunnsdata!$F:$F,Bakgrunnsdata!$C:$C,'Endring fra 2009 til 2024'!$B139,Bakgrunnsdata!$D:$D,'Endring fra 2009 til 2024'!G$1)</f>
        <v>45350.640490164849</v>
      </c>
      <c r="H139" s="2">
        <f>SUMIFS(Bakgrunnsdata!$F:$F,Bakgrunnsdata!$C:$C,'Endring fra 2009 til 2024'!$B139,Bakgrunnsdata!$D:$D,'Endring fra 2009 til 2024'!H$1)</f>
        <v>44931.29734909071</v>
      </c>
      <c r="I139" s="2">
        <f>SUMIFS(Bakgrunnsdata!$F:$F,Bakgrunnsdata!$C:$C,'Endring fra 2009 til 2024'!$B139,Bakgrunnsdata!$D:$D,'Endring fra 2009 til 2024'!I$1)</f>
        <v>45830.974348306263</v>
      </c>
      <c r="J139" s="2">
        <f>SUMIFS(Bakgrunnsdata!$F:$F,Bakgrunnsdata!$C:$C,'Endring fra 2009 til 2024'!$B139,Bakgrunnsdata!$D:$D,'Endring fra 2009 til 2024'!J$1)</f>
        <v>48444.689218983418</v>
      </c>
      <c r="K139" s="2">
        <f>SUMIFS(Bakgrunnsdata!$F:$F,Bakgrunnsdata!$C:$C,'Endring fra 2009 til 2024'!$B139,Bakgrunnsdata!$D:$D,'Endring fra 2009 til 2024'!K$1)</f>
        <v>46179.522859920122</v>
      </c>
      <c r="L139" s="2">
        <f>SUMIFS(Bakgrunnsdata!$F:$F,Bakgrunnsdata!$C:$C,'Endring fra 2009 til 2024'!$B139,Bakgrunnsdata!$D:$D,'Endring fra 2009 til 2024'!L$1)</f>
        <v>30591.628713480601</v>
      </c>
      <c r="M139" s="2">
        <f>SUMIFS(Bakgrunnsdata!$F:$F,Bakgrunnsdata!$C:$C,'Endring fra 2009 til 2024'!$B139,Bakgrunnsdata!$D:$D,'Endring fra 2009 til 2024'!M$1)</f>
        <v>32304.336553125031</v>
      </c>
      <c r="N139" s="2">
        <f>SUMIFS(Bakgrunnsdata!$F:$F,Bakgrunnsdata!$C:$C,'Endring fra 2009 til 2024'!$B139,Bakgrunnsdata!$D:$D,'Endring fra 2009 til 2024'!N$1)</f>
        <v>45493.791919447103</v>
      </c>
      <c r="O139" s="2">
        <f>SUMIFS(Bakgrunnsdata!$F:$F,Bakgrunnsdata!$C:$C,'Endring fra 2009 til 2024'!$B139,Bakgrunnsdata!$D:$D,'Endring fra 2009 til 2024'!O$1)</f>
        <v>50482.473082311015</v>
      </c>
      <c r="P139" s="2">
        <f>SUMIFS(Bakgrunnsdata!$F:$F,Bakgrunnsdata!$C:$C,'Endring fra 2009 til 2024'!$B139,Bakgrunnsdata!$D:$D,'Endring fra 2009 til 2024'!P$1)</f>
        <v>55519.733704520135</v>
      </c>
      <c r="Q139" s="5">
        <f t="shared" si="2"/>
        <v>0.23619009822672177</v>
      </c>
      <c r="R139" s="6"/>
    </row>
    <row r="140" spans="1:18">
      <c r="A140" t="s">
        <v>265</v>
      </c>
      <c r="B140" t="s">
        <v>286</v>
      </c>
      <c r="C140" t="s">
        <v>287</v>
      </c>
      <c r="D140" s="2">
        <f>SUMIFS(Bakgrunnsdata!$F:$F,Bakgrunnsdata!$C:$C,'Endring fra 2009 til 2024'!$B140,Bakgrunnsdata!$D:$D,'Endring fra 2009 til 2024'!D$1)</f>
        <v>23175.779411086045</v>
      </c>
      <c r="E140" s="2">
        <f>SUMIFS(Bakgrunnsdata!$F:$F,Bakgrunnsdata!$C:$C,'Endring fra 2009 til 2024'!$B140,Bakgrunnsdata!$D:$D,'Endring fra 2009 til 2024'!E$1)</f>
        <v>22932.601231142289</v>
      </c>
      <c r="F140" s="2">
        <f>SUMIFS(Bakgrunnsdata!$F:$F,Bakgrunnsdata!$C:$C,'Endring fra 2009 til 2024'!$B140,Bakgrunnsdata!$D:$D,'Endring fra 2009 til 2024'!F$1)</f>
        <v>22028.292407575478</v>
      </c>
      <c r="G140" s="2">
        <f>SUMIFS(Bakgrunnsdata!$F:$F,Bakgrunnsdata!$C:$C,'Endring fra 2009 til 2024'!$B140,Bakgrunnsdata!$D:$D,'Endring fra 2009 til 2024'!G$1)</f>
        <v>21864.971320638793</v>
      </c>
      <c r="H140" s="2">
        <f>SUMIFS(Bakgrunnsdata!$F:$F,Bakgrunnsdata!$C:$C,'Endring fra 2009 til 2024'!$B140,Bakgrunnsdata!$D:$D,'Endring fra 2009 til 2024'!H$1)</f>
        <v>21554.058133285725</v>
      </c>
      <c r="I140" s="2">
        <f>SUMIFS(Bakgrunnsdata!$F:$F,Bakgrunnsdata!$C:$C,'Endring fra 2009 til 2024'!$B140,Bakgrunnsdata!$D:$D,'Endring fra 2009 til 2024'!I$1)</f>
        <v>21661.783149996729</v>
      </c>
      <c r="J140" s="2">
        <f>SUMIFS(Bakgrunnsdata!$F:$F,Bakgrunnsdata!$C:$C,'Endring fra 2009 til 2024'!$B140,Bakgrunnsdata!$D:$D,'Endring fra 2009 til 2024'!J$1)</f>
        <v>22500.207942729041</v>
      </c>
      <c r="K140" s="2">
        <f>SUMIFS(Bakgrunnsdata!$F:$F,Bakgrunnsdata!$C:$C,'Endring fra 2009 til 2024'!$B140,Bakgrunnsdata!$D:$D,'Endring fra 2009 til 2024'!K$1)</f>
        <v>21084.509589979047</v>
      </c>
      <c r="L140" s="2">
        <f>SUMIFS(Bakgrunnsdata!$F:$F,Bakgrunnsdata!$C:$C,'Endring fra 2009 til 2024'!$B140,Bakgrunnsdata!$D:$D,'Endring fra 2009 til 2024'!L$1)</f>
        <v>17983.725931772155</v>
      </c>
      <c r="M140" s="2">
        <f>SUMIFS(Bakgrunnsdata!$F:$F,Bakgrunnsdata!$C:$C,'Endring fra 2009 til 2024'!$B140,Bakgrunnsdata!$D:$D,'Endring fra 2009 til 2024'!M$1)</f>
        <v>17530.231246109583</v>
      </c>
      <c r="N140" s="2">
        <f>SUMIFS(Bakgrunnsdata!$F:$F,Bakgrunnsdata!$C:$C,'Endring fra 2009 til 2024'!$B140,Bakgrunnsdata!$D:$D,'Endring fra 2009 til 2024'!N$1)</f>
        <v>19609.796700930994</v>
      </c>
      <c r="O140" s="2">
        <f>SUMIFS(Bakgrunnsdata!$F:$F,Bakgrunnsdata!$C:$C,'Endring fra 2009 til 2024'!$B140,Bakgrunnsdata!$D:$D,'Endring fra 2009 til 2024'!O$1)</f>
        <v>19610.729211704289</v>
      </c>
      <c r="P140" s="2">
        <f>SUMIFS(Bakgrunnsdata!$F:$F,Bakgrunnsdata!$C:$C,'Endring fra 2009 til 2024'!$B140,Bakgrunnsdata!$D:$D,'Endring fra 2009 til 2024'!P$1)</f>
        <v>19091.590308179471</v>
      </c>
      <c r="Q140" s="5">
        <f t="shared" si="2"/>
        <v>-0.17622661272625495</v>
      </c>
      <c r="R140" s="6"/>
    </row>
    <row r="141" spans="1:18">
      <c r="A141" t="s">
        <v>265</v>
      </c>
      <c r="B141" t="s">
        <v>288</v>
      </c>
      <c r="C141" t="s">
        <v>289</v>
      </c>
      <c r="D141" s="2">
        <f>SUMIFS(Bakgrunnsdata!$F:$F,Bakgrunnsdata!$C:$C,'Endring fra 2009 til 2024'!$B141,Bakgrunnsdata!$D:$D,'Endring fra 2009 til 2024'!D$1)</f>
        <v>52593.560789929768</v>
      </c>
      <c r="E141" s="2">
        <f>SUMIFS(Bakgrunnsdata!$F:$F,Bakgrunnsdata!$C:$C,'Endring fra 2009 til 2024'!$B141,Bakgrunnsdata!$D:$D,'Endring fra 2009 til 2024'!E$1)</f>
        <v>50260.428228866607</v>
      </c>
      <c r="F141" s="2">
        <f>SUMIFS(Bakgrunnsdata!$F:$F,Bakgrunnsdata!$C:$C,'Endring fra 2009 til 2024'!$B141,Bakgrunnsdata!$D:$D,'Endring fra 2009 til 2024'!F$1)</f>
        <v>46121.194732323449</v>
      </c>
      <c r="G141" s="2">
        <f>SUMIFS(Bakgrunnsdata!$F:$F,Bakgrunnsdata!$C:$C,'Endring fra 2009 til 2024'!$B141,Bakgrunnsdata!$D:$D,'Endring fra 2009 til 2024'!G$1)</f>
        <v>50826.723694663662</v>
      </c>
      <c r="H141" s="2">
        <f>SUMIFS(Bakgrunnsdata!$F:$F,Bakgrunnsdata!$C:$C,'Endring fra 2009 til 2024'!$B141,Bakgrunnsdata!$D:$D,'Endring fra 2009 til 2024'!H$1)</f>
        <v>48140.823704034839</v>
      </c>
      <c r="I141" s="2">
        <f>SUMIFS(Bakgrunnsdata!$F:$F,Bakgrunnsdata!$C:$C,'Endring fra 2009 til 2024'!$B141,Bakgrunnsdata!$D:$D,'Endring fra 2009 til 2024'!I$1)</f>
        <v>47537.490340853539</v>
      </c>
      <c r="J141" s="2">
        <f>SUMIFS(Bakgrunnsdata!$F:$F,Bakgrunnsdata!$C:$C,'Endring fra 2009 til 2024'!$B141,Bakgrunnsdata!$D:$D,'Endring fra 2009 til 2024'!J$1)</f>
        <v>50862.221659890034</v>
      </c>
      <c r="K141" s="2">
        <f>SUMIFS(Bakgrunnsdata!$F:$F,Bakgrunnsdata!$C:$C,'Endring fra 2009 til 2024'!$B141,Bakgrunnsdata!$D:$D,'Endring fra 2009 til 2024'!K$1)</f>
        <v>42463.724799538293</v>
      </c>
      <c r="L141" s="2">
        <f>SUMIFS(Bakgrunnsdata!$F:$F,Bakgrunnsdata!$C:$C,'Endring fra 2009 til 2024'!$B141,Bakgrunnsdata!$D:$D,'Endring fra 2009 til 2024'!L$1)</f>
        <v>40259.646014295176</v>
      </c>
      <c r="M141" s="2">
        <f>SUMIFS(Bakgrunnsdata!$F:$F,Bakgrunnsdata!$C:$C,'Endring fra 2009 til 2024'!$B141,Bakgrunnsdata!$D:$D,'Endring fra 2009 til 2024'!M$1)</f>
        <v>34808.43991764581</v>
      </c>
      <c r="N141" s="2">
        <f>SUMIFS(Bakgrunnsdata!$F:$F,Bakgrunnsdata!$C:$C,'Endring fra 2009 til 2024'!$B141,Bakgrunnsdata!$D:$D,'Endring fra 2009 til 2024'!N$1)</f>
        <v>40356.392306193033</v>
      </c>
      <c r="O141" s="2">
        <f>SUMIFS(Bakgrunnsdata!$F:$F,Bakgrunnsdata!$C:$C,'Endring fra 2009 til 2024'!$B141,Bakgrunnsdata!$D:$D,'Endring fra 2009 til 2024'!O$1)</f>
        <v>39504.814179556168</v>
      </c>
      <c r="P141" s="2">
        <f>SUMIFS(Bakgrunnsdata!$F:$F,Bakgrunnsdata!$C:$C,'Endring fra 2009 til 2024'!$B141,Bakgrunnsdata!$D:$D,'Endring fra 2009 til 2024'!P$1)</f>
        <v>37999.74492406327</v>
      </c>
      <c r="Q141" s="5">
        <f t="shared" si="2"/>
        <v>-0.27748293986325445</v>
      </c>
      <c r="R141" s="6"/>
    </row>
    <row r="142" spans="1:18">
      <c r="A142" t="s">
        <v>265</v>
      </c>
      <c r="B142" t="s">
        <v>290</v>
      </c>
      <c r="C142" t="s">
        <v>291</v>
      </c>
      <c r="D142" s="2">
        <f>SUMIFS(Bakgrunnsdata!$F:$F,Bakgrunnsdata!$C:$C,'Endring fra 2009 til 2024'!$B142,Bakgrunnsdata!$D:$D,'Endring fra 2009 til 2024'!D$1)</f>
        <v>50270.641632740422</v>
      </c>
      <c r="E142" s="2">
        <f>SUMIFS(Bakgrunnsdata!$F:$F,Bakgrunnsdata!$C:$C,'Endring fra 2009 til 2024'!$B142,Bakgrunnsdata!$D:$D,'Endring fra 2009 til 2024'!E$1)</f>
        <v>51704.565138172286</v>
      </c>
      <c r="F142" s="2">
        <f>SUMIFS(Bakgrunnsdata!$F:$F,Bakgrunnsdata!$C:$C,'Endring fra 2009 til 2024'!$B142,Bakgrunnsdata!$D:$D,'Endring fra 2009 til 2024'!F$1)</f>
        <v>53648.321456550853</v>
      </c>
      <c r="G142" s="2">
        <f>SUMIFS(Bakgrunnsdata!$F:$F,Bakgrunnsdata!$C:$C,'Endring fra 2009 til 2024'!$B142,Bakgrunnsdata!$D:$D,'Endring fra 2009 til 2024'!G$1)</f>
        <v>51164.969243316576</v>
      </c>
      <c r="H142" s="2">
        <f>SUMIFS(Bakgrunnsdata!$F:$F,Bakgrunnsdata!$C:$C,'Endring fra 2009 til 2024'!$B142,Bakgrunnsdata!$D:$D,'Endring fra 2009 til 2024'!H$1)</f>
        <v>49620.620799902448</v>
      </c>
      <c r="I142" s="2">
        <f>SUMIFS(Bakgrunnsdata!$F:$F,Bakgrunnsdata!$C:$C,'Endring fra 2009 til 2024'!$B142,Bakgrunnsdata!$D:$D,'Endring fra 2009 til 2024'!I$1)</f>
        <v>51911.321480443075</v>
      </c>
      <c r="J142" s="2">
        <f>SUMIFS(Bakgrunnsdata!$F:$F,Bakgrunnsdata!$C:$C,'Endring fra 2009 til 2024'!$B142,Bakgrunnsdata!$D:$D,'Endring fra 2009 til 2024'!J$1)</f>
        <v>50714.445573895922</v>
      </c>
      <c r="K142" s="2">
        <f>SUMIFS(Bakgrunnsdata!$F:$F,Bakgrunnsdata!$C:$C,'Endring fra 2009 til 2024'!$B142,Bakgrunnsdata!$D:$D,'Endring fra 2009 til 2024'!K$1)</f>
        <v>52584.037302896271</v>
      </c>
      <c r="L142" s="2">
        <f>SUMIFS(Bakgrunnsdata!$F:$F,Bakgrunnsdata!$C:$C,'Endring fra 2009 til 2024'!$B142,Bakgrunnsdata!$D:$D,'Endring fra 2009 til 2024'!L$1)</f>
        <v>40521.647662853917</v>
      </c>
      <c r="M142" s="2">
        <f>SUMIFS(Bakgrunnsdata!$F:$F,Bakgrunnsdata!$C:$C,'Endring fra 2009 til 2024'!$B142,Bakgrunnsdata!$D:$D,'Endring fra 2009 til 2024'!M$1)</f>
        <v>40698.77925623193</v>
      </c>
      <c r="N142" s="2">
        <f>SUMIFS(Bakgrunnsdata!$F:$F,Bakgrunnsdata!$C:$C,'Endring fra 2009 til 2024'!$B142,Bakgrunnsdata!$D:$D,'Endring fra 2009 til 2024'!N$1)</f>
        <v>47053.406073035185</v>
      </c>
      <c r="O142" s="2">
        <f>SUMIFS(Bakgrunnsdata!$F:$F,Bakgrunnsdata!$C:$C,'Endring fra 2009 til 2024'!$B142,Bakgrunnsdata!$D:$D,'Endring fra 2009 til 2024'!O$1)</f>
        <v>48412.471207345508</v>
      </c>
      <c r="P142" s="2">
        <f>SUMIFS(Bakgrunnsdata!$F:$F,Bakgrunnsdata!$C:$C,'Endring fra 2009 til 2024'!$B142,Bakgrunnsdata!$D:$D,'Endring fra 2009 til 2024'!P$1)</f>
        <v>48516.777568107645</v>
      </c>
      <c r="Q142" s="5">
        <f t="shared" si="2"/>
        <v>-3.4888436026854208E-2</v>
      </c>
      <c r="R142" s="6"/>
    </row>
    <row r="143" spans="1:18">
      <c r="A143" t="s">
        <v>265</v>
      </c>
      <c r="B143" t="s">
        <v>292</v>
      </c>
      <c r="C143" t="s">
        <v>293</v>
      </c>
      <c r="D143" s="2">
        <f>SUMIFS(Bakgrunnsdata!$F:$F,Bakgrunnsdata!$C:$C,'Endring fra 2009 til 2024'!$B143,Bakgrunnsdata!$D:$D,'Endring fra 2009 til 2024'!D$1)</f>
        <v>72482.380966129669</v>
      </c>
      <c r="E143" s="2">
        <f>SUMIFS(Bakgrunnsdata!$F:$F,Bakgrunnsdata!$C:$C,'Endring fra 2009 til 2024'!$B143,Bakgrunnsdata!$D:$D,'Endring fra 2009 til 2024'!E$1)</f>
        <v>70624.906606983364</v>
      </c>
      <c r="F143" s="2">
        <f>SUMIFS(Bakgrunnsdata!$F:$F,Bakgrunnsdata!$C:$C,'Endring fra 2009 til 2024'!$B143,Bakgrunnsdata!$D:$D,'Endring fra 2009 til 2024'!F$1)</f>
        <v>68484.420089284235</v>
      </c>
      <c r="G143" s="2">
        <f>SUMIFS(Bakgrunnsdata!$F:$F,Bakgrunnsdata!$C:$C,'Endring fra 2009 til 2024'!$B143,Bakgrunnsdata!$D:$D,'Endring fra 2009 til 2024'!G$1)</f>
        <v>66246.939747943718</v>
      </c>
      <c r="H143" s="2">
        <f>SUMIFS(Bakgrunnsdata!$F:$F,Bakgrunnsdata!$C:$C,'Endring fra 2009 til 2024'!$B143,Bakgrunnsdata!$D:$D,'Endring fra 2009 til 2024'!H$1)</f>
        <v>65131.046919152119</v>
      </c>
      <c r="I143" s="2">
        <f>SUMIFS(Bakgrunnsdata!$F:$F,Bakgrunnsdata!$C:$C,'Endring fra 2009 til 2024'!$B143,Bakgrunnsdata!$D:$D,'Endring fra 2009 til 2024'!I$1)</f>
        <v>59796.938008706718</v>
      </c>
      <c r="J143" s="2">
        <f>SUMIFS(Bakgrunnsdata!$F:$F,Bakgrunnsdata!$C:$C,'Endring fra 2009 til 2024'!$B143,Bakgrunnsdata!$D:$D,'Endring fra 2009 til 2024'!J$1)</f>
        <v>63104.463573999848</v>
      </c>
      <c r="K143" s="2">
        <f>SUMIFS(Bakgrunnsdata!$F:$F,Bakgrunnsdata!$C:$C,'Endring fra 2009 til 2024'!$B143,Bakgrunnsdata!$D:$D,'Endring fra 2009 til 2024'!K$1)</f>
        <v>63425.733511979874</v>
      </c>
      <c r="L143" s="2">
        <f>SUMIFS(Bakgrunnsdata!$F:$F,Bakgrunnsdata!$C:$C,'Endring fra 2009 til 2024'!$B143,Bakgrunnsdata!$D:$D,'Endring fra 2009 til 2024'!L$1)</f>
        <v>54428.213952204635</v>
      </c>
      <c r="M143" s="2">
        <f>SUMIFS(Bakgrunnsdata!$F:$F,Bakgrunnsdata!$C:$C,'Endring fra 2009 til 2024'!$B143,Bakgrunnsdata!$D:$D,'Endring fra 2009 til 2024'!M$1)</f>
        <v>58000.985790013932</v>
      </c>
      <c r="N143" s="2">
        <f>SUMIFS(Bakgrunnsdata!$F:$F,Bakgrunnsdata!$C:$C,'Endring fra 2009 til 2024'!$B143,Bakgrunnsdata!$D:$D,'Endring fra 2009 til 2024'!N$1)</f>
        <v>51176.234888229024</v>
      </c>
      <c r="O143" s="2">
        <f>SUMIFS(Bakgrunnsdata!$F:$F,Bakgrunnsdata!$C:$C,'Endring fra 2009 til 2024'!$B143,Bakgrunnsdata!$D:$D,'Endring fra 2009 til 2024'!O$1)</f>
        <v>50759.450089174468</v>
      </c>
      <c r="P143" s="2">
        <f>SUMIFS(Bakgrunnsdata!$F:$F,Bakgrunnsdata!$C:$C,'Endring fra 2009 til 2024'!$B143,Bakgrunnsdata!$D:$D,'Endring fra 2009 til 2024'!P$1)</f>
        <v>50020.112246680525</v>
      </c>
      <c r="Q143" s="5">
        <f t="shared" si="2"/>
        <v>-0.30989970831594993</v>
      </c>
      <c r="R143" s="6"/>
    </row>
    <row r="144" spans="1:18">
      <c r="A144" t="s">
        <v>265</v>
      </c>
      <c r="B144" t="s">
        <v>294</v>
      </c>
      <c r="C144" t="s">
        <v>295</v>
      </c>
      <c r="D144" s="2">
        <f>SUMIFS(Bakgrunnsdata!$F:$F,Bakgrunnsdata!$C:$C,'Endring fra 2009 til 2024'!$B144,Bakgrunnsdata!$D:$D,'Endring fra 2009 til 2024'!D$1)</f>
        <v>49243.304168760005</v>
      </c>
      <c r="E144" s="2">
        <f>SUMIFS(Bakgrunnsdata!$F:$F,Bakgrunnsdata!$C:$C,'Endring fra 2009 til 2024'!$B144,Bakgrunnsdata!$D:$D,'Endring fra 2009 til 2024'!E$1)</f>
        <v>49917.03154416586</v>
      </c>
      <c r="F144" s="2">
        <f>SUMIFS(Bakgrunnsdata!$F:$F,Bakgrunnsdata!$C:$C,'Endring fra 2009 til 2024'!$B144,Bakgrunnsdata!$D:$D,'Endring fra 2009 til 2024'!F$1)</f>
        <v>50601.443289093877</v>
      </c>
      <c r="G144" s="2">
        <f>SUMIFS(Bakgrunnsdata!$F:$F,Bakgrunnsdata!$C:$C,'Endring fra 2009 til 2024'!$B144,Bakgrunnsdata!$D:$D,'Endring fra 2009 til 2024'!G$1)</f>
        <v>49626.971150416241</v>
      </c>
      <c r="H144" s="2">
        <f>SUMIFS(Bakgrunnsdata!$F:$F,Bakgrunnsdata!$C:$C,'Endring fra 2009 til 2024'!$B144,Bakgrunnsdata!$D:$D,'Endring fra 2009 til 2024'!H$1)</f>
        <v>49253.367057995652</v>
      </c>
      <c r="I144" s="2">
        <f>SUMIFS(Bakgrunnsdata!$F:$F,Bakgrunnsdata!$C:$C,'Endring fra 2009 til 2024'!$B144,Bakgrunnsdata!$D:$D,'Endring fra 2009 til 2024'!I$1)</f>
        <v>48363.10753018692</v>
      </c>
      <c r="J144" s="2">
        <f>SUMIFS(Bakgrunnsdata!$F:$F,Bakgrunnsdata!$C:$C,'Endring fra 2009 til 2024'!$B144,Bakgrunnsdata!$D:$D,'Endring fra 2009 til 2024'!J$1)</f>
        <v>49970.636206174822</v>
      </c>
      <c r="K144" s="2">
        <f>SUMIFS(Bakgrunnsdata!$F:$F,Bakgrunnsdata!$C:$C,'Endring fra 2009 til 2024'!$B144,Bakgrunnsdata!$D:$D,'Endring fra 2009 til 2024'!K$1)</f>
        <v>48063.905809631222</v>
      </c>
      <c r="L144" s="2">
        <f>SUMIFS(Bakgrunnsdata!$F:$F,Bakgrunnsdata!$C:$C,'Endring fra 2009 til 2024'!$B144,Bakgrunnsdata!$D:$D,'Endring fra 2009 til 2024'!L$1)</f>
        <v>56313.732608125392</v>
      </c>
      <c r="M144" s="2">
        <f>SUMIFS(Bakgrunnsdata!$F:$F,Bakgrunnsdata!$C:$C,'Endring fra 2009 til 2024'!$B144,Bakgrunnsdata!$D:$D,'Endring fra 2009 til 2024'!M$1)</f>
        <v>57115.383107477348</v>
      </c>
      <c r="N144" s="2">
        <f>SUMIFS(Bakgrunnsdata!$F:$F,Bakgrunnsdata!$C:$C,'Endring fra 2009 til 2024'!$B144,Bakgrunnsdata!$D:$D,'Endring fra 2009 til 2024'!N$1)</f>
        <v>45927.862138714772</v>
      </c>
      <c r="O144" s="2">
        <f>SUMIFS(Bakgrunnsdata!$F:$F,Bakgrunnsdata!$C:$C,'Endring fra 2009 til 2024'!$B144,Bakgrunnsdata!$D:$D,'Endring fra 2009 til 2024'!O$1)</f>
        <v>45981.475006422232</v>
      </c>
      <c r="P144" s="2">
        <f>SUMIFS(Bakgrunnsdata!$F:$F,Bakgrunnsdata!$C:$C,'Endring fra 2009 til 2024'!$B144,Bakgrunnsdata!$D:$D,'Endring fra 2009 til 2024'!P$1)</f>
        <v>44598.627653798008</v>
      </c>
      <c r="Q144" s="5">
        <f t="shared" si="2"/>
        <v>-9.4320976087315156E-2</v>
      </c>
      <c r="R144" s="6"/>
    </row>
    <row r="145" spans="1:18">
      <c r="A145" t="s">
        <v>265</v>
      </c>
      <c r="B145" t="s">
        <v>296</v>
      </c>
      <c r="C145" t="s">
        <v>297</v>
      </c>
      <c r="D145" s="2">
        <f>SUMIFS(Bakgrunnsdata!$F:$F,Bakgrunnsdata!$C:$C,'Endring fra 2009 til 2024'!$B145,Bakgrunnsdata!$D:$D,'Endring fra 2009 til 2024'!D$1)</f>
        <v>125343.75999862314</v>
      </c>
      <c r="E145" s="2">
        <f>SUMIFS(Bakgrunnsdata!$F:$F,Bakgrunnsdata!$C:$C,'Endring fra 2009 til 2024'!$B145,Bakgrunnsdata!$D:$D,'Endring fra 2009 til 2024'!E$1)</f>
        <v>169908.58882919536</v>
      </c>
      <c r="F145" s="2">
        <f>SUMIFS(Bakgrunnsdata!$F:$F,Bakgrunnsdata!$C:$C,'Endring fra 2009 til 2024'!$B145,Bakgrunnsdata!$D:$D,'Endring fra 2009 til 2024'!F$1)</f>
        <v>111886.38539818164</v>
      </c>
      <c r="G145" s="2">
        <f>SUMIFS(Bakgrunnsdata!$F:$F,Bakgrunnsdata!$C:$C,'Endring fra 2009 til 2024'!$B145,Bakgrunnsdata!$D:$D,'Endring fra 2009 til 2024'!G$1)</f>
        <v>114241.67716849304</v>
      </c>
      <c r="H145" s="2">
        <f>SUMIFS(Bakgrunnsdata!$F:$F,Bakgrunnsdata!$C:$C,'Endring fra 2009 til 2024'!$B145,Bakgrunnsdata!$D:$D,'Endring fra 2009 til 2024'!H$1)</f>
        <v>87827.367402674077</v>
      </c>
      <c r="I145" s="2">
        <f>SUMIFS(Bakgrunnsdata!$F:$F,Bakgrunnsdata!$C:$C,'Endring fra 2009 til 2024'!$B145,Bakgrunnsdata!$D:$D,'Endring fra 2009 til 2024'!I$1)</f>
        <v>73293.211522148282</v>
      </c>
      <c r="J145" s="2">
        <f>SUMIFS(Bakgrunnsdata!$F:$F,Bakgrunnsdata!$C:$C,'Endring fra 2009 til 2024'!$B145,Bakgrunnsdata!$D:$D,'Endring fra 2009 til 2024'!J$1)</f>
        <v>81987.071584965233</v>
      </c>
      <c r="K145" s="2">
        <f>SUMIFS(Bakgrunnsdata!$F:$F,Bakgrunnsdata!$C:$C,'Endring fra 2009 til 2024'!$B145,Bakgrunnsdata!$D:$D,'Endring fra 2009 til 2024'!K$1)</f>
        <v>77658.032890169154</v>
      </c>
      <c r="L145" s="2">
        <f>SUMIFS(Bakgrunnsdata!$F:$F,Bakgrunnsdata!$C:$C,'Endring fra 2009 til 2024'!$B145,Bakgrunnsdata!$D:$D,'Endring fra 2009 til 2024'!L$1)</f>
        <v>67218.99929463958</v>
      </c>
      <c r="M145" s="2">
        <f>SUMIFS(Bakgrunnsdata!$F:$F,Bakgrunnsdata!$C:$C,'Endring fra 2009 til 2024'!$B145,Bakgrunnsdata!$D:$D,'Endring fra 2009 til 2024'!M$1)</f>
        <v>69180.354237641615</v>
      </c>
      <c r="N145" s="2">
        <f>SUMIFS(Bakgrunnsdata!$F:$F,Bakgrunnsdata!$C:$C,'Endring fra 2009 til 2024'!$B145,Bakgrunnsdata!$D:$D,'Endring fra 2009 til 2024'!N$1)</f>
        <v>66568.498160624207</v>
      </c>
      <c r="O145" s="2">
        <f>SUMIFS(Bakgrunnsdata!$F:$F,Bakgrunnsdata!$C:$C,'Endring fra 2009 til 2024'!$B145,Bakgrunnsdata!$D:$D,'Endring fra 2009 til 2024'!O$1)</f>
        <v>62317.976075740044</v>
      </c>
      <c r="P145" s="2">
        <f>SUMIFS(Bakgrunnsdata!$F:$F,Bakgrunnsdata!$C:$C,'Endring fra 2009 til 2024'!$B145,Bakgrunnsdata!$D:$D,'Endring fra 2009 til 2024'!P$1)</f>
        <v>79854.871245008937</v>
      </c>
      <c r="Q145" s="5">
        <f t="shared" si="2"/>
        <v>-0.36291307005720808</v>
      </c>
      <c r="R145" s="6"/>
    </row>
    <row r="146" spans="1:18">
      <c r="A146" t="s">
        <v>265</v>
      </c>
      <c r="B146" t="s">
        <v>298</v>
      </c>
      <c r="C146" t="s">
        <v>299</v>
      </c>
      <c r="D146" s="2">
        <f>SUMIFS(Bakgrunnsdata!$F:$F,Bakgrunnsdata!$C:$C,'Endring fra 2009 til 2024'!$B146,Bakgrunnsdata!$D:$D,'Endring fra 2009 til 2024'!D$1)</f>
        <v>72760.13604756823</v>
      </c>
      <c r="E146" s="2">
        <f>SUMIFS(Bakgrunnsdata!$F:$F,Bakgrunnsdata!$C:$C,'Endring fra 2009 til 2024'!$B146,Bakgrunnsdata!$D:$D,'Endring fra 2009 til 2024'!E$1)</f>
        <v>59777.087627200432</v>
      </c>
      <c r="F146" s="2">
        <f>SUMIFS(Bakgrunnsdata!$F:$F,Bakgrunnsdata!$C:$C,'Endring fra 2009 til 2024'!$B146,Bakgrunnsdata!$D:$D,'Endring fra 2009 til 2024'!F$1)</f>
        <v>62911.93596823058</v>
      </c>
      <c r="G146" s="2">
        <f>SUMIFS(Bakgrunnsdata!$F:$F,Bakgrunnsdata!$C:$C,'Endring fra 2009 til 2024'!$B146,Bakgrunnsdata!$D:$D,'Endring fra 2009 til 2024'!G$1)</f>
        <v>60969.331218091975</v>
      </c>
      <c r="H146" s="2">
        <f>SUMIFS(Bakgrunnsdata!$F:$F,Bakgrunnsdata!$C:$C,'Endring fra 2009 til 2024'!$B146,Bakgrunnsdata!$D:$D,'Endring fra 2009 til 2024'!H$1)</f>
        <v>59151.922363727608</v>
      </c>
      <c r="I146" s="2">
        <f>SUMIFS(Bakgrunnsdata!$F:$F,Bakgrunnsdata!$C:$C,'Endring fra 2009 til 2024'!$B146,Bakgrunnsdata!$D:$D,'Endring fra 2009 til 2024'!I$1)</f>
        <v>57745.919550994156</v>
      </c>
      <c r="J146" s="2">
        <f>SUMIFS(Bakgrunnsdata!$F:$F,Bakgrunnsdata!$C:$C,'Endring fra 2009 til 2024'!$B146,Bakgrunnsdata!$D:$D,'Endring fra 2009 til 2024'!J$1)</f>
        <v>58462.404508402637</v>
      </c>
      <c r="K146" s="2">
        <f>SUMIFS(Bakgrunnsdata!$F:$F,Bakgrunnsdata!$C:$C,'Endring fra 2009 til 2024'!$B146,Bakgrunnsdata!$D:$D,'Endring fra 2009 til 2024'!K$1)</f>
        <v>57543.053887745577</v>
      </c>
      <c r="L146" s="2">
        <f>SUMIFS(Bakgrunnsdata!$F:$F,Bakgrunnsdata!$C:$C,'Endring fra 2009 til 2024'!$B146,Bakgrunnsdata!$D:$D,'Endring fra 2009 til 2024'!L$1)</f>
        <v>55761.317306632431</v>
      </c>
      <c r="M146" s="2">
        <f>SUMIFS(Bakgrunnsdata!$F:$F,Bakgrunnsdata!$C:$C,'Endring fra 2009 til 2024'!$B146,Bakgrunnsdata!$D:$D,'Endring fra 2009 til 2024'!M$1)</f>
        <v>57989.362898850763</v>
      </c>
      <c r="N146" s="2">
        <f>SUMIFS(Bakgrunnsdata!$F:$F,Bakgrunnsdata!$C:$C,'Endring fra 2009 til 2024'!$B146,Bakgrunnsdata!$D:$D,'Endring fra 2009 til 2024'!N$1)</f>
        <v>57411.093074864533</v>
      </c>
      <c r="O146" s="2">
        <f>SUMIFS(Bakgrunnsdata!$F:$F,Bakgrunnsdata!$C:$C,'Endring fra 2009 til 2024'!$B146,Bakgrunnsdata!$D:$D,'Endring fra 2009 til 2024'!O$1)</f>
        <v>54440.547811218603</v>
      </c>
      <c r="P146" s="2">
        <f>SUMIFS(Bakgrunnsdata!$F:$F,Bakgrunnsdata!$C:$C,'Endring fra 2009 til 2024'!$B146,Bakgrunnsdata!$D:$D,'Endring fra 2009 til 2024'!P$1)</f>
        <v>56014.020433897829</v>
      </c>
      <c r="Q146" s="5">
        <f t="shared" si="2"/>
        <v>-0.23015508935720419</v>
      </c>
      <c r="R146" s="6"/>
    </row>
    <row r="147" spans="1:18">
      <c r="A147" t="s">
        <v>265</v>
      </c>
      <c r="B147" t="s">
        <v>300</v>
      </c>
      <c r="C147" t="s">
        <v>301</v>
      </c>
      <c r="D147" s="2">
        <f>SUMIFS(Bakgrunnsdata!$F:$F,Bakgrunnsdata!$C:$C,'Endring fra 2009 til 2024'!$B147,Bakgrunnsdata!$D:$D,'Endring fra 2009 til 2024'!D$1)</f>
        <v>31797.436820674266</v>
      </c>
      <c r="E147" s="2">
        <f>SUMIFS(Bakgrunnsdata!$F:$F,Bakgrunnsdata!$C:$C,'Endring fra 2009 til 2024'!$B147,Bakgrunnsdata!$D:$D,'Endring fra 2009 til 2024'!E$1)</f>
        <v>31162.604638772704</v>
      </c>
      <c r="F147" s="2">
        <f>SUMIFS(Bakgrunnsdata!$F:$F,Bakgrunnsdata!$C:$C,'Endring fra 2009 til 2024'!$B147,Bakgrunnsdata!$D:$D,'Endring fra 2009 til 2024'!F$1)</f>
        <v>30433.017572598917</v>
      </c>
      <c r="G147" s="2">
        <f>SUMIFS(Bakgrunnsdata!$F:$F,Bakgrunnsdata!$C:$C,'Endring fra 2009 til 2024'!$B147,Bakgrunnsdata!$D:$D,'Endring fra 2009 til 2024'!G$1)</f>
        <v>30833.679724049834</v>
      </c>
      <c r="H147" s="2">
        <f>SUMIFS(Bakgrunnsdata!$F:$F,Bakgrunnsdata!$C:$C,'Endring fra 2009 til 2024'!$B147,Bakgrunnsdata!$D:$D,'Endring fra 2009 til 2024'!H$1)</f>
        <v>29978.852120233976</v>
      </c>
      <c r="I147" s="2">
        <f>SUMIFS(Bakgrunnsdata!$F:$F,Bakgrunnsdata!$C:$C,'Endring fra 2009 til 2024'!$B147,Bakgrunnsdata!$D:$D,'Endring fra 2009 til 2024'!I$1)</f>
        <v>30944.468247806679</v>
      </c>
      <c r="J147" s="2">
        <f>SUMIFS(Bakgrunnsdata!$F:$F,Bakgrunnsdata!$C:$C,'Endring fra 2009 til 2024'!$B147,Bakgrunnsdata!$D:$D,'Endring fra 2009 til 2024'!J$1)</f>
        <v>29639.015214209321</v>
      </c>
      <c r="K147" s="2">
        <f>SUMIFS(Bakgrunnsdata!$F:$F,Bakgrunnsdata!$C:$C,'Endring fra 2009 til 2024'!$B147,Bakgrunnsdata!$D:$D,'Endring fra 2009 til 2024'!K$1)</f>
        <v>29526.97766472468</v>
      </c>
      <c r="L147" s="2">
        <f>SUMIFS(Bakgrunnsdata!$F:$F,Bakgrunnsdata!$C:$C,'Endring fra 2009 til 2024'!$B147,Bakgrunnsdata!$D:$D,'Endring fra 2009 til 2024'!L$1)</f>
        <v>30002.984754378256</v>
      </c>
      <c r="M147" s="2">
        <f>SUMIFS(Bakgrunnsdata!$F:$F,Bakgrunnsdata!$C:$C,'Endring fra 2009 til 2024'!$B147,Bakgrunnsdata!$D:$D,'Endring fra 2009 til 2024'!M$1)</f>
        <v>30619.183570264518</v>
      </c>
      <c r="N147" s="2">
        <f>SUMIFS(Bakgrunnsdata!$F:$F,Bakgrunnsdata!$C:$C,'Endring fra 2009 til 2024'!$B147,Bakgrunnsdata!$D:$D,'Endring fra 2009 til 2024'!N$1)</f>
        <v>29767.470409717462</v>
      </c>
      <c r="O147" s="2">
        <f>SUMIFS(Bakgrunnsdata!$F:$F,Bakgrunnsdata!$C:$C,'Endring fra 2009 til 2024'!$B147,Bakgrunnsdata!$D:$D,'Endring fra 2009 til 2024'!O$1)</f>
        <v>28325.565008678215</v>
      </c>
      <c r="P147" s="2">
        <f>SUMIFS(Bakgrunnsdata!$F:$F,Bakgrunnsdata!$C:$C,'Endring fra 2009 til 2024'!$B147,Bakgrunnsdata!$D:$D,'Endring fra 2009 til 2024'!P$1)</f>
        <v>28770.350418861937</v>
      </c>
      <c r="Q147" s="5">
        <f t="shared" si="2"/>
        <v>-9.5199069625767962E-2</v>
      </c>
      <c r="R147" s="6"/>
    </row>
    <row r="148" spans="1:18">
      <c r="A148" t="s">
        <v>265</v>
      </c>
      <c r="B148" t="s">
        <v>302</v>
      </c>
      <c r="C148" t="s">
        <v>303</v>
      </c>
      <c r="D148" s="2">
        <f>SUMIFS(Bakgrunnsdata!$F:$F,Bakgrunnsdata!$C:$C,'Endring fra 2009 til 2024'!$B148,Bakgrunnsdata!$D:$D,'Endring fra 2009 til 2024'!D$1)</f>
        <v>25385.689258063318</v>
      </c>
      <c r="E148" s="2">
        <f>SUMIFS(Bakgrunnsdata!$F:$F,Bakgrunnsdata!$C:$C,'Endring fra 2009 til 2024'!$B148,Bakgrunnsdata!$D:$D,'Endring fra 2009 til 2024'!E$1)</f>
        <v>25467.707381857093</v>
      </c>
      <c r="F148" s="2">
        <f>SUMIFS(Bakgrunnsdata!$F:$F,Bakgrunnsdata!$C:$C,'Endring fra 2009 til 2024'!$B148,Bakgrunnsdata!$D:$D,'Endring fra 2009 til 2024'!F$1)</f>
        <v>27451.269678537501</v>
      </c>
      <c r="G148" s="2">
        <f>SUMIFS(Bakgrunnsdata!$F:$F,Bakgrunnsdata!$C:$C,'Endring fra 2009 til 2024'!$B148,Bakgrunnsdata!$D:$D,'Endring fra 2009 til 2024'!G$1)</f>
        <v>25924.652699175153</v>
      </c>
      <c r="H148" s="2">
        <f>SUMIFS(Bakgrunnsdata!$F:$F,Bakgrunnsdata!$C:$C,'Endring fra 2009 til 2024'!$B148,Bakgrunnsdata!$D:$D,'Endring fra 2009 til 2024'!H$1)</f>
        <v>25697.774947281789</v>
      </c>
      <c r="I148" s="2">
        <f>SUMIFS(Bakgrunnsdata!$F:$F,Bakgrunnsdata!$C:$C,'Endring fra 2009 til 2024'!$B148,Bakgrunnsdata!$D:$D,'Endring fra 2009 til 2024'!I$1)</f>
        <v>24940.605998352214</v>
      </c>
      <c r="J148" s="2">
        <f>SUMIFS(Bakgrunnsdata!$F:$F,Bakgrunnsdata!$C:$C,'Endring fra 2009 til 2024'!$B148,Bakgrunnsdata!$D:$D,'Endring fra 2009 til 2024'!J$1)</f>
        <v>25519.547572189316</v>
      </c>
      <c r="K148" s="2">
        <f>SUMIFS(Bakgrunnsdata!$F:$F,Bakgrunnsdata!$C:$C,'Endring fra 2009 til 2024'!$B148,Bakgrunnsdata!$D:$D,'Endring fra 2009 til 2024'!K$1)</f>
        <v>25456.432299002943</v>
      </c>
      <c r="L148" s="2">
        <f>SUMIFS(Bakgrunnsdata!$F:$F,Bakgrunnsdata!$C:$C,'Endring fra 2009 til 2024'!$B148,Bakgrunnsdata!$D:$D,'Endring fra 2009 til 2024'!L$1)</f>
        <v>25065.545882965613</v>
      </c>
      <c r="M148" s="2">
        <f>SUMIFS(Bakgrunnsdata!$F:$F,Bakgrunnsdata!$C:$C,'Endring fra 2009 til 2024'!$B148,Bakgrunnsdata!$D:$D,'Endring fra 2009 til 2024'!M$1)</f>
        <v>24831.73265697607</v>
      </c>
      <c r="N148" s="2">
        <f>SUMIFS(Bakgrunnsdata!$F:$F,Bakgrunnsdata!$C:$C,'Endring fra 2009 til 2024'!$B148,Bakgrunnsdata!$D:$D,'Endring fra 2009 til 2024'!N$1)</f>
        <v>22748.907089079832</v>
      </c>
      <c r="O148" s="2">
        <f>SUMIFS(Bakgrunnsdata!$F:$F,Bakgrunnsdata!$C:$C,'Endring fra 2009 til 2024'!$B148,Bakgrunnsdata!$D:$D,'Endring fra 2009 til 2024'!O$1)</f>
        <v>21939.392973584138</v>
      </c>
      <c r="P148" s="2">
        <f>SUMIFS(Bakgrunnsdata!$F:$F,Bakgrunnsdata!$C:$C,'Endring fra 2009 til 2024'!$B148,Bakgrunnsdata!$D:$D,'Endring fra 2009 til 2024'!P$1)</f>
        <v>21436.826470716431</v>
      </c>
      <c r="Q148" s="5">
        <f t="shared" si="2"/>
        <v>-0.15555468071809786</v>
      </c>
      <c r="R148" s="6"/>
    </row>
    <row r="149" spans="1:18">
      <c r="A149" t="s">
        <v>265</v>
      </c>
      <c r="B149" t="s">
        <v>304</v>
      </c>
      <c r="C149" t="s">
        <v>305</v>
      </c>
      <c r="D149" s="2">
        <f>SUMIFS(Bakgrunnsdata!$F:$F,Bakgrunnsdata!$C:$C,'Endring fra 2009 til 2024'!$B149,Bakgrunnsdata!$D:$D,'Endring fra 2009 til 2024'!D$1)</f>
        <v>567300.9720849141</v>
      </c>
      <c r="E149" s="2">
        <f>SUMIFS(Bakgrunnsdata!$F:$F,Bakgrunnsdata!$C:$C,'Endring fra 2009 til 2024'!$B149,Bakgrunnsdata!$D:$D,'Endring fra 2009 til 2024'!E$1)</f>
        <v>531373.63280698447</v>
      </c>
      <c r="F149" s="2">
        <f>SUMIFS(Bakgrunnsdata!$F:$F,Bakgrunnsdata!$C:$C,'Endring fra 2009 til 2024'!$B149,Bakgrunnsdata!$D:$D,'Endring fra 2009 til 2024'!F$1)</f>
        <v>603113.85328893131</v>
      </c>
      <c r="G149" s="2">
        <f>SUMIFS(Bakgrunnsdata!$F:$F,Bakgrunnsdata!$C:$C,'Endring fra 2009 til 2024'!$B149,Bakgrunnsdata!$D:$D,'Endring fra 2009 til 2024'!G$1)</f>
        <v>672939.09637856414</v>
      </c>
      <c r="H149" s="2">
        <f>SUMIFS(Bakgrunnsdata!$F:$F,Bakgrunnsdata!$C:$C,'Endring fra 2009 til 2024'!$B149,Bakgrunnsdata!$D:$D,'Endring fra 2009 til 2024'!H$1)</f>
        <v>661168.53760266071</v>
      </c>
      <c r="I149" s="2">
        <f>SUMIFS(Bakgrunnsdata!$F:$F,Bakgrunnsdata!$C:$C,'Endring fra 2009 til 2024'!$B149,Bakgrunnsdata!$D:$D,'Endring fra 2009 til 2024'!I$1)</f>
        <v>709162.94211194443</v>
      </c>
      <c r="J149" s="2">
        <f>SUMIFS(Bakgrunnsdata!$F:$F,Bakgrunnsdata!$C:$C,'Endring fra 2009 til 2024'!$B149,Bakgrunnsdata!$D:$D,'Endring fra 2009 til 2024'!J$1)</f>
        <v>697080.33726520918</v>
      </c>
      <c r="K149" s="2">
        <f>SUMIFS(Bakgrunnsdata!$F:$F,Bakgrunnsdata!$C:$C,'Endring fra 2009 til 2024'!$B149,Bakgrunnsdata!$D:$D,'Endring fra 2009 til 2024'!K$1)</f>
        <v>695060.45403677854</v>
      </c>
      <c r="L149" s="2">
        <f>SUMIFS(Bakgrunnsdata!$F:$F,Bakgrunnsdata!$C:$C,'Endring fra 2009 til 2024'!$B149,Bakgrunnsdata!$D:$D,'Endring fra 2009 til 2024'!L$1)</f>
        <v>698012.9677940784</v>
      </c>
      <c r="M149" s="2">
        <f>SUMIFS(Bakgrunnsdata!$F:$F,Bakgrunnsdata!$C:$C,'Endring fra 2009 til 2024'!$B149,Bakgrunnsdata!$D:$D,'Endring fra 2009 til 2024'!M$1)</f>
        <v>717537.63679169095</v>
      </c>
      <c r="N149" s="2">
        <f>SUMIFS(Bakgrunnsdata!$F:$F,Bakgrunnsdata!$C:$C,'Endring fra 2009 til 2024'!$B149,Bakgrunnsdata!$D:$D,'Endring fra 2009 til 2024'!N$1)</f>
        <v>705430.02291045582</v>
      </c>
      <c r="O149" s="2">
        <f>SUMIFS(Bakgrunnsdata!$F:$F,Bakgrunnsdata!$C:$C,'Endring fra 2009 til 2024'!$B149,Bakgrunnsdata!$D:$D,'Endring fra 2009 til 2024'!O$1)</f>
        <v>692751.96851997147</v>
      </c>
      <c r="P149" s="2">
        <f>SUMIFS(Bakgrunnsdata!$F:$F,Bakgrunnsdata!$C:$C,'Endring fra 2009 til 2024'!$B149,Bakgrunnsdata!$D:$D,'Endring fra 2009 til 2024'!P$1)</f>
        <v>708803.27664555586</v>
      </c>
      <c r="Q149" s="5">
        <f t="shared" si="2"/>
        <v>0.24943074580076963</v>
      </c>
      <c r="R149" s="6"/>
    </row>
    <row r="150" spans="1:18">
      <c r="A150" t="s">
        <v>265</v>
      </c>
      <c r="B150" t="s">
        <v>306</v>
      </c>
      <c r="C150" t="s">
        <v>307</v>
      </c>
      <c r="D150" s="2">
        <f>SUMIFS(Bakgrunnsdata!$F:$F,Bakgrunnsdata!$C:$C,'Endring fra 2009 til 2024'!$B150,Bakgrunnsdata!$D:$D,'Endring fra 2009 til 2024'!D$1)</f>
        <v>40636.134120875344</v>
      </c>
      <c r="E150" s="2">
        <f>SUMIFS(Bakgrunnsdata!$F:$F,Bakgrunnsdata!$C:$C,'Endring fra 2009 til 2024'!$B150,Bakgrunnsdata!$D:$D,'Endring fra 2009 til 2024'!E$1)</f>
        <v>38668.980206704626</v>
      </c>
      <c r="F150" s="2">
        <f>SUMIFS(Bakgrunnsdata!$F:$F,Bakgrunnsdata!$C:$C,'Endring fra 2009 til 2024'!$B150,Bakgrunnsdata!$D:$D,'Endring fra 2009 til 2024'!F$1)</f>
        <v>38728.643653273859</v>
      </c>
      <c r="G150" s="2">
        <f>SUMIFS(Bakgrunnsdata!$F:$F,Bakgrunnsdata!$C:$C,'Endring fra 2009 til 2024'!$B150,Bakgrunnsdata!$D:$D,'Endring fra 2009 til 2024'!G$1)</f>
        <v>36958.475150978018</v>
      </c>
      <c r="H150" s="2">
        <f>SUMIFS(Bakgrunnsdata!$F:$F,Bakgrunnsdata!$C:$C,'Endring fra 2009 til 2024'!$B150,Bakgrunnsdata!$D:$D,'Endring fra 2009 til 2024'!H$1)</f>
        <v>37374.39672396698</v>
      </c>
      <c r="I150" s="2">
        <f>SUMIFS(Bakgrunnsdata!$F:$F,Bakgrunnsdata!$C:$C,'Endring fra 2009 til 2024'!$B150,Bakgrunnsdata!$D:$D,'Endring fra 2009 til 2024'!I$1)</f>
        <v>37056.152077640261</v>
      </c>
      <c r="J150" s="2">
        <f>SUMIFS(Bakgrunnsdata!$F:$F,Bakgrunnsdata!$C:$C,'Endring fra 2009 til 2024'!$B150,Bakgrunnsdata!$D:$D,'Endring fra 2009 til 2024'!J$1)</f>
        <v>37746.285686054674</v>
      </c>
      <c r="K150" s="2">
        <f>SUMIFS(Bakgrunnsdata!$F:$F,Bakgrunnsdata!$C:$C,'Endring fra 2009 til 2024'!$B150,Bakgrunnsdata!$D:$D,'Endring fra 2009 til 2024'!K$1)</f>
        <v>37218.643728815579</v>
      </c>
      <c r="L150" s="2">
        <f>SUMIFS(Bakgrunnsdata!$F:$F,Bakgrunnsdata!$C:$C,'Endring fra 2009 til 2024'!$B150,Bakgrunnsdata!$D:$D,'Endring fra 2009 til 2024'!L$1)</f>
        <v>35387.749675644664</v>
      </c>
      <c r="M150" s="2">
        <f>SUMIFS(Bakgrunnsdata!$F:$F,Bakgrunnsdata!$C:$C,'Endring fra 2009 til 2024'!$B150,Bakgrunnsdata!$D:$D,'Endring fra 2009 til 2024'!M$1)</f>
        <v>36517.755835376389</v>
      </c>
      <c r="N150" s="2">
        <f>SUMIFS(Bakgrunnsdata!$F:$F,Bakgrunnsdata!$C:$C,'Endring fra 2009 til 2024'!$B150,Bakgrunnsdata!$D:$D,'Endring fra 2009 til 2024'!N$1)</f>
        <v>36561.014194493429</v>
      </c>
      <c r="O150" s="2">
        <f>SUMIFS(Bakgrunnsdata!$F:$F,Bakgrunnsdata!$C:$C,'Endring fra 2009 til 2024'!$B150,Bakgrunnsdata!$D:$D,'Endring fra 2009 til 2024'!O$1)</f>
        <v>33554.798782551821</v>
      </c>
      <c r="P150" s="2">
        <f>SUMIFS(Bakgrunnsdata!$F:$F,Bakgrunnsdata!$C:$C,'Endring fra 2009 til 2024'!$B150,Bakgrunnsdata!$D:$D,'Endring fra 2009 til 2024'!P$1)</f>
        <v>32462.235662956591</v>
      </c>
      <c r="Q150" s="5">
        <f t="shared" si="2"/>
        <v>-0.20114852543809547</v>
      </c>
      <c r="R150" s="6"/>
    </row>
    <row r="151" spans="1:18">
      <c r="A151" t="s">
        <v>265</v>
      </c>
      <c r="B151" t="s">
        <v>308</v>
      </c>
      <c r="C151" t="s">
        <v>309</v>
      </c>
      <c r="D151" s="2">
        <f>SUMIFS(Bakgrunnsdata!$F:$F,Bakgrunnsdata!$C:$C,'Endring fra 2009 til 2024'!$B151,Bakgrunnsdata!$D:$D,'Endring fra 2009 til 2024'!D$1)</f>
        <v>45017.80920398928</v>
      </c>
      <c r="E151" s="2">
        <f>SUMIFS(Bakgrunnsdata!$F:$F,Bakgrunnsdata!$C:$C,'Endring fra 2009 til 2024'!$B151,Bakgrunnsdata!$D:$D,'Endring fra 2009 til 2024'!E$1)</f>
        <v>45626.835835438673</v>
      </c>
      <c r="F151" s="2">
        <f>SUMIFS(Bakgrunnsdata!$F:$F,Bakgrunnsdata!$C:$C,'Endring fra 2009 til 2024'!$B151,Bakgrunnsdata!$D:$D,'Endring fra 2009 til 2024'!F$1)</f>
        <v>44839.686128123445</v>
      </c>
      <c r="G151" s="2">
        <f>SUMIFS(Bakgrunnsdata!$F:$F,Bakgrunnsdata!$C:$C,'Endring fra 2009 til 2024'!$B151,Bakgrunnsdata!$D:$D,'Endring fra 2009 til 2024'!G$1)</f>
        <v>44209.501859320066</v>
      </c>
      <c r="H151" s="2">
        <f>SUMIFS(Bakgrunnsdata!$F:$F,Bakgrunnsdata!$C:$C,'Endring fra 2009 til 2024'!$B151,Bakgrunnsdata!$D:$D,'Endring fra 2009 til 2024'!H$1)</f>
        <v>44025.022792927644</v>
      </c>
      <c r="I151" s="2">
        <f>SUMIFS(Bakgrunnsdata!$F:$F,Bakgrunnsdata!$C:$C,'Endring fra 2009 til 2024'!$B151,Bakgrunnsdata!$D:$D,'Endring fra 2009 til 2024'!I$1)</f>
        <v>47132.680811939696</v>
      </c>
      <c r="J151" s="2">
        <f>SUMIFS(Bakgrunnsdata!$F:$F,Bakgrunnsdata!$C:$C,'Endring fra 2009 til 2024'!$B151,Bakgrunnsdata!$D:$D,'Endring fra 2009 til 2024'!J$1)</f>
        <v>48256.362346114081</v>
      </c>
      <c r="K151" s="2">
        <f>SUMIFS(Bakgrunnsdata!$F:$F,Bakgrunnsdata!$C:$C,'Endring fra 2009 til 2024'!$B151,Bakgrunnsdata!$D:$D,'Endring fra 2009 til 2024'!K$1)</f>
        <v>49766.894363707666</v>
      </c>
      <c r="L151" s="2">
        <f>SUMIFS(Bakgrunnsdata!$F:$F,Bakgrunnsdata!$C:$C,'Endring fra 2009 til 2024'!$B151,Bakgrunnsdata!$D:$D,'Endring fra 2009 til 2024'!L$1)</f>
        <v>46496.556101437534</v>
      </c>
      <c r="M151" s="2">
        <f>SUMIFS(Bakgrunnsdata!$F:$F,Bakgrunnsdata!$C:$C,'Endring fra 2009 til 2024'!$B151,Bakgrunnsdata!$D:$D,'Endring fra 2009 til 2024'!M$1)</f>
        <v>46114.119755158361</v>
      </c>
      <c r="N151" s="2">
        <f>SUMIFS(Bakgrunnsdata!$F:$F,Bakgrunnsdata!$C:$C,'Endring fra 2009 til 2024'!$B151,Bakgrunnsdata!$D:$D,'Endring fra 2009 til 2024'!N$1)</f>
        <v>46822.310240940889</v>
      </c>
      <c r="O151" s="2">
        <f>SUMIFS(Bakgrunnsdata!$F:$F,Bakgrunnsdata!$C:$C,'Endring fra 2009 til 2024'!$B151,Bakgrunnsdata!$D:$D,'Endring fra 2009 til 2024'!O$1)</f>
        <v>48543.847962345353</v>
      </c>
      <c r="P151" s="2">
        <f>SUMIFS(Bakgrunnsdata!$F:$F,Bakgrunnsdata!$C:$C,'Endring fra 2009 til 2024'!$B151,Bakgrunnsdata!$D:$D,'Endring fra 2009 til 2024'!P$1)</f>
        <v>48706.952008883207</v>
      </c>
      <c r="Q151" s="5">
        <f t="shared" si="2"/>
        <v>8.1948519266615394E-2</v>
      </c>
      <c r="R151" s="6"/>
    </row>
    <row r="152" spans="1:18">
      <c r="A152" t="s">
        <v>265</v>
      </c>
      <c r="B152" t="s">
        <v>310</v>
      </c>
      <c r="C152" t="s">
        <v>311</v>
      </c>
      <c r="D152" s="2">
        <f>SUMIFS(Bakgrunnsdata!$F:$F,Bakgrunnsdata!$C:$C,'Endring fra 2009 til 2024'!$B152,Bakgrunnsdata!$D:$D,'Endring fra 2009 til 2024'!D$1)</f>
        <v>404767.11083921196</v>
      </c>
      <c r="E152" s="2">
        <f>SUMIFS(Bakgrunnsdata!$F:$F,Bakgrunnsdata!$C:$C,'Endring fra 2009 til 2024'!$B152,Bakgrunnsdata!$D:$D,'Endring fra 2009 til 2024'!E$1)</f>
        <v>435866.8308578775</v>
      </c>
      <c r="F152" s="2">
        <f>SUMIFS(Bakgrunnsdata!$F:$F,Bakgrunnsdata!$C:$C,'Endring fra 2009 til 2024'!$B152,Bakgrunnsdata!$D:$D,'Endring fra 2009 til 2024'!F$1)</f>
        <v>400871.28478730441</v>
      </c>
      <c r="G152" s="2">
        <f>SUMIFS(Bakgrunnsdata!$F:$F,Bakgrunnsdata!$C:$C,'Endring fra 2009 til 2024'!$B152,Bakgrunnsdata!$D:$D,'Endring fra 2009 til 2024'!G$1)</f>
        <v>418209.93961175909</v>
      </c>
      <c r="H152" s="2">
        <f>SUMIFS(Bakgrunnsdata!$F:$F,Bakgrunnsdata!$C:$C,'Endring fra 2009 til 2024'!$B152,Bakgrunnsdata!$D:$D,'Endring fra 2009 til 2024'!H$1)</f>
        <v>403444.35245186882</v>
      </c>
      <c r="I152" s="2">
        <f>SUMIFS(Bakgrunnsdata!$F:$F,Bakgrunnsdata!$C:$C,'Endring fra 2009 til 2024'!$B152,Bakgrunnsdata!$D:$D,'Endring fra 2009 til 2024'!I$1)</f>
        <v>375536.75094479253</v>
      </c>
      <c r="J152" s="2">
        <f>SUMIFS(Bakgrunnsdata!$F:$F,Bakgrunnsdata!$C:$C,'Endring fra 2009 til 2024'!$B152,Bakgrunnsdata!$D:$D,'Endring fra 2009 til 2024'!J$1)</f>
        <v>344746.56119030673</v>
      </c>
      <c r="K152" s="2">
        <f>SUMIFS(Bakgrunnsdata!$F:$F,Bakgrunnsdata!$C:$C,'Endring fra 2009 til 2024'!$B152,Bakgrunnsdata!$D:$D,'Endring fra 2009 til 2024'!K$1)</f>
        <v>354813.55468871573</v>
      </c>
      <c r="L152" s="2">
        <f>SUMIFS(Bakgrunnsdata!$F:$F,Bakgrunnsdata!$C:$C,'Endring fra 2009 til 2024'!$B152,Bakgrunnsdata!$D:$D,'Endring fra 2009 til 2024'!L$1)</f>
        <v>325716.72926986823</v>
      </c>
      <c r="M152" s="2">
        <f>SUMIFS(Bakgrunnsdata!$F:$F,Bakgrunnsdata!$C:$C,'Endring fra 2009 til 2024'!$B152,Bakgrunnsdata!$D:$D,'Endring fra 2009 til 2024'!M$1)</f>
        <v>274961.67193449009</v>
      </c>
      <c r="N152" s="2">
        <f>SUMIFS(Bakgrunnsdata!$F:$F,Bakgrunnsdata!$C:$C,'Endring fra 2009 til 2024'!$B152,Bakgrunnsdata!$D:$D,'Endring fra 2009 til 2024'!N$1)</f>
        <v>284023.49618699279</v>
      </c>
      <c r="O152" s="2">
        <f>SUMIFS(Bakgrunnsdata!$F:$F,Bakgrunnsdata!$C:$C,'Endring fra 2009 til 2024'!$B152,Bakgrunnsdata!$D:$D,'Endring fra 2009 til 2024'!O$1)</f>
        <v>288879.92646880145</v>
      </c>
      <c r="P152" s="2">
        <f>SUMIFS(Bakgrunnsdata!$F:$F,Bakgrunnsdata!$C:$C,'Endring fra 2009 til 2024'!$B152,Bakgrunnsdata!$D:$D,'Endring fra 2009 til 2024'!P$1)</f>
        <v>153963.87553034668</v>
      </c>
      <c r="Q152" s="5">
        <f t="shared" si="2"/>
        <v>-0.61962355288420001</v>
      </c>
      <c r="R152" s="6"/>
    </row>
    <row r="153" spans="1:18">
      <c r="A153" t="s">
        <v>265</v>
      </c>
      <c r="B153" t="s">
        <v>312</v>
      </c>
      <c r="C153" t="s">
        <v>313</v>
      </c>
      <c r="D153" s="2">
        <f>SUMIFS(Bakgrunnsdata!$F:$F,Bakgrunnsdata!$C:$C,'Endring fra 2009 til 2024'!$B153,Bakgrunnsdata!$D:$D,'Endring fra 2009 til 2024'!D$1)</f>
        <v>50702.616217957679</v>
      </c>
      <c r="E153" s="2">
        <f>SUMIFS(Bakgrunnsdata!$F:$F,Bakgrunnsdata!$C:$C,'Endring fra 2009 til 2024'!$B153,Bakgrunnsdata!$D:$D,'Endring fra 2009 til 2024'!E$1)</f>
        <v>51249.508124491214</v>
      </c>
      <c r="F153" s="2">
        <f>SUMIFS(Bakgrunnsdata!$F:$F,Bakgrunnsdata!$C:$C,'Endring fra 2009 til 2024'!$B153,Bakgrunnsdata!$D:$D,'Endring fra 2009 til 2024'!F$1)</f>
        <v>50532.603113469311</v>
      </c>
      <c r="G153" s="2">
        <f>SUMIFS(Bakgrunnsdata!$F:$F,Bakgrunnsdata!$C:$C,'Endring fra 2009 til 2024'!$B153,Bakgrunnsdata!$D:$D,'Endring fra 2009 til 2024'!G$1)</f>
        <v>50639.466291643344</v>
      </c>
      <c r="H153" s="2">
        <f>SUMIFS(Bakgrunnsdata!$F:$F,Bakgrunnsdata!$C:$C,'Endring fra 2009 til 2024'!$B153,Bakgrunnsdata!$D:$D,'Endring fra 2009 til 2024'!H$1)</f>
        <v>50187.110270940007</v>
      </c>
      <c r="I153" s="2">
        <f>SUMIFS(Bakgrunnsdata!$F:$F,Bakgrunnsdata!$C:$C,'Endring fra 2009 til 2024'!$B153,Bakgrunnsdata!$D:$D,'Endring fra 2009 til 2024'!I$1)</f>
        <v>48545.453998939483</v>
      </c>
      <c r="J153" s="2">
        <f>SUMIFS(Bakgrunnsdata!$F:$F,Bakgrunnsdata!$C:$C,'Endring fra 2009 til 2024'!$B153,Bakgrunnsdata!$D:$D,'Endring fra 2009 til 2024'!J$1)</f>
        <v>49178.628043113888</v>
      </c>
      <c r="K153" s="2">
        <f>SUMIFS(Bakgrunnsdata!$F:$F,Bakgrunnsdata!$C:$C,'Endring fra 2009 til 2024'!$B153,Bakgrunnsdata!$D:$D,'Endring fra 2009 til 2024'!K$1)</f>
        <v>48412.767652001989</v>
      </c>
      <c r="L153" s="2">
        <f>SUMIFS(Bakgrunnsdata!$F:$F,Bakgrunnsdata!$C:$C,'Endring fra 2009 til 2024'!$B153,Bakgrunnsdata!$D:$D,'Endring fra 2009 til 2024'!L$1)</f>
        <v>48857.834513671311</v>
      </c>
      <c r="M153" s="2">
        <f>SUMIFS(Bakgrunnsdata!$F:$F,Bakgrunnsdata!$C:$C,'Endring fra 2009 til 2024'!$B153,Bakgrunnsdata!$D:$D,'Endring fra 2009 til 2024'!M$1)</f>
        <v>43546.258010746787</v>
      </c>
      <c r="N153" s="2">
        <f>SUMIFS(Bakgrunnsdata!$F:$F,Bakgrunnsdata!$C:$C,'Endring fra 2009 til 2024'!$B153,Bakgrunnsdata!$D:$D,'Endring fra 2009 til 2024'!N$1)</f>
        <v>43946.803727154576</v>
      </c>
      <c r="O153" s="2">
        <f>SUMIFS(Bakgrunnsdata!$F:$F,Bakgrunnsdata!$C:$C,'Endring fra 2009 til 2024'!$B153,Bakgrunnsdata!$D:$D,'Endring fra 2009 til 2024'!O$1)</f>
        <v>42738.162249253874</v>
      </c>
      <c r="P153" s="2">
        <f>SUMIFS(Bakgrunnsdata!$F:$F,Bakgrunnsdata!$C:$C,'Endring fra 2009 til 2024'!$B153,Bakgrunnsdata!$D:$D,'Endring fra 2009 til 2024'!P$1)</f>
        <v>42636.547867437788</v>
      </c>
      <c r="Q153" s="5">
        <f t="shared" si="2"/>
        <v>-0.15908584116933744</v>
      </c>
      <c r="R153" s="6"/>
    </row>
    <row r="154" spans="1:18">
      <c r="A154" t="s">
        <v>265</v>
      </c>
      <c r="B154" t="s">
        <v>314</v>
      </c>
      <c r="C154" t="s">
        <v>315</v>
      </c>
      <c r="D154" s="2">
        <f>SUMIFS(Bakgrunnsdata!$F:$F,Bakgrunnsdata!$C:$C,'Endring fra 2009 til 2024'!$B154,Bakgrunnsdata!$D:$D,'Endring fra 2009 til 2024'!D$1)</f>
        <v>19316.681274210383</v>
      </c>
      <c r="E154" s="2">
        <f>SUMIFS(Bakgrunnsdata!$F:$F,Bakgrunnsdata!$C:$C,'Endring fra 2009 til 2024'!$B154,Bakgrunnsdata!$D:$D,'Endring fra 2009 til 2024'!E$1)</f>
        <v>19032.194495378324</v>
      </c>
      <c r="F154" s="2">
        <f>SUMIFS(Bakgrunnsdata!$F:$F,Bakgrunnsdata!$C:$C,'Endring fra 2009 til 2024'!$B154,Bakgrunnsdata!$D:$D,'Endring fra 2009 til 2024'!F$1)</f>
        <v>19149.976879096994</v>
      </c>
      <c r="G154" s="2">
        <f>SUMIFS(Bakgrunnsdata!$F:$F,Bakgrunnsdata!$C:$C,'Endring fra 2009 til 2024'!$B154,Bakgrunnsdata!$D:$D,'Endring fra 2009 til 2024'!G$1)</f>
        <v>19029.369320205074</v>
      </c>
      <c r="H154" s="2">
        <f>SUMIFS(Bakgrunnsdata!$F:$F,Bakgrunnsdata!$C:$C,'Endring fra 2009 til 2024'!$B154,Bakgrunnsdata!$D:$D,'Endring fra 2009 til 2024'!H$1)</f>
        <v>18867.019876589737</v>
      </c>
      <c r="I154" s="2">
        <f>SUMIFS(Bakgrunnsdata!$F:$F,Bakgrunnsdata!$C:$C,'Endring fra 2009 til 2024'!$B154,Bakgrunnsdata!$D:$D,'Endring fra 2009 til 2024'!I$1)</f>
        <v>18189.466835496889</v>
      </c>
      <c r="J154" s="2">
        <f>SUMIFS(Bakgrunnsdata!$F:$F,Bakgrunnsdata!$C:$C,'Endring fra 2009 til 2024'!$B154,Bakgrunnsdata!$D:$D,'Endring fra 2009 til 2024'!J$1)</f>
        <v>18571.945653460436</v>
      </c>
      <c r="K154" s="2">
        <f>SUMIFS(Bakgrunnsdata!$F:$F,Bakgrunnsdata!$C:$C,'Endring fra 2009 til 2024'!$B154,Bakgrunnsdata!$D:$D,'Endring fra 2009 til 2024'!K$1)</f>
        <v>18664.552640134778</v>
      </c>
      <c r="L154" s="2">
        <f>SUMIFS(Bakgrunnsdata!$F:$F,Bakgrunnsdata!$C:$C,'Endring fra 2009 til 2024'!$B154,Bakgrunnsdata!$D:$D,'Endring fra 2009 til 2024'!L$1)</f>
        <v>16269.17192108038</v>
      </c>
      <c r="M154" s="2">
        <f>SUMIFS(Bakgrunnsdata!$F:$F,Bakgrunnsdata!$C:$C,'Endring fra 2009 til 2024'!$B154,Bakgrunnsdata!$D:$D,'Endring fra 2009 til 2024'!M$1)</f>
        <v>16485.215418979777</v>
      </c>
      <c r="N154" s="2">
        <f>SUMIFS(Bakgrunnsdata!$F:$F,Bakgrunnsdata!$C:$C,'Endring fra 2009 til 2024'!$B154,Bakgrunnsdata!$D:$D,'Endring fra 2009 til 2024'!N$1)</f>
        <v>18990.990556283599</v>
      </c>
      <c r="O154" s="2">
        <f>SUMIFS(Bakgrunnsdata!$F:$F,Bakgrunnsdata!$C:$C,'Endring fra 2009 til 2024'!$B154,Bakgrunnsdata!$D:$D,'Endring fra 2009 til 2024'!O$1)</f>
        <v>18958.250088874338</v>
      </c>
      <c r="P154" s="2">
        <f>SUMIFS(Bakgrunnsdata!$F:$F,Bakgrunnsdata!$C:$C,'Endring fra 2009 til 2024'!$B154,Bakgrunnsdata!$D:$D,'Endring fra 2009 til 2024'!P$1)</f>
        <v>17735.276910414821</v>
      </c>
      <c r="Q154" s="5">
        <f t="shared" si="2"/>
        <v>-8.1867290832555617E-2</v>
      </c>
      <c r="R154" s="6"/>
    </row>
    <row r="155" spans="1:18">
      <c r="A155" t="s">
        <v>265</v>
      </c>
      <c r="B155" t="s">
        <v>316</v>
      </c>
      <c r="C155" t="s">
        <v>317</v>
      </c>
      <c r="D155" s="2">
        <f>SUMIFS(Bakgrunnsdata!$F:$F,Bakgrunnsdata!$C:$C,'Endring fra 2009 til 2024'!$B155,Bakgrunnsdata!$D:$D,'Endring fra 2009 til 2024'!D$1)</f>
        <v>109043.51824359308</v>
      </c>
      <c r="E155" s="2">
        <f>SUMIFS(Bakgrunnsdata!$F:$F,Bakgrunnsdata!$C:$C,'Endring fra 2009 til 2024'!$B155,Bakgrunnsdata!$D:$D,'Endring fra 2009 til 2024'!E$1)</f>
        <v>109887.9748993182</v>
      </c>
      <c r="F155" s="2">
        <f>SUMIFS(Bakgrunnsdata!$F:$F,Bakgrunnsdata!$C:$C,'Endring fra 2009 til 2024'!$B155,Bakgrunnsdata!$D:$D,'Endring fra 2009 til 2024'!F$1)</f>
        <v>109672.36938256725</v>
      </c>
      <c r="G155" s="2">
        <f>SUMIFS(Bakgrunnsdata!$F:$F,Bakgrunnsdata!$C:$C,'Endring fra 2009 til 2024'!$B155,Bakgrunnsdata!$D:$D,'Endring fra 2009 til 2024'!G$1)</f>
        <v>109683.6009911017</v>
      </c>
      <c r="H155" s="2">
        <f>SUMIFS(Bakgrunnsdata!$F:$F,Bakgrunnsdata!$C:$C,'Endring fra 2009 til 2024'!$B155,Bakgrunnsdata!$D:$D,'Endring fra 2009 til 2024'!H$1)</f>
        <v>110626.22488680379</v>
      </c>
      <c r="I155" s="2">
        <f>SUMIFS(Bakgrunnsdata!$F:$F,Bakgrunnsdata!$C:$C,'Endring fra 2009 til 2024'!$B155,Bakgrunnsdata!$D:$D,'Endring fra 2009 til 2024'!I$1)</f>
        <v>106505.62076847325</v>
      </c>
      <c r="J155" s="2">
        <f>SUMIFS(Bakgrunnsdata!$F:$F,Bakgrunnsdata!$C:$C,'Endring fra 2009 til 2024'!$B155,Bakgrunnsdata!$D:$D,'Endring fra 2009 til 2024'!J$1)</f>
        <v>111060.80188491489</v>
      </c>
      <c r="K155" s="2">
        <f>SUMIFS(Bakgrunnsdata!$F:$F,Bakgrunnsdata!$C:$C,'Endring fra 2009 til 2024'!$B155,Bakgrunnsdata!$D:$D,'Endring fra 2009 til 2024'!K$1)</f>
        <v>109820.91024888286</v>
      </c>
      <c r="L155" s="2">
        <f>SUMIFS(Bakgrunnsdata!$F:$F,Bakgrunnsdata!$C:$C,'Endring fra 2009 til 2024'!$B155,Bakgrunnsdata!$D:$D,'Endring fra 2009 til 2024'!L$1)</f>
        <v>104443.14800528438</v>
      </c>
      <c r="M155" s="2">
        <f>SUMIFS(Bakgrunnsdata!$F:$F,Bakgrunnsdata!$C:$C,'Endring fra 2009 til 2024'!$B155,Bakgrunnsdata!$D:$D,'Endring fra 2009 til 2024'!M$1)</f>
        <v>109118.46607325986</v>
      </c>
      <c r="N155" s="2">
        <f>SUMIFS(Bakgrunnsdata!$F:$F,Bakgrunnsdata!$C:$C,'Endring fra 2009 til 2024'!$B155,Bakgrunnsdata!$D:$D,'Endring fra 2009 til 2024'!N$1)</f>
        <v>109550.47455654349</v>
      </c>
      <c r="O155" s="2">
        <f>SUMIFS(Bakgrunnsdata!$F:$F,Bakgrunnsdata!$C:$C,'Endring fra 2009 til 2024'!$B155,Bakgrunnsdata!$D:$D,'Endring fra 2009 til 2024'!O$1)</f>
        <v>103670.42585838979</v>
      </c>
      <c r="P155" s="2">
        <f>SUMIFS(Bakgrunnsdata!$F:$F,Bakgrunnsdata!$C:$C,'Endring fra 2009 til 2024'!$B155,Bakgrunnsdata!$D:$D,'Endring fra 2009 til 2024'!P$1)</f>
        <v>239331.8683165304</v>
      </c>
      <c r="Q155" s="5">
        <f t="shared" si="2"/>
        <v>1.1948289285923925</v>
      </c>
      <c r="R155" s="6"/>
    </row>
    <row r="156" spans="1:18">
      <c r="A156" t="s">
        <v>265</v>
      </c>
      <c r="B156" t="s">
        <v>318</v>
      </c>
      <c r="C156" t="s">
        <v>319</v>
      </c>
      <c r="D156" s="2">
        <f>SUMIFS(Bakgrunnsdata!$F:$F,Bakgrunnsdata!$C:$C,'Endring fra 2009 til 2024'!$B156,Bakgrunnsdata!$D:$D,'Endring fra 2009 til 2024'!D$1)</f>
        <v>56287.79339428513</v>
      </c>
      <c r="E156" s="2">
        <f>SUMIFS(Bakgrunnsdata!$F:$F,Bakgrunnsdata!$C:$C,'Endring fra 2009 til 2024'!$B156,Bakgrunnsdata!$D:$D,'Endring fra 2009 til 2024'!E$1)</f>
        <v>56593.979932422095</v>
      </c>
      <c r="F156" s="2">
        <f>SUMIFS(Bakgrunnsdata!$F:$F,Bakgrunnsdata!$C:$C,'Endring fra 2009 til 2024'!$B156,Bakgrunnsdata!$D:$D,'Endring fra 2009 til 2024'!F$1)</f>
        <v>56321.169217001268</v>
      </c>
      <c r="G156" s="2">
        <f>SUMIFS(Bakgrunnsdata!$F:$F,Bakgrunnsdata!$C:$C,'Endring fra 2009 til 2024'!$B156,Bakgrunnsdata!$D:$D,'Endring fra 2009 til 2024'!G$1)</f>
        <v>56061.520285399354</v>
      </c>
      <c r="H156" s="2">
        <f>SUMIFS(Bakgrunnsdata!$F:$F,Bakgrunnsdata!$C:$C,'Endring fra 2009 til 2024'!$B156,Bakgrunnsdata!$D:$D,'Endring fra 2009 til 2024'!H$1)</f>
        <v>54191.450960300288</v>
      </c>
      <c r="I156" s="2">
        <f>SUMIFS(Bakgrunnsdata!$F:$F,Bakgrunnsdata!$C:$C,'Endring fra 2009 til 2024'!$B156,Bakgrunnsdata!$D:$D,'Endring fra 2009 til 2024'!I$1)</f>
        <v>57643.774246018038</v>
      </c>
      <c r="J156" s="2">
        <f>SUMIFS(Bakgrunnsdata!$F:$F,Bakgrunnsdata!$C:$C,'Endring fra 2009 til 2024'!$B156,Bakgrunnsdata!$D:$D,'Endring fra 2009 til 2024'!J$1)</f>
        <v>62095.865225686211</v>
      </c>
      <c r="K156" s="2">
        <f>SUMIFS(Bakgrunnsdata!$F:$F,Bakgrunnsdata!$C:$C,'Endring fra 2009 til 2024'!$B156,Bakgrunnsdata!$D:$D,'Endring fra 2009 til 2024'!K$1)</f>
        <v>58027.010789224842</v>
      </c>
      <c r="L156" s="2">
        <f>SUMIFS(Bakgrunnsdata!$F:$F,Bakgrunnsdata!$C:$C,'Endring fra 2009 til 2024'!$B156,Bakgrunnsdata!$D:$D,'Endring fra 2009 til 2024'!L$1)</f>
        <v>54166.864946936235</v>
      </c>
      <c r="M156" s="2">
        <f>SUMIFS(Bakgrunnsdata!$F:$F,Bakgrunnsdata!$C:$C,'Endring fra 2009 til 2024'!$B156,Bakgrunnsdata!$D:$D,'Endring fra 2009 til 2024'!M$1)</f>
        <v>57475.717084125048</v>
      </c>
      <c r="N156" s="2">
        <f>SUMIFS(Bakgrunnsdata!$F:$F,Bakgrunnsdata!$C:$C,'Endring fra 2009 til 2024'!$B156,Bakgrunnsdata!$D:$D,'Endring fra 2009 til 2024'!N$1)</f>
        <v>52155.197053006908</v>
      </c>
      <c r="O156" s="2">
        <f>SUMIFS(Bakgrunnsdata!$F:$F,Bakgrunnsdata!$C:$C,'Endring fra 2009 til 2024'!$B156,Bakgrunnsdata!$D:$D,'Endring fra 2009 til 2024'!O$1)</f>
        <v>47198.95759603694</v>
      </c>
      <c r="P156" s="2">
        <f>SUMIFS(Bakgrunnsdata!$F:$F,Bakgrunnsdata!$C:$C,'Endring fra 2009 til 2024'!$B156,Bakgrunnsdata!$D:$D,'Endring fra 2009 til 2024'!P$1)</f>
        <v>51282.683292282789</v>
      </c>
      <c r="Q156" s="5">
        <f t="shared" si="2"/>
        <v>-8.8919991354830863E-2</v>
      </c>
      <c r="R156" s="6"/>
    </row>
    <row r="157" spans="1:18">
      <c r="A157" t="s">
        <v>320</v>
      </c>
      <c r="B157" t="s">
        <v>321</v>
      </c>
      <c r="C157" t="s">
        <v>322</v>
      </c>
      <c r="D157" s="2">
        <f>SUMIFS(Bakgrunnsdata!$F:$F,Bakgrunnsdata!$C:$C,'Endring fra 2009 til 2024'!$B157,Bakgrunnsdata!$D:$D,'Endring fra 2009 til 2024'!D$1)</f>
        <v>223441.17749910953</v>
      </c>
      <c r="E157" s="2">
        <f>SUMIFS(Bakgrunnsdata!$F:$F,Bakgrunnsdata!$C:$C,'Endring fra 2009 til 2024'!$B157,Bakgrunnsdata!$D:$D,'Endring fra 2009 til 2024'!E$1)</f>
        <v>209913.69965459508</v>
      </c>
      <c r="F157" s="2">
        <f>SUMIFS(Bakgrunnsdata!$F:$F,Bakgrunnsdata!$C:$C,'Endring fra 2009 til 2024'!$B157,Bakgrunnsdata!$D:$D,'Endring fra 2009 til 2024'!F$1)</f>
        <v>222391.69521573154</v>
      </c>
      <c r="G157" s="2">
        <f>SUMIFS(Bakgrunnsdata!$F:$F,Bakgrunnsdata!$C:$C,'Endring fra 2009 til 2024'!$B157,Bakgrunnsdata!$D:$D,'Endring fra 2009 til 2024'!G$1)</f>
        <v>207539.0656366394</v>
      </c>
      <c r="H157" s="2">
        <f>SUMIFS(Bakgrunnsdata!$F:$F,Bakgrunnsdata!$C:$C,'Endring fra 2009 til 2024'!$B157,Bakgrunnsdata!$D:$D,'Endring fra 2009 til 2024'!H$1)</f>
        <v>196864.28978455541</v>
      </c>
      <c r="I157" s="2">
        <f>SUMIFS(Bakgrunnsdata!$F:$F,Bakgrunnsdata!$C:$C,'Endring fra 2009 til 2024'!$B157,Bakgrunnsdata!$D:$D,'Endring fra 2009 til 2024'!I$1)</f>
        <v>192703.53426056405</v>
      </c>
      <c r="J157" s="2">
        <f>SUMIFS(Bakgrunnsdata!$F:$F,Bakgrunnsdata!$C:$C,'Endring fra 2009 til 2024'!$B157,Bakgrunnsdata!$D:$D,'Endring fra 2009 til 2024'!J$1)</f>
        <v>199447.44129520381</v>
      </c>
      <c r="K157" s="2">
        <f>SUMIFS(Bakgrunnsdata!$F:$F,Bakgrunnsdata!$C:$C,'Endring fra 2009 til 2024'!$B157,Bakgrunnsdata!$D:$D,'Endring fra 2009 til 2024'!K$1)</f>
        <v>187167.19474037213</v>
      </c>
      <c r="L157" s="2">
        <f>SUMIFS(Bakgrunnsdata!$F:$F,Bakgrunnsdata!$C:$C,'Endring fra 2009 til 2024'!$B157,Bakgrunnsdata!$D:$D,'Endring fra 2009 til 2024'!L$1)</f>
        <v>174882.51282735553</v>
      </c>
      <c r="M157" s="2">
        <f>SUMIFS(Bakgrunnsdata!$F:$F,Bakgrunnsdata!$C:$C,'Endring fra 2009 til 2024'!$B157,Bakgrunnsdata!$D:$D,'Endring fra 2009 til 2024'!M$1)</f>
        <v>176938.49044929244</v>
      </c>
      <c r="N157" s="2">
        <f>SUMIFS(Bakgrunnsdata!$F:$F,Bakgrunnsdata!$C:$C,'Endring fra 2009 til 2024'!$B157,Bakgrunnsdata!$D:$D,'Endring fra 2009 til 2024'!N$1)</f>
        <v>175722.81505791598</v>
      </c>
      <c r="O157" s="2">
        <f>SUMIFS(Bakgrunnsdata!$F:$F,Bakgrunnsdata!$C:$C,'Endring fra 2009 til 2024'!$B157,Bakgrunnsdata!$D:$D,'Endring fra 2009 til 2024'!O$1)</f>
        <v>172731.00606809184</v>
      </c>
      <c r="P157" s="2">
        <f>SUMIFS(Bakgrunnsdata!$F:$F,Bakgrunnsdata!$C:$C,'Endring fra 2009 til 2024'!$B157,Bakgrunnsdata!$D:$D,'Endring fra 2009 til 2024'!P$1)</f>
        <v>161128.13170781676</v>
      </c>
      <c r="Q157" s="5">
        <f t="shared" si="2"/>
        <v>-0.27887897158768371</v>
      </c>
      <c r="R157" s="6"/>
    </row>
    <row r="158" spans="1:18">
      <c r="A158" t="s">
        <v>320</v>
      </c>
      <c r="B158" t="s">
        <v>323</v>
      </c>
      <c r="C158" t="s">
        <v>324</v>
      </c>
      <c r="D158" s="2">
        <f>SUMIFS(Bakgrunnsdata!$F:$F,Bakgrunnsdata!$C:$C,'Endring fra 2009 til 2024'!$B158,Bakgrunnsdata!$D:$D,'Endring fra 2009 til 2024'!D$1)</f>
        <v>518533.6964592213</v>
      </c>
      <c r="E158" s="2">
        <f>SUMIFS(Bakgrunnsdata!$F:$F,Bakgrunnsdata!$C:$C,'Endring fra 2009 til 2024'!$B158,Bakgrunnsdata!$D:$D,'Endring fra 2009 til 2024'!E$1)</f>
        <v>456500.15645345749</v>
      </c>
      <c r="F158" s="2">
        <f>SUMIFS(Bakgrunnsdata!$F:$F,Bakgrunnsdata!$C:$C,'Endring fra 2009 til 2024'!$B158,Bakgrunnsdata!$D:$D,'Endring fra 2009 til 2024'!F$1)</f>
        <v>394193.77513597516</v>
      </c>
      <c r="G158" s="2">
        <f>SUMIFS(Bakgrunnsdata!$F:$F,Bakgrunnsdata!$C:$C,'Endring fra 2009 til 2024'!$B158,Bakgrunnsdata!$D:$D,'Endring fra 2009 til 2024'!G$1)</f>
        <v>363920.13484554336</v>
      </c>
      <c r="H158" s="2">
        <f>SUMIFS(Bakgrunnsdata!$F:$F,Bakgrunnsdata!$C:$C,'Endring fra 2009 til 2024'!$B158,Bakgrunnsdata!$D:$D,'Endring fra 2009 til 2024'!H$1)</f>
        <v>384241.23319881863</v>
      </c>
      <c r="I158" s="2">
        <f>SUMIFS(Bakgrunnsdata!$F:$F,Bakgrunnsdata!$C:$C,'Endring fra 2009 til 2024'!$B158,Bakgrunnsdata!$D:$D,'Endring fra 2009 til 2024'!I$1)</f>
        <v>483789.83937636291</v>
      </c>
      <c r="J158" s="2">
        <f>SUMIFS(Bakgrunnsdata!$F:$F,Bakgrunnsdata!$C:$C,'Endring fra 2009 til 2024'!$B158,Bakgrunnsdata!$D:$D,'Endring fra 2009 til 2024'!J$1)</f>
        <v>438425.01339552534</v>
      </c>
      <c r="K158" s="2">
        <f>SUMIFS(Bakgrunnsdata!$F:$F,Bakgrunnsdata!$C:$C,'Endring fra 2009 til 2024'!$B158,Bakgrunnsdata!$D:$D,'Endring fra 2009 til 2024'!K$1)</f>
        <v>384058.29147089191</v>
      </c>
      <c r="L158" s="2">
        <f>SUMIFS(Bakgrunnsdata!$F:$F,Bakgrunnsdata!$C:$C,'Endring fra 2009 til 2024'!$B158,Bakgrunnsdata!$D:$D,'Endring fra 2009 til 2024'!L$1)</f>
        <v>364001.83168441016</v>
      </c>
      <c r="M158" s="2">
        <f>SUMIFS(Bakgrunnsdata!$F:$F,Bakgrunnsdata!$C:$C,'Endring fra 2009 til 2024'!$B158,Bakgrunnsdata!$D:$D,'Endring fra 2009 til 2024'!M$1)</f>
        <v>391318.84386905079</v>
      </c>
      <c r="N158" s="2">
        <f>SUMIFS(Bakgrunnsdata!$F:$F,Bakgrunnsdata!$C:$C,'Endring fra 2009 til 2024'!$B158,Bakgrunnsdata!$D:$D,'Endring fra 2009 til 2024'!N$1)</f>
        <v>411741.59251909168</v>
      </c>
      <c r="O158" s="2">
        <f>SUMIFS(Bakgrunnsdata!$F:$F,Bakgrunnsdata!$C:$C,'Endring fra 2009 til 2024'!$B158,Bakgrunnsdata!$D:$D,'Endring fra 2009 til 2024'!O$1)</f>
        <v>353585.64686446032</v>
      </c>
      <c r="P158" s="2">
        <f>SUMIFS(Bakgrunnsdata!$F:$F,Bakgrunnsdata!$C:$C,'Endring fra 2009 til 2024'!$B158,Bakgrunnsdata!$D:$D,'Endring fra 2009 til 2024'!P$1)</f>
        <v>344156.6931659801</v>
      </c>
      <c r="Q158" s="5">
        <f t="shared" si="2"/>
        <v>-0.3362886625960182</v>
      </c>
      <c r="R158" s="6"/>
    </row>
    <row r="159" spans="1:18">
      <c r="A159" t="s">
        <v>320</v>
      </c>
      <c r="B159" t="s">
        <v>325</v>
      </c>
      <c r="C159" t="s">
        <v>326</v>
      </c>
      <c r="D159" s="2">
        <f>SUMIFS(Bakgrunnsdata!$F:$F,Bakgrunnsdata!$C:$C,'Endring fra 2009 til 2024'!$B159,Bakgrunnsdata!$D:$D,'Endring fra 2009 til 2024'!D$1)</f>
        <v>15620.739635229536</v>
      </c>
      <c r="E159" s="2">
        <f>SUMIFS(Bakgrunnsdata!$F:$F,Bakgrunnsdata!$C:$C,'Endring fra 2009 til 2024'!$B159,Bakgrunnsdata!$D:$D,'Endring fra 2009 til 2024'!E$1)</f>
        <v>15169.489913570878</v>
      </c>
      <c r="F159" s="2">
        <f>SUMIFS(Bakgrunnsdata!$F:$F,Bakgrunnsdata!$C:$C,'Endring fra 2009 til 2024'!$B159,Bakgrunnsdata!$D:$D,'Endring fra 2009 til 2024'!F$1)</f>
        <v>14622.252900015512</v>
      </c>
      <c r="G159" s="2">
        <f>SUMIFS(Bakgrunnsdata!$F:$F,Bakgrunnsdata!$C:$C,'Endring fra 2009 til 2024'!$B159,Bakgrunnsdata!$D:$D,'Endring fra 2009 til 2024'!G$1)</f>
        <v>14762.335311595241</v>
      </c>
      <c r="H159" s="2">
        <f>SUMIFS(Bakgrunnsdata!$F:$F,Bakgrunnsdata!$C:$C,'Endring fra 2009 til 2024'!$B159,Bakgrunnsdata!$D:$D,'Endring fra 2009 til 2024'!H$1)</f>
        <v>14845.564144783304</v>
      </c>
      <c r="I159" s="2">
        <f>SUMIFS(Bakgrunnsdata!$F:$F,Bakgrunnsdata!$C:$C,'Endring fra 2009 til 2024'!$B159,Bakgrunnsdata!$D:$D,'Endring fra 2009 til 2024'!I$1)</f>
        <v>17246.233732893972</v>
      </c>
      <c r="J159" s="2">
        <f>SUMIFS(Bakgrunnsdata!$F:$F,Bakgrunnsdata!$C:$C,'Endring fra 2009 til 2024'!$B159,Bakgrunnsdata!$D:$D,'Endring fra 2009 til 2024'!J$1)</f>
        <v>16721.394050272029</v>
      </c>
      <c r="K159" s="2">
        <f>SUMIFS(Bakgrunnsdata!$F:$F,Bakgrunnsdata!$C:$C,'Endring fra 2009 til 2024'!$B159,Bakgrunnsdata!$D:$D,'Endring fra 2009 til 2024'!K$1)</f>
        <v>16852.520194615099</v>
      </c>
      <c r="L159" s="2">
        <f>SUMIFS(Bakgrunnsdata!$F:$F,Bakgrunnsdata!$C:$C,'Endring fra 2009 til 2024'!$B159,Bakgrunnsdata!$D:$D,'Endring fra 2009 til 2024'!L$1)</f>
        <v>16095.858862191171</v>
      </c>
      <c r="M159" s="2">
        <f>SUMIFS(Bakgrunnsdata!$F:$F,Bakgrunnsdata!$C:$C,'Endring fra 2009 til 2024'!$B159,Bakgrunnsdata!$D:$D,'Endring fra 2009 til 2024'!M$1)</f>
        <v>17720.966420788187</v>
      </c>
      <c r="N159" s="2">
        <f>SUMIFS(Bakgrunnsdata!$F:$F,Bakgrunnsdata!$C:$C,'Endring fra 2009 til 2024'!$B159,Bakgrunnsdata!$D:$D,'Endring fra 2009 til 2024'!N$1)</f>
        <v>16823.364671145693</v>
      </c>
      <c r="O159" s="2">
        <f>SUMIFS(Bakgrunnsdata!$F:$F,Bakgrunnsdata!$C:$C,'Endring fra 2009 til 2024'!$B159,Bakgrunnsdata!$D:$D,'Endring fra 2009 til 2024'!O$1)</f>
        <v>18200.052666896365</v>
      </c>
      <c r="P159" s="2">
        <f>SUMIFS(Bakgrunnsdata!$F:$F,Bakgrunnsdata!$C:$C,'Endring fra 2009 til 2024'!$B159,Bakgrunnsdata!$D:$D,'Endring fra 2009 til 2024'!P$1)</f>
        <v>18527.363660172952</v>
      </c>
      <c r="Q159" s="5">
        <f t="shared" si="2"/>
        <v>0.18607467333928862</v>
      </c>
      <c r="R159" s="6"/>
    </row>
    <row r="160" spans="1:18">
      <c r="A160" t="s">
        <v>320</v>
      </c>
      <c r="B160" t="s">
        <v>327</v>
      </c>
      <c r="C160" t="s">
        <v>328</v>
      </c>
      <c r="D160" s="2">
        <f>SUMIFS(Bakgrunnsdata!$F:$F,Bakgrunnsdata!$C:$C,'Endring fra 2009 til 2024'!$B160,Bakgrunnsdata!$D:$D,'Endring fra 2009 til 2024'!D$1)</f>
        <v>32004.963420754895</v>
      </c>
      <c r="E160" s="2">
        <f>SUMIFS(Bakgrunnsdata!$F:$F,Bakgrunnsdata!$C:$C,'Endring fra 2009 til 2024'!$B160,Bakgrunnsdata!$D:$D,'Endring fra 2009 til 2024'!E$1)</f>
        <v>31864.124960770507</v>
      </c>
      <c r="F160" s="2">
        <f>SUMIFS(Bakgrunnsdata!$F:$F,Bakgrunnsdata!$C:$C,'Endring fra 2009 til 2024'!$B160,Bakgrunnsdata!$D:$D,'Endring fra 2009 til 2024'!F$1)</f>
        <v>32383.9991374813</v>
      </c>
      <c r="G160" s="2">
        <f>SUMIFS(Bakgrunnsdata!$F:$F,Bakgrunnsdata!$C:$C,'Endring fra 2009 til 2024'!$B160,Bakgrunnsdata!$D:$D,'Endring fra 2009 til 2024'!G$1)</f>
        <v>32738.768175611032</v>
      </c>
      <c r="H160" s="2">
        <f>SUMIFS(Bakgrunnsdata!$F:$F,Bakgrunnsdata!$C:$C,'Endring fra 2009 til 2024'!$B160,Bakgrunnsdata!$D:$D,'Endring fra 2009 til 2024'!H$1)</f>
        <v>32743.059466881397</v>
      </c>
      <c r="I160" s="2">
        <f>SUMIFS(Bakgrunnsdata!$F:$F,Bakgrunnsdata!$C:$C,'Endring fra 2009 til 2024'!$B160,Bakgrunnsdata!$D:$D,'Endring fra 2009 til 2024'!I$1)</f>
        <v>32191.984678875247</v>
      </c>
      <c r="J160" s="2">
        <f>SUMIFS(Bakgrunnsdata!$F:$F,Bakgrunnsdata!$C:$C,'Endring fra 2009 til 2024'!$B160,Bakgrunnsdata!$D:$D,'Endring fra 2009 til 2024'!J$1)</f>
        <v>32174.490906187904</v>
      </c>
      <c r="K160" s="2">
        <f>SUMIFS(Bakgrunnsdata!$F:$F,Bakgrunnsdata!$C:$C,'Endring fra 2009 til 2024'!$B160,Bakgrunnsdata!$D:$D,'Endring fra 2009 til 2024'!K$1)</f>
        <v>32187.088825090912</v>
      </c>
      <c r="L160" s="2">
        <f>SUMIFS(Bakgrunnsdata!$F:$F,Bakgrunnsdata!$C:$C,'Endring fra 2009 til 2024'!$B160,Bakgrunnsdata!$D:$D,'Endring fra 2009 til 2024'!L$1)</f>
        <v>31575.798853797267</v>
      </c>
      <c r="M160" s="2">
        <f>SUMIFS(Bakgrunnsdata!$F:$F,Bakgrunnsdata!$C:$C,'Endring fra 2009 til 2024'!$B160,Bakgrunnsdata!$D:$D,'Endring fra 2009 til 2024'!M$1)</f>
        <v>33155.021671387512</v>
      </c>
      <c r="N160" s="2">
        <f>SUMIFS(Bakgrunnsdata!$F:$F,Bakgrunnsdata!$C:$C,'Endring fra 2009 til 2024'!$B160,Bakgrunnsdata!$D:$D,'Endring fra 2009 til 2024'!N$1)</f>
        <v>30968.960455528344</v>
      </c>
      <c r="O160" s="2">
        <f>SUMIFS(Bakgrunnsdata!$F:$F,Bakgrunnsdata!$C:$C,'Endring fra 2009 til 2024'!$B160,Bakgrunnsdata!$D:$D,'Endring fra 2009 til 2024'!O$1)</f>
        <v>30542.004644323573</v>
      </c>
      <c r="P160" s="2">
        <f>SUMIFS(Bakgrunnsdata!$F:$F,Bakgrunnsdata!$C:$C,'Endring fra 2009 til 2024'!$B160,Bakgrunnsdata!$D:$D,'Endring fra 2009 til 2024'!P$1)</f>
        <v>33087.879699368517</v>
      </c>
      <c r="Q160" s="5">
        <f t="shared" si="2"/>
        <v>3.383588552741057E-2</v>
      </c>
      <c r="R160" s="6"/>
    </row>
    <row r="161" spans="1:18">
      <c r="A161" t="s">
        <v>320</v>
      </c>
      <c r="B161" t="s">
        <v>329</v>
      </c>
      <c r="C161" t="s">
        <v>330</v>
      </c>
      <c r="D161" s="2">
        <f>SUMIFS(Bakgrunnsdata!$F:$F,Bakgrunnsdata!$C:$C,'Endring fra 2009 til 2024'!$B161,Bakgrunnsdata!$D:$D,'Endring fra 2009 til 2024'!D$1)</f>
        <v>60798.401610080007</v>
      </c>
      <c r="E161" s="2">
        <f>SUMIFS(Bakgrunnsdata!$F:$F,Bakgrunnsdata!$C:$C,'Endring fra 2009 til 2024'!$B161,Bakgrunnsdata!$D:$D,'Endring fra 2009 til 2024'!E$1)</f>
        <v>61433.177189628528</v>
      </c>
      <c r="F161" s="2">
        <f>SUMIFS(Bakgrunnsdata!$F:$F,Bakgrunnsdata!$C:$C,'Endring fra 2009 til 2024'!$B161,Bakgrunnsdata!$D:$D,'Endring fra 2009 til 2024'!F$1)</f>
        <v>56306.989831402381</v>
      </c>
      <c r="G161" s="2">
        <f>SUMIFS(Bakgrunnsdata!$F:$F,Bakgrunnsdata!$C:$C,'Endring fra 2009 til 2024'!$B161,Bakgrunnsdata!$D:$D,'Endring fra 2009 til 2024'!G$1)</f>
        <v>56417.148221822223</v>
      </c>
      <c r="H161" s="2">
        <f>SUMIFS(Bakgrunnsdata!$F:$F,Bakgrunnsdata!$C:$C,'Endring fra 2009 til 2024'!$B161,Bakgrunnsdata!$D:$D,'Endring fra 2009 til 2024'!H$1)</f>
        <v>54779.686550945051</v>
      </c>
      <c r="I161" s="2">
        <f>SUMIFS(Bakgrunnsdata!$F:$F,Bakgrunnsdata!$C:$C,'Endring fra 2009 til 2024'!$B161,Bakgrunnsdata!$D:$D,'Endring fra 2009 til 2024'!I$1)</f>
        <v>55756.267471354455</v>
      </c>
      <c r="J161" s="2">
        <f>SUMIFS(Bakgrunnsdata!$F:$F,Bakgrunnsdata!$C:$C,'Endring fra 2009 til 2024'!$B161,Bakgrunnsdata!$D:$D,'Endring fra 2009 til 2024'!J$1)</f>
        <v>55186.213488781279</v>
      </c>
      <c r="K161" s="2">
        <f>SUMIFS(Bakgrunnsdata!$F:$F,Bakgrunnsdata!$C:$C,'Endring fra 2009 til 2024'!$B161,Bakgrunnsdata!$D:$D,'Endring fra 2009 til 2024'!K$1)</f>
        <v>60255.045897582284</v>
      </c>
      <c r="L161" s="2">
        <f>SUMIFS(Bakgrunnsdata!$F:$F,Bakgrunnsdata!$C:$C,'Endring fra 2009 til 2024'!$B161,Bakgrunnsdata!$D:$D,'Endring fra 2009 til 2024'!L$1)</f>
        <v>55602.668884158265</v>
      </c>
      <c r="M161" s="2">
        <f>SUMIFS(Bakgrunnsdata!$F:$F,Bakgrunnsdata!$C:$C,'Endring fra 2009 til 2024'!$B161,Bakgrunnsdata!$D:$D,'Endring fra 2009 til 2024'!M$1)</f>
        <v>58229.994182593473</v>
      </c>
      <c r="N161" s="2">
        <f>SUMIFS(Bakgrunnsdata!$F:$F,Bakgrunnsdata!$C:$C,'Endring fra 2009 til 2024'!$B161,Bakgrunnsdata!$D:$D,'Endring fra 2009 til 2024'!N$1)</f>
        <v>56873.123043137712</v>
      </c>
      <c r="O161" s="2">
        <f>SUMIFS(Bakgrunnsdata!$F:$F,Bakgrunnsdata!$C:$C,'Endring fra 2009 til 2024'!$B161,Bakgrunnsdata!$D:$D,'Endring fra 2009 til 2024'!O$1)</f>
        <v>57534.537964120616</v>
      </c>
      <c r="P161" s="2">
        <f>SUMIFS(Bakgrunnsdata!$F:$F,Bakgrunnsdata!$C:$C,'Endring fra 2009 til 2024'!$B161,Bakgrunnsdata!$D:$D,'Endring fra 2009 til 2024'!P$1)</f>
        <v>58669.07344743939</v>
      </c>
      <c r="Q161" s="5">
        <f t="shared" si="2"/>
        <v>-3.5022765504538977E-2</v>
      </c>
      <c r="R161" s="6"/>
    </row>
    <row r="162" spans="1:18">
      <c r="A162" t="s">
        <v>320</v>
      </c>
      <c r="B162" t="s">
        <v>331</v>
      </c>
      <c r="C162" t="s">
        <v>332</v>
      </c>
      <c r="D162" s="2">
        <f>SUMIFS(Bakgrunnsdata!$F:$F,Bakgrunnsdata!$C:$C,'Endring fra 2009 til 2024'!$B162,Bakgrunnsdata!$D:$D,'Endring fra 2009 til 2024'!D$1)</f>
        <v>21567.287946780707</v>
      </c>
      <c r="E162" s="2">
        <f>SUMIFS(Bakgrunnsdata!$F:$F,Bakgrunnsdata!$C:$C,'Endring fra 2009 til 2024'!$B162,Bakgrunnsdata!$D:$D,'Endring fra 2009 til 2024'!E$1)</f>
        <v>21314.638556195827</v>
      </c>
      <c r="F162" s="2">
        <f>SUMIFS(Bakgrunnsdata!$F:$F,Bakgrunnsdata!$C:$C,'Endring fra 2009 til 2024'!$B162,Bakgrunnsdata!$D:$D,'Endring fra 2009 til 2024'!F$1)</f>
        <v>21673.061761685625</v>
      </c>
      <c r="G162" s="2">
        <f>SUMIFS(Bakgrunnsdata!$F:$F,Bakgrunnsdata!$C:$C,'Endring fra 2009 til 2024'!$B162,Bakgrunnsdata!$D:$D,'Endring fra 2009 til 2024'!G$1)</f>
        <v>21969.779035318996</v>
      </c>
      <c r="H162" s="2">
        <f>SUMIFS(Bakgrunnsdata!$F:$F,Bakgrunnsdata!$C:$C,'Endring fra 2009 til 2024'!$B162,Bakgrunnsdata!$D:$D,'Endring fra 2009 til 2024'!H$1)</f>
        <v>21918.124934028921</v>
      </c>
      <c r="I162" s="2">
        <f>SUMIFS(Bakgrunnsdata!$F:$F,Bakgrunnsdata!$C:$C,'Endring fra 2009 til 2024'!$B162,Bakgrunnsdata!$D:$D,'Endring fra 2009 til 2024'!I$1)</f>
        <v>22374.114479444852</v>
      </c>
      <c r="J162" s="2">
        <f>SUMIFS(Bakgrunnsdata!$F:$F,Bakgrunnsdata!$C:$C,'Endring fra 2009 til 2024'!$B162,Bakgrunnsdata!$D:$D,'Endring fra 2009 til 2024'!J$1)</f>
        <v>22186.828165525691</v>
      </c>
      <c r="K162" s="2">
        <f>SUMIFS(Bakgrunnsdata!$F:$F,Bakgrunnsdata!$C:$C,'Endring fra 2009 til 2024'!$B162,Bakgrunnsdata!$D:$D,'Endring fra 2009 til 2024'!K$1)</f>
        <v>21827.103013248452</v>
      </c>
      <c r="L162" s="2">
        <f>SUMIFS(Bakgrunnsdata!$F:$F,Bakgrunnsdata!$C:$C,'Endring fra 2009 til 2024'!$B162,Bakgrunnsdata!$D:$D,'Endring fra 2009 til 2024'!L$1)</f>
        <v>19160.175861790012</v>
      </c>
      <c r="M162" s="2">
        <f>SUMIFS(Bakgrunnsdata!$F:$F,Bakgrunnsdata!$C:$C,'Endring fra 2009 til 2024'!$B162,Bakgrunnsdata!$D:$D,'Endring fra 2009 til 2024'!M$1)</f>
        <v>21859.906549157455</v>
      </c>
      <c r="N162" s="2">
        <f>SUMIFS(Bakgrunnsdata!$F:$F,Bakgrunnsdata!$C:$C,'Endring fra 2009 til 2024'!$B162,Bakgrunnsdata!$D:$D,'Endring fra 2009 til 2024'!N$1)</f>
        <v>21066.180400389014</v>
      </c>
      <c r="O162" s="2">
        <f>SUMIFS(Bakgrunnsdata!$F:$F,Bakgrunnsdata!$C:$C,'Endring fra 2009 til 2024'!$B162,Bakgrunnsdata!$D:$D,'Endring fra 2009 til 2024'!O$1)</f>
        <v>20822.507392252694</v>
      </c>
      <c r="P162" s="2">
        <f>SUMIFS(Bakgrunnsdata!$F:$F,Bakgrunnsdata!$C:$C,'Endring fra 2009 til 2024'!$B162,Bakgrunnsdata!$D:$D,'Endring fra 2009 til 2024'!P$1)</f>
        <v>21440.439301498613</v>
      </c>
      <c r="Q162" s="5">
        <f t="shared" si="2"/>
        <v>-5.8815297312811987E-3</v>
      </c>
      <c r="R162" s="6"/>
    </row>
    <row r="163" spans="1:18">
      <c r="A163" t="s">
        <v>320</v>
      </c>
      <c r="B163" t="s">
        <v>333</v>
      </c>
      <c r="C163" t="s">
        <v>334</v>
      </c>
      <c r="D163" s="2">
        <f>SUMIFS(Bakgrunnsdata!$F:$F,Bakgrunnsdata!$C:$C,'Endring fra 2009 til 2024'!$B163,Bakgrunnsdata!$D:$D,'Endring fra 2009 til 2024'!D$1)</f>
        <v>12322.835845316225</v>
      </c>
      <c r="E163" s="2">
        <f>SUMIFS(Bakgrunnsdata!$F:$F,Bakgrunnsdata!$C:$C,'Endring fra 2009 til 2024'!$B163,Bakgrunnsdata!$D:$D,'Endring fra 2009 til 2024'!E$1)</f>
        <v>12563.176049597427</v>
      </c>
      <c r="F163" s="2">
        <f>SUMIFS(Bakgrunnsdata!$F:$F,Bakgrunnsdata!$C:$C,'Endring fra 2009 til 2024'!$B163,Bakgrunnsdata!$D:$D,'Endring fra 2009 til 2024'!F$1)</f>
        <v>12475.1973954449</v>
      </c>
      <c r="G163" s="2">
        <f>SUMIFS(Bakgrunnsdata!$F:$F,Bakgrunnsdata!$C:$C,'Endring fra 2009 til 2024'!$B163,Bakgrunnsdata!$D:$D,'Endring fra 2009 til 2024'!G$1)</f>
        <v>12296.532726715915</v>
      </c>
      <c r="H163" s="2">
        <f>SUMIFS(Bakgrunnsdata!$F:$F,Bakgrunnsdata!$C:$C,'Endring fra 2009 til 2024'!$B163,Bakgrunnsdata!$D:$D,'Endring fra 2009 til 2024'!H$1)</f>
        <v>12246.306069526847</v>
      </c>
      <c r="I163" s="2">
        <f>SUMIFS(Bakgrunnsdata!$F:$F,Bakgrunnsdata!$C:$C,'Endring fra 2009 til 2024'!$B163,Bakgrunnsdata!$D:$D,'Endring fra 2009 til 2024'!I$1)</f>
        <v>11403.811061623459</v>
      </c>
      <c r="J163" s="2">
        <f>SUMIFS(Bakgrunnsdata!$F:$F,Bakgrunnsdata!$C:$C,'Endring fra 2009 til 2024'!$B163,Bakgrunnsdata!$D:$D,'Endring fra 2009 til 2024'!J$1)</f>
        <v>10806.815845076522</v>
      </c>
      <c r="K163" s="2">
        <f>SUMIFS(Bakgrunnsdata!$F:$F,Bakgrunnsdata!$C:$C,'Endring fra 2009 til 2024'!$B163,Bakgrunnsdata!$D:$D,'Endring fra 2009 til 2024'!K$1)</f>
        <v>11066.021213377142</v>
      </c>
      <c r="L163" s="2">
        <f>SUMIFS(Bakgrunnsdata!$F:$F,Bakgrunnsdata!$C:$C,'Endring fra 2009 til 2024'!$B163,Bakgrunnsdata!$D:$D,'Endring fra 2009 til 2024'!L$1)</f>
        <v>9992.0651299271885</v>
      </c>
      <c r="M163" s="2">
        <f>SUMIFS(Bakgrunnsdata!$F:$F,Bakgrunnsdata!$C:$C,'Endring fra 2009 til 2024'!$B163,Bakgrunnsdata!$D:$D,'Endring fra 2009 til 2024'!M$1)</f>
        <v>10345.984926160798</v>
      </c>
      <c r="N163" s="2">
        <f>SUMIFS(Bakgrunnsdata!$F:$F,Bakgrunnsdata!$C:$C,'Endring fra 2009 til 2024'!$B163,Bakgrunnsdata!$D:$D,'Endring fra 2009 til 2024'!N$1)</f>
        <v>10592.593452071826</v>
      </c>
      <c r="O163" s="2">
        <f>SUMIFS(Bakgrunnsdata!$F:$F,Bakgrunnsdata!$C:$C,'Endring fra 2009 til 2024'!$B163,Bakgrunnsdata!$D:$D,'Endring fra 2009 til 2024'!O$1)</f>
        <v>10307.225133566399</v>
      </c>
      <c r="P163" s="2">
        <f>SUMIFS(Bakgrunnsdata!$F:$F,Bakgrunnsdata!$C:$C,'Endring fra 2009 til 2024'!$B163,Bakgrunnsdata!$D:$D,'Endring fra 2009 til 2024'!P$1)</f>
        <v>11279.503120989477</v>
      </c>
      <c r="Q163" s="5">
        <f t="shared" si="2"/>
        <v>-8.4666609003260174E-2</v>
      </c>
      <c r="R163" s="6"/>
    </row>
    <row r="164" spans="1:18">
      <c r="A164" t="s">
        <v>320</v>
      </c>
      <c r="B164" t="s">
        <v>335</v>
      </c>
      <c r="C164" t="s">
        <v>336</v>
      </c>
      <c r="D164" s="2">
        <f>SUMIFS(Bakgrunnsdata!$F:$F,Bakgrunnsdata!$C:$C,'Endring fra 2009 til 2024'!$B164,Bakgrunnsdata!$D:$D,'Endring fra 2009 til 2024'!D$1)</f>
        <v>23892.192086463314</v>
      </c>
      <c r="E164" s="2">
        <f>SUMIFS(Bakgrunnsdata!$F:$F,Bakgrunnsdata!$C:$C,'Endring fra 2009 til 2024'!$B164,Bakgrunnsdata!$D:$D,'Endring fra 2009 til 2024'!E$1)</f>
        <v>24104.344543913161</v>
      </c>
      <c r="F164" s="2">
        <f>SUMIFS(Bakgrunnsdata!$F:$F,Bakgrunnsdata!$C:$C,'Endring fra 2009 til 2024'!$B164,Bakgrunnsdata!$D:$D,'Endring fra 2009 til 2024'!F$1)</f>
        <v>24057.163739888209</v>
      </c>
      <c r="G164" s="2">
        <f>SUMIFS(Bakgrunnsdata!$F:$F,Bakgrunnsdata!$C:$C,'Endring fra 2009 til 2024'!$B164,Bakgrunnsdata!$D:$D,'Endring fra 2009 til 2024'!G$1)</f>
        <v>24180.788063076539</v>
      </c>
      <c r="H164" s="2">
        <f>SUMIFS(Bakgrunnsdata!$F:$F,Bakgrunnsdata!$C:$C,'Endring fra 2009 til 2024'!$B164,Bakgrunnsdata!$D:$D,'Endring fra 2009 til 2024'!H$1)</f>
        <v>24215.402540207633</v>
      </c>
      <c r="I164" s="2">
        <f>SUMIFS(Bakgrunnsdata!$F:$F,Bakgrunnsdata!$C:$C,'Endring fra 2009 til 2024'!$B164,Bakgrunnsdata!$D:$D,'Endring fra 2009 til 2024'!I$1)</f>
        <v>23783.038787504054</v>
      </c>
      <c r="J164" s="2">
        <f>SUMIFS(Bakgrunnsdata!$F:$F,Bakgrunnsdata!$C:$C,'Endring fra 2009 til 2024'!$B164,Bakgrunnsdata!$D:$D,'Endring fra 2009 til 2024'!J$1)</f>
        <v>24627.32966233568</v>
      </c>
      <c r="K164" s="2">
        <f>SUMIFS(Bakgrunnsdata!$F:$F,Bakgrunnsdata!$C:$C,'Endring fra 2009 til 2024'!$B164,Bakgrunnsdata!$D:$D,'Endring fra 2009 til 2024'!K$1)</f>
        <v>24077.21502338296</v>
      </c>
      <c r="L164" s="2">
        <f>SUMIFS(Bakgrunnsdata!$F:$F,Bakgrunnsdata!$C:$C,'Endring fra 2009 til 2024'!$B164,Bakgrunnsdata!$D:$D,'Endring fra 2009 til 2024'!L$1)</f>
        <v>24396.849984614073</v>
      </c>
      <c r="M164" s="2">
        <f>SUMIFS(Bakgrunnsdata!$F:$F,Bakgrunnsdata!$C:$C,'Endring fra 2009 til 2024'!$B164,Bakgrunnsdata!$D:$D,'Endring fra 2009 til 2024'!M$1)</f>
        <v>26776.110090750892</v>
      </c>
      <c r="N164" s="2">
        <f>SUMIFS(Bakgrunnsdata!$F:$F,Bakgrunnsdata!$C:$C,'Endring fra 2009 til 2024'!$B164,Bakgrunnsdata!$D:$D,'Endring fra 2009 til 2024'!N$1)</f>
        <v>26493.814756837608</v>
      </c>
      <c r="O164" s="2">
        <f>SUMIFS(Bakgrunnsdata!$F:$F,Bakgrunnsdata!$C:$C,'Endring fra 2009 til 2024'!$B164,Bakgrunnsdata!$D:$D,'Endring fra 2009 til 2024'!O$1)</f>
        <v>26863.097578366112</v>
      </c>
      <c r="P164" s="2">
        <f>SUMIFS(Bakgrunnsdata!$F:$F,Bakgrunnsdata!$C:$C,'Endring fra 2009 til 2024'!$B164,Bakgrunnsdata!$D:$D,'Endring fra 2009 til 2024'!P$1)</f>
        <v>26719.232760846506</v>
      </c>
      <c r="Q164" s="5">
        <f t="shared" si="2"/>
        <v>0.11832487635091971</v>
      </c>
      <c r="R164" s="6"/>
    </row>
    <row r="165" spans="1:18">
      <c r="A165" t="s">
        <v>320</v>
      </c>
      <c r="B165" t="s">
        <v>337</v>
      </c>
      <c r="C165" t="s">
        <v>338</v>
      </c>
      <c r="D165" s="2">
        <f>SUMIFS(Bakgrunnsdata!$F:$F,Bakgrunnsdata!$C:$C,'Endring fra 2009 til 2024'!$B165,Bakgrunnsdata!$D:$D,'Endring fra 2009 til 2024'!D$1)</f>
        <v>61217.415843421521</v>
      </c>
      <c r="E165" s="2">
        <f>SUMIFS(Bakgrunnsdata!$F:$F,Bakgrunnsdata!$C:$C,'Endring fra 2009 til 2024'!$B165,Bakgrunnsdata!$D:$D,'Endring fra 2009 til 2024'!E$1)</f>
        <v>63148.357077096276</v>
      </c>
      <c r="F165" s="2">
        <f>SUMIFS(Bakgrunnsdata!$F:$F,Bakgrunnsdata!$C:$C,'Endring fra 2009 til 2024'!$B165,Bakgrunnsdata!$D:$D,'Endring fra 2009 til 2024'!F$1)</f>
        <v>61979.891875016074</v>
      </c>
      <c r="G165" s="2">
        <f>SUMIFS(Bakgrunnsdata!$F:$F,Bakgrunnsdata!$C:$C,'Endring fra 2009 til 2024'!$B165,Bakgrunnsdata!$D:$D,'Endring fra 2009 til 2024'!G$1)</f>
        <v>60693.911565290953</v>
      </c>
      <c r="H165" s="2">
        <f>SUMIFS(Bakgrunnsdata!$F:$F,Bakgrunnsdata!$C:$C,'Endring fra 2009 til 2024'!$B165,Bakgrunnsdata!$D:$D,'Endring fra 2009 til 2024'!H$1)</f>
        <v>58176.562018723809</v>
      </c>
      <c r="I165" s="2">
        <f>SUMIFS(Bakgrunnsdata!$F:$F,Bakgrunnsdata!$C:$C,'Endring fra 2009 til 2024'!$B165,Bakgrunnsdata!$D:$D,'Endring fra 2009 til 2024'!I$1)</f>
        <v>56309.364371037002</v>
      </c>
      <c r="J165" s="2">
        <f>SUMIFS(Bakgrunnsdata!$F:$F,Bakgrunnsdata!$C:$C,'Endring fra 2009 til 2024'!$B165,Bakgrunnsdata!$D:$D,'Endring fra 2009 til 2024'!J$1)</f>
        <v>53230.810027771535</v>
      </c>
      <c r="K165" s="2">
        <f>SUMIFS(Bakgrunnsdata!$F:$F,Bakgrunnsdata!$C:$C,'Endring fra 2009 til 2024'!$B165,Bakgrunnsdata!$D:$D,'Endring fra 2009 til 2024'!K$1)</f>
        <v>53484.079753221791</v>
      </c>
      <c r="L165" s="2">
        <f>SUMIFS(Bakgrunnsdata!$F:$F,Bakgrunnsdata!$C:$C,'Endring fra 2009 til 2024'!$B165,Bakgrunnsdata!$D:$D,'Endring fra 2009 til 2024'!L$1)</f>
        <v>50770.998179498594</v>
      </c>
      <c r="M165" s="2">
        <f>SUMIFS(Bakgrunnsdata!$F:$F,Bakgrunnsdata!$C:$C,'Endring fra 2009 til 2024'!$B165,Bakgrunnsdata!$D:$D,'Endring fra 2009 til 2024'!M$1)</f>
        <v>54468.872228476743</v>
      </c>
      <c r="N165" s="2">
        <f>SUMIFS(Bakgrunnsdata!$F:$F,Bakgrunnsdata!$C:$C,'Endring fra 2009 til 2024'!$B165,Bakgrunnsdata!$D:$D,'Endring fra 2009 til 2024'!N$1)</f>
        <v>53851.207522887737</v>
      </c>
      <c r="O165" s="2">
        <f>SUMIFS(Bakgrunnsdata!$F:$F,Bakgrunnsdata!$C:$C,'Endring fra 2009 til 2024'!$B165,Bakgrunnsdata!$D:$D,'Endring fra 2009 til 2024'!O$1)</f>
        <v>56285.391016482608</v>
      </c>
      <c r="P165" s="2">
        <f>SUMIFS(Bakgrunnsdata!$F:$F,Bakgrunnsdata!$C:$C,'Endring fra 2009 til 2024'!$B165,Bakgrunnsdata!$D:$D,'Endring fra 2009 til 2024'!P$1)</f>
        <v>58412.293017000964</v>
      </c>
      <c r="Q165" s="5">
        <f t="shared" si="2"/>
        <v>-4.5822300529564042E-2</v>
      </c>
      <c r="R165" s="6"/>
    </row>
    <row r="166" spans="1:18">
      <c r="A166" t="s">
        <v>320</v>
      </c>
      <c r="B166" t="s">
        <v>339</v>
      </c>
      <c r="C166" t="s">
        <v>340</v>
      </c>
      <c r="D166" s="2">
        <f>SUMIFS(Bakgrunnsdata!$F:$F,Bakgrunnsdata!$C:$C,'Endring fra 2009 til 2024'!$B166,Bakgrunnsdata!$D:$D,'Endring fra 2009 til 2024'!D$1)</f>
        <v>30669.121901158491</v>
      </c>
      <c r="E166" s="2">
        <f>SUMIFS(Bakgrunnsdata!$F:$F,Bakgrunnsdata!$C:$C,'Endring fra 2009 til 2024'!$B166,Bakgrunnsdata!$D:$D,'Endring fra 2009 til 2024'!E$1)</f>
        <v>31735.107029052204</v>
      </c>
      <c r="F166" s="2">
        <f>SUMIFS(Bakgrunnsdata!$F:$F,Bakgrunnsdata!$C:$C,'Endring fra 2009 til 2024'!$B166,Bakgrunnsdata!$D:$D,'Endring fra 2009 til 2024'!F$1)</f>
        <v>31506.272056821159</v>
      </c>
      <c r="G166" s="2">
        <f>SUMIFS(Bakgrunnsdata!$F:$F,Bakgrunnsdata!$C:$C,'Endring fra 2009 til 2024'!$B166,Bakgrunnsdata!$D:$D,'Endring fra 2009 til 2024'!G$1)</f>
        <v>30897.599781509016</v>
      </c>
      <c r="H166" s="2">
        <f>SUMIFS(Bakgrunnsdata!$F:$F,Bakgrunnsdata!$C:$C,'Endring fra 2009 til 2024'!$B166,Bakgrunnsdata!$D:$D,'Endring fra 2009 til 2024'!H$1)</f>
        <v>30822.760396370002</v>
      </c>
      <c r="I166" s="2">
        <f>SUMIFS(Bakgrunnsdata!$F:$F,Bakgrunnsdata!$C:$C,'Endring fra 2009 til 2024'!$B166,Bakgrunnsdata!$D:$D,'Endring fra 2009 til 2024'!I$1)</f>
        <v>29165.104193012732</v>
      </c>
      <c r="J166" s="2">
        <f>SUMIFS(Bakgrunnsdata!$F:$F,Bakgrunnsdata!$C:$C,'Endring fra 2009 til 2024'!$B166,Bakgrunnsdata!$D:$D,'Endring fra 2009 til 2024'!J$1)</f>
        <v>30247.061992366929</v>
      </c>
      <c r="K166" s="2">
        <f>SUMIFS(Bakgrunnsdata!$F:$F,Bakgrunnsdata!$C:$C,'Endring fra 2009 til 2024'!$B166,Bakgrunnsdata!$D:$D,'Endring fra 2009 til 2024'!K$1)</f>
        <v>32580.681774571709</v>
      </c>
      <c r="L166" s="2">
        <f>SUMIFS(Bakgrunnsdata!$F:$F,Bakgrunnsdata!$C:$C,'Endring fra 2009 til 2024'!$B166,Bakgrunnsdata!$D:$D,'Endring fra 2009 til 2024'!L$1)</f>
        <v>30656.203492789991</v>
      </c>
      <c r="M166" s="2">
        <f>SUMIFS(Bakgrunnsdata!$F:$F,Bakgrunnsdata!$C:$C,'Endring fra 2009 til 2024'!$B166,Bakgrunnsdata!$D:$D,'Endring fra 2009 til 2024'!M$1)</f>
        <v>30955.742145355092</v>
      </c>
      <c r="N166" s="2">
        <f>SUMIFS(Bakgrunnsdata!$F:$F,Bakgrunnsdata!$C:$C,'Endring fra 2009 til 2024'!$B166,Bakgrunnsdata!$D:$D,'Endring fra 2009 til 2024'!N$1)</f>
        <v>31686.540869577959</v>
      </c>
      <c r="O166" s="2">
        <f>SUMIFS(Bakgrunnsdata!$F:$F,Bakgrunnsdata!$C:$C,'Endring fra 2009 til 2024'!$B166,Bakgrunnsdata!$D:$D,'Endring fra 2009 til 2024'!O$1)</f>
        <v>32681.436171035079</v>
      </c>
      <c r="P166" s="2">
        <f>SUMIFS(Bakgrunnsdata!$F:$F,Bakgrunnsdata!$C:$C,'Endring fra 2009 til 2024'!$B166,Bakgrunnsdata!$D:$D,'Endring fra 2009 til 2024'!P$1)</f>
        <v>33118.986884092497</v>
      </c>
      <c r="Q166" s="5">
        <f t="shared" si="2"/>
        <v>7.988050622477938E-2</v>
      </c>
      <c r="R166" s="6"/>
    </row>
    <row r="167" spans="1:18">
      <c r="A167" t="s">
        <v>320</v>
      </c>
      <c r="B167" t="s">
        <v>341</v>
      </c>
      <c r="C167" t="s">
        <v>342</v>
      </c>
      <c r="D167" s="2">
        <f>SUMIFS(Bakgrunnsdata!$F:$F,Bakgrunnsdata!$C:$C,'Endring fra 2009 til 2024'!$B167,Bakgrunnsdata!$D:$D,'Endring fra 2009 til 2024'!D$1)</f>
        <v>477502.80010040116</v>
      </c>
      <c r="E167" s="2">
        <f>SUMIFS(Bakgrunnsdata!$F:$F,Bakgrunnsdata!$C:$C,'Endring fra 2009 til 2024'!$B167,Bakgrunnsdata!$D:$D,'Endring fra 2009 til 2024'!E$1)</f>
        <v>466420.1675683292</v>
      </c>
      <c r="F167" s="2">
        <f>SUMIFS(Bakgrunnsdata!$F:$F,Bakgrunnsdata!$C:$C,'Endring fra 2009 til 2024'!$B167,Bakgrunnsdata!$D:$D,'Endring fra 2009 til 2024'!F$1)</f>
        <v>490135.54379705741</v>
      </c>
      <c r="G167" s="2">
        <f>SUMIFS(Bakgrunnsdata!$F:$F,Bakgrunnsdata!$C:$C,'Endring fra 2009 til 2024'!$B167,Bakgrunnsdata!$D:$D,'Endring fra 2009 til 2024'!G$1)</f>
        <v>455719.7622989993</v>
      </c>
      <c r="H167" s="2">
        <f>SUMIFS(Bakgrunnsdata!$F:$F,Bakgrunnsdata!$C:$C,'Endring fra 2009 til 2024'!$B167,Bakgrunnsdata!$D:$D,'Endring fra 2009 til 2024'!H$1)</f>
        <v>505190.32467534236</v>
      </c>
      <c r="I167" s="2">
        <f>SUMIFS(Bakgrunnsdata!$F:$F,Bakgrunnsdata!$C:$C,'Endring fra 2009 til 2024'!$B167,Bakgrunnsdata!$D:$D,'Endring fra 2009 til 2024'!I$1)</f>
        <v>490395.98740527162</v>
      </c>
      <c r="J167" s="2">
        <f>SUMIFS(Bakgrunnsdata!$F:$F,Bakgrunnsdata!$C:$C,'Endring fra 2009 til 2024'!$B167,Bakgrunnsdata!$D:$D,'Endring fra 2009 til 2024'!J$1)</f>
        <v>482707.1382417347</v>
      </c>
      <c r="K167" s="2">
        <f>SUMIFS(Bakgrunnsdata!$F:$F,Bakgrunnsdata!$C:$C,'Endring fra 2009 til 2024'!$B167,Bakgrunnsdata!$D:$D,'Endring fra 2009 til 2024'!K$1)</f>
        <v>503261.62101334846</v>
      </c>
      <c r="L167" s="2">
        <f>SUMIFS(Bakgrunnsdata!$F:$F,Bakgrunnsdata!$C:$C,'Endring fra 2009 til 2024'!$B167,Bakgrunnsdata!$D:$D,'Endring fra 2009 til 2024'!L$1)</f>
        <v>464122.99552704464</v>
      </c>
      <c r="M167" s="2">
        <f>SUMIFS(Bakgrunnsdata!$F:$F,Bakgrunnsdata!$C:$C,'Endring fra 2009 til 2024'!$B167,Bakgrunnsdata!$D:$D,'Endring fra 2009 til 2024'!M$1)</f>
        <v>480760.20075637964</v>
      </c>
      <c r="N167" s="2">
        <f>SUMIFS(Bakgrunnsdata!$F:$F,Bakgrunnsdata!$C:$C,'Endring fra 2009 til 2024'!$B167,Bakgrunnsdata!$D:$D,'Endring fra 2009 til 2024'!N$1)</f>
        <v>478587.21503549314</v>
      </c>
      <c r="O167" s="2">
        <f>SUMIFS(Bakgrunnsdata!$F:$F,Bakgrunnsdata!$C:$C,'Endring fra 2009 til 2024'!$B167,Bakgrunnsdata!$D:$D,'Endring fra 2009 til 2024'!O$1)</f>
        <v>491575.78812419577</v>
      </c>
      <c r="P167" s="2">
        <f>SUMIFS(Bakgrunnsdata!$F:$F,Bakgrunnsdata!$C:$C,'Endring fra 2009 til 2024'!$B167,Bakgrunnsdata!$D:$D,'Endring fra 2009 til 2024'!P$1)</f>
        <v>479237.00772470201</v>
      </c>
      <c r="Q167" s="5">
        <f t="shared" si="2"/>
        <v>3.6318271305135763E-3</v>
      </c>
      <c r="R167" s="6"/>
    </row>
    <row r="168" spans="1:18">
      <c r="A168" t="s">
        <v>320</v>
      </c>
      <c r="B168" t="s">
        <v>343</v>
      </c>
      <c r="C168" t="s">
        <v>344</v>
      </c>
      <c r="D168" s="2">
        <f>SUMIFS(Bakgrunnsdata!$F:$F,Bakgrunnsdata!$C:$C,'Endring fra 2009 til 2024'!$B168,Bakgrunnsdata!$D:$D,'Endring fra 2009 til 2024'!D$1)</f>
        <v>20343.759643765701</v>
      </c>
      <c r="E168" s="2">
        <f>SUMIFS(Bakgrunnsdata!$F:$F,Bakgrunnsdata!$C:$C,'Endring fra 2009 til 2024'!$B168,Bakgrunnsdata!$D:$D,'Endring fra 2009 til 2024'!E$1)</f>
        <v>20527.757886198662</v>
      </c>
      <c r="F168" s="2">
        <f>SUMIFS(Bakgrunnsdata!$F:$F,Bakgrunnsdata!$C:$C,'Endring fra 2009 til 2024'!$B168,Bakgrunnsdata!$D:$D,'Endring fra 2009 til 2024'!F$1)</f>
        <v>20565.06759305271</v>
      </c>
      <c r="G168" s="2">
        <f>SUMIFS(Bakgrunnsdata!$F:$F,Bakgrunnsdata!$C:$C,'Endring fra 2009 til 2024'!$B168,Bakgrunnsdata!$D:$D,'Endring fra 2009 til 2024'!G$1)</f>
        <v>21427.790539425441</v>
      </c>
      <c r="H168" s="2">
        <f>SUMIFS(Bakgrunnsdata!$F:$F,Bakgrunnsdata!$C:$C,'Endring fra 2009 til 2024'!$B168,Bakgrunnsdata!$D:$D,'Endring fra 2009 til 2024'!H$1)</f>
        <v>21102.423878527527</v>
      </c>
      <c r="I168" s="2">
        <f>SUMIFS(Bakgrunnsdata!$F:$F,Bakgrunnsdata!$C:$C,'Endring fra 2009 til 2024'!$B168,Bakgrunnsdata!$D:$D,'Endring fra 2009 til 2024'!I$1)</f>
        <v>20320.838063460975</v>
      </c>
      <c r="J168" s="2">
        <f>SUMIFS(Bakgrunnsdata!$F:$F,Bakgrunnsdata!$C:$C,'Endring fra 2009 til 2024'!$B168,Bakgrunnsdata!$D:$D,'Endring fra 2009 til 2024'!J$1)</f>
        <v>21397.049123750552</v>
      </c>
      <c r="K168" s="2">
        <f>SUMIFS(Bakgrunnsdata!$F:$F,Bakgrunnsdata!$C:$C,'Endring fra 2009 til 2024'!$B168,Bakgrunnsdata!$D:$D,'Endring fra 2009 til 2024'!K$1)</f>
        <v>20115.425763148636</v>
      </c>
      <c r="L168" s="2">
        <f>SUMIFS(Bakgrunnsdata!$F:$F,Bakgrunnsdata!$C:$C,'Endring fra 2009 til 2024'!$B168,Bakgrunnsdata!$D:$D,'Endring fra 2009 til 2024'!L$1)</f>
        <v>19833.051008308037</v>
      </c>
      <c r="M168" s="2">
        <f>SUMIFS(Bakgrunnsdata!$F:$F,Bakgrunnsdata!$C:$C,'Endring fra 2009 til 2024'!$B168,Bakgrunnsdata!$D:$D,'Endring fra 2009 til 2024'!M$1)</f>
        <v>20507.619733674848</v>
      </c>
      <c r="N168" s="2">
        <f>SUMIFS(Bakgrunnsdata!$F:$F,Bakgrunnsdata!$C:$C,'Endring fra 2009 til 2024'!$B168,Bakgrunnsdata!$D:$D,'Endring fra 2009 til 2024'!N$1)</f>
        <v>19871.816216898453</v>
      </c>
      <c r="O168" s="2">
        <f>SUMIFS(Bakgrunnsdata!$F:$F,Bakgrunnsdata!$C:$C,'Endring fra 2009 til 2024'!$B168,Bakgrunnsdata!$D:$D,'Endring fra 2009 til 2024'!O$1)</f>
        <v>19850.303715398895</v>
      </c>
      <c r="P168" s="2">
        <f>SUMIFS(Bakgrunnsdata!$F:$F,Bakgrunnsdata!$C:$C,'Endring fra 2009 til 2024'!$B168,Bakgrunnsdata!$D:$D,'Endring fra 2009 til 2024'!P$1)</f>
        <v>19769.004563867125</v>
      </c>
      <c r="Q168" s="5">
        <f t="shared" si="2"/>
        <v>-2.8252156433371312E-2</v>
      </c>
      <c r="R168" s="6"/>
    </row>
    <row r="169" spans="1:18">
      <c r="A169" t="s">
        <v>320</v>
      </c>
      <c r="B169" t="s">
        <v>345</v>
      </c>
      <c r="C169" t="s">
        <v>346</v>
      </c>
      <c r="D169" s="2">
        <f>SUMIFS(Bakgrunnsdata!$F:$F,Bakgrunnsdata!$C:$C,'Endring fra 2009 til 2024'!$B169,Bakgrunnsdata!$D:$D,'Endring fra 2009 til 2024'!D$1)</f>
        <v>13514.335065320058</v>
      </c>
      <c r="E169" s="2">
        <f>SUMIFS(Bakgrunnsdata!$F:$F,Bakgrunnsdata!$C:$C,'Endring fra 2009 til 2024'!$B169,Bakgrunnsdata!$D:$D,'Endring fra 2009 til 2024'!E$1)</f>
        <v>13479.988104276958</v>
      </c>
      <c r="F169" s="2">
        <f>SUMIFS(Bakgrunnsdata!$F:$F,Bakgrunnsdata!$C:$C,'Endring fra 2009 til 2024'!$B169,Bakgrunnsdata!$D:$D,'Endring fra 2009 til 2024'!F$1)</f>
        <v>14579.187464411034</v>
      </c>
      <c r="G169" s="2">
        <f>SUMIFS(Bakgrunnsdata!$F:$F,Bakgrunnsdata!$C:$C,'Endring fra 2009 til 2024'!$B169,Bakgrunnsdata!$D:$D,'Endring fra 2009 til 2024'!G$1)</f>
        <v>15483.443164936791</v>
      </c>
      <c r="H169" s="2">
        <f>SUMIFS(Bakgrunnsdata!$F:$F,Bakgrunnsdata!$C:$C,'Endring fra 2009 til 2024'!$B169,Bakgrunnsdata!$D:$D,'Endring fra 2009 til 2024'!H$1)</f>
        <v>15351.592285603367</v>
      </c>
      <c r="I169" s="2">
        <f>SUMIFS(Bakgrunnsdata!$F:$F,Bakgrunnsdata!$C:$C,'Endring fra 2009 til 2024'!$B169,Bakgrunnsdata!$D:$D,'Endring fra 2009 til 2024'!I$1)</f>
        <v>15003.851135573241</v>
      </c>
      <c r="J169" s="2">
        <f>SUMIFS(Bakgrunnsdata!$F:$F,Bakgrunnsdata!$C:$C,'Endring fra 2009 til 2024'!$B169,Bakgrunnsdata!$D:$D,'Endring fra 2009 til 2024'!J$1)</f>
        <v>15694.286933422489</v>
      </c>
      <c r="K169" s="2">
        <f>SUMIFS(Bakgrunnsdata!$F:$F,Bakgrunnsdata!$C:$C,'Endring fra 2009 til 2024'!$B169,Bakgrunnsdata!$D:$D,'Endring fra 2009 til 2024'!K$1)</f>
        <v>15486.946765962728</v>
      </c>
      <c r="L169" s="2">
        <f>SUMIFS(Bakgrunnsdata!$F:$F,Bakgrunnsdata!$C:$C,'Endring fra 2009 til 2024'!$B169,Bakgrunnsdata!$D:$D,'Endring fra 2009 til 2024'!L$1)</f>
        <v>13803.320992429188</v>
      </c>
      <c r="M169" s="2">
        <f>SUMIFS(Bakgrunnsdata!$F:$F,Bakgrunnsdata!$C:$C,'Endring fra 2009 til 2024'!$B169,Bakgrunnsdata!$D:$D,'Endring fra 2009 til 2024'!M$1)</f>
        <v>13990.887482334501</v>
      </c>
      <c r="N169" s="2">
        <f>SUMIFS(Bakgrunnsdata!$F:$F,Bakgrunnsdata!$C:$C,'Endring fra 2009 til 2024'!$B169,Bakgrunnsdata!$D:$D,'Endring fra 2009 til 2024'!N$1)</f>
        <v>13543.676214242591</v>
      </c>
      <c r="O169" s="2">
        <f>SUMIFS(Bakgrunnsdata!$F:$F,Bakgrunnsdata!$C:$C,'Endring fra 2009 til 2024'!$B169,Bakgrunnsdata!$D:$D,'Endring fra 2009 til 2024'!O$1)</f>
        <v>12777.573210292134</v>
      </c>
      <c r="P169" s="2">
        <f>SUMIFS(Bakgrunnsdata!$F:$F,Bakgrunnsdata!$C:$C,'Endring fra 2009 til 2024'!$B169,Bakgrunnsdata!$D:$D,'Endring fra 2009 til 2024'!P$1)</f>
        <v>12938.950991597714</v>
      </c>
      <c r="Q169" s="5">
        <f t="shared" si="2"/>
        <v>-4.2575833064763313E-2</v>
      </c>
      <c r="R169" s="6"/>
    </row>
    <row r="170" spans="1:18">
      <c r="A170" t="s">
        <v>320</v>
      </c>
      <c r="B170" t="s">
        <v>347</v>
      </c>
      <c r="C170" t="s">
        <v>348</v>
      </c>
      <c r="D170" s="2">
        <f>SUMIFS(Bakgrunnsdata!$F:$F,Bakgrunnsdata!$C:$C,'Endring fra 2009 til 2024'!$B170,Bakgrunnsdata!$D:$D,'Endring fra 2009 til 2024'!D$1)</f>
        <v>25655.311278692789</v>
      </c>
      <c r="E170" s="2">
        <f>SUMIFS(Bakgrunnsdata!$F:$F,Bakgrunnsdata!$C:$C,'Endring fra 2009 til 2024'!$B170,Bakgrunnsdata!$D:$D,'Endring fra 2009 til 2024'!E$1)</f>
        <v>25998.228049608533</v>
      </c>
      <c r="F170" s="2">
        <f>SUMIFS(Bakgrunnsdata!$F:$F,Bakgrunnsdata!$C:$C,'Endring fra 2009 til 2024'!$B170,Bakgrunnsdata!$D:$D,'Endring fra 2009 til 2024'!F$1)</f>
        <v>27118.277404091124</v>
      </c>
      <c r="G170" s="2">
        <f>SUMIFS(Bakgrunnsdata!$F:$F,Bakgrunnsdata!$C:$C,'Endring fra 2009 til 2024'!$B170,Bakgrunnsdata!$D:$D,'Endring fra 2009 til 2024'!G$1)</f>
        <v>27343.137130737061</v>
      </c>
      <c r="H170" s="2">
        <f>SUMIFS(Bakgrunnsdata!$F:$F,Bakgrunnsdata!$C:$C,'Endring fra 2009 til 2024'!$B170,Bakgrunnsdata!$D:$D,'Endring fra 2009 til 2024'!H$1)</f>
        <v>27071.954930743465</v>
      </c>
      <c r="I170" s="2">
        <f>SUMIFS(Bakgrunnsdata!$F:$F,Bakgrunnsdata!$C:$C,'Endring fra 2009 til 2024'!$B170,Bakgrunnsdata!$D:$D,'Endring fra 2009 til 2024'!I$1)</f>
        <v>25075.793471132172</v>
      </c>
      <c r="J170" s="2">
        <f>SUMIFS(Bakgrunnsdata!$F:$F,Bakgrunnsdata!$C:$C,'Endring fra 2009 til 2024'!$B170,Bakgrunnsdata!$D:$D,'Endring fra 2009 til 2024'!J$1)</f>
        <v>26628.663882194793</v>
      </c>
      <c r="K170" s="2">
        <f>SUMIFS(Bakgrunnsdata!$F:$F,Bakgrunnsdata!$C:$C,'Endring fra 2009 til 2024'!$B170,Bakgrunnsdata!$D:$D,'Endring fra 2009 til 2024'!K$1)</f>
        <v>28135.715333526452</v>
      </c>
      <c r="L170" s="2">
        <f>SUMIFS(Bakgrunnsdata!$F:$F,Bakgrunnsdata!$C:$C,'Endring fra 2009 til 2024'!$B170,Bakgrunnsdata!$D:$D,'Endring fra 2009 til 2024'!L$1)</f>
        <v>26467.909209924946</v>
      </c>
      <c r="M170" s="2">
        <f>SUMIFS(Bakgrunnsdata!$F:$F,Bakgrunnsdata!$C:$C,'Endring fra 2009 til 2024'!$B170,Bakgrunnsdata!$D:$D,'Endring fra 2009 til 2024'!M$1)</f>
        <v>27468.614065957056</v>
      </c>
      <c r="N170" s="2">
        <f>SUMIFS(Bakgrunnsdata!$F:$F,Bakgrunnsdata!$C:$C,'Endring fra 2009 til 2024'!$B170,Bakgrunnsdata!$D:$D,'Endring fra 2009 til 2024'!N$1)</f>
        <v>26285.685482492292</v>
      </c>
      <c r="O170" s="2">
        <f>SUMIFS(Bakgrunnsdata!$F:$F,Bakgrunnsdata!$C:$C,'Endring fra 2009 til 2024'!$B170,Bakgrunnsdata!$D:$D,'Endring fra 2009 til 2024'!O$1)</f>
        <v>26851.144929752809</v>
      </c>
      <c r="P170" s="2">
        <f>SUMIFS(Bakgrunnsdata!$F:$F,Bakgrunnsdata!$C:$C,'Endring fra 2009 til 2024'!$B170,Bakgrunnsdata!$D:$D,'Endring fra 2009 til 2024'!P$1)</f>
        <v>28296.810419687452</v>
      </c>
      <c r="Q170" s="5">
        <f t="shared" si="2"/>
        <v>0.10296110276348425</v>
      </c>
      <c r="R170" s="6"/>
    </row>
    <row r="171" spans="1:18">
      <c r="A171" t="s">
        <v>320</v>
      </c>
      <c r="B171" t="s">
        <v>349</v>
      </c>
      <c r="C171" t="s">
        <v>350</v>
      </c>
      <c r="D171" s="2">
        <f>SUMIFS(Bakgrunnsdata!$F:$F,Bakgrunnsdata!$C:$C,'Endring fra 2009 til 2024'!$B171,Bakgrunnsdata!$D:$D,'Endring fra 2009 til 2024'!D$1)</f>
        <v>22980.924666923394</v>
      </c>
      <c r="E171" s="2">
        <f>SUMIFS(Bakgrunnsdata!$F:$F,Bakgrunnsdata!$C:$C,'Endring fra 2009 til 2024'!$B171,Bakgrunnsdata!$D:$D,'Endring fra 2009 til 2024'!E$1)</f>
        <v>24354.968176646875</v>
      </c>
      <c r="F171" s="2">
        <f>SUMIFS(Bakgrunnsdata!$F:$F,Bakgrunnsdata!$C:$C,'Endring fra 2009 til 2024'!$B171,Bakgrunnsdata!$D:$D,'Endring fra 2009 til 2024'!F$1)</f>
        <v>23929.397980620764</v>
      </c>
      <c r="G171" s="2">
        <f>SUMIFS(Bakgrunnsdata!$F:$F,Bakgrunnsdata!$C:$C,'Endring fra 2009 til 2024'!$B171,Bakgrunnsdata!$D:$D,'Endring fra 2009 til 2024'!G$1)</f>
        <v>23429.03320757348</v>
      </c>
      <c r="H171" s="2">
        <f>SUMIFS(Bakgrunnsdata!$F:$F,Bakgrunnsdata!$C:$C,'Endring fra 2009 til 2024'!$B171,Bakgrunnsdata!$D:$D,'Endring fra 2009 til 2024'!H$1)</f>
        <v>23998.974361403401</v>
      </c>
      <c r="I171" s="2">
        <f>SUMIFS(Bakgrunnsdata!$F:$F,Bakgrunnsdata!$C:$C,'Endring fra 2009 til 2024'!$B171,Bakgrunnsdata!$D:$D,'Endring fra 2009 til 2024'!I$1)</f>
        <v>22399.960544245834</v>
      </c>
      <c r="J171" s="2">
        <f>SUMIFS(Bakgrunnsdata!$F:$F,Bakgrunnsdata!$C:$C,'Endring fra 2009 til 2024'!$B171,Bakgrunnsdata!$D:$D,'Endring fra 2009 til 2024'!J$1)</f>
        <v>22087.70242514036</v>
      </c>
      <c r="K171" s="2">
        <f>SUMIFS(Bakgrunnsdata!$F:$F,Bakgrunnsdata!$C:$C,'Endring fra 2009 til 2024'!$B171,Bakgrunnsdata!$D:$D,'Endring fra 2009 til 2024'!K$1)</f>
        <v>24042.268418566851</v>
      </c>
      <c r="L171" s="2">
        <f>SUMIFS(Bakgrunnsdata!$F:$F,Bakgrunnsdata!$C:$C,'Endring fra 2009 til 2024'!$B171,Bakgrunnsdata!$D:$D,'Endring fra 2009 til 2024'!L$1)</f>
        <v>21085.535736889375</v>
      </c>
      <c r="M171" s="2">
        <f>SUMIFS(Bakgrunnsdata!$F:$F,Bakgrunnsdata!$C:$C,'Endring fra 2009 til 2024'!$B171,Bakgrunnsdata!$D:$D,'Endring fra 2009 til 2024'!M$1)</f>
        <v>22416.272832706789</v>
      </c>
      <c r="N171" s="2">
        <f>SUMIFS(Bakgrunnsdata!$F:$F,Bakgrunnsdata!$C:$C,'Endring fra 2009 til 2024'!$B171,Bakgrunnsdata!$D:$D,'Endring fra 2009 til 2024'!N$1)</f>
        <v>25064.428228041757</v>
      </c>
      <c r="O171" s="2">
        <f>SUMIFS(Bakgrunnsdata!$F:$F,Bakgrunnsdata!$C:$C,'Endring fra 2009 til 2024'!$B171,Bakgrunnsdata!$D:$D,'Endring fra 2009 til 2024'!O$1)</f>
        <v>26389.204553285421</v>
      </c>
      <c r="P171" s="2">
        <f>SUMIFS(Bakgrunnsdata!$F:$F,Bakgrunnsdata!$C:$C,'Endring fra 2009 til 2024'!$B171,Bakgrunnsdata!$D:$D,'Endring fra 2009 til 2024'!P$1)</f>
        <v>27522.160903235996</v>
      </c>
      <c r="Q171" s="5">
        <f t="shared" si="2"/>
        <v>0.19760894316184041</v>
      </c>
      <c r="R171" s="6"/>
    </row>
    <row r="172" spans="1:18">
      <c r="A172" t="s">
        <v>320</v>
      </c>
      <c r="B172" t="s">
        <v>351</v>
      </c>
      <c r="C172" t="s">
        <v>352</v>
      </c>
      <c r="D172" s="2">
        <f>SUMIFS(Bakgrunnsdata!$F:$F,Bakgrunnsdata!$C:$C,'Endring fra 2009 til 2024'!$B172,Bakgrunnsdata!$D:$D,'Endring fra 2009 til 2024'!D$1)</f>
        <v>31342.663658055462</v>
      </c>
      <c r="E172" s="2">
        <f>SUMIFS(Bakgrunnsdata!$F:$F,Bakgrunnsdata!$C:$C,'Endring fra 2009 til 2024'!$B172,Bakgrunnsdata!$D:$D,'Endring fra 2009 til 2024'!E$1)</f>
        <v>29833.549537146671</v>
      </c>
      <c r="F172" s="2">
        <f>SUMIFS(Bakgrunnsdata!$F:$F,Bakgrunnsdata!$C:$C,'Endring fra 2009 til 2024'!$B172,Bakgrunnsdata!$D:$D,'Endring fra 2009 til 2024'!F$1)</f>
        <v>29827.349365662016</v>
      </c>
      <c r="G172" s="2">
        <f>SUMIFS(Bakgrunnsdata!$F:$F,Bakgrunnsdata!$C:$C,'Endring fra 2009 til 2024'!$B172,Bakgrunnsdata!$D:$D,'Endring fra 2009 til 2024'!G$1)</f>
        <v>30264.936316402342</v>
      </c>
      <c r="H172" s="2">
        <f>SUMIFS(Bakgrunnsdata!$F:$F,Bakgrunnsdata!$C:$C,'Endring fra 2009 til 2024'!$B172,Bakgrunnsdata!$D:$D,'Endring fra 2009 til 2024'!H$1)</f>
        <v>29658.747580613803</v>
      </c>
      <c r="I172" s="2">
        <f>SUMIFS(Bakgrunnsdata!$F:$F,Bakgrunnsdata!$C:$C,'Endring fra 2009 til 2024'!$B172,Bakgrunnsdata!$D:$D,'Endring fra 2009 til 2024'!I$1)</f>
        <v>29270.173557321683</v>
      </c>
      <c r="J172" s="2">
        <f>SUMIFS(Bakgrunnsdata!$F:$F,Bakgrunnsdata!$C:$C,'Endring fra 2009 til 2024'!$B172,Bakgrunnsdata!$D:$D,'Endring fra 2009 til 2024'!J$1)</f>
        <v>29746.348243386223</v>
      </c>
      <c r="K172" s="2">
        <f>SUMIFS(Bakgrunnsdata!$F:$F,Bakgrunnsdata!$C:$C,'Endring fra 2009 til 2024'!$B172,Bakgrunnsdata!$D:$D,'Endring fra 2009 til 2024'!K$1)</f>
        <v>30699.16309377586</v>
      </c>
      <c r="L172" s="2">
        <f>SUMIFS(Bakgrunnsdata!$F:$F,Bakgrunnsdata!$C:$C,'Endring fra 2009 til 2024'!$B172,Bakgrunnsdata!$D:$D,'Endring fra 2009 til 2024'!L$1)</f>
        <v>28476.210325342359</v>
      </c>
      <c r="M172" s="2">
        <f>SUMIFS(Bakgrunnsdata!$F:$F,Bakgrunnsdata!$C:$C,'Endring fra 2009 til 2024'!$B172,Bakgrunnsdata!$D:$D,'Endring fra 2009 til 2024'!M$1)</f>
        <v>29073.93658003398</v>
      </c>
      <c r="N172" s="2">
        <f>SUMIFS(Bakgrunnsdata!$F:$F,Bakgrunnsdata!$C:$C,'Endring fra 2009 til 2024'!$B172,Bakgrunnsdata!$D:$D,'Endring fra 2009 til 2024'!N$1)</f>
        <v>28046.56325727018</v>
      </c>
      <c r="O172" s="2">
        <f>SUMIFS(Bakgrunnsdata!$F:$F,Bakgrunnsdata!$C:$C,'Endring fra 2009 til 2024'!$B172,Bakgrunnsdata!$D:$D,'Endring fra 2009 til 2024'!O$1)</f>
        <v>26762.718584514281</v>
      </c>
      <c r="P172" s="2">
        <f>SUMIFS(Bakgrunnsdata!$F:$F,Bakgrunnsdata!$C:$C,'Endring fra 2009 til 2024'!$B172,Bakgrunnsdata!$D:$D,'Endring fra 2009 til 2024'!P$1)</f>
        <v>26615.501842104815</v>
      </c>
      <c r="Q172" s="5">
        <f t="shared" si="2"/>
        <v>-0.15082195525955899</v>
      </c>
      <c r="R172" s="6"/>
    </row>
    <row r="173" spans="1:18">
      <c r="A173" t="s">
        <v>320</v>
      </c>
      <c r="B173" t="s">
        <v>353</v>
      </c>
      <c r="C173" t="s">
        <v>354</v>
      </c>
      <c r="D173" s="2">
        <f>SUMIFS(Bakgrunnsdata!$F:$F,Bakgrunnsdata!$C:$C,'Endring fra 2009 til 2024'!$B173,Bakgrunnsdata!$D:$D,'Endring fra 2009 til 2024'!D$1)</f>
        <v>553123.20215243963</v>
      </c>
      <c r="E173" s="2">
        <f>SUMIFS(Bakgrunnsdata!$F:$F,Bakgrunnsdata!$C:$C,'Endring fra 2009 til 2024'!$B173,Bakgrunnsdata!$D:$D,'Endring fra 2009 til 2024'!E$1)</f>
        <v>649627.80667212489</v>
      </c>
      <c r="F173" s="2">
        <f>SUMIFS(Bakgrunnsdata!$F:$F,Bakgrunnsdata!$C:$C,'Endring fra 2009 til 2024'!$B173,Bakgrunnsdata!$D:$D,'Endring fra 2009 til 2024'!F$1)</f>
        <v>605529.15185289353</v>
      </c>
      <c r="G173" s="2">
        <f>SUMIFS(Bakgrunnsdata!$F:$F,Bakgrunnsdata!$C:$C,'Endring fra 2009 til 2024'!$B173,Bakgrunnsdata!$D:$D,'Endring fra 2009 til 2024'!G$1)</f>
        <v>678690.00587504974</v>
      </c>
      <c r="H173" s="2">
        <f>SUMIFS(Bakgrunnsdata!$F:$F,Bakgrunnsdata!$C:$C,'Endring fra 2009 til 2024'!$B173,Bakgrunnsdata!$D:$D,'Endring fra 2009 til 2024'!H$1)</f>
        <v>671544.6575661673</v>
      </c>
      <c r="I173" s="2">
        <f>SUMIFS(Bakgrunnsdata!$F:$F,Bakgrunnsdata!$C:$C,'Endring fra 2009 til 2024'!$B173,Bakgrunnsdata!$D:$D,'Endring fra 2009 til 2024'!I$1)</f>
        <v>705536.92268613575</v>
      </c>
      <c r="J173" s="2">
        <f>SUMIFS(Bakgrunnsdata!$F:$F,Bakgrunnsdata!$C:$C,'Endring fra 2009 til 2024'!$B173,Bakgrunnsdata!$D:$D,'Endring fra 2009 til 2024'!J$1)</f>
        <v>637324.52269181365</v>
      </c>
      <c r="K173" s="2">
        <f>SUMIFS(Bakgrunnsdata!$F:$F,Bakgrunnsdata!$C:$C,'Endring fra 2009 til 2024'!$B173,Bakgrunnsdata!$D:$D,'Endring fra 2009 til 2024'!K$1)</f>
        <v>604071.55173784879</v>
      </c>
      <c r="L173" s="2">
        <f>SUMIFS(Bakgrunnsdata!$F:$F,Bakgrunnsdata!$C:$C,'Endring fra 2009 til 2024'!$B173,Bakgrunnsdata!$D:$D,'Endring fra 2009 til 2024'!L$1)</f>
        <v>548289.82084691687</v>
      </c>
      <c r="M173" s="2">
        <f>SUMIFS(Bakgrunnsdata!$F:$F,Bakgrunnsdata!$C:$C,'Endring fra 2009 til 2024'!$B173,Bakgrunnsdata!$D:$D,'Endring fra 2009 til 2024'!M$1)</f>
        <v>571413.32687315508</v>
      </c>
      <c r="N173" s="2">
        <f>SUMIFS(Bakgrunnsdata!$F:$F,Bakgrunnsdata!$C:$C,'Endring fra 2009 til 2024'!$B173,Bakgrunnsdata!$D:$D,'Endring fra 2009 til 2024'!N$1)</f>
        <v>664266.40352380823</v>
      </c>
      <c r="O173" s="2">
        <f>SUMIFS(Bakgrunnsdata!$F:$F,Bakgrunnsdata!$C:$C,'Endring fra 2009 til 2024'!$B173,Bakgrunnsdata!$D:$D,'Endring fra 2009 til 2024'!O$1)</f>
        <v>603729.70706903469</v>
      </c>
      <c r="P173" s="2">
        <f>SUMIFS(Bakgrunnsdata!$F:$F,Bakgrunnsdata!$C:$C,'Endring fra 2009 til 2024'!$B173,Bakgrunnsdata!$D:$D,'Endring fra 2009 til 2024'!P$1)</f>
        <v>655226.44722927862</v>
      </c>
      <c r="Q173" s="5">
        <f t="shared" si="2"/>
        <v>0.18459403742152114</v>
      </c>
      <c r="R173" s="6"/>
    </row>
    <row r="174" spans="1:18">
      <c r="A174" t="s">
        <v>320</v>
      </c>
      <c r="B174" t="s">
        <v>355</v>
      </c>
      <c r="C174" t="s">
        <v>356</v>
      </c>
      <c r="D174" s="2">
        <f>SUMIFS(Bakgrunnsdata!$F:$F,Bakgrunnsdata!$C:$C,'Endring fra 2009 til 2024'!$B174,Bakgrunnsdata!$D:$D,'Endring fra 2009 til 2024'!D$1)</f>
        <v>36560.124771654424</v>
      </c>
      <c r="E174" s="2">
        <f>SUMIFS(Bakgrunnsdata!$F:$F,Bakgrunnsdata!$C:$C,'Endring fra 2009 til 2024'!$B174,Bakgrunnsdata!$D:$D,'Endring fra 2009 til 2024'!E$1)</f>
        <v>36992.829377956725</v>
      </c>
      <c r="F174" s="2">
        <f>SUMIFS(Bakgrunnsdata!$F:$F,Bakgrunnsdata!$C:$C,'Endring fra 2009 til 2024'!$B174,Bakgrunnsdata!$D:$D,'Endring fra 2009 til 2024'!F$1)</f>
        <v>40994.392767679572</v>
      </c>
      <c r="G174" s="2">
        <f>SUMIFS(Bakgrunnsdata!$F:$F,Bakgrunnsdata!$C:$C,'Endring fra 2009 til 2024'!$B174,Bakgrunnsdata!$D:$D,'Endring fra 2009 til 2024'!G$1)</f>
        <v>37753.251157393534</v>
      </c>
      <c r="H174" s="2">
        <f>SUMIFS(Bakgrunnsdata!$F:$F,Bakgrunnsdata!$C:$C,'Endring fra 2009 til 2024'!$B174,Bakgrunnsdata!$D:$D,'Endring fra 2009 til 2024'!H$1)</f>
        <v>37615.230012362415</v>
      </c>
      <c r="I174" s="2">
        <f>SUMIFS(Bakgrunnsdata!$F:$F,Bakgrunnsdata!$C:$C,'Endring fra 2009 til 2024'!$B174,Bakgrunnsdata!$D:$D,'Endring fra 2009 til 2024'!I$1)</f>
        <v>38783.407564333625</v>
      </c>
      <c r="J174" s="2">
        <f>SUMIFS(Bakgrunnsdata!$F:$F,Bakgrunnsdata!$C:$C,'Endring fra 2009 til 2024'!$B174,Bakgrunnsdata!$D:$D,'Endring fra 2009 til 2024'!J$1)</f>
        <v>37134.58365293502</v>
      </c>
      <c r="K174" s="2">
        <f>SUMIFS(Bakgrunnsdata!$F:$F,Bakgrunnsdata!$C:$C,'Endring fra 2009 til 2024'!$B174,Bakgrunnsdata!$D:$D,'Endring fra 2009 til 2024'!K$1)</f>
        <v>37258.573602538301</v>
      </c>
      <c r="L174" s="2">
        <f>SUMIFS(Bakgrunnsdata!$F:$F,Bakgrunnsdata!$C:$C,'Endring fra 2009 til 2024'!$B174,Bakgrunnsdata!$D:$D,'Endring fra 2009 til 2024'!L$1)</f>
        <v>37054.66380123594</v>
      </c>
      <c r="M174" s="2">
        <f>SUMIFS(Bakgrunnsdata!$F:$F,Bakgrunnsdata!$C:$C,'Endring fra 2009 til 2024'!$B174,Bakgrunnsdata!$D:$D,'Endring fra 2009 til 2024'!M$1)</f>
        <v>42552.687660895106</v>
      </c>
      <c r="N174" s="2">
        <f>SUMIFS(Bakgrunnsdata!$F:$F,Bakgrunnsdata!$C:$C,'Endring fra 2009 til 2024'!$B174,Bakgrunnsdata!$D:$D,'Endring fra 2009 til 2024'!N$1)</f>
        <v>47117.04208093488</v>
      </c>
      <c r="O174" s="2">
        <f>SUMIFS(Bakgrunnsdata!$F:$F,Bakgrunnsdata!$C:$C,'Endring fra 2009 til 2024'!$B174,Bakgrunnsdata!$D:$D,'Endring fra 2009 til 2024'!O$1)</f>
        <v>41245.050579289302</v>
      </c>
      <c r="P174" s="2">
        <f>SUMIFS(Bakgrunnsdata!$F:$F,Bakgrunnsdata!$C:$C,'Endring fra 2009 til 2024'!$B174,Bakgrunnsdata!$D:$D,'Endring fra 2009 til 2024'!P$1)</f>
        <v>42054.941462222487</v>
      </c>
      <c r="Q174" s="5">
        <f t="shared" si="2"/>
        <v>0.15029534841271297</v>
      </c>
      <c r="R174" s="6"/>
    </row>
    <row r="175" spans="1:18">
      <c r="A175" t="s">
        <v>320</v>
      </c>
      <c r="B175" t="s">
        <v>357</v>
      </c>
      <c r="C175" t="s">
        <v>358</v>
      </c>
      <c r="D175" s="2">
        <f>SUMIFS(Bakgrunnsdata!$F:$F,Bakgrunnsdata!$C:$C,'Endring fra 2009 til 2024'!$B175,Bakgrunnsdata!$D:$D,'Endring fra 2009 til 2024'!D$1)</f>
        <v>12485.364444076893</v>
      </c>
      <c r="E175" s="2">
        <f>SUMIFS(Bakgrunnsdata!$F:$F,Bakgrunnsdata!$C:$C,'Endring fra 2009 til 2024'!$B175,Bakgrunnsdata!$D:$D,'Endring fra 2009 til 2024'!E$1)</f>
        <v>12533.914754454156</v>
      </c>
      <c r="F175" s="2">
        <f>SUMIFS(Bakgrunnsdata!$F:$F,Bakgrunnsdata!$C:$C,'Endring fra 2009 til 2024'!$B175,Bakgrunnsdata!$D:$D,'Endring fra 2009 til 2024'!F$1)</f>
        <v>13835.770846311827</v>
      </c>
      <c r="G175" s="2">
        <f>SUMIFS(Bakgrunnsdata!$F:$F,Bakgrunnsdata!$C:$C,'Endring fra 2009 til 2024'!$B175,Bakgrunnsdata!$D:$D,'Endring fra 2009 til 2024'!G$1)</f>
        <v>12673.803931616836</v>
      </c>
      <c r="H175" s="2">
        <f>SUMIFS(Bakgrunnsdata!$F:$F,Bakgrunnsdata!$C:$C,'Endring fra 2009 til 2024'!$B175,Bakgrunnsdata!$D:$D,'Endring fra 2009 til 2024'!H$1)</f>
        <v>12469.291809728098</v>
      </c>
      <c r="I175" s="2">
        <f>SUMIFS(Bakgrunnsdata!$F:$F,Bakgrunnsdata!$C:$C,'Endring fra 2009 til 2024'!$B175,Bakgrunnsdata!$D:$D,'Endring fra 2009 til 2024'!I$1)</f>
        <v>12689.268625247563</v>
      </c>
      <c r="J175" s="2">
        <f>SUMIFS(Bakgrunnsdata!$F:$F,Bakgrunnsdata!$C:$C,'Endring fra 2009 til 2024'!$B175,Bakgrunnsdata!$D:$D,'Endring fra 2009 til 2024'!J$1)</f>
        <v>13478.44724096167</v>
      </c>
      <c r="K175" s="2">
        <f>SUMIFS(Bakgrunnsdata!$F:$F,Bakgrunnsdata!$C:$C,'Endring fra 2009 til 2024'!$B175,Bakgrunnsdata!$D:$D,'Endring fra 2009 til 2024'!K$1)</f>
        <v>12158.521734446</v>
      </c>
      <c r="L175" s="2">
        <f>SUMIFS(Bakgrunnsdata!$F:$F,Bakgrunnsdata!$C:$C,'Endring fra 2009 til 2024'!$B175,Bakgrunnsdata!$D:$D,'Endring fra 2009 til 2024'!L$1)</f>
        <v>10668.141778254192</v>
      </c>
      <c r="M175" s="2">
        <f>SUMIFS(Bakgrunnsdata!$F:$F,Bakgrunnsdata!$C:$C,'Endring fra 2009 til 2024'!$B175,Bakgrunnsdata!$D:$D,'Endring fra 2009 til 2024'!M$1)</f>
        <v>12709.402529875972</v>
      </c>
      <c r="N175" s="2">
        <f>SUMIFS(Bakgrunnsdata!$F:$F,Bakgrunnsdata!$C:$C,'Endring fra 2009 til 2024'!$B175,Bakgrunnsdata!$D:$D,'Endring fra 2009 til 2024'!N$1)</f>
        <v>12078.437079072652</v>
      </c>
      <c r="O175" s="2">
        <f>SUMIFS(Bakgrunnsdata!$F:$F,Bakgrunnsdata!$C:$C,'Endring fra 2009 til 2024'!$B175,Bakgrunnsdata!$D:$D,'Endring fra 2009 til 2024'!O$1)</f>
        <v>12797.237017821213</v>
      </c>
      <c r="P175" s="2">
        <f>SUMIFS(Bakgrunnsdata!$F:$F,Bakgrunnsdata!$C:$C,'Endring fra 2009 til 2024'!$B175,Bakgrunnsdata!$D:$D,'Endring fra 2009 til 2024'!P$1)</f>
        <v>11499.170871304679</v>
      </c>
      <c r="Q175" s="5">
        <f t="shared" si="2"/>
        <v>-7.898796844813516E-2</v>
      </c>
      <c r="R175" s="6"/>
    </row>
    <row r="176" spans="1:18">
      <c r="A176" t="s">
        <v>320</v>
      </c>
      <c r="B176" t="s">
        <v>359</v>
      </c>
      <c r="C176" t="s">
        <v>360</v>
      </c>
      <c r="D176" s="2">
        <f>SUMIFS(Bakgrunnsdata!$F:$F,Bakgrunnsdata!$C:$C,'Endring fra 2009 til 2024'!$B176,Bakgrunnsdata!$D:$D,'Endring fra 2009 til 2024'!D$1)</f>
        <v>34257.587899120655</v>
      </c>
      <c r="E176" s="2">
        <f>SUMIFS(Bakgrunnsdata!$F:$F,Bakgrunnsdata!$C:$C,'Endring fra 2009 til 2024'!$B176,Bakgrunnsdata!$D:$D,'Endring fra 2009 til 2024'!E$1)</f>
        <v>33777.305819088942</v>
      </c>
      <c r="F176" s="2">
        <f>SUMIFS(Bakgrunnsdata!$F:$F,Bakgrunnsdata!$C:$C,'Endring fra 2009 til 2024'!$B176,Bakgrunnsdata!$D:$D,'Endring fra 2009 til 2024'!F$1)</f>
        <v>32862.361944131917</v>
      </c>
      <c r="G176" s="2">
        <f>SUMIFS(Bakgrunnsdata!$F:$F,Bakgrunnsdata!$C:$C,'Endring fra 2009 til 2024'!$B176,Bakgrunnsdata!$D:$D,'Endring fra 2009 til 2024'!G$1)</f>
        <v>33079.664205698129</v>
      </c>
      <c r="H176" s="2">
        <f>SUMIFS(Bakgrunnsdata!$F:$F,Bakgrunnsdata!$C:$C,'Endring fra 2009 til 2024'!$B176,Bakgrunnsdata!$D:$D,'Endring fra 2009 til 2024'!H$1)</f>
        <v>32910.750448725834</v>
      </c>
      <c r="I176" s="2">
        <f>SUMIFS(Bakgrunnsdata!$F:$F,Bakgrunnsdata!$C:$C,'Endring fra 2009 til 2024'!$B176,Bakgrunnsdata!$D:$D,'Endring fra 2009 til 2024'!I$1)</f>
        <v>35987.087239507884</v>
      </c>
      <c r="J176" s="2">
        <f>SUMIFS(Bakgrunnsdata!$F:$F,Bakgrunnsdata!$C:$C,'Endring fra 2009 til 2024'!$B176,Bakgrunnsdata!$D:$D,'Endring fra 2009 til 2024'!J$1)</f>
        <v>39593.079751788588</v>
      </c>
      <c r="K176" s="2">
        <f>SUMIFS(Bakgrunnsdata!$F:$F,Bakgrunnsdata!$C:$C,'Endring fra 2009 til 2024'!$B176,Bakgrunnsdata!$D:$D,'Endring fra 2009 til 2024'!K$1)</f>
        <v>40115.156281214251</v>
      </c>
      <c r="L176" s="2">
        <f>SUMIFS(Bakgrunnsdata!$F:$F,Bakgrunnsdata!$C:$C,'Endring fra 2009 til 2024'!$B176,Bakgrunnsdata!$D:$D,'Endring fra 2009 til 2024'!L$1)</f>
        <v>38492.284248466392</v>
      </c>
      <c r="M176" s="2">
        <f>SUMIFS(Bakgrunnsdata!$F:$F,Bakgrunnsdata!$C:$C,'Endring fra 2009 til 2024'!$B176,Bakgrunnsdata!$D:$D,'Endring fra 2009 til 2024'!M$1)</f>
        <v>41183.658605768527</v>
      </c>
      <c r="N176" s="2">
        <f>SUMIFS(Bakgrunnsdata!$F:$F,Bakgrunnsdata!$C:$C,'Endring fra 2009 til 2024'!$B176,Bakgrunnsdata!$D:$D,'Endring fra 2009 til 2024'!N$1)</f>
        <v>39655.015589453615</v>
      </c>
      <c r="O176" s="2">
        <f>SUMIFS(Bakgrunnsdata!$F:$F,Bakgrunnsdata!$C:$C,'Endring fra 2009 til 2024'!$B176,Bakgrunnsdata!$D:$D,'Endring fra 2009 til 2024'!O$1)</f>
        <v>42463.859390583762</v>
      </c>
      <c r="P176" s="2">
        <f>SUMIFS(Bakgrunnsdata!$F:$F,Bakgrunnsdata!$C:$C,'Endring fra 2009 til 2024'!$B176,Bakgrunnsdata!$D:$D,'Endring fra 2009 til 2024'!P$1)</f>
        <v>43301.457855165587</v>
      </c>
      <c r="Q176" s="5">
        <f t="shared" si="2"/>
        <v>0.26399611037054571</v>
      </c>
      <c r="R176" s="6"/>
    </row>
    <row r="177" spans="1:18">
      <c r="A177" t="s">
        <v>320</v>
      </c>
      <c r="B177" t="s">
        <v>361</v>
      </c>
      <c r="C177" t="s">
        <v>362</v>
      </c>
      <c r="D177" s="2">
        <f>SUMIFS(Bakgrunnsdata!$F:$F,Bakgrunnsdata!$C:$C,'Endring fra 2009 til 2024'!$B177,Bakgrunnsdata!$D:$D,'Endring fra 2009 til 2024'!D$1)</f>
        <v>170872.83269266904</v>
      </c>
      <c r="E177" s="2">
        <f>SUMIFS(Bakgrunnsdata!$F:$F,Bakgrunnsdata!$C:$C,'Endring fra 2009 til 2024'!$B177,Bakgrunnsdata!$D:$D,'Endring fra 2009 til 2024'!E$1)</f>
        <v>135010.93760275448</v>
      </c>
      <c r="F177" s="2">
        <f>SUMIFS(Bakgrunnsdata!$F:$F,Bakgrunnsdata!$C:$C,'Endring fra 2009 til 2024'!$B177,Bakgrunnsdata!$D:$D,'Endring fra 2009 til 2024'!F$1)</f>
        <v>98766.7815344095</v>
      </c>
      <c r="G177" s="2">
        <f>SUMIFS(Bakgrunnsdata!$F:$F,Bakgrunnsdata!$C:$C,'Endring fra 2009 til 2024'!$B177,Bakgrunnsdata!$D:$D,'Endring fra 2009 til 2024'!G$1)</f>
        <v>105529.04863941306</v>
      </c>
      <c r="H177" s="2">
        <f>SUMIFS(Bakgrunnsdata!$F:$F,Bakgrunnsdata!$C:$C,'Endring fra 2009 til 2024'!$B177,Bakgrunnsdata!$D:$D,'Endring fra 2009 til 2024'!H$1)</f>
        <v>102549.98971940548</v>
      </c>
      <c r="I177" s="2">
        <f>SUMIFS(Bakgrunnsdata!$F:$F,Bakgrunnsdata!$C:$C,'Endring fra 2009 til 2024'!$B177,Bakgrunnsdata!$D:$D,'Endring fra 2009 til 2024'!I$1)</f>
        <v>101873.80335466951</v>
      </c>
      <c r="J177" s="2">
        <f>SUMIFS(Bakgrunnsdata!$F:$F,Bakgrunnsdata!$C:$C,'Endring fra 2009 til 2024'!$B177,Bakgrunnsdata!$D:$D,'Endring fra 2009 til 2024'!J$1)</f>
        <v>117644.55004946303</v>
      </c>
      <c r="K177" s="2">
        <f>SUMIFS(Bakgrunnsdata!$F:$F,Bakgrunnsdata!$C:$C,'Endring fra 2009 til 2024'!$B177,Bakgrunnsdata!$D:$D,'Endring fra 2009 til 2024'!K$1)</f>
        <v>133843.67086774312</v>
      </c>
      <c r="L177" s="2">
        <f>SUMIFS(Bakgrunnsdata!$F:$F,Bakgrunnsdata!$C:$C,'Endring fra 2009 til 2024'!$B177,Bakgrunnsdata!$D:$D,'Endring fra 2009 til 2024'!L$1)</f>
        <v>106536.63042686229</v>
      </c>
      <c r="M177" s="2">
        <f>SUMIFS(Bakgrunnsdata!$F:$F,Bakgrunnsdata!$C:$C,'Endring fra 2009 til 2024'!$B177,Bakgrunnsdata!$D:$D,'Endring fra 2009 til 2024'!M$1)</f>
        <v>75014.520141187735</v>
      </c>
      <c r="N177" s="2">
        <f>SUMIFS(Bakgrunnsdata!$F:$F,Bakgrunnsdata!$C:$C,'Endring fra 2009 til 2024'!$B177,Bakgrunnsdata!$D:$D,'Endring fra 2009 til 2024'!N$1)</f>
        <v>65318.325473798599</v>
      </c>
      <c r="O177" s="2">
        <f>SUMIFS(Bakgrunnsdata!$F:$F,Bakgrunnsdata!$C:$C,'Endring fra 2009 til 2024'!$B177,Bakgrunnsdata!$D:$D,'Endring fra 2009 til 2024'!O$1)</f>
        <v>74580.194234422815</v>
      </c>
      <c r="P177" s="2">
        <f>SUMIFS(Bakgrunnsdata!$F:$F,Bakgrunnsdata!$C:$C,'Endring fra 2009 til 2024'!$B177,Bakgrunnsdata!$D:$D,'Endring fra 2009 til 2024'!P$1)</f>
        <v>78348.932018773718</v>
      </c>
      <c r="Q177" s="5">
        <f t="shared" si="2"/>
        <v>-0.54147812274118678</v>
      </c>
      <c r="R177" s="6"/>
    </row>
    <row r="178" spans="1:18">
      <c r="A178" t="s">
        <v>320</v>
      </c>
      <c r="B178" t="s">
        <v>363</v>
      </c>
      <c r="C178" t="s">
        <v>364</v>
      </c>
      <c r="D178" s="2">
        <f>SUMIFS(Bakgrunnsdata!$F:$F,Bakgrunnsdata!$C:$C,'Endring fra 2009 til 2024'!$B178,Bakgrunnsdata!$D:$D,'Endring fra 2009 til 2024'!D$1)</f>
        <v>30208.990198956351</v>
      </c>
      <c r="E178" s="2">
        <f>SUMIFS(Bakgrunnsdata!$F:$F,Bakgrunnsdata!$C:$C,'Endring fra 2009 til 2024'!$B178,Bakgrunnsdata!$D:$D,'Endring fra 2009 til 2024'!E$1)</f>
        <v>29037.289802945186</v>
      </c>
      <c r="F178" s="2">
        <f>SUMIFS(Bakgrunnsdata!$F:$F,Bakgrunnsdata!$C:$C,'Endring fra 2009 til 2024'!$B178,Bakgrunnsdata!$D:$D,'Endring fra 2009 til 2024'!F$1)</f>
        <v>30554.232613266755</v>
      </c>
      <c r="G178" s="2">
        <f>SUMIFS(Bakgrunnsdata!$F:$F,Bakgrunnsdata!$C:$C,'Endring fra 2009 til 2024'!$B178,Bakgrunnsdata!$D:$D,'Endring fra 2009 til 2024'!G$1)</f>
        <v>30150.472047429259</v>
      </c>
      <c r="H178" s="2">
        <f>SUMIFS(Bakgrunnsdata!$F:$F,Bakgrunnsdata!$C:$C,'Endring fra 2009 til 2024'!$B178,Bakgrunnsdata!$D:$D,'Endring fra 2009 til 2024'!H$1)</f>
        <v>29867.753809789971</v>
      </c>
      <c r="I178" s="2">
        <f>SUMIFS(Bakgrunnsdata!$F:$F,Bakgrunnsdata!$C:$C,'Endring fra 2009 til 2024'!$B178,Bakgrunnsdata!$D:$D,'Endring fra 2009 til 2024'!I$1)</f>
        <v>28172.882826608064</v>
      </c>
      <c r="J178" s="2">
        <f>SUMIFS(Bakgrunnsdata!$F:$F,Bakgrunnsdata!$C:$C,'Endring fra 2009 til 2024'!$B178,Bakgrunnsdata!$D:$D,'Endring fra 2009 til 2024'!J$1)</f>
        <v>35022.837258152678</v>
      </c>
      <c r="K178" s="2">
        <f>SUMIFS(Bakgrunnsdata!$F:$F,Bakgrunnsdata!$C:$C,'Endring fra 2009 til 2024'!$B178,Bakgrunnsdata!$D:$D,'Endring fra 2009 til 2024'!K$1)</f>
        <v>32898.034296307334</v>
      </c>
      <c r="L178" s="2">
        <f>SUMIFS(Bakgrunnsdata!$F:$F,Bakgrunnsdata!$C:$C,'Endring fra 2009 til 2024'!$B178,Bakgrunnsdata!$D:$D,'Endring fra 2009 til 2024'!L$1)</f>
        <v>26004.058458482777</v>
      </c>
      <c r="M178" s="2">
        <f>SUMIFS(Bakgrunnsdata!$F:$F,Bakgrunnsdata!$C:$C,'Endring fra 2009 til 2024'!$B178,Bakgrunnsdata!$D:$D,'Endring fra 2009 til 2024'!M$1)</f>
        <v>28427.346295130981</v>
      </c>
      <c r="N178" s="2">
        <f>SUMIFS(Bakgrunnsdata!$F:$F,Bakgrunnsdata!$C:$C,'Endring fra 2009 til 2024'!$B178,Bakgrunnsdata!$D:$D,'Endring fra 2009 til 2024'!N$1)</f>
        <v>29440.193419233292</v>
      </c>
      <c r="O178" s="2">
        <f>SUMIFS(Bakgrunnsdata!$F:$F,Bakgrunnsdata!$C:$C,'Endring fra 2009 til 2024'!$B178,Bakgrunnsdata!$D:$D,'Endring fra 2009 til 2024'!O$1)</f>
        <v>33086.684489251034</v>
      </c>
      <c r="P178" s="2">
        <f>SUMIFS(Bakgrunnsdata!$F:$F,Bakgrunnsdata!$C:$C,'Endring fra 2009 til 2024'!$B178,Bakgrunnsdata!$D:$D,'Endring fra 2009 til 2024'!P$1)</f>
        <v>34278.576759659765</v>
      </c>
      <c r="Q178" s="5">
        <f t="shared" si="2"/>
        <v>0.13471441891639291</v>
      </c>
      <c r="R178" s="6"/>
    </row>
    <row r="179" spans="1:18">
      <c r="A179" t="s">
        <v>320</v>
      </c>
      <c r="B179" t="s">
        <v>365</v>
      </c>
      <c r="C179" t="s">
        <v>366</v>
      </c>
      <c r="D179" s="2">
        <f>SUMIFS(Bakgrunnsdata!$F:$F,Bakgrunnsdata!$C:$C,'Endring fra 2009 til 2024'!$B179,Bakgrunnsdata!$D:$D,'Endring fra 2009 til 2024'!D$1)</f>
        <v>8747.621994645935</v>
      </c>
      <c r="E179" s="2">
        <f>SUMIFS(Bakgrunnsdata!$F:$F,Bakgrunnsdata!$C:$C,'Endring fra 2009 til 2024'!$B179,Bakgrunnsdata!$D:$D,'Endring fra 2009 til 2024'!E$1)</f>
        <v>8058.990322353684</v>
      </c>
      <c r="F179" s="2">
        <f>SUMIFS(Bakgrunnsdata!$F:$F,Bakgrunnsdata!$C:$C,'Endring fra 2009 til 2024'!$B179,Bakgrunnsdata!$D:$D,'Endring fra 2009 til 2024'!F$1)</f>
        <v>7693.0158453244203</v>
      </c>
      <c r="G179" s="2">
        <f>SUMIFS(Bakgrunnsdata!$F:$F,Bakgrunnsdata!$C:$C,'Endring fra 2009 til 2024'!$B179,Bakgrunnsdata!$D:$D,'Endring fra 2009 til 2024'!G$1)</f>
        <v>7999.1302237678392</v>
      </c>
      <c r="H179" s="2">
        <f>SUMIFS(Bakgrunnsdata!$F:$F,Bakgrunnsdata!$C:$C,'Endring fra 2009 til 2024'!$B179,Bakgrunnsdata!$D:$D,'Endring fra 2009 til 2024'!H$1)</f>
        <v>7842.2154066510084</v>
      </c>
      <c r="I179" s="2">
        <f>SUMIFS(Bakgrunnsdata!$F:$F,Bakgrunnsdata!$C:$C,'Endring fra 2009 til 2024'!$B179,Bakgrunnsdata!$D:$D,'Endring fra 2009 til 2024'!I$1)</f>
        <v>7487.6814227293889</v>
      </c>
      <c r="J179" s="2">
        <f>SUMIFS(Bakgrunnsdata!$F:$F,Bakgrunnsdata!$C:$C,'Endring fra 2009 til 2024'!$B179,Bakgrunnsdata!$D:$D,'Endring fra 2009 til 2024'!J$1)</f>
        <v>7763.4367620236144</v>
      </c>
      <c r="K179" s="2">
        <f>SUMIFS(Bakgrunnsdata!$F:$F,Bakgrunnsdata!$C:$C,'Endring fra 2009 til 2024'!$B179,Bakgrunnsdata!$D:$D,'Endring fra 2009 til 2024'!K$1)</f>
        <v>7574.7344323099751</v>
      </c>
      <c r="L179" s="2">
        <f>SUMIFS(Bakgrunnsdata!$F:$F,Bakgrunnsdata!$C:$C,'Endring fra 2009 til 2024'!$B179,Bakgrunnsdata!$D:$D,'Endring fra 2009 til 2024'!L$1)</f>
        <v>7548.6229779727901</v>
      </c>
      <c r="M179" s="2">
        <f>SUMIFS(Bakgrunnsdata!$F:$F,Bakgrunnsdata!$C:$C,'Endring fra 2009 til 2024'!$B179,Bakgrunnsdata!$D:$D,'Endring fra 2009 til 2024'!M$1)</f>
        <v>7702.3265773822059</v>
      </c>
      <c r="N179" s="2">
        <f>SUMIFS(Bakgrunnsdata!$F:$F,Bakgrunnsdata!$C:$C,'Endring fra 2009 til 2024'!$B179,Bakgrunnsdata!$D:$D,'Endring fra 2009 til 2024'!N$1)</f>
        <v>7497.4923848611606</v>
      </c>
      <c r="O179" s="2">
        <f>SUMIFS(Bakgrunnsdata!$F:$F,Bakgrunnsdata!$C:$C,'Endring fra 2009 til 2024'!$B179,Bakgrunnsdata!$D:$D,'Endring fra 2009 til 2024'!O$1)</f>
        <v>7306.6354831578928</v>
      </c>
      <c r="P179" s="2">
        <f>SUMIFS(Bakgrunnsdata!$F:$F,Bakgrunnsdata!$C:$C,'Endring fra 2009 til 2024'!$B179,Bakgrunnsdata!$D:$D,'Endring fra 2009 til 2024'!P$1)</f>
        <v>7464.2860289466526</v>
      </c>
      <c r="Q179" s="5">
        <f t="shared" si="2"/>
        <v>-0.14670683832529119</v>
      </c>
      <c r="R179" s="6"/>
    </row>
    <row r="180" spans="1:18">
      <c r="A180" t="s">
        <v>320</v>
      </c>
      <c r="B180" t="s">
        <v>367</v>
      </c>
      <c r="C180" t="s">
        <v>368</v>
      </c>
      <c r="D180" s="2">
        <f>SUMIFS(Bakgrunnsdata!$F:$F,Bakgrunnsdata!$C:$C,'Endring fra 2009 til 2024'!$B180,Bakgrunnsdata!$D:$D,'Endring fra 2009 til 2024'!D$1)</f>
        <v>32364.508510142703</v>
      </c>
      <c r="E180" s="2">
        <f>SUMIFS(Bakgrunnsdata!$F:$F,Bakgrunnsdata!$C:$C,'Endring fra 2009 til 2024'!$B180,Bakgrunnsdata!$D:$D,'Endring fra 2009 til 2024'!E$1)</f>
        <v>31035.800396357121</v>
      </c>
      <c r="F180" s="2">
        <f>SUMIFS(Bakgrunnsdata!$F:$F,Bakgrunnsdata!$C:$C,'Endring fra 2009 til 2024'!$B180,Bakgrunnsdata!$D:$D,'Endring fra 2009 til 2024'!F$1)</f>
        <v>31152.257967301783</v>
      </c>
      <c r="G180" s="2">
        <f>SUMIFS(Bakgrunnsdata!$F:$F,Bakgrunnsdata!$C:$C,'Endring fra 2009 til 2024'!$B180,Bakgrunnsdata!$D:$D,'Endring fra 2009 til 2024'!G$1)</f>
        <v>32095.155336951884</v>
      </c>
      <c r="H180" s="2">
        <f>SUMIFS(Bakgrunnsdata!$F:$F,Bakgrunnsdata!$C:$C,'Endring fra 2009 til 2024'!$B180,Bakgrunnsdata!$D:$D,'Endring fra 2009 til 2024'!H$1)</f>
        <v>29622.425281779113</v>
      </c>
      <c r="I180" s="2">
        <f>SUMIFS(Bakgrunnsdata!$F:$F,Bakgrunnsdata!$C:$C,'Endring fra 2009 til 2024'!$B180,Bakgrunnsdata!$D:$D,'Endring fra 2009 til 2024'!I$1)</f>
        <v>29375.857797362401</v>
      </c>
      <c r="J180" s="2">
        <f>SUMIFS(Bakgrunnsdata!$F:$F,Bakgrunnsdata!$C:$C,'Endring fra 2009 til 2024'!$B180,Bakgrunnsdata!$D:$D,'Endring fra 2009 til 2024'!J$1)</f>
        <v>28793.701383287327</v>
      </c>
      <c r="K180" s="2">
        <f>SUMIFS(Bakgrunnsdata!$F:$F,Bakgrunnsdata!$C:$C,'Endring fra 2009 til 2024'!$B180,Bakgrunnsdata!$D:$D,'Endring fra 2009 til 2024'!K$1)</f>
        <v>28573.541199091389</v>
      </c>
      <c r="L180" s="2">
        <f>SUMIFS(Bakgrunnsdata!$F:$F,Bakgrunnsdata!$C:$C,'Endring fra 2009 til 2024'!$B180,Bakgrunnsdata!$D:$D,'Endring fra 2009 til 2024'!L$1)</f>
        <v>26397.496701222113</v>
      </c>
      <c r="M180" s="2">
        <f>SUMIFS(Bakgrunnsdata!$F:$F,Bakgrunnsdata!$C:$C,'Endring fra 2009 til 2024'!$B180,Bakgrunnsdata!$D:$D,'Endring fra 2009 til 2024'!M$1)</f>
        <v>27810.491532149012</v>
      </c>
      <c r="N180" s="2">
        <f>SUMIFS(Bakgrunnsdata!$F:$F,Bakgrunnsdata!$C:$C,'Endring fra 2009 til 2024'!$B180,Bakgrunnsdata!$D:$D,'Endring fra 2009 til 2024'!N$1)</f>
        <v>25960.976546234757</v>
      </c>
      <c r="O180" s="2">
        <f>SUMIFS(Bakgrunnsdata!$F:$F,Bakgrunnsdata!$C:$C,'Endring fra 2009 til 2024'!$B180,Bakgrunnsdata!$D:$D,'Endring fra 2009 til 2024'!O$1)</f>
        <v>25857.904388832048</v>
      </c>
      <c r="P180" s="2">
        <f>SUMIFS(Bakgrunnsdata!$F:$F,Bakgrunnsdata!$C:$C,'Endring fra 2009 til 2024'!$B180,Bakgrunnsdata!$D:$D,'Endring fra 2009 til 2024'!P$1)</f>
        <v>26492.687866142198</v>
      </c>
      <c r="Q180" s="5">
        <f t="shared" si="2"/>
        <v>-0.18142777116977804</v>
      </c>
      <c r="R180" s="6"/>
    </row>
    <row r="181" spans="1:18">
      <c r="A181" t="s">
        <v>320</v>
      </c>
      <c r="B181" t="s">
        <v>369</v>
      </c>
      <c r="C181" t="s">
        <v>370</v>
      </c>
      <c r="D181" s="2">
        <f>SUMIFS(Bakgrunnsdata!$F:$F,Bakgrunnsdata!$C:$C,'Endring fra 2009 til 2024'!$B181,Bakgrunnsdata!$D:$D,'Endring fra 2009 til 2024'!D$1)</f>
        <v>34872.18194693375</v>
      </c>
      <c r="E181" s="2">
        <f>SUMIFS(Bakgrunnsdata!$F:$F,Bakgrunnsdata!$C:$C,'Endring fra 2009 til 2024'!$B181,Bakgrunnsdata!$D:$D,'Endring fra 2009 til 2024'!E$1)</f>
        <v>33062.933490541356</v>
      </c>
      <c r="F181" s="2">
        <f>SUMIFS(Bakgrunnsdata!$F:$F,Bakgrunnsdata!$C:$C,'Endring fra 2009 til 2024'!$B181,Bakgrunnsdata!$D:$D,'Endring fra 2009 til 2024'!F$1)</f>
        <v>34768.217131515863</v>
      </c>
      <c r="G181" s="2">
        <f>SUMIFS(Bakgrunnsdata!$F:$F,Bakgrunnsdata!$C:$C,'Endring fra 2009 til 2024'!$B181,Bakgrunnsdata!$D:$D,'Endring fra 2009 til 2024'!G$1)</f>
        <v>35862.715160489286</v>
      </c>
      <c r="H181" s="2">
        <f>SUMIFS(Bakgrunnsdata!$F:$F,Bakgrunnsdata!$C:$C,'Endring fra 2009 til 2024'!$B181,Bakgrunnsdata!$D:$D,'Endring fra 2009 til 2024'!H$1)</f>
        <v>33041.989024551498</v>
      </c>
      <c r="I181" s="2">
        <f>SUMIFS(Bakgrunnsdata!$F:$F,Bakgrunnsdata!$C:$C,'Endring fra 2009 til 2024'!$B181,Bakgrunnsdata!$D:$D,'Endring fra 2009 til 2024'!I$1)</f>
        <v>31978.345093576514</v>
      </c>
      <c r="J181" s="2">
        <f>SUMIFS(Bakgrunnsdata!$F:$F,Bakgrunnsdata!$C:$C,'Endring fra 2009 til 2024'!$B181,Bakgrunnsdata!$D:$D,'Endring fra 2009 til 2024'!J$1)</f>
        <v>32868.975733345484</v>
      </c>
      <c r="K181" s="2">
        <f>SUMIFS(Bakgrunnsdata!$F:$F,Bakgrunnsdata!$C:$C,'Endring fra 2009 til 2024'!$B181,Bakgrunnsdata!$D:$D,'Endring fra 2009 til 2024'!K$1)</f>
        <v>31359.729490194499</v>
      </c>
      <c r="L181" s="2">
        <f>SUMIFS(Bakgrunnsdata!$F:$F,Bakgrunnsdata!$C:$C,'Endring fra 2009 til 2024'!$B181,Bakgrunnsdata!$D:$D,'Endring fra 2009 til 2024'!L$1)</f>
        <v>29990.33258340523</v>
      </c>
      <c r="M181" s="2">
        <f>SUMIFS(Bakgrunnsdata!$F:$F,Bakgrunnsdata!$C:$C,'Endring fra 2009 til 2024'!$B181,Bakgrunnsdata!$D:$D,'Endring fra 2009 til 2024'!M$1)</f>
        <v>30300.34193676303</v>
      </c>
      <c r="N181" s="2">
        <f>SUMIFS(Bakgrunnsdata!$F:$F,Bakgrunnsdata!$C:$C,'Endring fra 2009 til 2024'!$B181,Bakgrunnsdata!$D:$D,'Endring fra 2009 til 2024'!N$1)</f>
        <v>28644.377744116755</v>
      </c>
      <c r="O181" s="2">
        <f>SUMIFS(Bakgrunnsdata!$F:$F,Bakgrunnsdata!$C:$C,'Endring fra 2009 til 2024'!$B181,Bakgrunnsdata!$D:$D,'Endring fra 2009 til 2024'!O$1)</f>
        <v>28116.985739924159</v>
      </c>
      <c r="P181" s="2">
        <f>SUMIFS(Bakgrunnsdata!$F:$F,Bakgrunnsdata!$C:$C,'Endring fra 2009 til 2024'!$B181,Bakgrunnsdata!$D:$D,'Endring fra 2009 til 2024'!P$1)</f>
        <v>28882.882085132336</v>
      </c>
      <c r="Q181" s="5">
        <f t="shared" si="2"/>
        <v>-0.17175007491402594</v>
      </c>
      <c r="R181" s="6"/>
    </row>
    <row r="182" spans="1:18">
      <c r="A182" t="s">
        <v>320</v>
      </c>
      <c r="B182" t="s">
        <v>371</v>
      </c>
      <c r="C182" t="s">
        <v>372</v>
      </c>
      <c r="D182" s="2">
        <f>SUMIFS(Bakgrunnsdata!$F:$F,Bakgrunnsdata!$C:$C,'Endring fra 2009 til 2024'!$B182,Bakgrunnsdata!$D:$D,'Endring fra 2009 til 2024'!D$1)</f>
        <v>161779.30067428152</v>
      </c>
      <c r="E182" s="2">
        <f>SUMIFS(Bakgrunnsdata!$F:$F,Bakgrunnsdata!$C:$C,'Endring fra 2009 til 2024'!$B182,Bakgrunnsdata!$D:$D,'Endring fra 2009 til 2024'!E$1)</f>
        <v>309185.5544087101</v>
      </c>
      <c r="F182" s="2">
        <f>SUMIFS(Bakgrunnsdata!$F:$F,Bakgrunnsdata!$C:$C,'Endring fra 2009 til 2024'!$B182,Bakgrunnsdata!$D:$D,'Endring fra 2009 til 2024'!F$1)</f>
        <v>265382.73765032645</v>
      </c>
      <c r="G182" s="2">
        <f>SUMIFS(Bakgrunnsdata!$F:$F,Bakgrunnsdata!$C:$C,'Endring fra 2009 til 2024'!$B182,Bakgrunnsdata!$D:$D,'Endring fra 2009 til 2024'!G$1)</f>
        <v>334830.40570571029</v>
      </c>
      <c r="H182" s="2">
        <f>SUMIFS(Bakgrunnsdata!$F:$F,Bakgrunnsdata!$C:$C,'Endring fra 2009 til 2024'!$B182,Bakgrunnsdata!$D:$D,'Endring fra 2009 til 2024'!H$1)</f>
        <v>361087.28460337088</v>
      </c>
      <c r="I182" s="2">
        <f>SUMIFS(Bakgrunnsdata!$F:$F,Bakgrunnsdata!$C:$C,'Endring fra 2009 til 2024'!$B182,Bakgrunnsdata!$D:$D,'Endring fra 2009 til 2024'!I$1)</f>
        <v>348903.92595661216</v>
      </c>
      <c r="J182" s="2">
        <f>SUMIFS(Bakgrunnsdata!$F:$F,Bakgrunnsdata!$C:$C,'Endring fra 2009 til 2024'!$B182,Bakgrunnsdata!$D:$D,'Endring fra 2009 til 2024'!J$1)</f>
        <v>330203.53031646978</v>
      </c>
      <c r="K182" s="2">
        <f>SUMIFS(Bakgrunnsdata!$F:$F,Bakgrunnsdata!$C:$C,'Endring fra 2009 til 2024'!$B182,Bakgrunnsdata!$D:$D,'Endring fra 2009 til 2024'!K$1)</f>
        <v>321863.53024948027</v>
      </c>
      <c r="L182" s="2">
        <f>SUMIFS(Bakgrunnsdata!$F:$F,Bakgrunnsdata!$C:$C,'Endring fra 2009 til 2024'!$B182,Bakgrunnsdata!$D:$D,'Endring fra 2009 til 2024'!L$1)</f>
        <v>330963.27574577346</v>
      </c>
      <c r="M182" s="2">
        <f>SUMIFS(Bakgrunnsdata!$F:$F,Bakgrunnsdata!$C:$C,'Endring fra 2009 til 2024'!$B182,Bakgrunnsdata!$D:$D,'Endring fra 2009 til 2024'!M$1)</f>
        <v>369292.34755464824</v>
      </c>
      <c r="N182" s="2">
        <f>SUMIFS(Bakgrunnsdata!$F:$F,Bakgrunnsdata!$C:$C,'Endring fra 2009 til 2024'!$B182,Bakgrunnsdata!$D:$D,'Endring fra 2009 til 2024'!N$1)</f>
        <v>371595.59696833766</v>
      </c>
      <c r="O182" s="2">
        <f>SUMIFS(Bakgrunnsdata!$F:$F,Bakgrunnsdata!$C:$C,'Endring fra 2009 til 2024'!$B182,Bakgrunnsdata!$D:$D,'Endring fra 2009 til 2024'!O$1)</f>
        <v>355588.83821619058</v>
      </c>
      <c r="P182" s="2">
        <f>SUMIFS(Bakgrunnsdata!$F:$F,Bakgrunnsdata!$C:$C,'Endring fra 2009 til 2024'!$B182,Bakgrunnsdata!$D:$D,'Endring fra 2009 til 2024'!P$1)</f>
        <v>155730.91165807802</v>
      </c>
      <c r="Q182" s="5">
        <f t="shared" si="2"/>
        <v>-3.7386668078019603E-2</v>
      </c>
      <c r="R182" s="6"/>
    </row>
    <row r="183" spans="1:18">
      <c r="A183" t="s">
        <v>320</v>
      </c>
      <c r="B183" t="s">
        <v>373</v>
      </c>
      <c r="C183" t="s">
        <v>374</v>
      </c>
      <c r="D183" s="2">
        <f>SUMIFS(Bakgrunnsdata!$F:$F,Bakgrunnsdata!$C:$C,'Endring fra 2009 til 2024'!$B183,Bakgrunnsdata!$D:$D,'Endring fra 2009 til 2024'!D$1)</f>
        <v>45345.818477658962</v>
      </c>
      <c r="E183" s="2">
        <f>SUMIFS(Bakgrunnsdata!$F:$F,Bakgrunnsdata!$C:$C,'Endring fra 2009 til 2024'!$B183,Bakgrunnsdata!$D:$D,'Endring fra 2009 til 2024'!E$1)</f>
        <v>43823.957461426937</v>
      </c>
      <c r="F183" s="2">
        <f>SUMIFS(Bakgrunnsdata!$F:$F,Bakgrunnsdata!$C:$C,'Endring fra 2009 til 2024'!$B183,Bakgrunnsdata!$D:$D,'Endring fra 2009 til 2024'!F$1)</f>
        <v>44903.668550630464</v>
      </c>
      <c r="G183" s="2">
        <f>SUMIFS(Bakgrunnsdata!$F:$F,Bakgrunnsdata!$C:$C,'Endring fra 2009 til 2024'!$B183,Bakgrunnsdata!$D:$D,'Endring fra 2009 til 2024'!G$1)</f>
        <v>44267.6619605874</v>
      </c>
      <c r="H183" s="2">
        <f>SUMIFS(Bakgrunnsdata!$F:$F,Bakgrunnsdata!$C:$C,'Endring fra 2009 til 2024'!$B183,Bakgrunnsdata!$D:$D,'Endring fra 2009 til 2024'!H$1)</f>
        <v>43050.770728229923</v>
      </c>
      <c r="I183" s="2">
        <f>SUMIFS(Bakgrunnsdata!$F:$F,Bakgrunnsdata!$C:$C,'Endring fra 2009 til 2024'!$B183,Bakgrunnsdata!$D:$D,'Endring fra 2009 til 2024'!I$1)</f>
        <v>46376.520435374048</v>
      </c>
      <c r="J183" s="2">
        <f>SUMIFS(Bakgrunnsdata!$F:$F,Bakgrunnsdata!$C:$C,'Endring fra 2009 til 2024'!$B183,Bakgrunnsdata!$D:$D,'Endring fra 2009 til 2024'!J$1)</f>
        <v>48228.034419321171</v>
      </c>
      <c r="K183" s="2">
        <f>SUMIFS(Bakgrunnsdata!$F:$F,Bakgrunnsdata!$C:$C,'Endring fra 2009 til 2024'!$B183,Bakgrunnsdata!$D:$D,'Endring fra 2009 til 2024'!K$1)</f>
        <v>48572.597179081175</v>
      </c>
      <c r="L183" s="2">
        <f>SUMIFS(Bakgrunnsdata!$F:$F,Bakgrunnsdata!$C:$C,'Endring fra 2009 til 2024'!$B183,Bakgrunnsdata!$D:$D,'Endring fra 2009 til 2024'!L$1)</f>
        <v>45902.338549283893</v>
      </c>
      <c r="M183" s="2">
        <f>SUMIFS(Bakgrunnsdata!$F:$F,Bakgrunnsdata!$C:$C,'Endring fra 2009 til 2024'!$B183,Bakgrunnsdata!$D:$D,'Endring fra 2009 til 2024'!M$1)</f>
        <v>50662.436571068647</v>
      </c>
      <c r="N183" s="2">
        <f>SUMIFS(Bakgrunnsdata!$F:$F,Bakgrunnsdata!$C:$C,'Endring fra 2009 til 2024'!$B183,Bakgrunnsdata!$D:$D,'Endring fra 2009 til 2024'!N$1)</f>
        <v>51190.312030983085</v>
      </c>
      <c r="O183" s="2">
        <f>SUMIFS(Bakgrunnsdata!$F:$F,Bakgrunnsdata!$C:$C,'Endring fra 2009 til 2024'!$B183,Bakgrunnsdata!$D:$D,'Endring fra 2009 til 2024'!O$1)</f>
        <v>51370.07707232656</v>
      </c>
      <c r="P183" s="2">
        <f>SUMIFS(Bakgrunnsdata!$F:$F,Bakgrunnsdata!$C:$C,'Endring fra 2009 til 2024'!$B183,Bakgrunnsdata!$D:$D,'Endring fra 2009 til 2024'!P$1)</f>
        <v>52046.35833139973</v>
      </c>
      <c r="Q183" s="5">
        <f t="shared" si="2"/>
        <v>0.1477653304911013</v>
      </c>
      <c r="R183" s="6"/>
    </row>
    <row r="184" spans="1:18">
      <c r="A184" t="s">
        <v>320</v>
      </c>
      <c r="B184" t="s">
        <v>375</v>
      </c>
      <c r="C184" t="s">
        <v>376</v>
      </c>
      <c r="D184" s="2">
        <f>SUMIFS(Bakgrunnsdata!$F:$F,Bakgrunnsdata!$C:$C,'Endring fra 2009 til 2024'!$B184,Bakgrunnsdata!$D:$D,'Endring fra 2009 til 2024'!D$1)</f>
        <v>29112.593969273457</v>
      </c>
      <c r="E184" s="2">
        <f>SUMIFS(Bakgrunnsdata!$F:$F,Bakgrunnsdata!$C:$C,'Endring fra 2009 til 2024'!$B184,Bakgrunnsdata!$D:$D,'Endring fra 2009 til 2024'!E$1)</f>
        <v>29585.092409535791</v>
      </c>
      <c r="F184" s="2">
        <f>SUMIFS(Bakgrunnsdata!$F:$F,Bakgrunnsdata!$C:$C,'Endring fra 2009 til 2024'!$B184,Bakgrunnsdata!$D:$D,'Endring fra 2009 til 2024'!F$1)</f>
        <v>29782.587293278826</v>
      </c>
      <c r="G184" s="2">
        <f>SUMIFS(Bakgrunnsdata!$F:$F,Bakgrunnsdata!$C:$C,'Endring fra 2009 til 2024'!$B184,Bakgrunnsdata!$D:$D,'Endring fra 2009 til 2024'!G$1)</f>
        <v>29703.31803914249</v>
      </c>
      <c r="H184" s="2">
        <f>SUMIFS(Bakgrunnsdata!$F:$F,Bakgrunnsdata!$C:$C,'Endring fra 2009 til 2024'!$B184,Bakgrunnsdata!$D:$D,'Endring fra 2009 til 2024'!H$1)</f>
        <v>29117.982910790226</v>
      </c>
      <c r="I184" s="2">
        <f>SUMIFS(Bakgrunnsdata!$F:$F,Bakgrunnsdata!$C:$C,'Endring fra 2009 til 2024'!$B184,Bakgrunnsdata!$D:$D,'Endring fra 2009 til 2024'!I$1)</f>
        <v>30896.647684173451</v>
      </c>
      <c r="J184" s="2">
        <f>SUMIFS(Bakgrunnsdata!$F:$F,Bakgrunnsdata!$C:$C,'Endring fra 2009 til 2024'!$B184,Bakgrunnsdata!$D:$D,'Endring fra 2009 til 2024'!J$1)</f>
        <v>32446.782077446234</v>
      </c>
      <c r="K184" s="2">
        <f>SUMIFS(Bakgrunnsdata!$F:$F,Bakgrunnsdata!$C:$C,'Endring fra 2009 til 2024'!$B184,Bakgrunnsdata!$D:$D,'Endring fra 2009 til 2024'!K$1)</f>
        <v>31982.30080371632</v>
      </c>
      <c r="L184" s="2">
        <f>SUMIFS(Bakgrunnsdata!$F:$F,Bakgrunnsdata!$C:$C,'Endring fra 2009 til 2024'!$B184,Bakgrunnsdata!$D:$D,'Endring fra 2009 til 2024'!L$1)</f>
        <v>31433.931869486449</v>
      </c>
      <c r="M184" s="2">
        <f>SUMIFS(Bakgrunnsdata!$F:$F,Bakgrunnsdata!$C:$C,'Endring fra 2009 til 2024'!$B184,Bakgrunnsdata!$D:$D,'Endring fra 2009 til 2024'!M$1)</f>
        <v>38077.839480498864</v>
      </c>
      <c r="N184" s="2">
        <f>SUMIFS(Bakgrunnsdata!$F:$F,Bakgrunnsdata!$C:$C,'Endring fra 2009 til 2024'!$B184,Bakgrunnsdata!$D:$D,'Endring fra 2009 til 2024'!N$1)</f>
        <v>31507.215887174887</v>
      </c>
      <c r="O184" s="2">
        <f>SUMIFS(Bakgrunnsdata!$F:$F,Bakgrunnsdata!$C:$C,'Endring fra 2009 til 2024'!$B184,Bakgrunnsdata!$D:$D,'Endring fra 2009 til 2024'!O$1)</f>
        <v>27369.815386743518</v>
      </c>
      <c r="P184" s="2">
        <f>SUMIFS(Bakgrunnsdata!$F:$F,Bakgrunnsdata!$C:$C,'Endring fra 2009 til 2024'!$B184,Bakgrunnsdata!$D:$D,'Endring fra 2009 til 2024'!P$1)</f>
        <v>28854.008565189197</v>
      </c>
      <c r="Q184" s="5">
        <f t="shared" si="2"/>
        <v>-8.8822522773883694E-3</v>
      </c>
      <c r="R184" s="6"/>
    </row>
    <row r="185" spans="1:18">
      <c r="A185" t="s">
        <v>320</v>
      </c>
      <c r="B185" t="s">
        <v>377</v>
      </c>
      <c r="C185" t="s">
        <v>378</v>
      </c>
      <c r="D185" s="2">
        <f>SUMIFS(Bakgrunnsdata!$F:$F,Bakgrunnsdata!$C:$C,'Endring fra 2009 til 2024'!$B185,Bakgrunnsdata!$D:$D,'Endring fra 2009 til 2024'!D$1)</f>
        <v>19870.111292436733</v>
      </c>
      <c r="E185" s="2">
        <f>SUMIFS(Bakgrunnsdata!$F:$F,Bakgrunnsdata!$C:$C,'Endring fra 2009 til 2024'!$B185,Bakgrunnsdata!$D:$D,'Endring fra 2009 til 2024'!E$1)</f>
        <v>19567.809561953058</v>
      </c>
      <c r="F185" s="2">
        <f>SUMIFS(Bakgrunnsdata!$F:$F,Bakgrunnsdata!$C:$C,'Endring fra 2009 til 2024'!$B185,Bakgrunnsdata!$D:$D,'Endring fra 2009 til 2024'!F$1)</f>
        <v>20160.179044772769</v>
      </c>
      <c r="G185" s="2">
        <f>SUMIFS(Bakgrunnsdata!$F:$F,Bakgrunnsdata!$C:$C,'Endring fra 2009 til 2024'!$B185,Bakgrunnsdata!$D:$D,'Endring fra 2009 til 2024'!G$1)</f>
        <v>20226.189839310631</v>
      </c>
      <c r="H185" s="2">
        <f>SUMIFS(Bakgrunnsdata!$F:$F,Bakgrunnsdata!$C:$C,'Endring fra 2009 til 2024'!$B185,Bakgrunnsdata!$D:$D,'Endring fra 2009 til 2024'!H$1)</f>
        <v>20001.657100378987</v>
      </c>
      <c r="I185" s="2">
        <f>SUMIFS(Bakgrunnsdata!$F:$F,Bakgrunnsdata!$C:$C,'Endring fra 2009 til 2024'!$B185,Bakgrunnsdata!$D:$D,'Endring fra 2009 til 2024'!I$1)</f>
        <v>19756.485668237161</v>
      </c>
      <c r="J185" s="2">
        <f>SUMIFS(Bakgrunnsdata!$F:$F,Bakgrunnsdata!$C:$C,'Endring fra 2009 til 2024'!$B185,Bakgrunnsdata!$D:$D,'Endring fra 2009 til 2024'!J$1)</f>
        <v>20875.698261852322</v>
      </c>
      <c r="K185" s="2">
        <f>SUMIFS(Bakgrunnsdata!$F:$F,Bakgrunnsdata!$C:$C,'Endring fra 2009 til 2024'!$B185,Bakgrunnsdata!$D:$D,'Endring fra 2009 til 2024'!K$1)</f>
        <v>19445.847177402335</v>
      </c>
      <c r="L185" s="2">
        <f>SUMIFS(Bakgrunnsdata!$F:$F,Bakgrunnsdata!$C:$C,'Endring fra 2009 til 2024'!$B185,Bakgrunnsdata!$D:$D,'Endring fra 2009 til 2024'!L$1)</f>
        <v>17122.375341561641</v>
      </c>
      <c r="M185" s="2">
        <f>SUMIFS(Bakgrunnsdata!$F:$F,Bakgrunnsdata!$C:$C,'Endring fra 2009 til 2024'!$B185,Bakgrunnsdata!$D:$D,'Endring fra 2009 til 2024'!M$1)</f>
        <v>21001.621614365264</v>
      </c>
      <c r="N185" s="2">
        <f>SUMIFS(Bakgrunnsdata!$F:$F,Bakgrunnsdata!$C:$C,'Endring fra 2009 til 2024'!$B185,Bakgrunnsdata!$D:$D,'Endring fra 2009 til 2024'!N$1)</f>
        <v>18767.438698772072</v>
      </c>
      <c r="O185" s="2">
        <f>SUMIFS(Bakgrunnsdata!$F:$F,Bakgrunnsdata!$C:$C,'Endring fra 2009 til 2024'!$B185,Bakgrunnsdata!$D:$D,'Endring fra 2009 til 2024'!O$1)</f>
        <v>18278.767587419472</v>
      </c>
      <c r="P185" s="2">
        <f>SUMIFS(Bakgrunnsdata!$F:$F,Bakgrunnsdata!$C:$C,'Endring fra 2009 til 2024'!$B185,Bakgrunnsdata!$D:$D,'Endring fra 2009 til 2024'!P$1)</f>
        <v>19205.906260084084</v>
      </c>
      <c r="Q185" s="5">
        <f t="shared" si="2"/>
        <v>-3.3427343338810034E-2</v>
      </c>
      <c r="R185" s="6"/>
    </row>
    <row r="186" spans="1:18">
      <c r="A186" t="s">
        <v>320</v>
      </c>
      <c r="B186" t="s">
        <v>379</v>
      </c>
      <c r="C186" t="s">
        <v>380</v>
      </c>
      <c r="D186" s="2">
        <f>SUMIFS(Bakgrunnsdata!$F:$F,Bakgrunnsdata!$C:$C,'Endring fra 2009 til 2024'!$B186,Bakgrunnsdata!$D:$D,'Endring fra 2009 til 2024'!D$1)</f>
        <v>14047.587432024342</v>
      </c>
      <c r="E186" s="2">
        <f>SUMIFS(Bakgrunnsdata!$F:$F,Bakgrunnsdata!$C:$C,'Endring fra 2009 til 2024'!$B186,Bakgrunnsdata!$D:$D,'Endring fra 2009 til 2024'!E$1)</f>
        <v>14007.310105980438</v>
      </c>
      <c r="F186" s="2">
        <f>SUMIFS(Bakgrunnsdata!$F:$F,Bakgrunnsdata!$C:$C,'Endring fra 2009 til 2024'!$B186,Bakgrunnsdata!$D:$D,'Endring fra 2009 til 2024'!F$1)</f>
        <v>14060.428997131809</v>
      </c>
      <c r="G186" s="2">
        <f>SUMIFS(Bakgrunnsdata!$F:$F,Bakgrunnsdata!$C:$C,'Endring fra 2009 til 2024'!$B186,Bakgrunnsdata!$D:$D,'Endring fra 2009 til 2024'!G$1)</f>
        <v>14050.259969787328</v>
      </c>
      <c r="H186" s="2">
        <f>SUMIFS(Bakgrunnsdata!$F:$F,Bakgrunnsdata!$C:$C,'Endring fra 2009 til 2024'!$B186,Bakgrunnsdata!$D:$D,'Endring fra 2009 til 2024'!H$1)</f>
        <v>14004.172795330109</v>
      </c>
      <c r="I186" s="2">
        <f>SUMIFS(Bakgrunnsdata!$F:$F,Bakgrunnsdata!$C:$C,'Endring fra 2009 til 2024'!$B186,Bakgrunnsdata!$D:$D,'Endring fra 2009 til 2024'!I$1)</f>
        <v>14683.46093278546</v>
      </c>
      <c r="J186" s="2">
        <f>SUMIFS(Bakgrunnsdata!$F:$F,Bakgrunnsdata!$C:$C,'Endring fra 2009 til 2024'!$B186,Bakgrunnsdata!$D:$D,'Endring fra 2009 til 2024'!J$1)</f>
        <v>15074.801005290579</v>
      </c>
      <c r="K186" s="2">
        <f>SUMIFS(Bakgrunnsdata!$F:$F,Bakgrunnsdata!$C:$C,'Endring fra 2009 til 2024'!$B186,Bakgrunnsdata!$D:$D,'Endring fra 2009 til 2024'!K$1)</f>
        <v>13603.827197423758</v>
      </c>
      <c r="L186" s="2">
        <f>SUMIFS(Bakgrunnsdata!$F:$F,Bakgrunnsdata!$C:$C,'Endring fra 2009 til 2024'!$B186,Bakgrunnsdata!$D:$D,'Endring fra 2009 til 2024'!L$1)</f>
        <v>12317.167806416983</v>
      </c>
      <c r="M186" s="2">
        <f>SUMIFS(Bakgrunnsdata!$F:$F,Bakgrunnsdata!$C:$C,'Endring fra 2009 til 2024'!$B186,Bakgrunnsdata!$D:$D,'Endring fra 2009 til 2024'!M$1)</f>
        <v>13706.383174494915</v>
      </c>
      <c r="N186" s="2">
        <f>SUMIFS(Bakgrunnsdata!$F:$F,Bakgrunnsdata!$C:$C,'Endring fra 2009 til 2024'!$B186,Bakgrunnsdata!$D:$D,'Endring fra 2009 til 2024'!N$1)</f>
        <v>14267.377133741869</v>
      </c>
      <c r="O186" s="2">
        <f>SUMIFS(Bakgrunnsdata!$F:$F,Bakgrunnsdata!$C:$C,'Endring fra 2009 til 2024'!$B186,Bakgrunnsdata!$D:$D,'Endring fra 2009 til 2024'!O$1)</f>
        <v>14614.225899370264</v>
      </c>
      <c r="P186" s="2">
        <f>SUMIFS(Bakgrunnsdata!$F:$F,Bakgrunnsdata!$C:$C,'Endring fra 2009 til 2024'!$B186,Bakgrunnsdata!$D:$D,'Endring fra 2009 til 2024'!P$1)</f>
        <v>14522.180441749071</v>
      </c>
      <c r="Q186" s="5">
        <f t="shared" si="2"/>
        <v>3.3784663168765716E-2</v>
      </c>
      <c r="R186" s="6"/>
    </row>
    <row r="187" spans="1:18">
      <c r="A187" t="s">
        <v>320</v>
      </c>
      <c r="B187" t="s">
        <v>381</v>
      </c>
      <c r="C187" t="s">
        <v>382</v>
      </c>
      <c r="D187" s="2">
        <f>SUMIFS(Bakgrunnsdata!$F:$F,Bakgrunnsdata!$C:$C,'Endring fra 2009 til 2024'!$B187,Bakgrunnsdata!$D:$D,'Endring fra 2009 til 2024'!D$1)</f>
        <v>11838.010926985207</v>
      </c>
      <c r="E187" s="2">
        <f>SUMIFS(Bakgrunnsdata!$F:$F,Bakgrunnsdata!$C:$C,'Endring fra 2009 til 2024'!$B187,Bakgrunnsdata!$D:$D,'Endring fra 2009 til 2024'!E$1)</f>
        <v>11915.222458365317</v>
      </c>
      <c r="F187" s="2">
        <f>SUMIFS(Bakgrunnsdata!$F:$F,Bakgrunnsdata!$C:$C,'Endring fra 2009 til 2024'!$B187,Bakgrunnsdata!$D:$D,'Endring fra 2009 til 2024'!F$1)</f>
        <v>11913.500225734932</v>
      </c>
      <c r="G187" s="2">
        <f>SUMIFS(Bakgrunnsdata!$F:$F,Bakgrunnsdata!$C:$C,'Endring fra 2009 til 2024'!$B187,Bakgrunnsdata!$D:$D,'Endring fra 2009 til 2024'!G$1)</f>
        <v>11773.858358712236</v>
      </c>
      <c r="H187" s="2">
        <f>SUMIFS(Bakgrunnsdata!$F:$F,Bakgrunnsdata!$C:$C,'Endring fra 2009 til 2024'!$B187,Bakgrunnsdata!$D:$D,'Endring fra 2009 til 2024'!H$1)</f>
        <v>11660.441028929134</v>
      </c>
      <c r="I187" s="2">
        <f>SUMIFS(Bakgrunnsdata!$F:$F,Bakgrunnsdata!$C:$C,'Endring fra 2009 til 2024'!$B187,Bakgrunnsdata!$D:$D,'Endring fra 2009 til 2024'!I$1)</f>
        <v>12707.238647312583</v>
      </c>
      <c r="J187" s="2">
        <f>SUMIFS(Bakgrunnsdata!$F:$F,Bakgrunnsdata!$C:$C,'Endring fra 2009 til 2024'!$B187,Bakgrunnsdata!$D:$D,'Endring fra 2009 til 2024'!J$1)</f>
        <v>12899.115384463745</v>
      </c>
      <c r="K187" s="2">
        <f>SUMIFS(Bakgrunnsdata!$F:$F,Bakgrunnsdata!$C:$C,'Endring fra 2009 til 2024'!$B187,Bakgrunnsdata!$D:$D,'Endring fra 2009 til 2024'!K$1)</f>
        <v>11789.214082579138</v>
      </c>
      <c r="L187" s="2">
        <f>SUMIFS(Bakgrunnsdata!$F:$F,Bakgrunnsdata!$C:$C,'Endring fra 2009 til 2024'!$B187,Bakgrunnsdata!$D:$D,'Endring fra 2009 til 2024'!L$1)</f>
        <v>11340.824451526367</v>
      </c>
      <c r="M187" s="2">
        <f>SUMIFS(Bakgrunnsdata!$F:$F,Bakgrunnsdata!$C:$C,'Endring fra 2009 til 2024'!$B187,Bakgrunnsdata!$D:$D,'Endring fra 2009 til 2024'!M$1)</f>
        <v>12192.64410430006</v>
      </c>
      <c r="N187" s="2">
        <f>SUMIFS(Bakgrunnsdata!$F:$F,Bakgrunnsdata!$C:$C,'Endring fra 2009 til 2024'!$B187,Bakgrunnsdata!$D:$D,'Endring fra 2009 til 2024'!N$1)</f>
        <v>12256.00053899978</v>
      </c>
      <c r="O187" s="2">
        <f>SUMIFS(Bakgrunnsdata!$F:$F,Bakgrunnsdata!$C:$C,'Endring fra 2009 til 2024'!$B187,Bakgrunnsdata!$D:$D,'Endring fra 2009 til 2024'!O$1)</f>
        <v>12645.288342988353</v>
      </c>
      <c r="P187" s="2">
        <f>SUMIFS(Bakgrunnsdata!$F:$F,Bakgrunnsdata!$C:$C,'Endring fra 2009 til 2024'!$B187,Bakgrunnsdata!$D:$D,'Endring fra 2009 til 2024'!P$1)</f>
        <v>12078.128447127547</v>
      </c>
      <c r="Q187" s="5">
        <f t="shared" si="2"/>
        <v>2.0283603522867288E-2</v>
      </c>
      <c r="R187" s="6"/>
    </row>
    <row r="188" spans="1:18">
      <c r="A188" t="s">
        <v>320</v>
      </c>
      <c r="B188" t="s">
        <v>383</v>
      </c>
      <c r="C188" t="s">
        <v>384</v>
      </c>
      <c r="D188" s="2">
        <f>SUMIFS(Bakgrunnsdata!$F:$F,Bakgrunnsdata!$C:$C,'Endring fra 2009 til 2024'!$B188,Bakgrunnsdata!$D:$D,'Endring fra 2009 til 2024'!D$1)</f>
        <v>14948.906715646979</v>
      </c>
      <c r="E188" s="2">
        <f>SUMIFS(Bakgrunnsdata!$F:$F,Bakgrunnsdata!$C:$C,'Endring fra 2009 til 2024'!$B188,Bakgrunnsdata!$D:$D,'Endring fra 2009 til 2024'!E$1)</f>
        <v>14730.532189615657</v>
      </c>
      <c r="F188" s="2">
        <f>SUMIFS(Bakgrunnsdata!$F:$F,Bakgrunnsdata!$C:$C,'Endring fra 2009 til 2024'!$B188,Bakgrunnsdata!$D:$D,'Endring fra 2009 til 2024'!F$1)</f>
        <v>14690.20274112255</v>
      </c>
      <c r="G188" s="2">
        <f>SUMIFS(Bakgrunnsdata!$F:$F,Bakgrunnsdata!$C:$C,'Endring fra 2009 til 2024'!$B188,Bakgrunnsdata!$D:$D,'Endring fra 2009 til 2024'!G$1)</f>
        <v>14662.047685092912</v>
      </c>
      <c r="H188" s="2">
        <f>SUMIFS(Bakgrunnsdata!$F:$F,Bakgrunnsdata!$C:$C,'Endring fra 2009 til 2024'!$B188,Bakgrunnsdata!$D:$D,'Endring fra 2009 til 2024'!H$1)</f>
        <v>14249.049314669714</v>
      </c>
      <c r="I188" s="2">
        <f>SUMIFS(Bakgrunnsdata!$F:$F,Bakgrunnsdata!$C:$C,'Endring fra 2009 til 2024'!$B188,Bakgrunnsdata!$D:$D,'Endring fra 2009 til 2024'!I$1)</f>
        <v>14389.93208124929</v>
      </c>
      <c r="J188" s="2">
        <f>SUMIFS(Bakgrunnsdata!$F:$F,Bakgrunnsdata!$C:$C,'Endring fra 2009 til 2024'!$B188,Bakgrunnsdata!$D:$D,'Endring fra 2009 til 2024'!J$1)</f>
        <v>15084.896560256562</v>
      </c>
      <c r="K188" s="2">
        <f>SUMIFS(Bakgrunnsdata!$F:$F,Bakgrunnsdata!$C:$C,'Endring fra 2009 til 2024'!$B188,Bakgrunnsdata!$D:$D,'Endring fra 2009 til 2024'!K$1)</f>
        <v>14584.488862016058</v>
      </c>
      <c r="L188" s="2">
        <f>SUMIFS(Bakgrunnsdata!$F:$F,Bakgrunnsdata!$C:$C,'Endring fra 2009 til 2024'!$B188,Bakgrunnsdata!$D:$D,'Endring fra 2009 til 2024'!L$1)</f>
        <v>14281.037500440738</v>
      </c>
      <c r="M188" s="2">
        <f>SUMIFS(Bakgrunnsdata!$F:$F,Bakgrunnsdata!$C:$C,'Endring fra 2009 til 2024'!$B188,Bakgrunnsdata!$D:$D,'Endring fra 2009 til 2024'!M$1)</f>
        <v>14923.506996417296</v>
      </c>
      <c r="N188" s="2">
        <f>SUMIFS(Bakgrunnsdata!$F:$F,Bakgrunnsdata!$C:$C,'Endring fra 2009 til 2024'!$B188,Bakgrunnsdata!$D:$D,'Endring fra 2009 til 2024'!N$1)</f>
        <v>15714.843807530995</v>
      </c>
      <c r="O188" s="2">
        <f>SUMIFS(Bakgrunnsdata!$F:$F,Bakgrunnsdata!$C:$C,'Endring fra 2009 til 2024'!$B188,Bakgrunnsdata!$D:$D,'Endring fra 2009 til 2024'!O$1)</f>
        <v>15494.448170558186</v>
      </c>
      <c r="P188" s="2">
        <f>SUMIFS(Bakgrunnsdata!$F:$F,Bakgrunnsdata!$C:$C,'Endring fra 2009 til 2024'!$B188,Bakgrunnsdata!$D:$D,'Endring fra 2009 til 2024'!P$1)</f>
        <v>15933.189608756282</v>
      </c>
      <c r="Q188" s="5">
        <f t="shared" si="2"/>
        <v>6.5843135677544629E-2</v>
      </c>
      <c r="R188" s="6"/>
    </row>
    <row r="189" spans="1:18">
      <c r="A189" t="s">
        <v>320</v>
      </c>
      <c r="B189" t="s">
        <v>385</v>
      </c>
      <c r="C189" t="s">
        <v>386</v>
      </c>
      <c r="D189" s="2">
        <f>SUMIFS(Bakgrunnsdata!$F:$F,Bakgrunnsdata!$C:$C,'Endring fra 2009 til 2024'!$B189,Bakgrunnsdata!$D:$D,'Endring fra 2009 til 2024'!D$1)</f>
        <v>66997.534426182116</v>
      </c>
      <c r="E189" s="2">
        <f>SUMIFS(Bakgrunnsdata!$F:$F,Bakgrunnsdata!$C:$C,'Endring fra 2009 til 2024'!$B189,Bakgrunnsdata!$D:$D,'Endring fra 2009 til 2024'!E$1)</f>
        <v>61772.782295436125</v>
      </c>
      <c r="F189" s="2">
        <f>SUMIFS(Bakgrunnsdata!$F:$F,Bakgrunnsdata!$C:$C,'Endring fra 2009 til 2024'!$B189,Bakgrunnsdata!$D:$D,'Endring fra 2009 til 2024'!F$1)</f>
        <v>62162.678967010012</v>
      </c>
      <c r="G189" s="2">
        <f>SUMIFS(Bakgrunnsdata!$F:$F,Bakgrunnsdata!$C:$C,'Endring fra 2009 til 2024'!$B189,Bakgrunnsdata!$D:$D,'Endring fra 2009 til 2024'!G$1)</f>
        <v>63818.680400984071</v>
      </c>
      <c r="H189" s="2">
        <f>SUMIFS(Bakgrunnsdata!$F:$F,Bakgrunnsdata!$C:$C,'Endring fra 2009 til 2024'!$B189,Bakgrunnsdata!$D:$D,'Endring fra 2009 til 2024'!H$1)</f>
        <v>63161.499568973704</v>
      </c>
      <c r="I189" s="2">
        <f>SUMIFS(Bakgrunnsdata!$F:$F,Bakgrunnsdata!$C:$C,'Endring fra 2009 til 2024'!$B189,Bakgrunnsdata!$D:$D,'Endring fra 2009 til 2024'!I$1)</f>
        <v>63856.742928782623</v>
      </c>
      <c r="J189" s="2">
        <f>SUMIFS(Bakgrunnsdata!$F:$F,Bakgrunnsdata!$C:$C,'Endring fra 2009 til 2024'!$B189,Bakgrunnsdata!$D:$D,'Endring fra 2009 til 2024'!J$1)</f>
        <v>65068.266457854334</v>
      </c>
      <c r="K189" s="2">
        <f>SUMIFS(Bakgrunnsdata!$F:$F,Bakgrunnsdata!$C:$C,'Endring fra 2009 til 2024'!$B189,Bakgrunnsdata!$D:$D,'Endring fra 2009 til 2024'!K$1)</f>
        <v>62295.197602685541</v>
      </c>
      <c r="L189" s="2">
        <f>SUMIFS(Bakgrunnsdata!$F:$F,Bakgrunnsdata!$C:$C,'Endring fra 2009 til 2024'!$B189,Bakgrunnsdata!$D:$D,'Endring fra 2009 til 2024'!L$1)</f>
        <v>54584.487344039102</v>
      </c>
      <c r="M189" s="2">
        <f>SUMIFS(Bakgrunnsdata!$F:$F,Bakgrunnsdata!$C:$C,'Endring fra 2009 til 2024'!$B189,Bakgrunnsdata!$D:$D,'Endring fra 2009 til 2024'!M$1)</f>
        <v>56018.919630430129</v>
      </c>
      <c r="N189" s="2">
        <f>SUMIFS(Bakgrunnsdata!$F:$F,Bakgrunnsdata!$C:$C,'Endring fra 2009 til 2024'!$B189,Bakgrunnsdata!$D:$D,'Endring fra 2009 til 2024'!N$1)</f>
        <v>58457.88830416085</v>
      </c>
      <c r="O189" s="2">
        <f>SUMIFS(Bakgrunnsdata!$F:$F,Bakgrunnsdata!$C:$C,'Endring fra 2009 til 2024'!$B189,Bakgrunnsdata!$D:$D,'Endring fra 2009 til 2024'!O$1)</f>
        <v>59078.623939998921</v>
      </c>
      <c r="P189" s="2">
        <f>SUMIFS(Bakgrunnsdata!$F:$F,Bakgrunnsdata!$C:$C,'Endring fra 2009 til 2024'!$B189,Bakgrunnsdata!$D:$D,'Endring fra 2009 til 2024'!P$1)</f>
        <v>58064.279802686964</v>
      </c>
      <c r="Q189" s="5">
        <f t="shared" si="2"/>
        <v>-0.13333706531152745</v>
      </c>
      <c r="R189" s="6"/>
    </row>
    <row r="190" spans="1:18">
      <c r="A190" t="s">
        <v>320</v>
      </c>
      <c r="B190" t="s">
        <v>387</v>
      </c>
      <c r="C190" t="s">
        <v>388</v>
      </c>
      <c r="D190" s="2">
        <f>SUMIFS(Bakgrunnsdata!$F:$F,Bakgrunnsdata!$C:$C,'Endring fra 2009 til 2024'!$B190,Bakgrunnsdata!$D:$D,'Endring fra 2009 til 2024'!D$1)</f>
        <v>59081.844705282412</v>
      </c>
      <c r="E190" s="2">
        <f>SUMIFS(Bakgrunnsdata!$F:$F,Bakgrunnsdata!$C:$C,'Endring fra 2009 til 2024'!$B190,Bakgrunnsdata!$D:$D,'Endring fra 2009 til 2024'!E$1)</f>
        <v>60370.593020365101</v>
      </c>
      <c r="F190" s="2">
        <f>SUMIFS(Bakgrunnsdata!$F:$F,Bakgrunnsdata!$C:$C,'Endring fra 2009 til 2024'!$B190,Bakgrunnsdata!$D:$D,'Endring fra 2009 til 2024'!F$1)</f>
        <v>58260.246787183169</v>
      </c>
      <c r="G190" s="2">
        <f>SUMIFS(Bakgrunnsdata!$F:$F,Bakgrunnsdata!$C:$C,'Endring fra 2009 til 2024'!$B190,Bakgrunnsdata!$D:$D,'Endring fra 2009 til 2024'!G$1)</f>
        <v>56042.659959483841</v>
      </c>
      <c r="H190" s="2">
        <f>SUMIFS(Bakgrunnsdata!$F:$F,Bakgrunnsdata!$C:$C,'Endring fra 2009 til 2024'!$B190,Bakgrunnsdata!$D:$D,'Endring fra 2009 til 2024'!H$1)</f>
        <v>54816.640440775664</v>
      </c>
      <c r="I190" s="2">
        <f>SUMIFS(Bakgrunnsdata!$F:$F,Bakgrunnsdata!$C:$C,'Endring fra 2009 til 2024'!$B190,Bakgrunnsdata!$D:$D,'Endring fra 2009 til 2024'!I$1)</f>
        <v>57158.95145767567</v>
      </c>
      <c r="J190" s="2">
        <f>SUMIFS(Bakgrunnsdata!$F:$F,Bakgrunnsdata!$C:$C,'Endring fra 2009 til 2024'!$B190,Bakgrunnsdata!$D:$D,'Endring fra 2009 til 2024'!J$1)</f>
        <v>59108.729585489353</v>
      </c>
      <c r="K190" s="2">
        <f>SUMIFS(Bakgrunnsdata!$F:$F,Bakgrunnsdata!$C:$C,'Endring fra 2009 til 2024'!$B190,Bakgrunnsdata!$D:$D,'Endring fra 2009 til 2024'!K$1)</f>
        <v>56864.076419556615</v>
      </c>
      <c r="L190" s="2">
        <f>SUMIFS(Bakgrunnsdata!$F:$F,Bakgrunnsdata!$C:$C,'Endring fra 2009 til 2024'!$B190,Bakgrunnsdata!$D:$D,'Endring fra 2009 til 2024'!L$1)</f>
        <v>54614.509943948069</v>
      </c>
      <c r="M190" s="2">
        <f>SUMIFS(Bakgrunnsdata!$F:$F,Bakgrunnsdata!$C:$C,'Endring fra 2009 til 2024'!$B190,Bakgrunnsdata!$D:$D,'Endring fra 2009 til 2024'!M$1)</f>
        <v>55792.247223180399</v>
      </c>
      <c r="N190" s="2">
        <f>SUMIFS(Bakgrunnsdata!$F:$F,Bakgrunnsdata!$C:$C,'Endring fra 2009 til 2024'!$B190,Bakgrunnsdata!$D:$D,'Endring fra 2009 til 2024'!N$1)</f>
        <v>56837.356539924665</v>
      </c>
      <c r="O190" s="2">
        <f>SUMIFS(Bakgrunnsdata!$F:$F,Bakgrunnsdata!$C:$C,'Endring fra 2009 til 2024'!$B190,Bakgrunnsdata!$D:$D,'Endring fra 2009 til 2024'!O$1)</f>
        <v>57546.101695178899</v>
      </c>
      <c r="P190" s="2">
        <f>SUMIFS(Bakgrunnsdata!$F:$F,Bakgrunnsdata!$C:$C,'Endring fra 2009 til 2024'!$B190,Bakgrunnsdata!$D:$D,'Endring fra 2009 til 2024'!P$1)</f>
        <v>58485.957040405061</v>
      </c>
      <c r="Q190" s="5">
        <f t="shared" si="2"/>
        <v>-1.0085799924660632E-2</v>
      </c>
      <c r="R190" s="6"/>
    </row>
    <row r="191" spans="1:18">
      <c r="A191" t="s">
        <v>320</v>
      </c>
      <c r="B191" t="s">
        <v>389</v>
      </c>
      <c r="C191" t="s">
        <v>390</v>
      </c>
      <c r="D191" s="2">
        <f>SUMIFS(Bakgrunnsdata!$F:$F,Bakgrunnsdata!$C:$C,'Endring fra 2009 til 2024'!$B191,Bakgrunnsdata!$D:$D,'Endring fra 2009 til 2024'!D$1)</f>
        <v>59340.792963581873</v>
      </c>
      <c r="E191" s="2">
        <f>SUMIFS(Bakgrunnsdata!$F:$F,Bakgrunnsdata!$C:$C,'Endring fra 2009 til 2024'!$B191,Bakgrunnsdata!$D:$D,'Endring fra 2009 til 2024'!E$1)</f>
        <v>57692.086737528269</v>
      </c>
      <c r="F191" s="2">
        <f>SUMIFS(Bakgrunnsdata!$F:$F,Bakgrunnsdata!$C:$C,'Endring fra 2009 til 2024'!$B191,Bakgrunnsdata!$D:$D,'Endring fra 2009 til 2024'!F$1)</f>
        <v>58226.590851997367</v>
      </c>
      <c r="G191" s="2">
        <f>SUMIFS(Bakgrunnsdata!$F:$F,Bakgrunnsdata!$C:$C,'Endring fra 2009 til 2024'!$B191,Bakgrunnsdata!$D:$D,'Endring fra 2009 til 2024'!G$1)</f>
        <v>57737.096072513668</v>
      </c>
      <c r="H191" s="2">
        <f>SUMIFS(Bakgrunnsdata!$F:$F,Bakgrunnsdata!$C:$C,'Endring fra 2009 til 2024'!$B191,Bakgrunnsdata!$D:$D,'Endring fra 2009 til 2024'!H$1)</f>
        <v>56869.613077359703</v>
      </c>
      <c r="I191" s="2">
        <f>SUMIFS(Bakgrunnsdata!$F:$F,Bakgrunnsdata!$C:$C,'Endring fra 2009 til 2024'!$B191,Bakgrunnsdata!$D:$D,'Endring fra 2009 til 2024'!I$1)</f>
        <v>55662.854733767075</v>
      </c>
      <c r="J191" s="2">
        <f>SUMIFS(Bakgrunnsdata!$F:$F,Bakgrunnsdata!$C:$C,'Endring fra 2009 til 2024'!$B191,Bakgrunnsdata!$D:$D,'Endring fra 2009 til 2024'!J$1)</f>
        <v>54973.63993972326</v>
      </c>
      <c r="K191" s="2">
        <f>SUMIFS(Bakgrunnsdata!$F:$F,Bakgrunnsdata!$C:$C,'Endring fra 2009 til 2024'!$B191,Bakgrunnsdata!$D:$D,'Endring fra 2009 til 2024'!K$1)</f>
        <v>54934.795151366605</v>
      </c>
      <c r="L191" s="2">
        <f>SUMIFS(Bakgrunnsdata!$F:$F,Bakgrunnsdata!$C:$C,'Endring fra 2009 til 2024'!$B191,Bakgrunnsdata!$D:$D,'Endring fra 2009 til 2024'!L$1)</f>
        <v>50951.385799676435</v>
      </c>
      <c r="M191" s="2">
        <f>SUMIFS(Bakgrunnsdata!$F:$F,Bakgrunnsdata!$C:$C,'Endring fra 2009 til 2024'!$B191,Bakgrunnsdata!$D:$D,'Endring fra 2009 til 2024'!M$1)</f>
        <v>52584.057670377995</v>
      </c>
      <c r="N191" s="2">
        <f>SUMIFS(Bakgrunnsdata!$F:$F,Bakgrunnsdata!$C:$C,'Endring fra 2009 til 2024'!$B191,Bakgrunnsdata!$D:$D,'Endring fra 2009 til 2024'!N$1)</f>
        <v>54801.473881800142</v>
      </c>
      <c r="O191" s="2">
        <f>SUMIFS(Bakgrunnsdata!$F:$F,Bakgrunnsdata!$C:$C,'Endring fra 2009 til 2024'!$B191,Bakgrunnsdata!$D:$D,'Endring fra 2009 til 2024'!O$1)</f>
        <v>60174.832205926738</v>
      </c>
      <c r="P191" s="2">
        <f>SUMIFS(Bakgrunnsdata!$F:$F,Bakgrunnsdata!$C:$C,'Endring fra 2009 til 2024'!$B191,Bakgrunnsdata!$D:$D,'Endring fra 2009 til 2024'!P$1)</f>
        <v>57354.123150545543</v>
      </c>
      <c r="Q191" s="5">
        <f t="shared" si="2"/>
        <v>-3.347898998005594E-2</v>
      </c>
      <c r="R191" s="6"/>
    </row>
    <row r="192" spans="1:18">
      <c r="A192" t="s">
        <v>320</v>
      </c>
      <c r="B192" t="s">
        <v>391</v>
      </c>
      <c r="C192" t="s">
        <v>392</v>
      </c>
      <c r="D192" s="2">
        <f>SUMIFS(Bakgrunnsdata!$F:$F,Bakgrunnsdata!$C:$C,'Endring fra 2009 til 2024'!$B192,Bakgrunnsdata!$D:$D,'Endring fra 2009 til 2024'!D$1)</f>
        <v>20576.964633408821</v>
      </c>
      <c r="E192" s="2">
        <f>SUMIFS(Bakgrunnsdata!$F:$F,Bakgrunnsdata!$C:$C,'Endring fra 2009 til 2024'!$B192,Bakgrunnsdata!$D:$D,'Endring fra 2009 til 2024'!E$1)</f>
        <v>19815.399753273556</v>
      </c>
      <c r="F192" s="2">
        <f>SUMIFS(Bakgrunnsdata!$F:$F,Bakgrunnsdata!$C:$C,'Endring fra 2009 til 2024'!$B192,Bakgrunnsdata!$D:$D,'Endring fra 2009 til 2024'!F$1)</f>
        <v>20277.48825913114</v>
      </c>
      <c r="G192" s="2">
        <f>SUMIFS(Bakgrunnsdata!$F:$F,Bakgrunnsdata!$C:$C,'Endring fra 2009 til 2024'!$B192,Bakgrunnsdata!$D:$D,'Endring fra 2009 til 2024'!G$1)</f>
        <v>19352.77576362246</v>
      </c>
      <c r="H192" s="2">
        <f>SUMIFS(Bakgrunnsdata!$F:$F,Bakgrunnsdata!$C:$C,'Endring fra 2009 til 2024'!$B192,Bakgrunnsdata!$D:$D,'Endring fra 2009 til 2024'!H$1)</f>
        <v>19365.730881079759</v>
      </c>
      <c r="I192" s="2">
        <f>SUMIFS(Bakgrunnsdata!$F:$F,Bakgrunnsdata!$C:$C,'Endring fra 2009 til 2024'!$B192,Bakgrunnsdata!$D:$D,'Endring fra 2009 til 2024'!I$1)</f>
        <v>20328.676501670852</v>
      </c>
      <c r="J192" s="2">
        <f>SUMIFS(Bakgrunnsdata!$F:$F,Bakgrunnsdata!$C:$C,'Endring fra 2009 til 2024'!$B192,Bakgrunnsdata!$D:$D,'Endring fra 2009 til 2024'!J$1)</f>
        <v>21199.709231393743</v>
      </c>
      <c r="K192" s="2">
        <f>SUMIFS(Bakgrunnsdata!$F:$F,Bakgrunnsdata!$C:$C,'Endring fra 2009 til 2024'!$B192,Bakgrunnsdata!$D:$D,'Endring fra 2009 til 2024'!K$1)</f>
        <v>20527.83584924346</v>
      </c>
      <c r="L192" s="2">
        <f>SUMIFS(Bakgrunnsdata!$F:$F,Bakgrunnsdata!$C:$C,'Endring fra 2009 til 2024'!$B192,Bakgrunnsdata!$D:$D,'Endring fra 2009 til 2024'!L$1)</f>
        <v>19865.655343754523</v>
      </c>
      <c r="M192" s="2">
        <f>SUMIFS(Bakgrunnsdata!$F:$F,Bakgrunnsdata!$C:$C,'Endring fra 2009 til 2024'!$B192,Bakgrunnsdata!$D:$D,'Endring fra 2009 til 2024'!M$1)</f>
        <v>20030.487473918263</v>
      </c>
      <c r="N192" s="2">
        <f>SUMIFS(Bakgrunnsdata!$F:$F,Bakgrunnsdata!$C:$C,'Endring fra 2009 til 2024'!$B192,Bakgrunnsdata!$D:$D,'Endring fra 2009 til 2024'!N$1)</f>
        <v>18452.991616644245</v>
      </c>
      <c r="O192" s="2">
        <f>SUMIFS(Bakgrunnsdata!$F:$F,Bakgrunnsdata!$C:$C,'Endring fra 2009 til 2024'!$B192,Bakgrunnsdata!$D:$D,'Endring fra 2009 til 2024'!O$1)</f>
        <v>19422.8462488197</v>
      </c>
      <c r="P192" s="2">
        <f>SUMIFS(Bakgrunnsdata!$F:$F,Bakgrunnsdata!$C:$C,'Endring fra 2009 til 2024'!$B192,Bakgrunnsdata!$D:$D,'Endring fra 2009 til 2024'!P$1)</f>
        <v>20336.461453787939</v>
      </c>
      <c r="Q192" s="5">
        <f t="shared" si="2"/>
        <v>-1.168798138625371E-2</v>
      </c>
      <c r="R192" s="6"/>
    </row>
    <row r="193" spans="1:18">
      <c r="A193" t="s">
        <v>320</v>
      </c>
      <c r="B193" t="s">
        <v>393</v>
      </c>
      <c r="C193" t="s">
        <v>394</v>
      </c>
      <c r="D193" s="2">
        <f>SUMIFS(Bakgrunnsdata!$F:$F,Bakgrunnsdata!$C:$C,'Endring fra 2009 til 2024'!$B193,Bakgrunnsdata!$D:$D,'Endring fra 2009 til 2024'!D$1)</f>
        <v>33335.794680211889</v>
      </c>
      <c r="E193" s="2">
        <f>SUMIFS(Bakgrunnsdata!$F:$F,Bakgrunnsdata!$C:$C,'Endring fra 2009 til 2024'!$B193,Bakgrunnsdata!$D:$D,'Endring fra 2009 til 2024'!E$1)</f>
        <v>36232.761846142239</v>
      </c>
      <c r="F193" s="2">
        <f>SUMIFS(Bakgrunnsdata!$F:$F,Bakgrunnsdata!$C:$C,'Endring fra 2009 til 2024'!$B193,Bakgrunnsdata!$D:$D,'Endring fra 2009 til 2024'!F$1)</f>
        <v>36354.903650143468</v>
      </c>
      <c r="G193" s="2">
        <f>SUMIFS(Bakgrunnsdata!$F:$F,Bakgrunnsdata!$C:$C,'Endring fra 2009 til 2024'!$B193,Bakgrunnsdata!$D:$D,'Endring fra 2009 til 2024'!G$1)</f>
        <v>33926.735021027664</v>
      </c>
      <c r="H193" s="2">
        <f>SUMIFS(Bakgrunnsdata!$F:$F,Bakgrunnsdata!$C:$C,'Endring fra 2009 til 2024'!$B193,Bakgrunnsdata!$D:$D,'Endring fra 2009 til 2024'!H$1)</f>
        <v>36223.056631271946</v>
      </c>
      <c r="I193" s="2">
        <f>SUMIFS(Bakgrunnsdata!$F:$F,Bakgrunnsdata!$C:$C,'Endring fra 2009 til 2024'!$B193,Bakgrunnsdata!$D:$D,'Endring fra 2009 til 2024'!I$1)</f>
        <v>38515.901531478019</v>
      </c>
      <c r="J193" s="2">
        <f>SUMIFS(Bakgrunnsdata!$F:$F,Bakgrunnsdata!$C:$C,'Endring fra 2009 til 2024'!$B193,Bakgrunnsdata!$D:$D,'Endring fra 2009 til 2024'!J$1)</f>
        <v>38374.103690351891</v>
      </c>
      <c r="K193" s="2">
        <f>SUMIFS(Bakgrunnsdata!$F:$F,Bakgrunnsdata!$C:$C,'Endring fra 2009 til 2024'!$B193,Bakgrunnsdata!$D:$D,'Endring fra 2009 til 2024'!K$1)</f>
        <v>34056.822644621941</v>
      </c>
      <c r="L193" s="2">
        <f>SUMIFS(Bakgrunnsdata!$F:$F,Bakgrunnsdata!$C:$C,'Endring fra 2009 til 2024'!$B193,Bakgrunnsdata!$D:$D,'Endring fra 2009 til 2024'!L$1)</f>
        <v>33911.475203380782</v>
      </c>
      <c r="M193" s="2">
        <f>SUMIFS(Bakgrunnsdata!$F:$F,Bakgrunnsdata!$C:$C,'Endring fra 2009 til 2024'!$B193,Bakgrunnsdata!$D:$D,'Endring fra 2009 til 2024'!M$1)</f>
        <v>39206.260511856017</v>
      </c>
      <c r="N193" s="2">
        <f>SUMIFS(Bakgrunnsdata!$F:$F,Bakgrunnsdata!$C:$C,'Endring fra 2009 til 2024'!$B193,Bakgrunnsdata!$D:$D,'Endring fra 2009 til 2024'!N$1)</f>
        <v>35237.001216870092</v>
      </c>
      <c r="O193" s="2">
        <f>SUMIFS(Bakgrunnsdata!$F:$F,Bakgrunnsdata!$C:$C,'Endring fra 2009 til 2024'!$B193,Bakgrunnsdata!$D:$D,'Endring fra 2009 til 2024'!O$1)</f>
        <v>32462.894467213384</v>
      </c>
      <c r="P193" s="2">
        <f>SUMIFS(Bakgrunnsdata!$F:$F,Bakgrunnsdata!$C:$C,'Endring fra 2009 til 2024'!$B193,Bakgrunnsdata!$D:$D,'Endring fra 2009 til 2024'!P$1)</f>
        <v>31400.772133236314</v>
      </c>
      <c r="Q193" s="5">
        <f t="shared" si="2"/>
        <v>-5.8046390240224399E-2</v>
      </c>
      <c r="R193" s="6"/>
    </row>
    <row r="194" spans="1:18">
      <c r="A194" t="s">
        <v>320</v>
      </c>
      <c r="B194" t="s">
        <v>395</v>
      </c>
      <c r="C194" t="s">
        <v>396</v>
      </c>
      <c r="D194" s="2">
        <f>SUMIFS(Bakgrunnsdata!$F:$F,Bakgrunnsdata!$C:$C,'Endring fra 2009 til 2024'!$B194,Bakgrunnsdata!$D:$D,'Endring fra 2009 til 2024'!D$1)</f>
        <v>75640.762570444393</v>
      </c>
      <c r="E194" s="2">
        <f>SUMIFS(Bakgrunnsdata!$F:$F,Bakgrunnsdata!$C:$C,'Endring fra 2009 til 2024'!$B194,Bakgrunnsdata!$D:$D,'Endring fra 2009 til 2024'!E$1)</f>
        <v>69470.003570560977</v>
      </c>
      <c r="F194" s="2">
        <f>SUMIFS(Bakgrunnsdata!$F:$F,Bakgrunnsdata!$C:$C,'Endring fra 2009 til 2024'!$B194,Bakgrunnsdata!$D:$D,'Endring fra 2009 til 2024'!F$1)</f>
        <v>69852.582416401739</v>
      </c>
      <c r="G194" s="2">
        <f>SUMIFS(Bakgrunnsdata!$F:$F,Bakgrunnsdata!$C:$C,'Endring fra 2009 til 2024'!$B194,Bakgrunnsdata!$D:$D,'Endring fra 2009 til 2024'!G$1)</f>
        <v>64797.764801090205</v>
      </c>
      <c r="H194" s="2">
        <f>SUMIFS(Bakgrunnsdata!$F:$F,Bakgrunnsdata!$C:$C,'Endring fra 2009 til 2024'!$B194,Bakgrunnsdata!$D:$D,'Endring fra 2009 til 2024'!H$1)</f>
        <v>64585.488199487954</v>
      </c>
      <c r="I194" s="2">
        <f>SUMIFS(Bakgrunnsdata!$F:$F,Bakgrunnsdata!$C:$C,'Endring fra 2009 til 2024'!$B194,Bakgrunnsdata!$D:$D,'Endring fra 2009 til 2024'!I$1)</f>
        <v>64161.323191529889</v>
      </c>
      <c r="J194" s="2">
        <f>SUMIFS(Bakgrunnsdata!$F:$F,Bakgrunnsdata!$C:$C,'Endring fra 2009 til 2024'!$B194,Bakgrunnsdata!$D:$D,'Endring fra 2009 til 2024'!J$1)</f>
        <v>63343.368766216801</v>
      </c>
      <c r="K194" s="2">
        <f>SUMIFS(Bakgrunnsdata!$F:$F,Bakgrunnsdata!$C:$C,'Endring fra 2009 til 2024'!$B194,Bakgrunnsdata!$D:$D,'Endring fra 2009 til 2024'!K$1)</f>
        <v>65165.302752838383</v>
      </c>
      <c r="L194" s="2">
        <f>SUMIFS(Bakgrunnsdata!$F:$F,Bakgrunnsdata!$C:$C,'Endring fra 2009 til 2024'!$B194,Bakgrunnsdata!$D:$D,'Endring fra 2009 til 2024'!L$1)</f>
        <v>66949.097728783585</v>
      </c>
      <c r="M194" s="2">
        <f>SUMIFS(Bakgrunnsdata!$F:$F,Bakgrunnsdata!$C:$C,'Endring fra 2009 til 2024'!$B194,Bakgrunnsdata!$D:$D,'Endring fra 2009 til 2024'!M$1)</f>
        <v>61908.352873546042</v>
      </c>
      <c r="N194" s="2">
        <f>SUMIFS(Bakgrunnsdata!$F:$F,Bakgrunnsdata!$C:$C,'Endring fra 2009 til 2024'!$B194,Bakgrunnsdata!$D:$D,'Endring fra 2009 til 2024'!N$1)</f>
        <v>59660.290380695529</v>
      </c>
      <c r="O194" s="2">
        <f>SUMIFS(Bakgrunnsdata!$F:$F,Bakgrunnsdata!$C:$C,'Endring fra 2009 til 2024'!$B194,Bakgrunnsdata!$D:$D,'Endring fra 2009 til 2024'!O$1)</f>
        <v>61599.593672704403</v>
      </c>
      <c r="P194" s="2">
        <f>SUMIFS(Bakgrunnsdata!$F:$F,Bakgrunnsdata!$C:$C,'Endring fra 2009 til 2024'!$B194,Bakgrunnsdata!$D:$D,'Endring fra 2009 til 2024'!P$1)</f>
        <v>56995.543558418198</v>
      </c>
      <c r="Q194" s="5">
        <f t="shared" ref="Q194:Q257" si="3">P194/D194-1</f>
        <v>-0.24649697303966056</v>
      </c>
      <c r="R194" s="6"/>
    </row>
    <row r="195" spans="1:18">
      <c r="A195" t="s">
        <v>320</v>
      </c>
      <c r="B195" t="s">
        <v>397</v>
      </c>
      <c r="C195" t="s">
        <v>398</v>
      </c>
      <c r="D195" s="2">
        <f>SUMIFS(Bakgrunnsdata!$F:$F,Bakgrunnsdata!$C:$C,'Endring fra 2009 til 2024'!$B195,Bakgrunnsdata!$D:$D,'Endring fra 2009 til 2024'!D$1)</f>
        <v>41899.026725652075</v>
      </c>
      <c r="E195" s="2">
        <f>SUMIFS(Bakgrunnsdata!$F:$F,Bakgrunnsdata!$C:$C,'Endring fra 2009 til 2024'!$B195,Bakgrunnsdata!$D:$D,'Endring fra 2009 til 2024'!E$1)</f>
        <v>41496.811928174604</v>
      </c>
      <c r="F195" s="2">
        <f>SUMIFS(Bakgrunnsdata!$F:$F,Bakgrunnsdata!$C:$C,'Endring fra 2009 til 2024'!$B195,Bakgrunnsdata!$D:$D,'Endring fra 2009 til 2024'!F$1)</f>
        <v>40843.501851426161</v>
      </c>
      <c r="G195" s="2">
        <f>SUMIFS(Bakgrunnsdata!$F:$F,Bakgrunnsdata!$C:$C,'Endring fra 2009 til 2024'!$B195,Bakgrunnsdata!$D:$D,'Endring fra 2009 til 2024'!G$1)</f>
        <v>41029.346141928268</v>
      </c>
      <c r="H195" s="2">
        <f>SUMIFS(Bakgrunnsdata!$F:$F,Bakgrunnsdata!$C:$C,'Endring fra 2009 til 2024'!$B195,Bakgrunnsdata!$D:$D,'Endring fra 2009 til 2024'!H$1)</f>
        <v>40232.787257727556</v>
      </c>
      <c r="I195" s="2">
        <f>SUMIFS(Bakgrunnsdata!$F:$F,Bakgrunnsdata!$C:$C,'Endring fra 2009 til 2024'!$B195,Bakgrunnsdata!$D:$D,'Endring fra 2009 til 2024'!I$1)</f>
        <v>42551.284958465898</v>
      </c>
      <c r="J195" s="2">
        <f>SUMIFS(Bakgrunnsdata!$F:$F,Bakgrunnsdata!$C:$C,'Endring fra 2009 til 2024'!$B195,Bakgrunnsdata!$D:$D,'Endring fra 2009 til 2024'!J$1)</f>
        <v>40060.783401147382</v>
      </c>
      <c r="K195" s="2">
        <f>SUMIFS(Bakgrunnsdata!$F:$F,Bakgrunnsdata!$C:$C,'Endring fra 2009 til 2024'!$B195,Bakgrunnsdata!$D:$D,'Endring fra 2009 til 2024'!K$1)</f>
        <v>40984.407074640701</v>
      </c>
      <c r="L195" s="2">
        <f>SUMIFS(Bakgrunnsdata!$F:$F,Bakgrunnsdata!$C:$C,'Endring fra 2009 til 2024'!$B195,Bakgrunnsdata!$D:$D,'Endring fra 2009 til 2024'!L$1)</f>
        <v>40096.249793281619</v>
      </c>
      <c r="M195" s="2">
        <f>SUMIFS(Bakgrunnsdata!$F:$F,Bakgrunnsdata!$C:$C,'Endring fra 2009 til 2024'!$B195,Bakgrunnsdata!$D:$D,'Endring fra 2009 til 2024'!M$1)</f>
        <v>40563.932155451621</v>
      </c>
      <c r="N195" s="2">
        <f>SUMIFS(Bakgrunnsdata!$F:$F,Bakgrunnsdata!$C:$C,'Endring fra 2009 til 2024'!$B195,Bakgrunnsdata!$D:$D,'Endring fra 2009 til 2024'!N$1)</f>
        <v>41377.625423485479</v>
      </c>
      <c r="O195" s="2">
        <f>SUMIFS(Bakgrunnsdata!$F:$F,Bakgrunnsdata!$C:$C,'Endring fra 2009 til 2024'!$B195,Bakgrunnsdata!$D:$D,'Endring fra 2009 til 2024'!O$1)</f>
        <v>41952.088082831833</v>
      </c>
      <c r="P195" s="2">
        <f>SUMIFS(Bakgrunnsdata!$F:$F,Bakgrunnsdata!$C:$C,'Endring fra 2009 til 2024'!$B195,Bakgrunnsdata!$D:$D,'Endring fra 2009 til 2024'!P$1)</f>
        <v>41336.4725849772</v>
      </c>
      <c r="Q195" s="5">
        <f t="shared" si="3"/>
        <v>-1.3426425018375432E-2</v>
      </c>
      <c r="R195" s="6"/>
    </row>
    <row r="196" spans="1:18">
      <c r="A196" t="s">
        <v>320</v>
      </c>
      <c r="B196" t="s">
        <v>399</v>
      </c>
      <c r="C196" t="s">
        <v>400</v>
      </c>
      <c r="D196" s="2">
        <f>SUMIFS(Bakgrunnsdata!$F:$F,Bakgrunnsdata!$C:$C,'Endring fra 2009 til 2024'!$B196,Bakgrunnsdata!$D:$D,'Endring fra 2009 til 2024'!D$1)</f>
        <v>16698.459435672317</v>
      </c>
      <c r="E196" s="2">
        <f>SUMIFS(Bakgrunnsdata!$F:$F,Bakgrunnsdata!$C:$C,'Endring fra 2009 til 2024'!$B196,Bakgrunnsdata!$D:$D,'Endring fra 2009 til 2024'!E$1)</f>
        <v>16734.915054061807</v>
      </c>
      <c r="F196" s="2">
        <f>SUMIFS(Bakgrunnsdata!$F:$F,Bakgrunnsdata!$C:$C,'Endring fra 2009 til 2024'!$B196,Bakgrunnsdata!$D:$D,'Endring fra 2009 til 2024'!F$1)</f>
        <v>16590.068859910381</v>
      </c>
      <c r="G196" s="2">
        <f>SUMIFS(Bakgrunnsdata!$F:$F,Bakgrunnsdata!$C:$C,'Endring fra 2009 til 2024'!$B196,Bakgrunnsdata!$D:$D,'Endring fra 2009 til 2024'!G$1)</f>
        <v>16559.116811638065</v>
      </c>
      <c r="H196" s="2">
        <f>SUMIFS(Bakgrunnsdata!$F:$F,Bakgrunnsdata!$C:$C,'Endring fra 2009 til 2024'!$B196,Bakgrunnsdata!$D:$D,'Endring fra 2009 til 2024'!H$1)</f>
        <v>16536.999635027933</v>
      </c>
      <c r="I196" s="2">
        <f>SUMIFS(Bakgrunnsdata!$F:$F,Bakgrunnsdata!$C:$C,'Endring fra 2009 til 2024'!$B196,Bakgrunnsdata!$D:$D,'Endring fra 2009 til 2024'!I$1)</f>
        <v>17023.954454515726</v>
      </c>
      <c r="J196" s="2">
        <f>SUMIFS(Bakgrunnsdata!$F:$F,Bakgrunnsdata!$C:$C,'Endring fra 2009 til 2024'!$B196,Bakgrunnsdata!$D:$D,'Endring fra 2009 til 2024'!J$1)</f>
        <v>17288.188513184014</v>
      </c>
      <c r="K196" s="2">
        <f>SUMIFS(Bakgrunnsdata!$F:$F,Bakgrunnsdata!$C:$C,'Endring fra 2009 til 2024'!$B196,Bakgrunnsdata!$D:$D,'Endring fra 2009 til 2024'!K$1)</f>
        <v>17596.005521828698</v>
      </c>
      <c r="L196" s="2">
        <f>SUMIFS(Bakgrunnsdata!$F:$F,Bakgrunnsdata!$C:$C,'Endring fra 2009 til 2024'!$B196,Bakgrunnsdata!$D:$D,'Endring fra 2009 til 2024'!L$1)</f>
        <v>15135.594193707497</v>
      </c>
      <c r="M196" s="2">
        <f>SUMIFS(Bakgrunnsdata!$F:$F,Bakgrunnsdata!$C:$C,'Endring fra 2009 til 2024'!$B196,Bakgrunnsdata!$D:$D,'Endring fra 2009 til 2024'!M$1)</f>
        <v>15479.577736533578</v>
      </c>
      <c r="N196" s="2">
        <f>SUMIFS(Bakgrunnsdata!$F:$F,Bakgrunnsdata!$C:$C,'Endring fra 2009 til 2024'!$B196,Bakgrunnsdata!$D:$D,'Endring fra 2009 til 2024'!N$1)</f>
        <v>18028.313328209213</v>
      </c>
      <c r="O196" s="2">
        <f>SUMIFS(Bakgrunnsdata!$F:$F,Bakgrunnsdata!$C:$C,'Endring fra 2009 til 2024'!$B196,Bakgrunnsdata!$D:$D,'Endring fra 2009 til 2024'!O$1)</f>
        <v>18554.931573031346</v>
      </c>
      <c r="P196" s="2">
        <f>SUMIFS(Bakgrunnsdata!$F:$F,Bakgrunnsdata!$C:$C,'Endring fra 2009 til 2024'!$B196,Bakgrunnsdata!$D:$D,'Endring fra 2009 til 2024'!P$1)</f>
        <v>14297.204996155489</v>
      </c>
      <c r="Q196" s="5">
        <f t="shared" si="3"/>
        <v>-0.14380095653537439</v>
      </c>
      <c r="R196" s="6"/>
    </row>
    <row r="197" spans="1:18">
      <c r="A197" t="s">
        <v>320</v>
      </c>
      <c r="B197" t="s">
        <v>401</v>
      </c>
      <c r="C197" t="s">
        <v>402</v>
      </c>
      <c r="D197" s="2">
        <f>SUMIFS(Bakgrunnsdata!$F:$F,Bakgrunnsdata!$C:$C,'Endring fra 2009 til 2024'!$B197,Bakgrunnsdata!$D:$D,'Endring fra 2009 til 2024'!D$1)</f>
        <v>41954.707441946543</v>
      </c>
      <c r="E197" s="2">
        <f>SUMIFS(Bakgrunnsdata!$F:$F,Bakgrunnsdata!$C:$C,'Endring fra 2009 til 2024'!$B197,Bakgrunnsdata!$D:$D,'Endring fra 2009 til 2024'!E$1)</f>
        <v>42321.780039904821</v>
      </c>
      <c r="F197" s="2">
        <f>SUMIFS(Bakgrunnsdata!$F:$F,Bakgrunnsdata!$C:$C,'Endring fra 2009 til 2024'!$B197,Bakgrunnsdata!$D:$D,'Endring fra 2009 til 2024'!F$1)</f>
        <v>42137.226318481917</v>
      </c>
      <c r="G197" s="2">
        <f>SUMIFS(Bakgrunnsdata!$F:$F,Bakgrunnsdata!$C:$C,'Endring fra 2009 til 2024'!$B197,Bakgrunnsdata!$D:$D,'Endring fra 2009 til 2024'!G$1)</f>
        <v>41855.54766795144</v>
      </c>
      <c r="H197" s="2">
        <f>SUMIFS(Bakgrunnsdata!$F:$F,Bakgrunnsdata!$C:$C,'Endring fra 2009 til 2024'!$B197,Bakgrunnsdata!$D:$D,'Endring fra 2009 til 2024'!H$1)</f>
        <v>41603.485106606393</v>
      </c>
      <c r="I197" s="2">
        <f>SUMIFS(Bakgrunnsdata!$F:$F,Bakgrunnsdata!$C:$C,'Endring fra 2009 til 2024'!$B197,Bakgrunnsdata!$D:$D,'Endring fra 2009 til 2024'!I$1)</f>
        <v>40389.390655110641</v>
      </c>
      <c r="J197" s="2">
        <f>SUMIFS(Bakgrunnsdata!$F:$F,Bakgrunnsdata!$C:$C,'Endring fra 2009 til 2024'!$B197,Bakgrunnsdata!$D:$D,'Endring fra 2009 til 2024'!J$1)</f>
        <v>41298.958909406094</v>
      </c>
      <c r="K197" s="2">
        <f>SUMIFS(Bakgrunnsdata!$F:$F,Bakgrunnsdata!$C:$C,'Endring fra 2009 til 2024'!$B197,Bakgrunnsdata!$D:$D,'Endring fra 2009 til 2024'!K$1)</f>
        <v>40615.047430476414</v>
      </c>
      <c r="L197" s="2">
        <f>SUMIFS(Bakgrunnsdata!$F:$F,Bakgrunnsdata!$C:$C,'Endring fra 2009 til 2024'!$B197,Bakgrunnsdata!$D:$D,'Endring fra 2009 til 2024'!L$1)</f>
        <v>39600.549058013399</v>
      </c>
      <c r="M197" s="2">
        <f>SUMIFS(Bakgrunnsdata!$F:$F,Bakgrunnsdata!$C:$C,'Endring fra 2009 til 2024'!$B197,Bakgrunnsdata!$D:$D,'Endring fra 2009 til 2024'!M$1)</f>
        <v>40553.340745866757</v>
      </c>
      <c r="N197" s="2">
        <f>SUMIFS(Bakgrunnsdata!$F:$F,Bakgrunnsdata!$C:$C,'Endring fra 2009 til 2024'!$B197,Bakgrunnsdata!$D:$D,'Endring fra 2009 til 2024'!N$1)</f>
        <v>41886.623397696472</v>
      </c>
      <c r="O197" s="2">
        <f>SUMIFS(Bakgrunnsdata!$F:$F,Bakgrunnsdata!$C:$C,'Endring fra 2009 til 2024'!$B197,Bakgrunnsdata!$D:$D,'Endring fra 2009 til 2024'!O$1)</f>
        <v>36890.179471859585</v>
      </c>
      <c r="P197" s="2">
        <f>SUMIFS(Bakgrunnsdata!$F:$F,Bakgrunnsdata!$C:$C,'Endring fra 2009 til 2024'!$B197,Bakgrunnsdata!$D:$D,'Endring fra 2009 til 2024'!P$1)</f>
        <v>38076.01203537632</v>
      </c>
      <c r="Q197" s="5">
        <f t="shared" si="3"/>
        <v>-9.2449587735470184E-2</v>
      </c>
      <c r="R197" s="6"/>
    </row>
    <row r="198" spans="1:18">
      <c r="A198" t="s">
        <v>403</v>
      </c>
      <c r="B198" t="s">
        <v>403</v>
      </c>
      <c r="C198" t="s">
        <v>404</v>
      </c>
      <c r="D198" s="2">
        <f>SUMIFS(Bakgrunnsdata!$F:$F,Bakgrunnsdata!$C:$C,'Endring fra 2009 til 2024'!$B198,Bakgrunnsdata!$D:$D,'Endring fra 2009 til 2024'!D$1)</f>
        <v>1388726.8429604589</v>
      </c>
      <c r="E198" s="2">
        <f>SUMIFS(Bakgrunnsdata!$F:$F,Bakgrunnsdata!$C:$C,'Endring fra 2009 til 2024'!$B198,Bakgrunnsdata!$D:$D,'Endring fra 2009 til 2024'!E$1)</f>
        <v>1345703.4980194096</v>
      </c>
      <c r="F198" s="2">
        <f>SUMIFS(Bakgrunnsdata!$F:$F,Bakgrunnsdata!$C:$C,'Endring fra 2009 til 2024'!$B198,Bakgrunnsdata!$D:$D,'Endring fra 2009 til 2024'!F$1)</f>
        <v>1315683.0790099585</v>
      </c>
      <c r="G198" s="2">
        <f>SUMIFS(Bakgrunnsdata!$F:$F,Bakgrunnsdata!$C:$C,'Endring fra 2009 til 2024'!$B198,Bakgrunnsdata!$D:$D,'Endring fra 2009 til 2024'!G$1)</f>
        <v>1247764.2436337874</v>
      </c>
      <c r="H198" s="2">
        <f>SUMIFS(Bakgrunnsdata!$F:$F,Bakgrunnsdata!$C:$C,'Endring fra 2009 til 2024'!$B198,Bakgrunnsdata!$D:$D,'Endring fra 2009 til 2024'!H$1)</f>
        <v>1242327.7485011367</v>
      </c>
      <c r="I198" s="2">
        <f>SUMIFS(Bakgrunnsdata!$F:$F,Bakgrunnsdata!$C:$C,'Endring fra 2009 til 2024'!$B198,Bakgrunnsdata!$D:$D,'Endring fra 2009 til 2024'!I$1)</f>
        <v>1206380.6984459872</v>
      </c>
      <c r="J198" s="2">
        <f>SUMIFS(Bakgrunnsdata!$F:$F,Bakgrunnsdata!$C:$C,'Endring fra 2009 til 2024'!$B198,Bakgrunnsdata!$D:$D,'Endring fra 2009 til 2024'!J$1)</f>
        <v>1221375.0165198294</v>
      </c>
      <c r="K198" s="2">
        <f>SUMIFS(Bakgrunnsdata!$F:$F,Bakgrunnsdata!$C:$C,'Endring fra 2009 til 2024'!$B198,Bakgrunnsdata!$D:$D,'Endring fra 2009 til 2024'!K$1)</f>
        <v>1144076.9353911297</v>
      </c>
      <c r="L198" s="2">
        <f>SUMIFS(Bakgrunnsdata!$F:$F,Bakgrunnsdata!$C:$C,'Endring fra 2009 til 2024'!$B198,Bakgrunnsdata!$D:$D,'Endring fra 2009 til 2024'!L$1)</f>
        <v>1097832.086447319</v>
      </c>
      <c r="M198" s="2">
        <f>SUMIFS(Bakgrunnsdata!$F:$F,Bakgrunnsdata!$C:$C,'Endring fra 2009 til 2024'!$B198,Bakgrunnsdata!$D:$D,'Endring fra 2009 til 2024'!M$1)</f>
        <v>1041044.8085703799</v>
      </c>
      <c r="N198" s="2">
        <f>SUMIFS(Bakgrunnsdata!$F:$F,Bakgrunnsdata!$C:$C,'Endring fra 2009 til 2024'!$B198,Bakgrunnsdata!$D:$D,'Endring fra 2009 til 2024'!N$1)</f>
        <v>1021542.4156084578</v>
      </c>
      <c r="O198" s="2">
        <f>SUMIFS(Bakgrunnsdata!$F:$F,Bakgrunnsdata!$C:$C,'Endring fra 2009 til 2024'!$B198,Bakgrunnsdata!$D:$D,'Endring fra 2009 til 2024'!O$1)</f>
        <v>983880.30621225515</v>
      </c>
      <c r="P198" s="2">
        <f>SUMIFS(Bakgrunnsdata!$F:$F,Bakgrunnsdata!$C:$C,'Endring fra 2009 til 2024'!$B198,Bakgrunnsdata!$D:$D,'Endring fra 2009 til 2024'!P$1)</f>
        <v>946136.31580662588</v>
      </c>
      <c r="Q198" s="5">
        <f t="shared" si="3"/>
        <v>-0.31870236353344172</v>
      </c>
      <c r="R198" s="6"/>
    </row>
    <row r="199" spans="1:18">
      <c r="A199" t="s">
        <v>405</v>
      </c>
      <c r="B199" t="s">
        <v>406</v>
      </c>
      <c r="C199" t="s">
        <v>407</v>
      </c>
      <c r="D199" s="2">
        <f>SUMIFS(Bakgrunnsdata!$F:$F,Bakgrunnsdata!$C:$C,'Endring fra 2009 til 2024'!$B199,Bakgrunnsdata!$D:$D,'Endring fra 2009 til 2024'!D$1)</f>
        <v>121831.84445109004</v>
      </c>
      <c r="E199" s="2">
        <f>SUMIFS(Bakgrunnsdata!$F:$F,Bakgrunnsdata!$C:$C,'Endring fra 2009 til 2024'!$B199,Bakgrunnsdata!$D:$D,'Endring fra 2009 til 2024'!E$1)</f>
        <v>110955.59206269808</v>
      </c>
      <c r="F199" s="2">
        <f>SUMIFS(Bakgrunnsdata!$F:$F,Bakgrunnsdata!$C:$C,'Endring fra 2009 til 2024'!$B199,Bakgrunnsdata!$D:$D,'Endring fra 2009 til 2024'!F$1)</f>
        <v>118876.80812257668</v>
      </c>
      <c r="G199" s="2">
        <f>SUMIFS(Bakgrunnsdata!$F:$F,Bakgrunnsdata!$C:$C,'Endring fra 2009 til 2024'!$B199,Bakgrunnsdata!$D:$D,'Endring fra 2009 til 2024'!G$1)</f>
        <v>118571.04952078292</v>
      </c>
      <c r="H199" s="2">
        <f>SUMIFS(Bakgrunnsdata!$F:$F,Bakgrunnsdata!$C:$C,'Endring fra 2009 til 2024'!$B199,Bakgrunnsdata!$D:$D,'Endring fra 2009 til 2024'!H$1)</f>
        <v>115728.69358992798</v>
      </c>
      <c r="I199" s="2">
        <f>SUMIFS(Bakgrunnsdata!$F:$F,Bakgrunnsdata!$C:$C,'Endring fra 2009 til 2024'!$B199,Bakgrunnsdata!$D:$D,'Endring fra 2009 til 2024'!I$1)</f>
        <v>114355.53308179941</v>
      </c>
      <c r="J199" s="2">
        <f>SUMIFS(Bakgrunnsdata!$F:$F,Bakgrunnsdata!$C:$C,'Endring fra 2009 til 2024'!$B199,Bakgrunnsdata!$D:$D,'Endring fra 2009 til 2024'!J$1)</f>
        <v>112362.81706033312</v>
      </c>
      <c r="K199" s="2">
        <f>SUMIFS(Bakgrunnsdata!$F:$F,Bakgrunnsdata!$C:$C,'Endring fra 2009 til 2024'!$B199,Bakgrunnsdata!$D:$D,'Endring fra 2009 til 2024'!K$1)</f>
        <v>111494.72357130908</v>
      </c>
      <c r="L199" s="2">
        <f>SUMIFS(Bakgrunnsdata!$F:$F,Bakgrunnsdata!$C:$C,'Endring fra 2009 til 2024'!$B199,Bakgrunnsdata!$D:$D,'Endring fra 2009 til 2024'!L$1)</f>
        <v>111894.02526345845</v>
      </c>
      <c r="M199" s="2">
        <f>SUMIFS(Bakgrunnsdata!$F:$F,Bakgrunnsdata!$C:$C,'Endring fra 2009 til 2024'!$B199,Bakgrunnsdata!$D:$D,'Endring fra 2009 til 2024'!M$1)</f>
        <v>118293.50119956053</v>
      </c>
      <c r="N199" s="2">
        <f>SUMIFS(Bakgrunnsdata!$F:$F,Bakgrunnsdata!$C:$C,'Endring fra 2009 til 2024'!$B199,Bakgrunnsdata!$D:$D,'Endring fra 2009 til 2024'!N$1)</f>
        <v>115105.85822381602</v>
      </c>
      <c r="O199" s="2">
        <f>SUMIFS(Bakgrunnsdata!$F:$F,Bakgrunnsdata!$C:$C,'Endring fra 2009 til 2024'!$B199,Bakgrunnsdata!$D:$D,'Endring fra 2009 til 2024'!O$1)</f>
        <v>115950.79275157463</v>
      </c>
      <c r="P199" s="2">
        <f>SUMIFS(Bakgrunnsdata!$F:$F,Bakgrunnsdata!$C:$C,'Endring fra 2009 til 2024'!$B199,Bakgrunnsdata!$D:$D,'Endring fra 2009 til 2024'!P$1)</f>
        <v>112986.28084834048</v>
      </c>
      <c r="Q199" s="5">
        <f t="shared" si="3"/>
        <v>-7.2604692497294177E-2</v>
      </c>
      <c r="R199" s="6"/>
    </row>
    <row r="200" spans="1:18">
      <c r="A200" t="s">
        <v>405</v>
      </c>
      <c r="B200" t="s">
        <v>408</v>
      </c>
      <c r="C200" t="s">
        <v>409</v>
      </c>
      <c r="D200" s="2">
        <f>SUMIFS(Bakgrunnsdata!$F:$F,Bakgrunnsdata!$C:$C,'Endring fra 2009 til 2024'!$B200,Bakgrunnsdata!$D:$D,'Endring fra 2009 til 2024'!D$1)</f>
        <v>450912.40023508406</v>
      </c>
      <c r="E200" s="2">
        <f>SUMIFS(Bakgrunnsdata!$F:$F,Bakgrunnsdata!$C:$C,'Endring fra 2009 til 2024'!$B200,Bakgrunnsdata!$D:$D,'Endring fra 2009 til 2024'!E$1)</f>
        <v>449271.8718072729</v>
      </c>
      <c r="F200" s="2">
        <f>SUMIFS(Bakgrunnsdata!$F:$F,Bakgrunnsdata!$C:$C,'Endring fra 2009 til 2024'!$B200,Bakgrunnsdata!$D:$D,'Endring fra 2009 til 2024'!F$1)</f>
        <v>452225.73842088506</v>
      </c>
      <c r="G200" s="2">
        <f>SUMIFS(Bakgrunnsdata!$F:$F,Bakgrunnsdata!$C:$C,'Endring fra 2009 til 2024'!$B200,Bakgrunnsdata!$D:$D,'Endring fra 2009 til 2024'!G$1)</f>
        <v>432331.14764296339</v>
      </c>
      <c r="H200" s="2">
        <f>SUMIFS(Bakgrunnsdata!$F:$F,Bakgrunnsdata!$C:$C,'Endring fra 2009 til 2024'!$B200,Bakgrunnsdata!$D:$D,'Endring fra 2009 til 2024'!H$1)</f>
        <v>415524.20994934934</v>
      </c>
      <c r="I200" s="2">
        <f>SUMIFS(Bakgrunnsdata!$F:$F,Bakgrunnsdata!$C:$C,'Endring fra 2009 til 2024'!$B200,Bakgrunnsdata!$D:$D,'Endring fra 2009 til 2024'!I$1)</f>
        <v>410884.94575451146</v>
      </c>
      <c r="J200" s="2">
        <f>SUMIFS(Bakgrunnsdata!$F:$F,Bakgrunnsdata!$C:$C,'Endring fra 2009 til 2024'!$B200,Bakgrunnsdata!$D:$D,'Endring fra 2009 til 2024'!J$1)</f>
        <v>418550.56945855514</v>
      </c>
      <c r="K200" s="2">
        <f>SUMIFS(Bakgrunnsdata!$F:$F,Bakgrunnsdata!$C:$C,'Endring fra 2009 til 2024'!$B200,Bakgrunnsdata!$D:$D,'Endring fra 2009 til 2024'!K$1)</f>
        <v>460462.69936268346</v>
      </c>
      <c r="L200" s="2">
        <f>SUMIFS(Bakgrunnsdata!$F:$F,Bakgrunnsdata!$C:$C,'Endring fra 2009 til 2024'!$B200,Bakgrunnsdata!$D:$D,'Endring fra 2009 til 2024'!L$1)</f>
        <v>407791.17480309919</v>
      </c>
      <c r="M200" s="2">
        <f>SUMIFS(Bakgrunnsdata!$F:$F,Bakgrunnsdata!$C:$C,'Endring fra 2009 til 2024'!$B200,Bakgrunnsdata!$D:$D,'Endring fra 2009 til 2024'!M$1)</f>
        <v>424733.30275145319</v>
      </c>
      <c r="N200" s="2">
        <f>SUMIFS(Bakgrunnsdata!$F:$F,Bakgrunnsdata!$C:$C,'Endring fra 2009 til 2024'!$B200,Bakgrunnsdata!$D:$D,'Endring fra 2009 til 2024'!N$1)</f>
        <v>410426.88650415017</v>
      </c>
      <c r="O200" s="2">
        <f>SUMIFS(Bakgrunnsdata!$F:$F,Bakgrunnsdata!$C:$C,'Endring fra 2009 til 2024'!$B200,Bakgrunnsdata!$D:$D,'Endring fra 2009 til 2024'!O$1)</f>
        <v>394612.80960682483</v>
      </c>
      <c r="P200" s="2">
        <f>SUMIFS(Bakgrunnsdata!$F:$F,Bakgrunnsdata!$C:$C,'Endring fra 2009 til 2024'!$B200,Bakgrunnsdata!$D:$D,'Endring fra 2009 til 2024'!P$1)</f>
        <v>394323.99237057229</v>
      </c>
      <c r="Q200" s="5">
        <f t="shared" si="3"/>
        <v>-0.1254975641277758</v>
      </c>
      <c r="R200" s="6"/>
    </row>
    <row r="201" spans="1:18">
      <c r="A201" t="s">
        <v>405</v>
      </c>
      <c r="B201" t="s">
        <v>410</v>
      </c>
      <c r="C201" t="s">
        <v>411</v>
      </c>
      <c r="D201" s="2">
        <f>SUMIFS(Bakgrunnsdata!$F:$F,Bakgrunnsdata!$C:$C,'Endring fra 2009 til 2024'!$B201,Bakgrunnsdata!$D:$D,'Endring fra 2009 til 2024'!D$1)</f>
        <v>103130.76828463841</v>
      </c>
      <c r="E201" s="2">
        <f>SUMIFS(Bakgrunnsdata!$F:$F,Bakgrunnsdata!$C:$C,'Endring fra 2009 til 2024'!$B201,Bakgrunnsdata!$D:$D,'Endring fra 2009 til 2024'!E$1)</f>
        <v>101918.06857768002</v>
      </c>
      <c r="F201" s="2">
        <f>SUMIFS(Bakgrunnsdata!$F:$F,Bakgrunnsdata!$C:$C,'Endring fra 2009 til 2024'!$B201,Bakgrunnsdata!$D:$D,'Endring fra 2009 til 2024'!F$1)</f>
        <v>103256.04071089071</v>
      </c>
      <c r="G201" s="2">
        <f>SUMIFS(Bakgrunnsdata!$F:$F,Bakgrunnsdata!$C:$C,'Endring fra 2009 til 2024'!$B201,Bakgrunnsdata!$D:$D,'Endring fra 2009 til 2024'!G$1)</f>
        <v>95669.20350263975</v>
      </c>
      <c r="H201" s="2">
        <f>SUMIFS(Bakgrunnsdata!$F:$F,Bakgrunnsdata!$C:$C,'Endring fra 2009 til 2024'!$B201,Bakgrunnsdata!$D:$D,'Endring fra 2009 til 2024'!H$1)</f>
        <v>93798.11419897119</v>
      </c>
      <c r="I201" s="2">
        <f>SUMIFS(Bakgrunnsdata!$F:$F,Bakgrunnsdata!$C:$C,'Endring fra 2009 til 2024'!$B201,Bakgrunnsdata!$D:$D,'Endring fra 2009 til 2024'!I$1)</f>
        <v>93907.853626984477</v>
      </c>
      <c r="J201" s="2">
        <f>SUMIFS(Bakgrunnsdata!$F:$F,Bakgrunnsdata!$C:$C,'Endring fra 2009 til 2024'!$B201,Bakgrunnsdata!$D:$D,'Endring fra 2009 til 2024'!J$1)</f>
        <v>86359.138198231958</v>
      </c>
      <c r="K201" s="2">
        <f>SUMIFS(Bakgrunnsdata!$F:$F,Bakgrunnsdata!$C:$C,'Endring fra 2009 til 2024'!$B201,Bakgrunnsdata!$D:$D,'Endring fra 2009 til 2024'!K$1)</f>
        <v>92478.772451040757</v>
      </c>
      <c r="L201" s="2">
        <f>SUMIFS(Bakgrunnsdata!$F:$F,Bakgrunnsdata!$C:$C,'Endring fra 2009 til 2024'!$B201,Bakgrunnsdata!$D:$D,'Endring fra 2009 til 2024'!L$1)</f>
        <v>94363.732958219785</v>
      </c>
      <c r="M201" s="2">
        <f>SUMIFS(Bakgrunnsdata!$F:$F,Bakgrunnsdata!$C:$C,'Endring fra 2009 til 2024'!$B201,Bakgrunnsdata!$D:$D,'Endring fra 2009 til 2024'!M$1)</f>
        <v>96196.031222170481</v>
      </c>
      <c r="N201" s="2">
        <f>SUMIFS(Bakgrunnsdata!$F:$F,Bakgrunnsdata!$C:$C,'Endring fra 2009 til 2024'!$B201,Bakgrunnsdata!$D:$D,'Endring fra 2009 til 2024'!N$1)</f>
        <v>94083.390606016445</v>
      </c>
      <c r="O201" s="2">
        <f>SUMIFS(Bakgrunnsdata!$F:$F,Bakgrunnsdata!$C:$C,'Endring fra 2009 til 2024'!$B201,Bakgrunnsdata!$D:$D,'Endring fra 2009 til 2024'!O$1)</f>
        <v>91568.795767266405</v>
      </c>
      <c r="P201" s="2">
        <f>SUMIFS(Bakgrunnsdata!$F:$F,Bakgrunnsdata!$C:$C,'Endring fra 2009 til 2024'!$B201,Bakgrunnsdata!$D:$D,'Endring fra 2009 til 2024'!P$1)</f>
        <v>87582.746074245035</v>
      </c>
      <c r="Q201" s="5">
        <f t="shared" si="3"/>
        <v>-0.15076026746432469</v>
      </c>
      <c r="R201" s="6"/>
    </row>
    <row r="202" spans="1:18">
      <c r="A202" t="s">
        <v>405</v>
      </c>
      <c r="B202" t="s">
        <v>412</v>
      </c>
      <c r="C202" t="s">
        <v>413</v>
      </c>
      <c r="D202" s="2">
        <f>SUMIFS(Bakgrunnsdata!$F:$F,Bakgrunnsdata!$C:$C,'Endring fra 2009 til 2024'!$B202,Bakgrunnsdata!$D:$D,'Endring fra 2009 til 2024'!D$1)</f>
        <v>269562.55508576724</v>
      </c>
      <c r="E202" s="2">
        <f>SUMIFS(Bakgrunnsdata!$F:$F,Bakgrunnsdata!$C:$C,'Endring fra 2009 til 2024'!$B202,Bakgrunnsdata!$D:$D,'Endring fra 2009 til 2024'!E$1)</f>
        <v>272819.79616326565</v>
      </c>
      <c r="F202" s="2">
        <f>SUMIFS(Bakgrunnsdata!$F:$F,Bakgrunnsdata!$C:$C,'Endring fra 2009 til 2024'!$B202,Bakgrunnsdata!$D:$D,'Endring fra 2009 til 2024'!F$1)</f>
        <v>308594.13958048669</v>
      </c>
      <c r="G202" s="2">
        <f>SUMIFS(Bakgrunnsdata!$F:$F,Bakgrunnsdata!$C:$C,'Endring fra 2009 til 2024'!$B202,Bakgrunnsdata!$D:$D,'Endring fra 2009 til 2024'!G$1)</f>
        <v>302893.58882498404</v>
      </c>
      <c r="H202" s="2">
        <f>SUMIFS(Bakgrunnsdata!$F:$F,Bakgrunnsdata!$C:$C,'Endring fra 2009 til 2024'!$B202,Bakgrunnsdata!$D:$D,'Endring fra 2009 til 2024'!H$1)</f>
        <v>291682.0359559459</v>
      </c>
      <c r="I202" s="2">
        <f>SUMIFS(Bakgrunnsdata!$F:$F,Bakgrunnsdata!$C:$C,'Endring fra 2009 til 2024'!$B202,Bakgrunnsdata!$D:$D,'Endring fra 2009 til 2024'!I$1)</f>
        <v>277204.41044470295</v>
      </c>
      <c r="J202" s="2">
        <f>SUMIFS(Bakgrunnsdata!$F:$F,Bakgrunnsdata!$C:$C,'Endring fra 2009 til 2024'!$B202,Bakgrunnsdata!$D:$D,'Endring fra 2009 til 2024'!J$1)</f>
        <v>281413.29973331129</v>
      </c>
      <c r="K202" s="2">
        <f>SUMIFS(Bakgrunnsdata!$F:$F,Bakgrunnsdata!$C:$C,'Endring fra 2009 til 2024'!$B202,Bakgrunnsdata!$D:$D,'Endring fra 2009 til 2024'!K$1)</f>
        <v>274191.64166154445</v>
      </c>
      <c r="L202" s="2">
        <f>SUMIFS(Bakgrunnsdata!$F:$F,Bakgrunnsdata!$C:$C,'Endring fra 2009 til 2024'!$B202,Bakgrunnsdata!$D:$D,'Endring fra 2009 til 2024'!L$1)</f>
        <v>276033.61909148854</v>
      </c>
      <c r="M202" s="2">
        <f>SUMIFS(Bakgrunnsdata!$F:$F,Bakgrunnsdata!$C:$C,'Endring fra 2009 til 2024'!$B202,Bakgrunnsdata!$D:$D,'Endring fra 2009 til 2024'!M$1)</f>
        <v>289390.85897031671</v>
      </c>
      <c r="N202" s="2">
        <f>SUMIFS(Bakgrunnsdata!$F:$F,Bakgrunnsdata!$C:$C,'Endring fra 2009 til 2024'!$B202,Bakgrunnsdata!$D:$D,'Endring fra 2009 til 2024'!N$1)</f>
        <v>288301.37750147562</v>
      </c>
      <c r="O202" s="2">
        <f>SUMIFS(Bakgrunnsdata!$F:$F,Bakgrunnsdata!$C:$C,'Endring fra 2009 til 2024'!$B202,Bakgrunnsdata!$D:$D,'Endring fra 2009 til 2024'!O$1)</f>
        <v>274937.74213563441</v>
      </c>
      <c r="P202" s="2">
        <f>SUMIFS(Bakgrunnsdata!$F:$F,Bakgrunnsdata!$C:$C,'Endring fra 2009 til 2024'!$B202,Bakgrunnsdata!$D:$D,'Endring fra 2009 til 2024'!P$1)</f>
        <v>261794.88091503689</v>
      </c>
      <c r="Q202" s="5">
        <f t="shared" si="3"/>
        <v>-2.881585006589249E-2</v>
      </c>
      <c r="R202" s="6"/>
    </row>
    <row r="203" spans="1:18">
      <c r="A203" t="s">
        <v>405</v>
      </c>
      <c r="B203" t="s">
        <v>414</v>
      </c>
      <c r="C203" t="s">
        <v>415</v>
      </c>
      <c r="D203" s="2">
        <f>SUMIFS(Bakgrunnsdata!$F:$F,Bakgrunnsdata!$C:$C,'Endring fra 2009 til 2024'!$B203,Bakgrunnsdata!$D:$D,'Endring fra 2009 til 2024'!D$1)</f>
        <v>43982.44592695155</v>
      </c>
      <c r="E203" s="2">
        <f>SUMIFS(Bakgrunnsdata!$F:$F,Bakgrunnsdata!$C:$C,'Endring fra 2009 til 2024'!$B203,Bakgrunnsdata!$D:$D,'Endring fra 2009 til 2024'!E$1)</f>
        <v>52650.21925205351</v>
      </c>
      <c r="F203" s="2">
        <f>SUMIFS(Bakgrunnsdata!$F:$F,Bakgrunnsdata!$C:$C,'Endring fra 2009 til 2024'!$B203,Bakgrunnsdata!$D:$D,'Endring fra 2009 til 2024'!F$1)</f>
        <v>56559.370783909137</v>
      </c>
      <c r="G203" s="2">
        <f>SUMIFS(Bakgrunnsdata!$F:$F,Bakgrunnsdata!$C:$C,'Endring fra 2009 til 2024'!$B203,Bakgrunnsdata!$D:$D,'Endring fra 2009 til 2024'!G$1)</f>
        <v>53479.019005548791</v>
      </c>
      <c r="H203" s="2">
        <f>SUMIFS(Bakgrunnsdata!$F:$F,Bakgrunnsdata!$C:$C,'Endring fra 2009 til 2024'!$B203,Bakgrunnsdata!$D:$D,'Endring fra 2009 til 2024'!H$1)</f>
        <v>51469.705373146448</v>
      </c>
      <c r="I203" s="2">
        <f>SUMIFS(Bakgrunnsdata!$F:$F,Bakgrunnsdata!$C:$C,'Endring fra 2009 til 2024'!$B203,Bakgrunnsdata!$D:$D,'Endring fra 2009 til 2024'!I$1)</f>
        <v>50748.817436800055</v>
      </c>
      <c r="J203" s="2">
        <f>SUMIFS(Bakgrunnsdata!$F:$F,Bakgrunnsdata!$C:$C,'Endring fra 2009 til 2024'!$B203,Bakgrunnsdata!$D:$D,'Endring fra 2009 til 2024'!J$1)</f>
        <v>48147.930031230542</v>
      </c>
      <c r="K203" s="2">
        <f>SUMIFS(Bakgrunnsdata!$F:$F,Bakgrunnsdata!$C:$C,'Endring fra 2009 til 2024'!$B203,Bakgrunnsdata!$D:$D,'Endring fra 2009 til 2024'!K$1)</f>
        <v>41149.163760375799</v>
      </c>
      <c r="L203" s="2">
        <f>SUMIFS(Bakgrunnsdata!$F:$F,Bakgrunnsdata!$C:$C,'Endring fra 2009 til 2024'!$B203,Bakgrunnsdata!$D:$D,'Endring fra 2009 til 2024'!L$1)</f>
        <v>46810.383874646905</v>
      </c>
      <c r="M203" s="2">
        <f>SUMIFS(Bakgrunnsdata!$F:$F,Bakgrunnsdata!$C:$C,'Endring fra 2009 til 2024'!$B203,Bakgrunnsdata!$D:$D,'Endring fra 2009 til 2024'!M$1)</f>
        <v>50498.497073753795</v>
      </c>
      <c r="N203" s="2">
        <f>SUMIFS(Bakgrunnsdata!$F:$F,Bakgrunnsdata!$C:$C,'Endring fra 2009 til 2024'!$B203,Bakgrunnsdata!$D:$D,'Endring fra 2009 til 2024'!N$1)</f>
        <v>51075.793381756914</v>
      </c>
      <c r="O203" s="2">
        <f>SUMIFS(Bakgrunnsdata!$F:$F,Bakgrunnsdata!$C:$C,'Endring fra 2009 til 2024'!$B203,Bakgrunnsdata!$D:$D,'Endring fra 2009 til 2024'!O$1)</f>
        <v>47363.215006900369</v>
      </c>
      <c r="P203" s="2">
        <f>SUMIFS(Bakgrunnsdata!$F:$F,Bakgrunnsdata!$C:$C,'Endring fra 2009 til 2024'!$B203,Bakgrunnsdata!$D:$D,'Endring fra 2009 til 2024'!P$1)</f>
        <v>46982.468722699035</v>
      </c>
      <c r="Q203" s="5">
        <f t="shared" si="3"/>
        <v>6.8209548889802241E-2</v>
      </c>
      <c r="R203" s="6"/>
    </row>
    <row r="204" spans="1:18">
      <c r="A204" t="s">
        <v>405</v>
      </c>
      <c r="B204" t="s">
        <v>416</v>
      </c>
      <c r="C204" t="s">
        <v>417</v>
      </c>
      <c r="D204" s="2">
        <f>SUMIFS(Bakgrunnsdata!$F:$F,Bakgrunnsdata!$C:$C,'Endring fra 2009 til 2024'!$B204,Bakgrunnsdata!$D:$D,'Endring fra 2009 til 2024'!D$1)</f>
        <v>36387.978433035714</v>
      </c>
      <c r="E204" s="2">
        <f>SUMIFS(Bakgrunnsdata!$F:$F,Bakgrunnsdata!$C:$C,'Endring fra 2009 til 2024'!$B204,Bakgrunnsdata!$D:$D,'Endring fra 2009 til 2024'!E$1)</f>
        <v>37615.122186905377</v>
      </c>
      <c r="F204" s="2">
        <f>SUMIFS(Bakgrunnsdata!$F:$F,Bakgrunnsdata!$C:$C,'Endring fra 2009 til 2024'!$B204,Bakgrunnsdata!$D:$D,'Endring fra 2009 til 2024'!F$1)</f>
        <v>39414.572462025186</v>
      </c>
      <c r="G204" s="2">
        <f>SUMIFS(Bakgrunnsdata!$F:$F,Bakgrunnsdata!$C:$C,'Endring fra 2009 til 2024'!$B204,Bakgrunnsdata!$D:$D,'Endring fra 2009 til 2024'!G$1)</f>
        <v>40367.128131572346</v>
      </c>
      <c r="H204" s="2">
        <f>SUMIFS(Bakgrunnsdata!$F:$F,Bakgrunnsdata!$C:$C,'Endring fra 2009 til 2024'!$B204,Bakgrunnsdata!$D:$D,'Endring fra 2009 til 2024'!H$1)</f>
        <v>39856.992345082195</v>
      </c>
      <c r="I204" s="2">
        <f>SUMIFS(Bakgrunnsdata!$F:$F,Bakgrunnsdata!$C:$C,'Endring fra 2009 til 2024'!$B204,Bakgrunnsdata!$D:$D,'Endring fra 2009 til 2024'!I$1)</f>
        <v>38484.932375591023</v>
      </c>
      <c r="J204" s="2">
        <f>SUMIFS(Bakgrunnsdata!$F:$F,Bakgrunnsdata!$C:$C,'Endring fra 2009 til 2024'!$B204,Bakgrunnsdata!$D:$D,'Endring fra 2009 til 2024'!J$1)</f>
        <v>39671.509127350968</v>
      </c>
      <c r="K204" s="2">
        <f>SUMIFS(Bakgrunnsdata!$F:$F,Bakgrunnsdata!$C:$C,'Endring fra 2009 til 2024'!$B204,Bakgrunnsdata!$D:$D,'Endring fra 2009 til 2024'!K$1)</f>
        <v>39884.980267536768</v>
      </c>
      <c r="L204" s="2">
        <f>SUMIFS(Bakgrunnsdata!$F:$F,Bakgrunnsdata!$C:$C,'Endring fra 2009 til 2024'!$B204,Bakgrunnsdata!$D:$D,'Endring fra 2009 til 2024'!L$1)</f>
        <v>39141.073750825242</v>
      </c>
      <c r="M204" s="2">
        <f>SUMIFS(Bakgrunnsdata!$F:$F,Bakgrunnsdata!$C:$C,'Endring fra 2009 til 2024'!$B204,Bakgrunnsdata!$D:$D,'Endring fra 2009 til 2024'!M$1)</f>
        <v>40428.338509243666</v>
      </c>
      <c r="N204" s="2">
        <f>SUMIFS(Bakgrunnsdata!$F:$F,Bakgrunnsdata!$C:$C,'Endring fra 2009 til 2024'!$B204,Bakgrunnsdata!$D:$D,'Endring fra 2009 til 2024'!N$1)</f>
        <v>40553.54317777996</v>
      </c>
      <c r="O204" s="2">
        <f>SUMIFS(Bakgrunnsdata!$F:$F,Bakgrunnsdata!$C:$C,'Endring fra 2009 til 2024'!$B204,Bakgrunnsdata!$D:$D,'Endring fra 2009 til 2024'!O$1)</f>
        <v>39671.089057377394</v>
      </c>
      <c r="P204" s="2">
        <f>SUMIFS(Bakgrunnsdata!$F:$F,Bakgrunnsdata!$C:$C,'Endring fra 2009 til 2024'!$B204,Bakgrunnsdata!$D:$D,'Endring fra 2009 til 2024'!P$1)</f>
        <v>38139.830720727958</v>
      </c>
      <c r="Q204" s="5">
        <f t="shared" si="3"/>
        <v>4.8143710179342714E-2</v>
      </c>
      <c r="R204" s="6"/>
    </row>
    <row r="205" spans="1:18">
      <c r="A205" t="s">
        <v>405</v>
      </c>
      <c r="B205" t="s">
        <v>418</v>
      </c>
      <c r="C205" t="s">
        <v>419</v>
      </c>
      <c r="D205" s="2">
        <f>SUMIFS(Bakgrunnsdata!$F:$F,Bakgrunnsdata!$C:$C,'Endring fra 2009 til 2024'!$B205,Bakgrunnsdata!$D:$D,'Endring fra 2009 til 2024'!D$1)</f>
        <v>59161.460804084229</v>
      </c>
      <c r="E205" s="2">
        <f>SUMIFS(Bakgrunnsdata!$F:$F,Bakgrunnsdata!$C:$C,'Endring fra 2009 til 2024'!$B205,Bakgrunnsdata!$D:$D,'Endring fra 2009 til 2024'!E$1)</f>
        <v>60020.470892062258</v>
      </c>
      <c r="F205" s="2">
        <f>SUMIFS(Bakgrunnsdata!$F:$F,Bakgrunnsdata!$C:$C,'Endring fra 2009 til 2024'!$B205,Bakgrunnsdata!$D:$D,'Endring fra 2009 til 2024'!F$1)</f>
        <v>60242.603095786624</v>
      </c>
      <c r="G205" s="2">
        <f>SUMIFS(Bakgrunnsdata!$F:$F,Bakgrunnsdata!$C:$C,'Endring fra 2009 til 2024'!$B205,Bakgrunnsdata!$D:$D,'Endring fra 2009 til 2024'!G$1)</f>
        <v>62324.159105215047</v>
      </c>
      <c r="H205" s="2">
        <f>SUMIFS(Bakgrunnsdata!$F:$F,Bakgrunnsdata!$C:$C,'Endring fra 2009 til 2024'!$B205,Bakgrunnsdata!$D:$D,'Endring fra 2009 til 2024'!H$1)</f>
        <v>61857.541184304668</v>
      </c>
      <c r="I205" s="2">
        <f>SUMIFS(Bakgrunnsdata!$F:$F,Bakgrunnsdata!$C:$C,'Endring fra 2009 til 2024'!$B205,Bakgrunnsdata!$D:$D,'Endring fra 2009 til 2024'!I$1)</f>
        <v>60613.98198369555</v>
      </c>
      <c r="J205" s="2">
        <f>SUMIFS(Bakgrunnsdata!$F:$F,Bakgrunnsdata!$C:$C,'Endring fra 2009 til 2024'!$B205,Bakgrunnsdata!$D:$D,'Endring fra 2009 til 2024'!J$1)</f>
        <v>61265.168818109923</v>
      </c>
      <c r="K205" s="2">
        <f>SUMIFS(Bakgrunnsdata!$F:$F,Bakgrunnsdata!$C:$C,'Endring fra 2009 til 2024'!$B205,Bakgrunnsdata!$D:$D,'Endring fra 2009 til 2024'!K$1)</f>
        <v>61196.933753807374</v>
      </c>
      <c r="L205" s="2">
        <f>SUMIFS(Bakgrunnsdata!$F:$F,Bakgrunnsdata!$C:$C,'Endring fra 2009 til 2024'!$B205,Bakgrunnsdata!$D:$D,'Endring fra 2009 til 2024'!L$1)</f>
        <v>60846.097380677769</v>
      </c>
      <c r="M205" s="2">
        <f>SUMIFS(Bakgrunnsdata!$F:$F,Bakgrunnsdata!$C:$C,'Endring fra 2009 til 2024'!$B205,Bakgrunnsdata!$D:$D,'Endring fra 2009 til 2024'!M$1)</f>
        <v>63007.73044318724</v>
      </c>
      <c r="N205" s="2">
        <f>SUMIFS(Bakgrunnsdata!$F:$F,Bakgrunnsdata!$C:$C,'Endring fra 2009 til 2024'!$B205,Bakgrunnsdata!$D:$D,'Endring fra 2009 til 2024'!N$1)</f>
        <v>62782.022721100002</v>
      </c>
      <c r="O205" s="2">
        <f>SUMIFS(Bakgrunnsdata!$F:$F,Bakgrunnsdata!$C:$C,'Endring fra 2009 til 2024'!$B205,Bakgrunnsdata!$D:$D,'Endring fra 2009 til 2024'!O$1)</f>
        <v>60167.231118628173</v>
      </c>
      <c r="P205" s="2">
        <f>SUMIFS(Bakgrunnsdata!$F:$F,Bakgrunnsdata!$C:$C,'Endring fra 2009 til 2024'!$B205,Bakgrunnsdata!$D:$D,'Endring fra 2009 til 2024'!P$1)</f>
        <v>60887.195829197037</v>
      </c>
      <c r="Q205" s="5">
        <f t="shared" si="3"/>
        <v>2.9169919093574359E-2</v>
      </c>
      <c r="R205" s="6"/>
    </row>
    <row r="206" spans="1:18">
      <c r="A206" t="s">
        <v>405</v>
      </c>
      <c r="B206" t="s">
        <v>420</v>
      </c>
      <c r="C206" t="s">
        <v>421</v>
      </c>
      <c r="D206" s="2">
        <f>SUMIFS(Bakgrunnsdata!$F:$F,Bakgrunnsdata!$C:$C,'Endring fra 2009 til 2024'!$B206,Bakgrunnsdata!$D:$D,'Endring fra 2009 til 2024'!D$1)</f>
        <v>161764.29112655143</v>
      </c>
      <c r="E206" s="2">
        <f>SUMIFS(Bakgrunnsdata!$F:$F,Bakgrunnsdata!$C:$C,'Endring fra 2009 til 2024'!$B206,Bakgrunnsdata!$D:$D,'Endring fra 2009 til 2024'!E$1)</f>
        <v>175124.75947013727</v>
      </c>
      <c r="F206" s="2">
        <f>SUMIFS(Bakgrunnsdata!$F:$F,Bakgrunnsdata!$C:$C,'Endring fra 2009 til 2024'!$B206,Bakgrunnsdata!$D:$D,'Endring fra 2009 til 2024'!F$1)</f>
        <v>189133.39910396171</v>
      </c>
      <c r="G206" s="2">
        <f>SUMIFS(Bakgrunnsdata!$F:$F,Bakgrunnsdata!$C:$C,'Endring fra 2009 til 2024'!$B206,Bakgrunnsdata!$D:$D,'Endring fra 2009 til 2024'!G$1)</f>
        <v>191189.96751697699</v>
      </c>
      <c r="H206" s="2">
        <f>SUMIFS(Bakgrunnsdata!$F:$F,Bakgrunnsdata!$C:$C,'Endring fra 2009 til 2024'!$B206,Bakgrunnsdata!$D:$D,'Endring fra 2009 til 2024'!H$1)</f>
        <v>188155.50018568514</v>
      </c>
      <c r="I206" s="2">
        <f>SUMIFS(Bakgrunnsdata!$F:$F,Bakgrunnsdata!$C:$C,'Endring fra 2009 til 2024'!$B206,Bakgrunnsdata!$D:$D,'Endring fra 2009 til 2024'!I$1)</f>
        <v>184830.30943125335</v>
      </c>
      <c r="J206" s="2">
        <f>SUMIFS(Bakgrunnsdata!$F:$F,Bakgrunnsdata!$C:$C,'Endring fra 2009 til 2024'!$B206,Bakgrunnsdata!$D:$D,'Endring fra 2009 til 2024'!J$1)</f>
        <v>182730.27050794568</v>
      </c>
      <c r="K206" s="2">
        <f>SUMIFS(Bakgrunnsdata!$F:$F,Bakgrunnsdata!$C:$C,'Endring fra 2009 til 2024'!$B206,Bakgrunnsdata!$D:$D,'Endring fra 2009 til 2024'!K$1)</f>
        <v>190255.83648022907</v>
      </c>
      <c r="L206" s="2">
        <f>SUMIFS(Bakgrunnsdata!$F:$F,Bakgrunnsdata!$C:$C,'Endring fra 2009 til 2024'!$B206,Bakgrunnsdata!$D:$D,'Endring fra 2009 til 2024'!L$1)</f>
        <v>184611.69646148995</v>
      </c>
      <c r="M206" s="2">
        <f>SUMIFS(Bakgrunnsdata!$F:$F,Bakgrunnsdata!$C:$C,'Endring fra 2009 til 2024'!$B206,Bakgrunnsdata!$D:$D,'Endring fra 2009 til 2024'!M$1)</f>
        <v>192985.13075844949</v>
      </c>
      <c r="N206" s="2">
        <f>SUMIFS(Bakgrunnsdata!$F:$F,Bakgrunnsdata!$C:$C,'Endring fra 2009 til 2024'!$B206,Bakgrunnsdata!$D:$D,'Endring fra 2009 til 2024'!N$1)</f>
        <v>192344.93638732505</v>
      </c>
      <c r="O206" s="2">
        <f>SUMIFS(Bakgrunnsdata!$F:$F,Bakgrunnsdata!$C:$C,'Endring fra 2009 til 2024'!$B206,Bakgrunnsdata!$D:$D,'Endring fra 2009 til 2024'!O$1)</f>
        <v>190708.06236987724</v>
      </c>
      <c r="P206" s="2">
        <f>SUMIFS(Bakgrunnsdata!$F:$F,Bakgrunnsdata!$C:$C,'Endring fra 2009 til 2024'!$B206,Bakgrunnsdata!$D:$D,'Endring fra 2009 til 2024'!P$1)</f>
        <v>183305.67252800913</v>
      </c>
      <c r="Q206" s="5">
        <f t="shared" si="3"/>
        <v>0.13316524463736834</v>
      </c>
      <c r="R206" s="6"/>
    </row>
    <row r="207" spans="1:18">
      <c r="A207" t="s">
        <v>405</v>
      </c>
      <c r="B207" t="s">
        <v>422</v>
      </c>
      <c r="C207" t="s">
        <v>423</v>
      </c>
      <c r="D207" s="2">
        <f>SUMIFS(Bakgrunnsdata!$F:$F,Bakgrunnsdata!$C:$C,'Endring fra 2009 til 2024'!$B207,Bakgrunnsdata!$D:$D,'Endring fra 2009 til 2024'!D$1)</f>
        <v>204034.69542042146</v>
      </c>
      <c r="E207" s="2">
        <f>SUMIFS(Bakgrunnsdata!$F:$F,Bakgrunnsdata!$C:$C,'Endring fra 2009 til 2024'!$B207,Bakgrunnsdata!$D:$D,'Endring fra 2009 til 2024'!E$1)</f>
        <v>176675.57388215093</v>
      </c>
      <c r="F207" s="2">
        <f>SUMIFS(Bakgrunnsdata!$F:$F,Bakgrunnsdata!$C:$C,'Endring fra 2009 til 2024'!$B207,Bakgrunnsdata!$D:$D,'Endring fra 2009 til 2024'!F$1)</f>
        <v>183316.32674818428</v>
      </c>
      <c r="G207" s="2">
        <f>SUMIFS(Bakgrunnsdata!$F:$F,Bakgrunnsdata!$C:$C,'Endring fra 2009 til 2024'!$B207,Bakgrunnsdata!$D:$D,'Endring fra 2009 til 2024'!G$1)</f>
        <v>177275.67774620364</v>
      </c>
      <c r="H207" s="2">
        <f>SUMIFS(Bakgrunnsdata!$F:$F,Bakgrunnsdata!$C:$C,'Endring fra 2009 til 2024'!$B207,Bakgrunnsdata!$D:$D,'Endring fra 2009 til 2024'!H$1)</f>
        <v>188271.33895104719</v>
      </c>
      <c r="I207" s="2">
        <f>SUMIFS(Bakgrunnsdata!$F:$F,Bakgrunnsdata!$C:$C,'Endring fra 2009 til 2024'!$B207,Bakgrunnsdata!$D:$D,'Endring fra 2009 til 2024'!I$1)</f>
        <v>170543.90695931605</v>
      </c>
      <c r="J207" s="2">
        <f>SUMIFS(Bakgrunnsdata!$F:$F,Bakgrunnsdata!$C:$C,'Endring fra 2009 til 2024'!$B207,Bakgrunnsdata!$D:$D,'Endring fra 2009 til 2024'!J$1)</f>
        <v>175402.53859647264</v>
      </c>
      <c r="K207" s="2">
        <f>SUMIFS(Bakgrunnsdata!$F:$F,Bakgrunnsdata!$C:$C,'Endring fra 2009 til 2024'!$B207,Bakgrunnsdata!$D:$D,'Endring fra 2009 til 2024'!K$1)</f>
        <v>180105.36218536587</v>
      </c>
      <c r="L207" s="2">
        <f>SUMIFS(Bakgrunnsdata!$F:$F,Bakgrunnsdata!$C:$C,'Endring fra 2009 til 2024'!$B207,Bakgrunnsdata!$D:$D,'Endring fra 2009 til 2024'!L$1)</f>
        <v>173952.57969612064</v>
      </c>
      <c r="M207" s="2">
        <f>SUMIFS(Bakgrunnsdata!$F:$F,Bakgrunnsdata!$C:$C,'Endring fra 2009 til 2024'!$B207,Bakgrunnsdata!$D:$D,'Endring fra 2009 til 2024'!M$1)</f>
        <v>191361.46842950102</v>
      </c>
      <c r="N207" s="2">
        <f>SUMIFS(Bakgrunnsdata!$F:$F,Bakgrunnsdata!$C:$C,'Endring fra 2009 til 2024'!$B207,Bakgrunnsdata!$D:$D,'Endring fra 2009 til 2024'!N$1)</f>
        <v>167330.12701310278</v>
      </c>
      <c r="O207" s="2">
        <f>SUMIFS(Bakgrunnsdata!$F:$F,Bakgrunnsdata!$C:$C,'Endring fra 2009 til 2024'!$B207,Bakgrunnsdata!$D:$D,'Endring fra 2009 til 2024'!O$1)</f>
        <v>166598.5833272927</v>
      </c>
      <c r="P207" s="2">
        <f>SUMIFS(Bakgrunnsdata!$F:$F,Bakgrunnsdata!$C:$C,'Endring fra 2009 til 2024'!$B207,Bakgrunnsdata!$D:$D,'Endring fra 2009 til 2024'!P$1)</f>
        <v>218927.41499900815</v>
      </c>
      <c r="Q207" s="5">
        <f t="shared" si="3"/>
        <v>7.2991113339325286E-2</v>
      </c>
      <c r="R207" s="6"/>
    </row>
    <row r="208" spans="1:18">
      <c r="A208" t="s">
        <v>405</v>
      </c>
      <c r="B208" t="s">
        <v>424</v>
      </c>
      <c r="C208" t="s">
        <v>425</v>
      </c>
      <c r="D208" s="2">
        <f>SUMIFS(Bakgrunnsdata!$F:$F,Bakgrunnsdata!$C:$C,'Endring fra 2009 til 2024'!$B208,Bakgrunnsdata!$D:$D,'Endring fra 2009 til 2024'!D$1)</f>
        <v>96094.03020068226</v>
      </c>
      <c r="E208" s="2">
        <f>SUMIFS(Bakgrunnsdata!$F:$F,Bakgrunnsdata!$C:$C,'Endring fra 2009 til 2024'!$B208,Bakgrunnsdata!$D:$D,'Endring fra 2009 til 2024'!E$1)</f>
        <v>95469.21118416432</v>
      </c>
      <c r="F208" s="2">
        <f>SUMIFS(Bakgrunnsdata!$F:$F,Bakgrunnsdata!$C:$C,'Endring fra 2009 til 2024'!$B208,Bakgrunnsdata!$D:$D,'Endring fra 2009 til 2024'!F$1)</f>
        <v>96459.513729970407</v>
      </c>
      <c r="G208" s="2">
        <f>SUMIFS(Bakgrunnsdata!$F:$F,Bakgrunnsdata!$C:$C,'Endring fra 2009 til 2024'!$B208,Bakgrunnsdata!$D:$D,'Endring fra 2009 til 2024'!G$1)</f>
        <v>97206.670532611373</v>
      </c>
      <c r="H208" s="2">
        <f>SUMIFS(Bakgrunnsdata!$F:$F,Bakgrunnsdata!$C:$C,'Endring fra 2009 til 2024'!$B208,Bakgrunnsdata!$D:$D,'Endring fra 2009 til 2024'!H$1)</f>
        <v>97778.007591259608</v>
      </c>
      <c r="I208" s="2">
        <f>SUMIFS(Bakgrunnsdata!$F:$F,Bakgrunnsdata!$C:$C,'Endring fra 2009 til 2024'!$B208,Bakgrunnsdata!$D:$D,'Endring fra 2009 til 2024'!I$1)</f>
        <v>98419.958326450505</v>
      </c>
      <c r="J208" s="2">
        <f>SUMIFS(Bakgrunnsdata!$F:$F,Bakgrunnsdata!$C:$C,'Endring fra 2009 til 2024'!$B208,Bakgrunnsdata!$D:$D,'Endring fra 2009 til 2024'!J$1)</f>
        <v>95510.61380324731</v>
      </c>
      <c r="K208" s="2">
        <f>SUMIFS(Bakgrunnsdata!$F:$F,Bakgrunnsdata!$C:$C,'Endring fra 2009 til 2024'!$B208,Bakgrunnsdata!$D:$D,'Endring fra 2009 til 2024'!K$1)</f>
        <v>100157.45594266232</v>
      </c>
      <c r="L208" s="2">
        <f>SUMIFS(Bakgrunnsdata!$F:$F,Bakgrunnsdata!$C:$C,'Endring fra 2009 til 2024'!$B208,Bakgrunnsdata!$D:$D,'Endring fra 2009 til 2024'!L$1)</f>
        <v>98062.283537263429</v>
      </c>
      <c r="M208" s="2">
        <f>SUMIFS(Bakgrunnsdata!$F:$F,Bakgrunnsdata!$C:$C,'Endring fra 2009 til 2024'!$B208,Bakgrunnsdata!$D:$D,'Endring fra 2009 til 2024'!M$1)</f>
        <v>101132.17751551254</v>
      </c>
      <c r="N208" s="2">
        <f>SUMIFS(Bakgrunnsdata!$F:$F,Bakgrunnsdata!$C:$C,'Endring fra 2009 til 2024'!$B208,Bakgrunnsdata!$D:$D,'Endring fra 2009 til 2024'!N$1)</f>
        <v>97587.697773696185</v>
      </c>
      <c r="O208" s="2">
        <f>SUMIFS(Bakgrunnsdata!$F:$F,Bakgrunnsdata!$C:$C,'Endring fra 2009 til 2024'!$B208,Bakgrunnsdata!$D:$D,'Endring fra 2009 til 2024'!O$1)</f>
        <v>99079.561897654217</v>
      </c>
      <c r="P208" s="2">
        <f>SUMIFS(Bakgrunnsdata!$F:$F,Bakgrunnsdata!$C:$C,'Endring fra 2009 til 2024'!$B208,Bakgrunnsdata!$D:$D,'Endring fra 2009 til 2024'!P$1)</f>
        <v>98652.265068625726</v>
      </c>
      <c r="Q208" s="5">
        <f t="shared" si="3"/>
        <v>2.6622203924643983E-2</v>
      </c>
      <c r="R208" s="6"/>
    </row>
    <row r="209" spans="1:18">
      <c r="A209" t="s">
        <v>405</v>
      </c>
      <c r="B209" t="s">
        <v>426</v>
      </c>
      <c r="C209" t="s">
        <v>427</v>
      </c>
      <c r="D209" s="2">
        <f>SUMIFS(Bakgrunnsdata!$F:$F,Bakgrunnsdata!$C:$C,'Endring fra 2009 til 2024'!$B209,Bakgrunnsdata!$D:$D,'Endring fra 2009 til 2024'!D$1)</f>
        <v>61817.973869932452</v>
      </c>
      <c r="E209" s="2">
        <f>SUMIFS(Bakgrunnsdata!$F:$F,Bakgrunnsdata!$C:$C,'Endring fra 2009 til 2024'!$B209,Bakgrunnsdata!$D:$D,'Endring fra 2009 til 2024'!E$1)</f>
        <v>62128.171639373606</v>
      </c>
      <c r="F209" s="2">
        <f>SUMIFS(Bakgrunnsdata!$F:$F,Bakgrunnsdata!$C:$C,'Endring fra 2009 til 2024'!$B209,Bakgrunnsdata!$D:$D,'Endring fra 2009 til 2024'!F$1)</f>
        <v>66876.022931393294</v>
      </c>
      <c r="G209" s="2">
        <f>SUMIFS(Bakgrunnsdata!$F:$F,Bakgrunnsdata!$C:$C,'Endring fra 2009 til 2024'!$B209,Bakgrunnsdata!$D:$D,'Endring fra 2009 til 2024'!G$1)</f>
        <v>64438.356096529023</v>
      </c>
      <c r="H209" s="2">
        <f>SUMIFS(Bakgrunnsdata!$F:$F,Bakgrunnsdata!$C:$C,'Endring fra 2009 til 2024'!$B209,Bakgrunnsdata!$D:$D,'Endring fra 2009 til 2024'!H$1)</f>
        <v>62768.266479586513</v>
      </c>
      <c r="I209" s="2">
        <f>SUMIFS(Bakgrunnsdata!$F:$F,Bakgrunnsdata!$C:$C,'Endring fra 2009 til 2024'!$B209,Bakgrunnsdata!$D:$D,'Endring fra 2009 til 2024'!I$1)</f>
        <v>62801.507709959536</v>
      </c>
      <c r="J209" s="2">
        <f>SUMIFS(Bakgrunnsdata!$F:$F,Bakgrunnsdata!$C:$C,'Endring fra 2009 til 2024'!$B209,Bakgrunnsdata!$D:$D,'Endring fra 2009 til 2024'!J$1)</f>
        <v>63507.191388866078</v>
      </c>
      <c r="K209" s="2">
        <f>SUMIFS(Bakgrunnsdata!$F:$F,Bakgrunnsdata!$C:$C,'Endring fra 2009 til 2024'!$B209,Bakgrunnsdata!$D:$D,'Endring fra 2009 til 2024'!K$1)</f>
        <v>65145.642747217193</v>
      </c>
      <c r="L209" s="2">
        <f>SUMIFS(Bakgrunnsdata!$F:$F,Bakgrunnsdata!$C:$C,'Endring fra 2009 til 2024'!$B209,Bakgrunnsdata!$D:$D,'Endring fra 2009 til 2024'!L$1)</f>
        <v>65754.283938515699</v>
      </c>
      <c r="M209" s="2">
        <f>SUMIFS(Bakgrunnsdata!$F:$F,Bakgrunnsdata!$C:$C,'Endring fra 2009 til 2024'!$B209,Bakgrunnsdata!$D:$D,'Endring fra 2009 til 2024'!M$1)</f>
        <v>66988.362500362433</v>
      </c>
      <c r="N209" s="2">
        <f>SUMIFS(Bakgrunnsdata!$F:$F,Bakgrunnsdata!$C:$C,'Endring fra 2009 til 2024'!$B209,Bakgrunnsdata!$D:$D,'Endring fra 2009 til 2024'!N$1)</f>
        <v>65979.303834679158</v>
      </c>
      <c r="O209" s="2">
        <f>SUMIFS(Bakgrunnsdata!$F:$F,Bakgrunnsdata!$C:$C,'Endring fra 2009 til 2024'!$B209,Bakgrunnsdata!$D:$D,'Endring fra 2009 til 2024'!O$1)</f>
        <v>65472.720585078088</v>
      </c>
      <c r="P209" s="2">
        <f>SUMIFS(Bakgrunnsdata!$F:$F,Bakgrunnsdata!$C:$C,'Endring fra 2009 til 2024'!$B209,Bakgrunnsdata!$D:$D,'Endring fra 2009 til 2024'!P$1)</f>
        <v>61653.685932510918</v>
      </c>
      <c r="Q209" s="5">
        <f t="shared" si="3"/>
        <v>-2.6576079275455466E-3</v>
      </c>
      <c r="R209" s="6"/>
    </row>
    <row r="210" spans="1:18">
      <c r="A210" t="s">
        <v>405</v>
      </c>
      <c r="B210" t="s">
        <v>428</v>
      </c>
      <c r="C210" t="s">
        <v>429</v>
      </c>
      <c r="D210" s="2">
        <f>SUMIFS(Bakgrunnsdata!$F:$F,Bakgrunnsdata!$C:$C,'Endring fra 2009 til 2024'!$B210,Bakgrunnsdata!$D:$D,'Endring fra 2009 til 2024'!D$1)</f>
        <v>207982.40267773269</v>
      </c>
      <c r="E210" s="2">
        <f>SUMIFS(Bakgrunnsdata!$F:$F,Bakgrunnsdata!$C:$C,'Endring fra 2009 til 2024'!$B210,Bakgrunnsdata!$D:$D,'Endring fra 2009 til 2024'!E$1)</f>
        <v>224489.80580933491</v>
      </c>
      <c r="F210" s="2">
        <f>SUMIFS(Bakgrunnsdata!$F:$F,Bakgrunnsdata!$C:$C,'Endring fra 2009 til 2024'!$B210,Bakgrunnsdata!$D:$D,'Endring fra 2009 til 2024'!F$1)</f>
        <v>240493.13654853552</v>
      </c>
      <c r="G210" s="2">
        <f>SUMIFS(Bakgrunnsdata!$F:$F,Bakgrunnsdata!$C:$C,'Endring fra 2009 til 2024'!$B210,Bakgrunnsdata!$D:$D,'Endring fra 2009 til 2024'!G$1)</f>
        <v>229414.52895151341</v>
      </c>
      <c r="H210" s="2">
        <f>SUMIFS(Bakgrunnsdata!$F:$F,Bakgrunnsdata!$C:$C,'Endring fra 2009 til 2024'!$B210,Bakgrunnsdata!$D:$D,'Endring fra 2009 til 2024'!H$1)</f>
        <v>221598.0394956079</v>
      </c>
      <c r="I210" s="2">
        <f>SUMIFS(Bakgrunnsdata!$F:$F,Bakgrunnsdata!$C:$C,'Endring fra 2009 til 2024'!$B210,Bakgrunnsdata!$D:$D,'Endring fra 2009 til 2024'!I$1)</f>
        <v>226401.63275745561</v>
      </c>
      <c r="J210" s="2">
        <f>SUMIFS(Bakgrunnsdata!$F:$F,Bakgrunnsdata!$C:$C,'Endring fra 2009 til 2024'!$B210,Bakgrunnsdata!$D:$D,'Endring fra 2009 til 2024'!J$1)</f>
        <v>227451.37430927806</v>
      </c>
      <c r="K210" s="2">
        <f>SUMIFS(Bakgrunnsdata!$F:$F,Bakgrunnsdata!$C:$C,'Endring fra 2009 til 2024'!$B210,Bakgrunnsdata!$D:$D,'Endring fra 2009 til 2024'!K$1)</f>
        <v>229369.63420855292</v>
      </c>
      <c r="L210" s="2">
        <f>SUMIFS(Bakgrunnsdata!$F:$F,Bakgrunnsdata!$C:$C,'Endring fra 2009 til 2024'!$B210,Bakgrunnsdata!$D:$D,'Endring fra 2009 til 2024'!L$1)</f>
        <v>202288.81103500043</v>
      </c>
      <c r="M210" s="2">
        <f>SUMIFS(Bakgrunnsdata!$F:$F,Bakgrunnsdata!$C:$C,'Endring fra 2009 til 2024'!$B210,Bakgrunnsdata!$D:$D,'Endring fra 2009 til 2024'!M$1)</f>
        <v>225806.26973557411</v>
      </c>
      <c r="N210" s="2">
        <f>SUMIFS(Bakgrunnsdata!$F:$F,Bakgrunnsdata!$C:$C,'Endring fra 2009 til 2024'!$B210,Bakgrunnsdata!$D:$D,'Endring fra 2009 til 2024'!N$1)</f>
        <v>206802.33801601134</v>
      </c>
      <c r="O210" s="2">
        <f>SUMIFS(Bakgrunnsdata!$F:$F,Bakgrunnsdata!$C:$C,'Endring fra 2009 til 2024'!$B210,Bakgrunnsdata!$D:$D,'Endring fra 2009 til 2024'!O$1)</f>
        <v>211442.5499220647</v>
      </c>
      <c r="P210" s="2">
        <f>SUMIFS(Bakgrunnsdata!$F:$F,Bakgrunnsdata!$C:$C,'Endring fra 2009 til 2024'!$B210,Bakgrunnsdata!$D:$D,'Endring fra 2009 til 2024'!P$1)</f>
        <v>233931.5644065972</v>
      </c>
      <c r="Q210" s="5">
        <f t="shared" si="3"/>
        <v>0.12476614076370951</v>
      </c>
      <c r="R210" s="6"/>
    </row>
    <row r="211" spans="1:18">
      <c r="A211" t="s">
        <v>405</v>
      </c>
      <c r="B211" t="s">
        <v>430</v>
      </c>
      <c r="C211" t="s">
        <v>431</v>
      </c>
      <c r="D211" s="2">
        <f>SUMIFS(Bakgrunnsdata!$F:$F,Bakgrunnsdata!$C:$C,'Endring fra 2009 til 2024'!$B211,Bakgrunnsdata!$D:$D,'Endring fra 2009 til 2024'!D$1)</f>
        <v>48272.912287760482</v>
      </c>
      <c r="E211" s="2">
        <f>SUMIFS(Bakgrunnsdata!$F:$F,Bakgrunnsdata!$C:$C,'Endring fra 2009 til 2024'!$B211,Bakgrunnsdata!$D:$D,'Endring fra 2009 til 2024'!E$1)</f>
        <v>46529.099126493151</v>
      </c>
      <c r="F211" s="2">
        <f>SUMIFS(Bakgrunnsdata!$F:$F,Bakgrunnsdata!$C:$C,'Endring fra 2009 til 2024'!$B211,Bakgrunnsdata!$D:$D,'Endring fra 2009 til 2024'!F$1)</f>
        <v>48720.347148012537</v>
      </c>
      <c r="G211" s="2">
        <f>SUMIFS(Bakgrunnsdata!$F:$F,Bakgrunnsdata!$C:$C,'Endring fra 2009 til 2024'!$B211,Bakgrunnsdata!$D:$D,'Endring fra 2009 til 2024'!G$1)</f>
        <v>46251.300976262442</v>
      </c>
      <c r="H211" s="2">
        <f>SUMIFS(Bakgrunnsdata!$F:$F,Bakgrunnsdata!$C:$C,'Endring fra 2009 til 2024'!$B211,Bakgrunnsdata!$D:$D,'Endring fra 2009 til 2024'!H$1)</f>
        <v>48099.754868569966</v>
      </c>
      <c r="I211" s="2">
        <f>SUMIFS(Bakgrunnsdata!$F:$F,Bakgrunnsdata!$C:$C,'Endring fra 2009 til 2024'!$B211,Bakgrunnsdata!$D:$D,'Endring fra 2009 til 2024'!I$1)</f>
        <v>48093.704665635029</v>
      </c>
      <c r="J211" s="2">
        <f>SUMIFS(Bakgrunnsdata!$F:$F,Bakgrunnsdata!$C:$C,'Endring fra 2009 til 2024'!$B211,Bakgrunnsdata!$D:$D,'Endring fra 2009 til 2024'!J$1)</f>
        <v>57233.464537659311</v>
      </c>
      <c r="K211" s="2">
        <f>SUMIFS(Bakgrunnsdata!$F:$F,Bakgrunnsdata!$C:$C,'Endring fra 2009 til 2024'!$B211,Bakgrunnsdata!$D:$D,'Endring fra 2009 til 2024'!K$1)</f>
        <v>56618.562676340895</v>
      </c>
      <c r="L211" s="2">
        <f>SUMIFS(Bakgrunnsdata!$F:$F,Bakgrunnsdata!$C:$C,'Endring fra 2009 til 2024'!$B211,Bakgrunnsdata!$D:$D,'Endring fra 2009 til 2024'!L$1)</f>
        <v>50488.696772990974</v>
      </c>
      <c r="M211" s="2">
        <f>SUMIFS(Bakgrunnsdata!$F:$F,Bakgrunnsdata!$C:$C,'Endring fra 2009 til 2024'!$B211,Bakgrunnsdata!$D:$D,'Endring fra 2009 til 2024'!M$1)</f>
        <v>53887.010563100208</v>
      </c>
      <c r="N211" s="2">
        <f>SUMIFS(Bakgrunnsdata!$F:$F,Bakgrunnsdata!$C:$C,'Endring fra 2009 til 2024'!$B211,Bakgrunnsdata!$D:$D,'Endring fra 2009 til 2024'!N$1)</f>
        <v>53863.136122192256</v>
      </c>
      <c r="O211" s="2">
        <f>SUMIFS(Bakgrunnsdata!$F:$F,Bakgrunnsdata!$C:$C,'Endring fra 2009 til 2024'!$B211,Bakgrunnsdata!$D:$D,'Endring fra 2009 til 2024'!O$1)</f>
        <v>50075.16113610223</v>
      </c>
      <c r="P211" s="2">
        <f>SUMIFS(Bakgrunnsdata!$F:$F,Bakgrunnsdata!$C:$C,'Endring fra 2009 til 2024'!$B211,Bakgrunnsdata!$D:$D,'Endring fra 2009 til 2024'!P$1)</f>
        <v>49971.507744364069</v>
      </c>
      <c r="Q211" s="5">
        <f t="shared" si="3"/>
        <v>3.5187341639511205E-2</v>
      </c>
      <c r="R211" s="6"/>
    </row>
    <row r="212" spans="1:18">
      <c r="A212" t="s">
        <v>405</v>
      </c>
      <c r="B212" t="s">
        <v>432</v>
      </c>
      <c r="C212" t="s">
        <v>433</v>
      </c>
      <c r="D212" s="2">
        <f>SUMIFS(Bakgrunnsdata!$F:$F,Bakgrunnsdata!$C:$C,'Endring fra 2009 til 2024'!$B212,Bakgrunnsdata!$D:$D,'Endring fra 2009 til 2024'!D$1)</f>
        <v>64012.463622407231</v>
      </c>
      <c r="E212" s="2">
        <f>SUMIFS(Bakgrunnsdata!$F:$F,Bakgrunnsdata!$C:$C,'Endring fra 2009 til 2024'!$B212,Bakgrunnsdata!$D:$D,'Endring fra 2009 til 2024'!E$1)</f>
        <v>64979.748155911628</v>
      </c>
      <c r="F212" s="2">
        <f>SUMIFS(Bakgrunnsdata!$F:$F,Bakgrunnsdata!$C:$C,'Endring fra 2009 til 2024'!$B212,Bakgrunnsdata!$D:$D,'Endring fra 2009 til 2024'!F$1)</f>
        <v>63794.838430753218</v>
      </c>
      <c r="G212" s="2">
        <f>SUMIFS(Bakgrunnsdata!$F:$F,Bakgrunnsdata!$C:$C,'Endring fra 2009 til 2024'!$B212,Bakgrunnsdata!$D:$D,'Endring fra 2009 til 2024'!G$1)</f>
        <v>60706.486018442549</v>
      </c>
      <c r="H212" s="2">
        <f>SUMIFS(Bakgrunnsdata!$F:$F,Bakgrunnsdata!$C:$C,'Endring fra 2009 til 2024'!$B212,Bakgrunnsdata!$D:$D,'Endring fra 2009 til 2024'!H$1)</f>
        <v>61453.653160106507</v>
      </c>
      <c r="I212" s="2">
        <f>SUMIFS(Bakgrunnsdata!$F:$F,Bakgrunnsdata!$C:$C,'Endring fra 2009 til 2024'!$B212,Bakgrunnsdata!$D:$D,'Endring fra 2009 til 2024'!I$1)</f>
        <v>61326.544590087549</v>
      </c>
      <c r="J212" s="2">
        <f>SUMIFS(Bakgrunnsdata!$F:$F,Bakgrunnsdata!$C:$C,'Endring fra 2009 til 2024'!$B212,Bakgrunnsdata!$D:$D,'Endring fra 2009 til 2024'!J$1)</f>
        <v>60064.593716899726</v>
      </c>
      <c r="K212" s="2">
        <f>SUMIFS(Bakgrunnsdata!$F:$F,Bakgrunnsdata!$C:$C,'Endring fra 2009 til 2024'!$B212,Bakgrunnsdata!$D:$D,'Endring fra 2009 til 2024'!K$1)</f>
        <v>63467.754498369119</v>
      </c>
      <c r="L212" s="2">
        <f>SUMIFS(Bakgrunnsdata!$F:$F,Bakgrunnsdata!$C:$C,'Endring fra 2009 til 2024'!$B212,Bakgrunnsdata!$D:$D,'Endring fra 2009 til 2024'!L$1)</f>
        <v>51169.016507204338</v>
      </c>
      <c r="M212" s="2">
        <f>SUMIFS(Bakgrunnsdata!$F:$F,Bakgrunnsdata!$C:$C,'Endring fra 2009 til 2024'!$B212,Bakgrunnsdata!$D:$D,'Endring fra 2009 til 2024'!M$1)</f>
        <v>53075.827399037109</v>
      </c>
      <c r="N212" s="2">
        <f>SUMIFS(Bakgrunnsdata!$F:$F,Bakgrunnsdata!$C:$C,'Endring fra 2009 til 2024'!$B212,Bakgrunnsdata!$D:$D,'Endring fra 2009 til 2024'!N$1)</f>
        <v>51385.774409791236</v>
      </c>
      <c r="O212" s="2">
        <f>SUMIFS(Bakgrunnsdata!$F:$F,Bakgrunnsdata!$C:$C,'Endring fra 2009 til 2024'!$B212,Bakgrunnsdata!$D:$D,'Endring fra 2009 til 2024'!O$1)</f>
        <v>48932.080373981196</v>
      </c>
      <c r="P212" s="2">
        <f>SUMIFS(Bakgrunnsdata!$F:$F,Bakgrunnsdata!$C:$C,'Endring fra 2009 til 2024'!$B212,Bakgrunnsdata!$D:$D,'Endring fra 2009 til 2024'!P$1)</f>
        <v>66360.89461465065</v>
      </c>
      <c r="Q212" s="5">
        <f t="shared" si="3"/>
        <v>3.6687089659541927E-2</v>
      </c>
      <c r="R212" s="6"/>
    </row>
    <row r="213" spans="1:18">
      <c r="A213" t="s">
        <v>405</v>
      </c>
      <c r="B213" t="s">
        <v>434</v>
      </c>
      <c r="C213" t="s">
        <v>435</v>
      </c>
      <c r="D213" s="2">
        <f>SUMIFS(Bakgrunnsdata!$F:$F,Bakgrunnsdata!$C:$C,'Endring fra 2009 til 2024'!$B213,Bakgrunnsdata!$D:$D,'Endring fra 2009 til 2024'!D$1)</f>
        <v>41794.240520863306</v>
      </c>
      <c r="E213" s="2">
        <f>SUMIFS(Bakgrunnsdata!$F:$F,Bakgrunnsdata!$C:$C,'Endring fra 2009 til 2024'!$B213,Bakgrunnsdata!$D:$D,'Endring fra 2009 til 2024'!E$1)</f>
        <v>41656.161617784928</v>
      </c>
      <c r="F213" s="2">
        <f>SUMIFS(Bakgrunnsdata!$F:$F,Bakgrunnsdata!$C:$C,'Endring fra 2009 til 2024'!$B213,Bakgrunnsdata!$D:$D,'Endring fra 2009 til 2024'!F$1)</f>
        <v>43049.982696300205</v>
      </c>
      <c r="G213" s="2">
        <f>SUMIFS(Bakgrunnsdata!$F:$F,Bakgrunnsdata!$C:$C,'Endring fra 2009 til 2024'!$B213,Bakgrunnsdata!$D:$D,'Endring fra 2009 til 2024'!G$1)</f>
        <v>43652.954321935656</v>
      </c>
      <c r="H213" s="2">
        <f>SUMIFS(Bakgrunnsdata!$F:$F,Bakgrunnsdata!$C:$C,'Endring fra 2009 til 2024'!$B213,Bakgrunnsdata!$D:$D,'Endring fra 2009 til 2024'!H$1)</f>
        <v>43598.917216726375</v>
      </c>
      <c r="I213" s="2">
        <f>SUMIFS(Bakgrunnsdata!$F:$F,Bakgrunnsdata!$C:$C,'Endring fra 2009 til 2024'!$B213,Bakgrunnsdata!$D:$D,'Endring fra 2009 til 2024'!I$1)</f>
        <v>42511.115044637081</v>
      </c>
      <c r="J213" s="2">
        <f>SUMIFS(Bakgrunnsdata!$F:$F,Bakgrunnsdata!$C:$C,'Endring fra 2009 til 2024'!$B213,Bakgrunnsdata!$D:$D,'Endring fra 2009 til 2024'!J$1)</f>
        <v>40396.182909985626</v>
      </c>
      <c r="K213" s="2">
        <f>SUMIFS(Bakgrunnsdata!$F:$F,Bakgrunnsdata!$C:$C,'Endring fra 2009 til 2024'!$B213,Bakgrunnsdata!$D:$D,'Endring fra 2009 til 2024'!K$1)</f>
        <v>43652.562558275502</v>
      </c>
      <c r="L213" s="2">
        <f>SUMIFS(Bakgrunnsdata!$F:$F,Bakgrunnsdata!$C:$C,'Endring fra 2009 til 2024'!$B213,Bakgrunnsdata!$D:$D,'Endring fra 2009 til 2024'!L$1)</f>
        <v>42955.608860089487</v>
      </c>
      <c r="M213" s="2">
        <f>SUMIFS(Bakgrunnsdata!$F:$F,Bakgrunnsdata!$C:$C,'Endring fra 2009 til 2024'!$B213,Bakgrunnsdata!$D:$D,'Endring fra 2009 til 2024'!M$1)</f>
        <v>40296.805929333612</v>
      </c>
      <c r="N213" s="2">
        <f>SUMIFS(Bakgrunnsdata!$F:$F,Bakgrunnsdata!$C:$C,'Endring fra 2009 til 2024'!$B213,Bakgrunnsdata!$D:$D,'Endring fra 2009 til 2024'!N$1)</f>
        <v>39676.394144204212</v>
      </c>
      <c r="O213" s="2">
        <f>SUMIFS(Bakgrunnsdata!$F:$F,Bakgrunnsdata!$C:$C,'Endring fra 2009 til 2024'!$B213,Bakgrunnsdata!$D:$D,'Endring fra 2009 til 2024'!O$1)</f>
        <v>37631.440652866542</v>
      </c>
      <c r="P213" s="2">
        <f>SUMIFS(Bakgrunnsdata!$F:$F,Bakgrunnsdata!$C:$C,'Endring fra 2009 til 2024'!$B213,Bakgrunnsdata!$D:$D,'Endring fra 2009 til 2024'!P$1)</f>
        <v>35415.849679303923</v>
      </c>
      <c r="Q213" s="5">
        <f t="shared" si="3"/>
        <v>-0.152614110510642</v>
      </c>
      <c r="R213" s="6"/>
    </row>
    <row r="214" spans="1:18">
      <c r="A214" t="s">
        <v>405</v>
      </c>
      <c r="B214" t="s">
        <v>436</v>
      </c>
      <c r="C214" t="s">
        <v>437</v>
      </c>
      <c r="D214" s="2">
        <f>SUMIFS(Bakgrunnsdata!$F:$F,Bakgrunnsdata!$C:$C,'Endring fra 2009 til 2024'!$B214,Bakgrunnsdata!$D:$D,'Endring fra 2009 til 2024'!D$1)</f>
        <v>46790.194961890389</v>
      </c>
      <c r="E214" s="2">
        <f>SUMIFS(Bakgrunnsdata!$F:$F,Bakgrunnsdata!$C:$C,'Endring fra 2009 til 2024'!$B214,Bakgrunnsdata!$D:$D,'Endring fra 2009 til 2024'!E$1)</f>
        <v>48552.383861466144</v>
      </c>
      <c r="F214" s="2">
        <f>SUMIFS(Bakgrunnsdata!$F:$F,Bakgrunnsdata!$C:$C,'Endring fra 2009 til 2024'!$B214,Bakgrunnsdata!$D:$D,'Endring fra 2009 til 2024'!F$1)</f>
        <v>50125.964544754548</v>
      </c>
      <c r="G214" s="2">
        <f>SUMIFS(Bakgrunnsdata!$F:$F,Bakgrunnsdata!$C:$C,'Endring fra 2009 til 2024'!$B214,Bakgrunnsdata!$D:$D,'Endring fra 2009 til 2024'!G$1)</f>
        <v>46855.300484464147</v>
      </c>
      <c r="H214" s="2">
        <f>SUMIFS(Bakgrunnsdata!$F:$F,Bakgrunnsdata!$C:$C,'Endring fra 2009 til 2024'!$B214,Bakgrunnsdata!$D:$D,'Endring fra 2009 til 2024'!H$1)</f>
        <v>47059.419799992051</v>
      </c>
      <c r="I214" s="2">
        <f>SUMIFS(Bakgrunnsdata!$F:$F,Bakgrunnsdata!$C:$C,'Endring fra 2009 til 2024'!$B214,Bakgrunnsdata!$D:$D,'Endring fra 2009 til 2024'!I$1)</f>
        <v>48674.153604699597</v>
      </c>
      <c r="J214" s="2">
        <f>SUMIFS(Bakgrunnsdata!$F:$F,Bakgrunnsdata!$C:$C,'Endring fra 2009 til 2024'!$B214,Bakgrunnsdata!$D:$D,'Endring fra 2009 til 2024'!J$1)</f>
        <v>49673.556149961631</v>
      </c>
      <c r="K214" s="2">
        <f>SUMIFS(Bakgrunnsdata!$F:$F,Bakgrunnsdata!$C:$C,'Endring fra 2009 til 2024'!$B214,Bakgrunnsdata!$D:$D,'Endring fra 2009 til 2024'!K$1)</f>
        <v>58091.366937204788</v>
      </c>
      <c r="L214" s="2">
        <f>SUMIFS(Bakgrunnsdata!$F:$F,Bakgrunnsdata!$C:$C,'Endring fra 2009 til 2024'!$B214,Bakgrunnsdata!$D:$D,'Endring fra 2009 til 2024'!L$1)</f>
        <v>51871.030420305411</v>
      </c>
      <c r="M214" s="2">
        <f>SUMIFS(Bakgrunnsdata!$F:$F,Bakgrunnsdata!$C:$C,'Endring fra 2009 til 2024'!$B214,Bakgrunnsdata!$D:$D,'Endring fra 2009 til 2024'!M$1)</f>
        <v>52316.716386837994</v>
      </c>
      <c r="N214" s="2">
        <f>SUMIFS(Bakgrunnsdata!$F:$F,Bakgrunnsdata!$C:$C,'Endring fra 2009 til 2024'!$B214,Bakgrunnsdata!$D:$D,'Endring fra 2009 til 2024'!N$1)</f>
        <v>52403.740294864401</v>
      </c>
      <c r="O214" s="2">
        <f>SUMIFS(Bakgrunnsdata!$F:$F,Bakgrunnsdata!$C:$C,'Endring fra 2009 til 2024'!$B214,Bakgrunnsdata!$D:$D,'Endring fra 2009 til 2024'!O$1)</f>
        <v>53009.196159285661</v>
      </c>
      <c r="P214" s="2">
        <f>SUMIFS(Bakgrunnsdata!$F:$F,Bakgrunnsdata!$C:$C,'Endring fra 2009 til 2024'!$B214,Bakgrunnsdata!$D:$D,'Endring fra 2009 til 2024'!P$1)</f>
        <v>51403.858188952501</v>
      </c>
      <c r="Q214" s="5">
        <f t="shared" si="3"/>
        <v>9.860320588148519E-2</v>
      </c>
      <c r="R214" s="6"/>
    </row>
    <row r="215" spans="1:18">
      <c r="A215" t="s">
        <v>405</v>
      </c>
      <c r="B215" t="s">
        <v>438</v>
      </c>
      <c r="C215" t="s">
        <v>439</v>
      </c>
      <c r="D215" s="2">
        <f>SUMIFS(Bakgrunnsdata!$F:$F,Bakgrunnsdata!$C:$C,'Endring fra 2009 til 2024'!$B215,Bakgrunnsdata!$D:$D,'Endring fra 2009 til 2024'!D$1)</f>
        <v>183520.85466901227</v>
      </c>
      <c r="E215" s="2">
        <f>SUMIFS(Bakgrunnsdata!$F:$F,Bakgrunnsdata!$C:$C,'Endring fra 2009 til 2024'!$B215,Bakgrunnsdata!$D:$D,'Endring fra 2009 til 2024'!E$1)</f>
        <v>321976.82607829204</v>
      </c>
      <c r="F215" s="2">
        <f>SUMIFS(Bakgrunnsdata!$F:$F,Bakgrunnsdata!$C:$C,'Endring fra 2009 til 2024'!$B215,Bakgrunnsdata!$D:$D,'Endring fra 2009 til 2024'!F$1)</f>
        <v>325815.26512142946</v>
      </c>
      <c r="G215" s="2">
        <f>SUMIFS(Bakgrunnsdata!$F:$F,Bakgrunnsdata!$C:$C,'Endring fra 2009 til 2024'!$B215,Bakgrunnsdata!$D:$D,'Endring fra 2009 til 2024'!G$1)</f>
        <v>318436.25065889512</v>
      </c>
      <c r="H215" s="2">
        <f>SUMIFS(Bakgrunnsdata!$F:$F,Bakgrunnsdata!$C:$C,'Endring fra 2009 til 2024'!$B215,Bakgrunnsdata!$D:$D,'Endring fra 2009 til 2024'!H$1)</f>
        <v>356174.36587420938</v>
      </c>
      <c r="I215" s="2">
        <f>SUMIFS(Bakgrunnsdata!$F:$F,Bakgrunnsdata!$C:$C,'Endring fra 2009 til 2024'!$B215,Bakgrunnsdata!$D:$D,'Endring fra 2009 til 2024'!I$1)</f>
        <v>333528.45832064026</v>
      </c>
      <c r="J215" s="2">
        <f>SUMIFS(Bakgrunnsdata!$F:$F,Bakgrunnsdata!$C:$C,'Endring fra 2009 til 2024'!$B215,Bakgrunnsdata!$D:$D,'Endring fra 2009 til 2024'!J$1)</f>
        <v>343864.70481896173</v>
      </c>
      <c r="K215" s="2">
        <f>SUMIFS(Bakgrunnsdata!$F:$F,Bakgrunnsdata!$C:$C,'Endring fra 2009 til 2024'!$B215,Bakgrunnsdata!$D:$D,'Endring fra 2009 til 2024'!K$1)</f>
        <v>346248.72665237309</v>
      </c>
      <c r="L215" s="2">
        <f>SUMIFS(Bakgrunnsdata!$F:$F,Bakgrunnsdata!$C:$C,'Endring fra 2009 til 2024'!$B215,Bakgrunnsdata!$D:$D,'Endring fra 2009 til 2024'!L$1)</f>
        <v>316419.45229582395</v>
      </c>
      <c r="M215" s="2">
        <f>SUMIFS(Bakgrunnsdata!$F:$F,Bakgrunnsdata!$C:$C,'Endring fra 2009 til 2024'!$B215,Bakgrunnsdata!$D:$D,'Endring fra 2009 til 2024'!M$1)</f>
        <v>362891.15928490181</v>
      </c>
      <c r="N215" s="2">
        <f>SUMIFS(Bakgrunnsdata!$F:$F,Bakgrunnsdata!$C:$C,'Endring fra 2009 til 2024'!$B215,Bakgrunnsdata!$D:$D,'Endring fra 2009 til 2024'!N$1)</f>
        <v>322153.92488565686</v>
      </c>
      <c r="O215" s="2">
        <f>SUMIFS(Bakgrunnsdata!$F:$F,Bakgrunnsdata!$C:$C,'Endring fra 2009 til 2024'!$B215,Bakgrunnsdata!$D:$D,'Endring fra 2009 til 2024'!O$1)</f>
        <v>354877.63742160471</v>
      </c>
      <c r="P215" s="2">
        <f>SUMIFS(Bakgrunnsdata!$F:$F,Bakgrunnsdata!$C:$C,'Endring fra 2009 til 2024'!$B215,Bakgrunnsdata!$D:$D,'Endring fra 2009 til 2024'!P$1)</f>
        <v>333257.62880943815</v>
      </c>
      <c r="Q215" s="5">
        <f t="shared" si="3"/>
        <v>0.81591149087923864</v>
      </c>
      <c r="R215" s="6"/>
    </row>
    <row r="216" spans="1:18">
      <c r="A216" t="s">
        <v>405</v>
      </c>
      <c r="B216" t="s">
        <v>440</v>
      </c>
      <c r="C216" t="s">
        <v>441</v>
      </c>
      <c r="D216" s="2">
        <f>SUMIFS(Bakgrunnsdata!$F:$F,Bakgrunnsdata!$C:$C,'Endring fra 2009 til 2024'!$B216,Bakgrunnsdata!$D:$D,'Endring fra 2009 til 2024'!D$1)</f>
        <v>23595.990043412115</v>
      </c>
      <c r="E216" s="2">
        <f>SUMIFS(Bakgrunnsdata!$F:$F,Bakgrunnsdata!$C:$C,'Endring fra 2009 til 2024'!$B216,Bakgrunnsdata!$D:$D,'Endring fra 2009 til 2024'!E$1)</f>
        <v>23392.273206244889</v>
      </c>
      <c r="F216" s="2">
        <f>SUMIFS(Bakgrunnsdata!$F:$F,Bakgrunnsdata!$C:$C,'Endring fra 2009 til 2024'!$B216,Bakgrunnsdata!$D:$D,'Endring fra 2009 til 2024'!F$1)</f>
        <v>23342.156433669614</v>
      </c>
      <c r="G216" s="2">
        <f>SUMIFS(Bakgrunnsdata!$F:$F,Bakgrunnsdata!$C:$C,'Endring fra 2009 til 2024'!$B216,Bakgrunnsdata!$D:$D,'Endring fra 2009 til 2024'!G$1)</f>
        <v>23375.646509180966</v>
      </c>
      <c r="H216" s="2">
        <f>SUMIFS(Bakgrunnsdata!$F:$F,Bakgrunnsdata!$C:$C,'Endring fra 2009 til 2024'!$B216,Bakgrunnsdata!$D:$D,'Endring fra 2009 til 2024'!H$1)</f>
        <v>23297.334693908117</v>
      </c>
      <c r="I216" s="2">
        <f>SUMIFS(Bakgrunnsdata!$F:$F,Bakgrunnsdata!$C:$C,'Endring fra 2009 til 2024'!$B216,Bakgrunnsdata!$D:$D,'Endring fra 2009 til 2024'!I$1)</f>
        <v>23789.535651890841</v>
      </c>
      <c r="J216" s="2">
        <f>SUMIFS(Bakgrunnsdata!$F:$F,Bakgrunnsdata!$C:$C,'Endring fra 2009 til 2024'!$B216,Bakgrunnsdata!$D:$D,'Endring fra 2009 til 2024'!J$1)</f>
        <v>24516.797752921899</v>
      </c>
      <c r="K216" s="2">
        <f>SUMIFS(Bakgrunnsdata!$F:$F,Bakgrunnsdata!$C:$C,'Endring fra 2009 til 2024'!$B216,Bakgrunnsdata!$D:$D,'Endring fra 2009 til 2024'!K$1)</f>
        <v>25212.865471293218</v>
      </c>
      <c r="L216" s="2">
        <f>SUMIFS(Bakgrunnsdata!$F:$F,Bakgrunnsdata!$C:$C,'Endring fra 2009 til 2024'!$B216,Bakgrunnsdata!$D:$D,'Endring fra 2009 til 2024'!L$1)</f>
        <v>22918.312385813984</v>
      </c>
      <c r="M216" s="2">
        <f>SUMIFS(Bakgrunnsdata!$F:$F,Bakgrunnsdata!$C:$C,'Endring fra 2009 til 2024'!$B216,Bakgrunnsdata!$D:$D,'Endring fra 2009 til 2024'!M$1)</f>
        <v>25763.274468169766</v>
      </c>
      <c r="N216" s="2">
        <f>SUMIFS(Bakgrunnsdata!$F:$F,Bakgrunnsdata!$C:$C,'Endring fra 2009 til 2024'!$B216,Bakgrunnsdata!$D:$D,'Endring fra 2009 til 2024'!N$1)</f>
        <v>25626.86601792512</v>
      </c>
      <c r="O216" s="2">
        <f>SUMIFS(Bakgrunnsdata!$F:$F,Bakgrunnsdata!$C:$C,'Endring fra 2009 til 2024'!$B216,Bakgrunnsdata!$D:$D,'Endring fra 2009 til 2024'!O$1)</f>
        <v>26630.098065886636</v>
      </c>
      <c r="P216" s="2">
        <f>SUMIFS(Bakgrunnsdata!$F:$F,Bakgrunnsdata!$C:$C,'Endring fra 2009 til 2024'!$B216,Bakgrunnsdata!$D:$D,'Endring fra 2009 til 2024'!P$1)</f>
        <v>25756.272015655926</v>
      </c>
      <c r="Q216" s="5">
        <f t="shared" si="3"/>
        <v>9.1552927775834236E-2</v>
      </c>
      <c r="R216" s="6"/>
    </row>
    <row r="217" spans="1:18">
      <c r="A217" t="s">
        <v>405</v>
      </c>
      <c r="B217" t="s">
        <v>442</v>
      </c>
      <c r="C217" t="s">
        <v>443</v>
      </c>
      <c r="D217" s="2">
        <f>SUMIFS(Bakgrunnsdata!$F:$F,Bakgrunnsdata!$C:$C,'Endring fra 2009 til 2024'!$B217,Bakgrunnsdata!$D:$D,'Endring fra 2009 til 2024'!D$1)</f>
        <v>80851.520415131701</v>
      </c>
      <c r="E217" s="2">
        <f>SUMIFS(Bakgrunnsdata!$F:$F,Bakgrunnsdata!$C:$C,'Endring fra 2009 til 2024'!$B217,Bakgrunnsdata!$D:$D,'Endring fra 2009 til 2024'!E$1)</f>
        <v>80690.76335083069</v>
      </c>
      <c r="F217" s="2">
        <f>SUMIFS(Bakgrunnsdata!$F:$F,Bakgrunnsdata!$C:$C,'Endring fra 2009 til 2024'!$B217,Bakgrunnsdata!$D:$D,'Endring fra 2009 til 2024'!F$1)</f>
        <v>80828.789494245968</v>
      </c>
      <c r="G217" s="2">
        <f>SUMIFS(Bakgrunnsdata!$F:$F,Bakgrunnsdata!$C:$C,'Endring fra 2009 til 2024'!$B217,Bakgrunnsdata!$D:$D,'Endring fra 2009 til 2024'!G$1)</f>
        <v>80561.383839907299</v>
      </c>
      <c r="H217" s="2">
        <f>SUMIFS(Bakgrunnsdata!$F:$F,Bakgrunnsdata!$C:$C,'Endring fra 2009 til 2024'!$B217,Bakgrunnsdata!$D:$D,'Endring fra 2009 til 2024'!H$1)</f>
        <v>80094.344435151201</v>
      </c>
      <c r="I217" s="2">
        <f>SUMIFS(Bakgrunnsdata!$F:$F,Bakgrunnsdata!$C:$C,'Endring fra 2009 til 2024'!$B217,Bakgrunnsdata!$D:$D,'Endring fra 2009 til 2024'!I$1)</f>
        <v>75920.004214259156</v>
      </c>
      <c r="J217" s="2">
        <f>SUMIFS(Bakgrunnsdata!$F:$F,Bakgrunnsdata!$C:$C,'Endring fra 2009 til 2024'!$B217,Bakgrunnsdata!$D:$D,'Endring fra 2009 til 2024'!J$1)</f>
        <v>75256.813077375715</v>
      </c>
      <c r="K217" s="2">
        <f>SUMIFS(Bakgrunnsdata!$F:$F,Bakgrunnsdata!$C:$C,'Endring fra 2009 til 2024'!$B217,Bakgrunnsdata!$D:$D,'Endring fra 2009 til 2024'!K$1)</f>
        <v>76982.769688745102</v>
      </c>
      <c r="L217" s="2">
        <f>SUMIFS(Bakgrunnsdata!$F:$F,Bakgrunnsdata!$C:$C,'Endring fra 2009 til 2024'!$B217,Bakgrunnsdata!$D:$D,'Endring fra 2009 til 2024'!L$1)</f>
        <v>73344.382361827855</v>
      </c>
      <c r="M217" s="2">
        <f>SUMIFS(Bakgrunnsdata!$F:$F,Bakgrunnsdata!$C:$C,'Endring fra 2009 til 2024'!$B217,Bakgrunnsdata!$D:$D,'Endring fra 2009 til 2024'!M$1)</f>
        <v>67015.207083374626</v>
      </c>
      <c r="N217" s="2">
        <f>SUMIFS(Bakgrunnsdata!$F:$F,Bakgrunnsdata!$C:$C,'Endring fra 2009 til 2024'!$B217,Bakgrunnsdata!$D:$D,'Endring fra 2009 til 2024'!N$1)</f>
        <v>68051.574160693999</v>
      </c>
      <c r="O217" s="2">
        <f>SUMIFS(Bakgrunnsdata!$F:$F,Bakgrunnsdata!$C:$C,'Endring fra 2009 til 2024'!$B217,Bakgrunnsdata!$D:$D,'Endring fra 2009 til 2024'!O$1)</f>
        <v>66588.498327023568</v>
      </c>
      <c r="P217" s="2">
        <f>SUMIFS(Bakgrunnsdata!$F:$F,Bakgrunnsdata!$C:$C,'Endring fra 2009 til 2024'!$B217,Bakgrunnsdata!$D:$D,'Endring fra 2009 til 2024'!P$1)</f>
        <v>64593.600882988641</v>
      </c>
      <c r="Q217" s="5">
        <f t="shared" si="3"/>
        <v>-0.20108365864571076</v>
      </c>
      <c r="R217" s="6"/>
    </row>
    <row r="218" spans="1:18">
      <c r="A218" t="s">
        <v>405</v>
      </c>
      <c r="B218" t="s">
        <v>444</v>
      </c>
      <c r="C218" t="s">
        <v>445</v>
      </c>
      <c r="D218" s="2">
        <f>SUMIFS(Bakgrunnsdata!$F:$F,Bakgrunnsdata!$C:$C,'Endring fra 2009 til 2024'!$B218,Bakgrunnsdata!$D:$D,'Endring fra 2009 til 2024'!D$1)</f>
        <v>2291820.1974224094</v>
      </c>
      <c r="E218" s="2">
        <f>SUMIFS(Bakgrunnsdata!$F:$F,Bakgrunnsdata!$C:$C,'Endring fra 2009 til 2024'!$B218,Bakgrunnsdata!$D:$D,'Endring fra 2009 til 2024'!E$1)</f>
        <v>1746250.3372118573</v>
      </c>
      <c r="F218" s="2">
        <f>SUMIFS(Bakgrunnsdata!$F:$F,Bakgrunnsdata!$C:$C,'Endring fra 2009 til 2024'!$B218,Bakgrunnsdata!$D:$D,'Endring fra 2009 til 2024'!F$1)</f>
        <v>1253428.6954024944</v>
      </c>
      <c r="G218" s="2">
        <f>SUMIFS(Bakgrunnsdata!$F:$F,Bakgrunnsdata!$C:$C,'Endring fra 2009 til 2024'!$B218,Bakgrunnsdata!$D:$D,'Endring fra 2009 til 2024'!G$1)</f>
        <v>1315189.8239351062</v>
      </c>
      <c r="H218" s="2">
        <f>SUMIFS(Bakgrunnsdata!$F:$F,Bakgrunnsdata!$C:$C,'Endring fra 2009 til 2024'!$B218,Bakgrunnsdata!$D:$D,'Endring fra 2009 til 2024'!H$1)</f>
        <v>1279246.8364127434</v>
      </c>
      <c r="I218" s="2">
        <f>SUMIFS(Bakgrunnsdata!$F:$F,Bakgrunnsdata!$C:$C,'Endring fra 2009 til 2024'!$B218,Bakgrunnsdata!$D:$D,'Endring fra 2009 til 2024'!I$1)</f>
        <v>1320527.5771849789</v>
      </c>
      <c r="J218" s="2">
        <f>SUMIFS(Bakgrunnsdata!$F:$F,Bakgrunnsdata!$C:$C,'Endring fra 2009 til 2024'!$B218,Bakgrunnsdata!$D:$D,'Endring fra 2009 til 2024'!J$1)</f>
        <v>1233384.7483413583</v>
      </c>
      <c r="K218" s="2">
        <f>SUMIFS(Bakgrunnsdata!$F:$F,Bakgrunnsdata!$C:$C,'Endring fra 2009 til 2024'!$B218,Bakgrunnsdata!$D:$D,'Endring fra 2009 til 2024'!K$1)</f>
        <v>1159077.4154460819</v>
      </c>
      <c r="L218" s="2">
        <f>SUMIFS(Bakgrunnsdata!$F:$F,Bakgrunnsdata!$C:$C,'Endring fra 2009 til 2024'!$B218,Bakgrunnsdata!$D:$D,'Endring fra 2009 til 2024'!L$1)</f>
        <v>1064100.5468773947</v>
      </c>
      <c r="M218" s="2">
        <f>SUMIFS(Bakgrunnsdata!$F:$F,Bakgrunnsdata!$C:$C,'Endring fra 2009 til 2024'!$B218,Bakgrunnsdata!$D:$D,'Endring fra 2009 til 2024'!M$1)</f>
        <v>938796.63885009836</v>
      </c>
      <c r="N218" s="2">
        <f>SUMIFS(Bakgrunnsdata!$F:$F,Bakgrunnsdata!$C:$C,'Endring fra 2009 til 2024'!$B218,Bakgrunnsdata!$D:$D,'Endring fra 2009 til 2024'!N$1)</f>
        <v>836585.24382785789</v>
      </c>
      <c r="O218" s="2">
        <f>SUMIFS(Bakgrunnsdata!$F:$F,Bakgrunnsdata!$C:$C,'Endring fra 2009 til 2024'!$B218,Bakgrunnsdata!$D:$D,'Endring fra 2009 til 2024'!O$1)</f>
        <v>820231.13739571115</v>
      </c>
      <c r="P218" s="2">
        <f>SUMIFS(Bakgrunnsdata!$F:$F,Bakgrunnsdata!$C:$C,'Endring fra 2009 til 2024'!$B218,Bakgrunnsdata!$D:$D,'Endring fra 2009 til 2024'!P$1)</f>
        <v>790192.37336785707</v>
      </c>
      <c r="Q218" s="5">
        <f t="shared" si="3"/>
        <v>-0.65521188169273503</v>
      </c>
      <c r="R218" s="6"/>
    </row>
    <row r="219" spans="1:18">
      <c r="A219" t="s">
        <v>405</v>
      </c>
      <c r="B219" t="s">
        <v>446</v>
      </c>
      <c r="C219" t="s">
        <v>447</v>
      </c>
      <c r="D219" s="2">
        <f>SUMIFS(Bakgrunnsdata!$F:$F,Bakgrunnsdata!$C:$C,'Endring fra 2009 til 2024'!$B219,Bakgrunnsdata!$D:$D,'Endring fra 2009 til 2024'!D$1)</f>
        <v>554653.92547453195</v>
      </c>
      <c r="E219" s="2">
        <f>SUMIFS(Bakgrunnsdata!$F:$F,Bakgrunnsdata!$C:$C,'Endring fra 2009 til 2024'!$B219,Bakgrunnsdata!$D:$D,'Endring fra 2009 til 2024'!E$1)</f>
        <v>539813.28237908112</v>
      </c>
      <c r="F219" s="2">
        <f>SUMIFS(Bakgrunnsdata!$F:$F,Bakgrunnsdata!$C:$C,'Endring fra 2009 til 2024'!$B219,Bakgrunnsdata!$D:$D,'Endring fra 2009 til 2024'!F$1)</f>
        <v>557144.55138064688</v>
      </c>
      <c r="G219" s="2">
        <f>SUMIFS(Bakgrunnsdata!$F:$F,Bakgrunnsdata!$C:$C,'Endring fra 2009 til 2024'!$B219,Bakgrunnsdata!$D:$D,'Endring fra 2009 til 2024'!G$1)</f>
        <v>549037.52580027597</v>
      </c>
      <c r="H219" s="2">
        <f>SUMIFS(Bakgrunnsdata!$F:$F,Bakgrunnsdata!$C:$C,'Endring fra 2009 til 2024'!$B219,Bakgrunnsdata!$D:$D,'Endring fra 2009 til 2024'!H$1)</f>
        <v>557973.75324916374</v>
      </c>
      <c r="I219" s="2">
        <f>SUMIFS(Bakgrunnsdata!$F:$F,Bakgrunnsdata!$C:$C,'Endring fra 2009 til 2024'!$B219,Bakgrunnsdata!$D:$D,'Endring fra 2009 til 2024'!I$1)</f>
        <v>572485.76102206449</v>
      </c>
      <c r="J219" s="2">
        <f>SUMIFS(Bakgrunnsdata!$F:$F,Bakgrunnsdata!$C:$C,'Endring fra 2009 til 2024'!$B219,Bakgrunnsdata!$D:$D,'Endring fra 2009 til 2024'!J$1)</f>
        <v>654772.16426334705</v>
      </c>
      <c r="K219" s="2">
        <f>SUMIFS(Bakgrunnsdata!$F:$F,Bakgrunnsdata!$C:$C,'Endring fra 2009 til 2024'!$B219,Bakgrunnsdata!$D:$D,'Endring fra 2009 til 2024'!K$1)</f>
        <v>685866.95548669947</v>
      </c>
      <c r="L219" s="2">
        <f>SUMIFS(Bakgrunnsdata!$F:$F,Bakgrunnsdata!$C:$C,'Endring fra 2009 til 2024'!$B219,Bakgrunnsdata!$D:$D,'Endring fra 2009 til 2024'!L$1)</f>
        <v>681848.47569829796</v>
      </c>
      <c r="M219" s="2">
        <f>SUMIFS(Bakgrunnsdata!$F:$F,Bakgrunnsdata!$C:$C,'Endring fra 2009 til 2024'!$B219,Bakgrunnsdata!$D:$D,'Endring fra 2009 til 2024'!M$1)</f>
        <v>690909.41261715547</v>
      </c>
      <c r="N219" s="2">
        <f>SUMIFS(Bakgrunnsdata!$F:$F,Bakgrunnsdata!$C:$C,'Endring fra 2009 til 2024'!$B219,Bakgrunnsdata!$D:$D,'Endring fra 2009 til 2024'!N$1)</f>
        <v>700757.95678535278</v>
      </c>
      <c r="O219" s="2">
        <f>SUMIFS(Bakgrunnsdata!$F:$F,Bakgrunnsdata!$C:$C,'Endring fra 2009 til 2024'!$B219,Bakgrunnsdata!$D:$D,'Endring fra 2009 til 2024'!O$1)</f>
        <v>576911.37382511003</v>
      </c>
      <c r="P219" s="2">
        <f>SUMIFS(Bakgrunnsdata!$F:$F,Bakgrunnsdata!$C:$C,'Endring fra 2009 til 2024'!$B219,Bakgrunnsdata!$D:$D,'Endring fra 2009 til 2024'!P$1)</f>
        <v>582309.96804812108</v>
      </c>
      <c r="Q219" s="5">
        <f t="shared" si="3"/>
        <v>4.9861799048709798E-2</v>
      </c>
      <c r="R219" s="6"/>
    </row>
    <row r="220" spans="1:18">
      <c r="A220" t="s">
        <v>405</v>
      </c>
      <c r="B220" t="s">
        <v>448</v>
      </c>
      <c r="C220" t="s">
        <v>449</v>
      </c>
      <c r="D220" s="2">
        <f>SUMIFS(Bakgrunnsdata!$F:$F,Bakgrunnsdata!$C:$C,'Endring fra 2009 til 2024'!$B220,Bakgrunnsdata!$D:$D,'Endring fra 2009 til 2024'!D$1)</f>
        <v>13688.635368232357</v>
      </c>
      <c r="E220" s="2">
        <f>SUMIFS(Bakgrunnsdata!$F:$F,Bakgrunnsdata!$C:$C,'Endring fra 2009 til 2024'!$B220,Bakgrunnsdata!$D:$D,'Endring fra 2009 til 2024'!E$1)</f>
        <v>13685.77617217425</v>
      </c>
      <c r="F220" s="2">
        <f>SUMIFS(Bakgrunnsdata!$F:$F,Bakgrunnsdata!$C:$C,'Endring fra 2009 til 2024'!$B220,Bakgrunnsdata!$D:$D,'Endring fra 2009 til 2024'!F$1)</f>
        <v>13911.123821916568</v>
      </c>
      <c r="G220" s="2">
        <f>SUMIFS(Bakgrunnsdata!$F:$F,Bakgrunnsdata!$C:$C,'Endring fra 2009 til 2024'!$B220,Bakgrunnsdata!$D:$D,'Endring fra 2009 til 2024'!G$1)</f>
        <v>13975.508797681137</v>
      </c>
      <c r="H220" s="2">
        <f>SUMIFS(Bakgrunnsdata!$F:$F,Bakgrunnsdata!$C:$C,'Endring fra 2009 til 2024'!$B220,Bakgrunnsdata!$D:$D,'Endring fra 2009 til 2024'!H$1)</f>
        <v>13943.302169177632</v>
      </c>
      <c r="I220" s="2">
        <f>SUMIFS(Bakgrunnsdata!$F:$F,Bakgrunnsdata!$C:$C,'Endring fra 2009 til 2024'!$B220,Bakgrunnsdata!$D:$D,'Endring fra 2009 til 2024'!I$1)</f>
        <v>12711.731204923497</v>
      </c>
      <c r="J220" s="2">
        <f>SUMIFS(Bakgrunnsdata!$F:$F,Bakgrunnsdata!$C:$C,'Endring fra 2009 til 2024'!$B220,Bakgrunnsdata!$D:$D,'Endring fra 2009 til 2024'!J$1)</f>
        <v>13006.691130865162</v>
      </c>
      <c r="K220" s="2">
        <f>SUMIFS(Bakgrunnsdata!$F:$F,Bakgrunnsdata!$C:$C,'Endring fra 2009 til 2024'!$B220,Bakgrunnsdata!$D:$D,'Endring fra 2009 til 2024'!K$1)</f>
        <v>13652.682850142217</v>
      </c>
      <c r="L220" s="2">
        <f>SUMIFS(Bakgrunnsdata!$F:$F,Bakgrunnsdata!$C:$C,'Endring fra 2009 til 2024'!$B220,Bakgrunnsdata!$D:$D,'Endring fra 2009 til 2024'!L$1)</f>
        <v>9950.6108330751867</v>
      </c>
      <c r="M220" s="2">
        <f>SUMIFS(Bakgrunnsdata!$F:$F,Bakgrunnsdata!$C:$C,'Endring fra 2009 til 2024'!$B220,Bakgrunnsdata!$D:$D,'Endring fra 2009 til 2024'!M$1)</f>
        <v>10095.488547672256</v>
      </c>
      <c r="N220" s="2">
        <f>SUMIFS(Bakgrunnsdata!$F:$F,Bakgrunnsdata!$C:$C,'Endring fra 2009 til 2024'!$B220,Bakgrunnsdata!$D:$D,'Endring fra 2009 til 2024'!N$1)</f>
        <v>13025.308567802438</v>
      </c>
      <c r="O220" s="2">
        <f>SUMIFS(Bakgrunnsdata!$F:$F,Bakgrunnsdata!$C:$C,'Endring fra 2009 til 2024'!$B220,Bakgrunnsdata!$D:$D,'Endring fra 2009 til 2024'!O$1)</f>
        <v>12912.673771630023</v>
      </c>
      <c r="P220" s="2">
        <f>SUMIFS(Bakgrunnsdata!$F:$F,Bakgrunnsdata!$C:$C,'Endring fra 2009 til 2024'!$B220,Bakgrunnsdata!$D:$D,'Endring fra 2009 til 2024'!P$1)</f>
        <v>12015.906384132632</v>
      </c>
      <c r="Q220" s="5">
        <f t="shared" si="3"/>
        <v>-0.12219837398705791</v>
      </c>
      <c r="R220" s="6"/>
    </row>
    <row r="221" spans="1:18">
      <c r="A221" t="s">
        <v>405</v>
      </c>
      <c r="B221" t="s">
        <v>450</v>
      </c>
      <c r="C221" t="s">
        <v>451</v>
      </c>
      <c r="D221" s="2">
        <f>SUMIFS(Bakgrunnsdata!$F:$F,Bakgrunnsdata!$C:$C,'Endring fra 2009 til 2024'!$B221,Bakgrunnsdata!$D:$D,'Endring fra 2009 til 2024'!D$1)</f>
        <v>110294.39293449314</v>
      </c>
      <c r="E221" s="2">
        <f>SUMIFS(Bakgrunnsdata!$F:$F,Bakgrunnsdata!$C:$C,'Endring fra 2009 til 2024'!$B221,Bakgrunnsdata!$D:$D,'Endring fra 2009 til 2024'!E$1)</f>
        <v>111488.42808248904</v>
      </c>
      <c r="F221" s="2">
        <f>SUMIFS(Bakgrunnsdata!$F:$F,Bakgrunnsdata!$C:$C,'Endring fra 2009 til 2024'!$B221,Bakgrunnsdata!$D:$D,'Endring fra 2009 til 2024'!F$1)</f>
        <v>111705.52965345161</v>
      </c>
      <c r="G221" s="2">
        <f>SUMIFS(Bakgrunnsdata!$F:$F,Bakgrunnsdata!$C:$C,'Endring fra 2009 til 2024'!$B221,Bakgrunnsdata!$D:$D,'Endring fra 2009 til 2024'!G$1)</f>
        <v>109246.56527000095</v>
      </c>
      <c r="H221" s="2">
        <f>SUMIFS(Bakgrunnsdata!$F:$F,Bakgrunnsdata!$C:$C,'Endring fra 2009 til 2024'!$B221,Bakgrunnsdata!$D:$D,'Endring fra 2009 til 2024'!H$1)</f>
        <v>108130.68632053542</v>
      </c>
      <c r="I221" s="2">
        <f>SUMIFS(Bakgrunnsdata!$F:$F,Bakgrunnsdata!$C:$C,'Endring fra 2009 til 2024'!$B221,Bakgrunnsdata!$D:$D,'Endring fra 2009 til 2024'!I$1)</f>
        <v>101580.31757325032</v>
      </c>
      <c r="J221" s="2">
        <f>SUMIFS(Bakgrunnsdata!$F:$F,Bakgrunnsdata!$C:$C,'Endring fra 2009 til 2024'!$B221,Bakgrunnsdata!$D:$D,'Endring fra 2009 til 2024'!J$1)</f>
        <v>100371.80093078833</v>
      </c>
      <c r="K221" s="2">
        <f>SUMIFS(Bakgrunnsdata!$F:$F,Bakgrunnsdata!$C:$C,'Endring fra 2009 til 2024'!$B221,Bakgrunnsdata!$D:$D,'Endring fra 2009 til 2024'!K$1)</f>
        <v>98946.925505386229</v>
      </c>
      <c r="L221" s="2">
        <f>SUMIFS(Bakgrunnsdata!$F:$F,Bakgrunnsdata!$C:$C,'Endring fra 2009 til 2024'!$B221,Bakgrunnsdata!$D:$D,'Endring fra 2009 til 2024'!L$1)</f>
        <v>98892.791724745199</v>
      </c>
      <c r="M221" s="2">
        <f>SUMIFS(Bakgrunnsdata!$F:$F,Bakgrunnsdata!$C:$C,'Endring fra 2009 til 2024'!$B221,Bakgrunnsdata!$D:$D,'Endring fra 2009 til 2024'!M$1)</f>
        <v>99261.30812828886</v>
      </c>
      <c r="N221" s="2">
        <f>SUMIFS(Bakgrunnsdata!$F:$F,Bakgrunnsdata!$C:$C,'Endring fra 2009 til 2024'!$B221,Bakgrunnsdata!$D:$D,'Endring fra 2009 til 2024'!N$1)</f>
        <v>96173.526439235939</v>
      </c>
      <c r="O221" s="2">
        <f>SUMIFS(Bakgrunnsdata!$F:$F,Bakgrunnsdata!$C:$C,'Endring fra 2009 til 2024'!$B221,Bakgrunnsdata!$D:$D,'Endring fra 2009 til 2024'!O$1)</f>
        <v>95469.308365689678</v>
      </c>
      <c r="P221" s="2">
        <f>SUMIFS(Bakgrunnsdata!$F:$F,Bakgrunnsdata!$C:$C,'Endring fra 2009 til 2024'!$B221,Bakgrunnsdata!$D:$D,'Endring fra 2009 til 2024'!P$1)</f>
        <v>94574.138312664814</v>
      </c>
      <c r="Q221" s="5">
        <f t="shared" si="3"/>
        <v>-0.14252995282511793</v>
      </c>
      <c r="R221" s="6"/>
    </row>
    <row r="222" spans="1:18">
      <c r="A222" t="s">
        <v>452</v>
      </c>
      <c r="B222" t="s">
        <v>453</v>
      </c>
      <c r="C222" t="s">
        <v>454</v>
      </c>
      <c r="D222" s="2">
        <f>SUMIFS(Bakgrunnsdata!$F:$F,Bakgrunnsdata!$C:$C,'Endring fra 2009 til 2024'!$B222,Bakgrunnsdata!$D:$D,'Endring fra 2009 til 2024'!D$1)</f>
        <v>2257324.8474997841</v>
      </c>
      <c r="E222" s="2">
        <f>SUMIFS(Bakgrunnsdata!$F:$F,Bakgrunnsdata!$C:$C,'Endring fra 2009 til 2024'!$B222,Bakgrunnsdata!$D:$D,'Endring fra 2009 til 2024'!E$1)</f>
        <v>1998752.7930197681</v>
      </c>
      <c r="F222" s="2">
        <f>SUMIFS(Bakgrunnsdata!$F:$F,Bakgrunnsdata!$C:$C,'Endring fra 2009 til 2024'!$B222,Bakgrunnsdata!$D:$D,'Endring fra 2009 til 2024'!F$1)</f>
        <v>2260267.0370995272</v>
      </c>
      <c r="G222" s="2">
        <f>SUMIFS(Bakgrunnsdata!$F:$F,Bakgrunnsdata!$C:$C,'Endring fra 2009 til 2024'!$B222,Bakgrunnsdata!$D:$D,'Endring fra 2009 til 2024'!G$1)</f>
        <v>2420164.0302116368</v>
      </c>
      <c r="H222" s="2">
        <f>SUMIFS(Bakgrunnsdata!$F:$F,Bakgrunnsdata!$C:$C,'Endring fra 2009 til 2024'!$B222,Bakgrunnsdata!$D:$D,'Endring fra 2009 til 2024'!H$1)</f>
        <v>2166600.6261923118</v>
      </c>
      <c r="I222" s="2">
        <f>SUMIFS(Bakgrunnsdata!$F:$F,Bakgrunnsdata!$C:$C,'Endring fra 2009 til 2024'!$B222,Bakgrunnsdata!$D:$D,'Endring fra 2009 til 2024'!I$1)</f>
        <v>1904348.7788733826</v>
      </c>
      <c r="J222" s="2">
        <f>SUMIFS(Bakgrunnsdata!$F:$F,Bakgrunnsdata!$C:$C,'Endring fra 2009 til 2024'!$B222,Bakgrunnsdata!$D:$D,'Endring fra 2009 til 2024'!J$1)</f>
        <v>2152112.0909274053</v>
      </c>
      <c r="K222" s="2">
        <f>SUMIFS(Bakgrunnsdata!$F:$F,Bakgrunnsdata!$C:$C,'Endring fra 2009 til 2024'!$B222,Bakgrunnsdata!$D:$D,'Endring fra 2009 til 2024'!K$1)</f>
        <v>2190788.0416479302</v>
      </c>
      <c r="L222" s="2">
        <f>SUMIFS(Bakgrunnsdata!$F:$F,Bakgrunnsdata!$C:$C,'Endring fra 2009 til 2024'!$B222,Bakgrunnsdata!$D:$D,'Endring fra 2009 til 2024'!L$1)</f>
        <v>2128944.9868521197</v>
      </c>
      <c r="M222" s="2">
        <f>SUMIFS(Bakgrunnsdata!$F:$F,Bakgrunnsdata!$C:$C,'Endring fra 2009 til 2024'!$B222,Bakgrunnsdata!$D:$D,'Endring fra 2009 til 2024'!M$1)</f>
        <v>1936282.6629638616</v>
      </c>
      <c r="N222" s="2">
        <f>SUMIFS(Bakgrunnsdata!$F:$F,Bakgrunnsdata!$C:$C,'Endring fra 2009 til 2024'!$B222,Bakgrunnsdata!$D:$D,'Endring fra 2009 til 2024'!N$1)</f>
        <v>2281258.1804212746</v>
      </c>
      <c r="O222" s="2">
        <f>SUMIFS(Bakgrunnsdata!$F:$F,Bakgrunnsdata!$C:$C,'Endring fra 2009 til 2024'!$B222,Bakgrunnsdata!$D:$D,'Endring fra 2009 til 2024'!O$1)</f>
        <v>1969850.9228926005</v>
      </c>
      <c r="P222" s="2">
        <f>SUMIFS(Bakgrunnsdata!$F:$F,Bakgrunnsdata!$C:$C,'Endring fra 2009 til 2024'!$B222,Bakgrunnsdata!$D:$D,'Endring fra 2009 til 2024'!P$1)</f>
        <v>2222015.0973571208</v>
      </c>
      <c r="Q222" s="5">
        <f t="shared" si="3"/>
        <v>-1.564229897250824E-2</v>
      </c>
      <c r="R222" s="6"/>
    </row>
    <row r="223" spans="1:18">
      <c r="A223" t="s">
        <v>452</v>
      </c>
      <c r="B223" t="s">
        <v>455</v>
      </c>
      <c r="C223" t="s">
        <v>456</v>
      </c>
      <c r="D223" s="2">
        <f>SUMIFS(Bakgrunnsdata!$F:$F,Bakgrunnsdata!$C:$C,'Endring fra 2009 til 2024'!$B223,Bakgrunnsdata!$D:$D,'Endring fra 2009 til 2024'!D$1)</f>
        <v>165081.61345314374</v>
      </c>
      <c r="E223" s="2">
        <f>SUMIFS(Bakgrunnsdata!$F:$F,Bakgrunnsdata!$C:$C,'Endring fra 2009 til 2024'!$B223,Bakgrunnsdata!$D:$D,'Endring fra 2009 til 2024'!E$1)</f>
        <v>161769.2816405163</v>
      </c>
      <c r="F223" s="2">
        <f>SUMIFS(Bakgrunnsdata!$F:$F,Bakgrunnsdata!$C:$C,'Endring fra 2009 til 2024'!$B223,Bakgrunnsdata!$D:$D,'Endring fra 2009 til 2024'!F$1)</f>
        <v>157806.85281867121</v>
      </c>
      <c r="G223" s="2">
        <f>SUMIFS(Bakgrunnsdata!$F:$F,Bakgrunnsdata!$C:$C,'Endring fra 2009 til 2024'!$B223,Bakgrunnsdata!$D:$D,'Endring fra 2009 til 2024'!G$1)</f>
        <v>152197.3904924533</v>
      </c>
      <c r="H223" s="2">
        <f>SUMIFS(Bakgrunnsdata!$F:$F,Bakgrunnsdata!$C:$C,'Endring fra 2009 til 2024'!$B223,Bakgrunnsdata!$D:$D,'Endring fra 2009 til 2024'!H$1)</f>
        <v>150016.40124759715</v>
      </c>
      <c r="I223" s="2">
        <f>SUMIFS(Bakgrunnsdata!$F:$F,Bakgrunnsdata!$C:$C,'Endring fra 2009 til 2024'!$B223,Bakgrunnsdata!$D:$D,'Endring fra 2009 til 2024'!I$1)</f>
        <v>144680.2943215284</v>
      </c>
      <c r="J223" s="2">
        <f>SUMIFS(Bakgrunnsdata!$F:$F,Bakgrunnsdata!$C:$C,'Endring fra 2009 til 2024'!$B223,Bakgrunnsdata!$D:$D,'Endring fra 2009 til 2024'!J$1)</f>
        <v>138892.09584769708</v>
      </c>
      <c r="K223" s="2">
        <f>SUMIFS(Bakgrunnsdata!$F:$F,Bakgrunnsdata!$C:$C,'Endring fra 2009 til 2024'!$B223,Bakgrunnsdata!$D:$D,'Endring fra 2009 til 2024'!K$1)</f>
        <v>134614.01957381854</v>
      </c>
      <c r="L223" s="2">
        <f>SUMIFS(Bakgrunnsdata!$F:$F,Bakgrunnsdata!$C:$C,'Endring fra 2009 til 2024'!$B223,Bakgrunnsdata!$D:$D,'Endring fra 2009 til 2024'!L$1)</f>
        <v>128731.60780279666</v>
      </c>
      <c r="M223" s="2">
        <f>SUMIFS(Bakgrunnsdata!$F:$F,Bakgrunnsdata!$C:$C,'Endring fra 2009 til 2024'!$B223,Bakgrunnsdata!$D:$D,'Endring fra 2009 til 2024'!M$1)</f>
        <v>128401.01896044235</v>
      </c>
      <c r="N223" s="2">
        <f>SUMIFS(Bakgrunnsdata!$F:$F,Bakgrunnsdata!$C:$C,'Endring fra 2009 til 2024'!$B223,Bakgrunnsdata!$D:$D,'Endring fra 2009 til 2024'!N$1)</f>
        <v>125822.78061030649</v>
      </c>
      <c r="O223" s="2">
        <f>SUMIFS(Bakgrunnsdata!$F:$F,Bakgrunnsdata!$C:$C,'Endring fra 2009 til 2024'!$B223,Bakgrunnsdata!$D:$D,'Endring fra 2009 til 2024'!O$1)</f>
        <v>116312.44047185524</v>
      </c>
      <c r="P223" s="2">
        <f>SUMIFS(Bakgrunnsdata!$F:$F,Bakgrunnsdata!$C:$C,'Endring fra 2009 til 2024'!$B223,Bakgrunnsdata!$D:$D,'Endring fra 2009 til 2024'!P$1)</f>
        <v>118118.6551692802</v>
      </c>
      <c r="Q223" s="5">
        <f t="shared" si="3"/>
        <v>-0.28448327649277161</v>
      </c>
      <c r="R223" s="6"/>
    </row>
    <row r="224" spans="1:18">
      <c r="A224" t="s">
        <v>452</v>
      </c>
      <c r="B224" t="s">
        <v>457</v>
      </c>
      <c r="C224" t="s">
        <v>458</v>
      </c>
      <c r="D224" s="2">
        <f>SUMIFS(Bakgrunnsdata!$F:$F,Bakgrunnsdata!$C:$C,'Endring fra 2009 til 2024'!$B224,Bakgrunnsdata!$D:$D,'Endring fra 2009 til 2024'!D$1)</f>
        <v>52245.042902585417</v>
      </c>
      <c r="E224" s="2">
        <f>SUMIFS(Bakgrunnsdata!$F:$F,Bakgrunnsdata!$C:$C,'Endring fra 2009 til 2024'!$B224,Bakgrunnsdata!$D:$D,'Endring fra 2009 til 2024'!E$1)</f>
        <v>54804.414302859572</v>
      </c>
      <c r="F224" s="2">
        <f>SUMIFS(Bakgrunnsdata!$F:$F,Bakgrunnsdata!$C:$C,'Endring fra 2009 til 2024'!$B224,Bakgrunnsdata!$D:$D,'Endring fra 2009 til 2024'!F$1)</f>
        <v>50777.355942461945</v>
      </c>
      <c r="G224" s="2">
        <f>SUMIFS(Bakgrunnsdata!$F:$F,Bakgrunnsdata!$C:$C,'Endring fra 2009 til 2024'!$B224,Bakgrunnsdata!$D:$D,'Endring fra 2009 til 2024'!G$1)</f>
        <v>46969.387540116441</v>
      </c>
      <c r="H224" s="2">
        <f>SUMIFS(Bakgrunnsdata!$F:$F,Bakgrunnsdata!$C:$C,'Endring fra 2009 til 2024'!$B224,Bakgrunnsdata!$D:$D,'Endring fra 2009 til 2024'!H$1)</f>
        <v>45394.405949116088</v>
      </c>
      <c r="I224" s="2">
        <f>SUMIFS(Bakgrunnsdata!$F:$F,Bakgrunnsdata!$C:$C,'Endring fra 2009 til 2024'!$B224,Bakgrunnsdata!$D:$D,'Endring fra 2009 til 2024'!I$1)</f>
        <v>43641.151344379046</v>
      </c>
      <c r="J224" s="2">
        <f>SUMIFS(Bakgrunnsdata!$F:$F,Bakgrunnsdata!$C:$C,'Endring fra 2009 til 2024'!$B224,Bakgrunnsdata!$D:$D,'Endring fra 2009 til 2024'!J$1)</f>
        <v>45680.623475081855</v>
      </c>
      <c r="K224" s="2">
        <f>SUMIFS(Bakgrunnsdata!$F:$F,Bakgrunnsdata!$C:$C,'Endring fra 2009 til 2024'!$B224,Bakgrunnsdata!$D:$D,'Endring fra 2009 til 2024'!K$1)</f>
        <v>42842.339545304341</v>
      </c>
      <c r="L224" s="2">
        <f>SUMIFS(Bakgrunnsdata!$F:$F,Bakgrunnsdata!$C:$C,'Endring fra 2009 til 2024'!$B224,Bakgrunnsdata!$D:$D,'Endring fra 2009 til 2024'!L$1)</f>
        <v>43554.81570762895</v>
      </c>
      <c r="M224" s="2">
        <f>SUMIFS(Bakgrunnsdata!$F:$F,Bakgrunnsdata!$C:$C,'Endring fra 2009 til 2024'!$B224,Bakgrunnsdata!$D:$D,'Endring fra 2009 til 2024'!M$1)</f>
        <v>43531.499267432962</v>
      </c>
      <c r="N224" s="2">
        <f>SUMIFS(Bakgrunnsdata!$F:$F,Bakgrunnsdata!$C:$C,'Endring fra 2009 til 2024'!$B224,Bakgrunnsdata!$D:$D,'Endring fra 2009 til 2024'!N$1)</f>
        <v>42954.620293444284</v>
      </c>
      <c r="O224" s="2">
        <f>SUMIFS(Bakgrunnsdata!$F:$F,Bakgrunnsdata!$C:$C,'Endring fra 2009 til 2024'!$B224,Bakgrunnsdata!$D:$D,'Endring fra 2009 til 2024'!O$1)</f>
        <v>39585.258495931652</v>
      </c>
      <c r="P224" s="2">
        <f>SUMIFS(Bakgrunnsdata!$F:$F,Bakgrunnsdata!$C:$C,'Endring fra 2009 til 2024'!$B224,Bakgrunnsdata!$D:$D,'Endring fra 2009 til 2024'!P$1)</f>
        <v>40354.501588520718</v>
      </c>
      <c r="Q224" s="5">
        <f t="shared" si="3"/>
        <v>-0.22759176093003608</v>
      </c>
      <c r="R224" s="6"/>
    </row>
    <row r="225" spans="1:18">
      <c r="A225" t="s">
        <v>452</v>
      </c>
      <c r="B225" t="s">
        <v>459</v>
      </c>
      <c r="C225" t="s">
        <v>460</v>
      </c>
      <c r="D225" s="2">
        <f>SUMIFS(Bakgrunnsdata!$F:$F,Bakgrunnsdata!$C:$C,'Endring fra 2009 til 2024'!$B225,Bakgrunnsdata!$D:$D,'Endring fra 2009 til 2024'!D$1)</f>
        <v>10813.054979324581</v>
      </c>
      <c r="E225" s="2">
        <f>SUMIFS(Bakgrunnsdata!$F:$F,Bakgrunnsdata!$C:$C,'Endring fra 2009 til 2024'!$B225,Bakgrunnsdata!$D:$D,'Endring fra 2009 til 2024'!E$1)</f>
        <v>11025.589199846647</v>
      </c>
      <c r="F225" s="2">
        <f>SUMIFS(Bakgrunnsdata!$F:$F,Bakgrunnsdata!$C:$C,'Endring fra 2009 til 2024'!$B225,Bakgrunnsdata!$D:$D,'Endring fra 2009 til 2024'!F$1)</f>
        <v>11061.394588790152</v>
      </c>
      <c r="G225" s="2">
        <f>SUMIFS(Bakgrunnsdata!$F:$F,Bakgrunnsdata!$C:$C,'Endring fra 2009 til 2024'!$B225,Bakgrunnsdata!$D:$D,'Endring fra 2009 til 2024'!G$1)</f>
        <v>10602.495181799643</v>
      </c>
      <c r="H225" s="2">
        <f>SUMIFS(Bakgrunnsdata!$F:$F,Bakgrunnsdata!$C:$C,'Endring fra 2009 til 2024'!$B225,Bakgrunnsdata!$D:$D,'Endring fra 2009 til 2024'!H$1)</f>
        <v>10011.362263145355</v>
      </c>
      <c r="I225" s="2">
        <f>SUMIFS(Bakgrunnsdata!$F:$F,Bakgrunnsdata!$C:$C,'Endring fra 2009 til 2024'!$B225,Bakgrunnsdata!$D:$D,'Endring fra 2009 til 2024'!I$1)</f>
        <v>10087.912119005754</v>
      </c>
      <c r="J225" s="2">
        <f>SUMIFS(Bakgrunnsdata!$F:$F,Bakgrunnsdata!$C:$C,'Endring fra 2009 til 2024'!$B225,Bakgrunnsdata!$D:$D,'Endring fra 2009 til 2024'!J$1)</f>
        <v>9927.993435832519</v>
      </c>
      <c r="K225" s="2">
        <f>SUMIFS(Bakgrunnsdata!$F:$F,Bakgrunnsdata!$C:$C,'Endring fra 2009 til 2024'!$B225,Bakgrunnsdata!$D:$D,'Endring fra 2009 til 2024'!K$1)</f>
        <v>9373.4577570558049</v>
      </c>
      <c r="L225" s="2">
        <f>SUMIFS(Bakgrunnsdata!$F:$F,Bakgrunnsdata!$C:$C,'Endring fra 2009 til 2024'!$B225,Bakgrunnsdata!$D:$D,'Endring fra 2009 til 2024'!L$1)</f>
        <v>9928.0583856817593</v>
      </c>
      <c r="M225" s="2">
        <f>SUMIFS(Bakgrunnsdata!$F:$F,Bakgrunnsdata!$C:$C,'Endring fra 2009 til 2024'!$B225,Bakgrunnsdata!$D:$D,'Endring fra 2009 til 2024'!M$1)</f>
        <v>9761.8827152688464</v>
      </c>
      <c r="N225" s="2">
        <f>SUMIFS(Bakgrunnsdata!$F:$F,Bakgrunnsdata!$C:$C,'Endring fra 2009 til 2024'!$B225,Bakgrunnsdata!$D:$D,'Endring fra 2009 til 2024'!N$1)</f>
        <v>9587.7015106552881</v>
      </c>
      <c r="O225" s="2">
        <f>SUMIFS(Bakgrunnsdata!$F:$F,Bakgrunnsdata!$C:$C,'Endring fra 2009 til 2024'!$B225,Bakgrunnsdata!$D:$D,'Endring fra 2009 til 2024'!O$1)</f>
        <v>9097.4716640906863</v>
      </c>
      <c r="P225" s="2">
        <f>SUMIFS(Bakgrunnsdata!$F:$F,Bakgrunnsdata!$C:$C,'Endring fra 2009 til 2024'!$B225,Bakgrunnsdata!$D:$D,'Endring fra 2009 til 2024'!P$1)</f>
        <v>9264.8826084138618</v>
      </c>
      <c r="Q225" s="5">
        <f t="shared" si="3"/>
        <v>-0.14317622298887289</v>
      </c>
      <c r="R225" s="6"/>
    </row>
    <row r="226" spans="1:18">
      <c r="A226" t="s">
        <v>452</v>
      </c>
      <c r="B226" t="s">
        <v>461</v>
      </c>
      <c r="C226" t="s">
        <v>462</v>
      </c>
      <c r="D226" s="2">
        <f>SUMIFS(Bakgrunnsdata!$F:$F,Bakgrunnsdata!$C:$C,'Endring fra 2009 til 2024'!$B226,Bakgrunnsdata!$D:$D,'Endring fra 2009 til 2024'!D$1)</f>
        <v>626090.67905299272</v>
      </c>
      <c r="E226" s="2">
        <f>SUMIFS(Bakgrunnsdata!$F:$F,Bakgrunnsdata!$C:$C,'Endring fra 2009 til 2024'!$B226,Bakgrunnsdata!$D:$D,'Endring fra 2009 til 2024'!E$1)</f>
        <v>679679.18357856409</v>
      </c>
      <c r="F226" s="2">
        <f>SUMIFS(Bakgrunnsdata!$F:$F,Bakgrunnsdata!$C:$C,'Endring fra 2009 til 2024'!$B226,Bakgrunnsdata!$D:$D,'Endring fra 2009 til 2024'!F$1)</f>
        <v>665838.57741585583</v>
      </c>
      <c r="G226" s="2">
        <f>SUMIFS(Bakgrunnsdata!$F:$F,Bakgrunnsdata!$C:$C,'Endring fra 2009 til 2024'!$B226,Bakgrunnsdata!$D:$D,'Endring fra 2009 til 2024'!G$1)</f>
        <v>649356.14154886547</v>
      </c>
      <c r="H226" s="2">
        <f>SUMIFS(Bakgrunnsdata!$F:$F,Bakgrunnsdata!$C:$C,'Endring fra 2009 til 2024'!$B226,Bakgrunnsdata!$D:$D,'Endring fra 2009 til 2024'!H$1)</f>
        <v>589605.81679211417</v>
      </c>
      <c r="I226" s="2">
        <f>SUMIFS(Bakgrunnsdata!$F:$F,Bakgrunnsdata!$C:$C,'Endring fra 2009 til 2024'!$B226,Bakgrunnsdata!$D:$D,'Endring fra 2009 til 2024'!I$1)</f>
        <v>604073.10208438651</v>
      </c>
      <c r="J226" s="2">
        <f>SUMIFS(Bakgrunnsdata!$F:$F,Bakgrunnsdata!$C:$C,'Endring fra 2009 til 2024'!$B226,Bakgrunnsdata!$D:$D,'Endring fra 2009 til 2024'!J$1)</f>
        <v>620211.23432871629</v>
      </c>
      <c r="K226" s="2">
        <f>SUMIFS(Bakgrunnsdata!$F:$F,Bakgrunnsdata!$C:$C,'Endring fra 2009 til 2024'!$B226,Bakgrunnsdata!$D:$D,'Endring fra 2009 til 2024'!K$1)</f>
        <v>606509.60543749004</v>
      </c>
      <c r="L226" s="2">
        <f>SUMIFS(Bakgrunnsdata!$F:$F,Bakgrunnsdata!$C:$C,'Endring fra 2009 til 2024'!$B226,Bakgrunnsdata!$D:$D,'Endring fra 2009 til 2024'!L$1)</f>
        <v>634311.80320614111</v>
      </c>
      <c r="M226" s="2">
        <f>SUMIFS(Bakgrunnsdata!$F:$F,Bakgrunnsdata!$C:$C,'Endring fra 2009 til 2024'!$B226,Bakgrunnsdata!$D:$D,'Endring fra 2009 til 2024'!M$1)</f>
        <v>628351.95859912131</v>
      </c>
      <c r="N226" s="2">
        <f>SUMIFS(Bakgrunnsdata!$F:$F,Bakgrunnsdata!$C:$C,'Endring fra 2009 til 2024'!$B226,Bakgrunnsdata!$D:$D,'Endring fra 2009 til 2024'!N$1)</f>
        <v>499849.08920301811</v>
      </c>
      <c r="O226" s="2">
        <f>SUMIFS(Bakgrunnsdata!$F:$F,Bakgrunnsdata!$C:$C,'Endring fra 2009 til 2024'!$B226,Bakgrunnsdata!$D:$D,'Endring fra 2009 til 2024'!O$1)</f>
        <v>563074.30208367447</v>
      </c>
      <c r="P226" s="2">
        <f>SUMIFS(Bakgrunnsdata!$F:$F,Bakgrunnsdata!$C:$C,'Endring fra 2009 til 2024'!$B226,Bakgrunnsdata!$D:$D,'Endring fra 2009 til 2024'!P$1)</f>
        <v>544075.52630217711</v>
      </c>
      <c r="Q226" s="5">
        <f t="shared" si="3"/>
        <v>-0.13099564567047928</v>
      </c>
      <c r="R226" s="6"/>
    </row>
    <row r="227" spans="1:18">
      <c r="A227" t="s">
        <v>452</v>
      </c>
      <c r="B227" t="s">
        <v>463</v>
      </c>
      <c r="C227" t="s">
        <v>464</v>
      </c>
      <c r="D227" s="2">
        <f>SUMIFS(Bakgrunnsdata!$F:$F,Bakgrunnsdata!$C:$C,'Endring fra 2009 til 2024'!$B227,Bakgrunnsdata!$D:$D,'Endring fra 2009 til 2024'!D$1)</f>
        <v>81676.01364641964</v>
      </c>
      <c r="E227" s="2">
        <f>SUMIFS(Bakgrunnsdata!$F:$F,Bakgrunnsdata!$C:$C,'Endring fra 2009 til 2024'!$B227,Bakgrunnsdata!$D:$D,'Endring fra 2009 til 2024'!E$1)</f>
        <v>71109.11095293345</v>
      </c>
      <c r="F227" s="2">
        <f>SUMIFS(Bakgrunnsdata!$F:$F,Bakgrunnsdata!$C:$C,'Endring fra 2009 til 2024'!$B227,Bakgrunnsdata!$D:$D,'Endring fra 2009 til 2024'!F$1)</f>
        <v>60466.61811517911</v>
      </c>
      <c r="G227" s="2">
        <f>SUMIFS(Bakgrunnsdata!$F:$F,Bakgrunnsdata!$C:$C,'Endring fra 2009 til 2024'!$B227,Bakgrunnsdata!$D:$D,'Endring fra 2009 til 2024'!G$1)</f>
        <v>63081.033651822858</v>
      </c>
      <c r="H227" s="2">
        <f>SUMIFS(Bakgrunnsdata!$F:$F,Bakgrunnsdata!$C:$C,'Endring fra 2009 til 2024'!$B227,Bakgrunnsdata!$D:$D,'Endring fra 2009 til 2024'!H$1)</f>
        <v>57932.048979088227</v>
      </c>
      <c r="I227" s="2">
        <f>SUMIFS(Bakgrunnsdata!$F:$F,Bakgrunnsdata!$C:$C,'Endring fra 2009 til 2024'!$B227,Bakgrunnsdata!$D:$D,'Endring fra 2009 til 2024'!I$1)</f>
        <v>68244.735400129808</v>
      </c>
      <c r="J227" s="2">
        <f>SUMIFS(Bakgrunnsdata!$F:$F,Bakgrunnsdata!$C:$C,'Endring fra 2009 til 2024'!$B227,Bakgrunnsdata!$D:$D,'Endring fra 2009 til 2024'!J$1)</f>
        <v>71757.024684810749</v>
      </c>
      <c r="K227" s="2">
        <f>SUMIFS(Bakgrunnsdata!$F:$F,Bakgrunnsdata!$C:$C,'Endring fra 2009 til 2024'!$B227,Bakgrunnsdata!$D:$D,'Endring fra 2009 til 2024'!K$1)</f>
        <v>64991.061488895553</v>
      </c>
      <c r="L227" s="2">
        <f>SUMIFS(Bakgrunnsdata!$F:$F,Bakgrunnsdata!$C:$C,'Endring fra 2009 til 2024'!$B227,Bakgrunnsdata!$D:$D,'Endring fra 2009 til 2024'!L$1)</f>
        <v>65394.166035305723</v>
      </c>
      <c r="M227" s="2">
        <f>SUMIFS(Bakgrunnsdata!$F:$F,Bakgrunnsdata!$C:$C,'Endring fra 2009 til 2024'!$B227,Bakgrunnsdata!$D:$D,'Endring fra 2009 til 2024'!M$1)</f>
        <v>64008.266106963958</v>
      </c>
      <c r="N227" s="2">
        <f>SUMIFS(Bakgrunnsdata!$F:$F,Bakgrunnsdata!$C:$C,'Endring fra 2009 til 2024'!$B227,Bakgrunnsdata!$D:$D,'Endring fra 2009 til 2024'!N$1)</f>
        <v>62928.495523876452</v>
      </c>
      <c r="O227" s="2">
        <f>SUMIFS(Bakgrunnsdata!$F:$F,Bakgrunnsdata!$C:$C,'Endring fra 2009 til 2024'!$B227,Bakgrunnsdata!$D:$D,'Endring fra 2009 til 2024'!O$1)</f>
        <v>51043.044517209688</v>
      </c>
      <c r="P227" s="2">
        <f>SUMIFS(Bakgrunnsdata!$F:$F,Bakgrunnsdata!$C:$C,'Endring fra 2009 til 2024'!$B227,Bakgrunnsdata!$D:$D,'Endring fra 2009 til 2024'!P$1)</f>
        <v>47412.951037278399</v>
      </c>
      <c r="Q227" s="5">
        <f t="shared" si="3"/>
        <v>-0.4194996924980704</v>
      </c>
      <c r="R227" s="6"/>
    </row>
    <row r="228" spans="1:18">
      <c r="A228" t="s">
        <v>452</v>
      </c>
      <c r="B228" t="s">
        <v>465</v>
      </c>
      <c r="C228" t="s">
        <v>466</v>
      </c>
      <c r="D228" s="2">
        <f>SUMIFS(Bakgrunnsdata!$F:$F,Bakgrunnsdata!$C:$C,'Endring fra 2009 til 2024'!$B228,Bakgrunnsdata!$D:$D,'Endring fra 2009 til 2024'!D$1)</f>
        <v>19632.835313602827</v>
      </c>
      <c r="E228" s="2">
        <f>SUMIFS(Bakgrunnsdata!$F:$F,Bakgrunnsdata!$C:$C,'Endring fra 2009 til 2024'!$B228,Bakgrunnsdata!$D:$D,'Endring fra 2009 til 2024'!E$1)</f>
        <v>19457.683747582589</v>
      </c>
      <c r="F228" s="2">
        <f>SUMIFS(Bakgrunnsdata!$F:$F,Bakgrunnsdata!$C:$C,'Endring fra 2009 til 2024'!$B228,Bakgrunnsdata!$D:$D,'Endring fra 2009 til 2024'!F$1)</f>
        <v>19298.752536831154</v>
      </c>
      <c r="G228" s="2">
        <f>SUMIFS(Bakgrunnsdata!$F:$F,Bakgrunnsdata!$C:$C,'Endring fra 2009 til 2024'!$B228,Bakgrunnsdata!$D:$D,'Endring fra 2009 til 2024'!G$1)</f>
        <v>18461.385212152531</v>
      </c>
      <c r="H228" s="2">
        <f>SUMIFS(Bakgrunnsdata!$F:$F,Bakgrunnsdata!$C:$C,'Endring fra 2009 til 2024'!$B228,Bakgrunnsdata!$D:$D,'Endring fra 2009 til 2024'!H$1)</f>
        <v>18224.770679648082</v>
      </c>
      <c r="I228" s="2">
        <f>SUMIFS(Bakgrunnsdata!$F:$F,Bakgrunnsdata!$C:$C,'Endring fra 2009 til 2024'!$B228,Bakgrunnsdata!$D:$D,'Endring fra 2009 til 2024'!I$1)</f>
        <v>17651.222536247275</v>
      </c>
      <c r="J228" s="2">
        <f>SUMIFS(Bakgrunnsdata!$F:$F,Bakgrunnsdata!$C:$C,'Endring fra 2009 til 2024'!$B228,Bakgrunnsdata!$D:$D,'Endring fra 2009 til 2024'!J$1)</f>
        <v>19022.542612967365</v>
      </c>
      <c r="K228" s="2">
        <f>SUMIFS(Bakgrunnsdata!$F:$F,Bakgrunnsdata!$C:$C,'Endring fra 2009 til 2024'!$B228,Bakgrunnsdata!$D:$D,'Endring fra 2009 til 2024'!K$1)</f>
        <v>17514.98501485556</v>
      </c>
      <c r="L228" s="2">
        <f>SUMIFS(Bakgrunnsdata!$F:$F,Bakgrunnsdata!$C:$C,'Endring fra 2009 til 2024'!$B228,Bakgrunnsdata!$D:$D,'Endring fra 2009 til 2024'!L$1)</f>
        <v>18268.963048771679</v>
      </c>
      <c r="M228" s="2">
        <f>SUMIFS(Bakgrunnsdata!$F:$F,Bakgrunnsdata!$C:$C,'Endring fra 2009 til 2024'!$B228,Bakgrunnsdata!$D:$D,'Endring fra 2009 til 2024'!M$1)</f>
        <v>18744.464999440745</v>
      </c>
      <c r="N228" s="2">
        <f>SUMIFS(Bakgrunnsdata!$F:$F,Bakgrunnsdata!$C:$C,'Endring fra 2009 til 2024'!$B228,Bakgrunnsdata!$D:$D,'Endring fra 2009 til 2024'!N$1)</f>
        <v>18702.877471512023</v>
      </c>
      <c r="O228" s="2">
        <f>SUMIFS(Bakgrunnsdata!$F:$F,Bakgrunnsdata!$C:$C,'Endring fra 2009 til 2024'!$B228,Bakgrunnsdata!$D:$D,'Endring fra 2009 til 2024'!O$1)</f>
        <v>17389.463892930682</v>
      </c>
      <c r="P228" s="2">
        <f>SUMIFS(Bakgrunnsdata!$F:$F,Bakgrunnsdata!$C:$C,'Endring fra 2009 til 2024'!$B228,Bakgrunnsdata!$D:$D,'Endring fra 2009 til 2024'!P$1)</f>
        <v>17859.59606452375</v>
      </c>
      <c r="Q228" s="5">
        <f t="shared" si="3"/>
        <v>-9.0320079639769069E-2</v>
      </c>
      <c r="R228" s="6"/>
    </row>
    <row r="229" spans="1:18">
      <c r="A229" t="s">
        <v>452</v>
      </c>
      <c r="B229" t="s">
        <v>467</v>
      </c>
      <c r="C229" t="s">
        <v>468</v>
      </c>
      <c r="D229" s="2">
        <f>SUMIFS(Bakgrunnsdata!$F:$F,Bakgrunnsdata!$C:$C,'Endring fra 2009 til 2024'!$B229,Bakgrunnsdata!$D:$D,'Endring fra 2009 til 2024'!D$1)</f>
        <v>40808.69075887739</v>
      </c>
      <c r="E229" s="2">
        <f>SUMIFS(Bakgrunnsdata!$F:$F,Bakgrunnsdata!$C:$C,'Endring fra 2009 til 2024'!$B229,Bakgrunnsdata!$D:$D,'Endring fra 2009 til 2024'!E$1)</f>
        <v>38690.721740387191</v>
      </c>
      <c r="F229" s="2">
        <f>SUMIFS(Bakgrunnsdata!$F:$F,Bakgrunnsdata!$C:$C,'Endring fra 2009 til 2024'!$B229,Bakgrunnsdata!$D:$D,'Endring fra 2009 til 2024'!F$1)</f>
        <v>37064.642056298355</v>
      </c>
      <c r="G229" s="2">
        <f>SUMIFS(Bakgrunnsdata!$F:$F,Bakgrunnsdata!$C:$C,'Endring fra 2009 til 2024'!$B229,Bakgrunnsdata!$D:$D,'Endring fra 2009 til 2024'!G$1)</f>
        <v>31008.738242704727</v>
      </c>
      <c r="H229" s="2">
        <f>SUMIFS(Bakgrunnsdata!$F:$F,Bakgrunnsdata!$C:$C,'Endring fra 2009 til 2024'!$B229,Bakgrunnsdata!$D:$D,'Endring fra 2009 til 2024'!H$1)</f>
        <v>30326.950959120997</v>
      </c>
      <c r="I229" s="2">
        <f>SUMIFS(Bakgrunnsdata!$F:$F,Bakgrunnsdata!$C:$C,'Endring fra 2009 til 2024'!$B229,Bakgrunnsdata!$D:$D,'Endring fra 2009 til 2024'!I$1)</f>
        <v>29476.101984098226</v>
      </c>
      <c r="J229" s="2">
        <f>SUMIFS(Bakgrunnsdata!$F:$F,Bakgrunnsdata!$C:$C,'Endring fra 2009 til 2024'!$B229,Bakgrunnsdata!$D:$D,'Endring fra 2009 til 2024'!J$1)</f>
        <v>30113.770193616663</v>
      </c>
      <c r="K229" s="2">
        <f>SUMIFS(Bakgrunnsdata!$F:$F,Bakgrunnsdata!$C:$C,'Endring fra 2009 til 2024'!$B229,Bakgrunnsdata!$D:$D,'Endring fra 2009 til 2024'!K$1)</f>
        <v>29471.966594273959</v>
      </c>
      <c r="L229" s="2">
        <f>SUMIFS(Bakgrunnsdata!$F:$F,Bakgrunnsdata!$C:$C,'Endring fra 2009 til 2024'!$B229,Bakgrunnsdata!$D:$D,'Endring fra 2009 til 2024'!L$1)</f>
        <v>29755.736387490255</v>
      </c>
      <c r="M229" s="2">
        <f>SUMIFS(Bakgrunnsdata!$F:$F,Bakgrunnsdata!$C:$C,'Endring fra 2009 til 2024'!$B229,Bakgrunnsdata!$D:$D,'Endring fra 2009 til 2024'!M$1)</f>
        <v>30331.266965479314</v>
      </c>
      <c r="N229" s="2">
        <f>SUMIFS(Bakgrunnsdata!$F:$F,Bakgrunnsdata!$C:$C,'Endring fra 2009 til 2024'!$B229,Bakgrunnsdata!$D:$D,'Endring fra 2009 til 2024'!N$1)</f>
        <v>29559.735987059539</v>
      </c>
      <c r="O229" s="2">
        <f>SUMIFS(Bakgrunnsdata!$F:$F,Bakgrunnsdata!$C:$C,'Endring fra 2009 til 2024'!$B229,Bakgrunnsdata!$D:$D,'Endring fra 2009 til 2024'!O$1)</f>
        <v>27875.305118133285</v>
      </c>
      <c r="P229" s="2">
        <f>SUMIFS(Bakgrunnsdata!$F:$F,Bakgrunnsdata!$C:$C,'Endring fra 2009 til 2024'!$B229,Bakgrunnsdata!$D:$D,'Endring fra 2009 til 2024'!P$1)</f>
        <v>28107.706475113428</v>
      </c>
      <c r="Q229" s="5">
        <f t="shared" si="3"/>
        <v>-0.31123233918012994</v>
      </c>
      <c r="R229" s="6"/>
    </row>
    <row r="230" spans="1:18">
      <c r="A230" t="s">
        <v>452</v>
      </c>
      <c r="B230" t="s">
        <v>469</v>
      </c>
      <c r="C230" t="s">
        <v>470</v>
      </c>
      <c r="D230" s="2">
        <f>SUMIFS(Bakgrunnsdata!$F:$F,Bakgrunnsdata!$C:$C,'Endring fra 2009 til 2024'!$B230,Bakgrunnsdata!$D:$D,'Endring fra 2009 til 2024'!D$1)</f>
        <v>39359.900203496916</v>
      </c>
      <c r="E230" s="2">
        <f>SUMIFS(Bakgrunnsdata!$F:$F,Bakgrunnsdata!$C:$C,'Endring fra 2009 til 2024'!$B230,Bakgrunnsdata!$D:$D,'Endring fra 2009 til 2024'!E$1)</f>
        <v>40031.299652505331</v>
      </c>
      <c r="F230" s="2">
        <f>SUMIFS(Bakgrunnsdata!$F:$F,Bakgrunnsdata!$C:$C,'Endring fra 2009 til 2024'!$B230,Bakgrunnsdata!$D:$D,'Endring fra 2009 til 2024'!F$1)</f>
        <v>40729.561854755106</v>
      </c>
      <c r="G230" s="2">
        <f>SUMIFS(Bakgrunnsdata!$F:$F,Bakgrunnsdata!$C:$C,'Endring fra 2009 til 2024'!$B230,Bakgrunnsdata!$D:$D,'Endring fra 2009 til 2024'!G$1)</f>
        <v>39374.7836650709</v>
      </c>
      <c r="H230" s="2">
        <f>SUMIFS(Bakgrunnsdata!$F:$F,Bakgrunnsdata!$C:$C,'Endring fra 2009 til 2024'!$B230,Bakgrunnsdata!$D:$D,'Endring fra 2009 til 2024'!H$1)</f>
        <v>38910.030792916063</v>
      </c>
      <c r="I230" s="2">
        <f>SUMIFS(Bakgrunnsdata!$F:$F,Bakgrunnsdata!$C:$C,'Endring fra 2009 til 2024'!$B230,Bakgrunnsdata!$D:$D,'Endring fra 2009 til 2024'!I$1)</f>
        <v>37391.519998521464</v>
      </c>
      <c r="J230" s="2">
        <f>SUMIFS(Bakgrunnsdata!$F:$F,Bakgrunnsdata!$C:$C,'Endring fra 2009 til 2024'!$B230,Bakgrunnsdata!$D:$D,'Endring fra 2009 til 2024'!J$1)</f>
        <v>39224.079436544227</v>
      </c>
      <c r="K230" s="2">
        <f>SUMIFS(Bakgrunnsdata!$F:$F,Bakgrunnsdata!$C:$C,'Endring fra 2009 til 2024'!$B230,Bakgrunnsdata!$D:$D,'Endring fra 2009 til 2024'!K$1)</f>
        <v>35970.080000475245</v>
      </c>
      <c r="L230" s="2">
        <f>SUMIFS(Bakgrunnsdata!$F:$F,Bakgrunnsdata!$C:$C,'Endring fra 2009 til 2024'!$B230,Bakgrunnsdata!$D:$D,'Endring fra 2009 til 2024'!L$1)</f>
        <v>37931.49427127454</v>
      </c>
      <c r="M230" s="2">
        <f>SUMIFS(Bakgrunnsdata!$F:$F,Bakgrunnsdata!$C:$C,'Endring fra 2009 til 2024'!$B230,Bakgrunnsdata!$D:$D,'Endring fra 2009 til 2024'!M$1)</f>
        <v>38880.025114048978</v>
      </c>
      <c r="N230" s="2">
        <f>SUMIFS(Bakgrunnsdata!$F:$F,Bakgrunnsdata!$C:$C,'Endring fra 2009 til 2024'!$B230,Bakgrunnsdata!$D:$D,'Endring fra 2009 til 2024'!N$1)</f>
        <v>37025.609892718792</v>
      </c>
      <c r="O230" s="2">
        <f>SUMIFS(Bakgrunnsdata!$F:$F,Bakgrunnsdata!$C:$C,'Endring fra 2009 til 2024'!$B230,Bakgrunnsdata!$D:$D,'Endring fra 2009 til 2024'!O$1)</f>
        <v>34198.626815697637</v>
      </c>
      <c r="P230" s="2">
        <f>SUMIFS(Bakgrunnsdata!$F:$F,Bakgrunnsdata!$C:$C,'Endring fra 2009 til 2024'!$B230,Bakgrunnsdata!$D:$D,'Endring fra 2009 til 2024'!P$1)</f>
        <v>36885.596835274002</v>
      </c>
      <c r="Q230" s="5">
        <f t="shared" si="3"/>
        <v>-6.286355797220966E-2</v>
      </c>
      <c r="R230" s="6"/>
    </row>
    <row r="231" spans="1:18">
      <c r="A231" t="s">
        <v>452</v>
      </c>
      <c r="B231" t="s">
        <v>471</v>
      </c>
      <c r="C231" t="s">
        <v>472</v>
      </c>
      <c r="D231" s="2">
        <f>SUMIFS(Bakgrunnsdata!$F:$F,Bakgrunnsdata!$C:$C,'Endring fra 2009 til 2024'!$B231,Bakgrunnsdata!$D:$D,'Endring fra 2009 til 2024'!D$1)</f>
        <v>19484.333841214593</v>
      </c>
      <c r="E231" s="2">
        <f>SUMIFS(Bakgrunnsdata!$F:$F,Bakgrunnsdata!$C:$C,'Endring fra 2009 til 2024'!$B231,Bakgrunnsdata!$D:$D,'Endring fra 2009 til 2024'!E$1)</f>
        <v>19364.199090009883</v>
      </c>
      <c r="F231" s="2">
        <f>SUMIFS(Bakgrunnsdata!$F:$F,Bakgrunnsdata!$C:$C,'Endring fra 2009 til 2024'!$B231,Bakgrunnsdata!$D:$D,'Endring fra 2009 til 2024'!F$1)</f>
        <v>19251.854827609692</v>
      </c>
      <c r="G231" s="2">
        <f>SUMIFS(Bakgrunnsdata!$F:$F,Bakgrunnsdata!$C:$C,'Endring fra 2009 til 2024'!$B231,Bakgrunnsdata!$D:$D,'Endring fra 2009 til 2024'!G$1)</f>
        <v>20672.388772869963</v>
      </c>
      <c r="H231" s="2">
        <f>SUMIFS(Bakgrunnsdata!$F:$F,Bakgrunnsdata!$C:$C,'Endring fra 2009 til 2024'!$B231,Bakgrunnsdata!$D:$D,'Endring fra 2009 til 2024'!H$1)</f>
        <v>20152.218369379752</v>
      </c>
      <c r="I231" s="2">
        <f>SUMIFS(Bakgrunnsdata!$F:$F,Bakgrunnsdata!$C:$C,'Endring fra 2009 til 2024'!$B231,Bakgrunnsdata!$D:$D,'Endring fra 2009 til 2024'!I$1)</f>
        <v>19309.596878009856</v>
      </c>
      <c r="J231" s="2">
        <f>SUMIFS(Bakgrunnsdata!$F:$F,Bakgrunnsdata!$C:$C,'Endring fra 2009 til 2024'!$B231,Bakgrunnsdata!$D:$D,'Endring fra 2009 til 2024'!J$1)</f>
        <v>20009.364381372619</v>
      </c>
      <c r="K231" s="2">
        <f>SUMIFS(Bakgrunnsdata!$F:$F,Bakgrunnsdata!$C:$C,'Endring fra 2009 til 2024'!$B231,Bakgrunnsdata!$D:$D,'Endring fra 2009 til 2024'!K$1)</f>
        <v>18461.480077304972</v>
      </c>
      <c r="L231" s="2">
        <f>SUMIFS(Bakgrunnsdata!$F:$F,Bakgrunnsdata!$C:$C,'Endring fra 2009 til 2024'!$B231,Bakgrunnsdata!$D:$D,'Endring fra 2009 til 2024'!L$1)</f>
        <v>18732.514776084648</v>
      </c>
      <c r="M231" s="2">
        <f>SUMIFS(Bakgrunnsdata!$F:$F,Bakgrunnsdata!$C:$C,'Endring fra 2009 til 2024'!$B231,Bakgrunnsdata!$D:$D,'Endring fra 2009 til 2024'!M$1)</f>
        <v>19113.187978077083</v>
      </c>
      <c r="N231" s="2">
        <f>SUMIFS(Bakgrunnsdata!$F:$F,Bakgrunnsdata!$C:$C,'Endring fra 2009 til 2024'!$B231,Bakgrunnsdata!$D:$D,'Endring fra 2009 til 2024'!N$1)</f>
        <v>19011.37473847095</v>
      </c>
      <c r="O231" s="2">
        <f>SUMIFS(Bakgrunnsdata!$F:$F,Bakgrunnsdata!$C:$C,'Endring fra 2009 til 2024'!$B231,Bakgrunnsdata!$D:$D,'Endring fra 2009 til 2024'!O$1)</f>
        <v>17947.466337437723</v>
      </c>
      <c r="P231" s="2">
        <f>SUMIFS(Bakgrunnsdata!$F:$F,Bakgrunnsdata!$C:$C,'Endring fra 2009 til 2024'!$B231,Bakgrunnsdata!$D:$D,'Endring fra 2009 til 2024'!P$1)</f>
        <v>18422.738840200585</v>
      </c>
      <c r="Q231" s="5">
        <f t="shared" si="3"/>
        <v>-5.4484541769062145E-2</v>
      </c>
      <c r="R231" s="6"/>
    </row>
    <row r="232" spans="1:18">
      <c r="A232" t="s">
        <v>452</v>
      </c>
      <c r="B232" t="s">
        <v>473</v>
      </c>
      <c r="C232" t="s">
        <v>474</v>
      </c>
      <c r="D232" s="2">
        <f>SUMIFS(Bakgrunnsdata!$F:$F,Bakgrunnsdata!$C:$C,'Endring fra 2009 til 2024'!$B232,Bakgrunnsdata!$D:$D,'Endring fra 2009 til 2024'!D$1)</f>
        <v>13560.508004398944</v>
      </c>
      <c r="E232" s="2">
        <f>SUMIFS(Bakgrunnsdata!$F:$F,Bakgrunnsdata!$C:$C,'Endring fra 2009 til 2024'!$B232,Bakgrunnsdata!$D:$D,'Endring fra 2009 til 2024'!E$1)</f>
        <v>13444.473813798251</v>
      </c>
      <c r="F232" s="2">
        <f>SUMIFS(Bakgrunnsdata!$F:$F,Bakgrunnsdata!$C:$C,'Endring fra 2009 til 2024'!$B232,Bakgrunnsdata!$D:$D,'Endring fra 2009 til 2024'!F$1)</f>
        <v>13596.248821545483</v>
      </c>
      <c r="G232" s="2">
        <f>SUMIFS(Bakgrunnsdata!$F:$F,Bakgrunnsdata!$C:$C,'Endring fra 2009 til 2024'!$B232,Bakgrunnsdata!$D:$D,'Endring fra 2009 til 2024'!G$1)</f>
        <v>13557.178868642552</v>
      </c>
      <c r="H232" s="2">
        <f>SUMIFS(Bakgrunnsdata!$F:$F,Bakgrunnsdata!$C:$C,'Endring fra 2009 til 2024'!$B232,Bakgrunnsdata!$D:$D,'Endring fra 2009 til 2024'!H$1)</f>
        <v>13399.706135012471</v>
      </c>
      <c r="I232" s="2">
        <f>SUMIFS(Bakgrunnsdata!$F:$F,Bakgrunnsdata!$C:$C,'Endring fra 2009 til 2024'!$B232,Bakgrunnsdata!$D:$D,'Endring fra 2009 til 2024'!I$1)</f>
        <v>13014.304289101257</v>
      </c>
      <c r="J232" s="2">
        <f>SUMIFS(Bakgrunnsdata!$F:$F,Bakgrunnsdata!$C:$C,'Endring fra 2009 til 2024'!$B232,Bakgrunnsdata!$D:$D,'Endring fra 2009 til 2024'!J$1)</f>
        <v>13398.238629732437</v>
      </c>
      <c r="K232" s="2">
        <f>SUMIFS(Bakgrunnsdata!$F:$F,Bakgrunnsdata!$C:$C,'Endring fra 2009 til 2024'!$B232,Bakgrunnsdata!$D:$D,'Endring fra 2009 til 2024'!K$1)</f>
        <v>12627.025808874434</v>
      </c>
      <c r="L232" s="2">
        <f>SUMIFS(Bakgrunnsdata!$F:$F,Bakgrunnsdata!$C:$C,'Endring fra 2009 til 2024'!$B232,Bakgrunnsdata!$D:$D,'Endring fra 2009 til 2024'!L$1)</f>
        <v>13126.861417473896</v>
      </c>
      <c r="M232" s="2">
        <f>SUMIFS(Bakgrunnsdata!$F:$F,Bakgrunnsdata!$C:$C,'Endring fra 2009 til 2024'!$B232,Bakgrunnsdata!$D:$D,'Endring fra 2009 til 2024'!M$1)</f>
        <v>13527.639149474016</v>
      </c>
      <c r="N232" s="2">
        <f>SUMIFS(Bakgrunnsdata!$F:$F,Bakgrunnsdata!$C:$C,'Endring fra 2009 til 2024'!$B232,Bakgrunnsdata!$D:$D,'Endring fra 2009 til 2024'!N$1)</f>
        <v>13698.460949687173</v>
      </c>
      <c r="O232" s="2">
        <f>SUMIFS(Bakgrunnsdata!$F:$F,Bakgrunnsdata!$C:$C,'Endring fra 2009 til 2024'!$B232,Bakgrunnsdata!$D:$D,'Endring fra 2009 til 2024'!O$1)</f>
        <v>12893.986416789397</v>
      </c>
      <c r="P232" s="2">
        <f>SUMIFS(Bakgrunnsdata!$F:$F,Bakgrunnsdata!$C:$C,'Endring fra 2009 til 2024'!$B232,Bakgrunnsdata!$D:$D,'Endring fra 2009 til 2024'!P$1)</f>
        <v>13208.333207271813</v>
      </c>
      <c r="Q232" s="5">
        <f t="shared" si="3"/>
        <v>-2.5970619759443148E-2</v>
      </c>
      <c r="R232" s="6"/>
    </row>
    <row r="233" spans="1:18">
      <c r="A233" t="s">
        <v>452</v>
      </c>
      <c r="B233" t="s">
        <v>475</v>
      </c>
      <c r="C233" t="s">
        <v>476</v>
      </c>
      <c r="D233" s="2">
        <f>SUMIFS(Bakgrunnsdata!$F:$F,Bakgrunnsdata!$C:$C,'Endring fra 2009 til 2024'!$B233,Bakgrunnsdata!$D:$D,'Endring fra 2009 til 2024'!D$1)</f>
        <v>22217.441254237521</v>
      </c>
      <c r="E233" s="2">
        <f>SUMIFS(Bakgrunnsdata!$F:$F,Bakgrunnsdata!$C:$C,'Endring fra 2009 til 2024'!$B233,Bakgrunnsdata!$D:$D,'Endring fra 2009 til 2024'!E$1)</f>
        <v>22421.481321793057</v>
      </c>
      <c r="F233" s="2">
        <f>SUMIFS(Bakgrunnsdata!$F:$F,Bakgrunnsdata!$C:$C,'Endring fra 2009 til 2024'!$B233,Bakgrunnsdata!$D:$D,'Endring fra 2009 til 2024'!F$1)</f>
        <v>21048.757066747879</v>
      </c>
      <c r="G233" s="2">
        <f>SUMIFS(Bakgrunnsdata!$F:$F,Bakgrunnsdata!$C:$C,'Endring fra 2009 til 2024'!$B233,Bakgrunnsdata!$D:$D,'Endring fra 2009 til 2024'!G$1)</f>
        <v>21538.15883904733</v>
      </c>
      <c r="H233" s="2">
        <f>SUMIFS(Bakgrunnsdata!$F:$F,Bakgrunnsdata!$C:$C,'Endring fra 2009 til 2024'!$B233,Bakgrunnsdata!$D:$D,'Endring fra 2009 til 2024'!H$1)</f>
        <v>21230.61091308422</v>
      </c>
      <c r="I233" s="2">
        <f>SUMIFS(Bakgrunnsdata!$F:$F,Bakgrunnsdata!$C:$C,'Endring fra 2009 til 2024'!$B233,Bakgrunnsdata!$D:$D,'Endring fra 2009 til 2024'!I$1)</f>
        <v>21008.524770041979</v>
      </c>
      <c r="J233" s="2">
        <f>SUMIFS(Bakgrunnsdata!$F:$F,Bakgrunnsdata!$C:$C,'Endring fra 2009 til 2024'!$B233,Bakgrunnsdata!$D:$D,'Endring fra 2009 til 2024'!J$1)</f>
        <v>21005.349806204795</v>
      </c>
      <c r="K233" s="2">
        <f>SUMIFS(Bakgrunnsdata!$F:$F,Bakgrunnsdata!$C:$C,'Endring fra 2009 til 2024'!$B233,Bakgrunnsdata!$D:$D,'Endring fra 2009 til 2024'!K$1)</f>
        <v>20266.197123161051</v>
      </c>
      <c r="L233" s="2">
        <f>SUMIFS(Bakgrunnsdata!$F:$F,Bakgrunnsdata!$C:$C,'Endring fra 2009 til 2024'!$B233,Bakgrunnsdata!$D:$D,'Endring fra 2009 til 2024'!L$1)</f>
        <v>21699.798890192393</v>
      </c>
      <c r="M233" s="2">
        <f>SUMIFS(Bakgrunnsdata!$F:$F,Bakgrunnsdata!$C:$C,'Endring fra 2009 til 2024'!$B233,Bakgrunnsdata!$D:$D,'Endring fra 2009 til 2024'!M$1)</f>
        <v>22254.453311890316</v>
      </c>
      <c r="N233" s="2">
        <f>SUMIFS(Bakgrunnsdata!$F:$F,Bakgrunnsdata!$C:$C,'Endring fra 2009 til 2024'!$B233,Bakgrunnsdata!$D:$D,'Endring fra 2009 til 2024'!N$1)</f>
        <v>22103.501020105923</v>
      </c>
      <c r="O233" s="2">
        <f>SUMIFS(Bakgrunnsdata!$F:$F,Bakgrunnsdata!$C:$C,'Endring fra 2009 til 2024'!$B233,Bakgrunnsdata!$D:$D,'Endring fra 2009 til 2024'!O$1)</f>
        <v>20987.994708487848</v>
      </c>
      <c r="P233" s="2">
        <f>SUMIFS(Bakgrunnsdata!$F:$F,Bakgrunnsdata!$C:$C,'Endring fra 2009 til 2024'!$B233,Bakgrunnsdata!$D:$D,'Endring fra 2009 til 2024'!P$1)</f>
        <v>21386.853025239649</v>
      </c>
      <c r="Q233" s="5">
        <f t="shared" si="3"/>
        <v>-3.7384513342167858E-2</v>
      </c>
      <c r="R233" s="6"/>
    </row>
    <row r="234" spans="1:18">
      <c r="A234" t="s">
        <v>452</v>
      </c>
      <c r="B234" t="s">
        <v>477</v>
      </c>
      <c r="C234" t="s">
        <v>478</v>
      </c>
      <c r="D234" s="2">
        <f>SUMIFS(Bakgrunnsdata!$F:$F,Bakgrunnsdata!$C:$C,'Endring fra 2009 til 2024'!$B234,Bakgrunnsdata!$D:$D,'Endring fra 2009 til 2024'!D$1)</f>
        <v>19556.11402596128</v>
      </c>
      <c r="E234" s="2">
        <f>SUMIFS(Bakgrunnsdata!$F:$F,Bakgrunnsdata!$C:$C,'Endring fra 2009 til 2024'!$B234,Bakgrunnsdata!$D:$D,'Endring fra 2009 til 2024'!E$1)</f>
        <v>19086.505772053577</v>
      </c>
      <c r="F234" s="2">
        <f>SUMIFS(Bakgrunnsdata!$F:$F,Bakgrunnsdata!$C:$C,'Endring fra 2009 til 2024'!$B234,Bakgrunnsdata!$D:$D,'Endring fra 2009 til 2024'!F$1)</f>
        <v>18804.904870305527</v>
      </c>
      <c r="G234" s="2">
        <f>SUMIFS(Bakgrunnsdata!$F:$F,Bakgrunnsdata!$C:$C,'Endring fra 2009 til 2024'!$B234,Bakgrunnsdata!$D:$D,'Endring fra 2009 til 2024'!G$1)</f>
        <v>17860.564301629121</v>
      </c>
      <c r="H234" s="2">
        <f>SUMIFS(Bakgrunnsdata!$F:$F,Bakgrunnsdata!$C:$C,'Endring fra 2009 til 2024'!$B234,Bakgrunnsdata!$D:$D,'Endring fra 2009 til 2024'!H$1)</f>
        <v>17454.710561205124</v>
      </c>
      <c r="I234" s="2">
        <f>SUMIFS(Bakgrunnsdata!$F:$F,Bakgrunnsdata!$C:$C,'Endring fra 2009 til 2024'!$B234,Bakgrunnsdata!$D:$D,'Endring fra 2009 til 2024'!I$1)</f>
        <v>16998.895320276693</v>
      </c>
      <c r="J234" s="2">
        <f>SUMIFS(Bakgrunnsdata!$F:$F,Bakgrunnsdata!$C:$C,'Endring fra 2009 til 2024'!$B234,Bakgrunnsdata!$D:$D,'Endring fra 2009 til 2024'!J$1)</f>
        <v>16765.72740732387</v>
      </c>
      <c r="K234" s="2">
        <f>SUMIFS(Bakgrunnsdata!$F:$F,Bakgrunnsdata!$C:$C,'Endring fra 2009 til 2024'!$B234,Bakgrunnsdata!$D:$D,'Endring fra 2009 til 2024'!K$1)</f>
        <v>15653.946274180016</v>
      </c>
      <c r="L234" s="2">
        <f>SUMIFS(Bakgrunnsdata!$F:$F,Bakgrunnsdata!$C:$C,'Endring fra 2009 til 2024'!$B234,Bakgrunnsdata!$D:$D,'Endring fra 2009 til 2024'!L$1)</f>
        <v>15360.836508431565</v>
      </c>
      <c r="M234" s="2">
        <f>SUMIFS(Bakgrunnsdata!$F:$F,Bakgrunnsdata!$C:$C,'Endring fra 2009 til 2024'!$B234,Bakgrunnsdata!$D:$D,'Endring fra 2009 til 2024'!M$1)</f>
        <v>15150.351539218505</v>
      </c>
      <c r="N234" s="2">
        <f>SUMIFS(Bakgrunnsdata!$F:$F,Bakgrunnsdata!$C:$C,'Endring fra 2009 til 2024'!$B234,Bakgrunnsdata!$D:$D,'Endring fra 2009 til 2024'!N$1)</f>
        <v>15054.390073108125</v>
      </c>
      <c r="O234" s="2">
        <f>SUMIFS(Bakgrunnsdata!$F:$F,Bakgrunnsdata!$C:$C,'Endring fra 2009 til 2024'!$B234,Bakgrunnsdata!$D:$D,'Endring fra 2009 til 2024'!O$1)</f>
        <v>14319.211486755354</v>
      </c>
      <c r="P234" s="2">
        <f>SUMIFS(Bakgrunnsdata!$F:$F,Bakgrunnsdata!$C:$C,'Endring fra 2009 til 2024'!$B234,Bakgrunnsdata!$D:$D,'Endring fra 2009 til 2024'!P$1)</f>
        <v>14532.051015790508</v>
      </c>
      <c r="Q234" s="5">
        <f t="shared" si="3"/>
        <v>-0.25690497629034015</v>
      </c>
      <c r="R234" s="6"/>
    </row>
    <row r="235" spans="1:18">
      <c r="A235" t="s">
        <v>452</v>
      </c>
      <c r="B235" t="s">
        <v>479</v>
      </c>
      <c r="C235" t="s">
        <v>480</v>
      </c>
      <c r="D235" s="2">
        <f>SUMIFS(Bakgrunnsdata!$F:$F,Bakgrunnsdata!$C:$C,'Endring fra 2009 til 2024'!$B235,Bakgrunnsdata!$D:$D,'Endring fra 2009 til 2024'!D$1)</f>
        <v>7669.197346595929</v>
      </c>
      <c r="E235" s="2">
        <f>SUMIFS(Bakgrunnsdata!$F:$F,Bakgrunnsdata!$C:$C,'Endring fra 2009 til 2024'!$B235,Bakgrunnsdata!$D:$D,'Endring fra 2009 til 2024'!E$1)</f>
        <v>11522.682863562834</v>
      </c>
      <c r="F235" s="2">
        <f>SUMIFS(Bakgrunnsdata!$F:$F,Bakgrunnsdata!$C:$C,'Endring fra 2009 til 2024'!$B235,Bakgrunnsdata!$D:$D,'Endring fra 2009 til 2024'!F$1)</f>
        <v>12950.432450536366</v>
      </c>
      <c r="G235" s="2">
        <f>SUMIFS(Bakgrunnsdata!$F:$F,Bakgrunnsdata!$C:$C,'Endring fra 2009 til 2024'!$B235,Bakgrunnsdata!$D:$D,'Endring fra 2009 til 2024'!G$1)</f>
        <v>11998.937939754824</v>
      </c>
      <c r="H235" s="2">
        <f>SUMIFS(Bakgrunnsdata!$F:$F,Bakgrunnsdata!$C:$C,'Endring fra 2009 til 2024'!$B235,Bakgrunnsdata!$D:$D,'Endring fra 2009 til 2024'!H$1)</f>
        <v>9968.9303205646538</v>
      </c>
      <c r="I235" s="2">
        <f>SUMIFS(Bakgrunnsdata!$F:$F,Bakgrunnsdata!$C:$C,'Endring fra 2009 til 2024'!$B235,Bakgrunnsdata!$D:$D,'Endring fra 2009 til 2024'!I$1)</f>
        <v>9890.1594531153914</v>
      </c>
      <c r="J235" s="2">
        <f>SUMIFS(Bakgrunnsdata!$F:$F,Bakgrunnsdata!$C:$C,'Endring fra 2009 til 2024'!$B235,Bakgrunnsdata!$D:$D,'Endring fra 2009 til 2024'!J$1)</f>
        <v>9637.5337278294155</v>
      </c>
      <c r="K235" s="2">
        <f>SUMIFS(Bakgrunnsdata!$F:$F,Bakgrunnsdata!$C:$C,'Endring fra 2009 til 2024'!$B235,Bakgrunnsdata!$D:$D,'Endring fra 2009 til 2024'!K$1)</f>
        <v>9468.3495555056652</v>
      </c>
      <c r="L235" s="2">
        <f>SUMIFS(Bakgrunnsdata!$F:$F,Bakgrunnsdata!$C:$C,'Endring fra 2009 til 2024'!$B235,Bakgrunnsdata!$D:$D,'Endring fra 2009 til 2024'!L$1)</f>
        <v>9272.1819281399748</v>
      </c>
      <c r="M235" s="2">
        <f>SUMIFS(Bakgrunnsdata!$F:$F,Bakgrunnsdata!$C:$C,'Endring fra 2009 til 2024'!$B235,Bakgrunnsdata!$D:$D,'Endring fra 2009 til 2024'!M$1)</f>
        <v>8838.3049610311828</v>
      </c>
      <c r="N235" s="2">
        <f>SUMIFS(Bakgrunnsdata!$F:$F,Bakgrunnsdata!$C:$C,'Endring fra 2009 til 2024'!$B235,Bakgrunnsdata!$D:$D,'Endring fra 2009 til 2024'!N$1)</f>
        <v>8991.0132426839045</v>
      </c>
      <c r="O235" s="2">
        <f>SUMIFS(Bakgrunnsdata!$F:$F,Bakgrunnsdata!$C:$C,'Endring fra 2009 til 2024'!$B235,Bakgrunnsdata!$D:$D,'Endring fra 2009 til 2024'!O$1)</f>
        <v>8268.9466556267889</v>
      </c>
      <c r="P235" s="2">
        <f>SUMIFS(Bakgrunnsdata!$F:$F,Bakgrunnsdata!$C:$C,'Endring fra 2009 til 2024'!$B235,Bakgrunnsdata!$D:$D,'Endring fra 2009 til 2024'!P$1)</f>
        <v>8399.5685274177558</v>
      </c>
      <c r="Q235" s="5">
        <f t="shared" si="3"/>
        <v>9.5234370405921531E-2</v>
      </c>
      <c r="R235" s="6"/>
    </row>
    <row r="236" spans="1:18">
      <c r="A236" t="s">
        <v>452</v>
      </c>
      <c r="B236" t="s">
        <v>481</v>
      </c>
      <c r="C236" t="s">
        <v>482</v>
      </c>
      <c r="D236" s="2">
        <f>SUMIFS(Bakgrunnsdata!$F:$F,Bakgrunnsdata!$C:$C,'Endring fra 2009 til 2024'!$B236,Bakgrunnsdata!$D:$D,'Endring fra 2009 til 2024'!D$1)</f>
        <v>6506.617495066158</v>
      </c>
      <c r="E236" s="2">
        <f>SUMIFS(Bakgrunnsdata!$F:$F,Bakgrunnsdata!$C:$C,'Endring fra 2009 til 2024'!$B236,Bakgrunnsdata!$D:$D,'Endring fra 2009 til 2024'!E$1)</f>
        <v>6386.1216578168724</v>
      </c>
      <c r="F236" s="2">
        <f>SUMIFS(Bakgrunnsdata!$F:$F,Bakgrunnsdata!$C:$C,'Endring fra 2009 til 2024'!$B236,Bakgrunnsdata!$D:$D,'Endring fra 2009 til 2024'!F$1)</f>
        <v>6391.9781781310003</v>
      </c>
      <c r="G236" s="2">
        <f>SUMIFS(Bakgrunnsdata!$F:$F,Bakgrunnsdata!$C:$C,'Endring fra 2009 til 2024'!$B236,Bakgrunnsdata!$D:$D,'Endring fra 2009 til 2024'!G$1)</f>
        <v>6463.7357123300317</v>
      </c>
      <c r="H236" s="2">
        <f>SUMIFS(Bakgrunnsdata!$F:$F,Bakgrunnsdata!$C:$C,'Endring fra 2009 til 2024'!$B236,Bakgrunnsdata!$D:$D,'Endring fra 2009 til 2024'!H$1)</f>
        <v>6743.0442285313093</v>
      </c>
      <c r="I236" s="2">
        <f>SUMIFS(Bakgrunnsdata!$F:$F,Bakgrunnsdata!$C:$C,'Endring fra 2009 til 2024'!$B236,Bakgrunnsdata!$D:$D,'Endring fra 2009 til 2024'!I$1)</f>
        <v>6690.7246395121247</v>
      </c>
      <c r="J236" s="2">
        <f>SUMIFS(Bakgrunnsdata!$F:$F,Bakgrunnsdata!$C:$C,'Endring fra 2009 til 2024'!$B236,Bakgrunnsdata!$D:$D,'Endring fra 2009 til 2024'!J$1)</f>
        <v>6708.4141551900966</v>
      </c>
      <c r="K236" s="2">
        <f>SUMIFS(Bakgrunnsdata!$F:$F,Bakgrunnsdata!$C:$C,'Endring fra 2009 til 2024'!$B236,Bakgrunnsdata!$D:$D,'Endring fra 2009 til 2024'!K$1)</f>
        <v>6587.2851601961556</v>
      </c>
      <c r="L236" s="2">
        <f>SUMIFS(Bakgrunnsdata!$F:$F,Bakgrunnsdata!$C:$C,'Endring fra 2009 til 2024'!$B236,Bakgrunnsdata!$D:$D,'Endring fra 2009 til 2024'!L$1)</f>
        <v>6628.9522130534624</v>
      </c>
      <c r="M236" s="2">
        <f>SUMIFS(Bakgrunnsdata!$F:$F,Bakgrunnsdata!$C:$C,'Endring fra 2009 til 2024'!$B236,Bakgrunnsdata!$D:$D,'Endring fra 2009 til 2024'!M$1)</f>
        <v>6428.7138251145507</v>
      </c>
      <c r="N236" s="2">
        <f>SUMIFS(Bakgrunnsdata!$F:$F,Bakgrunnsdata!$C:$C,'Endring fra 2009 til 2024'!$B236,Bakgrunnsdata!$D:$D,'Endring fra 2009 til 2024'!N$1)</f>
        <v>6397.3155820915108</v>
      </c>
      <c r="O236" s="2">
        <f>SUMIFS(Bakgrunnsdata!$F:$F,Bakgrunnsdata!$C:$C,'Endring fra 2009 til 2024'!$B236,Bakgrunnsdata!$D:$D,'Endring fra 2009 til 2024'!O$1)</f>
        <v>6261.1987021889636</v>
      </c>
      <c r="P236" s="2">
        <f>SUMIFS(Bakgrunnsdata!$F:$F,Bakgrunnsdata!$C:$C,'Endring fra 2009 til 2024'!$B236,Bakgrunnsdata!$D:$D,'Endring fra 2009 til 2024'!P$1)</f>
        <v>6766.5253377258268</v>
      </c>
      <c r="Q236" s="5">
        <f t="shared" si="3"/>
        <v>3.9945154737734523E-2</v>
      </c>
      <c r="R236" s="6"/>
    </row>
    <row r="237" spans="1:18">
      <c r="A237" t="s">
        <v>452</v>
      </c>
      <c r="B237" t="s">
        <v>483</v>
      </c>
      <c r="C237" t="s">
        <v>484</v>
      </c>
      <c r="D237" s="2">
        <f>SUMIFS(Bakgrunnsdata!$F:$F,Bakgrunnsdata!$C:$C,'Endring fra 2009 til 2024'!$B237,Bakgrunnsdata!$D:$D,'Endring fra 2009 til 2024'!D$1)</f>
        <v>12717.425355956944</v>
      </c>
      <c r="E237" s="2">
        <f>SUMIFS(Bakgrunnsdata!$F:$F,Bakgrunnsdata!$C:$C,'Endring fra 2009 til 2024'!$B237,Bakgrunnsdata!$D:$D,'Endring fra 2009 til 2024'!E$1)</f>
        <v>12172.903276731218</v>
      </c>
      <c r="F237" s="2">
        <f>SUMIFS(Bakgrunnsdata!$F:$F,Bakgrunnsdata!$C:$C,'Endring fra 2009 til 2024'!$B237,Bakgrunnsdata!$D:$D,'Endring fra 2009 til 2024'!F$1)</f>
        <v>12004.19073179509</v>
      </c>
      <c r="G237" s="2">
        <f>SUMIFS(Bakgrunnsdata!$F:$F,Bakgrunnsdata!$C:$C,'Endring fra 2009 til 2024'!$B237,Bakgrunnsdata!$D:$D,'Endring fra 2009 til 2024'!G$1)</f>
        <v>11900.556876544273</v>
      </c>
      <c r="H237" s="2">
        <f>SUMIFS(Bakgrunnsdata!$F:$F,Bakgrunnsdata!$C:$C,'Endring fra 2009 til 2024'!$B237,Bakgrunnsdata!$D:$D,'Endring fra 2009 til 2024'!H$1)</f>
        <v>12088.902835200612</v>
      </c>
      <c r="I237" s="2">
        <f>SUMIFS(Bakgrunnsdata!$F:$F,Bakgrunnsdata!$C:$C,'Endring fra 2009 til 2024'!$B237,Bakgrunnsdata!$D:$D,'Endring fra 2009 til 2024'!I$1)</f>
        <v>11412.911053643915</v>
      </c>
      <c r="J237" s="2">
        <f>SUMIFS(Bakgrunnsdata!$F:$F,Bakgrunnsdata!$C:$C,'Endring fra 2009 til 2024'!$B237,Bakgrunnsdata!$D:$D,'Endring fra 2009 til 2024'!J$1)</f>
        <v>11672.794509942547</v>
      </c>
      <c r="K237" s="2">
        <f>SUMIFS(Bakgrunnsdata!$F:$F,Bakgrunnsdata!$C:$C,'Endring fra 2009 til 2024'!$B237,Bakgrunnsdata!$D:$D,'Endring fra 2009 til 2024'!K$1)</f>
        <v>11087.213822601952</v>
      </c>
      <c r="L237" s="2">
        <f>SUMIFS(Bakgrunnsdata!$F:$F,Bakgrunnsdata!$C:$C,'Endring fra 2009 til 2024'!$B237,Bakgrunnsdata!$D:$D,'Endring fra 2009 til 2024'!L$1)</f>
        <v>11188.679297867333</v>
      </c>
      <c r="M237" s="2">
        <f>SUMIFS(Bakgrunnsdata!$F:$F,Bakgrunnsdata!$C:$C,'Endring fra 2009 til 2024'!$B237,Bakgrunnsdata!$D:$D,'Endring fra 2009 til 2024'!M$1)</f>
        <v>11384.265712559769</v>
      </c>
      <c r="N237" s="2">
        <f>SUMIFS(Bakgrunnsdata!$F:$F,Bakgrunnsdata!$C:$C,'Endring fra 2009 til 2024'!$B237,Bakgrunnsdata!$D:$D,'Endring fra 2009 til 2024'!N$1)</f>
        <v>11491.662659216692</v>
      </c>
      <c r="O237" s="2">
        <f>SUMIFS(Bakgrunnsdata!$F:$F,Bakgrunnsdata!$C:$C,'Endring fra 2009 til 2024'!$B237,Bakgrunnsdata!$D:$D,'Endring fra 2009 til 2024'!O$1)</f>
        <v>10876.730022734115</v>
      </c>
      <c r="P237" s="2">
        <f>SUMIFS(Bakgrunnsdata!$F:$F,Bakgrunnsdata!$C:$C,'Endring fra 2009 til 2024'!$B237,Bakgrunnsdata!$D:$D,'Endring fra 2009 til 2024'!P$1)</f>
        <v>11166.502287933425</v>
      </c>
      <c r="Q237" s="5">
        <f t="shared" si="3"/>
        <v>-0.12195259847128215</v>
      </c>
      <c r="R237" s="6"/>
    </row>
    <row r="238" spans="1:18">
      <c r="A238" t="s">
        <v>452</v>
      </c>
      <c r="B238" t="s">
        <v>485</v>
      </c>
      <c r="C238" t="s">
        <v>486</v>
      </c>
      <c r="D238" s="2">
        <f>SUMIFS(Bakgrunnsdata!$F:$F,Bakgrunnsdata!$C:$C,'Endring fra 2009 til 2024'!$B238,Bakgrunnsdata!$D:$D,'Endring fra 2009 til 2024'!D$1)</f>
        <v>41508.250663718645</v>
      </c>
      <c r="E238" s="2">
        <f>SUMIFS(Bakgrunnsdata!$F:$F,Bakgrunnsdata!$C:$C,'Endring fra 2009 til 2024'!$B238,Bakgrunnsdata!$D:$D,'Endring fra 2009 til 2024'!E$1)</f>
        <v>40540.966813728672</v>
      </c>
      <c r="F238" s="2">
        <f>SUMIFS(Bakgrunnsdata!$F:$F,Bakgrunnsdata!$C:$C,'Endring fra 2009 til 2024'!$B238,Bakgrunnsdata!$D:$D,'Endring fra 2009 til 2024'!F$1)</f>
        <v>41936.543227942027</v>
      </c>
      <c r="G238" s="2">
        <f>SUMIFS(Bakgrunnsdata!$F:$F,Bakgrunnsdata!$C:$C,'Endring fra 2009 til 2024'!$B238,Bakgrunnsdata!$D:$D,'Endring fra 2009 til 2024'!G$1)</f>
        <v>40992.658711652562</v>
      </c>
      <c r="H238" s="2">
        <f>SUMIFS(Bakgrunnsdata!$F:$F,Bakgrunnsdata!$C:$C,'Endring fra 2009 til 2024'!$B238,Bakgrunnsdata!$D:$D,'Endring fra 2009 til 2024'!H$1)</f>
        <v>40702.989949282128</v>
      </c>
      <c r="I238" s="2">
        <f>SUMIFS(Bakgrunnsdata!$F:$F,Bakgrunnsdata!$C:$C,'Endring fra 2009 til 2024'!$B238,Bakgrunnsdata!$D:$D,'Endring fra 2009 til 2024'!I$1)</f>
        <v>39121.215430132375</v>
      </c>
      <c r="J238" s="2">
        <f>SUMIFS(Bakgrunnsdata!$F:$F,Bakgrunnsdata!$C:$C,'Endring fra 2009 til 2024'!$B238,Bakgrunnsdata!$D:$D,'Endring fra 2009 til 2024'!J$1)</f>
        <v>41153.220170655994</v>
      </c>
      <c r="K238" s="2">
        <f>SUMIFS(Bakgrunnsdata!$F:$F,Bakgrunnsdata!$C:$C,'Endring fra 2009 til 2024'!$B238,Bakgrunnsdata!$D:$D,'Endring fra 2009 til 2024'!K$1)</f>
        <v>38912.720287934957</v>
      </c>
      <c r="L238" s="2">
        <f>SUMIFS(Bakgrunnsdata!$F:$F,Bakgrunnsdata!$C:$C,'Endring fra 2009 til 2024'!$B238,Bakgrunnsdata!$D:$D,'Endring fra 2009 til 2024'!L$1)</f>
        <v>39647.546618184439</v>
      </c>
      <c r="M238" s="2">
        <f>SUMIFS(Bakgrunnsdata!$F:$F,Bakgrunnsdata!$C:$C,'Endring fra 2009 til 2024'!$B238,Bakgrunnsdata!$D:$D,'Endring fra 2009 til 2024'!M$1)</f>
        <v>40395.978802543097</v>
      </c>
      <c r="N238" s="2">
        <f>SUMIFS(Bakgrunnsdata!$F:$F,Bakgrunnsdata!$C:$C,'Endring fra 2009 til 2024'!$B238,Bakgrunnsdata!$D:$D,'Endring fra 2009 til 2024'!N$1)</f>
        <v>40427.923457998295</v>
      </c>
      <c r="O238" s="2">
        <f>SUMIFS(Bakgrunnsdata!$F:$F,Bakgrunnsdata!$C:$C,'Endring fra 2009 til 2024'!$B238,Bakgrunnsdata!$D:$D,'Endring fra 2009 til 2024'!O$1)</f>
        <v>38079.303406169282</v>
      </c>
      <c r="P238" s="2">
        <f>SUMIFS(Bakgrunnsdata!$F:$F,Bakgrunnsdata!$C:$C,'Endring fra 2009 til 2024'!$B238,Bakgrunnsdata!$D:$D,'Endring fra 2009 til 2024'!P$1)</f>
        <v>38604.187524275563</v>
      </c>
      <c r="Q238" s="5">
        <f t="shared" si="3"/>
        <v>-6.9963515518167929E-2</v>
      </c>
      <c r="R238" s="6"/>
    </row>
    <row r="239" spans="1:18">
      <c r="A239" t="s">
        <v>487</v>
      </c>
      <c r="B239" t="s">
        <v>488</v>
      </c>
      <c r="C239" t="s">
        <v>489</v>
      </c>
      <c r="D239" s="2">
        <f>SUMIFS(Bakgrunnsdata!$F:$F,Bakgrunnsdata!$C:$C,'Endring fra 2009 til 2024'!$B239,Bakgrunnsdata!$D:$D,'Endring fra 2009 til 2024'!D$1)</f>
        <v>258528.03927692462</v>
      </c>
      <c r="E239" s="2">
        <f>SUMIFS(Bakgrunnsdata!$F:$F,Bakgrunnsdata!$C:$C,'Endring fra 2009 til 2024'!$B239,Bakgrunnsdata!$D:$D,'Endring fra 2009 til 2024'!E$1)</f>
        <v>257161.32131295791</v>
      </c>
      <c r="F239" s="2">
        <f>SUMIFS(Bakgrunnsdata!$F:$F,Bakgrunnsdata!$C:$C,'Endring fra 2009 til 2024'!$B239,Bakgrunnsdata!$D:$D,'Endring fra 2009 til 2024'!F$1)</f>
        <v>265860.14614053117</v>
      </c>
      <c r="G239" s="2">
        <f>SUMIFS(Bakgrunnsdata!$F:$F,Bakgrunnsdata!$C:$C,'Endring fra 2009 til 2024'!$B239,Bakgrunnsdata!$D:$D,'Endring fra 2009 til 2024'!G$1)</f>
        <v>263340.11093737255</v>
      </c>
      <c r="H239" s="2">
        <f>SUMIFS(Bakgrunnsdata!$F:$F,Bakgrunnsdata!$C:$C,'Endring fra 2009 til 2024'!$B239,Bakgrunnsdata!$D:$D,'Endring fra 2009 til 2024'!H$1)</f>
        <v>259157.82635799795</v>
      </c>
      <c r="I239" s="2">
        <f>SUMIFS(Bakgrunnsdata!$F:$F,Bakgrunnsdata!$C:$C,'Endring fra 2009 til 2024'!$B239,Bakgrunnsdata!$D:$D,'Endring fra 2009 til 2024'!I$1)</f>
        <v>281921.97310119314</v>
      </c>
      <c r="J239" s="2">
        <f>SUMIFS(Bakgrunnsdata!$F:$F,Bakgrunnsdata!$C:$C,'Endring fra 2009 til 2024'!$B239,Bakgrunnsdata!$D:$D,'Endring fra 2009 til 2024'!J$1)</f>
        <v>291665.29279790749</v>
      </c>
      <c r="K239" s="2">
        <f>SUMIFS(Bakgrunnsdata!$F:$F,Bakgrunnsdata!$C:$C,'Endring fra 2009 til 2024'!$B239,Bakgrunnsdata!$D:$D,'Endring fra 2009 til 2024'!K$1)</f>
        <v>290247.62233794347</v>
      </c>
      <c r="L239" s="2">
        <f>SUMIFS(Bakgrunnsdata!$F:$F,Bakgrunnsdata!$C:$C,'Endring fra 2009 til 2024'!$B239,Bakgrunnsdata!$D:$D,'Endring fra 2009 til 2024'!L$1)</f>
        <v>268227.50546745915</v>
      </c>
      <c r="M239" s="2">
        <f>SUMIFS(Bakgrunnsdata!$F:$F,Bakgrunnsdata!$C:$C,'Endring fra 2009 til 2024'!$B239,Bakgrunnsdata!$D:$D,'Endring fra 2009 til 2024'!M$1)</f>
        <v>273685.78503391141</v>
      </c>
      <c r="N239" s="2">
        <f>SUMIFS(Bakgrunnsdata!$F:$F,Bakgrunnsdata!$C:$C,'Endring fra 2009 til 2024'!$B239,Bakgrunnsdata!$D:$D,'Endring fra 2009 til 2024'!N$1)</f>
        <v>293057.74499448627</v>
      </c>
      <c r="O239" s="2">
        <f>SUMIFS(Bakgrunnsdata!$F:$F,Bakgrunnsdata!$C:$C,'Endring fra 2009 til 2024'!$B239,Bakgrunnsdata!$D:$D,'Endring fra 2009 til 2024'!O$1)</f>
        <v>281758.47901435499</v>
      </c>
      <c r="P239" s="2">
        <f>SUMIFS(Bakgrunnsdata!$F:$F,Bakgrunnsdata!$C:$C,'Endring fra 2009 til 2024'!$B239,Bakgrunnsdata!$D:$D,'Endring fra 2009 til 2024'!P$1)</f>
        <v>284082.40781892207</v>
      </c>
      <c r="Q239" s="5">
        <f t="shared" si="3"/>
        <v>9.8845636293340977E-2</v>
      </c>
      <c r="R239" s="6"/>
    </row>
    <row r="240" spans="1:18">
      <c r="A240" t="s">
        <v>487</v>
      </c>
      <c r="B240" t="s">
        <v>490</v>
      </c>
      <c r="C240" t="s">
        <v>491</v>
      </c>
      <c r="D240" s="2">
        <f>SUMIFS(Bakgrunnsdata!$F:$F,Bakgrunnsdata!$C:$C,'Endring fra 2009 til 2024'!$B240,Bakgrunnsdata!$D:$D,'Endring fra 2009 til 2024'!D$1)</f>
        <v>86883.622359604255</v>
      </c>
      <c r="E240" s="2">
        <f>SUMIFS(Bakgrunnsdata!$F:$F,Bakgrunnsdata!$C:$C,'Endring fra 2009 til 2024'!$B240,Bakgrunnsdata!$D:$D,'Endring fra 2009 til 2024'!E$1)</f>
        <v>91768.148410457376</v>
      </c>
      <c r="F240" s="2">
        <f>SUMIFS(Bakgrunnsdata!$F:$F,Bakgrunnsdata!$C:$C,'Endring fra 2009 til 2024'!$B240,Bakgrunnsdata!$D:$D,'Endring fra 2009 til 2024'!F$1)</f>
        <v>106937.5282965665</v>
      </c>
      <c r="G240" s="2">
        <f>SUMIFS(Bakgrunnsdata!$F:$F,Bakgrunnsdata!$C:$C,'Endring fra 2009 til 2024'!$B240,Bakgrunnsdata!$D:$D,'Endring fra 2009 til 2024'!G$1)</f>
        <v>119667.34528437469</v>
      </c>
      <c r="H240" s="2">
        <f>SUMIFS(Bakgrunnsdata!$F:$F,Bakgrunnsdata!$C:$C,'Endring fra 2009 til 2024'!$B240,Bakgrunnsdata!$D:$D,'Endring fra 2009 til 2024'!H$1)</f>
        <v>118836.19649202224</v>
      </c>
      <c r="I240" s="2">
        <f>SUMIFS(Bakgrunnsdata!$F:$F,Bakgrunnsdata!$C:$C,'Endring fra 2009 til 2024'!$B240,Bakgrunnsdata!$D:$D,'Endring fra 2009 til 2024'!I$1)</f>
        <v>99140.297817752609</v>
      </c>
      <c r="J240" s="2">
        <f>SUMIFS(Bakgrunnsdata!$F:$F,Bakgrunnsdata!$C:$C,'Endring fra 2009 til 2024'!$B240,Bakgrunnsdata!$D:$D,'Endring fra 2009 til 2024'!J$1)</f>
        <v>90356.875171630367</v>
      </c>
      <c r="K240" s="2">
        <f>SUMIFS(Bakgrunnsdata!$F:$F,Bakgrunnsdata!$C:$C,'Endring fra 2009 til 2024'!$B240,Bakgrunnsdata!$D:$D,'Endring fra 2009 til 2024'!K$1)</f>
        <v>91574.512184494029</v>
      </c>
      <c r="L240" s="2">
        <f>SUMIFS(Bakgrunnsdata!$F:$F,Bakgrunnsdata!$C:$C,'Endring fra 2009 til 2024'!$B240,Bakgrunnsdata!$D:$D,'Endring fra 2009 til 2024'!L$1)</f>
        <v>85162.357277253497</v>
      </c>
      <c r="M240" s="2">
        <f>SUMIFS(Bakgrunnsdata!$F:$F,Bakgrunnsdata!$C:$C,'Endring fra 2009 til 2024'!$B240,Bakgrunnsdata!$D:$D,'Endring fra 2009 til 2024'!M$1)</f>
        <v>80020.734600915341</v>
      </c>
      <c r="N240" s="2">
        <f>SUMIFS(Bakgrunnsdata!$F:$F,Bakgrunnsdata!$C:$C,'Endring fra 2009 til 2024'!$B240,Bakgrunnsdata!$D:$D,'Endring fra 2009 til 2024'!N$1)</f>
        <v>82990.438968265997</v>
      </c>
      <c r="O240" s="2">
        <f>SUMIFS(Bakgrunnsdata!$F:$F,Bakgrunnsdata!$C:$C,'Endring fra 2009 til 2024'!$B240,Bakgrunnsdata!$D:$D,'Endring fra 2009 til 2024'!O$1)</f>
        <v>82744.286171037122</v>
      </c>
      <c r="P240" s="2">
        <f>SUMIFS(Bakgrunnsdata!$F:$F,Bakgrunnsdata!$C:$C,'Endring fra 2009 til 2024'!$B240,Bakgrunnsdata!$D:$D,'Endring fra 2009 til 2024'!P$1)</f>
        <v>84886.123801830836</v>
      </c>
      <c r="Q240" s="5">
        <f t="shared" si="3"/>
        <v>-2.2990507342177002E-2</v>
      </c>
      <c r="R240" s="6"/>
    </row>
    <row r="241" spans="1:18">
      <c r="A241" t="s">
        <v>487</v>
      </c>
      <c r="B241" t="s">
        <v>492</v>
      </c>
      <c r="C241" t="s">
        <v>493</v>
      </c>
      <c r="D241" s="2">
        <f>SUMIFS(Bakgrunnsdata!$F:$F,Bakgrunnsdata!$C:$C,'Endring fra 2009 til 2024'!$B241,Bakgrunnsdata!$D:$D,'Endring fra 2009 til 2024'!D$1)</f>
        <v>21190.456858792808</v>
      </c>
      <c r="E241" s="2">
        <f>SUMIFS(Bakgrunnsdata!$F:$F,Bakgrunnsdata!$C:$C,'Endring fra 2009 til 2024'!$B241,Bakgrunnsdata!$D:$D,'Endring fra 2009 til 2024'!E$1)</f>
        <v>20681.310278148689</v>
      </c>
      <c r="F241" s="2">
        <f>SUMIFS(Bakgrunnsdata!$F:$F,Bakgrunnsdata!$C:$C,'Endring fra 2009 til 2024'!$B241,Bakgrunnsdata!$D:$D,'Endring fra 2009 til 2024'!F$1)</f>
        <v>21019.694817803022</v>
      </c>
      <c r="G241" s="2">
        <f>SUMIFS(Bakgrunnsdata!$F:$F,Bakgrunnsdata!$C:$C,'Endring fra 2009 til 2024'!$B241,Bakgrunnsdata!$D:$D,'Endring fra 2009 til 2024'!G$1)</f>
        <v>21369.874573973506</v>
      </c>
      <c r="H241" s="2">
        <f>SUMIFS(Bakgrunnsdata!$F:$F,Bakgrunnsdata!$C:$C,'Endring fra 2009 til 2024'!$B241,Bakgrunnsdata!$D:$D,'Endring fra 2009 til 2024'!H$1)</f>
        <v>21361.535954070663</v>
      </c>
      <c r="I241" s="2">
        <f>SUMIFS(Bakgrunnsdata!$F:$F,Bakgrunnsdata!$C:$C,'Endring fra 2009 til 2024'!$B241,Bakgrunnsdata!$D:$D,'Endring fra 2009 til 2024'!I$1)</f>
        <v>20549.225425951561</v>
      </c>
      <c r="J241" s="2">
        <f>SUMIFS(Bakgrunnsdata!$F:$F,Bakgrunnsdata!$C:$C,'Endring fra 2009 til 2024'!$B241,Bakgrunnsdata!$D:$D,'Endring fra 2009 til 2024'!J$1)</f>
        <v>20360.664128752112</v>
      </c>
      <c r="K241" s="2">
        <f>SUMIFS(Bakgrunnsdata!$F:$F,Bakgrunnsdata!$C:$C,'Endring fra 2009 til 2024'!$B241,Bakgrunnsdata!$D:$D,'Endring fra 2009 til 2024'!K$1)</f>
        <v>20420.607934085176</v>
      </c>
      <c r="L241" s="2">
        <f>SUMIFS(Bakgrunnsdata!$F:$F,Bakgrunnsdata!$C:$C,'Endring fra 2009 til 2024'!$B241,Bakgrunnsdata!$D:$D,'Endring fra 2009 til 2024'!L$1)</f>
        <v>20679.968542240869</v>
      </c>
      <c r="M241" s="2">
        <f>SUMIFS(Bakgrunnsdata!$F:$F,Bakgrunnsdata!$C:$C,'Endring fra 2009 til 2024'!$B241,Bakgrunnsdata!$D:$D,'Endring fra 2009 til 2024'!M$1)</f>
        <v>21055.183271447182</v>
      </c>
      <c r="N241" s="2">
        <f>SUMIFS(Bakgrunnsdata!$F:$F,Bakgrunnsdata!$C:$C,'Endring fra 2009 til 2024'!$B241,Bakgrunnsdata!$D:$D,'Endring fra 2009 til 2024'!N$1)</f>
        <v>20476.614911591241</v>
      </c>
      <c r="O241" s="2">
        <f>SUMIFS(Bakgrunnsdata!$F:$F,Bakgrunnsdata!$C:$C,'Endring fra 2009 til 2024'!$B241,Bakgrunnsdata!$D:$D,'Endring fra 2009 til 2024'!O$1)</f>
        <v>19996.424290743606</v>
      </c>
      <c r="P241" s="2">
        <f>SUMIFS(Bakgrunnsdata!$F:$F,Bakgrunnsdata!$C:$C,'Endring fra 2009 til 2024'!$B241,Bakgrunnsdata!$D:$D,'Endring fra 2009 til 2024'!P$1)</f>
        <v>20389.128699915804</v>
      </c>
      <c r="Q241" s="5">
        <f t="shared" si="3"/>
        <v>-3.7815520647658918E-2</v>
      </c>
      <c r="R241" s="6"/>
    </row>
    <row r="242" spans="1:18">
      <c r="A242" t="s">
        <v>487</v>
      </c>
      <c r="B242" t="s">
        <v>494</v>
      </c>
      <c r="C242" t="s">
        <v>495</v>
      </c>
      <c r="D242" s="2">
        <f>SUMIFS(Bakgrunnsdata!$F:$F,Bakgrunnsdata!$C:$C,'Endring fra 2009 til 2024'!$B242,Bakgrunnsdata!$D:$D,'Endring fra 2009 til 2024'!D$1)</f>
        <v>33153.335272283563</v>
      </c>
      <c r="E242" s="2">
        <f>SUMIFS(Bakgrunnsdata!$F:$F,Bakgrunnsdata!$C:$C,'Endring fra 2009 til 2024'!$B242,Bakgrunnsdata!$D:$D,'Endring fra 2009 til 2024'!E$1)</f>
        <v>32384.617543489752</v>
      </c>
      <c r="F242" s="2">
        <f>SUMIFS(Bakgrunnsdata!$F:$F,Bakgrunnsdata!$C:$C,'Endring fra 2009 til 2024'!$B242,Bakgrunnsdata!$D:$D,'Endring fra 2009 til 2024'!F$1)</f>
        <v>31559.630176955558</v>
      </c>
      <c r="G242" s="2">
        <f>SUMIFS(Bakgrunnsdata!$F:$F,Bakgrunnsdata!$C:$C,'Endring fra 2009 til 2024'!$B242,Bakgrunnsdata!$D:$D,'Endring fra 2009 til 2024'!G$1)</f>
        <v>32202.001461701602</v>
      </c>
      <c r="H242" s="2">
        <f>SUMIFS(Bakgrunnsdata!$F:$F,Bakgrunnsdata!$C:$C,'Endring fra 2009 til 2024'!$B242,Bakgrunnsdata!$D:$D,'Endring fra 2009 til 2024'!H$1)</f>
        <v>30830.903440936825</v>
      </c>
      <c r="I242" s="2">
        <f>SUMIFS(Bakgrunnsdata!$F:$F,Bakgrunnsdata!$C:$C,'Endring fra 2009 til 2024'!$B242,Bakgrunnsdata!$D:$D,'Endring fra 2009 til 2024'!I$1)</f>
        <v>29657.339734530444</v>
      </c>
      <c r="J242" s="2">
        <f>SUMIFS(Bakgrunnsdata!$F:$F,Bakgrunnsdata!$C:$C,'Endring fra 2009 til 2024'!$B242,Bakgrunnsdata!$D:$D,'Endring fra 2009 til 2024'!J$1)</f>
        <v>32093.891294549914</v>
      </c>
      <c r="K242" s="2">
        <f>SUMIFS(Bakgrunnsdata!$F:$F,Bakgrunnsdata!$C:$C,'Endring fra 2009 til 2024'!$B242,Bakgrunnsdata!$D:$D,'Endring fra 2009 til 2024'!K$1)</f>
        <v>29493.029442773881</v>
      </c>
      <c r="L242" s="2">
        <f>SUMIFS(Bakgrunnsdata!$F:$F,Bakgrunnsdata!$C:$C,'Endring fra 2009 til 2024'!$B242,Bakgrunnsdata!$D:$D,'Endring fra 2009 til 2024'!L$1)</f>
        <v>33585.883078850406</v>
      </c>
      <c r="M242" s="2">
        <f>SUMIFS(Bakgrunnsdata!$F:$F,Bakgrunnsdata!$C:$C,'Endring fra 2009 til 2024'!$B242,Bakgrunnsdata!$D:$D,'Endring fra 2009 til 2024'!M$1)</f>
        <v>29869.935756767096</v>
      </c>
      <c r="N242" s="2">
        <f>SUMIFS(Bakgrunnsdata!$F:$F,Bakgrunnsdata!$C:$C,'Endring fra 2009 til 2024'!$B242,Bakgrunnsdata!$D:$D,'Endring fra 2009 til 2024'!N$1)</f>
        <v>29126.094646622743</v>
      </c>
      <c r="O242" s="2">
        <f>SUMIFS(Bakgrunnsdata!$F:$F,Bakgrunnsdata!$C:$C,'Endring fra 2009 til 2024'!$B242,Bakgrunnsdata!$D:$D,'Endring fra 2009 til 2024'!O$1)</f>
        <v>29896.154213830818</v>
      </c>
      <c r="P242" s="2">
        <f>SUMIFS(Bakgrunnsdata!$F:$F,Bakgrunnsdata!$C:$C,'Endring fra 2009 til 2024'!$B242,Bakgrunnsdata!$D:$D,'Endring fra 2009 til 2024'!P$1)</f>
        <v>30168.013699347684</v>
      </c>
      <c r="Q242" s="5">
        <f t="shared" si="3"/>
        <v>-9.0045889754917896E-2</v>
      </c>
      <c r="R242" s="6"/>
    </row>
    <row r="243" spans="1:18">
      <c r="A243" t="s">
        <v>487</v>
      </c>
      <c r="B243" t="s">
        <v>496</v>
      </c>
      <c r="C243" t="s">
        <v>497</v>
      </c>
      <c r="D243" s="2">
        <f>SUMIFS(Bakgrunnsdata!$F:$F,Bakgrunnsdata!$C:$C,'Endring fra 2009 til 2024'!$B243,Bakgrunnsdata!$D:$D,'Endring fra 2009 til 2024'!D$1)</f>
        <v>16154.695284841288</v>
      </c>
      <c r="E243" s="2">
        <f>SUMIFS(Bakgrunnsdata!$F:$F,Bakgrunnsdata!$C:$C,'Endring fra 2009 til 2024'!$B243,Bakgrunnsdata!$D:$D,'Endring fra 2009 til 2024'!E$1)</f>
        <v>15886.229739150382</v>
      </c>
      <c r="F243" s="2">
        <f>SUMIFS(Bakgrunnsdata!$F:$F,Bakgrunnsdata!$C:$C,'Endring fra 2009 til 2024'!$B243,Bakgrunnsdata!$D:$D,'Endring fra 2009 til 2024'!F$1)</f>
        <v>15861.60347734186</v>
      </c>
      <c r="G243" s="2">
        <f>SUMIFS(Bakgrunnsdata!$F:$F,Bakgrunnsdata!$C:$C,'Endring fra 2009 til 2024'!$B243,Bakgrunnsdata!$D:$D,'Endring fra 2009 til 2024'!G$1)</f>
        <v>15852.784462319743</v>
      </c>
      <c r="H243" s="2">
        <f>SUMIFS(Bakgrunnsdata!$F:$F,Bakgrunnsdata!$C:$C,'Endring fra 2009 til 2024'!$B243,Bakgrunnsdata!$D:$D,'Endring fra 2009 til 2024'!H$1)</f>
        <v>15941.968765581511</v>
      </c>
      <c r="I243" s="2">
        <f>SUMIFS(Bakgrunnsdata!$F:$F,Bakgrunnsdata!$C:$C,'Endring fra 2009 til 2024'!$B243,Bakgrunnsdata!$D:$D,'Endring fra 2009 til 2024'!I$1)</f>
        <v>15275.074930930139</v>
      </c>
      <c r="J243" s="2">
        <f>SUMIFS(Bakgrunnsdata!$F:$F,Bakgrunnsdata!$C:$C,'Endring fra 2009 til 2024'!$B243,Bakgrunnsdata!$D:$D,'Endring fra 2009 til 2024'!J$1)</f>
        <v>17680.757148791035</v>
      </c>
      <c r="K243" s="2">
        <f>SUMIFS(Bakgrunnsdata!$F:$F,Bakgrunnsdata!$C:$C,'Endring fra 2009 til 2024'!$B243,Bakgrunnsdata!$D:$D,'Endring fra 2009 til 2024'!K$1)</f>
        <v>17024.647388314868</v>
      </c>
      <c r="L243" s="2">
        <f>SUMIFS(Bakgrunnsdata!$F:$F,Bakgrunnsdata!$C:$C,'Endring fra 2009 til 2024'!$B243,Bakgrunnsdata!$D:$D,'Endring fra 2009 til 2024'!L$1)</f>
        <v>17166.890760224003</v>
      </c>
      <c r="M243" s="2">
        <f>SUMIFS(Bakgrunnsdata!$F:$F,Bakgrunnsdata!$C:$C,'Endring fra 2009 til 2024'!$B243,Bakgrunnsdata!$D:$D,'Endring fra 2009 til 2024'!M$1)</f>
        <v>16637.67567265105</v>
      </c>
      <c r="N243" s="2">
        <f>SUMIFS(Bakgrunnsdata!$F:$F,Bakgrunnsdata!$C:$C,'Endring fra 2009 til 2024'!$B243,Bakgrunnsdata!$D:$D,'Endring fra 2009 til 2024'!N$1)</f>
        <v>16700.663049532486</v>
      </c>
      <c r="O243" s="2">
        <f>SUMIFS(Bakgrunnsdata!$F:$F,Bakgrunnsdata!$C:$C,'Endring fra 2009 til 2024'!$B243,Bakgrunnsdata!$D:$D,'Endring fra 2009 til 2024'!O$1)</f>
        <v>19252.309586415453</v>
      </c>
      <c r="P243" s="2">
        <f>SUMIFS(Bakgrunnsdata!$F:$F,Bakgrunnsdata!$C:$C,'Endring fra 2009 til 2024'!$B243,Bakgrunnsdata!$D:$D,'Endring fra 2009 til 2024'!P$1)</f>
        <v>20491.730960522931</v>
      </c>
      <c r="Q243" s="5">
        <f t="shared" si="3"/>
        <v>0.26846904873230804</v>
      </c>
      <c r="R243" s="6"/>
    </row>
    <row r="244" spans="1:18">
      <c r="A244" t="s">
        <v>487</v>
      </c>
      <c r="B244" t="s">
        <v>498</v>
      </c>
      <c r="C244" t="s">
        <v>499</v>
      </c>
      <c r="D244" s="2">
        <f>SUMIFS(Bakgrunnsdata!$F:$F,Bakgrunnsdata!$C:$C,'Endring fra 2009 til 2024'!$B244,Bakgrunnsdata!$D:$D,'Endring fra 2009 til 2024'!D$1)</f>
        <v>9746.4338684293762</v>
      </c>
      <c r="E244" s="2">
        <f>SUMIFS(Bakgrunnsdata!$F:$F,Bakgrunnsdata!$C:$C,'Endring fra 2009 til 2024'!$B244,Bakgrunnsdata!$D:$D,'Endring fra 2009 til 2024'!E$1)</f>
        <v>9305.5058176021848</v>
      </c>
      <c r="F244" s="2">
        <f>SUMIFS(Bakgrunnsdata!$F:$F,Bakgrunnsdata!$C:$C,'Endring fra 2009 til 2024'!$B244,Bakgrunnsdata!$D:$D,'Endring fra 2009 til 2024'!F$1)</f>
        <v>9532.7869870869617</v>
      </c>
      <c r="G244" s="2">
        <f>SUMIFS(Bakgrunnsdata!$F:$F,Bakgrunnsdata!$C:$C,'Endring fra 2009 til 2024'!$B244,Bakgrunnsdata!$D:$D,'Endring fra 2009 til 2024'!G$1)</f>
        <v>9377.7274868022705</v>
      </c>
      <c r="H244" s="2">
        <f>SUMIFS(Bakgrunnsdata!$F:$F,Bakgrunnsdata!$C:$C,'Endring fra 2009 til 2024'!$B244,Bakgrunnsdata!$D:$D,'Endring fra 2009 til 2024'!H$1)</f>
        <v>9541.1128304235717</v>
      </c>
      <c r="I244" s="2">
        <f>SUMIFS(Bakgrunnsdata!$F:$F,Bakgrunnsdata!$C:$C,'Endring fra 2009 til 2024'!$B244,Bakgrunnsdata!$D:$D,'Endring fra 2009 til 2024'!I$1)</f>
        <v>8427.7679918104823</v>
      </c>
      <c r="J244" s="2">
        <f>SUMIFS(Bakgrunnsdata!$F:$F,Bakgrunnsdata!$C:$C,'Endring fra 2009 til 2024'!$B244,Bakgrunnsdata!$D:$D,'Endring fra 2009 til 2024'!J$1)</f>
        <v>8027.9385540242201</v>
      </c>
      <c r="K244" s="2">
        <f>SUMIFS(Bakgrunnsdata!$F:$F,Bakgrunnsdata!$C:$C,'Endring fra 2009 til 2024'!$B244,Bakgrunnsdata!$D:$D,'Endring fra 2009 til 2024'!K$1)</f>
        <v>7989.230470475607</v>
      </c>
      <c r="L244" s="2">
        <f>SUMIFS(Bakgrunnsdata!$F:$F,Bakgrunnsdata!$C:$C,'Endring fra 2009 til 2024'!$B244,Bakgrunnsdata!$D:$D,'Endring fra 2009 til 2024'!L$1)</f>
        <v>8374.9122355324798</v>
      </c>
      <c r="M244" s="2">
        <f>SUMIFS(Bakgrunnsdata!$F:$F,Bakgrunnsdata!$C:$C,'Endring fra 2009 til 2024'!$B244,Bakgrunnsdata!$D:$D,'Endring fra 2009 til 2024'!M$1)</f>
        <v>8452.7015991594089</v>
      </c>
      <c r="N244" s="2">
        <f>SUMIFS(Bakgrunnsdata!$F:$F,Bakgrunnsdata!$C:$C,'Endring fra 2009 til 2024'!$B244,Bakgrunnsdata!$D:$D,'Endring fra 2009 til 2024'!N$1)</f>
        <v>9041.2463592054119</v>
      </c>
      <c r="O244" s="2">
        <f>SUMIFS(Bakgrunnsdata!$F:$F,Bakgrunnsdata!$C:$C,'Endring fra 2009 til 2024'!$B244,Bakgrunnsdata!$D:$D,'Endring fra 2009 til 2024'!O$1)</f>
        <v>9161.2320874007637</v>
      </c>
      <c r="P244" s="2">
        <f>SUMIFS(Bakgrunnsdata!$F:$F,Bakgrunnsdata!$C:$C,'Endring fra 2009 til 2024'!$B244,Bakgrunnsdata!$D:$D,'Endring fra 2009 til 2024'!P$1)</f>
        <v>8862.1815629580778</v>
      </c>
      <c r="Q244" s="5">
        <f t="shared" si="3"/>
        <v>-9.0725727728535266E-2</v>
      </c>
      <c r="R244" s="6"/>
    </row>
    <row r="245" spans="1:18">
      <c r="A245" t="s">
        <v>487</v>
      </c>
      <c r="B245" t="s">
        <v>500</v>
      </c>
      <c r="C245" t="s">
        <v>501</v>
      </c>
      <c r="D245" s="2">
        <f>SUMIFS(Bakgrunnsdata!$F:$F,Bakgrunnsdata!$C:$C,'Endring fra 2009 til 2024'!$B245,Bakgrunnsdata!$D:$D,'Endring fra 2009 til 2024'!D$1)</f>
        <v>6689.1721318037644</v>
      </c>
      <c r="E245" s="2">
        <f>SUMIFS(Bakgrunnsdata!$F:$F,Bakgrunnsdata!$C:$C,'Endring fra 2009 til 2024'!$B245,Bakgrunnsdata!$D:$D,'Endring fra 2009 til 2024'!E$1)</f>
        <v>6065.3388691251239</v>
      </c>
      <c r="F245" s="2">
        <f>SUMIFS(Bakgrunnsdata!$F:$F,Bakgrunnsdata!$C:$C,'Endring fra 2009 til 2024'!$B245,Bakgrunnsdata!$D:$D,'Endring fra 2009 til 2024'!F$1)</f>
        <v>5924.9532703327441</v>
      </c>
      <c r="G245" s="2">
        <f>SUMIFS(Bakgrunnsdata!$F:$F,Bakgrunnsdata!$C:$C,'Endring fra 2009 til 2024'!$B245,Bakgrunnsdata!$D:$D,'Endring fra 2009 til 2024'!G$1)</f>
        <v>6105.0738170541672</v>
      </c>
      <c r="H245" s="2">
        <f>SUMIFS(Bakgrunnsdata!$F:$F,Bakgrunnsdata!$C:$C,'Endring fra 2009 til 2024'!$B245,Bakgrunnsdata!$D:$D,'Endring fra 2009 til 2024'!H$1)</f>
        <v>6023.1809057199098</v>
      </c>
      <c r="I245" s="2">
        <f>SUMIFS(Bakgrunnsdata!$F:$F,Bakgrunnsdata!$C:$C,'Endring fra 2009 til 2024'!$B245,Bakgrunnsdata!$D:$D,'Endring fra 2009 til 2024'!I$1)</f>
        <v>5920.515474023292</v>
      </c>
      <c r="J245" s="2">
        <f>SUMIFS(Bakgrunnsdata!$F:$F,Bakgrunnsdata!$C:$C,'Endring fra 2009 til 2024'!$B245,Bakgrunnsdata!$D:$D,'Endring fra 2009 til 2024'!J$1)</f>
        <v>5760.0439045378553</v>
      </c>
      <c r="K245" s="2">
        <f>SUMIFS(Bakgrunnsdata!$F:$F,Bakgrunnsdata!$C:$C,'Endring fra 2009 til 2024'!$B245,Bakgrunnsdata!$D:$D,'Endring fra 2009 til 2024'!K$1)</f>
        <v>5967.0733678290762</v>
      </c>
      <c r="L245" s="2">
        <f>SUMIFS(Bakgrunnsdata!$F:$F,Bakgrunnsdata!$C:$C,'Endring fra 2009 til 2024'!$B245,Bakgrunnsdata!$D:$D,'Endring fra 2009 til 2024'!L$1)</f>
        <v>5895.5330158097167</v>
      </c>
      <c r="M245" s="2">
        <f>SUMIFS(Bakgrunnsdata!$F:$F,Bakgrunnsdata!$C:$C,'Endring fra 2009 til 2024'!$B245,Bakgrunnsdata!$D:$D,'Endring fra 2009 til 2024'!M$1)</f>
        <v>6278.6578980920503</v>
      </c>
      <c r="N245" s="2">
        <f>SUMIFS(Bakgrunnsdata!$F:$F,Bakgrunnsdata!$C:$C,'Endring fra 2009 til 2024'!$B245,Bakgrunnsdata!$D:$D,'Endring fra 2009 til 2024'!N$1)</f>
        <v>6208.3211482306779</v>
      </c>
      <c r="O245" s="2">
        <f>SUMIFS(Bakgrunnsdata!$F:$F,Bakgrunnsdata!$C:$C,'Endring fra 2009 til 2024'!$B245,Bakgrunnsdata!$D:$D,'Endring fra 2009 til 2024'!O$1)</f>
        <v>5000.4508551690606</v>
      </c>
      <c r="P245" s="2">
        <f>SUMIFS(Bakgrunnsdata!$F:$F,Bakgrunnsdata!$C:$C,'Endring fra 2009 til 2024'!$B245,Bakgrunnsdata!$D:$D,'Endring fra 2009 til 2024'!P$1)</f>
        <v>4927.8171437374112</v>
      </c>
      <c r="Q245" s="5">
        <f t="shared" si="3"/>
        <v>-0.2633143464333898</v>
      </c>
      <c r="R245" s="6"/>
    </row>
    <row r="246" spans="1:18">
      <c r="A246" t="s">
        <v>487</v>
      </c>
      <c r="B246" t="s">
        <v>502</v>
      </c>
      <c r="C246" t="s">
        <v>503</v>
      </c>
      <c r="D246" s="2">
        <f>SUMIFS(Bakgrunnsdata!$F:$F,Bakgrunnsdata!$C:$C,'Endring fra 2009 til 2024'!$B246,Bakgrunnsdata!$D:$D,'Endring fra 2009 til 2024'!D$1)</f>
        <v>29029.735746834358</v>
      </c>
      <c r="E246" s="2">
        <f>SUMIFS(Bakgrunnsdata!$F:$F,Bakgrunnsdata!$C:$C,'Endring fra 2009 til 2024'!$B246,Bakgrunnsdata!$D:$D,'Endring fra 2009 til 2024'!E$1)</f>
        <v>27490.528833836892</v>
      </c>
      <c r="F246" s="2">
        <f>SUMIFS(Bakgrunnsdata!$F:$F,Bakgrunnsdata!$C:$C,'Endring fra 2009 til 2024'!$B246,Bakgrunnsdata!$D:$D,'Endring fra 2009 til 2024'!F$1)</f>
        <v>28686.395599914096</v>
      </c>
      <c r="G246" s="2">
        <f>SUMIFS(Bakgrunnsdata!$F:$F,Bakgrunnsdata!$C:$C,'Endring fra 2009 til 2024'!$B246,Bakgrunnsdata!$D:$D,'Endring fra 2009 til 2024'!G$1)</f>
        <v>25626.761097576269</v>
      </c>
      <c r="H246" s="2">
        <f>SUMIFS(Bakgrunnsdata!$F:$F,Bakgrunnsdata!$C:$C,'Endring fra 2009 til 2024'!$B246,Bakgrunnsdata!$D:$D,'Endring fra 2009 til 2024'!H$1)</f>
        <v>27791.428398475553</v>
      </c>
      <c r="I246" s="2">
        <f>SUMIFS(Bakgrunnsdata!$F:$F,Bakgrunnsdata!$C:$C,'Endring fra 2009 til 2024'!$B246,Bakgrunnsdata!$D:$D,'Endring fra 2009 til 2024'!I$1)</f>
        <v>23524.399308149255</v>
      </c>
      <c r="J246" s="2">
        <f>SUMIFS(Bakgrunnsdata!$F:$F,Bakgrunnsdata!$C:$C,'Endring fra 2009 til 2024'!$B246,Bakgrunnsdata!$D:$D,'Endring fra 2009 til 2024'!J$1)</f>
        <v>23768.785287261104</v>
      </c>
      <c r="K246" s="2">
        <f>SUMIFS(Bakgrunnsdata!$F:$F,Bakgrunnsdata!$C:$C,'Endring fra 2009 til 2024'!$B246,Bakgrunnsdata!$D:$D,'Endring fra 2009 til 2024'!K$1)</f>
        <v>23724.058396231718</v>
      </c>
      <c r="L246" s="2">
        <f>SUMIFS(Bakgrunnsdata!$F:$F,Bakgrunnsdata!$C:$C,'Endring fra 2009 til 2024'!$B246,Bakgrunnsdata!$D:$D,'Endring fra 2009 til 2024'!L$1)</f>
        <v>23304.190725043754</v>
      </c>
      <c r="M246" s="2">
        <f>SUMIFS(Bakgrunnsdata!$F:$F,Bakgrunnsdata!$C:$C,'Endring fra 2009 til 2024'!$B246,Bakgrunnsdata!$D:$D,'Endring fra 2009 til 2024'!M$1)</f>
        <v>22951.220154817347</v>
      </c>
      <c r="N246" s="2">
        <f>SUMIFS(Bakgrunnsdata!$F:$F,Bakgrunnsdata!$C:$C,'Endring fra 2009 til 2024'!$B246,Bakgrunnsdata!$D:$D,'Endring fra 2009 til 2024'!N$1)</f>
        <v>22530.137893470288</v>
      </c>
      <c r="O246" s="2">
        <f>SUMIFS(Bakgrunnsdata!$F:$F,Bakgrunnsdata!$C:$C,'Endring fra 2009 til 2024'!$B246,Bakgrunnsdata!$D:$D,'Endring fra 2009 til 2024'!O$1)</f>
        <v>21769.861713158472</v>
      </c>
      <c r="P246" s="2">
        <f>SUMIFS(Bakgrunnsdata!$F:$F,Bakgrunnsdata!$C:$C,'Endring fra 2009 til 2024'!$B246,Bakgrunnsdata!$D:$D,'Endring fra 2009 til 2024'!P$1)</f>
        <v>21512.255830335213</v>
      </c>
      <c r="Q246" s="5">
        <f t="shared" si="3"/>
        <v>-0.25895791756626352</v>
      </c>
      <c r="R246" s="6"/>
    </row>
    <row r="247" spans="1:18">
      <c r="A247" t="s">
        <v>487</v>
      </c>
      <c r="B247" t="s">
        <v>504</v>
      </c>
      <c r="C247" t="s">
        <v>505</v>
      </c>
      <c r="D247" s="2">
        <f>SUMIFS(Bakgrunnsdata!$F:$F,Bakgrunnsdata!$C:$C,'Endring fra 2009 til 2024'!$B247,Bakgrunnsdata!$D:$D,'Endring fra 2009 til 2024'!D$1)</f>
        <v>9403.4018161125823</v>
      </c>
      <c r="E247" s="2">
        <f>SUMIFS(Bakgrunnsdata!$F:$F,Bakgrunnsdata!$C:$C,'Endring fra 2009 til 2024'!$B247,Bakgrunnsdata!$D:$D,'Endring fra 2009 til 2024'!E$1)</f>
        <v>8536.8170310738788</v>
      </c>
      <c r="F247" s="2">
        <f>SUMIFS(Bakgrunnsdata!$F:$F,Bakgrunnsdata!$C:$C,'Endring fra 2009 til 2024'!$B247,Bakgrunnsdata!$D:$D,'Endring fra 2009 til 2024'!F$1)</f>
        <v>8504.0204712046998</v>
      </c>
      <c r="G247" s="2">
        <f>SUMIFS(Bakgrunnsdata!$F:$F,Bakgrunnsdata!$C:$C,'Endring fra 2009 til 2024'!$B247,Bakgrunnsdata!$D:$D,'Endring fra 2009 til 2024'!G$1)</f>
        <v>8666.5740905921175</v>
      </c>
      <c r="H247" s="2">
        <f>SUMIFS(Bakgrunnsdata!$F:$F,Bakgrunnsdata!$C:$C,'Endring fra 2009 til 2024'!$B247,Bakgrunnsdata!$D:$D,'Endring fra 2009 til 2024'!H$1)</f>
        <v>8871.3435377886453</v>
      </c>
      <c r="I247" s="2">
        <f>SUMIFS(Bakgrunnsdata!$F:$F,Bakgrunnsdata!$C:$C,'Endring fra 2009 til 2024'!$B247,Bakgrunnsdata!$D:$D,'Endring fra 2009 til 2024'!I$1)</f>
        <v>8158.5346804466808</v>
      </c>
      <c r="J247" s="2">
        <f>SUMIFS(Bakgrunnsdata!$F:$F,Bakgrunnsdata!$C:$C,'Endring fra 2009 til 2024'!$B247,Bakgrunnsdata!$D:$D,'Endring fra 2009 til 2024'!J$1)</f>
        <v>8006.9275124355618</v>
      </c>
      <c r="K247" s="2">
        <f>SUMIFS(Bakgrunnsdata!$F:$F,Bakgrunnsdata!$C:$C,'Endring fra 2009 til 2024'!$B247,Bakgrunnsdata!$D:$D,'Endring fra 2009 til 2024'!K$1)</f>
        <v>8120.8918524463161</v>
      </c>
      <c r="L247" s="2">
        <f>SUMIFS(Bakgrunnsdata!$F:$F,Bakgrunnsdata!$C:$C,'Endring fra 2009 til 2024'!$B247,Bakgrunnsdata!$D:$D,'Endring fra 2009 til 2024'!L$1)</f>
        <v>7855.3342008498939</v>
      </c>
      <c r="M247" s="2">
        <f>SUMIFS(Bakgrunnsdata!$F:$F,Bakgrunnsdata!$C:$C,'Endring fra 2009 til 2024'!$B247,Bakgrunnsdata!$D:$D,'Endring fra 2009 til 2024'!M$1)</f>
        <v>7794.9505488884915</v>
      </c>
      <c r="N247" s="2">
        <f>SUMIFS(Bakgrunnsdata!$F:$F,Bakgrunnsdata!$C:$C,'Endring fra 2009 til 2024'!$B247,Bakgrunnsdata!$D:$D,'Endring fra 2009 til 2024'!N$1)</f>
        <v>7818.9062844233886</v>
      </c>
      <c r="O247" s="2">
        <f>SUMIFS(Bakgrunnsdata!$F:$F,Bakgrunnsdata!$C:$C,'Endring fra 2009 til 2024'!$B247,Bakgrunnsdata!$D:$D,'Endring fra 2009 til 2024'!O$1)</f>
        <v>8133.1137186793148</v>
      </c>
      <c r="P247" s="2">
        <f>SUMIFS(Bakgrunnsdata!$F:$F,Bakgrunnsdata!$C:$C,'Endring fra 2009 til 2024'!$B247,Bakgrunnsdata!$D:$D,'Endring fra 2009 til 2024'!P$1)</f>
        <v>8158.6188423803833</v>
      </c>
      <c r="Q247" s="5">
        <f t="shared" si="3"/>
        <v>-0.13237581442061563</v>
      </c>
      <c r="R247" s="6"/>
    </row>
    <row r="248" spans="1:18">
      <c r="A248" t="s">
        <v>487</v>
      </c>
      <c r="B248" t="s">
        <v>506</v>
      </c>
      <c r="C248" t="s">
        <v>507</v>
      </c>
      <c r="D248" s="2">
        <f>SUMIFS(Bakgrunnsdata!$F:$F,Bakgrunnsdata!$C:$C,'Endring fra 2009 til 2024'!$B248,Bakgrunnsdata!$D:$D,'Endring fra 2009 til 2024'!D$1)</f>
        <v>49932.928720970391</v>
      </c>
      <c r="E248" s="2">
        <f>SUMIFS(Bakgrunnsdata!$F:$F,Bakgrunnsdata!$C:$C,'Endring fra 2009 til 2024'!$B248,Bakgrunnsdata!$D:$D,'Endring fra 2009 til 2024'!E$1)</f>
        <v>47889.293866915068</v>
      </c>
      <c r="F248" s="2">
        <f>SUMIFS(Bakgrunnsdata!$F:$F,Bakgrunnsdata!$C:$C,'Endring fra 2009 til 2024'!$B248,Bakgrunnsdata!$D:$D,'Endring fra 2009 til 2024'!F$1)</f>
        <v>48175.281619232141</v>
      </c>
      <c r="G248" s="2">
        <f>SUMIFS(Bakgrunnsdata!$F:$F,Bakgrunnsdata!$C:$C,'Endring fra 2009 til 2024'!$B248,Bakgrunnsdata!$D:$D,'Endring fra 2009 til 2024'!G$1)</f>
        <v>54377.970130686794</v>
      </c>
      <c r="H248" s="2">
        <f>SUMIFS(Bakgrunnsdata!$F:$F,Bakgrunnsdata!$C:$C,'Endring fra 2009 til 2024'!$B248,Bakgrunnsdata!$D:$D,'Endring fra 2009 til 2024'!H$1)</f>
        <v>45437.535594051704</v>
      </c>
      <c r="I248" s="2">
        <f>SUMIFS(Bakgrunnsdata!$F:$F,Bakgrunnsdata!$C:$C,'Endring fra 2009 til 2024'!$B248,Bakgrunnsdata!$D:$D,'Endring fra 2009 til 2024'!I$1)</f>
        <v>43677.04514742711</v>
      </c>
      <c r="J248" s="2">
        <f>SUMIFS(Bakgrunnsdata!$F:$F,Bakgrunnsdata!$C:$C,'Endring fra 2009 til 2024'!$B248,Bakgrunnsdata!$D:$D,'Endring fra 2009 til 2024'!J$1)</f>
        <v>43339.915730491506</v>
      </c>
      <c r="K248" s="2">
        <f>SUMIFS(Bakgrunnsdata!$F:$F,Bakgrunnsdata!$C:$C,'Endring fra 2009 til 2024'!$B248,Bakgrunnsdata!$D:$D,'Endring fra 2009 til 2024'!K$1)</f>
        <v>43595.623525110495</v>
      </c>
      <c r="L248" s="2">
        <f>SUMIFS(Bakgrunnsdata!$F:$F,Bakgrunnsdata!$C:$C,'Endring fra 2009 til 2024'!$B248,Bakgrunnsdata!$D:$D,'Endring fra 2009 til 2024'!L$1)</f>
        <v>43089.197378822828</v>
      </c>
      <c r="M248" s="2">
        <f>SUMIFS(Bakgrunnsdata!$F:$F,Bakgrunnsdata!$C:$C,'Endring fra 2009 til 2024'!$B248,Bakgrunnsdata!$D:$D,'Endring fra 2009 til 2024'!M$1)</f>
        <v>43289.211987657691</v>
      </c>
      <c r="N248" s="2">
        <f>SUMIFS(Bakgrunnsdata!$F:$F,Bakgrunnsdata!$C:$C,'Endring fra 2009 til 2024'!$B248,Bakgrunnsdata!$D:$D,'Endring fra 2009 til 2024'!N$1)</f>
        <v>42554.282568823706</v>
      </c>
      <c r="O248" s="2">
        <f>SUMIFS(Bakgrunnsdata!$F:$F,Bakgrunnsdata!$C:$C,'Endring fra 2009 til 2024'!$B248,Bakgrunnsdata!$D:$D,'Endring fra 2009 til 2024'!O$1)</f>
        <v>40733.133106055582</v>
      </c>
      <c r="P248" s="2">
        <f>SUMIFS(Bakgrunnsdata!$F:$F,Bakgrunnsdata!$C:$C,'Endring fra 2009 til 2024'!$B248,Bakgrunnsdata!$D:$D,'Endring fra 2009 til 2024'!P$1)</f>
        <v>39238.833751684913</v>
      </c>
      <c r="Q248" s="5">
        <f t="shared" si="3"/>
        <v>-0.21416919141765189</v>
      </c>
      <c r="R248" s="6"/>
    </row>
    <row r="249" spans="1:18">
      <c r="A249" t="s">
        <v>487</v>
      </c>
      <c r="B249" t="s">
        <v>508</v>
      </c>
      <c r="C249" t="s">
        <v>509</v>
      </c>
      <c r="D249" s="2">
        <f>SUMIFS(Bakgrunnsdata!$F:$F,Bakgrunnsdata!$C:$C,'Endring fra 2009 til 2024'!$B249,Bakgrunnsdata!$D:$D,'Endring fra 2009 til 2024'!D$1)</f>
        <v>12324.419670878444</v>
      </c>
      <c r="E249" s="2">
        <f>SUMIFS(Bakgrunnsdata!$F:$F,Bakgrunnsdata!$C:$C,'Endring fra 2009 til 2024'!$B249,Bakgrunnsdata!$D:$D,'Endring fra 2009 til 2024'!E$1)</f>
        <v>12349.37691492982</v>
      </c>
      <c r="F249" s="2">
        <f>SUMIFS(Bakgrunnsdata!$F:$F,Bakgrunnsdata!$C:$C,'Endring fra 2009 til 2024'!$B249,Bakgrunnsdata!$D:$D,'Endring fra 2009 til 2024'!F$1)</f>
        <v>11908.372982229683</v>
      </c>
      <c r="G249" s="2">
        <f>SUMIFS(Bakgrunnsdata!$F:$F,Bakgrunnsdata!$C:$C,'Endring fra 2009 til 2024'!$B249,Bakgrunnsdata!$D:$D,'Endring fra 2009 til 2024'!G$1)</f>
        <v>12137.53189670523</v>
      </c>
      <c r="H249" s="2">
        <f>SUMIFS(Bakgrunnsdata!$F:$F,Bakgrunnsdata!$C:$C,'Endring fra 2009 til 2024'!$B249,Bakgrunnsdata!$D:$D,'Endring fra 2009 til 2024'!H$1)</f>
        <v>11619.986539077616</v>
      </c>
      <c r="I249" s="2">
        <f>SUMIFS(Bakgrunnsdata!$F:$F,Bakgrunnsdata!$C:$C,'Endring fra 2009 til 2024'!$B249,Bakgrunnsdata!$D:$D,'Endring fra 2009 til 2024'!I$1)</f>
        <v>11088.576796136489</v>
      </c>
      <c r="J249" s="2">
        <f>SUMIFS(Bakgrunnsdata!$F:$F,Bakgrunnsdata!$C:$C,'Endring fra 2009 til 2024'!$B249,Bakgrunnsdata!$D:$D,'Endring fra 2009 til 2024'!J$1)</f>
        <v>11324.740282345005</v>
      </c>
      <c r="K249" s="2">
        <f>SUMIFS(Bakgrunnsdata!$F:$F,Bakgrunnsdata!$C:$C,'Endring fra 2009 til 2024'!$B249,Bakgrunnsdata!$D:$D,'Endring fra 2009 til 2024'!K$1)</f>
        <v>11219.715649118498</v>
      </c>
      <c r="L249" s="2">
        <f>SUMIFS(Bakgrunnsdata!$F:$F,Bakgrunnsdata!$C:$C,'Endring fra 2009 til 2024'!$B249,Bakgrunnsdata!$D:$D,'Endring fra 2009 til 2024'!L$1)</f>
        <v>11022.695119778522</v>
      </c>
      <c r="M249" s="2">
        <f>SUMIFS(Bakgrunnsdata!$F:$F,Bakgrunnsdata!$C:$C,'Endring fra 2009 til 2024'!$B249,Bakgrunnsdata!$D:$D,'Endring fra 2009 til 2024'!M$1)</f>
        <v>10841.729483211931</v>
      </c>
      <c r="N249" s="2">
        <f>SUMIFS(Bakgrunnsdata!$F:$F,Bakgrunnsdata!$C:$C,'Endring fra 2009 til 2024'!$B249,Bakgrunnsdata!$D:$D,'Endring fra 2009 til 2024'!N$1)</f>
        <v>11275.892154985911</v>
      </c>
      <c r="O249" s="2">
        <f>SUMIFS(Bakgrunnsdata!$F:$F,Bakgrunnsdata!$C:$C,'Endring fra 2009 til 2024'!$B249,Bakgrunnsdata!$D:$D,'Endring fra 2009 til 2024'!O$1)</f>
        <v>10877.059956318186</v>
      </c>
      <c r="P249" s="2">
        <f>SUMIFS(Bakgrunnsdata!$F:$F,Bakgrunnsdata!$C:$C,'Endring fra 2009 til 2024'!$B249,Bakgrunnsdata!$D:$D,'Endring fra 2009 til 2024'!P$1)</f>
        <v>11887.562508324623</v>
      </c>
      <c r="Q249" s="5">
        <f t="shared" si="3"/>
        <v>-3.544646922289385E-2</v>
      </c>
      <c r="R249" s="6"/>
    </row>
    <row r="250" spans="1:18">
      <c r="A250" t="s">
        <v>487</v>
      </c>
      <c r="B250" t="s">
        <v>510</v>
      </c>
      <c r="C250" t="s">
        <v>511</v>
      </c>
      <c r="D250" s="2">
        <f>SUMIFS(Bakgrunnsdata!$F:$F,Bakgrunnsdata!$C:$C,'Endring fra 2009 til 2024'!$B250,Bakgrunnsdata!$D:$D,'Endring fra 2009 til 2024'!D$1)</f>
        <v>13297.117412669879</v>
      </c>
      <c r="E250" s="2">
        <f>SUMIFS(Bakgrunnsdata!$F:$F,Bakgrunnsdata!$C:$C,'Endring fra 2009 til 2024'!$B250,Bakgrunnsdata!$D:$D,'Endring fra 2009 til 2024'!E$1)</f>
        <v>13178.256911823306</v>
      </c>
      <c r="F250" s="2">
        <f>SUMIFS(Bakgrunnsdata!$F:$F,Bakgrunnsdata!$C:$C,'Endring fra 2009 til 2024'!$B250,Bakgrunnsdata!$D:$D,'Endring fra 2009 til 2024'!F$1)</f>
        <v>13372.80938827253</v>
      </c>
      <c r="G250" s="2">
        <f>SUMIFS(Bakgrunnsdata!$F:$F,Bakgrunnsdata!$C:$C,'Endring fra 2009 til 2024'!$B250,Bakgrunnsdata!$D:$D,'Endring fra 2009 til 2024'!G$1)</f>
        <v>13284.745320416423</v>
      </c>
      <c r="H250" s="2">
        <f>SUMIFS(Bakgrunnsdata!$F:$F,Bakgrunnsdata!$C:$C,'Endring fra 2009 til 2024'!$B250,Bakgrunnsdata!$D:$D,'Endring fra 2009 til 2024'!H$1)</f>
        <v>13212.079172136198</v>
      </c>
      <c r="I250" s="2">
        <f>SUMIFS(Bakgrunnsdata!$F:$F,Bakgrunnsdata!$C:$C,'Endring fra 2009 til 2024'!$B250,Bakgrunnsdata!$D:$D,'Endring fra 2009 til 2024'!I$1)</f>
        <v>13242.11591551013</v>
      </c>
      <c r="J250" s="2">
        <f>SUMIFS(Bakgrunnsdata!$F:$F,Bakgrunnsdata!$C:$C,'Endring fra 2009 til 2024'!$B250,Bakgrunnsdata!$D:$D,'Endring fra 2009 til 2024'!J$1)</f>
        <v>14007.098826580866</v>
      </c>
      <c r="K250" s="2">
        <f>SUMIFS(Bakgrunnsdata!$F:$F,Bakgrunnsdata!$C:$C,'Endring fra 2009 til 2024'!$B250,Bakgrunnsdata!$D:$D,'Endring fra 2009 til 2024'!K$1)</f>
        <v>13749.018983430447</v>
      </c>
      <c r="L250" s="2">
        <f>SUMIFS(Bakgrunnsdata!$F:$F,Bakgrunnsdata!$C:$C,'Endring fra 2009 til 2024'!$B250,Bakgrunnsdata!$D:$D,'Endring fra 2009 til 2024'!L$1)</f>
        <v>12361.287989608856</v>
      </c>
      <c r="M250" s="2">
        <f>SUMIFS(Bakgrunnsdata!$F:$F,Bakgrunnsdata!$C:$C,'Endring fra 2009 til 2024'!$B250,Bakgrunnsdata!$D:$D,'Endring fra 2009 til 2024'!M$1)</f>
        <v>13412.355915063934</v>
      </c>
      <c r="N250" s="2">
        <f>SUMIFS(Bakgrunnsdata!$F:$F,Bakgrunnsdata!$C:$C,'Endring fra 2009 til 2024'!$B250,Bakgrunnsdata!$D:$D,'Endring fra 2009 til 2024'!N$1)</f>
        <v>14281.630630872705</v>
      </c>
      <c r="O250" s="2">
        <f>SUMIFS(Bakgrunnsdata!$F:$F,Bakgrunnsdata!$C:$C,'Endring fra 2009 til 2024'!$B250,Bakgrunnsdata!$D:$D,'Endring fra 2009 til 2024'!O$1)</f>
        <v>14725.847965532879</v>
      </c>
      <c r="P250" s="2">
        <f>SUMIFS(Bakgrunnsdata!$F:$F,Bakgrunnsdata!$C:$C,'Endring fra 2009 til 2024'!$B250,Bakgrunnsdata!$D:$D,'Endring fra 2009 til 2024'!P$1)</f>
        <v>15876.990390298028</v>
      </c>
      <c r="Q250" s="5">
        <f t="shared" si="3"/>
        <v>0.19401746239902873</v>
      </c>
      <c r="R250" s="6"/>
    </row>
    <row r="251" spans="1:18">
      <c r="A251" t="s">
        <v>487</v>
      </c>
      <c r="B251" t="s">
        <v>512</v>
      </c>
      <c r="C251" t="s">
        <v>513</v>
      </c>
      <c r="D251" s="2">
        <f>SUMIFS(Bakgrunnsdata!$F:$F,Bakgrunnsdata!$C:$C,'Endring fra 2009 til 2024'!$B251,Bakgrunnsdata!$D:$D,'Endring fra 2009 til 2024'!D$1)</f>
        <v>278268.32614438469</v>
      </c>
      <c r="E251" s="2">
        <f>SUMIFS(Bakgrunnsdata!$F:$F,Bakgrunnsdata!$C:$C,'Endring fra 2009 til 2024'!$B251,Bakgrunnsdata!$D:$D,'Endring fra 2009 til 2024'!E$1)</f>
        <v>391529.64698873943</v>
      </c>
      <c r="F251" s="2">
        <f>SUMIFS(Bakgrunnsdata!$F:$F,Bakgrunnsdata!$C:$C,'Endring fra 2009 til 2024'!$B251,Bakgrunnsdata!$D:$D,'Endring fra 2009 til 2024'!F$1)</f>
        <v>387563.62289868697</v>
      </c>
      <c r="G251" s="2">
        <f>SUMIFS(Bakgrunnsdata!$F:$F,Bakgrunnsdata!$C:$C,'Endring fra 2009 til 2024'!$B251,Bakgrunnsdata!$D:$D,'Endring fra 2009 til 2024'!G$1)</f>
        <v>390536.09343062196</v>
      </c>
      <c r="H251" s="2">
        <f>SUMIFS(Bakgrunnsdata!$F:$F,Bakgrunnsdata!$C:$C,'Endring fra 2009 til 2024'!$B251,Bakgrunnsdata!$D:$D,'Endring fra 2009 til 2024'!H$1)</f>
        <v>387656.68232499057</v>
      </c>
      <c r="I251" s="2">
        <f>SUMIFS(Bakgrunnsdata!$F:$F,Bakgrunnsdata!$C:$C,'Endring fra 2009 til 2024'!$B251,Bakgrunnsdata!$D:$D,'Endring fra 2009 til 2024'!I$1)</f>
        <v>365340.06905249821</v>
      </c>
      <c r="J251" s="2">
        <f>SUMIFS(Bakgrunnsdata!$F:$F,Bakgrunnsdata!$C:$C,'Endring fra 2009 til 2024'!$B251,Bakgrunnsdata!$D:$D,'Endring fra 2009 til 2024'!J$1)</f>
        <v>370038.41249405447</v>
      </c>
      <c r="K251" s="2">
        <f>SUMIFS(Bakgrunnsdata!$F:$F,Bakgrunnsdata!$C:$C,'Endring fra 2009 til 2024'!$B251,Bakgrunnsdata!$D:$D,'Endring fra 2009 til 2024'!K$1)</f>
        <v>402841.03762090061</v>
      </c>
      <c r="L251" s="2">
        <f>SUMIFS(Bakgrunnsdata!$F:$F,Bakgrunnsdata!$C:$C,'Endring fra 2009 til 2024'!$B251,Bakgrunnsdata!$D:$D,'Endring fra 2009 til 2024'!L$1)</f>
        <v>399443.93942541647</v>
      </c>
      <c r="M251" s="2">
        <f>SUMIFS(Bakgrunnsdata!$F:$F,Bakgrunnsdata!$C:$C,'Endring fra 2009 til 2024'!$B251,Bakgrunnsdata!$D:$D,'Endring fra 2009 til 2024'!M$1)</f>
        <v>388835.14165126375</v>
      </c>
      <c r="N251" s="2">
        <f>SUMIFS(Bakgrunnsdata!$F:$F,Bakgrunnsdata!$C:$C,'Endring fra 2009 til 2024'!$B251,Bakgrunnsdata!$D:$D,'Endring fra 2009 til 2024'!N$1)</f>
        <v>382422.38783656107</v>
      </c>
      <c r="O251" s="2">
        <f>SUMIFS(Bakgrunnsdata!$F:$F,Bakgrunnsdata!$C:$C,'Endring fra 2009 til 2024'!$B251,Bakgrunnsdata!$D:$D,'Endring fra 2009 til 2024'!O$1)</f>
        <v>389366.07374192431</v>
      </c>
      <c r="P251" s="2">
        <f>SUMIFS(Bakgrunnsdata!$F:$F,Bakgrunnsdata!$C:$C,'Endring fra 2009 til 2024'!$B251,Bakgrunnsdata!$D:$D,'Endring fra 2009 til 2024'!P$1)</f>
        <v>368390.8250693357</v>
      </c>
      <c r="Q251" s="5">
        <f t="shared" si="3"/>
        <v>0.32386905176620528</v>
      </c>
      <c r="R251" s="6"/>
    </row>
    <row r="252" spans="1:18">
      <c r="A252" t="s">
        <v>487</v>
      </c>
      <c r="B252" t="s">
        <v>514</v>
      </c>
      <c r="C252" t="s">
        <v>515</v>
      </c>
      <c r="D252" s="2">
        <f>SUMIFS(Bakgrunnsdata!$F:$F,Bakgrunnsdata!$C:$C,'Endring fra 2009 til 2024'!$B252,Bakgrunnsdata!$D:$D,'Endring fra 2009 til 2024'!D$1)</f>
        <v>68174.484889146814</v>
      </c>
      <c r="E252" s="2">
        <f>SUMIFS(Bakgrunnsdata!$F:$F,Bakgrunnsdata!$C:$C,'Endring fra 2009 til 2024'!$B252,Bakgrunnsdata!$D:$D,'Endring fra 2009 til 2024'!E$1)</f>
        <v>62065.96689854822</v>
      </c>
      <c r="F252" s="2">
        <f>SUMIFS(Bakgrunnsdata!$F:$F,Bakgrunnsdata!$C:$C,'Endring fra 2009 til 2024'!$B252,Bakgrunnsdata!$D:$D,'Endring fra 2009 til 2024'!F$1)</f>
        <v>64169.547874342636</v>
      </c>
      <c r="G252" s="2">
        <f>SUMIFS(Bakgrunnsdata!$F:$F,Bakgrunnsdata!$C:$C,'Endring fra 2009 til 2024'!$B252,Bakgrunnsdata!$D:$D,'Endring fra 2009 til 2024'!G$1)</f>
        <v>65332.667838412912</v>
      </c>
      <c r="H252" s="2">
        <f>SUMIFS(Bakgrunnsdata!$F:$F,Bakgrunnsdata!$C:$C,'Endring fra 2009 til 2024'!$B252,Bakgrunnsdata!$D:$D,'Endring fra 2009 til 2024'!H$1)</f>
        <v>63279.783041495415</v>
      </c>
      <c r="I252" s="2">
        <f>SUMIFS(Bakgrunnsdata!$F:$F,Bakgrunnsdata!$C:$C,'Endring fra 2009 til 2024'!$B252,Bakgrunnsdata!$D:$D,'Endring fra 2009 til 2024'!I$1)</f>
        <v>59974.625311652679</v>
      </c>
      <c r="J252" s="2">
        <f>SUMIFS(Bakgrunnsdata!$F:$F,Bakgrunnsdata!$C:$C,'Endring fra 2009 til 2024'!$B252,Bakgrunnsdata!$D:$D,'Endring fra 2009 til 2024'!J$1)</f>
        <v>61429.555522252143</v>
      </c>
      <c r="K252" s="2">
        <f>SUMIFS(Bakgrunnsdata!$F:$F,Bakgrunnsdata!$C:$C,'Endring fra 2009 til 2024'!$B252,Bakgrunnsdata!$D:$D,'Endring fra 2009 til 2024'!K$1)</f>
        <v>59681.034868405775</v>
      </c>
      <c r="L252" s="2">
        <f>SUMIFS(Bakgrunnsdata!$F:$F,Bakgrunnsdata!$C:$C,'Endring fra 2009 til 2024'!$B252,Bakgrunnsdata!$D:$D,'Endring fra 2009 til 2024'!L$1)</f>
        <v>55829.605965324023</v>
      </c>
      <c r="M252" s="2">
        <f>SUMIFS(Bakgrunnsdata!$F:$F,Bakgrunnsdata!$C:$C,'Endring fra 2009 til 2024'!$B252,Bakgrunnsdata!$D:$D,'Endring fra 2009 til 2024'!M$1)</f>
        <v>58920.000816447893</v>
      </c>
      <c r="N252" s="2">
        <f>SUMIFS(Bakgrunnsdata!$F:$F,Bakgrunnsdata!$C:$C,'Endring fra 2009 til 2024'!$B252,Bakgrunnsdata!$D:$D,'Endring fra 2009 til 2024'!N$1)</f>
        <v>58427.412737373808</v>
      </c>
      <c r="O252" s="2">
        <f>SUMIFS(Bakgrunnsdata!$F:$F,Bakgrunnsdata!$C:$C,'Endring fra 2009 til 2024'!$B252,Bakgrunnsdata!$D:$D,'Endring fra 2009 til 2024'!O$1)</f>
        <v>55527.324973220013</v>
      </c>
      <c r="P252" s="2">
        <f>SUMIFS(Bakgrunnsdata!$F:$F,Bakgrunnsdata!$C:$C,'Endring fra 2009 til 2024'!$B252,Bakgrunnsdata!$D:$D,'Endring fra 2009 til 2024'!P$1)</f>
        <v>55277.888412093293</v>
      </c>
      <c r="Q252" s="5">
        <f t="shared" si="3"/>
        <v>-0.1891704278811005</v>
      </c>
      <c r="R252" s="6"/>
    </row>
    <row r="253" spans="1:18">
      <c r="A253" t="s">
        <v>487</v>
      </c>
      <c r="B253" t="s">
        <v>516</v>
      </c>
      <c r="C253" t="s">
        <v>517</v>
      </c>
      <c r="D253" s="2">
        <f>SUMIFS(Bakgrunnsdata!$F:$F,Bakgrunnsdata!$C:$C,'Endring fra 2009 til 2024'!$B253,Bakgrunnsdata!$D:$D,'Endring fra 2009 til 2024'!D$1)</f>
        <v>39251.810194597514</v>
      </c>
      <c r="E253" s="2">
        <f>SUMIFS(Bakgrunnsdata!$F:$F,Bakgrunnsdata!$C:$C,'Endring fra 2009 til 2024'!$B253,Bakgrunnsdata!$D:$D,'Endring fra 2009 til 2024'!E$1)</f>
        <v>39365.366384417364</v>
      </c>
      <c r="F253" s="2">
        <f>SUMIFS(Bakgrunnsdata!$F:$F,Bakgrunnsdata!$C:$C,'Endring fra 2009 til 2024'!$B253,Bakgrunnsdata!$D:$D,'Endring fra 2009 til 2024'!F$1)</f>
        <v>40319.176153157779</v>
      </c>
      <c r="G253" s="2">
        <f>SUMIFS(Bakgrunnsdata!$F:$F,Bakgrunnsdata!$C:$C,'Endring fra 2009 til 2024'!$B253,Bakgrunnsdata!$D:$D,'Endring fra 2009 til 2024'!G$1)</f>
        <v>39661.563869131394</v>
      </c>
      <c r="H253" s="2">
        <f>SUMIFS(Bakgrunnsdata!$F:$F,Bakgrunnsdata!$C:$C,'Endring fra 2009 til 2024'!$B253,Bakgrunnsdata!$D:$D,'Endring fra 2009 til 2024'!H$1)</f>
        <v>39408.588854717265</v>
      </c>
      <c r="I253" s="2">
        <f>SUMIFS(Bakgrunnsdata!$F:$F,Bakgrunnsdata!$C:$C,'Endring fra 2009 til 2024'!$B253,Bakgrunnsdata!$D:$D,'Endring fra 2009 til 2024'!I$1)</f>
        <v>40923.728920598893</v>
      </c>
      <c r="J253" s="2">
        <f>SUMIFS(Bakgrunnsdata!$F:$F,Bakgrunnsdata!$C:$C,'Endring fra 2009 til 2024'!$B253,Bakgrunnsdata!$D:$D,'Endring fra 2009 til 2024'!J$1)</f>
        <v>44576.850840541782</v>
      </c>
      <c r="K253" s="2">
        <f>SUMIFS(Bakgrunnsdata!$F:$F,Bakgrunnsdata!$C:$C,'Endring fra 2009 til 2024'!$B253,Bakgrunnsdata!$D:$D,'Endring fra 2009 til 2024'!K$1)</f>
        <v>44427.375364583684</v>
      </c>
      <c r="L253" s="2">
        <f>SUMIFS(Bakgrunnsdata!$F:$F,Bakgrunnsdata!$C:$C,'Endring fra 2009 til 2024'!$B253,Bakgrunnsdata!$D:$D,'Endring fra 2009 til 2024'!L$1)</f>
        <v>45578.700219332379</v>
      </c>
      <c r="M253" s="2">
        <f>SUMIFS(Bakgrunnsdata!$F:$F,Bakgrunnsdata!$C:$C,'Endring fra 2009 til 2024'!$B253,Bakgrunnsdata!$D:$D,'Endring fra 2009 til 2024'!M$1)</f>
        <v>44787.415419920748</v>
      </c>
      <c r="N253" s="2">
        <f>SUMIFS(Bakgrunnsdata!$F:$F,Bakgrunnsdata!$C:$C,'Endring fra 2009 til 2024'!$B253,Bakgrunnsdata!$D:$D,'Endring fra 2009 til 2024'!N$1)</f>
        <v>49088.64941113464</v>
      </c>
      <c r="O253" s="2">
        <f>SUMIFS(Bakgrunnsdata!$F:$F,Bakgrunnsdata!$C:$C,'Endring fra 2009 til 2024'!$B253,Bakgrunnsdata!$D:$D,'Endring fra 2009 til 2024'!O$1)</f>
        <v>46154.132652874061</v>
      </c>
      <c r="P253" s="2">
        <f>SUMIFS(Bakgrunnsdata!$F:$F,Bakgrunnsdata!$C:$C,'Endring fra 2009 til 2024'!$B253,Bakgrunnsdata!$D:$D,'Endring fra 2009 til 2024'!P$1)</f>
        <v>48421.137776999509</v>
      </c>
      <c r="Q253" s="5">
        <f t="shared" si="3"/>
        <v>0.23360266792648532</v>
      </c>
      <c r="R253" s="6"/>
    </row>
    <row r="254" spans="1:18">
      <c r="A254" t="s">
        <v>487</v>
      </c>
      <c r="B254" t="s">
        <v>518</v>
      </c>
      <c r="C254" t="s">
        <v>519</v>
      </c>
      <c r="D254" s="2">
        <f>SUMIFS(Bakgrunnsdata!$F:$F,Bakgrunnsdata!$C:$C,'Endring fra 2009 til 2024'!$B254,Bakgrunnsdata!$D:$D,'Endring fra 2009 til 2024'!D$1)</f>
        <v>23063.284836910585</v>
      </c>
      <c r="E254" s="2">
        <f>SUMIFS(Bakgrunnsdata!$F:$F,Bakgrunnsdata!$C:$C,'Endring fra 2009 til 2024'!$B254,Bakgrunnsdata!$D:$D,'Endring fra 2009 til 2024'!E$1)</f>
        <v>22526.030862594216</v>
      </c>
      <c r="F254" s="2">
        <f>SUMIFS(Bakgrunnsdata!$F:$F,Bakgrunnsdata!$C:$C,'Endring fra 2009 til 2024'!$B254,Bakgrunnsdata!$D:$D,'Endring fra 2009 til 2024'!F$1)</f>
        <v>22510.387274089764</v>
      </c>
      <c r="G254" s="2">
        <f>SUMIFS(Bakgrunnsdata!$F:$F,Bakgrunnsdata!$C:$C,'Endring fra 2009 til 2024'!$B254,Bakgrunnsdata!$D:$D,'Endring fra 2009 til 2024'!G$1)</f>
        <v>21888.739686639732</v>
      </c>
      <c r="H254" s="2">
        <f>SUMIFS(Bakgrunnsdata!$F:$F,Bakgrunnsdata!$C:$C,'Endring fra 2009 til 2024'!$B254,Bakgrunnsdata!$D:$D,'Endring fra 2009 til 2024'!H$1)</f>
        <v>21481.931714132512</v>
      </c>
      <c r="I254" s="2">
        <f>SUMIFS(Bakgrunnsdata!$F:$F,Bakgrunnsdata!$C:$C,'Endring fra 2009 til 2024'!$B254,Bakgrunnsdata!$D:$D,'Endring fra 2009 til 2024'!I$1)</f>
        <v>23285.142916543817</v>
      </c>
      <c r="J254" s="2">
        <f>SUMIFS(Bakgrunnsdata!$F:$F,Bakgrunnsdata!$C:$C,'Endring fra 2009 til 2024'!$B254,Bakgrunnsdata!$D:$D,'Endring fra 2009 til 2024'!J$1)</f>
        <v>23992.469497993548</v>
      </c>
      <c r="K254" s="2">
        <f>SUMIFS(Bakgrunnsdata!$F:$F,Bakgrunnsdata!$C:$C,'Endring fra 2009 til 2024'!$B254,Bakgrunnsdata!$D:$D,'Endring fra 2009 til 2024'!K$1)</f>
        <v>24418.520726706531</v>
      </c>
      <c r="L254" s="2">
        <f>SUMIFS(Bakgrunnsdata!$F:$F,Bakgrunnsdata!$C:$C,'Endring fra 2009 til 2024'!$B254,Bakgrunnsdata!$D:$D,'Endring fra 2009 til 2024'!L$1)</f>
        <v>21169.065427692578</v>
      </c>
      <c r="M254" s="2">
        <f>SUMIFS(Bakgrunnsdata!$F:$F,Bakgrunnsdata!$C:$C,'Endring fra 2009 til 2024'!$B254,Bakgrunnsdata!$D:$D,'Endring fra 2009 til 2024'!M$1)</f>
        <v>22337.313535593006</v>
      </c>
      <c r="N254" s="2">
        <f>SUMIFS(Bakgrunnsdata!$F:$F,Bakgrunnsdata!$C:$C,'Endring fra 2009 til 2024'!$B254,Bakgrunnsdata!$D:$D,'Endring fra 2009 til 2024'!N$1)</f>
        <v>22975.34217595528</v>
      </c>
      <c r="O254" s="2">
        <f>SUMIFS(Bakgrunnsdata!$F:$F,Bakgrunnsdata!$C:$C,'Endring fra 2009 til 2024'!$B254,Bakgrunnsdata!$D:$D,'Endring fra 2009 til 2024'!O$1)</f>
        <v>22112.664677367404</v>
      </c>
      <c r="P254" s="2">
        <f>SUMIFS(Bakgrunnsdata!$F:$F,Bakgrunnsdata!$C:$C,'Endring fra 2009 til 2024'!$B254,Bakgrunnsdata!$D:$D,'Endring fra 2009 til 2024'!P$1)</f>
        <v>22705.364034812821</v>
      </c>
      <c r="Q254" s="5">
        <f t="shared" si="3"/>
        <v>-1.5519073047432719E-2</v>
      </c>
      <c r="R254" s="6"/>
    </row>
    <row r="255" spans="1:18">
      <c r="A255" t="s">
        <v>487</v>
      </c>
      <c r="B255" t="s">
        <v>520</v>
      </c>
      <c r="C255" t="s">
        <v>521</v>
      </c>
      <c r="D255" s="2">
        <f>SUMIFS(Bakgrunnsdata!$F:$F,Bakgrunnsdata!$C:$C,'Endring fra 2009 til 2024'!$B255,Bakgrunnsdata!$D:$D,'Endring fra 2009 til 2024'!D$1)</f>
        <v>10806.16122718437</v>
      </c>
      <c r="E255" s="2">
        <f>SUMIFS(Bakgrunnsdata!$F:$F,Bakgrunnsdata!$C:$C,'Endring fra 2009 til 2024'!$B255,Bakgrunnsdata!$D:$D,'Endring fra 2009 til 2024'!E$1)</f>
        <v>10607.695075793399</v>
      </c>
      <c r="F255" s="2">
        <f>SUMIFS(Bakgrunnsdata!$F:$F,Bakgrunnsdata!$C:$C,'Endring fra 2009 til 2024'!$B255,Bakgrunnsdata!$D:$D,'Endring fra 2009 til 2024'!F$1)</f>
        <v>10937.872252325868</v>
      </c>
      <c r="G255" s="2">
        <f>SUMIFS(Bakgrunnsdata!$F:$F,Bakgrunnsdata!$C:$C,'Endring fra 2009 til 2024'!$B255,Bakgrunnsdata!$D:$D,'Endring fra 2009 til 2024'!G$1)</f>
        <v>10489.952688884714</v>
      </c>
      <c r="H255" s="2">
        <f>SUMIFS(Bakgrunnsdata!$F:$F,Bakgrunnsdata!$C:$C,'Endring fra 2009 til 2024'!$B255,Bakgrunnsdata!$D:$D,'Endring fra 2009 til 2024'!H$1)</f>
        <v>10233.04058565069</v>
      </c>
      <c r="I255" s="2">
        <f>SUMIFS(Bakgrunnsdata!$F:$F,Bakgrunnsdata!$C:$C,'Endring fra 2009 til 2024'!$B255,Bakgrunnsdata!$D:$D,'Endring fra 2009 til 2024'!I$1)</f>
        <v>10197.845798832321</v>
      </c>
      <c r="J255" s="2">
        <f>SUMIFS(Bakgrunnsdata!$F:$F,Bakgrunnsdata!$C:$C,'Endring fra 2009 til 2024'!$B255,Bakgrunnsdata!$D:$D,'Endring fra 2009 til 2024'!J$1)</f>
        <v>10050.474323596047</v>
      </c>
      <c r="K255" s="2">
        <f>SUMIFS(Bakgrunnsdata!$F:$F,Bakgrunnsdata!$C:$C,'Endring fra 2009 til 2024'!$B255,Bakgrunnsdata!$D:$D,'Endring fra 2009 til 2024'!K$1)</f>
        <v>10067.43889665439</v>
      </c>
      <c r="L255" s="2">
        <f>SUMIFS(Bakgrunnsdata!$F:$F,Bakgrunnsdata!$C:$C,'Endring fra 2009 til 2024'!$B255,Bakgrunnsdata!$D:$D,'Endring fra 2009 til 2024'!L$1)</f>
        <v>9784.4000144201273</v>
      </c>
      <c r="M255" s="2">
        <f>SUMIFS(Bakgrunnsdata!$F:$F,Bakgrunnsdata!$C:$C,'Endring fra 2009 til 2024'!$B255,Bakgrunnsdata!$D:$D,'Endring fra 2009 til 2024'!M$1)</f>
        <v>10079.571159283083</v>
      </c>
      <c r="N255" s="2">
        <f>SUMIFS(Bakgrunnsdata!$F:$F,Bakgrunnsdata!$C:$C,'Endring fra 2009 til 2024'!$B255,Bakgrunnsdata!$D:$D,'Endring fra 2009 til 2024'!N$1)</f>
        <v>10022.310403786909</v>
      </c>
      <c r="O255" s="2">
        <f>SUMIFS(Bakgrunnsdata!$F:$F,Bakgrunnsdata!$C:$C,'Endring fra 2009 til 2024'!$B255,Bakgrunnsdata!$D:$D,'Endring fra 2009 til 2024'!O$1)</f>
        <v>9953.5335673940626</v>
      </c>
      <c r="P255" s="2">
        <f>SUMIFS(Bakgrunnsdata!$F:$F,Bakgrunnsdata!$C:$C,'Endring fra 2009 til 2024'!$B255,Bakgrunnsdata!$D:$D,'Endring fra 2009 til 2024'!P$1)</f>
        <v>9345.2592826545879</v>
      </c>
      <c r="Q255" s="5">
        <f t="shared" si="3"/>
        <v>-0.1351915739379016</v>
      </c>
      <c r="R255" s="6"/>
    </row>
    <row r="256" spans="1:18">
      <c r="A256" t="s">
        <v>487</v>
      </c>
      <c r="B256" t="s">
        <v>522</v>
      </c>
      <c r="C256" t="s">
        <v>523</v>
      </c>
      <c r="D256" s="2">
        <f>SUMIFS(Bakgrunnsdata!$F:$F,Bakgrunnsdata!$C:$C,'Endring fra 2009 til 2024'!$B256,Bakgrunnsdata!$D:$D,'Endring fra 2009 til 2024'!D$1)</f>
        <v>16873.314292708881</v>
      </c>
      <c r="E256" s="2">
        <f>SUMIFS(Bakgrunnsdata!$F:$F,Bakgrunnsdata!$C:$C,'Endring fra 2009 til 2024'!$B256,Bakgrunnsdata!$D:$D,'Endring fra 2009 til 2024'!E$1)</f>
        <v>16413.724729068235</v>
      </c>
      <c r="F256" s="2">
        <f>SUMIFS(Bakgrunnsdata!$F:$F,Bakgrunnsdata!$C:$C,'Endring fra 2009 til 2024'!$B256,Bakgrunnsdata!$D:$D,'Endring fra 2009 til 2024'!F$1)</f>
        <v>17082.820199021222</v>
      </c>
      <c r="G256" s="2">
        <f>SUMIFS(Bakgrunnsdata!$F:$F,Bakgrunnsdata!$C:$C,'Endring fra 2009 til 2024'!$B256,Bakgrunnsdata!$D:$D,'Endring fra 2009 til 2024'!G$1)</f>
        <v>16952.715682938215</v>
      </c>
      <c r="H256" s="2">
        <f>SUMIFS(Bakgrunnsdata!$F:$F,Bakgrunnsdata!$C:$C,'Endring fra 2009 til 2024'!$B256,Bakgrunnsdata!$D:$D,'Endring fra 2009 til 2024'!H$1)</f>
        <v>16910.417697396329</v>
      </c>
      <c r="I256" s="2">
        <f>SUMIFS(Bakgrunnsdata!$F:$F,Bakgrunnsdata!$C:$C,'Endring fra 2009 til 2024'!$B256,Bakgrunnsdata!$D:$D,'Endring fra 2009 til 2024'!I$1)</f>
        <v>16736.823354021253</v>
      </c>
      <c r="J256" s="2">
        <f>SUMIFS(Bakgrunnsdata!$F:$F,Bakgrunnsdata!$C:$C,'Endring fra 2009 til 2024'!$B256,Bakgrunnsdata!$D:$D,'Endring fra 2009 til 2024'!J$1)</f>
        <v>17331.584280173083</v>
      </c>
      <c r="K256" s="2">
        <f>SUMIFS(Bakgrunnsdata!$F:$F,Bakgrunnsdata!$C:$C,'Endring fra 2009 til 2024'!$B256,Bakgrunnsdata!$D:$D,'Endring fra 2009 til 2024'!K$1)</f>
        <v>16574.193540730805</v>
      </c>
      <c r="L256" s="2">
        <f>SUMIFS(Bakgrunnsdata!$F:$F,Bakgrunnsdata!$C:$C,'Endring fra 2009 til 2024'!$B256,Bakgrunnsdata!$D:$D,'Endring fra 2009 til 2024'!L$1)</f>
        <v>16091.063065679415</v>
      </c>
      <c r="M256" s="2">
        <f>SUMIFS(Bakgrunnsdata!$F:$F,Bakgrunnsdata!$C:$C,'Endring fra 2009 til 2024'!$B256,Bakgrunnsdata!$D:$D,'Endring fra 2009 til 2024'!M$1)</f>
        <v>17799.872199647758</v>
      </c>
      <c r="N256" s="2">
        <f>SUMIFS(Bakgrunnsdata!$F:$F,Bakgrunnsdata!$C:$C,'Endring fra 2009 til 2024'!$B256,Bakgrunnsdata!$D:$D,'Endring fra 2009 til 2024'!N$1)</f>
        <v>15904.676046190494</v>
      </c>
      <c r="O256" s="2">
        <f>SUMIFS(Bakgrunnsdata!$F:$F,Bakgrunnsdata!$C:$C,'Endring fra 2009 til 2024'!$B256,Bakgrunnsdata!$D:$D,'Endring fra 2009 til 2024'!O$1)</f>
        <v>14972.912920775707</v>
      </c>
      <c r="P256" s="2">
        <f>SUMIFS(Bakgrunnsdata!$F:$F,Bakgrunnsdata!$C:$C,'Endring fra 2009 til 2024'!$B256,Bakgrunnsdata!$D:$D,'Endring fra 2009 til 2024'!P$1)</f>
        <v>15040.160427737092</v>
      </c>
      <c r="Q256" s="5">
        <f t="shared" si="3"/>
        <v>-0.10864219282419885</v>
      </c>
      <c r="R256" s="6"/>
    </row>
    <row r="257" spans="1:18">
      <c r="A257" t="s">
        <v>487</v>
      </c>
      <c r="B257" t="s">
        <v>524</v>
      </c>
      <c r="C257" t="s">
        <v>525</v>
      </c>
      <c r="D257" s="2">
        <f>SUMIFS(Bakgrunnsdata!$F:$F,Bakgrunnsdata!$C:$C,'Endring fra 2009 til 2024'!$B257,Bakgrunnsdata!$D:$D,'Endring fra 2009 til 2024'!D$1)</f>
        <v>21951.825940554474</v>
      </c>
      <c r="E257" s="2">
        <f>SUMIFS(Bakgrunnsdata!$F:$F,Bakgrunnsdata!$C:$C,'Endring fra 2009 til 2024'!$B257,Bakgrunnsdata!$D:$D,'Endring fra 2009 til 2024'!E$1)</f>
        <v>22029.457025883203</v>
      </c>
      <c r="F257" s="2">
        <f>SUMIFS(Bakgrunnsdata!$F:$F,Bakgrunnsdata!$C:$C,'Endring fra 2009 til 2024'!$B257,Bakgrunnsdata!$D:$D,'Endring fra 2009 til 2024'!F$1)</f>
        <v>22952.422428090922</v>
      </c>
      <c r="G257" s="2">
        <f>SUMIFS(Bakgrunnsdata!$F:$F,Bakgrunnsdata!$C:$C,'Endring fra 2009 til 2024'!$B257,Bakgrunnsdata!$D:$D,'Endring fra 2009 til 2024'!G$1)</f>
        <v>22598.761330779995</v>
      </c>
      <c r="H257" s="2">
        <f>SUMIFS(Bakgrunnsdata!$F:$F,Bakgrunnsdata!$C:$C,'Endring fra 2009 til 2024'!$B257,Bakgrunnsdata!$D:$D,'Endring fra 2009 til 2024'!H$1)</f>
        <v>22423.612834863412</v>
      </c>
      <c r="I257" s="2">
        <f>SUMIFS(Bakgrunnsdata!$F:$F,Bakgrunnsdata!$C:$C,'Endring fra 2009 til 2024'!$B257,Bakgrunnsdata!$D:$D,'Endring fra 2009 til 2024'!I$1)</f>
        <v>26548.837636687033</v>
      </c>
      <c r="J257" s="2">
        <f>SUMIFS(Bakgrunnsdata!$F:$F,Bakgrunnsdata!$C:$C,'Endring fra 2009 til 2024'!$B257,Bakgrunnsdata!$D:$D,'Endring fra 2009 til 2024'!J$1)</f>
        <v>28210.696402858739</v>
      </c>
      <c r="K257" s="2">
        <f>SUMIFS(Bakgrunnsdata!$F:$F,Bakgrunnsdata!$C:$C,'Endring fra 2009 til 2024'!$B257,Bakgrunnsdata!$D:$D,'Endring fra 2009 til 2024'!K$1)</f>
        <v>30654.161090071128</v>
      </c>
      <c r="L257" s="2">
        <f>SUMIFS(Bakgrunnsdata!$F:$F,Bakgrunnsdata!$C:$C,'Endring fra 2009 til 2024'!$B257,Bakgrunnsdata!$D:$D,'Endring fra 2009 til 2024'!L$1)</f>
        <v>24655.979584259316</v>
      </c>
      <c r="M257" s="2">
        <f>SUMIFS(Bakgrunnsdata!$F:$F,Bakgrunnsdata!$C:$C,'Endring fra 2009 til 2024'!$B257,Bakgrunnsdata!$D:$D,'Endring fra 2009 til 2024'!M$1)</f>
        <v>28183.986232131927</v>
      </c>
      <c r="N257" s="2">
        <f>SUMIFS(Bakgrunnsdata!$F:$F,Bakgrunnsdata!$C:$C,'Endring fra 2009 til 2024'!$B257,Bakgrunnsdata!$D:$D,'Endring fra 2009 til 2024'!N$1)</f>
        <v>30662.550246258033</v>
      </c>
      <c r="O257" s="2">
        <f>SUMIFS(Bakgrunnsdata!$F:$F,Bakgrunnsdata!$C:$C,'Endring fra 2009 til 2024'!$B257,Bakgrunnsdata!$D:$D,'Endring fra 2009 til 2024'!O$1)</f>
        <v>32966.485573376012</v>
      </c>
      <c r="P257" s="2">
        <f>SUMIFS(Bakgrunnsdata!$F:$F,Bakgrunnsdata!$C:$C,'Endring fra 2009 til 2024'!$B257,Bakgrunnsdata!$D:$D,'Endring fra 2009 til 2024'!P$1)</f>
        <v>35261.096954610039</v>
      </c>
      <c r="Q257" s="5">
        <f t="shared" si="3"/>
        <v>0.60629448548367049</v>
      </c>
      <c r="R257" s="6"/>
    </row>
    <row r="258" spans="1:18">
      <c r="A258" t="s">
        <v>487</v>
      </c>
      <c r="B258" t="s">
        <v>526</v>
      </c>
      <c r="C258" t="s">
        <v>527</v>
      </c>
      <c r="D258" s="2">
        <f>SUMIFS(Bakgrunnsdata!$F:$F,Bakgrunnsdata!$C:$C,'Endring fra 2009 til 2024'!$B258,Bakgrunnsdata!$D:$D,'Endring fra 2009 til 2024'!D$1)</f>
        <v>36481.266749266077</v>
      </c>
      <c r="E258" s="2">
        <f>SUMIFS(Bakgrunnsdata!$F:$F,Bakgrunnsdata!$C:$C,'Endring fra 2009 til 2024'!$B258,Bakgrunnsdata!$D:$D,'Endring fra 2009 til 2024'!E$1)</f>
        <v>33111.334561367097</v>
      </c>
      <c r="F258" s="2">
        <f>SUMIFS(Bakgrunnsdata!$F:$F,Bakgrunnsdata!$C:$C,'Endring fra 2009 til 2024'!$B258,Bakgrunnsdata!$D:$D,'Endring fra 2009 til 2024'!F$1)</f>
        <v>33518.818610925591</v>
      </c>
      <c r="G258" s="2">
        <f>SUMIFS(Bakgrunnsdata!$F:$F,Bakgrunnsdata!$C:$C,'Endring fra 2009 til 2024'!$B258,Bakgrunnsdata!$D:$D,'Endring fra 2009 til 2024'!G$1)</f>
        <v>32958.166170025834</v>
      </c>
      <c r="H258" s="2">
        <f>SUMIFS(Bakgrunnsdata!$F:$F,Bakgrunnsdata!$C:$C,'Endring fra 2009 til 2024'!$B258,Bakgrunnsdata!$D:$D,'Endring fra 2009 til 2024'!H$1)</f>
        <v>31241.095351801348</v>
      </c>
      <c r="I258" s="2">
        <f>SUMIFS(Bakgrunnsdata!$F:$F,Bakgrunnsdata!$C:$C,'Endring fra 2009 til 2024'!$B258,Bakgrunnsdata!$D:$D,'Endring fra 2009 til 2024'!I$1)</f>
        <v>29969.4200802169</v>
      </c>
      <c r="J258" s="2">
        <f>SUMIFS(Bakgrunnsdata!$F:$F,Bakgrunnsdata!$C:$C,'Endring fra 2009 til 2024'!$B258,Bakgrunnsdata!$D:$D,'Endring fra 2009 til 2024'!J$1)</f>
        <v>31068.041819192371</v>
      </c>
      <c r="K258" s="2">
        <f>SUMIFS(Bakgrunnsdata!$F:$F,Bakgrunnsdata!$C:$C,'Endring fra 2009 til 2024'!$B258,Bakgrunnsdata!$D:$D,'Endring fra 2009 til 2024'!K$1)</f>
        <v>30308.990633794321</v>
      </c>
      <c r="L258" s="2">
        <f>SUMIFS(Bakgrunnsdata!$F:$F,Bakgrunnsdata!$C:$C,'Endring fra 2009 til 2024'!$B258,Bakgrunnsdata!$D:$D,'Endring fra 2009 til 2024'!L$1)</f>
        <v>28705.099927211817</v>
      </c>
      <c r="M258" s="2">
        <f>SUMIFS(Bakgrunnsdata!$F:$F,Bakgrunnsdata!$C:$C,'Endring fra 2009 til 2024'!$B258,Bakgrunnsdata!$D:$D,'Endring fra 2009 til 2024'!M$1)</f>
        <v>29292.656927110678</v>
      </c>
      <c r="N258" s="2">
        <f>SUMIFS(Bakgrunnsdata!$F:$F,Bakgrunnsdata!$C:$C,'Endring fra 2009 til 2024'!$B258,Bakgrunnsdata!$D:$D,'Endring fra 2009 til 2024'!N$1)</f>
        <v>28945.910693643582</v>
      </c>
      <c r="O258" s="2">
        <f>SUMIFS(Bakgrunnsdata!$F:$F,Bakgrunnsdata!$C:$C,'Endring fra 2009 til 2024'!$B258,Bakgrunnsdata!$D:$D,'Endring fra 2009 til 2024'!O$1)</f>
        <v>27439.633012887258</v>
      </c>
      <c r="P258" s="2">
        <f>SUMIFS(Bakgrunnsdata!$F:$F,Bakgrunnsdata!$C:$C,'Endring fra 2009 til 2024'!$B258,Bakgrunnsdata!$D:$D,'Endring fra 2009 til 2024'!P$1)</f>
        <v>26760.888527604184</v>
      </c>
      <c r="Q258" s="5">
        <f t="shared" ref="Q258:Q321" si="4">P258/D258-1</f>
        <v>-0.26644848405263899</v>
      </c>
      <c r="R258" s="6"/>
    </row>
    <row r="259" spans="1:18">
      <c r="A259" t="s">
        <v>487</v>
      </c>
      <c r="B259" t="s">
        <v>528</v>
      </c>
      <c r="C259" t="s">
        <v>529</v>
      </c>
      <c r="D259" s="2">
        <f>SUMIFS(Bakgrunnsdata!$F:$F,Bakgrunnsdata!$C:$C,'Endring fra 2009 til 2024'!$B259,Bakgrunnsdata!$D:$D,'Endring fra 2009 til 2024'!D$1)</f>
        <v>23236.48768981178</v>
      </c>
      <c r="E259" s="2">
        <f>SUMIFS(Bakgrunnsdata!$F:$F,Bakgrunnsdata!$C:$C,'Endring fra 2009 til 2024'!$B259,Bakgrunnsdata!$D:$D,'Endring fra 2009 til 2024'!E$1)</f>
        <v>22910.299401849283</v>
      </c>
      <c r="F259" s="2">
        <f>SUMIFS(Bakgrunnsdata!$F:$F,Bakgrunnsdata!$C:$C,'Endring fra 2009 til 2024'!$B259,Bakgrunnsdata!$D:$D,'Endring fra 2009 til 2024'!F$1)</f>
        <v>24371.132051580189</v>
      </c>
      <c r="G259" s="2">
        <f>SUMIFS(Bakgrunnsdata!$F:$F,Bakgrunnsdata!$C:$C,'Endring fra 2009 til 2024'!$B259,Bakgrunnsdata!$D:$D,'Endring fra 2009 til 2024'!G$1)</f>
        <v>20215.357706793773</v>
      </c>
      <c r="H259" s="2">
        <f>SUMIFS(Bakgrunnsdata!$F:$F,Bakgrunnsdata!$C:$C,'Endring fra 2009 til 2024'!$B259,Bakgrunnsdata!$D:$D,'Endring fra 2009 til 2024'!H$1)</f>
        <v>20457.371848240738</v>
      </c>
      <c r="I259" s="2">
        <f>SUMIFS(Bakgrunnsdata!$F:$F,Bakgrunnsdata!$C:$C,'Endring fra 2009 til 2024'!$B259,Bakgrunnsdata!$D:$D,'Endring fra 2009 til 2024'!I$1)</f>
        <v>20792.562073491208</v>
      </c>
      <c r="J259" s="2">
        <f>SUMIFS(Bakgrunnsdata!$F:$F,Bakgrunnsdata!$C:$C,'Endring fra 2009 til 2024'!$B259,Bakgrunnsdata!$D:$D,'Endring fra 2009 til 2024'!J$1)</f>
        <v>21755.0248079263</v>
      </c>
      <c r="K259" s="2">
        <f>SUMIFS(Bakgrunnsdata!$F:$F,Bakgrunnsdata!$C:$C,'Endring fra 2009 til 2024'!$B259,Bakgrunnsdata!$D:$D,'Endring fra 2009 til 2024'!K$1)</f>
        <v>21199.850378977804</v>
      </c>
      <c r="L259" s="2">
        <f>SUMIFS(Bakgrunnsdata!$F:$F,Bakgrunnsdata!$C:$C,'Endring fra 2009 til 2024'!$B259,Bakgrunnsdata!$D:$D,'Endring fra 2009 til 2024'!L$1)</f>
        <v>19798.106849400701</v>
      </c>
      <c r="M259" s="2">
        <f>SUMIFS(Bakgrunnsdata!$F:$F,Bakgrunnsdata!$C:$C,'Endring fra 2009 til 2024'!$B259,Bakgrunnsdata!$D:$D,'Endring fra 2009 til 2024'!M$1)</f>
        <v>21983.622955754032</v>
      </c>
      <c r="N259" s="2">
        <f>SUMIFS(Bakgrunnsdata!$F:$F,Bakgrunnsdata!$C:$C,'Endring fra 2009 til 2024'!$B259,Bakgrunnsdata!$D:$D,'Endring fra 2009 til 2024'!N$1)</f>
        <v>22954.371748210262</v>
      </c>
      <c r="O259" s="2">
        <f>SUMIFS(Bakgrunnsdata!$F:$F,Bakgrunnsdata!$C:$C,'Endring fra 2009 til 2024'!$B259,Bakgrunnsdata!$D:$D,'Endring fra 2009 til 2024'!O$1)</f>
        <v>25759.56316833273</v>
      </c>
      <c r="P259" s="2">
        <f>SUMIFS(Bakgrunnsdata!$F:$F,Bakgrunnsdata!$C:$C,'Endring fra 2009 til 2024'!$B259,Bakgrunnsdata!$D:$D,'Endring fra 2009 til 2024'!P$1)</f>
        <v>25132.966342628995</v>
      </c>
      <c r="Q259" s="5">
        <f t="shared" si="4"/>
        <v>8.1616407700409122E-2</v>
      </c>
      <c r="R259" s="6"/>
    </row>
    <row r="260" spans="1:18">
      <c r="A260" t="s">
        <v>530</v>
      </c>
      <c r="B260" t="s">
        <v>531</v>
      </c>
      <c r="C260" t="s">
        <v>532</v>
      </c>
      <c r="D260" s="2">
        <f>SUMIFS(Bakgrunnsdata!$F:$F,Bakgrunnsdata!$C:$C,'Endring fra 2009 til 2024'!$B260,Bakgrunnsdata!$D:$D,'Endring fra 2009 til 2024'!D$1)</f>
        <v>627831.56155922241</v>
      </c>
      <c r="E260" s="2">
        <f>SUMIFS(Bakgrunnsdata!$F:$F,Bakgrunnsdata!$C:$C,'Endring fra 2009 til 2024'!$B260,Bakgrunnsdata!$D:$D,'Endring fra 2009 til 2024'!E$1)</f>
        <v>612802.19880556106</v>
      </c>
      <c r="F260" s="2">
        <f>SUMIFS(Bakgrunnsdata!$F:$F,Bakgrunnsdata!$C:$C,'Endring fra 2009 til 2024'!$B260,Bakgrunnsdata!$D:$D,'Endring fra 2009 til 2024'!F$1)</f>
        <v>630914.47954158112</v>
      </c>
      <c r="G260" s="2">
        <f>SUMIFS(Bakgrunnsdata!$F:$F,Bakgrunnsdata!$C:$C,'Endring fra 2009 til 2024'!$B260,Bakgrunnsdata!$D:$D,'Endring fra 2009 til 2024'!G$1)</f>
        <v>576031.480534759</v>
      </c>
      <c r="H260" s="2">
        <f>SUMIFS(Bakgrunnsdata!$F:$F,Bakgrunnsdata!$C:$C,'Endring fra 2009 til 2024'!$B260,Bakgrunnsdata!$D:$D,'Endring fra 2009 til 2024'!H$1)</f>
        <v>576650.90654575534</v>
      </c>
      <c r="I260" s="2">
        <f>SUMIFS(Bakgrunnsdata!$F:$F,Bakgrunnsdata!$C:$C,'Endring fra 2009 til 2024'!$B260,Bakgrunnsdata!$D:$D,'Endring fra 2009 til 2024'!I$1)</f>
        <v>543333.89908077836</v>
      </c>
      <c r="J260" s="2">
        <f>SUMIFS(Bakgrunnsdata!$F:$F,Bakgrunnsdata!$C:$C,'Endring fra 2009 til 2024'!$B260,Bakgrunnsdata!$D:$D,'Endring fra 2009 til 2024'!J$1)</f>
        <v>556856.44530565443</v>
      </c>
      <c r="K260" s="2">
        <f>SUMIFS(Bakgrunnsdata!$F:$F,Bakgrunnsdata!$C:$C,'Endring fra 2009 til 2024'!$B260,Bakgrunnsdata!$D:$D,'Endring fra 2009 til 2024'!K$1)</f>
        <v>534281.14130105695</v>
      </c>
      <c r="L260" s="2">
        <f>SUMIFS(Bakgrunnsdata!$F:$F,Bakgrunnsdata!$C:$C,'Endring fra 2009 til 2024'!$B260,Bakgrunnsdata!$D:$D,'Endring fra 2009 til 2024'!L$1)</f>
        <v>505982.68929145241</v>
      </c>
      <c r="M260" s="2">
        <f>SUMIFS(Bakgrunnsdata!$F:$F,Bakgrunnsdata!$C:$C,'Endring fra 2009 til 2024'!$B260,Bakgrunnsdata!$D:$D,'Endring fra 2009 til 2024'!M$1)</f>
        <v>519787.96889945201</v>
      </c>
      <c r="N260" s="2">
        <f>SUMIFS(Bakgrunnsdata!$F:$F,Bakgrunnsdata!$C:$C,'Endring fra 2009 til 2024'!$B260,Bakgrunnsdata!$D:$D,'Endring fra 2009 til 2024'!N$1)</f>
        <v>512790.28429954872</v>
      </c>
      <c r="O260" s="2">
        <f>SUMIFS(Bakgrunnsdata!$F:$F,Bakgrunnsdata!$C:$C,'Endring fra 2009 til 2024'!$B260,Bakgrunnsdata!$D:$D,'Endring fra 2009 til 2024'!O$1)</f>
        <v>489378.40852957644</v>
      </c>
      <c r="P260" s="2">
        <f>SUMIFS(Bakgrunnsdata!$F:$F,Bakgrunnsdata!$C:$C,'Endring fra 2009 til 2024'!$B260,Bakgrunnsdata!$D:$D,'Endring fra 2009 til 2024'!P$1)</f>
        <v>453886.60885657335</v>
      </c>
      <c r="Q260" s="5">
        <f t="shared" si="4"/>
        <v>-0.27705671927460296</v>
      </c>
      <c r="R260" s="6"/>
    </row>
    <row r="261" spans="1:18">
      <c r="A261" t="s">
        <v>530</v>
      </c>
      <c r="B261" t="s">
        <v>533</v>
      </c>
      <c r="C261" t="s">
        <v>534</v>
      </c>
      <c r="D261" s="2">
        <f>SUMIFS(Bakgrunnsdata!$F:$F,Bakgrunnsdata!$C:$C,'Endring fra 2009 til 2024'!$B261,Bakgrunnsdata!$D:$D,'Endring fra 2009 til 2024'!D$1)</f>
        <v>153144.13213001375</v>
      </c>
      <c r="E261" s="2">
        <f>SUMIFS(Bakgrunnsdata!$F:$F,Bakgrunnsdata!$C:$C,'Endring fra 2009 til 2024'!$B261,Bakgrunnsdata!$D:$D,'Endring fra 2009 til 2024'!E$1)</f>
        <v>157060.44062051736</v>
      </c>
      <c r="F261" s="2">
        <f>SUMIFS(Bakgrunnsdata!$F:$F,Bakgrunnsdata!$C:$C,'Endring fra 2009 til 2024'!$B261,Bakgrunnsdata!$D:$D,'Endring fra 2009 til 2024'!F$1)</f>
        <v>157092.9088564346</v>
      </c>
      <c r="G261" s="2">
        <f>SUMIFS(Bakgrunnsdata!$F:$F,Bakgrunnsdata!$C:$C,'Endring fra 2009 til 2024'!$B261,Bakgrunnsdata!$D:$D,'Endring fra 2009 til 2024'!G$1)</f>
        <v>163655.35247190751</v>
      </c>
      <c r="H261" s="2">
        <f>SUMIFS(Bakgrunnsdata!$F:$F,Bakgrunnsdata!$C:$C,'Endring fra 2009 til 2024'!$B261,Bakgrunnsdata!$D:$D,'Endring fra 2009 til 2024'!H$1)</f>
        <v>162202.34873741312</v>
      </c>
      <c r="I261" s="2">
        <f>SUMIFS(Bakgrunnsdata!$F:$F,Bakgrunnsdata!$C:$C,'Endring fra 2009 til 2024'!$B261,Bakgrunnsdata!$D:$D,'Endring fra 2009 til 2024'!I$1)</f>
        <v>162213.39275954492</v>
      </c>
      <c r="J261" s="2">
        <f>SUMIFS(Bakgrunnsdata!$F:$F,Bakgrunnsdata!$C:$C,'Endring fra 2009 til 2024'!$B261,Bakgrunnsdata!$D:$D,'Endring fra 2009 til 2024'!J$1)</f>
        <v>171450.46650032036</v>
      </c>
      <c r="K261" s="2">
        <f>SUMIFS(Bakgrunnsdata!$F:$F,Bakgrunnsdata!$C:$C,'Endring fra 2009 til 2024'!$B261,Bakgrunnsdata!$D:$D,'Endring fra 2009 til 2024'!K$1)</f>
        <v>171655.26592999921</v>
      </c>
      <c r="L261" s="2">
        <f>SUMIFS(Bakgrunnsdata!$F:$F,Bakgrunnsdata!$C:$C,'Endring fra 2009 til 2024'!$B261,Bakgrunnsdata!$D:$D,'Endring fra 2009 til 2024'!L$1)</f>
        <v>158793.5854852481</v>
      </c>
      <c r="M261" s="2">
        <f>SUMIFS(Bakgrunnsdata!$F:$F,Bakgrunnsdata!$C:$C,'Endring fra 2009 til 2024'!$B261,Bakgrunnsdata!$D:$D,'Endring fra 2009 til 2024'!M$1)</f>
        <v>160383.76402039526</v>
      </c>
      <c r="N261" s="2">
        <f>SUMIFS(Bakgrunnsdata!$F:$F,Bakgrunnsdata!$C:$C,'Endring fra 2009 til 2024'!$B261,Bakgrunnsdata!$D:$D,'Endring fra 2009 til 2024'!N$1)</f>
        <v>151836.59811331937</v>
      </c>
      <c r="O261" s="2">
        <f>SUMIFS(Bakgrunnsdata!$F:$F,Bakgrunnsdata!$C:$C,'Endring fra 2009 til 2024'!$B261,Bakgrunnsdata!$D:$D,'Endring fra 2009 til 2024'!O$1)</f>
        <v>152792.19734534278</v>
      </c>
      <c r="P261" s="2">
        <f>SUMIFS(Bakgrunnsdata!$F:$F,Bakgrunnsdata!$C:$C,'Endring fra 2009 til 2024'!$B261,Bakgrunnsdata!$D:$D,'Endring fra 2009 til 2024'!P$1)</f>
        <v>151536.48274427286</v>
      </c>
      <c r="Q261" s="5">
        <f t="shared" si="4"/>
        <v>-1.0497623143510659E-2</v>
      </c>
      <c r="R261" s="6"/>
    </row>
    <row r="262" spans="1:18">
      <c r="A262" t="s">
        <v>530</v>
      </c>
      <c r="B262" t="s">
        <v>535</v>
      </c>
      <c r="C262" t="s">
        <v>536</v>
      </c>
      <c r="D262" s="2">
        <f>SUMIFS(Bakgrunnsdata!$F:$F,Bakgrunnsdata!$C:$C,'Endring fra 2009 til 2024'!$B262,Bakgrunnsdata!$D:$D,'Endring fra 2009 til 2024'!D$1)</f>
        <v>75191.371739342765</v>
      </c>
      <c r="E262" s="2">
        <f>SUMIFS(Bakgrunnsdata!$F:$F,Bakgrunnsdata!$C:$C,'Endring fra 2009 til 2024'!$B262,Bakgrunnsdata!$D:$D,'Endring fra 2009 til 2024'!E$1)</f>
        <v>74586.569363775779</v>
      </c>
      <c r="F262" s="2">
        <f>SUMIFS(Bakgrunnsdata!$F:$F,Bakgrunnsdata!$C:$C,'Endring fra 2009 til 2024'!$B262,Bakgrunnsdata!$D:$D,'Endring fra 2009 til 2024'!F$1)</f>
        <v>76092.767530200435</v>
      </c>
      <c r="G262" s="2">
        <f>SUMIFS(Bakgrunnsdata!$F:$F,Bakgrunnsdata!$C:$C,'Endring fra 2009 til 2024'!$B262,Bakgrunnsdata!$D:$D,'Endring fra 2009 til 2024'!G$1)</f>
        <v>74977.921758244192</v>
      </c>
      <c r="H262" s="2">
        <f>SUMIFS(Bakgrunnsdata!$F:$F,Bakgrunnsdata!$C:$C,'Endring fra 2009 til 2024'!$B262,Bakgrunnsdata!$D:$D,'Endring fra 2009 til 2024'!H$1)</f>
        <v>74720.678888628201</v>
      </c>
      <c r="I262" s="2">
        <f>SUMIFS(Bakgrunnsdata!$F:$F,Bakgrunnsdata!$C:$C,'Endring fra 2009 til 2024'!$B262,Bakgrunnsdata!$D:$D,'Endring fra 2009 til 2024'!I$1)</f>
        <v>70942.249835843206</v>
      </c>
      <c r="J262" s="2">
        <f>SUMIFS(Bakgrunnsdata!$F:$F,Bakgrunnsdata!$C:$C,'Endring fra 2009 til 2024'!$B262,Bakgrunnsdata!$D:$D,'Endring fra 2009 til 2024'!J$1)</f>
        <v>73715.562853604584</v>
      </c>
      <c r="K262" s="2">
        <f>SUMIFS(Bakgrunnsdata!$F:$F,Bakgrunnsdata!$C:$C,'Endring fra 2009 til 2024'!$B262,Bakgrunnsdata!$D:$D,'Endring fra 2009 til 2024'!K$1)</f>
        <v>71940.031021150528</v>
      </c>
      <c r="L262" s="2">
        <f>SUMIFS(Bakgrunnsdata!$F:$F,Bakgrunnsdata!$C:$C,'Endring fra 2009 til 2024'!$B262,Bakgrunnsdata!$D:$D,'Endring fra 2009 til 2024'!L$1)</f>
        <v>71571.565449965463</v>
      </c>
      <c r="M262" s="2">
        <f>SUMIFS(Bakgrunnsdata!$F:$F,Bakgrunnsdata!$C:$C,'Endring fra 2009 til 2024'!$B262,Bakgrunnsdata!$D:$D,'Endring fra 2009 til 2024'!M$1)</f>
        <v>72931.603676215906</v>
      </c>
      <c r="N262" s="2">
        <f>SUMIFS(Bakgrunnsdata!$F:$F,Bakgrunnsdata!$C:$C,'Endring fra 2009 til 2024'!$B262,Bakgrunnsdata!$D:$D,'Endring fra 2009 til 2024'!N$1)</f>
        <v>71301.628665166587</v>
      </c>
      <c r="O262" s="2">
        <f>SUMIFS(Bakgrunnsdata!$F:$F,Bakgrunnsdata!$C:$C,'Endring fra 2009 til 2024'!$B262,Bakgrunnsdata!$D:$D,'Endring fra 2009 til 2024'!O$1)</f>
        <v>70054.038004115631</v>
      </c>
      <c r="P262" s="2">
        <f>SUMIFS(Bakgrunnsdata!$F:$F,Bakgrunnsdata!$C:$C,'Endring fra 2009 til 2024'!$B262,Bakgrunnsdata!$D:$D,'Endring fra 2009 til 2024'!P$1)</f>
        <v>74417.631206717837</v>
      </c>
      <c r="Q262" s="5">
        <f t="shared" si="4"/>
        <v>-1.0290283508953224E-2</v>
      </c>
      <c r="R262" s="6"/>
    </row>
    <row r="263" spans="1:18">
      <c r="A263" t="s">
        <v>530</v>
      </c>
      <c r="B263" t="s">
        <v>537</v>
      </c>
      <c r="C263" t="s">
        <v>538</v>
      </c>
      <c r="D263" s="2">
        <f>SUMIFS(Bakgrunnsdata!$F:$F,Bakgrunnsdata!$C:$C,'Endring fra 2009 til 2024'!$B263,Bakgrunnsdata!$D:$D,'Endring fra 2009 til 2024'!D$1)</f>
        <v>45687.180757342285</v>
      </c>
      <c r="E263" s="2">
        <f>SUMIFS(Bakgrunnsdata!$F:$F,Bakgrunnsdata!$C:$C,'Endring fra 2009 til 2024'!$B263,Bakgrunnsdata!$D:$D,'Endring fra 2009 til 2024'!E$1)</f>
        <v>47023.674390278451</v>
      </c>
      <c r="F263" s="2">
        <f>SUMIFS(Bakgrunnsdata!$F:$F,Bakgrunnsdata!$C:$C,'Endring fra 2009 til 2024'!$B263,Bakgrunnsdata!$D:$D,'Endring fra 2009 til 2024'!F$1)</f>
        <v>49184.871704196397</v>
      </c>
      <c r="G263" s="2">
        <f>SUMIFS(Bakgrunnsdata!$F:$F,Bakgrunnsdata!$C:$C,'Endring fra 2009 til 2024'!$B263,Bakgrunnsdata!$D:$D,'Endring fra 2009 til 2024'!G$1)</f>
        <v>54931.324179205694</v>
      </c>
      <c r="H263" s="2">
        <f>SUMIFS(Bakgrunnsdata!$F:$F,Bakgrunnsdata!$C:$C,'Endring fra 2009 til 2024'!$B263,Bakgrunnsdata!$D:$D,'Endring fra 2009 til 2024'!H$1)</f>
        <v>57777.336606283061</v>
      </c>
      <c r="I263" s="2">
        <f>SUMIFS(Bakgrunnsdata!$F:$F,Bakgrunnsdata!$C:$C,'Endring fra 2009 til 2024'!$B263,Bakgrunnsdata!$D:$D,'Endring fra 2009 til 2024'!I$1)</f>
        <v>52951.235727201754</v>
      </c>
      <c r="J263" s="2">
        <f>SUMIFS(Bakgrunnsdata!$F:$F,Bakgrunnsdata!$C:$C,'Endring fra 2009 til 2024'!$B263,Bakgrunnsdata!$D:$D,'Endring fra 2009 til 2024'!J$1)</f>
        <v>53355.756237736081</v>
      </c>
      <c r="K263" s="2">
        <f>SUMIFS(Bakgrunnsdata!$F:$F,Bakgrunnsdata!$C:$C,'Endring fra 2009 til 2024'!$B263,Bakgrunnsdata!$D:$D,'Endring fra 2009 til 2024'!K$1)</f>
        <v>49851.058208968097</v>
      </c>
      <c r="L263" s="2">
        <f>SUMIFS(Bakgrunnsdata!$F:$F,Bakgrunnsdata!$C:$C,'Endring fra 2009 til 2024'!$B263,Bakgrunnsdata!$D:$D,'Endring fra 2009 til 2024'!L$1)</f>
        <v>59740.492815307603</v>
      </c>
      <c r="M263" s="2">
        <f>SUMIFS(Bakgrunnsdata!$F:$F,Bakgrunnsdata!$C:$C,'Endring fra 2009 til 2024'!$B263,Bakgrunnsdata!$D:$D,'Endring fra 2009 til 2024'!M$1)</f>
        <v>58848.821565618273</v>
      </c>
      <c r="N263" s="2">
        <f>SUMIFS(Bakgrunnsdata!$F:$F,Bakgrunnsdata!$C:$C,'Endring fra 2009 til 2024'!$B263,Bakgrunnsdata!$D:$D,'Endring fra 2009 til 2024'!N$1)</f>
        <v>66626.709157402234</v>
      </c>
      <c r="O263" s="2">
        <f>SUMIFS(Bakgrunnsdata!$F:$F,Bakgrunnsdata!$C:$C,'Endring fra 2009 til 2024'!$B263,Bakgrunnsdata!$D:$D,'Endring fra 2009 til 2024'!O$1)</f>
        <v>54106.06251834883</v>
      </c>
      <c r="P263" s="2">
        <f>SUMIFS(Bakgrunnsdata!$F:$F,Bakgrunnsdata!$C:$C,'Endring fra 2009 til 2024'!$B263,Bakgrunnsdata!$D:$D,'Endring fra 2009 til 2024'!P$1)</f>
        <v>55953.435036173141</v>
      </c>
      <c r="Q263" s="5">
        <f t="shared" si="4"/>
        <v>0.22470754615737576</v>
      </c>
      <c r="R263" s="6"/>
    </row>
    <row r="264" spans="1:18">
      <c r="A264" t="s">
        <v>530</v>
      </c>
      <c r="B264" t="s">
        <v>539</v>
      </c>
      <c r="C264" t="s">
        <v>540</v>
      </c>
      <c r="D264" s="2">
        <f>SUMIFS(Bakgrunnsdata!$F:$F,Bakgrunnsdata!$C:$C,'Endring fra 2009 til 2024'!$B264,Bakgrunnsdata!$D:$D,'Endring fra 2009 til 2024'!D$1)</f>
        <v>21804.652678840936</v>
      </c>
      <c r="E264" s="2">
        <f>SUMIFS(Bakgrunnsdata!$F:$F,Bakgrunnsdata!$C:$C,'Endring fra 2009 til 2024'!$B264,Bakgrunnsdata!$D:$D,'Endring fra 2009 til 2024'!E$1)</f>
        <v>21828.445540517863</v>
      </c>
      <c r="F264" s="2">
        <f>SUMIFS(Bakgrunnsdata!$F:$F,Bakgrunnsdata!$C:$C,'Endring fra 2009 til 2024'!$B264,Bakgrunnsdata!$D:$D,'Endring fra 2009 til 2024'!F$1)</f>
        <v>21915.286108406755</v>
      </c>
      <c r="G264" s="2">
        <f>SUMIFS(Bakgrunnsdata!$F:$F,Bakgrunnsdata!$C:$C,'Endring fra 2009 til 2024'!$B264,Bakgrunnsdata!$D:$D,'Endring fra 2009 til 2024'!G$1)</f>
        <v>22553.779357927295</v>
      </c>
      <c r="H264" s="2">
        <f>SUMIFS(Bakgrunnsdata!$F:$F,Bakgrunnsdata!$C:$C,'Endring fra 2009 til 2024'!$B264,Bakgrunnsdata!$D:$D,'Endring fra 2009 til 2024'!H$1)</f>
        <v>22274.301462929609</v>
      </c>
      <c r="I264" s="2">
        <f>SUMIFS(Bakgrunnsdata!$F:$F,Bakgrunnsdata!$C:$C,'Endring fra 2009 til 2024'!$B264,Bakgrunnsdata!$D:$D,'Endring fra 2009 til 2024'!I$1)</f>
        <v>19076.657425657631</v>
      </c>
      <c r="J264" s="2">
        <f>SUMIFS(Bakgrunnsdata!$F:$F,Bakgrunnsdata!$C:$C,'Endring fra 2009 til 2024'!$B264,Bakgrunnsdata!$D:$D,'Endring fra 2009 til 2024'!J$1)</f>
        <v>19145.336333713058</v>
      </c>
      <c r="K264" s="2">
        <f>SUMIFS(Bakgrunnsdata!$F:$F,Bakgrunnsdata!$C:$C,'Endring fra 2009 til 2024'!$B264,Bakgrunnsdata!$D:$D,'Endring fra 2009 til 2024'!K$1)</f>
        <v>19449.200860780184</v>
      </c>
      <c r="L264" s="2">
        <f>SUMIFS(Bakgrunnsdata!$F:$F,Bakgrunnsdata!$C:$C,'Endring fra 2009 til 2024'!$B264,Bakgrunnsdata!$D:$D,'Endring fra 2009 til 2024'!L$1)</f>
        <v>18043.702724330924</v>
      </c>
      <c r="M264" s="2">
        <f>SUMIFS(Bakgrunnsdata!$F:$F,Bakgrunnsdata!$C:$C,'Endring fra 2009 til 2024'!$B264,Bakgrunnsdata!$D:$D,'Endring fra 2009 til 2024'!M$1)</f>
        <v>18416.326972986441</v>
      </c>
      <c r="N264" s="2">
        <f>SUMIFS(Bakgrunnsdata!$F:$F,Bakgrunnsdata!$C:$C,'Endring fra 2009 til 2024'!$B264,Bakgrunnsdata!$D:$D,'Endring fra 2009 til 2024'!N$1)</f>
        <v>20179.50149449148</v>
      </c>
      <c r="O264" s="2">
        <f>SUMIFS(Bakgrunnsdata!$F:$F,Bakgrunnsdata!$C:$C,'Endring fra 2009 til 2024'!$B264,Bakgrunnsdata!$D:$D,'Endring fra 2009 til 2024'!O$1)</f>
        <v>18970.303603893357</v>
      </c>
      <c r="P264" s="2">
        <f>SUMIFS(Bakgrunnsdata!$F:$F,Bakgrunnsdata!$C:$C,'Endring fra 2009 til 2024'!$B264,Bakgrunnsdata!$D:$D,'Endring fra 2009 til 2024'!P$1)</f>
        <v>20578.880149340715</v>
      </c>
      <c r="Q264" s="5">
        <f t="shared" si="4"/>
        <v>-5.6216099726720259E-2</v>
      </c>
      <c r="R264" s="6"/>
    </row>
    <row r="265" spans="1:18">
      <c r="A265" t="s">
        <v>530</v>
      </c>
      <c r="B265" t="s">
        <v>541</v>
      </c>
      <c r="C265" t="s">
        <v>542</v>
      </c>
      <c r="D265" s="2">
        <f>SUMIFS(Bakgrunnsdata!$F:$F,Bakgrunnsdata!$C:$C,'Endring fra 2009 til 2024'!$B265,Bakgrunnsdata!$D:$D,'Endring fra 2009 til 2024'!D$1)</f>
        <v>67368.522472491299</v>
      </c>
      <c r="E265" s="2">
        <f>SUMIFS(Bakgrunnsdata!$F:$F,Bakgrunnsdata!$C:$C,'Endring fra 2009 til 2024'!$B265,Bakgrunnsdata!$D:$D,'Endring fra 2009 til 2024'!E$1)</f>
        <v>65312.778340303208</v>
      </c>
      <c r="F265" s="2">
        <f>SUMIFS(Bakgrunnsdata!$F:$F,Bakgrunnsdata!$C:$C,'Endring fra 2009 til 2024'!$B265,Bakgrunnsdata!$D:$D,'Endring fra 2009 til 2024'!F$1)</f>
        <v>66445.734492965144</v>
      </c>
      <c r="G265" s="2">
        <f>SUMIFS(Bakgrunnsdata!$F:$F,Bakgrunnsdata!$C:$C,'Endring fra 2009 til 2024'!$B265,Bakgrunnsdata!$D:$D,'Endring fra 2009 til 2024'!G$1)</f>
        <v>65285.177325760735</v>
      </c>
      <c r="H265" s="2">
        <f>SUMIFS(Bakgrunnsdata!$F:$F,Bakgrunnsdata!$C:$C,'Endring fra 2009 til 2024'!$B265,Bakgrunnsdata!$D:$D,'Endring fra 2009 til 2024'!H$1)</f>
        <v>63775.605359396366</v>
      </c>
      <c r="I265" s="2">
        <f>SUMIFS(Bakgrunnsdata!$F:$F,Bakgrunnsdata!$C:$C,'Endring fra 2009 til 2024'!$B265,Bakgrunnsdata!$D:$D,'Endring fra 2009 til 2024'!I$1)</f>
        <v>63960.193241730405</v>
      </c>
      <c r="J265" s="2">
        <f>SUMIFS(Bakgrunnsdata!$F:$F,Bakgrunnsdata!$C:$C,'Endring fra 2009 til 2024'!$B265,Bakgrunnsdata!$D:$D,'Endring fra 2009 til 2024'!J$1)</f>
        <v>67738.455365400412</v>
      </c>
      <c r="K265" s="2">
        <f>SUMIFS(Bakgrunnsdata!$F:$F,Bakgrunnsdata!$C:$C,'Endring fra 2009 til 2024'!$B265,Bakgrunnsdata!$D:$D,'Endring fra 2009 til 2024'!K$1)</f>
        <v>65844.151791389377</v>
      </c>
      <c r="L265" s="2">
        <f>SUMIFS(Bakgrunnsdata!$F:$F,Bakgrunnsdata!$C:$C,'Endring fra 2009 til 2024'!$B265,Bakgrunnsdata!$D:$D,'Endring fra 2009 til 2024'!L$1)</f>
        <v>66139.334897811234</v>
      </c>
      <c r="M265" s="2">
        <f>SUMIFS(Bakgrunnsdata!$F:$F,Bakgrunnsdata!$C:$C,'Endring fra 2009 til 2024'!$B265,Bakgrunnsdata!$D:$D,'Endring fra 2009 til 2024'!M$1)</f>
        <v>65122.361370370054</v>
      </c>
      <c r="N265" s="2">
        <f>SUMIFS(Bakgrunnsdata!$F:$F,Bakgrunnsdata!$C:$C,'Endring fra 2009 til 2024'!$B265,Bakgrunnsdata!$D:$D,'Endring fra 2009 til 2024'!N$1)</f>
        <v>62790.919745398583</v>
      </c>
      <c r="O265" s="2">
        <f>SUMIFS(Bakgrunnsdata!$F:$F,Bakgrunnsdata!$C:$C,'Endring fra 2009 til 2024'!$B265,Bakgrunnsdata!$D:$D,'Endring fra 2009 til 2024'!O$1)</f>
        <v>61246.080411383889</v>
      </c>
      <c r="P265" s="2">
        <f>SUMIFS(Bakgrunnsdata!$F:$F,Bakgrunnsdata!$C:$C,'Endring fra 2009 til 2024'!$B265,Bakgrunnsdata!$D:$D,'Endring fra 2009 til 2024'!P$1)</f>
        <v>60878.229365539461</v>
      </c>
      <c r="Q265" s="5">
        <f t="shared" si="4"/>
        <v>-9.6340143270947198E-2</v>
      </c>
      <c r="R265" s="6"/>
    </row>
    <row r="266" spans="1:18">
      <c r="A266" t="s">
        <v>530</v>
      </c>
      <c r="B266" t="s">
        <v>543</v>
      </c>
      <c r="C266" t="s">
        <v>544</v>
      </c>
      <c r="D266" s="2">
        <f>SUMIFS(Bakgrunnsdata!$F:$F,Bakgrunnsdata!$C:$C,'Endring fra 2009 til 2024'!$B266,Bakgrunnsdata!$D:$D,'Endring fra 2009 til 2024'!D$1)</f>
        <v>42803.373800461733</v>
      </c>
      <c r="E266" s="2">
        <f>SUMIFS(Bakgrunnsdata!$F:$F,Bakgrunnsdata!$C:$C,'Endring fra 2009 til 2024'!$B266,Bakgrunnsdata!$D:$D,'Endring fra 2009 til 2024'!E$1)</f>
        <v>42591.402883985174</v>
      </c>
      <c r="F266" s="2">
        <f>SUMIFS(Bakgrunnsdata!$F:$F,Bakgrunnsdata!$C:$C,'Endring fra 2009 til 2024'!$B266,Bakgrunnsdata!$D:$D,'Endring fra 2009 til 2024'!F$1)</f>
        <v>43810.313837526191</v>
      </c>
      <c r="G266" s="2">
        <f>SUMIFS(Bakgrunnsdata!$F:$F,Bakgrunnsdata!$C:$C,'Endring fra 2009 til 2024'!$B266,Bakgrunnsdata!$D:$D,'Endring fra 2009 til 2024'!G$1)</f>
        <v>44742.301296197023</v>
      </c>
      <c r="H266" s="2">
        <f>SUMIFS(Bakgrunnsdata!$F:$F,Bakgrunnsdata!$C:$C,'Endring fra 2009 til 2024'!$B266,Bakgrunnsdata!$D:$D,'Endring fra 2009 til 2024'!H$1)</f>
        <v>43425.062330713125</v>
      </c>
      <c r="I266" s="2">
        <f>SUMIFS(Bakgrunnsdata!$F:$F,Bakgrunnsdata!$C:$C,'Endring fra 2009 til 2024'!$B266,Bakgrunnsdata!$D:$D,'Endring fra 2009 til 2024'!I$1)</f>
        <v>42069.012840695599</v>
      </c>
      <c r="J266" s="2">
        <f>SUMIFS(Bakgrunnsdata!$F:$F,Bakgrunnsdata!$C:$C,'Endring fra 2009 til 2024'!$B266,Bakgrunnsdata!$D:$D,'Endring fra 2009 til 2024'!J$1)</f>
        <v>43448.548958129555</v>
      </c>
      <c r="K266" s="2">
        <f>SUMIFS(Bakgrunnsdata!$F:$F,Bakgrunnsdata!$C:$C,'Endring fra 2009 til 2024'!$B266,Bakgrunnsdata!$D:$D,'Endring fra 2009 til 2024'!K$1)</f>
        <v>41828.669648783201</v>
      </c>
      <c r="L266" s="2">
        <f>SUMIFS(Bakgrunnsdata!$F:$F,Bakgrunnsdata!$C:$C,'Endring fra 2009 til 2024'!$B266,Bakgrunnsdata!$D:$D,'Endring fra 2009 til 2024'!L$1)</f>
        <v>40935.55025836901</v>
      </c>
      <c r="M266" s="2">
        <f>SUMIFS(Bakgrunnsdata!$F:$F,Bakgrunnsdata!$C:$C,'Endring fra 2009 til 2024'!$B266,Bakgrunnsdata!$D:$D,'Endring fra 2009 til 2024'!M$1)</f>
        <v>41724.052866896105</v>
      </c>
      <c r="N266" s="2">
        <f>SUMIFS(Bakgrunnsdata!$F:$F,Bakgrunnsdata!$C:$C,'Endring fra 2009 til 2024'!$B266,Bakgrunnsdata!$D:$D,'Endring fra 2009 til 2024'!N$1)</f>
        <v>41166.779549325256</v>
      </c>
      <c r="O266" s="2">
        <f>SUMIFS(Bakgrunnsdata!$F:$F,Bakgrunnsdata!$C:$C,'Endring fra 2009 til 2024'!$B266,Bakgrunnsdata!$D:$D,'Endring fra 2009 til 2024'!O$1)</f>
        <v>39562.68100779879</v>
      </c>
      <c r="P266" s="2">
        <f>SUMIFS(Bakgrunnsdata!$F:$F,Bakgrunnsdata!$C:$C,'Endring fra 2009 til 2024'!$B266,Bakgrunnsdata!$D:$D,'Endring fra 2009 til 2024'!P$1)</f>
        <v>39689.432993885457</v>
      </c>
      <c r="Q266" s="5">
        <f t="shared" si="4"/>
        <v>-7.2749891657902133E-2</v>
      </c>
      <c r="R266" s="6"/>
    </row>
    <row r="267" spans="1:18">
      <c r="A267" t="s">
        <v>530</v>
      </c>
      <c r="B267" t="s">
        <v>545</v>
      </c>
      <c r="C267" t="s">
        <v>546</v>
      </c>
      <c r="D267" s="2">
        <f>SUMIFS(Bakgrunnsdata!$F:$F,Bakgrunnsdata!$C:$C,'Endring fra 2009 til 2024'!$B267,Bakgrunnsdata!$D:$D,'Endring fra 2009 til 2024'!D$1)</f>
        <v>25404.580575801792</v>
      </c>
      <c r="E267" s="2">
        <f>SUMIFS(Bakgrunnsdata!$F:$F,Bakgrunnsdata!$C:$C,'Endring fra 2009 til 2024'!$B267,Bakgrunnsdata!$D:$D,'Endring fra 2009 til 2024'!E$1)</f>
        <v>24881.262214614741</v>
      </c>
      <c r="F267" s="2">
        <f>SUMIFS(Bakgrunnsdata!$F:$F,Bakgrunnsdata!$C:$C,'Endring fra 2009 til 2024'!$B267,Bakgrunnsdata!$D:$D,'Endring fra 2009 til 2024'!F$1)</f>
        <v>25209.87658534697</v>
      </c>
      <c r="G267" s="2">
        <f>SUMIFS(Bakgrunnsdata!$F:$F,Bakgrunnsdata!$C:$C,'Endring fra 2009 til 2024'!$B267,Bakgrunnsdata!$D:$D,'Endring fra 2009 til 2024'!G$1)</f>
        <v>25791.856920360886</v>
      </c>
      <c r="H267" s="2">
        <f>SUMIFS(Bakgrunnsdata!$F:$F,Bakgrunnsdata!$C:$C,'Endring fra 2009 til 2024'!$B267,Bakgrunnsdata!$D:$D,'Endring fra 2009 til 2024'!H$1)</f>
        <v>25411.929652338709</v>
      </c>
      <c r="I267" s="2">
        <f>SUMIFS(Bakgrunnsdata!$F:$F,Bakgrunnsdata!$C:$C,'Endring fra 2009 til 2024'!$B267,Bakgrunnsdata!$D:$D,'Endring fra 2009 til 2024'!I$1)</f>
        <v>25123.560702877581</v>
      </c>
      <c r="J267" s="2">
        <f>SUMIFS(Bakgrunnsdata!$F:$F,Bakgrunnsdata!$C:$C,'Endring fra 2009 til 2024'!$B267,Bakgrunnsdata!$D:$D,'Endring fra 2009 til 2024'!J$1)</f>
        <v>25520.387684069938</v>
      </c>
      <c r="K267" s="2">
        <f>SUMIFS(Bakgrunnsdata!$F:$F,Bakgrunnsdata!$C:$C,'Endring fra 2009 til 2024'!$B267,Bakgrunnsdata!$D:$D,'Endring fra 2009 til 2024'!K$1)</f>
        <v>24807.164758010214</v>
      </c>
      <c r="L267" s="2">
        <f>SUMIFS(Bakgrunnsdata!$F:$F,Bakgrunnsdata!$C:$C,'Endring fra 2009 til 2024'!$B267,Bakgrunnsdata!$D:$D,'Endring fra 2009 til 2024'!L$1)</f>
        <v>24384.336340579015</v>
      </c>
      <c r="M267" s="2">
        <f>SUMIFS(Bakgrunnsdata!$F:$F,Bakgrunnsdata!$C:$C,'Endring fra 2009 til 2024'!$B267,Bakgrunnsdata!$D:$D,'Endring fra 2009 til 2024'!M$1)</f>
        <v>23768.003982355494</v>
      </c>
      <c r="N267" s="2">
        <f>SUMIFS(Bakgrunnsdata!$F:$F,Bakgrunnsdata!$C:$C,'Endring fra 2009 til 2024'!$B267,Bakgrunnsdata!$D:$D,'Endring fra 2009 til 2024'!N$1)</f>
        <v>23604.700482554217</v>
      </c>
      <c r="O267" s="2">
        <f>SUMIFS(Bakgrunnsdata!$F:$F,Bakgrunnsdata!$C:$C,'Endring fra 2009 til 2024'!$B267,Bakgrunnsdata!$D:$D,'Endring fra 2009 til 2024'!O$1)</f>
        <v>22355.82159071909</v>
      </c>
      <c r="P267" s="2">
        <f>SUMIFS(Bakgrunnsdata!$F:$F,Bakgrunnsdata!$C:$C,'Endring fra 2009 til 2024'!$B267,Bakgrunnsdata!$D:$D,'Endring fra 2009 til 2024'!P$1)</f>
        <v>22012.735733347989</v>
      </c>
      <c r="Q267" s="5">
        <f t="shared" si="4"/>
        <v>-0.13351312108197455</v>
      </c>
      <c r="R267" s="6"/>
    </row>
    <row r="268" spans="1:18">
      <c r="A268" t="s">
        <v>530</v>
      </c>
      <c r="B268" t="s">
        <v>547</v>
      </c>
      <c r="C268" t="s">
        <v>548</v>
      </c>
      <c r="D268" s="2">
        <f>SUMIFS(Bakgrunnsdata!$F:$F,Bakgrunnsdata!$C:$C,'Endring fra 2009 til 2024'!$B268,Bakgrunnsdata!$D:$D,'Endring fra 2009 til 2024'!D$1)</f>
        <v>15448.393176200594</v>
      </c>
      <c r="E268" s="2">
        <f>SUMIFS(Bakgrunnsdata!$F:$F,Bakgrunnsdata!$C:$C,'Endring fra 2009 til 2024'!$B268,Bakgrunnsdata!$D:$D,'Endring fra 2009 til 2024'!E$1)</f>
        <v>14830.159224846811</v>
      </c>
      <c r="F268" s="2">
        <f>SUMIFS(Bakgrunnsdata!$F:$F,Bakgrunnsdata!$C:$C,'Endring fra 2009 til 2024'!$B268,Bakgrunnsdata!$D:$D,'Endring fra 2009 til 2024'!F$1)</f>
        <v>15403.426668348813</v>
      </c>
      <c r="G268" s="2">
        <f>SUMIFS(Bakgrunnsdata!$F:$F,Bakgrunnsdata!$C:$C,'Endring fra 2009 til 2024'!$B268,Bakgrunnsdata!$D:$D,'Endring fra 2009 til 2024'!G$1)</f>
        <v>15719.065360462828</v>
      </c>
      <c r="H268" s="2">
        <f>SUMIFS(Bakgrunnsdata!$F:$F,Bakgrunnsdata!$C:$C,'Endring fra 2009 til 2024'!$B268,Bakgrunnsdata!$D:$D,'Endring fra 2009 til 2024'!H$1)</f>
        <v>15299.699373340578</v>
      </c>
      <c r="I268" s="2">
        <f>SUMIFS(Bakgrunnsdata!$F:$F,Bakgrunnsdata!$C:$C,'Endring fra 2009 til 2024'!$B268,Bakgrunnsdata!$D:$D,'Endring fra 2009 til 2024'!I$1)</f>
        <v>15016.581809814064</v>
      </c>
      <c r="J268" s="2">
        <f>SUMIFS(Bakgrunnsdata!$F:$F,Bakgrunnsdata!$C:$C,'Endring fra 2009 til 2024'!$B268,Bakgrunnsdata!$D:$D,'Endring fra 2009 til 2024'!J$1)</f>
        <v>14761.900003577015</v>
      </c>
      <c r="K268" s="2">
        <f>SUMIFS(Bakgrunnsdata!$F:$F,Bakgrunnsdata!$C:$C,'Endring fra 2009 til 2024'!$B268,Bakgrunnsdata!$D:$D,'Endring fra 2009 til 2024'!K$1)</f>
        <v>14825.165472107336</v>
      </c>
      <c r="L268" s="2">
        <f>SUMIFS(Bakgrunnsdata!$F:$F,Bakgrunnsdata!$C:$C,'Endring fra 2009 til 2024'!$B268,Bakgrunnsdata!$D:$D,'Endring fra 2009 til 2024'!L$1)</f>
        <v>14749.522452698822</v>
      </c>
      <c r="M268" s="2">
        <f>SUMIFS(Bakgrunnsdata!$F:$F,Bakgrunnsdata!$C:$C,'Endring fra 2009 til 2024'!$B268,Bakgrunnsdata!$D:$D,'Endring fra 2009 til 2024'!M$1)</f>
        <v>15368.022478268855</v>
      </c>
      <c r="N268" s="2">
        <f>SUMIFS(Bakgrunnsdata!$F:$F,Bakgrunnsdata!$C:$C,'Endring fra 2009 til 2024'!$B268,Bakgrunnsdata!$D:$D,'Endring fra 2009 til 2024'!N$1)</f>
        <v>15326.907222786818</v>
      </c>
      <c r="O268" s="2">
        <f>SUMIFS(Bakgrunnsdata!$F:$F,Bakgrunnsdata!$C:$C,'Endring fra 2009 til 2024'!$B268,Bakgrunnsdata!$D:$D,'Endring fra 2009 til 2024'!O$1)</f>
        <v>14816.604654293464</v>
      </c>
      <c r="P268" s="2">
        <f>SUMIFS(Bakgrunnsdata!$F:$F,Bakgrunnsdata!$C:$C,'Endring fra 2009 til 2024'!$B268,Bakgrunnsdata!$D:$D,'Endring fra 2009 til 2024'!P$1)</f>
        <v>14930.483544783136</v>
      </c>
      <c r="Q268" s="5">
        <f t="shared" si="4"/>
        <v>-3.3525145658212296E-2</v>
      </c>
      <c r="R268" s="6"/>
    </row>
    <row r="269" spans="1:18">
      <c r="A269" t="s">
        <v>530</v>
      </c>
      <c r="B269" t="s">
        <v>549</v>
      </c>
      <c r="C269" t="s">
        <v>550</v>
      </c>
      <c r="D269" s="2">
        <f>SUMIFS(Bakgrunnsdata!$F:$F,Bakgrunnsdata!$C:$C,'Endring fra 2009 til 2024'!$B269,Bakgrunnsdata!$D:$D,'Endring fra 2009 til 2024'!D$1)</f>
        <v>72420.958708695631</v>
      </c>
      <c r="E269" s="2">
        <f>SUMIFS(Bakgrunnsdata!$F:$F,Bakgrunnsdata!$C:$C,'Endring fra 2009 til 2024'!$B269,Bakgrunnsdata!$D:$D,'Endring fra 2009 til 2024'!E$1)</f>
        <v>77689.677404596048</v>
      </c>
      <c r="F269" s="2">
        <f>SUMIFS(Bakgrunnsdata!$F:$F,Bakgrunnsdata!$C:$C,'Endring fra 2009 til 2024'!$B269,Bakgrunnsdata!$D:$D,'Endring fra 2009 til 2024'!F$1)</f>
        <v>77621.333901314312</v>
      </c>
      <c r="G269" s="2">
        <f>SUMIFS(Bakgrunnsdata!$F:$F,Bakgrunnsdata!$C:$C,'Endring fra 2009 til 2024'!$B269,Bakgrunnsdata!$D:$D,'Endring fra 2009 til 2024'!G$1)</f>
        <v>80712.618516999908</v>
      </c>
      <c r="H269" s="2">
        <f>SUMIFS(Bakgrunnsdata!$F:$F,Bakgrunnsdata!$C:$C,'Endring fra 2009 til 2024'!$B269,Bakgrunnsdata!$D:$D,'Endring fra 2009 til 2024'!H$1)</f>
        <v>75868.724300481947</v>
      </c>
      <c r="I269" s="2">
        <f>SUMIFS(Bakgrunnsdata!$F:$F,Bakgrunnsdata!$C:$C,'Endring fra 2009 til 2024'!$B269,Bakgrunnsdata!$D:$D,'Endring fra 2009 til 2024'!I$1)</f>
        <v>70578.812422725226</v>
      </c>
      <c r="J269" s="2">
        <f>SUMIFS(Bakgrunnsdata!$F:$F,Bakgrunnsdata!$C:$C,'Endring fra 2009 til 2024'!$B269,Bakgrunnsdata!$D:$D,'Endring fra 2009 til 2024'!J$1)</f>
        <v>71332.049552702927</v>
      </c>
      <c r="K269" s="2">
        <f>SUMIFS(Bakgrunnsdata!$F:$F,Bakgrunnsdata!$C:$C,'Endring fra 2009 til 2024'!$B269,Bakgrunnsdata!$D:$D,'Endring fra 2009 til 2024'!K$1)</f>
        <v>69689.218080478138</v>
      </c>
      <c r="L269" s="2">
        <f>SUMIFS(Bakgrunnsdata!$F:$F,Bakgrunnsdata!$C:$C,'Endring fra 2009 til 2024'!$B269,Bakgrunnsdata!$D:$D,'Endring fra 2009 til 2024'!L$1)</f>
        <v>68086.466181801923</v>
      </c>
      <c r="M269" s="2">
        <f>SUMIFS(Bakgrunnsdata!$F:$F,Bakgrunnsdata!$C:$C,'Endring fra 2009 til 2024'!$B269,Bakgrunnsdata!$D:$D,'Endring fra 2009 til 2024'!M$1)</f>
        <v>67827.328286923279</v>
      </c>
      <c r="N269" s="2">
        <f>SUMIFS(Bakgrunnsdata!$F:$F,Bakgrunnsdata!$C:$C,'Endring fra 2009 til 2024'!$B269,Bakgrunnsdata!$D:$D,'Endring fra 2009 til 2024'!N$1)</f>
        <v>65378.05953929673</v>
      </c>
      <c r="O269" s="2">
        <f>SUMIFS(Bakgrunnsdata!$F:$F,Bakgrunnsdata!$C:$C,'Endring fra 2009 til 2024'!$B269,Bakgrunnsdata!$D:$D,'Endring fra 2009 til 2024'!O$1)</f>
        <v>63449.160613262633</v>
      </c>
      <c r="P269" s="2">
        <f>SUMIFS(Bakgrunnsdata!$F:$F,Bakgrunnsdata!$C:$C,'Endring fra 2009 til 2024'!$B269,Bakgrunnsdata!$D:$D,'Endring fra 2009 til 2024'!P$1)</f>
        <v>63212.084646469826</v>
      </c>
      <c r="Q269" s="5">
        <f t="shared" si="4"/>
        <v>-0.12715758292109003</v>
      </c>
      <c r="R269" s="6"/>
    </row>
    <row r="270" spans="1:18">
      <c r="A270" t="s">
        <v>530</v>
      </c>
      <c r="B270" t="s">
        <v>551</v>
      </c>
      <c r="C270" t="s">
        <v>552</v>
      </c>
      <c r="D270" s="2">
        <f>SUMIFS(Bakgrunnsdata!$F:$F,Bakgrunnsdata!$C:$C,'Endring fra 2009 til 2024'!$B270,Bakgrunnsdata!$D:$D,'Endring fra 2009 til 2024'!D$1)</f>
        <v>95021.282008211245</v>
      </c>
      <c r="E270" s="2">
        <f>SUMIFS(Bakgrunnsdata!$F:$F,Bakgrunnsdata!$C:$C,'Endring fra 2009 til 2024'!$B270,Bakgrunnsdata!$D:$D,'Endring fra 2009 til 2024'!E$1)</f>
        <v>94851.39833358099</v>
      </c>
      <c r="F270" s="2">
        <f>SUMIFS(Bakgrunnsdata!$F:$F,Bakgrunnsdata!$C:$C,'Endring fra 2009 til 2024'!$B270,Bakgrunnsdata!$D:$D,'Endring fra 2009 til 2024'!F$1)</f>
        <v>93131.045448610006</v>
      </c>
      <c r="G270" s="2">
        <f>SUMIFS(Bakgrunnsdata!$F:$F,Bakgrunnsdata!$C:$C,'Endring fra 2009 til 2024'!$B270,Bakgrunnsdata!$D:$D,'Endring fra 2009 til 2024'!G$1)</f>
        <v>92096.708142255768</v>
      </c>
      <c r="H270" s="2">
        <f>SUMIFS(Bakgrunnsdata!$F:$F,Bakgrunnsdata!$C:$C,'Endring fra 2009 til 2024'!$B270,Bakgrunnsdata!$D:$D,'Endring fra 2009 til 2024'!H$1)</f>
        <v>90399.591315553116</v>
      </c>
      <c r="I270" s="2">
        <f>SUMIFS(Bakgrunnsdata!$F:$F,Bakgrunnsdata!$C:$C,'Endring fra 2009 til 2024'!$B270,Bakgrunnsdata!$D:$D,'Endring fra 2009 til 2024'!I$1)</f>
        <v>87150.295366072358</v>
      </c>
      <c r="J270" s="2">
        <f>SUMIFS(Bakgrunnsdata!$F:$F,Bakgrunnsdata!$C:$C,'Endring fra 2009 til 2024'!$B270,Bakgrunnsdata!$D:$D,'Endring fra 2009 til 2024'!J$1)</f>
        <v>90183.037326978607</v>
      </c>
      <c r="K270" s="2">
        <f>SUMIFS(Bakgrunnsdata!$F:$F,Bakgrunnsdata!$C:$C,'Endring fra 2009 til 2024'!$B270,Bakgrunnsdata!$D:$D,'Endring fra 2009 til 2024'!K$1)</f>
        <v>86652.805976199044</v>
      </c>
      <c r="L270" s="2">
        <f>SUMIFS(Bakgrunnsdata!$F:$F,Bakgrunnsdata!$C:$C,'Endring fra 2009 til 2024'!$B270,Bakgrunnsdata!$D:$D,'Endring fra 2009 til 2024'!L$1)</f>
        <v>82282.043692597304</v>
      </c>
      <c r="M270" s="2">
        <f>SUMIFS(Bakgrunnsdata!$F:$F,Bakgrunnsdata!$C:$C,'Endring fra 2009 til 2024'!$B270,Bakgrunnsdata!$D:$D,'Endring fra 2009 til 2024'!M$1)</f>
        <v>83047.225831911303</v>
      </c>
      <c r="N270" s="2">
        <f>SUMIFS(Bakgrunnsdata!$F:$F,Bakgrunnsdata!$C:$C,'Endring fra 2009 til 2024'!$B270,Bakgrunnsdata!$D:$D,'Endring fra 2009 til 2024'!N$1)</f>
        <v>81108.04678703082</v>
      </c>
      <c r="O270" s="2">
        <f>SUMIFS(Bakgrunnsdata!$F:$F,Bakgrunnsdata!$C:$C,'Endring fra 2009 til 2024'!$B270,Bakgrunnsdata!$D:$D,'Endring fra 2009 til 2024'!O$1)</f>
        <v>76553.974423857711</v>
      </c>
      <c r="P270" s="2">
        <f>SUMIFS(Bakgrunnsdata!$F:$F,Bakgrunnsdata!$C:$C,'Endring fra 2009 til 2024'!$B270,Bakgrunnsdata!$D:$D,'Endring fra 2009 til 2024'!P$1)</f>
        <v>75500.743938807209</v>
      </c>
      <c r="Q270" s="5">
        <f t="shared" si="4"/>
        <v>-0.20543332669114245</v>
      </c>
      <c r="R270" s="6"/>
    </row>
    <row r="271" spans="1:18">
      <c r="A271" t="s">
        <v>530</v>
      </c>
      <c r="B271" t="s">
        <v>553</v>
      </c>
      <c r="C271" t="s">
        <v>554</v>
      </c>
      <c r="D271" s="2">
        <f>SUMIFS(Bakgrunnsdata!$F:$F,Bakgrunnsdata!$C:$C,'Endring fra 2009 til 2024'!$B271,Bakgrunnsdata!$D:$D,'Endring fra 2009 til 2024'!D$1)</f>
        <v>37848.643716933497</v>
      </c>
      <c r="E271" s="2">
        <f>SUMIFS(Bakgrunnsdata!$F:$F,Bakgrunnsdata!$C:$C,'Endring fra 2009 til 2024'!$B271,Bakgrunnsdata!$D:$D,'Endring fra 2009 til 2024'!E$1)</f>
        <v>36994.887126751149</v>
      </c>
      <c r="F271" s="2">
        <f>SUMIFS(Bakgrunnsdata!$F:$F,Bakgrunnsdata!$C:$C,'Endring fra 2009 til 2024'!$B271,Bakgrunnsdata!$D:$D,'Endring fra 2009 til 2024'!F$1)</f>
        <v>37302.433034544571</v>
      </c>
      <c r="G271" s="2">
        <f>SUMIFS(Bakgrunnsdata!$F:$F,Bakgrunnsdata!$C:$C,'Endring fra 2009 til 2024'!$B271,Bakgrunnsdata!$D:$D,'Endring fra 2009 til 2024'!G$1)</f>
        <v>35947.306789136259</v>
      </c>
      <c r="H271" s="2">
        <f>SUMIFS(Bakgrunnsdata!$F:$F,Bakgrunnsdata!$C:$C,'Endring fra 2009 til 2024'!$B271,Bakgrunnsdata!$D:$D,'Endring fra 2009 til 2024'!H$1)</f>
        <v>34416.036232573402</v>
      </c>
      <c r="I271" s="2">
        <f>SUMIFS(Bakgrunnsdata!$F:$F,Bakgrunnsdata!$C:$C,'Endring fra 2009 til 2024'!$B271,Bakgrunnsdata!$D:$D,'Endring fra 2009 til 2024'!I$1)</f>
        <v>33632.210019570572</v>
      </c>
      <c r="J271" s="2">
        <f>SUMIFS(Bakgrunnsdata!$F:$F,Bakgrunnsdata!$C:$C,'Endring fra 2009 til 2024'!$B271,Bakgrunnsdata!$D:$D,'Endring fra 2009 til 2024'!J$1)</f>
        <v>35063.779060278466</v>
      </c>
      <c r="K271" s="2">
        <f>SUMIFS(Bakgrunnsdata!$F:$F,Bakgrunnsdata!$C:$C,'Endring fra 2009 til 2024'!$B271,Bakgrunnsdata!$D:$D,'Endring fra 2009 til 2024'!K$1)</f>
        <v>34018.485886842602</v>
      </c>
      <c r="L271" s="2">
        <f>SUMIFS(Bakgrunnsdata!$F:$F,Bakgrunnsdata!$C:$C,'Endring fra 2009 til 2024'!$B271,Bakgrunnsdata!$D:$D,'Endring fra 2009 til 2024'!L$1)</f>
        <v>32103.508389058374</v>
      </c>
      <c r="M271" s="2">
        <f>SUMIFS(Bakgrunnsdata!$F:$F,Bakgrunnsdata!$C:$C,'Endring fra 2009 til 2024'!$B271,Bakgrunnsdata!$D:$D,'Endring fra 2009 til 2024'!M$1)</f>
        <v>32761.318348340941</v>
      </c>
      <c r="N271" s="2">
        <f>SUMIFS(Bakgrunnsdata!$F:$F,Bakgrunnsdata!$C:$C,'Endring fra 2009 til 2024'!$B271,Bakgrunnsdata!$D:$D,'Endring fra 2009 til 2024'!N$1)</f>
        <v>31789.037046062618</v>
      </c>
      <c r="O271" s="2">
        <f>SUMIFS(Bakgrunnsdata!$F:$F,Bakgrunnsdata!$C:$C,'Endring fra 2009 til 2024'!$B271,Bakgrunnsdata!$D:$D,'Endring fra 2009 til 2024'!O$1)</f>
        <v>29804.258380851676</v>
      </c>
      <c r="P271" s="2">
        <f>SUMIFS(Bakgrunnsdata!$F:$F,Bakgrunnsdata!$C:$C,'Endring fra 2009 til 2024'!$B271,Bakgrunnsdata!$D:$D,'Endring fra 2009 til 2024'!P$1)</f>
        <v>29299.180326076767</v>
      </c>
      <c r="Q271" s="5">
        <f t="shared" si="4"/>
        <v>-0.22588559460141755</v>
      </c>
      <c r="R271" s="6"/>
    </row>
    <row r="272" spans="1:18">
      <c r="A272" t="s">
        <v>530</v>
      </c>
      <c r="B272" t="s">
        <v>555</v>
      </c>
      <c r="C272" t="s">
        <v>556</v>
      </c>
      <c r="D272" s="2">
        <f>SUMIFS(Bakgrunnsdata!$F:$F,Bakgrunnsdata!$C:$C,'Endring fra 2009 til 2024'!$B272,Bakgrunnsdata!$D:$D,'Endring fra 2009 til 2024'!D$1)</f>
        <v>59350.371129099112</v>
      </c>
      <c r="E272" s="2">
        <f>SUMIFS(Bakgrunnsdata!$F:$F,Bakgrunnsdata!$C:$C,'Endring fra 2009 til 2024'!$B272,Bakgrunnsdata!$D:$D,'Endring fra 2009 til 2024'!E$1)</f>
        <v>62287.074718212723</v>
      </c>
      <c r="F272" s="2">
        <f>SUMIFS(Bakgrunnsdata!$F:$F,Bakgrunnsdata!$C:$C,'Endring fra 2009 til 2024'!$B272,Bakgrunnsdata!$D:$D,'Endring fra 2009 til 2024'!F$1)</f>
        <v>60719.329690179213</v>
      </c>
      <c r="G272" s="2">
        <f>SUMIFS(Bakgrunnsdata!$F:$F,Bakgrunnsdata!$C:$C,'Endring fra 2009 til 2024'!$B272,Bakgrunnsdata!$D:$D,'Endring fra 2009 til 2024'!G$1)</f>
        <v>58775.11403647023</v>
      </c>
      <c r="H272" s="2">
        <f>SUMIFS(Bakgrunnsdata!$F:$F,Bakgrunnsdata!$C:$C,'Endring fra 2009 til 2024'!$B272,Bakgrunnsdata!$D:$D,'Endring fra 2009 til 2024'!H$1)</f>
        <v>57288.85995187542</v>
      </c>
      <c r="I272" s="2">
        <f>SUMIFS(Bakgrunnsdata!$F:$F,Bakgrunnsdata!$C:$C,'Endring fra 2009 til 2024'!$B272,Bakgrunnsdata!$D:$D,'Endring fra 2009 til 2024'!I$1)</f>
        <v>54637.177073036983</v>
      </c>
      <c r="J272" s="2">
        <f>SUMIFS(Bakgrunnsdata!$F:$F,Bakgrunnsdata!$C:$C,'Endring fra 2009 til 2024'!$B272,Bakgrunnsdata!$D:$D,'Endring fra 2009 til 2024'!J$1)</f>
        <v>54644.319395077306</v>
      </c>
      <c r="K272" s="2">
        <f>SUMIFS(Bakgrunnsdata!$F:$F,Bakgrunnsdata!$C:$C,'Endring fra 2009 til 2024'!$B272,Bakgrunnsdata!$D:$D,'Endring fra 2009 til 2024'!K$1)</f>
        <v>52860.165771947315</v>
      </c>
      <c r="L272" s="2">
        <f>SUMIFS(Bakgrunnsdata!$F:$F,Bakgrunnsdata!$C:$C,'Endring fra 2009 til 2024'!$B272,Bakgrunnsdata!$D:$D,'Endring fra 2009 til 2024'!L$1)</f>
        <v>50043.458121768519</v>
      </c>
      <c r="M272" s="2">
        <f>SUMIFS(Bakgrunnsdata!$F:$F,Bakgrunnsdata!$C:$C,'Endring fra 2009 til 2024'!$B272,Bakgrunnsdata!$D:$D,'Endring fra 2009 til 2024'!M$1)</f>
        <v>51356.808718392567</v>
      </c>
      <c r="N272" s="2">
        <f>SUMIFS(Bakgrunnsdata!$F:$F,Bakgrunnsdata!$C:$C,'Endring fra 2009 til 2024'!$B272,Bakgrunnsdata!$D:$D,'Endring fra 2009 til 2024'!N$1)</f>
        <v>49507.458673641144</v>
      </c>
      <c r="O272" s="2">
        <f>SUMIFS(Bakgrunnsdata!$F:$F,Bakgrunnsdata!$C:$C,'Endring fra 2009 til 2024'!$B272,Bakgrunnsdata!$D:$D,'Endring fra 2009 til 2024'!O$1)</f>
        <v>46819.579999840629</v>
      </c>
      <c r="P272" s="2">
        <f>SUMIFS(Bakgrunnsdata!$F:$F,Bakgrunnsdata!$C:$C,'Endring fra 2009 til 2024'!$B272,Bakgrunnsdata!$D:$D,'Endring fra 2009 til 2024'!P$1)</f>
        <v>45836.634027970053</v>
      </c>
      <c r="Q272" s="5">
        <f t="shared" si="4"/>
        <v>-0.22769423078642481</v>
      </c>
      <c r="R272" s="6"/>
    </row>
    <row r="273" spans="1:18">
      <c r="A273" t="s">
        <v>530</v>
      </c>
      <c r="B273" t="s">
        <v>557</v>
      </c>
      <c r="C273" t="s">
        <v>558</v>
      </c>
      <c r="D273" s="2">
        <f>SUMIFS(Bakgrunnsdata!$F:$F,Bakgrunnsdata!$C:$C,'Endring fra 2009 til 2024'!$B273,Bakgrunnsdata!$D:$D,'Endring fra 2009 til 2024'!D$1)</f>
        <v>25818.549046509415</v>
      </c>
      <c r="E273" s="2">
        <f>SUMIFS(Bakgrunnsdata!$F:$F,Bakgrunnsdata!$C:$C,'Endring fra 2009 til 2024'!$B273,Bakgrunnsdata!$D:$D,'Endring fra 2009 til 2024'!E$1)</f>
        <v>24673.805534739229</v>
      </c>
      <c r="F273" s="2">
        <f>SUMIFS(Bakgrunnsdata!$F:$F,Bakgrunnsdata!$C:$C,'Endring fra 2009 til 2024'!$B273,Bakgrunnsdata!$D:$D,'Endring fra 2009 til 2024'!F$1)</f>
        <v>25213.156910275196</v>
      </c>
      <c r="G273" s="2">
        <f>SUMIFS(Bakgrunnsdata!$F:$F,Bakgrunnsdata!$C:$C,'Endring fra 2009 til 2024'!$B273,Bakgrunnsdata!$D:$D,'Endring fra 2009 til 2024'!G$1)</f>
        <v>27250.58367457143</v>
      </c>
      <c r="H273" s="2">
        <f>SUMIFS(Bakgrunnsdata!$F:$F,Bakgrunnsdata!$C:$C,'Endring fra 2009 til 2024'!$B273,Bakgrunnsdata!$D:$D,'Endring fra 2009 til 2024'!H$1)</f>
        <v>27307.501404289029</v>
      </c>
      <c r="I273" s="2">
        <f>SUMIFS(Bakgrunnsdata!$F:$F,Bakgrunnsdata!$C:$C,'Endring fra 2009 til 2024'!$B273,Bakgrunnsdata!$D:$D,'Endring fra 2009 til 2024'!I$1)</f>
        <v>26820.958983851971</v>
      </c>
      <c r="J273" s="2">
        <f>SUMIFS(Bakgrunnsdata!$F:$F,Bakgrunnsdata!$C:$C,'Endring fra 2009 til 2024'!$B273,Bakgrunnsdata!$D:$D,'Endring fra 2009 til 2024'!J$1)</f>
        <v>27453.003360274924</v>
      </c>
      <c r="K273" s="2">
        <f>SUMIFS(Bakgrunnsdata!$F:$F,Bakgrunnsdata!$C:$C,'Endring fra 2009 til 2024'!$B273,Bakgrunnsdata!$D:$D,'Endring fra 2009 til 2024'!K$1)</f>
        <v>28254.093903950841</v>
      </c>
      <c r="L273" s="2">
        <f>SUMIFS(Bakgrunnsdata!$F:$F,Bakgrunnsdata!$C:$C,'Endring fra 2009 til 2024'!$B273,Bakgrunnsdata!$D:$D,'Endring fra 2009 til 2024'!L$1)</f>
        <v>27734.421418676309</v>
      </c>
      <c r="M273" s="2">
        <f>SUMIFS(Bakgrunnsdata!$F:$F,Bakgrunnsdata!$C:$C,'Endring fra 2009 til 2024'!$B273,Bakgrunnsdata!$D:$D,'Endring fra 2009 til 2024'!M$1)</f>
        <v>28360.81125197226</v>
      </c>
      <c r="N273" s="2">
        <f>SUMIFS(Bakgrunnsdata!$F:$F,Bakgrunnsdata!$C:$C,'Endring fra 2009 til 2024'!$B273,Bakgrunnsdata!$D:$D,'Endring fra 2009 til 2024'!N$1)</f>
        <v>27882.536954232542</v>
      </c>
      <c r="O273" s="2">
        <f>SUMIFS(Bakgrunnsdata!$F:$F,Bakgrunnsdata!$C:$C,'Endring fra 2009 til 2024'!$B273,Bakgrunnsdata!$D:$D,'Endring fra 2009 til 2024'!O$1)</f>
        <v>25707.789579321172</v>
      </c>
      <c r="P273" s="2">
        <f>SUMIFS(Bakgrunnsdata!$F:$F,Bakgrunnsdata!$C:$C,'Endring fra 2009 til 2024'!$B273,Bakgrunnsdata!$D:$D,'Endring fra 2009 til 2024'!P$1)</f>
        <v>26902.310181505964</v>
      </c>
      <c r="Q273" s="5">
        <f t="shared" si="4"/>
        <v>4.1976066627302133E-2</v>
      </c>
      <c r="R273" s="6"/>
    </row>
    <row r="274" spans="1:18">
      <c r="A274" t="s">
        <v>530</v>
      </c>
      <c r="B274" t="s">
        <v>559</v>
      </c>
      <c r="C274" t="s">
        <v>560</v>
      </c>
      <c r="D274" s="2">
        <f>SUMIFS(Bakgrunnsdata!$F:$F,Bakgrunnsdata!$C:$C,'Endring fra 2009 til 2024'!$B274,Bakgrunnsdata!$D:$D,'Endring fra 2009 til 2024'!D$1)</f>
        <v>8942.9035012418462</v>
      </c>
      <c r="E274" s="2">
        <f>SUMIFS(Bakgrunnsdata!$F:$F,Bakgrunnsdata!$C:$C,'Endring fra 2009 til 2024'!$B274,Bakgrunnsdata!$D:$D,'Endring fra 2009 til 2024'!E$1)</f>
        <v>9131.6840914674976</v>
      </c>
      <c r="F274" s="2">
        <f>SUMIFS(Bakgrunnsdata!$F:$F,Bakgrunnsdata!$C:$C,'Endring fra 2009 til 2024'!$B274,Bakgrunnsdata!$D:$D,'Endring fra 2009 til 2024'!F$1)</f>
        <v>9287.0853313184853</v>
      </c>
      <c r="G274" s="2">
        <f>SUMIFS(Bakgrunnsdata!$F:$F,Bakgrunnsdata!$C:$C,'Endring fra 2009 til 2024'!$B274,Bakgrunnsdata!$D:$D,'Endring fra 2009 til 2024'!G$1)</f>
        <v>9912.1898994001185</v>
      </c>
      <c r="H274" s="2">
        <f>SUMIFS(Bakgrunnsdata!$F:$F,Bakgrunnsdata!$C:$C,'Endring fra 2009 til 2024'!$B274,Bakgrunnsdata!$D:$D,'Endring fra 2009 til 2024'!H$1)</f>
        <v>9005.0595351488919</v>
      </c>
      <c r="I274" s="2">
        <f>SUMIFS(Bakgrunnsdata!$F:$F,Bakgrunnsdata!$C:$C,'Endring fra 2009 til 2024'!$B274,Bakgrunnsdata!$D:$D,'Endring fra 2009 til 2024'!I$1)</f>
        <v>9322.4488676454312</v>
      </c>
      <c r="J274" s="2">
        <f>SUMIFS(Bakgrunnsdata!$F:$F,Bakgrunnsdata!$C:$C,'Endring fra 2009 til 2024'!$B274,Bakgrunnsdata!$D:$D,'Endring fra 2009 til 2024'!J$1)</f>
        <v>10171.469529541837</v>
      </c>
      <c r="K274" s="2">
        <f>SUMIFS(Bakgrunnsdata!$F:$F,Bakgrunnsdata!$C:$C,'Endring fra 2009 til 2024'!$B274,Bakgrunnsdata!$D:$D,'Endring fra 2009 til 2024'!K$1)</f>
        <v>9842.7463405591261</v>
      </c>
      <c r="L274" s="2">
        <f>SUMIFS(Bakgrunnsdata!$F:$F,Bakgrunnsdata!$C:$C,'Endring fra 2009 til 2024'!$B274,Bakgrunnsdata!$D:$D,'Endring fra 2009 til 2024'!L$1)</f>
        <v>9689.5063136403041</v>
      </c>
      <c r="M274" s="2">
        <f>SUMIFS(Bakgrunnsdata!$F:$F,Bakgrunnsdata!$C:$C,'Endring fra 2009 til 2024'!$B274,Bakgrunnsdata!$D:$D,'Endring fra 2009 til 2024'!M$1)</f>
        <v>9765.1321495644552</v>
      </c>
      <c r="N274" s="2">
        <f>SUMIFS(Bakgrunnsdata!$F:$F,Bakgrunnsdata!$C:$C,'Endring fra 2009 til 2024'!$B274,Bakgrunnsdata!$D:$D,'Endring fra 2009 til 2024'!N$1)</f>
        <v>9678.0287682904855</v>
      </c>
      <c r="O274" s="2">
        <f>SUMIFS(Bakgrunnsdata!$F:$F,Bakgrunnsdata!$C:$C,'Endring fra 2009 til 2024'!$B274,Bakgrunnsdata!$D:$D,'Endring fra 2009 til 2024'!O$1)</f>
        <v>9161.1888081208963</v>
      </c>
      <c r="P274" s="2">
        <f>SUMIFS(Bakgrunnsdata!$F:$F,Bakgrunnsdata!$C:$C,'Endring fra 2009 til 2024'!$B274,Bakgrunnsdata!$D:$D,'Endring fra 2009 til 2024'!P$1)</f>
        <v>9296.1255406161818</v>
      </c>
      <c r="Q274" s="5">
        <f t="shared" si="4"/>
        <v>3.9497467385764207E-2</v>
      </c>
      <c r="R274" s="6"/>
    </row>
    <row r="275" spans="1:18">
      <c r="A275" t="s">
        <v>530</v>
      </c>
      <c r="B275" t="s">
        <v>561</v>
      </c>
      <c r="C275" t="s">
        <v>562</v>
      </c>
      <c r="D275" s="2">
        <f>SUMIFS(Bakgrunnsdata!$F:$F,Bakgrunnsdata!$C:$C,'Endring fra 2009 til 2024'!$B275,Bakgrunnsdata!$D:$D,'Endring fra 2009 til 2024'!D$1)</f>
        <v>15225.301111550489</v>
      </c>
      <c r="E275" s="2">
        <f>SUMIFS(Bakgrunnsdata!$F:$F,Bakgrunnsdata!$C:$C,'Endring fra 2009 til 2024'!$B275,Bakgrunnsdata!$D:$D,'Endring fra 2009 til 2024'!E$1)</f>
        <v>14642.54637543539</v>
      </c>
      <c r="F275" s="2">
        <f>SUMIFS(Bakgrunnsdata!$F:$F,Bakgrunnsdata!$C:$C,'Endring fra 2009 til 2024'!$B275,Bakgrunnsdata!$D:$D,'Endring fra 2009 til 2024'!F$1)</f>
        <v>14617.670286480623</v>
      </c>
      <c r="G275" s="2">
        <f>SUMIFS(Bakgrunnsdata!$F:$F,Bakgrunnsdata!$C:$C,'Endring fra 2009 til 2024'!$B275,Bakgrunnsdata!$D:$D,'Endring fra 2009 til 2024'!G$1)</f>
        <v>14916.026373228109</v>
      </c>
      <c r="H275" s="2">
        <f>SUMIFS(Bakgrunnsdata!$F:$F,Bakgrunnsdata!$C:$C,'Endring fra 2009 til 2024'!$B275,Bakgrunnsdata!$D:$D,'Endring fra 2009 til 2024'!H$1)</f>
        <v>15142.558387819827</v>
      </c>
      <c r="I275" s="2">
        <f>SUMIFS(Bakgrunnsdata!$F:$F,Bakgrunnsdata!$C:$C,'Endring fra 2009 til 2024'!$B275,Bakgrunnsdata!$D:$D,'Endring fra 2009 til 2024'!I$1)</f>
        <v>14461.214226313001</v>
      </c>
      <c r="J275" s="2">
        <f>SUMIFS(Bakgrunnsdata!$F:$F,Bakgrunnsdata!$C:$C,'Endring fra 2009 til 2024'!$B275,Bakgrunnsdata!$D:$D,'Endring fra 2009 til 2024'!J$1)</f>
        <v>15370.441607244231</v>
      </c>
      <c r="K275" s="2">
        <f>SUMIFS(Bakgrunnsdata!$F:$F,Bakgrunnsdata!$C:$C,'Endring fra 2009 til 2024'!$B275,Bakgrunnsdata!$D:$D,'Endring fra 2009 til 2024'!K$1)</f>
        <v>15121.799436048268</v>
      </c>
      <c r="L275" s="2">
        <f>SUMIFS(Bakgrunnsdata!$F:$F,Bakgrunnsdata!$C:$C,'Endring fra 2009 til 2024'!$B275,Bakgrunnsdata!$D:$D,'Endring fra 2009 til 2024'!L$1)</f>
        <v>14289.817967776882</v>
      </c>
      <c r="M275" s="2">
        <f>SUMIFS(Bakgrunnsdata!$F:$F,Bakgrunnsdata!$C:$C,'Endring fra 2009 til 2024'!$B275,Bakgrunnsdata!$D:$D,'Endring fra 2009 til 2024'!M$1)</f>
        <v>14386.885823157525</v>
      </c>
      <c r="N275" s="2">
        <f>SUMIFS(Bakgrunnsdata!$F:$F,Bakgrunnsdata!$C:$C,'Endring fra 2009 til 2024'!$B275,Bakgrunnsdata!$D:$D,'Endring fra 2009 til 2024'!N$1)</f>
        <v>14194.281488395645</v>
      </c>
      <c r="O275" s="2">
        <f>SUMIFS(Bakgrunnsdata!$F:$F,Bakgrunnsdata!$C:$C,'Endring fra 2009 til 2024'!$B275,Bakgrunnsdata!$D:$D,'Endring fra 2009 til 2024'!O$1)</f>
        <v>13204.995055653972</v>
      </c>
      <c r="P275" s="2">
        <f>SUMIFS(Bakgrunnsdata!$F:$F,Bakgrunnsdata!$C:$C,'Endring fra 2009 til 2024'!$B275,Bakgrunnsdata!$D:$D,'Endring fra 2009 til 2024'!P$1)</f>
        <v>13078.31645588727</v>
      </c>
      <c r="Q275" s="5">
        <f t="shared" si="4"/>
        <v>-0.141014265657737</v>
      </c>
      <c r="R275" s="6"/>
    </row>
    <row r="276" spans="1:18">
      <c r="A276" t="s">
        <v>530</v>
      </c>
      <c r="B276" t="s">
        <v>563</v>
      </c>
      <c r="C276" t="s">
        <v>564</v>
      </c>
      <c r="D276" s="2">
        <f>SUMIFS(Bakgrunnsdata!$F:$F,Bakgrunnsdata!$C:$C,'Endring fra 2009 til 2024'!$B276,Bakgrunnsdata!$D:$D,'Endring fra 2009 til 2024'!D$1)</f>
        <v>149495.31570568518</v>
      </c>
      <c r="E276" s="2">
        <f>SUMIFS(Bakgrunnsdata!$F:$F,Bakgrunnsdata!$C:$C,'Endring fra 2009 til 2024'!$B276,Bakgrunnsdata!$D:$D,'Endring fra 2009 til 2024'!E$1)</f>
        <v>153144.35835294003</v>
      </c>
      <c r="F276" s="2">
        <f>SUMIFS(Bakgrunnsdata!$F:$F,Bakgrunnsdata!$C:$C,'Endring fra 2009 til 2024'!$B276,Bakgrunnsdata!$D:$D,'Endring fra 2009 til 2024'!F$1)</f>
        <v>153525.89179767031</v>
      </c>
      <c r="G276" s="2">
        <f>SUMIFS(Bakgrunnsdata!$F:$F,Bakgrunnsdata!$C:$C,'Endring fra 2009 til 2024'!$B276,Bakgrunnsdata!$D:$D,'Endring fra 2009 til 2024'!G$1)</f>
        <v>146360.68616201478</v>
      </c>
      <c r="H276" s="2">
        <f>SUMIFS(Bakgrunnsdata!$F:$F,Bakgrunnsdata!$C:$C,'Endring fra 2009 til 2024'!$B276,Bakgrunnsdata!$D:$D,'Endring fra 2009 til 2024'!H$1)</f>
        <v>148076.60856461394</v>
      </c>
      <c r="I276" s="2">
        <f>SUMIFS(Bakgrunnsdata!$F:$F,Bakgrunnsdata!$C:$C,'Endring fra 2009 til 2024'!$B276,Bakgrunnsdata!$D:$D,'Endring fra 2009 til 2024'!I$1)</f>
        <v>143382.79434742962</v>
      </c>
      <c r="J276" s="2">
        <f>SUMIFS(Bakgrunnsdata!$F:$F,Bakgrunnsdata!$C:$C,'Endring fra 2009 til 2024'!$B276,Bakgrunnsdata!$D:$D,'Endring fra 2009 til 2024'!J$1)</f>
        <v>144826.38054980198</v>
      </c>
      <c r="K276" s="2">
        <f>SUMIFS(Bakgrunnsdata!$F:$F,Bakgrunnsdata!$C:$C,'Endring fra 2009 til 2024'!$B276,Bakgrunnsdata!$D:$D,'Endring fra 2009 til 2024'!K$1)</f>
        <v>139280.47526500054</v>
      </c>
      <c r="L276" s="2">
        <f>SUMIFS(Bakgrunnsdata!$F:$F,Bakgrunnsdata!$C:$C,'Endring fra 2009 til 2024'!$B276,Bakgrunnsdata!$D:$D,'Endring fra 2009 til 2024'!L$1)</f>
        <v>120050.75802678248</v>
      </c>
      <c r="M276" s="2">
        <f>SUMIFS(Bakgrunnsdata!$F:$F,Bakgrunnsdata!$C:$C,'Endring fra 2009 til 2024'!$B276,Bakgrunnsdata!$D:$D,'Endring fra 2009 til 2024'!M$1)</f>
        <v>120787.12368828827</v>
      </c>
      <c r="N276" s="2">
        <f>SUMIFS(Bakgrunnsdata!$F:$F,Bakgrunnsdata!$C:$C,'Endring fra 2009 til 2024'!$B276,Bakgrunnsdata!$D:$D,'Endring fra 2009 til 2024'!N$1)</f>
        <v>127483.08060267544</v>
      </c>
      <c r="O276" s="2">
        <f>SUMIFS(Bakgrunnsdata!$F:$F,Bakgrunnsdata!$C:$C,'Endring fra 2009 til 2024'!$B276,Bakgrunnsdata!$D:$D,'Endring fra 2009 til 2024'!O$1)</f>
        <v>123300.18149165477</v>
      </c>
      <c r="P276" s="2">
        <f>SUMIFS(Bakgrunnsdata!$F:$F,Bakgrunnsdata!$C:$C,'Endring fra 2009 til 2024'!$B276,Bakgrunnsdata!$D:$D,'Endring fra 2009 til 2024'!P$1)</f>
        <v>125760.81672931474</v>
      </c>
      <c r="Q276" s="5">
        <f t="shared" si="4"/>
        <v>-0.15876416504646262</v>
      </c>
      <c r="R276" s="6"/>
    </row>
    <row r="277" spans="1:18">
      <c r="A277" t="s">
        <v>530</v>
      </c>
      <c r="B277" t="s">
        <v>565</v>
      </c>
      <c r="C277" t="s">
        <v>566</v>
      </c>
      <c r="D277" s="2">
        <f>SUMIFS(Bakgrunnsdata!$F:$F,Bakgrunnsdata!$C:$C,'Endring fra 2009 til 2024'!$B277,Bakgrunnsdata!$D:$D,'Endring fra 2009 til 2024'!D$1)</f>
        <v>14400.533576457794</v>
      </c>
      <c r="E277" s="2">
        <f>SUMIFS(Bakgrunnsdata!$F:$F,Bakgrunnsdata!$C:$C,'Endring fra 2009 til 2024'!$B277,Bakgrunnsdata!$D:$D,'Endring fra 2009 til 2024'!E$1)</f>
        <v>15107.881592645097</v>
      </c>
      <c r="F277" s="2">
        <f>SUMIFS(Bakgrunnsdata!$F:$F,Bakgrunnsdata!$C:$C,'Endring fra 2009 til 2024'!$B277,Bakgrunnsdata!$D:$D,'Endring fra 2009 til 2024'!F$1)</f>
        <v>16346.238190996495</v>
      </c>
      <c r="G277" s="2">
        <f>SUMIFS(Bakgrunnsdata!$F:$F,Bakgrunnsdata!$C:$C,'Endring fra 2009 til 2024'!$B277,Bakgrunnsdata!$D:$D,'Endring fra 2009 til 2024'!G$1)</f>
        <v>16309.090417711252</v>
      </c>
      <c r="H277" s="2">
        <f>SUMIFS(Bakgrunnsdata!$F:$F,Bakgrunnsdata!$C:$C,'Endring fra 2009 til 2024'!$B277,Bakgrunnsdata!$D:$D,'Endring fra 2009 til 2024'!H$1)</f>
        <v>16397.291291526624</v>
      </c>
      <c r="I277" s="2">
        <f>SUMIFS(Bakgrunnsdata!$F:$F,Bakgrunnsdata!$C:$C,'Endring fra 2009 til 2024'!$B277,Bakgrunnsdata!$D:$D,'Endring fra 2009 til 2024'!I$1)</f>
        <v>16229.505654638418</v>
      </c>
      <c r="J277" s="2">
        <f>SUMIFS(Bakgrunnsdata!$F:$F,Bakgrunnsdata!$C:$C,'Endring fra 2009 til 2024'!$B277,Bakgrunnsdata!$D:$D,'Endring fra 2009 til 2024'!J$1)</f>
        <v>16080.641540261058</v>
      </c>
      <c r="K277" s="2">
        <f>SUMIFS(Bakgrunnsdata!$F:$F,Bakgrunnsdata!$C:$C,'Endring fra 2009 til 2024'!$B277,Bakgrunnsdata!$D:$D,'Endring fra 2009 til 2024'!K$1)</f>
        <v>15660.432287657937</v>
      </c>
      <c r="L277" s="2">
        <f>SUMIFS(Bakgrunnsdata!$F:$F,Bakgrunnsdata!$C:$C,'Endring fra 2009 til 2024'!$B277,Bakgrunnsdata!$D:$D,'Endring fra 2009 til 2024'!L$1)</f>
        <v>14889.49059522382</v>
      </c>
      <c r="M277" s="2">
        <f>SUMIFS(Bakgrunnsdata!$F:$F,Bakgrunnsdata!$C:$C,'Endring fra 2009 til 2024'!$B277,Bakgrunnsdata!$D:$D,'Endring fra 2009 til 2024'!M$1)</f>
        <v>15875.889157606172</v>
      </c>
      <c r="N277" s="2">
        <f>SUMIFS(Bakgrunnsdata!$F:$F,Bakgrunnsdata!$C:$C,'Endring fra 2009 til 2024'!$B277,Bakgrunnsdata!$D:$D,'Endring fra 2009 til 2024'!N$1)</f>
        <v>15430.498903660913</v>
      </c>
      <c r="O277" s="2">
        <f>SUMIFS(Bakgrunnsdata!$F:$F,Bakgrunnsdata!$C:$C,'Endring fra 2009 til 2024'!$B277,Bakgrunnsdata!$D:$D,'Endring fra 2009 til 2024'!O$1)</f>
        <v>14736.638918808489</v>
      </c>
      <c r="P277" s="2">
        <f>SUMIFS(Bakgrunnsdata!$F:$F,Bakgrunnsdata!$C:$C,'Endring fra 2009 til 2024'!$B277,Bakgrunnsdata!$D:$D,'Endring fra 2009 til 2024'!P$1)</f>
        <v>14231.573690606681</v>
      </c>
      <c r="Q277" s="5">
        <f t="shared" si="4"/>
        <v>-1.1732890656727557E-2</v>
      </c>
      <c r="R277" s="6"/>
    </row>
    <row r="278" spans="1:18">
      <c r="A278" t="s">
        <v>530</v>
      </c>
      <c r="B278" t="s">
        <v>567</v>
      </c>
      <c r="C278" t="s">
        <v>568</v>
      </c>
      <c r="D278" s="2">
        <f>SUMIFS(Bakgrunnsdata!$F:$F,Bakgrunnsdata!$C:$C,'Endring fra 2009 til 2024'!$B278,Bakgrunnsdata!$D:$D,'Endring fra 2009 til 2024'!D$1)</f>
        <v>153377.62835353322</v>
      </c>
      <c r="E278" s="2">
        <f>SUMIFS(Bakgrunnsdata!$F:$F,Bakgrunnsdata!$C:$C,'Endring fra 2009 til 2024'!$B278,Bakgrunnsdata!$D:$D,'Endring fra 2009 til 2024'!E$1)</f>
        <v>157172.42330645202</v>
      </c>
      <c r="F278" s="2">
        <f>SUMIFS(Bakgrunnsdata!$F:$F,Bakgrunnsdata!$C:$C,'Endring fra 2009 til 2024'!$B278,Bakgrunnsdata!$D:$D,'Endring fra 2009 til 2024'!F$1)</f>
        <v>163634.54608577469</v>
      </c>
      <c r="G278" s="2">
        <f>SUMIFS(Bakgrunnsdata!$F:$F,Bakgrunnsdata!$C:$C,'Endring fra 2009 til 2024'!$B278,Bakgrunnsdata!$D:$D,'Endring fra 2009 til 2024'!G$1)</f>
        <v>159406.79987335461</v>
      </c>
      <c r="H278" s="2">
        <f>SUMIFS(Bakgrunnsdata!$F:$F,Bakgrunnsdata!$C:$C,'Endring fra 2009 til 2024'!$B278,Bakgrunnsdata!$D:$D,'Endring fra 2009 til 2024'!H$1)</f>
        <v>161266.49476688702</v>
      </c>
      <c r="I278" s="2">
        <f>SUMIFS(Bakgrunnsdata!$F:$F,Bakgrunnsdata!$C:$C,'Endring fra 2009 til 2024'!$B278,Bakgrunnsdata!$D:$D,'Endring fra 2009 til 2024'!I$1)</f>
        <v>152601.66283888539</v>
      </c>
      <c r="J278" s="2">
        <f>SUMIFS(Bakgrunnsdata!$F:$F,Bakgrunnsdata!$C:$C,'Endring fra 2009 til 2024'!$B278,Bakgrunnsdata!$D:$D,'Endring fra 2009 til 2024'!J$1)</f>
        <v>162227.83584204101</v>
      </c>
      <c r="K278" s="2">
        <f>SUMIFS(Bakgrunnsdata!$F:$F,Bakgrunnsdata!$C:$C,'Endring fra 2009 til 2024'!$B278,Bakgrunnsdata!$D:$D,'Endring fra 2009 til 2024'!K$1)</f>
        <v>158517.91970559047</v>
      </c>
      <c r="L278" s="2">
        <f>SUMIFS(Bakgrunnsdata!$F:$F,Bakgrunnsdata!$C:$C,'Endring fra 2009 til 2024'!$B278,Bakgrunnsdata!$D:$D,'Endring fra 2009 til 2024'!L$1)</f>
        <v>151331.35352945348</v>
      </c>
      <c r="M278" s="2">
        <f>SUMIFS(Bakgrunnsdata!$F:$F,Bakgrunnsdata!$C:$C,'Endring fra 2009 til 2024'!$B278,Bakgrunnsdata!$D:$D,'Endring fra 2009 til 2024'!M$1)</f>
        <v>155346.21555538895</v>
      </c>
      <c r="N278" s="2">
        <f>SUMIFS(Bakgrunnsdata!$F:$F,Bakgrunnsdata!$C:$C,'Endring fra 2009 til 2024'!$B278,Bakgrunnsdata!$D:$D,'Endring fra 2009 til 2024'!N$1)</f>
        <v>149158.85742838998</v>
      </c>
      <c r="O278" s="2">
        <f>SUMIFS(Bakgrunnsdata!$F:$F,Bakgrunnsdata!$C:$C,'Endring fra 2009 til 2024'!$B278,Bakgrunnsdata!$D:$D,'Endring fra 2009 til 2024'!O$1)</f>
        <v>144596.30552581733</v>
      </c>
      <c r="P278" s="2">
        <f>SUMIFS(Bakgrunnsdata!$F:$F,Bakgrunnsdata!$C:$C,'Endring fra 2009 til 2024'!$B278,Bakgrunnsdata!$D:$D,'Endring fra 2009 til 2024'!P$1)</f>
        <v>140624.24513440632</v>
      </c>
      <c r="Q278" s="5">
        <f t="shared" si="4"/>
        <v>-8.3150217903555923E-2</v>
      </c>
      <c r="R278" s="6"/>
    </row>
    <row r="279" spans="1:18">
      <c r="A279" t="s">
        <v>530</v>
      </c>
      <c r="B279" t="s">
        <v>569</v>
      </c>
      <c r="C279" t="s">
        <v>570</v>
      </c>
      <c r="D279" s="2">
        <f>SUMIFS(Bakgrunnsdata!$F:$F,Bakgrunnsdata!$C:$C,'Endring fra 2009 til 2024'!$B279,Bakgrunnsdata!$D:$D,'Endring fra 2009 til 2024'!D$1)</f>
        <v>177196.72598447395</v>
      </c>
      <c r="E279" s="2">
        <f>SUMIFS(Bakgrunnsdata!$F:$F,Bakgrunnsdata!$C:$C,'Endring fra 2009 til 2024'!$B279,Bakgrunnsdata!$D:$D,'Endring fra 2009 til 2024'!E$1)</f>
        <v>264227.42464925925</v>
      </c>
      <c r="F279" s="2">
        <f>SUMIFS(Bakgrunnsdata!$F:$F,Bakgrunnsdata!$C:$C,'Endring fra 2009 til 2024'!$B279,Bakgrunnsdata!$D:$D,'Endring fra 2009 til 2024'!F$1)</f>
        <v>279173.35142948281</v>
      </c>
      <c r="G279" s="2">
        <f>SUMIFS(Bakgrunnsdata!$F:$F,Bakgrunnsdata!$C:$C,'Endring fra 2009 til 2024'!$B279,Bakgrunnsdata!$D:$D,'Endring fra 2009 til 2024'!G$1)</f>
        <v>288160.12464515038</v>
      </c>
      <c r="H279" s="2">
        <f>SUMIFS(Bakgrunnsdata!$F:$F,Bakgrunnsdata!$C:$C,'Endring fra 2009 til 2024'!$B279,Bakgrunnsdata!$D:$D,'Endring fra 2009 til 2024'!H$1)</f>
        <v>273558.6259969828</v>
      </c>
      <c r="I279" s="2">
        <f>SUMIFS(Bakgrunnsdata!$F:$F,Bakgrunnsdata!$C:$C,'Endring fra 2009 til 2024'!$B279,Bakgrunnsdata!$D:$D,'Endring fra 2009 til 2024'!I$1)</f>
        <v>252776.14077334918</v>
      </c>
      <c r="J279" s="2">
        <f>SUMIFS(Bakgrunnsdata!$F:$F,Bakgrunnsdata!$C:$C,'Endring fra 2009 til 2024'!$B279,Bakgrunnsdata!$D:$D,'Endring fra 2009 til 2024'!J$1)</f>
        <v>245929.11858868154</v>
      </c>
      <c r="K279" s="2">
        <f>SUMIFS(Bakgrunnsdata!$F:$F,Bakgrunnsdata!$C:$C,'Endring fra 2009 til 2024'!$B279,Bakgrunnsdata!$D:$D,'Endring fra 2009 til 2024'!K$1)</f>
        <v>240835.37356744648</v>
      </c>
      <c r="L279" s="2">
        <f>SUMIFS(Bakgrunnsdata!$F:$F,Bakgrunnsdata!$C:$C,'Endring fra 2009 til 2024'!$B279,Bakgrunnsdata!$D:$D,'Endring fra 2009 til 2024'!L$1)</f>
        <v>218576.61891718287</v>
      </c>
      <c r="M279" s="2">
        <f>SUMIFS(Bakgrunnsdata!$F:$F,Bakgrunnsdata!$C:$C,'Endring fra 2009 til 2024'!$B279,Bakgrunnsdata!$D:$D,'Endring fra 2009 til 2024'!M$1)</f>
        <v>243033.81432782562</v>
      </c>
      <c r="N279" s="2">
        <f>SUMIFS(Bakgrunnsdata!$F:$F,Bakgrunnsdata!$C:$C,'Endring fra 2009 til 2024'!$B279,Bakgrunnsdata!$D:$D,'Endring fra 2009 til 2024'!N$1)</f>
        <v>288149.90568495204</v>
      </c>
      <c r="O279" s="2">
        <f>SUMIFS(Bakgrunnsdata!$F:$F,Bakgrunnsdata!$C:$C,'Endring fra 2009 til 2024'!$B279,Bakgrunnsdata!$D:$D,'Endring fra 2009 til 2024'!O$1)</f>
        <v>230309.49928862505</v>
      </c>
      <c r="P279" s="2">
        <f>SUMIFS(Bakgrunnsdata!$F:$F,Bakgrunnsdata!$C:$C,'Endring fra 2009 til 2024'!$B279,Bakgrunnsdata!$D:$D,'Endring fra 2009 til 2024'!P$1)</f>
        <v>265865.26307811076</v>
      </c>
      <c r="Q279" s="5">
        <f t="shared" si="4"/>
        <v>0.5003960236906746</v>
      </c>
      <c r="R279" s="6"/>
    </row>
    <row r="280" spans="1:18">
      <c r="A280" t="s">
        <v>530</v>
      </c>
      <c r="B280" t="s">
        <v>571</v>
      </c>
      <c r="C280" t="s">
        <v>572</v>
      </c>
      <c r="D280" s="2">
        <f>SUMIFS(Bakgrunnsdata!$F:$F,Bakgrunnsdata!$C:$C,'Endring fra 2009 til 2024'!$B280,Bakgrunnsdata!$D:$D,'Endring fra 2009 til 2024'!D$1)</f>
        <v>28345.859745516369</v>
      </c>
      <c r="E280" s="2">
        <f>SUMIFS(Bakgrunnsdata!$F:$F,Bakgrunnsdata!$C:$C,'Endring fra 2009 til 2024'!$B280,Bakgrunnsdata!$D:$D,'Endring fra 2009 til 2024'!E$1)</f>
        <v>29040.420860237969</v>
      </c>
      <c r="F280" s="2">
        <f>SUMIFS(Bakgrunnsdata!$F:$F,Bakgrunnsdata!$C:$C,'Endring fra 2009 til 2024'!$B280,Bakgrunnsdata!$D:$D,'Endring fra 2009 til 2024'!F$1)</f>
        <v>29535.300070474841</v>
      </c>
      <c r="G280" s="2">
        <f>SUMIFS(Bakgrunnsdata!$F:$F,Bakgrunnsdata!$C:$C,'Endring fra 2009 til 2024'!$B280,Bakgrunnsdata!$D:$D,'Endring fra 2009 til 2024'!G$1)</f>
        <v>29781.261808348252</v>
      </c>
      <c r="H280" s="2">
        <f>SUMIFS(Bakgrunnsdata!$F:$F,Bakgrunnsdata!$C:$C,'Endring fra 2009 til 2024'!$B280,Bakgrunnsdata!$D:$D,'Endring fra 2009 til 2024'!H$1)</f>
        <v>29957.727542447516</v>
      </c>
      <c r="I280" s="2">
        <f>SUMIFS(Bakgrunnsdata!$F:$F,Bakgrunnsdata!$C:$C,'Endring fra 2009 til 2024'!$B280,Bakgrunnsdata!$D:$D,'Endring fra 2009 til 2024'!I$1)</f>
        <v>29163.592894925259</v>
      </c>
      <c r="J280" s="2">
        <f>SUMIFS(Bakgrunnsdata!$F:$F,Bakgrunnsdata!$C:$C,'Endring fra 2009 til 2024'!$B280,Bakgrunnsdata!$D:$D,'Endring fra 2009 til 2024'!J$1)</f>
        <v>29049.55986462707</v>
      </c>
      <c r="K280" s="2">
        <f>SUMIFS(Bakgrunnsdata!$F:$F,Bakgrunnsdata!$C:$C,'Endring fra 2009 til 2024'!$B280,Bakgrunnsdata!$D:$D,'Endring fra 2009 til 2024'!K$1)</f>
        <v>28600.250551289471</v>
      </c>
      <c r="L280" s="2">
        <f>SUMIFS(Bakgrunnsdata!$F:$F,Bakgrunnsdata!$C:$C,'Endring fra 2009 til 2024'!$B280,Bakgrunnsdata!$D:$D,'Endring fra 2009 til 2024'!L$1)</f>
        <v>27851.740078522955</v>
      </c>
      <c r="M280" s="2">
        <f>SUMIFS(Bakgrunnsdata!$F:$F,Bakgrunnsdata!$C:$C,'Endring fra 2009 til 2024'!$B280,Bakgrunnsdata!$D:$D,'Endring fra 2009 til 2024'!M$1)</f>
        <v>28558.048867158555</v>
      </c>
      <c r="N280" s="2">
        <f>SUMIFS(Bakgrunnsdata!$F:$F,Bakgrunnsdata!$C:$C,'Endring fra 2009 til 2024'!$B280,Bakgrunnsdata!$D:$D,'Endring fra 2009 til 2024'!N$1)</f>
        <v>27747.249417072821</v>
      </c>
      <c r="O280" s="2">
        <f>SUMIFS(Bakgrunnsdata!$F:$F,Bakgrunnsdata!$C:$C,'Endring fra 2009 til 2024'!$B280,Bakgrunnsdata!$D:$D,'Endring fra 2009 til 2024'!O$1)</f>
        <v>26281.782803762391</v>
      </c>
      <c r="P280" s="2">
        <f>SUMIFS(Bakgrunnsdata!$F:$F,Bakgrunnsdata!$C:$C,'Endring fra 2009 til 2024'!$B280,Bakgrunnsdata!$D:$D,'Endring fra 2009 til 2024'!P$1)</f>
        <v>26114.288725828512</v>
      </c>
      <c r="Q280" s="5">
        <f t="shared" si="4"/>
        <v>-7.8726524427992994E-2</v>
      </c>
      <c r="R280" s="6"/>
    </row>
    <row r="281" spans="1:18">
      <c r="A281" t="s">
        <v>530</v>
      </c>
      <c r="B281" t="s">
        <v>573</v>
      </c>
      <c r="C281" t="s">
        <v>574</v>
      </c>
      <c r="D281" s="2">
        <f>SUMIFS(Bakgrunnsdata!$F:$F,Bakgrunnsdata!$C:$C,'Endring fra 2009 til 2024'!$B281,Bakgrunnsdata!$D:$D,'Endring fra 2009 til 2024'!D$1)</f>
        <v>13364.022622326056</v>
      </c>
      <c r="E281" s="2">
        <f>SUMIFS(Bakgrunnsdata!$F:$F,Bakgrunnsdata!$C:$C,'Endring fra 2009 til 2024'!$B281,Bakgrunnsdata!$D:$D,'Endring fra 2009 til 2024'!E$1)</f>
        <v>13373.320100902889</v>
      </c>
      <c r="F281" s="2">
        <f>SUMIFS(Bakgrunnsdata!$F:$F,Bakgrunnsdata!$C:$C,'Endring fra 2009 til 2024'!$B281,Bakgrunnsdata!$D:$D,'Endring fra 2009 til 2024'!F$1)</f>
        <v>13504.887784871333</v>
      </c>
      <c r="G281" s="2">
        <f>SUMIFS(Bakgrunnsdata!$F:$F,Bakgrunnsdata!$C:$C,'Endring fra 2009 til 2024'!$B281,Bakgrunnsdata!$D:$D,'Endring fra 2009 til 2024'!G$1)</f>
        <v>13500.829168308766</v>
      </c>
      <c r="H281" s="2">
        <f>SUMIFS(Bakgrunnsdata!$F:$F,Bakgrunnsdata!$C:$C,'Endring fra 2009 til 2024'!$B281,Bakgrunnsdata!$D:$D,'Endring fra 2009 til 2024'!H$1)</f>
        <v>13201.580761808777</v>
      </c>
      <c r="I281" s="2">
        <f>SUMIFS(Bakgrunnsdata!$F:$F,Bakgrunnsdata!$C:$C,'Endring fra 2009 til 2024'!$B281,Bakgrunnsdata!$D:$D,'Endring fra 2009 til 2024'!I$1)</f>
        <v>12545.009387938526</v>
      </c>
      <c r="J281" s="2">
        <f>SUMIFS(Bakgrunnsdata!$F:$F,Bakgrunnsdata!$C:$C,'Endring fra 2009 til 2024'!$B281,Bakgrunnsdata!$D:$D,'Endring fra 2009 til 2024'!J$1)</f>
        <v>12906.988043893009</v>
      </c>
      <c r="K281" s="2">
        <f>SUMIFS(Bakgrunnsdata!$F:$F,Bakgrunnsdata!$C:$C,'Endring fra 2009 til 2024'!$B281,Bakgrunnsdata!$D:$D,'Endring fra 2009 til 2024'!K$1)</f>
        <v>12404.934662529005</v>
      </c>
      <c r="L281" s="2">
        <f>SUMIFS(Bakgrunnsdata!$F:$F,Bakgrunnsdata!$C:$C,'Endring fra 2009 til 2024'!$B281,Bakgrunnsdata!$D:$D,'Endring fra 2009 til 2024'!L$1)</f>
        <v>11803.604559554764</v>
      </c>
      <c r="M281" s="2">
        <f>SUMIFS(Bakgrunnsdata!$F:$F,Bakgrunnsdata!$C:$C,'Endring fra 2009 til 2024'!$B281,Bakgrunnsdata!$D:$D,'Endring fra 2009 til 2024'!M$1)</f>
        <v>11886.984616921603</v>
      </c>
      <c r="N281" s="2">
        <f>SUMIFS(Bakgrunnsdata!$F:$F,Bakgrunnsdata!$C:$C,'Endring fra 2009 til 2024'!$B281,Bakgrunnsdata!$D:$D,'Endring fra 2009 til 2024'!N$1)</f>
        <v>11833.896161665414</v>
      </c>
      <c r="O281" s="2">
        <f>SUMIFS(Bakgrunnsdata!$F:$F,Bakgrunnsdata!$C:$C,'Endring fra 2009 til 2024'!$B281,Bakgrunnsdata!$D:$D,'Endring fra 2009 til 2024'!O$1)</f>
        <v>11046.492111525851</v>
      </c>
      <c r="P281" s="2">
        <f>SUMIFS(Bakgrunnsdata!$F:$F,Bakgrunnsdata!$C:$C,'Endring fra 2009 til 2024'!$B281,Bakgrunnsdata!$D:$D,'Endring fra 2009 til 2024'!P$1)</f>
        <v>11284.153407438611</v>
      </c>
      <c r="Q281" s="5">
        <f t="shared" si="4"/>
        <v>-0.15563197352066716</v>
      </c>
      <c r="R281" s="6"/>
    </row>
    <row r="282" spans="1:18">
      <c r="A282" t="s">
        <v>530</v>
      </c>
      <c r="B282" t="s">
        <v>575</v>
      </c>
      <c r="C282" t="s">
        <v>576</v>
      </c>
      <c r="D282" s="2">
        <f>SUMIFS(Bakgrunnsdata!$F:$F,Bakgrunnsdata!$C:$C,'Endring fra 2009 til 2024'!$B282,Bakgrunnsdata!$D:$D,'Endring fra 2009 til 2024'!D$1)</f>
        <v>3341.6187637802886</v>
      </c>
      <c r="E282" s="2">
        <f>SUMIFS(Bakgrunnsdata!$F:$F,Bakgrunnsdata!$C:$C,'Endring fra 2009 til 2024'!$B282,Bakgrunnsdata!$D:$D,'Endring fra 2009 til 2024'!E$1)</f>
        <v>3401.9920467763832</v>
      </c>
      <c r="F282" s="2">
        <f>SUMIFS(Bakgrunnsdata!$F:$F,Bakgrunnsdata!$C:$C,'Endring fra 2009 til 2024'!$B282,Bakgrunnsdata!$D:$D,'Endring fra 2009 til 2024'!F$1)</f>
        <v>3171.2166115883938</v>
      </c>
      <c r="G282" s="2">
        <f>SUMIFS(Bakgrunnsdata!$F:$F,Bakgrunnsdata!$C:$C,'Endring fra 2009 til 2024'!$B282,Bakgrunnsdata!$D:$D,'Endring fra 2009 til 2024'!G$1)</f>
        <v>3359.0693623290458</v>
      </c>
      <c r="H282" s="2">
        <f>SUMIFS(Bakgrunnsdata!$F:$F,Bakgrunnsdata!$C:$C,'Endring fra 2009 til 2024'!$B282,Bakgrunnsdata!$D:$D,'Endring fra 2009 til 2024'!H$1)</f>
        <v>3164.7840955497659</v>
      </c>
      <c r="I282" s="2">
        <f>SUMIFS(Bakgrunnsdata!$F:$F,Bakgrunnsdata!$C:$C,'Endring fra 2009 til 2024'!$B282,Bakgrunnsdata!$D:$D,'Endring fra 2009 til 2024'!I$1)</f>
        <v>3107.463214270304</v>
      </c>
      <c r="J282" s="2">
        <f>SUMIFS(Bakgrunnsdata!$F:$F,Bakgrunnsdata!$C:$C,'Endring fra 2009 til 2024'!$B282,Bakgrunnsdata!$D:$D,'Endring fra 2009 til 2024'!J$1)</f>
        <v>3214.5304733909256</v>
      </c>
      <c r="K282" s="2">
        <f>SUMIFS(Bakgrunnsdata!$F:$F,Bakgrunnsdata!$C:$C,'Endring fra 2009 til 2024'!$B282,Bakgrunnsdata!$D:$D,'Endring fra 2009 til 2024'!K$1)</f>
        <v>3073.236266887111</v>
      </c>
      <c r="L282" s="2">
        <f>SUMIFS(Bakgrunnsdata!$F:$F,Bakgrunnsdata!$C:$C,'Endring fra 2009 til 2024'!$B282,Bakgrunnsdata!$D:$D,'Endring fra 2009 til 2024'!L$1)</f>
        <v>3080.7222059728401</v>
      </c>
      <c r="M282" s="2">
        <f>SUMIFS(Bakgrunnsdata!$F:$F,Bakgrunnsdata!$C:$C,'Endring fra 2009 til 2024'!$B282,Bakgrunnsdata!$D:$D,'Endring fra 2009 til 2024'!M$1)</f>
        <v>3383.7385676724057</v>
      </c>
      <c r="N282" s="2">
        <f>SUMIFS(Bakgrunnsdata!$F:$F,Bakgrunnsdata!$C:$C,'Endring fra 2009 til 2024'!$B282,Bakgrunnsdata!$D:$D,'Endring fra 2009 til 2024'!N$1)</f>
        <v>3448.7349952294744</v>
      </c>
      <c r="O282" s="2">
        <f>SUMIFS(Bakgrunnsdata!$F:$F,Bakgrunnsdata!$C:$C,'Endring fra 2009 til 2024'!$B282,Bakgrunnsdata!$D:$D,'Endring fra 2009 til 2024'!O$1)</f>
        <v>3115.6024710524798</v>
      </c>
      <c r="P282" s="2">
        <f>SUMIFS(Bakgrunnsdata!$F:$F,Bakgrunnsdata!$C:$C,'Endring fra 2009 til 2024'!$B282,Bakgrunnsdata!$D:$D,'Endring fra 2009 til 2024'!P$1)</f>
        <v>3287.9344518742982</v>
      </c>
      <c r="Q282" s="5">
        <f t="shared" si="4"/>
        <v>-1.6065361042340687E-2</v>
      </c>
      <c r="R282" s="6"/>
    </row>
    <row r="283" spans="1:18">
      <c r="A283" t="s">
        <v>530</v>
      </c>
      <c r="B283" t="s">
        <v>577</v>
      </c>
      <c r="C283" t="s">
        <v>578</v>
      </c>
      <c r="D283" s="2">
        <f>SUMIFS(Bakgrunnsdata!$F:$F,Bakgrunnsdata!$C:$C,'Endring fra 2009 til 2024'!$B283,Bakgrunnsdata!$D:$D,'Endring fra 2009 til 2024'!D$1)</f>
        <v>14744.810929114599</v>
      </c>
      <c r="E283" s="2">
        <f>SUMIFS(Bakgrunnsdata!$F:$F,Bakgrunnsdata!$C:$C,'Endring fra 2009 til 2024'!$B283,Bakgrunnsdata!$D:$D,'Endring fra 2009 til 2024'!E$1)</f>
        <v>15420.888986230428</v>
      </c>
      <c r="F283" s="2">
        <f>SUMIFS(Bakgrunnsdata!$F:$F,Bakgrunnsdata!$C:$C,'Endring fra 2009 til 2024'!$B283,Bakgrunnsdata!$D:$D,'Endring fra 2009 til 2024'!F$1)</f>
        <v>15460.987424566281</v>
      </c>
      <c r="G283" s="2">
        <f>SUMIFS(Bakgrunnsdata!$F:$F,Bakgrunnsdata!$C:$C,'Endring fra 2009 til 2024'!$B283,Bakgrunnsdata!$D:$D,'Endring fra 2009 til 2024'!G$1)</f>
        <v>15965.095074620465</v>
      </c>
      <c r="H283" s="2">
        <f>SUMIFS(Bakgrunnsdata!$F:$F,Bakgrunnsdata!$C:$C,'Endring fra 2009 til 2024'!$B283,Bakgrunnsdata!$D:$D,'Endring fra 2009 til 2024'!H$1)</f>
        <v>15759.02829496614</v>
      </c>
      <c r="I283" s="2">
        <f>SUMIFS(Bakgrunnsdata!$F:$F,Bakgrunnsdata!$C:$C,'Endring fra 2009 til 2024'!$B283,Bakgrunnsdata!$D:$D,'Endring fra 2009 til 2024'!I$1)</f>
        <v>14887.167698576797</v>
      </c>
      <c r="J283" s="2">
        <f>SUMIFS(Bakgrunnsdata!$F:$F,Bakgrunnsdata!$C:$C,'Endring fra 2009 til 2024'!$B283,Bakgrunnsdata!$D:$D,'Endring fra 2009 til 2024'!J$1)</f>
        <v>15717.441926256939</v>
      </c>
      <c r="K283" s="2">
        <f>SUMIFS(Bakgrunnsdata!$F:$F,Bakgrunnsdata!$C:$C,'Endring fra 2009 til 2024'!$B283,Bakgrunnsdata!$D:$D,'Endring fra 2009 til 2024'!K$1)</f>
        <v>15325.152662052849</v>
      </c>
      <c r="L283" s="2">
        <f>SUMIFS(Bakgrunnsdata!$F:$F,Bakgrunnsdata!$C:$C,'Endring fra 2009 til 2024'!$B283,Bakgrunnsdata!$D:$D,'Endring fra 2009 til 2024'!L$1)</f>
        <v>14988.321796407356</v>
      </c>
      <c r="M283" s="2">
        <f>SUMIFS(Bakgrunnsdata!$F:$F,Bakgrunnsdata!$C:$C,'Endring fra 2009 til 2024'!$B283,Bakgrunnsdata!$D:$D,'Endring fra 2009 til 2024'!M$1)</f>
        <v>15576.001308985315</v>
      </c>
      <c r="N283" s="2">
        <f>SUMIFS(Bakgrunnsdata!$F:$F,Bakgrunnsdata!$C:$C,'Endring fra 2009 til 2024'!$B283,Bakgrunnsdata!$D:$D,'Endring fra 2009 til 2024'!N$1)</f>
        <v>15616.098105467174</v>
      </c>
      <c r="O283" s="2">
        <f>SUMIFS(Bakgrunnsdata!$F:$F,Bakgrunnsdata!$C:$C,'Endring fra 2009 til 2024'!$B283,Bakgrunnsdata!$D:$D,'Endring fra 2009 til 2024'!O$1)</f>
        <v>15227.630350619296</v>
      </c>
      <c r="P283" s="2">
        <f>SUMIFS(Bakgrunnsdata!$F:$F,Bakgrunnsdata!$C:$C,'Endring fra 2009 til 2024'!$B283,Bakgrunnsdata!$D:$D,'Endring fra 2009 til 2024'!P$1)</f>
        <v>15130.978029474878</v>
      </c>
      <c r="Q283" s="5">
        <f t="shared" si="4"/>
        <v>2.6190034054473177E-2</v>
      </c>
      <c r="R283" s="6"/>
    </row>
    <row r="284" spans="1:18">
      <c r="A284" t="s">
        <v>530</v>
      </c>
      <c r="B284" t="s">
        <v>579</v>
      </c>
      <c r="C284" t="s">
        <v>580</v>
      </c>
      <c r="D284" s="2">
        <f>SUMIFS(Bakgrunnsdata!$F:$F,Bakgrunnsdata!$C:$C,'Endring fra 2009 til 2024'!$B284,Bakgrunnsdata!$D:$D,'Endring fra 2009 til 2024'!D$1)</f>
        <v>24573.223956834052</v>
      </c>
      <c r="E284" s="2">
        <f>SUMIFS(Bakgrunnsdata!$F:$F,Bakgrunnsdata!$C:$C,'Endring fra 2009 til 2024'!$B284,Bakgrunnsdata!$D:$D,'Endring fra 2009 til 2024'!E$1)</f>
        <v>24902.097844060096</v>
      </c>
      <c r="F284" s="2">
        <f>SUMIFS(Bakgrunnsdata!$F:$F,Bakgrunnsdata!$C:$C,'Endring fra 2009 til 2024'!$B284,Bakgrunnsdata!$D:$D,'Endring fra 2009 til 2024'!F$1)</f>
        <v>25750.339211512422</v>
      </c>
      <c r="G284" s="2">
        <f>SUMIFS(Bakgrunnsdata!$F:$F,Bakgrunnsdata!$C:$C,'Endring fra 2009 til 2024'!$B284,Bakgrunnsdata!$D:$D,'Endring fra 2009 til 2024'!G$1)</f>
        <v>25742.467051022722</v>
      </c>
      <c r="H284" s="2">
        <f>SUMIFS(Bakgrunnsdata!$F:$F,Bakgrunnsdata!$C:$C,'Endring fra 2009 til 2024'!$B284,Bakgrunnsdata!$D:$D,'Endring fra 2009 til 2024'!H$1)</f>
        <v>25099.976885162709</v>
      </c>
      <c r="I284" s="2">
        <f>SUMIFS(Bakgrunnsdata!$F:$F,Bakgrunnsdata!$C:$C,'Endring fra 2009 til 2024'!$B284,Bakgrunnsdata!$D:$D,'Endring fra 2009 til 2024'!I$1)</f>
        <v>24192.529346416559</v>
      </c>
      <c r="J284" s="2">
        <f>SUMIFS(Bakgrunnsdata!$F:$F,Bakgrunnsdata!$C:$C,'Endring fra 2009 til 2024'!$B284,Bakgrunnsdata!$D:$D,'Endring fra 2009 til 2024'!J$1)</f>
        <v>24830.879009916309</v>
      </c>
      <c r="K284" s="2">
        <f>SUMIFS(Bakgrunnsdata!$F:$F,Bakgrunnsdata!$C:$C,'Endring fra 2009 til 2024'!$B284,Bakgrunnsdata!$D:$D,'Endring fra 2009 til 2024'!K$1)</f>
        <v>24173.919172210142</v>
      </c>
      <c r="L284" s="2">
        <f>SUMIFS(Bakgrunnsdata!$F:$F,Bakgrunnsdata!$C:$C,'Endring fra 2009 til 2024'!$B284,Bakgrunnsdata!$D:$D,'Endring fra 2009 til 2024'!L$1)</f>
        <v>23425.324701493213</v>
      </c>
      <c r="M284" s="2">
        <f>SUMIFS(Bakgrunnsdata!$F:$F,Bakgrunnsdata!$C:$C,'Endring fra 2009 til 2024'!$B284,Bakgrunnsdata!$D:$D,'Endring fra 2009 til 2024'!M$1)</f>
        <v>24336.421787999228</v>
      </c>
      <c r="N284" s="2">
        <f>SUMIFS(Bakgrunnsdata!$F:$F,Bakgrunnsdata!$C:$C,'Endring fra 2009 til 2024'!$B284,Bakgrunnsdata!$D:$D,'Endring fra 2009 til 2024'!N$1)</f>
        <v>24068.543878703789</v>
      </c>
      <c r="O284" s="2">
        <f>SUMIFS(Bakgrunnsdata!$F:$F,Bakgrunnsdata!$C:$C,'Endring fra 2009 til 2024'!$B284,Bakgrunnsdata!$D:$D,'Endring fra 2009 til 2024'!O$1)</f>
        <v>23378.538804146898</v>
      </c>
      <c r="P284" s="2">
        <f>SUMIFS(Bakgrunnsdata!$F:$F,Bakgrunnsdata!$C:$C,'Endring fra 2009 til 2024'!$B284,Bakgrunnsdata!$D:$D,'Endring fra 2009 til 2024'!P$1)</f>
        <v>23425.262929569632</v>
      </c>
      <c r="Q284" s="5">
        <f t="shared" si="4"/>
        <v>-4.6715930692731167E-2</v>
      </c>
      <c r="R284" s="6"/>
    </row>
    <row r="285" spans="1:18">
      <c r="A285" t="s">
        <v>530</v>
      </c>
      <c r="B285" t="s">
        <v>581</v>
      </c>
      <c r="C285" t="s">
        <v>582</v>
      </c>
      <c r="D285" s="2">
        <f>SUMIFS(Bakgrunnsdata!$F:$F,Bakgrunnsdata!$C:$C,'Endring fra 2009 til 2024'!$B285,Bakgrunnsdata!$D:$D,'Endring fra 2009 til 2024'!D$1)</f>
        <v>12889.666149288982</v>
      </c>
      <c r="E285" s="2">
        <f>SUMIFS(Bakgrunnsdata!$F:$F,Bakgrunnsdata!$C:$C,'Endring fra 2009 til 2024'!$B285,Bakgrunnsdata!$D:$D,'Endring fra 2009 til 2024'!E$1)</f>
        <v>13262.25947417506</v>
      </c>
      <c r="F285" s="2">
        <f>SUMIFS(Bakgrunnsdata!$F:$F,Bakgrunnsdata!$C:$C,'Endring fra 2009 til 2024'!$B285,Bakgrunnsdata!$D:$D,'Endring fra 2009 til 2024'!F$1)</f>
        <v>13723.732246641179</v>
      </c>
      <c r="G285" s="2">
        <f>SUMIFS(Bakgrunnsdata!$F:$F,Bakgrunnsdata!$C:$C,'Endring fra 2009 til 2024'!$B285,Bakgrunnsdata!$D:$D,'Endring fra 2009 til 2024'!G$1)</f>
        <v>14409.838213371924</v>
      </c>
      <c r="H285" s="2">
        <f>SUMIFS(Bakgrunnsdata!$F:$F,Bakgrunnsdata!$C:$C,'Endring fra 2009 til 2024'!$B285,Bakgrunnsdata!$D:$D,'Endring fra 2009 til 2024'!H$1)</f>
        <v>14741.469731258137</v>
      </c>
      <c r="I285" s="2">
        <f>SUMIFS(Bakgrunnsdata!$F:$F,Bakgrunnsdata!$C:$C,'Endring fra 2009 til 2024'!$B285,Bakgrunnsdata!$D:$D,'Endring fra 2009 til 2024'!I$1)</f>
        <v>14501.204505902693</v>
      </c>
      <c r="J285" s="2">
        <f>SUMIFS(Bakgrunnsdata!$F:$F,Bakgrunnsdata!$C:$C,'Endring fra 2009 til 2024'!$B285,Bakgrunnsdata!$D:$D,'Endring fra 2009 til 2024'!J$1)</f>
        <v>14811.912121618712</v>
      </c>
      <c r="K285" s="2">
        <f>SUMIFS(Bakgrunnsdata!$F:$F,Bakgrunnsdata!$C:$C,'Endring fra 2009 til 2024'!$B285,Bakgrunnsdata!$D:$D,'Endring fra 2009 til 2024'!K$1)</f>
        <v>14951.762086198947</v>
      </c>
      <c r="L285" s="2">
        <f>SUMIFS(Bakgrunnsdata!$F:$F,Bakgrunnsdata!$C:$C,'Endring fra 2009 til 2024'!$B285,Bakgrunnsdata!$D:$D,'Endring fra 2009 til 2024'!L$1)</f>
        <v>14643.946614173296</v>
      </c>
      <c r="M285" s="2">
        <f>SUMIFS(Bakgrunnsdata!$F:$F,Bakgrunnsdata!$C:$C,'Endring fra 2009 til 2024'!$B285,Bakgrunnsdata!$D:$D,'Endring fra 2009 til 2024'!M$1)</f>
        <v>14772.004489748873</v>
      </c>
      <c r="N285" s="2">
        <f>SUMIFS(Bakgrunnsdata!$F:$F,Bakgrunnsdata!$C:$C,'Endring fra 2009 til 2024'!$B285,Bakgrunnsdata!$D:$D,'Endring fra 2009 til 2024'!N$1)</f>
        <v>14294.457619322377</v>
      </c>
      <c r="O285" s="2">
        <f>SUMIFS(Bakgrunnsdata!$F:$F,Bakgrunnsdata!$C:$C,'Endring fra 2009 til 2024'!$B285,Bakgrunnsdata!$D:$D,'Endring fra 2009 til 2024'!O$1)</f>
        <v>14007.102419927845</v>
      </c>
      <c r="P285" s="2">
        <f>SUMIFS(Bakgrunnsdata!$F:$F,Bakgrunnsdata!$C:$C,'Endring fra 2009 til 2024'!$B285,Bakgrunnsdata!$D:$D,'Endring fra 2009 til 2024'!P$1)</f>
        <v>14182.868606070442</v>
      </c>
      <c r="Q285" s="5">
        <f t="shared" si="4"/>
        <v>0.10032862308484192</v>
      </c>
      <c r="R285" s="6"/>
    </row>
    <row r="286" spans="1:18">
      <c r="A286" t="s">
        <v>530</v>
      </c>
      <c r="B286" t="s">
        <v>583</v>
      </c>
      <c r="C286" t="s">
        <v>584</v>
      </c>
      <c r="D286" s="2">
        <f>SUMIFS(Bakgrunnsdata!$F:$F,Bakgrunnsdata!$C:$C,'Endring fra 2009 til 2024'!$B286,Bakgrunnsdata!$D:$D,'Endring fra 2009 til 2024'!D$1)</f>
        <v>36833.799527888696</v>
      </c>
      <c r="E286" s="2">
        <f>SUMIFS(Bakgrunnsdata!$F:$F,Bakgrunnsdata!$C:$C,'Endring fra 2009 til 2024'!$B286,Bakgrunnsdata!$D:$D,'Endring fra 2009 til 2024'!E$1)</f>
        <v>36754.290132203663</v>
      </c>
      <c r="F286" s="2">
        <f>SUMIFS(Bakgrunnsdata!$F:$F,Bakgrunnsdata!$C:$C,'Endring fra 2009 til 2024'!$B286,Bakgrunnsdata!$D:$D,'Endring fra 2009 til 2024'!F$1)</f>
        <v>36685.359506855704</v>
      </c>
      <c r="G286" s="2">
        <f>SUMIFS(Bakgrunnsdata!$F:$F,Bakgrunnsdata!$C:$C,'Endring fra 2009 til 2024'!$B286,Bakgrunnsdata!$D:$D,'Endring fra 2009 til 2024'!G$1)</f>
        <v>37091.244390977496</v>
      </c>
      <c r="H286" s="2">
        <f>SUMIFS(Bakgrunnsdata!$F:$F,Bakgrunnsdata!$C:$C,'Endring fra 2009 til 2024'!$B286,Bakgrunnsdata!$D:$D,'Endring fra 2009 til 2024'!H$1)</f>
        <v>37096.384666184109</v>
      </c>
      <c r="I286" s="2">
        <f>SUMIFS(Bakgrunnsdata!$F:$F,Bakgrunnsdata!$C:$C,'Endring fra 2009 til 2024'!$B286,Bakgrunnsdata!$D:$D,'Endring fra 2009 til 2024'!I$1)</f>
        <v>35540.426652716582</v>
      </c>
      <c r="J286" s="2">
        <f>SUMIFS(Bakgrunnsdata!$F:$F,Bakgrunnsdata!$C:$C,'Endring fra 2009 til 2024'!$B286,Bakgrunnsdata!$D:$D,'Endring fra 2009 til 2024'!J$1)</f>
        <v>36534.724169326139</v>
      </c>
      <c r="K286" s="2">
        <f>SUMIFS(Bakgrunnsdata!$F:$F,Bakgrunnsdata!$C:$C,'Endring fra 2009 til 2024'!$B286,Bakgrunnsdata!$D:$D,'Endring fra 2009 til 2024'!K$1)</f>
        <v>36583.606025205554</v>
      </c>
      <c r="L286" s="2">
        <f>SUMIFS(Bakgrunnsdata!$F:$F,Bakgrunnsdata!$C:$C,'Endring fra 2009 til 2024'!$B286,Bakgrunnsdata!$D:$D,'Endring fra 2009 til 2024'!L$1)</f>
        <v>35208.828079727675</v>
      </c>
      <c r="M286" s="2">
        <f>SUMIFS(Bakgrunnsdata!$F:$F,Bakgrunnsdata!$C:$C,'Endring fra 2009 til 2024'!$B286,Bakgrunnsdata!$D:$D,'Endring fra 2009 til 2024'!M$1)</f>
        <v>35459.896121618294</v>
      </c>
      <c r="N286" s="2">
        <f>SUMIFS(Bakgrunnsdata!$F:$F,Bakgrunnsdata!$C:$C,'Endring fra 2009 til 2024'!$B286,Bakgrunnsdata!$D:$D,'Endring fra 2009 til 2024'!N$1)</f>
        <v>34300.09216979982</v>
      </c>
      <c r="O286" s="2">
        <f>SUMIFS(Bakgrunnsdata!$F:$F,Bakgrunnsdata!$C:$C,'Endring fra 2009 til 2024'!$B286,Bakgrunnsdata!$D:$D,'Endring fra 2009 til 2024'!O$1)</f>
        <v>32729.836340061403</v>
      </c>
      <c r="P286" s="2">
        <f>SUMIFS(Bakgrunnsdata!$F:$F,Bakgrunnsdata!$C:$C,'Endring fra 2009 til 2024'!$B286,Bakgrunnsdata!$D:$D,'Endring fra 2009 til 2024'!P$1)</f>
        <v>32654.217593719244</v>
      </c>
      <c r="Q286" s="5">
        <f t="shared" si="4"/>
        <v>-0.11347137650040373</v>
      </c>
      <c r="R286" s="6"/>
    </row>
    <row r="287" spans="1:18">
      <c r="A287" t="s">
        <v>530</v>
      </c>
      <c r="B287" t="s">
        <v>585</v>
      </c>
      <c r="C287" t="s">
        <v>586</v>
      </c>
      <c r="D287" s="2">
        <f>SUMIFS(Bakgrunnsdata!$F:$F,Bakgrunnsdata!$C:$C,'Endring fra 2009 til 2024'!$B287,Bakgrunnsdata!$D:$D,'Endring fra 2009 til 2024'!D$1)</f>
        <v>18504.787453898196</v>
      </c>
      <c r="E287" s="2">
        <f>SUMIFS(Bakgrunnsdata!$F:$F,Bakgrunnsdata!$C:$C,'Endring fra 2009 til 2024'!$B287,Bakgrunnsdata!$D:$D,'Endring fra 2009 til 2024'!E$1)</f>
        <v>18293.633024686096</v>
      </c>
      <c r="F287" s="2">
        <f>SUMIFS(Bakgrunnsdata!$F:$F,Bakgrunnsdata!$C:$C,'Endring fra 2009 til 2024'!$B287,Bakgrunnsdata!$D:$D,'Endring fra 2009 til 2024'!F$1)</f>
        <v>18180.259037504602</v>
      </c>
      <c r="G287" s="2">
        <f>SUMIFS(Bakgrunnsdata!$F:$F,Bakgrunnsdata!$C:$C,'Endring fra 2009 til 2024'!$B287,Bakgrunnsdata!$D:$D,'Endring fra 2009 til 2024'!G$1)</f>
        <v>18417.362835664702</v>
      </c>
      <c r="H287" s="2">
        <f>SUMIFS(Bakgrunnsdata!$F:$F,Bakgrunnsdata!$C:$C,'Endring fra 2009 til 2024'!$B287,Bakgrunnsdata!$D:$D,'Endring fra 2009 til 2024'!H$1)</f>
        <v>17798.977072210735</v>
      </c>
      <c r="I287" s="2">
        <f>SUMIFS(Bakgrunnsdata!$F:$F,Bakgrunnsdata!$C:$C,'Endring fra 2009 til 2024'!$B287,Bakgrunnsdata!$D:$D,'Endring fra 2009 til 2024'!I$1)</f>
        <v>17555.909239112814</v>
      </c>
      <c r="J287" s="2">
        <f>SUMIFS(Bakgrunnsdata!$F:$F,Bakgrunnsdata!$C:$C,'Endring fra 2009 til 2024'!$B287,Bakgrunnsdata!$D:$D,'Endring fra 2009 til 2024'!J$1)</f>
        <v>19038.180056410463</v>
      </c>
      <c r="K287" s="2">
        <f>SUMIFS(Bakgrunnsdata!$F:$F,Bakgrunnsdata!$C:$C,'Endring fra 2009 til 2024'!$B287,Bakgrunnsdata!$D:$D,'Endring fra 2009 til 2024'!K$1)</f>
        <v>18863.044029189034</v>
      </c>
      <c r="L287" s="2">
        <f>SUMIFS(Bakgrunnsdata!$F:$F,Bakgrunnsdata!$C:$C,'Endring fra 2009 til 2024'!$B287,Bakgrunnsdata!$D:$D,'Endring fra 2009 til 2024'!L$1)</f>
        <v>16898.133241321368</v>
      </c>
      <c r="M287" s="2">
        <f>SUMIFS(Bakgrunnsdata!$F:$F,Bakgrunnsdata!$C:$C,'Endring fra 2009 til 2024'!$B287,Bakgrunnsdata!$D:$D,'Endring fra 2009 til 2024'!M$1)</f>
        <v>19100.119945870065</v>
      </c>
      <c r="N287" s="2">
        <f>SUMIFS(Bakgrunnsdata!$F:$F,Bakgrunnsdata!$C:$C,'Endring fra 2009 til 2024'!$B287,Bakgrunnsdata!$D:$D,'Endring fra 2009 til 2024'!N$1)</f>
        <v>17764.779897369845</v>
      </c>
      <c r="O287" s="2">
        <f>SUMIFS(Bakgrunnsdata!$F:$F,Bakgrunnsdata!$C:$C,'Endring fra 2009 til 2024'!$B287,Bakgrunnsdata!$D:$D,'Endring fra 2009 til 2024'!O$1)</f>
        <v>20678.431172576547</v>
      </c>
      <c r="P287" s="2">
        <f>SUMIFS(Bakgrunnsdata!$F:$F,Bakgrunnsdata!$C:$C,'Endring fra 2009 til 2024'!$B287,Bakgrunnsdata!$D:$D,'Endring fra 2009 til 2024'!P$1)</f>
        <v>21571.736248522495</v>
      </c>
      <c r="Q287" s="5">
        <f t="shared" si="4"/>
        <v>0.16573812599929205</v>
      </c>
      <c r="R287" s="6"/>
    </row>
    <row r="288" spans="1:18">
      <c r="A288" t="s">
        <v>530</v>
      </c>
      <c r="B288" t="s">
        <v>587</v>
      </c>
      <c r="C288" t="s">
        <v>588</v>
      </c>
      <c r="D288" s="2">
        <f>SUMIFS(Bakgrunnsdata!$F:$F,Bakgrunnsdata!$C:$C,'Endring fra 2009 til 2024'!$B288,Bakgrunnsdata!$D:$D,'Endring fra 2009 til 2024'!D$1)</f>
        <v>15672.526442758501</v>
      </c>
      <c r="E288" s="2">
        <f>SUMIFS(Bakgrunnsdata!$F:$F,Bakgrunnsdata!$C:$C,'Endring fra 2009 til 2024'!$B288,Bakgrunnsdata!$D:$D,'Endring fra 2009 til 2024'!E$1)</f>
        <v>15786.525019130453</v>
      </c>
      <c r="F288" s="2">
        <f>SUMIFS(Bakgrunnsdata!$F:$F,Bakgrunnsdata!$C:$C,'Endring fra 2009 til 2024'!$B288,Bakgrunnsdata!$D:$D,'Endring fra 2009 til 2024'!F$1)</f>
        <v>15855.09235529869</v>
      </c>
      <c r="G288" s="2">
        <f>SUMIFS(Bakgrunnsdata!$F:$F,Bakgrunnsdata!$C:$C,'Endring fra 2009 til 2024'!$B288,Bakgrunnsdata!$D:$D,'Endring fra 2009 til 2024'!G$1)</f>
        <v>15683.038556644129</v>
      </c>
      <c r="H288" s="2">
        <f>SUMIFS(Bakgrunnsdata!$F:$F,Bakgrunnsdata!$C:$C,'Endring fra 2009 til 2024'!$B288,Bakgrunnsdata!$D:$D,'Endring fra 2009 til 2024'!H$1)</f>
        <v>15611.900984457612</v>
      </c>
      <c r="I288" s="2">
        <f>SUMIFS(Bakgrunnsdata!$F:$F,Bakgrunnsdata!$C:$C,'Endring fra 2009 til 2024'!$B288,Bakgrunnsdata!$D:$D,'Endring fra 2009 til 2024'!I$1)</f>
        <v>16363.949853857341</v>
      </c>
      <c r="J288" s="2">
        <f>SUMIFS(Bakgrunnsdata!$F:$F,Bakgrunnsdata!$C:$C,'Endring fra 2009 til 2024'!$B288,Bakgrunnsdata!$D:$D,'Endring fra 2009 til 2024'!J$1)</f>
        <v>16568.358255282561</v>
      </c>
      <c r="K288" s="2">
        <f>SUMIFS(Bakgrunnsdata!$F:$F,Bakgrunnsdata!$C:$C,'Endring fra 2009 til 2024'!$B288,Bakgrunnsdata!$D:$D,'Endring fra 2009 til 2024'!K$1)</f>
        <v>17040.759214960017</v>
      </c>
      <c r="L288" s="2">
        <f>SUMIFS(Bakgrunnsdata!$F:$F,Bakgrunnsdata!$C:$C,'Endring fra 2009 til 2024'!$B288,Bakgrunnsdata!$D:$D,'Endring fra 2009 til 2024'!L$1)</f>
        <v>15259.294009666737</v>
      </c>
      <c r="M288" s="2">
        <f>SUMIFS(Bakgrunnsdata!$F:$F,Bakgrunnsdata!$C:$C,'Endring fra 2009 til 2024'!$B288,Bakgrunnsdata!$D:$D,'Endring fra 2009 til 2024'!M$1)</f>
        <v>16657.357974122384</v>
      </c>
      <c r="N288" s="2">
        <f>SUMIFS(Bakgrunnsdata!$F:$F,Bakgrunnsdata!$C:$C,'Endring fra 2009 til 2024'!$B288,Bakgrunnsdata!$D:$D,'Endring fra 2009 til 2024'!N$1)</f>
        <v>16279.607612168722</v>
      </c>
      <c r="O288" s="2">
        <f>SUMIFS(Bakgrunnsdata!$F:$F,Bakgrunnsdata!$C:$C,'Endring fra 2009 til 2024'!$B288,Bakgrunnsdata!$D:$D,'Endring fra 2009 til 2024'!O$1)</f>
        <v>16422.351285652716</v>
      </c>
      <c r="P288" s="2">
        <f>SUMIFS(Bakgrunnsdata!$F:$F,Bakgrunnsdata!$C:$C,'Endring fra 2009 til 2024'!$B288,Bakgrunnsdata!$D:$D,'Endring fra 2009 til 2024'!P$1)</f>
        <v>17060.558319402036</v>
      </c>
      <c r="Q288" s="5">
        <f t="shared" si="4"/>
        <v>8.8564653676808769E-2</v>
      </c>
      <c r="R288" s="6"/>
    </row>
    <row r="289" spans="1:18">
      <c r="A289" t="s">
        <v>530</v>
      </c>
      <c r="B289" t="s">
        <v>589</v>
      </c>
      <c r="C289" t="s">
        <v>590</v>
      </c>
      <c r="D289" s="2">
        <f>SUMIFS(Bakgrunnsdata!$F:$F,Bakgrunnsdata!$C:$C,'Endring fra 2009 til 2024'!$B289,Bakgrunnsdata!$D:$D,'Endring fra 2009 til 2024'!D$1)</f>
        <v>105293.73091849797</v>
      </c>
      <c r="E289" s="2">
        <f>SUMIFS(Bakgrunnsdata!$F:$F,Bakgrunnsdata!$C:$C,'Endring fra 2009 til 2024'!$B289,Bakgrunnsdata!$D:$D,'Endring fra 2009 til 2024'!E$1)</f>
        <v>106053.94688909153</v>
      </c>
      <c r="F289" s="2">
        <f>SUMIFS(Bakgrunnsdata!$F:$F,Bakgrunnsdata!$C:$C,'Endring fra 2009 til 2024'!$B289,Bakgrunnsdata!$D:$D,'Endring fra 2009 til 2024'!F$1)</f>
        <v>111617.53937747196</v>
      </c>
      <c r="G289" s="2">
        <f>SUMIFS(Bakgrunnsdata!$F:$F,Bakgrunnsdata!$C:$C,'Endring fra 2009 til 2024'!$B289,Bakgrunnsdata!$D:$D,'Endring fra 2009 til 2024'!G$1)</f>
        <v>103052.00045793796</v>
      </c>
      <c r="H289" s="2">
        <f>SUMIFS(Bakgrunnsdata!$F:$F,Bakgrunnsdata!$C:$C,'Endring fra 2009 til 2024'!$B289,Bakgrunnsdata!$D:$D,'Endring fra 2009 til 2024'!H$1)</f>
        <v>108411.20089108446</v>
      </c>
      <c r="I289" s="2">
        <f>SUMIFS(Bakgrunnsdata!$F:$F,Bakgrunnsdata!$C:$C,'Endring fra 2009 til 2024'!$B289,Bakgrunnsdata!$D:$D,'Endring fra 2009 til 2024'!I$1)</f>
        <v>111476.23911828887</v>
      </c>
      <c r="J289" s="2">
        <f>SUMIFS(Bakgrunnsdata!$F:$F,Bakgrunnsdata!$C:$C,'Endring fra 2009 til 2024'!$B289,Bakgrunnsdata!$D:$D,'Endring fra 2009 til 2024'!J$1)</f>
        <v>107554.09511167867</v>
      </c>
      <c r="K289" s="2">
        <f>SUMIFS(Bakgrunnsdata!$F:$F,Bakgrunnsdata!$C:$C,'Endring fra 2009 til 2024'!$B289,Bakgrunnsdata!$D:$D,'Endring fra 2009 til 2024'!K$1)</f>
        <v>109949.01445339146</v>
      </c>
      <c r="L289" s="2">
        <f>SUMIFS(Bakgrunnsdata!$F:$F,Bakgrunnsdata!$C:$C,'Endring fra 2009 til 2024'!$B289,Bakgrunnsdata!$D:$D,'Endring fra 2009 til 2024'!L$1)</f>
        <v>111920.97281747397</v>
      </c>
      <c r="M289" s="2">
        <f>SUMIFS(Bakgrunnsdata!$F:$F,Bakgrunnsdata!$C:$C,'Endring fra 2009 til 2024'!$B289,Bakgrunnsdata!$D:$D,'Endring fra 2009 til 2024'!M$1)</f>
        <v>110178.43031844519</v>
      </c>
      <c r="N289" s="2">
        <f>SUMIFS(Bakgrunnsdata!$F:$F,Bakgrunnsdata!$C:$C,'Endring fra 2009 til 2024'!$B289,Bakgrunnsdata!$D:$D,'Endring fra 2009 til 2024'!N$1)</f>
        <v>116100.92731216821</v>
      </c>
      <c r="O289" s="2">
        <f>SUMIFS(Bakgrunnsdata!$F:$F,Bakgrunnsdata!$C:$C,'Endring fra 2009 til 2024'!$B289,Bakgrunnsdata!$D:$D,'Endring fra 2009 til 2024'!O$1)</f>
        <v>109578.30661844678</v>
      </c>
      <c r="P289" s="2">
        <f>SUMIFS(Bakgrunnsdata!$F:$F,Bakgrunnsdata!$C:$C,'Endring fra 2009 til 2024'!$B289,Bakgrunnsdata!$D:$D,'Endring fra 2009 til 2024'!P$1)</f>
        <v>114319.57521490216</v>
      </c>
      <c r="Q289" s="5">
        <f t="shared" si="4"/>
        <v>8.5720623798491768E-2</v>
      </c>
      <c r="R289" s="6"/>
    </row>
    <row r="290" spans="1:18">
      <c r="A290" t="s">
        <v>530</v>
      </c>
      <c r="B290" t="s">
        <v>591</v>
      </c>
      <c r="C290" t="s">
        <v>592</v>
      </c>
      <c r="D290" s="2">
        <f>SUMIFS(Bakgrunnsdata!$F:$F,Bakgrunnsdata!$C:$C,'Endring fra 2009 til 2024'!$B290,Bakgrunnsdata!$D:$D,'Endring fra 2009 til 2024'!D$1)</f>
        <v>101129.28633312255</v>
      </c>
      <c r="E290" s="2">
        <f>SUMIFS(Bakgrunnsdata!$F:$F,Bakgrunnsdata!$C:$C,'Endring fra 2009 til 2024'!$B290,Bakgrunnsdata!$D:$D,'Endring fra 2009 til 2024'!E$1)</f>
        <v>98185.028115924506</v>
      </c>
      <c r="F290" s="2">
        <f>SUMIFS(Bakgrunnsdata!$F:$F,Bakgrunnsdata!$C:$C,'Endring fra 2009 til 2024'!$B290,Bakgrunnsdata!$D:$D,'Endring fra 2009 til 2024'!F$1)</f>
        <v>98885.882441927082</v>
      </c>
      <c r="G290" s="2">
        <f>SUMIFS(Bakgrunnsdata!$F:$F,Bakgrunnsdata!$C:$C,'Endring fra 2009 til 2024'!$B290,Bakgrunnsdata!$D:$D,'Endring fra 2009 til 2024'!G$1)</f>
        <v>99327.757563491701</v>
      </c>
      <c r="H290" s="2">
        <f>SUMIFS(Bakgrunnsdata!$F:$F,Bakgrunnsdata!$C:$C,'Endring fra 2009 til 2024'!$B290,Bakgrunnsdata!$D:$D,'Endring fra 2009 til 2024'!H$1)</f>
        <v>97399.124489027599</v>
      </c>
      <c r="I290" s="2">
        <f>SUMIFS(Bakgrunnsdata!$F:$F,Bakgrunnsdata!$C:$C,'Endring fra 2009 til 2024'!$B290,Bakgrunnsdata!$D:$D,'Endring fra 2009 til 2024'!I$1)</f>
        <v>92207.445142658471</v>
      </c>
      <c r="J290" s="2">
        <f>SUMIFS(Bakgrunnsdata!$F:$F,Bakgrunnsdata!$C:$C,'Endring fra 2009 til 2024'!$B290,Bakgrunnsdata!$D:$D,'Endring fra 2009 til 2024'!J$1)</f>
        <v>97452.210767284545</v>
      </c>
      <c r="K290" s="2">
        <f>SUMIFS(Bakgrunnsdata!$F:$F,Bakgrunnsdata!$C:$C,'Endring fra 2009 til 2024'!$B290,Bakgrunnsdata!$D:$D,'Endring fra 2009 til 2024'!K$1)</f>
        <v>86057.094127277058</v>
      </c>
      <c r="L290" s="2">
        <f>SUMIFS(Bakgrunnsdata!$F:$F,Bakgrunnsdata!$C:$C,'Endring fra 2009 til 2024'!$B290,Bakgrunnsdata!$D:$D,'Endring fra 2009 til 2024'!L$1)</f>
        <v>80505.767681441124</v>
      </c>
      <c r="M290" s="2">
        <f>SUMIFS(Bakgrunnsdata!$F:$F,Bakgrunnsdata!$C:$C,'Endring fra 2009 til 2024'!$B290,Bakgrunnsdata!$D:$D,'Endring fra 2009 til 2024'!M$1)</f>
        <v>82068.26378886406</v>
      </c>
      <c r="N290" s="2">
        <f>SUMIFS(Bakgrunnsdata!$F:$F,Bakgrunnsdata!$C:$C,'Endring fra 2009 til 2024'!$B290,Bakgrunnsdata!$D:$D,'Endring fra 2009 til 2024'!N$1)</f>
        <v>86421.286069950016</v>
      </c>
      <c r="O290" s="2">
        <f>SUMIFS(Bakgrunnsdata!$F:$F,Bakgrunnsdata!$C:$C,'Endring fra 2009 til 2024'!$B290,Bakgrunnsdata!$D:$D,'Endring fra 2009 til 2024'!O$1)</f>
        <v>85656.403160169808</v>
      </c>
      <c r="P290" s="2">
        <f>SUMIFS(Bakgrunnsdata!$F:$F,Bakgrunnsdata!$C:$C,'Endring fra 2009 til 2024'!$B290,Bakgrunnsdata!$D:$D,'Endring fra 2009 til 2024'!P$1)</f>
        <v>81577.50944009755</v>
      </c>
      <c r="Q290" s="5">
        <f t="shared" si="4"/>
        <v>-0.19333446919244468</v>
      </c>
      <c r="R290" s="6"/>
    </row>
    <row r="291" spans="1:18">
      <c r="A291" t="s">
        <v>530</v>
      </c>
      <c r="B291" t="s">
        <v>593</v>
      </c>
      <c r="C291" t="s">
        <v>594</v>
      </c>
      <c r="D291" s="2">
        <f>SUMIFS(Bakgrunnsdata!$F:$F,Bakgrunnsdata!$C:$C,'Endring fra 2009 til 2024'!$B291,Bakgrunnsdata!$D:$D,'Endring fra 2009 til 2024'!D$1)</f>
        <v>172996.33466180635</v>
      </c>
      <c r="E291" s="2">
        <f>SUMIFS(Bakgrunnsdata!$F:$F,Bakgrunnsdata!$C:$C,'Endring fra 2009 til 2024'!$B291,Bakgrunnsdata!$D:$D,'Endring fra 2009 til 2024'!E$1)</f>
        <v>346844.84954940079</v>
      </c>
      <c r="F291" s="2">
        <f>SUMIFS(Bakgrunnsdata!$F:$F,Bakgrunnsdata!$C:$C,'Endring fra 2009 til 2024'!$B291,Bakgrunnsdata!$D:$D,'Endring fra 2009 til 2024'!F$1)</f>
        <v>344761.37043491914</v>
      </c>
      <c r="G291" s="2">
        <f>SUMIFS(Bakgrunnsdata!$F:$F,Bakgrunnsdata!$C:$C,'Endring fra 2009 til 2024'!$B291,Bakgrunnsdata!$D:$D,'Endring fra 2009 til 2024'!G$1)</f>
        <v>314107.32713552384</v>
      </c>
      <c r="H291" s="2">
        <f>SUMIFS(Bakgrunnsdata!$F:$F,Bakgrunnsdata!$C:$C,'Endring fra 2009 til 2024'!$B291,Bakgrunnsdata!$D:$D,'Endring fra 2009 til 2024'!H$1)</f>
        <v>313202.55524794909</v>
      </c>
      <c r="I291" s="2">
        <f>SUMIFS(Bakgrunnsdata!$F:$F,Bakgrunnsdata!$C:$C,'Endring fra 2009 til 2024'!$B291,Bakgrunnsdata!$D:$D,'Endring fra 2009 til 2024'!I$1)</f>
        <v>303693.51545969176</v>
      </c>
      <c r="J291" s="2">
        <f>SUMIFS(Bakgrunnsdata!$F:$F,Bakgrunnsdata!$C:$C,'Endring fra 2009 til 2024'!$B291,Bakgrunnsdata!$D:$D,'Endring fra 2009 til 2024'!J$1)</f>
        <v>300285.20335154212</v>
      </c>
      <c r="K291" s="2">
        <f>SUMIFS(Bakgrunnsdata!$F:$F,Bakgrunnsdata!$C:$C,'Endring fra 2009 til 2024'!$B291,Bakgrunnsdata!$D:$D,'Endring fra 2009 til 2024'!K$1)</f>
        <v>368101.01778116944</v>
      </c>
      <c r="L291" s="2">
        <f>SUMIFS(Bakgrunnsdata!$F:$F,Bakgrunnsdata!$C:$C,'Endring fra 2009 til 2024'!$B291,Bakgrunnsdata!$D:$D,'Endring fra 2009 til 2024'!L$1)</f>
        <v>454348.34038192115</v>
      </c>
      <c r="M291" s="2">
        <f>SUMIFS(Bakgrunnsdata!$F:$F,Bakgrunnsdata!$C:$C,'Endring fra 2009 til 2024'!$B291,Bakgrunnsdata!$D:$D,'Endring fra 2009 til 2024'!M$1)</f>
        <v>468078.79301787302</v>
      </c>
      <c r="N291" s="2">
        <f>SUMIFS(Bakgrunnsdata!$F:$F,Bakgrunnsdata!$C:$C,'Endring fra 2009 til 2024'!$B291,Bakgrunnsdata!$D:$D,'Endring fra 2009 til 2024'!N$1)</f>
        <v>481929.99111208902</v>
      </c>
      <c r="O291" s="2">
        <f>SUMIFS(Bakgrunnsdata!$F:$F,Bakgrunnsdata!$C:$C,'Endring fra 2009 til 2024'!$B291,Bakgrunnsdata!$D:$D,'Endring fra 2009 til 2024'!O$1)</f>
        <v>464630.09604087775</v>
      </c>
      <c r="P291" s="2">
        <f>SUMIFS(Bakgrunnsdata!$F:$F,Bakgrunnsdata!$C:$C,'Endring fra 2009 til 2024'!$B291,Bakgrunnsdata!$D:$D,'Endring fra 2009 til 2024'!P$1)</f>
        <v>485810.00412575016</v>
      </c>
      <c r="Q291" s="5">
        <f t="shared" si="4"/>
        <v>1.8082098101989783</v>
      </c>
      <c r="R291" s="6"/>
    </row>
    <row r="292" spans="1:18">
      <c r="A292" t="s">
        <v>530</v>
      </c>
      <c r="B292" t="s">
        <v>595</v>
      </c>
      <c r="C292" t="s">
        <v>596</v>
      </c>
      <c r="D292" s="2">
        <f>SUMIFS(Bakgrunnsdata!$F:$F,Bakgrunnsdata!$C:$C,'Endring fra 2009 til 2024'!$B292,Bakgrunnsdata!$D:$D,'Endring fra 2009 til 2024'!D$1)</f>
        <v>52134.416510986252</v>
      </c>
      <c r="E292" s="2">
        <f>SUMIFS(Bakgrunnsdata!$F:$F,Bakgrunnsdata!$C:$C,'Endring fra 2009 til 2024'!$B292,Bakgrunnsdata!$D:$D,'Endring fra 2009 til 2024'!E$1)</f>
        <v>51806.112773973582</v>
      </c>
      <c r="F292" s="2">
        <f>SUMIFS(Bakgrunnsdata!$F:$F,Bakgrunnsdata!$C:$C,'Endring fra 2009 til 2024'!$B292,Bakgrunnsdata!$D:$D,'Endring fra 2009 til 2024'!F$1)</f>
        <v>50812.548823108227</v>
      </c>
      <c r="G292" s="2">
        <f>SUMIFS(Bakgrunnsdata!$F:$F,Bakgrunnsdata!$C:$C,'Endring fra 2009 til 2024'!$B292,Bakgrunnsdata!$D:$D,'Endring fra 2009 til 2024'!G$1)</f>
        <v>51242.064941224991</v>
      </c>
      <c r="H292" s="2">
        <f>SUMIFS(Bakgrunnsdata!$F:$F,Bakgrunnsdata!$C:$C,'Endring fra 2009 til 2024'!$B292,Bakgrunnsdata!$D:$D,'Endring fra 2009 til 2024'!H$1)</f>
        <v>49961.992893452916</v>
      </c>
      <c r="I292" s="2">
        <f>SUMIFS(Bakgrunnsdata!$F:$F,Bakgrunnsdata!$C:$C,'Endring fra 2009 til 2024'!$B292,Bakgrunnsdata!$D:$D,'Endring fra 2009 til 2024'!I$1)</f>
        <v>51590.717578574506</v>
      </c>
      <c r="J292" s="2">
        <f>SUMIFS(Bakgrunnsdata!$F:$F,Bakgrunnsdata!$C:$C,'Endring fra 2009 til 2024'!$B292,Bakgrunnsdata!$D:$D,'Endring fra 2009 til 2024'!J$1)</f>
        <v>55862.809290850593</v>
      </c>
      <c r="K292" s="2">
        <f>SUMIFS(Bakgrunnsdata!$F:$F,Bakgrunnsdata!$C:$C,'Endring fra 2009 til 2024'!$B292,Bakgrunnsdata!$D:$D,'Endring fra 2009 til 2024'!K$1)</f>
        <v>53567.265967753883</v>
      </c>
      <c r="L292" s="2">
        <f>SUMIFS(Bakgrunnsdata!$F:$F,Bakgrunnsdata!$C:$C,'Endring fra 2009 til 2024'!$B292,Bakgrunnsdata!$D:$D,'Endring fra 2009 til 2024'!L$1)</f>
        <v>52448.043565682892</v>
      </c>
      <c r="M292" s="2">
        <f>SUMIFS(Bakgrunnsdata!$F:$F,Bakgrunnsdata!$C:$C,'Endring fra 2009 til 2024'!$B292,Bakgrunnsdata!$D:$D,'Endring fra 2009 til 2024'!M$1)</f>
        <v>51449.139741991574</v>
      </c>
      <c r="N292" s="2">
        <f>SUMIFS(Bakgrunnsdata!$F:$F,Bakgrunnsdata!$C:$C,'Endring fra 2009 til 2024'!$B292,Bakgrunnsdata!$D:$D,'Endring fra 2009 til 2024'!N$1)</f>
        <v>52659.525641726155</v>
      </c>
      <c r="O292" s="2">
        <f>SUMIFS(Bakgrunnsdata!$F:$F,Bakgrunnsdata!$C:$C,'Endring fra 2009 til 2024'!$B292,Bakgrunnsdata!$D:$D,'Endring fra 2009 til 2024'!O$1)</f>
        <v>51236.082083907211</v>
      </c>
      <c r="P292" s="2">
        <f>SUMIFS(Bakgrunnsdata!$F:$F,Bakgrunnsdata!$C:$C,'Endring fra 2009 til 2024'!$B292,Bakgrunnsdata!$D:$D,'Endring fra 2009 til 2024'!P$1)</f>
        <v>54476.522069899991</v>
      </c>
      <c r="Q292" s="5">
        <f t="shared" si="4"/>
        <v>4.492436504818631E-2</v>
      </c>
      <c r="R292" s="6"/>
    </row>
    <row r="293" spans="1:18">
      <c r="A293" t="s">
        <v>530</v>
      </c>
      <c r="B293" t="s">
        <v>597</v>
      </c>
      <c r="C293" t="s">
        <v>598</v>
      </c>
      <c r="D293" s="2">
        <f>SUMIFS(Bakgrunnsdata!$F:$F,Bakgrunnsdata!$C:$C,'Endring fra 2009 til 2024'!$B293,Bakgrunnsdata!$D:$D,'Endring fra 2009 til 2024'!D$1)</f>
        <v>97118.562309161309</v>
      </c>
      <c r="E293" s="2">
        <f>SUMIFS(Bakgrunnsdata!$F:$F,Bakgrunnsdata!$C:$C,'Endring fra 2009 til 2024'!$B293,Bakgrunnsdata!$D:$D,'Endring fra 2009 til 2024'!E$1)</f>
        <v>90047.055771343876</v>
      </c>
      <c r="F293" s="2">
        <f>SUMIFS(Bakgrunnsdata!$F:$F,Bakgrunnsdata!$C:$C,'Endring fra 2009 til 2024'!$B293,Bakgrunnsdata!$D:$D,'Endring fra 2009 til 2024'!F$1)</f>
        <v>89303.507396053465</v>
      </c>
      <c r="G293" s="2">
        <f>SUMIFS(Bakgrunnsdata!$F:$F,Bakgrunnsdata!$C:$C,'Endring fra 2009 til 2024'!$B293,Bakgrunnsdata!$D:$D,'Endring fra 2009 til 2024'!G$1)</f>
        <v>99775.888764144271</v>
      </c>
      <c r="H293" s="2">
        <f>SUMIFS(Bakgrunnsdata!$F:$F,Bakgrunnsdata!$C:$C,'Endring fra 2009 til 2024'!$B293,Bakgrunnsdata!$D:$D,'Endring fra 2009 til 2024'!H$1)</f>
        <v>106282.95357606791</v>
      </c>
      <c r="I293" s="2">
        <f>SUMIFS(Bakgrunnsdata!$F:$F,Bakgrunnsdata!$C:$C,'Endring fra 2009 til 2024'!$B293,Bakgrunnsdata!$D:$D,'Endring fra 2009 til 2024'!I$1)</f>
        <v>109983.54747861782</v>
      </c>
      <c r="J293" s="2">
        <f>SUMIFS(Bakgrunnsdata!$F:$F,Bakgrunnsdata!$C:$C,'Endring fra 2009 til 2024'!$B293,Bakgrunnsdata!$D:$D,'Endring fra 2009 til 2024'!J$1)</f>
        <v>102418.11048842699</v>
      </c>
      <c r="K293" s="2">
        <f>SUMIFS(Bakgrunnsdata!$F:$F,Bakgrunnsdata!$C:$C,'Endring fra 2009 til 2024'!$B293,Bakgrunnsdata!$D:$D,'Endring fra 2009 til 2024'!K$1)</f>
        <v>94681.962897672347</v>
      </c>
      <c r="L293" s="2">
        <f>SUMIFS(Bakgrunnsdata!$F:$F,Bakgrunnsdata!$C:$C,'Endring fra 2009 til 2024'!$B293,Bakgrunnsdata!$D:$D,'Endring fra 2009 til 2024'!L$1)</f>
        <v>90059.275765695595</v>
      </c>
      <c r="M293" s="2">
        <f>SUMIFS(Bakgrunnsdata!$F:$F,Bakgrunnsdata!$C:$C,'Endring fra 2009 til 2024'!$B293,Bakgrunnsdata!$D:$D,'Endring fra 2009 til 2024'!M$1)</f>
        <v>102947.2029625639</v>
      </c>
      <c r="N293" s="2">
        <f>SUMIFS(Bakgrunnsdata!$F:$F,Bakgrunnsdata!$C:$C,'Endring fra 2009 til 2024'!$B293,Bakgrunnsdata!$D:$D,'Endring fra 2009 til 2024'!N$1)</f>
        <v>102634.49846672289</v>
      </c>
      <c r="O293" s="2">
        <f>SUMIFS(Bakgrunnsdata!$F:$F,Bakgrunnsdata!$C:$C,'Endring fra 2009 til 2024'!$B293,Bakgrunnsdata!$D:$D,'Endring fra 2009 til 2024'!O$1)</f>
        <v>104232.40066579902</v>
      </c>
      <c r="P293" s="2">
        <f>SUMIFS(Bakgrunnsdata!$F:$F,Bakgrunnsdata!$C:$C,'Endring fra 2009 til 2024'!$B293,Bakgrunnsdata!$D:$D,'Endring fra 2009 til 2024'!P$1)</f>
        <v>105808.56720701388</v>
      </c>
      <c r="Q293" s="5">
        <f t="shared" si="4"/>
        <v>8.9478310749590229E-2</v>
      </c>
      <c r="R293" s="6"/>
    </row>
    <row r="294" spans="1:18">
      <c r="A294" t="s">
        <v>530</v>
      </c>
      <c r="B294" t="s">
        <v>599</v>
      </c>
      <c r="C294" t="s">
        <v>600</v>
      </c>
      <c r="D294" s="2">
        <f>SUMIFS(Bakgrunnsdata!$F:$F,Bakgrunnsdata!$C:$C,'Endring fra 2009 til 2024'!$B294,Bakgrunnsdata!$D:$D,'Endring fra 2009 til 2024'!D$1)</f>
        <v>51013.781517197014</v>
      </c>
      <c r="E294" s="2">
        <f>SUMIFS(Bakgrunnsdata!$F:$F,Bakgrunnsdata!$C:$C,'Endring fra 2009 til 2024'!$B294,Bakgrunnsdata!$D:$D,'Endring fra 2009 til 2024'!E$1)</f>
        <v>49473.867796754217</v>
      </c>
      <c r="F294" s="2">
        <f>SUMIFS(Bakgrunnsdata!$F:$F,Bakgrunnsdata!$C:$C,'Endring fra 2009 til 2024'!$B294,Bakgrunnsdata!$D:$D,'Endring fra 2009 til 2024'!F$1)</f>
        <v>50769.369962883684</v>
      </c>
      <c r="G294" s="2">
        <f>SUMIFS(Bakgrunnsdata!$F:$F,Bakgrunnsdata!$C:$C,'Endring fra 2009 til 2024'!$B294,Bakgrunnsdata!$D:$D,'Endring fra 2009 til 2024'!G$1)</f>
        <v>51688.395621696865</v>
      </c>
      <c r="H294" s="2">
        <f>SUMIFS(Bakgrunnsdata!$F:$F,Bakgrunnsdata!$C:$C,'Endring fra 2009 til 2024'!$B294,Bakgrunnsdata!$D:$D,'Endring fra 2009 til 2024'!H$1)</f>
        <v>51234.791746447336</v>
      </c>
      <c r="I294" s="2">
        <f>SUMIFS(Bakgrunnsdata!$F:$F,Bakgrunnsdata!$C:$C,'Endring fra 2009 til 2024'!$B294,Bakgrunnsdata!$D:$D,'Endring fra 2009 til 2024'!I$1)</f>
        <v>51189.912546912681</v>
      </c>
      <c r="J294" s="2">
        <f>SUMIFS(Bakgrunnsdata!$F:$F,Bakgrunnsdata!$C:$C,'Endring fra 2009 til 2024'!$B294,Bakgrunnsdata!$D:$D,'Endring fra 2009 til 2024'!J$1)</f>
        <v>55224.93510740099</v>
      </c>
      <c r="K294" s="2">
        <f>SUMIFS(Bakgrunnsdata!$F:$F,Bakgrunnsdata!$C:$C,'Endring fra 2009 til 2024'!$B294,Bakgrunnsdata!$D:$D,'Endring fra 2009 til 2024'!K$1)</f>
        <v>53480.522232221701</v>
      </c>
      <c r="L294" s="2">
        <f>SUMIFS(Bakgrunnsdata!$F:$F,Bakgrunnsdata!$C:$C,'Endring fra 2009 til 2024'!$B294,Bakgrunnsdata!$D:$D,'Endring fra 2009 til 2024'!L$1)</f>
        <v>49489.191650622102</v>
      </c>
      <c r="M294" s="2">
        <f>SUMIFS(Bakgrunnsdata!$F:$F,Bakgrunnsdata!$C:$C,'Endring fra 2009 til 2024'!$B294,Bakgrunnsdata!$D:$D,'Endring fra 2009 til 2024'!M$1)</f>
        <v>52088.077560787773</v>
      </c>
      <c r="N294" s="2">
        <f>SUMIFS(Bakgrunnsdata!$F:$F,Bakgrunnsdata!$C:$C,'Endring fra 2009 til 2024'!$B294,Bakgrunnsdata!$D:$D,'Endring fra 2009 til 2024'!N$1)</f>
        <v>51999.30610415955</v>
      </c>
      <c r="O294" s="2">
        <f>SUMIFS(Bakgrunnsdata!$F:$F,Bakgrunnsdata!$C:$C,'Endring fra 2009 til 2024'!$B294,Bakgrunnsdata!$D:$D,'Endring fra 2009 til 2024'!O$1)</f>
        <v>49479.394197232024</v>
      </c>
      <c r="P294" s="2">
        <f>SUMIFS(Bakgrunnsdata!$F:$F,Bakgrunnsdata!$C:$C,'Endring fra 2009 til 2024'!$B294,Bakgrunnsdata!$D:$D,'Endring fra 2009 til 2024'!P$1)</f>
        <v>52492.215236449112</v>
      </c>
      <c r="Q294" s="5">
        <f t="shared" si="4"/>
        <v>2.8981065023648833E-2</v>
      </c>
      <c r="R294" s="6"/>
    </row>
    <row r="295" spans="1:18">
      <c r="A295" t="s">
        <v>530</v>
      </c>
      <c r="B295" t="s">
        <v>601</v>
      </c>
      <c r="C295" t="s">
        <v>602</v>
      </c>
      <c r="D295" s="2">
        <f>SUMIFS(Bakgrunnsdata!$F:$F,Bakgrunnsdata!$C:$C,'Endring fra 2009 til 2024'!$B295,Bakgrunnsdata!$D:$D,'Endring fra 2009 til 2024'!D$1)</f>
        <v>275418.84087720036</v>
      </c>
      <c r="E295" s="2">
        <f>SUMIFS(Bakgrunnsdata!$F:$F,Bakgrunnsdata!$C:$C,'Endring fra 2009 til 2024'!$B295,Bakgrunnsdata!$D:$D,'Endring fra 2009 til 2024'!E$1)</f>
        <v>277631.40979017987</v>
      </c>
      <c r="F295" s="2">
        <f>SUMIFS(Bakgrunnsdata!$F:$F,Bakgrunnsdata!$C:$C,'Endring fra 2009 til 2024'!$B295,Bakgrunnsdata!$D:$D,'Endring fra 2009 til 2024'!F$1)</f>
        <v>316826.19095855369</v>
      </c>
      <c r="G295" s="2">
        <f>SUMIFS(Bakgrunnsdata!$F:$F,Bakgrunnsdata!$C:$C,'Endring fra 2009 til 2024'!$B295,Bakgrunnsdata!$D:$D,'Endring fra 2009 til 2024'!G$1)</f>
        <v>348137.13657424488</v>
      </c>
      <c r="H295" s="2">
        <f>SUMIFS(Bakgrunnsdata!$F:$F,Bakgrunnsdata!$C:$C,'Endring fra 2009 til 2024'!$B295,Bakgrunnsdata!$D:$D,'Endring fra 2009 til 2024'!H$1)</f>
        <v>349285.01897530683</v>
      </c>
      <c r="I295" s="2">
        <f>SUMIFS(Bakgrunnsdata!$F:$F,Bakgrunnsdata!$C:$C,'Endring fra 2009 til 2024'!$B295,Bakgrunnsdata!$D:$D,'Endring fra 2009 til 2024'!I$1)</f>
        <v>338250.9361081681</v>
      </c>
      <c r="J295" s="2">
        <f>SUMIFS(Bakgrunnsdata!$F:$F,Bakgrunnsdata!$C:$C,'Endring fra 2009 til 2024'!$B295,Bakgrunnsdata!$D:$D,'Endring fra 2009 til 2024'!J$1)</f>
        <v>360914.16528387496</v>
      </c>
      <c r="K295" s="2">
        <f>SUMIFS(Bakgrunnsdata!$F:$F,Bakgrunnsdata!$C:$C,'Endring fra 2009 til 2024'!$B295,Bakgrunnsdata!$D:$D,'Endring fra 2009 til 2024'!K$1)</f>
        <v>347589.55245817051</v>
      </c>
      <c r="L295" s="2">
        <f>SUMIFS(Bakgrunnsdata!$F:$F,Bakgrunnsdata!$C:$C,'Endring fra 2009 til 2024'!$B295,Bakgrunnsdata!$D:$D,'Endring fra 2009 til 2024'!L$1)</f>
        <v>336547.20441348373</v>
      </c>
      <c r="M295" s="2">
        <f>SUMIFS(Bakgrunnsdata!$F:$F,Bakgrunnsdata!$C:$C,'Endring fra 2009 til 2024'!$B295,Bakgrunnsdata!$D:$D,'Endring fra 2009 til 2024'!M$1)</f>
        <v>344600.34640888305</v>
      </c>
      <c r="N295" s="2">
        <f>SUMIFS(Bakgrunnsdata!$F:$F,Bakgrunnsdata!$C:$C,'Endring fra 2009 til 2024'!$B295,Bakgrunnsdata!$D:$D,'Endring fra 2009 til 2024'!N$1)</f>
        <v>339363.08996759244</v>
      </c>
      <c r="O295" s="2">
        <f>SUMIFS(Bakgrunnsdata!$F:$F,Bakgrunnsdata!$C:$C,'Endring fra 2009 til 2024'!$B295,Bakgrunnsdata!$D:$D,'Endring fra 2009 til 2024'!O$1)</f>
        <v>301401.62615023536</v>
      </c>
      <c r="P295" s="2">
        <f>SUMIFS(Bakgrunnsdata!$F:$F,Bakgrunnsdata!$C:$C,'Endring fra 2009 til 2024'!$B295,Bakgrunnsdata!$D:$D,'Endring fra 2009 til 2024'!P$1)</f>
        <v>336143.33543444896</v>
      </c>
      <c r="Q295" s="5">
        <f t="shared" si="4"/>
        <v>0.22048053925375255</v>
      </c>
      <c r="R295" s="6"/>
    </row>
    <row r="296" spans="1:18">
      <c r="A296" t="s">
        <v>530</v>
      </c>
      <c r="B296" t="s">
        <v>603</v>
      </c>
      <c r="C296" t="s">
        <v>604</v>
      </c>
      <c r="D296" s="2">
        <f>SUMIFS(Bakgrunnsdata!$F:$F,Bakgrunnsdata!$C:$C,'Endring fra 2009 til 2024'!$B296,Bakgrunnsdata!$D:$D,'Endring fra 2009 til 2024'!D$1)</f>
        <v>95054.081817317434</v>
      </c>
      <c r="E296" s="2">
        <f>SUMIFS(Bakgrunnsdata!$F:$F,Bakgrunnsdata!$C:$C,'Endring fra 2009 til 2024'!$B296,Bakgrunnsdata!$D:$D,'Endring fra 2009 til 2024'!E$1)</f>
        <v>93744.310371340776</v>
      </c>
      <c r="F296" s="2">
        <f>SUMIFS(Bakgrunnsdata!$F:$F,Bakgrunnsdata!$C:$C,'Endring fra 2009 til 2024'!$B296,Bakgrunnsdata!$D:$D,'Endring fra 2009 til 2024'!F$1)</f>
        <v>94755.863984230746</v>
      </c>
      <c r="G296" s="2">
        <f>SUMIFS(Bakgrunnsdata!$F:$F,Bakgrunnsdata!$C:$C,'Endring fra 2009 til 2024'!$B296,Bakgrunnsdata!$D:$D,'Endring fra 2009 til 2024'!G$1)</f>
        <v>95452.150917019608</v>
      </c>
      <c r="H296" s="2">
        <f>SUMIFS(Bakgrunnsdata!$F:$F,Bakgrunnsdata!$C:$C,'Endring fra 2009 til 2024'!$B296,Bakgrunnsdata!$D:$D,'Endring fra 2009 til 2024'!H$1)</f>
        <v>95938.280803194357</v>
      </c>
      <c r="I296" s="2">
        <f>SUMIFS(Bakgrunnsdata!$F:$F,Bakgrunnsdata!$C:$C,'Endring fra 2009 til 2024'!$B296,Bakgrunnsdata!$D:$D,'Endring fra 2009 til 2024'!I$1)</f>
        <v>97686.73674457641</v>
      </c>
      <c r="J296" s="2">
        <f>SUMIFS(Bakgrunnsdata!$F:$F,Bakgrunnsdata!$C:$C,'Endring fra 2009 til 2024'!$B296,Bakgrunnsdata!$D:$D,'Endring fra 2009 til 2024'!J$1)</f>
        <v>104980.16949441796</v>
      </c>
      <c r="K296" s="2">
        <f>SUMIFS(Bakgrunnsdata!$F:$F,Bakgrunnsdata!$C:$C,'Endring fra 2009 til 2024'!$B296,Bakgrunnsdata!$D:$D,'Endring fra 2009 til 2024'!K$1)</f>
        <v>104228.3053629155</v>
      </c>
      <c r="L296" s="2">
        <f>SUMIFS(Bakgrunnsdata!$F:$F,Bakgrunnsdata!$C:$C,'Endring fra 2009 til 2024'!$B296,Bakgrunnsdata!$D:$D,'Endring fra 2009 til 2024'!L$1)</f>
        <v>101731.5881110006</v>
      </c>
      <c r="M296" s="2">
        <f>SUMIFS(Bakgrunnsdata!$F:$F,Bakgrunnsdata!$C:$C,'Endring fra 2009 til 2024'!$B296,Bakgrunnsdata!$D:$D,'Endring fra 2009 til 2024'!M$1)</f>
        <v>105135.36054024476</v>
      </c>
      <c r="N296" s="2">
        <f>SUMIFS(Bakgrunnsdata!$F:$F,Bakgrunnsdata!$C:$C,'Endring fra 2009 til 2024'!$B296,Bakgrunnsdata!$D:$D,'Endring fra 2009 til 2024'!N$1)</f>
        <v>104580.02343589543</v>
      </c>
      <c r="O296" s="2">
        <f>SUMIFS(Bakgrunnsdata!$F:$F,Bakgrunnsdata!$C:$C,'Endring fra 2009 til 2024'!$B296,Bakgrunnsdata!$D:$D,'Endring fra 2009 til 2024'!O$1)</f>
        <v>106560.47101118832</v>
      </c>
      <c r="P296" s="2">
        <f>SUMIFS(Bakgrunnsdata!$F:$F,Bakgrunnsdata!$C:$C,'Endring fra 2009 til 2024'!$B296,Bakgrunnsdata!$D:$D,'Endring fra 2009 til 2024'!P$1)</f>
        <v>108025.87043880144</v>
      </c>
      <c r="Q296" s="5">
        <f t="shared" si="4"/>
        <v>0.13646745487915224</v>
      </c>
      <c r="R296" s="6"/>
    </row>
    <row r="297" spans="1:18">
      <c r="A297" t="s">
        <v>530</v>
      </c>
      <c r="B297" t="s">
        <v>605</v>
      </c>
      <c r="C297" t="s">
        <v>606</v>
      </c>
      <c r="D297" s="2">
        <f>SUMIFS(Bakgrunnsdata!$F:$F,Bakgrunnsdata!$C:$C,'Endring fra 2009 til 2024'!$B297,Bakgrunnsdata!$D:$D,'Endring fra 2009 til 2024'!D$1)</f>
        <v>19158.934067465172</v>
      </c>
      <c r="E297" s="2">
        <f>SUMIFS(Bakgrunnsdata!$F:$F,Bakgrunnsdata!$C:$C,'Endring fra 2009 til 2024'!$B297,Bakgrunnsdata!$D:$D,'Endring fra 2009 til 2024'!E$1)</f>
        <v>19403.622195092576</v>
      </c>
      <c r="F297" s="2">
        <f>SUMIFS(Bakgrunnsdata!$F:$F,Bakgrunnsdata!$C:$C,'Endring fra 2009 til 2024'!$B297,Bakgrunnsdata!$D:$D,'Endring fra 2009 til 2024'!F$1)</f>
        <v>19596.615551953742</v>
      </c>
      <c r="G297" s="2">
        <f>SUMIFS(Bakgrunnsdata!$F:$F,Bakgrunnsdata!$C:$C,'Endring fra 2009 til 2024'!$B297,Bakgrunnsdata!$D:$D,'Endring fra 2009 til 2024'!G$1)</f>
        <v>19510.151233669079</v>
      </c>
      <c r="H297" s="2">
        <f>SUMIFS(Bakgrunnsdata!$F:$F,Bakgrunnsdata!$C:$C,'Endring fra 2009 til 2024'!$B297,Bakgrunnsdata!$D:$D,'Endring fra 2009 til 2024'!H$1)</f>
        <v>20384.114190345495</v>
      </c>
      <c r="I297" s="2">
        <f>SUMIFS(Bakgrunnsdata!$F:$F,Bakgrunnsdata!$C:$C,'Endring fra 2009 til 2024'!$B297,Bakgrunnsdata!$D:$D,'Endring fra 2009 til 2024'!I$1)</f>
        <v>19790.145655838347</v>
      </c>
      <c r="J297" s="2">
        <f>SUMIFS(Bakgrunnsdata!$F:$F,Bakgrunnsdata!$C:$C,'Endring fra 2009 til 2024'!$B297,Bakgrunnsdata!$D:$D,'Endring fra 2009 til 2024'!J$1)</f>
        <v>19241.654861976393</v>
      </c>
      <c r="K297" s="2">
        <f>SUMIFS(Bakgrunnsdata!$F:$F,Bakgrunnsdata!$C:$C,'Endring fra 2009 til 2024'!$B297,Bakgrunnsdata!$D:$D,'Endring fra 2009 til 2024'!K$1)</f>
        <v>18532.47559932775</v>
      </c>
      <c r="L297" s="2">
        <f>SUMIFS(Bakgrunnsdata!$F:$F,Bakgrunnsdata!$C:$C,'Endring fra 2009 til 2024'!$B297,Bakgrunnsdata!$D:$D,'Endring fra 2009 til 2024'!L$1)</f>
        <v>18463.696484268174</v>
      </c>
      <c r="M297" s="2">
        <f>SUMIFS(Bakgrunnsdata!$F:$F,Bakgrunnsdata!$C:$C,'Endring fra 2009 til 2024'!$B297,Bakgrunnsdata!$D:$D,'Endring fra 2009 til 2024'!M$1)</f>
        <v>18943.489559953272</v>
      </c>
      <c r="N297" s="2">
        <f>SUMIFS(Bakgrunnsdata!$F:$F,Bakgrunnsdata!$C:$C,'Endring fra 2009 til 2024'!$B297,Bakgrunnsdata!$D:$D,'Endring fra 2009 til 2024'!N$1)</f>
        <v>18372.459084547507</v>
      </c>
      <c r="O297" s="2">
        <f>SUMIFS(Bakgrunnsdata!$F:$F,Bakgrunnsdata!$C:$C,'Endring fra 2009 til 2024'!$B297,Bakgrunnsdata!$D:$D,'Endring fra 2009 til 2024'!O$1)</f>
        <v>17471.446072108127</v>
      </c>
      <c r="P297" s="2">
        <f>SUMIFS(Bakgrunnsdata!$F:$F,Bakgrunnsdata!$C:$C,'Endring fra 2009 til 2024'!$B297,Bakgrunnsdata!$D:$D,'Endring fra 2009 til 2024'!P$1)</f>
        <v>17539.111224704306</v>
      </c>
      <c r="Q297" s="5">
        <f t="shared" si="4"/>
        <v>-8.4546605623095461E-2</v>
      </c>
      <c r="R297" s="6"/>
    </row>
    <row r="298" spans="1:18">
      <c r="A298" t="s">
        <v>607</v>
      </c>
      <c r="B298" t="s">
        <v>608</v>
      </c>
      <c r="C298" t="s">
        <v>609</v>
      </c>
      <c r="D298" s="2">
        <f>SUMIFS(Bakgrunnsdata!$F:$F,Bakgrunnsdata!$C:$C,'Endring fra 2009 til 2024'!$B298,Bakgrunnsdata!$D:$D,'Endring fra 2009 til 2024'!D$1)</f>
        <v>95207.075135738487</v>
      </c>
      <c r="E298" s="2">
        <f>SUMIFS(Bakgrunnsdata!$F:$F,Bakgrunnsdata!$C:$C,'Endring fra 2009 til 2024'!$B298,Bakgrunnsdata!$D:$D,'Endring fra 2009 til 2024'!E$1)</f>
        <v>92998.983920031649</v>
      </c>
      <c r="F298" s="2">
        <f>SUMIFS(Bakgrunnsdata!$F:$F,Bakgrunnsdata!$C:$C,'Endring fra 2009 til 2024'!$B298,Bakgrunnsdata!$D:$D,'Endring fra 2009 til 2024'!F$1)</f>
        <v>91672.470617525745</v>
      </c>
      <c r="G298" s="2">
        <f>SUMIFS(Bakgrunnsdata!$F:$F,Bakgrunnsdata!$C:$C,'Endring fra 2009 til 2024'!$B298,Bakgrunnsdata!$D:$D,'Endring fra 2009 til 2024'!G$1)</f>
        <v>89135.474372511031</v>
      </c>
      <c r="H298" s="2">
        <f>SUMIFS(Bakgrunnsdata!$F:$F,Bakgrunnsdata!$C:$C,'Endring fra 2009 til 2024'!$B298,Bakgrunnsdata!$D:$D,'Endring fra 2009 til 2024'!H$1)</f>
        <v>87172.495185622436</v>
      </c>
      <c r="I298" s="2">
        <f>SUMIFS(Bakgrunnsdata!$F:$F,Bakgrunnsdata!$C:$C,'Endring fra 2009 til 2024'!$B298,Bakgrunnsdata!$D:$D,'Endring fra 2009 til 2024'!I$1)</f>
        <v>96100.653196267172</v>
      </c>
      <c r="J298" s="2">
        <f>SUMIFS(Bakgrunnsdata!$F:$F,Bakgrunnsdata!$C:$C,'Endring fra 2009 til 2024'!$B298,Bakgrunnsdata!$D:$D,'Endring fra 2009 til 2024'!J$1)</f>
        <v>100511.93471895334</v>
      </c>
      <c r="K298" s="2">
        <f>SUMIFS(Bakgrunnsdata!$F:$F,Bakgrunnsdata!$C:$C,'Endring fra 2009 til 2024'!$B298,Bakgrunnsdata!$D:$D,'Endring fra 2009 til 2024'!K$1)</f>
        <v>95796.454854509837</v>
      </c>
      <c r="L298" s="2">
        <f>SUMIFS(Bakgrunnsdata!$F:$F,Bakgrunnsdata!$C:$C,'Endring fra 2009 til 2024'!$B298,Bakgrunnsdata!$D:$D,'Endring fra 2009 til 2024'!L$1)</f>
        <v>85812.755837889999</v>
      </c>
      <c r="M298" s="2">
        <f>SUMIFS(Bakgrunnsdata!$F:$F,Bakgrunnsdata!$C:$C,'Endring fra 2009 til 2024'!$B298,Bakgrunnsdata!$D:$D,'Endring fra 2009 til 2024'!M$1)</f>
        <v>76242.593256565044</v>
      </c>
      <c r="N298" s="2">
        <f>SUMIFS(Bakgrunnsdata!$F:$F,Bakgrunnsdata!$C:$C,'Endring fra 2009 til 2024'!$B298,Bakgrunnsdata!$D:$D,'Endring fra 2009 til 2024'!N$1)</f>
        <v>74550.199734193666</v>
      </c>
      <c r="O298" s="2">
        <f>SUMIFS(Bakgrunnsdata!$F:$F,Bakgrunnsdata!$C:$C,'Endring fra 2009 til 2024'!$B298,Bakgrunnsdata!$D:$D,'Endring fra 2009 til 2024'!O$1)</f>
        <v>67851.653965744103</v>
      </c>
      <c r="P298" s="2">
        <f>SUMIFS(Bakgrunnsdata!$F:$F,Bakgrunnsdata!$C:$C,'Endring fra 2009 til 2024'!$B298,Bakgrunnsdata!$D:$D,'Endring fra 2009 til 2024'!P$1)</f>
        <v>63909.368800946053</v>
      </c>
      <c r="Q298" s="5">
        <f t="shared" si="4"/>
        <v>-0.32873298849030619</v>
      </c>
      <c r="R298" s="6"/>
    </row>
    <row r="299" spans="1:18">
      <c r="A299" t="s">
        <v>607</v>
      </c>
      <c r="B299" t="s">
        <v>610</v>
      </c>
      <c r="C299" t="s">
        <v>611</v>
      </c>
      <c r="D299" s="2">
        <f>SUMIFS(Bakgrunnsdata!$F:$F,Bakgrunnsdata!$C:$C,'Endring fra 2009 til 2024'!$B299,Bakgrunnsdata!$D:$D,'Endring fra 2009 til 2024'!D$1)</f>
        <v>200271.14680591971</v>
      </c>
      <c r="E299" s="2">
        <f>SUMIFS(Bakgrunnsdata!$F:$F,Bakgrunnsdata!$C:$C,'Endring fra 2009 til 2024'!$B299,Bakgrunnsdata!$D:$D,'Endring fra 2009 til 2024'!E$1)</f>
        <v>205109.31472731757</v>
      </c>
      <c r="F299" s="2">
        <f>SUMIFS(Bakgrunnsdata!$F:$F,Bakgrunnsdata!$C:$C,'Endring fra 2009 til 2024'!$B299,Bakgrunnsdata!$D:$D,'Endring fra 2009 til 2024'!F$1)</f>
        <v>198367.85219564897</v>
      </c>
      <c r="G299" s="2">
        <f>SUMIFS(Bakgrunnsdata!$F:$F,Bakgrunnsdata!$C:$C,'Endring fra 2009 til 2024'!$B299,Bakgrunnsdata!$D:$D,'Endring fra 2009 til 2024'!G$1)</f>
        <v>200335.72668445401</v>
      </c>
      <c r="H299" s="2">
        <f>SUMIFS(Bakgrunnsdata!$F:$F,Bakgrunnsdata!$C:$C,'Endring fra 2009 til 2024'!$B299,Bakgrunnsdata!$D:$D,'Endring fra 2009 til 2024'!H$1)</f>
        <v>180452.39059486007</v>
      </c>
      <c r="I299" s="2">
        <f>SUMIFS(Bakgrunnsdata!$F:$F,Bakgrunnsdata!$C:$C,'Endring fra 2009 til 2024'!$B299,Bakgrunnsdata!$D:$D,'Endring fra 2009 til 2024'!I$1)</f>
        <v>170936.28989593359</v>
      </c>
      <c r="J299" s="2">
        <f>SUMIFS(Bakgrunnsdata!$F:$F,Bakgrunnsdata!$C:$C,'Endring fra 2009 til 2024'!$B299,Bakgrunnsdata!$D:$D,'Endring fra 2009 til 2024'!J$1)</f>
        <v>175570.82132701119</v>
      </c>
      <c r="K299" s="2">
        <f>SUMIFS(Bakgrunnsdata!$F:$F,Bakgrunnsdata!$C:$C,'Endring fra 2009 til 2024'!$B299,Bakgrunnsdata!$D:$D,'Endring fra 2009 til 2024'!K$1)</f>
        <v>169807.60555537726</v>
      </c>
      <c r="L299" s="2">
        <f>SUMIFS(Bakgrunnsdata!$F:$F,Bakgrunnsdata!$C:$C,'Endring fra 2009 til 2024'!$B299,Bakgrunnsdata!$D:$D,'Endring fra 2009 til 2024'!L$1)</f>
        <v>160285.5047201197</v>
      </c>
      <c r="M299" s="2">
        <f>SUMIFS(Bakgrunnsdata!$F:$F,Bakgrunnsdata!$C:$C,'Endring fra 2009 til 2024'!$B299,Bakgrunnsdata!$D:$D,'Endring fra 2009 til 2024'!M$1)</f>
        <v>163851.2231158209</v>
      </c>
      <c r="N299" s="2">
        <f>SUMIFS(Bakgrunnsdata!$F:$F,Bakgrunnsdata!$C:$C,'Endring fra 2009 til 2024'!$B299,Bakgrunnsdata!$D:$D,'Endring fra 2009 til 2024'!N$1)</f>
        <v>155284.14440228755</v>
      </c>
      <c r="O299" s="2">
        <f>SUMIFS(Bakgrunnsdata!$F:$F,Bakgrunnsdata!$C:$C,'Endring fra 2009 til 2024'!$B299,Bakgrunnsdata!$D:$D,'Endring fra 2009 til 2024'!O$1)</f>
        <v>141895.80893374921</v>
      </c>
      <c r="P299" s="2">
        <f>SUMIFS(Bakgrunnsdata!$F:$F,Bakgrunnsdata!$C:$C,'Endring fra 2009 til 2024'!$B299,Bakgrunnsdata!$D:$D,'Endring fra 2009 til 2024'!P$1)</f>
        <v>141738.99778361808</v>
      </c>
      <c r="Q299" s="5">
        <f t="shared" si="4"/>
        <v>-0.29226451216671967</v>
      </c>
      <c r="R299" s="6"/>
    </row>
    <row r="300" spans="1:18">
      <c r="A300" t="s">
        <v>607</v>
      </c>
      <c r="B300" t="s">
        <v>612</v>
      </c>
      <c r="C300" t="s">
        <v>613</v>
      </c>
      <c r="D300" s="2">
        <f>SUMIFS(Bakgrunnsdata!$F:$F,Bakgrunnsdata!$C:$C,'Endring fra 2009 til 2024'!$B300,Bakgrunnsdata!$D:$D,'Endring fra 2009 til 2024'!D$1)</f>
        <v>662762.0514525288</v>
      </c>
      <c r="E300" s="2">
        <f>SUMIFS(Bakgrunnsdata!$F:$F,Bakgrunnsdata!$C:$C,'Endring fra 2009 til 2024'!$B300,Bakgrunnsdata!$D:$D,'Endring fra 2009 til 2024'!E$1)</f>
        <v>640310.51614723657</v>
      </c>
      <c r="F300" s="2">
        <f>SUMIFS(Bakgrunnsdata!$F:$F,Bakgrunnsdata!$C:$C,'Endring fra 2009 til 2024'!$B300,Bakgrunnsdata!$D:$D,'Endring fra 2009 til 2024'!F$1)</f>
        <v>637835.03618597949</v>
      </c>
      <c r="G300" s="2">
        <f>SUMIFS(Bakgrunnsdata!$F:$F,Bakgrunnsdata!$C:$C,'Endring fra 2009 til 2024'!$B300,Bakgrunnsdata!$D:$D,'Endring fra 2009 til 2024'!G$1)</f>
        <v>624874.6010248008</v>
      </c>
      <c r="H300" s="2">
        <f>SUMIFS(Bakgrunnsdata!$F:$F,Bakgrunnsdata!$C:$C,'Endring fra 2009 til 2024'!$B300,Bakgrunnsdata!$D:$D,'Endring fra 2009 til 2024'!H$1)</f>
        <v>546538.50181263336</v>
      </c>
      <c r="I300" s="2">
        <f>SUMIFS(Bakgrunnsdata!$F:$F,Bakgrunnsdata!$C:$C,'Endring fra 2009 til 2024'!$B300,Bakgrunnsdata!$D:$D,'Endring fra 2009 til 2024'!I$1)</f>
        <v>631758.90256023838</v>
      </c>
      <c r="J300" s="2">
        <f>SUMIFS(Bakgrunnsdata!$F:$F,Bakgrunnsdata!$C:$C,'Endring fra 2009 til 2024'!$B300,Bakgrunnsdata!$D:$D,'Endring fra 2009 til 2024'!J$1)</f>
        <v>665634.00159591809</v>
      </c>
      <c r="K300" s="2">
        <f>SUMIFS(Bakgrunnsdata!$F:$F,Bakgrunnsdata!$C:$C,'Endring fra 2009 til 2024'!$B300,Bakgrunnsdata!$D:$D,'Endring fra 2009 til 2024'!K$1)</f>
        <v>635149.15156343696</v>
      </c>
      <c r="L300" s="2">
        <f>SUMIFS(Bakgrunnsdata!$F:$F,Bakgrunnsdata!$C:$C,'Endring fra 2009 til 2024'!$B300,Bakgrunnsdata!$D:$D,'Endring fra 2009 til 2024'!L$1)</f>
        <v>586540.95721333416</v>
      </c>
      <c r="M300" s="2">
        <f>SUMIFS(Bakgrunnsdata!$F:$F,Bakgrunnsdata!$C:$C,'Endring fra 2009 til 2024'!$B300,Bakgrunnsdata!$D:$D,'Endring fra 2009 til 2024'!M$1)</f>
        <v>423780.01327106199</v>
      </c>
      <c r="N300" s="2">
        <f>SUMIFS(Bakgrunnsdata!$F:$F,Bakgrunnsdata!$C:$C,'Endring fra 2009 til 2024'!$B300,Bakgrunnsdata!$D:$D,'Endring fra 2009 til 2024'!N$1)</f>
        <v>247792.19622895148</v>
      </c>
      <c r="O300" s="2">
        <f>SUMIFS(Bakgrunnsdata!$F:$F,Bakgrunnsdata!$C:$C,'Endring fra 2009 til 2024'!$B300,Bakgrunnsdata!$D:$D,'Endring fra 2009 til 2024'!O$1)</f>
        <v>224782.59901404358</v>
      </c>
      <c r="P300" s="2">
        <f>SUMIFS(Bakgrunnsdata!$F:$F,Bakgrunnsdata!$C:$C,'Endring fra 2009 til 2024'!$B300,Bakgrunnsdata!$D:$D,'Endring fra 2009 til 2024'!P$1)</f>
        <v>211687.54025900899</v>
      </c>
      <c r="Q300" s="5">
        <f t="shared" si="4"/>
        <v>-0.68059797661156307</v>
      </c>
      <c r="R300" s="6"/>
    </row>
    <row r="301" spans="1:18">
      <c r="A301" t="s">
        <v>607</v>
      </c>
      <c r="B301" t="s">
        <v>614</v>
      </c>
      <c r="C301" t="s">
        <v>615</v>
      </c>
      <c r="D301" s="2">
        <f>SUMIFS(Bakgrunnsdata!$F:$F,Bakgrunnsdata!$C:$C,'Endring fra 2009 til 2024'!$B301,Bakgrunnsdata!$D:$D,'Endring fra 2009 til 2024'!D$1)</f>
        <v>268008.54312466795</v>
      </c>
      <c r="E301" s="2">
        <f>SUMIFS(Bakgrunnsdata!$F:$F,Bakgrunnsdata!$C:$C,'Endring fra 2009 til 2024'!$B301,Bakgrunnsdata!$D:$D,'Endring fra 2009 til 2024'!E$1)</f>
        <v>260047.23078284672</v>
      </c>
      <c r="F301" s="2">
        <f>SUMIFS(Bakgrunnsdata!$F:$F,Bakgrunnsdata!$C:$C,'Endring fra 2009 til 2024'!$B301,Bakgrunnsdata!$D:$D,'Endring fra 2009 til 2024'!F$1)</f>
        <v>262726.62835776375</v>
      </c>
      <c r="G301" s="2">
        <f>SUMIFS(Bakgrunnsdata!$F:$F,Bakgrunnsdata!$C:$C,'Endring fra 2009 til 2024'!$B301,Bakgrunnsdata!$D:$D,'Endring fra 2009 til 2024'!G$1)</f>
        <v>252676.18364307718</v>
      </c>
      <c r="H301" s="2">
        <f>SUMIFS(Bakgrunnsdata!$F:$F,Bakgrunnsdata!$C:$C,'Endring fra 2009 til 2024'!$B301,Bakgrunnsdata!$D:$D,'Endring fra 2009 til 2024'!H$1)</f>
        <v>249709.86430036934</v>
      </c>
      <c r="I301" s="2">
        <f>SUMIFS(Bakgrunnsdata!$F:$F,Bakgrunnsdata!$C:$C,'Endring fra 2009 til 2024'!$B301,Bakgrunnsdata!$D:$D,'Endring fra 2009 til 2024'!I$1)</f>
        <v>236715.60188035524</v>
      </c>
      <c r="J301" s="2">
        <f>SUMIFS(Bakgrunnsdata!$F:$F,Bakgrunnsdata!$C:$C,'Endring fra 2009 til 2024'!$B301,Bakgrunnsdata!$D:$D,'Endring fra 2009 til 2024'!J$1)</f>
        <v>249113.38576296993</v>
      </c>
      <c r="K301" s="2">
        <f>SUMIFS(Bakgrunnsdata!$F:$F,Bakgrunnsdata!$C:$C,'Endring fra 2009 til 2024'!$B301,Bakgrunnsdata!$D:$D,'Endring fra 2009 til 2024'!K$1)</f>
        <v>235799.80086241942</v>
      </c>
      <c r="L301" s="2">
        <f>SUMIFS(Bakgrunnsdata!$F:$F,Bakgrunnsdata!$C:$C,'Endring fra 2009 til 2024'!$B301,Bakgrunnsdata!$D:$D,'Endring fra 2009 til 2024'!L$1)</f>
        <v>203162.2693850791</v>
      </c>
      <c r="M301" s="2">
        <f>SUMIFS(Bakgrunnsdata!$F:$F,Bakgrunnsdata!$C:$C,'Endring fra 2009 til 2024'!$B301,Bakgrunnsdata!$D:$D,'Endring fra 2009 til 2024'!M$1)</f>
        <v>208288.41348019306</v>
      </c>
      <c r="N301" s="2">
        <f>SUMIFS(Bakgrunnsdata!$F:$F,Bakgrunnsdata!$C:$C,'Endring fra 2009 til 2024'!$B301,Bakgrunnsdata!$D:$D,'Endring fra 2009 til 2024'!N$1)</f>
        <v>215106.72139544896</v>
      </c>
      <c r="O301" s="2">
        <f>SUMIFS(Bakgrunnsdata!$F:$F,Bakgrunnsdata!$C:$C,'Endring fra 2009 til 2024'!$B301,Bakgrunnsdata!$D:$D,'Endring fra 2009 til 2024'!O$1)</f>
        <v>195348.87801784652</v>
      </c>
      <c r="P301" s="2">
        <f>SUMIFS(Bakgrunnsdata!$F:$F,Bakgrunnsdata!$C:$C,'Endring fra 2009 til 2024'!$B301,Bakgrunnsdata!$D:$D,'Endring fra 2009 til 2024'!P$1)</f>
        <v>177871.72615626664</v>
      </c>
      <c r="Q301" s="5">
        <f t="shared" si="4"/>
        <v>-0.33632068559274586</v>
      </c>
      <c r="R301" s="6"/>
    </row>
    <row r="302" spans="1:18">
      <c r="A302" t="s">
        <v>607</v>
      </c>
      <c r="B302" t="s">
        <v>616</v>
      </c>
      <c r="C302" t="s">
        <v>617</v>
      </c>
      <c r="D302" s="2">
        <f>SUMIFS(Bakgrunnsdata!$F:$F,Bakgrunnsdata!$C:$C,'Endring fra 2009 til 2024'!$B302,Bakgrunnsdata!$D:$D,'Endring fra 2009 til 2024'!D$1)</f>
        <v>236063.68993705849</v>
      </c>
      <c r="E302" s="2">
        <f>SUMIFS(Bakgrunnsdata!$F:$F,Bakgrunnsdata!$C:$C,'Endring fra 2009 til 2024'!$B302,Bakgrunnsdata!$D:$D,'Endring fra 2009 til 2024'!E$1)</f>
        <v>236150.68893199245</v>
      </c>
      <c r="F302" s="2">
        <f>SUMIFS(Bakgrunnsdata!$F:$F,Bakgrunnsdata!$C:$C,'Endring fra 2009 til 2024'!$B302,Bakgrunnsdata!$D:$D,'Endring fra 2009 til 2024'!F$1)</f>
        <v>230696.32921121281</v>
      </c>
      <c r="G302" s="2">
        <f>SUMIFS(Bakgrunnsdata!$F:$F,Bakgrunnsdata!$C:$C,'Endring fra 2009 til 2024'!$B302,Bakgrunnsdata!$D:$D,'Endring fra 2009 til 2024'!G$1)</f>
        <v>230120.2432357567</v>
      </c>
      <c r="H302" s="2">
        <f>SUMIFS(Bakgrunnsdata!$F:$F,Bakgrunnsdata!$C:$C,'Endring fra 2009 til 2024'!$B302,Bakgrunnsdata!$D:$D,'Endring fra 2009 til 2024'!H$1)</f>
        <v>223628.36239549689</v>
      </c>
      <c r="I302" s="2">
        <f>SUMIFS(Bakgrunnsdata!$F:$F,Bakgrunnsdata!$C:$C,'Endring fra 2009 til 2024'!$B302,Bakgrunnsdata!$D:$D,'Endring fra 2009 til 2024'!I$1)</f>
        <v>213119.12092699952</v>
      </c>
      <c r="J302" s="2">
        <f>SUMIFS(Bakgrunnsdata!$F:$F,Bakgrunnsdata!$C:$C,'Endring fra 2009 til 2024'!$B302,Bakgrunnsdata!$D:$D,'Endring fra 2009 til 2024'!J$1)</f>
        <v>226426.39176103004</v>
      </c>
      <c r="K302" s="2">
        <f>SUMIFS(Bakgrunnsdata!$F:$F,Bakgrunnsdata!$C:$C,'Endring fra 2009 til 2024'!$B302,Bakgrunnsdata!$D:$D,'Endring fra 2009 til 2024'!K$1)</f>
        <v>213059.56061640411</v>
      </c>
      <c r="L302" s="2">
        <f>SUMIFS(Bakgrunnsdata!$F:$F,Bakgrunnsdata!$C:$C,'Endring fra 2009 til 2024'!$B302,Bakgrunnsdata!$D:$D,'Endring fra 2009 til 2024'!L$1)</f>
        <v>208158.50896684587</v>
      </c>
      <c r="M302" s="2">
        <f>SUMIFS(Bakgrunnsdata!$F:$F,Bakgrunnsdata!$C:$C,'Endring fra 2009 til 2024'!$B302,Bakgrunnsdata!$D:$D,'Endring fra 2009 til 2024'!M$1)</f>
        <v>208701.75521878322</v>
      </c>
      <c r="N302" s="2">
        <f>SUMIFS(Bakgrunnsdata!$F:$F,Bakgrunnsdata!$C:$C,'Endring fra 2009 til 2024'!$B302,Bakgrunnsdata!$D:$D,'Endring fra 2009 til 2024'!N$1)</f>
        <v>203494.18814323368</v>
      </c>
      <c r="O302" s="2">
        <f>SUMIFS(Bakgrunnsdata!$F:$F,Bakgrunnsdata!$C:$C,'Endring fra 2009 til 2024'!$B302,Bakgrunnsdata!$D:$D,'Endring fra 2009 til 2024'!O$1)</f>
        <v>182026.47472956838</v>
      </c>
      <c r="P302" s="2">
        <f>SUMIFS(Bakgrunnsdata!$F:$F,Bakgrunnsdata!$C:$C,'Endring fra 2009 til 2024'!$B302,Bakgrunnsdata!$D:$D,'Endring fra 2009 til 2024'!P$1)</f>
        <v>183323.58111012398</v>
      </c>
      <c r="Q302" s="5">
        <f t="shared" si="4"/>
        <v>-0.22341474388118121</v>
      </c>
      <c r="R302" s="6"/>
    </row>
    <row r="303" spans="1:18">
      <c r="A303" t="s">
        <v>607</v>
      </c>
      <c r="B303" t="s">
        <v>618</v>
      </c>
      <c r="C303" t="s">
        <v>619</v>
      </c>
      <c r="D303" s="2">
        <f>SUMIFS(Bakgrunnsdata!$F:$F,Bakgrunnsdata!$C:$C,'Endring fra 2009 til 2024'!$B303,Bakgrunnsdata!$D:$D,'Endring fra 2009 til 2024'!D$1)</f>
        <v>93103.508417940466</v>
      </c>
      <c r="E303" s="2">
        <f>SUMIFS(Bakgrunnsdata!$F:$F,Bakgrunnsdata!$C:$C,'Endring fra 2009 til 2024'!$B303,Bakgrunnsdata!$D:$D,'Endring fra 2009 til 2024'!E$1)</f>
        <v>92011.1315395735</v>
      </c>
      <c r="F303" s="2">
        <f>SUMIFS(Bakgrunnsdata!$F:$F,Bakgrunnsdata!$C:$C,'Endring fra 2009 til 2024'!$B303,Bakgrunnsdata!$D:$D,'Endring fra 2009 til 2024'!F$1)</f>
        <v>92964.939640096243</v>
      </c>
      <c r="G303" s="2">
        <f>SUMIFS(Bakgrunnsdata!$F:$F,Bakgrunnsdata!$C:$C,'Endring fra 2009 til 2024'!$B303,Bakgrunnsdata!$D:$D,'Endring fra 2009 til 2024'!G$1)</f>
        <v>91454.994237936276</v>
      </c>
      <c r="H303" s="2">
        <f>SUMIFS(Bakgrunnsdata!$F:$F,Bakgrunnsdata!$C:$C,'Endring fra 2009 til 2024'!$B303,Bakgrunnsdata!$D:$D,'Endring fra 2009 til 2024'!H$1)</f>
        <v>87996.583679604635</v>
      </c>
      <c r="I303" s="2">
        <f>SUMIFS(Bakgrunnsdata!$F:$F,Bakgrunnsdata!$C:$C,'Endring fra 2009 til 2024'!$B303,Bakgrunnsdata!$D:$D,'Endring fra 2009 til 2024'!I$1)</f>
        <v>88054.347404521832</v>
      </c>
      <c r="J303" s="2">
        <f>SUMIFS(Bakgrunnsdata!$F:$F,Bakgrunnsdata!$C:$C,'Endring fra 2009 til 2024'!$B303,Bakgrunnsdata!$D:$D,'Endring fra 2009 til 2024'!J$1)</f>
        <v>91065.326150420296</v>
      </c>
      <c r="K303" s="2">
        <f>SUMIFS(Bakgrunnsdata!$F:$F,Bakgrunnsdata!$C:$C,'Endring fra 2009 til 2024'!$B303,Bakgrunnsdata!$D:$D,'Endring fra 2009 til 2024'!K$1)</f>
        <v>91545.623015710706</v>
      </c>
      <c r="L303" s="2">
        <f>SUMIFS(Bakgrunnsdata!$F:$F,Bakgrunnsdata!$C:$C,'Endring fra 2009 til 2024'!$B303,Bakgrunnsdata!$D:$D,'Endring fra 2009 til 2024'!L$1)</f>
        <v>63703.386459667818</v>
      </c>
      <c r="M303" s="2">
        <f>SUMIFS(Bakgrunnsdata!$F:$F,Bakgrunnsdata!$C:$C,'Endring fra 2009 til 2024'!$B303,Bakgrunnsdata!$D:$D,'Endring fra 2009 til 2024'!M$1)</f>
        <v>66358.58375176767</v>
      </c>
      <c r="N303" s="2">
        <f>SUMIFS(Bakgrunnsdata!$F:$F,Bakgrunnsdata!$C:$C,'Endring fra 2009 til 2024'!$B303,Bakgrunnsdata!$D:$D,'Endring fra 2009 til 2024'!N$1)</f>
        <v>79679.328255382192</v>
      </c>
      <c r="O303" s="2">
        <f>SUMIFS(Bakgrunnsdata!$F:$F,Bakgrunnsdata!$C:$C,'Endring fra 2009 til 2024'!$B303,Bakgrunnsdata!$D:$D,'Endring fra 2009 til 2024'!O$1)</f>
        <v>68028.945604748267</v>
      </c>
      <c r="P303" s="2">
        <f>SUMIFS(Bakgrunnsdata!$F:$F,Bakgrunnsdata!$C:$C,'Endring fra 2009 til 2024'!$B303,Bakgrunnsdata!$D:$D,'Endring fra 2009 til 2024'!P$1)</f>
        <v>60901.891958359178</v>
      </c>
      <c r="Q303" s="5">
        <f t="shared" si="4"/>
        <v>-0.34586899040397745</v>
      </c>
      <c r="R303" s="6"/>
    </row>
    <row r="304" spans="1:18">
      <c r="A304" t="s">
        <v>620</v>
      </c>
      <c r="B304" t="s">
        <v>621</v>
      </c>
      <c r="C304" t="s">
        <v>622</v>
      </c>
      <c r="D304" s="2">
        <f>SUMIFS(Bakgrunnsdata!$F:$F,Bakgrunnsdata!$C:$C,'Endring fra 2009 til 2024'!$B304,Bakgrunnsdata!$D:$D,'Endring fra 2009 til 2024'!D$1)</f>
        <v>919724.57283621002</v>
      </c>
      <c r="E304" s="2">
        <f>SUMIFS(Bakgrunnsdata!$F:$F,Bakgrunnsdata!$C:$C,'Endring fra 2009 til 2024'!$B304,Bakgrunnsdata!$D:$D,'Endring fra 2009 til 2024'!E$1)</f>
        <v>955949.64582657418</v>
      </c>
      <c r="F304" s="2">
        <f>SUMIFS(Bakgrunnsdata!$F:$F,Bakgrunnsdata!$C:$C,'Endring fra 2009 til 2024'!$B304,Bakgrunnsdata!$D:$D,'Endring fra 2009 til 2024'!F$1)</f>
        <v>950526.48866345303</v>
      </c>
      <c r="G304" s="2">
        <f>SUMIFS(Bakgrunnsdata!$F:$F,Bakgrunnsdata!$C:$C,'Endring fra 2009 til 2024'!$B304,Bakgrunnsdata!$D:$D,'Endring fra 2009 til 2024'!G$1)</f>
        <v>901874.66465933609</v>
      </c>
      <c r="H304" s="2">
        <f>SUMIFS(Bakgrunnsdata!$F:$F,Bakgrunnsdata!$C:$C,'Endring fra 2009 til 2024'!$B304,Bakgrunnsdata!$D:$D,'Endring fra 2009 til 2024'!H$1)</f>
        <v>841979.48117764283</v>
      </c>
      <c r="I304" s="2">
        <f>SUMIFS(Bakgrunnsdata!$F:$F,Bakgrunnsdata!$C:$C,'Endring fra 2009 til 2024'!$B304,Bakgrunnsdata!$D:$D,'Endring fra 2009 til 2024'!I$1)</f>
        <v>810063.12489361188</v>
      </c>
      <c r="J304" s="2">
        <f>SUMIFS(Bakgrunnsdata!$F:$F,Bakgrunnsdata!$C:$C,'Endring fra 2009 til 2024'!$B304,Bakgrunnsdata!$D:$D,'Endring fra 2009 til 2024'!J$1)</f>
        <v>828515.85922156472</v>
      </c>
      <c r="K304" s="2">
        <f>SUMIFS(Bakgrunnsdata!$F:$F,Bakgrunnsdata!$C:$C,'Endring fra 2009 til 2024'!$B304,Bakgrunnsdata!$D:$D,'Endring fra 2009 til 2024'!K$1)</f>
        <v>773517.20880585501</v>
      </c>
      <c r="L304" s="2">
        <f>SUMIFS(Bakgrunnsdata!$F:$F,Bakgrunnsdata!$C:$C,'Endring fra 2009 til 2024'!$B304,Bakgrunnsdata!$D:$D,'Endring fra 2009 til 2024'!L$1)</f>
        <v>703811.76466740144</v>
      </c>
      <c r="M304" s="2">
        <f>SUMIFS(Bakgrunnsdata!$F:$F,Bakgrunnsdata!$C:$C,'Endring fra 2009 til 2024'!$B304,Bakgrunnsdata!$D:$D,'Endring fra 2009 til 2024'!M$1)</f>
        <v>694626.91788478917</v>
      </c>
      <c r="N304" s="2">
        <f>SUMIFS(Bakgrunnsdata!$F:$F,Bakgrunnsdata!$C:$C,'Endring fra 2009 til 2024'!$B304,Bakgrunnsdata!$D:$D,'Endring fra 2009 til 2024'!N$1)</f>
        <v>701404.88681221951</v>
      </c>
      <c r="O304" s="2">
        <f>SUMIFS(Bakgrunnsdata!$F:$F,Bakgrunnsdata!$C:$C,'Endring fra 2009 til 2024'!$B304,Bakgrunnsdata!$D:$D,'Endring fra 2009 til 2024'!O$1)</f>
        <v>673926.18193648639</v>
      </c>
      <c r="P304" s="2">
        <f>SUMIFS(Bakgrunnsdata!$F:$F,Bakgrunnsdata!$C:$C,'Endring fra 2009 til 2024'!$B304,Bakgrunnsdata!$D:$D,'Endring fra 2009 til 2024'!P$1)</f>
        <v>657086.70839380298</v>
      </c>
      <c r="Q304" s="5">
        <f t="shared" si="4"/>
        <v>-0.28556143023611391</v>
      </c>
      <c r="R304" s="6"/>
    </row>
    <row r="305" spans="1:18">
      <c r="A305" t="s">
        <v>620</v>
      </c>
      <c r="B305" t="s">
        <v>623</v>
      </c>
      <c r="C305" t="s">
        <v>624</v>
      </c>
      <c r="D305" s="2">
        <f>SUMIFS(Bakgrunnsdata!$F:$F,Bakgrunnsdata!$C:$C,'Endring fra 2009 til 2024'!$B305,Bakgrunnsdata!$D:$D,'Endring fra 2009 til 2024'!D$1)</f>
        <v>208085.25816943977</v>
      </c>
      <c r="E305" s="2">
        <f>SUMIFS(Bakgrunnsdata!$F:$F,Bakgrunnsdata!$C:$C,'Endring fra 2009 til 2024'!$B305,Bakgrunnsdata!$D:$D,'Endring fra 2009 til 2024'!E$1)</f>
        <v>198447.21538749844</v>
      </c>
      <c r="F305" s="2">
        <f>SUMIFS(Bakgrunnsdata!$F:$F,Bakgrunnsdata!$C:$C,'Endring fra 2009 til 2024'!$B305,Bakgrunnsdata!$D:$D,'Endring fra 2009 til 2024'!F$1)</f>
        <v>196345.1182864882</v>
      </c>
      <c r="G305" s="2">
        <f>SUMIFS(Bakgrunnsdata!$F:$F,Bakgrunnsdata!$C:$C,'Endring fra 2009 til 2024'!$B305,Bakgrunnsdata!$D:$D,'Endring fra 2009 til 2024'!G$1)</f>
        <v>206712.80261666331</v>
      </c>
      <c r="H305" s="2">
        <f>SUMIFS(Bakgrunnsdata!$F:$F,Bakgrunnsdata!$C:$C,'Endring fra 2009 til 2024'!$B305,Bakgrunnsdata!$D:$D,'Endring fra 2009 til 2024'!H$1)</f>
        <v>208110.39556116893</v>
      </c>
      <c r="I305" s="2">
        <f>SUMIFS(Bakgrunnsdata!$F:$F,Bakgrunnsdata!$C:$C,'Endring fra 2009 til 2024'!$B305,Bakgrunnsdata!$D:$D,'Endring fra 2009 til 2024'!I$1)</f>
        <v>183909.3757231918</v>
      </c>
      <c r="J305" s="2">
        <f>SUMIFS(Bakgrunnsdata!$F:$F,Bakgrunnsdata!$C:$C,'Endring fra 2009 til 2024'!$B305,Bakgrunnsdata!$D:$D,'Endring fra 2009 til 2024'!J$1)</f>
        <v>188449.45534693176</v>
      </c>
      <c r="K305" s="2">
        <f>SUMIFS(Bakgrunnsdata!$F:$F,Bakgrunnsdata!$C:$C,'Endring fra 2009 til 2024'!$B305,Bakgrunnsdata!$D:$D,'Endring fra 2009 til 2024'!K$1)</f>
        <v>192674.23202526185</v>
      </c>
      <c r="L305" s="2">
        <f>SUMIFS(Bakgrunnsdata!$F:$F,Bakgrunnsdata!$C:$C,'Endring fra 2009 til 2024'!$B305,Bakgrunnsdata!$D:$D,'Endring fra 2009 til 2024'!L$1)</f>
        <v>196361.07093730694</v>
      </c>
      <c r="M305" s="2">
        <f>SUMIFS(Bakgrunnsdata!$F:$F,Bakgrunnsdata!$C:$C,'Endring fra 2009 til 2024'!$B305,Bakgrunnsdata!$D:$D,'Endring fra 2009 til 2024'!M$1)</f>
        <v>174000.94612031244</v>
      </c>
      <c r="N305" s="2">
        <f>SUMIFS(Bakgrunnsdata!$F:$F,Bakgrunnsdata!$C:$C,'Endring fra 2009 til 2024'!$B305,Bakgrunnsdata!$D:$D,'Endring fra 2009 til 2024'!N$1)</f>
        <v>186661.15883300605</v>
      </c>
      <c r="O305" s="2">
        <f>SUMIFS(Bakgrunnsdata!$F:$F,Bakgrunnsdata!$C:$C,'Endring fra 2009 til 2024'!$B305,Bakgrunnsdata!$D:$D,'Endring fra 2009 til 2024'!O$1)</f>
        <v>190240.62784466791</v>
      </c>
      <c r="P305" s="2">
        <f>SUMIFS(Bakgrunnsdata!$F:$F,Bakgrunnsdata!$C:$C,'Endring fra 2009 til 2024'!$B305,Bakgrunnsdata!$D:$D,'Endring fra 2009 til 2024'!P$1)</f>
        <v>189342.51506058464</v>
      </c>
      <c r="Q305" s="5">
        <f t="shared" si="4"/>
        <v>-9.0072421630143951E-2</v>
      </c>
      <c r="R305" s="6"/>
    </row>
    <row r="306" spans="1:18">
      <c r="A306" t="s">
        <v>620</v>
      </c>
      <c r="B306" t="s">
        <v>625</v>
      </c>
      <c r="C306" t="s">
        <v>626</v>
      </c>
      <c r="D306" s="2">
        <f>SUMIFS(Bakgrunnsdata!$F:$F,Bakgrunnsdata!$C:$C,'Endring fra 2009 til 2024'!$B306,Bakgrunnsdata!$D:$D,'Endring fra 2009 til 2024'!D$1)</f>
        <v>32638.742384986195</v>
      </c>
      <c r="E306" s="2">
        <f>SUMIFS(Bakgrunnsdata!$F:$F,Bakgrunnsdata!$C:$C,'Endring fra 2009 til 2024'!$B306,Bakgrunnsdata!$D:$D,'Endring fra 2009 til 2024'!E$1)</f>
        <v>31951.148357897884</v>
      </c>
      <c r="F306" s="2">
        <f>SUMIFS(Bakgrunnsdata!$F:$F,Bakgrunnsdata!$C:$C,'Endring fra 2009 til 2024'!$B306,Bakgrunnsdata!$D:$D,'Endring fra 2009 til 2024'!F$1)</f>
        <v>32394.789971607526</v>
      </c>
      <c r="G306" s="2">
        <f>SUMIFS(Bakgrunnsdata!$F:$F,Bakgrunnsdata!$C:$C,'Endring fra 2009 til 2024'!$B306,Bakgrunnsdata!$D:$D,'Endring fra 2009 til 2024'!G$1)</f>
        <v>33761.371326015127</v>
      </c>
      <c r="H306" s="2">
        <f>SUMIFS(Bakgrunnsdata!$F:$F,Bakgrunnsdata!$C:$C,'Endring fra 2009 til 2024'!$B306,Bakgrunnsdata!$D:$D,'Endring fra 2009 til 2024'!H$1)</f>
        <v>33383.327446422234</v>
      </c>
      <c r="I306" s="2">
        <f>SUMIFS(Bakgrunnsdata!$F:$F,Bakgrunnsdata!$C:$C,'Endring fra 2009 til 2024'!$B306,Bakgrunnsdata!$D:$D,'Endring fra 2009 til 2024'!I$1)</f>
        <v>31869.172811927587</v>
      </c>
      <c r="J306" s="2">
        <f>SUMIFS(Bakgrunnsdata!$F:$F,Bakgrunnsdata!$C:$C,'Endring fra 2009 til 2024'!$B306,Bakgrunnsdata!$D:$D,'Endring fra 2009 til 2024'!J$1)</f>
        <v>33292.275487216997</v>
      </c>
      <c r="K306" s="2">
        <f>SUMIFS(Bakgrunnsdata!$F:$F,Bakgrunnsdata!$C:$C,'Endring fra 2009 til 2024'!$B306,Bakgrunnsdata!$D:$D,'Endring fra 2009 til 2024'!K$1)</f>
        <v>32324.701419447287</v>
      </c>
      <c r="L306" s="2">
        <f>SUMIFS(Bakgrunnsdata!$F:$F,Bakgrunnsdata!$C:$C,'Endring fra 2009 til 2024'!$B306,Bakgrunnsdata!$D:$D,'Endring fra 2009 til 2024'!L$1)</f>
        <v>30627.414458299743</v>
      </c>
      <c r="M306" s="2">
        <f>SUMIFS(Bakgrunnsdata!$F:$F,Bakgrunnsdata!$C:$C,'Endring fra 2009 til 2024'!$B306,Bakgrunnsdata!$D:$D,'Endring fra 2009 til 2024'!M$1)</f>
        <v>30090.640206399316</v>
      </c>
      <c r="N306" s="2">
        <f>SUMIFS(Bakgrunnsdata!$F:$F,Bakgrunnsdata!$C:$C,'Endring fra 2009 til 2024'!$B306,Bakgrunnsdata!$D:$D,'Endring fra 2009 til 2024'!N$1)</f>
        <v>30777.529187497967</v>
      </c>
      <c r="O306" s="2">
        <f>SUMIFS(Bakgrunnsdata!$F:$F,Bakgrunnsdata!$C:$C,'Endring fra 2009 til 2024'!$B306,Bakgrunnsdata!$D:$D,'Endring fra 2009 til 2024'!O$1)</f>
        <v>29730.215133382604</v>
      </c>
      <c r="P306" s="2">
        <f>SUMIFS(Bakgrunnsdata!$F:$F,Bakgrunnsdata!$C:$C,'Endring fra 2009 til 2024'!$B306,Bakgrunnsdata!$D:$D,'Endring fra 2009 til 2024'!P$1)</f>
        <v>30205.697972808906</v>
      </c>
      <c r="Q306" s="5">
        <f t="shared" si="4"/>
        <v>-7.4544674040397108E-2</v>
      </c>
      <c r="R306" s="6"/>
    </row>
    <row r="307" spans="1:18">
      <c r="A307" t="s">
        <v>620</v>
      </c>
      <c r="B307" t="s">
        <v>627</v>
      </c>
      <c r="C307" t="s">
        <v>628</v>
      </c>
      <c r="D307" s="2">
        <f>SUMIFS(Bakgrunnsdata!$F:$F,Bakgrunnsdata!$C:$C,'Endring fra 2009 til 2024'!$B307,Bakgrunnsdata!$D:$D,'Endring fra 2009 til 2024'!D$1)</f>
        <v>55726.64045300521</v>
      </c>
      <c r="E307" s="2">
        <f>SUMIFS(Bakgrunnsdata!$F:$F,Bakgrunnsdata!$C:$C,'Endring fra 2009 til 2024'!$B307,Bakgrunnsdata!$D:$D,'Endring fra 2009 til 2024'!E$1)</f>
        <v>55308.101009981692</v>
      </c>
      <c r="F307" s="2">
        <f>SUMIFS(Bakgrunnsdata!$F:$F,Bakgrunnsdata!$C:$C,'Endring fra 2009 til 2024'!$B307,Bakgrunnsdata!$D:$D,'Endring fra 2009 til 2024'!F$1)</f>
        <v>55342.988229783201</v>
      </c>
      <c r="G307" s="2">
        <f>SUMIFS(Bakgrunnsdata!$F:$F,Bakgrunnsdata!$C:$C,'Endring fra 2009 til 2024'!$B307,Bakgrunnsdata!$D:$D,'Endring fra 2009 til 2024'!G$1)</f>
        <v>55387.801641376776</v>
      </c>
      <c r="H307" s="2">
        <f>SUMIFS(Bakgrunnsdata!$F:$F,Bakgrunnsdata!$C:$C,'Endring fra 2009 til 2024'!$B307,Bakgrunnsdata!$D:$D,'Endring fra 2009 til 2024'!H$1)</f>
        <v>54235.373105591636</v>
      </c>
      <c r="I307" s="2">
        <f>SUMIFS(Bakgrunnsdata!$F:$F,Bakgrunnsdata!$C:$C,'Endring fra 2009 til 2024'!$B307,Bakgrunnsdata!$D:$D,'Endring fra 2009 til 2024'!I$1)</f>
        <v>52540.708212783931</v>
      </c>
      <c r="J307" s="2">
        <f>SUMIFS(Bakgrunnsdata!$F:$F,Bakgrunnsdata!$C:$C,'Endring fra 2009 til 2024'!$B307,Bakgrunnsdata!$D:$D,'Endring fra 2009 til 2024'!J$1)</f>
        <v>52331.179528304368</v>
      </c>
      <c r="K307" s="2">
        <f>SUMIFS(Bakgrunnsdata!$F:$F,Bakgrunnsdata!$C:$C,'Endring fra 2009 til 2024'!$B307,Bakgrunnsdata!$D:$D,'Endring fra 2009 til 2024'!K$1)</f>
        <v>50594.507789584386</v>
      </c>
      <c r="L307" s="2">
        <f>SUMIFS(Bakgrunnsdata!$F:$F,Bakgrunnsdata!$C:$C,'Endring fra 2009 til 2024'!$B307,Bakgrunnsdata!$D:$D,'Endring fra 2009 til 2024'!L$1)</f>
        <v>46689.782021680701</v>
      </c>
      <c r="M307" s="2">
        <f>SUMIFS(Bakgrunnsdata!$F:$F,Bakgrunnsdata!$C:$C,'Endring fra 2009 til 2024'!$B307,Bakgrunnsdata!$D:$D,'Endring fra 2009 til 2024'!M$1)</f>
        <v>50417.022641340023</v>
      </c>
      <c r="N307" s="2">
        <f>SUMIFS(Bakgrunnsdata!$F:$F,Bakgrunnsdata!$C:$C,'Endring fra 2009 til 2024'!$B307,Bakgrunnsdata!$D:$D,'Endring fra 2009 til 2024'!N$1)</f>
        <v>49826.708963549419</v>
      </c>
      <c r="O307" s="2">
        <f>SUMIFS(Bakgrunnsdata!$F:$F,Bakgrunnsdata!$C:$C,'Endring fra 2009 til 2024'!$B307,Bakgrunnsdata!$D:$D,'Endring fra 2009 til 2024'!O$1)</f>
        <v>51749.05401765462</v>
      </c>
      <c r="P307" s="2">
        <f>SUMIFS(Bakgrunnsdata!$F:$F,Bakgrunnsdata!$C:$C,'Endring fra 2009 til 2024'!$B307,Bakgrunnsdata!$D:$D,'Endring fra 2009 til 2024'!P$1)</f>
        <v>51588.562252210701</v>
      </c>
      <c r="Q307" s="5">
        <f t="shared" si="4"/>
        <v>-7.4256731917729524E-2</v>
      </c>
      <c r="R307" s="6"/>
    </row>
    <row r="308" spans="1:18">
      <c r="A308" t="s">
        <v>620</v>
      </c>
      <c r="B308" t="s">
        <v>629</v>
      </c>
      <c r="C308" t="s">
        <v>630</v>
      </c>
      <c r="D308" s="2">
        <f>SUMIFS(Bakgrunnsdata!$F:$F,Bakgrunnsdata!$C:$C,'Endring fra 2009 til 2024'!$B308,Bakgrunnsdata!$D:$D,'Endring fra 2009 til 2024'!D$1)</f>
        <v>63818.099316171043</v>
      </c>
      <c r="E308" s="2">
        <f>SUMIFS(Bakgrunnsdata!$F:$F,Bakgrunnsdata!$C:$C,'Endring fra 2009 til 2024'!$B308,Bakgrunnsdata!$D:$D,'Endring fra 2009 til 2024'!E$1)</f>
        <v>63466.691241371016</v>
      </c>
      <c r="F308" s="2">
        <f>SUMIFS(Bakgrunnsdata!$F:$F,Bakgrunnsdata!$C:$C,'Endring fra 2009 til 2024'!$B308,Bakgrunnsdata!$D:$D,'Endring fra 2009 til 2024'!F$1)</f>
        <v>63690.02618790522</v>
      </c>
      <c r="G308" s="2">
        <f>SUMIFS(Bakgrunnsdata!$F:$F,Bakgrunnsdata!$C:$C,'Endring fra 2009 til 2024'!$B308,Bakgrunnsdata!$D:$D,'Endring fra 2009 til 2024'!G$1)</f>
        <v>64758.59182002733</v>
      </c>
      <c r="H308" s="2">
        <f>SUMIFS(Bakgrunnsdata!$F:$F,Bakgrunnsdata!$C:$C,'Endring fra 2009 til 2024'!$B308,Bakgrunnsdata!$D:$D,'Endring fra 2009 til 2024'!H$1)</f>
        <v>62378.918235697332</v>
      </c>
      <c r="I308" s="2">
        <f>SUMIFS(Bakgrunnsdata!$F:$F,Bakgrunnsdata!$C:$C,'Endring fra 2009 til 2024'!$B308,Bakgrunnsdata!$D:$D,'Endring fra 2009 til 2024'!I$1)</f>
        <v>59022.339185516619</v>
      </c>
      <c r="J308" s="2">
        <f>SUMIFS(Bakgrunnsdata!$F:$F,Bakgrunnsdata!$C:$C,'Endring fra 2009 til 2024'!$B308,Bakgrunnsdata!$D:$D,'Endring fra 2009 til 2024'!J$1)</f>
        <v>58534.987719310629</v>
      </c>
      <c r="K308" s="2">
        <f>SUMIFS(Bakgrunnsdata!$F:$F,Bakgrunnsdata!$C:$C,'Endring fra 2009 til 2024'!$B308,Bakgrunnsdata!$D:$D,'Endring fra 2009 til 2024'!K$1)</f>
        <v>60126.56229204229</v>
      </c>
      <c r="L308" s="2">
        <f>SUMIFS(Bakgrunnsdata!$F:$F,Bakgrunnsdata!$C:$C,'Endring fra 2009 til 2024'!$B308,Bakgrunnsdata!$D:$D,'Endring fra 2009 til 2024'!L$1)</f>
        <v>60333.510192473135</v>
      </c>
      <c r="M308" s="2">
        <f>SUMIFS(Bakgrunnsdata!$F:$F,Bakgrunnsdata!$C:$C,'Endring fra 2009 til 2024'!$B308,Bakgrunnsdata!$D:$D,'Endring fra 2009 til 2024'!M$1)</f>
        <v>59272.188122667023</v>
      </c>
      <c r="N308" s="2">
        <f>SUMIFS(Bakgrunnsdata!$F:$F,Bakgrunnsdata!$C:$C,'Endring fra 2009 til 2024'!$B308,Bakgrunnsdata!$D:$D,'Endring fra 2009 til 2024'!N$1)</f>
        <v>61019.463849131658</v>
      </c>
      <c r="O308" s="2">
        <f>SUMIFS(Bakgrunnsdata!$F:$F,Bakgrunnsdata!$C:$C,'Endring fra 2009 til 2024'!$B308,Bakgrunnsdata!$D:$D,'Endring fra 2009 til 2024'!O$1)</f>
        <v>60734.900526194462</v>
      </c>
      <c r="P308" s="2">
        <f>SUMIFS(Bakgrunnsdata!$F:$F,Bakgrunnsdata!$C:$C,'Endring fra 2009 til 2024'!$B308,Bakgrunnsdata!$D:$D,'Endring fra 2009 til 2024'!P$1)</f>
        <v>57450.88990478959</v>
      </c>
      <c r="Q308" s="5">
        <f t="shared" si="4"/>
        <v>-9.9771216623620873E-2</v>
      </c>
      <c r="R308" s="6"/>
    </row>
    <row r="309" spans="1:18">
      <c r="A309" t="s">
        <v>620</v>
      </c>
      <c r="B309" t="s">
        <v>631</v>
      </c>
      <c r="C309" t="s">
        <v>632</v>
      </c>
      <c r="D309" s="2">
        <f>SUMIFS(Bakgrunnsdata!$F:$F,Bakgrunnsdata!$C:$C,'Endring fra 2009 til 2024'!$B309,Bakgrunnsdata!$D:$D,'Endring fra 2009 til 2024'!D$1)</f>
        <v>74416.301824144844</v>
      </c>
      <c r="E309" s="2">
        <f>SUMIFS(Bakgrunnsdata!$F:$F,Bakgrunnsdata!$C:$C,'Endring fra 2009 til 2024'!$B309,Bakgrunnsdata!$D:$D,'Endring fra 2009 til 2024'!E$1)</f>
        <v>75418.103441052284</v>
      </c>
      <c r="F309" s="2">
        <f>SUMIFS(Bakgrunnsdata!$F:$F,Bakgrunnsdata!$C:$C,'Endring fra 2009 til 2024'!$B309,Bakgrunnsdata!$D:$D,'Endring fra 2009 til 2024'!F$1)</f>
        <v>75516.383872636477</v>
      </c>
      <c r="G309" s="2">
        <f>SUMIFS(Bakgrunnsdata!$F:$F,Bakgrunnsdata!$C:$C,'Endring fra 2009 til 2024'!$B309,Bakgrunnsdata!$D:$D,'Endring fra 2009 til 2024'!G$1)</f>
        <v>71473.901113050379</v>
      </c>
      <c r="H309" s="2">
        <f>SUMIFS(Bakgrunnsdata!$F:$F,Bakgrunnsdata!$C:$C,'Endring fra 2009 til 2024'!$B309,Bakgrunnsdata!$D:$D,'Endring fra 2009 til 2024'!H$1)</f>
        <v>69204.4231530869</v>
      </c>
      <c r="I309" s="2">
        <f>SUMIFS(Bakgrunnsdata!$F:$F,Bakgrunnsdata!$C:$C,'Endring fra 2009 til 2024'!$B309,Bakgrunnsdata!$D:$D,'Endring fra 2009 til 2024'!I$1)</f>
        <v>75653.07135460875</v>
      </c>
      <c r="J309" s="2">
        <f>SUMIFS(Bakgrunnsdata!$F:$F,Bakgrunnsdata!$C:$C,'Endring fra 2009 til 2024'!$B309,Bakgrunnsdata!$D:$D,'Endring fra 2009 til 2024'!J$1)</f>
        <v>77152.887571504834</v>
      </c>
      <c r="K309" s="2">
        <f>SUMIFS(Bakgrunnsdata!$F:$F,Bakgrunnsdata!$C:$C,'Endring fra 2009 til 2024'!$B309,Bakgrunnsdata!$D:$D,'Endring fra 2009 til 2024'!K$1)</f>
        <v>71950.841160950644</v>
      </c>
      <c r="L309" s="2">
        <f>SUMIFS(Bakgrunnsdata!$F:$F,Bakgrunnsdata!$C:$C,'Endring fra 2009 til 2024'!$B309,Bakgrunnsdata!$D:$D,'Endring fra 2009 til 2024'!L$1)</f>
        <v>60941.899476531056</v>
      </c>
      <c r="M309" s="2">
        <f>SUMIFS(Bakgrunnsdata!$F:$F,Bakgrunnsdata!$C:$C,'Endring fra 2009 til 2024'!$B309,Bakgrunnsdata!$D:$D,'Endring fra 2009 til 2024'!M$1)</f>
        <v>58692.014707858951</v>
      </c>
      <c r="N309" s="2">
        <f>SUMIFS(Bakgrunnsdata!$F:$F,Bakgrunnsdata!$C:$C,'Endring fra 2009 til 2024'!$B309,Bakgrunnsdata!$D:$D,'Endring fra 2009 til 2024'!N$1)</f>
        <v>60635.130870202564</v>
      </c>
      <c r="O309" s="2">
        <f>SUMIFS(Bakgrunnsdata!$F:$F,Bakgrunnsdata!$C:$C,'Endring fra 2009 til 2024'!$B309,Bakgrunnsdata!$D:$D,'Endring fra 2009 til 2024'!O$1)</f>
        <v>62588.02672253333</v>
      </c>
      <c r="P309" s="2">
        <f>SUMIFS(Bakgrunnsdata!$F:$F,Bakgrunnsdata!$C:$C,'Endring fra 2009 til 2024'!$B309,Bakgrunnsdata!$D:$D,'Endring fra 2009 til 2024'!P$1)</f>
        <v>61858.868599223359</v>
      </c>
      <c r="Q309" s="5">
        <f t="shared" si="4"/>
        <v>-0.16874573066794274</v>
      </c>
      <c r="R309" s="6"/>
    </row>
    <row r="310" spans="1:18">
      <c r="A310" t="s">
        <v>620</v>
      </c>
      <c r="B310" t="s">
        <v>633</v>
      </c>
      <c r="C310" t="s">
        <v>634</v>
      </c>
      <c r="D310" s="2">
        <f>SUMIFS(Bakgrunnsdata!$F:$F,Bakgrunnsdata!$C:$C,'Endring fra 2009 til 2024'!$B310,Bakgrunnsdata!$D:$D,'Endring fra 2009 til 2024'!D$1)</f>
        <v>63183.143061641371</v>
      </c>
      <c r="E310" s="2">
        <f>SUMIFS(Bakgrunnsdata!$F:$F,Bakgrunnsdata!$C:$C,'Endring fra 2009 til 2024'!$B310,Bakgrunnsdata!$D:$D,'Endring fra 2009 til 2024'!E$1)</f>
        <v>44868.031574332097</v>
      </c>
      <c r="F310" s="2">
        <f>SUMIFS(Bakgrunnsdata!$F:$F,Bakgrunnsdata!$C:$C,'Endring fra 2009 til 2024'!$B310,Bakgrunnsdata!$D:$D,'Endring fra 2009 til 2024'!F$1)</f>
        <v>50730.707886312972</v>
      </c>
      <c r="G310" s="2">
        <f>SUMIFS(Bakgrunnsdata!$F:$F,Bakgrunnsdata!$C:$C,'Endring fra 2009 til 2024'!$B310,Bakgrunnsdata!$D:$D,'Endring fra 2009 til 2024'!G$1)</f>
        <v>45910.957604999603</v>
      </c>
      <c r="H310" s="2">
        <f>SUMIFS(Bakgrunnsdata!$F:$F,Bakgrunnsdata!$C:$C,'Endring fra 2009 til 2024'!$B310,Bakgrunnsdata!$D:$D,'Endring fra 2009 til 2024'!H$1)</f>
        <v>45593.534096149</v>
      </c>
      <c r="I310" s="2">
        <f>SUMIFS(Bakgrunnsdata!$F:$F,Bakgrunnsdata!$C:$C,'Endring fra 2009 til 2024'!$B310,Bakgrunnsdata!$D:$D,'Endring fra 2009 til 2024'!I$1)</f>
        <v>52222.33138047198</v>
      </c>
      <c r="J310" s="2">
        <f>SUMIFS(Bakgrunnsdata!$F:$F,Bakgrunnsdata!$C:$C,'Endring fra 2009 til 2024'!$B310,Bakgrunnsdata!$D:$D,'Endring fra 2009 til 2024'!J$1)</f>
        <v>51188.294519780582</v>
      </c>
      <c r="K310" s="2">
        <f>SUMIFS(Bakgrunnsdata!$F:$F,Bakgrunnsdata!$C:$C,'Endring fra 2009 til 2024'!$B310,Bakgrunnsdata!$D:$D,'Endring fra 2009 til 2024'!K$1)</f>
        <v>51619.793753383827</v>
      </c>
      <c r="L310" s="2">
        <f>SUMIFS(Bakgrunnsdata!$F:$F,Bakgrunnsdata!$C:$C,'Endring fra 2009 til 2024'!$B310,Bakgrunnsdata!$D:$D,'Endring fra 2009 til 2024'!L$1)</f>
        <v>50179.107498070676</v>
      </c>
      <c r="M310" s="2">
        <f>SUMIFS(Bakgrunnsdata!$F:$F,Bakgrunnsdata!$C:$C,'Endring fra 2009 til 2024'!$B310,Bakgrunnsdata!$D:$D,'Endring fra 2009 til 2024'!M$1)</f>
        <v>49600.813016135915</v>
      </c>
      <c r="N310" s="2">
        <f>SUMIFS(Bakgrunnsdata!$F:$F,Bakgrunnsdata!$C:$C,'Endring fra 2009 til 2024'!$B310,Bakgrunnsdata!$D:$D,'Endring fra 2009 til 2024'!N$1)</f>
        <v>53033.235025563939</v>
      </c>
      <c r="O310" s="2">
        <f>SUMIFS(Bakgrunnsdata!$F:$F,Bakgrunnsdata!$C:$C,'Endring fra 2009 til 2024'!$B310,Bakgrunnsdata!$D:$D,'Endring fra 2009 til 2024'!O$1)</f>
        <v>51617.979810125151</v>
      </c>
      <c r="P310" s="2">
        <f>SUMIFS(Bakgrunnsdata!$F:$F,Bakgrunnsdata!$C:$C,'Endring fra 2009 til 2024'!$B310,Bakgrunnsdata!$D:$D,'Endring fra 2009 til 2024'!P$1)</f>
        <v>51161.750510247846</v>
      </c>
      <c r="Q310" s="5">
        <f t="shared" si="4"/>
        <v>-0.19026265501963824</v>
      </c>
      <c r="R310" s="6"/>
    </row>
    <row r="311" spans="1:18">
      <c r="A311" t="s">
        <v>620</v>
      </c>
      <c r="B311" t="s">
        <v>635</v>
      </c>
      <c r="C311" t="s">
        <v>636</v>
      </c>
      <c r="D311" s="2">
        <f>SUMIFS(Bakgrunnsdata!$F:$F,Bakgrunnsdata!$C:$C,'Endring fra 2009 til 2024'!$B311,Bakgrunnsdata!$D:$D,'Endring fra 2009 til 2024'!D$1)</f>
        <v>77684.944404834532</v>
      </c>
      <c r="E311" s="2">
        <f>SUMIFS(Bakgrunnsdata!$F:$F,Bakgrunnsdata!$C:$C,'Endring fra 2009 til 2024'!$B311,Bakgrunnsdata!$D:$D,'Endring fra 2009 til 2024'!E$1)</f>
        <v>77637.413800576978</v>
      </c>
      <c r="F311" s="2">
        <f>SUMIFS(Bakgrunnsdata!$F:$F,Bakgrunnsdata!$C:$C,'Endring fra 2009 til 2024'!$B311,Bakgrunnsdata!$D:$D,'Endring fra 2009 til 2024'!F$1)</f>
        <v>77551.20563696824</v>
      </c>
      <c r="G311" s="2">
        <f>SUMIFS(Bakgrunnsdata!$F:$F,Bakgrunnsdata!$C:$C,'Endring fra 2009 til 2024'!$B311,Bakgrunnsdata!$D:$D,'Endring fra 2009 til 2024'!G$1)</f>
        <v>77619.377355389428</v>
      </c>
      <c r="H311" s="2">
        <f>SUMIFS(Bakgrunnsdata!$F:$F,Bakgrunnsdata!$C:$C,'Endring fra 2009 til 2024'!$B311,Bakgrunnsdata!$D:$D,'Endring fra 2009 til 2024'!H$1)</f>
        <v>77405.796024866824</v>
      </c>
      <c r="I311" s="2">
        <f>SUMIFS(Bakgrunnsdata!$F:$F,Bakgrunnsdata!$C:$C,'Endring fra 2009 til 2024'!$B311,Bakgrunnsdata!$D:$D,'Endring fra 2009 til 2024'!I$1)</f>
        <v>78075.476886314544</v>
      </c>
      <c r="J311" s="2">
        <f>SUMIFS(Bakgrunnsdata!$F:$F,Bakgrunnsdata!$C:$C,'Endring fra 2009 til 2024'!$B311,Bakgrunnsdata!$D:$D,'Endring fra 2009 til 2024'!J$1)</f>
        <v>78779.731528929886</v>
      </c>
      <c r="K311" s="2">
        <f>SUMIFS(Bakgrunnsdata!$F:$F,Bakgrunnsdata!$C:$C,'Endring fra 2009 til 2024'!$B311,Bakgrunnsdata!$D:$D,'Endring fra 2009 til 2024'!K$1)</f>
        <v>85390.865668103521</v>
      </c>
      <c r="L311" s="2">
        <f>SUMIFS(Bakgrunnsdata!$F:$F,Bakgrunnsdata!$C:$C,'Endring fra 2009 til 2024'!$B311,Bakgrunnsdata!$D:$D,'Endring fra 2009 til 2024'!L$1)</f>
        <v>83920.529824622543</v>
      </c>
      <c r="M311" s="2">
        <f>SUMIFS(Bakgrunnsdata!$F:$F,Bakgrunnsdata!$C:$C,'Endring fra 2009 til 2024'!$B311,Bakgrunnsdata!$D:$D,'Endring fra 2009 til 2024'!M$1)</f>
        <v>81664.802521795078</v>
      </c>
      <c r="N311" s="2">
        <f>SUMIFS(Bakgrunnsdata!$F:$F,Bakgrunnsdata!$C:$C,'Endring fra 2009 til 2024'!$B311,Bakgrunnsdata!$D:$D,'Endring fra 2009 til 2024'!N$1)</f>
        <v>83036.978650432706</v>
      </c>
      <c r="O311" s="2">
        <f>SUMIFS(Bakgrunnsdata!$F:$F,Bakgrunnsdata!$C:$C,'Endring fra 2009 til 2024'!$B311,Bakgrunnsdata!$D:$D,'Endring fra 2009 til 2024'!O$1)</f>
        <v>83567.582151961644</v>
      </c>
      <c r="P311" s="2">
        <f>SUMIFS(Bakgrunnsdata!$F:$F,Bakgrunnsdata!$C:$C,'Endring fra 2009 til 2024'!$B311,Bakgrunnsdata!$D:$D,'Endring fra 2009 til 2024'!P$1)</f>
        <v>85116.348923042577</v>
      </c>
      <c r="Q311" s="5">
        <f t="shared" si="4"/>
        <v>9.566080757529094E-2</v>
      </c>
      <c r="R311" s="6"/>
    </row>
    <row r="312" spans="1:18">
      <c r="A312" t="s">
        <v>620</v>
      </c>
      <c r="B312" t="s">
        <v>637</v>
      </c>
      <c r="C312" t="s">
        <v>638</v>
      </c>
      <c r="D312" s="2">
        <f>SUMIFS(Bakgrunnsdata!$F:$F,Bakgrunnsdata!$C:$C,'Endring fra 2009 til 2024'!$B312,Bakgrunnsdata!$D:$D,'Endring fra 2009 til 2024'!D$1)</f>
        <v>255615.16750370193</v>
      </c>
      <c r="E312" s="2">
        <f>SUMIFS(Bakgrunnsdata!$F:$F,Bakgrunnsdata!$C:$C,'Endring fra 2009 til 2024'!$B312,Bakgrunnsdata!$D:$D,'Endring fra 2009 til 2024'!E$1)</f>
        <v>232261.71079779879</v>
      </c>
      <c r="F312" s="2">
        <f>SUMIFS(Bakgrunnsdata!$F:$F,Bakgrunnsdata!$C:$C,'Endring fra 2009 til 2024'!$B312,Bakgrunnsdata!$D:$D,'Endring fra 2009 til 2024'!F$1)</f>
        <v>258812.26833281544</v>
      </c>
      <c r="G312" s="2">
        <f>SUMIFS(Bakgrunnsdata!$F:$F,Bakgrunnsdata!$C:$C,'Endring fra 2009 til 2024'!$B312,Bakgrunnsdata!$D:$D,'Endring fra 2009 til 2024'!G$1)</f>
        <v>240786.34963136754</v>
      </c>
      <c r="H312" s="2">
        <f>SUMIFS(Bakgrunnsdata!$F:$F,Bakgrunnsdata!$C:$C,'Endring fra 2009 til 2024'!$B312,Bakgrunnsdata!$D:$D,'Endring fra 2009 til 2024'!H$1)</f>
        <v>243268.80212345984</v>
      </c>
      <c r="I312" s="2">
        <f>SUMIFS(Bakgrunnsdata!$F:$F,Bakgrunnsdata!$C:$C,'Endring fra 2009 til 2024'!$B312,Bakgrunnsdata!$D:$D,'Endring fra 2009 til 2024'!I$1)</f>
        <v>235903.64473589728</v>
      </c>
      <c r="J312" s="2">
        <f>SUMIFS(Bakgrunnsdata!$F:$F,Bakgrunnsdata!$C:$C,'Endring fra 2009 til 2024'!$B312,Bakgrunnsdata!$D:$D,'Endring fra 2009 til 2024'!J$1)</f>
        <v>226545.20197057276</v>
      </c>
      <c r="K312" s="2">
        <f>SUMIFS(Bakgrunnsdata!$F:$F,Bakgrunnsdata!$C:$C,'Endring fra 2009 til 2024'!$B312,Bakgrunnsdata!$D:$D,'Endring fra 2009 til 2024'!K$1)</f>
        <v>227651.20080536933</v>
      </c>
      <c r="L312" s="2">
        <f>SUMIFS(Bakgrunnsdata!$F:$F,Bakgrunnsdata!$C:$C,'Endring fra 2009 til 2024'!$B312,Bakgrunnsdata!$D:$D,'Endring fra 2009 til 2024'!L$1)</f>
        <v>238269.74445128502</v>
      </c>
      <c r="M312" s="2">
        <f>SUMIFS(Bakgrunnsdata!$F:$F,Bakgrunnsdata!$C:$C,'Endring fra 2009 til 2024'!$B312,Bakgrunnsdata!$D:$D,'Endring fra 2009 til 2024'!M$1)</f>
        <v>421216.20732683473</v>
      </c>
      <c r="N312" s="2">
        <f>SUMIFS(Bakgrunnsdata!$F:$F,Bakgrunnsdata!$C:$C,'Endring fra 2009 til 2024'!$B312,Bakgrunnsdata!$D:$D,'Endring fra 2009 til 2024'!N$1)</f>
        <v>372630.88909272023</v>
      </c>
      <c r="O312" s="2">
        <f>SUMIFS(Bakgrunnsdata!$F:$F,Bakgrunnsdata!$C:$C,'Endring fra 2009 til 2024'!$B312,Bakgrunnsdata!$D:$D,'Endring fra 2009 til 2024'!O$1)</f>
        <v>305305.16030329152</v>
      </c>
      <c r="P312" s="2">
        <f>SUMIFS(Bakgrunnsdata!$F:$F,Bakgrunnsdata!$C:$C,'Endring fra 2009 til 2024'!$B312,Bakgrunnsdata!$D:$D,'Endring fra 2009 til 2024'!P$1)</f>
        <v>326955.2931207575</v>
      </c>
      <c r="Q312" s="5">
        <f t="shared" si="4"/>
        <v>0.27909191114812226</v>
      </c>
      <c r="R312" s="6"/>
    </row>
    <row r="313" spans="1:18">
      <c r="A313" t="s">
        <v>620</v>
      </c>
      <c r="B313" t="s">
        <v>639</v>
      </c>
      <c r="C313" t="s">
        <v>640</v>
      </c>
      <c r="D313" s="2">
        <f>SUMIFS(Bakgrunnsdata!$F:$F,Bakgrunnsdata!$C:$C,'Endring fra 2009 til 2024'!$B313,Bakgrunnsdata!$D:$D,'Endring fra 2009 til 2024'!D$1)</f>
        <v>312385.83190960356</v>
      </c>
      <c r="E313" s="2">
        <f>SUMIFS(Bakgrunnsdata!$F:$F,Bakgrunnsdata!$C:$C,'Endring fra 2009 til 2024'!$B313,Bakgrunnsdata!$D:$D,'Endring fra 2009 til 2024'!E$1)</f>
        <v>341310.82669726503</v>
      </c>
      <c r="F313" s="2">
        <f>SUMIFS(Bakgrunnsdata!$F:$F,Bakgrunnsdata!$C:$C,'Endring fra 2009 til 2024'!$B313,Bakgrunnsdata!$D:$D,'Endring fra 2009 til 2024'!F$1)</f>
        <v>365136.00069290667</v>
      </c>
      <c r="G313" s="2">
        <f>SUMIFS(Bakgrunnsdata!$F:$F,Bakgrunnsdata!$C:$C,'Endring fra 2009 til 2024'!$B313,Bakgrunnsdata!$D:$D,'Endring fra 2009 til 2024'!G$1)</f>
        <v>238376.26929528065</v>
      </c>
      <c r="H313" s="2">
        <f>SUMIFS(Bakgrunnsdata!$F:$F,Bakgrunnsdata!$C:$C,'Endring fra 2009 til 2024'!$B313,Bakgrunnsdata!$D:$D,'Endring fra 2009 til 2024'!H$1)</f>
        <v>224033.43849866083</v>
      </c>
      <c r="I313" s="2">
        <f>SUMIFS(Bakgrunnsdata!$F:$F,Bakgrunnsdata!$C:$C,'Endring fra 2009 til 2024'!$B313,Bakgrunnsdata!$D:$D,'Endring fra 2009 til 2024'!I$1)</f>
        <v>329952.77902417345</v>
      </c>
      <c r="J313" s="2">
        <f>SUMIFS(Bakgrunnsdata!$F:$F,Bakgrunnsdata!$C:$C,'Endring fra 2009 til 2024'!$B313,Bakgrunnsdata!$D:$D,'Endring fra 2009 til 2024'!J$1)</f>
        <v>323087.41765829572</v>
      </c>
      <c r="K313" s="2">
        <f>SUMIFS(Bakgrunnsdata!$F:$F,Bakgrunnsdata!$C:$C,'Endring fra 2009 til 2024'!$B313,Bakgrunnsdata!$D:$D,'Endring fra 2009 til 2024'!K$1)</f>
        <v>328319.00922147307</v>
      </c>
      <c r="L313" s="2">
        <f>SUMIFS(Bakgrunnsdata!$F:$F,Bakgrunnsdata!$C:$C,'Endring fra 2009 til 2024'!$B313,Bakgrunnsdata!$D:$D,'Endring fra 2009 til 2024'!L$1)</f>
        <v>338715.35749818163</v>
      </c>
      <c r="M313" s="2">
        <f>SUMIFS(Bakgrunnsdata!$F:$F,Bakgrunnsdata!$C:$C,'Endring fra 2009 til 2024'!$B313,Bakgrunnsdata!$D:$D,'Endring fra 2009 til 2024'!M$1)</f>
        <v>329866.0233950229</v>
      </c>
      <c r="N313" s="2">
        <f>SUMIFS(Bakgrunnsdata!$F:$F,Bakgrunnsdata!$C:$C,'Endring fra 2009 til 2024'!$B313,Bakgrunnsdata!$D:$D,'Endring fra 2009 til 2024'!N$1)</f>
        <v>304331.48916453897</v>
      </c>
      <c r="O313" s="2">
        <f>SUMIFS(Bakgrunnsdata!$F:$F,Bakgrunnsdata!$C:$C,'Endring fra 2009 til 2024'!$B313,Bakgrunnsdata!$D:$D,'Endring fra 2009 til 2024'!O$1)</f>
        <v>243270.62769629064</v>
      </c>
      <c r="P313" s="2">
        <f>SUMIFS(Bakgrunnsdata!$F:$F,Bakgrunnsdata!$C:$C,'Endring fra 2009 til 2024'!$B313,Bakgrunnsdata!$D:$D,'Endring fra 2009 til 2024'!P$1)</f>
        <v>325808.73713007348</v>
      </c>
      <c r="Q313" s="5">
        <f t="shared" si="4"/>
        <v>4.2968994907407243E-2</v>
      </c>
      <c r="R313" s="6"/>
    </row>
    <row r="314" spans="1:18">
      <c r="A314" t="s">
        <v>620</v>
      </c>
      <c r="B314" t="s">
        <v>641</v>
      </c>
      <c r="C314" t="s">
        <v>642</v>
      </c>
      <c r="D314" s="2">
        <f>SUMIFS(Bakgrunnsdata!$F:$F,Bakgrunnsdata!$C:$C,'Endring fra 2009 til 2024'!$B314,Bakgrunnsdata!$D:$D,'Endring fra 2009 til 2024'!D$1)</f>
        <v>13870.5251523073</v>
      </c>
      <c r="E314" s="2">
        <f>SUMIFS(Bakgrunnsdata!$F:$F,Bakgrunnsdata!$C:$C,'Endring fra 2009 til 2024'!$B314,Bakgrunnsdata!$D:$D,'Endring fra 2009 til 2024'!E$1)</f>
        <v>13378.512961194885</v>
      </c>
      <c r="F314" s="2">
        <f>SUMIFS(Bakgrunnsdata!$F:$F,Bakgrunnsdata!$C:$C,'Endring fra 2009 til 2024'!$B314,Bakgrunnsdata!$D:$D,'Endring fra 2009 til 2024'!F$1)</f>
        <v>13861.60950847385</v>
      </c>
      <c r="G314" s="2">
        <f>SUMIFS(Bakgrunnsdata!$F:$F,Bakgrunnsdata!$C:$C,'Endring fra 2009 til 2024'!$B314,Bakgrunnsdata!$D:$D,'Endring fra 2009 til 2024'!G$1)</f>
        <v>13730.429782545734</v>
      </c>
      <c r="H314" s="2">
        <f>SUMIFS(Bakgrunnsdata!$F:$F,Bakgrunnsdata!$C:$C,'Endring fra 2009 til 2024'!$B314,Bakgrunnsdata!$D:$D,'Endring fra 2009 til 2024'!H$1)</f>
        <v>13794.605845843513</v>
      </c>
      <c r="I314" s="2">
        <f>SUMIFS(Bakgrunnsdata!$F:$F,Bakgrunnsdata!$C:$C,'Endring fra 2009 til 2024'!$B314,Bakgrunnsdata!$D:$D,'Endring fra 2009 til 2024'!I$1)</f>
        <v>14599.962507248472</v>
      </c>
      <c r="J314" s="2">
        <f>SUMIFS(Bakgrunnsdata!$F:$F,Bakgrunnsdata!$C:$C,'Endring fra 2009 til 2024'!$B314,Bakgrunnsdata!$D:$D,'Endring fra 2009 til 2024'!J$1)</f>
        <v>15361.648738718424</v>
      </c>
      <c r="K314" s="2">
        <f>SUMIFS(Bakgrunnsdata!$F:$F,Bakgrunnsdata!$C:$C,'Endring fra 2009 til 2024'!$B314,Bakgrunnsdata!$D:$D,'Endring fra 2009 til 2024'!K$1)</f>
        <v>14758.963871899396</v>
      </c>
      <c r="L314" s="2">
        <f>SUMIFS(Bakgrunnsdata!$F:$F,Bakgrunnsdata!$C:$C,'Endring fra 2009 til 2024'!$B314,Bakgrunnsdata!$D:$D,'Endring fra 2009 til 2024'!L$1)</f>
        <v>11055.719744031707</v>
      </c>
      <c r="M314" s="2">
        <f>SUMIFS(Bakgrunnsdata!$F:$F,Bakgrunnsdata!$C:$C,'Endring fra 2009 til 2024'!$B314,Bakgrunnsdata!$D:$D,'Endring fra 2009 til 2024'!M$1)</f>
        <v>11509.66817500461</v>
      </c>
      <c r="N314" s="2">
        <f>SUMIFS(Bakgrunnsdata!$F:$F,Bakgrunnsdata!$C:$C,'Endring fra 2009 til 2024'!$B314,Bakgrunnsdata!$D:$D,'Endring fra 2009 til 2024'!N$1)</f>
        <v>15777.008740705714</v>
      </c>
      <c r="O314" s="2">
        <f>SUMIFS(Bakgrunnsdata!$F:$F,Bakgrunnsdata!$C:$C,'Endring fra 2009 til 2024'!$B314,Bakgrunnsdata!$D:$D,'Endring fra 2009 til 2024'!O$1)</f>
        <v>14984.158800838703</v>
      </c>
      <c r="P314" s="2">
        <f>SUMIFS(Bakgrunnsdata!$F:$F,Bakgrunnsdata!$C:$C,'Endring fra 2009 til 2024'!$B314,Bakgrunnsdata!$D:$D,'Endring fra 2009 til 2024'!P$1)</f>
        <v>15114.962043285763</v>
      </c>
      <c r="Q314" s="5">
        <f t="shared" si="4"/>
        <v>8.9718080412511059E-2</v>
      </c>
      <c r="R314" s="6"/>
    </row>
    <row r="315" spans="1:18">
      <c r="A315" t="s">
        <v>620</v>
      </c>
      <c r="B315" t="s">
        <v>643</v>
      </c>
      <c r="C315" t="s">
        <v>644</v>
      </c>
      <c r="D315" s="2">
        <f>SUMIFS(Bakgrunnsdata!$F:$F,Bakgrunnsdata!$C:$C,'Endring fra 2009 til 2024'!$B315,Bakgrunnsdata!$D:$D,'Endring fra 2009 til 2024'!D$1)</f>
        <v>5109.7337045366876</v>
      </c>
      <c r="E315" s="2">
        <f>SUMIFS(Bakgrunnsdata!$F:$F,Bakgrunnsdata!$C:$C,'Endring fra 2009 til 2024'!$B315,Bakgrunnsdata!$D:$D,'Endring fra 2009 til 2024'!E$1)</f>
        <v>4904.038901078573</v>
      </c>
      <c r="F315" s="2">
        <f>SUMIFS(Bakgrunnsdata!$F:$F,Bakgrunnsdata!$C:$C,'Endring fra 2009 til 2024'!$B315,Bakgrunnsdata!$D:$D,'Endring fra 2009 til 2024'!F$1)</f>
        <v>4912.276467700698</v>
      </c>
      <c r="G315" s="2">
        <f>SUMIFS(Bakgrunnsdata!$F:$F,Bakgrunnsdata!$C:$C,'Endring fra 2009 til 2024'!$B315,Bakgrunnsdata!$D:$D,'Endring fra 2009 til 2024'!G$1)</f>
        <v>5203.0156786865846</v>
      </c>
      <c r="H315" s="2">
        <f>SUMIFS(Bakgrunnsdata!$F:$F,Bakgrunnsdata!$C:$C,'Endring fra 2009 til 2024'!$B315,Bakgrunnsdata!$D:$D,'Endring fra 2009 til 2024'!H$1)</f>
        <v>5310.7843390752714</v>
      </c>
      <c r="I315" s="2">
        <f>SUMIFS(Bakgrunnsdata!$F:$F,Bakgrunnsdata!$C:$C,'Endring fra 2009 til 2024'!$B315,Bakgrunnsdata!$D:$D,'Endring fra 2009 til 2024'!I$1)</f>
        <v>5565.0174870127858</v>
      </c>
      <c r="J315" s="2">
        <f>SUMIFS(Bakgrunnsdata!$F:$F,Bakgrunnsdata!$C:$C,'Endring fra 2009 til 2024'!$B315,Bakgrunnsdata!$D:$D,'Endring fra 2009 til 2024'!J$1)</f>
        <v>5227.7647908756971</v>
      </c>
      <c r="K315" s="2">
        <f>SUMIFS(Bakgrunnsdata!$F:$F,Bakgrunnsdata!$C:$C,'Endring fra 2009 til 2024'!$B315,Bakgrunnsdata!$D:$D,'Endring fra 2009 til 2024'!K$1)</f>
        <v>5150.2762206692705</v>
      </c>
      <c r="L315" s="2">
        <f>SUMIFS(Bakgrunnsdata!$F:$F,Bakgrunnsdata!$C:$C,'Endring fra 2009 til 2024'!$B315,Bakgrunnsdata!$D:$D,'Endring fra 2009 til 2024'!L$1)</f>
        <v>4417.0088123535352</v>
      </c>
      <c r="M315" s="2">
        <f>SUMIFS(Bakgrunnsdata!$F:$F,Bakgrunnsdata!$C:$C,'Endring fra 2009 til 2024'!$B315,Bakgrunnsdata!$D:$D,'Endring fra 2009 til 2024'!M$1)</f>
        <v>4525.7136269241955</v>
      </c>
      <c r="N315" s="2">
        <f>SUMIFS(Bakgrunnsdata!$F:$F,Bakgrunnsdata!$C:$C,'Endring fra 2009 til 2024'!$B315,Bakgrunnsdata!$D:$D,'Endring fra 2009 til 2024'!N$1)</f>
        <v>4831.4523364307679</v>
      </c>
      <c r="O315" s="2">
        <f>SUMIFS(Bakgrunnsdata!$F:$F,Bakgrunnsdata!$C:$C,'Endring fra 2009 til 2024'!$B315,Bakgrunnsdata!$D:$D,'Endring fra 2009 til 2024'!O$1)</f>
        <v>4851.900374041812</v>
      </c>
      <c r="P315" s="2">
        <f>SUMIFS(Bakgrunnsdata!$F:$F,Bakgrunnsdata!$C:$C,'Endring fra 2009 til 2024'!$B315,Bakgrunnsdata!$D:$D,'Endring fra 2009 til 2024'!P$1)</f>
        <v>4668.929705199067</v>
      </c>
      <c r="Q315" s="5">
        <f t="shared" si="4"/>
        <v>-8.6267509194510872E-2</v>
      </c>
      <c r="R315" s="6"/>
    </row>
    <row r="316" spans="1:18">
      <c r="A316" t="s">
        <v>620</v>
      </c>
      <c r="B316" t="s">
        <v>645</v>
      </c>
      <c r="C316" t="s">
        <v>646</v>
      </c>
      <c r="D316" s="2">
        <f>SUMIFS(Bakgrunnsdata!$F:$F,Bakgrunnsdata!$C:$C,'Endring fra 2009 til 2024'!$B316,Bakgrunnsdata!$D:$D,'Endring fra 2009 til 2024'!D$1)</f>
        <v>93655.353701579443</v>
      </c>
      <c r="E316" s="2">
        <f>SUMIFS(Bakgrunnsdata!$F:$F,Bakgrunnsdata!$C:$C,'Endring fra 2009 til 2024'!$B316,Bakgrunnsdata!$D:$D,'Endring fra 2009 til 2024'!E$1)</f>
        <v>89143.087243338407</v>
      </c>
      <c r="F316" s="2">
        <f>SUMIFS(Bakgrunnsdata!$F:$F,Bakgrunnsdata!$C:$C,'Endring fra 2009 til 2024'!$B316,Bakgrunnsdata!$D:$D,'Endring fra 2009 til 2024'!F$1)</f>
        <v>88425.739399232858</v>
      </c>
      <c r="G316" s="2">
        <f>SUMIFS(Bakgrunnsdata!$F:$F,Bakgrunnsdata!$C:$C,'Endring fra 2009 til 2024'!$B316,Bakgrunnsdata!$D:$D,'Endring fra 2009 til 2024'!G$1)</f>
        <v>90684.195459840455</v>
      </c>
      <c r="H316" s="2">
        <f>SUMIFS(Bakgrunnsdata!$F:$F,Bakgrunnsdata!$C:$C,'Endring fra 2009 til 2024'!$B316,Bakgrunnsdata!$D:$D,'Endring fra 2009 til 2024'!H$1)</f>
        <v>90267.283113028912</v>
      </c>
      <c r="I316" s="2">
        <f>SUMIFS(Bakgrunnsdata!$F:$F,Bakgrunnsdata!$C:$C,'Endring fra 2009 til 2024'!$B316,Bakgrunnsdata!$D:$D,'Endring fra 2009 til 2024'!I$1)</f>
        <v>86219.574480436728</v>
      </c>
      <c r="J316" s="2">
        <f>SUMIFS(Bakgrunnsdata!$F:$F,Bakgrunnsdata!$C:$C,'Endring fra 2009 til 2024'!$B316,Bakgrunnsdata!$D:$D,'Endring fra 2009 til 2024'!J$1)</f>
        <v>86683.476977759274</v>
      </c>
      <c r="K316" s="2">
        <f>SUMIFS(Bakgrunnsdata!$F:$F,Bakgrunnsdata!$C:$C,'Endring fra 2009 til 2024'!$B316,Bakgrunnsdata!$D:$D,'Endring fra 2009 til 2024'!K$1)</f>
        <v>83159.317653245467</v>
      </c>
      <c r="L316" s="2">
        <f>SUMIFS(Bakgrunnsdata!$F:$F,Bakgrunnsdata!$C:$C,'Endring fra 2009 til 2024'!$B316,Bakgrunnsdata!$D:$D,'Endring fra 2009 til 2024'!L$1)</f>
        <v>79526.637950830918</v>
      </c>
      <c r="M316" s="2">
        <f>SUMIFS(Bakgrunnsdata!$F:$F,Bakgrunnsdata!$C:$C,'Endring fra 2009 til 2024'!$B316,Bakgrunnsdata!$D:$D,'Endring fra 2009 til 2024'!M$1)</f>
        <v>79755.24184869598</v>
      </c>
      <c r="N316" s="2">
        <f>SUMIFS(Bakgrunnsdata!$F:$F,Bakgrunnsdata!$C:$C,'Endring fra 2009 til 2024'!$B316,Bakgrunnsdata!$D:$D,'Endring fra 2009 til 2024'!N$1)</f>
        <v>81117.858129075219</v>
      </c>
      <c r="O316" s="2">
        <f>SUMIFS(Bakgrunnsdata!$F:$F,Bakgrunnsdata!$C:$C,'Endring fra 2009 til 2024'!$B316,Bakgrunnsdata!$D:$D,'Endring fra 2009 til 2024'!O$1)</f>
        <v>77396.150967023117</v>
      </c>
      <c r="P316" s="2">
        <f>SUMIFS(Bakgrunnsdata!$F:$F,Bakgrunnsdata!$C:$C,'Endring fra 2009 til 2024'!$B316,Bakgrunnsdata!$D:$D,'Endring fra 2009 til 2024'!P$1)</f>
        <v>76002.992069297048</v>
      </c>
      <c r="Q316" s="5">
        <f t="shared" si="4"/>
        <v>-0.18848214153917286</v>
      </c>
      <c r="R316" s="6"/>
    </row>
    <row r="317" spans="1:18">
      <c r="A317" t="s">
        <v>620</v>
      </c>
      <c r="B317" t="s">
        <v>647</v>
      </c>
      <c r="C317" t="s">
        <v>648</v>
      </c>
      <c r="D317" s="2">
        <f>SUMIFS(Bakgrunnsdata!$F:$F,Bakgrunnsdata!$C:$C,'Endring fra 2009 til 2024'!$B317,Bakgrunnsdata!$D:$D,'Endring fra 2009 til 2024'!D$1)</f>
        <v>79644.423963349589</v>
      </c>
      <c r="E317" s="2">
        <f>SUMIFS(Bakgrunnsdata!$F:$F,Bakgrunnsdata!$C:$C,'Endring fra 2009 til 2024'!$B317,Bakgrunnsdata!$D:$D,'Endring fra 2009 til 2024'!E$1)</f>
        <v>155997.98148908647</v>
      </c>
      <c r="F317" s="2">
        <f>SUMIFS(Bakgrunnsdata!$F:$F,Bakgrunnsdata!$C:$C,'Endring fra 2009 til 2024'!$B317,Bakgrunnsdata!$D:$D,'Endring fra 2009 til 2024'!F$1)</f>
        <v>198726.27480638144</v>
      </c>
      <c r="G317" s="2">
        <f>SUMIFS(Bakgrunnsdata!$F:$F,Bakgrunnsdata!$C:$C,'Endring fra 2009 til 2024'!$B317,Bakgrunnsdata!$D:$D,'Endring fra 2009 til 2024'!G$1)</f>
        <v>182433.91247426806</v>
      </c>
      <c r="H317" s="2">
        <f>SUMIFS(Bakgrunnsdata!$F:$F,Bakgrunnsdata!$C:$C,'Endring fra 2009 til 2024'!$B317,Bakgrunnsdata!$D:$D,'Endring fra 2009 til 2024'!H$1)</f>
        <v>192417.23829146978</v>
      </c>
      <c r="I317" s="2">
        <f>SUMIFS(Bakgrunnsdata!$F:$F,Bakgrunnsdata!$C:$C,'Endring fra 2009 til 2024'!$B317,Bakgrunnsdata!$D:$D,'Endring fra 2009 til 2024'!I$1)</f>
        <v>193892.01307701413</v>
      </c>
      <c r="J317" s="2">
        <f>SUMIFS(Bakgrunnsdata!$F:$F,Bakgrunnsdata!$C:$C,'Endring fra 2009 til 2024'!$B317,Bakgrunnsdata!$D:$D,'Endring fra 2009 til 2024'!J$1)</f>
        <v>203902.30269329122</v>
      </c>
      <c r="K317" s="2">
        <f>SUMIFS(Bakgrunnsdata!$F:$F,Bakgrunnsdata!$C:$C,'Endring fra 2009 til 2024'!$B317,Bakgrunnsdata!$D:$D,'Endring fra 2009 til 2024'!K$1)</f>
        <v>181789.88487313376</v>
      </c>
      <c r="L317" s="2">
        <f>SUMIFS(Bakgrunnsdata!$F:$F,Bakgrunnsdata!$C:$C,'Endring fra 2009 til 2024'!$B317,Bakgrunnsdata!$D:$D,'Endring fra 2009 til 2024'!L$1)</f>
        <v>184140.32073264063</v>
      </c>
      <c r="M317" s="2">
        <f>SUMIFS(Bakgrunnsdata!$F:$F,Bakgrunnsdata!$C:$C,'Endring fra 2009 til 2024'!$B317,Bakgrunnsdata!$D:$D,'Endring fra 2009 til 2024'!M$1)</f>
        <v>199322.55206143879</v>
      </c>
      <c r="N317" s="2">
        <f>SUMIFS(Bakgrunnsdata!$F:$F,Bakgrunnsdata!$C:$C,'Endring fra 2009 til 2024'!$B317,Bakgrunnsdata!$D:$D,'Endring fra 2009 til 2024'!N$1)</f>
        <v>194406.58970409827</v>
      </c>
      <c r="O317" s="2">
        <f>SUMIFS(Bakgrunnsdata!$F:$F,Bakgrunnsdata!$C:$C,'Endring fra 2009 til 2024'!$B317,Bakgrunnsdata!$D:$D,'Endring fra 2009 til 2024'!O$1)</f>
        <v>170734.05300523114</v>
      </c>
      <c r="P317" s="2">
        <f>SUMIFS(Bakgrunnsdata!$F:$F,Bakgrunnsdata!$C:$C,'Endring fra 2009 til 2024'!$B317,Bakgrunnsdata!$D:$D,'Endring fra 2009 til 2024'!P$1)</f>
        <v>174611.23981696126</v>
      </c>
      <c r="Q317" s="5">
        <f t="shared" si="4"/>
        <v>1.1923849922916521</v>
      </c>
      <c r="R317" s="6"/>
    </row>
    <row r="318" spans="1:18">
      <c r="A318" t="s">
        <v>620</v>
      </c>
      <c r="B318" t="s">
        <v>649</v>
      </c>
      <c r="C318" t="s">
        <v>650</v>
      </c>
      <c r="D318" s="2">
        <f>SUMIFS(Bakgrunnsdata!$F:$F,Bakgrunnsdata!$C:$C,'Endring fra 2009 til 2024'!$B318,Bakgrunnsdata!$D:$D,'Endring fra 2009 til 2024'!D$1)</f>
        <v>12017.962700427881</v>
      </c>
      <c r="E318" s="2">
        <f>SUMIFS(Bakgrunnsdata!$F:$F,Bakgrunnsdata!$C:$C,'Endring fra 2009 til 2024'!$B318,Bakgrunnsdata!$D:$D,'Endring fra 2009 til 2024'!E$1)</f>
        <v>12031.749251878275</v>
      </c>
      <c r="F318" s="2">
        <f>SUMIFS(Bakgrunnsdata!$F:$F,Bakgrunnsdata!$C:$C,'Endring fra 2009 til 2024'!$B318,Bakgrunnsdata!$D:$D,'Endring fra 2009 til 2024'!F$1)</f>
        <v>12095.023087303527</v>
      </c>
      <c r="G318" s="2">
        <f>SUMIFS(Bakgrunnsdata!$F:$F,Bakgrunnsdata!$C:$C,'Endring fra 2009 til 2024'!$B318,Bakgrunnsdata!$D:$D,'Endring fra 2009 til 2024'!G$1)</f>
        <v>11901.24198451616</v>
      </c>
      <c r="H318" s="2">
        <f>SUMIFS(Bakgrunnsdata!$F:$F,Bakgrunnsdata!$C:$C,'Endring fra 2009 til 2024'!$B318,Bakgrunnsdata!$D:$D,'Endring fra 2009 til 2024'!H$1)</f>
        <v>11485.372927300339</v>
      </c>
      <c r="I318" s="2">
        <f>SUMIFS(Bakgrunnsdata!$F:$F,Bakgrunnsdata!$C:$C,'Endring fra 2009 til 2024'!$B318,Bakgrunnsdata!$D:$D,'Endring fra 2009 til 2024'!I$1)</f>
        <v>10924.703241261646</v>
      </c>
      <c r="J318" s="2">
        <f>SUMIFS(Bakgrunnsdata!$F:$F,Bakgrunnsdata!$C:$C,'Endring fra 2009 til 2024'!$B318,Bakgrunnsdata!$D:$D,'Endring fra 2009 til 2024'!J$1)</f>
        <v>10983.05857915104</v>
      </c>
      <c r="K318" s="2">
        <f>SUMIFS(Bakgrunnsdata!$F:$F,Bakgrunnsdata!$C:$C,'Endring fra 2009 til 2024'!$B318,Bakgrunnsdata!$D:$D,'Endring fra 2009 til 2024'!K$1)</f>
        <v>10191.731691181896</v>
      </c>
      <c r="L318" s="2">
        <f>SUMIFS(Bakgrunnsdata!$F:$F,Bakgrunnsdata!$C:$C,'Endring fra 2009 til 2024'!$B318,Bakgrunnsdata!$D:$D,'Endring fra 2009 til 2024'!L$1)</f>
        <v>9843.1853621859245</v>
      </c>
      <c r="M318" s="2">
        <f>SUMIFS(Bakgrunnsdata!$F:$F,Bakgrunnsdata!$C:$C,'Endring fra 2009 til 2024'!$B318,Bakgrunnsdata!$D:$D,'Endring fra 2009 til 2024'!M$1)</f>
        <v>10339.617113894536</v>
      </c>
      <c r="N318" s="2">
        <f>SUMIFS(Bakgrunnsdata!$F:$F,Bakgrunnsdata!$C:$C,'Endring fra 2009 til 2024'!$B318,Bakgrunnsdata!$D:$D,'Endring fra 2009 til 2024'!N$1)</f>
        <v>10308.924613907289</v>
      </c>
      <c r="O318" s="2">
        <f>SUMIFS(Bakgrunnsdata!$F:$F,Bakgrunnsdata!$C:$C,'Endring fra 2009 til 2024'!$B318,Bakgrunnsdata!$D:$D,'Endring fra 2009 til 2024'!O$1)</f>
        <v>10019.302189619617</v>
      </c>
      <c r="P318" s="2">
        <f>SUMIFS(Bakgrunnsdata!$F:$F,Bakgrunnsdata!$C:$C,'Endring fra 2009 til 2024'!$B318,Bakgrunnsdata!$D:$D,'Endring fra 2009 til 2024'!P$1)</f>
        <v>9650.344850786325</v>
      </c>
      <c r="Q318" s="5">
        <f t="shared" si="4"/>
        <v>-0.19700658994034492</v>
      </c>
      <c r="R318" s="6"/>
    </row>
    <row r="319" spans="1:18">
      <c r="A319" t="s">
        <v>620</v>
      </c>
      <c r="B319" t="s">
        <v>651</v>
      </c>
      <c r="C319" t="s">
        <v>652</v>
      </c>
      <c r="D319" s="2">
        <f>SUMIFS(Bakgrunnsdata!$F:$F,Bakgrunnsdata!$C:$C,'Endring fra 2009 til 2024'!$B319,Bakgrunnsdata!$D:$D,'Endring fra 2009 til 2024'!D$1)</f>
        <v>94007.593731942965</v>
      </c>
      <c r="E319" s="2">
        <f>SUMIFS(Bakgrunnsdata!$F:$F,Bakgrunnsdata!$C:$C,'Endring fra 2009 til 2024'!$B319,Bakgrunnsdata!$D:$D,'Endring fra 2009 til 2024'!E$1)</f>
        <v>93565.899894113318</v>
      </c>
      <c r="F319" s="2">
        <f>SUMIFS(Bakgrunnsdata!$F:$F,Bakgrunnsdata!$C:$C,'Endring fra 2009 til 2024'!$B319,Bakgrunnsdata!$D:$D,'Endring fra 2009 til 2024'!F$1)</f>
        <v>95298.639293277694</v>
      </c>
      <c r="G319" s="2">
        <f>SUMIFS(Bakgrunnsdata!$F:$F,Bakgrunnsdata!$C:$C,'Endring fra 2009 til 2024'!$B319,Bakgrunnsdata!$D:$D,'Endring fra 2009 til 2024'!G$1)</f>
        <v>96590.614103949643</v>
      </c>
      <c r="H319" s="2">
        <f>SUMIFS(Bakgrunnsdata!$F:$F,Bakgrunnsdata!$C:$C,'Endring fra 2009 til 2024'!$B319,Bakgrunnsdata!$D:$D,'Endring fra 2009 til 2024'!H$1)</f>
        <v>93592.03358485538</v>
      </c>
      <c r="I319" s="2">
        <f>SUMIFS(Bakgrunnsdata!$F:$F,Bakgrunnsdata!$C:$C,'Endring fra 2009 til 2024'!$B319,Bakgrunnsdata!$D:$D,'Endring fra 2009 til 2024'!I$1)</f>
        <v>87045.369904086154</v>
      </c>
      <c r="J319" s="2">
        <f>SUMIFS(Bakgrunnsdata!$F:$F,Bakgrunnsdata!$C:$C,'Endring fra 2009 til 2024'!$B319,Bakgrunnsdata!$D:$D,'Endring fra 2009 til 2024'!J$1)</f>
        <v>88960.50380545466</v>
      </c>
      <c r="K319" s="2">
        <f>SUMIFS(Bakgrunnsdata!$F:$F,Bakgrunnsdata!$C:$C,'Endring fra 2009 til 2024'!$B319,Bakgrunnsdata!$D:$D,'Endring fra 2009 til 2024'!K$1)</f>
        <v>89847.662380520982</v>
      </c>
      <c r="L319" s="2">
        <f>SUMIFS(Bakgrunnsdata!$F:$F,Bakgrunnsdata!$C:$C,'Endring fra 2009 til 2024'!$B319,Bakgrunnsdata!$D:$D,'Endring fra 2009 til 2024'!L$1)</f>
        <v>80468.485329310453</v>
      </c>
      <c r="M319" s="2">
        <f>SUMIFS(Bakgrunnsdata!$F:$F,Bakgrunnsdata!$C:$C,'Endring fra 2009 til 2024'!$B319,Bakgrunnsdata!$D:$D,'Endring fra 2009 til 2024'!M$1)</f>
        <v>79799.891111920224</v>
      </c>
      <c r="N319" s="2">
        <f>SUMIFS(Bakgrunnsdata!$F:$F,Bakgrunnsdata!$C:$C,'Endring fra 2009 til 2024'!$B319,Bakgrunnsdata!$D:$D,'Endring fra 2009 til 2024'!N$1)</f>
        <v>78077.999032553344</v>
      </c>
      <c r="O319" s="2">
        <f>SUMIFS(Bakgrunnsdata!$F:$F,Bakgrunnsdata!$C:$C,'Endring fra 2009 til 2024'!$B319,Bakgrunnsdata!$D:$D,'Endring fra 2009 til 2024'!O$1)</f>
        <v>77845.246045392181</v>
      </c>
      <c r="P319" s="2">
        <f>SUMIFS(Bakgrunnsdata!$F:$F,Bakgrunnsdata!$C:$C,'Endring fra 2009 til 2024'!$B319,Bakgrunnsdata!$D:$D,'Endring fra 2009 til 2024'!P$1)</f>
        <v>76786.429160810381</v>
      </c>
      <c r="Q319" s="5">
        <f t="shared" si="4"/>
        <v>-0.18318907959965136</v>
      </c>
      <c r="R319" s="6"/>
    </row>
    <row r="320" spans="1:18">
      <c r="A320" t="s">
        <v>620</v>
      </c>
      <c r="B320" t="s">
        <v>653</v>
      </c>
      <c r="C320" t="s">
        <v>654</v>
      </c>
      <c r="D320" s="2">
        <f>SUMIFS(Bakgrunnsdata!$F:$F,Bakgrunnsdata!$C:$C,'Endring fra 2009 til 2024'!$B320,Bakgrunnsdata!$D:$D,'Endring fra 2009 til 2024'!D$1)</f>
        <v>58200.570210669379</v>
      </c>
      <c r="E320" s="2">
        <f>SUMIFS(Bakgrunnsdata!$F:$F,Bakgrunnsdata!$C:$C,'Endring fra 2009 til 2024'!$B320,Bakgrunnsdata!$D:$D,'Endring fra 2009 til 2024'!E$1)</f>
        <v>60671.056652537169</v>
      </c>
      <c r="F320" s="2">
        <f>SUMIFS(Bakgrunnsdata!$F:$F,Bakgrunnsdata!$C:$C,'Endring fra 2009 til 2024'!$B320,Bakgrunnsdata!$D:$D,'Endring fra 2009 til 2024'!F$1)</f>
        <v>61726.057885333692</v>
      </c>
      <c r="G320" s="2">
        <f>SUMIFS(Bakgrunnsdata!$F:$F,Bakgrunnsdata!$C:$C,'Endring fra 2009 til 2024'!$B320,Bakgrunnsdata!$D:$D,'Endring fra 2009 til 2024'!G$1)</f>
        <v>63009.979602003928</v>
      </c>
      <c r="H320" s="2">
        <f>SUMIFS(Bakgrunnsdata!$F:$F,Bakgrunnsdata!$C:$C,'Endring fra 2009 til 2024'!$B320,Bakgrunnsdata!$D:$D,'Endring fra 2009 til 2024'!H$1)</f>
        <v>61620.51861579503</v>
      </c>
      <c r="I320" s="2">
        <f>SUMIFS(Bakgrunnsdata!$F:$F,Bakgrunnsdata!$C:$C,'Endring fra 2009 til 2024'!$B320,Bakgrunnsdata!$D:$D,'Endring fra 2009 til 2024'!I$1)</f>
        <v>65831.032812629564</v>
      </c>
      <c r="J320" s="2">
        <f>SUMIFS(Bakgrunnsdata!$F:$F,Bakgrunnsdata!$C:$C,'Endring fra 2009 til 2024'!$B320,Bakgrunnsdata!$D:$D,'Endring fra 2009 til 2024'!J$1)</f>
        <v>65877.695199667724</v>
      </c>
      <c r="K320" s="2">
        <f>SUMIFS(Bakgrunnsdata!$F:$F,Bakgrunnsdata!$C:$C,'Endring fra 2009 til 2024'!$B320,Bakgrunnsdata!$D:$D,'Endring fra 2009 til 2024'!K$1)</f>
        <v>62308.156928650002</v>
      </c>
      <c r="L320" s="2">
        <f>SUMIFS(Bakgrunnsdata!$F:$F,Bakgrunnsdata!$C:$C,'Endring fra 2009 til 2024'!$B320,Bakgrunnsdata!$D:$D,'Endring fra 2009 til 2024'!L$1)</f>
        <v>72360.004608518633</v>
      </c>
      <c r="M320" s="2">
        <f>SUMIFS(Bakgrunnsdata!$F:$F,Bakgrunnsdata!$C:$C,'Endring fra 2009 til 2024'!$B320,Bakgrunnsdata!$D:$D,'Endring fra 2009 til 2024'!M$1)</f>
        <v>67603.096568253372</v>
      </c>
      <c r="N320" s="2">
        <f>SUMIFS(Bakgrunnsdata!$F:$F,Bakgrunnsdata!$C:$C,'Endring fra 2009 til 2024'!$B320,Bakgrunnsdata!$D:$D,'Endring fra 2009 til 2024'!N$1)</f>
        <v>64276.411782195333</v>
      </c>
      <c r="O320" s="2">
        <f>SUMIFS(Bakgrunnsdata!$F:$F,Bakgrunnsdata!$C:$C,'Endring fra 2009 til 2024'!$B320,Bakgrunnsdata!$D:$D,'Endring fra 2009 til 2024'!O$1)</f>
        <v>69015.137349419281</v>
      </c>
      <c r="P320" s="2">
        <f>SUMIFS(Bakgrunnsdata!$F:$F,Bakgrunnsdata!$C:$C,'Endring fra 2009 til 2024'!$B320,Bakgrunnsdata!$D:$D,'Endring fra 2009 til 2024'!P$1)</f>
        <v>68733.993011609884</v>
      </c>
      <c r="Q320" s="5">
        <f t="shared" si="4"/>
        <v>0.18098487287688991</v>
      </c>
      <c r="R320" s="6"/>
    </row>
    <row r="321" spans="1:18">
      <c r="A321" t="s">
        <v>620</v>
      </c>
      <c r="B321" t="s">
        <v>655</v>
      </c>
      <c r="C321" t="s">
        <v>656</v>
      </c>
      <c r="D321" s="2">
        <f>SUMIFS(Bakgrunnsdata!$F:$F,Bakgrunnsdata!$C:$C,'Endring fra 2009 til 2024'!$B321,Bakgrunnsdata!$D:$D,'Endring fra 2009 til 2024'!D$1)</f>
        <v>437166.43676369986</v>
      </c>
      <c r="E321" s="2">
        <f>SUMIFS(Bakgrunnsdata!$F:$F,Bakgrunnsdata!$C:$C,'Endring fra 2009 til 2024'!$B321,Bakgrunnsdata!$D:$D,'Endring fra 2009 til 2024'!E$1)</f>
        <v>434870.78508833627</v>
      </c>
      <c r="F321" s="2">
        <f>SUMIFS(Bakgrunnsdata!$F:$F,Bakgrunnsdata!$C:$C,'Endring fra 2009 til 2024'!$B321,Bakgrunnsdata!$D:$D,'Endring fra 2009 til 2024'!F$1)</f>
        <v>424936.06804886053</v>
      </c>
      <c r="G321" s="2">
        <f>SUMIFS(Bakgrunnsdata!$F:$F,Bakgrunnsdata!$C:$C,'Endring fra 2009 til 2024'!$B321,Bakgrunnsdata!$D:$D,'Endring fra 2009 til 2024'!G$1)</f>
        <v>424796.09699544677</v>
      </c>
      <c r="H321" s="2">
        <f>SUMIFS(Bakgrunnsdata!$F:$F,Bakgrunnsdata!$C:$C,'Endring fra 2009 til 2024'!$B321,Bakgrunnsdata!$D:$D,'Endring fra 2009 til 2024'!H$1)</f>
        <v>420735.68923053186</v>
      </c>
      <c r="I321" s="2">
        <f>SUMIFS(Bakgrunnsdata!$F:$F,Bakgrunnsdata!$C:$C,'Endring fra 2009 til 2024'!$B321,Bakgrunnsdata!$D:$D,'Endring fra 2009 til 2024'!I$1)</f>
        <v>418469.25944950088</v>
      </c>
      <c r="J321" s="2">
        <f>SUMIFS(Bakgrunnsdata!$F:$F,Bakgrunnsdata!$C:$C,'Endring fra 2009 til 2024'!$B321,Bakgrunnsdata!$D:$D,'Endring fra 2009 til 2024'!J$1)</f>
        <v>408452.09333220636</v>
      </c>
      <c r="K321" s="2">
        <f>SUMIFS(Bakgrunnsdata!$F:$F,Bakgrunnsdata!$C:$C,'Endring fra 2009 til 2024'!$B321,Bakgrunnsdata!$D:$D,'Endring fra 2009 til 2024'!K$1)</f>
        <v>392685.45682027604</v>
      </c>
      <c r="L321" s="2">
        <f>SUMIFS(Bakgrunnsdata!$F:$F,Bakgrunnsdata!$C:$C,'Endring fra 2009 til 2024'!$B321,Bakgrunnsdata!$D:$D,'Endring fra 2009 til 2024'!L$1)</f>
        <v>353302.8670883071</v>
      </c>
      <c r="M321" s="2">
        <f>SUMIFS(Bakgrunnsdata!$F:$F,Bakgrunnsdata!$C:$C,'Endring fra 2009 til 2024'!$B321,Bakgrunnsdata!$D:$D,'Endring fra 2009 til 2024'!M$1)</f>
        <v>350369.66973647365</v>
      </c>
      <c r="N321" s="2">
        <f>SUMIFS(Bakgrunnsdata!$F:$F,Bakgrunnsdata!$C:$C,'Endring fra 2009 til 2024'!$B321,Bakgrunnsdata!$D:$D,'Endring fra 2009 til 2024'!N$1)</f>
        <v>337976.75620745524</v>
      </c>
      <c r="O321" s="2">
        <f>SUMIFS(Bakgrunnsdata!$F:$F,Bakgrunnsdata!$C:$C,'Endring fra 2009 til 2024'!$B321,Bakgrunnsdata!$D:$D,'Endring fra 2009 til 2024'!O$1)</f>
        <v>337994.48954479245</v>
      </c>
      <c r="P321" s="2">
        <f>SUMIFS(Bakgrunnsdata!$F:$F,Bakgrunnsdata!$C:$C,'Endring fra 2009 til 2024'!$B321,Bakgrunnsdata!$D:$D,'Endring fra 2009 til 2024'!P$1)</f>
        <v>344676.39837182779</v>
      </c>
      <c r="Q321" s="5">
        <f t="shared" si="4"/>
        <v>-0.2115671072019315</v>
      </c>
      <c r="R321" s="6"/>
    </row>
    <row r="322" spans="1:18">
      <c r="A322" t="s">
        <v>620</v>
      </c>
      <c r="B322" t="s">
        <v>657</v>
      </c>
      <c r="C322" t="s">
        <v>658</v>
      </c>
      <c r="D322" s="2">
        <f>SUMIFS(Bakgrunnsdata!$F:$F,Bakgrunnsdata!$C:$C,'Endring fra 2009 til 2024'!$B322,Bakgrunnsdata!$D:$D,'Endring fra 2009 til 2024'!D$1)</f>
        <v>54004.170728759018</v>
      </c>
      <c r="E322" s="2">
        <f>SUMIFS(Bakgrunnsdata!$F:$F,Bakgrunnsdata!$C:$C,'Endring fra 2009 til 2024'!$B322,Bakgrunnsdata!$D:$D,'Endring fra 2009 til 2024'!E$1)</f>
        <v>55274.416385777629</v>
      </c>
      <c r="F322" s="2">
        <f>SUMIFS(Bakgrunnsdata!$F:$F,Bakgrunnsdata!$C:$C,'Endring fra 2009 til 2024'!$B322,Bakgrunnsdata!$D:$D,'Endring fra 2009 til 2024'!F$1)</f>
        <v>58761.631455187766</v>
      </c>
      <c r="G322" s="2">
        <f>SUMIFS(Bakgrunnsdata!$F:$F,Bakgrunnsdata!$C:$C,'Endring fra 2009 til 2024'!$B322,Bakgrunnsdata!$D:$D,'Endring fra 2009 til 2024'!G$1)</f>
        <v>55109.57198592605</v>
      </c>
      <c r="H322" s="2">
        <f>SUMIFS(Bakgrunnsdata!$F:$F,Bakgrunnsdata!$C:$C,'Endring fra 2009 til 2024'!$B322,Bakgrunnsdata!$D:$D,'Endring fra 2009 til 2024'!H$1)</f>
        <v>52521.947889864932</v>
      </c>
      <c r="I322" s="2">
        <f>SUMIFS(Bakgrunnsdata!$F:$F,Bakgrunnsdata!$C:$C,'Endring fra 2009 til 2024'!$B322,Bakgrunnsdata!$D:$D,'Endring fra 2009 til 2024'!I$1)</f>
        <v>50388.136631767586</v>
      </c>
      <c r="J322" s="2">
        <f>SUMIFS(Bakgrunnsdata!$F:$F,Bakgrunnsdata!$C:$C,'Endring fra 2009 til 2024'!$B322,Bakgrunnsdata!$D:$D,'Endring fra 2009 til 2024'!J$1)</f>
        <v>50832.669031280893</v>
      </c>
      <c r="K322" s="2">
        <f>SUMIFS(Bakgrunnsdata!$F:$F,Bakgrunnsdata!$C:$C,'Endring fra 2009 til 2024'!$B322,Bakgrunnsdata!$D:$D,'Endring fra 2009 til 2024'!K$1)</f>
        <v>46367.214205439872</v>
      </c>
      <c r="L322" s="2">
        <f>SUMIFS(Bakgrunnsdata!$F:$F,Bakgrunnsdata!$C:$C,'Endring fra 2009 til 2024'!$B322,Bakgrunnsdata!$D:$D,'Endring fra 2009 til 2024'!L$1)</f>
        <v>46116.583194373663</v>
      </c>
      <c r="M322" s="2">
        <f>SUMIFS(Bakgrunnsdata!$F:$F,Bakgrunnsdata!$C:$C,'Endring fra 2009 til 2024'!$B322,Bakgrunnsdata!$D:$D,'Endring fra 2009 til 2024'!M$1)</f>
        <v>42972.515350302587</v>
      </c>
      <c r="N322" s="2">
        <f>SUMIFS(Bakgrunnsdata!$F:$F,Bakgrunnsdata!$C:$C,'Endring fra 2009 til 2024'!$B322,Bakgrunnsdata!$D:$D,'Endring fra 2009 til 2024'!N$1)</f>
        <v>43822.164021926612</v>
      </c>
      <c r="O322" s="2">
        <f>SUMIFS(Bakgrunnsdata!$F:$F,Bakgrunnsdata!$C:$C,'Endring fra 2009 til 2024'!$B322,Bakgrunnsdata!$D:$D,'Endring fra 2009 til 2024'!O$1)</f>
        <v>44336.574650362454</v>
      </c>
      <c r="P322" s="2">
        <f>SUMIFS(Bakgrunnsdata!$F:$F,Bakgrunnsdata!$C:$C,'Endring fra 2009 til 2024'!$B322,Bakgrunnsdata!$D:$D,'Endring fra 2009 til 2024'!P$1)</f>
        <v>45304.616185440493</v>
      </c>
      <c r="Q322" s="5">
        <f t="shared" ref="Q322:Q358" si="5">P322/D322-1</f>
        <v>-0.16109041997909479</v>
      </c>
      <c r="R322" s="6"/>
    </row>
    <row r="323" spans="1:18">
      <c r="A323" t="s">
        <v>620</v>
      </c>
      <c r="B323" t="s">
        <v>659</v>
      </c>
      <c r="C323" t="s">
        <v>660</v>
      </c>
      <c r="D323" s="2">
        <f>SUMIFS(Bakgrunnsdata!$F:$F,Bakgrunnsdata!$C:$C,'Endring fra 2009 til 2024'!$B323,Bakgrunnsdata!$D:$D,'Endring fra 2009 til 2024'!D$1)</f>
        <v>26020.077245344983</v>
      </c>
      <c r="E323" s="2">
        <f>SUMIFS(Bakgrunnsdata!$F:$F,Bakgrunnsdata!$C:$C,'Endring fra 2009 til 2024'!$B323,Bakgrunnsdata!$D:$D,'Endring fra 2009 til 2024'!E$1)</f>
        <v>25789.736876847215</v>
      </c>
      <c r="F323" s="2">
        <f>SUMIFS(Bakgrunnsdata!$F:$F,Bakgrunnsdata!$C:$C,'Endring fra 2009 til 2024'!$B323,Bakgrunnsdata!$D:$D,'Endring fra 2009 til 2024'!F$1)</f>
        <v>25422.15143765671</v>
      </c>
      <c r="G323" s="2">
        <f>SUMIFS(Bakgrunnsdata!$F:$F,Bakgrunnsdata!$C:$C,'Endring fra 2009 til 2024'!$B323,Bakgrunnsdata!$D:$D,'Endring fra 2009 til 2024'!G$1)</f>
        <v>25328.047170065449</v>
      </c>
      <c r="H323" s="2">
        <f>SUMIFS(Bakgrunnsdata!$F:$F,Bakgrunnsdata!$C:$C,'Endring fra 2009 til 2024'!$B323,Bakgrunnsdata!$D:$D,'Endring fra 2009 til 2024'!H$1)</f>
        <v>24237.601675114169</v>
      </c>
      <c r="I323" s="2">
        <f>SUMIFS(Bakgrunnsdata!$F:$F,Bakgrunnsdata!$C:$C,'Endring fra 2009 til 2024'!$B323,Bakgrunnsdata!$D:$D,'Endring fra 2009 til 2024'!I$1)</f>
        <v>23033.211613707714</v>
      </c>
      <c r="J323" s="2">
        <f>SUMIFS(Bakgrunnsdata!$F:$F,Bakgrunnsdata!$C:$C,'Endring fra 2009 til 2024'!$B323,Bakgrunnsdata!$D:$D,'Endring fra 2009 til 2024'!J$1)</f>
        <v>23684.529879502923</v>
      </c>
      <c r="K323" s="2">
        <f>SUMIFS(Bakgrunnsdata!$F:$F,Bakgrunnsdata!$C:$C,'Endring fra 2009 til 2024'!$B323,Bakgrunnsdata!$D:$D,'Endring fra 2009 til 2024'!K$1)</f>
        <v>22240.906284858265</v>
      </c>
      <c r="L323" s="2">
        <f>SUMIFS(Bakgrunnsdata!$F:$F,Bakgrunnsdata!$C:$C,'Endring fra 2009 til 2024'!$B323,Bakgrunnsdata!$D:$D,'Endring fra 2009 til 2024'!L$1)</f>
        <v>20841.742946298698</v>
      </c>
      <c r="M323" s="2">
        <f>SUMIFS(Bakgrunnsdata!$F:$F,Bakgrunnsdata!$C:$C,'Endring fra 2009 til 2024'!$B323,Bakgrunnsdata!$D:$D,'Endring fra 2009 til 2024'!M$1)</f>
        <v>21044.410405611077</v>
      </c>
      <c r="N323" s="2">
        <f>SUMIFS(Bakgrunnsdata!$F:$F,Bakgrunnsdata!$C:$C,'Endring fra 2009 til 2024'!$B323,Bakgrunnsdata!$D:$D,'Endring fra 2009 til 2024'!N$1)</f>
        <v>21131.264026373763</v>
      </c>
      <c r="O323" s="2">
        <f>SUMIFS(Bakgrunnsdata!$F:$F,Bakgrunnsdata!$C:$C,'Endring fra 2009 til 2024'!$B323,Bakgrunnsdata!$D:$D,'Endring fra 2009 til 2024'!O$1)</f>
        <v>20320.787226934015</v>
      </c>
      <c r="P323" s="2">
        <f>SUMIFS(Bakgrunnsdata!$F:$F,Bakgrunnsdata!$C:$C,'Endring fra 2009 til 2024'!$B323,Bakgrunnsdata!$D:$D,'Endring fra 2009 til 2024'!P$1)</f>
        <v>19091.587493512332</v>
      </c>
      <c r="Q323" s="5">
        <f t="shared" si="5"/>
        <v>-0.26627475723855376</v>
      </c>
      <c r="R323" s="6"/>
    </row>
    <row r="324" spans="1:18">
      <c r="A324" t="s">
        <v>620</v>
      </c>
      <c r="B324" t="s">
        <v>661</v>
      </c>
      <c r="C324" t="s">
        <v>662</v>
      </c>
      <c r="D324" s="2">
        <f>SUMIFS(Bakgrunnsdata!$F:$F,Bakgrunnsdata!$C:$C,'Endring fra 2009 til 2024'!$B324,Bakgrunnsdata!$D:$D,'Endring fra 2009 til 2024'!D$1)</f>
        <v>949.76290770418495</v>
      </c>
      <c r="E324" s="2">
        <f>SUMIFS(Bakgrunnsdata!$F:$F,Bakgrunnsdata!$C:$C,'Endring fra 2009 til 2024'!$B324,Bakgrunnsdata!$D:$D,'Endring fra 2009 til 2024'!E$1)</f>
        <v>1515.2489568833812</v>
      </c>
      <c r="F324" s="2">
        <f>SUMIFS(Bakgrunnsdata!$F:$F,Bakgrunnsdata!$C:$C,'Endring fra 2009 til 2024'!$B324,Bakgrunnsdata!$D:$D,'Endring fra 2009 til 2024'!F$1)</f>
        <v>1068.121143714953</v>
      </c>
      <c r="G324" s="2">
        <f>SUMIFS(Bakgrunnsdata!$F:$F,Bakgrunnsdata!$C:$C,'Endring fra 2009 til 2024'!$B324,Bakgrunnsdata!$D:$D,'Endring fra 2009 til 2024'!G$1)</f>
        <v>1283.7961107203091</v>
      </c>
      <c r="H324" s="2">
        <f>SUMIFS(Bakgrunnsdata!$F:$F,Bakgrunnsdata!$C:$C,'Endring fra 2009 til 2024'!$B324,Bakgrunnsdata!$D:$D,'Endring fra 2009 til 2024'!H$1)</f>
        <v>1209.5046268526805</v>
      </c>
      <c r="I324" s="2">
        <f>SUMIFS(Bakgrunnsdata!$F:$F,Bakgrunnsdata!$C:$C,'Endring fra 2009 til 2024'!$B324,Bakgrunnsdata!$D:$D,'Endring fra 2009 til 2024'!I$1)</f>
        <v>921.86757142250735</v>
      </c>
      <c r="J324" s="2">
        <f>SUMIFS(Bakgrunnsdata!$F:$F,Bakgrunnsdata!$C:$C,'Endring fra 2009 til 2024'!$B324,Bakgrunnsdata!$D:$D,'Endring fra 2009 til 2024'!J$1)</f>
        <v>1356.1425530602278</v>
      </c>
      <c r="K324" s="2">
        <f>SUMIFS(Bakgrunnsdata!$F:$F,Bakgrunnsdata!$C:$C,'Endring fra 2009 til 2024'!$B324,Bakgrunnsdata!$D:$D,'Endring fra 2009 til 2024'!K$1)</f>
        <v>1543.0161448304925</v>
      </c>
      <c r="L324" s="2">
        <f>SUMIFS(Bakgrunnsdata!$F:$F,Bakgrunnsdata!$C:$C,'Endring fra 2009 til 2024'!$B324,Bakgrunnsdata!$D:$D,'Endring fra 2009 til 2024'!L$1)</f>
        <v>1404.9768059632916</v>
      </c>
      <c r="M324" s="2">
        <f>SUMIFS(Bakgrunnsdata!$F:$F,Bakgrunnsdata!$C:$C,'Endring fra 2009 til 2024'!$B324,Bakgrunnsdata!$D:$D,'Endring fra 2009 til 2024'!M$1)</f>
        <v>1382.5857670220821</v>
      </c>
      <c r="N324" s="2">
        <f>SUMIFS(Bakgrunnsdata!$F:$F,Bakgrunnsdata!$C:$C,'Endring fra 2009 til 2024'!$B324,Bakgrunnsdata!$D:$D,'Endring fra 2009 til 2024'!N$1)</f>
        <v>1511.5152719683865</v>
      </c>
      <c r="O324" s="2">
        <f>SUMIFS(Bakgrunnsdata!$F:$F,Bakgrunnsdata!$C:$C,'Endring fra 2009 til 2024'!$B324,Bakgrunnsdata!$D:$D,'Endring fra 2009 til 2024'!O$1)</f>
        <v>1525.6442094592605</v>
      </c>
      <c r="P324" s="2">
        <f>SUMIFS(Bakgrunnsdata!$F:$F,Bakgrunnsdata!$C:$C,'Endring fra 2009 til 2024'!$B324,Bakgrunnsdata!$D:$D,'Endring fra 2009 til 2024'!P$1)</f>
        <v>1584.646708036983</v>
      </c>
      <c r="Q324" s="5">
        <f t="shared" si="5"/>
        <v>0.66846556670387502</v>
      </c>
      <c r="R324" s="6"/>
    </row>
    <row r="325" spans="1:18">
      <c r="A325" t="s">
        <v>620</v>
      </c>
      <c r="B325" t="s">
        <v>663</v>
      </c>
      <c r="C325" t="s">
        <v>664</v>
      </c>
      <c r="D325" s="2">
        <f>SUMIFS(Bakgrunnsdata!$F:$F,Bakgrunnsdata!$C:$C,'Endring fra 2009 til 2024'!$B325,Bakgrunnsdata!$D:$D,'Endring fra 2009 til 2024'!D$1)</f>
        <v>30928.874513538554</v>
      </c>
      <c r="E325" s="2">
        <f>SUMIFS(Bakgrunnsdata!$F:$F,Bakgrunnsdata!$C:$C,'Endring fra 2009 til 2024'!$B325,Bakgrunnsdata!$D:$D,'Endring fra 2009 til 2024'!E$1)</f>
        <v>34008.725869591508</v>
      </c>
      <c r="F325" s="2">
        <f>SUMIFS(Bakgrunnsdata!$F:$F,Bakgrunnsdata!$C:$C,'Endring fra 2009 til 2024'!$B325,Bakgrunnsdata!$D:$D,'Endring fra 2009 til 2024'!F$1)</f>
        <v>37427.353997611899</v>
      </c>
      <c r="G325" s="2">
        <f>SUMIFS(Bakgrunnsdata!$F:$F,Bakgrunnsdata!$C:$C,'Endring fra 2009 til 2024'!$B325,Bakgrunnsdata!$D:$D,'Endring fra 2009 til 2024'!G$1)</f>
        <v>39493.967767032591</v>
      </c>
      <c r="H325" s="2">
        <f>SUMIFS(Bakgrunnsdata!$F:$F,Bakgrunnsdata!$C:$C,'Endring fra 2009 til 2024'!$B325,Bakgrunnsdata!$D:$D,'Endring fra 2009 til 2024'!H$1)</f>
        <v>38878.689597166383</v>
      </c>
      <c r="I325" s="2">
        <f>SUMIFS(Bakgrunnsdata!$F:$F,Bakgrunnsdata!$C:$C,'Endring fra 2009 til 2024'!$B325,Bakgrunnsdata!$D:$D,'Endring fra 2009 til 2024'!I$1)</f>
        <v>36636.393007121129</v>
      </c>
      <c r="J325" s="2">
        <f>SUMIFS(Bakgrunnsdata!$F:$F,Bakgrunnsdata!$C:$C,'Endring fra 2009 til 2024'!$B325,Bakgrunnsdata!$D:$D,'Endring fra 2009 til 2024'!J$1)</f>
        <v>38103.701609908094</v>
      </c>
      <c r="K325" s="2">
        <f>SUMIFS(Bakgrunnsdata!$F:$F,Bakgrunnsdata!$C:$C,'Endring fra 2009 til 2024'!$B325,Bakgrunnsdata!$D:$D,'Endring fra 2009 til 2024'!K$1)</f>
        <v>37100.270011687186</v>
      </c>
      <c r="L325" s="2">
        <f>SUMIFS(Bakgrunnsdata!$F:$F,Bakgrunnsdata!$C:$C,'Endring fra 2009 til 2024'!$B325,Bakgrunnsdata!$D:$D,'Endring fra 2009 til 2024'!L$1)</f>
        <v>36544.332928571741</v>
      </c>
      <c r="M325" s="2">
        <f>SUMIFS(Bakgrunnsdata!$F:$F,Bakgrunnsdata!$C:$C,'Endring fra 2009 til 2024'!$B325,Bakgrunnsdata!$D:$D,'Endring fra 2009 til 2024'!M$1)</f>
        <v>35998.591968371729</v>
      </c>
      <c r="N325" s="2">
        <f>SUMIFS(Bakgrunnsdata!$F:$F,Bakgrunnsdata!$C:$C,'Endring fra 2009 til 2024'!$B325,Bakgrunnsdata!$D:$D,'Endring fra 2009 til 2024'!N$1)</f>
        <v>34826.615737180182</v>
      </c>
      <c r="O325" s="2">
        <f>SUMIFS(Bakgrunnsdata!$F:$F,Bakgrunnsdata!$C:$C,'Endring fra 2009 til 2024'!$B325,Bakgrunnsdata!$D:$D,'Endring fra 2009 til 2024'!O$1)</f>
        <v>34884.147746726754</v>
      </c>
      <c r="P325" s="2">
        <f>SUMIFS(Bakgrunnsdata!$F:$F,Bakgrunnsdata!$C:$C,'Endring fra 2009 til 2024'!$B325,Bakgrunnsdata!$D:$D,'Endring fra 2009 til 2024'!P$1)</f>
        <v>33920.24129143219</v>
      </c>
      <c r="Q325" s="5">
        <f t="shared" si="5"/>
        <v>9.6717608543570588E-2</v>
      </c>
      <c r="R325" s="6"/>
    </row>
    <row r="326" spans="1:18">
      <c r="A326" t="s">
        <v>620</v>
      </c>
      <c r="B326" t="s">
        <v>665</v>
      </c>
      <c r="C326" t="s">
        <v>666</v>
      </c>
      <c r="D326" s="2">
        <f>SUMIFS(Bakgrunnsdata!$F:$F,Bakgrunnsdata!$C:$C,'Endring fra 2009 til 2024'!$B326,Bakgrunnsdata!$D:$D,'Endring fra 2009 til 2024'!D$1)</f>
        <v>1978803.2000345034</v>
      </c>
      <c r="E326" s="2">
        <f>SUMIFS(Bakgrunnsdata!$F:$F,Bakgrunnsdata!$C:$C,'Endring fra 2009 til 2024'!$B326,Bakgrunnsdata!$D:$D,'Endring fra 2009 til 2024'!E$1)</f>
        <v>3156701.2790708765</v>
      </c>
      <c r="F326" s="2">
        <f>SUMIFS(Bakgrunnsdata!$F:$F,Bakgrunnsdata!$C:$C,'Endring fra 2009 til 2024'!$B326,Bakgrunnsdata!$D:$D,'Endring fra 2009 til 2024'!F$1)</f>
        <v>3266711.5212075408</v>
      </c>
      <c r="G326" s="2">
        <f>SUMIFS(Bakgrunnsdata!$F:$F,Bakgrunnsdata!$C:$C,'Endring fra 2009 til 2024'!$B326,Bakgrunnsdata!$D:$D,'Endring fra 2009 til 2024'!G$1)</f>
        <v>3106675.5255842679</v>
      </c>
      <c r="H326" s="2">
        <f>SUMIFS(Bakgrunnsdata!$F:$F,Bakgrunnsdata!$C:$C,'Endring fra 2009 til 2024'!$B326,Bakgrunnsdata!$D:$D,'Endring fra 2009 til 2024'!H$1)</f>
        <v>2831129.1255106591</v>
      </c>
      <c r="I326" s="2">
        <f>SUMIFS(Bakgrunnsdata!$F:$F,Bakgrunnsdata!$C:$C,'Endring fra 2009 til 2024'!$B326,Bakgrunnsdata!$D:$D,'Endring fra 2009 til 2024'!I$1)</f>
        <v>2616807.8055551047</v>
      </c>
      <c r="J326" s="2">
        <f>SUMIFS(Bakgrunnsdata!$F:$F,Bakgrunnsdata!$C:$C,'Endring fra 2009 til 2024'!$B326,Bakgrunnsdata!$D:$D,'Endring fra 2009 til 2024'!J$1)</f>
        <v>2436143.9149783547</v>
      </c>
      <c r="K326" s="2">
        <f>SUMIFS(Bakgrunnsdata!$F:$F,Bakgrunnsdata!$C:$C,'Endring fra 2009 til 2024'!$B326,Bakgrunnsdata!$D:$D,'Endring fra 2009 til 2024'!K$1)</f>
        <v>1960691.5944022916</v>
      </c>
      <c r="L326" s="2">
        <f>SUMIFS(Bakgrunnsdata!$F:$F,Bakgrunnsdata!$C:$C,'Endring fra 2009 til 2024'!$B326,Bakgrunnsdata!$D:$D,'Endring fra 2009 til 2024'!L$1)</f>
        <v>1935840.0676556872</v>
      </c>
      <c r="M326" s="2">
        <f>SUMIFS(Bakgrunnsdata!$F:$F,Bakgrunnsdata!$C:$C,'Endring fra 2009 til 2024'!$B326,Bakgrunnsdata!$D:$D,'Endring fra 2009 til 2024'!M$1)</f>
        <v>2269229.6547760549</v>
      </c>
      <c r="N326" s="2">
        <f>SUMIFS(Bakgrunnsdata!$F:$F,Bakgrunnsdata!$C:$C,'Endring fra 2009 til 2024'!$B326,Bakgrunnsdata!$D:$D,'Endring fra 2009 til 2024'!N$1)</f>
        <v>1942061.0913606754</v>
      </c>
      <c r="O326" s="2">
        <f>SUMIFS(Bakgrunnsdata!$F:$F,Bakgrunnsdata!$C:$C,'Endring fra 2009 til 2024'!$B326,Bakgrunnsdata!$D:$D,'Endring fra 2009 til 2024'!O$1)</f>
        <v>1939969.2113809492</v>
      </c>
      <c r="P326" s="2">
        <f>SUMIFS(Bakgrunnsdata!$F:$F,Bakgrunnsdata!$C:$C,'Endring fra 2009 til 2024'!$B326,Bakgrunnsdata!$D:$D,'Endring fra 2009 til 2024'!P$1)</f>
        <v>1890227.1787374828</v>
      </c>
      <c r="Q326" s="5">
        <f t="shared" si="5"/>
        <v>-4.4762420687148752E-2</v>
      </c>
      <c r="R326" s="6"/>
    </row>
    <row r="327" spans="1:18">
      <c r="A327" t="s">
        <v>620</v>
      </c>
      <c r="B327" t="s">
        <v>667</v>
      </c>
      <c r="C327" t="s">
        <v>668</v>
      </c>
      <c r="D327" s="2">
        <f>SUMIFS(Bakgrunnsdata!$F:$F,Bakgrunnsdata!$C:$C,'Endring fra 2009 til 2024'!$B327,Bakgrunnsdata!$D:$D,'Endring fra 2009 til 2024'!D$1)</f>
        <v>34208.302378559114</v>
      </c>
      <c r="E327" s="2">
        <f>SUMIFS(Bakgrunnsdata!$F:$F,Bakgrunnsdata!$C:$C,'Endring fra 2009 til 2024'!$B327,Bakgrunnsdata!$D:$D,'Endring fra 2009 til 2024'!E$1)</f>
        <v>34482.151041600591</v>
      </c>
      <c r="F327" s="2">
        <f>SUMIFS(Bakgrunnsdata!$F:$F,Bakgrunnsdata!$C:$C,'Endring fra 2009 til 2024'!$B327,Bakgrunnsdata!$D:$D,'Endring fra 2009 til 2024'!F$1)</f>
        <v>34543.760891375052</v>
      </c>
      <c r="G327" s="2">
        <f>SUMIFS(Bakgrunnsdata!$F:$F,Bakgrunnsdata!$C:$C,'Endring fra 2009 til 2024'!$B327,Bakgrunnsdata!$D:$D,'Endring fra 2009 til 2024'!G$1)</f>
        <v>35380.338749587187</v>
      </c>
      <c r="H327" s="2">
        <f>SUMIFS(Bakgrunnsdata!$F:$F,Bakgrunnsdata!$C:$C,'Endring fra 2009 til 2024'!$B327,Bakgrunnsdata!$D:$D,'Endring fra 2009 til 2024'!H$1)</f>
        <v>34526.293379607348</v>
      </c>
      <c r="I327" s="2">
        <f>SUMIFS(Bakgrunnsdata!$F:$F,Bakgrunnsdata!$C:$C,'Endring fra 2009 til 2024'!$B327,Bakgrunnsdata!$D:$D,'Endring fra 2009 til 2024'!I$1)</f>
        <v>30954.396578493601</v>
      </c>
      <c r="J327" s="2">
        <f>SUMIFS(Bakgrunnsdata!$F:$F,Bakgrunnsdata!$C:$C,'Endring fra 2009 til 2024'!$B327,Bakgrunnsdata!$D:$D,'Endring fra 2009 til 2024'!J$1)</f>
        <v>33319.368232336092</v>
      </c>
      <c r="K327" s="2">
        <f>SUMIFS(Bakgrunnsdata!$F:$F,Bakgrunnsdata!$C:$C,'Endring fra 2009 til 2024'!$B327,Bakgrunnsdata!$D:$D,'Endring fra 2009 til 2024'!K$1)</f>
        <v>32093.852516822011</v>
      </c>
      <c r="L327" s="2">
        <f>SUMIFS(Bakgrunnsdata!$F:$F,Bakgrunnsdata!$C:$C,'Endring fra 2009 til 2024'!$B327,Bakgrunnsdata!$D:$D,'Endring fra 2009 til 2024'!L$1)</f>
        <v>31987.211184107717</v>
      </c>
      <c r="M327" s="2">
        <f>SUMIFS(Bakgrunnsdata!$F:$F,Bakgrunnsdata!$C:$C,'Endring fra 2009 til 2024'!$B327,Bakgrunnsdata!$D:$D,'Endring fra 2009 til 2024'!M$1)</f>
        <v>33535.637798580647</v>
      </c>
      <c r="N327" s="2">
        <f>SUMIFS(Bakgrunnsdata!$F:$F,Bakgrunnsdata!$C:$C,'Endring fra 2009 til 2024'!$B327,Bakgrunnsdata!$D:$D,'Endring fra 2009 til 2024'!N$1)</f>
        <v>31369.639779336867</v>
      </c>
      <c r="O327" s="2">
        <f>SUMIFS(Bakgrunnsdata!$F:$F,Bakgrunnsdata!$C:$C,'Endring fra 2009 til 2024'!$B327,Bakgrunnsdata!$D:$D,'Endring fra 2009 til 2024'!O$1)</f>
        <v>32661.311133366922</v>
      </c>
      <c r="P327" s="2">
        <f>SUMIFS(Bakgrunnsdata!$F:$F,Bakgrunnsdata!$C:$C,'Endring fra 2009 til 2024'!$B327,Bakgrunnsdata!$D:$D,'Endring fra 2009 til 2024'!P$1)</f>
        <v>35559.801835425307</v>
      </c>
      <c r="Q327" s="5">
        <f t="shared" si="5"/>
        <v>3.9507937047273067E-2</v>
      </c>
      <c r="R327" s="6"/>
    </row>
    <row r="328" spans="1:18">
      <c r="A328" t="s">
        <v>620</v>
      </c>
      <c r="B328" t="s">
        <v>669</v>
      </c>
      <c r="C328" t="s">
        <v>670</v>
      </c>
      <c r="D328" s="2">
        <f>SUMIFS(Bakgrunnsdata!$F:$F,Bakgrunnsdata!$C:$C,'Endring fra 2009 til 2024'!$B328,Bakgrunnsdata!$D:$D,'Endring fra 2009 til 2024'!D$1)</f>
        <v>33813.768005927413</v>
      </c>
      <c r="E328" s="2">
        <f>SUMIFS(Bakgrunnsdata!$F:$F,Bakgrunnsdata!$C:$C,'Endring fra 2009 til 2024'!$B328,Bakgrunnsdata!$D:$D,'Endring fra 2009 til 2024'!E$1)</f>
        <v>33902.704321061436</v>
      </c>
      <c r="F328" s="2">
        <f>SUMIFS(Bakgrunnsdata!$F:$F,Bakgrunnsdata!$C:$C,'Endring fra 2009 til 2024'!$B328,Bakgrunnsdata!$D:$D,'Endring fra 2009 til 2024'!F$1)</f>
        <v>33805.290490838743</v>
      </c>
      <c r="G328" s="2">
        <f>SUMIFS(Bakgrunnsdata!$F:$F,Bakgrunnsdata!$C:$C,'Endring fra 2009 til 2024'!$B328,Bakgrunnsdata!$D:$D,'Endring fra 2009 til 2024'!G$1)</f>
        <v>33786.463533241083</v>
      </c>
      <c r="H328" s="2">
        <f>SUMIFS(Bakgrunnsdata!$F:$F,Bakgrunnsdata!$C:$C,'Endring fra 2009 til 2024'!$B328,Bakgrunnsdata!$D:$D,'Endring fra 2009 til 2024'!H$1)</f>
        <v>33757.302268835054</v>
      </c>
      <c r="I328" s="2">
        <f>SUMIFS(Bakgrunnsdata!$F:$F,Bakgrunnsdata!$C:$C,'Endring fra 2009 til 2024'!$B328,Bakgrunnsdata!$D:$D,'Endring fra 2009 til 2024'!I$1)</f>
        <v>33763.139932365477</v>
      </c>
      <c r="J328" s="2">
        <f>SUMIFS(Bakgrunnsdata!$F:$F,Bakgrunnsdata!$C:$C,'Endring fra 2009 til 2024'!$B328,Bakgrunnsdata!$D:$D,'Endring fra 2009 til 2024'!J$1)</f>
        <v>33914.281080957568</v>
      </c>
      <c r="K328" s="2">
        <f>SUMIFS(Bakgrunnsdata!$F:$F,Bakgrunnsdata!$C:$C,'Endring fra 2009 til 2024'!$B328,Bakgrunnsdata!$D:$D,'Endring fra 2009 til 2024'!K$1)</f>
        <v>34196.22207940941</v>
      </c>
      <c r="L328" s="2">
        <f>SUMIFS(Bakgrunnsdata!$F:$F,Bakgrunnsdata!$C:$C,'Endring fra 2009 til 2024'!$B328,Bakgrunnsdata!$D:$D,'Endring fra 2009 til 2024'!L$1)</f>
        <v>28568.809509495204</v>
      </c>
      <c r="M328" s="2">
        <f>SUMIFS(Bakgrunnsdata!$F:$F,Bakgrunnsdata!$C:$C,'Endring fra 2009 til 2024'!$B328,Bakgrunnsdata!$D:$D,'Endring fra 2009 til 2024'!M$1)</f>
        <v>30494.642228890239</v>
      </c>
      <c r="N328" s="2">
        <f>SUMIFS(Bakgrunnsdata!$F:$F,Bakgrunnsdata!$C:$C,'Endring fra 2009 til 2024'!$B328,Bakgrunnsdata!$D:$D,'Endring fra 2009 til 2024'!N$1)</f>
        <v>32927.092696392669</v>
      </c>
      <c r="O328" s="2">
        <f>SUMIFS(Bakgrunnsdata!$F:$F,Bakgrunnsdata!$C:$C,'Endring fra 2009 til 2024'!$B328,Bakgrunnsdata!$D:$D,'Endring fra 2009 til 2024'!O$1)</f>
        <v>36618.975522958455</v>
      </c>
      <c r="P328" s="2">
        <f>SUMIFS(Bakgrunnsdata!$F:$F,Bakgrunnsdata!$C:$C,'Endring fra 2009 til 2024'!$B328,Bakgrunnsdata!$D:$D,'Endring fra 2009 til 2024'!P$1)</f>
        <v>33639.215081146322</v>
      </c>
      <c r="Q328" s="5">
        <f t="shared" si="5"/>
        <v>-5.162184964139227E-3</v>
      </c>
      <c r="R328" s="6"/>
    </row>
    <row r="329" spans="1:18">
      <c r="A329" t="s">
        <v>620</v>
      </c>
      <c r="B329" t="s">
        <v>671</v>
      </c>
      <c r="C329" t="s">
        <v>672</v>
      </c>
      <c r="D329" s="2">
        <f>SUMIFS(Bakgrunnsdata!$F:$F,Bakgrunnsdata!$C:$C,'Endring fra 2009 til 2024'!$B329,Bakgrunnsdata!$D:$D,'Endring fra 2009 til 2024'!D$1)</f>
        <v>13948.560300292953</v>
      </c>
      <c r="E329" s="2">
        <f>SUMIFS(Bakgrunnsdata!$F:$F,Bakgrunnsdata!$C:$C,'Endring fra 2009 til 2024'!$B329,Bakgrunnsdata!$D:$D,'Endring fra 2009 til 2024'!E$1)</f>
        <v>13220.030456540817</v>
      </c>
      <c r="F329" s="2">
        <f>SUMIFS(Bakgrunnsdata!$F:$F,Bakgrunnsdata!$C:$C,'Endring fra 2009 til 2024'!$B329,Bakgrunnsdata!$D:$D,'Endring fra 2009 til 2024'!F$1)</f>
        <v>13312.589041267804</v>
      </c>
      <c r="G329" s="2">
        <f>SUMIFS(Bakgrunnsdata!$F:$F,Bakgrunnsdata!$C:$C,'Endring fra 2009 til 2024'!$B329,Bakgrunnsdata!$D:$D,'Endring fra 2009 til 2024'!G$1)</f>
        <v>13127.5667695258</v>
      </c>
      <c r="H329" s="2">
        <f>SUMIFS(Bakgrunnsdata!$F:$F,Bakgrunnsdata!$C:$C,'Endring fra 2009 til 2024'!$B329,Bakgrunnsdata!$D:$D,'Endring fra 2009 til 2024'!H$1)</f>
        <v>12950.164395211279</v>
      </c>
      <c r="I329" s="2">
        <f>SUMIFS(Bakgrunnsdata!$F:$F,Bakgrunnsdata!$C:$C,'Endring fra 2009 til 2024'!$B329,Bakgrunnsdata!$D:$D,'Endring fra 2009 til 2024'!I$1)</f>
        <v>12963.881585449817</v>
      </c>
      <c r="J329" s="2">
        <f>SUMIFS(Bakgrunnsdata!$F:$F,Bakgrunnsdata!$C:$C,'Endring fra 2009 til 2024'!$B329,Bakgrunnsdata!$D:$D,'Endring fra 2009 til 2024'!J$1)</f>
        <v>12492.512106879998</v>
      </c>
      <c r="K329" s="2">
        <f>SUMIFS(Bakgrunnsdata!$F:$F,Bakgrunnsdata!$C:$C,'Endring fra 2009 til 2024'!$B329,Bakgrunnsdata!$D:$D,'Endring fra 2009 til 2024'!K$1)</f>
        <v>12331.250586915026</v>
      </c>
      <c r="L329" s="2">
        <f>SUMIFS(Bakgrunnsdata!$F:$F,Bakgrunnsdata!$C:$C,'Endring fra 2009 til 2024'!$B329,Bakgrunnsdata!$D:$D,'Endring fra 2009 til 2024'!L$1)</f>
        <v>13276.393718109162</v>
      </c>
      <c r="M329" s="2">
        <f>SUMIFS(Bakgrunnsdata!$F:$F,Bakgrunnsdata!$C:$C,'Endring fra 2009 til 2024'!$B329,Bakgrunnsdata!$D:$D,'Endring fra 2009 til 2024'!M$1)</f>
        <v>13505.017145408094</v>
      </c>
      <c r="N329" s="2">
        <f>SUMIFS(Bakgrunnsdata!$F:$F,Bakgrunnsdata!$C:$C,'Endring fra 2009 til 2024'!$B329,Bakgrunnsdata!$D:$D,'Endring fra 2009 til 2024'!N$1)</f>
        <v>13158.384414147573</v>
      </c>
      <c r="O329" s="2">
        <f>SUMIFS(Bakgrunnsdata!$F:$F,Bakgrunnsdata!$C:$C,'Endring fra 2009 til 2024'!$B329,Bakgrunnsdata!$D:$D,'Endring fra 2009 til 2024'!O$1)</f>
        <v>11704.496088559295</v>
      </c>
      <c r="P329" s="2">
        <f>SUMIFS(Bakgrunnsdata!$F:$F,Bakgrunnsdata!$C:$C,'Endring fra 2009 til 2024'!$B329,Bakgrunnsdata!$D:$D,'Endring fra 2009 til 2024'!P$1)</f>
        <v>14812.905478980287</v>
      </c>
      <c r="Q329" s="5">
        <f t="shared" si="5"/>
        <v>6.1966623083615335E-2</v>
      </c>
      <c r="R329" s="6"/>
    </row>
    <row r="330" spans="1:18">
      <c r="A330" t="s">
        <v>620</v>
      </c>
      <c r="B330" t="s">
        <v>673</v>
      </c>
      <c r="C330" t="s">
        <v>674</v>
      </c>
      <c r="D330" s="2">
        <f>SUMIFS(Bakgrunnsdata!$F:$F,Bakgrunnsdata!$C:$C,'Endring fra 2009 til 2024'!$B330,Bakgrunnsdata!$D:$D,'Endring fra 2009 til 2024'!D$1)</f>
        <v>72182.216346266519</v>
      </c>
      <c r="E330" s="2">
        <f>SUMIFS(Bakgrunnsdata!$F:$F,Bakgrunnsdata!$C:$C,'Endring fra 2009 til 2024'!$B330,Bakgrunnsdata!$D:$D,'Endring fra 2009 til 2024'!E$1)</f>
        <v>68443.649984834905</v>
      </c>
      <c r="F330" s="2">
        <f>SUMIFS(Bakgrunnsdata!$F:$F,Bakgrunnsdata!$C:$C,'Endring fra 2009 til 2024'!$B330,Bakgrunnsdata!$D:$D,'Endring fra 2009 til 2024'!F$1)</f>
        <v>68465.201601283217</v>
      </c>
      <c r="G330" s="2">
        <f>SUMIFS(Bakgrunnsdata!$F:$F,Bakgrunnsdata!$C:$C,'Endring fra 2009 til 2024'!$B330,Bakgrunnsdata!$D:$D,'Endring fra 2009 til 2024'!G$1)</f>
        <v>65659.027511180611</v>
      </c>
      <c r="H330" s="2">
        <f>SUMIFS(Bakgrunnsdata!$F:$F,Bakgrunnsdata!$C:$C,'Endring fra 2009 til 2024'!$B330,Bakgrunnsdata!$D:$D,'Endring fra 2009 til 2024'!H$1)</f>
        <v>66238.009476107065</v>
      </c>
      <c r="I330" s="2">
        <f>SUMIFS(Bakgrunnsdata!$F:$F,Bakgrunnsdata!$C:$C,'Endring fra 2009 til 2024'!$B330,Bakgrunnsdata!$D:$D,'Endring fra 2009 til 2024'!I$1)</f>
        <v>63807.017083118255</v>
      </c>
      <c r="J330" s="2">
        <f>SUMIFS(Bakgrunnsdata!$F:$F,Bakgrunnsdata!$C:$C,'Endring fra 2009 til 2024'!$B330,Bakgrunnsdata!$D:$D,'Endring fra 2009 til 2024'!J$1)</f>
        <v>70341.812037799202</v>
      </c>
      <c r="K330" s="2">
        <f>SUMIFS(Bakgrunnsdata!$F:$F,Bakgrunnsdata!$C:$C,'Endring fra 2009 til 2024'!$B330,Bakgrunnsdata!$D:$D,'Endring fra 2009 til 2024'!K$1)</f>
        <v>76102.083297506964</v>
      </c>
      <c r="L330" s="2">
        <f>SUMIFS(Bakgrunnsdata!$F:$F,Bakgrunnsdata!$C:$C,'Endring fra 2009 til 2024'!$B330,Bakgrunnsdata!$D:$D,'Endring fra 2009 til 2024'!L$1)</f>
        <v>78230.076998507953</v>
      </c>
      <c r="M330" s="2">
        <f>SUMIFS(Bakgrunnsdata!$F:$F,Bakgrunnsdata!$C:$C,'Endring fra 2009 til 2024'!$B330,Bakgrunnsdata!$D:$D,'Endring fra 2009 til 2024'!M$1)</f>
        <v>65608.040315078702</v>
      </c>
      <c r="N330" s="2">
        <f>SUMIFS(Bakgrunnsdata!$F:$F,Bakgrunnsdata!$C:$C,'Endring fra 2009 til 2024'!$B330,Bakgrunnsdata!$D:$D,'Endring fra 2009 til 2024'!N$1)</f>
        <v>69047.854285444235</v>
      </c>
      <c r="O330" s="2">
        <f>SUMIFS(Bakgrunnsdata!$F:$F,Bakgrunnsdata!$C:$C,'Endring fra 2009 til 2024'!$B330,Bakgrunnsdata!$D:$D,'Endring fra 2009 til 2024'!O$1)</f>
        <v>68811.958947234132</v>
      </c>
      <c r="P330" s="2">
        <f>SUMIFS(Bakgrunnsdata!$F:$F,Bakgrunnsdata!$C:$C,'Endring fra 2009 til 2024'!$B330,Bakgrunnsdata!$D:$D,'Endring fra 2009 til 2024'!P$1)</f>
        <v>68012.98800283912</v>
      </c>
      <c r="Q330" s="5">
        <f t="shared" si="5"/>
        <v>-5.7759771789593239E-2</v>
      </c>
      <c r="R330" s="6"/>
    </row>
    <row r="331" spans="1:18">
      <c r="A331" t="s">
        <v>620</v>
      </c>
      <c r="B331" t="s">
        <v>675</v>
      </c>
      <c r="C331" t="s">
        <v>676</v>
      </c>
      <c r="D331" s="2">
        <f>SUMIFS(Bakgrunnsdata!$F:$F,Bakgrunnsdata!$C:$C,'Endring fra 2009 til 2024'!$B331,Bakgrunnsdata!$D:$D,'Endring fra 2009 til 2024'!D$1)</f>
        <v>60091.928127715117</v>
      </c>
      <c r="E331" s="2">
        <f>SUMIFS(Bakgrunnsdata!$F:$F,Bakgrunnsdata!$C:$C,'Endring fra 2009 til 2024'!$B331,Bakgrunnsdata!$D:$D,'Endring fra 2009 til 2024'!E$1)</f>
        <v>59874.411615341523</v>
      </c>
      <c r="F331" s="2">
        <f>SUMIFS(Bakgrunnsdata!$F:$F,Bakgrunnsdata!$C:$C,'Endring fra 2009 til 2024'!$B331,Bakgrunnsdata!$D:$D,'Endring fra 2009 til 2024'!F$1)</f>
        <v>59966.94242044611</v>
      </c>
      <c r="G331" s="2">
        <f>SUMIFS(Bakgrunnsdata!$F:$F,Bakgrunnsdata!$C:$C,'Endring fra 2009 til 2024'!$B331,Bakgrunnsdata!$D:$D,'Endring fra 2009 til 2024'!G$1)</f>
        <v>60122.983885222959</v>
      </c>
      <c r="H331" s="2">
        <f>SUMIFS(Bakgrunnsdata!$F:$F,Bakgrunnsdata!$C:$C,'Endring fra 2009 til 2024'!$B331,Bakgrunnsdata!$D:$D,'Endring fra 2009 til 2024'!H$1)</f>
        <v>60233.203671010735</v>
      </c>
      <c r="I331" s="2">
        <f>SUMIFS(Bakgrunnsdata!$F:$F,Bakgrunnsdata!$C:$C,'Endring fra 2009 til 2024'!$B331,Bakgrunnsdata!$D:$D,'Endring fra 2009 til 2024'!I$1)</f>
        <v>59497.319993152625</v>
      </c>
      <c r="J331" s="2">
        <f>SUMIFS(Bakgrunnsdata!$F:$F,Bakgrunnsdata!$C:$C,'Endring fra 2009 til 2024'!$B331,Bakgrunnsdata!$D:$D,'Endring fra 2009 til 2024'!J$1)</f>
        <v>62499.800531540845</v>
      </c>
      <c r="K331" s="2">
        <f>SUMIFS(Bakgrunnsdata!$F:$F,Bakgrunnsdata!$C:$C,'Endring fra 2009 til 2024'!$B331,Bakgrunnsdata!$D:$D,'Endring fra 2009 til 2024'!K$1)</f>
        <v>65289.531326411961</v>
      </c>
      <c r="L331" s="2">
        <f>SUMIFS(Bakgrunnsdata!$F:$F,Bakgrunnsdata!$C:$C,'Endring fra 2009 til 2024'!$B331,Bakgrunnsdata!$D:$D,'Endring fra 2009 til 2024'!L$1)</f>
        <v>57905.23940085237</v>
      </c>
      <c r="M331" s="2">
        <f>SUMIFS(Bakgrunnsdata!$F:$F,Bakgrunnsdata!$C:$C,'Endring fra 2009 til 2024'!$B331,Bakgrunnsdata!$D:$D,'Endring fra 2009 til 2024'!M$1)</f>
        <v>58989.463363884686</v>
      </c>
      <c r="N331" s="2">
        <f>SUMIFS(Bakgrunnsdata!$F:$F,Bakgrunnsdata!$C:$C,'Endring fra 2009 til 2024'!$B331,Bakgrunnsdata!$D:$D,'Endring fra 2009 til 2024'!N$1)</f>
        <v>67294.692816636336</v>
      </c>
      <c r="O331" s="2">
        <f>SUMIFS(Bakgrunnsdata!$F:$F,Bakgrunnsdata!$C:$C,'Endring fra 2009 til 2024'!$B331,Bakgrunnsdata!$D:$D,'Endring fra 2009 til 2024'!O$1)</f>
        <v>69013.536487772319</v>
      </c>
      <c r="P331" s="2">
        <f>SUMIFS(Bakgrunnsdata!$F:$F,Bakgrunnsdata!$C:$C,'Endring fra 2009 til 2024'!$B331,Bakgrunnsdata!$D:$D,'Endring fra 2009 til 2024'!P$1)</f>
        <v>71154.869034163523</v>
      </c>
      <c r="Q331" s="5">
        <f t="shared" si="5"/>
        <v>0.18410028187040384</v>
      </c>
      <c r="R331" s="6"/>
    </row>
    <row r="332" spans="1:18">
      <c r="A332" t="s">
        <v>620</v>
      </c>
      <c r="B332" t="s">
        <v>677</v>
      </c>
      <c r="C332" t="s">
        <v>678</v>
      </c>
      <c r="D332" s="2">
        <f>SUMIFS(Bakgrunnsdata!$F:$F,Bakgrunnsdata!$C:$C,'Endring fra 2009 til 2024'!$B332,Bakgrunnsdata!$D:$D,'Endring fra 2009 til 2024'!D$1)</f>
        <v>13715.743817877988</v>
      </c>
      <c r="E332" s="2">
        <f>SUMIFS(Bakgrunnsdata!$F:$F,Bakgrunnsdata!$C:$C,'Endring fra 2009 til 2024'!$B332,Bakgrunnsdata!$D:$D,'Endring fra 2009 til 2024'!E$1)</f>
        <v>13614.102625475056</v>
      </c>
      <c r="F332" s="2">
        <f>SUMIFS(Bakgrunnsdata!$F:$F,Bakgrunnsdata!$C:$C,'Endring fra 2009 til 2024'!$B332,Bakgrunnsdata!$D:$D,'Endring fra 2009 til 2024'!F$1)</f>
        <v>13239.396582009222</v>
      </c>
      <c r="G332" s="2">
        <f>SUMIFS(Bakgrunnsdata!$F:$F,Bakgrunnsdata!$C:$C,'Endring fra 2009 til 2024'!$B332,Bakgrunnsdata!$D:$D,'Endring fra 2009 til 2024'!G$1)</f>
        <v>13118.806597209723</v>
      </c>
      <c r="H332" s="2">
        <f>SUMIFS(Bakgrunnsdata!$F:$F,Bakgrunnsdata!$C:$C,'Endring fra 2009 til 2024'!$B332,Bakgrunnsdata!$D:$D,'Endring fra 2009 til 2024'!H$1)</f>
        <v>13310.469291987163</v>
      </c>
      <c r="I332" s="2">
        <f>SUMIFS(Bakgrunnsdata!$F:$F,Bakgrunnsdata!$C:$C,'Endring fra 2009 til 2024'!$B332,Bakgrunnsdata!$D:$D,'Endring fra 2009 til 2024'!I$1)</f>
        <v>13250.068083981078</v>
      </c>
      <c r="J332" s="2">
        <f>SUMIFS(Bakgrunnsdata!$F:$F,Bakgrunnsdata!$C:$C,'Endring fra 2009 til 2024'!$B332,Bakgrunnsdata!$D:$D,'Endring fra 2009 til 2024'!J$1)</f>
        <v>11967.534309498455</v>
      </c>
      <c r="K332" s="2">
        <f>SUMIFS(Bakgrunnsdata!$F:$F,Bakgrunnsdata!$C:$C,'Endring fra 2009 til 2024'!$B332,Bakgrunnsdata!$D:$D,'Endring fra 2009 til 2024'!K$1)</f>
        <v>10663.654424307944</v>
      </c>
      <c r="L332" s="2">
        <f>SUMIFS(Bakgrunnsdata!$F:$F,Bakgrunnsdata!$C:$C,'Endring fra 2009 til 2024'!$B332,Bakgrunnsdata!$D:$D,'Endring fra 2009 til 2024'!L$1)</f>
        <v>9667.8389737795715</v>
      </c>
      <c r="M332" s="2">
        <f>SUMIFS(Bakgrunnsdata!$F:$F,Bakgrunnsdata!$C:$C,'Endring fra 2009 til 2024'!$B332,Bakgrunnsdata!$D:$D,'Endring fra 2009 til 2024'!M$1)</f>
        <v>10202.909524249013</v>
      </c>
      <c r="N332" s="2">
        <f>SUMIFS(Bakgrunnsdata!$F:$F,Bakgrunnsdata!$C:$C,'Endring fra 2009 til 2024'!$B332,Bakgrunnsdata!$D:$D,'Endring fra 2009 til 2024'!N$1)</f>
        <v>11568.218949398317</v>
      </c>
      <c r="O332" s="2">
        <f>SUMIFS(Bakgrunnsdata!$F:$F,Bakgrunnsdata!$C:$C,'Endring fra 2009 til 2024'!$B332,Bakgrunnsdata!$D:$D,'Endring fra 2009 til 2024'!O$1)</f>
        <v>10547.780837015103</v>
      </c>
      <c r="P332" s="2">
        <f>SUMIFS(Bakgrunnsdata!$F:$F,Bakgrunnsdata!$C:$C,'Endring fra 2009 til 2024'!$B332,Bakgrunnsdata!$D:$D,'Endring fra 2009 til 2024'!P$1)</f>
        <v>12374.585727930302</v>
      </c>
      <c r="Q332" s="5">
        <f t="shared" si="5"/>
        <v>-9.7782381164012055E-2</v>
      </c>
      <c r="R332" s="6"/>
    </row>
    <row r="333" spans="1:18">
      <c r="A333" t="s">
        <v>620</v>
      </c>
      <c r="B333" t="s">
        <v>679</v>
      </c>
      <c r="C333" t="s">
        <v>680</v>
      </c>
      <c r="D333" s="2">
        <f>SUMIFS(Bakgrunnsdata!$F:$F,Bakgrunnsdata!$C:$C,'Endring fra 2009 til 2024'!$B333,Bakgrunnsdata!$D:$D,'Endring fra 2009 til 2024'!D$1)</f>
        <v>134869.82087779083</v>
      </c>
      <c r="E333" s="2">
        <f>SUMIFS(Bakgrunnsdata!$F:$F,Bakgrunnsdata!$C:$C,'Endring fra 2009 til 2024'!$B333,Bakgrunnsdata!$D:$D,'Endring fra 2009 til 2024'!E$1)</f>
        <v>135037.40760079856</v>
      </c>
      <c r="F333" s="2">
        <f>SUMIFS(Bakgrunnsdata!$F:$F,Bakgrunnsdata!$C:$C,'Endring fra 2009 til 2024'!$B333,Bakgrunnsdata!$D:$D,'Endring fra 2009 til 2024'!F$1)</f>
        <v>140774.86387825516</v>
      </c>
      <c r="G333" s="2">
        <f>SUMIFS(Bakgrunnsdata!$F:$F,Bakgrunnsdata!$C:$C,'Endring fra 2009 til 2024'!$B333,Bakgrunnsdata!$D:$D,'Endring fra 2009 til 2024'!G$1)</f>
        <v>140697.64820659661</v>
      </c>
      <c r="H333" s="2">
        <f>SUMIFS(Bakgrunnsdata!$F:$F,Bakgrunnsdata!$C:$C,'Endring fra 2009 til 2024'!$B333,Bakgrunnsdata!$D:$D,'Endring fra 2009 til 2024'!H$1)</f>
        <v>145436.11979545935</v>
      </c>
      <c r="I333" s="2">
        <f>SUMIFS(Bakgrunnsdata!$F:$F,Bakgrunnsdata!$C:$C,'Endring fra 2009 til 2024'!$B333,Bakgrunnsdata!$D:$D,'Endring fra 2009 til 2024'!I$1)</f>
        <v>140500.84346970645</v>
      </c>
      <c r="J333" s="2">
        <f>SUMIFS(Bakgrunnsdata!$F:$F,Bakgrunnsdata!$C:$C,'Endring fra 2009 til 2024'!$B333,Bakgrunnsdata!$D:$D,'Endring fra 2009 til 2024'!J$1)</f>
        <v>153366.90621014877</v>
      </c>
      <c r="K333" s="2">
        <f>SUMIFS(Bakgrunnsdata!$F:$F,Bakgrunnsdata!$C:$C,'Endring fra 2009 til 2024'!$B333,Bakgrunnsdata!$D:$D,'Endring fra 2009 til 2024'!K$1)</f>
        <v>139440.18650518957</v>
      </c>
      <c r="L333" s="2">
        <f>SUMIFS(Bakgrunnsdata!$F:$F,Bakgrunnsdata!$C:$C,'Endring fra 2009 til 2024'!$B333,Bakgrunnsdata!$D:$D,'Endring fra 2009 til 2024'!L$1)</f>
        <v>131543.32163981406</v>
      </c>
      <c r="M333" s="2">
        <f>SUMIFS(Bakgrunnsdata!$F:$F,Bakgrunnsdata!$C:$C,'Endring fra 2009 til 2024'!$B333,Bakgrunnsdata!$D:$D,'Endring fra 2009 til 2024'!M$1)</f>
        <v>133173.41531306817</v>
      </c>
      <c r="N333" s="2">
        <f>SUMIFS(Bakgrunnsdata!$F:$F,Bakgrunnsdata!$C:$C,'Endring fra 2009 til 2024'!$B333,Bakgrunnsdata!$D:$D,'Endring fra 2009 til 2024'!N$1)</f>
        <v>141375.87305305671</v>
      </c>
      <c r="O333" s="2">
        <f>SUMIFS(Bakgrunnsdata!$F:$F,Bakgrunnsdata!$C:$C,'Endring fra 2009 til 2024'!$B333,Bakgrunnsdata!$D:$D,'Endring fra 2009 til 2024'!O$1)</f>
        <v>140280.04489979541</v>
      </c>
      <c r="P333" s="2">
        <f>SUMIFS(Bakgrunnsdata!$F:$F,Bakgrunnsdata!$C:$C,'Endring fra 2009 til 2024'!$B333,Bakgrunnsdata!$D:$D,'Endring fra 2009 til 2024'!P$1)</f>
        <v>140762.93859072236</v>
      </c>
      <c r="Q333" s="5">
        <f t="shared" si="5"/>
        <v>4.3694858305413309E-2</v>
      </c>
      <c r="R333" s="6"/>
    </row>
    <row r="334" spans="1:18">
      <c r="A334" t="s">
        <v>620</v>
      </c>
      <c r="B334" t="s">
        <v>681</v>
      </c>
      <c r="C334" t="s">
        <v>682</v>
      </c>
      <c r="D334" s="2">
        <f>SUMIFS(Bakgrunnsdata!$F:$F,Bakgrunnsdata!$C:$C,'Endring fra 2009 til 2024'!$B334,Bakgrunnsdata!$D:$D,'Endring fra 2009 til 2024'!D$1)</f>
        <v>22257.648575723291</v>
      </c>
      <c r="E334" s="2">
        <f>SUMIFS(Bakgrunnsdata!$F:$F,Bakgrunnsdata!$C:$C,'Endring fra 2009 til 2024'!$B334,Bakgrunnsdata!$D:$D,'Endring fra 2009 til 2024'!E$1)</f>
        <v>21541.57579611463</v>
      </c>
      <c r="F334" s="2">
        <f>SUMIFS(Bakgrunnsdata!$F:$F,Bakgrunnsdata!$C:$C,'Endring fra 2009 til 2024'!$B334,Bakgrunnsdata!$D:$D,'Endring fra 2009 til 2024'!F$1)</f>
        <v>22138.962276321017</v>
      </c>
      <c r="G334" s="2">
        <f>SUMIFS(Bakgrunnsdata!$F:$F,Bakgrunnsdata!$C:$C,'Endring fra 2009 til 2024'!$B334,Bakgrunnsdata!$D:$D,'Endring fra 2009 til 2024'!G$1)</f>
        <v>22282.647886135543</v>
      </c>
      <c r="H334" s="2">
        <f>SUMIFS(Bakgrunnsdata!$F:$F,Bakgrunnsdata!$C:$C,'Endring fra 2009 til 2024'!$B334,Bakgrunnsdata!$D:$D,'Endring fra 2009 til 2024'!H$1)</f>
        <v>22557.993551811254</v>
      </c>
      <c r="I334" s="2">
        <f>SUMIFS(Bakgrunnsdata!$F:$F,Bakgrunnsdata!$C:$C,'Endring fra 2009 til 2024'!$B334,Bakgrunnsdata!$D:$D,'Endring fra 2009 til 2024'!I$1)</f>
        <v>22626.45912458322</v>
      </c>
      <c r="J334" s="2">
        <f>SUMIFS(Bakgrunnsdata!$F:$F,Bakgrunnsdata!$C:$C,'Endring fra 2009 til 2024'!$B334,Bakgrunnsdata!$D:$D,'Endring fra 2009 til 2024'!J$1)</f>
        <v>22674.949614452042</v>
      </c>
      <c r="K334" s="2">
        <f>SUMIFS(Bakgrunnsdata!$F:$F,Bakgrunnsdata!$C:$C,'Endring fra 2009 til 2024'!$B334,Bakgrunnsdata!$D:$D,'Endring fra 2009 til 2024'!K$1)</f>
        <v>21938.372172335326</v>
      </c>
      <c r="L334" s="2">
        <f>SUMIFS(Bakgrunnsdata!$F:$F,Bakgrunnsdata!$C:$C,'Endring fra 2009 til 2024'!$B334,Bakgrunnsdata!$D:$D,'Endring fra 2009 til 2024'!L$1)</f>
        <v>17368.717165488721</v>
      </c>
      <c r="M334" s="2">
        <f>SUMIFS(Bakgrunnsdata!$F:$F,Bakgrunnsdata!$C:$C,'Endring fra 2009 til 2024'!$B334,Bakgrunnsdata!$D:$D,'Endring fra 2009 til 2024'!M$1)</f>
        <v>17894.656817914529</v>
      </c>
      <c r="N334" s="2">
        <f>SUMIFS(Bakgrunnsdata!$F:$F,Bakgrunnsdata!$C:$C,'Endring fra 2009 til 2024'!$B334,Bakgrunnsdata!$D:$D,'Endring fra 2009 til 2024'!N$1)</f>
        <v>22423.970684011929</v>
      </c>
      <c r="O334" s="2">
        <f>SUMIFS(Bakgrunnsdata!$F:$F,Bakgrunnsdata!$C:$C,'Endring fra 2009 til 2024'!$B334,Bakgrunnsdata!$D:$D,'Endring fra 2009 til 2024'!O$1)</f>
        <v>19842.236267675311</v>
      </c>
      <c r="P334" s="2">
        <f>SUMIFS(Bakgrunnsdata!$F:$F,Bakgrunnsdata!$C:$C,'Endring fra 2009 til 2024'!$B334,Bakgrunnsdata!$D:$D,'Endring fra 2009 til 2024'!P$1)</f>
        <v>21426.522270204568</v>
      </c>
      <c r="Q334" s="5">
        <f t="shared" si="5"/>
        <v>-3.7341155005261584E-2</v>
      </c>
      <c r="R334" s="6"/>
    </row>
    <row r="335" spans="1:18">
      <c r="A335" t="s">
        <v>620</v>
      </c>
      <c r="B335" t="s">
        <v>683</v>
      </c>
      <c r="C335" t="s">
        <v>684</v>
      </c>
      <c r="D335" s="2">
        <f>SUMIFS(Bakgrunnsdata!$F:$F,Bakgrunnsdata!$C:$C,'Endring fra 2009 til 2024'!$B335,Bakgrunnsdata!$D:$D,'Endring fra 2009 til 2024'!D$1)</f>
        <v>70305.902833279571</v>
      </c>
      <c r="E335" s="2">
        <f>SUMIFS(Bakgrunnsdata!$F:$F,Bakgrunnsdata!$C:$C,'Endring fra 2009 til 2024'!$B335,Bakgrunnsdata!$D:$D,'Endring fra 2009 til 2024'!E$1)</f>
        <v>67979.719098858011</v>
      </c>
      <c r="F335" s="2">
        <f>SUMIFS(Bakgrunnsdata!$F:$F,Bakgrunnsdata!$C:$C,'Endring fra 2009 til 2024'!$B335,Bakgrunnsdata!$D:$D,'Endring fra 2009 til 2024'!F$1)</f>
        <v>67175.739938834115</v>
      </c>
      <c r="G335" s="2">
        <f>SUMIFS(Bakgrunnsdata!$F:$F,Bakgrunnsdata!$C:$C,'Endring fra 2009 til 2024'!$B335,Bakgrunnsdata!$D:$D,'Endring fra 2009 til 2024'!G$1)</f>
        <v>64362.532354587311</v>
      </c>
      <c r="H335" s="2">
        <f>SUMIFS(Bakgrunnsdata!$F:$F,Bakgrunnsdata!$C:$C,'Endring fra 2009 til 2024'!$B335,Bakgrunnsdata!$D:$D,'Endring fra 2009 til 2024'!H$1)</f>
        <v>67674.630095473607</v>
      </c>
      <c r="I335" s="2">
        <f>SUMIFS(Bakgrunnsdata!$F:$F,Bakgrunnsdata!$C:$C,'Endring fra 2009 til 2024'!$B335,Bakgrunnsdata!$D:$D,'Endring fra 2009 til 2024'!I$1)</f>
        <v>66908.498089941568</v>
      </c>
      <c r="J335" s="2">
        <f>SUMIFS(Bakgrunnsdata!$F:$F,Bakgrunnsdata!$C:$C,'Endring fra 2009 til 2024'!$B335,Bakgrunnsdata!$D:$D,'Endring fra 2009 til 2024'!J$1)</f>
        <v>66879.929799056321</v>
      </c>
      <c r="K335" s="2">
        <f>SUMIFS(Bakgrunnsdata!$F:$F,Bakgrunnsdata!$C:$C,'Endring fra 2009 til 2024'!$B335,Bakgrunnsdata!$D:$D,'Endring fra 2009 til 2024'!K$1)</f>
        <v>63829.265903342515</v>
      </c>
      <c r="L335" s="2">
        <f>SUMIFS(Bakgrunnsdata!$F:$F,Bakgrunnsdata!$C:$C,'Endring fra 2009 til 2024'!$B335,Bakgrunnsdata!$D:$D,'Endring fra 2009 til 2024'!L$1)</f>
        <v>59772.384709451217</v>
      </c>
      <c r="M335" s="2">
        <f>SUMIFS(Bakgrunnsdata!$F:$F,Bakgrunnsdata!$C:$C,'Endring fra 2009 til 2024'!$B335,Bakgrunnsdata!$D:$D,'Endring fra 2009 til 2024'!M$1)</f>
        <v>53668.870229380365</v>
      </c>
      <c r="N335" s="2">
        <f>SUMIFS(Bakgrunnsdata!$F:$F,Bakgrunnsdata!$C:$C,'Endring fra 2009 til 2024'!$B335,Bakgrunnsdata!$D:$D,'Endring fra 2009 til 2024'!N$1)</f>
        <v>55580.032915693831</v>
      </c>
      <c r="O335" s="2">
        <f>SUMIFS(Bakgrunnsdata!$F:$F,Bakgrunnsdata!$C:$C,'Endring fra 2009 til 2024'!$B335,Bakgrunnsdata!$D:$D,'Endring fra 2009 til 2024'!O$1)</f>
        <v>54341.921395885314</v>
      </c>
      <c r="P335" s="2">
        <f>SUMIFS(Bakgrunnsdata!$F:$F,Bakgrunnsdata!$C:$C,'Endring fra 2009 til 2024'!$B335,Bakgrunnsdata!$D:$D,'Endring fra 2009 til 2024'!P$1)</f>
        <v>51863.835955274393</v>
      </c>
      <c r="Q335" s="5">
        <f t="shared" si="5"/>
        <v>-0.26231178513897913</v>
      </c>
      <c r="R335" s="6"/>
    </row>
    <row r="336" spans="1:18">
      <c r="A336" t="s">
        <v>620</v>
      </c>
      <c r="B336" t="s">
        <v>685</v>
      </c>
      <c r="C336" t="s">
        <v>686</v>
      </c>
      <c r="D336" s="2">
        <f>SUMIFS(Bakgrunnsdata!$F:$F,Bakgrunnsdata!$C:$C,'Endring fra 2009 til 2024'!$B336,Bakgrunnsdata!$D:$D,'Endring fra 2009 til 2024'!D$1)</f>
        <v>26101.953973805212</v>
      </c>
      <c r="E336" s="2">
        <f>SUMIFS(Bakgrunnsdata!$F:$F,Bakgrunnsdata!$C:$C,'Endring fra 2009 til 2024'!$B336,Bakgrunnsdata!$D:$D,'Endring fra 2009 til 2024'!E$1)</f>
        <v>26629.946497416808</v>
      </c>
      <c r="F336" s="2">
        <f>SUMIFS(Bakgrunnsdata!$F:$F,Bakgrunnsdata!$C:$C,'Endring fra 2009 til 2024'!$B336,Bakgrunnsdata!$D:$D,'Endring fra 2009 til 2024'!F$1)</f>
        <v>26347.395799775051</v>
      </c>
      <c r="G336" s="2">
        <f>SUMIFS(Bakgrunnsdata!$F:$F,Bakgrunnsdata!$C:$C,'Endring fra 2009 til 2024'!$B336,Bakgrunnsdata!$D:$D,'Endring fra 2009 til 2024'!G$1)</f>
        <v>26919.197278845724</v>
      </c>
      <c r="H336" s="2">
        <f>SUMIFS(Bakgrunnsdata!$F:$F,Bakgrunnsdata!$C:$C,'Endring fra 2009 til 2024'!$B336,Bakgrunnsdata!$D:$D,'Endring fra 2009 til 2024'!H$1)</f>
        <v>26906.299159668408</v>
      </c>
      <c r="I336" s="2">
        <f>SUMIFS(Bakgrunnsdata!$F:$F,Bakgrunnsdata!$C:$C,'Endring fra 2009 til 2024'!$B336,Bakgrunnsdata!$D:$D,'Endring fra 2009 til 2024'!I$1)</f>
        <v>27405.875832277172</v>
      </c>
      <c r="J336" s="2">
        <f>SUMIFS(Bakgrunnsdata!$F:$F,Bakgrunnsdata!$C:$C,'Endring fra 2009 til 2024'!$B336,Bakgrunnsdata!$D:$D,'Endring fra 2009 til 2024'!J$1)</f>
        <v>23458.773649525214</v>
      </c>
      <c r="K336" s="2">
        <f>SUMIFS(Bakgrunnsdata!$F:$F,Bakgrunnsdata!$C:$C,'Endring fra 2009 til 2024'!$B336,Bakgrunnsdata!$D:$D,'Endring fra 2009 til 2024'!K$1)</f>
        <v>22662.477504743816</v>
      </c>
      <c r="L336" s="2">
        <f>SUMIFS(Bakgrunnsdata!$F:$F,Bakgrunnsdata!$C:$C,'Endring fra 2009 til 2024'!$B336,Bakgrunnsdata!$D:$D,'Endring fra 2009 til 2024'!L$1)</f>
        <v>15631.882259024615</v>
      </c>
      <c r="M336" s="2">
        <f>SUMIFS(Bakgrunnsdata!$F:$F,Bakgrunnsdata!$C:$C,'Endring fra 2009 til 2024'!$B336,Bakgrunnsdata!$D:$D,'Endring fra 2009 til 2024'!M$1)</f>
        <v>16390.416063987825</v>
      </c>
      <c r="N336" s="2">
        <f>SUMIFS(Bakgrunnsdata!$F:$F,Bakgrunnsdata!$C:$C,'Endring fra 2009 til 2024'!$B336,Bakgrunnsdata!$D:$D,'Endring fra 2009 til 2024'!N$1)</f>
        <v>20129.730491483329</v>
      </c>
      <c r="O336" s="2">
        <f>SUMIFS(Bakgrunnsdata!$F:$F,Bakgrunnsdata!$C:$C,'Endring fra 2009 til 2024'!$B336,Bakgrunnsdata!$D:$D,'Endring fra 2009 til 2024'!O$1)</f>
        <v>20688.866938456431</v>
      </c>
      <c r="P336" s="2">
        <f>SUMIFS(Bakgrunnsdata!$F:$F,Bakgrunnsdata!$C:$C,'Endring fra 2009 til 2024'!$B336,Bakgrunnsdata!$D:$D,'Endring fra 2009 til 2024'!P$1)</f>
        <v>21430.805642797972</v>
      </c>
      <c r="Q336" s="5">
        <f t="shared" si="5"/>
        <v>-0.17895780276430651</v>
      </c>
      <c r="R336" s="6"/>
    </row>
    <row r="337" spans="1:18">
      <c r="A337" t="s">
        <v>620</v>
      </c>
      <c r="B337" t="s">
        <v>687</v>
      </c>
      <c r="C337" t="s">
        <v>688</v>
      </c>
      <c r="D337" s="2">
        <f>SUMIFS(Bakgrunnsdata!$F:$F,Bakgrunnsdata!$C:$C,'Endring fra 2009 til 2024'!$B337,Bakgrunnsdata!$D:$D,'Endring fra 2009 til 2024'!D$1)</f>
        <v>24036.26355614826</v>
      </c>
      <c r="E337" s="2">
        <f>SUMIFS(Bakgrunnsdata!$F:$F,Bakgrunnsdata!$C:$C,'Endring fra 2009 til 2024'!$B337,Bakgrunnsdata!$D:$D,'Endring fra 2009 til 2024'!E$1)</f>
        <v>24054.867987557591</v>
      </c>
      <c r="F337" s="2">
        <f>SUMIFS(Bakgrunnsdata!$F:$F,Bakgrunnsdata!$C:$C,'Endring fra 2009 til 2024'!$B337,Bakgrunnsdata!$D:$D,'Endring fra 2009 til 2024'!F$1)</f>
        <v>24580.559529474092</v>
      </c>
      <c r="G337" s="2">
        <f>SUMIFS(Bakgrunnsdata!$F:$F,Bakgrunnsdata!$C:$C,'Endring fra 2009 til 2024'!$B337,Bakgrunnsdata!$D:$D,'Endring fra 2009 til 2024'!G$1)</f>
        <v>25137.747928152174</v>
      </c>
      <c r="H337" s="2">
        <f>SUMIFS(Bakgrunnsdata!$F:$F,Bakgrunnsdata!$C:$C,'Endring fra 2009 til 2024'!$B337,Bakgrunnsdata!$D:$D,'Endring fra 2009 til 2024'!H$1)</f>
        <v>25639.022053416007</v>
      </c>
      <c r="I337" s="2">
        <f>SUMIFS(Bakgrunnsdata!$F:$F,Bakgrunnsdata!$C:$C,'Endring fra 2009 til 2024'!$B337,Bakgrunnsdata!$D:$D,'Endring fra 2009 til 2024'!I$1)</f>
        <v>24587.123758445934</v>
      </c>
      <c r="J337" s="2">
        <f>SUMIFS(Bakgrunnsdata!$F:$F,Bakgrunnsdata!$C:$C,'Endring fra 2009 til 2024'!$B337,Bakgrunnsdata!$D:$D,'Endring fra 2009 til 2024'!J$1)</f>
        <v>25950.682021075692</v>
      </c>
      <c r="K337" s="2">
        <f>SUMIFS(Bakgrunnsdata!$F:$F,Bakgrunnsdata!$C:$C,'Endring fra 2009 til 2024'!$B337,Bakgrunnsdata!$D:$D,'Endring fra 2009 til 2024'!K$1)</f>
        <v>23676.233922855987</v>
      </c>
      <c r="L337" s="2">
        <f>SUMIFS(Bakgrunnsdata!$F:$F,Bakgrunnsdata!$C:$C,'Endring fra 2009 til 2024'!$B337,Bakgrunnsdata!$D:$D,'Endring fra 2009 til 2024'!L$1)</f>
        <v>23906.256018911554</v>
      </c>
      <c r="M337" s="2">
        <f>SUMIFS(Bakgrunnsdata!$F:$F,Bakgrunnsdata!$C:$C,'Endring fra 2009 til 2024'!$B337,Bakgrunnsdata!$D:$D,'Endring fra 2009 til 2024'!M$1)</f>
        <v>21693.643515044194</v>
      </c>
      <c r="N337" s="2">
        <f>SUMIFS(Bakgrunnsdata!$F:$F,Bakgrunnsdata!$C:$C,'Endring fra 2009 til 2024'!$B337,Bakgrunnsdata!$D:$D,'Endring fra 2009 til 2024'!N$1)</f>
        <v>21981.707524217971</v>
      </c>
      <c r="O337" s="2">
        <f>SUMIFS(Bakgrunnsdata!$F:$F,Bakgrunnsdata!$C:$C,'Endring fra 2009 til 2024'!$B337,Bakgrunnsdata!$D:$D,'Endring fra 2009 til 2024'!O$1)</f>
        <v>21452.081465092004</v>
      </c>
      <c r="P337" s="2">
        <f>SUMIFS(Bakgrunnsdata!$F:$F,Bakgrunnsdata!$C:$C,'Endring fra 2009 til 2024'!$B337,Bakgrunnsdata!$D:$D,'Endring fra 2009 til 2024'!P$1)</f>
        <v>21321.615471378343</v>
      </c>
      <c r="Q337" s="5">
        <f t="shared" si="5"/>
        <v>-0.11293968708691138</v>
      </c>
      <c r="R337" s="6"/>
    </row>
    <row r="338" spans="1:18">
      <c r="A338" t="s">
        <v>620</v>
      </c>
      <c r="B338" t="s">
        <v>689</v>
      </c>
      <c r="C338" t="s">
        <v>690</v>
      </c>
      <c r="D338" s="2">
        <f>SUMIFS(Bakgrunnsdata!$F:$F,Bakgrunnsdata!$C:$C,'Endring fra 2009 til 2024'!$B338,Bakgrunnsdata!$D:$D,'Endring fra 2009 til 2024'!D$1)</f>
        <v>447129.93828879419</v>
      </c>
      <c r="E338" s="2">
        <f>SUMIFS(Bakgrunnsdata!$F:$F,Bakgrunnsdata!$C:$C,'Endring fra 2009 til 2024'!$B338,Bakgrunnsdata!$D:$D,'Endring fra 2009 til 2024'!E$1)</f>
        <v>408861.43639340304</v>
      </c>
      <c r="F338" s="2">
        <f>SUMIFS(Bakgrunnsdata!$F:$F,Bakgrunnsdata!$C:$C,'Endring fra 2009 til 2024'!$B338,Bakgrunnsdata!$D:$D,'Endring fra 2009 til 2024'!F$1)</f>
        <v>460493.56809336797</v>
      </c>
      <c r="G338" s="2">
        <f>SUMIFS(Bakgrunnsdata!$F:$F,Bakgrunnsdata!$C:$C,'Endring fra 2009 til 2024'!$B338,Bakgrunnsdata!$D:$D,'Endring fra 2009 til 2024'!G$1)</f>
        <v>455781.69043487764</v>
      </c>
      <c r="H338" s="2">
        <f>SUMIFS(Bakgrunnsdata!$F:$F,Bakgrunnsdata!$C:$C,'Endring fra 2009 til 2024'!$B338,Bakgrunnsdata!$D:$D,'Endring fra 2009 til 2024'!H$1)</f>
        <v>621544.96438436024</v>
      </c>
      <c r="I338" s="2">
        <f>SUMIFS(Bakgrunnsdata!$F:$F,Bakgrunnsdata!$C:$C,'Endring fra 2009 til 2024'!$B338,Bakgrunnsdata!$D:$D,'Endring fra 2009 til 2024'!I$1)</f>
        <v>453000.84509478637</v>
      </c>
      <c r="J338" s="2">
        <f>SUMIFS(Bakgrunnsdata!$F:$F,Bakgrunnsdata!$C:$C,'Endring fra 2009 til 2024'!$B338,Bakgrunnsdata!$D:$D,'Endring fra 2009 til 2024'!J$1)</f>
        <v>456651.26184715395</v>
      </c>
      <c r="K338" s="2">
        <f>SUMIFS(Bakgrunnsdata!$F:$F,Bakgrunnsdata!$C:$C,'Endring fra 2009 til 2024'!$B338,Bakgrunnsdata!$D:$D,'Endring fra 2009 til 2024'!K$1)</f>
        <v>465240.7883012403</v>
      </c>
      <c r="L338" s="2">
        <f>SUMIFS(Bakgrunnsdata!$F:$F,Bakgrunnsdata!$C:$C,'Endring fra 2009 til 2024'!$B338,Bakgrunnsdata!$D:$D,'Endring fra 2009 til 2024'!L$1)</f>
        <v>451778.74507535662</v>
      </c>
      <c r="M338" s="2">
        <f>SUMIFS(Bakgrunnsdata!$F:$F,Bakgrunnsdata!$C:$C,'Endring fra 2009 til 2024'!$B338,Bakgrunnsdata!$D:$D,'Endring fra 2009 til 2024'!M$1)</f>
        <v>471507.50925668643</v>
      </c>
      <c r="N338" s="2">
        <f>SUMIFS(Bakgrunnsdata!$F:$F,Bakgrunnsdata!$C:$C,'Endring fra 2009 til 2024'!$B338,Bakgrunnsdata!$D:$D,'Endring fra 2009 til 2024'!N$1)</f>
        <v>467931.13250677509</v>
      </c>
      <c r="O338" s="2">
        <f>SUMIFS(Bakgrunnsdata!$F:$F,Bakgrunnsdata!$C:$C,'Endring fra 2009 til 2024'!$B338,Bakgrunnsdata!$D:$D,'Endring fra 2009 til 2024'!O$1)</f>
        <v>426781.01993634534</v>
      </c>
      <c r="P338" s="2">
        <f>SUMIFS(Bakgrunnsdata!$F:$F,Bakgrunnsdata!$C:$C,'Endring fra 2009 til 2024'!$B338,Bakgrunnsdata!$D:$D,'Endring fra 2009 til 2024'!P$1)</f>
        <v>435668.64829495893</v>
      </c>
      <c r="Q338" s="5">
        <f t="shared" si="5"/>
        <v>-2.5633018530807017E-2</v>
      </c>
      <c r="R338" s="6"/>
    </row>
    <row r="339" spans="1:18">
      <c r="A339" t="s">
        <v>620</v>
      </c>
      <c r="B339" t="s">
        <v>691</v>
      </c>
      <c r="C339" t="s">
        <v>692</v>
      </c>
      <c r="D339" s="2">
        <f>SUMIFS(Bakgrunnsdata!$F:$F,Bakgrunnsdata!$C:$C,'Endring fra 2009 til 2024'!$B339,Bakgrunnsdata!$D:$D,'Endring fra 2009 til 2024'!D$1)</f>
        <v>30197.690077443338</v>
      </c>
      <c r="E339" s="2">
        <f>SUMIFS(Bakgrunnsdata!$F:$F,Bakgrunnsdata!$C:$C,'Endring fra 2009 til 2024'!$B339,Bakgrunnsdata!$D:$D,'Endring fra 2009 til 2024'!E$1)</f>
        <v>31419.990817736973</v>
      </c>
      <c r="F339" s="2">
        <f>SUMIFS(Bakgrunnsdata!$F:$F,Bakgrunnsdata!$C:$C,'Endring fra 2009 til 2024'!$B339,Bakgrunnsdata!$D:$D,'Endring fra 2009 til 2024'!F$1)</f>
        <v>30747.120343592891</v>
      </c>
      <c r="G339" s="2">
        <f>SUMIFS(Bakgrunnsdata!$F:$F,Bakgrunnsdata!$C:$C,'Endring fra 2009 til 2024'!$B339,Bakgrunnsdata!$D:$D,'Endring fra 2009 til 2024'!G$1)</f>
        <v>30841.882572525043</v>
      </c>
      <c r="H339" s="2">
        <f>SUMIFS(Bakgrunnsdata!$F:$F,Bakgrunnsdata!$C:$C,'Endring fra 2009 til 2024'!$B339,Bakgrunnsdata!$D:$D,'Endring fra 2009 til 2024'!H$1)</f>
        <v>32879.658576656329</v>
      </c>
      <c r="I339" s="2">
        <f>SUMIFS(Bakgrunnsdata!$F:$F,Bakgrunnsdata!$C:$C,'Endring fra 2009 til 2024'!$B339,Bakgrunnsdata!$D:$D,'Endring fra 2009 til 2024'!I$1)</f>
        <v>32332.609001505891</v>
      </c>
      <c r="J339" s="2">
        <f>SUMIFS(Bakgrunnsdata!$F:$F,Bakgrunnsdata!$C:$C,'Endring fra 2009 til 2024'!$B339,Bakgrunnsdata!$D:$D,'Endring fra 2009 til 2024'!J$1)</f>
        <v>31109.872312815754</v>
      </c>
      <c r="K339" s="2">
        <f>SUMIFS(Bakgrunnsdata!$F:$F,Bakgrunnsdata!$C:$C,'Endring fra 2009 til 2024'!$B339,Bakgrunnsdata!$D:$D,'Endring fra 2009 til 2024'!K$1)</f>
        <v>29615.78079553201</v>
      </c>
      <c r="L339" s="2">
        <f>SUMIFS(Bakgrunnsdata!$F:$F,Bakgrunnsdata!$C:$C,'Endring fra 2009 til 2024'!$B339,Bakgrunnsdata!$D:$D,'Endring fra 2009 til 2024'!L$1)</f>
        <v>28208.477504779592</v>
      </c>
      <c r="M339" s="2">
        <f>SUMIFS(Bakgrunnsdata!$F:$F,Bakgrunnsdata!$C:$C,'Endring fra 2009 til 2024'!$B339,Bakgrunnsdata!$D:$D,'Endring fra 2009 til 2024'!M$1)</f>
        <v>28176.38452609763</v>
      </c>
      <c r="N339" s="2">
        <f>SUMIFS(Bakgrunnsdata!$F:$F,Bakgrunnsdata!$C:$C,'Endring fra 2009 til 2024'!$B339,Bakgrunnsdata!$D:$D,'Endring fra 2009 til 2024'!N$1)</f>
        <v>29733.040494331512</v>
      </c>
      <c r="O339" s="2">
        <f>SUMIFS(Bakgrunnsdata!$F:$F,Bakgrunnsdata!$C:$C,'Endring fra 2009 til 2024'!$B339,Bakgrunnsdata!$D:$D,'Endring fra 2009 til 2024'!O$1)</f>
        <v>28757.919781890338</v>
      </c>
      <c r="P339" s="2">
        <f>SUMIFS(Bakgrunnsdata!$F:$F,Bakgrunnsdata!$C:$C,'Endring fra 2009 til 2024'!$B339,Bakgrunnsdata!$D:$D,'Endring fra 2009 til 2024'!P$1)</f>
        <v>28579.456203495443</v>
      </c>
      <c r="Q339" s="5">
        <f t="shared" si="5"/>
        <v>-5.358800192325508E-2</v>
      </c>
      <c r="R339" s="6"/>
    </row>
    <row r="340" spans="1:18">
      <c r="A340" t="s">
        <v>620</v>
      </c>
      <c r="B340" t="s">
        <v>693</v>
      </c>
      <c r="C340" t="s">
        <v>694</v>
      </c>
      <c r="D340" s="2">
        <f>SUMIFS(Bakgrunnsdata!$F:$F,Bakgrunnsdata!$C:$C,'Endring fra 2009 til 2024'!$B340,Bakgrunnsdata!$D:$D,'Endring fra 2009 til 2024'!D$1)</f>
        <v>55939.246553695564</v>
      </c>
      <c r="E340" s="2">
        <f>SUMIFS(Bakgrunnsdata!$F:$F,Bakgrunnsdata!$C:$C,'Endring fra 2009 til 2024'!$B340,Bakgrunnsdata!$D:$D,'Endring fra 2009 til 2024'!E$1)</f>
        <v>55551.33771664391</v>
      </c>
      <c r="F340" s="2">
        <f>SUMIFS(Bakgrunnsdata!$F:$F,Bakgrunnsdata!$C:$C,'Endring fra 2009 til 2024'!$B340,Bakgrunnsdata!$D:$D,'Endring fra 2009 til 2024'!F$1)</f>
        <v>56036.66263267224</v>
      </c>
      <c r="G340" s="2">
        <f>SUMIFS(Bakgrunnsdata!$F:$F,Bakgrunnsdata!$C:$C,'Endring fra 2009 til 2024'!$B340,Bakgrunnsdata!$D:$D,'Endring fra 2009 til 2024'!G$1)</f>
        <v>56236.627750986234</v>
      </c>
      <c r="H340" s="2">
        <f>SUMIFS(Bakgrunnsdata!$F:$F,Bakgrunnsdata!$C:$C,'Endring fra 2009 til 2024'!$B340,Bakgrunnsdata!$D:$D,'Endring fra 2009 til 2024'!H$1)</f>
        <v>57175.101964391419</v>
      </c>
      <c r="I340" s="2">
        <f>SUMIFS(Bakgrunnsdata!$F:$F,Bakgrunnsdata!$C:$C,'Endring fra 2009 til 2024'!$B340,Bakgrunnsdata!$D:$D,'Endring fra 2009 til 2024'!I$1)</f>
        <v>59521.368155599557</v>
      </c>
      <c r="J340" s="2">
        <f>SUMIFS(Bakgrunnsdata!$F:$F,Bakgrunnsdata!$C:$C,'Endring fra 2009 til 2024'!$B340,Bakgrunnsdata!$D:$D,'Endring fra 2009 til 2024'!J$1)</f>
        <v>62209.265738979338</v>
      </c>
      <c r="K340" s="2">
        <f>SUMIFS(Bakgrunnsdata!$F:$F,Bakgrunnsdata!$C:$C,'Endring fra 2009 til 2024'!$B340,Bakgrunnsdata!$D:$D,'Endring fra 2009 til 2024'!K$1)</f>
        <v>64242.851545438665</v>
      </c>
      <c r="L340" s="2">
        <f>SUMIFS(Bakgrunnsdata!$F:$F,Bakgrunnsdata!$C:$C,'Endring fra 2009 til 2024'!$B340,Bakgrunnsdata!$D:$D,'Endring fra 2009 til 2024'!L$1)</f>
        <v>58962.061440265461</v>
      </c>
      <c r="M340" s="2">
        <f>SUMIFS(Bakgrunnsdata!$F:$F,Bakgrunnsdata!$C:$C,'Endring fra 2009 til 2024'!$B340,Bakgrunnsdata!$D:$D,'Endring fra 2009 til 2024'!M$1)</f>
        <v>59877.622264794918</v>
      </c>
      <c r="N340" s="2">
        <f>SUMIFS(Bakgrunnsdata!$F:$F,Bakgrunnsdata!$C:$C,'Endring fra 2009 til 2024'!$B340,Bakgrunnsdata!$D:$D,'Endring fra 2009 til 2024'!N$1)</f>
        <v>64314.668297660959</v>
      </c>
      <c r="O340" s="2">
        <f>SUMIFS(Bakgrunnsdata!$F:$F,Bakgrunnsdata!$C:$C,'Endring fra 2009 til 2024'!$B340,Bakgrunnsdata!$D:$D,'Endring fra 2009 til 2024'!O$1)</f>
        <v>63396.454308447661</v>
      </c>
      <c r="P340" s="2">
        <f>SUMIFS(Bakgrunnsdata!$F:$F,Bakgrunnsdata!$C:$C,'Endring fra 2009 til 2024'!$B340,Bakgrunnsdata!$D:$D,'Endring fra 2009 til 2024'!P$1)</f>
        <v>64822.475616410506</v>
      </c>
      <c r="Q340" s="5">
        <f t="shared" si="5"/>
        <v>0.15880137130892558</v>
      </c>
      <c r="R340" s="6"/>
    </row>
    <row r="341" spans="1:18">
      <c r="A341" t="s">
        <v>620</v>
      </c>
      <c r="B341" t="s">
        <v>695</v>
      </c>
      <c r="C341" t="s">
        <v>696</v>
      </c>
      <c r="D341" s="2">
        <f>SUMIFS(Bakgrunnsdata!$F:$F,Bakgrunnsdata!$C:$C,'Endring fra 2009 til 2024'!$B341,Bakgrunnsdata!$D:$D,'Endring fra 2009 til 2024'!D$1)</f>
        <v>18277.448255678231</v>
      </c>
      <c r="E341" s="2">
        <f>SUMIFS(Bakgrunnsdata!$F:$F,Bakgrunnsdata!$C:$C,'Endring fra 2009 til 2024'!$B341,Bakgrunnsdata!$D:$D,'Endring fra 2009 til 2024'!E$1)</f>
        <v>16678.955849336591</v>
      </c>
      <c r="F341" s="2">
        <f>SUMIFS(Bakgrunnsdata!$F:$F,Bakgrunnsdata!$C:$C,'Endring fra 2009 til 2024'!$B341,Bakgrunnsdata!$D:$D,'Endring fra 2009 til 2024'!F$1)</f>
        <v>16513.767874094618</v>
      </c>
      <c r="G341" s="2">
        <f>SUMIFS(Bakgrunnsdata!$F:$F,Bakgrunnsdata!$C:$C,'Endring fra 2009 til 2024'!$B341,Bakgrunnsdata!$D:$D,'Endring fra 2009 til 2024'!G$1)</f>
        <v>16373.43120224349</v>
      </c>
      <c r="H341" s="2">
        <f>SUMIFS(Bakgrunnsdata!$F:$F,Bakgrunnsdata!$C:$C,'Endring fra 2009 til 2024'!$B341,Bakgrunnsdata!$D:$D,'Endring fra 2009 til 2024'!H$1)</f>
        <v>17568.28137000186</v>
      </c>
      <c r="I341" s="2">
        <f>SUMIFS(Bakgrunnsdata!$F:$F,Bakgrunnsdata!$C:$C,'Endring fra 2009 til 2024'!$B341,Bakgrunnsdata!$D:$D,'Endring fra 2009 til 2024'!I$1)</f>
        <v>17409.47204509921</v>
      </c>
      <c r="J341" s="2">
        <f>SUMIFS(Bakgrunnsdata!$F:$F,Bakgrunnsdata!$C:$C,'Endring fra 2009 til 2024'!$B341,Bakgrunnsdata!$D:$D,'Endring fra 2009 til 2024'!J$1)</f>
        <v>16631.234166715691</v>
      </c>
      <c r="K341" s="2">
        <f>SUMIFS(Bakgrunnsdata!$F:$F,Bakgrunnsdata!$C:$C,'Endring fra 2009 til 2024'!$B341,Bakgrunnsdata!$D:$D,'Endring fra 2009 til 2024'!K$1)</f>
        <v>17171.161830164187</v>
      </c>
      <c r="L341" s="2">
        <f>SUMIFS(Bakgrunnsdata!$F:$F,Bakgrunnsdata!$C:$C,'Endring fra 2009 til 2024'!$B341,Bakgrunnsdata!$D:$D,'Endring fra 2009 til 2024'!L$1)</f>
        <v>15615.088779438625</v>
      </c>
      <c r="M341" s="2">
        <f>SUMIFS(Bakgrunnsdata!$F:$F,Bakgrunnsdata!$C:$C,'Endring fra 2009 til 2024'!$B341,Bakgrunnsdata!$D:$D,'Endring fra 2009 til 2024'!M$1)</f>
        <v>15961.64292573322</v>
      </c>
      <c r="N341" s="2">
        <f>SUMIFS(Bakgrunnsdata!$F:$F,Bakgrunnsdata!$C:$C,'Endring fra 2009 til 2024'!$B341,Bakgrunnsdata!$D:$D,'Endring fra 2009 til 2024'!N$1)</f>
        <v>16115.815900253741</v>
      </c>
      <c r="O341" s="2">
        <f>SUMIFS(Bakgrunnsdata!$F:$F,Bakgrunnsdata!$C:$C,'Endring fra 2009 til 2024'!$B341,Bakgrunnsdata!$D:$D,'Endring fra 2009 til 2024'!O$1)</f>
        <v>15947.894765121715</v>
      </c>
      <c r="P341" s="2">
        <f>SUMIFS(Bakgrunnsdata!$F:$F,Bakgrunnsdata!$C:$C,'Endring fra 2009 til 2024'!$B341,Bakgrunnsdata!$D:$D,'Endring fra 2009 til 2024'!P$1)</f>
        <v>16013.032028548005</v>
      </c>
      <c r="Q341" s="5">
        <f t="shared" si="5"/>
        <v>-0.12389126728490363</v>
      </c>
      <c r="R341" s="6"/>
    </row>
    <row r="342" spans="1:18">
      <c r="A342" t="s">
        <v>620</v>
      </c>
      <c r="B342" t="s">
        <v>697</v>
      </c>
      <c r="C342" t="s">
        <v>698</v>
      </c>
      <c r="D342" s="2">
        <f>SUMIFS(Bakgrunnsdata!$F:$F,Bakgrunnsdata!$C:$C,'Endring fra 2009 til 2024'!$B342,Bakgrunnsdata!$D:$D,'Endring fra 2009 til 2024'!D$1)</f>
        <v>122360.40539086332</v>
      </c>
      <c r="E342" s="2">
        <f>SUMIFS(Bakgrunnsdata!$F:$F,Bakgrunnsdata!$C:$C,'Endring fra 2009 til 2024'!$B342,Bakgrunnsdata!$D:$D,'Endring fra 2009 til 2024'!E$1)</f>
        <v>122043.55895955484</v>
      </c>
      <c r="F342" s="2">
        <f>SUMIFS(Bakgrunnsdata!$F:$F,Bakgrunnsdata!$C:$C,'Endring fra 2009 til 2024'!$B342,Bakgrunnsdata!$D:$D,'Endring fra 2009 til 2024'!F$1)</f>
        <v>121758.5639432919</v>
      </c>
      <c r="G342" s="2">
        <f>SUMIFS(Bakgrunnsdata!$F:$F,Bakgrunnsdata!$C:$C,'Endring fra 2009 til 2024'!$B342,Bakgrunnsdata!$D:$D,'Endring fra 2009 til 2024'!G$1)</f>
        <v>120799.3076700214</v>
      </c>
      <c r="H342" s="2">
        <f>SUMIFS(Bakgrunnsdata!$F:$F,Bakgrunnsdata!$C:$C,'Endring fra 2009 til 2024'!$B342,Bakgrunnsdata!$D:$D,'Endring fra 2009 til 2024'!H$1)</f>
        <v>127797.9765651817</v>
      </c>
      <c r="I342" s="2">
        <f>SUMIFS(Bakgrunnsdata!$F:$F,Bakgrunnsdata!$C:$C,'Endring fra 2009 til 2024'!$B342,Bakgrunnsdata!$D:$D,'Endring fra 2009 til 2024'!I$1)</f>
        <v>124685.2185487898</v>
      </c>
      <c r="J342" s="2">
        <f>SUMIFS(Bakgrunnsdata!$F:$F,Bakgrunnsdata!$C:$C,'Endring fra 2009 til 2024'!$B342,Bakgrunnsdata!$D:$D,'Endring fra 2009 til 2024'!J$1)</f>
        <v>123293.49751567355</v>
      </c>
      <c r="K342" s="2">
        <f>SUMIFS(Bakgrunnsdata!$F:$F,Bakgrunnsdata!$C:$C,'Endring fra 2009 til 2024'!$B342,Bakgrunnsdata!$D:$D,'Endring fra 2009 til 2024'!K$1)</f>
        <v>117597.80436343263</v>
      </c>
      <c r="L342" s="2">
        <f>SUMIFS(Bakgrunnsdata!$F:$F,Bakgrunnsdata!$C:$C,'Endring fra 2009 til 2024'!$B342,Bakgrunnsdata!$D:$D,'Endring fra 2009 til 2024'!L$1)</f>
        <v>113693.69478722525</v>
      </c>
      <c r="M342" s="2">
        <f>SUMIFS(Bakgrunnsdata!$F:$F,Bakgrunnsdata!$C:$C,'Endring fra 2009 til 2024'!$B342,Bakgrunnsdata!$D:$D,'Endring fra 2009 til 2024'!M$1)</f>
        <v>112131.44007421806</v>
      </c>
      <c r="N342" s="2">
        <f>SUMIFS(Bakgrunnsdata!$F:$F,Bakgrunnsdata!$C:$C,'Endring fra 2009 til 2024'!$B342,Bakgrunnsdata!$D:$D,'Endring fra 2009 til 2024'!N$1)</f>
        <v>109553.54704628758</v>
      </c>
      <c r="O342" s="2">
        <f>SUMIFS(Bakgrunnsdata!$F:$F,Bakgrunnsdata!$C:$C,'Endring fra 2009 til 2024'!$B342,Bakgrunnsdata!$D:$D,'Endring fra 2009 til 2024'!O$1)</f>
        <v>106764.35532771343</v>
      </c>
      <c r="P342" s="2">
        <f>SUMIFS(Bakgrunnsdata!$F:$F,Bakgrunnsdata!$C:$C,'Endring fra 2009 til 2024'!$B342,Bakgrunnsdata!$D:$D,'Endring fra 2009 til 2024'!P$1)</f>
        <v>103468.80032270362</v>
      </c>
      <c r="Q342" s="5">
        <f t="shared" si="5"/>
        <v>-0.15439312257762705</v>
      </c>
      <c r="R342" s="6"/>
    </row>
    <row r="343" spans="1:18">
      <c r="A343" t="s">
        <v>620</v>
      </c>
      <c r="B343" t="s">
        <v>699</v>
      </c>
      <c r="C343" t="s">
        <v>700</v>
      </c>
      <c r="D343" s="2">
        <f>SUMIFS(Bakgrunnsdata!$F:$F,Bakgrunnsdata!$C:$C,'Endring fra 2009 til 2024'!$B343,Bakgrunnsdata!$D:$D,'Endring fra 2009 til 2024'!D$1)</f>
        <v>206413.69772947975</v>
      </c>
      <c r="E343" s="2">
        <f>SUMIFS(Bakgrunnsdata!$F:$F,Bakgrunnsdata!$C:$C,'Endring fra 2009 til 2024'!$B343,Bakgrunnsdata!$D:$D,'Endring fra 2009 til 2024'!E$1)</f>
        <v>282734.17213407432</v>
      </c>
      <c r="F343" s="2">
        <f>SUMIFS(Bakgrunnsdata!$F:$F,Bakgrunnsdata!$C:$C,'Endring fra 2009 til 2024'!$B343,Bakgrunnsdata!$D:$D,'Endring fra 2009 til 2024'!F$1)</f>
        <v>285430.14875681401</v>
      </c>
      <c r="G343" s="2">
        <f>SUMIFS(Bakgrunnsdata!$F:$F,Bakgrunnsdata!$C:$C,'Endring fra 2009 til 2024'!$B343,Bakgrunnsdata!$D:$D,'Endring fra 2009 til 2024'!G$1)</f>
        <v>300625.08157927881</v>
      </c>
      <c r="H343" s="2">
        <f>SUMIFS(Bakgrunnsdata!$F:$F,Bakgrunnsdata!$C:$C,'Endring fra 2009 til 2024'!$B343,Bakgrunnsdata!$D:$D,'Endring fra 2009 til 2024'!H$1)</f>
        <v>292256.27218492591</v>
      </c>
      <c r="I343" s="2">
        <f>SUMIFS(Bakgrunnsdata!$F:$F,Bakgrunnsdata!$C:$C,'Endring fra 2009 til 2024'!$B343,Bakgrunnsdata!$D:$D,'Endring fra 2009 til 2024'!I$1)</f>
        <v>313638.99301084061</v>
      </c>
      <c r="J343" s="2">
        <f>SUMIFS(Bakgrunnsdata!$F:$F,Bakgrunnsdata!$C:$C,'Endring fra 2009 til 2024'!$B343,Bakgrunnsdata!$D:$D,'Endring fra 2009 til 2024'!J$1)</f>
        <v>298214.19922354759</v>
      </c>
      <c r="K343" s="2">
        <f>SUMIFS(Bakgrunnsdata!$F:$F,Bakgrunnsdata!$C:$C,'Endring fra 2009 til 2024'!$B343,Bakgrunnsdata!$D:$D,'Endring fra 2009 til 2024'!K$1)</f>
        <v>252931.03844287395</v>
      </c>
      <c r="L343" s="2">
        <f>SUMIFS(Bakgrunnsdata!$F:$F,Bakgrunnsdata!$C:$C,'Endring fra 2009 til 2024'!$B343,Bakgrunnsdata!$D:$D,'Endring fra 2009 til 2024'!L$1)</f>
        <v>287037.16827069933</v>
      </c>
      <c r="M343" s="2">
        <f>SUMIFS(Bakgrunnsdata!$F:$F,Bakgrunnsdata!$C:$C,'Endring fra 2009 til 2024'!$B343,Bakgrunnsdata!$D:$D,'Endring fra 2009 til 2024'!M$1)</f>
        <v>292102.81812848552</v>
      </c>
      <c r="N343" s="2">
        <f>SUMIFS(Bakgrunnsdata!$F:$F,Bakgrunnsdata!$C:$C,'Endring fra 2009 til 2024'!$B343,Bakgrunnsdata!$D:$D,'Endring fra 2009 til 2024'!N$1)</f>
        <v>283390.75288019958</v>
      </c>
      <c r="O343" s="2">
        <f>SUMIFS(Bakgrunnsdata!$F:$F,Bakgrunnsdata!$C:$C,'Endring fra 2009 til 2024'!$B343,Bakgrunnsdata!$D:$D,'Endring fra 2009 til 2024'!O$1)</f>
        <v>256683.16627920661</v>
      </c>
      <c r="P343" s="2">
        <f>SUMIFS(Bakgrunnsdata!$F:$F,Bakgrunnsdata!$C:$C,'Endring fra 2009 til 2024'!$B343,Bakgrunnsdata!$D:$D,'Endring fra 2009 til 2024'!P$1)</f>
        <v>279693.3727400502</v>
      </c>
      <c r="Q343" s="5">
        <f t="shared" si="5"/>
        <v>0.35501362466074715</v>
      </c>
      <c r="R343" s="6"/>
    </row>
    <row r="344" spans="1:18">
      <c r="A344" t="s">
        <v>620</v>
      </c>
      <c r="B344" t="s">
        <v>701</v>
      </c>
      <c r="C344" t="s">
        <v>702</v>
      </c>
      <c r="D344" s="2">
        <f>SUMIFS(Bakgrunnsdata!$F:$F,Bakgrunnsdata!$C:$C,'Endring fra 2009 til 2024'!$B344,Bakgrunnsdata!$D:$D,'Endring fra 2009 til 2024'!D$1)</f>
        <v>70219.76653496809</v>
      </c>
      <c r="E344" s="2">
        <f>SUMIFS(Bakgrunnsdata!$F:$F,Bakgrunnsdata!$C:$C,'Endring fra 2009 til 2024'!$B344,Bakgrunnsdata!$D:$D,'Endring fra 2009 til 2024'!E$1)</f>
        <v>72232.438957461796</v>
      </c>
      <c r="F344" s="2">
        <f>SUMIFS(Bakgrunnsdata!$F:$F,Bakgrunnsdata!$C:$C,'Endring fra 2009 til 2024'!$B344,Bakgrunnsdata!$D:$D,'Endring fra 2009 til 2024'!F$1)</f>
        <v>71462.166627912127</v>
      </c>
      <c r="G344" s="2">
        <f>SUMIFS(Bakgrunnsdata!$F:$F,Bakgrunnsdata!$C:$C,'Endring fra 2009 til 2024'!$B344,Bakgrunnsdata!$D:$D,'Endring fra 2009 til 2024'!G$1)</f>
        <v>71299.395202846092</v>
      </c>
      <c r="H344" s="2">
        <f>SUMIFS(Bakgrunnsdata!$F:$F,Bakgrunnsdata!$C:$C,'Endring fra 2009 til 2024'!$B344,Bakgrunnsdata!$D:$D,'Endring fra 2009 til 2024'!H$1)</f>
        <v>72723.677421819317</v>
      </c>
      <c r="I344" s="2">
        <f>SUMIFS(Bakgrunnsdata!$F:$F,Bakgrunnsdata!$C:$C,'Endring fra 2009 til 2024'!$B344,Bakgrunnsdata!$D:$D,'Endring fra 2009 til 2024'!I$1)</f>
        <v>75744.977176952758</v>
      </c>
      <c r="J344" s="2">
        <f>SUMIFS(Bakgrunnsdata!$F:$F,Bakgrunnsdata!$C:$C,'Endring fra 2009 til 2024'!$B344,Bakgrunnsdata!$D:$D,'Endring fra 2009 til 2024'!J$1)</f>
        <v>69218.995220571465</v>
      </c>
      <c r="K344" s="2">
        <f>SUMIFS(Bakgrunnsdata!$F:$F,Bakgrunnsdata!$C:$C,'Endring fra 2009 til 2024'!$B344,Bakgrunnsdata!$D:$D,'Endring fra 2009 til 2024'!K$1)</f>
        <v>69504.612615030288</v>
      </c>
      <c r="L344" s="2">
        <f>SUMIFS(Bakgrunnsdata!$F:$F,Bakgrunnsdata!$C:$C,'Endring fra 2009 til 2024'!$B344,Bakgrunnsdata!$D:$D,'Endring fra 2009 til 2024'!L$1)</f>
        <v>59624.269572769714</v>
      </c>
      <c r="M344" s="2">
        <f>SUMIFS(Bakgrunnsdata!$F:$F,Bakgrunnsdata!$C:$C,'Endring fra 2009 til 2024'!$B344,Bakgrunnsdata!$D:$D,'Endring fra 2009 til 2024'!M$1)</f>
        <v>63065.844523822656</v>
      </c>
      <c r="N344" s="2">
        <f>SUMIFS(Bakgrunnsdata!$F:$F,Bakgrunnsdata!$C:$C,'Endring fra 2009 til 2024'!$B344,Bakgrunnsdata!$D:$D,'Endring fra 2009 til 2024'!N$1)</f>
        <v>72508.173420310413</v>
      </c>
      <c r="O344" s="2">
        <f>SUMIFS(Bakgrunnsdata!$F:$F,Bakgrunnsdata!$C:$C,'Endring fra 2009 til 2024'!$B344,Bakgrunnsdata!$D:$D,'Endring fra 2009 til 2024'!O$1)</f>
        <v>71070.660713153411</v>
      </c>
      <c r="P344" s="2">
        <f>SUMIFS(Bakgrunnsdata!$F:$F,Bakgrunnsdata!$C:$C,'Endring fra 2009 til 2024'!$B344,Bakgrunnsdata!$D:$D,'Endring fra 2009 til 2024'!P$1)</f>
        <v>71935.820594232646</v>
      </c>
      <c r="Q344" s="5">
        <f t="shared" si="5"/>
        <v>2.4438333306192161E-2</v>
      </c>
      <c r="R344" s="6"/>
    </row>
    <row r="345" spans="1:18">
      <c r="A345" t="s">
        <v>620</v>
      </c>
      <c r="B345" t="s">
        <v>703</v>
      </c>
      <c r="C345" t="s">
        <v>704</v>
      </c>
      <c r="D345" s="2">
        <f>SUMIFS(Bakgrunnsdata!$F:$F,Bakgrunnsdata!$C:$C,'Endring fra 2009 til 2024'!$B345,Bakgrunnsdata!$D:$D,'Endring fra 2009 til 2024'!D$1)</f>
        <v>43222.791880461475</v>
      </c>
      <c r="E345" s="2">
        <f>SUMIFS(Bakgrunnsdata!$F:$F,Bakgrunnsdata!$C:$C,'Endring fra 2009 til 2024'!$B345,Bakgrunnsdata!$D:$D,'Endring fra 2009 til 2024'!E$1)</f>
        <v>43361.813878589513</v>
      </c>
      <c r="F345" s="2">
        <f>SUMIFS(Bakgrunnsdata!$F:$F,Bakgrunnsdata!$C:$C,'Endring fra 2009 til 2024'!$B345,Bakgrunnsdata!$D:$D,'Endring fra 2009 til 2024'!F$1)</f>
        <v>44024.205790609514</v>
      </c>
      <c r="G345" s="2">
        <f>SUMIFS(Bakgrunnsdata!$F:$F,Bakgrunnsdata!$C:$C,'Endring fra 2009 til 2024'!$B345,Bakgrunnsdata!$D:$D,'Endring fra 2009 til 2024'!G$1)</f>
        <v>42996.167007886746</v>
      </c>
      <c r="H345" s="2">
        <f>SUMIFS(Bakgrunnsdata!$F:$F,Bakgrunnsdata!$C:$C,'Endring fra 2009 til 2024'!$B345,Bakgrunnsdata!$D:$D,'Endring fra 2009 til 2024'!H$1)</f>
        <v>45901.596572524053</v>
      </c>
      <c r="I345" s="2">
        <f>SUMIFS(Bakgrunnsdata!$F:$F,Bakgrunnsdata!$C:$C,'Endring fra 2009 til 2024'!$B345,Bakgrunnsdata!$D:$D,'Endring fra 2009 til 2024'!I$1)</f>
        <v>44407.015635316784</v>
      </c>
      <c r="J345" s="2">
        <f>SUMIFS(Bakgrunnsdata!$F:$F,Bakgrunnsdata!$C:$C,'Endring fra 2009 til 2024'!$B345,Bakgrunnsdata!$D:$D,'Endring fra 2009 til 2024'!J$1)</f>
        <v>44485.764699951134</v>
      </c>
      <c r="K345" s="2">
        <f>SUMIFS(Bakgrunnsdata!$F:$F,Bakgrunnsdata!$C:$C,'Endring fra 2009 til 2024'!$B345,Bakgrunnsdata!$D:$D,'Endring fra 2009 til 2024'!K$1)</f>
        <v>44265.426288523391</v>
      </c>
      <c r="L345" s="2">
        <f>SUMIFS(Bakgrunnsdata!$F:$F,Bakgrunnsdata!$C:$C,'Endring fra 2009 til 2024'!$B345,Bakgrunnsdata!$D:$D,'Endring fra 2009 til 2024'!L$1)</f>
        <v>40724.175060352791</v>
      </c>
      <c r="M345" s="2">
        <f>SUMIFS(Bakgrunnsdata!$F:$F,Bakgrunnsdata!$C:$C,'Endring fra 2009 til 2024'!$B345,Bakgrunnsdata!$D:$D,'Endring fra 2009 til 2024'!M$1)</f>
        <v>41229.890004308196</v>
      </c>
      <c r="N345" s="2">
        <f>SUMIFS(Bakgrunnsdata!$F:$F,Bakgrunnsdata!$C:$C,'Endring fra 2009 til 2024'!$B345,Bakgrunnsdata!$D:$D,'Endring fra 2009 til 2024'!N$1)</f>
        <v>41903.502511141822</v>
      </c>
      <c r="O345" s="2">
        <f>SUMIFS(Bakgrunnsdata!$F:$F,Bakgrunnsdata!$C:$C,'Endring fra 2009 til 2024'!$B345,Bakgrunnsdata!$D:$D,'Endring fra 2009 til 2024'!O$1)</f>
        <v>40720.897078268114</v>
      </c>
      <c r="P345" s="2">
        <f>SUMIFS(Bakgrunnsdata!$F:$F,Bakgrunnsdata!$C:$C,'Endring fra 2009 til 2024'!$B345,Bakgrunnsdata!$D:$D,'Endring fra 2009 til 2024'!P$1)</f>
        <v>40014.033104277427</v>
      </c>
      <c r="Q345" s="5">
        <f t="shared" si="5"/>
        <v>-7.42376564905457E-2</v>
      </c>
      <c r="R345" s="6"/>
    </row>
    <row r="346" spans="1:18">
      <c r="A346" t="s">
        <v>620</v>
      </c>
      <c r="B346" t="s">
        <v>705</v>
      </c>
      <c r="C346" t="s">
        <v>706</v>
      </c>
      <c r="D346" s="2">
        <f>SUMIFS(Bakgrunnsdata!$F:$F,Bakgrunnsdata!$C:$C,'Endring fra 2009 til 2024'!$B346,Bakgrunnsdata!$D:$D,'Endring fra 2009 til 2024'!D$1)</f>
        <v>50241.090769016562</v>
      </c>
      <c r="E346" s="2">
        <f>SUMIFS(Bakgrunnsdata!$F:$F,Bakgrunnsdata!$C:$C,'Endring fra 2009 til 2024'!$B346,Bakgrunnsdata!$D:$D,'Endring fra 2009 til 2024'!E$1)</f>
        <v>48613.196321420692</v>
      </c>
      <c r="F346" s="2">
        <f>SUMIFS(Bakgrunnsdata!$F:$F,Bakgrunnsdata!$C:$C,'Endring fra 2009 til 2024'!$B346,Bakgrunnsdata!$D:$D,'Endring fra 2009 til 2024'!F$1)</f>
        <v>49391.184158344571</v>
      </c>
      <c r="G346" s="2">
        <f>SUMIFS(Bakgrunnsdata!$F:$F,Bakgrunnsdata!$C:$C,'Endring fra 2009 til 2024'!$B346,Bakgrunnsdata!$D:$D,'Endring fra 2009 til 2024'!G$1)</f>
        <v>47592.774392933359</v>
      </c>
      <c r="H346" s="2">
        <f>SUMIFS(Bakgrunnsdata!$F:$F,Bakgrunnsdata!$C:$C,'Endring fra 2009 til 2024'!$B346,Bakgrunnsdata!$D:$D,'Endring fra 2009 til 2024'!H$1)</f>
        <v>50665.707878136287</v>
      </c>
      <c r="I346" s="2">
        <f>SUMIFS(Bakgrunnsdata!$F:$F,Bakgrunnsdata!$C:$C,'Endring fra 2009 til 2024'!$B346,Bakgrunnsdata!$D:$D,'Endring fra 2009 til 2024'!I$1)</f>
        <v>49371.987787604972</v>
      </c>
      <c r="J346" s="2">
        <f>SUMIFS(Bakgrunnsdata!$F:$F,Bakgrunnsdata!$C:$C,'Endring fra 2009 til 2024'!$B346,Bakgrunnsdata!$D:$D,'Endring fra 2009 til 2024'!J$1)</f>
        <v>58267.906838805255</v>
      </c>
      <c r="K346" s="2">
        <f>SUMIFS(Bakgrunnsdata!$F:$F,Bakgrunnsdata!$C:$C,'Endring fra 2009 til 2024'!$B346,Bakgrunnsdata!$D:$D,'Endring fra 2009 til 2024'!K$1)</f>
        <v>56254.999757115707</v>
      </c>
      <c r="L346" s="2">
        <f>SUMIFS(Bakgrunnsdata!$F:$F,Bakgrunnsdata!$C:$C,'Endring fra 2009 til 2024'!$B346,Bakgrunnsdata!$D:$D,'Endring fra 2009 til 2024'!L$1)</f>
        <v>42829.912067782003</v>
      </c>
      <c r="M346" s="2">
        <f>SUMIFS(Bakgrunnsdata!$F:$F,Bakgrunnsdata!$C:$C,'Endring fra 2009 til 2024'!$B346,Bakgrunnsdata!$D:$D,'Endring fra 2009 til 2024'!M$1)</f>
        <v>43449.713217698256</v>
      </c>
      <c r="N346" s="2">
        <f>SUMIFS(Bakgrunnsdata!$F:$F,Bakgrunnsdata!$C:$C,'Endring fra 2009 til 2024'!$B346,Bakgrunnsdata!$D:$D,'Endring fra 2009 til 2024'!N$1)</f>
        <v>62577.263529127784</v>
      </c>
      <c r="O346" s="2">
        <f>SUMIFS(Bakgrunnsdata!$F:$F,Bakgrunnsdata!$C:$C,'Endring fra 2009 til 2024'!$B346,Bakgrunnsdata!$D:$D,'Endring fra 2009 til 2024'!O$1)</f>
        <v>63558.560923973426</v>
      </c>
      <c r="P346" s="2">
        <f>SUMIFS(Bakgrunnsdata!$F:$F,Bakgrunnsdata!$C:$C,'Endring fra 2009 til 2024'!$B346,Bakgrunnsdata!$D:$D,'Endring fra 2009 til 2024'!P$1)</f>
        <v>57534.063170521775</v>
      </c>
      <c r="Q346" s="5">
        <f t="shared" si="5"/>
        <v>0.14515951564496588</v>
      </c>
      <c r="R346" s="6"/>
    </row>
    <row r="347" spans="1:18">
      <c r="A347" t="s">
        <v>707</v>
      </c>
      <c r="B347" t="s">
        <v>708</v>
      </c>
      <c r="C347" t="s">
        <v>709</v>
      </c>
      <c r="D347" s="2">
        <f>SUMIFS(Bakgrunnsdata!$F:$F,Bakgrunnsdata!$C:$C,'Endring fra 2009 til 2024'!$B347,Bakgrunnsdata!$D:$D,'Endring fra 2009 til 2024'!D$1)</f>
        <v>122276.86164246552</v>
      </c>
      <c r="E347" s="2">
        <f>SUMIFS(Bakgrunnsdata!$F:$F,Bakgrunnsdata!$C:$C,'Endring fra 2009 til 2024'!$B347,Bakgrunnsdata!$D:$D,'Endring fra 2009 til 2024'!E$1)</f>
        <v>120908.27766414874</v>
      </c>
      <c r="F347" s="2">
        <f>SUMIFS(Bakgrunnsdata!$F:$F,Bakgrunnsdata!$C:$C,'Endring fra 2009 til 2024'!$B347,Bakgrunnsdata!$D:$D,'Endring fra 2009 til 2024'!F$1)</f>
        <v>116179.34563326894</v>
      </c>
      <c r="G347" s="2">
        <f>SUMIFS(Bakgrunnsdata!$F:$F,Bakgrunnsdata!$C:$C,'Endring fra 2009 til 2024'!$B347,Bakgrunnsdata!$D:$D,'Endring fra 2009 til 2024'!G$1)</f>
        <v>110405.67647426523</v>
      </c>
      <c r="H347" s="2">
        <f>SUMIFS(Bakgrunnsdata!$F:$F,Bakgrunnsdata!$C:$C,'Endring fra 2009 til 2024'!$B347,Bakgrunnsdata!$D:$D,'Endring fra 2009 til 2024'!H$1)</f>
        <v>111489.33512081482</v>
      </c>
      <c r="I347" s="2">
        <f>SUMIFS(Bakgrunnsdata!$F:$F,Bakgrunnsdata!$C:$C,'Endring fra 2009 til 2024'!$B347,Bakgrunnsdata!$D:$D,'Endring fra 2009 til 2024'!I$1)</f>
        <v>106680.23185447788</v>
      </c>
      <c r="J347" s="2">
        <f>SUMIFS(Bakgrunnsdata!$F:$F,Bakgrunnsdata!$C:$C,'Endring fra 2009 til 2024'!$B347,Bakgrunnsdata!$D:$D,'Endring fra 2009 til 2024'!J$1)</f>
        <v>108590.16704831329</v>
      </c>
      <c r="K347" s="2">
        <f>SUMIFS(Bakgrunnsdata!$F:$F,Bakgrunnsdata!$C:$C,'Endring fra 2009 til 2024'!$B347,Bakgrunnsdata!$D:$D,'Endring fra 2009 til 2024'!K$1)</f>
        <v>111391.20651203209</v>
      </c>
      <c r="L347" s="2">
        <f>SUMIFS(Bakgrunnsdata!$F:$F,Bakgrunnsdata!$C:$C,'Endring fra 2009 til 2024'!$B347,Bakgrunnsdata!$D:$D,'Endring fra 2009 til 2024'!L$1)</f>
        <v>90547.848357370298</v>
      </c>
      <c r="M347" s="2">
        <f>SUMIFS(Bakgrunnsdata!$F:$F,Bakgrunnsdata!$C:$C,'Endring fra 2009 til 2024'!$B347,Bakgrunnsdata!$D:$D,'Endring fra 2009 til 2024'!M$1)</f>
        <v>89986.68057739643</v>
      </c>
      <c r="N347" s="2">
        <f>SUMIFS(Bakgrunnsdata!$F:$F,Bakgrunnsdata!$C:$C,'Endring fra 2009 til 2024'!$B347,Bakgrunnsdata!$D:$D,'Endring fra 2009 til 2024'!N$1)</f>
        <v>97522.747688237199</v>
      </c>
      <c r="O347" s="2">
        <f>SUMIFS(Bakgrunnsdata!$F:$F,Bakgrunnsdata!$C:$C,'Endring fra 2009 til 2024'!$B347,Bakgrunnsdata!$D:$D,'Endring fra 2009 til 2024'!O$1)</f>
        <v>88202.270311588407</v>
      </c>
      <c r="P347" s="2">
        <f>SUMIFS(Bakgrunnsdata!$F:$F,Bakgrunnsdata!$C:$C,'Endring fra 2009 til 2024'!$B347,Bakgrunnsdata!$D:$D,'Endring fra 2009 til 2024'!P$1)</f>
        <v>84855.090535817697</v>
      </c>
      <c r="Q347" s="5">
        <f t="shared" si="5"/>
        <v>-0.30604131152848968</v>
      </c>
      <c r="R347" s="6"/>
    </row>
    <row r="348" spans="1:18">
      <c r="A348" t="s">
        <v>707</v>
      </c>
      <c r="B348" t="s">
        <v>710</v>
      </c>
      <c r="C348" t="s">
        <v>711</v>
      </c>
      <c r="D348" s="2">
        <f>SUMIFS(Bakgrunnsdata!$F:$F,Bakgrunnsdata!$C:$C,'Endring fra 2009 til 2024'!$B348,Bakgrunnsdata!$D:$D,'Endring fra 2009 til 2024'!D$1)</f>
        <v>290523.22819903062</v>
      </c>
      <c r="E348" s="2">
        <f>SUMIFS(Bakgrunnsdata!$F:$F,Bakgrunnsdata!$C:$C,'Endring fra 2009 til 2024'!$B348,Bakgrunnsdata!$D:$D,'Endring fra 2009 til 2024'!E$1)</f>
        <v>295251.02744149003</v>
      </c>
      <c r="F348" s="2">
        <f>SUMIFS(Bakgrunnsdata!$F:$F,Bakgrunnsdata!$C:$C,'Endring fra 2009 til 2024'!$B348,Bakgrunnsdata!$D:$D,'Endring fra 2009 til 2024'!F$1)</f>
        <v>268301.52908038767</v>
      </c>
      <c r="G348" s="2">
        <f>SUMIFS(Bakgrunnsdata!$F:$F,Bakgrunnsdata!$C:$C,'Endring fra 2009 til 2024'!$B348,Bakgrunnsdata!$D:$D,'Endring fra 2009 til 2024'!G$1)</f>
        <v>248624.29393160803</v>
      </c>
      <c r="H348" s="2">
        <f>SUMIFS(Bakgrunnsdata!$F:$F,Bakgrunnsdata!$C:$C,'Endring fra 2009 til 2024'!$B348,Bakgrunnsdata!$D:$D,'Endring fra 2009 til 2024'!H$1)</f>
        <v>240519.03148493415</v>
      </c>
      <c r="I348" s="2">
        <f>SUMIFS(Bakgrunnsdata!$F:$F,Bakgrunnsdata!$C:$C,'Endring fra 2009 til 2024'!$B348,Bakgrunnsdata!$D:$D,'Endring fra 2009 til 2024'!I$1)</f>
        <v>240885.89690041807</v>
      </c>
      <c r="J348" s="2">
        <f>SUMIFS(Bakgrunnsdata!$F:$F,Bakgrunnsdata!$C:$C,'Endring fra 2009 til 2024'!$B348,Bakgrunnsdata!$D:$D,'Endring fra 2009 til 2024'!J$1)</f>
        <v>245726.28419894347</v>
      </c>
      <c r="K348" s="2">
        <f>SUMIFS(Bakgrunnsdata!$F:$F,Bakgrunnsdata!$C:$C,'Endring fra 2009 til 2024'!$B348,Bakgrunnsdata!$D:$D,'Endring fra 2009 til 2024'!K$1)</f>
        <v>235300.71769227774</v>
      </c>
      <c r="L348" s="2">
        <f>SUMIFS(Bakgrunnsdata!$F:$F,Bakgrunnsdata!$C:$C,'Endring fra 2009 til 2024'!$B348,Bakgrunnsdata!$D:$D,'Endring fra 2009 til 2024'!L$1)</f>
        <v>190218.86778337578</v>
      </c>
      <c r="M348" s="2">
        <f>SUMIFS(Bakgrunnsdata!$F:$F,Bakgrunnsdata!$C:$C,'Endring fra 2009 til 2024'!$B348,Bakgrunnsdata!$D:$D,'Endring fra 2009 til 2024'!M$1)</f>
        <v>167678.58337519315</v>
      </c>
      <c r="N348" s="2">
        <f>SUMIFS(Bakgrunnsdata!$F:$F,Bakgrunnsdata!$C:$C,'Endring fra 2009 til 2024'!$B348,Bakgrunnsdata!$D:$D,'Endring fra 2009 til 2024'!N$1)</f>
        <v>162907.63368189259</v>
      </c>
      <c r="O348" s="2">
        <f>SUMIFS(Bakgrunnsdata!$F:$F,Bakgrunnsdata!$C:$C,'Endring fra 2009 til 2024'!$B348,Bakgrunnsdata!$D:$D,'Endring fra 2009 til 2024'!O$1)</f>
        <v>146546.08931184464</v>
      </c>
      <c r="P348" s="2">
        <f>SUMIFS(Bakgrunnsdata!$F:$F,Bakgrunnsdata!$C:$C,'Endring fra 2009 til 2024'!$B348,Bakgrunnsdata!$D:$D,'Endring fra 2009 til 2024'!P$1)</f>
        <v>138262.79883362071</v>
      </c>
      <c r="Q348" s="5">
        <f t="shared" si="5"/>
        <v>-0.5240903810317703</v>
      </c>
      <c r="R348" s="6"/>
    </row>
    <row r="349" spans="1:18">
      <c r="A349" t="s">
        <v>707</v>
      </c>
      <c r="B349" t="s">
        <v>712</v>
      </c>
      <c r="C349" t="s">
        <v>713</v>
      </c>
      <c r="D349" s="2">
        <f>SUMIFS(Bakgrunnsdata!$F:$F,Bakgrunnsdata!$C:$C,'Endring fra 2009 til 2024'!$B349,Bakgrunnsdata!$D:$D,'Endring fra 2009 til 2024'!D$1)</f>
        <v>472585.21296368266</v>
      </c>
      <c r="E349" s="2">
        <f>SUMIFS(Bakgrunnsdata!$F:$F,Bakgrunnsdata!$C:$C,'Endring fra 2009 til 2024'!$B349,Bakgrunnsdata!$D:$D,'Endring fra 2009 til 2024'!E$1)</f>
        <v>453940.87160986755</v>
      </c>
      <c r="F349" s="2">
        <f>SUMIFS(Bakgrunnsdata!$F:$F,Bakgrunnsdata!$C:$C,'Endring fra 2009 til 2024'!$B349,Bakgrunnsdata!$D:$D,'Endring fra 2009 til 2024'!F$1)</f>
        <v>446213.11112699274</v>
      </c>
      <c r="G349" s="2">
        <f>SUMIFS(Bakgrunnsdata!$F:$F,Bakgrunnsdata!$C:$C,'Endring fra 2009 til 2024'!$B349,Bakgrunnsdata!$D:$D,'Endring fra 2009 til 2024'!G$1)</f>
        <v>407034.5379831749</v>
      </c>
      <c r="H349" s="2">
        <f>SUMIFS(Bakgrunnsdata!$F:$F,Bakgrunnsdata!$C:$C,'Endring fra 2009 til 2024'!$B349,Bakgrunnsdata!$D:$D,'Endring fra 2009 til 2024'!H$1)</f>
        <v>411173.02405753231</v>
      </c>
      <c r="I349" s="2">
        <f>SUMIFS(Bakgrunnsdata!$F:$F,Bakgrunnsdata!$C:$C,'Endring fra 2009 til 2024'!$B349,Bakgrunnsdata!$D:$D,'Endring fra 2009 til 2024'!I$1)</f>
        <v>388965.2842186928</v>
      </c>
      <c r="J349" s="2">
        <f>SUMIFS(Bakgrunnsdata!$F:$F,Bakgrunnsdata!$C:$C,'Endring fra 2009 til 2024'!$B349,Bakgrunnsdata!$D:$D,'Endring fra 2009 til 2024'!J$1)</f>
        <v>398737.90272687806</v>
      </c>
      <c r="K349" s="2">
        <f>SUMIFS(Bakgrunnsdata!$F:$F,Bakgrunnsdata!$C:$C,'Endring fra 2009 til 2024'!$B349,Bakgrunnsdata!$D:$D,'Endring fra 2009 til 2024'!K$1)</f>
        <v>426558.55186101404</v>
      </c>
      <c r="L349" s="2">
        <f>SUMIFS(Bakgrunnsdata!$F:$F,Bakgrunnsdata!$C:$C,'Endring fra 2009 til 2024'!$B349,Bakgrunnsdata!$D:$D,'Endring fra 2009 til 2024'!L$1)</f>
        <v>380423.70633302286</v>
      </c>
      <c r="M349" s="2">
        <f>SUMIFS(Bakgrunnsdata!$F:$F,Bakgrunnsdata!$C:$C,'Endring fra 2009 til 2024'!$B349,Bakgrunnsdata!$D:$D,'Endring fra 2009 til 2024'!M$1)</f>
        <v>371138.88491669262</v>
      </c>
      <c r="N349" s="2">
        <f>SUMIFS(Bakgrunnsdata!$F:$F,Bakgrunnsdata!$C:$C,'Endring fra 2009 til 2024'!$B349,Bakgrunnsdata!$D:$D,'Endring fra 2009 til 2024'!N$1)</f>
        <v>383846.65615549631</v>
      </c>
      <c r="O349" s="2">
        <f>SUMIFS(Bakgrunnsdata!$F:$F,Bakgrunnsdata!$C:$C,'Endring fra 2009 til 2024'!$B349,Bakgrunnsdata!$D:$D,'Endring fra 2009 til 2024'!O$1)</f>
        <v>340579.00285884051</v>
      </c>
      <c r="P349" s="2">
        <f>SUMIFS(Bakgrunnsdata!$F:$F,Bakgrunnsdata!$C:$C,'Endring fra 2009 til 2024'!$B349,Bakgrunnsdata!$D:$D,'Endring fra 2009 til 2024'!P$1)</f>
        <v>322005.83788377699</v>
      </c>
      <c r="Q349" s="5">
        <f t="shared" si="5"/>
        <v>-0.31862904498342282</v>
      </c>
      <c r="R349" s="6"/>
    </row>
    <row r="350" spans="1:18">
      <c r="A350" t="s">
        <v>707</v>
      </c>
      <c r="B350" t="s">
        <v>714</v>
      </c>
      <c r="C350" t="s">
        <v>715</v>
      </c>
      <c r="D350" s="2">
        <f>SUMIFS(Bakgrunnsdata!$F:$F,Bakgrunnsdata!$C:$C,'Endring fra 2009 til 2024'!$B350,Bakgrunnsdata!$D:$D,'Endring fra 2009 til 2024'!D$1)</f>
        <v>368527.65824729635</v>
      </c>
      <c r="E350" s="2">
        <f>SUMIFS(Bakgrunnsdata!$F:$F,Bakgrunnsdata!$C:$C,'Endring fra 2009 til 2024'!$B350,Bakgrunnsdata!$D:$D,'Endring fra 2009 til 2024'!E$1)</f>
        <v>380878.50557686243</v>
      </c>
      <c r="F350" s="2">
        <f>SUMIFS(Bakgrunnsdata!$F:$F,Bakgrunnsdata!$C:$C,'Endring fra 2009 til 2024'!$B350,Bakgrunnsdata!$D:$D,'Endring fra 2009 til 2024'!F$1)</f>
        <v>355943.047956519</v>
      </c>
      <c r="G350" s="2">
        <f>SUMIFS(Bakgrunnsdata!$F:$F,Bakgrunnsdata!$C:$C,'Endring fra 2009 til 2024'!$B350,Bakgrunnsdata!$D:$D,'Endring fra 2009 til 2024'!G$1)</f>
        <v>341119.35275419347</v>
      </c>
      <c r="H350" s="2">
        <f>SUMIFS(Bakgrunnsdata!$F:$F,Bakgrunnsdata!$C:$C,'Endring fra 2009 til 2024'!$B350,Bakgrunnsdata!$D:$D,'Endring fra 2009 til 2024'!H$1)</f>
        <v>330111.52425873774</v>
      </c>
      <c r="I350" s="2">
        <f>SUMIFS(Bakgrunnsdata!$F:$F,Bakgrunnsdata!$C:$C,'Endring fra 2009 til 2024'!$B350,Bakgrunnsdata!$D:$D,'Endring fra 2009 til 2024'!I$1)</f>
        <v>324115.38523226458</v>
      </c>
      <c r="J350" s="2">
        <f>SUMIFS(Bakgrunnsdata!$F:$F,Bakgrunnsdata!$C:$C,'Endring fra 2009 til 2024'!$B350,Bakgrunnsdata!$D:$D,'Endring fra 2009 til 2024'!J$1)</f>
        <v>329409.46858108201</v>
      </c>
      <c r="K350" s="2">
        <f>SUMIFS(Bakgrunnsdata!$F:$F,Bakgrunnsdata!$C:$C,'Endring fra 2009 til 2024'!$B350,Bakgrunnsdata!$D:$D,'Endring fra 2009 til 2024'!K$1)</f>
        <v>323100.12741551991</v>
      </c>
      <c r="L350" s="2">
        <f>SUMIFS(Bakgrunnsdata!$F:$F,Bakgrunnsdata!$C:$C,'Endring fra 2009 til 2024'!$B350,Bakgrunnsdata!$D:$D,'Endring fra 2009 til 2024'!L$1)</f>
        <v>277933.68387841457</v>
      </c>
      <c r="M350" s="2">
        <f>SUMIFS(Bakgrunnsdata!$F:$F,Bakgrunnsdata!$C:$C,'Endring fra 2009 til 2024'!$B350,Bakgrunnsdata!$D:$D,'Endring fra 2009 til 2024'!M$1)</f>
        <v>284227.03311161767</v>
      </c>
      <c r="N350" s="2">
        <f>SUMIFS(Bakgrunnsdata!$F:$F,Bakgrunnsdata!$C:$C,'Endring fra 2009 til 2024'!$B350,Bakgrunnsdata!$D:$D,'Endring fra 2009 til 2024'!N$1)</f>
        <v>293424.8923957459</v>
      </c>
      <c r="O350" s="2">
        <f>SUMIFS(Bakgrunnsdata!$F:$F,Bakgrunnsdata!$C:$C,'Endring fra 2009 til 2024'!$B350,Bakgrunnsdata!$D:$D,'Endring fra 2009 til 2024'!O$1)</f>
        <v>253989.47880148675</v>
      </c>
      <c r="P350" s="2">
        <f>SUMIFS(Bakgrunnsdata!$F:$F,Bakgrunnsdata!$C:$C,'Endring fra 2009 til 2024'!$B350,Bakgrunnsdata!$D:$D,'Endring fra 2009 til 2024'!P$1)</f>
        <v>286456.30614593514</v>
      </c>
      <c r="Q350" s="5">
        <f t="shared" si="5"/>
        <v>-0.22270065832152042</v>
      </c>
      <c r="R350" s="6"/>
    </row>
    <row r="351" spans="1:18">
      <c r="A351" t="s">
        <v>707</v>
      </c>
      <c r="B351" t="s">
        <v>716</v>
      </c>
      <c r="C351" t="s">
        <v>717</v>
      </c>
      <c r="D351" s="2">
        <f>SUMIFS(Bakgrunnsdata!$F:$F,Bakgrunnsdata!$C:$C,'Endring fra 2009 til 2024'!$B351,Bakgrunnsdata!$D:$D,'Endring fra 2009 til 2024'!D$1)</f>
        <v>49019.220961157022</v>
      </c>
      <c r="E351" s="2">
        <f>SUMIFS(Bakgrunnsdata!$F:$F,Bakgrunnsdata!$C:$C,'Endring fra 2009 til 2024'!$B351,Bakgrunnsdata!$D:$D,'Endring fra 2009 til 2024'!E$1)</f>
        <v>51580.546818159317</v>
      </c>
      <c r="F351" s="2">
        <f>SUMIFS(Bakgrunnsdata!$F:$F,Bakgrunnsdata!$C:$C,'Endring fra 2009 til 2024'!$B351,Bakgrunnsdata!$D:$D,'Endring fra 2009 til 2024'!F$1)</f>
        <v>53408.012666827359</v>
      </c>
      <c r="G351" s="2">
        <f>SUMIFS(Bakgrunnsdata!$F:$F,Bakgrunnsdata!$C:$C,'Endring fra 2009 til 2024'!$B351,Bakgrunnsdata!$D:$D,'Endring fra 2009 til 2024'!G$1)</f>
        <v>52763.299748876336</v>
      </c>
      <c r="H351" s="2">
        <f>SUMIFS(Bakgrunnsdata!$F:$F,Bakgrunnsdata!$C:$C,'Endring fra 2009 til 2024'!$B351,Bakgrunnsdata!$D:$D,'Endring fra 2009 til 2024'!H$1)</f>
        <v>54634.476335768704</v>
      </c>
      <c r="I351" s="2">
        <f>SUMIFS(Bakgrunnsdata!$F:$F,Bakgrunnsdata!$C:$C,'Endring fra 2009 til 2024'!$B351,Bakgrunnsdata!$D:$D,'Endring fra 2009 til 2024'!I$1)</f>
        <v>54374.986527939815</v>
      </c>
      <c r="J351" s="2">
        <f>SUMIFS(Bakgrunnsdata!$F:$F,Bakgrunnsdata!$C:$C,'Endring fra 2009 til 2024'!$B351,Bakgrunnsdata!$D:$D,'Endring fra 2009 til 2024'!J$1)</f>
        <v>53209.731624977947</v>
      </c>
      <c r="K351" s="2">
        <f>SUMIFS(Bakgrunnsdata!$F:$F,Bakgrunnsdata!$C:$C,'Endring fra 2009 til 2024'!$B351,Bakgrunnsdata!$D:$D,'Endring fra 2009 til 2024'!K$1)</f>
        <v>55448.392891437805</v>
      </c>
      <c r="L351" s="2">
        <f>SUMIFS(Bakgrunnsdata!$F:$F,Bakgrunnsdata!$C:$C,'Endring fra 2009 til 2024'!$B351,Bakgrunnsdata!$D:$D,'Endring fra 2009 til 2024'!L$1)</f>
        <v>32403.610173021891</v>
      </c>
      <c r="M351" s="2">
        <f>SUMIFS(Bakgrunnsdata!$F:$F,Bakgrunnsdata!$C:$C,'Endring fra 2009 til 2024'!$B351,Bakgrunnsdata!$D:$D,'Endring fra 2009 til 2024'!M$1)</f>
        <v>37535.251734126818</v>
      </c>
      <c r="N351" s="2">
        <f>SUMIFS(Bakgrunnsdata!$F:$F,Bakgrunnsdata!$C:$C,'Endring fra 2009 til 2024'!$B351,Bakgrunnsdata!$D:$D,'Endring fra 2009 til 2024'!N$1)</f>
        <v>48508.873339177204</v>
      </c>
      <c r="O351" s="2">
        <f>SUMIFS(Bakgrunnsdata!$F:$F,Bakgrunnsdata!$C:$C,'Endring fra 2009 til 2024'!$B351,Bakgrunnsdata!$D:$D,'Endring fra 2009 til 2024'!O$1)</f>
        <v>40276.520822178063</v>
      </c>
      <c r="P351" s="2">
        <f>SUMIFS(Bakgrunnsdata!$F:$F,Bakgrunnsdata!$C:$C,'Endring fra 2009 til 2024'!$B351,Bakgrunnsdata!$D:$D,'Endring fra 2009 til 2024'!P$1)</f>
        <v>34690.804195195095</v>
      </c>
      <c r="Q351" s="5">
        <f t="shared" si="5"/>
        <v>-0.29230200898777658</v>
      </c>
      <c r="R351" s="6"/>
    </row>
    <row r="352" spans="1:18">
      <c r="A352" t="s">
        <v>707</v>
      </c>
      <c r="B352" t="s">
        <v>718</v>
      </c>
      <c r="C352" t="s">
        <v>719</v>
      </c>
      <c r="D352" s="2">
        <f>SUMIFS(Bakgrunnsdata!$F:$F,Bakgrunnsdata!$C:$C,'Endring fra 2009 til 2024'!$B352,Bakgrunnsdata!$D:$D,'Endring fra 2009 til 2024'!D$1)</f>
        <v>69955.484500249964</v>
      </c>
      <c r="E352" s="2">
        <f>SUMIFS(Bakgrunnsdata!$F:$F,Bakgrunnsdata!$C:$C,'Endring fra 2009 til 2024'!$B352,Bakgrunnsdata!$D:$D,'Endring fra 2009 til 2024'!E$1)</f>
        <v>70499.60983486718</v>
      </c>
      <c r="F352" s="2">
        <f>SUMIFS(Bakgrunnsdata!$F:$F,Bakgrunnsdata!$C:$C,'Endring fra 2009 til 2024'!$B352,Bakgrunnsdata!$D:$D,'Endring fra 2009 til 2024'!F$1)</f>
        <v>70545.623158462113</v>
      </c>
      <c r="G352" s="2">
        <f>SUMIFS(Bakgrunnsdata!$F:$F,Bakgrunnsdata!$C:$C,'Endring fra 2009 til 2024'!$B352,Bakgrunnsdata!$D:$D,'Endring fra 2009 til 2024'!G$1)</f>
        <v>69097.570723983707</v>
      </c>
      <c r="H352" s="2">
        <f>SUMIFS(Bakgrunnsdata!$F:$F,Bakgrunnsdata!$C:$C,'Endring fra 2009 til 2024'!$B352,Bakgrunnsdata!$D:$D,'Endring fra 2009 til 2024'!H$1)</f>
        <v>67310.147564322833</v>
      </c>
      <c r="I352" s="2">
        <f>SUMIFS(Bakgrunnsdata!$F:$F,Bakgrunnsdata!$C:$C,'Endring fra 2009 til 2024'!$B352,Bakgrunnsdata!$D:$D,'Endring fra 2009 til 2024'!I$1)</f>
        <v>62779.608838451211</v>
      </c>
      <c r="J352" s="2">
        <f>SUMIFS(Bakgrunnsdata!$F:$F,Bakgrunnsdata!$C:$C,'Endring fra 2009 til 2024'!$B352,Bakgrunnsdata!$D:$D,'Endring fra 2009 til 2024'!J$1)</f>
        <v>64980.760286620738</v>
      </c>
      <c r="K352" s="2">
        <f>SUMIFS(Bakgrunnsdata!$F:$F,Bakgrunnsdata!$C:$C,'Endring fra 2009 til 2024'!$B352,Bakgrunnsdata!$D:$D,'Endring fra 2009 til 2024'!K$1)</f>
        <v>62691.448955974884</v>
      </c>
      <c r="L352" s="2">
        <f>SUMIFS(Bakgrunnsdata!$F:$F,Bakgrunnsdata!$C:$C,'Endring fra 2009 til 2024'!$B352,Bakgrunnsdata!$D:$D,'Endring fra 2009 til 2024'!L$1)</f>
        <v>55497.747802864542</v>
      </c>
      <c r="M352" s="2">
        <f>SUMIFS(Bakgrunnsdata!$F:$F,Bakgrunnsdata!$C:$C,'Endring fra 2009 til 2024'!$B352,Bakgrunnsdata!$D:$D,'Endring fra 2009 til 2024'!M$1)</f>
        <v>55569.579822644577</v>
      </c>
      <c r="N352" s="2">
        <f>SUMIFS(Bakgrunnsdata!$F:$F,Bakgrunnsdata!$C:$C,'Endring fra 2009 til 2024'!$B352,Bakgrunnsdata!$D:$D,'Endring fra 2009 til 2024'!N$1)</f>
        <v>59156.20111067484</v>
      </c>
      <c r="O352" s="2">
        <f>SUMIFS(Bakgrunnsdata!$F:$F,Bakgrunnsdata!$C:$C,'Endring fra 2009 til 2024'!$B352,Bakgrunnsdata!$D:$D,'Endring fra 2009 til 2024'!O$1)</f>
        <v>56416.125342232583</v>
      </c>
      <c r="P352" s="2">
        <f>SUMIFS(Bakgrunnsdata!$F:$F,Bakgrunnsdata!$C:$C,'Endring fra 2009 til 2024'!$B352,Bakgrunnsdata!$D:$D,'Endring fra 2009 til 2024'!P$1)</f>
        <v>54212.881091599753</v>
      </c>
      <c r="Q352" s="5">
        <f t="shared" si="5"/>
        <v>-0.22503744375602119</v>
      </c>
      <c r="R352" s="6"/>
    </row>
    <row r="353" spans="1:18">
      <c r="A353" t="s">
        <v>707</v>
      </c>
      <c r="B353" t="s">
        <v>720</v>
      </c>
      <c r="C353" t="s">
        <v>721</v>
      </c>
      <c r="D353" s="2">
        <f>SUMIFS(Bakgrunnsdata!$F:$F,Bakgrunnsdata!$C:$C,'Endring fra 2009 til 2024'!$B353,Bakgrunnsdata!$D:$D,'Endring fra 2009 til 2024'!D$1)</f>
        <v>22496.329659748168</v>
      </c>
      <c r="E353" s="2">
        <f>SUMIFS(Bakgrunnsdata!$F:$F,Bakgrunnsdata!$C:$C,'Endring fra 2009 til 2024'!$B353,Bakgrunnsdata!$D:$D,'Endring fra 2009 til 2024'!E$1)</f>
        <v>21703.368319660512</v>
      </c>
      <c r="F353" s="2">
        <f>SUMIFS(Bakgrunnsdata!$F:$F,Bakgrunnsdata!$C:$C,'Endring fra 2009 til 2024'!$B353,Bakgrunnsdata!$D:$D,'Endring fra 2009 til 2024'!F$1)</f>
        <v>22253.955586054624</v>
      </c>
      <c r="G353" s="2">
        <f>SUMIFS(Bakgrunnsdata!$F:$F,Bakgrunnsdata!$C:$C,'Endring fra 2009 til 2024'!$B353,Bakgrunnsdata!$D:$D,'Endring fra 2009 til 2024'!G$1)</f>
        <v>22668.005568851171</v>
      </c>
      <c r="H353" s="2">
        <f>SUMIFS(Bakgrunnsdata!$F:$F,Bakgrunnsdata!$C:$C,'Endring fra 2009 til 2024'!$B353,Bakgrunnsdata!$D:$D,'Endring fra 2009 til 2024'!H$1)</f>
        <v>21566.791866980224</v>
      </c>
      <c r="I353" s="2">
        <f>SUMIFS(Bakgrunnsdata!$F:$F,Bakgrunnsdata!$C:$C,'Endring fra 2009 til 2024'!$B353,Bakgrunnsdata!$D:$D,'Endring fra 2009 til 2024'!I$1)</f>
        <v>21172.089590487223</v>
      </c>
      <c r="J353" s="2">
        <f>SUMIFS(Bakgrunnsdata!$F:$F,Bakgrunnsdata!$C:$C,'Endring fra 2009 til 2024'!$B353,Bakgrunnsdata!$D:$D,'Endring fra 2009 til 2024'!J$1)</f>
        <v>21338.178729757561</v>
      </c>
      <c r="K353" s="2">
        <f>SUMIFS(Bakgrunnsdata!$F:$F,Bakgrunnsdata!$C:$C,'Endring fra 2009 til 2024'!$B353,Bakgrunnsdata!$D:$D,'Endring fra 2009 til 2024'!K$1)</f>
        <v>21672.517279329371</v>
      </c>
      <c r="L353" s="2">
        <f>SUMIFS(Bakgrunnsdata!$F:$F,Bakgrunnsdata!$C:$C,'Endring fra 2009 til 2024'!$B353,Bakgrunnsdata!$D:$D,'Endring fra 2009 til 2024'!L$1)</f>
        <v>18931.91000594565</v>
      </c>
      <c r="M353" s="2">
        <f>SUMIFS(Bakgrunnsdata!$F:$F,Bakgrunnsdata!$C:$C,'Endring fra 2009 til 2024'!$B353,Bakgrunnsdata!$D:$D,'Endring fra 2009 til 2024'!M$1)</f>
        <v>19058.070294379912</v>
      </c>
      <c r="N353" s="2">
        <f>SUMIFS(Bakgrunnsdata!$F:$F,Bakgrunnsdata!$C:$C,'Endring fra 2009 til 2024'!$B353,Bakgrunnsdata!$D:$D,'Endring fra 2009 til 2024'!N$1)</f>
        <v>19620.239940759846</v>
      </c>
      <c r="O353" s="2">
        <f>SUMIFS(Bakgrunnsdata!$F:$F,Bakgrunnsdata!$C:$C,'Endring fra 2009 til 2024'!$B353,Bakgrunnsdata!$D:$D,'Endring fra 2009 til 2024'!O$1)</f>
        <v>18194.537213771593</v>
      </c>
      <c r="P353" s="2">
        <f>SUMIFS(Bakgrunnsdata!$F:$F,Bakgrunnsdata!$C:$C,'Endring fra 2009 til 2024'!$B353,Bakgrunnsdata!$D:$D,'Endring fra 2009 til 2024'!P$1)</f>
        <v>17416.672878208676</v>
      </c>
      <c r="Q353" s="5">
        <f t="shared" si="5"/>
        <v>-0.22579935742266122</v>
      </c>
      <c r="R353" s="6"/>
    </row>
    <row r="354" spans="1:18">
      <c r="A354" t="s">
        <v>707</v>
      </c>
      <c r="B354" t="s">
        <v>722</v>
      </c>
      <c r="C354" t="s">
        <v>723</v>
      </c>
      <c r="D354" s="2">
        <f>SUMIFS(Bakgrunnsdata!$F:$F,Bakgrunnsdata!$C:$C,'Endring fra 2009 til 2024'!$B354,Bakgrunnsdata!$D:$D,'Endring fra 2009 til 2024'!D$1)</f>
        <v>18422.11706075773</v>
      </c>
      <c r="E354" s="2">
        <f>SUMIFS(Bakgrunnsdata!$F:$F,Bakgrunnsdata!$C:$C,'Endring fra 2009 til 2024'!$B354,Bakgrunnsdata!$D:$D,'Endring fra 2009 til 2024'!E$1)</f>
        <v>18909.200219727754</v>
      </c>
      <c r="F354" s="2">
        <f>SUMIFS(Bakgrunnsdata!$F:$F,Bakgrunnsdata!$C:$C,'Endring fra 2009 til 2024'!$B354,Bakgrunnsdata!$D:$D,'Endring fra 2009 til 2024'!F$1)</f>
        <v>16483.701657431531</v>
      </c>
      <c r="G354" s="2">
        <f>SUMIFS(Bakgrunnsdata!$F:$F,Bakgrunnsdata!$C:$C,'Endring fra 2009 til 2024'!$B354,Bakgrunnsdata!$D:$D,'Endring fra 2009 til 2024'!G$1)</f>
        <v>16881.198629544167</v>
      </c>
      <c r="H354" s="2">
        <f>SUMIFS(Bakgrunnsdata!$F:$F,Bakgrunnsdata!$C:$C,'Endring fra 2009 til 2024'!$B354,Bakgrunnsdata!$D:$D,'Endring fra 2009 til 2024'!H$1)</f>
        <v>16413.326381157531</v>
      </c>
      <c r="I354" s="2">
        <f>SUMIFS(Bakgrunnsdata!$F:$F,Bakgrunnsdata!$C:$C,'Endring fra 2009 til 2024'!$B354,Bakgrunnsdata!$D:$D,'Endring fra 2009 til 2024'!I$1)</f>
        <v>16453.126820641242</v>
      </c>
      <c r="J354" s="2">
        <f>SUMIFS(Bakgrunnsdata!$F:$F,Bakgrunnsdata!$C:$C,'Endring fra 2009 til 2024'!$B354,Bakgrunnsdata!$D:$D,'Endring fra 2009 til 2024'!J$1)</f>
        <v>16327.185826079483</v>
      </c>
      <c r="K354" s="2">
        <f>SUMIFS(Bakgrunnsdata!$F:$F,Bakgrunnsdata!$C:$C,'Endring fra 2009 til 2024'!$B354,Bakgrunnsdata!$D:$D,'Endring fra 2009 til 2024'!K$1)</f>
        <v>16926.577437914584</v>
      </c>
      <c r="L354" s="2">
        <f>SUMIFS(Bakgrunnsdata!$F:$F,Bakgrunnsdata!$C:$C,'Endring fra 2009 til 2024'!$B354,Bakgrunnsdata!$D:$D,'Endring fra 2009 til 2024'!L$1)</f>
        <v>14924.74124859611</v>
      </c>
      <c r="M354" s="2">
        <f>SUMIFS(Bakgrunnsdata!$F:$F,Bakgrunnsdata!$C:$C,'Endring fra 2009 til 2024'!$B354,Bakgrunnsdata!$D:$D,'Endring fra 2009 til 2024'!M$1)</f>
        <v>14886.906189840285</v>
      </c>
      <c r="N354" s="2">
        <f>SUMIFS(Bakgrunnsdata!$F:$F,Bakgrunnsdata!$C:$C,'Endring fra 2009 til 2024'!$B354,Bakgrunnsdata!$D:$D,'Endring fra 2009 til 2024'!N$1)</f>
        <v>14449.49198242802</v>
      </c>
      <c r="O354" s="2">
        <f>SUMIFS(Bakgrunnsdata!$F:$F,Bakgrunnsdata!$C:$C,'Endring fra 2009 til 2024'!$B354,Bakgrunnsdata!$D:$D,'Endring fra 2009 til 2024'!O$1)</f>
        <v>13404.655371653351</v>
      </c>
      <c r="P354" s="2">
        <f>SUMIFS(Bakgrunnsdata!$F:$F,Bakgrunnsdata!$C:$C,'Endring fra 2009 til 2024'!$B354,Bakgrunnsdata!$D:$D,'Endring fra 2009 til 2024'!P$1)</f>
        <v>12525.189864712604</v>
      </c>
      <c r="Q354" s="5">
        <f t="shared" si="5"/>
        <v>-0.3201004084707828</v>
      </c>
      <c r="R354" s="6"/>
    </row>
    <row r="355" spans="1:18">
      <c r="A355" t="s">
        <v>707</v>
      </c>
      <c r="B355" t="s">
        <v>724</v>
      </c>
      <c r="C355" t="s">
        <v>725</v>
      </c>
      <c r="D355" s="2">
        <f>SUMIFS(Bakgrunnsdata!$F:$F,Bakgrunnsdata!$C:$C,'Endring fra 2009 til 2024'!$B355,Bakgrunnsdata!$D:$D,'Endring fra 2009 til 2024'!D$1)</f>
        <v>206584.71606017416</v>
      </c>
      <c r="E355" s="2">
        <f>SUMIFS(Bakgrunnsdata!$F:$F,Bakgrunnsdata!$C:$C,'Endring fra 2009 til 2024'!$B355,Bakgrunnsdata!$D:$D,'Endring fra 2009 til 2024'!E$1)</f>
        <v>205293.57070942651</v>
      </c>
      <c r="F355" s="2">
        <f>SUMIFS(Bakgrunnsdata!$F:$F,Bakgrunnsdata!$C:$C,'Endring fra 2009 til 2024'!$B355,Bakgrunnsdata!$D:$D,'Endring fra 2009 til 2024'!F$1)</f>
        <v>204477.63699005649</v>
      </c>
      <c r="G355" s="2">
        <f>SUMIFS(Bakgrunnsdata!$F:$F,Bakgrunnsdata!$C:$C,'Endring fra 2009 til 2024'!$B355,Bakgrunnsdata!$D:$D,'Endring fra 2009 til 2024'!G$1)</f>
        <v>202496.28486401538</v>
      </c>
      <c r="H355" s="2">
        <f>SUMIFS(Bakgrunnsdata!$F:$F,Bakgrunnsdata!$C:$C,'Endring fra 2009 til 2024'!$B355,Bakgrunnsdata!$D:$D,'Endring fra 2009 til 2024'!H$1)</f>
        <v>198146.3845906175</v>
      </c>
      <c r="I355" s="2">
        <f>SUMIFS(Bakgrunnsdata!$F:$F,Bakgrunnsdata!$C:$C,'Endring fra 2009 til 2024'!$B355,Bakgrunnsdata!$D:$D,'Endring fra 2009 til 2024'!I$1)</f>
        <v>194924.56282967137</v>
      </c>
      <c r="J355" s="2">
        <f>SUMIFS(Bakgrunnsdata!$F:$F,Bakgrunnsdata!$C:$C,'Endring fra 2009 til 2024'!$B355,Bakgrunnsdata!$D:$D,'Endring fra 2009 til 2024'!J$1)</f>
        <v>195732.11049741652</v>
      </c>
      <c r="K355" s="2">
        <f>SUMIFS(Bakgrunnsdata!$F:$F,Bakgrunnsdata!$C:$C,'Endring fra 2009 til 2024'!$B355,Bakgrunnsdata!$D:$D,'Endring fra 2009 til 2024'!K$1)</f>
        <v>197887.2162703709</v>
      </c>
      <c r="L355" s="2">
        <f>SUMIFS(Bakgrunnsdata!$F:$F,Bakgrunnsdata!$C:$C,'Endring fra 2009 til 2024'!$B355,Bakgrunnsdata!$D:$D,'Endring fra 2009 til 2024'!L$1)</f>
        <v>175260.23827203916</v>
      </c>
      <c r="M355" s="2">
        <f>SUMIFS(Bakgrunnsdata!$F:$F,Bakgrunnsdata!$C:$C,'Endring fra 2009 til 2024'!$B355,Bakgrunnsdata!$D:$D,'Endring fra 2009 til 2024'!M$1)</f>
        <v>176565.71228203853</v>
      </c>
      <c r="N355" s="2">
        <f>SUMIFS(Bakgrunnsdata!$F:$F,Bakgrunnsdata!$C:$C,'Endring fra 2009 til 2024'!$B355,Bakgrunnsdata!$D:$D,'Endring fra 2009 til 2024'!N$1)</f>
        <v>178559.19612137362</v>
      </c>
      <c r="O355" s="2">
        <f>SUMIFS(Bakgrunnsdata!$F:$F,Bakgrunnsdata!$C:$C,'Endring fra 2009 til 2024'!$B355,Bakgrunnsdata!$D:$D,'Endring fra 2009 til 2024'!O$1)</f>
        <v>169310.69392773672</v>
      </c>
      <c r="P355" s="2">
        <f>SUMIFS(Bakgrunnsdata!$F:$F,Bakgrunnsdata!$C:$C,'Endring fra 2009 til 2024'!$B355,Bakgrunnsdata!$D:$D,'Endring fra 2009 til 2024'!P$1)</f>
        <v>156485.88568456817</v>
      </c>
      <c r="Q355" s="5">
        <f t="shared" si="5"/>
        <v>-0.2425098590595306</v>
      </c>
      <c r="R355" s="6"/>
    </row>
    <row r="356" spans="1:18">
      <c r="A356" t="s">
        <v>707</v>
      </c>
      <c r="B356" t="s">
        <v>726</v>
      </c>
      <c r="C356" t="s">
        <v>727</v>
      </c>
      <c r="D356" s="2">
        <f>SUMIFS(Bakgrunnsdata!$F:$F,Bakgrunnsdata!$C:$C,'Endring fra 2009 til 2024'!$B356,Bakgrunnsdata!$D:$D,'Endring fra 2009 til 2024'!D$1)</f>
        <v>64440.410810209578</v>
      </c>
      <c r="E356" s="2">
        <f>SUMIFS(Bakgrunnsdata!$F:$F,Bakgrunnsdata!$C:$C,'Endring fra 2009 til 2024'!$B356,Bakgrunnsdata!$D:$D,'Endring fra 2009 til 2024'!E$1)</f>
        <v>64859.484478176128</v>
      </c>
      <c r="F356" s="2">
        <f>SUMIFS(Bakgrunnsdata!$F:$F,Bakgrunnsdata!$C:$C,'Endring fra 2009 til 2024'!$B356,Bakgrunnsdata!$D:$D,'Endring fra 2009 til 2024'!F$1)</f>
        <v>68108.798058975153</v>
      </c>
      <c r="G356" s="2">
        <f>SUMIFS(Bakgrunnsdata!$F:$F,Bakgrunnsdata!$C:$C,'Endring fra 2009 til 2024'!$B356,Bakgrunnsdata!$D:$D,'Endring fra 2009 til 2024'!G$1)</f>
        <v>65929.441016329147</v>
      </c>
      <c r="H356" s="2">
        <f>SUMIFS(Bakgrunnsdata!$F:$F,Bakgrunnsdata!$C:$C,'Endring fra 2009 til 2024'!$B356,Bakgrunnsdata!$D:$D,'Endring fra 2009 til 2024'!H$1)</f>
        <v>64718.792347557792</v>
      </c>
      <c r="I356" s="2">
        <f>SUMIFS(Bakgrunnsdata!$F:$F,Bakgrunnsdata!$C:$C,'Endring fra 2009 til 2024'!$B356,Bakgrunnsdata!$D:$D,'Endring fra 2009 til 2024'!I$1)</f>
        <v>64700.030056010284</v>
      </c>
      <c r="J356" s="2">
        <f>SUMIFS(Bakgrunnsdata!$F:$F,Bakgrunnsdata!$C:$C,'Endring fra 2009 til 2024'!$B356,Bakgrunnsdata!$D:$D,'Endring fra 2009 til 2024'!J$1)</f>
        <v>64325.622417701743</v>
      </c>
      <c r="K356" s="2">
        <f>SUMIFS(Bakgrunnsdata!$F:$F,Bakgrunnsdata!$C:$C,'Endring fra 2009 til 2024'!$B356,Bakgrunnsdata!$D:$D,'Endring fra 2009 til 2024'!K$1)</f>
        <v>65361.923353275728</v>
      </c>
      <c r="L356" s="2">
        <f>SUMIFS(Bakgrunnsdata!$F:$F,Bakgrunnsdata!$C:$C,'Endring fra 2009 til 2024'!$B356,Bakgrunnsdata!$D:$D,'Endring fra 2009 til 2024'!L$1)</f>
        <v>60759.61502035048</v>
      </c>
      <c r="M356" s="2">
        <f>SUMIFS(Bakgrunnsdata!$F:$F,Bakgrunnsdata!$C:$C,'Endring fra 2009 til 2024'!$B356,Bakgrunnsdata!$D:$D,'Endring fra 2009 til 2024'!M$1)</f>
        <v>60986.69716096967</v>
      </c>
      <c r="N356" s="2">
        <f>SUMIFS(Bakgrunnsdata!$F:$F,Bakgrunnsdata!$C:$C,'Endring fra 2009 til 2024'!$B356,Bakgrunnsdata!$D:$D,'Endring fra 2009 til 2024'!N$1)</f>
        <v>61488.568606507783</v>
      </c>
      <c r="O356" s="2">
        <f>SUMIFS(Bakgrunnsdata!$F:$F,Bakgrunnsdata!$C:$C,'Endring fra 2009 til 2024'!$B356,Bakgrunnsdata!$D:$D,'Endring fra 2009 til 2024'!O$1)</f>
        <v>57885.267193676562</v>
      </c>
      <c r="P356" s="2">
        <f>SUMIFS(Bakgrunnsdata!$F:$F,Bakgrunnsdata!$C:$C,'Endring fra 2009 til 2024'!$B356,Bakgrunnsdata!$D:$D,'Endring fra 2009 til 2024'!P$1)</f>
        <v>55782.178870322299</v>
      </c>
      <c r="Q356" s="5">
        <f t="shared" si="5"/>
        <v>-0.13436028465720951</v>
      </c>
      <c r="R356" s="6"/>
    </row>
    <row r="357" spans="1:18">
      <c r="A357" t="s">
        <v>707</v>
      </c>
      <c r="B357" t="s">
        <v>728</v>
      </c>
      <c r="C357" t="s">
        <v>729</v>
      </c>
      <c r="D357" s="2">
        <f>SUMIFS(Bakgrunnsdata!$F:$F,Bakgrunnsdata!$C:$C,'Endring fra 2009 til 2024'!$B357,Bakgrunnsdata!$D:$D,'Endring fra 2009 til 2024'!D$1)</f>
        <v>30259.443609832309</v>
      </c>
      <c r="E357" s="2">
        <f>SUMIFS(Bakgrunnsdata!$F:$F,Bakgrunnsdata!$C:$C,'Endring fra 2009 til 2024'!$B357,Bakgrunnsdata!$D:$D,'Endring fra 2009 til 2024'!E$1)</f>
        <v>30376.450766687813</v>
      </c>
      <c r="F357" s="2">
        <f>SUMIFS(Bakgrunnsdata!$F:$F,Bakgrunnsdata!$C:$C,'Endring fra 2009 til 2024'!$B357,Bakgrunnsdata!$D:$D,'Endring fra 2009 til 2024'!F$1)</f>
        <v>30192.06876315752</v>
      </c>
      <c r="G357" s="2">
        <f>SUMIFS(Bakgrunnsdata!$F:$F,Bakgrunnsdata!$C:$C,'Endring fra 2009 til 2024'!$B357,Bakgrunnsdata!$D:$D,'Endring fra 2009 til 2024'!G$1)</f>
        <v>29982.866194516508</v>
      </c>
      <c r="H357" s="2">
        <f>SUMIFS(Bakgrunnsdata!$F:$F,Bakgrunnsdata!$C:$C,'Endring fra 2009 til 2024'!$B357,Bakgrunnsdata!$D:$D,'Endring fra 2009 til 2024'!H$1)</f>
        <v>29037.574502197225</v>
      </c>
      <c r="I357" s="2">
        <f>SUMIFS(Bakgrunnsdata!$F:$F,Bakgrunnsdata!$C:$C,'Endring fra 2009 til 2024'!$B357,Bakgrunnsdata!$D:$D,'Endring fra 2009 til 2024'!I$1)</f>
        <v>28221.772646899932</v>
      </c>
      <c r="J357" s="2">
        <f>SUMIFS(Bakgrunnsdata!$F:$F,Bakgrunnsdata!$C:$C,'Endring fra 2009 til 2024'!$B357,Bakgrunnsdata!$D:$D,'Endring fra 2009 til 2024'!J$1)</f>
        <v>28389.42687079803</v>
      </c>
      <c r="K357" s="2">
        <f>SUMIFS(Bakgrunnsdata!$F:$F,Bakgrunnsdata!$C:$C,'Endring fra 2009 til 2024'!$B357,Bakgrunnsdata!$D:$D,'Endring fra 2009 til 2024'!K$1)</f>
        <v>28305.599346690702</v>
      </c>
      <c r="L357" s="2">
        <f>SUMIFS(Bakgrunnsdata!$F:$F,Bakgrunnsdata!$C:$C,'Endring fra 2009 til 2024'!$B357,Bakgrunnsdata!$D:$D,'Endring fra 2009 til 2024'!L$1)</f>
        <v>25685.171950316722</v>
      </c>
      <c r="M357" s="2">
        <f>SUMIFS(Bakgrunnsdata!$F:$F,Bakgrunnsdata!$C:$C,'Endring fra 2009 til 2024'!$B357,Bakgrunnsdata!$D:$D,'Endring fra 2009 til 2024'!M$1)</f>
        <v>26784.682972166956</v>
      </c>
      <c r="N357" s="2">
        <f>SUMIFS(Bakgrunnsdata!$F:$F,Bakgrunnsdata!$C:$C,'Endring fra 2009 til 2024'!$B357,Bakgrunnsdata!$D:$D,'Endring fra 2009 til 2024'!N$1)</f>
        <v>26915.047261823078</v>
      </c>
      <c r="O357" s="2">
        <f>SUMIFS(Bakgrunnsdata!$F:$F,Bakgrunnsdata!$C:$C,'Endring fra 2009 til 2024'!$B357,Bakgrunnsdata!$D:$D,'Endring fra 2009 til 2024'!O$1)</f>
        <v>25327.332566128029</v>
      </c>
      <c r="P357" s="2">
        <f>SUMIFS(Bakgrunnsdata!$F:$F,Bakgrunnsdata!$C:$C,'Endring fra 2009 til 2024'!$B357,Bakgrunnsdata!$D:$D,'Endring fra 2009 til 2024'!P$1)</f>
        <v>23770.83678912582</v>
      </c>
      <c r="Q357" s="5">
        <f t="shared" si="5"/>
        <v>-0.21443245633895669</v>
      </c>
      <c r="R357" s="6"/>
    </row>
    <row r="358" spans="1:18">
      <c r="A358" t="s">
        <v>707</v>
      </c>
      <c r="B358" t="s">
        <v>730</v>
      </c>
      <c r="C358" t="s">
        <v>731</v>
      </c>
      <c r="D358" s="2">
        <f>SUMIFS(Bakgrunnsdata!$F:$F,Bakgrunnsdata!$C:$C,'Endring fra 2009 til 2024'!$B358,Bakgrunnsdata!$D:$D,'Endring fra 2009 til 2024'!D$1)</f>
        <v>9270.5371625945299</v>
      </c>
      <c r="E358" s="2">
        <f>SUMIFS(Bakgrunnsdata!$F:$F,Bakgrunnsdata!$C:$C,'Endring fra 2009 til 2024'!$B358,Bakgrunnsdata!$D:$D,'Endring fra 2009 til 2024'!E$1)</f>
        <v>9832.7223510768654</v>
      </c>
      <c r="F358" s="2">
        <f>SUMIFS(Bakgrunnsdata!$F:$F,Bakgrunnsdata!$C:$C,'Endring fra 2009 til 2024'!$B358,Bakgrunnsdata!$D:$D,'Endring fra 2009 til 2024'!F$1)</f>
        <v>10338.466704014932</v>
      </c>
      <c r="G358" s="2">
        <f>SUMIFS(Bakgrunnsdata!$F:$F,Bakgrunnsdata!$C:$C,'Endring fra 2009 til 2024'!$B358,Bakgrunnsdata!$D:$D,'Endring fra 2009 til 2024'!G$1)</f>
        <v>11370.489434932593</v>
      </c>
      <c r="H358" s="2">
        <f>SUMIFS(Bakgrunnsdata!$F:$F,Bakgrunnsdata!$C:$C,'Endring fra 2009 til 2024'!$B358,Bakgrunnsdata!$D:$D,'Endring fra 2009 til 2024'!H$1)</f>
        <v>11309.650187688985</v>
      </c>
      <c r="I358" s="2">
        <f>SUMIFS(Bakgrunnsdata!$F:$F,Bakgrunnsdata!$C:$C,'Endring fra 2009 til 2024'!$B358,Bakgrunnsdata!$D:$D,'Endring fra 2009 til 2024'!I$1)</f>
        <v>11319.062551655135</v>
      </c>
      <c r="J358" s="2">
        <f>SUMIFS(Bakgrunnsdata!$F:$F,Bakgrunnsdata!$C:$C,'Endring fra 2009 til 2024'!$B358,Bakgrunnsdata!$D:$D,'Endring fra 2009 til 2024'!J$1)</f>
        <v>11287.123878327371</v>
      </c>
      <c r="K358" s="2">
        <f>SUMIFS(Bakgrunnsdata!$F:$F,Bakgrunnsdata!$C:$C,'Endring fra 2009 til 2024'!$B358,Bakgrunnsdata!$D:$D,'Endring fra 2009 til 2024'!K$1)</f>
        <v>11467.784743462433</v>
      </c>
      <c r="L358" s="2">
        <f>SUMIFS(Bakgrunnsdata!$F:$F,Bakgrunnsdata!$C:$C,'Endring fra 2009 til 2024'!$B358,Bakgrunnsdata!$D:$D,'Endring fra 2009 til 2024'!L$1)</f>
        <v>10689.472673737297</v>
      </c>
      <c r="M358" s="2">
        <f>SUMIFS(Bakgrunnsdata!$F:$F,Bakgrunnsdata!$C:$C,'Endring fra 2009 til 2024'!$B358,Bakgrunnsdata!$D:$D,'Endring fra 2009 til 2024'!M$1)</f>
        <v>10950.873529419647</v>
      </c>
      <c r="N358" s="2">
        <f>SUMIFS(Bakgrunnsdata!$F:$F,Bakgrunnsdata!$C:$C,'Endring fra 2009 til 2024'!$B358,Bakgrunnsdata!$D:$D,'Endring fra 2009 til 2024'!N$1)</f>
        <v>10798.424475050782</v>
      </c>
      <c r="O358" s="2">
        <f>SUMIFS(Bakgrunnsdata!$F:$F,Bakgrunnsdata!$C:$C,'Endring fra 2009 til 2024'!$B358,Bakgrunnsdata!$D:$D,'Endring fra 2009 til 2024'!O$1)</f>
        <v>9389.8968323621903</v>
      </c>
      <c r="P358" s="2">
        <f>SUMIFS(Bakgrunnsdata!$F:$F,Bakgrunnsdata!$C:$C,'Endring fra 2009 til 2024'!$B358,Bakgrunnsdata!$D:$D,'Endring fra 2009 til 2024'!P$1)</f>
        <v>9079.3289268531826</v>
      </c>
      <c r="Q358" s="5">
        <f t="shared" si="5"/>
        <v>-2.0625367482787205E-2</v>
      </c>
      <c r="R358" s="6"/>
    </row>
  </sheetData>
  <autoFilter ref="A1:Q358" xr:uid="{0F62C82C-5F5D-4912-968D-5AE347AD6289}">
    <sortState xmlns:xlrd2="http://schemas.microsoft.com/office/spreadsheetml/2017/richdata2" ref="A2:Q358">
      <sortCondition ref="Q1:Q358"/>
    </sortState>
  </autoFilter>
  <sortState xmlns:xlrd2="http://schemas.microsoft.com/office/spreadsheetml/2017/richdata2" ref="A2:Q358">
    <sortCondition ref="Q2:Q358"/>
  </sortState>
  <phoneticPr fontId="1" type="noConversion"/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0F207F4-C284-4120-810C-2CD9864A9257}">
  <dimension ref="A1:R358"/>
  <sheetViews>
    <sheetView workbookViewId="0">
      <selection activeCell="A21" sqref="A21:XFD21"/>
    </sheetView>
  </sheetViews>
  <sheetFormatPr baseColWidth="10" defaultColWidth="11.453125" defaultRowHeight="14.5"/>
  <cols>
    <col min="1" max="1" width="28.453125" bestFit="1" customWidth="1"/>
    <col min="3" max="3" width="17" bestFit="1" customWidth="1"/>
    <col min="4" max="15" width="10" bestFit="1" customWidth="1"/>
    <col min="16" max="16" width="10" customWidth="1"/>
    <col min="17" max="17" width="29.54296875" bestFit="1" customWidth="1"/>
  </cols>
  <sheetData>
    <row r="1" spans="1:18" ht="29">
      <c r="A1" s="1" t="s">
        <v>0</v>
      </c>
      <c r="B1" t="s">
        <v>1</v>
      </c>
      <c r="C1" t="s">
        <v>2</v>
      </c>
      <c r="D1" s="4">
        <v>2009</v>
      </c>
      <c r="E1" s="4">
        <v>2011</v>
      </c>
      <c r="F1" s="4">
        <v>2013</v>
      </c>
      <c r="G1" s="4">
        <v>2015</v>
      </c>
      <c r="H1" s="4">
        <v>2016</v>
      </c>
      <c r="I1" s="4">
        <v>2017</v>
      </c>
      <c r="J1" s="4">
        <v>2018</v>
      </c>
      <c r="K1" s="4">
        <v>2019</v>
      </c>
      <c r="L1" s="4">
        <v>2020</v>
      </c>
      <c r="M1" s="4">
        <v>2021</v>
      </c>
      <c r="N1" s="4">
        <v>2022</v>
      </c>
      <c r="O1" s="4">
        <v>2023</v>
      </c>
      <c r="P1" s="4">
        <v>2024</v>
      </c>
      <c r="Q1" s="3" t="s">
        <v>732</v>
      </c>
      <c r="R1" s="1"/>
    </row>
    <row r="2" spans="1:18">
      <c r="A2" t="s">
        <v>4</v>
      </c>
      <c r="B2" t="s">
        <v>5</v>
      </c>
      <c r="C2" t="s">
        <v>6</v>
      </c>
      <c r="D2" s="2">
        <f>SUMIFS(Bakgrunnsdata!$F:$F,Bakgrunnsdata!$C:$C,'Endring fra 2023 til 2024'!$B2,Bakgrunnsdata!$D:$D,'Endring fra 2023 til 2024'!D$1)</f>
        <v>27499.480475227148</v>
      </c>
      <c r="E2" s="2">
        <f>SUMIFS(Bakgrunnsdata!$F:$F,Bakgrunnsdata!$C:$C,'Endring fra 2023 til 2024'!$B2,Bakgrunnsdata!$D:$D,'Endring fra 2023 til 2024'!E$1)</f>
        <v>26727.091377762732</v>
      </c>
      <c r="F2" s="2">
        <f>SUMIFS(Bakgrunnsdata!$F:$F,Bakgrunnsdata!$C:$C,'Endring fra 2023 til 2024'!$B2,Bakgrunnsdata!$D:$D,'Endring fra 2023 til 2024'!F$1)</f>
        <v>25893.454125997032</v>
      </c>
      <c r="G2" s="2">
        <f>SUMIFS(Bakgrunnsdata!$F:$F,Bakgrunnsdata!$C:$C,'Endring fra 2023 til 2024'!$B2,Bakgrunnsdata!$D:$D,'Endring fra 2023 til 2024'!G$1)</f>
        <v>24966.175257241579</v>
      </c>
      <c r="H2" s="2">
        <f>SUMIFS(Bakgrunnsdata!$F:$F,Bakgrunnsdata!$C:$C,'Endring fra 2023 til 2024'!$B2,Bakgrunnsdata!$D:$D,'Endring fra 2023 til 2024'!H$1)</f>
        <v>24514.329752901172</v>
      </c>
      <c r="I2" s="2">
        <f>SUMIFS(Bakgrunnsdata!$F:$F,Bakgrunnsdata!$C:$C,'Endring fra 2023 til 2024'!$B2,Bakgrunnsdata!$D:$D,'Endring fra 2023 til 2024'!I$1)</f>
        <v>24923.652611626807</v>
      </c>
      <c r="J2" s="2">
        <f>SUMIFS(Bakgrunnsdata!$F:$F,Bakgrunnsdata!$C:$C,'Endring fra 2023 til 2024'!$B2,Bakgrunnsdata!$D:$D,'Endring fra 2023 til 2024'!J$1)</f>
        <v>25259.85059681964</v>
      </c>
      <c r="K2" s="2">
        <f>SUMIFS(Bakgrunnsdata!$F:$F,Bakgrunnsdata!$C:$C,'Endring fra 2023 til 2024'!$B2,Bakgrunnsdata!$D:$D,'Endring fra 2023 til 2024'!K$1)</f>
        <v>23856.099262905351</v>
      </c>
      <c r="L2" s="2">
        <f>SUMIFS(Bakgrunnsdata!$F:$F,Bakgrunnsdata!$C:$C,'Endring fra 2023 til 2024'!$B2,Bakgrunnsdata!$D:$D,'Endring fra 2023 til 2024'!L$1)</f>
        <v>25502.215564205835</v>
      </c>
      <c r="M2" s="2">
        <f>SUMIFS(Bakgrunnsdata!$F:$F,Bakgrunnsdata!$C:$C,'Endring fra 2023 til 2024'!$B2,Bakgrunnsdata!$D:$D,'Endring fra 2023 til 2024'!M$1)</f>
        <v>25871.160265467253</v>
      </c>
      <c r="N2" s="2">
        <f>SUMIFS(Bakgrunnsdata!$F:$F,Bakgrunnsdata!$C:$C,'Endring fra 2023 til 2024'!$B2,Bakgrunnsdata!$D:$D,'Endring fra 2023 til 2024'!N$1)</f>
        <v>25447.693474081436</v>
      </c>
      <c r="O2" s="2">
        <f>SUMIFS(Bakgrunnsdata!$F:$F,Bakgrunnsdata!$C:$C,'Endring fra 2023 til 2024'!$B2,Bakgrunnsdata!$D:$D,'Endring fra 2023 til 2024'!O$1)</f>
        <v>22823.942155889381</v>
      </c>
      <c r="P2" s="2">
        <f>SUMIFS(Bakgrunnsdata!$F:$F,Bakgrunnsdata!$C:$C,'Endring fra 2023 til 2024'!$B2,Bakgrunnsdata!$D:$D,'Endring fra 2023 til 2024'!P$1)</f>
        <v>21955.81499905316</v>
      </c>
      <c r="Q2" s="5">
        <f t="shared" ref="Q2:Q65" si="0">P2/O2-1</f>
        <v>-3.803581129442235E-2</v>
      </c>
      <c r="R2" s="6">
        <f>P2-O2</f>
        <v>-868.12715683622082</v>
      </c>
    </row>
    <row r="3" spans="1:18">
      <c r="A3" t="s">
        <v>4</v>
      </c>
      <c r="B3" t="s">
        <v>7</v>
      </c>
      <c r="C3" t="s">
        <v>8</v>
      </c>
      <c r="D3" s="2">
        <f>SUMIFS(Bakgrunnsdata!$F:$F,Bakgrunnsdata!$C:$C,'Endring fra 2023 til 2024'!$B3,Bakgrunnsdata!$D:$D,'Endring fra 2023 til 2024'!D$1)</f>
        <v>74242.577179989879</v>
      </c>
      <c r="E3" s="2">
        <f>SUMIFS(Bakgrunnsdata!$F:$F,Bakgrunnsdata!$C:$C,'Endring fra 2023 til 2024'!$B3,Bakgrunnsdata!$D:$D,'Endring fra 2023 til 2024'!E$1)</f>
        <v>74371.175901640876</v>
      </c>
      <c r="F3" s="2">
        <f>SUMIFS(Bakgrunnsdata!$F:$F,Bakgrunnsdata!$C:$C,'Endring fra 2023 til 2024'!$B3,Bakgrunnsdata!$D:$D,'Endring fra 2023 til 2024'!F$1)</f>
        <v>70564.667742119636</v>
      </c>
      <c r="G3" s="2">
        <f>SUMIFS(Bakgrunnsdata!$F:$F,Bakgrunnsdata!$C:$C,'Endring fra 2023 til 2024'!$B3,Bakgrunnsdata!$D:$D,'Endring fra 2023 til 2024'!G$1)</f>
        <v>67472.403716525834</v>
      </c>
      <c r="H3" s="2">
        <f>SUMIFS(Bakgrunnsdata!$F:$F,Bakgrunnsdata!$C:$C,'Endring fra 2023 til 2024'!$B3,Bakgrunnsdata!$D:$D,'Endring fra 2023 til 2024'!H$1)</f>
        <v>71936.021751360953</v>
      </c>
      <c r="I3" s="2">
        <f>SUMIFS(Bakgrunnsdata!$F:$F,Bakgrunnsdata!$C:$C,'Endring fra 2023 til 2024'!$B3,Bakgrunnsdata!$D:$D,'Endring fra 2023 til 2024'!I$1)</f>
        <v>66109.572628904134</v>
      </c>
      <c r="J3" s="2">
        <f>SUMIFS(Bakgrunnsdata!$F:$F,Bakgrunnsdata!$C:$C,'Endring fra 2023 til 2024'!$B3,Bakgrunnsdata!$D:$D,'Endring fra 2023 til 2024'!J$1)</f>
        <v>65933.069889005041</v>
      </c>
      <c r="K3" s="2">
        <f>SUMIFS(Bakgrunnsdata!$F:$F,Bakgrunnsdata!$C:$C,'Endring fra 2023 til 2024'!$B3,Bakgrunnsdata!$D:$D,'Endring fra 2023 til 2024'!K$1)</f>
        <v>62783.327325374798</v>
      </c>
      <c r="L3" s="2">
        <f>SUMIFS(Bakgrunnsdata!$F:$F,Bakgrunnsdata!$C:$C,'Endring fra 2023 til 2024'!$B3,Bakgrunnsdata!$D:$D,'Endring fra 2023 til 2024'!L$1)</f>
        <v>64393.259126803561</v>
      </c>
      <c r="M3" s="2">
        <f>SUMIFS(Bakgrunnsdata!$F:$F,Bakgrunnsdata!$C:$C,'Endring fra 2023 til 2024'!$B3,Bakgrunnsdata!$D:$D,'Endring fra 2023 til 2024'!M$1)</f>
        <v>66978.006557792498</v>
      </c>
      <c r="N3" s="2">
        <f>SUMIFS(Bakgrunnsdata!$F:$F,Bakgrunnsdata!$C:$C,'Endring fra 2023 til 2024'!$B3,Bakgrunnsdata!$D:$D,'Endring fra 2023 til 2024'!N$1)</f>
        <v>66156.359260360739</v>
      </c>
      <c r="O3" s="2">
        <f>SUMIFS(Bakgrunnsdata!$F:$F,Bakgrunnsdata!$C:$C,'Endring fra 2023 til 2024'!$B3,Bakgrunnsdata!$D:$D,'Endring fra 2023 til 2024'!O$1)</f>
        <v>64890.110063013984</v>
      </c>
      <c r="P3" s="2">
        <f>SUMIFS(Bakgrunnsdata!$F:$F,Bakgrunnsdata!$C:$C,'Endring fra 2023 til 2024'!$B3,Bakgrunnsdata!$D:$D,'Endring fra 2023 til 2024'!P$1)</f>
        <v>62222.79787267511</v>
      </c>
      <c r="Q3" s="5">
        <f t="shared" si="0"/>
        <v>-4.1105064974441885E-2</v>
      </c>
      <c r="R3" s="6">
        <f t="shared" ref="R3:R66" si="1">P3-O3</f>
        <v>-2667.3121903388746</v>
      </c>
    </row>
    <row r="4" spans="1:18">
      <c r="A4" t="s">
        <v>4</v>
      </c>
      <c r="B4" t="s">
        <v>9</v>
      </c>
      <c r="C4" t="s">
        <v>10</v>
      </c>
      <c r="D4" s="2">
        <f>SUMIFS(Bakgrunnsdata!$F:$F,Bakgrunnsdata!$C:$C,'Endring fra 2023 til 2024'!$B4,Bakgrunnsdata!$D:$D,'Endring fra 2023 til 2024'!D$1)</f>
        <v>148504.2217180139</v>
      </c>
      <c r="E4" s="2">
        <f>SUMIFS(Bakgrunnsdata!$F:$F,Bakgrunnsdata!$C:$C,'Endring fra 2023 til 2024'!$B4,Bakgrunnsdata!$D:$D,'Endring fra 2023 til 2024'!E$1)</f>
        <v>143381.29431052125</v>
      </c>
      <c r="F4" s="2">
        <f>SUMIFS(Bakgrunnsdata!$F:$F,Bakgrunnsdata!$C:$C,'Endring fra 2023 til 2024'!$B4,Bakgrunnsdata!$D:$D,'Endring fra 2023 til 2024'!F$1)</f>
        <v>142849.61319086375</v>
      </c>
      <c r="G4" s="2">
        <f>SUMIFS(Bakgrunnsdata!$F:$F,Bakgrunnsdata!$C:$C,'Endring fra 2023 til 2024'!$B4,Bakgrunnsdata!$D:$D,'Endring fra 2023 til 2024'!G$1)</f>
        <v>137838.62125004074</v>
      </c>
      <c r="H4" s="2">
        <f>SUMIFS(Bakgrunnsdata!$F:$F,Bakgrunnsdata!$C:$C,'Endring fra 2023 til 2024'!$B4,Bakgrunnsdata!$D:$D,'Endring fra 2023 til 2024'!H$1)</f>
        <v>132808.84144778314</v>
      </c>
      <c r="I4" s="2">
        <f>SUMIFS(Bakgrunnsdata!$F:$F,Bakgrunnsdata!$C:$C,'Endring fra 2023 til 2024'!$B4,Bakgrunnsdata!$D:$D,'Endring fra 2023 til 2024'!I$1)</f>
        <v>125460.39232017197</v>
      </c>
      <c r="J4" s="2">
        <f>SUMIFS(Bakgrunnsdata!$F:$F,Bakgrunnsdata!$C:$C,'Endring fra 2023 til 2024'!$B4,Bakgrunnsdata!$D:$D,'Endring fra 2023 til 2024'!J$1)</f>
        <v>125281.42398620164</v>
      </c>
      <c r="K4" s="2">
        <f>SUMIFS(Bakgrunnsdata!$F:$F,Bakgrunnsdata!$C:$C,'Endring fra 2023 til 2024'!$B4,Bakgrunnsdata!$D:$D,'Endring fra 2023 til 2024'!K$1)</f>
        <v>119615.67363306606</v>
      </c>
      <c r="L4" s="2">
        <f>SUMIFS(Bakgrunnsdata!$F:$F,Bakgrunnsdata!$C:$C,'Endring fra 2023 til 2024'!$B4,Bakgrunnsdata!$D:$D,'Endring fra 2023 til 2024'!L$1)</f>
        <v>121924.92859064092</v>
      </c>
      <c r="M4" s="2">
        <f>SUMIFS(Bakgrunnsdata!$F:$F,Bakgrunnsdata!$C:$C,'Endring fra 2023 til 2024'!$B4,Bakgrunnsdata!$D:$D,'Endring fra 2023 til 2024'!M$1)</f>
        <v>122273.18780359479</v>
      </c>
      <c r="N4" s="2">
        <f>SUMIFS(Bakgrunnsdata!$F:$F,Bakgrunnsdata!$C:$C,'Endring fra 2023 til 2024'!$B4,Bakgrunnsdata!$D:$D,'Endring fra 2023 til 2024'!N$1)</f>
        <v>123909.04888833755</v>
      </c>
      <c r="O4" s="2">
        <f>SUMIFS(Bakgrunnsdata!$F:$F,Bakgrunnsdata!$C:$C,'Endring fra 2023 til 2024'!$B4,Bakgrunnsdata!$D:$D,'Endring fra 2023 til 2024'!O$1)</f>
        <v>117457.60713503673</v>
      </c>
      <c r="P4" s="2">
        <f>SUMIFS(Bakgrunnsdata!$F:$F,Bakgrunnsdata!$C:$C,'Endring fra 2023 til 2024'!$B4,Bakgrunnsdata!$D:$D,'Endring fra 2023 til 2024'!P$1)</f>
        <v>112167.2515650003</v>
      </c>
      <c r="Q4" s="5">
        <f t="shared" si="0"/>
        <v>-4.5040552920121213E-2</v>
      </c>
      <c r="R4" s="6">
        <f t="shared" si="1"/>
        <v>-5290.3555700364232</v>
      </c>
    </row>
    <row r="5" spans="1:18">
      <c r="A5" t="s">
        <v>4</v>
      </c>
      <c r="B5" t="s">
        <v>11</v>
      </c>
      <c r="C5" t="s">
        <v>12</v>
      </c>
      <c r="D5" s="2">
        <f>SUMIFS(Bakgrunnsdata!$F:$F,Bakgrunnsdata!$C:$C,'Endring fra 2023 til 2024'!$B5,Bakgrunnsdata!$D:$D,'Endring fra 2023 til 2024'!D$1)</f>
        <v>405412.72895086673</v>
      </c>
      <c r="E5" s="2">
        <f>SUMIFS(Bakgrunnsdata!$F:$F,Bakgrunnsdata!$C:$C,'Endring fra 2023 til 2024'!$B5,Bakgrunnsdata!$D:$D,'Endring fra 2023 til 2024'!E$1)</f>
        <v>490776.86882875563</v>
      </c>
      <c r="F5" s="2">
        <f>SUMIFS(Bakgrunnsdata!$F:$F,Bakgrunnsdata!$C:$C,'Endring fra 2023 til 2024'!$B5,Bakgrunnsdata!$D:$D,'Endring fra 2023 til 2024'!F$1)</f>
        <v>463047.25973468763</v>
      </c>
      <c r="G5" s="2">
        <f>SUMIFS(Bakgrunnsdata!$F:$F,Bakgrunnsdata!$C:$C,'Endring fra 2023 til 2024'!$B5,Bakgrunnsdata!$D:$D,'Endring fra 2023 til 2024'!G$1)</f>
        <v>481459.1522112246</v>
      </c>
      <c r="H5" s="2">
        <f>SUMIFS(Bakgrunnsdata!$F:$F,Bakgrunnsdata!$C:$C,'Endring fra 2023 til 2024'!$B5,Bakgrunnsdata!$D:$D,'Endring fra 2023 til 2024'!H$1)</f>
        <v>461123.73471204558</v>
      </c>
      <c r="I5" s="2">
        <f>SUMIFS(Bakgrunnsdata!$F:$F,Bakgrunnsdata!$C:$C,'Endring fra 2023 til 2024'!$B5,Bakgrunnsdata!$D:$D,'Endring fra 2023 til 2024'!I$1)</f>
        <v>440479.88462916558</v>
      </c>
      <c r="J5" s="2">
        <f>SUMIFS(Bakgrunnsdata!$F:$F,Bakgrunnsdata!$C:$C,'Endring fra 2023 til 2024'!$B5,Bakgrunnsdata!$D:$D,'Endring fra 2023 til 2024'!J$1)</f>
        <v>455778.20296134573</v>
      </c>
      <c r="K5" s="2">
        <f>SUMIFS(Bakgrunnsdata!$F:$F,Bakgrunnsdata!$C:$C,'Endring fra 2023 til 2024'!$B5,Bakgrunnsdata!$D:$D,'Endring fra 2023 til 2024'!K$1)</f>
        <v>432507.74877866474</v>
      </c>
      <c r="L5" s="2">
        <f>SUMIFS(Bakgrunnsdata!$F:$F,Bakgrunnsdata!$C:$C,'Endring fra 2023 til 2024'!$B5,Bakgrunnsdata!$D:$D,'Endring fra 2023 til 2024'!L$1)</f>
        <v>396435.0042052085</v>
      </c>
      <c r="M5" s="2">
        <f>SUMIFS(Bakgrunnsdata!$F:$F,Bakgrunnsdata!$C:$C,'Endring fra 2023 til 2024'!$B5,Bakgrunnsdata!$D:$D,'Endring fra 2023 til 2024'!M$1)</f>
        <v>412892.87127996027</v>
      </c>
      <c r="N5" s="2">
        <f>SUMIFS(Bakgrunnsdata!$F:$F,Bakgrunnsdata!$C:$C,'Endring fra 2023 til 2024'!$B5,Bakgrunnsdata!$D:$D,'Endring fra 2023 til 2024'!N$1)</f>
        <v>424596.7478656423</v>
      </c>
      <c r="O5" s="2">
        <f>SUMIFS(Bakgrunnsdata!$F:$F,Bakgrunnsdata!$C:$C,'Endring fra 2023 til 2024'!$B5,Bakgrunnsdata!$D:$D,'Endring fra 2023 til 2024'!O$1)</f>
        <v>376928.78022206854</v>
      </c>
      <c r="P5" s="2">
        <f>SUMIFS(Bakgrunnsdata!$F:$F,Bakgrunnsdata!$C:$C,'Endring fra 2023 til 2024'!$B5,Bakgrunnsdata!$D:$D,'Endring fra 2023 til 2024'!P$1)</f>
        <v>381897.37260934105</v>
      </c>
      <c r="Q5" s="5">
        <f t="shared" si="0"/>
        <v>1.3181780346794625E-2</v>
      </c>
      <c r="R5" s="6">
        <f t="shared" si="1"/>
        <v>4968.5923872725107</v>
      </c>
    </row>
    <row r="6" spans="1:18">
      <c r="A6" t="s">
        <v>4</v>
      </c>
      <c r="B6" t="s">
        <v>13</v>
      </c>
      <c r="C6" t="s">
        <v>14</v>
      </c>
      <c r="D6" s="2">
        <f>SUMIFS(Bakgrunnsdata!$F:$F,Bakgrunnsdata!$C:$C,'Endring fra 2023 til 2024'!$B6,Bakgrunnsdata!$D:$D,'Endring fra 2023 til 2024'!D$1)</f>
        <v>152936.40156691652</v>
      </c>
      <c r="E6" s="2">
        <f>SUMIFS(Bakgrunnsdata!$F:$F,Bakgrunnsdata!$C:$C,'Endring fra 2023 til 2024'!$B6,Bakgrunnsdata!$D:$D,'Endring fra 2023 til 2024'!E$1)</f>
        <v>149535.50033023764</v>
      </c>
      <c r="F6" s="2">
        <f>SUMIFS(Bakgrunnsdata!$F:$F,Bakgrunnsdata!$C:$C,'Endring fra 2023 til 2024'!$B6,Bakgrunnsdata!$D:$D,'Endring fra 2023 til 2024'!F$1)</f>
        <v>151857.31183896965</v>
      </c>
      <c r="G6" s="2">
        <f>SUMIFS(Bakgrunnsdata!$F:$F,Bakgrunnsdata!$C:$C,'Endring fra 2023 til 2024'!$B6,Bakgrunnsdata!$D:$D,'Endring fra 2023 til 2024'!G$1)</f>
        <v>153007.46481689013</v>
      </c>
      <c r="H6" s="2">
        <f>SUMIFS(Bakgrunnsdata!$F:$F,Bakgrunnsdata!$C:$C,'Endring fra 2023 til 2024'!$B6,Bakgrunnsdata!$D:$D,'Endring fra 2023 til 2024'!H$1)</f>
        <v>155188.3230104371</v>
      </c>
      <c r="I6" s="2">
        <f>SUMIFS(Bakgrunnsdata!$F:$F,Bakgrunnsdata!$C:$C,'Endring fra 2023 til 2024'!$B6,Bakgrunnsdata!$D:$D,'Endring fra 2023 til 2024'!I$1)</f>
        <v>149261.49827428709</v>
      </c>
      <c r="J6" s="2">
        <f>SUMIFS(Bakgrunnsdata!$F:$F,Bakgrunnsdata!$C:$C,'Endring fra 2023 til 2024'!$B6,Bakgrunnsdata!$D:$D,'Endring fra 2023 til 2024'!J$1)</f>
        <v>156892.76950079668</v>
      </c>
      <c r="K6" s="2">
        <f>SUMIFS(Bakgrunnsdata!$F:$F,Bakgrunnsdata!$C:$C,'Endring fra 2023 til 2024'!$B6,Bakgrunnsdata!$D:$D,'Endring fra 2023 til 2024'!K$1)</f>
        <v>151901.85384925356</v>
      </c>
      <c r="L6" s="2">
        <f>SUMIFS(Bakgrunnsdata!$F:$F,Bakgrunnsdata!$C:$C,'Endring fra 2023 til 2024'!$B6,Bakgrunnsdata!$D:$D,'Endring fra 2023 til 2024'!L$1)</f>
        <v>145116.96684865071</v>
      </c>
      <c r="M6" s="2">
        <f>SUMIFS(Bakgrunnsdata!$F:$F,Bakgrunnsdata!$C:$C,'Endring fra 2023 til 2024'!$B6,Bakgrunnsdata!$D:$D,'Endring fra 2023 til 2024'!M$1)</f>
        <v>153087.90083975997</v>
      </c>
      <c r="N6" s="2">
        <f>SUMIFS(Bakgrunnsdata!$F:$F,Bakgrunnsdata!$C:$C,'Endring fra 2023 til 2024'!$B6,Bakgrunnsdata!$D:$D,'Endring fra 2023 til 2024'!N$1)</f>
        <v>162185.05580508866</v>
      </c>
      <c r="O6" s="2">
        <f>SUMIFS(Bakgrunnsdata!$F:$F,Bakgrunnsdata!$C:$C,'Endring fra 2023 til 2024'!$B6,Bakgrunnsdata!$D:$D,'Endring fra 2023 til 2024'!O$1)</f>
        <v>162697.28716706013</v>
      </c>
      <c r="P6" s="2">
        <f>SUMIFS(Bakgrunnsdata!$F:$F,Bakgrunnsdata!$C:$C,'Endring fra 2023 til 2024'!$B6,Bakgrunnsdata!$D:$D,'Endring fra 2023 til 2024'!P$1)</f>
        <v>158348.9618742498</v>
      </c>
      <c r="Q6" s="5">
        <f t="shared" si="0"/>
        <v>-2.6726476934710086E-2</v>
      </c>
      <c r="R6" s="6">
        <f t="shared" si="1"/>
        <v>-4348.325292810332</v>
      </c>
    </row>
    <row r="7" spans="1:18">
      <c r="A7" t="s">
        <v>4</v>
      </c>
      <c r="B7" t="s">
        <v>15</v>
      </c>
      <c r="C7" t="s">
        <v>16</v>
      </c>
      <c r="D7" s="2">
        <f>SUMIFS(Bakgrunnsdata!$F:$F,Bakgrunnsdata!$C:$C,'Endring fra 2023 til 2024'!$B7,Bakgrunnsdata!$D:$D,'Endring fra 2023 til 2024'!D$1)</f>
        <v>242674.56115835125</v>
      </c>
      <c r="E7" s="2">
        <f>SUMIFS(Bakgrunnsdata!$F:$F,Bakgrunnsdata!$C:$C,'Endring fra 2023 til 2024'!$B7,Bakgrunnsdata!$D:$D,'Endring fra 2023 til 2024'!E$1)</f>
        <v>246840.71064694136</v>
      </c>
      <c r="F7" s="2">
        <f>SUMIFS(Bakgrunnsdata!$F:$F,Bakgrunnsdata!$C:$C,'Endring fra 2023 til 2024'!$B7,Bakgrunnsdata!$D:$D,'Endring fra 2023 til 2024'!F$1)</f>
        <v>263168.19450651424</v>
      </c>
      <c r="G7" s="2">
        <f>SUMIFS(Bakgrunnsdata!$F:$F,Bakgrunnsdata!$C:$C,'Endring fra 2023 til 2024'!$B7,Bakgrunnsdata!$D:$D,'Endring fra 2023 til 2024'!G$1)</f>
        <v>255661.14956592614</v>
      </c>
      <c r="H7" s="2">
        <f>SUMIFS(Bakgrunnsdata!$F:$F,Bakgrunnsdata!$C:$C,'Endring fra 2023 til 2024'!$B7,Bakgrunnsdata!$D:$D,'Endring fra 2023 til 2024'!H$1)</f>
        <v>249854.34023087026</v>
      </c>
      <c r="I7" s="2">
        <f>SUMIFS(Bakgrunnsdata!$F:$F,Bakgrunnsdata!$C:$C,'Endring fra 2023 til 2024'!$B7,Bakgrunnsdata!$D:$D,'Endring fra 2023 til 2024'!I$1)</f>
        <v>247655.32768868509</v>
      </c>
      <c r="J7" s="2">
        <f>SUMIFS(Bakgrunnsdata!$F:$F,Bakgrunnsdata!$C:$C,'Endring fra 2023 til 2024'!$B7,Bakgrunnsdata!$D:$D,'Endring fra 2023 til 2024'!J$1)</f>
        <v>258709.43495222001</v>
      </c>
      <c r="K7" s="2">
        <f>SUMIFS(Bakgrunnsdata!$F:$F,Bakgrunnsdata!$C:$C,'Endring fra 2023 til 2024'!$B7,Bakgrunnsdata!$D:$D,'Endring fra 2023 til 2024'!K$1)</f>
        <v>258341.1869393719</v>
      </c>
      <c r="L7" s="2">
        <f>SUMIFS(Bakgrunnsdata!$F:$F,Bakgrunnsdata!$C:$C,'Endring fra 2023 til 2024'!$B7,Bakgrunnsdata!$D:$D,'Endring fra 2023 til 2024'!L$1)</f>
        <v>264019.52634568082</v>
      </c>
      <c r="M7" s="2">
        <f>SUMIFS(Bakgrunnsdata!$F:$F,Bakgrunnsdata!$C:$C,'Endring fra 2023 til 2024'!$B7,Bakgrunnsdata!$D:$D,'Endring fra 2023 til 2024'!M$1)</f>
        <v>262468.9290093981</v>
      </c>
      <c r="N7" s="2">
        <f>SUMIFS(Bakgrunnsdata!$F:$F,Bakgrunnsdata!$C:$C,'Endring fra 2023 til 2024'!$B7,Bakgrunnsdata!$D:$D,'Endring fra 2023 til 2024'!N$1)</f>
        <v>231752.02456547914</v>
      </c>
      <c r="O7" s="2">
        <f>SUMIFS(Bakgrunnsdata!$F:$F,Bakgrunnsdata!$C:$C,'Endring fra 2023 til 2024'!$B7,Bakgrunnsdata!$D:$D,'Endring fra 2023 til 2024'!O$1)</f>
        <v>196020.80924349561</v>
      </c>
      <c r="P7" s="2">
        <f>SUMIFS(Bakgrunnsdata!$F:$F,Bakgrunnsdata!$C:$C,'Endring fra 2023 til 2024'!$B7,Bakgrunnsdata!$D:$D,'Endring fra 2023 til 2024'!P$1)</f>
        <v>199713.16622442135</v>
      </c>
      <c r="Q7" s="5">
        <f t="shared" si="0"/>
        <v>1.8836556155316764E-2</v>
      </c>
      <c r="R7" s="6">
        <f t="shared" si="1"/>
        <v>3692.356980925746</v>
      </c>
    </row>
    <row r="8" spans="1:18">
      <c r="A8" t="s">
        <v>4</v>
      </c>
      <c r="B8" t="s">
        <v>17</v>
      </c>
      <c r="C8" t="s">
        <v>18</v>
      </c>
      <c r="D8" s="2">
        <f>SUMIFS(Bakgrunnsdata!$F:$F,Bakgrunnsdata!$C:$C,'Endring fra 2023 til 2024'!$B8,Bakgrunnsdata!$D:$D,'Endring fra 2023 til 2024'!D$1)</f>
        <v>50026.14584388354</v>
      </c>
      <c r="E8" s="2">
        <f>SUMIFS(Bakgrunnsdata!$F:$F,Bakgrunnsdata!$C:$C,'Endring fra 2023 til 2024'!$B8,Bakgrunnsdata!$D:$D,'Endring fra 2023 til 2024'!E$1)</f>
        <v>51708.245886286495</v>
      </c>
      <c r="F8" s="2">
        <f>SUMIFS(Bakgrunnsdata!$F:$F,Bakgrunnsdata!$C:$C,'Endring fra 2023 til 2024'!$B8,Bakgrunnsdata!$D:$D,'Endring fra 2023 til 2024'!F$1)</f>
        <v>51641.376700460212</v>
      </c>
      <c r="G8" s="2">
        <f>SUMIFS(Bakgrunnsdata!$F:$F,Bakgrunnsdata!$C:$C,'Endring fra 2023 til 2024'!$B8,Bakgrunnsdata!$D:$D,'Endring fra 2023 til 2024'!G$1)</f>
        <v>51005.53042076157</v>
      </c>
      <c r="H8" s="2">
        <f>SUMIFS(Bakgrunnsdata!$F:$F,Bakgrunnsdata!$C:$C,'Endring fra 2023 til 2024'!$B8,Bakgrunnsdata!$D:$D,'Endring fra 2023 til 2024'!H$1)</f>
        <v>49530.463239267468</v>
      </c>
      <c r="I8" s="2">
        <f>SUMIFS(Bakgrunnsdata!$F:$F,Bakgrunnsdata!$C:$C,'Endring fra 2023 til 2024'!$B8,Bakgrunnsdata!$D:$D,'Endring fra 2023 til 2024'!I$1)</f>
        <v>46663.884213615769</v>
      </c>
      <c r="J8" s="2">
        <f>SUMIFS(Bakgrunnsdata!$F:$F,Bakgrunnsdata!$C:$C,'Endring fra 2023 til 2024'!$B8,Bakgrunnsdata!$D:$D,'Endring fra 2023 til 2024'!J$1)</f>
        <v>46694.674301708212</v>
      </c>
      <c r="K8" s="2">
        <f>SUMIFS(Bakgrunnsdata!$F:$F,Bakgrunnsdata!$C:$C,'Endring fra 2023 til 2024'!$B8,Bakgrunnsdata!$D:$D,'Endring fra 2023 til 2024'!K$1)</f>
        <v>43357.020696297746</v>
      </c>
      <c r="L8" s="2">
        <f>SUMIFS(Bakgrunnsdata!$F:$F,Bakgrunnsdata!$C:$C,'Endring fra 2023 til 2024'!$B8,Bakgrunnsdata!$D:$D,'Endring fra 2023 til 2024'!L$1)</f>
        <v>44339.617881626407</v>
      </c>
      <c r="M8" s="2">
        <f>SUMIFS(Bakgrunnsdata!$F:$F,Bakgrunnsdata!$C:$C,'Endring fra 2023 til 2024'!$B8,Bakgrunnsdata!$D:$D,'Endring fra 2023 til 2024'!M$1)</f>
        <v>46506.106888533781</v>
      </c>
      <c r="N8" s="2">
        <f>SUMIFS(Bakgrunnsdata!$F:$F,Bakgrunnsdata!$C:$C,'Endring fra 2023 til 2024'!$B8,Bakgrunnsdata!$D:$D,'Endring fra 2023 til 2024'!N$1)</f>
        <v>45640.152361516724</v>
      </c>
      <c r="O8" s="2">
        <f>SUMIFS(Bakgrunnsdata!$F:$F,Bakgrunnsdata!$C:$C,'Endring fra 2023 til 2024'!$B8,Bakgrunnsdata!$D:$D,'Endring fra 2023 til 2024'!O$1)</f>
        <v>43759.023763944671</v>
      </c>
      <c r="P8" s="2">
        <f>SUMIFS(Bakgrunnsdata!$F:$F,Bakgrunnsdata!$C:$C,'Endring fra 2023 til 2024'!$B8,Bakgrunnsdata!$D:$D,'Endring fra 2023 til 2024'!P$1)</f>
        <v>45385.609821635691</v>
      </c>
      <c r="Q8" s="5">
        <f t="shared" si="0"/>
        <v>3.7171443002603111E-2</v>
      </c>
      <c r="R8" s="6">
        <f t="shared" si="1"/>
        <v>1626.58605769102</v>
      </c>
    </row>
    <row r="9" spans="1:18">
      <c r="A9" t="s">
        <v>4</v>
      </c>
      <c r="B9" t="s">
        <v>19</v>
      </c>
      <c r="C9" t="s">
        <v>20</v>
      </c>
      <c r="D9" s="2">
        <f>SUMIFS(Bakgrunnsdata!$F:$F,Bakgrunnsdata!$C:$C,'Endring fra 2023 til 2024'!$B9,Bakgrunnsdata!$D:$D,'Endring fra 2023 til 2024'!D$1)</f>
        <v>19491.598331026464</v>
      </c>
      <c r="E9" s="2">
        <f>SUMIFS(Bakgrunnsdata!$F:$F,Bakgrunnsdata!$C:$C,'Endring fra 2023 til 2024'!$B9,Bakgrunnsdata!$D:$D,'Endring fra 2023 til 2024'!E$1)</f>
        <v>19702.960995981794</v>
      </c>
      <c r="F9" s="2">
        <f>SUMIFS(Bakgrunnsdata!$F:$F,Bakgrunnsdata!$C:$C,'Endring fra 2023 til 2024'!$B9,Bakgrunnsdata!$D:$D,'Endring fra 2023 til 2024'!F$1)</f>
        <v>19768.131365781799</v>
      </c>
      <c r="G9" s="2">
        <f>SUMIFS(Bakgrunnsdata!$F:$F,Bakgrunnsdata!$C:$C,'Endring fra 2023 til 2024'!$B9,Bakgrunnsdata!$D:$D,'Endring fra 2023 til 2024'!G$1)</f>
        <v>20587.152118058792</v>
      </c>
      <c r="H9" s="2">
        <f>SUMIFS(Bakgrunnsdata!$F:$F,Bakgrunnsdata!$C:$C,'Endring fra 2023 til 2024'!$B9,Bakgrunnsdata!$D:$D,'Endring fra 2023 til 2024'!H$1)</f>
        <v>20163.664778285307</v>
      </c>
      <c r="I9" s="2">
        <f>SUMIFS(Bakgrunnsdata!$F:$F,Bakgrunnsdata!$C:$C,'Endring fra 2023 til 2024'!$B9,Bakgrunnsdata!$D:$D,'Endring fra 2023 til 2024'!I$1)</f>
        <v>18985.326125416977</v>
      </c>
      <c r="J9" s="2">
        <f>SUMIFS(Bakgrunnsdata!$F:$F,Bakgrunnsdata!$C:$C,'Endring fra 2023 til 2024'!$B9,Bakgrunnsdata!$D:$D,'Endring fra 2023 til 2024'!J$1)</f>
        <v>20494.930094872248</v>
      </c>
      <c r="K9" s="2">
        <f>SUMIFS(Bakgrunnsdata!$F:$F,Bakgrunnsdata!$C:$C,'Endring fra 2023 til 2024'!$B9,Bakgrunnsdata!$D:$D,'Endring fra 2023 til 2024'!K$1)</f>
        <v>19508.52646618904</v>
      </c>
      <c r="L9" s="2">
        <f>SUMIFS(Bakgrunnsdata!$F:$F,Bakgrunnsdata!$C:$C,'Endring fra 2023 til 2024'!$B9,Bakgrunnsdata!$D:$D,'Endring fra 2023 til 2024'!L$1)</f>
        <v>19393.8977771135</v>
      </c>
      <c r="M9" s="2">
        <f>SUMIFS(Bakgrunnsdata!$F:$F,Bakgrunnsdata!$C:$C,'Endring fra 2023 til 2024'!$B9,Bakgrunnsdata!$D:$D,'Endring fra 2023 til 2024'!M$1)</f>
        <v>19733.527830345549</v>
      </c>
      <c r="N9" s="2">
        <f>SUMIFS(Bakgrunnsdata!$F:$F,Bakgrunnsdata!$C:$C,'Endring fra 2023 til 2024'!$B9,Bakgrunnsdata!$D:$D,'Endring fra 2023 til 2024'!N$1)</f>
        <v>19344.410084149698</v>
      </c>
      <c r="O9" s="2">
        <f>SUMIFS(Bakgrunnsdata!$F:$F,Bakgrunnsdata!$C:$C,'Endring fra 2023 til 2024'!$B9,Bakgrunnsdata!$D:$D,'Endring fra 2023 til 2024'!O$1)</f>
        <v>19008.036155243899</v>
      </c>
      <c r="P9" s="2">
        <f>SUMIFS(Bakgrunnsdata!$F:$F,Bakgrunnsdata!$C:$C,'Endring fra 2023 til 2024'!$B9,Bakgrunnsdata!$D:$D,'Endring fra 2023 til 2024'!P$1)</f>
        <v>17751.892469006576</v>
      </c>
      <c r="Q9" s="5">
        <f t="shared" si="0"/>
        <v>-6.6084874627660106E-2</v>
      </c>
      <c r="R9" s="6">
        <f t="shared" si="1"/>
        <v>-1256.143686237323</v>
      </c>
    </row>
    <row r="10" spans="1:18">
      <c r="A10" t="s">
        <v>4</v>
      </c>
      <c r="B10" t="s">
        <v>21</v>
      </c>
      <c r="C10" t="s">
        <v>22</v>
      </c>
      <c r="D10" s="2">
        <f>SUMIFS(Bakgrunnsdata!$F:$F,Bakgrunnsdata!$C:$C,'Endring fra 2023 til 2024'!$B10,Bakgrunnsdata!$D:$D,'Endring fra 2023 til 2024'!D$1)</f>
        <v>6168.752133113866</v>
      </c>
      <c r="E10" s="2">
        <f>SUMIFS(Bakgrunnsdata!$F:$F,Bakgrunnsdata!$C:$C,'Endring fra 2023 til 2024'!$B10,Bakgrunnsdata!$D:$D,'Endring fra 2023 til 2024'!E$1)</f>
        <v>6372.3585943261232</v>
      </c>
      <c r="F10" s="2">
        <f>SUMIFS(Bakgrunnsdata!$F:$F,Bakgrunnsdata!$C:$C,'Endring fra 2023 til 2024'!$B10,Bakgrunnsdata!$D:$D,'Endring fra 2023 til 2024'!F$1)</f>
        <v>6282.0274299823095</v>
      </c>
      <c r="G10" s="2">
        <f>SUMIFS(Bakgrunnsdata!$F:$F,Bakgrunnsdata!$C:$C,'Endring fra 2023 til 2024'!$B10,Bakgrunnsdata!$D:$D,'Endring fra 2023 til 2024'!G$1)</f>
        <v>5941.2909478383381</v>
      </c>
      <c r="H10" s="2">
        <f>SUMIFS(Bakgrunnsdata!$F:$F,Bakgrunnsdata!$C:$C,'Endring fra 2023 til 2024'!$B10,Bakgrunnsdata!$D:$D,'Endring fra 2023 til 2024'!H$1)</f>
        <v>5699.9685218787617</v>
      </c>
      <c r="I10" s="2">
        <f>SUMIFS(Bakgrunnsdata!$F:$F,Bakgrunnsdata!$C:$C,'Endring fra 2023 til 2024'!$B10,Bakgrunnsdata!$D:$D,'Endring fra 2023 til 2024'!I$1)</f>
        <v>5552.5886293127614</v>
      </c>
      <c r="J10" s="2">
        <f>SUMIFS(Bakgrunnsdata!$F:$F,Bakgrunnsdata!$C:$C,'Endring fra 2023 til 2024'!$B10,Bakgrunnsdata!$D:$D,'Endring fra 2023 til 2024'!J$1)</f>
        <v>5827.4899235848161</v>
      </c>
      <c r="K10" s="2">
        <f>SUMIFS(Bakgrunnsdata!$F:$F,Bakgrunnsdata!$C:$C,'Endring fra 2023 til 2024'!$B10,Bakgrunnsdata!$D:$D,'Endring fra 2023 til 2024'!K$1)</f>
        <v>5539.4253675006075</v>
      </c>
      <c r="L10" s="2">
        <f>SUMIFS(Bakgrunnsdata!$F:$F,Bakgrunnsdata!$C:$C,'Endring fra 2023 til 2024'!$B10,Bakgrunnsdata!$D:$D,'Endring fra 2023 til 2024'!L$1)</f>
        <v>5815.1764276656722</v>
      </c>
      <c r="M10" s="2">
        <f>SUMIFS(Bakgrunnsdata!$F:$F,Bakgrunnsdata!$C:$C,'Endring fra 2023 til 2024'!$B10,Bakgrunnsdata!$D:$D,'Endring fra 2023 til 2024'!M$1)</f>
        <v>5969.1678832800062</v>
      </c>
      <c r="N10" s="2">
        <f>SUMIFS(Bakgrunnsdata!$F:$F,Bakgrunnsdata!$C:$C,'Endring fra 2023 til 2024'!$B10,Bakgrunnsdata!$D:$D,'Endring fra 2023 til 2024'!N$1)</f>
        <v>5728.025218105402</v>
      </c>
      <c r="O10" s="2">
        <f>SUMIFS(Bakgrunnsdata!$F:$F,Bakgrunnsdata!$C:$C,'Endring fra 2023 til 2024'!$B10,Bakgrunnsdata!$D:$D,'Endring fra 2023 til 2024'!O$1)</f>
        <v>5260.7576592355244</v>
      </c>
      <c r="P10" s="2">
        <f>SUMIFS(Bakgrunnsdata!$F:$F,Bakgrunnsdata!$C:$C,'Endring fra 2023 til 2024'!$B10,Bakgrunnsdata!$D:$D,'Endring fra 2023 til 2024'!P$1)</f>
        <v>5405.4919610356974</v>
      </c>
      <c r="Q10" s="5">
        <f t="shared" si="0"/>
        <v>2.751206407428497E-2</v>
      </c>
      <c r="R10" s="6">
        <f t="shared" si="1"/>
        <v>144.73430180017294</v>
      </c>
    </row>
    <row r="11" spans="1:18">
      <c r="A11" t="s">
        <v>4</v>
      </c>
      <c r="B11" t="s">
        <v>23</v>
      </c>
      <c r="C11" t="s">
        <v>24</v>
      </c>
      <c r="D11" s="2">
        <f>SUMIFS(Bakgrunnsdata!$F:$F,Bakgrunnsdata!$C:$C,'Endring fra 2023 til 2024'!$B11,Bakgrunnsdata!$D:$D,'Endring fra 2023 til 2024'!D$1)</f>
        <v>37150.6099870822</v>
      </c>
      <c r="E11" s="2">
        <f>SUMIFS(Bakgrunnsdata!$F:$F,Bakgrunnsdata!$C:$C,'Endring fra 2023 til 2024'!$B11,Bakgrunnsdata!$D:$D,'Endring fra 2023 til 2024'!E$1)</f>
        <v>37679.329605311112</v>
      </c>
      <c r="F11" s="2">
        <f>SUMIFS(Bakgrunnsdata!$F:$F,Bakgrunnsdata!$C:$C,'Endring fra 2023 til 2024'!$B11,Bakgrunnsdata!$D:$D,'Endring fra 2023 til 2024'!F$1)</f>
        <v>37264.896993397349</v>
      </c>
      <c r="G11" s="2">
        <f>SUMIFS(Bakgrunnsdata!$F:$F,Bakgrunnsdata!$C:$C,'Endring fra 2023 til 2024'!$B11,Bakgrunnsdata!$D:$D,'Endring fra 2023 til 2024'!G$1)</f>
        <v>37043.404008545738</v>
      </c>
      <c r="H11" s="2">
        <f>SUMIFS(Bakgrunnsdata!$F:$F,Bakgrunnsdata!$C:$C,'Endring fra 2023 til 2024'!$B11,Bakgrunnsdata!$D:$D,'Endring fra 2023 til 2024'!H$1)</f>
        <v>36462.410156930164</v>
      </c>
      <c r="I11" s="2">
        <f>SUMIFS(Bakgrunnsdata!$F:$F,Bakgrunnsdata!$C:$C,'Endring fra 2023 til 2024'!$B11,Bakgrunnsdata!$D:$D,'Endring fra 2023 til 2024'!I$1)</f>
        <v>34061.382983329131</v>
      </c>
      <c r="J11" s="2">
        <f>SUMIFS(Bakgrunnsdata!$F:$F,Bakgrunnsdata!$C:$C,'Endring fra 2023 til 2024'!$B11,Bakgrunnsdata!$D:$D,'Endring fra 2023 til 2024'!J$1)</f>
        <v>36088.763714673827</v>
      </c>
      <c r="K11" s="2">
        <f>SUMIFS(Bakgrunnsdata!$F:$F,Bakgrunnsdata!$C:$C,'Endring fra 2023 til 2024'!$B11,Bakgrunnsdata!$D:$D,'Endring fra 2023 til 2024'!K$1)</f>
        <v>35506.164811095179</v>
      </c>
      <c r="L11" s="2">
        <f>SUMIFS(Bakgrunnsdata!$F:$F,Bakgrunnsdata!$C:$C,'Endring fra 2023 til 2024'!$B11,Bakgrunnsdata!$D:$D,'Endring fra 2023 til 2024'!L$1)</f>
        <v>34134.936792566499</v>
      </c>
      <c r="M11" s="2">
        <f>SUMIFS(Bakgrunnsdata!$F:$F,Bakgrunnsdata!$C:$C,'Endring fra 2023 til 2024'!$B11,Bakgrunnsdata!$D:$D,'Endring fra 2023 til 2024'!M$1)</f>
        <v>34938.064509307434</v>
      </c>
      <c r="N11" s="2">
        <f>SUMIFS(Bakgrunnsdata!$F:$F,Bakgrunnsdata!$C:$C,'Endring fra 2023 til 2024'!$B11,Bakgrunnsdata!$D:$D,'Endring fra 2023 til 2024'!N$1)</f>
        <v>34672.843193179353</v>
      </c>
      <c r="O11" s="2">
        <f>SUMIFS(Bakgrunnsdata!$F:$F,Bakgrunnsdata!$C:$C,'Endring fra 2023 til 2024'!$B11,Bakgrunnsdata!$D:$D,'Endring fra 2023 til 2024'!O$1)</f>
        <v>33570.533599439637</v>
      </c>
      <c r="P11" s="2">
        <f>SUMIFS(Bakgrunnsdata!$F:$F,Bakgrunnsdata!$C:$C,'Endring fra 2023 til 2024'!$B11,Bakgrunnsdata!$D:$D,'Endring fra 2023 til 2024'!P$1)</f>
        <v>33616.376804784944</v>
      </c>
      <c r="Q11" s="5">
        <f t="shared" si="0"/>
        <v>1.3655786914890111E-3</v>
      </c>
      <c r="R11" s="6">
        <f t="shared" si="1"/>
        <v>45.843205345307069</v>
      </c>
    </row>
    <row r="12" spans="1:18">
      <c r="A12" t="s">
        <v>4</v>
      </c>
      <c r="B12" t="s">
        <v>25</v>
      </c>
      <c r="C12" t="s">
        <v>26</v>
      </c>
      <c r="D12" s="2">
        <f>SUMIFS(Bakgrunnsdata!$F:$F,Bakgrunnsdata!$C:$C,'Endring fra 2023 til 2024'!$B12,Bakgrunnsdata!$D:$D,'Endring fra 2023 til 2024'!D$1)</f>
        <v>17578.802114111299</v>
      </c>
      <c r="E12" s="2">
        <f>SUMIFS(Bakgrunnsdata!$F:$F,Bakgrunnsdata!$C:$C,'Endring fra 2023 til 2024'!$B12,Bakgrunnsdata!$D:$D,'Endring fra 2023 til 2024'!E$1)</f>
        <v>16806.639367038799</v>
      </c>
      <c r="F12" s="2">
        <f>SUMIFS(Bakgrunnsdata!$F:$F,Bakgrunnsdata!$C:$C,'Endring fra 2023 til 2024'!$B12,Bakgrunnsdata!$D:$D,'Endring fra 2023 til 2024'!F$1)</f>
        <v>17311.397949028644</v>
      </c>
      <c r="G12" s="2">
        <f>SUMIFS(Bakgrunnsdata!$F:$F,Bakgrunnsdata!$C:$C,'Endring fra 2023 til 2024'!$B12,Bakgrunnsdata!$D:$D,'Endring fra 2023 til 2024'!G$1)</f>
        <v>16407.448786769586</v>
      </c>
      <c r="H12" s="2">
        <f>SUMIFS(Bakgrunnsdata!$F:$F,Bakgrunnsdata!$C:$C,'Endring fra 2023 til 2024'!$B12,Bakgrunnsdata!$D:$D,'Endring fra 2023 til 2024'!H$1)</f>
        <v>15832.156934793249</v>
      </c>
      <c r="I12" s="2">
        <f>SUMIFS(Bakgrunnsdata!$F:$F,Bakgrunnsdata!$C:$C,'Endring fra 2023 til 2024'!$B12,Bakgrunnsdata!$D:$D,'Endring fra 2023 til 2024'!I$1)</f>
        <v>15498.89687909464</v>
      </c>
      <c r="J12" s="2">
        <f>SUMIFS(Bakgrunnsdata!$F:$F,Bakgrunnsdata!$C:$C,'Endring fra 2023 til 2024'!$B12,Bakgrunnsdata!$D:$D,'Endring fra 2023 til 2024'!J$1)</f>
        <v>17549.451425835843</v>
      </c>
      <c r="K12" s="2">
        <f>SUMIFS(Bakgrunnsdata!$F:$F,Bakgrunnsdata!$C:$C,'Endring fra 2023 til 2024'!$B12,Bakgrunnsdata!$D:$D,'Endring fra 2023 til 2024'!K$1)</f>
        <v>16298.632233426235</v>
      </c>
      <c r="L12" s="2">
        <f>SUMIFS(Bakgrunnsdata!$F:$F,Bakgrunnsdata!$C:$C,'Endring fra 2023 til 2024'!$B12,Bakgrunnsdata!$D:$D,'Endring fra 2023 til 2024'!L$1)</f>
        <v>16912.103103552428</v>
      </c>
      <c r="M12" s="2">
        <f>SUMIFS(Bakgrunnsdata!$F:$F,Bakgrunnsdata!$C:$C,'Endring fra 2023 til 2024'!$B12,Bakgrunnsdata!$D:$D,'Endring fra 2023 til 2024'!M$1)</f>
        <v>17640.620699758583</v>
      </c>
      <c r="N12" s="2">
        <f>SUMIFS(Bakgrunnsdata!$F:$F,Bakgrunnsdata!$C:$C,'Endring fra 2023 til 2024'!$B12,Bakgrunnsdata!$D:$D,'Endring fra 2023 til 2024'!N$1)</f>
        <v>17616.389290137307</v>
      </c>
      <c r="O12" s="2">
        <f>SUMIFS(Bakgrunnsdata!$F:$F,Bakgrunnsdata!$C:$C,'Endring fra 2023 til 2024'!$B12,Bakgrunnsdata!$D:$D,'Endring fra 2023 til 2024'!O$1)</f>
        <v>16926.478904326297</v>
      </c>
      <c r="P12" s="2">
        <f>SUMIFS(Bakgrunnsdata!$F:$F,Bakgrunnsdata!$C:$C,'Endring fra 2023 til 2024'!$B12,Bakgrunnsdata!$D:$D,'Endring fra 2023 til 2024'!P$1)</f>
        <v>16511.893986528212</v>
      </c>
      <c r="Q12" s="5">
        <f t="shared" si="0"/>
        <v>-2.4493275898752942E-2</v>
      </c>
      <c r="R12" s="6">
        <f t="shared" si="1"/>
        <v>-414.58491779808537</v>
      </c>
    </row>
    <row r="13" spans="1:18">
      <c r="A13" t="s">
        <v>4</v>
      </c>
      <c r="B13" t="s">
        <v>27</v>
      </c>
      <c r="C13" t="s">
        <v>28</v>
      </c>
      <c r="D13" s="2">
        <f>SUMIFS(Bakgrunnsdata!$F:$F,Bakgrunnsdata!$C:$C,'Endring fra 2023 til 2024'!$B13,Bakgrunnsdata!$D:$D,'Endring fra 2023 til 2024'!D$1)</f>
        <v>110484.83824116881</v>
      </c>
      <c r="E13" s="2">
        <f>SUMIFS(Bakgrunnsdata!$F:$F,Bakgrunnsdata!$C:$C,'Endring fra 2023 til 2024'!$B13,Bakgrunnsdata!$D:$D,'Endring fra 2023 til 2024'!E$1)</f>
        <v>131809.81263584338</v>
      </c>
      <c r="F13" s="2">
        <f>SUMIFS(Bakgrunnsdata!$F:$F,Bakgrunnsdata!$C:$C,'Endring fra 2023 til 2024'!$B13,Bakgrunnsdata!$D:$D,'Endring fra 2023 til 2024'!F$1)</f>
        <v>120828.30548960251</v>
      </c>
      <c r="G13" s="2">
        <f>SUMIFS(Bakgrunnsdata!$F:$F,Bakgrunnsdata!$C:$C,'Endring fra 2023 til 2024'!$B13,Bakgrunnsdata!$D:$D,'Endring fra 2023 til 2024'!G$1)</f>
        <v>116788.24307877843</v>
      </c>
      <c r="H13" s="2">
        <f>SUMIFS(Bakgrunnsdata!$F:$F,Bakgrunnsdata!$C:$C,'Endring fra 2023 til 2024'!$B13,Bakgrunnsdata!$D:$D,'Endring fra 2023 til 2024'!H$1)</f>
        <v>119442.41203717027</v>
      </c>
      <c r="I13" s="2">
        <f>SUMIFS(Bakgrunnsdata!$F:$F,Bakgrunnsdata!$C:$C,'Endring fra 2023 til 2024'!$B13,Bakgrunnsdata!$D:$D,'Endring fra 2023 til 2024'!I$1)</f>
        <v>129688.70209667968</v>
      </c>
      <c r="J13" s="2">
        <f>SUMIFS(Bakgrunnsdata!$F:$F,Bakgrunnsdata!$C:$C,'Endring fra 2023 til 2024'!$B13,Bakgrunnsdata!$D:$D,'Endring fra 2023 til 2024'!J$1)</f>
        <v>124396.37117369827</v>
      </c>
      <c r="K13" s="2">
        <f>SUMIFS(Bakgrunnsdata!$F:$F,Bakgrunnsdata!$C:$C,'Endring fra 2023 til 2024'!$B13,Bakgrunnsdata!$D:$D,'Endring fra 2023 til 2024'!K$1)</f>
        <v>112669.29344786934</v>
      </c>
      <c r="L13" s="2">
        <f>SUMIFS(Bakgrunnsdata!$F:$F,Bakgrunnsdata!$C:$C,'Endring fra 2023 til 2024'!$B13,Bakgrunnsdata!$D:$D,'Endring fra 2023 til 2024'!L$1)</f>
        <v>108153.41310271168</v>
      </c>
      <c r="M13" s="2">
        <f>SUMIFS(Bakgrunnsdata!$F:$F,Bakgrunnsdata!$C:$C,'Endring fra 2023 til 2024'!$B13,Bakgrunnsdata!$D:$D,'Endring fra 2023 til 2024'!M$1)</f>
        <v>111389.97100534705</v>
      </c>
      <c r="N13" s="2">
        <f>SUMIFS(Bakgrunnsdata!$F:$F,Bakgrunnsdata!$C:$C,'Endring fra 2023 til 2024'!$B13,Bakgrunnsdata!$D:$D,'Endring fra 2023 til 2024'!N$1)</f>
        <v>104431.95046787216</v>
      </c>
      <c r="O13" s="2">
        <f>SUMIFS(Bakgrunnsdata!$F:$F,Bakgrunnsdata!$C:$C,'Endring fra 2023 til 2024'!$B13,Bakgrunnsdata!$D:$D,'Endring fra 2023 til 2024'!O$1)</f>
        <v>64195.630440082721</v>
      </c>
      <c r="P13" s="2">
        <f>SUMIFS(Bakgrunnsdata!$F:$F,Bakgrunnsdata!$C:$C,'Endring fra 2023 til 2024'!$B13,Bakgrunnsdata!$D:$D,'Endring fra 2023 til 2024'!P$1)</f>
        <v>63815.437650217413</v>
      </c>
      <c r="Q13" s="5">
        <f t="shared" si="0"/>
        <v>-5.9224091617912089E-3</v>
      </c>
      <c r="R13" s="6">
        <f t="shared" si="1"/>
        <v>-380.19278986530844</v>
      </c>
    </row>
    <row r="14" spans="1:18">
      <c r="A14" t="s">
        <v>4</v>
      </c>
      <c r="B14" t="s">
        <v>29</v>
      </c>
      <c r="C14" t="s">
        <v>30</v>
      </c>
      <c r="D14" s="2">
        <f>SUMIFS(Bakgrunnsdata!$F:$F,Bakgrunnsdata!$C:$C,'Endring fra 2023 til 2024'!$B14,Bakgrunnsdata!$D:$D,'Endring fra 2023 til 2024'!D$1)</f>
        <v>31716.496088931468</v>
      </c>
      <c r="E14" s="2">
        <f>SUMIFS(Bakgrunnsdata!$F:$F,Bakgrunnsdata!$C:$C,'Endring fra 2023 til 2024'!$B14,Bakgrunnsdata!$D:$D,'Endring fra 2023 til 2024'!E$1)</f>
        <v>34184.123491143066</v>
      </c>
      <c r="F14" s="2">
        <f>SUMIFS(Bakgrunnsdata!$F:$F,Bakgrunnsdata!$C:$C,'Endring fra 2023 til 2024'!$B14,Bakgrunnsdata!$D:$D,'Endring fra 2023 til 2024'!F$1)</f>
        <v>36882.382258696372</v>
      </c>
      <c r="G14" s="2">
        <f>SUMIFS(Bakgrunnsdata!$F:$F,Bakgrunnsdata!$C:$C,'Endring fra 2023 til 2024'!$B14,Bakgrunnsdata!$D:$D,'Endring fra 2023 til 2024'!G$1)</f>
        <v>40428.337753950764</v>
      </c>
      <c r="H14" s="2">
        <f>SUMIFS(Bakgrunnsdata!$F:$F,Bakgrunnsdata!$C:$C,'Endring fra 2023 til 2024'!$B14,Bakgrunnsdata!$D:$D,'Endring fra 2023 til 2024'!H$1)</f>
        <v>40503.664965409771</v>
      </c>
      <c r="I14" s="2">
        <f>SUMIFS(Bakgrunnsdata!$F:$F,Bakgrunnsdata!$C:$C,'Endring fra 2023 til 2024'!$B14,Bakgrunnsdata!$D:$D,'Endring fra 2023 til 2024'!I$1)</f>
        <v>39166.968158685915</v>
      </c>
      <c r="J14" s="2">
        <f>SUMIFS(Bakgrunnsdata!$F:$F,Bakgrunnsdata!$C:$C,'Endring fra 2023 til 2024'!$B14,Bakgrunnsdata!$D:$D,'Endring fra 2023 til 2024'!J$1)</f>
        <v>41262.429818496799</v>
      </c>
      <c r="K14" s="2">
        <f>SUMIFS(Bakgrunnsdata!$F:$F,Bakgrunnsdata!$C:$C,'Endring fra 2023 til 2024'!$B14,Bakgrunnsdata!$D:$D,'Endring fra 2023 til 2024'!K$1)</f>
        <v>44378.877297503277</v>
      </c>
      <c r="L14" s="2">
        <f>SUMIFS(Bakgrunnsdata!$F:$F,Bakgrunnsdata!$C:$C,'Endring fra 2023 til 2024'!$B14,Bakgrunnsdata!$D:$D,'Endring fra 2023 til 2024'!L$1)</f>
        <v>43590.795730613507</v>
      </c>
      <c r="M14" s="2">
        <f>SUMIFS(Bakgrunnsdata!$F:$F,Bakgrunnsdata!$C:$C,'Endring fra 2023 til 2024'!$B14,Bakgrunnsdata!$D:$D,'Endring fra 2023 til 2024'!M$1)</f>
        <v>47472.72339725824</v>
      </c>
      <c r="N14" s="2">
        <f>SUMIFS(Bakgrunnsdata!$F:$F,Bakgrunnsdata!$C:$C,'Endring fra 2023 til 2024'!$B14,Bakgrunnsdata!$D:$D,'Endring fra 2023 til 2024'!N$1)</f>
        <v>47152.022152381396</v>
      </c>
      <c r="O14" s="2">
        <f>SUMIFS(Bakgrunnsdata!$F:$F,Bakgrunnsdata!$C:$C,'Endring fra 2023 til 2024'!$B14,Bakgrunnsdata!$D:$D,'Endring fra 2023 til 2024'!O$1)</f>
        <v>47890.482182771157</v>
      </c>
      <c r="P14" s="2">
        <f>SUMIFS(Bakgrunnsdata!$F:$F,Bakgrunnsdata!$C:$C,'Endring fra 2023 til 2024'!$B14,Bakgrunnsdata!$D:$D,'Endring fra 2023 til 2024'!P$1)</f>
        <v>38464.060894405302</v>
      </c>
      <c r="Q14" s="5">
        <f t="shared" si="0"/>
        <v>-0.19683287489966128</v>
      </c>
      <c r="R14" s="6">
        <f t="shared" si="1"/>
        <v>-9426.4212883658547</v>
      </c>
    </row>
    <row r="15" spans="1:18">
      <c r="A15" t="s">
        <v>4</v>
      </c>
      <c r="B15" t="s">
        <v>31</v>
      </c>
      <c r="C15" t="s">
        <v>32</v>
      </c>
      <c r="D15" s="2">
        <f>SUMIFS(Bakgrunnsdata!$F:$F,Bakgrunnsdata!$C:$C,'Endring fra 2023 til 2024'!$B15,Bakgrunnsdata!$D:$D,'Endring fra 2023 til 2024'!D$1)</f>
        <v>14419.50613061112</v>
      </c>
      <c r="E15" s="2">
        <f>SUMIFS(Bakgrunnsdata!$F:$F,Bakgrunnsdata!$C:$C,'Endring fra 2023 til 2024'!$B15,Bakgrunnsdata!$D:$D,'Endring fra 2023 til 2024'!E$1)</f>
        <v>14313.06018871215</v>
      </c>
      <c r="F15" s="2">
        <f>SUMIFS(Bakgrunnsdata!$F:$F,Bakgrunnsdata!$C:$C,'Endring fra 2023 til 2024'!$B15,Bakgrunnsdata!$D:$D,'Endring fra 2023 til 2024'!F$1)</f>
        <v>14293.104596364097</v>
      </c>
      <c r="G15" s="2">
        <f>SUMIFS(Bakgrunnsdata!$F:$F,Bakgrunnsdata!$C:$C,'Endring fra 2023 til 2024'!$B15,Bakgrunnsdata!$D:$D,'Endring fra 2023 til 2024'!G$1)</f>
        <v>14756.68096602038</v>
      </c>
      <c r="H15" s="2">
        <f>SUMIFS(Bakgrunnsdata!$F:$F,Bakgrunnsdata!$C:$C,'Endring fra 2023 til 2024'!$B15,Bakgrunnsdata!$D:$D,'Endring fra 2023 til 2024'!H$1)</f>
        <v>14320.937219854337</v>
      </c>
      <c r="I15" s="2">
        <f>SUMIFS(Bakgrunnsdata!$F:$F,Bakgrunnsdata!$C:$C,'Endring fra 2023 til 2024'!$B15,Bakgrunnsdata!$D:$D,'Endring fra 2023 til 2024'!I$1)</f>
        <v>14129.248584350938</v>
      </c>
      <c r="J15" s="2">
        <f>SUMIFS(Bakgrunnsdata!$F:$F,Bakgrunnsdata!$C:$C,'Endring fra 2023 til 2024'!$B15,Bakgrunnsdata!$D:$D,'Endring fra 2023 til 2024'!J$1)</f>
        <v>14504.260403998327</v>
      </c>
      <c r="K15" s="2">
        <f>SUMIFS(Bakgrunnsdata!$F:$F,Bakgrunnsdata!$C:$C,'Endring fra 2023 til 2024'!$B15,Bakgrunnsdata!$D:$D,'Endring fra 2023 til 2024'!K$1)</f>
        <v>13230.829902835067</v>
      </c>
      <c r="L15" s="2">
        <f>SUMIFS(Bakgrunnsdata!$F:$F,Bakgrunnsdata!$C:$C,'Endring fra 2023 til 2024'!$B15,Bakgrunnsdata!$D:$D,'Endring fra 2023 til 2024'!L$1)</f>
        <v>14872.226919027689</v>
      </c>
      <c r="M15" s="2">
        <f>SUMIFS(Bakgrunnsdata!$F:$F,Bakgrunnsdata!$C:$C,'Endring fra 2023 til 2024'!$B15,Bakgrunnsdata!$D:$D,'Endring fra 2023 til 2024'!M$1)</f>
        <v>14850.138885428165</v>
      </c>
      <c r="N15" s="2">
        <f>SUMIFS(Bakgrunnsdata!$F:$F,Bakgrunnsdata!$C:$C,'Endring fra 2023 til 2024'!$B15,Bakgrunnsdata!$D:$D,'Endring fra 2023 til 2024'!N$1)</f>
        <v>14176.181584578275</v>
      </c>
      <c r="O15" s="2">
        <f>SUMIFS(Bakgrunnsdata!$F:$F,Bakgrunnsdata!$C:$C,'Endring fra 2023 til 2024'!$B15,Bakgrunnsdata!$D:$D,'Endring fra 2023 til 2024'!O$1)</f>
        <v>14089.683156470603</v>
      </c>
      <c r="P15" s="2">
        <f>SUMIFS(Bakgrunnsdata!$F:$F,Bakgrunnsdata!$C:$C,'Endring fra 2023 til 2024'!$B15,Bakgrunnsdata!$D:$D,'Endring fra 2023 til 2024'!P$1)</f>
        <v>13994.413394539895</v>
      </c>
      <c r="Q15" s="5">
        <f t="shared" si="0"/>
        <v>-6.7616681562463476E-3</v>
      </c>
      <c r="R15" s="6">
        <f t="shared" si="1"/>
        <v>-95.269761930707318</v>
      </c>
    </row>
    <row r="16" spans="1:18">
      <c r="A16" t="s">
        <v>4</v>
      </c>
      <c r="B16" t="s">
        <v>33</v>
      </c>
      <c r="C16" t="s">
        <v>34</v>
      </c>
      <c r="D16" s="2">
        <f>SUMIFS(Bakgrunnsdata!$F:$F,Bakgrunnsdata!$C:$C,'Endring fra 2023 til 2024'!$B16,Bakgrunnsdata!$D:$D,'Endring fra 2023 til 2024'!D$1)</f>
        <v>5258.3745026343568</v>
      </c>
      <c r="E16" s="2">
        <f>SUMIFS(Bakgrunnsdata!$F:$F,Bakgrunnsdata!$C:$C,'Endring fra 2023 til 2024'!$B16,Bakgrunnsdata!$D:$D,'Endring fra 2023 til 2024'!E$1)</f>
        <v>5691.4080048297201</v>
      </c>
      <c r="F16" s="2">
        <f>SUMIFS(Bakgrunnsdata!$F:$F,Bakgrunnsdata!$C:$C,'Endring fra 2023 til 2024'!$B16,Bakgrunnsdata!$D:$D,'Endring fra 2023 til 2024'!F$1)</f>
        <v>6384.6265241485889</v>
      </c>
      <c r="G16" s="2">
        <f>SUMIFS(Bakgrunnsdata!$F:$F,Bakgrunnsdata!$C:$C,'Endring fra 2023 til 2024'!$B16,Bakgrunnsdata!$D:$D,'Endring fra 2023 til 2024'!G$1)</f>
        <v>6080.4178961101134</v>
      </c>
      <c r="H16" s="2">
        <f>SUMIFS(Bakgrunnsdata!$F:$F,Bakgrunnsdata!$C:$C,'Endring fra 2023 til 2024'!$B16,Bakgrunnsdata!$D:$D,'Endring fra 2023 til 2024'!H$1)</f>
        <v>5761.3859570788736</v>
      </c>
      <c r="I16" s="2">
        <f>SUMIFS(Bakgrunnsdata!$F:$F,Bakgrunnsdata!$C:$C,'Endring fra 2023 til 2024'!$B16,Bakgrunnsdata!$D:$D,'Endring fra 2023 til 2024'!I$1)</f>
        <v>5623.1691691595215</v>
      </c>
      <c r="J16" s="2">
        <f>SUMIFS(Bakgrunnsdata!$F:$F,Bakgrunnsdata!$C:$C,'Endring fra 2023 til 2024'!$B16,Bakgrunnsdata!$D:$D,'Endring fra 2023 til 2024'!J$1)</f>
        <v>5760.113342606749</v>
      </c>
      <c r="K16" s="2">
        <f>SUMIFS(Bakgrunnsdata!$F:$F,Bakgrunnsdata!$C:$C,'Endring fra 2023 til 2024'!$B16,Bakgrunnsdata!$D:$D,'Endring fra 2023 til 2024'!K$1)</f>
        <v>5290.3793125503771</v>
      </c>
      <c r="L16" s="2">
        <f>SUMIFS(Bakgrunnsdata!$F:$F,Bakgrunnsdata!$C:$C,'Endring fra 2023 til 2024'!$B16,Bakgrunnsdata!$D:$D,'Endring fra 2023 til 2024'!L$1)</f>
        <v>5685.0975200372632</v>
      </c>
      <c r="M16" s="2">
        <f>SUMIFS(Bakgrunnsdata!$F:$F,Bakgrunnsdata!$C:$C,'Endring fra 2023 til 2024'!$B16,Bakgrunnsdata!$D:$D,'Endring fra 2023 til 2024'!M$1)</f>
        <v>6007.6599919059245</v>
      </c>
      <c r="N16" s="2">
        <f>SUMIFS(Bakgrunnsdata!$F:$F,Bakgrunnsdata!$C:$C,'Endring fra 2023 til 2024'!$B16,Bakgrunnsdata!$D:$D,'Endring fra 2023 til 2024'!N$1)</f>
        <v>5752.4729971359147</v>
      </c>
      <c r="O16" s="2">
        <f>SUMIFS(Bakgrunnsdata!$F:$F,Bakgrunnsdata!$C:$C,'Endring fra 2023 til 2024'!$B16,Bakgrunnsdata!$D:$D,'Endring fra 2023 til 2024'!O$1)</f>
        <v>5665.1864863700712</v>
      </c>
      <c r="P16" s="2">
        <f>SUMIFS(Bakgrunnsdata!$F:$F,Bakgrunnsdata!$C:$C,'Endring fra 2023 til 2024'!$B16,Bakgrunnsdata!$D:$D,'Endring fra 2023 til 2024'!P$1)</f>
        <v>5702.1979294669263</v>
      </c>
      <c r="Q16" s="5">
        <f t="shared" si="0"/>
        <v>6.5331376444361933E-3</v>
      </c>
      <c r="R16" s="6">
        <f t="shared" si="1"/>
        <v>37.011443096855146</v>
      </c>
    </row>
    <row r="17" spans="1:18">
      <c r="A17" t="s">
        <v>4</v>
      </c>
      <c r="B17" t="s">
        <v>35</v>
      </c>
      <c r="C17" t="s">
        <v>36</v>
      </c>
      <c r="D17" s="2">
        <f>SUMIFS(Bakgrunnsdata!$F:$F,Bakgrunnsdata!$C:$C,'Endring fra 2023 til 2024'!$B17,Bakgrunnsdata!$D:$D,'Endring fra 2023 til 2024'!D$1)</f>
        <v>23563.704615308474</v>
      </c>
      <c r="E17" s="2">
        <f>SUMIFS(Bakgrunnsdata!$F:$F,Bakgrunnsdata!$C:$C,'Endring fra 2023 til 2024'!$B17,Bakgrunnsdata!$D:$D,'Endring fra 2023 til 2024'!E$1)</f>
        <v>21546.708375922633</v>
      </c>
      <c r="F17" s="2">
        <f>SUMIFS(Bakgrunnsdata!$F:$F,Bakgrunnsdata!$C:$C,'Endring fra 2023 til 2024'!$B17,Bakgrunnsdata!$D:$D,'Endring fra 2023 til 2024'!F$1)</f>
        <v>20135.248994523496</v>
      </c>
      <c r="G17" s="2">
        <f>SUMIFS(Bakgrunnsdata!$F:$F,Bakgrunnsdata!$C:$C,'Endring fra 2023 til 2024'!$B17,Bakgrunnsdata!$D:$D,'Endring fra 2023 til 2024'!G$1)</f>
        <v>20125.281161674611</v>
      </c>
      <c r="H17" s="2">
        <f>SUMIFS(Bakgrunnsdata!$F:$F,Bakgrunnsdata!$C:$C,'Endring fra 2023 til 2024'!$B17,Bakgrunnsdata!$D:$D,'Endring fra 2023 til 2024'!H$1)</f>
        <v>20078.522334679623</v>
      </c>
      <c r="I17" s="2">
        <f>SUMIFS(Bakgrunnsdata!$F:$F,Bakgrunnsdata!$C:$C,'Endring fra 2023 til 2024'!$B17,Bakgrunnsdata!$D:$D,'Endring fra 2023 til 2024'!I$1)</f>
        <v>19608.597428984853</v>
      </c>
      <c r="J17" s="2">
        <f>SUMIFS(Bakgrunnsdata!$F:$F,Bakgrunnsdata!$C:$C,'Endring fra 2023 til 2024'!$B17,Bakgrunnsdata!$D:$D,'Endring fra 2023 til 2024'!J$1)</f>
        <v>19770.955438191919</v>
      </c>
      <c r="K17" s="2">
        <f>SUMIFS(Bakgrunnsdata!$F:$F,Bakgrunnsdata!$C:$C,'Endring fra 2023 til 2024'!$B17,Bakgrunnsdata!$D:$D,'Endring fra 2023 til 2024'!K$1)</f>
        <v>18404.170679551913</v>
      </c>
      <c r="L17" s="2">
        <f>SUMIFS(Bakgrunnsdata!$F:$F,Bakgrunnsdata!$C:$C,'Endring fra 2023 til 2024'!$B17,Bakgrunnsdata!$D:$D,'Endring fra 2023 til 2024'!L$1)</f>
        <v>18264.274945710491</v>
      </c>
      <c r="M17" s="2">
        <f>SUMIFS(Bakgrunnsdata!$F:$F,Bakgrunnsdata!$C:$C,'Endring fra 2023 til 2024'!$B17,Bakgrunnsdata!$D:$D,'Endring fra 2023 til 2024'!M$1)</f>
        <v>19059.499601945878</v>
      </c>
      <c r="N17" s="2">
        <f>SUMIFS(Bakgrunnsdata!$F:$F,Bakgrunnsdata!$C:$C,'Endring fra 2023 til 2024'!$B17,Bakgrunnsdata!$D:$D,'Endring fra 2023 til 2024'!N$1)</f>
        <v>19021.268476497451</v>
      </c>
      <c r="O17" s="2">
        <f>SUMIFS(Bakgrunnsdata!$F:$F,Bakgrunnsdata!$C:$C,'Endring fra 2023 til 2024'!$B17,Bakgrunnsdata!$D:$D,'Endring fra 2023 til 2024'!O$1)</f>
        <v>18487.665177667724</v>
      </c>
      <c r="P17" s="2">
        <f>SUMIFS(Bakgrunnsdata!$F:$F,Bakgrunnsdata!$C:$C,'Endring fra 2023 til 2024'!$B17,Bakgrunnsdata!$D:$D,'Endring fra 2023 til 2024'!P$1)</f>
        <v>18320.117130470393</v>
      </c>
      <c r="Q17" s="5">
        <f t="shared" si="0"/>
        <v>-9.0626937250963824E-3</v>
      </c>
      <c r="R17" s="6">
        <f t="shared" si="1"/>
        <v>-167.54804719733147</v>
      </c>
    </row>
    <row r="18" spans="1:18">
      <c r="A18" t="s">
        <v>4</v>
      </c>
      <c r="B18" t="s">
        <v>37</v>
      </c>
      <c r="C18" t="s">
        <v>38</v>
      </c>
      <c r="D18" s="2">
        <f>SUMIFS(Bakgrunnsdata!$F:$F,Bakgrunnsdata!$C:$C,'Endring fra 2023 til 2024'!$B18,Bakgrunnsdata!$D:$D,'Endring fra 2023 til 2024'!D$1)</f>
        <v>10177.676210229212</v>
      </c>
      <c r="E18" s="2">
        <f>SUMIFS(Bakgrunnsdata!$F:$F,Bakgrunnsdata!$C:$C,'Endring fra 2023 til 2024'!$B18,Bakgrunnsdata!$D:$D,'Endring fra 2023 til 2024'!E$1)</f>
        <v>10564.85969102578</v>
      </c>
      <c r="F18" s="2">
        <f>SUMIFS(Bakgrunnsdata!$F:$F,Bakgrunnsdata!$C:$C,'Endring fra 2023 til 2024'!$B18,Bakgrunnsdata!$D:$D,'Endring fra 2023 til 2024'!F$1)</f>
        <v>10355.380838590456</v>
      </c>
      <c r="G18" s="2">
        <f>SUMIFS(Bakgrunnsdata!$F:$F,Bakgrunnsdata!$C:$C,'Endring fra 2023 til 2024'!$B18,Bakgrunnsdata!$D:$D,'Endring fra 2023 til 2024'!G$1)</f>
        <v>10497.051374296247</v>
      </c>
      <c r="H18" s="2">
        <f>SUMIFS(Bakgrunnsdata!$F:$F,Bakgrunnsdata!$C:$C,'Endring fra 2023 til 2024'!$B18,Bakgrunnsdata!$D:$D,'Endring fra 2023 til 2024'!H$1)</f>
        <v>10283.493875841981</v>
      </c>
      <c r="I18" s="2">
        <f>SUMIFS(Bakgrunnsdata!$F:$F,Bakgrunnsdata!$C:$C,'Endring fra 2023 til 2024'!$B18,Bakgrunnsdata!$D:$D,'Endring fra 2023 til 2024'!I$1)</f>
        <v>10236.303280370648</v>
      </c>
      <c r="J18" s="2">
        <f>SUMIFS(Bakgrunnsdata!$F:$F,Bakgrunnsdata!$C:$C,'Endring fra 2023 til 2024'!$B18,Bakgrunnsdata!$D:$D,'Endring fra 2023 til 2024'!J$1)</f>
        <v>10691.792924667036</v>
      </c>
      <c r="K18" s="2">
        <f>SUMIFS(Bakgrunnsdata!$F:$F,Bakgrunnsdata!$C:$C,'Endring fra 2023 til 2024'!$B18,Bakgrunnsdata!$D:$D,'Endring fra 2023 til 2024'!K$1)</f>
        <v>10004.726992758004</v>
      </c>
      <c r="L18" s="2">
        <f>SUMIFS(Bakgrunnsdata!$F:$F,Bakgrunnsdata!$C:$C,'Endring fra 2023 til 2024'!$B18,Bakgrunnsdata!$D:$D,'Endring fra 2023 til 2024'!L$1)</f>
        <v>10491.217055017922</v>
      </c>
      <c r="M18" s="2">
        <f>SUMIFS(Bakgrunnsdata!$F:$F,Bakgrunnsdata!$C:$C,'Endring fra 2023 til 2024'!$B18,Bakgrunnsdata!$D:$D,'Endring fra 2023 til 2024'!M$1)</f>
        <v>10794.338508993507</v>
      </c>
      <c r="N18" s="2">
        <f>SUMIFS(Bakgrunnsdata!$F:$F,Bakgrunnsdata!$C:$C,'Endring fra 2023 til 2024'!$B18,Bakgrunnsdata!$D:$D,'Endring fra 2023 til 2024'!N$1)</f>
        <v>10585.952025412298</v>
      </c>
      <c r="O18" s="2">
        <f>SUMIFS(Bakgrunnsdata!$F:$F,Bakgrunnsdata!$C:$C,'Endring fra 2023 til 2024'!$B18,Bakgrunnsdata!$D:$D,'Endring fra 2023 til 2024'!O$1)</f>
        <v>10383.573602464654</v>
      </c>
      <c r="P18" s="2">
        <f>SUMIFS(Bakgrunnsdata!$F:$F,Bakgrunnsdata!$C:$C,'Endring fra 2023 til 2024'!$B18,Bakgrunnsdata!$D:$D,'Endring fra 2023 til 2024'!P$1)</f>
        <v>10570.430034545345</v>
      </c>
      <c r="Q18" s="5">
        <f t="shared" si="0"/>
        <v>1.7995387641528193E-2</v>
      </c>
      <c r="R18" s="6">
        <f t="shared" si="1"/>
        <v>186.85643208069087</v>
      </c>
    </row>
    <row r="19" spans="1:18">
      <c r="A19" t="s">
        <v>4</v>
      </c>
      <c r="B19" t="s">
        <v>39</v>
      </c>
      <c r="C19" t="s">
        <v>40</v>
      </c>
      <c r="D19" s="2">
        <f>SUMIFS(Bakgrunnsdata!$F:$F,Bakgrunnsdata!$C:$C,'Endring fra 2023 til 2024'!$B19,Bakgrunnsdata!$D:$D,'Endring fra 2023 til 2024'!D$1)</f>
        <v>9365.0315149776125</v>
      </c>
      <c r="E19" s="2">
        <f>SUMIFS(Bakgrunnsdata!$F:$F,Bakgrunnsdata!$C:$C,'Endring fra 2023 til 2024'!$B19,Bakgrunnsdata!$D:$D,'Endring fra 2023 til 2024'!E$1)</f>
        <v>9694.2100590150476</v>
      </c>
      <c r="F19" s="2">
        <f>SUMIFS(Bakgrunnsdata!$F:$F,Bakgrunnsdata!$C:$C,'Endring fra 2023 til 2024'!$B19,Bakgrunnsdata!$D:$D,'Endring fra 2023 til 2024'!F$1)</f>
        <v>9442.9085291118136</v>
      </c>
      <c r="G19" s="2">
        <f>SUMIFS(Bakgrunnsdata!$F:$F,Bakgrunnsdata!$C:$C,'Endring fra 2023 til 2024'!$B19,Bakgrunnsdata!$D:$D,'Endring fra 2023 til 2024'!G$1)</f>
        <v>9782.266202194518</v>
      </c>
      <c r="H19" s="2">
        <f>SUMIFS(Bakgrunnsdata!$F:$F,Bakgrunnsdata!$C:$C,'Endring fra 2023 til 2024'!$B19,Bakgrunnsdata!$D:$D,'Endring fra 2023 til 2024'!H$1)</f>
        <v>9931.0727677789746</v>
      </c>
      <c r="I19" s="2">
        <f>SUMIFS(Bakgrunnsdata!$F:$F,Bakgrunnsdata!$C:$C,'Endring fra 2023 til 2024'!$B19,Bakgrunnsdata!$D:$D,'Endring fra 2023 til 2024'!I$1)</f>
        <v>9544.6862746947791</v>
      </c>
      <c r="J19" s="2">
        <f>SUMIFS(Bakgrunnsdata!$F:$F,Bakgrunnsdata!$C:$C,'Endring fra 2023 til 2024'!$B19,Bakgrunnsdata!$D:$D,'Endring fra 2023 til 2024'!J$1)</f>
        <v>9728.8328906180232</v>
      </c>
      <c r="K19" s="2">
        <f>SUMIFS(Bakgrunnsdata!$F:$F,Bakgrunnsdata!$C:$C,'Endring fra 2023 til 2024'!$B19,Bakgrunnsdata!$D:$D,'Endring fra 2023 til 2024'!K$1)</f>
        <v>9102.3867462916642</v>
      </c>
      <c r="L19" s="2">
        <f>SUMIFS(Bakgrunnsdata!$F:$F,Bakgrunnsdata!$C:$C,'Endring fra 2023 til 2024'!$B19,Bakgrunnsdata!$D:$D,'Endring fra 2023 til 2024'!L$1)</f>
        <v>9355.9807699018529</v>
      </c>
      <c r="M19" s="2">
        <f>SUMIFS(Bakgrunnsdata!$F:$F,Bakgrunnsdata!$C:$C,'Endring fra 2023 til 2024'!$B19,Bakgrunnsdata!$D:$D,'Endring fra 2023 til 2024'!M$1)</f>
        <v>9420.0305096803131</v>
      </c>
      <c r="N19" s="2">
        <f>SUMIFS(Bakgrunnsdata!$F:$F,Bakgrunnsdata!$C:$C,'Endring fra 2023 til 2024'!$B19,Bakgrunnsdata!$D:$D,'Endring fra 2023 til 2024'!N$1)</f>
        <v>9262.14113621459</v>
      </c>
      <c r="O19" s="2">
        <f>SUMIFS(Bakgrunnsdata!$F:$F,Bakgrunnsdata!$C:$C,'Endring fra 2023 til 2024'!$B19,Bakgrunnsdata!$D:$D,'Endring fra 2023 til 2024'!O$1)</f>
        <v>8891.419527515669</v>
      </c>
      <c r="P19" s="2">
        <f>SUMIFS(Bakgrunnsdata!$F:$F,Bakgrunnsdata!$C:$C,'Endring fra 2023 til 2024'!$B19,Bakgrunnsdata!$D:$D,'Endring fra 2023 til 2024'!P$1)</f>
        <v>8974.7528240794909</v>
      </c>
      <c r="Q19" s="5">
        <f t="shared" si="0"/>
        <v>9.3723275913295545E-3</v>
      </c>
      <c r="R19" s="6">
        <f t="shared" si="1"/>
        <v>83.333296563821932</v>
      </c>
    </row>
    <row r="20" spans="1:18">
      <c r="A20" t="s">
        <v>4</v>
      </c>
      <c r="B20" t="s">
        <v>41</v>
      </c>
      <c r="C20" t="s">
        <v>42</v>
      </c>
      <c r="D20" s="2">
        <f>SUMIFS(Bakgrunnsdata!$F:$F,Bakgrunnsdata!$C:$C,'Endring fra 2023 til 2024'!$B20,Bakgrunnsdata!$D:$D,'Endring fra 2023 til 2024'!D$1)</f>
        <v>6939.1992205644583</v>
      </c>
      <c r="E20" s="2">
        <f>SUMIFS(Bakgrunnsdata!$F:$F,Bakgrunnsdata!$C:$C,'Endring fra 2023 til 2024'!$B20,Bakgrunnsdata!$D:$D,'Endring fra 2023 til 2024'!E$1)</f>
        <v>7461.6544163034523</v>
      </c>
      <c r="F20" s="2">
        <f>SUMIFS(Bakgrunnsdata!$F:$F,Bakgrunnsdata!$C:$C,'Endring fra 2023 til 2024'!$B20,Bakgrunnsdata!$D:$D,'Endring fra 2023 til 2024'!F$1)</f>
        <v>7436.3449347846263</v>
      </c>
      <c r="G20" s="2">
        <f>SUMIFS(Bakgrunnsdata!$F:$F,Bakgrunnsdata!$C:$C,'Endring fra 2023 til 2024'!$B20,Bakgrunnsdata!$D:$D,'Endring fra 2023 til 2024'!G$1)</f>
        <v>7037.1723730866279</v>
      </c>
      <c r="H20" s="2">
        <f>SUMIFS(Bakgrunnsdata!$F:$F,Bakgrunnsdata!$C:$C,'Endring fra 2023 til 2024'!$B20,Bakgrunnsdata!$D:$D,'Endring fra 2023 til 2024'!H$1)</f>
        <v>7546.4437308688593</v>
      </c>
      <c r="I20" s="2">
        <f>SUMIFS(Bakgrunnsdata!$F:$F,Bakgrunnsdata!$C:$C,'Endring fra 2023 til 2024'!$B20,Bakgrunnsdata!$D:$D,'Endring fra 2023 til 2024'!I$1)</f>
        <v>7180.7660862291805</v>
      </c>
      <c r="J20" s="2">
        <f>SUMIFS(Bakgrunnsdata!$F:$F,Bakgrunnsdata!$C:$C,'Endring fra 2023 til 2024'!$B20,Bakgrunnsdata!$D:$D,'Endring fra 2023 til 2024'!J$1)</f>
        <v>7674.8021119857522</v>
      </c>
      <c r="K20" s="2">
        <f>SUMIFS(Bakgrunnsdata!$F:$F,Bakgrunnsdata!$C:$C,'Endring fra 2023 til 2024'!$B20,Bakgrunnsdata!$D:$D,'Endring fra 2023 til 2024'!K$1)</f>
        <v>7205.6793067092949</v>
      </c>
      <c r="L20" s="2">
        <f>SUMIFS(Bakgrunnsdata!$F:$F,Bakgrunnsdata!$C:$C,'Endring fra 2023 til 2024'!$B20,Bakgrunnsdata!$D:$D,'Endring fra 2023 til 2024'!L$1)</f>
        <v>7205.3909185030261</v>
      </c>
      <c r="M20" s="2">
        <f>SUMIFS(Bakgrunnsdata!$F:$F,Bakgrunnsdata!$C:$C,'Endring fra 2023 til 2024'!$B20,Bakgrunnsdata!$D:$D,'Endring fra 2023 til 2024'!M$1)</f>
        <v>7305.7023070003788</v>
      </c>
      <c r="N20" s="2">
        <f>SUMIFS(Bakgrunnsdata!$F:$F,Bakgrunnsdata!$C:$C,'Endring fra 2023 til 2024'!$B20,Bakgrunnsdata!$D:$D,'Endring fra 2023 til 2024'!N$1)</f>
        <v>7389.4247534370625</v>
      </c>
      <c r="O20" s="2">
        <f>SUMIFS(Bakgrunnsdata!$F:$F,Bakgrunnsdata!$C:$C,'Endring fra 2023 til 2024'!$B20,Bakgrunnsdata!$D:$D,'Endring fra 2023 til 2024'!O$1)</f>
        <v>6933.6810757004059</v>
      </c>
      <c r="P20" s="2">
        <f>SUMIFS(Bakgrunnsdata!$F:$F,Bakgrunnsdata!$C:$C,'Endring fra 2023 til 2024'!$B20,Bakgrunnsdata!$D:$D,'Endring fra 2023 til 2024'!P$1)</f>
        <v>7152.7875158735615</v>
      </c>
      <c r="Q20" s="5">
        <f t="shared" si="0"/>
        <v>3.1600305491556346E-2</v>
      </c>
      <c r="R20" s="6">
        <f t="shared" si="1"/>
        <v>219.10644017315553</v>
      </c>
    </row>
    <row r="21" spans="1:18">
      <c r="A21" t="s">
        <v>4</v>
      </c>
      <c r="B21" t="s">
        <v>43</v>
      </c>
      <c r="C21" t="s">
        <v>44</v>
      </c>
      <c r="D21" s="2">
        <f>SUMIFS(Bakgrunnsdata!$F:$F,Bakgrunnsdata!$C:$C,'Endring fra 2023 til 2024'!$B21,Bakgrunnsdata!$D:$D,'Endring fra 2023 til 2024'!D$1)</f>
        <v>75087.235938639657</v>
      </c>
      <c r="E21" s="2">
        <f>SUMIFS(Bakgrunnsdata!$F:$F,Bakgrunnsdata!$C:$C,'Endring fra 2023 til 2024'!$B21,Bakgrunnsdata!$D:$D,'Endring fra 2023 til 2024'!E$1)</f>
        <v>79689.572116090363</v>
      </c>
      <c r="F21" s="2">
        <f>SUMIFS(Bakgrunnsdata!$F:$F,Bakgrunnsdata!$C:$C,'Endring fra 2023 til 2024'!$B21,Bakgrunnsdata!$D:$D,'Endring fra 2023 til 2024'!F$1)</f>
        <v>68391.105503573999</v>
      </c>
      <c r="G21" s="2">
        <f>SUMIFS(Bakgrunnsdata!$F:$F,Bakgrunnsdata!$C:$C,'Endring fra 2023 til 2024'!$B21,Bakgrunnsdata!$D:$D,'Endring fra 2023 til 2024'!G$1)</f>
        <v>65946.120742771163</v>
      </c>
      <c r="H21" s="2">
        <f>SUMIFS(Bakgrunnsdata!$F:$F,Bakgrunnsdata!$C:$C,'Endring fra 2023 til 2024'!$B21,Bakgrunnsdata!$D:$D,'Endring fra 2023 til 2024'!H$1)</f>
        <v>59698.844997306369</v>
      </c>
      <c r="I21" s="2">
        <f>SUMIFS(Bakgrunnsdata!$F:$F,Bakgrunnsdata!$C:$C,'Endring fra 2023 til 2024'!$B21,Bakgrunnsdata!$D:$D,'Endring fra 2023 til 2024'!I$1)</f>
        <v>61814.176481579874</v>
      </c>
      <c r="J21" s="2">
        <f>SUMIFS(Bakgrunnsdata!$F:$F,Bakgrunnsdata!$C:$C,'Endring fra 2023 til 2024'!$B21,Bakgrunnsdata!$D:$D,'Endring fra 2023 til 2024'!J$1)</f>
        <v>62856.146597598497</v>
      </c>
      <c r="K21" s="2">
        <f>SUMIFS(Bakgrunnsdata!$F:$F,Bakgrunnsdata!$C:$C,'Endring fra 2023 til 2024'!$B21,Bakgrunnsdata!$D:$D,'Endring fra 2023 til 2024'!K$1)</f>
        <v>60077.275536045949</v>
      </c>
      <c r="L21" s="2">
        <f>SUMIFS(Bakgrunnsdata!$F:$F,Bakgrunnsdata!$C:$C,'Endring fra 2023 til 2024'!$B21,Bakgrunnsdata!$D:$D,'Endring fra 2023 til 2024'!L$1)</f>
        <v>52764.257316431183</v>
      </c>
      <c r="M21" s="2">
        <f>SUMIFS(Bakgrunnsdata!$F:$F,Bakgrunnsdata!$C:$C,'Endring fra 2023 til 2024'!$B21,Bakgrunnsdata!$D:$D,'Endring fra 2023 til 2024'!M$1)</f>
        <v>53421.303186116711</v>
      </c>
      <c r="N21" s="2">
        <f>SUMIFS(Bakgrunnsdata!$F:$F,Bakgrunnsdata!$C:$C,'Endring fra 2023 til 2024'!$B21,Bakgrunnsdata!$D:$D,'Endring fra 2023 til 2024'!N$1)</f>
        <v>58468.942432430224</v>
      </c>
      <c r="O21" s="2">
        <f>SUMIFS(Bakgrunnsdata!$F:$F,Bakgrunnsdata!$C:$C,'Endring fra 2023 til 2024'!$B21,Bakgrunnsdata!$D:$D,'Endring fra 2023 til 2024'!O$1)</f>
        <v>55356.768108718104</v>
      </c>
      <c r="P21" s="2">
        <f>SUMIFS(Bakgrunnsdata!$F:$F,Bakgrunnsdata!$C:$C,'Endring fra 2023 til 2024'!$B21,Bakgrunnsdata!$D:$D,'Endring fra 2023 til 2024'!P$1)</f>
        <v>47167.951717621756</v>
      </c>
      <c r="Q21" s="5">
        <f t="shared" si="0"/>
        <v>-0.14792800719532428</v>
      </c>
      <c r="R21" s="6">
        <f t="shared" si="1"/>
        <v>-8188.8163910963485</v>
      </c>
    </row>
    <row r="22" spans="1:18">
      <c r="A22" t="s">
        <v>4</v>
      </c>
      <c r="B22" t="s">
        <v>45</v>
      </c>
      <c r="C22" t="s">
        <v>46</v>
      </c>
      <c r="D22" s="2">
        <f>SUMIFS(Bakgrunnsdata!$F:$F,Bakgrunnsdata!$C:$C,'Endring fra 2023 til 2024'!$B22,Bakgrunnsdata!$D:$D,'Endring fra 2023 til 2024'!D$1)</f>
        <v>10240.799004888504</v>
      </c>
      <c r="E22" s="2">
        <f>SUMIFS(Bakgrunnsdata!$F:$F,Bakgrunnsdata!$C:$C,'Endring fra 2023 til 2024'!$B22,Bakgrunnsdata!$D:$D,'Endring fra 2023 til 2024'!E$1)</f>
        <v>10276.354056849275</v>
      </c>
      <c r="F22" s="2">
        <f>SUMIFS(Bakgrunnsdata!$F:$F,Bakgrunnsdata!$C:$C,'Endring fra 2023 til 2024'!$B22,Bakgrunnsdata!$D:$D,'Endring fra 2023 til 2024'!F$1)</f>
        <v>9742.2542523134543</v>
      </c>
      <c r="G22" s="2">
        <f>SUMIFS(Bakgrunnsdata!$F:$F,Bakgrunnsdata!$C:$C,'Endring fra 2023 til 2024'!$B22,Bakgrunnsdata!$D:$D,'Endring fra 2023 til 2024'!G$1)</f>
        <v>10400.927657426078</v>
      </c>
      <c r="H22" s="2">
        <f>SUMIFS(Bakgrunnsdata!$F:$F,Bakgrunnsdata!$C:$C,'Endring fra 2023 til 2024'!$B22,Bakgrunnsdata!$D:$D,'Endring fra 2023 til 2024'!H$1)</f>
        <v>10451.482282718185</v>
      </c>
      <c r="I22" s="2">
        <f>SUMIFS(Bakgrunnsdata!$F:$F,Bakgrunnsdata!$C:$C,'Endring fra 2023 til 2024'!$B22,Bakgrunnsdata!$D:$D,'Endring fra 2023 til 2024'!I$1)</f>
        <v>10013.316680254709</v>
      </c>
      <c r="J22" s="2">
        <f>SUMIFS(Bakgrunnsdata!$F:$F,Bakgrunnsdata!$C:$C,'Endring fra 2023 til 2024'!$B22,Bakgrunnsdata!$D:$D,'Endring fra 2023 til 2024'!J$1)</f>
        <v>10673.534882389891</v>
      </c>
      <c r="K22" s="2">
        <f>SUMIFS(Bakgrunnsdata!$F:$F,Bakgrunnsdata!$C:$C,'Endring fra 2023 til 2024'!$B22,Bakgrunnsdata!$D:$D,'Endring fra 2023 til 2024'!K$1)</f>
        <v>10561.667763140793</v>
      </c>
      <c r="L22" s="2">
        <f>SUMIFS(Bakgrunnsdata!$F:$F,Bakgrunnsdata!$C:$C,'Endring fra 2023 til 2024'!$B22,Bakgrunnsdata!$D:$D,'Endring fra 2023 til 2024'!L$1)</f>
        <v>10283.946992177562</v>
      </c>
      <c r="M22" s="2">
        <f>SUMIFS(Bakgrunnsdata!$F:$F,Bakgrunnsdata!$C:$C,'Endring fra 2023 til 2024'!$B22,Bakgrunnsdata!$D:$D,'Endring fra 2023 til 2024'!M$1)</f>
        <v>10290.421966877049</v>
      </c>
      <c r="N22" s="2">
        <f>SUMIFS(Bakgrunnsdata!$F:$F,Bakgrunnsdata!$C:$C,'Endring fra 2023 til 2024'!$B22,Bakgrunnsdata!$D:$D,'Endring fra 2023 til 2024'!N$1)</f>
        <v>10744.165162039706</v>
      </c>
      <c r="O22" s="2">
        <f>SUMIFS(Bakgrunnsdata!$F:$F,Bakgrunnsdata!$C:$C,'Endring fra 2023 til 2024'!$B22,Bakgrunnsdata!$D:$D,'Endring fra 2023 til 2024'!O$1)</f>
        <v>10475.404265662877</v>
      </c>
      <c r="P22" s="2">
        <f>SUMIFS(Bakgrunnsdata!$F:$F,Bakgrunnsdata!$C:$C,'Endring fra 2023 til 2024'!$B22,Bakgrunnsdata!$D:$D,'Endring fra 2023 til 2024'!P$1)</f>
        <v>10668.356819311706</v>
      </c>
      <c r="Q22" s="5">
        <f t="shared" si="0"/>
        <v>1.8419580643899813E-2</v>
      </c>
      <c r="R22" s="6">
        <f t="shared" si="1"/>
        <v>192.95255364882905</v>
      </c>
    </row>
    <row r="23" spans="1:18">
      <c r="A23" t="s">
        <v>4</v>
      </c>
      <c r="B23" t="s">
        <v>47</v>
      </c>
      <c r="C23" t="s">
        <v>48</v>
      </c>
      <c r="D23" s="2">
        <f>SUMIFS(Bakgrunnsdata!$F:$F,Bakgrunnsdata!$C:$C,'Endring fra 2023 til 2024'!$B23,Bakgrunnsdata!$D:$D,'Endring fra 2023 til 2024'!D$1)</f>
        <v>62070.295478595363</v>
      </c>
      <c r="E23" s="2">
        <f>SUMIFS(Bakgrunnsdata!$F:$F,Bakgrunnsdata!$C:$C,'Endring fra 2023 til 2024'!$B23,Bakgrunnsdata!$D:$D,'Endring fra 2023 til 2024'!E$1)</f>
        <v>61784.488074615103</v>
      </c>
      <c r="F23" s="2">
        <f>SUMIFS(Bakgrunnsdata!$F:$F,Bakgrunnsdata!$C:$C,'Endring fra 2023 til 2024'!$B23,Bakgrunnsdata!$D:$D,'Endring fra 2023 til 2024'!F$1)</f>
        <v>64149.523103628591</v>
      </c>
      <c r="G23" s="2">
        <f>SUMIFS(Bakgrunnsdata!$F:$F,Bakgrunnsdata!$C:$C,'Endring fra 2023 til 2024'!$B23,Bakgrunnsdata!$D:$D,'Endring fra 2023 til 2024'!G$1)</f>
        <v>63465.073647603262</v>
      </c>
      <c r="H23" s="2">
        <f>SUMIFS(Bakgrunnsdata!$F:$F,Bakgrunnsdata!$C:$C,'Endring fra 2023 til 2024'!$B23,Bakgrunnsdata!$D:$D,'Endring fra 2023 til 2024'!H$1)</f>
        <v>63333.375283490081</v>
      </c>
      <c r="I23" s="2">
        <f>SUMIFS(Bakgrunnsdata!$F:$F,Bakgrunnsdata!$C:$C,'Endring fra 2023 til 2024'!$B23,Bakgrunnsdata!$D:$D,'Endring fra 2023 til 2024'!I$1)</f>
        <v>58205.125017553713</v>
      </c>
      <c r="J23" s="2">
        <f>SUMIFS(Bakgrunnsdata!$F:$F,Bakgrunnsdata!$C:$C,'Endring fra 2023 til 2024'!$B23,Bakgrunnsdata!$D:$D,'Endring fra 2023 til 2024'!J$1)</f>
        <v>57526.912176545375</v>
      </c>
      <c r="K23" s="2">
        <f>SUMIFS(Bakgrunnsdata!$F:$F,Bakgrunnsdata!$C:$C,'Endring fra 2023 til 2024'!$B23,Bakgrunnsdata!$D:$D,'Endring fra 2023 til 2024'!K$1)</f>
        <v>54750.30983582756</v>
      </c>
      <c r="L23" s="2">
        <f>SUMIFS(Bakgrunnsdata!$F:$F,Bakgrunnsdata!$C:$C,'Endring fra 2023 til 2024'!$B23,Bakgrunnsdata!$D:$D,'Endring fra 2023 til 2024'!L$1)</f>
        <v>70589.562329923181</v>
      </c>
      <c r="M23" s="2">
        <f>SUMIFS(Bakgrunnsdata!$F:$F,Bakgrunnsdata!$C:$C,'Endring fra 2023 til 2024'!$B23,Bakgrunnsdata!$D:$D,'Endring fra 2023 til 2024'!M$1)</f>
        <v>60494.571214748132</v>
      </c>
      <c r="N23" s="2">
        <f>SUMIFS(Bakgrunnsdata!$F:$F,Bakgrunnsdata!$C:$C,'Endring fra 2023 til 2024'!$B23,Bakgrunnsdata!$D:$D,'Endring fra 2023 til 2024'!N$1)</f>
        <v>57545.920886057844</v>
      </c>
      <c r="O23" s="2">
        <f>SUMIFS(Bakgrunnsdata!$F:$F,Bakgrunnsdata!$C:$C,'Endring fra 2023 til 2024'!$B23,Bakgrunnsdata!$D:$D,'Endring fra 2023 til 2024'!O$1)</f>
        <v>57031.458388061925</v>
      </c>
      <c r="P23" s="2">
        <f>SUMIFS(Bakgrunnsdata!$F:$F,Bakgrunnsdata!$C:$C,'Endring fra 2023 til 2024'!$B23,Bakgrunnsdata!$D:$D,'Endring fra 2023 til 2024'!P$1)</f>
        <v>55558.741494798029</v>
      </c>
      <c r="Q23" s="5">
        <f t="shared" si="0"/>
        <v>-2.5822886787201127E-2</v>
      </c>
      <c r="R23" s="6">
        <f t="shared" si="1"/>
        <v>-1472.7168932638961</v>
      </c>
    </row>
    <row r="24" spans="1:18">
      <c r="A24" t="s">
        <v>4</v>
      </c>
      <c r="B24" t="s">
        <v>49</v>
      </c>
      <c r="C24" t="s">
        <v>50</v>
      </c>
      <c r="D24" s="2">
        <f>SUMIFS(Bakgrunnsdata!$F:$F,Bakgrunnsdata!$C:$C,'Endring fra 2023 til 2024'!$B24,Bakgrunnsdata!$D:$D,'Endring fra 2023 til 2024'!D$1)</f>
        <v>15488.199381089848</v>
      </c>
      <c r="E24" s="2">
        <f>SUMIFS(Bakgrunnsdata!$F:$F,Bakgrunnsdata!$C:$C,'Endring fra 2023 til 2024'!$B24,Bakgrunnsdata!$D:$D,'Endring fra 2023 til 2024'!E$1)</f>
        <v>15415.626592068023</v>
      </c>
      <c r="F24" s="2">
        <f>SUMIFS(Bakgrunnsdata!$F:$F,Bakgrunnsdata!$C:$C,'Endring fra 2023 til 2024'!$B24,Bakgrunnsdata!$D:$D,'Endring fra 2023 til 2024'!F$1)</f>
        <v>15532.743826788132</v>
      </c>
      <c r="G24" s="2">
        <f>SUMIFS(Bakgrunnsdata!$F:$F,Bakgrunnsdata!$C:$C,'Endring fra 2023 til 2024'!$B24,Bakgrunnsdata!$D:$D,'Endring fra 2023 til 2024'!G$1)</f>
        <v>16017.054822224061</v>
      </c>
      <c r="H24" s="2">
        <f>SUMIFS(Bakgrunnsdata!$F:$F,Bakgrunnsdata!$C:$C,'Endring fra 2023 til 2024'!$B24,Bakgrunnsdata!$D:$D,'Endring fra 2023 til 2024'!H$1)</f>
        <v>15711.262332330591</v>
      </c>
      <c r="I24" s="2">
        <f>SUMIFS(Bakgrunnsdata!$F:$F,Bakgrunnsdata!$C:$C,'Endring fra 2023 til 2024'!$B24,Bakgrunnsdata!$D:$D,'Endring fra 2023 til 2024'!I$1)</f>
        <v>15854.118929893955</v>
      </c>
      <c r="J24" s="2">
        <f>SUMIFS(Bakgrunnsdata!$F:$F,Bakgrunnsdata!$C:$C,'Endring fra 2023 til 2024'!$B24,Bakgrunnsdata!$D:$D,'Endring fra 2023 til 2024'!J$1)</f>
        <v>16501.104141983174</v>
      </c>
      <c r="K24" s="2">
        <f>SUMIFS(Bakgrunnsdata!$F:$F,Bakgrunnsdata!$C:$C,'Endring fra 2023 til 2024'!$B24,Bakgrunnsdata!$D:$D,'Endring fra 2023 til 2024'!K$1)</f>
        <v>16608.986207284652</v>
      </c>
      <c r="L24" s="2">
        <f>SUMIFS(Bakgrunnsdata!$F:$F,Bakgrunnsdata!$C:$C,'Endring fra 2023 til 2024'!$B24,Bakgrunnsdata!$D:$D,'Endring fra 2023 til 2024'!L$1)</f>
        <v>16866.150075614401</v>
      </c>
      <c r="M24" s="2">
        <f>SUMIFS(Bakgrunnsdata!$F:$F,Bakgrunnsdata!$C:$C,'Endring fra 2023 til 2024'!$B24,Bakgrunnsdata!$D:$D,'Endring fra 2023 til 2024'!M$1)</f>
        <v>17184.087252454872</v>
      </c>
      <c r="N24" s="2">
        <f>SUMIFS(Bakgrunnsdata!$F:$F,Bakgrunnsdata!$C:$C,'Endring fra 2023 til 2024'!$B24,Bakgrunnsdata!$D:$D,'Endring fra 2023 til 2024'!N$1)</f>
        <v>17501.590349482816</v>
      </c>
      <c r="O24" s="2">
        <f>SUMIFS(Bakgrunnsdata!$F:$F,Bakgrunnsdata!$C:$C,'Endring fra 2023 til 2024'!$B24,Bakgrunnsdata!$D:$D,'Endring fra 2023 til 2024'!O$1)</f>
        <v>16690.467003035737</v>
      </c>
      <c r="P24" s="2">
        <f>SUMIFS(Bakgrunnsdata!$F:$F,Bakgrunnsdata!$C:$C,'Endring fra 2023 til 2024'!$B24,Bakgrunnsdata!$D:$D,'Endring fra 2023 til 2024'!P$1)</f>
        <v>17431.32863267231</v>
      </c>
      <c r="Q24" s="5">
        <f t="shared" si="0"/>
        <v>4.4388310375127471E-2</v>
      </c>
      <c r="R24" s="6">
        <f t="shared" si="1"/>
        <v>740.86162963657262</v>
      </c>
    </row>
    <row r="25" spans="1:18">
      <c r="A25" t="s">
        <v>4</v>
      </c>
      <c r="B25" t="s">
        <v>51</v>
      </c>
      <c r="C25" t="s">
        <v>52</v>
      </c>
      <c r="D25" s="2">
        <f>SUMIFS(Bakgrunnsdata!$F:$F,Bakgrunnsdata!$C:$C,'Endring fra 2023 til 2024'!$B25,Bakgrunnsdata!$D:$D,'Endring fra 2023 til 2024'!D$1)</f>
        <v>206603.41270776509</v>
      </c>
      <c r="E25" s="2">
        <f>SUMIFS(Bakgrunnsdata!$F:$F,Bakgrunnsdata!$C:$C,'Endring fra 2023 til 2024'!$B25,Bakgrunnsdata!$D:$D,'Endring fra 2023 til 2024'!E$1)</f>
        <v>259985.73628606301</v>
      </c>
      <c r="F25" s="2">
        <f>SUMIFS(Bakgrunnsdata!$F:$F,Bakgrunnsdata!$C:$C,'Endring fra 2023 til 2024'!$B25,Bakgrunnsdata!$D:$D,'Endring fra 2023 til 2024'!F$1)</f>
        <v>259106.57942538196</v>
      </c>
      <c r="G25" s="2">
        <f>SUMIFS(Bakgrunnsdata!$F:$F,Bakgrunnsdata!$C:$C,'Endring fra 2023 til 2024'!$B25,Bakgrunnsdata!$D:$D,'Endring fra 2023 til 2024'!G$1)</f>
        <v>261331.48874547295</v>
      </c>
      <c r="H25" s="2">
        <f>SUMIFS(Bakgrunnsdata!$F:$F,Bakgrunnsdata!$C:$C,'Endring fra 2023 til 2024'!$B25,Bakgrunnsdata!$D:$D,'Endring fra 2023 til 2024'!H$1)</f>
        <v>267429.03051741089</v>
      </c>
      <c r="I25" s="2">
        <f>SUMIFS(Bakgrunnsdata!$F:$F,Bakgrunnsdata!$C:$C,'Endring fra 2023 til 2024'!$B25,Bakgrunnsdata!$D:$D,'Endring fra 2023 til 2024'!I$1)</f>
        <v>263279.70442927507</v>
      </c>
      <c r="J25" s="2">
        <f>SUMIFS(Bakgrunnsdata!$F:$F,Bakgrunnsdata!$C:$C,'Endring fra 2023 til 2024'!$B25,Bakgrunnsdata!$D:$D,'Endring fra 2023 til 2024'!J$1)</f>
        <v>248316.45246051261</v>
      </c>
      <c r="K25" s="2">
        <f>SUMIFS(Bakgrunnsdata!$F:$F,Bakgrunnsdata!$C:$C,'Endring fra 2023 til 2024'!$B25,Bakgrunnsdata!$D:$D,'Endring fra 2023 til 2024'!K$1)</f>
        <v>245044.26178126087</v>
      </c>
      <c r="L25" s="2">
        <f>SUMIFS(Bakgrunnsdata!$F:$F,Bakgrunnsdata!$C:$C,'Endring fra 2023 til 2024'!$B25,Bakgrunnsdata!$D:$D,'Endring fra 2023 til 2024'!L$1)</f>
        <v>276192.6152770443</v>
      </c>
      <c r="M25" s="2">
        <f>SUMIFS(Bakgrunnsdata!$F:$F,Bakgrunnsdata!$C:$C,'Endring fra 2023 til 2024'!$B25,Bakgrunnsdata!$D:$D,'Endring fra 2023 til 2024'!M$1)</f>
        <v>272117.69503788353</v>
      </c>
      <c r="N25" s="2">
        <f>SUMIFS(Bakgrunnsdata!$F:$F,Bakgrunnsdata!$C:$C,'Endring fra 2023 til 2024'!$B25,Bakgrunnsdata!$D:$D,'Endring fra 2023 til 2024'!N$1)</f>
        <v>279017.39350246312</v>
      </c>
      <c r="O25" s="2">
        <f>SUMIFS(Bakgrunnsdata!$F:$F,Bakgrunnsdata!$C:$C,'Endring fra 2023 til 2024'!$B25,Bakgrunnsdata!$D:$D,'Endring fra 2023 til 2024'!O$1)</f>
        <v>257918.98866994024</v>
      </c>
      <c r="P25" s="2">
        <f>SUMIFS(Bakgrunnsdata!$F:$F,Bakgrunnsdata!$C:$C,'Endring fra 2023 til 2024'!$B25,Bakgrunnsdata!$D:$D,'Endring fra 2023 til 2024'!P$1)</f>
        <v>282386.6586352312</v>
      </c>
      <c r="Q25" s="5">
        <f t="shared" si="0"/>
        <v>9.4865717687045992E-2</v>
      </c>
      <c r="R25" s="6">
        <f t="shared" si="1"/>
        <v>24467.669965290959</v>
      </c>
    </row>
    <row r="26" spans="1:18">
      <c r="A26" t="s">
        <v>4</v>
      </c>
      <c r="B26" t="s">
        <v>53</v>
      </c>
      <c r="C26" t="s">
        <v>54</v>
      </c>
      <c r="D26" s="2">
        <f>SUMIFS(Bakgrunnsdata!$F:$F,Bakgrunnsdata!$C:$C,'Endring fra 2023 til 2024'!$B26,Bakgrunnsdata!$D:$D,'Endring fra 2023 til 2024'!D$1)</f>
        <v>14921.873539192475</v>
      </c>
      <c r="E26" s="2">
        <f>SUMIFS(Bakgrunnsdata!$F:$F,Bakgrunnsdata!$C:$C,'Endring fra 2023 til 2024'!$B26,Bakgrunnsdata!$D:$D,'Endring fra 2023 til 2024'!E$1)</f>
        <v>14534.054207534193</v>
      </c>
      <c r="F26" s="2">
        <f>SUMIFS(Bakgrunnsdata!$F:$F,Bakgrunnsdata!$C:$C,'Endring fra 2023 til 2024'!$B26,Bakgrunnsdata!$D:$D,'Endring fra 2023 til 2024'!F$1)</f>
        <v>15410.886396311427</v>
      </c>
      <c r="G26" s="2">
        <f>SUMIFS(Bakgrunnsdata!$F:$F,Bakgrunnsdata!$C:$C,'Endring fra 2023 til 2024'!$B26,Bakgrunnsdata!$D:$D,'Endring fra 2023 til 2024'!G$1)</f>
        <v>16142.923244214675</v>
      </c>
      <c r="H26" s="2">
        <f>SUMIFS(Bakgrunnsdata!$F:$F,Bakgrunnsdata!$C:$C,'Endring fra 2023 til 2024'!$B26,Bakgrunnsdata!$D:$D,'Endring fra 2023 til 2024'!H$1)</f>
        <v>17289.976658681564</v>
      </c>
      <c r="I26" s="2">
        <f>SUMIFS(Bakgrunnsdata!$F:$F,Bakgrunnsdata!$C:$C,'Endring fra 2023 til 2024'!$B26,Bakgrunnsdata!$D:$D,'Endring fra 2023 til 2024'!I$1)</f>
        <v>16100.431865781113</v>
      </c>
      <c r="J26" s="2">
        <f>SUMIFS(Bakgrunnsdata!$F:$F,Bakgrunnsdata!$C:$C,'Endring fra 2023 til 2024'!$B26,Bakgrunnsdata!$D:$D,'Endring fra 2023 til 2024'!J$1)</f>
        <v>15653.764251800814</v>
      </c>
      <c r="K26" s="2">
        <f>SUMIFS(Bakgrunnsdata!$F:$F,Bakgrunnsdata!$C:$C,'Endring fra 2023 til 2024'!$B26,Bakgrunnsdata!$D:$D,'Endring fra 2023 til 2024'!K$1)</f>
        <v>14931.0829975874</v>
      </c>
      <c r="L26" s="2">
        <f>SUMIFS(Bakgrunnsdata!$F:$F,Bakgrunnsdata!$C:$C,'Endring fra 2023 til 2024'!$B26,Bakgrunnsdata!$D:$D,'Endring fra 2023 til 2024'!L$1)</f>
        <v>15616.303320512441</v>
      </c>
      <c r="M26" s="2">
        <f>SUMIFS(Bakgrunnsdata!$F:$F,Bakgrunnsdata!$C:$C,'Endring fra 2023 til 2024'!$B26,Bakgrunnsdata!$D:$D,'Endring fra 2023 til 2024'!M$1)</f>
        <v>15788.633702292787</v>
      </c>
      <c r="N26" s="2">
        <f>SUMIFS(Bakgrunnsdata!$F:$F,Bakgrunnsdata!$C:$C,'Endring fra 2023 til 2024'!$B26,Bakgrunnsdata!$D:$D,'Endring fra 2023 til 2024'!N$1)</f>
        <v>15615.919244997218</v>
      </c>
      <c r="O26" s="2">
        <f>SUMIFS(Bakgrunnsdata!$F:$F,Bakgrunnsdata!$C:$C,'Endring fra 2023 til 2024'!$B26,Bakgrunnsdata!$D:$D,'Endring fra 2023 til 2024'!O$1)</f>
        <v>15292.996684506412</v>
      </c>
      <c r="P26" s="2">
        <f>SUMIFS(Bakgrunnsdata!$F:$F,Bakgrunnsdata!$C:$C,'Endring fra 2023 til 2024'!$B26,Bakgrunnsdata!$D:$D,'Endring fra 2023 til 2024'!P$1)</f>
        <v>15110.844872962458</v>
      </c>
      <c r="Q26" s="5">
        <f t="shared" si="0"/>
        <v>-1.1910799126014004E-2</v>
      </c>
      <c r="R26" s="6">
        <f t="shared" si="1"/>
        <v>-182.15181154395395</v>
      </c>
    </row>
    <row r="27" spans="1:18">
      <c r="A27" t="s">
        <v>55</v>
      </c>
      <c r="B27" t="s">
        <v>56</v>
      </c>
      <c r="C27" t="s">
        <v>57</v>
      </c>
      <c r="D27" s="2">
        <f>SUMIFS(Bakgrunnsdata!$F:$F,Bakgrunnsdata!$C:$C,'Endring fra 2023 til 2024'!$B27,Bakgrunnsdata!$D:$D,'Endring fra 2023 til 2024'!D$1)</f>
        <v>276662.44926249591</v>
      </c>
      <c r="E27" s="2">
        <f>SUMIFS(Bakgrunnsdata!$F:$F,Bakgrunnsdata!$C:$C,'Endring fra 2023 til 2024'!$B27,Bakgrunnsdata!$D:$D,'Endring fra 2023 til 2024'!E$1)</f>
        <v>282108.68898476171</v>
      </c>
      <c r="F27" s="2">
        <f>SUMIFS(Bakgrunnsdata!$F:$F,Bakgrunnsdata!$C:$C,'Endring fra 2023 til 2024'!$B27,Bakgrunnsdata!$D:$D,'Endring fra 2023 til 2024'!F$1)</f>
        <v>265413.41036028147</v>
      </c>
      <c r="G27" s="2">
        <f>SUMIFS(Bakgrunnsdata!$F:$F,Bakgrunnsdata!$C:$C,'Endring fra 2023 til 2024'!$B27,Bakgrunnsdata!$D:$D,'Endring fra 2023 til 2024'!G$1)</f>
        <v>248920.16663107582</v>
      </c>
      <c r="H27" s="2">
        <f>SUMIFS(Bakgrunnsdata!$F:$F,Bakgrunnsdata!$C:$C,'Endring fra 2023 til 2024'!$B27,Bakgrunnsdata!$D:$D,'Endring fra 2023 til 2024'!H$1)</f>
        <v>234459.23647559888</v>
      </c>
      <c r="I27" s="2">
        <f>SUMIFS(Bakgrunnsdata!$F:$F,Bakgrunnsdata!$C:$C,'Endring fra 2023 til 2024'!$B27,Bakgrunnsdata!$D:$D,'Endring fra 2023 til 2024'!I$1)</f>
        <v>212798.83962593449</v>
      </c>
      <c r="J27" s="2">
        <f>SUMIFS(Bakgrunnsdata!$F:$F,Bakgrunnsdata!$C:$C,'Endring fra 2023 til 2024'!$B27,Bakgrunnsdata!$D:$D,'Endring fra 2023 til 2024'!J$1)</f>
        <v>210146.58398771923</v>
      </c>
      <c r="K27" s="2">
        <f>SUMIFS(Bakgrunnsdata!$F:$F,Bakgrunnsdata!$C:$C,'Endring fra 2023 til 2024'!$B27,Bakgrunnsdata!$D:$D,'Endring fra 2023 til 2024'!K$1)</f>
        <v>199497.91780652982</v>
      </c>
      <c r="L27" s="2">
        <f>SUMIFS(Bakgrunnsdata!$F:$F,Bakgrunnsdata!$C:$C,'Endring fra 2023 til 2024'!$B27,Bakgrunnsdata!$D:$D,'Endring fra 2023 til 2024'!L$1)</f>
        <v>200211.6037637624</v>
      </c>
      <c r="M27" s="2">
        <f>SUMIFS(Bakgrunnsdata!$F:$F,Bakgrunnsdata!$C:$C,'Endring fra 2023 til 2024'!$B27,Bakgrunnsdata!$D:$D,'Endring fra 2023 til 2024'!M$1)</f>
        <v>195470.65678065535</v>
      </c>
      <c r="N27" s="2">
        <f>SUMIFS(Bakgrunnsdata!$F:$F,Bakgrunnsdata!$C:$C,'Endring fra 2023 til 2024'!$B27,Bakgrunnsdata!$D:$D,'Endring fra 2023 til 2024'!N$1)</f>
        <v>188911.43099915504</v>
      </c>
      <c r="O27" s="2">
        <f>SUMIFS(Bakgrunnsdata!$F:$F,Bakgrunnsdata!$C:$C,'Endring fra 2023 til 2024'!$B27,Bakgrunnsdata!$D:$D,'Endring fra 2023 til 2024'!O$1)</f>
        <v>174909.85107155066</v>
      </c>
      <c r="P27" s="2">
        <f>SUMIFS(Bakgrunnsdata!$F:$F,Bakgrunnsdata!$C:$C,'Endring fra 2023 til 2024'!$B27,Bakgrunnsdata!$D:$D,'Endring fra 2023 til 2024'!P$1)</f>
        <v>163059.29354286764</v>
      </c>
      <c r="Q27" s="5">
        <f t="shared" si="0"/>
        <v>-6.7752373328791471E-2</v>
      </c>
      <c r="R27" s="6">
        <f t="shared" si="1"/>
        <v>-11850.557528683014</v>
      </c>
    </row>
    <row r="28" spans="1:18">
      <c r="A28" t="s">
        <v>55</v>
      </c>
      <c r="B28" t="s">
        <v>58</v>
      </c>
      <c r="C28" t="s">
        <v>59</v>
      </c>
      <c r="D28" s="2">
        <f>SUMIFS(Bakgrunnsdata!$F:$F,Bakgrunnsdata!$C:$C,'Endring fra 2023 til 2024'!$B28,Bakgrunnsdata!$D:$D,'Endring fra 2023 til 2024'!D$1)</f>
        <v>387272.55988433451</v>
      </c>
      <c r="E28" s="2">
        <f>SUMIFS(Bakgrunnsdata!$F:$F,Bakgrunnsdata!$C:$C,'Endring fra 2023 til 2024'!$B28,Bakgrunnsdata!$D:$D,'Endring fra 2023 til 2024'!E$1)</f>
        <v>387481.37178983213</v>
      </c>
      <c r="F28" s="2">
        <f>SUMIFS(Bakgrunnsdata!$F:$F,Bakgrunnsdata!$C:$C,'Endring fra 2023 til 2024'!$B28,Bakgrunnsdata!$D:$D,'Endring fra 2023 til 2024'!F$1)</f>
        <v>342548.5055133003</v>
      </c>
      <c r="G28" s="2">
        <f>SUMIFS(Bakgrunnsdata!$F:$F,Bakgrunnsdata!$C:$C,'Endring fra 2023 til 2024'!$B28,Bakgrunnsdata!$D:$D,'Endring fra 2023 til 2024'!G$1)</f>
        <v>287928.10347122693</v>
      </c>
      <c r="H28" s="2">
        <f>SUMIFS(Bakgrunnsdata!$F:$F,Bakgrunnsdata!$C:$C,'Endring fra 2023 til 2024'!$B28,Bakgrunnsdata!$D:$D,'Endring fra 2023 til 2024'!H$1)</f>
        <v>277788.0397427011</v>
      </c>
      <c r="I28" s="2">
        <f>SUMIFS(Bakgrunnsdata!$F:$F,Bakgrunnsdata!$C:$C,'Endring fra 2023 til 2024'!$B28,Bakgrunnsdata!$D:$D,'Endring fra 2023 til 2024'!I$1)</f>
        <v>257868.60476351934</v>
      </c>
      <c r="J28" s="2">
        <f>SUMIFS(Bakgrunnsdata!$F:$F,Bakgrunnsdata!$C:$C,'Endring fra 2023 til 2024'!$B28,Bakgrunnsdata!$D:$D,'Endring fra 2023 til 2024'!J$1)</f>
        <v>263552.90473963763</v>
      </c>
      <c r="K28" s="2">
        <f>SUMIFS(Bakgrunnsdata!$F:$F,Bakgrunnsdata!$C:$C,'Endring fra 2023 til 2024'!$B28,Bakgrunnsdata!$D:$D,'Endring fra 2023 til 2024'!K$1)</f>
        <v>249897.33011521641</v>
      </c>
      <c r="L28" s="2">
        <f>SUMIFS(Bakgrunnsdata!$F:$F,Bakgrunnsdata!$C:$C,'Endring fra 2023 til 2024'!$B28,Bakgrunnsdata!$D:$D,'Endring fra 2023 til 2024'!L$1)</f>
        <v>236557.97356344439</v>
      </c>
      <c r="M28" s="2">
        <f>SUMIFS(Bakgrunnsdata!$F:$F,Bakgrunnsdata!$C:$C,'Endring fra 2023 til 2024'!$B28,Bakgrunnsdata!$D:$D,'Endring fra 2023 til 2024'!M$1)</f>
        <v>232656.90056288405</v>
      </c>
      <c r="N28" s="2">
        <f>SUMIFS(Bakgrunnsdata!$F:$F,Bakgrunnsdata!$C:$C,'Endring fra 2023 til 2024'!$B28,Bakgrunnsdata!$D:$D,'Endring fra 2023 til 2024'!N$1)</f>
        <v>234045.75710182599</v>
      </c>
      <c r="O28" s="2">
        <f>SUMIFS(Bakgrunnsdata!$F:$F,Bakgrunnsdata!$C:$C,'Endring fra 2023 til 2024'!$B28,Bakgrunnsdata!$D:$D,'Endring fra 2023 til 2024'!O$1)</f>
        <v>217554.65872787108</v>
      </c>
      <c r="P28" s="2">
        <f>SUMIFS(Bakgrunnsdata!$F:$F,Bakgrunnsdata!$C:$C,'Endring fra 2023 til 2024'!$B28,Bakgrunnsdata!$D:$D,'Endring fra 2023 til 2024'!P$1)</f>
        <v>204266.24145555621</v>
      </c>
      <c r="Q28" s="5">
        <f t="shared" si="0"/>
        <v>-6.1080821481909631E-2</v>
      </c>
      <c r="R28" s="6">
        <f t="shared" si="1"/>
        <v>-13288.417272314866</v>
      </c>
    </row>
    <row r="29" spans="1:18">
      <c r="A29" t="s">
        <v>55</v>
      </c>
      <c r="B29" t="s">
        <v>60</v>
      </c>
      <c r="C29" t="s">
        <v>61</v>
      </c>
      <c r="D29" s="2">
        <f>SUMIFS(Bakgrunnsdata!$F:$F,Bakgrunnsdata!$C:$C,'Endring fra 2023 til 2024'!$B29,Bakgrunnsdata!$D:$D,'Endring fra 2023 til 2024'!D$1)</f>
        <v>338533.52516532206</v>
      </c>
      <c r="E29" s="2">
        <f>SUMIFS(Bakgrunnsdata!$F:$F,Bakgrunnsdata!$C:$C,'Endring fra 2023 til 2024'!$B29,Bakgrunnsdata!$D:$D,'Endring fra 2023 til 2024'!E$1)</f>
        <v>351991.49692706449</v>
      </c>
      <c r="F29" s="2">
        <f>SUMIFS(Bakgrunnsdata!$F:$F,Bakgrunnsdata!$C:$C,'Endring fra 2023 til 2024'!$B29,Bakgrunnsdata!$D:$D,'Endring fra 2023 til 2024'!F$1)</f>
        <v>358096.04568162566</v>
      </c>
      <c r="G29" s="2">
        <f>SUMIFS(Bakgrunnsdata!$F:$F,Bakgrunnsdata!$C:$C,'Endring fra 2023 til 2024'!$B29,Bakgrunnsdata!$D:$D,'Endring fra 2023 til 2024'!G$1)</f>
        <v>345933.76922012022</v>
      </c>
      <c r="H29" s="2">
        <f>SUMIFS(Bakgrunnsdata!$F:$F,Bakgrunnsdata!$C:$C,'Endring fra 2023 til 2024'!$B29,Bakgrunnsdata!$D:$D,'Endring fra 2023 til 2024'!H$1)</f>
        <v>345952.11684882658</v>
      </c>
      <c r="I29" s="2">
        <f>SUMIFS(Bakgrunnsdata!$F:$F,Bakgrunnsdata!$C:$C,'Endring fra 2023 til 2024'!$B29,Bakgrunnsdata!$D:$D,'Endring fra 2023 til 2024'!I$1)</f>
        <v>334433.50344667037</v>
      </c>
      <c r="J29" s="2">
        <f>SUMIFS(Bakgrunnsdata!$F:$F,Bakgrunnsdata!$C:$C,'Endring fra 2023 til 2024'!$B29,Bakgrunnsdata!$D:$D,'Endring fra 2023 til 2024'!J$1)</f>
        <v>335353.18555954756</v>
      </c>
      <c r="K29" s="2">
        <f>SUMIFS(Bakgrunnsdata!$F:$F,Bakgrunnsdata!$C:$C,'Endring fra 2023 til 2024'!$B29,Bakgrunnsdata!$D:$D,'Endring fra 2023 til 2024'!K$1)</f>
        <v>313180.66977629246</v>
      </c>
      <c r="L29" s="2">
        <f>SUMIFS(Bakgrunnsdata!$F:$F,Bakgrunnsdata!$C:$C,'Endring fra 2023 til 2024'!$B29,Bakgrunnsdata!$D:$D,'Endring fra 2023 til 2024'!L$1)</f>
        <v>289446.63762883621</v>
      </c>
      <c r="M29" s="2">
        <f>SUMIFS(Bakgrunnsdata!$F:$F,Bakgrunnsdata!$C:$C,'Endring fra 2023 til 2024'!$B29,Bakgrunnsdata!$D:$D,'Endring fra 2023 til 2024'!M$1)</f>
        <v>303269.59468354413</v>
      </c>
      <c r="N29" s="2">
        <f>SUMIFS(Bakgrunnsdata!$F:$F,Bakgrunnsdata!$C:$C,'Endring fra 2023 til 2024'!$B29,Bakgrunnsdata!$D:$D,'Endring fra 2023 til 2024'!N$1)</f>
        <v>295256.56914993282</v>
      </c>
      <c r="O29" s="2">
        <f>SUMIFS(Bakgrunnsdata!$F:$F,Bakgrunnsdata!$C:$C,'Endring fra 2023 til 2024'!$B29,Bakgrunnsdata!$D:$D,'Endring fra 2023 til 2024'!O$1)</f>
        <v>274255.25379272329</v>
      </c>
      <c r="P29" s="2">
        <f>SUMIFS(Bakgrunnsdata!$F:$F,Bakgrunnsdata!$C:$C,'Endring fra 2023 til 2024'!$B29,Bakgrunnsdata!$D:$D,'Endring fra 2023 til 2024'!P$1)</f>
        <v>264994.34797252883</v>
      </c>
      <c r="Q29" s="5">
        <f t="shared" si="0"/>
        <v>-3.3767469144615481E-2</v>
      </c>
      <c r="R29" s="6">
        <f t="shared" si="1"/>
        <v>-9260.9058201944572</v>
      </c>
    </row>
    <row r="30" spans="1:18">
      <c r="A30" t="s">
        <v>55</v>
      </c>
      <c r="B30" t="s">
        <v>62</v>
      </c>
      <c r="C30" t="s">
        <v>63</v>
      </c>
      <c r="D30" s="2">
        <f>SUMIFS(Bakgrunnsdata!$F:$F,Bakgrunnsdata!$C:$C,'Endring fra 2023 til 2024'!$B30,Bakgrunnsdata!$D:$D,'Endring fra 2023 til 2024'!D$1)</f>
        <v>128716.77639989048</v>
      </c>
      <c r="E30" s="2">
        <f>SUMIFS(Bakgrunnsdata!$F:$F,Bakgrunnsdata!$C:$C,'Endring fra 2023 til 2024'!$B30,Bakgrunnsdata!$D:$D,'Endring fra 2023 til 2024'!E$1)</f>
        <v>133579.93902683727</v>
      </c>
      <c r="F30" s="2">
        <f>SUMIFS(Bakgrunnsdata!$F:$F,Bakgrunnsdata!$C:$C,'Endring fra 2023 til 2024'!$B30,Bakgrunnsdata!$D:$D,'Endring fra 2023 til 2024'!F$1)</f>
        <v>134368.01517320549</v>
      </c>
      <c r="G30" s="2">
        <f>SUMIFS(Bakgrunnsdata!$F:$F,Bakgrunnsdata!$C:$C,'Endring fra 2023 til 2024'!$B30,Bakgrunnsdata!$D:$D,'Endring fra 2023 til 2024'!G$1)</f>
        <v>127604.4337771228</v>
      </c>
      <c r="H30" s="2">
        <f>SUMIFS(Bakgrunnsdata!$F:$F,Bakgrunnsdata!$C:$C,'Endring fra 2023 til 2024'!$B30,Bakgrunnsdata!$D:$D,'Endring fra 2023 til 2024'!H$1)</f>
        <v>124751.97639267819</v>
      </c>
      <c r="I30" s="2">
        <f>SUMIFS(Bakgrunnsdata!$F:$F,Bakgrunnsdata!$C:$C,'Endring fra 2023 til 2024'!$B30,Bakgrunnsdata!$D:$D,'Endring fra 2023 til 2024'!I$1)</f>
        <v>119228.47970417733</v>
      </c>
      <c r="J30" s="2">
        <f>SUMIFS(Bakgrunnsdata!$F:$F,Bakgrunnsdata!$C:$C,'Endring fra 2023 til 2024'!$B30,Bakgrunnsdata!$D:$D,'Endring fra 2023 til 2024'!J$1)</f>
        <v>123932.56885348754</v>
      </c>
      <c r="K30" s="2">
        <f>SUMIFS(Bakgrunnsdata!$F:$F,Bakgrunnsdata!$C:$C,'Endring fra 2023 til 2024'!$B30,Bakgrunnsdata!$D:$D,'Endring fra 2023 til 2024'!K$1)</f>
        <v>113636.78048463663</v>
      </c>
      <c r="L30" s="2">
        <f>SUMIFS(Bakgrunnsdata!$F:$F,Bakgrunnsdata!$C:$C,'Endring fra 2023 til 2024'!$B30,Bakgrunnsdata!$D:$D,'Endring fra 2023 til 2024'!L$1)</f>
        <v>109887.34386032831</v>
      </c>
      <c r="M30" s="2">
        <f>SUMIFS(Bakgrunnsdata!$F:$F,Bakgrunnsdata!$C:$C,'Endring fra 2023 til 2024'!$B30,Bakgrunnsdata!$D:$D,'Endring fra 2023 til 2024'!M$1)</f>
        <v>110283.97760967966</v>
      </c>
      <c r="N30" s="2">
        <f>SUMIFS(Bakgrunnsdata!$F:$F,Bakgrunnsdata!$C:$C,'Endring fra 2023 til 2024'!$B30,Bakgrunnsdata!$D:$D,'Endring fra 2023 til 2024'!N$1)</f>
        <v>110708.43143562539</v>
      </c>
      <c r="O30" s="2">
        <f>SUMIFS(Bakgrunnsdata!$F:$F,Bakgrunnsdata!$C:$C,'Endring fra 2023 til 2024'!$B30,Bakgrunnsdata!$D:$D,'Endring fra 2023 til 2024'!O$1)</f>
        <v>100775.50394757626</v>
      </c>
      <c r="P30" s="2">
        <f>SUMIFS(Bakgrunnsdata!$F:$F,Bakgrunnsdata!$C:$C,'Endring fra 2023 til 2024'!$B30,Bakgrunnsdata!$D:$D,'Endring fra 2023 til 2024'!P$1)</f>
        <v>97055.347037227402</v>
      </c>
      <c r="Q30" s="5">
        <f t="shared" si="0"/>
        <v>-3.6915289575570776E-2</v>
      </c>
      <c r="R30" s="6">
        <f t="shared" si="1"/>
        <v>-3720.1569103488582</v>
      </c>
    </row>
    <row r="31" spans="1:18">
      <c r="A31" t="s">
        <v>55</v>
      </c>
      <c r="B31" t="s">
        <v>64</v>
      </c>
      <c r="C31" t="s">
        <v>65</v>
      </c>
      <c r="D31" s="2">
        <f>SUMIFS(Bakgrunnsdata!$F:$F,Bakgrunnsdata!$C:$C,'Endring fra 2023 til 2024'!$B31,Bakgrunnsdata!$D:$D,'Endring fra 2023 til 2024'!D$1)</f>
        <v>413359.78341524821</v>
      </c>
      <c r="E31" s="2">
        <f>SUMIFS(Bakgrunnsdata!$F:$F,Bakgrunnsdata!$C:$C,'Endring fra 2023 til 2024'!$B31,Bakgrunnsdata!$D:$D,'Endring fra 2023 til 2024'!E$1)</f>
        <v>428993.12814502115</v>
      </c>
      <c r="F31" s="2">
        <f>SUMIFS(Bakgrunnsdata!$F:$F,Bakgrunnsdata!$C:$C,'Endring fra 2023 til 2024'!$B31,Bakgrunnsdata!$D:$D,'Endring fra 2023 til 2024'!F$1)</f>
        <v>447594.2018456643</v>
      </c>
      <c r="G31" s="2">
        <f>SUMIFS(Bakgrunnsdata!$F:$F,Bakgrunnsdata!$C:$C,'Endring fra 2023 til 2024'!$B31,Bakgrunnsdata!$D:$D,'Endring fra 2023 til 2024'!G$1)</f>
        <v>450232.13052292395</v>
      </c>
      <c r="H31" s="2">
        <f>SUMIFS(Bakgrunnsdata!$F:$F,Bakgrunnsdata!$C:$C,'Endring fra 2023 til 2024'!$B31,Bakgrunnsdata!$D:$D,'Endring fra 2023 til 2024'!H$1)</f>
        <v>457419.61537708255</v>
      </c>
      <c r="I31" s="2">
        <f>SUMIFS(Bakgrunnsdata!$F:$F,Bakgrunnsdata!$C:$C,'Endring fra 2023 til 2024'!$B31,Bakgrunnsdata!$D:$D,'Endring fra 2023 til 2024'!I$1)</f>
        <v>458661.86647386721</v>
      </c>
      <c r="J31" s="2">
        <f>SUMIFS(Bakgrunnsdata!$F:$F,Bakgrunnsdata!$C:$C,'Endring fra 2023 til 2024'!$B31,Bakgrunnsdata!$D:$D,'Endring fra 2023 til 2024'!J$1)</f>
        <v>499177.31469482556</v>
      </c>
      <c r="K31" s="2">
        <f>SUMIFS(Bakgrunnsdata!$F:$F,Bakgrunnsdata!$C:$C,'Endring fra 2023 til 2024'!$B31,Bakgrunnsdata!$D:$D,'Endring fra 2023 til 2024'!K$1)</f>
        <v>462029.80792576418</v>
      </c>
      <c r="L31" s="2">
        <f>SUMIFS(Bakgrunnsdata!$F:$F,Bakgrunnsdata!$C:$C,'Endring fra 2023 til 2024'!$B31,Bakgrunnsdata!$D:$D,'Endring fra 2023 til 2024'!L$1)</f>
        <v>293942.19045318401</v>
      </c>
      <c r="M31" s="2">
        <f>SUMIFS(Bakgrunnsdata!$F:$F,Bakgrunnsdata!$C:$C,'Endring fra 2023 til 2024'!$B31,Bakgrunnsdata!$D:$D,'Endring fra 2023 til 2024'!M$1)</f>
        <v>293436.50537223747</v>
      </c>
      <c r="N31" s="2">
        <f>SUMIFS(Bakgrunnsdata!$F:$F,Bakgrunnsdata!$C:$C,'Endring fra 2023 til 2024'!$B31,Bakgrunnsdata!$D:$D,'Endring fra 2023 til 2024'!N$1)</f>
        <v>383465.27064543439</v>
      </c>
      <c r="O31" s="2">
        <f>SUMIFS(Bakgrunnsdata!$F:$F,Bakgrunnsdata!$C:$C,'Endring fra 2023 til 2024'!$B31,Bakgrunnsdata!$D:$D,'Endring fra 2023 til 2024'!O$1)</f>
        <v>400322.87344105664</v>
      </c>
      <c r="P31" s="2">
        <f>SUMIFS(Bakgrunnsdata!$F:$F,Bakgrunnsdata!$C:$C,'Endring fra 2023 til 2024'!$B31,Bakgrunnsdata!$D:$D,'Endring fra 2023 til 2024'!P$1)</f>
        <v>389668.21084878664</v>
      </c>
      <c r="Q31" s="5">
        <f t="shared" si="0"/>
        <v>-2.6615173149327376E-2</v>
      </c>
      <c r="R31" s="6">
        <f t="shared" si="1"/>
        <v>-10654.662592270004</v>
      </c>
    </row>
    <row r="32" spans="1:18">
      <c r="A32" t="s">
        <v>55</v>
      </c>
      <c r="B32" t="s">
        <v>66</v>
      </c>
      <c r="C32" t="s">
        <v>67</v>
      </c>
      <c r="D32" s="2">
        <f>SUMIFS(Bakgrunnsdata!$F:$F,Bakgrunnsdata!$C:$C,'Endring fra 2023 til 2024'!$B32,Bakgrunnsdata!$D:$D,'Endring fra 2023 til 2024'!D$1)</f>
        <v>38094.328124965388</v>
      </c>
      <c r="E32" s="2">
        <f>SUMIFS(Bakgrunnsdata!$F:$F,Bakgrunnsdata!$C:$C,'Endring fra 2023 til 2024'!$B32,Bakgrunnsdata!$D:$D,'Endring fra 2023 til 2024'!E$1)</f>
        <v>37027.169238045499</v>
      </c>
      <c r="F32" s="2">
        <f>SUMIFS(Bakgrunnsdata!$F:$F,Bakgrunnsdata!$C:$C,'Endring fra 2023 til 2024'!$B32,Bakgrunnsdata!$D:$D,'Endring fra 2023 til 2024'!F$1)</f>
        <v>32973.571526277512</v>
      </c>
      <c r="G32" s="2">
        <f>SUMIFS(Bakgrunnsdata!$F:$F,Bakgrunnsdata!$C:$C,'Endring fra 2023 til 2024'!$B32,Bakgrunnsdata!$D:$D,'Endring fra 2023 til 2024'!G$1)</f>
        <v>31773.135612835256</v>
      </c>
      <c r="H32" s="2">
        <f>SUMIFS(Bakgrunnsdata!$F:$F,Bakgrunnsdata!$C:$C,'Endring fra 2023 til 2024'!$B32,Bakgrunnsdata!$D:$D,'Endring fra 2023 til 2024'!H$1)</f>
        <v>31536.061153991224</v>
      </c>
      <c r="I32" s="2">
        <f>SUMIFS(Bakgrunnsdata!$F:$F,Bakgrunnsdata!$C:$C,'Endring fra 2023 til 2024'!$B32,Bakgrunnsdata!$D:$D,'Endring fra 2023 til 2024'!I$1)</f>
        <v>30361.907837514602</v>
      </c>
      <c r="J32" s="2">
        <f>SUMIFS(Bakgrunnsdata!$F:$F,Bakgrunnsdata!$C:$C,'Endring fra 2023 til 2024'!$B32,Bakgrunnsdata!$D:$D,'Endring fra 2023 til 2024'!J$1)</f>
        <v>32540.127904180419</v>
      </c>
      <c r="K32" s="2">
        <f>SUMIFS(Bakgrunnsdata!$F:$F,Bakgrunnsdata!$C:$C,'Endring fra 2023 til 2024'!$B32,Bakgrunnsdata!$D:$D,'Endring fra 2023 til 2024'!K$1)</f>
        <v>30489.827104241638</v>
      </c>
      <c r="L32" s="2">
        <f>SUMIFS(Bakgrunnsdata!$F:$F,Bakgrunnsdata!$C:$C,'Endring fra 2023 til 2024'!$B32,Bakgrunnsdata!$D:$D,'Endring fra 2023 til 2024'!L$1)</f>
        <v>25756.013512484453</v>
      </c>
      <c r="M32" s="2">
        <f>SUMIFS(Bakgrunnsdata!$F:$F,Bakgrunnsdata!$C:$C,'Endring fra 2023 til 2024'!$B32,Bakgrunnsdata!$D:$D,'Endring fra 2023 til 2024'!M$1)</f>
        <v>24994.49695515812</v>
      </c>
      <c r="N32" s="2">
        <f>SUMIFS(Bakgrunnsdata!$F:$F,Bakgrunnsdata!$C:$C,'Endring fra 2023 til 2024'!$B32,Bakgrunnsdata!$D:$D,'Endring fra 2023 til 2024'!N$1)</f>
        <v>27138.21357684887</v>
      </c>
      <c r="O32" s="2">
        <f>SUMIFS(Bakgrunnsdata!$F:$F,Bakgrunnsdata!$C:$C,'Endring fra 2023 til 2024'!$B32,Bakgrunnsdata!$D:$D,'Endring fra 2023 til 2024'!O$1)</f>
        <v>25083.916650157498</v>
      </c>
      <c r="P32" s="2">
        <f>SUMIFS(Bakgrunnsdata!$F:$F,Bakgrunnsdata!$C:$C,'Endring fra 2023 til 2024'!$B32,Bakgrunnsdata!$D:$D,'Endring fra 2023 til 2024'!P$1)</f>
        <v>24270.116551212912</v>
      </c>
      <c r="Q32" s="5">
        <f t="shared" si="0"/>
        <v>-3.2443103295811571E-2</v>
      </c>
      <c r="R32" s="6">
        <f t="shared" si="1"/>
        <v>-813.80009894458635</v>
      </c>
    </row>
    <row r="33" spans="1:18">
      <c r="A33" t="s">
        <v>55</v>
      </c>
      <c r="B33" t="s">
        <v>68</v>
      </c>
      <c r="C33" t="s">
        <v>69</v>
      </c>
      <c r="D33" s="2">
        <f>SUMIFS(Bakgrunnsdata!$F:$F,Bakgrunnsdata!$C:$C,'Endring fra 2023 til 2024'!$B33,Bakgrunnsdata!$D:$D,'Endring fra 2023 til 2024'!D$1)</f>
        <v>65664.460329190173</v>
      </c>
      <c r="E33" s="2">
        <f>SUMIFS(Bakgrunnsdata!$F:$F,Bakgrunnsdata!$C:$C,'Endring fra 2023 til 2024'!$B33,Bakgrunnsdata!$D:$D,'Endring fra 2023 til 2024'!E$1)</f>
        <v>65050.737258801069</v>
      </c>
      <c r="F33" s="2">
        <f>SUMIFS(Bakgrunnsdata!$F:$F,Bakgrunnsdata!$C:$C,'Endring fra 2023 til 2024'!$B33,Bakgrunnsdata!$D:$D,'Endring fra 2023 til 2024'!F$1)</f>
        <v>62808.245689167736</v>
      </c>
      <c r="G33" s="2">
        <f>SUMIFS(Bakgrunnsdata!$F:$F,Bakgrunnsdata!$C:$C,'Endring fra 2023 til 2024'!$B33,Bakgrunnsdata!$D:$D,'Endring fra 2023 til 2024'!G$1)</f>
        <v>61525.577244347558</v>
      </c>
      <c r="H33" s="2">
        <f>SUMIFS(Bakgrunnsdata!$F:$F,Bakgrunnsdata!$C:$C,'Endring fra 2023 til 2024'!$B33,Bakgrunnsdata!$D:$D,'Endring fra 2023 til 2024'!H$1)</f>
        <v>59888.580644154339</v>
      </c>
      <c r="I33" s="2">
        <f>SUMIFS(Bakgrunnsdata!$F:$F,Bakgrunnsdata!$C:$C,'Endring fra 2023 til 2024'!$B33,Bakgrunnsdata!$D:$D,'Endring fra 2023 til 2024'!I$1)</f>
        <v>56488.993037524073</v>
      </c>
      <c r="J33" s="2">
        <f>SUMIFS(Bakgrunnsdata!$F:$F,Bakgrunnsdata!$C:$C,'Endring fra 2023 til 2024'!$B33,Bakgrunnsdata!$D:$D,'Endring fra 2023 til 2024'!J$1)</f>
        <v>56804.292721029211</v>
      </c>
      <c r="K33" s="2">
        <f>SUMIFS(Bakgrunnsdata!$F:$F,Bakgrunnsdata!$C:$C,'Endring fra 2023 til 2024'!$B33,Bakgrunnsdata!$D:$D,'Endring fra 2023 til 2024'!K$1)</f>
        <v>54400.826580149595</v>
      </c>
      <c r="L33" s="2">
        <f>SUMIFS(Bakgrunnsdata!$F:$F,Bakgrunnsdata!$C:$C,'Endring fra 2023 til 2024'!$B33,Bakgrunnsdata!$D:$D,'Endring fra 2023 til 2024'!L$1)</f>
        <v>48246.607310068393</v>
      </c>
      <c r="M33" s="2">
        <f>SUMIFS(Bakgrunnsdata!$F:$F,Bakgrunnsdata!$C:$C,'Endring fra 2023 til 2024'!$B33,Bakgrunnsdata!$D:$D,'Endring fra 2023 til 2024'!M$1)</f>
        <v>47265.926179202062</v>
      </c>
      <c r="N33" s="2">
        <f>SUMIFS(Bakgrunnsdata!$F:$F,Bakgrunnsdata!$C:$C,'Endring fra 2023 til 2024'!$B33,Bakgrunnsdata!$D:$D,'Endring fra 2023 til 2024'!N$1)</f>
        <v>50084.258678447004</v>
      </c>
      <c r="O33" s="2">
        <f>SUMIFS(Bakgrunnsdata!$F:$F,Bakgrunnsdata!$C:$C,'Endring fra 2023 til 2024'!$B33,Bakgrunnsdata!$D:$D,'Endring fra 2023 til 2024'!O$1)</f>
        <v>46373.102471716942</v>
      </c>
      <c r="P33" s="2">
        <f>SUMIFS(Bakgrunnsdata!$F:$F,Bakgrunnsdata!$C:$C,'Endring fra 2023 til 2024'!$B33,Bakgrunnsdata!$D:$D,'Endring fra 2023 til 2024'!P$1)</f>
        <v>45068.788855800689</v>
      </c>
      <c r="Q33" s="5">
        <f t="shared" si="0"/>
        <v>-2.8126511844053459E-2</v>
      </c>
      <c r="R33" s="6">
        <f t="shared" si="1"/>
        <v>-1304.3136159162532</v>
      </c>
    </row>
    <row r="34" spans="1:18">
      <c r="A34" t="s">
        <v>55</v>
      </c>
      <c r="B34" t="s">
        <v>70</v>
      </c>
      <c r="C34" t="s">
        <v>71</v>
      </c>
      <c r="D34" s="2">
        <f>SUMIFS(Bakgrunnsdata!$F:$F,Bakgrunnsdata!$C:$C,'Endring fra 2023 til 2024'!$B34,Bakgrunnsdata!$D:$D,'Endring fra 2023 til 2024'!D$1)</f>
        <v>93407.868330753641</v>
      </c>
      <c r="E34" s="2">
        <f>SUMIFS(Bakgrunnsdata!$F:$F,Bakgrunnsdata!$C:$C,'Endring fra 2023 til 2024'!$B34,Bakgrunnsdata!$D:$D,'Endring fra 2023 til 2024'!E$1)</f>
        <v>93748.665554595165</v>
      </c>
      <c r="F34" s="2">
        <f>SUMIFS(Bakgrunnsdata!$F:$F,Bakgrunnsdata!$C:$C,'Endring fra 2023 til 2024'!$B34,Bakgrunnsdata!$D:$D,'Endring fra 2023 til 2024'!F$1)</f>
        <v>90472.898398514488</v>
      </c>
      <c r="G34" s="2">
        <f>SUMIFS(Bakgrunnsdata!$F:$F,Bakgrunnsdata!$C:$C,'Endring fra 2023 til 2024'!$B34,Bakgrunnsdata!$D:$D,'Endring fra 2023 til 2024'!G$1)</f>
        <v>89843.402349805052</v>
      </c>
      <c r="H34" s="2">
        <f>SUMIFS(Bakgrunnsdata!$F:$F,Bakgrunnsdata!$C:$C,'Endring fra 2023 til 2024'!$B34,Bakgrunnsdata!$D:$D,'Endring fra 2023 til 2024'!H$1)</f>
        <v>85351.266098617925</v>
      </c>
      <c r="I34" s="2">
        <f>SUMIFS(Bakgrunnsdata!$F:$F,Bakgrunnsdata!$C:$C,'Endring fra 2023 til 2024'!$B34,Bakgrunnsdata!$D:$D,'Endring fra 2023 til 2024'!I$1)</f>
        <v>85461.470851196224</v>
      </c>
      <c r="J34" s="2">
        <f>SUMIFS(Bakgrunnsdata!$F:$F,Bakgrunnsdata!$C:$C,'Endring fra 2023 til 2024'!$B34,Bakgrunnsdata!$D:$D,'Endring fra 2023 til 2024'!J$1)</f>
        <v>103316.24870176864</v>
      </c>
      <c r="K34" s="2">
        <f>SUMIFS(Bakgrunnsdata!$F:$F,Bakgrunnsdata!$C:$C,'Endring fra 2023 til 2024'!$B34,Bakgrunnsdata!$D:$D,'Endring fra 2023 til 2024'!K$1)</f>
        <v>81269.154033692073</v>
      </c>
      <c r="L34" s="2">
        <f>SUMIFS(Bakgrunnsdata!$F:$F,Bakgrunnsdata!$C:$C,'Endring fra 2023 til 2024'!$B34,Bakgrunnsdata!$D:$D,'Endring fra 2023 til 2024'!L$1)</f>
        <v>83057.961468846683</v>
      </c>
      <c r="M34" s="2">
        <f>SUMIFS(Bakgrunnsdata!$F:$F,Bakgrunnsdata!$C:$C,'Endring fra 2023 til 2024'!$B34,Bakgrunnsdata!$D:$D,'Endring fra 2023 til 2024'!M$1)</f>
        <v>83848.477875910015</v>
      </c>
      <c r="N34" s="2">
        <f>SUMIFS(Bakgrunnsdata!$F:$F,Bakgrunnsdata!$C:$C,'Endring fra 2023 til 2024'!$B34,Bakgrunnsdata!$D:$D,'Endring fra 2023 til 2024'!N$1)</f>
        <v>86330.882766392024</v>
      </c>
      <c r="O34" s="2">
        <f>SUMIFS(Bakgrunnsdata!$F:$F,Bakgrunnsdata!$C:$C,'Endring fra 2023 til 2024'!$B34,Bakgrunnsdata!$D:$D,'Endring fra 2023 til 2024'!O$1)</f>
        <v>78088.348928524429</v>
      </c>
      <c r="P34" s="2">
        <f>SUMIFS(Bakgrunnsdata!$F:$F,Bakgrunnsdata!$C:$C,'Endring fra 2023 til 2024'!$B34,Bakgrunnsdata!$D:$D,'Endring fra 2023 til 2024'!P$1)</f>
        <v>76041.390724050347</v>
      </c>
      <c r="Q34" s="5">
        <f t="shared" si="0"/>
        <v>-2.6213362589439515E-2</v>
      </c>
      <c r="R34" s="6">
        <f t="shared" si="1"/>
        <v>-2046.9582044740819</v>
      </c>
    </row>
    <row r="35" spans="1:18">
      <c r="A35" t="s">
        <v>55</v>
      </c>
      <c r="B35" t="s">
        <v>72</v>
      </c>
      <c r="C35" t="s">
        <v>73</v>
      </c>
      <c r="D35" s="2">
        <f>SUMIFS(Bakgrunnsdata!$F:$F,Bakgrunnsdata!$C:$C,'Endring fra 2023 til 2024'!$B35,Bakgrunnsdata!$D:$D,'Endring fra 2023 til 2024'!D$1)</f>
        <v>109817.0133090593</v>
      </c>
      <c r="E35" s="2">
        <f>SUMIFS(Bakgrunnsdata!$F:$F,Bakgrunnsdata!$C:$C,'Endring fra 2023 til 2024'!$B35,Bakgrunnsdata!$D:$D,'Endring fra 2023 til 2024'!E$1)</f>
        <v>109623.33797055919</v>
      </c>
      <c r="F35" s="2">
        <f>SUMIFS(Bakgrunnsdata!$F:$F,Bakgrunnsdata!$C:$C,'Endring fra 2023 til 2024'!$B35,Bakgrunnsdata!$D:$D,'Endring fra 2023 til 2024'!F$1)</f>
        <v>111466.51346840023</v>
      </c>
      <c r="G35" s="2">
        <f>SUMIFS(Bakgrunnsdata!$F:$F,Bakgrunnsdata!$C:$C,'Endring fra 2023 til 2024'!$B35,Bakgrunnsdata!$D:$D,'Endring fra 2023 til 2024'!G$1)</f>
        <v>107244.16779461925</v>
      </c>
      <c r="H35" s="2">
        <f>SUMIFS(Bakgrunnsdata!$F:$F,Bakgrunnsdata!$C:$C,'Endring fra 2023 til 2024'!$B35,Bakgrunnsdata!$D:$D,'Endring fra 2023 til 2024'!H$1)</f>
        <v>103424.68254716262</v>
      </c>
      <c r="I35" s="2">
        <f>SUMIFS(Bakgrunnsdata!$F:$F,Bakgrunnsdata!$C:$C,'Endring fra 2023 til 2024'!$B35,Bakgrunnsdata!$D:$D,'Endring fra 2023 til 2024'!I$1)</f>
        <v>101760.61956672587</v>
      </c>
      <c r="J35" s="2">
        <f>SUMIFS(Bakgrunnsdata!$F:$F,Bakgrunnsdata!$C:$C,'Endring fra 2023 til 2024'!$B35,Bakgrunnsdata!$D:$D,'Endring fra 2023 til 2024'!J$1)</f>
        <v>103883.53977031616</v>
      </c>
      <c r="K35" s="2">
        <f>SUMIFS(Bakgrunnsdata!$F:$F,Bakgrunnsdata!$C:$C,'Endring fra 2023 til 2024'!$B35,Bakgrunnsdata!$D:$D,'Endring fra 2023 til 2024'!K$1)</f>
        <v>95353.671405785761</v>
      </c>
      <c r="L35" s="2">
        <f>SUMIFS(Bakgrunnsdata!$F:$F,Bakgrunnsdata!$C:$C,'Endring fra 2023 til 2024'!$B35,Bakgrunnsdata!$D:$D,'Endring fra 2023 til 2024'!L$1)</f>
        <v>94203.90467207013</v>
      </c>
      <c r="M35" s="2">
        <f>SUMIFS(Bakgrunnsdata!$F:$F,Bakgrunnsdata!$C:$C,'Endring fra 2023 til 2024'!$B35,Bakgrunnsdata!$D:$D,'Endring fra 2023 til 2024'!M$1)</f>
        <v>94874.488020026416</v>
      </c>
      <c r="N35" s="2">
        <f>SUMIFS(Bakgrunnsdata!$F:$F,Bakgrunnsdata!$C:$C,'Endring fra 2023 til 2024'!$B35,Bakgrunnsdata!$D:$D,'Endring fra 2023 til 2024'!N$1)</f>
        <v>94084.088430158605</v>
      </c>
      <c r="O35" s="2">
        <f>SUMIFS(Bakgrunnsdata!$F:$F,Bakgrunnsdata!$C:$C,'Endring fra 2023 til 2024'!$B35,Bakgrunnsdata!$D:$D,'Endring fra 2023 til 2024'!O$1)</f>
        <v>85521.25849625199</v>
      </c>
      <c r="P35" s="2">
        <f>SUMIFS(Bakgrunnsdata!$F:$F,Bakgrunnsdata!$C:$C,'Endring fra 2023 til 2024'!$B35,Bakgrunnsdata!$D:$D,'Endring fra 2023 til 2024'!P$1)</f>
        <v>82844.393743639434</v>
      </c>
      <c r="Q35" s="5">
        <f t="shared" si="0"/>
        <v>-3.1300577186079037E-2</v>
      </c>
      <c r="R35" s="6">
        <f t="shared" si="1"/>
        <v>-2676.8647526125569</v>
      </c>
    </row>
    <row r="36" spans="1:18">
      <c r="A36" t="s">
        <v>55</v>
      </c>
      <c r="B36" t="s">
        <v>74</v>
      </c>
      <c r="C36" t="s">
        <v>75</v>
      </c>
      <c r="D36" s="2">
        <f>SUMIFS(Bakgrunnsdata!$F:$F,Bakgrunnsdata!$C:$C,'Endring fra 2023 til 2024'!$B36,Bakgrunnsdata!$D:$D,'Endring fra 2023 til 2024'!D$1)</f>
        <v>22919.303475959379</v>
      </c>
      <c r="E36" s="2">
        <f>SUMIFS(Bakgrunnsdata!$F:$F,Bakgrunnsdata!$C:$C,'Endring fra 2023 til 2024'!$B36,Bakgrunnsdata!$D:$D,'Endring fra 2023 til 2024'!E$1)</f>
        <v>23517.617917440875</v>
      </c>
      <c r="F36" s="2">
        <f>SUMIFS(Bakgrunnsdata!$F:$F,Bakgrunnsdata!$C:$C,'Endring fra 2023 til 2024'!$B36,Bakgrunnsdata!$D:$D,'Endring fra 2023 til 2024'!F$1)</f>
        <v>22033.512287679805</v>
      </c>
      <c r="G36" s="2">
        <f>SUMIFS(Bakgrunnsdata!$F:$F,Bakgrunnsdata!$C:$C,'Endring fra 2023 til 2024'!$B36,Bakgrunnsdata!$D:$D,'Endring fra 2023 til 2024'!G$1)</f>
        <v>22026.059494455785</v>
      </c>
      <c r="H36" s="2">
        <f>SUMIFS(Bakgrunnsdata!$F:$F,Bakgrunnsdata!$C:$C,'Endring fra 2023 til 2024'!$B36,Bakgrunnsdata!$D:$D,'Endring fra 2023 til 2024'!H$1)</f>
        <v>23321.591220672119</v>
      </c>
      <c r="I36" s="2">
        <f>SUMIFS(Bakgrunnsdata!$F:$F,Bakgrunnsdata!$C:$C,'Endring fra 2023 til 2024'!$B36,Bakgrunnsdata!$D:$D,'Endring fra 2023 til 2024'!I$1)</f>
        <v>22561.968734931281</v>
      </c>
      <c r="J36" s="2">
        <f>SUMIFS(Bakgrunnsdata!$F:$F,Bakgrunnsdata!$C:$C,'Endring fra 2023 til 2024'!$B36,Bakgrunnsdata!$D:$D,'Endring fra 2023 til 2024'!J$1)</f>
        <v>21428.890934656491</v>
      </c>
      <c r="K36" s="2">
        <f>SUMIFS(Bakgrunnsdata!$F:$F,Bakgrunnsdata!$C:$C,'Endring fra 2023 til 2024'!$B36,Bakgrunnsdata!$D:$D,'Endring fra 2023 til 2024'!K$1)</f>
        <v>19628.010094940379</v>
      </c>
      <c r="L36" s="2">
        <f>SUMIFS(Bakgrunnsdata!$F:$F,Bakgrunnsdata!$C:$C,'Endring fra 2023 til 2024'!$B36,Bakgrunnsdata!$D:$D,'Endring fra 2023 til 2024'!L$1)</f>
        <v>20844.541135685202</v>
      </c>
      <c r="M36" s="2">
        <f>SUMIFS(Bakgrunnsdata!$F:$F,Bakgrunnsdata!$C:$C,'Endring fra 2023 til 2024'!$B36,Bakgrunnsdata!$D:$D,'Endring fra 2023 til 2024'!M$1)</f>
        <v>20634.68407247739</v>
      </c>
      <c r="N36" s="2">
        <f>SUMIFS(Bakgrunnsdata!$F:$F,Bakgrunnsdata!$C:$C,'Endring fra 2023 til 2024'!$B36,Bakgrunnsdata!$D:$D,'Endring fra 2023 til 2024'!N$1)</f>
        <v>20189.495026035391</v>
      </c>
      <c r="O36" s="2">
        <f>SUMIFS(Bakgrunnsdata!$F:$F,Bakgrunnsdata!$C:$C,'Endring fra 2023 til 2024'!$B36,Bakgrunnsdata!$D:$D,'Endring fra 2023 til 2024'!O$1)</f>
        <v>18861.123177886828</v>
      </c>
      <c r="P36" s="2">
        <f>SUMIFS(Bakgrunnsdata!$F:$F,Bakgrunnsdata!$C:$C,'Endring fra 2023 til 2024'!$B36,Bakgrunnsdata!$D:$D,'Endring fra 2023 til 2024'!P$1)</f>
        <v>18340.331695188095</v>
      </c>
      <c r="Q36" s="5">
        <f t="shared" si="0"/>
        <v>-2.7611901888712542E-2</v>
      </c>
      <c r="R36" s="6">
        <f t="shared" si="1"/>
        <v>-520.79148269873258</v>
      </c>
    </row>
    <row r="37" spans="1:18">
      <c r="A37" t="s">
        <v>55</v>
      </c>
      <c r="B37" t="s">
        <v>76</v>
      </c>
      <c r="C37" t="s">
        <v>77</v>
      </c>
      <c r="D37" s="2">
        <f>SUMIFS(Bakgrunnsdata!$F:$F,Bakgrunnsdata!$C:$C,'Endring fra 2023 til 2024'!$B37,Bakgrunnsdata!$D:$D,'Endring fra 2023 til 2024'!D$1)</f>
        <v>76591.875076989701</v>
      </c>
      <c r="E37" s="2">
        <f>SUMIFS(Bakgrunnsdata!$F:$F,Bakgrunnsdata!$C:$C,'Endring fra 2023 til 2024'!$B37,Bakgrunnsdata!$D:$D,'Endring fra 2023 til 2024'!E$1)</f>
        <v>71609.842263554689</v>
      </c>
      <c r="F37" s="2">
        <f>SUMIFS(Bakgrunnsdata!$F:$F,Bakgrunnsdata!$C:$C,'Endring fra 2023 til 2024'!$B37,Bakgrunnsdata!$D:$D,'Endring fra 2023 til 2024'!F$1)</f>
        <v>67099.09828880729</v>
      </c>
      <c r="G37" s="2">
        <f>SUMIFS(Bakgrunnsdata!$F:$F,Bakgrunnsdata!$C:$C,'Endring fra 2023 til 2024'!$B37,Bakgrunnsdata!$D:$D,'Endring fra 2023 til 2024'!G$1)</f>
        <v>69651.084606081058</v>
      </c>
      <c r="H37" s="2">
        <f>SUMIFS(Bakgrunnsdata!$F:$F,Bakgrunnsdata!$C:$C,'Endring fra 2023 til 2024'!$B37,Bakgrunnsdata!$D:$D,'Endring fra 2023 til 2024'!H$1)</f>
        <v>69366.305001325105</v>
      </c>
      <c r="I37" s="2">
        <f>SUMIFS(Bakgrunnsdata!$F:$F,Bakgrunnsdata!$C:$C,'Endring fra 2023 til 2024'!$B37,Bakgrunnsdata!$D:$D,'Endring fra 2023 til 2024'!I$1)</f>
        <v>65509.003812651892</v>
      </c>
      <c r="J37" s="2">
        <f>SUMIFS(Bakgrunnsdata!$F:$F,Bakgrunnsdata!$C:$C,'Endring fra 2023 til 2024'!$B37,Bakgrunnsdata!$D:$D,'Endring fra 2023 til 2024'!J$1)</f>
        <v>66547.334672986064</v>
      </c>
      <c r="K37" s="2">
        <f>SUMIFS(Bakgrunnsdata!$F:$F,Bakgrunnsdata!$C:$C,'Endring fra 2023 til 2024'!$B37,Bakgrunnsdata!$D:$D,'Endring fra 2023 til 2024'!K$1)</f>
        <v>64506.57369071478</v>
      </c>
      <c r="L37" s="2">
        <f>SUMIFS(Bakgrunnsdata!$F:$F,Bakgrunnsdata!$C:$C,'Endring fra 2023 til 2024'!$B37,Bakgrunnsdata!$D:$D,'Endring fra 2023 til 2024'!L$1)</f>
        <v>73786.70799246848</v>
      </c>
      <c r="M37" s="2">
        <f>SUMIFS(Bakgrunnsdata!$F:$F,Bakgrunnsdata!$C:$C,'Endring fra 2023 til 2024'!$B37,Bakgrunnsdata!$D:$D,'Endring fra 2023 til 2024'!M$1)</f>
        <v>71528.850557841652</v>
      </c>
      <c r="N37" s="2">
        <f>SUMIFS(Bakgrunnsdata!$F:$F,Bakgrunnsdata!$C:$C,'Endring fra 2023 til 2024'!$B37,Bakgrunnsdata!$D:$D,'Endring fra 2023 til 2024'!N$1)</f>
        <v>73851.543199237058</v>
      </c>
      <c r="O37" s="2">
        <f>SUMIFS(Bakgrunnsdata!$F:$F,Bakgrunnsdata!$C:$C,'Endring fra 2023 til 2024'!$B37,Bakgrunnsdata!$D:$D,'Endring fra 2023 til 2024'!O$1)</f>
        <v>62582.021909601201</v>
      </c>
      <c r="P37" s="2">
        <f>SUMIFS(Bakgrunnsdata!$F:$F,Bakgrunnsdata!$C:$C,'Endring fra 2023 til 2024'!$B37,Bakgrunnsdata!$D:$D,'Endring fra 2023 til 2024'!P$1)</f>
        <v>63638.198185629386</v>
      </c>
      <c r="Q37" s="5">
        <f t="shared" si="0"/>
        <v>1.6876672306206597E-2</v>
      </c>
      <c r="R37" s="6">
        <f t="shared" si="1"/>
        <v>1056.1762760281854</v>
      </c>
    </row>
    <row r="38" spans="1:18">
      <c r="A38" t="s">
        <v>55</v>
      </c>
      <c r="B38" t="s">
        <v>78</v>
      </c>
      <c r="C38" t="s">
        <v>79</v>
      </c>
      <c r="D38" s="2">
        <f>SUMIFS(Bakgrunnsdata!$F:$F,Bakgrunnsdata!$C:$C,'Endring fra 2023 til 2024'!$B38,Bakgrunnsdata!$D:$D,'Endring fra 2023 til 2024'!D$1)</f>
        <v>60221.073316978305</v>
      </c>
      <c r="E38" s="2">
        <f>SUMIFS(Bakgrunnsdata!$F:$F,Bakgrunnsdata!$C:$C,'Endring fra 2023 til 2024'!$B38,Bakgrunnsdata!$D:$D,'Endring fra 2023 til 2024'!E$1)</f>
        <v>62506.556354773827</v>
      </c>
      <c r="F38" s="2">
        <f>SUMIFS(Bakgrunnsdata!$F:$F,Bakgrunnsdata!$C:$C,'Endring fra 2023 til 2024'!$B38,Bakgrunnsdata!$D:$D,'Endring fra 2023 til 2024'!F$1)</f>
        <v>59337.273114376534</v>
      </c>
      <c r="G38" s="2">
        <f>SUMIFS(Bakgrunnsdata!$F:$F,Bakgrunnsdata!$C:$C,'Endring fra 2023 til 2024'!$B38,Bakgrunnsdata!$D:$D,'Endring fra 2023 til 2024'!G$1)</f>
        <v>51798.512062765527</v>
      </c>
      <c r="H38" s="2">
        <f>SUMIFS(Bakgrunnsdata!$F:$F,Bakgrunnsdata!$C:$C,'Endring fra 2023 til 2024'!$B38,Bakgrunnsdata!$D:$D,'Endring fra 2023 til 2024'!H$1)</f>
        <v>63185.75168823784</v>
      </c>
      <c r="I38" s="2">
        <f>SUMIFS(Bakgrunnsdata!$F:$F,Bakgrunnsdata!$C:$C,'Endring fra 2023 til 2024'!$B38,Bakgrunnsdata!$D:$D,'Endring fra 2023 til 2024'!I$1)</f>
        <v>64042.597975892488</v>
      </c>
      <c r="J38" s="2">
        <f>SUMIFS(Bakgrunnsdata!$F:$F,Bakgrunnsdata!$C:$C,'Endring fra 2023 til 2024'!$B38,Bakgrunnsdata!$D:$D,'Endring fra 2023 til 2024'!J$1)</f>
        <v>69203.130336091417</v>
      </c>
      <c r="K38" s="2">
        <f>SUMIFS(Bakgrunnsdata!$F:$F,Bakgrunnsdata!$C:$C,'Endring fra 2023 til 2024'!$B38,Bakgrunnsdata!$D:$D,'Endring fra 2023 til 2024'!K$1)</f>
        <v>68361.686145589178</v>
      </c>
      <c r="L38" s="2">
        <f>SUMIFS(Bakgrunnsdata!$F:$F,Bakgrunnsdata!$C:$C,'Endring fra 2023 til 2024'!$B38,Bakgrunnsdata!$D:$D,'Endring fra 2023 til 2024'!L$1)</f>
        <v>57440.206481680922</v>
      </c>
      <c r="M38" s="2">
        <f>SUMIFS(Bakgrunnsdata!$F:$F,Bakgrunnsdata!$C:$C,'Endring fra 2023 til 2024'!$B38,Bakgrunnsdata!$D:$D,'Endring fra 2023 til 2024'!M$1)</f>
        <v>62155.488055025016</v>
      </c>
      <c r="N38" s="2">
        <f>SUMIFS(Bakgrunnsdata!$F:$F,Bakgrunnsdata!$C:$C,'Endring fra 2023 til 2024'!$B38,Bakgrunnsdata!$D:$D,'Endring fra 2023 til 2024'!N$1)</f>
        <v>57790.100298616519</v>
      </c>
      <c r="O38" s="2">
        <f>SUMIFS(Bakgrunnsdata!$F:$F,Bakgrunnsdata!$C:$C,'Endring fra 2023 til 2024'!$B38,Bakgrunnsdata!$D:$D,'Endring fra 2023 til 2024'!O$1)</f>
        <v>46801.220236458168</v>
      </c>
      <c r="P38" s="2">
        <f>SUMIFS(Bakgrunnsdata!$F:$F,Bakgrunnsdata!$C:$C,'Endring fra 2023 til 2024'!$B38,Bakgrunnsdata!$D:$D,'Endring fra 2023 til 2024'!P$1)</f>
        <v>39491.402555032677</v>
      </c>
      <c r="Q38" s="5">
        <f t="shared" si="0"/>
        <v>-0.15618861312789323</v>
      </c>
      <c r="R38" s="6">
        <f t="shared" si="1"/>
        <v>-7309.8176814254912</v>
      </c>
    </row>
    <row r="39" spans="1:18">
      <c r="A39" t="s">
        <v>55</v>
      </c>
      <c r="B39" t="s">
        <v>80</v>
      </c>
      <c r="C39" t="s">
        <v>81</v>
      </c>
      <c r="D39" s="2">
        <f>SUMIFS(Bakgrunnsdata!$F:$F,Bakgrunnsdata!$C:$C,'Endring fra 2023 til 2024'!$B39,Bakgrunnsdata!$D:$D,'Endring fra 2023 til 2024'!D$1)</f>
        <v>68425.076096331119</v>
      </c>
      <c r="E39" s="2">
        <f>SUMIFS(Bakgrunnsdata!$F:$F,Bakgrunnsdata!$C:$C,'Endring fra 2023 til 2024'!$B39,Bakgrunnsdata!$D:$D,'Endring fra 2023 til 2024'!E$1)</f>
        <v>64917.411123098995</v>
      </c>
      <c r="F39" s="2">
        <f>SUMIFS(Bakgrunnsdata!$F:$F,Bakgrunnsdata!$C:$C,'Endring fra 2023 til 2024'!$B39,Bakgrunnsdata!$D:$D,'Endring fra 2023 til 2024'!F$1)</f>
        <v>63053.51503458486</v>
      </c>
      <c r="G39" s="2">
        <f>SUMIFS(Bakgrunnsdata!$F:$F,Bakgrunnsdata!$C:$C,'Endring fra 2023 til 2024'!$B39,Bakgrunnsdata!$D:$D,'Endring fra 2023 til 2024'!G$1)</f>
        <v>62515.068156362424</v>
      </c>
      <c r="H39" s="2">
        <f>SUMIFS(Bakgrunnsdata!$F:$F,Bakgrunnsdata!$C:$C,'Endring fra 2023 til 2024'!$B39,Bakgrunnsdata!$D:$D,'Endring fra 2023 til 2024'!H$1)</f>
        <v>61568.456194588383</v>
      </c>
      <c r="I39" s="2">
        <f>SUMIFS(Bakgrunnsdata!$F:$F,Bakgrunnsdata!$C:$C,'Endring fra 2023 til 2024'!$B39,Bakgrunnsdata!$D:$D,'Endring fra 2023 til 2024'!I$1)</f>
        <v>61151.056106945958</v>
      </c>
      <c r="J39" s="2">
        <f>SUMIFS(Bakgrunnsdata!$F:$F,Bakgrunnsdata!$C:$C,'Endring fra 2023 til 2024'!$B39,Bakgrunnsdata!$D:$D,'Endring fra 2023 til 2024'!J$1)</f>
        <v>60166.920079935851</v>
      </c>
      <c r="K39" s="2">
        <f>SUMIFS(Bakgrunnsdata!$F:$F,Bakgrunnsdata!$C:$C,'Endring fra 2023 til 2024'!$B39,Bakgrunnsdata!$D:$D,'Endring fra 2023 til 2024'!K$1)</f>
        <v>57657.419818318042</v>
      </c>
      <c r="L39" s="2">
        <f>SUMIFS(Bakgrunnsdata!$F:$F,Bakgrunnsdata!$C:$C,'Endring fra 2023 til 2024'!$B39,Bakgrunnsdata!$D:$D,'Endring fra 2023 til 2024'!L$1)</f>
        <v>58067.480479569873</v>
      </c>
      <c r="M39" s="2">
        <f>SUMIFS(Bakgrunnsdata!$F:$F,Bakgrunnsdata!$C:$C,'Endring fra 2023 til 2024'!$B39,Bakgrunnsdata!$D:$D,'Endring fra 2023 til 2024'!M$1)</f>
        <v>58609.824494270164</v>
      </c>
      <c r="N39" s="2">
        <f>SUMIFS(Bakgrunnsdata!$F:$F,Bakgrunnsdata!$C:$C,'Endring fra 2023 til 2024'!$B39,Bakgrunnsdata!$D:$D,'Endring fra 2023 til 2024'!N$1)</f>
        <v>58928.945315161596</v>
      </c>
      <c r="O39" s="2">
        <f>SUMIFS(Bakgrunnsdata!$F:$F,Bakgrunnsdata!$C:$C,'Endring fra 2023 til 2024'!$B39,Bakgrunnsdata!$D:$D,'Endring fra 2023 til 2024'!O$1)</f>
        <v>53844.099860108108</v>
      </c>
      <c r="P39" s="2">
        <f>SUMIFS(Bakgrunnsdata!$F:$F,Bakgrunnsdata!$C:$C,'Endring fra 2023 til 2024'!$B39,Bakgrunnsdata!$D:$D,'Endring fra 2023 til 2024'!P$1)</f>
        <v>51174.552897413283</v>
      </c>
      <c r="Q39" s="5">
        <f t="shared" si="0"/>
        <v>-4.957919195660343E-2</v>
      </c>
      <c r="R39" s="6">
        <f t="shared" si="1"/>
        <v>-2669.5469626948252</v>
      </c>
    </row>
    <row r="40" spans="1:18">
      <c r="A40" t="s">
        <v>55</v>
      </c>
      <c r="B40" t="s">
        <v>82</v>
      </c>
      <c r="C40" t="s">
        <v>83</v>
      </c>
      <c r="D40" s="2">
        <f>SUMIFS(Bakgrunnsdata!$F:$F,Bakgrunnsdata!$C:$C,'Endring fra 2023 til 2024'!$B40,Bakgrunnsdata!$D:$D,'Endring fra 2023 til 2024'!D$1)</f>
        <v>157202.33548237538</v>
      </c>
      <c r="E40" s="2">
        <f>SUMIFS(Bakgrunnsdata!$F:$F,Bakgrunnsdata!$C:$C,'Endring fra 2023 til 2024'!$B40,Bakgrunnsdata!$D:$D,'Endring fra 2023 til 2024'!E$1)</f>
        <v>128176.41962387289</v>
      </c>
      <c r="F40" s="2">
        <f>SUMIFS(Bakgrunnsdata!$F:$F,Bakgrunnsdata!$C:$C,'Endring fra 2023 til 2024'!$B40,Bakgrunnsdata!$D:$D,'Endring fra 2023 til 2024'!F$1)</f>
        <v>122385.53317739807</v>
      </c>
      <c r="G40" s="2">
        <f>SUMIFS(Bakgrunnsdata!$F:$F,Bakgrunnsdata!$C:$C,'Endring fra 2023 til 2024'!$B40,Bakgrunnsdata!$D:$D,'Endring fra 2023 til 2024'!G$1)</f>
        <v>115085.47742039901</v>
      </c>
      <c r="H40" s="2">
        <f>SUMIFS(Bakgrunnsdata!$F:$F,Bakgrunnsdata!$C:$C,'Endring fra 2023 til 2024'!$B40,Bakgrunnsdata!$D:$D,'Endring fra 2023 til 2024'!H$1)</f>
        <v>116911.52417300185</v>
      </c>
      <c r="I40" s="2">
        <f>SUMIFS(Bakgrunnsdata!$F:$F,Bakgrunnsdata!$C:$C,'Endring fra 2023 til 2024'!$B40,Bakgrunnsdata!$D:$D,'Endring fra 2023 til 2024'!I$1)</f>
        <v>114623.48071557253</v>
      </c>
      <c r="J40" s="2">
        <f>SUMIFS(Bakgrunnsdata!$F:$F,Bakgrunnsdata!$C:$C,'Endring fra 2023 til 2024'!$B40,Bakgrunnsdata!$D:$D,'Endring fra 2023 til 2024'!J$1)</f>
        <v>113320.25894012456</v>
      </c>
      <c r="K40" s="2">
        <f>SUMIFS(Bakgrunnsdata!$F:$F,Bakgrunnsdata!$C:$C,'Endring fra 2023 til 2024'!$B40,Bakgrunnsdata!$D:$D,'Endring fra 2023 til 2024'!K$1)</f>
        <v>109707.92970010098</v>
      </c>
      <c r="L40" s="2">
        <f>SUMIFS(Bakgrunnsdata!$F:$F,Bakgrunnsdata!$C:$C,'Endring fra 2023 til 2024'!$B40,Bakgrunnsdata!$D:$D,'Endring fra 2023 til 2024'!L$1)</f>
        <v>110401.28795185187</v>
      </c>
      <c r="M40" s="2">
        <f>SUMIFS(Bakgrunnsdata!$F:$F,Bakgrunnsdata!$C:$C,'Endring fra 2023 til 2024'!$B40,Bakgrunnsdata!$D:$D,'Endring fra 2023 til 2024'!M$1)</f>
        <v>111785.91925645429</v>
      </c>
      <c r="N40" s="2">
        <f>SUMIFS(Bakgrunnsdata!$F:$F,Bakgrunnsdata!$C:$C,'Endring fra 2023 til 2024'!$B40,Bakgrunnsdata!$D:$D,'Endring fra 2023 til 2024'!N$1)</f>
        <v>108673.43281347441</v>
      </c>
      <c r="O40" s="2">
        <f>SUMIFS(Bakgrunnsdata!$F:$F,Bakgrunnsdata!$C:$C,'Endring fra 2023 til 2024'!$B40,Bakgrunnsdata!$D:$D,'Endring fra 2023 til 2024'!O$1)</f>
        <v>100407.97435492194</v>
      </c>
      <c r="P40" s="2">
        <f>SUMIFS(Bakgrunnsdata!$F:$F,Bakgrunnsdata!$C:$C,'Endring fra 2023 til 2024'!$B40,Bakgrunnsdata!$D:$D,'Endring fra 2023 til 2024'!P$1)</f>
        <v>93364.877661702674</v>
      </c>
      <c r="Q40" s="5">
        <f t="shared" si="0"/>
        <v>-7.0144794160704182E-2</v>
      </c>
      <c r="R40" s="6">
        <f t="shared" si="1"/>
        <v>-7043.0966932192678</v>
      </c>
    </row>
    <row r="41" spans="1:18">
      <c r="A41" t="s">
        <v>55</v>
      </c>
      <c r="B41" t="s">
        <v>84</v>
      </c>
      <c r="C41" t="s">
        <v>85</v>
      </c>
      <c r="D41" s="2">
        <f>SUMIFS(Bakgrunnsdata!$F:$F,Bakgrunnsdata!$C:$C,'Endring fra 2023 til 2024'!$B41,Bakgrunnsdata!$D:$D,'Endring fra 2023 til 2024'!D$1)</f>
        <v>20997.879793488322</v>
      </c>
      <c r="E41" s="2">
        <f>SUMIFS(Bakgrunnsdata!$F:$F,Bakgrunnsdata!$C:$C,'Endring fra 2023 til 2024'!$B41,Bakgrunnsdata!$D:$D,'Endring fra 2023 til 2024'!E$1)</f>
        <v>20464.912325726578</v>
      </c>
      <c r="F41" s="2">
        <f>SUMIFS(Bakgrunnsdata!$F:$F,Bakgrunnsdata!$C:$C,'Endring fra 2023 til 2024'!$B41,Bakgrunnsdata!$D:$D,'Endring fra 2023 til 2024'!F$1)</f>
        <v>19588.762029811256</v>
      </c>
      <c r="G41" s="2">
        <f>SUMIFS(Bakgrunnsdata!$F:$F,Bakgrunnsdata!$C:$C,'Endring fra 2023 til 2024'!$B41,Bakgrunnsdata!$D:$D,'Endring fra 2023 til 2024'!G$1)</f>
        <v>19412.603375749444</v>
      </c>
      <c r="H41" s="2">
        <f>SUMIFS(Bakgrunnsdata!$F:$F,Bakgrunnsdata!$C:$C,'Endring fra 2023 til 2024'!$B41,Bakgrunnsdata!$D:$D,'Endring fra 2023 til 2024'!H$1)</f>
        <v>20425.439733844363</v>
      </c>
      <c r="I41" s="2">
        <f>SUMIFS(Bakgrunnsdata!$F:$F,Bakgrunnsdata!$C:$C,'Endring fra 2023 til 2024'!$B41,Bakgrunnsdata!$D:$D,'Endring fra 2023 til 2024'!I$1)</f>
        <v>18404.821580910288</v>
      </c>
      <c r="J41" s="2">
        <f>SUMIFS(Bakgrunnsdata!$F:$F,Bakgrunnsdata!$C:$C,'Endring fra 2023 til 2024'!$B41,Bakgrunnsdata!$D:$D,'Endring fra 2023 til 2024'!J$1)</f>
        <v>17909.99500656686</v>
      </c>
      <c r="K41" s="2">
        <f>SUMIFS(Bakgrunnsdata!$F:$F,Bakgrunnsdata!$C:$C,'Endring fra 2023 til 2024'!$B41,Bakgrunnsdata!$D:$D,'Endring fra 2023 til 2024'!K$1)</f>
        <v>17610.00908334813</v>
      </c>
      <c r="L41" s="2">
        <f>SUMIFS(Bakgrunnsdata!$F:$F,Bakgrunnsdata!$C:$C,'Endring fra 2023 til 2024'!$B41,Bakgrunnsdata!$D:$D,'Endring fra 2023 til 2024'!L$1)</f>
        <v>17756.186137797722</v>
      </c>
      <c r="M41" s="2">
        <f>SUMIFS(Bakgrunnsdata!$F:$F,Bakgrunnsdata!$C:$C,'Endring fra 2023 til 2024'!$B41,Bakgrunnsdata!$D:$D,'Endring fra 2023 til 2024'!M$1)</f>
        <v>17716.185360438936</v>
      </c>
      <c r="N41" s="2">
        <f>SUMIFS(Bakgrunnsdata!$F:$F,Bakgrunnsdata!$C:$C,'Endring fra 2023 til 2024'!$B41,Bakgrunnsdata!$D:$D,'Endring fra 2023 til 2024'!N$1)</f>
        <v>17584.017701063549</v>
      </c>
      <c r="O41" s="2">
        <f>SUMIFS(Bakgrunnsdata!$F:$F,Bakgrunnsdata!$C:$C,'Endring fra 2023 til 2024'!$B41,Bakgrunnsdata!$D:$D,'Endring fra 2023 til 2024'!O$1)</f>
        <v>16339.919486453739</v>
      </c>
      <c r="P41" s="2">
        <f>SUMIFS(Bakgrunnsdata!$F:$F,Bakgrunnsdata!$C:$C,'Endring fra 2023 til 2024'!$B41,Bakgrunnsdata!$D:$D,'Endring fra 2023 til 2024'!P$1)</f>
        <v>15470.888188563382</v>
      </c>
      <c r="Q41" s="5">
        <f t="shared" si="0"/>
        <v>-5.3184552017579323E-2</v>
      </c>
      <c r="R41" s="6">
        <f t="shared" si="1"/>
        <v>-869.03129789035665</v>
      </c>
    </row>
    <row r="42" spans="1:18">
      <c r="A42" t="s">
        <v>55</v>
      </c>
      <c r="B42" t="s">
        <v>86</v>
      </c>
      <c r="C42" t="s">
        <v>87</v>
      </c>
      <c r="D42" s="2">
        <f>SUMIFS(Bakgrunnsdata!$F:$F,Bakgrunnsdata!$C:$C,'Endring fra 2023 til 2024'!$B42,Bakgrunnsdata!$D:$D,'Endring fra 2023 til 2024'!D$1)</f>
        <v>71905.903692191001</v>
      </c>
      <c r="E42" s="2">
        <f>SUMIFS(Bakgrunnsdata!$F:$F,Bakgrunnsdata!$C:$C,'Endring fra 2023 til 2024'!$B42,Bakgrunnsdata!$D:$D,'Endring fra 2023 til 2024'!E$1)</f>
        <v>79863.175408511568</v>
      </c>
      <c r="F42" s="2">
        <f>SUMIFS(Bakgrunnsdata!$F:$F,Bakgrunnsdata!$C:$C,'Endring fra 2023 til 2024'!$B42,Bakgrunnsdata!$D:$D,'Endring fra 2023 til 2024'!F$1)</f>
        <v>69981.403499154752</v>
      </c>
      <c r="G42" s="2">
        <f>SUMIFS(Bakgrunnsdata!$F:$F,Bakgrunnsdata!$C:$C,'Endring fra 2023 til 2024'!$B42,Bakgrunnsdata!$D:$D,'Endring fra 2023 til 2024'!G$1)</f>
        <v>66779.728261791213</v>
      </c>
      <c r="H42" s="2">
        <f>SUMIFS(Bakgrunnsdata!$F:$F,Bakgrunnsdata!$C:$C,'Endring fra 2023 til 2024'!$B42,Bakgrunnsdata!$D:$D,'Endring fra 2023 til 2024'!H$1)</f>
        <v>64765.146511806342</v>
      </c>
      <c r="I42" s="2">
        <f>SUMIFS(Bakgrunnsdata!$F:$F,Bakgrunnsdata!$C:$C,'Endring fra 2023 til 2024'!$B42,Bakgrunnsdata!$D:$D,'Endring fra 2023 til 2024'!I$1)</f>
        <v>63396.652636297309</v>
      </c>
      <c r="J42" s="2">
        <f>SUMIFS(Bakgrunnsdata!$F:$F,Bakgrunnsdata!$C:$C,'Endring fra 2023 til 2024'!$B42,Bakgrunnsdata!$D:$D,'Endring fra 2023 til 2024'!J$1)</f>
        <v>61146.49757352945</v>
      </c>
      <c r="K42" s="2">
        <f>SUMIFS(Bakgrunnsdata!$F:$F,Bakgrunnsdata!$C:$C,'Endring fra 2023 til 2024'!$B42,Bakgrunnsdata!$D:$D,'Endring fra 2023 til 2024'!K$1)</f>
        <v>57861.866933837635</v>
      </c>
      <c r="L42" s="2">
        <f>SUMIFS(Bakgrunnsdata!$F:$F,Bakgrunnsdata!$C:$C,'Endring fra 2023 til 2024'!$B42,Bakgrunnsdata!$D:$D,'Endring fra 2023 til 2024'!L$1)</f>
        <v>54017.115987993988</v>
      </c>
      <c r="M42" s="2">
        <f>SUMIFS(Bakgrunnsdata!$F:$F,Bakgrunnsdata!$C:$C,'Endring fra 2023 til 2024'!$B42,Bakgrunnsdata!$D:$D,'Endring fra 2023 til 2024'!M$1)</f>
        <v>52564.039525911445</v>
      </c>
      <c r="N42" s="2">
        <f>SUMIFS(Bakgrunnsdata!$F:$F,Bakgrunnsdata!$C:$C,'Endring fra 2023 til 2024'!$B42,Bakgrunnsdata!$D:$D,'Endring fra 2023 til 2024'!N$1)</f>
        <v>53108.074845952535</v>
      </c>
      <c r="O42" s="2">
        <f>SUMIFS(Bakgrunnsdata!$F:$F,Bakgrunnsdata!$C:$C,'Endring fra 2023 til 2024'!$B42,Bakgrunnsdata!$D:$D,'Endring fra 2023 til 2024'!O$1)</f>
        <v>48475.672795624479</v>
      </c>
      <c r="P42" s="2">
        <f>SUMIFS(Bakgrunnsdata!$F:$F,Bakgrunnsdata!$C:$C,'Endring fra 2023 til 2024'!$B42,Bakgrunnsdata!$D:$D,'Endring fra 2023 til 2024'!P$1)</f>
        <v>46540.489662990192</v>
      </c>
      <c r="Q42" s="5">
        <f t="shared" si="0"/>
        <v>-3.9920707048112569E-2</v>
      </c>
      <c r="R42" s="6">
        <f t="shared" si="1"/>
        <v>-1935.1831326342872</v>
      </c>
    </row>
    <row r="43" spans="1:18">
      <c r="A43" t="s">
        <v>55</v>
      </c>
      <c r="B43" t="s">
        <v>88</v>
      </c>
      <c r="C43" t="s">
        <v>89</v>
      </c>
      <c r="D43" s="2">
        <f>SUMIFS(Bakgrunnsdata!$F:$F,Bakgrunnsdata!$C:$C,'Endring fra 2023 til 2024'!$B43,Bakgrunnsdata!$D:$D,'Endring fra 2023 til 2024'!D$1)</f>
        <v>47097.152035110536</v>
      </c>
      <c r="E43" s="2">
        <f>SUMIFS(Bakgrunnsdata!$F:$F,Bakgrunnsdata!$C:$C,'Endring fra 2023 til 2024'!$B43,Bakgrunnsdata!$D:$D,'Endring fra 2023 til 2024'!E$1)</f>
        <v>46209.593768110157</v>
      </c>
      <c r="F43" s="2">
        <f>SUMIFS(Bakgrunnsdata!$F:$F,Bakgrunnsdata!$C:$C,'Endring fra 2023 til 2024'!$B43,Bakgrunnsdata!$D:$D,'Endring fra 2023 til 2024'!F$1)</f>
        <v>46890.143052327388</v>
      </c>
      <c r="G43" s="2">
        <f>SUMIFS(Bakgrunnsdata!$F:$F,Bakgrunnsdata!$C:$C,'Endring fra 2023 til 2024'!$B43,Bakgrunnsdata!$D:$D,'Endring fra 2023 til 2024'!G$1)</f>
        <v>48088.647740848166</v>
      </c>
      <c r="H43" s="2">
        <f>SUMIFS(Bakgrunnsdata!$F:$F,Bakgrunnsdata!$C:$C,'Endring fra 2023 til 2024'!$B43,Bakgrunnsdata!$D:$D,'Endring fra 2023 til 2024'!H$1)</f>
        <v>47623.139547456201</v>
      </c>
      <c r="I43" s="2">
        <f>SUMIFS(Bakgrunnsdata!$F:$F,Bakgrunnsdata!$C:$C,'Endring fra 2023 til 2024'!$B43,Bakgrunnsdata!$D:$D,'Endring fra 2023 til 2024'!I$1)</f>
        <v>45204.32606239889</v>
      </c>
      <c r="J43" s="2">
        <f>SUMIFS(Bakgrunnsdata!$F:$F,Bakgrunnsdata!$C:$C,'Endring fra 2023 til 2024'!$B43,Bakgrunnsdata!$D:$D,'Endring fra 2023 til 2024'!J$1)</f>
        <v>46571.885741367114</v>
      </c>
      <c r="K43" s="2">
        <f>SUMIFS(Bakgrunnsdata!$F:$F,Bakgrunnsdata!$C:$C,'Endring fra 2023 til 2024'!$B43,Bakgrunnsdata!$D:$D,'Endring fra 2023 til 2024'!K$1)</f>
        <v>45408.744609686401</v>
      </c>
      <c r="L43" s="2">
        <f>SUMIFS(Bakgrunnsdata!$F:$F,Bakgrunnsdata!$C:$C,'Endring fra 2023 til 2024'!$B43,Bakgrunnsdata!$D:$D,'Endring fra 2023 til 2024'!L$1)</f>
        <v>45568.882069796251</v>
      </c>
      <c r="M43" s="2">
        <f>SUMIFS(Bakgrunnsdata!$F:$F,Bakgrunnsdata!$C:$C,'Endring fra 2023 til 2024'!$B43,Bakgrunnsdata!$D:$D,'Endring fra 2023 til 2024'!M$1)</f>
        <v>46340.929273129092</v>
      </c>
      <c r="N43" s="2">
        <f>SUMIFS(Bakgrunnsdata!$F:$F,Bakgrunnsdata!$C:$C,'Endring fra 2023 til 2024'!$B43,Bakgrunnsdata!$D:$D,'Endring fra 2023 til 2024'!N$1)</f>
        <v>46688.958255436271</v>
      </c>
      <c r="O43" s="2">
        <f>SUMIFS(Bakgrunnsdata!$F:$F,Bakgrunnsdata!$C:$C,'Endring fra 2023 til 2024'!$B43,Bakgrunnsdata!$D:$D,'Endring fra 2023 til 2024'!O$1)</f>
        <v>43370.595625880422</v>
      </c>
      <c r="P43" s="2">
        <f>SUMIFS(Bakgrunnsdata!$F:$F,Bakgrunnsdata!$C:$C,'Endring fra 2023 til 2024'!$B43,Bakgrunnsdata!$D:$D,'Endring fra 2023 til 2024'!P$1)</f>
        <v>41744.494514379403</v>
      </c>
      <c r="Q43" s="5">
        <f t="shared" si="0"/>
        <v>-3.7493169923879965E-2</v>
      </c>
      <c r="R43" s="6">
        <f t="shared" si="1"/>
        <v>-1626.1011115010187</v>
      </c>
    </row>
    <row r="44" spans="1:18">
      <c r="A44" t="s">
        <v>55</v>
      </c>
      <c r="B44" t="s">
        <v>90</v>
      </c>
      <c r="C44" t="s">
        <v>91</v>
      </c>
      <c r="D44" s="2">
        <f>SUMIFS(Bakgrunnsdata!$F:$F,Bakgrunnsdata!$C:$C,'Endring fra 2023 til 2024'!$B44,Bakgrunnsdata!$D:$D,'Endring fra 2023 til 2024'!D$1)</f>
        <v>38273.33506275103</v>
      </c>
      <c r="E44" s="2">
        <f>SUMIFS(Bakgrunnsdata!$F:$F,Bakgrunnsdata!$C:$C,'Endring fra 2023 til 2024'!$B44,Bakgrunnsdata!$D:$D,'Endring fra 2023 til 2024'!E$1)</f>
        <v>43543.394428641819</v>
      </c>
      <c r="F44" s="2">
        <f>SUMIFS(Bakgrunnsdata!$F:$F,Bakgrunnsdata!$C:$C,'Endring fra 2023 til 2024'!$B44,Bakgrunnsdata!$D:$D,'Endring fra 2023 til 2024'!F$1)</f>
        <v>44077.427887405749</v>
      </c>
      <c r="G44" s="2">
        <f>SUMIFS(Bakgrunnsdata!$F:$F,Bakgrunnsdata!$C:$C,'Endring fra 2023 til 2024'!$B44,Bakgrunnsdata!$D:$D,'Endring fra 2023 til 2024'!G$1)</f>
        <v>42116.99541670912</v>
      </c>
      <c r="H44" s="2">
        <f>SUMIFS(Bakgrunnsdata!$F:$F,Bakgrunnsdata!$C:$C,'Endring fra 2023 til 2024'!$B44,Bakgrunnsdata!$D:$D,'Endring fra 2023 til 2024'!H$1)</f>
        <v>42444.616850698505</v>
      </c>
      <c r="I44" s="2">
        <f>SUMIFS(Bakgrunnsdata!$F:$F,Bakgrunnsdata!$C:$C,'Endring fra 2023 til 2024'!$B44,Bakgrunnsdata!$D:$D,'Endring fra 2023 til 2024'!I$1)</f>
        <v>37621.068303218206</v>
      </c>
      <c r="J44" s="2">
        <f>SUMIFS(Bakgrunnsdata!$F:$F,Bakgrunnsdata!$C:$C,'Endring fra 2023 til 2024'!$B44,Bakgrunnsdata!$D:$D,'Endring fra 2023 til 2024'!J$1)</f>
        <v>39505.422691536951</v>
      </c>
      <c r="K44" s="2">
        <f>SUMIFS(Bakgrunnsdata!$F:$F,Bakgrunnsdata!$C:$C,'Endring fra 2023 til 2024'!$B44,Bakgrunnsdata!$D:$D,'Endring fra 2023 til 2024'!K$1)</f>
        <v>38124.89749333659</v>
      </c>
      <c r="L44" s="2">
        <f>SUMIFS(Bakgrunnsdata!$F:$F,Bakgrunnsdata!$C:$C,'Endring fra 2023 til 2024'!$B44,Bakgrunnsdata!$D:$D,'Endring fra 2023 til 2024'!L$1)</f>
        <v>37987.034306228175</v>
      </c>
      <c r="M44" s="2">
        <f>SUMIFS(Bakgrunnsdata!$F:$F,Bakgrunnsdata!$C:$C,'Endring fra 2023 til 2024'!$B44,Bakgrunnsdata!$D:$D,'Endring fra 2023 til 2024'!M$1)</f>
        <v>38916.478250651067</v>
      </c>
      <c r="N44" s="2">
        <f>SUMIFS(Bakgrunnsdata!$F:$F,Bakgrunnsdata!$C:$C,'Endring fra 2023 til 2024'!$B44,Bakgrunnsdata!$D:$D,'Endring fra 2023 til 2024'!N$1)</f>
        <v>37623.949437848256</v>
      </c>
      <c r="O44" s="2">
        <f>SUMIFS(Bakgrunnsdata!$F:$F,Bakgrunnsdata!$C:$C,'Endring fra 2023 til 2024'!$B44,Bakgrunnsdata!$D:$D,'Endring fra 2023 til 2024'!O$1)</f>
        <v>35373.340422688998</v>
      </c>
      <c r="P44" s="2">
        <f>SUMIFS(Bakgrunnsdata!$F:$F,Bakgrunnsdata!$C:$C,'Endring fra 2023 til 2024'!$B44,Bakgrunnsdata!$D:$D,'Endring fra 2023 til 2024'!P$1)</f>
        <v>34383.323702184985</v>
      </c>
      <c r="Q44" s="5">
        <f t="shared" si="0"/>
        <v>-2.7987651397180513E-2</v>
      </c>
      <c r="R44" s="6">
        <f t="shared" si="1"/>
        <v>-990.01672050401248</v>
      </c>
    </row>
    <row r="45" spans="1:18">
      <c r="A45" t="s">
        <v>55</v>
      </c>
      <c r="B45" t="s">
        <v>92</v>
      </c>
      <c r="C45" t="s">
        <v>93</v>
      </c>
      <c r="D45" s="2">
        <f>SUMIFS(Bakgrunnsdata!$F:$F,Bakgrunnsdata!$C:$C,'Endring fra 2023 til 2024'!$B45,Bakgrunnsdata!$D:$D,'Endring fra 2023 til 2024'!D$1)</f>
        <v>46263.174795383689</v>
      </c>
      <c r="E45" s="2">
        <f>SUMIFS(Bakgrunnsdata!$F:$F,Bakgrunnsdata!$C:$C,'Endring fra 2023 til 2024'!$B45,Bakgrunnsdata!$D:$D,'Endring fra 2023 til 2024'!E$1)</f>
        <v>44225.780966514511</v>
      </c>
      <c r="F45" s="2">
        <f>SUMIFS(Bakgrunnsdata!$F:$F,Bakgrunnsdata!$C:$C,'Endring fra 2023 til 2024'!$B45,Bakgrunnsdata!$D:$D,'Endring fra 2023 til 2024'!F$1)</f>
        <v>45368.894878401457</v>
      </c>
      <c r="G45" s="2">
        <f>SUMIFS(Bakgrunnsdata!$F:$F,Bakgrunnsdata!$C:$C,'Endring fra 2023 til 2024'!$B45,Bakgrunnsdata!$D:$D,'Endring fra 2023 til 2024'!G$1)</f>
        <v>45616.502207228987</v>
      </c>
      <c r="H45" s="2">
        <f>SUMIFS(Bakgrunnsdata!$F:$F,Bakgrunnsdata!$C:$C,'Endring fra 2023 til 2024'!$B45,Bakgrunnsdata!$D:$D,'Endring fra 2023 til 2024'!H$1)</f>
        <v>45867.165906966409</v>
      </c>
      <c r="I45" s="2">
        <f>SUMIFS(Bakgrunnsdata!$F:$F,Bakgrunnsdata!$C:$C,'Endring fra 2023 til 2024'!$B45,Bakgrunnsdata!$D:$D,'Endring fra 2023 til 2024'!I$1)</f>
        <v>45280.306121988455</v>
      </c>
      <c r="J45" s="2">
        <f>SUMIFS(Bakgrunnsdata!$F:$F,Bakgrunnsdata!$C:$C,'Endring fra 2023 til 2024'!$B45,Bakgrunnsdata!$D:$D,'Endring fra 2023 til 2024'!J$1)</f>
        <v>45669.251542401777</v>
      </c>
      <c r="K45" s="2">
        <f>SUMIFS(Bakgrunnsdata!$F:$F,Bakgrunnsdata!$C:$C,'Endring fra 2023 til 2024'!$B45,Bakgrunnsdata!$D:$D,'Endring fra 2023 til 2024'!K$1)</f>
        <v>44455.14058862142</v>
      </c>
      <c r="L45" s="2">
        <f>SUMIFS(Bakgrunnsdata!$F:$F,Bakgrunnsdata!$C:$C,'Endring fra 2023 til 2024'!$B45,Bakgrunnsdata!$D:$D,'Endring fra 2023 til 2024'!L$1)</f>
        <v>44285.543960105861</v>
      </c>
      <c r="M45" s="2">
        <f>SUMIFS(Bakgrunnsdata!$F:$F,Bakgrunnsdata!$C:$C,'Endring fra 2023 til 2024'!$B45,Bakgrunnsdata!$D:$D,'Endring fra 2023 til 2024'!M$1)</f>
        <v>46982.712970293243</v>
      </c>
      <c r="N45" s="2">
        <f>SUMIFS(Bakgrunnsdata!$F:$F,Bakgrunnsdata!$C:$C,'Endring fra 2023 til 2024'!$B45,Bakgrunnsdata!$D:$D,'Endring fra 2023 til 2024'!N$1)</f>
        <v>45399.130370573621</v>
      </c>
      <c r="O45" s="2">
        <f>SUMIFS(Bakgrunnsdata!$F:$F,Bakgrunnsdata!$C:$C,'Endring fra 2023 til 2024'!$B45,Bakgrunnsdata!$D:$D,'Endring fra 2023 til 2024'!O$1)</f>
        <v>44004.740253023956</v>
      </c>
      <c r="P45" s="2">
        <f>SUMIFS(Bakgrunnsdata!$F:$F,Bakgrunnsdata!$C:$C,'Endring fra 2023 til 2024'!$B45,Bakgrunnsdata!$D:$D,'Endring fra 2023 til 2024'!P$1)</f>
        <v>42288.390886032139</v>
      </c>
      <c r="Q45" s="5">
        <f t="shared" si="0"/>
        <v>-3.9003738168273183E-2</v>
      </c>
      <c r="R45" s="6">
        <f t="shared" si="1"/>
        <v>-1716.3493669918171</v>
      </c>
    </row>
    <row r="46" spans="1:18">
      <c r="A46" t="s">
        <v>55</v>
      </c>
      <c r="B46" t="s">
        <v>94</v>
      </c>
      <c r="C46" t="s">
        <v>95</v>
      </c>
      <c r="D46" s="2">
        <f>SUMIFS(Bakgrunnsdata!$F:$F,Bakgrunnsdata!$C:$C,'Endring fra 2023 til 2024'!$B46,Bakgrunnsdata!$D:$D,'Endring fra 2023 til 2024'!D$1)</f>
        <v>111809.48206939409</v>
      </c>
      <c r="E46" s="2">
        <f>SUMIFS(Bakgrunnsdata!$F:$F,Bakgrunnsdata!$C:$C,'Endring fra 2023 til 2024'!$B46,Bakgrunnsdata!$D:$D,'Endring fra 2023 til 2024'!E$1)</f>
        <v>110201.51097604315</v>
      </c>
      <c r="F46" s="2">
        <f>SUMIFS(Bakgrunnsdata!$F:$F,Bakgrunnsdata!$C:$C,'Endring fra 2023 til 2024'!$B46,Bakgrunnsdata!$D:$D,'Endring fra 2023 til 2024'!F$1)</f>
        <v>109576.30942408972</v>
      </c>
      <c r="G46" s="2">
        <f>SUMIFS(Bakgrunnsdata!$F:$F,Bakgrunnsdata!$C:$C,'Endring fra 2023 til 2024'!$B46,Bakgrunnsdata!$D:$D,'Endring fra 2023 til 2024'!G$1)</f>
        <v>109069.93705394556</v>
      </c>
      <c r="H46" s="2">
        <f>SUMIFS(Bakgrunnsdata!$F:$F,Bakgrunnsdata!$C:$C,'Endring fra 2023 til 2024'!$B46,Bakgrunnsdata!$D:$D,'Endring fra 2023 til 2024'!H$1)</f>
        <v>105398.40171515649</v>
      </c>
      <c r="I46" s="2">
        <f>SUMIFS(Bakgrunnsdata!$F:$F,Bakgrunnsdata!$C:$C,'Endring fra 2023 til 2024'!$B46,Bakgrunnsdata!$D:$D,'Endring fra 2023 til 2024'!I$1)</f>
        <v>98779.943564785819</v>
      </c>
      <c r="J46" s="2">
        <f>SUMIFS(Bakgrunnsdata!$F:$F,Bakgrunnsdata!$C:$C,'Endring fra 2023 til 2024'!$B46,Bakgrunnsdata!$D:$D,'Endring fra 2023 til 2024'!J$1)</f>
        <v>102479.03822089938</v>
      </c>
      <c r="K46" s="2">
        <f>SUMIFS(Bakgrunnsdata!$F:$F,Bakgrunnsdata!$C:$C,'Endring fra 2023 til 2024'!$B46,Bakgrunnsdata!$D:$D,'Endring fra 2023 til 2024'!K$1)</f>
        <v>99404.627111694906</v>
      </c>
      <c r="L46" s="2">
        <f>SUMIFS(Bakgrunnsdata!$F:$F,Bakgrunnsdata!$C:$C,'Endring fra 2023 til 2024'!$B46,Bakgrunnsdata!$D:$D,'Endring fra 2023 til 2024'!L$1)</f>
        <v>97625.719658677117</v>
      </c>
      <c r="M46" s="2">
        <f>SUMIFS(Bakgrunnsdata!$F:$F,Bakgrunnsdata!$C:$C,'Endring fra 2023 til 2024'!$B46,Bakgrunnsdata!$D:$D,'Endring fra 2023 til 2024'!M$1)</f>
        <v>100958.75298170661</v>
      </c>
      <c r="N46" s="2">
        <f>SUMIFS(Bakgrunnsdata!$F:$F,Bakgrunnsdata!$C:$C,'Endring fra 2023 til 2024'!$B46,Bakgrunnsdata!$D:$D,'Endring fra 2023 til 2024'!N$1)</f>
        <v>101682.83589305848</v>
      </c>
      <c r="O46" s="2">
        <f>SUMIFS(Bakgrunnsdata!$F:$F,Bakgrunnsdata!$C:$C,'Endring fra 2023 til 2024'!$B46,Bakgrunnsdata!$D:$D,'Endring fra 2023 til 2024'!O$1)</f>
        <v>96296.449903124114</v>
      </c>
      <c r="P46" s="2">
        <f>SUMIFS(Bakgrunnsdata!$F:$F,Bakgrunnsdata!$C:$C,'Endring fra 2023 til 2024'!$B46,Bakgrunnsdata!$D:$D,'Endring fra 2023 til 2024'!P$1)</f>
        <v>93742.356930265058</v>
      </c>
      <c r="Q46" s="5">
        <f t="shared" si="0"/>
        <v>-2.6523230871216108E-2</v>
      </c>
      <c r="R46" s="6">
        <f t="shared" si="1"/>
        <v>-2554.0929728590563</v>
      </c>
    </row>
    <row r="47" spans="1:18">
      <c r="A47" t="s">
        <v>55</v>
      </c>
      <c r="B47" t="s">
        <v>96</v>
      </c>
      <c r="C47" t="s">
        <v>97</v>
      </c>
      <c r="D47" s="2">
        <f>SUMIFS(Bakgrunnsdata!$F:$F,Bakgrunnsdata!$C:$C,'Endring fra 2023 til 2024'!$B47,Bakgrunnsdata!$D:$D,'Endring fra 2023 til 2024'!D$1)</f>
        <v>9942.6331693186021</v>
      </c>
      <c r="E47" s="2">
        <f>SUMIFS(Bakgrunnsdata!$F:$F,Bakgrunnsdata!$C:$C,'Endring fra 2023 til 2024'!$B47,Bakgrunnsdata!$D:$D,'Endring fra 2023 til 2024'!E$1)</f>
        <v>10489.97452816853</v>
      </c>
      <c r="F47" s="2">
        <f>SUMIFS(Bakgrunnsdata!$F:$F,Bakgrunnsdata!$C:$C,'Endring fra 2023 til 2024'!$B47,Bakgrunnsdata!$D:$D,'Endring fra 2023 til 2024'!F$1)</f>
        <v>11440.531751940442</v>
      </c>
      <c r="G47" s="2">
        <f>SUMIFS(Bakgrunnsdata!$F:$F,Bakgrunnsdata!$C:$C,'Endring fra 2023 til 2024'!$B47,Bakgrunnsdata!$D:$D,'Endring fra 2023 til 2024'!G$1)</f>
        <v>11121.306857203179</v>
      </c>
      <c r="H47" s="2">
        <f>SUMIFS(Bakgrunnsdata!$F:$F,Bakgrunnsdata!$C:$C,'Endring fra 2023 til 2024'!$B47,Bakgrunnsdata!$D:$D,'Endring fra 2023 til 2024'!H$1)</f>
        <v>11420.055239922329</v>
      </c>
      <c r="I47" s="2">
        <f>SUMIFS(Bakgrunnsdata!$F:$F,Bakgrunnsdata!$C:$C,'Endring fra 2023 til 2024'!$B47,Bakgrunnsdata!$D:$D,'Endring fra 2023 til 2024'!I$1)</f>
        <v>10895.615093735112</v>
      </c>
      <c r="J47" s="2">
        <f>SUMIFS(Bakgrunnsdata!$F:$F,Bakgrunnsdata!$C:$C,'Endring fra 2023 til 2024'!$B47,Bakgrunnsdata!$D:$D,'Endring fra 2023 til 2024'!J$1)</f>
        <v>10567.525851095412</v>
      </c>
      <c r="K47" s="2">
        <f>SUMIFS(Bakgrunnsdata!$F:$F,Bakgrunnsdata!$C:$C,'Endring fra 2023 til 2024'!$B47,Bakgrunnsdata!$D:$D,'Endring fra 2023 til 2024'!K$1)</f>
        <v>10212.787868287056</v>
      </c>
      <c r="L47" s="2">
        <f>SUMIFS(Bakgrunnsdata!$F:$F,Bakgrunnsdata!$C:$C,'Endring fra 2023 til 2024'!$B47,Bakgrunnsdata!$D:$D,'Endring fra 2023 til 2024'!L$1)</f>
        <v>10064.535291120334</v>
      </c>
      <c r="M47" s="2">
        <f>SUMIFS(Bakgrunnsdata!$F:$F,Bakgrunnsdata!$C:$C,'Endring fra 2023 til 2024'!$B47,Bakgrunnsdata!$D:$D,'Endring fra 2023 til 2024'!M$1)</f>
        <v>10061.823289863556</v>
      </c>
      <c r="N47" s="2">
        <f>SUMIFS(Bakgrunnsdata!$F:$F,Bakgrunnsdata!$C:$C,'Endring fra 2023 til 2024'!$B47,Bakgrunnsdata!$D:$D,'Endring fra 2023 til 2024'!N$1)</f>
        <v>10152.024428995357</v>
      </c>
      <c r="O47" s="2">
        <f>SUMIFS(Bakgrunnsdata!$F:$F,Bakgrunnsdata!$C:$C,'Endring fra 2023 til 2024'!$B47,Bakgrunnsdata!$D:$D,'Endring fra 2023 til 2024'!O$1)</f>
        <v>9662.8152535918871</v>
      </c>
      <c r="P47" s="2">
        <f>SUMIFS(Bakgrunnsdata!$F:$F,Bakgrunnsdata!$C:$C,'Endring fra 2023 til 2024'!$B47,Bakgrunnsdata!$D:$D,'Endring fra 2023 til 2024'!P$1)</f>
        <v>9331.9653477860593</v>
      </c>
      <c r="Q47" s="5">
        <f t="shared" si="0"/>
        <v>-3.4239494093902256E-2</v>
      </c>
      <c r="R47" s="6">
        <f t="shared" si="1"/>
        <v>-330.8499058058278</v>
      </c>
    </row>
    <row r="48" spans="1:18">
      <c r="A48" t="s">
        <v>98</v>
      </c>
      <c r="B48" t="s">
        <v>99</v>
      </c>
      <c r="C48" t="s">
        <v>100</v>
      </c>
      <c r="D48" s="2">
        <f>SUMIFS(Bakgrunnsdata!$F:$F,Bakgrunnsdata!$C:$C,'Endring fra 2023 til 2024'!$B48,Bakgrunnsdata!$D:$D,'Endring fra 2023 til 2024'!D$1)</f>
        <v>328324.52556284785</v>
      </c>
      <c r="E48" s="2">
        <f>SUMIFS(Bakgrunnsdata!$F:$F,Bakgrunnsdata!$C:$C,'Endring fra 2023 til 2024'!$B48,Bakgrunnsdata!$D:$D,'Endring fra 2023 til 2024'!E$1)</f>
        <v>336653.57130833511</v>
      </c>
      <c r="F48" s="2">
        <f>SUMIFS(Bakgrunnsdata!$F:$F,Bakgrunnsdata!$C:$C,'Endring fra 2023 til 2024'!$B48,Bakgrunnsdata!$D:$D,'Endring fra 2023 til 2024'!F$1)</f>
        <v>332925.00537441572</v>
      </c>
      <c r="G48" s="2">
        <f>SUMIFS(Bakgrunnsdata!$F:$F,Bakgrunnsdata!$C:$C,'Endring fra 2023 til 2024'!$B48,Bakgrunnsdata!$D:$D,'Endring fra 2023 til 2024'!G$1)</f>
        <v>311792.38335892791</v>
      </c>
      <c r="H48" s="2">
        <f>SUMIFS(Bakgrunnsdata!$F:$F,Bakgrunnsdata!$C:$C,'Endring fra 2023 til 2024'!$B48,Bakgrunnsdata!$D:$D,'Endring fra 2023 til 2024'!H$1)</f>
        <v>313874.79662935925</v>
      </c>
      <c r="I48" s="2">
        <f>SUMIFS(Bakgrunnsdata!$F:$F,Bakgrunnsdata!$C:$C,'Endring fra 2023 til 2024'!$B48,Bakgrunnsdata!$D:$D,'Endring fra 2023 til 2024'!I$1)</f>
        <v>294224.049939683</v>
      </c>
      <c r="J48" s="2">
        <f>SUMIFS(Bakgrunnsdata!$F:$F,Bakgrunnsdata!$C:$C,'Endring fra 2023 til 2024'!$B48,Bakgrunnsdata!$D:$D,'Endring fra 2023 til 2024'!J$1)</f>
        <v>298522.37437927298</v>
      </c>
      <c r="K48" s="2">
        <f>SUMIFS(Bakgrunnsdata!$F:$F,Bakgrunnsdata!$C:$C,'Endring fra 2023 til 2024'!$B48,Bakgrunnsdata!$D:$D,'Endring fra 2023 til 2024'!K$1)</f>
        <v>287293.5296502111</v>
      </c>
      <c r="L48" s="2">
        <f>SUMIFS(Bakgrunnsdata!$F:$F,Bakgrunnsdata!$C:$C,'Endring fra 2023 til 2024'!$B48,Bakgrunnsdata!$D:$D,'Endring fra 2023 til 2024'!L$1)</f>
        <v>259317.37315263131</v>
      </c>
      <c r="M48" s="2">
        <f>SUMIFS(Bakgrunnsdata!$F:$F,Bakgrunnsdata!$C:$C,'Endring fra 2023 til 2024'!$B48,Bakgrunnsdata!$D:$D,'Endring fra 2023 til 2024'!M$1)</f>
        <v>285089.80045086861</v>
      </c>
      <c r="N48" s="2">
        <f>SUMIFS(Bakgrunnsdata!$F:$F,Bakgrunnsdata!$C:$C,'Endring fra 2023 til 2024'!$B48,Bakgrunnsdata!$D:$D,'Endring fra 2023 til 2024'!N$1)</f>
        <v>271085.153994266</v>
      </c>
      <c r="O48" s="2">
        <f>SUMIFS(Bakgrunnsdata!$F:$F,Bakgrunnsdata!$C:$C,'Endring fra 2023 til 2024'!$B48,Bakgrunnsdata!$D:$D,'Endring fra 2023 til 2024'!O$1)</f>
        <v>255414.42739554148</v>
      </c>
      <c r="P48" s="2">
        <f>SUMIFS(Bakgrunnsdata!$F:$F,Bakgrunnsdata!$C:$C,'Endring fra 2023 til 2024'!$B48,Bakgrunnsdata!$D:$D,'Endring fra 2023 til 2024'!P$1)</f>
        <v>237494.94918426778</v>
      </c>
      <c r="Q48" s="5">
        <f t="shared" si="0"/>
        <v>-7.0158441690230444E-2</v>
      </c>
      <c r="R48" s="6">
        <f t="shared" si="1"/>
        <v>-17919.478211273701</v>
      </c>
    </row>
    <row r="49" spans="1:18">
      <c r="A49" t="s">
        <v>98</v>
      </c>
      <c r="B49" t="s">
        <v>101</v>
      </c>
      <c r="C49" t="s">
        <v>102</v>
      </c>
      <c r="D49" s="2">
        <f>SUMIFS(Bakgrunnsdata!$F:$F,Bakgrunnsdata!$C:$C,'Endring fra 2023 til 2024'!$B49,Bakgrunnsdata!$D:$D,'Endring fra 2023 til 2024'!D$1)</f>
        <v>79789.429261957208</v>
      </c>
      <c r="E49" s="2">
        <f>SUMIFS(Bakgrunnsdata!$F:$F,Bakgrunnsdata!$C:$C,'Endring fra 2023 til 2024'!$B49,Bakgrunnsdata!$D:$D,'Endring fra 2023 til 2024'!E$1)</f>
        <v>79882.134636702278</v>
      </c>
      <c r="F49" s="2">
        <f>SUMIFS(Bakgrunnsdata!$F:$F,Bakgrunnsdata!$C:$C,'Endring fra 2023 til 2024'!$B49,Bakgrunnsdata!$D:$D,'Endring fra 2023 til 2024'!F$1)</f>
        <v>86642.368183944171</v>
      </c>
      <c r="G49" s="2">
        <f>SUMIFS(Bakgrunnsdata!$F:$F,Bakgrunnsdata!$C:$C,'Endring fra 2023 til 2024'!$B49,Bakgrunnsdata!$D:$D,'Endring fra 2023 til 2024'!G$1)</f>
        <v>82364.903972767032</v>
      </c>
      <c r="H49" s="2">
        <f>SUMIFS(Bakgrunnsdata!$F:$F,Bakgrunnsdata!$C:$C,'Endring fra 2023 til 2024'!$B49,Bakgrunnsdata!$D:$D,'Endring fra 2023 til 2024'!H$1)</f>
        <v>76430.698288939035</v>
      </c>
      <c r="I49" s="2">
        <f>SUMIFS(Bakgrunnsdata!$F:$F,Bakgrunnsdata!$C:$C,'Endring fra 2023 til 2024'!$B49,Bakgrunnsdata!$D:$D,'Endring fra 2023 til 2024'!I$1)</f>
        <v>70597.566208290838</v>
      </c>
      <c r="J49" s="2">
        <f>SUMIFS(Bakgrunnsdata!$F:$F,Bakgrunnsdata!$C:$C,'Endring fra 2023 til 2024'!$B49,Bakgrunnsdata!$D:$D,'Endring fra 2023 til 2024'!J$1)</f>
        <v>74616.743877481029</v>
      </c>
      <c r="K49" s="2">
        <f>SUMIFS(Bakgrunnsdata!$F:$F,Bakgrunnsdata!$C:$C,'Endring fra 2023 til 2024'!$B49,Bakgrunnsdata!$D:$D,'Endring fra 2023 til 2024'!K$1)</f>
        <v>68288.16628571332</v>
      </c>
      <c r="L49" s="2">
        <f>SUMIFS(Bakgrunnsdata!$F:$F,Bakgrunnsdata!$C:$C,'Endring fra 2023 til 2024'!$B49,Bakgrunnsdata!$D:$D,'Endring fra 2023 til 2024'!L$1)</f>
        <v>65853.154223115213</v>
      </c>
      <c r="M49" s="2">
        <f>SUMIFS(Bakgrunnsdata!$F:$F,Bakgrunnsdata!$C:$C,'Endring fra 2023 til 2024'!$B49,Bakgrunnsdata!$D:$D,'Endring fra 2023 til 2024'!M$1)</f>
        <v>66133.926979972486</v>
      </c>
      <c r="N49" s="2">
        <f>SUMIFS(Bakgrunnsdata!$F:$F,Bakgrunnsdata!$C:$C,'Endring fra 2023 til 2024'!$B49,Bakgrunnsdata!$D:$D,'Endring fra 2023 til 2024'!N$1)</f>
        <v>67545.429437574348</v>
      </c>
      <c r="O49" s="2">
        <f>SUMIFS(Bakgrunnsdata!$F:$F,Bakgrunnsdata!$C:$C,'Endring fra 2023 til 2024'!$B49,Bakgrunnsdata!$D:$D,'Endring fra 2023 til 2024'!O$1)</f>
        <v>60737.936860538954</v>
      </c>
      <c r="P49" s="2">
        <f>SUMIFS(Bakgrunnsdata!$F:$F,Bakgrunnsdata!$C:$C,'Endring fra 2023 til 2024'!$B49,Bakgrunnsdata!$D:$D,'Endring fra 2023 til 2024'!P$1)</f>
        <v>60735.550751850904</v>
      </c>
      <c r="Q49" s="5">
        <f t="shared" si="0"/>
        <v>-3.9285310160064313E-5</v>
      </c>
      <c r="R49" s="6">
        <f t="shared" si="1"/>
        <v>-2.3861086880497169</v>
      </c>
    </row>
    <row r="50" spans="1:18">
      <c r="A50" t="s">
        <v>98</v>
      </c>
      <c r="B50" t="s">
        <v>103</v>
      </c>
      <c r="C50" t="s">
        <v>104</v>
      </c>
      <c r="D50" s="2">
        <f>SUMIFS(Bakgrunnsdata!$F:$F,Bakgrunnsdata!$C:$C,'Endring fra 2023 til 2024'!$B50,Bakgrunnsdata!$D:$D,'Endring fra 2023 til 2024'!D$1)</f>
        <v>129196.86235762431</v>
      </c>
      <c r="E50" s="2">
        <f>SUMIFS(Bakgrunnsdata!$F:$F,Bakgrunnsdata!$C:$C,'Endring fra 2023 til 2024'!$B50,Bakgrunnsdata!$D:$D,'Endring fra 2023 til 2024'!E$1)</f>
        <v>131736.4558765429</v>
      </c>
      <c r="F50" s="2">
        <f>SUMIFS(Bakgrunnsdata!$F:$F,Bakgrunnsdata!$C:$C,'Endring fra 2023 til 2024'!$B50,Bakgrunnsdata!$D:$D,'Endring fra 2023 til 2024'!F$1)</f>
        <v>124143.18687075545</v>
      </c>
      <c r="G50" s="2">
        <f>SUMIFS(Bakgrunnsdata!$F:$F,Bakgrunnsdata!$C:$C,'Endring fra 2023 til 2024'!$B50,Bakgrunnsdata!$D:$D,'Endring fra 2023 til 2024'!G$1)</f>
        <v>122000.09140419877</v>
      </c>
      <c r="H50" s="2">
        <f>SUMIFS(Bakgrunnsdata!$F:$F,Bakgrunnsdata!$C:$C,'Endring fra 2023 til 2024'!$B50,Bakgrunnsdata!$D:$D,'Endring fra 2023 til 2024'!H$1)</f>
        <v>123280.18483848401</v>
      </c>
      <c r="I50" s="2">
        <f>SUMIFS(Bakgrunnsdata!$F:$F,Bakgrunnsdata!$C:$C,'Endring fra 2023 til 2024'!$B50,Bakgrunnsdata!$D:$D,'Endring fra 2023 til 2024'!I$1)</f>
        <v>115923.7898756294</v>
      </c>
      <c r="J50" s="2">
        <f>SUMIFS(Bakgrunnsdata!$F:$F,Bakgrunnsdata!$C:$C,'Endring fra 2023 til 2024'!$B50,Bakgrunnsdata!$D:$D,'Endring fra 2023 til 2024'!J$1)</f>
        <v>115279.69780218479</v>
      </c>
      <c r="K50" s="2">
        <f>SUMIFS(Bakgrunnsdata!$F:$F,Bakgrunnsdata!$C:$C,'Endring fra 2023 til 2024'!$B50,Bakgrunnsdata!$D:$D,'Endring fra 2023 til 2024'!K$1)</f>
        <v>113221.90844173942</v>
      </c>
      <c r="L50" s="2">
        <f>SUMIFS(Bakgrunnsdata!$F:$F,Bakgrunnsdata!$C:$C,'Endring fra 2023 til 2024'!$B50,Bakgrunnsdata!$D:$D,'Endring fra 2023 til 2024'!L$1)</f>
        <v>111216.4691284226</v>
      </c>
      <c r="M50" s="2">
        <f>SUMIFS(Bakgrunnsdata!$F:$F,Bakgrunnsdata!$C:$C,'Endring fra 2023 til 2024'!$B50,Bakgrunnsdata!$D:$D,'Endring fra 2023 til 2024'!M$1)</f>
        <v>113086.92252621477</v>
      </c>
      <c r="N50" s="2">
        <f>SUMIFS(Bakgrunnsdata!$F:$F,Bakgrunnsdata!$C:$C,'Endring fra 2023 til 2024'!$B50,Bakgrunnsdata!$D:$D,'Endring fra 2023 til 2024'!N$1)</f>
        <v>108079.42037883794</v>
      </c>
      <c r="O50" s="2">
        <f>SUMIFS(Bakgrunnsdata!$F:$F,Bakgrunnsdata!$C:$C,'Endring fra 2023 til 2024'!$B50,Bakgrunnsdata!$D:$D,'Endring fra 2023 til 2024'!O$1)</f>
        <v>99329.062543631051</v>
      </c>
      <c r="P50" s="2">
        <f>SUMIFS(Bakgrunnsdata!$F:$F,Bakgrunnsdata!$C:$C,'Endring fra 2023 til 2024'!$B50,Bakgrunnsdata!$D:$D,'Endring fra 2023 til 2024'!P$1)</f>
        <v>103533.88192756409</v>
      </c>
      <c r="Q50" s="5">
        <f t="shared" si="0"/>
        <v>4.2332216536182798E-2</v>
      </c>
      <c r="R50" s="6">
        <f t="shared" si="1"/>
        <v>4204.8193839330343</v>
      </c>
    </row>
    <row r="51" spans="1:18">
      <c r="A51" t="s">
        <v>98</v>
      </c>
      <c r="B51" t="s">
        <v>105</v>
      </c>
      <c r="C51" t="s">
        <v>106</v>
      </c>
      <c r="D51" s="2">
        <f>SUMIFS(Bakgrunnsdata!$F:$F,Bakgrunnsdata!$C:$C,'Endring fra 2023 til 2024'!$B51,Bakgrunnsdata!$D:$D,'Endring fra 2023 til 2024'!D$1)</f>
        <v>49481.900322875445</v>
      </c>
      <c r="E51" s="2">
        <f>SUMIFS(Bakgrunnsdata!$F:$F,Bakgrunnsdata!$C:$C,'Endring fra 2023 til 2024'!$B51,Bakgrunnsdata!$D:$D,'Endring fra 2023 til 2024'!E$1)</f>
        <v>48631.546802753161</v>
      </c>
      <c r="F51" s="2">
        <f>SUMIFS(Bakgrunnsdata!$F:$F,Bakgrunnsdata!$C:$C,'Endring fra 2023 til 2024'!$B51,Bakgrunnsdata!$D:$D,'Endring fra 2023 til 2024'!F$1)</f>
        <v>48551.730752485309</v>
      </c>
      <c r="G51" s="2">
        <f>SUMIFS(Bakgrunnsdata!$F:$F,Bakgrunnsdata!$C:$C,'Endring fra 2023 til 2024'!$B51,Bakgrunnsdata!$D:$D,'Endring fra 2023 til 2024'!G$1)</f>
        <v>47817.402402692322</v>
      </c>
      <c r="H51" s="2">
        <f>SUMIFS(Bakgrunnsdata!$F:$F,Bakgrunnsdata!$C:$C,'Endring fra 2023 til 2024'!$B51,Bakgrunnsdata!$D:$D,'Endring fra 2023 til 2024'!H$1)</f>
        <v>45855.063585634533</v>
      </c>
      <c r="I51" s="2">
        <f>SUMIFS(Bakgrunnsdata!$F:$F,Bakgrunnsdata!$C:$C,'Endring fra 2023 til 2024'!$B51,Bakgrunnsdata!$D:$D,'Endring fra 2023 til 2024'!I$1)</f>
        <v>42674.542202758676</v>
      </c>
      <c r="J51" s="2">
        <f>SUMIFS(Bakgrunnsdata!$F:$F,Bakgrunnsdata!$C:$C,'Endring fra 2023 til 2024'!$B51,Bakgrunnsdata!$D:$D,'Endring fra 2023 til 2024'!J$1)</f>
        <v>43730.395779992839</v>
      </c>
      <c r="K51" s="2">
        <f>SUMIFS(Bakgrunnsdata!$F:$F,Bakgrunnsdata!$C:$C,'Endring fra 2023 til 2024'!$B51,Bakgrunnsdata!$D:$D,'Endring fra 2023 til 2024'!K$1)</f>
        <v>40606.091143065518</v>
      </c>
      <c r="L51" s="2">
        <f>SUMIFS(Bakgrunnsdata!$F:$F,Bakgrunnsdata!$C:$C,'Endring fra 2023 til 2024'!$B51,Bakgrunnsdata!$D:$D,'Endring fra 2023 til 2024'!L$1)</f>
        <v>38701.578985663829</v>
      </c>
      <c r="M51" s="2">
        <f>SUMIFS(Bakgrunnsdata!$F:$F,Bakgrunnsdata!$C:$C,'Endring fra 2023 til 2024'!$B51,Bakgrunnsdata!$D:$D,'Endring fra 2023 til 2024'!M$1)</f>
        <v>38433.35702436405</v>
      </c>
      <c r="N51" s="2">
        <f>SUMIFS(Bakgrunnsdata!$F:$F,Bakgrunnsdata!$C:$C,'Endring fra 2023 til 2024'!$B51,Bakgrunnsdata!$D:$D,'Endring fra 2023 til 2024'!N$1)</f>
        <v>38789.580134215314</v>
      </c>
      <c r="O51" s="2">
        <f>SUMIFS(Bakgrunnsdata!$F:$F,Bakgrunnsdata!$C:$C,'Endring fra 2023 til 2024'!$B51,Bakgrunnsdata!$D:$D,'Endring fra 2023 til 2024'!O$1)</f>
        <v>35676.854139998744</v>
      </c>
      <c r="P51" s="2">
        <f>SUMIFS(Bakgrunnsdata!$F:$F,Bakgrunnsdata!$C:$C,'Endring fra 2023 til 2024'!$B51,Bakgrunnsdata!$D:$D,'Endring fra 2023 til 2024'!P$1)</f>
        <v>35639.820044662745</v>
      </c>
      <c r="Q51" s="5">
        <f t="shared" si="0"/>
        <v>-1.0380426253580044E-3</v>
      </c>
      <c r="R51" s="6">
        <f t="shared" si="1"/>
        <v>-37.034095335999154</v>
      </c>
    </row>
    <row r="52" spans="1:18">
      <c r="A52" t="s">
        <v>98</v>
      </c>
      <c r="B52" t="s">
        <v>107</v>
      </c>
      <c r="C52" t="s">
        <v>108</v>
      </c>
      <c r="D52" s="2">
        <f>SUMIFS(Bakgrunnsdata!$F:$F,Bakgrunnsdata!$C:$C,'Endring fra 2023 til 2024'!$B52,Bakgrunnsdata!$D:$D,'Endring fra 2023 til 2024'!D$1)</f>
        <v>157950.69606394597</v>
      </c>
      <c r="E52" s="2">
        <f>SUMIFS(Bakgrunnsdata!$F:$F,Bakgrunnsdata!$C:$C,'Endring fra 2023 til 2024'!$B52,Bakgrunnsdata!$D:$D,'Endring fra 2023 til 2024'!E$1)</f>
        <v>152905.95862250545</v>
      </c>
      <c r="F52" s="2">
        <f>SUMIFS(Bakgrunnsdata!$F:$F,Bakgrunnsdata!$C:$C,'Endring fra 2023 til 2024'!$B52,Bakgrunnsdata!$D:$D,'Endring fra 2023 til 2024'!F$1)</f>
        <v>157397.795216436</v>
      </c>
      <c r="G52" s="2">
        <f>SUMIFS(Bakgrunnsdata!$F:$F,Bakgrunnsdata!$C:$C,'Endring fra 2023 til 2024'!$B52,Bakgrunnsdata!$D:$D,'Endring fra 2023 til 2024'!G$1)</f>
        <v>151469.17496072047</v>
      </c>
      <c r="H52" s="2">
        <f>SUMIFS(Bakgrunnsdata!$F:$F,Bakgrunnsdata!$C:$C,'Endring fra 2023 til 2024'!$B52,Bakgrunnsdata!$D:$D,'Endring fra 2023 til 2024'!H$1)</f>
        <v>145765.26851573191</v>
      </c>
      <c r="I52" s="2">
        <f>SUMIFS(Bakgrunnsdata!$F:$F,Bakgrunnsdata!$C:$C,'Endring fra 2023 til 2024'!$B52,Bakgrunnsdata!$D:$D,'Endring fra 2023 til 2024'!I$1)</f>
        <v>136973.14637516945</v>
      </c>
      <c r="J52" s="2">
        <f>SUMIFS(Bakgrunnsdata!$F:$F,Bakgrunnsdata!$C:$C,'Endring fra 2023 til 2024'!$B52,Bakgrunnsdata!$D:$D,'Endring fra 2023 til 2024'!J$1)</f>
        <v>135980.70358359095</v>
      </c>
      <c r="K52" s="2">
        <f>SUMIFS(Bakgrunnsdata!$F:$F,Bakgrunnsdata!$C:$C,'Endring fra 2023 til 2024'!$B52,Bakgrunnsdata!$D:$D,'Endring fra 2023 til 2024'!K$1)</f>
        <v>129489.37040241349</v>
      </c>
      <c r="L52" s="2">
        <f>SUMIFS(Bakgrunnsdata!$F:$F,Bakgrunnsdata!$C:$C,'Endring fra 2023 til 2024'!$B52,Bakgrunnsdata!$D:$D,'Endring fra 2023 til 2024'!L$1)</f>
        <v>123876.62830970902</v>
      </c>
      <c r="M52" s="2">
        <f>SUMIFS(Bakgrunnsdata!$F:$F,Bakgrunnsdata!$C:$C,'Endring fra 2023 til 2024'!$B52,Bakgrunnsdata!$D:$D,'Endring fra 2023 til 2024'!M$1)</f>
        <v>124396.79976677566</v>
      </c>
      <c r="N52" s="2">
        <f>SUMIFS(Bakgrunnsdata!$F:$F,Bakgrunnsdata!$C:$C,'Endring fra 2023 til 2024'!$B52,Bakgrunnsdata!$D:$D,'Endring fra 2023 til 2024'!N$1)</f>
        <v>125274.26428326692</v>
      </c>
      <c r="O52" s="2">
        <f>SUMIFS(Bakgrunnsdata!$F:$F,Bakgrunnsdata!$C:$C,'Endring fra 2023 til 2024'!$B52,Bakgrunnsdata!$D:$D,'Endring fra 2023 til 2024'!O$1)</f>
        <v>116813.68173688064</v>
      </c>
      <c r="P52" s="2">
        <f>SUMIFS(Bakgrunnsdata!$F:$F,Bakgrunnsdata!$C:$C,'Endring fra 2023 til 2024'!$B52,Bakgrunnsdata!$D:$D,'Endring fra 2023 til 2024'!P$1)</f>
        <v>114682.49050744866</v>
      </c>
      <c r="Q52" s="5">
        <f t="shared" si="0"/>
        <v>-1.8244363140889841E-2</v>
      </c>
      <c r="R52" s="6">
        <f t="shared" si="1"/>
        <v>-2131.1912294319773</v>
      </c>
    </row>
    <row r="53" spans="1:18">
      <c r="A53" t="s">
        <v>98</v>
      </c>
      <c r="B53" t="s">
        <v>109</v>
      </c>
      <c r="C53" t="s">
        <v>110</v>
      </c>
      <c r="D53" s="2">
        <f>SUMIFS(Bakgrunnsdata!$F:$F,Bakgrunnsdata!$C:$C,'Endring fra 2023 til 2024'!$B53,Bakgrunnsdata!$D:$D,'Endring fra 2023 til 2024'!D$1)</f>
        <v>113460.27052728781</v>
      </c>
      <c r="E53" s="2">
        <f>SUMIFS(Bakgrunnsdata!$F:$F,Bakgrunnsdata!$C:$C,'Endring fra 2023 til 2024'!$B53,Bakgrunnsdata!$D:$D,'Endring fra 2023 til 2024'!E$1)</f>
        <v>99802.02900437772</v>
      </c>
      <c r="F53" s="2">
        <f>SUMIFS(Bakgrunnsdata!$F:$F,Bakgrunnsdata!$C:$C,'Endring fra 2023 til 2024'!$B53,Bakgrunnsdata!$D:$D,'Endring fra 2023 til 2024'!F$1)</f>
        <v>89897.560671344341</v>
      </c>
      <c r="G53" s="2">
        <f>SUMIFS(Bakgrunnsdata!$F:$F,Bakgrunnsdata!$C:$C,'Endring fra 2023 til 2024'!$B53,Bakgrunnsdata!$D:$D,'Endring fra 2023 til 2024'!G$1)</f>
        <v>87731.362964513843</v>
      </c>
      <c r="H53" s="2">
        <f>SUMIFS(Bakgrunnsdata!$F:$F,Bakgrunnsdata!$C:$C,'Endring fra 2023 til 2024'!$B53,Bakgrunnsdata!$D:$D,'Endring fra 2023 til 2024'!H$1)</f>
        <v>88381.51363819369</v>
      </c>
      <c r="I53" s="2">
        <f>SUMIFS(Bakgrunnsdata!$F:$F,Bakgrunnsdata!$C:$C,'Endring fra 2023 til 2024'!$B53,Bakgrunnsdata!$D:$D,'Endring fra 2023 til 2024'!I$1)</f>
        <v>85077.957576046247</v>
      </c>
      <c r="J53" s="2">
        <f>SUMIFS(Bakgrunnsdata!$F:$F,Bakgrunnsdata!$C:$C,'Endring fra 2023 til 2024'!$B53,Bakgrunnsdata!$D:$D,'Endring fra 2023 til 2024'!J$1)</f>
        <v>85184.996605469438</v>
      </c>
      <c r="K53" s="2">
        <f>SUMIFS(Bakgrunnsdata!$F:$F,Bakgrunnsdata!$C:$C,'Endring fra 2023 til 2024'!$B53,Bakgrunnsdata!$D:$D,'Endring fra 2023 til 2024'!K$1)</f>
        <v>80411.948856883711</v>
      </c>
      <c r="L53" s="2">
        <f>SUMIFS(Bakgrunnsdata!$F:$F,Bakgrunnsdata!$C:$C,'Endring fra 2023 til 2024'!$B53,Bakgrunnsdata!$D:$D,'Endring fra 2023 til 2024'!L$1)</f>
        <v>77426.019491806393</v>
      </c>
      <c r="M53" s="2">
        <f>SUMIFS(Bakgrunnsdata!$F:$F,Bakgrunnsdata!$C:$C,'Endring fra 2023 til 2024'!$B53,Bakgrunnsdata!$D:$D,'Endring fra 2023 til 2024'!M$1)</f>
        <v>83437.103240070021</v>
      </c>
      <c r="N53" s="2">
        <f>SUMIFS(Bakgrunnsdata!$F:$F,Bakgrunnsdata!$C:$C,'Endring fra 2023 til 2024'!$B53,Bakgrunnsdata!$D:$D,'Endring fra 2023 til 2024'!N$1)</f>
        <v>91879.148878935142</v>
      </c>
      <c r="O53" s="2">
        <f>SUMIFS(Bakgrunnsdata!$F:$F,Bakgrunnsdata!$C:$C,'Endring fra 2023 til 2024'!$B53,Bakgrunnsdata!$D:$D,'Endring fra 2023 til 2024'!O$1)</f>
        <v>75567.646399371675</v>
      </c>
      <c r="P53" s="2">
        <f>SUMIFS(Bakgrunnsdata!$F:$F,Bakgrunnsdata!$C:$C,'Endring fra 2023 til 2024'!$B53,Bakgrunnsdata!$D:$D,'Endring fra 2023 til 2024'!P$1)</f>
        <v>74494.891740883701</v>
      </c>
      <c r="Q53" s="5">
        <f t="shared" si="0"/>
        <v>-1.4195951701585496E-2</v>
      </c>
      <c r="R53" s="6">
        <f t="shared" si="1"/>
        <v>-1072.7546584879747</v>
      </c>
    </row>
    <row r="54" spans="1:18">
      <c r="A54" t="s">
        <v>98</v>
      </c>
      <c r="B54" t="s">
        <v>111</v>
      </c>
      <c r="C54" t="s">
        <v>112</v>
      </c>
      <c r="D54" s="2">
        <f>SUMIFS(Bakgrunnsdata!$F:$F,Bakgrunnsdata!$C:$C,'Endring fra 2023 til 2024'!$B54,Bakgrunnsdata!$D:$D,'Endring fra 2023 til 2024'!D$1)</f>
        <v>62907.041096735549</v>
      </c>
      <c r="E54" s="2">
        <f>SUMIFS(Bakgrunnsdata!$F:$F,Bakgrunnsdata!$C:$C,'Endring fra 2023 til 2024'!$B54,Bakgrunnsdata!$D:$D,'Endring fra 2023 til 2024'!E$1)</f>
        <v>62272.86592596164</v>
      </c>
      <c r="F54" s="2">
        <f>SUMIFS(Bakgrunnsdata!$F:$F,Bakgrunnsdata!$C:$C,'Endring fra 2023 til 2024'!$B54,Bakgrunnsdata!$D:$D,'Endring fra 2023 til 2024'!F$1)</f>
        <v>64008.387957401348</v>
      </c>
      <c r="G54" s="2">
        <f>SUMIFS(Bakgrunnsdata!$F:$F,Bakgrunnsdata!$C:$C,'Endring fra 2023 til 2024'!$B54,Bakgrunnsdata!$D:$D,'Endring fra 2023 til 2024'!G$1)</f>
        <v>59119.17311610539</v>
      </c>
      <c r="H54" s="2">
        <f>SUMIFS(Bakgrunnsdata!$F:$F,Bakgrunnsdata!$C:$C,'Endring fra 2023 til 2024'!$B54,Bakgrunnsdata!$D:$D,'Endring fra 2023 til 2024'!H$1)</f>
        <v>55416.58098522111</v>
      </c>
      <c r="I54" s="2">
        <f>SUMIFS(Bakgrunnsdata!$F:$F,Bakgrunnsdata!$C:$C,'Endring fra 2023 til 2024'!$B54,Bakgrunnsdata!$D:$D,'Endring fra 2023 til 2024'!I$1)</f>
        <v>55295.641934976433</v>
      </c>
      <c r="J54" s="2">
        <f>SUMIFS(Bakgrunnsdata!$F:$F,Bakgrunnsdata!$C:$C,'Endring fra 2023 til 2024'!$B54,Bakgrunnsdata!$D:$D,'Endring fra 2023 til 2024'!J$1)</f>
        <v>56154.599650844255</v>
      </c>
      <c r="K54" s="2">
        <f>SUMIFS(Bakgrunnsdata!$F:$F,Bakgrunnsdata!$C:$C,'Endring fra 2023 til 2024'!$B54,Bakgrunnsdata!$D:$D,'Endring fra 2023 til 2024'!K$1)</f>
        <v>52156.480215655836</v>
      </c>
      <c r="L54" s="2">
        <f>SUMIFS(Bakgrunnsdata!$F:$F,Bakgrunnsdata!$C:$C,'Endring fra 2023 til 2024'!$B54,Bakgrunnsdata!$D:$D,'Endring fra 2023 til 2024'!L$1)</f>
        <v>50845.047029533816</v>
      </c>
      <c r="M54" s="2">
        <f>SUMIFS(Bakgrunnsdata!$F:$F,Bakgrunnsdata!$C:$C,'Endring fra 2023 til 2024'!$B54,Bakgrunnsdata!$D:$D,'Endring fra 2023 til 2024'!M$1)</f>
        <v>51620.47790687481</v>
      </c>
      <c r="N54" s="2">
        <f>SUMIFS(Bakgrunnsdata!$F:$F,Bakgrunnsdata!$C:$C,'Endring fra 2023 til 2024'!$B54,Bakgrunnsdata!$D:$D,'Endring fra 2023 til 2024'!N$1)</f>
        <v>51624.01773712095</v>
      </c>
      <c r="O54" s="2">
        <f>SUMIFS(Bakgrunnsdata!$F:$F,Bakgrunnsdata!$C:$C,'Endring fra 2023 til 2024'!$B54,Bakgrunnsdata!$D:$D,'Endring fra 2023 til 2024'!O$1)</f>
        <v>49286.224033539242</v>
      </c>
      <c r="P54" s="2">
        <f>SUMIFS(Bakgrunnsdata!$F:$F,Bakgrunnsdata!$C:$C,'Endring fra 2023 til 2024'!$B54,Bakgrunnsdata!$D:$D,'Endring fra 2023 til 2024'!P$1)</f>
        <v>51381.851808617001</v>
      </c>
      <c r="Q54" s="5">
        <f t="shared" si="0"/>
        <v>4.2519544074865356E-2</v>
      </c>
      <c r="R54" s="6">
        <f t="shared" si="1"/>
        <v>2095.627775077759</v>
      </c>
    </row>
    <row r="55" spans="1:18">
      <c r="A55" t="s">
        <v>98</v>
      </c>
      <c r="B55" t="s">
        <v>113</v>
      </c>
      <c r="C55" t="s">
        <v>114</v>
      </c>
      <c r="D55" s="2">
        <f>SUMIFS(Bakgrunnsdata!$F:$F,Bakgrunnsdata!$C:$C,'Endring fra 2023 til 2024'!$B55,Bakgrunnsdata!$D:$D,'Endring fra 2023 til 2024'!D$1)</f>
        <v>16053.25243243662</v>
      </c>
      <c r="E55" s="2">
        <f>SUMIFS(Bakgrunnsdata!$F:$F,Bakgrunnsdata!$C:$C,'Endring fra 2023 til 2024'!$B55,Bakgrunnsdata!$D:$D,'Endring fra 2023 til 2024'!E$1)</f>
        <v>15797.353761325427</v>
      </c>
      <c r="F55" s="2">
        <f>SUMIFS(Bakgrunnsdata!$F:$F,Bakgrunnsdata!$C:$C,'Endring fra 2023 til 2024'!$B55,Bakgrunnsdata!$D:$D,'Endring fra 2023 til 2024'!F$1)</f>
        <v>16457.208033565035</v>
      </c>
      <c r="G55" s="2">
        <f>SUMIFS(Bakgrunnsdata!$F:$F,Bakgrunnsdata!$C:$C,'Endring fra 2023 til 2024'!$B55,Bakgrunnsdata!$D:$D,'Endring fra 2023 til 2024'!G$1)</f>
        <v>15233.61675367886</v>
      </c>
      <c r="H55" s="2">
        <f>SUMIFS(Bakgrunnsdata!$F:$F,Bakgrunnsdata!$C:$C,'Endring fra 2023 til 2024'!$B55,Bakgrunnsdata!$D:$D,'Endring fra 2023 til 2024'!H$1)</f>
        <v>15833.245116061782</v>
      </c>
      <c r="I55" s="2">
        <f>SUMIFS(Bakgrunnsdata!$F:$F,Bakgrunnsdata!$C:$C,'Endring fra 2023 til 2024'!$B55,Bakgrunnsdata!$D:$D,'Endring fra 2023 til 2024'!I$1)</f>
        <v>14222.451038793604</v>
      </c>
      <c r="J55" s="2">
        <f>SUMIFS(Bakgrunnsdata!$F:$F,Bakgrunnsdata!$C:$C,'Endring fra 2023 til 2024'!$B55,Bakgrunnsdata!$D:$D,'Endring fra 2023 til 2024'!J$1)</f>
        <v>14663.427155589963</v>
      </c>
      <c r="K55" s="2">
        <f>SUMIFS(Bakgrunnsdata!$F:$F,Bakgrunnsdata!$C:$C,'Endring fra 2023 til 2024'!$B55,Bakgrunnsdata!$D:$D,'Endring fra 2023 til 2024'!K$1)</f>
        <v>14599.644985573368</v>
      </c>
      <c r="L55" s="2">
        <f>SUMIFS(Bakgrunnsdata!$F:$F,Bakgrunnsdata!$C:$C,'Endring fra 2023 til 2024'!$B55,Bakgrunnsdata!$D:$D,'Endring fra 2023 til 2024'!L$1)</f>
        <v>13384.28504419321</v>
      </c>
      <c r="M55" s="2">
        <f>SUMIFS(Bakgrunnsdata!$F:$F,Bakgrunnsdata!$C:$C,'Endring fra 2023 til 2024'!$B55,Bakgrunnsdata!$D:$D,'Endring fra 2023 til 2024'!M$1)</f>
        <v>13749.471716072638</v>
      </c>
      <c r="N55" s="2">
        <f>SUMIFS(Bakgrunnsdata!$F:$F,Bakgrunnsdata!$C:$C,'Endring fra 2023 til 2024'!$B55,Bakgrunnsdata!$D:$D,'Endring fra 2023 til 2024'!N$1)</f>
        <v>13910.958381305985</v>
      </c>
      <c r="O55" s="2">
        <f>SUMIFS(Bakgrunnsdata!$F:$F,Bakgrunnsdata!$C:$C,'Endring fra 2023 til 2024'!$B55,Bakgrunnsdata!$D:$D,'Endring fra 2023 til 2024'!O$1)</f>
        <v>13459.882494514657</v>
      </c>
      <c r="P55" s="2">
        <f>SUMIFS(Bakgrunnsdata!$F:$F,Bakgrunnsdata!$C:$C,'Endring fra 2023 til 2024'!$B55,Bakgrunnsdata!$D:$D,'Endring fra 2023 til 2024'!P$1)</f>
        <v>13234.452644352305</v>
      </c>
      <c r="Q55" s="5">
        <f t="shared" si="0"/>
        <v>-1.6748277724877858E-2</v>
      </c>
      <c r="R55" s="6">
        <f t="shared" si="1"/>
        <v>-225.42985016235252</v>
      </c>
    </row>
    <row r="56" spans="1:18">
      <c r="A56" t="s">
        <v>98</v>
      </c>
      <c r="B56" t="s">
        <v>115</v>
      </c>
      <c r="C56" t="s">
        <v>116</v>
      </c>
      <c r="D56" s="2">
        <f>SUMIFS(Bakgrunnsdata!$F:$F,Bakgrunnsdata!$C:$C,'Endring fra 2023 til 2024'!$B56,Bakgrunnsdata!$D:$D,'Endring fra 2023 til 2024'!D$1)</f>
        <v>19053.648058543607</v>
      </c>
      <c r="E56" s="2">
        <f>SUMIFS(Bakgrunnsdata!$F:$F,Bakgrunnsdata!$C:$C,'Endring fra 2023 til 2024'!$B56,Bakgrunnsdata!$D:$D,'Endring fra 2023 til 2024'!E$1)</f>
        <v>18873.735334869947</v>
      </c>
      <c r="F56" s="2">
        <f>SUMIFS(Bakgrunnsdata!$F:$F,Bakgrunnsdata!$C:$C,'Endring fra 2023 til 2024'!$B56,Bakgrunnsdata!$D:$D,'Endring fra 2023 til 2024'!F$1)</f>
        <v>18548.81120543299</v>
      </c>
      <c r="G56" s="2">
        <f>SUMIFS(Bakgrunnsdata!$F:$F,Bakgrunnsdata!$C:$C,'Endring fra 2023 til 2024'!$B56,Bakgrunnsdata!$D:$D,'Endring fra 2023 til 2024'!G$1)</f>
        <v>19002.685349054926</v>
      </c>
      <c r="H56" s="2">
        <f>SUMIFS(Bakgrunnsdata!$F:$F,Bakgrunnsdata!$C:$C,'Endring fra 2023 til 2024'!$B56,Bakgrunnsdata!$D:$D,'Endring fra 2023 til 2024'!H$1)</f>
        <v>18126.715296213421</v>
      </c>
      <c r="I56" s="2">
        <f>SUMIFS(Bakgrunnsdata!$F:$F,Bakgrunnsdata!$C:$C,'Endring fra 2023 til 2024'!$B56,Bakgrunnsdata!$D:$D,'Endring fra 2023 til 2024'!I$1)</f>
        <v>16995.196495773354</v>
      </c>
      <c r="J56" s="2">
        <f>SUMIFS(Bakgrunnsdata!$F:$F,Bakgrunnsdata!$C:$C,'Endring fra 2023 til 2024'!$B56,Bakgrunnsdata!$D:$D,'Endring fra 2023 til 2024'!J$1)</f>
        <v>17171.185922372257</v>
      </c>
      <c r="K56" s="2">
        <f>SUMIFS(Bakgrunnsdata!$F:$F,Bakgrunnsdata!$C:$C,'Endring fra 2023 til 2024'!$B56,Bakgrunnsdata!$D:$D,'Endring fra 2023 til 2024'!K$1)</f>
        <v>16654.1192039823</v>
      </c>
      <c r="L56" s="2">
        <f>SUMIFS(Bakgrunnsdata!$F:$F,Bakgrunnsdata!$C:$C,'Endring fra 2023 til 2024'!$B56,Bakgrunnsdata!$D:$D,'Endring fra 2023 til 2024'!L$1)</f>
        <v>16335.653248733011</v>
      </c>
      <c r="M56" s="2">
        <f>SUMIFS(Bakgrunnsdata!$F:$F,Bakgrunnsdata!$C:$C,'Endring fra 2023 til 2024'!$B56,Bakgrunnsdata!$D:$D,'Endring fra 2023 til 2024'!M$1)</f>
        <v>16762.802628695863</v>
      </c>
      <c r="N56" s="2">
        <f>SUMIFS(Bakgrunnsdata!$F:$F,Bakgrunnsdata!$C:$C,'Endring fra 2023 til 2024'!$B56,Bakgrunnsdata!$D:$D,'Endring fra 2023 til 2024'!N$1)</f>
        <v>17026.458971698688</v>
      </c>
      <c r="O56" s="2">
        <f>SUMIFS(Bakgrunnsdata!$F:$F,Bakgrunnsdata!$C:$C,'Endring fra 2023 til 2024'!$B56,Bakgrunnsdata!$D:$D,'Endring fra 2023 til 2024'!O$1)</f>
        <v>15662.812665468851</v>
      </c>
      <c r="P56" s="2">
        <f>SUMIFS(Bakgrunnsdata!$F:$F,Bakgrunnsdata!$C:$C,'Endring fra 2023 til 2024'!$B56,Bakgrunnsdata!$D:$D,'Endring fra 2023 til 2024'!P$1)</f>
        <v>15060.95755488945</v>
      </c>
      <c r="Q56" s="5">
        <f t="shared" si="0"/>
        <v>-3.8425736388093656E-2</v>
      </c>
      <c r="R56" s="6">
        <f t="shared" si="1"/>
        <v>-601.8551105794013</v>
      </c>
    </row>
    <row r="57" spans="1:18">
      <c r="A57" t="s">
        <v>98</v>
      </c>
      <c r="B57" t="s">
        <v>117</v>
      </c>
      <c r="C57" t="s">
        <v>118</v>
      </c>
      <c r="D57" s="2">
        <f>SUMIFS(Bakgrunnsdata!$F:$F,Bakgrunnsdata!$C:$C,'Endring fra 2023 til 2024'!$B57,Bakgrunnsdata!$D:$D,'Endring fra 2023 til 2024'!D$1)</f>
        <v>26837.936609641809</v>
      </c>
      <c r="E57" s="2">
        <f>SUMIFS(Bakgrunnsdata!$F:$F,Bakgrunnsdata!$C:$C,'Endring fra 2023 til 2024'!$B57,Bakgrunnsdata!$D:$D,'Endring fra 2023 til 2024'!E$1)</f>
        <v>26894.270672992818</v>
      </c>
      <c r="F57" s="2">
        <f>SUMIFS(Bakgrunnsdata!$F:$F,Bakgrunnsdata!$C:$C,'Endring fra 2023 til 2024'!$B57,Bakgrunnsdata!$D:$D,'Endring fra 2023 til 2024'!F$1)</f>
        <v>26941.084559066505</v>
      </c>
      <c r="G57" s="2">
        <f>SUMIFS(Bakgrunnsdata!$F:$F,Bakgrunnsdata!$C:$C,'Endring fra 2023 til 2024'!$B57,Bakgrunnsdata!$D:$D,'Endring fra 2023 til 2024'!G$1)</f>
        <v>26835.792811898471</v>
      </c>
      <c r="H57" s="2">
        <f>SUMIFS(Bakgrunnsdata!$F:$F,Bakgrunnsdata!$C:$C,'Endring fra 2023 til 2024'!$B57,Bakgrunnsdata!$D:$D,'Endring fra 2023 til 2024'!H$1)</f>
        <v>27334.184622904337</v>
      </c>
      <c r="I57" s="2">
        <f>SUMIFS(Bakgrunnsdata!$F:$F,Bakgrunnsdata!$C:$C,'Endring fra 2023 til 2024'!$B57,Bakgrunnsdata!$D:$D,'Endring fra 2023 til 2024'!I$1)</f>
        <v>26193.891572065961</v>
      </c>
      <c r="J57" s="2">
        <f>SUMIFS(Bakgrunnsdata!$F:$F,Bakgrunnsdata!$C:$C,'Endring fra 2023 til 2024'!$B57,Bakgrunnsdata!$D:$D,'Endring fra 2023 til 2024'!J$1)</f>
        <v>28379.278494893595</v>
      </c>
      <c r="K57" s="2">
        <f>SUMIFS(Bakgrunnsdata!$F:$F,Bakgrunnsdata!$C:$C,'Endring fra 2023 til 2024'!$B57,Bakgrunnsdata!$D:$D,'Endring fra 2023 til 2024'!K$1)</f>
        <v>26701.426224964249</v>
      </c>
      <c r="L57" s="2">
        <f>SUMIFS(Bakgrunnsdata!$F:$F,Bakgrunnsdata!$C:$C,'Endring fra 2023 til 2024'!$B57,Bakgrunnsdata!$D:$D,'Endring fra 2023 til 2024'!L$1)</f>
        <v>26055.049384165024</v>
      </c>
      <c r="M57" s="2">
        <f>SUMIFS(Bakgrunnsdata!$F:$F,Bakgrunnsdata!$C:$C,'Endring fra 2023 til 2024'!$B57,Bakgrunnsdata!$D:$D,'Endring fra 2023 til 2024'!M$1)</f>
        <v>26745.543378192182</v>
      </c>
      <c r="N57" s="2">
        <f>SUMIFS(Bakgrunnsdata!$F:$F,Bakgrunnsdata!$C:$C,'Endring fra 2023 til 2024'!$B57,Bakgrunnsdata!$D:$D,'Endring fra 2023 til 2024'!N$1)</f>
        <v>27211.675888506245</v>
      </c>
      <c r="O57" s="2">
        <f>SUMIFS(Bakgrunnsdata!$F:$F,Bakgrunnsdata!$C:$C,'Endring fra 2023 til 2024'!$B57,Bakgrunnsdata!$D:$D,'Endring fra 2023 til 2024'!O$1)</f>
        <v>24729.804259484004</v>
      </c>
      <c r="P57" s="2">
        <f>SUMIFS(Bakgrunnsdata!$F:$F,Bakgrunnsdata!$C:$C,'Endring fra 2023 til 2024'!$B57,Bakgrunnsdata!$D:$D,'Endring fra 2023 til 2024'!P$1)</f>
        <v>24825.640560656753</v>
      </c>
      <c r="Q57" s="5">
        <f t="shared" si="0"/>
        <v>3.8753360183185759E-3</v>
      </c>
      <c r="R57" s="6">
        <f t="shared" si="1"/>
        <v>95.83630117274879</v>
      </c>
    </row>
    <row r="58" spans="1:18">
      <c r="A58" t="s">
        <v>98</v>
      </c>
      <c r="B58" t="s">
        <v>119</v>
      </c>
      <c r="C58" t="s">
        <v>120</v>
      </c>
      <c r="D58" s="2">
        <f>SUMIFS(Bakgrunnsdata!$F:$F,Bakgrunnsdata!$C:$C,'Endring fra 2023 til 2024'!$B58,Bakgrunnsdata!$D:$D,'Endring fra 2023 til 2024'!D$1)</f>
        <v>35632.059494411755</v>
      </c>
      <c r="E58" s="2">
        <f>SUMIFS(Bakgrunnsdata!$F:$F,Bakgrunnsdata!$C:$C,'Endring fra 2023 til 2024'!$B58,Bakgrunnsdata!$D:$D,'Endring fra 2023 til 2024'!E$1)</f>
        <v>33550.682010561286</v>
      </c>
      <c r="F58" s="2">
        <f>SUMIFS(Bakgrunnsdata!$F:$F,Bakgrunnsdata!$C:$C,'Endring fra 2023 til 2024'!$B58,Bakgrunnsdata!$D:$D,'Endring fra 2023 til 2024'!F$1)</f>
        <v>33697.317637473454</v>
      </c>
      <c r="G58" s="2">
        <f>SUMIFS(Bakgrunnsdata!$F:$F,Bakgrunnsdata!$C:$C,'Endring fra 2023 til 2024'!$B58,Bakgrunnsdata!$D:$D,'Endring fra 2023 til 2024'!G$1)</f>
        <v>35239.874705319497</v>
      </c>
      <c r="H58" s="2">
        <f>SUMIFS(Bakgrunnsdata!$F:$F,Bakgrunnsdata!$C:$C,'Endring fra 2023 til 2024'!$B58,Bakgrunnsdata!$D:$D,'Endring fra 2023 til 2024'!H$1)</f>
        <v>34842.945837431704</v>
      </c>
      <c r="I58" s="2">
        <f>SUMIFS(Bakgrunnsdata!$F:$F,Bakgrunnsdata!$C:$C,'Endring fra 2023 til 2024'!$B58,Bakgrunnsdata!$D:$D,'Endring fra 2023 til 2024'!I$1)</f>
        <v>34033.656304883116</v>
      </c>
      <c r="J58" s="2">
        <f>SUMIFS(Bakgrunnsdata!$F:$F,Bakgrunnsdata!$C:$C,'Endring fra 2023 til 2024'!$B58,Bakgrunnsdata!$D:$D,'Endring fra 2023 til 2024'!J$1)</f>
        <v>33828.320990759021</v>
      </c>
      <c r="K58" s="2">
        <f>SUMIFS(Bakgrunnsdata!$F:$F,Bakgrunnsdata!$C:$C,'Endring fra 2023 til 2024'!$B58,Bakgrunnsdata!$D:$D,'Endring fra 2023 til 2024'!K$1)</f>
        <v>32332.233197464368</v>
      </c>
      <c r="L58" s="2">
        <f>SUMIFS(Bakgrunnsdata!$F:$F,Bakgrunnsdata!$C:$C,'Endring fra 2023 til 2024'!$B58,Bakgrunnsdata!$D:$D,'Endring fra 2023 til 2024'!L$1)</f>
        <v>31248.779005433582</v>
      </c>
      <c r="M58" s="2">
        <f>SUMIFS(Bakgrunnsdata!$F:$F,Bakgrunnsdata!$C:$C,'Endring fra 2023 til 2024'!$B58,Bakgrunnsdata!$D:$D,'Endring fra 2023 til 2024'!M$1)</f>
        <v>32295.845476787708</v>
      </c>
      <c r="N58" s="2">
        <f>SUMIFS(Bakgrunnsdata!$F:$F,Bakgrunnsdata!$C:$C,'Endring fra 2023 til 2024'!$B58,Bakgrunnsdata!$D:$D,'Endring fra 2023 til 2024'!N$1)</f>
        <v>31907.346269311762</v>
      </c>
      <c r="O58" s="2">
        <f>SUMIFS(Bakgrunnsdata!$F:$F,Bakgrunnsdata!$C:$C,'Endring fra 2023 til 2024'!$B58,Bakgrunnsdata!$D:$D,'Endring fra 2023 til 2024'!O$1)</f>
        <v>30482.787891489566</v>
      </c>
      <c r="P58" s="2">
        <f>SUMIFS(Bakgrunnsdata!$F:$F,Bakgrunnsdata!$C:$C,'Endring fra 2023 til 2024'!$B58,Bakgrunnsdata!$D:$D,'Endring fra 2023 til 2024'!P$1)</f>
        <v>30707.700910096395</v>
      </c>
      <c r="Q58" s="5">
        <f t="shared" si="0"/>
        <v>7.3783611724576037E-3</v>
      </c>
      <c r="R58" s="6">
        <f t="shared" si="1"/>
        <v>224.9130186068287</v>
      </c>
    </row>
    <row r="59" spans="1:18">
      <c r="A59" t="s">
        <v>98</v>
      </c>
      <c r="B59" t="s">
        <v>121</v>
      </c>
      <c r="C59" t="s">
        <v>122</v>
      </c>
      <c r="D59" s="2">
        <f>SUMIFS(Bakgrunnsdata!$F:$F,Bakgrunnsdata!$C:$C,'Endring fra 2023 til 2024'!$B59,Bakgrunnsdata!$D:$D,'Endring fra 2023 til 2024'!D$1)</f>
        <v>26975.193203366427</v>
      </c>
      <c r="E59" s="2">
        <f>SUMIFS(Bakgrunnsdata!$F:$F,Bakgrunnsdata!$C:$C,'Endring fra 2023 til 2024'!$B59,Bakgrunnsdata!$D:$D,'Endring fra 2023 til 2024'!E$1)</f>
        <v>24630.966739357675</v>
      </c>
      <c r="F59" s="2">
        <f>SUMIFS(Bakgrunnsdata!$F:$F,Bakgrunnsdata!$C:$C,'Endring fra 2023 til 2024'!$B59,Bakgrunnsdata!$D:$D,'Endring fra 2023 til 2024'!F$1)</f>
        <v>26172.832523357381</v>
      </c>
      <c r="G59" s="2">
        <f>SUMIFS(Bakgrunnsdata!$F:$F,Bakgrunnsdata!$C:$C,'Endring fra 2023 til 2024'!$B59,Bakgrunnsdata!$D:$D,'Endring fra 2023 til 2024'!G$1)</f>
        <v>26461.30046047263</v>
      </c>
      <c r="H59" s="2">
        <f>SUMIFS(Bakgrunnsdata!$F:$F,Bakgrunnsdata!$C:$C,'Endring fra 2023 til 2024'!$B59,Bakgrunnsdata!$D:$D,'Endring fra 2023 til 2024'!H$1)</f>
        <v>28292.417213615547</v>
      </c>
      <c r="I59" s="2">
        <f>SUMIFS(Bakgrunnsdata!$F:$F,Bakgrunnsdata!$C:$C,'Endring fra 2023 til 2024'!$B59,Bakgrunnsdata!$D:$D,'Endring fra 2023 til 2024'!I$1)</f>
        <v>26635.261137286834</v>
      </c>
      <c r="J59" s="2">
        <f>SUMIFS(Bakgrunnsdata!$F:$F,Bakgrunnsdata!$C:$C,'Endring fra 2023 til 2024'!$B59,Bakgrunnsdata!$D:$D,'Endring fra 2023 til 2024'!J$1)</f>
        <v>27739.668747566244</v>
      </c>
      <c r="K59" s="2">
        <f>SUMIFS(Bakgrunnsdata!$F:$F,Bakgrunnsdata!$C:$C,'Endring fra 2023 til 2024'!$B59,Bakgrunnsdata!$D:$D,'Endring fra 2023 til 2024'!K$1)</f>
        <v>28456.320117094496</v>
      </c>
      <c r="L59" s="2">
        <f>SUMIFS(Bakgrunnsdata!$F:$F,Bakgrunnsdata!$C:$C,'Endring fra 2023 til 2024'!$B59,Bakgrunnsdata!$D:$D,'Endring fra 2023 til 2024'!L$1)</f>
        <v>28204.765722487438</v>
      </c>
      <c r="M59" s="2">
        <f>SUMIFS(Bakgrunnsdata!$F:$F,Bakgrunnsdata!$C:$C,'Endring fra 2023 til 2024'!$B59,Bakgrunnsdata!$D:$D,'Endring fra 2023 til 2024'!M$1)</f>
        <v>29202.70851624466</v>
      </c>
      <c r="N59" s="2">
        <f>SUMIFS(Bakgrunnsdata!$F:$F,Bakgrunnsdata!$C:$C,'Endring fra 2023 til 2024'!$B59,Bakgrunnsdata!$D:$D,'Endring fra 2023 til 2024'!N$1)</f>
        <v>29055.632198450403</v>
      </c>
      <c r="O59" s="2">
        <f>SUMIFS(Bakgrunnsdata!$F:$F,Bakgrunnsdata!$C:$C,'Endring fra 2023 til 2024'!$B59,Bakgrunnsdata!$D:$D,'Endring fra 2023 til 2024'!O$1)</f>
        <v>27492.619686689755</v>
      </c>
      <c r="P59" s="2">
        <f>SUMIFS(Bakgrunnsdata!$F:$F,Bakgrunnsdata!$C:$C,'Endring fra 2023 til 2024'!$B59,Bakgrunnsdata!$D:$D,'Endring fra 2023 til 2024'!P$1)</f>
        <v>27712.642708211926</v>
      </c>
      <c r="Q59" s="5">
        <f t="shared" si="0"/>
        <v>8.0029849475817816E-3</v>
      </c>
      <c r="R59" s="6">
        <f t="shared" si="1"/>
        <v>220.02302152217089</v>
      </c>
    </row>
    <row r="60" spans="1:18">
      <c r="A60" t="s">
        <v>98</v>
      </c>
      <c r="B60" t="s">
        <v>123</v>
      </c>
      <c r="C60" t="s">
        <v>124</v>
      </c>
      <c r="D60" s="2">
        <f>SUMIFS(Bakgrunnsdata!$F:$F,Bakgrunnsdata!$C:$C,'Endring fra 2023 til 2024'!$B60,Bakgrunnsdata!$D:$D,'Endring fra 2023 til 2024'!D$1)</f>
        <v>56408.815800265686</v>
      </c>
      <c r="E60" s="2">
        <f>SUMIFS(Bakgrunnsdata!$F:$F,Bakgrunnsdata!$C:$C,'Endring fra 2023 til 2024'!$B60,Bakgrunnsdata!$D:$D,'Endring fra 2023 til 2024'!E$1)</f>
        <v>42264.247462020277</v>
      </c>
      <c r="F60" s="2">
        <f>SUMIFS(Bakgrunnsdata!$F:$F,Bakgrunnsdata!$C:$C,'Endring fra 2023 til 2024'!$B60,Bakgrunnsdata!$D:$D,'Endring fra 2023 til 2024'!F$1)</f>
        <v>42506.360353741307</v>
      </c>
      <c r="G60" s="2">
        <f>SUMIFS(Bakgrunnsdata!$F:$F,Bakgrunnsdata!$C:$C,'Endring fra 2023 til 2024'!$B60,Bakgrunnsdata!$D:$D,'Endring fra 2023 til 2024'!G$1)</f>
        <v>48438.701073490156</v>
      </c>
      <c r="H60" s="2">
        <f>SUMIFS(Bakgrunnsdata!$F:$F,Bakgrunnsdata!$C:$C,'Endring fra 2023 til 2024'!$B60,Bakgrunnsdata!$D:$D,'Endring fra 2023 til 2024'!H$1)</f>
        <v>48767.218789959821</v>
      </c>
      <c r="I60" s="2">
        <f>SUMIFS(Bakgrunnsdata!$F:$F,Bakgrunnsdata!$C:$C,'Endring fra 2023 til 2024'!$B60,Bakgrunnsdata!$D:$D,'Endring fra 2023 til 2024'!I$1)</f>
        <v>43707.166102714757</v>
      </c>
      <c r="J60" s="2">
        <f>SUMIFS(Bakgrunnsdata!$F:$F,Bakgrunnsdata!$C:$C,'Endring fra 2023 til 2024'!$B60,Bakgrunnsdata!$D:$D,'Endring fra 2023 til 2024'!J$1)</f>
        <v>48013.50667985616</v>
      </c>
      <c r="K60" s="2">
        <f>SUMIFS(Bakgrunnsdata!$F:$F,Bakgrunnsdata!$C:$C,'Endring fra 2023 til 2024'!$B60,Bakgrunnsdata!$D:$D,'Endring fra 2023 til 2024'!K$1)</f>
        <v>47987.883150387483</v>
      </c>
      <c r="L60" s="2">
        <f>SUMIFS(Bakgrunnsdata!$F:$F,Bakgrunnsdata!$C:$C,'Endring fra 2023 til 2024'!$B60,Bakgrunnsdata!$D:$D,'Endring fra 2023 til 2024'!L$1)</f>
        <v>44560.040737496369</v>
      </c>
      <c r="M60" s="2">
        <f>SUMIFS(Bakgrunnsdata!$F:$F,Bakgrunnsdata!$C:$C,'Endring fra 2023 til 2024'!$B60,Bakgrunnsdata!$D:$D,'Endring fra 2023 til 2024'!M$1)</f>
        <v>46699.099708416288</v>
      </c>
      <c r="N60" s="2">
        <f>SUMIFS(Bakgrunnsdata!$F:$F,Bakgrunnsdata!$C:$C,'Endring fra 2023 til 2024'!$B60,Bakgrunnsdata!$D:$D,'Endring fra 2023 til 2024'!N$1)</f>
        <v>47926.40286504195</v>
      </c>
      <c r="O60" s="2">
        <f>SUMIFS(Bakgrunnsdata!$F:$F,Bakgrunnsdata!$C:$C,'Endring fra 2023 til 2024'!$B60,Bakgrunnsdata!$D:$D,'Endring fra 2023 til 2024'!O$1)</f>
        <v>48184.929285373779</v>
      </c>
      <c r="P60" s="2">
        <f>SUMIFS(Bakgrunnsdata!$F:$F,Bakgrunnsdata!$C:$C,'Endring fra 2023 til 2024'!$B60,Bakgrunnsdata!$D:$D,'Endring fra 2023 til 2024'!P$1)</f>
        <v>42407.754580461682</v>
      </c>
      <c r="Q60" s="5">
        <f t="shared" si="0"/>
        <v>-0.11989588426491105</v>
      </c>
      <c r="R60" s="6">
        <f t="shared" si="1"/>
        <v>-5777.1747049120968</v>
      </c>
    </row>
    <row r="61" spans="1:18">
      <c r="A61" t="s">
        <v>98</v>
      </c>
      <c r="B61" t="s">
        <v>125</v>
      </c>
      <c r="C61" t="s">
        <v>126</v>
      </c>
      <c r="D61" s="2">
        <f>SUMIFS(Bakgrunnsdata!$F:$F,Bakgrunnsdata!$C:$C,'Endring fra 2023 til 2024'!$B61,Bakgrunnsdata!$D:$D,'Endring fra 2023 til 2024'!D$1)</f>
        <v>30992.49291989507</v>
      </c>
      <c r="E61" s="2">
        <f>SUMIFS(Bakgrunnsdata!$F:$F,Bakgrunnsdata!$C:$C,'Endring fra 2023 til 2024'!$B61,Bakgrunnsdata!$D:$D,'Endring fra 2023 til 2024'!E$1)</f>
        <v>31722.309598571599</v>
      </c>
      <c r="F61" s="2">
        <f>SUMIFS(Bakgrunnsdata!$F:$F,Bakgrunnsdata!$C:$C,'Endring fra 2023 til 2024'!$B61,Bakgrunnsdata!$D:$D,'Endring fra 2023 til 2024'!F$1)</f>
        <v>32330.599156973574</v>
      </c>
      <c r="G61" s="2">
        <f>SUMIFS(Bakgrunnsdata!$F:$F,Bakgrunnsdata!$C:$C,'Endring fra 2023 til 2024'!$B61,Bakgrunnsdata!$D:$D,'Endring fra 2023 til 2024'!G$1)</f>
        <v>34480.06173717323</v>
      </c>
      <c r="H61" s="2">
        <f>SUMIFS(Bakgrunnsdata!$F:$F,Bakgrunnsdata!$C:$C,'Endring fra 2023 til 2024'!$B61,Bakgrunnsdata!$D:$D,'Endring fra 2023 til 2024'!H$1)</f>
        <v>32332.172732636584</v>
      </c>
      <c r="I61" s="2">
        <f>SUMIFS(Bakgrunnsdata!$F:$F,Bakgrunnsdata!$C:$C,'Endring fra 2023 til 2024'!$B61,Bakgrunnsdata!$D:$D,'Endring fra 2023 til 2024'!I$1)</f>
        <v>32959.885455808966</v>
      </c>
      <c r="J61" s="2">
        <f>SUMIFS(Bakgrunnsdata!$F:$F,Bakgrunnsdata!$C:$C,'Endring fra 2023 til 2024'!$B61,Bakgrunnsdata!$D:$D,'Endring fra 2023 til 2024'!J$1)</f>
        <v>32985.622140988475</v>
      </c>
      <c r="K61" s="2">
        <f>SUMIFS(Bakgrunnsdata!$F:$F,Bakgrunnsdata!$C:$C,'Endring fra 2023 til 2024'!$B61,Bakgrunnsdata!$D:$D,'Endring fra 2023 til 2024'!K$1)</f>
        <v>29607.208493951875</v>
      </c>
      <c r="L61" s="2">
        <f>SUMIFS(Bakgrunnsdata!$F:$F,Bakgrunnsdata!$C:$C,'Endring fra 2023 til 2024'!$B61,Bakgrunnsdata!$D:$D,'Endring fra 2023 til 2024'!L$1)</f>
        <v>28975.184445548268</v>
      </c>
      <c r="M61" s="2">
        <f>SUMIFS(Bakgrunnsdata!$F:$F,Bakgrunnsdata!$C:$C,'Endring fra 2023 til 2024'!$B61,Bakgrunnsdata!$D:$D,'Endring fra 2023 til 2024'!M$1)</f>
        <v>29229.698311338791</v>
      </c>
      <c r="N61" s="2">
        <f>SUMIFS(Bakgrunnsdata!$F:$F,Bakgrunnsdata!$C:$C,'Endring fra 2023 til 2024'!$B61,Bakgrunnsdata!$D:$D,'Endring fra 2023 til 2024'!N$1)</f>
        <v>30089.982647828416</v>
      </c>
      <c r="O61" s="2">
        <f>SUMIFS(Bakgrunnsdata!$F:$F,Bakgrunnsdata!$C:$C,'Endring fra 2023 til 2024'!$B61,Bakgrunnsdata!$D:$D,'Endring fra 2023 til 2024'!O$1)</f>
        <v>29184.653993129334</v>
      </c>
      <c r="P61" s="2">
        <f>SUMIFS(Bakgrunnsdata!$F:$F,Bakgrunnsdata!$C:$C,'Endring fra 2023 til 2024'!$B61,Bakgrunnsdata!$D:$D,'Endring fra 2023 til 2024'!P$1)</f>
        <v>28440.844940639799</v>
      </c>
      <c r="Q61" s="5">
        <f t="shared" si="0"/>
        <v>-2.5486307038782852E-2</v>
      </c>
      <c r="R61" s="6">
        <f t="shared" si="1"/>
        <v>-743.80905248953422</v>
      </c>
    </row>
    <row r="62" spans="1:18">
      <c r="A62" t="s">
        <v>98</v>
      </c>
      <c r="B62" t="s">
        <v>127</v>
      </c>
      <c r="C62" t="s">
        <v>128</v>
      </c>
      <c r="D62" s="2">
        <f>SUMIFS(Bakgrunnsdata!$F:$F,Bakgrunnsdata!$C:$C,'Endring fra 2023 til 2024'!$B62,Bakgrunnsdata!$D:$D,'Endring fra 2023 til 2024'!D$1)</f>
        <v>28014.465292149565</v>
      </c>
      <c r="E62" s="2">
        <f>SUMIFS(Bakgrunnsdata!$F:$F,Bakgrunnsdata!$C:$C,'Endring fra 2023 til 2024'!$B62,Bakgrunnsdata!$D:$D,'Endring fra 2023 til 2024'!E$1)</f>
        <v>28088.74242170111</v>
      </c>
      <c r="F62" s="2">
        <f>SUMIFS(Bakgrunnsdata!$F:$F,Bakgrunnsdata!$C:$C,'Endring fra 2023 til 2024'!$B62,Bakgrunnsdata!$D:$D,'Endring fra 2023 til 2024'!F$1)</f>
        <v>29218.042862445604</v>
      </c>
      <c r="G62" s="2">
        <f>SUMIFS(Bakgrunnsdata!$F:$F,Bakgrunnsdata!$C:$C,'Endring fra 2023 til 2024'!$B62,Bakgrunnsdata!$D:$D,'Endring fra 2023 til 2024'!G$1)</f>
        <v>31452.959503223894</v>
      </c>
      <c r="H62" s="2">
        <f>SUMIFS(Bakgrunnsdata!$F:$F,Bakgrunnsdata!$C:$C,'Endring fra 2023 til 2024'!$B62,Bakgrunnsdata!$D:$D,'Endring fra 2023 til 2024'!H$1)</f>
        <v>27815.641627915033</v>
      </c>
      <c r="I62" s="2">
        <f>SUMIFS(Bakgrunnsdata!$F:$F,Bakgrunnsdata!$C:$C,'Endring fra 2023 til 2024'!$B62,Bakgrunnsdata!$D:$D,'Endring fra 2023 til 2024'!I$1)</f>
        <v>27492.791264290201</v>
      </c>
      <c r="J62" s="2">
        <f>SUMIFS(Bakgrunnsdata!$F:$F,Bakgrunnsdata!$C:$C,'Endring fra 2023 til 2024'!$B62,Bakgrunnsdata!$D:$D,'Endring fra 2023 til 2024'!J$1)</f>
        <v>28753.591462398137</v>
      </c>
      <c r="K62" s="2">
        <f>SUMIFS(Bakgrunnsdata!$F:$F,Bakgrunnsdata!$C:$C,'Endring fra 2023 til 2024'!$B62,Bakgrunnsdata!$D:$D,'Endring fra 2023 til 2024'!K$1)</f>
        <v>26969.11437781182</v>
      </c>
      <c r="L62" s="2">
        <f>SUMIFS(Bakgrunnsdata!$F:$F,Bakgrunnsdata!$C:$C,'Endring fra 2023 til 2024'!$B62,Bakgrunnsdata!$D:$D,'Endring fra 2023 til 2024'!L$1)</f>
        <v>26892.413982320293</v>
      </c>
      <c r="M62" s="2">
        <f>SUMIFS(Bakgrunnsdata!$F:$F,Bakgrunnsdata!$C:$C,'Endring fra 2023 til 2024'!$B62,Bakgrunnsdata!$D:$D,'Endring fra 2023 til 2024'!M$1)</f>
        <v>27224.415620501844</v>
      </c>
      <c r="N62" s="2">
        <f>SUMIFS(Bakgrunnsdata!$F:$F,Bakgrunnsdata!$C:$C,'Endring fra 2023 til 2024'!$B62,Bakgrunnsdata!$D:$D,'Endring fra 2023 til 2024'!N$1)</f>
        <v>27620.39412343474</v>
      </c>
      <c r="O62" s="2">
        <f>SUMIFS(Bakgrunnsdata!$F:$F,Bakgrunnsdata!$C:$C,'Endring fra 2023 til 2024'!$B62,Bakgrunnsdata!$D:$D,'Endring fra 2023 til 2024'!O$1)</f>
        <v>25103.635343671904</v>
      </c>
      <c r="P62" s="2">
        <f>SUMIFS(Bakgrunnsdata!$F:$F,Bakgrunnsdata!$C:$C,'Endring fra 2023 til 2024'!$B62,Bakgrunnsdata!$D:$D,'Endring fra 2023 til 2024'!P$1)</f>
        <v>26925.768381286529</v>
      </c>
      <c r="Q62" s="5">
        <f t="shared" si="0"/>
        <v>7.2584429014738161E-2</v>
      </c>
      <c r="R62" s="6">
        <f t="shared" si="1"/>
        <v>1822.1330376146252</v>
      </c>
    </row>
    <row r="63" spans="1:18">
      <c r="A63" t="s">
        <v>98</v>
      </c>
      <c r="B63" t="s">
        <v>129</v>
      </c>
      <c r="C63" t="s">
        <v>130</v>
      </c>
      <c r="D63" s="2">
        <f>SUMIFS(Bakgrunnsdata!$F:$F,Bakgrunnsdata!$C:$C,'Endring fra 2023 til 2024'!$B63,Bakgrunnsdata!$D:$D,'Endring fra 2023 til 2024'!D$1)</f>
        <v>16068.934668410455</v>
      </c>
      <c r="E63" s="2">
        <f>SUMIFS(Bakgrunnsdata!$F:$F,Bakgrunnsdata!$C:$C,'Endring fra 2023 til 2024'!$B63,Bakgrunnsdata!$D:$D,'Endring fra 2023 til 2024'!E$1)</f>
        <v>15302.125948423949</v>
      </c>
      <c r="F63" s="2">
        <f>SUMIFS(Bakgrunnsdata!$F:$F,Bakgrunnsdata!$C:$C,'Endring fra 2023 til 2024'!$B63,Bakgrunnsdata!$D:$D,'Endring fra 2023 til 2024'!F$1)</f>
        <v>15248.849386957394</v>
      </c>
      <c r="G63" s="2">
        <f>SUMIFS(Bakgrunnsdata!$F:$F,Bakgrunnsdata!$C:$C,'Endring fra 2023 til 2024'!$B63,Bakgrunnsdata!$D:$D,'Endring fra 2023 til 2024'!G$1)</f>
        <v>15126.602705553383</v>
      </c>
      <c r="H63" s="2">
        <f>SUMIFS(Bakgrunnsdata!$F:$F,Bakgrunnsdata!$C:$C,'Endring fra 2023 til 2024'!$B63,Bakgrunnsdata!$D:$D,'Endring fra 2023 til 2024'!H$1)</f>
        <v>15138.245078285734</v>
      </c>
      <c r="I63" s="2">
        <f>SUMIFS(Bakgrunnsdata!$F:$F,Bakgrunnsdata!$C:$C,'Endring fra 2023 til 2024'!$B63,Bakgrunnsdata!$D:$D,'Endring fra 2023 til 2024'!I$1)</f>
        <v>14985.376615123698</v>
      </c>
      <c r="J63" s="2">
        <f>SUMIFS(Bakgrunnsdata!$F:$F,Bakgrunnsdata!$C:$C,'Endring fra 2023 til 2024'!$B63,Bakgrunnsdata!$D:$D,'Endring fra 2023 til 2024'!J$1)</f>
        <v>16574.299402097069</v>
      </c>
      <c r="K63" s="2">
        <f>SUMIFS(Bakgrunnsdata!$F:$F,Bakgrunnsdata!$C:$C,'Endring fra 2023 til 2024'!$B63,Bakgrunnsdata!$D:$D,'Endring fra 2023 til 2024'!K$1)</f>
        <v>14821.426903980631</v>
      </c>
      <c r="L63" s="2">
        <f>SUMIFS(Bakgrunnsdata!$F:$F,Bakgrunnsdata!$C:$C,'Endring fra 2023 til 2024'!$B63,Bakgrunnsdata!$D:$D,'Endring fra 2023 til 2024'!L$1)</f>
        <v>14507.71321787807</v>
      </c>
      <c r="M63" s="2">
        <f>SUMIFS(Bakgrunnsdata!$F:$F,Bakgrunnsdata!$C:$C,'Endring fra 2023 til 2024'!$B63,Bakgrunnsdata!$D:$D,'Endring fra 2023 til 2024'!M$1)</f>
        <v>14806.085454317526</v>
      </c>
      <c r="N63" s="2">
        <f>SUMIFS(Bakgrunnsdata!$F:$F,Bakgrunnsdata!$C:$C,'Endring fra 2023 til 2024'!$B63,Bakgrunnsdata!$D:$D,'Endring fra 2023 til 2024'!N$1)</f>
        <v>15228.7474532611</v>
      </c>
      <c r="O63" s="2">
        <f>SUMIFS(Bakgrunnsdata!$F:$F,Bakgrunnsdata!$C:$C,'Endring fra 2023 til 2024'!$B63,Bakgrunnsdata!$D:$D,'Endring fra 2023 til 2024'!O$1)</f>
        <v>13533.799817402611</v>
      </c>
      <c r="P63" s="2">
        <f>SUMIFS(Bakgrunnsdata!$F:$F,Bakgrunnsdata!$C:$C,'Endring fra 2023 til 2024'!$B63,Bakgrunnsdata!$D:$D,'Endring fra 2023 til 2024'!P$1)</f>
        <v>14454.934630836591</v>
      </c>
      <c r="Q63" s="5">
        <f t="shared" si="0"/>
        <v>6.8061802735513099E-2</v>
      </c>
      <c r="R63" s="6">
        <f t="shared" si="1"/>
        <v>921.13481343398053</v>
      </c>
    </row>
    <row r="64" spans="1:18">
      <c r="A64" t="s">
        <v>98</v>
      </c>
      <c r="B64" t="s">
        <v>131</v>
      </c>
      <c r="C64" t="s">
        <v>132</v>
      </c>
      <c r="D64" s="2">
        <f>SUMIFS(Bakgrunnsdata!$F:$F,Bakgrunnsdata!$C:$C,'Endring fra 2023 til 2024'!$B64,Bakgrunnsdata!$D:$D,'Endring fra 2023 til 2024'!D$1)</f>
        <v>12265.675629478112</v>
      </c>
      <c r="E64" s="2">
        <f>SUMIFS(Bakgrunnsdata!$F:$F,Bakgrunnsdata!$C:$C,'Endring fra 2023 til 2024'!$B64,Bakgrunnsdata!$D:$D,'Endring fra 2023 til 2024'!E$1)</f>
        <v>11730.17771913644</v>
      </c>
      <c r="F64" s="2">
        <f>SUMIFS(Bakgrunnsdata!$F:$F,Bakgrunnsdata!$C:$C,'Endring fra 2023 til 2024'!$B64,Bakgrunnsdata!$D:$D,'Endring fra 2023 til 2024'!F$1)</f>
        <v>11786.150205366483</v>
      </c>
      <c r="G64" s="2">
        <f>SUMIFS(Bakgrunnsdata!$F:$F,Bakgrunnsdata!$C:$C,'Endring fra 2023 til 2024'!$B64,Bakgrunnsdata!$D:$D,'Endring fra 2023 til 2024'!G$1)</f>
        <v>11629.618902320921</v>
      </c>
      <c r="H64" s="2">
        <f>SUMIFS(Bakgrunnsdata!$F:$F,Bakgrunnsdata!$C:$C,'Endring fra 2023 til 2024'!$B64,Bakgrunnsdata!$D:$D,'Endring fra 2023 til 2024'!H$1)</f>
        <v>11620.41739789766</v>
      </c>
      <c r="I64" s="2">
        <f>SUMIFS(Bakgrunnsdata!$F:$F,Bakgrunnsdata!$C:$C,'Endring fra 2023 til 2024'!$B64,Bakgrunnsdata!$D:$D,'Endring fra 2023 til 2024'!I$1)</f>
        <v>11765.923614728959</v>
      </c>
      <c r="J64" s="2">
        <f>SUMIFS(Bakgrunnsdata!$F:$F,Bakgrunnsdata!$C:$C,'Endring fra 2023 til 2024'!$B64,Bakgrunnsdata!$D:$D,'Endring fra 2023 til 2024'!J$1)</f>
        <v>12035.614572413986</v>
      </c>
      <c r="K64" s="2">
        <f>SUMIFS(Bakgrunnsdata!$F:$F,Bakgrunnsdata!$C:$C,'Endring fra 2023 til 2024'!$B64,Bakgrunnsdata!$D:$D,'Endring fra 2023 til 2024'!K$1)</f>
        <v>11408.051373950277</v>
      </c>
      <c r="L64" s="2">
        <f>SUMIFS(Bakgrunnsdata!$F:$F,Bakgrunnsdata!$C:$C,'Endring fra 2023 til 2024'!$B64,Bakgrunnsdata!$D:$D,'Endring fra 2023 til 2024'!L$1)</f>
        <v>10920.472078066863</v>
      </c>
      <c r="M64" s="2">
        <f>SUMIFS(Bakgrunnsdata!$F:$F,Bakgrunnsdata!$C:$C,'Endring fra 2023 til 2024'!$B64,Bakgrunnsdata!$D:$D,'Endring fra 2023 til 2024'!M$1)</f>
        <v>10790.490918260082</v>
      </c>
      <c r="N64" s="2">
        <f>SUMIFS(Bakgrunnsdata!$F:$F,Bakgrunnsdata!$C:$C,'Endring fra 2023 til 2024'!$B64,Bakgrunnsdata!$D:$D,'Endring fra 2023 til 2024'!N$1)</f>
        <v>11081.300680290598</v>
      </c>
      <c r="O64" s="2">
        <f>SUMIFS(Bakgrunnsdata!$F:$F,Bakgrunnsdata!$C:$C,'Endring fra 2023 til 2024'!$B64,Bakgrunnsdata!$D:$D,'Endring fra 2023 til 2024'!O$1)</f>
        <v>9655.0805784504337</v>
      </c>
      <c r="P64" s="2">
        <f>SUMIFS(Bakgrunnsdata!$F:$F,Bakgrunnsdata!$C:$C,'Endring fra 2023 til 2024'!$B64,Bakgrunnsdata!$D:$D,'Endring fra 2023 til 2024'!P$1)</f>
        <v>9781.6935625674014</v>
      </c>
      <c r="Q64" s="5">
        <f t="shared" si="0"/>
        <v>1.3113612371041139E-2</v>
      </c>
      <c r="R64" s="6">
        <f t="shared" si="1"/>
        <v>126.61298411696771</v>
      </c>
    </row>
    <row r="65" spans="1:18">
      <c r="A65" t="s">
        <v>98</v>
      </c>
      <c r="B65" t="s">
        <v>133</v>
      </c>
      <c r="C65" t="s">
        <v>134</v>
      </c>
      <c r="D65" s="2">
        <f>SUMIFS(Bakgrunnsdata!$F:$F,Bakgrunnsdata!$C:$C,'Endring fra 2023 til 2024'!$B65,Bakgrunnsdata!$D:$D,'Endring fra 2023 til 2024'!D$1)</f>
        <v>21870.12227927498</v>
      </c>
      <c r="E65" s="2">
        <f>SUMIFS(Bakgrunnsdata!$F:$F,Bakgrunnsdata!$C:$C,'Endring fra 2023 til 2024'!$B65,Bakgrunnsdata!$D:$D,'Endring fra 2023 til 2024'!E$1)</f>
        <v>21966.883867256438</v>
      </c>
      <c r="F65" s="2">
        <f>SUMIFS(Bakgrunnsdata!$F:$F,Bakgrunnsdata!$C:$C,'Endring fra 2023 til 2024'!$B65,Bakgrunnsdata!$D:$D,'Endring fra 2023 til 2024'!F$1)</f>
        <v>21431.33676525913</v>
      </c>
      <c r="G65" s="2">
        <f>SUMIFS(Bakgrunnsdata!$F:$F,Bakgrunnsdata!$C:$C,'Endring fra 2023 til 2024'!$B65,Bakgrunnsdata!$D:$D,'Endring fra 2023 til 2024'!G$1)</f>
        <v>21767.496309252467</v>
      </c>
      <c r="H65" s="2">
        <f>SUMIFS(Bakgrunnsdata!$F:$F,Bakgrunnsdata!$C:$C,'Endring fra 2023 til 2024'!$B65,Bakgrunnsdata!$D:$D,'Endring fra 2023 til 2024'!H$1)</f>
        <v>22053.694669528377</v>
      </c>
      <c r="I65" s="2">
        <f>SUMIFS(Bakgrunnsdata!$F:$F,Bakgrunnsdata!$C:$C,'Endring fra 2023 til 2024'!$B65,Bakgrunnsdata!$D:$D,'Endring fra 2023 til 2024'!I$1)</f>
        <v>22370.250001021337</v>
      </c>
      <c r="J65" s="2">
        <f>SUMIFS(Bakgrunnsdata!$F:$F,Bakgrunnsdata!$C:$C,'Endring fra 2023 til 2024'!$B65,Bakgrunnsdata!$D:$D,'Endring fra 2023 til 2024'!J$1)</f>
        <v>22387.784531238514</v>
      </c>
      <c r="K65" s="2">
        <f>SUMIFS(Bakgrunnsdata!$F:$F,Bakgrunnsdata!$C:$C,'Endring fra 2023 til 2024'!$B65,Bakgrunnsdata!$D:$D,'Endring fra 2023 til 2024'!K$1)</f>
        <v>21104.514388312957</v>
      </c>
      <c r="L65" s="2">
        <f>SUMIFS(Bakgrunnsdata!$F:$F,Bakgrunnsdata!$C:$C,'Endring fra 2023 til 2024'!$B65,Bakgrunnsdata!$D:$D,'Endring fra 2023 til 2024'!L$1)</f>
        <v>20918.569153109078</v>
      </c>
      <c r="M65" s="2">
        <f>SUMIFS(Bakgrunnsdata!$F:$F,Bakgrunnsdata!$C:$C,'Endring fra 2023 til 2024'!$B65,Bakgrunnsdata!$D:$D,'Endring fra 2023 til 2024'!M$1)</f>
        <v>20948.637242915047</v>
      </c>
      <c r="N65" s="2">
        <f>SUMIFS(Bakgrunnsdata!$F:$F,Bakgrunnsdata!$C:$C,'Endring fra 2023 til 2024'!$B65,Bakgrunnsdata!$D:$D,'Endring fra 2023 til 2024'!N$1)</f>
        <v>21082.244963187397</v>
      </c>
      <c r="O65" s="2">
        <f>SUMIFS(Bakgrunnsdata!$F:$F,Bakgrunnsdata!$C:$C,'Endring fra 2023 til 2024'!$B65,Bakgrunnsdata!$D:$D,'Endring fra 2023 til 2024'!O$1)</f>
        <v>19380.071067277913</v>
      </c>
      <c r="P65" s="2">
        <f>SUMIFS(Bakgrunnsdata!$F:$F,Bakgrunnsdata!$C:$C,'Endring fra 2023 til 2024'!$B65,Bakgrunnsdata!$D:$D,'Endring fra 2023 til 2024'!P$1)</f>
        <v>20263.668063610643</v>
      </c>
      <c r="Q65" s="5">
        <f t="shared" si="0"/>
        <v>4.5593073073123547E-2</v>
      </c>
      <c r="R65" s="6">
        <f t="shared" si="1"/>
        <v>883.59699633272976</v>
      </c>
    </row>
    <row r="66" spans="1:18">
      <c r="A66" t="s">
        <v>135</v>
      </c>
      <c r="B66" t="s">
        <v>136</v>
      </c>
      <c r="C66" t="s">
        <v>137</v>
      </c>
      <c r="D66" s="2">
        <f>SUMIFS(Bakgrunnsdata!$F:$F,Bakgrunnsdata!$C:$C,'Endring fra 2023 til 2024'!$B66,Bakgrunnsdata!$D:$D,'Endring fra 2023 til 2024'!D$1)</f>
        <v>105510.51518096299</v>
      </c>
      <c r="E66" s="2">
        <f>SUMIFS(Bakgrunnsdata!$F:$F,Bakgrunnsdata!$C:$C,'Endring fra 2023 til 2024'!$B66,Bakgrunnsdata!$D:$D,'Endring fra 2023 til 2024'!E$1)</f>
        <v>102029.61095240584</v>
      </c>
      <c r="F66" s="2">
        <f>SUMIFS(Bakgrunnsdata!$F:$F,Bakgrunnsdata!$C:$C,'Endring fra 2023 til 2024'!$B66,Bakgrunnsdata!$D:$D,'Endring fra 2023 til 2024'!F$1)</f>
        <v>109626.60901674187</v>
      </c>
      <c r="G66" s="2">
        <f>SUMIFS(Bakgrunnsdata!$F:$F,Bakgrunnsdata!$C:$C,'Endring fra 2023 til 2024'!$B66,Bakgrunnsdata!$D:$D,'Endring fra 2023 til 2024'!G$1)</f>
        <v>105332.91283427112</v>
      </c>
      <c r="H66" s="2">
        <f>SUMIFS(Bakgrunnsdata!$F:$F,Bakgrunnsdata!$C:$C,'Endring fra 2023 til 2024'!$B66,Bakgrunnsdata!$D:$D,'Endring fra 2023 til 2024'!H$1)</f>
        <v>104511.40474553392</v>
      </c>
      <c r="I66" s="2">
        <f>SUMIFS(Bakgrunnsdata!$F:$F,Bakgrunnsdata!$C:$C,'Endring fra 2023 til 2024'!$B66,Bakgrunnsdata!$D:$D,'Endring fra 2023 til 2024'!I$1)</f>
        <v>98862.922648531385</v>
      </c>
      <c r="J66" s="2">
        <f>SUMIFS(Bakgrunnsdata!$F:$F,Bakgrunnsdata!$C:$C,'Endring fra 2023 til 2024'!$B66,Bakgrunnsdata!$D:$D,'Endring fra 2023 til 2024'!J$1)</f>
        <v>99850.455061270899</v>
      </c>
      <c r="K66" s="2">
        <f>SUMIFS(Bakgrunnsdata!$F:$F,Bakgrunnsdata!$C:$C,'Endring fra 2023 til 2024'!$B66,Bakgrunnsdata!$D:$D,'Endring fra 2023 til 2024'!K$1)</f>
        <v>94707.034917168858</v>
      </c>
      <c r="L66" s="2">
        <f>SUMIFS(Bakgrunnsdata!$F:$F,Bakgrunnsdata!$C:$C,'Endring fra 2023 til 2024'!$B66,Bakgrunnsdata!$D:$D,'Endring fra 2023 til 2024'!L$1)</f>
        <v>94926.490378400398</v>
      </c>
      <c r="M66" s="2">
        <f>SUMIFS(Bakgrunnsdata!$F:$F,Bakgrunnsdata!$C:$C,'Endring fra 2023 til 2024'!$B66,Bakgrunnsdata!$D:$D,'Endring fra 2023 til 2024'!M$1)</f>
        <v>96635.699873193924</v>
      </c>
      <c r="N66" s="2">
        <f>SUMIFS(Bakgrunnsdata!$F:$F,Bakgrunnsdata!$C:$C,'Endring fra 2023 til 2024'!$B66,Bakgrunnsdata!$D:$D,'Endring fra 2023 til 2024'!N$1)</f>
        <v>104971.68166761586</v>
      </c>
      <c r="O66" s="2">
        <f>SUMIFS(Bakgrunnsdata!$F:$F,Bakgrunnsdata!$C:$C,'Endring fra 2023 til 2024'!$B66,Bakgrunnsdata!$D:$D,'Endring fra 2023 til 2024'!O$1)</f>
        <v>94862.923003383112</v>
      </c>
      <c r="P66" s="2">
        <f>SUMIFS(Bakgrunnsdata!$F:$F,Bakgrunnsdata!$C:$C,'Endring fra 2023 til 2024'!$B66,Bakgrunnsdata!$D:$D,'Endring fra 2023 til 2024'!P$1)</f>
        <v>101450.53881402824</v>
      </c>
      <c r="Q66" s="5">
        <f t="shared" ref="Q66:Q129" si="2">P66/O66-1</f>
        <v>6.9443525479498502E-2</v>
      </c>
      <c r="R66" s="6">
        <f t="shared" si="1"/>
        <v>6587.615810645133</v>
      </c>
    </row>
    <row r="67" spans="1:18">
      <c r="A67" t="s">
        <v>135</v>
      </c>
      <c r="B67" t="s">
        <v>138</v>
      </c>
      <c r="C67" t="s">
        <v>139</v>
      </c>
      <c r="D67" s="2">
        <f>SUMIFS(Bakgrunnsdata!$F:$F,Bakgrunnsdata!$C:$C,'Endring fra 2023 til 2024'!$B67,Bakgrunnsdata!$D:$D,'Endring fra 2023 til 2024'!D$1)</f>
        <v>940616.9111550923</v>
      </c>
      <c r="E67" s="2">
        <f>SUMIFS(Bakgrunnsdata!$F:$F,Bakgrunnsdata!$C:$C,'Endring fra 2023 til 2024'!$B67,Bakgrunnsdata!$D:$D,'Endring fra 2023 til 2024'!E$1)</f>
        <v>1169119.0994316314</v>
      </c>
      <c r="F67" s="2">
        <f>SUMIFS(Bakgrunnsdata!$F:$F,Bakgrunnsdata!$C:$C,'Endring fra 2023 til 2024'!$B67,Bakgrunnsdata!$D:$D,'Endring fra 2023 til 2024'!F$1)</f>
        <v>1041698.6588342905</v>
      </c>
      <c r="G67" s="2">
        <f>SUMIFS(Bakgrunnsdata!$F:$F,Bakgrunnsdata!$C:$C,'Endring fra 2023 til 2024'!$B67,Bakgrunnsdata!$D:$D,'Endring fra 2023 til 2024'!G$1)</f>
        <v>1209932.4290432436</v>
      </c>
      <c r="H67" s="2">
        <f>SUMIFS(Bakgrunnsdata!$F:$F,Bakgrunnsdata!$C:$C,'Endring fra 2023 til 2024'!$B67,Bakgrunnsdata!$D:$D,'Endring fra 2023 til 2024'!H$1)</f>
        <v>1250078.3070731328</v>
      </c>
      <c r="I67" s="2">
        <f>SUMIFS(Bakgrunnsdata!$F:$F,Bakgrunnsdata!$C:$C,'Endring fra 2023 til 2024'!$B67,Bakgrunnsdata!$D:$D,'Endring fra 2023 til 2024'!I$1)</f>
        <v>1146086.0329862069</v>
      </c>
      <c r="J67" s="2">
        <f>SUMIFS(Bakgrunnsdata!$F:$F,Bakgrunnsdata!$C:$C,'Endring fra 2023 til 2024'!$B67,Bakgrunnsdata!$D:$D,'Endring fra 2023 til 2024'!J$1)</f>
        <v>1052277.7475229178</v>
      </c>
      <c r="K67" s="2">
        <f>SUMIFS(Bakgrunnsdata!$F:$F,Bakgrunnsdata!$C:$C,'Endring fra 2023 til 2024'!$B67,Bakgrunnsdata!$D:$D,'Endring fra 2023 til 2024'!K$1)</f>
        <v>1062628.8544462284</v>
      </c>
      <c r="L67" s="2">
        <f>SUMIFS(Bakgrunnsdata!$F:$F,Bakgrunnsdata!$C:$C,'Endring fra 2023 til 2024'!$B67,Bakgrunnsdata!$D:$D,'Endring fra 2023 til 2024'!L$1)</f>
        <v>799469.27116144996</v>
      </c>
      <c r="M67" s="2">
        <f>SUMIFS(Bakgrunnsdata!$F:$F,Bakgrunnsdata!$C:$C,'Endring fra 2023 til 2024'!$B67,Bakgrunnsdata!$D:$D,'Endring fra 2023 til 2024'!M$1)</f>
        <v>179945.36799657735</v>
      </c>
      <c r="N67" s="2">
        <f>SUMIFS(Bakgrunnsdata!$F:$F,Bakgrunnsdata!$C:$C,'Endring fra 2023 til 2024'!$B67,Bakgrunnsdata!$D:$D,'Endring fra 2023 til 2024'!N$1)</f>
        <v>807933.48305817309</v>
      </c>
      <c r="O67" s="2">
        <f>SUMIFS(Bakgrunnsdata!$F:$F,Bakgrunnsdata!$C:$C,'Endring fra 2023 til 2024'!$B67,Bakgrunnsdata!$D:$D,'Endring fra 2023 til 2024'!O$1)</f>
        <v>997165.17439765926</v>
      </c>
      <c r="P67" s="2">
        <f>SUMIFS(Bakgrunnsdata!$F:$F,Bakgrunnsdata!$C:$C,'Endring fra 2023 til 2024'!$B67,Bakgrunnsdata!$D:$D,'Endring fra 2023 til 2024'!P$1)</f>
        <v>973134.45107268705</v>
      </c>
      <c r="Q67" s="5">
        <f t="shared" si="2"/>
        <v>-2.4099039900273289E-2</v>
      </c>
      <c r="R67" s="6">
        <f t="shared" ref="R67:R130" si="3">P67-O67</f>
        <v>-24030.723324972205</v>
      </c>
    </row>
    <row r="68" spans="1:18">
      <c r="A68" t="s">
        <v>135</v>
      </c>
      <c r="B68" t="s">
        <v>140</v>
      </c>
      <c r="C68" t="s">
        <v>141</v>
      </c>
      <c r="D68" s="2">
        <f>SUMIFS(Bakgrunnsdata!$F:$F,Bakgrunnsdata!$C:$C,'Endring fra 2023 til 2024'!$B68,Bakgrunnsdata!$D:$D,'Endring fra 2023 til 2024'!D$1)</f>
        <v>94453.942193669747</v>
      </c>
      <c r="E68" s="2">
        <f>SUMIFS(Bakgrunnsdata!$F:$F,Bakgrunnsdata!$C:$C,'Endring fra 2023 til 2024'!$B68,Bakgrunnsdata!$D:$D,'Endring fra 2023 til 2024'!E$1)</f>
        <v>109088.64829270921</v>
      </c>
      <c r="F68" s="2">
        <f>SUMIFS(Bakgrunnsdata!$F:$F,Bakgrunnsdata!$C:$C,'Endring fra 2023 til 2024'!$B68,Bakgrunnsdata!$D:$D,'Endring fra 2023 til 2024'!F$1)</f>
        <v>117843.28068017357</v>
      </c>
      <c r="G68" s="2">
        <f>SUMIFS(Bakgrunnsdata!$F:$F,Bakgrunnsdata!$C:$C,'Endring fra 2023 til 2024'!$B68,Bakgrunnsdata!$D:$D,'Endring fra 2023 til 2024'!G$1)</f>
        <v>126630.95300027756</v>
      </c>
      <c r="H68" s="2">
        <f>SUMIFS(Bakgrunnsdata!$F:$F,Bakgrunnsdata!$C:$C,'Endring fra 2023 til 2024'!$B68,Bakgrunnsdata!$D:$D,'Endring fra 2023 til 2024'!H$1)</f>
        <v>81054.34517565195</v>
      </c>
      <c r="I68" s="2">
        <f>SUMIFS(Bakgrunnsdata!$F:$F,Bakgrunnsdata!$C:$C,'Endring fra 2023 til 2024'!$B68,Bakgrunnsdata!$D:$D,'Endring fra 2023 til 2024'!I$1)</f>
        <v>59478.379400051199</v>
      </c>
      <c r="J68" s="2">
        <f>SUMIFS(Bakgrunnsdata!$F:$F,Bakgrunnsdata!$C:$C,'Endring fra 2023 til 2024'!$B68,Bakgrunnsdata!$D:$D,'Endring fra 2023 til 2024'!J$1)</f>
        <v>59382.711108218347</v>
      </c>
      <c r="K68" s="2">
        <f>SUMIFS(Bakgrunnsdata!$F:$F,Bakgrunnsdata!$C:$C,'Endring fra 2023 til 2024'!$B68,Bakgrunnsdata!$D:$D,'Endring fra 2023 til 2024'!K$1)</f>
        <v>57789.835827775147</v>
      </c>
      <c r="L68" s="2">
        <f>SUMIFS(Bakgrunnsdata!$F:$F,Bakgrunnsdata!$C:$C,'Endring fra 2023 til 2024'!$B68,Bakgrunnsdata!$D:$D,'Endring fra 2023 til 2024'!L$1)</f>
        <v>49924.516898563576</v>
      </c>
      <c r="M68" s="2">
        <f>SUMIFS(Bakgrunnsdata!$F:$F,Bakgrunnsdata!$C:$C,'Endring fra 2023 til 2024'!$B68,Bakgrunnsdata!$D:$D,'Endring fra 2023 til 2024'!M$1)</f>
        <v>51059.464740428055</v>
      </c>
      <c r="N68" s="2">
        <f>SUMIFS(Bakgrunnsdata!$F:$F,Bakgrunnsdata!$C:$C,'Endring fra 2023 til 2024'!$B68,Bakgrunnsdata!$D:$D,'Endring fra 2023 til 2024'!N$1)</f>
        <v>51366.771204510937</v>
      </c>
      <c r="O68" s="2">
        <f>SUMIFS(Bakgrunnsdata!$F:$F,Bakgrunnsdata!$C:$C,'Endring fra 2023 til 2024'!$B68,Bakgrunnsdata!$D:$D,'Endring fra 2023 til 2024'!O$1)</f>
        <v>48814.69394266318</v>
      </c>
      <c r="P68" s="2">
        <f>SUMIFS(Bakgrunnsdata!$F:$F,Bakgrunnsdata!$C:$C,'Endring fra 2023 til 2024'!$B68,Bakgrunnsdata!$D:$D,'Endring fra 2023 til 2024'!P$1)</f>
        <v>42817.683966449084</v>
      </c>
      <c r="Q68" s="5">
        <f t="shared" si="2"/>
        <v>-0.12285255712671417</v>
      </c>
      <c r="R68" s="6">
        <f t="shared" si="3"/>
        <v>-5997.0099762140962</v>
      </c>
    </row>
    <row r="69" spans="1:18">
      <c r="A69" t="s">
        <v>135</v>
      </c>
      <c r="B69" t="s">
        <v>142</v>
      </c>
      <c r="C69" t="s">
        <v>143</v>
      </c>
      <c r="D69" s="2">
        <f>SUMIFS(Bakgrunnsdata!$F:$F,Bakgrunnsdata!$C:$C,'Endring fra 2023 til 2024'!$B69,Bakgrunnsdata!$D:$D,'Endring fra 2023 til 2024'!D$1)</f>
        <v>27567.461950719658</v>
      </c>
      <c r="E69" s="2">
        <f>SUMIFS(Bakgrunnsdata!$F:$F,Bakgrunnsdata!$C:$C,'Endring fra 2023 til 2024'!$B69,Bakgrunnsdata!$D:$D,'Endring fra 2023 til 2024'!E$1)</f>
        <v>23323.155556724152</v>
      </c>
      <c r="F69" s="2">
        <f>SUMIFS(Bakgrunnsdata!$F:$F,Bakgrunnsdata!$C:$C,'Endring fra 2023 til 2024'!$B69,Bakgrunnsdata!$D:$D,'Endring fra 2023 til 2024'!F$1)</f>
        <v>22808.794221045733</v>
      </c>
      <c r="G69" s="2">
        <f>SUMIFS(Bakgrunnsdata!$F:$F,Bakgrunnsdata!$C:$C,'Endring fra 2023 til 2024'!$B69,Bakgrunnsdata!$D:$D,'Endring fra 2023 til 2024'!G$1)</f>
        <v>24395.224921260364</v>
      </c>
      <c r="H69" s="2">
        <f>SUMIFS(Bakgrunnsdata!$F:$F,Bakgrunnsdata!$C:$C,'Endring fra 2023 til 2024'!$B69,Bakgrunnsdata!$D:$D,'Endring fra 2023 til 2024'!H$1)</f>
        <v>22161.045238376471</v>
      </c>
      <c r="I69" s="2">
        <f>SUMIFS(Bakgrunnsdata!$F:$F,Bakgrunnsdata!$C:$C,'Endring fra 2023 til 2024'!$B69,Bakgrunnsdata!$D:$D,'Endring fra 2023 til 2024'!I$1)</f>
        <v>20723.423314434753</v>
      </c>
      <c r="J69" s="2">
        <f>SUMIFS(Bakgrunnsdata!$F:$F,Bakgrunnsdata!$C:$C,'Endring fra 2023 til 2024'!$B69,Bakgrunnsdata!$D:$D,'Endring fra 2023 til 2024'!J$1)</f>
        <v>20900.163489411992</v>
      </c>
      <c r="K69" s="2">
        <f>SUMIFS(Bakgrunnsdata!$F:$F,Bakgrunnsdata!$C:$C,'Endring fra 2023 til 2024'!$B69,Bakgrunnsdata!$D:$D,'Endring fra 2023 til 2024'!K$1)</f>
        <v>19760.411153169141</v>
      </c>
      <c r="L69" s="2">
        <f>SUMIFS(Bakgrunnsdata!$F:$F,Bakgrunnsdata!$C:$C,'Endring fra 2023 til 2024'!$B69,Bakgrunnsdata!$D:$D,'Endring fra 2023 til 2024'!L$1)</f>
        <v>17875.007485430076</v>
      </c>
      <c r="M69" s="2">
        <f>SUMIFS(Bakgrunnsdata!$F:$F,Bakgrunnsdata!$C:$C,'Endring fra 2023 til 2024'!$B69,Bakgrunnsdata!$D:$D,'Endring fra 2023 til 2024'!M$1)</f>
        <v>17851.66244827738</v>
      </c>
      <c r="N69" s="2">
        <f>SUMIFS(Bakgrunnsdata!$F:$F,Bakgrunnsdata!$C:$C,'Endring fra 2023 til 2024'!$B69,Bakgrunnsdata!$D:$D,'Endring fra 2023 til 2024'!N$1)</f>
        <v>18620.346187035848</v>
      </c>
      <c r="O69" s="2">
        <f>SUMIFS(Bakgrunnsdata!$F:$F,Bakgrunnsdata!$C:$C,'Endring fra 2023 til 2024'!$B69,Bakgrunnsdata!$D:$D,'Endring fra 2023 til 2024'!O$1)</f>
        <v>21703.277861365197</v>
      </c>
      <c r="P69" s="2">
        <f>SUMIFS(Bakgrunnsdata!$F:$F,Bakgrunnsdata!$C:$C,'Endring fra 2023 til 2024'!$B69,Bakgrunnsdata!$D:$D,'Endring fra 2023 til 2024'!P$1)</f>
        <v>21028.262252059416</v>
      </c>
      <c r="Q69" s="5">
        <f t="shared" si="2"/>
        <v>-3.1102012037886761E-2</v>
      </c>
      <c r="R69" s="6">
        <f t="shared" si="3"/>
        <v>-675.01560930578125</v>
      </c>
    </row>
    <row r="70" spans="1:18">
      <c r="A70" t="s">
        <v>135</v>
      </c>
      <c r="B70" t="s">
        <v>144</v>
      </c>
      <c r="C70" t="s">
        <v>145</v>
      </c>
      <c r="D70" s="2">
        <f>SUMIFS(Bakgrunnsdata!$F:$F,Bakgrunnsdata!$C:$C,'Endring fra 2023 til 2024'!$B70,Bakgrunnsdata!$D:$D,'Endring fra 2023 til 2024'!D$1)</f>
        <v>17271.040301363577</v>
      </c>
      <c r="E70" s="2">
        <f>SUMIFS(Bakgrunnsdata!$F:$F,Bakgrunnsdata!$C:$C,'Endring fra 2023 til 2024'!$B70,Bakgrunnsdata!$D:$D,'Endring fra 2023 til 2024'!E$1)</f>
        <v>17413.340001551645</v>
      </c>
      <c r="F70" s="2">
        <f>SUMIFS(Bakgrunnsdata!$F:$F,Bakgrunnsdata!$C:$C,'Endring fra 2023 til 2024'!$B70,Bakgrunnsdata!$D:$D,'Endring fra 2023 til 2024'!F$1)</f>
        <v>17668.865812408709</v>
      </c>
      <c r="G70" s="2">
        <f>SUMIFS(Bakgrunnsdata!$F:$F,Bakgrunnsdata!$C:$C,'Endring fra 2023 til 2024'!$B70,Bakgrunnsdata!$D:$D,'Endring fra 2023 til 2024'!G$1)</f>
        <v>16281.86129485381</v>
      </c>
      <c r="H70" s="2">
        <f>SUMIFS(Bakgrunnsdata!$F:$F,Bakgrunnsdata!$C:$C,'Endring fra 2023 til 2024'!$B70,Bakgrunnsdata!$D:$D,'Endring fra 2023 til 2024'!H$1)</f>
        <v>15450.988724025785</v>
      </c>
      <c r="I70" s="2">
        <f>SUMIFS(Bakgrunnsdata!$F:$F,Bakgrunnsdata!$C:$C,'Endring fra 2023 til 2024'!$B70,Bakgrunnsdata!$D:$D,'Endring fra 2023 til 2024'!I$1)</f>
        <v>15072.85112021223</v>
      </c>
      <c r="J70" s="2">
        <f>SUMIFS(Bakgrunnsdata!$F:$F,Bakgrunnsdata!$C:$C,'Endring fra 2023 til 2024'!$B70,Bakgrunnsdata!$D:$D,'Endring fra 2023 til 2024'!J$1)</f>
        <v>15598.888486262085</v>
      </c>
      <c r="K70" s="2">
        <f>SUMIFS(Bakgrunnsdata!$F:$F,Bakgrunnsdata!$C:$C,'Endring fra 2023 til 2024'!$B70,Bakgrunnsdata!$D:$D,'Endring fra 2023 til 2024'!K$1)</f>
        <v>15482.96400431055</v>
      </c>
      <c r="L70" s="2">
        <f>SUMIFS(Bakgrunnsdata!$F:$F,Bakgrunnsdata!$C:$C,'Endring fra 2023 til 2024'!$B70,Bakgrunnsdata!$D:$D,'Endring fra 2023 til 2024'!L$1)</f>
        <v>15095.116343009624</v>
      </c>
      <c r="M70" s="2">
        <f>SUMIFS(Bakgrunnsdata!$F:$F,Bakgrunnsdata!$C:$C,'Endring fra 2023 til 2024'!$B70,Bakgrunnsdata!$D:$D,'Endring fra 2023 til 2024'!M$1)</f>
        <v>15183.594464386311</v>
      </c>
      <c r="N70" s="2">
        <f>SUMIFS(Bakgrunnsdata!$F:$F,Bakgrunnsdata!$C:$C,'Endring fra 2023 til 2024'!$B70,Bakgrunnsdata!$D:$D,'Endring fra 2023 til 2024'!N$1)</f>
        <v>14794.105830783752</v>
      </c>
      <c r="O70" s="2">
        <f>SUMIFS(Bakgrunnsdata!$F:$F,Bakgrunnsdata!$C:$C,'Endring fra 2023 til 2024'!$B70,Bakgrunnsdata!$D:$D,'Endring fra 2023 til 2024'!O$1)</f>
        <v>14806.900681390727</v>
      </c>
      <c r="P70" s="2">
        <f>SUMIFS(Bakgrunnsdata!$F:$F,Bakgrunnsdata!$C:$C,'Endring fra 2023 til 2024'!$B70,Bakgrunnsdata!$D:$D,'Endring fra 2023 til 2024'!P$1)</f>
        <v>15059.118867346282</v>
      </c>
      <c r="Q70" s="5">
        <f t="shared" si="2"/>
        <v>1.7033827090671361E-2</v>
      </c>
      <c r="R70" s="6">
        <f t="shared" si="3"/>
        <v>252.21818595555487</v>
      </c>
    </row>
    <row r="71" spans="1:18">
      <c r="A71" t="s">
        <v>135</v>
      </c>
      <c r="B71" t="s">
        <v>146</v>
      </c>
      <c r="C71" t="s">
        <v>147</v>
      </c>
      <c r="D71" s="2">
        <f>SUMIFS(Bakgrunnsdata!$F:$F,Bakgrunnsdata!$C:$C,'Endring fra 2023 til 2024'!$B71,Bakgrunnsdata!$D:$D,'Endring fra 2023 til 2024'!D$1)</f>
        <v>13120.342883453266</v>
      </c>
      <c r="E71" s="2">
        <f>SUMIFS(Bakgrunnsdata!$F:$F,Bakgrunnsdata!$C:$C,'Endring fra 2023 til 2024'!$B71,Bakgrunnsdata!$D:$D,'Endring fra 2023 til 2024'!E$1)</f>
        <v>13240.115107720485</v>
      </c>
      <c r="F71" s="2">
        <f>SUMIFS(Bakgrunnsdata!$F:$F,Bakgrunnsdata!$C:$C,'Endring fra 2023 til 2024'!$B71,Bakgrunnsdata!$D:$D,'Endring fra 2023 til 2024'!F$1)</f>
        <v>13608.627269001008</v>
      </c>
      <c r="G71" s="2">
        <f>SUMIFS(Bakgrunnsdata!$F:$F,Bakgrunnsdata!$C:$C,'Endring fra 2023 til 2024'!$B71,Bakgrunnsdata!$D:$D,'Endring fra 2023 til 2024'!G$1)</f>
        <v>13140.38929118972</v>
      </c>
      <c r="H71" s="2">
        <f>SUMIFS(Bakgrunnsdata!$F:$F,Bakgrunnsdata!$C:$C,'Endring fra 2023 til 2024'!$B71,Bakgrunnsdata!$D:$D,'Endring fra 2023 til 2024'!H$1)</f>
        <v>12092.725470444988</v>
      </c>
      <c r="I71" s="2">
        <f>SUMIFS(Bakgrunnsdata!$F:$F,Bakgrunnsdata!$C:$C,'Endring fra 2023 til 2024'!$B71,Bakgrunnsdata!$D:$D,'Endring fra 2023 til 2024'!I$1)</f>
        <v>11343.222140340687</v>
      </c>
      <c r="J71" s="2">
        <f>SUMIFS(Bakgrunnsdata!$F:$F,Bakgrunnsdata!$C:$C,'Endring fra 2023 til 2024'!$B71,Bakgrunnsdata!$D:$D,'Endring fra 2023 til 2024'!J$1)</f>
        <v>11780.472960709101</v>
      </c>
      <c r="K71" s="2">
        <f>SUMIFS(Bakgrunnsdata!$F:$F,Bakgrunnsdata!$C:$C,'Endring fra 2023 til 2024'!$B71,Bakgrunnsdata!$D:$D,'Endring fra 2023 til 2024'!K$1)</f>
        <v>11303.954618558349</v>
      </c>
      <c r="L71" s="2">
        <f>SUMIFS(Bakgrunnsdata!$F:$F,Bakgrunnsdata!$C:$C,'Endring fra 2023 til 2024'!$B71,Bakgrunnsdata!$D:$D,'Endring fra 2023 til 2024'!L$1)</f>
        <v>11058.68899154161</v>
      </c>
      <c r="M71" s="2">
        <f>SUMIFS(Bakgrunnsdata!$F:$F,Bakgrunnsdata!$C:$C,'Endring fra 2023 til 2024'!$B71,Bakgrunnsdata!$D:$D,'Endring fra 2023 til 2024'!M$1)</f>
        <v>11134.336185702536</v>
      </c>
      <c r="N71" s="2">
        <f>SUMIFS(Bakgrunnsdata!$F:$F,Bakgrunnsdata!$C:$C,'Endring fra 2023 til 2024'!$B71,Bakgrunnsdata!$D:$D,'Endring fra 2023 til 2024'!N$1)</f>
        <v>11399.997883767533</v>
      </c>
      <c r="O71" s="2">
        <f>SUMIFS(Bakgrunnsdata!$F:$F,Bakgrunnsdata!$C:$C,'Endring fra 2023 til 2024'!$B71,Bakgrunnsdata!$D:$D,'Endring fra 2023 til 2024'!O$1)</f>
        <v>11303.473252712338</v>
      </c>
      <c r="P71" s="2">
        <f>SUMIFS(Bakgrunnsdata!$F:$F,Bakgrunnsdata!$C:$C,'Endring fra 2023 til 2024'!$B71,Bakgrunnsdata!$D:$D,'Endring fra 2023 til 2024'!P$1)</f>
        <v>12139.227217058879</v>
      </c>
      <c r="Q71" s="5">
        <f t="shared" si="2"/>
        <v>7.3937801741247755E-2</v>
      </c>
      <c r="R71" s="6">
        <f t="shared" si="3"/>
        <v>835.75396434654067</v>
      </c>
    </row>
    <row r="72" spans="1:18">
      <c r="A72" t="s">
        <v>135</v>
      </c>
      <c r="B72" t="s">
        <v>148</v>
      </c>
      <c r="C72" t="s">
        <v>149</v>
      </c>
      <c r="D72" s="2">
        <f>SUMIFS(Bakgrunnsdata!$F:$F,Bakgrunnsdata!$C:$C,'Endring fra 2023 til 2024'!$B72,Bakgrunnsdata!$D:$D,'Endring fra 2023 til 2024'!D$1)</f>
        <v>28680.875198028196</v>
      </c>
      <c r="E72" s="2">
        <f>SUMIFS(Bakgrunnsdata!$F:$F,Bakgrunnsdata!$C:$C,'Endring fra 2023 til 2024'!$B72,Bakgrunnsdata!$D:$D,'Endring fra 2023 til 2024'!E$1)</f>
        <v>28772.832659237753</v>
      </c>
      <c r="F72" s="2">
        <f>SUMIFS(Bakgrunnsdata!$F:$F,Bakgrunnsdata!$C:$C,'Endring fra 2023 til 2024'!$B72,Bakgrunnsdata!$D:$D,'Endring fra 2023 til 2024'!F$1)</f>
        <v>28617.155477454085</v>
      </c>
      <c r="G72" s="2">
        <f>SUMIFS(Bakgrunnsdata!$F:$F,Bakgrunnsdata!$C:$C,'Endring fra 2023 til 2024'!$B72,Bakgrunnsdata!$D:$D,'Endring fra 2023 til 2024'!G$1)</f>
        <v>28620.735449854921</v>
      </c>
      <c r="H72" s="2">
        <f>SUMIFS(Bakgrunnsdata!$F:$F,Bakgrunnsdata!$C:$C,'Endring fra 2023 til 2024'!$B72,Bakgrunnsdata!$D:$D,'Endring fra 2023 til 2024'!H$1)</f>
        <v>28513.862445563518</v>
      </c>
      <c r="I72" s="2">
        <f>SUMIFS(Bakgrunnsdata!$F:$F,Bakgrunnsdata!$C:$C,'Endring fra 2023 til 2024'!$B72,Bakgrunnsdata!$D:$D,'Endring fra 2023 til 2024'!I$1)</f>
        <v>30473.98427537892</v>
      </c>
      <c r="J72" s="2">
        <f>SUMIFS(Bakgrunnsdata!$F:$F,Bakgrunnsdata!$C:$C,'Endring fra 2023 til 2024'!$B72,Bakgrunnsdata!$D:$D,'Endring fra 2023 til 2024'!J$1)</f>
        <v>32169.968517476016</v>
      </c>
      <c r="K72" s="2">
        <f>SUMIFS(Bakgrunnsdata!$F:$F,Bakgrunnsdata!$C:$C,'Endring fra 2023 til 2024'!$B72,Bakgrunnsdata!$D:$D,'Endring fra 2023 til 2024'!K$1)</f>
        <v>32782.216279437329</v>
      </c>
      <c r="L72" s="2">
        <f>SUMIFS(Bakgrunnsdata!$F:$F,Bakgrunnsdata!$C:$C,'Endring fra 2023 til 2024'!$B72,Bakgrunnsdata!$D:$D,'Endring fra 2023 til 2024'!L$1)</f>
        <v>29645.632448192209</v>
      </c>
      <c r="M72" s="2">
        <f>SUMIFS(Bakgrunnsdata!$F:$F,Bakgrunnsdata!$C:$C,'Endring fra 2023 til 2024'!$B72,Bakgrunnsdata!$D:$D,'Endring fra 2023 til 2024'!M$1)</f>
        <v>32135.723246120087</v>
      </c>
      <c r="N72" s="2">
        <f>SUMIFS(Bakgrunnsdata!$F:$F,Bakgrunnsdata!$C:$C,'Endring fra 2023 til 2024'!$B72,Bakgrunnsdata!$D:$D,'Endring fra 2023 til 2024'!N$1)</f>
        <v>35997.532903465442</v>
      </c>
      <c r="O72" s="2">
        <f>SUMIFS(Bakgrunnsdata!$F:$F,Bakgrunnsdata!$C:$C,'Endring fra 2023 til 2024'!$B72,Bakgrunnsdata!$D:$D,'Endring fra 2023 til 2024'!O$1)</f>
        <v>39442.008419078666</v>
      </c>
      <c r="P72" s="2">
        <f>SUMIFS(Bakgrunnsdata!$F:$F,Bakgrunnsdata!$C:$C,'Endring fra 2023 til 2024'!$B72,Bakgrunnsdata!$D:$D,'Endring fra 2023 til 2024'!P$1)</f>
        <v>39771.64919745519</v>
      </c>
      <c r="Q72" s="5">
        <f t="shared" si="2"/>
        <v>8.3576063083306007E-3</v>
      </c>
      <c r="R72" s="6">
        <f t="shared" si="3"/>
        <v>329.64077837652439</v>
      </c>
    </row>
    <row r="73" spans="1:18">
      <c r="A73" t="s">
        <v>135</v>
      </c>
      <c r="B73" t="s">
        <v>150</v>
      </c>
      <c r="C73" t="s">
        <v>151</v>
      </c>
      <c r="D73" s="2">
        <f>SUMIFS(Bakgrunnsdata!$F:$F,Bakgrunnsdata!$C:$C,'Endring fra 2023 til 2024'!$B73,Bakgrunnsdata!$D:$D,'Endring fra 2023 til 2024'!D$1)</f>
        <v>18614.235766157253</v>
      </c>
      <c r="E73" s="2">
        <f>SUMIFS(Bakgrunnsdata!$F:$F,Bakgrunnsdata!$C:$C,'Endring fra 2023 til 2024'!$B73,Bakgrunnsdata!$D:$D,'Endring fra 2023 til 2024'!E$1)</f>
        <v>18816.080003216015</v>
      </c>
      <c r="F73" s="2">
        <f>SUMIFS(Bakgrunnsdata!$F:$F,Bakgrunnsdata!$C:$C,'Endring fra 2023 til 2024'!$B73,Bakgrunnsdata!$D:$D,'Endring fra 2023 til 2024'!F$1)</f>
        <v>18770.996910971735</v>
      </c>
      <c r="G73" s="2">
        <f>SUMIFS(Bakgrunnsdata!$F:$F,Bakgrunnsdata!$C:$C,'Endring fra 2023 til 2024'!$B73,Bakgrunnsdata!$D:$D,'Endring fra 2023 til 2024'!G$1)</f>
        <v>18446.832472516147</v>
      </c>
      <c r="H73" s="2">
        <f>SUMIFS(Bakgrunnsdata!$F:$F,Bakgrunnsdata!$C:$C,'Endring fra 2023 til 2024'!$B73,Bakgrunnsdata!$D:$D,'Endring fra 2023 til 2024'!H$1)</f>
        <v>18361.172177303622</v>
      </c>
      <c r="I73" s="2">
        <f>SUMIFS(Bakgrunnsdata!$F:$F,Bakgrunnsdata!$C:$C,'Endring fra 2023 til 2024'!$B73,Bakgrunnsdata!$D:$D,'Endring fra 2023 til 2024'!I$1)</f>
        <v>19399.310665700395</v>
      </c>
      <c r="J73" s="2">
        <f>SUMIFS(Bakgrunnsdata!$F:$F,Bakgrunnsdata!$C:$C,'Endring fra 2023 til 2024'!$B73,Bakgrunnsdata!$D:$D,'Endring fra 2023 til 2024'!J$1)</f>
        <v>21085.664495454519</v>
      </c>
      <c r="K73" s="2">
        <f>SUMIFS(Bakgrunnsdata!$F:$F,Bakgrunnsdata!$C:$C,'Endring fra 2023 til 2024'!$B73,Bakgrunnsdata!$D:$D,'Endring fra 2023 til 2024'!K$1)</f>
        <v>20245.940284466942</v>
      </c>
      <c r="L73" s="2">
        <f>SUMIFS(Bakgrunnsdata!$F:$F,Bakgrunnsdata!$C:$C,'Endring fra 2023 til 2024'!$B73,Bakgrunnsdata!$D:$D,'Endring fra 2023 til 2024'!L$1)</f>
        <v>19361.405445034339</v>
      </c>
      <c r="M73" s="2">
        <f>SUMIFS(Bakgrunnsdata!$F:$F,Bakgrunnsdata!$C:$C,'Endring fra 2023 til 2024'!$B73,Bakgrunnsdata!$D:$D,'Endring fra 2023 til 2024'!M$1)</f>
        <v>20662.621899591311</v>
      </c>
      <c r="N73" s="2">
        <f>SUMIFS(Bakgrunnsdata!$F:$F,Bakgrunnsdata!$C:$C,'Endring fra 2023 til 2024'!$B73,Bakgrunnsdata!$D:$D,'Endring fra 2023 til 2024'!N$1)</f>
        <v>22633.929696330892</v>
      </c>
      <c r="O73" s="2">
        <f>SUMIFS(Bakgrunnsdata!$F:$F,Bakgrunnsdata!$C:$C,'Endring fra 2023 til 2024'!$B73,Bakgrunnsdata!$D:$D,'Endring fra 2023 til 2024'!O$1)</f>
        <v>23360.844084672757</v>
      </c>
      <c r="P73" s="2">
        <f>SUMIFS(Bakgrunnsdata!$F:$F,Bakgrunnsdata!$C:$C,'Endring fra 2023 til 2024'!$B73,Bakgrunnsdata!$D:$D,'Endring fra 2023 til 2024'!P$1)</f>
        <v>23120.255881997375</v>
      </c>
      <c r="Q73" s="5">
        <f t="shared" si="2"/>
        <v>-1.0298780378112937E-2</v>
      </c>
      <c r="R73" s="6">
        <f t="shared" si="3"/>
        <v>-240.58820267538249</v>
      </c>
    </row>
    <row r="74" spans="1:18">
      <c r="A74" t="s">
        <v>135</v>
      </c>
      <c r="B74" t="s">
        <v>152</v>
      </c>
      <c r="C74" t="s">
        <v>153</v>
      </c>
      <c r="D74" s="2">
        <f>SUMIFS(Bakgrunnsdata!$F:$F,Bakgrunnsdata!$C:$C,'Endring fra 2023 til 2024'!$B74,Bakgrunnsdata!$D:$D,'Endring fra 2023 til 2024'!D$1)</f>
        <v>30740.969729886761</v>
      </c>
      <c r="E74" s="2">
        <f>SUMIFS(Bakgrunnsdata!$F:$F,Bakgrunnsdata!$C:$C,'Endring fra 2023 til 2024'!$B74,Bakgrunnsdata!$D:$D,'Endring fra 2023 til 2024'!E$1)</f>
        <v>30895.008828640381</v>
      </c>
      <c r="F74" s="2">
        <f>SUMIFS(Bakgrunnsdata!$F:$F,Bakgrunnsdata!$C:$C,'Endring fra 2023 til 2024'!$B74,Bakgrunnsdata!$D:$D,'Endring fra 2023 til 2024'!F$1)</f>
        <v>30878.684606434465</v>
      </c>
      <c r="G74" s="2">
        <f>SUMIFS(Bakgrunnsdata!$F:$F,Bakgrunnsdata!$C:$C,'Endring fra 2023 til 2024'!$B74,Bakgrunnsdata!$D:$D,'Endring fra 2023 til 2024'!G$1)</f>
        <v>30519.791727466793</v>
      </c>
      <c r="H74" s="2">
        <f>SUMIFS(Bakgrunnsdata!$F:$F,Bakgrunnsdata!$C:$C,'Endring fra 2023 til 2024'!$B74,Bakgrunnsdata!$D:$D,'Endring fra 2023 til 2024'!H$1)</f>
        <v>30112.46037774497</v>
      </c>
      <c r="I74" s="2">
        <f>SUMIFS(Bakgrunnsdata!$F:$F,Bakgrunnsdata!$C:$C,'Endring fra 2023 til 2024'!$B74,Bakgrunnsdata!$D:$D,'Endring fra 2023 til 2024'!I$1)</f>
        <v>32110.262801770423</v>
      </c>
      <c r="J74" s="2">
        <f>SUMIFS(Bakgrunnsdata!$F:$F,Bakgrunnsdata!$C:$C,'Endring fra 2023 til 2024'!$B74,Bakgrunnsdata!$D:$D,'Endring fra 2023 til 2024'!J$1)</f>
        <v>33224.511000884188</v>
      </c>
      <c r="K74" s="2">
        <f>SUMIFS(Bakgrunnsdata!$F:$F,Bakgrunnsdata!$C:$C,'Endring fra 2023 til 2024'!$B74,Bakgrunnsdata!$D:$D,'Endring fra 2023 til 2024'!K$1)</f>
        <v>33468.844116859837</v>
      </c>
      <c r="L74" s="2">
        <f>SUMIFS(Bakgrunnsdata!$F:$F,Bakgrunnsdata!$C:$C,'Endring fra 2023 til 2024'!$B74,Bakgrunnsdata!$D:$D,'Endring fra 2023 til 2024'!L$1)</f>
        <v>27253.869892805786</v>
      </c>
      <c r="M74" s="2">
        <f>SUMIFS(Bakgrunnsdata!$F:$F,Bakgrunnsdata!$C:$C,'Endring fra 2023 til 2024'!$B74,Bakgrunnsdata!$D:$D,'Endring fra 2023 til 2024'!M$1)</f>
        <v>31382.240692707412</v>
      </c>
      <c r="N74" s="2">
        <f>SUMIFS(Bakgrunnsdata!$F:$F,Bakgrunnsdata!$C:$C,'Endring fra 2023 til 2024'!$B74,Bakgrunnsdata!$D:$D,'Endring fra 2023 til 2024'!N$1)</f>
        <v>35442.861628588274</v>
      </c>
      <c r="O74" s="2">
        <f>SUMIFS(Bakgrunnsdata!$F:$F,Bakgrunnsdata!$C:$C,'Endring fra 2023 til 2024'!$B74,Bakgrunnsdata!$D:$D,'Endring fra 2023 til 2024'!O$1)</f>
        <v>37362.142443905585</v>
      </c>
      <c r="P74" s="2">
        <f>SUMIFS(Bakgrunnsdata!$F:$F,Bakgrunnsdata!$C:$C,'Endring fra 2023 til 2024'!$B74,Bakgrunnsdata!$D:$D,'Endring fra 2023 til 2024'!P$1)</f>
        <v>38269.621059739489</v>
      </c>
      <c r="Q74" s="5">
        <f t="shared" si="2"/>
        <v>2.428871998430937E-2</v>
      </c>
      <c r="R74" s="6">
        <f t="shared" si="3"/>
        <v>907.47861583390477</v>
      </c>
    </row>
    <row r="75" spans="1:18">
      <c r="A75" t="s">
        <v>135</v>
      </c>
      <c r="B75" t="s">
        <v>154</v>
      </c>
      <c r="C75" t="s">
        <v>155</v>
      </c>
      <c r="D75" s="2">
        <f>SUMIFS(Bakgrunnsdata!$F:$F,Bakgrunnsdata!$C:$C,'Endring fra 2023 til 2024'!$B75,Bakgrunnsdata!$D:$D,'Endring fra 2023 til 2024'!D$1)</f>
        <v>46047.674824603659</v>
      </c>
      <c r="E75" s="2">
        <f>SUMIFS(Bakgrunnsdata!$F:$F,Bakgrunnsdata!$C:$C,'Endring fra 2023 til 2024'!$B75,Bakgrunnsdata!$D:$D,'Endring fra 2023 til 2024'!E$1)</f>
        <v>46050.490464151881</v>
      </c>
      <c r="F75" s="2">
        <f>SUMIFS(Bakgrunnsdata!$F:$F,Bakgrunnsdata!$C:$C,'Endring fra 2023 til 2024'!$B75,Bakgrunnsdata!$D:$D,'Endring fra 2023 til 2024'!F$1)</f>
        <v>45701.897380163871</v>
      </c>
      <c r="G75" s="2">
        <f>SUMIFS(Bakgrunnsdata!$F:$F,Bakgrunnsdata!$C:$C,'Endring fra 2023 til 2024'!$B75,Bakgrunnsdata!$D:$D,'Endring fra 2023 til 2024'!G$1)</f>
        <v>45160.990359206407</v>
      </c>
      <c r="H75" s="2">
        <f>SUMIFS(Bakgrunnsdata!$F:$F,Bakgrunnsdata!$C:$C,'Endring fra 2023 til 2024'!$B75,Bakgrunnsdata!$D:$D,'Endring fra 2023 til 2024'!H$1)</f>
        <v>44893.388222678259</v>
      </c>
      <c r="I75" s="2">
        <f>SUMIFS(Bakgrunnsdata!$F:$F,Bakgrunnsdata!$C:$C,'Endring fra 2023 til 2024'!$B75,Bakgrunnsdata!$D:$D,'Endring fra 2023 til 2024'!I$1)</f>
        <v>47654.439779309512</v>
      </c>
      <c r="J75" s="2">
        <f>SUMIFS(Bakgrunnsdata!$F:$F,Bakgrunnsdata!$C:$C,'Endring fra 2023 til 2024'!$B75,Bakgrunnsdata!$D:$D,'Endring fra 2023 til 2024'!J$1)</f>
        <v>47599.408640941983</v>
      </c>
      <c r="K75" s="2">
        <f>SUMIFS(Bakgrunnsdata!$F:$F,Bakgrunnsdata!$C:$C,'Endring fra 2023 til 2024'!$B75,Bakgrunnsdata!$D:$D,'Endring fra 2023 til 2024'!K$1)</f>
        <v>87291.292883546397</v>
      </c>
      <c r="L75" s="2">
        <f>SUMIFS(Bakgrunnsdata!$F:$F,Bakgrunnsdata!$C:$C,'Endring fra 2023 til 2024'!$B75,Bakgrunnsdata!$D:$D,'Endring fra 2023 til 2024'!L$1)</f>
        <v>34149.286940445178</v>
      </c>
      <c r="M75" s="2">
        <f>SUMIFS(Bakgrunnsdata!$F:$F,Bakgrunnsdata!$C:$C,'Endring fra 2023 til 2024'!$B75,Bakgrunnsdata!$D:$D,'Endring fra 2023 til 2024'!M$1)</f>
        <v>36862.584758800323</v>
      </c>
      <c r="N75" s="2">
        <f>SUMIFS(Bakgrunnsdata!$F:$F,Bakgrunnsdata!$C:$C,'Endring fra 2023 til 2024'!$B75,Bakgrunnsdata!$D:$D,'Endring fra 2023 til 2024'!N$1)</f>
        <v>43872.897522285166</v>
      </c>
      <c r="O75" s="2">
        <f>SUMIFS(Bakgrunnsdata!$F:$F,Bakgrunnsdata!$C:$C,'Endring fra 2023 til 2024'!$B75,Bakgrunnsdata!$D:$D,'Endring fra 2023 til 2024'!O$1)</f>
        <v>50791.112976420547</v>
      </c>
      <c r="P75" s="2">
        <f>SUMIFS(Bakgrunnsdata!$F:$F,Bakgrunnsdata!$C:$C,'Endring fra 2023 til 2024'!$B75,Bakgrunnsdata!$D:$D,'Endring fra 2023 til 2024'!P$1)</f>
        <v>48861.377996415278</v>
      </c>
      <c r="Q75" s="5">
        <f t="shared" si="2"/>
        <v>-3.7993555701390846E-2</v>
      </c>
      <c r="R75" s="6">
        <f t="shared" si="3"/>
        <v>-1929.7349800052689</v>
      </c>
    </row>
    <row r="76" spans="1:18">
      <c r="A76" t="s">
        <v>135</v>
      </c>
      <c r="B76" t="s">
        <v>156</v>
      </c>
      <c r="C76" t="s">
        <v>157</v>
      </c>
      <c r="D76" s="2">
        <f>SUMIFS(Bakgrunnsdata!$F:$F,Bakgrunnsdata!$C:$C,'Endring fra 2023 til 2024'!$B76,Bakgrunnsdata!$D:$D,'Endring fra 2023 til 2024'!D$1)</f>
        <v>34055.159652323062</v>
      </c>
      <c r="E76" s="2">
        <f>SUMIFS(Bakgrunnsdata!$F:$F,Bakgrunnsdata!$C:$C,'Endring fra 2023 til 2024'!$B76,Bakgrunnsdata!$D:$D,'Endring fra 2023 til 2024'!E$1)</f>
        <v>33686.211956076397</v>
      </c>
      <c r="F76" s="2">
        <f>SUMIFS(Bakgrunnsdata!$F:$F,Bakgrunnsdata!$C:$C,'Endring fra 2023 til 2024'!$B76,Bakgrunnsdata!$D:$D,'Endring fra 2023 til 2024'!F$1)</f>
        <v>31443.360474638317</v>
      </c>
      <c r="G76" s="2">
        <f>SUMIFS(Bakgrunnsdata!$F:$F,Bakgrunnsdata!$C:$C,'Endring fra 2023 til 2024'!$B76,Bakgrunnsdata!$D:$D,'Endring fra 2023 til 2024'!G$1)</f>
        <v>29649.373311106428</v>
      </c>
      <c r="H76" s="2">
        <f>SUMIFS(Bakgrunnsdata!$F:$F,Bakgrunnsdata!$C:$C,'Endring fra 2023 til 2024'!$B76,Bakgrunnsdata!$D:$D,'Endring fra 2023 til 2024'!H$1)</f>
        <v>29445.997354187588</v>
      </c>
      <c r="I76" s="2">
        <f>SUMIFS(Bakgrunnsdata!$F:$F,Bakgrunnsdata!$C:$C,'Endring fra 2023 til 2024'!$B76,Bakgrunnsdata!$D:$D,'Endring fra 2023 til 2024'!I$1)</f>
        <v>28771.912191146781</v>
      </c>
      <c r="J76" s="2">
        <f>SUMIFS(Bakgrunnsdata!$F:$F,Bakgrunnsdata!$C:$C,'Endring fra 2023 til 2024'!$B76,Bakgrunnsdata!$D:$D,'Endring fra 2023 til 2024'!J$1)</f>
        <v>28931.889503378472</v>
      </c>
      <c r="K76" s="2">
        <f>SUMIFS(Bakgrunnsdata!$F:$F,Bakgrunnsdata!$C:$C,'Endring fra 2023 til 2024'!$B76,Bakgrunnsdata!$D:$D,'Endring fra 2023 til 2024'!K$1)</f>
        <v>27106.073881508266</v>
      </c>
      <c r="L76" s="2">
        <f>SUMIFS(Bakgrunnsdata!$F:$F,Bakgrunnsdata!$C:$C,'Endring fra 2023 til 2024'!$B76,Bakgrunnsdata!$D:$D,'Endring fra 2023 til 2024'!L$1)</f>
        <v>27081.118124864239</v>
      </c>
      <c r="M76" s="2">
        <f>SUMIFS(Bakgrunnsdata!$F:$F,Bakgrunnsdata!$C:$C,'Endring fra 2023 til 2024'!$B76,Bakgrunnsdata!$D:$D,'Endring fra 2023 til 2024'!M$1)</f>
        <v>26827.931317400704</v>
      </c>
      <c r="N76" s="2">
        <f>SUMIFS(Bakgrunnsdata!$F:$F,Bakgrunnsdata!$C:$C,'Endring fra 2023 til 2024'!$B76,Bakgrunnsdata!$D:$D,'Endring fra 2023 til 2024'!N$1)</f>
        <v>26589.903184116272</v>
      </c>
      <c r="O76" s="2">
        <f>SUMIFS(Bakgrunnsdata!$F:$F,Bakgrunnsdata!$C:$C,'Endring fra 2023 til 2024'!$B76,Bakgrunnsdata!$D:$D,'Endring fra 2023 til 2024'!O$1)</f>
        <v>26097.109242301292</v>
      </c>
      <c r="P76" s="2">
        <f>SUMIFS(Bakgrunnsdata!$F:$F,Bakgrunnsdata!$C:$C,'Endring fra 2023 til 2024'!$B76,Bakgrunnsdata!$D:$D,'Endring fra 2023 til 2024'!P$1)</f>
        <v>26727.482254269067</v>
      </c>
      <c r="Q76" s="5">
        <f t="shared" si="2"/>
        <v>2.4154898004794756E-2</v>
      </c>
      <c r="R76" s="6">
        <f t="shared" si="3"/>
        <v>630.3730119677748</v>
      </c>
    </row>
    <row r="77" spans="1:18">
      <c r="A77" t="s">
        <v>135</v>
      </c>
      <c r="B77" t="s">
        <v>158</v>
      </c>
      <c r="C77" t="s">
        <v>159</v>
      </c>
      <c r="D77" s="2">
        <f>SUMIFS(Bakgrunnsdata!$F:$F,Bakgrunnsdata!$C:$C,'Endring fra 2023 til 2024'!$B77,Bakgrunnsdata!$D:$D,'Endring fra 2023 til 2024'!D$1)</f>
        <v>25902.844041461452</v>
      </c>
      <c r="E77" s="2">
        <f>SUMIFS(Bakgrunnsdata!$F:$F,Bakgrunnsdata!$C:$C,'Endring fra 2023 til 2024'!$B77,Bakgrunnsdata!$D:$D,'Endring fra 2023 til 2024'!E$1)</f>
        <v>25236.514137434111</v>
      </c>
      <c r="F77" s="2">
        <f>SUMIFS(Bakgrunnsdata!$F:$F,Bakgrunnsdata!$C:$C,'Endring fra 2023 til 2024'!$B77,Bakgrunnsdata!$D:$D,'Endring fra 2023 til 2024'!F$1)</f>
        <v>23749.289319716245</v>
      </c>
      <c r="G77" s="2">
        <f>SUMIFS(Bakgrunnsdata!$F:$F,Bakgrunnsdata!$C:$C,'Endring fra 2023 til 2024'!$B77,Bakgrunnsdata!$D:$D,'Endring fra 2023 til 2024'!G$1)</f>
        <v>23446.833731420083</v>
      </c>
      <c r="H77" s="2">
        <f>SUMIFS(Bakgrunnsdata!$F:$F,Bakgrunnsdata!$C:$C,'Endring fra 2023 til 2024'!$B77,Bakgrunnsdata!$D:$D,'Endring fra 2023 til 2024'!H$1)</f>
        <v>23598.797324090825</v>
      </c>
      <c r="I77" s="2">
        <f>SUMIFS(Bakgrunnsdata!$F:$F,Bakgrunnsdata!$C:$C,'Endring fra 2023 til 2024'!$B77,Bakgrunnsdata!$D:$D,'Endring fra 2023 til 2024'!I$1)</f>
        <v>23182.250118968717</v>
      </c>
      <c r="J77" s="2">
        <f>SUMIFS(Bakgrunnsdata!$F:$F,Bakgrunnsdata!$C:$C,'Endring fra 2023 til 2024'!$B77,Bakgrunnsdata!$D:$D,'Endring fra 2023 til 2024'!J$1)</f>
        <v>25489.344475202841</v>
      </c>
      <c r="K77" s="2">
        <f>SUMIFS(Bakgrunnsdata!$F:$F,Bakgrunnsdata!$C:$C,'Endring fra 2023 til 2024'!$B77,Bakgrunnsdata!$D:$D,'Endring fra 2023 til 2024'!K$1)</f>
        <v>29075.184469074193</v>
      </c>
      <c r="L77" s="2">
        <f>SUMIFS(Bakgrunnsdata!$F:$F,Bakgrunnsdata!$C:$C,'Endring fra 2023 til 2024'!$B77,Bakgrunnsdata!$D:$D,'Endring fra 2023 til 2024'!L$1)</f>
        <v>23356.622461947198</v>
      </c>
      <c r="M77" s="2">
        <f>SUMIFS(Bakgrunnsdata!$F:$F,Bakgrunnsdata!$C:$C,'Endring fra 2023 til 2024'!$B77,Bakgrunnsdata!$D:$D,'Endring fra 2023 til 2024'!M$1)</f>
        <v>25860.355260010394</v>
      </c>
      <c r="N77" s="2">
        <f>SUMIFS(Bakgrunnsdata!$F:$F,Bakgrunnsdata!$C:$C,'Endring fra 2023 til 2024'!$B77,Bakgrunnsdata!$D:$D,'Endring fra 2023 til 2024'!N$1)</f>
        <v>25321.573136106424</v>
      </c>
      <c r="O77" s="2">
        <f>SUMIFS(Bakgrunnsdata!$F:$F,Bakgrunnsdata!$C:$C,'Endring fra 2023 til 2024'!$B77,Bakgrunnsdata!$D:$D,'Endring fra 2023 til 2024'!O$1)</f>
        <v>23784.919980581413</v>
      </c>
      <c r="P77" s="2">
        <f>SUMIFS(Bakgrunnsdata!$F:$F,Bakgrunnsdata!$C:$C,'Endring fra 2023 til 2024'!$B77,Bakgrunnsdata!$D:$D,'Endring fra 2023 til 2024'!P$1)</f>
        <v>24525.567857054353</v>
      </c>
      <c r="Q77" s="5">
        <f t="shared" si="2"/>
        <v>3.1139389036314746E-2</v>
      </c>
      <c r="R77" s="6">
        <f t="shared" si="3"/>
        <v>740.64787647293997</v>
      </c>
    </row>
    <row r="78" spans="1:18">
      <c r="A78" t="s">
        <v>135</v>
      </c>
      <c r="B78" t="s">
        <v>160</v>
      </c>
      <c r="C78" t="s">
        <v>161</v>
      </c>
      <c r="D78" s="2">
        <f>SUMIFS(Bakgrunnsdata!$F:$F,Bakgrunnsdata!$C:$C,'Endring fra 2023 til 2024'!$B78,Bakgrunnsdata!$D:$D,'Endring fra 2023 til 2024'!D$1)</f>
        <v>22279.389782485297</v>
      </c>
      <c r="E78" s="2">
        <f>SUMIFS(Bakgrunnsdata!$F:$F,Bakgrunnsdata!$C:$C,'Endring fra 2023 til 2024'!$B78,Bakgrunnsdata!$D:$D,'Endring fra 2023 til 2024'!E$1)</f>
        <v>22057.513838458257</v>
      </c>
      <c r="F78" s="2">
        <f>SUMIFS(Bakgrunnsdata!$F:$F,Bakgrunnsdata!$C:$C,'Endring fra 2023 til 2024'!$B78,Bakgrunnsdata!$D:$D,'Endring fra 2023 til 2024'!F$1)</f>
        <v>21952.940117032122</v>
      </c>
      <c r="G78" s="2">
        <f>SUMIFS(Bakgrunnsdata!$F:$F,Bakgrunnsdata!$C:$C,'Endring fra 2023 til 2024'!$B78,Bakgrunnsdata!$D:$D,'Endring fra 2023 til 2024'!G$1)</f>
        <v>21956.164803232568</v>
      </c>
      <c r="H78" s="2">
        <f>SUMIFS(Bakgrunnsdata!$F:$F,Bakgrunnsdata!$C:$C,'Endring fra 2023 til 2024'!$B78,Bakgrunnsdata!$D:$D,'Endring fra 2023 til 2024'!H$1)</f>
        <v>21714.425094327471</v>
      </c>
      <c r="I78" s="2">
        <f>SUMIFS(Bakgrunnsdata!$F:$F,Bakgrunnsdata!$C:$C,'Endring fra 2023 til 2024'!$B78,Bakgrunnsdata!$D:$D,'Endring fra 2023 til 2024'!I$1)</f>
        <v>20923.879964363074</v>
      </c>
      <c r="J78" s="2">
        <f>SUMIFS(Bakgrunnsdata!$F:$F,Bakgrunnsdata!$C:$C,'Endring fra 2023 til 2024'!$B78,Bakgrunnsdata!$D:$D,'Endring fra 2023 til 2024'!J$1)</f>
        <v>21831.831149193142</v>
      </c>
      <c r="K78" s="2">
        <f>SUMIFS(Bakgrunnsdata!$F:$F,Bakgrunnsdata!$C:$C,'Endring fra 2023 til 2024'!$B78,Bakgrunnsdata!$D:$D,'Endring fra 2023 til 2024'!K$1)</f>
        <v>20387.009774880498</v>
      </c>
      <c r="L78" s="2">
        <f>SUMIFS(Bakgrunnsdata!$F:$F,Bakgrunnsdata!$C:$C,'Endring fra 2023 til 2024'!$B78,Bakgrunnsdata!$D:$D,'Endring fra 2023 til 2024'!L$1)</f>
        <v>18074.329268810572</v>
      </c>
      <c r="M78" s="2">
        <f>SUMIFS(Bakgrunnsdata!$F:$F,Bakgrunnsdata!$C:$C,'Endring fra 2023 til 2024'!$B78,Bakgrunnsdata!$D:$D,'Endring fra 2023 til 2024'!M$1)</f>
        <v>22425.032552464319</v>
      </c>
      <c r="N78" s="2">
        <f>SUMIFS(Bakgrunnsdata!$F:$F,Bakgrunnsdata!$C:$C,'Endring fra 2023 til 2024'!$B78,Bakgrunnsdata!$D:$D,'Endring fra 2023 til 2024'!N$1)</f>
        <v>21438.827353631732</v>
      </c>
      <c r="O78" s="2">
        <f>SUMIFS(Bakgrunnsdata!$F:$F,Bakgrunnsdata!$C:$C,'Endring fra 2023 til 2024'!$B78,Bakgrunnsdata!$D:$D,'Endring fra 2023 til 2024'!O$1)</f>
        <v>21748.04464214365</v>
      </c>
      <c r="P78" s="2">
        <f>SUMIFS(Bakgrunnsdata!$F:$F,Bakgrunnsdata!$C:$C,'Endring fra 2023 til 2024'!$B78,Bakgrunnsdata!$D:$D,'Endring fra 2023 til 2024'!P$1)</f>
        <v>20901.930177306131</v>
      </c>
      <c r="Q78" s="5">
        <f t="shared" si="2"/>
        <v>-3.890531212161974E-2</v>
      </c>
      <c r="R78" s="6">
        <f t="shared" si="3"/>
        <v>-846.11446483751934</v>
      </c>
    </row>
    <row r="79" spans="1:18">
      <c r="A79" t="s">
        <v>135</v>
      </c>
      <c r="B79" t="s">
        <v>162</v>
      </c>
      <c r="C79" t="s">
        <v>163</v>
      </c>
      <c r="D79" s="2">
        <f>SUMIFS(Bakgrunnsdata!$F:$F,Bakgrunnsdata!$C:$C,'Endring fra 2023 til 2024'!$B79,Bakgrunnsdata!$D:$D,'Endring fra 2023 til 2024'!D$1)</f>
        <v>42377.953223222401</v>
      </c>
      <c r="E79" s="2">
        <f>SUMIFS(Bakgrunnsdata!$F:$F,Bakgrunnsdata!$C:$C,'Endring fra 2023 til 2024'!$B79,Bakgrunnsdata!$D:$D,'Endring fra 2023 til 2024'!E$1)</f>
        <v>43090.840901878946</v>
      </c>
      <c r="F79" s="2">
        <f>SUMIFS(Bakgrunnsdata!$F:$F,Bakgrunnsdata!$C:$C,'Endring fra 2023 til 2024'!$B79,Bakgrunnsdata!$D:$D,'Endring fra 2023 til 2024'!F$1)</f>
        <v>41822.650723338833</v>
      </c>
      <c r="G79" s="2">
        <f>SUMIFS(Bakgrunnsdata!$F:$F,Bakgrunnsdata!$C:$C,'Endring fra 2023 til 2024'!$B79,Bakgrunnsdata!$D:$D,'Endring fra 2023 til 2024'!G$1)</f>
        <v>41235.450870973473</v>
      </c>
      <c r="H79" s="2">
        <f>SUMIFS(Bakgrunnsdata!$F:$F,Bakgrunnsdata!$C:$C,'Endring fra 2023 til 2024'!$B79,Bakgrunnsdata!$D:$D,'Endring fra 2023 til 2024'!H$1)</f>
        <v>48033.336931215497</v>
      </c>
      <c r="I79" s="2">
        <f>SUMIFS(Bakgrunnsdata!$F:$F,Bakgrunnsdata!$C:$C,'Endring fra 2023 til 2024'!$B79,Bakgrunnsdata!$D:$D,'Endring fra 2023 til 2024'!I$1)</f>
        <v>40214.338427404939</v>
      </c>
      <c r="J79" s="2">
        <f>SUMIFS(Bakgrunnsdata!$F:$F,Bakgrunnsdata!$C:$C,'Endring fra 2023 til 2024'!$B79,Bakgrunnsdata!$D:$D,'Endring fra 2023 til 2024'!J$1)</f>
        <v>48830.752591238575</v>
      </c>
      <c r="K79" s="2">
        <f>SUMIFS(Bakgrunnsdata!$F:$F,Bakgrunnsdata!$C:$C,'Endring fra 2023 til 2024'!$B79,Bakgrunnsdata!$D:$D,'Endring fra 2023 til 2024'!K$1)</f>
        <v>31722.996983423425</v>
      </c>
      <c r="L79" s="2">
        <f>SUMIFS(Bakgrunnsdata!$F:$F,Bakgrunnsdata!$C:$C,'Endring fra 2023 til 2024'!$B79,Bakgrunnsdata!$D:$D,'Endring fra 2023 til 2024'!L$1)</f>
        <v>37109.991888919831</v>
      </c>
      <c r="M79" s="2">
        <f>SUMIFS(Bakgrunnsdata!$F:$F,Bakgrunnsdata!$C:$C,'Endring fra 2023 til 2024'!$B79,Bakgrunnsdata!$D:$D,'Endring fra 2023 til 2024'!M$1)</f>
        <v>37069.392444620782</v>
      </c>
      <c r="N79" s="2">
        <f>SUMIFS(Bakgrunnsdata!$F:$F,Bakgrunnsdata!$C:$C,'Endring fra 2023 til 2024'!$B79,Bakgrunnsdata!$D:$D,'Endring fra 2023 til 2024'!N$1)</f>
        <v>35287.24150940367</v>
      </c>
      <c r="O79" s="2">
        <f>SUMIFS(Bakgrunnsdata!$F:$F,Bakgrunnsdata!$C:$C,'Endring fra 2023 til 2024'!$B79,Bakgrunnsdata!$D:$D,'Endring fra 2023 til 2024'!O$1)</f>
        <v>33532.621325766071</v>
      </c>
      <c r="P79" s="2">
        <f>SUMIFS(Bakgrunnsdata!$F:$F,Bakgrunnsdata!$C:$C,'Endring fra 2023 til 2024'!$B79,Bakgrunnsdata!$D:$D,'Endring fra 2023 til 2024'!P$1)</f>
        <v>37252.824960673919</v>
      </c>
      <c r="Q79" s="5">
        <f t="shared" si="2"/>
        <v>0.11094282187981785</v>
      </c>
      <c r="R79" s="6">
        <f t="shared" si="3"/>
        <v>3720.203634907848</v>
      </c>
    </row>
    <row r="80" spans="1:18">
      <c r="A80" t="s">
        <v>135</v>
      </c>
      <c r="B80" t="s">
        <v>164</v>
      </c>
      <c r="C80" t="s">
        <v>165</v>
      </c>
      <c r="D80" s="2">
        <f>SUMIFS(Bakgrunnsdata!$F:$F,Bakgrunnsdata!$C:$C,'Endring fra 2023 til 2024'!$B80,Bakgrunnsdata!$D:$D,'Endring fra 2023 til 2024'!D$1)</f>
        <v>14733.136982023188</v>
      </c>
      <c r="E80" s="2">
        <f>SUMIFS(Bakgrunnsdata!$F:$F,Bakgrunnsdata!$C:$C,'Endring fra 2023 til 2024'!$B80,Bakgrunnsdata!$D:$D,'Endring fra 2023 til 2024'!E$1)</f>
        <v>14834.425364015726</v>
      </c>
      <c r="F80" s="2">
        <f>SUMIFS(Bakgrunnsdata!$F:$F,Bakgrunnsdata!$C:$C,'Endring fra 2023 til 2024'!$B80,Bakgrunnsdata!$D:$D,'Endring fra 2023 til 2024'!F$1)</f>
        <v>14918.57762827097</v>
      </c>
      <c r="G80" s="2">
        <f>SUMIFS(Bakgrunnsdata!$F:$F,Bakgrunnsdata!$C:$C,'Endring fra 2023 til 2024'!$B80,Bakgrunnsdata!$D:$D,'Endring fra 2023 til 2024'!G$1)</f>
        <v>15026.70960968311</v>
      </c>
      <c r="H80" s="2">
        <f>SUMIFS(Bakgrunnsdata!$F:$F,Bakgrunnsdata!$C:$C,'Endring fra 2023 til 2024'!$B80,Bakgrunnsdata!$D:$D,'Endring fra 2023 til 2024'!H$1)</f>
        <v>14315.675377767229</v>
      </c>
      <c r="I80" s="2">
        <f>SUMIFS(Bakgrunnsdata!$F:$F,Bakgrunnsdata!$C:$C,'Endring fra 2023 til 2024'!$B80,Bakgrunnsdata!$D:$D,'Endring fra 2023 til 2024'!I$1)</f>
        <v>14872.443303837503</v>
      </c>
      <c r="J80" s="2">
        <f>SUMIFS(Bakgrunnsdata!$F:$F,Bakgrunnsdata!$C:$C,'Endring fra 2023 til 2024'!$B80,Bakgrunnsdata!$D:$D,'Endring fra 2023 til 2024'!J$1)</f>
        <v>14721.339025347073</v>
      </c>
      <c r="K80" s="2">
        <f>SUMIFS(Bakgrunnsdata!$F:$F,Bakgrunnsdata!$C:$C,'Endring fra 2023 til 2024'!$B80,Bakgrunnsdata!$D:$D,'Endring fra 2023 til 2024'!K$1)</f>
        <v>14328.644045446845</v>
      </c>
      <c r="L80" s="2">
        <f>SUMIFS(Bakgrunnsdata!$F:$F,Bakgrunnsdata!$C:$C,'Endring fra 2023 til 2024'!$B80,Bakgrunnsdata!$D:$D,'Endring fra 2023 til 2024'!L$1)</f>
        <v>13637.198411928939</v>
      </c>
      <c r="M80" s="2">
        <f>SUMIFS(Bakgrunnsdata!$F:$F,Bakgrunnsdata!$C:$C,'Endring fra 2023 til 2024'!$B80,Bakgrunnsdata!$D:$D,'Endring fra 2023 til 2024'!M$1)</f>
        <v>15715.749077286118</v>
      </c>
      <c r="N80" s="2">
        <f>SUMIFS(Bakgrunnsdata!$F:$F,Bakgrunnsdata!$C:$C,'Endring fra 2023 til 2024'!$B80,Bakgrunnsdata!$D:$D,'Endring fra 2023 til 2024'!N$1)</f>
        <v>13791.020760932379</v>
      </c>
      <c r="O80" s="2">
        <f>SUMIFS(Bakgrunnsdata!$F:$F,Bakgrunnsdata!$C:$C,'Endring fra 2023 til 2024'!$B80,Bakgrunnsdata!$D:$D,'Endring fra 2023 til 2024'!O$1)</f>
        <v>13519.463981249935</v>
      </c>
      <c r="P80" s="2">
        <f>SUMIFS(Bakgrunnsdata!$F:$F,Bakgrunnsdata!$C:$C,'Endring fra 2023 til 2024'!$B80,Bakgrunnsdata!$D:$D,'Endring fra 2023 til 2024'!P$1)</f>
        <v>14345.021792958663</v>
      </c>
      <c r="Q80" s="5">
        <f t="shared" si="2"/>
        <v>6.1064389302245115E-2</v>
      </c>
      <c r="R80" s="6">
        <f t="shared" si="3"/>
        <v>825.55781170872797</v>
      </c>
    </row>
    <row r="81" spans="1:18">
      <c r="A81" t="s">
        <v>135</v>
      </c>
      <c r="B81" t="s">
        <v>166</v>
      </c>
      <c r="C81" t="s">
        <v>167</v>
      </c>
      <c r="D81" s="2">
        <f>SUMIFS(Bakgrunnsdata!$F:$F,Bakgrunnsdata!$C:$C,'Endring fra 2023 til 2024'!$B81,Bakgrunnsdata!$D:$D,'Endring fra 2023 til 2024'!D$1)</f>
        <v>51049.646723441787</v>
      </c>
      <c r="E81" s="2">
        <f>SUMIFS(Bakgrunnsdata!$F:$F,Bakgrunnsdata!$C:$C,'Endring fra 2023 til 2024'!$B81,Bakgrunnsdata!$D:$D,'Endring fra 2023 til 2024'!E$1)</f>
        <v>49416.604075073265</v>
      </c>
      <c r="F81" s="2">
        <f>SUMIFS(Bakgrunnsdata!$F:$F,Bakgrunnsdata!$C:$C,'Endring fra 2023 til 2024'!$B81,Bakgrunnsdata!$D:$D,'Endring fra 2023 til 2024'!F$1)</f>
        <v>49450.486186801514</v>
      </c>
      <c r="G81" s="2">
        <f>SUMIFS(Bakgrunnsdata!$F:$F,Bakgrunnsdata!$C:$C,'Endring fra 2023 til 2024'!$B81,Bakgrunnsdata!$D:$D,'Endring fra 2023 til 2024'!G$1)</f>
        <v>50389.74645337079</v>
      </c>
      <c r="H81" s="2">
        <f>SUMIFS(Bakgrunnsdata!$F:$F,Bakgrunnsdata!$C:$C,'Endring fra 2023 til 2024'!$B81,Bakgrunnsdata!$D:$D,'Endring fra 2023 til 2024'!H$1)</f>
        <v>49030.256921397413</v>
      </c>
      <c r="I81" s="2">
        <f>SUMIFS(Bakgrunnsdata!$F:$F,Bakgrunnsdata!$C:$C,'Endring fra 2023 til 2024'!$B81,Bakgrunnsdata!$D:$D,'Endring fra 2023 til 2024'!I$1)</f>
        <v>41485.131964563101</v>
      </c>
      <c r="J81" s="2">
        <f>SUMIFS(Bakgrunnsdata!$F:$F,Bakgrunnsdata!$C:$C,'Endring fra 2023 til 2024'!$B81,Bakgrunnsdata!$D:$D,'Endring fra 2023 til 2024'!J$1)</f>
        <v>37560.281338931207</v>
      </c>
      <c r="K81" s="2">
        <f>SUMIFS(Bakgrunnsdata!$F:$F,Bakgrunnsdata!$C:$C,'Endring fra 2023 til 2024'!$B81,Bakgrunnsdata!$D:$D,'Endring fra 2023 til 2024'!K$1)</f>
        <v>29858.557013591588</v>
      </c>
      <c r="L81" s="2">
        <f>SUMIFS(Bakgrunnsdata!$F:$F,Bakgrunnsdata!$C:$C,'Endring fra 2023 til 2024'!$B81,Bakgrunnsdata!$D:$D,'Endring fra 2023 til 2024'!L$1)</f>
        <v>26837.344426595981</v>
      </c>
      <c r="M81" s="2">
        <f>SUMIFS(Bakgrunnsdata!$F:$F,Bakgrunnsdata!$C:$C,'Endring fra 2023 til 2024'!$B81,Bakgrunnsdata!$D:$D,'Endring fra 2023 til 2024'!M$1)</f>
        <v>26078.075088811318</v>
      </c>
      <c r="N81" s="2">
        <f>SUMIFS(Bakgrunnsdata!$F:$F,Bakgrunnsdata!$C:$C,'Endring fra 2023 til 2024'!$B81,Bakgrunnsdata!$D:$D,'Endring fra 2023 til 2024'!N$1)</f>
        <v>26459.650869674744</v>
      </c>
      <c r="O81" s="2">
        <f>SUMIFS(Bakgrunnsdata!$F:$F,Bakgrunnsdata!$C:$C,'Endring fra 2023 til 2024'!$B81,Bakgrunnsdata!$D:$D,'Endring fra 2023 til 2024'!O$1)</f>
        <v>28542.572498011155</v>
      </c>
      <c r="P81" s="2">
        <f>SUMIFS(Bakgrunnsdata!$F:$F,Bakgrunnsdata!$C:$C,'Endring fra 2023 til 2024'!$B81,Bakgrunnsdata!$D:$D,'Endring fra 2023 til 2024'!P$1)</f>
        <v>25239.816457636305</v>
      </c>
      <c r="Q81" s="5">
        <f t="shared" si="2"/>
        <v>-0.11571332754274288</v>
      </c>
      <c r="R81" s="6">
        <f t="shared" si="3"/>
        <v>-3302.7560403748503</v>
      </c>
    </row>
    <row r="82" spans="1:18">
      <c r="A82" t="s">
        <v>135</v>
      </c>
      <c r="B82" t="s">
        <v>168</v>
      </c>
      <c r="C82" t="s">
        <v>169</v>
      </c>
      <c r="D82" s="2">
        <f>SUMIFS(Bakgrunnsdata!$F:$F,Bakgrunnsdata!$C:$C,'Endring fra 2023 til 2024'!$B82,Bakgrunnsdata!$D:$D,'Endring fra 2023 til 2024'!D$1)</f>
        <v>21926.564373788216</v>
      </c>
      <c r="E82" s="2">
        <f>SUMIFS(Bakgrunnsdata!$F:$F,Bakgrunnsdata!$C:$C,'Endring fra 2023 til 2024'!$B82,Bakgrunnsdata!$D:$D,'Endring fra 2023 til 2024'!E$1)</f>
        <v>22547.612883866404</v>
      </c>
      <c r="F82" s="2">
        <f>SUMIFS(Bakgrunnsdata!$F:$F,Bakgrunnsdata!$C:$C,'Endring fra 2023 til 2024'!$B82,Bakgrunnsdata!$D:$D,'Endring fra 2023 til 2024'!F$1)</f>
        <v>23271.534469169455</v>
      </c>
      <c r="G82" s="2">
        <f>SUMIFS(Bakgrunnsdata!$F:$F,Bakgrunnsdata!$C:$C,'Endring fra 2023 til 2024'!$B82,Bakgrunnsdata!$D:$D,'Endring fra 2023 til 2024'!G$1)</f>
        <v>22764.653347027353</v>
      </c>
      <c r="H82" s="2">
        <f>SUMIFS(Bakgrunnsdata!$F:$F,Bakgrunnsdata!$C:$C,'Endring fra 2023 til 2024'!$B82,Bakgrunnsdata!$D:$D,'Endring fra 2023 til 2024'!H$1)</f>
        <v>22336.099649946507</v>
      </c>
      <c r="I82" s="2">
        <f>SUMIFS(Bakgrunnsdata!$F:$F,Bakgrunnsdata!$C:$C,'Endring fra 2023 til 2024'!$B82,Bakgrunnsdata!$D:$D,'Endring fra 2023 til 2024'!I$1)</f>
        <v>21117.948893146677</v>
      </c>
      <c r="J82" s="2">
        <f>SUMIFS(Bakgrunnsdata!$F:$F,Bakgrunnsdata!$C:$C,'Endring fra 2023 til 2024'!$B82,Bakgrunnsdata!$D:$D,'Endring fra 2023 til 2024'!J$1)</f>
        <v>20256.8790530324</v>
      </c>
      <c r="K82" s="2">
        <f>SUMIFS(Bakgrunnsdata!$F:$F,Bakgrunnsdata!$C:$C,'Endring fra 2023 til 2024'!$B82,Bakgrunnsdata!$D:$D,'Endring fra 2023 til 2024'!K$1)</f>
        <v>18861.272245052915</v>
      </c>
      <c r="L82" s="2">
        <f>SUMIFS(Bakgrunnsdata!$F:$F,Bakgrunnsdata!$C:$C,'Endring fra 2023 til 2024'!$B82,Bakgrunnsdata!$D:$D,'Endring fra 2023 til 2024'!L$1)</f>
        <v>16320.791010857758</v>
      </c>
      <c r="M82" s="2">
        <f>SUMIFS(Bakgrunnsdata!$F:$F,Bakgrunnsdata!$C:$C,'Endring fra 2023 til 2024'!$B82,Bakgrunnsdata!$D:$D,'Endring fra 2023 til 2024'!M$1)</f>
        <v>18985.052838782765</v>
      </c>
      <c r="N82" s="2">
        <f>SUMIFS(Bakgrunnsdata!$F:$F,Bakgrunnsdata!$C:$C,'Endring fra 2023 til 2024'!$B82,Bakgrunnsdata!$D:$D,'Endring fra 2023 til 2024'!N$1)</f>
        <v>18125.97826526521</v>
      </c>
      <c r="O82" s="2">
        <f>SUMIFS(Bakgrunnsdata!$F:$F,Bakgrunnsdata!$C:$C,'Endring fra 2023 til 2024'!$B82,Bakgrunnsdata!$D:$D,'Endring fra 2023 til 2024'!O$1)</f>
        <v>19339.304926118319</v>
      </c>
      <c r="P82" s="2">
        <f>SUMIFS(Bakgrunnsdata!$F:$F,Bakgrunnsdata!$C:$C,'Endring fra 2023 til 2024'!$B82,Bakgrunnsdata!$D:$D,'Endring fra 2023 til 2024'!P$1)</f>
        <v>19527.554697874813</v>
      </c>
      <c r="Q82" s="5">
        <f t="shared" si="2"/>
        <v>9.7340505501961605E-3</v>
      </c>
      <c r="R82" s="6">
        <f t="shared" si="3"/>
        <v>188.24977175649474</v>
      </c>
    </row>
    <row r="83" spans="1:18">
      <c r="A83" t="s">
        <v>135</v>
      </c>
      <c r="B83" t="s">
        <v>170</v>
      </c>
      <c r="C83" t="s">
        <v>171</v>
      </c>
      <c r="D83" s="2">
        <f>SUMIFS(Bakgrunnsdata!$F:$F,Bakgrunnsdata!$C:$C,'Endring fra 2023 til 2024'!$B83,Bakgrunnsdata!$D:$D,'Endring fra 2023 til 2024'!D$1)</f>
        <v>10985.870861527656</v>
      </c>
      <c r="E83" s="2">
        <f>SUMIFS(Bakgrunnsdata!$F:$F,Bakgrunnsdata!$C:$C,'Endring fra 2023 til 2024'!$B83,Bakgrunnsdata!$D:$D,'Endring fra 2023 til 2024'!E$1)</f>
        <v>11460.687562685394</v>
      </c>
      <c r="F83" s="2">
        <f>SUMIFS(Bakgrunnsdata!$F:$F,Bakgrunnsdata!$C:$C,'Endring fra 2023 til 2024'!$B83,Bakgrunnsdata!$D:$D,'Endring fra 2023 til 2024'!F$1)</f>
        <v>11818.162919851951</v>
      </c>
      <c r="G83" s="2">
        <f>SUMIFS(Bakgrunnsdata!$F:$F,Bakgrunnsdata!$C:$C,'Endring fra 2023 til 2024'!$B83,Bakgrunnsdata!$D:$D,'Endring fra 2023 til 2024'!G$1)</f>
        <v>11913.128863863267</v>
      </c>
      <c r="H83" s="2">
        <f>SUMIFS(Bakgrunnsdata!$F:$F,Bakgrunnsdata!$C:$C,'Endring fra 2023 til 2024'!$B83,Bakgrunnsdata!$D:$D,'Endring fra 2023 til 2024'!H$1)</f>
        <v>11453.613553843074</v>
      </c>
      <c r="I83" s="2">
        <f>SUMIFS(Bakgrunnsdata!$F:$F,Bakgrunnsdata!$C:$C,'Endring fra 2023 til 2024'!$B83,Bakgrunnsdata!$D:$D,'Endring fra 2023 til 2024'!I$1)</f>
        <v>11002.819077679687</v>
      </c>
      <c r="J83" s="2">
        <f>SUMIFS(Bakgrunnsdata!$F:$F,Bakgrunnsdata!$C:$C,'Endring fra 2023 til 2024'!$B83,Bakgrunnsdata!$D:$D,'Endring fra 2023 til 2024'!J$1)</f>
        <v>11551.251992429578</v>
      </c>
      <c r="K83" s="2">
        <f>SUMIFS(Bakgrunnsdata!$F:$F,Bakgrunnsdata!$C:$C,'Endring fra 2023 til 2024'!$B83,Bakgrunnsdata!$D:$D,'Endring fra 2023 til 2024'!K$1)</f>
        <v>11169.109840233436</v>
      </c>
      <c r="L83" s="2">
        <f>SUMIFS(Bakgrunnsdata!$F:$F,Bakgrunnsdata!$C:$C,'Endring fra 2023 til 2024'!$B83,Bakgrunnsdata!$D:$D,'Endring fra 2023 til 2024'!L$1)</f>
        <v>10900.68324888542</v>
      </c>
      <c r="M83" s="2">
        <f>SUMIFS(Bakgrunnsdata!$F:$F,Bakgrunnsdata!$C:$C,'Endring fra 2023 til 2024'!$B83,Bakgrunnsdata!$D:$D,'Endring fra 2023 til 2024'!M$1)</f>
        <v>10887.708142010466</v>
      </c>
      <c r="N83" s="2">
        <f>SUMIFS(Bakgrunnsdata!$F:$F,Bakgrunnsdata!$C:$C,'Endring fra 2023 til 2024'!$B83,Bakgrunnsdata!$D:$D,'Endring fra 2023 til 2024'!N$1)</f>
        <v>10776.74031126025</v>
      </c>
      <c r="O83" s="2">
        <f>SUMIFS(Bakgrunnsdata!$F:$F,Bakgrunnsdata!$C:$C,'Endring fra 2023 til 2024'!$B83,Bakgrunnsdata!$D:$D,'Endring fra 2023 til 2024'!O$1)</f>
        <v>10547.033374972489</v>
      </c>
      <c r="P83" s="2">
        <f>SUMIFS(Bakgrunnsdata!$F:$F,Bakgrunnsdata!$C:$C,'Endring fra 2023 til 2024'!$B83,Bakgrunnsdata!$D:$D,'Endring fra 2023 til 2024'!P$1)</f>
        <v>10511.425239084949</v>
      </c>
      <c r="Q83" s="5">
        <f t="shared" si="2"/>
        <v>-3.3761281131465815E-3</v>
      </c>
      <c r="R83" s="6">
        <f t="shared" si="3"/>
        <v>-35.608135887539902</v>
      </c>
    </row>
    <row r="84" spans="1:18">
      <c r="A84" t="s">
        <v>172</v>
      </c>
      <c r="B84" t="s">
        <v>173</v>
      </c>
      <c r="C84" t="s">
        <v>174</v>
      </c>
      <c r="D84" s="2">
        <f>SUMIFS(Bakgrunnsdata!$F:$F,Bakgrunnsdata!$C:$C,'Endring fra 2023 til 2024'!$B84,Bakgrunnsdata!$D:$D,'Endring fra 2023 til 2024'!D$1)</f>
        <v>84058.072875310056</v>
      </c>
      <c r="E84" s="2">
        <f>SUMIFS(Bakgrunnsdata!$F:$F,Bakgrunnsdata!$C:$C,'Endring fra 2023 til 2024'!$B84,Bakgrunnsdata!$D:$D,'Endring fra 2023 til 2024'!E$1)</f>
        <v>84064.160580767479</v>
      </c>
      <c r="F84" s="2">
        <f>SUMIFS(Bakgrunnsdata!$F:$F,Bakgrunnsdata!$C:$C,'Endring fra 2023 til 2024'!$B84,Bakgrunnsdata!$D:$D,'Endring fra 2023 til 2024'!F$1)</f>
        <v>86453.148721074613</v>
      </c>
      <c r="G84" s="2">
        <f>SUMIFS(Bakgrunnsdata!$F:$F,Bakgrunnsdata!$C:$C,'Endring fra 2023 til 2024'!$B84,Bakgrunnsdata!$D:$D,'Endring fra 2023 til 2024'!G$1)</f>
        <v>87290.106351179216</v>
      </c>
      <c r="H84" s="2">
        <f>SUMIFS(Bakgrunnsdata!$F:$F,Bakgrunnsdata!$C:$C,'Endring fra 2023 til 2024'!$B84,Bakgrunnsdata!$D:$D,'Endring fra 2023 til 2024'!H$1)</f>
        <v>82716.379174886708</v>
      </c>
      <c r="I84" s="2">
        <f>SUMIFS(Bakgrunnsdata!$F:$F,Bakgrunnsdata!$C:$C,'Endring fra 2023 til 2024'!$B84,Bakgrunnsdata!$D:$D,'Endring fra 2023 til 2024'!I$1)</f>
        <v>79628.516299458948</v>
      </c>
      <c r="J84" s="2">
        <f>SUMIFS(Bakgrunnsdata!$F:$F,Bakgrunnsdata!$C:$C,'Endring fra 2023 til 2024'!$B84,Bakgrunnsdata!$D:$D,'Endring fra 2023 til 2024'!J$1)</f>
        <v>82852.960606162247</v>
      </c>
      <c r="K84" s="2">
        <f>SUMIFS(Bakgrunnsdata!$F:$F,Bakgrunnsdata!$C:$C,'Endring fra 2023 til 2024'!$B84,Bakgrunnsdata!$D:$D,'Endring fra 2023 til 2024'!K$1)</f>
        <v>65677.837778416142</v>
      </c>
      <c r="L84" s="2">
        <f>SUMIFS(Bakgrunnsdata!$F:$F,Bakgrunnsdata!$C:$C,'Endring fra 2023 til 2024'!$B84,Bakgrunnsdata!$D:$D,'Endring fra 2023 til 2024'!L$1)</f>
        <v>72366.886267849404</v>
      </c>
      <c r="M84" s="2">
        <f>SUMIFS(Bakgrunnsdata!$F:$F,Bakgrunnsdata!$C:$C,'Endring fra 2023 til 2024'!$B84,Bakgrunnsdata!$D:$D,'Endring fra 2023 til 2024'!M$1)</f>
        <v>70687.917795395042</v>
      </c>
      <c r="N84" s="2">
        <f>SUMIFS(Bakgrunnsdata!$F:$F,Bakgrunnsdata!$C:$C,'Endring fra 2023 til 2024'!$B84,Bakgrunnsdata!$D:$D,'Endring fra 2023 til 2024'!N$1)</f>
        <v>69627.084029075151</v>
      </c>
      <c r="O84" s="2">
        <f>SUMIFS(Bakgrunnsdata!$F:$F,Bakgrunnsdata!$C:$C,'Endring fra 2023 til 2024'!$B84,Bakgrunnsdata!$D:$D,'Endring fra 2023 til 2024'!O$1)</f>
        <v>68625.986298000949</v>
      </c>
      <c r="P84" s="2">
        <f>SUMIFS(Bakgrunnsdata!$F:$F,Bakgrunnsdata!$C:$C,'Endring fra 2023 til 2024'!$B84,Bakgrunnsdata!$D:$D,'Endring fra 2023 til 2024'!P$1)</f>
        <v>64895.627841435955</v>
      </c>
      <c r="Q84" s="5">
        <f t="shared" si="2"/>
        <v>-5.4357811928069322E-2</v>
      </c>
      <c r="R84" s="6">
        <f t="shared" si="3"/>
        <v>-3730.3584565649944</v>
      </c>
    </row>
    <row r="85" spans="1:18">
      <c r="A85" t="s">
        <v>172</v>
      </c>
      <c r="B85" t="s">
        <v>175</v>
      </c>
      <c r="C85" t="s">
        <v>176</v>
      </c>
      <c r="D85" s="2">
        <f>SUMIFS(Bakgrunnsdata!$F:$F,Bakgrunnsdata!$C:$C,'Endring fra 2023 til 2024'!$B85,Bakgrunnsdata!$D:$D,'Endring fra 2023 til 2024'!D$1)</f>
        <v>99318.738330707551</v>
      </c>
      <c r="E85" s="2">
        <f>SUMIFS(Bakgrunnsdata!$F:$F,Bakgrunnsdata!$C:$C,'Endring fra 2023 til 2024'!$B85,Bakgrunnsdata!$D:$D,'Endring fra 2023 til 2024'!E$1)</f>
        <v>134006.12111471689</v>
      </c>
      <c r="F85" s="2">
        <f>SUMIFS(Bakgrunnsdata!$F:$F,Bakgrunnsdata!$C:$C,'Endring fra 2023 til 2024'!$B85,Bakgrunnsdata!$D:$D,'Endring fra 2023 til 2024'!F$1)</f>
        <v>152061.949523713</v>
      </c>
      <c r="G85" s="2">
        <f>SUMIFS(Bakgrunnsdata!$F:$F,Bakgrunnsdata!$C:$C,'Endring fra 2023 til 2024'!$B85,Bakgrunnsdata!$D:$D,'Endring fra 2023 til 2024'!G$1)</f>
        <v>145938.27981325123</v>
      </c>
      <c r="H85" s="2">
        <f>SUMIFS(Bakgrunnsdata!$F:$F,Bakgrunnsdata!$C:$C,'Endring fra 2023 til 2024'!$B85,Bakgrunnsdata!$D:$D,'Endring fra 2023 til 2024'!H$1)</f>
        <v>139788.1470105763</v>
      </c>
      <c r="I85" s="2">
        <f>SUMIFS(Bakgrunnsdata!$F:$F,Bakgrunnsdata!$C:$C,'Endring fra 2023 til 2024'!$B85,Bakgrunnsdata!$D:$D,'Endring fra 2023 til 2024'!I$1)</f>
        <v>134510.64679318984</v>
      </c>
      <c r="J85" s="2">
        <f>SUMIFS(Bakgrunnsdata!$F:$F,Bakgrunnsdata!$C:$C,'Endring fra 2023 til 2024'!$B85,Bakgrunnsdata!$D:$D,'Endring fra 2023 til 2024'!J$1)</f>
        <v>139652.83259249033</v>
      </c>
      <c r="K85" s="2">
        <f>SUMIFS(Bakgrunnsdata!$F:$F,Bakgrunnsdata!$C:$C,'Endring fra 2023 til 2024'!$B85,Bakgrunnsdata!$D:$D,'Endring fra 2023 til 2024'!K$1)</f>
        <v>124786.73424051786</v>
      </c>
      <c r="L85" s="2">
        <f>SUMIFS(Bakgrunnsdata!$F:$F,Bakgrunnsdata!$C:$C,'Endring fra 2023 til 2024'!$B85,Bakgrunnsdata!$D:$D,'Endring fra 2023 til 2024'!L$1)</f>
        <v>120901.20507720561</v>
      </c>
      <c r="M85" s="2">
        <f>SUMIFS(Bakgrunnsdata!$F:$F,Bakgrunnsdata!$C:$C,'Endring fra 2023 til 2024'!$B85,Bakgrunnsdata!$D:$D,'Endring fra 2023 til 2024'!M$1)</f>
        <v>118459.11861699351</v>
      </c>
      <c r="N85" s="2">
        <f>SUMIFS(Bakgrunnsdata!$F:$F,Bakgrunnsdata!$C:$C,'Endring fra 2023 til 2024'!$B85,Bakgrunnsdata!$D:$D,'Endring fra 2023 til 2024'!N$1)</f>
        <v>118061.83969445624</v>
      </c>
      <c r="O85" s="2">
        <f>SUMIFS(Bakgrunnsdata!$F:$F,Bakgrunnsdata!$C:$C,'Endring fra 2023 til 2024'!$B85,Bakgrunnsdata!$D:$D,'Endring fra 2023 til 2024'!O$1)</f>
        <v>117375.67494340875</v>
      </c>
      <c r="P85" s="2">
        <f>SUMIFS(Bakgrunnsdata!$F:$F,Bakgrunnsdata!$C:$C,'Endring fra 2023 til 2024'!$B85,Bakgrunnsdata!$D:$D,'Endring fra 2023 til 2024'!P$1)</f>
        <v>124640.28731106588</v>
      </c>
      <c r="Q85" s="5">
        <f t="shared" si="2"/>
        <v>6.1891975242397423E-2</v>
      </c>
      <c r="R85" s="6">
        <f t="shared" si="3"/>
        <v>7264.6123676571297</v>
      </c>
    </row>
    <row r="86" spans="1:18">
      <c r="A86" t="s">
        <v>172</v>
      </c>
      <c r="B86" t="s">
        <v>177</v>
      </c>
      <c r="C86" t="s">
        <v>178</v>
      </c>
      <c r="D86" s="2">
        <f>SUMIFS(Bakgrunnsdata!$F:$F,Bakgrunnsdata!$C:$C,'Endring fra 2023 til 2024'!$B86,Bakgrunnsdata!$D:$D,'Endring fra 2023 til 2024'!D$1)</f>
        <v>91013.219272136732</v>
      </c>
      <c r="E86" s="2">
        <f>SUMIFS(Bakgrunnsdata!$F:$F,Bakgrunnsdata!$C:$C,'Endring fra 2023 til 2024'!$B86,Bakgrunnsdata!$D:$D,'Endring fra 2023 til 2024'!E$1)</f>
        <v>102958.50718606048</v>
      </c>
      <c r="F86" s="2">
        <f>SUMIFS(Bakgrunnsdata!$F:$F,Bakgrunnsdata!$C:$C,'Endring fra 2023 til 2024'!$B86,Bakgrunnsdata!$D:$D,'Endring fra 2023 til 2024'!F$1)</f>
        <v>103248.98877521094</v>
      </c>
      <c r="G86" s="2">
        <f>SUMIFS(Bakgrunnsdata!$F:$F,Bakgrunnsdata!$C:$C,'Endring fra 2023 til 2024'!$B86,Bakgrunnsdata!$D:$D,'Endring fra 2023 til 2024'!G$1)</f>
        <v>103207.41497303834</v>
      </c>
      <c r="H86" s="2">
        <f>SUMIFS(Bakgrunnsdata!$F:$F,Bakgrunnsdata!$C:$C,'Endring fra 2023 til 2024'!$B86,Bakgrunnsdata!$D:$D,'Endring fra 2023 til 2024'!H$1)</f>
        <v>101868.90293605611</v>
      </c>
      <c r="I86" s="2">
        <f>SUMIFS(Bakgrunnsdata!$F:$F,Bakgrunnsdata!$C:$C,'Endring fra 2023 til 2024'!$B86,Bakgrunnsdata!$D:$D,'Endring fra 2023 til 2024'!I$1)</f>
        <v>93003.301944354273</v>
      </c>
      <c r="J86" s="2">
        <f>SUMIFS(Bakgrunnsdata!$F:$F,Bakgrunnsdata!$C:$C,'Endring fra 2023 til 2024'!$B86,Bakgrunnsdata!$D:$D,'Endring fra 2023 til 2024'!J$1)</f>
        <v>97632.41484173495</v>
      </c>
      <c r="K86" s="2">
        <f>SUMIFS(Bakgrunnsdata!$F:$F,Bakgrunnsdata!$C:$C,'Endring fra 2023 til 2024'!$B86,Bakgrunnsdata!$D:$D,'Endring fra 2023 til 2024'!K$1)</f>
        <v>90990.881049648306</v>
      </c>
      <c r="L86" s="2">
        <f>SUMIFS(Bakgrunnsdata!$F:$F,Bakgrunnsdata!$C:$C,'Endring fra 2023 til 2024'!$B86,Bakgrunnsdata!$D:$D,'Endring fra 2023 til 2024'!L$1)</f>
        <v>89243.614340056985</v>
      </c>
      <c r="M86" s="2">
        <f>SUMIFS(Bakgrunnsdata!$F:$F,Bakgrunnsdata!$C:$C,'Endring fra 2023 til 2024'!$B86,Bakgrunnsdata!$D:$D,'Endring fra 2023 til 2024'!M$1)</f>
        <v>94066.555555816856</v>
      </c>
      <c r="N86" s="2">
        <f>SUMIFS(Bakgrunnsdata!$F:$F,Bakgrunnsdata!$C:$C,'Endring fra 2023 til 2024'!$B86,Bakgrunnsdata!$D:$D,'Endring fra 2023 til 2024'!N$1)</f>
        <v>89223.726722766107</v>
      </c>
      <c r="O86" s="2">
        <f>SUMIFS(Bakgrunnsdata!$F:$F,Bakgrunnsdata!$C:$C,'Endring fra 2023 til 2024'!$B86,Bakgrunnsdata!$D:$D,'Endring fra 2023 til 2024'!O$1)</f>
        <v>88528.136966691396</v>
      </c>
      <c r="P86" s="2">
        <f>SUMIFS(Bakgrunnsdata!$F:$F,Bakgrunnsdata!$C:$C,'Endring fra 2023 til 2024'!$B86,Bakgrunnsdata!$D:$D,'Endring fra 2023 til 2024'!P$1)</f>
        <v>85707.394496382534</v>
      </c>
      <c r="Q86" s="5">
        <f t="shared" si="2"/>
        <v>-3.1862666119023442E-2</v>
      </c>
      <c r="R86" s="6">
        <f t="shared" si="3"/>
        <v>-2820.7424703088618</v>
      </c>
    </row>
    <row r="87" spans="1:18">
      <c r="A87" t="s">
        <v>172</v>
      </c>
      <c r="B87" t="s">
        <v>179</v>
      </c>
      <c r="C87" t="s">
        <v>180</v>
      </c>
      <c r="D87" s="2">
        <f>SUMIFS(Bakgrunnsdata!$F:$F,Bakgrunnsdata!$C:$C,'Endring fra 2023 til 2024'!$B87,Bakgrunnsdata!$D:$D,'Endring fra 2023 til 2024'!D$1)</f>
        <v>175488.06347795954</v>
      </c>
      <c r="E87" s="2">
        <f>SUMIFS(Bakgrunnsdata!$F:$F,Bakgrunnsdata!$C:$C,'Endring fra 2023 til 2024'!$B87,Bakgrunnsdata!$D:$D,'Endring fra 2023 til 2024'!E$1)</f>
        <v>169384.84245697639</v>
      </c>
      <c r="F87" s="2">
        <f>SUMIFS(Bakgrunnsdata!$F:$F,Bakgrunnsdata!$C:$C,'Endring fra 2023 til 2024'!$B87,Bakgrunnsdata!$D:$D,'Endring fra 2023 til 2024'!F$1)</f>
        <v>165270.01040590153</v>
      </c>
      <c r="G87" s="2">
        <f>SUMIFS(Bakgrunnsdata!$F:$F,Bakgrunnsdata!$C:$C,'Endring fra 2023 til 2024'!$B87,Bakgrunnsdata!$D:$D,'Endring fra 2023 til 2024'!G$1)</f>
        <v>159401.32626589623</v>
      </c>
      <c r="H87" s="2">
        <f>SUMIFS(Bakgrunnsdata!$F:$F,Bakgrunnsdata!$C:$C,'Endring fra 2023 til 2024'!$B87,Bakgrunnsdata!$D:$D,'Endring fra 2023 til 2024'!H$1)</f>
        <v>163475.3435622867</v>
      </c>
      <c r="I87" s="2">
        <f>SUMIFS(Bakgrunnsdata!$F:$F,Bakgrunnsdata!$C:$C,'Endring fra 2023 til 2024'!$B87,Bakgrunnsdata!$D:$D,'Endring fra 2023 til 2024'!I$1)</f>
        <v>154040.77530200989</v>
      </c>
      <c r="J87" s="2">
        <f>SUMIFS(Bakgrunnsdata!$F:$F,Bakgrunnsdata!$C:$C,'Endring fra 2023 til 2024'!$B87,Bakgrunnsdata!$D:$D,'Endring fra 2023 til 2024'!J$1)</f>
        <v>162650.27649422266</v>
      </c>
      <c r="K87" s="2">
        <f>SUMIFS(Bakgrunnsdata!$F:$F,Bakgrunnsdata!$C:$C,'Endring fra 2023 til 2024'!$B87,Bakgrunnsdata!$D:$D,'Endring fra 2023 til 2024'!K$1)</f>
        <v>151530.2523676336</v>
      </c>
      <c r="L87" s="2">
        <f>SUMIFS(Bakgrunnsdata!$F:$F,Bakgrunnsdata!$C:$C,'Endring fra 2023 til 2024'!$B87,Bakgrunnsdata!$D:$D,'Endring fra 2023 til 2024'!L$1)</f>
        <v>149039.16156393127</v>
      </c>
      <c r="M87" s="2">
        <f>SUMIFS(Bakgrunnsdata!$F:$F,Bakgrunnsdata!$C:$C,'Endring fra 2023 til 2024'!$B87,Bakgrunnsdata!$D:$D,'Endring fra 2023 til 2024'!M$1)</f>
        <v>156736.03574196066</v>
      </c>
      <c r="N87" s="2">
        <f>SUMIFS(Bakgrunnsdata!$F:$F,Bakgrunnsdata!$C:$C,'Endring fra 2023 til 2024'!$B87,Bakgrunnsdata!$D:$D,'Endring fra 2023 til 2024'!N$1)</f>
        <v>152215.11990866641</v>
      </c>
      <c r="O87" s="2">
        <f>SUMIFS(Bakgrunnsdata!$F:$F,Bakgrunnsdata!$C:$C,'Endring fra 2023 til 2024'!$B87,Bakgrunnsdata!$D:$D,'Endring fra 2023 til 2024'!O$1)</f>
        <v>140195.83102487464</v>
      </c>
      <c r="P87" s="2">
        <f>SUMIFS(Bakgrunnsdata!$F:$F,Bakgrunnsdata!$C:$C,'Endring fra 2023 til 2024'!$B87,Bakgrunnsdata!$D:$D,'Endring fra 2023 til 2024'!P$1)</f>
        <v>140741.83792933286</v>
      </c>
      <c r="Q87" s="5">
        <f t="shared" si="2"/>
        <v>3.8946015760008557E-3</v>
      </c>
      <c r="R87" s="6">
        <f t="shared" si="3"/>
        <v>546.00690445821965</v>
      </c>
    </row>
    <row r="88" spans="1:18">
      <c r="A88" t="s">
        <v>172</v>
      </c>
      <c r="B88" t="s">
        <v>181</v>
      </c>
      <c r="C88" t="s">
        <v>182</v>
      </c>
      <c r="D88" s="2">
        <f>SUMIFS(Bakgrunnsdata!$F:$F,Bakgrunnsdata!$C:$C,'Endring fra 2023 til 2024'!$B88,Bakgrunnsdata!$D:$D,'Endring fra 2023 til 2024'!D$1)</f>
        <v>198038.00080103485</v>
      </c>
      <c r="E88" s="2">
        <f>SUMIFS(Bakgrunnsdata!$F:$F,Bakgrunnsdata!$C:$C,'Endring fra 2023 til 2024'!$B88,Bakgrunnsdata!$D:$D,'Endring fra 2023 til 2024'!E$1)</f>
        <v>198915.71347700202</v>
      </c>
      <c r="F88" s="2">
        <f>SUMIFS(Bakgrunnsdata!$F:$F,Bakgrunnsdata!$C:$C,'Endring fra 2023 til 2024'!$B88,Bakgrunnsdata!$D:$D,'Endring fra 2023 til 2024'!F$1)</f>
        <v>209103.85414345592</v>
      </c>
      <c r="G88" s="2">
        <f>SUMIFS(Bakgrunnsdata!$F:$F,Bakgrunnsdata!$C:$C,'Endring fra 2023 til 2024'!$B88,Bakgrunnsdata!$D:$D,'Endring fra 2023 til 2024'!G$1)</f>
        <v>213300.65602996026</v>
      </c>
      <c r="H88" s="2">
        <f>SUMIFS(Bakgrunnsdata!$F:$F,Bakgrunnsdata!$C:$C,'Endring fra 2023 til 2024'!$B88,Bakgrunnsdata!$D:$D,'Endring fra 2023 til 2024'!H$1)</f>
        <v>212095.27762050877</v>
      </c>
      <c r="I88" s="2">
        <f>SUMIFS(Bakgrunnsdata!$F:$F,Bakgrunnsdata!$C:$C,'Endring fra 2023 til 2024'!$B88,Bakgrunnsdata!$D:$D,'Endring fra 2023 til 2024'!I$1)</f>
        <v>206214.48609122058</v>
      </c>
      <c r="J88" s="2">
        <f>SUMIFS(Bakgrunnsdata!$F:$F,Bakgrunnsdata!$C:$C,'Endring fra 2023 til 2024'!$B88,Bakgrunnsdata!$D:$D,'Endring fra 2023 til 2024'!J$1)</f>
        <v>212073.85659767498</v>
      </c>
      <c r="K88" s="2">
        <f>SUMIFS(Bakgrunnsdata!$F:$F,Bakgrunnsdata!$C:$C,'Endring fra 2023 til 2024'!$B88,Bakgrunnsdata!$D:$D,'Endring fra 2023 til 2024'!K$1)</f>
        <v>194296.92060897665</v>
      </c>
      <c r="L88" s="2">
        <f>SUMIFS(Bakgrunnsdata!$F:$F,Bakgrunnsdata!$C:$C,'Endring fra 2023 til 2024'!$B88,Bakgrunnsdata!$D:$D,'Endring fra 2023 til 2024'!L$1)</f>
        <v>185017.29364989843</v>
      </c>
      <c r="M88" s="2">
        <f>SUMIFS(Bakgrunnsdata!$F:$F,Bakgrunnsdata!$C:$C,'Endring fra 2023 til 2024'!$B88,Bakgrunnsdata!$D:$D,'Endring fra 2023 til 2024'!M$1)</f>
        <v>188996.48489064164</v>
      </c>
      <c r="N88" s="2">
        <f>SUMIFS(Bakgrunnsdata!$F:$F,Bakgrunnsdata!$C:$C,'Endring fra 2023 til 2024'!$B88,Bakgrunnsdata!$D:$D,'Endring fra 2023 til 2024'!N$1)</f>
        <v>188169.35971984494</v>
      </c>
      <c r="O88" s="2">
        <f>SUMIFS(Bakgrunnsdata!$F:$F,Bakgrunnsdata!$C:$C,'Endring fra 2023 til 2024'!$B88,Bakgrunnsdata!$D:$D,'Endring fra 2023 til 2024'!O$1)</f>
        <v>178115.72210625134</v>
      </c>
      <c r="P88" s="2">
        <f>SUMIFS(Bakgrunnsdata!$F:$F,Bakgrunnsdata!$C:$C,'Endring fra 2023 til 2024'!$B88,Bakgrunnsdata!$D:$D,'Endring fra 2023 til 2024'!P$1)</f>
        <v>175655.01197509305</v>
      </c>
      <c r="Q88" s="5">
        <f t="shared" si="2"/>
        <v>-1.3815232603051175E-2</v>
      </c>
      <c r="R88" s="6">
        <f t="shared" si="3"/>
        <v>-2460.7101311582956</v>
      </c>
    </row>
    <row r="89" spans="1:18">
      <c r="A89" t="s">
        <v>172</v>
      </c>
      <c r="B89" t="s">
        <v>183</v>
      </c>
      <c r="C89" t="s">
        <v>184</v>
      </c>
      <c r="D89" s="2">
        <f>SUMIFS(Bakgrunnsdata!$F:$F,Bakgrunnsdata!$C:$C,'Endring fra 2023 til 2024'!$B89,Bakgrunnsdata!$D:$D,'Endring fra 2023 til 2024'!D$1)</f>
        <v>50168.259994271059</v>
      </c>
      <c r="E89" s="2">
        <f>SUMIFS(Bakgrunnsdata!$F:$F,Bakgrunnsdata!$C:$C,'Endring fra 2023 til 2024'!$B89,Bakgrunnsdata!$D:$D,'Endring fra 2023 til 2024'!E$1)</f>
        <v>50256.759781179229</v>
      </c>
      <c r="F89" s="2">
        <f>SUMIFS(Bakgrunnsdata!$F:$F,Bakgrunnsdata!$C:$C,'Endring fra 2023 til 2024'!$B89,Bakgrunnsdata!$D:$D,'Endring fra 2023 til 2024'!F$1)</f>
        <v>51542.251747578426</v>
      </c>
      <c r="G89" s="2">
        <f>SUMIFS(Bakgrunnsdata!$F:$F,Bakgrunnsdata!$C:$C,'Endring fra 2023 til 2024'!$B89,Bakgrunnsdata!$D:$D,'Endring fra 2023 til 2024'!G$1)</f>
        <v>52787.98537330838</v>
      </c>
      <c r="H89" s="2">
        <f>SUMIFS(Bakgrunnsdata!$F:$F,Bakgrunnsdata!$C:$C,'Endring fra 2023 til 2024'!$B89,Bakgrunnsdata!$D:$D,'Endring fra 2023 til 2024'!H$1)</f>
        <v>51848.575193104502</v>
      </c>
      <c r="I89" s="2">
        <f>SUMIFS(Bakgrunnsdata!$F:$F,Bakgrunnsdata!$C:$C,'Endring fra 2023 til 2024'!$B89,Bakgrunnsdata!$D:$D,'Endring fra 2023 til 2024'!I$1)</f>
        <v>49706.565401294036</v>
      </c>
      <c r="J89" s="2">
        <f>SUMIFS(Bakgrunnsdata!$F:$F,Bakgrunnsdata!$C:$C,'Endring fra 2023 til 2024'!$B89,Bakgrunnsdata!$D:$D,'Endring fra 2023 til 2024'!J$1)</f>
        <v>51184.888710229163</v>
      </c>
      <c r="K89" s="2">
        <f>SUMIFS(Bakgrunnsdata!$F:$F,Bakgrunnsdata!$C:$C,'Endring fra 2023 til 2024'!$B89,Bakgrunnsdata!$D:$D,'Endring fra 2023 til 2024'!K$1)</f>
        <v>48084.694358785418</v>
      </c>
      <c r="L89" s="2">
        <f>SUMIFS(Bakgrunnsdata!$F:$F,Bakgrunnsdata!$C:$C,'Endring fra 2023 til 2024'!$B89,Bakgrunnsdata!$D:$D,'Endring fra 2023 til 2024'!L$1)</f>
        <v>46353.576238485795</v>
      </c>
      <c r="M89" s="2">
        <f>SUMIFS(Bakgrunnsdata!$F:$F,Bakgrunnsdata!$C:$C,'Endring fra 2023 til 2024'!$B89,Bakgrunnsdata!$D:$D,'Endring fra 2023 til 2024'!M$1)</f>
        <v>47355.147907024148</v>
      </c>
      <c r="N89" s="2">
        <f>SUMIFS(Bakgrunnsdata!$F:$F,Bakgrunnsdata!$C:$C,'Endring fra 2023 til 2024'!$B89,Bakgrunnsdata!$D:$D,'Endring fra 2023 til 2024'!N$1)</f>
        <v>47168.444562276367</v>
      </c>
      <c r="O89" s="2">
        <f>SUMIFS(Bakgrunnsdata!$F:$F,Bakgrunnsdata!$C:$C,'Endring fra 2023 til 2024'!$B89,Bakgrunnsdata!$D:$D,'Endring fra 2023 til 2024'!O$1)</f>
        <v>45506.02928571908</v>
      </c>
      <c r="P89" s="2">
        <f>SUMIFS(Bakgrunnsdata!$F:$F,Bakgrunnsdata!$C:$C,'Endring fra 2023 til 2024'!$B89,Bakgrunnsdata!$D:$D,'Endring fra 2023 til 2024'!P$1)</f>
        <v>44756.742487748328</v>
      </c>
      <c r="Q89" s="5">
        <f t="shared" si="2"/>
        <v>-1.6465659819849376E-2</v>
      </c>
      <c r="R89" s="6">
        <f t="shared" si="3"/>
        <v>-749.28679797075165</v>
      </c>
    </row>
    <row r="90" spans="1:18">
      <c r="A90" t="s">
        <v>172</v>
      </c>
      <c r="B90" t="s">
        <v>185</v>
      </c>
      <c r="C90" t="s">
        <v>186</v>
      </c>
      <c r="D90" s="2">
        <f>SUMIFS(Bakgrunnsdata!$F:$F,Bakgrunnsdata!$C:$C,'Endring fra 2023 til 2024'!$B90,Bakgrunnsdata!$D:$D,'Endring fra 2023 til 2024'!D$1)</f>
        <v>125082.24849315768</v>
      </c>
      <c r="E90" s="2">
        <f>SUMIFS(Bakgrunnsdata!$F:$F,Bakgrunnsdata!$C:$C,'Endring fra 2023 til 2024'!$B90,Bakgrunnsdata!$D:$D,'Endring fra 2023 til 2024'!E$1)</f>
        <v>127570.60841224814</v>
      </c>
      <c r="F90" s="2">
        <f>SUMIFS(Bakgrunnsdata!$F:$F,Bakgrunnsdata!$C:$C,'Endring fra 2023 til 2024'!$B90,Bakgrunnsdata!$D:$D,'Endring fra 2023 til 2024'!F$1)</f>
        <v>126518.65701664441</v>
      </c>
      <c r="G90" s="2">
        <f>SUMIFS(Bakgrunnsdata!$F:$F,Bakgrunnsdata!$C:$C,'Endring fra 2023 til 2024'!$B90,Bakgrunnsdata!$D:$D,'Endring fra 2023 til 2024'!G$1)</f>
        <v>125633.93626373455</v>
      </c>
      <c r="H90" s="2">
        <f>SUMIFS(Bakgrunnsdata!$F:$F,Bakgrunnsdata!$C:$C,'Endring fra 2023 til 2024'!$B90,Bakgrunnsdata!$D:$D,'Endring fra 2023 til 2024'!H$1)</f>
        <v>123014.64694096398</v>
      </c>
      <c r="I90" s="2">
        <f>SUMIFS(Bakgrunnsdata!$F:$F,Bakgrunnsdata!$C:$C,'Endring fra 2023 til 2024'!$B90,Bakgrunnsdata!$D:$D,'Endring fra 2023 til 2024'!I$1)</f>
        <v>119511.999053648</v>
      </c>
      <c r="J90" s="2">
        <f>SUMIFS(Bakgrunnsdata!$F:$F,Bakgrunnsdata!$C:$C,'Endring fra 2023 til 2024'!$B90,Bakgrunnsdata!$D:$D,'Endring fra 2023 til 2024'!J$1)</f>
        <v>123818.41493012031</v>
      </c>
      <c r="K90" s="2">
        <f>SUMIFS(Bakgrunnsdata!$F:$F,Bakgrunnsdata!$C:$C,'Endring fra 2023 til 2024'!$B90,Bakgrunnsdata!$D:$D,'Endring fra 2023 til 2024'!K$1)</f>
        <v>116151.19627607707</v>
      </c>
      <c r="L90" s="2">
        <f>SUMIFS(Bakgrunnsdata!$F:$F,Bakgrunnsdata!$C:$C,'Endring fra 2023 til 2024'!$B90,Bakgrunnsdata!$D:$D,'Endring fra 2023 til 2024'!L$1)</f>
        <v>112861.26573820802</v>
      </c>
      <c r="M90" s="2">
        <f>SUMIFS(Bakgrunnsdata!$F:$F,Bakgrunnsdata!$C:$C,'Endring fra 2023 til 2024'!$B90,Bakgrunnsdata!$D:$D,'Endring fra 2023 til 2024'!M$1)</f>
        <v>116299.36810928721</v>
      </c>
      <c r="N90" s="2">
        <f>SUMIFS(Bakgrunnsdata!$F:$F,Bakgrunnsdata!$C:$C,'Endring fra 2023 til 2024'!$B90,Bakgrunnsdata!$D:$D,'Endring fra 2023 til 2024'!N$1)</f>
        <v>114985.75523282739</v>
      </c>
      <c r="O90" s="2">
        <f>SUMIFS(Bakgrunnsdata!$F:$F,Bakgrunnsdata!$C:$C,'Endring fra 2023 til 2024'!$B90,Bakgrunnsdata!$D:$D,'Endring fra 2023 til 2024'!O$1)</f>
        <v>109411.42030053571</v>
      </c>
      <c r="P90" s="2">
        <f>SUMIFS(Bakgrunnsdata!$F:$F,Bakgrunnsdata!$C:$C,'Endring fra 2023 til 2024'!$B90,Bakgrunnsdata!$D:$D,'Endring fra 2023 til 2024'!P$1)</f>
        <v>107482.22139612447</v>
      </c>
      <c r="Q90" s="5">
        <f t="shared" si="2"/>
        <v>-1.763251860831383E-2</v>
      </c>
      <c r="R90" s="6">
        <f t="shared" si="3"/>
        <v>-1929.1989044112415</v>
      </c>
    </row>
    <row r="91" spans="1:18">
      <c r="A91" t="s">
        <v>172</v>
      </c>
      <c r="B91" t="s">
        <v>187</v>
      </c>
      <c r="C91" t="s">
        <v>188</v>
      </c>
      <c r="D91" s="2">
        <f>SUMIFS(Bakgrunnsdata!$F:$F,Bakgrunnsdata!$C:$C,'Endring fra 2023 til 2024'!$B91,Bakgrunnsdata!$D:$D,'Endring fra 2023 til 2024'!D$1)</f>
        <v>22162.389719382481</v>
      </c>
      <c r="E91" s="2">
        <f>SUMIFS(Bakgrunnsdata!$F:$F,Bakgrunnsdata!$C:$C,'Endring fra 2023 til 2024'!$B91,Bakgrunnsdata!$D:$D,'Endring fra 2023 til 2024'!E$1)</f>
        <v>22475.919907771244</v>
      </c>
      <c r="F91" s="2">
        <f>SUMIFS(Bakgrunnsdata!$F:$F,Bakgrunnsdata!$C:$C,'Endring fra 2023 til 2024'!$B91,Bakgrunnsdata!$D:$D,'Endring fra 2023 til 2024'!F$1)</f>
        <v>22651.706568074471</v>
      </c>
      <c r="G91" s="2">
        <f>SUMIFS(Bakgrunnsdata!$F:$F,Bakgrunnsdata!$C:$C,'Endring fra 2023 til 2024'!$B91,Bakgrunnsdata!$D:$D,'Endring fra 2023 til 2024'!G$1)</f>
        <v>22296.321303729823</v>
      </c>
      <c r="H91" s="2">
        <f>SUMIFS(Bakgrunnsdata!$F:$F,Bakgrunnsdata!$C:$C,'Endring fra 2023 til 2024'!$B91,Bakgrunnsdata!$D:$D,'Endring fra 2023 til 2024'!H$1)</f>
        <v>22167.544493095134</v>
      </c>
      <c r="I91" s="2">
        <f>SUMIFS(Bakgrunnsdata!$F:$F,Bakgrunnsdata!$C:$C,'Endring fra 2023 til 2024'!$B91,Bakgrunnsdata!$D:$D,'Endring fra 2023 til 2024'!I$1)</f>
        <v>20751.672016530247</v>
      </c>
      <c r="J91" s="2">
        <f>SUMIFS(Bakgrunnsdata!$F:$F,Bakgrunnsdata!$C:$C,'Endring fra 2023 til 2024'!$B91,Bakgrunnsdata!$D:$D,'Endring fra 2023 til 2024'!J$1)</f>
        <v>22400.821942593604</v>
      </c>
      <c r="K91" s="2">
        <f>SUMIFS(Bakgrunnsdata!$F:$F,Bakgrunnsdata!$C:$C,'Endring fra 2023 til 2024'!$B91,Bakgrunnsdata!$D:$D,'Endring fra 2023 til 2024'!K$1)</f>
        <v>20871.79476666839</v>
      </c>
      <c r="L91" s="2">
        <f>SUMIFS(Bakgrunnsdata!$F:$F,Bakgrunnsdata!$C:$C,'Endring fra 2023 til 2024'!$B91,Bakgrunnsdata!$D:$D,'Endring fra 2023 til 2024'!L$1)</f>
        <v>20160.634380500942</v>
      </c>
      <c r="M91" s="2">
        <f>SUMIFS(Bakgrunnsdata!$F:$F,Bakgrunnsdata!$C:$C,'Endring fra 2023 til 2024'!$B91,Bakgrunnsdata!$D:$D,'Endring fra 2023 til 2024'!M$1)</f>
        <v>20129.000518864803</v>
      </c>
      <c r="N91" s="2">
        <f>SUMIFS(Bakgrunnsdata!$F:$F,Bakgrunnsdata!$C:$C,'Endring fra 2023 til 2024'!$B91,Bakgrunnsdata!$D:$D,'Endring fra 2023 til 2024'!N$1)</f>
        <v>19932.505524186676</v>
      </c>
      <c r="O91" s="2">
        <f>SUMIFS(Bakgrunnsdata!$F:$F,Bakgrunnsdata!$C:$C,'Endring fra 2023 til 2024'!$B91,Bakgrunnsdata!$D:$D,'Endring fra 2023 til 2024'!O$1)</f>
        <v>18725.250926260927</v>
      </c>
      <c r="P91" s="2">
        <f>SUMIFS(Bakgrunnsdata!$F:$F,Bakgrunnsdata!$C:$C,'Endring fra 2023 til 2024'!$B91,Bakgrunnsdata!$D:$D,'Endring fra 2023 til 2024'!P$1)</f>
        <v>18772.206980400377</v>
      </c>
      <c r="Q91" s="5">
        <f t="shared" si="2"/>
        <v>2.5076328389062041E-3</v>
      </c>
      <c r="R91" s="6">
        <f t="shared" si="3"/>
        <v>46.956054139449407</v>
      </c>
    </row>
    <row r="92" spans="1:18">
      <c r="A92" t="s">
        <v>172</v>
      </c>
      <c r="B92" t="s">
        <v>189</v>
      </c>
      <c r="C92" t="s">
        <v>190</v>
      </c>
      <c r="D92" s="2">
        <f>SUMIFS(Bakgrunnsdata!$F:$F,Bakgrunnsdata!$C:$C,'Endring fra 2023 til 2024'!$B92,Bakgrunnsdata!$D:$D,'Endring fra 2023 til 2024'!D$1)</f>
        <v>59248.252620589992</v>
      </c>
      <c r="E92" s="2">
        <f>SUMIFS(Bakgrunnsdata!$F:$F,Bakgrunnsdata!$C:$C,'Endring fra 2023 til 2024'!$B92,Bakgrunnsdata!$D:$D,'Endring fra 2023 til 2024'!E$1)</f>
        <v>58561.566755195672</v>
      </c>
      <c r="F92" s="2">
        <f>SUMIFS(Bakgrunnsdata!$F:$F,Bakgrunnsdata!$C:$C,'Endring fra 2023 til 2024'!$B92,Bakgrunnsdata!$D:$D,'Endring fra 2023 til 2024'!F$1)</f>
        <v>58749.762991929194</v>
      </c>
      <c r="G92" s="2">
        <f>SUMIFS(Bakgrunnsdata!$F:$F,Bakgrunnsdata!$C:$C,'Endring fra 2023 til 2024'!$B92,Bakgrunnsdata!$D:$D,'Endring fra 2023 til 2024'!G$1)</f>
        <v>58341.581592074494</v>
      </c>
      <c r="H92" s="2">
        <f>SUMIFS(Bakgrunnsdata!$F:$F,Bakgrunnsdata!$C:$C,'Endring fra 2023 til 2024'!$B92,Bakgrunnsdata!$D:$D,'Endring fra 2023 til 2024'!H$1)</f>
        <v>57702.922530202006</v>
      </c>
      <c r="I92" s="2">
        <f>SUMIFS(Bakgrunnsdata!$F:$F,Bakgrunnsdata!$C:$C,'Endring fra 2023 til 2024'!$B92,Bakgrunnsdata!$D:$D,'Endring fra 2023 til 2024'!I$1)</f>
        <v>56789.053806398326</v>
      </c>
      <c r="J92" s="2">
        <f>SUMIFS(Bakgrunnsdata!$F:$F,Bakgrunnsdata!$C:$C,'Endring fra 2023 til 2024'!$B92,Bakgrunnsdata!$D:$D,'Endring fra 2023 til 2024'!J$1)</f>
        <v>58341.963321089817</v>
      </c>
      <c r="K92" s="2">
        <f>SUMIFS(Bakgrunnsdata!$F:$F,Bakgrunnsdata!$C:$C,'Endring fra 2023 til 2024'!$B92,Bakgrunnsdata!$D:$D,'Endring fra 2023 til 2024'!K$1)</f>
        <v>52438.807650907831</v>
      </c>
      <c r="L92" s="2">
        <f>SUMIFS(Bakgrunnsdata!$F:$F,Bakgrunnsdata!$C:$C,'Endring fra 2023 til 2024'!$B92,Bakgrunnsdata!$D:$D,'Endring fra 2023 til 2024'!L$1)</f>
        <v>49680.646012405457</v>
      </c>
      <c r="M92" s="2">
        <f>SUMIFS(Bakgrunnsdata!$F:$F,Bakgrunnsdata!$C:$C,'Endring fra 2023 til 2024'!$B92,Bakgrunnsdata!$D:$D,'Endring fra 2023 til 2024'!M$1)</f>
        <v>48644.352092745343</v>
      </c>
      <c r="N92" s="2">
        <f>SUMIFS(Bakgrunnsdata!$F:$F,Bakgrunnsdata!$C:$C,'Endring fra 2023 til 2024'!$B92,Bakgrunnsdata!$D:$D,'Endring fra 2023 til 2024'!N$1)</f>
        <v>47935.606629859976</v>
      </c>
      <c r="O92" s="2">
        <f>SUMIFS(Bakgrunnsdata!$F:$F,Bakgrunnsdata!$C:$C,'Endring fra 2023 til 2024'!$B92,Bakgrunnsdata!$D:$D,'Endring fra 2023 til 2024'!O$1)</f>
        <v>46721.041853097515</v>
      </c>
      <c r="P92" s="2">
        <f>SUMIFS(Bakgrunnsdata!$F:$F,Bakgrunnsdata!$C:$C,'Endring fra 2023 til 2024'!$B92,Bakgrunnsdata!$D:$D,'Endring fra 2023 til 2024'!P$1)</f>
        <v>46201.477817090483</v>
      </c>
      <c r="Q92" s="5">
        <f t="shared" si="2"/>
        <v>-1.1120557577475876E-2</v>
      </c>
      <c r="R92" s="6">
        <f t="shared" si="3"/>
        <v>-519.56403600703197</v>
      </c>
    </row>
    <row r="93" spans="1:18">
      <c r="A93" t="s">
        <v>172</v>
      </c>
      <c r="B93" t="s">
        <v>191</v>
      </c>
      <c r="C93" t="s">
        <v>192</v>
      </c>
      <c r="D93" s="2">
        <f>SUMIFS(Bakgrunnsdata!$F:$F,Bakgrunnsdata!$C:$C,'Endring fra 2023 til 2024'!$B93,Bakgrunnsdata!$D:$D,'Endring fra 2023 til 2024'!D$1)</f>
        <v>44072.72021473074</v>
      </c>
      <c r="E93" s="2">
        <f>SUMIFS(Bakgrunnsdata!$F:$F,Bakgrunnsdata!$C:$C,'Endring fra 2023 til 2024'!$B93,Bakgrunnsdata!$D:$D,'Endring fra 2023 til 2024'!E$1)</f>
        <v>44703.19947182008</v>
      </c>
      <c r="F93" s="2">
        <f>SUMIFS(Bakgrunnsdata!$F:$F,Bakgrunnsdata!$C:$C,'Endring fra 2023 til 2024'!$B93,Bakgrunnsdata!$D:$D,'Endring fra 2023 til 2024'!F$1)</f>
        <v>44798.408081744034</v>
      </c>
      <c r="G93" s="2">
        <f>SUMIFS(Bakgrunnsdata!$F:$F,Bakgrunnsdata!$C:$C,'Endring fra 2023 til 2024'!$B93,Bakgrunnsdata!$D:$D,'Endring fra 2023 til 2024'!G$1)</f>
        <v>43015.038619245832</v>
      </c>
      <c r="H93" s="2">
        <f>SUMIFS(Bakgrunnsdata!$F:$F,Bakgrunnsdata!$C:$C,'Endring fra 2023 til 2024'!$B93,Bakgrunnsdata!$D:$D,'Endring fra 2023 til 2024'!H$1)</f>
        <v>42187.682773897832</v>
      </c>
      <c r="I93" s="2">
        <f>SUMIFS(Bakgrunnsdata!$F:$F,Bakgrunnsdata!$C:$C,'Endring fra 2023 til 2024'!$B93,Bakgrunnsdata!$D:$D,'Endring fra 2023 til 2024'!I$1)</f>
        <v>40594.363797552054</v>
      </c>
      <c r="J93" s="2">
        <f>SUMIFS(Bakgrunnsdata!$F:$F,Bakgrunnsdata!$C:$C,'Endring fra 2023 til 2024'!$B93,Bakgrunnsdata!$D:$D,'Endring fra 2023 til 2024'!J$1)</f>
        <v>41788.155121085438</v>
      </c>
      <c r="K93" s="2">
        <f>SUMIFS(Bakgrunnsdata!$F:$F,Bakgrunnsdata!$C:$C,'Endring fra 2023 til 2024'!$B93,Bakgrunnsdata!$D:$D,'Endring fra 2023 til 2024'!K$1)</f>
        <v>40218.009299959842</v>
      </c>
      <c r="L93" s="2">
        <f>SUMIFS(Bakgrunnsdata!$F:$F,Bakgrunnsdata!$C:$C,'Endring fra 2023 til 2024'!$B93,Bakgrunnsdata!$D:$D,'Endring fra 2023 til 2024'!L$1)</f>
        <v>32669.266855911577</v>
      </c>
      <c r="M93" s="2">
        <f>SUMIFS(Bakgrunnsdata!$F:$F,Bakgrunnsdata!$C:$C,'Endring fra 2023 til 2024'!$B93,Bakgrunnsdata!$D:$D,'Endring fra 2023 til 2024'!M$1)</f>
        <v>32537.538289662811</v>
      </c>
      <c r="N93" s="2">
        <f>SUMIFS(Bakgrunnsdata!$F:$F,Bakgrunnsdata!$C:$C,'Endring fra 2023 til 2024'!$B93,Bakgrunnsdata!$D:$D,'Endring fra 2023 til 2024'!N$1)</f>
        <v>32594.73681378696</v>
      </c>
      <c r="O93" s="2">
        <f>SUMIFS(Bakgrunnsdata!$F:$F,Bakgrunnsdata!$C:$C,'Endring fra 2023 til 2024'!$B93,Bakgrunnsdata!$D:$D,'Endring fra 2023 til 2024'!O$1)</f>
        <v>31402.255039864456</v>
      </c>
      <c r="P93" s="2">
        <f>SUMIFS(Bakgrunnsdata!$F:$F,Bakgrunnsdata!$C:$C,'Endring fra 2023 til 2024'!$B93,Bakgrunnsdata!$D:$D,'Endring fra 2023 til 2024'!P$1)</f>
        <v>31412.33083393889</v>
      </c>
      <c r="Q93" s="5">
        <f t="shared" si="2"/>
        <v>3.2086211839388312E-4</v>
      </c>
      <c r="R93" s="6">
        <f t="shared" si="3"/>
        <v>10.075794074433361</v>
      </c>
    </row>
    <row r="94" spans="1:18">
      <c r="A94" t="s">
        <v>172</v>
      </c>
      <c r="B94" t="s">
        <v>193</v>
      </c>
      <c r="C94" t="s">
        <v>194</v>
      </c>
      <c r="D94" s="2">
        <f>SUMIFS(Bakgrunnsdata!$F:$F,Bakgrunnsdata!$C:$C,'Endring fra 2023 til 2024'!$B94,Bakgrunnsdata!$D:$D,'Endring fra 2023 til 2024'!D$1)</f>
        <v>33950.643094002793</v>
      </c>
      <c r="E94" s="2">
        <f>SUMIFS(Bakgrunnsdata!$F:$F,Bakgrunnsdata!$C:$C,'Endring fra 2023 til 2024'!$B94,Bakgrunnsdata!$D:$D,'Endring fra 2023 til 2024'!E$1)</f>
        <v>38875.904736266937</v>
      </c>
      <c r="F94" s="2">
        <f>SUMIFS(Bakgrunnsdata!$F:$F,Bakgrunnsdata!$C:$C,'Endring fra 2023 til 2024'!$B94,Bakgrunnsdata!$D:$D,'Endring fra 2023 til 2024'!F$1)</f>
        <v>34625.993725748449</v>
      </c>
      <c r="G94" s="2">
        <f>SUMIFS(Bakgrunnsdata!$F:$F,Bakgrunnsdata!$C:$C,'Endring fra 2023 til 2024'!$B94,Bakgrunnsdata!$D:$D,'Endring fra 2023 til 2024'!G$1)</f>
        <v>32633.451731150399</v>
      </c>
      <c r="H94" s="2">
        <f>SUMIFS(Bakgrunnsdata!$F:$F,Bakgrunnsdata!$C:$C,'Endring fra 2023 til 2024'!$B94,Bakgrunnsdata!$D:$D,'Endring fra 2023 til 2024'!H$1)</f>
        <v>32363.50887004823</v>
      </c>
      <c r="I94" s="2">
        <f>SUMIFS(Bakgrunnsdata!$F:$F,Bakgrunnsdata!$C:$C,'Endring fra 2023 til 2024'!$B94,Bakgrunnsdata!$D:$D,'Endring fra 2023 til 2024'!I$1)</f>
        <v>32542.299719620263</v>
      </c>
      <c r="J94" s="2">
        <f>SUMIFS(Bakgrunnsdata!$F:$F,Bakgrunnsdata!$C:$C,'Endring fra 2023 til 2024'!$B94,Bakgrunnsdata!$D:$D,'Endring fra 2023 til 2024'!J$1)</f>
        <v>33414.041561598853</v>
      </c>
      <c r="K94" s="2">
        <f>SUMIFS(Bakgrunnsdata!$F:$F,Bakgrunnsdata!$C:$C,'Endring fra 2023 til 2024'!$B94,Bakgrunnsdata!$D:$D,'Endring fra 2023 til 2024'!K$1)</f>
        <v>31469.219979826492</v>
      </c>
      <c r="L94" s="2">
        <f>SUMIFS(Bakgrunnsdata!$F:$F,Bakgrunnsdata!$C:$C,'Endring fra 2023 til 2024'!$B94,Bakgrunnsdata!$D:$D,'Endring fra 2023 til 2024'!L$1)</f>
        <v>30686.324545439875</v>
      </c>
      <c r="M94" s="2">
        <f>SUMIFS(Bakgrunnsdata!$F:$F,Bakgrunnsdata!$C:$C,'Endring fra 2023 til 2024'!$B94,Bakgrunnsdata!$D:$D,'Endring fra 2023 til 2024'!M$1)</f>
        <v>31668.965606392747</v>
      </c>
      <c r="N94" s="2">
        <f>SUMIFS(Bakgrunnsdata!$F:$F,Bakgrunnsdata!$C:$C,'Endring fra 2023 til 2024'!$B94,Bakgrunnsdata!$D:$D,'Endring fra 2023 til 2024'!N$1)</f>
        <v>32011.509076116963</v>
      </c>
      <c r="O94" s="2">
        <f>SUMIFS(Bakgrunnsdata!$F:$F,Bakgrunnsdata!$C:$C,'Endring fra 2023 til 2024'!$B94,Bakgrunnsdata!$D:$D,'Endring fra 2023 til 2024'!O$1)</f>
        <v>30665.501547453674</v>
      </c>
      <c r="P94" s="2">
        <f>SUMIFS(Bakgrunnsdata!$F:$F,Bakgrunnsdata!$C:$C,'Endring fra 2023 til 2024'!$B94,Bakgrunnsdata!$D:$D,'Endring fra 2023 til 2024'!P$1)</f>
        <v>29181.719153491205</v>
      </c>
      <c r="Q94" s="5">
        <f t="shared" si="2"/>
        <v>-4.8386046830715346E-2</v>
      </c>
      <c r="R94" s="6">
        <f t="shared" si="3"/>
        <v>-1483.7823939624686</v>
      </c>
    </row>
    <row r="95" spans="1:18">
      <c r="A95" t="s">
        <v>172</v>
      </c>
      <c r="B95" t="s">
        <v>195</v>
      </c>
      <c r="C95" t="s">
        <v>196</v>
      </c>
      <c r="D95" s="2">
        <f>SUMIFS(Bakgrunnsdata!$F:$F,Bakgrunnsdata!$C:$C,'Endring fra 2023 til 2024'!$B95,Bakgrunnsdata!$D:$D,'Endring fra 2023 til 2024'!D$1)</f>
        <v>48560.856023674278</v>
      </c>
      <c r="E95" s="2">
        <f>SUMIFS(Bakgrunnsdata!$F:$F,Bakgrunnsdata!$C:$C,'Endring fra 2023 til 2024'!$B95,Bakgrunnsdata!$D:$D,'Endring fra 2023 til 2024'!E$1)</f>
        <v>50847.491194705843</v>
      </c>
      <c r="F95" s="2">
        <f>SUMIFS(Bakgrunnsdata!$F:$F,Bakgrunnsdata!$C:$C,'Endring fra 2023 til 2024'!$B95,Bakgrunnsdata!$D:$D,'Endring fra 2023 til 2024'!F$1)</f>
        <v>51583.562097031405</v>
      </c>
      <c r="G95" s="2">
        <f>SUMIFS(Bakgrunnsdata!$F:$F,Bakgrunnsdata!$C:$C,'Endring fra 2023 til 2024'!$B95,Bakgrunnsdata!$D:$D,'Endring fra 2023 til 2024'!G$1)</f>
        <v>48984.095495373338</v>
      </c>
      <c r="H95" s="2">
        <f>SUMIFS(Bakgrunnsdata!$F:$F,Bakgrunnsdata!$C:$C,'Endring fra 2023 til 2024'!$B95,Bakgrunnsdata!$D:$D,'Endring fra 2023 til 2024'!H$1)</f>
        <v>49529.580213366484</v>
      </c>
      <c r="I95" s="2">
        <f>SUMIFS(Bakgrunnsdata!$F:$F,Bakgrunnsdata!$C:$C,'Endring fra 2023 til 2024'!$B95,Bakgrunnsdata!$D:$D,'Endring fra 2023 til 2024'!I$1)</f>
        <v>48380.129362124382</v>
      </c>
      <c r="J95" s="2">
        <f>SUMIFS(Bakgrunnsdata!$F:$F,Bakgrunnsdata!$C:$C,'Endring fra 2023 til 2024'!$B95,Bakgrunnsdata!$D:$D,'Endring fra 2023 til 2024'!J$1)</f>
        <v>49382.826648206566</v>
      </c>
      <c r="K95" s="2">
        <f>SUMIFS(Bakgrunnsdata!$F:$F,Bakgrunnsdata!$C:$C,'Endring fra 2023 til 2024'!$B95,Bakgrunnsdata!$D:$D,'Endring fra 2023 til 2024'!K$1)</f>
        <v>45202.748974940507</v>
      </c>
      <c r="L95" s="2">
        <f>SUMIFS(Bakgrunnsdata!$F:$F,Bakgrunnsdata!$C:$C,'Endring fra 2023 til 2024'!$B95,Bakgrunnsdata!$D:$D,'Endring fra 2023 til 2024'!L$1)</f>
        <v>43337.655932759808</v>
      </c>
      <c r="M95" s="2">
        <f>SUMIFS(Bakgrunnsdata!$F:$F,Bakgrunnsdata!$C:$C,'Endring fra 2023 til 2024'!$B95,Bakgrunnsdata!$D:$D,'Endring fra 2023 til 2024'!M$1)</f>
        <v>43281.28477215366</v>
      </c>
      <c r="N95" s="2">
        <f>SUMIFS(Bakgrunnsdata!$F:$F,Bakgrunnsdata!$C:$C,'Endring fra 2023 til 2024'!$B95,Bakgrunnsdata!$D:$D,'Endring fra 2023 til 2024'!N$1)</f>
        <v>43230.587915103853</v>
      </c>
      <c r="O95" s="2">
        <f>SUMIFS(Bakgrunnsdata!$F:$F,Bakgrunnsdata!$C:$C,'Endring fra 2023 til 2024'!$B95,Bakgrunnsdata!$D:$D,'Endring fra 2023 til 2024'!O$1)</f>
        <v>40276.900635970662</v>
      </c>
      <c r="P95" s="2">
        <f>SUMIFS(Bakgrunnsdata!$F:$F,Bakgrunnsdata!$C:$C,'Endring fra 2023 til 2024'!$B95,Bakgrunnsdata!$D:$D,'Endring fra 2023 til 2024'!P$1)</f>
        <v>39034.885761942292</v>
      </c>
      <c r="Q95" s="5">
        <f t="shared" si="2"/>
        <v>-3.0836902900099106E-2</v>
      </c>
      <c r="R95" s="6">
        <f t="shared" si="3"/>
        <v>-1242.0148740283694</v>
      </c>
    </row>
    <row r="96" spans="1:18">
      <c r="A96" t="s">
        <v>172</v>
      </c>
      <c r="B96" t="s">
        <v>197</v>
      </c>
      <c r="C96" t="s">
        <v>198</v>
      </c>
      <c r="D96" s="2">
        <f>SUMIFS(Bakgrunnsdata!$F:$F,Bakgrunnsdata!$C:$C,'Endring fra 2023 til 2024'!$B96,Bakgrunnsdata!$D:$D,'Endring fra 2023 til 2024'!D$1)</f>
        <v>26940.393293378787</v>
      </c>
      <c r="E96" s="2">
        <f>SUMIFS(Bakgrunnsdata!$F:$F,Bakgrunnsdata!$C:$C,'Endring fra 2023 til 2024'!$B96,Bakgrunnsdata!$D:$D,'Endring fra 2023 til 2024'!E$1)</f>
        <v>28756.160788738016</v>
      </c>
      <c r="F96" s="2">
        <f>SUMIFS(Bakgrunnsdata!$F:$F,Bakgrunnsdata!$C:$C,'Endring fra 2023 til 2024'!$B96,Bakgrunnsdata!$D:$D,'Endring fra 2023 til 2024'!F$1)</f>
        <v>28803.695286515329</v>
      </c>
      <c r="G96" s="2">
        <f>SUMIFS(Bakgrunnsdata!$F:$F,Bakgrunnsdata!$C:$C,'Endring fra 2023 til 2024'!$B96,Bakgrunnsdata!$D:$D,'Endring fra 2023 til 2024'!G$1)</f>
        <v>27661.884676540361</v>
      </c>
      <c r="H96" s="2">
        <f>SUMIFS(Bakgrunnsdata!$F:$F,Bakgrunnsdata!$C:$C,'Endring fra 2023 til 2024'!$B96,Bakgrunnsdata!$D:$D,'Endring fra 2023 til 2024'!H$1)</f>
        <v>28032.653390175947</v>
      </c>
      <c r="I96" s="2">
        <f>SUMIFS(Bakgrunnsdata!$F:$F,Bakgrunnsdata!$C:$C,'Endring fra 2023 til 2024'!$B96,Bakgrunnsdata!$D:$D,'Endring fra 2023 til 2024'!I$1)</f>
        <v>25913.194973338643</v>
      </c>
      <c r="J96" s="2">
        <f>SUMIFS(Bakgrunnsdata!$F:$F,Bakgrunnsdata!$C:$C,'Endring fra 2023 til 2024'!$B96,Bakgrunnsdata!$D:$D,'Endring fra 2023 til 2024'!J$1)</f>
        <v>27756.749856821152</v>
      </c>
      <c r="K96" s="2">
        <f>SUMIFS(Bakgrunnsdata!$F:$F,Bakgrunnsdata!$C:$C,'Endring fra 2023 til 2024'!$B96,Bakgrunnsdata!$D:$D,'Endring fra 2023 til 2024'!K$1)</f>
        <v>25412.998018463157</v>
      </c>
      <c r="L96" s="2">
        <f>SUMIFS(Bakgrunnsdata!$F:$F,Bakgrunnsdata!$C:$C,'Endring fra 2023 til 2024'!$B96,Bakgrunnsdata!$D:$D,'Endring fra 2023 til 2024'!L$1)</f>
        <v>26814.418357081024</v>
      </c>
      <c r="M96" s="2">
        <f>SUMIFS(Bakgrunnsdata!$F:$F,Bakgrunnsdata!$C:$C,'Endring fra 2023 til 2024'!$B96,Bakgrunnsdata!$D:$D,'Endring fra 2023 til 2024'!M$1)</f>
        <v>27256.844058946332</v>
      </c>
      <c r="N96" s="2">
        <f>SUMIFS(Bakgrunnsdata!$F:$F,Bakgrunnsdata!$C:$C,'Endring fra 2023 til 2024'!$B96,Bakgrunnsdata!$D:$D,'Endring fra 2023 til 2024'!N$1)</f>
        <v>26631.87623693045</v>
      </c>
      <c r="O96" s="2">
        <f>SUMIFS(Bakgrunnsdata!$F:$F,Bakgrunnsdata!$C:$C,'Endring fra 2023 til 2024'!$B96,Bakgrunnsdata!$D:$D,'Endring fra 2023 til 2024'!O$1)</f>
        <v>25796.409440842755</v>
      </c>
      <c r="P96" s="2">
        <f>SUMIFS(Bakgrunnsdata!$F:$F,Bakgrunnsdata!$C:$C,'Endring fra 2023 til 2024'!$B96,Bakgrunnsdata!$D:$D,'Endring fra 2023 til 2024'!P$1)</f>
        <v>24818.391679952085</v>
      </c>
      <c r="Q96" s="5">
        <f t="shared" si="2"/>
        <v>-3.7912941455418236E-2</v>
      </c>
      <c r="R96" s="6">
        <f t="shared" si="3"/>
        <v>-978.01776089067062</v>
      </c>
    </row>
    <row r="97" spans="1:18">
      <c r="A97" t="s">
        <v>172</v>
      </c>
      <c r="B97" t="s">
        <v>199</v>
      </c>
      <c r="C97" t="s">
        <v>200</v>
      </c>
      <c r="D97" s="2">
        <f>SUMIFS(Bakgrunnsdata!$F:$F,Bakgrunnsdata!$C:$C,'Endring fra 2023 til 2024'!$B97,Bakgrunnsdata!$D:$D,'Endring fra 2023 til 2024'!D$1)</f>
        <v>92313.688362556219</v>
      </c>
      <c r="E97" s="2">
        <f>SUMIFS(Bakgrunnsdata!$F:$F,Bakgrunnsdata!$C:$C,'Endring fra 2023 til 2024'!$B97,Bakgrunnsdata!$D:$D,'Endring fra 2023 til 2024'!E$1)</f>
        <v>90152.991282542222</v>
      </c>
      <c r="F97" s="2">
        <f>SUMIFS(Bakgrunnsdata!$F:$F,Bakgrunnsdata!$C:$C,'Endring fra 2023 til 2024'!$B97,Bakgrunnsdata!$D:$D,'Endring fra 2023 til 2024'!F$1)</f>
        <v>91888.21860966635</v>
      </c>
      <c r="G97" s="2">
        <f>SUMIFS(Bakgrunnsdata!$F:$F,Bakgrunnsdata!$C:$C,'Endring fra 2023 til 2024'!$B97,Bakgrunnsdata!$D:$D,'Endring fra 2023 til 2024'!G$1)</f>
        <v>90172.244050709691</v>
      </c>
      <c r="H97" s="2">
        <f>SUMIFS(Bakgrunnsdata!$F:$F,Bakgrunnsdata!$C:$C,'Endring fra 2023 til 2024'!$B97,Bakgrunnsdata!$D:$D,'Endring fra 2023 til 2024'!H$1)</f>
        <v>89013.436047160576</v>
      </c>
      <c r="I97" s="2">
        <f>SUMIFS(Bakgrunnsdata!$F:$F,Bakgrunnsdata!$C:$C,'Endring fra 2023 til 2024'!$B97,Bakgrunnsdata!$D:$D,'Endring fra 2023 til 2024'!I$1)</f>
        <v>82840.060128203419</v>
      </c>
      <c r="J97" s="2">
        <f>SUMIFS(Bakgrunnsdata!$F:$F,Bakgrunnsdata!$C:$C,'Endring fra 2023 til 2024'!$B97,Bakgrunnsdata!$D:$D,'Endring fra 2023 til 2024'!J$1)</f>
        <v>87542.992591452959</v>
      </c>
      <c r="K97" s="2">
        <f>SUMIFS(Bakgrunnsdata!$F:$F,Bakgrunnsdata!$C:$C,'Endring fra 2023 til 2024'!$B97,Bakgrunnsdata!$D:$D,'Endring fra 2023 til 2024'!K$1)</f>
        <v>76852.867364467063</v>
      </c>
      <c r="L97" s="2">
        <f>SUMIFS(Bakgrunnsdata!$F:$F,Bakgrunnsdata!$C:$C,'Endring fra 2023 til 2024'!$B97,Bakgrunnsdata!$D:$D,'Endring fra 2023 til 2024'!L$1)</f>
        <v>75650.064696397661</v>
      </c>
      <c r="M97" s="2">
        <f>SUMIFS(Bakgrunnsdata!$F:$F,Bakgrunnsdata!$C:$C,'Endring fra 2023 til 2024'!$B97,Bakgrunnsdata!$D:$D,'Endring fra 2023 til 2024'!M$1)</f>
        <v>78505.716953037423</v>
      </c>
      <c r="N97" s="2">
        <f>SUMIFS(Bakgrunnsdata!$F:$F,Bakgrunnsdata!$C:$C,'Endring fra 2023 til 2024'!$B97,Bakgrunnsdata!$D:$D,'Endring fra 2023 til 2024'!N$1)</f>
        <v>76370.079731942853</v>
      </c>
      <c r="O97" s="2">
        <f>SUMIFS(Bakgrunnsdata!$F:$F,Bakgrunnsdata!$C:$C,'Endring fra 2023 til 2024'!$B97,Bakgrunnsdata!$D:$D,'Endring fra 2023 til 2024'!O$1)</f>
        <v>73102.56508298339</v>
      </c>
      <c r="P97" s="2">
        <f>SUMIFS(Bakgrunnsdata!$F:$F,Bakgrunnsdata!$C:$C,'Endring fra 2023 til 2024'!$B97,Bakgrunnsdata!$D:$D,'Endring fra 2023 til 2024'!P$1)</f>
        <v>71307.110300394939</v>
      </c>
      <c r="Q97" s="5">
        <f t="shared" si="2"/>
        <v>-2.4560763094295224E-2</v>
      </c>
      <c r="R97" s="6">
        <f t="shared" si="3"/>
        <v>-1795.4547825884511</v>
      </c>
    </row>
    <row r="98" spans="1:18">
      <c r="A98" t="s">
        <v>172</v>
      </c>
      <c r="B98" t="s">
        <v>201</v>
      </c>
      <c r="C98" t="s">
        <v>202</v>
      </c>
      <c r="D98" s="2">
        <f>SUMIFS(Bakgrunnsdata!$F:$F,Bakgrunnsdata!$C:$C,'Endring fra 2023 til 2024'!$B98,Bakgrunnsdata!$D:$D,'Endring fra 2023 til 2024'!D$1)</f>
        <v>45732.15503924845</v>
      </c>
      <c r="E98" s="2">
        <f>SUMIFS(Bakgrunnsdata!$F:$F,Bakgrunnsdata!$C:$C,'Endring fra 2023 til 2024'!$B98,Bakgrunnsdata!$D:$D,'Endring fra 2023 til 2024'!E$1)</f>
        <v>49058.542312660808</v>
      </c>
      <c r="F98" s="2">
        <f>SUMIFS(Bakgrunnsdata!$F:$F,Bakgrunnsdata!$C:$C,'Endring fra 2023 til 2024'!$B98,Bakgrunnsdata!$D:$D,'Endring fra 2023 til 2024'!F$1)</f>
        <v>47818.304393612081</v>
      </c>
      <c r="G98" s="2">
        <f>SUMIFS(Bakgrunnsdata!$F:$F,Bakgrunnsdata!$C:$C,'Endring fra 2023 til 2024'!$B98,Bakgrunnsdata!$D:$D,'Endring fra 2023 til 2024'!G$1)</f>
        <v>45314.986962037583</v>
      </c>
      <c r="H98" s="2">
        <f>SUMIFS(Bakgrunnsdata!$F:$F,Bakgrunnsdata!$C:$C,'Endring fra 2023 til 2024'!$B98,Bakgrunnsdata!$D:$D,'Endring fra 2023 til 2024'!H$1)</f>
        <v>43659.677445532958</v>
      </c>
      <c r="I98" s="2">
        <f>SUMIFS(Bakgrunnsdata!$F:$F,Bakgrunnsdata!$C:$C,'Endring fra 2023 til 2024'!$B98,Bakgrunnsdata!$D:$D,'Endring fra 2023 til 2024'!I$1)</f>
        <v>43439.166374866953</v>
      </c>
      <c r="J98" s="2">
        <f>SUMIFS(Bakgrunnsdata!$F:$F,Bakgrunnsdata!$C:$C,'Endring fra 2023 til 2024'!$B98,Bakgrunnsdata!$D:$D,'Endring fra 2023 til 2024'!J$1)</f>
        <v>45497.956885243992</v>
      </c>
      <c r="K98" s="2">
        <f>SUMIFS(Bakgrunnsdata!$F:$F,Bakgrunnsdata!$C:$C,'Endring fra 2023 til 2024'!$B98,Bakgrunnsdata!$D:$D,'Endring fra 2023 til 2024'!K$1)</f>
        <v>39839.929543858249</v>
      </c>
      <c r="L98" s="2">
        <f>SUMIFS(Bakgrunnsdata!$F:$F,Bakgrunnsdata!$C:$C,'Endring fra 2023 til 2024'!$B98,Bakgrunnsdata!$D:$D,'Endring fra 2023 til 2024'!L$1)</f>
        <v>38375.549026443157</v>
      </c>
      <c r="M98" s="2">
        <f>SUMIFS(Bakgrunnsdata!$F:$F,Bakgrunnsdata!$C:$C,'Endring fra 2023 til 2024'!$B98,Bakgrunnsdata!$D:$D,'Endring fra 2023 til 2024'!M$1)</f>
        <v>39303.032028112575</v>
      </c>
      <c r="N98" s="2">
        <f>SUMIFS(Bakgrunnsdata!$F:$F,Bakgrunnsdata!$C:$C,'Endring fra 2023 til 2024'!$B98,Bakgrunnsdata!$D:$D,'Endring fra 2023 til 2024'!N$1)</f>
        <v>37739.39856362345</v>
      </c>
      <c r="O98" s="2">
        <f>SUMIFS(Bakgrunnsdata!$F:$F,Bakgrunnsdata!$C:$C,'Endring fra 2023 til 2024'!$B98,Bakgrunnsdata!$D:$D,'Endring fra 2023 til 2024'!O$1)</f>
        <v>35735.625996258525</v>
      </c>
      <c r="P98" s="2">
        <f>SUMIFS(Bakgrunnsdata!$F:$F,Bakgrunnsdata!$C:$C,'Endring fra 2023 til 2024'!$B98,Bakgrunnsdata!$D:$D,'Endring fra 2023 til 2024'!P$1)</f>
        <v>36339.245377750965</v>
      </c>
      <c r="Q98" s="5">
        <f t="shared" si="2"/>
        <v>1.6891249688913756E-2</v>
      </c>
      <c r="R98" s="6">
        <f t="shared" si="3"/>
        <v>603.61938149244088</v>
      </c>
    </row>
    <row r="99" spans="1:18">
      <c r="A99" t="s">
        <v>172</v>
      </c>
      <c r="B99" t="s">
        <v>203</v>
      </c>
      <c r="C99" t="s">
        <v>204</v>
      </c>
      <c r="D99" s="2">
        <f>SUMIFS(Bakgrunnsdata!$F:$F,Bakgrunnsdata!$C:$C,'Endring fra 2023 til 2024'!$B99,Bakgrunnsdata!$D:$D,'Endring fra 2023 til 2024'!D$1)</f>
        <v>31567.809511925327</v>
      </c>
      <c r="E99" s="2">
        <f>SUMIFS(Bakgrunnsdata!$F:$F,Bakgrunnsdata!$C:$C,'Endring fra 2023 til 2024'!$B99,Bakgrunnsdata!$D:$D,'Endring fra 2023 til 2024'!E$1)</f>
        <v>28672.221292208291</v>
      </c>
      <c r="F99" s="2">
        <f>SUMIFS(Bakgrunnsdata!$F:$F,Bakgrunnsdata!$C:$C,'Endring fra 2023 til 2024'!$B99,Bakgrunnsdata!$D:$D,'Endring fra 2023 til 2024'!F$1)</f>
        <v>28400.896685956235</v>
      </c>
      <c r="G99" s="2">
        <f>SUMIFS(Bakgrunnsdata!$F:$F,Bakgrunnsdata!$C:$C,'Endring fra 2023 til 2024'!$B99,Bakgrunnsdata!$D:$D,'Endring fra 2023 til 2024'!G$1)</f>
        <v>27113.946605632329</v>
      </c>
      <c r="H99" s="2">
        <f>SUMIFS(Bakgrunnsdata!$F:$F,Bakgrunnsdata!$C:$C,'Endring fra 2023 til 2024'!$B99,Bakgrunnsdata!$D:$D,'Endring fra 2023 til 2024'!H$1)</f>
        <v>26151.254506484998</v>
      </c>
      <c r="I99" s="2">
        <f>SUMIFS(Bakgrunnsdata!$F:$F,Bakgrunnsdata!$C:$C,'Endring fra 2023 til 2024'!$B99,Bakgrunnsdata!$D:$D,'Endring fra 2023 til 2024'!I$1)</f>
        <v>25222.668843535292</v>
      </c>
      <c r="J99" s="2">
        <f>SUMIFS(Bakgrunnsdata!$F:$F,Bakgrunnsdata!$C:$C,'Endring fra 2023 til 2024'!$B99,Bakgrunnsdata!$D:$D,'Endring fra 2023 til 2024'!J$1)</f>
        <v>26956.682289919379</v>
      </c>
      <c r="K99" s="2">
        <f>SUMIFS(Bakgrunnsdata!$F:$F,Bakgrunnsdata!$C:$C,'Endring fra 2023 til 2024'!$B99,Bakgrunnsdata!$D:$D,'Endring fra 2023 til 2024'!K$1)</f>
        <v>23989.810307392301</v>
      </c>
      <c r="L99" s="2">
        <f>SUMIFS(Bakgrunnsdata!$F:$F,Bakgrunnsdata!$C:$C,'Endring fra 2023 til 2024'!$B99,Bakgrunnsdata!$D:$D,'Endring fra 2023 til 2024'!L$1)</f>
        <v>22543.410493370102</v>
      </c>
      <c r="M99" s="2">
        <f>SUMIFS(Bakgrunnsdata!$F:$F,Bakgrunnsdata!$C:$C,'Endring fra 2023 til 2024'!$B99,Bakgrunnsdata!$D:$D,'Endring fra 2023 til 2024'!M$1)</f>
        <v>23322.670894421633</v>
      </c>
      <c r="N99" s="2">
        <f>SUMIFS(Bakgrunnsdata!$F:$F,Bakgrunnsdata!$C:$C,'Endring fra 2023 til 2024'!$B99,Bakgrunnsdata!$D:$D,'Endring fra 2023 til 2024'!N$1)</f>
        <v>23333.721138544104</v>
      </c>
      <c r="O99" s="2">
        <f>SUMIFS(Bakgrunnsdata!$F:$F,Bakgrunnsdata!$C:$C,'Endring fra 2023 til 2024'!$B99,Bakgrunnsdata!$D:$D,'Endring fra 2023 til 2024'!O$1)</f>
        <v>21459.585861687279</v>
      </c>
      <c r="P99" s="2">
        <f>SUMIFS(Bakgrunnsdata!$F:$F,Bakgrunnsdata!$C:$C,'Endring fra 2023 til 2024'!$B99,Bakgrunnsdata!$D:$D,'Endring fra 2023 til 2024'!P$1)</f>
        <v>21660.85074751221</v>
      </c>
      <c r="Q99" s="5">
        <f t="shared" si="2"/>
        <v>9.3787870428692077E-3</v>
      </c>
      <c r="R99" s="6">
        <f t="shared" si="3"/>
        <v>201.26488582493039</v>
      </c>
    </row>
    <row r="100" spans="1:18">
      <c r="A100" t="s">
        <v>172</v>
      </c>
      <c r="B100" t="s">
        <v>205</v>
      </c>
      <c r="C100" t="s">
        <v>206</v>
      </c>
      <c r="D100" s="2">
        <f>SUMIFS(Bakgrunnsdata!$F:$F,Bakgrunnsdata!$C:$C,'Endring fra 2023 til 2024'!$B100,Bakgrunnsdata!$D:$D,'Endring fra 2023 til 2024'!D$1)</f>
        <v>40644.066552313103</v>
      </c>
      <c r="E100" s="2">
        <f>SUMIFS(Bakgrunnsdata!$F:$F,Bakgrunnsdata!$C:$C,'Endring fra 2023 til 2024'!$B100,Bakgrunnsdata!$D:$D,'Endring fra 2023 til 2024'!E$1)</f>
        <v>41298.375884009169</v>
      </c>
      <c r="F100" s="2">
        <f>SUMIFS(Bakgrunnsdata!$F:$F,Bakgrunnsdata!$C:$C,'Endring fra 2023 til 2024'!$B100,Bakgrunnsdata!$D:$D,'Endring fra 2023 til 2024'!F$1)</f>
        <v>43440.886769696939</v>
      </c>
      <c r="G100" s="2">
        <f>SUMIFS(Bakgrunnsdata!$F:$F,Bakgrunnsdata!$C:$C,'Endring fra 2023 til 2024'!$B100,Bakgrunnsdata!$D:$D,'Endring fra 2023 til 2024'!G$1)</f>
        <v>43196.601658640546</v>
      </c>
      <c r="H100" s="2">
        <f>SUMIFS(Bakgrunnsdata!$F:$F,Bakgrunnsdata!$C:$C,'Endring fra 2023 til 2024'!$B100,Bakgrunnsdata!$D:$D,'Endring fra 2023 til 2024'!H$1)</f>
        <v>42457.12285454596</v>
      </c>
      <c r="I100" s="2">
        <f>SUMIFS(Bakgrunnsdata!$F:$F,Bakgrunnsdata!$C:$C,'Endring fra 2023 til 2024'!$B100,Bakgrunnsdata!$D:$D,'Endring fra 2023 til 2024'!I$1)</f>
        <v>40073.728986301983</v>
      </c>
      <c r="J100" s="2">
        <f>SUMIFS(Bakgrunnsdata!$F:$F,Bakgrunnsdata!$C:$C,'Endring fra 2023 til 2024'!$B100,Bakgrunnsdata!$D:$D,'Endring fra 2023 til 2024'!J$1)</f>
        <v>40945.318310032948</v>
      </c>
      <c r="K100" s="2">
        <f>SUMIFS(Bakgrunnsdata!$F:$F,Bakgrunnsdata!$C:$C,'Endring fra 2023 til 2024'!$B100,Bakgrunnsdata!$D:$D,'Endring fra 2023 til 2024'!K$1)</f>
        <v>39051.760753375216</v>
      </c>
      <c r="L100" s="2">
        <f>SUMIFS(Bakgrunnsdata!$F:$F,Bakgrunnsdata!$C:$C,'Endring fra 2023 til 2024'!$B100,Bakgrunnsdata!$D:$D,'Endring fra 2023 til 2024'!L$1)</f>
        <v>39008.92404847157</v>
      </c>
      <c r="M100" s="2">
        <f>SUMIFS(Bakgrunnsdata!$F:$F,Bakgrunnsdata!$C:$C,'Endring fra 2023 til 2024'!$B100,Bakgrunnsdata!$D:$D,'Endring fra 2023 til 2024'!M$1)</f>
        <v>40528.434831326958</v>
      </c>
      <c r="N100" s="2">
        <f>SUMIFS(Bakgrunnsdata!$F:$F,Bakgrunnsdata!$C:$C,'Endring fra 2023 til 2024'!$B100,Bakgrunnsdata!$D:$D,'Endring fra 2023 til 2024'!N$1)</f>
        <v>39062.582005372969</v>
      </c>
      <c r="O100" s="2">
        <f>SUMIFS(Bakgrunnsdata!$F:$F,Bakgrunnsdata!$C:$C,'Endring fra 2023 til 2024'!$B100,Bakgrunnsdata!$D:$D,'Endring fra 2023 til 2024'!O$1)</f>
        <v>38239.753559071782</v>
      </c>
      <c r="P100" s="2">
        <f>SUMIFS(Bakgrunnsdata!$F:$F,Bakgrunnsdata!$C:$C,'Endring fra 2023 til 2024'!$B100,Bakgrunnsdata!$D:$D,'Endring fra 2023 til 2024'!P$1)</f>
        <v>36921.707876521788</v>
      </c>
      <c r="Q100" s="5">
        <f t="shared" si="2"/>
        <v>-3.4467943955598712E-2</v>
      </c>
      <c r="R100" s="6">
        <f t="shared" si="3"/>
        <v>-1318.0456825499932</v>
      </c>
    </row>
    <row r="101" spans="1:18">
      <c r="A101" t="s">
        <v>172</v>
      </c>
      <c r="B101" t="s">
        <v>207</v>
      </c>
      <c r="C101" t="s">
        <v>208</v>
      </c>
      <c r="D101" s="2">
        <f>SUMIFS(Bakgrunnsdata!$F:$F,Bakgrunnsdata!$C:$C,'Endring fra 2023 til 2024'!$B101,Bakgrunnsdata!$D:$D,'Endring fra 2023 til 2024'!D$1)</f>
        <v>31758.576374409226</v>
      </c>
      <c r="E101" s="2">
        <f>SUMIFS(Bakgrunnsdata!$F:$F,Bakgrunnsdata!$C:$C,'Endring fra 2023 til 2024'!$B101,Bakgrunnsdata!$D:$D,'Endring fra 2023 til 2024'!E$1)</f>
        <v>32080.905691885913</v>
      </c>
      <c r="F101" s="2">
        <f>SUMIFS(Bakgrunnsdata!$F:$F,Bakgrunnsdata!$C:$C,'Endring fra 2023 til 2024'!$B101,Bakgrunnsdata!$D:$D,'Endring fra 2023 til 2024'!F$1)</f>
        <v>32002.809425215532</v>
      </c>
      <c r="G101" s="2">
        <f>SUMIFS(Bakgrunnsdata!$F:$F,Bakgrunnsdata!$C:$C,'Endring fra 2023 til 2024'!$B101,Bakgrunnsdata!$D:$D,'Endring fra 2023 til 2024'!G$1)</f>
        <v>32116.736141320951</v>
      </c>
      <c r="H101" s="2">
        <f>SUMIFS(Bakgrunnsdata!$F:$F,Bakgrunnsdata!$C:$C,'Endring fra 2023 til 2024'!$B101,Bakgrunnsdata!$D:$D,'Endring fra 2023 til 2024'!H$1)</f>
        <v>31531.879493460972</v>
      </c>
      <c r="I101" s="2">
        <f>SUMIFS(Bakgrunnsdata!$F:$F,Bakgrunnsdata!$C:$C,'Endring fra 2023 til 2024'!$B101,Bakgrunnsdata!$D:$D,'Endring fra 2023 til 2024'!I$1)</f>
        <v>30213.924553044577</v>
      </c>
      <c r="J101" s="2">
        <f>SUMIFS(Bakgrunnsdata!$F:$F,Bakgrunnsdata!$C:$C,'Endring fra 2023 til 2024'!$B101,Bakgrunnsdata!$D:$D,'Endring fra 2023 til 2024'!J$1)</f>
        <v>31211.150671659067</v>
      </c>
      <c r="K101" s="2">
        <f>SUMIFS(Bakgrunnsdata!$F:$F,Bakgrunnsdata!$C:$C,'Endring fra 2023 til 2024'!$B101,Bakgrunnsdata!$D:$D,'Endring fra 2023 til 2024'!K$1)</f>
        <v>29925.745265093734</v>
      </c>
      <c r="L101" s="2">
        <f>SUMIFS(Bakgrunnsdata!$F:$F,Bakgrunnsdata!$C:$C,'Endring fra 2023 til 2024'!$B101,Bakgrunnsdata!$D:$D,'Endring fra 2023 til 2024'!L$1)</f>
        <v>28921.323582330748</v>
      </c>
      <c r="M101" s="2">
        <f>SUMIFS(Bakgrunnsdata!$F:$F,Bakgrunnsdata!$C:$C,'Endring fra 2023 til 2024'!$B101,Bakgrunnsdata!$D:$D,'Endring fra 2023 til 2024'!M$1)</f>
        <v>29066.417699096619</v>
      </c>
      <c r="N101" s="2">
        <f>SUMIFS(Bakgrunnsdata!$F:$F,Bakgrunnsdata!$C:$C,'Endring fra 2023 til 2024'!$B101,Bakgrunnsdata!$D:$D,'Endring fra 2023 til 2024'!N$1)</f>
        <v>29054.83798312422</v>
      </c>
      <c r="O101" s="2">
        <f>SUMIFS(Bakgrunnsdata!$F:$F,Bakgrunnsdata!$C:$C,'Endring fra 2023 til 2024'!$B101,Bakgrunnsdata!$D:$D,'Endring fra 2023 til 2024'!O$1)</f>
        <v>27900.503754907091</v>
      </c>
      <c r="P101" s="2">
        <f>SUMIFS(Bakgrunnsdata!$F:$F,Bakgrunnsdata!$C:$C,'Endring fra 2023 til 2024'!$B101,Bakgrunnsdata!$D:$D,'Endring fra 2023 til 2024'!P$1)</f>
        <v>27484.47119551483</v>
      </c>
      <c r="Q101" s="5">
        <f t="shared" si="2"/>
        <v>-1.4911292034255452E-2</v>
      </c>
      <c r="R101" s="6">
        <f t="shared" si="3"/>
        <v>-416.03255939226074</v>
      </c>
    </row>
    <row r="102" spans="1:18">
      <c r="A102" t="s">
        <v>172</v>
      </c>
      <c r="B102" t="s">
        <v>209</v>
      </c>
      <c r="C102" t="s">
        <v>210</v>
      </c>
      <c r="D102" s="2">
        <f>SUMIFS(Bakgrunnsdata!$F:$F,Bakgrunnsdata!$C:$C,'Endring fra 2023 til 2024'!$B102,Bakgrunnsdata!$D:$D,'Endring fra 2023 til 2024'!D$1)</f>
        <v>11815.495588907377</v>
      </c>
      <c r="E102" s="2">
        <f>SUMIFS(Bakgrunnsdata!$F:$F,Bakgrunnsdata!$C:$C,'Endring fra 2023 til 2024'!$B102,Bakgrunnsdata!$D:$D,'Endring fra 2023 til 2024'!E$1)</f>
        <v>10823.531006367115</v>
      </c>
      <c r="F102" s="2">
        <f>SUMIFS(Bakgrunnsdata!$F:$F,Bakgrunnsdata!$C:$C,'Endring fra 2023 til 2024'!$B102,Bakgrunnsdata!$D:$D,'Endring fra 2023 til 2024'!F$1)</f>
        <v>10775.417754927363</v>
      </c>
      <c r="G102" s="2">
        <f>SUMIFS(Bakgrunnsdata!$F:$F,Bakgrunnsdata!$C:$C,'Endring fra 2023 til 2024'!$B102,Bakgrunnsdata!$D:$D,'Endring fra 2023 til 2024'!G$1)</f>
        <v>10553.706083326233</v>
      </c>
      <c r="H102" s="2">
        <f>SUMIFS(Bakgrunnsdata!$F:$F,Bakgrunnsdata!$C:$C,'Endring fra 2023 til 2024'!$B102,Bakgrunnsdata!$D:$D,'Endring fra 2023 til 2024'!H$1)</f>
        <v>10140.539728243086</v>
      </c>
      <c r="I102" s="2">
        <f>SUMIFS(Bakgrunnsdata!$F:$F,Bakgrunnsdata!$C:$C,'Endring fra 2023 til 2024'!$B102,Bakgrunnsdata!$D:$D,'Endring fra 2023 til 2024'!I$1)</f>
        <v>10121.982531904818</v>
      </c>
      <c r="J102" s="2">
        <f>SUMIFS(Bakgrunnsdata!$F:$F,Bakgrunnsdata!$C:$C,'Endring fra 2023 til 2024'!$B102,Bakgrunnsdata!$D:$D,'Endring fra 2023 til 2024'!J$1)</f>
        <v>10631.474258819286</v>
      </c>
      <c r="K102" s="2">
        <f>SUMIFS(Bakgrunnsdata!$F:$F,Bakgrunnsdata!$C:$C,'Endring fra 2023 til 2024'!$B102,Bakgrunnsdata!$D:$D,'Endring fra 2023 til 2024'!K$1)</f>
        <v>10200.775666356934</v>
      </c>
      <c r="L102" s="2">
        <f>SUMIFS(Bakgrunnsdata!$F:$F,Bakgrunnsdata!$C:$C,'Endring fra 2023 til 2024'!$B102,Bakgrunnsdata!$D:$D,'Endring fra 2023 til 2024'!L$1)</f>
        <v>9886.1806943819083</v>
      </c>
      <c r="M102" s="2">
        <f>SUMIFS(Bakgrunnsdata!$F:$F,Bakgrunnsdata!$C:$C,'Endring fra 2023 til 2024'!$B102,Bakgrunnsdata!$D:$D,'Endring fra 2023 til 2024'!M$1)</f>
        <v>9820.682651804038</v>
      </c>
      <c r="N102" s="2">
        <f>SUMIFS(Bakgrunnsdata!$F:$F,Bakgrunnsdata!$C:$C,'Endring fra 2023 til 2024'!$B102,Bakgrunnsdata!$D:$D,'Endring fra 2023 til 2024'!N$1)</f>
        <v>9519.7794442238337</v>
      </c>
      <c r="O102" s="2">
        <f>SUMIFS(Bakgrunnsdata!$F:$F,Bakgrunnsdata!$C:$C,'Endring fra 2023 til 2024'!$B102,Bakgrunnsdata!$D:$D,'Endring fra 2023 til 2024'!O$1)</f>
        <v>9476.3869835742917</v>
      </c>
      <c r="P102" s="2">
        <f>SUMIFS(Bakgrunnsdata!$F:$F,Bakgrunnsdata!$C:$C,'Endring fra 2023 til 2024'!$B102,Bakgrunnsdata!$D:$D,'Endring fra 2023 til 2024'!P$1)</f>
        <v>9332.5657651993697</v>
      </c>
      <c r="Q102" s="5">
        <f t="shared" si="2"/>
        <v>-1.5176798776180389E-2</v>
      </c>
      <c r="R102" s="6">
        <f t="shared" si="3"/>
        <v>-143.82121837492195</v>
      </c>
    </row>
    <row r="103" spans="1:18">
      <c r="A103" t="s">
        <v>172</v>
      </c>
      <c r="B103" t="s">
        <v>211</v>
      </c>
      <c r="C103" t="s">
        <v>212</v>
      </c>
      <c r="D103" s="2">
        <f>SUMIFS(Bakgrunnsdata!$F:$F,Bakgrunnsdata!$C:$C,'Endring fra 2023 til 2024'!$B103,Bakgrunnsdata!$D:$D,'Endring fra 2023 til 2024'!D$1)</f>
        <v>26332.324856870262</v>
      </c>
      <c r="E103" s="2">
        <f>SUMIFS(Bakgrunnsdata!$F:$F,Bakgrunnsdata!$C:$C,'Endring fra 2023 til 2024'!$B103,Bakgrunnsdata!$D:$D,'Endring fra 2023 til 2024'!E$1)</f>
        <v>26063.103323403127</v>
      </c>
      <c r="F103" s="2">
        <f>SUMIFS(Bakgrunnsdata!$F:$F,Bakgrunnsdata!$C:$C,'Endring fra 2023 til 2024'!$B103,Bakgrunnsdata!$D:$D,'Endring fra 2023 til 2024'!F$1)</f>
        <v>26155.209472097325</v>
      </c>
      <c r="G103" s="2">
        <f>SUMIFS(Bakgrunnsdata!$F:$F,Bakgrunnsdata!$C:$C,'Endring fra 2023 til 2024'!$B103,Bakgrunnsdata!$D:$D,'Endring fra 2023 til 2024'!G$1)</f>
        <v>26004.434132496426</v>
      </c>
      <c r="H103" s="2">
        <f>SUMIFS(Bakgrunnsdata!$F:$F,Bakgrunnsdata!$C:$C,'Endring fra 2023 til 2024'!$B103,Bakgrunnsdata!$D:$D,'Endring fra 2023 til 2024'!H$1)</f>
        <v>26106.996572397591</v>
      </c>
      <c r="I103" s="2">
        <f>SUMIFS(Bakgrunnsdata!$F:$F,Bakgrunnsdata!$C:$C,'Endring fra 2023 til 2024'!$B103,Bakgrunnsdata!$D:$D,'Endring fra 2023 til 2024'!I$1)</f>
        <v>25427.321357244742</v>
      </c>
      <c r="J103" s="2">
        <f>SUMIFS(Bakgrunnsdata!$F:$F,Bakgrunnsdata!$C:$C,'Endring fra 2023 til 2024'!$B103,Bakgrunnsdata!$D:$D,'Endring fra 2023 til 2024'!J$1)</f>
        <v>25451.073329462761</v>
      </c>
      <c r="K103" s="2">
        <f>SUMIFS(Bakgrunnsdata!$F:$F,Bakgrunnsdata!$C:$C,'Endring fra 2023 til 2024'!$B103,Bakgrunnsdata!$D:$D,'Endring fra 2023 til 2024'!K$1)</f>
        <v>25318.411286842653</v>
      </c>
      <c r="L103" s="2">
        <f>SUMIFS(Bakgrunnsdata!$F:$F,Bakgrunnsdata!$C:$C,'Endring fra 2023 til 2024'!$B103,Bakgrunnsdata!$D:$D,'Endring fra 2023 til 2024'!L$1)</f>
        <v>24891.942692187535</v>
      </c>
      <c r="M103" s="2">
        <f>SUMIFS(Bakgrunnsdata!$F:$F,Bakgrunnsdata!$C:$C,'Endring fra 2023 til 2024'!$B103,Bakgrunnsdata!$D:$D,'Endring fra 2023 til 2024'!M$1)</f>
        <v>25260.474555417924</v>
      </c>
      <c r="N103" s="2">
        <f>SUMIFS(Bakgrunnsdata!$F:$F,Bakgrunnsdata!$C:$C,'Endring fra 2023 til 2024'!$B103,Bakgrunnsdata!$D:$D,'Endring fra 2023 til 2024'!N$1)</f>
        <v>25129.171444305386</v>
      </c>
      <c r="O103" s="2">
        <f>SUMIFS(Bakgrunnsdata!$F:$F,Bakgrunnsdata!$C:$C,'Endring fra 2023 til 2024'!$B103,Bakgrunnsdata!$D:$D,'Endring fra 2023 til 2024'!O$1)</f>
        <v>24918.035767378831</v>
      </c>
      <c r="P103" s="2">
        <f>SUMIFS(Bakgrunnsdata!$F:$F,Bakgrunnsdata!$C:$C,'Endring fra 2023 til 2024'!$B103,Bakgrunnsdata!$D:$D,'Endring fra 2023 til 2024'!P$1)</f>
        <v>25051.378251100672</v>
      </c>
      <c r="Q103" s="5">
        <f t="shared" si="2"/>
        <v>5.3512437724487771E-3</v>
      </c>
      <c r="R103" s="6">
        <f t="shared" si="3"/>
        <v>133.34248372184084</v>
      </c>
    </row>
    <row r="104" spans="1:18">
      <c r="A104" t="s">
        <v>172</v>
      </c>
      <c r="B104" t="s">
        <v>213</v>
      </c>
      <c r="C104" t="s">
        <v>214</v>
      </c>
      <c r="D104" s="2">
        <f>SUMIFS(Bakgrunnsdata!$F:$F,Bakgrunnsdata!$C:$C,'Endring fra 2023 til 2024'!$B104,Bakgrunnsdata!$D:$D,'Endring fra 2023 til 2024'!D$1)</f>
        <v>75915.828060088912</v>
      </c>
      <c r="E104" s="2">
        <f>SUMIFS(Bakgrunnsdata!$F:$F,Bakgrunnsdata!$C:$C,'Endring fra 2023 til 2024'!$B104,Bakgrunnsdata!$D:$D,'Endring fra 2023 til 2024'!E$1)</f>
        <v>77672.2023905323</v>
      </c>
      <c r="F104" s="2">
        <f>SUMIFS(Bakgrunnsdata!$F:$F,Bakgrunnsdata!$C:$C,'Endring fra 2023 til 2024'!$B104,Bakgrunnsdata!$D:$D,'Endring fra 2023 til 2024'!F$1)</f>
        <v>79856.905483670242</v>
      </c>
      <c r="G104" s="2">
        <f>SUMIFS(Bakgrunnsdata!$F:$F,Bakgrunnsdata!$C:$C,'Endring fra 2023 til 2024'!$B104,Bakgrunnsdata!$D:$D,'Endring fra 2023 til 2024'!G$1)</f>
        <v>79649.196751216485</v>
      </c>
      <c r="H104" s="2">
        <f>SUMIFS(Bakgrunnsdata!$F:$F,Bakgrunnsdata!$C:$C,'Endring fra 2023 til 2024'!$B104,Bakgrunnsdata!$D:$D,'Endring fra 2023 til 2024'!H$1)</f>
        <v>80406.417339141131</v>
      </c>
      <c r="I104" s="2">
        <f>SUMIFS(Bakgrunnsdata!$F:$F,Bakgrunnsdata!$C:$C,'Endring fra 2023 til 2024'!$B104,Bakgrunnsdata!$D:$D,'Endring fra 2023 til 2024'!I$1)</f>
        <v>79577.999540594275</v>
      </c>
      <c r="J104" s="2">
        <f>SUMIFS(Bakgrunnsdata!$F:$F,Bakgrunnsdata!$C:$C,'Endring fra 2023 til 2024'!$B104,Bakgrunnsdata!$D:$D,'Endring fra 2023 til 2024'!J$1)</f>
        <v>80496.856662891267</v>
      </c>
      <c r="K104" s="2">
        <f>SUMIFS(Bakgrunnsdata!$F:$F,Bakgrunnsdata!$C:$C,'Endring fra 2023 til 2024'!$B104,Bakgrunnsdata!$D:$D,'Endring fra 2023 til 2024'!K$1)</f>
        <v>78852.429852682399</v>
      </c>
      <c r="L104" s="2">
        <f>SUMIFS(Bakgrunnsdata!$F:$F,Bakgrunnsdata!$C:$C,'Endring fra 2023 til 2024'!$B104,Bakgrunnsdata!$D:$D,'Endring fra 2023 til 2024'!L$1)</f>
        <v>76446.586365321898</v>
      </c>
      <c r="M104" s="2">
        <f>SUMIFS(Bakgrunnsdata!$F:$F,Bakgrunnsdata!$C:$C,'Endring fra 2023 til 2024'!$B104,Bakgrunnsdata!$D:$D,'Endring fra 2023 til 2024'!M$1)</f>
        <v>77111.744157674984</v>
      </c>
      <c r="N104" s="2">
        <f>SUMIFS(Bakgrunnsdata!$F:$F,Bakgrunnsdata!$C:$C,'Endring fra 2023 til 2024'!$B104,Bakgrunnsdata!$D:$D,'Endring fra 2023 til 2024'!N$1)</f>
        <v>75674.251399624482</v>
      </c>
      <c r="O104" s="2">
        <f>SUMIFS(Bakgrunnsdata!$F:$F,Bakgrunnsdata!$C:$C,'Endring fra 2023 til 2024'!$B104,Bakgrunnsdata!$D:$D,'Endring fra 2023 til 2024'!O$1)</f>
        <v>70987.295982950265</v>
      </c>
      <c r="P104" s="2">
        <f>SUMIFS(Bakgrunnsdata!$F:$F,Bakgrunnsdata!$C:$C,'Endring fra 2023 til 2024'!$B104,Bakgrunnsdata!$D:$D,'Endring fra 2023 til 2024'!P$1)</f>
        <v>69071.791122403883</v>
      </c>
      <c r="Q104" s="5">
        <f t="shared" si="2"/>
        <v>-2.6983769898862531E-2</v>
      </c>
      <c r="R104" s="6">
        <f t="shared" si="3"/>
        <v>-1915.5048605463817</v>
      </c>
    </row>
    <row r="105" spans="1:18">
      <c r="A105" t="s">
        <v>172</v>
      </c>
      <c r="B105" t="s">
        <v>215</v>
      </c>
      <c r="C105" t="s">
        <v>216</v>
      </c>
      <c r="D105" s="2">
        <f>SUMIFS(Bakgrunnsdata!$F:$F,Bakgrunnsdata!$C:$C,'Endring fra 2023 til 2024'!$B105,Bakgrunnsdata!$D:$D,'Endring fra 2023 til 2024'!D$1)</f>
        <v>36074.038321969463</v>
      </c>
      <c r="E105" s="2">
        <f>SUMIFS(Bakgrunnsdata!$F:$F,Bakgrunnsdata!$C:$C,'Endring fra 2023 til 2024'!$B105,Bakgrunnsdata!$D:$D,'Endring fra 2023 til 2024'!E$1)</f>
        <v>37724.99855870258</v>
      </c>
      <c r="F105" s="2">
        <f>SUMIFS(Bakgrunnsdata!$F:$F,Bakgrunnsdata!$C:$C,'Endring fra 2023 til 2024'!$B105,Bakgrunnsdata!$D:$D,'Endring fra 2023 til 2024'!F$1)</f>
        <v>38598.293086297679</v>
      </c>
      <c r="G105" s="2">
        <f>SUMIFS(Bakgrunnsdata!$F:$F,Bakgrunnsdata!$C:$C,'Endring fra 2023 til 2024'!$B105,Bakgrunnsdata!$D:$D,'Endring fra 2023 til 2024'!G$1)</f>
        <v>39395.563134828815</v>
      </c>
      <c r="H105" s="2">
        <f>SUMIFS(Bakgrunnsdata!$F:$F,Bakgrunnsdata!$C:$C,'Endring fra 2023 til 2024'!$B105,Bakgrunnsdata!$D:$D,'Endring fra 2023 til 2024'!H$1)</f>
        <v>39700.552525290317</v>
      </c>
      <c r="I105" s="2">
        <f>SUMIFS(Bakgrunnsdata!$F:$F,Bakgrunnsdata!$C:$C,'Endring fra 2023 til 2024'!$B105,Bakgrunnsdata!$D:$D,'Endring fra 2023 til 2024'!I$1)</f>
        <v>38567.404476476753</v>
      </c>
      <c r="J105" s="2">
        <f>SUMIFS(Bakgrunnsdata!$F:$F,Bakgrunnsdata!$C:$C,'Endring fra 2023 til 2024'!$B105,Bakgrunnsdata!$D:$D,'Endring fra 2023 til 2024'!J$1)</f>
        <v>40304.659891294934</v>
      </c>
      <c r="K105" s="2">
        <f>SUMIFS(Bakgrunnsdata!$F:$F,Bakgrunnsdata!$C:$C,'Endring fra 2023 til 2024'!$B105,Bakgrunnsdata!$D:$D,'Endring fra 2023 til 2024'!K$1)</f>
        <v>37563.801075167197</v>
      </c>
      <c r="L105" s="2">
        <f>SUMIFS(Bakgrunnsdata!$F:$F,Bakgrunnsdata!$C:$C,'Endring fra 2023 til 2024'!$B105,Bakgrunnsdata!$D:$D,'Endring fra 2023 til 2024'!L$1)</f>
        <v>37146.987918795305</v>
      </c>
      <c r="M105" s="2">
        <f>SUMIFS(Bakgrunnsdata!$F:$F,Bakgrunnsdata!$C:$C,'Endring fra 2023 til 2024'!$B105,Bakgrunnsdata!$D:$D,'Endring fra 2023 til 2024'!M$1)</f>
        <v>40071.653510681717</v>
      </c>
      <c r="N105" s="2">
        <f>SUMIFS(Bakgrunnsdata!$F:$F,Bakgrunnsdata!$C:$C,'Endring fra 2023 til 2024'!$B105,Bakgrunnsdata!$D:$D,'Endring fra 2023 til 2024'!N$1)</f>
        <v>38956.920858470097</v>
      </c>
      <c r="O105" s="2">
        <f>SUMIFS(Bakgrunnsdata!$F:$F,Bakgrunnsdata!$C:$C,'Endring fra 2023 til 2024'!$B105,Bakgrunnsdata!$D:$D,'Endring fra 2023 til 2024'!O$1)</f>
        <v>37339.212881928142</v>
      </c>
      <c r="P105" s="2">
        <f>SUMIFS(Bakgrunnsdata!$F:$F,Bakgrunnsdata!$C:$C,'Endring fra 2023 til 2024'!$B105,Bakgrunnsdata!$D:$D,'Endring fra 2023 til 2024'!P$1)</f>
        <v>36830.762378541636</v>
      </c>
      <c r="Q105" s="5">
        <f t="shared" si="2"/>
        <v>-1.3617065388986549E-2</v>
      </c>
      <c r="R105" s="6">
        <f t="shared" si="3"/>
        <v>-508.45050338650617</v>
      </c>
    </row>
    <row r="106" spans="1:18">
      <c r="A106" t="s">
        <v>172</v>
      </c>
      <c r="B106" t="s">
        <v>217</v>
      </c>
      <c r="C106" t="s">
        <v>218</v>
      </c>
      <c r="D106" s="2">
        <f>SUMIFS(Bakgrunnsdata!$F:$F,Bakgrunnsdata!$C:$C,'Endring fra 2023 til 2024'!$B106,Bakgrunnsdata!$D:$D,'Endring fra 2023 til 2024'!D$1)</f>
        <v>19569.072013079756</v>
      </c>
      <c r="E106" s="2">
        <f>SUMIFS(Bakgrunnsdata!$F:$F,Bakgrunnsdata!$C:$C,'Endring fra 2023 til 2024'!$B106,Bakgrunnsdata!$D:$D,'Endring fra 2023 til 2024'!E$1)</f>
        <v>20143.87024585783</v>
      </c>
      <c r="F106" s="2">
        <f>SUMIFS(Bakgrunnsdata!$F:$F,Bakgrunnsdata!$C:$C,'Endring fra 2023 til 2024'!$B106,Bakgrunnsdata!$D:$D,'Endring fra 2023 til 2024'!F$1)</f>
        <v>20921.55615115074</v>
      </c>
      <c r="G106" s="2">
        <f>SUMIFS(Bakgrunnsdata!$F:$F,Bakgrunnsdata!$C:$C,'Endring fra 2023 til 2024'!$B106,Bakgrunnsdata!$D:$D,'Endring fra 2023 til 2024'!G$1)</f>
        <v>21454.060382834439</v>
      </c>
      <c r="H106" s="2">
        <f>SUMIFS(Bakgrunnsdata!$F:$F,Bakgrunnsdata!$C:$C,'Endring fra 2023 til 2024'!$B106,Bakgrunnsdata!$D:$D,'Endring fra 2023 til 2024'!H$1)</f>
        <v>21746.473231545995</v>
      </c>
      <c r="I106" s="2">
        <f>SUMIFS(Bakgrunnsdata!$F:$F,Bakgrunnsdata!$C:$C,'Endring fra 2023 til 2024'!$B106,Bakgrunnsdata!$D:$D,'Endring fra 2023 til 2024'!I$1)</f>
        <v>20416.463208472265</v>
      </c>
      <c r="J106" s="2">
        <f>SUMIFS(Bakgrunnsdata!$F:$F,Bakgrunnsdata!$C:$C,'Endring fra 2023 til 2024'!$B106,Bakgrunnsdata!$D:$D,'Endring fra 2023 til 2024'!J$1)</f>
        <v>21696.071263571026</v>
      </c>
      <c r="K106" s="2">
        <f>SUMIFS(Bakgrunnsdata!$F:$F,Bakgrunnsdata!$C:$C,'Endring fra 2023 til 2024'!$B106,Bakgrunnsdata!$D:$D,'Endring fra 2023 til 2024'!K$1)</f>
        <v>20704.528535465401</v>
      </c>
      <c r="L106" s="2">
        <f>SUMIFS(Bakgrunnsdata!$F:$F,Bakgrunnsdata!$C:$C,'Endring fra 2023 til 2024'!$B106,Bakgrunnsdata!$D:$D,'Endring fra 2023 til 2024'!L$1)</f>
        <v>20590.47594669104</v>
      </c>
      <c r="M106" s="2">
        <f>SUMIFS(Bakgrunnsdata!$F:$F,Bakgrunnsdata!$C:$C,'Endring fra 2023 til 2024'!$B106,Bakgrunnsdata!$D:$D,'Endring fra 2023 til 2024'!M$1)</f>
        <v>19520.765351244791</v>
      </c>
      <c r="N106" s="2">
        <f>SUMIFS(Bakgrunnsdata!$F:$F,Bakgrunnsdata!$C:$C,'Endring fra 2023 til 2024'!$B106,Bakgrunnsdata!$D:$D,'Endring fra 2023 til 2024'!N$1)</f>
        <v>19932.282084020291</v>
      </c>
      <c r="O106" s="2">
        <f>SUMIFS(Bakgrunnsdata!$F:$F,Bakgrunnsdata!$C:$C,'Endring fra 2023 til 2024'!$B106,Bakgrunnsdata!$D:$D,'Endring fra 2023 til 2024'!O$1)</f>
        <v>18964.364266050557</v>
      </c>
      <c r="P106" s="2">
        <f>SUMIFS(Bakgrunnsdata!$F:$F,Bakgrunnsdata!$C:$C,'Endring fra 2023 til 2024'!$B106,Bakgrunnsdata!$D:$D,'Endring fra 2023 til 2024'!P$1)</f>
        <v>18976.893784595082</v>
      </c>
      <c r="Q106" s="5">
        <f t="shared" si="2"/>
        <v>6.6068750677583665E-4</v>
      </c>
      <c r="R106" s="6">
        <f t="shared" si="3"/>
        <v>12.529518544524763</v>
      </c>
    </row>
    <row r="107" spans="1:18">
      <c r="A107" t="s">
        <v>172</v>
      </c>
      <c r="B107" t="s">
        <v>219</v>
      </c>
      <c r="C107" t="s">
        <v>220</v>
      </c>
      <c r="D107" s="2">
        <f>SUMIFS(Bakgrunnsdata!$F:$F,Bakgrunnsdata!$C:$C,'Endring fra 2023 til 2024'!$B107,Bakgrunnsdata!$D:$D,'Endring fra 2023 til 2024'!D$1)</f>
        <v>22574.71841046754</v>
      </c>
      <c r="E107" s="2">
        <f>SUMIFS(Bakgrunnsdata!$F:$F,Bakgrunnsdata!$C:$C,'Endring fra 2023 til 2024'!$B107,Bakgrunnsdata!$D:$D,'Endring fra 2023 til 2024'!E$1)</f>
        <v>22625.512128786999</v>
      </c>
      <c r="F107" s="2">
        <f>SUMIFS(Bakgrunnsdata!$F:$F,Bakgrunnsdata!$C:$C,'Endring fra 2023 til 2024'!$B107,Bakgrunnsdata!$D:$D,'Endring fra 2023 til 2024'!F$1)</f>
        <v>23320.389023238011</v>
      </c>
      <c r="G107" s="2">
        <f>SUMIFS(Bakgrunnsdata!$F:$F,Bakgrunnsdata!$C:$C,'Endring fra 2023 til 2024'!$B107,Bakgrunnsdata!$D:$D,'Endring fra 2023 til 2024'!G$1)</f>
        <v>23330.13455534893</v>
      </c>
      <c r="H107" s="2">
        <f>SUMIFS(Bakgrunnsdata!$F:$F,Bakgrunnsdata!$C:$C,'Endring fra 2023 til 2024'!$B107,Bakgrunnsdata!$D:$D,'Endring fra 2023 til 2024'!H$1)</f>
        <v>22303.518464538505</v>
      </c>
      <c r="I107" s="2">
        <f>SUMIFS(Bakgrunnsdata!$F:$F,Bakgrunnsdata!$C:$C,'Endring fra 2023 til 2024'!$B107,Bakgrunnsdata!$D:$D,'Endring fra 2023 til 2024'!I$1)</f>
        <v>21753.464425668837</v>
      </c>
      <c r="J107" s="2">
        <f>SUMIFS(Bakgrunnsdata!$F:$F,Bakgrunnsdata!$C:$C,'Endring fra 2023 til 2024'!$B107,Bakgrunnsdata!$D:$D,'Endring fra 2023 til 2024'!J$1)</f>
        <v>22520.244762891351</v>
      </c>
      <c r="K107" s="2">
        <f>SUMIFS(Bakgrunnsdata!$F:$F,Bakgrunnsdata!$C:$C,'Endring fra 2023 til 2024'!$B107,Bakgrunnsdata!$D:$D,'Endring fra 2023 til 2024'!K$1)</f>
        <v>21026.048552430824</v>
      </c>
      <c r="L107" s="2">
        <f>SUMIFS(Bakgrunnsdata!$F:$F,Bakgrunnsdata!$C:$C,'Endring fra 2023 til 2024'!$B107,Bakgrunnsdata!$D:$D,'Endring fra 2023 til 2024'!L$1)</f>
        <v>21425.607047268059</v>
      </c>
      <c r="M107" s="2">
        <f>SUMIFS(Bakgrunnsdata!$F:$F,Bakgrunnsdata!$C:$C,'Endring fra 2023 til 2024'!$B107,Bakgrunnsdata!$D:$D,'Endring fra 2023 til 2024'!M$1)</f>
        <v>22491.117342834932</v>
      </c>
      <c r="N107" s="2">
        <f>SUMIFS(Bakgrunnsdata!$F:$F,Bakgrunnsdata!$C:$C,'Endring fra 2023 til 2024'!$B107,Bakgrunnsdata!$D:$D,'Endring fra 2023 til 2024'!N$1)</f>
        <v>21962.1772376804</v>
      </c>
      <c r="O107" s="2">
        <f>SUMIFS(Bakgrunnsdata!$F:$F,Bakgrunnsdata!$C:$C,'Endring fra 2023 til 2024'!$B107,Bakgrunnsdata!$D:$D,'Endring fra 2023 til 2024'!O$1)</f>
        <v>20904.695128046791</v>
      </c>
      <c r="P107" s="2">
        <f>SUMIFS(Bakgrunnsdata!$F:$F,Bakgrunnsdata!$C:$C,'Endring fra 2023 til 2024'!$B107,Bakgrunnsdata!$D:$D,'Endring fra 2023 til 2024'!P$1)</f>
        <v>20812.151279366182</v>
      </c>
      <c r="Q107" s="5">
        <f t="shared" si="2"/>
        <v>-4.4269408433729174E-3</v>
      </c>
      <c r="R107" s="6">
        <f t="shared" si="3"/>
        <v>-92.543848680608789</v>
      </c>
    </row>
    <row r="108" spans="1:18">
      <c r="A108" t="s">
        <v>172</v>
      </c>
      <c r="B108" t="s">
        <v>221</v>
      </c>
      <c r="C108" t="s">
        <v>222</v>
      </c>
      <c r="D108" s="2">
        <f>SUMIFS(Bakgrunnsdata!$F:$F,Bakgrunnsdata!$C:$C,'Endring fra 2023 til 2024'!$B108,Bakgrunnsdata!$D:$D,'Endring fra 2023 til 2024'!D$1)</f>
        <v>38650.885800897653</v>
      </c>
      <c r="E108" s="2">
        <f>SUMIFS(Bakgrunnsdata!$F:$F,Bakgrunnsdata!$C:$C,'Endring fra 2023 til 2024'!$B108,Bakgrunnsdata!$D:$D,'Endring fra 2023 til 2024'!E$1)</f>
        <v>37954.912978547269</v>
      </c>
      <c r="F108" s="2">
        <f>SUMIFS(Bakgrunnsdata!$F:$F,Bakgrunnsdata!$C:$C,'Endring fra 2023 til 2024'!$B108,Bakgrunnsdata!$D:$D,'Endring fra 2023 til 2024'!F$1)</f>
        <v>38135.095816920861</v>
      </c>
      <c r="G108" s="2">
        <f>SUMIFS(Bakgrunnsdata!$F:$F,Bakgrunnsdata!$C:$C,'Endring fra 2023 til 2024'!$B108,Bakgrunnsdata!$D:$D,'Endring fra 2023 til 2024'!G$1)</f>
        <v>37833.489550374041</v>
      </c>
      <c r="H108" s="2">
        <f>SUMIFS(Bakgrunnsdata!$F:$F,Bakgrunnsdata!$C:$C,'Endring fra 2023 til 2024'!$B108,Bakgrunnsdata!$D:$D,'Endring fra 2023 til 2024'!H$1)</f>
        <v>37100.341768281847</v>
      </c>
      <c r="I108" s="2">
        <f>SUMIFS(Bakgrunnsdata!$F:$F,Bakgrunnsdata!$C:$C,'Endring fra 2023 til 2024'!$B108,Bakgrunnsdata!$D:$D,'Endring fra 2023 til 2024'!I$1)</f>
        <v>35373.821903373748</v>
      </c>
      <c r="J108" s="2">
        <f>SUMIFS(Bakgrunnsdata!$F:$F,Bakgrunnsdata!$C:$C,'Endring fra 2023 til 2024'!$B108,Bakgrunnsdata!$D:$D,'Endring fra 2023 til 2024'!J$1)</f>
        <v>36890.556377412351</v>
      </c>
      <c r="K108" s="2">
        <f>SUMIFS(Bakgrunnsdata!$F:$F,Bakgrunnsdata!$C:$C,'Endring fra 2023 til 2024'!$B108,Bakgrunnsdata!$D:$D,'Endring fra 2023 til 2024'!K$1)</f>
        <v>35138.251407993979</v>
      </c>
      <c r="L108" s="2">
        <f>SUMIFS(Bakgrunnsdata!$F:$F,Bakgrunnsdata!$C:$C,'Endring fra 2023 til 2024'!$B108,Bakgrunnsdata!$D:$D,'Endring fra 2023 til 2024'!L$1)</f>
        <v>35406.687709329024</v>
      </c>
      <c r="M108" s="2">
        <f>SUMIFS(Bakgrunnsdata!$F:$F,Bakgrunnsdata!$C:$C,'Endring fra 2023 til 2024'!$B108,Bakgrunnsdata!$D:$D,'Endring fra 2023 til 2024'!M$1)</f>
        <v>35629.009183954266</v>
      </c>
      <c r="N108" s="2">
        <f>SUMIFS(Bakgrunnsdata!$F:$F,Bakgrunnsdata!$C:$C,'Endring fra 2023 til 2024'!$B108,Bakgrunnsdata!$D:$D,'Endring fra 2023 til 2024'!N$1)</f>
        <v>35908.452002864084</v>
      </c>
      <c r="O108" s="2">
        <f>SUMIFS(Bakgrunnsdata!$F:$F,Bakgrunnsdata!$C:$C,'Endring fra 2023 til 2024'!$B108,Bakgrunnsdata!$D:$D,'Endring fra 2023 til 2024'!O$1)</f>
        <v>35161.424501581438</v>
      </c>
      <c r="P108" s="2">
        <f>SUMIFS(Bakgrunnsdata!$F:$F,Bakgrunnsdata!$C:$C,'Endring fra 2023 til 2024'!$B108,Bakgrunnsdata!$D:$D,'Endring fra 2023 til 2024'!P$1)</f>
        <v>34606.03424475425</v>
      </c>
      <c r="Q108" s="5">
        <f t="shared" si="2"/>
        <v>-1.5795442440115215E-2</v>
      </c>
      <c r="R108" s="6">
        <f t="shared" si="3"/>
        <v>-555.39025682718784</v>
      </c>
    </row>
    <row r="109" spans="1:18">
      <c r="A109" t="s">
        <v>172</v>
      </c>
      <c r="B109" t="s">
        <v>223</v>
      </c>
      <c r="C109" t="s">
        <v>224</v>
      </c>
      <c r="D109" s="2">
        <f>SUMIFS(Bakgrunnsdata!$F:$F,Bakgrunnsdata!$C:$C,'Endring fra 2023 til 2024'!$B109,Bakgrunnsdata!$D:$D,'Endring fra 2023 til 2024'!D$1)</f>
        <v>45733.900045486174</v>
      </c>
      <c r="E109" s="2">
        <f>SUMIFS(Bakgrunnsdata!$F:$F,Bakgrunnsdata!$C:$C,'Endring fra 2023 til 2024'!$B109,Bakgrunnsdata!$D:$D,'Endring fra 2023 til 2024'!E$1)</f>
        <v>47225.158131706477</v>
      </c>
      <c r="F109" s="2">
        <f>SUMIFS(Bakgrunnsdata!$F:$F,Bakgrunnsdata!$C:$C,'Endring fra 2023 til 2024'!$B109,Bakgrunnsdata!$D:$D,'Endring fra 2023 til 2024'!F$1)</f>
        <v>47362.865054214199</v>
      </c>
      <c r="G109" s="2">
        <f>SUMIFS(Bakgrunnsdata!$F:$F,Bakgrunnsdata!$C:$C,'Endring fra 2023 til 2024'!$B109,Bakgrunnsdata!$D:$D,'Endring fra 2023 til 2024'!G$1)</f>
        <v>52512.408734437675</v>
      </c>
      <c r="H109" s="2">
        <f>SUMIFS(Bakgrunnsdata!$F:$F,Bakgrunnsdata!$C:$C,'Endring fra 2023 til 2024'!$B109,Bakgrunnsdata!$D:$D,'Endring fra 2023 til 2024'!H$1)</f>
        <v>53321.675451969684</v>
      </c>
      <c r="I109" s="2">
        <f>SUMIFS(Bakgrunnsdata!$F:$F,Bakgrunnsdata!$C:$C,'Endring fra 2023 til 2024'!$B109,Bakgrunnsdata!$D:$D,'Endring fra 2023 til 2024'!I$1)</f>
        <v>52799.36340127093</v>
      </c>
      <c r="J109" s="2">
        <f>SUMIFS(Bakgrunnsdata!$F:$F,Bakgrunnsdata!$C:$C,'Endring fra 2023 til 2024'!$B109,Bakgrunnsdata!$D:$D,'Endring fra 2023 til 2024'!J$1)</f>
        <v>53484.325063038341</v>
      </c>
      <c r="K109" s="2">
        <f>SUMIFS(Bakgrunnsdata!$F:$F,Bakgrunnsdata!$C:$C,'Endring fra 2023 til 2024'!$B109,Bakgrunnsdata!$D:$D,'Endring fra 2023 til 2024'!K$1)</f>
        <v>50907.184178117401</v>
      </c>
      <c r="L109" s="2">
        <f>SUMIFS(Bakgrunnsdata!$F:$F,Bakgrunnsdata!$C:$C,'Endring fra 2023 til 2024'!$B109,Bakgrunnsdata!$D:$D,'Endring fra 2023 til 2024'!L$1)</f>
        <v>51921.970861235837</v>
      </c>
      <c r="M109" s="2">
        <f>SUMIFS(Bakgrunnsdata!$F:$F,Bakgrunnsdata!$C:$C,'Endring fra 2023 til 2024'!$B109,Bakgrunnsdata!$D:$D,'Endring fra 2023 til 2024'!M$1)</f>
        <v>59374.578069789677</v>
      </c>
      <c r="N109" s="2">
        <f>SUMIFS(Bakgrunnsdata!$F:$F,Bakgrunnsdata!$C:$C,'Endring fra 2023 til 2024'!$B109,Bakgrunnsdata!$D:$D,'Endring fra 2023 til 2024'!N$1)</f>
        <v>67496.077013585265</v>
      </c>
      <c r="O109" s="2">
        <f>SUMIFS(Bakgrunnsdata!$F:$F,Bakgrunnsdata!$C:$C,'Endring fra 2023 til 2024'!$B109,Bakgrunnsdata!$D:$D,'Endring fra 2023 til 2024'!O$1)</f>
        <v>54538.379049728348</v>
      </c>
      <c r="P109" s="2">
        <f>SUMIFS(Bakgrunnsdata!$F:$F,Bakgrunnsdata!$C:$C,'Endring fra 2023 til 2024'!$B109,Bakgrunnsdata!$D:$D,'Endring fra 2023 til 2024'!P$1)</f>
        <v>52473.611871599256</v>
      </c>
      <c r="Q109" s="5">
        <f t="shared" si="2"/>
        <v>-3.7858975901106762E-2</v>
      </c>
      <c r="R109" s="6">
        <f t="shared" si="3"/>
        <v>-2064.7671781290919</v>
      </c>
    </row>
    <row r="110" spans="1:18">
      <c r="A110" t="s">
        <v>172</v>
      </c>
      <c r="B110" t="s">
        <v>225</v>
      </c>
      <c r="C110" t="s">
        <v>226</v>
      </c>
      <c r="D110" s="2">
        <f>SUMIFS(Bakgrunnsdata!$F:$F,Bakgrunnsdata!$C:$C,'Endring fra 2023 til 2024'!$B110,Bakgrunnsdata!$D:$D,'Endring fra 2023 til 2024'!D$1)</f>
        <v>24986.648792930871</v>
      </c>
      <c r="E110" s="2">
        <f>SUMIFS(Bakgrunnsdata!$F:$F,Bakgrunnsdata!$C:$C,'Endring fra 2023 til 2024'!$B110,Bakgrunnsdata!$D:$D,'Endring fra 2023 til 2024'!E$1)</f>
        <v>28298.356189896847</v>
      </c>
      <c r="F110" s="2">
        <f>SUMIFS(Bakgrunnsdata!$F:$F,Bakgrunnsdata!$C:$C,'Endring fra 2023 til 2024'!$B110,Bakgrunnsdata!$D:$D,'Endring fra 2023 til 2024'!F$1)</f>
        <v>28595.524111002189</v>
      </c>
      <c r="G110" s="2">
        <f>SUMIFS(Bakgrunnsdata!$F:$F,Bakgrunnsdata!$C:$C,'Endring fra 2023 til 2024'!$B110,Bakgrunnsdata!$D:$D,'Endring fra 2023 til 2024'!G$1)</f>
        <v>29806.759482828653</v>
      </c>
      <c r="H110" s="2">
        <f>SUMIFS(Bakgrunnsdata!$F:$F,Bakgrunnsdata!$C:$C,'Endring fra 2023 til 2024'!$B110,Bakgrunnsdata!$D:$D,'Endring fra 2023 til 2024'!H$1)</f>
        <v>26110.997983084533</v>
      </c>
      <c r="I110" s="2">
        <f>SUMIFS(Bakgrunnsdata!$F:$F,Bakgrunnsdata!$C:$C,'Endring fra 2023 til 2024'!$B110,Bakgrunnsdata!$D:$D,'Endring fra 2023 til 2024'!I$1)</f>
        <v>23982.00818117533</v>
      </c>
      <c r="J110" s="2">
        <f>SUMIFS(Bakgrunnsdata!$F:$F,Bakgrunnsdata!$C:$C,'Endring fra 2023 til 2024'!$B110,Bakgrunnsdata!$D:$D,'Endring fra 2023 til 2024'!J$1)</f>
        <v>25498.40063628045</v>
      </c>
      <c r="K110" s="2">
        <f>SUMIFS(Bakgrunnsdata!$F:$F,Bakgrunnsdata!$C:$C,'Endring fra 2023 til 2024'!$B110,Bakgrunnsdata!$D:$D,'Endring fra 2023 til 2024'!K$1)</f>
        <v>25151.750425540082</v>
      </c>
      <c r="L110" s="2">
        <f>SUMIFS(Bakgrunnsdata!$F:$F,Bakgrunnsdata!$C:$C,'Endring fra 2023 til 2024'!$B110,Bakgrunnsdata!$D:$D,'Endring fra 2023 til 2024'!L$1)</f>
        <v>25260.700646159334</v>
      </c>
      <c r="M110" s="2">
        <f>SUMIFS(Bakgrunnsdata!$F:$F,Bakgrunnsdata!$C:$C,'Endring fra 2023 til 2024'!$B110,Bakgrunnsdata!$D:$D,'Endring fra 2023 til 2024'!M$1)</f>
        <v>25994.538512506268</v>
      </c>
      <c r="N110" s="2">
        <f>SUMIFS(Bakgrunnsdata!$F:$F,Bakgrunnsdata!$C:$C,'Endring fra 2023 til 2024'!$B110,Bakgrunnsdata!$D:$D,'Endring fra 2023 til 2024'!N$1)</f>
        <v>25764.345261977134</v>
      </c>
      <c r="O110" s="2">
        <f>SUMIFS(Bakgrunnsdata!$F:$F,Bakgrunnsdata!$C:$C,'Endring fra 2023 til 2024'!$B110,Bakgrunnsdata!$D:$D,'Endring fra 2023 til 2024'!O$1)</f>
        <v>25324.517627648889</v>
      </c>
      <c r="P110" s="2">
        <f>SUMIFS(Bakgrunnsdata!$F:$F,Bakgrunnsdata!$C:$C,'Endring fra 2023 til 2024'!$B110,Bakgrunnsdata!$D:$D,'Endring fra 2023 til 2024'!P$1)</f>
        <v>25315.313230381955</v>
      </c>
      <c r="Q110" s="5">
        <f t="shared" si="2"/>
        <v>-3.634579502073132E-4</v>
      </c>
      <c r="R110" s="6">
        <f t="shared" si="3"/>
        <v>-9.204397266934393</v>
      </c>
    </row>
    <row r="111" spans="1:18">
      <c r="A111" t="s">
        <v>172</v>
      </c>
      <c r="B111" t="s">
        <v>227</v>
      </c>
      <c r="C111" t="s">
        <v>228</v>
      </c>
      <c r="D111" s="2">
        <f>SUMIFS(Bakgrunnsdata!$F:$F,Bakgrunnsdata!$C:$C,'Endring fra 2023 til 2024'!$B111,Bakgrunnsdata!$D:$D,'Endring fra 2023 til 2024'!D$1)</f>
        <v>24953.199184560792</v>
      </c>
      <c r="E111" s="2">
        <f>SUMIFS(Bakgrunnsdata!$F:$F,Bakgrunnsdata!$C:$C,'Endring fra 2023 til 2024'!$B111,Bakgrunnsdata!$D:$D,'Endring fra 2023 til 2024'!E$1)</f>
        <v>25504.461575687856</v>
      </c>
      <c r="F111" s="2">
        <f>SUMIFS(Bakgrunnsdata!$F:$F,Bakgrunnsdata!$C:$C,'Endring fra 2023 til 2024'!$B111,Bakgrunnsdata!$D:$D,'Endring fra 2023 til 2024'!F$1)</f>
        <v>25887.370249602463</v>
      </c>
      <c r="G111" s="2">
        <f>SUMIFS(Bakgrunnsdata!$F:$F,Bakgrunnsdata!$C:$C,'Endring fra 2023 til 2024'!$B111,Bakgrunnsdata!$D:$D,'Endring fra 2023 til 2024'!G$1)</f>
        <v>26895.640623410818</v>
      </c>
      <c r="H111" s="2">
        <f>SUMIFS(Bakgrunnsdata!$F:$F,Bakgrunnsdata!$C:$C,'Endring fra 2023 til 2024'!$B111,Bakgrunnsdata!$D:$D,'Endring fra 2023 til 2024'!H$1)</f>
        <v>26534.974494267248</v>
      </c>
      <c r="I111" s="2">
        <f>SUMIFS(Bakgrunnsdata!$F:$F,Bakgrunnsdata!$C:$C,'Endring fra 2023 til 2024'!$B111,Bakgrunnsdata!$D:$D,'Endring fra 2023 til 2024'!I$1)</f>
        <v>25834.832154078074</v>
      </c>
      <c r="J111" s="2">
        <f>SUMIFS(Bakgrunnsdata!$F:$F,Bakgrunnsdata!$C:$C,'Endring fra 2023 til 2024'!$B111,Bakgrunnsdata!$D:$D,'Endring fra 2023 til 2024'!J$1)</f>
        <v>26413.801122998037</v>
      </c>
      <c r="K111" s="2">
        <f>SUMIFS(Bakgrunnsdata!$F:$F,Bakgrunnsdata!$C:$C,'Endring fra 2023 til 2024'!$B111,Bakgrunnsdata!$D:$D,'Endring fra 2023 til 2024'!K$1)</f>
        <v>25618.956231369961</v>
      </c>
      <c r="L111" s="2">
        <f>SUMIFS(Bakgrunnsdata!$F:$F,Bakgrunnsdata!$C:$C,'Endring fra 2023 til 2024'!$B111,Bakgrunnsdata!$D:$D,'Endring fra 2023 til 2024'!L$1)</f>
        <v>25403.881577320386</v>
      </c>
      <c r="M111" s="2">
        <f>SUMIFS(Bakgrunnsdata!$F:$F,Bakgrunnsdata!$C:$C,'Endring fra 2023 til 2024'!$B111,Bakgrunnsdata!$D:$D,'Endring fra 2023 til 2024'!M$1)</f>
        <v>26151.47609453238</v>
      </c>
      <c r="N111" s="2">
        <f>SUMIFS(Bakgrunnsdata!$F:$F,Bakgrunnsdata!$C:$C,'Endring fra 2023 til 2024'!$B111,Bakgrunnsdata!$D:$D,'Endring fra 2023 til 2024'!N$1)</f>
        <v>25745.928662445156</v>
      </c>
      <c r="O111" s="2">
        <f>SUMIFS(Bakgrunnsdata!$F:$F,Bakgrunnsdata!$C:$C,'Endring fra 2023 til 2024'!$B111,Bakgrunnsdata!$D:$D,'Endring fra 2023 til 2024'!O$1)</f>
        <v>24581.441666343868</v>
      </c>
      <c r="P111" s="2">
        <f>SUMIFS(Bakgrunnsdata!$F:$F,Bakgrunnsdata!$C:$C,'Endring fra 2023 til 2024'!$B111,Bakgrunnsdata!$D:$D,'Endring fra 2023 til 2024'!P$1)</f>
        <v>24566.81720415067</v>
      </c>
      <c r="Q111" s="5">
        <f t="shared" si="2"/>
        <v>-5.9493915742225845E-4</v>
      </c>
      <c r="R111" s="6">
        <f t="shared" si="3"/>
        <v>-14.624462193198269</v>
      </c>
    </row>
    <row r="112" spans="1:18">
      <c r="A112" t="s">
        <v>172</v>
      </c>
      <c r="B112" t="s">
        <v>229</v>
      </c>
      <c r="C112" t="s">
        <v>230</v>
      </c>
      <c r="D112" s="2">
        <f>SUMIFS(Bakgrunnsdata!$F:$F,Bakgrunnsdata!$C:$C,'Endring fra 2023 til 2024'!$B112,Bakgrunnsdata!$D:$D,'Endring fra 2023 til 2024'!D$1)</f>
        <v>32971.310665512603</v>
      </c>
      <c r="E112" s="2">
        <f>SUMIFS(Bakgrunnsdata!$F:$F,Bakgrunnsdata!$C:$C,'Endring fra 2023 til 2024'!$B112,Bakgrunnsdata!$D:$D,'Endring fra 2023 til 2024'!E$1)</f>
        <v>32907.92248488465</v>
      </c>
      <c r="F112" s="2">
        <f>SUMIFS(Bakgrunnsdata!$F:$F,Bakgrunnsdata!$C:$C,'Endring fra 2023 til 2024'!$B112,Bakgrunnsdata!$D:$D,'Endring fra 2023 til 2024'!F$1)</f>
        <v>34305.938929667231</v>
      </c>
      <c r="G112" s="2">
        <f>SUMIFS(Bakgrunnsdata!$F:$F,Bakgrunnsdata!$C:$C,'Endring fra 2023 til 2024'!$B112,Bakgrunnsdata!$D:$D,'Endring fra 2023 til 2024'!G$1)</f>
        <v>34773.146212398431</v>
      </c>
      <c r="H112" s="2">
        <f>SUMIFS(Bakgrunnsdata!$F:$F,Bakgrunnsdata!$C:$C,'Endring fra 2023 til 2024'!$B112,Bakgrunnsdata!$D:$D,'Endring fra 2023 til 2024'!H$1)</f>
        <v>34867.433524651511</v>
      </c>
      <c r="I112" s="2">
        <f>SUMIFS(Bakgrunnsdata!$F:$F,Bakgrunnsdata!$C:$C,'Endring fra 2023 til 2024'!$B112,Bakgrunnsdata!$D:$D,'Endring fra 2023 til 2024'!I$1)</f>
        <v>34133.60188599494</v>
      </c>
      <c r="J112" s="2">
        <f>SUMIFS(Bakgrunnsdata!$F:$F,Bakgrunnsdata!$C:$C,'Endring fra 2023 til 2024'!$B112,Bakgrunnsdata!$D:$D,'Endring fra 2023 til 2024'!J$1)</f>
        <v>34982.639541088836</v>
      </c>
      <c r="K112" s="2">
        <f>SUMIFS(Bakgrunnsdata!$F:$F,Bakgrunnsdata!$C:$C,'Endring fra 2023 til 2024'!$B112,Bakgrunnsdata!$D:$D,'Endring fra 2023 til 2024'!K$1)</f>
        <v>33852.577884923689</v>
      </c>
      <c r="L112" s="2">
        <f>SUMIFS(Bakgrunnsdata!$F:$F,Bakgrunnsdata!$C:$C,'Endring fra 2023 til 2024'!$B112,Bakgrunnsdata!$D:$D,'Endring fra 2023 til 2024'!L$1)</f>
        <v>33486.066399809875</v>
      </c>
      <c r="M112" s="2">
        <f>SUMIFS(Bakgrunnsdata!$F:$F,Bakgrunnsdata!$C:$C,'Endring fra 2023 til 2024'!$B112,Bakgrunnsdata!$D:$D,'Endring fra 2023 til 2024'!M$1)</f>
        <v>34167.886470350779</v>
      </c>
      <c r="N112" s="2">
        <f>SUMIFS(Bakgrunnsdata!$F:$F,Bakgrunnsdata!$C:$C,'Endring fra 2023 til 2024'!$B112,Bakgrunnsdata!$D:$D,'Endring fra 2023 til 2024'!N$1)</f>
        <v>33280.420931883957</v>
      </c>
      <c r="O112" s="2">
        <f>SUMIFS(Bakgrunnsdata!$F:$F,Bakgrunnsdata!$C:$C,'Endring fra 2023 til 2024'!$B112,Bakgrunnsdata!$D:$D,'Endring fra 2023 til 2024'!O$1)</f>
        <v>32514.361507339876</v>
      </c>
      <c r="P112" s="2">
        <f>SUMIFS(Bakgrunnsdata!$F:$F,Bakgrunnsdata!$C:$C,'Endring fra 2023 til 2024'!$B112,Bakgrunnsdata!$D:$D,'Endring fra 2023 til 2024'!P$1)</f>
        <v>32576.916657184469</v>
      </c>
      <c r="Q112" s="5">
        <f t="shared" si="2"/>
        <v>1.923923673865513E-3</v>
      </c>
      <c r="R112" s="6">
        <f t="shared" si="3"/>
        <v>62.555149844592961</v>
      </c>
    </row>
    <row r="113" spans="1:18">
      <c r="A113" t="s">
        <v>172</v>
      </c>
      <c r="B113" t="s">
        <v>231</v>
      </c>
      <c r="C113" t="s">
        <v>232</v>
      </c>
      <c r="D113" s="2">
        <f>SUMIFS(Bakgrunnsdata!$F:$F,Bakgrunnsdata!$C:$C,'Endring fra 2023 til 2024'!$B113,Bakgrunnsdata!$D:$D,'Endring fra 2023 til 2024'!D$1)</f>
        <v>46885.300799768185</v>
      </c>
      <c r="E113" s="2">
        <f>SUMIFS(Bakgrunnsdata!$F:$F,Bakgrunnsdata!$C:$C,'Endring fra 2023 til 2024'!$B113,Bakgrunnsdata!$D:$D,'Endring fra 2023 til 2024'!E$1)</f>
        <v>46601.258977094803</v>
      </c>
      <c r="F113" s="2">
        <f>SUMIFS(Bakgrunnsdata!$F:$F,Bakgrunnsdata!$C:$C,'Endring fra 2023 til 2024'!$B113,Bakgrunnsdata!$D:$D,'Endring fra 2023 til 2024'!F$1)</f>
        <v>48754.256147082873</v>
      </c>
      <c r="G113" s="2">
        <f>SUMIFS(Bakgrunnsdata!$F:$F,Bakgrunnsdata!$C:$C,'Endring fra 2023 til 2024'!$B113,Bakgrunnsdata!$D:$D,'Endring fra 2023 til 2024'!G$1)</f>
        <v>45777.720256077999</v>
      </c>
      <c r="H113" s="2">
        <f>SUMIFS(Bakgrunnsdata!$F:$F,Bakgrunnsdata!$C:$C,'Endring fra 2023 til 2024'!$B113,Bakgrunnsdata!$D:$D,'Endring fra 2023 til 2024'!H$1)</f>
        <v>47636.743492824469</v>
      </c>
      <c r="I113" s="2">
        <f>SUMIFS(Bakgrunnsdata!$F:$F,Bakgrunnsdata!$C:$C,'Endring fra 2023 til 2024'!$B113,Bakgrunnsdata!$D:$D,'Endring fra 2023 til 2024'!I$1)</f>
        <v>44346.268316972055</v>
      </c>
      <c r="J113" s="2">
        <f>SUMIFS(Bakgrunnsdata!$F:$F,Bakgrunnsdata!$C:$C,'Endring fra 2023 til 2024'!$B113,Bakgrunnsdata!$D:$D,'Endring fra 2023 til 2024'!J$1)</f>
        <v>44900.115671363405</v>
      </c>
      <c r="K113" s="2">
        <f>SUMIFS(Bakgrunnsdata!$F:$F,Bakgrunnsdata!$C:$C,'Endring fra 2023 til 2024'!$B113,Bakgrunnsdata!$D:$D,'Endring fra 2023 til 2024'!K$1)</f>
        <v>42315.189512593002</v>
      </c>
      <c r="L113" s="2">
        <f>SUMIFS(Bakgrunnsdata!$F:$F,Bakgrunnsdata!$C:$C,'Endring fra 2023 til 2024'!$B113,Bakgrunnsdata!$D:$D,'Endring fra 2023 til 2024'!L$1)</f>
        <v>42030.941024782791</v>
      </c>
      <c r="M113" s="2">
        <f>SUMIFS(Bakgrunnsdata!$F:$F,Bakgrunnsdata!$C:$C,'Endring fra 2023 til 2024'!$B113,Bakgrunnsdata!$D:$D,'Endring fra 2023 til 2024'!M$1)</f>
        <v>42432.50529834858</v>
      </c>
      <c r="N113" s="2">
        <f>SUMIFS(Bakgrunnsdata!$F:$F,Bakgrunnsdata!$C:$C,'Endring fra 2023 til 2024'!$B113,Bakgrunnsdata!$D:$D,'Endring fra 2023 til 2024'!N$1)</f>
        <v>41620.673942185531</v>
      </c>
      <c r="O113" s="2">
        <f>SUMIFS(Bakgrunnsdata!$F:$F,Bakgrunnsdata!$C:$C,'Endring fra 2023 til 2024'!$B113,Bakgrunnsdata!$D:$D,'Endring fra 2023 til 2024'!O$1)</f>
        <v>39641.405662897851</v>
      </c>
      <c r="P113" s="2">
        <f>SUMIFS(Bakgrunnsdata!$F:$F,Bakgrunnsdata!$C:$C,'Endring fra 2023 til 2024'!$B113,Bakgrunnsdata!$D:$D,'Endring fra 2023 til 2024'!P$1)</f>
        <v>38313.758678097729</v>
      </c>
      <c r="Q113" s="5">
        <f t="shared" si="2"/>
        <v>-3.3491420462991472E-2</v>
      </c>
      <c r="R113" s="6">
        <f t="shared" si="3"/>
        <v>-1327.6469848001216</v>
      </c>
    </row>
    <row r="114" spans="1:18">
      <c r="A114" t="s">
        <v>172</v>
      </c>
      <c r="B114" t="s">
        <v>233</v>
      </c>
      <c r="C114" t="s">
        <v>234</v>
      </c>
      <c r="D114" s="2">
        <f>SUMIFS(Bakgrunnsdata!$F:$F,Bakgrunnsdata!$C:$C,'Endring fra 2023 til 2024'!$B114,Bakgrunnsdata!$D:$D,'Endring fra 2023 til 2024'!D$1)</f>
        <v>45397.071132805635</v>
      </c>
      <c r="E114" s="2">
        <f>SUMIFS(Bakgrunnsdata!$F:$F,Bakgrunnsdata!$C:$C,'Endring fra 2023 til 2024'!$B114,Bakgrunnsdata!$D:$D,'Endring fra 2023 til 2024'!E$1)</f>
        <v>43872.515044170672</v>
      </c>
      <c r="F114" s="2">
        <f>SUMIFS(Bakgrunnsdata!$F:$F,Bakgrunnsdata!$C:$C,'Endring fra 2023 til 2024'!$B114,Bakgrunnsdata!$D:$D,'Endring fra 2023 til 2024'!F$1)</f>
        <v>43327.895451927485</v>
      </c>
      <c r="G114" s="2">
        <f>SUMIFS(Bakgrunnsdata!$F:$F,Bakgrunnsdata!$C:$C,'Endring fra 2023 til 2024'!$B114,Bakgrunnsdata!$D:$D,'Endring fra 2023 til 2024'!G$1)</f>
        <v>43160.692877048408</v>
      </c>
      <c r="H114" s="2">
        <f>SUMIFS(Bakgrunnsdata!$F:$F,Bakgrunnsdata!$C:$C,'Endring fra 2023 til 2024'!$B114,Bakgrunnsdata!$D:$D,'Endring fra 2023 til 2024'!H$1)</f>
        <v>43177.788482544456</v>
      </c>
      <c r="I114" s="2">
        <f>SUMIFS(Bakgrunnsdata!$F:$F,Bakgrunnsdata!$C:$C,'Endring fra 2023 til 2024'!$B114,Bakgrunnsdata!$D:$D,'Endring fra 2023 til 2024'!I$1)</f>
        <v>41468.212522039212</v>
      </c>
      <c r="J114" s="2">
        <f>SUMIFS(Bakgrunnsdata!$F:$F,Bakgrunnsdata!$C:$C,'Endring fra 2023 til 2024'!$B114,Bakgrunnsdata!$D:$D,'Endring fra 2023 til 2024'!J$1)</f>
        <v>42055.962101321173</v>
      </c>
      <c r="K114" s="2">
        <f>SUMIFS(Bakgrunnsdata!$F:$F,Bakgrunnsdata!$C:$C,'Endring fra 2023 til 2024'!$B114,Bakgrunnsdata!$D:$D,'Endring fra 2023 til 2024'!K$1)</f>
        <v>39591.144173148132</v>
      </c>
      <c r="L114" s="2">
        <f>SUMIFS(Bakgrunnsdata!$F:$F,Bakgrunnsdata!$C:$C,'Endring fra 2023 til 2024'!$B114,Bakgrunnsdata!$D:$D,'Endring fra 2023 til 2024'!L$1)</f>
        <v>40078.031845840451</v>
      </c>
      <c r="M114" s="2">
        <f>SUMIFS(Bakgrunnsdata!$F:$F,Bakgrunnsdata!$C:$C,'Endring fra 2023 til 2024'!$B114,Bakgrunnsdata!$D:$D,'Endring fra 2023 til 2024'!M$1)</f>
        <v>41555.89848581142</v>
      </c>
      <c r="N114" s="2">
        <f>SUMIFS(Bakgrunnsdata!$F:$F,Bakgrunnsdata!$C:$C,'Endring fra 2023 til 2024'!$B114,Bakgrunnsdata!$D:$D,'Endring fra 2023 til 2024'!N$1)</f>
        <v>40418.005934365923</v>
      </c>
      <c r="O114" s="2">
        <f>SUMIFS(Bakgrunnsdata!$F:$F,Bakgrunnsdata!$C:$C,'Endring fra 2023 til 2024'!$B114,Bakgrunnsdata!$D:$D,'Endring fra 2023 til 2024'!O$1)</f>
        <v>39373.958669318774</v>
      </c>
      <c r="P114" s="2">
        <f>SUMIFS(Bakgrunnsdata!$F:$F,Bakgrunnsdata!$C:$C,'Endring fra 2023 til 2024'!$B114,Bakgrunnsdata!$D:$D,'Endring fra 2023 til 2024'!P$1)</f>
        <v>38483.43886250208</v>
      </c>
      <c r="Q114" s="5">
        <f t="shared" si="2"/>
        <v>-2.2616974185798888E-2</v>
      </c>
      <c r="R114" s="6">
        <f t="shared" si="3"/>
        <v>-890.51980681669374</v>
      </c>
    </row>
    <row r="115" spans="1:18">
      <c r="A115" t="s">
        <v>172</v>
      </c>
      <c r="B115" t="s">
        <v>235</v>
      </c>
      <c r="C115" t="s">
        <v>236</v>
      </c>
      <c r="D115" s="2">
        <f>SUMIFS(Bakgrunnsdata!$F:$F,Bakgrunnsdata!$C:$C,'Endring fra 2023 til 2024'!$B115,Bakgrunnsdata!$D:$D,'Endring fra 2023 til 2024'!D$1)</f>
        <v>36642.07710016724</v>
      </c>
      <c r="E115" s="2">
        <f>SUMIFS(Bakgrunnsdata!$F:$F,Bakgrunnsdata!$C:$C,'Endring fra 2023 til 2024'!$B115,Bakgrunnsdata!$D:$D,'Endring fra 2023 til 2024'!E$1)</f>
        <v>35758.068189924117</v>
      </c>
      <c r="F115" s="2">
        <f>SUMIFS(Bakgrunnsdata!$F:$F,Bakgrunnsdata!$C:$C,'Endring fra 2023 til 2024'!$B115,Bakgrunnsdata!$D:$D,'Endring fra 2023 til 2024'!F$1)</f>
        <v>37093.647607227991</v>
      </c>
      <c r="G115" s="2">
        <f>SUMIFS(Bakgrunnsdata!$F:$F,Bakgrunnsdata!$C:$C,'Endring fra 2023 til 2024'!$B115,Bakgrunnsdata!$D:$D,'Endring fra 2023 til 2024'!G$1)</f>
        <v>38049.617160701971</v>
      </c>
      <c r="H115" s="2">
        <f>SUMIFS(Bakgrunnsdata!$F:$F,Bakgrunnsdata!$C:$C,'Endring fra 2023 til 2024'!$B115,Bakgrunnsdata!$D:$D,'Endring fra 2023 til 2024'!H$1)</f>
        <v>38443.677728779519</v>
      </c>
      <c r="I115" s="2">
        <f>SUMIFS(Bakgrunnsdata!$F:$F,Bakgrunnsdata!$C:$C,'Endring fra 2023 til 2024'!$B115,Bakgrunnsdata!$D:$D,'Endring fra 2023 til 2024'!I$1)</f>
        <v>37101.586005476936</v>
      </c>
      <c r="J115" s="2">
        <f>SUMIFS(Bakgrunnsdata!$F:$F,Bakgrunnsdata!$C:$C,'Endring fra 2023 til 2024'!$B115,Bakgrunnsdata!$D:$D,'Endring fra 2023 til 2024'!J$1)</f>
        <v>38069.958062057864</v>
      </c>
      <c r="K115" s="2">
        <f>SUMIFS(Bakgrunnsdata!$F:$F,Bakgrunnsdata!$C:$C,'Endring fra 2023 til 2024'!$B115,Bakgrunnsdata!$D:$D,'Endring fra 2023 til 2024'!K$1)</f>
        <v>36222.916525933681</v>
      </c>
      <c r="L115" s="2">
        <f>SUMIFS(Bakgrunnsdata!$F:$F,Bakgrunnsdata!$C:$C,'Endring fra 2023 til 2024'!$B115,Bakgrunnsdata!$D:$D,'Endring fra 2023 til 2024'!L$1)</f>
        <v>36860.809342332956</v>
      </c>
      <c r="M115" s="2">
        <f>SUMIFS(Bakgrunnsdata!$F:$F,Bakgrunnsdata!$C:$C,'Endring fra 2023 til 2024'!$B115,Bakgrunnsdata!$D:$D,'Endring fra 2023 til 2024'!M$1)</f>
        <v>38647.067643889779</v>
      </c>
      <c r="N115" s="2">
        <f>SUMIFS(Bakgrunnsdata!$F:$F,Bakgrunnsdata!$C:$C,'Endring fra 2023 til 2024'!$B115,Bakgrunnsdata!$D:$D,'Endring fra 2023 til 2024'!N$1)</f>
        <v>38316.064728555284</v>
      </c>
      <c r="O115" s="2">
        <f>SUMIFS(Bakgrunnsdata!$F:$F,Bakgrunnsdata!$C:$C,'Endring fra 2023 til 2024'!$B115,Bakgrunnsdata!$D:$D,'Endring fra 2023 til 2024'!O$1)</f>
        <v>37883.393908463862</v>
      </c>
      <c r="P115" s="2">
        <f>SUMIFS(Bakgrunnsdata!$F:$F,Bakgrunnsdata!$C:$C,'Endring fra 2023 til 2024'!$B115,Bakgrunnsdata!$D:$D,'Endring fra 2023 til 2024'!P$1)</f>
        <v>38527.229933324073</v>
      </c>
      <c r="Q115" s="5">
        <f t="shared" si="2"/>
        <v>1.6995204453325474E-2</v>
      </c>
      <c r="R115" s="6">
        <f t="shared" si="3"/>
        <v>643.83602486021118</v>
      </c>
    </row>
    <row r="116" spans="1:18">
      <c r="A116" t="s">
        <v>172</v>
      </c>
      <c r="B116" t="s">
        <v>237</v>
      </c>
      <c r="C116" t="s">
        <v>238</v>
      </c>
      <c r="D116" s="2">
        <f>SUMIFS(Bakgrunnsdata!$F:$F,Bakgrunnsdata!$C:$C,'Endring fra 2023 til 2024'!$B116,Bakgrunnsdata!$D:$D,'Endring fra 2023 til 2024'!D$1)</f>
        <v>57949.379842855713</v>
      </c>
      <c r="E116" s="2">
        <f>SUMIFS(Bakgrunnsdata!$F:$F,Bakgrunnsdata!$C:$C,'Endring fra 2023 til 2024'!$B116,Bakgrunnsdata!$D:$D,'Endring fra 2023 til 2024'!E$1)</f>
        <v>59304.560307456748</v>
      </c>
      <c r="F116" s="2">
        <f>SUMIFS(Bakgrunnsdata!$F:$F,Bakgrunnsdata!$C:$C,'Endring fra 2023 til 2024'!$B116,Bakgrunnsdata!$D:$D,'Endring fra 2023 til 2024'!F$1)</f>
        <v>60520.836815900839</v>
      </c>
      <c r="G116" s="2">
        <f>SUMIFS(Bakgrunnsdata!$F:$F,Bakgrunnsdata!$C:$C,'Endring fra 2023 til 2024'!$B116,Bakgrunnsdata!$D:$D,'Endring fra 2023 til 2024'!G$1)</f>
        <v>61689.601147707159</v>
      </c>
      <c r="H116" s="2">
        <f>SUMIFS(Bakgrunnsdata!$F:$F,Bakgrunnsdata!$C:$C,'Endring fra 2023 til 2024'!$B116,Bakgrunnsdata!$D:$D,'Endring fra 2023 til 2024'!H$1)</f>
        <v>61959.055490986168</v>
      </c>
      <c r="I116" s="2">
        <f>SUMIFS(Bakgrunnsdata!$F:$F,Bakgrunnsdata!$C:$C,'Endring fra 2023 til 2024'!$B116,Bakgrunnsdata!$D:$D,'Endring fra 2023 til 2024'!I$1)</f>
        <v>58890.427736565398</v>
      </c>
      <c r="J116" s="2">
        <f>SUMIFS(Bakgrunnsdata!$F:$F,Bakgrunnsdata!$C:$C,'Endring fra 2023 til 2024'!$B116,Bakgrunnsdata!$D:$D,'Endring fra 2023 til 2024'!J$1)</f>
        <v>59048.90309591328</v>
      </c>
      <c r="K116" s="2">
        <f>SUMIFS(Bakgrunnsdata!$F:$F,Bakgrunnsdata!$C:$C,'Endring fra 2023 til 2024'!$B116,Bakgrunnsdata!$D:$D,'Endring fra 2023 til 2024'!K$1)</f>
        <v>57502.158146753027</v>
      </c>
      <c r="L116" s="2">
        <f>SUMIFS(Bakgrunnsdata!$F:$F,Bakgrunnsdata!$C:$C,'Endring fra 2023 til 2024'!$B116,Bakgrunnsdata!$D:$D,'Endring fra 2023 til 2024'!L$1)</f>
        <v>57240.646696462347</v>
      </c>
      <c r="M116" s="2">
        <f>SUMIFS(Bakgrunnsdata!$F:$F,Bakgrunnsdata!$C:$C,'Endring fra 2023 til 2024'!$B116,Bakgrunnsdata!$D:$D,'Endring fra 2023 til 2024'!M$1)</f>
        <v>59179.667524463512</v>
      </c>
      <c r="N116" s="2">
        <f>SUMIFS(Bakgrunnsdata!$F:$F,Bakgrunnsdata!$C:$C,'Endring fra 2023 til 2024'!$B116,Bakgrunnsdata!$D:$D,'Endring fra 2023 til 2024'!N$1)</f>
        <v>58827.58686343224</v>
      </c>
      <c r="O116" s="2">
        <f>SUMIFS(Bakgrunnsdata!$F:$F,Bakgrunnsdata!$C:$C,'Endring fra 2023 til 2024'!$B116,Bakgrunnsdata!$D:$D,'Endring fra 2023 til 2024'!O$1)</f>
        <v>56838.442615593558</v>
      </c>
      <c r="P116" s="2">
        <f>SUMIFS(Bakgrunnsdata!$F:$F,Bakgrunnsdata!$C:$C,'Endring fra 2023 til 2024'!$B116,Bakgrunnsdata!$D:$D,'Endring fra 2023 til 2024'!P$1)</f>
        <v>55920.170560780898</v>
      </c>
      <c r="Q116" s="5">
        <f t="shared" si="2"/>
        <v>-1.615582715774011E-2</v>
      </c>
      <c r="R116" s="6">
        <f t="shared" si="3"/>
        <v>-918.27205481265992</v>
      </c>
    </row>
    <row r="117" spans="1:18">
      <c r="A117" t="s">
        <v>172</v>
      </c>
      <c r="B117" t="s">
        <v>239</v>
      </c>
      <c r="C117" t="s">
        <v>240</v>
      </c>
      <c r="D117" s="2">
        <f>SUMIFS(Bakgrunnsdata!$F:$F,Bakgrunnsdata!$C:$C,'Endring fra 2023 til 2024'!$B117,Bakgrunnsdata!$D:$D,'Endring fra 2023 til 2024'!D$1)</f>
        <v>50752.40996795219</v>
      </c>
      <c r="E117" s="2">
        <f>SUMIFS(Bakgrunnsdata!$F:$F,Bakgrunnsdata!$C:$C,'Endring fra 2023 til 2024'!$B117,Bakgrunnsdata!$D:$D,'Endring fra 2023 til 2024'!E$1)</f>
        <v>50829.693008913971</v>
      </c>
      <c r="F117" s="2">
        <f>SUMIFS(Bakgrunnsdata!$F:$F,Bakgrunnsdata!$C:$C,'Endring fra 2023 til 2024'!$B117,Bakgrunnsdata!$D:$D,'Endring fra 2023 til 2024'!F$1)</f>
        <v>51701.523309994729</v>
      </c>
      <c r="G117" s="2">
        <f>SUMIFS(Bakgrunnsdata!$F:$F,Bakgrunnsdata!$C:$C,'Endring fra 2023 til 2024'!$B117,Bakgrunnsdata!$D:$D,'Endring fra 2023 til 2024'!G$1)</f>
        <v>53316.715148717361</v>
      </c>
      <c r="H117" s="2">
        <f>SUMIFS(Bakgrunnsdata!$F:$F,Bakgrunnsdata!$C:$C,'Endring fra 2023 til 2024'!$B117,Bakgrunnsdata!$D:$D,'Endring fra 2023 til 2024'!H$1)</f>
        <v>53991.991524879835</v>
      </c>
      <c r="I117" s="2">
        <f>SUMIFS(Bakgrunnsdata!$F:$F,Bakgrunnsdata!$C:$C,'Endring fra 2023 til 2024'!$B117,Bakgrunnsdata!$D:$D,'Endring fra 2023 til 2024'!I$1)</f>
        <v>52399.752995457107</v>
      </c>
      <c r="J117" s="2">
        <f>SUMIFS(Bakgrunnsdata!$F:$F,Bakgrunnsdata!$C:$C,'Endring fra 2023 til 2024'!$B117,Bakgrunnsdata!$D:$D,'Endring fra 2023 til 2024'!J$1)</f>
        <v>50548.307304192895</v>
      </c>
      <c r="K117" s="2">
        <f>SUMIFS(Bakgrunnsdata!$F:$F,Bakgrunnsdata!$C:$C,'Endring fra 2023 til 2024'!$B117,Bakgrunnsdata!$D:$D,'Endring fra 2023 til 2024'!K$1)</f>
        <v>47156.666340377342</v>
      </c>
      <c r="L117" s="2">
        <f>SUMIFS(Bakgrunnsdata!$F:$F,Bakgrunnsdata!$C:$C,'Endring fra 2023 til 2024'!$B117,Bakgrunnsdata!$D:$D,'Endring fra 2023 til 2024'!L$1)</f>
        <v>46076.140062117789</v>
      </c>
      <c r="M117" s="2">
        <f>SUMIFS(Bakgrunnsdata!$F:$F,Bakgrunnsdata!$C:$C,'Endring fra 2023 til 2024'!$B117,Bakgrunnsdata!$D:$D,'Endring fra 2023 til 2024'!M$1)</f>
        <v>46986.052993231424</v>
      </c>
      <c r="N117" s="2">
        <f>SUMIFS(Bakgrunnsdata!$F:$F,Bakgrunnsdata!$C:$C,'Endring fra 2023 til 2024'!$B117,Bakgrunnsdata!$D:$D,'Endring fra 2023 til 2024'!N$1)</f>
        <v>46335.208331076283</v>
      </c>
      <c r="O117" s="2">
        <f>SUMIFS(Bakgrunnsdata!$F:$F,Bakgrunnsdata!$C:$C,'Endring fra 2023 til 2024'!$B117,Bakgrunnsdata!$D:$D,'Endring fra 2023 til 2024'!O$1)</f>
        <v>45230.463543403275</v>
      </c>
      <c r="P117" s="2">
        <f>SUMIFS(Bakgrunnsdata!$F:$F,Bakgrunnsdata!$C:$C,'Endring fra 2023 til 2024'!$B117,Bakgrunnsdata!$D:$D,'Endring fra 2023 til 2024'!P$1)</f>
        <v>44214.293757704334</v>
      </c>
      <c r="Q117" s="5">
        <f t="shared" si="2"/>
        <v>-2.2466490636865122E-2</v>
      </c>
      <c r="R117" s="6">
        <f t="shared" si="3"/>
        <v>-1016.1697856989413</v>
      </c>
    </row>
    <row r="118" spans="1:18">
      <c r="A118" t="s">
        <v>172</v>
      </c>
      <c r="B118" t="s">
        <v>241</v>
      </c>
      <c r="C118" t="s">
        <v>242</v>
      </c>
      <c r="D118" s="2">
        <f>SUMIFS(Bakgrunnsdata!$F:$F,Bakgrunnsdata!$C:$C,'Endring fra 2023 til 2024'!$B118,Bakgrunnsdata!$D:$D,'Endring fra 2023 til 2024'!D$1)</f>
        <v>62947.233610620933</v>
      </c>
      <c r="E118" s="2">
        <f>SUMIFS(Bakgrunnsdata!$F:$F,Bakgrunnsdata!$C:$C,'Endring fra 2023 til 2024'!$B118,Bakgrunnsdata!$D:$D,'Endring fra 2023 til 2024'!E$1)</f>
        <v>61188.178648113528</v>
      </c>
      <c r="F118" s="2">
        <f>SUMIFS(Bakgrunnsdata!$F:$F,Bakgrunnsdata!$C:$C,'Endring fra 2023 til 2024'!$B118,Bakgrunnsdata!$D:$D,'Endring fra 2023 til 2024'!F$1)</f>
        <v>59553.885853982923</v>
      </c>
      <c r="G118" s="2">
        <f>SUMIFS(Bakgrunnsdata!$F:$F,Bakgrunnsdata!$C:$C,'Endring fra 2023 til 2024'!$B118,Bakgrunnsdata!$D:$D,'Endring fra 2023 til 2024'!G$1)</f>
        <v>58316.929554768089</v>
      </c>
      <c r="H118" s="2">
        <f>SUMIFS(Bakgrunnsdata!$F:$F,Bakgrunnsdata!$C:$C,'Endring fra 2023 til 2024'!$B118,Bakgrunnsdata!$D:$D,'Endring fra 2023 til 2024'!H$1)</f>
        <v>59492.041218080034</v>
      </c>
      <c r="I118" s="2">
        <f>SUMIFS(Bakgrunnsdata!$F:$F,Bakgrunnsdata!$C:$C,'Endring fra 2023 til 2024'!$B118,Bakgrunnsdata!$D:$D,'Endring fra 2023 til 2024'!I$1)</f>
        <v>59175.893893775166</v>
      </c>
      <c r="J118" s="2">
        <f>SUMIFS(Bakgrunnsdata!$F:$F,Bakgrunnsdata!$C:$C,'Endring fra 2023 til 2024'!$B118,Bakgrunnsdata!$D:$D,'Endring fra 2023 til 2024'!J$1)</f>
        <v>61155.152885718941</v>
      </c>
      <c r="K118" s="2">
        <f>SUMIFS(Bakgrunnsdata!$F:$F,Bakgrunnsdata!$C:$C,'Endring fra 2023 til 2024'!$B118,Bakgrunnsdata!$D:$D,'Endring fra 2023 til 2024'!K$1)</f>
        <v>60881.488982838215</v>
      </c>
      <c r="L118" s="2">
        <f>SUMIFS(Bakgrunnsdata!$F:$F,Bakgrunnsdata!$C:$C,'Endring fra 2023 til 2024'!$B118,Bakgrunnsdata!$D:$D,'Endring fra 2023 til 2024'!L$1)</f>
        <v>61707.048933037164</v>
      </c>
      <c r="M118" s="2">
        <f>SUMIFS(Bakgrunnsdata!$F:$F,Bakgrunnsdata!$C:$C,'Endring fra 2023 til 2024'!$B118,Bakgrunnsdata!$D:$D,'Endring fra 2023 til 2024'!M$1)</f>
        <v>60146.675880883377</v>
      </c>
      <c r="N118" s="2">
        <f>SUMIFS(Bakgrunnsdata!$F:$F,Bakgrunnsdata!$C:$C,'Endring fra 2023 til 2024'!$B118,Bakgrunnsdata!$D:$D,'Endring fra 2023 til 2024'!N$1)</f>
        <v>60971.612804639626</v>
      </c>
      <c r="O118" s="2">
        <f>SUMIFS(Bakgrunnsdata!$F:$F,Bakgrunnsdata!$C:$C,'Endring fra 2023 til 2024'!$B118,Bakgrunnsdata!$D:$D,'Endring fra 2023 til 2024'!O$1)</f>
        <v>59025.786290873679</v>
      </c>
      <c r="P118" s="2">
        <f>SUMIFS(Bakgrunnsdata!$F:$F,Bakgrunnsdata!$C:$C,'Endring fra 2023 til 2024'!$B118,Bakgrunnsdata!$D:$D,'Endring fra 2023 til 2024'!P$1)</f>
        <v>56540.329787178765</v>
      </c>
      <c r="Q118" s="5">
        <f t="shared" si="2"/>
        <v>-4.2107977883544145E-2</v>
      </c>
      <c r="R118" s="6">
        <f t="shared" si="3"/>
        <v>-2485.4565036949134</v>
      </c>
    </row>
    <row r="119" spans="1:18">
      <c r="A119" t="s">
        <v>172</v>
      </c>
      <c r="B119" t="s">
        <v>243</v>
      </c>
      <c r="C119" t="s">
        <v>244</v>
      </c>
      <c r="D119" s="2">
        <f>SUMIFS(Bakgrunnsdata!$F:$F,Bakgrunnsdata!$C:$C,'Endring fra 2023 til 2024'!$B119,Bakgrunnsdata!$D:$D,'Endring fra 2023 til 2024'!D$1)</f>
        <v>75404.509956355148</v>
      </c>
      <c r="E119" s="2">
        <f>SUMIFS(Bakgrunnsdata!$F:$F,Bakgrunnsdata!$C:$C,'Endring fra 2023 til 2024'!$B119,Bakgrunnsdata!$D:$D,'Endring fra 2023 til 2024'!E$1)</f>
        <v>75557.838647342011</v>
      </c>
      <c r="F119" s="2">
        <f>SUMIFS(Bakgrunnsdata!$F:$F,Bakgrunnsdata!$C:$C,'Endring fra 2023 til 2024'!$B119,Bakgrunnsdata!$D:$D,'Endring fra 2023 til 2024'!F$1)</f>
        <v>80404.194030338753</v>
      </c>
      <c r="G119" s="2">
        <f>SUMIFS(Bakgrunnsdata!$F:$F,Bakgrunnsdata!$C:$C,'Endring fra 2023 til 2024'!$B119,Bakgrunnsdata!$D:$D,'Endring fra 2023 til 2024'!G$1)</f>
        <v>80613.599417391088</v>
      </c>
      <c r="H119" s="2">
        <f>SUMIFS(Bakgrunnsdata!$F:$F,Bakgrunnsdata!$C:$C,'Endring fra 2023 til 2024'!$B119,Bakgrunnsdata!$D:$D,'Endring fra 2023 til 2024'!H$1)</f>
        <v>81700.035432650213</v>
      </c>
      <c r="I119" s="2">
        <f>SUMIFS(Bakgrunnsdata!$F:$F,Bakgrunnsdata!$C:$C,'Endring fra 2023 til 2024'!$B119,Bakgrunnsdata!$D:$D,'Endring fra 2023 til 2024'!I$1)</f>
        <v>82752.890229647513</v>
      </c>
      <c r="J119" s="2">
        <f>SUMIFS(Bakgrunnsdata!$F:$F,Bakgrunnsdata!$C:$C,'Endring fra 2023 til 2024'!$B119,Bakgrunnsdata!$D:$D,'Endring fra 2023 til 2024'!J$1)</f>
        <v>82265.906868507838</v>
      </c>
      <c r="K119" s="2">
        <f>SUMIFS(Bakgrunnsdata!$F:$F,Bakgrunnsdata!$C:$C,'Endring fra 2023 til 2024'!$B119,Bakgrunnsdata!$D:$D,'Endring fra 2023 til 2024'!K$1)</f>
        <v>76416.104754203596</v>
      </c>
      <c r="L119" s="2">
        <f>SUMIFS(Bakgrunnsdata!$F:$F,Bakgrunnsdata!$C:$C,'Endring fra 2023 til 2024'!$B119,Bakgrunnsdata!$D:$D,'Endring fra 2023 til 2024'!L$1)</f>
        <v>74924.706453017629</v>
      </c>
      <c r="M119" s="2">
        <f>SUMIFS(Bakgrunnsdata!$F:$F,Bakgrunnsdata!$C:$C,'Endring fra 2023 til 2024'!$B119,Bakgrunnsdata!$D:$D,'Endring fra 2023 til 2024'!M$1)</f>
        <v>77250.648499832154</v>
      </c>
      <c r="N119" s="2">
        <f>SUMIFS(Bakgrunnsdata!$F:$F,Bakgrunnsdata!$C:$C,'Endring fra 2023 til 2024'!$B119,Bakgrunnsdata!$D:$D,'Endring fra 2023 til 2024'!N$1)</f>
        <v>78138.373833227539</v>
      </c>
      <c r="O119" s="2">
        <f>SUMIFS(Bakgrunnsdata!$F:$F,Bakgrunnsdata!$C:$C,'Endring fra 2023 til 2024'!$B119,Bakgrunnsdata!$D:$D,'Endring fra 2023 til 2024'!O$1)</f>
        <v>72691.782213453786</v>
      </c>
      <c r="P119" s="2">
        <f>SUMIFS(Bakgrunnsdata!$F:$F,Bakgrunnsdata!$C:$C,'Endring fra 2023 til 2024'!$B119,Bakgrunnsdata!$D:$D,'Endring fra 2023 til 2024'!P$1)</f>
        <v>69395.890923238403</v>
      </c>
      <c r="Q119" s="5">
        <f t="shared" si="2"/>
        <v>-4.5340631222071992E-2</v>
      </c>
      <c r="R119" s="6">
        <f t="shared" si="3"/>
        <v>-3295.8912902153825</v>
      </c>
    </row>
    <row r="120" spans="1:18">
      <c r="A120" t="s">
        <v>172</v>
      </c>
      <c r="B120" t="s">
        <v>245</v>
      </c>
      <c r="C120" t="s">
        <v>246</v>
      </c>
      <c r="D120" s="2">
        <f>SUMIFS(Bakgrunnsdata!$F:$F,Bakgrunnsdata!$C:$C,'Endring fra 2023 til 2024'!$B120,Bakgrunnsdata!$D:$D,'Endring fra 2023 til 2024'!D$1)</f>
        <v>68386.243288141995</v>
      </c>
      <c r="E120" s="2">
        <f>SUMIFS(Bakgrunnsdata!$F:$F,Bakgrunnsdata!$C:$C,'Endring fra 2023 til 2024'!$B120,Bakgrunnsdata!$D:$D,'Endring fra 2023 til 2024'!E$1)</f>
        <v>78773.241423774074</v>
      </c>
      <c r="F120" s="2">
        <f>SUMIFS(Bakgrunnsdata!$F:$F,Bakgrunnsdata!$C:$C,'Endring fra 2023 til 2024'!$B120,Bakgrunnsdata!$D:$D,'Endring fra 2023 til 2024'!F$1)</f>
        <v>70453.667611844125</v>
      </c>
      <c r="G120" s="2">
        <f>SUMIFS(Bakgrunnsdata!$F:$F,Bakgrunnsdata!$C:$C,'Endring fra 2023 til 2024'!$B120,Bakgrunnsdata!$D:$D,'Endring fra 2023 til 2024'!G$1)</f>
        <v>70798.086110360149</v>
      </c>
      <c r="H120" s="2">
        <f>SUMIFS(Bakgrunnsdata!$F:$F,Bakgrunnsdata!$C:$C,'Endring fra 2023 til 2024'!$B120,Bakgrunnsdata!$D:$D,'Endring fra 2023 til 2024'!H$1)</f>
        <v>71034.04837759606</v>
      </c>
      <c r="I120" s="2">
        <f>SUMIFS(Bakgrunnsdata!$F:$F,Bakgrunnsdata!$C:$C,'Endring fra 2023 til 2024'!$B120,Bakgrunnsdata!$D:$D,'Endring fra 2023 til 2024'!I$1)</f>
        <v>69898.202374853528</v>
      </c>
      <c r="J120" s="2">
        <f>SUMIFS(Bakgrunnsdata!$F:$F,Bakgrunnsdata!$C:$C,'Endring fra 2023 til 2024'!$B120,Bakgrunnsdata!$D:$D,'Endring fra 2023 til 2024'!J$1)</f>
        <v>76792.549049604931</v>
      </c>
      <c r="K120" s="2">
        <f>SUMIFS(Bakgrunnsdata!$F:$F,Bakgrunnsdata!$C:$C,'Endring fra 2023 til 2024'!$B120,Bakgrunnsdata!$D:$D,'Endring fra 2023 til 2024'!K$1)</f>
        <v>73172.011976019043</v>
      </c>
      <c r="L120" s="2">
        <f>SUMIFS(Bakgrunnsdata!$F:$F,Bakgrunnsdata!$C:$C,'Endring fra 2023 til 2024'!$B120,Bakgrunnsdata!$D:$D,'Endring fra 2023 til 2024'!L$1)</f>
        <v>73393.433851337642</v>
      </c>
      <c r="M120" s="2">
        <f>SUMIFS(Bakgrunnsdata!$F:$F,Bakgrunnsdata!$C:$C,'Endring fra 2023 til 2024'!$B120,Bakgrunnsdata!$D:$D,'Endring fra 2023 til 2024'!M$1)</f>
        <v>77901.730758372141</v>
      </c>
      <c r="N120" s="2">
        <f>SUMIFS(Bakgrunnsdata!$F:$F,Bakgrunnsdata!$C:$C,'Endring fra 2023 til 2024'!$B120,Bakgrunnsdata!$D:$D,'Endring fra 2023 til 2024'!N$1)</f>
        <v>76871.943579137995</v>
      </c>
      <c r="O120" s="2">
        <f>SUMIFS(Bakgrunnsdata!$F:$F,Bakgrunnsdata!$C:$C,'Endring fra 2023 til 2024'!$B120,Bakgrunnsdata!$D:$D,'Endring fra 2023 til 2024'!O$1)</f>
        <v>73239.947379970166</v>
      </c>
      <c r="P120" s="2">
        <f>SUMIFS(Bakgrunnsdata!$F:$F,Bakgrunnsdata!$C:$C,'Endring fra 2023 til 2024'!$B120,Bakgrunnsdata!$D:$D,'Endring fra 2023 til 2024'!P$1)</f>
        <v>61577.833439630296</v>
      </c>
      <c r="Q120" s="5">
        <f t="shared" si="2"/>
        <v>-0.1592315991140274</v>
      </c>
      <c r="R120" s="6">
        <f t="shared" si="3"/>
        <v>-11662.11394033987</v>
      </c>
    </row>
    <row r="121" spans="1:18">
      <c r="A121" t="s">
        <v>172</v>
      </c>
      <c r="B121" t="s">
        <v>247</v>
      </c>
      <c r="C121" t="s">
        <v>248</v>
      </c>
      <c r="D121" s="2">
        <f>SUMIFS(Bakgrunnsdata!$F:$F,Bakgrunnsdata!$C:$C,'Endring fra 2023 til 2024'!$B121,Bakgrunnsdata!$D:$D,'Endring fra 2023 til 2024'!D$1)</f>
        <v>89655.353559958952</v>
      </c>
      <c r="E121" s="2">
        <f>SUMIFS(Bakgrunnsdata!$F:$F,Bakgrunnsdata!$C:$C,'Endring fra 2023 til 2024'!$B121,Bakgrunnsdata!$D:$D,'Endring fra 2023 til 2024'!E$1)</f>
        <v>91478.538451871354</v>
      </c>
      <c r="F121" s="2">
        <f>SUMIFS(Bakgrunnsdata!$F:$F,Bakgrunnsdata!$C:$C,'Endring fra 2023 til 2024'!$B121,Bakgrunnsdata!$D:$D,'Endring fra 2023 til 2024'!F$1)</f>
        <v>89938.781260475414</v>
      </c>
      <c r="G121" s="2">
        <f>SUMIFS(Bakgrunnsdata!$F:$F,Bakgrunnsdata!$C:$C,'Endring fra 2023 til 2024'!$B121,Bakgrunnsdata!$D:$D,'Endring fra 2023 til 2024'!G$1)</f>
        <v>89069.108388038469</v>
      </c>
      <c r="H121" s="2">
        <f>SUMIFS(Bakgrunnsdata!$F:$F,Bakgrunnsdata!$C:$C,'Endring fra 2023 til 2024'!$B121,Bakgrunnsdata!$D:$D,'Endring fra 2023 til 2024'!H$1)</f>
        <v>88778.709359873988</v>
      </c>
      <c r="I121" s="2">
        <f>SUMIFS(Bakgrunnsdata!$F:$F,Bakgrunnsdata!$C:$C,'Endring fra 2023 til 2024'!$B121,Bakgrunnsdata!$D:$D,'Endring fra 2023 til 2024'!I$1)</f>
        <v>84261.202470426244</v>
      </c>
      <c r="J121" s="2">
        <f>SUMIFS(Bakgrunnsdata!$F:$F,Bakgrunnsdata!$C:$C,'Endring fra 2023 til 2024'!$B121,Bakgrunnsdata!$D:$D,'Endring fra 2023 til 2024'!J$1)</f>
        <v>86251.515211466263</v>
      </c>
      <c r="K121" s="2">
        <f>SUMIFS(Bakgrunnsdata!$F:$F,Bakgrunnsdata!$C:$C,'Endring fra 2023 til 2024'!$B121,Bakgrunnsdata!$D:$D,'Endring fra 2023 til 2024'!K$1)</f>
        <v>80670.813526047466</v>
      </c>
      <c r="L121" s="2">
        <f>SUMIFS(Bakgrunnsdata!$F:$F,Bakgrunnsdata!$C:$C,'Endring fra 2023 til 2024'!$B121,Bakgrunnsdata!$D:$D,'Endring fra 2023 til 2024'!L$1)</f>
        <v>82282.807999375174</v>
      </c>
      <c r="M121" s="2">
        <f>SUMIFS(Bakgrunnsdata!$F:$F,Bakgrunnsdata!$C:$C,'Endring fra 2023 til 2024'!$B121,Bakgrunnsdata!$D:$D,'Endring fra 2023 til 2024'!M$1)</f>
        <v>85849.731980812285</v>
      </c>
      <c r="N121" s="2">
        <f>SUMIFS(Bakgrunnsdata!$F:$F,Bakgrunnsdata!$C:$C,'Endring fra 2023 til 2024'!$B121,Bakgrunnsdata!$D:$D,'Endring fra 2023 til 2024'!N$1)</f>
        <v>84479.475501175068</v>
      </c>
      <c r="O121" s="2">
        <f>SUMIFS(Bakgrunnsdata!$F:$F,Bakgrunnsdata!$C:$C,'Endring fra 2023 til 2024'!$B121,Bakgrunnsdata!$D:$D,'Endring fra 2023 til 2024'!O$1)</f>
        <v>79608.996254280908</v>
      </c>
      <c r="P121" s="2">
        <f>SUMIFS(Bakgrunnsdata!$F:$F,Bakgrunnsdata!$C:$C,'Endring fra 2023 til 2024'!$B121,Bakgrunnsdata!$D:$D,'Endring fra 2023 til 2024'!P$1)</f>
        <v>78656.130563908402</v>
      </c>
      <c r="Q121" s="5">
        <f t="shared" si="2"/>
        <v>-1.1969321750131545E-2</v>
      </c>
      <c r="R121" s="6">
        <f t="shared" si="3"/>
        <v>-952.86569037250592</v>
      </c>
    </row>
    <row r="122" spans="1:18">
      <c r="A122" t="s">
        <v>172</v>
      </c>
      <c r="B122" t="s">
        <v>249</v>
      </c>
      <c r="C122" t="s">
        <v>250</v>
      </c>
      <c r="D122" s="2">
        <f>SUMIFS(Bakgrunnsdata!$F:$F,Bakgrunnsdata!$C:$C,'Endring fra 2023 til 2024'!$B122,Bakgrunnsdata!$D:$D,'Endring fra 2023 til 2024'!D$1)</f>
        <v>27438.62748568182</v>
      </c>
      <c r="E122" s="2">
        <f>SUMIFS(Bakgrunnsdata!$F:$F,Bakgrunnsdata!$C:$C,'Endring fra 2023 til 2024'!$B122,Bakgrunnsdata!$D:$D,'Endring fra 2023 til 2024'!E$1)</f>
        <v>26994.761151275234</v>
      </c>
      <c r="F122" s="2">
        <f>SUMIFS(Bakgrunnsdata!$F:$F,Bakgrunnsdata!$C:$C,'Endring fra 2023 til 2024'!$B122,Bakgrunnsdata!$D:$D,'Endring fra 2023 til 2024'!F$1)</f>
        <v>26913.641848477837</v>
      </c>
      <c r="G122" s="2">
        <f>SUMIFS(Bakgrunnsdata!$F:$F,Bakgrunnsdata!$C:$C,'Endring fra 2023 til 2024'!$B122,Bakgrunnsdata!$D:$D,'Endring fra 2023 til 2024'!G$1)</f>
        <v>26415.603745081138</v>
      </c>
      <c r="H122" s="2">
        <f>SUMIFS(Bakgrunnsdata!$F:$F,Bakgrunnsdata!$C:$C,'Endring fra 2023 til 2024'!$B122,Bakgrunnsdata!$D:$D,'Endring fra 2023 til 2024'!H$1)</f>
        <v>26418.573443657075</v>
      </c>
      <c r="I122" s="2">
        <f>SUMIFS(Bakgrunnsdata!$F:$F,Bakgrunnsdata!$C:$C,'Endring fra 2023 til 2024'!$B122,Bakgrunnsdata!$D:$D,'Endring fra 2023 til 2024'!I$1)</f>
        <v>25324.344257029003</v>
      </c>
      <c r="J122" s="2">
        <f>SUMIFS(Bakgrunnsdata!$F:$F,Bakgrunnsdata!$C:$C,'Endring fra 2023 til 2024'!$B122,Bakgrunnsdata!$D:$D,'Endring fra 2023 til 2024'!J$1)</f>
        <v>25317.519054988417</v>
      </c>
      <c r="K122" s="2">
        <f>SUMIFS(Bakgrunnsdata!$F:$F,Bakgrunnsdata!$C:$C,'Endring fra 2023 til 2024'!$B122,Bakgrunnsdata!$D:$D,'Endring fra 2023 til 2024'!K$1)</f>
        <v>23971.123924054547</v>
      </c>
      <c r="L122" s="2">
        <f>SUMIFS(Bakgrunnsdata!$F:$F,Bakgrunnsdata!$C:$C,'Endring fra 2023 til 2024'!$B122,Bakgrunnsdata!$D:$D,'Endring fra 2023 til 2024'!L$1)</f>
        <v>23779.585170752478</v>
      </c>
      <c r="M122" s="2">
        <f>SUMIFS(Bakgrunnsdata!$F:$F,Bakgrunnsdata!$C:$C,'Endring fra 2023 til 2024'!$B122,Bakgrunnsdata!$D:$D,'Endring fra 2023 til 2024'!M$1)</f>
        <v>24486.375380070436</v>
      </c>
      <c r="N122" s="2">
        <f>SUMIFS(Bakgrunnsdata!$F:$F,Bakgrunnsdata!$C:$C,'Endring fra 2023 til 2024'!$B122,Bakgrunnsdata!$D:$D,'Endring fra 2023 til 2024'!N$1)</f>
        <v>23912.455011890401</v>
      </c>
      <c r="O122" s="2">
        <f>SUMIFS(Bakgrunnsdata!$F:$F,Bakgrunnsdata!$C:$C,'Endring fra 2023 til 2024'!$B122,Bakgrunnsdata!$D:$D,'Endring fra 2023 til 2024'!O$1)</f>
        <v>22182.458884544638</v>
      </c>
      <c r="P122" s="2">
        <f>SUMIFS(Bakgrunnsdata!$F:$F,Bakgrunnsdata!$C:$C,'Endring fra 2023 til 2024'!$B122,Bakgrunnsdata!$D:$D,'Endring fra 2023 til 2024'!P$1)</f>
        <v>22625.285997047587</v>
      </c>
      <c r="Q122" s="5">
        <f t="shared" si="2"/>
        <v>1.9962940754574499E-2</v>
      </c>
      <c r="R122" s="6">
        <f t="shared" si="3"/>
        <v>442.8271125029496</v>
      </c>
    </row>
    <row r="123" spans="1:18">
      <c r="A123" t="s">
        <v>172</v>
      </c>
      <c r="B123" t="s">
        <v>251</v>
      </c>
      <c r="C123" t="s">
        <v>252</v>
      </c>
      <c r="D123" s="2">
        <f>SUMIFS(Bakgrunnsdata!$F:$F,Bakgrunnsdata!$C:$C,'Endring fra 2023 til 2024'!$B123,Bakgrunnsdata!$D:$D,'Endring fra 2023 til 2024'!D$1)</f>
        <v>44407.830045688715</v>
      </c>
      <c r="E123" s="2">
        <f>SUMIFS(Bakgrunnsdata!$F:$F,Bakgrunnsdata!$C:$C,'Endring fra 2023 til 2024'!$B123,Bakgrunnsdata!$D:$D,'Endring fra 2023 til 2024'!E$1)</f>
        <v>44402.567284538745</v>
      </c>
      <c r="F123" s="2">
        <f>SUMIFS(Bakgrunnsdata!$F:$F,Bakgrunnsdata!$C:$C,'Endring fra 2023 til 2024'!$B123,Bakgrunnsdata!$D:$D,'Endring fra 2023 til 2024'!F$1)</f>
        <v>46635.293125836768</v>
      </c>
      <c r="G123" s="2">
        <f>SUMIFS(Bakgrunnsdata!$F:$F,Bakgrunnsdata!$C:$C,'Endring fra 2023 til 2024'!$B123,Bakgrunnsdata!$D:$D,'Endring fra 2023 til 2024'!G$1)</f>
        <v>47119.746765265576</v>
      </c>
      <c r="H123" s="2">
        <f>SUMIFS(Bakgrunnsdata!$F:$F,Bakgrunnsdata!$C:$C,'Endring fra 2023 til 2024'!$B123,Bakgrunnsdata!$D:$D,'Endring fra 2023 til 2024'!H$1)</f>
        <v>47577.821925990807</v>
      </c>
      <c r="I123" s="2">
        <f>SUMIFS(Bakgrunnsdata!$F:$F,Bakgrunnsdata!$C:$C,'Endring fra 2023 til 2024'!$B123,Bakgrunnsdata!$D:$D,'Endring fra 2023 til 2024'!I$1)</f>
        <v>44294.765830027369</v>
      </c>
      <c r="J123" s="2">
        <f>SUMIFS(Bakgrunnsdata!$F:$F,Bakgrunnsdata!$C:$C,'Endring fra 2023 til 2024'!$B123,Bakgrunnsdata!$D:$D,'Endring fra 2023 til 2024'!J$1)</f>
        <v>45892.337624039385</v>
      </c>
      <c r="K123" s="2">
        <f>SUMIFS(Bakgrunnsdata!$F:$F,Bakgrunnsdata!$C:$C,'Endring fra 2023 til 2024'!$B123,Bakgrunnsdata!$D:$D,'Endring fra 2023 til 2024'!K$1)</f>
        <v>42635.156248142317</v>
      </c>
      <c r="L123" s="2">
        <f>SUMIFS(Bakgrunnsdata!$F:$F,Bakgrunnsdata!$C:$C,'Endring fra 2023 til 2024'!$B123,Bakgrunnsdata!$D:$D,'Endring fra 2023 til 2024'!L$1)</f>
        <v>42602.383563912656</v>
      </c>
      <c r="M123" s="2">
        <f>SUMIFS(Bakgrunnsdata!$F:$F,Bakgrunnsdata!$C:$C,'Endring fra 2023 til 2024'!$B123,Bakgrunnsdata!$D:$D,'Endring fra 2023 til 2024'!M$1)</f>
        <v>43886.697621611871</v>
      </c>
      <c r="N123" s="2">
        <f>SUMIFS(Bakgrunnsdata!$F:$F,Bakgrunnsdata!$C:$C,'Endring fra 2023 til 2024'!$B123,Bakgrunnsdata!$D:$D,'Endring fra 2023 til 2024'!N$1)</f>
        <v>43768.733277725922</v>
      </c>
      <c r="O123" s="2">
        <f>SUMIFS(Bakgrunnsdata!$F:$F,Bakgrunnsdata!$C:$C,'Endring fra 2023 til 2024'!$B123,Bakgrunnsdata!$D:$D,'Endring fra 2023 til 2024'!O$1)</f>
        <v>41860.392965520958</v>
      </c>
      <c r="P123" s="2">
        <f>SUMIFS(Bakgrunnsdata!$F:$F,Bakgrunnsdata!$C:$C,'Endring fra 2023 til 2024'!$B123,Bakgrunnsdata!$D:$D,'Endring fra 2023 til 2024'!P$1)</f>
        <v>41603.984091097445</v>
      </c>
      <c r="Q123" s="5">
        <f t="shared" si="2"/>
        <v>-6.1253336688622539E-3</v>
      </c>
      <c r="R123" s="6">
        <f t="shared" si="3"/>
        <v>-256.40887442351232</v>
      </c>
    </row>
    <row r="124" spans="1:18">
      <c r="A124" t="s">
        <v>172</v>
      </c>
      <c r="B124" t="s">
        <v>253</v>
      </c>
      <c r="C124" t="s">
        <v>254</v>
      </c>
      <c r="D124" s="2">
        <f>SUMIFS(Bakgrunnsdata!$F:$F,Bakgrunnsdata!$C:$C,'Endring fra 2023 til 2024'!$B124,Bakgrunnsdata!$D:$D,'Endring fra 2023 til 2024'!D$1)</f>
        <v>22587.74051830465</v>
      </c>
      <c r="E124" s="2">
        <f>SUMIFS(Bakgrunnsdata!$F:$F,Bakgrunnsdata!$C:$C,'Endring fra 2023 til 2024'!$B124,Bakgrunnsdata!$D:$D,'Endring fra 2023 til 2024'!E$1)</f>
        <v>22957.400107171889</v>
      </c>
      <c r="F124" s="2">
        <f>SUMIFS(Bakgrunnsdata!$F:$F,Bakgrunnsdata!$C:$C,'Endring fra 2023 til 2024'!$B124,Bakgrunnsdata!$D:$D,'Endring fra 2023 til 2024'!F$1)</f>
        <v>23353.988778353276</v>
      </c>
      <c r="G124" s="2">
        <f>SUMIFS(Bakgrunnsdata!$F:$F,Bakgrunnsdata!$C:$C,'Endring fra 2023 til 2024'!$B124,Bakgrunnsdata!$D:$D,'Endring fra 2023 til 2024'!G$1)</f>
        <v>23286.13208637802</v>
      </c>
      <c r="H124" s="2">
        <f>SUMIFS(Bakgrunnsdata!$F:$F,Bakgrunnsdata!$C:$C,'Endring fra 2023 til 2024'!$B124,Bakgrunnsdata!$D:$D,'Endring fra 2023 til 2024'!H$1)</f>
        <v>23275.65466873072</v>
      </c>
      <c r="I124" s="2">
        <f>SUMIFS(Bakgrunnsdata!$F:$F,Bakgrunnsdata!$C:$C,'Endring fra 2023 til 2024'!$B124,Bakgrunnsdata!$D:$D,'Endring fra 2023 til 2024'!I$1)</f>
        <v>22538.960556244641</v>
      </c>
      <c r="J124" s="2">
        <f>SUMIFS(Bakgrunnsdata!$F:$F,Bakgrunnsdata!$C:$C,'Endring fra 2023 til 2024'!$B124,Bakgrunnsdata!$D:$D,'Endring fra 2023 til 2024'!J$1)</f>
        <v>23518.448946868553</v>
      </c>
      <c r="K124" s="2">
        <f>SUMIFS(Bakgrunnsdata!$F:$F,Bakgrunnsdata!$C:$C,'Endring fra 2023 til 2024'!$B124,Bakgrunnsdata!$D:$D,'Endring fra 2023 til 2024'!K$1)</f>
        <v>22044.814333045295</v>
      </c>
      <c r="L124" s="2">
        <f>SUMIFS(Bakgrunnsdata!$F:$F,Bakgrunnsdata!$C:$C,'Endring fra 2023 til 2024'!$B124,Bakgrunnsdata!$D:$D,'Endring fra 2023 til 2024'!L$1)</f>
        <v>22430.223142875428</v>
      </c>
      <c r="M124" s="2">
        <f>SUMIFS(Bakgrunnsdata!$F:$F,Bakgrunnsdata!$C:$C,'Endring fra 2023 til 2024'!$B124,Bakgrunnsdata!$D:$D,'Endring fra 2023 til 2024'!M$1)</f>
        <v>23134.280326998076</v>
      </c>
      <c r="N124" s="2">
        <f>SUMIFS(Bakgrunnsdata!$F:$F,Bakgrunnsdata!$C:$C,'Endring fra 2023 til 2024'!$B124,Bakgrunnsdata!$D:$D,'Endring fra 2023 til 2024'!N$1)</f>
        <v>23931.752958345365</v>
      </c>
      <c r="O124" s="2">
        <f>SUMIFS(Bakgrunnsdata!$F:$F,Bakgrunnsdata!$C:$C,'Endring fra 2023 til 2024'!$B124,Bakgrunnsdata!$D:$D,'Endring fra 2023 til 2024'!O$1)</f>
        <v>22950.024241883799</v>
      </c>
      <c r="P124" s="2">
        <f>SUMIFS(Bakgrunnsdata!$F:$F,Bakgrunnsdata!$C:$C,'Endring fra 2023 til 2024'!$B124,Bakgrunnsdata!$D:$D,'Endring fra 2023 til 2024'!P$1)</f>
        <v>21966.830016990007</v>
      </c>
      <c r="Q124" s="5">
        <f t="shared" si="2"/>
        <v>-4.284066171483436E-2</v>
      </c>
      <c r="R124" s="6">
        <f t="shared" si="3"/>
        <v>-983.19422489379212</v>
      </c>
    </row>
    <row r="125" spans="1:18">
      <c r="A125" t="s">
        <v>172</v>
      </c>
      <c r="B125" t="s">
        <v>255</v>
      </c>
      <c r="C125" t="s">
        <v>256</v>
      </c>
      <c r="D125" s="2">
        <f>SUMIFS(Bakgrunnsdata!$F:$F,Bakgrunnsdata!$C:$C,'Endring fra 2023 til 2024'!$B125,Bakgrunnsdata!$D:$D,'Endring fra 2023 til 2024'!D$1)</f>
        <v>16681.971912450783</v>
      </c>
      <c r="E125" s="2">
        <f>SUMIFS(Bakgrunnsdata!$F:$F,Bakgrunnsdata!$C:$C,'Endring fra 2023 til 2024'!$B125,Bakgrunnsdata!$D:$D,'Endring fra 2023 til 2024'!E$1)</f>
        <v>16933.334610320373</v>
      </c>
      <c r="F125" s="2">
        <f>SUMIFS(Bakgrunnsdata!$F:$F,Bakgrunnsdata!$C:$C,'Endring fra 2023 til 2024'!$B125,Bakgrunnsdata!$D:$D,'Endring fra 2023 til 2024'!F$1)</f>
        <v>16344.969266373044</v>
      </c>
      <c r="G125" s="2">
        <f>SUMIFS(Bakgrunnsdata!$F:$F,Bakgrunnsdata!$C:$C,'Endring fra 2023 til 2024'!$B125,Bakgrunnsdata!$D:$D,'Endring fra 2023 til 2024'!G$1)</f>
        <v>17567.262924668907</v>
      </c>
      <c r="H125" s="2">
        <f>SUMIFS(Bakgrunnsdata!$F:$F,Bakgrunnsdata!$C:$C,'Endring fra 2023 til 2024'!$B125,Bakgrunnsdata!$D:$D,'Endring fra 2023 til 2024'!H$1)</f>
        <v>17310.898922097622</v>
      </c>
      <c r="I125" s="2">
        <f>SUMIFS(Bakgrunnsdata!$F:$F,Bakgrunnsdata!$C:$C,'Endring fra 2023 til 2024'!$B125,Bakgrunnsdata!$D:$D,'Endring fra 2023 til 2024'!I$1)</f>
        <v>16654.671407616177</v>
      </c>
      <c r="J125" s="2">
        <f>SUMIFS(Bakgrunnsdata!$F:$F,Bakgrunnsdata!$C:$C,'Endring fra 2023 til 2024'!$B125,Bakgrunnsdata!$D:$D,'Endring fra 2023 til 2024'!J$1)</f>
        <v>16958.170418438822</v>
      </c>
      <c r="K125" s="2">
        <f>SUMIFS(Bakgrunnsdata!$F:$F,Bakgrunnsdata!$C:$C,'Endring fra 2023 til 2024'!$B125,Bakgrunnsdata!$D:$D,'Endring fra 2023 til 2024'!K$1)</f>
        <v>16239.304521524678</v>
      </c>
      <c r="L125" s="2">
        <f>SUMIFS(Bakgrunnsdata!$F:$F,Bakgrunnsdata!$C:$C,'Endring fra 2023 til 2024'!$B125,Bakgrunnsdata!$D:$D,'Endring fra 2023 til 2024'!L$1)</f>
        <v>16044.709514296243</v>
      </c>
      <c r="M125" s="2">
        <f>SUMIFS(Bakgrunnsdata!$F:$F,Bakgrunnsdata!$C:$C,'Endring fra 2023 til 2024'!$B125,Bakgrunnsdata!$D:$D,'Endring fra 2023 til 2024'!M$1)</f>
        <v>16255.93241701198</v>
      </c>
      <c r="N125" s="2">
        <f>SUMIFS(Bakgrunnsdata!$F:$F,Bakgrunnsdata!$C:$C,'Endring fra 2023 til 2024'!$B125,Bakgrunnsdata!$D:$D,'Endring fra 2023 til 2024'!N$1)</f>
        <v>16448.949510033643</v>
      </c>
      <c r="O125" s="2">
        <f>SUMIFS(Bakgrunnsdata!$F:$F,Bakgrunnsdata!$C:$C,'Endring fra 2023 til 2024'!$B125,Bakgrunnsdata!$D:$D,'Endring fra 2023 til 2024'!O$1)</f>
        <v>15568.246911080703</v>
      </c>
      <c r="P125" s="2">
        <f>SUMIFS(Bakgrunnsdata!$F:$F,Bakgrunnsdata!$C:$C,'Endring fra 2023 til 2024'!$B125,Bakgrunnsdata!$D:$D,'Endring fra 2023 til 2024'!P$1)</f>
        <v>15709.556187070684</v>
      </c>
      <c r="Q125" s="5">
        <f t="shared" si="2"/>
        <v>9.0767622582734742E-3</v>
      </c>
      <c r="R125" s="6">
        <f t="shared" si="3"/>
        <v>141.30927598998096</v>
      </c>
    </row>
    <row r="126" spans="1:18">
      <c r="A126" t="s">
        <v>172</v>
      </c>
      <c r="B126" t="s">
        <v>257</v>
      </c>
      <c r="C126" t="s">
        <v>258</v>
      </c>
      <c r="D126" s="2">
        <f>SUMIFS(Bakgrunnsdata!$F:$F,Bakgrunnsdata!$C:$C,'Endring fra 2023 til 2024'!$B126,Bakgrunnsdata!$D:$D,'Endring fra 2023 til 2024'!D$1)</f>
        <v>51726.730864592144</v>
      </c>
      <c r="E126" s="2">
        <f>SUMIFS(Bakgrunnsdata!$F:$F,Bakgrunnsdata!$C:$C,'Endring fra 2023 til 2024'!$B126,Bakgrunnsdata!$D:$D,'Endring fra 2023 til 2024'!E$1)</f>
        <v>51794.74638147284</v>
      </c>
      <c r="F126" s="2">
        <f>SUMIFS(Bakgrunnsdata!$F:$F,Bakgrunnsdata!$C:$C,'Endring fra 2023 til 2024'!$B126,Bakgrunnsdata!$D:$D,'Endring fra 2023 til 2024'!F$1)</f>
        <v>52566.069791588016</v>
      </c>
      <c r="G126" s="2">
        <f>SUMIFS(Bakgrunnsdata!$F:$F,Bakgrunnsdata!$C:$C,'Endring fra 2023 til 2024'!$B126,Bakgrunnsdata!$D:$D,'Endring fra 2023 til 2024'!G$1)</f>
        <v>52937.917872393315</v>
      </c>
      <c r="H126" s="2">
        <f>SUMIFS(Bakgrunnsdata!$F:$F,Bakgrunnsdata!$C:$C,'Endring fra 2023 til 2024'!$B126,Bakgrunnsdata!$D:$D,'Endring fra 2023 til 2024'!H$1)</f>
        <v>51422.90329810611</v>
      </c>
      <c r="I126" s="2">
        <f>SUMIFS(Bakgrunnsdata!$F:$F,Bakgrunnsdata!$C:$C,'Endring fra 2023 til 2024'!$B126,Bakgrunnsdata!$D:$D,'Endring fra 2023 til 2024'!I$1)</f>
        <v>49015.001846632018</v>
      </c>
      <c r="J126" s="2">
        <f>SUMIFS(Bakgrunnsdata!$F:$F,Bakgrunnsdata!$C:$C,'Endring fra 2023 til 2024'!$B126,Bakgrunnsdata!$D:$D,'Endring fra 2023 til 2024'!J$1)</f>
        <v>50859.218151768677</v>
      </c>
      <c r="K126" s="2">
        <f>SUMIFS(Bakgrunnsdata!$F:$F,Bakgrunnsdata!$C:$C,'Endring fra 2023 til 2024'!$B126,Bakgrunnsdata!$D:$D,'Endring fra 2023 til 2024'!K$1)</f>
        <v>47393.672683392288</v>
      </c>
      <c r="L126" s="2">
        <f>SUMIFS(Bakgrunnsdata!$F:$F,Bakgrunnsdata!$C:$C,'Endring fra 2023 til 2024'!$B126,Bakgrunnsdata!$D:$D,'Endring fra 2023 til 2024'!L$1)</f>
        <v>46413.021488103383</v>
      </c>
      <c r="M126" s="2">
        <f>SUMIFS(Bakgrunnsdata!$F:$F,Bakgrunnsdata!$C:$C,'Endring fra 2023 til 2024'!$B126,Bakgrunnsdata!$D:$D,'Endring fra 2023 til 2024'!M$1)</f>
        <v>47996.147777282778</v>
      </c>
      <c r="N126" s="2">
        <f>SUMIFS(Bakgrunnsdata!$F:$F,Bakgrunnsdata!$C:$C,'Endring fra 2023 til 2024'!$B126,Bakgrunnsdata!$D:$D,'Endring fra 2023 til 2024'!N$1)</f>
        <v>48268.438985713707</v>
      </c>
      <c r="O126" s="2">
        <f>SUMIFS(Bakgrunnsdata!$F:$F,Bakgrunnsdata!$C:$C,'Endring fra 2023 til 2024'!$B126,Bakgrunnsdata!$D:$D,'Endring fra 2023 til 2024'!O$1)</f>
        <v>46003.010058491243</v>
      </c>
      <c r="P126" s="2">
        <f>SUMIFS(Bakgrunnsdata!$F:$F,Bakgrunnsdata!$C:$C,'Endring fra 2023 til 2024'!$B126,Bakgrunnsdata!$D:$D,'Endring fra 2023 til 2024'!P$1)</f>
        <v>44475.090119795088</v>
      </c>
      <c r="Q126" s="5">
        <f t="shared" si="2"/>
        <v>-3.3213477482309517E-2</v>
      </c>
      <c r="R126" s="6">
        <f t="shared" si="3"/>
        <v>-1527.9199386961554</v>
      </c>
    </row>
    <row r="127" spans="1:18">
      <c r="A127" t="s">
        <v>172</v>
      </c>
      <c r="B127" t="s">
        <v>259</v>
      </c>
      <c r="C127" t="s">
        <v>260</v>
      </c>
      <c r="D127" s="2">
        <f>SUMIFS(Bakgrunnsdata!$F:$F,Bakgrunnsdata!$C:$C,'Endring fra 2023 til 2024'!$B127,Bakgrunnsdata!$D:$D,'Endring fra 2023 til 2024'!D$1)</f>
        <v>30686.426754777698</v>
      </c>
      <c r="E127" s="2">
        <f>SUMIFS(Bakgrunnsdata!$F:$F,Bakgrunnsdata!$C:$C,'Endring fra 2023 til 2024'!$B127,Bakgrunnsdata!$D:$D,'Endring fra 2023 til 2024'!E$1)</f>
        <v>29542.781440789742</v>
      </c>
      <c r="F127" s="2">
        <f>SUMIFS(Bakgrunnsdata!$F:$F,Bakgrunnsdata!$C:$C,'Endring fra 2023 til 2024'!$B127,Bakgrunnsdata!$D:$D,'Endring fra 2023 til 2024'!F$1)</f>
        <v>29588.020893303874</v>
      </c>
      <c r="G127" s="2">
        <f>SUMIFS(Bakgrunnsdata!$F:$F,Bakgrunnsdata!$C:$C,'Endring fra 2023 til 2024'!$B127,Bakgrunnsdata!$D:$D,'Endring fra 2023 til 2024'!G$1)</f>
        <v>29478.893516002656</v>
      </c>
      <c r="H127" s="2">
        <f>SUMIFS(Bakgrunnsdata!$F:$F,Bakgrunnsdata!$C:$C,'Endring fra 2023 til 2024'!$B127,Bakgrunnsdata!$D:$D,'Endring fra 2023 til 2024'!H$1)</f>
        <v>29262.16862038926</v>
      </c>
      <c r="I127" s="2">
        <f>SUMIFS(Bakgrunnsdata!$F:$F,Bakgrunnsdata!$C:$C,'Endring fra 2023 til 2024'!$B127,Bakgrunnsdata!$D:$D,'Endring fra 2023 til 2024'!I$1)</f>
        <v>28153.00245070651</v>
      </c>
      <c r="J127" s="2">
        <f>SUMIFS(Bakgrunnsdata!$F:$F,Bakgrunnsdata!$C:$C,'Endring fra 2023 til 2024'!$B127,Bakgrunnsdata!$D:$D,'Endring fra 2023 til 2024'!J$1)</f>
        <v>28409.835174190852</v>
      </c>
      <c r="K127" s="2">
        <f>SUMIFS(Bakgrunnsdata!$F:$F,Bakgrunnsdata!$C:$C,'Endring fra 2023 til 2024'!$B127,Bakgrunnsdata!$D:$D,'Endring fra 2023 til 2024'!K$1)</f>
        <v>26985.910321985088</v>
      </c>
      <c r="L127" s="2">
        <f>SUMIFS(Bakgrunnsdata!$F:$F,Bakgrunnsdata!$C:$C,'Endring fra 2023 til 2024'!$B127,Bakgrunnsdata!$D:$D,'Endring fra 2023 til 2024'!L$1)</f>
        <v>26851.869931628054</v>
      </c>
      <c r="M127" s="2">
        <f>SUMIFS(Bakgrunnsdata!$F:$F,Bakgrunnsdata!$C:$C,'Endring fra 2023 til 2024'!$B127,Bakgrunnsdata!$D:$D,'Endring fra 2023 til 2024'!M$1)</f>
        <v>26763.183518708265</v>
      </c>
      <c r="N127" s="2">
        <f>SUMIFS(Bakgrunnsdata!$F:$F,Bakgrunnsdata!$C:$C,'Endring fra 2023 til 2024'!$B127,Bakgrunnsdata!$D:$D,'Endring fra 2023 til 2024'!N$1)</f>
        <v>26303.35835684323</v>
      </c>
      <c r="O127" s="2">
        <f>SUMIFS(Bakgrunnsdata!$F:$F,Bakgrunnsdata!$C:$C,'Endring fra 2023 til 2024'!$B127,Bakgrunnsdata!$D:$D,'Endring fra 2023 til 2024'!O$1)</f>
        <v>25500.026704293494</v>
      </c>
      <c r="P127" s="2">
        <f>SUMIFS(Bakgrunnsdata!$F:$F,Bakgrunnsdata!$C:$C,'Endring fra 2023 til 2024'!$B127,Bakgrunnsdata!$D:$D,'Endring fra 2023 til 2024'!P$1)</f>
        <v>25469.718073207379</v>
      </c>
      <c r="Q127" s="5">
        <f t="shared" si="2"/>
        <v>-1.1885725233774513E-3</v>
      </c>
      <c r="R127" s="6">
        <f t="shared" si="3"/>
        <v>-30.308631086114474</v>
      </c>
    </row>
    <row r="128" spans="1:18">
      <c r="A128" t="s">
        <v>172</v>
      </c>
      <c r="B128" t="s">
        <v>261</v>
      </c>
      <c r="C128" t="s">
        <v>262</v>
      </c>
      <c r="D128" s="2">
        <f>SUMIFS(Bakgrunnsdata!$F:$F,Bakgrunnsdata!$C:$C,'Endring fra 2023 til 2024'!$B128,Bakgrunnsdata!$D:$D,'Endring fra 2023 til 2024'!D$1)</f>
        <v>26178.400130528098</v>
      </c>
      <c r="E128" s="2">
        <f>SUMIFS(Bakgrunnsdata!$F:$F,Bakgrunnsdata!$C:$C,'Endring fra 2023 til 2024'!$B128,Bakgrunnsdata!$D:$D,'Endring fra 2023 til 2024'!E$1)</f>
        <v>25812.79087439015</v>
      </c>
      <c r="F128" s="2">
        <f>SUMIFS(Bakgrunnsdata!$F:$F,Bakgrunnsdata!$C:$C,'Endring fra 2023 til 2024'!$B128,Bakgrunnsdata!$D:$D,'Endring fra 2023 til 2024'!F$1)</f>
        <v>27118.330233823599</v>
      </c>
      <c r="G128" s="2">
        <f>SUMIFS(Bakgrunnsdata!$F:$F,Bakgrunnsdata!$C:$C,'Endring fra 2023 til 2024'!$B128,Bakgrunnsdata!$D:$D,'Endring fra 2023 til 2024'!G$1)</f>
        <v>28491.939170167312</v>
      </c>
      <c r="H128" s="2">
        <f>SUMIFS(Bakgrunnsdata!$F:$F,Bakgrunnsdata!$C:$C,'Endring fra 2023 til 2024'!$B128,Bakgrunnsdata!$D:$D,'Endring fra 2023 til 2024'!H$1)</f>
        <v>33608.929316090842</v>
      </c>
      <c r="I128" s="2">
        <f>SUMIFS(Bakgrunnsdata!$F:$F,Bakgrunnsdata!$C:$C,'Endring fra 2023 til 2024'!$B128,Bakgrunnsdata!$D:$D,'Endring fra 2023 til 2024'!I$1)</f>
        <v>32557.304805533102</v>
      </c>
      <c r="J128" s="2">
        <f>SUMIFS(Bakgrunnsdata!$F:$F,Bakgrunnsdata!$C:$C,'Endring fra 2023 til 2024'!$B128,Bakgrunnsdata!$D:$D,'Endring fra 2023 til 2024'!J$1)</f>
        <v>29924.747051218434</v>
      </c>
      <c r="K128" s="2">
        <f>SUMIFS(Bakgrunnsdata!$F:$F,Bakgrunnsdata!$C:$C,'Endring fra 2023 til 2024'!$B128,Bakgrunnsdata!$D:$D,'Endring fra 2023 til 2024'!K$1)</f>
        <v>27265.444634722237</v>
      </c>
      <c r="L128" s="2">
        <f>SUMIFS(Bakgrunnsdata!$F:$F,Bakgrunnsdata!$C:$C,'Endring fra 2023 til 2024'!$B128,Bakgrunnsdata!$D:$D,'Endring fra 2023 til 2024'!L$1)</f>
        <v>26485.50084366298</v>
      </c>
      <c r="M128" s="2">
        <f>SUMIFS(Bakgrunnsdata!$F:$F,Bakgrunnsdata!$C:$C,'Endring fra 2023 til 2024'!$B128,Bakgrunnsdata!$D:$D,'Endring fra 2023 til 2024'!M$1)</f>
        <v>27684.65618012274</v>
      </c>
      <c r="N128" s="2">
        <f>SUMIFS(Bakgrunnsdata!$F:$F,Bakgrunnsdata!$C:$C,'Endring fra 2023 til 2024'!$B128,Bakgrunnsdata!$D:$D,'Endring fra 2023 til 2024'!N$1)</f>
        <v>27591.756712325528</v>
      </c>
      <c r="O128" s="2">
        <f>SUMIFS(Bakgrunnsdata!$F:$F,Bakgrunnsdata!$C:$C,'Endring fra 2023 til 2024'!$B128,Bakgrunnsdata!$D:$D,'Endring fra 2023 til 2024'!O$1)</f>
        <v>26336.594252718947</v>
      </c>
      <c r="P128" s="2">
        <f>SUMIFS(Bakgrunnsdata!$F:$F,Bakgrunnsdata!$C:$C,'Endring fra 2023 til 2024'!$B128,Bakgrunnsdata!$D:$D,'Endring fra 2023 til 2024'!P$1)</f>
        <v>25812.679756323996</v>
      </c>
      <c r="Q128" s="5">
        <f t="shared" si="2"/>
        <v>-1.9893023804353982E-2</v>
      </c>
      <c r="R128" s="6">
        <f t="shared" si="3"/>
        <v>-523.91449639495113</v>
      </c>
    </row>
    <row r="129" spans="1:18">
      <c r="A129" t="s">
        <v>172</v>
      </c>
      <c r="B129" t="s">
        <v>263</v>
      </c>
      <c r="C129" t="s">
        <v>264</v>
      </c>
      <c r="D129" s="2">
        <f>SUMIFS(Bakgrunnsdata!$F:$F,Bakgrunnsdata!$C:$C,'Endring fra 2023 til 2024'!$B129,Bakgrunnsdata!$D:$D,'Endring fra 2023 til 2024'!D$1)</f>
        <v>17463.643157857245</v>
      </c>
      <c r="E129" s="2">
        <f>SUMIFS(Bakgrunnsdata!$F:$F,Bakgrunnsdata!$C:$C,'Endring fra 2023 til 2024'!$B129,Bakgrunnsdata!$D:$D,'Endring fra 2023 til 2024'!E$1)</f>
        <v>18318.118593529158</v>
      </c>
      <c r="F129" s="2">
        <f>SUMIFS(Bakgrunnsdata!$F:$F,Bakgrunnsdata!$C:$C,'Endring fra 2023 til 2024'!$B129,Bakgrunnsdata!$D:$D,'Endring fra 2023 til 2024'!F$1)</f>
        <v>17046.168654960704</v>
      </c>
      <c r="G129" s="2">
        <f>SUMIFS(Bakgrunnsdata!$F:$F,Bakgrunnsdata!$C:$C,'Endring fra 2023 til 2024'!$B129,Bakgrunnsdata!$D:$D,'Endring fra 2023 til 2024'!G$1)</f>
        <v>17468.797769703262</v>
      </c>
      <c r="H129" s="2">
        <f>SUMIFS(Bakgrunnsdata!$F:$F,Bakgrunnsdata!$C:$C,'Endring fra 2023 til 2024'!$B129,Bakgrunnsdata!$D:$D,'Endring fra 2023 til 2024'!H$1)</f>
        <v>17944.206280813021</v>
      </c>
      <c r="I129" s="2">
        <f>SUMIFS(Bakgrunnsdata!$F:$F,Bakgrunnsdata!$C:$C,'Endring fra 2023 til 2024'!$B129,Bakgrunnsdata!$D:$D,'Endring fra 2023 til 2024'!I$1)</f>
        <v>17381.578592447589</v>
      </c>
      <c r="J129" s="2">
        <f>SUMIFS(Bakgrunnsdata!$F:$F,Bakgrunnsdata!$C:$C,'Endring fra 2023 til 2024'!$B129,Bakgrunnsdata!$D:$D,'Endring fra 2023 til 2024'!J$1)</f>
        <v>17192.51873362872</v>
      </c>
      <c r="K129" s="2">
        <f>SUMIFS(Bakgrunnsdata!$F:$F,Bakgrunnsdata!$C:$C,'Endring fra 2023 til 2024'!$B129,Bakgrunnsdata!$D:$D,'Endring fra 2023 til 2024'!K$1)</f>
        <v>16530.05044051446</v>
      </c>
      <c r="L129" s="2">
        <f>SUMIFS(Bakgrunnsdata!$F:$F,Bakgrunnsdata!$C:$C,'Endring fra 2023 til 2024'!$B129,Bakgrunnsdata!$D:$D,'Endring fra 2023 til 2024'!L$1)</f>
        <v>16036.407934512537</v>
      </c>
      <c r="M129" s="2">
        <f>SUMIFS(Bakgrunnsdata!$F:$F,Bakgrunnsdata!$C:$C,'Endring fra 2023 til 2024'!$B129,Bakgrunnsdata!$D:$D,'Endring fra 2023 til 2024'!M$1)</f>
        <v>16880.090204995759</v>
      </c>
      <c r="N129" s="2">
        <f>SUMIFS(Bakgrunnsdata!$F:$F,Bakgrunnsdata!$C:$C,'Endring fra 2023 til 2024'!$B129,Bakgrunnsdata!$D:$D,'Endring fra 2023 til 2024'!N$1)</f>
        <v>17351.16032523847</v>
      </c>
      <c r="O129" s="2">
        <f>SUMIFS(Bakgrunnsdata!$F:$F,Bakgrunnsdata!$C:$C,'Endring fra 2023 til 2024'!$B129,Bakgrunnsdata!$D:$D,'Endring fra 2023 til 2024'!O$1)</f>
        <v>16955.07854185412</v>
      </c>
      <c r="P129" s="2">
        <f>SUMIFS(Bakgrunnsdata!$F:$F,Bakgrunnsdata!$C:$C,'Endring fra 2023 til 2024'!$B129,Bakgrunnsdata!$D:$D,'Endring fra 2023 til 2024'!P$1)</f>
        <v>16753.997585374866</v>
      </c>
      <c r="Q129" s="5">
        <f t="shared" si="2"/>
        <v>-1.1859629902797542E-2</v>
      </c>
      <c r="R129" s="6">
        <f t="shared" si="3"/>
        <v>-201.08095647925438</v>
      </c>
    </row>
    <row r="130" spans="1:18">
      <c r="A130" t="s">
        <v>265</v>
      </c>
      <c r="B130" t="s">
        <v>266</v>
      </c>
      <c r="C130" t="s">
        <v>267</v>
      </c>
      <c r="D130" s="2">
        <f>SUMIFS(Bakgrunnsdata!$F:$F,Bakgrunnsdata!$C:$C,'Endring fra 2023 til 2024'!$B130,Bakgrunnsdata!$D:$D,'Endring fra 2023 til 2024'!D$1)</f>
        <v>87972.34975440077</v>
      </c>
      <c r="E130" s="2">
        <f>SUMIFS(Bakgrunnsdata!$F:$F,Bakgrunnsdata!$C:$C,'Endring fra 2023 til 2024'!$B130,Bakgrunnsdata!$D:$D,'Endring fra 2023 til 2024'!E$1)</f>
        <v>90579.937505110458</v>
      </c>
      <c r="F130" s="2">
        <f>SUMIFS(Bakgrunnsdata!$F:$F,Bakgrunnsdata!$C:$C,'Endring fra 2023 til 2024'!$B130,Bakgrunnsdata!$D:$D,'Endring fra 2023 til 2024'!F$1)</f>
        <v>89026.601875111941</v>
      </c>
      <c r="G130" s="2">
        <f>SUMIFS(Bakgrunnsdata!$F:$F,Bakgrunnsdata!$C:$C,'Endring fra 2023 til 2024'!$B130,Bakgrunnsdata!$D:$D,'Endring fra 2023 til 2024'!G$1)</f>
        <v>90196.114046818213</v>
      </c>
      <c r="H130" s="2">
        <f>SUMIFS(Bakgrunnsdata!$F:$F,Bakgrunnsdata!$C:$C,'Endring fra 2023 til 2024'!$B130,Bakgrunnsdata!$D:$D,'Endring fra 2023 til 2024'!H$1)</f>
        <v>83587.137359858825</v>
      </c>
      <c r="I130" s="2">
        <f>SUMIFS(Bakgrunnsdata!$F:$F,Bakgrunnsdata!$C:$C,'Endring fra 2023 til 2024'!$B130,Bakgrunnsdata!$D:$D,'Endring fra 2023 til 2024'!I$1)</f>
        <v>79194.403639693963</v>
      </c>
      <c r="J130" s="2">
        <f>SUMIFS(Bakgrunnsdata!$F:$F,Bakgrunnsdata!$C:$C,'Endring fra 2023 til 2024'!$B130,Bakgrunnsdata!$D:$D,'Endring fra 2023 til 2024'!J$1)</f>
        <v>87999.78239939647</v>
      </c>
      <c r="K130" s="2">
        <f>SUMIFS(Bakgrunnsdata!$F:$F,Bakgrunnsdata!$C:$C,'Endring fra 2023 til 2024'!$B130,Bakgrunnsdata!$D:$D,'Endring fra 2023 til 2024'!K$1)</f>
        <v>84888.039576426381</v>
      </c>
      <c r="L130" s="2">
        <f>SUMIFS(Bakgrunnsdata!$F:$F,Bakgrunnsdata!$C:$C,'Endring fra 2023 til 2024'!$B130,Bakgrunnsdata!$D:$D,'Endring fra 2023 til 2024'!L$1)</f>
        <v>82272.547115987356</v>
      </c>
      <c r="M130" s="2">
        <f>SUMIFS(Bakgrunnsdata!$F:$F,Bakgrunnsdata!$C:$C,'Endring fra 2023 til 2024'!$B130,Bakgrunnsdata!$D:$D,'Endring fra 2023 til 2024'!M$1)</f>
        <v>77958.122302876509</v>
      </c>
      <c r="N130" s="2">
        <f>SUMIFS(Bakgrunnsdata!$F:$F,Bakgrunnsdata!$C:$C,'Endring fra 2023 til 2024'!$B130,Bakgrunnsdata!$D:$D,'Endring fra 2023 til 2024'!N$1)</f>
        <v>86915.977390170025</v>
      </c>
      <c r="O130" s="2">
        <f>SUMIFS(Bakgrunnsdata!$F:$F,Bakgrunnsdata!$C:$C,'Endring fra 2023 til 2024'!$B130,Bakgrunnsdata!$D:$D,'Endring fra 2023 til 2024'!O$1)</f>
        <v>79669.432034969519</v>
      </c>
      <c r="P130" s="2">
        <f>SUMIFS(Bakgrunnsdata!$F:$F,Bakgrunnsdata!$C:$C,'Endring fra 2023 til 2024'!$B130,Bakgrunnsdata!$D:$D,'Endring fra 2023 til 2024'!P$1)</f>
        <v>80462.953335746861</v>
      </c>
      <c r="Q130" s="5">
        <f t="shared" ref="Q130:Q193" si="4">P130/O130-1</f>
        <v>9.9601726849143368E-3</v>
      </c>
      <c r="R130" s="6">
        <f t="shared" si="3"/>
        <v>793.52130077734182</v>
      </c>
    </row>
    <row r="131" spans="1:18">
      <c r="A131" t="s">
        <v>265</v>
      </c>
      <c r="B131" t="s">
        <v>268</v>
      </c>
      <c r="C131" t="s">
        <v>269</v>
      </c>
      <c r="D131" s="2">
        <f>SUMIFS(Bakgrunnsdata!$F:$F,Bakgrunnsdata!$C:$C,'Endring fra 2023 til 2024'!$B131,Bakgrunnsdata!$D:$D,'Endring fra 2023 til 2024'!D$1)</f>
        <v>172206.0133491054</v>
      </c>
      <c r="E131" s="2">
        <f>SUMIFS(Bakgrunnsdata!$F:$F,Bakgrunnsdata!$C:$C,'Endring fra 2023 til 2024'!$B131,Bakgrunnsdata!$D:$D,'Endring fra 2023 til 2024'!E$1)</f>
        <v>168990.83135423102</v>
      </c>
      <c r="F131" s="2">
        <f>SUMIFS(Bakgrunnsdata!$F:$F,Bakgrunnsdata!$C:$C,'Endring fra 2023 til 2024'!$B131,Bakgrunnsdata!$D:$D,'Endring fra 2023 til 2024'!F$1)</f>
        <v>168343.91886813132</v>
      </c>
      <c r="G131" s="2">
        <f>SUMIFS(Bakgrunnsdata!$F:$F,Bakgrunnsdata!$C:$C,'Endring fra 2023 til 2024'!$B131,Bakgrunnsdata!$D:$D,'Endring fra 2023 til 2024'!G$1)</f>
        <v>163162.18808079552</v>
      </c>
      <c r="H131" s="2">
        <f>SUMIFS(Bakgrunnsdata!$F:$F,Bakgrunnsdata!$C:$C,'Endring fra 2023 til 2024'!$B131,Bakgrunnsdata!$D:$D,'Endring fra 2023 til 2024'!H$1)</f>
        <v>158979.26780853971</v>
      </c>
      <c r="I131" s="2">
        <f>SUMIFS(Bakgrunnsdata!$F:$F,Bakgrunnsdata!$C:$C,'Endring fra 2023 til 2024'!$B131,Bakgrunnsdata!$D:$D,'Endring fra 2023 til 2024'!I$1)</f>
        <v>153032.29326903695</v>
      </c>
      <c r="J131" s="2">
        <f>SUMIFS(Bakgrunnsdata!$F:$F,Bakgrunnsdata!$C:$C,'Endring fra 2023 til 2024'!$B131,Bakgrunnsdata!$D:$D,'Endring fra 2023 til 2024'!J$1)</f>
        <v>156059.37921268583</v>
      </c>
      <c r="K131" s="2">
        <f>SUMIFS(Bakgrunnsdata!$F:$F,Bakgrunnsdata!$C:$C,'Endring fra 2023 til 2024'!$B131,Bakgrunnsdata!$D:$D,'Endring fra 2023 til 2024'!K$1)</f>
        <v>153378.11889395869</v>
      </c>
      <c r="L131" s="2">
        <f>SUMIFS(Bakgrunnsdata!$F:$F,Bakgrunnsdata!$C:$C,'Endring fra 2023 til 2024'!$B131,Bakgrunnsdata!$D:$D,'Endring fra 2023 til 2024'!L$1)</f>
        <v>134789.74871346052</v>
      </c>
      <c r="M131" s="2">
        <f>SUMIFS(Bakgrunnsdata!$F:$F,Bakgrunnsdata!$C:$C,'Endring fra 2023 til 2024'!$B131,Bakgrunnsdata!$D:$D,'Endring fra 2023 til 2024'!M$1)</f>
        <v>130008.08245605443</v>
      </c>
      <c r="N131" s="2">
        <f>SUMIFS(Bakgrunnsdata!$F:$F,Bakgrunnsdata!$C:$C,'Endring fra 2023 til 2024'!$B131,Bakgrunnsdata!$D:$D,'Endring fra 2023 til 2024'!N$1)</f>
        <v>125094.14969264768</v>
      </c>
      <c r="O131" s="2">
        <f>SUMIFS(Bakgrunnsdata!$F:$F,Bakgrunnsdata!$C:$C,'Endring fra 2023 til 2024'!$B131,Bakgrunnsdata!$D:$D,'Endring fra 2023 til 2024'!O$1)</f>
        <v>119889.86676330575</v>
      </c>
      <c r="P131" s="2">
        <f>SUMIFS(Bakgrunnsdata!$F:$F,Bakgrunnsdata!$C:$C,'Endring fra 2023 til 2024'!$B131,Bakgrunnsdata!$D:$D,'Endring fra 2023 til 2024'!P$1)</f>
        <v>118902.78227388627</v>
      </c>
      <c r="Q131" s="5">
        <f t="shared" si="4"/>
        <v>-8.2332603752762745E-3</v>
      </c>
      <c r="R131" s="6">
        <f t="shared" ref="R131:R194" si="5">P131-O131</f>
        <v>-987.08448941947427</v>
      </c>
    </row>
    <row r="132" spans="1:18">
      <c r="A132" t="s">
        <v>265</v>
      </c>
      <c r="B132" t="s">
        <v>270</v>
      </c>
      <c r="C132" t="s">
        <v>271</v>
      </c>
      <c r="D132" s="2">
        <f>SUMIFS(Bakgrunnsdata!$F:$F,Bakgrunnsdata!$C:$C,'Endring fra 2023 til 2024'!$B132,Bakgrunnsdata!$D:$D,'Endring fra 2023 til 2024'!D$1)</f>
        <v>288748.2314705489</v>
      </c>
      <c r="E132" s="2">
        <f>SUMIFS(Bakgrunnsdata!$F:$F,Bakgrunnsdata!$C:$C,'Endring fra 2023 til 2024'!$B132,Bakgrunnsdata!$D:$D,'Endring fra 2023 til 2024'!E$1)</f>
        <v>293712.34904066613</v>
      </c>
      <c r="F132" s="2">
        <f>SUMIFS(Bakgrunnsdata!$F:$F,Bakgrunnsdata!$C:$C,'Endring fra 2023 til 2024'!$B132,Bakgrunnsdata!$D:$D,'Endring fra 2023 til 2024'!F$1)</f>
        <v>292800.2337119499</v>
      </c>
      <c r="G132" s="2">
        <f>SUMIFS(Bakgrunnsdata!$F:$F,Bakgrunnsdata!$C:$C,'Endring fra 2023 til 2024'!$B132,Bakgrunnsdata!$D:$D,'Endring fra 2023 til 2024'!G$1)</f>
        <v>293567.29321249889</v>
      </c>
      <c r="H132" s="2">
        <f>SUMIFS(Bakgrunnsdata!$F:$F,Bakgrunnsdata!$C:$C,'Endring fra 2023 til 2024'!$B132,Bakgrunnsdata!$D:$D,'Endring fra 2023 til 2024'!H$1)</f>
        <v>281515.1561275993</v>
      </c>
      <c r="I132" s="2">
        <f>SUMIFS(Bakgrunnsdata!$F:$F,Bakgrunnsdata!$C:$C,'Endring fra 2023 til 2024'!$B132,Bakgrunnsdata!$D:$D,'Endring fra 2023 til 2024'!I$1)</f>
        <v>274976.77749135403</v>
      </c>
      <c r="J132" s="2">
        <f>SUMIFS(Bakgrunnsdata!$F:$F,Bakgrunnsdata!$C:$C,'Endring fra 2023 til 2024'!$B132,Bakgrunnsdata!$D:$D,'Endring fra 2023 til 2024'!J$1)</f>
        <v>283202.86882640846</v>
      </c>
      <c r="K132" s="2">
        <f>SUMIFS(Bakgrunnsdata!$F:$F,Bakgrunnsdata!$C:$C,'Endring fra 2023 til 2024'!$B132,Bakgrunnsdata!$D:$D,'Endring fra 2023 til 2024'!K$1)</f>
        <v>276826.03179121093</v>
      </c>
      <c r="L132" s="2">
        <f>SUMIFS(Bakgrunnsdata!$F:$F,Bakgrunnsdata!$C:$C,'Endring fra 2023 til 2024'!$B132,Bakgrunnsdata!$D:$D,'Endring fra 2023 til 2024'!L$1)</f>
        <v>291415.12220556935</v>
      </c>
      <c r="M132" s="2">
        <f>SUMIFS(Bakgrunnsdata!$F:$F,Bakgrunnsdata!$C:$C,'Endring fra 2023 til 2024'!$B132,Bakgrunnsdata!$D:$D,'Endring fra 2023 til 2024'!M$1)</f>
        <v>277376.93845354143</v>
      </c>
      <c r="N132" s="2">
        <f>SUMIFS(Bakgrunnsdata!$F:$F,Bakgrunnsdata!$C:$C,'Endring fra 2023 til 2024'!$B132,Bakgrunnsdata!$D:$D,'Endring fra 2023 til 2024'!N$1)</f>
        <v>256799.93288750833</v>
      </c>
      <c r="O132" s="2">
        <f>SUMIFS(Bakgrunnsdata!$F:$F,Bakgrunnsdata!$C:$C,'Endring fra 2023 til 2024'!$B132,Bakgrunnsdata!$D:$D,'Endring fra 2023 til 2024'!O$1)</f>
        <v>249852.02253019798</v>
      </c>
      <c r="P132" s="2">
        <f>SUMIFS(Bakgrunnsdata!$F:$F,Bakgrunnsdata!$C:$C,'Endring fra 2023 til 2024'!$B132,Bakgrunnsdata!$D:$D,'Endring fra 2023 til 2024'!P$1)</f>
        <v>261585.06342810602</v>
      </c>
      <c r="Q132" s="5">
        <f t="shared" si="4"/>
        <v>4.6959959655679562E-2</v>
      </c>
      <c r="R132" s="6">
        <f t="shared" si="5"/>
        <v>11733.040897908038</v>
      </c>
    </row>
    <row r="133" spans="1:18">
      <c r="A133" t="s">
        <v>265</v>
      </c>
      <c r="B133" t="s">
        <v>272</v>
      </c>
      <c r="C133" t="s">
        <v>273</v>
      </c>
      <c r="D133" s="2">
        <f>SUMIFS(Bakgrunnsdata!$F:$F,Bakgrunnsdata!$C:$C,'Endring fra 2023 til 2024'!$B133,Bakgrunnsdata!$D:$D,'Endring fra 2023 til 2024'!D$1)</f>
        <v>30994.809680013448</v>
      </c>
      <c r="E133" s="2">
        <f>SUMIFS(Bakgrunnsdata!$F:$F,Bakgrunnsdata!$C:$C,'Endring fra 2023 til 2024'!$B133,Bakgrunnsdata!$D:$D,'Endring fra 2023 til 2024'!E$1)</f>
        <v>32971.007157123269</v>
      </c>
      <c r="F133" s="2">
        <f>SUMIFS(Bakgrunnsdata!$F:$F,Bakgrunnsdata!$C:$C,'Endring fra 2023 til 2024'!$B133,Bakgrunnsdata!$D:$D,'Endring fra 2023 til 2024'!F$1)</f>
        <v>32303.967059369272</v>
      </c>
      <c r="G133" s="2">
        <f>SUMIFS(Bakgrunnsdata!$F:$F,Bakgrunnsdata!$C:$C,'Endring fra 2023 til 2024'!$B133,Bakgrunnsdata!$D:$D,'Endring fra 2023 til 2024'!G$1)</f>
        <v>29420.286158730742</v>
      </c>
      <c r="H133" s="2">
        <f>SUMIFS(Bakgrunnsdata!$F:$F,Bakgrunnsdata!$C:$C,'Endring fra 2023 til 2024'!$B133,Bakgrunnsdata!$D:$D,'Endring fra 2023 til 2024'!H$1)</f>
        <v>29703.634599583023</v>
      </c>
      <c r="I133" s="2">
        <f>SUMIFS(Bakgrunnsdata!$F:$F,Bakgrunnsdata!$C:$C,'Endring fra 2023 til 2024'!$B133,Bakgrunnsdata!$D:$D,'Endring fra 2023 til 2024'!I$1)</f>
        <v>31424.746557425042</v>
      </c>
      <c r="J133" s="2">
        <f>SUMIFS(Bakgrunnsdata!$F:$F,Bakgrunnsdata!$C:$C,'Endring fra 2023 til 2024'!$B133,Bakgrunnsdata!$D:$D,'Endring fra 2023 til 2024'!J$1)</f>
        <v>28027.8616480114</v>
      </c>
      <c r="K133" s="2">
        <f>SUMIFS(Bakgrunnsdata!$F:$F,Bakgrunnsdata!$C:$C,'Endring fra 2023 til 2024'!$B133,Bakgrunnsdata!$D:$D,'Endring fra 2023 til 2024'!K$1)</f>
        <v>27058.984487794958</v>
      </c>
      <c r="L133" s="2">
        <f>SUMIFS(Bakgrunnsdata!$F:$F,Bakgrunnsdata!$C:$C,'Endring fra 2023 til 2024'!$B133,Bakgrunnsdata!$D:$D,'Endring fra 2023 til 2024'!L$1)</f>
        <v>25590.653660157088</v>
      </c>
      <c r="M133" s="2">
        <f>SUMIFS(Bakgrunnsdata!$F:$F,Bakgrunnsdata!$C:$C,'Endring fra 2023 til 2024'!$B133,Bakgrunnsdata!$D:$D,'Endring fra 2023 til 2024'!M$1)</f>
        <v>24722.804980104571</v>
      </c>
      <c r="N133" s="2">
        <f>SUMIFS(Bakgrunnsdata!$F:$F,Bakgrunnsdata!$C:$C,'Endring fra 2023 til 2024'!$B133,Bakgrunnsdata!$D:$D,'Endring fra 2023 til 2024'!N$1)</f>
        <v>25014.056284315448</v>
      </c>
      <c r="O133" s="2">
        <f>SUMIFS(Bakgrunnsdata!$F:$F,Bakgrunnsdata!$C:$C,'Endring fra 2023 til 2024'!$B133,Bakgrunnsdata!$D:$D,'Endring fra 2023 til 2024'!O$1)</f>
        <v>24907.904936733554</v>
      </c>
      <c r="P133" s="2">
        <f>SUMIFS(Bakgrunnsdata!$F:$F,Bakgrunnsdata!$C:$C,'Endring fra 2023 til 2024'!$B133,Bakgrunnsdata!$D:$D,'Endring fra 2023 til 2024'!P$1)</f>
        <v>23661.116045865812</v>
      </c>
      <c r="Q133" s="5">
        <f t="shared" si="4"/>
        <v>-5.0055951876908256E-2</v>
      </c>
      <c r="R133" s="6">
        <f t="shared" si="5"/>
        <v>-1246.7888908677414</v>
      </c>
    </row>
    <row r="134" spans="1:18">
      <c r="A134" t="s">
        <v>265</v>
      </c>
      <c r="B134" t="s">
        <v>274</v>
      </c>
      <c r="C134" t="s">
        <v>275</v>
      </c>
      <c r="D134" s="2">
        <f>SUMIFS(Bakgrunnsdata!$F:$F,Bakgrunnsdata!$C:$C,'Endring fra 2023 til 2024'!$B134,Bakgrunnsdata!$D:$D,'Endring fra 2023 til 2024'!D$1)</f>
        <v>24716.939022286035</v>
      </c>
      <c r="E134" s="2">
        <f>SUMIFS(Bakgrunnsdata!$F:$F,Bakgrunnsdata!$C:$C,'Endring fra 2023 til 2024'!$B134,Bakgrunnsdata!$D:$D,'Endring fra 2023 til 2024'!E$1)</f>
        <v>24809.88811517978</v>
      </c>
      <c r="F134" s="2">
        <f>SUMIFS(Bakgrunnsdata!$F:$F,Bakgrunnsdata!$C:$C,'Endring fra 2023 til 2024'!$B134,Bakgrunnsdata!$D:$D,'Endring fra 2023 til 2024'!F$1)</f>
        <v>24352.925190005215</v>
      </c>
      <c r="G134" s="2">
        <f>SUMIFS(Bakgrunnsdata!$F:$F,Bakgrunnsdata!$C:$C,'Endring fra 2023 til 2024'!$B134,Bakgrunnsdata!$D:$D,'Endring fra 2023 til 2024'!G$1)</f>
        <v>24473.643982527406</v>
      </c>
      <c r="H134" s="2">
        <f>SUMIFS(Bakgrunnsdata!$F:$F,Bakgrunnsdata!$C:$C,'Endring fra 2023 til 2024'!$B134,Bakgrunnsdata!$D:$D,'Endring fra 2023 til 2024'!H$1)</f>
        <v>24164.896866474148</v>
      </c>
      <c r="I134" s="2">
        <f>SUMIFS(Bakgrunnsdata!$F:$F,Bakgrunnsdata!$C:$C,'Endring fra 2023 til 2024'!$B134,Bakgrunnsdata!$D:$D,'Endring fra 2023 til 2024'!I$1)</f>
        <v>22677.803321237578</v>
      </c>
      <c r="J134" s="2">
        <f>SUMIFS(Bakgrunnsdata!$F:$F,Bakgrunnsdata!$C:$C,'Endring fra 2023 til 2024'!$B134,Bakgrunnsdata!$D:$D,'Endring fra 2023 til 2024'!J$1)</f>
        <v>23265.848112539112</v>
      </c>
      <c r="K134" s="2">
        <f>SUMIFS(Bakgrunnsdata!$F:$F,Bakgrunnsdata!$C:$C,'Endring fra 2023 til 2024'!$B134,Bakgrunnsdata!$D:$D,'Endring fra 2023 til 2024'!K$1)</f>
        <v>24358.894193224995</v>
      </c>
      <c r="L134" s="2">
        <f>SUMIFS(Bakgrunnsdata!$F:$F,Bakgrunnsdata!$C:$C,'Endring fra 2023 til 2024'!$B134,Bakgrunnsdata!$D:$D,'Endring fra 2023 til 2024'!L$1)</f>
        <v>23655.008275684286</v>
      </c>
      <c r="M134" s="2">
        <f>SUMIFS(Bakgrunnsdata!$F:$F,Bakgrunnsdata!$C:$C,'Endring fra 2023 til 2024'!$B134,Bakgrunnsdata!$D:$D,'Endring fra 2023 til 2024'!M$1)</f>
        <v>21372.647878973716</v>
      </c>
      <c r="N134" s="2">
        <f>SUMIFS(Bakgrunnsdata!$F:$F,Bakgrunnsdata!$C:$C,'Endring fra 2023 til 2024'!$B134,Bakgrunnsdata!$D:$D,'Endring fra 2023 til 2024'!N$1)</f>
        <v>25530.031605709584</v>
      </c>
      <c r="O134" s="2">
        <f>SUMIFS(Bakgrunnsdata!$F:$F,Bakgrunnsdata!$C:$C,'Endring fra 2023 til 2024'!$B134,Bakgrunnsdata!$D:$D,'Endring fra 2023 til 2024'!O$1)</f>
        <v>24960.08787972264</v>
      </c>
      <c r="P134" s="2">
        <f>SUMIFS(Bakgrunnsdata!$F:$F,Bakgrunnsdata!$C:$C,'Endring fra 2023 til 2024'!$B134,Bakgrunnsdata!$D:$D,'Endring fra 2023 til 2024'!P$1)</f>
        <v>24205.440522543853</v>
      </c>
      <c r="Q134" s="5">
        <f t="shared" si="4"/>
        <v>-3.0234162668628106E-2</v>
      </c>
      <c r="R134" s="6">
        <f t="shared" si="5"/>
        <v>-754.64735717878648</v>
      </c>
    </row>
    <row r="135" spans="1:18">
      <c r="A135" t="s">
        <v>265</v>
      </c>
      <c r="B135" t="s">
        <v>276</v>
      </c>
      <c r="C135" t="s">
        <v>277</v>
      </c>
      <c r="D135" s="2">
        <f>SUMIFS(Bakgrunnsdata!$F:$F,Bakgrunnsdata!$C:$C,'Endring fra 2023 til 2024'!$B135,Bakgrunnsdata!$D:$D,'Endring fra 2023 til 2024'!D$1)</f>
        <v>66434.255594367933</v>
      </c>
      <c r="E135" s="2">
        <f>SUMIFS(Bakgrunnsdata!$F:$F,Bakgrunnsdata!$C:$C,'Endring fra 2023 til 2024'!$B135,Bakgrunnsdata!$D:$D,'Endring fra 2023 til 2024'!E$1)</f>
        <v>60468.751343095231</v>
      </c>
      <c r="F135" s="2">
        <f>SUMIFS(Bakgrunnsdata!$F:$F,Bakgrunnsdata!$C:$C,'Endring fra 2023 til 2024'!$B135,Bakgrunnsdata!$D:$D,'Endring fra 2023 til 2024'!F$1)</f>
        <v>60641.363047366249</v>
      </c>
      <c r="G135" s="2">
        <f>SUMIFS(Bakgrunnsdata!$F:$F,Bakgrunnsdata!$C:$C,'Endring fra 2023 til 2024'!$B135,Bakgrunnsdata!$D:$D,'Endring fra 2023 til 2024'!G$1)</f>
        <v>60382.379872324564</v>
      </c>
      <c r="H135" s="2">
        <f>SUMIFS(Bakgrunnsdata!$F:$F,Bakgrunnsdata!$C:$C,'Endring fra 2023 til 2024'!$B135,Bakgrunnsdata!$D:$D,'Endring fra 2023 til 2024'!H$1)</f>
        <v>58769.413581089226</v>
      </c>
      <c r="I135" s="2">
        <f>SUMIFS(Bakgrunnsdata!$F:$F,Bakgrunnsdata!$C:$C,'Endring fra 2023 til 2024'!$B135,Bakgrunnsdata!$D:$D,'Endring fra 2023 til 2024'!I$1)</f>
        <v>60329.730814440649</v>
      </c>
      <c r="J135" s="2">
        <f>SUMIFS(Bakgrunnsdata!$F:$F,Bakgrunnsdata!$C:$C,'Endring fra 2023 til 2024'!$B135,Bakgrunnsdata!$D:$D,'Endring fra 2023 til 2024'!J$1)</f>
        <v>60512.000640852966</v>
      </c>
      <c r="K135" s="2">
        <f>SUMIFS(Bakgrunnsdata!$F:$F,Bakgrunnsdata!$C:$C,'Endring fra 2023 til 2024'!$B135,Bakgrunnsdata!$D:$D,'Endring fra 2023 til 2024'!K$1)</f>
        <v>60166.760748205248</v>
      </c>
      <c r="L135" s="2">
        <f>SUMIFS(Bakgrunnsdata!$F:$F,Bakgrunnsdata!$C:$C,'Endring fra 2023 til 2024'!$B135,Bakgrunnsdata!$D:$D,'Endring fra 2023 til 2024'!L$1)</f>
        <v>50844.016491565577</v>
      </c>
      <c r="M135" s="2">
        <f>SUMIFS(Bakgrunnsdata!$F:$F,Bakgrunnsdata!$C:$C,'Endring fra 2023 til 2024'!$B135,Bakgrunnsdata!$D:$D,'Endring fra 2023 til 2024'!M$1)</f>
        <v>54719.391539629127</v>
      </c>
      <c r="N135" s="2">
        <f>SUMIFS(Bakgrunnsdata!$F:$F,Bakgrunnsdata!$C:$C,'Endring fra 2023 til 2024'!$B135,Bakgrunnsdata!$D:$D,'Endring fra 2023 til 2024'!N$1)</f>
        <v>56467.649039543459</v>
      </c>
      <c r="O135" s="2">
        <f>SUMIFS(Bakgrunnsdata!$F:$F,Bakgrunnsdata!$C:$C,'Endring fra 2023 til 2024'!$B135,Bakgrunnsdata!$D:$D,'Endring fra 2023 til 2024'!O$1)</f>
        <v>57082.722114347496</v>
      </c>
      <c r="P135" s="2">
        <f>SUMIFS(Bakgrunnsdata!$F:$F,Bakgrunnsdata!$C:$C,'Endring fra 2023 til 2024'!$B135,Bakgrunnsdata!$D:$D,'Endring fra 2023 til 2024'!P$1)</f>
        <v>57904.914979769368</v>
      </c>
      <c r="Q135" s="5">
        <f t="shared" si="4"/>
        <v>1.4403532889949888E-2</v>
      </c>
      <c r="R135" s="6">
        <f t="shared" si="5"/>
        <v>822.19286542187183</v>
      </c>
    </row>
    <row r="136" spans="1:18">
      <c r="A136" t="s">
        <v>265</v>
      </c>
      <c r="B136" t="s">
        <v>278</v>
      </c>
      <c r="C136" t="s">
        <v>279</v>
      </c>
      <c r="D136" s="2">
        <f>SUMIFS(Bakgrunnsdata!$F:$F,Bakgrunnsdata!$C:$C,'Endring fra 2023 til 2024'!$B136,Bakgrunnsdata!$D:$D,'Endring fra 2023 til 2024'!D$1)</f>
        <v>38798.459997743164</v>
      </c>
      <c r="E136" s="2">
        <f>SUMIFS(Bakgrunnsdata!$F:$F,Bakgrunnsdata!$C:$C,'Endring fra 2023 til 2024'!$B136,Bakgrunnsdata!$D:$D,'Endring fra 2023 til 2024'!E$1)</f>
        <v>38873.753372368679</v>
      </c>
      <c r="F136" s="2">
        <f>SUMIFS(Bakgrunnsdata!$F:$F,Bakgrunnsdata!$C:$C,'Endring fra 2023 til 2024'!$B136,Bakgrunnsdata!$D:$D,'Endring fra 2023 til 2024'!F$1)</f>
        <v>38559.021796858549</v>
      </c>
      <c r="G136" s="2">
        <f>SUMIFS(Bakgrunnsdata!$F:$F,Bakgrunnsdata!$C:$C,'Endring fra 2023 til 2024'!$B136,Bakgrunnsdata!$D:$D,'Endring fra 2023 til 2024'!G$1)</f>
        <v>36466.21011078453</v>
      </c>
      <c r="H136" s="2">
        <f>SUMIFS(Bakgrunnsdata!$F:$F,Bakgrunnsdata!$C:$C,'Endring fra 2023 til 2024'!$B136,Bakgrunnsdata!$D:$D,'Endring fra 2023 til 2024'!H$1)</f>
        <v>36134.42007009068</v>
      </c>
      <c r="I136" s="2">
        <f>SUMIFS(Bakgrunnsdata!$F:$F,Bakgrunnsdata!$C:$C,'Endring fra 2023 til 2024'!$B136,Bakgrunnsdata!$D:$D,'Endring fra 2023 til 2024'!I$1)</f>
        <v>34135.007138521156</v>
      </c>
      <c r="J136" s="2">
        <f>SUMIFS(Bakgrunnsdata!$F:$F,Bakgrunnsdata!$C:$C,'Endring fra 2023 til 2024'!$B136,Bakgrunnsdata!$D:$D,'Endring fra 2023 til 2024'!J$1)</f>
        <v>31569.743640404042</v>
      </c>
      <c r="K136" s="2">
        <f>SUMIFS(Bakgrunnsdata!$F:$F,Bakgrunnsdata!$C:$C,'Endring fra 2023 til 2024'!$B136,Bakgrunnsdata!$D:$D,'Endring fra 2023 til 2024'!K$1)</f>
        <v>33666.677575824804</v>
      </c>
      <c r="L136" s="2">
        <f>SUMIFS(Bakgrunnsdata!$F:$F,Bakgrunnsdata!$C:$C,'Endring fra 2023 til 2024'!$B136,Bakgrunnsdata!$D:$D,'Endring fra 2023 til 2024'!L$1)</f>
        <v>35176.202274333395</v>
      </c>
      <c r="M136" s="2">
        <f>SUMIFS(Bakgrunnsdata!$F:$F,Bakgrunnsdata!$C:$C,'Endring fra 2023 til 2024'!$B136,Bakgrunnsdata!$D:$D,'Endring fra 2023 til 2024'!M$1)</f>
        <v>43553.822334989411</v>
      </c>
      <c r="N136" s="2">
        <f>SUMIFS(Bakgrunnsdata!$F:$F,Bakgrunnsdata!$C:$C,'Endring fra 2023 til 2024'!$B136,Bakgrunnsdata!$D:$D,'Endring fra 2023 til 2024'!N$1)</f>
        <v>30889.44312092922</v>
      </c>
      <c r="O136" s="2">
        <f>SUMIFS(Bakgrunnsdata!$F:$F,Bakgrunnsdata!$C:$C,'Endring fra 2023 til 2024'!$B136,Bakgrunnsdata!$D:$D,'Endring fra 2023 til 2024'!O$1)</f>
        <v>29933.668938418938</v>
      </c>
      <c r="P136" s="2">
        <f>SUMIFS(Bakgrunnsdata!$F:$F,Bakgrunnsdata!$C:$C,'Endring fra 2023 til 2024'!$B136,Bakgrunnsdata!$D:$D,'Endring fra 2023 til 2024'!P$1)</f>
        <v>30286.287887559483</v>
      </c>
      <c r="Q136" s="5">
        <f t="shared" si="4"/>
        <v>1.178001099250392E-2</v>
      </c>
      <c r="R136" s="6">
        <f t="shared" si="5"/>
        <v>352.61894914054574</v>
      </c>
    </row>
    <row r="137" spans="1:18">
      <c r="A137" t="s">
        <v>265</v>
      </c>
      <c r="B137" t="s">
        <v>280</v>
      </c>
      <c r="C137" t="s">
        <v>281</v>
      </c>
      <c r="D137" s="2">
        <f>SUMIFS(Bakgrunnsdata!$F:$F,Bakgrunnsdata!$C:$C,'Endring fra 2023 til 2024'!$B137,Bakgrunnsdata!$D:$D,'Endring fra 2023 til 2024'!D$1)</f>
        <v>25627.398351642994</v>
      </c>
      <c r="E137" s="2">
        <f>SUMIFS(Bakgrunnsdata!$F:$F,Bakgrunnsdata!$C:$C,'Endring fra 2023 til 2024'!$B137,Bakgrunnsdata!$D:$D,'Endring fra 2023 til 2024'!E$1)</f>
        <v>25711.982319402967</v>
      </c>
      <c r="F137" s="2">
        <f>SUMIFS(Bakgrunnsdata!$F:$F,Bakgrunnsdata!$C:$C,'Endring fra 2023 til 2024'!$B137,Bakgrunnsdata!$D:$D,'Endring fra 2023 til 2024'!F$1)</f>
        <v>24851.903532010077</v>
      </c>
      <c r="G137" s="2">
        <f>SUMIFS(Bakgrunnsdata!$F:$F,Bakgrunnsdata!$C:$C,'Endring fra 2023 til 2024'!$B137,Bakgrunnsdata!$D:$D,'Endring fra 2023 til 2024'!G$1)</f>
        <v>24352.355334894535</v>
      </c>
      <c r="H137" s="2">
        <f>SUMIFS(Bakgrunnsdata!$F:$F,Bakgrunnsdata!$C:$C,'Endring fra 2023 til 2024'!$B137,Bakgrunnsdata!$D:$D,'Endring fra 2023 til 2024'!H$1)</f>
        <v>23611.267867884286</v>
      </c>
      <c r="I137" s="2">
        <f>SUMIFS(Bakgrunnsdata!$F:$F,Bakgrunnsdata!$C:$C,'Endring fra 2023 til 2024'!$B137,Bakgrunnsdata!$D:$D,'Endring fra 2023 til 2024'!I$1)</f>
        <v>25158.515520827903</v>
      </c>
      <c r="J137" s="2">
        <f>SUMIFS(Bakgrunnsdata!$F:$F,Bakgrunnsdata!$C:$C,'Endring fra 2023 til 2024'!$B137,Bakgrunnsdata!$D:$D,'Endring fra 2023 til 2024'!J$1)</f>
        <v>24044.463398312</v>
      </c>
      <c r="K137" s="2">
        <f>SUMIFS(Bakgrunnsdata!$F:$F,Bakgrunnsdata!$C:$C,'Endring fra 2023 til 2024'!$B137,Bakgrunnsdata!$D:$D,'Endring fra 2023 til 2024'!K$1)</f>
        <v>17487.176355998505</v>
      </c>
      <c r="L137" s="2">
        <f>SUMIFS(Bakgrunnsdata!$F:$F,Bakgrunnsdata!$C:$C,'Endring fra 2023 til 2024'!$B137,Bakgrunnsdata!$D:$D,'Endring fra 2023 til 2024'!L$1)</f>
        <v>17351.936100169922</v>
      </c>
      <c r="M137" s="2">
        <f>SUMIFS(Bakgrunnsdata!$F:$F,Bakgrunnsdata!$C:$C,'Endring fra 2023 til 2024'!$B137,Bakgrunnsdata!$D:$D,'Endring fra 2023 til 2024'!M$1)</f>
        <v>16987.670634298884</v>
      </c>
      <c r="N137" s="2">
        <f>SUMIFS(Bakgrunnsdata!$F:$F,Bakgrunnsdata!$C:$C,'Endring fra 2023 til 2024'!$B137,Bakgrunnsdata!$D:$D,'Endring fra 2023 til 2024'!N$1)</f>
        <v>15246.823406366015</v>
      </c>
      <c r="O137" s="2">
        <f>SUMIFS(Bakgrunnsdata!$F:$F,Bakgrunnsdata!$C:$C,'Endring fra 2023 til 2024'!$B137,Bakgrunnsdata!$D:$D,'Endring fra 2023 til 2024'!O$1)</f>
        <v>14515.010919865294</v>
      </c>
      <c r="P137" s="2">
        <f>SUMIFS(Bakgrunnsdata!$F:$F,Bakgrunnsdata!$C:$C,'Endring fra 2023 til 2024'!$B137,Bakgrunnsdata!$D:$D,'Endring fra 2023 til 2024'!P$1)</f>
        <v>15437.726239633848</v>
      </c>
      <c r="Q137" s="5">
        <f t="shared" si="4"/>
        <v>6.3569729631117511E-2</v>
      </c>
      <c r="R137" s="6">
        <f t="shared" si="5"/>
        <v>922.71531976855476</v>
      </c>
    </row>
    <row r="138" spans="1:18">
      <c r="A138" t="s">
        <v>265</v>
      </c>
      <c r="B138" t="s">
        <v>282</v>
      </c>
      <c r="C138" t="s">
        <v>283</v>
      </c>
      <c r="D138" s="2">
        <f>SUMIFS(Bakgrunnsdata!$F:$F,Bakgrunnsdata!$C:$C,'Endring fra 2023 til 2024'!$B138,Bakgrunnsdata!$D:$D,'Endring fra 2023 til 2024'!D$1)</f>
        <v>47113.160667867014</v>
      </c>
      <c r="E138" s="2">
        <f>SUMIFS(Bakgrunnsdata!$F:$F,Bakgrunnsdata!$C:$C,'Endring fra 2023 til 2024'!$B138,Bakgrunnsdata!$D:$D,'Endring fra 2023 til 2024'!E$1)</f>
        <v>47451.173814828544</v>
      </c>
      <c r="F138" s="2">
        <f>SUMIFS(Bakgrunnsdata!$F:$F,Bakgrunnsdata!$C:$C,'Endring fra 2023 til 2024'!$B138,Bakgrunnsdata!$D:$D,'Endring fra 2023 til 2024'!F$1)</f>
        <v>47553.884262555548</v>
      </c>
      <c r="G138" s="2">
        <f>SUMIFS(Bakgrunnsdata!$F:$F,Bakgrunnsdata!$C:$C,'Endring fra 2023 til 2024'!$B138,Bakgrunnsdata!$D:$D,'Endring fra 2023 til 2024'!G$1)</f>
        <v>46999.011189534744</v>
      </c>
      <c r="H138" s="2">
        <f>SUMIFS(Bakgrunnsdata!$F:$F,Bakgrunnsdata!$C:$C,'Endring fra 2023 til 2024'!$B138,Bakgrunnsdata!$D:$D,'Endring fra 2023 til 2024'!H$1)</f>
        <v>46002.720587804048</v>
      </c>
      <c r="I138" s="2">
        <f>SUMIFS(Bakgrunnsdata!$F:$F,Bakgrunnsdata!$C:$C,'Endring fra 2023 til 2024'!$B138,Bakgrunnsdata!$D:$D,'Endring fra 2023 til 2024'!I$1)</f>
        <v>45318.074119168312</v>
      </c>
      <c r="J138" s="2">
        <f>SUMIFS(Bakgrunnsdata!$F:$F,Bakgrunnsdata!$C:$C,'Endring fra 2023 til 2024'!$B138,Bakgrunnsdata!$D:$D,'Endring fra 2023 til 2024'!J$1)</f>
        <v>47891.217836378928</v>
      </c>
      <c r="K138" s="2">
        <f>SUMIFS(Bakgrunnsdata!$F:$F,Bakgrunnsdata!$C:$C,'Endring fra 2023 til 2024'!$B138,Bakgrunnsdata!$D:$D,'Endring fra 2023 til 2024'!K$1)</f>
        <v>47943.906485724066</v>
      </c>
      <c r="L138" s="2">
        <f>SUMIFS(Bakgrunnsdata!$F:$F,Bakgrunnsdata!$C:$C,'Endring fra 2023 til 2024'!$B138,Bakgrunnsdata!$D:$D,'Endring fra 2023 til 2024'!L$1)</f>
        <v>44110.575732032696</v>
      </c>
      <c r="M138" s="2">
        <f>SUMIFS(Bakgrunnsdata!$F:$F,Bakgrunnsdata!$C:$C,'Endring fra 2023 til 2024'!$B138,Bakgrunnsdata!$D:$D,'Endring fra 2023 til 2024'!M$1)</f>
        <v>42820.83524643573</v>
      </c>
      <c r="N138" s="2">
        <f>SUMIFS(Bakgrunnsdata!$F:$F,Bakgrunnsdata!$C:$C,'Endring fra 2023 til 2024'!$B138,Bakgrunnsdata!$D:$D,'Endring fra 2023 til 2024'!N$1)</f>
        <v>42382.480101952104</v>
      </c>
      <c r="O138" s="2">
        <f>SUMIFS(Bakgrunnsdata!$F:$F,Bakgrunnsdata!$C:$C,'Endring fra 2023 til 2024'!$B138,Bakgrunnsdata!$D:$D,'Endring fra 2023 til 2024'!O$1)</f>
        <v>46446.05711456688</v>
      </c>
      <c r="P138" s="2">
        <f>SUMIFS(Bakgrunnsdata!$F:$F,Bakgrunnsdata!$C:$C,'Endring fra 2023 til 2024'!$B138,Bakgrunnsdata!$D:$D,'Endring fra 2023 til 2024'!P$1)</f>
        <v>45641.378411791593</v>
      </c>
      <c r="Q138" s="5">
        <f t="shared" si="4"/>
        <v>-1.7325016433373808E-2</v>
      </c>
      <c r="R138" s="6">
        <f t="shared" si="5"/>
        <v>-804.67870277528709</v>
      </c>
    </row>
    <row r="139" spans="1:18">
      <c r="A139" t="s">
        <v>265</v>
      </c>
      <c r="B139" t="s">
        <v>284</v>
      </c>
      <c r="C139" t="s">
        <v>285</v>
      </c>
      <c r="D139" s="2">
        <f>SUMIFS(Bakgrunnsdata!$F:$F,Bakgrunnsdata!$C:$C,'Endring fra 2023 til 2024'!$B139,Bakgrunnsdata!$D:$D,'Endring fra 2023 til 2024'!D$1)</f>
        <v>44911.970888750489</v>
      </c>
      <c r="E139" s="2">
        <f>SUMIFS(Bakgrunnsdata!$F:$F,Bakgrunnsdata!$C:$C,'Endring fra 2023 til 2024'!$B139,Bakgrunnsdata!$D:$D,'Endring fra 2023 til 2024'!E$1)</f>
        <v>45561.248462157702</v>
      </c>
      <c r="F139" s="2">
        <f>SUMIFS(Bakgrunnsdata!$F:$F,Bakgrunnsdata!$C:$C,'Endring fra 2023 til 2024'!$B139,Bakgrunnsdata!$D:$D,'Endring fra 2023 til 2024'!F$1)</f>
        <v>45329.759421759351</v>
      </c>
      <c r="G139" s="2">
        <f>SUMIFS(Bakgrunnsdata!$F:$F,Bakgrunnsdata!$C:$C,'Endring fra 2023 til 2024'!$B139,Bakgrunnsdata!$D:$D,'Endring fra 2023 til 2024'!G$1)</f>
        <v>45350.640490164849</v>
      </c>
      <c r="H139" s="2">
        <f>SUMIFS(Bakgrunnsdata!$F:$F,Bakgrunnsdata!$C:$C,'Endring fra 2023 til 2024'!$B139,Bakgrunnsdata!$D:$D,'Endring fra 2023 til 2024'!H$1)</f>
        <v>44931.29734909071</v>
      </c>
      <c r="I139" s="2">
        <f>SUMIFS(Bakgrunnsdata!$F:$F,Bakgrunnsdata!$C:$C,'Endring fra 2023 til 2024'!$B139,Bakgrunnsdata!$D:$D,'Endring fra 2023 til 2024'!I$1)</f>
        <v>45830.974348306263</v>
      </c>
      <c r="J139" s="2">
        <f>SUMIFS(Bakgrunnsdata!$F:$F,Bakgrunnsdata!$C:$C,'Endring fra 2023 til 2024'!$B139,Bakgrunnsdata!$D:$D,'Endring fra 2023 til 2024'!J$1)</f>
        <v>48444.689218983418</v>
      </c>
      <c r="K139" s="2">
        <f>SUMIFS(Bakgrunnsdata!$F:$F,Bakgrunnsdata!$C:$C,'Endring fra 2023 til 2024'!$B139,Bakgrunnsdata!$D:$D,'Endring fra 2023 til 2024'!K$1)</f>
        <v>46179.522859920122</v>
      </c>
      <c r="L139" s="2">
        <f>SUMIFS(Bakgrunnsdata!$F:$F,Bakgrunnsdata!$C:$C,'Endring fra 2023 til 2024'!$B139,Bakgrunnsdata!$D:$D,'Endring fra 2023 til 2024'!L$1)</f>
        <v>30591.628713480601</v>
      </c>
      <c r="M139" s="2">
        <f>SUMIFS(Bakgrunnsdata!$F:$F,Bakgrunnsdata!$C:$C,'Endring fra 2023 til 2024'!$B139,Bakgrunnsdata!$D:$D,'Endring fra 2023 til 2024'!M$1)</f>
        <v>32304.336553125031</v>
      </c>
      <c r="N139" s="2">
        <f>SUMIFS(Bakgrunnsdata!$F:$F,Bakgrunnsdata!$C:$C,'Endring fra 2023 til 2024'!$B139,Bakgrunnsdata!$D:$D,'Endring fra 2023 til 2024'!N$1)</f>
        <v>45493.791919447103</v>
      </c>
      <c r="O139" s="2">
        <f>SUMIFS(Bakgrunnsdata!$F:$F,Bakgrunnsdata!$C:$C,'Endring fra 2023 til 2024'!$B139,Bakgrunnsdata!$D:$D,'Endring fra 2023 til 2024'!O$1)</f>
        <v>50482.473082311015</v>
      </c>
      <c r="P139" s="2">
        <f>SUMIFS(Bakgrunnsdata!$F:$F,Bakgrunnsdata!$C:$C,'Endring fra 2023 til 2024'!$B139,Bakgrunnsdata!$D:$D,'Endring fra 2023 til 2024'!P$1)</f>
        <v>55519.733704520135</v>
      </c>
      <c r="Q139" s="5">
        <f t="shared" si="4"/>
        <v>9.9782366327337613E-2</v>
      </c>
      <c r="R139" s="6">
        <f t="shared" si="5"/>
        <v>5037.2606222091199</v>
      </c>
    </row>
    <row r="140" spans="1:18">
      <c r="A140" t="s">
        <v>265</v>
      </c>
      <c r="B140" t="s">
        <v>286</v>
      </c>
      <c r="C140" t="s">
        <v>287</v>
      </c>
      <c r="D140" s="2">
        <f>SUMIFS(Bakgrunnsdata!$F:$F,Bakgrunnsdata!$C:$C,'Endring fra 2023 til 2024'!$B140,Bakgrunnsdata!$D:$D,'Endring fra 2023 til 2024'!D$1)</f>
        <v>23175.779411086045</v>
      </c>
      <c r="E140" s="2">
        <f>SUMIFS(Bakgrunnsdata!$F:$F,Bakgrunnsdata!$C:$C,'Endring fra 2023 til 2024'!$B140,Bakgrunnsdata!$D:$D,'Endring fra 2023 til 2024'!E$1)</f>
        <v>22932.601231142289</v>
      </c>
      <c r="F140" s="2">
        <f>SUMIFS(Bakgrunnsdata!$F:$F,Bakgrunnsdata!$C:$C,'Endring fra 2023 til 2024'!$B140,Bakgrunnsdata!$D:$D,'Endring fra 2023 til 2024'!F$1)</f>
        <v>22028.292407575478</v>
      </c>
      <c r="G140" s="2">
        <f>SUMIFS(Bakgrunnsdata!$F:$F,Bakgrunnsdata!$C:$C,'Endring fra 2023 til 2024'!$B140,Bakgrunnsdata!$D:$D,'Endring fra 2023 til 2024'!G$1)</f>
        <v>21864.971320638793</v>
      </c>
      <c r="H140" s="2">
        <f>SUMIFS(Bakgrunnsdata!$F:$F,Bakgrunnsdata!$C:$C,'Endring fra 2023 til 2024'!$B140,Bakgrunnsdata!$D:$D,'Endring fra 2023 til 2024'!H$1)</f>
        <v>21554.058133285725</v>
      </c>
      <c r="I140" s="2">
        <f>SUMIFS(Bakgrunnsdata!$F:$F,Bakgrunnsdata!$C:$C,'Endring fra 2023 til 2024'!$B140,Bakgrunnsdata!$D:$D,'Endring fra 2023 til 2024'!I$1)</f>
        <v>21661.783149996729</v>
      </c>
      <c r="J140" s="2">
        <f>SUMIFS(Bakgrunnsdata!$F:$F,Bakgrunnsdata!$C:$C,'Endring fra 2023 til 2024'!$B140,Bakgrunnsdata!$D:$D,'Endring fra 2023 til 2024'!J$1)</f>
        <v>22500.207942729041</v>
      </c>
      <c r="K140" s="2">
        <f>SUMIFS(Bakgrunnsdata!$F:$F,Bakgrunnsdata!$C:$C,'Endring fra 2023 til 2024'!$B140,Bakgrunnsdata!$D:$D,'Endring fra 2023 til 2024'!K$1)</f>
        <v>21084.509589979047</v>
      </c>
      <c r="L140" s="2">
        <f>SUMIFS(Bakgrunnsdata!$F:$F,Bakgrunnsdata!$C:$C,'Endring fra 2023 til 2024'!$B140,Bakgrunnsdata!$D:$D,'Endring fra 2023 til 2024'!L$1)</f>
        <v>17983.725931772155</v>
      </c>
      <c r="M140" s="2">
        <f>SUMIFS(Bakgrunnsdata!$F:$F,Bakgrunnsdata!$C:$C,'Endring fra 2023 til 2024'!$B140,Bakgrunnsdata!$D:$D,'Endring fra 2023 til 2024'!M$1)</f>
        <v>17530.231246109583</v>
      </c>
      <c r="N140" s="2">
        <f>SUMIFS(Bakgrunnsdata!$F:$F,Bakgrunnsdata!$C:$C,'Endring fra 2023 til 2024'!$B140,Bakgrunnsdata!$D:$D,'Endring fra 2023 til 2024'!N$1)</f>
        <v>19609.796700930994</v>
      </c>
      <c r="O140" s="2">
        <f>SUMIFS(Bakgrunnsdata!$F:$F,Bakgrunnsdata!$C:$C,'Endring fra 2023 til 2024'!$B140,Bakgrunnsdata!$D:$D,'Endring fra 2023 til 2024'!O$1)</f>
        <v>19610.729211704289</v>
      </c>
      <c r="P140" s="2">
        <f>SUMIFS(Bakgrunnsdata!$F:$F,Bakgrunnsdata!$C:$C,'Endring fra 2023 til 2024'!$B140,Bakgrunnsdata!$D:$D,'Endring fra 2023 til 2024'!P$1)</f>
        <v>19091.590308179471</v>
      </c>
      <c r="Q140" s="5">
        <f t="shared" si="4"/>
        <v>-2.6472187643842404E-2</v>
      </c>
      <c r="R140" s="6">
        <f t="shared" si="5"/>
        <v>-519.13890352481758</v>
      </c>
    </row>
    <row r="141" spans="1:18">
      <c r="A141" t="s">
        <v>265</v>
      </c>
      <c r="B141" t="s">
        <v>288</v>
      </c>
      <c r="C141" t="s">
        <v>289</v>
      </c>
      <c r="D141" s="2">
        <f>SUMIFS(Bakgrunnsdata!$F:$F,Bakgrunnsdata!$C:$C,'Endring fra 2023 til 2024'!$B141,Bakgrunnsdata!$D:$D,'Endring fra 2023 til 2024'!D$1)</f>
        <v>52593.560789929768</v>
      </c>
      <c r="E141" s="2">
        <f>SUMIFS(Bakgrunnsdata!$F:$F,Bakgrunnsdata!$C:$C,'Endring fra 2023 til 2024'!$B141,Bakgrunnsdata!$D:$D,'Endring fra 2023 til 2024'!E$1)</f>
        <v>50260.428228866607</v>
      </c>
      <c r="F141" s="2">
        <f>SUMIFS(Bakgrunnsdata!$F:$F,Bakgrunnsdata!$C:$C,'Endring fra 2023 til 2024'!$B141,Bakgrunnsdata!$D:$D,'Endring fra 2023 til 2024'!F$1)</f>
        <v>46121.194732323449</v>
      </c>
      <c r="G141" s="2">
        <f>SUMIFS(Bakgrunnsdata!$F:$F,Bakgrunnsdata!$C:$C,'Endring fra 2023 til 2024'!$B141,Bakgrunnsdata!$D:$D,'Endring fra 2023 til 2024'!G$1)</f>
        <v>50826.723694663662</v>
      </c>
      <c r="H141" s="2">
        <f>SUMIFS(Bakgrunnsdata!$F:$F,Bakgrunnsdata!$C:$C,'Endring fra 2023 til 2024'!$B141,Bakgrunnsdata!$D:$D,'Endring fra 2023 til 2024'!H$1)</f>
        <v>48140.823704034839</v>
      </c>
      <c r="I141" s="2">
        <f>SUMIFS(Bakgrunnsdata!$F:$F,Bakgrunnsdata!$C:$C,'Endring fra 2023 til 2024'!$B141,Bakgrunnsdata!$D:$D,'Endring fra 2023 til 2024'!I$1)</f>
        <v>47537.490340853539</v>
      </c>
      <c r="J141" s="2">
        <f>SUMIFS(Bakgrunnsdata!$F:$F,Bakgrunnsdata!$C:$C,'Endring fra 2023 til 2024'!$B141,Bakgrunnsdata!$D:$D,'Endring fra 2023 til 2024'!J$1)</f>
        <v>50862.221659890034</v>
      </c>
      <c r="K141" s="2">
        <f>SUMIFS(Bakgrunnsdata!$F:$F,Bakgrunnsdata!$C:$C,'Endring fra 2023 til 2024'!$B141,Bakgrunnsdata!$D:$D,'Endring fra 2023 til 2024'!K$1)</f>
        <v>42463.724799538293</v>
      </c>
      <c r="L141" s="2">
        <f>SUMIFS(Bakgrunnsdata!$F:$F,Bakgrunnsdata!$C:$C,'Endring fra 2023 til 2024'!$B141,Bakgrunnsdata!$D:$D,'Endring fra 2023 til 2024'!L$1)</f>
        <v>40259.646014295176</v>
      </c>
      <c r="M141" s="2">
        <f>SUMIFS(Bakgrunnsdata!$F:$F,Bakgrunnsdata!$C:$C,'Endring fra 2023 til 2024'!$B141,Bakgrunnsdata!$D:$D,'Endring fra 2023 til 2024'!M$1)</f>
        <v>34808.43991764581</v>
      </c>
      <c r="N141" s="2">
        <f>SUMIFS(Bakgrunnsdata!$F:$F,Bakgrunnsdata!$C:$C,'Endring fra 2023 til 2024'!$B141,Bakgrunnsdata!$D:$D,'Endring fra 2023 til 2024'!N$1)</f>
        <v>40356.392306193033</v>
      </c>
      <c r="O141" s="2">
        <f>SUMIFS(Bakgrunnsdata!$F:$F,Bakgrunnsdata!$C:$C,'Endring fra 2023 til 2024'!$B141,Bakgrunnsdata!$D:$D,'Endring fra 2023 til 2024'!O$1)</f>
        <v>39504.814179556168</v>
      </c>
      <c r="P141" s="2">
        <f>SUMIFS(Bakgrunnsdata!$F:$F,Bakgrunnsdata!$C:$C,'Endring fra 2023 til 2024'!$B141,Bakgrunnsdata!$D:$D,'Endring fra 2023 til 2024'!P$1)</f>
        <v>37999.74492406327</v>
      </c>
      <c r="Q141" s="5">
        <f t="shared" si="4"/>
        <v>-3.8098375773952475E-2</v>
      </c>
      <c r="R141" s="6">
        <f t="shared" si="5"/>
        <v>-1505.0692554928974</v>
      </c>
    </row>
    <row r="142" spans="1:18">
      <c r="A142" t="s">
        <v>265</v>
      </c>
      <c r="B142" t="s">
        <v>290</v>
      </c>
      <c r="C142" t="s">
        <v>291</v>
      </c>
      <c r="D142" s="2">
        <f>SUMIFS(Bakgrunnsdata!$F:$F,Bakgrunnsdata!$C:$C,'Endring fra 2023 til 2024'!$B142,Bakgrunnsdata!$D:$D,'Endring fra 2023 til 2024'!D$1)</f>
        <v>50270.641632740422</v>
      </c>
      <c r="E142" s="2">
        <f>SUMIFS(Bakgrunnsdata!$F:$F,Bakgrunnsdata!$C:$C,'Endring fra 2023 til 2024'!$B142,Bakgrunnsdata!$D:$D,'Endring fra 2023 til 2024'!E$1)</f>
        <v>51704.565138172286</v>
      </c>
      <c r="F142" s="2">
        <f>SUMIFS(Bakgrunnsdata!$F:$F,Bakgrunnsdata!$C:$C,'Endring fra 2023 til 2024'!$B142,Bakgrunnsdata!$D:$D,'Endring fra 2023 til 2024'!F$1)</f>
        <v>53648.321456550853</v>
      </c>
      <c r="G142" s="2">
        <f>SUMIFS(Bakgrunnsdata!$F:$F,Bakgrunnsdata!$C:$C,'Endring fra 2023 til 2024'!$B142,Bakgrunnsdata!$D:$D,'Endring fra 2023 til 2024'!G$1)</f>
        <v>51164.969243316576</v>
      </c>
      <c r="H142" s="2">
        <f>SUMIFS(Bakgrunnsdata!$F:$F,Bakgrunnsdata!$C:$C,'Endring fra 2023 til 2024'!$B142,Bakgrunnsdata!$D:$D,'Endring fra 2023 til 2024'!H$1)</f>
        <v>49620.620799902448</v>
      </c>
      <c r="I142" s="2">
        <f>SUMIFS(Bakgrunnsdata!$F:$F,Bakgrunnsdata!$C:$C,'Endring fra 2023 til 2024'!$B142,Bakgrunnsdata!$D:$D,'Endring fra 2023 til 2024'!I$1)</f>
        <v>51911.321480443075</v>
      </c>
      <c r="J142" s="2">
        <f>SUMIFS(Bakgrunnsdata!$F:$F,Bakgrunnsdata!$C:$C,'Endring fra 2023 til 2024'!$B142,Bakgrunnsdata!$D:$D,'Endring fra 2023 til 2024'!J$1)</f>
        <v>50714.445573895922</v>
      </c>
      <c r="K142" s="2">
        <f>SUMIFS(Bakgrunnsdata!$F:$F,Bakgrunnsdata!$C:$C,'Endring fra 2023 til 2024'!$B142,Bakgrunnsdata!$D:$D,'Endring fra 2023 til 2024'!K$1)</f>
        <v>52584.037302896271</v>
      </c>
      <c r="L142" s="2">
        <f>SUMIFS(Bakgrunnsdata!$F:$F,Bakgrunnsdata!$C:$C,'Endring fra 2023 til 2024'!$B142,Bakgrunnsdata!$D:$D,'Endring fra 2023 til 2024'!L$1)</f>
        <v>40521.647662853917</v>
      </c>
      <c r="M142" s="2">
        <f>SUMIFS(Bakgrunnsdata!$F:$F,Bakgrunnsdata!$C:$C,'Endring fra 2023 til 2024'!$B142,Bakgrunnsdata!$D:$D,'Endring fra 2023 til 2024'!M$1)</f>
        <v>40698.77925623193</v>
      </c>
      <c r="N142" s="2">
        <f>SUMIFS(Bakgrunnsdata!$F:$F,Bakgrunnsdata!$C:$C,'Endring fra 2023 til 2024'!$B142,Bakgrunnsdata!$D:$D,'Endring fra 2023 til 2024'!N$1)</f>
        <v>47053.406073035185</v>
      </c>
      <c r="O142" s="2">
        <f>SUMIFS(Bakgrunnsdata!$F:$F,Bakgrunnsdata!$C:$C,'Endring fra 2023 til 2024'!$B142,Bakgrunnsdata!$D:$D,'Endring fra 2023 til 2024'!O$1)</f>
        <v>48412.471207345508</v>
      </c>
      <c r="P142" s="2">
        <f>SUMIFS(Bakgrunnsdata!$F:$F,Bakgrunnsdata!$C:$C,'Endring fra 2023 til 2024'!$B142,Bakgrunnsdata!$D:$D,'Endring fra 2023 til 2024'!P$1)</f>
        <v>48516.777568107645</v>
      </c>
      <c r="Q142" s="5">
        <f t="shared" si="4"/>
        <v>2.1545349402927183E-3</v>
      </c>
      <c r="R142" s="6">
        <f t="shared" si="5"/>
        <v>104.30636076213705</v>
      </c>
    </row>
    <row r="143" spans="1:18">
      <c r="A143" t="s">
        <v>265</v>
      </c>
      <c r="B143" t="s">
        <v>292</v>
      </c>
      <c r="C143" t="s">
        <v>293</v>
      </c>
      <c r="D143" s="2">
        <f>SUMIFS(Bakgrunnsdata!$F:$F,Bakgrunnsdata!$C:$C,'Endring fra 2023 til 2024'!$B143,Bakgrunnsdata!$D:$D,'Endring fra 2023 til 2024'!D$1)</f>
        <v>72482.380966129669</v>
      </c>
      <c r="E143" s="2">
        <f>SUMIFS(Bakgrunnsdata!$F:$F,Bakgrunnsdata!$C:$C,'Endring fra 2023 til 2024'!$B143,Bakgrunnsdata!$D:$D,'Endring fra 2023 til 2024'!E$1)</f>
        <v>70624.906606983364</v>
      </c>
      <c r="F143" s="2">
        <f>SUMIFS(Bakgrunnsdata!$F:$F,Bakgrunnsdata!$C:$C,'Endring fra 2023 til 2024'!$B143,Bakgrunnsdata!$D:$D,'Endring fra 2023 til 2024'!F$1)</f>
        <v>68484.420089284235</v>
      </c>
      <c r="G143" s="2">
        <f>SUMIFS(Bakgrunnsdata!$F:$F,Bakgrunnsdata!$C:$C,'Endring fra 2023 til 2024'!$B143,Bakgrunnsdata!$D:$D,'Endring fra 2023 til 2024'!G$1)</f>
        <v>66246.939747943718</v>
      </c>
      <c r="H143" s="2">
        <f>SUMIFS(Bakgrunnsdata!$F:$F,Bakgrunnsdata!$C:$C,'Endring fra 2023 til 2024'!$B143,Bakgrunnsdata!$D:$D,'Endring fra 2023 til 2024'!H$1)</f>
        <v>65131.046919152119</v>
      </c>
      <c r="I143" s="2">
        <f>SUMIFS(Bakgrunnsdata!$F:$F,Bakgrunnsdata!$C:$C,'Endring fra 2023 til 2024'!$B143,Bakgrunnsdata!$D:$D,'Endring fra 2023 til 2024'!I$1)</f>
        <v>59796.938008706718</v>
      </c>
      <c r="J143" s="2">
        <f>SUMIFS(Bakgrunnsdata!$F:$F,Bakgrunnsdata!$C:$C,'Endring fra 2023 til 2024'!$B143,Bakgrunnsdata!$D:$D,'Endring fra 2023 til 2024'!J$1)</f>
        <v>63104.463573999848</v>
      </c>
      <c r="K143" s="2">
        <f>SUMIFS(Bakgrunnsdata!$F:$F,Bakgrunnsdata!$C:$C,'Endring fra 2023 til 2024'!$B143,Bakgrunnsdata!$D:$D,'Endring fra 2023 til 2024'!K$1)</f>
        <v>63425.733511979874</v>
      </c>
      <c r="L143" s="2">
        <f>SUMIFS(Bakgrunnsdata!$F:$F,Bakgrunnsdata!$C:$C,'Endring fra 2023 til 2024'!$B143,Bakgrunnsdata!$D:$D,'Endring fra 2023 til 2024'!L$1)</f>
        <v>54428.213952204635</v>
      </c>
      <c r="M143" s="2">
        <f>SUMIFS(Bakgrunnsdata!$F:$F,Bakgrunnsdata!$C:$C,'Endring fra 2023 til 2024'!$B143,Bakgrunnsdata!$D:$D,'Endring fra 2023 til 2024'!M$1)</f>
        <v>58000.985790013932</v>
      </c>
      <c r="N143" s="2">
        <f>SUMIFS(Bakgrunnsdata!$F:$F,Bakgrunnsdata!$C:$C,'Endring fra 2023 til 2024'!$B143,Bakgrunnsdata!$D:$D,'Endring fra 2023 til 2024'!N$1)</f>
        <v>51176.234888229024</v>
      </c>
      <c r="O143" s="2">
        <f>SUMIFS(Bakgrunnsdata!$F:$F,Bakgrunnsdata!$C:$C,'Endring fra 2023 til 2024'!$B143,Bakgrunnsdata!$D:$D,'Endring fra 2023 til 2024'!O$1)</f>
        <v>50759.450089174468</v>
      </c>
      <c r="P143" s="2">
        <f>SUMIFS(Bakgrunnsdata!$F:$F,Bakgrunnsdata!$C:$C,'Endring fra 2023 til 2024'!$B143,Bakgrunnsdata!$D:$D,'Endring fra 2023 til 2024'!P$1)</f>
        <v>50020.112246680525</v>
      </c>
      <c r="Q143" s="5">
        <f t="shared" si="4"/>
        <v>-1.4565521123555691E-2</v>
      </c>
      <c r="R143" s="6">
        <f t="shared" si="5"/>
        <v>-739.33784249394375</v>
      </c>
    </row>
    <row r="144" spans="1:18">
      <c r="A144" t="s">
        <v>265</v>
      </c>
      <c r="B144" t="s">
        <v>294</v>
      </c>
      <c r="C144" t="s">
        <v>295</v>
      </c>
      <c r="D144" s="2">
        <f>SUMIFS(Bakgrunnsdata!$F:$F,Bakgrunnsdata!$C:$C,'Endring fra 2023 til 2024'!$B144,Bakgrunnsdata!$D:$D,'Endring fra 2023 til 2024'!D$1)</f>
        <v>49243.304168760005</v>
      </c>
      <c r="E144" s="2">
        <f>SUMIFS(Bakgrunnsdata!$F:$F,Bakgrunnsdata!$C:$C,'Endring fra 2023 til 2024'!$B144,Bakgrunnsdata!$D:$D,'Endring fra 2023 til 2024'!E$1)</f>
        <v>49917.03154416586</v>
      </c>
      <c r="F144" s="2">
        <f>SUMIFS(Bakgrunnsdata!$F:$F,Bakgrunnsdata!$C:$C,'Endring fra 2023 til 2024'!$B144,Bakgrunnsdata!$D:$D,'Endring fra 2023 til 2024'!F$1)</f>
        <v>50601.443289093877</v>
      </c>
      <c r="G144" s="2">
        <f>SUMIFS(Bakgrunnsdata!$F:$F,Bakgrunnsdata!$C:$C,'Endring fra 2023 til 2024'!$B144,Bakgrunnsdata!$D:$D,'Endring fra 2023 til 2024'!G$1)</f>
        <v>49626.971150416241</v>
      </c>
      <c r="H144" s="2">
        <f>SUMIFS(Bakgrunnsdata!$F:$F,Bakgrunnsdata!$C:$C,'Endring fra 2023 til 2024'!$B144,Bakgrunnsdata!$D:$D,'Endring fra 2023 til 2024'!H$1)</f>
        <v>49253.367057995652</v>
      </c>
      <c r="I144" s="2">
        <f>SUMIFS(Bakgrunnsdata!$F:$F,Bakgrunnsdata!$C:$C,'Endring fra 2023 til 2024'!$B144,Bakgrunnsdata!$D:$D,'Endring fra 2023 til 2024'!I$1)</f>
        <v>48363.10753018692</v>
      </c>
      <c r="J144" s="2">
        <f>SUMIFS(Bakgrunnsdata!$F:$F,Bakgrunnsdata!$C:$C,'Endring fra 2023 til 2024'!$B144,Bakgrunnsdata!$D:$D,'Endring fra 2023 til 2024'!J$1)</f>
        <v>49970.636206174822</v>
      </c>
      <c r="K144" s="2">
        <f>SUMIFS(Bakgrunnsdata!$F:$F,Bakgrunnsdata!$C:$C,'Endring fra 2023 til 2024'!$B144,Bakgrunnsdata!$D:$D,'Endring fra 2023 til 2024'!K$1)</f>
        <v>48063.905809631222</v>
      </c>
      <c r="L144" s="2">
        <f>SUMIFS(Bakgrunnsdata!$F:$F,Bakgrunnsdata!$C:$C,'Endring fra 2023 til 2024'!$B144,Bakgrunnsdata!$D:$D,'Endring fra 2023 til 2024'!L$1)</f>
        <v>56313.732608125392</v>
      </c>
      <c r="M144" s="2">
        <f>SUMIFS(Bakgrunnsdata!$F:$F,Bakgrunnsdata!$C:$C,'Endring fra 2023 til 2024'!$B144,Bakgrunnsdata!$D:$D,'Endring fra 2023 til 2024'!M$1)</f>
        <v>57115.383107477348</v>
      </c>
      <c r="N144" s="2">
        <f>SUMIFS(Bakgrunnsdata!$F:$F,Bakgrunnsdata!$C:$C,'Endring fra 2023 til 2024'!$B144,Bakgrunnsdata!$D:$D,'Endring fra 2023 til 2024'!N$1)</f>
        <v>45927.862138714772</v>
      </c>
      <c r="O144" s="2">
        <f>SUMIFS(Bakgrunnsdata!$F:$F,Bakgrunnsdata!$C:$C,'Endring fra 2023 til 2024'!$B144,Bakgrunnsdata!$D:$D,'Endring fra 2023 til 2024'!O$1)</f>
        <v>45981.475006422232</v>
      </c>
      <c r="P144" s="2">
        <f>SUMIFS(Bakgrunnsdata!$F:$F,Bakgrunnsdata!$C:$C,'Endring fra 2023 til 2024'!$B144,Bakgrunnsdata!$D:$D,'Endring fra 2023 til 2024'!P$1)</f>
        <v>44598.627653798008</v>
      </c>
      <c r="Q144" s="5">
        <f t="shared" si="4"/>
        <v>-3.0074010292864273E-2</v>
      </c>
      <c r="R144" s="6">
        <f t="shared" si="5"/>
        <v>-1382.8473526242233</v>
      </c>
    </row>
    <row r="145" spans="1:18">
      <c r="A145" t="s">
        <v>265</v>
      </c>
      <c r="B145" t="s">
        <v>296</v>
      </c>
      <c r="C145" t="s">
        <v>297</v>
      </c>
      <c r="D145" s="2">
        <f>SUMIFS(Bakgrunnsdata!$F:$F,Bakgrunnsdata!$C:$C,'Endring fra 2023 til 2024'!$B145,Bakgrunnsdata!$D:$D,'Endring fra 2023 til 2024'!D$1)</f>
        <v>125343.75999862314</v>
      </c>
      <c r="E145" s="2">
        <f>SUMIFS(Bakgrunnsdata!$F:$F,Bakgrunnsdata!$C:$C,'Endring fra 2023 til 2024'!$B145,Bakgrunnsdata!$D:$D,'Endring fra 2023 til 2024'!E$1)</f>
        <v>169908.58882919536</v>
      </c>
      <c r="F145" s="2">
        <f>SUMIFS(Bakgrunnsdata!$F:$F,Bakgrunnsdata!$C:$C,'Endring fra 2023 til 2024'!$B145,Bakgrunnsdata!$D:$D,'Endring fra 2023 til 2024'!F$1)</f>
        <v>111886.38539818164</v>
      </c>
      <c r="G145" s="2">
        <f>SUMIFS(Bakgrunnsdata!$F:$F,Bakgrunnsdata!$C:$C,'Endring fra 2023 til 2024'!$B145,Bakgrunnsdata!$D:$D,'Endring fra 2023 til 2024'!G$1)</f>
        <v>114241.67716849304</v>
      </c>
      <c r="H145" s="2">
        <f>SUMIFS(Bakgrunnsdata!$F:$F,Bakgrunnsdata!$C:$C,'Endring fra 2023 til 2024'!$B145,Bakgrunnsdata!$D:$D,'Endring fra 2023 til 2024'!H$1)</f>
        <v>87827.367402674077</v>
      </c>
      <c r="I145" s="2">
        <f>SUMIFS(Bakgrunnsdata!$F:$F,Bakgrunnsdata!$C:$C,'Endring fra 2023 til 2024'!$B145,Bakgrunnsdata!$D:$D,'Endring fra 2023 til 2024'!I$1)</f>
        <v>73293.211522148282</v>
      </c>
      <c r="J145" s="2">
        <f>SUMIFS(Bakgrunnsdata!$F:$F,Bakgrunnsdata!$C:$C,'Endring fra 2023 til 2024'!$B145,Bakgrunnsdata!$D:$D,'Endring fra 2023 til 2024'!J$1)</f>
        <v>81987.071584965233</v>
      </c>
      <c r="K145" s="2">
        <f>SUMIFS(Bakgrunnsdata!$F:$F,Bakgrunnsdata!$C:$C,'Endring fra 2023 til 2024'!$B145,Bakgrunnsdata!$D:$D,'Endring fra 2023 til 2024'!K$1)</f>
        <v>77658.032890169154</v>
      </c>
      <c r="L145" s="2">
        <f>SUMIFS(Bakgrunnsdata!$F:$F,Bakgrunnsdata!$C:$C,'Endring fra 2023 til 2024'!$B145,Bakgrunnsdata!$D:$D,'Endring fra 2023 til 2024'!L$1)</f>
        <v>67218.99929463958</v>
      </c>
      <c r="M145" s="2">
        <f>SUMIFS(Bakgrunnsdata!$F:$F,Bakgrunnsdata!$C:$C,'Endring fra 2023 til 2024'!$B145,Bakgrunnsdata!$D:$D,'Endring fra 2023 til 2024'!M$1)</f>
        <v>69180.354237641615</v>
      </c>
      <c r="N145" s="2">
        <f>SUMIFS(Bakgrunnsdata!$F:$F,Bakgrunnsdata!$C:$C,'Endring fra 2023 til 2024'!$B145,Bakgrunnsdata!$D:$D,'Endring fra 2023 til 2024'!N$1)</f>
        <v>66568.498160624207</v>
      </c>
      <c r="O145" s="2">
        <f>SUMIFS(Bakgrunnsdata!$F:$F,Bakgrunnsdata!$C:$C,'Endring fra 2023 til 2024'!$B145,Bakgrunnsdata!$D:$D,'Endring fra 2023 til 2024'!O$1)</f>
        <v>62317.976075740044</v>
      </c>
      <c r="P145" s="2">
        <f>SUMIFS(Bakgrunnsdata!$F:$F,Bakgrunnsdata!$C:$C,'Endring fra 2023 til 2024'!$B145,Bakgrunnsdata!$D:$D,'Endring fra 2023 til 2024'!P$1)</f>
        <v>79854.871245008937</v>
      </c>
      <c r="Q145" s="5">
        <f t="shared" si="4"/>
        <v>0.28140989604596434</v>
      </c>
      <c r="R145" s="6">
        <f t="shared" si="5"/>
        <v>17536.895169268893</v>
      </c>
    </row>
    <row r="146" spans="1:18">
      <c r="A146" t="s">
        <v>265</v>
      </c>
      <c r="B146" t="s">
        <v>298</v>
      </c>
      <c r="C146" t="s">
        <v>299</v>
      </c>
      <c r="D146" s="2">
        <f>SUMIFS(Bakgrunnsdata!$F:$F,Bakgrunnsdata!$C:$C,'Endring fra 2023 til 2024'!$B146,Bakgrunnsdata!$D:$D,'Endring fra 2023 til 2024'!D$1)</f>
        <v>72760.13604756823</v>
      </c>
      <c r="E146" s="2">
        <f>SUMIFS(Bakgrunnsdata!$F:$F,Bakgrunnsdata!$C:$C,'Endring fra 2023 til 2024'!$B146,Bakgrunnsdata!$D:$D,'Endring fra 2023 til 2024'!E$1)</f>
        <v>59777.087627200432</v>
      </c>
      <c r="F146" s="2">
        <f>SUMIFS(Bakgrunnsdata!$F:$F,Bakgrunnsdata!$C:$C,'Endring fra 2023 til 2024'!$B146,Bakgrunnsdata!$D:$D,'Endring fra 2023 til 2024'!F$1)</f>
        <v>62911.93596823058</v>
      </c>
      <c r="G146" s="2">
        <f>SUMIFS(Bakgrunnsdata!$F:$F,Bakgrunnsdata!$C:$C,'Endring fra 2023 til 2024'!$B146,Bakgrunnsdata!$D:$D,'Endring fra 2023 til 2024'!G$1)</f>
        <v>60969.331218091975</v>
      </c>
      <c r="H146" s="2">
        <f>SUMIFS(Bakgrunnsdata!$F:$F,Bakgrunnsdata!$C:$C,'Endring fra 2023 til 2024'!$B146,Bakgrunnsdata!$D:$D,'Endring fra 2023 til 2024'!H$1)</f>
        <v>59151.922363727608</v>
      </c>
      <c r="I146" s="2">
        <f>SUMIFS(Bakgrunnsdata!$F:$F,Bakgrunnsdata!$C:$C,'Endring fra 2023 til 2024'!$B146,Bakgrunnsdata!$D:$D,'Endring fra 2023 til 2024'!I$1)</f>
        <v>57745.919550994156</v>
      </c>
      <c r="J146" s="2">
        <f>SUMIFS(Bakgrunnsdata!$F:$F,Bakgrunnsdata!$C:$C,'Endring fra 2023 til 2024'!$B146,Bakgrunnsdata!$D:$D,'Endring fra 2023 til 2024'!J$1)</f>
        <v>58462.404508402637</v>
      </c>
      <c r="K146" s="2">
        <f>SUMIFS(Bakgrunnsdata!$F:$F,Bakgrunnsdata!$C:$C,'Endring fra 2023 til 2024'!$B146,Bakgrunnsdata!$D:$D,'Endring fra 2023 til 2024'!K$1)</f>
        <v>57543.053887745577</v>
      </c>
      <c r="L146" s="2">
        <f>SUMIFS(Bakgrunnsdata!$F:$F,Bakgrunnsdata!$C:$C,'Endring fra 2023 til 2024'!$B146,Bakgrunnsdata!$D:$D,'Endring fra 2023 til 2024'!L$1)</f>
        <v>55761.317306632431</v>
      </c>
      <c r="M146" s="2">
        <f>SUMIFS(Bakgrunnsdata!$F:$F,Bakgrunnsdata!$C:$C,'Endring fra 2023 til 2024'!$B146,Bakgrunnsdata!$D:$D,'Endring fra 2023 til 2024'!M$1)</f>
        <v>57989.362898850763</v>
      </c>
      <c r="N146" s="2">
        <f>SUMIFS(Bakgrunnsdata!$F:$F,Bakgrunnsdata!$C:$C,'Endring fra 2023 til 2024'!$B146,Bakgrunnsdata!$D:$D,'Endring fra 2023 til 2024'!N$1)</f>
        <v>57411.093074864533</v>
      </c>
      <c r="O146" s="2">
        <f>SUMIFS(Bakgrunnsdata!$F:$F,Bakgrunnsdata!$C:$C,'Endring fra 2023 til 2024'!$B146,Bakgrunnsdata!$D:$D,'Endring fra 2023 til 2024'!O$1)</f>
        <v>54440.547811218603</v>
      </c>
      <c r="P146" s="2">
        <f>SUMIFS(Bakgrunnsdata!$F:$F,Bakgrunnsdata!$C:$C,'Endring fra 2023 til 2024'!$B146,Bakgrunnsdata!$D:$D,'Endring fra 2023 til 2024'!P$1)</f>
        <v>56014.020433897829</v>
      </c>
      <c r="Q146" s="5">
        <f t="shared" si="4"/>
        <v>2.8902586141041464E-2</v>
      </c>
      <c r="R146" s="6">
        <f t="shared" si="5"/>
        <v>1573.4726226792263</v>
      </c>
    </row>
    <row r="147" spans="1:18">
      <c r="A147" t="s">
        <v>265</v>
      </c>
      <c r="B147" t="s">
        <v>300</v>
      </c>
      <c r="C147" t="s">
        <v>301</v>
      </c>
      <c r="D147" s="2">
        <f>SUMIFS(Bakgrunnsdata!$F:$F,Bakgrunnsdata!$C:$C,'Endring fra 2023 til 2024'!$B147,Bakgrunnsdata!$D:$D,'Endring fra 2023 til 2024'!D$1)</f>
        <v>31797.436820674266</v>
      </c>
      <c r="E147" s="2">
        <f>SUMIFS(Bakgrunnsdata!$F:$F,Bakgrunnsdata!$C:$C,'Endring fra 2023 til 2024'!$B147,Bakgrunnsdata!$D:$D,'Endring fra 2023 til 2024'!E$1)</f>
        <v>31162.604638772704</v>
      </c>
      <c r="F147" s="2">
        <f>SUMIFS(Bakgrunnsdata!$F:$F,Bakgrunnsdata!$C:$C,'Endring fra 2023 til 2024'!$B147,Bakgrunnsdata!$D:$D,'Endring fra 2023 til 2024'!F$1)</f>
        <v>30433.017572598917</v>
      </c>
      <c r="G147" s="2">
        <f>SUMIFS(Bakgrunnsdata!$F:$F,Bakgrunnsdata!$C:$C,'Endring fra 2023 til 2024'!$B147,Bakgrunnsdata!$D:$D,'Endring fra 2023 til 2024'!G$1)</f>
        <v>30833.679724049834</v>
      </c>
      <c r="H147" s="2">
        <f>SUMIFS(Bakgrunnsdata!$F:$F,Bakgrunnsdata!$C:$C,'Endring fra 2023 til 2024'!$B147,Bakgrunnsdata!$D:$D,'Endring fra 2023 til 2024'!H$1)</f>
        <v>29978.852120233976</v>
      </c>
      <c r="I147" s="2">
        <f>SUMIFS(Bakgrunnsdata!$F:$F,Bakgrunnsdata!$C:$C,'Endring fra 2023 til 2024'!$B147,Bakgrunnsdata!$D:$D,'Endring fra 2023 til 2024'!I$1)</f>
        <v>30944.468247806679</v>
      </c>
      <c r="J147" s="2">
        <f>SUMIFS(Bakgrunnsdata!$F:$F,Bakgrunnsdata!$C:$C,'Endring fra 2023 til 2024'!$B147,Bakgrunnsdata!$D:$D,'Endring fra 2023 til 2024'!J$1)</f>
        <v>29639.015214209321</v>
      </c>
      <c r="K147" s="2">
        <f>SUMIFS(Bakgrunnsdata!$F:$F,Bakgrunnsdata!$C:$C,'Endring fra 2023 til 2024'!$B147,Bakgrunnsdata!$D:$D,'Endring fra 2023 til 2024'!K$1)</f>
        <v>29526.97766472468</v>
      </c>
      <c r="L147" s="2">
        <f>SUMIFS(Bakgrunnsdata!$F:$F,Bakgrunnsdata!$C:$C,'Endring fra 2023 til 2024'!$B147,Bakgrunnsdata!$D:$D,'Endring fra 2023 til 2024'!L$1)</f>
        <v>30002.984754378256</v>
      </c>
      <c r="M147" s="2">
        <f>SUMIFS(Bakgrunnsdata!$F:$F,Bakgrunnsdata!$C:$C,'Endring fra 2023 til 2024'!$B147,Bakgrunnsdata!$D:$D,'Endring fra 2023 til 2024'!M$1)</f>
        <v>30619.183570264518</v>
      </c>
      <c r="N147" s="2">
        <f>SUMIFS(Bakgrunnsdata!$F:$F,Bakgrunnsdata!$C:$C,'Endring fra 2023 til 2024'!$B147,Bakgrunnsdata!$D:$D,'Endring fra 2023 til 2024'!N$1)</f>
        <v>29767.470409717462</v>
      </c>
      <c r="O147" s="2">
        <f>SUMIFS(Bakgrunnsdata!$F:$F,Bakgrunnsdata!$C:$C,'Endring fra 2023 til 2024'!$B147,Bakgrunnsdata!$D:$D,'Endring fra 2023 til 2024'!O$1)</f>
        <v>28325.565008678215</v>
      </c>
      <c r="P147" s="2">
        <f>SUMIFS(Bakgrunnsdata!$F:$F,Bakgrunnsdata!$C:$C,'Endring fra 2023 til 2024'!$B147,Bakgrunnsdata!$D:$D,'Endring fra 2023 til 2024'!P$1)</f>
        <v>28770.350418861937</v>
      </c>
      <c r="Q147" s="5">
        <f t="shared" si="4"/>
        <v>1.5702613877161875E-2</v>
      </c>
      <c r="R147" s="6">
        <f t="shared" si="5"/>
        <v>444.78541018372198</v>
      </c>
    </row>
    <row r="148" spans="1:18">
      <c r="A148" t="s">
        <v>265</v>
      </c>
      <c r="B148" t="s">
        <v>302</v>
      </c>
      <c r="C148" t="s">
        <v>303</v>
      </c>
      <c r="D148" s="2">
        <f>SUMIFS(Bakgrunnsdata!$F:$F,Bakgrunnsdata!$C:$C,'Endring fra 2023 til 2024'!$B148,Bakgrunnsdata!$D:$D,'Endring fra 2023 til 2024'!D$1)</f>
        <v>25385.689258063318</v>
      </c>
      <c r="E148" s="2">
        <f>SUMIFS(Bakgrunnsdata!$F:$F,Bakgrunnsdata!$C:$C,'Endring fra 2023 til 2024'!$B148,Bakgrunnsdata!$D:$D,'Endring fra 2023 til 2024'!E$1)</f>
        <v>25467.707381857093</v>
      </c>
      <c r="F148" s="2">
        <f>SUMIFS(Bakgrunnsdata!$F:$F,Bakgrunnsdata!$C:$C,'Endring fra 2023 til 2024'!$B148,Bakgrunnsdata!$D:$D,'Endring fra 2023 til 2024'!F$1)</f>
        <v>27451.269678537501</v>
      </c>
      <c r="G148" s="2">
        <f>SUMIFS(Bakgrunnsdata!$F:$F,Bakgrunnsdata!$C:$C,'Endring fra 2023 til 2024'!$B148,Bakgrunnsdata!$D:$D,'Endring fra 2023 til 2024'!G$1)</f>
        <v>25924.652699175153</v>
      </c>
      <c r="H148" s="2">
        <f>SUMIFS(Bakgrunnsdata!$F:$F,Bakgrunnsdata!$C:$C,'Endring fra 2023 til 2024'!$B148,Bakgrunnsdata!$D:$D,'Endring fra 2023 til 2024'!H$1)</f>
        <v>25697.774947281789</v>
      </c>
      <c r="I148" s="2">
        <f>SUMIFS(Bakgrunnsdata!$F:$F,Bakgrunnsdata!$C:$C,'Endring fra 2023 til 2024'!$B148,Bakgrunnsdata!$D:$D,'Endring fra 2023 til 2024'!I$1)</f>
        <v>24940.605998352214</v>
      </c>
      <c r="J148" s="2">
        <f>SUMIFS(Bakgrunnsdata!$F:$F,Bakgrunnsdata!$C:$C,'Endring fra 2023 til 2024'!$B148,Bakgrunnsdata!$D:$D,'Endring fra 2023 til 2024'!J$1)</f>
        <v>25519.547572189316</v>
      </c>
      <c r="K148" s="2">
        <f>SUMIFS(Bakgrunnsdata!$F:$F,Bakgrunnsdata!$C:$C,'Endring fra 2023 til 2024'!$B148,Bakgrunnsdata!$D:$D,'Endring fra 2023 til 2024'!K$1)</f>
        <v>25456.432299002943</v>
      </c>
      <c r="L148" s="2">
        <f>SUMIFS(Bakgrunnsdata!$F:$F,Bakgrunnsdata!$C:$C,'Endring fra 2023 til 2024'!$B148,Bakgrunnsdata!$D:$D,'Endring fra 2023 til 2024'!L$1)</f>
        <v>25065.545882965613</v>
      </c>
      <c r="M148" s="2">
        <f>SUMIFS(Bakgrunnsdata!$F:$F,Bakgrunnsdata!$C:$C,'Endring fra 2023 til 2024'!$B148,Bakgrunnsdata!$D:$D,'Endring fra 2023 til 2024'!M$1)</f>
        <v>24831.73265697607</v>
      </c>
      <c r="N148" s="2">
        <f>SUMIFS(Bakgrunnsdata!$F:$F,Bakgrunnsdata!$C:$C,'Endring fra 2023 til 2024'!$B148,Bakgrunnsdata!$D:$D,'Endring fra 2023 til 2024'!N$1)</f>
        <v>22748.907089079832</v>
      </c>
      <c r="O148" s="2">
        <f>SUMIFS(Bakgrunnsdata!$F:$F,Bakgrunnsdata!$C:$C,'Endring fra 2023 til 2024'!$B148,Bakgrunnsdata!$D:$D,'Endring fra 2023 til 2024'!O$1)</f>
        <v>21939.392973584138</v>
      </c>
      <c r="P148" s="2">
        <f>SUMIFS(Bakgrunnsdata!$F:$F,Bakgrunnsdata!$C:$C,'Endring fra 2023 til 2024'!$B148,Bakgrunnsdata!$D:$D,'Endring fra 2023 til 2024'!P$1)</f>
        <v>21436.826470716431</v>
      </c>
      <c r="Q148" s="5">
        <f t="shared" si="4"/>
        <v>-2.2907037741327518E-2</v>
      </c>
      <c r="R148" s="6">
        <f t="shared" si="5"/>
        <v>-502.56650286770673</v>
      </c>
    </row>
    <row r="149" spans="1:18">
      <c r="A149" t="s">
        <v>265</v>
      </c>
      <c r="B149" t="s">
        <v>304</v>
      </c>
      <c r="C149" t="s">
        <v>305</v>
      </c>
      <c r="D149" s="2">
        <f>SUMIFS(Bakgrunnsdata!$F:$F,Bakgrunnsdata!$C:$C,'Endring fra 2023 til 2024'!$B149,Bakgrunnsdata!$D:$D,'Endring fra 2023 til 2024'!D$1)</f>
        <v>567300.9720849141</v>
      </c>
      <c r="E149" s="2">
        <f>SUMIFS(Bakgrunnsdata!$F:$F,Bakgrunnsdata!$C:$C,'Endring fra 2023 til 2024'!$B149,Bakgrunnsdata!$D:$D,'Endring fra 2023 til 2024'!E$1)</f>
        <v>531373.63280698447</v>
      </c>
      <c r="F149" s="2">
        <f>SUMIFS(Bakgrunnsdata!$F:$F,Bakgrunnsdata!$C:$C,'Endring fra 2023 til 2024'!$B149,Bakgrunnsdata!$D:$D,'Endring fra 2023 til 2024'!F$1)</f>
        <v>603113.85328893131</v>
      </c>
      <c r="G149" s="2">
        <f>SUMIFS(Bakgrunnsdata!$F:$F,Bakgrunnsdata!$C:$C,'Endring fra 2023 til 2024'!$B149,Bakgrunnsdata!$D:$D,'Endring fra 2023 til 2024'!G$1)</f>
        <v>672939.09637856414</v>
      </c>
      <c r="H149" s="2">
        <f>SUMIFS(Bakgrunnsdata!$F:$F,Bakgrunnsdata!$C:$C,'Endring fra 2023 til 2024'!$B149,Bakgrunnsdata!$D:$D,'Endring fra 2023 til 2024'!H$1)</f>
        <v>661168.53760266071</v>
      </c>
      <c r="I149" s="2">
        <f>SUMIFS(Bakgrunnsdata!$F:$F,Bakgrunnsdata!$C:$C,'Endring fra 2023 til 2024'!$B149,Bakgrunnsdata!$D:$D,'Endring fra 2023 til 2024'!I$1)</f>
        <v>709162.94211194443</v>
      </c>
      <c r="J149" s="2">
        <f>SUMIFS(Bakgrunnsdata!$F:$F,Bakgrunnsdata!$C:$C,'Endring fra 2023 til 2024'!$B149,Bakgrunnsdata!$D:$D,'Endring fra 2023 til 2024'!J$1)</f>
        <v>697080.33726520918</v>
      </c>
      <c r="K149" s="2">
        <f>SUMIFS(Bakgrunnsdata!$F:$F,Bakgrunnsdata!$C:$C,'Endring fra 2023 til 2024'!$B149,Bakgrunnsdata!$D:$D,'Endring fra 2023 til 2024'!K$1)</f>
        <v>695060.45403677854</v>
      </c>
      <c r="L149" s="2">
        <f>SUMIFS(Bakgrunnsdata!$F:$F,Bakgrunnsdata!$C:$C,'Endring fra 2023 til 2024'!$B149,Bakgrunnsdata!$D:$D,'Endring fra 2023 til 2024'!L$1)</f>
        <v>698012.9677940784</v>
      </c>
      <c r="M149" s="2">
        <f>SUMIFS(Bakgrunnsdata!$F:$F,Bakgrunnsdata!$C:$C,'Endring fra 2023 til 2024'!$B149,Bakgrunnsdata!$D:$D,'Endring fra 2023 til 2024'!M$1)</f>
        <v>717537.63679169095</v>
      </c>
      <c r="N149" s="2">
        <f>SUMIFS(Bakgrunnsdata!$F:$F,Bakgrunnsdata!$C:$C,'Endring fra 2023 til 2024'!$B149,Bakgrunnsdata!$D:$D,'Endring fra 2023 til 2024'!N$1)</f>
        <v>705430.02291045582</v>
      </c>
      <c r="O149" s="2">
        <f>SUMIFS(Bakgrunnsdata!$F:$F,Bakgrunnsdata!$C:$C,'Endring fra 2023 til 2024'!$B149,Bakgrunnsdata!$D:$D,'Endring fra 2023 til 2024'!O$1)</f>
        <v>692751.96851997147</v>
      </c>
      <c r="P149" s="2">
        <f>SUMIFS(Bakgrunnsdata!$F:$F,Bakgrunnsdata!$C:$C,'Endring fra 2023 til 2024'!$B149,Bakgrunnsdata!$D:$D,'Endring fra 2023 til 2024'!P$1)</f>
        <v>708803.27664555586</v>
      </c>
      <c r="Q149" s="5">
        <f t="shared" si="4"/>
        <v>2.3170353683551692E-2</v>
      </c>
      <c r="R149" s="6">
        <f t="shared" si="5"/>
        <v>16051.308125584386</v>
      </c>
    </row>
    <row r="150" spans="1:18">
      <c r="A150" t="s">
        <v>265</v>
      </c>
      <c r="B150" t="s">
        <v>306</v>
      </c>
      <c r="C150" t="s">
        <v>307</v>
      </c>
      <c r="D150" s="2">
        <f>SUMIFS(Bakgrunnsdata!$F:$F,Bakgrunnsdata!$C:$C,'Endring fra 2023 til 2024'!$B150,Bakgrunnsdata!$D:$D,'Endring fra 2023 til 2024'!D$1)</f>
        <v>40636.134120875344</v>
      </c>
      <c r="E150" s="2">
        <f>SUMIFS(Bakgrunnsdata!$F:$F,Bakgrunnsdata!$C:$C,'Endring fra 2023 til 2024'!$B150,Bakgrunnsdata!$D:$D,'Endring fra 2023 til 2024'!E$1)</f>
        <v>38668.980206704626</v>
      </c>
      <c r="F150" s="2">
        <f>SUMIFS(Bakgrunnsdata!$F:$F,Bakgrunnsdata!$C:$C,'Endring fra 2023 til 2024'!$B150,Bakgrunnsdata!$D:$D,'Endring fra 2023 til 2024'!F$1)</f>
        <v>38728.643653273859</v>
      </c>
      <c r="G150" s="2">
        <f>SUMIFS(Bakgrunnsdata!$F:$F,Bakgrunnsdata!$C:$C,'Endring fra 2023 til 2024'!$B150,Bakgrunnsdata!$D:$D,'Endring fra 2023 til 2024'!G$1)</f>
        <v>36958.475150978018</v>
      </c>
      <c r="H150" s="2">
        <f>SUMIFS(Bakgrunnsdata!$F:$F,Bakgrunnsdata!$C:$C,'Endring fra 2023 til 2024'!$B150,Bakgrunnsdata!$D:$D,'Endring fra 2023 til 2024'!H$1)</f>
        <v>37374.39672396698</v>
      </c>
      <c r="I150" s="2">
        <f>SUMIFS(Bakgrunnsdata!$F:$F,Bakgrunnsdata!$C:$C,'Endring fra 2023 til 2024'!$B150,Bakgrunnsdata!$D:$D,'Endring fra 2023 til 2024'!I$1)</f>
        <v>37056.152077640261</v>
      </c>
      <c r="J150" s="2">
        <f>SUMIFS(Bakgrunnsdata!$F:$F,Bakgrunnsdata!$C:$C,'Endring fra 2023 til 2024'!$B150,Bakgrunnsdata!$D:$D,'Endring fra 2023 til 2024'!J$1)</f>
        <v>37746.285686054674</v>
      </c>
      <c r="K150" s="2">
        <f>SUMIFS(Bakgrunnsdata!$F:$F,Bakgrunnsdata!$C:$C,'Endring fra 2023 til 2024'!$B150,Bakgrunnsdata!$D:$D,'Endring fra 2023 til 2024'!K$1)</f>
        <v>37218.643728815579</v>
      </c>
      <c r="L150" s="2">
        <f>SUMIFS(Bakgrunnsdata!$F:$F,Bakgrunnsdata!$C:$C,'Endring fra 2023 til 2024'!$B150,Bakgrunnsdata!$D:$D,'Endring fra 2023 til 2024'!L$1)</f>
        <v>35387.749675644664</v>
      </c>
      <c r="M150" s="2">
        <f>SUMIFS(Bakgrunnsdata!$F:$F,Bakgrunnsdata!$C:$C,'Endring fra 2023 til 2024'!$B150,Bakgrunnsdata!$D:$D,'Endring fra 2023 til 2024'!M$1)</f>
        <v>36517.755835376389</v>
      </c>
      <c r="N150" s="2">
        <f>SUMIFS(Bakgrunnsdata!$F:$F,Bakgrunnsdata!$C:$C,'Endring fra 2023 til 2024'!$B150,Bakgrunnsdata!$D:$D,'Endring fra 2023 til 2024'!N$1)</f>
        <v>36561.014194493429</v>
      </c>
      <c r="O150" s="2">
        <f>SUMIFS(Bakgrunnsdata!$F:$F,Bakgrunnsdata!$C:$C,'Endring fra 2023 til 2024'!$B150,Bakgrunnsdata!$D:$D,'Endring fra 2023 til 2024'!O$1)</f>
        <v>33554.798782551821</v>
      </c>
      <c r="P150" s="2">
        <f>SUMIFS(Bakgrunnsdata!$F:$F,Bakgrunnsdata!$C:$C,'Endring fra 2023 til 2024'!$B150,Bakgrunnsdata!$D:$D,'Endring fra 2023 til 2024'!P$1)</f>
        <v>32462.235662956591</v>
      </c>
      <c r="Q150" s="5">
        <f t="shared" si="4"/>
        <v>-3.2560562400491988E-2</v>
      </c>
      <c r="R150" s="6">
        <f t="shared" si="5"/>
        <v>-1092.5631195952301</v>
      </c>
    </row>
    <row r="151" spans="1:18">
      <c r="A151" t="s">
        <v>265</v>
      </c>
      <c r="B151" t="s">
        <v>308</v>
      </c>
      <c r="C151" t="s">
        <v>309</v>
      </c>
      <c r="D151" s="2">
        <f>SUMIFS(Bakgrunnsdata!$F:$F,Bakgrunnsdata!$C:$C,'Endring fra 2023 til 2024'!$B151,Bakgrunnsdata!$D:$D,'Endring fra 2023 til 2024'!D$1)</f>
        <v>45017.80920398928</v>
      </c>
      <c r="E151" s="2">
        <f>SUMIFS(Bakgrunnsdata!$F:$F,Bakgrunnsdata!$C:$C,'Endring fra 2023 til 2024'!$B151,Bakgrunnsdata!$D:$D,'Endring fra 2023 til 2024'!E$1)</f>
        <v>45626.835835438673</v>
      </c>
      <c r="F151" s="2">
        <f>SUMIFS(Bakgrunnsdata!$F:$F,Bakgrunnsdata!$C:$C,'Endring fra 2023 til 2024'!$B151,Bakgrunnsdata!$D:$D,'Endring fra 2023 til 2024'!F$1)</f>
        <v>44839.686128123445</v>
      </c>
      <c r="G151" s="2">
        <f>SUMIFS(Bakgrunnsdata!$F:$F,Bakgrunnsdata!$C:$C,'Endring fra 2023 til 2024'!$B151,Bakgrunnsdata!$D:$D,'Endring fra 2023 til 2024'!G$1)</f>
        <v>44209.501859320066</v>
      </c>
      <c r="H151" s="2">
        <f>SUMIFS(Bakgrunnsdata!$F:$F,Bakgrunnsdata!$C:$C,'Endring fra 2023 til 2024'!$B151,Bakgrunnsdata!$D:$D,'Endring fra 2023 til 2024'!H$1)</f>
        <v>44025.022792927644</v>
      </c>
      <c r="I151" s="2">
        <f>SUMIFS(Bakgrunnsdata!$F:$F,Bakgrunnsdata!$C:$C,'Endring fra 2023 til 2024'!$B151,Bakgrunnsdata!$D:$D,'Endring fra 2023 til 2024'!I$1)</f>
        <v>47132.680811939696</v>
      </c>
      <c r="J151" s="2">
        <f>SUMIFS(Bakgrunnsdata!$F:$F,Bakgrunnsdata!$C:$C,'Endring fra 2023 til 2024'!$B151,Bakgrunnsdata!$D:$D,'Endring fra 2023 til 2024'!J$1)</f>
        <v>48256.362346114081</v>
      </c>
      <c r="K151" s="2">
        <f>SUMIFS(Bakgrunnsdata!$F:$F,Bakgrunnsdata!$C:$C,'Endring fra 2023 til 2024'!$B151,Bakgrunnsdata!$D:$D,'Endring fra 2023 til 2024'!K$1)</f>
        <v>49766.894363707666</v>
      </c>
      <c r="L151" s="2">
        <f>SUMIFS(Bakgrunnsdata!$F:$F,Bakgrunnsdata!$C:$C,'Endring fra 2023 til 2024'!$B151,Bakgrunnsdata!$D:$D,'Endring fra 2023 til 2024'!L$1)</f>
        <v>46496.556101437534</v>
      </c>
      <c r="M151" s="2">
        <f>SUMIFS(Bakgrunnsdata!$F:$F,Bakgrunnsdata!$C:$C,'Endring fra 2023 til 2024'!$B151,Bakgrunnsdata!$D:$D,'Endring fra 2023 til 2024'!M$1)</f>
        <v>46114.119755158361</v>
      </c>
      <c r="N151" s="2">
        <f>SUMIFS(Bakgrunnsdata!$F:$F,Bakgrunnsdata!$C:$C,'Endring fra 2023 til 2024'!$B151,Bakgrunnsdata!$D:$D,'Endring fra 2023 til 2024'!N$1)</f>
        <v>46822.310240940889</v>
      </c>
      <c r="O151" s="2">
        <f>SUMIFS(Bakgrunnsdata!$F:$F,Bakgrunnsdata!$C:$C,'Endring fra 2023 til 2024'!$B151,Bakgrunnsdata!$D:$D,'Endring fra 2023 til 2024'!O$1)</f>
        <v>48543.847962345353</v>
      </c>
      <c r="P151" s="2">
        <f>SUMIFS(Bakgrunnsdata!$F:$F,Bakgrunnsdata!$C:$C,'Endring fra 2023 til 2024'!$B151,Bakgrunnsdata!$D:$D,'Endring fra 2023 til 2024'!P$1)</f>
        <v>48706.952008883207</v>
      </c>
      <c r="Q151" s="5">
        <f t="shared" si="4"/>
        <v>3.3599323783390922E-3</v>
      </c>
      <c r="R151" s="6">
        <f t="shared" si="5"/>
        <v>163.10404653785372</v>
      </c>
    </row>
    <row r="152" spans="1:18">
      <c r="A152" t="s">
        <v>265</v>
      </c>
      <c r="B152" t="s">
        <v>310</v>
      </c>
      <c r="C152" t="s">
        <v>311</v>
      </c>
      <c r="D152" s="2">
        <f>SUMIFS(Bakgrunnsdata!$F:$F,Bakgrunnsdata!$C:$C,'Endring fra 2023 til 2024'!$B152,Bakgrunnsdata!$D:$D,'Endring fra 2023 til 2024'!D$1)</f>
        <v>404767.11083921196</v>
      </c>
      <c r="E152" s="2">
        <f>SUMIFS(Bakgrunnsdata!$F:$F,Bakgrunnsdata!$C:$C,'Endring fra 2023 til 2024'!$B152,Bakgrunnsdata!$D:$D,'Endring fra 2023 til 2024'!E$1)</f>
        <v>435866.8308578775</v>
      </c>
      <c r="F152" s="2">
        <f>SUMIFS(Bakgrunnsdata!$F:$F,Bakgrunnsdata!$C:$C,'Endring fra 2023 til 2024'!$B152,Bakgrunnsdata!$D:$D,'Endring fra 2023 til 2024'!F$1)</f>
        <v>400871.28478730441</v>
      </c>
      <c r="G152" s="2">
        <f>SUMIFS(Bakgrunnsdata!$F:$F,Bakgrunnsdata!$C:$C,'Endring fra 2023 til 2024'!$B152,Bakgrunnsdata!$D:$D,'Endring fra 2023 til 2024'!G$1)</f>
        <v>418209.93961175909</v>
      </c>
      <c r="H152" s="2">
        <f>SUMIFS(Bakgrunnsdata!$F:$F,Bakgrunnsdata!$C:$C,'Endring fra 2023 til 2024'!$B152,Bakgrunnsdata!$D:$D,'Endring fra 2023 til 2024'!H$1)</f>
        <v>403444.35245186882</v>
      </c>
      <c r="I152" s="2">
        <f>SUMIFS(Bakgrunnsdata!$F:$F,Bakgrunnsdata!$C:$C,'Endring fra 2023 til 2024'!$B152,Bakgrunnsdata!$D:$D,'Endring fra 2023 til 2024'!I$1)</f>
        <v>375536.75094479253</v>
      </c>
      <c r="J152" s="2">
        <f>SUMIFS(Bakgrunnsdata!$F:$F,Bakgrunnsdata!$C:$C,'Endring fra 2023 til 2024'!$B152,Bakgrunnsdata!$D:$D,'Endring fra 2023 til 2024'!J$1)</f>
        <v>344746.56119030673</v>
      </c>
      <c r="K152" s="2">
        <f>SUMIFS(Bakgrunnsdata!$F:$F,Bakgrunnsdata!$C:$C,'Endring fra 2023 til 2024'!$B152,Bakgrunnsdata!$D:$D,'Endring fra 2023 til 2024'!K$1)</f>
        <v>354813.55468871573</v>
      </c>
      <c r="L152" s="2">
        <f>SUMIFS(Bakgrunnsdata!$F:$F,Bakgrunnsdata!$C:$C,'Endring fra 2023 til 2024'!$B152,Bakgrunnsdata!$D:$D,'Endring fra 2023 til 2024'!L$1)</f>
        <v>325716.72926986823</v>
      </c>
      <c r="M152" s="2">
        <f>SUMIFS(Bakgrunnsdata!$F:$F,Bakgrunnsdata!$C:$C,'Endring fra 2023 til 2024'!$B152,Bakgrunnsdata!$D:$D,'Endring fra 2023 til 2024'!M$1)</f>
        <v>274961.67193449009</v>
      </c>
      <c r="N152" s="2">
        <f>SUMIFS(Bakgrunnsdata!$F:$F,Bakgrunnsdata!$C:$C,'Endring fra 2023 til 2024'!$B152,Bakgrunnsdata!$D:$D,'Endring fra 2023 til 2024'!N$1)</f>
        <v>284023.49618699279</v>
      </c>
      <c r="O152" s="2">
        <f>SUMIFS(Bakgrunnsdata!$F:$F,Bakgrunnsdata!$C:$C,'Endring fra 2023 til 2024'!$B152,Bakgrunnsdata!$D:$D,'Endring fra 2023 til 2024'!O$1)</f>
        <v>288879.92646880145</v>
      </c>
      <c r="P152" s="2">
        <f>SUMIFS(Bakgrunnsdata!$F:$F,Bakgrunnsdata!$C:$C,'Endring fra 2023 til 2024'!$B152,Bakgrunnsdata!$D:$D,'Endring fra 2023 til 2024'!P$1)</f>
        <v>153963.87553034668</v>
      </c>
      <c r="Q152" s="5">
        <f t="shared" si="4"/>
        <v>-0.46703158847911674</v>
      </c>
      <c r="R152" s="6">
        <f t="shared" si="5"/>
        <v>-134916.05093845478</v>
      </c>
    </row>
    <row r="153" spans="1:18">
      <c r="A153" t="s">
        <v>265</v>
      </c>
      <c r="B153" t="s">
        <v>312</v>
      </c>
      <c r="C153" t="s">
        <v>313</v>
      </c>
      <c r="D153" s="2">
        <f>SUMIFS(Bakgrunnsdata!$F:$F,Bakgrunnsdata!$C:$C,'Endring fra 2023 til 2024'!$B153,Bakgrunnsdata!$D:$D,'Endring fra 2023 til 2024'!D$1)</f>
        <v>50702.616217957679</v>
      </c>
      <c r="E153" s="2">
        <f>SUMIFS(Bakgrunnsdata!$F:$F,Bakgrunnsdata!$C:$C,'Endring fra 2023 til 2024'!$B153,Bakgrunnsdata!$D:$D,'Endring fra 2023 til 2024'!E$1)</f>
        <v>51249.508124491214</v>
      </c>
      <c r="F153" s="2">
        <f>SUMIFS(Bakgrunnsdata!$F:$F,Bakgrunnsdata!$C:$C,'Endring fra 2023 til 2024'!$B153,Bakgrunnsdata!$D:$D,'Endring fra 2023 til 2024'!F$1)</f>
        <v>50532.603113469311</v>
      </c>
      <c r="G153" s="2">
        <f>SUMIFS(Bakgrunnsdata!$F:$F,Bakgrunnsdata!$C:$C,'Endring fra 2023 til 2024'!$B153,Bakgrunnsdata!$D:$D,'Endring fra 2023 til 2024'!G$1)</f>
        <v>50639.466291643344</v>
      </c>
      <c r="H153" s="2">
        <f>SUMIFS(Bakgrunnsdata!$F:$F,Bakgrunnsdata!$C:$C,'Endring fra 2023 til 2024'!$B153,Bakgrunnsdata!$D:$D,'Endring fra 2023 til 2024'!H$1)</f>
        <v>50187.110270940007</v>
      </c>
      <c r="I153" s="2">
        <f>SUMIFS(Bakgrunnsdata!$F:$F,Bakgrunnsdata!$C:$C,'Endring fra 2023 til 2024'!$B153,Bakgrunnsdata!$D:$D,'Endring fra 2023 til 2024'!I$1)</f>
        <v>48545.453998939483</v>
      </c>
      <c r="J153" s="2">
        <f>SUMIFS(Bakgrunnsdata!$F:$F,Bakgrunnsdata!$C:$C,'Endring fra 2023 til 2024'!$B153,Bakgrunnsdata!$D:$D,'Endring fra 2023 til 2024'!J$1)</f>
        <v>49178.628043113888</v>
      </c>
      <c r="K153" s="2">
        <f>SUMIFS(Bakgrunnsdata!$F:$F,Bakgrunnsdata!$C:$C,'Endring fra 2023 til 2024'!$B153,Bakgrunnsdata!$D:$D,'Endring fra 2023 til 2024'!K$1)</f>
        <v>48412.767652001989</v>
      </c>
      <c r="L153" s="2">
        <f>SUMIFS(Bakgrunnsdata!$F:$F,Bakgrunnsdata!$C:$C,'Endring fra 2023 til 2024'!$B153,Bakgrunnsdata!$D:$D,'Endring fra 2023 til 2024'!L$1)</f>
        <v>48857.834513671311</v>
      </c>
      <c r="M153" s="2">
        <f>SUMIFS(Bakgrunnsdata!$F:$F,Bakgrunnsdata!$C:$C,'Endring fra 2023 til 2024'!$B153,Bakgrunnsdata!$D:$D,'Endring fra 2023 til 2024'!M$1)</f>
        <v>43546.258010746787</v>
      </c>
      <c r="N153" s="2">
        <f>SUMIFS(Bakgrunnsdata!$F:$F,Bakgrunnsdata!$C:$C,'Endring fra 2023 til 2024'!$B153,Bakgrunnsdata!$D:$D,'Endring fra 2023 til 2024'!N$1)</f>
        <v>43946.803727154576</v>
      </c>
      <c r="O153" s="2">
        <f>SUMIFS(Bakgrunnsdata!$F:$F,Bakgrunnsdata!$C:$C,'Endring fra 2023 til 2024'!$B153,Bakgrunnsdata!$D:$D,'Endring fra 2023 til 2024'!O$1)</f>
        <v>42738.162249253874</v>
      </c>
      <c r="P153" s="2">
        <f>SUMIFS(Bakgrunnsdata!$F:$F,Bakgrunnsdata!$C:$C,'Endring fra 2023 til 2024'!$B153,Bakgrunnsdata!$D:$D,'Endring fra 2023 til 2024'!P$1)</f>
        <v>42636.547867437788</v>
      </c>
      <c r="Q153" s="5">
        <f t="shared" si="4"/>
        <v>-2.3776029774855711E-3</v>
      </c>
      <c r="R153" s="6">
        <f t="shared" si="5"/>
        <v>-101.61438181608537</v>
      </c>
    </row>
    <row r="154" spans="1:18">
      <c r="A154" t="s">
        <v>265</v>
      </c>
      <c r="B154" t="s">
        <v>314</v>
      </c>
      <c r="C154" t="s">
        <v>315</v>
      </c>
      <c r="D154" s="2">
        <f>SUMIFS(Bakgrunnsdata!$F:$F,Bakgrunnsdata!$C:$C,'Endring fra 2023 til 2024'!$B154,Bakgrunnsdata!$D:$D,'Endring fra 2023 til 2024'!D$1)</f>
        <v>19316.681274210383</v>
      </c>
      <c r="E154" s="2">
        <f>SUMIFS(Bakgrunnsdata!$F:$F,Bakgrunnsdata!$C:$C,'Endring fra 2023 til 2024'!$B154,Bakgrunnsdata!$D:$D,'Endring fra 2023 til 2024'!E$1)</f>
        <v>19032.194495378324</v>
      </c>
      <c r="F154" s="2">
        <f>SUMIFS(Bakgrunnsdata!$F:$F,Bakgrunnsdata!$C:$C,'Endring fra 2023 til 2024'!$B154,Bakgrunnsdata!$D:$D,'Endring fra 2023 til 2024'!F$1)</f>
        <v>19149.976879096994</v>
      </c>
      <c r="G154" s="2">
        <f>SUMIFS(Bakgrunnsdata!$F:$F,Bakgrunnsdata!$C:$C,'Endring fra 2023 til 2024'!$B154,Bakgrunnsdata!$D:$D,'Endring fra 2023 til 2024'!G$1)</f>
        <v>19029.369320205074</v>
      </c>
      <c r="H154" s="2">
        <f>SUMIFS(Bakgrunnsdata!$F:$F,Bakgrunnsdata!$C:$C,'Endring fra 2023 til 2024'!$B154,Bakgrunnsdata!$D:$D,'Endring fra 2023 til 2024'!H$1)</f>
        <v>18867.019876589737</v>
      </c>
      <c r="I154" s="2">
        <f>SUMIFS(Bakgrunnsdata!$F:$F,Bakgrunnsdata!$C:$C,'Endring fra 2023 til 2024'!$B154,Bakgrunnsdata!$D:$D,'Endring fra 2023 til 2024'!I$1)</f>
        <v>18189.466835496889</v>
      </c>
      <c r="J154" s="2">
        <f>SUMIFS(Bakgrunnsdata!$F:$F,Bakgrunnsdata!$C:$C,'Endring fra 2023 til 2024'!$B154,Bakgrunnsdata!$D:$D,'Endring fra 2023 til 2024'!J$1)</f>
        <v>18571.945653460436</v>
      </c>
      <c r="K154" s="2">
        <f>SUMIFS(Bakgrunnsdata!$F:$F,Bakgrunnsdata!$C:$C,'Endring fra 2023 til 2024'!$B154,Bakgrunnsdata!$D:$D,'Endring fra 2023 til 2024'!K$1)</f>
        <v>18664.552640134778</v>
      </c>
      <c r="L154" s="2">
        <f>SUMIFS(Bakgrunnsdata!$F:$F,Bakgrunnsdata!$C:$C,'Endring fra 2023 til 2024'!$B154,Bakgrunnsdata!$D:$D,'Endring fra 2023 til 2024'!L$1)</f>
        <v>16269.17192108038</v>
      </c>
      <c r="M154" s="2">
        <f>SUMIFS(Bakgrunnsdata!$F:$F,Bakgrunnsdata!$C:$C,'Endring fra 2023 til 2024'!$B154,Bakgrunnsdata!$D:$D,'Endring fra 2023 til 2024'!M$1)</f>
        <v>16485.215418979777</v>
      </c>
      <c r="N154" s="2">
        <f>SUMIFS(Bakgrunnsdata!$F:$F,Bakgrunnsdata!$C:$C,'Endring fra 2023 til 2024'!$B154,Bakgrunnsdata!$D:$D,'Endring fra 2023 til 2024'!N$1)</f>
        <v>18990.990556283599</v>
      </c>
      <c r="O154" s="2">
        <f>SUMIFS(Bakgrunnsdata!$F:$F,Bakgrunnsdata!$C:$C,'Endring fra 2023 til 2024'!$B154,Bakgrunnsdata!$D:$D,'Endring fra 2023 til 2024'!O$1)</f>
        <v>18958.250088874338</v>
      </c>
      <c r="P154" s="2">
        <f>SUMIFS(Bakgrunnsdata!$F:$F,Bakgrunnsdata!$C:$C,'Endring fra 2023 til 2024'!$B154,Bakgrunnsdata!$D:$D,'Endring fra 2023 til 2024'!P$1)</f>
        <v>17735.276910414821</v>
      </c>
      <c r="Q154" s="5">
        <f t="shared" si="4"/>
        <v>-6.4508758599888916E-2</v>
      </c>
      <c r="R154" s="6">
        <f t="shared" si="5"/>
        <v>-1222.9731784595169</v>
      </c>
    </row>
    <row r="155" spans="1:18">
      <c r="A155" t="s">
        <v>265</v>
      </c>
      <c r="B155" t="s">
        <v>316</v>
      </c>
      <c r="C155" t="s">
        <v>317</v>
      </c>
      <c r="D155" s="2">
        <f>SUMIFS(Bakgrunnsdata!$F:$F,Bakgrunnsdata!$C:$C,'Endring fra 2023 til 2024'!$B155,Bakgrunnsdata!$D:$D,'Endring fra 2023 til 2024'!D$1)</f>
        <v>109043.51824359308</v>
      </c>
      <c r="E155" s="2">
        <f>SUMIFS(Bakgrunnsdata!$F:$F,Bakgrunnsdata!$C:$C,'Endring fra 2023 til 2024'!$B155,Bakgrunnsdata!$D:$D,'Endring fra 2023 til 2024'!E$1)</f>
        <v>109887.9748993182</v>
      </c>
      <c r="F155" s="2">
        <f>SUMIFS(Bakgrunnsdata!$F:$F,Bakgrunnsdata!$C:$C,'Endring fra 2023 til 2024'!$B155,Bakgrunnsdata!$D:$D,'Endring fra 2023 til 2024'!F$1)</f>
        <v>109672.36938256725</v>
      </c>
      <c r="G155" s="2">
        <f>SUMIFS(Bakgrunnsdata!$F:$F,Bakgrunnsdata!$C:$C,'Endring fra 2023 til 2024'!$B155,Bakgrunnsdata!$D:$D,'Endring fra 2023 til 2024'!G$1)</f>
        <v>109683.6009911017</v>
      </c>
      <c r="H155" s="2">
        <f>SUMIFS(Bakgrunnsdata!$F:$F,Bakgrunnsdata!$C:$C,'Endring fra 2023 til 2024'!$B155,Bakgrunnsdata!$D:$D,'Endring fra 2023 til 2024'!H$1)</f>
        <v>110626.22488680379</v>
      </c>
      <c r="I155" s="2">
        <f>SUMIFS(Bakgrunnsdata!$F:$F,Bakgrunnsdata!$C:$C,'Endring fra 2023 til 2024'!$B155,Bakgrunnsdata!$D:$D,'Endring fra 2023 til 2024'!I$1)</f>
        <v>106505.62076847325</v>
      </c>
      <c r="J155" s="2">
        <f>SUMIFS(Bakgrunnsdata!$F:$F,Bakgrunnsdata!$C:$C,'Endring fra 2023 til 2024'!$B155,Bakgrunnsdata!$D:$D,'Endring fra 2023 til 2024'!J$1)</f>
        <v>111060.80188491489</v>
      </c>
      <c r="K155" s="2">
        <f>SUMIFS(Bakgrunnsdata!$F:$F,Bakgrunnsdata!$C:$C,'Endring fra 2023 til 2024'!$B155,Bakgrunnsdata!$D:$D,'Endring fra 2023 til 2024'!K$1)</f>
        <v>109820.91024888286</v>
      </c>
      <c r="L155" s="2">
        <f>SUMIFS(Bakgrunnsdata!$F:$F,Bakgrunnsdata!$C:$C,'Endring fra 2023 til 2024'!$B155,Bakgrunnsdata!$D:$D,'Endring fra 2023 til 2024'!L$1)</f>
        <v>104443.14800528438</v>
      </c>
      <c r="M155" s="2">
        <f>SUMIFS(Bakgrunnsdata!$F:$F,Bakgrunnsdata!$C:$C,'Endring fra 2023 til 2024'!$B155,Bakgrunnsdata!$D:$D,'Endring fra 2023 til 2024'!M$1)</f>
        <v>109118.46607325986</v>
      </c>
      <c r="N155" s="2">
        <f>SUMIFS(Bakgrunnsdata!$F:$F,Bakgrunnsdata!$C:$C,'Endring fra 2023 til 2024'!$B155,Bakgrunnsdata!$D:$D,'Endring fra 2023 til 2024'!N$1)</f>
        <v>109550.47455654349</v>
      </c>
      <c r="O155" s="2">
        <f>SUMIFS(Bakgrunnsdata!$F:$F,Bakgrunnsdata!$C:$C,'Endring fra 2023 til 2024'!$B155,Bakgrunnsdata!$D:$D,'Endring fra 2023 til 2024'!O$1)</f>
        <v>103670.42585838979</v>
      </c>
      <c r="P155" s="2">
        <f>SUMIFS(Bakgrunnsdata!$F:$F,Bakgrunnsdata!$C:$C,'Endring fra 2023 til 2024'!$B155,Bakgrunnsdata!$D:$D,'Endring fra 2023 til 2024'!P$1)</f>
        <v>239331.8683165304</v>
      </c>
      <c r="Q155" s="5">
        <f t="shared" si="4"/>
        <v>1.3085838254725553</v>
      </c>
      <c r="R155" s="6">
        <f t="shared" si="5"/>
        <v>135661.44245814061</v>
      </c>
    </row>
    <row r="156" spans="1:18">
      <c r="A156" t="s">
        <v>265</v>
      </c>
      <c r="B156" t="s">
        <v>318</v>
      </c>
      <c r="C156" t="s">
        <v>319</v>
      </c>
      <c r="D156" s="2">
        <f>SUMIFS(Bakgrunnsdata!$F:$F,Bakgrunnsdata!$C:$C,'Endring fra 2023 til 2024'!$B156,Bakgrunnsdata!$D:$D,'Endring fra 2023 til 2024'!D$1)</f>
        <v>56287.79339428513</v>
      </c>
      <c r="E156" s="2">
        <f>SUMIFS(Bakgrunnsdata!$F:$F,Bakgrunnsdata!$C:$C,'Endring fra 2023 til 2024'!$B156,Bakgrunnsdata!$D:$D,'Endring fra 2023 til 2024'!E$1)</f>
        <v>56593.979932422095</v>
      </c>
      <c r="F156" s="2">
        <f>SUMIFS(Bakgrunnsdata!$F:$F,Bakgrunnsdata!$C:$C,'Endring fra 2023 til 2024'!$B156,Bakgrunnsdata!$D:$D,'Endring fra 2023 til 2024'!F$1)</f>
        <v>56321.169217001268</v>
      </c>
      <c r="G156" s="2">
        <f>SUMIFS(Bakgrunnsdata!$F:$F,Bakgrunnsdata!$C:$C,'Endring fra 2023 til 2024'!$B156,Bakgrunnsdata!$D:$D,'Endring fra 2023 til 2024'!G$1)</f>
        <v>56061.520285399354</v>
      </c>
      <c r="H156" s="2">
        <f>SUMIFS(Bakgrunnsdata!$F:$F,Bakgrunnsdata!$C:$C,'Endring fra 2023 til 2024'!$B156,Bakgrunnsdata!$D:$D,'Endring fra 2023 til 2024'!H$1)</f>
        <v>54191.450960300288</v>
      </c>
      <c r="I156" s="2">
        <f>SUMIFS(Bakgrunnsdata!$F:$F,Bakgrunnsdata!$C:$C,'Endring fra 2023 til 2024'!$B156,Bakgrunnsdata!$D:$D,'Endring fra 2023 til 2024'!I$1)</f>
        <v>57643.774246018038</v>
      </c>
      <c r="J156" s="2">
        <f>SUMIFS(Bakgrunnsdata!$F:$F,Bakgrunnsdata!$C:$C,'Endring fra 2023 til 2024'!$B156,Bakgrunnsdata!$D:$D,'Endring fra 2023 til 2024'!J$1)</f>
        <v>62095.865225686211</v>
      </c>
      <c r="K156" s="2">
        <f>SUMIFS(Bakgrunnsdata!$F:$F,Bakgrunnsdata!$C:$C,'Endring fra 2023 til 2024'!$B156,Bakgrunnsdata!$D:$D,'Endring fra 2023 til 2024'!K$1)</f>
        <v>58027.010789224842</v>
      </c>
      <c r="L156" s="2">
        <f>SUMIFS(Bakgrunnsdata!$F:$F,Bakgrunnsdata!$C:$C,'Endring fra 2023 til 2024'!$B156,Bakgrunnsdata!$D:$D,'Endring fra 2023 til 2024'!L$1)</f>
        <v>54166.864946936235</v>
      </c>
      <c r="M156" s="2">
        <f>SUMIFS(Bakgrunnsdata!$F:$F,Bakgrunnsdata!$C:$C,'Endring fra 2023 til 2024'!$B156,Bakgrunnsdata!$D:$D,'Endring fra 2023 til 2024'!M$1)</f>
        <v>57475.717084125048</v>
      </c>
      <c r="N156" s="2">
        <f>SUMIFS(Bakgrunnsdata!$F:$F,Bakgrunnsdata!$C:$C,'Endring fra 2023 til 2024'!$B156,Bakgrunnsdata!$D:$D,'Endring fra 2023 til 2024'!N$1)</f>
        <v>52155.197053006908</v>
      </c>
      <c r="O156" s="2">
        <f>SUMIFS(Bakgrunnsdata!$F:$F,Bakgrunnsdata!$C:$C,'Endring fra 2023 til 2024'!$B156,Bakgrunnsdata!$D:$D,'Endring fra 2023 til 2024'!O$1)</f>
        <v>47198.95759603694</v>
      </c>
      <c r="P156" s="2">
        <f>SUMIFS(Bakgrunnsdata!$F:$F,Bakgrunnsdata!$C:$C,'Endring fra 2023 til 2024'!$B156,Bakgrunnsdata!$D:$D,'Endring fra 2023 til 2024'!P$1)</f>
        <v>51282.683292282789</v>
      </c>
      <c r="Q156" s="5">
        <f t="shared" si="4"/>
        <v>8.6521523021702018E-2</v>
      </c>
      <c r="R156" s="6">
        <f t="shared" si="5"/>
        <v>4083.7256962458487</v>
      </c>
    </row>
    <row r="157" spans="1:18">
      <c r="A157" t="s">
        <v>320</v>
      </c>
      <c r="B157" t="s">
        <v>321</v>
      </c>
      <c r="C157" t="s">
        <v>322</v>
      </c>
      <c r="D157" s="2">
        <f>SUMIFS(Bakgrunnsdata!$F:$F,Bakgrunnsdata!$C:$C,'Endring fra 2023 til 2024'!$B157,Bakgrunnsdata!$D:$D,'Endring fra 2023 til 2024'!D$1)</f>
        <v>223441.17749910953</v>
      </c>
      <c r="E157" s="2">
        <f>SUMIFS(Bakgrunnsdata!$F:$F,Bakgrunnsdata!$C:$C,'Endring fra 2023 til 2024'!$B157,Bakgrunnsdata!$D:$D,'Endring fra 2023 til 2024'!E$1)</f>
        <v>209913.69965459508</v>
      </c>
      <c r="F157" s="2">
        <f>SUMIFS(Bakgrunnsdata!$F:$F,Bakgrunnsdata!$C:$C,'Endring fra 2023 til 2024'!$B157,Bakgrunnsdata!$D:$D,'Endring fra 2023 til 2024'!F$1)</f>
        <v>222391.69521573154</v>
      </c>
      <c r="G157" s="2">
        <f>SUMIFS(Bakgrunnsdata!$F:$F,Bakgrunnsdata!$C:$C,'Endring fra 2023 til 2024'!$B157,Bakgrunnsdata!$D:$D,'Endring fra 2023 til 2024'!G$1)</f>
        <v>207539.0656366394</v>
      </c>
      <c r="H157" s="2">
        <f>SUMIFS(Bakgrunnsdata!$F:$F,Bakgrunnsdata!$C:$C,'Endring fra 2023 til 2024'!$B157,Bakgrunnsdata!$D:$D,'Endring fra 2023 til 2024'!H$1)</f>
        <v>196864.28978455541</v>
      </c>
      <c r="I157" s="2">
        <f>SUMIFS(Bakgrunnsdata!$F:$F,Bakgrunnsdata!$C:$C,'Endring fra 2023 til 2024'!$B157,Bakgrunnsdata!$D:$D,'Endring fra 2023 til 2024'!I$1)</f>
        <v>192703.53426056405</v>
      </c>
      <c r="J157" s="2">
        <f>SUMIFS(Bakgrunnsdata!$F:$F,Bakgrunnsdata!$C:$C,'Endring fra 2023 til 2024'!$B157,Bakgrunnsdata!$D:$D,'Endring fra 2023 til 2024'!J$1)</f>
        <v>199447.44129520381</v>
      </c>
      <c r="K157" s="2">
        <f>SUMIFS(Bakgrunnsdata!$F:$F,Bakgrunnsdata!$C:$C,'Endring fra 2023 til 2024'!$B157,Bakgrunnsdata!$D:$D,'Endring fra 2023 til 2024'!K$1)</f>
        <v>187167.19474037213</v>
      </c>
      <c r="L157" s="2">
        <f>SUMIFS(Bakgrunnsdata!$F:$F,Bakgrunnsdata!$C:$C,'Endring fra 2023 til 2024'!$B157,Bakgrunnsdata!$D:$D,'Endring fra 2023 til 2024'!L$1)</f>
        <v>174882.51282735553</v>
      </c>
      <c r="M157" s="2">
        <f>SUMIFS(Bakgrunnsdata!$F:$F,Bakgrunnsdata!$C:$C,'Endring fra 2023 til 2024'!$B157,Bakgrunnsdata!$D:$D,'Endring fra 2023 til 2024'!M$1)</f>
        <v>176938.49044929244</v>
      </c>
      <c r="N157" s="2">
        <f>SUMIFS(Bakgrunnsdata!$F:$F,Bakgrunnsdata!$C:$C,'Endring fra 2023 til 2024'!$B157,Bakgrunnsdata!$D:$D,'Endring fra 2023 til 2024'!N$1)</f>
        <v>175722.81505791598</v>
      </c>
      <c r="O157" s="2">
        <f>SUMIFS(Bakgrunnsdata!$F:$F,Bakgrunnsdata!$C:$C,'Endring fra 2023 til 2024'!$B157,Bakgrunnsdata!$D:$D,'Endring fra 2023 til 2024'!O$1)</f>
        <v>172731.00606809184</v>
      </c>
      <c r="P157" s="2">
        <f>SUMIFS(Bakgrunnsdata!$F:$F,Bakgrunnsdata!$C:$C,'Endring fra 2023 til 2024'!$B157,Bakgrunnsdata!$D:$D,'Endring fra 2023 til 2024'!P$1)</f>
        <v>161128.13170781676</v>
      </c>
      <c r="Q157" s="5">
        <f t="shared" si="4"/>
        <v>-6.7173083885710305E-2</v>
      </c>
      <c r="R157" s="6">
        <f t="shared" si="5"/>
        <v>-11602.874360275076</v>
      </c>
    </row>
    <row r="158" spans="1:18">
      <c r="A158" t="s">
        <v>320</v>
      </c>
      <c r="B158" t="s">
        <v>323</v>
      </c>
      <c r="C158" t="s">
        <v>324</v>
      </c>
      <c r="D158" s="2">
        <f>SUMIFS(Bakgrunnsdata!$F:$F,Bakgrunnsdata!$C:$C,'Endring fra 2023 til 2024'!$B158,Bakgrunnsdata!$D:$D,'Endring fra 2023 til 2024'!D$1)</f>
        <v>518533.6964592213</v>
      </c>
      <c r="E158" s="2">
        <f>SUMIFS(Bakgrunnsdata!$F:$F,Bakgrunnsdata!$C:$C,'Endring fra 2023 til 2024'!$B158,Bakgrunnsdata!$D:$D,'Endring fra 2023 til 2024'!E$1)</f>
        <v>456500.15645345749</v>
      </c>
      <c r="F158" s="2">
        <f>SUMIFS(Bakgrunnsdata!$F:$F,Bakgrunnsdata!$C:$C,'Endring fra 2023 til 2024'!$B158,Bakgrunnsdata!$D:$D,'Endring fra 2023 til 2024'!F$1)</f>
        <v>394193.77513597516</v>
      </c>
      <c r="G158" s="2">
        <f>SUMIFS(Bakgrunnsdata!$F:$F,Bakgrunnsdata!$C:$C,'Endring fra 2023 til 2024'!$B158,Bakgrunnsdata!$D:$D,'Endring fra 2023 til 2024'!G$1)</f>
        <v>363920.13484554336</v>
      </c>
      <c r="H158" s="2">
        <f>SUMIFS(Bakgrunnsdata!$F:$F,Bakgrunnsdata!$C:$C,'Endring fra 2023 til 2024'!$B158,Bakgrunnsdata!$D:$D,'Endring fra 2023 til 2024'!H$1)</f>
        <v>384241.23319881863</v>
      </c>
      <c r="I158" s="2">
        <f>SUMIFS(Bakgrunnsdata!$F:$F,Bakgrunnsdata!$C:$C,'Endring fra 2023 til 2024'!$B158,Bakgrunnsdata!$D:$D,'Endring fra 2023 til 2024'!I$1)</f>
        <v>483789.83937636291</v>
      </c>
      <c r="J158" s="2">
        <f>SUMIFS(Bakgrunnsdata!$F:$F,Bakgrunnsdata!$C:$C,'Endring fra 2023 til 2024'!$B158,Bakgrunnsdata!$D:$D,'Endring fra 2023 til 2024'!J$1)</f>
        <v>438425.01339552534</v>
      </c>
      <c r="K158" s="2">
        <f>SUMIFS(Bakgrunnsdata!$F:$F,Bakgrunnsdata!$C:$C,'Endring fra 2023 til 2024'!$B158,Bakgrunnsdata!$D:$D,'Endring fra 2023 til 2024'!K$1)</f>
        <v>384058.29147089191</v>
      </c>
      <c r="L158" s="2">
        <f>SUMIFS(Bakgrunnsdata!$F:$F,Bakgrunnsdata!$C:$C,'Endring fra 2023 til 2024'!$B158,Bakgrunnsdata!$D:$D,'Endring fra 2023 til 2024'!L$1)</f>
        <v>364001.83168441016</v>
      </c>
      <c r="M158" s="2">
        <f>SUMIFS(Bakgrunnsdata!$F:$F,Bakgrunnsdata!$C:$C,'Endring fra 2023 til 2024'!$B158,Bakgrunnsdata!$D:$D,'Endring fra 2023 til 2024'!M$1)</f>
        <v>391318.84386905079</v>
      </c>
      <c r="N158" s="2">
        <f>SUMIFS(Bakgrunnsdata!$F:$F,Bakgrunnsdata!$C:$C,'Endring fra 2023 til 2024'!$B158,Bakgrunnsdata!$D:$D,'Endring fra 2023 til 2024'!N$1)</f>
        <v>411741.59251909168</v>
      </c>
      <c r="O158" s="2">
        <f>SUMIFS(Bakgrunnsdata!$F:$F,Bakgrunnsdata!$C:$C,'Endring fra 2023 til 2024'!$B158,Bakgrunnsdata!$D:$D,'Endring fra 2023 til 2024'!O$1)</f>
        <v>353585.64686446032</v>
      </c>
      <c r="P158" s="2">
        <f>SUMIFS(Bakgrunnsdata!$F:$F,Bakgrunnsdata!$C:$C,'Endring fra 2023 til 2024'!$B158,Bakgrunnsdata!$D:$D,'Endring fra 2023 til 2024'!P$1)</f>
        <v>344156.6931659801</v>
      </c>
      <c r="Q158" s="5">
        <f t="shared" si="4"/>
        <v>-2.6666675477623691E-2</v>
      </c>
      <c r="R158" s="6">
        <f t="shared" si="5"/>
        <v>-9428.9536984802107</v>
      </c>
    </row>
    <row r="159" spans="1:18">
      <c r="A159" t="s">
        <v>320</v>
      </c>
      <c r="B159" t="s">
        <v>325</v>
      </c>
      <c r="C159" t="s">
        <v>326</v>
      </c>
      <c r="D159" s="2">
        <f>SUMIFS(Bakgrunnsdata!$F:$F,Bakgrunnsdata!$C:$C,'Endring fra 2023 til 2024'!$B159,Bakgrunnsdata!$D:$D,'Endring fra 2023 til 2024'!D$1)</f>
        <v>15620.739635229536</v>
      </c>
      <c r="E159" s="2">
        <f>SUMIFS(Bakgrunnsdata!$F:$F,Bakgrunnsdata!$C:$C,'Endring fra 2023 til 2024'!$B159,Bakgrunnsdata!$D:$D,'Endring fra 2023 til 2024'!E$1)</f>
        <v>15169.489913570878</v>
      </c>
      <c r="F159" s="2">
        <f>SUMIFS(Bakgrunnsdata!$F:$F,Bakgrunnsdata!$C:$C,'Endring fra 2023 til 2024'!$B159,Bakgrunnsdata!$D:$D,'Endring fra 2023 til 2024'!F$1)</f>
        <v>14622.252900015512</v>
      </c>
      <c r="G159" s="2">
        <f>SUMIFS(Bakgrunnsdata!$F:$F,Bakgrunnsdata!$C:$C,'Endring fra 2023 til 2024'!$B159,Bakgrunnsdata!$D:$D,'Endring fra 2023 til 2024'!G$1)</f>
        <v>14762.335311595241</v>
      </c>
      <c r="H159" s="2">
        <f>SUMIFS(Bakgrunnsdata!$F:$F,Bakgrunnsdata!$C:$C,'Endring fra 2023 til 2024'!$B159,Bakgrunnsdata!$D:$D,'Endring fra 2023 til 2024'!H$1)</f>
        <v>14845.564144783304</v>
      </c>
      <c r="I159" s="2">
        <f>SUMIFS(Bakgrunnsdata!$F:$F,Bakgrunnsdata!$C:$C,'Endring fra 2023 til 2024'!$B159,Bakgrunnsdata!$D:$D,'Endring fra 2023 til 2024'!I$1)</f>
        <v>17246.233732893972</v>
      </c>
      <c r="J159" s="2">
        <f>SUMIFS(Bakgrunnsdata!$F:$F,Bakgrunnsdata!$C:$C,'Endring fra 2023 til 2024'!$B159,Bakgrunnsdata!$D:$D,'Endring fra 2023 til 2024'!J$1)</f>
        <v>16721.394050272029</v>
      </c>
      <c r="K159" s="2">
        <f>SUMIFS(Bakgrunnsdata!$F:$F,Bakgrunnsdata!$C:$C,'Endring fra 2023 til 2024'!$B159,Bakgrunnsdata!$D:$D,'Endring fra 2023 til 2024'!K$1)</f>
        <v>16852.520194615099</v>
      </c>
      <c r="L159" s="2">
        <f>SUMIFS(Bakgrunnsdata!$F:$F,Bakgrunnsdata!$C:$C,'Endring fra 2023 til 2024'!$B159,Bakgrunnsdata!$D:$D,'Endring fra 2023 til 2024'!L$1)</f>
        <v>16095.858862191171</v>
      </c>
      <c r="M159" s="2">
        <f>SUMIFS(Bakgrunnsdata!$F:$F,Bakgrunnsdata!$C:$C,'Endring fra 2023 til 2024'!$B159,Bakgrunnsdata!$D:$D,'Endring fra 2023 til 2024'!M$1)</f>
        <v>17720.966420788187</v>
      </c>
      <c r="N159" s="2">
        <f>SUMIFS(Bakgrunnsdata!$F:$F,Bakgrunnsdata!$C:$C,'Endring fra 2023 til 2024'!$B159,Bakgrunnsdata!$D:$D,'Endring fra 2023 til 2024'!N$1)</f>
        <v>16823.364671145693</v>
      </c>
      <c r="O159" s="2">
        <f>SUMIFS(Bakgrunnsdata!$F:$F,Bakgrunnsdata!$C:$C,'Endring fra 2023 til 2024'!$B159,Bakgrunnsdata!$D:$D,'Endring fra 2023 til 2024'!O$1)</f>
        <v>18200.052666896365</v>
      </c>
      <c r="P159" s="2">
        <f>SUMIFS(Bakgrunnsdata!$F:$F,Bakgrunnsdata!$C:$C,'Endring fra 2023 til 2024'!$B159,Bakgrunnsdata!$D:$D,'Endring fra 2023 til 2024'!P$1)</f>
        <v>18527.363660172952</v>
      </c>
      <c r="Q159" s="5">
        <f t="shared" si="4"/>
        <v>1.7984068467665759E-2</v>
      </c>
      <c r="R159" s="6">
        <f t="shared" si="5"/>
        <v>327.3109932765874</v>
      </c>
    </row>
    <row r="160" spans="1:18">
      <c r="A160" t="s">
        <v>320</v>
      </c>
      <c r="B160" t="s">
        <v>327</v>
      </c>
      <c r="C160" t="s">
        <v>328</v>
      </c>
      <c r="D160" s="2">
        <f>SUMIFS(Bakgrunnsdata!$F:$F,Bakgrunnsdata!$C:$C,'Endring fra 2023 til 2024'!$B160,Bakgrunnsdata!$D:$D,'Endring fra 2023 til 2024'!D$1)</f>
        <v>32004.963420754895</v>
      </c>
      <c r="E160" s="2">
        <f>SUMIFS(Bakgrunnsdata!$F:$F,Bakgrunnsdata!$C:$C,'Endring fra 2023 til 2024'!$B160,Bakgrunnsdata!$D:$D,'Endring fra 2023 til 2024'!E$1)</f>
        <v>31864.124960770507</v>
      </c>
      <c r="F160" s="2">
        <f>SUMIFS(Bakgrunnsdata!$F:$F,Bakgrunnsdata!$C:$C,'Endring fra 2023 til 2024'!$B160,Bakgrunnsdata!$D:$D,'Endring fra 2023 til 2024'!F$1)</f>
        <v>32383.9991374813</v>
      </c>
      <c r="G160" s="2">
        <f>SUMIFS(Bakgrunnsdata!$F:$F,Bakgrunnsdata!$C:$C,'Endring fra 2023 til 2024'!$B160,Bakgrunnsdata!$D:$D,'Endring fra 2023 til 2024'!G$1)</f>
        <v>32738.768175611032</v>
      </c>
      <c r="H160" s="2">
        <f>SUMIFS(Bakgrunnsdata!$F:$F,Bakgrunnsdata!$C:$C,'Endring fra 2023 til 2024'!$B160,Bakgrunnsdata!$D:$D,'Endring fra 2023 til 2024'!H$1)</f>
        <v>32743.059466881397</v>
      </c>
      <c r="I160" s="2">
        <f>SUMIFS(Bakgrunnsdata!$F:$F,Bakgrunnsdata!$C:$C,'Endring fra 2023 til 2024'!$B160,Bakgrunnsdata!$D:$D,'Endring fra 2023 til 2024'!I$1)</f>
        <v>32191.984678875247</v>
      </c>
      <c r="J160" s="2">
        <f>SUMIFS(Bakgrunnsdata!$F:$F,Bakgrunnsdata!$C:$C,'Endring fra 2023 til 2024'!$B160,Bakgrunnsdata!$D:$D,'Endring fra 2023 til 2024'!J$1)</f>
        <v>32174.490906187904</v>
      </c>
      <c r="K160" s="2">
        <f>SUMIFS(Bakgrunnsdata!$F:$F,Bakgrunnsdata!$C:$C,'Endring fra 2023 til 2024'!$B160,Bakgrunnsdata!$D:$D,'Endring fra 2023 til 2024'!K$1)</f>
        <v>32187.088825090912</v>
      </c>
      <c r="L160" s="2">
        <f>SUMIFS(Bakgrunnsdata!$F:$F,Bakgrunnsdata!$C:$C,'Endring fra 2023 til 2024'!$B160,Bakgrunnsdata!$D:$D,'Endring fra 2023 til 2024'!L$1)</f>
        <v>31575.798853797267</v>
      </c>
      <c r="M160" s="2">
        <f>SUMIFS(Bakgrunnsdata!$F:$F,Bakgrunnsdata!$C:$C,'Endring fra 2023 til 2024'!$B160,Bakgrunnsdata!$D:$D,'Endring fra 2023 til 2024'!M$1)</f>
        <v>33155.021671387512</v>
      </c>
      <c r="N160" s="2">
        <f>SUMIFS(Bakgrunnsdata!$F:$F,Bakgrunnsdata!$C:$C,'Endring fra 2023 til 2024'!$B160,Bakgrunnsdata!$D:$D,'Endring fra 2023 til 2024'!N$1)</f>
        <v>30968.960455528344</v>
      </c>
      <c r="O160" s="2">
        <f>SUMIFS(Bakgrunnsdata!$F:$F,Bakgrunnsdata!$C:$C,'Endring fra 2023 til 2024'!$B160,Bakgrunnsdata!$D:$D,'Endring fra 2023 til 2024'!O$1)</f>
        <v>30542.004644323573</v>
      </c>
      <c r="P160" s="2">
        <f>SUMIFS(Bakgrunnsdata!$F:$F,Bakgrunnsdata!$C:$C,'Endring fra 2023 til 2024'!$B160,Bakgrunnsdata!$D:$D,'Endring fra 2023 til 2024'!P$1)</f>
        <v>33087.879699368517</v>
      </c>
      <c r="Q160" s="5">
        <f t="shared" si="4"/>
        <v>8.3356514567163753E-2</v>
      </c>
      <c r="R160" s="6">
        <f t="shared" si="5"/>
        <v>2545.875055044944</v>
      </c>
    </row>
    <row r="161" spans="1:18">
      <c r="A161" t="s">
        <v>320</v>
      </c>
      <c r="B161" t="s">
        <v>329</v>
      </c>
      <c r="C161" t="s">
        <v>330</v>
      </c>
      <c r="D161" s="2">
        <f>SUMIFS(Bakgrunnsdata!$F:$F,Bakgrunnsdata!$C:$C,'Endring fra 2023 til 2024'!$B161,Bakgrunnsdata!$D:$D,'Endring fra 2023 til 2024'!D$1)</f>
        <v>60798.401610080007</v>
      </c>
      <c r="E161" s="2">
        <f>SUMIFS(Bakgrunnsdata!$F:$F,Bakgrunnsdata!$C:$C,'Endring fra 2023 til 2024'!$B161,Bakgrunnsdata!$D:$D,'Endring fra 2023 til 2024'!E$1)</f>
        <v>61433.177189628528</v>
      </c>
      <c r="F161" s="2">
        <f>SUMIFS(Bakgrunnsdata!$F:$F,Bakgrunnsdata!$C:$C,'Endring fra 2023 til 2024'!$B161,Bakgrunnsdata!$D:$D,'Endring fra 2023 til 2024'!F$1)</f>
        <v>56306.989831402381</v>
      </c>
      <c r="G161" s="2">
        <f>SUMIFS(Bakgrunnsdata!$F:$F,Bakgrunnsdata!$C:$C,'Endring fra 2023 til 2024'!$B161,Bakgrunnsdata!$D:$D,'Endring fra 2023 til 2024'!G$1)</f>
        <v>56417.148221822223</v>
      </c>
      <c r="H161" s="2">
        <f>SUMIFS(Bakgrunnsdata!$F:$F,Bakgrunnsdata!$C:$C,'Endring fra 2023 til 2024'!$B161,Bakgrunnsdata!$D:$D,'Endring fra 2023 til 2024'!H$1)</f>
        <v>54779.686550945051</v>
      </c>
      <c r="I161" s="2">
        <f>SUMIFS(Bakgrunnsdata!$F:$F,Bakgrunnsdata!$C:$C,'Endring fra 2023 til 2024'!$B161,Bakgrunnsdata!$D:$D,'Endring fra 2023 til 2024'!I$1)</f>
        <v>55756.267471354455</v>
      </c>
      <c r="J161" s="2">
        <f>SUMIFS(Bakgrunnsdata!$F:$F,Bakgrunnsdata!$C:$C,'Endring fra 2023 til 2024'!$B161,Bakgrunnsdata!$D:$D,'Endring fra 2023 til 2024'!J$1)</f>
        <v>55186.213488781279</v>
      </c>
      <c r="K161" s="2">
        <f>SUMIFS(Bakgrunnsdata!$F:$F,Bakgrunnsdata!$C:$C,'Endring fra 2023 til 2024'!$B161,Bakgrunnsdata!$D:$D,'Endring fra 2023 til 2024'!K$1)</f>
        <v>60255.045897582284</v>
      </c>
      <c r="L161" s="2">
        <f>SUMIFS(Bakgrunnsdata!$F:$F,Bakgrunnsdata!$C:$C,'Endring fra 2023 til 2024'!$B161,Bakgrunnsdata!$D:$D,'Endring fra 2023 til 2024'!L$1)</f>
        <v>55602.668884158265</v>
      </c>
      <c r="M161" s="2">
        <f>SUMIFS(Bakgrunnsdata!$F:$F,Bakgrunnsdata!$C:$C,'Endring fra 2023 til 2024'!$B161,Bakgrunnsdata!$D:$D,'Endring fra 2023 til 2024'!M$1)</f>
        <v>58229.994182593473</v>
      </c>
      <c r="N161" s="2">
        <f>SUMIFS(Bakgrunnsdata!$F:$F,Bakgrunnsdata!$C:$C,'Endring fra 2023 til 2024'!$B161,Bakgrunnsdata!$D:$D,'Endring fra 2023 til 2024'!N$1)</f>
        <v>56873.123043137712</v>
      </c>
      <c r="O161" s="2">
        <f>SUMIFS(Bakgrunnsdata!$F:$F,Bakgrunnsdata!$C:$C,'Endring fra 2023 til 2024'!$B161,Bakgrunnsdata!$D:$D,'Endring fra 2023 til 2024'!O$1)</f>
        <v>57534.537964120616</v>
      </c>
      <c r="P161" s="2">
        <f>SUMIFS(Bakgrunnsdata!$F:$F,Bakgrunnsdata!$C:$C,'Endring fra 2023 til 2024'!$B161,Bakgrunnsdata!$D:$D,'Endring fra 2023 til 2024'!P$1)</f>
        <v>58669.07344743939</v>
      </c>
      <c r="Q161" s="5">
        <f t="shared" si="4"/>
        <v>1.9719207339881528E-2</v>
      </c>
      <c r="R161" s="6">
        <f t="shared" si="5"/>
        <v>1134.5354833187739</v>
      </c>
    </row>
    <row r="162" spans="1:18">
      <c r="A162" t="s">
        <v>320</v>
      </c>
      <c r="B162" t="s">
        <v>331</v>
      </c>
      <c r="C162" t="s">
        <v>332</v>
      </c>
      <c r="D162" s="2">
        <f>SUMIFS(Bakgrunnsdata!$F:$F,Bakgrunnsdata!$C:$C,'Endring fra 2023 til 2024'!$B162,Bakgrunnsdata!$D:$D,'Endring fra 2023 til 2024'!D$1)</f>
        <v>21567.287946780707</v>
      </c>
      <c r="E162" s="2">
        <f>SUMIFS(Bakgrunnsdata!$F:$F,Bakgrunnsdata!$C:$C,'Endring fra 2023 til 2024'!$B162,Bakgrunnsdata!$D:$D,'Endring fra 2023 til 2024'!E$1)</f>
        <v>21314.638556195827</v>
      </c>
      <c r="F162" s="2">
        <f>SUMIFS(Bakgrunnsdata!$F:$F,Bakgrunnsdata!$C:$C,'Endring fra 2023 til 2024'!$B162,Bakgrunnsdata!$D:$D,'Endring fra 2023 til 2024'!F$1)</f>
        <v>21673.061761685625</v>
      </c>
      <c r="G162" s="2">
        <f>SUMIFS(Bakgrunnsdata!$F:$F,Bakgrunnsdata!$C:$C,'Endring fra 2023 til 2024'!$B162,Bakgrunnsdata!$D:$D,'Endring fra 2023 til 2024'!G$1)</f>
        <v>21969.779035318996</v>
      </c>
      <c r="H162" s="2">
        <f>SUMIFS(Bakgrunnsdata!$F:$F,Bakgrunnsdata!$C:$C,'Endring fra 2023 til 2024'!$B162,Bakgrunnsdata!$D:$D,'Endring fra 2023 til 2024'!H$1)</f>
        <v>21918.124934028921</v>
      </c>
      <c r="I162" s="2">
        <f>SUMIFS(Bakgrunnsdata!$F:$F,Bakgrunnsdata!$C:$C,'Endring fra 2023 til 2024'!$B162,Bakgrunnsdata!$D:$D,'Endring fra 2023 til 2024'!I$1)</f>
        <v>22374.114479444852</v>
      </c>
      <c r="J162" s="2">
        <f>SUMIFS(Bakgrunnsdata!$F:$F,Bakgrunnsdata!$C:$C,'Endring fra 2023 til 2024'!$B162,Bakgrunnsdata!$D:$D,'Endring fra 2023 til 2024'!J$1)</f>
        <v>22186.828165525691</v>
      </c>
      <c r="K162" s="2">
        <f>SUMIFS(Bakgrunnsdata!$F:$F,Bakgrunnsdata!$C:$C,'Endring fra 2023 til 2024'!$B162,Bakgrunnsdata!$D:$D,'Endring fra 2023 til 2024'!K$1)</f>
        <v>21827.103013248452</v>
      </c>
      <c r="L162" s="2">
        <f>SUMIFS(Bakgrunnsdata!$F:$F,Bakgrunnsdata!$C:$C,'Endring fra 2023 til 2024'!$B162,Bakgrunnsdata!$D:$D,'Endring fra 2023 til 2024'!L$1)</f>
        <v>19160.175861790012</v>
      </c>
      <c r="M162" s="2">
        <f>SUMIFS(Bakgrunnsdata!$F:$F,Bakgrunnsdata!$C:$C,'Endring fra 2023 til 2024'!$B162,Bakgrunnsdata!$D:$D,'Endring fra 2023 til 2024'!M$1)</f>
        <v>21859.906549157455</v>
      </c>
      <c r="N162" s="2">
        <f>SUMIFS(Bakgrunnsdata!$F:$F,Bakgrunnsdata!$C:$C,'Endring fra 2023 til 2024'!$B162,Bakgrunnsdata!$D:$D,'Endring fra 2023 til 2024'!N$1)</f>
        <v>21066.180400389014</v>
      </c>
      <c r="O162" s="2">
        <f>SUMIFS(Bakgrunnsdata!$F:$F,Bakgrunnsdata!$C:$C,'Endring fra 2023 til 2024'!$B162,Bakgrunnsdata!$D:$D,'Endring fra 2023 til 2024'!O$1)</f>
        <v>20822.507392252694</v>
      </c>
      <c r="P162" s="2">
        <f>SUMIFS(Bakgrunnsdata!$F:$F,Bakgrunnsdata!$C:$C,'Endring fra 2023 til 2024'!$B162,Bakgrunnsdata!$D:$D,'Endring fra 2023 til 2024'!P$1)</f>
        <v>21440.439301498613</v>
      </c>
      <c r="Q162" s="5">
        <f t="shared" si="4"/>
        <v>2.9676152713281168E-2</v>
      </c>
      <c r="R162" s="6">
        <f t="shared" si="5"/>
        <v>617.93190924591909</v>
      </c>
    </row>
    <row r="163" spans="1:18">
      <c r="A163" t="s">
        <v>320</v>
      </c>
      <c r="B163" t="s">
        <v>333</v>
      </c>
      <c r="C163" t="s">
        <v>334</v>
      </c>
      <c r="D163" s="2">
        <f>SUMIFS(Bakgrunnsdata!$F:$F,Bakgrunnsdata!$C:$C,'Endring fra 2023 til 2024'!$B163,Bakgrunnsdata!$D:$D,'Endring fra 2023 til 2024'!D$1)</f>
        <v>12322.835845316225</v>
      </c>
      <c r="E163" s="2">
        <f>SUMIFS(Bakgrunnsdata!$F:$F,Bakgrunnsdata!$C:$C,'Endring fra 2023 til 2024'!$B163,Bakgrunnsdata!$D:$D,'Endring fra 2023 til 2024'!E$1)</f>
        <v>12563.176049597427</v>
      </c>
      <c r="F163" s="2">
        <f>SUMIFS(Bakgrunnsdata!$F:$F,Bakgrunnsdata!$C:$C,'Endring fra 2023 til 2024'!$B163,Bakgrunnsdata!$D:$D,'Endring fra 2023 til 2024'!F$1)</f>
        <v>12475.1973954449</v>
      </c>
      <c r="G163" s="2">
        <f>SUMIFS(Bakgrunnsdata!$F:$F,Bakgrunnsdata!$C:$C,'Endring fra 2023 til 2024'!$B163,Bakgrunnsdata!$D:$D,'Endring fra 2023 til 2024'!G$1)</f>
        <v>12296.532726715915</v>
      </c>
      <c r="H163" s="2">
        <f>SUMIFS(Bakgrunnsdata!$F:$F,Bakgrunnsdata!$C:$C,'Endring fra 2023 til 2024'!$B163,Bakgrunnsdata!$D:$D,'Endring fra 2023 til 2024'!H$1)</f>
        <v>12246.306069526847</v>
      </c>
      <c r="I163" s="2">
        <f>SUMIFS(Bakgrunnsdata!$F:$F,Bakgrunnsdata!$C:$C,'Endring fra 2023 til 2024'!$B163,Bakgrunnsdata!$D:$D,'Endring fra 2023 til 2024'!I$1)</f>
        <v>11403.811061623459</v>
      </c>
      <c r="J163" s="2">
        <f>SUMIFS(Bakgrunnsdata!$F:$F,Bakgrunnsdata!$C:$C,'Endring fra 2023 til 2024'!$B163,Bakgrunnsdata!$D:$D,'Endring fra 2023 til 2024'!J$1)</f>
        <v>10806.815845076522</v>
      </c>
      <c r="K163" s="2">
        <f>SUMIFS(Bakgrunnsdata!$F:$F,Bakgrunnsdata!$C:$C,'Endring fra 2023 til 2024'!$B163,Bakgrunnsdata!$D:$D,'Endring fra 2023 til 2024'!K$1)</f>
        <v>11066.021213377142</v>
      </c>
      <c r="L163" s="2">
        <f>SUMIFS(Bakgrunnsdata!$F:$F,Bakgrunnsdata!$C:$C,'Endring fra 2023 til 2024'!$B163,Bakgrunnsdata!$D:$D,'Endring fra 2023 til 2024'!L$1)</f>
        <v>9992.0651299271885</v>
      </c>
      <c r="M163" s="2">
        <f>SUMIFS(Bakgrunnsdata!$F:$F,Bakgrunnsdata!$C:$C,'Endring fra 2023 til 2024'!$B163,Bakgrunnsdata!$D:$D,'Endring fra 2023 til 2024'!M$1)</f>
        <v>10345.984926160798</v>
      </c>
      <c r="N163" s="2">
        <f>SUMIFS(Bakgrunnsdata!$F:$F,Bakgrunnsdata!$C:$C,'Endring fra 2023 til 2024'!$B163,Bakgrunnsdata!$D:$D,'Endring fra 2023 til 2024'!N$1)</f>
        <v>10592.593452071826</v>
      </c>
      <c r="O163" s="2">
        <f>SUMIFS(Bakgrunnsdata!$F:$F,Bakgrunnsdata!$C:$C,'Endring fra 2023 til 2024'!$B163,Bakgrunnsdata!$D:$D,'Endring fra 2023 til 2024'!O$1)</f>
        <v>10307.225133566399</v>
      </c>
      <c r="P163" s="2">
        <f>SUMIFS(Bakgrunnsdata!$F:$F,Bakgrunnsdata!$C:$C,'Endring fra 2023 til 2024'!$B163,Bakgrunnsdata!$D:$D,'Endring fra 2023 til 2024'!P$1)</f>
        <v>11279.503120989477</v>
      </c>
      <c r="Q163" s="5">
        <f t="shared" si="4"/>
        <v>9.4329751686200058E-2</v>
      </c>
      <c r="R163" s="6">
        <f t="shared" si="5"/>
        <v>972.27798742307823</v>
      </c>
    </row>
    <row r="164" spans="1:18">
      <c r="A164" t="s">
        <v>320</v>
      </c>
      <c r="B164" t="s">
        <v>335</v>
      </c>
      <c r="C164" t="s">
        <v>336</v>
      </c>
      <c r="D164" s="2">
        <f>SUMIFS(Bakgrunnsdata!$F:$F,Bakgrunnsdata!$C:$C,'Endring fra 2023 til 2024'!$B164,Bakgrunnsdata!$D:$D,'Endring fra 2023 til 2024'!D$1)</f>
        <v>23892.192086463314</v>
      </c>
      <c r="E164" s="2">
        <f>SUMIFS(Bakgrunnsdata!$F:$F,Bakgrunnsdata!$C:$C,'Endring fra 2023 til 2024'!$B164,Bakgrunnsdata!$D:$D,'Endring fra 2023 til 2024'!E$1)</f>
        <v>24104.344543913161</v>
      </c>
      <c r="F164" s="2">
        <f>SUMIFS(Bakgrunnsdata!$F:$F,Bakgrunnsdata!$C:$C,'Endring fra 2023 til 2024'!$B164,Bakgrunnsdata!$D:$D,'Endring fra 2023 til 2024'!F$1)</f>
        <v>24057.163739888209</v>
      </c>
      <c r="G164" s="2">
        <f>SUMIFS(Bakgrunnsdata!$F:$F,Bakgrunnsdata!$C:$C,'Endring fra 2023 til 2024'!$B164,Bakgrunnsdata!$D:$D,'Endring fra 2023 til 2024'!G$1)</f>
        <v>24180.788063076539</v>
      </c>
      <c r="H164" s="2">
        <f>SUMIFS(Bakgrunnsdata!$F:$F,Bakgrunnsdata!$C:$C,'Endring fra 2023 til 2024'!$B164,Bakgrunnsdata!$D:$D,'Endring fra 2023 til 2024'!H$1)</f>
        <v>24215.402540207633</v>
      </c>
      <c r="I164" s="2">
        <f>SUMIFS(Bakgrunnsdata!$F:$F,Bakgrunnsdata!$C:$C,'Endring fra 2023 til 2024'!$B164,Bakgrunnsdata!$D:$D,'Endring fra 2023 til 2024'!I$1)</f>
        <v>23783.038787504054</v>
      </c>
      <c r="J164" s="2">
        <f>SUMIFS(Bakgrunnsdata!$F:$F,Bakgrunnsdata!$C:$C,'Endring fra 2023 til 2024'!$B164,Bakgrunnsdata!$D:$D,'Endring fra 2023 til 2024'!J$1)</f>
        <v>24627.32966233568</v>
      </c>
      <c r="K164" s="2">
        <f>SUMIFS(Bakgrunnsdata!$F:$F,Bakgrunnsdata!$C:$C,'Endring fra 2023 til 2024'!$B164,Bakgrunnsdata!$D:$D,'Endring fra 2023 til 2024'!K$1)</f>
        <v>24077.21502338296</v>
      </c>
      <c r="L164" s="2">
        <f>SUMIFS(Bakgrunnsdata!$F:$F,Bakgrunnsdata!$C:$C,'Endring fra 2023 til 2024'!$B164,Bakgrunnsdata!$D:$D,'Endring fra 2023 til 2024'!L$1)</f>
        <v>24396.849984614073</v>
      </c>
      <c r="M164" s="2">
        <f>SUMIFS(Bakgrunnsdata!$F:$F,Bakgrunnsdata!$C:$C,'Endring fra 2023 til 2024'!$B164,Bakgrunnsdata!$D:$D,'Endring fra 2023 til 2024'!M$1)</f>
        <v>26776.110090750892</v>
      </c>
      <c r="N164" s="2">
        <f>SUMIFS(Bakgrunnsdata!$F:$F,Bakgrunnsdata!$C:$C,'Endring fra 2023 til 2024'!$B164,Bakgrunnsdata!$D:$D,'Endring fra 2023 til 2024'!N$1)</f>
        <v>26493.814756837608</v>
      </c>
      <c r="O164" s="2">
        <f>SUMIFS(Bakgrunnsdata!$F:$F,Bakgrunnsdata!$C:$C,'Endring fra 2023 til 2024'!$B164,Bakgrunnsdata!$D:$D,'Endring fra 2023 til 2024'!O$1)</f>
        <v>26863.097578366112</v>
      </c>
      <c r="P164" s="2">
        <f>SUMIFS(Bakgrunnsdata!$F:$F,Bakgrunnsdata!$C:$C,'Endring fra 2023 til 2024'!$B164,Bakgrunnsdata!$D:$D,'Endring fra 2023 til 2024'!P$1)</f>
        <v>26719.232760846506</v>
      </c>
      <c r="Q164" s="5">
        <f t="shared" si="4"/>
        <v>-5.3554813289836689E-3</v>
      </c>
      <c r="R164" s="6">
        <f t="shared" si="5"/>
        <v>-143.86481751960673</v>
      </c>
    </row>
    <row r="165" spans="1:18">
      <c r="A165" t="s">
        <v>320</v>
      </c>
      <c r="B165" t="s">
        <v>337</v>
      </c>
      <c r="C165" t="s">
        <v>338</v>
      </c>
      <c r="D165" s="2">
        <f>SUMIFS(Bakgrunnsdata!$F:$F,Bakgrunnsdata!$C:$C,'Endring fra 2023 til 2024'!$B165,Bakgrunnsdata!$D:$D,'Endring fra 2023 til 2024'!D$1)</f>
        <v>61217.415843421521</v>
      </c>
      <c r="E165" s="2">
        <f>SUMIFS(Bakgrunnsdata!$F:$F,Bakgrunnsdata!$C:$C,'Endring fra 2023 til 2024'!$B165,Bakgrunnsdata!$D:$D,'Endring fra 2023 til 2024'!E$1)</f>
        <v>63148.357077096276</v>
      </c>
      <c r="F165" s="2">
        <f>SUMIFS(Bakgrunnsdata!$F:$F,Bakgrunnsdata!$C:$C,'Endring fra 2023 til 2024'!$B165,Bakgrunnsdata!$D:$D,'Endring fra 2023 til 2024'!F$1)</f>
        <v>61979.891875016074</v>
      </c>
      <c r="G165" s="2">
        <f>SUMIFS(Bakgrunnsdata!$F:$F,Bakgrunnsdata!$C:$C,'Endring fra 2023 til 2024'!$B165,Bakgrunnsdata!$D:$D,'Endring fra 2023 til 2024'!G$1)</f>
        <v>60693.911565290953</v>
      </c>
      <c r="H165" s="2">
        <f>SUMIFS(Bakgrunnsdata!$F:$F,Bakgrunnsdata!$C:$C,'Endring fra 2023 til 2024'!$B165,Bakgrunnsdata!$D:$D,'Endring fra 2023 til 2024'!H$1)</f>
        <v>58176.562018723809</v>
      </c>
      <c r="I165" s="2">
        <f>SUMIFS(Bakgrunnsdata!$F:$F,Bakgrunnsdata!$C:$C,'Endring fra 2023 til 2024'!$B165,Bakgrunnsdata!$D:$D,'Endring fra 2023 til 2024'!I$1)</f>
        <v>56309.364371037002</v>
      </c>
      <c r="J165" s="2">
        <f>SUMIFS(Bakgrunnsdata!$F:$F,Bakgrunnsdata!$C:$C,'Endring fra 2023 til 2024'!$B165,Bakgrunnsdata!$D:$D,'Endring fra 2023 til 2024'!J$1)</f>
        <v>53230.810027771535</v>
      </c>
      <c r="K165" s="2">
        <f>SUMIFS(Bakgrunnsdata!$F:$F,Bakgrunnsdata!$C:$C,'Endring fra 2023 til 2024'!$B165,Bakgrunnsdata!$D:$D,'Endring fra 2023 til 2024'!K$1)</f>
        <v>53484.079753221791</v>
      </c>
      <c r="L165" s="2">
        <f>SUMIFS(Bakgrunnsdata!$F:$F,Bakgrunnsdata!$C:$C,'Endring fra 2023 til 2024'!$B165,Bakgrunnsdata!$D:$D,'Endring fra 2023 til 2024'!L$1)</f>
        <v>50770.998179498594</v>
      </c>
      <c r="M165" s="2">
        <f>SUMIFS(Bakgrunnsdata!$F:$F,Bakgrunnsdata!$C:$C,'Endring fra 2023 til 2024'!$B165,Bakgrunnsdata!$D:$D,'Endring fra 2023 til 2024'!M$1)</f>
        <v>54468.872228476743</v>
      </c>
      <c r="N165" s="2">
        <f>SUMIFS(Bakgrunnsdata!$F:$F,Bakgrunnsdata!$C:$C,'Endring fra 2023 til 2024'!$B165,Bakgrunnsdata!$D:$D,'Endring fra 2023 til 2024'!N$1)</f>
        <v>53851.207522887737</v>
      </c>
      <c r="O165" s="2">
        <f>SUMIFS(Bakgrunnsdata!$F:$F,Bakgrunnsdata!$C:$C,'Endring fra 2023 til 2024'!$B165,Bakgrunnsdata!$D:$D,'Endring fra 2023 til 2024'!O$1)</f>
        <v>56285.391016482608</v>
      </c>
      <c r="P165" s="2">
        <f>SUMIFS(Bakgrunnsdata!$F:$F,Bakgrunnsdata!$C:$C,'Endring fra 2023 til 2024'!$B165,Bakgrunnsdata!$D:$D,'Endring fra 2023 til 2024'!P$1)</f>
        <v>58412.293017000964</v>
      </c>
      <c r="Q165" s="5">
        <f t="shared" si="4"/>
        <v>3.7787816023086895E-2</v>
      </c>
      <c r="R165" s="6">
        <f t="shared" si="5"/>
        <v>2126.9020005183556</v>
      </c>
    </row>
    <row r="166" spans="1:18">
      <c r="A166" t="s">
        <v>320</v>
      </c>
      <c r="B166" t="s">
        <v>339</v>
      </c>
      <c r="C166" t="s">
        <v>340</v>
      </c>
      <c r="D166" s="2">
        <f>SUMIFS(Bakgrunnsdata!$F:$F,Bakgrunnsdata!$C:$C,'Endring fra 2023 til 2024'!$B166,Bakgrunnsdata!$D:$D,'Endring fra 2023 til 2024'!D$1)</f>
        <v>30669.121901158491</v>
      </c>
      <c r="E166" s="2">
        <f>SUMIFS(Bakgrunnsdata!$F:$F,Bakgrunnsdata!$C:$C,'Endring fra 2023 til 2024'!$B166,Bakgrunnsdata!$D:$D,'Endring fra 2023 til 2024'!E$1)</f>
        <v>31735.107029052204</v>
      </c>
      <c r="F166" s="2">
        <f>SUMIFS(Bakgrunnsdata!$F:$F,Bakgrunnsdata!$C:$C,'Endring fra 2023 til 2024'!$B166,Bakgrunnsdata!$D:$D,'Endring fra 2023 til 2024'!F$1)</f>
        <v>31506.272056821159</v>
      </c>
      <c r="G166" s="2">
        <f>SUMIFS(Bakgrunnsdata!$F:$F,Bakgrunnsdata!$C:$C,'Endring fra 2023 til 2024'!$B166,Bakgrunnsdata!$D:$D,'Endring fra 2023 til 2024'!G$1)</f>
        <v>30897.599781509016</v>
      </c>
      <c r="H166" s="2">
        <f>SUMIFS(Bakgrunnsdata!$F:$F,Bakgrunnsdata!$C:$C,'Endring fra 2023 til 2024'!$B166,Bakgrunnsdata!$D:$D,'Endring fra 2023 til 2024'!H$1)</f>
        <v>30822.760396370002</v>
      </c>
      <c r="I166" s="2">
        <f>SUMIFS(Bakgrunnsdata!$F:$F,Bakgrunnsdata!$C:$C,'Endring fra 2023 til 2024'!$B166,Bakgrunnsdata!$D:$D,'Endring fra 2023 til 2024'!I$1)</f>
        <v>29165.104193012732</v>
      </c>
      <c r="J166" s="2">
        <f>SUMIFS(Bakgrunnsdata!$F:$F,Bakgrunnsdata!$C:$C,'Endring fra 2023 til 2024'!$B166,Bakgrunnsdata!$D:$D,'Endring fra 2023 til 2024'!J$1)</f>
        <v>30247.061992366929</v>
      </c>
      <c r="K166" s="2">
        <f>SUMIFS(Bakgrunnsdata!$F:$F,Bakgrunnsdata!$C:$C,'Endring fra 2023 til 2024'!$B166,Bakgrunnsdata!$D:$D,'Endring fra 2023 til 2024'!K$1)</f>
        <v>32580.681774571709</v>
      </c>
      <c r="L166" s="2">
        <f>SUMIFS(Bakgrunnsdata!$F:$F,Bakgrunnsdata!$C:$C,'Endring fra 2023 til 2024'!$B166,Bakgrunnsdata!$D:$D,'Endring fra 2023 til 2024'!L$1)</f>
        <v>30656.203492789991</v>
      </c>
      <c r="M166" s="2">
        <f>SUMIFS(Bakgrunnsdata!$F:$F,Bakgrunnsdata!$C:$C,'Endring fra 2023 til 2024'!$B166,Bakgrunnsdata!$D:$D,'Endring fra 2023 til 2024'!M$1)</f>
        <v>30955.742145355092</v>
      </c>
      <c r="N166" s="2">
        <f>SUMIFS(Bakgrunnsdata!$F:$F,Bakgrunnsdata!$C:$C,'Endring fra 2023 til 2024'!$B166,Bakgrunnsdata!$D:$D,'Endring fra 2023 til 2024'!N$1)</f>
        <v>31686.540869577959</v>
      </c>
      <c r="O166" s="2">
        <f>SUMIFS(Bakgrunnsdata!$F:$F,Bakgrunnsdata!$C:$C,'Endring fra 2023 til 2024'!$B166,Bakgrunnsdata!$D:$D,'Endring fra 2023 til 2024'!O$1)</f>
        <v>32681.436171035079</v>
      </c>
      <c r="P166" s="2">
        <f>SUMIFS(Bakgrunnsdata!$F:$F,Bakgrunnsdata!$C:$C,'Endring fra 2023 til 2024'!$B166,Bakgrunnsdata!$D:$D,'Endring fra 2023 til 2024'!P$1)</f>
        <v>33118.986884092497</v>
      </c>
      <c r="Q166" s="5">
        <f t="shared" si="4"/>
        <v>1.3388356336837326E-2</v>
      </c>
      <c r="R166" s="6">
        <f t="shared" si="5"/>
        <v>437.55071305741876</v>
      </c>
    </row>
    <row r="167" spans="1:18">
      <c r="A167" t="s">
        <v>320</v>
      </c>
      <c r="B167" t="s">
        <v>341</v>
      </c>
      <c r="C167" t="s">
        <v>342</v>
      </c>
      <c r="D167" s="2">
        <f>SUMIFS(Bakgrunnsdata!$F:$F,Bakgrunnsdata!$C:$C,'Endring fra 2023 til 2024'!$B167,Bakgrunnsdata!$D:$D,'Endring fra 2023 til 2024'!D$1)</f>
        <v>477502.80010040116</v>
      </c>
      <c r="E167" s="2">
        <f>SUMIFS(Bakgrunnsdata!$F:$F,Bakgrunnsdata!$C:$C,'Endring fra 2023 til 2024'!$B167,Bakgrunnsdata!$D:$D,'Endring fra 2023 til 2024'!E$1)</f>
        <v>466420.1675683292</v>
      </c>
      <c r="F167" s="2">
        <f>SUMIFS(Bakgrunnsdata!$F:$F,Bakgrunnsdata!$C:$C,'Endring fra 2023 til 2024'!$B167,Bakgrunnsdata!$D:$D,'Endring fra 2023 til 2024'!F$1)</f>
        <v>490135.54379705741</v>
      </c>
      <c r="G167" s="2">
        <f>SUMIFS(Bakgrunnsdata!$F:$F,Bakgrunnsdata!$C:$C,'Endring fra 2023 til 2024'!$B167,Bakgrunnsdata!$D:$D,'Endring fra 2023 til 2024'!G$1)</f>
        <v>455719.7622989993</v>
      </c>
      <c r="H167" s="2">
        <f>SUMIFS(Bakgrunnsdata!$F:$F,Bakgrunnsdata!$C:$C,'Endring fra 2023 til 2024'!$B167,Bakgrunnsdata!$D:$D,'Endring fra 2023 til 2024'!H$1)</f>
        <v>505190.32467534236</v>
      </c>
      <c r="I167" s="2">
        <f>SUMIFS(Bakgrunnsdata!$F:$F,Bakgrunnsdata!$C:$C,'Endring fra 2023 til 2024'!$B167,Bakgrunnsdata!$D:$D,'Endring fra 2023 til 2024'!I$1)</f>
        <v>490395.98740527162</v>
      </c>
      <c r="J167" s="2">
        <f>SUMIFS(Bakgrunnsdata!$F:$F,Bakgrunnsdata!$C:$C,'Endring fra 2023 til 2024'!$B167,Bakgrunnsdata!$D:$D,'Endring fra 2023 til 2024'!J$1)</f>
        <v>482707.1382417347</v>
      </c>
      <c r="K167" s="2">
        <f>SUMIFS(Bakgrunnsdata!$F:$F,Bakgrunnsdata!$C:$C,'Endring fra 2023 til 2024'!$B167,Bakgrunnsdata!$D:$D,'Endring fra 2023 til 2024'!K$1)</f>
        <v>503261.62101334846</v>
      </c>
      <c r="L167" s="2">
        <f>SUMIFS(Bakgrunnsdata!$F:$F,Bakgrunnsdata!$C:$C,'Endring fra 2023 til 2024'!$B167,Bakgrunnsdata!$D:$D,'Endring fra 2023 til 2024'!L$1)</f>
        <v>464122.99552704464</v>
      </c>
      <c r="M167" s="2">
        <f>SUMIFS(Bakgrunnsdata!$F:$F,Bakgrunnsdata!$C:$C,'Endring fra 2023 til 2024'!$B167,Bakgrunnsdata!$D:$D,'Endring fra 2023 til 2024'!M$1)</f>
        <v>480760.20075637964</v>
      </c>
      <c r="N167" s="2">
        <f>SUMIFS(Bakgrunnsdata!$F:$F,Bakgrunnsdata!$C:$C,'Endring fra 2023 til 2024'!$B167,Bakgrunnsdata!$D:$D,'Endring fra 2023 til 2024'!N$1)</f>
        <v>478587.21503549314</v>
      </c>
      <c r="O167" s="2">
        <f>SUMIFS(Bakgrunnsdata!$F:$F,Bakgrunnsdata!$C:$C,'Endring fra 2023 til 2024'!$B167,Bakgrunnsdata!$D:$D,'Endring fra 2023 til 2024'!O$1)</f>
        <v>491575.78812419577</v>
      </c>
      <c r="P167" s="2">
        <f>SUMIFS(Bakgrunnsdata!$F:$F,Bakgrunnsdata!$C:$C,'Endring fra 2023 til 2024'!$B167,Bakgrunnsdata!$D:$D,'Endring fra 2023 til 2024'!P$1)</f>
        <v>479237.00772470201</v>
      </c>
      <c r="Q167" s="5">
        <f t="shared" si="4"/>
        <v>-2.5100464053726679E-2</v>
      </c>
      <c r="R167" s="6">
        <f t="shared" si="5"/>
        <v>-12338.780399493757</v>
      </c>
    </row>
    <row r="168" spans="1:18">
      <c r="A168" t="s">
        <v>320</v>
      </c>
      <c r="B168" t="s">
        <v>343</v>
      </c>
      <c r="C168" t="s">
        <v>344</v>
      </c>
      <c r="D168" s="2">
        <f>SUMIFS(Bakgrunnsdata!$F:$F,Bakgrunnsdata!$C:$C,'Endring fra 2023 til 2024'!$B168,Bakgrunnsdata!$D:$D,'Endring fra 2023 til 2024'!D$1)</f>
        <v>20343.759643765701</v>
      </c>
      <c r="E168" s="2">
        <f>SUMIFS(Bakgrunnsdata!$F:$F,Bakgrunnsdata!$C:$C,'Endring fra 2023 til 2024'!$B168,Bakgrunnsdata!$D:$D,'Endring fra 2023 til 2024'!E$1)</f>
        <v>20527.757886198662</v>
      </c>
      <c r="F168" s="2">
        <f>SUMIFS(Bakgrunnsdata!$F:$F,Bakgrunnsdata!$C:$C,'Endring fra 2023 til 2024'!$B168,Bakgrunnsdata!$D:$D,'Endring fra 2023 til 2024'!F$1)</f>
        <v>20565.06759305271</v>
      </c>
      <c r="G168" s="2">
        <f>SUMIFS(Bakgrunnsdata!$F:$F,Bakgrunnsdata!$C:$C,'Endring fra 2023 til 2024'!$B168,Bakgrunnsdata!$D:$D,'Endring fra 2023 til 2024'!G$1)</f>
        <v>21427.790539425441</v>
      </c>
      <c r="H168" s="2">
        <f>SUMIFS(Bakgrunnsdata!$F:$F,Bakgrunnsdata!$C:$C,'Endring fra 2023 til 2024'!$B168,Bakgrunnsdata!$D:$D,'Endring fra 2023 til 2024'!H$1)</f>
        <v>21102.423878527527</v>
      </c>
      <c r="I168" s="2">
        <f>SUMIFS(Bakgrunnsdata!$F:$F,Bakgrunnsdata!$C:$C,'Endring fra 2023 til 2024'!$B168,Bakgrunnsdata!$D:$D,'Endring fra 2023 til 2024'!I$1)</f>
        <v>20320.838063460975</v>
      </c>
      <c r="J168" s="2">
        <f>SUMIFS(Bakgrunnsdata!$F:$F,Bakgrunnsdata!$C:$C,'Endring fra 2023 til 2024'!$B168,Bakgrunnsdata!$D:$D,'Endring fra 2023 til 2024'!J$1)</f>
        <v>21397.049123750552</v>
      </c>
      <c r="K168" s="2">
        <f>SUMIFS(Bakgrunnsdata!$F:$F,Bakgrunnsdata!$C:$C,'Endring fra 2023 til 2024'!$B168,Bakgrunnsdata!$D:$D,'Endring fra 2023 til 2024'!K$1)</f>
        <v>20115.425763148636</v>
      </c>
      <c r="L168" s="2">
        <f>SUMIFS(Bakgrunnsdata!$F:$F,Bakgrunnsdata!$C:$C,'Endring fra 2023 til 2024'!$B168,Bakgrunnsdata!$D:$D,'Endring fra 2023 til 2024'!L$1)</f>
        <v>19833.051008308037</v>
      </c>
      <c r="M168" s="2">
        <f>SUMIFS(Bakgrunnsdata!$F:$F,Bakgrunnsdata!$C:$C,'Endring fra 2023 til 2024'!$B168,Bakgrunnsdata!$D:$D,'Endring fra 2023 til 2024'!M$1)</f>
        <v>20507.619733674848</v>
      </c>
      <c r="N168" s="2">
        <f>SUMIFS(Bakgrunnsdata!$F:$F,Bakgrunnsdata!$C:$C,'Endring fra 2023 til 2024'!$B168,Bakgrunnsdata!$D:$D,'Endring fra 2023 til 2024'!N$1)</f>
        <v>19871.816216898453</v>
      </c>
      <c r="O168" s="2">
        <f>SUMIFS(Bakgrunnsdata!$F:$F,Bakgrunnsdata!$C:$C,'Endring fra 2023 til 2024'!$B168,Bakgrunnsdata!$D:$D,'Endring fra 2023 til 2024'!O$1)</f>
        <v>19850.303715398895</v>
      </c>
      <c r="P168" s="2">
        <f>SUMIFS(Bakgrunnsdata!$F:$F,Bakgrunnsdata!$C:$C,'Endring fra 2023 til 2024'!$B168,Bakgrunnsdata!$D:$D,'Endring fra 2023 til 2024'!P$1)</f>
        <v>19769.004563867125</v>
      </c>
      <c r="Q168" s="5">
        <f t="shared" si="4"/>
        <v>-4.0956124751231338E-3</v>
      </c>
      <c r="R168" s="6">
        <f t="shared" si="5"/>
        <v>-81.299151531769894</v>
      </c>
    </row>
    <row r="169" spans="1:18">
      <c r="A169" t="s">
        <v>320</v>
      </c>
      <c r="B169" t="s">
        <v>345</v>
      </c>
      <c r="C169" t="s">
        <v>346</v>
      </c>
      <c r="D169" s="2">
        <f>SUMIFS(Bakgrunnsdata!$F:$F,Bakgrunnsdata!$C:$C,'Endring fra 2023 til 2024'!$B169,Bakgrunnsdata!$D:$D,'Endring fra 2023 til 2024'!D$1)</f>
        <v>13514.335065320058</v>
      </c>
      <c r="E169" s="2">
        <f>SUMIFS(Bakgrunnsdata!$F:$F,Bakgrunnsdata!$C:$C,'Endring fra 2023 til 2024'!$B169,Bakgrunnsdata!$D:$D,'Endring fra 2023 til 2024'!E$1)</f>
        <v>13479.988104276958</v>
      </c>
      <c r="F169" s="2">
        <f>SUMIFS(Bakgrunnsdata!$F:$F,Bakgrunnsdata!$C:$C,'Endring fra 2023 til 2024'!$B169,Bakgrunnsdata!$D:$D,'Endring fra 2023 til 2024'!F$1)</f>
        <v>14579.187464411034</v>
      </c>
      <c r="G169" s="2">
        <f>SUMIFS(Bakgrunnsdata!$F:$F,Bakgrunnsdata!$C:$C,'Endring fra 2023 til 2024'!$B169,Bakgrunnsdata!$D:$D,'Endring fra 2023 til 2024'!G$1)</f>
        <v>15483.443164936791</v>
      </c>
      <c r="H169" s="2">
        <f>SUMIFS(Bakgrunnsdata!$F:$F,Bakgrunnsdata!$C:$C,'Endring fra 2023 til 2024'!$B169,Bakgrunnsdata!$D:$D,'Endring fra 2023 til 2024'!H$1)</f>
        <v>15351.592285603367</v>
      </c>
      <c r="I169" s="2">
        <f>SUMIFS(Bakgrunnsdata!$F:$F,Bakgrunnsdata!$C:$C,'Endring fra 2023 til 2024'!$B169,Bakgrunnsdata!$D:$D,'Endring fra 2023 til 2024'!I$1)</f>
        <v>15003.851135573241</v>
      </c>
      <c r="J169" s="2">
        <f>SUMIFS(Bakgrunnsdata!$F:$F,Bakgrunnsdata!$C:$C,'Endring fra 2023 til 2024'!$B169,Bakgrunnsdata!$D:$D,'Endring fra 2023 til 2024'!J$1)</f>
        <v>15694.286933422489</v>
      </c>
      <c r="K169" s="2">
        <f>SUMIFS(Bakgrunnsdata!$F:$F,Bakgrunnsdata!$C:$C,'Endring fra 2023 til 2024'!$B169,Bakgrunnsdata!$D:$D,'Endring fra 2023 til 2024'!K$1)</f>
        <v>15486.946765962728</v>
      </c>
      <c r="L169" s="2">
        <f>SUMIFS(Bakgrunnsdata!$F:$F,Bakgrunnsdata!$C:$C,'Endring fra 2023 til 2024'!$B169,Bakgrunnsdata!$D:$D,'Endring fra 2023 til 2024'!L$1)</f>
        <v>13803.320992429188</v>
      </c>
      <c r="M169" s="2">
        <f>SUMIFS(Bakgrunnsdata!$F:$F,Bakgrunnsdata!$C:$C,'Endring fra 2023 til 2024'!$B169,Bakgrunnsdata!$D:$D,'Endring fra 2023 til 2024'!M$1)</f>
        <v>13990.887482334501</v>
      </c>
      <c r="N169" s="2">
        <f>SUMIFS(Bakgrunnsdata!$F:$F,Bakgrunnsdata!$C:$C,'Endring fra 2023 til 2024'!$B169,Bakgrunnsdata!$D:$D,'Endring fra 2023 til 2024'!N$1)</f>
        <v>13543.676214242591</v>
      </c>
      <c r="O169" s="2">
        <f>SUMIFS(Bakgrunnsdata!$F:$F,Bakgrunnsdata!$C:$C,'Endring fra 2023 til 2024'!$B169,Bakgrunnsdata!$D:$D,'Endring fra 2023 til 2024'!O$1)</f>
        <v>12777.573210292134</v>
      </c>
      <c r="P169" s="2">
        <f>SUMIFS(Bakgrunnsdata!$F:$F,Bakgrunnsdata!$C:$C,'Endring fra 2023 til 2024'!$B169,Bakgrunnsdata!$D:$D,'Endring fra 2023 til 2024'!P$1)</f>
        <v>12938.950991597714</v>
      </c>
      <c r="Q169" s="5">
        <f t="shared" si="4"/>
        <v>1.2629767691379135E-2</v>
      </c>
      <c r="R169" s="6">
        <f t="shared" si="5"/>
        <v>161.37778130558036</v>
      </c>
    </row>
    <row r="170" spans="1:18">
      <c r="A170" t="s">
        <v>320</v>
      </c>
      <c r="B170" t="s">
        <v>347</v>
      </c>
      <c r="C170" t="s">
        <v>348</v>
      </c>
      <c r="D170" s="2">
        <f>SUMIFS(Bakgrunnsdata!$F:$F,Bakgrunnsdata!$C:$C,'Endring fra 2023 til 2024'!$B170,Bakgrunnsdata!$D:$D,'Endring fra 2023 til 2024'!D$1)</f>
        <v>25655.311278692789</v>
      </c>
      <c r="E170" s="2">
        <f>SUMIFS(Bakgrunnsdata!$F:$F,Bakgrunnsdata!$C:$C,'Endring fra 2023 til 2024'!$B170,Bakgrunnsdata!$D:$D,'Endring fra 2023 til 2024'!E$1)</f>
        <v>25998.228049608533</v>
      </c>
      <c r="F170" s="2">
        <f>SUMIFS(Bakgrunnsdata!$F:$F,Bakgrunnsdata!$C:$C,'Endring fra 2023 til 2024'!$B170,Bakgrunnsdata!$D:$D,'Endring fra 2023 til 2024'!F$1)</f>
        <v>27118.277404091124</v>
      </c>
      <c r="G170" s="2">
        <f>SUMIFS(Bakgrunnsdata!$F:$F,Bakgrunnsdata!$C:$C,'Endring fra 2023 til 2024'!$B170,Bakgrunnsdata!$D:$D,'Endring fra 2023 til 2024'!G$1)</f>
        <v>27343.137130737061</v>
      </c>
      <c r="H170" s="2">
        <f>SUMIFS(Bakgrunnsdata!$F:$F,Bakgrunnsdata!$C:$C,'Endring fra 2023 til 2024'!$B170,Bakgrunnsdata!$D:$D,'Endring fra 2023 til 2024'!H$1)</f>
        <v>27071.954930743465</v>
      </c>
      <c r="I170" s="2">
        <f>SUMIFS(Bakgrunnsdata!$F:$F,Bakgrunnsdata!$C:$C,'Endring fra 2023 til 2024'!$B170,Bakgrunnsdata!$D:$D,'Endring fra 2023 til 2024'!I$1)</f>
        <v>25075.793471132172</v>
      </c>
      <c r="J170" s="2">
        <f>SUMIFS(Bakgrunnsdata!$F:$F,Bakgrunnsdata!$C:$C,'Endring fra 2023 til 2024'!$B170,Bakgrunnsdata!$D:$D,'Endring fra 2023 til 2024'!J$1)</f>
        <v>26628.663882194793</v>
      </c>
      <c r="K170" s="2">
        <f>SUMIFS(Bakgrunnsdata!$F:$F,Bakgrunnsdata!$C:$C,'Endring fra 2023 til 2024'!$B170,Bakgrunnsdata!$D:$D,'Endring fra 2023 til 2024'!K$1)</f>
        <v>28135.715333526452</v>
      </c>
      <c r="L170" s="2">
        <f>SUMIFS(Bakgrunnsdata!$F:$F,Bakgrunnsdata!$C:$C,'Endring fra 2023 til 2024'!$B170,Bakgrunnsdata!$D:$D,'Endring fra 2023 til 2024'!L$1)</f>
        <v>26467.909209924946</v>
      </c>
      <c r="M170" s="2">
        <f>SUMIFS(Bakgrunnsdata!$F:$F,Bakgrunnsdata!$C:$C,'Endring fra 2023 til 2024'!$B170,Bakgrunnsdata!$D:$D,'Endring fra 2023 til 2024'!M$1)</f>
        <v>27468.614065957056</v>
      </c>
      <c r="N170" s="2">
        <f>SUMIFS(Bakgrunnsdata!$F:$F,Bakgrunnsdata!$C:$C,'Endring fra 2023 til 2024'!$B170,Bakgrunnsdata!$D:$D,'Endring fra 2023 til 2024'!N$1)</f>
        <v>26285.685482492292</v>
      </c>
      <c r="O170" s="2">
        <f>SUMIFS(Bakgrunnsdata!$F:$F,Bakgrunnsdata!$C:$C,'Endring fra 2023 til 2024'!$B170,Bakgrunnsdata!$D:$D,'Endring fra 2023 til 2024'!O$1)</f>
        <v>26851.144929752809</v>
      </c>
      <c r="P170" s="2">
        <f>SUMIFS(Bakgrunnsdata!$F:$F,Bakgrunnsdata!$C:$C,'Endring fra 2023 til 2024'!$B170,Bakgrunnsdata!$D:$D,'Endring fra 2023 til 2024'!P$1)</f>
        <v>28296.810419687452</v>
      </c>
      <c r="Q170" s="5">
        <f t="shared" si="4"/>
        <v>5.3839994298818583E-2</v>
      </c>
      <c r="R170" s="6">
        <f t="shared" si="5"/>
        <v>1445.6654899346431</v>
      </c>
    </row>
    <row r="171" spans="1:18">
      <c r="A171" t="s">
        <v>320</v>
      </c>
      <c r="B171" t="s">
        <v>349</v>
      </c>
      <c r="C171" t="s">
        <v>350</v>
      </c>
      <c r="D171" s="2">
        <f>SUMIFS(Bakgrunnsdata!$F:$F,Bakgrunnsdata!$C:$C,'Endring fra 2023 til 2024'!$B171,Bakgrunnsdata!$D:$D,'Endring fra 2023 til 2024'!D$1)</f>
        <v>22980.924666923394</v>
      </c>
      <c r="E171" s="2">
        <f>SUMIFS(Bakgrunnsdata!$F:$F,Bakgrunnsdata!$C:$C,'Endring fra 2023 til 2024'!$B171,Bakgrunnsdata!$D:$D,'Endring fra 2023 til 2024'!E$1)</f>
        <v>24354.968176646875</v>
      </c>
      <c r="F171" s="2">
        <f>SUMIFS(Bakgrunnsdata!$F:$F,Bakgrunnsdata!$C:$C,'Endring fra 2023 til 2024'!$B171,Bakgrunnsdata!$D:$D,'Endring fra 2023 til 2024'!F$1)</f>
        <v>23929.397980620764</v>
      </c>
      <c r="G171" s="2">
        <f>SUMIFS(Bakgrunnsdata!$F:$F,Bakgrunnsdata!$C:$C,'Endring fra 2023 til 2024'!$B171,Bakgrunnsdata!$D:$D,'Endring fra 2023 til 2024'!G$1)</f>
        <v>23429.03320757348</v>
      </c>
      <c r="H171" s="2">
        <f>SUMIFS(Bakgrunnsdata!$F:$F,Bakgrunnsdata!$C:$C,'Endring fra 2023 til 2024'!$B171,Bakgrunnsdata!$D:$D,'Endring fra 2023 til 2024'!H$1)</f>
        <v>23998.974361403401</v>
      </c>
      <c r="I171" s="2">
        <f>SUMIFS(Bakgrunnsdata!$F:$F,Bakgrunnsdata!$C:$C,'Endring fra 2023 til 2024'!$B171,Bakgrunnsdata!$D:$D,'Endring fra 2023 til 2024'!I$1)</f>
        <v>22399.960544245834</v>
      </c>
      <c r="J171" s="2">
        <f>SUMIFS(Bakgrunnsdata!$F:$F,Bakgrunnsdata!$C:$C,'Endring fra 2023 til 2024'!$B171,Bakgrunnsdata!$D:$D,'Endring fra 2023 til 2024'!J$1)</f>
        <v>22087.70242514036</v>
      </c>
      <c r="K171" s="2">
        <f>SUMIFS(Bakgrunnsdata!$F:$F,Bakgrunnsdata!$C:$C,'Endring fra 2023 til 2024'!$B171,Bakgrunnsdata!$D:$D,'Endring fra 2023 til 2024'!K$1)</f>
        <v>24042.268418566851</v>
      </c>
      <c r="L171" s="2">
        <f>SUMIFS(Bakgrunnsdata!$F:$F,Bakgrunnsdata!$C:$C,'Endring fra 2023 til 2024'!$B171,Bakgrunnsdata!$D:$D,'Endring fra 2023 til 2024'!L$1)</f>
        <v>21085.535736889375</v>
      </c>
      <c r="M171" s="2">
        <f>SUMIFS(Bakgrunnsdata!$F:$F,Bakgrunnsdata!$C:$C,'Endring fra 2023 til 2024'!$B171,Bakgrunnsdata!$D:$D,'Endring fra 2023 til 2024'!M$1)</f>
        <v>22416.272832706789</v>
      </c>
      <c r="N171" s="2">
        <f>SUMIFS(Bakgrunnsdata!$F:$F,Bakgrunnsdata!$C:$C,'Endring fra 2023 til 2024'!$B171,Bakgrunnsdata!$D:$D,'Endring fra 2023 til 2024'!N$1)</f>
        <v>25064.428228041757</v>
      </c>
      <c r="O171" s="2">
        <f>SUMIFS(Bakgrunnsdata!$F:$F,Bakgrunnsdata!$C:$C,'Endring fra 2023 til 2024'!$B171,Bakgrunnsdata!$D:$D,'Endring fra 2023 til 2024'!O$1)</f>
        <v>26389.204553285421</v>
      </c>
      <c r="P171" s="2">
        <f>SUMIFS(Bakgrunnsdata!$F:$F,Bakgrunnsdata!$C:$C,'Endring fra 2023 til 2024'!$B171,Bakgrunnsdata!$D:$D,'Endring fra 2023 til 2024'!P$1)</f>
        <v>27522.160903235996</v>
      </c>
      <c r="Q171" s="5">
        <f t="shared" si="4"/>
        <v>4.2932569174750856E-2</v>
      </c>
      <c r="R171" s="6">
        <f t="shared" si="5"/>
        <v>1132.9563499505748</v>
      </c>
    </row>
    <row r="172" spans="1:18">
      <c r="A172" t="s">
        <v>320</v>
      </c>
      <c r="B172" t="s">
        <v>351</v>
      </c>
      <c r="C172" t="s">
        <v>352</v>
      </c>
      <c r="D172" s="2">
        <f>SUMIFS(Bakgrunnsdata!$F:$F,Bakgrunnsdata!$C:$C,'Endring fra 2023 til 2024'!$B172,Bakgrunnsdata!$D:$D,'Endring fra 2023 til 2024'!D$1)</f>
        <v>31342.663658055462</v>
      </c>
      <c r="E172" s="2">
        <f>SUMIFS(Bakgrunnsdata!$F:$F,Bakgrunnsdata!$C:$C,'Endring fra 2023 til 2024'!$B172,Bakgrunnsdata!$D:$D,'Endring fra 2023 til 2024'!E$1)</f>
        <v>29833.549537146671</v>
      </c>
      <c r="F172" s="2">
        <f>SUMIFS(Bakgrunnsdata!$F:$F,Bakgrunnsdata!$C:$C,'Endring fra 2023 til 2024'!$B172,Bakgrunnsdata!$D:$D,'Endring fra 2023 til 2024'!F$1)</f>
        <v>29827.349365662016</v>
      </c>
      <c r="G172" s="2">
        <f>SUMIFS(Bakgrunnsdata!$F:$F,Bakgrunnsdata!$C:$C,'Endring fra 2023 til 2024'!$B172,Bakgrunnsdata!$D:$D,'Endring fra 2023 til 2024'!G$1)</f>
        <v>30264.936316402342</v>
      </c>
      <c r="H172" s="2">
        <f>SUMIFS(Bakgrunnsdata!$F:$F,Bakgrunnsdata!$C:$C,'Endring fra 2023 til 2024'!$B172,Bakgrunnsdata!$D:$D,'Endring fra 2023 til 2024'!H$1)</f>
        <v>29658.747580613803</v>
      </c>
      <c r="I172" s="2">
        <f>SUMIFS(Bakgrunnsdata!$F:$F,Bakgrunnsdata!$C:$C,'Endring fra 2023 til 2024'!$B172,Bakgrunnsdata!$D:$D,'Endring fra 2023 til 2024'!I$1)</f>
        <v>29270.173557321683</v>
      </c>
      <c r="J172" s="2">
        <f>SUMIFS(Bakgrunnsdata!$F:$F,Bakgrunnsdata!$C:$C,'Endring fra 2023 til 2024'!$B172,Bakgrunnsdata!$D:$D,'Endring fra 2023 til 2024'!J$1)</f>
        <v>29746.348243386223</v>
      </c>
      <c r="K172" s="2">
        <f>SUMIFS(Bakgrunnsdata!$F:$F,Bakgrunnsdata!$C:$C,'Endring fra 2023 til 2024'!$B172,Bakgrunnsdata!$D:$D,'Endring fra 2023 til 2024'!K$1)</f>
        <v>30699.16309377586</v>
      </c>
      <c r="L172" s="2">
        <f>SUMIFS(Bakgrunnsdata!$F:$F,Bakgrunnsdata!$C:$C,'Endring fra 2023 til 2024'!$B172,Bakgrunnsdata!$D:$D,'Endring fra 2023 til 2024'!L$1)</f>
        <v>28476.210325342359</v>
      </c>
      <c r="M172" s="2">
        <f>SUMIFS(Bakgrunnsdata!$F:$F,Bakgrunnsdata!$C:$C,'Endring fra 2023 til 2024'!$B172,Bakgrunnsdata!$D:$D,'Endring fra 2023 til 2024'!M$1)</f>
        <v>29073.93658003398</v>
      </c>
      <c r="N172" s="2">
        <f>SUMIFS(Bakgrunnsdata!$F:$F,Bakgrunnsdata!$C:$C,'Endring fra 2023 til 2024'!$B172,Bakgrunnsdata!$D:$D,'Endring fra 2023 til 2024'!N$1)</f>
        <v>28046.56325727018</v>
      </c>
      <c r="O172" s="2">
        <f>SUMIFS(Bakgrunnsdata!$F:$F,Bakgrunnsdata!$C:$C,'Endring fra 2023 til 2024'!$B172,Bakgrunnsdata!$D:$D,'Endring fra 2023 til 2024'!O$1)</f>
        <v>26762.718584514281</v>
      </c>
      <c r="P172" s="2">
        <f>SUMIFS(Bakgrunnsdata!$F:$F,Bakgrunnsdata!$C:$C,'Endring fra 2023 til 2024'!$B172,Bakgrunnsdata!$D:$D,'Endring fra 2023 til 2024'!P$1)</f>
        <v>26615.501842104815</v>
      </c>
      <c r="Q172" s="5">
        <f t="shared" si="4"/>
        <v>-5.5008141995951387E-3</v>
      </c>
      <c r="R172" s="6">
        <f t="shared" si="5"/>
        <v>-147.21674240946595</v>
      </c>
    </row>
    <row r="173" spans="1:18">
      <c r="A173" t="s">
        <v>320</v>
      </c>
      <c r="B173" t="s">
        <v>353</v>
      </c>
      <c r="C173" t="s">
        <v>354</v>
      </c>
      <c r="D173" s="2">
        <f>SUMIFS(Bakgrunnsdata!$F:$F,Bakgrunnsdata!$C:$C,'Endring fra 2023 til 2024'!$B173,Bakgrunnsdata!$D:$D,'Endring fra 2023 til 2024'!D$1)</f>
        <v>553123.20215243963</v>
      </c>
      <c r="E173" s="2">
        <f>SUMIFS(Bakgrunnsdata!$F:$F,Bakgrunnsdata!$C:$C,'Endring fra 2023 til 2024'!$B173,Bakgrunnsdata!$D:$D,'Endring fra 2023 til 2024'!E$1)</f>
        <v>649627.80667212489</v>
      </c>
      <c r="F173" s="2">
        <f>SUMIFS(Bakgrunnsdata!$F:$F,Bakgrunnsdata!$C:$C,'Endring fra 2023 til 2024'!$B173,Bakgrunnsdata!$D:$D,'Endring fra 2023 til 2024'!F$1)</f>
        <v>605529.15185289353</v>
      </c>
      <c r="G173" s="2">
        <f>SUMIFS(Bakgrunnsdata!$F:$F,Bakgrunnsdata!$C:$C,'Endring fra 2023 til 2024'!$B173,Bakgrunnsdata!$D:$D,'Endring fra 2023 til 2024'!G$1)</f>
        <v>678690.00587504974</v>
      </c>
      <c r="H173" s="2">
        <f>SUMIFS(Bakgrunnsdata!$F:$F,Bakgrunnsdata!$C:$C,'Endring fra 2023 til 2024'!$B173,Bakgrunnsdata!$D:$D,'Endring fra 2023 til 2024'!H$1)</f>
        <v>671544.6575661673</v>
      </c>
      <c r="I173" s="2">
        <f>SUMIFS(Bakgrunnsdata!$F:$F,Bakgrunnsdata!$C:$C,'Endring fra 2023 til 2024'!$B173,Bakgrunnsdata!$D:$D,'Endring fra 2023 til 2024'!I$1)</f>
        <v>705536.92268613575</v>
      </c>
      <c r="J173" s="2">
        <f>SUMIFS(Bakgrunnsdata!$F:$F,Bakgrunnsdata!$C:$C,'Endring fra 2023 til 2024'!$B173,Bakgrunnsdata!$D:$D,'Endring fra 2023 til 2024'!J$1)</f>
        <v>637324.52269181365</v>
      </c>
      <c r="K173" s="2">
        <f>SUMIFS(Bakgrunnsdata!$F:$F,Bakgrunnsdata!$C:$C,'Endring fra 2023 til 2024'!$B173,Bakgrunnsdata!$D:$D,'Endring fra 2023 til 2024'!K$1)</f>
        <v>604071.55173784879</v>
      </c>
      <c r="L173" s="2">
        <f>SUMIFS(Bakgrunnsdata!$F:$F,Bakgrunnsdata!$C:$C,'Endring fra 2023 til 2024'!$B173,Bakgrunnsdata!$D:$D,'Endring fra 2023 til 2024'!L$1)</f>
        <v>548289.82084691687</v>
      </c>
      <c r="M173" s="2">
        <f>SUMIFS(Bakgrunnsdata!$F:$F,Bakgrunnsdata!$C:$C,'Endring fra 2023 til 2024'!$B173,Bakgrunnsdata!$D:$D,'Endring fra 2023 til 2024'!M$1)</f>
        <v>571413.32687315508</v>
      </c>
      <c r="N173" s="2">
        <f>SUMIFS(Bakgrunnsdata!$F:$F,Bakgrunnsdata!$C:$C,'Endring fra 2023 til 2024'!$B173,Bakgrunnsdata!$D:$D,'Endring fra 2023 til 2024'!N$1)</f>
        <v>664266.40352380823</v>
      </c>
      <c r="O173" s="2">
        <f>SUMIFS(Bakgrunnsdata!$F:$F,Bakgrunnsdata!$C:$C,'Endring fra 2023 til 2024'!$B173,Bakgrunnsdata!$D:$D,'Endring fra 2023 til 2024'!O$1)</f>
        <v>603729.70706903469</v>
      </c>
      <c r="P173" s="2">
        <f>SUMIFS(Bakgrunnsdata!$F:$F,Bakgrunnsdata!$C:$C,'Endring fra 2023 til 2024'!$B173,Bakgrunnsdata!$D:$D,'Endring fra 2023 til 2024'!P$1)</f>
        <v>655226.44722927862</v>
      </c>
      <c r="Q173" s="5">
        <f t="shared" si="4"/>
        <v>8.5297674699905901E-2</v>
      </c>
      <c r="R173" s="6">
        <f t="shared" si="5"/>
        <v>51496.740160243935</v>
      </c>
    </row>
    <row r="174" spans="1:18">
      <c r="A174" t="s">
        <v>320</v>
      </c>
      <c r="B174" t="s">
        <v>355</v>
      </c>
      <c r="C174" t="s">
        <v>356</v>
      </c>
      <c r="D174" s="2">
        <f>SUMIFS(Bakgrunnsdata!$F:$F,Bakgrunnsdata!$C:$C,'Endring fra 2023 til 2024'!$B174,Bakgrunnsdata!$D:$D,'Endring fra 2023 til 2024'!D$1)</f>
        <v>36560.124771654424</v>
      </c>
      <c r="E174" s="2">
        <f>SUMIFS(Bakgrunnsdata!$F:$F,Bakgrunnsdata!$C:$C,'Endring fra 2023 til 2024'!$B174,Bakgrunnsdata!$D:$D,'Endring fra 2023 til 2024'!E$1)</f>
        <v>36992.829377956725</v>
      </c>
      <c r="F174" s="2">
        <f>SUMIFS(Bakgrunnsdata!$F:$F,Bakgrunnsdata!$C:$C,'Endring fra 2023 til 2024'!$B174,Bakgrunnsdata!$D:$D,'Endring fra 2023 til 2024'!F$1)</f>
        <v>40994.392767679572</v>
      </c>
      <c r="G174" s="2">
        <f>SUMIFS(Bakgrunnsdata!$F:$F,Bakgrunnsdata!$C:$C,'Endring fra 2023 til 2024'!$B174,Bakgrunnsdata!$D:$D,'Endring fra 2023 til 2024'!G$1)</f>
        <v>37753.251157393534</v>
      </c>
      <c r="H174" s="2">
        <f>SUMIFS(Bakgrunnsdata!$F:$F,Bakgrunnsdata!$C:$C,'Endring fra 2023 til 2024'!$B174,Bakgrunnsdata!$D:$D,'Endring fra 2023 til 2024'!H$1)</f>
        <v>37615.230012362415</v>
      </c>
      <c r="I174" s="2">
        <f>SUMIFS(Bakgrunnsdata!$F:$F,Bakgrunnsdata!$C:$C,'Endring fra 2023 til 2024'!$B174,Bakgrunnsdata!$D:$D,'Endring fra 2023 til 2024'!I$1)</f>
        <v>38783.407564333625</v>
      </c>
      <c r="J174" s="2">
        <f>SUMIFS(Bakgrunnsdata!$F:$F,Bakgrunnsdata!$C:$C,'Endring fra 2023 til 2024'!$B174,Bakgrunnsdata!$D:$D,'Endring fra 2023 til 2024'!J$1)</f>
        <v>37134.58365293502</v>
      </c>
      <c r="K174" s="2">
        <f>SUMIFS(Bakgrunnsdata!$F:$F,Bakgrunnsdata!$C:$C,'Endring fra 2023 til 2024'!$B174,Bakgrunnsdata!$D:$D,'Endring fra 2023 til 2024'!K$1)</f>
        <v>37258.573602538301</v>
      </c>
      <c r="L174" s="2">
        <f>SUMIFS(Bakgrunnsdata!$F:$F,Bakgrunnsdata!$C:$C,'Endring fra 2023 til 2024'!$B174,Bakgrunnsdata!$D:$D,'Endring fra 2023 til 2024'!L$1)</f>
        <v>37054.66380123594</v>
      </c>
      <c r="M174" s="2">
        <f>SUMIFS(Bakgrunnsdata!$F:$F,Bakgrunnsdata!$C:$C,'Endring fra 2023 til 2024'!$B174,Bakgrunnsdata!$D:$D,'Endring fra 2023 til 2024'!M$1)</f>
        <v>42552.687660895106</v>
      </c>
      <c r="N174" s="2">
        <f>SUMIFS(Bakgrunnsdata!$F:$F,Bakgrunnsdata!$C:$C,'Endring fra 2023 til 2024'!$B174,Bakgrunnsdata!$D:$D,'Endring fra 2023 til 2024'!N$1)</f>
        <v>47117.04208093488</v>
      </c>
      <c r="O174" s="2">
        <f>SUMIFS(Bakgrunnsdata!$F:$F,Bakgrunnsdata!$C:$C,'Endring fra 2023 til 2024'!$B174,Bakgrunnsdata!$D:$D,'Endring fra 2023 til 2024'!O$1)</f>
        <v>41245.050579289302</v>
      </c>
      <c r="P174" s="2">
        <f>SUMIFS(Bakgrunnsdata!$F:$F,Bakgrunnsdata!$C:$C,'Endring fra 2023 til 2024'!$B174,Bakgrunnsdata!$D:$D,'Endring fra 2023 til 2024'!P$1)</f>
        <v>42054.941462222487</v>
      </c>
      <c r="Q174" s="5">
        <f t="shared" si="4"/>
        <v>1.96360744273123E-2</v>
      </c>
      <c r="R174" s="6">
        <f t="shared" si="5"/>
        <v>809.89088293318491</v>
      </c>
    </row>
    <row r="175" spans="1:18">
      <c r="A175" t="s">
        <v>320</v>
      </c>
      <c r="B175" t="s">
        <v>357</v>
      </c>
      <c r="C175" t="s">
        <v>358</v>
      </c>
      <c r="D175" s="2">
        <f>SUMIFS(Bakgrunnsdata!$F:$F,Bakgrunnsdata!$C:$C,'Endring fra 2023 til 2024'!$B175,Bakgrunnsdata!$D:$D,'Endring fra 2023 til 2024'!D$1)</f>
        <v>12485.364444076893</v>
      </c>
      <c r="E175" s="2">
        <f>SUMIFS(Bakgrunnsdata!$F:$F,Bakgrunnsdata!$C:$C,'Endring fra 2023 til 2024'!$B175,Bakgrunnsdata!$D:$D,'Endring fra 2023 til 2024'!E$1)</f>
        <v>12533.914754454156</v>
      </c>
      <c r="F175" s="2">
        <f>SUMIFS(Bakgrunnsdata!$F:$F,Bakgrunnsdata!$C:$C,'Endring fra 2023 til 2024'!$B175,Bakgrunnsdata!$D:$D,'Endring fra 2023 til 2024'!F$1)</f>
        <v>13835.770846311827</v>
      </c>
      <c r="G175" s="2">
        <f>SUMIFS(Bakgrunnsdata!$F:$F,Bakgrunnsdata!$C:$C,'Endring fra 2023 til 2024'!$B175,Bakgrunnsdata!$D:$D,'Endring fra 2023 til 2024'!G$1)</f>
        <v>12673.803931616836</v>
      </c>
      <c r="H175" s="2">
        <f>SUMIFS(Bakgrunnsdata!$F:$F,Bakgrunnsdata!$C:$C,'Endring fra 2023 til 2024'!$B175,Bakgrunnsdata!$D:$D,'Endring fra 2023 til 2024'!H$1)</f>
        <v>12469.291809728098</v>
      </c>
      <c r="I175" s="2">
        <f>SUMIFS(Bakgrunnsdata!$F:$F,Bakgrunnsdata!$C:$C,'Endring fra 2023 til 2024'!$B175,Bakgrunnsdata!$D:$D,'Endring fra 2023 til 2024'!I$1)</f>
        <v>12689.268625247563</v>
      </c>
      <c r="J175" s="2">
        <f>SUMIFS(Bakgrunnsdata!$F:$F,Bakgrunnsdata!$C:$C,'Endring fra 2023 til 2024'!$B175,Bakgrunnsdata!$D:$D,'Endring fra 2023 til 2024'!J$1)</f>
        <v>13478.44724096167</v>
      </c>
      <c r="K175" s="2">
        <f>SUMIFS(Bakgrunnsdata!$F:$F,Bakgrunnsdata!$C:$C,'Endring fra 2023 til 2024'!$B175,Bakgrunnsdata!$D:$D,'Endring fra 2023 til 2024'!K$1)</f>
        <v>12158.521734446</v>
      </c>
      <c r="L175" s="2">
        <f>SUMIFS(Bakgrunnsdata!$F:$F,Bakgrunnsdata!$C:$C,'Endring fra 2023 til 2024'!$B175,Bakgrunnsdata!$D:$D,'Endring fra 2023 til 2024'!L$1)</f>
        <v>10668.141778254192</v>
      </c>
      <c r="M175" s="2">
        <f>SUMIFS(Bakgrunnsdata!$F:$F,Bakgrunnsdata!$C:$C,'Endring fra 2023 til 2024'!$B175,Bakgrunnsdata!$D:$D,'Endring fra 2023 til 2024'!M$1)</f>
        <v>12709.402529875972</v>
      </c>
      <c r="N175" s="2">
        <f>SUMIFS(Bakgrunnsdata!$F:$F,Bakgrunnsdata!$C:$C,'Endring fra 2023 til 2024'!$B175,Bakgrunnsdata!$D:$D,'Endring fra 2023 til 2024'!N$1)</f>
        <v>12078.437079072652</v>
      </c>
      <c r="O175" s="2">
        <f>SUMIFS(Bakgrunnsdata!$F:$F,Bakgrunnsdata!$C:$C,'Endring fra 2023 til 2024'!$B175,Bakgrunnsdata!$D:$D,'Endring fra 2023 til 2024'!O$1)</f>
        <v>12797.237017821213</v>
      </c>
      <c r="P175" s="2">
        <f>SUMIFS(Bakgrunnsdata!$F:$F,Bakgrunnsdata!$C:$C,'Endring fra 2023 til 2024'!$B175,Bakgrunnsdata!$D:$D,'Endring fra 2023 til 2024'!P$1)</f>
        <v>11499.170871304679</v>
      </c>
      <c r="Q175" s="5">
        <f t="shared" si="4"/>
        <v>-0.10143331288690438</v>
      </c>
      <c r="R175" s="6">
        <f t="shared" si="5"/>
        <v>-1298.066146516534</v>
      </c>
    </row>
    <row r="176" spans="1:18">
      <c r="A176" t="s">
        <v>320</v>
      </c>
      <c r="B176" t="s">
        <v>359</v>
      </c>
      <c r="C176" t="s">
        <v>360</v>
      </c>
      <c r="D176" s="2">
        <f>SUMIFS(Bakgrunnsdata!$F:$F,Bakgrunnsdata!$C:$C,'Endring fra 2023 til 2024'!$B176,Bakgrunnsdata!$D:$D,'Endring fra 2023 til 2024'!D$1)</f>
        <v>34257.587899120655</v>
      </c>
      <c r="E176" s="2">
        <f>SUMIFS(Bakgrunnsdata!$F:$F,Bakgrunnsdata!$C:$C,'Endring fra 2023 til 2024'!$B176,Bakgrunnsdata!$D:$D,'Endring fra 2023 til 2024'!E$1)</f>
        <v>33777.305819088942</v>
      </c>
      <c r="F176" s="2">
        <f>SUMIFS(Bakgrunnsdata!$F:$F,Bakgrunnsdata!$C:$C,'Endring fra 2023 til 2024'!$B176,Bakgrunnsdata!$D:$D,'Endring fra 2023 til 2024'!F$1)</f>
        <v>32862.361944131917</v>
      </c>
      <c r="G176" s="2">
        <f>SUMIFS(Bakgrunnsdata!$F:$F,Bakgrunnsdata!$C:$C,'Endring fra 2023 til 2024'!$B176,Bakgrunnsdata!$D:$D,'Endring fra 2023 til 2024'!G$1)</f>
        <v>33079.664205698129</v>
      </c>
      <c r="H176" s="2">
        <f>SUMIFS(Bakgrunnsdata!$F:$F,Bakgrunnsdata!$C:$C,'Endring fra 2023 til 2024'!$B176,Bakgrunnsdata!$D:$D,'Endring fra 2023 til 2024'!H$1)</f>
        <v>32910.750448725834</v>
      </c>
      <c r="I176" s="2">
        <f>SUMIFS(Bakgrunnsdata!$F:$F,Bakgrunnsdata!$C:$C,'Endring fra 2023 til 2024'!$B176,Bakgrunnsdata!$D:$D,'Endring fra 2023 til 2024'!I$1)</f>
        <v>35987.087239507884</v>
      </c>
      <c r="J176" s="2">
        <f>SUMIFS(Bakgrunnsdata!$F:$F,Bakgrunnsdata!$C:$C,'Endring fra 2023 til 2024'!$B176,Bakgrunnsdata!$D:$D,'Endring fra 2023 til 2024'!J$1)</f>
        <v>39593.079751788588</v>
      </c>
      <c r="K176" s="2">
        <f>SUMIFS(Bakgrunnsdata!$F:$F,Bakgrunnsdata!$C:$C,'Endring fra 2023 til 2024'!$B176,Bakgrunnsdata!$D:$D,'Endring fra 2023 til 2024'!K$1)</f>
        <v>40115.156281214251</v>
      </c>
      <c r="L176" s="2">
        <f>SUMIFS(Bakgrunnsdata!$F:$F,Bakgrunnsdata!$C:$C,'Endring fra 2023 til 2024'!$B176,Bakgrunnsdata!$D:$D,'Endring fra 2023 til 2024'!L$1)</f>
        <v>38492.284248466392</v>
      </c>
      <c r="M176" s="2">
        <f>SUMIFS(Bakgrunnsdata!$F:$F,Bakgrunnsdata!$C:$C,'Endring fra 2023 til 2024'!$B176,Bakgrunnsdata!$D:$D,'Endring fra 2023 til 2024'!M$1)</f>
        <v>41183.658605768527</v>
      </c>
      <c r="N176" s="2">
        <f>SUMIFS(Bakgrunnsdata!$F:$F,Bakgrunnsdata!$C:$C,'Endring fra 2023 til 2024'!$B176,Bakgrunnsdata!$D:$D,'Endring fra 2023 til 2024'!N$1)</f>
        <v>39655.015589453615</v>
      </c>
      <c r="O176" s="2">
        <f>SUMIFS(Bakgrunnsdata!$F:$F,Bakgrunnsdata!$C:$C,'Endring fra 2023 til 2024'!$B176,Bakgrunnsdata!$D:$D,'Endring fra 2023 til 2024'!O$1)</f>
        <v>42463.859390583762</v>
      </c>
      <c r="P176" s="2">
        <f>SUMIFS(Bakgrunnsdata!$F:$F,Bakgrunnsdata!$C:$C,'Endring fra 2023 til 2024'!$B176,Bakgrunnsdata!$D:$D,'Endring fra 2023 til 2024'!P$1)</f>
        <v>43301.457855165587</v>
      </c>
      <c r="Q176" s="5">
        <f t="shared" si="4"/>
        <v>1.9724972637968907E-2</v>
      </c>
      <c r="R176" s="6">
        <f t="shared" si="5"/>
        <v>837.59846458182437</v>
      </c>
    </row>
    <row r="177" spans="1:18">
      <c r="A177" t="s">
        <v>320</v>
      </c>
      <c r="B177" t="s">
        <v>361</v>
      </c>
      <c r="C177" t="s">
        <v>362</v>
      </c>
      <c r="D177" s="2">
        <f>SUMIFS(Bakgrunnsdata!$F:$F,Bakgrunnsdata!$C:$C,'Endring fra 2023 til 2024'!$B177,Bakgrunnsdata!$D:$D,'Endring fra 2023 til 2024'!D$1)</f>
        <v>170872.83269266904</v>
      </c>
      <c r="E177" s="2">
        <f>SUMIFS(Bakgrunnsdata!$F:$F,Bakgrunnsdata!$C:$C,'Endring fra 2023 til 2024'!$B177,Bakgrunnsdata!$D:$D,'Endring fra 2023 til 2024'!E$1)</f>
        <v>135010.93760275448</v>
      </c>
      <c r="F177" s="2">
        <f>SUMIFS(Bakgrunnsdata!$F:$F,Bakgrunnsdata!$C:$C,'Endring fra 2023 til 2024'!$B177,Bakgrunnsdata!$D:$D,'Endring fra 2023 til 2024'!F$1)</f>
        <v>98766.7815344095</v>
      </c>
      <c r="G177" s="2">
        <f>SUMIFS(Bakgrunnsdata!$F:$F,Bakgrunnsdata!$C:$C,'Endring fra 2023 til 2024'!$B177,Bakgrunnsdata!$D:$D,'Endring fra 2023 til 2024'!G$1)</f>
        <v>105529.04863941306</v>
      </c>
      <c r="H177" s="2">
        <f>SUMIFS(Bakgrunnsdata!$F:$F,Bakgrunnsdata!$C:$C,'Endring fra 2023 til 2024'!$B177,Bakgrunnsdata!$D:$D,'Endring fra 2023 til 2024'!H$1)</f>
        <v>102549.98971940548</v>
      </c>
      <c r="I177" s="2">
        <f>SUMIFS(Bakgrunnsdata!$F:$F,Bakgrunnsdata!$C:$C,'Endring fra 2023 til 2024'!$B177,Bakgrunnsdata!$D:$D,'Endring fra 2023 til 2024'!I$1)</f>
        <v>101873.80335466951</v>
      </c>
      <c r="J177" s="2">
        <f>SUMIFS(Bakgrunnsdata!$F:$F,Bakgrunnsdata!$C:$C,'Endring fra 2023 til 2024'!$B177,Bakgrunnsdata!$D:$D,'Endring fra 2023 til 2024'!J$1)</f>
        <v>117644.55004946303</v>
      </c>
      <c r="K177" s="2">
        <f>SUMIFS(Bakgrunnsdata!$F:$F,Bakgrunnsdata!$C:$C,'Endring fra 2023 til 2024'!$B177,Bakgrunnsdata!$D:$D,'Endring fra 2023 til 2024'!K$1)</f>
        <v>133843.67086774312</v>
      </c>
      <c r="L177" s="2">
        <f>SUMIFS(Bakgrunnsdata!$F:$F,Bakgrunnsdata!$C:$C,'Endring fra 2023 til 2024'!$B177,Bakgrunnsdata!$D:$D,'Endring fra 2023 til 2024'!L$1)</f>
        <v>106536.63042686229</v>
      </c>
      <c r="M177" s="2">
        <f>SUMIFS(Bakgrunnsdata!$F:$F,Bakgrunnsdata!$C:$C,'Endring fra 2023 til 2024'!$B177,Bakgrunnsdata!$D:$D,'Endring fra 2023 til 2024'!M$1)</f>
        <v>75014.520141187735</v>
      </c>
      <c r="N177" s="2">
        <f>SUMIFS(Bakgrunnsdata!$F:$F,Bakgrunnsdata!$C:$C,'Endring fra 2023 til 2024'!$B177,Bakgrunnsdata!$D:$D,'Endring fra 2023 til 2024'!N$1)</f>
        <v>65318.325473798599</v>
      </c>
      <c r="O177" s="2">
        <f>SUMIFS(Bakgrunnsdata!$F:$F,Bakgrunnsdata!$C:$C,'Endring fra 2023 til 2024'!$B177,Bakgrunnsdata!$D:$D,'Endring fra 2023 til 2024'!O$1)</f>
        <v>74580.194234422815</v>
      </c>
      <c r="P177" s="2">
        <f>SUMIFS(Bakgrunnsdata!$F:$F,Bakgrunnsdata!$C:$C,'Endring fra 2023 til 2024'!$B177,Bakgrunnsdata!$D:$D,'Endring fra 2023 til 2024'!P$1)</f>
        <v>78348.932018773718</v>
      </c>
      <c r="Q177" s="5">
        <f t="shared" si="4"/>
        <v>5.053268931567656E-2</v>
      </c>
      <c r="R177" s="6">
        <f t="shared" si="5"/>
        <v>3768.7377843509021</v>
      </c>
    </row>
    <row r="178" spans="1:18">
      <c r="A178" t="s">
        <v>320</v>
      </c>
      <c r="B178" t="s">
        <v>363</v>
      </c>
      <c r="C178" t="s">
        <v>364</v>
      </c>
      <c r="D178" s="2">
        <f>SUMIFS(Bakgrunnsdata!$F:$F,Bakgrunnsdata!$C:$C,'Endring fra 2023 til 2024'!$B178,Bakgrunnsdata!$D:$D,'Endring fra 2023 til 2024'!D$1)</f>
        <v>30208.990198956351</v>
      </c>
      <c r="E178" s="2">
        <f>SUMIFS(Bakgrunnsdata!$F:$F,Bakgrunnsdata!$C:$C,'Endring fra 2023 til 2024'!$B178,Bakgrunnsdata!$D:$D,'Endring fra 2023 til 2024'!E$1)</f>
        <v>29037.289802945186</v>
      </c>
      <c r="F178" s="2">
        <f>SUMIFS(Bakgrunnsdata!$F:$F,Bakgrunnsdata!$C:$C,'Endring fra 2023 til 2024'!$B178,Bakgrunnsdata!$D:$D,'Endring fra 2023 til 2024'!F$1)</f>
        <v>30554.232613266755</v>
      </c>
      <c r="G178" s="2">
        <f>SUMIFS(Bakgrunnsdata!$F:$F,Bakgrunnsdata!$C:$C,'Endring fra 2023 til 2024'!$B178,Bakgrunnsdata!$D:$D,'Endring fra 2023 til 2024'!G$1)</f>
        <v>30150.472047429259</v>
      </c>
      <c r="H178" s="2">
        <f>SUMIFS(Bakgrunnsdata!$F:$F,Bakgrunnsdata!$C:$C,'Endring fra 2023 til 2024'!$B178,Bakgrunnsdata!$D:$D,'Endring fra 2023 til 2024'!H$1)</f>
        <v>29867.753809789971</v>
      </c>
      <c r="I178" s="2">
        <f>SUMIFS(Bakgrunnsdata!$F:$F,Bakgrunnsdata!$C:$C,'Endring fra 2023 til 2024'!$B178,Bakgrunnsdata!$D:$D,'Endring fra 2023 til 2024'!I$1)</f>
        <v>28172.882826608064</v>
      </c>
      <c r="J178" s="2">
        <f>SUMIFS(Bakgrunnsdata!$F:$F,Bakgrunnsdata!$C:$C,'Endring fra 2023 til 2024'!$B178,Bakgrunnsdata!$D:$D,'Endring fra 2023 til 2024'!J$1)</f>
        <v>35022.837258152678</v>
      </c>
      <c r="K178" s="2">
        <f>SUMIFS(Bakgrunnsdata!$F:$F,Bakgrunnsdata!$C:$C,'Endring fra 2023 til 2024'!$B178,Bakgrunnsdata!$D:$D,'Endring fra 2023 til 2024'!K$1)</f>
        <v>32898.034296307334</v>
      </c>
      <c r="L178" s="2">
        <f>SUMIFS(Bakgrunnsdata!$F:$F,Bakgrunnsdata!$C:$C,'Endring fra 2023 til 2024'!$B178,Bakgrunnsdata!$D:$D,'Endring fra 2023 til 2024'!L$1)</f>
        <v>26004.058458482777</v>
      </c>
      <c r="M178" s="2">
        <f>SUMIFS(Bakgrunnsdata!$F:$F,Bakgrunnsdata!$C:$C,'Endring fra 2023 til 2024'!$B178,Bakgrunnsdata!$D:$D,'Endring fra 2023 til 2024'!M$1)</f>
        <v>28427.346295130981</v>
      </c>
      <c r="N178" s="2">
        <f>SUMIFS(Bakgrunnsdata!$F:$F,Bakgrunnsdata!$C:$C,'Endring fra 2023 til 2024'!$B178,Bakgrunnsdata!$D:$D,'Endring fra 2023 til 2024'!N$1)</f>
        <v>29440.193419233292</v>
      </c>
      <c r="O178" s="2">
        <f>SUMIFS(Bakgrunnsdata!$F:$F,Bakgrunnsdata!$C:$C,'Endring fra 2023 til 2024'!$B178,Bakgrunnsdata!$D:$D,'Endring fra 2023 til 2024'!O$1)</f>
        <v>33086.684489251034</v>
      </c>
      <c r="P178" s="2">
        <f>SUMIFS(Bakgrunnsdata!$F:$F,Bakgrunnsdata!$C:$C,'Endring fra 2023 til 2024'!$B178,Bakgrunnsdata!$D:$D,'Endring fra 2023 til 2024'!P$1)</f>
        <v>34278.576759659765</v>
      </c>
      <c r="Q178" s="5">
        <f t="shared" si="4"/>
        <v>3.6023321429983213E-2</v>
      </c>
      <c r="R178" s="6">
        <f t="shared" si="5"/>
        <v>1191.8922704087308</v>
      </c>
    </row>
    <row r="179" spans="1:18">
      <c r="A179" t="s">
        <v>320</v>
      </c>
      <c r="B179" t="s">
        <v>365</v>
      </c>
      <c r="C179" t="s">
        <v>366</v>
      </c>
      <c r="D179" s="2">
        <f>SUMIFS(Bakgrunnsdata!$F:$F,Bakgrunnsdata!$C:$C,'Endring fra 2023 til 2024'!$B179,Bakgrunnsdata!$D:$D,'Endring fra 2023 til 2024'!D$1)</f>
        <v>8747.621994645935</v>
      </c>
      <c r="E179" s="2">
        <f>SUMIFS(Bakgrunnsdata!$F:$F,Bakgrunnsdata!$C:$C,'Endring fra 2023 til 2024'!$B179,Bakgrunnsdata!$D:$D,'Endring fra 2023 til 2024'!E$1)</f>
        <v>8058.990322353684</v>
      </c>
      <c r="F179" s="2">
        <f>SUMIFS(Bakgrunnsdata!$F:$F,Bakgrunnsdata!$C:$C,'Endring fra 2023 til 2024'!$B179,Bakgrunnsdata!$D:$D,'Endring fra 2023 til 2024'!F$1)</f>
        <v>7693.0158453244203</v>
      </c>
      <c r="G179" s="2">
        <f>SUMIFS(Bakgrunnsdata!$F:$F,Bakgrunnsdata!$C:$C,'Endring fra 2023 til 2024'!$B179,Bakgrunnsdata!$D:$D,'Endring fra 2023 til 2024'!G$1)</f>
        <v>7999.1302237678392</v>
      </c>
      <c r="H179" s="2">
        <f>SUMIFS(Bakgrunnsdata!$F:$F,Bakgrunnsdata!$C:$C,'Endring fra 2023 til 2024'!$B179,Bakgrunnsdata!$D:$D,'Endring fra 2023 til 2024'!H$1)</f>
        <v>7842.2154066510084</v>
      </c>
      <c r="I179" s="2">
        <f>SUMIFS(Bakgrunnsdata!$F:$F,Bakgrunnsdata!$C:$C,'Endring fra 2023 til 2024'!$B179,Bakgrunnsdata!$D:$D,'Endring fra 2023 til 2024'!I$1)</f>
        <v>7487.6814227293889</v>
      </c>
      <c r="J179" s="2">
        <f>SUMIFS(Bakgrunnsdata!$F:$F,Bakgrunnsdata!$C:$C,'Endring fra 2023 til 2024'!$B179,Bakgrunnsdata!$D:$D,'Endring fra 2023 til 2024'!J$1)</f>
        <v>7763.4367620236144</v>
      </c>
      <c r="K179" s="2">
        <f>SUMIFS(Bakgrunnsdata!$F:$F,Bakgrunnsdata!$C:$C,'Endring fra 2023 til 2024'!$B179,Bakgrunnsdata!$D:$D,'Endring fra 2023 til 2024'!K$1)</f>
        <v>7574.7344323099751</v>
      </c>
      <c r="L179" s="2">
        <f>SUMIFS(Bakgrunnsdata!$F:$F,Bakgrunnsdata!$C:$C,'Endring fra 2023 til 2024'!$B179,Bakgrunnsdata!$D:$D,'Endring fra 2023 til 2024'!L$1)</f>
        <v>7548.6229779727901</v>
      </c>
      <c r="M179" s="2">
        <f>SUMIFS(Bakgrunnsdata!$F:$F,Bakgrunnsdata!$C:$C,'Endring fra 2023 til 2024'!$B179,Bakgrunnsdata!$D:$D,'Endring fra 2023 til 2024'!M$1)</f>
        <v>7702.3265773822059</v>
      </c>
      <c r="N179" s="2">
        <f>SUMIFS(Bakgrunnsdata!$F:$F,Bakgrunnsdata!$C:$C,'Endring fra 2023 til 2024'!$B179,Bakgrunnsdata!$D:$D,'Endring fra 2023 til 2024'!N$1)</f>
        <v>7497.4923848611606</v>
      </c>
      <c r="O179" s="2">
        <f>SUMIFS(Bakgrunnsdata!$F:$F,Bakgrunnsdata!$C:$C,'Endring fra 2023 til 2024'!$B179,Bakgrunnsdata!$D:$D,'Endring fra 2023 til 2024'!O$1)</f>
        <v>7306.6354831578928</v>
      </c>
      <c r="P179" s="2">
        <f>SUMIFS(Bakgrunnsdata!$F:$F,Bakgrunnsdata!$C:$C,'Endring fra 2023 til 2024'!$B179,Bakgrunnsdata!$D:$D,'Endring fra 2023 til 2024'!P$1)</f>
        <v>7464.2860289466526</v>
      </c>
      <c r="Q179" s="5">
        <f t="shared" si="4"/>
        <v>2.1576352912657359E-2</v>
      </c>
      <c r="R179" s="6">
        <f t="shared" si="5"/>
        <v>157.6505457887597</v>
      </c>
    </row>
    <row r="180" spans="1:18">
      <c r="A180" t="s">
        <v>320</v>
      </c>
      <c r="B180" t="s">
        <v>367</v>
      </c>
      <c r="C180" t="s">
        <v>368</v>
      </c>
      <c r="D180" s="2">
        <f>SUMIFS(Bakgrunnsdata!$F:$F,Bakgrunnsdata!$C:$C,'Endring fra 2023 til 2024'!$B180,Bakgrunnsdata!$D:$D,'Endring fra 2023 til 2024'!D$1)</f>
        <v>32364.508510142703</v>
      </c>
      <c r="E180" s="2">
        <f>SUMIFS(Bakgrunnsdata!$F:$F,Bakgrunnsdata!$C:$C,'Endring fra 2023 til 2024'!$B180,Bakgrunnsdata!$D:$D,'Endring fra 2023 til 2024'!E$1)</f>
        <v>31035.800396357121</v>
      </c>
      <c r="F180" s="2">
        <f>SUMIFS(Bakgrunnsdata!$F:$F,Bakgrunnsdata!$C:$C,'Endring fra 2023 til 2024'!$B180,Bakgrunnsdata!$D:$D,'Endring fra 2023 til 2024'!F$1)</f>
        <v>31152.257967301783</v>
      </c>
      <c r="G180" s="2">
        <f>SUMIFS(Bakgrunnsdata!$F:$F,Bakgrunnsdata!$C:$C,'Endring fra 2023 til 2024'!$B180,Bakgrunnsdata!$D:$D,'Endring fra 2023 til 2024'!G$1)</f>
        <v>32095.155336951884</v>
      </c>
      <c r="H180" s="2">
        <f>SUMIFS(Bakgrunnsdata!$F:$F,Bakgrunnsdata!$C:$C,'Endring fra 2023 til 2024'!$B180,Bakgrunnsdata!$D:$D,'Endring fra 2023 til 2024'!H$1)</f>
        <v>29622.425281779113</v>
      </c>
      <c r="I180" s="2">
        <f>SUMIFS(Bakgrunnsdata!$F:$F,Bakgrunnsdata!$C:$C,'Endring fra 2023 til 2024'!$B180,Bakgrunnsdata!$D:$D,'Endring fra 2023 til 2024'!I$1)</f>
        <v>29375.857797362401</v>
      </c>
      <c r="J180" s="2">
        <f>SUMIFS(Bakgrunnsdata!$F:$F,Bakgrunnsdata!$C:$C,'Endring fra 2023 til 2024'!$B180,Bakgrunnsdata!$D:$D,'Endring fra 2023 til 2024'!J$1)</f>
        <v>28793.701383287327</v>
      </c>
      <c r="K180" s="2">
        <f>SUMIFS(Bakgrunnsdata!$F:$F,Bakgrunnsdata!$C:$C,'Endring fra 2023 til 2024'!$B180,Bakgrunnsdata!$D:$D,'Endring fra 2023 til 2024'!K$1)</f>
        <v>28573.541199091389</v>
      </c>
      <c r="L180" s="2">
        <f>SUMIFS(Bakgrunnsdata!$F:$F,Bakgrunnsdata!$C:$C,'Endring fra 2023 til 2024'!$B180,Bakgrunnsdata!$D:$D,'Endring fra 2023 til 2024'!L$1)</f>
        <v>26397.496701222113</v>
      </c>
      <c r="M180" s="2">
        <f>SUMIFS(Bakgrunnsdata!$F:$F,Bakgrunnsdata!$C:$C,'Endring fra 2023 til 2024'!$B180,Bakgrunnsdata!$D:$D,'Endring fra 2023 til 2024'!M$1)</f>
        <v>27810.491532149012</v>
      </c>
      <c r="N180" s="2">
        <f>SUMIFS(Bakgrunnsdata!$F:$F,Bakgrunnsdata!$C:$C,'Endring fra 2023 til 2024'!$B180,Bakgrunnsdata!$D:$D,'Endring fra 2023 til 2024'!N$1)</f>
        <v>25960.976546234757</v>
      </c>
      <c r="O180" s="2">
        <f>SUMIFS(Bakgrunnsdata!$F:$F,Bakgrunnsdata!$C:$C,'Endring fra 2023 til 2024'!$B180,Bakgrunnsdata!$D:$D,'Endring fra 2023 til 2024'!O$1)</f>
        <v>25857.904388832048</v>
      </c>
      <c r="P180" s="2">
        <f>SUMIFS(Bakgrunnsdata!$F:$F,Bakgrunnsdata!$C:$C,'Endring fra 2023 til 2024'!$B180,Bakgrunnsdata!$D:$D,'Endring fra 2023 til 2024'!P$1)</f>
        <v>26492.687866142198</v>
      </c>
      <c r="Q180" s="5">
        <f t="shared" si="4"/>
        <v>2.4548914241647068E-2</v>
      </c>
      <c r="R180" s="6">
        <f t="shared" si="5"/>
        <v>634.78347731014946</v>
      </c>
    </row>
    <row r="181" spans="1:18">
      <c r="A181" t="s">
        <v>320</v>
      </c>
      <c r="B181" t="s">
        <v>369</v>
      </c>
      <c r="C181" t="s">
        <v>370</v>
      </c>
      <c r="D181" s="2">
        <f>SUMIFS(Bakgrunnsdata!$F:$F,Bakgrunnsdata!$C:$C,'Endring fra 2023 til 2024'!$B181,Bakgrunnsdata!$D:$D,'Endring fra 2023 til 2024'!D$1)</f>
        <v>34872.18194693375</v>
      </c>
      <c r="E181" s="2">
        <f>SUMIFS(Bakgrunnsdata!$F:$F,Bakgrunnsdata!$C:$C,'Endring fra 2023 til 2024'!$B181,Bakgrunnsdata!$D:$D,'Endring fra 2023 til 2024'!E$1)</f>
        <v>33062.933490541356</v>
      </c>
      <c r="F181" s="2">
        <f>SUMIFS(Bakgrunnsdata!$F:$F,Bakgrunnsdata!$C:$C,'Endring fra 2023 til 2024'!$B181,Bakgrunnsdata!$D:$D,'Endring fra 2023 til 2024'!F$1)</f>
        <v>34768.217131515863</v>
      </c>
      <c r="G181" s="2">
        <f>SUMIFS(Bakgrunnsdata!$F:$F,Bakgrunnsdata!$C:$C,'Endring fra 2023 til 2024'!$B181,Bakgrunnsdata!$D:$D,'Endring fra 2023 til 2024'!G$1)</f>
        <v>35862.715160489286</v>
      </c>
      <c r="H181" s="2">
        <f>SUMIFS(Bakgrunnsdata!$F:$F,Bakgrunnsdata!$C:$C,'Endring fra 2023 til 2024'!$B181,Bakgrunnsdata!$D:$D,'Endring fra 2023 til 2024'!H$1)</f>
        <v>33041.989024551498</v>
      </c>
      <c r="I181" s="2">
        <f>SUMIFS(Bakgrunnsdata!$F:$F,Bakgrunnsdata!$C:$C,'Endring fra 2023 til 2024'!$B181,Bakgrunnsdata!$D:$D,'Endring fra 2023 til 2024'!I$1)</f>
        <v>31978.345093576514</v>
      </c>
      <c r="J181" s="2">
        <f>SUMIFS(Bakgrunnsdata!$F:$F,Bakgrunnsdata!$C:$C,'Endring fra 2023 til 2024'!$B181,Bakgrunnsdata!$D:$D,'Endring fra 2023 til 2024'!J$1)</f>
        <v>32868.975733345484</v>
      </c>
      <c r="K181" s="2">
        <f>SUMIFS(Bakgrunnsdata!$F:$F,Bakgrunnsdata!$C:$C,'Endring fra 2023 til 2024'!$B181,Bakgrunnsdata!$D:$D,'Endring fra 2023 til 2024'!K$1)</f>
        <v>31359.729490194499</v>
      </c>
      <c r="L181" s="2">
        <f>SUMIFS(Bakgrunnsdata!$F:$F,Bakgrunnsdata!$C:$C,'Endring fra 2023 til 2024'!$B181,Bakgrunnsdata!$D:$D,'Endring fra 2023 til 2024'!L$1)</f>
        <v>29990.33258340523</v>
      </c>
      <c r="M181" s="2">
        <f>SUMIFS(Bakgrunnsdata!$F:$F,Bakgrunnsdata!$C:$C,'Endring fra 2023 til 2024'!$B181,Bakgrunnsdata!$D:$D,'Endring fra 2023 til 2024'!M$1)</f>
        <v>30300.34193676303</v>
      </c>
      <c r="N181" s="2">
        <f>SUMIFS(Bakgrunnsdata!$F:$F,Bakgrunnsdata!$C:$C,'Endring fra 2023 til 2024'!$B181,Bakgrunnsdata!$D:$D,'Endring fra 2023 til 2024'!N$1)</f>
        <v>28644.377744116755</v>
      </c>
      <c r="O181" s="2">
        <f>SUMIFS(Bakgrunnsdata!$F:$F,Bakgrunnsdata!$C:$C,'Endring fra 2023 til 2024'!$B181,Bakgrunnsdata!$D:$D,'Endring fra 2023 til 2024'!O$1)</f>
        <v>28116.985739924159</v>
      </c>
      <c r="P181" s="2">
        <f>SUMIFS(Bakgrunnsdata!$F:$F,Bakgrunnsdata!$C:$C,'Endring fra 2023 til 2024'!$B181,Bakgrunnsdata!$D:$D,'Endring fra 2023 til 2024'!P$1)</f>
        <v>28882.882085132336</v>
      </c>
      <c r="Q181" s="5">
        <f t="shared" si="4"/>
        <v>2.723963202501678E-2</v>
      </c>
      <c r="R181" s="6">
        <f t="shared" si="5"/>
        <v>765.89634520817708</v>
      </c>
    </row>
    <row r="182" spans="1:18">
      <c r="A182" t="s">
        <v>320</v>
      </c>
      <c r="B182" t="s">
        <v>371</v>
      </c>
      <c r="C182" t="s">
        <v>372</v>
      </c>
      <c r="D182" s="2">
        <f>SUMIFS(Bakgrunnsdata!$F:$F,Bakgrunnsdata!$C:$C,'Endring fra 2023 til 2024'!$B182,Bakgrunnsdata!$D:$D,'Endring fra 2023 til 2024'!D$1)</f>
        <v>161779.30067428152</v>
      </c>
      <c r="E182" s="2">
        <f>SUMIFS(Bakgrunnsdata!$F:$F,Bakgrunnsdata!$C:$C,'Endring fra 2023 til 2024'!$B182,Bakgrunnsdata!$D:$D,'Endring fra 2023 til 2024'!E$1)</f>
        <v>309185.5544087101</v>
      </c>
      <c r="F182" s="2">
        <f>SUMIFS(Bakgrunnsdata!$F:$F,Bakgrunnsdata!$C:$C,'Endring fra 2023 til 2024'!$B182,Bakgrunnsdata!$D:$D,'Endring fra 2023 til 2024'!F$1)</f>
        <v>265382.73765032645</v>
      </c>
      <c r="G182" s="2">
        <f>SUMIFS(Bakgrunnsdata!$F:$F,Bakgrunnsdata!$C:$C,'Endring fra 2023 til 2024'!$B182,Bakgrunnsdata!$D:$D,'Endring fra 2023 til 2024'!G$1)</f>
        <v>334830.40570571029</v>
      </c>
      <c r="H182" s="2">
        <f>SUMIFS(Bakgrunnsdata!$F:$F,Bakgrunnsdata!$C:$C,'Endring fra 2023 til 2024'!$B182,Bakgrunnsdata!$D:$D,'Endring fra 2023 til 2024'!H$1)</f>
        <v>361087.28460337088</v>
      </c>
      <c r="I182" s="2">
        <f>SUMIFS(Bakgrunnsdata!$F:$F,Bakgrunnsdata!$C:$C,'Endring fra 2023 til 2024'!$B182,Bakgrunnsdata!$D:$D,'Endring fra 2023 til 2024'!I$1)</f>
        <v>348903.92595661216</v>
      </c>
      <c r="J182" s="2">
        <f>SUMIFS(Bakgrunnsdata!$F:$F,Bakgrunnsdata!$C:$C,'Endring fra 2023 til 2024'!$B182,Bakgrunnsdata!$D:$D,'Endring fra 2023 til 2024'!J$1)</f>
        <v>330203.53031646978</v>
      </c>
      <c r="K182" s="2">
        <f>SUMIFS(Bakgrunnsdata!$F:$F,Bakgrunnsdata!$C:$C,'Endring fra 2023 til 2024'!$B182,Bakgrunnsdata!$D:$D,'Endring fra 2023 til 2024'!K$1)</f>
        <v>321863.53024948027</v>
      </c>
      <c r="L182" s="2">
        <f>SUMIFS(Bakgrunnsdata!$F:$F,Bakgrunnsdata!$C:$C,'Endring fra 2023 til 2024'!$B182,Bakgrunnsdata!$D:$D,'Endring fra 2023 til 2024'!L$1)</f>
        <v>330963.27574577346</v>
      </c>
      <c r="M182" s="2">
        <f>SUMIFS(Bakgrunnsdata!$F:$F,Bakgrunnsdata!$C:$C,'Endring fra 2023 til 2024'!$B182,Bakgrunnsdata!$D:$D,'Endring fra 2023 til 2024'!M$1)</f>
        <v>369292.34755464824</v>
      </c>
      <c r="N182" s="2">
        <f>SUMIFS(Bakgrunnsdata!$F:$F,Bakgrunnsdata!$C:$C,'Endring fra 2023 til 2024'!$B182,Bakgrunnsdata!$D:$D,'Endring fra 2023 til 2024'!N$1)</f>
        <v>371595.59696833766</v>
      </c>
      <c r="O182" s="2">
        <f>SUMIFS(Bakgrunnsdata!$F:$F,Bakgrunnsdata!$C:$C,'Endring fra 2023 til 2024'!$B182,Bakgrunnsdata!$D:$D,'Endring fra 2023 til 2024'!O$1)</f>
        <v>355588.83821619058</v>
      </c>
      <c r="P182" s="2">
        <f>SUMIFS(Bakgrunnsdata!$F:$F,Bakgrunnsdata!$C:$C,'Endring fra 2023 til 2024'!$B182,Bakgrunnsdata!$D:$D,'Endring fra 2023 til 2024'!P$1)</f>
        <v>155730.91165807802</v>
      </c>
      <c r="Q182" s="5">
        <f t="shared" si="4"/>
        <v>-0.56204780656417319</v>
      </c>
      <c r="R182" s="6">
        <f t="shared" si="5"/>
        <v>-199857.92655811255</v>
      </c>
    </row>
    <row r="183" spans="1:18">
      <c r="A183" t="s">
        <v>320</v>
      </c>
      <c r="B183" t="s">
        <v>373</v>
      </c>
      <c r="C183" t="s">
        <v>374</v>
      </c>
      <c r="D183" s="2">
        <f>SUMIFS(Bakgrunnsdata!$F:$F,Bakgrunnsdata!$C:$C,'Endring fra 2023 til 2024'!$B183,Bakgrunnsdata!$D:$D,'Endring fra 2023 til 2024'!D$1)</f>
        <v>45345.818477658962</v>
      </c>
      <c r="E183" s="2">
        <f>SUMIFS(Bakgrunnsdata!$F:$F,Bakgrunnsdata!$C:$C,'Endring fra 2023 til 2024'!$B183,Bakgrunnsdata!$D:$D,'Endring fra 2023 til 2024'!E$1)</f>
        <v>43823.957461426937</v>
      </c>
      <c r="F183" s="2">
        <f>SUMIFS(Bakgrunnsdata!$F:$F,Bakgrunnsdata!$C:$C,'Endring fra 2023 til 2024'!$B183,Bakgrunnsdata!$D:$D,'Endring fra 2023 til 2024'!F$1)</f>
        <v>44903.668550630464</v>
      </c>
      <c r="G183" s="2">
        <f>SUMIFS(Bakgrunnsdata!$F:$F,Bakgrunnsdata!$C:$C,'Endring fra 2023 til 2024'!$B183,Bakgrunnsdata!$D:$D,'Endring fra 2023 til 2024'!G$1)</f>
        <v>44267.6619605874</v>
      </c>
      <c r="H183" s="2">
        <f>SUMIFS(Bakgrunnsdata!$F:$F,Bakgrunnsdata!$C:$C,'Endring fra 2023 til 2024'!$B183,Bakgrunnsdata!$D:$D,'Endring fra 2023 til 2024'!H$1)</f>
        <v>43050.770728229923</v>
      </c>
      <c r="I183" s="2">
        <f>SUMIFS(Bakgrunnsdata!$F:$F,Bakgrunnsdata!$C:$C,'Endring fra 2023 til 2024'!$B183,Bakgrunnsdata!$D:$D,'Endring fra 2023 til 2024'!I$1)</f>
        <v>46376.520435374048</v>
      </c>
      <c r="J183" s="2">
        <f>SUMIFS(Bakgrunnsdata!$F:$F,Bakgrunnsdata!$C:$C,'Endring fra 2023 til 2024'!$B183,Bakgrunnsdata!$D:$D,'Endring fra 2023 til 2024'!J$1)</f>
        <v>48228.034419321171</v>
      </c>
      <c r="K183" s="2">
        <f>SUMIFS(Bakgrunnsdata!$F:$F,Bakgrunnsdata!$C:$C,'Endring fra 2023 til 2024'!$B183,Bakgrunnsdata!$D:$D,'Endring fra 2023 til 2024'!K$1)</f>
        <v>48572.597179081175</v>
      </c>
      <c r="L183" s="2">
        <f>SUMIFS(Bakgrunnsdata!$F:$F,Bakgrunnsdata!$C:$C,'Endring fra 2023 til 2024'!$B183,Bakgrunnsdata!$D:$D,'Endring fra 2023 til 2024'!L$1)</f>
        <v>45902.338549283893</v>
      </c>
      <c r="M183" s="2">
        <f>SUMIFS(Bakgrunnsdata!$F:$F,Bakgrunnsdata!$C:$C,'Endring fra 2023 til 2024'!$B183,Bakgrunnsdata!$D:$D,'Endring fra 2023 til 2024'!M$1)</f>
        <v>50662.436571068647</v>
      </c>
      <c r="N183" s="2">
        <f>SUMIFS(Bakgrunnsdata!$F:$F,Bakgrunnsdata!$C:$C,'Endring fra 2023 til 2024'!$B183,Bakgrunnsdata!$D:$D,'Endring fra 2023 til 2024'!N$1)</f>
        <v>51190.312030983085</v>
      </c>
      <c r="O183" s="2">
        <f>SUMIFS(Bakgrunnsdata!$F:$F,Bakgrunnsdata!$C:$C,'Endring fra 2023 til 2024'!$B183,Bakgrunnsdata!$D:$D,'Endring fra 2023 til 2024'!O$1)</f>
        <v>51370.07707232656</v>
      </c>
      <c r="P183" s="2">
        <f>SUMIFS(Bakgrunnsdata!$F:$F,Bakgrunnsdata!$C:$C,'Endring fra 2023 til 2024'!$B183,Bakgrunnsdata!$D:$D,'Endring fra 2023 til 2024'!P$1)</f>
        <v>52046.35833139973</v>
      </c>
      <c r="Q183" s="5">
        <f t="shared" si="4"/>
        <v>1.3164886985102209E-2</v>
      </c>
      <c r="R183" s="6">
        <f t="shared" si="5"/>
        <v>676.28125907317008</v>
      </c>
    </row>
    <row r="184" spans="1:18">
      <c r="A184" t="s">
        <v>320</v>
      </c>
      <c r="B184" t="s">
        <v>375</v>
      </c>
      <c r="C184" t="s">
        <v>376</v>
      </c>
      <c r="D184" s="2">
        <f>SUMIFS(Bakgrunnsdata!$F:$F,Bakgrunnsdata!$C:$C,'Endring fra 2023 til 2024'!$B184,Bakgrunnsdata!$D:$D,'Endring fra 2023 til 2024'!D$1)</f>
        <v>29112.593969273457</v>
      </c>
      <c r="E184" s="2">
        <f>SUMIFS(Bakgrunnsdata!$F:$F,Bakgrunnsdata!$C:$C,'Endring fra 2023 til 2024'!$B184,Bakgrunnsdata!$D:$D,'Endring fra 2023 til 2024'!E$1)</f>
        <v>29585.092409535791</v>
      </c>
      <c r="F184" s="2">
        <f>SUMIFS(Bakgrunnsdata!$F:$F,Bakgrunnsdata!$C:$C,'Endring fra 2023 til 2024'!$B184,Bakgrunnsdata!$D:$D,'Endring fra 2023 til 2024'!F$1)</f>
        <v>29782.587293278826</v>
      </c>
      <c r="G184" s="2">
        <f>SUMIFS(Bakgrunnsdata!$F:$F,Bakgrunnsdata!$C:$C,'Endring fra 2023 til 2024'!$B184,Bakgrunnsdata!$D:$D,'Endring fra 2023 til 2024'!G$1)</f>
        <v>29703.31803914249</v>
      </c>
      <c r="H184" s="2">
        <f>SUMIFS(Bakgrunnsdata!$F:$F,Bakgrunnsdata!$C:$C,'Endring fra 2023 til 2024'!$B184,Bakgrunnsdata!$D:$D,'Endring fra 2023 til 2024'!H$1)</f>
        <v>29117.982910790226</v>
      </c>
      <c r="I184" s="2">
        <f>SUMIFS(Bakgrunnsdata!$F:$F,Bakgrunnsdata!$C:$C,'Endring fra 2023 til 2024'!$B184,Bakgrunnsdata!$D:$D,'Endring fra 2023 til 2024'!I$1)</f>
        <v>30896.647684173451</v>
      </c>
      <c r="J184" s="2">
        <f>SUMIFS(Bakgrunnsdata!$F:$F,Bakgrunnsdata!$C:$C,'Endring fra 2023 til 2024'!$B184,Bakgrunnsdata!$D:$D,'Endring fra 2023 til 2024'!J$1)</f>
        <v>32446.782077446234</v>
      </c>
      <c r="K184" s="2">
        <f>SUMIFS(Bakgrunnsdata!$F:$F,Bakgrunnsdata!$C:$C,'Endring fra 2023 til 2024'!$B184,Bakgrunnsdata!$D:$D,'Endring fra 2023 til 2024'!K$1)</f>
        <v>31982.30080371632</v>
      </c>
      <c r="L184" s="2">
        <f>SUMIFS(Bakgrunnsdata!$F:$F,Bakgrunnsdata!$C:$C,'Endring fra 2023 til 2024'!$B184,Bakgrunnsdata!$D:$D,'Endring fra 2023 til 2024'!L$1)</f>
        <v>31433.931869486449</v>
      </c>
      <c r="M184" s="2">
        <f>SUMIFS(Bakgrunnsdata!$F:$F,Bakgrunnsdata!$C:$C,'Endring fra 2023 til 2024'!$B184,Bakgrunnsdata!$D:$D,'Endring fra 2023 til 2024'!M$1)</f>
        <v>38077.839480498864</v>
      </c>
      <c r="N184" s="2">
        <f>SUMIFS(Bakgrunnsdata!$F:$F,Bakgrunnsdata!$C:$C,'Endring fra 2023 til 2024'!$B184,Bakgrunnsdata!$D:$D,'Endring fra 2023 til 2024'!N$1)</f>
        <v>31507.215887174887</v>
      </c>
      <c r="O184" s="2">
        <f>SUMIFS(Bakgrunnsdata!$F:$F,Bakgrunnsdata!$C:$C,'Endring fra 2023 til 2024'!$B184,Bakgrunnsdata!$D:$D,'Endring fra 2023 til 2024'!O$1)</f>
        <v>27369.815386743518</v>
      </c>
      <c r="P184" s="2">
        <f>SUMIFS(Bakgrunnsdata!$F:$F,Bakgrunnsdata!$C:$C,'Endring fra 2023 til 2024'!$B184,Bakgrunnsdata!$D:$D,'Endring fra 2023 til 2024'!P$1)</f>
        <v>28854.008565189197</v>
      </c>
      <c r="Q184" s="5">
        <f t="shared" si="4"/>
        <v>5.4227372653910644E-2</v>
      </c>
      <c r="R184" s="6">
        <f t="shared" si="5"/>
        <v>1484.1931784456792</v>
      </c>
    </row>
    <row r="185" spans="1:18">
      <c r="A185" t="s">
        <v>320</v>
      </c>
      <c r="B185" t="s">
        <v>377</v>
      </c>
      <c r="C185" t="s">
        <v>378</v>
      </c>
      <c r="D185" s="2">
        <f>SUMIFS(Bakgrunnsdata!$F:$F,Bakgrunnsdata!$C:$C,'Endring fra 2023 til 2024'!$B185,Bakgrunnsdata!$D:$D,'Endring fra 2023 til 2024'!D$1)</f>
        <v>19870.111292436733</v>
      </c>
      <c r="E185" s="2">
        <f>SUMIFS(Bakgrunnsdata!$F:$F,Bakgrunnsdata!$C:$C,'Endring fra 2023 til 2024'!$B185,Bakgrunnsdata!$D:$D,'Endring fra 2023 til 2024'!E$1)</f>
        <v>19567.809561953058</v>
      </c>
      <c r="F185" s="2">
        <f>SUMIFS(Bakgrunnsdata!$F:$F,Bakgrunnsdata!$C:$C,'Endring fra 2023 til 2024'!$B185,Bakgrunnsdata!$D:$D,'Endring fra 2023 til 2024'!F$1)</f>
        <v>20160.179044772769</v>
      </c>
      <c r="G185" s="2">
        <f>SUMIFS(Bakgrunnsdata!$F:$F,Bakgrunnsdata!$C:$C,'Endring fra 2023 til 2024'!$B185,Bakgrunnsdata!$D:$D,'Endring fra 2023 til 2024'!G$1)</f>
        <v>20226.189839310631</v>
      </c>
      <c r="H185" s="2">
        <f>SUMIFS(Bakgrunnsdata!$F:$F,Bakgrunnsdata!$C:$C,'Endring fra 2023 til 2024'!$B185,Bakgrunnsdata!$D:$D,'Endring fra 2023 til 2024'!H$1)</f>
        <v>20001.657100378987</v>
      </c>
      <c r="I185" s="2">
        <f>SUMIFS(Bakgrunnsdata!$F:$F,Bakgrunnsdata!$C:$C,'Endring fra 2023 til 2024'!$B185,Bakgrunnsdata!$D:$D,'Endring fra 2023 til 2024'!I$1)</f>
        <v>19756.485668237161</v>
      </c>
      <c r="J185" s="2">
        <f>SUMIFS(Bakgrunnsdata!$F:$F,Bakgrunnsdata!$C:$C,'Endring fra 2023 til 2024'!$B185,Bakgrunnsdata!$D:$D,'Endring fra 2023 til 2024'!J$1)</f>
        <v>20875.698261852322</v>
      </c>
      <c r="K185" s="2">
        <f>SUMIFS(Bakgrunnsdata!$F:$F,Bakgrunnsdata!$C:$C,'Endring fra 2023 til 2024'!$B185,Bakgrunnsdata!$D:$D,'Endring fra 2023 til 2024'!K$1)</f>
        <v>19445.847177402335</v>
      </c>
      <c r="L185" s="2">
        <f>SUMIFS(Bakgrunnsdata!$F:$F,Bakgrunnsdata!$C:$C,'Endring fra 2023 til 2024'!$B185,Bakgrunnsdata!$D:$D,'Endring fra 2023 til 2024'!L$1)</f>
        <v>17122.375341561641</v>
      </c>
      <c r="M185" s="2">
        <f>SUMIFS(Bakgrunnsdata!$F:$F,Bakgrunnsdata!$C:$C,'Endring fra 2023 til 2024'!$B185,Bakgrunnsdata!$D:$D,'Endring fra 2023 til 2024'!M$1)</f>
        <v>21001.621614365264</v>
      </c>
      <c r="N185" s="2">
        <f>SUMIFS(Bakgrunnsdata!$F:$F,Bakgrunnsdata!$C:$C,'Endring fra 2023 til 2024'!$B185,Bakgrunnsdata!$D:$D,'Endring fra 2023 til 2024'!N$1)</f>
        <v>18767.438698772072</v>
      </c>
      <c r="O185" s="2">
        <f>SUMIFS(Bakgrunnsdata!$F:$F,Bakgrunnsdata!$C:$C,'Endring fra 2023 til 2024'!$B185,Bakgrunnsdata!$D:$D,'Endring fra 2023 til 2024'!O$1)</f>
        <v>18278.767587419472</v>
      </c>
      <c r="P185" s="2">
        <f>SUMIFS(Bakgrunnsdata!$F:$F,Bakgrunnsdata!$C:$C,'Endring fra 2023 til 2024'!$B185,Bakgrunnsdata!$D:$D,'Endring fra 2023 til 2024'!P$1)</f>
        <v>19205.906260084084</v>
      </c>
      <c r="Q185" s="5">
        <f t="shared" si="4"/>
        <v>5.0722165388366935E-2</v>
      </c>
      <c r="R185" s="6">
        <f t="shared" si="5"/>
        <v>927.13867266461239</v>
      </c>
    </row>
    <row r="186" spans="1:18">
      <c r="A186" t="s">
        <v>320</v>
      </c>
      <c r="B186" t="s">
        <v>379</v>
      </c>
      <c r="C186" t="s">
        <v>380</v>
      </c>
      <c r="D186" s="2">
        <f>SUMIFS(Bakgrunnsdata!$F:$F,Bakgrunnsdata!$C:$C,'Endring fra 2023 til 2024'!$B186,Bakgrunnsdata!$D:$D,'Endring fra 2023 til 2024'!D$1)</f>
        <v>14047.587432024342</v>
      </c>
      <c r="E186" s="2">
        <f>SUMIFS(Bakgrunnsdata!$F:$F,Bakgrunnsdata!$C:$C,'Endring fra 2023 til 2024'!$B186,Bakgrunnsdata!$D:$D,'Endring fra 2023 til 2024'!E$1)</f>
        <v>14007.310105980438</v>
      </c>
      <c r="F186" s="2">
        <f>SUMIFS(Bakgrunnsdata!$F:$F,Bakgrunnsdata!$C:$C,'Endring fra 2023 til 2024'!$B186,Bakgrunnsdata!$D:$D,'Endring fra 2023 til 2024'!F$1)</f>
        <v>14060.428997131809</v>
      </c>
      <c r="G186" s="2">
        <f>SUMIFS(Bakgrunnsdata!$F:$F,Bakgrunnsdata!$C:$C,'Endring fra 2023 til 2024'!$B186,Bakgrunnsdata!$D:$D,'Endring fra 2023 til 2024'!G$1)</f>
        <v>14050.259969787328</v>
      </c>
      <c r="H186" s="2">
        <f>SUMIFS(Bakgrunnsdata!$F:$F,Bakgrunnsdata!$C:$C,'Endring fra 2023 til 2024'!$B186,Bakgrunnsdata!$D:$D,'Endring fra 2023 til 2024'!H$1)</f>
        <v>14004.172795330109</v>
      </c>
      <c r="I186" s="2">
        <f>SUMIFS(Bakgrunnsdata!$F:$F,Bakgrunnsdata!$C:$C,'Endring fra 2023 til 2024'!$B186,Bakgrunnsdata!$D:$D,'Endring fra 2023 til 2024'!I$1)</f>
        <v>14683.46093278546</v>
      </c>
      <c r="J186" s="2">
        <f>SUMIFS(Bakgrunnsdata!$F:$F,Bakgrunnsdata!$C:$C,'Endring fra 2023 til 2024'!$B186,Bakgrunnsdata!$D:$D,'Endring fra 2023 til 2024'!J$1)</f>
        <v>15074.801005290579</v>
      </c>
      <c r="K186" s="2">
        <f>SUMIFS(Bakgrunnsdata!$F:$F,Bakgrunnsdata!$C:$C,'Endring fra 2023 til 2024'!$B186,Bakgrunnsdata!$D:$D,'Endring fra 2023 til 2024'!K$1)</f>
        <v>13603.827197423758</v>
      </c>
      <c r="L186" s="2">
        <f>SUMIFS(Bakgrunnsdata!$F:$F,Bakgrunnsdata!$C:$C,'Endring fra 2023 til 2024'!$B186,Bakgrunnsdata!$D:$D,'Endring fra 2023 til 2024'!L$1)</f>
        <v>12317.167806416983</v>
      </c>
      <c r="M186" s="2">
        <f>SUMIFS(Bakgrunnsdata!$F:$F,Bakgrunnsdata!$C:$C,'Endring fra 2023 til 2024'!$B186,Bakgrunnsdata!$D:$D,'Endring fra 2023 til 2024'!M$1)</f>
        <v>13706.383174494915</v>
      </c>
      <c r="N186" s="2">
        <f>SUMIFS(Bakgrunnsdata!$F:$F,Bakgrunnsdata!$C:$C,'Endring fra 2023 til 2024'!$B186,Bakgrunnsdata!$D:$D,'Endring fra 2023 til 2024'!N$1)</f>
        <v>14267.377133741869</v>
      </c>
      <c r="O186" s="2">
        <f>SUMIFS(Bakgrunnsdata!$F:$F,Bakgrunnsdata!$C:$C,'Endring fra 2023 til 2024'!$B186,Bakgrunnsdata!$D:$D,'Endring fra 2023 til 2024'!O$1)</f>
        <v>14614.225899370264</v>
      </c>
      <c r="P186" s="2">
        <f>SUMIFS(Bakgrunnsdata!$F:$F,Bakgrunnsdata!$C:$C,'Endring fra 2023 til 2024'!$B186,Bakgrunnsdata!$D:$D,'Endring fra 2023 til 2024'!P$1)</f>
        <v>14522.180441749071</v>
      </c>
      <c r="Q186" s="5">
        <f t="shared" si="4"/>
        <v>-6.2983464368892017E-3</v>
      </c>
      <c r="R186" s="6">
        <f t="shared" si="5"/>
        <v>-92.045457621192327</v>
      </c>
    </row>
    <row r="187" spans="1:18">
      <c r="A187" t="s">
        <v>320</v>
      </c>
      <c r="B187" t="s">
        <v>381</v>
      </c>
      <c r="C187" t="s">
        <v>382</v>
      </c>
      <c r="D187" s="2">
        <f>SUMIFS(Bakgrunnsdata!$F:$F,Bakgrunnsdata!$C:$C,'Endring fra 2023 til 2024'!$B187,Bakgrunnsdata!$D:$D,'Endring fra 2023 til 2024'!D$1)</f>
        <v>11838.010926985207</v>
      </c>
      <c r="E187" s="2">
        <f>SUMIFS(Bakgrunnsdata!$F:$F,Bakgrunnsdata!$C:$C,'Endring fra 2023 til 2024'!$B187,Bakgrunnsdata!$D:$D,'Endring fra 2023 til 2024'!E$1)</f>
        <v>11915.222458365317</v>
      </c>
      <c r="F187" s="2">
        <f>SUMIFS(Bakgrunnsdata!$F:$F,Bakgrunnsdata!$C:$C,'Endring fra 2023 til 2024'!$B187,Bakgrunnsdata!$D:$D,'Endring fra 2023 til 2024'!F$1)</f>
        <v>11913.500225734932</v>
      </c>
      <c r="G187" s="2">
        <f>SUMIFS(Bakgrunnsdata!$F:$F,Bakgrunnsdata!$C:$C,'Endring fra 2023 til 2024'!$B187,Bakgrunnsdata!$D:$D,'Endring fra 2023 til 2024'!G$1)</f>
        <v>11773.858358712236</v>
      </c>
      <c r="H187" s="2">
        <f>SUMIFS(Bakgrunnsdata!$F:$F,Bakgrunnsdata!$C:$C,'Endring fra 2023 til 2024'!$B187,Bakgrunnsdata!$D:$D,'Endring fra 2023 til 2024'!H$1)</f>
        <v>11660.441028929134</v>
      </c>
      <c r="I187" s="2">
        <f>SUMIFS(Bakgrunnsdata!$F:$F,Bakgrunnsdata!$C:$C,'Endring fra 2023 til 2024'!$B187,Bakgrunnsdata!$D:$D,'Endring fra 2023 til 2024'!I$1)</f>
        <v>12707.238647312583</v>
      </c>
      <c r="J187" s="2">
        <f>SUMIFS(Bakgrunnsdata!$F:$F,Bakgrunnsdata!$C:$C,'Endring fra 2023 til 2024'!$B187,Bakgrunnsdata!$D:$D,'Endring fra 2023 til 2024'!J$1)</f>
        <v>12899.115384463745</v>
      </c>
      <c r="K187" s="2">
        <f>SUMIFS(Bakgrunnsdata!$F:$F,Bakgrunnsdata!$C:$C,'Endring fra 2023 til 2024'!$B187,Bakgrunnsdata!$D:$D,'Endring fra 2023 til 2024'!K$1)</f>
        <v>11789.214082579138</v>
      </c>
      <c r="L187" s="2">
        <f>SUMIFS(Bakgrunnsdata!$F:$F,Bakgrunnsdata!$C:$C,'Endring fra 2023 til 2024'!$B187,Bakgrunnsdata!$D:$D,'Endring fra 2023 til 2024'!L$1)</f>
        <v>11340.824451526367</v>
      </c>
      <c r="M187" s="2">
        <f>SUMIFS(Bakgrunnsdata!$F:$F,Bakgrunnsdata!$C:$C,'Endring fra 2023 til 2024'!$B187,Bakgrunnsdata!$D:$D,'Endring fra 2023 til 2024'!M$1)</f>
        <v>12192.64410430006</v>
      </c>
      <c r="N187" s="2">
        <f>SUMIFS(Bakgrunnsdata!$F:$F,Bakgrunnsdata!$C:$C,'Endring fra 2023 til 2024'!$B187,Bakgrunnsdata!$D:$D,'Endring fra 2023 til 2024'!N$1)</f>
        <v>12256.00053899978</v>
      </c>
      <c r="O187" s="2">
        <f>SUMIFS(Bakgrunnsdata!$F:$F,Bakgrunnsdata!$C:$C,'Endring fra 2023 til 2024'!$B187,Bakgrunnsdata!$D:$D,'Endring fra 2023 til 2024'!O$1)</f>
        <v>12645.288342988353</v>
      </c>
      <c r="P187" s="2">
        <f>SUMIFS(Bakgrunnsdata!$F:$F,Bakgrunnsdata!$C:$C,'Endring fra 2023 til 2024'!$B187,Bakgrunnsdata!$D:$D,'Endring fra 2023 til 2024'!P$1)</f>
        <v>12078.128447127547</v>
      </c>
      <c r="Q187" s="5">
        <f t="shared" si="4"/>
        <v>-4.4851479893322388E-2</v>
      </c>
      <c r="R187" s="6">
        <f t="shared" si="5"/>
        <v>-567.1598958608065</v>
      </c>
    </row>
    <row r="188" spans="1:18">
      <c r="A188" t="s">
        <v>320</v>
      </c>
      <c r="B188" t="s">
        <v>383</v>
      </c>
      <c r="C188" t="s">
        <v>384</v>
      </c>
      <c r="D188" s="2">
        <f>SUMIFS(Bakgrunnsdata!$F:$F,Bakgrunnsdata!$C:$C,'Endring fra 2023 til 2024'!$B188,Bakgrunnsdata!$D:$D,'Endring fra 2023 til 2024'!D$1)</f>
        <v>14948.906715646979</v>
      </c>
      <c r="E188" s="2">
        <f>SUMIFS(Bakgrunnsdata!$F:$F,Bakgrunnsdata!$C:$C,'Endring fra 2023 til 2024'!$B188,Bakgrunnsdata!$D:$D,'Endring fra 2023 til 2024'!E$1)</f>
        <v>14730.532189615657</v>
      </c>
      <c r="F188" s="2">
        <f>SUMIFS(Bakgrunnsdata!$F:$F,Bakgrunnsdata!$C:$C,'Endring fra 2023 til 2024'!$B188,Bakgrunnsdata!$D:$D,'Endring fra 2023 til 2024'!F$1)</f>
        <v>14690.20274112255</v>
      </c>
      <c r="G188" s="2">
        <f>SUMIFS(Bakgrunnsdata!$F:$F,Bakgrunnsdata!$C:$C,'Endring fra 2023 til 2024'!$B188,Bakgrunnsdata!$D:$D,'Endring fra 2023 til 2024'!G$1)</f>
        <v>14662.047685092912</v>
      </c>
      <c r="H188" s="2">
        <f>SUMIFS(Bakgrunnsdata!$F:$F,Bakgrunnsdata!$C:$C,'Endring fra 2023 til 2024'!$B188,Bakgrunnsdata!$D:$D,'Endring fra 2023 til 2024'!H$1)</f>
        <v>14249.049314669714</v>
      </c>
      <c r="I188" s="2">
        <f>SUMIFS(Bakgrunnsdata!$F:$F,Bakgrunnsdata!$C:$C,'Endring fra 2023 til 2024'!$B188,Bakgrunnsdata!$D:$D,'Endring fra 2023 til 2024'!I$1)</f>
        <v>14389.93208124929</v>
      </c>
      <c r="J188" s="2">
        <f>SUMIFS(Bakgrunnsdata!$F:$F,Bakgrunnsdata!$C:$C,'Endring fra 2023 til 2024'!$B188,Bakgrunnsdata!$D:$D,'Endring fra 2023 til 2024'!J$1)</f>
        <v>15084.896560256562</v>
      </c>
      <c r="K188" s="2">
        <f>SUMIFS(Bakgrunnsdata!$F:$F,Bakgrunnsdata!$C:$C,'Endring fra 2023 til 2024'!$B188,Bakgrunnsdata!$D:$D,'Endring fra 2023 til 2024'!K$1)</f>
        <v>14584.488862016058</v>
      </c>
      <c r="L188" s="2">
        <f>SUMIFS(Bakgrunnsdata!$F:$F,Bakgrunnsdata!$C:$C,'Endring fra 2023 til 2024'!$B188,Bakgrunnsdata!$D:$D,'Endring fra 2023 til 2024'!L$1)</f>
        <v>14281.037500440738</v>
      </c>
      <c r="M188" s="2">
        <f>SUMIFS(Bakgrunnsdata!$F:$F,Bakgrunnsdata!$C:$C,'Endring fra 2023 til 2024'!$B188,Bakgrunnsdata!$D:$D,'Endring fra 2023 til 2024'!M$1)</f>
        <v>14923.506996417296</v>
      </c>
      <c r="N188" s="2">
        <f>SUMIFS(Bakgrunnsdata!$F:$F,Bakgrunnsdata!$C:$C,'Endring fra 2023 til 2024'!$B188,Bakgrunnsdata!$D:$D,'Endring fra 2023 til 2024'!N$1)</f>
        <v>15714.843807530995</v>
      </c>
      <c r="O188" s="2">
        <f>SUMIFS(Bakgrunnsdata!$F:$F,Bakgrunnsdata!$C:$C,'Endring fra 2023 til 2024'!$B188,Bakgrunnsdata!$D:$D,'Endring fra 2023 til 2024'!O$1)</f>
        <v>15494.448170558186</v>
      </c>
      <c r="P188" s="2">
        <f>SUMIFS(Bakgrunnsdata!$F:$F,Bakgrunnsdata!$C:$C,'Endring fra 2023 til 2024'!$B188,Bakgrunnsdata!$D:$D,'Endring fra 2023 til 2024'!P$1)</f>
        <v>15933.189608756282</v>
      </c>
      <c r="Q188" s="5">
        <f t="shared" si="4"/>
        <v>2.8316041550403348E-2</v>
      </c>
      <c r="R188" s="6">
        <f t="shared" si="5"/>
        <v>438.74143819809615</v>
      </c>
    </row>
    <row r="189" spans="1:18">
      <c r="A189" t="s">
        <v>320</v>
      </c>
      <c r="B189" t="s">
        <v>385</v>
      </c>
      <c r="C189" t="s">
        <v>386</v>
      </c>
      <c r="D189" s="2">
        <f>SUMIFS(Bakgrunnsdata!$F:$F,Bakgrunnsdata!$C:$C,'Endring fra 2023 til 2024'!$B189,Bakgrunnsdata!$D:$D,'Endring fra 2023 til 2024'!D$1)</f>
        <v>66997.534426182116</v>
      </c>
      <c r="E189" s="2">
        <f>SUMIFS(Bakgrunnsdata!$F:$F,Bakgrunnsdata!$C:$C,'Endring fra 2023 til 2024'!$B189,Bakgrunnsdata!$D:$D,'Endring fra 2023 til 2024'!E$1)</f>
        <v>61772.782295436125</v>
      </c>
      <c r="F189" s="2">
        <f>SUMIFS(Bakgrunnsdata!$F:$F,Bakgrunnsdata!$C:$C,'Endring fra 2023 til 2024'!$B189,Bakgrunnsdata!$D:$D,'Endring fra 2023 til 2024'!F$1)</f>
        <v>62162.678967010012</v>
      </c>
      <c r="G189" s="2">
        <f>SUMIFS(Bakgrunnsdata!$F:$F,Bakgrunnsdata!$C:$C,'Endring fra 2023 til 2024'!$B189,Bakgrunnsdata!$D:$D,'Endring fra 2023 til 2024'!G$1)</f>
        <v>63818.680400984071</v>
      </c>
      <c r="H189" s="2">
        <f>SUMIFS(Bakgrunnsdata!$F:$F,Bakgrunnsdata!$C:$C,'Endring fra 2023 til 2024'!$B189,Bakgrunnsdata!$D:$D,'Endring fra 2023 til 2024'!H$1)</f>
        <v>63161.499568973704</v>
      </c>
      <c r="I189" s="2">
        <f>SUMIFS(Bakgrunnsdata!$F:$F,Bakgrunnsdata!$C:$C,'Endring fra 2023 til 2024'!$B189,Bakgrunnsdata!$D:$D,'Endring fra 2023 til 2024'!I$1)</f>
        <v>63856.742928782623</v>
      </c>
      <c r="J189" s="2">
        <f>SUMIFS(Bakgrunnsdata!$F:$F,Bakgrunnsdata!$C:$C,'Endring fra 2023 til 2024'!$B189,Bakgrunnsdata!$D:$D,'Endring fra 2023 til 2024'!J$1)</f>
        <v>65068.266457854334</v>
      </c>
      <c r="K189" s="2">
        <f>SUMIFS(Bakgrunnsdata!$F:$F,Bakgrunnsdata!$C:$C,'Endring fra 2023 til 2024'!$B189,Bakgrunnsdata!$D:$D,'Endring fra 2023 til 2024'!K$1)</f>
        <v>62295.197602685541</v>
      </c>
      <c r="L189" s="2">
        <f>SUMIFS(Bakgrunnsdata!$F:$F,Bakgrunnsdata!$C:$C,'Endring fra 2023 til 2024'!$B189,Bakgrunnsdata!$D:$D,'Endring fra 2023 til 2024'!L$1)</f>
        <v>54584.487344039102</v>
      </c>
      <c r="M189" s="2">
        <f>SUMIFS(Bakgrunnsdata!$F:$F,Bakgrunnsdata!$C:$C,'Endring fra 2023 til 2024'!$B189,Bakgrunnsdata!$D:$D,'Endring fra 2023 til 2024'!M$1)</f>
        <v>56018.919630430129</v>
      </c>
      <c r="N189" s="2">
        <f>SUMIFS(Bakgrunnsdata!$F:$F,Bakgrunnsdata!$C:$C,'Endring fra 2023 til 2024'!$B189,Bakgrunnsdata!$D:$D,'Endring fra 2023 til 2024'!N$1)</f>
        <v>58457.88830416085</v>
      </c>
      <c r="O189" s="2">
        <f>SUMIFS(Bakgrunnsdata!$F:$F,Bakgrunnsdata!$C:$C,'Endring fra 2023 til 2024'!$B189,Bakgrunnsdata!$D:$D,'Endring fra 2023 til 2024'!O$1)</f>
        <v>59078.623939998921</v>
      </c>
      <c r="P189" s="2">
        <f>SUMIFS(Bakgrunnsdata!$F:$F,Bakgrunnsdata!$C:$C,'Endring fra 2023 til 2024'!$B189,Bakgrunnsdata!$D:$D,'Endring fra 2023 til 2024'!P$1)</f>
        <v>58064.279802686964</v>
      </c>
      <c r="Q189" s="5">
        <f t="shared" si="4"/>
        <v>-1.7169393422943324E-2</v>
      </c>
      <c r="R189" s="6">
        <f t="shared" si="5"/>
        <v>-1014.3441373119567</v>
      </c>
    </row>
    <row r="190" spans="1:18">
      <c r="A190" t="s">
        <v>320</v>
      </c>
      <c r="B190" t="s">
        <v>387</v>
      </c>
      <c r="C190" t="s">
        <v>388</v>
      </c>
      <c r="D190" s="2">
        <f>SUMIFS(Bakgrunnsdata!$F:$F,Bakgrunnsdata!$C:$C,'Endring fra 2023 til 2024'!$B190,Bakgrunnsdata!$D:$D,'Endring fra 2023 til 2024'!D$1)</f>
        <v>59081.844705282412</v>
      </c>
      <c r="E190" s="2">
        <f>SUMIFS(Bakgrunnsdata!$F:$F,Bakgrunnsdata!$C:$C,'Endring fra 2023 til 2024'!$B190,Bakgrunnsdata!$D:$D,'Endring fra 2023 til 2024'!E$1)</f>
        <v>60370.593020365101</v>
      </c>
      <c r="F190" s="2">
        <f>SUMIFS(Bakgrunnsdata!$F:$F,Bakgrunnsdata!$C:$C,'Endring fra 2023 til 2024'!$B190,Bakgrunnsdata!$D:$D,'Endring fra 2023 til 2024'!F$1)</f>
        <v>58260.246787183169</v>
      </c>
      <c r="G190" s="2">
        <f>SUMIFS(Bakgrunnsdata!$F:$F,Bakgrunnsdata!$C:$C,'Endring fra 2023 til 2024'!$B190,Bakgrunnsdata!$D:$D,'Endring fra 2023 til 2024'!G$1)</f>
        <v>56042.659959483841</v>
      </c>
      <c r="H190" s="2">
        <f>SUMIFS(Bakgrunnsdata!$F:$F,Bakgrunnsdata!$C:$C,'Endring fra 2023 til 2024'!$B190,Bakgrunnsdata!$D:$D,'Endring fra 2023 til 2024'!H$1)</f>
        <v>54816.640440775664</v>
      </c>
      <c r="I190" s="2">
        <f>SUMIFS(Bakgrunnsdata!$F:$F,Bakgrunnsdata!$C:$C,'Endring fra 2023 til 2024'!$B190,Bakgrunnsdata!$D:$D,'Endring fra 2023 til 2024'!I$1)</f>
        <v>57158.95145767567</v>
      </c>
      <c r="J190" s="2">
        <f>SUMIFS(Bakgrunnsdata!$F:$F,Bakgrunnsdata!$C:$C,'Endring fra 2023 til 2024'!$B190,Bakgrunnsdata!$D:$D,'Endring fra 2023 til 2024'!J$1)</f>
        <v>59108.729585489353</v>
      </c>
      <c r="K190" s="2">
        <f>SUMIFS(Bakgrunnsdata!$F:$F,Bakgrunnsdata!$C:$C,'Endring fra 2023 til 2024'!$B190,Bakgrunnsdata!$D:$D,'Endring fra 2023 til 2024'!K$1)</f>
        <v>56864.076419556615</v>
      </c>
      <c r="L190" s="2">
        <f>SUMIFS(Bakgrunnsdata!$F:$F,Bakgrunnsdata!$C:$C,'Endring fra 2023 til 2024'!$B190,Bakgrunnsdata!$D:$D,'Endring fra 2023 til 2024'!L$1)</f>
        <v>54614.509943948069</v>
      </c>
      <c r="M190" s="2">
        <f>SUMIFS(Bakgrunnsdata!$F:$F,Bakgrunnsdata!$C:$C,'Endring fra 2023 til 2024'!$B190,Bakgrunnsdata!$D:$D,'Endring fra 2023 til 2024'!M$1)</f>
        <v>55792.247223180399</v>
      </c>
      <c r="N190" s="2">
        <f>SUMIFS(Bakgrunnsdata!$F:$F,Bakgrunnsdata!$C:$C,'Endring fra 2023 til 2024'!$B190,Bakgrunnsdata!$D:$D,'Endring fra 2023 til 2024'!N$1)</f>
        <v>56837.356539924665</v>
      </c>
      <c r="O190" s="2">
        <f>SUMIFS(Bakgrunnsdata!$F:$F,Bakgrunnsdata!$C:$C,'Endring fra 2023 til 2024'!$B190,Bakgrunnsdata!$D:$D,'Endring fra 2023 til 2024'!O$1)</f>
        <v>57546.101695178899</v>
      </c>
      <c r="P190" s="2">
        <f>SUMIFS(Bakgrunnsdata!$F:$F,Bakgrunnsdata!$C:$C,'Endring fra 2023 til 2024'!$B190,Bakgrunnsdata!$D:$D,'Endring fra 2023 til 2024'!P$1)</f>
        <v>58485.957040405061</v>
      </c>
      <c r="Q190" s="5">
        <f t="shared" si="4"/>
        <v>1.633221569385479E-2</v>
      </c>
      <c r="R190" s="6">
        <f t="shared" si="5"/>
        <v>939.85534522616217</v>
      </c>
    </row>
    <row r="191" spans="1:18">
      <c r="A191" t="s">
        <v>320</v>
      </c>
      <c r="B191" t="s">
        <v>389</v>
      </c>
      <c r="C191" t="s">
        <v>390</v>
      </c>
      <c r="D191" s="2">
        <f>SUMIFS(Bakgrunnsdata!$F:$F,Bakgrunnsdata!$C:$C,'Endring fra 2023 til 2024'!$B191,Bakgrunnsdata!$D:$D,'Endring fra 2023 til 2024'!D$1)</f>
        <v>59340.792963581873</v>
      </c>
      <c r="E191" s="2">
        <f>SUMIFS(Bakgrunnsdata!$F:$F,Bakgrunnsdata!$C:$C,'Endring fra 2023 til 2024'!$B191,Bakgrunnsdata!$D:$D,'Endring fra 2023 til 2024'!E$1)</f>
        <v>57692.086737528269</v>
      </c>
      <c r="F191" s="2">
        <f>SUMIFS(Bakgrunnsdata!$F:$F,Bakgrunnsdata!$C:$C,'Endring fra 2023 til 2024'!$B191,Bakgrunnsdata!$D:$D,'Endring fra 2023 til 2024'!F$1)</f>
        <v>58226.590851997367</v>
      </c>
      <c r="G191" s="2">
        <f>SUMIFS(Bakgrunnsdata!$F:$F,Bakgrunnsdata!$C:$C,'Endring fra 2023 til 2024'!$B191,Bakgrunnsdata!$D:$D,'Endring fra 2023 til 2024'!G$1)</f>
        <v>57737.096072513668</v>
      </c>
      <c r="H191" s="2">
        <f>SUMIFS(Bakgrunnsdata!$F:$F,Bakgrunnsdata!$C:$C,'Endring fra 2023 til 2024'!$B191,Bakgrunnsdata!$D:$D,'Endring fra 2023 til 2024'!H$1)</f>
        <v>56869.613077359703</v>
      </c>
      <c r="I191" s="2">
        <f>SUMIFS(Bakgrunnsdata!$F:$F,Bakgrunnsdata!$C:$C,'Endring fra 2023 til 2024'!$B191,Bakgrunnsdata!$D:$D,'Endring fra 2023 til 2024'!I$1)</f>
        <v>55662.854733767075</v>
      </c>
      <c r="J191" s="2">
        <f>SUMIFS(Bakgrunnsdata!$F:$F,Bakgrunnsdata!$C:$C,'Endring fra 2023 til 2024'!$B191,Bakgrunnsdata!$D:$D,'Endring fra 2023 til 2024'!J$1)</f>
        <v>54973.63993972326</v>
      </c>
      <c r="K191" s="2">
        <f>SUMIFS(Bakgrunnsdata!$F:$F,Bakgrunnsdata!$C:$C,'Endring fra 2023 til 2024'!$B191,Bakgrunnsdata!$D:$D,'Endring fra 2023 til 2024'!K$1)</f>
        <v>54934.795151366605</v>
      </c>
      <c r="L191" s="2">
        <f>SUMIFS(Bakgrunnsdata!$F:$F,Bakgrunnsdata!$C:$C,'Endring fra 2023 til 2024'!$B191,Bakgrunnsdata!$D:$D,'Endring fra 2023 til 2024'!L$1)</f>
        <v>50951.385799676435</v>
      </c>
      <c r="M191" s="2">
        <f>SUMIFS(Bakgrunnsdata!$F:$F,Bakgrunnsdata!$C:$C,'Endring fra 2023 til 2024'!$B191,Bakgrunnsdata!$D:$D,'Endring fra 2023 til 2024'!M$1)</f>
        <v>52584.057670377995</v>
      </c>
      <c r="N191" s="2">
        <f>SUMIFS(Bakgrunnsdata!$F:$F,Bakgrunnsdata!$C:$C,'Endring fra 2023 til 2024'!$B191,Bakgrunnsdata!$D:$D,'Endring fra 2023 til 2024'!N$1)</f>
        <v>54801.473881800142</v>
      </c>
      <c r="O191" s="2">
        <f>SUMIFS(Bakgrunnsdata!$F:$F,Bakgrunnsdata!$C:$C,'Endring fra 2023 til 2024'!$B191,Bakgrunnsdata!$D:$D,'Endring fra 2023 til 2024'!O$1)</f>
        <v>60174.832205926738</v>
      </c>
      <c r="P191" s="2">
        <f>SUMIFS(Bakgrunnsdata!$F:$F,Bakgrunnsdata!$C:$C,'Endring fra 2023 til 2024'!$B191,Bakgrunnsdata!$D:$D,'Endring fra 2023 til 2024'!P$1)</f>
        <v>57354.123150545543</v>
      </c>
      <c r="Q191" s="5">
        <f t="shared" si="4"/>
        <v>-4.6875229260770146E-2</v>
      </c>
      <c r="R191" s="6">
        <f t="shared" si="5"/>
        <v>-2820.709055381194</v>
      </c>
    </row>
    <row r="192" spans="1:18">
      <c r="A192" t="s">
        <v>320</v>
      </c>
      <c r="B192" t="s">
        <v>391</v>
      </c>
      <c r="C192" t="s">
        <v>392</v>
      </c>
      <c r="D192" s="2">
        <f>SUMIFS(Bakgrunnsdata!$F:$F,Bakgrunnsdata!$C:$C,'Endring fra 2023 til 2024'!$B192,Bakgrunnsdata!$D:$D,'Endring fra 2023 til 2024'!D$1)</f>
        <v>20576.964633408821</v>
      </c>
      <c r="E192" s="2">
        <f>SUMIFS(Bakgrunnsdata!$F:$F,Bakgrunnsdata!$C:$C,'Endring fra 2023 til 2024'!$B192,Bakgrunnsdata!$D:$D,'Endring fra 2023 til 2024'!E$1)</f>
        <v>19815.399753273556</v>
      </c>
      <c r="F192" s="2">
        <f>SUMIFS(Bakgrunnsdata!$F:$F,Bakgrunnsdata!$C:$C,'Endring fra 2023 til 2024'!$B192,Bakgrunnsdata!$D:$D,'Endring fra 2023 til 2024'!F$1)</f>
        <v>20277.48825913114</v>
      </c>
      <c r="G192" s="2">
        <f>SUMIFS(Bakgrunnsdata!$F:$F,Bakgrunnsdata!$C:$C,'Endring fra 2023 til 2024'!$B192,Bakgrunnsdata!$D:$D,'Endring fra 2023 til 2024'!G$1)</f>
        <v>19352.77576362246</v>
      </c>
      <c r="H192" s="2">
        <f>SUMIFS(Bakgrunnsdata!$F:$F,Bakgrunnsdata!$C:$C,'Endring fra 2023 til 2024'!$B192,Bakgrunnsdata!$D:$D,'Endring fra 2023 til 2024'!H$1)</f>
        <v>19365.730881079759</v>
      </c>
      <c r="I192" s="2">
        <f>SUMIFS(Bakgrunnsdata!$F:$F,Bakgrunnsdata!$C:$C,'Endring fra 2023 til 2024'!$B192,Bakgrunnsdata!$D:$D,'Endring fra 2023 til 2024'!I$1)</f>
        <v>20328.676501670852</v>
      </c>
      <c r="J192" s="2">
        <f>SUMIFS(Bakgrunnsdata!$F:$F,Bakgrunnsdata!$C:$C,'Endring fra 2023 til 2024'!$B192,Bakgrunnsdata!$D:$D,'Endring fra 2023 til 2024'!J$1)</f>
        <v>21199.709231393743</v>
      </c>
      <c r="K192" s="2">
        <f>SUMIFS(Bakgrunnsdata!$F:$F,Bakgrunnsdata!$C:$C,'Endring fra 2023 til 2024'!$B192,Bakgrunnsdata!$D:$D,'Endring fra 2023 til 2024'!K$1)</f>
        <v>20527.83584924346</v>
      </c>
      <c r="L192" s="2">
        <f>SUMIFS(Bakgrunnsdata!$F:$F,Bakgrunnsdata!$C:$C,'Endring fra 2023 til 2024'!$B192,Bakgrunnsdata!$D:$D,'Endring fra 2023 til 2024'!L$1)</f>
        <v>19865.655343754523</v>
      </c>
      <c r="M192" s="2">
        <f>SUMIFS(Bakgrunnsdata!$F:$F,Bakgrunnsdata!$C:$C,'Endring fra 2023 til 2024'!$B192,Bakgrunnsdata!$D:$D,'Endring fra 2023 til 2024'!M$1)</f>
        <v>20030.487473918263</v>
      </c>
      <c r="N192" s="2">
        <f>SUMIFS(Bakgrunnsdata!$F:$F,Bakgrunnsdata!$C:$C,'Endring fra 2023 til 2024'!$B192,Bakgrunnsdata!$D:$D,'Endring fra 2023 til 2024'!N$1)</f>
        <v>18452.991616644245</v>
      </c>
      <c r="O192" s="2">
        <f>SUMIFS(Bakgrunnsdata!$F:$F,Bakgrunnsdata!$C:$C,'Endring fra 2023 til 2024'!$B192,Bakgrunnsdata!$D:$D,'Endring fra 2023 til 2024'!O$1)</f>
        <v>19422.8462488197</v>
      </c>
      <c r="P192" s="2">
        <f>SUMIFS(Bakgrunnsdata!$F:$F,Bakgrunnsdata!$C:$C,'Endring fra 2023 til 2024'!$B192,Bakgrunnsdata!$D:$D,'Endring fra 2023 til 2024'!P$1)</f>
        <v>20336.461453787939</v>
      </c>
      <c r="Q192" s="5">
        <f t="shared" si="4"/>
        <v>4.7038173152596396E-2</v>
      </c>
      <c r="R192" s="6">
        <f t="shared" si="5"/>
        <v>913.61520496823869</v>
      </c>
    </row>
    <row r="193" spans="1:18">
      <c r="A193" t="s">
        <v>320</v>
      </c>
      <c r="B193" t="s">
        <v>393</v>
      </c>
      <c r="C193" t="s">
        <v>394</v>
      </c>
      <c r="D193" s="2">
        <f>SUMIFS(Bakgrunnsdata!$F:$F,Bakgrunnsdata!$C:$C,'Endring fra 2023 til 2024'!$B193,Bakgrunnsdata!$D:$D,'Endring fra 2023 til 2024'!D$1)</f>
        <v>33335.794680211889</v>
      </c>
      <c r="E193" s="2">
        <f>SUMIFS(Bakgrunnsdata!$F:$F,Bakgrunnsdata!$C:$C,'Endring fra 2023 til 2024'!$B193,Bakgrunnsdata!$D:$D,'Endring fra 2023 til 2024'!E$1)</f>
        <v>36232.761846142239</v>
      </c>
      <c r="F193" s="2">
        <f>SUMIFS(Bakgrunnsdata!$F:$F,Bakgrunnsdata!$C:$C,'Endring fra 2023 til 2024'!$B193,Bakgrunnsdata!$D:$D,'Endring fra 2023 til 2024'!F$1)</f>
        <v>36354.903650143468</v>
      </c>
      <c r="G193" s="2">
        <f>SUMIFS(Bakgrunnsdata!$F:$F,Bakgrunnsdata!$C:$C,'Endring fra 2023 til 2024'!$B193,Bakgrunnsdata!$D:$D,'Endring fra 2023 til 2024'!G$1)</f>
        <v>33926.735021027664</v>
      </c>
      <c r="H193" s="2">
        <f>SUMIFS(Bakgrunnsdata!$F:$F,Bakgrunnsdata!$C:$C,'Endring fra 2023 til 2024'!$B193,Bakgrunnsdata!$D:$D,'Endring fra 2023 til 2024'!H$1)</f>
        <v>36223.056631271946</v>
      </c>
      <c r="I193" s="2">
        <f>SUMIFS(Bakgrunnsdata!$F:$F,Bakgrunnsdata!$C:$C,'Endring fra 2023 til 2024'!$B193,Bakgrunnsdata!$D:$D,'Endring fra 2023 til 2024'!I$1)</f>
        <v>38515.901531478019</v>
      </c>
      <c r="J193" s="2">
        <f>SUMIFS(Bakgrunnsdata!$F:$F,Bakgrunnsdata!$C:$C,'Endring fra 2023 til 2024'!$B193,Bakgrunnsdata!$D:$D,'Endring fra 2023 til 2024'!J$1)</f>
        <v>38374.103690351891</v>
      </c>
      <c r="K193" s="2">
        <f>SUMIFS(Bakgrunnsdata!$F:$F,Bakgrunnsdata!$C:$C,'Endring fra 2023 til 2024'!$B193,Bakgrunnsdata!$D:$D,'Endring fra 2023 til 2024'!K$1)</f>
        <v>34056.822644621941</v>
      </c>
      <c r="L193" s="2">
        <f>SUMIFS(Bakgrunnsdata!$F:$F,Bakgrunnsdata!$C:$C,'Endring fra 2023 til 2024'!$B193,Bakgrunnsdata!$D:$D,'Endring fra 2023 til 2024'!L$1)</f>
        <v>33911.475203380782</v>
      </c>
      <c r="M193" s="2">
        <f>SUMIFS(Bakgrunnsdata!$F:$F,Bakgrunnsdata!$C:$C,'Endring fra 2023 til 2024'!$B193,Bakgrunnsdata!$D:$D,'Endring fra 2023 til 2024'!M$1)</f>
        <v>39206.260511856017</v>
      </c>
      <c r="N193" s="2">
        <f>SUMIFS(Bakgrunnsdata!$F:$F,Bakgrunnsdata!$C:$C,'Endring fra 2023 til 2024'!$B193,Bakgrunnsdata!$D:$D,'Endring fra 2023 til 2024'!N$1)</f>
        <v>35237.001216870092</v>
      </c>
      <c r="O193" s="2">
        <f>SUMIFS(Bakgrunnsdata!$F:$F,Bakgrunnsdata!$C:$C,'Endring fra 2023 til 2024'!$B193,Bakgrunnsdata!$D:$D,'Endring fra 2023 til 2024'!O$1)</f>
        <v>32462.894467213384</v>
      </c>
      <c r="P193" s="2">
        <f>SUMIFS(Bakgrunnsdata!$F:$F,Bakgrunnsdata!$C:$C,'Endring fra 2023 til 2024'!$B193,Bakgrunnsdata!$D:$D,'Endring fra 2023 til 2024'!P$1)</f>
        <v>31400.772133236314</v>
      </c>
      <c r="Q193" s="5">
        <f t="shared" si="4"/>
        <v>-3.2718041672155418E-2</v>
      </c>
      <c r="R193" s="6">
        <f t="shared" si="5"/>
        <v>-1062.1223339770695</v>
      </c>
    </row>
    <row r="194" spans="1:18">
      <c r="A194" t="s">
        <v>320</v>
      </c>
      <c r="B194" t="s">
        <v>395</v>
      </c>
      <c r="C194" t="s">
        <v>396</v>
      </c>
      <c r="D194" s="2">
        <f>SUMIFS(Bakgrunnsdata!$F:$F,Bakgrunnsdata!$C:$C,'Endring fra 2023 til 2024'!$B194,Bakgrunnsdata!$D:$D,'Endring fra 2023 til 2024'!D$1)</f>
        <v>75640.762570444393</v>
      </c>
      <c r="E194" s="2">
        <f>SUMIFS(Bakgrunnsdata!$F:$F,Bakgrunnsdata!$C:$C,'Endring fra 2023 til 2024'!$B194,Bakgrunnsdata!$D:$D,'Endring fra 2023 til 2024'!E$1)</f>
        <v>69470.003570560977</v>
      </c>
      <c r="F194" s="2">
        <f>SUMIFS(Bakgrunnsdata!$F:$F,Bakgrunnsdata!$C:$C,'Endring fra 2023 til 2024'!$B194,Bakgrunnsdata!$D:$D,'Endring fra 2023 til 2024'!F$1)</f>
        <v>69852.582416401739</v>
      </c>
      <c r="G194" s="2">
        <f>SUMIFS(Bakgrunnsdata!$F:$F,Bakgrunnsdata!$C:$C,'Endring fra 2023 til 2024'!$B194,Bakgrunnsdata!$D:$D,'Endring fra 2023 til 2024'!G$1)</f>
        <v>64797.764801090205</v>
      </c>
      <c r="H194" s="2">
        <f>SUMIFS(Bakgrunnsdata!$F:$F,Bakgrunnsdata!$C:$C,'Endring fra 2023 til 2024'!$B194,Bakgrunnsdata!$D:$D,'Endring fra 2023 til 2024'!H$1)</f>
        <v>64585.488199487954</v>
      </c>
      <c r="I194" s="2">
        <f>SUMIFS(Bakgrunnsdata!$F:$F,Bakgrunnsdata!$C:$C,'Endring fra 2023 til 2024'!$B194,Bakgrunnsdata!$D:$D,'Endring fra 2023 til 2024'!I$1)</f>
        <v>64161.323191529889</v>
      </c>
      <c r="J194" s="2">
        <f>SUMIFS(Bakgrunnsdata!$F:$F,Bakgrunnsdata!$C:$C,'Endring fra 2023 til 2024'!$B194,Bakgrunnsdata!$D:$D,'Endring fra 2023 til 2024'!J$1)</f>
        <v>63343.368766216801</v>
      </c>
      <c r="K194" s="2">
        <f>SUMIFS(Bakgrunnsdata!$F:$F,Bakgrunnsdata!$C:$C,'Endring fra 2023 til 2024'!$B194,Bakgrunnsdata!$D:$D,'Endring fra 2023 til 2024'!K$1)</f>
        <v>65165.302752838383</v>
      </c>
      <c r="L194" s="2">
        <f>SUMIFS(Bakgrunnsdata!$F:$F,Bakgrunnsdata!$C:$C,'Endring fra 2023 til 2024'!$B194,Bakgrunnsdata!$D:$D,'Endring fra 2023 til 2024'!L$1)</f>
        <v>66949.097728783585</v>
      </c>
      <c r="M194" s="2">
        <f>SUMIFS(Bakgrunnsdata!$F:$F,Bakgrunnsdata!$C:$C,'Endring fra 2023 til 2024'!$B194,Bakgrunnsdata!$D:$D,'Endring fra 2023 til 2024'!M$1)</f>
        <v>61908.352873546042</v>
      </c>
      <c r="N194" s="2">
        <f>SUMIFS(Bakgrunnsdata!$F:$F,Bakgrunnsdata!$C:$C,'Endring fra 2023 til 2024'!$B194,Bakgrunnsdata!$D:$D,'Endring fra 2023 til 2024'!N$1)</f>
        <v>59660.290380695529</v>
      </c>
      <c r="O194" s="2">
        <f>SUMIFS(Bakgrunnsdata!$F:$F,Bakgrunnsdata!$C:$C,'Endring fra 2023 til 2024'!$B194,Bakgrunnsdata!$D:$D,'Endring fra 2023 til 2024'!O$1)</f>
        <v>61599.593672704403</v>
      </c>
      <c r="P194" s="2">
        <f>SUMIFS(Bakgrunnsdata!$F:$F,Bakgrunnsdata!$C:$C,'Endring fra 2023 til 2024'!$B194,Bakgrunnsdata!$D:$D,'Endring fra 2023 til 2024'!P$1)</f>
        <v>56995.543558418198</v>
      </c>
      <c r="Q194" s="5">
        <f t="shared" ref="Q194:Q257" si="6">P194/O194-1</f>
        <v>-7.4741566295855599E-2</v>
      </c>
      <c r="R194" s="6">
        <f t="shared" si="5"/>
        <v>-4604.0501142862049</v>
      </c>
    </row>
    <row r="195" spans="1:18">
      <c r="A195" t="s">
        <v>320</v>
      </c>
      <c r="B195" t="s">
        <v>397</v>
      </c>
      <c r="C195" t="s">
        <v>398</v>
      </c>
      <c r="D195" s="2">
        <f>SUMIFS(Bakgrunnsdata!$F:$F,Bakgrunnsdata!$C:$C,'Endring fra 2023 til 2024'!$B195,Bakgrunnsdata!$D:$D,'Endring fra 2023 til 2024'!D$1)</f>
        <v>41899.026725652075</v>
      </c>
      <c r="E195" s="2">
        <f>SUMIFS(Bakgrunnsdata!$F:$F,Bakgrunnsdata!$C:$C,'Endring fra 2023 til 2024'!$B195,Bakgrunnsdata!$D:$D,'Endring fra 2023 til 2024'!E$1)</f>
        <v>41496.811928174604</v>
      </c>
      <c r="F195" s="2">
        <f>SUMIFS(Bakgrunnsdata!$F:$F,Bakgrunnsdata!$C:$C,'Endring fra 2023 til 2024'!$B195,Bakgrunnsdata!$D:$D,'Endring fra 2023 til 2024'!F$1)</f>
        <v>40843.501851426161</v>
      </c>
      <c r="G195" s="2">
        <f>SUMIFS(Bakgrunnsdata!$F:$F,Bakgrunnsdata!$C:$C,'Endring fra 2023 til 2024'!$B195,Bakgrunnsdata!$D:$D,'Endring fra 2023 til 2024'!G$1)</f>
        <v>41029.346141928268</v>
      </c>
      <c r="H195" s="2">
        <f>SUMIFS(Bakgrunnsdata!$F:$F,Bakgrunnsdata!$C:$C,'Endring fra 2023 til 2024'!$B195,Bakgrunnsdata!$D:$D,'Endring fra 2023 til 2024'!H$1)</f>
        <v>40232.787257727556</v>
      </c>
      <c r="I195" s="2">
        <f>SUMIFS(Bakgrunnsdata!$F:$F,Bakgrunnsdata!$C:$C,'Endring fra 2023 til 2024'!$B195,Bakgrunnsdata!$D:$D,'Endring fra 2023 til 2024'!I$1)</f>
        <v>42551.284958465898</v>
      </c>
      <c r="J195" s="2">
        <f>SUMIFS(Bakgrunnsdata!$F:$F,Bakgrunnsdata!$C:$C,'Endring fra 2023 til 2024'!$B195,Bakgrunnsdata!$D:$D,'Endring fra 2023 til 2024'!J$1)</f>
        <v>40060.783401147382</v>
      </c>
      <c r="K195" s="2">
        <f>SUMIFS(Bakgrunnsdata!$F:$F,Bakgrunnsdata!$C:$C,'Endring fra 2023 til 2024'!$B195,Bakgrunnsdata!$D:$D,'Endring fra 2023 til 2024'!K$1)</f>
        <v>40984.407074640701</v>
      </c>
      <c r="L195" s="2">
        <f>SUMIFS(Bakgrunnsdata!$F:$F,Bakgrunnsdata!$C:$C,'Endring fra 2023 til 2024'!$B195,Bakgrunnsdata!$D:$D,'Endring fra 2023 til 2024'!L$1)</f>
        <v>40096.249793281619</v>
      </c>
      <c r="M195" s="2">
        <f>SUMIFS(Bakgrunnsdata!$F:$F,Bakgrunnsdata!$C:$C,'Endring fra 2023 til 2024'!$B195,Bakgrunnsdata!$D:$D,'Endring fra 2023 til 2024'!M$1)</f>
        <v>40563.932155451621</v>
      </c>
      <c r="N195" s="2">
        <f>SUMIFS(Bakgrunnsdata!$F:$F,Bakgrunnsdata!$C:$C,'Endring fra 2023 til 2024'!$B195,Bakgrunnsdata!$D:$D,'Endring fra 2023 til 2024'!N$1)</f>
        <v>41377.625423485479</v>
      </c>
      <c r="O195" s="2">
        <f>SUMIFS(Bakgrunnsdata!$F:$F,Bakgrunnsdata!$C:$C,'Endring fra 2023 til 2024'!$B195,Bakgrunnsdata!$D:$D,'Endring fra 2023 til 2024'!O$1)</f>
        <v>41952.088082831833</v>
      </c>
      <c r="P195" s="2">
        <f>SUMIFS(Bakgrunnsdata!$F:$F,Bakgrunnsdata!$C:$C,'Endring fra 2023 til 2024'!$B195,Bakgrunnsdata!$D:$D,'Endring fra 2023 til 2024'!P$1)</f>
        <v>41336.4725849772</v>
      </c>
      <c r="Q195" s="5">
        <f t="shared" si="6"/>
        <v>-1.4674251652006864E-2</v>
      </c>
      <c r="R195" s="6">
        <f t="shared" ref="R195:R258" si="7">P195-O195</f>
        <v>-615.61549785463285</v>
      </c>
    </row>
    <row r="196" spans="1:18">
      <c r="A196" t="s">
        <v>320</v>
      </c>
      <c r="B196" t="s">
        <v>399</v>
      </c>
      <c r="C196" t="s">
        <v>400</v>
      </c>
      <c r="D196" s="2">
        <f>SUMIFS(Bakgrunnsdata!$F:$F,Bakgrunnsdata!$C:$C,'Endring fra 2023 til 2024'!$B196,Bakgrunnsdata!$D:$D,'Endring fra 2023 til 2024'!D$1)</f>
        <v>16698.459435672317</v>
      </c>
      <c r="E196" s="2">
        <f>SUMIFS(Bakgrunnsdata!$F:$F,Bakgrunnsdata!$C:$C,'Endring fra 2023 til 2024'!$B196,Bakgrunnsdata!$D:$D,'Endring fra 2023 til 2024'!E$1)</f>
        <v>16734.915054061807</v>
      </c>
      <c r="F196" s="2">
        <f>SUMIFS(Bakgrunnsdata!$F:$F,Bakgrunnsdata!$C:$C,'Endring fra 2023 til 2024'!$B196,Bakgrunnsdata!$D:$D,'Endring fra 2023 til 2024'!F$1)</f>
        <v>16590.068859910381</v>
      </c>
      <c r="G196" s="2">
        <f>SUMIFS(Bakgrunnsdata!$F:$F,Bakgrunnsdata!$C:$C,'Endring fra 2023 til 2024'!$B196,Bakgrunnsdata!$D:$D,'Endring fra 2023 til 2024'!G$1)</f>
        <v>16559.116811638065</v>
      </c>
      <c r="H196" s="2">
        <f>SUMIFS(Bakgrunnsdata!$F:$F,Bakgrunnsdata!$C:$C,'Endring fra 2023 til 2024'!$B196,Bakgrunnsdata!$D:$D,'Endring fra 2023 til 2024'!H$1)</f>
        <v>16536.999635027933</v>
      </c>
      <c r="I196" s="2">
        <f>SUMIFS(Bakgrunnsdata!$F:$F,Bakgrunnsdata!$C:$C,'Endring fra 2023 til 2024'!$B196,Bakgrunnsdata!$D:$D,'Endring fra 2023 til 2024'!I$1)</f>
        <v>17023.954454515726</v>
      </c>
      <c r="J196" s="2">
        <f>SUMIFS(Bakgrunnsdata!$F:$F,Bakgrunnsdata!$C:$C,'Endring fra 2023 til 2024'!$B196,Bakgrunnsdata!$D:$D,'Endring fra 2023 til 2024'!J$1)</f>
        <v>17288.188513184014</v>
      </c>
      <c r="K196" s="2">
        <f>SUMIFS(Bakgrunnsdata!$F:$F,Bakgrunnsdata!$C:$C,'Endring fra 2023 til 2024'!$B196,Bakgrunnsdata!$D:$D,'Endring fra 2023 til 2024'!K$1)</f>
        <v>17596.005521828698</v>
      </c>
      <c r="L196" s="2">
        <f>SUMIFS(Bakgrunnsdata!$F:$F,Bakgrunnsdata!$C:$C,'Endring fra 2023 til 2024'!$B196,Bakgrunnsdata!$D:$D,'Endring fra 2023 til 2024'!L$1)</f>
        <v>15135.594193707497</v>
      </c>
      <c r="M196" s="2">
        <f>SUMIFS(Bakgrunnsdata!$F:$F,Bakgrunnsdata!$C:$C,'Endring fra 2023 til 2024'!$B196,Bakgrunnsdata!$D:$D,'Endring fra 2023 til 2024'!M$1)</f>
        <v>15479.577736533578</v>
      </c>
      <c r="N196" s="2">
        <f>SUMIFS(Bakgrunnsdata!$F:$F,Bakgrunnsdata!$C:$C,'Endring fra 2023 til 2024'!$B196,Bakgrunnsdata!$D:$D,'Endring fra 2023 til 2024'!N$1)</f>
        <v>18028.313328209213</v>
      </c>
      <c r="O196" s="2">
        <f>SUMIFS(Bakgrunnsdata!$F:$F,Bakgrunnsdata!$C:$C,'Endring fra 2023 til 2024'!$B196,Bakgrunnsdata!$D:$D,'Endring fra 2023 til 2024'!O$1)</f>
        <v>18554.931573031346</v>
      </c>
      <c r="P196" s="2">
        <f>SUMIFS(Bakgrunnsdata!$F:$F,Bakgrunnsdata!$C:$C,'Endring fra 2023 til 2024'!$B196,Bakgrunnsdata!$D:$D,'Endring fra 2023 til 2024'!P$1)</f>
        <v>14297.204996155489</v>
      </c>
      <c r="Q196" s="5">
        <f t="shared" si="6"/>
        <v>-0.22946603495235984</v>
      </c>
      <c r="R196" s="6">
        <f t="shared" si="7"/>
        <v>-4257.7265768758571</v>
      </c>
    </row>
    <row r="197" spans="1:18">
      <c r="A197" t="s">
        <v>320</v>
      </c>
      <c r="B197" t="s">
        <v>401</v>
      </c>
      <c r="C197" t="s">
        <v>402</v>
      </c>
      <c r="D197" s="2">
        <f>SUMIFS(Bakgrunnsdata!$F:$F,Bakgrunnsdata!$C:$C,'Endring fra 2023 til 2024'!$B197,Bakgrunnsdata!$D:$D,'Endring fra 2023 til 2024'!D$1)</f>
        <v>41954.707441946543</v>
      </c>
      <c r="E197" s="2">
        <f>SUMIFS(Bakgrunnsdata!$F:$F,Bakgrunnsdata!$C:$C,'Endring fra 2023 til 2024'!$B197,Bakgrunnsdata!$D:$D,'Endring fra 2023 til 2024'!E$1)</f>
        <v>42321.780039904821</v>
      </c>
      <c r="F197" s="2">
        <f>SUMIFS(Bakgrunnsdata!$F:$F,Bakgrunnsdata!$C:$C,'Endring fra 2023 til 2024'!$B197,Bakgrunnsdata!$D:$D,'Endring fra 2023 til 2024'!F$1)</f>
        <v>42137.226318481917</v>
      </c>
      <c r="G197" s="2">
        <f>SUMIFS(Bakgrunnsdata!$F:$F,Bakgrunnsdata!$C:$C,'Endring fra 2023 til 2024'!$B197,Bakgrunnsdata!$D:$D,'Endring fra 2023 til 2024'!G$1)</f>
        <v>41855.54766795144</v>
      </c>
      <c r="H197" s="2">
        <f>SUMIFS(Bakgrunnsdata!$F:$F,Bakgrunnsdata!$C:$C,'Endring fra 2023 til 2024'!$B197,Bakgrunnsdata!$D:$D,'Endring fra 2023 til 2024'!H$1)</f>
        <v>41603.485106606393</v>
      </c>
      <c r="I197" s="2">
        <f>SUMIFS(Bakgrunnsdata!$F:$F,Bakgrunnsdata!$C:$C,'Endring fra 2023 til 2024'!$B197,Bakgrunnsdata!$D:$D,'Endring fra 2023 til 2024'!I$1)</f>
        <v>40389.390655110641</v>
      </c>
      <c r="J197" s="2">
        <f>SUMIFS(Bakgrunnsdata!$F:$F,Bakgrunnsdata!$C:$C,'Endring fra 2023 til 2024'!$B197,Bakgrunnsdata!$D:$D,'Endring fra 2023 til 2024'!J$1)</f>
        <v>41298.958909406094</v>
      </c>
      <c r="K197" s="2">
        <f>SUMIFS(Bakgrunnsdata!$F:$F,Bakgrunnsdata!$C:$C,'Endring fra 2023 til 2024'!$B197,Bakgrunnsdata!$D:$D,'Endring fra 2023 til 2024'!K$1)</f>
        <v>40615.047430476414</v>
      </c>
      <c r="L197" s="2">
        <f>SUMIFS(Bakgrunnsdata!$F:$F,Bakgrunnsdata!$C:$C,'Endring fra 2023 til 2024'!$B197,Bakgrunnsdata!$D:$D,'Endring fra 2023 til 2024'!L$1)</f>
        <v>39600.549058013399</v>
      </c>
      <c r="M197" s="2">
        <f>SUMIFS(Bakgrunnsdata!$F:$F,Bakgrunnsdata!$C:$C,'Endring fra 2023 til 2024'!$B197,Bakgrunnsdata!$D:$D,'Endring fra 2023 til 2024'!M$1)</f>
        <v>40553.340745866757</v>
      </c>
      <c r="N197" s="2">
        <f>SUMIFS(Bakgrunnsdata!$F:$F,Bakgrunnsdata!$C:$C,'Endring fra 2023 til 2024'!$B197,Bakgrunnsdata!$D:$D,'Endring fra 2023 til 2024'!N$1)</f>
        <v>41886.623397696472</v>
      </c>
      <c r="O197" s="2">
        <f>SUMIFS(Bakgrunnsdata!$F:$F,Bakgrunnsdata!$C:$C,'Endring fra 2023 til 2024'!$B197,Bakgrunnsdata!$D:$D,'Endring fra 2023 til 2024'!O$1)</f>
        <v>36890.179471859585</v>
      </c>
      <c r="P197" s="2">
        <f>SUMIFS(Bakgrunnsdata!$F:$F,Bakgrunnsdata!$C:$C,'Endring fra 2023 til 2024'!$B197,Bakgrunnsdata!$D:$D,'Endring fra 2023 til 2024'!P$1)</f>
        <v>38076.01203537632</v>
      </c>
      <c r="Q197" s="5">
        <f t="shared" si="6"/>
        <v>3.2144938856188077E-2</v>
      </c>
      <c r="R197" s="6">
        <f t="shared" si="7"/>
        <v>1185.8325635167348</v>
      </c>
    </row>
    <row r="198" spans="1:18">
      <c r="A198" t="s">
        <v>403</v>
      </c>
      <c r="B198" t="s">
        <v>403</v>
      </c>
      <c r="C198" t="s">
        <v>404</v>
      </c>
      <c r="D198" s="2">
        <f>SUMIFS(Bakgrunnsdata!$F:$F,Bakgrunnsdata!$C:$C,'Endring fra 2023 til 2024'!$B198,Bakgrunnsdata!$D:$D,'Endring fra 2023 til 2024'!D$1)</f>
        <v>1388726.8429604589</v>
      </c>
      <c r="E198" s="2">
        <f>SUMIFS(Bakgrunnsdata!$F:$F,Bakgrunnsdata!$C:$C,'Endring fra 2023 til 2024'!$B198,Bakgrunnsdata!$D:$D,'Endring fra 2023 til 2024'!E$1)</f>
        <v>1345703.4980194096</v>
      </c>
      <c r="F198" s="2">
        <f>SUMIFS(Bakgrunnsdata!$F:$F,Bakgrunnsdata!$C:$C,'Endring fra 2023 til 2024'!$B198,Bakgrunnsdata!$D:$D,'Endring fra 2023 til 2024'!F$1)</f>
        <v>1315683.0790099585</v>
      </c>
      <c r="G198" s="2">
        <f>SUMIFS(Bakgrunnsdata!$F:$F,Bakgrunnsdata!$C:$C,'Endring fra 2023 til 2024'!$B198,Bakgrunnsdata!$D:$D,'Endring fra 2023 til 2024'!G$1)</f>
        <v>1247764.2436337874</v>
      </c>
      <c r="H198" s="2">
        <f>SUMIFS(Bakgrunnsdata!$F:$F,Bakgrunnsdata!$C:$C,'Endring fra 2023 til 2024'!$B198,Bakgrunnsdata!$D:$D,'Endring fra 2023 til 2024'!H$1)</f>
        <v>1242327.7485011367</v>
      </c>
      <c r="I198" s="2">
        <f>SUMIFS(Bakgrunnsdata!$F:$F,Bakgrunnsdata!$C:$C,'Endring fra 2023 til 2024'!$B198,Bakgrunnsdata!$D:$D,'Endring fra 2023 til 2024'!I$1)</f>
        <v>1206380.6984459872</v>
      </c>
      <c r="J198" s="2">
        <f>SUMIFS(Bakgrunnsdata!$F:$F,Bakgrunnsdata!$C:$C,'Endring fra 2023 til 2024'!$B198,Bakgrunnsdata!$D:$D,'Endring fra 2023 til 2024'!J$1)</f>
        <v>1221375.0165198294</v>
      </c>
      <c r="K198" s="2">
        <f>SUMIFS(Bakgrunnsdata!$F:$F,Bakgrunnsdata!$C:$C,'Endring fra 2023 til 2024'!$B198,Bakgrunnsdata!$D:$D,'Endring fra 2023 til 2024'!K$1)</f>
        <v>1144076.9353911297</v>
      </c>
      <c r="L198" s="2">
        <f>SUMIFS(Bakgrunnsdata!$F:$F,Bakgrunnsdata!$C:$C,'Endring fra 2023 til 2024'!$B198,Bakgrunnsdata!$D:$D,'Endring fra 2023 til 2024'!L$1)</f>
        <v>1097832.086447319</v>
      </c>
      <c r="M198" s="2">
        <f>SUMIFS(Bakgrunnsdata!$F:$F,Bakgrunnsdata!$C:$C,'Endring fra 2023 til 2024'!$B198,Bakgrunnsdata!$D:$D,'Endring fra 2023 til 2024'!M$1)</f>
        <v>1041044.8085703799</v>
      </c>
      <c r="N198" s="2">
        <f>SUMIFS(Bakgrunnsdata!$F:$F,Bakgrunnsdata!$C:$C,'Endring fra 2023 til 2024'!$B198,Bakgrunnsdata!$D:$D,'Endring fra 2023 til 2024'!N$1)</f>
        <v>1021542.4156084578</v>
      </c>
      <c r="O198" s="2">
        <f>SUMIFS(Bakgrunnsdata!$F:$F,Bakgrunnsdata!$C:$C,'Endring fra 2023 til 2024'!$B198,Bakgrunnsdata!$D:$D,'Endring fra 2023 til 2024'!O$1)</f>
        <v>983880.30621225515</v>
      </c>
      <c r="P198" s="2">
        <f>SUMIFS(Bakgrunnsdata!$F:$F,Bakgrunnsdata!$C:$C,'Endring fra 2023 til 2024'!$B198,Bakgrunnsdata!$D:$D,'Endring fra 2023 til 2024'!P$1)</f>
        <v>946136.31580662588</v>
      </c>
      <c r="Q198" s="5">
        <f t="shared" si="6"/>
        <v>-3.836238022787164E-2</v>
      </c>
      <c r="R198" s="6">
        <f t="shared" si="7"/>
        <v>-37743.990405629273</v>
      </c>
    </row>
    <row r="199" spans="1:18">
      <c r="A199" t="s">
        <v>405</v>
      </c>
      <c r="B199" t="s">
        <v>406</v>
      </c>
      <c r="C199" t="s">
        <v>407</v>
      </c>
      <c r="D199" s="2">
        <f>SUMIFS(Bakgrunnsdata!$F:$F,Bakgrunnsdata!$C:$C,'Endring fra 2023 til 2024'!$B199,Bakgrunnsdata!$D:$D,'Endring fra 2023 til 2024'!D$1)</f>
        <v>121831.84445109004</v>
      </c>
      <c r="E199" s="2">
        <f>SUMIFS(Bakgrunnsdata!$F:$F,Bakgrunnsdata!$C:$C,'Endring fra 2023 til 2024'!$B199,Bakgrunnsdata!$D:$D,'Endring fra 2023 til 2024'!E$1)</f>
        <v>110955.59206269808</v>
      </c>
      <c r="F199" s="2">
        <f>SUMIFS(Bakgrunnsdata!$F:$F,Bakgrunnsdata!$C:$C,'Endring fra 2023 til 2024'!$B199,Bakgrunnsdata!$D:$D,'Endring fra 2023 til 2024'!F$1)</f>
        <v>118876.80812257668</v>
      </c>
      <c r="G199" s="2">
        <f>SUMIFS(Bakgrunnsdata!$F:$F,Bakgrunnsdata!$C:$C,'Endring fra 2023 til 2024'!$B199,Bakgrunnsdata!$D:$D,'Endring fra 2023 til 2024'!G$1)</f>
        <v>118571.04952078292</v>
      </c>
      <c r="H199" s="2">
        <f>SUMIFS(Bakgrunnsdata!$F:$F,Bakgrunnsdata!$C:$C,'Endring fra 2023 til 2024'!$B199,Bakgrunnsdata!$D:$D,'Endring fra 2023 til 2024'!H$1)</f>
        <v>115728.69358992798</v>
      </c>
      <c r="I199" s="2">
        <f>SUMIFS(Bakgrunnsdata!$F:$F,Bakgrunnsdata!$C:$C,'Endring fra 2023 til 2024'!$B199,Bakgrunnsdata!$D:$D,'Endring fra 2023 til 2024'!I$1)</f>
        <v>114355.53308179941</v>
      </c>
      <c r="J199" s="2">
        <f>SUMIFS(Bakgrunnsdata!$F:$F,Bakgrunnsdata!$C:$C,'Endring fra 2023 til 2024'!$B199,Bakgrunnsdata!$D:$D,'Endring fra 2023 til 2024'!J$1)</f>
        <v>112362.81706033312</v>
      </c>
      <c r="K199" s="2">
        <f>SUMIFS(Bakgrunnsdata!$F:$F,Bakgrunnsdata!$C:$C,'Endring fra 2023 til 2024'!$B199,Bakgrunnsdata!$D:$D,'Endring fra 2023 til 2024'!K$1)</f>
        <v>111494.72357130908</v>
      </c>
      <c r="L199" s="2">
        <f>SUMIFS(Bakgrunnsdata!$F:$F,Bakgrunnsdata!$C:$C,'Endring fra 2023 til 2024'!$B199,Bakgrunnsdata!$D:$D,'Endring fra 2023 til 2024'!L$1)</f>
        <v>111894.02526345845</v>
      </c>
      <c r="M199" s="2">
        <f>SUMIFS(Bakgrunnsdata!$F:$F,Bakgrunnsdata!$C:$C,'Endring fra 2023 til 2024'!$B199,Bakgrunnsdata!$D:$D,'Endring fra 2023 til 2024'!M$1)</f>
        <v>118293.50119956053</v>
      </c>
      <c r="N199" s="2">
        <f>SUMIFS(Bakgrunnsdata!$F:$F,Bakgrunnsdata!$C:$C,'Endring fra 2023 til 2024'!$B199,Bakgrunnsdata!$D:$D,'Endring fra 2023 til 2024'!N$1)</f>
        <v>115105.85822381602</v>
      </c>
      <c r="O199" s="2">
        <f>SUMIFS(Bakgrunnsdata!$F:$F,Bakgrunnsdata!$C:$C,'Endring fra 2023 til 2024'!$B199,Bakgrunnsdata!$D:$D,'Endring fra 2023 til 2024'!O$1)</f>
        <v>115950.79275157463</v>
      </c>
      <c r="P199" s="2">
        <f>SUMIFS(Bakgrunnsdata!$F:$F,Bakgrunnsdata!$C:$C,'Endring fra 2023 til 2024'!$B199,Bakgrunnsdata!$D:$D,'Endring fra 2023 til 2024'!P$1)</f>
        <v>112986.28084834048</v>
      </c>
      <c r="Q199" s="5">
        <f t="shared" si="6"/>
        <v>-2.5566982621547329E-2</v>
      </c>
      <c r="R199" s="6">
        <f t="shared" si="7"/>
        <v>-2964.5119032341463</v>
      </c>
    </row>
    <row r="200" spans="1:18">
      <c r="A200" t="s">
        <v>405</v>
      </c>
      <c r="B200" t="s">
        <v>408</v>
      </c>
      <c r="C200" t="s">
        <v>409</v>
      </c>
      <c r="D200" s="2">
        <f>SUMIFS(Bakgrunnsdata!$F:$F,Bakgrunnsdata!$C:$C,'Endring fra 2023 til 2024'!$B200,Bakgrunnsdata!$D:$D,'Endring fra 2023 til 2024'!D$1)</f>
        <v>450912.40023508406</v>
      </c>
      <c r="E200" s="2">
        <f>SUMIFS(Bakgrunnsdata!$F:$F,Bakgrunnsdata!$C:$C,'Endring fra 2023 til 2024'!$B200,Bakgrunnsdata!$D:$D,'Endring fra 2023 til 2024'!E$1)</f>
        <v>449271.8718072729</v>
      </c>
      <c r="F200" s="2">
        <f>SUMIFS(Bakgrunnsdata!$F:$F,Bakgrunnsdata!$C:$C,'Endring fra 2023 til 2024'!$B200,Bakgrunnsdata!$D:$D,'Endring fra 2023 til 2024'!F$1)</f>
        <v>452225.73842088506</v>
      </c>
      <c r="G200" s="2">
        <f>SUMIFS(Bakgrunnsdata!$F:$F,Bakgrunnsdata!$C:$C,'Endring fra 2023 til 2024'!$B200,Bakgrunnsdata!$D:$D,'Endring fra 2023 til 2024'!G$1)</f>
        <v>432331.14764296339</v>
      </c>
      <c r="H200" s="2">
        <f>SUMIFS(Bakgrunnsdata!$F:$F,Bakgrunnsdata!$C:$C,'Endring fra 2023 til 2024'!$B200,Bakgrunnsdata!$D:$D,'Endring fra 2023 til 2024'!H$1)</f>
        <v>415524.20994934934</v>
      </c>
      <c r="I200" s="2">
        <f>SUMIFS(Bakgrunnsdata!$F:$F,Bakgrunnsdata!$C:$C,'Endring fra 2023 til 2024'!$B200,Bakgrunnsdata!$D:$D,'Endring fra 2023 til 2024'!I$1)</f>
        <v>410884.94575451146</v>
      </c>
      <c r="J200" s="2">
        <f>SUMIFS(Bakgrunnsdata!$F:$F,Bakgrunnsdata!$C:$C,'Endring fra 2023 til 2024'!$B200,Bakgrunnsdata!$D:$D,'Endring fra 2023 til 2024'!J$1)</f>
        <v>418550.56945855514</v>
      </c>
      <c r="K200" s="2">
        <f>SUMIFS(Bakgrunnsdata!$F:$F,Bakgrunnsdata!$C:$C,'Endring fra 2023 til 2024'!$B200,Bakgrunnsdata!$D:$D,'Endring fra 2023 til 2024'!K$1)</f>
        <v>460462.69936268346</v>
      </c>
      <c r="L200" s="2">
        <f>SUMIFS(Bakgrunnsdata!$F:$F,Bakgrunnsdata!$C:$C,'Endring fra 2023 til 2024'!$B200,Bakgrunnsdata!$D:$D,'Endring fra 2023 til 2024'!L$1)</f>
        <v>407791.17480309919</v>
      </c>
      <c r="M200" s="2">
        <f>SUMIFS(Bakgrunnsdata!$F:$F,Bakgrunnsdata!$C:$C,'Endring fra 2023 til 2024'!$B200,Bakgrunnsdata!$D:$D,'Endring fra 2023 til 2024'!M$1)</f>
        <v>424733.30275145319</v>
      </c>
      <c r="N200" s="2">
        <f>SUMIFS(Bakgrunnsdata!$F:$F,Bakgrunnsdata!$C:$C,'Endring fra 2023 til 2024'!$B200,Bakgrunnsdata!$D:$D,'Endring fra 2023 til 2024'!N$1)</f>
        <v>410426.88650415017</v>
      </c>
      <c r="O200" s="2">
        <f>SUMIFS(Bakgrunnsdata!$F:$F,Bakgrunnsdata!$C:$C,'Endring fra 2023 til 2024'!$B200,Bakgrunnsdata!$D:$D,'Endring fra 2023 til 2024'!O$1)</f>
        <v>394612.80960682483</v>
      </c>
      <c r="P200" s="2">
        <f>SUMIFS(Bakgrunnsdata!$F:$F,Bakgrunnsdata!$C:$C,'Endring fra 2023 til 2024'!$B200,Bakgrunnsdata!$D:$D,'Endring fra 2023 til 2024'!P$1)</f>
        <v>394323.99237057229</v>
      </c>
      <c r="Q200" s="5">
        <f t="shared" si="6"/>
        <v>-7.3190030637959591E-4</v>
      </c>
      <c r="R200" s="6">
        <f t="shared" si="7"/>
        <v>-288.81723625253653</v>
      </c>
    </row>
    <row r="201" spans="1:18">
      <c r="A201" t="s">
        <v>405</v>
      </c>
      <c r="B201" t="s">
        <v>410</v>
      </c>
      <c r="C201" t="s">
        <v>411</v>
      </c>
      <c r="D201" s="2">
        <f>SUMIFS(Bakgrunnsdata!$F:$F,Bakgrunnsdata!$C:$C,'Endring fra 2023 til 2024'!$B201,Bakgrunnsdata!$D:$D,'Endring fra 2023 til 2024'!D$1)</f>
        <v>103130.76828463841</v>
      </c>
      <c r="E201" s="2">
        <f>SUMIFS(Bakgrunnsdata!$F:$F,Bakgrunnsdata!$C:$C,'Endring fra 2023 til 2024'!$B201,Bakgrunnsdata!$D:$D,'Endring fra 2023 til 2024'!E$1)</f>
        <v>101918.06857768002</v>
      </c>
      <c r="F201" s="2">
        <f>SUMIFS(Bakgrunnsdata!$F:$F,Bakgrunnsdata!$C:$C,'Endring fra 2023 til 2024'!$B201,Bakgrunnsdata!$D:$D,'Endring fra 2023 til 2024'!F$1)</f>
        <v>103256.04071089071</v>
      </c>
      <c r="G201" s="2">
        <f>SUMIFS(Bakgrunnsdata!$F:$F,Bakgrunnsdata!$C:$C,'Endring fra 2023 til 2024'!$B201,Bakgrunnsdata!$D:$D,'Endring fra 2023 til 2024'!G$1)</f>
        <v>95669.20350263975</v>
      </c>
      <c r="H201" s="2">
        <f>SUMIFS(Bakgrunnsdata!$F:$F,Bakgrunnsdata!$C:$C,'Endring fra 2023 til 2024'!$B201,Bakgrunnsdata!$D:$D,'Endring fra 2023 til 2024'!H$1)</f>
        <v>93798.11419897119</v>
      </c>
      <c r="I201" s="2">
        <f>SUMIFS(Bakgrunnsdata!$F:$F,Bakgrunnsdata!$C:$C,'Endring fra 2023 til 2024'!$B201,Bakgrunnsdata!$D:$D,'Endring fra 2023 til 2024'!I$1)</f>
        <v>93907.853626984477</v>
      </c>
      <c r="J201" s="2">
        <f>SUMIFS(Bakgrunnsdata!$F:$F,Bakgrunnsdata!$C:$C,'Endring fra 2023 til 2024'!$B201,Bakgrunnsdata!$D:$D,'Endring fra 2023 til 2024'!J$1)</f>
        <v>86359.138198231958</v>
      </c>
      <c r="K201" s="2">
        <f>SUMIFS(Bakgrunnsdata!$F:$F,Bakgrunnsdata!$C:$C,'Endring fra 2023 til 2024'!$B201,Bakgrunnsdata!$D:$D,'Endring fra 2023 til 2024'!K$1)</f>
        <v>92478.772451040757</v>
      </c>
      <c r="L201" s="2">
        <f>SUMIFS(Bakgrunnsdata!$F:$F,Bakgrunnsdata!$C:$C,'Endring fra 2023 til 2024'!$B201,Bakgrunnsdata!$D:$D,'Endring fra 2023 til 2024'!L$1)</f>
        <v>94363.732958219785</v>
      </c>
      <c r="M201" s="2">
        <f>SUMIFS(Bakgrunnsdata!$F:$F,Bakgrunnsdata!$C:$C,'Endring fra 2023 til 2024'!$B201,Bakgrunnsdata!$D:$D,'Endring fra 2023 til 2024'!M$1)</f>
        <v>96196.031222170481</v>
      </c>
      <c r="N201" s="2">
        <f>SUMIFS(Bakgrunnsdata!$F:$F,Bakgrunnsdata!$C:$C,'Endring fra 2023 til 2024'!$B201,Bakgrunnsdata!$D:$D,'Endring fra 2023 til 2024'!N$1)</f>
        <v>94083.390606016445</v>
      </c>
      <c r="O201" s="2">
        <f>SUMIFS(Bakgrunnsdata!$F:$F,Bakgrunnsdata!$C:$C,'Endring fra 2023 til 2024'!$B201,Bakgrunnsdata!$D:$D,'Endring fra 2023 til 2024'!O$1)</f>
        <v>91568.795767266405</v>
      </c>
      <c r="P201" s="2">
        <f>SUMIFS(Bakgrunnsdata!$F:$F,Bakgrunnsdata!$C:$C,'Endring fra 2023 til 2024'!$B201,Bakgrunnsdata!$D:$D,'Endring fra 2023 til 2024'!P$1)</f>
        <v>87582.746074245035</v>
      </c>
      <c r="Q201" s="5">
        <f t="shared" si="6"/>
        <v>-4.3530655389991346E-2</v>
      </c>
      <c r="R201" s="6">
        <f t="shared" si="7"/>
        <v>-3986.0496930213703</v>
      </c>
    </row>
    <row r="202" spans="1:18">
      <c r="A202" t="s">
        <v>405</v>
      </c>
      <c r="B202" t="s">
        <v>412</v>
      </c>
      <c r="C202" t="s">
        <v>413</v>
      </c>
      <c r="D202" s="2">
        <f>SUMIFS(Bakgrunnsdata!$F:$F,Bakgrunnsdata!$C:$C,'Endring fra 2023 til 2024'!$B202,Bakgrunnsdata!$D:$D,'Endring fra 2023 til 2024'!D$1)</f>
        <v>269562.55508576724</v>
      </c>
      <c r="E202" s="2">
        <f>SUMIFS(Bakgrunnsdata!$F:$F,Bakgrunnsdata!$C:$C,'Endring fra 2023 til 2024'!$B202,Bakgrunnsdata!$D:$D,'Endring fra 2023 til 2024'!E$1)</f>
        <v>272819.79616326565</v>
      </c>
      <c r="F202" s="2">
        <f>SUMIFS(Bakgrunnsdata!$F:$F,Bakgrunnsdata!$C:$C,'Endring fra 2023 til 2024'!$B202,Bakgrunnsdata!$D:$D,'Endring fra 2023 til 2024'!F$1)</f>
        <v>308594.13958048669</v>
      </c>
      <c r="G202" s="2">
        <f>SUMIFS(Bakgrunnsdata!$F:$F,Bakgrunnsdata!$C:$C,'Endring fra 2023 til 2024'!$B202,Bakgrunnsdata!$D:$D,'Endring fra 2023 til 2024'!G$1)</f>
        <v>302893.58882498404</v>
      </c>
      <c r="H202" s="2">
        <f>SUMIFS(Bakgrunnsdata!$F:$F,Bakgrunnsdata!$C:$C,'Endring fra 2023 til 2024'!$B202,Bakgrunnsdata!$D:$D,'Endring fra 2023 til 2024'!H$1)</f>
        <v>291682.0359559459</v>
      </c>
      <c r="I202" s="2">
        <f>SUMIFS(Bakgrunnsdata!$F:$F,Bakgrunnsdata!$C:$C,'Endring fra 2023 til 2024'!$B202,Bakgrunnsdata!$D:$D,'Endring fra 2023 til 2024'!I$1)</f>
        <v>277204.41044470295</v>
      </c>
      <c r="J202" s="2">
        <f>SUMIFS(Bakgrunnsdata!$F:$F,Bakgrunnsdata!$C:$C,'Endring fra 2023 til 2024'!$B202,Bakgrunnsdata!$D:$D,'Endring fra 2023 til 2024'!J$1)</f>
        <v>281413.29973331129</v>
      </c>
      <c r="K202" s="2">
        <f>SUMIFS(Bakgrunnsdata!$F:$F,Bakgrunnsdata!$C:$C,'Endring fra 2023 til 2024'!$B202,Bakgrunnsdata!$D:$D,'Endring fra 2023 til 2024'!K$1)</f>
        <v>274191.64166154445</v>
      </c>
      <c r="L202" s="2">
        <f>SUMIFS(Bakgrunnsdata!$F:$F,Bakgrunnsdata!$C:$C,'Endring fra 2023 til 2024'!$B202,Bakgrunnsdata!$D:$D,'Endring fra 2023 til 2024'!L$1)</f>
        <v>276033.61909148854</v>
      </c>
      <c r="M202" s="2">
        <f>SUMIFS(Bakgrunnsdata!$F:$F,Bakgrunnsdata!$C:$C,'Endring fra 2023 til 2024'!$B202,Bakgrunnsdata!$D:$D,'Endring fra 2023 til 2024'!M$1)</f>
        <v>289390.85897031671</v>
      </c>
      <c r="N202" s="2">
        <f>SUMIFS(Bakgrunnsdata!$F:$F,Bakgrunnsdata!$C:$C,'Endring fra 2023 til 2024'!$B202,Bakgrunnsdata!$D:$D,'Endring fra 2023 til 2024'!N$1)</f>
        <v>288301.37750147562</v>
      </c>
      <c r="O202" s="2">
        <f>SUMIFS(Bakgrunnsdata!$F:$F,Bakgrunnsdata!$C:$C,'Endring fra 2023 til 2024'!$B202,Bakgrunnsdata!$D:$D,'Endring fra 2023 til 2024'!O$1)</f>
        <v>274937.74213563441</v>
      </c>
      <c r="P202" s="2">
        <f>SUMIFS(Bakgrunnsdata!$F:$F,Bakgrunnsdata!$C:$C,'Endring fra 2023 til 2024'!$B202,Bakgrunnsdata!$D:$D,'Endring fra 2023 til 2024'!P$1)</f>
        <v>261794.88091503689</v>
      </c>
      <c r="Q202" s="5">
        <f t="shared" si="6"/>
        <v>-4.7803044858474864E-2</v>
      </c>
      <c r="R202" s="6">
        <f t="shared" si="7"/>
        <v>-13142.861220597522</v>
      </c>
    </row>
    <row r="203" spans="1:18">
      <c r="A203" t="s">
        <v>405</v>
      </c>
      <c r="B203" t="s">
        <v>414</v>
      </c>
      <c r="C203" t="s">
        <v>415</v>
      </c>
      <c r="D203" s="2">
        <f>SUMIFS(Bakgrunnsdata!$F:$F,Bakgrunnsdata!$C:$C,'Endring fra 2023 til 2024'!$B203,Bakgrunnsdata!$D:$D,'Endring fra 2023 til 2024'!D$1)</f>
        <v>43982.44592695155</v>
      </c>
      <c r="E203" s="2">
        <f>SUMIFS(Bakgrunnsdata!$F:$F,Bakgrunnsdata!$C:$C,'Endring fra 2023 til 2024'!$B203,Bakgrunnsdata!$D:$D,'Endring fra 2023 til 2024'!E$1)</f>
        <v>52650.21925205351</v>
      </c>
      <c r="F203" s="2">
        <f>SUMIFS(Bakgrunnsdata!$F:$F,Bakgrunnsdata!$C:$C,'Endring fra 2023 til 2024'!$B203,Bakgrunnsdata!$D:$D,'Endring fra 2023 til 2024'!F$1)</f>
        <v>56559.370783909137</v>
      </c>
      <c r="G203" s="2">
        <f>SUMIFS(Bakgrunnsdata!$F:$F,Bakgrunnsdata!$C:$C,'Endring fra 2023 til 2024'!$B203,Bakgrunnsdata!$D:$D,'Endring fra 2023 til 2024'!G$1)</f>
        <v>53479.019005548791</v>
      </c>
      <c r="H203" s="2">
        <f>SUMIFS(Bakgrunnsdata!$F:$F,Bakgrunnsdata!$C:$C,'Endring fra 2023 til 2024'!$B203,Bakgrunnsdata!$D:$D,'Endring fra 2023 til 2024'!H$1)</f>
        <v>51469.705373146448</v>
      </c>
      <c r="I203" s="2">
        <f>SUMIFS(Bakgrunnsdata!$F:$F,Bakgrunnsdata!$C:$C,'Endring fra 2023 til 2024'!$B203,Bakgrunnsdata!$D:$D,'Endring fra 2023 til 2024'!I$1)</f>
        <v>50748.817436800055</v>
      </c>
      <c r="J203" s="2">
        <f>SUMIFS(Bakgrunnsdata!$F:$F,Bakgrunnsdata!$C:$C,'Endring fra 2023 til 2024'!$B203,Bakgrunnsdata!$D:$D,'Endring fra 2023 til 2024'!J$1)</f>
        <v>48147.930031230542</v>
      </c>
      <c r="K203" s="2">
        <f>SUMIFS(Bakgrunnsdata!$F:$F,Bakgrunnsdata!$C:$C,'Endring fra 2023 til 2024'!$B203,Bakgrunnsdata!$D:$D,'Endring fra 2023 til 2024'!K$1)</f>
        <v>41149.163760375799</v>
      </c>
      <c r="L203" s="2">
        <f>SUMIFS(Bakgrunnsdata!$F:$F,Bakgrunnsdata!$C:$C,'Endring fra 2023 til 2024'!$B203,Bakgrunnsdata!$D:$D,'Endring fra 2023 til 2024'!L$1)</f>
        <v>46810.383874646905</v>
      </c>
      <c r="M203" s="2">
        <f>SUMIFS(Bakgrunnsdata!$F:$F,Bakgrunnsdata!$C:$C,'Endring fra 2023 til 2024'!$B203,Bakgrunnsdata!$D:$D,'Endring fra 2023 til 2024'!M$1)</f>
        <v>50498.497073753795</v>
      </c>
      <c r="N203" s="2">
        <f>SUMIFS(Bakgrunnsdata!$F:$F,Bakgrunnsdata!$C:$C,'Endring fra 2023 til 2024'!$B203,Bakgrunnsdata!$D:$D,'Endring fra 2023 til 2024'!N$1)</f>
        <v>51075.793381756914</v>
      </c>
      <c r="O203" s="2">
        <f>SUMIFS(Bakgrunnsdata!$F:$F,Bakgrunnsdata!$C:$C,'Endring fra 2023 til 2024'!$B203,Bakgrunnsdata!$D:$D,'Endring fra 2023 til 2024'!O$1)</f>
        <v>47363.215006900369</v>
      </c>
      <c r="P203" s="2">
        <f>SUMIFS(Bakgrunnsdata!$F:$F,Bakgrunnsdata!$C:$C,'Endring fra 2023 til 2024'!$B203,Bakgrunnsdata!$D:$D,'Endring fra 2023 til 2024'!P$1)</f>
        <v>46982.468722699035</v>
      </c>
      <c r="Q203" s="5">
        <f t="shared" si="6"/>
        <v>-8.0388606251889927E-3</v>
      </c>
      <c r="R203" s="6">
        <f t="shared" si="7"/>
        <v>-380.74628420133376</v>
      </c>
    </row>
    <row r="204" spans="1:18">
      <c r="A204" t="s">
        <v>405</v>
      </c>
      <c r="B204" t="s">
        <v>416</v>
      </c>
      <c r="C204" t="s">
        <v>417</v>
      </c>
      <c r="D204" s="2">
        <f>SUMIFS(Bakgrunnsdata!$F:$F,Bakgrunnsdata!$C:$C,'Endring fra 2023 til 2024'!$B204,Bakgrunnsdata!$D:$D,'Endring fra 2023 til 2024'!D$1)</f>
        <v>36387.978433035714</v>
      </c>
      <c r="E204" s="2">
        <f>SUMIFS(Bakgrunnsdata!$F:$F,Bakgrunnsdata!$C:$C,'Endring fra 2023 til 2024'!$B204,Bakgrunnsdata!$D:$D,'Endring fra 2023 til 2024'!E$1)</f>
        <v>37615.122186905377</v>
      </c>
      <c r="F204" s="2">
        <f>SUMIFS(Bakgrunnsdata!$F:$F,Bakgrunnsdata!$C:$C,'Endring fra 2023 til 2024'!$B204,Bakgrunnsdata!$D:$D,'Endring fra 2023 til 2024'!F$1)</f>
        <v>39414.572462025186</v>
      </c>
      <c r="G204" s="2">
        <f>SUMIFS(Bakgrunnsdata!$F:$F,Bakgrunnsdata!$C:$C,'Endring fra 2023 til 2024'!$B204,Bakgrunnsdata!$D:$D,'Endring fra 2023 til 2024'!G$1)</f>
        <v>40367.128131572346</v>
      </c>
      <c r="H204" s="2">
        <f>SUMIFS(Bakgrunnsdata!$F:$F,Bakgrunnsdata!$C:$C,'Endring fra 2023 til 2024'!$B204,Bakgrunnsdata!$D:$D,'Endring fra 2023 til 2024'!H$1)</f>
        <v>39856.992345082195</v>
      </c>
      <c r="I204" s="2">
        <f>SUMIFS(Bakgrunnsdata!$F:$F,Bakgrunnsdata!$C:$C,'Endring fra 2023 til 2024'!$B204,Bakgrunnsdata!$D:$D,'Endring fra 2023 til 2024'!I$1)</f>
        <v>38484.932375591023</v>
      </c>
      <c r="J204" s="2">
        <f>SUMIFS(Bakgrunnsdata!$F:$F,Bakgrunnsdata!$C:$C,'Endring fra 2023 til 2024'!$B204,Bakgrunnsdata!$D:$D,'Endring fra 2023 til 2024'!J$1)</f>
        <v>39671.509127350968</v>
      </c>
      <c r="K204" s="2">
        <f>SUMIFS(Bakgrunnsdata!$F:$F,Bakgrunnsdata!$C:$C,'Endring fra 2023 til 2024'!$B204,Bakgrunnsdata!$D:$D,'Endring fra 2023 til 2024'!K$1)</f>
        <v>39884.980267536768</v>
      </c>
      <c r="L204" s="2">
        <f>SUMIFS(Bakgrunnsdata!$F:$F,Bakgrunnsdata!$C:$C,'Endring fra 2023 til 2024'!$B204,Bakgrunnsdata!$D:$D,'Endring fra 2023 til 2024'!L$1)</f>
        <v>39141.073750825242</v>
      </c>
      <c r="M204" s="2">
        <f>SUMIFS(Bakgrunnsdata!$F:$F,Bakgrunnsdata!$C:$C,'Endring fra 2023 til 2024'!$B204,Bakgrunnsdata!$D:$D,'Endring fra 2023 til 2024'!M$1)</f>
        <v>40428.338509243666</v>
      </c>
      <c r="N204" s="2">
        <f>SUMIFS(Bakgrunnsdata!$F:$F,Bakgrunnsdata!$C:$C,'Endring fra 2023 til 2024'!$B204,Bakgrunnsdata!$D:$D,'Endring fra 2023 til 2024'!N$1)</f>
        <v>40553.54317777996</v>
      </c>
      <c r="O204" s="2">
        <f>SUMIFS(Bakgrunnsdata!$F:$F,Bakgrunnsdata!$C:$C,'Endring fra 2023 til 2024'!$B204,Bakgrunnsdata!$D:$D,'Endring fra 2023 til 2024'!O$1)</f>
        <v>39671.089057377394</v>
      </c>
      <c r="P204" s="2">
        <f>SUMIFS(Bakgrunnsdata!$F:$F,Bakgrunnsdata!$C:$C,'Endring fra 2023 til 2024'!$B204,Bakgrunnsdata!$D:$D,'Endring fra 2023 til 2024'!P$1)</f>
        <v>38139.830720727958</v>
      </c>
      <c r="Q204" s="5">
        <f t="shared" si="6"/>
        <v>-3.8598848003258412E-2</v>
      </c>
      <c r="R204" s="6">
        <f t="shared" si="7"/>
        <v>-1531.2583366494364</v>
      </c>
    </row>
    <row r="205" spans="1:18">
      <c r="A205" t="s">
        <v>405</v>
      </c>
      <c r="B205" t="s">
        <v>418</v>
      </c>
      <c r="C205" t="s">
        <v>419</v>
      </c>
      <c r="D205" s="2">
        <f>SUMIFS(Bakgrunnsdata!$F:$F,Bakgrunnsdata!$C:$C,'Endring fra 2023 til 2024'!$B205,Bakgrunnsdata!$D:$D,'Endring fra 2023 til 2024'!D$1)</f>
        <v>59161.460804084229</v>
      </c>
      <c r="E205" s="2">
        <f>SUMIFS(Bakgrunnsdata!$F:$F,Bakgrunnsdata!$C:$C,'Endring fra 2023 til 2024'!$B205,Bakgrunnsdata!$D:$D,'Endring fra 2023 til 2024'!E$1)</f>
        <v>60020.470892062258</v>
      </c>
      <c r="F205" s="2">
        <f>SUMIFS(Bakgrunnsdata!$F:$F,Bakgrunnsdata!$C:$C,'Endring fra 2023 til 2024'!$B205,Bakgrunnsdata!$D:$D,'Endring fra 2023 til 2024'!F$1)</f>
        <v>60242.603095786624</v>
      </c>
      <c r="G205" s="2">
        <f>SUMIFS(Bakgrunnsdata!$F:$F,Bakgrunnsdata!$C:$C,'Endring fra 2023 til 2024'!$B205,Bakgrunnsdata!$D:$D,'Endring fra 2023 til 2024'!G$1)</f>
        <v>62324.159105215047</v>
      </c>
      <c r="H205" s="2">
        <f>SUMIFS(Bakgrunnsdata!$F:$F,Bakgrunnsdata!$C:$C,'Endring fra 2023 til 2024'!$B205,Bakgrunnsdata!$D:$D,'Endring fra 2023 til 2024'!H$1)</f>
        <v>61857.541184304668</v>
      </c>
      <c r="I205" s="2">
        <f>SUMIFS(Bakgrunnsdata!$F:$F,Bakgrunnsdata!$C:$C,'Endring fra 2023 til 2024'!$B205,Bakgrunnsdata!$D:$D,'Endring fra 2023 til 2024'!I$1)</f>
        <v>60613.98198369555</v>
      </c>
      <c r="J205" s="2">
        <f>SUMIFS(Bakgrunnsdata!$F:$F,Bakgrunnsdata!$C:$C,'Endring fra 2023 til 2024'!$B205,Bakgrunnsdata!$D:$D,'Endring fra 2023 til 2024'!J$1)</f>
        <v>61265.168818109923</v>
      </c>
      <c r="K205" s="2">
        <f>SUMIFS(Bakgrunnsdata!$F:$F,Bakgrunnsdata!$C:$C,'Endring fra 2023 til 2024'!$B205,Bakgrunnsdata!$D:$D,'Endring fra 2023 til 2024'!K$1)</f>
        <v>61196.933753807374</v>
      </c>
      <c r="L205" s="2">
        <f>SUMIFS(Bakgrunnsdata!$F:$F,Bakgrunnsdata!$C:$C,'Endring fra 2023 til 2024'!$B205,Bakgrunnsdata!$D:$D,'Endring fra 2023 til 2024'!L$1)</f>
        <v>60846.097380677769</v>
      </c>
      <c r="M205" s="2">
        <f>SUMIFS(Bakgrunnsdata!$F:$F,Bakgrunnsdata!$C:$C,'Endring fra 2023 til 2024'!$B205,Bakgrunnsdata!$D:$D,'Endring fra 2023 til 2024'!M$1)</f>
        <v>63007.73044318724</v>
      </c>
      <c r="N205" s="2">
        <f>SUMIFS(Bakgrunnsdata!$F:$F,Bakgrunnsdata!$C:$C,'Endring fra 2023 til 2024'!$B205,Bakgrunnsdata!$D:$D,'Endring fra 2023 til 2024'!N$1)</f>
        <v>62782.022721100002</v>
      </c>
      <c r="O205" s="2">
        <f>SUMIFS(Bakgrunnsdata!$F:$F,Bakgrunnsdata!$C:$C,'Endring fra 2023 til 2024'!$B205,Bakgrunnsdata!$D:$D,'Endring fra 2023 til 2024'!O$1)</f>
        <v>60167.231118628173</v>
      </c>
      <c r="P205" s="2">
        <f>SUMIFS(Bakgrunnsdata!$F:$F,Bakgrunnsdata!$C:$C,'Endring fra 2023 til 2024'!$B205,Bakgrunnsdata!$D:$D,'Endring fra 2023 til 2024'!P$1)</f>
        <v>60887.195829197037</v>
      </c>
      <c r="Q205" s="5">
        <f t="shared" si="6"/>
        <v>1.196606021555735E-2</v>
      </c>
      <c r="R205" s="6">
        <f t="shared" si="7"/>
        <v>719.96471056886367</v>
      </c>
    </row>
    <row r="206" spans="1:18">
      <c r="A206" t="s">
        <v>405</v>
      </c>
      <c r="B206" t="s">
        <v>420</v>
      </c>
      <c r="C206" t="s">
        <v>421</v>
      </c>
      <c r="D206" s="2">
        <f>SUMIFS(Bakgrunnsdata!$F:$F,Bakgrunnsdata!$C:$C,'Endring fra 2023 til 2024'!$B206,Bakgrunnsdata!$D:$D,'Endring fra 2023 til 2024'!D$1)</f>
        <v>161764.29112655143</v>
      </c>
      <c r="E206" s="2">
        <f>SUMIFS(Bakgrunnsdata!$F:$F,Bakgrunnsdata!$C:$C,'Endring fra 2023 til 2024'!$B206,Bakgrunnsdata!$D:$D,'Endring fra 2023 til 2024'!E$1)</f>
        <v>175124.75947013727</v>
      </c>
      <c r="F206" s="2">
        <f>SUMIFS(Bakgrunnsdata!$F:$F,Bakgrunnsdata!$C:$C,'Endring fra 2023 til 2024'!$B206,Bakgrunnsdata!$D:$D,'Endring fra 2023 til 2024'!F$1)</f>
        <v>189133.39910396171</v>
      </c>
      <c r="G206" s="2">
        <f>SUMIFS(Bakgrunnsdata!$F:$F,Bakgrunnsdata!$C:$C,'Endring fra 2023 til 2024'!$B206,Bakgrunnsdata!$D:$D,'Endring fra 2023 til 2024'!G$1)</f>
        <v>191189.96751697699</v>
      </c>
      <c r="H206" s="2">
        <f>SUMIFS(Bakgrunnsdata!$F:$F,Bakgrunnsdata!$C:$C,'Endring fra 2023 til 2024'!$B206,Bakgrunnsdata!$D:$D,'Endring fra 2023 til 2024'!H$1)</f>
        <v>188155.50018568514</v>
      </c>
      <c r="I206" s="2">
        <f>SUMIFS(Bakgrunnsdata!$F:$F,Bakgrunnsdata!$C:$C,'Endring fra 2023 til 2024'!$B206,Bakgrunnsdata!$D:$D,'Endring fra 2023 til 2024'!I$1)</f>
        <v>184830.30943125335</v>
      </c>
      <c r="J206" s="2">
        <f>SUMIFS(Bakgrunnsdata!$F:$F,Bakgrunnsdata!$C:$C,'Endring fra 2023 til 2024'!$B206,Bakgrunnsdata!$D:$D,'Endring fra 2023 til 2024'!J$1)</f>
        <v>182730.27050794568</v>
      </c>
      <c r="K206" s="2">
        <f>SUMIFS(Bakgrunnsdata!$F:$F,Bakgrunnsdata!$C:$C,'Endring fra 2023 til 2024'!$B206,Bakgrunnsdata!$D:$D,'Endring fra 2023 til 2024'!K$1)</f>
        <v>190255.83648022907</v>
      </c>
      <c r="L206" s="2">
        <f>SUMIFS(Bakgrunnsdata!$F:$F,Bakgrunnsdata!$C:$C,'Endring fra 2023 til 2024'!$B206,Bakgrunnsdata!$D:$D,'Endring fra 2023 til 2024'!L$1)</f>
        <v>184611.69646148995</v>
      </c>
      <c r="M206" s="2">
        <f>SUMIFS(Bakgrunnsdata!$F:$F,Bakgrunnsdata!$C:$C,'Endring fra 2023 til 2024'!$B206,Bakgrunnsdata!$D:$D,'Endring fra 2023 til 2024'!M$1)</f>
        <v>192985.13075844949</v>
      </c>
      <c r="N206" s="2">
        <f>SUMIFS(Bakgrunnsdata!$F:$F,Bakgrunnsdata!$C:$C,'Endring fra 2023 til 2024'!$B206,Bakgrunnsdata!$D:$D,'Endring fra 2023 til 2024'!N$1)</f>
        <v>192344.93638732505</v>
      </c>
      <c r="O206" s="2">
        <f>SUMIFS(Bakgrunnsdata!$F:$F,Bakgrunnsdata!$C:$C,'Endring fra 2023 til 2024'!$B206,Bakgrunnsdata!$D:$D,'Endring fra 2023 til 2024'!O$1)</f>
        <v>190708.06236987724</v>
      </c>
      <c r="P206" s="2">
        <f>SUMIFS(Bakgrunnsdata!$F:$F,Bakgrunnsdata!$C:$C,'Endring fra 2023 til 2024'!$B206,Bakgrunnsdata!$D:$D,'Endring fra 2023 til 2024'!P$1)</f>
        <v>183305.67252800913</v>
      </c>
      <c r="Q206" s="5">
        <f t="shared" si="6"/>
        <v>-3.8815295745133316E-2</v>
      </c>
      <c r="R206" s="6">
        <f t="shared" si="7"/>
        <v>-7402.3898418681056</v>
      </c>
    </row>
    <row r="207" spans="1:18">
      <c r="A207" t="s">
        <v>405</v>
      </c>
      <c r="B207" t="s">
        <v>422</v>
      </c>
      <c r="C207" t="s">
        <v>423</v>
      </c>
      <c r="D207" s="2">
        <f>SUMIFS(Bakgrunnsdata!$F:$F,Bakgrunnsdata!$C:$C,'Endring fra 2023 til 2024'!$B207,Bakgrunnsdata!$D:$D,'Endring fra 2023 til 2024'!D$1)</f>
        <v>204034.69542042146</v>
      </c>
      <c r="E207" s="2">
        <f>SUMIFS(Bakgrunnsdata!$F:$F,Bakgrunnsdata!$C:$C,'Endring fra 2023 til 2024'!$B207,Bakgrunnsdata!$D:$D,'Endring fra 2023 til 2024'!E$1)</f>
        <v>176675.57388215093</v>
      </c>
      <c r="F207" s="2">
        <f>SUMIFS(Bakgrunnsdata!$F:$F,Bakgrunnsdata!$C:$C,'Endring fra 2023 til 2024'!$B207,Bakgrunnsdata!$D:$D,'Endring fra 2023 til 2024'!F$1)</f>
        <v>183316.32674818428</v>
      </c>
      <c r="G207" s="2">
        <f>SUMIFS(Bakgrunnsdata!$F:$F,Bakgrunnsdata!$C:$C,'Endring fra 2023 til 2024'!$B207,Bakgrunnsdata!$D:$D,'Endring fra 2023 til 2024'!G$1)</f>
        <v>177275.67774620364</v>
      </c>
      <c r="H207" s="2">
        <f>SUMIFS(Bakgrunnsdata!$F:$F,Bakgrunnsdata!$C:$C,'Endring fra 2023 til 2024'!$B207,Bakgrunnsdata!$D:$D,'Endring fra 2023 til 2024'!H$1)</f>
        <v>188271.33895104719</v>
      </c>
      <c r="I207" s="2">
        <f>SUMIFS(Bakgrunnsdata!$F:$F,Bakgrunnsdata!$C:$C,'Endring fra 2023 til 2024'!$B207,Bakgrunnsdata!$D:$D,'Endring fra 2023 til 2024'!I$1)</f>
        <v>170543.90695931605</v>
      </c>
      <c r="J207" s="2">
        <f>SUMIFS(Bakgrunnsdata!$F:$F,Bakgrunnsdata!$C:$C,'Endring fra 2023 til 2024'!$B207,Bakgrunnsdata!$D:$D,'Endring fra 2023 til 2024'!J$1)</f>
        <v>175402.53859647264</v>
      </c>
      <c r="K207" s="2">
        <f>SUMIFS(Bakgrunnsdata!$F:$F,Bakgrunnsdata!$C:$C,'Endring fra 2023 til 2024'!$B207,Bakgrunnsdata!$D:$D,'Endring fra 2023 til 2024'!K$1)</f>
        <v>180105.36218536587</v>
      </c>
      <c r="L207" s="2">
        <f>SUMIFS(Bakgrunnsdata!$F:$F,Bakgrunnsdata!$C:$C,'Endring fra 2023 til 2024'!$B207,Bakgrunnsdata!$D:$D,'Endring fra 2023 til 2024'!L$1)</f>
        <v>173952.57969612064</v>
      </c>
      <c r="M207" s="2">
        <f>SUMIFS(Bakgrunnsdata!$F:$F,Bakgrunnsdata!$C:$C,'Endring fra 2023 til 2024'!$B207,Bakgrunnsdata!$D:$D,'Endring fra 2023 til 2024'!M$1)</f>
        <v>191361.46842950102</v>
      </c>
      <c r="N207" s="2">
        <f>SUMIFS(Bakgrunnsdata!$F:$F,Bakgrunnsdata!$C:$C,'Endring fra 2023 til 2024'!$B207,Bakgrunnsdata!$D:$D,'Endring fra 2023 til 2024'!N$1)</f>
        <v>167330.12701310278</v>
      </c>
      <c r="O207" s="2">
        <f>SUMIFS(Bakgrunnsdata!$F:$F,Bakgrunnsdata!$C:$C,'Endring fra 2023 til 2024'!$B207,Bakgrunnsdata!$D:$D,'Endring fra 2023 til 2024'!O$1)</f>
        <v>166598.5833272927</v>
      </c>
      <c r="P207" s="2">
        <f>SUMIFS(Bakgrunnsdata!$F:$F,Bakgrunnsdata!$C:$C,'Endring fra 2023 til 2024'!$B207,Bakgrunnsdata!$D:$D,'Endring fra 2023 til 2024'!P$1)</f>
        <v>218927.41499900815</v>
      </c>
      <c r="Q207" s="5">
        <f t="shared" si="6"/>
        <v>0.31410130042289963</v>
      </c>
      <c r="R207" s="6">
        <f t="shared" si="7"/>
        <v>52328.831671715452</v>
      </c>
    </row>
    <row r="208" spans="1:18">
      <c r="A208" t="s">
        <v>405</v>
      </c>
      <c r="B208" t="s">
        <v>424</v>
      </c>
      <c r="C208" t="s">
        <v>425</v>
      </c>
      <c r="D208" s="2">
        <f>SUMIFS(Bakgrunnsdata!$F:$F,Bakgrunnsdata!$C:$C,'Endring fra 2023 til 2024'!$B208,Bakgrunnsdata!$D:$D,'Endring fra 2023 til 2024'!D$1)</f>
        <v>96094.03020068226</v>
      </c>
      <c r="E208" s="2">
        <f>SUMIFS(Bakgrunnsdata!$F:$F,Bakgrunnsdata!$C:$C,'Endring fra 2023 til 2024'!$B208,Bakgrunnsdata!$D:$D,'Endring fra 2023 til 2024'!E$1)</f>
        <v>95469.21118416432</v>
      </c>
      <c r="F208" s="2">
        <f>SUMIFS(Bakgrunnsdata!$F:$F,Bakgrunnsdata!$C:$C,'Endring fra 2023 til 2024'!$B208,Bakgrunnsdata!$D:$D,'Endring fra 2023 til 2024'!F$1)</f>
        <v>96459.513729970407</v>
      </c>
      <c r="G208" s="2">
        <f>SUMIFS(Bakgrunnsdata!$F:$F,Bakgrunnsdata!$C:$C,'Endring fra 2023 til 2024'!$B208,Bakgrunnsdata!$D:$D,'Endring fra 2023 til 2024'!G$1)</f>
        <v>97206.670532611373</v>
      </c>
      <c r="H208" s="2">
        <f>SUMIFS(Bakgrunnsdata!$F:$F,Bakgrunnsdata!$C:$C,'Endring fra 2023 til 2024'!$B208,Bakgrunnsdata!$D:$D,'Endring fra 2023 til 2024'!H$1)</f>
        <v>97778.007591259608</v>
      </c>
      <c r="I208" s="2">
        <f>SUMIFS(Bakgrunnsdata!$F:$F,Bakgrunnsdata!$C:$C,'Endring fra 2023 til 2024'!$B208,Bakgrunnsdata!$D:$D,'Endring fra 2023 til 2024'!I$1)</f>
        <v>98419.958326450505</v>
      </c>
      <c r="J208" s="2">
        <f>SUMIFS(Bakgrunnsdata!$F:$F,Bakgrunnsdata!$C:$C,'Endring fra 2023 til 2024'!$B208,Bakgrunnsdata!$D:$D,'Endring fra 2023 til 2024'!J$1)</f>
        <v>95510.61380324731</v>
      </c>
      <c r="K208" s="2">
        <f>SUMIFS(Bakgrunnsdata!$F:$F,Bakgrunnsdata!$C:$C,'Endring fra 2023 til 2024'!$B208,Bakgrunnsdata!$D:$D,'Endring fra 2023 til 2024'!K$1)</f>
        <v>100157.45594266232</v>
      </c>
      <c r="L208" s="2">
        <f>SUMIFS(Bakgrunnsdata!$F:$F,Bakgrunnsdata!$C:$C,'Endring fra 2023 til 2024'!$B208,Bakgrunnsdata!$D:$D,'Endring fra 2023 til 2024'!L$1)</f>
        <v>98062.283537263429</v>
      </c>
      <c r="M208" s="2">
        <f>SUMIFS(Bakgrunnsdata!$F:$F,Bakgrunnsdata!$C:$C,'Endring fra 2023 til 2024'!$B208,Bakgrunnsdata!$D:$D,'Endring fra 2023 til 2024'!M$1)</f>
        <v>101132.17751551254</v>
      </c>
      <c r="N208" s="2">
        <f>SUMIFS(Bakgrunnsdata!$F:$F,Bakgrunnsdata!$C:$C,'Endring fra 2023 til 2024'!$B208,Bakgrunnsdata!$D:$D,'Endring fra 2023 til 2024'!N$1)</f>
        <v>97587.697773696185</v>
      </c>
      <c r="O208" s="2">
        <f>SUMIFS(Bakgrunnsdata!$F:$F,Bakgrunnsdata!$C:$C,'Endring fra 2023 til 2024'!$B208,Bakgrunnsdata!$D:$D,'Endring fra 2023 til 2024'!O$1)</f>
        <v>99079.561897654217</v>
      </c>
      <c r="P208" s="2">
        <f>SUMIFS(Bakgrunnsdata!$F:$F,Bakgrunnsdata!$C:$C,'Endring fra 2023 til 2024'!$B208,Bakgrunnsdata!$D:$D,'Endring fra 2023 til 2024'!P$1)</f>
        <v>98652.265068625726</v>
      </c>
      <c r="Q208" s="5">
        <f t="shared" si="6"/>
        <v>-4.3126636901147375E-3</v>
      </c>
      <c r="R208" s="6">
        <f t="shared" si="7"/>
        <v>-427.29682902849163</v>
      </c>
    </row>
    <row r="209" spans="1:18">
      <c r="A209" t="s">
        <v>405</v>
      </c>
      <c r="B209" t="s">
        <v>426</v>
      </c>
      <c r="C209" t="s">
        <v>427</v>
      </c>
      <c r="D209" s="2">
        <f>SUMIFS(Bakgrunnsdata!$F:$F,Bakgrunnsdata!$C:$C,'Endring fra 2023 til 2024'!$B209,Bakgrunnsdata!$D:$D,'Endring fra 2023 til 2024'!D$1)</f>
        <v>61817.973869932452</v>
      </c>
      <c r="E209" s="2">
        <f>SUMIFS(Bakgrunnsdata!$F:$F,Bakgrunnsdata!$C:$C,'Endring fra 2023 til 2024'!$B209,Bakgrunnsdata!$D:$D,'Endring fra 2023 til 2024'!E$1)</f>
        <v>62128.171639373606</v>
      </c>
      <c r="F209" s="2">
        <f>SUMIFS(Bakgrunnsdata!$F:$F,Bakgrunnsdata!$C:$C,'Endring fra 2023 til 2024'!$B209,Bakgrunnsdata!$D:$D,'Endring fra 2023 til 2024'!F$1)</f>
        <v>66876.022931393294</v>
      </c>
      <c r="G209" s="2">
        <f>SUMIFS(Bakgrunnsdata!$F:$F,Bakgrunnsdata!$C:$C,'Endring fra 2023 til 2024'!$B209,Bakgrunnsdata!$D:$D,'Endring fra 2023 til 2024'!G$1)</f>
        <v>64438.356096529023</v>
      </c>
      <c r="H209" s="2">
        <f>SUMIFS(Bakgrunnsdata!$F:$F,Bakgrunnsdata!$C:$C,'Endring fra 2023 til 2024'!$B209,Bakgrunnsdata!$D:$D,'Endring fra 2023 til 2024'!H$1)</f>
        <v>62768.266479586513</v>
      </c>
      <c r="I209" s="2">
        <f>SUMIFS(Bakgrunnsdata!$F:$F,Bakgrunnsdata!$C:$C,'Endring fra 2023 til 2024'!$B209,Bakgrunnsdata!$D:$D,'Endring fra 2023 til 2024'!I$1)</f>
        <v>62801.507709959536</v>
      </c>
      <c r="J209" s="2">
        <f>SUMIFS(Bakgrunnsdata!$F:$F,Bakgrunnsdata!$C:$C,'Endring fra 2023 til 2024'!$B209,Bakgrunnsdata!$D:$D,'Endring fra 2023 til 2024'!J$1)</f>
        <v>63507.191388866078</v>
      </c>
      <c r="K209" s="2">
        <f>SUMIFS(Bakgrunnsdata!$F:$F,Bakgrunnsdata!$C:$C,'Endring fra 2023 til 2024'!$B209,Bakgrunnsdata!$D:$D,'Endring fra 2023 til 2024'!K$1)</f>
        <v>65145.642747217193</v>
      </c>
      <c r="L209" s="2">
        <f>SUMIFS(Bakgrunnsdata!$F:$F,Bakgrunnsdata!$C:$C,'Endring fra 2023 til 2024'!$B209,Bakgrunnsdata!$D:$D,'Endring fra 2023 til 2024'!L$1)</f>
        <v>65754.283938515699</v>
      </c>
      <c r="M209" s="2">
        <f>SUMIFS(Bakgrunnsdata!$F:$F,Bakgrunnsdata!$C:$C,'Endring fra 2023 til 2024'!$B209,Bakgrunnsdata!$D:$D,'Endring fra 2023 til 2024'!M$1)</f>
        <v>66988.362500362433</v>
      </c>
      <c r="N209" s="2">
        <f>SUMIFS(Bakgrunnsdata!$F:$F,Bakgrunnsdata!$C:$C,'Endring fra 2023 til 2024'!$B209,Bakgrunnsdata!$D:$D,'Endring fra 2023 til 2024'!N$1)</f>
        <v>65979.303834679158</v>
      </c>
      <c r="O209" s="2">
        <f>SUMIFS(Bakgrunnsdata!$F:$F,Bakgrunnsdata!$C:$C,'Endring fra 2023 til 2024'!$B209,Bakgrunnsdata!$D:$D,'Endring fra 2023 til 2024'!O$1)</f>
        <v>65472.720585078088</v>
      </c>
      <c r="P209" s="2">
        <f>SUMIFS(Bakgrunnsdata!$F:$F,Bakgrunnsdata!$C:$C,'Endring fra 2023 til 2024'!$B209,Bakgrunnsdata!$D:$D,'Endring fra 2023 til 2024'!P$1)</f>
        <v>61653.685932510918</v>
      </c>
      <c r="Q209" s="5">
        <f t="shared" si="6"/>
        <v>-5.833016588343154E-2</v>
      </c>
      <c r="R209" s="6">
        <f t="shared" si="7"/>
        <v>-3819.0346525671703</v>
      </c>
    </row>
    <row r="210" spans="1:18">
      <c r="A210" t="s">
        <v>405</v>
      </c>
      <c r="B210" t="s">
        <v>428</v>
      </c>
      <c r="C210" t="s">
        <v>429</v>
      </c>
      <c r="D210" s="2">
        <f>SUMIFS(Bakgrunnsdata!$F:$F,Bakgrunnsdata!$C:$C,'Endring fra 2023 til 2024'!$B210,Bakgrunnsdata!$D:$D,'Endring fra 2023 til 2024'!D$1)</f>
        <v>207982.40267773269</v>
      </c>
      <c r="E210" s="2">
        <f>SUMIFS(Bakgrunnsdata!$F:$F,Bakgrunnsdata!$C:$C,'Endring fra 2023 til 2024'!$B210,Bakgrunnsdata!$D:$D,'Endring fra 2023 til 2024'!E$1)</f>
        <v>224489.80580933491</v>
      </c>
      <c r="F210" s="2">
        <f>SUMIFS(Bakgrunnsdata!$F:$F,Bakgrunnsdata!$C:$C,'Endring fra 2023 til 2024'!$B210,Bakgrunnsdata!$D:$D,'Endring fra 2023 til 2024'!F$1)</f>
        <v>240493.13654853552</v>
      </c>
      <c r="G210" s="2">
        <f>SUMIFS(Bakgrunnsdata!$F:$F,Bakgrunnsdata!$C:$C,'Endring fra 2023 til 2024'!$B210,Bakgrunnsdata!$D:$D,'Endring fra 2023 til 2024'!G$1)</f>
        <v>229414.52895151341</v>
      </c>
      <c r="H210" s="2">
        <f>SUMIFS(Bakgrunnsdata!$F:$F,Bakgrunnsdata!$C:$C,'Endring fra 2023 til 2024'!$B210,Bakgrunnsdata!$D:$D,'Endring fra 2023 til 2024'!H$1)</f>
        <v>221598.0394956079</v>
      </c>
      <c r="I210" s="2">
        <f>SUMIFS(Bakgrunnsdata!$F:$F,Bakgrunnsdata!$C:$C,'Endring fra 2023 til 2024'!$B210,Bakgrunnsdata!$D:$D,'Endring fra 2023 til 2024'!I$1)</f>
        <v>226401.63275745561</v>
      </c>
      <c r="J210" s="2">
        <f>SUMIFS(Bakgrunnsdata!$F:$F,Bakgrunnsdata!$C:$C,'Endring fra 2023 til 2024'!$B210,Bakgrunnsdata!$D:$D,'Endring fra 2023 til 2024'!J$1)</f>
        <v>227451.37430927806</v>
      </c>
      <c r="K210" s="2">
        <f>SUMIFS(Bakgrunnsdata!$F:$F,Bakgrunnsdata!$C:$C,'Endring fra 2023 til 2024'!$B210,Bakgrunnsdata!$D:$D,'Endring fra 2023 til 2024'!K$1)</f>
        <v>229369.63420855292</v>
      </c>
      <c r="L210" s="2">
        <f>SUMIFS(Bakgrunnsdata!$F:$F,Bakgrunnsdata!$C:$C,'Endring fra 2023 til 2024'!$B210,Bakgrunnsdata!$D:$D,'Endring fra 2023 til 2024'!L$1)</f>
        <v>202288.81103500043</v>
      </c>
      <c r="M210" s="2">
        <f>SUMIFS(Bakgrunnsdata!$F:$F,Bakgrunnsdata!$C:$C,'Endring fra 2023 til 2024'!$B210,Bakgrunnsdata!$D:$D,'Endring fra 2023 til 2024'!M$1)</f>
        <v>225806.26973557411</v>
      </c>
      <c r="N210" s="2">
        <f>SUMIFS(Bakgrunnsdata!$F:$F,Bakgrunnsdata!$C:$C,'Endring fra 2023 til 2024'!$B210,Bakgrunnsdata!$D:$D,'Endring fra 2023 til 2024'!N$1)</f>
        <v>206802.33801601134</v>
      </c>
      <c r="O210" s="2">
        <f>SUMIFS(Bakgrunnsdata!$F:$F,Bakgrunnsdata!$C:$C,'Endring fra 2023 til 2024'!$B210,Bakgrunnsdata!$D:$D,'Endring fra 2023 til 2024'!O$1)</f>
        <v>211442.5499220647</v>
      </c>
      <c r="P210" s="2">
        <f>SUMIFS(Bakgrunnsdata!$F:$F,Bakgrunnsdata!$C:$C,'Endring fra 2023 til 2024'!$B210,Bakgrunnsdata!$D:$D,'Endring fra 2023 til 2024'!P$1)</f>
        <v>233931.5644065972</v>
      </c>
      <c r="Q210" s="5">
        <f t="shared" si="6"/>
        <v>0.10635992846672382</v>
      </c>
      <c r="R210" s="6">
        <f t="shared" si="7"/>
        <v>22489.014484532498</v>
      </c>
    </row>
    <row r="211" spans="1:18">
      <c r="A211" t="s">
        <v>405</v>
      </c>
      <c r="B211" t="s">
        <v>430</v>
      </c>
      <c r="C211" t="s">
        <v>431</v>
      </c>
      <c r="D211" s="2">
        <f>SUMIFS(Bakgrunnsdata!$F:$F,Bakgrunnsdata!$C:$C,'Endring fra 2023 til 2024'!$B211,Bakgrunnsdata!$D:$D,'Endring fra 2023 til 2024'!D$1)</f>
        <v>48272.912287760482</v>
      </c>
      <c r="E211" s="2">
        <f>SUMIFS(Bakgrunnsdata!$F:$F,Bakgrunnsdata!$C:$C,'Endring fra 2023 til 2024'!$B211,Bakgrunnsdata!$D:$D,'Endring fra 2023 til 2024'!E$1)</f>
        <v>46529.099126493151</v>
      </c>
      <c r="F211" s="2">
        <f>SUMIFS(Bakgrunnsdata!$F:$F,Bakgrunnsdata!$C:$C,'Endring fra 2023 til 2024'!$B211,Bakgrunnsdata!$D:$D,'Endring fra 2023 til 2024'!F$1)</f>
        <v>48720.347148012537</v>
      </c>
      <c r="G211" s="2">
        <f>SUMIFS(Bakgrunnsdata!$F:$F,Bakgrunnsdata!$C:$C,'Endring fra 2023 til 2024'!$B211,Bakgrunnsdata!$D:$D,'Endring fra 2023 til 2024'!G$1)</f>
        <v>46251.300976262442</v>
      </c>
      <c r="H211" s="2">
        <f>SUMIFS(Bakgrunnsdata!$F:$F,Bakgrunnsdata!$C:$C,'Endring fra 2023 til 2024'!$B211,Bakgrunnsdata!$D:$D,'Endring fra 2023 til 2024'!H$1)</f>
        <v>48099.754868569966</v>
      </c>
      <c r="I211" s="2">
        <f>SUMIFS(Bakgrunnsdata!$F:$F,Bakgrunnsdata!$C:$C,'Endring fra 2023 til 2024'!$B211,Bakgrunnsdata!$D:$D,'Endring fra 2023 til 2024'!I$1)</f>
        <v>48093.704665635029</v>
      </c>
      <c r="J211" s="2">
        <f>SUMIFS(Bakgrunnsdata!$F:$F,Bakgrunnsdata!$C:$C,'Endring fra 2023 til 2024'!$B211,Bakgrunnsdata!$D:$D,'Endring fra 2023 til 2024'!J$1)</f>
        <v>57233.464537659311</v>
      </c>
      <c r="K211" s="2">
        <f>SUMIFS(Bakgrunnsdata!$F:$F,Bakgrunnsdata!$C:$C,'Endring fra 2023 til 2024'!$B211,Bakgrunnsdata!$D:$D,'Endring fra 2023 til 2024'!K$1)</f>
        <v>56618.562676340895</v>
      </c>
      <c r="L211" s="2">
        <f>SUMIFS(Bakgrunnsdata!$F:$F,Bakgrunnsdata!$C:$C,'Endring fra 2023 til 2024'!$B211,Bakgrunnsdata!$D:$D,'Endring fra 2023 til 2024'!L$1)</f>
        <v>50488.696772990974</v>
      </c>
      <c r="M211" s="2">
        <f>SUMIFS(Bakgrunnsdata!$F:$F,Bakgrunnsdata!$C:$C,'Endring fra 2023 til 2024'!$B211,Bakgrunnsdata!$D:$D,'Endring fra 2023 til 2024'!M$1)</f>
        <v>53887.010563100208</v>
      </c>
      <c r="N211" s="2">
        <f>SUMIFS(Bakgrunnsdata!$F:$F,Bakgrunnsdata!$C:$C,'Endring fra 2023 til 2024'!$B211,Bakgrunnsdata!$D:$D,'Endring fra 2023 til 2024'!N$1)</f>
        <v>53863.136122192256</v>
      </c>
      <c r="O211" s="2">
        <f>SUMIFS(Bakgrunnsdata!$F:$F,Bakgrunnsdata!$C:$C,'Endring fra 2023 til 2024'!$B211,Bakgrunnsdata!$D:$D,'Endring fra 2023 til 2024'!O$1)</f>
        <v>50075.16113610223</v>
      </c>
      <c r="P211" s="2">
        <f>SUMIFS(Bakgrunnsdata!$F:$F,Bakgrunnsdata!$C:$C,'Endring fra 2023 til 2024'!$B211,Bakgrunnsdata!$D:$D,'Endring fra 2023 til 2024'!P$1)</f>
        <v>49971.507744364069</v>
      </c>
      <c r="Q211" s="5">
        <f t="shared" si="6"/>
        <v>-2.0699562295253271E-3</v>
      </c>
      <c r="R211" s="6">
        <f t="shared" si="7"/>
        <v>-103.65339173816028</v>
      </c>
    </row>
    <row r="212" spans="1:18">
      <c r="A212" t="s">
        <v>405</v>
      </c>
      <c r="B212" t="s">
        <v>432</v>
      </c>
      <c r="C212" t="s">
        <v>433</v>
      </c>
      <c r="D212" s="2">
        <f>SUMIFS(Bakgrunnsdata!$F:$F,Bakgrunnsdata!$C:$C,'Endring fra 2023 til 2024'!$B212,Bakgrunnsdata!$D:$D,'Endring fra 2023 til 2024'!D$1)</f>
        <v>64012.463622407231</v>
      </c>
      <c r="E212" s="2">
        <f>SUMIFS(Bakgrunnsdata!$F:$F,Bakgrunnsdata!$C:$C,'Endring fra 2023 til 2024'!$B212,Bakgrunnsdata!$D:$D,'Endring fra 2023 til 2024'!E$1)</f>
        <v>64979.748155911628</v>
      </c>
      <c r="F212" s="2">
        <f>SUMIFS(Bakgrunnsdata!$F:$F,Bakgrunnsdata!$C:$C,'Endring fra 2023 til 2024'!$B212,Bakgrunnsdata!$D:$D,'Endring fra 2023 til 2024'!F$1)</f>
        <v>63794.838430753218</v>
      </c>
      <c r="G212" s="2">
        <f>SUMIFS(Bakgrunnsdata!$F:$F,Bakgrunnsdata!$C:$C,'Endring fra 2023 til 2024'!$B212,Bakgrunnsdata!$D:$D,'Endring fra 2023 til 2024'!G$1)</f>
        <v>60706.486018442549</v>
      </c>
      <c r="H212" s="2">
        <f>SUMIFS(Bakgrunnsdata!$F:$F,Bakgrunnsdata!$C:$C,'Endring fra 2023 til 2024'!$B212,Bakgrunnsdata!$D:$D,'Endring fra 2023 til 2024'!H$1)</f>
        <v>61453.653160106507</v>
      </c>
      <c r="I212" s="2">
        <f>SUMIFS(Bakgrunnsdata!$F:$F,Bakgrunnsdata!$C:$C,'Endring fra 2023 til 2024'!$B212,Bakgrunnsdata!$D:$D,'Endring fra 2023 til 2024'!I$1)</f>
        <v>61326.544590087549</v>
      </c>
      <c r="J212" s="2">
        <f>SUMIFS(Bakgrunnsdata!$F:$F,Bakgrunnsdata!$C:$C,'Endring fra 2023 til 2024'!$B212,Bakgrunnsdata!$D:$D,'Endring fra 2023 til 2024'!J$1)</f>
        <v>60064.593716899726</v>
      </c>
      <c r="K212" s="2">
        <f>SUMIFS(Bakgrunnsdata!$F:$F,Bakgrunnsdata!$C:$C,'Endring fra 2023 til 2024'!$B212,Bakgrunnsdata!$D:$D,'Endring fra 2023 til 2024'!K$1)</f>
        <v>63467.754498369119</v>
      </c>
      <c r="L212" s="2">
        <f>SUMIFS(Bakgrunnsdata!$F:$F,Bakgrunnsdata!$C:$C,'Endring fra 2023 til 2024'!$B212,Bakgrunnsdata!$D:$D,'Endring fra 2023 til 2024'!L$1)</f>
        <v>51169.016507204338</v>
      </c>
      <c r="M212" s="2">
        <f>SUMIFS(Bakgrunnsdata!$F:$F,Bakgrunnsdata!$C:$C,'Endring fra 2023 til 2024'!$B212,Bakgrunnsdata!$D:$D,'Endring fra 2023 til 2024'!M$1)</f>
        <v>53075.827399037109</v>
      </c>
      <c r="N212" s="2">
        <f>SUMIFS(Bakgrunnsdata!$F:$F,Bakgrunnsdata!$C:$C,'Endring fra 2023 til 2024'!$B212,Bakgrunnsdata!$D:$D,'Endring fra 2023 til 2024'!N$1)</f>
        <v>51385.774409791236</v>
      </c>
      <c r="O212" s="2">
        <f>SUMIFS(Bakgrunnsdata!$F:$F,Bakgrunnsdata!$C:$C,'Endring fra 2023 til 2024'!$B212,Bakgrunnsdata!$D:$D,'Endring fra 2023 til 2024'!O$1)</f>
        <v>48932.080373981196</v>
      </c>
      <c r="P212" s="2">
        <f>SUMIFS(Bakgrunnsdata!$F:$F,Bakgrunnsdata!$C:$C,'Endring fra 2023 til 2024'!$B212,Bakgrunnsdata!$D:$D,'Endring fra 2023 til 2024'!P$1)</f>
        <v>66360.89461465065</v>
      </c>
      <c r="Q212" s="5">
        <f t="shared" si="6"/>
        <v>0.35618379818441004</v>
      </c>
      <c r="R212" s="6">
        <f t="shared" si="7"/>
        <v>17428.814240669453</v>
      </c>
    </row>
    <row r="213" spans="1:18">
      <c r="A213" t="s">
        <v>405</v>
      </c>
      <c r="B213" t="s">
        <v>434</v>
      </c>
      <c r="C213" t="s">
        <v>435</v>
      </c>
      <c r="D213" s="2">
        <f>SUMIFS(Bakgrunnsdata!$F:$F,Bakgrunnsdata!$C:$C,'Endring fra 2023 til 2024'!$B213,Bakgrunnsdata!$D:$D,'Endring fra 2023 til 2024'!D$1)</f>
        <v>41794.240520863306</v>
      </c>
      <c r="E213" s="2">
        <f>SUMIFS(Bakgrunnsdata!$F:$F,Bakgrunnsdata!$C:$C,'Endring fra 2023 til 2024'!$B213,Bakgrunnsdata!$D:$D,'Endring fra 2023 til 2024'!E$1)</f>
        <v>41656.161617784928</v>
      </c>
      <c r="F213" s="2">
        <f>SUMIFS(Bakgrunnsdata!$F:$F,Bakgrunnsdata!$C:$C,'Endring fra 2023 til 2024'!$B213,Bakgrunnsdata!$D:$D,'Endring fra 2023 til 2024'!F$1)</f>
        <v>43049.982696300205</v>
      </c>
      <c r="G213" s="2">
        <f>SUMIFS(Bakgrunnsdata!$F:$F,Bakgrunnsdata!$C:$C,'Endring fra 2023 til 2024'!$B213,Bakgrunnsdata!$D:$D,'Endring fra 2023 til 2024'!G$1)</f>
        <v>43652.954321935656</v>
      </c>
      <c r="H213" s="2">
        <f>SUMIFS(Bakgrunnsdata!$F:$F,Bakgrunnsdata!$C:$C,'Endring fra 2023 til 2024'!$B213,Bakgrunnsdata!$D:$D,'Endring fra 2023 til 2024'!H$1)</f>
        <v>43598.917216726375</v>
      </c>
      <c r="I213" s="2">
        <f>SUMIFS(Bakgrunnsdata!$F:$F,Bakgrunnsdata!$C:$C,'Endring fra 2023 til 2024'!$B213,Bakgrunnsdata!$D:$D,'Endring fra 2023 til 2024'!I$1)</f>
        <v>42511.115044637081</v>
      </c>
      <c r="J213" s="2">
        <f>SUMIFS(Bakgrunnsdata!$F:$F,Bakgrunnsdata!$C:$C,'Endring fra 2023 til 2024'!$B213,Bakgrunnsdata!$D:$D,'Endring fra 2023 til 2024'!J$1)</f>
        <v>40396.182909985626</v>
      </c>
      <c r="K213" s="2">
        <f>SUMIFS(Bakgrunnsdata!$F:$F,Bakgrunnsdata!$C:$C,'Endring fra 2023 til 2024'!$B213,Bakgrunnsdata!$D:$D,'Endring fra 2023 til 2024'!K$1)</f>
        <v>43652.562558275502</v>
      </c>
      <c r="L213" s="2">
        <f>SUMIFS(Bakgrunnsdata!$F:$F,Bakgrunnsdata!$C:$C,'Endring fra 2023 til 2024'!$B213,Bakgrunnsdata!$D:$D,'Endring fra 2023 til 2024'!L$1)</f>
        <v>42955.608860089487</v>
      </c>
      <c r="M213" s="2">
        <f>SUMIFS(Bakgrunnsdata!$F:$F,Bakgrunnsdata!$C:$C,'Endring fra 2023 til 2024'!$B213,Bakgrunnsdata!$D:$D,'Endring fra 2023 til 2024'!M$1)</f>
        <v>40296.805929333612</v>
      </c>
      <c r="N213" s="2">
        <f>SUMIFS(Bakgrunnsdata!$F:$F,Bakgrunnsdata!$C:$C,'Endring fra 2023 til 2024'!$B213,Bakgrunnsdata!$D:$D,'Endring fra 2023 til 2024'!N$1)</f>
        <v>39676.394144204212</v>
      </c>
      <c r="O213" s="2">
        <f>SUMIFS(Bakgrunnsdata!$F:$F,Bakgrunnsdata!$C:$C,'Endring fra 2023 til 2024'!$B213,Bakgrunnsdata!$D:$D,'Endring fra 2023 til 2024'!O$1)</f>
        <v>37631.440652866542</v>
      </c>
      <c r="P213" s="2">
        <f>SUMIFS(Bakgrunnsdata!$F:$F,Bakgrunnsdata!$C:$C,'Endring fra 2023 til 2024'!$B213,Bakgrunnsdata!$D:$D,'Endring fra 2023 til 2024'!P$1)</f>
        <v>35415.849679303923</v>
      </c>
      <c r="Q213" s="5">
        <f t="shared" si="6"/>
        <v>-5.8876060419808751E-2</v>
      </c>
      <c r="R213" s="6">
        <f t="shared" si="7"/>
        <v>-2215.5909735626192</v>
      </c>
    </row>
    <row r="214" spans="1:18">
      <c r="A214" t="s">
        <v>405</v>
      </c>
      <c r="B214" t="s">
        <v>436</v>
      </c>
      <c r="C214" t="s">
        <v>437</v>
      </c>
      <c r="D214" s="2">
        <f>SUMIFS(Bakgrunnsdata!$F:$F,Bakgrunnsdata!$C:$C,'Endring fra 2023 til 2024'!$B214,Bakgrunnsdata!$D:$D,'Endring fra 2023 til 2024'!D$1)</f>
        <v>46790.194961890389</v>
      </c>
      <c r="E214" s="2">
        <f>SUMIFS(Bakgrunnsdata!$F:$F,Bakgrunnsdata!$C:$C,'Endring fra 2023 til 2024'!$B214,Bakgrunnsdata!$D:$D,'Endring fra 2023 til 2024'!E$1)</f>
        <v>48552.383861466144</v>
      </c>
      <c r="F214" s="2">
        <f>SUMIFS(Bakgrunnsdata!$F:$F,Bakgrunnsdata!$C:$C,'Endring fra 2023 til 2024'!$B214,Bakgrunnsdata!$D:$D,'Endring fra 2023 til 2024'!F$1)</f>
        <v>50125.964544754548</v>
      </c>
      <c r="G214" s="2">
        <f>SUMIFS(Bakgrunnsdata!$F:$F,Bakgrunnsdata!$C:$C,'Endring fra 2023 til 2024'!$B214,Bakgrunnsdata!$D:$D,'Endring fra 2023 til 2024'!G$1)</f>
        <v>46855.300484464147</v>
      </c>
      <c r="H214" s="2">
        <f>SUMIFS(Bakgrunnsdata!$F:$F,Bakgrunnsdata!$C:$C,'Endring fra 2023 til 2024'!$B214,Bakgrunnsdata!$D:$D,'Endring fra 2023 til 2024'!H$1)</f>
        <v>47059.419799992051</v>
      </c>
      <c r="I214" s="2">
        <f>SUMIFS(Bakgrunnsdata!$F:$F,Bakgrunnsdata!$C:$C,'Endring fra 2023 til 2024'!$B214,Bakgrunnsdata!$D:$D,'Endring fra 2023 til 2024'!I$1)</f>
        <v>48674.153604699597</v>
      </c>
      <c r="J214" s="2">
        <f>SUMIFS(Bakgrunnsdata!$F:$F,Bakgrunnsdata!$C:$C,'Endring fra 2023 til 2024'!$B214,Bakgrunnsdata!$D:$D,'Endring fra 2023 til 2024'!J$1)</f>
        <v>49673.556149961631</v>
      </c>
      <c r="K214" s="2">
        <f>SUMIFS(Bakgrunnsdata!$F:$F,Bakgrunnsdata!$C:$C,'Endring fra 2023 til 2024'!$B214,Bakgrunnsdata!$D:$D,'Endring fra 2023 til 2024'!K$1)</f>
        <v>58091.366937204788</v>
      </c>
      <c r="L214" s="2">
        <f>SUMIFS(Bakgrunnsdata!$F:$F,Bakgrunnsdata!$C:$C,'Endring fra 2023 til 2024'!$B214,Bakgrunnsdata!$D:$D,'Endring fra 2023 til 2024'!L$1)</f>
        <v>51871.030420305411</v>
      </c>
      <c r="M214" s="2">
        <f>SUMIFS(Bakgrunnsdata!$F:$F,Bakgrunnsdata!$C:$C,'Endring fra 2023 til 2024'!$B214,Bakgrunnsdata!$D:$D,'Endring fra 2023 til 2024'!M$1)</f>
        <v>52316.716386837994</v>
      </c>
      <c r="N214" s="2">
        <f>SUMIFS(Bakgrunnsdata!$F:$F,Bakgrunnsdata!$C:$C,'Endring fra 2023 til 2024'!$B214,Bakgrunnsdata!$D:$D,'Endring fra 2023 til 2024'!N$1)</f>
        <v>52403.740294864401</v>
      </c>
      <c r="O214" s="2">
        <f>SUMIFS(Bakgrunnsdata!$F:$F,Bakgrunnsdata!$C:$C,'Endring fra 2023 til 2024'!$B214,Bakgrunnsdata!$D:$D,'Endring fra 2023 til 2024'!O$1)</f>
        <v>53009.196159285661</v>
      </c>
      <c r="P214" s="2">
        <f>SUMIFS(Bakgrunnsdata!$F:$F,Bakgrunnsdata!$C:$C,'Endring fra 2023 til 2024'!$B214,Bakgrunnsdata!$D:$D,'Endring fra 2023 til 2024'!P$1)</f>
        <v>51403.858188952501</v>
      </c>
      <c r="Q214" s="5">
        <f t="shared" si="6"/>
        <v>-3.0284140991486241E-2</v>
      </c>
      <c r="R214" s="6">
        <f t="shared" si="7"/>
        <v>-1605.3379703331593</v>
      </c>
    </row>
    <row r="215" spans="1:18">
      <c r="A215" t="s">
        <v>405</v>
      </c>
      <c r="B215" t="s">
        <v>438</v>
      </c>
      <c r="C215" t="s">
        <v>439</v>
      </c>
      <c r="D215" s="2">
        <f>SUMIFS(Bakgrunnsdata!$F:$F,Bakgrunnsdata!$C:$C,'Endring fra 2023 til 2024'!$B215,Bakgrunnsdata!$D:$D,'Endring fra 2023 til 2024'!D$1)</f>
        <v>183520.85466901227</v>
      </c>
      <c r="E215" s="2">
        <f>SUMIFS(Bakgrunnsdata!$F:$F,Bakgrunnsdata!$C:$C,'Endring fra 2023 til 2024'!$B215,Bakgrunnsdata!$D:$D,'Endring fra 2023 til 2024'!E$1)</f>
        <v>321976.82607829204</v>
      </c>
      <c r="F215" s="2">
        <f>SUMIFS(Bakgrunnsdata!$F:$F,Bakgrunnsdata!$C:$C,'Endring fra 2023 til 2024'!$B215,Bakgrunnsdata!$D:$D,'Endring fra 2023 til 2024'!F$1)</f>
        <v>325815.26512142946</v>
      </c>
      <c r="G215" s="2">
        <f>SUMIFS(Bakgrunnsdata!$F:$F,Bakgrunnsdata!$C:$C,'Endring fra 2023 til 2024'!$B215,Bakgrunnsdata!$D:$D,'Endring fra 2023 til 2024'!G$1)</f>
        <v>318436.25065889512</v>
      </c>
      <c r="H215" s="2">
        <f>SUMIFS(Bakgrunnsdata!$F:$F,Bakgrunnsdata!$C:$C,'Endring fra 2023 til 2024'!$B215,Bakgrunnsdata!$D:$D,'Endring fra 2023 til 2024'!H$1)</f>
        <v>356174.36587420938</v>
      </c>
      <c r="I215" s="2">
        <f>SUMIFS(Bakgrunnsdata!$F:$F,Bakgrunnsdata!$C:$C,'Endring fra 2023 til 2024'!$B215,Bakgrunnsdata!$D:$D,'Endring fra 2023 til 2024'!I$1)</f>
        <v>333528.45832064026</v>
      </c>
      <c r="J215" s="2">
        <f>SUMIFS(Bakgrunnsdata!$F:$F,Bakgrunnsdata!$C:$C,'Endring fra 2023 til 2024'!$B215,Bakgrunnsdata!$D:$D,'Endring fra 2023 til 2024'!J$1)</f>
        <v>343864.70481896173</v>
      </c>
      <c r="K215" s="2">
        <f>SUMIFS(Bakgrunnsdata!$F:$F,Bakgrunnsdata!$C:$C,'Endring fra 2023 til 2024'!$B215,Bakgrunnsdata!$D:$D,'Endring fra 2023 til 2024'!K$1)</f>
        <v>346248.72665237309</v>
      </c>
      <c r="L215" s="2">
        <f>SUMIFS(Bakgrunnsdata!$F:$F,Bakgrunnsdata!$C:$C,'Endring fra 2023 til 2024'!$B215,Bakgrunnsdata!$D:$D,'Endring fra 2023 til 2024'!L$1)</f>
        <v>316419.45229582395</v>
      </c>
      <c r="M215" s="2">
        <f>SUMIFS(Bakgrunnsdata!$F:$F,Bakgrunnsdata!$C:$C,'Endring fra 2023 til 2024'!$B215,Bakgrunnsdata!$D:$D,'Endring fra 2023 til 2024'!M$1)</f>
        <v>362891.15928490181</v>
      </c>
      <c r="N215" s="2">
        <f>SUMIFS(Bakgrunnsdata!$F:$F,Bakgrunnsdata!$C:$C,'Endring fra 2023 til 2024'!$B215,Bakgrunnsdata!$D:$D,'Endring fra 2023 til 2024'!N$1)</f>
        <v>322153.92488565686</v>
      </c>
      <c r="O215" s="2">
        <f>SUMIFS(Bakgrunnsdata!$F:$F,Bakgrunnsdata!$C:$C,'Endring fra 2023 til 2024'!$B215,Bakgrunnsdata!$D:$D,'Endring fra 2023 til 2024'!O$1)</f>
        <v>354877.63742160471</v>
      </c>
      <c r="P215" s="2">
        <f>SUMIFS(Bakgrunnsdata!$F:$F,Bakgrunnsdata!$C:$C,'Endring fra 2023 til 2024'!$B215,Bakgrunnsdata!$D:$D,'Endring fra 2023 til 2024'!P$1)</f>
        <v>333257.62880943815</v>
      </c>
      <c r="Q215" s="5">
        <f t="shared" si="6"/>
        <v>-6.0922431656298959E-2</v>
      </c>
      <c r="R215" s="6">
        <f t="shared" si="7"/>
        <v>-21620.008612166566</v>
      </c>
    </row>
    <row r="216" spans="1:18">
      <c r="A216" t="s">
        <v>405</v>
      </c>
      <c r="B216" t="s">
        <v>440</v>
      </c>
      <c r="C216" t="s">
        <v>441</v>
      </c>
      <c r="D216" s="2">
        <f>SUMIFS(Bakgrunnsdata!$F:$F,Bakgrunnsdata!$C:$C,'Endring fra 2023 til 2024'!$B216,Bakgrunnsdata!$D:$D,'Endring fra 2023 til 2024'!D$1)</f>
        <v>23595.990043412115</v>
      </c>
      <c r="E216" s="2">
        <f>SUMIFS(Bakgrunnsdata!$F:$F,Bakgrunnsdata!$C:$C,'Endring fra 2023 til 2024'!$B216,Bakgrunnsdata!$D:$D,'Endring fra 2023 til 2024'!E$1)</f>
        <v>23392.273206244889</v>
      </c>
      <c r="F216" s="2">
        <f>SUMIFS(Bakgrunnsdata!$F:$F,Bakgrunnsdata!$C:$C,'Endring fra 2023 til 2024'!$B216,Bakgrunnsdata!$D:$D,'Endring fra 2023 til 2024'!F$1)</f>
        <v>23342.156433669614</v>
      </c>
      <c r="G216" s="2">
        <f>SUMIFS(Bakgrunnsdata!$F:$F,Bakgrunnsdata!$C:$C,'Endring fra 2023 til 2024'!$B216,Bakgrunnsdata!$D:$D,'Endring fra 2023 til 2024'!G$1)</f>
        <v>23375.646509180966</v>
      </c>
      <c r="H216" s="2">
        <f>SUMIFS(Bakgrunnsdata!$F:$F,Bakgrunnsdata!$C:$C,'Endring fra 2023 til 2024'!$B216,Bakgrunnsdata!$D:$D,'Endring fra 2023 til 2024'!H$1)</f>
        <v>23297.334693908117</v>
      </c>
      <c r="I216" s="2">
        <f>SUMIFS(Bakgrunnsdata!$F:$F,Bakgrunnsdata!$C:$C,'Endring fra 2023 til 2024'!$B216,Bakgrunnsdata!$D:$D,'Endring fra 2023 til 2024'!I$1)</f>
        <v>23789.535651890841</v>
      </c>
      <c r="J216" s="2">
        <f>SUMIFS(Bakgrunnsdata!$F:$F,Bakgrunnsdata!$C:$C,'Endring fra 2023 til 2024'!$B216,Bakgrunnsdata!$D:$D,'Endring fra 2023 til 2024'!J$1)</f>
        <v>24516.797752921899</v>
      </c>
      <c r="K216" s="2">
        <f>SUMIFS(Bakgrunnsdata!$F:$F,Bakgrunnsdata!$C:$C,'Endring fra 2023 til 2024'!$B216,Bakgrunnsdata!$D:$D,'Endring fra 2023 til 2024'!K$1)</f>
        <v>25212.865471293218</v>
      </c>
      <c r="L216" s="2">
        <f>SUMIFS(Bakgrunnsdata!$F:$F,Bakgrunnsdata!$C:$C,'Endring fra 2023 til 2024'!$B216,Bakgrunnsdata!$D:$D,'Endring fra 2023 til 2024'!L$1)</f>
        <v>22918.312385813984</v>
      </c>
      <c r="M216" s="2">
        <f>SUMIFS(Bakgrunnsdata!$F:$F,Bakgrunnsdata!$C:$C,'Endring fra 2023 til 2024'!$B216,Bakgrunnsdata!$D:$D,'Endring fra 2023 til 2024'!M$1)</f>
        <v>25763.274468169766</v>
      </c>
      <c r="N216" s="2">
        <f>SUMIFS(Bakgrunnsdata!$F:$F,Bakgrunnsdata!$C:$C,'Endring fra 2023 til 2024'!$B216,Bakgrunnsdata!$D:$D,'Endring fra 2023 til 2024'!N$1)</f>
        <v>25626.86601792512</v>
      </c>
      <c r="O216" s="2">
        <f>SUMIFS(Bakgrunnsdata!$F:$F,Bakgrunnsdata!$C:$C,'Endring fra 2023 til 2024'!$B216,Bakgrunnsdata!$D:$D,'Endring fra 2023 til 2024'!O$1)</f>
        <v>26630.098065886636</v>
      </c>
      <c r="P216" s="2">
        <f>SUMIFS(Bakgrunnsdata!$F:$F,Bakgrunnsdata!$C:$C,'Endring fra 2023 til 2024'!$B216,Bakgrunnsdata!$D:$D,'Endring fra 2023 til 2024'!P$1)</f>
        <v>25756.272015655926</v>
      </c>
      <c r="Q216" s="5">
        <f t="shared" si="6"/>
        <v>-3.2813474740826742E-2</v>
      </c>
      <c r="R216" s="6">
        <f t="shared" si="7"/>
        <v>-873.82605023070937</v>
      </c>
    </row>
    <row r="217" spans="1:18">
      <c r="A217" t="s">
        <v>405</v>
      </c>
      <c r="B217" t="s">
        <v>442</v>
      </c>
      <c r="C217" t="s">
        <v>443</v>
      </c>
      <c r="D217" s="2">
        <f>SUMIFS(Bakgrunnsdata!$F:$F,Bakgrunnsdata!$C:$C,'Endring fra 2023 til 2024'!$B217,Bakgrunnsdata!$D:$D,'Endring fra 2023 til 2024'!D$1)</f>
        <v>80851.520415131701</v>
      </c>
      <c r="E217" s="2">
        <f>SUMIFS(Bakgrunnsdata!$F:$F,Bakgrunnsdata!$C:$C,'Endring fra 2023 til 2024'!$B217,Bakgrunnsdata!$D:$D,'Endring fra 2023 til 2024'!E$1)</f>
        <v>80690.76335083069</v>
      </c>
      <c r="F217" s="2">
        <f>SUMIFS(Bakgrunnsdata!$F:$F,Bakgrunnsdata!$C:$C,'Endring fra 2023 til 2024'!$B217,Bakgrunnsdata!$D:$D,'Endring fra 2023 til 2024'!F$1)</f>
        <v>80828.789494245968</v>
      </c>
      <c r="G217" s="2">
        <f>SUMIFS(Bakgrunnsdata!$F:$F,Bakgrunnsdata!$C:$C,'Endring fra 2023 til 2024'!$B217,Bakgrunnsdata!$D:$D,'Endring fra 2023 til 2024'!G$1)</f>
        <v>80561.383839907299</v>
      </c>
      <c r="H217" s="2">
        <f>SUMIFS(Bakgrunnsdata!$F:$F,Bakgrunnsdata!$C:$C,'Endring fra 2023 til 2024'!$B217,Bakgrunnsdata!$D:$D,'Endring fra 2023 til 2024'!H$1)</f>
        <v>80094.344435151201</v>
      </c>
      <c r="I217" s="2">
        <f>SUMIFS(Bakgrunnsdata!$F:$F,Bakgrunnsdata!$C:$C,'Endring fra 2023 til 2024'!$B217,Bakgrunnsdata!$D:$D,'Endring fra 2023 til 2024'!I$1)</f>
        <v>75920.004214259156</v>
      </c>
      <c r="J217" s="2">
        <f>SUMIFS(Bakgrunnsdata!$F:$F,Bakgrunnsdata!$C:$C,'Endring fra 2023 til 2024'!$B217,Bakgrunnsdata!$D:$D,'Endring fra 2023 til 2024'!J$1)</f>
        <v>75256.813077375715</v>
      </c>
      <c r="K217" s="2">
        <f>SUMIFS(Bakgrunnsdata!$F:$F,Bakgrunnsdata!$C:$C,'Endring fra 2023 til 2024'!$B217,Bakgrunnsdata!$D:$D,'Endring fra 2023 til 2024'!K$1)</f>
        <v>76982.769688745102</v>
      </c>
      <c r="L217" s="2">
        <f>SUMIFS(Bakgrunnsdata!$F:$F,Bakgrunnsdata!$C:$C,'Endring fra 2023 til 2024'!$B217,Bakgrunnsdata!$D:$D,'Endring fra 2023 til 2024'!L$1)</f>
        <v>73344.382361827855</v>
      </c>
      <c r="M217" s="2">
        <f>SUMIFS(Bakgrunnsdata!$F:$F,Bakgrunnsdata!$C:$C,'Endring fra 2023 til 2024'!$B217,Bakgrunnsdata!$D:$D,'Endring fra 2023 til 2024'!M$1)</f>
        <v>67015.207083374626</v>
      </c>
      <c r="N217" s="2">
        <f>SUMIFS(Bakgrunnsdata!$F:$F,Bakgrunnsdata!$C:$C,'Endring fra 2023 til 2024'!$B217,Bakgrunnsdata!$D:$D,'Endring fra 2023 til 2024'!N$1)</f>
        <v>68051.574160693999</v>
      </c>
      <c r="O217" s="2">
        <f>SUMIFS(Bakgrunnsdata!$F:$F,Bakgrunnsdata!$C:$C,'Endring fra 2023 til 2024'!$B217,Bakgrunnsdata!$D:$D,'Endring fra 2023 til 2024'!O$1)</f>
        <v>66588.498327023568</v>
      </c>
      <c r="P217" s="2">
        <f>SUMIFS(Bakgrunnsdata!$F:$F,Bakgrunnsdata!$C:$C,'Endring fra 2023 til 2024'!$B217,Bakgrunnsdata!$D:$D,'Endring fra 2023 til 2024'!P$1)</f>
        <v>64593.600882988641</v>
      </c>
      <c r="Q217" s="5">
        <f t="shared" si="6"/>
        <v>-2.9958588857759816E-2</v>
      </c>
      <c r="R217" s="6">
        <f t="shared" si="7"/>
        <v>-1994.8974440349266</v>
      </c>
    </row>
    <row r="218" spans="1:18">
      <c r="A218" t="s">
        <v>405</v>
      </c>
      <c r="B218" t="s">
        <v>444</v>
      </c>
      <c r="C218" t="s">
        <v>445</v>
      </c>
      <c r="D218" s="2">
        <f>SUMIFS(Bakgrunnsdata!$F:$F,Bakgrunnsdata!$C:$C,'Endring fra 2023 til 2024'!$B218,Bakgrunnsdata!$D:$D,'Endring fra 2023 til 2024'!D$1)</f>
        <v>2291820.1974224094</v>
      </c>
      <c r="E218" s="2">
        <f>SUMIFS(Bakgrunnsdata!$F:$F,Bakgrunnsdata!$C:$C,'Endring fra 2023 til 2024'!$B218,Bakgrunnsdata!$D:$D,'Endring fra 2023 til 2024'!E$1)</f>
        <v>1746250.3372118573</v>
      </c>
      <c r="F218" s="2">
        <f>SUMIFS(Bakgrunnsdata!$F:$F,Bakgrunnsdata!$C:$C,'Endring fra 2023 til 2024'!$B218,Bakgrunnsdata!$D:$D,'Endring fra 2023 til 2024'!F$1)</f>
        <v>1253428.6954024944</v>
      </c>
      <c r="G218" s="2">
        <f>SUMIFS(Bakgrunnsdata!$F:$F,Bakgrunnsdata!$C:$C,'Endring fra 2023 til 2024'!$B218,Bakgrunnsdata!$D:$D,'Endring fra 2023 til 2024'!G$1)</f>
        <v>1315189.8239351062</v>
      </c>
      <c r="H218" s="2">
        <f>SUMIFS(Bakgrunnsdata!$F:$F,Bakgrunnsdata!$C:$C,'Endring fra 2023 til 2024'!$B218,Bakgrunnsdata!$D:$D,'Endring fra 2023 til 2024'!H$1)</f>
        <v>1279246.8364127434</v>
      </c>
      <c r="I218" s="2">
        <f>SUMIFS(Bakgrunnsdata!$F:$F,Bakgrunnsdata!$C:$C,'Endring fra 2023 til 2024'!$B218,Bakgrunnsdata!$D:$D,'Endring fra 2023 til 2024'!I$1)</f>
        <v>1320527.5771849789</v>
      </c>
      <c r="J218" s="2">
        <f>SUMIFS(Bakgrunnsdata!$F:$F,Bakgrunnsdata!$C:$C,'Endring fra 2023 til 2024'!$B218,Bakgrunnsdata!$D:$D,'Endring fra 2023 til 2024'!J$1)</f>
        <v>1233384.7483413583</v>
      </c>
      <c r="K218" s="2">
        <f>SUMIFS(Bakgrunnsdata!$F:$F,Bakgrunnsdata!$C:$C,'Endring fra 2023 til 2024'!$B218,Bakgrunnsdata!$D:$D,'Endring fra 2023 til 2024'!K$1)</f>
        <v>1159077.4154460819</v>
      </c>
      <c r="L218" s="2">
        <f>SUMIFS(Bakgrunnsdata!$F:$F,Bakgrunnsdata!$C:$C,'Endring fra 2023 til 2024'!$B218,Bakgrunnsdata!$D:$D,'Endring fra 2023 til 2024'!L$1)</f>
        <v>1064100.5468773947</v>
      </c>
      <c r="M218" s="2">
        <f>SUMIFS(Bakgrunnsdata!$F:$F,Bakgrunnsdata!$C:$C,'Endring fra 2023 til 2024'!$B218,Bakgrunnsdata!$D:$D,'Endring fra 2023 til 2024'!M$1)</f>
        <v>938796.63885009836</v>
      </c>
      <c r="N218" s="2">
        <f>SUMIFS(Bakgrunnsdata!$F:$F,Bakgrunnsdata!$C:$C,'Endring fra 2023 til 2024'!$B218,Bakgrunnsdata!$D:$D,'Endring fra 2023 til 2024'!N$1)</f>
        <v>836585.24382785789</v>
      </c>
      <c r="O218" s="2">
        <f>SUMIFS(Bakgrunnsdata!$F:$F,Bakgrunnsdata!$C:$C,'Endring fra 2023 til 2024'!$B218,Bakgrunnsdata!$D:$D,'Endring fra 2023 til 2024'!O$1)</f>
        <v>820231.13739571115</v>
      </c>
      <c r="P218" s="2">
        <f>SUMIFS(Bakgrunnsdata!$F:$F,Bakgrunnsdata!$C:$C,'Endring fra 2023 til 2024'!$B218,Bakgrunnsdata!$D:$D,'Endring fra 2023 til 2024'!P$1)</f>
        <v>790192.37336785707</v>
      </c>
      <c r="Q218" s="5">
        <f t="shared" si="6"/>
        <v>-3.6622316147652212E-2</v>
      </c>
      <c r="R218" s="6">
        <f t="shared" si="7"/>
        <v>-30038.764027854078</v>
      </c>
    </row>
    <row r="219" spans="1:18">
      <c r="A219" t="s">
        <v>405</v>
      </c>
      <c r="B219" t="s">
        <v>446</v>
      </c>
      <c r="C219" t="s">
        <v>447</v>
      </c>
      <c r="D219" s="2">
        <f>SUMIFS(Bakgrunnsdata!$F:$F,Bakgrunnsdata!$C:$C,'Endring fra 2023 til 2024'!$B219,Bakgrunnsdata!$D:$D,'Endring fra 2023 til 2024'!D$1)</f>
        <v>554653.92547453195</v>
      </c>
      <c r="E219" s="2">
        <f>SUMIFS(Bakgrunnsdata!$F:$F,Bakgrunnsdata!$C:$C,'Endring fra 2023 til 2024'!$B219,Bakgrunnsdata!$D:$D,'Endring fra 2023 til 2024'!E$1)</f>
        <v>539813.28237908112</v>
      </c>
      <c r="F219" s="2">
        <f>SUMIFS(Bakgrunnsdata!$F:$F,Bakgrunnsdata!$C:$C,'Endring fra 2023 til 2024'!$B219,Bakgrunnsdata!$D:$D,'Endring fra 2023 til 2024'!F$1)</f>
        <v>557144.55138064688</v>
      </c>
      <c r="G219" s="2">
        <f>SUMIFS(Bakgrunnsdata!$F:$F,Bakgrunnsdata!$C:$C,'Endring fra 2023 til 2024'!$B219,Bakgrunnsdata!$D:$D,'Endring fra 2023 til 2024'!G$1)</f>
        <v>549037.52580027597</v>
      </c>
      <c r="H219" s="2">
        <f>SUMIFS(Bakgrunnsdata!$F:$F,Bakgrunnsdata!$C:$C,'Endring fra 2023 til 2024'!$B219,Bakgrunnsdata!$D:$D,'Endring fra 2023 til 2024'!H$1)</f>
        <v>557973.75324916374</v>
      </c>
      <c r="I219" s="2">
        <f>SUMIFS(Bakgrunnsdata!$F:$F,Bakgrunnsdata!$C:$C,'Endring fra 2023 til 2024'!$B219,Bakgrunnsdata!$D:$D,'Endring fra 2023 til 2024'!I$1)</f>
        <v>572485.76102206449</v>
      </c>
      <c r="J219" s="2">
        <f>SUMIFS(Bakgrunnsdata!$F:$F,Bakgrunnsdata!$C:$C,'Endring fra 2023 til 2024'!$B219,Bakgrunnsdata!$D:$D,'Endring fra 2023 til 2024'!J$1)</f>
        <v>654772.16426334705</v>
      </c>
      <c r="K219" s="2">
        <f>SUMIFS(Bakgrunnsdata!$F:$F,Bakgrunnsdata!$C:$C,'Endring fra 2023 til 2024'!$B219,Bakgrunnsdata!$D:$D,'Endring fra 2023 til 2024'!K$1)</f>
        <v>685866.95548669947</v>
      </c>
      <c r="L219" s="2">
        <f>SUMIFS(Bakgrunnsdata!$F:$F,Bakgrunnsdata!$C:$C,'Endring fra 2023 til 2024'!$B219,Bakgrunnsdata!$D:$D,'Endring fra 2023 til 2024'!L$1)</f>
        <v>681848.47569829796</v>
      </c>
      <c r="M219" s="2">
        <f>SUMIFS(Bakgrunnsdata!$F:$F,Bakgrunnsdata!$C:$C,'Endring fra 2023 til 2024'!$B219,Bakgrunnsdata!$D:$D,'Endring fra 2023 til 2024'!M$1)</f>
        <v>690909.41261715547</v>
      </c>
      <c r="N219" s="2">
        <f>SUMIFS(Bakgrunnsdata!$F:$F,Bakgrunnsdata!$C:$C,'Endring fra 2023 til 2024'!$B219,Bakgrunnsdata!$D:$D,'Endring fra 2023 til 2024'!N$1)</f>
        <v>700757.95678535278</v>
      </c>
      <c r="O219" s="2">
        <f>SUMIFS(Bakgrunnsdata!$F:$F,Bakgrunnsdata!$C:$C,'Endring fra 2023 til 2024'!$B219,Bakgrunnsdata!$D:$D,'Endring fra 2023 til 2024'!O$1)</f>
        <v>576911.37382511003</v>
      </c>
      <c r="P219" s="2">
        <f>SUMIFS(Bakgrunnsdata!$F:$F,Bakgrunnsdata!$C:$C,'Endring fra 2023 til 2024'!$B219,Bakgrunnsdata!$D:$D,'Endring fra 2023 til 2024'!P$1)</f>
        <v>582309.96804812108</v>
      </c>
      <c r="Q219" s="5">
        <f t="shared" si="6"/>
        <v>9.3577531453690188E-3</v>
      </c>
      <c r="R219" s="6">
        <f t="shared" si="7"/>
        <v>5398.5942230110522</v>
      </c>
    </row>
    <row r="220" spans="1:18">
      <c r="A220" t="s">
        <v>405</v>
      </c>
      <c r="B220" t="s">
        <v>448</v>
      </c>
      <c r="C220" t="s">
        <v>449</v>
      </c>
      <c r="D220" s="2">
        <f>SUMIFS(Bakgrunnsdata!$F:$F,Bakgrunnsdata!$C:$C,'Endring fra 2023 til 2024'!$B220,Bakgrunnsdata!$D:$D,'Endring fra 2023 til 2024'!D$1)</f>
        <v>13688.635368232357</v>
      </c>
      <c r="E220" s="2">
        <f>SUMIFS(Bakgrunnsdata!$F:$F,Bakgrunnsdata!$C:$C,'Endring fra 2023 til 2024'!$B220,Bakgrunnsdata!$D:$D,'Endring fra 2023 til 2024'!E$1)</f>
        <v>13685.77617217425</v>
      </c>
      <c r="F220" s="2">
        <f>SUMIFS(Bakgrunnsdata!$F:$F,Bakgrunnsdata!$C:$C,'Endring fra 2023 til 2024'!$B220,Bakgrunnsdata!$D:$D,'Endring fra 2023 til 2024'!F$1)</f>
        <v>13911.123821916568</v>
      </c>
      <c r="G220" s="2">
        <f>SUMIFS(Bakgrunnsdata!$F:$F,Bakgrunnsdata!$C:$C,'Endring fra 2023 til 2024'!$B220,Bakgrunnsdata!$D:$D,'Endring fra 2023 til 2024'!G$1)</f>
        <v>13975.508797681137</v>
      </c>
      <c r="H220" s="2">
        <f>SUMIFS(Bakgrunnsdata!$F:$F,Bakgrunnsdata!$C:$C,'Endring fra 2023 til 2024'!$B220,Bakgrunnsdata!$D:$D,'Endring fra 2023 til 2024'!H$1)</f>
        <v>13943.302169177632</v>
      </c>
      <c r="I220" s="2">
        <f>SUMIFS(Bakgrunnsdata!$F:$F,Bakgrunnsdata!$C:$C,'Endring fra 2023 til 2024'!$B220,Bakgrunnsdata!$D:$D,'Endring fra 2023 til 2024'!I$1)</f>
        <v>12711.731204923497</v>
      </c>
      <c r="J220" s="2">
        <f>SUMIFS(Bakgrunnsdata!$F:$F,Bakgrunnsdata!$C:$C,'Endring fra 2023 til 2024'!$B220,Bakgrunnsdata!$D:$D,'Endring fra 2023 til 2024'!J$1)</f>
        <v>13006.691130865162</v>
      </c>
      <c r="K220" s="2">
        <f>SUMIFS(Bakgrunnsdata!$F:$F,Bakgrunnsdata!$C:$C,'Endring fra 2023 til 2024'!$B220,Bakgrunnsdata!$D:$D,'Endring fra 2023 til 2024'!K$1)</f>
        <v>13652.682850142217</v>
      </c>
      <c r="L220" s="2">
        <f>SUMIFS(Bakgrunnsdata!$F:$F,Bakgrunnsdata!$C:$C,'Endring fra 2023 til 2024'!$B220,Bakgrunnsdata!$D:$D,'Endring fra 2023 til 2024'!L$1)</f>
        <v>9950.6108330751867</v>
      </c>
      <c r="M220" s="2">
        <f>SUMIFS(Bakgrunnsdata!$F:$F,Bakgrunnsdata!$C:$C,'Endring fra 2023 til 2024'!$B220,Bakgrunnsdata!$D:$D,'Endring fra 2023 til 2024'!M$1)</f>
        <v>10095.488547672256</v>
      </c>
      <c r="N220" s="2">
        <f>SUMIFS(Bakgrunnsdata!$F:$F,Bakgrunnsdata!$C:$C,'Endring fra 2023 til 2024'!$B220,Bakgrunnsdata!$D:$D,'Endring fra 2023 til 2024'!N$1)</f>
        <v>13025.308567802438</v>
      </c>
      <c r="O220" s="2">
        <f>SUMIFS(Bakgrunnsdata!$F:$F,Bakgrunnsdata!$C:$C,'Endring fra 2023 til 2024'!$B220,Bakgrunnsdata!$D:$D,'Endring fra 2023 til 2024'!O$1)</f>
        <v>12912.673771630023</v>
      </c>
      <c r="P220" s="2">
        <f>SUMIFS(Bakgrunnsdata!$F:$F,Bakgrunnsdata!$C:$C,'Endring fra 2023 til 2024'!$B220,Bakgrunnsdata!$D:$D,'Endring fra 2023 til 2024'!P$1)</f>
        <v>12015.906384132632</v>
      </c>
      <c r="Q220" s="5">
        <f t="shared" si="6"/>
        <v>-6.9448621049162385E-2</v>
      </c>
      <c r="R220" s="6">
        <f t="shared" si="7"/>
        <v>-896.76738749739161</v>
      </c>
    </row>
    <row r="221" spans="1:18">
      <c r="A221" t="s">
        <v>405</v>
      </c>
      <c r="B221" t="s">
        <v>450</v>
      </c>
      <c r="C221" t="s">
        <v>451</v>
      </c>
      <c r="D221" s="2">
        <f>SUMIFS(Bakgrunnsdata!$F:$F,Bakgrunnsdata!$C:$C,'Endring fra 2023 til 2024'!$B221,Bakgrunnsdata!$D:$D,'Endring fra 2023 til 2024'!D$1)</f>
        <v>110294.39293449314</v>
      </c>
      <c r="E221" s="2">
        <f>SUMIFS(Bakgrunnsdata!$F:$F,Bakgrunnsdata!$C:$C,'Endring fra 2023 til 2024'!$B221,Bakgrunnsdata!$D:$D,'Endring fra 2023 til 2024'!E$1)</f>
        <v>111488.42808248904</v>
      </c>
      <c r="F221" s="2">
        <f>SUMIFS(Bakgrunnsdata!$F:$F,Bakgrunnsdata!$C:$C,'Endring fra 2023 til 2024'!$B221,Bakgrunnsdata!$D:$D,'Endring fra 2023 til 2024'!F$1)</f>
        <v>111705.52965345161</v>
      </c>
      <c r="G221" s="2">
        <f>SUMIFS(Bakgrunnsdata!$F:$F,Bakgrunnsdata!$C:$C,'Endring fra 2023 til 2024'!$B221,Bakgrunnsdata!$D:$D,'Endring fra 2023 til 2024'!G$1)</f>
        <v>109246.56527000095</v>
      </c>
      <c r="H221" s="2">
        <f>SUMIFS(Bakgrunnsdata!$F:$F,Bakgrunnsdata!$C:$C,'Endring fra 2023 til 2024'!$B221,Bakgrunnsdata!$D:$D,'Endring fra 2023 til 2024'!H$1)</f>
        <v>108130.68632053542</v>
      </c>
      <c r="I221" s="2">
        <f>SUMIFS(Bakgrunnsdata!$F:$F,Bakgrunnsdata!$C:$C,'Endring fra 2023 til 2024'!$B221,Bakgrunnsdata!$D:$D,'Endring fra 2023 til 2024'!I$1)</f>
        <v>101580.31757325032</v>
      </c>
      <c r="J221" s="2">
        <f>SUMIFS(Bakgrunnsdata!$F:$F,Bakgrunnsdata!$C:$C,'Endring fra 2023 til 2024'!$B221,Bakgrunnsdata!$D:$D,'Endring fra 2023 til 2024'!J$1)</f>
        <v>100371.80093078833</v>
      </c>
      <c r="K221" s="2">
        <f>SUMIFS(Bakgrunnsdata!$F:$F,Bakgrunnsdata!$C:$C,'Endring fra 2023 til 2024'!$B221,Bakgrunnsdata!$D:$D,'Endring fra 2023 til 2024'!K$1)</f>
        <v>98946.925505386229</v>
      </c>
      <c r="L221" s="2">
        <f>SUMIFS(Bakgrunnsdata!$F:$F,Bakgrunnsdata!$C:$C,'Endring fra 2023 til 2024'!$B221,Bakgrunnsdata!$D:$D,'Endring fra 2023 til 2024'!L$1)</f>
        <v>98892.791724745199</v>
      </c>
      <c r="M221" s="2">
        <f>SUMIFS(Bakgrunnsdata!$F:$F,Bakgrunnsdata!$C:$C,'Endring fra 2023 til 2024'!$B221,Bakgrunnsdata!$D:$D,'Endring fra 2023 til 2024'!M$1)</f>
        <v>99261.30812828886</v>
      </c>
      <c r="N221" s="2">
        <f>SUMIFS(Bakgrunnsdata!$F:$F,Bakgrunnsdata!$C:$C,'Endring fra 2023 til 2024'!$B221,Bakgrunnsdata!$D:$D,'Endring fra 2023 til 2024'!N$1)</f>
        <v>96173.526439235939</v>
      </c>
      <c r="O221" s="2">
        <f>SUMIFS(Bakgrunnsdata!$F:$F,Bakgrunnsdata!$C:$C,'Endring fra 2023 til 2024'!$B221,Bakgrunnsdata!$D:$D,'Endring fra 2023 til 2024'!O$1)</f>
        <v>95469.308365689678</v>
      </c>
      <c r="P221" s="2">
        <f>SUMIFS(Bakgrunnsdata!$F:$F,Bakgrunnsdata!$C:$C,'Endring fra 2023 til 2024'!$B221,Bakgrunnsdata!$D:$D,'Endring fra 2023 til 2024'!P$1)</f>
        <v>94574.138312664814</v>
      </c>
      <c r="Q221" s="5">
        <f t="shared" si="6"/>
        <v>-9.3765218199336475E-3</v>
      </c>
      <c r="R221" s="6">
        <f t="shared" si="7"/>
        <v>-895.17005302486359</v>
      </c>
    </row>
    <row r="222" spans="1:18">
      <c r="A222" t="s">
        <v>452</v>
      </c>
      <c r="B222" t="s">
        <v>453</v>
      </c>
      <c r="C222" t="s">
        <v>454</v>
      </c>
      <c r="D222" s="2">
        <f>SUMIFS(Bakgrunnsdata!$F:$F,Bakgrunnsdata!$C:$C,'Endring fra 2023 til 2024'!$B222,Bakgrunnsdata!$D:$D,'Endring fra 2023 til 2024'!D$1)</f>
        <v>2257324.8474997841</v>
      </c>
      <c r="E222" s="2">
        <f>SUMIFS(Bakgrunnsdata!$F:$F,Bakgrunnsdata!$C:$C,'Endring fra 2023 til 2024'!$B222,Bakgrunnsdata!$D:$D,'Endring fra 2023 til 2024'!E$1)</f>
        <v>1998752.7930197681</v>
      </c>
      <c r="F222" s="2">
        <f>SUMIFS(Bakgrunnsdata!$F:$F,Bakgrunnsdata!$C:$C,'Endring fra 2023 til 2024'!$B222,Bakgrunnsdata!$D:$D,'Endring fra 2023 til 2024'!F$1)</f>
        <v>2260267.0370995272</v>
      </c>
      <c r="G222" s="2">
        <f>SUMIFS(Bakgrunnsdata!$F:$F,Bakgrunnsdata!$C:$C,'Endring fra 2023 til 2024'!$B222,Bakgrunnsdata!$D:$D,'Endring fra 2023 til 2024'!G$1)</f>
        <v>2420164.0302116368</v>
      </c>
      <c r="H222" s="2">
        <f>SUMIFS(Bakgrunnsdata!$F:$F,Bakgrunnsdata!$C:$C,'Endring fra 2023 til 2024'!$B222,Bakgrunnsdata!$D:$D,'Endring fra 2023 til 2024'!H$1)</f>
        <v>2166600.6261923118</v>
      </c>
      <c r="I222" s="2">
        <f>SUMIFS(Bakgrunnsdata!$F:$F,Bakgrunnsdata!$C:$C,'Endring fra 2023 til 2024'!$B222,Bakgrunnsdata!$D:$D,'Endring fra 2023 til 2024'!I$1)</f>
        <v>1904348.7788733826</v>
      </c>
      <c r="J222" s="2">
        <f>SUMIFS(Bakgrunnsdata!$F:$F,Bakgrunnsdata!$C:$C,'Endring fra 2023 til 2024'!$B222,Bakgrunnsdata!$D:$D,'Endring fra 2023 til 2024'!J$1)</f>
        <v>2152112.0909274053</v>
      </c>
      <c r="K222" s="2">
        <f>SUMIFS(Bakgrunnsdata!$F:$F,Bakgrunnsdata!$C:$C,'Endring fra 2023 til 2024'!$B222,Bakgrunnsdata!$D:$D,'Endring fra 2023 til 2024'!K$1)</f>
        <v>2190788.0416479302</v>
      </c>
      <c r="L222" s="2">
        <f>SUMIFS(Bakgrunnsdata!$F:$F,Bakgrunnsdata!$C:$C,'Endring fra 2023 til 2024'!$B222,Bakgrunnsdata!$D:$D,'Endring fra 2023 til 2024'!L$1)</f>
        <v>2128944.9868521197</v>
      </c>
      <c r="M222" s="2">
        <f>SUMIFS(Bakgrunnsdata!$F:$F,Bakgrunnsdata!$C:$C,'Endring fra 2023 til 2024'!$B222,Bakgrunnsdata!$D:$D,'Endring fra 2023 til 2024'!M$1)</f>
        <v>1936282.6629638616</v>
      </c>
      <c r="N222" s="2">
        <f>SUMIFS(Bakgrunnsdata!$F:$F,Bakgrunnsdata!$C:$C,'Endring fra 2023 til 2024'!$B222,Bakgrunnsdata!$D:$D,'Endring fra 2023 til 2024'!N$1)</f>
        <v>2281258.1804212746</v>
      </c>
      <c r="O222" s="2">
        <f>SUMIFS(Bakgrunnsdata!$F:$F,Bakgrunnsdata!$C:$C,'Endring fra 2023 til 2024'!$B222,Bakgrunnsdata!$D:$D,'Endring fra 2023 til 2024'!O$1)</f>
        <v>1969850.9228926005</v>
      </c>
      <c r="P222" s="2">
        <f>SUMIFS(Bakgrunnsdata!$F:$F,Bakgrunnsdata!$C:$C,'Endring fra 2023 til 2024'!$B222,Bakgrunnsdata!$D:$D,'Endring fra 2023 til 2024'!P$1)</f>
        <v>2222015.0973571208</v>
      </c>
      <c r="Q222" s="5">
        <f t="shared" si="6"/>
        <v>0.1280118061392348</v>
      </c>
      <c r="R222" s="6">
        <f t="shared" si="7"/>
        <v>252164.1744645203</v>
      </c>
    </row>
    <row r="223" spans="1:18">
      <c r="A223" t="s">
        <v>452</v>
      </c>
      <c r="B223" t="s">
        <v>455</v>
      </c>
      <c r="C223" t="s">
        <v>456</v>
      </c>
      <c r="D223" s="2">
        <f>SUMIFS(Bakgrunnsdata!$F:$F,Bakgrunnsdata!$C:$C,'Endring fra 2023 til 2024'!$B223,Bakgrunnsdata!$D:$D,'Endring fra 2023 til 2024'!D$1)</f>
        <v>165081.61345314374</v>
      </c>
      <c r="E223" s="2">
        <f>SUMIFS(Bakgrunnsdata!$F:$F,Bakgrunnsdata!$C:$C,'Endring fra 2023 til 2024'!$B223,Bakgrunnsdata!$D:$D,'Endring fra 2023 til 2024'!E$1)</f>
        <v>161769.2816405163</v>
      </c>
      <c r="F223" s="2">
        <f>SUMIFS(Bakgrunnsdata!$F:$F,Bakgrunnsdata!$C:$C,'Endring fra 2023 til 2024'!$B223,Bakgrunnsdata!$D:$D,'Endring fra 2023 til 2024'!F$1)</f>
        <v>157806.85281867121</v>
      </c>
      <c r="G223" s="2">
        <f>SUMIFS(Bakgrunnsdata!$F:$F,Bakgrunnsdata!$C:$C,'Endring fra 2023 til 2024'!$B223,Bakgrunnsdata!$D:$D,'Endring fra 2023 til 2024'!G$1)</f>
        <v>152197.3904924533</v>
      </c>
      <c r="H223" s="2">
        <f>SUMIFS(Bakgrunnsdata!$F:$F,Bakgrunnsdata!$C:$C,'Endring fra 2023 til 2024'!$B223,Bakgrunnsdata!$D:$D,'Endring fra 2023 til 2024'!H$1)</f>
        <v>150016.40124759715</v>
      </c>
      <c r="I223" s="2">
        <f>SUMIFS(Bakgrunnsdata!$F:$F,Bakgrunnsdata!$C:$C,'Endring fra 2023 til 2024'!$B223,Bakgrunnsdata!$D:$D,'Endring fra 2023 til 2024'!I$1)</f>
        <v>144680.2943215284</v>
      </c>
      <c r="J223" s="2">
        <f>SUMIFS(Bakgrunnsdata!$F:$F,Bakgrunnsdata!$C:$C,'Endring fra 2023 til 2024'!$B223,Bakgrunnsdata!$D:$D,'Endring fra 2023 til 2024'!J$1)</f>
        <v>138892.09584769708</v>
      </c>
      <c r="K223" s="2">
        <f>SUMIFS(Bakgrunnsdata!$F:$F,Bakgrunnsdata!$C:$C,'Endring fra 2023 til 2024'!$B223,Bakgrunnsdata!$D:$D,'Endring fra 2023 til 2024'!K$1)</f>
        <v>134614.01957381854</v>
      </c>
      <c r="L223" s="2">
        <f>SUMIFS(Bakgrunnsdata!$F:$F,Bakgrunnsdata!$C:$C,'Endring fra 2023 til 2024'!$B223,Bakgrunnsdata!$D:$D,'Endring fra 2023 til 2024'!L$1)</f>
        <v>128731.60780279666</v>
      </c>
      <c r="M223" s="2">
        <f>SUMIFS(Bakgrunnsdata!$F:$F,Bakgrunnsdata!$C:$C,'Endring fra 2023 til 2024'!$B223,Bakgrunnsdata!$D:$D,'Endring fra 2023 til 2024'!M$1)</f>
        <v>128401.01896044235</v>
      </c>
      <c r="N223" s="2">
        <f>SUMIFS(Bakgrunnsdata!$F:$F,Bakgrunnsdata!$C:$C,'Endring fra 2023 til 2024'!$B223,Bakgrunnsdata!$D:$D,'Endring fra 2023 til 2024'!N$1)</f>
        <v>125822.78061030649</v>
      </c>
      <c r="O223" s="2">
        <f>SUMIFS(Bakgrunnsdata!$F:$F,Bakgrunnsdata!$C:$C,'Endring fra 2023 til 2024'!$B223,Bakgrunnsdata!$D:$D,'Endring fra 2023 til 2024'!O$1)</f>
        <v>116312.44047185524</v>
      </c>
      <c r="P223" s="2">
        <f>SUMIFS(Bakgrunnsdata!$F:$F,Bakgrunnsdata!$C:$C,'Endring fra 2023 til 2024'!$B223,Bakgrunnsdata!$D:$D,'Endring fra 2023 til 2024'!P$1)</f>
        <v>118118.6551692802</v>
      </c>
      <c r="Q223" s="5">
        <f t="shared" si="6"/>
        <v>1.5528989763240464E-2</v>
      </c>
      <c r="R223" s="6">
        <f t="shared" si="7"/>
        <v>1806.2146974249627</v>
      </c>
    </row>
    <row r="224" spans="1:18">
      <c r="A224" t="s">
        <v>452</v>
      </c>
      <c r="B224" t="s">
        <v>457</v>
      </c>
      <c r="C224" t="s">
        <v>458</v>
      </c>
      <c r="D224" s="2">
        <f>SUMIFS(Bakgrunnsdata!$F:$F,Bakgrunnsdata!$C:$C,'Endring fra 2023 til 2024'!$B224,Bakgrunnsdata!$D:$D,'Endring fra 2023 til 2024'!D$1)</f>
        <v>52245.042902585417</v>
      </c>
      <c r="E224" s="2">
        <f>SUMIFS(Bakgrunnsdata!$F:$F,Bakgrunnsdata!$C:$C,'Endring fra 2023 til 2024'!$B224,Bakgrunnsdata!$D:$D,'Endring fra 2023 til 2024'!E$1)</f>
        <v>54804.414302859572</v>
      </c>
      <c r="F224" s="2">
        <f>SUMIFS(Bakgrunnsdata!$F:$F,Bakgrunnsdata!$C:$C,'Endring fra 2023 til 2024'!$B224,Bakgrunnsdata!$D:$D,'Endring fra 2023 til 2024'!F$1)</f>
        <v>50777.355942461945</v>
      </c>
      <c r="G224" s="2">
        <f>SUMIFS(Bakgrunnsdata!$F:$F,Bakgrunnsdata!$C:$C,'Endring fra 2023 til 2024'!$B224,Bakgrunnsdata!$D:$D,'Endring fra 2023 til 2024'!G$1)</f>
        <v>46969.387540116441</v>
      </c>
      <c r="H224" s="2">
        <f>SUMIFS(Bakgrunnsdata!$F:$F,Bakgrunnsdata!$C:$C,'Endring fra 2023 til 2024'!$B224,Bakgrunnsdata!$D:$D,'Endring fra 2023 til 2024'!H$1)</f>
        <v>45394.405949116088</v>
      </c>
      <c r="I224" s="2">
        <f>SUMIFS(Bakgrunnsdata!$F:$F,Bakgrunnsdata!$C:$C,'Endring fra 2023 til 2024'!$B224,Bakgrunnsdata!$D:$D,'Endring fra 2023 til 2024'!I$1)</f>
        <v>43641.151344379046</v>
      </c>
      <c r="J224" s="2">
        <f>SUMIFS(Bakgrunnsdata!$F:$F,Bakgrunnsdata!$C:$C,'Endring fra 2023 til 2024'!$B224,Bakgrunnsdata!$D:$D,'Endring fra 2023 til 2024'!J$1)</f>
        <v>45680.623475081855</v>
      </c>
      <c r="K224" s="2">
        <f>SUMIFS(Bakgrunnsdata!$F:$F,Bakgrunnsdata!$C:$C,'Endring fra 2023 til 2024'!$B224,Bakgrunnsdata!$D:$D,'Endring fra 2023 til 2024'!K$1)</f>
        <v>42842.339545304341</v>
      </c>
      <c r="L224" s="2">
        <f>SUMIFS(Bakgrunnsdata!$F:$F,Bakgrunnsdata!$C:$C,'Endring fra 2023 til 2024'!$B224,Bakgrunnsdata!$D:$D,'Endring fra 2023 til 2024'!L$1)</f>
        <v>43554.81570762895</v>
      </c>
      <c r="M224" s="2">
        <f>SUMIFS(Bakgrunnsdata!$F:$F,Bakgrunnsdata!$C:$C,'Endring fra 2023 til 2024'!$B224,Bakgrunnsdata!$D:$D,'Endring fra 2023 til 2024'!M$1)</f>
        <v>43531.499267432962</v>
      </c>
      <c r="N224" s="2">
        <f>SUMIFS(Bakgrunnsdata!$F:$F,Bakgrunnsdata!$C:$C,'Endring fra 2023 til 2024'!$B224,Bakgrunnsdata!$D:$D,'Endring fra 2023 til 2024'!N$1)</f>
        <v>42954.620293444284</v>
      </c>
      <c r="O224" s="2">
        <f>SUMIFS(Bakgrunnsdata!$F:$F,Bakgrunnsdata!$C:$C,'Endring fra 2023 til 2024'!$B224,Bakgrunnsdata!$D:$D,'Endring fra 2023 til 2024'!O$1)</f>
        <v>39585.258495931652</v>
      </c>
      <c r="P224" s="2">
        <f>SUMIFS(Bakgrunnsdata!$F:$F,Bakgrunnsdata!$C:$C,'Endring fra 2023 til 2024'!$B224,Bakgrunnsdata!$D:$D,'Endring fra 2023 til 2024'!P$1)</f>
        <v>40354.501588520718</v>
      </c>
      <c r="Q224" s="5">
        <f t="shared" si="6"/>
        <v>1.94325645913902E-2</v>
      </c>
      <c r="R224" s="6">
        <f t="shared" si="7"/>
        <v>769.24309258906578</v>
      </c>
    </row>
    <row r="225" spans="1:18">
      <c r="A225" t="s">
        <v>452</v>
      </c>
      <c r="B225" t="s">
        <v>459</v>
      </c>
      <c r="C225" t="s">
        <v>460</v>
      </c>
      <c r="D225" s="2">
        <f>SUMIFS(Bakgrunnsdata!$F:$F,Bakgrunnsdata!$C:$C,'Endring fra 2023 til 2024'!$B225,Bakgrunnsdata!$D:$D,'Endring fra 2023 til 2024'!D$1)</f>
        <v>10813.054979324581</v>
      </c>
      <c r="E225" s="2">
        <f>SUMIFS(Bakgrunnsdata!$F:$F,Bakgrunnsdata!$C:$C,'Endring fra 2023 til 2024'!$B225,Bakgrunnsdata!$D:$D,'Endring fra 2023 til 2024'!E$1)</f>
        <v>11025.589199846647</v>
      </c>
      <c r="F225" s="2">
        <f>SUMIFS(Bakgrunnsdata!$F:$F,Bakgrunnsdata!$C:$C,'Endring fra 2023 til 2024'!$B225,Bakgrunnsdata!$D:$D,'Endring fra 2023 til 2024'!F$1)</f>
        <v>11061.394588790152</v>
      </c>
      <c r="G225" s="2">
        <f>SUMIFS(Bakgrunnsdata!$F:$F,Bakgrunnsdata!$C:$C,'Endring fra 2023 til 2024'!$B225,Bakgrunnsdata!$D:$D,'Endring fra 2023 til 2024'!G$1)</f>
        <v>10602.495181799643</v>
      </c>
      <c r="H225" s="2">
        <f>SUMIFS(Bakgrunnsdata!$F:$F,Bakgrunnsdata!$C:$C,'Endring fra 2023 til 2024'!$B225,Bakgrunnsdata!$D:$D,'Endring fra 2023 til 2024'!H$1)</f>
        <v>10011.362263145355</v>
      </c>
      <c r="I225" s="2">
        <f>SUMIFS(Bakgrunnsdata!$F:$F,Bakgrunnsdata!$C:$C,'Endring fra 2023 til 2024'!$B225,Bakgrunnsdata!$D:$D,'Endring fra 2023 til 2024'!I$1)</f>
        <v>10087.912119005754</v>
      </c>
      <c r="J225" s="2">
        <f>SUMIFS(Bakgrunnsdata!$F:$F,Bakgrunnsdata!$C:$C,'Endring fra 2023 til 2024'!$B225,Bakgrunnsdata!$D:$D,'Endring fra 2023 til 2024'!J$1)</f>
        <v>9927.993435832519</v>
      </c>
      <c r="K225" s="2">
        <f>SUMIFS(Bakgrunnsdata!$F:$F,Bakgrunnsdata!$C:$C,'Endring fra 2023 til 2024'!$B225,Bakgrunnsdata!$D:$D,'Endring fra 2023 til 2024'!K$1)</f>
        <v>9373.4577570558049</v>
      </c>
      <c r="L225" s="2">
        <f>SUMIFS(Bakgrunnsdata!$F:$F,Bakgrunnsdata!$C:$C,'Endring fra 2023 til 2024'!$B225,Bakgrunnsdata!$D:$D,'Endring fra 2023 til 2024'!L$1)</f>
        <v>9928.0583856817593</v>
      </c>
      <c r="M225" s="2">
        <f>SUMIFS(Bakgrunnsdata!$F:$F,Bakgrunnsdata!$C:$C,'Endring fra 2023 til 2024'!$B225,Bakgrunnsdata!$D:$D,'Endring fra 2023 til 2024'!M$1)</f>
        <v>9761.8827152688464</v>
      </c>
      <c r="N225" s="2">
        <f>SUMIFS(Bakgrunnsdata!$F:$F,Bakgrunnsdata!$C:$C,'Endring fra 2023 til 2024'!$B225,Bakgrunnsdata!$D:$D,'Endring fra 2023 til 2024'!N$1)</f>
        <v>9587.7015106552881</v>
      </c>
      <c r="O225" s="2">
        <f>SUMIFS(Bakgrunnsdata!$F:$F,Bakgrunnsdata!$C:$C,'Endring fra 2023 til 2024'!$B225,Bakgrunnsdata!$D:$D,'Endring fra 2023 til 2024'!O$1)</f>
        <v>9097.4716640906863</v>
      </c>
      <c r="P225" s="2">
        <f>SUMIFS(Bakgrunnsdata!$F:$F,Bakgrunnsdata!$C:$C,'Endring fra 2023 til 2024'!$B225,Bakgrunnsdata!$D:$D,'Endring fra 2023 til 2024'!P$1)</f>
        <v>9264.8826084138618</v>
      </c>
      <c r="Q225" s="5">
        <f t="shared" si="6"/>
        <v>1.8401919841528613E-2</v>
      </c>
      <c r="R225" s="6">
        <f t="shared" si="7"/>
        <v>167.4109443231755</v>
      </c>
    </row>
    <row r="226" spans="1:18">
      <c r="A226" t="s">
        <v>452</v>
      </c>
      <c r="B226" t="s">
        <v>461</v>
      </c>
      <c r="C226" t="s">
        <v>462</v>
      </c>
      <c r="D226" s="2">
        <f>SUMIFS(Bakgrunnsdata!$F:$F,Bakgrunnsdata!$C:$C,'Endring fra 2023 til 2024'!$B226,Bakgrunnsdata!$D:$D,'Endring fra 2023 til 2024'!D$1)</f>
        <v>626090.67905299272</v>
      </c>
      <c r="E226" s="2">
        <f>SUMIFS(Bakgrunnsdata!$F:$F,Bakgrunnsdata!$C:$C,'Endring fra 2023 til 2024'!$B226,Bakgrunnsdata!$D:$D,'Endring fra 2023 til 2024'!E$1)</f>
        <v>679679.18357856409</v>
      </c>
      <c r="F226" s="2">
        <f>SUMIFS(Bakgrunnsdata!$F:$F,Bakgrunnsdata!$C:$C,'Endring fra 2023 til 2024'!$B226,Bakgrunnsdata!$D:$D,'Endring fra 2023 til 2024'!F$1)</f>
        <v>665838.57741585583</v>
      </c>
      <c r="G226" s="2">
        <f>SUMIFS(Bakgrunnsdata!$F:$F,Bakgrunnsdata!$C:$C,'Endring fra 2023 til 2024'!$B226,Bakgrunnsdata!$D:$D,'Endring fra 2023 til 2024'!G$1)</f>
        <v>649356.14154886547</v>
      </c>
      <c r="H226" s="2">
        <f>SUMIFS(Bakgrunnsdata!$F:$F,Bakgrunnsdata!$C:$C,'Endring fra 2023 til 2024'!$B226,Bakgrunnsdata!$D:$D,'Endring fra 2023 til 2024'!H$1)</f>
        <v>589605.81679211417</v>
      </c>
      <c r="I226" s="2">
        <f>SUMIFS(Bakgrunnsdata!$F:$F,Bakgrunnsdata!$C:$C,'Endring fra 2023 til 2024'!$B226,Bakgrunnsdata!$D:$D,'Endring fra 2023 til 2024'!I$1)</f>
        <v>604073.10208438651</v>
      </c>
      <c r="J226" s="2">
        <f>SUMIFS(Bakgrunnsdata!$F:$F,Bakgrunnsdata!$C:$C,'Endring fra 2023 til 2024'!$B226,Bakgrunnsdata!$D:$D,'Endring fra 2023 til 2024'!J$1)</f>
        <v>620211.23432871629</v>
      </c>
      <c r="K226" s="2">
        <f>SUMIFS(Bakgrunnsdata!$F:$F,Bakgrunnsdata!$C:$C,'Endring fra 2023 til 2024'!$B226,Bakgrunnsdata!$D:$D,'Endring fra 2023 til 2024'!K$1)</f>
        <v>606509.60543749004</v>
      </c>
      <c r="L226" s="2">
        <f>SUMIFS(Bakgrunnsdata!$F:$F,Bakgrunnsdata!$C:$C,'Endring fra 2023 til 2024'!$B226,Bakgrunnsdata!$D:$D,'Endring fra 2023 til 2024'!L$1)</f>
        <v>634311.80320614111</v>
      </c>
      <c r="M226" s="2">
        <f>SUMIFS(Bakgrunnsdata!$F:$F,Bakgrunnsdata!$C:$C,'Endring fra 2023 til 2024'!$B226,Bakgrunnsdata!$D:$D,'Endring fra 2023 til 2024'!M$1)</f>
        <v>628351.95859912131</v>
      </c>
      <c r="N226" s="2">
        <f>SUMIFS(Bakgrunnsdata!$F:$F,Bakgrunnsdata!$C:$C,'Endring fra 2023 til 2024'!$B226,Bakgrunnsdata!$D:$D,'Endring fra 2023 til 2024'!N$1)</f>
        <v>499849.08920301811</v>
      </c>
      <c r="O226" s="2">
        <f>SUMIFS(Bakgrunnsdata!$F:$F,Bakgrunnsdata!$C:$C,'Endring fra 2023 til 2024'!$B226,Bakgrunnsdata!$D:$D,'Endring fra 2023 til 2024'!O$1)</f>
        <v>563074.30208367447</v>
      </c>
      <c r="P226" s="2">
        <f>SUMIFS(Bakgrunnsdata!$F:$F,Bakgrunnsdata!$C:$C,'Endring fra 2023 til 2024'!$B226,Bakgrunnsdata!$D:$D,'Endring fra 2023 til 2024'!P$1)</f>
        <v>544075.52630217711</v>
      </c>
      <c r="Q226" s="5">
        <f t="shared" si="6"/>
        <v>-3.3741152297648402E-2</v>
      </c>
      <c r="R226" s="6">
        <f t="shared" si="7"/>
        <v>-18998.775781497359</v>
      </c>
    </row>
    <row r="227" spans="1:18">
      <c r="A227" t="s">
        <v>452</v>
      </c>
      <c r="B227" t="s">
        <v>463</v>
      </c>
      <c r="C227" t="s">
        <v>464</v>
      </c>
      <c r="D227" s="2">
        <f>SUMIFS(Bakgrunnsdata!$F:$F,Bakgrunnsdata!$C:$C,'Endring fra 2023 til 2024'!$B227,Bakgrunnsdata!$D:$D,'Endring fra 2023 til 2024'!D$1)</f>
        <v>81676.01364641964</v>
      </c>
      <c r="E227" s="2">
        <f>SUMIFS(Bakgrunnsdata!$F:$F,Bakgrunnsdata!$C:$C,'Endring fra 2023 til 2024'!$B227,Bakgrunnsdata!$D:$D,'Endring fra 2023 til 2024'!E$1)</f>
        <v>71109.11095293345</v>
      </c>
      <c r="F227" s="2">
        <f>SUMIFS(Bakgrunnsdata!$F:$F,Bakgrunnsdata!$C:$C,'Endring fra 2023 til 2024'!$B227,Bakgrunnsdata!$D:$D,'Endring fra 2023 til 2024'!F$1)</f>
        <v>60466.61811517911</v>
      </c>
      <c r="G227" s="2">
        <f>SUMIFS(Bakgrunnsdata!$F:$F,Bakgrunnsdata!$C:$C,'Endring fra 2023 til 2024'!$B227,Bakgrunnsdata!$D:$D,'Endring fra 2023 til 2024'!G$1)</f>
        <v>63081.033651822858</v>
      </c>
      <c r="H227" s="2">
        <f>SUMIFS(Bakgrunnsdata!$F:$F,Bakgrunnsdata!$C:$C,'Endring fra 2023 til 2024'!$B227,Bakgrunnsdata!$D:$D,'Endring fra 2023 til 2024'!H$1)</f>
        <v>57932.048979088227</v>
      </c>
      <c r="I227" s="2">
        <f>SUMIFS(Bakgrunnsdata!$F:$F,Bakgrunnsdata!$C:$C,'Endring fra 2023 til 2024'!$B227,Bakgrunnsdata!$D:$D,'Endring fra 2023 til 2024'!I$1)</f>
        <v>68244.735400129808</v>
      </c>
      <c r="J227" s="2">
        <f>SUMIFS(Bakgrunnsdata!$F:$F,Bakgrunnsdata!$C:$C,'Endring fra 2023 til 2024'!$B227,Bakgrunnsdata!$D:$D,'Endring fra 2023 til 2024'!J$1)</f>
        <v>71757.024684810749</v>
      </c>
      <c r="K227" s="2">
        <f>SUMIFS(Bakgrunnsdata!$F:$F,Bakgrunnsdata!$C:$C,'Endring fra 2023 til 2024'!$B227,Bakgrunnsdata!$D:$D,'Endring fra 2023 til 2024'!K$1)</f>
        <v>64991.061488895553</v>
      </c>
      <c r="L227" s="2">
        <f>SUMIFS(Bakgrunnsdata!$F:$F,Bakgrunnsdata!$C:$C,'Endring fra 2023 til 2024'!$B227,Bakgrunnsdata!$D:$D,'Endring fra 2023 til 2024'!L$1)</f>
        <v>65394.166035305723</v>
      </c>
      <c r="M227" s="2">
        <f>SUMIFS(Bakgrunnsdata!$F:$F,Bakgrunnsdata!$C:$C,'Endring fra 2023 til 2024'!$B227,Bakgrunnsdata!$D:$D,'Endring fra 2023 til 2024'!M$1)</f>
        <v>64008.266106963958</v>
      </c>
      <c r="N227" s="2">
        <f>SUMIFS(Bakgrunnsdata!$F:$F,Bakgrunnsdata!$C:$C,'Endring fra 2023 til 2024'!$B227,Bakgrunnsdata!$D:$D,'Endring fra 2023 til 2024'!N$1)</f>
        <v>62928.495523876452</v>
      </c>
      <c r="O227" s="2">
        <f>SUMIFS(Bakgrunnsdata!$F:$F,Bakgrunnsdata!$C:$C,'Endring fra 2023 til 2024'!$B227,Bakgrunnsdata!$D:$D,'Endring fra 2023 til 2024'!O$1)</f>
        <v>51043.044517209688</v>
      </c>
      <c r="P227" s="2">
        <f>SUMIFS(Bakgrunnsdata!$F:$F,Bakgrunnsdata!$C:$C,'Endring fra 2023 til 2024'!$B227,Bakgrunnsdata!$D:$D,'Endring fra 2023 til 2024'!P$1)</f>
        <v>47412.951037278399</v>
      </c>
      <c r="Q227" s="5">
        <f t="shared" si="6"/>
        <v>-7.1118278979369398E-2</v>
      </c>
      <c r="R227" s="6">
        <f t="shared" si="7"/>
        <v>-3630.093479931289</v>
      </c>
    </row>
    <row r="228" spans="1:18">
      <c r="A228" t="s">
        <v>452</v>
      </c>
      <c r="B228" t="s">
        <v>465</v>
      </c>
      <c r="C228" t="s">
        <v>466</v>
      </c>
      <c r="D228" s="2">
        <f>SUMIFS(Bakgrunnsdata!$F:$F,Bakgrunnsdata!$C:$C,'Endring fra 2023 til 2024'!$B228,Bakgrunnsdata!$D:$D,'Endring fra 2023 til 2024'!D$1)</f>
        <v>19632.835313602827</v>
      </c>
      <c r="E228" s="2">
        <f>SUMIFS(Bakgrunnsdata!$F:$F,Bakgrunnsdata!$C:$C,'Endring fra 2023 til 2024'!$B228,Bakgrunnsdata!$D:$D,'Endring fra 2023 til 2024'!E$1)</f>
        <v>19457.683747582589</v>
      </c>
      <c r="F228" s="2">
        <f>SUMIFS(Bakgrunnsdata!$F:$F,Bakgrunnsdata!$C:$C,'Endring fra 2023 til 2024'!$B228,Bakgrunnsdata!$D:$D,'Endring fra 2023 til 2024'!F$1)</f>
        <v>19298.752536831154</v>
      </c>
      <c r="G228" s="2">
        <f>SUMIFS(Bakgrunnsdata!$F:$F,Bakgrunnsdata!$C:$C,'Endring fra 2023 til 2024'!$B228,Bakgrunnsdata!$D:$D,'Endring fra 2023 til 2024'!G$1)</f>
        <v>18461.385212152531</v>
      </c>
      <c r="H228" s="2">
        <f>SUMIFS(Bakgrunnsdata!$F:$F,Bakgrunnsdata!$C:$C,'Endring fra 2023 til 2024'!$B228,Bakgrunnsdata!$D:$D,'Endring fra 2023 til 2024'!H$1)</f>
        <v>18224.770679648082</v>
      </c>
      <c r="I228" s="2">
        <f>SUMIFS(Bakgrunnsdata!$F:$F,Bakgrunnsdata!$C:$C,'Endring fra 2023 til 2024'!$B228,Bakgrunnsdata!$D:$D,'Endring fra 2023 til 2024'!I$1)</f>
        <v>17651.222536247275</v>
      </c>
      <c r="J228" s="2">
        <f>SUMIFS(Bakgrunnsdata!$F:$F,Bakgrunnsdata!$C:$C,'Endring fra 2023 til 2024'!$B228,Bakgrunnsdata!$D:$D,'Endring fra 2023 til 2024'!J$1)</f>
        <v>19022.542612967365</v>
      </c>
      <c r="K228" s="2">
        <f>SUMIFS(Bakgrunnsdata!$F:$F,Bakgrunnsdata!$C:$C,'Endring fra 2023 til 2024'!$B228,Bakgrunnsdata!$D:$D,'Endring fra 2023 til 2024'!K$1)</f>
        <v>17514.98501485556</v>
      </c>
      <c r="L228" s="2">
        <f>SUMIFS(Bakgrunnsdata!$F:$F,Bakgrunnsdata!$C:$C,'Endring fra 2023 til 2024'!$B228,Bakgrunnsdata!$D:$D,'Endring fra 2023 til 2024'!L$1)</f>
        <v>18268.963048771679</v>
      </c>
      <c r="M228" s="2">
        <f>SUMIFS(Bakgrunnsdata!$F:$F,Bakgrunnsdata!$C:$C,'Endring fra 2023 til 2024'!$B228,Bakgrunnsdata!$D:$D,'Endring fra 2023 til 2024'!M$1)</f>
        <v>18744.464999440745</v>
      </c>
      <c r="N228" s="2">
        <f>SUMIFS(Bakgrunnsdata!$F:$F,Bakgrunnsdata!$C:$C,'Endring fra 2023 til 2024'!$B228,Bakgrunnsdata!$D:$D,'Endring fra 2023 til 2024'!N$1)</f>
        <v>18702.877471512023</v>
      </c>
      <c r="O228" s="2">
        <f>SUMIFS(Bakgrunnsdata!$F:$F,Bakgrunnsdata!$C:$C,'Endring fra 2023 til 2024'!$B228,Bakgrunnsdata!$D:$D,'Endring fra 2023 til 2024'!O$1)</f>
        <v>17389.463892930682</v>
      </c>
      <c r="P228" s="2">
        <f>SUMIFS(Bakgrunnsdata!$F:$F,Bakgrunnsdata!$C:$C,'Endring fra 2023 til 2024'!$B228,Bakgrunnsdata!$D:$D,'Endring fra 2023 til 2024'!P$1)</f>
        <v>17859.59606452375</v>
      </c>
      <c r="Q228" s="5">
        <f t="shared" si="6"/>
        <v>2.7035460925519894E-2</v>
      </c>
      <c r="R228" s="6">
        <f t="shared" si="7"/>
        <v>470.13217159306805</v>
      </c>
    </row>
    <row r="229" spans="1:18">
      <c r="A229" t="s">
        <v>452</v>
      </c>
      <c r="B229" t="s">
        <v>467</v>
      </c>
      <c r="C229" t="s">
        <v>468</v>
      </c>
      <c r="D229" s="2">
        <f>SUMIFS(Bakgrunnsdata!$F:$F,Bakgrunnsdata!$C:$C,'Endring fra 2023 til 2024'!$B229,Bakgrunnsdata!$D:$D,'Endring fra 2023 til 2024'!D$1)</f>
        <v>40808.69075887739</v>
      </c>
      <c r="E229" s="2">
        <f>SUMIFS(Bakgrunnsdata!$F:$F,Bakgrunnsdata!$C:$C,'Endring fra 2023 til 2024'!$B229,Bakgrunnsdata!$D:$D,'Endring fra 2023 til 2024'!E$1)</f>
        <v>38690.721740387191</v>
      </c>
      <c r="F229" s="2">
        <f>SUMIFS(Bakgrunnsdata!$F:$F,Bakgrunnsdata!$C:$C,'Endring fra 2023 til 2024'!$B229,Bakgrunnsdata!$D:$D,'Endring fra 2023 til 2024'!F$1)</f>
        <v>37064.642056298355</v>
      </c>
      <c r="G229" s="2">
        <f>SUMIFS(Bakgrunnsdata!$F:$F,Bakgrunnsdata!$C:$C,'Endring fra 2023 til 2024'!$B229,Bakgrunnsdata!$D:$D,'Endring fra 2023 til 2024'!G$1)</f>
        <v>31008.738242704727</v>
      </c>
      <c r="H229" s="2">
        <f>SUMIFS(Bakgrunnsdata!$F:$F,Bakgrunnsdata!$C:$C,'Endring fra 2023 til 2024'!$B229,Bakgrunnsdata!$D:$D,'Endring fra 2023 til 2024'!H$1)</f>
        <v>30326.950959120997</v>
      </c>
      <c r="I229" s="2">
        <f>SUMIFS(Bakgrunnsdata!$F:$F,Bakgrunnsdata!$C:$C,'Endring fra 2023 til 2024'!$B229,Bakgrunnsdata!$D:$D,'Endring fra 2023 til 2024'!I$1)</f>
        <v>29476.101984098226</v>
      </c>
      <c r="J229" s="2">
        <f>SUMIFS(Bakgrunnsdata!$F:$F,Bakgrunnsdata!$C:$C,'Endring fra 2023 til 2024'!$B229,Bakgrunnsdata!$D:$D,'Endring fra 2023 til 2024'!J$1)</f>
        <v>30113.770193616663</v>
      </c>
      <c r="K229" s="2">
        <f>SUMIFS(Bakgrunnsdata!$F:$F,Bakgrunnsdata!$C:$C,'Endring fra 2023 til 2024'!$B229,Bakgrunnsdata!$D:$D,'Endring fra 2023 til 2024'!K$1)</f>
        <v>29471.966594273959</v>
      </c>
      <c r="L229" s="2">
        <f>SUMIFS(Bakgrunnsdata!$F:$F,Bakgrunnsdata!$C:$C,'Endring fra 2023 til 2024'!$B229,Bakgrunnsdata!$D:$D,'Endring fra 2023 til 2024'!L$1)</f>
        <v>29755.736387490255</v>
      </c>
      <c r="M229" s="2">
        <f>SUMIFS(Bakgrunnsdata!$F:$F,Bakgrunnsdata!$C:$C,'Endring fra 2023 til 2024'!$B229,Bakgrunnsdata!$D:$D,'Endring fra 2023 til 2024'!M$1)</f>
        <v>30331.266965479314</v>
      </c>
      <c r="N229" s="2">
        <f>SUMIFS(Bakgrunnsdata!$F:$F,Bakgrunnsdata!$C:$C,'Endring fra 2023 til 2024'!$B229,Bakgrunnsdata!$D:$D,'Endring fra 2023 til 2024'!N$1)</f>
        <v>29559.735987059539</v>
      </c>
      <c r="O229" s="2">
        <f>SUMIFS(Bakgrunnsdata!$F:$F,Bakgrunnsdata!$C:$C,'Endring fra 2023 til 2024'!$B229,Bakgrunnsdata!$D:$D,'Endring fra 2023 til 2024'!O$1)</f>
        <v>27875.305118133285</v>
      </c>
      <c r="P229" s="2">
        <f>SUMIFS(Bakgrunnsdata!$F:$F,Bakgrunnsdata!$C:$C,'Endring fra 2023 til 2024'!$B229,Bakgrunnsdata!$D:$D,'Endring fra 2023 til 2024'!P$1)</f>
        <v>28107.706475113428</v>
      </c>
      <c r="Q229" s="5">
        <f t="shared" si="6"/>
        <v>8.3371771535860617E-3</v>
      </c>
      <c r="R229" s="6">
        <f t="shared" si="7"/>
        <v>232.40135698014274</v>
      </c>
    </row>
    <row r="230" spans="1:18">
      <c r="A230" t="s">
        <v>452</v>
      </c>
      <c r="B230" t="s">
        <v>469</v>
      </c>
      <c r="C230" t="s">
        <v>470</v>
      </c>
      <c r="D230" s="2">
        <f>SUMIFS(Bakgrunnsdata!$F:$F,Bakgrunnsdata!$C:$C,'Endring fra 2023 til 2024'!$B230,Bakgrunnsdata!$D:$D,'Endring fra 2023 til 2024'!D$1)</f>
        <v>39359.900203496916</v>
      </c>
      <c r="E230" s="2">
        <f>SUMIFS(Bakgrunnsdata!$F:$F,Bakgrunnsdata!$C:$C,'Endring fra 2023 til 2024'!$B230,Bakgrunnsdata!$D:$D,'Endring fra 2023 til 2024'!E$1)</f>
        <v>40031.299652505331</v>
      </c>
      <c r="F230" s="2">
        <f>SUMIFS(Bakgrunnsdata!$F:$F,Bakgrunnsdata!$C:$C,'Endring fra 2023 til 2024'!$B230,Bakgrunnsdata!$D:$D,'Endring fra 2023 til 2024'!F$1)</f>
        <v>40729.561854755106</v>
      </c>
      <c r="G230" s="2">
        <f>SUMIFS(Bakgrunnsdata!$F:$F,Bakgrunnsdata!$C:$C,'Endring fra 2023 til 2024'!$B230,Bakgrunnsdata!$D:$D,'Endring fra 2023 til 2024'!G$1)</f>
        <v>39374.7836650709</v>
      </c>
      <c r="H230" s="2">
        <f>SUMIFS(Bakgrunnsdata!$F:$F,Bakgrunnsdata!$C:$C,'Endring fra 2023 til 2024'!$B230,Bakgrunnsdata!$D:$D,'Endring fra 2023 til 2024'!H$1)</f>
        <v>38910.030792916063</v>
      </c>
      <c r="I230" s="2">
        <f>SUMIFS(Bakgrunnsdata!$F:$F,Bakgrunnsdata!$C:$C,'Endring fra 2023 til 2024'!$B230,Bakgrunnsdata!$D:$D,'Endring fra 2023 til 2024'!I$1)</f>
        <v>37391.519998521464</v>
      </c>
      <c r="J230" s="2">
        <f>SUMIFS(Bakgrunnsdata!$F:$F,Bakgrunnsdata!$C:$C,'Endring fra 2023 til 2024'!$B230,Bakgrunnsdata!$D:$D,'Endring fra 2023 til 2024'!J$1)</f>
        <v>39224.079436544227</v>
      </c>
      <c r="K230" s="2">
        <f>SUMIFS(Bakgrunnsdata!$F:$F,Bakgrunnsdata!$C:$C,'Endring fra 2023 til 2024'!$B230,Bakgrunnsdata!$D:$D,'Endring fra 2023 til 2024'!K$1)</f>
        <v>35970.080000475245</v>
      </c>
      <c r="L230" s="2">
        <f>SUMIFS(Bakgrunnsdata!$F:$F,Bakgrunnsdata!$C:$C,'Endring fra 2023 til 2024'!$B230,Bakgrunnsdata!$D:$D,'Endring fra 2023 til 2024'!L$1)</f>
        <v>37931.49427127454</v>
      </c>
      <c r="M230" s="2">
        <f>SUMIFS(Bakgrunnsdata!$F:$F,Bakgrunnsdata!$C:$C,'Endring fra 2023 til 2024'!$B230,Bakgrunnsdata!$D:$D,'Endring fra 2023 til 2024'!M$1)</f>
        <v>38880.025114048978</v>
      </c>
      <c r="N230" s="2">
        <f>SUMIFS(Bakgrunnsdata!$F:$F,Bakgrunnsdata!$C:$C,'Endring fra 2023 til 2024'!$B230,Bakgrunnsdata!$D:$D,'Endring fra 2023 til 2024'!N$1)</f>
        <v>37025.609892718792</v>
      </c>
      <c r="O230" s="2">
        <f>SUMIFS(Bakgrunnsdata!$F:$F,Bakgrunnsdata!$C:$C,'Endring fra 2023 til 2024'!$B230,Bakgrunnsdata!$D:$D,'Endring fra 2023 til 2024'!O$1)</f>
        <v>34198.626815697637</v>
      </c>
      <c r="P230" s="2">
        <f>SUMIFS(Bakgrunnsdata!$F:$F,Bakgrunnsdata!$C:$C,'Endring fra 2023 til 2024'!$B230,Bakgrunnsdata!$D:$D,'Endring fra 2023 til 2024'!P$1)</f>
        <v>36885.596835274002</v>
      </c>
      <c r="Q230" s="5">
        <f t="shared" si="6"/>
        <v>7.8569529532776627E-2</v>
      </c>
      <c r="R230" s="6">
        <f t="shared" si="7"/>
        <v>2686.9700195763653</v>
      </c>
    </row>
    <row r="231" spans="1:18">
      <c r="A231" t="s">
        <v>452</v>
      </c>
      <c r="B231" t="s">
        <v>471</v>
      </c>
      <c r="C231" t="s">
        <v>472</v>
      </c>
      <c r="D231" s="2">
        <f>SUMIFS(Bakgrunnsdata!$F:$F,Bakgrunnsdata!$C:$C,'Endring fra 2023 til 2024'!$B231,Bakgrunnsdata!$D:$D,'Endring fra 2023 til 2024'!D$1)</f>
        <v>19484.333841214593</v>
      </c>
      <c r="E231" s="2">
        <f>SUMIFS(Bakgrunnsdata!$F:$F,Bakgrunnsdata!$C:$C,'Endring fra 2023 til 2024'!$B231,Bakgrunnsdata!$D:$D,'Endring fra 2023 til 2024'!E$1)</f>
        <v>19364.199090009883</v>
      </c>
      <c r="F231" s="2">
        <f>SUMIFS(Bakgrunnsdata!$F:$F,Bakgrunnsdata!$C:$C,'Endring fra 2023 til 2024'!$B231,Bakgrunnsdata!$D:$D,'Endring fra 2023 til 2024'!F$1)</f>
        <v>19251.854827609692</v>
      </c>
      <c r="G231" s="2">
        <f>SUMIFS(Bakgrunnsdata!$F:$F,Bakgrunnsdata!$C:$C,'Endring fra 2023 til 2024'!$B231,Bakgrunnsdata!$D:$D,'Endring fra 2023 til 2024'!G$1)</f>
        <v>20672.388772869963</v>
      </c>
      <c r="H231" s="2">
        <f>SUMIFS(Bakgrunnsdata!$F:$F,Bakgrunnsdata!$C:$C,'Endring fra 2023 til 2024'!$B231,Bakgrunnsdata!$D:$D,'Endring fra 2023 til 2024'!H$1)</f>
        <v>20152.218369379752</v>
      </c>
      <c r="I231" s="2">
        <f>SUMIFS(Bakgrunnsdata!$F:$F,Bakgrunnsdata!$C:$C,'Endring fra 2023 til 2024'!$B231,Bakgrunnsdata!$D:$D,'Endring fra 2023 til 2024'!I$1)</f>
        <v>19309.596878009856</v>
      </c>
      <c r="J231" s="2">
        <f>SUMIFS(Bakgrunnsdata!$F:$F,Bakgrunnsdata!$C:$C,'Endring fra 2023 til 2024'!$B231,Bakgrunnsdata!$D:$D,'Endring fra 2023 til 2024'!J$1)</f>
        <v>20009.364381372619</v>
      </c>
      <c r="K231" s="2">
        <f>SUMIFS(Bakgrunnsdata!$F:$F,Bakgrunnsdata!$C:$C,'Endring fra 2023 til 2024'!$B231,Bakgrunnsdata!$D:$D,'Endring fra 2023 til 2024'!K$1)</f>
        <v>18461.480077304972</v>
      </c>
      <c r="L231" s="2">
        <f>SUMIFS(Bakgrunnsdata!$F:$F,Bakgrunnsdata!$C:$C,'Endring fra 2023 til 2024'!$B231,Bakgrunnsdata!$D:$D,'Endring fra 2023 til 2024'!L$1)</f>
        <v>18732.514776084648</v>
      </c>
      <c r="M231" s="2">
        <f>SUMIFS(Bakgrunnsdata!$F:$F,Bakgrunnsdata!$C:$C,'Endring fra 2023 til 2024'!$B231,Bakgrunnsdata!$D:$D,'Endring fra 2023 til 2024'!M$1)</f>
        <v>19113.187978077083</v>
      </c>
      <c r="N231" s="2">
        <f>SUMIFS(Bakgrunnsdata!$F:$F,Bakgrunnsdata!$C:$C,'Endring fra 2023 til 2024'!$B231,Bakgrunnsdata!$D:$D,'Endring fra 2023 til 2024'!N$1)</f>
        <v>19011.37473847095</v>
      </c>
      <c r="O231" s="2">
        <f>SUMIFS(Bakgrunnsdata!$F:$F,Bakgrunnsdata!$C:$C,'Endring fra 2023 til 2024'!$B231,Bakgrunnsdata!$D:$D,'Endring fra 2023 til 2024'!O$1)</f>
        <v>17947.466337437723</v>
      </c>
      <c r="P231" s="2">
        <f>SUMIFS(Bakgrunnsdata!$F:$F,Bakgrunnsdata!$C:$C,'Endring fra 2023 til 2024'!$B231,Bakgrunnsdata!$D:$D,'Endring fra 2023 til 2024'!P$1)</f>
        <v>18422.738840200585</v>
      </c>
      <c r="Q231" s="5">
        <f t="shared" si="6"/>
        <v>2.6481314622747831E-2</v>
      </c>
      <c r="R231" s="6">
        <f t="shared" si="7"/>
        <v>475.27250276286213</v>
      </c>
    </row>
    <row r="232" spans="1:18">
      <c r="A232" t="s">
        <v>452</v>
      </c>
      <c r="B232" t="s">
        <v>473</v>
      </c>
      <c r="C232" t="s">
        <v>474</v>
      </c>
      <c r="D232" s="2">
        <f>SUMIFS(Bakgrunnsdata!$F:$F,Bakgrunnsdata!$C:$C,'Endring fra 2023 til 2024'!$B232,Bakgrunnsdata!$D:$D,'Endring fra 2023 til 2024'!D$1)</f>
        <v>13560.508004398944</v>
      </c>
      <c r="E232" s="2">
        <f>SUMIFS(Bakgrunnsdata!$F:$F,Bakgrunnsdata!$C:$C,'Endring fra 2023 til 2024'!$B232,Bakgrunnsdata!$D:$D,'Endring fra 2023 til 2024'!E$1)</f>
        <v>13444.473813798251</v>
      </c>
      <c r="F232" s="2">
        <f>SUMIFS(Bakgrunnsdata!$F:$F,Bakgrunnsdata!$C:$C,'Endring fra 2023 til 2024'!$B232,Bakgrunnsdata!$D:$D,'Endring fra 2023 til 2024'!F$1)</f>
        <v>13596.248821545483</v>
      </c>
      <c r="G232" s="2">
        <f>SUMIFS(Bakgrunnsdata!$F:$F,Bakgrunnsdata!$C:$C,'Endring fra 2023 til 2024'!$B232,Bakgrunnsdata!$D:$D,'Endring fra 2023 til 2024'!G$1)</f>
        <v>13557.178868642552</v>
      </c>
      <c r="H232" s="2">
        <f>SUMIFS(Bakgrunnsdata!$F:$F,Bakgrunnsdata!$C:$C,'Endring fra 2023 til 2024'!$B232,Bakgrunnsdata!$D:$D,'Endring fra 2023 til 2024'!H$1)</f>
        <v>13399.706135012471</v>
      </c>
      <c r="I232" s="2">
        <f>SUMIFS(Bakgrunnsdata!$F:$F,Bakgrunnsdata!$C:$C,'Endring fra 2023 til 2024'!$B232,Bakgrunnsdata!$D:$D,'Endring fra 2023 til 2024'!I$1)</f>
        <v>13014.304289101257</v>
      </c>
      <c r="J232" s="2">
        <f>SUMIFS(Bakgrunnsdata!$F:$F,Bakgrunnsdata!$C:$C,'Endring fra 2023 til 2024'!$B232,Bakgrunnsdata!$D:$D,'Endring fra 2023 til 2024'!J$1)</f>
        <v>13398.238629732437</v>
      </c>
      <c r="K232" s="2">
        <f>SUMIFS(Bakgrunnsdata!$F:$F,Bakgrunnsdata!$C:$C,'Endring fra 2023 til 2024'!$B232,Bakgrunnsdata!$D:$D,'Endring fra 2023 til 2024'!K$1)</f>
        <v>12627.025808874434</v>
      </c>
      <c r="L232" s="2">
        <f>SUMIFS(Bakgrunnsdata!$F:$F,Bakgrunnsdata!$C:$C,'Endring fra 2023 til 2024'!$B232,Bakgrunnsdata!$D:$D,'Endring fra 2023 til 2024'!L$1)</f>
        <v>13126.861417473896</v>
      </c>
      <c r="M232" s="2">
        <f>SUMIFS(Bakgrunnsdata!$F:$F,Bakgrunnsdata!$C:$C,'Endring fra 2023 til 2024'!$B232,Bakgrunnsdata!$D:$D,'Endring fra 2023 til 2024'!M$1)</f>
        <v>13527.639149474016</v>
      </c>
      <c r="N232" s="2">
        <f>SUMIFS(Bakgrunnsdata!$F:$F,Bakgrunnsdata!$C:$C,'Endring fra 2023 til 2024'!$B232,Bakgrunnsdata!$D:$D,'Endring fra 2023 til 2024'!N$1)</f>
        <v>13698.460949687173</v>
      </c>
      <c r="O232" s="2">
        <f>SUMIFS(Bakgrunnsdata!$F:$F,Bakgrunnsdata!$C:$C,'Endring fra 2023 til 2024'!$B232,Bakgrunnsdata!$D:$D,'Endring fra 2023 til 2024'!O$1)</f>
        <v>12893.986416789397</v>
      </c>
      <c r="P232" s="2">
        <f>SUMIFS(Bakgrunnsdata!$F:$F,Bakgrunnsdata!$C:$C,'Endring fra 2023 til 2024'!$B232,Bakgrunnsdata!$D:$D,'Endring fra 2023 til 2024'!P$1)</f>
        <v>13208.333207271813</v>
      </c>
      <c r="Q232" s="5">
        <f t="shared" si="6"/>
        <v>2.4379333149684435E-2</v>
      </c>
      <c r="R232" s="6">
        <f t="shared" si="7"/>
        <v>314.3467904824156</v>
      </c>
    </row>
    <row r="233" spans="1:18">
      <c r="A233" t="s">
        <v>452</v>
      </c>
      <c r="B233" t="s">
        <v>475</v>
      </c>
      <c r="C233" t="s">
        <v>476</v>
      </c>
      <c r="D233" s="2">
        <f>SUMIFS(Bakgrunnsdata!$F:$F,Bakgrunnsdata!$C:$C,'Endring fra 2023 til 2024'!$B233,Bakgrunnsdata!$D:$D,'Endring fra 2023 til 2024'!D$1)</f>
        <v>22217.441254237521</v>
      </c>
      <c r="E233" s="2">
        <f>SUMIFS(Bakgrunnsdata!$F:$F,Bakgrunnsdata!$C:$C,'Endring fra 2023 til 2024'!$B233,Bakgrunnsdata!$D:$D,'Endring fra 2023 til 2024'!E$1)</f>
        <v>22421.481321793057</v>
      </c>
      <c r="F233" s="2">
        <f>SUMIFS(Bakgrunnsdata!$F:$F,Bakgrunnsdata!$C:$C,'Endring fra 2023 til 2024'!$B233,Bakgrunnsdata!$D:$D,'Endring fra 2023 til 2024'!F$1)</f>
        <v>21048.757066747879</v>
      </c>
      <c r="G233" s="2">
        <f>SUMIFS(Bakgrunnsdata!$F:$F,Bakgrunnsdata!$C:$C,'Endring fra 2023 til 2024'!$B233,Bakgrunnsdata!$D:$D,'Endring fra 2023 til 2024'!G$1)</f>
        <v>21538.15883904733</v>
      </c>
      <c r="H233" s="2">
        <f>SUMIFS(Bakgrunnsdata!$F:$F,Bakgrunnsdata!$C:$C,'Endring fra 2023 til 2024'!$B233,Bakgrunnsdata!$D:$D,'Endring fra 2023 til 2024'!H$1)</f>
        <v>21230.61091308422</v>
      </c>
      <c r="I233" s="2">
        <f>SUMIFS(Bakgrunnsdata!$F:$F,Bakgrunnsdata!$C:$C,'Endring fra 2023 til 2024'!$B233,Bakgrunnsdata!$D:$D,'Endring fra 2023 til 2024'!I$1)</f>
        <v>21008.524770041979</v>
      </c>
      <c r="J233" s="2">
        <f>SUMIFS(Bakgrunnsdata!$F:$F,Bakgrunnsdata!$C:$C,'Endring fra 2023 til 2024'!$B233,Bakgrunnsdata!$D:$D,'Endring fra 2023 til 2024'!J$1)</f>
        <v>21005.349806204795</v>
      </c>
      <c r="K233" s="2">
        <f>SUMIFS(Bakgrunnsdata!$F:$F,Bakgrunnsdata!$C:$C,'Endring fra 2023 til 2024'!$B233,Bakgrunnsdata!$D:$D,'Endring fra 2023 til 2024'!K$1)</f>
        <v>20266.197123161051</v>
      </c>
      <c r="L233" s="2">
        <f>SUMIFS(Bakgrunnsdata!$F:$F,Bakgrunnsdata!$C:$C,'Endring fra 2023 til 2024'!$B233,Bakgrunnsdata!$D:$D,'Endring fra 2023 til 2024'!L$1)</f>
        <v>21699.798890192393</v>
      </c>
      <c r="M233" s="2">
        <f>SUMIFS(Bakgrunnsdata!$F:$F,Bakgrunnsdata!$C:$C,'Endring fra 2023 til 2024'!$B233,Bakgrunnsdata!$D:$D,'Endring fra 2023 til 2024'!M$1)</f>
        <v>22254.453311890316</v>
      </c>
      <c r="N233" s="2">
        <f>SUMIFS(Bakgrunnsdata!$F:$F,Bakgrunnsdata!$C:$C,'Endring fra 2023 til 2024'!$B233,Bakgrunnsdata!$D:$D,'Endring fra 2023 til 2024'!N$1)</f>
        <v>22103.501020105923</v>
      </c>
      <c r="O233" s="2">
        <f>SUMIFS(Bakgrunnsdata!$F:$F,Bakgrunnsdata!$C:$C,'Endring fra 2023 til 2024'!$B233,Bakgrunnsdata!$D:$D,'Endring fra 2023 til 2024'!O$1)</f>
        <v>20987.994708487848</v>
      </c>
      <c r="P233" s="2">
        <f>SUMIFS(Bakgrunnsdata!$F:$F,Bakgrunnsdata!$C:$C,'Endring fra 2023 til 2024'!$B233,Bakgrunnsdata!$D:$D,'Endring fra 2023 til 2024'!P$1)</f>
        <v>21386.853025239649</v>
      </c>
      <c r="Q233" s="5">
        <f t="shared" si="6"/>
        <v>1.9004117462946502E-2</v>
      </c>
      <c r="R233" s="6">
        <f t="shared" si="7"/>
        <v>398.85831675180088</v>
      </c>
    </row>
    <row r="234" spans="1:18">
      <c r="A234" t="s">
        <v>452</v>
      </c>
      <c r="B234" t="s">
        <v>477</v>
      </c>
      <c r="C234" t="s">
        <v>478</v>
      </c>
      <c r="D234" s="2">
        <f>SUMIFS(Bakgrunnsdata!$F:$F,Bakgrunnsdata!$C:$C,'Endring fra 2023 til 2024'!$B234,Bakgrunnsdata!$D:$D,'Endring fra 2023 til 2024'!D$1)</f>
        <v>19556.11402596128</v>
      </c>
      <c r="E234" s="2">
        <f>SUMIFS(Bakgrunnsdata!$F:$F,Bakgrunnsdata!$C:$C,'Endring fra 2023 til 2024'!$B234,Bakgrunnsdata!$D:$D,'Endring fra 2023 til 2024'!E$1)</f>
        <v>19086.505772053577</v>
      </c>
      <c r="F234" s="2">
        <f>SUMIFS(Bakgrunnsdata!$F:$F,Bakgrunnsdata!$C:$C,'Endring fra 2023 til 2024'!$B234,Bakgrunnsdata!$D:$D,'Endring fra 2023 til 2024'!F$1)</f>
        <v>18804.904870305527</v>
      </c>
      <c r="G234" s="2">
        <f>SUMIFS(Bakgrunnsdata!$F:$F,Bakgrunnsdata!$C:$C,'Endring fra 2023 til 2024'!$B234,Bakgrunnsdata!$D:$D,'Endring fra 2023 til 2024'!G$1)</f>
        <v>17860.564301629121</v>
      </c>
      <c r="H234" s="2">
        <f>SUMIFS(Bakgrunnsdata!$F:$F,Bakgrunnsdata!$C:$C,'Endring fra 2023 til 2024'!$B234,Bakgrunnsdata!$D:$D,'Endring fra 2023 til 2024'!H$1)</f>
        <v>17454.710561205124</v>
      </c>
      <c r="I234" s="2">
        <f>SUMIFS(Bakgrunnsdata!$F:$F,Bakgrunnsdata!$C:$C,'Endring fra 2023 til 2024'!$B234,Bakgrunnsdata!$D:$D,'Endring fra 2023 til 2024'!I$1)</f>
        <v>16998.895320276693</v>
      </c>
      <c r="J234" s="2">
        <f>SUMIFS(Bakgrunnsdata!$F:$F,Bakgrunnsdata!$C:$C,'Endring fra 2023 til 2024'!$B234,Bakgrunnsdata!$D:$D,'Endring fra 2023 til 2024'!J$1)</f>
        <v>16765.72740732387</v>
      </c>
      <c r="K234" s="2">
        <f>SUMIFS(Bakgrunnsdata!$F:$F,Bakgrunnsdata!$C:$C,'Endring fra 2023 til 2024'!$B234,Bakgrunnsdata!$D:$D,'Endring fra 2023 til 2024'!K$1)</f>
        <v>15653.946274180016</v>
      </c>
      <c r="L234" s="2">
        <f>SUMIFS(Bakgrunnsdata!$F:$F,Bakgrunnsdata!$C:$C,'Endring fra 2023 til 2024'!$B234,Bakgrunnsdata!$D:$D,'Endring fra 2023 til 2024'!L$1)</f>
        <v>15360.836508431565</v>
      </c>
      <c r="M234" s="2">
        <f>SUMIFS(Bakgrunnsdata!$F:$F,Bakgrunnsdata!$C:$C,'Endring fra 2023 til 2024'!$B234,Bakgrunnsdata!$D:$D,'Endring fra 2023 til 2024'!M$1)</f>
        <v>15150.351539218505</v>
      </c>
      <c r="N234" s="2">
        <f>SUMIFS(Bakgrunnsdata!$F:$F,Bakgrunnsdata!$C:$C,'Endring fra 2023 til 2024'!$B234,Bakgrunnsdata!$D:$D,'Endring fra 2023 til 2024'!N$1)</f>
        <v>15054.390073108125</v>
      </c>
      <c r="O234" s="2">
        <f>SUMIFS(Bakgrunnsdata!$F:$F,Bakgrunnsdata!$C:$C,'Endring fra 2023 til 2024'!$B234,Bakgrunnsdata!$D:$D,'Endring fra 2023 til 2024'!O$1)</f>
        <v>14319.211486755354</v>
      </c>
      <c r="P234" s="2">
        <f>SUMIFS(Bakgrunnsdata!$F:$F,Bakgrunnsdata!$C:$C,'Endring fra 2023 til 2024'!$B234,Bakgrunnsdata!$D:$D,'Endring fra 2023 til 2024'!P$1)</f>
        <v>14532.051015790508</v>
      </c>
      <c r="Q234" s="5">
        <f t="shared" si="6"/>
        <v>1.4863914066219452E-2</v>
      </c>
      <c r="R234" s="6">
        <f t="shared" si="7"/>
        <v>212.83952903515456</v>
      </c>
    </row>
    <row r="235" spans="1:18">
      <c r="A235" t="s">
        <v>452</v>
      </c>
      <c r="B235" t="s">
        <v>479</v>
      </c>
      <c r="C235" t="s">
        <v>480</v>
      </c>
      <c r="D235" s="2">
        <f>SUMIFS(Bakgrunnsdata!$F:$F,Bakgrunnsdata!$C:$C,'Endring fra 2023 til 2024'!$B235,Bakgrunnsdata!$D:$D,'Endring fra 2023 til 2024'!D$1)</f>
        <v>7669.197346595929</v>
      </c>
      <c r="E235" s="2">
        <f>SUMIFS(Bakgrunnsdata!$F:$F,Bakgrunnsdata!$C:$C,'Endring fra 2023 til 2024'!$B235,Bakgrunnsdata!$D:$D,'Endring fra 2023 til 2024'!E$1)</f>
        <v>11522.682863562834</v>
      </c>
      <c r="F235" s="2">
        <f>SUMIFS(Bakgrunnsdata!$F:$F,Bakgrunnsdata!$C:$C,'Endring fra 2023 til 2024'!$B235,Bakgrunnsdata!$D:$D,'Endring fra 2023 til 2024'!F$1)</f>
        <v>12950.432450536366</v>
      </c>
      <c r="G235" s="2">
        <f>SUMIFS(Bakgrunnsdata!$F:$F,Bakgrunnsdata!$C:$C,'Endring fra 2023 til 2024'!$B235,Bakgrunnsdata!$D:$D,'Endring fra 2023 til 2024'!G$1)</f>
        <v>11998.937939754824</v>
      </c>
      <c r="H235" s="2">
        <f>SUMIFS(Bakgrunnsdata!$F:$F,Bakgrunnsdata!$C:$C,'Endring fra 2023 til 2024'!$B235,Bakgrunnsdata!$D:$D,'Endring fra 2023 til 2024'!H$1)</f>
        <v>9968.9303205646538</v>
      </c>
      <c r="I235" s="2">
        <f>SUMIFS(Bakgrunnsdata!$F:$F,Bakgrunnsdata!$C:$C,'Endring fra 2023 til 2024'!$B235,Bakgrunnsdata!$D:$D,'Endring fra 2023 til 2024'!I$1)</f>
        <v>9890.1594531153914</v>
      </c>
      <c r="J235" s="2">
        <f>SUMIFS(Bakgrunnsdata!$F:$F,Bakgrunnsdata!$C:$C,'Endring fra 2023 til 2024'!$B235,Bakgrunnsdata!$D:$D,'Endring fra 2023 til 2024'!J$1)</f>
        <v>9637.5337278294155</v>
      </c>
      <c r="K235" s="2">
        <f>SUMIFS(Bakgrunnsdata!$F:$F,Bakgrunnsdata!$C:$C,'Endring fra 2023 til 2024'!$B235,Bakgrunnsdata!$D:$D,'Endring fra 2023 til 2024'!K$1)</f>
        <v>9468.3495555056652</v>
      </c>
      <c r="L235" s="2">
        <f>SUMIFS(Bakgrunnsdata!$F:$F,Bakgrunnsdata!$C:$C,'Endring fra 2023 til 2024'!$B235,Bakgrunnsdata!$D:$D,'Endring fra 2023 til 2024'!L$1)</f>
        <v>9272.1819281399748</v>
      </c>
      <c r="M235" s="2">
        <f>SUMIFS(Bakgrunnsdata!$F:$F,Bakgrunnsdata!$C:$C,'Endring fra 2023 til 2024'!$B235,Bakgrunnsdata!$D:$D,'Endring fra 2023 til 2024'!M$1)</f>
        <v>8838.3049610311828</v>
      </c>
      <c r="N235" s="2">
        <f>SUMIFS(Bakgrunnsdata!$F:$F,Bakgrunnsdata!$C:$C,'Endring fra 2023 til 2024'!$B235,Bakgrunnsdata!$D:$D,'Endring fra 2023 til 2024'!N$1)</f>
        <v>8991.0132426839045</v>
      </c>
      <c r="O235" s="2">
        <f>SUMIFS(Bakgrunnsdata!$F:$F,Bakgrunnsdata!$C:$C,'Endring fra 2023 til 2024'!$B235,Bakgrunnsdata!$D:$D,'Endring fra 2023 til 2024'!O$1)</f>
        <v>8268.9466556267889</v>
      </c>
      <c r="P235" s="2">
        <f>SUMIFS(Bakgrunnsdata!$F:$F,Bakgrunnsdata!$C:$C,'Endring fra 2023 til 2024'!$B235,Bakgrunnsdata!$D:$D,'Endring fra 2023 til 2024'!P$1)</f>
        <v>8399.5685274177558</v>
      </c>
      <c r="Q235" s="5">
        <f t="shared" si="6"/>
        <v>1.5796676073860372E-2</v>
      </c>
      <c r="R235" s="6">
        <f t="shared" si="7"/>
        <v>130.62187179096691</v>
      </c>
    </row>
    <row r="236" spans="1:18">
      <c r="A236" t="s">
        <v>452</v>
      </c>
      <c r="B236" t="s">
        <v>481</v>
      </c>
      <c r="C236" t="s">
        <v>482</v>
      </c>
      <c r="D236" s="2">
        <f>SUMIFS(Bakgrunnsdata!$F:$F,Bakgrunnsdata!$C:$C,'Endring fra 2023 til 2024'!$B236,Bakgrunnsdata!$D:$D,'Endring fra 2023 til 2024'!D$1)</f>
        <v>6506.617495066158</v>
      </c>
      <c r="E236" s="2">
        <f>SUMIFS(Bakgrunnsdata!$F:$F,Bakgrunnsdata!$C:$C,'Endring fra 2023 til 2024'!$B236,Bakgrunnsdata!$D:$D,'Endring fra 2023 til 2024'!E$1)</f>
        <v>6386.1216578168724</v>
      </c>
      <c r="F236" s="2">
        <f>SUMIFS(Bakgrunnsdata!$F:$F,Bakgrunnsdata!$C:$C,'Endring fra 2023 til 2024'!$B236,Bakgrunnsdata!$D:$D,'Endring fra 2023 til 2024'!F$1)</f>
        <v>6391.9781781310003</v>
      </c>
      <c r="G236" s="2">
        <f>SUMIFS(Bakgrunnsdata!$F:$F,Bakgrunnsdata!$C:$C,'Endring fra 2023 til 2024'!$B236,Bakgrunnsdata!$D:$D,'Endring fra 2023 til 2024'!G$1)</f>
        <v>6463.7357123300317</v>
      </c>
      <c r="H236" s="2">
        <f>SUMIFS(Bakgrunnsdata!$F:$F,Bakgrunnsdata!$C:$C,'Endring fra 2023 til 2024'!$B236,Bakgrunnsdata!$D:$D,'Endring fra 2023 til 2024'!H$1)</f>
        <v>6743.0442285313093</v>
      </c>
      <c r="I236" s="2">
        <f>SUMIFS(Bakgrunnsdata!$F:$F,Bakgrunnsdata!$C:$C,'Endring fra 2023 til 2024'!$B236,Bakgrunnsdata!$D:$D,'Endring fra 2023 til 2024'!I$1)</f>
        <v>6690.7246395121247</v>
      </c>
      <c r="J236" s="2">
        <f>SUMIFS(Bakgrunnsdata!$F:$F,Bakgrunnsdata!$C:$C,'Endring fra 2023 til 2024'!$B236,Bakgrunnsdata!$D:$D,'Endring fra 2023 til 2024'!J$1)</f>
        <v>6708.4141551900966</v>
      </c>
      <c r="K236" s="2">
        <f>SUMIFS(Bakgrunnsdata!$F:$F,Bakgrunnsdata!$C:$C,'Endring fra 2023 til 2024'!$B236,Bakgrunnsdata!$D:$D,'Endring fra 2023 til 2024'!K$1)</f>
        <v>6587.2851601961556</v>
      </c>
      <c r="L236" s="2">
        <f>SUMIFS(Bakgrunnsdata!$F:$F,Bakgrunnsdata!$C:$C,'Endring fra 2023 til 2024'!$B236,Bakgrunnsdata!$D:$D,'Endring fra 2023 til 2024'!L$1)</f>
        <v>6628.9522130534624</v>
      </c>
      <c r="M236" s="2">
        <f>SUMIFS(Bakgrunnsdata!$F:$F,Bakgrunnsdata!$C:$C,'Endring fra 2023 til 2024'!$B236,Bakgrunnsdata!$D:$D,'Endring fra 2023 til 2024'!M$1)</f>
        <v>6428.7138251145507</v>
      </c>
      <c r="N236" s="2">
        <f>SUMIFS(Bakgrunnsdata!$F:$F,Bakgrunnsdata!$C:$C,'Endring fra 2023 til 2024'!$B236,Bakgrunnsdata!$D:$D,'Endring fra 2023 til 2024'!N$1)</f>
        <v>6397.3155820915108</v>
      </c>
      <c r="O236" s="2">
        <f>SUMIFS(Bakgrunnsdata!$F:$F,Bakgrunnsdata!$C:$C,'Endring fra 2023 til 2024'!$B236,Bakgrunnsdata!$D:$D,'Endring fra 2023 til 2024'!O$1)</f>
        <v>6261.1987021889636</v>
      </c>
      <c r="P236" s="2">
        <f>SUMIFS(Bakgrunnsdata!$F:$F,Bakgrunnsdata!$C:$C,'Endring fra 2023 til 2024'!$B236,Bakgrunnsdata!$D:$D,'Endring fra 2023 til 2024'!P$1)</f>
        <v>6766.5253377258268</v>
      </c>
      <c r="Q236" s="5">
        <f t="shared" si="6"/>
        <v>8.0707650335421821E-2</v>
      </c>
      <c r="R236" s="6">
        <f t="shared" si="7"/>
        <v>505.32663553686325</v>
      </c>
    </row>
    <row r="237" spans="1:18">
      <c r="A237" t="s">
        <v>452</v>
      </c>
      <c r="B237" t="s">
        <v>483</v>
      </c>
      <c r="C237" t="s">
        <v>484</v>
      </c>
      <c r="D237" s="2">
        <f>SUMIFS(Bakgrunnsdata!$F:$F,Bakgrunnsdata!$C:$C,'Endring fra 2023 til 2024'!$B237,Bakgrunnsdata!$D:$D,'Endring fra 2023 til 2024'!D$1)</f>
        <v>12717.425355956944</v>
      </c>
      <c r="E237" s="2">
        <f>SUMIFS(Bakgrunnsdata!$F:$F,Bakgrunnsdata!$C:$C,'Endring fra 2023 til 2024'!$B237,Bakgrunnsdata!$D:$D,'Endring fra 2023 til 2024'!E$1)</f>
        <v>12172.903276731218</v>
      </c>
      <c r="F237" s="2">
        <f>SUMIFS(Bakgrunnsdata!$F:$F,Bakgrunnsdata!$C:$C,'Endring fra 2023 til 2024'!$B237,Bakgrunnsdata!$D:$D,'Endring fra 2023 til 2024'!F$1)</f>
        <v>12004.19073179509</v>
      </c>
      <c r="G237" s="2">
        <f>SUMIFS(Bakgrunnsdata!$F:$F,Bakgrunnsdata!$C:$C,'Endring fra 2023 til 2024'!$B237,Bakgrunnsdata!$D:$D,'Endring fra 2023 til 2024'!G$1)</f>
        <v>11900.556876544273</v>
      </c>
      <c r="H237" s="2">
        <f>SUMIFS(Bakgrunnsdata!$F:$F,Bakgrunnsdata!$C:$C,'Endring fra 2023 til 2024'!$B237,Bakgrunnsdata!$D:$D,'Endring fra 2023 til 2024'!H$1)</f>
        <v>12088.902835200612</v>
      </c>
      <c r="I237" s="2">
        <f>SUMIFS(Bakgrunnsdata!$F:$F,Bakgrunnsdata!$C:$C,'Endring fra 2023 til 2024'!$B237,Bakgrunnsdata!$D:$D,'Endring fra 2023 til 2024'!I$1)</f>
        <v>11412.911053643915</v>
      </c>
      <c r="J237" s="2">
        <f>SUMIFS(Bakgrunnsdata!$F:$F,Bakgrunnsdata!$C:$C,'Endring fra 2023 til 2024'!$B237,Bakgrunnsdata!$D:$D,'Endring fra 2023 til 2024'!J$1)</f>
        <v>11672.794509942547</v>
      </c>
      <c r="K237" s="2">
        <f>SUMIFS(Bakgrunnsdata!$F:$F,Bakgrunnsdata!$C:$C,'Endring fra 2023 til 2024'!$B237,Bakgrunnsdata!$D:$D,'Endring fra 2023 til 2024'!K$1)</f>
        <v>11087.213822601952</v>
      </c>
      <c r="L237" s="2">
        <f>SUMIFS(Bakgrunnsdata!$F:$F,Bakgrunnsdata!$C:$C,'Endring fra 2023 til 2024'!$B237,Bakgrunnsdata!$D:$D,'Endring fra 2023 til 2024'!L$1)</f>
        <v>11188.679297867333</v>
      </c>
      <c r="M237" s="2">
        <f>SUMIFS(Bakgrunnsdata!$F:$F,Bakgrunnsdata!$C:$C,'Endring fra 2023 til 2024'!$B237,Bakgrunnsdata!$D:$D,'Endring fra 2023 til 2024'!M$1)</f>
        <v>11384.265712559769</v>
      </c>
      <c r="N237" s="2">
        <f>SUMIFS(Bakgrunnsdata!$F:$F,Bakgrunnsdata!$C:$C,'Endring fra 2023 til 2024'!$B237,Bakgrunnsdata!$D:$D,'Endring fra 2023 til 2024'!N$1)</f>
        <v>11491.662659216692</v>
      </c>
      <c r="O237" s="2">
        <f>SUMIFS(Bakgrunnsdata!$F:$F,Bakgrunnsdata!$C:$C,'Endring fra 2023 til 2024'!$B237,Bakgrunnsdata!$D:$D,'Endring fra 2023 til 2024'!O$1)</f>
        <v>10876.730022734115</v>
      </c>
      <c r="P237" s="2">
        <f>SUMIFS(Bakgrunnsdata!$F:$F,Bakgrunnsdata!$C:$C,'Endring fra 2023 til 2024'!$B237,Bakgrunnsdata!$D:$D,'Endring fra 2023 til 2024'!P$1)</f>
        <v>11166.502287933425</v>
      </c>
      <c r="Q237" s="5">
        <f t="shared" si="6"/>
        <v>2.6641487339819969E-2</v>
      </c>
      <c r="R237" s="6">
        <f t="shared" si="7"/>
        <v>289.77226519930991</v>
      </c>
    </row>
    <row r="238" spans="1:18">
      <c r="A238" t="s">
        <v>452</v>
      </c>
      <c r="B238" t="s">
        <v>485</v>
      </c>
      <c r="C238" t="s">
        <v>486</v>
      </c>
      <c r="D238" s="2">
        <f>SUMIFS(Bakgrunnsdata!$F:$F,Bakgrunnsdata!$C:$C,'Endring fra 2023 til 2024'!$B238,Bakgrunnsdata!$D:$D,'Endring fra 2023 til 2024'!D$1)</f>
        <v>41508.250663718645</v>
      </c>
      <c r="E238" s="2">
        <f>SUMIFS(Bakgrunnsdata!$F:$F,Bakgrunnsdata!$C:$C,'Endring fra 2023 til 2024'!$B238,Bakgrunnsdata!$D:$D,'Endring fra 2023 til 2024'!E$1)</f>
        <v>40540.966813728672</v>
      </c>
      <c r="F238" s="2">
        <f>SUMIFS(Bakgrunnsdata!$F:$F,Bakgrunnsdata!$C:$C,'Endring fra 2023 til 2024'!$B238,Bakgrunnsdata!$D:$D,'Endring fra 2023 til 2024'!F$1)</f>
        <v>41936.543227942027</v>
      </c>
      <c r="G238" s="2">
        <f>SUMIFS(Bakgrunnsdata!$F:$F,Bakgrunnsdata!$C:$C,'Endring fra 2023 til 2024'!$B238,Bakgrunnsdata!$D:$D,'Endring fra 2023 til 2024'!G$1)</f>
        <v>40992.658711652562</v>
      </c>
      <c r="H238" s="2">
        <f>SUMIFS(Bakgrunnsdata!$F:$F,Bakgrunnsdata!$C:$C,'Endring fra 2023 til 2024'!$B238,Bakgrunnsdata!$D:$D,'Endring fra 2023 til 2024'!H$1)</f>
        <v>40702.989949282128</v>
      </c>
      <c r="I238" s="2">
        <f>SUMIFS(Bakgrunnsdata!$F:$F,Bakgrunnsdata!$C:$C,'Endring fra 2023 til 2024'!$B238,Bakgrunnsdata!$D:$D,'Endring fra 2023 til 2024'!I$1)</f>
        <v>39121.215430132375</v>
      </c>
      <c r="J238" s="2">
        <f>SUMIFS(Bakgrunnsdata!$F:$F,Bakgrunnsdata!$C:$C,'Endring fra 2023 til 2024'!$B238,Bakgrunnsdata!$D:$D,'Endring fra 2023 til 2024'!J$1)</f>
        <v>41153.220170655994</v>
      </c>
      <c r="K238" s="2">
        <f>SUMIFS(Bakgrunnsdata!$F:$F,Bakgrunnsdata!$C:$C,'Endring fra 2023 til 2024'!$B238,Bakgrunnsdata!$D:$D,'Endring fra 2023 til 2024'!K$1)</f>
        <v>38912.720287934957</v>
      </c>
      <c r="L238" s="2">
        <f>SUMIFS(Bakgrunnsdata!$F:$F,Bakgrunnsdata!$C:$C,'Endring fra 2023 til 2024'!$B238,Bakgrunnsdata!$D:$D,'Endring fra 2023 til 2024'!L$1)</f>
        <v>39647.546618184439</v>
      </c>
      <c r="M238" s="2">
        <f>SUMIFS(Bakgrunnsdata!$F:$F,Bakgrunnsdata!$C:$C,'Endring fra 2023 til 2024'!$B238,Bakgrunnsdata!$D:$D,'Endring fra 2023 til 2024'!M$1)</f>
        <v>40395.978802543097</v>
      </c>
      <c r="N238" s="2">
        <f>SUMIFS(Bakgrunnsdata!$F:$F,Bakgrunnsdata!$C:$C,'Endring fra 2023 til 2024'!$B238,Bakgrunnsdata!$D:$D,'Endring fra 2023 til 2024'!N$1)</f>
        <v>40427.923457998295</v>
      </c>
      <c r="O238" s="2">
        <f>SUMIFS(Bakgrunnsdata!$F:$F,Bakgrunnsdata!$C:$C,'Endring fra 2023 til 2024'!$B238,Bakgrunnsdata!$D:$D,'Endring fra 2023 til 2024'!O$1)</f>
        <v>38079.303406169282</v>
      </c>
      <c r="P238" s="2">
        <f>SUMIFS(Bakgrunnsdata!$F:$F,Bakgrunnsdata!$C:$C,'Endring fra 2023 til 2024'!$B238,Bakgrunnsdata!$D:$D,'Endring fra 2023 til 2024'!P$1)</f>
        <v>38604.187524275563</v>
      </c>
      <c r="Q238" s="5">
        <f t="shared" si="6"/>
        <v>1.3783973737850674E-2</v>
      </c>
      <c r="R238" s="6">
        <f t="shared" si="7"/>
        <v>524.88411810628168</v>
      </c>
    </row>
    <row r="239" spans="1:18">
      <c r="A239" t="s">
        <v>487</v>
      </c>
      <c r="B239" t="s">
        <v>488</v>
      </c>
      <c r="C239" t="s">
        <v>489</v>
      </c>
      <c r="D239" s="2">
        <f>SUMIFS(Bakgrunnsdata!$F:$F,Bakgrunnsdata!$C:$C,'Endring fra 2023 til 2024'!$B239,Bakgrunnsdata!$D:$D,'Endring fra 2023 til 2024'!D$1)</f>
        <v>258528.03927692462</v>
      </c>
      <c r="E239" s="2">
        <f>SUMIFS(Bakgrunnsdata!$F:$F,Bakgrunnsdata!$C:$C,'Endring fra 2023 til 2024'!$B239,Bakgrunnsdata!$D:$D,'Endring fra 2023 til 2024'!E$1)</f>
        <v>257161.32131295791</v>
      </c>
      <c r="F239" s="2">
        <f>SUMIFS(Bakgrunnsdata!$F:$F,Bakgrunnsdata!$C:$C,'Endring fra 2023 til 2024'!$B239,Bakgrunnsdata!$D:$D,'Endring fra 2023 til 2024'!F$1)</f>
        <v>265860.14614053117</v>
      </c>
      <c r="G239" s="2">
        <f>SUMIFS(Bakgrunnsdata!$F:$F,Bakgrunnsdata!$C:$C,'Endring fra 2023 til 2024'!$B239,Bakgrunnsdata!$D:$D,'Endring fra 2023 til 2024'!G$1)</f>
        <v>263340.11093737255</v>
      </c>
      <c r="H239" s="2">
        <f>SUMIFS(Bakgrunnsdata!$F:$F,Bakgrunnsdata!$C:$C,'Endring fra 2023 til 2024'!$B239,Bakgrunnsdata!$D:$D,'Endring fra 2023 til 2024'!H$1)</f>
        <v>259157.82635799795</v>
      </c>
      <c r="I239" s="2">
        <f>SUMIFS(Bakgrunnsdata!$F:$F,Bakgrunnsdata!$C:$C,'Endring fra 2023 til 2024'!$B239,Bakgrunnsdata!$D:$D,'Endring fra 2023 til 2024'!I$1)</f>
        <v>281921.97310119314</v>
      </c>
      <c r="J239" s="2">
        <f>SUMIFS(Bakgrunnsdata!$F:$F,Bakgrunnsdata!$C:$C,'Endring fra 2023 til 2024'!$B239,Bakgrunnsdata!$D:$D,'Endring fra 2023 til 2024'!J$1)</f>
        <v>291665.29279790749</v>
      </c>
      <c r="K239" s="2">
        <f>SUMIFS(Bakgrunnsdata!$F:$F,Bakgrunnsdata!$C:$C,'Endring fra 2023 til 2024'!$B239,Bakgrunnsdata!$D:$D,'Endring fra 2023 til 2024'!K$1)</f>
        <v>290247.62233794347</v>
      </c>
      <c r="L239" s="2">
        <f>SUMIFS(Bakgrunnsdata!$F:$F,Bakgrunnsdata!$C:$C,'Endring fra 2023 til 2024'!$B239,Bakgrunnsdata!$D:$D,'Endring fra 2023 til 2024'!L$1)</f>
        <v>268227.50546745915</v>
      </c>
      <c r="M239" s="2">
        <f>SUMIFS(Bakgrunnsdata!$F:$F,Bakgrunnsdata!$C:$C,'Endring fra 2023 til 2024'!$B239,Bakgrunnsdata!$D:$D,'Endring fra 2023 til 2024'!M$1)</f>
        <v>273685.78503391141</v>
      </c>
      <c r="N239" s="2">
        <f>SUMIFS(Bakgrunnsdata!$F:$F,Bakgrunnsdata!$C:$C,'Endring fra 2023 til 2024'!$B239,Bakgrunnsdata!$D:$D,'Endring fra 2023 til 2024'!N$1)</f>
        <v>293057.74499448627</v>
      </c>
      <c r="O239" s="2">
        <f>SUMIFS(Bakgrunnsdata!$F:$F,Bakgrunnsdata!$C:$C,'Endring fra 2023 til 2024'!$B239,Bakgrunnsdata!$D:$D,'Endring fra 2023 til 2024'!O$1)</f>
        <v>281758.47901435499</v>
      </c>
      <c r="P239" s="2">
        <f>SUMIFS(Bakgrunnsdata!$F:$F,Bakgrunnsdata!$C:$C,'Endring fra 2023 til 2024'!$B239,Bakgrunnsdata!$D:$D,'Endring fra 2023 til 2024'!P$1)</f>
        <v>284082.40781892207</v>
      </c>
      <c r="Q239" s="5">
        <f t="shared" si="6"/>
        <v>8.2479463003088949E-3</v>
      </c>
      <c r="R239" s="6">
        <f t="shared" si="7"/>
        <v>2323.9288045670837</v>
      </c>
    </row>
    <row r="240" spans="1:18">
      <c r="A240" t="s">
        <v>487</v>
      </c>
      <c r="B240" t="s">
        <v>490</v>
      </c>
      <c r="C240" t="s">
        <v>491</v>
      </c>
      <c r="D240" s="2">
        <f>SUMIFS(Bakgrunnsdata!$F:$F,Bakgrunnsdata!$C:$C,'Endring fra 2023 til 2024'!$B240,Bakgrunnsdata!$D:$D,'Endring fra 2023 til 2024'!D$1)</f>
        <v>86883.622359604255</v>
      </c>
      <c r="E240" s="2">
        <f>SUMIFS(Bakgrunnsdata!$F:$F,Bakgrunnsdata!$C:$C,'Endring fra 2023 til 2024'!$B240,Bakgrunnsdata!$D:$D,'Endring fra 2023 til 2024'!E$1)</f>
        <v>91768.148410457376</v>
      </c>
      <c r="F240" s="2">
        <f>SUMIFS(Bakgrunnsdata!$F:$F,Bakgrunnsdata!$C:$C,'Endring fra 2023 til 2024'!$B240,Bakgrunnsdata!$D:$D,'Endring fra 2023 til 2024'!F$1)</f>
        <v>106937.5282965665</v>
      </c>
      <c r="G240" s="2">
        <f>SUMIFS(Bakgrunnsdata!$F:$F,Bakgrunnsdata!$C:$C,'Endring fra 2023 til 2024'!$B240,Bakgrunnsdata!$D:$D,'Endring fra 2023 til 2024'!G$1)</f>
        <v>119667.34528437469</v>
      </c>
      <c r="H240" s="2">
        <f>SUMIFS(Bakgrunnsdata!$F:$F,Bakgrunnsdata!$C:$C,'Endring fra 2023 til 2024'!$B240,Bakgrunnsdata!$D:$D,'Endring fra 2023 til 2024'!H$1)</f>
        <v>118836.19649202224</v>
      </c>
      <c r="I240" s="2">
        <f>SUMIFS(Bakgrunnsdata!$F:$F,Bakgrunnsdata!$C:$C,'Endring fra 2023 til 2024'!$B240,Bakgrunnsdata!$D:$D,'Endring fra 2023 til 2024'!I$1)</f>
        <v>99140.297817752609</v>
      </c>
      <c r="J240" s="2">
        <f>SUMIFS(Bakgrunnsdata!$F:$F,Bakgrunnsdata!$C:$C,'Endring fra 2023 til 2024'!$B240,Bakgrunnsdata!$D:$D,'Endring fra 2023 til 2024'!J$1)</f>
        <v>90356.875171630367</v>
      </c>
      <c r="K240" s="2">
        <f>SUMIFS(Bakgrunnsdata!$F:$F,Bakgrunnsdata!$C:$C,'Endring fra 2023 til 2024'!$B240,Bakgrunnsdata!$D:$D,'Endring fra 2023 til 2024'!K$1)</f>
        <v>91574.512184494029</v>
      </c>
      <c r="L240" s="2">
        <f>SUMIFS(Bakgrunnsdata!$F:$F,Bakgrunnsdata!$C:$C,'Endring fra 2023 til 2024'!$B240,Bakgrunnsdata!$D:$D,'Endring fra 2023 til 2024'!L$1)</f>
        <v>85162.357277253497</v>
      </c>
      <c r="M240" s="2">
        <f>SUMIFS(Bakgrunnsdata!$F:$F,Bakgrunnsdata!$C:$C,'Endring fra 2023 til 2024'!$B240,Bakgrunnsdata!$D:$D,'Endring fra 2023 til 2024'!M$1)</f>
        <v>80020.734600915341</v>
      </c>
      <c r="N240" s="2">
        <f>SUMIFS(Bakgrunnsdata!$F:$F,Bakgrunnsdata!$C:$C,'Endring fra 2023 til 2024'!$B240,Bakgrunnsdata!$D:$D,'Endring fra 2023 til 2024'!N$1)</f>
        <v>82990.438968265997</v>
      </c>
      <c r="O240" s="2">
        <f>SUMIFS(Bakgrunnsdata!$F:$F,Bakgrunnsdata!$C:$C,'Endring fra 2023 til 2024'!$B240,Bakgrunnsdata!$D:$D,'Endring fra 2023 til 2024'!O$1)</f>
        <v>82744.286171037122</v>
      </c>
      <c r="P240" s="2">
        <f>SUMIFS(Bakgrunnsdata!$F:$F,Bakgrunnsdata!$C:$C,'Endring fra 2023 til 2024'!$B240,Bakgrunnsdata!$D:$D,'Endring fra 2023 til 2024'!P$1)</f>
        <v>84886.123801830836</v>
      </c>
      <c r="Q240" s="5">
        <f t="shared" si="6"/>
        <v>2.5885021551414589E-2</v>
      </c>
      <c r="R240" s="6">
        <f t="shared" si="7"/>
        <v>2141.8376307937142</v>
      </c>
    </row>
    <row r="241" spans="1:18">
      <c r="A241" t="s">
        <v>487</v>
      </c>
      <c r="B241" t="s">
        <v>492</v>
      </c>
      <c r="C241" t="s">
        <v>493</v>
      </c>
      <c r="D241" s="2">
        <f>SUMIFS(Bakgrunnsdata!$F:$F,Bakgrunnsdata!$C:$C,'Endring fra 2023 til 2024'!$B241,Bakgrunnsdata!$D:$D,'Endring fra 2023 til 2024'!D$1)</f>
        <v>21190.456858792808</v>
      </c>
      <c r="E241" s="2">
        <f>SUMIFS(Bakgrunnsdata!$F:$F,Bakgrunnsdata!$C:$C,'Endring fra 2023 til 2024'!$B241,Bakgrunnsdata!$D:$D,'Endring fra 2023 til 2024'!E$1)</f>
        <v>20681.310278148689</v>
      </c>
      <c r="F241" s="2">
        <f>SUMIFS(Bakgrunnsdata!$F:$F,Bakgrunnsdata!$C:$C,'Endring fra 2023 til 2024'!$B241,Bakgrunnsdata!$D:$D,'Endring fra 2023 til 2024'!F$1)</f>
        <v>21019.694817803022</v>
      </c>
      <c r="G241" s="2">
        <f>SUMIFS(Bakgrunnsdata!$F:$F,Bakgrunnsdata!$C:$C,'Endring fra 2023 til 2024'!$B241,Bakgrunnsdata!$D:$D,'Endring fra 2023 til 2024'!G$1)</f>
        <v>21369.874573973506</v>
      </c>
      <c r="H241" s="2">
        <f>SUMIFS(Bakgrunnsdata!$F:$F,Bakgrunnsdata!$C:$C,'Endring fra 2023 til 2024'!$B241,Bakgrunnsdata!$D:$D,'Endring fra 2023 til 2024'!H$1)</f>
        <v>21361.535954070663</v>
      </c>
      <c r="I241" s="2">
        <f>SUMIFS(Bakgrunnsdata!$F:$F,Bakgrunnsdata!$C:$C,'Endring fra 2023 til 2024'!$B241,Bakgrunnsdata!$D:$D,'Endring fra 2023 til 2024'!I$1)</f>
        <v>20549.225425951561</v>
      </c>
      <c r="J241" s="2">
        <f>SUMIFS(Bakgrunnsdata!$F:$F,Bakgrunnsdata!$C:$C,'Endring fra 2023 til 2024'!$B241,Bakgrunnsdata!$D:$D,'Endring fra 2023 til 2024'!J$1)</f>
        <v>20360.664128752112</v>
      </c>
      <c r="K241" s="2">
        <f>SUMIFS(Bakgrunnsdata!$F:$F,Bakgrunnsdata!$C:$C,'Endring fra 2023 til 2024'!$B241,Bakgrunnsdata!$D:$D,'Endring fra 2023 til 2024'!K$1)</f>
        <v>20420.607934085176</v>
      </c>
      <c r="L241" s="2">
        <f>SUMIFS(Bakgrunnsdata!$F:$F,Bakgrunnsdata!$C:$C,'Endring fra 2023 til 2024'!$B241,Bakgrunnsdata!$D:$D,'Endring fra 2023 til 2024'!L$1)</f>
        <v>20679.968542240869</v>
      </c>
      <c r="M241" s="2">
        <f>SUMIFS(Bakgrunnsdata!$F:$F,Bakgrunnsdata!$C:$C,'Endring fra 2023 til 2024'!$B241,Bakgrunnsdata!$D:$D,'Endring fra 2023 til 2024'!M$1)</f>
        <v>21055.183271447182</v>
      </c>
      <c r="N241" s="2">
        <f>SUMIFS(Bakgrunnsdata!$F:$F,Bakgrunnsdata!$C:$C,'Endring fra 2023 til 2024'!$B241,Bakgrunnsdata!$D:$D,'Endring fra 2023 til 2024'!N$1)</f>
        <v>20476.614911591241</v>
      </c>
      <c r="O241" s="2">
        <f>SUMIFS(Bakgrunnsdata!$F:$F,Bakgrunnsdata!$C:$C,'Endring fra 2023 til 2024'!$B241,Bakgrunnsdata!$D:$D,'Endring fra 2023 til 2024'!O$1)</f>
        <v>19996.424290743606</v>
      </c>
      <c r="P241" s="2">
        <f>SUMIFS(Bakgrunnsdata!$F:$F,Bakgrunnsdata!$C:$C,'Endring fra 2023 til 2024'!$B241,Bakgrunnsdata!$D:$D,'Endring fra 2023 til 2024'!P$1)</f>
        <v>20389.128699915804</v>
      </c>
      <c r="Q241" s="5">
        <f t="shared" si="6"/>
        <v>1.9638731578324409E-2</v>
      </c>
      <c r="R241" s="6">
        <f t="shared" si="7"/>
        <v>392.70440917219821</v>
      </c>
    </row>
    <row r="242" spans="1:18">
      <c r="A242" t="s">
        <v>487</v>
      </c>
      <c r="B242" t="s">
        <v>494</v>
      </c>
      <c r="C242" t="s">
        <v>495</v>
      </c>
      <c r="D242" s="2">
        <f>SUMIFS(Bakgrunnsdata!$F:$F,Bakgrunnsdata!$C:$C,'Endring fra 2023 til 2024'!$B242,Bakgrunnsdata!$D:$D,'Endring fra 2023 til 2024'!D$1)</f>
        <v>33153.335272283563</v>
      </c>
      <c r="E242" s="2">
        <f>SUMIFS(Bakgrunnsdata!$F:$F,Bakgrunnsdata!$C:$C,'Endring fra 2023 til 2024'!$B242,Bakgrunnsdata!$D:$D,'Endring fra 2023 til 2024'!E$1)</f>
        <v>32384.617543489752</v>
      </c>
      <c r="F242" s="2">
        <f>SUMIFS(Bakgrunnsdata!$F:$F,Bakgrunnsdata!$C:$C,'Endring fra 2023 til 2024'!$B242,Bakgrunnsdata!$D:$D,'Endring fra 2023 til 2024'!F$1)</f>
        <v>31559.630176955558</v>
      </c>
      <c r="G242" s="2">
        <f>SUMIFS(Bakgrunnsdata!$F:$F,Bakgrunnsdata!$C:$C,'Endring fra 2023 til 2024'!$B242,Bakgrunnsdata!$D:$D,'Endring fra 2023 til 2024'!G$1)</f>
        <v>32202.001461701602</v>
      </c>
      <c r="H242" s="2">
        <f>SUMIFS(Bakgrunnsdata!$F:$F,Bakgrunnsdata!$C:$C,'Endring fra 2023 til 2024'!$B242,Bakgrunnsdata!$D:$D,'Endring fra 2023 til 2024'!H$1)</f>
        <v>30830.903440936825</v>
      </c>
      <c r="I242" s="2">
        <f>SUMIFS(Bakgrunnsdata!$F:$F,Bakgrunnsdata!$C:$C,'Endring fra 2023 til 2024'!$B242,Bakgrunnsdata!$D:$D,'Endring fra 2023 til 2024'!I$1)</f>
        <v>29657.339734530444</v>
      </c>
      <c r="J242" s="2">
        <f>SUMIFS(Bakgrunnsdata!$F:$F,Bakgrunnsdata!$C:$C,'Endring fra 2023 til 2024'!$B242,Bakgrunnsdata!$D:$D,'Endring fra 2023 til 2024'!J$1)</f>
        <v>32093.891294549914</v>
      </c>
      <c r="K242" s="2">
        <f>SUMIFS(Bakgrunnsdata!$F:$F,Bakgrunnsdata!$C:$C,'Endring fra 2023 til 2024'!$B242,Bakgrunnsdata!$D:$D,'Endring fra 2023 til 2024'!K$1)</f>
        <v>29493.029442773881</v>
      </c>
      <c r="L242" s="2">
        <f>SUMIFS(Bakgrunnsdata!$F:$F,Bakgrunnsdata!$C:$C,'Endring fra 2023 til 2024'!$B242,Bakgrunnsdata!$D:$D,'Endring fra 2023 til 2024'!L$1)</f>
        <v>33585.883078850406</v>
      </c>
      <c r="M242" s="2">
        <f>SUMIFS(Bakgrunnsdata!$F:$F,Bakgrunnsdata!$C:$C,'Endring fra 2023 til 2024'!$B242,Bakgrunnsdata!$D:$D,'Endring fra 2023 til 2024'!M$1)</f>
        <v>29869.935756767096</v>
      </c>
      <c r="N242" s="2">
        <f>SUMIFS(Bakgrunnsdata!$F:$F,Bakgrunnsdata!$C:$C,'Endring fra 2023 til 2024'!$B242,Bakgrunnsdata!$D:$D,'Endring fra 2023 til 2024'!N$1)</f>
        <v>29126.094646622743</v>
      </c>
      <c r="O242" s="2">
        <f>SUMIFS(Bakgrunnsdata!$F:$F,Bakgrunnsdata!$C:$C,'Endring fra 2023 til 2024'!$B242,Bakgrunnsdata!$D:$D,'Endring fra 2023 til 2024'!O$1)</f>
        <v>29896.154213830818</v>
      </c>
      <c r="P242" s="2">
        <f>SUMIFS(Bakgrunnsdata!$F:$F,Bakgrunnsdata!$C:$C,'Endring fra 2023 til 2024'!$B242,Bakgrunnsdata!$D:$D,'Endring fra 2023 til 2024'!P$1)</f>
        <v>30168.013699347684</v>
      </c>
      <c r="Q242" s="5">
        <f t="shared" si="6"/>
        <v>9.0934601010017602E-3</v>
      </c>
      <c r="R242" s="6">
        <f t="shared" si="7"/>
        <v>271.8594855168667</v>
      </c>
    </row>
    <row r="243" spans="1:18">
      <c r="A243" t="s">
        <v>487</v>
      </c>
      <c r="B243" t="s">
        <v>496</v>
      </c>
      <c r="C243" t="s">
        <v>497</v>
      </c>
      <c r="D243" s="2">
        <f>SUMIFS(Bakgrunnsdata!$F:$F,Bakgrunnsdata!$C:$C,'Endring fra 2023 til 2024'!$B243,Bakgrunnsdata!$D:$D,'Endring fra 2023 til 2024'!D$1)</f>
        <v>16154.695284841288</v>
      </c>
      <c r="E243" s="2">
        <f>SUMIFS(Bakgrunnsdata!$F:$F,Bakgrunnsdata!$C:$C,'Endring fra 2023 til 2024'!$B243,Bakgrunnsdata!$D:$D,'Endring fra 2023 til 2024'!E$1)</f>
        <v>15886.229739150382</v>
      </c>
      <c r="F243" s="2">
        <f>SUMIFS(Bakgrunnsdata!$F:$F,Bakgrunnsdata!$C:$C,'Endring fra 2023 til 2024'!$B243,Bakgrunnsdata!$D:$D,'Endring fra 2023 til 2024'!F$1)</f>
        <v>15861.60347734186</v>
      </c>
      <c r="G243" s="2">
        <f>SUMIFS(Bakgrunnsdata!$F:$F,Bakgrunnsdata!$C:$C,'Endring fra 2023 til 2024'!$B243,Bakgrunnsdata!$D:$D,'Endring fra 2023 til 2024'!G$1)</f>
        <v>15852.784462319743</v>
      </c>
      <c r="H243" s="2">
        <f>SUMIFS(Bakgrunnsdata!$F:$F,Bakgrunnsdata!$C:$C,'Endring fra 2023 til 2024'!$B243,Bakgrunnsdata!$D:$D,'Endring fra 2023 til 2024'!H$1)</f>
        <v>15941.968765581511</v>
      </c>
      <c r="I243" s="2">
        <f>SUMIFS(Bakgrunnsdata!$F:$F,Bakgrunnsdata!$C:$C,'Endring fra 2023 til 2024'!$B243,Bakgrunnsdata!$D:$D,'Endring fra 2023 til 2024'!I$1)</f>
        <v>15275.074930930139</v>
      </c>
      <c r="J243" s="2">
        <f>SUMIFS(Bakgrunnsdata!$F:$F,Bakgrunnsdata!$C:$C,'Endring fra 2023 til 2024'!$B243,Bakgrunnsdata!$D:$D,'Endring fra 2023 til 2024'!J$1)</f>
        <v>17680.757148791035</v>
      </c>
      <c r="K243" s="2">
        <f>SUMIFS(Bakgrunnsdata!$F:$F,Bakgrunnsdata!$C:$C,'Endring fra 2023 til 2024'!$B243,Bakgrunnsdata!$D:$D,'Endring fra 2023 til 2024'!K$1)</f>
        <v>17024.647388314868</v>
      </c>
      <c r="L243" s="2">
        <f>SUMIFS(Bakgrunnsdata!$F:$F,Bakgrunnsdata!$C:$C,'Endring fra 2023 til 2024'!$B243,Bakgrunnsdata!$D:$D,'Endring fra 2023 til 2024'!L$1)</f>
        <v>17166.890760224003</v>
      </c>
      <c r="M243" s="2">
        <f>SUMIFS(Bakgrunnsdata!$F:$F,Bakgrunnsdata!$C:$C,'Endring fra 2023 til 2024'!$B243,Bakgrunnsdata!$D:$D,'Endring fra 2023 til 2024'!M$1)</f>
        <v>16637.67567265105</v>
      </c>
      <c r="N243" s="2">
        <f>SUMIFS(Bakgrunnsdata!$F:$F,Bakgrunnsdata!$C:$C,'Endring fra 2023 til 2024'!$B243,Bakgrunnsdata!$D:$D,'Endring fra 2023 til 2024'!N$1)</f>
        <v>16700.663049532486</v>
      </c>
      <c r="O243" s="2">
        <f>SUMIFS(Bakgrunnsdata!$F:$F,Bakgrunnsdata!$C:$C,'Endring fra 2023 til 2024'!$B243,Bakgrunnsdata!$D:$D,'Endring fra 2023 til 2024'!O$1)</f>
        <v>19252.309586415453</v>
      </c>
      <c r="P243" s="2">
        <f>SUMIFS(Bakgrunnsdata!$F:$F,Bakgrunnsdata!$C:$C,'Endring fra 2023 til 2024'!$B243,Bakgrunnsdata!$D:$D,'Endring fra 2023 til 2024'!P$1)</f>
        <v>20491.730960522931</v>
      </c>
      <c r="Q243" s="5">
        <f t="shared" si="6"/>
        <v>6.4377801974575544E-2</v>
      </c>
      <c r="R243" s="6">
        <f t="shared" si="7"/>
        <v>1239.4213741074782</v>
      </c>
    </row>
    <row r="244" spans="1:18">
      <c r="A244" t="s">
        <v>487</v>
      </c>
      <c r="B244" t="s">
        <v>498</v>
      </c>
      <c r="C244" t="s">
        <v>499</v>
      </c>
      <c r="D244" s="2">
        <f>SUMIFS(Bakgrunnsdata!$F:$F,Bakgrunnsdata!$C:$C,'Endring fra 2023 til 2024'!$B244,Bakgrunnsdata!$D:$D,'Endring fra 2023 til 2024'!D$1)</f>
        <v>9746.4338684293762</v>
      </c>
      <c r="E244" s="2">
        <f>SUMIFS(Bakgrunnsdata!$F:$F,Bakgrunnsdata!$C:$C,'Endring fra 2023 til 2024'!$B244,Bakgrunnsdata!$D:$D,'Endring fra 2023 til 2024'!E$1)</f>
        <v>9305.5058176021848</v>
      </c>
      <c r="F244" s="2">
        <f>SUMIFS(Bakgrunnsdata!$F:$F,Bakgrunnsdata!$C:$C,'Endring fra 2023 til 2024'!$B244,Bakgrunnsdata!$D:$D,'Endring fra 2023 til 2024'!F$1)</f>
        <v>9532.7869870869617</v>
      </c>
      <c r="G244" s="2">
        <f>SUMIFS(Bakgrunnsdata!$F:$F,Bakgrunnsdata!$C:$C,'Endring fra 2023 til 2024'!$B244,Bakgrunnsdata!$D:$D,'Endring fra 2023 til 2024'!G$1)</f>
        <v>9377.7274868022705</v>
      </c>
      <c r="H244" s="2">
        <f>SUMIFS(Bakgrunnsdata!$F:$F,Bakgrunnsdata!$C:$C,'Endring fra 2023 til 2024'!$B244,Bakgrunnsdata!$D:$D,'Endring fra 2023 til 2024'!H$1)</f>
        <v>9541.1128304235717</v>
      </c>
      <c r="I244" s="2">
        <f>SUMIFS(Bakgrunnsdata!$F:$F,Bakgrunnsdata!$C:$C,'Endring fra 2023 til 2024'!$B244,Bakgrunnsdata!$D:$D,'Endring fra 2023 til 2024'!I$1)</f>
        <v>8427.7679918104823</v>
      </c>
      <c r="J244" s="2">
        <f>SUMIFS(Bakgrunnsdata!$F:$F,Bakgrunnsdata!$C:$C,'Endring fra 2023 til 2024'!$B244,Bakgrunnsdata!$D:$D,'Endring fra 2023 til 2024'!J$1)</f>
        <v>8027.9385540242201</v>
      </c>
      <c r="K244" s="2">
        <f>SUMIFS(Bakgrunnsdata!$F:$F,Bakgrunnsdata!$C:$C,'Endring fra 2023 til 2024'!$B244,Bakgrunnsdata!$D:$D,'Endring fra 2023 til 2024'!K$1)</f>
        <v>7989.230470475607</v>
      </c>
      <c r="L244" s="2">
        <f>SUMIFS(Bakgrunnsdata!$F:$F,Bakgrunnsdata!$C:$C,'Endring fra 2023 til 2024'!$B244,Bakgrunnsdata!$D:$D,'Endring fra 2023 til 2024'!L$1)</f>
        <v>8374.9122355324798</v>
      </c>
      <c r="M244" s="2">
        <f>SUMIFS(Bakgrunnsdata!$F:$F,Bakgrunnsdata!$C:$C,'Endring fra 2023 til 2024'!$B244,Bakgrunnsdata!$D:$D,'Endring fra 2023 til 2024'!M$1)</f>
        <v>8452.7015991594089</v>
      </c>
      <c r="N244" s="2">
        <f>SUMIFS(Bakgrunnsdata!$F:$F,Bakgrunnsdata!$C:$C,'Endring fra 2023 til 2024'!$B244,Bakgrunnsdata!$D:$D,'Endring fra 2023 til 2024'!N$1)</f>
        <v>9041.2463592054119</v>
      </c>
      <c r="O244" s="2">
        <f>SUMIFS(Bakgrunnsdata!$F:$F,Bakgrunnsdata!$C:$C,'Endring fra 2023 til 2024'!$B244,Bakgrunnsdata!$D:$D,'Endring fra 2023 til 2024'!O$1)</f>
        <v>9161.2320874007637</v>
      </c>
      <c r="P244" s="2">
        <f>SUMIFS(Bakgrunnsdata!$F:$F,Bakgrunnsdata!$C:$C,'Endring fra 2023 til 2024'!$B244,Bakgrunnsdata!$D:$D,'Endring fra 2023 til 2024'!P$1)</f>
        <v>8862.1815629580778</v>
      </c>
      <c r="Q244" s="5">
        <f t="shared" si="6"/>
        <v>-3.2643046436293566E-2</v>
      </c>
      <c r="R244" s="6">
        <f t="shared" si="7"/>
        <v>-299.05052444268586</v>
      </c>
    </row>
    <row r="245" spans="1:18">
      <c r="A245" t="s">
        <v>487</v>
      </c>
      <c r="B245" t="s">
        <v>500</v>
      </c>
      <c r="C245" t="s">
        <v>501</v>
      </c>
      <c r="D245" s="2">
        <f>SUMIFS(Bakgrunnsdata!$F:$F,Bakgrunnsdata!$C:$C,'Endring fra 2023 til 2024'!$B245,Bakgrunnsdata!$D:$D,'Endring fra 2023 til 2024'!D$1)</f>
        <v>6689.1721318037644</v>
      </c>
      <c r="E245" s="2">
        <f>SUMIFS(Bakgrunnsdata!$F:$F,Bakgrunnsdata!$C:$C,'Endring fra 2023 til 2024'!$B245,Bakgrunnsdata!$D:$D,'Endring fra 2023 til 2024'!E$1)</f>
        <v>6065.3388691251239</v>
      </c>
      <c r="F245" s="2">
        <f>SUMIFS(Bakgrunnsdata!$F:$F,Bakgrunnsdata!$C:$C,'Endring fra 2023 til 2024'!$B245,Bakgrunnsdata!$D:$D,'Endring fra 2023 til 2024'!F$1)</f>
        <v>5924.9532703327441</v>
      </c>
      <c r="G245" s="2">
        <f>SUMIFS(Bakgrunnsdata!$F:$F,Bakgrunnsdata!$C:$C,'Endring fra 2023 til 2024'!$B245,Bakgrunnsdata!$D:$D,'Endring fra 2023 til 2024'!G$1)</f>
        <v>6105.0738170541672</v>
      </c>
      <c r="H245" s="2">
        <f>SUMIFS(Bakgrunnsdata!$F:$F,Bakgrunnsdata!$C:$C,'Endring fra 2023 til 2024'!$B245,Bakgrunnsdata!$D:$D,'Endring fra 2023 til 2024'!H$1)</f>
        <v>6023.1809057199098</v>
      </c>
      <c r="I245" s="2">
        <f>SUMIFS(Bakgrunnsdata!$F:$F,Bakgrunnsdata!$C:$C,'Endring fra 2023 til 2024'!$B245,Bakgrunnsdata!$D:$D,'Endring fra 2023 til 2024'!I$1)</f>
        <v>5920.515474023292</v>
      </c>
      <c r="J245" s="2">
        <f>SUMIFS(Bakgrunnsdata!$F:$F,Bakgrunnsdata!$C:$C,'Endring fra 2023 til 2024'!$B245,Bakgrunnsdata!$D:$D,'Endring fra 2023 til 2024'!J$1)</f>
        <v>5760.0439045378553</v>
      </c>
      <c r="K245" s="2">
        <f>SUMIFS(Bakgrunnsdata!$F:$F,Bakgrunnsdata!$C:$C,'Endring fra 2023 til 2024'!$B245,Bakgrunnsdata!$D:$D,'Endring fra 2023 til 2024'!K$1)</f>
        <v>5967.0733678290762</v>
      </c>
      <c r="L245" s="2">
        <f>SUMIFS(Bakgrunnsdata!$F:$F,Bakgrunnsdata!$C:$C,'Endring fra 2023 til 2024'!$B245,Bakgrunnsdata!$D:$D,'Endring fra 2023 til 2024'!L$1)</f>
        <v>5895.5330158097167</v>
      </c>
      <c r="M245" s="2">
        <f>SUMIFS(Bakgrunnsdata!$F:$F,Bakgrunnsdata!$C:$C,'Endring fra 2023 til 2024'!$B245,Bakgrunnsdata!$D:$D,'Endring fra 2023 til 2024'!M$1)</f>
        <v>6278.6578980920503</v>
      </c>
      <c r="N245" s="2">
        <f>SUMIFS(Bakgrunnsdata!$F:$F,Bakgrunnsdata!$C:$C,'Endring fra 2023 til 2024'!$B245,Bakgrunnsdata!$D:$D,'Endring fra 2023 til 2024'!N$1)</f>
        <v>6208.3211482306779</v>
      </c>
      <c r="O245" s="2">
        <f>SUMIFS(Bakgrunnsdata!$F:$F,Bakgrunnsdata!$C:$C,'Endring fra 2023 til 2024'!$B245,Bakgrunnsdata!$D:$D,'Endring fra 2023 til 2024'!O$1)</f>
        <v>5000.4508551690606</v>
      </c>
      <c r="P245" s="2">
        <f>SUMIFS(Bakgrunnsdata!$F:$F,Bakgrunnsdata!$C:$C,'Endring fra 2023 til 2024'!$B245,Bakgrunnsdata!$D:$D,'Endring fra 2023 til 2024'!P$1)</f>
        <v>4927.8171437374112</v>
      </c>
      <c r="Q245" s="5">
        <f t="shared" si="6"/>
        <v>-1.4525432513063596E-2</v>
      </c>
      <c r="R245" s="6">
        <f t="shared" si="7"/>
        <v>-72.633711431649317</v>
      </c>
    </row>
    <row r="246" spans="1:18">
      <c r="A246" t="s">
        <v>487</v>
      </c>
      <c r="B246" t="s">
        <v>502</v>
      </c>
      <c r="C246" t="s">
        <v>503</v>
      </c>
      <c r="D246" s="2">
        <f>SUMIFS(Bakgrunnsdata!$F:$F,Bakgrunnsdata!$C:$C,'Endring fra 2023 til 2024'!$B246,Bakgrunnsdata!$D:$D,'Endring fra 2023 til 2024'!D$1)</f>
        <v>29029.735746834358</v>
      </c>
      <c r="E246" s="2">
        <f>SUMIFS(Bakgrunnsdata!$F:$F,Bakgrunnsdata!$C:$C,'Endring fra 2023 til 2024'!$B246,Bakgrunnsdata!$D:$D,'Endring fra 2023 til 2024'!E$1)</f>
        <v>27490.528833836892</v>
      </c>
      <c r="F246" s="2">
        <f>SUMIFS(Bakgrunnsdata!$F:$F,Bakgrunnsdata!$C:$C,'Endring fra 2023 til 2024'!$B246,Bakgrunnsdata!$D:$D,'Endring fra 2023 til 2024'!F$1)</f>
        <v>28686.395599914096</v>
      </c>
      <c r="G246" s="2">
        <f>SUMIFS(Bakgrunnsdata!$F:$F,Bakgrunnsdata!$C:$C,'Endring fra 2023 til 2024'!$B246,Bakgrunnsdata!$D:$D,'Endring fra 2023 til 2024'!G$1)</f>
        <v>25626.761097576269</v>
      </c>
      <c r="H246" s="2">
        <f>SUMIFS(Bakgrunnsdata!$F:$F,Bakgrunnsdata!$C:$C,'Endring fra 2023 til 2024'!$B246,Bakgrunnsdata!$D:$D,'Endring fra 2023 til 2024'!H$1)</f>
        <v>27791.428398475553</v>
      </c>
      <c r="I246" s="2">
        <f>SUMIFS(Bakgrunnsdata!$F:$F,Bakgrunnsdata!$C:$C,'Endring fra 2023 til 2024'!$B246,Bakgrunnsdata!$D:$D,'Endring fra 2023 til 2024'!I$1)</f>
        <v>23524.399308149255</v>
      </c>
      <c r="J246" s="2">
        <f>SUMIFS(Bakgrunnsdata!$F:$F,Bakgrunnsdata!$C:$C,'Endring fra 2023 til 2024'!$B246,Bakgrunnsdata!$D:$D,'Endring fra 2023 til 2024'!J$1)</f>
        <v>23768.785287261104</v>
      </c>
      <c r="K246" s="2">
        <f>SUMIFS(Bakgrunnsdata!$F:$F,Bakgrunnsdata!$C:$C,'Endring fra 2023 til 2024'!$B246,Bakgrunnsdata!$D:$D,'Endring fra 2023 til 2024'!K$1)</f>
        <v>23724.058396231718</v>
      </c>
      <c r="L246" s="2">
        <f>SUMIFS(Bakgrunnsdata!$F:$F,Bakgrunnsdata!$C:$C,'Endring fra 2023 til 2024'!$B246,Bakgrunnsdata!$D:$D,'Endring fra 2023 til 2024'!L$1)</f>
        <v>23304.190725043754</v>
      </c>
      <c r="M246" s="2">
        <f>SUMIFS(Bakgrunnsdata!$F:$F,Bakgrunnsdata!$C:$C,'Endring fra 2023 til 2024'!$B246,Bakgrunnsdata!$D:$D,'Endring fra 2023 til 2024'!M$1)</f>
        <v>22951.220154817347</v>
      </c>
      <c r="N246" s="2">
        <f>SUMIFS(Bakgrunnsdata!$F:$F,Bakgrunnsdata!$C:$C,'Endring fra 2023 til 2024'!$B246,Bakgrunnsdata!$D:$D,'Endring fra 2023 til 2024'!N$1)</f>
        <v>22530.137893470288</v>
      </c>
      <c r="O246" s="2">
        <f>SUMIFS(Bakgrunnsdata!$F:$F,Bakgrunnsdata!$C:$C,'Endring fra 2023 til 2024'!$B246,Bakgrunnsdata!$D:$D,'Endring fra 2023 til 2024'!O$1)</f>
        <v>21769.861713158472</v>
      </c>
      <c r="P246" s="2">
        <f>SUMIFS(Bakgrunnsdata!$F:$F,Bakgrunnsdata!$C:$C,'Endring fra 2023 til 2024'!$B246,Bakgrunnsdata!$D:$D,'Endring fra 2023 til 2024'!P$1)</f>
        <v>21512.255830335213</v>
      </c>
      <c r="Q246" s="5">
        <f t="shared" si="6"/>
        <v>-1.1833142819991038E-2</v>
      </c>
      <c r="R246" s="6">
        <f t="shared" si="7"/>
        <v>-257.60588282325989</v>
      </c>
    </row>
    <row r="247" spans="1:18">
      <c r="A247" t="s">
        <v>487</v>
      </c>
      <c r="B247" t="s">
        <v>504</v>
      </c>
      <c r="C247" t="s">
        <v>505</v>
      </c>
      <c r="D247" s="2">
        <f>SUMIFS(Bakgrunnsdata!$F:$F,Bakgrunnsdata!$C:$C,'Endring fra 2023 til 2024'!$B247,Bakgrunnsdata!$D:$D,'Endring fra 2023 til 2024'!D$1)</f>
        <v>9403.4018161125823</v>
      </c>
      <c r="E247" s="2">
        <f>SUMIFS(Bakgrunnsdata!$F:$F,Bakgrunnsdata!$C:$C,'Endring fra 2023 til 2024'!$B247,Bakgrunnsdata!$D:$D,'Endring fra 2023 til 2024'!E$1)</f>
        <v>8536.8170310738788</v>
      </c>
      <c r="F247" s="2">
        <f>SUMIFS(Bakgrunnsdata!$F:$F,Bakgrunnsdata!$C:$C,'Endring fra 2023 til 2024'!$B247,Bakgrunnsdata!$D:$D,'Endring fra 2023 til 2024'!F$1)</f>
        <v>8504.0204712046998</v>
      </c>
      <c r="G247" s="2">
        <f>SUMIFS(Bakgrunnsdata!$F:$F,Bakgrunnsdata!$C:$C,'Endring fra 2023 til 2024'!$B247,Bakgrunnsdata!$D:$D,'Endring fra 2023 til 2024'!G$1)</f>
        <v>8666.5740905921175</v>
      </c>
      <c r="H247" s="2">
        <f>SUMIFS(Bakgrunnsdata!$F:$F,Bakgrunnsdata!$C:$C,'Endring fra 2023 til 2024'!$B247,Bakgrunnsdata!$D:$D,'Endring fra 2023 til 2024'!H$1)</f>
        <v>8871.3435377886453</v>
      </c>
      <c r="I247" s="2">
        <f>SUMIFS(Bakgrunnsdata!$F:$F,Bakgrunnsdata!$C:$C,'Endring fra 2023 til 2024'!$B247,Bakgrunnsdata!$D:$D,'Endring fra 2023 til 2024'!I$1)</f>
        <v>8158.5346804466808</v>
      </c>
      <c r="J247" s="2">
        <f>SUMIFS(Bakgrunnsdata!$F:$F,Bakgrunnsdata!$C:$C,'Endring fra 2023 til 2024'!$B247,Bakgrunnsdata!$D:$D,'Endring fra 2023 til 2024'!J$1)</f>
        <v>8006.9275124355618</v>
      </c>
      <c r="K247" s="2">
        <f>SUMIFS(Bakgrunnsdata!$F:$F,Bakgrunnsdata!$C:$C,'Endring fra 2023 til 2024'!$B247,Bakgrunnsdata!$D:$D,'Endring fra 2023 til 2024'!K$1)</f>
        <v>8120.8918524463161</v>
      </c>
      <c r="L247" s="2">
        <f>SUMIFS(Bakgrunnsdata!$F:$F,Bakgrunnsdata!$C:$C,'Endring fra 2023 til 2024'!$B247,Bakgrunnsdata!$D:$D,'Endring fra 2023 til 2024'!L$1)</f>
        <v>7855.3342008498939</v>
      </c>
      <c r="M247" s="2">
        <f>SUMIFS(Bakgrunnsdata!$F:$F,Bakgrunnsdata!$C:$C,'Endring fra 2023 til 2024'!$B247,Bakgrunnsdata!$D:$D,'Endring fra 2023 til 2024'!M$1)</f>
        <v>7794.9505488884915</v>
      </c>
      <c r="N247" s="2">
        <f>SUMIFS(Bakgrunnsdata!$F:$F,Bakgrunnsdata!$C:$C,'Endring fra 2023 til 2024'!$B247,Bakgrunnsdata!$D:$D,'Endring fra 2023 til 2024'!N$1)</f>
        <v>7818.9062844233886</v>
      </c>
      <c r="O247" s="2">
        <f>SUMIFS(Bakgrunnsdata!$F:$F,Bakgrunnsdata!$C:$C,'Endring fra 2023 til 2024'!$B247,Bakgrunnsdata!$D:$D,'Endring fra 2023 til 2024'!O$1)</f>
        <v>8133.1137186793148</v>
      </c>
      <c r="P247" s="2">
        <f>SUMIFS(Bakgrunnsdata!$F:$F,Bakgrunnsdata!$C:$C,'Endring fra 2023 til 2024'!$B247,Bakgrunnsdata!$D:$D,'Endring fra 2023 til 2024'!P$1)</f>
        <v>8158.6188423803833</v>
      </c>
      <c r="Q247" s="5">
        <f t="shared" si="6"/>
        <v>3.1359605414702507E-3</v>
      </c>
      <c r="R247" s="6">
        <f t="shared" si="7"/>
        <v>25.505123701068442</v>
      </c>
    </row>
    <row r="248" spans="1:18">
      <c r="A248" t="s">
        <v>487</v>
      </c>
      <c r="B248" t="s">
        <v>506</v>
      </c>
      <c r="C248" t="s">
        <v>507</v>
      </c>
      <c r="D248" s="2">
        <f>SUMIFS(Bakgrunnsdata!$F:$F,Bakgrunnsdata!$C:$C,'Endring fra 2023 til 2024'!$B248,Bakgrunnsdata!$D:$D,'Endring fra 2023 til 2024'!D$1)</f>
        <v>49932.928720970391</v>
      </c>
      <c r="E248" s="2">
        <f>SUMIFS(Bakgrunnsdata!$F:$F,Bakgrunnsdata!$C:$C,'Endring fra 2023 til 2024'!$B248,Bakgrunnsdata!$D:$D,'Endring fra 2023 til 2024'!E$1)</f>
        <v>47889.293866915068</v>
      </c>
      <c r="F248" s="2">
        <f>SUMIFS(Bakgrunnsdata!$F:$F,Bakgrunnsdata!$C:$C,'Endring fra 2023 til 2024'!$B248,Bakgrunnsdata!$D:$D,'Endring fra 2023 til 2024'!F$1)</f>
        <v>48175.281619232141</v>
      </c>
      <c r="G248" s="2">
        <f>SUMIFS(Bakgrunnsdata!$F:$F,Bakgrunnsdata!$C:$C,'Endring fra 2023 til 2024'!$B248,Bakgrunnsdata!$D:$D,'Endring fra 2023 til 2024'!G$1)</f>
        <v>54377.970130686794</v>
      </c>
      <c r="H248" s="2">
        <f>SUMIFS(Bakgrunnsdata!$F:$F,Bakgrunnsdata!$C:$C,'Endring fra 2023 til 2024'!$B248,Bakgrunnsdata!$D:$D,'Endring fra 2023 til 2024'!H$1)</f>
        <v>45437.535594051704</v>
      </c>
      <c r="I248" s="2">
        <f>SUMIFS(Bakgrunnsdata!$F:$F,Bakgrunnsdata!$C:$C,'Endring fra 2023 til 2024'!$B248,Bakgrunnsdata!$D:$D,'Endring fra 2023 til 2024'!I$1)</f>
        <v>43677.04514742711</v>
      </c>
      <c r="J248" s="2">
        <f>SUMIFS(Bakgrunnsdata!$F:$F,Bakgrunnsdata!$C:$C,'Endring fra 2023 til 2024'!$B248,Bakgrunnsdata!$D:$D,'Endring fra 2023 til 2024'!J$1)</f>
        <v>43339.915730491506</v>
      </c>
      <c r="K248" s="2">
        <f>SUMIFS(Bakgrunnsdata!$F:$F,Bakgrunnsdata!$C:$C,'Endring fra 2023 til 2024'!$B248,Bakgrunnsdata!$D:$D,'Endring fra 2023 til 2024'!K$1)</f>
        <v>43595.623525110495</v>
      </c>
      <c r="L248" s="2">
        <f>SUMIFS(Bakgrunnsdata!$F:$F,Bakgrunnsdata!$C:$C,'Endring fra 2023 til 2024'!$B248,Bakgrunnsdata!$D:$D,'Endring fra 2023 til 2024'!L$1)</f>
        <v>43089.197378822828</v>
      </c>
      <c r="M248" s="2">
        <f>SUMIFS(Bakgrunnsdata!$F:$F,Bakgrunnsdata!$C:$C,'Endring fra 2023 til 2024'!$B248,Bakgrunnsdata!$D:$D,'Endring fra 2023 til 2024'!M$1)</f>
        <v>43289.211987657691</v>
      </c>
      <c r="N248" s="2">
        <f>SUMIFS(Bakgrunnsdata!$F:$F,Bakgrunnsdata!$C:$C,'Endring fra 2023 til 2024'!$B248,Bakgrunnsdata!$D:$D,'Endring fra 2023 til 2024'!N$1)</f>
        <v>42554.282568823706</v>
      </c>
      <c r="O248" s="2">
        <f>SUMIFS(Bakgrunnsdata!$F:$F,Bakgrunnsdata!$C:$C,'Endring fra 2023 til 2024'!$B248,Bakgrunnsdata!$D:$D,'Endring fra 2023 til 2024'!O$1)</f>
        <v>40733.133106055582</v>
      </c>
      <c r="P248" s="2">
        <f>SUMIFS(Bakgrunnsdata!$F:$F,Bakgrunnsdata!$C:$C,'Endring fra 2023 til 2024'!$B248,Bakgrunnsdata!$D:$D,'Endring fra 2023 til 2024'!P$1)</f>
        <v>39238.833751684913</v>
      </c>
      <c r="Q248" s="5">
        <f t="shared" si="6"/>
        <v>-3.6685107194676325E-2</v>
      </c>
      <c r="R248" s="6">
        <f t="shared" si="7"/>
        <v>-1494.2993543706689</v>
      </c>
    </row>
    <row r="249" spans="1:18">
      <c r="A249" t="s">
        <v>487</v>
      </c>
      <c r="B249" t="s">
        <v>508</v>
      </c>
      <c r="C249" t="s">
        <v>509</v>
      </c>
      <c r="D249" s="2">
        <f>SUMIFS(Bakgrunnsdata!$F:$F,Bakgrunnsdata!$C:$C,'Endring fra 2023 til 2024'!$B249,Bakgrunnsdata!$D:$D,'Endring fra 2023 til 2024'!D$1)</f>
        <v>12324.419670878444</v>
      </c>
      <c r="E249" s="2">
        <f>SUMIFS(Bakgrunnsdata!$F:$F,Bakgrunnsdata!$C:$C,'Endring fra 2023 til 2024'!$B249,Bakgrunnsdata!$D:$D,'Endring fra 2023 til 2024'!E$1)</f>
        <v>12349.37691492982</v>
      </c>
      <c r="F249" s="2">
        <f>SUMIFS(Bakgrunnsdata!$F:$F,Bakgrunnsdata!$C:$C,'Endring fra 2023 til 2024'!$B249,Bakgrunnsdata!$D:$D,'Endring fra 2023 til 2024'!F$1)</f>
        <v>11908.372982229683</v>
      </c>
      <c r="G249" s="2">
        <f>SUMIFS(Bakgrunnsdata!$F:$F,Bakgrunnsdata!$C:$C,'Endring fra 2023 til 2024'!$B249,Bakgrunnsdata!$D:$D,'Endring fra 2023 til 2024'!G$1)</f>
        <v>12137.53189670523</v>
      </c>
      <c r="H249" s="2">
        <f>SUMIFS(Bakgrunnsdata!$F:$F,Bakgrunnsdata!$C:$C,'Endring fra 2023 til 2024'!$B249,Bakgrunnsdata!$D:$D,'Endring fra 2023 til 2024'!H$1)</f>
        <v>11619.986539077616</v>
      </c>
      <c r="I249" s="2">
        <f>SUMIFS(Bakgrunnsdata!$F:$F,Bakgrunnsdata!$C:$C,'Endring fra 2023 til 2024'!$B249,Bakgrunnsdata!$D:$D,'Endring fra 2023 til 2024'!I$1)</f>
        <v>11088.576796136489</v>
      </c>
      <c r="J249" s="2">
        <f>SUMIFS(Bakgrunnsdata!$F:$F,Bakgrunnsdata!$C:$C,'Endring fra 2023 til 2024'!$B249,Bakgrunnsdata!$D:$D,'Endring fra 2023 til 2024'!J$1)</f>
        <v>11324.740282345005</v>
      </c>
      <c r="K249" s="2">
        <f>SUMIFS(Bakgrunnsdata!$F:$F,Bakgrunnsdata!$C:$C,'Endring fra 2023 til 2024'!$B249,Bakgrunnsdata!$D:$D,'Endring fra 2023 til 2024'!K$1)</f>
        <v>11219.715649118498</v>
      </c>
      <c r="L249" s="2">
        <f>SUMIFS(Bakgrunnsdata!$F:$F,Bakgrunnsdata!$C:$C,'Endring fra 2023 til 2024'!$B249,Bakgrunnsdata!$D:$D,'Endring fra 2023 til 2024'!L$1)</f>
        <v>11022.695119778522</v>
      </c>
      <c r="M249" s="2">
        <f>SUMIFS(Bakgrunnsdata!$F:$F,Bakgrunnsdata!$C:$C,'Endring fra 2023 til 2024'!$B249,Bakgrunnsdata!$D:$D,'Endring fra 2023 til 2024'!M$1)</f>
        <v>10841.729483211931</v>
      </c>
      <c r="N249" s="2">
        <f>SUMIFS(Bakgrunnsdata!$F:$F,Bakgrunnsdata!$C:$C,'Endring fra 2023 til 2024'!$B249,Bakgrunnsdata!$D:$D,'Endring fra 2023 til 2024'!N$1)</f>
        <v>11275.892154985911</v>
      </c>
      <c r="O249" s="2">
        <f>SUMIFS(Bakgrunnsdata!$F:$F,Bakgrunnsdata!$C:$C,'Endring fra 2023 til 2024'!$B249,Bakgrunnsdata!$D:$D,'Endring fra 2023 til 2024'!O$1)</f>
        <v>10877.059956318186</v>
      </c>
      <c r="P249" s="2">
        <f>SUMIFS(Bakgrunnsdata!$F:$F,Bakgrunnsdata!$C:$C,'Endring fra 2023 til 2024'!$B249,Bakgrunnsdata!$D:$D,'Endring fra 2023 til 2024'!P$1)</f>
        <v>11887.562508324623</v>
      </c>
      <c r="Q249" s="5">
        <f t="shared" si="6"/>
        <v>9.2902177248684215E-2</v>
      </c>
      <c r="R249" s="6">
        <f t="shared" si="7"/>
        <v>1010.5025520064373</v>
      </c>
    </row>
    <row r="250" spans="1:18">
      <c r="A250" t="s">
        <v>487</v>
      </c>
      <c r="B250" t="s">
        <v>510</v>
      </c>
      <c r="C250" t="s">
        <v>511</v>
      </c>
      <c r="D250" s="2">
        <f>SUMIFS(Bakgrunnsdata!$F:$F,Bakgrunnsdata!$C:$C,'Endring fra 2023 til 2024'!$B250,Bakgrunnsdata!$D:$D,'Endring fra 2023 til 2024'!D$1)</f>
        <v>13297.117412669879</v>
      </c>
      <c r="E250" s="2">
        <f>SUMIFS(Bakgrunnsdata!$F:$F,Bakgrunnsdata!$C:$C,'Endring fra 2023 til 2024'!$B250,Bakgrunnsdata!$D:$D,'Endring fra 2023 til 2024'!E$1)</f>
        <v>13178.256911823306</v>
      </c>
      <c r="F250" s="2">
        <f>SUMIFS(Bakgrunnsdata!$F:$F,Bakgrunnsdata!$C:$C,'Endring fra 2023 til 2024'!$B250,Bakgrunnsdata!$D:$D,'Endring fra 2023 til 2024'!F$1)</f>
        <v>13372.80938827253</v>
      </c>
      <c r="G250" s="2">
        <f>SUMIFS(Bakgrunnsdata!$F:$F,Bakgrunnsdata!$C:$C,'Endring fra 2023 til 2024'!$B250,Bakgrunnsdata!$D:$D,'Endring fra 2023 til 2024'!G$1)</f>
        <v>13284.745320416423</v>
      </c>
      <c r="H250" s="2">
        <f>SUMIFS(Bakgrunnsdata!$F:$F,Bakgrunnsdata!$C:$C,'Endring fra 2023 til 2024'!$B250,Bakgrunnsdata!$D:$D,'Endring fra 2023 til 2024'!H$1)</f>
        <v>13212.079172136198</v>
      </c>
      <c r="I250" s="2">
        <f>SUMIFS(Bakgrunnsdata!$F:$F,Bakgrunnsdata!$C:$C,'Endring fra 2023 til 2024'!$B250,Bakgrunnsdata!$D:$D,'Endring fra 2023 til 2024'!I$1)</f>
        <v>13242.11591551013</v>
      </c>
      <c r="J250" s="2">
        <f>SUMIFS(Bakgrunnsdata!$F:$F,Bakgrunnsdata!$C:$C,'Endring fra 2023 til 2024'!$B250,Bakgrunnsdata!$D:$D,'Endring fra 2023 til 2024'!J$1)</f>
        <v>14007.098826580866</v>
      </c>
      <c r="K250" s="2">
        <f>SUMIFS(Bakgrunnsdata!$F:$F,Bakgrunnsdata!$C:$C,'Endring fra 2023 til 2024'!$B250,Bakgrunnsdata!$D:$D,'Endring fra 2023 til 2024'!K$1)</f>
        <v>13749.018983430447</v>
      </c>
      <c r="L250" s="2">
        <f>SUMIFS(Bakgrunnsdata!$F:$F,Bakgrunnsdata!$C:$C,'Endring fra 2023 til 2024'!$B250,Bakgrunnsdata!$D:$D,'Endring fra 2023 til 2024'!L$1)</f>
        <v>12361.287989608856</v>
      </c>
      <c r="M250" s="2">
        <f>SUMIFS(Bakgrunnsdata!$F:$F,Bakgrunnsdata!$C:$C,'Endring fra 2023 til 2024'!$B250,Bakgrunnsdata!$D:$D,'Endring fra 2023 til 2024'!M$1)</f>
        <v>13412.355915063934</v>
      </c>
      <c r="N250" s="2">
        <f>SUMIFS(Bakgrunnsdata!$F:$F,Bakgrunnsdata!$C:$C,'Endring fra 2023 til 2024'!$B250,Bakgrunnsdata!$D:$D,'Endring fra 2023 til 2024'!N$1)</f>
        <v>14281.630630872705</v>
      </c>
      <c r="O250" s="2">
        <f>SUMIFS(Bakgrunnsdata!$F:$F,Bakgrunnsdata!$C:$C,'Endring fra 2023 til 2024'!$B250,Bakgrunnsdata!$D:$D,'Endring fra 2023 til 2024'!O$1)</f>
        <v>14725.847965532879</v>
      </c>
      <c r="P250" s="2">
        <f>SUMIFS(Bakgrunnsdata!$F:$F,Bakgrunnsdata!$C:$C,'Endring fra 2023 til 2024'!$B250,Bakgrunnsdata!$D:$D,'Endring fra 2023 til 2024'!P$1)</f>
        <v>15876.990390298028</v>
      </c>
      <c r="Q250" s="5">
        <f t="shared" si="6"/>
        <v>7.8171554362064466E-2</v>
      </c>
      <c r="R250" s="6">
        <f t="shared" si="7"/>
        <v>1151.1424247651485</v>
      </c>
    </row>
    <row r="251" spans="1:18">
      <c r="A251" t="s">
        <v>487</v>
      </c>
      <c r="B251" t="s">
        <v>512</v>
      </c>
      <c r="C251" t="s">
        <v>513</v>
      </c>
      <c r="D251" s="2">
        <f>SUMIFS(Bakgrunnsdata!$F:$F,Bakgrunnsdata!$C:$C,'Endring fra 2023 til 2024'!$B251,Bakgrunnsdata!$D:$D,'Endring fra 2023 til 2024'!D$1)</f>
        <v>278268.32614438469</v>
      </c>
      <c r="E251" s="2">
        <f>SUMIFS(Bakgrunnsdata!$F:$F,Bakgrunnsdata!$C:$C,'Endring fra 2023 til 2024'!$B251,Bakgrunnsdata!$D:$D,'Endring fra 2023 til 2024'!E$1)</f>
        <v>391529.64698873943</v>
      </c>
      <c r="F251" s="2">
        <f>SUMIFS(Bakgrunnsdata!$F:$F,Bakgrunnsdata!$C:$C,'Endring fra 2023 til 2024'!$B251,Bakgrunnsdata!$D:$D,'Endring fra 2023 til 2024'!F$1)</f>
        <v>387563.62289868697</v>
      </c>
      <c r="G251" s="2">
        <f>SUMIFS(Bakgrunnsdata!$F:$F,Bakgrunnsdata!$C:$C,'Endring fra 2023 til 2024'!$B251,Bakgrunnsdata!$D:$D,'Endring fra 2023 til 2024'!G$1)</f>
        <v>390536.09343062196</v>
      </c>
      <c r="H251" s="2">
        <f>SUMIFS(Bakgrunnsdata!$F:$F,Bakgrunnsdata!$C:$C,'Endring fra 2023 til 2024'!$B251,Bakgrunnsdata!$D:$D,'Endring fra 2023 til 2024'!H$1)</f>
        <v>387656.68232499057</v>
      </c>
      <c r="I251" s="2">
        <f>SUMIFS(Bakgrunnsdata!$F:$F,Bakgrunnsdata!$C:$C,'Endring fra 2023 til 2024'!$B251,Bakgrunnsdata!$D:$D,'Endring fra 2023 til 2024'!I$1)</f>
        <v>365340.06905249821</v>
      </c>
      <c r="J251" s="2">
        <f>SUMIFS(Bakgrunnsdata!$F:$F,Bakgrunnsdata!$C:$C,'Endring fra 2023 til 2024'!$B251,Bakgrunnsdata!$D:$D,'Endring fra 2023 til 2024'!J$1)</f>
        <v>370038.41249405447</v>
      </c>
      <c r="K251" s="2">
        <f>SUMIFS(Bakgrunnsdata!$F:$F,Bakgrunnsdata!$C:$C,'Endring fra 2023 til 2024'!$B251,Bakgrunnsdata!$D:$D,'Endring fra 2023 til 2024'!K$1)</f>
        <v>402841.03762090061</v>
      </c>
      <c r="L251" s="2">
        <f>SUMIFS(Bakgrunnsdata!$F:$F,Bakgrunnsdata!$C:$C,'Endring fra 2023 til 2024'!$B251,Bakgrunnsdata!$D:$D,'Endring fra 2023 til 2024'!L$1)</f>
        <v>399443.93942541647</v>
      </c>
      <c r="M251" s="2">
        <f>SUMIFS(Bakgrunnsdata!$F:$F,Bakgrunnsdata!$C:$C,'Endring fra 2023 til 2024'!$B251,Bakgrunnsdata!$D:$D,'Endring fra 2023 til 2024'!M$1)</f>
        <v>388835.14165126375</v>
      </c>
      <c r="N251" s="2">
        <f>SUMIFS(Bakgrunnsdata!$F:$F,Bakgrunnsdata!$C:$C,'Endring fra 2023 til 2024'!$B251,Bakgrunnsdata!$D:$D,'Endring fra 2023 til 2024'!N$1)</f>
        <v>382422.38783656107</v>
      </c>
      <c r="O251" s="2">
        <f>SUMIFS(Bakgrunnsdata!$F:$F,Bakgrunnsdata!$C:$C,'Endring fra 2023 til 2024'!$B251,Bakgrunnsdata!$D:$D,'Endring fra 2023 til 2024'!O$1)</f>
        <v>389366.07374192431</v>
      </c>
      <c r="P251" s="2">
        <f>SUMIFS(Bakgrunnsdata!$F:$F,Bakgrunnsdata!$C:$C,'Endring fra 2023 til 2024'!$B251,Bakgrunnsdata!$D:$D,'Endring fra 2023 til 2024'!P$1)</f>
        <v>368390.8250693357</v>
      </c>
      <c r="Q251" s="5">
        <f t="shared" si="6"/>
        <v>-5.38702524105662E-2</v>
      </c>
      <c r="R251" s="6">
        <f t="shared" si="7"/>
        <v>-20975.248672588612</v>
      </c>
    </row>
    <row r="252" spans="1:18">
      <c r="A252" t="s">
        <v>487</v>
      </c>
      <c r="B252" t="s">
        <v>514</v>
      </c>
      <c r="C252" t="s">
        <v>515</v>
      </c>
      <c r="D252" s="2">
        <f>SUMIFS(Bakgrunnsdata!$F:$F,Bakgrunnsdata!$C:$C,'Endring fra 2023 til 2024'!$B252,Bakgrunnsdata!$D:$D,'Endring fra 2023 til 2024'!D$1)</f>
        <v>68174.484889146814</v>
      </c>
      <c r="E252" s="2">
        <f>SUMIFS(Bakgrunnsdata!$F:$F,Bakgrunnsdata!$C:$C,'Endring fra 2023 til 2024'!$B252,Bakgrunnsdata!$D:$D,'Endring fra 2023 til 2024'!E$1)</f>
        <v>62065.96689854822</v>
      </c>
      <c r="F252" s="2">
        <f>SUMIFS(Bakgrunnsdata!$F:$F,Bakgrunnsdata!$C:$C,'Endring fra 2023 til 2024'!$B252,Bakgrunnsdata!$D:$D,'Endring fra 2023 til 2024'!F$1)</f>
        <v>64169.547874342636</v>
      </c>
      <c r="G252" s="2">
        <f>SUMIFS(Bakgrunnsdata!$F:$F,Bakgrunnsdata!$C:$C,'Endring fra 2023 til 2024'!$B252,Bakgrunnsdata!$D:$D,'Endring fra 2023 til 2024'!G$1)</f>
        <v>65332.667838412912</v>
      </c>
      <c r="H252" s="2">
        <f>SUMIFS(Bakgrunnsdata!$F:$F,Bakgrunnsdata!$C:$C,'Endring fra 2023 til 2024'!$B252,Bakgrunnsdata!$D:$D,'Endring fra 2023 til 2024'!H$1)</f>
        <v>63279.783041495415</v>
      </c>
      <c r="I252" s="2">
        <f>SUMIFS(Bakgrunnsdata!$F:$F,Bakgrunnsdata!$C:$C,'Endring fra 2023 til 2024'!$B252,Bakgrunnsdata!$D:$D,'Endring fra 2023 til 2024'!I$1)</f>
        <v>59974.625311652679</v>
      </c>
      <c r="J252" s="2">
        <f>SUMIFS(Bakgrunnsdata!$F:$F,Bakgrunnsdata!$C:$C,'Endring fra 2023 til 2024'!$B252,Bakgrunnsdata!$D:$D,'Endring fra 2023 til 2024'!J$1)</f>
        <v>61429.555522252143</v>
      </c>
      <c r="K252" s="2">
        <f>SUMIFS(Bakgrunnsdata!$F:$F,Bakgrunnsdata!$C:$C,'Endring fra 2023 til 2024'!$B252,Bakgrunnsdata!$D:$D,'Endring fra 2023 til 2024'!K$1)</f>
        <v>59681.034868405775</v>
      </c>
      <c r="L252" s="2">
        <f>SUMIFS(Bakgrunnsdata!$F:$F,Bakgrunnsdata!$C:$C,'Endring fra 2023 til 2024'!$B252,Bakgrunnsdata!$D:$D,'Endring fra 2023 til 2024'!L$1)</f>
        <v>55829.605965324023</v>
      </c>
      <c r="M252" s="2">
        <f>SUMIFS(Bakgrunnsdata!$F:$F,Bakgrunnsdata!$C:$C,'Endring fra 2023 til 2024'!$B252,Bakgrunnsdata!$D:$D,'Endring fra 2023 til 2024'!M$1)</f>
        <v>58920.000816447893</v>
      </c>
      <c r="N252" s="2">
        <f>SUMIFS(Bakgrunnsdata!$F:$F,Bakgrunnsdata!$C:$C,'Endring fra 2023 til 2024'!$B252,Bakgrunnsdata!$D:$D,'Endring fra 2023 til 2024'!N$1)</f>
        <v>58427.412737373808</v>
      </c>
      <c r="O252" s="2">
        <f>SUMIFS(Bakgrunnsdata!$F:$F,Bakgrunnsdata!$C:$C,'Endring fra 2023 til 2024'!$B252,Bakgrunnsdata!$D:$D,'Endring fra 2023 til 2024'!O$1)</f>
        <v>55527.324973220013</v>
      </c>
      <c r="P252" s="2">
        <f>SUMIFS(Bakgrunnsdata!$F:$F,Bakgrunnsdata!$C:$C,'Endring fra 2023 til 2024'!$B252,Bakgrunnsdata!$D:$D,'Endring fra 2023 til 2024'!P$1)</f>
        <v>55277.888412093293</v>
      </c>
      <c r="Q252" s="5">
        <f t="shared" si="6"/>
        <v>-4.4921407837856808E-3</v>
      </c>
      <c r="R252" s="6">
        <f t="shared" si="7"/>
        <v>-249.43656112672033</v>
      </c>
    </row>
    <row r="253" spans="1:18">
      <c r="A253" t="s">
        <v>487</v>
      </c>
      <c r="B253" t="s">
        <v>516</v>
      </c>
      <c r="C253" t="s">
        <v>517</v>
      </c>
      <c r="D253" s="2">
        <f>SUMIFS(Bakgrunnsdata!$F:$F,Bakgrunnsdata!$C:$C,'Endring fra 2023 til 2024'!$B253,Bakgrunnsdata!$D:$D,'Endring fra 2023 til 2024'!D$1)</f>
        <v>39251.810194597514</v>
      </c>
      <c r="E253" s="2">
        <f>SUMIFS(Bakgrunnsdata!$F:$F,Bakgrunnsdata!$C:$C,'Endring fra 2023 til 2024'!$B253,Bakgrunnsdata!$D:$D,'Endring fra 2023 til 2024'!E$1)</f>
        <v>39365.366384417364</v>
      </c>
      <c r="F253" s="2">
        <f>SUMIFS(Bakgrunnsdata!$F:$F,Bakgrunnsdata!$C:$C,'Endring fra 2023 til 2024'!$B253,Bakgrunnsdata!$D:$D,'Endring fra 2023 til 2024'!F$1)</f>
        <v>40319.176153157779</v>
      </c>
      <c r="G253" s="2">
        <f>SUMIFS(Bakgrunnsdata!$F:$F,Bakgrunnsdata!$C:$C,'Endring fra 2023 til 2024'!$B253,Bakgrunnsdata!$D:$D,'Endring fra 2023 til 2024'!G$1)</f>
        <v>39661.563869131394</v>
      </c>
      <c r="H253" s="2">
        <f>SUMIFS(Bakgrunnsdata!$F:$F,Bakgrunnsdata!$C:$C,'Endring fra 2023 til 2024'!$B253,Bakgrunnsdata!$D:$D,'Endring fra 2023 til 2024'!H$1)</f>
        <v>39408.588854717265</v>
      </c>
      <c r="I253" s="2">
        <f>SUMIFS(Bakgrunnsdata!$F:$F,Bakgrunnsdata!$C:$C,'Endring fra 2023 til 2024'!$B253,Bakgrunnsdata!$D:$D,'Endring fra 2023 til 2024'!I$1)</f>
        <v>40923.728920598893</v>
      </c>
      <c r="J253" s="2">
        <f>SUMIFS(Bakgrunnsdata!$F:$F,Bakgrunnsdata!$C:$C,'Endring fra 2023 til 2024'!$B253,Bakgrunnsdata!$D:$D,'Endring fra 2023 til 2024'!J$1)</f>
        <v>44576.850840541782</v>
      </c>
      <c r="K253" s="2">
        <f>SUMIFS(Bakgrunnsdata!$F:$F,Bakgrunnsdata!$C:$C,'Endring fra 2023 til 2024'!$B253,Bakgrunnsdata!$D:$D,'Endring fra 2023 til 2024'!K$1)</f>
        <v>44427.375364583684</v>
      </c>
      <c r="L253" s="2">
        <f>SUMIFS(Bakgrunnsdata!$F:$F,Bakgrunnsdata!$C:$C,'Endring fra 2023 til 2024'!$B253,Bakgrunnsdata!$D:$D,'Endring fra 2023 til 2024'!L$1)</f>
        <v>45578.700219332379</v>
      </c>
      <c r="M253" s="2">
        <f>SUMIFS(Bakgrunnsdata!$F:$F,Bakgrunnsdata!$C:$C,'Endring fra 2023 til 2024'!$B253,Bakgrunnsdata!$D:$D,'Endring fra 2023 til 2024'!M$1)</f>
        <v>44787.415419920748</v>
      </c>
      <c r="N253" s="2">
        <f>SUMIFS(Bakgrunnsdata!$F:$F,Bakgrunnsdata!$C:$C,'Endring fra 2023 til 2024'!$B253,Bakgrunnsdata!$D:$D,'Endring fra 2023 til 2024'!N$1)</f>
        <v>49088.64941113464</v>
      </c>
      <c r="O253" s="2">
        <f>SUMIFS(Bakgrunnsdata!$F:$F,Bakgrunnsdata!$C:$C,'Endring fra 2023 til 2024'!$B253,Bakgrunnsdata!$D:$D,'Endring fra 2023 til 2024'!O$1)</f>
        <v>46154.132652874061</v>
      </c>
      <c r="P253" s="2">
        <f>SUMIFS(Bakgrunnsdata!$F:$F,Bakgrunnsdata!$C:$C,'Endring fra 2023 til 2024'!$B253,Bakgrunnsdata!$D:$D,'Endring fra 2023 til 2024'!P$1)</f>
        <v>48421.137776999509</v>
      </c>
      <c r="Q253" s="5">
        <f t="shared" si="6"/>
        <v>4.9118139456235221E-2</v>
      </c>
      <c r="R253" s="6">
        <f t="shared" si="7"/>
        <v>2267.0051241254478</v>
      </c>
    </row>
    <row r="254" spans="1:18">
      <c r="A254" t="s">
        <v>487</v>
      </c>
      <c r="B254" t="s">
        <v>518</v>
      </c>
      <c r="C254" t="s">
        <v>519</v>
      </c>
      <c r="D254" s="2">
        <f>SUMIFS(Bakgrunnsdata!$F:$F,Bakgrunnsdata!$C:$C,'Endring fra 2023 til 2024'!$B254,Bakgrunnsdata!$D:$D,'Endring fra 2023 til 2024'!D$1)</f>
        <v>23063.284836910585</v>
      </c>
      <c r="E254" s="2">
        <f>SUMIFS(Bakgrunnsdata!$F:$F,Bakgrunnsdata!$C:$C,'Endring fra 2023 til 2024'!$B254,Bakgrunnsdata!$D:$D,'Endring fra 2023 til 2024'!E$1)</f>
        <v>22526.030862594216</v>
      </c>
      <c r="F254" s="2">
        <f>SUMIFS(Bakgrunnsdata!$F:$F,Bakgrunnsdata!$C:$C,'Endring fra 2023 til 2024'!$B254,Bakgrunnsdata!$D:$D,'Endring fra 2023 til 2024'!F$1)</f>
        <v>22510.387274089764</v>
      </c>
      <c r="G254" s="2">
        <f>SUMIFS(Bakgrunnsdata!$F:$F,Bakgrunnsdata!$C:$C,'Endring fra 2023 til 2024'!$B254,Bakgrunnsdata!$D:$D,'Endring fra 2023 til 2024'!G$1)</f>
        <v>21888.739686639732</v>
      </c>
      <c r="H254" s="2">
        <f>SUMIFS(Bakgrunnsdata!$F:$F,Bakgrunnsdata!$C:$C,'Endring fra 2023 til 2024'!$B254,Bakgrunnsdata!$D:$D,'Endring fra 2023 til 2024'!H$1)</f>
        <v>21481.931714132512</v>
      </c>
      <c r="I254" s="2">
        <f>SUMIFS(Bakgrunnsdata!$F:$F,Bakgrunnsdata!$C:$C,'Endring fra 2023 til 2024'!$B254,Bakgrunnsdata!$D:$D,'Endring fra 2023 til 2024'!I$1)</f>
        <v>23285.142916543817</v>
      </c>
      <c r="J254" s="2">
        <f>SUMIFS(Bakgrunnsdata!$F:$F,Bakgrunnsdata!$C:$C,'Endring fra 2023 til 2024'!$B254,Bakgrunnsdata!$D:$D,'Endring fra 2023 til 2024'!J$1)</f>
        <v>23992.469497993548</v>
      </c>
      <c r="K254" s="2">
        <f>SUMIFS(Bakgrunnsdata!$F:$F,Bakgrunnsdata!$C:$C,'Endring fra 2023 til 2024'!$B254,Bakgrunnsdata!$D:$D,'Endring fra 2023 til 2024'!K$1)</f>
        <v>24418.520726706531</v>
      </c>
      <c r="L254" s="2">
        <f>SUMIFS(Bakgrunnsdata!$F:$F,Bakgrunnsdata!$C:$C,'Endring fra 2023 til 2024'!$B254,Bakgrunnsdata!$D:$D,'Endring fra 2023 til 2024'!L$1)</f>
        <v>21169.065427692578</v>
      </c>
      <c r="M254" s="2">
        <f>SUMIFS(Bakgrunnsdata!$F:$F,Bakgrunnsdata!$C:$C,'Endring fra 2023 til 2024'!$B254,Bakgrunnsdata!$D:$D,'Endring fra 2023 til 2024'!M$1)</f>
        <v>22337.313535593006</v>
      </c>
      <c r="N254" s="2">
        <f>SUMIFS(Bakgrunnsdata!$F:$F,Bakgrunnsdata!$C:$C,'Endring fra 2023 til 2024'!$B254,Bakgrunnsdata!$D:$D,'Endring fra 2023 til 2024'!N$1)</f>
        <v>22975.34217595528</v>
      </c>
      <c r="O254" s="2">
        <f>SUMIFS(Bakgrunnsdata!$F:$F,Bakgrunnsdata!$C:$C,'Endring fra 2023 til 2024'!$B254,Bakgrunnsdata!$D:$D,'Endring fra 2023 til 2024'!O$1)</f>
        <v>22112.664677367404</v>
      </c>
      <c r="P254" s="2">
        <f>SUMIFS(Bakgrunnsdata!$F:$F,Bakgrunnsdata!$C:$C,'Endring fra 2023 til 2024'!$B254,Bakgrunnsdata!$D:$D,'Endring fra 2023 til 2024'!P$1)</f>
        <v>22705.364034812821</v>
      </c>
      <c r="Q254" s="5">
        <f t="shared" si="6"/>
        <v>2.6803615307930517E-2</v>
      </c>
      <c r="R254" s="6">
        <f t="shared" si="7"/>
        <v>592.69935744541726</v>
      </c>
    </row>
    <row r="255" spans="1:18">
      <c r="A255" t="s">
        <v>487</v>
      </c>
      <c r="B255" t="s">
        <v>520</v>
      </c>
      <c r="C255" t="s">
        <v>521</v>
      </c>
      <c r="D255" s="2">
        <f>SUMIFS(Bakgrunnsdata!$F:$F,Bakgrunnsdata!$C:$C,'Endring fra 2023 til 2024'!$B255,Bakgrunnsdata!$D:$D,'Endring fra 2023 til 2024'!D$1)</f>
        <v>10806.16122718437</v>
      </c>
      <c r="E255" s="2">
        <f>SUMIFS(Bakgrunnsdata!$F:$F,Bakgrunnsdata!$C:$C,'Endring fra 2023 til 2024'!$B255,Bakgrunnsdata!$D:$D,'Endring fra 2023 til 2024'!E$1)</f>
        <v>10607.695075793399</v>
      </c>
      <c r="F255" s="2">
        <f>SUMIFS(Bakgrunnsdata!$F:$F,Bakgrunnsdata!$C:$C,'Endring fra 2023 til 2024'!$B255,Bakgrunnsdata!$D:$D,'Endring fra 2023 til 2024'!F$1)</f>
        <v>10937.872252325868</v>
      </c>
      <c r="G255" s="2">
        <f>SUMIFS(Bakgrunnsdata!$F:$F,Bakgrunnsdata!$C:$C,'Endring fra 2023 til 2024'!$B255,Bakgrunnsdata!$D:$D,'Endring fra 2023 til 2024'!G$1)</f>
        <v>10489.952688884714</v>
      </c>
      <c r="H255" s="2">
        <f>SUMIFS(Bakgrunnsdata!$F:$F,Bakgrunnsdata!$C:$C,'Endring fra 2023 til 2024'!$B255,Bakgrunnsdata!$D:$D,'Endring fra 2023 til 2024'!H$1)</f>
        <v>10233.04058565069</v>
      </c>
      <c r="I255" s="2">
        <f>SUMIFS(Bakgrunnsdata!$F:$F,Bakgrunnsdata!$C:$C,'Endring fra 2023 til 2024'!$B255,Bakgrunnsdata!$D:$D,'Endring fra 2023 til 2024'!I$1)</f>
        <v>10197.845798832321</v>
      </c>
      <c r="J255" s="2">
        <f>SUMIFS(Bakgrunnsdata!$F:$F,Bakgrunnsdata!$C:$C,'Endring fra 2023 til 2024'!$B255,Bakgrunnsdata!$D:$D,'Endring fra 2023 til 2024'!J$1)</f>
        <v>10050.474323596047</v>
      </c>
      <c r="K255" s="2">
        <f>SUMIFS(Bakgrunnsdata!$F:$F,Bakgrunnsdata!$C:$C,'Endring fra 2023 til 2024'!$B255,Bakgrunnsdata!$D:$D,'Endring fra 2023 til 2024'!K$1)</f>
        <v>10067.43889665439</v>
      </c>
      <c r="L255" s="2">
        <f>SUMIFS(Bakgrunnsdata!$F:$F,Bakgrunnsdata!$C:$C,'Endring fra 2023 til 2024'!$B255,Bakgrunnsdata!$D:$D,'Endring fra 2023 til 2024'!L$1)</f>
        <v>9784.4000144201273</v>
      </c>
      <c r="M255" s="2">
        <f>SUMIFS(Bakgrunnsdata!$F:$F,Bakgrunnsdata!$C:$C,'Endring fra 2023 til 2024'!$B255,Bakgrunnsdata!$D:$D,'Endring fra 2023 til 2024'!M$1)</f>
        <v>10079.571159283083</v>
      </c>
      <c r="N255" s="2">
        <f>SUMIFS(Bakgrunnsdata!$F:$F,Bakgrunnsdata!$C:$C,'Endring fra 2023 til 2024'!$B255,Bakgrunnsdata!$D:$D,'Endring fra 2023 til 2024'!N$1)</f>
        <v>10022.310403786909</v>
      </c>
      <c r="O255" s="2">
        <f>SUMIFS(Bakgrunnsdata!$F:$F,Bakgrunnsdata!$C:$C,'Endring fra 2023 til 2024'!$B255,Bakgrunnsdata!$D:$D,'Endring fra 2023 til 2024'!O$1)</f>
        <v>9953.5335673940626</v>
      </c>
      <c r="P255" s="2">
        <f>SUMIFS(Bakgrunnsdata!$F:$F,Bakgrunnsdata!$C:$C,'Endring fra 2023 til 2024'!$B255,Bakgrunnsdata!$D:$D,'Endring fra 2023 til 2024'!P$1)</f>
        <v>9345.2592826545879</v>
      </c>
      <c r="Q255" s="5">
        <f t="shared" si="6"/>
        <v>-6.1111391308516727E-2</v>
      </c>
      <c r="R255" s="6">
        <f t="shared" si="7"/>
        <v>-608.27428473947475</v>
      </c>
    </row>
    <row r="256" spans="1:18">
      <c r="A256" t="s">
        <v>487</v>
      </c>
      <c r="B256" t="s">
        <v>522</v>
      </c>
      <c r="C256" t="s">
        <v>523</v>
      </c>
      <c r="D256" s="2">
        <f>SUMIFS(Bakgrunnsdata!$F:$F,Bakgrunnsdata!$C:$C,'Endring fra 2023 til 2024'!$B256,Bakgrunnsdata!$D:$D,'Endring fra 2023 til 2024'!D$1)</f>
        <v>16873.314292708881</v>
      </c>
      <c r="E256" s="2">
        <f>SUMIFS(Bakgrunnsdata!$F:$F,Bakgrunnsdata!$C:$C,'Endring fra 2023 til 2024'!$B256,Bakgrunnsdata!$D:$D,'Endring fra 2023 til 2024'!E$1)</f>
        <v>16413.724729068235</v>
      </c>
      <c r="F256" s="2">
        <f>SUMIFS(Bakgrunnsdata!$F:$F,Bakgrunnsdata!$C:$C,'Endring fra 2023 til 2024'!$B256,Bakgrunnsdata!$D:$D,'Endring fra 2023 til 2024'!F$1)</f>
        <v>17082.820199021222</v>
      </c>
      <c r="G256" s="2">
        <f>SUMIFS(Bakgrunnsdata!$F:$F,Bakgrunnsdata!$C:$C,'Endring fra 2023 til 2024'!$B256,Bakgrunnsdata!$D:$D,'Endring fra 2023 til 2024'!G$1)</f>
        <v>16952.715682938215</v>
      </c>
      <c r="H256" s="2">
        <f>SUMIFS(Bakgrunnsdata!$F:$F,Bakgrunnsdata!$C:$C,'Endring fra 2023 til 2024'!$B256,Bakgrunnsdata!$D:$D,'Endring fra 2023 til 2024'!H$1)</f>
        <v>16910.417697396329</v>
      </c>
      <c r="I256" s="2">
        <f>SUMIFS(Bakgrunnsdata!$F:$F,Bakgrunnsdata!$C:$C,'Endring fra 2023 til 2024'!$B256,Bakgrunnsdata!$D:$D,'Endring fra 2023 til 2024'!I$1)</f>
        <v>16736.823354021253</v>
      </c>
      <c r="J256" s="2">
        <f>SUMIFS(Bakgrunnsdata!$F:$F,Bakgrunnsdata!$C:$C,'Endring fra 2023 til 2024'!$B256,Bakgrunnsdata!$D:$D,'Endring fra 2023 til 2024'!J$1)</f>
        <v>17331.584280173083</v>
      </c>
      <c r="K256" s="2">
        <f>SUMIFS(Bakgrunnsdata!$F:$F,Bakgrunnsdata!$C:$C,'Endring fra 2023 til 2024'!$B256,Bakgrunnsdata!$D:$D,'Endring fra 2023 til 2024'!K$1)</f>
        <v>16574.193540730805</v>
      </c>
      <c r="L256" s="2">
        <f>SUMIFS(Bakgrunnsdata!$F:$F,Bakgrunnsdata!$C:$C,'Endring fra 2023 til 2024'!$B256,Bakgrunnsdata!$D:$D,'Endring fra 2023 til 2024'!L$1)</f>
        <v>16091.063065679415</v>
      </c>
      <c r="M256" s="2">
        <f>SUMIFS(Bakgrunnsdata!$F:$F,Bakgrunnsdata!$C:$C,'Endring fra 2023 til 2024'!$B256,Bakgrunnsdata!$D:$D,'Endring fra 2023 til 2024'!M$1)</f>
        <v>17799.872199647758</v>
      </c>
      <c r="N256" s="2">
        <f>SUMIFS(Bakgrunnsdata!$F:$F,Bakgrunnsdata!$C:$C,'Endring fra 2023 til 2024'!$B256,Bakgrunnsdata!$D:$D,'Endring fra 2023 til 2024'!N$1)</f>
        <v>15904.676046190494</v>
      </c>
      <c r="O256" s="2">
        <f>SUMIFS(Bakgrunnsdata!$F:$F,Bakgrunnsdata!$C:$C,'Endring fra 2023 til 2024'!$B256,Bakgrunnsdata!$D:$D,'Endring fra 2023 til 2024'!O$1)</f>
        <v>14972.912920775707</v>
      </c>
      <c r="P256" s="2">
        <f>SUMIFS(Bakgrunnsdata!$F:$F,Bakgrunnsdata!$C:$C,'Endring fra 2023 til 2024'!$B256,Bakgrunnsdata!$D:$D,'Endring fra 2023 til 2024'!P$1)</f>
        <v>15040.160427737092</v>
      </c>
      <c r="Q256" s="5">
        <f t="shared" si="6"/>
        <v>4.4912775033958408E-3</v>
      </c>
      <c r="R256" s="6">
        <f t="shared" si="7"/>
        <v>67.247506961384715</v>
      </c>
    </row>
    <row r="257" spans="1:18">
      <c r="A257" t="s">
        <v>487</v>
      </c>
      <c r="B257" t="s">
        <v>524</v>
      </c>
      <c r="C257" t="s">
        <v>525</v>
      </c>
      <c r="D257" s="2">
        <f>SUMIFS(Bakgrunnsdata!$F:$F,Bakgrunnsdata!$C:$C,'Endring fra 2023 til 2024'!$B257,Bakgrunnsdata!$D:$D,'Endring fra 2023 til 2024'!D$1)</f>
        <v>21951.825940554474</v>
      </c>
      <c r="E257" s="2">
        <f>SUMIFS(Bakgrunnsdata!$F:$F,Bakgrunnsdata!$C:$C,'Endring fra 2023 til 2024'!$B257,Bakgrunnsdata!$D:$D,'Endring fra 2023 til 2024'!E$1)</f>
        <v>22029.457025883203</v>
      </c>
      <c r="F257" s="2">
        <f>SUMIFS(Bakgrunnsdata!$F:$F,Bakgrunnsdata!$C:$C,'Endring fra 2023 til 2024'!$B257,Bakgrunnsdata!$D:$D,'Endring fra 2023 til 2024'!F$1)</f>
        <v>22952.422428090922</v>
      </c>
      <c r="G257" s="2">
        <f>SUMIFS(Bakgrunnsdata!$F:$F,Bakgrunnsdata!$C:$C,'Endring fra 2023 til 2024'!$B257,Bakgrunnsdata!$D:$D,'Endring fra 2023 til 2024'!G$1)</f>
        <v>22598.761330779995</v>
      </c>
      <c r="H257" s="2">
        <f>SUMIFS(Bakgrunnsdata!$F:$F,Bakgrunnsdata!$C:$C,'Endring fra 2023 til 2024'!$B257,Bakgrunnsdata!$D:$D,'Endring fra 2023 til 2024'!H$1)</f>
        <v>22423.612834863412</v>
      </c>
      <c r="I257" s="2">
        <f>SUMIFS(Bakgrunnsdata!$F:$F,Bakgrunnsdata!$C:$C,'Endring fra 2023 til 2024'!$B257,Bakgrunnsdata!$D:$D,'Endring fra 2023 til 2024'!I$1)</f>
        <v>26548.837636687033</v>
      </c>
      <c r="J257" s="2">
        <f>SUMIFS(Bakgrunnsdata!$F:$F,Bakgrunnsdata!$C:$C,'Endring fra 2023 til 2024'!$B257,Bakgrunnsdata!$D:$D,'Endring fra 2023 til 2024'!J$1)</f>
        <v>28210.696402858739</v>
      </c>
      <c r="K257" s="2">
        <f>SUMIFS(Bakgrunnsdata!$F:$F,Bakgrunnsdata!$C:$C,'Endring fra 2023 til 2024'!$B257,Bakgrunnsdata!$D:$D,'Endring fra 2023 til 2024'!K$1)</f>
        <v>30654.161090071128</v>
      </c>
      <c r="L257" s="2">
        <f>SUMIFS(Bakgrunnsdata!$F:$F,Bakgrunnsdata!$C:$C,'Endring fra 2023 til 2024'!$B257,Bakgrunnsdata!$D:$D,'Endring fra 2023 til 2024'!L$1)</f>
        <v>24655.979584259316</v>
      </c>
      <c r="M257" s="2">
        <f>SUMIFS(Bakgrunnsdata!$F:$F,Bakgrunnsdata!$C:$C,'Endring fra 2023 til 2024'!$B257,Bakgrunnsdata!$D:$D,'Endring fra 2023 til 2024'!M$1)</f>
        <v>28183.986232131927</v>
      </c>
      <c r="N257" s="2">
        <f>SUMIFS(Bakgrunnsdata!$F:$F,Bakgrunnsdata!$C:$C,'Endring fra 2023 til 2024'!$B257,Bakgrunnsdata!$D:$D,'Endring fra 2023 til 2024'!N$1)</f>
        <v>30662.550246258033</v>
      </c>
      <c r="O257" s="2">
        <f>SUMIFS(Bakgrunnsdata!$F:$F,Bakgrunnsdata!$C:$C,'Endring fra 2023 til 2024'!$B257,Bakgrunnsdata!$D:$D,'Endring fra 2023 til 2024'!O$1)</f>
        <v>32966.485573376012</v>
      </c>
      <c r="P257" s="2">
        <f>SUMIFS(Bakgrunnsdata!$F:$F,Bakgrunnsdata!$C:$C,'Endring fra 2023 til 2024'!$B257,Bakgrunnsdata!$D:$D,'Endring fra 2023 til 2024'!P$1)</f>
        <v>35261.096954610039</v>
      </c>
      <c r="Q257" s="5">
        <f t="shared" si="6"/>
        <v>6.9604367627442043E-2</v>
      </c>
      <c r="R257" s="6">
        <f t="shared" si="7"/>
        <v>2294.6113812340263</v>
      </c>
    </row>
    <row r="258" spans="1:18">
      <c r="A258" t="s">
        <v>487</v>
      </c>
      <c r="B258" t="s">
        <v>526</v>
      </c>
      <c r="C258" t="s">
        <v>527</v>
      </c>
      <c r="D258" s="2">
        <f>SUMIFS(Bakgrunnsdata!$F:$F,Bakgrunnsdata!$C:$C,'Endring fra 2023 til 2024'!$B258,Bakgrunnsdata!$D:$D,'Endring fra 2023 til 2024'!D$1)</f>
        <v>36481.266749266077</v>
      </c>
      <c r="E258" s="2">
        <f>SUMIFS(Bakgrunnsdata!$F:$F,Bakgrunnsdata!$C:$C,'Endring fra 2023 til 2024'!$B258,Bakgrunnsdata!$D:$D,'Endring fra 2023 til 2024'!E$1)</f>
        <v>33111.334561367097</v>
      </c>
      <c r="F258" s="2">
        <f>SUMIFS(Bakgrunnsdata!$F:$F,Bakgrunnsdata!$C:$C,'Endring fra 2023 til 2024'!$B258,Bakgrunnsdata!$D:$D,'Endring fra 2023 til 2024'!F$1)</f>
        <v>33518.818610925591</v>
      </c>
      <c r="G258" s="2">
        <f>SUMIFS(Bakgrunnsdata!$F:$F,Bakgrunnsdata!$C:$C,'Endring fra 2023 til 2024'!$B258,Bakgrunnsdata!$D:$D,'Endring fra 2023 til 2024'!G$1)</f>
        <v>32958.166170025834</v>
      </c>
      <c r="H258" s="2">
        <f>SUMIFS(Bakgrunnsdata!$F:$F,Bakgrunnsdata!$C:$C,'Endring fra 2023 til 2024'!$B258,Bakgrunnsdata!$D:$D,'Endring fra 2023 til 2024'!H$1)</f>
        <v>31241.095351801348</v>
      </c>
      <c r="I258" s="2">
        <f>SUMIFS(Bakgrunnsdata!$F:$F,Bakgrunnsdata!$C:$C,'Endring fra 2023 til 2024'!$B258,Bakgrunnsdata!$D:$D,'Endring fra 2023 til 2024'!I$1)</f>
        <v>29969.4200802169</v>
      </c>
      <c r="J258" s="2">
        <f>SUMIFS(Bakgrunnsdata!$F:$F,Bakgrunnsdata!$C:$C,'Endring fra 2023 til 2024'!$B258,Bakgrunnsdata!$D:$D,'Endring fra 2023 til 2024'!J$1)</f>
        <v>31068.041819192371</v>
      </c>
      <c r="K258" s="2">
        <f>SUMIFS(Bakgrunnsdata!$F:$F,Bakgrunnsdata!$C:$C,'Endring fra 2023 til 2024'!$B258,Bakgrunnsdata!$D:$D,'Endring fra 2023 til 2024'!K$1)</f>
        <v>30308.990633794321</v>
      </c>
      <c r="L258" s="2">
        <f>SUMIFS(Bakgrunnsdata!$F:$F,Bakgrunnsdata!$C:$C,'Endring fra 2023 til 2024'!$B258,Bakgrunnsdata!$D:$D,'Endring fra 2023 til 2024'!L$1)</f>
        <v>28705.099927211817</v>
      </c>
      <c r="M258" s="2">
        <f>SUMIFS(Bakgrunnsdata!$F:$F,Bakgrunnsdata!$C:$C,'Endring fra 2023 til 2024'!$B258,Bakgrunnsdata!$D:$D,'Endring fra 2023 til 2024'!M$1)</f>
        <v>29292.656927110678</v>
      </c>
      <c r="N258" s="2">
        <f>SUMIFS(Bakgrunnsdata!$F:$F,Bakgrunnsdata!$C:$C,'Endring fra 2023 til 2024'!$B258,Bakgrunnsdata!$D:$D,'Endring fra 2023 til 2024'!N$1)</f>
        <v>28945.910693643582</v>
      </c>
      <c r="O258" s="2">
        <f>SUMIFS(Bakgrunnsdata!$F:$F,Bakgrunnsdata!$C:$C,'Endring fra 2023 til 2024'!$B258,Bakgrunnsdata!$D:$D,'Endring fra 2023 til 2024'!O$1)</f>
        <v>27439.633012887258</v>
      </c>
      <c r="P258" s="2">
        <f>SUMIFS(Bakgrunnsdata!$F:$F,Bakgrunnsdata!$C:$C,'Endring fra 2023 til 2024'!$B258,Bakgrunnsdata!$D:$D,'Endring fra 2023 til 2024'!P$1)</f>
        <v>26760.888527604184</v>
      </c>
      <c r="Q258" s="5">
        <f t="shared" ref="Q258:Q321" si="8">P258/O258-1</f>
        <v>-2.4735917020621057E-2</v>
      </c>
      <c r="R258" s="6">
        <f t="shared" si="7"/>
        <v>-678.74448528307403</v>
      </c>
    </row>
    <row r="259" spans="1:18">
      <c r="A259" t="s">
        <v>487</v>
      </c>
      <c r="B259" t="s">
        <v>528</v>
      </c>
      <c r="C259" t="s">
        <v>529</v>
      </c>
      <c r="D259" s="2">
        <f>SUMIFS(Bakgrunnsdata!$F:$F,Bakgrunnsdata!$C:$C,'Endring fra 2023 til 2024'!$B259,Bakgrunnsdata!$D:$D,'Endring fra 2023 til 2024'!D$1)</f>
        <v>23236.48768981178</v>
      </c>
      <c r="E259" s="2">
        <f>SUMIFS(Bakgrunnsdata!$F:$F,Bakgrunnsdata!$C:$C,'Endring fra 2023 til 2024'!$B259,Bakgrunnsdata!$D:$D,'Endring fra 2023 til 2024'!E$1)</f>
        <v>22910.299401849283</v>
      </c>
      <c r="F259" s="2">
        <f>SUMIFS(Bakgrunnsdata!$F:$F,Bakgrunnsdata!$C:$C,'Endring fra 2023 til 2024'!$B259,Bakgrunnsdata!$D:$D,'Endring fra 2023 til 2024'!F$1)</f>
        <v>24371.132051580189</v>
      </c>
      <c r="G259" s="2">
        <f>SUMIFS(Bakgrunnsdata!$F:$F,Bakgrunnsdata!$C:$C,'Endring fra 2023 til 2024'!$B259,Bakgrunnsdata!$D:$D,'Endring fra 2023 til 2024'!G$1)</f>
        <v>20215.357706793773</v>
      </c>
      <c r="H259" s="2">
        <f>SUMIFS(Bakgrunnsdata!$F:$F,Bakgrunnsdata!$C:$C,'Endring fra 2023 til 2024'!$B259,Bakgrunnsdata!$D:$D,'Endring fra 2023 til 2024'!H$1)</f>
        <v>20457.371848240738</v>
      </c>
      <c r="I259" s="2">
        <f>SUMIFS(Bakgrunnsdata!$F:$F,Bakgrunnsdata!$C:$C,'Endring fra 2023 til 2024'!$B259,Bakgrunnsdata!$D:$D,'Endring fra 2023 til 2024'!I$1)</f>
        <v>20792.562073491208</v>
      </c>
      <c r="J259" s="2">
        <f>SUMIFS(Bakgrunnsdata!$F:$F,Bakgrunnsdata!$C:$C,'Endring fra 2023 til 2024'!$B259,Bakgrunnsdata!$D:$D,'Endring fra 2023 til 2024'!J$1)</f>
        <v>21755.0248079263</v>
      </c>
      <c r="K259" s="2">
        <f>SUMIFS(Bakgrunnsdata!$F:$F,Bakgrunnsdata!$C:$C,'Endring fra 2023 til 2024'!$B259,Bakgrunnsdata!$D:$D,'Endring fra 2023 til 2024'!K$1)</f>
        <v>21199.850378977804</v>
      </c>
      <c r="L259" s="2">
        <f>SUMIFS(Bakgrunnsdata!$F:$F,Bakgrunnsdata!$C:$C,'Endring fra 2023 til 2024'!$B259,Bakgrunnsdata!$D:$D,'Endring fra 2023 til 2024'!L$1)</f>
        <v>19798.106849400701</v>
      </c>
      <c r="M259" s="2">
        <f>SUMIFS(Bakgrunnsdata!$F:$F,Bakgrunnsdata!$C:$C,'Endring fra 2023 til 2024'!$B259,Bakgrunnsdata!$D:$D,'Endring fra 2023 til 2024'!M$1)</f>
        <v>21983.622955754032</v>
      </c>
      <c r="N259" s="2">
        <f>SUMIFS(Bakgrunnsdata!$F:$F,Bakgrunnsdata!$C:$C,'Endring fra 2023 til 2024'!$B259,Bakgrunnsdata!$D:$D,'Endring fra 2023 til 2024'!N$1)</f>
        <v>22954.371748210262</v>
      </c>
      <c r="O259" s="2">
        <f>SUMIFS(Bakgrunnsdata!$F:$F,Bakgrunnsdata!$C:$C,'Endring fra 2023 til 2024'!$B259,Bakgrunnsdata!$D:$D,'Endring fra 2023 til 2024'!O$1)</f>
        <v>25759.56316833273</v>
      </c>
      <c r="P259" s="2">
        <f>SUMIFS(Bakgrunnsdata!$F:$F,Bakgrunnsdata!$C:$C,'Endring fra 2023 til 2024'!$B259,Bakgrunnsdata!$D:$D,'Endring fra 2023 til 2024'!P$1)</f>
        <v>25132.966342628995</v>
      </c>
      <c r="Q259" s="5">
        <f t="shared" si="8"/>
        <v>-2.4324823430004305E-2</v>
      </c>
      <c r="R259" s="6">
        <f t="shared" ref="R259:R322" si="9">P259-O259</f>
        <v>-626.59682570373479</v>
      </c>
    </row>
    <row r="260" spans="1:18">
      <c r="A260" t="s">
        <v>530</v>
      </c>
      <c r="B260" t="s">
        <v>531</v>
      </c>
      <c r="C260" t="s">
        <v>532</v>
      </c>
      <c r="D260" s="2">
        <f>SUMIFS(Bakgrunnsdata!$F:$F,Bakgrunnsdata!$C:$C,'Endring fra 2023 til 2024'!$B260,Bakgrunnsdata!$D:$D,'Endring fra 2023 til 2024'!D$1)</f>
        <v>627831.56155922241</v>
      </c>
      <c r="E260" s="2">
        <f>SUMIFS(Bakgrunnsdata!$F:$F,Bakgrunnsdata!$C:$C,'Endring fra 2023 til 2024'!$B260,Bakgrunnsdata!$D:$D,'Endring fra 2023 til 2024'!E$1)</f>
        <v>612802.19880556106</v>
      </c>
      <c r="F260" s="2">
        <f>SUMIFS(Bakgrunnsdata!$F:$F,Bakgrunnsdata!$C:$C,'Endring fra 2023 til 2024'!$B260,Bakgrunnsdata!$D:$D,'Endring fra 2023 til 2024'!F$1)</f>
        <v>630914.47954158112</v>
      </c>
      <c r="G260" s="2">
        <f>SUMIFS(Bakgrunnsdata!$F:$F,Bakgrunnsdata!$C:$C,'Endring fra 2023 til 2024'!$B260,Bakgrunnsdata!$D:$D,'Endring fra 2023 til 2024'!G$1)</f>
        <v>576031.480534759</v>
      </c>
      <c r="H260" s="2">
        <f>SUMIFS(Bakgrunnsdata!$F:$F,Bakgrunnsdata!$C:$C,'Endring fra 2023 til 2024'!$B260,Bakgrunnsdata!$D:$D,'Endring fra 2023 til 2024'!H$1)</f>
        <v>576650.90654575534</v>
      </c>
      <c r="I260" s="2">
        <f>SUMIFS(Bakgrunnsdata!$F:$F,Bakgrunnsdata!$C:$C,'Endring fra 2023 til 2024'!$B260,Bakgrunnsdata!$D:$D,'Endring fra 2023 til 2024'!I$1)</f>
        <v>543333.89908077836</v>
      </c>
      <c r="J260" s="2">
        <f>SUMIFS(Bakgrunnsdata!$F:$F,Bakgrunnsdata!$C:$C,'Endring fra 2023 til 2024'!$B260,Bakgrunnsdata!$D:$D,'Endring fra 2023 til 2024'!J$1)</f>
        <v>556856.44530565443</v>
      </c>
      <c r="K260" s="2">
        <f>SUMIFS(Bakgrunnsdata!$F:$F,Bakgrunnsdata!$C:$C,'Endring fra 2023 til 2024'!$B260,Bakgrunnsdata!$D:$D,'Endring fra 2023 til 2024'!K$1)</f>
        <v>534281.14130105695</v>
      </c>
      <c r="L260" s="2">
        <f>SUMIFS(Bakgrunnsdata!$F:$F,Bakgrunnsdata!$C:$C,'Endring fra 2023 til 2024'!$B260,Bakgrunnsdata!$D:$D,'Endring fra 2023 til 2024'!L$1)</f>
        <v>505982.68929145241</v>
      </c>
      <c r="M260" s="2">
        <f>SUMIFS(Bakgrunnsdata!$F:$F,Bakgrunnsdata!$C:$C,'Endring fra 2023 til 2024'!$B260,Bakgrunnsdata!$D:$D,'Endring fra 2023 til 2024'!M$1)</f>
        <v>519787.96889945201</v>
      </c>
      <c r="N260" s="2">
        <f>SUMIFS(Bakgrunnsdata!$F:$F,Bakgrunnsdata!$C:$C,'Endring fra 2023 til 2024'!$B260,Bakgrunnsdata!$D:$D,'Endring fra 2023 til 2024'!N$1)</f>
        <v>512790.28429954872</v>
      </c>
      <c r="O260" s="2">
        <f>SUMIFS(Bakgrunnsdata!$F:$F,Bakgrunnsdata!$C:$C,'Endring fra 2023 til 2024'!$B260,Bakgrunnsdata!$D:$D,'Endring fra 2023 til 2024'!O$1)</f>
        <v>489378.40852957644</v>
      </c>
      <c r="P260" s="2">
        <f>SUMIFS(Bakgrunnsdata!$F:$F,Bakgrunnsdata!$C:$C,'Endring fra 2023 til 2024'!$B260,Bakgrunnsdata!$D:$D,'Endring fra 2023 til 2024'!P$1)</f>
        <v>453886.60885657335</v>
      </c>
      <c r="Q260" s="5">
        <f t="shared" si="8"/>
        <v>-7.2524245153447686E-2</v>
      </c>
      <c r="R260" s="6">
        <f t="shared" si="9"/>
        <v>-35491.799673003086</v>
      </c>
    </row>
    <row r="261" spans="1:18">
      <c r="A261" t="s">
        <v>530</v>
      </c>
      <c r="B261" t="s">
        <v>533</v>
      </c>
      <c r="C261" t="s">
        <v>534</v>
      </c>
      <c r="D261" s="2">
        <f>SUMIFS(Bakgrunnsdata!$F:$F,Bakgrunnsdata!$C:$C,'Endring fra 2023 til 2024'!$B261,Bakgrunnsdata!$D:$D,'Endring fra 2023 til 2024'!D$1)</f>
        <v>153144.13213001375</v>
      </c>
      <c r="E261" s="2">
        <f>SUMIFS(Bakgrunnsdata!$F:$F,Bakgrunnsdata!$C:$C,'Endring fra 2023 til 2024'!$B261,Bakgrunnsdata!$D:$D,'Endring fra 2023 til 2024'!E$1)</f>
        <v>157060.44062051736</v>
      </c>
      <c r="F261" s="2">
        <f>SUMIFS(Bakgrunnsdata!$F:$F,Bakgrunnsdata!$C:$C,'Endring fra 2023 til 2024'!$B261,Bakgrunnsdata!$D:$D,'Endring fra 2023 til 2024'!F$1)</f>
        <v>157092.9088564346</v>
      </c>
      <c r="G261" s="2">
        <f>SUMIFS(Bakgrunnsdata!$F:$F,Bakgrunnsdata!$C:$C,'Endring fra 2023 til 2024'!$B261,Bakgrunnsdata!$D:$D,'Endring fra 2023 til 2024'!G$1)</f>
        <v>163655.35247190751</v>
      </c>
      <c r="H261" s="2">
        <f>SUMIFS(Bakgrunnsdata!$F:$F,Bakgrunnsdata!$C:$C,'Endring fra 2023 til 2024'!$B261,Bakgrunnsdata!$D:$D,'Endring fra 2023 til 2024'!H$1)</f>
        <v>162202.34873741312</v>
      </c>
      <c r="I261" s="2">
        <f>SUMIFS(Bakgrunnsdata!$F:$F,Bakgrunnsdata!$C:$C,'Endring fra 2023 til 2024'!$B261,Bakgrunnsdata!$D:$D,'Endring fra 2023 til 2024'!I$1)</f>
        <v>162213.39275954492</v>
      </c>
      <c r="J261" s="2">
        <f>SUMIFS(Bakgrunnsdata!$F:$F,Bakgrunnsdata!$C:$C,'Endring fra 2023 til 2024'!$B261,Bakgrunnsdata!$D:$D,'Endring fra 2023 til 2024'!J$1)</f>
        <v>171450.46650032036</v>
      </c>
      <c r="K261" s="2">
        <f>SUMIFS(Bakgrunnsdata!$F:$F,Bakgrunnsdata!$C:$C,'Endring fra 2023 til 2024'!$B261,Bakgrunnsdata!$D:$D,'Endring fra 2023 til 2024'!K$1)</f>
        <v>171655.26592999921</v>
      </c>
      <c r="L261" s="2">
        <f>SUMIFS(Bakgrunnsdata!$F:$F,Bakgrunnsdata!$C:$C,'Endring fra 2023 til 2024'!$B261,Bakgrunnsdata!$D:$D,'Endring fra 2023 til 2024'!L$1)</f>
        <v>158793.5854852481</v>
      </c>
      <c r="M261" s="2">
        <f>SUMIFS(Bakgrunnsdata!$F:$F,Bakgrunnsdata!$C:$C,'Endring fra 2023 til 2024'!$B261,Bakgrunnsdata!$D:$D,'Endring fra 2023 til 2024'!M$1)</f>
        <v>160383.76402039526</v>
      </c>
      <c r="N261" s="2">
        <f>SUMIFS(Bakgrunnsdata!$F:$F,Bakgrunnsdata!$C:$C,'Endring fra 2023 til 2024'!$B261,Bakgrunnsdata!$D:$D,'Endring fra 2023 til 2024'!N$1)</f>
        <v>151836.59811331937</v>
      </c>
      <c r="O261" s="2">
        <f>SUMIFS(Bakgrunnsdata!$F:$F,Bakgrunnsdata!$C:$C,'Endring fra 2023 til 2024'!$B261,Bakgrunnsdata!$D:$D,'Endring fra 2023 til 2024'!O$1)</f>
        <v>152792.19734534278</v>
      </c>
      <c r="P261" s="2">
        <f>SUMIFS(Bakgrunnsdata!$F:$F,Bakgrunnsdata!$C:$C,'Endring fra 2023 til 2024'!$B261,Bakgrunnsdata!$D:$D,'Endring fra 2023 til 2024'!P$1)</f>
        <v>151536.48274427286</v>
      </c>
      <c r="Q261" s="5">
        <f t="shared" si="8"/>
        <v>-8.2184471647576141E-3</v>
      </c>
      <c r="R261" s="6">
        <f t="shared" si="9"/>
        <v>-1255.7146010699216</v>
      </c>
    </row>
    <row r="262" spans="1:18">
      <c r="A262" t="s">
        <v>530</v>
      </c>
      <c r="B262" t="s">
        <v>535</v>
      </c>
      <c r="C262" t="s">
        <v>536</v>
      </c>
      <c r="D262" s="2">
        <f>SUMIFS(Bakgrunnsdata!$F:$F,Bakgrunnsdata!$C:$C,'Endring fra 2023 til 2024'!$B262,Bakgrunnsdata!$D:$D,'Endring fra 2023 til 2024'!D$1)</f>
        <v>75191.371739342765</v>
      </c>
      <c r="E262" s="2">
        <f>SUMIFS(Bakgrunnsdata!$F:$F,Bakgrunnsdata!$C:$C,'Endring fra 2023 til 2024'!$B262,Bakgrunnsdata!$D:$D,'Endring fra 2023 til 2024'!E$1)</f>
        <v>74586.569363775779</v>
      </c>
      <c r="F262" s="2">
        <f>SUMIFS(Bakgrunnsdata!$F:$F,Bakgrunnsdata!$C:$C,'Endring fra 2023 til 2024'!$B262,Bakgrunnsdata!$D:$D,'Endring fra 2023 til 2024'!F$1)</f>
        <v>76092.767530200435</v>
      </c>
      <c r="G262" s="2">
        <f>SUMIFS(Bakgrunnsdata!$F:$F,Bakgrunnsdata!$C:$C,'Endring fra 2023 til 2024'!$B262,Bakgrunnsdata!$D:$D,'Endring fra 2023 til 2024'!G$1)</f>
        <v>74977.921758244192</v>
      </c>
      <c r="H262" s="2">
        <f>SUMIFS(Bakgrunnsdata!$F:$F,Bakgrunnsdata!$C:$C,'Endring fra 2023 til 2024'!$B262,Bakgrunnsdata!$D:$D,'Endring fra 2023 til 2024'!H$1)</f>
        <v>74720.678888628201</v>
      </c>
      <c r="I262" s="2">
        <f>SUMIFS(Bakgrunnsdata!$F:$F,Bakgrunnsdata!$C:$C,'Endring fra 2023 til 2024'!$B262,Bakgrunnsdata!$D:$D,'Endring fra 2023 til 2024'!I$1)</f>
        <v>70942.249835843206</v>
      </c>
      <c r="J262" s="2">
        <f>SUMIFS(Bakgrunnsdata!$F:$F,Bakgrunnsdata!$C:$C,'Endring fra 2023 til 2024'!$B262,Bakgrunnsdata!$D:$D,'Endring fra 2023 til 2024'!J$1)</f>
        <v>73715.562853604584</v>
      </c>
      <c r="K262" s="2">
        <f>SUMIFS(Bakgrunnsdata!$F:$F,Bakgrunnsdata!$C:$C,'Endring fra 2023 til 2024'!$B262,Bakgrunnsdata!$D:$D,'Endring fra 2023 til 2024'!K$1)</f>
        <v>71940.031021150528</v>
      </c>
      <c r="L262" s="2">
        <f>SUMIFS(Bakgrunnsdata!$F:$F,Bakgrunnsdata!$C:$C,'Endring fra 2023 til 2024'!$B262,Bakgrunnsdata!$D:$D,'Endring fra 2023 til 2024'!L$1)</f>
        <v>71571.565449965463</v>
      </c>
      <c r="M262" s="2">
        <f>SUMIFS(Bakgrunnsdata!$F:$F,Bakgrunnsdata!$C:$C,'Endring fra 2023 til 2024'!$B262,Bakgrunnsdata!$D:$D,'Endring fra 2023 til 2024'!M$1)</f>
        <v>72931.603676215906</v>
      </c>
      <c r="N262" s="2">
        <f>SUMIFS(Bakgrunnsdata!$F:$F,Bakgrunnsdata!$C:$C,'Endring fra 2023 til 2024'!$B262,Bakgrunnsdata!$D:$D,'Endring fra 2023 til 2024'!N$1)</f>
        <v>71301.628665166587</v>
      </c>
      <c r="O262" s="2">
        <f>SUMIFS(Bakgrunnsdata!$F:$F,Bakgrunnsdata!$C:$C,'Endring fra 2023 til 2024'!$B262,Bakgrunnsdata!$D:$D,'Endring fra 2023 til 2024'!O$1)</f>
        <v>70054.038004115631</v>
      </c>
      <c r="P262" s="2">
        <f>SUMIFS(Bakgrunnsdata!$F:$F,Bakgrunnsdata!$C:$C,'Endring fra 2023 til 2024'!$B262,Bakgrunnsdata!$D:$D,'Endring fra 2023 til 2024'!P$1)</f>
        <v>74417.631206717837</v>
      </c>
      <c r="Q262" s="5">
        <f t="shared" si="8"/>
        <v>6.2288960450014974E-2</v>
      </c>
      <c r="R262" s="6">
        <f t="shared" si="9"/>
        <v>4363.5932026022056</v>
      </c>
    </row>
    <row r="263" spans="1:18">
      <c r="A263" t="s">
        <v>530</v>
      </c>
      <c r="B263" t="s">
        <v>537</v>
      </c>
      <c r="C263" t="s">
        <v>538</v>
      </c>
      <c r="D263" s="2">
        <f>SUMIFS(Bakgrunnsdata!$F:$F,Bakgrunnsdata!$C:$C,'Endring fra 2023 til 2024'!$B263,Bakgrunnsdata!$D:$D,'Endring fra 2023 til 2024'!D$1)</f>
        <v>45687.180757342285</v>
      </c>
      <c r="E263" s="2">
        <f>SUMIFS(Bakgrunnsdata!$F:$F,Bakgrunnsdata!$C:$C,'Endring fra 2023 til 2024'!$B263,Bakgrunnsdata!$D:$D,'Endring fra 2023 til 2024'!E$1)</f>
        <v>47023.674390278451</v>
      </c>
      <c r="F263" s="2">
        <f>SUMIFS(Bakgrunnsdata!$F:$F,Bakgrunnsdata!$C:$C,'Endring fra 2023 til 2024'!$B263,Bakgrunnsdata!$D:$D,'Endring fra 2023 til 2024'!F$1)</f>
        <v>49184.871704196397</v>
      </c>
      <c r="G263" s="2">
        <f>SUMIFS(Bakgrunnsdata!$F:$F,Bakgrunnsdata!$C:$C,'Endring fra 2023 til 2024'!$B263,Bakgrunnsdata!$D:$D,'Endring fra 2023 til 2024'!G$1)</f>
        <v>54931.324179205694</v>
      </c>
      <c r="H263" s="2">
        <f>SUMIFS(Bakgrunnsdata!$F:$F,Bakgrunnsdata!$C:$C,'Endring fra 2023 til 2024'!$B263,Bakgrunnsdata!$D:$D,'Endring fra 2023 til 2024'!H$1)</f>
        <v>57777.336606283061</v>
      </c>
      <c r="I263" s="2">
        <f>SUMIFS(Bakgrunnsdata!$F:$F,Bakgrunnsdata!$C:$C,'Endring fra 2023 til 2024'!$B263,Bakgrunnsdata!$D:$D,'Endring fra 2023 til 2024'!I$1)</f>
        <v>52951.235727201754</v>
      </c>
      <c r="J263" s="2">
        <f>SUMIFS(Bakgrunnsdata!$F:$F,Bakgrunnsdata!$C:$C,'Endring fra 2023 til 2024'!$B263,Bakgrunnsdata!$D:$D,'Endring fra 2023 til 2024'!J$1)</f>
        <v>53355.756237736081</v>
      </c>
      <c r="K263" s="2">
        <f>SUMIFS(Bakgrunnsdata!$F:$F,Bakgrunnsdata!$C:$C,'Endring fra 2023 til 2024'!$B263,Bakgrunnsdata!$D:$D,'Endring fra 2023 til 2024'!K$1)</f>
        <v>49851.058208968097</v>
      </c>
      <c r="L263" s="2">
        <f>SUMIFS(Bakgrunnsdata!$F:$F,Bakgrunnsdata!$C:$C,'Endring fra 2023 til 2024'!$B263,Bakgrunnsdata!$D:$D,'Endring fra 2023 til 2024'!L$1)</f>
        <v>59740.492815307603</v>
      </c>
      <c r="M263" s="2">
        <f>SUMIFS(Bakgrunnsdata!$F:$F,Bakgrunnsdata!$C:$C,'Endring fra 2023 til 2024'!$B263,Bakgrunnsdata!$D:$D,'Endring fra 2023 til 2024'!M$1)</f>
        <v>58848.821565618273</v>
      </c>
      <c r="N263" s="2">
        <f>SUMIFS(Bakgrunnsdata!$F:$F,Bakgrunnsdata!$C:$C,'Endring fra 2023 til 2024'!$B263,Bakgrunnsdata!$D:$D,'Endring fra 2023 til 2024'!N$1)</f>
        <v>66626.709157402234</v>
      </c>
      <c r="O263" s="2">
        <f>SUMIFS(Bakgrunnsdata!$F:$F,Bakgrunnsdata!$C:$C,'Endring fra 2023 til 2024'!$B263,Bakgrunnsdata!$D:$D,'Endring fra 2023 til 2024'!O$1)</f>
        <v>54106.06251834883</v>
      </c>
      <c r="P263" s="2">
        <f>SUMIFS(Bakgrunnsdata!$F:$F,Bakgrunnsdata!$C:$C,'Endring fra 2023 til 2024'!$B263,Bakgrunnsdata!$D:$D,'Endring fra 2023 til 2024'!P$1)</f>
        <v>55953.435036173141</v>
      </c>
      <c r="Q263" s="5">
        <f t="shared" si="8"/>
        <v>3.4143540147609563E-2</v>
      </c>
      <c r="R263" s="6">
        <f t="shared" si="9"/>
        <v>1847.3725178243112</v>
      </c>
    </row>
    <row r="264" spans="1:18">
      <c r="A264" t="s">
        <v>530</v>
      </c>
      <c r="B264" t="s">
        <v>539</v>
      </c>
      <c r="C264" t="s">
        <v>540</v>
      </c>
      <c r="D264" s="2">
        <f>SUMIFS(Bakgrunnsdata!$F:$F,Bakgrunnsdata!$C:$C,'Endring fra 2023 til 2024'!$B264,Bakgrunnsdata!$D:$D,'Endring fra 2023 til 2024'!D$1)</f>
        <v>21804.652678840936</v>
      </c>
      <c r="E264" s="2">
        <f>SUMIFS(Bakgrunnsdata!$F:$F,Bakgrunnsdata!$C:$C,'Endring fra 2023 til 2024'!$B264,Bakgrunnsdata!$D:$D,'Endring fra 2023 til 2024'!E$1)</f>
        <v>21828.445540517863</v>
      </c>
      <c r="F264" s="2">
        <f>SUMIFS(Bakgrunnsdata!$F:$F,Bakgrunnsdata!$C:$C,'Endring fra 2023 til 2024'!$B264,Bakgrunnsdata!$D:$D,'Endring fra 2023 til 2024'!F$1)</f>
        <v>21915.286108406755</v>
      </c>
      <c r="G264" s="2">
        <f>SUMIFS(Bakgrunnsdata!$F:$F,Bakgrunnsdata!$C:$C,'Endring fra 2023 til 2024'!$B264,Bakgrunnsdata!$D:$D,'Endring fra 2023 til 2024'!G$1)</f>
        <v>22553.779357927295</v>
      </c>
      <c r="H264" s="2">
        <f>SUMIFS(Bakgrunnsdata!$F:$F,Bakgrunnsdata!$C:$C,'Endring fra 2023 til 2024'!$B264,Bakgrunnsdata!$D:$D,'Endring fra 2023 til 2024'!H$1)</f>
        <v>22274.301462929609</v>
      </c>
      <c r="I264" s="2">
        <f>SUMIFS(Bakgrunnsdata!$F:$F,Bakgrunnsdata!$C:$C,'Endring fra 2023 til 2024'!$B264,Bakgrunnsdata!$D:$D,'Endring fra 2023 til 2024'!I$1)</f>
        <v>19076.657425657631</v>
      </c>
      <c r="J264" s="2">
        <f>SUMIFS(Bakgrunnsdata!$F:$F,Bakgrunnsdata!$C:$C,'Endring fra 2023 til 2024'!$B264,Bakgrunnsdata!$D:$D,'Endring fra 2023 til 2024'!J$1)</f>
        <v>19145.336333713058</v>
      </c>
      <c r="K264" s="2">
        <f>SUMIFS(Bakgrunnsdata!$F:$F,Bakgrunnsdata!$C:$C,'Endring fra 2023 til 2024'!$B264,Bakgrunnsdata!$D:$D,'Endring fra 2023 til 2024'!K$1)</f>
        <v>19449.200860780184</v>
      </c>
      <c r="L264" s="2">
        <f>SUMIFS(Bakgrunnsdata!$F:$F,Bakgrunnsdata!$C:$C,'Endring fra 2023 til 2024'!$B264,Bakgrunnsdata!$D:$D,'Endring fra 2023 til 2024'!L$1)</f>
        <v>18043.702724330924</v>
      </c>
      <c r="M264" s="2">
        <f>SUMIFS(Bakgrunnsdata!$F:$F,Bakgrunnsdata!$C:$C,'Endring fra 2023 til 2024'!$B264,Bakgrunnsdata!$D:$D,'Endring fra 2023 til 2024'!M$1)</f>
        <v>18416.326972986441</v>
      </c>
      <c r="N264" s="2">
        <f>SUMIFS(Bakgrunnsdata!$F:$F,Bakgrunnsdata!$C:$C,'Endring fra 2023 til 2024'!$B264,Bakgrunnsdata!$D:$D,'Endring fra 2023 til 2024'!N$1)</f>
        <v>20179.50149449148</v>
      </c>
      <c r="O264" s="2">
        <f>SUMIFS(Bakgrunnsdata!$F:$F,Bakgrunnsdata!$C:$C,'Endring fra 2023 til 2024'!$B264,Bakgrunnsdata!$D:$D,'Endring fra 2023 til 2024'!O$1)</f>
        <v>18970.303603893357</v>
      </c>
      <c r="P264" s="2">
        <f>SUMIFS(Bakgrunnsdata!$F:$F,Bakgrunnsdata!$C:$C,'Endring fra 2023 til 2024'!$B264,Bakgrunnsdata!$D:$D,'Endring fra 2023 til 2024'!P$1)</f>
        <v>20578.880149340715</v>
      </c>
      <c r="Q264" s="5">
        <f t="shared" si="8"/>
        <v>8.4794454481857739E-2</v>
      </c>
      <c r="R264" s="6">
        <f t="shared" si="9"/>
        <v>1608.5765454473585</v>
      </c>
    </row>
    <row r="265" spans="1:18">
      <c r="A265" t="s">
        <v>530</v>
      </c>
      <c r="B265" t="s">
        <v>541</v>
      </c>
      <c r="C265" t="s">
        <v>542</v>
      </c>
      <c r="D265" s="2">
        <f>SUMIFS(Bakgrunnsdata!$F:$F,Bakgrunnsdata!$C:$C,'Endring fra 2023 til 2024'!$B265,Bakgrunnsdata!$D:$D,'Endring fra 2023 til 2024'!D$1)</f>
        <v>67368.522472491299</v>
      </c>
      <c r="E265" s="2">
        <f>SUMIFS(Bakgrunnsdata!$F:$F,Bakgrunnsdata!$C:$C,'Endring fra 2023 til 2024'!$B265,Bakgrunnsdata!$D:$D,'Endring fra 2023 til 2024'!E$1)</f>
        <v>65312.778340303208</v>
      </c>
      <c r="F265" s="2">
        <f>SUMIFS(Bakgrunnsdata!$F:$F,Bakgrunnsdata!$C:$C,'Endring fra 2023 til 2024'!$B265,Bakgrunnsdata!$D:$D,'Endring fra 2023 til 2024'!F$1)</f>
        <v>66445.734492965144</v>
      </c>
      <c r="G265" s="2">
        <f>SUMIFS(Bakgrunnsdata!$F:$F,Bakgrunnsdata!$C:$C,'Endring fra 2023 til 2024'!$B265,Bakgrunnsdata!$D:$D,'Endring fra 2023 til 2024'!G$1)</f>
        <v>65285.177325760735</v>
      </c>
      <c r="H265" s="2">
        <f>SUMIFS(Bakgrunnsdata!$F:$F,Bakgrunnsdata!$C:$C,'Endring fra 2023 til 2024'!$B265,Bakgrunnsdata!$D:$D,'Endring fra 2023 til 2024'!H$1)</f>
        <v>63775.605359396366</v>
      </c>
      <c r="I265" s="2">
        <f>SUMIFS(Bakgrunnsdata!$F:$F,Bakgrunnsdata!$C:$C,'Endring fra 2023 til 2024'!$B265,Bakgrunnsdata!$D:$D,'Endring fra 2023 til 2024'!I$1)</f>
        <v>63960.193241730405</v>
      </c>
      <c r="J265" s="2">
        <f>SUMIFS(Bakgrunnsdata!$F:$F,Bakgrunnsdata!$C:$C,'Endring fra 2023 til 2024'!$B265,Bakgrunnsdata!$D:$D,'Endring fra 2023 til 2024'!J$1)</f>
        <v>67738.455365400412</v>
      </c>
      <c r="K265" s="2">
        <f>SUMIFS(Bakgrunnsdata!$F:$F,Bakgrunnsdata!$C:$C,'Endring fra 2023 til 2024'!$B265,Bakgrunnsdata!$D:$D,'Endring fra 2023 til 2024'!K$1)</f>
        <v>65844.151791389377</v>
      </c>
      <c r="L265" s="2">
        <f>SUMIFS(Bakgrunnsdata!$F:$F,Bakgrunnsdata!$C:$C,'Endring fra 2023 til 2024'!$B265,Bakgrunnsdata!$D:$D,'Endring fra 2023 til 2024'!L$1)</f>
        <v>66139.334897811234</v>
      </c>
      <c r="M265" s="2">
        <f>SUMIFS(Bakgrunnsdata!$F:$F,Bakgrunnsdata!$C:$C,'Endring fra 2023 til 2024'!$B265,Bakgrunnsdata!$D:$D,'Endring fra 2023 til 2024'!M$1)</f>
        <v>65122.361370370054</v>
      </c>
      <c r="N265" s="2">
        <f>SUMIFS(Bakgrunnsdata!$F:$F,Bakgrunnsdata!$C:$C,'Endring fra 2023 til 2024'!$B265,Bakgrunnsdata!$D:$D,'Endring fra 2023 til 2024'!N$1)</f>
        <v>62790.919745398583</v>
      </c>
      <c r="O265" s="2">
        <f>SUMIFS(Bakgrunnsdata!$F:$F,Bakgrunnsdata!$C:$C,'Endring fra 2023 til 2024'!$B265,Bakgrunnsdata!$D:$D,'Endring fra 2023 til 2024'!O$1)</f>
        <v>61246.080411383889</v>
      </c>
      <c r="P265" s="2">
        <f>SUMIFS(Bakgrunnsdata!$F:$F,Bakgrunnsdata!$C:$C,'Endring fra 2023 til 2024'!$B265,Bakgrunnsdata!$D:$D,'Endring fra 2023 til 2024'!P$1)</f>
        <v>60878.229365539461</v>
      </c>
      <c r="Q265" s="5">
        <f t="shared" si="8"/>
        <v>-6.0061157117909936E-3</v>
      </c>
      <c r="R265" s="6">
        <f t="shared" si="9"/>
        <v>-367.85104584442888</v>
      </c>
    </row>
    <row r="266" spans="1:18">
      <c r="A266" t="s">
        <v>530</v>
      </c>
      <c r="B266" t="s">
        <v>543</v>
      </c>
      <c r="C266" t="s">
        <v>544</v>
      </c>
      <c r="D266" s="2">
        <f>SUMIFS(Bakgrunnsdata!$F:$F,Bakgrunnsdata!$C:$C,'Endring fra 2023 til 2024'!$B266,Bakgrunnsdata!$D:$D,'Endring fra 2023 til 2024'!D$1)</f>
        <v>42803.373800461733</v>
      </c>
      <c r="E266" s="2">
        <f>SUMIFS(Bakgrunnsdata!$F:$F,Bakgrunnsdata!$C:$C,'Endring fra 2023 til 2024'!$B266,Bakgrunnsdata!$D:$D,'Endring fra 2023 til 2024'!E$1)</f>
        <v>42591.402883985174</v>
      </c>
      <c r="F266" s="2">
        <f>SUMIFS(Bakgrunnsdata!$F:$F,Bakgrunnsdata!$C:$C,'Endring fra 2023 til 2024'!$B266,Bakgrunnsdata!$D:$D,'Endring fra 2023 til 2024'!F$1)</f>
        <v>43810.313837526191</v>
      </c>
      <c r="G266" s="2">
        <f>SUMIFS(Bakgrunnsdata!$F:$F,Bakgrunnsdata!$C:$C,'Endring fra 2023 til 2024'!$B266,Bakgrunnsdata!$D:$D,'Endring fra 2023 til 2024'!G$1)</f>
        <v>44742.301296197023</v>
      </c>
      <c r="H266" s="2">
        <f>SUMIFS(Bakgrunnsdata!$F:$F,Bakgrunnsdata!$C:$C,'Endring fra 2023 til 2024'!$B266,Bakgrunnsdata!$D:$D,'Endring fra 2023 til 2024'!H$1)</f>
        <v>43425.062330713125</v>
      </c>
      <c r="I266" s="2">
        <f>SUMIFS(Bakgrunnsdata!$F:$F,Bakgrunnsdata!$C:$C,'Endring fra 2023 til 2024'!$B266,Bakgrunnsdata!$D:$D,'Endring fra 2023 til 2024'!I$1)</f>
        <v>42069.012840695599</v>
      </c>
      <c r="J266" s="2">
        <f>SUMIFS(Bakgrunnsdata!$F:$F,Bakgrunnsdata!$C:$C,'Endring fra 2023 til 2024'!$B266,Bakgrunnsdata!$D:$D,'Endring fra 2023 til 2024'!J$1)</f>
        <v>43448.548958129555</v>
      </c>
      <c r="K266" s="2">
        <f>SUMIFS(Bakgrunnsdata!$F:$F,Bakgrunnsdata!$C:$C,'Endring fra 2023 til 2024'!$B266,Bakgrunnsdata!$D:$D,'Endring fra 2023 til 2024'!K$1)</f>
        <v>41828.669648783201</v>
      </c>
      <c r="L266" s="2">
        <f>SUMIFS(Bakgrunnsdata!$F:$F,Bakgrunnsdata!$C:$C,'Endring fra 2023 til 2024'!$B266,Bakgrunnsdata!$D:$D,'Endring fra 2023 til 2024'!L$1)</f>
        <v>40935.55025836901</v>
      </c>
      <c r="M266" s="2">
        <f>SUMIFS(Bakgrunnsdata!$F:$F,Bakgrunnsdata!$C:$C,'Endring fra 2023 til 2024'!$B266,Bakgrunnsdata!$D:$D,'Endring fra 2023 til 2024'!M$1)</f>
        <v>41724.052866896105</v>
      </c>
      <c r="N266" s="2">
        <f>SUMIFS(Bakgrunnsdata!$F:$F,Bakgrunnsdata!$C:$C,'Endring fra 2023 til 2024'!$B266,Bakgrunnsdata!$D:$D,'Endring fra 2023 til 2024'!N$1)</f>
        <v>41166.779549325256</v>
      </c>
      <c r="O266" s="2">
        <f>SUMIFS(Bakgrunnsdata!$F:$F,Bakgrunnsdata!$C:$C,'Endring fra 2023 til 2024'!$B266,Bakgrunnsdata!$D:$D,'Endring fra 2023 til 2024'!O$1)</f>
        <v>39562.68100779879</v>
      </c>
      <c r="P266" s="2">
        <f>SUMIFS(Bakgrunnsdata!$F:$F,Bakgrunnsdata!$C:$C,'Endring fra 2023 til 2024'!$B266,Bakgrunnsdata!$D:$D,'Endring fra 2023 til 2024'!P$1)</f>
        <v>39689.432993885457</v>
      </c>
      <c r="Q266" s="5">
        <f t="shared" si="8"/>
        <v>3.2038270121703682E-3</v>
      </c>
      <c r="R266" s="6">
        <f t="shared" si="9"/>
        <v>126.75198608666688</v>
      </c>
    </row>
    <row r="267" spans="1:18">
      <c r="A267" t="s">
        <v>530</v>
      </c>
      <c r="B267" t="s">
        <v>545</v>
      </c>
      <c r="C267" t="s">
        <v>546</v>
      </c>
      <c r="D267" s="2">
        <f>SUMIFS(Bakgrunnsdata!$F:$F,Bakgrunnsdata!$C:$C,'Endring fra 2023 til 2024'!$B267,Bakgrunnsdata!$D:$D,'Endring fra 2023 til 2024'!D$1)</f>
        <v>25404.580575801792</v>
      </c>
      <c r="E267" s="2">
        <f>SUMIFS(Bakgrunnsdata!$F:$F,Bakgrunnsdata!$C:$C,'Endring fra 2023 til 2024'!$B267,Bakgrunnsdata!$D:$D,'Endring fra 2023 til 2024'!E$1)</f>
        <v>24881.262214614741</v>
      </c>
      <c r="F267" s="2">
        <f>SUMIFS(Bakgrunnsdata!$F:$F,Bakgrunnsdata!$C:$C,'Endring fra 2023 til 2024'!$B267,Bakgrunnsdata!$D:$D,'Endring fra 2023 til 2024'!F$1)</f>
        <v>25209.87658534697</v>
      </c>
      <c r="G267" s="2">
        <f>SUMIFS(Bakgrunnsdata!$F:$F,Bakgrunnsdata!$C:$C,'Endring fra 2023 til 2024'!$B267,Bakgrunnsdata!$D:$D,'Endring fra 2023 til 2024'!G$1)</f>
        <v>25791.856920360886</v>
      </c>
      <c r="H267" s="2">
        <f>SUMIFS(Bakgrunnsdata!$F:$F,Bakgrunnsdata!$C:$C,'Endring fra 2023 til 2024'!$B267,Bakgrunnsdata!$D:$D,'Endring fra 2023 til 2024'!H$1)</f>
        <v>25411.929652338709</v>
      </c>
      <c r="I267" s="2">
        <f>SUMIFS(Bakgrunnsdata!$F:$F,Bakgrunnsdata!$C:$C,'Endring fra 2023 til 2024'!$B267,Bakgrunnsdata!$D:$D,'Endring fra 2023 til 2024'!I$1)</f>
        <v>25123.560702877581</v>
      </c>
      <c r="J267" s="2">
        <f>SUMIFS(Bakgrunnsdata!$F:$F,Bakgrunnsdata!$C:$C,'Endring fra 2023 til 2024'!$B267,Bakgrunnsdata!$D:$D,'Endring fra 2023 til 2024'!J$1)</f>
        <v>25520.387684069938</v>
      </c>
      <c r="K267" s="2">
        <f>SUMIFS(Bakgrunnsdata!$F:$F,Bakgrunnsdata!$C:$C,'Endring fra 2023 til 2024'!$B267,Bakgrunnsdata!$D:$D,'Endring fra 2023 til 2024'!K$1)</f>
        <v>24807.164758010214</v>
      </c>
      <c r="L267" s="2">
        <f>SUMIFS(Bakgrunnsdata!$F:$F,Bakgrunnsdata!$C:$C,'Endring fra 2023 til 2024'!$B267,Bakgrunnsdata!$D:$D,'Endring fra 2023 til 2024'!L$1)</f>
        <v>24384.336340579015</v>
      </c>
      <c r="M267" s="2">
        <f>SUMIFS(Bakgrunnsdata!$F:$F,Bakgrunnsdata!$C:$C,'Endring fra 2023 til 2024'!$B267,Bakgrunnsdata!$D:$D,'Endring fra 2023 til 2024'!M$1)</f>
        <v>23768.003982355494</v>
      </c>
      <c r="N267" s="2">
        <f>SUMIFS(Bakgrunnsdata!$F:$F,Bakgrunnsdata!$C:$C,'Endring fra 2023 til 2024'!$B267,Bakgrunnsdata!$D:$D,'Endring fra 2023 til 2024'!N$1)</f>
        <v>23604.700482554217</v>
      </c>
      <c r="O267" s="2">
        <f>SUMIFS(Bakgrunnsdata!$F:$F,Bakgrunnsdata!$C:$C,'Endring fra 2023 til 2024'!$B267,Bakgrunnsdata!$D:$D,'Endring fra 2023 til 2024'!O$1)</f>
        <v>22355.82159071909</v>
      </c>
      <c r="P267" s="2">
        <f>SUMIFS(Bakgrunnsdata!$F:$F,Bakgrunnsdata!$C:$C,'Endring fra 2023 til 2024'!$B267,Bakgrunnsdata!$D:$D,'Endring fra 2023 til 2024'!P$1)</f>
        <v>22012.735733347989</v>
      </c>
      <c r="Q267" s="5">
        <f t="shared" si="8"/>
        <v>-1.5346600257068244E-2</v>
      </c>
      <c r="R267" s="6">
        <f t="shared" si="9"/>
        <v>-343.08585737110116</v>
      </c>
    </row>
    <row r="268" spans="1:18">
      <c r="A268" t="s">
        <v>530</v>
      </c>
      <c r="B268" t="s">
        <v>547</v>
      </c>
      <c r="C268" t="s">
        <v>548</v>
      </c>
      <c r="D268" s="2">
        <f>SUMIFS(Bakgrunnsdata!$F:$F,Bakgrunnsdata!$C:$C,'Endring fra 2023 til 2024'!$B268,Bakgrunnsdata!$D:$D,'Endring fra 2023 til 2024'!D$1)</f>
        <v>15448.393176200594</v>
      </c>
      <c r="E268" s="2">
        <f>SUMIFS(Bakgrunnsdata!$F:$F,Bakgrunnsdata!$C:$C,'Endring fra 2023 til 2024'!$B268,Bakgrunnsdata!$D:$D,'Endring fra 2023 til 2024'!E$1)</f>
        <v>14830.159224846811</v>
      </c>
      <c r="F268" s="2">
        <f>SUMIFS(Bakgrunnsdata!$F:$F,Bakgrunnsdata!$C:$C,'Endring fra 2023 til 2024'!$B268,Bakgrunnsdata!$D:$D,'Endring fra 2023 til 2024'!F$1)</f>
        <v>15403.426668348813</v>
      </c>
      <c r="G268" s="2">
        <f>SUMIFS(Bakgrunnsdata!$F:$F,Bakgrunnsdata!$C:$C,'Endring fra 2023 til 2024'!$B268,Bakgrunnsdata!$D:$D,'Endring fra 2023 til 2024'!G$1)</f>
        <v>15719.065360462828</v>
      </c>
      <c r="H268" s="2">
        <f>SUMIFS(Bakgrunnsdata!$F:$F,Bakgrunnsdata!$C:$C,'Endring fra 2023 til 2024'!$B268,Bakgrunnsdata!$D:$D,'Endring fra 2023 til 2024'!H$1)</f>
        <v>15299.699373340578</v>
      </c>
      <c r="I268" s="2">
        <f>SUMIFS(Bakgrunnsdata!$F:$F,Bakgrunnsdata!$C:$C,'Endring fra 2023 til 2024'!$B268,Bakgrunnsdata!$D:$D,'Endring fra 2023 til 2024'!I$1)</f>
        <v>15016.581809814064</v>
      </c>
      <c r="J268" s="2">
        <f>SUMIFS(Bakgrunnsdata!$F:$F,Bakgrunnsdata!$C:$C,'Endring fra 2023 til 2024'!$B268,Bakgrunnsdata!$D:$D,'Endring fra 2023 til 2024'!J$1)</f>
        <v>14761.900003577015</v>
      </c>
      <c r="K268" s="2">
        <f>SUMIFS(Bakgrunnsdata!$F:$F,Bakgrunnsdata!$C:$C,'Endring fra 2023 til 2024'!$B268,Bakgrunnsdata!$D:$D,'Endring fra 2023 til 2024'!K$1)</f>
        <v>14825.165472107336</v>
      </c>
      <c r="L268" s="2">
        <f>SUMIFS(Bakgrunnsdata!$F:$F,Bakgrunnsdata!$C:$C,'Endring fra 2023 til 2024'!$B268,Bakgrunnsdata!$D:$D,'Endring fra 2023 til 2024'!L$1)</f>
        <v>14749.522452698822</v>
      </c>
      <c r="M268" s="2">
        <f>SUMIFS(Bakgrunnsdata!$F:$F,Bakgrunnsdata!$C:$C,'Endring fra 2023 til 2024'!$B268,Bakgrunnsdata!$D:$D,'Endring fra 2023 til 2024'!M$1)</f>
        <v>15368.022478268855</v>
      </c>
      <c r="N268" s="2">
        <f>SUMIFS(Bakgrunnsdata!$F:$F,Bakgrunnsdata!$C:$C,'Endring fra 2023 til 2024'!$B268,Bakgrunnsdata!$D:$D,'Endring fra 2023 til 2024'!N$1)</f>
        <v>15326.907222786818</v>
      </c>
      <c r="O268" s="2">
        <f>SUMIFS(Bakgrunnsdata!$F:$F,Bakgrunnsdata!$C:$C,'Endring fra 2023 til 2024'!$B268,Bakgrunnsdata!$D:$D,'Endring fra 2023 til 2024'!O$1)</f>
        <v>14816.604654293464</v>
      </c>
      <c r="P268" s="2">
        <f>SUMIFS(Bakgrunnsdata!$F:$F,Bakgrunnsdata!$C:$C,'Endring fra 2023 til 2024'!$B268,Bakgrunnsdata!$D:$D,'Endring fra 2023 til 2024'!P$1)</f>
        <v>14930.483544783136</v>
      </c>
      <c r="Q268" s="5">
        <f t="shared" si="8"/>
        <v>7.6858965428812098E-3</v>
      </c>
      <c r="R268" s="6">
        <f t="shared" si="9"/>
        <v>113.8788904896719</v>
      </c>
    </row>
    <row r="269" spans="1:18">
      <c r="A269" t="s">
        <v>530</v>
      </c>
      <c r="B269" t="s">
        <v>549</v>
      </c>
      <c r="C269" t="s">
        <v>550</v>
      </c>
      <c r="D269" s="2">
        <f>SUMIFS(Bakgrunnsdata!$F:$F,Bakgrunnsdata!$C:$C,'Endring fra 2023 til 2024'!$B269,Bakgrunnsdata!$D:$D,'Endring fra 2023 til 2024'!D$1)</f>
        <v>72420.958708695631</v>
      </c>
      <c r="E269" s="2">
        <f>SUMIFS(Bakgrunnsdata!$F:$F,Bakgrunnsdata!$C:$C,'Endring fra 2023 til 2024'!$B269,Bakgrunnsdata!$D:$D,'Endring fra 2023 til 2024'!E$1)</f>
        <v>77689.677404596048</v>
      </c>
      <c r="F269" s="2">
        <f>SUMIFS(Bakgrunnsdata!$F:$F,Bakgrunnsdata!$C:$C,'Endring fra 2023 til 2024'!$B269,Bakgrunnsdata!$D:$D,'Endring fra 2023 til 2024'!F$1)</f>
        <v>77621.333901314312</v>
      </c>
      <c r="G269" s="2">
        <f>SUMIFS(Bakgrunnsdata!$F:$F,Bakgrunnsdata!$C:$C,'Endring fra 2023 til 2024'!$B269,Bakgrunnsdata!$D:$D,'Endring fra 2023 til 2024'!G$1)</f>
        <v>80712.618516999908</v>
      </c>
      <c r="H269" s="2">
        <f>SUMIFS(Bakgrunnsdata!$F:$F,Bakgrunnsdata!$C:$C,'Endring fra 2023 til 2024'!$B269,Bakgrunnsdata!$D:$D,'Endring fra 2023 til 2024'!H$1)</f>
        <v>75868.724300481947</v>
      </c>
      <c r="I269" s="2">
        <f>SUMIFS(Bakgrunnsdata!$F:$F,Bakgrunnsdata!$C:$C,'Endring fra 2023 til 2024'!$B269,Bakgrunnsdata!$D:$D,'Endring fra 2023 til 2024'!I$1)</f>
        <v>70578.812422725226</v>
      </c>
      <c r="J269" s="2">
        <f>SUMIFS(Bakgrunnsdata!$F:$F,Bakgrunnsdata!$C:$C,'Endring fra 2023 til 2024'!$B269,Bakgrunnsdata!$D:$D,'Endring fra 2023 til 2024'!J$1)</f>
        <v>71332.049552702927</v>
      </c>
      <c r="K269" s="2">
        <f>SUMIFS(Bakgrunnsdata!$F:$F,Bakgrunnsdata!$C:$C,'Endring fra 2023 til 2024'!$B269,Bakgrunnsdata!$D:$D,'Endring fra 2023 til 2024'!K$1)</f>
        <v>69689.218080478138</v>
      </c>
      <c r="L269" s="2">
        <f>SUMIFS(Bakgrunnsdata!$F:$F,Bakgrunnsdata!$C:$C,'Endring fra 2023 til 2024'!$B269,Bakgrunnsdata!$D:$D,'Endring fra 2023 til 2024'!L$1)</f>
        <v>68086.466181801923</v>
      </c>
      <c r="M269" s="2">
        <f>SUMIFS(Bakgrunnsdata!$F:$F,Bakgrunnsdata!$C:$C,'Endring fra 2023 til 2024'!$B269,Bakgrunnsdata!$D:$D,'Endring fra 2023 til 2024'!M$1)</f>
        <v>67827.328286923279</v>
      </c>
      <c r="N269" s="2">
        <f>SUMIFS(Bakgrunnsdata!$F:$F,Bakgrunnsdata!$C:$C,'Endring fra 2023 til 2024'!$B269,Bakgrunnsdata!$D:$D,'Endring fra 2023 til 2024'!N$1)</f>
        <v>65378.05953929673</v>
      </c>
      <c r="O269" s="2">
        <f>SUMIFS(Bakgrunnsdata!$F:$F,Bakgrunnsdata!$C:$C,'Endring fra 2023 til 2024'!$B269,Bakgrunnsdata!$D:$D,'Endring fra 2023 til 2024'!O$1)</f>
        <v>63449.160613262633</v>
      </c>
      <c r="P269" s="2">
        <f>SUMIFS(Bakgrunnsdata!$F:$F,Bakgrunnsdata!$C:$C,'Endring fra 2023 til 2024'!$B269,Bakgrunnsdata!$D:$D,'Endring fra 2023 til 2024'!P$1)</f>
        <v>63212.084646469826</v>
      </c>
      <c r="Q269" s="5">
        <f t="shared" si="8"/>
        <v>-3.7364712866391203E-3</v>
      </c>
      <c r="R269" s="6">
        <f t="shared" si="9"/>
        <v>-237.07596679280687</v>
      </c>
    </row>
    <row r="270" spans="1:18">
      <c r="A270" t="s">
        <v>530</v>
      </c>
      <c r="B270" t="s">
        <v>551</v>
      </c>
      <c r="C270" t="s">
        <v>552</v>
      </c>
      <c r="D270" s="2">
        <f>SUMIFS(Bakgrunnsdata!$F:$F,Bakgrunnsdata!$C:$C,'Endring fra 2023 til 2024'!$B270,Bakgrunnsdata!$D:$D,'Endring fra 2023 til 2024'!D$1)</f>
        <v>95021.282008211245</v>
      </c>
      <c r="E270" s="2">
        <f>SUMIFS(Bakgrunnsdata!$F:$F,Bakgrunnsdata!$C:$C,'Endring fra 2023 til 2024'!$B270,Bakgrunnsdata!$D:$D,'Endring fra 2023 til 2024'!E$1)</f>
        <v>94851.39833358099</v>
      </c>
      <c r="F270" s="2">
        <f>SUMIFS(Bakgrunnsdata!$F:$F,Bakgrunnsdata!$C:$C,'Endring fra 2023 til 2024'!$B270,Bakgrunnsdata!$D:$D,'Endring fra 2023 til 2024'!F$1)</f>
        <v>93131.045448610006</v>
      </c>
      <c r="G270" s="2">
        <f>SUMIFS(Bakgrunnsdata!$F:$F,Bakgrunnsdata!$C:$C,'Endring fra 2023 til 2024'!$B270,Bakgrunnsdata!$D:$D,'Endring fra 2023 til 2024'!G$1)</f>
        <v>92096.708142255768</v>
      </c>
      <c r="H270" s="2">
        <f>SUMIFS(Bakgrunnsdata!$F:$F,Bakgrunnsdata!$C:$C,'Endring fra 2023 til 2024'!$B270,Bakgrunnsdata!$D:$D,'Endring fra 2023 til 2024'!H$1)</f>
        <v>90399.591315553116</v>
      </c>
      <c r="I270" s="2">
        <f>SUMIFS(Bakgrunnsdata!$F:$F,Bakgrunnsdata!$C:$C,'Endring fra 2023 til 2024'!$B270,Bakgrunnsdata!$D:$D,'Endring fra 2023 til 2024'!I$1)</f>
        <v>87150.295366072358</v>
      </c>
      <c r="J270" s="2">
        <f>SUMIFS(Bakgrunnsdata!$F:$F,Bakgrunnsdata!$C:$C,'Endring fra 2023 til 2024'!$B270,Bakgrunnsdata!$D:$D,'Endring fra 2023 til 2024'!J$1)</f>
        <v>90183.037326978607</v>
      </c>
      <c r="K270" s="2">
        <f>SUMIFS(Bakgrunnsdata!$F:$F,Bakgrunnsdata!$C:$C,'Endring fra 2023 til 2024'!$B270,Bakgrunnsdata!$D:$D,'Endring fra 2023 til 2024'!K$1)</f>
        <v>86652.805976199044</v>
      </c>
      <c r="L270" s="2">
        <f>SUMIFS(Bakgrunnsdata!$F:$F,Bakgrunnsdata!$C:$C,'Endring fra 2023 til 2024'!$B270,Bakgrunnsdata!$D:$D,'Endring fra 2023 til 2024'!L$1)</f>
        <v>82282.043692597304</v>
      </c>
      <c r="M270" s="2">
        <f>SUMIFS(Bakgrunnsdata!$F:$F,Bakgrunnsdata!$C:$C,'Endring fra 2023 til 2024'!$B270,Bakgrunnsdata!$D:$D,'Endring fra 2023 til 2024'!M$1)</f>
        <v>83047.225831911303</v>
      </c>
      <c r="N270" s="2">
        <f>SUMIFS(Bakgrunnsdata!$F:$F,Bakgrunnsdata!$C:$C,'Endring fra 2023 til 2024'!$B270,Bakgrunnsdata!$D:$D,'Endring fra 2023 til 2024'!N$1)</f>
        <v>81108.04678703082</v>
      </c>
      <c r="O270" s="2">
        <f>SUMIFS(Bakgrunnsdata!$F:$F,Bakgrunnsdata!$C:$C,'Endring fra 2023 til 2024'!$B270,Bakgrunnsdata!$D:$D,'Endring fra 2023 til 2024'!O$1)</f>
        <v>76553.974423857711</v>
      </c>
      <c r="P270" s="2">
        <f>SUMIFS(Bakgrunnsdata!$F:$F,Bakgrunnsdata!$C:$C,'Endring fra 2023 til 2024'!$B270,Bakgrunnsdata!$D:$D,'Endring fra 2023 til 2024'!P$1)</f>
        <v>75500.743938807209</v>
      </c>
      <c r="Q270" s="5">
        <f t="shared" si="8"/>
        <v>-1.3758011820771854E-2</v>
      </c>
      <c r="R270" s="6">
        <f t="shared" si="9"/>
        <v>-1053.2304850505025</v>
      </c>
    </row>
    <row r="271" spans="1:18">
      <c r="A271" t="s">
        <v>530</v>
      </c>
      <c r="B271" t="s">
        <v>553</v>
      </c>
      <c r="C271" t="s">
        <v>554</v>
      </c>
      <c r="D271" s="2">
        <f>SUMIFS(Bakgrunnsdata!$F:$F,Bakgrunnsdata!$C:$C,'Endring fra 2023 til 2024'!$B271,Bakgrunnsdata!$D:$D,'Endring fra 2023 til 2024'!D$1)</f>
        <v>37848.643716933497</v>
      </c>
      <c r="E271" s="2">
        <f>SUMIFS(Bakgrunnsdata!$F:$F,Bakgrunnsdata!$C:$C,'Endring fra 2023 til 2024'!$B271,Bakgrunnsdata!$D:$D,'Endring fra 2023 til 2024'!E$1)</f>
        <v>36994.887126751149</v>
      </c>
      <c r="F271" s="2">
        <f>SUMIFS(Bakgrunnsdata!$F:$F,Bakgrunnsdata!$C:$C,'Endring fra 2023 til 2024'!$B271,Bakgrunnsdata!$D:$D,'Endring fra 2023 til 2024'!F$1)</f>
        <v>37302.433034544571</v>
      </c>
      <c r="G271" s="2">
        <f>SUMIFS(Bakgrunnsdata!$F:$F,Bakgrunnsdata!$C:$C,'Endring fra 2023 til 2024'!$B271,Bakgrunnsdata!$D:$D,'Endring fra 2023 til 2024'!G$1)</f>
        <v>35947.306789136259</v>
      </c>
      <c r="H271" s="2">
        <f>SUMIFS(Bakgrunnsdata!$F:$F,Bakgrunnsdata!$C:$C,'Endring fra 2023 til 2024'!$B271,Bakgrunnsdata!$D:$D,'Endring fra 2023 til 2024'!H$1)</f>
        <v>34416.036232573402</v>
      </c>
      <c r="I271" s="2">
        <f>SUMIFS(Bakgrunnsdata!$F:$F,Bakgrunnsdata!$C:$C,'Endring fra 2023 til 2024'!$B271,Bakgrunnsdata!$D:$D,'Endring fra 2023 til 2024'!I$1)</f>
        <v>33632.210019570572</v>
      </c>
      <c r="J271" s="2">
        <f>SUMIFS(Bakgrunnsdata!$F:$F,Bakgrunnsdata!$C:$C,'Endring fra 2023 til 2024'!$B271,Bakgrunnsdata!$D:$D,'Endring fra 2023 til 2024'!J$1)</f>
        <v>35063.779060278466</v>
      </c>
      <c r="K271" s="2">
        <f>SUMIFS(Bakgrunnsdata!$F:$F,Bakgrunnsdata!$C:$C,'Endring fra 2023 til 2024'!$B271,Bakgrunnsdata!$D:$D,'Endring fra 2023 til 2024'!K$1)</f>
        <v>34018.485886842602</v>
      </c>
      <c r="L271" s="2">
        <f>SUMIFS(Bakgrunnsdata!$F:$F,Bakgrunnsdata!$C:$C,'Endring fra 2023 til 2024'!$B271,Bakgrunnsdata!$D:$D,'Endring fra 2023 til 2024'!L$1)</f>
        <v>32103.508389058374</v>
      </c>
      <c r="M271" s="2">
        <f>SUMIFS(Bakgrunnsdata!$F:$F,Bakgrunnsdata!$C:$C,'Endring fra 2023 til 2024'!$B271,Bakgrunnsdata!$D:$D,'Endring fra 2023 til 2024'!M$1)</f>
        <v>32761.318348340941</v>
      </c>
      <c r="N271" s="2">
        <f>SUMIFS(Bakgrunnsdata!$F:$F,Bakgrunnsdata!$C:$C,'Endring fra 2023 til 2024'!$B271,Bakgrunnsdata!$D:$D,'Endring fra 2023 til 2024'!N$1)</f>
        <v>31789.037046062618</v>
      </c>
      <c r="O271" s="2">
        <f>SUMIFS(Bakgrunnsdata!$F:$F,Bakgrunnsdata!$C:$C,'Endring fra 2023 til 2024'!$B271,Bakgrunnsdata!$D:$D,'Endring fra 2023 til 2024'!O$1)</f>
        <v>29804.258380851676</v>
      </c>
      <c r="P271" s="2">
        <f>SUMIFS(Bakgrunnsdata!$F:$F,Bakgrunnsdata!$C:$C,'Endring fra 2023 til 2024'!$B271,Bakgrunnsdata!$D:$D,'Endring fra 2023 til 2024'!P$1)</f>
        <v>29299.180326076767</v>
      </c>
      <c r="Q271" s="5">
        <f t="shared" si="8"/>
        <v>-1.6946506379081905E-2</v>
      </c>
      <c r="R271" s="6">
        <f t="shared" si="9"/>
        <v>-505.07805477490911</v>
      </c>
    </row>
    <row r="272" spans="1:18">
      <c r="A272" t="s">
        <v>530</v>
      </c>
      <c r="B272" t="s">
        <v>555</v>
      </c>
      <c r="C272" t="s">
        <v>556</v>
      </c>
      <c r="D272" s="2">
        <f>SUMIFS(Bakgrunnsdata!$F:$F,Bakgrunnsdata!$C:$C,'Endring fra 2023 til 2024'!$B272,Bakgrunnsdata!$D:$D,'Endring fra 2023 til 2024'!D$1)</f>
        <v>59350.371129099112</v>
      </c>
      <c r="E272" s="2">
        <f>SUMIFS(Bakgrunnsdata!$F:$F,Bakgrunnsdata!$C:$C,'Endring fra 2023 til 2024'!$B272,Bakgrunnsdata!$D:$D,'Endring fra 2023 til 2024'!E$1)</f>
        <v>62287.074718212723</v>
      </c>
      <c r="F272" s="2">
        <f>SUMIFS(Bakgrunnsdata!$F:$F,Bakgrunnsdata!$C:$C,'Endring fra 2023 til 2024'!$B272,Bakgrunnsdata!$D:$D,'Endring fra 2023 til 2024'!F$1)</f>
        <v>60719.329690179213</v>
      </c>
      <c r="G272" s="2">
        <f>SUMIFS(Bakgrunnsdata!$F:$F,Bakgrunnsdata!$C:$C,'Endring fra 2023 til 2024'!$B272,Bakgrunnsdata!$D:$D,'Endring fra 2023 til 2024'!G$1)</f>
        <v>58775.11403647023</v>
      </c>
      <c r="H272" s="2">
        <f>SUMIFS(Bakgrunnsdata!$F:$F,Bakgrunnsdata!$C:$C,'Endring fra 2023 til 2024'!$B272,Bakgrunnsdata!$D:$D,'Endring fra 2023 til 2024'!H$1)</f>
        <v>57288.85995187542</v>
      </c>
      <c r="I272" s="2">
        <f>SUMIFS(Bakgrunnsdata!$F:$F,Bakgrunnsdata!$C:$C,'Endring fra 2023 til 2024'!$B272,Bakgrunnsdata!$D:$D,'Endring fra 2023 til 2024'!I$1)</f>
        <v>54637.177073036983</v>
      </c>
      <c r="J272" s="2">
        <f>SUMIFS(Bakgrunnsdata!$F:$F,Bakgrunnsdata!$C:$C,'Endring fra 2023 til 2024'!$B272,Bakgrunnsdata!$D:$D,'Endring fra 2023 til 2024'!J$1)</f>
        <v>54644.319395077306</v>
      </c>
      <c r="K272" s="2">
        <f>SUMIFS(Bakgrunnsdata!$F:$F,Bakgrunnsdata!$C:$C,'Endring fra 2023 til 2024'!$B272,Bakgrunnsdata!$D:$D,'Endring fra 2023 til 2024'!K$1)</f>
        <v>52860.165771947315</v>
      </c>
      <c r="L272" s="2">
        <f>SUMIFS(Bakgrunnsdata!$F:$F,Bakgrunnsdata!$C:$C,'Endring fra 2023 til 2024'!$B272,Bakgrunnsdata!$D:$D,'Endring fra 2023 til 2024'!L$1)</f>
        <v>50043.458121768519</v>
      </c>
      <c r="M272" s="2">
        <f>SUMIFS(Bakgrunnsdata!$F:$F,Bakgrunnsdata!$C:$C,'Endring fra 2023 til 2024'!$B272,Bakgrunnsdata!$D:$D,'Endring fra 2023 til 2024'!M$1)</f>
        <v>51356.808718392567</v>
      </c>
      <c r="N272" s="2">
        <f>SUMIFS(Bakgrunnsdata!$F:$F,Bakgrunnsdata!$C:$C,'Endring fra 2023 til 2024'!$B272,Bakgrunnsdata!$D:$D,'Endring fra 2023 til 2024'!N$1)</f>
        <v>49507.458673641144</v>
      </c>
      <c r="O272" s="2">
        <f>SUMIFS(Bakgrunnsdata!$F:$F,Bakgrunnsdata!$C:$C,'Endring fra 2023 til 2024'!$B272,Bakgrunnsdata!$D:$D,'Endring fra 2023 til 2024'!O$1)</f>
        <v>46819.579999840629</v>
      </c>
      <c r="P272" s="2">
        <f>SUMIFS(Bakgrunnsdata!$F:$F,Bakgrunnsdata!$C:$C,'Endring fra 2023 til 2024'!$B272,Bakgrunnsdata!$D:$D,'Endring fra 2023 til 2024'!P$1)</f>
        <v>45836.634027970053</v>
      </c>
      <c r="Q272" s="5">
        <f t="shared" si="8"/>
        <v>-2.0994335529578079E-2</v>
      </c>
      <c r="R272" s="6">
        <f t="shared" si="9"/>
        <v>-982.94597187057661</v>
      </c>
    </row>
    <row r="273" spans="1:18">
      <c r="A273" t="s">
        <v>530</v>
      </c>
      <c r="B273" t="s">
        <v>557</v>
      </c>
      <c r="C273" t="s">
        <v>558</v>
      </c>
      <c r="D273" s="2">
        <f>SUMIFS(Bakgrunnsdata!$F:$F,Bakgrunnsdata!$C:$C,'Endring fra 2023 til 2024'!$B273,Bakgrunnsdata!$D:$D,'Endring fra 2023 til 2024'!D$1)</f>
        <v>25818.549046509415</v>
      </c>
      <c r="E273" s="2">
        <f>SUMIFS(Bakgrunnsdata!$F:$F,Bakgrunnsdata!$C:$C,'Endring fra 2023 til 2024'!$B273,Bakgrunnsdata!$D:$D,'Endring fra 2023 til 2024'!E$1)</f>
        <v>24673.805534739229</v>
      </c>
      <c r="F273" s="2">
        <f>SUMIFS(Bakgrunnsdata!$F:$F,Bakgrunnsdata!$C:$C,'Endring fra 2023 til 2024'!$B273,Bakgrunnsdata!$D:$D,'Endring fra 2023 til 2024'!F$1)</f>
        <v>25213.156910275196</v>
      </c>
      <c r="G273" s="2">
        <f>SUMIFS(Bakgrunnsdata!$F:$F,Bakgrunnsdata!$C:$C,'Endring fra 2023 til 2024'!$B273,Bakgrunnsdata!$D:$D,'Endring fra 2023 til 2024'!G$1)</f>
        <v>27250.58367457143</v>
      </c>
      <c r="H273" s="2">
        <f>SUMIFS(Bakgrunnsdata!$F:$F,Bakgrunnsdata!$C:$C,'Endring fra 2023 til 2024'!$B273,Bakgrunnsdata!$D:$D,'Endring fra 2023 til 2024'!H$1)</f>
        <v>27307.501404289029</v>
      </c>
      <c r="I273" s="2">
        <f>SUMIFS(Bakgrunnsdata!$F:$F,Bakgrunnsdata!$C:$C,'Endring fra 2023 til 2024'!$B273,Bakgrunnsdata!$D:$D,'Endring fra 2023 til 2024'!I$1)</f>
        <v>26820.958983851971</v>
      </c>
      <c r="J273" s="2">
        <f>SUMIFS(Bakgrunnsdata!$F:$F,Bakgrunnsdata!$C:$C,'Endring fra 2023 til 2024'!$B273,Bakgrunnsdata!$D:$D,'Endring fra 2023 til 2024'!J$1)</f>
        <v>27453.003360274924</v>
      </c>
      <c r="K273" s="2">
        <f>SUMIFS(Bakgrunnsdata!$F:$F,Bakgrunnsdata!$C:$C,'Endring fra 2023 til 2024'!$B273,Bakgrunnsdata!$D:$D,'Endring fra 2023 til 2024'!K$1)</f>
        <v>28254.093903950841</v>
      </c>
      <c r="L273" s="2">
        <f>SUMIFS(Bakgrunnsdata!$F:$F,Bakgrunnsdata!$C:$C,'Endring fra 2023 til 2024'!$B273,Bakgrunnsdata!$D:$D,'Endring fra 2023 til 2024'!L$1)</f>
        <v>27734.421418676309</v>
      </c>
      <c r="M273" s="2">
        <f>SUMIFS(Bakgrunnsdata!$F:$F,Bakgrunnsdata!$C:$C,'Endring fra 2023 til 2024'!$B273,Bakgrunnsdata!$D:$D,'Endring fra 2023 til 2024'!M$1)</f>
        <v>28360.81125197226</v>
      </c>
      <c r="N273" s="2">
        <f>SUMIFS(Bakgrunnsdata!$F:$F,Bakgrunnsdata!$C:$C,'Endring fra 2023 til 2024'!$B273,Bakgrunnsdata!$D:$D,'Endring fra 2023 til 2024'!N$1)</f>
        <v>27882.536954232542</v>
      </c>
      <c r="O273" s="2">
        <f>SUMIFS(Bakgrunnsdata!$F:$F,Bakgrunnsdata!$C:$C,'Endring fra 2023 til 2024'!$B273,Bakgrunnsdata!$D:$D,'Endring fra 2023 til 2024'!O$1)</f>
        <v>25707.789579321172</v>
      </c>
      <c r="P273" s="2">
        <f>SUMIFS(Bakgrunnsdata!$F:$F,Bakgrunnsdata!$C:$C,'Endring fra 2023 til 2024'!$B273,Bakgrunnsdata!$D:$D,'Endring fra 2023 til 2024'!P$1)</f>
        <v>26902.310181505964</v>
      </c>
      <c r="Q273" s="5">
        <f t="shared" si="8"/>
        <v>4.6465317389467131E-2</v>
      </c>
      <c r="R273" s="6">
        <f t="shared" si="9"/>
        <v>1194.5206021847916</v>
      </c>
    </row>
    <row r="274" spans="1:18">
      <c r="A274" t="s">
        <v>530</v>
      </c>
      <c r="B274" t="s">
        <v>559</v>
      </c>
      <c r="C274" t="s">
        <v>560</v>
      </c>
      <c r="D274" s="2">
        <f>SUMIFS(Bakgrunnsdata!$F:$F,Bakgrunnsdata!$C:$C,'Endring fra 2023 til 2024'!$B274,Bakgrunnsdata!$D:$D,'Endring fra 2023 til 2024'!D$1)</f>
        <v>8942.9035012418462</v>
      </c>
      <c r="E274" s="2">
        <f>SUMIFS(Bakgrunnsdata!$F:$F,Bakgrunnsdata!$C:$C,'Endring fra 2023 til 2024'!$B274,Bakgrunnsdata!$D:$D,'Endring fra 2023 til 2024'!E$1)</f>
        <v>9131.6840914674976</v>
      </c>
      <c r="F274" s="2">
        <f>SUMIFS(Bakgrunnsdata!$F:$F,Bakgrunnsdata!$C:$C,'Endring fra 2023 til 2024'!$B274,Bakgrunnsdata!$D:$D,'Endring fra 2023 til 2024'!F$1)</f>
        <v>9287.0853313184853</v>
      </c>
      <c r="G274" s="2">
        <f>SUMIFS(Bakgrunnsdata!$F:$F,Bakgrunnsdata!$C:$C,'Endring fra 2023 til 2024'!$B274,Bakgrunnsdata!$D:$D,'Endring fra 2023 til 2024'!G$1)</f>
        <v>9912.1898994001185</v>
      </c>
      <c r="H274" s="2">
        <f>SUMIFS(Bakgrunnsdata!$F:$F,Bakgrunnsdata!$C:$C,'Endring fra 2023 til 2024'!$B274,Bakgrunnsdata!$D:$D,'Endring fra 2023 til 2024'!H$1)</f>
        <v>9005.0595351488919</v>
      </c>
      <c r="I274" s="2">
        <f>SUMIFS(Bakgrunnsdata!$F:$F,Bakgrunnsdata!$C:$C,'Endring fra 2023 til 2024'!$B274,Bakgrunnsdata!$D:$D,'Endring fra 2023 til 2024'!I$1)</f>
        <v>9322.4488676454312</v>
      </c>
      <c r="J274" s="2">
        <f>SUMIFS(Bakgrunnsdata!$F:$F,Bakgrunnsdata!$C:$C,'Endring fra 2023 til 2024'!$B274,Bakgrunnsdata!$D:$D,'Endring fra 2023 til 2024'!J$1)</f>
        <v>10171.469529541837</v>
      </c>
      <c r="K274" s="2">
        <f>SUMIFS(Bakgrunnsdata!$F:$F,Bakgrunnsdata!$C:$C,'Endring fra 2023 til 2024'!$B274,Bakgrunnsdata!$D:$D,'Endring fra 2023 til 2024'!K$1)</f>
        <v>9842.7463405591261</v>
      </c>
      <c r="L274" s="2">
        <f>SUMIFS(Bakgrunnsdata!$F:$F,Bakgrunnsdata!$C:$C,'Endring fra 2023 til 2024'!$B274,Bakgrunnsdata!$D:$D,'Endring fra 2023 til 2024'!L$1)</f>
        <v>9689.5063136403041</v>
      </c>
      <c r="M274" s="2">
        <f>SUMIFS(Bakgrunnsdata!$F:$F,Bakgrunnsdata!$C:$C,'Endring fra 2023 til 2024'!$B274,Bakgrunnsdata!$D:$D,'Endring fra 2023 til 2024'!M$1)</f>
        <v>9765.1321495644552</v>
      </c>
      <c r="N274" s="2">
        <f>SUMIFS(Bakgrunnsdata!$F:$F,Bakgrunnsdata!$C:$C,'Endring fra 2023 til 2024'!$B274,Bakgrunnsdata!$D:$D,'Endring fra 2023 til 2024'!N$1)</f>
        <v>9678.0287682904855</v>
      </c>
      <c r="O274" s="2">
        <f>SUMIFS(Bakgrunnsdata!$F:$F,Bakgrunnsdata!$C:$C,'Endring fra 2023 til 2024'!$B274,Bakgrunnsdata!$D:$D,'Endring fra 2023 til 2024'!O$1)</f>
        <v>9161.1888081208963</v>
      </c>
      <c r="P274" s="2">
        <f>SUMIFS(Bakgrunnsdata!$F:$F,Bakgrunnsdata!$C:$C,'Endring fra 2023 til 2024'!$B274,Bakgrunnsdata!$D:$D,'Endring fra 2023 til 2024'!P$1)</f>
        <v>9296.1255406161818</v>
      </c>
      <c r="Q274" s="5">
        <f t="shared" si="8"/>
        <v>1.4729172744007979E-2</v>
      </c>
      <c r="R274" s="6">
        <f t="shared" si="9"/>
        <v>134.93673249528547</v>
      </c>
    </row>
    <row r="275" spans="1:18">
      <c r="A275" t="s">
        <v>530</v>
      </c>
      <c r="B275" t="s">
        <v>561</v>
      </c>
      <c r="C275" t="s">
        <v>562</v>
      </c>
      <c r="D275" s="2">
        <f>SUMIFS(Bakgrunnsdata!$F:$F,Bakgrunnsdata!$C:$C,'Endring fra 2023 til 2024'!$B275,Bakgrunnsdata!$D:$D,'Endring fra 2023 til 2024'!D$1)</f>
        <v>15225.301111550489</v>
      </c>
      <c r="E275" s="2">
        <f>SUMIFS(Bakgrunnsdata!$F:$F,Bakgrunnsdata!$C:$C,'Endring fra 2023 til 2024'!$B275,Bakgrunnsdata!$D:$D,'Endring fra 2023 til 2024'!E$1)</f>
        <v>14642.54637543539</v>
      </c>
      <c r="F275" s="2">
        <f>SUMIFS(Bakgrunnsdata!$F:$F,Bakgrunnsdata!$C:$C,'Endring fra 2023 til 2024'!$B275,Bakgrunnsdata!$D:$D,'Endring fra 2023 til 2024'!F$1)</f>
        <v>14617.670286480623</v>
      </c>
      <c r="G275" s="2">
        <f>SUMIFS(Bakgrunnsdata!$F:$F,Bakgrunnsdata!$C:$C,'Endring fra 2023 til 2024'!$B275,Bakgrunnsdata!$D:$D,'Endring fra 2023 til 2024'!G$1)</f>
        <v>14916.026373228109</v>
      </c>
      <c r="H275" s="2">
        <f>SUMIFS(Bakgrunnsdata!$F:$F,Bakgrunnsdata!$C:$C,'Endring fra 2023 til 2024'!$B275,Bakgrunnsdata!$D:$D,'Endring fra 2023 til 2024'!H$1)</f>
        <v>15142.558387819827</v>
      </c>
      <c r="I275" s="2">
        <f>SUMIFS(Bakgrunnsdata!$F:$F,Bakgrunnsdata!$C:$C,'Endring fra 2023 til 2024'!$B275,Bakgrunnsdata!$D:$D,'Endring fra 2023 til 2024'!I$1)</f>
        <v>14461.214226313001</v>
      </c>
      <c r="J275" s="2">
        <f>SUMIFS(Bakgrunnsdata!$F:$F,Bakgrunnsdata!$C:$C,'Endring fra 2023 til 2024'!$B275,Bakgrunnsdata!$D:$D,'Endring fra 2023 til 2024'!J$1)</f>
        <v>15370.441607244231</v>
      </c>
      <c r="K275" s="2">
        <f>SUMIFS(Bakgrunnsdata!$F:$F,Bakgrunnsdata!$C:$C,'Endring fra 2023 til 2024'!$B275,Bakgrunnsdata!$D:$D,'Endring fra 2023 til 2024'!K$1)</f>
        <v>15121.799436048268</v>
      </c>
      <c r="L275" s="2">
        <f>SUMIFS(Bakgrunnsdata!$F:$F,Bakgrunnsdata!$C:$C,'Endring fra 2023 til 2024'!$B275,Bakgrunnsdata!$D:$D,'Endring fra 2023 til 2024'!L$1)</f>
        <v>14289.817967776882</v>
      </c>
      <c r="M275" s="2">
        <f>SUMIFS(Bakgrunnsdata!$F:$F,Bakgrunnsdata!$C:$C,'Endring fra 2023 til 2024'!$B275,Bakgrunnsdata!$D:$D,'Endring fra 2023 til 2024'!M$1)</f>
        <v>14386.885823157525</v>
      </c>
      <c r="N275" s="2">
        <f>SUMIFS(Bakgrunnsdata!$F:$F,Bakgrunnsdata!$C:$C,'Endring fra 2023 til 2024'!$B275,Bakgrunnsdata!$D:$D,'Endring fra 2023 til 2024'!N$1)</f>
        <v>14194.281488395645</v>
      </c>
      <c r="O275" s="2">
        <f>SUMIFS(Bakgrunnsdata!$F:$F,Bakgrunnsdata!$C:$C,'Endring fra 2023 til 2024'!$B275,Bakgrunnsdata!$D:$D,'Endring fra 2023 til 2024'!O$1)</f>
        <v>13204.995055653972</v>
      </c>
      <c r="P275" s="2">
        <f>SUMIFS(Bakgrunnsdata!$F:$F,Bakgrunnsdata!$C:$C,'Endring fra 2023 til 2024'!$B275,Bakgrunnsdata!$D:$D,'Endring fra 2023 til 2024'!P$1)</f>
        <v>13078.31645588727</v>
      </c>
      <c r="Q275" s="5">
        <f t="shared" si="8"/>
        <v>-9.5932334115083062E-3</v>
      </c>
      <c r="R275" s="6">
        <f t="shared" si="9"/>
        <v>-126.67859976670115</v>
      </c>
    </row>
    <row r="276" spans="1:18">
      <c r="A276" t="s">
        <v>530</v>
      </c>
      <c r="B276" t="s">
        <v>563</v>
      </c>
      <c r="C276" t="s">
        <v>564</v>
      </c>
      <c r="D276" s="2">
        <f>SUMIFS(Bakgrunnsdata!$F:$F,Bakgrunnsdata!$C:$C,'Endring fra 2023 til 2024'!$B276,Bakgrunnsdata!$D:$D,'Endring fra 2023 til 2024'!D$1)</f>
        <v>149495.31570568518</v>
      </c>
      <c r="E276" s="2">
        <f>SUMIFS(Bakgrunnsdata!$F:$F,Bakgrunnsdata!$C:$C,'Endring fra 2023 til 2024'!$B276,Bakgrunnsdata!$D:$D,'Endring fra 2023 til 2024'!E$1)</f>
        <v>153144.35835294003</v>
      </c>
      <c r="F276" s="2">
        <f>SUMIFS(Bakgrunnsdata!$F:$F,Bakgrunnsdata!$C:$C,'Endring fra 2023 til 2024'!$B276,Bakgrunnsdata!$D:$D,'Endring fra 2023 til 2024'!F$1)</f>
        <v>153525.89179767031</v>
      </c>
      <c r="G276" s="2">
        <f>SUMIFS(Bakgrunnsdata!$F:$F,Bakgrunnsdata!$C:$C,'Endring fra 2023 til 2024'!$B276,Bakgrunnsdata!$D:$D,'Endring fra 2023 til 2024'!G$1)</f>
        <v>146360.68616201478</v>
      </c>
      <c r="H276" s="2">
        <f>SUMIFS(Bakgrunnsdata!$F:$F,Bakgrunnsdata!$C:$C,'Endring fra 2023 til 2024'!$B276,Bakgrunnsdata!$D:$D,'Endring fra 2023 til 2024'!H$1)</f>
        <v>148076.60856461394</v>
      </c>
      <c r="I276" s="2">
        <f>SUMIFS(Bakgrunnsdata!$F:$F,Bakgrunnsdata!$C:$C,'Endring fra 2023 til 2024'!$B276,Bakgrunnsdata!$D:$D,'Endring fra 2023 til 2024'!I$1)</f>
        <v>143382.79434742962</v>
      </c>
      <c r="J276" s="2">
        <f>SUMIFS(Bakgrunnsdata!$F:$F,Bakgrunnsdata!$C:$C,'Endring fra 2023 til 2024'!$B276,Bakgrunnsdata!$D:$D,'Endring fra 2023 til 2024'!J$1)</f>
        <v>144826.38054980198</v>
      </c>
      <c r="K276" s="2">
        <f>SUMIFS(Bakgrunnsdata!$F:$F,Bakgrunnsdata!$C:$C,'Endring fra 2023 til 2024'!$B276,Bakgrunnsdata!$D:$D,'Endring fra 2023 til 2024'!K$1)</f>
        <v>139280.47526500054</v>
      </c>
      <c r="L276" s="2">
        <f>SUMIFS(Bakgrunnsdata!$F:$F,Bakgrunnsdata!$C:$C,'Endring fra 2023 til 2024'!$B276,Bakgrunnsdata!$D:$D,'Endring fra 2023 til 2024'!L$1)</f>
        <v>120050.75802678248</v>
      </c>
      <c r="M276" s="2">
        <f>SUMIFS(Bakgrunnsdata!$F:$F,Bakgrunnsdata!$C:$C,'Endring fra 2023 til 2024'!$B276,Bakgrunnsdata!$D:$D,'Endring fra 2023 til 2024'!M$1)</f>
        <v>120787.12368828827</v>
      </c>
      <c r="N276" s="2">
        <f>SUMIFS(Bakgrunnsdata!$F:$F,Bakgrunnsdata!$C:$C,'Endring fra 2023 til 2024'!$B276,Bakgrunnsdata!$D:$D,'Endring fra 2023 til 2024'!N$1)</f>
        <v>127483.08060267544</v>
      </c>
      <c r="O276" s="2">
        <f>SUMIFS(Bakgrunnsdata!$F:$F,Bakgrunnsdata!$C:$C,'Endring fra 2023 til 2024'!$B276,Bakgrunnsdata!$D:$D,'Endring fra 2023 til 2024'!O$1)</f>
        <v>123300.18149165477</v>
      </c>
      <c r="P276" s="2">
        <f>SUMIFS(Bakgrunnsdata!$F:$F,Bakgrunnsdata!$C:$C,'Endring fra 2023 til 2024'!$B276,Bakgrunnsdata!$D:$D,'Endring fra 2023 til 2024'!P$1)</f>
        <v>125760.81672931474</v>
      </c>
      <c r="Q276" s="5">
        <f t="shared" si="8"/>
        <v>1.9956460792610597E-2</v>
      </c>
      <c r="R276" s="6">
        <f t="shared" si="9"/>
        <v>2460.635237659968</v>
      </c>
    </row>
    <row r="277" spans="1:18">
      <c r="A277" t="s">
        <v>530</v>
      </c>
      <c r="B277" t="s">
        <v>565</v>
      </c>
      <c r="C277" t="s">
        <v>566</v>
      </c>
      <c r="D277" s="2">
        <f>SUMIFS(Bakgrunnsdata!$F:$F,Bakgrunnsdata!$C:$C,'Endring fra 2023 til 2024'!$B277,Bakgrunnsdata!$D:$D,'Endring fra 2023 til 2024'!D$1)</f>
        <v>14400.533576457794</v>
      </c>
      <c r="E277" s="2">
        <f>SUMIFS(Bakgrunnsdata!$F:$F,Bakgrunnsdata!$C:$C,'Endring fra 2023 til 2024'!$B277,Bakgrunnsdata!$D:$D,'Endring fra 2023 til 2024'!E$1)</f>
        <v>15107.881592645097</v>
      </c>
      <c r="F277" s="2">
        <f>SUMIFS(Bakgrunnsdata!$F:$F,Bakgrunnsdata!$C:$C,'Endring fra 2023 til 2024'!$B277,Bakgrunnsdata!$D:$D,'Endring fra 2023 til 2024'!F$1)</f>
        <v>16346.238190996495</v>
      </c>
      <c r="G277" s="2">
        <f>SUMIFS(Bakgrunnsdata!$F:$F,Bakgrunnsdata!$C:$C,'Endring fra 2023 til 2024'!$B277,Bakgrunnsdata!$D:$D,'Endring fra 2023 til 2024'!G$1)</f>
        <v>16309.090417711252</v>
      </c>
      <c r="H277" s="2">
        <f>SUMIFS(Bakgrunnsdata!$F:$F,Bakgrunnsdata!$C:$C,'Endring fra 2023 til 2024'!$B277,Bakgrunnsdata!$D:$D,'Endring fra 2023 til 2024'!H$1)</f>
        <v>16397.291291526624</v>
      </c>
      <c r="I277" s="2">
        <f>SUMIFS(Bakgrunnsdata!$F:$F,Bakgrunnsdata!$C:$C,'Endring fra 2023 til 2024'!$B277,Bakgrunnsdata!$D:$D,'Endring fra 2023 til 2024'!I$1)</f>
        <v>16229.505654638418</v>
      </c>
      <c r="J277" s="2">
        <f>SUMIFS(Bakgrunnsdata!$F:$F,Bakgrunnsdata!$C:$C,'Endring fra 2023 til 2024'!$B277,Bakgrunnsdata!$D:$D,'Endring fra 2023 til 2024'!J$1)</f>
        <v>16080.641540261058</v>
      </c>
      <c r="K277" s="2">
        <f>SUMIFS(Bakgrunnsdata!$F:$F,Bakgrunnsdata!$C:$C,'Endring fra 2023 til 2024'!$B277,Bakgrunnsdata!$D:$D,'Endring fra 2023 til 2024'!K$1)</f>
        <v>15660.432287657937</v>
      </c>
      <c r="L277" s="2">
        <f>SUMIFS(Bakgrunnsdata!$F:$F,Bakgrunnsdata!$C:$C,'Endring fra 2023 til 2024'!$B277,Bakgrunnsdata!$D:$D,'Endring fra 2023 til 2024'!L$1)</f>
        <v>14889.49059522382</v>
      </c>
      <c r="M277" s="2">
        <f>SUMIFS(Bakgrunnsdata!$F:$F,Bakgrunnsdata!$C:$C,'Endring fra 2023 til 2024'!$B277,Bakgrunnsdata!$D:$D,'Endring fra 2023 til 2024'!M$1)</f>
        <v>15875.889157606172</v>
      </c>
      <c r="N277" s="2">
        <f>SUMIFS(Bakgrunnsdata!$F:$F,Bakgrunnsdata!$C:$C,'Endring fra 2023 til 2024'!$B277,Bakgrunnsdata!$D:$D,'Endring fra 2023 til 2024'!N$1)</f>
        <v>15430.498903660913</v>
      </c>
      <c r="O277" s="2">
        <f>SUMIFS(Bakgrunnsdata!$F:$F,Bakgrunnsdata!$C:$C,'Endring fra 2023 til 2024'!$B277,Bakgrunnsdata!$D:$D,'Endring fra 2023 til 2024'!O$1)</f>
        <v>14736.638918808489</v>
      </c>
      <c r="P277" s="2">
        <f>SUMIFS(Bakgrunnsdata!$F:$F,Bakgrunnsdata!$C:$C,'Endring fra 2023 til 2024'!$B277,Bakgrunnsdata!$D:$D,'Endring fra 2023 til 2024'!P$1)</f>
        <v>14231.573690606681</v>
      </c>
      <c r="Q277" s="5">
        <f t="shared" si="8"/>
        <v>-3.4272755883106298E-2</v>
      </c>
      <c r="R277" s="6">
        <f t="shared" si="9"/>
        <v>-505.06522820180726</v>
      </c>
    </row>
    <row r="278" spans="1:18">
      <c r="A278" t="s">
        <v>530</v>
      </c>
      <c r="B278" t="s">
        <v>567</v>
      </c>
      <c r="C278" t="s">
        <v>568</v>
      </c>
      <c r="D278" s="2">
        <f>SUMIFS(Bakgrunnsdata!$F:$F,Bakgrunnsdata!$C:$C,'Endring fra 2023 til 2024'!$B278,Bakgrunnsdata!$D:$D,'Endring fra 2023 til 2024'!D$1)</f>
        <v>153377.62835353322</v>
      </c>
      <c r="E278" s="2">
        <f>SUMIFS(Bakgrunnsdata!$F:$F,Bakgrunnsdata!$C:$C,'Endring fra 2023 til 2024'!$B278,Bakgrunnsdata!$D:$D,'Endring fra 2023 til 2024'!E$1)</f>
        <v>157172.42330645202</v>
      </c>
      <c r="F278" s="2">
        <f>SUMIFS(Bakgrunnsdata!$F:$F,Bakgrunnsdata!$C:$C,'Endring fra 2023 til 2024'!$B278,Bakgrunnsdata!$D:$D,'Endring fra 2023 til 2024'!F$1)</f>
        <v>163634.54608577469</v>
      </c>
      <c r="G278" s="2">
        <f>SUMIFS(Bakgrunnsdata!$F:$F,Bakgrunnsdata!$C:$C,'Endring fra 2023 til 2024'!$B278,Bakgrunnsdata!$D:$D,'Endring fra 2023 til 2024'!G$1)</f>
        <v>159406.79987335461</v>
      </c>
      <c r="H278" s="2">
        <f>SUMIFS(Bakgrunnsdata!$F:$F,Bakgrunnsdata!$C:$C,'Endring fra 2023 til 2024'!$B278,Bakgrunnsdata!$D:$D,'Endring fra 2023 til 2024'!H$1)</f>
        <v>161266.49476688702</v>
      </c>
      <c r="I278" s="2">
        <f>SUMIFS(Bakgrunnsdata!$F:$F,Bakgrunnsdata!$C:$C,'Endring fra 2023 til 2024'!$B278,Bakgrunnsdata!$D:$D,'Endring fra 2023 til 2024'!I$1)</f>
        <v>152601.66283888539</v>
      </c>
      <c r="J278" s="2">
        <f>SUMIFS(Bakgrunnsdata!$F:$F,Bakgrunnsdata!$C:$C,'Endring fra 2023 til 2024'!$B278,Bakgrunnsdata!$D:$D,'Endring fra 2023 til 2024'!J$1)</f>
        <v>162227.83584204101</v>
      </c>
      <c r="K278" s="2">
        <f>SUMIFS(Bakgrunnsdata!$F:$F,Bakgrunnsdata!$C:$C,'Endring fra 2023 til 2024'!$B278,Bakgrunnsdata!$D:$D,'Endring fra 2023 til 2024'!K$1)</f>
        <v>158517.91970559047</v>
      </c>
      <c r="L278" s="2">
        <f>SUMIFS(Bakgrunnsdata!$F:$F,Bakgrunnsdata!$C:$C,'Endring fra 2023 til 2024'!$B278,Bakgrunnsdata!$D:$D,'Endring fra 2023 til 2024'!L$1)</f>
        <v>151331.35352945348</v>
      </c>
      <c r="M278" s="2">
        <f>SUMIFS(Bakgrunnsdata!$F:$F,Bakgrunnsdata!$C:$C,'Endring fra 2023 til 2024'!$B278,Bakgrunnsdata!$D:$D,'Endring fra 2023 til 2024'!M$1)</f>
        <v>155346.21555538895</v>
      </c>
      <c r="N278" s="2">
        <f>SUMIFS(Bakgrunnsdata!$F:$F,Bakgrunnsdata!$C:$C,'Endring fra 2023 til 2024'!$B278,Bakgrunnsdata!$D:$D,'Endring fra 2023 til 2024'!N$1)</f>
        <v>149158.85742838998</v>
      </c>
      <c r="O278" s="2">
        <f>SUMIFS(Bakgrunnsdata!$F:$F,Bakgrunnsdata!$C:$C,'Endring fra 2023 til 2024'!$B278,Bakgrunnsdata!$D:$D,'Endring fra 2023 til 2024'!O$1)</f>
        <v>144596.30552581733</v>
      </c>
      <c r="P278" s="2">
        <f>SUMIFS(Bakgrunnsdata!$F:$F,Bakgrunnsdata!$C:$C,'Endring fra 2023 til 2024'!$B278,Bakgrunnsdata!$D:$D,'Endring fra 2023 til 2024'!P$1)</f>
        <v>140624.24513440632</v>
      </c>
      <c r="Q278" s="5">
        <f t="shared" si="8"/>
        <v>-2.7469999160537384E-2</v>
      </c>
      <c r="R278" s="6">
        <f t="shared" si="9"/>
        <v>-3972.0603914110106</v>
      </c>
    </row>
    <row r="279" spans="1:18">
      <c r="A279" t="s">
        <v>530</v>
      </c>
      <c r="B279" t="s">
        <v>569</v>
      </c>
      <c r="C279" t="s">
        <v>570</v>
      </c>
      <c r="D279" s="2">
        <f>SUMIFS(Bakgrunnsdata!$F:$F,Bakgrunnsdata!$C:$C,'Endring fra 2023 til 2024'!$B279,Bakgrunnsdata!$D:$D,'Endring fra 2023 til 2024'!D$1)</f>
        <v>177196.72598447395</v>
      </c>
      <c r="E279" s="2">
        <f>SUMIFS(Bakgrunnsdata!$F:$F,Bakgrunnsdata!$C:$C,'Endring fra 2023 til 2024'!$B279,Bakgrunnsdata!$D:$D,'Endring fra 2023 til 2024'!E$1)</f>
        <v>264227.42464925925</v>
      </c>
      <c r="F279" s="2">
        <f>SUMIFS(Bakgrunnsdata!$F:$F,Bakgrunnsdata!$C:$C,'Endring fra 2023 til 2024'!$B279,Bakgrunnsdata!$D:$D,'Endring fra 2023 til 2024'!F$1)</f>
        <v>279173.35142948281</v>
      </c>
      <c r="G279" s="2">
        <f>SUMIFS(Bakgrunnsdata!$F:$F,Bakgrunnsdata!$C:$C,'Endring fra 2023 til 2024'!$B279,Bakgrunnsdata!$D:$D,'Endring fra 2023 til 2024'!G$1)</f>
        <v>288160.12464515038</v>
      </c>
      <c r="H279" s="2">
        <f>SUMIFS(Bakgrunnsdata!$F:$F,Bakgrunnsdata!$C:$C,'Endring fra 2023 til 2024'!$B279,Bakgrunnsdata!$D:$D,'Endring fra 2023 til 2024'!H$1)</f>
        <v>273558.6259969828</v>
      </c>
      <c r="I279" s="2">
        <f>SUMIFS(Bakgrunnsdata!$F:$F,Bakgrunnsdata!$C:$C,'Endring fra 2023 til 2024'!$B279,Bakgrunnsdata!$D:$D,'Endring fra 2023 til 2024'!I$1)</f>
        <v>252776.14077334918</v>
      </c>
      <c r="J279" s="2">
        <f>SUMIFS(Bakgrunnsdata!$F:$F,Bakgrunnsdata!$C:$C,'Endring fra 2023 til 2024'!$B279,Bakgrunnsdata!$D:$D,'Endring fra 2023 til 2024'!J$1)</f>
        <v>245929.11858868154</v>
      </c>
      <c r="K279" s="2">
        <f>SUMIFS(Bakgrunnsdata!$F:$F,Bakgrunnsdata!$C:$C,'Endring fra 2023 til 2024'!$B279,Bakgrunnsdata!$D:$D,'Endring fra 2023 til 2024'!K$1)</f>
        <v>240835.37356744648</v>
      </c>
      <c r="L279" s="2">
        <f>SUMIFS(Bakgrunnsdata!$F:$F,Bakgrunnsdata!$C:$C,'Endring fra 2023 til 2024'!$B279,Bakgrunnsdata!$D:$D,'Endring fra 2023 til 2024'!L$1)</f>
        <v>218576.61891718287</v>
      </c>
      <c r="M279" s="2">
        <f>SUMIFS(Bakgrunnsdata!$F:$F,Bakgrunnsdata!$C:$C,'Endring fra 2023 til 2024'!$B279,Bakgrunnsdata!$D:$D,'Endring fra 2023 til 2024'!M$1)</f>
        <v>243033.81432782562</v>
      </c>
      <c r="N279" s="2">
        <f>SUMIFS(Bakgrunnsdata!$F:$F,Bakgrunnsdata!$C:$C,'Endring fra 2023 til 2024'!$B279,Bakgrunnsdata!$D:$D,'Endring fra 2023 til 2024'!N$1)</f>
        <v>288149.90568495204</v>
      </c>
      <c r="O279" s="2">
        <f>SUMIFS(Bakgrunnsdata!$F:$F,Bakgrunnsdata!$C:$C,'Endring fra 2023 til 2024'!$B279,Bakgrunnsdata!$D:$D,'Endring fra 2023 til 2024'!O$1)</f>
        <v>230309.49928862505</v>
      </c>
      <c r="P279" s="2">
        <f>SUMIFS(Bakgrunnsdata!$F:$F,Bakgrunnsdata!$C:$C,'Endring fra 2023 til 2024'!$B279,Bakgrunnsdata!$D:$D,'Endring fra 2023 til 2024'!P$1)</f>
        <v>265865.26307811076</v>
      </c>
      <c r="Q279" s="5">
        <f t="shared" si="8"/>
        <v>0.15438253263243396</v>
      </c>
      <c r="R279" s="6">
        <f t="shared" si="9"/>
        <v>35555.763789485703</v>
      </c>
    </row>
    <row r="280" spans="1:18">
      <c r="A280" t="s">
        <v>530</v>
      </c>
      <c r="B280" t="s">
        <v>571</v>
      </c>
      <c r="C280" t="s">
        <v>572</v>
      </c>
      <c r="D280" s="2">
        <f>SUMIFS(Bakgrunnsdata!$F:$F,Bakgrunnsdata!$C:$C,'Endring fra 2023 til 2024'!$B280,Bakgrunnsdata!$D:$D,'Endring fra 2023 til 2024'!D$1)</f>
        <v>28345.859745516369</v>
      </c>
      <c r="E280" s="2">
        <f>SUMIFS(Bakgrunnsdata!$F:$F,Bakgrunnsdata!$C:$C,'Endring fra 2023 til 2024'!$B280,Bakgrunnsdata!$D:$D,'Endring fra 2023 til 2024'!E$1)</f>
        <v>29040.420860237969</v>
      </c>
      <c r="F280" s="2">
        <f>SUMIFS(Bakgrunnsdata!$F:$F,Bakgrunnsdata!$C:$C,'Endring fra 2023 til 2024'!$B280,Bakgrunnsdata!$D:$D,'Endring fra 2023 til 2024'!F$1)</f>
        <v>29535.300070474841</v>
      </c>
      <c r="G280" s="2">
        <f>SUMIFS(Bakgrunnsdata!$F:$F,Bakgrunnsdata!$C:$C,'Endring fra 2023 til 2024'!$B280,Bakgrunnsdata!$D:$D,'Endring fra 2023 til 2024'!G$1)</f>
        <v>29781.261808348252</v>
      </c>
      <c r="H280" s="2">
        <f>SUMIFS(Bakgrunnsdata!$F:$F,Bakgrunnsdata!$C:$C,'Endring fra 2023 til 2024'!$B280,Bakgrunnsdata!$D:$D,'Endring fra 2023 til 2024'!H$1)</f>
        <v>29957.727542447516</v>
      </c>
      <c r="I280" s="2">
        <f>SUMIFS(Bakgrunnsdata!$F:$F,Bakgrunnsdata!$C:$C,'Endring fra 2023 til 2024'!$B280,Bakgrunnsdata!$D:$D,'Endring fra 2023 til 2024'!I$1)</f>
        <v>29163.592894925259</v>
      </c>
      <c r="J280" s="2">
        <f>SUMIFS(Bakgrunnsdata!$F:$F,Bakgrunnsdata!$C:$C,'Endring fra 2023 til 2024'!$B280,Bakgrunnsdata!$D:$D,'Endring fra 2023 til 2024'!J$1)</f>
        <v>29049.55986462707</v>
      </c>
      <c r="K280" s="2">
        <f>SUMIFS(Bakgrunnsdata!$F:$F,Bakgrunnsdata!$C:$C,'Endring fra 2023 til 2024'!$B280,Bakgrunnsdata!$D:$D,'Endring fra 2023 til 2024'!K$1)</f>
        <v>28600.250551289471</v>
      </c>
      <c r="L280" s="2">
        <f>SUMIFS(Bakgrunnsdata!$F:$F,Bakgrunnsdata!$C:$C,'Endring fra 2023 til 2024'!$B280,Bakgrunnsdata!$D:$D,'Endring fra 2023 til 2024'!L$1)</f>
        <v>27851.740078522955</v>
      </c>
      <c r="M280" s="2">
        <f>SUMIFS(Bakgrunnsdata!$F:$F,Bakgrunnsdata!$C:$C,'Endring fra 2023 til 2024'!$B280,Bakgrunnsdata!$D:$D,'Endring fra 2023 til 2024'!M$1)</f>
        <v>28558.048867158555</v>
      </c>
      <c r="N280" s="2">
        <f>SUMIFS(Bakgrunnsdata!$F:$F,Bakgrunnsdata!$C:$C,'Endring fra 2023 til 2024'!$B280,Bakgrunnsdata!$D:$D,'Endring fra 2023 til 2024'!N$1)</f>
        <v>27747.249417072821</v>
      </c>
      <c r="O280" s="2">
        <f>SUMIFS(Bakgrunnsdata!$F:$F,Bakgrunnsdata!$C:$C,'Endring fra 2023 til 2024'!$B280,Bakgrunnsdata!$D:$D,'Endring fra 2023 til 2024'!O$1)</f>
        <v>26281.782803762391</v>
      </c>
      <c r="P280" s="2">
        <f>SUMIFS(Bakgrunnsdata!$F:$F,Bakgrunnsdata!$C:$C,'Endring fra 2023 til 2024'!$B280,Bakgrunnsdata!$D:$D,'Endring fra 2023 til 2024'!P$1)</f>
        <v>26114.288725828512</v>
      </c>
      <c r="Q280" s="5">
        <f t="shared" si="8"/>
        <v>-6.3730105063459774E-3</v>
      </c>
      <c r="R280" s="6">
        <f t="shared" si="9"/>
        <v>-167.49407793387945</v>
      </c>
    </row>
    <row r="281" spans="1:18">
      <c r="A281" t="s">
        <v>530</v>
      </c>
      <c r="B281" t="s">
        <v>573</v>
      </c>
      <c r="C281" t="s">
        <v>574</v>
      </c>
      <c r="D281" s="2">
        <f>SUMIFS(Bakgrunnsdata!$F:$F,Bakgrunnsdata!$C:$C,'Endring fra 2023 til 2024'!$B281,Bakgrunnsdata!$D:$D,'Endring fra 2023 til 2024'!D$1)</f>
        <v>13364.022622326056</v>
      </c>
      <c r="E281" s="2">
        <f>SUMIFS(Bakgrunnsdata!$F:$F,Bakgrunnsdata!$C:$C,'Endring fra 2023 til 2024'!$B281,Bakgrunnsdata!$D:$D,'Endring fra 2023 til 2024'!E$1)</f>
        <v>13373.320100902889</v>
      </c>
      <c r="F281" s="2">
        <f>SUMIFS(Bakgrunnsdata!$F:$F,Bakgrunnsdata!$C:$C,'Endring fra 2023 til 2024'!$B281,Bakgrunnsdata!$D:$D,'Endring fra 2023 til 2024'!F$1)</f>
        <v>13504.887784871333</v>
      </c>
      <c r="G281" s="2">
        <f>SUMIFS(Bakgrunnsdata!$F:$F,Bakgrunnsdata!$C:$C,'Endring fra 2023 til 2024'!$B281,Bakgrunnsdata!$D:$D,'Endring fra 2023 til 2024'!G$1)</f>
        <v>13500.829168308766</v>
      </c>
      <c r="H281" s="2">
        <f>SUMIFS(Bakgrunnsdata!$F:$F,Bakgrunnsdata!$C:$C,'Endring fra 2023 til 2024'!$B281,Bakgrunnsdata!$D:$D,'Endring fra 2023 til 2024'!H$1)</f>
        <v>13201.580761808777</v>
      </c>
      <c r="I281" s="2">
        <f>SUMIFS(Bakgrunnsdata!$F:$F,Bakgrunnsdata!$C:$C,'Endring fra 2023 til 2024'!$B281,Bakgrunnsdata!$D:$D,'Endring fra 2023 til 2024'!I$1)</f>
        <v>12545.009387938526</v>
      </c>
      <c r="J281" s="2">
        <f>SUMIFS(Bakgrunnsdata!$F:$F,Bakgrunnsdata!$C:$C,'Endring fra 2023 til 2024'!$B281,Bakgrunnsdata!$D:$D,'Endring fra 2023 til 2024'!J$1)</f>
        <v>12906.988043893009</v>
      </c>
      <c r="K281" s="2">
        <f>SUMIFS(Bakgrunnsdata!$F:$F,Bakgrunnsdata!$C:$C,'Endring fra 2023 til 2024'!$B281,Bakgrunnsdata!$D:$D,'Endring fra 2023 til 2024'!K$1)</f>
        <v>12404.934662529005</v>
      </c>
      <c r="L281" s="2">
        <f>SUMIFS(Bakgrunnsdata!$F:$F,Bakgrunnsdata!$C:$C,'Endring fra 2023 til 2024'!$B281,Bakgrunnsdata!$D:$D,'Endring fra 2023 til 2024'!L$1)</f>
        <v>11803.604559554764</v>
      </c>
      <c r="M281" s="2">
        <f>SUMIFS(Bakgrunnsdata!$F:$F,Bakgrunnsdata!$C:$C,'Endring fra 2023 til 2024'!$B281,Bakgrunnsdata!$D:$D,'Endring fra 2023 til 2024'!M$1)</f>
        <v>11886.984616921603</v>
      </c>
      <c r="N281" s="2">
        <f>SUMIFS(Bakgrunnsdata!$F:$F,Bakgrunnsdata!$C:$C,'Endring fra 2023 til 2024'!$B281,Bakgrunnsdata!$D:$D,'Endring fra 2023 til 2024'!N$1)</f>
        <v>11833.896161665414</v>
      </c>
      <c r="O281" s="2">
        <f>SUMIFS(Bakgrunnsdata!$F:$F,Bakgrunnsdata!$C:$C,'Endring fra 2023 til 2024'!$B281,Bakgrunnsdata!$D:$D,'Endring fra 2023 til 2024'!O$1)</f>
        <v>11046.492111525851</v>
      </c>
      <c r="P281" s="2">
        <f>SUMIFS(Bakgrunnsdata!$F:$F,Bakgrunnsdata!$C:$C,'Endring fra 2023 til 2024'!$B281,Bakgrunnsdata!$D:$D,'Endring fra 2023 til 2024'!P$1)</f>
        <v>11284.153407438611</v>
      </c>
      <c r="Q281" s="5">
        <f t="shared" si="8"/>
        <v>2.1514639535639146E-2</v>
      </c>
      <c r="R281" s="6">
        <f t="shared" si="9"/>
        <v>237.66129591275967</v>
      </c>
    </row>
    <row r="282" spans="1:18">
      <c r="A282" t="s">
        <v>530</v>
      </c>
      <c r="B282" t="s">
        <v>575</v>
      </c>
      <c r="C282" t="s">
        <v>576</v>
      </c>
      <c r="D282" s="2">
        <f>SUMIFS(Bakgrunnsdata!$F:$F,Bakgrunnsdata!$C:$C,'Endring fra 2023 til 2024'!$B282,Bakgrunnsdata!$D:$D,'Endring fra 2023 til 2024'!D$1)</f>
        <v>3341.6187637802886</v>
      </c>
      <c r="E282" s="2">
        <f>SUMIFS(Bakgrunnsdata!$F:$F,Bakgrunnsdata!$C:$C,'Endring fra 2023 til 2024'!$B282,Bakgrunnsdata!$D:$D,'Endring fra 2023 til 2024'!E$1)</f>
        <v>3401.9920467763832</v>
      </c>
      <c r="F282" s="2">
        <f>SUMIFS(Bakgrunnsdata!$F:$F,Bakgrunnsdata!$C:$C,'Endring fra 2023 til 2024'!$B282,Bakgrunnsdata!$D:$D,'Endring fra 2023 til 2024'!F$1)</f>
        <v>3171.2166115883938</v>
      </c>
      <c r="G282" s="2">
        <f>SUMIFS(Bakgrunnsdata!$F:$F,Bakgrunnsdata!$C:$C,'Endring fra 2023 til 2024'!$B282,Bakgrunnsdata!$D:$D,'Endring fra 2023 til 2024'!G$1)</f>
        <v>3359.0693623290458</v>
      </c>
      <c r="H282" s="2">
        <f>SUMIFS(Bakgrunnsdata!$F:$F,Bakgrunnsdata!$C:$C,'Endring fra 2023 til 2024'!$B282,Bakgrunnsdata!$D:$D,'Endring fra 2023 til 2024'!H$1)</f>
        <v>3164.7840955497659</v>
      </c>
      <c r="I282" s="2">
        <f>SUMIFS(Bakgrunnsdata!$F:$F,Bakgrunnsdata!$C:$C,'Endring fra 2023 til 2024'!$B282,Bakgrunnsdata!$D:$D,'Endring fra 2023 til 2024'!I$1)</f>
        <v>3107.463214270304</v>
      </c>
      <c r="J282" s="2">
        <f>SUMIFS(Bakgrunnsdata!$F:$F,Bakgrunnsdata!$C:$C,'Endring fra 2023 til 2024'!$B282,Bakgrunnsdata!$D:$D,'Endring fra 2023 til 2024'!J$1)</f>
        <v>3214.5304733909256</v>
      </c>
      <c r="K282" s="2">
        <f>SUMIFS(Bakgrunnsdata!$F:$F,Bakgrunnsdata!$C:$C,'Endring fra 2023 til 2024'!$B282,Bakgrunnsdata!$D:$D,'Endring fra 2023 til 2024'!K$1)</f>
        <v>3073.236266887111</v>
      </c>
      <c r="L282" s="2">
        <f>SUMIFS(Bakgrunnsdata!$F:$F,Bakgrunnsdata!$C:$C,'Endring fra 2023 til 2024'!$B282,Bakgrunnsdata!$D:$D,'Endring fra 2023 til 2024'!L$1)</f>
        <v>3080.7222059728401</v>
      </c>
      <c r="M282" s="2">
        <f>SUMIFS(Bakgrunnsdata!$F:$F,Bakgrunnsdata!$C:$C,'Endring fra 2023 til 2024'!$B282,Bakgrunnsdata!$D:$D,'Endring fra 2023 til 2024'!M$1)</f>
        <v>3383.7385676724057</v>
      </c>
      <c r="N282" s="2">
        <f>SUMIFS(Bakgrunnsdata!$F:$F,Bakgrunnsdata!$C:$C,'Endring fra 2023 til 2024'!$B282,Bakgrunnsdata!$D:$D,'Endring fra 2023 til 2024'!N$1)</f>
        <v>3448.7349952294744</v>
      </c>
      <c r="O282" s="2">
        <f>SUMIFS(Bakgrunnsdata!$F:$F,Bakgrunnsdata!$C:$C,'Endring fra 2023 til 2024'!$B282,Bakgrunnsdata!$D:$D,'Endring fra 2023 til 2024'!O$1)</f>
        <v>3115.6024710524798</v>
      </c>
      <c r="P282" s="2">
        <f>SUMIFS(Bakgrunnsdata!$F:$F,Bakgrunnsdata!$C:$C,'Endring fra 2023 til 2024'!$B282,Bakgrunnsdata!$D:$D,'Endring fra 2023 til 2024'!P$1)</f>
        <v>3287.9344518742982</v>
      </c>
      <c r="Q282" s="5">
        <f t="shared" si="8"/>
        <v>5.5312570336870648E-2</v>
      </c>
      <c r="R282" s="6">
        <f t="shared" si="9"/>
        <v>172.33198082181843</v>
      </c>
    </row>
    <row r="283" spans="1:18">
      <c r="A283" t="s">
        <v>530</v>
      </c>
      <c r="B283" t="s">
        <v>577</v>
      </c>
      <c r="C283" t="s">
        <v>578</v>
      </c>
      <c r="D283" s="2">
        <f>SUMIFS(Bakgrunnsdata!$F:$F,Bakgrunnsdata!$C:$C,'Endring fra 2023 til 2024'!$B283,Bakgrunnsdata!$D:$D,'Endring fra 2023 til 2024'!D$1)</f>
        <v>14744.810929114599</v>
      </c>
      <c r="E283" s="2">
        <f>SUMIFS(Bakgrunnsdata!$F:$F,Bakgrunnsdata!$C:$C,'Endring fra 2023 til 2024'!$B283,Bakgrunnsdata!$D:$D,'Endring fra 2023 til 2024'!E$1)</f>
        <v>15420.888986230428</v>
      </c>
      <c r="F283" s="2">
        <f>SUMIFS(Bakgrunnsdata!$F:$F,Bakgrunnsdata!$C:$C,'Endring fra 2023 til 2024'!$B283,Bakgrunnsdata!$D:$D,'Endring fra 2023 til 2024'!F$1)</f>
        <v>15460.987424566281</v>
      </c>
      <c r="G283" s="2">
        <f>SUMIFS(Bakgrunnsdata!$F:$F,Bakgrunnsdata!$C:$C,'Endring fra 2023 til 2024'!$B283,Bakgrunnsdata!$D:$D,'Endring fra 2023 til 2024'!G$1)</f>
        <v>15965.095074620465</v>
      </c>
      <c r="H283" s="2">
        <f>SUMIFS(Bakgrunnsdata!$F:$F,Bakgrunnsdata!$C:$C,'Endring fra 2023 til 2024'!$B283,Bakgrunnsdata!$D:$D,'Endring fra 2023 til 2024'!H$1)</f>
        <v>15759.02829496614</v>
      </c>
      <c r="I283" s="2">
        <f>SUMIFS(Bakgrunnsdata!$F:$F,Bakgrunnsdata!$C:$C,'Endring fra 2023 til 2024'!$B283,Bakgrunnsdata!$D:$D,'Endring fra 2023 til 2024'!I$1)</f>
        <v>14887.167698576797</v>
      </c>
      <c r="J283" s="2">
        <f>SUMIFS(Bakgrunnsdata!$F:$F,Bakgrunnsdata!$C:$C,'Endring fra 2023 til 2024'!$B283,Bakgrunnsdata!$D:$D,'Endring fra 2023 til 2024'!J$1)</f>
        <v>15717.441926256939</v>
      </c>
      <c r="K283" s="2">
        <f>SUMIFS(Bakgrunnsdata!$F:$F,Bakgrunnsdata!$C:$C,'Endring fra 2023 til 2024'!$B283,Bakgrunnsdata!$D:$D,'Endring fra 2023 til 2024'!K$1)</f>
        <v>15325.152662052849</v>
      </c>
      <c r="L283" s="2">
        <f>SUMIFS(Bakgrunnsdata!$F:$F,Bakgrunnsdata!$C:$C,'Endring fra 2023 til 2024'!$B283,Bakgrunnsdata!$D:$D,'Endring fra 2023 til 2024'!L$1)</f>
        <v>14988.321796407356</v>
      </c>
      <c r="M283" s="2">
        <f>SUMIFS(Bakgrunnsdata!$F:$F,Bakgrunnsdata!$C:$C,'Endring fra 2023 til 2024'!$B283,Bakgrunnsdata!$D:$D,'Endring fra 2023 til 2024'!M$1)</f>
        <v>15576.001308985315</v>
      </c>
      <c r="N283" s="2">
        <f>SUMIFS(Bakgrunnsdata!$F:$F,Bakgrunnsdata!$C:$C,'Endring fra 2023 til 2024'!$B283,Bakgrunnsdata!$D:$D,'Endring fra 2023 til 2024'!N$1)</f>
        <v>15616.098105467174</v>
      </c>
      <c r="O283" s="2">
        <f>SUMIFS(Bakgrunnsdata!$F:$F,Bakgrunnsdata!$C:$C,'Endring fra 2023 til 2024'!$B283,Bakgrunnsdata!$D:$D,'Endring fra 2023 til 2024'!O$1)</f>
        <v>15227.630350619296</v>
      </c>
      <c r="P283" s="2">
        <f>SUMIFS(Bakgrunnsdata!$F:$F,Bakgrunnsdata!$C:$C,'Endring fra 2023 til 2024'!$B283,Bakgrunnsdata!$D:$D,'Endring fra 2023 til 2024'!P$1)</f>
        <v>15130.978029474878</v>
      </c>
      <c r="Q283" s="5">
        <f t="shared" si="8"/>
        <v>-6.3471675447183129E-3</v>
      </c>
      <c r="R283" s="6">
        <f t="shared" si="9"/>
        <v>-96.652321144418238</v>
      </c>
    </row>
    <row r="284" spans="1:18">
      <c r="A284" t="s">
        <v>530</v>
      </c>
      <c r="B284" t="s">
        <v>579</v>
      </c>
      <c r="C284" t="s">
        <v>580</v>
      </c>
      <c r="D284" s="2">
        <f>SUMIFS(Bakgrunnsdata!$F:$F,Bakgrunnsdata!$C:$C,'Endring fra 2023 til 2024'!$B284,Bakgrunnsdata!$D:$D,'Endring fra 2023 til 2024'!D$1)</f>
        <v>24573.223956834052</v>
      </c>
      <c r="E284" s="2">
        <f>SUMIFS(Bakgrunnsdata!$F:$F,Bakgrunnsdata!$C:$C,'Endring fra 2023 til 2024'!$B284,Bakgrunnsdata!$D:$D,'Endring fra 2023 til 2024'!E$1)</f>
        <v>24902.097844060096</v>
      </c>
      <c r="F284" s="2">
        <f>SUMIFS(Bakgrunnsdata!$F:$F,Bakgrunnsdata!$C:$C,'Endring fra 2023 til 2024'!$B284,Bakgrunnsdata!$D:$D,'Endring fra 2023 til 2024'!F$1)</f>
        <v>25750.339211512422</v>
      </c>
      <c r="G284" s="2">
        <f>SUMIFS(Bakgrunnsdata!$F:$F,Bakgrunnsdata!$C:$C,'Endring fra 2023 til 2024'!$B284,Bakgrunnsdata!$D:$D,'Endring fra 2023 til 2024'!G$1)</f>
        <v>25742.467051022722</v>
      </c>
      <c r="H284" s="2">
        <f>SUMIFS(Bakgrunnsdata!$F:$F,Bakgrunnsdata!$C:$C,'Endring fra 2023 til 2024'!$B284,Bakgrunnsdata!$D:$D,'Endring fra 2023 til 2024'!H$1)</f>
        <v>25099.976885162709</v>
      </c>
      <c r="I284" s="2">
        <f>SUMIFS(Bakgrunnsdata!$F:$F,Bakgrunnsdata!$C:$C,'Endring fra 2023 til 2024'!$B284,Bakgrunnsdata!$D:$D,'Endring fra 2023 til 2024'!I$1)</f>
        <v>24192.529346416559</v>
      </c>
      <c r="J284" s="2">
        <f>SUMIFS(Bakgrunnsdata!$F:$F,Bakgrunnsdata!$C:$C,'Endring fra 2023 til 2024'!$B284,Bakgrunnsdata!$D:$D,'Endring fra 2023 til 2024'!J$1)</f>
        <v>24830.879009916309</v>
      </c>
      <c r="K284" s="2">
        <f>SUMIFS(Bakgrunnsdata!$F:$F,Bakgrunnsdata!$C:$C,'Endring fra 2023 til 2024'!$B284,Bakgrunnsdata!$D:$D,'Endring fra 2023 til 2024'!K$1)</f>
        <v>24173.919172210142</v>
      </c>
      <c r="L284" s="2">
        <f>SUMIFS(Bakgrunnsdata!$F:$F,Bakgrunnsdata!$C:$C,'Endring fra 2023 til 2024'!$B284,Bakgrunnsdata!$D:$D,'Endring fra 2023 til 2024'!L$1)</f>
        <v>23425.324701493213</v>
      </c>
      <c r="M284" s="2">
        <f>SUMIFS(Bakgrunnsdata!$F:$F,Bakgrunnsdata!$C:$C,'Endring fra 2023 til 2024'!$B284,Bakgrunnsdata!$D:$D,'Endring fra 2023 til 2024'!M$1)</f>
        <v>24336.421787999228</v>
      </c>
      <c r="N284" s="2">
        <f>SUMIFS(Bakgrunnsdata!$F:$F,Bakgrunnsdata!$C:$C,'Endring fra 2023 til 2024'!$B284,Bakgrunnsdata!$D:$D,'Endring fra 2023 til 2024'!N$1)</f>
        <v>24068.543878703789</v>
      </c>
      <c r="O284" s="2">
        <f>SUMIFS(Bakgrunnsdata!$F:$F,Bakgrunnsdata!$C:$C,'Endring fra 2023 til 2024'!$B284,Bakgrunnsdata!$D:$D,'Endring fra 2023 til 2024'!O$1)</f>
        <v>23378.538804146898</v>
      </c>
      <c r="P284" s="2">
        <f>SUMIFS(Bakgrunnsdata!$F:$F,Bakgrunnsdata!$C:$C,'Endring fra 2023 til 2024'!$B284,Bakgrunnsdata!$D:$D,'Endring fra 2023 til 2024'!P$1)</f>
        <v>23425.262929569632</v>
      </c>
      <c r="Q284" s="5">
        <f t="shared" si="8"/>
        <v>1.9985904942205757E-3</v>
      </c>
      <c r="R284" s="6">
        <f t="shared" si="9"/>
        <v>46.724125422733778</v>
      </c>
    </row>
    <row r="285" spans="1:18">
      <c r="A285" t="s">
        <v>530</v>
      </c>
      <c r="B285" t="s">
        <v>581</v>
      </c>
      <c r="C285" t="s">
        <v>582</v>
      </c>
      <c r="D285" s="2">
        <f>SUMIFS(Bakgrunnsdata!$F:$F,Bakgrunnsdata!$C:$C,'Endring fra 2023 til 2024'!$B285,Bakgrunnsdata!$D:$D,'Endring fra 2023 til 2024'!D$1)</f>
        <v>12889.666149288982</v>
      </c>
      <c r="E285" s="2">
        <f>SUMIFS(Bakgrunnsdata!$F:$F,Bakgrunnsdata!$C:$C,'Endring fra 2023 til 2024'!$B285,Bakgrunnsdata!$D:$D,'Endring fra 2023 til 2024'!E$1)</f>
        <v>13262.25947417506</v>
      </c>
      <c r="F285" s="2">
        <f>SUMIFS(Bakgrunnsdata!$F:$F,Bakgrunnsdata!$C:$C,'Endring fra 2023 til 2024'!$B285,Bakgrunnsdata!$D:$D,'Endring fra 2023 til 2024'!F$1)</f>
        <v>13723.732246641179</v>
      </c>
      <c r="G285" s="2">
        <f>SUMIFS(Bakgrunnsdata!$F:$F,Bakgrunnsdata!$C:$C,'Endring fra 2023 til 2024'!$B285,Bakgrunnsdata!$D:$D,'Endring fra 2023 til 2024'!G$1)</f>
        <v>14409.838213371924</v>
      </c>
      <c r="H285" s="2">
        <f>SUMIFS(Bakgrunnsdata!$F:$F,Bakgrunnsdata!$C:$C,'Endring fra 2023 til 2024'!$B285,Bakgrunnsdata!$D:$D,'Endring fra 2023 til 2024'!H$1)</f>
        <v>14741.469731258137</v>
      </c>
      <c r="I285" s="2">
        <f>SUMIFS(Bakgrunnsdata!$F:$F,Bakgrunnsdata!$C:$C,'Endring fra 2023 til 2024'!$B285,Bakgrunnsdata!$D:$D,'Endring fra 2023 til 2024'!I$1)</f>
        <v>14501.204505902693</v>
      </c>
      <c r="J285" s="2">
        <f>SUMIFS(Bakgrunnsdata!$F:$F,Bakgrunnsdata!$C:$C,'Endring fra 2023 til 2024'!$B285,Bakgrunnsdata!$D:$D,'Endring fra 2023 til 2024'!J$1)</f>
        <v>14811.912121618712</v>
      </c>
      <c r="K285" s="2">
        <f>SUMIFS(Bakgrunnsdata!$F:$F,Bakgrunnsdata!$C:$C,'Endring fra 2023 til 2024'!$B285,Bakgrunnsdata!$D:$D,'Endring fra 2023 til 2024'!K$1)</f>
        <v>14951.762086198947</v>
      </c>
      <c r="L285" s="2">
        <f>SUMIFS(Bakgrunnsdata!$F:$F,Bakgrunnsdata!$C:$C,'Endring fra 2023 til 2024'!$B285,Bakgrunnsdata!$D:$D,'Endring fra 2023 til 2024'!L$1)</f>
        <v>14643.946614173296</v>
      </c>
      <c r="M285" s="2">
        <f>SUMIFS(Bakgrunnsdata!$F:$F,Bakgrunnsdata!$C:$C,'Endring fra 2023 til 2024'!$B285,Bakgrunnsdata!$D:$D,'Endring fra 2023 til 2024'!M$1)</f>
        <v>14772.004489748873</v>
      </c>
      <c r="N285" s="2">
        <f>SUMIFS(Bakgrunnsdata!$F:$F,Bakgrunnsdata!$C:$C,'Endring fra 2023 til 2024'!$B285,Bakgrunnsdata!$D:$D,'Endring fra 2023 til 2024'!N$1)</f>
        <v>14294.457619322377</v>
      </c>
      <c r="O285" s="2">
        <f>SUMIFS(Bakgrunnsdata!$F:$F,Bakgrunnsdata!$C:$C,'Endring fra 2023 til 2024'!$B285,Bakgrunnsdata!$D:$D,'Endring fra 2023 til 2024'!O$1)</f>
        <v>14007.102419927845</v>
      </c>
      <c r="P285" s="2">
        <f>SUMIFS(Bakgrunnsdata!$F:$F,Bakgrunnsdata!$C:$C,'Endring fra 2023 til 2024'!$B285,Bakgrunnsdata!$D:$D,'Endring fra 2023 til 2024'!P$1)</f>
        <v>14182.868606070442</v>
      </c>
      <c r="Q285" s="5">
        <f t="shared" si="8"/>
        <v>1.2548361600650093E-2</v>
      </c>
      <c r="R285" s="6">
        <f t="shared" si="9"/>
        <v>175.76618614259678</v>
      </c>
    </row>
    <row r="286" spans="1:18">
      <c r="A286" t="s">
        <v>530</v>
      </c>
      <c r="B286" t="s">
        <v>583</v>
      </c>
      <c r="C286" t="s">
        <v>584</v>
      </c>
      <c r="D286" s="2">
        <f>SUMIFS(Bakgrunnsdata!$F:$F,Bakgrunnsdata!$C:$C,'Endring fra 2023 til 2024'!$B286,Bakgrunnsdata!$D:$D,'Endring fra 2023 til 2024'!D$1)</f>
        <v>36833.799527888696</v>
      </c>
      <c r="E286" s="2">
        <f>SUMIFS(Bakgrunnsdata!$F:$F,Bakgrunnsdata!$C:$C,'Endring fra 2023 til 2024'!$B286,Bakgrunnsdata!$D:$D,'Endring fra 2023 til 2024'!E$1)</f>
        <v>36754.290132203663</v>
      </c>
      <c r="F286" s="2">
        <f>SUMIFS(Bakgrunnsdata!$F:$F,Bakgrunnsdata!$C:$C,'Endring fra 2023 til 2024'!$B286,Bakgrunnsdata!$D:$D,'Endring fra 2023 til 2024'!F$1)</f>
        <v>36685.359506855704</v>
      </c>
      <c r="G286" s="2">
        <f>SUMIFS(Bakgrunnsdata!$F:$F,Bakgrunnsdata!$C:$C,'Endring fra 2023 til 2024'!$B286,Bakgrunnsdata!$D:$D,'Endring fra 2023 til 2024'!G$1)</f>
        <v>37091.244390977496</v>
      </c>
      <c r="H286" s="2">
        <f>SUMIFS(Bakgrunnsdata!$F:$F,Bakgrunnsdata!$C:$C,'Endring fra 2023 til 2024'!$B286,Bakgrunnsdata!$D:$D,'Endring fra 2023 til 2024'!H$1)</f>
        <v>37096.384666184109</v>
      </c>
      <c r="I286" s="2">
        <f>SUMIFS(Bakgrunnsdata!$F:$F,Bakgrunnsdata!$C:$C,'Endring fra 2023 til 2024'!$B286,Bakgrunnsdata!$D:$D,'Endring fra 2023 til 2024'!I$1)</f>
        <v>35540.426652716582</v>
      </c>
      <c r="J286" s="2">
        <f>SUMIFS(Bakgrunnsdata!$F:$F,Bakgrunnsdata!$C:$C,'Endring fra 2023 til 2024'!$B286,Bakgrunnsdata!$D:$D,'Endring fra 2023 til 2024'!J$1)</f>
        <v>36534.724169326139</v>
      </c>
      <c r="K286" s="2">
        <f>SUMIFS(Bakgrunnsdata!$F:$F,Bakgrunnsdata!$C:$C,'Endring fra 2023 til 2024'!$B286,Bakgrunnsdata!$D:$D,'Endring fra 2023 til 2024'!K$1)</f>
        <v>36583.606025205554</v>
      </c>
      <c r="L286" s="2">
        <f>SUMIFS(Bakgrunnsdata!$F:$F,Bakgrunnsdata!$C:$C,'Endring fra 2023 til 2024'!$B286,Bakgrunnsdata!$D:$D,'Endring fra 2023 til 2024'!L$1)</f>
        <v>35208.828079727675</v>
      </c>
      <c r="M286" s="2">
        <f>SUMIFS(Bakgrunnsdata!$F:$F,Bakgrunnsdata!$C:$C,'Endring fra 2023 til 2024'!$B286,Bakgrunnsdata!$D:$D,'Endring fra 2023 til 2024'!M$1)</f>
        <v>35459.896121618294</v>
      </c>
      <c r="N286" s="2">
        <f>SUMIFS(Bakgrunnsdata!$F:$F,Bakgrunnsdata!$C:$C,'Endring fra 2023 til 2024'!$B286,Bakgrunnsdata!$D:$D,'Endring fra 2023 til 2024'!N$1)</f>
        <v>34300.09216979982</v>
      </c>
      <c r="O286" s="2">
        <f>SUMIFS(Bakgrunnsdata!$F:$F,Bakgrunnsdata!$C:$C,'Endring fra 2023 til 2024'!$B286,Bakgrunnsdata!$D:$D,'Endring fra 2023 til 2024'!O$1)</f>
        <v>32729.836340061403</v>
      </c>
      <c r="P286" s="2">
        <f>SUMIFS(Bakgrunnsdata!$F:$F,Bakgrunnsdata!$C:$C,'Endring fra 2023 til 2024'!$B286,Bakgrunnsdata!$D:$D,'Endring fra 2023 til 2024'!P$1)</f>
        <v>32654.217593719244</v>
      </c>
      <c r="Q286" s="5">
        <f t="shared" si="8"/>
        <v>-2.3103918258705614E-3</v>
      </c>
      <c r="R286" s="6">
        <f t="shared" si="9"/>
        <v>-75.618746342159284</v>
      </c>
    </row>
    <row r="287" spans="1:18">
      <c r="A287" t="s">
        <v>530</v>
      </c>
      <c r="B287" t="s">
        <v>585</v>
      </c>
      <c r="C287" t="s">
        <v>586</v>
      </c>
      <c r="D287" s="2">
        <f>SUMIFS(Bakgrunnsdata!$F:$F,Bakgrunnsdata!$C:$C,'Endring fra 2023 til 2024'!$B287,Bakgrunnsdata!$D:$D,'Endring fra 2023 til 2024'!D$1)</f>
        <v>18504.787453898196</v>
      </c>
      <c r="E287" s="2">
        <f>SUMIFS(Bakgrunnsdata!$F:$F,Bakgrunnsdata!$C:$C,'Endring fra 2023 til 2024'!$B287,Bakgrunnsdata!$D:$D,'Endring fra 2023 til 2024'!E$1)</f>
        <v>18293.633024686096</v>
      </c>
      <c r="F287" s="2">
        <f>SUMIFS(Bakgrunnsdata!$F:$F,Bakgrunnsdata!$C:$C,'Endring fra 2023 til 2024'!$B287,Bakgrunnsdata!$D:$D,'Endring fra 2023 til 2024'!F$1)</f>
        <v>18180.259037504602</v>
      </c>
      <c r="G287" s="2">
        <f>SUMIFS(Bakgrunnsdata!$F:$F,Bakgrunnsdata!$C:$C,'Endring fra 2023 til 2024'!$B287,Bakgrunnsdata!$D:$D,'Endring fra 2023 til 2024'!G$1)</f>
        <v>18417.362835664702</v>
      </c>
      <c r="H287" s="2">
        <f>SUMIFS(Bakgrunnsdata!$F:$F,Bakgrunnsdata!$C:$C,'Endring fra 2023 til 2024'!$B287,Bakgrunnsdata!$D:$D,'Endring fra 2023 til 2024'!H$1)</f>
        <v>17798.977072210735</v>
      </c>
      <c r="I287" s="2">
        <f>SUMIFS(Bakgrunnsdata!$F:$F,Bakgrunnsdata!$C:$C,'Endring fra 2023 til 2024'!$B287,Bakgrunnsdata!$D:$D,'Endring fra 2023 til 2024'!I$1)</f>
        <v>17555.909239112814</v>
      </c>
      <c r="J287" s="2">
        <f>SUMIFS(Bakgrunnsdata!$F:$F,Bakgrunnsdata!$C:$C,'Endring fra 2023 til 2024'!$B287,Bakgrunnsdata!$D:$D,'Endring fra 2023 til 2024'!J$1)</f>
        <v>19038.180056410463</v>
      </c>
      <c r="K287" s="2">
        <f>SUMIFS(Bakgrunnsdata!$F:$F,Bakgrunnsdata!$C:$C,'Endring fra 2023 til 2024'!$B287,Bakgrunnsdata!$D:$D,'Endring fra 2023 til 2024'!K$1)</f>
        <v>18863.044029189034</v>
      </c>
      <c r="L287" s="2">
        <f>SUMIFS(Bakgrunnsdata!$F:$F,Bakgrunnsdata!$C:$C,'Endring fra 2023 til 2024'!$B287,Bakgrunnsdata!$D:$D,'Endring fra 2023 til 2024'!L$1)</f>
        <v>16898.133241321368</v>
      </c>
      <c r="M287" s="2">
        <f>SUMIFS(Bakgrunnsdata!$F:$F,Bakgrunnsdata!$C:$C,'Endring fra 2023 til 2024'!$B287,Bakgrunnsdata!$D:$D,'Endring fra 2023 til 2024'!M$1)</f>
        <v>19100.119945870065</v>
      </c>
      <c r="N287" s="2">
        <f>SUMIFS(Bakgrunnsdata!$F:$F,Bakgrunnsdata!$C:$C,'Endring fra 2023 til 2024'!$B287,Bakgrunnsdata!$D:$D,'Endring fra 2023 til 2024'!N$1)</f>
        <v>17764.779897369845</v>
      </c>
      <c r="O287" s="2">
        <f>SUMIFS(Bakgrunnsdata!$F:$F,Bakgrunnsdata!$C:$C,'Endring fra 2023 til 2024'!$B287,Bakgrunnsdata!$D:$D,'Endring fra 2023 til 2024'!O$1)</f>
        <v>20678.431172576547</v>
      </c>
      <c r="P287" s="2">
        <f>SUMIFS(Bakgrunnsdata!$F:$F,Bakgrunnsdata!$C:$C,'Endring fra 2023 til 2024'!$B287,Bakgrunnsdata!$D:$D,'Endring fra 2023 til 2024'!P$1)</f>
        <v>21571.736248522495</v>
      </c>
      <c r="Q287" s="5">
        <f t="shared" si="8"/>
        <v>4.3199847633056176E-2</v>
      </c>
      <c r="R287" s="6">
        <f t="shared" si="9"/>
        <v>893.30507594594746</v>
      </c>
    </row>
    <row r="288" spans="1:18">
      <c r="A288" t="s">
        <v>530</v>
      </c>
      <c r="B288" t="s">
        <v>587</v>
      </c>
      <c r="C288" t="s">
        <v>588</v>
      </c>
      <c r="D288" s="2">
        <f>SUMIFS(Bakgrunnsdata!$F:$F,Bakgrunnsdata!$C:$C,'Endring fra 2023 til 2024'!$B288,Bakgrunnsdata!$D:$D,'Endring fra 2023 til 2024'!D$1)</f>
        <v>15672.526442758501</v>
      </c>
      <c r="E288" s="2">
        <f>SUMIFS(Bakgrunnsdata!$F:$F,Bakgrunnsdata!$C:$C,'Endring fra 2023 til 2024'!$B288,Bakgrunnsdata!$D:$D,'Endring fra 2023 til 2024'!E$1)</f>
        <v>15786.525019130453</v>
      </c>
      <c r="F288" s="2">
        <f>SUMIFS(Bakgrunnsdata!$F:$F,Bakgrunnsdata!$C:$C,'Endring fra 2023 til 2024'!$B288,Bakgrunnsdata!$D:$D,'Endring fra 2023 til 2024'!F$1)</f>
        <v>15855.09235529869</v>
      </c>
      <c r="G288" s="2">
        <f>SUMIFS(Bakgrunnsdata!$F:$F,Bakgrunnsdata!$C:$C,'Endring fra 2023 til 2024'!$B288,Bakgrunnsdata!$D:$D,'Endring fra 2023 til 2024'!G$1)</f>
        <v>15683.038556644129</v>
      </c>
      <c r="H288" s="2">
        <f>SUMIFS(Bakgrunnsdata!$F:$F,Bakgrunnsdata!$C:$C,'Endring fra 2023 til 2024'!$B288,Bakgrunnsdata!$D:$D,'Endring fra 2023 til 2024'!H$1)</f>
        <v>15611.900984457612</v>
      </c>
      <c r="I288" s="2">
        <f>SUMIFS(Bakgrunnsdata!$F:$F,Bakgrunnsdata!$C:$C,'Endring fra 2023 til 2024'!$B288,Bakgrunnsdata!$D:$D,'Endring fra 2023 til 2024'!I$1)</f>
        <v>16363.949853857341</v>
      </c>
      <c r="J288" s="2">
        <f>SUMIFS(Bakgrunnsdata!$F:$F,Bakgrunnsdata!$C:$C,'Endring fra 2023 til 2024'!$B288,Bakgrunnsdata!$D:$D,'Endring fra 2023 til 2024'!J$1)</f>
        <v>16568.358255282561</v>
      </c>
      <c r="K288" s="2">
        <f>SUMIFS(Bakgrunnsdata!$F:$F,Bakgrunnsdata!$C:$C,'Endring fra 2023 til 2024'!$B288,Bakgrunnsdata!$D:$D,'Endring fra 2023 til 2024'!K$1)</f>
        <v>17040.759214960017</v>
      </c>
      <c r="L288" s="2">
        <f>SUMIFS(Bakgrunnsdata!$F:$F,Bakgrunnsdata!$C:$C,'Endring fra 2023 til 2024'!$B288,Bakgrunnsdata!$D:$D,'Endring fra 2023 til 2024'!L$1)</f>
        <v>15259.294009666737</v>
      </c>
      <c r="M288" s="2">
        <f>SUMIFS(Bakgrunnsdata!$F:$F,Bakgrunnsdata!$C:$C,'Endring fra 2023 til 2024'!$B288,Bakgrunnsdata!$D:$D,'Endring fra 2023 til 2024'!M$1)</f>
        <v>16657.357974122384</v>
      </c>
      <c r="N288" s="2">
        <f>SUMIFS(Bakgrunnsdata!$F:$F,Bakgrunnsdata!$C:$C,'Endring fra 2023 til 2024'!$B288,Bakgrunnsdata!$D:$D,'Endring fra 2023 til 2024'!N$1)</f>
        <v>16279.607612168722</v>
      </c>
      <c r="O288" s="2">
        <f>SUMIFS(Bakgrunnsdata!$F:$F,Bakgrunnsdata!$C:$C,'Endring fra 2023 til 2024'!$B288,Bakgrunnsdata!$D:$D,'Endring fra 2023 til 2024'!O$1)</f>
        <v>16422.351285652716</v>
      </c>
      <c r="P288" s="2">
        <f>SUMIFS(Bakgrunnsdata!$F:$F,Bakgrunnsdata!$C:$C,'Endring fra 2023 til 2024'!$B288,Bakgrunnsdata!$D:$D,'Endring fra 2023 til 2024'!P$1)</f>
        <v>17060.558319402036</v>
      </c>
      <c r="Q288" s="5">
        <f t="shared" si="8"/>
        <v>3.8862098529513611E-2</v>
      </c>
      <c r="R288" s="6">
        <f t="shared" si="9"/>
        <v>638.20703374932054</v>
      </c>
    </row>
    <row r="289" spans="1:18">
      <c r="A289" t="s">
        <v>530</v>
      </c>
      <c r="B289" t="s">
        <v>589</v>
      </c>
      <c r="C289" t="s">
        <v>590</v>
      </c>
      <c r="D289" s="2">
        <f>SUMIFS(Bakgrunnsdata!$F:$F,Bakgrunnsdata!$C:$C,'Endring fra 2023 til 2024'!$B289,Bakgrunnsdata!$D:$D,'Endring fra 2023 til 2024'!D$1)</f>
        <v>105293.73091849797</v>
      </c>
      <c r="E289" s="2">
        <f>SUMIFS(Bakgrunnsdata!$F:$F,Bakgrunnsdata!$C:$C,'Endring fra 2023 til 2024'!$B289,Bakgrunnsdata!$D:$D,'Endring fra 2023 til 2024'!E$1)</f>
        <v>106053.94688909153</v>
      </c>
      <c r="F289" s="2">
        <f>SUMIFS(Bakgrunnsdata!$F:$F,Bakgrunnsdata!$C:$C,'Endring fra 2023 til 2024'!$B289,Bakgrunnsdata!$D:$D,'Endring fra 2023 til 2024'!F$1)</f>
        <v>111617.53937747196</v>
      </c>
      <c r="G289" s="2">
        <f>SUMIFS(Bakgrunnsdata!$F:$F,Bakgrunnsdata!$C:$C,'Endring fra 2023 til 2024'!$B289,Bakgrunnsdata!$D:$D,'Endring fra 2023 til 2024'!G$1)</f>
        <v>103052.00045793796</v>
      </c>
      <c r="H289" s="2">
        <f>SUMIFS(Bakgrunnsdata!$F:$F,Bakgrunnsdata!$C:$C,'Endring fra 2023 til 2024'!$B289,Bakgrunnsdata!$D:$D,'Endring fra 2023 til 2024'!H$1)</f>
        <v>108411.20089108446</v>
      </c>
      <c r="I289" s="2">
        <f>SUMIFS(Bakgrunnsdata!$F:$F,Bakgrunnsdata!$C:$C,'Endring fra 2023 til 2024'!$B289,Bakgrunnsdata!$D:$D,'Endring fra 2023 til 2024'!I$1)</f>
        <v>111476.23911828887</v>
      </c>
      <c r="J289" s="2">
        <f>SUMIFS(Bakgrunnsdata!$F:$F,Bakgrunnsdata!$C:$C,'Endring fra 2023 til 2024'!$B289,Bakgrunnsdata!$D:$D,'Endring fra 2023 til 2024'!J$1)</f>
        <v>107554.09511167867</v>
      </c>
      <c r="K289" s="2">
        <f>SUMIFS(Bakgrunnsdata!$F:$F,Bakgrunnsdata!$C:$C,'Endring fra 2023 til 2024'!$B289,Bakgrunnsdata!$D:$D,'Endring fra 2023 til 2024'!K$1)</f>
        <v>109949.01445339146</v>
      </c>
      <c r="L289" s="2">
        <f>SUMIFS(Bakgrunnsdata!$F:$F,Bakgrunnsdata!$C:$C,'Endring fra 2023 til 2024'!$B289,Bakgrunnsdata!$D:$D,'Endring fra 2023 til 2024'!L$1)</f>
        <v>111920.97281747397</v>
      </c>
      <c r="M289" s="2">
        <f>SUMIFS(Bakgrunnsdata!$F:$F,Bakgrunnsdata!$C:$C,'Endring fra 2023 til 2024'!$B289,Bakgrunnsdata!$D:$D,'Endring fra 2023 til 2024'!M$1)</f>
        <v>110178.43031844519</v>
      </c>
      <c r="N289" s="2">
        <f>SUMIFS(Bakgrunnsdata!$F:$F,Bakgrunnsdata!$C:$C,'Endring fra 2023 til 2024'!$B289,Bakgrunnsdata!$D:$D,'Endring fra 2023 til 2024'!N$1)</f>
        <v>116100.92731216821</v>
      </c>
      <c r="O289" s="2">
        <f>SUMIFS(Bakgrunnsdata!$F:$F,Bakgrunnsdata!$C:$C,'Endring fra 2023 til 2024'!$B289,Bakgrunnsdata!$D:$D,'Endring fra 2023 til 2024'!O$1)</f>
        <v>109578.30661844678</v>
      </c>
      <c r="P289" s="2">
        <f>SUMIFS(Bakgrunnsdata!$F:$F,Bakgrunnsdata!$C:$C,'Endring fra 2023 til 2024'!$B289,Bakgrunnsdata!$D:$D,'Endring fra 2023 til 2024'!P$1)</f>
        <v>114319.57521490216</v>
      </c>
      <c r="Q289" s="5">
        <f t="shared" si="8"/>
        <v>4.3268314165179955E-2</v>
      </c>
      <c r="R289" s="6">
        <f t="shared" si="9"/>
        <v>4741.2685964553821</v>
      </c>
    </row>
    <row r="290" spans="1:18">
      <c r="A290" t="s">
        <v>530</v>
      </c>
      <c r="B290" t="s">
        <v>591</v>
      </c>
      <c r="C290" t="s">
        <v>592</v>
      </c>
      <c r="D290" s="2">
        <f>SUMIFS(Bakgrunnsdata!$F:$F,Bakgrunnsdata!$C:$C,'Endring fra 2023 til 2024'!$B290,Bakgrunnsdata!$D:$D,'Endring fra 2023 til 2024'!D$1)</f>
        <v>101129.28633312255</v>
      </c>
      <c r="E290" s="2">
        <f>SUMIFS(Bakgrunnsdata!$F:$F,Bakgrunnsdata!$C:$C,'Endring fra 2023 til 2024'!$B290,Bakgrunnsdata!$D:$D,'Endring fra 2023 til 2024'!E$1)</f>
        <v>98185.028115924506</v>
      </c>
      <c r="F290" s="2">
        <f>SUMIFS(Bakgrunnsdata!$F:$F,Bakgrunnsdata!$C:$C,'Endring fra 2023 til 2024'!$B290,Bakgrunnsdata!$D:$D,'Endring fra 2023 til 2024'!F$1)</f>
        <v>98885.882441927082</v>
      </c>
      <c r="G290" s="2">
        <f>SUMIFS(Bakgrunnsdata!$F:$F,Bakgrunnsdata!$C:$C,'Endring fra 2023 til 2024'!$B290,Bakgrunnsdata!$D:$D,'Endring fra 2023 til 2024'!G$1)</f>
        <v>99327.757563491701</v>
      </c>
      <c r="H290" s="2">
        <f>SUMIFS(Bakgrunnsdata!$F:$F,Bakgrunnsdata!$C:$C,'Endring fra 2023 til 2024'!$B290,Bakgrunnsdata!$D:$D,'Endring fra 2023 til 2024'!H$1)</f>
        <v>97399.124489027599</v>
      </c>
      <c r="I290" s="2">
        <f>SUMIFS(Bakgrunnsdata!$F:$F,Bakgrunnsdata!$C:$C,'Endring fra 2023 til 2024'!$B290,Bakgrunnsdata!$D:$D,'Endring fra 2023 til 2024'!I$1)</f>
        <v>92207.445142658471</v>
      </c>
      <c r="J290" s="2">
        <f>SUMIFS(Bakgrunnsdata!$F:$F,Bakgrunnsdata!$C:$C,'Endring fra 2023 til 2024'!$B290,Bakgrunnsdata!$D:$D,'Endring fra 2023 til 2024'!J$1)</f>
        <v>97452.210767284545</v>
      </c>
      <c r="K290" s="2">
        <f>SUMIFS(Bakgrunnsdata!$F:$F,Bakgrunnsdata!$C:$C,'Endring fra 2023 til 2024'!$B290,Bakgrunnsdata!$D:$D,'Endring fra 2023 til 2024'!K$1)</f>
        <v>86057.094127277058</v>
      </c>
      <c r="L290" s="2">
        <f>SUMIFS(Bakgrunnsdata!$F:$F,Bakgrunnsdata!$C:$C,'Endring fra 2023 til 2024'!$B290,Bakgrunnsdata!$D:$D,'Endring fra 2023 til 2024'!L$1)</f>
        <v>80505.767681441124</v>
      </c>
      <c r="M290" s="2">
        <f>SUMIFS(Bakgrunnsdata!$F:$F,Bakgrunnsdata!$C:$C,'Endring fra 2023 til 2024'!$B290,Bakgrunnsdata!$D:$D,'Endring fra 2023 til 2024'!M$1)</f>
        <v>82068.26378886406</v>
      </c>
      <c r="N290" s="2">
        <f>SUMIFS(Bakgrunnsdata!$F:$F,Bakgrunnsdata!$C:$C,'Endring fra 2023 til 2024'!$B290,Bakgrunnsdata!$D:$D,'Endring fra 2023 til 2024'!N$1)</f>
        <v>86421.286069950016</v>
      </c>
      <c r="O290" s="2">
        <f>SUMIFS(Bakgrunnsdata!$F:$F,Bakgrunnsdata!$C:$C,'Endring fra 2023 til 2024'!$B290,Bakgrunnsdata!$D:$D,'Endring fra 2023 til 2024'!O$1)</f>
        <v>85656.403160169808</v>
      </c>
      <c r="P290" s="2">
        <f>SUMIFS(Bakgrunnsdata!$F:$F,Bakgrunnsdata!$C:$C,'Endring fra 2023 til 2024'!$B290,Bakgrunnsdata!$D:$D,'Endring fra 2023 til 2024'!P$1)</f>
        <v>81577.50944009755</v>
      </c>
      <c r="Q290" s="5">
        <f t="shared" si="8"/>
        <v>-4.761925051236493E-2</v>
      </c>
      <c r="R290" s="6">
        <f t="shared" si="9"/>
        <v>-4078.8937200722576</v>
      </c>
    </row>
    <row r="291" spans="1:18">
      <c r="A291" t="s">
        <v>530</v>
      </c>
      <c r="B291" t="s">
        <v>593</v>
      </c>
      <c r="C291" t="s">
        <v>594</v>
      </c>
      <c r="D291" s="2">
        <f>SUMIFS(Bakgrunnsdata!$F:$F,Bakgrunnsdata!$C:$C,'Endring fra 2023 til 2024'!$B291,Bakgrunnsdata!$D:$D,'Endring fra 2023 til 2024'!D$1)</f>
        <v>172996.33466180635</v>
      </c>
      <c r="E291" s="2">
        <f>SUMIFS(Bakgrunnsdata!$F:$F,Bakgrunnsdata!$C:$C,'Endring fra 2023 til 2024'!$B291,Bakgrunnsdata!$D:$D,'Endring fra 2023 til 2024'!E$1)</f>
        <v>346844.84954940079</v>
      </c>
      <c r="F291" s="2">
        <f>SUMIFS(Bakgrunnsdata!$F:$F,Bakgrunnsdata!$C:$C,'Endring fra 2023 til 2024'!$B291,Bakgrunnsdata!$D:$D,'Endring fra 2023 til 2024'!F$1)</f>
        <v>344761.37043491914</v>
      </c>
      <c r="G291" s="2">
        <f>SUMIFS(Bakgrunnsdata!$F:$F,Bakgrunnsdata!$C:$C,'Endring fra 2023 til 2024'!$B291,Bakgrunnsdata!$D:$D,'Endring fra 2023 til 2024'!G$1)</f>
        <v>314107.32713552384</v>
      </c>
      <c r="H291" s="2">
        <f>SUMIFS(Bakgrunnsdata!$F:$F,Bakgrunnsdata!$C:$C,'Endring fra 2023 til 2024'!$B291,Bakgrunnsdata!$D:$D,'Endring fra 2023 til 2024'!H$1)</f>
        <v>313202.55524794909</v>
      </c>
      <c r="I291" s="2">
        <f>SUMIFS(Bakgrunnsdata!$F:$F,Bakgrunnsdata!$C:$C,'Endring fra 2023 til 2024'!$B291,Bakgrunnsdata!$D:$D,'Endring fra 2023 til 2024'!I$1)</f>
        <v>303693.51545969176</v>
      </c>
      <c r="J291" s="2">
        <f>SUMIFS(Bakgrunnsdata!$F:$F,Bakgrunnsdata!$C:$C,'Endring fra 2023 til 2024'!$B291,Bakgrunnsdata!$D:$D,'Endring fra 2023 til 2024'!J$1)</f>
        <v>300285.20335154212</v>
      </c>
      <c r="K291" s="2">
        <f>SUMIFS(Bakgrunnsdata!$F:$F,Bakgrunnsdata!$C:$C,'Endring fra 2023 til 2024'!$B291,Bakgrunnsdata!$D:$D,'Endring fra 2023 til 2024'!K$1)</f>
        <v>368101.01778116944</v>
      </c>
      <c r="L291" s="2">
        <f>SUMIFS(Bakgrunnsdata!$F:$F,Bakgrunnsdata!$C:$C,'Endring fra 2023 til 2024'!$B291,Bakgrunnsdata!$D:$D,'Endring fra 2023 til 2024'!L$1)</f>
        <v>454348.34038192115</v>
      </c>
      <c r="M291" s="2">
        <f>SUMIFS(Bakgrunnsdata!$F:$F,Bakgrunnsdata!$C:$C,'Endring fra 2023 til 2024'!$B291,Bakgrunnsdata!$D:$D,'Endring fra 2023 til 2024'!M$1)</f>
        <v>468078.79301787302</v>
      </c>
      <c r="N291" s="2">
        <f>SUMIFS(Bakgrunnsdata!$F:$F,Bakgrunnsdata!$C:$C,'Endring fra 2023 til 2024'!$B291,Bakgrunnsdata!$D:$D,'Endring fra 2023 til 2024'!N$1)</f>
        <v>481929.99111208902</v>
      </c>
      <c r="O291" s="2">
        <f>SUMIFS(Bakgrunnsdata!$F:$F,Bakgrunnsdata!$C:$C,'Endring fra 2023 til 2024'!$B291,Bakgrunnsdata!$D:$D,'Endring fra 2023 til 2024'!O$1)</f>
        <v>464630.09604087775</v>
      </c>
      <c r="P291" s="2">
        <f>SUMIFS(Bakgrunnsdata!$F:$F,Bakgrunnsdata!$C:$C,'Endring fra 2023 til 2024'!$B291,Bakgrunnsdata!$D:$D,'Endring fra 2023 til 2024'!P$1)</f>
        <v>485810.00412575016</v>
      </c>
      <c r="Q291" s="5">
        <f t="shared" si="8"/>
        <v>4.558445151389634E-2</v>
      </c>
      <c r="R291" s="6">
        <f t="shared" si="9"/>
        <v>21179.908084872412</v>
      </c>
    </row>
    <row r="292" spans="1:18">
      <c r="A292" t="s">
        <v>530</v>
      </c>
      <c r="B292" t="s">
        <v>595</v>
      </c>
      <c r="C292" t="s">
        <v>596</v>
      </c>
      <c r="D292" s="2">
        <f>SUMIFS(Bakgrunnsdata!$F:$F,Bakgrunnsdata!$C:$C,'Endring fra 2023 til 2024'!$B292,Bakgrunnsdata!$D:$D,'Endring fra 2023 til 2024'!D$1)</f>
        <v>52134.416510986252</v>
      </c>
      <c r="E292" s="2">
        <f>SUMIFS(Bakgrunnsdata!$F:$F,Bakgrunnsdata!$C:$C,'Endring fra 2023 til 2024'!$B292,Bakgrunnsdata!$D:$D,'Endring fra 2023 til 2024'!E$1)</f>
        <v>51806.112773973582</v>
      </c>
      <c r="F292" s="2">
        <f>SUMIFS(Bakgrunnsdata!$F:$F,Bakgrunnsdata!$C:$C,'Endring fra 2023 til 2024'!$B292,Bakgrunnsdata!$D:$D,'Endring fra 2023 til 2024'!F$1)</f>
        <v>50812.548823108227</v>
      </c>
      <c r="G292" s="2">
        <f>SUMIFS(Bakgrunnsdata!$F:$F,Bakgrunnsdata!$C:$C,'Endring fra 2023 til 2024'!$B292,Bakgrunnsdata!$D:$D,'Endring fra 2023 til 2024'!G$1)</f>
        <v>51242.064941224991</v>
      </c>
      <c r="H292" s="2">
        <f>SUMIFS(Bakgrunnsdata!$F:$F,Bakgrunnsdata!$C:$C,'Endring fra 2023 til 2024'!$B292,Bakgrunnsdata!$D:$D,'Endring fra 2023 til 2024'!H$1)</f>
        <v>49961.992893452916</v>
      </c>
      <c r="I292" s="2">
        <f>SUMIFS(Bakgrunnsdata!$F:$F,Bakgrunnsdata!$C:$C,'Endring fra 2023 til 2024'!$B292,Bakgrunnsdata!$D:$D,'Endring fra 2023 til 2024'!I$1)</f>
        <v>51590.717578574506</v>
      </c>
      <c r="J292" s="2">
        <f>SUMIFS(Bakgrunnsdata!$F:$F,Bakgrunnsdata!$C:$C,'Endring fra 2023 til 2024'!$B292,Bakgrunnsdata!$D:$D,'Endring fra 2023 til 2024'!J$1)</f>
        <v>55862.809290850593</v>
      </c>
      <c r="K292" s="2">
        <f>SUMIFS(Bakgrunnsdata!$F:$F,Bakgrunnsdata!$C:$C,'Endring fra 2023 til 2024'!$B292,Bakgrunnsdata!$D:$D,'Endring fra 2023 til 2024'!K$1)</f>
        <v>53567.265967753883</v>
      </c>
      <c r="L292" s="2">
        <f>SUMIFS(Bakgrunnsdata!$F:$F,Bakgrunnsdata!$C:$C,'Endring fra 2023 til 2024'!$B292,Bakgrunnsdata!$D:$D,'Endring fra 2023 til 2024'!L$1)</f>
        <v>52448.043565682892</v>
      </c>
      <c r="M292" s="2">
        <f>SUMIFS(Bakgrunnsdata!$F:$F,Bakgrunnsdata!$C:$C,'Endring fra 2023 til 2024'!$B292,Bakgrunnsdata!$D:$D,'Endring fra 2023 til 2024'!M$1)</f>
        <v>51449.139741991574</v>
      </c>
      <c r="N292" s="2">
        <f>SUMIFS(Bakgrunnsdata!$F:$F,Bakgrunnsdata!$C:$C,'Endring fra 2023 til 2024'!$B292,Bakgrunnsdata!$D:$D,'Endring fra 2023 til 2024'!N$1)</f>
        <v>52659.525641726155</v>
      </c>
      <c r="O292" s="2">
        <f>SUMIFS(Bakgrunnsdata!$F:$F,Bakgrunnsdata!$C:$C,'Endring fra 2023 til 2024'!$B292,Bakgrunnsdata!$D:$D,'Endring fra 2023 til 2024'!O$1)</f>
        <v>51236.082083907211</v>
      </c>
      <c r="P292" s="2">
        <f>SUMIFS(Bakgrunnsdata!$F:$F,Bakgrunnsdata!$C:$C,'Endring fra 2023 til 2024'!$B292,Bakgrunnsdata!$D:$D,'Endring fra 2023 til 2024'!P$1)</f>
        <v>54476.522069899991</v>
      </c>
      <c r="Q292" s="5">
        <f t="shared" si="8"/>
        <v>6.3245272749115511E-2</v>
      </c>
      <c r="R292" s="6">
        <f t="shared" si="9"/>
        <v>3240.4399859927798</v>
      </c>
    </row>
    <row r="293" spans="1:18">
      <c r="A293" t="s">
        <v>530</v>
      </c>
      <c r="B293" t="s">
        <v>597</v>
      </c>
      <c r="C293" t="s">
        <v>598</v>
      </c>
      <c r="D293" s="2">
        <f>SUMIFS(Bakgrunnsdata!$F:$F,Bakgrunnsdata!$C:$C,'Endring fra 2023 til 2024'!$B293,Bakgrunnsdata!$D:$D,'Endring fra 2023 til 2024'!D$1)</f>
        <v>97118.562309161309</v>
      </c>
      <c r="E293" s="2">
        <f>SUMIFS(Bakgrunnsdata!$F:$F,Bakgrunnsdata!$C:$C,'Endring fra 2023 til 2024'!$B293,Bakgrunnsdata!$D:$D,'Endring fra 2023 til 2024'!E$1)</f>
        <v>90047.055771343876</v>
      </c>
      <c r="F293" s="2">
        <f>SUMIFS(Bakgrunnsdata!$F:$F,Bakgrunnsdata!$C:$C,'Endring fra 2023 til 2024'!$B293,Bakgrunnsdata!$D:$D,'Endring fra 2023 til 2024'!F$1)</f>
        <v>89303.507396053465</v>
      </c>
      <c r="G293" s="2">
        <f>SUMIFS(Bakgrunnsdata!$F:$F,Bakgrunnsdata!$C:$C,'Endring fra 2023 til 2024'!$B293,Bakgrunnsdata!$D:$D,'Endring fra 2023 til 2024'!G$1)</f>
        <v>99775.888764144271</v>
      </c>
      <c r="H293" s="2">
        <f>SUMIFS(Bakgrunnsdata!$F:$F,Bakgrunnsdata!$C:$C,'Endring fra 2023 til 2024'!$B293,Bakgrunnsdata!$D:$D,'Endring fra 2023 til 2024'!H$1)</f>
        <v>106282.95357606791</v>
      </c>
      <c r="I293" s="2">
        <f>SUMIFS(Bakgrunnsdata!$F:$F,Bakgrunnsdata!$C:$C,'Endring fra 2023 til 2024'!$B293,Bakgrunnsdata!$D:$D,'Endring fra 2023 til 2024'!I$1)</f>
        <v>109983.54747861782</v>
      </c>
      <c r="J293" s="2">
        <f>SUMIFS(Bakgrunnsdata!$F:$F,Bakgrunnsdata!$C:$C,'Endring fra 2023 til 2024'!$B293,Bakgrunnsdata!$D:$D,'Endring fra 2023 til 2024'!J$1)</f>
        <v>102418.11048842699</v>
      </c>
      <c r="K293" s="2">
        <f>SUMIFS(Bakgrunnsdata!$F:$F,Bakgrunnsdata!$C:$C,'Endring fra 2023 til 2024'!$B293,Bakgrunnsdata!$D:$D,'Endring fra 2023 til 2024'!K$1)</f>
        <v>94681.962897672347</v>
      </c>
      <c r="L293" s="2">
        <f>SUMIFS(Bakgrunnsdata!$F:$F,Bakgrunnsdata!$C:$C,'Endring fra 2023 til 2024'!$B293,Bakgrunnsdata!$D:$D,'Endring fra 2023 til 2024'!L$1)</f>
        <v>90059.275765695595</v>
      </c>
      <c r="M293" s="2">
        <f>SUMIFS(Bakgrunnsdata!$F:$F,Bakgrunnsdata!$C:$C,'Endring fra 2023 til 2024'!$B293,Bakgrunnsdata!$D:$D,'Endring fra 2023 til 2024'!M$1)</f>
        <v>102947.2029625639</v>
      </c>
      <c r="N293" s="2">
        <f>SUMIFS(Bakgrunnsdata!$F:$F,Bakgrunnsdata!$C:$C,'Endring fra 2023 til 2024'!$B293,Bakgrunnsdata!$D:$D,'Endring fra 2023 til 2024'!N$1)</f>
        <v>102634.49846672289</v>
      </c>
      <c r="O293" s="2">
        <f>SUMIFS(Bakgrunnsdata!$F:$F,Bakgrunnsdata!$C:$C,'Endring fra 2023 til 2024'!$B293,Bakgrunnsdata!$D:$D,'Endring fra 2023 til 2024'!O$1)</f>
        <v>104232.40066579902</v>
      </c>
      <c r="P293" s="2">
        <f>SUMIFS(Bakgrunnsdata!$F:$F,Bakgrunnsdata!$C:$C,'Endring fra 2023 til 2024'!$B293,Bakgrunnsdata!$D:$D,'Endring fra 2023 til 2024'!P$1)</f>
        <v>105808.56720701388</v>
      </c>
      <c r="Q293" s="5">
        <f t="shared" si="8"/>
        <v>1.5121656329000199E-2</v>
      </c>
      <c r="R293" s="6">
        <f t="shared" si="9"/>
        <v>1576.1665412148577</v>
      </c>
    </row>
    <row r="294" spans="1:18">
      <c r="A294" t="s">
        <v>530</v>
      </c>
      <c r="B294" t="s">
        <v>599</v>
      </c>
      <c r="C294" t="s">
        <v>600</v>
      </c>
      <c r="D294" s="2">
        <f>SUMIFS(Bakgrunnsdata!$F:$F,Bakgrunnsdata!$C:$C,'Endring fra 2023 til 2024'!$B294,Bakgrunnsdata!$D:$D,'Endring fra 2023 til 2024'!D$1)</f>
        <v>51013.781517197014</v>
      </c>
      <c r="E294" s="2">
        <f>SUMIFS(Bakgrunnsdata!$F:$F,Bakgrunnsdata!$C:$C,'Endring fra 2023 til 2024'!$B294,Bakgrunnsdata!$D:$D,'Endring fra 2023 til 2024'!E$1)</f>
        <v>49473.867796754217</v>
      </c>
      <c r="F294" s="2">
        <f>SUMIFS(Bakgrunnsdata!$F:$F,Bakgrunnsdata!$C:$C,'Endring fra 2023 til 2024'!$B294,Bakgrunnsdata!$D:$D,'Endring fra 2023 til 2024'!F$1)</f>
        <v>50769.369962883684</v>
      </c>
      <c r="G294" s="2">
        <f>SUMIFS(Bakgrunnsdata!$F:$F,Bakgrunnsdata!$C:$C,'Endring fra 2023 til 2024'!$B294,Bakgrunnsdata!$D:$D,'Endring fra 2023 til 2024'!G$1)</f>
        <v>51688.395621696865</v>
      </c>
      <c r="H294" s="2">
        <f>SUMIFS(Bakgrunnsdata!$F:$F,Bakgrunnsdata!$C:$C,'Endring fra 2023 til 2024'!$B294,Bakgrunnsdata!$D:$D,'Endring fra 2023 til 2024'!H$1)</f>
        <v>51234.791746447336</v>
      </c>
      <c r="I294" s="2">
        <f>SUMIFS(Bakgrunnsdata!$F:$F,Bakgrunnsdata!$C:$C,'Endring fra 2023 til 2024'!$B294,Bakgrunnsdata!$D:$D,'Endring fra 2023 til 2024'!I$1)</f>
        <v>51189.912546912681</v>
      </c>
      <c r="J294" s="2">
        <f>SUMIFS(Bakgrunnsdata!$F:$F,Bakgrunnsdata!$C:$C,'Endring fra 2023 til 2024'!$B294,Bakgrunnsdata!$D:$D,'Endring fra 2023 til 2024'!J$1)</f>
        <v>55224.93510740099</v>
      </c>
      <c r="K294" s="2">
        <f>SUMIFS(Bakgrunnsdata!$F:$F,Bakgrunnsdata!$C:$C,'Endring fra 2023 til 2024'!$B294,Bakgrunnsdata!$D:$D,'Endring fra 2023 til 2024'!K$1)</f>
        <v>53480.522232221701</v>
      </c>
      <c r="L294" s="2">
        <f>SUMIFS(Bakgrunnsdata!$F:$F,Bakgrunnsdata!$C:$C,'Endring fra 2023 til 2024'!$B294,Bakgrunnsdata!$D:$D,'Endring fra 2023 til 2024'!L$1)</f>
        <v>49489.191650622102</v>
      </c>
      <c r="M294" s="2">
        <f>SUMIFS(Bakgrunnsdata!$F:$F,Bakgrunnsdata!$C:$C,'Endring fra 2023 til 2024'!$B294,Bakgrunnsdata!$D:$D,'Endring fra 2023 til 2024'!M$1)</f>
        <v>52088.077560787773</v>
      </c>
      <c r="N294" s="2">
        <f>SUMIFS(Bakgrunnsdata!$F:$F,Bakgrunnsdata!$C:$C,'Endring fra 2023 til 2024'!$B294,Bakgrunnsdata!$D:$D,'Endring fra 2023 til 2024'!N$1)</f>
        <v>51999.30610415955</v>
      </c>
      <c r="O294" s="2">
        <f>SUMIFS(Bakgrunnsdata!$F:$F,Bakgrunnsdata!$C:$C,'Endring fra 2023 til 2024'!$B294,Bakgrunnsdata!$D:$D,'Endring fra 2023 til 2024'!O$1)</f>
        <v>49479.394197232024</v>
      </c>
      <c r="P294" s="2">
        <f>SUMIFS(Bakgrunnsdata!$F:$F,Bakgrunnsdata!$C:$C,'Endring fra 2023 til 2024'!$B294,Bakgrunnsdata!$D:$D,'Endring fra 2023 til 2024'!P$1)</f>
        <v>52492.215236449112</v>
      </c>
      <c r="Q294" s="5">
        <f t="shared" si="8"/>
        <v>6.0890418892510123E-2</v>
      </c>
      <c r="R294" s="6">
        <f t="shared" si="9"/>
        <v>3012.8210392170877</v>
      </c>
    </row>
    <row r="295" spans="1:18">
      <c r="A295" t="s">
        <v>530</v>
      </c>
      <c r="B295" t="s">
        <v>601</v>
      </c>
      <c r="C295" t="s">
        <v>602</v>
      </c>
      <c r="D295" s="2">
        <f>SUMIFS(Bakgrunnsdata!$F:$F,Bakgrunnsdata!$C:$C,'Endring fra 2023 til 2024'!$B295,Bakgrunnsdata!$D:$D,'Endring fra 2023 til 2024'!D$1)</f>
        <v>275418.84087720036</v>
      </c>
      <c r="E295" s="2">
        <f>SUMIFS(Bakgrunnsdata!$F:$F,Bakgrunnsdata!$C:$C,'Endring fra 2023 til 2024'!$B295,Bakgrunnsdata!$D:$D,'Endring fra 2023 til 2024'!E$1)</f>
        <v>277631.40979017987</v>
      </c>
      <c r="F295" s="2">
        <f>SUMIFS(Bakgrunnsdata!$F:$F,Bakgrunnsdata!$C:$C,'Endring fra 2023 til 2024'!$B295,Bakgrunnsdata!$D:$D,'Endring fra 2023 til 2024'!F$1)</f>
        <v>316826.19095855369</v>
      </c>
      <c r="G295" s="2">
        <f>SUMIFS(Bakgrunnsdata!$F:$F,Bakgrunnsdata!$C:$C,'Endring fra 2023 til 2024'!$B295,Bakgrunnsdata!$D:$D,'Endring fra 2023 til 2024'!G$1)</f>
        <v>348137.13657424488</v>
      </c>
      <c r="H295" s="2">
        <f>SUMIFS(Bakgrunnsdata!$F:$F,Bakgrunnsdata!$C:$C,'Endring fra 2023 til 2024'!$B295,Bakgrunnsdata!$D:$D,'Endring fra 2023 til 2024'!H$1)</f>
        <v>349285.01897530683</v>
      </c>
      <c r="I295" s="2">
        <f>SUMIFS(Bakgrunnsdata!$F:$F,Bakgrunnsdata!$C:$C,'Endring fra 2023 til 2024'!$B295,Bakgrunnsdata!$D:$D,'Endring fra 2023 til 2024'!I$1)</f>
        <v>338250.9361081681</v>
      </c>
      <c r="J295" s="2">
        <f>SUMIFS(Bakgrunnsdata!$F:$F,Bakgrunnsdata!$C:$C,'Endring fra 2023 til 2024'!$B295,Bakgrunnsdata!$D:$D,'Endring fra 2023 til 2024'!J$1)</f>
        <v>360914.16528387496</v>
      </c>
      <c r="K295" s="2">
        <f>SUMIFS(Bakgrunnsdata!$F:$F,Bakgrunnsdata!$C:$C,'Endring fra 2023 til 2024'!$B295,Bakgrunnsdata!$D:$D,'Endring fra 2023 til 2024'!K$1)</f>
        <v>347589.55245817051</v>
      </c>
      <c r="L295" s="2">
        <f>SUMIFS(Bakgrunnsdata!$F:$F,Bakgrunnsdata!$C:$C,'Endring fra 2023 til 2024'!$B295,Bakgrunnsdata!$D:$D,'Endring fra 2023 til 2024'!L$1)</f>
        <v>336547.20441348373</v>
      </c>
      <c r="M295" s="2">
        <f>SUMIFS(Bakgrunnsdata!$F:$F,Bakgrunnsdata!$C:$C,'Endring fra 2023 til 2024'!$B295,Bakgrunnsdata!$D:$D,'Endring fra 2023 til 2024'!M$1)</f>
        <v>344600.34640888305</v>
      </c>
      <c r="N295" s="2">
        <f>SUMIFS(Bakgrunnsdata!$F:$F,Bakgrunnsdata!$C:$C,'Endring fra 2023 til 2024'!$B295,Bakgrunnsdata!$D:$D,'Endring fra 2023 til 2024'!N$1)</f>
        <v>339363.08996759244</v>
      </c>
      <c r="O295" s="2">
        <f>SUMIFS(Bakgrunnsdata!$F:$F,Bakgrunnsdata!$C:$C,'Endring fra 2023 til 2024'!$B295,Bakgrunnsdata!$D:$D,'Endring fra 2023 til 2024'!O$1)</f>
        <v>301401.62615023536</v>
      </c>
      <c r="P295" s="2">
        <f>SUMIFS(Bakgrunnsdata!$F:$F,Bakgrunnsdata!$C:$C,'Endring fra 2023 til 2024'!$B295,Bakgrunnsdata!$D:$D,'Endring fra 2023 til 2024'!P$1)</f>
        <v>336143.33543444896</v>
      </c>
      <c r="Q295" s="5">
        <f t="shared" si="8"/>
        <v>0.11526715939779431</v>
      </c>
      <c r="R295" s="6">
        <f t="shared" si="9"/>
        <v>34741.709284213604</v>
      </c>
    </row>
    <row r="296" spans="1:18">
      <c r="A296" t="s">
        <v>530</v>
      </c>
      <c r="B296" t="s">
        <v>603</v>
      </c>
      <c r="C296" t="s">
        <v>604</v>
      </c>
      <c r="D296" s="2">
        <f>SUMIFS(Bakgrunnsdata!$F:$F,Bakgrunnsdata!$C:$C,'Endring fra 2023 til 2024'!$B296,Bakgrunnsdata!$D:$D,'Endring fra 2023 til 2024'!D$1)</f>
        <v>95054.081817317434</v>
      </c>
      <c r="E296" s="2">
        <f>SUMIFS(Bakgrunnsdata!$F:$F,Bakgrunnsdata!$C:$C,'Endring fra 2023 til 2024'!$B296,Bakgrunnsdata!$D:$D,'Endring fra 2023 til 2024'!E$1)</f>
        <v>93744.310371340776</v>
      </c>
      <c r="F296" s="2">
        <f>SUMIFS(Bakgrunnsdata!$F:$F,Bakgrunnsdata!$C:$C,'Endring fra 2023 til 2024'!$B296,Bakgrunnsdata!$D:$D,'Endring fra 2023 til 2024'!F$1)</f>
        <v>94755.863984230746</v>
      </c>
      <c r="G296" s="2">
        <f>SUMIFS(Bakgrunnsdata!$F:$F,Bakgrunnsdata!$C:$C,'Endring fra 2023 til 2024'!$B296,Bakgrunnsdata!$D:$D,'Endring fra 2023 til 2024'!G$1)</f>
        <v>95452.150917019608</v>
      </c>
      <c r="H296" s="2">
        <f>SUMIFS(Bakgrunnsdata!$F:$F,Bakgrunnsdata!$C:$C,'Endring fra 2023 til 2024'!$B296,Bakgrunnsdata!$D:$D,'Endring fra 2023 til 2024'!H$1)</f>
        <v>95938.280803194357</v>
      </c>
      <c r="I296" s="2">
        <f>SUMIFS(Bakgrunnsdata!$F:$F,Bakgrunnsdata!$C:$C,'Endring fra 2023 til 2024'!$B296,Bakgrunnsdata!$D:$D,'Endring fra 2023 til 2024'!I$1)</f>
        <v>97686.73674457641</v>
      </c>
      <c r="J296" s="2">
        <f>SUMIFS(Bakgrunnsdata!$F:$F,Bakgrunnsdata!$C:$C,'Endring fra 2023 til 2024'!$B296,Bakgrunnsdata!$D:$D,'Endring fra 2023 til 2024'!J$1)</f>
        <v>104980.16949441796</v>
      </c>
      <c r="K296" s="2">
        <f>SUMIFS(Bakgrunnsdata!$F:$F,Bakgrunnsdata!$C:$C,'Endring fra 2023 til 2024'!$B296,Bakgrunnsdata!$D:$D,'Endring fra 2023 til 2024'!K$1)</f>
        <v>104228.3053629155</v>
      </c>
      <c r="L296" s="2">
        <f>SUMIFS(Bakgrunnsdata!$F:$F,Bakgrunnsdata!$C:$C,'Endring fra 2023 til 2024'!$B296,Bakgrunnsdata!$D:$D,'Endring fra 2023 til 2024'!L$1)</f>
        <v>101731.5881110006</v>
      </c>
      <c r="M296" s="2">
        <f>SUMIFS(Bakgrunnsdata!$F:$F,Bakgrunnsdata!$C:$C,'Endring fra 2023 til 2024'!$B296,Bakgrunnsdata!$D:$D,'Endring fra 2023 til 2024'!M$1)</f>
        <v>105135.36054024476</v>
      </c>
      <c r="N296" s="2">
        <f>SUMIFS(Bakgrunnsdata!$F:$F,Bakgrunnsdata!$C:$C,'Endring fra 2023 til 2024'!$B296,Bakgrunnsdata!$D:$D,'Endring fra 2023 til 2024'!N$1)</f>
        <v>104580.02343589543</v>
      </c>
      <c r="O296" s="2">
        <f>SUMIFS(Bakgrunnsdata!$F:$F,Bakgrunnsdata!$C:$C,'Endring fra 2023 til 2024'!$B296,Bakgrunnsdata!$D:$D,'Endring fra 2023 til 2024'!O$1)</f>
        <v>106560.47101118832</v>
      </c>
      <c r="P296" s="2">
        <f>SUMIFS(Bakgrunnsdata!$F:$F,Bakgrunnsdata!$C:$C,'Endring fra 2023 til 2024'!$B296,Bakgrunnsdata!$D:$D,'Endring fra 2023 til 2024'!P$1)</f>
        <v>108025.87043880144</v>
      </c>
      <c r="Q296" s="5">
        <f t="shared" si="8"/>
        <v>1.3751810720311841E-2</v>
      </c>
      <c r="R296" s="6">
        <f t="shared" si="9"/>
        <v>1465.399427613127</v>
      </c>
    </row>
    <row r="297" spans="1:18">
      <c r="A297" t="s">
        <v>530</v>
      </c>
      <c r="B297" t="s">
        <v>605</v>
      </c>
      <c r="C297" t="s">
        <v>606</v>
      </c>
      <c r="D297" s="2">
        <f>SUMIFS(Bakgrunnsdata!$F:$F,Bakgrunnsdata!$C:$C,'Endring fra 2023 til 2024'!$B297,Bakgrunnsdata!$D:$D,'Endring fra 2023 til 2024'!D$1)</f>
        <v>19158.934067465172</v>
      </c>
      <c r="E297" s="2">
        <f>SUMIFS(Bakgrunnsdata!$F:$F,Bakgrunnsdata!$C:$C,'Endring fra 2023 til 2024'!$B297,Bakgrunnsdata!$D:$D,'Endring fra 2023 til 2024'!E$1)</f>
        <v>19403.622195092576</v>
      </c>
      <c r="F297" s="2">
        <f>SUMIFS(Bakgrunnsdata!$F:$F,Bakgrunnsdata!$C:$C,'Endring fra 2023 til 2024'!$B297,Bakgrunnsdata!$D:$D,'Endring fra 2023 til 2024'!F$1)</f>
        <v>19596.615551953742</v>
      </c>
      <c r="G297" s="2">
        <f>SUMIFS(Bakgrunnsdata!$F:$F,Bakgrunnsdata!$C:$C,'Endring fra 2023 til 2024'!$B297,Bakgrunnsdata!$D:$D,'Endring fra 2023 til 2024'!G$1)</f>
        <v>19510.151233669079</v>
      </c>
      <c r="H297" s="2">
        <f>SUMIFS(Bakgrunnsdata!$F:$F,Bakgrunnsdata!$C:$C,'Endring fra 2023 til 2024'!$B297,Bakgrunnsdata!$D:$D,'Endring fra 2023 til 2024'!H$1)</f>
        <v>20384.114190345495</v>
      </c>
      <c r="I297" s="2">
        <f>SUMIFS(Bakgrunnsdata!$F:$F,Bakgrunnsdata!$C:$C,'Endring fra 2023 til 2024'!$B297,Bakgrunnsdata!$D:$D,'Endring fra 2023 til 2024'!I$1)</f>
        <v>19790.145655838347</v>
      </c>
      <c r="J297" s="2">
        <f>SUMIFS(Bakgrunnsdata!$F:$F,Bakgrunnsdata!$C:$C,'Endring fra 2023 til 2024'!$B297,Bakgrunnsdata!$D:$D,'Endring fra 2023 til 2024'!J$1)</f>
        <v>19241.654861976393</v>
      </c>
      <c r="K297" s="2">
        <f>SUMIFS(Bakgrunnsdata!$F:$F,Bakgrunnsdata!$C:$C,'Endring fra 2023 til 2024'!$B297,Bakgrunnsdata!$D:$D,'Endring fra 2023 til 2024'!K$1)</f>
        <v>18532.47559932775</v>
      </c>
      <c r="L297" s="2">
        <f>SUMIFS(Bakgrunnsdata!$F:$F,Bakgrunnsdata!$C:$C,'Endring fra 2023 til 2024'!$B297,Bakgrunnsdata!$D:$D,'Endring fra 2023 til 2024'!L$1)</f>
        <v>18463.696484268174</v>
      </c>
      <c r="M297" s="2">
        <f>SUMIFS(Bakgrunnsdata!$F:$F,Bakgrunnsdata!$C:$C,'Endring fra 2023 til 2024'!$B297,Bakgrunnsdata!$D:$D,'Endring fra 2023 til 2024'!M$1)</f>
        <v>18943.489559953272</v>
      </c>
      <c r="N297" s="2">
        <f>SUMIFS(Bakgrunnsdata!$F:$F,Bakgrunnsdata!$C:$C,'Endring fra 2023 til 2024'!$B297,Bakgrunnsdata!$D:$D,'Endring fra 2023 til 2024'!N$1)</f>
        <v>18372.459084547507</v>
      </c>
      <c r="O297" s="2">
        <f>SUMIFS(Bakgrunnsdata!$F:$F,Bakgrunnsdata!$C:$C,'Endring fra 2023 til 2024'!$B297,Bakgrunnsdata!$D:$D,'Endring fra 2023 til 2024'!O$1)</f>
        <v>17471.446072108127</v>
      </c>
      <c r="P297" s="2">
        <f>SUMIFS(Bakgrunnsdata!$F:$F,Bakgrunnsdata!$C:$C,'Endring fra 2023 til 2024'!$B297,Bakgrunnsdata!$D:$D,'Endring fra 2023 til 2024'!P$1)</f>
        <v>17539.111224704306</v>
      </c>
      <c r="Q297" s="5">
        <f t="shared" si="8"/>
        <v>3.8728993763259556E-3</v>
      </c>
      <c r="R297" s="6">
        <f t="shared" si="9"/>
        <v>67.665152596178814</v>
      </c>
    </row>
    <row r="298" spans="1:18">
      <c r="A298" t="s">
        <v>607</v>
      </c>
      <c r="B298" t="s">
        <v>608</v>
      </c>
      <c r="C298" t="s">
        <v>609</v>
      </c>
      <c r="D298" s="2">
        <f>SUMIFS(Bakgrunnsdata!$F:$F,Bakgrunnsdata!$C:$C,'Endring fra 2023 til 2024'!$B298,Bakgrunnsdata!$D:$D,'Endring fra 2023 til 2024'!D$1)</f>
        <v>95207.075135738487</v>
      </c>
      <c r="E298" s="2">
        <f>SUMIFS(Bakgrunnsdata!$F:$F,Bakgrunnsdata!$C:$C,'Endring fra 2023 til 2024'!$B298,Bakgrunnsdata!$D:$D,'Endring fra 2023 til 2024'!E$1)</f>
        <v>92998.983920031649</v>
      </c>
      <c r="F298" s="2">
        <f>SUMIFS(Bakgrunnsdata!$F:$F,Bakgrunnsdata!$C:$C,'Endring fra 2023 til 2024'!$B298,Bakgrunnsdata!$D:$D,'Endring fra 2023 til 2024'!F$1)</f>
        <v>91672.470617525745</v>
      </c>
      <c r="G298" s="2">
        <f>SUMIFS(Bakgrunnsdata!$F:$F,Bakgrunnsdata!$C:$C,'Endring fra 2023 til 2024'!$B298,Bakgrunnsdata!$D:$D,'Endring fra 2023 til 2024'!G$1)</f>
        <v>89135.474372511031</v>
      </c>
      <c r="H298" s="2">
        <f>SUMIFS(Bakgrunnsdata!$F:$F,Bakgrunnsdata!$C:$C,'Endring fra 2023 til 2024'!$B298,Bakgrunnsdata!$D:$D,'Endring fra 2023 til 2024'!H$1)</f>
        <v>87172.495185622436</v>
      </c>
      <c r="I298" s="2">
        <f>SUMIFS(Bakgrunnsdata!$F:$F,Bakgrunnsdata!$C:$C,'Endring fra 2023 til 2024'!$B298,Bakgrunnsdata!$D:$D,'Endring fra 2023 til 2024'!I$1)</f>
        <v>96100.653196267172</v>
      </c>
      <c r="J298" s="2">
        <f>SUMIFS(Bakgrunnsdata!$F:$F,Bakgrunnsdata!$C:$C,'Endring fra 2023 til 2024'!$B298,Bakgrunnsdata!$D:$D,'Endring fra 2023 til 2024'!J$1)</f>
        <v>100511.93471895334</v>
      </c>
      <c r="K298" s="2">
        <f>SUMIFS(Bakgrunnsdata!$F:$F,Bakgrunnsdata!$C:$C,'Endring fra 2023 til 2024'!$B298,Bakgrunnsdata!$D:$D,'Endring fra 2023 til 2024'!K$1)</f>
        <v>95796.454854509837</v>
      </c>
      <c r="L298" s="2">
        <f>SUMIFS(Bakgrunnsdata!$F:$F,Bakgrunnsdata!$C:$C,'Endring fra 2023 til 2024'!$B298,Bakgrunnsdata!$D:$D,'Endring fra 2023 til 2024'!L$1)</f>
        <v>85812.755837889999</v>
      </c>
      <c r="M298" s="2">
        <f>SUMIFS(Bakgrunnsdata!$F:$F,Bakgrunnsdata!$C:$C,'Endring fra 2023 til 2024'!$B298,Bakgrunnsdata!$D:$D,'Endring fra 2023 til 2024'!M$1)</f>
        <v>76242.593256565044</v>
      </c>
      <c r="N298" s="2">
        <f>SUMIFS(Bakgrunnsdata!$F:$F,Bakgrunnsdata!$C:$C,'Endring fra 2023 til 2024'!$B298,Bakgrunnsdata!$D:$D,'Endring fra 2023 til 2024'!N$1)</f>
        <v>74550.199734193666</v>
      </c>
      <c r="O298" s="2">
        <f>SUMIFS(Bakgrunnsdata!$F:$F,Bakgrunnsdata!$C:$C,'Endring fra 2023 til 2024'!$B298,Bakgrunnsdata!$D:$D,'Endring fra 2023 til 2024'!O$1)</f>
        <v>67851.653965744103</v>
      </c>
      <c r="P298" s="2">
        <f>SUMIFS(Bakgrunnsdata!$F:$F,Bakgrunnsdata!$C:$C,'Endring fra 2023 til 2024'!$B298,Bakgrunnsdata!$D:$D,'Endring fra 2023 til 2024'!P$1)</f>
        <v>63909.368800946053</v>
      </c>
      <c r="Q298" s="5">
        <f t="shared" si="8"/>
        <v>-5.8101533778209258E-2</v>
      </c>
      <c r="R298" s="6">
        <f t="shared" si="9"/>
        <v>-3942.2851647980497</v>
      </c>
    </row>
    <row r="299" spans="1:18">
      <c r="A299" t="s">
        <v>607</v>
      </c>
      <c r="B299" t="s">
        <v>610</v>
      </c>
      <c r="C299" t="s">
        <v>611</v>
      </c>
      <c r="D299" s="2">
        <f>SUMIFS(Bakgrunnsdata!$F:$F,Bakgrunnsdata!$C:$C,'Endring fra 2023 til 2024'!$B299,Bakgrunnsdata!$D:$D,'Endring fra 2023 til 2024'!D$1)</f>
        <v>200271.14680591971</v>
      </c>
      <c r="E299" s="2">
        <f>SUMIFS(Bakgrunnsdata!$F:$F,Bakgrunnsdata!$C:$C,'Endring fra 2023 til 2024'!$B299,Bakgrunnsdata!$D:$D,'Endring fra 2023 til 2024'!E$1)</f>
        <v>205109.31472731757</v>
      </c>
      <c r="F299" s="2">
        <f>SUMIFS(Bakgrunnsdata!$F:$F,Bakgrunnsdata!$C:$C,'Endring fra 2023 til 2024'!$B299,Bakgrunnsdata!$D:$D,'Endring fra 2023 til 2024'!F$1)</f>
        <v>198367.85219564897</v>
      </c>
      <c r="G299" s="2">
        <f>SUMIFS(Bakgrunnsdata!$F:$F,Bakgrunnsdata!$C:$C,'Endring fra 2023 til 2024'!$B299,Bakgrunnsdata!$D:$D,'Endring fra 2023 til 2024'!G$1)</f>
        <v>200335.72668445401</v>
      </c>
      <c r="H299" s="2">
        <f>SUMIFS(Bakgrunnsdata!$F:$F,Bakgrunnsdata!$C:$C,'Endring fra 2023 til 2024'!$B299,Bakgrunnsdata!$D:$D,'Endring fra 2023 til 2024'!H$1)</f>
        <v>180452.39059486007</v>
      </c>
      <c r="I299" s="2">
        <f>SUMIFS(Bakgrunnsdata!$F:$F,Bakgrunnsdata!$C:$C,'Endring fra 2023 til 2024'!$B299,Bakgrunnsdata!$D:$D,'Endring fra 2023 til 2024'!I$1)</f>
        <v>170936.28989593359</v>
      </c>
      <c r="J299" s="2">
        <f>SUMIFS(Bakgrunnsdata!$F:$F,Bakgrunnsdata!$C:$C,'Endring fra 2023 til 2024'!$B299,Bakgrunnsdata!$D:$D,'Endring fra 2023 til 2024'!J$1)</f>
        <v>175570.82132701119</v>
      </c>
      <c r="K299" s="2">
        <f>SUMIFS(Bakgrunnsdata!$F:$F,Bakgrunnsdata!$C:$C,'Endring fra 2023 til 2024'!$B299,Bakgrunnsdata!$D:$D,'Endring fra 2023 til 2024'!K$1)</f>
        <v>169807.60555537726</v>
      </c>
      <c r="L299" s="2">
        <f>SUMIFS(Bakgrunnsdata!$F:$F,Bakgrunnsdata!$C:$C,'Endring fra 2023 til 2024'!$B299,Bakgrunnsdata!$D:$D,'Endring fra 2023 til 2024'!L$1)</f>
        <v>160285.5047201197</v>
      </c>
      <c r="M299" s="2">
        <f>SUMIFS(Bakgrunnsdata!$F:$F,Bakgrunnsdata!$C:$C,'Endring fra 2023 til 2024'!$B299,Bakgrunnsdata!$D:$D,'Endring fra 2023 til 2024'!M$1)</f>
        <v>163851.2231158209</v>
      </c>
      <c r="N299" s="2">
        <f>SUMIFS(Bakgrunnsdata!$F:$F,Bakgrunnsdata!$C:$C,'Endring fra 2023 til 2024'!$B299,Bakgrunnsdata!$D:$D,'Endring fra 2023 til 2024'!N$1)</f>
        <v>155284.14440228755</v>
      </c>
      <c r="O299" s="2">
        <f>SUMIFS(Bakgrunnsdata!$F:$F,Bakgrunnsdata!$C:$C,'Endring fra 2023 til 2024'!$B299,Bakgrunnsdata!$D:$D,'Endring fra 2023 til 2024'!O$1)</f>
        <v>141895.80893374921</v>
      </c>
      <c r="P299" s="2">
        <f>SUMIFS(Bakgrunnsdata!$F:$F,Bakgrunnsdata!$C:$C,'Endring fra 2023 til 2024'!$B299,Bakgrunnsdata!$D:$D,'Endring fra 2023 til 2024'!P$1)</f>
        <v>141738.99778361808</v>
      </c>
      <c r="Q299" s="5">
        <f t="shared" si="8"/>
        <v>-1.1051147409459894E-3</v>
      </c>
      <c r="R299" s="6">
        <f t="shared" si="9"/>
        <v>-156.81115013113595</v>
      </c>
    </row>
    <row r="300" spans="1:18">
      <c r="A300" t="s">
        <v>607</v>
      </c>
      <c r="B300" t="s">
        <v>612</v>
      </c>
      <c r="C300" t="s">
        <v>613</v>
      </c>
      <c r="D300" s="2">
        <f>SUMIFS(Bakgrunnsdata!$F:$F,Bakgrunnsdata!$C:$C,'Endring fra 2023 til 2024'!$B300,Bakgrunnsdata!$D:$D,'Endring fra 2023 til 2024'!D$1)</f>
        <v>662762.0514525288</v>
      </c>
      <c r="E300" s="2">
        <f>SUMIFS(Bakgrunnsdata!$F:$F,Bakgrunnsdata!$C:$C,'Endring fra 2023 til 2024'!$B300,Bakgrunnsdata!$D:$D,'Endring fra 2023 til 2024'!E$1)</f>
        <v>640310.51614723657</v>
      </c>
      <c r="F300" s="2">
        <f>SUMIFS(Bakgrunnsdata!$F:$F,Bakgrunnsdata!$C:$C,'Endring fra 2023 til 2024'!$B300,Bakgrunnsdata!$D:$D,'Endring fra 2023 til 2024'!F$1)</f>
        <v>637835.03618597949</v>
      </c>
      <c r="G300" s="2">
        <f>SUMIFS(Bakgrunnsdata!$F:$F,Bakgrunnsdata!$C:$C,'Endring fra 2023 til 2024'!$B300,Bakgrunnsdata!$D:$D,'Endring fra 2023 til 2024'!G$1)</f>
        <v>624874.6010248008</v>
      </c>
      <c r="H300" s="2">
        <f>SUMIFS(Bakgrunnsdata!$F:$F,Bakgrunnsdata!$C:$C,'Endring fra 2023 til 2024'!$B300,Bakgrunnsdata!$D:$D,'Endring fra 2023 til 2024'!H$1)</f>
        <v>546538.50181263336</v>
      </c>
      <c r="I300" s="2">
        <f>SUMIFS(Bakgrunnsdata!$F:$F,Bakgrunnsdata!$C:$C,'Endring fra 2023 til 2024'!$B300,Bakgrunnsdata!$D:$D,'Endring fra 2023 til 2024'!I$1)</f>
        <v>631758.90256023838</v>
      </c>
      <c r="J300" s="2">
        <f>SUMIFS(Bakgrunnsdata!$F:$F,Bakgrunnsdata!$C:$C,'Endring fra 2023 til 2024'!$B300,Bakgrunnsdata!$D:$D,'Endring fra 2023 til 2024'!J$1)</f>
        <v>665634.00159591809</v>
      </c>
      <c r="K300" s="2">
        <f>SUMIFS(Bakgrunnsdata!$F:$F,Bakgrunnsdata!$C:$C,'Endring fra 2023 til 2024'!$B300,Bakgrunnsdata!$D:$D,'Endring fra 2023 til 2024'!K$1)</f>
        <v>635149.15156343696</v>
      </c>
      <c r="L300" s="2">
        <f>SUMIFS(Bakgrunnsdata!$F:$F,Bakgrunnsdata!$C:$C,'Endring fra 2023 til 2024'!$B300,Bakgrunnsdata!$D:$D,'Endring fra 2023 til 2024'!L$1)</f>
        <v>586540.95721333416</v>
      </c>
      <c r="M300" s="2">
        <f>SUMIFS(Bakgrunnsdata!$F:$F,Bakgrunnsdata!$C:$C,'Endring fra 2023 til 2024'!$B300,Bakgrunnsdata!$D:$D,'Endring fra 2023 til 2024'!M$1)</f>
        <v>423780.01327106199</v>
      </c>
      <c r="N300" s="2">
        <f>SUMIFS(Bakgrunnsdata!$F:$F,Bakgrunnsdata!$C:$C,'Endring fra 2023 til 2024'!$B300,Bakgrunnsdata!$D:$D,'Endring fra 2023 til 2024'!N$1)</f>
        <v>247792.19622895148</v>
      </c>
      <c r="O300" s="2">
        <f>SUMIFS(Bakgrunnsdata!$F:$F,Bakgrunnsdata!$C:$C,'Endring fra 2023 til 2024'!$B300,Bakgrunnsdata!$D:$D,'Endring fra 2023 til 2024'!O$1)</f>
        <v>224782.59901404358</v>
      </c>
      <c r="P300" s="2">
        <f>SUMIFS(Bakgrunnsdata!$F:$F,Bakgrunnsdata!$C:$C,'Endring fra 2023 til 2024'!$B300,Bakgrunnsdata!$D:$D,'Endring fra 2023 til 2024'!P$1)</f>
        <v>211687.54025900899</v>
      </c>
      <c r="Q300" s="5">
        <f t="shared" si="8"/>
        <v>-5.8256550162125498E-2</v>
      </c>
      <c r="R300" s="6">
        <f t="shared" si="9"/>
        <v>-13095.058755034581</v>
      </c>
    </row>
    <row r="301" spans="1:18">
      <c r="A301" t="s">
        <v>607</v>
      </c>
      <c r="B301" t="s">
        <v>614</v>
      </c>
      <c r="C301" t="s">
        <v>615</v>
      </c>
      <c r="D301" s="2">
        <f>SUMIFS(Bakgrunnsdata!$F:$F,Bakgrunnsdata!$C:$C,'Endring fra 2023 til 2024'!$B301,Bakgrunnsdata!$D:$D,'Endring fra 2023 til 2024'!D$1)</f>
        <v>268008.54312466795</v>
      </c>
      <c r="E301" s="2">
        <f>SUMIFS(Bakgrunnsdata!$F:$F,Bakgrunnsdata!$C:$C,'Endring fra 2023 til 2024'!$B301,Bakgrunnsdata!$D:$D,'Endring fra 2023 til 2024'!E$1)</f>
        <v>260047.23078284672</v>
      </c>
      <c r="F301" s="2">
        <f>SUMIFS(Bakgrunnsdata!$F:$F,Bakgrunnsdata!$C:$C,'Endring fra 2023 til 2024'!$B301,Bakgrunnsdata!$D:$D,'Endring fra 2023 til 2024'!F$1)</f>
        <v>262726.62835776375</v>
      </c>
      <c r="G301" s="2">
        <f>SUMIFS(Bakgrunnsdata!$F:$F,Bakgrunnsdata!$C:$C,'Endring fra 2023 til 2024'!$B301,Bakgrunnsdata!$D:$D,'Endring fra 2023 til 2024'!G$1)</f>
        <v>252676.18364307718</v>
      </c>
      <c r="H301" s="2">
        <f>SUMIFS(Bakgrunnsdata!$F:$F,Bakgrunnsdata!$C:$C,'Endring fra 2023 til 2024'!$B301,Bakgrunnsdata!$D:$D,'Endring fra 2023 til 2024'!H$1)</f>
        <v>249709.86430036934</v>
      </c>
      <c r="I301" s="2">
        <f>SUMIFS(Bakgrunnsdata!$F:$F,Bakgrunnsdata!$C:$C,'Endring fra 2023 til 2024'!$B301,Bakgrunnsdata!$D:$D,'Endring fra 2023 til 2024'!I$1)</f>
        <v>236715.60188035524</v>
      </c>
      <c r="J301" s="2">
        <f>SUMIFS(Bakgrunnsdata!$F:$F,Bakgrunnsdata!$C:$C,'Endring fra 2023 til 2024'!$B301,Bakgrunnsdata!$D:$D,'Endring fra 2023 til 2024'!J$1)</f>
        <v>249113.38576296993</v>
      </c>
      <c r="K301" s="2">
        <f>SUMIFS(Bakgrunnsdata!$F:$F,Bakgrunnsdata!$C:$C,'Endring fra 2023 til 2024'!$B301,Bakgrunnsdata!$D:$D,'Endring fra 2023 til 2024'!K$1)</f>
        <v>235799.80086241942</v>
      </c>
      <c r="L301" s="2">
        <f>SUMIFS(Bakgrunnsdata!$F:$F,Bakgrunnsdata!$C:$C,'Endring fra 2023 til 2024'!$B301,Bakgrunnsdata!$D:$D,'Endring fra 2023 til 2024'!L$1)</f>
        <v>203162.2693850791</v>
      </c>
      <c r="M301" s="2">
        <f>SUMIFS(Bakgrunnsdata!$F:$F,Bakgrunnsdata!$C:$C,'Endring fra 2023 til 2024'!$B301,Bakgrunnsdata!$D:$D,'Endring fra 2023 til 2024'!M$1)</f>
        <v>208288.41348019306</v>
      </c>
      <c r="N301" s="2">
        <f>SUMIFS(Bakgrunnsdata!$F:$F,Bakgrunnsdata!$C:$C,'Endring fra 2023 til 2024'!$B301,Bakgrunnsdata!$D:$D,'Endring fra 2023 til 2024'!N$1)</f>
        <v>215106.72139544896</v>
      </c>
      <c r="O301" s="2">
        <f>SUMIFS(Bakgrunnsdata!$F:$F,Bakgrunnsdata!$C:$C,'Endring fra 2023 til 2024'!$B301,Bakgrunnsdata!$D:$D,'Endring fra 2023 til 2024'!O$1)</f>
        <v>195348.87801784652</v>
      </c>
      <c r="P301" s="2">
        <f>SUMIFS(Bakgrunnsdata!$F:$F,Bakgrunnsdata!$C:$C,'Endring fra 2023 til 2024'!$B301,Bakgrunnsdata!$D:$D,'Endring fra 2023 til 2024'!P$1)</f>
        <v>177871.72615626664</v>
      </c>
      <c r="Q301" s="5">
        <f t="shared" si="8"/>
        <v>-8.9466353935154008E-2</v>
      </c>
      <c r="R301" s="6">
        <f t="shared" si="9"/>
        <v>-17477.151861579885</v>
      </c>
    </row>
    <row r="302" spans="1:18">
      <c r="A302" t="s">
        <v>607</v>
      </c>
      <c r="B302" t="s">
        <v>616</v>
      </c>
      <c r="C302" t="s">
        <v>617</v>
      </c>
      <c r="D302" s="2">
        <f>SUMIFS(Bakgrunnsdata!$F:$F,Bakgrunnsdata!$C:$C,'Endring fra 2023 til 2024'!$B302,Bakgrunnsdata!$D:$D,'Endring fra 2023 til 2024'!D$1)</f>
        <v>236063.68993705849</v>
      </c>
      <c r="E302" s="2">
        <f>SUMIFS(Bakgrunnsdata!$F:$F,Bakgrunnsdata!$C:$C,'Endring fra 2023 til 2024'!$B302,Bakgrunnsdata!$D:$D,'Endring fra 2023 til 2024'!E$1)</f>
        <v>236150.68893199245</v>
      </c>
      <c r="F302" s="2">
        <f>SUMIFS(Bakgrunnsdata!$F:$F,Bakgrunnsdata!$C:$C,'Endring fra 2023 til 2024'!$B302,Bakgrunnsdata!$D:$D,'Endring fra 2023 til 2024'!F$1)</f>
        <v>230696.32921121281</v>
      </c>
      <c r="G302" s="2">
        <f>SUMIFS(Bakgrunnsdata!$F:$F,Bakgrunnsdata!$C:$C,'Endring fra 2023 til 2024'!$B302,Bakgrunnsdata!$D:$D,'Endring fra 2023 til 2024'!G$1)</f>
        <v>230120.2432357567</v>
      </c>
      <c r="H302" s="2">
        <f>SUMIFS(Bakgrunnsdata!$F:$F,Bakgrunnsdata!$C:$C,'Endring fra 2023 til 2024'!$B302,Bakgrunnsdata!$D:$D,'Endring fra 2023 til 2024'!H$1)</f>
        <v>223628.36239549689</v>
      </c>
      <c r="I302" s="2">
        <f>SUMIFS(Bakgrunnsdata!$F:$F,Bakgrunnsdata!$C:$C,'Endring fra 2023 til 2024'!$B302,Bakgrunnsdata!$D:$D,'Endring fra 2023 til 2024'!I$1)</f>
        <v>213119.12092699952</v>
      </c>
      <c r="J302" s="2">
        <f>SUMIFS(Bakgrunnsdata!$F:$F,Bakgrunnsdata!$C:$C,'Endring fra 2023 til 2024'!$B302,Bakgrunnsdata!$D:$D,'Endring fra 2023 til 2024'!J$1)</f>
        <v>226426.39176103004</v>
      </c>
      <c r="K302" s="2">
        <f>SUMIFS(Bakgrunnsdata!$F:$F,Bakgrunnsdata!$C:$C,'Endring fra 2023 til 2024'!$B302,Bakgrunnsdata!$D:$D,'Endring fra 2023 til 2024'!K$1)</f>
        <v>213059.56061640411</v>
      </c>
      <c r="L302" s="2">
        <f>SUMIFS(Bakgrunnsdata!$F:$F,Bakgrunnsdata!$C:$C,'Endring fra 2023 til 2024'!$B302,Bakgrunnsdata!$D:$D,'Endring fra 2023 til 2024'!L$1)</f>
        <v>208158.50896684587</v>
      </c>
      <c r="M302" s="2">
        <f>SUMIFS(Bakgrunnsdata!$F:$F,Bakgrunnsdata!$C:$C,'Endring fra 2023 til 2024'!$B302,Bakgrunnsdata!$D:$D,'Endring fra 2023 til 2024'!M$1)</f>
        <v>208701.75521878322</v>
      </c>
      <c r="N302" s="2">
        <f>SUMIFS(Bakgrunnsdata!$F:$F,Bakgrunnsdata!$C:$C,'Endring fra 2023 til 2024'!$B302,Bakgrunnsdata!$D:$D,'Endring fra 2023 til 2024'!N$1)</f>
        <v>203494.18814323368</v>
      </c>
      <c r="O302" s="2">
        <f>SUMIFS(Bakgrunnsdata!$F:$F,Bakgrunnsdata!$C:$C,'Endring fra 2023 til 2024'!$B302,Bakgrunnsdata!$D:$D,'Endring fra 2023 til 2024'!O$1)</f>
        <v>182026.47472956838</v>
      </c>
      <c r="P302" s="2">
        <f>SUMIFS(Bakgrunnsdata!$F:$F,Bakgrunnsdata!$C:$C,'Endring fra 2023 til 2024'!$B302,Bakgrunnsdata!$D:$D,'Endring fra 2023 til 2024'!P$1)</f>
        <v>183323.58111012398</v>
      </c>
      <c r="Q302" s="5">
        <f t="shared" si="8"/>
        <v>7.1259215588428404E-3</v>
      </c>
      <c r="R302" s="6">
        <f t="shared" si="9"/>
        <v>1297.1063805556041</v>
      </c>
    </row>
    <row r="303" spans="1:18">
      <c r="A303" t="s">
        <v>607</v>
      </c>
      <c r="B303" t="s">
        <v>618</v>
      </c>
      <c r="C303" t="s">
        <v>619</v>
      </c>
      <c r="D303" s="2">
        <f>SUMIFS(Bakgrunnsdata!$F:$F,Bakgrunnsdata!$C:$C,'Endring fra 2023 til 2024'!$B303,Bakgrunnsdata!$D:$D,'Endring fra 2023 til 2024'!D$1)</f>
        <v>93103.508417940466</v>
      </c>
      <c r="E303" s="2">
        <f>SUMIFS(Bakgrunnsdata!$F:$F,Bakgrunnsdata!$C:$C,'Endring fra 2023 til 2024'!$B303,Bakgrunnsdata!$D:$D,'Endring fra 2023 til 2024'!E$1)</f>
        <v>92011.1315395735</v>
      </c>
      <c r="F303" s="2">
        <f>SUMIFS(Bakgrunnsdata!$F:$F,Bakgrunnsdata!$C:$C,'Endring fra 2023 til 2024'!$B303,Bakgrunnsdata!$D:$D,'Endring fra 2023 til 2024'!F$1)</f>
        <v>92964.939640096243</v>
      </c>
      <c r="G303" s="2">
        <f>SUMIFS(Bakgrunnsdata!$F:$F,Bakgrunnsdata!$C:$C,'Endring fra 2023 til 2024'!$B303,Bakgrunnsdata!$D:$D,'Endring fra 2023 til 2024'!G$1)</f>
        <v>91454.994237936276</v>
      </c>
      <c r="H303" s="2">
        <f>SUMIFS(Bakgrunnsdata!$F:$F,Bakgrunnsdata!$C:$C,'Endring fra 2023 til 2024'!$B303,Bakgrunnsdata!$D:$D,'Endring fra 2023 til 2024'!H$1)</f>
        <v>87996.583679604635</v>
      </c>
      <c r="I303" s="2">
        <f>SUMIFS(Bakgrunnsdata!$F:$F,Bakgrunnsdata!$C:$C,'Endring fra 2023 til 2024'!$B303,Bakgrunnsdata!$D:$D,'Endring fra 2023 til 2024'!I$1)</f>
        <v>88054.347404521832</v>
      </c>
      <c r="J303" s="2">
        <f>SUMIFS(Bakgrunnsdata!$F:$F,Bakgrunnsdata!$C:$C,'Endring fra 2023 til 2024'!$B303,Bakgrunnsdata!$D:$D,'Endring fra 2023 til 2024'!J$1)</f>
        <v>91065.326150420296</v>
      </c>
      <c r="K303" s="2">
        <f>SUMIFS(Bakgrunnsdata!$F:$F,Bakgrunnsdata!$C:$C,'Endring fra 2023 til 2024'!$B303,Bakgrunnsdata!$D:$D,'Endring fra 2023 til 2024'!K$1)</f>
        <v>91545.623015710706</v>
      </c>
      <c r="L303" s="2">
        <f>SUMIFS(Bakgrunnsdata!$F:$F,Bakgrunnsdata!$C:$C,'Endring fra 2023 til 2024'!$B303,Bakgrunnsdata!$D:$D,'Endring fra 2023 til 2024'!L$1)</f>
        <v>63703.386459667818</v>
      </c>
      <c r="M303" s="2">
        <f>SUMIFS(Bakgrunnsdata!$F:$F,Bakgrunnsdata!$C:$C,'Endring fra 2023 til 2024'!$B303,Bakgrunnsdata!$D:$D,'Endring fra 2023 til 2024'!M$1)</f>
        <v>66358.58375176767</v>
      </c>
      <c r="N303" s="2">
        <f>SUMIFS(Bakgrunnsdata!$F:$F,Bakgrunnsdata!$C:$C,'Endring fra 2023 til 2024'!$B303,Bakgrunnsdata!$D:$D,'Endring fra 2023 til 2024'!N$1)</f>
        <v>79679.328255382192</v>
      </c>
      <c r="O303" s="2">
        <f>SUMIFS(Bakgrunnsdata!$F:$F,Bakgrunnsdata!$C:$C,'Endring fra 2023 til 2024'!$B303,Bakgrunnsdata!$D:$D,'Endring fra 2023 til 2024'!O$1)</f>
        <v>68028.945604748267</v>
      </c>
      <c r="P303" s="2">
        <f>SUMIFS(Bakgrunnsdata!$F:$F,Bakgrunnsdata!$C:$C,'Endring fra 2023 til 2024'!$B303,Bakgrunnsdata!$D:$D,'Endring fra 2023 til 2024'!P$1)</f>
        <v>60901.891958359178</v>
      </c>
      <c r="Q303" s="5">
        <f t="shared" si="8"/>
        <v>-0.10476501705314745</v>
      </c>
      <c r="R303" s="6">
        <f t="shared" si="9"/>
        <v>-7127.0536463890894</v>
      </c>
    </row>
    <row r="304" spans="1:18">
      <c r="A304" t="s">
        <v>620</v>
      </c>
      <c r="B304" t="s">
        <v>621</v>
      </c>
      <c r="C304" t="s">
        <v>622</v>
      </c>
      <c r="D304" s="2">
        <f>SUMIFS(Bakgrunnsdata!$F:$F,Bakgrunnsdata!$C:$C,'Endring fra 2023 til 2024'!$B304,Bakgrunnsdata!$D:$D,'Endring fra 2023 til 2024'!D$1)</f>
        <v>919724.57283621002</v>
      </c>
      <c r="E304" s="2">
        <f>SUMIFS(Bakgrunnsdata!$F:$F,Bakgrunnsdata!$C:$C,'Endring fra 2023 til 2024'!$B304,Bakgrunnsdata!$D:$D,'Endring fra 2023 til 2024'!E$1)</f>
        <v>955949.64582657418</v>
      </c>
      <c r="F304" s="2">
        <f>SUMIFS(Bakgrunnsdata!$F:$F,Bakgrunnsdata!$C:$C,'Endring fra 2023 til 2024'!$B304,Bakgrunnsdata!$D:$D,'Endring fra 2023 til 2024'!F$1)</f>
        <v>950526.48866345303</v>
      </c>
      <c r="G304" s="2">
        <f>SUMIFS(Bakgrunnsdata!$F:$F,Bakgrunnsdata!$C:$C,'Endring fra 2023 til 2024'!$B304,Bakgrunnsdata!$D:$D,'Endring fra 2023 til 2024'!G$1)</f>
        <v>901874.66465933609</v>
      </c>
      <c r="H304" s="2">
        <f>SUMIFS(Bakgrunnsdata!$F:$F,Bakgrunnsdata!$C:$C,'Endring fra 2023 til 2024'!$B304,Bakgrunnsdata!$D:$D,'Endring fra 2023 til 2024'!H$1)</f>
        <v>841979.48117764283</v>
      </c>
      <c r="I304" s="2">
        <f>SUMIFS(Bakgrunnsdata!$F:$F,Bakgrunnsdata!$C:$C,'Endring fra 2023 til 2024'!$B304,Bakgrunnsdata!$D:$D,'Endring fra 2023 til 2024'!I$1)</f>
        <v>810063.12489361188</v>
      </c>
      <c r="J304" s="2">
        <f>SUMIFS(Bakgrunnsdata!$F:$F,Bakgrunnsdata!$C:$C,'Endring fra 2023 til 2024'!$B304,Bakgrunnsdata!$D:$D,'Endring fra 2023 til 2024'!J$1)</f>
        <v>828515.85922156472</v>
      </c>
      <c r="K304" s="2">
        <f>SUMIFS(Bakgrunnsdata!$F:$F,Bakgrunnsdata!$C:$C,'Endring fra 2023 til 2024'!$B304,Bakgrunnsdata!$D:$D,'Endring fra 2023 til 2024'!K$1)</f>
        <v>773517.20880585501</v>
      </c>
      <c r="L304" s="2">
        <f>SUMIFS(Bakgrunnsdata!$F:$F,Bakgrunnsdata!$C:$C,'Endring fra 2023 til 2024'!$B304,Bakgrunnsdata!$D:$D,'Endring fra 2023 til 2024'!L$1)</f>
        <v>703811.76466740144</v>
      </c>
      <c r="M304" s="2">
        <f>SUMIFS(Bakgrunnsdata!$F:$F,Bakgrunnsdata!$C:$C,'Endring fra 2023 til 2024'!$B304,Bakgrunnsdata!$D:$D,'Endring fra 2023 til 2024'!M$1)</f>
        <v>694626.91788478917</v>
      </c>
      <c r="N304" s="2">
        <f>SUMIFS(Bakgrunnsdata!$F:$F,Bakgrunnsdata!$C:$C,'Endring fra 2023 til 2024'!$B304,Bakgrunnsdata!$D:$D,'Endring fra 2023 til 2024'!N$1)</f>
        <v>701404.88681221951</v>
      </c>
      <c r="O304" s="2">
        <f>SUMIFS(Bakgrunnsdata!$F:$F,Bakgrunnsdata!$C:$C,'Endring fra 2023 til 2024'!$B304,Bakgrunnsdata!$D:$D,'Endring fra 2023 til 2024'!O$1)</f>
        <v>673926.18193648639</v>
      </c>
      <c r="P304" s="2">
        <f>SUMIFS(Bakgrunnsdata!$F:$F,Bakgrunnsdata!$C:$C,'Endring fra 2023 til 2024'!$B304,Bakgrunnsdata!$D:$D,'Endring fra 2023 til 2024'!P$1)</f>
        <v>657086.70839380298</v>
      </c>
      <c r="Q304" s="5">
        <f t="shared" si="8"/>
        <v>-2.4987118758758142E-2</v>
      </c>
      <c r="R304" s="6">
        <f t="shared" si="9"/>
        <v>-16839.473542683409</v>
      </c>
    </row>
    <row r="305" spans="1:18">
      <c r="A305" t="s">
        <v>620</v>
      </c>
      <c r="B305" t="s">
        <v>623</v>
      </c>
      <c r="C305" t="s">
        <v>624</v>
      </c>
      <c r="D305" s="2">
        <f>SUMIFS(Bakgrunnsdata!$F:$F,Bakgrunnsdata!$C:$C,'Endring fra 2023 til 2024'!$B305,Bakgrunnsdata!$D:$D,'Endring fra 2023 til 2024'!D$1)</f>
        <v>208085.25816943977</v>
      </c>
      <c r="E305" s="2">
        <f>SUMIFS(Bakgrunnsdata!$F:$F,Bakgrunnsdata!$C:$C,'Endring fra 2023 til 2024'!$B305,Bakgrunnsdata!$D:$D,'Endring fra 2023 til 2024'!E$1)</f>
        <v>198447.21538749844</v>
      </c>
      <c r="F305" s="2">
        <f>SUMIFS(Bakgrunnsdata!$F:$F,Bakgrunnsdata!$C:$C,'Endring fra 2023 til 2024'!$B305,Bakgrunnsdata!$D:$D,'Endring fra 2023 til 2024'!F$1)</f>
        <v>196345.1182864882</v>
      </c>
      <c r="G305" s="2">
        <f>SUMIFS(Bakgrunnsdata!$F:$F,Bakgrunnsdata!$C:$C,'Endring fra 2023 til 2024'!$B305,Bakgrunnsdata!$D:$D,'Endring fra 2023 til 2024'!G$1)</f>
        <v>206712.80261666331</v>
      </c>
      <c r="H305" s="2">
        <f>SUMIFS(Bakgrunnsdata!$F:$F,Bakgrunnsdata!$C:$C,'Endring fra 2023 til 2024'!$B305,Bakgrunnsdata!$D:$D,'Endring fra 2023 til 2024'!H$1)</f>
        <v>208110.39556116893</v>
      </c>
      <c r="I305" s="2">
        <f>SUMIFS(Bakgrunnsdata!$F:$F,Bakgrunnsdata!$C:$C,'Endring fra 2023 til 2024'!$B305,Bakgrunnsdata!$D:$D,'Endring fra 2023 til 2024'!I$1)</f>
        <v>183909.3757231918</v>
      </c>
      <c r="J305" s="2">
        <f>SUMIFS(Bakgrunnsdata!$F:$F,Bakgrunnsdata!$C:$C,'Endring fra 2023 til 2024'!$B305,Bakgrunnsdata!$D:$D,'Endring fra 2023 til 2024'!J$1)</f>
        <v>188449.45534693176</v>
      </c>
      <c r="K305" s="2">
        <f>SUMIFS(Bakgrunnsdata!$F:$F,Bakgrunnsdata!$C:$C,'Endring fra 2023 til 2024'!$B305,Bakgrunnsdata!$D:$D,'Endring fra 2023 til 2024'!K$1)</f>
        <v>192674.23202526185</v>
      </c>
      <c r="L305" s="2">
        <f>SUMIFS(Bakgrunnsdata!$F:$F,Bakgrunnsdata!$C:$C,'Endring fra 2023 til 2024'!$B305,Bakgrunnsdata!$D:$D,'Endring fra 2023 til 2024'!L$1)</f>
        <v>196361.07093730694</v>
      </c>
      <c r="M305" s="2">
        <f>SUMIFS(Bakgrunnsdata!$F:$F,Bakgrunnsdata!$C:$C,'Endring fra 2023 til 2024'!$B305,Bakgrunnsdata!$D:$D,'Endring fra 2023 til 2024'!M$1)</f>
        <v>174000.94612031244</v>
      </c>
      <c r="N305" s="2">
        <f>SUMIFS(Bakgrunnsdata!$F:$F,Bakgrunnsdata!$C:$C,'Endring fra 2023 til 2024'!$B305,Bakgrunnsdata!$D:$D,'Endring fra 2023 til 2024'!N$1)</f>
        <v>186661.15883300605</v>
      </c>
      <c r="O305" s="2">
        <f>SUMIFS(Bakgrunnsdata!$F:$F,Bakgrunnsdata!$C:$C,'Endring fra 2023 til 2024'!$B305,Bakgrunnsdata!$D:$D,'Endring fra 2023 til 2024'!O$1)</f>
        <v>190240.62784466791</v>
      </c>
      <c r="P305" s="2">
        <f>SUMIFS(Bakgrunnsdata!$F:$F,Bakgrunnsdata!$C:$C,'Endring fra 2023 til 2024'!$B305,Bakgrunnsdata!$D:$D,'Endring fra 2023 til 2024'!P$1)</f>
        <v>189342.51506058464</v>
      </c>
      <c r="Q305" s="5">
        <f t="shared" si="8"/>
        <v>-4.7209305092105192E-3</v>
      </c>
      <c r="R305" s="6">
        <f t="shared" si="9"/>
        <v>-898.11278408326325</v>
      </c>
    </row>
    <row r="306" spans="1:18">
      <c r="A306" t="s">
        <v>620</v>
      </c>
      <c r="B306" t="s">
        <v>625</v>
      </c>
      <c r="C306" t="s">
        <v>626</v>
      </c>
      <c r="D306" s="2">
        <f>SUMIFS(Bakgrunnsdata!$F:$F,Bakgrunnsdata!$C:$C,'Endring fra 2023 til 2024'!$B306,Bakgrunnsdata!$D:$D,'Endring fra 2023 til 2024'!D$1)</f>
        <v>32638.742384986195</v>
      </c>
      <c r="E306" s="2">
        <f>SUMIFS(Bakgrunnsdata!$F:$F,Bakgrunnsdata!$C:$C,'Endring fra 2023 til 2024'!$B306,Bakgrunnsdata!$D:$D,'Endring fra 2023 til 2024'!E$1)</f>
        <v>31951.148357897884</v>
      </c>
      <c r="F306" s="2">
        <f>SUMIFS(Bakgrunnsdata!$F:$F,Bakgrunnsdata!$C:$C,'Endring fra 2023 til 2024'!$B306,Bakgrunnsdata!$D:$D,'Endring fra 2023 til 2024'!F$1)</f>
        <v>32394.789971607526</v>
      </c>
      <c r="G306" s="2">
        <f>SUMIFS(Bakgrunnsdata!$F:$F,Bakgrunnsdata!$C:$C,'Endring fra 2023 til 2024'!$B306,Bakgrunnsdata!$D:$D,'Endring fra 2023 til 2024'!G$1)</f>
        <v>33761.371326015127</v>
      </c>
      <c r="H306" s="2">
        <f>SUMIFS(Bakgrunnsdata!$F:$F,Bakgrunnsdata!$C:$C,'Endring fra 2023 til 2024'!$B306,Bakgrunnsdata!$D:$D,'Endring fra 2023 til 2024'!H$1)</f>
        <v>33383.327446422234</v>
      </c>
      <c r="I306" s="2">
        <f>SUMIFS(Bakgrunnsdata!$F:$F,Bakgrunnsdata!$C:$C,'Endring fra 2023 til 2024'!$B306,Bakgrunnsdata!$D:$D,'Endring fra 2023 til 2024'!I$1)</f>
        <v>31869.172811927587</v>
      </c>
      <c r="J306" s="2">
        <f>SUMIFS(Bakgrunnsdata!$F:$F,Bakgrunnsdata!$C:$C,'Endring fra 2023 til 2024'!$B306,Bakgrunnsdata!$D:$D,'Endring fra 2023 til 2024'!J$1)</f>
        <v>33292.275487216997</v>
      </c>
      <c r="K306" s="2">
        <f>SUMIFS(Bakgrunnsdata!$F:$F,Bakgrunnsdata!$C:$C,'Endring fra 2023 til 2024'!$B306,Bakgrunnsdata!$D:$D,'Endring fra 2023 til 2024'!K$1)</f>
        <v>32324.701419447287</v>
      </c>
      <c r="L306" s="2">
        <f>SUMIFS(Bakgrunnsdata!$F:$F,Bakgrunnsdata!$C:$C,'Endring fra 2023 til 2024'!$B306,Bakgrunnsdata!$D:$D,'Endring fra 2023 til 2024'!L$1)</f>
        <v>30627.414458299743</v>
      </c>
      <c r="M306" s="2">
        <f>SUMIFS(Bakgrunnsdata!$F:$F,Bakgrunnsdata!$C:$C,'Endring fra 2023 til 2024'!$B306,Bakgrunnsdata!$D:$D,'Endring fra 2023 til 2024'!M$1)</f>
        <v>30090.640206399316</v>
      </c>
      <c r="N306" s="2">
        <f>SUMIFS(Bakgrunnsdata!$F:$F,Bakgrunnsdata!$C:$C,'Endring fra 2023 til 2024'!$B306,Bakgrunnsdata!$D:$D,'Endring fra 2023 til 2024'!N$1)</f>
        <v>30777.529187497967</v>
      </c>
      <c r="O306" s="2">
        <f>SUMIFS(Bakgrunnsdata!$F:$F,Bakgrunnsdata!$C:$C,'Endring fra 2023 til 2024'!$B306,Bakgrunnsdata!$D:$D,'Endring fra 2023 til 2024'!O$1)</f>
        <v>29730.215133382604</v>
      </c>
      <c r="P306" s="2">
        <f>SUMIFS(Bakgrunnsdata!$F:$F,Bakgrunnsdata!$C:$C,'Endring fra 2023 til 2024'!$B306,Bakgrunnsdata!$D:$D,'Endring fra 2023 til 2024'!P$1)</f>
        <v>30205.697972808906</v>
      </c>
      <c r="Q306" s="5">
        <f t="shared" si="8"/>
        <v>1.5993252564540095E-2</v>
      </c>
      <c r="R306" s="6">
        <f t="shared" si="9"/>
        <v>475.48283942630223</v>
      </c>
    </row>
    <row r="307" spans="1:18">
      <c r="A307" t="s">
        <v>620</v>
      </c>
      <c r="B307" t="s">
        <v>627</v>
      </c>
      <c r="C307" t="s">
        <v>628</v>
      </c>
      <c r="D307" s="2">
        <f>SUMIFS(Bakgrunnsdata!$F:$F,Bakgrunnsdata!$C:$C,'Endring fra 2023 til 2024'!$B307,Bakgrunnsdata!$D:$D,'Endring fra 2023 til 2024'!D$1)</f>
        <v>55726.64045300521</v>
      </c>
      <c r="E307" s="2">
        <f>SUMIFS(Bakgrunnsdata!$F:$F,Bakgrunnsdata!$C:$C,'Endring fra 2023 til 2024'!$B307,Bakgrunnsdata!$D:$D,'Endring fra 2023 til 2024'!E$1)</f>
        <v>55308.101009981692</v>
      </c>
      <c r="F307" s="2">
        <f>SUMIFS(Bakgrunnsdata!$F:$F,Bakgrunnsdata!$C:$C,'Endring fra 2023 til 2024'!$B307,Bakgrunnsdata!$D:$D,'Endring fra 2023 til 2024'!F$1)</f>
        <v>55342.988229783201</v>
      </c>
      <c r="G307" s="2">
        <f>SUMIFS(Bakgrunnsdata!$F:$F,Bakgrunnsdata!$C:$C,'Endring fra 2023 til 2024'!$B307,Bakgrunnsdata!$D:$D,'Endring fra 2023 til 2024'!G$1)</f>
        <v>55387.801641376776</v>
      </c>
      <c r="H307" s="2">
        <f>SUMIFS(Bakgrunnsdata!$F:$F,Bakgrunnsdata!$C:$C,'Endring fra 2023 til 2024'!$B307,Bakgrunnsdata!$D:$D,'Endring fra 2023 til 2024'!H$1)</f>
        <v>54235.373105591636</v>
      </c>
      <c r="I307" s="2">
        <f>SUMIFS(Bakgrunnsdata!$F:$F,Bakgrunnsdata!$C:$C,'Endring fra 2023 til 2024'!$B307,Bakgrunnsdata!$D:$D,'Endring fra 2023 til 2024'!I$1)</f>
        <v>52540.708212783931</v>
      </c>
      <c r="J307" s="2">
        <f>SUMIFS(Bakgrunnsdata!$F:$F,Bakgrunnsdata!$C:$C,'Endring fra 2023 til 2024'!$B307,Bakgrunnsdata!$D:$D,'Endring fra 2023 til 2024'!J$1)</f>
        <v>52331.179528304368</v>
      </c>
      <c r="K307" s="2">
        <f>SUMIFS(Bakgrunnsdata!$F:$F,Bakgrunnsdata!$C:$C,'Endring fra 2023 til 2024'!$B307,Bakgrunnsdata!$D:$D,'Endring fra 2023 til 2024'!K$1)</f>
        <v>50594.507789584386</v>
      </c>
      <c r="L307" s="2">
        <f>SUMIFS(Bakgrunnsdata!$F:$F,Bakgrunnsdata!$C:$C,'Endring fra 2023 til 2024'!$B307,Bakgrunnsdata!$D:$D,'Endring fra 2023 til 2024'!L$1)</f>
        <v>46689.782021680701</v>
      </c>
      <c r="M307" s="2">
        <f>SUMIFS(Bakgrunnsdata!$F:$F,Bakgrunnsdata!$C:$C,'Endring fra 2023 til 2024'!$B307,Bakgrunnsdata!$D:$D,'Endring fra 2023 til 2024'!M$1)</f>
        <v>50417.022641340023</v>
      </c>
      <c r="N307" s="2">
        <f>SUMIFS(Bakgrunnsdata!$F:$F,Bakgrunnsdata!$C:$C,'Endring fra 2023 til 2024'!$B307,Bakgrunnsdata!$D:$D,'Endring fra 2023 til 2024'!N$1)</f>
        <v>49826.708963549419</v>
      </c>
      <c r="O307" s="2">
        <f>SUMIFS(Bakgrunnsdata!$F:$F,Bakgrunnsdata!$C:$C,'Endring fra 2023 til 2024'!$B307,Bakgrunnsdata!$D:$D,'Endring fra 2023 til 2024'!O$1)</f>
        <v>51749.05401765462</v>
      </c>
      <c r="P307" s="2">
        <f>SUMIFS(Bakgrunnsdata!$F:$F,Bakgrunnsdata!$C:$C,'Endring fra 2023 til 2024'!$B307,Bakgrunnsdata!$D:$D,'Endring fra 2023 til 2024'!P$1)</f>
        <v>51588.562252210701</v>
      </c>
      <c r="Q307" s="5">
        <f t="shared" si="8"/>
        <v>-3.1013468456673188E-3</v>
      </c>
      <c r="R307" s="6">
        <f t="shared" si="9"/>
        <v>-160.49176544391958</v>
      </c>
    </row>
    <row r="308" spans="1:18">
      <c r="A308" t="s">
        <v>620</v>
      </c>
      <c r="B308" t="s">
        <v>629</v>
      </c>
      <c r="C308" t="s">
        <v>630</v>
      </c>
      <c r="D308" s="2">
        <f>SUMIFS(Bakgrunnsdata!$F:$F,Bakgrunnsdata!$C:$C,'Endring fra 2023 til 2024'!$B308,Bakgrunnsdata!$D:$D,'Endring fra 2023 til 2024'!D$1)</f>
        <v>63818.099316171043</v>
      </c>
      <c r="E308" s="2">
        <f>SUMIFS(Bakgrunnsdata!$F:$F,Bakgrunnsdata!$C:$C,'Endring fra 2023 til 2024'!$B308,Bakgrunnsdata!$D:$D,'Endring fra 2023 til 2024'!E$1)</f>
        <v>63466.691241371016</v>
      </c>
      <c r="F308" s="2">
        <f>SUMIFS(Bakgrunnsdata!$F:$F,Bakgrunnsdata!$C:$C,'Endring fra 2023 til 2024'!$B308,Bakgrunnsdata!$D:$D,'Endring fra 2023 til 2024'!F$1)</f>
        <v>63690.02618790522</v>
      </c>
      <c r="G308" s="2">
        <f>SUMIFS(Bakgrunnsdata!$F:$F,Bakgrunnsdata!$C:$C,'Endring fra 2023 til 2024'!$B308,Bakgrunnsdata!$D:$D,'Endring fra 2023 til 2024'!G$1)</f>
        <v>64758.59182002733</v>
      </c>
      <c r="H308" s="2">
        <f>SUMIFS(Bakgrunnsdata!$F:$F,Bakgrunnsdata!$C:$C,'Endring fra 2023 til 2024'!$B308,Bakgrunnsdata!$D:$D,'Endring fra 2023 til 2024'!H$1)</f>
        <v>62378.918235697332</v>
      </c>
      <c r="I308" s="2">
        <f>SUMIFS(Bakgrunnsdata!$F:$F,Bakgrunnsdata!$C:$C,'Endring fra 2023 til 2024'!$B308,Bakgrunnsdata!$D:$D,'Endring fra 2023 til 2024'!I$1)</f>
        <v>59022.339185516619</v>
      </c>
      <c r="J308" s="2">
        <f>SUMIFS(Bakgrunnsdata!$F:$F,Bakgrunnsdata!$C:$C,'Endring fra 2023 til 2024'!$B308,Bakgrunnsdata!$D:$D,'Endring fra 2023 til 2024'!J$1)</f>
        <v>58534.987719310629</v>
      </c>
      <c r="K308" s="2">
        <f>SUMIFS(Bakgrunnsdata!$F:$F,Bakgrunnsdata!$C:$C,'Endring fra 2023 til 2024'!$B308,Bakgrunnsdata!$D:$D,'Endring fra 2023 til 2024'!K$1)</f>
        <v>60126.56229204229</v>
      </c>
      <c r="L308" s="2">
        <f>SUMIFS(Bakgrunnsdata!$F:$F,Bakgrunnsdata!$C:$C,'Endring fra 2023 til 2024'!$B308,Bakgrunnsdata!$D:$D,'Endring fra 2023 til 2024'!L$1)</f>
        <v>60333.510192473135</v>
      </c>
      <c r="M308" s="2">
        <f>SUMIFS(Bakgrunnsdata!$F:$F,Bakgrunnsdata!$C:$C,'Endring fra 2023 til 2024'!$B308,Bakgrunnsdata!$D:$D,'Endring fra 2023 til 2024'!M$1)</f>
        <v>59272.188122667023</v>
      </c>
      <c r="N308" s="2">
        <f>SUMIFS(Bakgrunnsdata!$F:$F,Bakgrunnsdata!$C:$C,'Endring fra 2023 til 2024'!$B308,Bakgrunnsdata!$D:$D,'Endring fra 2023 til 2024'!N$1)</f>
        <v>61019.463849131658</v>
      </c>
      <c r="O308" s="2">
        <f>SUMIFS(Bakgrunnsdata!$F:$F,Bakgrunnsdata!$C:$C,'Endring fra 2023 til 2024'!$B308,Bakgrunnsdata!$D:$D,'Endring fra 2023 til 2024'!O$1)</f>
        <v>60734.900526194462</v>
      </c>
      <c r="P308" s="2">
        <f>SUMIFS(Bakgrunnsdata!$F:$F,Bakgrunnsdata!$C:$C,'Endring fra 2023 til 2024'!$B308,Bakgrunnsdata!$D:$D,'Endring fra 2023 til 2024'!P$1)</f>
        <v>57450.88990478959</v>
      </c>
      <c r="Q308" s="5">
        <f t="shared" si="8"/>
        <v>-5.4071227464816629E-2</v>
      </c>
      <c r="R308" s="6">
        <f t="shared" si="9"/>
        <v>-3284.0106214048719</v>
      </c>
    </row>
    <row r="309" spans="1:18">
      <c r="A309" t="s">
        <v>620</v>
      </c>
      <c r="B309" t="s">
        <v>631</v>
      </c>
      <c r="C309" t="s">
        <v>632</v>
      </c>
      <c r="D309" s="2">
        <f>SUMIFS(Bakgrunnsdata!$F:$F,Bakgrunnsdata!$C:$C,'Endring fra 2023 til 2024'!$B309,Bakgrunnsdata!$D:$D,'Endring fra 2023 til 2024'!D$1)</f>
        <v>74416.301824144844</v>
      </c>
      <c r="E309" s="2">
        <f>SUMIFS(Bakgrunnsdata!$F:$F,Bakgrunnsdata!$C:$C,'Endring fra 2023 til 2024'!$B309,Bakgrunnsdata!$D:$D,'Endring fra 2023 til 2024'!E$1)</f>
        <v>75418.103441052284</v>
      </c>
      <c r="F309" s="2">
        <f>SUMIFS(Bakgrunnsdata!$F:$F,Bakgrunnsdata!$C:$C,'Endring fra 2023 til 2024'!$B309,Bakgrunnsdata!$D:$D,'Endring fra 2023 til 2024'!F$1)</f>
        <v>75516.383872636477</v>
      </c>
      <c r="G309" s="2">
        <f>SUMIFS(Bakgrunnsdata!$F:$F,Bakgrunnsdata!$C:$C,'Endring fra 2023 til 2024'!$B309,Bakgrunnsdata!$D:$D,'Endring fra 2023 til 2024'!G$1)</f>
        <v>71473.901113050379</v>
      </c>
      <c r="H309" s="2">
        <f>SUMIFS(Bakgrunnsdata!$F:$F,Bakgrunnsdata!$C:$C,'Endring fra 2023 til 2024'!$B309,Bakgrunnsdata!$D:$D,'Endring fra 2023 til 2024'!H$1)</f>
        <v>69204.4231530869</v>
      </c>
      <c r="I309" s="2">
        <f>SUMIFS(Bakgrunnsdata!$F:$F,Bakgrunnsdata!$C:$C,'Endring fra 2023 til 2024'!$B309,Bakgrunnsdata!$D:$D,'Endring fra 2023 til 2024'!I$1)</f>
        <v>75653.07135460875</v>
      </c>
      <c r="J309" s="2">
        <f>SUMIFS(Bakgrunnsdata!$F:$F,Bakgrunnsdata!$C:$C,'Endring fra 2023 til 2024'!$B309,Bakgrunnsdata!$D:$D,'Endring fra 2023 til 2024'!J$1)</f>
        <v>77152.887571504834</v>
      </c>
      <c r="K309" s="2">
        <f>SUMIFS(Bakgrunnsdata!$F:$F,Bakgrunnsdata!$C:$C,'Endring fra 2023 til 2024'!$B309,Bakgrunnsdata!$D:$D,'Endring fra 2023 til 2024'!K$1)</f>
        <v>71950.841160950644</v>
      </c>
      <c r="L309" s="2">
        <f>SUMIFS(Bakgrunnsdata!$F:$F,Bakgrunnsdata!$C:$C,'Endring fra 2023 til 2024'!$B309,Bakgrunnsdata!$D:$D,'Endring fra 2023 til 2024'!L$1)</f>
        <v>60941.899476531056</v>
      </c>
      <c r="M309" s="2">
        <f>SUMIFS(Bakgrunnsdata!$F:$F,Bakgrunnsdata!$C:$C,'Endring fra 2023 til 2024'!$B309,Bakgrunnsdata!$D:$D,'Endring fra 2023 til 2024'!M$1)</f>
        <v>58692.014707858951</v>
      </c>
      <c r="N309" s="2">
        <f>SUMIFS(Bakgrunnsdata!$F:$F,Bakgrunnsdata!$C:$C,'Endring fra 2023 til 2024'!$B309,Bakgrunnsdata!$D:$D,'Endring fra 2023 til 2024'!N$1)</f>
        <v>60635.130870202564</v>
      </c>
      <c r="O309" s="2">
        <f>SUMIFS(Bakgrunnsdata!$F:$F,Bakgrunnsdata!$C:$C,'Endring fra 2023 til 2024'!$B309,Bakgrunnsdata!$D:$D,'Endring fra 2023 til 2024'!O$1)</f>
        <v>62588.02672253333</v>
      </c>
      <c r="P309" s="2">
        <f>SUMIFS(Bakgrunnsdata!$F:$F,Bakgrunnsdata!$C:$C,'Endring fra 2023 til 2024'!$B309,Bakgrunnsdata!$D:$D,'Endring fra 2023 til 2024'!P$1)</f>
        <v>61858.868599223359</v>
      </c>
      <c r="Q309" s="5">
        <f t="shared" si="8"/>
        <v>-1.1650121620585541E-2</v>
      </c>
      <c r="R309" s="6">
        <f t="shared" si="9"/>
        <v>-729.15812330997142</v>
      </c>
    </row>
    <row r="310" spans="1:18">
      <c r="A310" t="s">
        <v>620</v>
      </c>
      <c r="B310" t="s">
        <v>633</v>
      </c>
      <c r="C310" t="s">
        <v>634</v>
      </c>
      <c r="D310" s="2">
        <f>SUMIFS(Bakgrunnsdata!$F:$F,Bakgrunnsdata!$C:$C,'Endring fra 2023 til 2024'!$B310,Bakgrunnsdata!$D:$D,'Endring fra 2023 til 2024'!D$1)</f>
        <v>63183.143061641371</v>
      </c>
      <c r="E310" s="2">
        <f>SUMIFS(Bakgrunnsdata!$F:$F,Bakgrunnsdata!$C:$C,'Endring fra 2023 til 2024'!$B310,Bakgrunnsdata!$D:$D,'Endring fra 2023 til 2024'!E$1)</f>
        <v>44868.031574332097</v>
      </c>
      <c r="F310" s="2">
        <f>SUMIFS(Bakgrunnsdata!$F:$F,Bakgrunnsdata!$C:$C,'Endring fra 2023 til 2024'!$B310,Bakgrunnsdata!$D:$D,'Endring fra 2023 til 2024'!F$1)</f>
        <v>50730.707886312972</v>
      </c>
      <c r="G310" s="2">
        <f>SUMIFS(Bakgrunnsdata!$F:$F,Bakgrunnsdata!$C:$C,'Endring fra 2023 til 2024'!$B310,Bakgrunnsdata!$D:$D,'Endring fra 2023 til 2024'!G$1)</f>
        <v>45910.957604999603</v>
      </c>
      <c r="H310" s="2">
        <f>SUMIFS(Bakgrunnsdata!$F:$F,Bakgrunnsdata!$C:$C,'Endring fra 2023 til 2024'!$B310,Bakgrunnsdata!$D:$D,'Endring fra 2023 til 2024'!H$1)</f>
        <v>45593.534096149</v>
      </c>
      <c r="I310" s="2">
        <f>SUMIFS(Bakgrunnsdata!$F:$F,Bakgrunnsdata!$C:$C,'Endring fra 2023 til 2024'!$B310,Bakgrunnsdata!$D:$D,'Endring fra 2023 til 2024'!I$1)</f>
        <v>52222.33138047198</v>
      </c>
      <c r="J310" s="2">
        <f>SUMIFS(Bakgrunnsdata!$F:$F,Bakgrunnsdata!$C:$C,'Endring fra 2023 til 2024'!$B310,Bakgrunnsdata!$D:$D,'Endring fra 2023 til 2024'!J$1)</f>
        <v>51188.294519780582</v>
      </c>
      <c r="K310" s="2">
        <f>SUMIFS(Bakgrunnsdata!$F:$F,Bakgrunnsdata!$C:$C,'Endring fra 2023 til 2024'!$B310,Bakgrunnsdata!$D:$D,'Endring fra 2023 til 2024'!K$1)</f>
        <v>51619.793753383827</v>
      </c>
      <c r="L310" s="2">
        <f>SUMIFS(Bakgrunnsdata!$F:$F,Bakgrunnsdata!$C:$C,'Endring fra 2023 til 2024'!$B310,Bakgrunnsdata!$D:$D,'Endring fra 2023 til 2024'!L$1)</f>
        <v>50179.107498070676</v>
      </c>
      <c r="M310" s="2">
        <f>SUMIFS(Bakgrunnsdata!$F:$F,Bakgrunnsdata!$C:$C,'Endring fra 2023 til 2024'!$B310,Bakgrunnsdata!$D:$D,'Endring fra 2023 til 2024'!M$1)</f>
        <v>49600.813016135915</v>
      </c>
      <c r="N310" s="2">
        <f>SUMIFS(Bakgrunnsdata!$F:$F,Bakgrunnsdata!$C:$C,'Endring fra 2023 til 2024'!$B310,Bakgrunnsdata!$D:$D,'Endring fra 2023 til 2024'!N$1)</f>
        <v>53033.235025563939</v>
      </c>
      <c r="O310" s="2">
        <f>SUMIFS(Bakgrunnsdata!$F:$F,Bakgrunnsdata!$C:$C,'Endring fra 2023 til 2024'!$B310,Bakgrunnsdata!$D:$D,'Endring fra 2023 til 2024'!O$1)</f>
        <v>51617.979810125151</v>
      </c>
      <c r="P310" s="2">
        <f>SUMIFS(Bakgrunnsdata!$F:$F,Bakgrunnsdata!$C:$C,'Endring fra 2023 til 2024'!$B310,Bakgrunnsdata!$D:$D,'Endring fra 2023 til 2024'!P$1)</f>
        <v>51161.750510247846</v>
      </c>
      <c r="Q310" s="5">
        <f t="shared" si="8"/>
        <v>-8.8385733334688243E-3</v>
      </c>
      <c r="R310" s="6">
        <f t="shared" si="9"/>
        <v>-456.22929987730458</v>
      </c>
    </row>
    <row r="311" spans="1:18">
      <c r="A311" t="s">
        <v>620</v>
      </c>
      <c r="B311" t="s">
        <v>635</v>
      </c>
      <c r="C311" t="s">
        <v>636</v>
      </c>
      <c r="D311" s="2">
        <f>SUMIFS(Bakgrunnsdata!$F:$F,Bakgrunnsdata!$C:$C,'Endring fra 2023 til 2024'!$B311,Bakgrunnsdata!$D:$D,'Endring fra 2023 til 2024'!D$1)</f>
        <v>77684.944404834532</v>
      </c>
      <c r="E311" s="2">
        <f>SUMIFS(Bakgrunnsdata!$F:$F,Bakgrunnsdata!$C:$C,'Endring fra 2023 til 2024'!$B311,Bakgrunnsdata!$D:$D,'Endring fra 2023 til 2024'!E$1)</f>
        <v>77637.413800576978</v>
      </c>
      <c r="F311" s="2">
        <f>SUMIFS(Bakgrunnsdata!$F:$F,Bakgrunnsdata!$C:$C,'Endring fra 2023 til 2024'!$B311,Bakgrunnsdata!$D:$D,'Endring fra 2023 til 2024'!F$1)</f>
        <v>77551.20563696824</v>
      </c>
      <c r="G311" s="2">
        <f>SUMIFS(Bakgrunnsdata!$F:$F,Bakgrunnsdata!$C:$C,'Endring fra 2023 til 2024'!$B311,Bakgrunnsdata!$D:$D,'Endring fra 2023 til 2024'!G$1)</f>
        <v>77619.377355389428</v>
      </c>
      <c r="H311" s="2">
        <f>SUMIFS(Bakgrunnsdata!$F:$F,Bakgrunnsdata!$C:$C,'Endring fra 2023 til 2024'!$B311,Bakgrunnsdata!$D:$D,'Endring fra 2023 til 2024'!H$1)</f>
        <v>77405.796024866824</v>
      </c>
      <c r="I311" s="2">
        <f>SUMIFS(Bakgrunnsdata!$F:$F,Bakgrunnsdata!$C:$C,'Endring fra 2023 til 2024'!$B311,Bakgrunnsdata!$D:$D,'Endring fra 2023 til 2024'!I$1)</f>
        <v>78075.476886314544</v>
      </c>
      <c r="J311" s="2">
        <f>SUMIFS(Bakgrunnsdata!$F:$F,Bakgrunnsdata!$C:$C,'Endring fra 2023 til 2024'!$B311,Bakgrunnsdata!$D:$D,'Endring fra 2023 til 2024'!J$1)</f>
        <v>78779.731528929886</v>
      </c>
      <c r="K311" s="2">
        <f>SUMIFS(Bakgrunnsdata!$F:$F,Bakgrunnsdata!$C:$C,'Endring fra 2023 til 2024'!$B311,Bakgrunnsdata!$D:$D,'Endring fra 2023 til 2024'!K$1)</f>
        <v>85390.865668103521</v>
      </c>
      <c r="L311" s="2">
        <f>SUMIFS(Bakgrunnsdata!$F:$F,Bakgrunnsdata!$C:$C,'Endring fra 2023 til 2024'!$B311,Bakgrunnsdata!$D:$D,'Endring fra 2023 til 2024'!L$1)</f>
        <v>83920.529824622543</v>
      </c>
      <c r="M311" s="2">
        <f>SUMIFS(Bakgrunnsdata!$F:$F,Bakgrunnsdata!$C:$C,'Endring fra 2023 til 2024'!$B311,Bakgrunnsdata!$D:$D,'Endring fra 2023 til 2024'!M$1)</f>
        <v>81664.802521795078</v>
      </c>
      <c r="N311" s="2">
        <f>SUMIFS(Bakgrunnsdata!$F:$F,Bakgrunnsdata!$C:$C,'Endring fra 2023 til 2024'!$B311,Bakgrunnsdata!$D:$D,'Endring fra 2023 til 2024'!N$1)</f>
        <v>83036.978650432706</v>
      </c>
      <c r="O311" s="2">
        <f>SUMIFS(Bakgrunnsdata!$F:$F,Bakgrunnsdata!$C:$C,'Endring fra 2023 til 2024'!$B311,Bakgrunnsdata!$D:$D,'Endring fra 2023 til 2024'!O$1)</f>
        <v>83567.582151961644</v>
      </c>
      <c r="P311" s="2">
        <f>SUMIFS(Bakgrunnsdata!$F:$F,Bakgrunnsdata!$C:$C,'Endring fra 2023 til 2024'!$B311,Bakgrunnsdata!$D:$D,'Endring fra 2023 til 2024'!P$1)</f>
        <v>85116.348923042577</v>
      </c>
      <c r="Q311" s="5">
        <f t="shared" si="8"/>
        <v>1.8533104957668911E-2</v>
      </c>
      <c r="R311" s="6">
        <f t="shared" si="9"/>
        <v>1548.7667710809328</v>
      </c>
    </row>
    <row r="312" spans="1:18">
      <c r="A312" t="s">
        <v>620</v>
      </c>
      <c r="B312" t="s">
        <v>637</v>
      </c>
      <c r="C312" t="s">
        <v>638</v>
      </c>
      <c r="D312" s="2">
        <f>SUMIFS(Bakgrunnsdata!$F:$F,Bakgrunnsdata!$C:$C,'Endring fra 2023 til 2024'!$B312,Bakgrunnsdata!$D:$D,'Endring fra 2023 til 2024'!D$1)</f>
        <v>255615.16750370193</v>
      </c>
      <c r="E312" s="2">
        <f>SUMIFS(Bakgrunnsdata!$F:$F,Bakgrunnsdata!$C:$C,'Endring fra 2023 til 2024'!$B312,Bakgrunnsdata!$D:$D,'Endring fra 2023 til 2024'!E$1)</f>
        <v>232261.71079779879</v>
      </c>
      <c r="F312" s="2">
        <f>SUMIFS(Bakgrunnsdata!$F:$F,Bakgrunnsdata!$C:$C,'Endring fra 2023 til 2024'!$B312,Bakgrunnsdata!$D:$D,'Endring fra 2023 til 2024'!F$1)</f>
        <v>258812.26833281544</v>
      </c>
      <c r="G312" s="2">
        <f>SUMIFS(Bakgrunnsdata!$F:$F,Bakgrunnsdata!$C:$C,'Endring fra 2023 til 2024'!$B312,Bakgrunnsdata!$D:$D,'Endring fra 2023 til 2024'!G$1)</f>
        <v>240786.34963136754</v>
      </c>
      <c r="H312" s="2">
        <f>SUMIFS(Bakgrunnsdata!$F:$F,Bakgrunnsdata!$C:$C,'Endring fra 2023 til 2024'!$B312,Bakgrunnsdata!$D:$D,'Endring fra 2023 til 2024'!H$1)</f>
        <v>243268.80212345984</v>
      </c>
      <c r="I312" s="2">
        <f>SUMIFS(Bakgrunnsdata!$F:$F,Bakgrunnsdata!$C:$C,'Endring fra 2023 til 2024'!$B312,Bakgrunnsdata!$D:$D,'Endring fra 2023 til 2024'!I$1)</f>
        <v>235903.64473589728</v>
      </c>
      <c r="J312" s="2">
        <f>SUMIFS(Bakgrunnsdata!$F:$F,Bakgrunnsdata!$C:$C,'Endring fra 2023 til 2024'!$B312,Bakgrunnsdata!$D:$D,'Endring fra 2023 til 2024'!J$1)</f>
        <v>226545.20197057276</v>
      </c>
      <c r="K312" s="2">
        <f>SUMIFS(Bakgrunnsdata!$F:$F,Bakgrunnsdata!$C:$C,'Endring fra 2023 til 2024'!$B312,Bakgrunnsdata!$D:$D,'Endring fra 2023 til 2024'!K$1)</f>
        <v>227651.20080536933</v>
      </c>
      <c r="L312" s="2">
        <f>SUMIFS(Bakgrunnsdata!$F:$F,Bakgrunnsdata!$C:$C,'Endring fra 2023 til 2024'!$B312,Bakgrunnsdata!$D:$D,'Endring fra 2023 til 2024'!L$1)</f>
        <v>238269.74445128502</v>
      </c>
      <c r="M312" s="2">
        <f>SUMIFS(Bakgrunnsdata!$F:$F,Bakgrunnsdata!$C:$C,'Endring fra 2023 til 2024'!$B312,Bakgrunnsdata!$D:$D,'Endring fra 2023 til 2024'!M$1)</f>
        <v>421216.20732683473</v>
      </c>
      <c r="N312" s="2">
        <f>SUMIFS(Bakgrunnsdata!$F:$F,Bakgrunnsdata!$C:$C,'Endring fra 2023 til 2024'!$B312,Bakgrunnsdata!$D:$D,'Endring fra 2023 til 2024'!N$1)</f>
        <v>372630.88909272023</v>
      </c>
      <c r="O312" s="2">
        <f>SUMIFS(Bakgrunnsdata!$F:$F,Bakgrunnsdata!$C:$C,'Endring fra 2023 til 2024'!$B312,Bakgrunnsdata!$D:$D,'Endring fra 2023 til 2024'!O$1)</f>
        <v>305305.16030329152</v>
      </c>
      <c r="P312" s="2">
        <f>SUMIFS(Bakgrunnsdata!$F:$F,Bakgrunnsdata!$C:$C,'Endring fra 2023 til 2024'!$B312,Bakgrunnsdata!$D:$D,'Endring fra 2023 til 2024'!P$1)</f>
        <v>326955.2931207575</v>
      </c>
      <c r="Q312" s="5">
        <f t="shared" si="8"/>
        <v>7.0913091661990446E-2</v>
      </c>
      <c r="R312" s="6">
        <f t="shared" si="9"/>
        <v>21650.132817465987</v>
      </c>
    </row>
    <row r="313" spans="1:18">
      <c r="A313" t="s">
        <v>620</v>
      </c>
      <c r="B313" t="s">
        <v>639</v>
      </c>
      <c r="C313" t="s">
        <v>640</v>
      </c>
      <c r="D313" s="2">
        <f>SUMIFS(Bakgrunnsdata!$F:$F,Bakgrunnsdata!$C:$C,'Endring fra 2023 til 2024'!$B313,Bakgrunnsdata!$D:$D,'Endring fra 2023 til 2024'!D$1)</f>
        <v>312385.83190960356</v>
      </c>
      <c r="E313" s="2">
        <f>SUMIFS(Bakgrunnsdata!$F:$F,Bakgrunnsdata!$C:$C,'Endring fra 2023 til 2024'!$B313,Bakgrunnsdata!$D:$D,'Endring fra 2023 til 2024'!E$1)</f>
        <v>341310.82669726503</v>
      </c>
      <c r="F313" s="2">
        <f>SUMIFS(Bakgrunnsdata!$F:$F,Bakgrunnsdata!$C:$C,'Endring fra 2023 til 2024'!$B313,Bakgrunnsdata!$D:$D,'Endring fra 2023 til 2024'!F$1)</f>
        <v>365136.00069290667</v>
      </c>
      <c r="G313" s="2">
        <f>SUMIFS(Bakgrunnsdata!$F:$F,Bakgrunnsdata!$C:$C,'Endring fra 2023 til 2024'!$B313,Bakgrunnsdata!$D:$D,'Endring fra 2023 til 2024'!G$1)</f>
        <v>238376.26929528065</v>
      </c>
      <c r="H313" s="2">
        <f>SUMIFS(Bakgrunnsdata!$F:$F,Bakgrunnsdata!$C:$C,'Endring fra 2023 til 2024'!$B313,Bakgrunnsdata!$D:$D,'Endring fra 2023 til 2024'!H$1)</f>
        <v>224033.43849866083</v>
      </c>
      <c r="I313" s="2">
        <f>SUMIFS(Bakgrunnsdata!$F:$F,Bakgrunnsdata!$C:$C,'Endring fra 2023 til 2024'!$B313,Bakgrunnsdata!$D:$D,'Endring fra 2023 til 2024'!I$1)</f>
        <v>329952.77902417345</v>
      </c>
      <c r="J313" s="2">
        <f>SUMIFS(Bakgrunnsdata!$F:$F,Bakgrunnsdata!$C:$C,'Endring fra 2023 til 2024'!$B313,Bakgrunnsdata!$D:$D,'Endring fra 2023 til 2024'!J$1)</f>
        <v>323087.41765829572</v>
      </c>
      <c r="K313" s="2">
        <f>SUMIFS(Bakgrunnsdata!$F:$F,Bakgrunnsdata!$C:$C,'Endring fra 2023 til 2024'!$B313,Bakgrunnsdata!$D:$D,'Endring fra 2023 til 2024'!K$1)</f>
        <v>328319.00922147307</v>
      </c>
      <c r="L313" s="2">
        <f>SUMIFS(Bakgrunnsdata!$F:$F,Bakgrunnsdata!$C:$C,'Endring fra 2023 til 2024'!$B313,Bakgrunnsdata!$D:$D,'Endring fra 2023 til 2024'!L$1)</f>
        <v>338715.35749818163</v>
      </c>
      <c r="M313" s="2">
        <f>SUMIFS(Bakgrunnsdata!$F:$F,Bakgrunnsdata!$C:$C,'Endring fra 2023 til 2024'!$B313,Bakgrunnsdata!$D:$D,'Endring fra 2023 til 2024'!M$1)</f>
        <v>329866.0233950229</v>
      </c>
      <c r="N313" s="2">
        <f>SUMIFS(Bakgrunnsdata!$F:$F,Bakgrunnsdata!$C:$C,'Endring fra 2023 til 2024'!$B313,Bakgrunnsdata!$D:$D,'Endring fra 2023 til 2024'!N$1)</f>
        <v>304331.48916453897</v>
      </c>
      <c r="O313" s="2">
        <f>SUMIFS(Bakgrunnsdata!$F:$F,Bakgrunnsdata!$C:$C,'Endring fra 2023 til 2024'!$B313,Bakgrunnsdata!$D:$D,'Endring fra 2023 til 2024'!O$1)</f>
        <v>243270.62769629064</v>
      </c>
      <c r="P313" s="2">
        <f>SUMIFS(Bakgrunnsdata!$F:$F,Bakgrunnsdata!$C:$C,'Endring fra 2023 til 2024'!$B313,Bakgrunnsdata!$D:$D,'Endring fra 2023 til 2024'!P$1)</f>
        <v>325808.73713007348</v>
      </c>
      <c r="Q313" s="5">
        <f t="shared" si="8"/>
        <v>0.33928514188250847</v>
      </c>
      <c r="R313" s="6">
        <f t="shared" si="9"/>
        <v>82538.10943378284</v>
      </c>
    </row>
    <row r="314" spans="1:18">
      <c r="A314" t="s">
        <v>620</v>
      </c>
      <c r="B314" t="s">
        <v>641</v>
      </c>
      <c r="C314" t="s">
        <v>642</v>
      </c>
      <c r="D314" s="2">
        <f>SUMIFS(Bakgrunnsdata!$F:$F,Bakgrunnsdata!$C:$C,'Endring fra 2023 til 2024'!$B314,Bakgrunnsdata!$D:$D,'Endring fra 2023 til 2024'!D$1)</f>
        <v>13870.5251523073</v>
      </c>
      <c r="E314" s="2">
        <f>SUMIFS(Bakgrunnsdata!$F:$F,Bakgrunnsdata!$C:$C,'Endring fra 2023 til 2024'!$B314,Bakgrunnsdata!$D:$D,'Endring fra 2023 til 2024'!E$1)</f>
        <v>13378.512961194885</v>
      </c>
      <c r="F314" s="2">
        <f>SUMIFS(Bakgrunnsdata!$F:$F,Bakgrunnsdata!$C:$C,'Endring fra 2023 til 2024'!$B314,Bakgrunnsdata!$D:$D,'Endring fra 2023 til 2024'!F$1)</f>
        <v>13861.60950847385</v>
      </c>
      <c r="G314" s="2">
        <f>SUMIFS(Bakgrunnsdata!$F:$F,Bakgrunnsdata!$C:$C,'Endring fra 2023 til 2024'!$B314,Bakgrunnsdata!$D:$D,'Endring fra 2023 til 2024'!G$1)</f>
        <v>13730.429782545734</v>
      </c>
      <c r="H314" s="2">
        <f>SUMIFS(Bakgrunnsdata!$F:$F,Bakgrunnsdata!$C:$C,'Endring fra 2023 til 2024'!$B314,Bakgrunnsdata!$D:$D,'Endring fra 2023 til 2024'!H$1)</f>
        <v>13794.605845843513</v>
      </c>
      <c r="I314" s="2">
        <f>SUMIFS(Bakgrunnsdata!$F:$F,Bakgrunnsdata!$C:$C,'Endring fra 2023 til 2024'!$B314,Bakgrunnsdata!$D:$D,'Endring fra 2023 til 2024'!I$1)</f>
        <v>14599.962507248472</v>
      </c>
      <c r="J314" s="2">
        <f>SUMIFS(Bakgrunnsdata!$F:$F,Bakgrunnsdata!$C:$C,'Endring fra 2023 til 2024'!$B314,Bakgrunnsdata!$D:$D,'Endring fra 2023 til 2024'!J$1)</f>
        <v>15361.648738718424</v>
      </c>
      <c r="K314" s="2">
        <f>SUMIFS(Bakgrunnsdata!$F:$F,Bakgrunnsdata!$C:$C,'Endring fra 2023 til 2024'!$B314,Bakgrunnsdata!$D:$D,'Endring fra 2023 til 2024'!K$1)</f>
        <v>14758.963871899396</v>
      </c>
      <c r="L314" s="2">
        <f>SUMIFS(Bakgrunnsdata!$F:$F,Bakgrunnsdata!$C:$C,'Endring fra 2023 til 2024'!$B314,Bakgrunnsdata!$D:$D,'Endring fra 2023 til 2024'!L$1)</f>
        <v>11055.719744031707</v>
      </c>
      <c r="M314" s="2">
        <f>SUMIFS(Bakgrunnsdata!$F:$F,Bakgrunnsdata!$C:$C,'Endring fra 2023 til 2024'!$B314,Bakgrunnsdata!$D:$D,'Endring fra 2023 til 2024'!M$1)</f>
        <v>11509.66817500461</v>
      </c>
      <c r="N314" s="2">
        <f>SUMIFS(Bakgrunnsdata!$F:$F,Bakgrunnsdata!$C:$C,'Endring fra 2023 til 2024'!$B314,Bakgrunnsdata!$D:$D,'Endring fra 2023 til 2024'!N$1)</f>
        <v>15777.008740705714</v>
      </c>
      <c r="O314" s="2">
        <f>SUMIFS(Bakgrunnsdata!$F:$F,Bakgrunnsdata!$C:$C,'Endring fra 2023 til 2024'!$B314,Bakgrunnsdata!$D:$D,'Endring fra 2023 til 2024'!O$1)</f>
        <v>14984.158800838703</v>
      </c>
      <c r="P314" s="2">
        <f>SUMIFS(Bakgrunnsdata!$F:$F,Bakgrunnsdata!$C:$C,'Endring fra 2023 til 2024'!$B314,Bakgrunnsdata!$D:$D,'Endring fra 2023 til 2024'!P$1)</f>
        <v>15114.962043285763</v>
      </c>
      <c r="Q314" s="5">
        <f t="shared" si="8"/>
        <v>8.7294351445166285E-3</v>
      </c>
      <c r="R314" s="6">
        <f t="shared" si="9"/>
        <v>130.80324244706026</v>
      </c>
    </row>
    <row r="315" spans="1:18">
      <c r="A315" t="s">
        <v>620</v>
      </c>
      <c r="B315" t="s">
        <v>643</v>
      </c>
      <c r="C315" t="s">
        <v>644</v>
      </c>
      <c r="D315" s="2">
        <f>SUMIFS(Bakgrunnsdata!$F:$F,Bakgrunnsdata!$C:$C,'Endring fra 2023 til 2024'!$B315,Bakgrunnsdata!$D:$D,'Endring fra 2023 til 2024'!D$1)</f>
        <v>5109.7337045366876</v>
      </c>
      <c r="E315" s="2">
        <f>SUMIFS(Bakgrunnsdata!$F:$F,Bakgrunnsdata!$C:$C,'Endring fra 2023 til 2024'!$B315,Bakgrunnsdata!$D:$D,'Endring fra 2023 til 2024'!E$1)</f>
        <v>4904.038901078573</v>
      </c>
      <c r="F315" s="2">
        <f>SUMIFS(Bakgrunnsdata!$F:$F,Bakgrunnsdata!$C:$C,'Endring fra 2023 til 2024'!$B315,Bakgrunnsdata!$D:$D,'Endring fra 2023 til 2024'!F$1)</f>
        <v>4912.276467700698</v>
      </c>
      <c r="G315" s="2">
        <f>SUMIFS(Bakgrunnsdata!$F:$F,Bakgrunnsdata!$C:$C,'Endring fra 2023 til 2024'!$B315,Bakgrunnsdata!$D:$D,'Endring fra 2023 til 2024'!G$1)</f>
        <v>5203.0156786865846</v>
      </c>
      <c r="H315" s="2">
        <f>SUMIFS(Bakgrunnsdata!$F:$F,Bakgrunnsdata!$C:$C,'Endring fra 2023 til 2024'!$B315,Bakgrunnsdata!$D:$D,'Endring fra 2023 til 2024'!H$1)</f>
        <v>5310.7843390752714</v>
      </c>
      <c r="I315" s="2">
        <f>SUMIFS(Bakgrunnsdata!$F:$F,Bakgrunnsdata!$C:$C,'Endring fra 2023 til 2024'!$B315,Bakgrunnsdata!$D:$D,'Endring fra 2023 til 2024'!I$1)</f>
        <v>5565.0174870127858</v>
      </c>
      <c r="J315" s="2">
        <f>SUMIFS(Bakgrunnsdata!$F:$F,Bakgrunnsdata!$C:$C,'Endring fra 2023 til 2024'!$B315,Bakgrunnsdata!$D:$D,'Endring fra 2023 til 2024'!J$1)</f>
        <v>5227.7647908756971</v>
      </c>
      <c r="K315" s="2">
        <f>SUMIFS(Bakgrunnsdata!$F:$F,Bakgrunnsdata!$C:$C,'Endring fra 2023 til 2024'!$B315,Bakgrunnsdata!$D:$D,'Endring fra 2023 til 2024'!K$1)</f>
        <v>5150.2762206692705</v>
      </c>
      <c r="L315" s="2">
        <f>SUMIFS(Bakgrunnsdata!$F:$F,Bakgrunnsdata!$C:$C,'Endring fra 2023 til 2024'!$B315,Bakgrunnsdata!$D:$D,'Endring fra 2023 til 2024'!L$1)</f>
        <v>4417.0088123535352</v>
      </c>
      <c r="M315" s="2">
        <f>SUMIFS(Bakgrunnsdata!$F:$F,Bakgrunnsdata!$C:$C,'Endring fra 2023 til 2024'!$B315,Bakgrunnsdata!$D:$D,'Endring fra 2023 til 2024'!M$1)</f>
        <v>4525.7136269241955</v>
      </c>
      <c r="N315" s="2">
        <f>SUMIFS(Bakgrunnsdata!$F:$F,Bakgrunnsdata!$C:$C,'Endring fra 2023 til 2024'!$B315,Bakgrunnsdata!$D:$D,'Endring fra 2023 til 2024'!N$1)</f>
        <v>4831.4523364307679</v>
      </c>
      <c r="O315" s="2">
        <f>SUMIFS(Bakgrunnsdata!$F:$F,Bakgrunnsdata!$C:$C,'Endring fra 2023 til 2024'!$B315,Bakgrunnsdata!$D:$D,'Endring fra 2023 til 2024'!O$1)</f>
        <v>4851.900374041812</v>
      </c>
      <c r="P315" s="2">
        <f>SUMIFS(Bakgrunnsdata!$F:$F,Bakgrunnsdata!$C:$C,'Endring fra 2023 til 2024'!$B315,Bakgrunnsdata!$D:$D,'Endring fra 2023 til 2024'!P$1)</f>
        <v>4668.929705199067</v>
      </c>
      <c r="Q315" s="5">
        <f t="shared" si="8"/>
        <v>-3.7711134759002451E-2</v>
      </c>
      <c r="R315" s="6">
        <f t="shared" si="9"/>
        <v>-182.970668842745</v>
      </c>
    </row>
    <row r="316" spans="1:18">
      <c r="A316" t="s">
        <v>620</v>
      </c>
      <c r="B316" t="s">
        <v>645</v>
      </c>
      <c r="C316" t="s">
        <v>646</v>
      </c>
      <c r="D316" s="2">
        <f>SUMIFS(Bakgrunnsdata!$F:$F,Bakgrunnsdata!$C:$C,'Endring fra 2023 til 2024'!$B316,Bakgrunnsdata!$D:$D,'Endring fra 2023 til 2024'!D$1)</f>
        <v>93655.353701579443</v>
      </c>
      <c r="E316" s="2">
        <f>SUMIFS(Bakgrunnsdata!$F:$F,Bakgrunnsdata!$C:$C,'Endring fra 2023 til 2024'!$B316,Bakgrunnsdata!$D:$D,'Endring fra 2023 til 2024'!E$1)</f>
        <v>89143.087243338407</v>
      </c>
      <c r="F316" s="2">
        <f>SUMIFS(Bakgrunnsdata!$F:$F,Bakgrunnsdata!$C:$C,'Endring fra 2023 til 2024'!$B316,Bakgrunnsdata!$D:$D,'Endring fra 2023 til 2024'!F$1)</f>
        <v>88425.739399232858</v>
      </c>
      <c r="G316" s="2">
        <f>SUMIFS(Bakgrunnsdata!$F:$F,Bakgrunnsdata!$C:$C,'Endring fra 2023 til 2024'!$B316,Bakgrunnsdata!$D:$D,'Endring fra 2023 til 2024'!G$1)</f>
        <v>90684.195459840455</v>
      </c>
      <c r="H316" s="2">
        <f>SUMIFS(Bakgrunnsdata!$F:$F,Bakgrunnsdata!$C:$C,'Endring fra 2023 til 2024'!$B316,Bakgrunnsdata!$D:$D,'Endring fra 2023 til 2024'!H$1)</f>
        <v>90267.283113028912</v>
      </c>
      <c r="I316" s="2">
        <f>SUMIFS(Bakgrunnsdata!$F:$F,Bakgrunnsdata!$C:$C,'Endring fra 2023 til 2024'!$B316,Bakgrunnsdata!$D:$D,'Endring fra 2023 til 2024'!I$1)</f>
        <v>86219.574480436728</v>
      </c>
      <c r="J316" s="2">
        <f>SUMIFS(Bakgrunnsdata!$F:$F,Bakgrunnsdata!$C:$C,'Endring fra 2023 til 2024'!$B316,Bakgrunnsdata!$D:$D,'Endring fra 2023 til 2024'!J$1)</f>
        <v>86683.476977759274</v>
      </c>
      <c r="K316" s="2">
        <f>SUMIFS(Bakgrunnsdata!$F:$F,Bakgrunnsdata!$C:$C,'Endring fra 2023 til 2024'!$B316,Bakgrunnsdata!$D:$D,'Endring fra 2023 til 2024'!K$1)</f>
        <v>83159.317653245467</v>
      </c>
      <c r="L316" s="2">
        <f>SUMIFS(Bakgrunnsdata!$F:$F,Bakgrunnsdata!$C:$C,'Endring fra 2023 til 2024'!$B316,Bakgrunnsdata!$D:$D,'Endring fra 2023 til 2024'!L$1)</f>
        <v>79526.637950830918</v>
      </c>
      <c r="M316" s="2">
        <f>SUMIFS(Bakgrunnsdata!$F:$F,Bakgrunnsdata!$C:$C,'Endring fra 2023 til 2024'!$B316,Bakgrunnsdata!$D:$D,'Endring fra 2023 til 2024'!M$1)</f>
        <v>79755.24184869598</v>
      </c>
      <c r="N316" s="2">
        <f>SUMIFS(Bakgrunnsdata!$F:$F,Bakgrunnsdata!$C:$C,'Endring fra 2023 til 2024'!$B316,Bakgrunnsdata!$D:$D,'Endring fra 2023 til 2024'!N$1)</f>
        <v>81117.858129075219</v>
      </c>
      <c r="O316" s="2">
        <f>SUMIFS(Bakgrunnsdata!$F:$F,Bakgrunnsdata!$C:$C,'Endring fra 2023 til 2024'!$B316,Bakgrunnsdata!$D:$D,'Endring fra 2023 til 2024'!O$1)</f>
        <v>77396.150967023117</v>
      </c>
      <c r="P316" s="2">
        <f>SUMIFS(Bakgrunnsdata!$F:$F,Bakgrunnsdata!$C:$C,'Endring fra 2023 til 2024'!$B316,Bakgrunnsdata!$D:$D,'Endring fra 2023 til 2024'!P$1)</f>
        <v>76002.992069297048</v>
      </c>
      <c r="Q316" s="5">
        <f t="shared" si="8"/>
        <v>-1.8000364104923783E-2</v>
      </c>
      <c r="R316" s="6">
        <f t="shared" si="9"/>
        <v>-1393.158897726069</v>
      </c>
    </row>
    <row r="317" spans="1:18">
      <c r="A317" t="s">
        <v>620</v>
      </c>
      <c r="B317" t="s">
        <v>647</v>
      </c>
      <c r="C317" t="s">
        <v>648</v>
      </c>
      <c r="D317" s="2">
        <f>SUMIFS(Bakgrunnsdata!$F:$F,Bakgrunnsdata!$C:$C,'Endring fra 2023 til 2024'!$B317,Bakgrunnsdata!$D:$D,'Endring fra 2023 til 2024'!D$1)</f>
        <v>79644.423963349589</v>
      </c>
      <c r="E317" s="2">
        <f>SUMIFS(Bakgrunnsdata!$F:$F,Bakgrunnsdata!$C:$C,'Endring fra 2023 til 2024'!$B317,Bakgrunnsdata!$D:$D,'Endring fra 2023 til 2024'!E$1)</f>
        <v>155997.98148908647</v>
      </c>
      <c r="F317" s="2">
        <f>SUMIFS(Bakgrunnsdata!$F:$F,Bakgrunnsdata!$C:$C,'Endring fra 2023 til 2024'!$B317,Bakgrunnsdata!$D:$D,'Endring fra 2023 til 2024'!F$1)</f>
        <v>198726.27480638144</v>
      </c>
      <c r="G317" s="2">
        <f>SUMIFS(Bakgrunnsdata!$F:$F,Bakgrunnsdata!$C:$C,'Endring fra 2023 til 2024'!$B317,Bakgrunnsdata!$D:$D,'Endring fra 2023 til 2024'!G$1)</f>
        <v>182433.91247426806</v>
      </c>
      <c r="H317" s="2">
        <f>SUMIFS(Bakgrunnsdata!$F:$F,Bakgrunnsdata!$C:$C,'Endring fra 2023 til 2024'!$B317,Bakgrunnsdata!$D:$D,'Endring fra 2023 til 2024'!H$1)</f>
        <v>192417.23829146978</v>
      </c>
      <c r="I317" s="2">
        <f>SUMIFS(Bakgrunnsdata!$F:$F,Bakgrunnsdata!$C:$C,'Endring fra 2023 til 2024'!$B317,Bakgrunnsdata!$D:$D,'Endring fra 2023 til 2024'!I$1)</f>
        <v>193892.01307701413</v>
      </c>
      <c r="J317" s="2">
        <f>SUMIFS(Bakgrunnsdata!$F:$F,Bakgrunnsdata!$C:$C,'Endring fra 2023 til 2024'!$B317,Bakgrunnsdata!$D:$D,'Endring fra 2023 til 2024'!J$1)</f>
        <v>203902.30269329122</v>
      </c>
      <c r="K317" s="2">
        <f>SUMIFS(Bakgrunnsdata!$F:$F,Bakgrunnsdata!$C:$C,'Endring fra 2023 til 2024'!$B317,Bakgrunnsdata!$D:$D,'Endring fra 2023 til 2024'!K$1)</f>
        <v>181789.88487313376</v>
      </c>
      <c r="L317" s="2">
        <f>SUMIFS(Bakgrunnsdata!$F:$F,Bakgrunnsdata!$C:$C,'Endring fra 2023 til 2024'!$B317,Bakgrunnsdata!$D:$D,'Endring fra 2023 til 2024'!L$1)</f>
        <v>184140.32073264063</v>
      </c>
      <c r="M317" s="2">
        <f>SUMIFS(Bakgrunnsdata!$F:$F,Bakgrunnsdata!$C:$C,'Endring fra 2023 til 2024'!$B317,Bakgrunnsdata!$D:$D,'Endring fra 2023 til 2024'!M$1)</f>
        <v>199322.55206143879</v>
      </c>
      <c r="N317" s="2">
        <f>SUMIFS(Bakgrunnsdata!$F:$F,Bakgrunnsdata!$C:$C,'Endring fra 2023 til 2024'!$B317,Bakgrunnsdata!$D:$D,'Endring fra 2023 til 2024'!N$1)</f>
        <v>194406.58970409827</v>
      </c>
      <c r="O317" s="2">
        <f>SUMIFS(Bakgrunnsdata!$F:$F,Bakgrunnsdata!$C:$C,'Endring fra 2023 til 2024'!$B317,Bakgrunnsdata!$D:$D,'Endring fra 2023 til 2024'!O$1)</f>
        <v>170734.05300523114</v>
      </c>
      <c r="P317" s="2">
        <f>SUMIFS(Bakgrunnsdata!$F:$F,Bakgrunnsdata!$C:$C,'Endring fra 2023 til 2024'!$B317,Bakgrunnsdata!$D:$D,'Endring fra 2023 til 2024'!P$1)</f>
        <v>174611.23981696126</v>
      </c>
      <c r="Q317" s="5">
        <f t="shared" si="8"/>
        <v>2.270892504151667E-2</v>
      </c>
      <c r="R317" s="6">
        <f t="shared" si="9"/>
        <v>3877.1868117301201</v>
      </c>
    </row>
    <row r="318" spans="1:18">
      <c r="A318" t="s">
        <v>620</v>
      </c>
      <c r="B318" t="s">
        <v>649</v>
      </c>
      <c r="C318" t="s">
        <v>650</v>
      </c>
      <c r="D318" s="2">
        <f>SUMIFS(Bakgrunnsdata!$F:$F,Bakgrunnsdata!$C:$C,'Endring fra 2023 til 2024'!$B318,Bakgrunnsdata!$D:$D,'Endring fra 2023 til 2024'!D$1)</f>
        <v>12017.962700427881</v>
      </c>
      <c r="E318" s="2">
        <f>SUMIFS(Bakgrunnsdata!$F:$F,Bakgrunnsdata!$C:$C,'Endring fra 2023 til 2024'!$B318,Bakgrunnsdata!$D:$D,'Endring fra 2023 til 2024'!E$1)</f>
        <v>12031.749251878275</v>
      </c>
      <c r="F318" s="2">
        <f>SUMIFS(Bakgrunnsdata!$F:$F,Bakgrunnsdata!$C:$C,'Endring fra 2023 til 2024'!$B318,Bakgrunnsdata!$D:$D,'Endring fra 2023 til 2024'!F$1)</f>
        <v>12095.023087303527</v>
      </c>
      <c r="G318" s="2">
        <f>SUMIFS(Bakgrunnsdata!$F:$F,Bakgrunnsdata!$C:$C,'Endring fra 2023 til 2024'!$B318,Bakgrunnsdata!$D:$D,'Endring fra 2023 til 2024'!G$1)</f>
        <v>11901.24198451616</v>
      </c>
      <c r="H318" s="2">
        <f>SUMIFS(Bakgrunnsdata!$F:$F,Bakgrunnsdata!$C:$C,'Endring fra 2023 til 2024'!$B318,Bakgrunnsdata!$D:$D,'Endring fra 2023 til 2024'!H$1)</f>
        <v>11485.372927300339</v>
      </c>
      <c r="I318" s="2">
        <f>SUMIFS(Bakgrunnsdata!$F:$F,Bakgrunnsdata!$C:$C,'Endring fra 2023 til 2024'!$B318,Bakgrunnsdata!$D:$D,'Endring fra 2023 til 2024'!I$1)</f>
        <v>10924.703241261646</v>
      </c>
      <c r="J318" s="2">
        <f>SUMIFS(Bakgrunnsdata!$F:$F,Bakgrunnsdata!$C:$C,'Endring fra 2023 til 2024'!$B318,Bakgrunnsdata!$D:$D,'Endring fra 2023 til 2024'!J$1)</f>
        <v>10983.05857915104</v>
      </c>
      <c r="K318" s="2">
        <f>SUMIFS(Bakgrunnsdata!$F:$F,Bakgrunnsdata!$C:$C,'Endring fra 2023 til 2024'!$B318,Bakgrunnsdata!$D:$D,'Endring fra 2023 til 2024'!K$1)</f>
        <v>10191.731691181896</v>
      </c>
      <c r="L318" s="2">
        <f>SUMIFS(Bakgrunnsdata!$F:$F,Bakgrunnsdata!$C:$C,'Endring fra 2023 til 2024'!$B318,Bakgrunnsdata!$D:$D,'Endring fra 2023 til 2024'!L$1)</f>
        <v>9843.1853621859245</v>
      </c>
      <c r="M318" s="2">
        <f>SUMIFS(Bakgrunnsdata!$F:$F,Bakgrunnsdata!$C:$C,'Endring fra 2023 til 2024'!$B318,Bakgrunnsdata!$D:$D,'Endring fra 2023 til 2024'!M$1)</f>
        <v>10339.617113894536</v>
      </c>
      <c r="N318" s="2">
        <f>SUMIFS(Bakgrunnsdata!$F:$F,Bakgrunnsdata!$C:$C,'Endring fra 2023 til 2024'!$B318,Bakgrunnsdata!$D:$D,'Endring fra 2023 til 2024'!N$1)</f>
        <v>10308.924613907289</v>
      </c>
      <c r="O318" s="2">
        <f>SUMIFS(Bakgrunnsdata!$F:$F,Bakgrunnsdata!$C:$C,'Endring fra 2023 til 2024'!$B318,Bakgrunnsdata!$D:$D,'Endring fra 2023 til 2024'!O$1)</f>
        <v>10019.302189619617</v>
      </c>
      <c r="P318" s="2">
        <f>SUMIFS(Bakgrunnsdata!$F:$F,Bakgrunnsdata!$C:$C,'Endring fra 2023 til 2024'!$B318,Bakgrunnsdata!$D:$D,'Endring fra 2023 til 2024'!P$1)</f>
        <v>9650.344850786325</v>
      </c>
      <c r="Q318" s="5">
        <f t="shared" si="8"/>
        <v>-3.6824654237452403E-2</v>
      </c>
      <c r="R318" s="6">
        <f t="shared" si="9"/>
        <v>-368.95733883329194</v>
      </c>
    </row>
    <row r="319" spans="1:18">
      <c r="A319" t="s">
        <v>620</v>
      </c>
      <c r="B319" t="s">
        <v>651</v>
      </c>
      <c r="C319" t="s">
        <v>652</v>
      </c>
      <c r="D319" s="2">
        <f>SUMIFS(Bakgrunnsdata!$F:$F,Bakgrunnsdata!$C:$C,'Endring fra 2023 til 2024'!$B319,Bakgrunnsdata!$D:$D,'Endring fra 2023 til 2024'!D$1)</f>
        <v>94007.593731942965</v>
      </c>
      <c r="E319" s="2">
        <f>SUMIFS(Bakgrunnsdata!$F:$F,Bakgrunnsdata!$C:$C,'Endring fra 2023 til 2024'!$B319,Bakgrunnsdata!$D:$D,'Endring fra 2023 til 2024'!E$1)</f>
        <v>93565.899894113318</v>
      </c>
      <c r="F319" s="2">
        <f>SUMIFS(Bakgrunnsdata!$F:$F,Bakgrunnsdata!$C:$C,'Endring fra 2023 til 2024'!$B319,Bakgrunnsdata!$D:$D,'Endring fra 2023 til 2024'!F$1)</f>
        <v>95298.639293277694</v>
      </c>
      <c r="G319" s="2">
        <f>SUMIFS(Bakgrunnsdata!$F:$F,Bakgrunnsdata!$C:$C,'Endring fra 2023 til 2024'!$B319,Bakgrunnsdata!$D:$D,'Endring fra 2023 til 2024'!G$1)</f>
        <v>96590.614103949643</v>
      </c>
      <c r="H319" s="2">
        <f>SUMIFS(Bakgrunnsdata!$F:$F,Bakgrunnsdata!$C:$C,'Endring fra 2023 til 2024'!$B319,Bakgrunnsdata!$D:$D,'Endring fra 2023 til 2024'!H$1)</f>
        <v>93592.03358485538</v>
      </c>
      <c r="I319" s="2">
        <f>SUMIFS(Bakgrunnsdata!$F:$F,Bakgrunnsdata!$C:$C,'Endring fra 2023 til 2024'!$B319,Bakgrunnsdata!$D:$D,'Endring fra 2023 til 2024'!I$1)</f>
        <v>87045.369904086154</v>
      </c>
      <c r="J319" s="2">
        <f>SUMIFS(Bakgrunnsdata!$F:$F,Bakgrunnsdata!$C:$C,'Endring fra 2023 til 2024'!$B319,Bakgrunnsdata!$D:$D,'Endring fra 2023 til 2024'!J$1)</f>
        <v>88960.50380545466</v>
      </c>
      <c r="K319" s="2">
        <f>SUMIFS(Bakgrunnsdata!$F:$F,Bakgrunnsdata!$C:$C,'Endring fra 2023 til 2024'!$B319,Bakgrunnsdata!$D:$D,'Endring fra 2023 til 2024'!K$1)</f>
        <v>89847.662380520982</v>
      </c>
      <c r="L319" s="2">
        <f>SUMIFS(Bakgrunnsdata!$F:$F,Bakgrunnsdata!$C:$C,'Endring fra 2023 til 2024'!$B319,Bakgrunnsdata!$D:$D,'Endring fra 2023 til 2024'!L$1)</f>
        <v>80468.485329310453</v>
      </c>
      <c r="M319" s="2">
        <f>SUMIFS(Bakgrunnsdata!$F:$F,Bakgrunnsdata!$C:$C,'Endring fra 2023 til 2024'!$B319,Bakgrunnsdata!$D:$D,'Endring fra 2023 til 2024'!M$1)</f>
        <v>79799.891111920224</v>
      </c>
      <c r="N319" s="2">
        <f>SUMIFS(Bakgrunnsdata!$F:$F,Bakgrunnsdata!$C:$C,'Endring fra 2023 til 2024'!$B319,Bakgrunnsdata!$D:$D,'Endring fra 2023 til 2024'!N$1)</f>
        <v>78077.999032553344</v>
      </c>
      <c r="O319" s="2">
        <f>SUMIFS(Bakgrunnsdata!$F:$F,Bakgrunnsdata!$C:$C,'Endring fra 2023 til 2024'!$B319,Bakgrunnsdata!$D:$D,'Endring fra 2023 til 2024'!O$1)</f>
        <v>77845.246045392181</v>
      </c>
      <c r="P319" s="2">
        <f>SUMIFS(Bakgrunnsdata!$F:$F,Bakgrunnsdata!$C:$C,'Endring fra 2023 til 2024'!$B319,Bakgrunnsdata!$D:$D,'Endring fra 2023 til 2024'!P$1)</f>
        <v>76786.429160810381</v>
      </c>
      <c r="Q319" s="5">
        <f t="shared" si="8"/>
        <v>-1.3601561281782026E-2</v>
      </c>
      <c r="R319" s="6">
        <f t="shared" si="9"/>
        <v>-1058.8168845818</v>
      </c>
    </row>
    <row r="320" spans="1:18">
      <c r="A320" t="s">
        <v>620</v>
      </c>
      <c r="B320" t="s">
        <v>653</v>
      </c>
      <c r="C320" t="s">
        <v>654</v>
      </c>
      <c r="D320" s="2">
        <f>SUMIFS(Bakgrunnsdata!$F:$F,Bakgrunnsdata!$C:$C,'Endring fra 2023 til 2024'!$B320,Bakgrunnsdata!$D:$D,'Endring fra 2023 til 2024'!D$1)</f>
        <v>58200.570210669379</v>
      </c>
      <c r="E320" s="2">
        <f>SUMIFS(Bakgrunnsdata!$F:$F,Bakgrunnsdata!$C:$C,'Endring fra 2023 til 2024'!$B320,Bakgrunnsdata!$D:$D,'Endring fra 2023 til 2024'!E$1)</f>
        <v>60671.056652537169</v>
      </c>
      <c r="F320" s="2">
        <f>SUMIFS(Bakgrunnsdata!$F:$F,Bakgrunnsdata!$C:$C,'Endring fra 2023 til 2024'!$B320,Bakgrunnsdata!$D:$D,'Endring fra 2023 til 2024'!F$1)</f>
        <v>61726.057885333692</v>
      </c>
      <c r="G320" s="2">
        <f>SUMIFS(Bakgrunnsdata!$F:$F,Bakgrunnsdata!$C:$C,'Endring fra 2023 til 2024'!$B320,Bakgrunnsdata!$D:$D,'Endring fra 2023 til 2024'!G$1)</f>
        <v>63009.979602003928</v>
      </c>
      <c r="H320" s="2">
        <f>SUMIFS(Bakgrunnsdata!$F:$F,Bakgrunnsdata!$C:$C,'Endring fra 2023 til 2024'!$B320,Bakgrunnsdata!$D:$D,'Endring fra 2023 til 2024'!H$1)</f>
        <v>61620.51861579503</v>
      </c>
      <c r="I320" s="2">
        <f>SUMIFS(Bakgrunnsdata!$F:$F,Bakgrunnsdata!$C:$C,'Endring fra 2023 til 2024'!$B320,Bakgrunnsdata!$D:$D,'Endring fra 2023 til 2024'!I$1)</f>
        <v>65831.032812629564</v>
      </c>
      <c r="J320" s="2">
        <f>SUMIFS(Bakgrunnsdata!$F:$F,Bakgrunnsdata!$C:$C,'Endring fra 2023 til 2024'!$B320,Bakgrunnsdata!$D:$D,'Endring fra 2023 til 2024'!J$1)</f>
        <v>65877.695199667724</v>
      </c>
      <c r="K320" s="2">
        <f>SUMIFS(Bakgrunnsdata!$F:$F,Bakgrunnsdata!$C:$C,'Endring fra 2023 til 2024'!$B320,Bakgrunnsdata!$D:$D,'Endring fra 2023 til 2024'!K$1)</f>
        <v>62308.156928650002</v>
      </c>
      <c r="L320" s="2">
        <f>SUMIFS(Bakgrunnsdata!$F:$F,Bakgrunnsdata!$C:$C,'Endring fra 2023 til 2024'!$B320,Bakgrunnsdata!$D:$D,'Endring fra 2023 til 2024'!L$1)</f>
        <v>72360.004608518633</v>
      </c>
      <c r="M320" s="2">
        <f>SUMIFS(Bakgrunnsdata!$F:$F,Bakgrunnsdata!$C:$C,'Endring fra 2023 til 2024'!$B320,Bakgrunnsdata!$D:$D,'Endring fra 2023 til 2024'!M$1)</f>
        <v>67603.096568253372</v>
      </c>
      <c r="N320" s="2">
        <f>SUMIFS(Bakgrunnsdata!$F:$F,Bakgrunnsdata!$C:$C,'Endring fra 2023 til 2024'!$B320,Bakgrunnsdata!$D:$D,'Endring fra 2023 til 2024'!N$1)</f>
        <v>64276.411782195333</v>
      </c>
      <c r="O320" s="2">
        <f>SUMIFS(Bakgrunnsdata!$F:$F,Bakgrunnsdata!$C:$C,'Endring fra 2023 til 2024'!$B320,Bakgrunnsdata!$D:$D,'Endring fra 2023 til 2024'!O$1)</f>
        <v>69015.137349419281</v>
      </c>
      <c r="P320" s="2">
        <f>SUMIFS(Bakgrunnsdata!$F:$F,Bakgrunnsdata!$C:$C,'Endring fra 2023 til 2024'!$B320,Bakgrunnsdata!$D:$D,'Endring fra 2023 til 2024'!P$1)</f>
        <v>68733.993011609884</v>
      </c>
      <c r="Q320" s="5">
        <f t="shared" si="8"/>
        <v>-4.0736619328305412E-3</v>
      </c>
      <c r="R320" s="6">
        <f t="shared" si="9"/>
        <v>-281.14433780939726</v>
      </c>
    </row>
    <row r="321" spans="1:18">
      <c r="A321" t="s">
        <v>620</v>
      </c>
      <c r="B321" t="s">
        <v>655</v>
      </c>
      <c r="C321" t="s">
        <v>656</v>
      </c>
      <c r="D321" s="2">
        <f>SUMIFS(Bakgrunnsdata!$F:$F,Bakgrunnsdata!$C:$C,'Endring fra 2023 til 2024'!$B321,Bakgrunnsdata!$D:$D,'Endring fra 2023 til 2024'!D$1)</f>
        <v>437166.43676369986</v>
      </c>
      <c r="E321" s="2">
        <f>SUMIFS(Bakgrunnsdata!$F:$F,Bakgrunnsdata!$C:$C,'Endring fra 2023 til 2024'!$B321,Bakgrunnsdata!$D:$D,'Endring fra 2023 til 2024'!E$1)</f>
        <v>434870.78508833627</v>
      </c>
      <c r="F321" s="2">
        <f>SUMIFS(Bakgrunnsdata!$F:$F,Bakgrunnsdata!$C:$C,'Endring fra 2023 til 2024'!$B321,Bakgrunnsdata!$D:$D,'Endring fra 2023 til 2024'!F$1)</f>
        <v>424936.06804886053</v>
      </c>
      <c r="G321" s="2">
        <f>SUMIFS(Bakgrunnsdata!$F:$F,Bakgrunnsdata!$C:$C,'Endring fra 2023 til 2024'!$B321,Bakgrunnsdata!$D:$D,'Endring fra 2023 til 2024'!G$1)</f>
        <v>424796.09699544677</v>
      </c>
      <c r="H321" s="2">
        <f>SUMIFS(Bakgrunnsdata!$F:$F,Bakgrunnsdata!$C:$C,'Endring fra 2023 til 2024'!$B321,Bakgrunnsdata!$D:$D,'Endring fra 2023 til 2024'!H$1)</f>
        <v>420735.68923053186</v>
      </c>
      <c r="I321" s="2">
        <f>SUMIFS(Bakgrunnsdata!$F:$F,Bakgrunnsdata!$C:$C,'Endring fra 2023 til 2024'!$B321,Bakgrunnsdata!$D:$D,'Endring fra 2023 til 2024'!I$1)</f>
        <v>418469.25944950088</v>
      </c>
      <c r="J321" s="2">
        <f>SUMIFS(Bakgrunnsdata!$F:$F,Bakgrunnsdata!$C:$C,'Endring fra 2023 til 2024'!$B321,Bakgrunnsdata!$D:$D,'Endring fra 2023 til 2024'!J$1)</f>
        <v>408452.09333220636</v>
      </c>
      <c r="K321" s="2">
        <f>SUMIFS(Bakgrunnsdata!$F:$F,Bakgrunnsdata!$C:$C,'Endring fra 2023 til 2024'!$B321,Bakgrunnsdata!$D:$D,'Endring fra 2023 til 2024'!K$1)</f>
        <v>392685.45682027604</v>
      </c>
      <c r="L321" s="2">
        <f>SUMIFS(Bakgrunnsdata!$F:$F,Bakgrunnsdata!$C:$C,'Endring fra 2023 til 2024'!$B321,Bakgrunnsdata!$D:$D,'Endring fra 2023 til 2024'!L$1)</f>
        <v>353302.8670883071</v>
      </c>
      <c r="M321" s="2">
        <f>SUMIFS(Bakgrunnsdata!$F:$F,Bakgrunnsdata!$C:$C,'Endring fra 2023 til 2024'!$B321,Bakgrunnsdata!$D:$D,'Endring fra 2023 til 2024'!M$1)</f>
        <v>350369.66973647365</v>
      </c>
      <c r="N321" s="2">
        <f>SUMIFS(Bakgrunnsdata!$F:$F,Bakgrunnsdata!$C:$C,'Endring fra 2023 til 2024'!$B321,Bakgrunnsdata!$D:$D,'Endring fra 2023 til 2024'!N$1)</f>
        <v>337976.75620745524</v>
      </c>
      <c r="O321" s="2">
        <f>SUMIFS(Bakgrunnsdata!$F:$F,Bakgrunnsdata!$C:$C,'Endring fra 2023 til 2024'!$B321,Bakgrunnsdata!$D:$D,'Endring fra 2023 til 2024'!O$1)</f>
        <v>337994.48954479245</v>
      </c>
      <c r="P321" s="2">
        <f>SUMIFS(Bakgrunnsdata!$F:$F,Bakgrunnsdata!$C:$C,'Endring fra 2023 til 2024'!$B321,Bakgrunnsdata!$D:$D,'Endring fra 2023 til 2024'!P$1)</f>
        <v>344676.39837182779</v>
      </c>
      <c r="Q321" s="5">
        <f t="shared" si="8"/>
        <v>1.9769283327768061E-2</v>
      </c>
      <c r="R321" s="6">
        <f t="shared" si="9"/>
        <v>6681.9088270353386</v>
      </c>
    </row>
    <row r="322" spans="1:18">
      <c r="A322" t="s">
        <v>620</v>
      </c>
      <c r="B322" t="s">
        <v>657</v>
      </c>
      <c r="C322" t="s">
        <v>658</v>
      </c>
      <c r="D322" s="2">
        <f>SUMIFS(Bakgrunnsdata!$F:$F,Bakgrunnsdata!$C:$C,'Endring fra 2023 til 2024'!$B322,Bakgrunnsdata!$D:$D,'Endring fra 2023 til 2024'!D$1)</f>
        <v>54004.170728759018</v>
      </c>
      <c r="E322" s="2">
        <f>SUMIFS(Bakgrunnsdata!$F:$F,Bakgrunnsdata!$C:$C,'Endring fra 2023 til 2024'!$B322,Bakgrunnsdata!$D:$D,'Endring fra 2023 til 2024'!E$1)</f>
        <v>55274.416385777629</v>
      </c>
      <c r="F322" s="2">
        <f>SUMIFS(Bakgrunnsdata!$F:$F,Bakgrunnsdata!$C:$C,'Endring fra 2023 til 2024'!$B322,Bakgrunnsdata!$D:$D,'Endring fra 2023 til 2024'!F$1)</f>
        <v>58761.631455187766</v>
      </c>
      <c r="G322" s="2">
        <f>SUMIFS(Bakgrunnsdata!$F:$F,Bakgrunnsdata!$C:$C,'Endring fra 2023 til 2024'!$B322,Bakgrunnsdata!$D:$D,'Endring fra 2023 til 2024'!G$1)</f>
        <v>55109.57198592605</v>
      </c>
      <c r="H322" s="2">
        <f>SUMIFS(Bakgrunnsdata!$F:$F,Bakgrunnsdata!$C:$C,'Endring fra 2023 til 2024'!$B322,Bakgrunnsdata!$D:$D,'Endring fra 2023 til 2024'!H$1)</f>
        <v>52521.947889864932</v>
      </c>
      <c r="I322" s="2">
        <f>SUMIFS(Bakgrunnsdata!$F:$F,Bakgrunnsdata!$C:$C,'Endring fra 2023 til 2024'!$B322,Bakgrunnsdata!$D:$D,'Endring fra 2023 til 2024'!I$1)</f>
        <v>50388.136631767586</v>
      </c>
      <c r="J322" s="2">
        <f>SUMIFS(Bakgrunnsdata!$F:$F,Bakgrunnsdata!$C:$C,'Endring fra 2023 til 2024'!$B322,Bakgrunnsdata!$D:$D,'Endring fra 2023 til 2024'!J$1)</f>
        <v>50832.669031280893</v>
      </c>
      <c r="K322" s="2">
        <f>SUMIFS(Bakgrunnsdata!$F:$F,Bakgrunnsdata!$C:$C,'Endring fra 2023 til 2024'!$B322,Bakgrunnsdata!$D:$D,'Endring fra 2023 til 2024'!K$1)</f>
        <v>46367.214205439872</v>
      </c>
      <c r="L322" s="2">
        <f>SUMIFS(Bakgrunnsdata!$F:$F,Bakgrunnsdata!$C:$C,'Endring fra 2023 til 2024'!$B322,Bakgrunnsdata!$D:$D,'Endring fra 2023 til 2024'!L$1)</f>
        <v>46116.583194373663</v>
      </c>
      <c r="M322" s="2">
        <f>SUMIFS(Bakgrunnsdata!$F:$F,Bakgrunnsdata!$C:$C,'Endring fra 2023 til 2024'!$B322,Bakgrunnsdata!$D:$D,'Endring fra 2023 til 2024'!M$1)</f>
        <v>42972.515350302587</v>
      </c>
      <c r="N322" s="2">
        <f>SUMIFS(Bakgrunnsdata!$F:$F,Bakgrunnsdata!$C:$C,'Endring fra 2023 til 2024'!$B322,Bakgrunnsdata!$D:$D,'Endring fra 2023 til 2024'!N$1)</f>
        <v>43822.164021926612</v>
      </c>
      <c r="O322" s="2">
        <f>SUMIFS(Bakgrunnsdata!$F:$F,Bakgrunnsdata!$C:$C,'Endring fra 2023 til 2024'!$B322,Bakgrunnsdata!$D:$D,'Endring fra 2023 til 2024'!O$1)</f>
        <v>44336.574650362454</v>
      </c>
      <c r="P322" s="2">
        <f>SUMIFS(Bakgrunnsdata!$F:$F,Bakgrunnsdata!$C:$C,'Endring fra 2023 til 2024'!$B322,Bakgrunnsdata!$D:$D,'Endring fra 2023 til 2024'!P$1)</f>
        <v>45304.616185440493</v>
      </c>
      <c r="Q322" s="5">
        <f t="shared" ref="Q322:Q385" si="10">P322/O322-1</f>
        <v>2.1833927016509547E-2</v>
      </c>
      <c r="R322" s="6">
        <f t="shared" si="9"/>
        <v>968.04153507803858</v>
      </c>
    </row>
    <row r="323" spans="1:18">
      <c r="A323" t="s">
        <v>620</v>
      </c>
      <c r="B323" t="s">
        <v>659</v>
      </c>
      <c r="C323" t="s">
        <v>660</v>
      </c>
      <c r="D323" s="2">
        <f>SUMIFS(Bakgrunnsdata!$F:$F,Bakgrunnsdata!$C:$C,'Endring fra 2023 til 2024'!$B323,Bakgrunnsdata!$D:$D,'Endring fra 2023 til 2024'!D$1)</f>
        <v>26020.077245344983</v>
      </c>
      <c r="E323" s="2">
        <f>SUMIFS(Bakgrunnsdata!$F:$F,Bakgrunnsdata!$C:$C,'Endring fra 2023 til 2024'!$B323,Bakgrunnsdata!$D:$D,'Endring fra 2023 til 2024'!E$1)</f>
        <v>25789.736876847215</v>
      </c>
      <c r="F323" s="2">
        <f>SUMIFS(Bakgrunnsdata!$F:$F,Bakgrunnsdata!$C:$C,'Endring fra 2023 til 2024'!$B323,Bakgrunnsdata!$D:$D,'Endring fra 2023 til 2024'!F$1)</f>
        <v>25422.15143765671</v>
      </c>
      <c r="G323" s="2">
        <f>SUMIFS(Bakgrunnsdata!$F:$F,Bakgrunnsdata!$C:$C,'Endring fra 2023 til 2024'!$B323,Bakgrunnsdata!$D:$D,'Endring fra 2023 til 2024'!G$1)</f>
        <v>25328.047170065449</v>
      </c>
      <c r="H323" s="2">
        <f>SUMIFS(Bakgrunnsdata!$F:$F,Bakgrunnsdata!$C:$C,'Endring fra 2023 til 2024'!$B323,Bakgrunnsdata!$D:$D,'Endring fra 2023 til 2024'!H$1)</f>
        <v>24237.601675114169</v>
      </c>
      <c r="I323" s="2">
        <f>SUMIFS(Bakgrunnsdata!$F:$F,Bakgrunnsdata!$C:$C,'Endring fra 2023 til 2024'!$B323,Bakgrunnsdata!$D:$D,'Endring fra 2023 til 2024'!I$1)</f>
        <v>23033.211613707714</v>
      </c>
      <c r="J323" s="2">
        <f>SUMIFS(Bakgrunnsdata!$F:$F,Bakgrunnsdata!$C:$C,'Endring fra 2023 til 2024'!$B323,Bakgrunnsdata!$D:$D,'Endring fra 2023 til 2024'!J$1)</f>
        <v>23684.529879502923</v>
      </c>
      <c r="K323" s="2">
        <f>SUMIFS(Bakgrunnsdata!$F:$F,Bakgrunnsdata!$C:$C,'Endring fra 2023 til 2024'!$B323,Bakgrunnsdata!$D:$D,'Endring fra 2023 til 2024'!K$1)</f>
        <v>22240.906284858265</v>
      </c>
      <c r="L323" s="2">
        <f>SUMIFS(Bakgrunnsdata!$F:$F,Bakgrunnsdata!$C:$C,'Endring fra 2023 til 2024'!$B323,Bakgrunnsdata!$D:$D,'Endring fra 2023 til 2024'!L$1)</f>
        <v>20841.742946298698</v>
      </c>
      <c r="M323" s="2">
        <f>SUMIFS(Bakgrunnsdata!$F:$F,Bakgrunnsdata!$C:$C,'Endring fra 2023 til 2024'!$B323,Bakgrunnsdata!$D:$D,'Endring fra 2023 til 2024'!M$1)</f>
        <v>21044.410405611077</v>
      </c>
      <c r="N323" s="2">
        <f>SUMIFS(Bakgrunnsdata!$F:$F,Bakgrunnsdata!$C:$C,'Endring fra 2023 til 2024'!$B323,Bakgrunnsdata!$D:$D,'Endring fra 2023 til 2024'!N$1)</f>
        <v>21131.264026373763</v>
      </c>
      <c r="O323" s="2">
        <f>SUMIFS(Bakgrunnsdata!$F:$F,Bakgrunnsdata!$C:$C,'Endring fra 2023 til 2024'!$B323,Bakgrunnsdata!$D:$D,'Endring fra 2023 til 2024'!O$1)</f>
        <v>20320.787226934015</v>
      </c>
      <c r="P323" s="2">
        <f>SUMIFS(Bakgrunnsdata!$F:$F,Bakgrunnsdata!$C:$C,'Endring fra 2023 til 2024'!$B323,Bakgrunnsdata!$D:$D,'Endring fra 2023 til 2024'!P$1)</f>
        <v>19091.587493512332</v>
      </c>
      <c r="Q323" s="5">
        <f t="shared" si="10"/>
        <v>-6.0489769401869009E-2</v>
      </c>
      <c r="R323" s="6">
        <f t="shared" ref="R323:R358" si="11">P323-O323</f>
        <v>-1229.199733421683</v>
      </c>
    </row>
    <row r="324" spans="1:18">
      <c r="A324" t="s">
        <v>620</v>
      </c>
      <c r="B324" t="s">
        <v>661</v>
      </c>
      <c r="C324" t="s">
        <v>662</v>
      </c>
      <c r="D324" s="2">
        <f>SUMIFS(Bakgrunnsdata!$F:$F,Bakgrunnsdata!$C:$C,'Endring fra 2023 til 2024'!$B324,Bakgrunnsdata!$D:$D,'Endring fra 2023 til 2024'!D$1)</f>
        <v>949.76290770418495</v>
      </c>
      <c r="E324" s="2">
        <f>SUMIFS(Bakgrunnsdata!$F:$F,Bakgrunnsdata!$C:$C,'Endring fra 2023 til 2024'!$B324,Bakgrunnsdata!$D:$D,'Endring fra 2023 til 2024'!E$1)</f>
        <v>1515.2489568833812</v>
      </c>
      <c r="F324" s="2">
        <f>SUMIFS(Bakgrunnsdata!$F:$F,Bakgrunnsdata!$C:$C,'Endring fra 2023 til 2024'!$B324,Bakgrunnsdata!$D:$D,'Endring fra 2023 til 2024'!F$1)</f>
        <v>1068.121143714953</v>
      </c>
      <c r="G324" s="2">
        <f>SUMIFS(Bakgrunnsdata!$F:$F,Bakgrunnsdata!$C:$C,'Endring fra 2023 til 2024'!$B324,Bakgrunnsdata!$D:$D,'Endring fra 2023 til 2024'!G$1)</f>
        <v>1283.7961107203091</v>
      </c>
      <c r="H324" s="2">
        <f>SUMIFS(Bakgrunnsdata!$F:$F,Bakgrunnsdata!$C:$C,'Endring fra 2023 til 2024'!$B324,Bakgrunnsdata!$D:$D,'Endring fra 2023 til 2024'!H$1)</f>
        <v>1209.5046268526805</v>
      </c>
      <c r="I324" s="2">
        <f>SUMIFS(Bakgrunnsdata!$F:$F,Bakgrunnsdata!$C:$C,'Endring fra 2023 til 2024'!$B324,Bakgrunnsdata!$D:$D,'Endring fra 2023 til 2024'!I$1)</f>
        <v>921.86757142250735</v>
      </c>
      <c r="J324" s="2">
        <f>SUMIFS(Bakgrunnsdata!$F:$F,Bakgrunnsdata!$C:$C,'Endring fra 2023 til 2024'!$B324,Bakgrunnsdata!$D:$D,'Endring fra 2023 til 2024'!J$1)</f>
        <v>1356.1425530602278</v>
      </c>
      <c r="K324" s="2">
        <f>SUMIFS(Bakgrunnsdata!$F:$F,Bakgrunnsdata!$C:$C,'Endring fra 2023 til 2024'!$B324,Bakgrunnsdata!$D:$D,'Endring fra 2023 til 2024'!K$1)</f>
        <v>1543.0161448304925</v>
      </c>
      <c r="L324" s="2">
        <f>SUMIFS(Bakgrunnsdata!$F:$F,Bakgrunnsdata!$C:$C,'Endring fra 2023 til 2024'!$B324,Bakgrunnsdata!$D:$D,'Endring fra 2023 til 2024'!L$1)</f>
        <v>1404.9768059632916</v>
      </c>
      <c r="M324" s="2">
        <f>SUMIFS(Bakgrunnsdata!$F:$F,Bakgrunnsdata!$C:$C,'Endring fra 2023 til 2024'!$B324,Bakgrunnsdata!$D:$D,'Endring fra 2023 til 2024'!M$1)</f>
        <v>1382.5857670220821</v>
      </c>
      <c r="N324" s="2">
        <f>SUMIFS(Bakgrunnsdata!$F:$F,Bakgrunnsdata!$C:$C,'Endring fra 2023 til 2024'!$B324,Bakgrunnsdata!$D:$D,'Endring fra 2023 til 2024'!N$1)</f>
        <v>1511.5152719683865</v>
      </c>
      <c r="O324" s="2">
        <f>SUMIFS(Bakgrunnsdata!$F:$F,Bakgrunnsdata!$C:$C,'Endring fra 2023 til 2024'!$B324,Bakgrunnsdata!$D:$D,'Endring fra 2023 til 2024'!O$1)</f>
        <v>1525.6442094592605</v>
      </c>
      <c r="P324" s="2">
        <f>SUMIFS(Bakgrunnsdata!$F:$F,Bakgrunnsdata!$C:$C,'Endring fra 2023 til 2024'!$B324,Bakgrunnsdata!$D:$D,'Endring fra 2023 til 2024'!P$1)</f>
        <v>1584.646708036983</v>
      </c>
      <c r="Q324" s="5">
        <f t="shared" si="10"/>
        <v>3.8673825923434046E-2</v>
      </c>
      <c r="R324" s="6">
        <f t="shared" si="11"/>
        <v>59.002498577722463</v>
      </c>
    </row>
    <row r="325" spans="1:18">
      <c r="A325" t="s">
        <v>620</v>
      </c>
      <c r="B325" t="s">
        <v>663</v>
      </c>
      <c r="C325" t="s">
        <v>664</v>
      </c>
      <c r="D325" s="2">
        <f>SUMIFS(Bakgrunnsdata!$F:$F,Bakgrunnsdata!$C:$C,'Endring fra 2023 til 2024'!$B325,Bakgrunnsdata!$D:$D,'Endring fra 2023 til 2024'!D$1)</f>
        <v>30928.874513538554</v>
      </c>
      <c r="E325" s="2">
        <f>SUMIFS(Bakgrunnsdata!$F:$F,Bakgrunnsdata!$C:$C,'Endring fra 2023 til 2024'!$B325,Bakgrunnsdata!$D:$D,'Endring fra 2023 til 2024'!E$1)</f>
        <v>34008.725869591508</v>
      </c>
      <c r="F325" s="2">
        <f>SUMIFS(Bakgrunnsdata!$F:$F,Bakgrunnsdata!$C:$C,'Endring fra 2023 til 2024'!$B325,Bakgrunnsdata!$D:$D,'Endring fra 2023 til 2024'!F$1)</f>
        <v>37427.353997611899</v>
      </c>
      <c r="G325" s="2">
        <f>SUMIFS(Bakgrunnsdata!$F:$F,Bakgrunnsdata!$C:$C,'Endring fra 2023 til 2024'!$B325,Bakgrunnsdata!$D:$D,'Endring fra 2023 til 2024'!G$1)</f>
        <v>39493.967767032591</v>
      </c>
      <c r="H325" s="2">
        <f>SUMIFS(Bakgrunnsdata!$F:$F,Bakgrunnsdata!$C:$C,'Endring fra 2023 til 2024'!$B325,Bakgrunnsdata!$D:$D,'Endring fra 2023 til 2024'!H$1)</f>
        <v>38878.689597166383</v>
      </c>
      <c r="I325" s="2">
        <f>SUMIFS(Bakgrunnsdata!$F:$F,Bakgrunnsdata!$C:$C,'Endring fra 2023 til 2024'!$B325,Bakgrunnsdata!$D:$D,'Endring fra 2023 til 2024'!I$1)</f>
        <v>36636.393007121129</v>
      </c>
      <c r="J325" s="2">
        <f>SUMIFS(Bakgrunnsdata!$F:$F,Bakgrunnsdata!$C:$C,'Endring fra 2023 til 2024'!$B325,Bakgrunnsdata!$D:$D,'Endring fra 2023 til 2024'!J$1)</f>
        <v>38103.701609908094</v>
      </c>
      <c r="K325" s="2">
        <f>SUMIFS(Bakgrunnsdata!$F:$F,Bakgrunnsdata!$C:$C,'Endring fra 2023 til 2024'!$B325,Bakgrunnsdata!$D:$D,'Endring fra 2023 til 2024'!K$1)</f>
        <v>37100.270011687186</v>
      </c>
      <c r="L325" s="2">
        <f>SUMIFS(Bakgrunnsdata!$F:$F,Bakgrunnsdata!$C:$C,'Endring fra 2023 til 2024'!$B325,Bakgrunnsdata!$D:$D,'Endring fra 2023 til 2024'!L$1)</f>
        <v>36544.332928571741</v>
      </c>
      <c r="M325" s="2">
        <f>SUMIFS(Bakgrunnsdata!$F:$F,Bakgrunnsdata!$C:$C,'Endring fra 2023 til 2024'!$B325,Bakgrunnsdata!$D:$D,'Endring fra 2023 til 2024'!M$1)</f>
        <v>35998.591968371729</v>
      </c>
      <c r="N325" s="2">
        <f>SUMIFS(Bakgrunnsdata!$F:$F,Bakgrunnsdata!$C:$C,'Endring fra 2023 til 2024'!$B325,Bakgrunnsdata!$D:$D,'Endring fra 2023 til 2024'!N$1)</f>
        <v>34826.615737180182</v>
      </c>
      <c r="O325" s="2">
        <f>SUMIFS(Bakgrunnsdata!$F:$F,Bakgrunnsdata!$C:$C,'Endring fra 2023 til 2024'!$B325,Bakgrunnsdata!$D:$D,'Endring fra 2023 til 2024'!O$1)</f>
        <v>34884.147746726754</v>
      </c>
      <c r="P325" s="2">
        <f>SUMIFS(Bakgrunnsdata!$F:$F,Bakgrunnsdata!$C:$C,'Endring fra 2023 til 2024'!$B325,Bakgrunnsdata!$D:$D,'Endring fra 2023 til 2024'!P$1)</f>
        <v>33920.24129143219</v>
      </c>
      <c r="Q325" s="5">
        <f t="shared" si="10"/>
        <v>-2.7631646967353762E-2</v>
      </c>
      <c r="R325" s="6">
        <f t="shared" si="11"/>
        <v>-963.90645529456378</v>
      </c>
    </row>
    <row r="326" spans="1:18">
      <c r="A326" t="s">
        <v>620</v>
      </c>
      <c r="B326" t="s">
        <v>665</v>
      </c>
      <c r="C326" t="s">
        <v>666</v>
      </c>
      <c r="D326" s="2">
        <f>SUMIFS(Bakgrunnsdata!$F:$F,Bakgrunnsdata!$C:$C,'Endring fra 2023 til 2024'!$B326,Bakgrunnsdata!$D:$D,'Endring fra 2023 til 2024'!D$1)</f>
        <v>1978803.2000345034</v>
      </c>
      <c r="E326" s="2">
        <f>SUMIFS(Bakgrunnsdata!$F:$F,Bakgrunnsdata!$C:$C,'Endring fra 2023 til 2024'!$B326,Bakgrunnsdata!$D:$D,'Endring fra 2023 til 2024'!E$1)</f>
        <v>3156701.2790708765</v>
      </c>
      <c r="F326" s="2">
        <f>SUMIFS(Bakgrunnsdata!$F:$F,Bakgrunnsdata!$C:$C,'Endring fra 2023 til 2024'!$B326,Bakgrunnsdata!$D:$D,'Endring fra 2023 til 2024'!F$1)</f>
        <v>3266711.5212075408</v>
      </c>
      <c r="G326" s="2">
        <f>SUMIFS(Bakgrunnsdata!$F:$F,Bakgrunnsdata!$C:$C,'Endring fra 2023 til 2024'!$B326,Bakgrunnsdata!$D:$D,'Endring fra 2023 til 2024'!G$1)</f>
        <v>3106675.5255842679</v>
      </c>
      <c r="H326" s="2">
        <f>SUMIFS(Bakgrunnsdata!$F:$F,Bakgrunnsdata!$C:$C,'Endring fra 2023 til 2024'!$B326,Bakgrunnsdata!$D:$D,'Endring fra 2023 til 2024'!H$1)</f>
        <v>2831129.1255106591</v>
      </c>
      <c r="I326" s="2">
        <f>SUMIFS(Bakgrunnsdata!$F:$F,Bakgrunnsdata!$C:$C,'Endring fra 2023 til 2024'!$B326,Bakgrunnsdata!$D:$D,'Endring fra 2023 til 2024'!I$1)</f>
        <v>2616807.8055551047</v>
      </c>
      <c r="J326" s="2">
        <f>SUMIFS(Bakgrunnsdata!$F:$F,Bakgrunnsdata!$C:$C,'Endring fra 2023 til 2024'!$B326,Bakgrunnsdata!$D:$D,'Endring fra 2023 til 2024'!J$1)</f>
        <v>2436143.9149783547</v>
      </c>
      <c r="K326" s="2">
        <f>SUMIFS(Bakgrunnsdata!$F:$F,Bakgrunnsdata!$C:$C,'Endring fra 2023 til 2024'!$B326,Bakgrunnsdata!$D:$D,'Endring fra 2023 til 2024'!K$1)</f>
        <v>1960691.5944022916</v>
      </c>
      <c r="L326" s="2">
        <f>SUMIFS(Bakgrunnsdata!$F:$F,Bakgrunnsdata!$C:$C,'Endring fra 2023 til 2024'!$B326,Bakgrunnsdata!$D:$D,'Endring fra 2023 til 2024'!L$1)</f>
        <v>1935840.0676556872</v>
      </c>
      <c r="M326" s="2">
        <f>SUMIFS(Bakgrunnsdata!$F:$F,Bakgrunnsdata!$C:$C,'Endring fra 2023 til 2024'!$B326,Bakgrunnsdata!$D:$D,'Endring fra 2023 til 2024'!M$1)</f>
        <v>2269229.6547760549</v>
      </c>
      <c r="N326" s="2">
        <f>SUMIFS(Bakgrunnsdata!$F:$F,Bakgrunnsdata!$C:$C,'Endring fra 2023 til 2024'!$B326,Bakgrunnsdata!$D:$D,'Endring fra 2023 til 2024'!N$1)</f>
        <v>1942061.0913606754</v>
      </c>
      <c r="O326" s="2">
        <f>SUMIFS(Bakgrunnsdata!$F:$F,Bakgrunnsdata!$C:$C,'Endring fra 2023 til 2024'!$B326,Bakgrunnsdata!$D:$D,'Endring fra 2023 til 2024'!O$1)</f>
        <v>1939969.2113809492</v>
      </c>
      <c r="P326" s="2">
        <f>SUMIFS(Bakgrunnsdata!$F:$F,Bakgrunnsdata!$C:$C,'Endring fra 2023 til 2024'!$B326,Bakgrunnsdata!$D:$D,'Endring fra 2023 til 2024'!P$1)</f>
        <v>1890227.1787374828</v>
      </c>
      <c r="Q326" s="5">
        <f t="shared" si="10"/>
        <v>-2.5640629939718496E-2</v>
      </c>
      <c r="R326" s="6">
        <f t="shared" si="11"/>
        <v>-49742.032643466489</v>
      </c>
    </row>
    <row r="327" spans="1:18">
      <c r="A327" t="s">
        <v>620</v>
      </c>
      <c r="B327" t="s">
        <v>667</v>
      </c>
      <c r="C327" t="s">
        <v>668</v>
      </c>
      <c r="D327" s="2">
        <f>SUMIFS(Bakgrunnsdata!$F:$F,Bakgrunnsdata!$C:$C,'Endring fra 2023 til 2024'!$B327,Bakgrunnsdata!$D:$D,'Endring fra 2023 til 2024'!D$1)</f>
        <v>34208.302378559114</v>
      </c>
      <c r="E327" s="2">
        <f>SUMIFS(Bakgrunnsdata!$F:$F,Bakgrunnsdata!$C:$C,'Endring fra 2023 til 2024'!$B327,Bakgrunnsdata!$D:$D,'Endring fra 2023 til 2024'!E$1)</f>
        <v>34482.151041600591</v>
      </c>
      <c r="F327" s="2">
        <f>SUMIFS(Bakgrunnsdata!$F:$F,Bakgrunnsdata!$C:$C,'Endring fra 2023 til 2024'!$B327,Bakgrunnsdata!$D:$D,'Endring fra 2023 til 2024'!F$1)</f>
        <v>34543.760891375052</v>
      </c>
      <c r="G327" s="2">
        <f>SUMIFS(Bakgrunnsdata!$F:$F,Bakgrunnsdata!$C:$C,'Endring fra 2023 til 2024'!$B327,Bakgrunnsdata!$D:$D,'Endring fra 2023 til 2024'!G$1)</f>
        <v>35380.338749587187</v>
      </c>
      <c r="H327" s="2">
        <f>SUMIFS(Bakgrunnsdata!$F:$F,Bakgrunnsdata!$C:$C,'Endring fra 2023 til 2024'!$B327,Bakgrunnsdata!$D:$D,'Endring fra 2023 til 2024'!H$1)</f>
        <v>34526.293379607348</v>
      </c>
      <c r="I327" s="2">
        <f>SUMIFS(Bakgrunnsdata!$F:$F,Bakgrunnsdata!$C:$C,'Endring fra 2023 til 2024'!$B327,Bakgrunnsdata!$D:$D,'Endring fra 2023 til 2024'!I$1)</f>
        <v>30954.396578493601</v>
      </c>
      <c r="J327" s="2">
        <f>SUMIFS(Bakgrunnsdata!$F:$F,Bakgrunnsdata!$C:$C,'Endring fra 2023 til 2024'!$B327,Bakgrunnsdata!$D:$D,'Endring fra 2023 til 2024'!J$1)</f>
        <v>33319.368232336092</v>
      </c>
      <c r="K327" s="2">
        <f>SUMIFS(Bakgrunnsdata!$F:$F,Bakgrunnsdata!$C:$C,'Endring fra 2023 til 2024'!$B327,Bakgrunnsdata!$D:$D,'Endring fra 2023 til 2024'!K$1)</f>
        <v>32093.852516822011</v>
      </c>
      <c r="L327" s="2">
        <f>SUMIFS(Bakgrunnsdata!$F:$F,Bakgrunnsdata!$C:$C,'Endring fra 2023 til 2024'!$B327,Bakgrunnsdata!$D:$D,'Endring fra 2023 til 2024'!L$1)</f>
        <v>31987.211184107717</v>
      </c>
      <c r="M327" s="2">
        <f>SUMIFS(Bakgrunnsdata!$F:$F,Bakgrunnsdata!$C:$C,'Endring fra 2023 til 2024'!$B327,Bakgrunnsdata!$D:$D,'Endring fra 2023 til 2024'!M$1)</f>
        <v>33535.637798580647</v>
      </c>
      <c r="N327" s="2">
        <f>SUMIFS(Bakgrunnsdata!$F:$F,Bakgrunnsdata!$C:$C,'Endring fra 2023 til 2024'!$B327,Bakgrunnsdata!$D:$D,'Endring fra 2023 til 2024'!N$1)</f>
        <v>31369.639779336867</v>
      </c>
      <c r="O327" s="2">
        <f>SUMIFS(Bakgrunnsdata!$F:$F,Bakgrunnsdata!$C:$C,'Endring fra 2023 til 2024'!$B327,Bakgrunnsdata!$D:$D,'Endring fra 2023 til 2024'!O$1)</f>
        <v>32661.311133366922</v>
      </c>
      <c r="P327" s="2">
        <f>SUMIFS(Bakgrunnsdata!$F:$F,Bakgrunnsdata!$C:$C,'Endring fra 2023 til 2024'!$B327,Bakgrunnsdata!$D:$D,'Endring fra 2023 til 2024'!P$1)</f>
        <v>35559.801835425307</v>
      </c>
      <c r="Q327" s="5">
        <f t="shared" si="10"/>
        <v>8.8743856308244551E-2</v>
      </c>
      <c r="R327" s="6">
        <f t="shared" si="11"/>
        <v>2898.4907020583851</v>
      </c>
    </row>
    <row r="328" spans="1:18">
      <c r="A328" t="s">
        <v>620</v>
      </c>
      <c r="B328" t="s">
        <v>669</v>
      </c>
      <c r="C328" t="s">
        <v>670</v>
      </c>
      <c r="D328" s="2">
        <f>SUMIFS(Bakgrunnsdata!$F:$F,Bakgrunnsdata!$C:$C,'Endring fra 2023 til 2024'!$B328,Bakgrunnsdata!$D:$D,'Endring fra 2023 til 2024'!D$1)</f>
        <v>33813.768005927413</v>
      </c>
      <c r="E328" s="2">
        <f>SUMIFS(Bakgrunnsdata!$F:$F,Bakgrunnsdata!$C:$C,'Endring fra 2023 til 2024'!$B328,Bakgrunnsdata!$D:$D,'Endring fra 2023 til 2024'!E$1)</f>
        <v>33902.704321061436</v>
      </c>
      <c r="F328" s="2">
        <f>SUMIFS(Bakgrunnsdata!$F:$F,Bakgrunnsdata!$C:$C,'Endring fra 2023 til 2024'!$B328,Bakgrunnsdata!$D:$D,'Endring fra 2023 til 2024'!F$1)</f>
        <v>33805.290490838743</v>
      </c>
      <c r="G328" s="2">
        <f>SUMIFS(Bakgrunnsdata!$F:$F,Bakgrunnsdata!$C:$C,'Endring fra 2023 til 2024'!$B328,Bakgrunnsdata!$D:$D,'Endring fra 2023 til 2024'!G$1)</f>
        <v>33786.463533241083</v>
      </c>
      <c r="H328" s="2">
        <f>SUMIFS(Bakgrunnsdata!$F:$F,Bakgrunnsdata!$C:$C,'Endring fra 2023 til 2024'!$B328,Bakgrunnsdata!$D:$D,'Endring fra 2023 til 2024'!H$1)</f>
        <v>33757.302268835054</v>
      </c>
      <c r="I328" s="2">
        <f>SUMIFS(Bakgrunnsdata!$F:$F,Bakgrunnsdata!$C:$C,'Endring fra 2023 til 2024'!$B328,Bakgrunnsdata!$D:$D,'Endring fra 2023 til 2024'!I$1)</f>
        <v>33763.139932365477</v>
      </c>
      <c r="J328" s="2">
        <f>SUMIFS(Bakgrunnsdata!$F:$F,Bakgrunnsdata!$C:$C,'Endring fra 2023 til 2024'!$B328,Bakgrunnsdata!$D:$D,'Endring fra 2023 til 2024'!J$1)</f>
        <v>33914.281080957568</v>
      </c>
      <c r="K328" s="2">
        <f>SUMIFS(Bakgrunnsdata!$F:$F,Bakgrunnsdata!$C:$C,'Endring fra 2023 til 2024'!$B328,Bakgrunnsdata!$D:$D,'Endring fra 2023 til 2024'!K$1)</f>
        <v>34196.22207940941</v>
      </c>
      <c r="L328" s="2">
        <f>SUMIFS(Bakgrunnsdata!$F:$F,Bakgrunnsdata!$C:$C,'Endring fra 2023 til 2024'!$B328,Bakgrunnsdata!$D:$D,'Endring fra 2023 til 2024'!L$1)</f>
        <v>28568.809509495204</v>
      </c>
      <c r="M328" s="2">
        <f>SUMIFS(Bakgrunnsdata!$F:$F,Bakgrunnsdata!$C:$C,'Endring fra 2023 til 2024'!$B328,Bakgrunnsdata!$D:$D,'Endring fra 2023 til 2024'!M$1)</f>
        <v>30494.642228890239</v>
      </c>
      <c r="N328" s="2">
        <f>SUMIFS(Bakgrunnsdata!$F:$F,Bakgrunnsdata!$C:$C,'Endring fra 2023 til 2024'!$B328,Bakgrunnsdata!$D:$D,'Endring fra 2023 til 2024'!N$1)</f>
        <v>32927.092696392669</v>
      </c>
      <c r="O328" s="2">
        <f>SUMIFS(Bakgrunnsdata!$F:$F,Bakgrunnsdata!$C:$C,'Endring fra 2023 til 2024'!$B328,Bakgrunnsdata!$D:$D,'Endring fra 2023 til 2024'!O$1)</f>
        <v>36618.975522958455</v>
      </c>
      <c r="P328" s="2">
        <f>SUMIFS(Bakgrunnsdata!$F:$F,Bakgrunnsdata!$C:$C,'Endring fra 2023 til 2024'!$B328,Bakgrunnsdata!$D:$D,'Endring fra 2023 til 2024'!P$1)</f>
        <v>33639.215081146322</v>
      </c>
      <c r="Q328" s="5">
        <f t="shared" si="10"/>
        <v>-8.1372031829343716E-2</v>
      </c>
      <c r="R328" s="6">
        <f t="shared" si="11"/>
        <v>-2979.7604418121336</v>
      </c>
    </row>
    <row r="329" spans="1:18">
      <c r="A329" t="s">
        <v>620</v>
      </c>
      <c r="B329" t="s">
        <v>671</v>
      </c>
      <c r="C329" t="s">
        <v>672</v>
      </c>
      <c r="D329" s="2">
        <f>SUMIFS(Bakgrunnsdata!$F:$F,Bakgrunnsdata!$C:$C,'Endring fra 2023 til 2024'!$B329,Bakgrunnsdata!$D:$D,'Endring fra 2023 til 2024'!D$1)</f>
        <v>13948.560300292953</v>
      </c>
      <c r="E329" s="2">
        <f>SUMIFS(Bakgrunnsdata!$F:$F,Bakgrunnsdata!$C:$C,'Endring fra 2023 til 2024'!$B329,Bakgrunnsdata!$D:$D,'Endring fra 2023 til 2024'!E$1)</f>
        <v>13220.030456540817</v>
      </c>
      <c r="F329" s="2">
        <f>SUMIFS(Bakgrunnsdata!$F:$F,Bakgrunnsdata!$C:$C,'Endring fra 2023 til 2024'!$B329,Bakgrunnsdata!$D:$D,'Endring fra 2023 til 2024'!F$1)</f>
        <v>13312.589041267804</v>
      </c>
      <c r="G329" s="2">
        <f>SUMIFS(Bakgrunnsdata!$F:$F,Bakgrunnsdata!$C:$C,'Endring fra 2023 til 2024'!$B329,Bakgrunnsdata!$D:$D,'Endring fra 2023 til 2024'!G$1)</f>
        <v>13127.5667695258</v>
      </c>
      <c r="H329" s="2">
        <f>SUMIFS(Bakgrunnsdata!$F:$F,Bakgrunnsdata!$C:$C,'Endring fra 2023 til 2024'!$B329,Bakgrunnsdata!$D:$D,'Endring fra 2023 til 2024'!H$1)</f>
        <v>12950.164395211279</v>
      </c>
      <c r="I329" s="2">
        <f>SUMIFS(Bakgrunnsdata!$F:$F,Bakgrunnsdata!$C:$C,'Endring fra 2023 til 2024'!$B329,Bakgrunnsdata!$D:$D,'Endring fra 2023 til 2024'!I$1)</f>
        <v>12963.881585449817</v>
      </c>
      <c r="J329" s="2">
        <f>SUMIFS(Bakgrunnsdata!$F:$F,Bakgrunnsdata!$C:$C,'Endring fra 2023 til 2024'!$B329,Bakgrunnsdata!$D:$D,'Endring fra 2023 til 2024'!J$1)</f>
        <v>12492.512106879998</v>
      </c>
      <c r="K329" s="2">
        <f>SUMIFS(Bakgrunnsdata!$F:$F,Bakgrunnsdata!$C:$C,'Endring fra 2023 til 2024'!$B329,Bakgrunnsdata!$D:$D,'Endring fra 2023 til 2024'!K$1)</f>
        <v>12331.250586915026</v>
      </c>
      <c r="L329" s="2">
        <f>SUMIFS(Bakgrunnsdata!$F:$F,Bakgrunnsdata!$C:$C,'Endring fra 2023 til 2024'!$B329,Bakgrunnsdata!$D:$D,'Endring fra 2023 til 2024'!L$1)</f>
        <v>13276.393718109162</v>
      </c>
      <c r="M329" s="2">
        <f>SUMIFS(Bakgrunnsdata!$F:$F,Bakgrunnsdata!$C:$C,'Endring fra 2023 til 2024'!$B329,Bakgrunnsdata!$D:$D,'Endring fra 2023 til 2024'!M$1)</f>
        <v>13505.017145408094</v>
      </c>
      <c r="N329" s="2">
        <f>SUMIFS(Bakgrunnsdata!$F:$F,Bakgrunnsdata!$C:$C,'Endring fra 2023 til 2024'!$B329,Bakgrunnsdata!$D:$D,'Endring fra 2023 til 2024'!N$1)</f>
        <v>13158.384414147573</v>
      </c>
      <c r="O329" s="2">
        <f>SUMIFS(Bakgrunnsdata!$F:$F,Bakgrunnsdata!$C:$C,'Endring fra 2023 til 2024'!$B329,Bakgrunnsdata!$D:$D,'Endring fra 2023 til 2024'!O$1)</f>
        <v>11704.496088559295</v>
      </c>
      <c r="P329" s="2">
        <f>SUMIFS(Bakgrunnsdata!$F:$F,Bakgrunnsdata!$C:$C,'Endring fra 2023 til 2024'!$B329,Bakgrunnsdata!$D:$D,'Endring fra 2023 til 2024'!P$1)</f>
        <v>14812.905478980287</v>
      </c>
      <c r="Q329" s="5">
        <f t="shared" si="10"/>
        <v>0.26557396122839871</v>
      </c>
      <c r="R329" s="6">
        <f t="shared" si="11"/>
        <v>3108.4093904209913</v>
      </c>
    </row>
    <row r="330" spans="1:18">
      <c r="A330" t="s">
        <v>620</v>
      </c>
      <c r="B330" t="s">
        <v>673</v>
      </c>
      <c r="C330" t="s">
        <v>674</v>
      </c>
      <c r="D330" s="2">
        <f>SUMIFS(Bakgrunnsdata!$F:$F,Bakgrunnsdata!$C:$C,'Endring fra 2023 til 2024'!$B330,Bakgrunnsdata!$D:$D,'Endring fra 2023 til 2024'!D$1)</f>
        <v>72182.216346266519</v>
      </c>
      <c r="E330" s="2">
        <f>SUMIFS(Bakgrunnsdata!$F:$F,Bakgrunnsdata!$C:$C,'Endring fra 2023 til 2024'!$B330,Bakgrunnsdata!$D:$D,'Endring fra 2023 til 2024'!E$1)</f>
        <v>68443.649984834905</v>
      </c>
      <c r="F330" s="2">
        <f>SUMIFS(Bakgrunnsdata!$F:$F,Bakgrunnsdata!$C:$C,'Endring fra 2023 til 2024'!$B330,Bakgrunnsdata!$D:$D,'Endring fra 2023 til 2024'!F$1)</f>
        <v>68465.201601283217</v>
      </c>
      <c r="G330" s="2">
        <f>SUMIFS(Bakgrunnsdata!$F:$F,Bakgrunnsdata!$C:$C,'Endring fra 2023 til 2024'!$B330,Bakgrunnsdata!$D:$D,'Endring fra 2023 til 2024'!G$1)</f>
        <v>65659.027511180611</v>
      </c>
      <c r="H330" s="2">
        <f>SUMIFS(Bakgrunnsdata!$F:$F,Bakgrunnsdata!$C:$C,'Endring fra 2023 til 2024'!$B330,Bakgrunnsdata!$D:$D,'Endring fra 2023 til 2024'!H$1)</f>
        <v>66238.009476107065</v>
      </c>
      <c r="I330" s="2">
        <f>SUMIFS(Bakgrunnsdata!$F:$F,Bakgrunnsdata!$C:$C,'Endring fra 2023 til 2024'!$B330,Bakgrunnsdata!$D:$D,'Endring fra 2023 til 2024'!I$1)</f>
        <v>63807.017083118255</v>
      </c>
      <c r="J330" s="2">
        <f>SUMIFS(Bakgrunnsdata!$F:$F,Bakgrunnsdata!$C:$C,'Endring fra 2023 til 2024'!$B330,Bakgrunnsdata!$D:$D,'Endring fra 2023 til 2024'!J$1)</f>
        <v>70341.812037799202</v>
      </c>
      <c r="K330" s="2">
        <f>SUMIFS(Bakgrunnsdata!$F:$F,Bakgrunnsdata!$C:$C,'Endring fra 2023 til 2024'!$B330,Bakgrunnsdata!$D:$D,'Endring fra 2023 til 2024'!K$1)</f>
        <v>76102.083297506964</v>
      </c>
      <c r="L330" s="2">
        <f>SUMIFS(Bakgrunnsdata!$F:$F,Bakgrunnsdata!$C:$C,'Endring fra 2023 til 2024'!$B330,Bakgrunnsdata!$D:$D,'Endring fra 2023 til 2024'!L$1)</f>
        <v>78230.076998507953</v>
      </c>
      <c r="M330" s="2">
        <f>SUMIFS(Bakgrunnsdata!$F:$F,Bakgrunnsdata!$C:$C,'Endring fra 2023 til 2024'!$B330,Bakgrunnsdata!$D:$D,'Endring fra 2023 til 2024'!M$1)</f>
        <v>65608.040315078702</v>
      </c>
      <c r="N330" s="2">
        <f>SUMIFS(Bakgrunnsdata!$F:$F,Bakgrunnsdata!$C:$C,'Endring fra 2023 til 2024'!$B330,Bakgrunnsdata!$D:$D,'Endring fra 2023 til 2024'!N$1)</f>
        <v>69047.854285444235</v>
      </c>
      <c r="O330" s="2">
        <f>SUMIFS(Bakgrunnsdata!$F:$F,Bakgrunnsdata!$C:$C,'Endring fra 2023 til 2024'!$B330,Bakgrunnsdata!$D:$D,'Endring fra 2023 til 2024'!O$1)</f>
        <v>68811.958947234132</v>
      </c>
      <c r="P330" s="2">
        <f>SUMIFS(Bakgrunnsdata!$F:$F,Bakgrunnsdata!$C:$C,'Endring fra 2023 til 2024'!$B330,Bakgrunnsdata!$D:$D,'Endring fra 2023 til 2024'!P$1)</f>
        <v>68012.98800283912</v>
      </c>
      <c r="Q330" s="5">
        <f t="shared" si="10"/>
        <v>-1.1610931538915681E-2</v>
      </c>
      <c r="R330" s="6">
        <f t="shared" si="11"/>
        <v>-798.97094439501234</v>
      </c>
    </row>
    <row r="331" spans="1:18">
      <c r="A331" t="s">
        <v>620</v>
      </c>
      <c r="B331" t="s">
        <v>675</v>
      </c>
      <c r="C331" t="s">
        <v>676</v>
      </c>
      <c r="D331" s="2">
        <f>SUMIFS(Bakgrunnsdata!$F:$F,Bakgrunnsdata!$C:$C,'Endring fra 2023 til 2024'!$B331,Bakgrunnsdata!$D:$D,'Endring fra 2023 til 2024'!D$1)</f>
        <v>60091.928127715117</v>
      </c>
      <c r="E331" s="2">
        <f>SUMIFS(Bakgrunnsdata!$F:$F,Bakgrunnsdata!$C:$C,'Endring fra 2023 til 2024'!$B331,Bakgrunnsdata!$D:$D,'Endring fra 2023 til 2024'!E$1)</f>
        <v>59874.411615341523</v>
      </c>
      <c r="F331" s="2">
        <f>SUMIFS(Bakgrunnsdata!$F:$F,Bakgrunnsdata!$C:$C,'Endring fra 2023 til 2024'!$B331,Bakgrunnsdata!$D:$D,'Endring fra 2023 til 2024'!F$1)</f>
        <v>59966.94242044611</v>
      </c>
      <c r="G331" s="2">
        <f>SUMIFS(Bakgrunnsdata!$F:$F,Bakgrunnsdata!$C:$C,'Endring fra 2023 til 2024'!$B331,Bakgrunnsdata!$D:$D,'Endring fra 2023 til 2024'!G$1)</f>
        <v>60122.983885222959</v>
      </c>
      <c r="H331" s="2">
        <f>SUMIFS(Bakgrunnsdata!$F:$F,Bakgrunnsdata!$C:$C,'Endring fra 2023 til 2024'!$B331,Bakgrunnsdata!$D:$D,'Endring fra 2023 til 2024'!H$1)</f>
        <v>60233.203671010735</v>
      </c>
      <c r="I331" s="2">
        <f>SUMIFS(Bakgrunnsdata!$F:$F,Bakgrunnsdata!$C:$C,'Endring fra 2023 til 2024'!$B331,Bakgrunnsdata!$D:$D,'Endring fra 2023 til 2024'!I$1)</f>
        <v>59497.319993152625</v>
      </c>
      <c r="J331" s="2">
        <f>SUMIFS(Bakgrunnsdata!$F:$F,Bakgrunnsdata!$C:$C,'Endring fra 2023 til 2024'!$B331,Bakgrunnsdata!$D:$D,'Endring fra 2023 til 2024'!J$1)</f>
        <v>62499.800531540845</v>
      </c>
      <c r="K331" s="2">
        <f>SUMIFS(Bakgrunnsdata!$F:$F,Bakgrunnsdata!$C:$C,'Endring fra 2023 til 2024'!$B331,Bakgrunnsdata!$D:$D,'Endring fra 2023 til 2024'!K$1)</f>
        <v>65289.531326411961</v>
      </c>
      <c r="L331" s="2">
        <f>SUMIFS(Bakgrunnsdata!$F:$F,Bakgrunnsdata!$C:$C,'Endring fra 2023 til 2024'!$B331,Bakgrunnsdata!$D:$D,'Endring fra 2023 til 2024'!L$1)</f>
        <v>57905.23940085237</v>
      </c>
      <c r="M331" s="2">
        <f>SUMIFS(Bakgrunnsdata!$F:$F,Bakgrunnsdata!$C:$C,'Endring fra 2023 til 2024'!$B331,Bakgrunnsdata!$D:$D,'Endring fra 2023 til 2024'!M$1)</f>
        <v>58989.463363884686</v>
      </c>
      <c r="N331" s="2">
        <f>SUMIFS(Bakgrunnsdata!$F:$F,Bakgrunnsdata!$C:$C,'Endring fra 2023 til 2024'!$B331,Bakgrunnsdata!$D:$D,'Endring fra 2023 til 2024'!N$1)</f>
        <v>67294.692816636336</v>
      </c>
      <c r="O331" s="2">
        <f>SUMIFS(Bakgrunnsdata!$F:$F,Bakgrunnsdata!$C:$C,'Endring fra 2023 til 2024'!$B331,Bakgrunnsdata!$D:$D,'Endring fra 2023 til 2024'!O$1)</f>
        <v>69013.536487772319</v>
      </c>
      <c r="P331" s="2">
        <f>SUMIFS(Bakgrunnsdata!$F:$F,Bakgrunnsdata!$C:$C,'Endring fra 2023 til 2024'!$B331,Bakgrunnsdata!$D:$D,'Endring fra 2023 til 2024'!P$1)</f>
        <v>71154.869034163523</v>
      </c>
      <c r="Q331" s="5">
        <f t="shared" si="10"/>
        <v>3.10277179719749E-2</v>
      </c>
      <c r="R331" s="6">
        <f t="shared" si="11"/>
        <v>2141.3325463912042</v>
      </c>
    </row>
    <row r="332" spans="1:18">
      <c r="A332" t="s">
        <v>620</v>
      </c>
      <c r="B332" t="s">
        <v>677</v>
      </c>
      <c r="C332" t="s">
        <v>678</v>
      </c>
      <c r="D332" s="2">
        <f>SUMIFS(Bakgrunnsdata!$F:$F,Bakgrunnsdata!$C:$C,'Endring fra 2023 til 2024'!$B332,Bakgrunnsdata!$D:$D,'Endring fra 2023 til 2024'!D$1)</f>
        <v>13715.743817877988</v>
      </c>
      <c r="E332" s="2">
        <f>SUMIFS(Bakgrunnsdata!$F:$F,Bakgrunnsdata!$C:$C,'Endring fra 2023 til 2024'!$B332,Bakgrunnsdata!$D:$D,'Endring fra 2023 til 2024'!E$1)</f>
        <v>13614.102625475056</v>
      </c>
      <c r="F332" s="2">
        <f>SUMIFS(Bakgrunnsdata!$F:$F,Bakgrunnsdata!$C:$C,'Endring fra 2023 til 2024'!$B332,Bakgrunnsdata!$D:$D,'Endring fra 2023 til 2024'!F$1)</f>
        <v>13239.396582009222</v>
      </c>
      <c r="G332" s="2">
        <f>SUMIFS(Bakgrunnsdata!$F:$F,Bakgrunnsdata!$C:$C,'Endring fra 2023 til 2024'!$B332,Bakgrunnsdata!$D:$D,'Endring fra 2023 til 2024'!G$1)</f>
        <v>13118.806597209723</v>
      </c>
      <c r="H332" s="2">
        <f>SUMIFS(Bakgrunnsdata!$F:$F,Bakgrunnsdata!$C:$C,'Endring fra 2023 til 2024'!$B332,Bakgrunnsdata!$D:$D,'Endring fra 2023 til 2024'!H$1)</f>
        <v>13310.469291987163</v>
      </c>
      <c r="I332" s="2">
        <f>SUMIFS(Bakgrunnsdata!$F:$F,Bakgrunnsdata!$C:$C,'Endring fra 2023 til 2024'!$B332,Bakgrunnsdata!$D:$D,'Endring fra 2023 til 2024'!I$1)</f>
        <v>13250.068083981078</v>
      </c>
      <c r="J332" s="2">
        <f>SUMIFS(Bakgrunnsdata!$F:$F,Bakgrunnsdata!$C:$C,'Endring fra 2023 til 2024'!$B332,Bakgrunnsdata!$D:$D,'Endring fra 2023 til 2024'!J$1)</f>
        <v>11967.534309498455</v>
      </c>
      <c r="K332" s="2">
        <f>SUMIFS(Bakgrunnsdata!$F:$F,Bakgrunnsdata!$C:$C,'Endring fra 2023 til 2024'!$B332,Bakgrunnsdata!$D:$D,'Endring fra 2023 til 2024'!K$1)</f>
        <v>10663.654424307944</v>
      </c>
      <c r="L332" s="2">
        <f>SUMIFS(Bakgrunnsdata!$F:$F,Bakgrunnsdata!$C:$C,'Endring fra 2023 til 2024'!$B332,Bakgrunnsdata!$D:$D,'Endring fra 2023 til 2024'!L$1)</f>
        <v>9667.8389737795715</v>
      </c>
      <c r="M332" s="2">
        <f>SUMIFS(Bakgrunnsdata!$F:$F,Bakgrunnsdata!$C:$C,'Endring fra 2023 til 2024'!$B332,Bakgrunnsdata!$D:$D,'Endring fra 2023 til 2024'!M$1)</f>
        <v>10202.909524249013</v>
      </c>
      <c r="N332" s="2">
        <f>SUMIFS(Bakgrunnsdata!$F:$F,Bakgrunnsdata!$C:$C,'Endring fra 2023 til 2024'!$B332,Bakgrunnsdata!$D:$D,'Endring fra 2023 til 2024'!N$1)</f>
        <v>11568.218949398317</v>
      </c>
      <c r="O332" s="2">
        <f>SUMIFS(Bakgrunnsdata!$F:$F,Bakgrunnsdata!$C:$C,'Endring fra 2023 til 2024'!$B332,Bakgrunnsdata!$D:$D,'Endring fra 2023 til 2024'!O$1)</f>
        <v>10547.780837015103</v>
      </c>
      <c r="P332" s="2">
        <f>SUMIFS(Bakgrunnsdata!$F:$F,Bakgrunnsdata!$C:$C,'Endring fra 2023 til 2024'!$B332,Bakgrunnsdata!$D:$D,'Endring fra 2023 til 2024'!P$1)</f>
        <v>12374.585727930302</v>
      </c>
      <c r="Q332" s="5">
        <f t="shared" si="10"/>
        <v>0.17319329242265158</v>
      </c>
      <c r="R332" s="6">
        <f t="shared" si="11"/>
        <v>1826.8048909151985</v>
      </c>
    </row>
    <row r="333" spans="1:18">
      <c r="A333" t="s">
        <v>620</v>
      </c>
      <c r="B333" t="s">
        <v>679</v>
      </c>
      <c r="C333" t="s">
        <v>680</v>
      </c>
      <c r="D333" s="2">
        <f>SUMIFS(Bakgrunnsdata!$F:$F,Bakgrunnsdata!$C:$C,'Endring fra 2023 til 2024'!$B333,Bakgrunnsdata!$D:$D,'Endring fra 2023 til 2024'!D$1)</f>
        <v>134869.82087779083</v>
      </c>
      <c r="E333" s="2">
        <f>SUMIFS(Bakgrunnsdata!$F:$F,Bakgrunnsdata!$C:$C,'Endring fra 2023 til 2024'!$B333,Bakgrunnsdata!$D:$D,'Endring fra 2023 til 2024'!E$1)</f>
        <v>135037.40760079856</v>
      </c>
      <c r="F333" s="2">
        <f>SUMIFS(Bakgrunnsdata!$F:$F,Bakgrunnsdata!$C:$C,'Endring fra 2023 til 2024'!$B333,Bakgrunnsdata!$D:$D,'Endring fra 2023 til 2024'!F$1)</f>
        <v>140774.86387825516</v>
      </c>
      <c r="G333" s="2">
        <f>SUMIFS(Bakgrunnsdata!$F:$F,Bakgrunnsdata!$C:$C,'Endring fra 2023 til 2024'!$B333,Bakgrunnsdata!$D:$D,'Endring fra 2023 til 2024'!G$1)</f>
        <v>140697.64820659661</v>
      </c>
      <c r="H333" s="2">
        <f>SUMIFS(Bakgrunnsdata!$F:$F,Bakgrunnsdata!$C:$C,'Endring fra 2023 til 2024'!$B333,Bakgrunnsdata!$D:$D,'Endring fra 2023 til 2024'!H$1)</f>
        <v>145436.11979545935</v>
      </c>
      <c r="I333" s="2">
        <f>SUMIFS(Bakgrunnsdata!$F:$F,Bakgrunnsdata!$C:$C,'Endring fra 2023 til 2024'!$B333,Bakgrunnsdata!$D:$D,'Endring fra 2023 til 2024'!I$1)</f>
        <v>140500.84346970645</v>
      </c>
      <c r="J333" s="2">
        <f>SUMIFS(Bakgrunnsdata!$F:$F,Bakgrunnsdata!$C:$C,'Endring fra 2023 til 2024'!$B333,Bakgrunnsdata!$D:$D,'Endring fra 2023 til 2024'!J$1)</f>
        <v>153366.90621014877</v>
      </c>
      <c r="K333" s="2">
        <f>SUMIFS(Bakgrunnsdata!$F:$F,Bakgrunnsdata!$C:$C,'Endring fra 2023 til 2024'!$B333,Bakgrunnsdata!$D:$D,'Endring fra 2023 til 2024'!K$1)</f>
        <v>139440.18650518957</v>
      </c>
      <c r="L333" s="2">
        <f>SUMIFS(Bakgrunnsdata!$F:$F,Bakgrunnsdata!$C:$C,'Endring fra 2023 til 2024'!$B333,Bakgrunnsdata!$D:$D,'Endring fra 2023 til 2024'!L$1)</f>
        <v>131543.32163981406</v>
      </c>
      <c r="M333" s="2">
        <f>SUMIFS(Bakgrunnsdata!$F:$F,Bakgrunnsdata!$C:$C,'Endring fra 2023 til 2024'!$B333,Bakgrunnsdata!$D:$D,'Endring fra 2023 til 2024'!M$1)</f>
        <v>133173.41531306817</v>
      </c>
      <c r="N333" s="2">
        <f>SUMIFS(Bakgrunnsdata!$F:$F,Bakgrunnsdata!$C:$C,'Endring fra 2023 til 2024'!$B333,Bakgrunnsdata!$D:$D,'Endring fra 2023 til 2024'!N$1)</f>
        <v>141375.87305305671</v>
      </c>
      <c r="O333" s="2">
        <f>SUMIFS(Bakgrunnsdata!$F:$F,Bakgrunnsdata!$C:$C,'Endring fra 2023 til 2024'!$B333,Bakgrunnsdata!$D:$D,'Endring fra 2023 til 2024'!O$1)</f>
        <v>140280.04489979541</v>
      </c>
      <c r="P333" s="2">
        <f>SUMIFS(Bakgrunnsdata!$F:$F,Bakgrunnsdata!$C:$C,'Endring fra 2023 til 2024'!$B333,Bakgrunnsdata!$D:$D,'Endring fra 2023 til 2024'!P$1)</f>
        <v>140762.93859072236</v>
      </c>
      <c r="Q333" s="5">
        <f t="shared" si="10"/>
        <v>3.442354835799355E-3</v>
      </c>
      <c r="R333" s="6">
        <f t="shared" si="11"/>
        <v>482.89369092695415</v>
      </c>
    </row>
    <row r="334" spans="1:18">
      <c r="A334" t="s">
        <v>620</v>
      </c>
      <c r="B334" t="s">
        <v>681</v>
      </c>
      <c r="C334" t="s">
        <v>682</v>
      </c>
      <c r="D334" s="2">
        <f>SUMIFS(Bakgrunnsdata!$F:$F,Bakgrunnsdata!$C:$C,'Endring fra 2023 til 2024'!$B334,Bakgrunnsdata!$D:$D,'Endring fra 2023 til 2024'!D$1)</f>
        <v>22257.648575723291</v>
      </c>
      <c r="E334" s="2">
        <f>SUMIFS(Bakgrunnsdata!$F:$F,Bakgrunnsdata!$C:$C,'Endring fra 2023 til 2024'!$B334,Bakgrunnsdata!$D:$D,'Endring fra 2023 til 2024'!E$1)</f>
        <v>21541.57579611463</v>
      </c>
      <c r="F334" s="2">
        <f>SUMIFS(Bakgrunnsdata!$F:$F,Bakgrunnsdata!$C:$C,'Endring fra 2023 til 2024'!$B334,Bakgrunnsdata!$D:$D,'Endring fra 2023 til 2024'!F$1)</f>
        <v>22138.962276321017</v>
      </c>
      <c r="G334" s="2">
        <f>SUMIFS(Bakgrunnsdata!$F:$F,Bakgrunnsdata!$C:$C,'Endring fra 2023 til 2024'!$B334,Bakgrunnsdata!$D:$D,'Endring fra 2023 til 2024'!G$1)</f>
        <v>22282.647886135543</v>
      </c>
      <c r="H334" s="2">
        <f>SUMIFS(Bakgrunnsdata!$F:$F,Bakgrunnsdata!$C:$C,'Endring fra 2023 til 2024'!$B334,Bakgrunnsdata!$D:$D,'Endring fra 2023 til 2024'!H$1)</f>
        <v>22557.993551811254</v>
      </c>
      <c r="I334" s="2">
        <f>SUMIFS(Bakgrunnsdata!$F:$F,Bakgrunnsdata!$C:$C,'Endring fra 2023 til 2024'!$B334,Bakgrunnsdata!$D:$D,'Endring fra 2023 til 2024'!I$1)</f>
        <v>22626.45912458322</v>
      </c>
      <c r="J334" s="2">
        <f>SUMIFS(Bakgrunnsdata!$F:$F,Bakgrunnsdata!$C:$C,'Endring fra 2023 til 2024'!$B334,Bakgrunnsdata!$D:$D,'Endring fra 2023 til 2024'!J$1)</f>
        <v>22674.949614452042</v>
      </c>
      <c r="K334" s="2">
        <f>SUMIFS(Bakgrunnsdata!$F:$F,Bakgrunnsdata!$C:$C,'Endring fra 2023 til 2024'!$B334,Bakgrunnsdata!$D:$D,'Endring fra 2023 til 2024'!K$1)</f>
        <v>21938.372172335326</v>
      </c>
      <c r="L334" s="2">
        <f>SUMIFS(Bakgrunnsdata!$F:$F,Bakgrunnsdata!$C:$C,'Endring fra 2023 til 2024'!$B334,Bakgrunnsdata!$D:$D,'Endring fra 2023 til 2024'!L$1)</f>
        <v>17368.717165488721</v>
      </c>
      <c r="M334" s="2">
        <f>SUMIFS(Bakgrunnsdata!$F:$F,Bakgrunnsdata!$C:$C,'Endring fra 2023 til 2024'!$B334,Bakgrunnsdata!$D:$D,'Endring fra 2023 til 2024'!M$1)</f>
        <v>17894.656817914529</v>
      </c>
      <c r="N334" s="2">
        <f>SUMIFS(Bakgrunnsdata!$F:$F,Bakgrunnsdata!$C:$C,'Endring fra 2023 til 2024'!$B334,Bakgrunnsdata!$D:$D,'Endring fra 2023 til 2024'!N$1)</f>
        <v>22423.970684011929</v>
      </c>
      <c r="O334" s="2">
        <f>SUMIFS(Bakgrunnsdata!$F:$F,Bakgrunnsdata!$C:$C,'Endring fra 2023 til 2024'!$B334,Bakgrunnsdata!$D:$D,'Endring fra 2023 til 2024'!O$1)</f>
        <v>19842.236267675311</v>
      </c>
      <c r="P334" s="2">
        <f>SUMIFS(Bakgrunnsdata!$F:$F,Bakgrunnsdata!$C:$C,'Endring fra 2023 til 2024'!$B334,Bakgrunnsdata!$D:$D,'Endring fra 2023 til 2024'!P$1)</f>
        <v>21426.522270204568</v>
      </c>
      <c r="Q334" s="5">
        <f t="shared" si="10"/>
        <v>7.9844125488526485E-2</v>
      </c>
      <c r="R334" s="6">
        <f t="shared" si="11"/>
        <v>1584.2860025292575</v>
      </c>
    </row>
    <row r="335" spans="1:18">
      <c r="A335" t="s">
        <v>620</v>
      </c>
      <c r="B335" t="s">
        <v>683</v>
      </c>
      <c r="C335" t="s">
        <v>684</v>
      </c>
      <c r="D335" s="2">
        <f>SUMIFS(Bakgrunnsdata!$F:$F,Bakgrunnsdata!$C:$C,'Endring fra 2023 til 2024'!$B335,Bakgrunnsdata!$D:$D,'Endring fra 2023 til 2024'!D$1)</f>
        <v>70305.902833279571</v>
      </c>
      <c r="E335" s="2">
        <f>SUMIFS(Bakgrunnsdata!$F:$F,Bakgrunnsdata!$C:$C,'Endring fra 2023 til 2024'!$B335,Bakgrunnsdata!$D:$D,'Endring fra 2023 til 2024'!E$1)</f>
        <v>67979.719098858011</v>
      </c>
      <c r="F335" s="2">
        <f>SUMIFS(Bakgrunnsdata!$F:$F,Bakgrunnsdata!$C:$C,'Endring fra 2023 til 2024'!$B335,Bakgrunnsdata!$D:$D,'Endring fra 2023 til 2024'!F$1)</f>
        <v>67175.739938834115</v>
      </c>
      <c r="G335" s="2">
        <f>SUMIFS(Bakgrunnsdata!$F:$F,Bakgrunnsdata!$C:$C,'Endring fra 2023 til 2024'!$B335,Bakgrunnsdata!$D:$D,'Endring fra 2023 til 2024'!G$1)</f>
        <v>64362.532354587311</v>
      </c>
      <c r="H335" s="2">
        <f>SUMIFS(Bakgrunnsdata!$F:$F,Bakgrunnsdata!$C:$C,'Endring fra 2023 til 2024'!$B335,Bakgrunnsdata!$D:$D,'Endring fra 2023 til 2024'!H$1)</f>
        <v>67674.630095473607</v>
      </c>
      <c r="I335" s="2">
        <f>SUMIFS(Bakgrunnsdata!$F:$F,Bakgrunnsdata!$C:$C,'Endring fra 2023 til 2024'!$B335,Bakgrunnsdata!$D:$D,'Endring fra 2023 til 2024'!I$1)</f>
        <v>66908.498089941568</v>
      </c>
      <c r="J335" s="2">
        <f>SUMIFS(Bakgrunnsdata!$F:$F,Bakgrunnsdata!$C:$C,'Endring fra 2023 til 2024'!$B335,Bakgrunnsdata!$D:$D,'Endring fra 2023 til 2024'!J$1)</f>
        <v>66879.929799056321</v>
      </c>
      <c r="K335" s="2">
        <f>SUMIFS(Bakgrunnsdata!$F:$F,Bakgrunnsdata!$C:$C,'Endring fra 2023 til 2024'!$B335,Bakgrunnsdata!$D:$D,'Endring fra 2023 til 2024'!K$1)</f>
        <v>63829.265903342515</v>
      </c>
      <c r="L335" s="2">
        <f>SUMIFS(Bakgrunnsdata!$F:$F,Bakgrunnsdata!$C:$C,'Endring fra 2023 til 2024'!$B335,Bakgrunnsdata!$D:$D,'Endring fra 2023 til 2024'!L$1)</f>
        <v>59772.384709451217</v>
      </c>
      <c r="M335" s="2">
        <f>SUMIFS(Bakgrunnsdata!$F:$F,Bakgrunnsdata!$C:$C,'Endring fra 2023 til 2024'!$B335,Bakgrunnsdata!$D:$D,'Endring fra 2023 til 2024'!M$1)</f>
        <v>53668.870229380365</v>
      </c>
      <c r="N335" s="2">
        <f>SUMIFS(Bakgrunnsdata!$F:$F,Bakgrunnsdata!$C:$C,'Endring fra 2023 til 2024'!$B335,Bakgrunnsdata!$D:$D,'Endring fra 2023 til 2024'!N$1)</f>
        <v>55580.032915693831</v>
      </c>
      <c r="O335" s="2">
        <f>SUMIFS(Bakgrunnsdata!$F:$F,Bakgrunnsdata!$C:$C,'Endring fra 2023 til 2024'!$B335,Bakgrunnsdata!$D:$D,'Endring fra 2023 til 2024'!O$1)</f>
        <v>54341.921395885314</v>
      </c>
      <c r="P335" s="2">
        <f>SUMIFS(Bakgrunnsdata!$F:$F,Bakgrunnsdata!$C:$C,'Endring fra 2023 til 2024'!$B335,Bakgrunnsdata!$D:$D,'Endring fra 2023 til 2024'!P$1)</f>
        <v>51863.835955274393</v>
      </c>
      <c r="Q335" s="5">
        <f t="shared" si="10"/>
        <v>-4.5601726566822487E-2</v>
      </c>
      <c r="R335" s="6">
        <f t="shared" si="11"/>
        <v>-2478.0854406109211</v>
      </c>
    </row>
    <row r="336" spans="1:18">
      <c r="A336" t="s">
        <v>620</v>
      </c>
      <c r="B336" t="s">
        <v>685</v>
      </c>
      <c r="C336" t="s">
        <v>686</v>
      </c>
      <c r="D336" s="2">
        <f>SUMIFS(Bakgrunnsdata!$F:$F,Bakgrunnsdata!$C:$C,'Endring fra 2023 til 2024'!$B336,Bakgrunnsdata!$D:$D,'Endring fra 2023 til 2024'!D$1)</f>
        <v>26101.953973805212</v>
      </c>
      <c r="E336" s="2">
        <f>SUMIFS(Bakgrunnsdata!$F:$F,Bakgrunnsdata!$C:$C,'Endring fra 2023 til 2024'!$B336,Bakgrunnsdata!$D:$D,'Endring fra 2023 til 2024'!E$1)</f>
        <v>26629.946497416808</v>
      </c>
      <c r="F336" s="2">
        <f>SUMIFS(Bakgrunnsdata!$F:$F,Bakgrunnsdata!$C:$C,'Endring fra 2023 til 2024'!$B336,Bakgrunnsdata!$D:$D,'Endring fra 2023 til 2024'!F$1)</f>
        <v>26347.395799775051</v>
      </c>
      <c r="G336" s="2">
        <f>SUMIFS(Bakgrunnsdata!$F:$F,Bakgrunnsdata!$C:$C,'Endring fra 2023 til 2024'!$B336,Bakgrunnsdata!$D:$D,'Endring fra 2023 til 2024'!G$1)</f>
        <v>26919.197278845724</v>
      </c>
      <c r="H336" s="2">
        <f>SUMIFS(Bakgrunnsdata!$F:$F,Bakgrunnsdata!$C:$C,'Endring fra 2023 til 2024'!$B336,Bakgrunnsdata!$D:$D,'Endring fra 2023 til 2024'!H$1)</f>
        <v>26906.299159668408</v>
      </c>
      <c r="I336" s="2">
        <f>SUMIFS(Bakgrunnsdata!$F:$F,Bakgrunnsdata!$C:$C,'Endring fra 2023 til 2024'!$B336,Bakgrunnsdata!$D:$D,'Endring fra 2023 til 2024'!I$1)</f>
        <v>27405.875832277172</v>
      </c>
      <c r="J336" s="2">
        <f>SUMIFS(Bakgrunnsdata!$F:$F,Bakgrunnsdata!$C:$C,'Endring fra 2023 til 2024'!$B336,Bakgrunnsdata!$D:$D,'Endring fra 2023 til 2024'!J$1)</f>
        <v>23458.773649525214</v>
      </c>
      <c r="K336" s="2">
        <f>SUMIFS(Bakgrunnsdata!$F:$F,Bakgrunnsdata!$C:$C,'Endring fra 2023 til 2024'!$B336,Bakgrunnsdata!$D:$D,'Endring fra 2023 til 2024'!K$1)</f>
        <v>22662.477504743816</v>
      </c>
      <c r="L336" s="2">
        <f>SUMIFS(Bakgrunnsdata!$F:$F,Bakgrunnsdata!$C:$C,'Endring fra 2023 til 2024'!$B336,Bakgrunnsdata!$D:$D,'Endring fra 2023 til 2024'!L$1)</f>
        <v>15631.882259024615</v>
      </c>
      <c r="M336" s="2">
        <f>SUMIFS(Bakgrunnsdata!$F:$F,Bakgrunnsdata!$C:$C,'Endring fra 2023 til 2024'!$B336,Bakgrunnsdata!$D:$D,'Endring fra 2023 til 2024'!M$1)</f>
        <v>16390.416063987825</v>
      </c>
      <c r="N336" s="2">
        <f>SUMIFS(Bakgrunnsdata!$F:$F,Bakgrunnsdata!$C:$C,'Endring fra 2023 til 2024'!$B336,Bakgrunnsdata!$D:$D,'Endring fra 2023 til 2024'!N$1)</f>
        <v>20129.730491483329</v>
      </c>
      <c r="O336" s="2">
        <f>SUMIFS(Bakgrunnsdata!$F:$F,Bakgrunnsdata!$C:$C,'Endring fra 2023 til 2024'!$B336,Bakgrunnsdata!$D:$D,'Endring fra 2023 til 2024'!O$1)</f>
        <v>20688.866938456431</v>
      </c>
      <c r="P336" s="2">
        <f>SUMIFS(Bakgrunnsdata!$F:$F,Bakgrunnsdata!$C:$C,'Endring fra 2023 til 2024'!$B336,Bakgrunnsdata!$D:$D,'Endring fra 2023 til 2024'!P$1)</f>
        <v>21430.805642797972</v>
      </c>
      <c r="Q336" s="5">
        <f t="shared" si="10"/>
        <v>3.5861736969385438E-2</v>
      </c>
      <c r="R336" s="6">
        <f t="shared" si="11"/>
        <v>741.93870434154087</v>
      </c>
    </row>
    <row r="337" spans="1:18">
      <c r="A337" t="s">
        <v>620</v>
      </c>
      <c r="B337" t="s">
        <v>687</v>
      </c>
      <c r="C337" t="s">
        <v>688</v>
      </c>
      <c r="D337" s="2">
        <f>SUMIFS(Bakgrunnsdata!$F:$F,Bakgrunnsdata!$C:$C,'Endring fra 2023 til 2024'!$B337,Bakgrunnsdata!$D:$D,'Endring fra 2023 til 2024'!D$1)</f>
        <v>24036.26355614826</v>
      </c>
      <c r="E337" s="2">
        <f>SUMIFS(Bakgrunnsdata!$F:$F,Bakgrunnsdata!$C:$C,'Endring fra 2023 til 2024'!$B337,Bakgrunnsdata!$D:$D,'Endring fra 2023 til 2024'!E$1)</f>
        <v>24054.867987557591</v>
      </c>
      <c r="F337" s="2">
        <f>SUMIFS(Bakgrunnsdata!$F:$F,Bakgrunnsdata!$C:$C,'Endring fra 2023 til 2024'!$B337,Bakgrunnsdata!$D:$D,'Endring fra 2023 til 2024'!F$1)</f>
        <v>24580.559529474092</v>
      </c>
      <c r="G337" s="2">
        <f>SUMIFS(Bakgrunnsdata!$F:$F,Bakgrunnsdata!$C:$C,'Endring fra 2023 til 2024'!$B337,Bakgrunnsdata!$D:$D,'Endring fra 2023 til 2024'!G$1)</f>
        <v>25137.747928152174</v>
      </c>
      <c r="H337" s="2">
        <f>SUMIFS(Bakgrunnsdata!$F:$F,Bakgrunnsdata!$C:$C,'Endring fra 2023 til 2024'!$B337,Bakgrunnsdata!$D:$D,'Endring fra 2023 til 2024'!H$1)</f>
        <v>25639.022053416007</v>
      </c>
      <c r="I337" s="2">
        <f>SUMIFS(Bakgrunnsdata!$F:$F,Bakgrunnsdata!$C:$C,'Endring fra 2023 til 2024'!$B337,Bakgrunnsdata!$D:$D,'Endring fra 2023 til 2024'!I$1)</f>
        <v>24587.123758445934</v>
      </c>
      <c r="J337" s="2">
        <f>SUMIFS(Bakgrunnsdata!$F:$F,Bakgrunnsdata!$C:$C,'Endring fra 2023 til 2024'!$B337,Bakgrunnsdata!$D:$D,'Endring fra 2023 til 2024'!J$1)</f>
        <v>25950.682021075692</v>
      </c>
      <c r="K337" s="2">
        <f>SUMIFS(Bakgrunnsdata!$F:$F,Bakgrunnsdata!$C:$C,'Endring fra 2023 til 2024'!$B337,Bakgrunnsdata!$D:$D,'Endring fra 2023 til 2024'!K$1)</f>
        <v>23676.233922855987</v>
      </c>
      <c r="L337" s="2">
        <f>SUMIFS(Bakgrunnsdata!$F:$F,Bakgrunnsdata!$C:$C,'Endring fra 2023 til 2024'!$B337,Bakgrunnsdata!$D:$D,'Endring fra 2023 til 2024'!L$1)</f>
        <v>23906.256018911554</v>
      </c>
      <c r="M337" s="2">
        <f>SUMIFS(Bakgrunnsdata!$F:$F,Bakgrunnsdata!$C:$C,'Endring fra 2023 til 2024'!$B337,Bakgrunnsdata!$D:$D,'Endring fra 2023 til 2024'!M$1)</f>
        <v>21693.643515044194</v>
      </c>
      <c r="N337" s="2">
        <f>SUMIFS(Bakgrunnsdata!$F:$F,Bakgrunnsdata!$C:$C,'Endring fra 2023 til 2024'!$B337,Bakgrunnsdata!$D:$D,'Endring fra 2023 til 2024'!N$1)</f>
        <v>21981.707524217971</v>
      </c>
      <c r="O337" s="2">
        <f>SUMIFS(Bakgrunnsdata!$F:$F,Bakgrunnsdata!$C:$C,'Endring fra 2023 til 2024'!$B337,Bakgrunnsdata!$D:$D,'Endring fra 2023 til 2024'!O$1)</f>
        <v>21452.081465092004</v>
      </c>
      <c r="P337" s="2">
        <f>SUMIFS(Bakgrunnsdata!$F:$F,Bakgrunnsdata!$C:$C,'Endring fra 2023 til 2024'!$B337,Bakgrunnsdata!$D:$D,'Endring fra 2023 til 2024'!P$1)</f>
        <v>21321.615471378343</v>
      </c>
      <c r="Q337" s="5">
        <f t="shared" si="10"/>
        <v>-6.0817405493244214E-3</v>
      </c>
      <c r="R337" s="6">
        <f t="shared" si="11"/>
        <v>-130.46599371366028</v>
      </c>
    </row>
    <row r="338" spans="1:18">
      <c r="A338" t="s">
        <v>620</v>
      </c>
      <c r="B338" t="s">
        <v>689</v>
      </c>
      <c r="C338" t="s">
        <v>690</v>
      </c>
      <c r="D338" s="2">
        <f>SUMIFS(Bakgrunnsdata!$F:$F,Bakgrunnsdata!$C:$C,'Endring fra 2023 til 2024'!$B338,Bakgrunnsdata!$D:$D,'Endring fra 2023 til 2024'!D$1)</f>
        <v>447129.93828879419</v>
      </c>
      <c r="E338" s="2">
        <f>SUMIFS(Bakgrunnsdata!$F:$F,Bakgrunnsdata!$C:$C,'Endring fra 2023 til 2024'!$B338,Bakgrunnsdata!$D:$D,'Endring fra 2023 til 2024'!E$1)</f>
        <v>408861.43639340304</v>
      </c>
      <c r="F338" s="2">
        <f>SUMIFS(Bakgrunnsdata!$F:$F,Bakgrunnsdata!$C:$C,'Endring fra 2023 til 2024'!$B338,Bakgrunnsdata!$D:$D,'Endring fra 2023 til 2024'!F$1)</f>
        <v>460493.56809336797</v>
      </c>
      <c r="G338" s="2">
        <f>SUMIFS(Bakgrunnsdata!$F:$F,Bakgrunnsdata!$C:$C,'Endring fra 2023 til 2024'!$B338,Bakgrunnsdata!$D:$D,'Endring fra 2023 til 2024'!G$1)</f>
        <v>455781.69043487764</v>
      </c>
      <c r="H338" s="2">
        <f>SUMIFS(Bakgrunnsdata!$F:$F,Bakgrunnsdata!$C:$C,'Endring fra 2023 til 2024'!$B338,Bakgrunnsdata!$D:$D,'Endring fra 2023 til 2024'!H$1)</f>
        <v>621544.96438436024</v>
      </c>
      <c r="I338" s="2">
        <f>SUMIFS(Bakgrunnsdata!$F:$F,Bakgrunnsdata!$C:$C,'Endring fra 2023 til 2024'!$B338,Bakgrunnsdata!$D:$D,'Endring fra 2023 til 2024'!I$1)</f>
        <v>453000.84509478637</v>
      </c>
      <c r="J338" s="2">
        <f>SUMIFS(Bakgrunnsdata!$F:$F,Bakgrunnsdata!$C:$C,'Endring fra 2023 til 2024'!$B338,Bakgrunnsdata!$D:$D,'Endring fra 2023 til 2024'!J$1)</f>
        <v>456651.26184715395</v>
      </c>
      <c r="K338" s="2">
        <f>SUMIFS(Bakgrunnsdata!$F:$F,Bakgrunnsdata!$C:$C,'Endring fra 2023 til 2024'!$B338,Bakgrunnsdata!$D:$D,'Endring fra 2023 til 2024'!K$1)</f>
        <v>465240.7883012403</v>
      </c>
      <c r="L338" s="2">
        <f>SUMIFS(Bakgrunnsdata!$F:$F,Bakgrunnsdata!$C:$C,'Endring fra 2023 til 2024'!$B338,Bakgrunnsdata!$D:$D,'Endring fra 2023 til 2024'!L$1)</f>
        <v>451778.74507535662</v>
      </c>
      <c r="M338" s="2">
        <f>SUMIFS(Bakgrunnsdata!$F:$F,Bakgrunnsdata!$C:$C,'Endring fra 2023 til 2024'!$B338,Bakgrunnsdata!$D:$D,'Endring fra 2023 til 2024'!M$1)</f>
        <v>471507.50925668643</v>
      </c>
      <c r="N338" s="2">
        <f>SUMIFS(Bakgrunnsdata!$F:$F,Bakgrunnsdata!$C:$C,'Endring fra 2023 til 2024'!$B338,Bakgrunnsdata!$D:$D,'Endring fra 2023 til 2024'!N$1)</f>
        <v>467931.13250677509</v>
      </c>
      <c r="O338" s="2">
        <f>SUMIFS(Bakgrunnsdata!$F:$F,Bakgrunnsdata!$C:$C,'Endring fra 2023 til 2024'!$B338,Bakgrunnsdata!$D:$D,'Endring fra 2023 til 2024'!O$1)</f>
        <v>426781.01993634534</v>
      </c>
      <c r="P338" s="2">
        <f>SUMIFS(Bakgrunnsdata!$F:$F,Bakgrunnsdata!$C:$C,'Endring fra 2023 til 2024'!$B338,Bakgrunnsdata!$D:$D,'Endring fra 2023 til 2024'!P$1)</f>
        <v>435668.64829495893</v>
      </c>
      <c r="Q338" s="5">
        <f t="shared" si="10"/>
        <v>2.0824797597463807E-2</v>
      </c>
      <c r="R338" s="6">
        <f t="shared" si="11"/>
        <v>8887.6283586135833</v>
      </c>
    </row>
    <row r="339" spans="1:18">
      <c r="A339" t="s">
        <v>620</v>
      </c>
      <c r="B339" t="s">
        <v>691</v>
      </c>
      <c r="C339" t="s">
        <v>692</v>
      </c>
      <c r="D339" s="2">
        <f>SUMIFS(Bakgrunnsdata!$F:$F,Bakgrunnsdata!$C:$C,'Endring fra 2023 til 2024'!$B339,Bakgrunnsdata!$D:$D,'Endring fra 2023 til 2024'!D$1)</f>
        <v>30197.690077443338</v>
      </c>
      <c r="E339" s="2">
        <f>SUMIFS(Bakgrunnsdata!$F:$F,Bakgrunnsdata!$C:$C,'Endring fra 2023 til 2024'!$B339,Bakgrunnsdata!$D:$D,'Endring fra 2023 til 2024'!E$1)</f>
        <v>31419.990817736973</v>
      </c>
      <c r="F339" s="2">
        <f>SUMIFS(Bakgrunnsdata!$F:$F,Bakgrunnsdata!$C:$C,'Endring fra 2023 til 2024'!$B339,Bakgrunnsdata!$D:$D,'Endring fra 2023 til 2024'!F$1)</f>
        <v>30747.120343592891</v>
      </c>
      <c r="G339" s="2">
        <f>SUMIFS(Bakgrunnsdata!$F:$F,Bakgrunnsdata!$C:$C,'Endring fra 2023 til 2024'!$B339,Bakgrunnsdata!$D:$D,'Endring fra 2023 til 2024'!G$1)</f>
        <v>30841.882572525043</v>
      </c>
      <c r="H339" s="2">
        <f>SUMIFS(Bakgrunnsdata!$F:$F,Bakgrunnsdata!$C:$C,'Endring fra 2023 til 2024'!$B339,Bakgrunnsdata!$D:$D,'Endring fra 2023 til 2024'!H$1)</f>
        <v>32879.658576656329</v>
      </c>
      <c r="I339" s="2">
        <f>SUMIFS(Bakgrunnsdata!$F:$F,Bakgrunnsdata!$C:$C,'Endring fra 2023 til 2024'!$B339,Bakgrunnsdata!$D:$D,'Endring fra 2023 til 2024'!I$1)</f>
        <v>32332.609001505891</v>
      </c>
      <c r="J339" s="2">
        <f>SUMIFS(Bakgrunnsdata!$F:$F,Bakgrunnsdata!$C:$C,'Endring fra 2023 til 2024'!$B339,Bakgrunnsdata!$D:$D,'Endring fra 2023 til 2024'!J$1)</f>
        <v>31109.872312815754</v>
      </c>
      <c r="K339" s="2">
        <f>SUMIFS(Bakgrunnsdata!$F:$F,Bakgrunnsdata!$C:$C,'Endring fra 2023 til 2024'!$B339,Bakgrunnsdata!$D:$D,'Endring fra 2023 til 2024'!K$1)</f>
        <v>29615.78079553201</v>
      </c>
      <c r="L339" s="2">
        <f>SUMIFS(Bakgrunnsdata!$F:$F,Bakgrunnsdata!$C:$C,'Endring fra 2023 til 2024'!$B339,Bakgrunnsdata!$D:$D,'Endring fra 2023 til 2024'!L$1)</f>
        <v>28208.477504779592</v>
      </c>
      <c r="M339" s="2">
        <f>SUMIFS(Bakgrunnsdata!$F:$F,Bakgrunnsdata!$C:$C,'Endring fra 2023 til 2024'!$B339,Bakgrunnsdata!$D:$D,'Endring fra 2023 til 2024'!M$1)</f>
        <v>28176.38452609763</v>
      </c>
      <c r="N339" s="2">
        <f>SUMIFS(Bakgrunnsdata!$F:$F,Bakgrunnsdata!$C:$C,'Endring fra 2023 til 2024'!$B339,Bakgrunnsdata!$D:$D,'Endring fra 2023 til 2024'!N$1)</f>
        <v>29733.040494331512</v>
      </c>
      <c r="O339" s="2">
        <f>SUMIFS(Bakgrunnsdata!$F:$F,Bakgrunnsdata!$C:$C,'Endring fra 2023 til 2024'!$B339,Bakgrunnsdata!$D:$D,'Endring fra 2023 til 2024'!O$1)</f>
        <v>28757.919781890338</v>
      </c>
      <c r="P339" s="2">
        <f>SUMIFS(Bakgrunnsdata!$F:$F,Bakgrunnsdata!$C:$C,'Endring fra 2023 til 2024'!$B339,Bakgrunnsdata!$D:$D,'Endring fra 2023 til 2024'!P$1)</f>
        <v>28579.456203495443</v>
      </c>
      <c r="Q339" s="5">
        <f t="shared" si="10"/>
        <v>-6.2057193200489857E-3</v>
      </c>
      <c r="R339" s="6">
        <f t="shared" si="11"/>
        <v>-178.46357839489428</v>
      </c>
    </row>
    <row r="340" spans="1:18">
      <c r="A340" t="s">
        <v>620</v>
      </c>
      <c r="B340" t="s">
        <v>693</v>
      </c>
      <c r="C340" t="s">
        <v>694</v>
      </c>
      <c r="D340" s="2">
        <f>SUMIFS(Bakgrunnsdata!$F:$F,Bakgrunnsdata!$C:$C,'Endring fra 2023 til 2024'!$B340,Bakgrunnsdata!$D:$D,'Endring fra 2023 til 2024'!D$1)</f>
        <v>55939.246553695564</v>
      </c>
      <c r="E340" s="2">
        <f>SUMIFS(Bakgrunnsdata!$F:$F,Bakgrunnsdata!$C:$C,'Endring fra 2023 til 2024'!$B340,Bakgrunnsdata!$D:$D,'Endring fra 2023 til 2024'!E$1)</f>
        <v>55551.33771664391</v>
      </c>
      <c r="F340" s="2">
        <f>SUMIFS(Bakgrunnsdata!$F:$F,Bakgrunnsdata!$C:$C,'Endring fra 2023 til 2024'!$B340,Bakgrunnsdata!$D:$D,'Endring fra 2023 til 2024'!F$1)</f>
        <v>56036.66263267224</v>
      </c>
      <c r="G340" s="2">
        <f>SUMIFS(Bakgrunnsdata!$F:$F,Bakgrunnsdata!$C:$C,'Endring fra 2023 til 2024'!$B340,Bakgrunnsdata!$D:$D,'Endring fra 2023 til 2024'!G$1)</f>
        <v>56236.627750986234</v>
      </c>
      <c r="H340" s="2">
        <f>SUMIFS(Bakgrunnsdata!$F:$F,Bakgrunnsdata!$C:$C,'Endring fra 2023 til 2024'!$B340,Bakgrunnsdata!$D:$D,'Endring fra 2023 til 2024'!H$1)</f>
        <v>57175.101964391419</v>
      </c>
      <c r="I340" s="2">
        <f>SUMIFS(Bakgrunnsdata!$F:$F,Bakgrunnsdata!$C:$C,'Endring fra 2023 til 2024'!$B340,Bakgrunnsdata!$D:$D,'Endring fra 2023 til 2024'!I$1)</f>
        <v>59521.368155599557</v>
      </c>
      <c r="J340" s="2">
        <f>SUMIFS(Bakgrunnsdata!$F:$F,Bakgrunnsdata!$C:$C,'Endring fra 2023 til 2024'!$B340,Bakgrunnsdata!$D:$D,'Endring fra 2023 til 2024'!J$1)</f>
        <v>62209.265738979338</v>
      </c>
      <c r="K340" s="2">
        <f>SUMIFS(Bakgrunnsdata!$F:$F,Bakgrunnsdata!$C:$C,'Endring fra 2023 til 2024'!$B340,Bakgrunnsdata!$D:$D,'Endring fra 2023 til 2024'!K$1)</f>
        <v>64242.851545438665</v>
      </c>
      <c r="L340" s="2">
        <f>SUMIFS(Bakgrunnsdata!$F:$F,Bakgrunnsdata!$C:$C,'Endring fra 2023 til 2024'!$B340,Bakgrunnsdata!$D:$D,'Endring fra 2023 til 2024'!L$1)</f>
        <v>58962.061440265461</v>
      </c>
      <c r="M340" s="2">
        <f>SUMIFS(Bakgrunnsdata!$F:$F,Bakgrunnsdata!$C:$C,'Endring fra 2023 til 2024'!$B340,Bakgrunnsdata!$D:$D,'Endring fra 2023 til 2024'!M$1)</f>
        <v>59877.622264794918</v>
      </c>
      <c r="N340" s="2">
        <f>SUMIFS(Bakgrunnsdata!$F:$F,Bakgrunnsdata!$C:$C,'Endring fra 2023 til 2024'!$B340,Bakgrunnsdata!$D:$D,'Endring fra 2023 til 2024'!N$1)</f>
        <v>64314.668297660959</v>
      </c>
      <c r="O340" s="2">
        <f>SUMIFS(Bakgrunnsdata!$F:$F,Bakgrunnsdata!$C:$C,'Endring fra 2023 til 2024'!$B340,Bakgrunnsdata!$D:$D,'Endring fra 2023 til 2024'!O$1)</f>
        <v>63396.454308447661</v>
      </c>
      <c r="P340" s="2">
        <f>SUMIFS(Bakgrunnsdata!$F:$F,Bakgrunnsdata!$C:$C,'Endring fra 2023 til 2024'!$B340,Bakgrunnsdata!$D:$D,'Endring fra 2023 til 2024'!P$1)</f>
        <v>64822.475616410506</v>
      </c>
      <c r="Q340" s="5">
        <f t="shared" si="10"/>
        <v>2.2493707629526405E-2</v>
      </c>
      <c r="R340" s="6">
        <f t="shared" si="11"/>
        <v>1426.0213079628447</v>
      </c>
    </row>
    <row r="341" spans="1:18">
      <c r="A341" t="s">
        <v>620</v>
      </c>
      <c r="B341" t="s">
        <v>695</v>
      </c>
      <c r="C341" t="s">
        <v>696</v>
      </c>
      <c r="D341" s="2">
        <f>SUMIFS(Bakgrunnsdata!$F:$F,Bakgrunnsdata!$C:$C,'Endring fra 2023 til 2024'!$B341,Bakgrunnsdata!$D:$D,'Endring fra 2023 til 2024'!D$1)</f>
        <v>18277.448255678231</v>
      </c>
      <c r="E341" s="2">
        <f>SUMIFS(Bakgrunnsdata!$F:$F,Bakgrunnsdata!$C:$C,'Endring fra 2023 til 2024'!$B341,Bakgrunnsdata!$D:$D,'Endring fra 2023 til 2024'!E$1)</f>
        <v>16678.955849336591</v>
      </c>
      <c r="F341" s="2">
        <f>SUMIFS(Bakgrunnsdata!$F:$F,Bakgrunnsdata!$C:$C,'Endring fra 2023 til 2024'!$B341,Bakgrunnsdata!$D:$D,'Endring fra 2023 til 2024'!F$1)</f>
        <v>16513.767874094618</v>
      </c>
      <c r="G341" s="2">
        <f>SUMIFS(Bakgrunnsdata!$F:$F,Bakgrunnsdata!$C:$C,'Endring fra 2023 til 2024'!$B341,Bakgrunnsdata!$D:$D,'Endring fra 2023 til 2024'!G$1)</f>
        <v>16373.43120224349</v>
      </c>
      <c r="H341" s="2">
        <f>SUMIFS(Bakgrunnsdata!$F:$F,Bakgrunnsdata!$C:$C,'Endring fra 2023 til 2024'!$B341,Bakgrunnsdata!$D:$D,'Endring fra 2023 til 2024'!H$1)</f>
        <v>17568.28137000186</v>
      </c>
      <c r="I341" s="2">
        <f>SUMIFS(Bakgrunnsdata!$F:$F,Bakgrunnsdata!$C:$C,'Endring fra 2023 til 2024'!$B341,Bakgrunnsdata!$D:$D,'Endring fra 2023 til 2024'!I$1)</f>
        <v>17409.47204509921</v>
      </c>
      <c r="J341" s="2">
        <f>SUMIFS(Bakgrunnsdata!$F:$F,Bakgrunnsdata!$C:$C,'Endring fra 2023 til 2024'!$B341,Bakgrunnsdata!$D:$D,'Endring fra 2023 til 2024'!J$1)</f>
        <v>16631.234166715691</v>
      </c>
      <c r="K341" s="2">
        <f>SUMIFS(Bakgrunnsdata!$F:$F,Bakgrunnsdata!$C:$C,'Endring fra 2023 til 2024'!$B341,Bakgrunnsdata!$D:$D,'Endring fra 2023 til 2024'!K$1)</f>
        <v>17171.161830164187</v>
      </c>
      <c r="L341" s="2">
        <f>SUMIFS(Bakgrunnsdata!$F:$F,Bakgrunnsdata!$C:$C,'Endring fra 2023 til 2024'!$B341,Bakgrunnsdata!$D:$D,'Endring fra 2023 til 2024'!L$1)</f>
        <v>15615.088779438625</v>
      </c>
      <c r="M341" s="2">
        <f>SUMIFS(Bakgrunnsdata!$F:$F,Bakgrunnsdata!$C:$C,'Endring fra 2023 til 2024'!$B341,Bakgrunnsdata!$D:$D,'Endring fra 2023 til 2024'!M$1)</f>
        <v>15961.64292573322</v>
      </c>
      <c r="N341" s="2">
        <f>SUMIFS(Bakgrunnsdata!$F:$F,Bakgrunnsdata!$C:$C,'Endring fra 2023 til 2024'!$B341,Bakgrunnsdata!$D:$D,'Endring fra 2023 til 2024'!N$1)</f>
        <v>16115.815900253741</v>
      </c>
      <c r="O341" s="2">
        <f>SUMIFS(Bakgrunnsdata!$F:$F,Bakgrunnsdata!$C:$C,'Endring fra 2023 til 2024'!$B341,Bakgrunnsdata!$D:$D,'Endring fra 2023 til 2024'!O$1)</f>
        <v>15947.894765121715</v>
      </c>
      <c r="P341" s="2">
        <f>SUMIFS(Bakgrunnsdata!$F:$F,Bakgrunnsdata!$C:$C,'Endring fra 2023 til 2024'!$B341,Bakgrunnsdata!$D:$D,'Endring fra 2023 til 2024'!P$1)</f>
        <v>16013.032028548005</v>
      </c>
      <c r="Q341" s="5">
        <f t="shared" si="10"/>
        <v>4.0843800630503413E-3</v>
      </c>
      <c r="R341" s="6">
        <f t="shared" si="11"/>
        <v>65.137263426289792</v>
      </c>
    </row>
    <row r="342" spans="1:18">
      <c r="A342" t="s">
        <v>620</v>
      </c>
      <c r="B342" t="s">
        <v>697</v>
      </c>
      <c r="C342" t="s">
        <v>698</v>
      </c>
      <c r="D342" s="2">
        <f>SUMIFS(Bakgrunnsdata!$F:$F,Bakgrunnsdata!$C:$C,'Endring fra 2023 til 2024'!$B342,Bakgrunnsdata!$D:$D,'Endring fra 2023 til 2024'!D$1)</f>
        <v>122360.40539086332</v>
      </c>
      <c r="E342" s="2">
        <f>SUMIFS(Bakgrunnsdata!$F:$F,Bakgrunnsdata!$C:$C,'Endring fra 2023 til 2024'!$B342,Bakgrunnsdata!$D:$D,'Endring fra 2023 til 2024'!E$1)</f>
        <v>122043.55895955484</v>
      </c>
      <c r="F342" s="2">
        <f>SUMIFS(Bakgrunnsdata!$F:$F,Bakgrunnsdata!$C:$C,'Endring fra 2023 til 2024'!$B342,Bakgrunnsdata!$D:$D,'Endring fra 2023 til 2024'!F$1)</f>
        <v>121758.5639432919</v>
      </c>
      <c r="G342" s="2">
        <f>SUMIFS(Bakgrunnsdata!$F:$F,Bakgrunnsdata!$C:$C,'Endring fra 2023 til 2024'!$B342,Bakgrunnsdata!$D:$D,'Endring fra 2023 til 2024'!G$1)</f>
        <v>120799.3076700214</v>
      </c>
      <c r="H342" s="2">
        <f>SUMIFS(Bakgrunnsdata!$F:$F,Bakgrunnsdata!$C:$C,'Endring fra 2023 til 2024'!$B342,Bakgrunnsdata!$D:$D,'Endring fra 2023 til 2024'!H$1)</f>
        <v>127797.9765651817</v>
      </c>
      <c r="I342" s="2">
        <f>SUMIFS(Bakgrunnsdata!$F:$F,Bakgrunnsdata!$C:$C,'Endring fra 2023 til 2024'!$B342,Bakgrunnsdata!$D:$D,'Endring fra 2023 til 2024'!I$1)</f>
        <v>124685.2185487898</v>
      </c>
      <c r="J342" s="2">
        <f>SUMIFS(Bakgrunnsdata!$F:$F,Bakgrunnsdata!$C:$C,'Endring fra 2023 til 2024'!$B342,Bakgrunnsdata!$D:$D,'Endring fra 2023 til 2024'!J$1)</f>
        <v>123293.49751567355</v>
      </c>
      <c r="K342" s="2">
        <f>SUMIFS(Bakgrunnsdata!$F:$F,Bakgrunnsdata!$C:$C,'Endring fra 2023 til 2024'!$B342,Bakgrunnsdata!$D:$D,'Endring fra 2023 til 2024'!K$1)</f>
        <v>117597.80436343263</v>
      </c>
      <c r="L342" s="2">
        <f>SUMIFS(Bakgrunnsdata!$F:$F,Bakgrunnsdata!$C:$C,'Endring fra 2023 til 2024'!$B342,Bakgrunnsdata!$D:$D,'Endring fra 2023 til 2024'!L$1)</f>
        <v>113693.69478722525</v>
      </c>
      <c r="M342" s="2">
        <f>SUMIFS(Bakgrunnsdata!$F:$F,Bakgrunnsdata!$C:$C,'Endring fra 2023 til 2024'!$B342,Bakgrunnsdata!$D:$D,'Endring fra 2023 til 2024'!M$1)</f>
        <v>112131.44007421806</v>
      </c>
      <c r="N342" s="2">
        <f>SUMIFS(Bakgrunnsdata!$F:$F,Bakgrunnsdata!$C:$C,'Endring fra 2023 til 2024'!$B342,Bakgrunnsdata!$D:$D,'Endring fra 2023 til 2024'!N$1)</f>
        <v>109553.54704628758</v>
      </c>
      <c r="O342" s="2">
        <f>SUMIFS(Bakgrunnsdata!$F:$F,Bakgrunnsdata!$C:$C,'Endring fra 2023 til 2024'!$B342,Bakgrunnsdata!$D:$D,'Endring fra 2023 til 2024'!O$1)</f>
        <v>106764.35532771343</v>
      </c>
      <c r="P342" s="2">
        <f>SUMIFS(Bakgrunnsdata!$F:$F,Bakgrunnsdata!$C:$C,'Endring fra 2023 til 2024'!$B342,Bakgrunnsdata!$D:$D,'Endring fra 2023 til 2024'!P$1)</f>
        <v>103468.80032270362</v>
      </c>
      <c r="Q342" s="5">
        <f t="shared" si="10"/>
        <v>-3.0867558698725817E-2</v>
      </c>
      <c r="R342" s="6">
        <f t="shared" si="11"/>
        <v>-3295.55500500981</v>
      </c>
    </row>
    <row r="343" spans="1:18">
      <c r="A343" t="s">
        <v>620</v>
      </c>
      <c r="B343" t="s">
        <v>699</v>
      </c>
      <c r="C343" t="s">
        <v>700</v>
      </c>
      <c r="D343" s="2">
        <f>SUMIFS(Bakgrunnsdata!$F:$F,Bakgrunnsdata!$C:$C,'Endring fra 2023 til 2024'!$B343,Bakgrunnsdata!$D:$D,'Endring fra 2023 til 2024'!D$1)</f>
        <v>206413.69772947975</v>
      </c>
      <c r="E343" s="2">
        <f>SUMIFS(Bakgrunnsdata!$F:$F,Bakgrunnsdata!$C:$C,'Endring fra 2023 til 2024'!$B343,Bakgrunnsdata!$D:$D,'Endring fra 2023 til 2024'!E$1)</f>
        <v>282734.17213407432</v>
      </c>
      <c r="F343" s="2">
        <f>SUMIFS(Bakgrunnsdata!$F:$F,Bakgrunnsdata!$C:$C,'Endring fra 2023 til 2024'!$B343,Bakgrunnsdata!$D:$D,'Endring fra 2023 til 2024'!F$1)</f>
        <v>285430.14875681401</v>
      </c>
      <c r="G343" s="2">
        <f>SUMIFS(Bakgrunnsdata!$F:$F,Bakgrunnsdata!$C:$C,'Endring fra 2023 til 2024'!$B343,Bakgrunnsdata!$D:$D,'Endring fra 2023 til 2024'!G$1)</f>
        <v>300625.08157927881</v>
      </c>
      <c r="H343" s="2">
        <f>SUMIFS(Bakgrunnsdata!$F:$F,Bakgrunnsdata!$C:$C,'Endring fra 2023 til 2024'!$B343,Bakgrunnsdata!$D:$D,'Endring fra 2023 til 2024'!H$1)</f>
        <v>292256.27218492591</v>
      </c>
      <c r="I343" s="2">
        <f>SUMIFS(Bakgrunnsdata!$F:$F,Bakgrunnsdata!$C:$C,'Endring fra 2023 til 2024'!$B343,Bakgrunnsdata!$D:$D,'Endring fra 2023 til 2024'!I$1)</f>
        <v>313638.99301084061</v>
      </c>
      <c r="J343" s="2">
        <f>SUMIFS(Bakgrunnsdata!$F:$F,Bakgrunnsdata!$C:$C,'Endring fra 2023 til 2024'!$B343,Bakgrunnsdata!$D:$D,'Endring fra 2023 til 2024'!J$1)</f>
        <v>298214.19922354759</v>
      </c>
      <c r="K343" s="2">
        <f>SUMIFS(Bakgrunnsdata!$F:$F,Bakgrunnsdata!$C:$C,'Endring fra 2023 til 2024'!$B343,Bakgrunnsdata!$D:$D,'Endring fra 2023 til 2024'!K$1)</f>
        <v>252931.03844287395</v>
      </c>
      <c r="L343" s="2">
        <f>SUMIFS(Bakgrunnsdata!$F:$F,Bakgrunnsdata!$C:$C,'Endring fra 2023 til 2024'!$B343,Bakgrunnsdata!$D:$D,'Endring fra 2023 til 2024'!L$1)</f>
        <v>287037.16827069933</v>
      </c>
      <c r="M343" s="2">
        <f>SUMIFS(Bakgrunnsdata!$F:$F,Bakgrunnsdata!$C:$C,'Endring fra 2023 til 2024'!$B343,Bakgrunnsdata!$D:$D,'Endring fra 2023 til 2024'!M$1)</f>
        <v>292102.81812848552</v>
      </c>
      <c r="N343" s="2">
        <f>SUMIFS(Bakgrunnsdata!$F:$F,Bakgrunnsdata!$C:$C,'Endring fra 2023 til 2024'!$B343,Bakgrunnsdata!$D:$D,'Endring fra 2023 til 2024'!N$1)</f>
        <v>283390.75288019958</v>
      </c>
      <c r="O343" s="2">
        <f>SUMIFS(Bakgrunnsdata!$F:$F,Bakgrunnsdata!$C:$C,'Endring fra 2023 til 2024'!$B343,Bakgrunnsdata!$D:$D,'Endring fra 2023 til 2024'!O$1)</f>
        <v>256683.16627920661</v>
      </c>
      <c r="P343" s="2">
        <f>SUMIFS(Bakgrunnsdata!$F:$F,Bakgrunnsdata!$C:$C,'Endring fra 2023 til 2024'!$B343,Bakgrunnsdata!$D:$D,'Endring fra 2023 til 2024'!P$1)</f>
        <v>279693.3727400502</v>
      </c>
      <c r="Q343" s="5">
        <f t="shared" si="10"/>
        <v>8.9644392323781297E-2</v>
      </c>
      <c r="R343" s="6">
        <f t="shared" si="11"/>
        <v>23010.20646084359</v>
      </c>
    </row>
    <row r="344" spans="1:18">
      <c r="A344" t="s">
        <v>620</v>
      </c>
      <c r="B344" t="s">
        <v>701</v>
      </c>
      <c r="C344" t="s">
        <v>702</v>
      </c>
      <c r="D344" s="2">
        <f>SUMIFS(Bakgrunnsdata!$F:$F,Bakgrunnsdata!$C:$C,'Endring fra 2023 til 2024'!$B344,Bakgrunnsdata!$D:$D,'Endring fra 2023 til 2024'!D$1)</f>
        <v>70219.76653496809</v>
      </c>
      <c r="E344" s="2">
        <f>SUMIFS(Bakgrunnsdata!$F:$F,Bakgrunnsdata!$C:$C,'Endring fra 2023 til 2024'!$B344,Bakgrunnsdata!$D:$D,'Endring fra 2023 til 2024'!E$1)</f>
        <v>72232.438957461796</v>
      </c>
      <c r="F344" s="2">
        <f>SUMIFS(Bakgrunnsdata!$F:$F,Bakgrunnsdata!$C:$C,'Endring fra 2023 til 2024'!$B344,Bakgrunnsdata!$D:$D,'Endring fra 2023 til 2024'!F$1)</f>
        <v>71462.166627912127</v>
      </c>
      <c r="G344" s="2">
        <f>SUMIFS(Bakgrunnsdata!$F:$F,Bakgrunnsdata!$C:$C,'Endring fra 2023 til 2024'!$B344,Bakgrunnsdata!$D:$D,'Endring fra 2023 til 2024'!G$1)</f>
        <v>71299.395202846092</v>
      </c>
      <c r="H344" s="2">
        <f>SUMIFS(Bakgrunnsdata!$F:$F,Bakgrunnsdata!$C:$C,'Endring fra 2023 til 2024'!$B344,Bakgrunnsdata!$D:$D,'Endring fra 2023 til 2024'!H$1)</f>
        <v>72723.677421819317</v>
      </c>
      <c r="I344" s="2">
        <f>SUMIFS(Bakgrunnsdata!$F:$F,Bakgrunnsdata!$C:$C,'Endring fra 2023 til 2024'!$B344,Bakgrunnsdata!$D:$D,'Endring fra 2023 til 2024'!I$1)</f>
        <v>75744.977176952758</v>
      </c>
      <c r="J344" s="2">
        <f>SUMIFS(Bakgrunnsdata!$F:$F,Bakgrunnsdata!$C:$C,'Endring fra 2023 til 2024'!$B344,Bakgrunnsdata!$D:$D,'Endring fra 2023 til 2024'!J$1)</f>
        <v>69218.995220571465</v>
      </c>
      <c r="K344" s="2">
        <f>SUMIFS(Bakgrunnsdata!$F:$F,Bakgrunnsdata!$C:$C,'Endring fra 2023 til 2024'!$B344,Bakgrunnsdata!$D:$D,'Endring fra 2023 til 2024'!K$1)</f>
        <v>69504.612615030288</v>
      </c>
      <c r="L344" s="2">
        <f>SUMIFS(Bakgrunnsdata!$F:$F,Bakgrunnsdata!$C:$C,'Endring fra 2023 til 2024'!$B344,Bakgrunnsdata!$D:$D,'Endring fra 2023 til 2024'!L$1)</f>
        <v>59624.269572769714</v>
      </c>
      <c r="M344" s="2">
        <f>SUMIFS(Bakgrunnsdata!$F:$F,Bakgrunnsdata!$C:$C,'Endring fra 2023 til 2024'!$B344,Bakgrunnsdata!$D:$D,'Endring fra 2023 til 2024'!M$1)</f>
        <v>63065.844523822656</v>
      </c>
      <c r="N344" s="2">
        <f>SUMIFS(Bakgrunnsdata!$F:$F,Bakgrunnsdata!$C:$C,'Endring fra 2023 til 2024'!$B344,Bakgrunnsdata!$D:$D,'Endring fra 2023 til 2024'!N$1)</f>
        <v>72508.173420310413</v>
      </c>
      <c r="O344" s="2">
        <f>SUMIFS(Bakgrunnsdata!$F:$F,Bakgrunnsdata!$C:$C,'Endring fra 2023 til 2024'!$B344,Bakgrunnsdata!$D:$D,'Endring fra 2023 til 2024'!O$1)</f>
        <v>71070.660713153411</v>
      </c>
      <c r="P344" s="2">
        <f>SUMIFS(Bakgrunnsdata!$F:$F,Bakgrunnsdata!$C:$C,'Endring fra 2023 til 2024'!$B344,Bakgrunnsdata!$D:$D,'Endring fra 2023 til 2024'!P$1)</f>
        <v>71935.820594232646</v>
      </c>
      <c r="Q344" s="5">
        <f t="shared" si="10"/>
        <v>1.2173235374454805E-2</v>
      </c>
      <c r="R344" s="6">
        <f t="shared" si="11"/>
        <v>865.15988107923476</v>
      </c>
    </row>
    <row r="345" spans="1:18">
      <c r="A345" t="s">
        <v>620</v>
      </c>
      <c r="B345" t="s">
        <v>703</v>
      </c>
      <c r="C345" t="s">
        <v>704</v>
      </c>
      <c r="D345" s="2">
        <f>SUMIFS(Bakgrunnsdata!$F:$F,Bakgrunnsdata!$C:$C,'Endring fra 2023 til 2024'!$B345,Bakgrunnsdata!$D:$D,'Endring fra 2023 til 2024'!D$1)</f>
        <v>43222.791880461475</v>
      </c>
      <c r="E345" s="2">
        <f>SUMIFS(Bakgrunnsdata!$F:$F,Bakgrunnsdata!$C:$C,'Endring fra 2023 til 2024'!$B345,Bakgrunnsdata!$D:$D,'Endring fra 2023 til 2024'!E$1)</f>
        <v>43361.813878589513</v>
      </c>
      <c r="F345" s="2">
        <f>SUMIFS(Bakgrunnsdata!$F:$F,Bakgrunnsdata!$C:$C,'Endring fra 2023 til 2024'!$B345,Bakgrunnsdata!$D:$D,'Endring fra 2023 til 2024'!F$1)</f>
        <v>44024.205790609514</v>
      </c>
      <c r="G345" s="2">
        <f>SUMIFS(Bakgrunnsdata!$F:$F,Bakgrunnsdata!$C:$C,'Endring fra 2023 til 2024'!$B345,Bakgrunnsdata!$D:$D,'Endring fra 2023 til 2024'!G$1)</f>
        <v>42996.167007886746</v>
      </c>
      <c r="H345" s="2">
        <f>SUMIFS(Bakgrunnsdata!$F:$F,Bakgrunnsdata!$C:$C,'Endring fra 2023 til 2024'!$B345,Bakgrunnsdata!$D:$D,'Endring fra 2023 til 2024'!H$1)</f>
        <v>45901.596572524053</v>
      </c>
      <c r="I345" s="2">
        <f>SUMIFS(Bakgrunnsdata!$F:$F,Bakgrunnsdata!$C:$C,'Endring fra 2023 til 2024'!$B345,Bakgrunnsdata!$D:$D,'Endring fra 2023 til 2024'!I$1)</f>
        <v>44407.015635316784</v>
      </c>
      <c r="J345" s="2">
        <f>SUMIFS(Bakgrunnsdata!$F:$F,Bakgrunnsdata!$C:$C,'Endring fra 2023 til 2024'!$B345,Bakgrunnsdata!$D:$D,'Endring fra 2023 til 2024'!J$1)</f>
        <v>44485.764699951134</v>
      </c>
      <c r="K345" s="2">
        <f>SUMIFS(Bakgrunnsdata!$F:$F,Bakgrunnsdata!$C:$C,'Endring fra 2023 til 2024'!$B345,Bakgrunnsdata!$D:$D,'Endring fra 2023 til 2024'!K$1)</f>
        <v>44265.426288523391</v>
      </c>
      <c r="L345" s="2">
        <f>SUMIFS(Bakgrunnsdata!$F:$F,Bakgrunnsdata!$C:$C,'Endring fra 2023 til 2024'!$B345,Bakgrunnsdata!$D:$D,'Endring fra 2023 til 2024'!L$1)</f>
        <v>40724.175060352791</v>
      </c>
      <c r="M345" s="2">
        <f>SUMIFS(Bakgrunnsdata!$F:$F,Bakgrunnsdata!$C:$C,'Endring fra 2023 til 2024'!$B345,Bakgrunnsdata!$D:$D,'Endring fra 2023 til 2024'!M$1)</f>
        <v>41229.890004308196</v>
      </c>
      <c r="N345" s="2">
        <f>SUMIFS(Bakgrunnsdata!$F:$F,Bakgrunnsdata!$C:$C,'Endring fra 2023 til 2024'!$B345,Bakgrunnsdata!$D:$D,'Endring fra 2023 til 2024'!N$1)</f>
        <v>41903.502511141822</v>
      </c>
      <c r="O345" s="2">
        <f>SUMIFS(Bakgrunnsdata!$F:$F,Bakgrunnsdata!$C:$C,'Endring fra 2023 til 2024'!$B345,Bakgrunnsdata!$D:$D,'Endring fra 2023 til 2024'!O$1)</f>
        <v>40720.897078268114</v>
      </c>
      <c r="P345" s="2">
        <f>SUMIFS(Bakgrunnsdata!$F:$F,Bakgrunnsdata!$C:$C,'Endring fra 2023 til 2024'!$B345,Bakgrunnsdata!$D:$D,'Endring fra 2023 til 2024'!P$1)</f>
        <v>40014.033104277427</v>
      </c>
      <c r="Q345" s="5">
        <f t="shared" si="10"/>
        <v>-1.7358752500762686E-2</v>
      </c>
      <c r="R345" s="6">
        <f t="shared" si="11"/>
        <v>-706.86397399068665</v>
      </c>
    </row>
    <row r="346" spans="1:18">
      <c r="A346" t="s">
        <v>620</v>
      </c>
      <c r="B346" t="s">
        <v>705</v>
      </c>
      <c r="C346" t="s">
        <v>706</v>
      </c>
      <c r="D346" s="2">
        <f>SUMIFS(Bakgrunnsdata!$F:$F,Bakgrunnsdata!$C:$C,'Endring fra 2023 til 2024'!$B346,Bakgrunnsdata!$D:$D,'Endring fra 2023 til 2024'!D$1)</f>
        <v>50241.090769016562</v>
      </c>
      <c r="E346" s="2">
        <f>SUMIFS(Bakgrunnsdata!$F:$F,Bakgrunnsdata!$C:$C,'Endring fra 2023 til 2024'!$B346,Bakgrunnsdata!$D:$D,'Endring fra 2023 til 2024'!E$1)</f>
        <v>48613.196321420692</v>
      </c>
      <c r="F346" s="2">
        <f>SUMIFS(Bakgrunnsdata!$F:$F,Bakgrunnsdata!$C:$C,'Endring fra 2023 til 2024'!$B346,Bakgrunnsdata!$D:$D,'Endring fra 2023 til 2024'!F$1)</f>
        <v>49391.184158344571</v>
      </c>
      <c r="G346" s="2">
        <f>SUMIFS(Bakgrunnsdata!$F:$F,Bakgrunnsdata!$C:$C,'Endring fra 2023 til 2024'!$B346,Bakgrunnsdata!$D:$D,'Endring fra 2023 til 2024'!G$1)</f>
        <v>47592.774392933359</v>
      </c>
      <c r="H346" s="2">
        <f>SUMIFS(Bakgrunnsdata!$F:$F,Bakgrunnsdata!$C:$C,'Endring fra 2023 til 2024'!$B346,Bakgrunnsdata!$D:$D,'Endring fra 2023 til 2024'!H$1)</f>
        <v>50665.707878136287</v>
      </c>
      <c r="I346" s="2">
        <f>SUMIFS(Bakgrunnsdata!$F:$F,Bakgrunnsdata!$C:$C,'Endring fra 2023 til 2024'!$B346,Bakgrunnsdata!$D:$D,'Endring fra 2023 til 2024'!I$1)</f>
        <v>49371.987787604972</v>
      </c>
      <c r="J346" s="2">
        <f>SUMIFS(Bakgrunnsdata!$F:$F,Bakgrunnsdata!$C:$C,'Endring fra 2023 til 2024'!$B346,Bakgrunnsdata!$D:$D,'Endring fra 2023 til 2024'!J$1)</f>
        <v>58267.906838805255</v>
      </c>
      <c r="K346" s="2">
        <f>SUMIFS(Bakgrunnsdata!$F:$F,Bakgrunnsdata!$C:$C,'Endring fra 2023 til 2024'!$B346,Bakgrunnsdata!$D:$D,'Endring fra 2023 til 2024'!K$1)</f>
        <v>56254.999757115707</v>
      </c>
      <c r="L346" s="2">
        <f>SUMIFS(Bakgrunnsdata!$F:$F,Bakgrunnsdata!$C:$C,'Endring fra 2023 til 2024'!$B346,Bakgrunnsdata!$D:$D,'Endring fra 2023 til 2024'!L$1)</f>
        <v>42829.912067782003</v>
      </c>
      <c r="M346" s="2">
        <f>SUMIFS(Bakgrunnsdata!$F:$F,Bakgrunnsdata!$C:$C,'Endring fra 2023 til 2024'!$B346,Bakgrunnsdata!$D:$D,'Endring fra 2023 til 2024'!M$1)</f>
        <v>43449.713217698256</v>
      </c>
      <c r="N346" s="2">
        <f>SUMIFS(Bakgrunnsdata!$F:$F,Bakgrunnsdata!$C:$C,'Endring fra 2023 til 2024'!$B346,Bakgrunnsdata!$D:$D,'Endring fra 2023 til 2024'!N$1)</f>
        <v>62577.263529127784</v>
      </c>
      <c r="O346" s="2">
        <f>SUMIFS(Bakgrunnsdata!$F:$F,Bakgrunnsdata!$C:$C,'Endring fra 2023 til 2024'!$B346,Bakgrunnsdata!$D:$D,'Endring fra 2023 til 2024'!O$1)</f>
        <v>63558.560923973426</v>
      </c>
      <c r="P346" s="2">
        <f>SUMIFS(Bakgrunnsdata!$F:$F,Bakgrunnsdata!$C:$C,'Endring fra 2023 til 2024'!$B346,Bakgrunnsdata!$D:$D,'Endring fra 2023 til 2024'!P$1)</f>
        <v>57534.063170521775</v>
      </c>
      <c r="Q346" s="5">
        <f t="shared" si="10"/>
        <v>-9.4786566370782865E-2</v>
      </c>
      <c r="R346" s="6">
        <f t="shared" si="11"/>
        <v>-6024.4977534516511</v>
      </c>
    </row>
    <row r="347" spans="1:18">
      <c r="A347" t="s">
        <v>707</v>
      </c>
      <c r="B347" t="s">
        <v>708</v>
      </c>
      <c r="C347" t="s">
        <v>709</v>
      </c>
      <c r="D347" s="2">
        <f>SUMIFS(Bakgrunnsdata!$F:$F,Bakgrunnsdata!$C:$C,'Endring fra 2023 til 2024'!$B347,Bakgrunnsdata!$D:$D,'Endring fra 2023 til 2024'!D$1)</f>
        <v>122276.86164246552</v>
      </c>
      <c r="E347" s="2">
        <f>SUMIFS(Bakgrunnsdata!$F:$F,Bakgrunnsdata!$C:$C,'Endring fra 2023 til 2024'!$B347,Bakgrunnsdata!$D:$D,'Endring fra 2023 til 2024'!E$1)</f>
        <v>120908.27766414874</v>
      </c>
      <c r="F347" s="2">
        <f>SUMIFS(Bakgrunnsdata!$F:$F,Bakgrunnsdata!$C:$C,'Endring fra 2023 til 2024'!$B347,Bakgrunnsdata!$D:$D,'Endring fra 2023 til 2024'!F$1)</f>
        <v>116179.34563326894</v>
      </c>
      <c r="G347" s="2">
        <f>SUMIFS(Bakgrunnsdata!$F:$F,Bakgrunnsdata!$C:$C,'Endring fra 2023 til 2024'!$B347,Bakgrunnsdata!$D:$D,'Endring fra 2023 til 2024'!G$1)</f>
        <v>110405.67647426523</v>
      </c>
      <c r="H347" s="2">
        <f>SUMIFS(Bakgrunnsdata!$F:$F,Bakgrunnsdata!$C:$C,'Endring fra 2023 til 2024'!$B347,Bakgrunnsdata!$D:$D,'Endring fra 2023 til 2024'!H$1)</f>
        <v>111489.33512081482</v>
      </c>
      <c r="I347" s="2">
        <f>SUMIFS(Bakgrunnsdata!$F:$F,Bakgrunnsdata!$C:$C,'Endring fra 2023 til 2024'!$B347,Bakgrunnsdata!$D:$D,'Endring fra 2023 til 2024'!I$1)</f>
        <v>106680.23185447788</v>
      </c>
      <c r="J347" s="2">
        <f>SUMIFS(Bakgrunnsdata!$F:$F,Bakgrunnsdata!$C:$C,'Endring fra 2023 til 2024'!$B347,Bakgrunnsdata!$D:$D,'Endring fra 2023 til 2024'!J$1)</f>
        <v>108590.16704831329</v>
      </c>
      <c r="K347" s="2">
        <f>SUMIFS(Bakgrunnsdata!$F:$F,Bakgrunnsdata!$C:$C,'Endring fra 2023 til 2024'!$B347,Bakgrunnsdata!$D:$D,'Endring fra 2023 til 2024'!K$1)</f>
        <v>111391.20651203209</v>
      </c>
      <c r="L347" s="2">
        <f>SUMIFS(Bakgrunnsdata!$F:$F,Bakgrunnsdata!$C:$C,'Endring fra 2023 til 2024'!$B347,Bakgrunnsdata!$D:$D,'Endring fra 2023 til 2024'!L$1)</f>
        <v>90547.848357370298</v>
      </c>
      <c r="M347" s="2">
        <f>SUMIFS(Bakgrunnsdata!$F:$F,Bakgrunnsdata!$C:$C,'Endring fra 2023 til 2024'!$B347,Bakgrunnsdata!$D:$D,'Endring fra 2023 til 2024'!M$1)</f>
        <v>89986.68057739643</v>
      </c>
      <c r="N347" s="2">
        <f>SUMIFS(Bakgrunnsdata!$F:$F,Bakgrunnsdata!$C:$C,'Endring fra 2023 til 2024'!$B347,Bakgrunnsdata!$D:$D,'Endring fra 2023 til 2024'!N$1)</f>
        <v>97522.747688237199</v>
      </c>
      <c r="O347" s="2">
        <f>SUMIFS(Bakgrunnsdata!$F:$F,Bakgrunnsdata!$C:$C,'Endring fra 2023 til 2024'!$B347,Bakgrunnsdata!$D:$D,'Endring fra 2023 til 2024'!O$1)</f>
        <v>88202.270311588407</v>
      </c>
      <c r="P347" s="2">
        <f>SUMIFS(Bakgrunnsdata!$F:$F,Bakgrunnsdata!$C:$C,'Endring fra 2023 til 2024'!$B347,Bakgrunnsdata!$D:$D,'Endring fra 2023 til 2024'!P$1)</f>
        <v>84855.090535817697</v>
      </c>
      <c r="Q347" s="5">
        <f t="shared" si="10"/>
        <v>-3.7948907255405895E-2</v>
      </c>
      <c r="R347" s="6">
        <f t="shared" si="11"/>
        <v>-3347.17977577071</v>
      </c>
    </row>
    <row r="348" spans="1:18">
      <c r="A348" t="s">
        <v>707</v>
      </c>
      <c r="B348" t="s">
        <v>710</v>
      </c>
      <c r="C348" t="s">
        <v>711</v>
      </c>
      <c r="D348" s="2">
        <f>SUMIFS(Bakgrunnsdata!$F:$F,Bakgrunnsdata!$C:$C,'Endring fra 2023 til 2024'!$B348,Bakgrunnsdata!$D:$D,'Endring fra 2023 til 2024'!D$1)</f>
        <v>290523.22819903062</v>
      </c>
      <c r="E348" s="2">
        <f>SUMIFS(Bakgrunnsdata!$F:$F,Bakgrunnsdata!$C:$C,'Endring fra 2023 til 2024'!$B348,Bakgrunnsdata!$D:$D,'Endring fra 2023 til 2024'!E$1)</f>
        <v>295251.02744149003</v>
      </c>
      <c r="F348" s="2">
        <f>SUMIFS(Bakgrunnsdata!$F:$F,Bakgrunnsdata!$C:$C,'Endring fra 2023 til 2024'!$B348,Bakgrunnsdata!$D:$D,'Endring fra 2023 til 2024'!F$1)</f>
        <v>268301.52908038767</v>
      </c>
      <c r="G348" s="2">
        <f>SUMIFS(Bakgrunnsdata!$F:$F,Bakgrunnsdata!$C:$C,'Endring fra 2023 til 2024'!$B348,Bakgrunnsdata!$D:$D,'Endring fra 2023 til 2024'!G$1)</f>
        <v>248624.29393160803</v>
      </c>
      <c r="H348" s="2">
        <f>SUMIFS(Bakgrunnsdata!$F:$F,Bakgrunnsdata!$C:$C,'Endring fra 2023 til 2024'!$B348,Bakgrunnsdata!$D:$D,'Endring fra 2023 til 2024'!H$1)</f>
        <v>240519.03148493415</v>
      </c>
      <c r="I348" s="2">
        <f>SUMIFS(Bakgrunnsdata!$F:$F,Bakgrunnsdata!$C:$C,'Endring fra 2023 til 2024'!$B348,Bakgrunnsdata!$D:$D,'Endring fra 2023 til 2024'!I$1)</f>
        <v>240885.89690041807</v>
      </c>
      <c r="J348" s="2">
        <f>SUMIFS(Bakgrunnsdata!$F:$F,Bakgrunnsdata!$C:$C,'Endring fra 2023 til 2024'!$B348,Bakgrunnsdata!$D:$D,'Endring fra 2023 til 2024'!J$1)</f>
        <v>245726.28419894347</v>
      </c>
      <c r="K348" s="2">
        <f>SUMIFS(Bakgrunnsdata!$F:$F,Bakgrunnsdata!$C:$C,'Endring fra 2023 til 2024'!$B348,Bakgrunnsdata!$D:$D,'Endring fra 2023 til 2024'!K$1)</f>
        <v>235300.71769227774</v>
      </c>
      <c r="L348" s="2">
        <f>SUMIFS(Bakgrunnsdata!$F:$F,Bakgrunnsdata!$C:$C,'Endring fra 2023 til 2024'!$B348,Bakgrunnsdata!$D:$D,'Endring fra 2023 til 2024'!L$1)</f>
        <v>190218.86778337578</v>
      </c>
      <c r="M348" s="2">
        <f>SUMIFS(Bakgrunnsdata!$F:$F,Bakgrunnsdata!$C:$C,'Endring fra 2023 til 2024'!$B348,Bakgrunnsdata!$D:$D,'Endring fra 2023 til 2024'!M$1)</f>
        <v>167678.58337519315</v>
      </c>
      <c r="N348" s="2">
        <f>SUMIFS(Bakgrunnsdata!$F:$F,Bakgrunnsdata!$C:$C,'Endring fra 2023 til 2024'!$B348,Bakgrunnsdata!$D:$D,'Endring fra 2023 til 2024'!N$1)</f>
        <v>162907.63368189259</v>
      </c>
      <c r="O348" s="2">
        <f>SUMIFS(Bakgrunnsdata!$F:$F,Bakgrunnsdata!$C:$C,'Endring fra 2023 til 2024'!$B348,Bakgrunnsdata!$D:$D,'Endring fra 2023 til 2024'!O$1)</f>
        <v>146546.08931184464</v>
      </c>
      <c r="P348" s="2">
        <f>SUMIFS(Bakgrunnsdata!$F:$F,Bakgrunnsdata!$C:$C,'Endring fra 2023 til 2024'!$B348,Bakgrunnsdata!$D:$D,'Endring fra 2023 til 2024'!P$1)</f>
        <v>138262.79883362071</v>
      </c>
      <c r="Q348" s="5">
        <f t="shared" si="10"/>
        <v>-5.6523449497157152E-2</v>
      </c>
      <c r="R348" s="6">
        <f t="shared" si="11"/>
        <v>-8283.2904782239348</v>
      </c>
    </row>
    <row r="349" spans="1:18">
      <c r="A349" t="s">
        <v>707</v>
      </c>
      <c r="B349" t="s">
        <v>712</v>
      </c>
      <c r="C349" t="s">
        <v>713</v>
      </c>
      <c r="D349" s="2">
        <f>SUMIFS(Bakgrunnsdata!$F:$F,Bakgrunnsdata!$C:$C,'Endring fra 2023 til 2024'!$B349,Bakgrunnsdata!$D:$D,'Endring fra 2023 til 2024'!D$1)</f>
        <v>472585.21296368266</v>
      </c>
      <c r="E349" s="2">
        <f>SUMIFS(Bakgrunnsdata!$F:$F,Bakgrunnsdata!$C:$C,'Endring fra 2023 til 2024'!$B349,Bakgrunnsdata!$D:$D,'Endring fra 2023 til 2024'!E$1)</f>
        <v>453940.87160986755</v>
      </c>
      <c r="F349" s="2">
        <f>SUMIFS(Bakgrunnsdata!$F:$F,Bakgrunnsdata!$C:$C,'Endring fra 2023 til 2024'!$B349,Bakgrunnsdata!$D:$D,'Endring fra 2023 til 2024'!F$1)</f>
        <v>446213.11112699274</v>
      </c>
      <c r="G349" s="2">
        <f>SUMIFS(Bakgrunnsdata!$F:$F,Bakgrunnsdata!$C:$C,'Endring fra 2023 til 2024'!$B349,Bakgrunnsdata!$D:$D,'Endring fra 2023 til 2024'!G$1)</f>
        <v>407034.5379831749</v>
      </c>
      <c r="H349" s="2">
        <f>SUMIFS(Bakgrunnsdata!$F:$F,Bakgrunnsdata!$C:$C,'Endring fra 2023 til 2024'!$B349,Bakgrunnsdata!$D:$D,'Endring fra 2023 til 2024'!H$1)</f>
        <v>411173.02405753231</v>
      </c>
      <c r="I349" s="2">
        <f>SUMIFS(Bakgrunnsdata!$F:$F,Bakgrunnsdata!$C:$C,'Endring fra 2023 til 2024'!$B349,Bakgrunnsdata!$D:$D,'Endring fra 2023 til 2024'!I$1)</f>
        <v>388965.2842186928</v>
      </c>
      <c r="J349" s="2">
        <f>SUMIFS(Bakgrunnsdata!$F:$F,Bakgrunnsdata!$C:$C,'Endring fra 2023 til 2024'!$B349,Bakgrunnsdata!$D:$D,'Endring fra 2023 til 2024'!J$1)</f>
        <v>398737.90272687806</v>
      </c>
      <c r="K349" s="2">
        <f>SUMIFS(Bakgrunnsdata!$F:$F,Bakgrunnsdata!$C:$C,'Endring fra 2023 til 2024'!$B349,Bakgrunnsdata!$D:$D,'Endring fra 2023 til 2024'!K$1)</f>
        <v>426558.55186101404</v>
      </c>
      <c r="L349" s="2">
        <f>SUMIFS(Bakgrunnsdata!$F:$F,Bakgrunnsdata!$C:$C,'Endring fra 2023 til 2024'!$B349,Bakgrunnsdata!$D:$D,'Endring fra 2023 til 2024'!L$1)</f>
        <v>380423.70633302286</v>
      </c>
      <c r="M349" s="2">
        <f>SUMIFS(Bakgrunnsdata!$F:$F,Bakgrunnsdata!$C:$C,'Endring fra 2023 til 2024'!$B349,Bakgrunnsdata!$D:$D,'Endring fra 2023 til 2024'!M$1)</f>
        <v>371138.88491669262</v>
      </c>
      <c r="N349" s="2">
        <f>SUMIFS(Bakgrunnsdata!$F:$F,Bakgrunnsdata!$C:$C,'Endring fra 2023 til 2024'!$B349,Bakgrunnsdata!$D:$D,'Endring fra 2023 til 2024'!N$1)</f>
        <v>383846.65615549631</v>
      </c>
      <c r="O349" s="2">
        <f>SUMIFS(Bakgrunnsdata!$F:$F,Bakgrunnsdata!$C:$C,'Endring fra 2023 til 2024'!$B349,Bakgrunnsdata!$D:$D,'Endring fra 2023 til 2024'!O$1)</f>
        <v>340579.00285884051</v>
      </c>
      <c r="P349" s="2">
        <f>SUMIFS(Bakgrunnsdata!$F:$F,Bakgrunnsdata!$C:$C,'Endring fra 2023 til 2024'!$B349,Bakgrunnsdata!$D:$D,'Endring fra 2023 til 2024'!P$1)</f>
        <v>322005.83788377699</v>
      </c>
      <c r="Q349" s="5">
        <f t="shared" si="10"/>
        <v>-5.4534087008180965E-2</v>
      </c>
      <c r="R349" s="6">
        <f t="shared" si="11"/>
        <v>-18573.164975063526</v>
      </c>
    </row>
    <row r="350" spans="1:18">
      <c r="A350" t="s">
        <v>707</v>
      </c>
      <c r="B350" t="s">
        <v>714</v>
      </c>
      <c r="C350" t="s">
        <v>715</v>
      </c>
      <c r="D350" s="2">
        <f>SUMIFS(Bakgrunnsdata!$F:$F,Bakgrunnsdata!$C:$C,'Endring fra 2023 til 2024'!$B350,Bakgrunnsdata!$D:$D,'Endring fra 2023 til 2024'!D$1)</f>
        <v>368527.65824729635</v>
      </c>
      <c r="E350" s="2">
        <f>SUMIFS(Bakgrunnsdata!$F:$F,Bakgrunnsdata!$C:$C,'Endring fra 2023 til 2024'!$B350,Bakgrunnsdata!$D:$D,'Endring fra 2023 til 2024'!E$1)</f>
        <v>380878.50557686243</v>
      </c>
      <c r="F350" s="2">
        <f>SUMIFS(Bakgrunnsdata!$F:$F,Bakgrunnsdata!$C:$C,'Endring fra 2023 til 2024'!$B350,Bakgrunnsdata!$D:$D,'Endring fra 2023 til 2024'!F$1)</f>
        <v>355943.047956519</v>
      </c>
      <c r="G350" s="2">
        <f>SUMIFS(Bakgrunnsdata!$F:$F,Bakgrunnsdata!$C:$C,'Endring fra 2023 til 2024'!$B350,Bakgrunnsdata!$D:$D,'Endring fra 2023 til 2024'!G$1)</f>
        <v>341119.35275419347</v>
      </c>
      <c r="H350" s="2">
        <f>SUMIFS(Bakgrunnsdata!$F:$F,Bakgrunnsdata!$C:$C,'Endring fra 2023 til 2024'!$B350,Bakgrunnsdata!$D:$D,'Endring fra 2023 til 2024'!H$1)</f>
        <v>330111.52425873774</v>
      </c>
      <c r="I350" s="2">
        <f>SUMIFS(Bakgrunnsdata!$F:$F,Bakgrunnsdata!$C:$C,'Endring fra 2023 til 2024'!$B350,Bakgrunnsdata!$D:$D,'Endring fra 2023 til 2024'!I$1)</f>
        <v>324115.38523226458</v>
      </c>
      <c r="J350" s="2">
        <f>SUMIFS(Bakgrunnsdata!$F:$F,Bakgrunnsdata!$C:$C,'Endring fra 2023 til 2024'!$B350,Bakgrunnsdata!$D:$D,'Endring fra 2023 til 2024'!J$1)</f>
        <v>329409.46858108201</v>
      </c>
      <c r="K350" s="2">
        <f>SUMIFS(Bakgrunnsdata!$F:$F,Bakgrunnsdata!$C:$C,'Endring fra 2023 til 2024'!$B350,Bakgrunnsdata!$D:$D,'Endring fra 2023 til 2024'!K$1)</f>
        <v>323100.12741551991</v>
      </c>
      <c r="L350" s="2">
        <f>SUMIFS(Bakgrunnsdata!$F:$F,Bakgrunnsdata!$C:$C,'Endring fra 2023 til 2024'!$B350,Bakgrunnsdata!$D:$D,'Endring fra 2023 til 2024'!L$1)</f>
        <v>277933.68387841457</v>
      </c>
      <c r="M350" s="2">
        <f>SUMIFS(Bakgrunnsdata!$F:$F,Bakgrunnsdata!$C:$C,'Endring fra 2023 til 2024'!$B350,Bakgrunnsdata!$D:$D,'Endring fra 2023 til 2024'!M$1)</f>
        <v>284227.03311161767</v>
      </c>
      <c r="N350" s="2">
        <f>SUMIFS(Bakgrunnsdata!$F:$F,Bakgrunnsdata!$C:$C,'Endring fra 2023 til 2024'!$B350,Bakgrunnsdata!$D:$D,'Endring fra 2023 til 2024'!N$1)</f>
        <v>293424.8923957459</v>
      </c>
      <c r="O350" s="2">
        <f>SUMIFS(Bakgrunnsdata!$F:$F,Bakgrunnsdata!$C:$C,'Endring fra 2023 til 2024'!$B350,Bakgrunnsdata!$D:$D,'Endring fra 2023 til 2024'!O$1)</f>
        <v>253989.47880148675</v>
      </c>
      <c r="P350" s="2">
        <f>SUMIFS(Bakgrunnsdata!$F:$F,Bakgrunnsdata!$C:$C,'Endring fra 2023 til 2024'!$B350,Bakgrunnsdata!$D:$D,'Endring fra 2023 til 2024'!P$1)</f>
        <v>286456.30614593514</v>
      </c>
      <c r="Q350" s="5">
        <f t="shared" si="10"/>
        <v>0.1278274497733185</v>
      </c>
      <c r="R350" s="6">
        <f t="shared" si="11"/>
        <v>32466.827344448393</v>
      </c>
    </row>
    <row r="351" spans="1:18">
      <c r="A351" t="s">
        <v>707</v>
      </c>
      <c r="B351" t="s">
        <v>716</v>
      </c>
      <c r="C351" t="s">
        <v>717</v>
      </c>
      <c r="D351" s="2">
        <f>SUMIFS(Bakgrunnsdata!$F:$F,Bakgrunnsdata!$C:$C,'Endring fra 2023 til 2024'!$B351,Bakgrunnsdata!$D:$D,'Endring fra 2023 til 2024'!D$1)</f>
        <v>49019.220961157022</v>
      </c>
      <c r="E351" s="2">
        <f>SUMIFS(Bakgrunnsdata!$F:$F,Bakgrunnsdata!$C:$C,'Endring fra 2023 til 2024'!$B351,Bakgrunnsdata!$D:$D,'Endring fra 2023 til 2024'!E$1)</f>
        <v>51580.546818159317</v>
      </c>
      <c r="F351" s="2">
        <f>SUMIFS(Bakgrunnsdata!$F:$F,Bakgrunnsdata!$C:$C,'Endring fra 2023 til 2024'!$B351,Bakgrunnsdata!$D:$D,'Endring fra 2023 til 2024'!F$1)</f>
        <v>53408.012666827359</v>
      </c>
      <c r="G351" s="2">
        <f>SUMIFS(Bakgrunnsdata!$F:$F,Bakgrunnsdata!$C:$C,'Endring fra 2023 til 2024'!$B351,Bakgrunnsdata!$D:$D,'Endring fra 2023 til 2024'!G$1)</f>
        <v>52763.299748876336</v>
      </c>
      <c r="H351" s="2">
        <f>SUMIFS(Bakgrunnsdata!$F:$F,Bakgrunnsdata!$C:$C,'Endring fra 2023 til 2024'!$B351,Bakgrunnsdata!$D:$D,'Endring fra 2023 til 2024'!H$1)</f>
        <v>54634.476335768704</v>
      </c>
      <c r="I351" s="2">
        <f>SUMIFS(Bakgrunnsdata!$F:$F,Bakgrunnsdata!$C:$C,'Endring fra 2023 til 2024'!$B351,Bakgrunnsdata!$D:$D,'Endring fra 2023 til 2024'!I$1)</f>
        <v>54374.986527939815</v>
      </c>
      <c r="J351" s="2">
        <f>SUMIFS(Bakgrunnsdata!$F:$F,Bakgrunnsdata!$C:$C,'Endring fra 2023 til 2024'!$B351,Bakgrunnsdata!$D:$D,'Endring fra 2023 til 2024'!J$1)</f>
        <v>53209.731624977947</v>
      </c>
      <c r="K351" s="2">
        <f>SUMIFS(Bakgrunnsdata!$F:$F,Bakgrunnsdata!$C:$C,'Endring fra 2023 til 2024'!$B351,Bakgrunnsdata!$D:$D,'Endring fra 2023 til 2024'!K$1)</f>
        <v>55448.392891437805</v>
      </c>
      <c r="L351" s="2">
        <f>SUMIFS(Bakgrunnsdata!$F:$F,Bakgrunnsdata!$C:$C,'Endring fra 2023 til 2024'!$B351,Bakgrunnsdata!$D:$D,'Endring fra 2023 til 2024'!L$1)</f>
        <v>32403.610173021891</v>
      </c>
      <c r="M351" s="2">
        <f>SUMIFS(Bakgrunnsdata!$F:$F,Bakgrunnsdata!$C:$C,'Endring fra 2023 til 2024'!$B351,Bakgrunnsdata!$D:$D,'Endring fra 2023 til 2024'!M$1)</f>
        <v>37535.251734126818</v>
      </c>
      <c r="N351" s="2">
        <f>SUMIFS(Bakgrunnsdata!$F:$F,Bakgrunnsdata!$C:$C,'Endring fra 2023 til 2024'!$B351,Bakgrunnsdata!$D:$D,'Endring fra 2023 til 2024'!N$1)</f>
        <v>48508.873339177204</v>
      </c>
      <c r="O351" s="2">
        <f>SUMIFS(Bakgrunnsdata!$F:$F,Bakgrunnsdata!$C:$C,'Endring fra 2023 til 2024'!$B351,Bakgrunnsdata!$D:$D,'Endring fra 2023 til 2024'!O$1)</f>
        <v>40276.520822178063</v>
      </c>
      <c r="P351" s="2">
        <f>SUMIFS(Bakgrunnsdata!$F:$F,Bakgrunnsdata!$C:$C,'Endring fra 2023 til 2024'!$B351,Bakgrunnsdata!$D:$D,'Endring fra 2023 til 2024'!P$1)</f>
        <v>34690.804195195095</v>
      </c>
      <c r="Q351" s="5">
        <f t="shared" si="10"/>
        <v>-0.13868418902526514</v>
      </c>
      <c r="R351" s="6">
        <f t="shared" si="11"/>
        <v>-5585.7166269829686</v>
      </c>
    </row>
    <row r="352" spans="1:18">
      <c r="A352" t="s">
        <v>707</v>
      </c>
      <c r="B352" t="s">
        <v>718</v>
      </c>
      <c r="C352" t="s">
        <v>719</v>
      </c>
      <c r="D352" s="2">
        <f>SUMIFS(Bakgrunnsdata!$F:$F,Bakgrunnsdata!$C:$C,'Endring fra 2023 til 2024'!$B352,Bakgrunnsdata!$D:$D,'Endring fra 2023 til 2024'!D$1)</f>
        <v>69955.484500249964</v>
      </c>
      <c r="E352" s="2">
        <f>SUMIFS(Bakgrunnsdata!$F:$F,Bakgrunnsdata!$C:$C,'Endring fra 2023 til 2024'!$B352,Bakgrunnsdata!$D:$D,'Endring fra 2023 til 2024'!E$1)</f>
        <v>70499.60983486718</v>
      </c>
      <c r="F352" s="2">
        <f>SUMIFS(Bakgrunnsdata!$F:$F,Bakgrunnsdata!$C:$C,'Endring fra 2023 til 2024'!$B352,Bakgrunnsdata!$D:$D,'Endring fra 2023 til 2024'!F$1)</f>
        <v>70545.623158462113</v>
      </c>
      <c r="G352" s="2">
        <f>SUMIFS(Bakgrunnsdata!$F:$F,Bakgrunnsdata!$C:$C,'Endring fra 2023 til 2024'!$B352,Bakgrunnsdata!$D:$D,'Endring fra 2023 til 2024'!G$1)</f>
        <v>69097.570723983707</v>
      </c>
      <c r="H352" s="2">
        <f>SUMIFS(Bakgrunnsdata!$F:$F,Bakgrunnsdata!$C:$C,'Endring fra 2023 til 2024'!$B352,Bakgrunnsdata!$D:$D,'Endring fra 2023 til 2024'!H$1)</f>
        <v>67310.147564322833</v>
      </c>
      <c r="I352" s="2">
        <f>SUMIFS(Bakgrunnsdata!$F:$F,Bakgrunnsdata!$C:$C,'Endring fra 2023 til 2024'!$B352,Bakgrunnsdata!$D:$D,'Endring fra 2023 til 2024'!I$1)</f>
        <v>62779.608838451211</v>
      </c>
      <c r="J352" s="2">
        <f>SUMIFS(Bakgrunnsdata!$F:$F,Bakgrunnsdata!$C:$C,'Endring fra 2023 til 2024'!$B352,Bakgrunnsdata!$D:$D,'Endring fra 2023 til 2024'!J$1)</f>
        <v>64980.760286620738</v>
      </c>
      <c r="K352" s="2">
        <f>SUMIFS(Bakgrunnsdata!$F:$F,Bakgrunnsdata!$C:$C,'Endring fra 2023 til 2024'!$B352,Bakgrunnsdata!$D:$D,'Endring fra 2023 til 2024'!K$1)</f>
        <v>62691.448955974884</v>
      </c>
      <c r="L352" s="2">
        <f>SUMIFS(Bakgrunnsdata!$F:$F,Bakgrunnsdata!$C:$C,'Endring fra 2023 til 2024'!$B352,Bakgrunnsdata!$D:$D,'Endring fra 2023 til 2024'!L$1)</f>
        <v>55497.747802864542</v>
      </c>
      <c r="M352" s="2">
        <f>SUMIFS(Bakgrunnsdata!$F:$F,Bakgrunnsdata!$C:$C,'Endring fra 2023 til 2024'!$B352,Bakgrunnsdata!$D:$D,'Endring fra 2023 til 2024'!M$1)</f>
        <v>55569.579822644577</v>
      </c>
      <c r="N352" s="2">
        <f>SUMIFS(Bakgrunnsdata!$F:$F,Bakgrunnsdata!$C:$C,'Endring fra 2023 til 2024'!$B352,Bakgrunnsdata!$D:$D,'Endring fra 2023 til 2024'!N$1)</f>
        <v>59156.20111067484</v>
      </c>
      <c r="O352" s="2">
        <f>SUMIFS(Bakgrunnsdata!$F:$F,Bakgrunnsdata!$C:$C,'Endring fra 2023 til 2024'!$B352,Bakgrunnsdata!$D:$D,'Endring fra 2023 til 2024'!O$1)</f>
        <v>56416.125342232583</v>
      </c>
      <c r="P352" s="2">
        <f>SUMIFS(Bakgrunnsdata!$F:$F,Bakgrunnsdata!$C:$C,'Endring fra 2023 til 2024'!$B352,Bakgrunnsdata!$D:$D,'Endring fra 2023 til 2024'!P$1)</f>
        <v>54212.881091599753</v>
      </c>
      <c r="Q352" s="5">
        <f t="shared" si="10"/>
        <v>-3.9053448588811546E-2</v>
      </c>
      <c r="R352" s="6">
        <f t="shared" si="11"/>
        <v>-2203.2442506328298</v>
      </c>
    </row>
    <row r="353" spans="1:18">
      <c r="A353" t="s">
        <v>707</v>
      </c>
      <c r="B353" t="s">
        <v>720</v>
      </c>
      <c r="C353" t="s">
        <v>721</v>
      </c>
      <c r="D353" s="2">
        <f>SUMIFS(Bakgrunnsdata!$F:$F,Bakgrunnsdata!$C:$C,'Endring fra 2023 til 2024'!$B353,Bakgrunnsdata!$D:$D,'Endring fra 2023 til 2024'!D$1)</f>
        <v>22496.329659748168</v>
      </c>
      <c r="E353" s="2">
        <f>SUMIFS(Bakgrunnsdata!$F:$F,Bakgrunnsdata!$C:$C,'Endring fra 2023 til 2024'!$B353,Bakgrunnsdata!$D:$D,'Endring fra 2023 til 2024'!E$1)</f>
        <v>21703.368319660512</v>
      </c>
      <c r="F353" s="2">
        <f>SUMIFS(Bakgrunnsdata!$F:$F,Bakgrunnsdata!$C:$C,'Endring fra 2023 til 2024'!$B353,Bakgrunnsdata!$D:$D,'Endring fra 2023 til 2024'!F$1)</f>
        <v>22253.955586054624</v>
      </c>
      <c r="G353" s="2">
        <f>SUMIFS(Bakgrunnsdata!$F:$F,Bakgrunnsdata!$C:$C,'Endring fra 2023 til 2024'!$B353,Bakgrunnsdata!$D:$D,'Endring fra 2023 til 2024'!G$1)</f>
        <v>22668.005568851171</v>
      </c>
      <c r="H353" s="2">
        <f>SUMIFS(Bakgrunnsdata!$F:$F,Bakgrunnsdata!$C:$C,'Endring fra 2023 til 2024'!$B353,Bakgrunnsdata!$D:$D,'Endring fra 2023 til 2024'!H$1)</f>
        <v>21566.791866980224</v>
      </c>
      <c r="I353" s="2">
        <f>SUMIFS(Bakgrunnsdata!$F:$F,Bakgrunnsdata!$C:$C,'Endring fra 2023 til 2024'!$B353,Bakgrunnsdata!$D:$D,'Endring fra 2023 til 2024'!I$1)</f>
        <v>21172.089590487223</v>
      </c>
      <c r="J353" s="2">
        <f>SUMIFS(Bakgrunnsdata!$F:$F,Bakgrunnsdata!$C:$C,'Endring fra 2023 til 2024'!$B353,Bakgrunnsdata!$D:$D,'Endring fra 2023 til 2024'!J$1)</f>
        <v>21338.178729757561</v>
      </c>
      <c r="K353" s="2">
        <f>SUMIFS(Bakgrunnsdata!$F:$F,Bakgrunnsdata!$C:$C,'Endring fra 2023 til 2024'!$B353,Bakgrunnsdata!$D:$D,'Endring fra 2023 til 2024'!K$1)</f>
        <v>21672.517279329371</v>
      </c>
      <c r="L353" s="2">
        <f>SUMIFS(Bakgrunnsdata!$F:$F,Bakgrunnsdata!$C:$C,'Endring fra 2023 til 2024'!$B353,Bakgrunnsdata!$D:$D,'Endring fra 2023 til 2024'!L$1)</f>
        <v>18931.91000594565</v>
      </c>
      <c r="M353" s="2">
        <f>SUMIFS(Bakgrunnsdata!$F:$F,Bakgrunnsdata!$C:$C,'Endring fra 2023 til 2024'!$B353,Bakgrunnsdata!$D:$D,'Endring fra 2023 til 2024'!M$1)</f>
        <v>19058.070294379912</v>
      </c>
      <c r="N353" s="2">
        <f>SUMIFS(Bakgrunnsdata!$F:$F,Bakgrunnsdata!$C:$C,'Endring fra 2023 til 2024'!$B353,Bakgrunnsdata!$D:$D,'Endring fra 2023 til 2024'!N$1)</f>
        <v>19620.239940759846</v>
      </c>
      <c r="O353" s="2">
        <f>SUMIFS(Bakgrunnsdata!$F:$F,Bakgrunnsdata!$C:$C,'Endring fra 2023 til 2024'!$B353,Bakgrunnsdata!$D:$D,'Endring fra 2023 til 2024'!O$1)</f>
        <v>18194.537213771593</v>
      </c>
      <c r="P353" s="2">
        <f>SUMIFS(Bakgrunnsdata!$F:$F,Bakgrunnsdata!$C:$C,'Endring fra 2023 til 2024'!$B353,Bakgrunnsdata!$D:$D,'Endring fra 2023 til 2024'!P$1)</f>
        <v>17416.672878208676</v>
      </c>
      <c r="Q353" s="5">
        <f t="shared" si="10"/>
        <v>-4.2752630991578333E-2</v>
      </c>
      <c r="R353" s="6">
        <f t="shared" si="11"/>
        <v>-777.8643355629174</v>
      </c>
    </row>
    <row r="354" spans="1:18">
      <c r="A354" t="s">
        <v>707</v>
      </c>
      <c r="B354" t="s">
        <v>722</v>
      </c>
      <c r="C354" t="s">
        <v>723</v>
      </c>
      <c r="D354" s="2">
        <f>SUMIFS(Bakgrunnsdata!$F:$F,Bakgrunnsdata!$C:$C,'Endring fra 2023 til 2024'!$B354,Bakgrunnsdata!$D:$D,'Endring fra 2023 til 2024'!D$1)</f>
        <v>18422.11706075773</v>
      </c>
      <c r="E354" s="2">
        <f>SUMIFS(Bakgrunnsdata!$F:$F,Bakgrunnsdata!$C:$C,'Endring fra 2023 til 2024'!$B354,Bakgrunnsdata!$D:$D,'Endring fra 2023 til 2024'!E$1)</f>
        <v>18909.200219727754</v>
      </c>
      <c r="F354" s="2">
        <f>SUMIFS(Bakgrunnsdata!$F:$F,Bakgrunnsdata!$C:$C,'Endring fra 2023 til 2024'!$B354,Bakgrunnsdata!$D:$D,'Endring fra 2023 til 2024'!F$1)</f>
        <v>16483.701657431531</v>
      </c>
      <c r="G354" s="2">
        <f>SUMIFS(Bakgrunnsdata!$F:$F,Bakgrunnsdata!$C:$C,'Endring fra 2023 til 2024'!$B354,Bakgrunnsdata!$D:$D,'Endring fra 2023 til 2024'!G$1)</f>
        <v>16881.198629544167</v>
      </c>
      <c r="H354" s="2">
        <f>SUMIFS(Bakgrunnsdata!$F:$F,Bakgrunnsdata!$C:$C,'Endring fra 2023 til 2024'!$B354,Bakgrunnsdata!$D:$D,'Endring fra 2023 til 2024'!H$1)</f>
        <v>16413.326381157531</v>
      </c>
      <c r="I354" s="2">
        <f>SUMIFS(Bakgrunnsdata!$F:$F,Bakgrunnsdata!$C:$C,'Endring fra 2023 til 2024'!$B354,Bakgrunnsdata!$D:$D,'Endring fra 2023 til 2024'!I$1)</f>
        <v>16453.126820641242</v>
      </c>
      <c r="J354" s="2">
        <f>SUMIFS(Bakgrunnsdata!$F:$F,Bakgrunnsdata!$C:$C,'Endring fra 2023 til 2024'!$B354,Bakgrunnsdata!$D:$D,'Endring fra 2023 til 2024'!J$1)</f>
        <v>16327.185826079483</v>
      </c>
      <c r="K354" s="2">
        <f>SUMIFS(Bakgrunnsdata!$F:$F,Bakgrunnsdata!$C:$C,'Endring fra 2023 til 2024'!$B354,Bakgrunnsdata!$D:$D,'Endring fra 2023 til 2024'!K$1)</f>
        <v>16926.577437914584</v>
      </c>
      <c r="L354" s="2">
        <f>SUMIFS(Bakgrunnsdata!$F:$F,Bakgrunnsdata!$C:$C,'Endring fra 2023 til 2024'!$B354,Bakgrunnsdata!$D:$D,'Endring fra 2023 til 2024'!L$1)</f>
        <v>14924.74124859611</v>
      </c>
      <c r="M354" s="2">
        <f>SUMIFS(Bakgrunnsdata!$F:$F,Bakgrunnsdata!$C:$C,'Endring fra 2023 til 2024'!$B354,Bakgrunnsdata!$D:$D,'Endring fra 2023 til 2024'!M$1)</f>
        <v>14886.906189840285</v>
      </c>
      <c r="N354" s="2">
        <f>SUMIFS(Bakgrunnsdata!$F:$F,Bakgrunnsdata!$C:$C,'Endring fra 2023 til 2024'!$B354,Bakgrunnsdata!$D:$D,'Endring fra 2023 til 2024'!N$1)</f>
        <v>14449.49198242802</v>
      </c>
      <c r="O354" s="2">
        <f>SUMIFS(Bakgrunnsdata!$F:$F,Bakgrunnsdata!$C:$C,'Endring fra 2023 til 2024'!$B354,Bakgrunnsdata!$D:$D,'Endring fra 2023 til 2024'!O$1)</f>
        <v>13404.655371653351</v>
      </c>
      <c r="P354" s="2">
        <f>SUMIFS(Bakgrunnsdata!$F:$F,Bakgrunnsdata!$C:$C,'Endring fra 2023 til 2024'!$B354,Bakgrunnsdata!$D:$D,'Endring fra 2023 til 2024'!P$1)</f>
        <v>12525.189864712604</v>
      </c>
      <c r="Q354" s="5">
        <f t="shared" si="10"/>
        <v>-6.5608960660080928E-2</v>
      </c>
      <c r="R354" s="6">
        <f t="shared" si="11"/>
        <v>-879.46550694074722</v>
      </c>
    </row>
    <row r="355" spans="1:18">
      <c r="A355" t="s">
        <v>707</v>
      </c>
      <c r="B355" t="s">
        <v>724</v>
      </c>
      <c r="C355" t="s">
        <v>725</v>
      </c>
      <c r="D355" s="2">
        <f>SUMIFS(Bakgrunnsdata!$F:$F,Bakgrunnsdata!$C:$C,'Endring fra 2023 til 2024'!$B355,Bakgrunnsdata!$D:$D,'Endring fra 2023 til 2024'!D$1)</f>
        <v>206584.71606017416</v>
      </c>
      <c r="E355" s="2">
        <f>SUMIFS(Bakgrunnsdata!$F:$F,Bakgrunnsdata!$C:$C,'Endring fra 2023 til 2024'!$B355,Bakgrunnsdata!$D:$D,'Endring fra 2023 til 2024'!E$1)</f>
        <v>205293.57070942651</v>
      </c>
      <c r="F355" s="2">
        <f>SUMIFS(Bakgrunnsdata!$F:$F,Bakgrunnsdata!$C:$C,'Endring fra 2023 til 2024'!$B355,Bakgrunnsdata!$D:$D,'Endring fra 2023 til 2024'!F$1)</f>
        <v>204477.63699005649</v>
      </c>
      <c r="G355" s="2">
        <f>SUMIFS(Bakgrunnsdata!$F:$F,Bakgrunnsdata!$C:$C,'Endring fra 2023 til 2024'!$B355,Bakgrunnsdata!$D:$D,'Endring fra 2023 til 2024'!G$1)</f>
        <v>202496.28486401538</v>
      </c>
      <c r="H355" s="2">
        <f>SUMIFS(Bakgrunnsdata!$F:$F,Bakgrunnsdata!$C:$C,'Endring fra 2023 til 2024'!$B355,Bakgrunnsdata!$D:$D,'Endring fra 2023 til 2024'!H$1)</f>
        <v>198146.3845906175</v>
      </c>
      <c r="I355" s="2">
        <f>SUMIFS(Bakgrunnsdata!$F:$F,Bakgrunnsdata!$C:$C,'Endring fra 2023 til 2024'!$B355,Bakgrunnsdata!$D:$D,'Endring fra 2023 til 2024'!I$1)</f>
        <v>194924.56282967137</v>
      </c>
      <c r="J355" s="2">
        <f>SUMIFS(Bakgrunnsdata!$F:$F,Bakgrunnsdata!$C:$C,'Endring fra 2023 til 2024'!$B355,Bakgrunnsdata!$D:$D,'Endring fra 2023 til 2024'!J$1)</f>
        <v>195732.11049741652</v>
      </c>
      <c r="K355" s="2">
        <f>SUMIFS(Bakgrunnsdata!$F:$F,Bakgrunnsdata!$C:$C,'Endring fra 2023 til 2024'!$B355,Bakgrunnsdata!$D:$D,'Endring fra 2023 til 2024'!K$1)</f>
        <v>197887.2162703709</v>
      </c>
      <c r="L355" s="2">
        <f>SUMIFS(Bakgrunnsdata!$F:$F,Bakgrunnsdata!$C:$C,'Endring fra 2023 til 2024'!$B355,Bakgrunnsdata!$D:$D,'Endring fra 2023 til 2024'!L$1)</f>
        <v>175260.23827203916</v>
      </c>
      <c r="M355" s="2">
        <f>SUMIFS(Bakgrunnsdata!$F:$F,Bakgrunnsdata!$C:$C,'Endring fra 2023 til 2024'!$B355,Bakgrunnsdata!$D:$D,'Endring fra 2023 til 2024'!M$1)</f>
        <v>176565.71228203853</v>
      </c>
      <c r="N355" s="2">
        <f>SUMIFS(Bakgrunnsdata!$F:$F,Bakgrunnsdata!$C:$C,'Endring fra 2023 til 2024'!$B355,Bakgrunnsdata!$D:$D,'Endring fra 2023 til 2024'!N$1)</f>
        <v>178559.19612137362</v>
      </c>
      <c r="O355" s="2">
        <f>SUMIFS(Bakgrunnsdata!$F:$F,Bakgrunnsdata!$C:$C,'Endring fra 2023 til 2024'!$B355,Bakgrunnsdata!$D:$D,'Endring fra 2023 til 2024'!O$1)</f>
        <v>169310.69392773672</v>
      </c>
      <c r="P355" s="2">
        <f>SUMIFS(Bakgrunnsdata!$F:$F,Bakgrunnsdata!$C:$C,'Endring fra 2023 til 2024'!$B355,Bakgrunnsdata!$D:$D,'Endring fra 2023 til 2024'!P$1)</f>
        <v>156485.88568456817</v>
      </c>
      <c r="Q355" s="5">
        <f t="shared" si="10"/>
        <v>-7.5747183746363245E-2</v>
      </c>
      <c r="R355" s="6">
        <f t="shared" si="11"/>
        <v>-12824.808243168547</v>
      </c>
    </row>
    <row r="356" spans="1:18">
      <c r="A356" t="s">
        <v>707</v>
      </c>
      <c r="B356" t="s">
        <v>726</v>
      </c>
      <c r="C356" t="s">
        <v>727</v>
      </c>
      <c r="D356" s="2">
        <f>SUMIFS(Bakgrunnsdata!$F:$F,Bakgrunnsdata!$C:$C,'Endring fra 2023 til 2024'!$B356,Bakgrunnsdata!$D:$D,'Endring fra 2023 til 2024'!D$1)</f>
        <v>64440.410810209578</v>
      </c>
      <c r="E356" s="2">
        <f>SUMIFS(Bakgrunnsdata!$F:$F,Bakgrunnsdata!$C:$C,'Endring fra 2023 til 2024'!$B356,Bakgrunnsdata!$D:$D,'Endring fra 2023 til 2024'!E$1)</f>
        <v>64859.484478176128</v>
      </c>
      <c r="F356" s="2">
        <f>SUMIFS(Bakgrunnsdata!$F:$F,Bakgrunnsdata!$C:$C,'Endring fra 2023 til 2024'!$B356,Bakgrunnsdata!$D:$D,'Endring fra 2023 til 2024'!F$1)</f>
        <v>68108.798058975153</v>
      </c>
      <c r="G356" s="2">
        <f>SUMIFS(Bakgrunnsdata!$F:$F,Bakgrunnsdata!$C:$C,'Endring fra 2023 til 2024'!$B356,Bakgrunnsdata!$D:$D,'Endring fra 2023 til 2024'!G$1)</f>
        <v>65929.441016329147</v>
      </c>
      <c r="H356" s="2">
        <f>SUMIFS(Bakgrunnsdata!$F:$F,Bakgrunnsdata!$C:$C,'Endring fra 2023 til 2024'!$B356,Bakgrunnsdata!$D:$D,'Endring fra 2023 til 2024'!H$1)</f>
        <v>64718.792347557792</v>
      </c>
      <c r="I356" s="2">
        <f>SUMIFS(Bakgrunnsdata!$F:$F,Bakgrunnsdata!$C:$C,'Endring fra 2023 til 2024'!$B356,Bakgrunnsdata!$D:$D,'Endring fra 2023 til 2024'!I$1)</f>
        <v>64700.030056010284</v>
      </c>
      <c r="J356" s="2">
        <f>SUMIFS(Bakgrunnsdata!$F:$F,Bakgrunnsdata!$C:$C,'Endring fra 2023 til 2024'!$B356,Bakgrunnsdata!$D:$D,'Endring fra 2023 til 2024'!J$1)</f>
        <v>64325.622417701743</v>
      </c>
      <c r="K356" s="2">
        <f>SUMIFS(Bakgrunnsdata!$F:$F,Bakgrunnsdata!$C:$C,'Endring fra 2023 til 2024'!$B356,Bakgrunnsdata!$D:$D,'Endring fra 2023 til 2024'!K$1)</f>
        <v>65361.923353275728</v>
      </c>
      <c r="L356" s="2">
        <f>SUMIFS(Bakgrunnsdata!$F:$F,Bakgrunnsdata!$C:$C,'Endring fra 2023 til 2024'!$B356,Bakgrunnsdata!$D:$D,'Endring fra 2023 til 2024'!L$1)</f>
        <v>60759.61502035048</v>
      </c>
      <c r="M356" s="2">
        <f>SUMIFS(Bakgrunnsdata!$F:$F,Bakgrunnsdata!$C:$C,'Endring fra 2023 til 2024'!$B356,Bakgrunnsdata!$D:$D,'Endring fra 2023 til 2024'!M$1)</f>
        <v>60986.69716096967</v>
      </c>
      <c r="N356" s="2">
        <f>SUMIFS(Bakgrunnsdata!$F:$F,Bakgrunnsdata!$C:$C,'Endring fra 2023 til 2024'!$B356,Bakgrunnsdata!$D:$D,'Endring fra 2023 til 2024'!N$1)</f>
        <v>61488.568606507783</v>
      </c>
      <c r="O356" s="2">
        <f>SUMIFS(Bakgrunnsdata!$F:$F,Bakgrunnsdata!$C:$C,'Endring fra 2023 til 2024'!$B356,Bakgrunnsdata!$D:$D,'Endring fra 2023 til 2024'!O$1)</f>
        <v>57885.267193676562</v>
      </c>
      <c r="P356" s="2">
        <f>SUMIFS(Bakgrunnsdata!$F:$F,Bakgrunnsdata!$C:$C,'Endring fra 2023 til 2024'!$B356,Bakgrunnsdata!$D:$D,'Endring fra 2023 til 2024'!P$1)</f>
        <v>55782.178870322299</v>
      </c>
      <c r="Q356" s="5">
        <f t="shared" si="10"/>
        <v>-3.6332013745701497E-2</v>
      </c>
      <c r="R356" s="6">
        <f t="shared" si="11"/>
        <v>-2103.0883233542627</v>
      </c>
    </row>
    <row r="357" spans="1:18">
      <c r="A357" t="s">
        <v>707</v>
      </c>
      <c r="B357" t="s">
        <v>728</v>
      </c>
      <c r="C357" t="s">
        <v>729</v>
      </c>
      <c r="D357" s="2">
        <f>SUMIFS(Bakgrunnsdata!$F:$F,Bakgrunnsdata!$C:$C,'Endring fra 2023 til 2024'!$B357,Bakgrunnsdata!$D:$D,'Endring fra 2023 til 2024'!D$1)</f>
        <v>30259.443609832309</v>
      </c>
      <c r="E357" s="2">
        <f>SUMIFS(Bakgrunnsdata!$F:$F,Bakgrunnsdata!$C:$C,'Endring fra 2023 til 2024'!$B357,Bakgrunnsdata!$D:$D,'Endring fra 2023 til 2024'!E$1)</f>
        <v>30376.450766687813</v>
      </c>
      <c r="F357" s="2">
        <f>SUMIFS(Bakgrunnsdata!$F:$F,Bakgrunnsdata!$C:$C,'Endring fra 2023 til 2024'!$B357,Bakgrunnsdata!$D:$D,'Endring fra 2023 til 2024'!F$1)</f>
        <v>30192.06876315752</v>
      </c>
      <c r="G357" s="2">
        <f>SUMIFS(Bakgrunnsdata!$F:$F,Bakgrunnsdata!$C:$C,'Endring fra 2023 til 2024'!$B357,Bakgrunnsdata!$D:$D,'Endring fra 2023 til 2024'!G$1)</f>
        <v>29982.866194516508</v>
      </c>
      <c r="H357" s="2">
        <f>SUMIFS(Bakgrunnsdata!$F:$F,Bakgrunnsdata!$C:$C,'Endring fra 2023 til 2024'!$B357,Bakgrunnsdata!$D:$D,'Endring fra 2023 til 2024'!H$1)</f>
        <v>29037.574502197225</v>
      </c>
      <c r="I357" s="2">
        <f>SUMIFS(Bakgrunnsdata!$F:$F,Bakgrunnsdata!$C:$C,'Endring fra 2023 til 2024'!$B357,Bakgrunnsdata!$D:$D,'Endring fra 2023 til 2024'!I$1)</f>
        <v>28221.772646899932</v>
      </c>
      <c r="J357" s="2">
        <f>SUMIFS(Bakgrunnsdata!$F:$F,Bakgrunnsdata!$C:$C,'Endring fra 2023 til 2024'!$B357,Bakgrunnsdata!$D:$D,'Endring fra 2023 til 2024'!J$1)</f>
        <v>28389.42687079803</v>
      </c>
      <c r="K357" s="2">
        <f>SUMIFS(Bakgrunnsdata!$F:$F,Bakgrunnsdata!$C:$C,'Endring fra 2023 til 2024'!$B357,Bakgrunnsdata!$D:$D,'Endring fra 2023 til 2024'!K$1)</f>
        <v>28305.599346690702</v>
      </c>
      <c r="L357" s="2">
        <f>SUMIFS(Bakgrunnsdata!$F:$F,Bakgrunnsdata!$C:$C,'Endring fra 2023 til 2024'!$B357,Bakgrunnsdata!$D:$D,'Endring fra 2023 til 2024'!L$1)</f>
        <v>25685.171950316722</v>
      </c>
      <c r="M357" s="2">
        <f>SUMIFS(Bakgrunnsdata!$F:$F,Bakgrunnsdata!$C:$C,'Endring fra 2023 til 2024'!$B357,Bakgrunnsdata!$D:$D,'Endring fra 2023 til 2024'!M$1)</f>
        <v>26784.682972166956</v>
      </c>
      <c r="N357" s="2">
        <f>SUMIFS(Bakgrunnsdata!$F:$F,Bakgrunnsdata!$C:$C,'Endring fra 2023 til 2024'!$B357,Bakgrunnsdata!$D:$D,'Endring fra 2023 til 2024'!N$1)</f>
        <v>26915.047261823078</v>
      </c>
      <c r="O357" s="2">
        <f>SUMIFS(Bakgrunnsdata!$F:$F,Bakgrunnsdata!$C:$C,'Endring fra 2023 til 2024'!$B357,Bakgrunnsdata!$D:$D,'Endring fra 2023 til 2024'!O$1)</f>
        <v>25327.332566128029</v>
      </c>
      <c r="P357" s="2">
        <f>SUMIFS(Bakgrunnsdata!$F:$F,Bakgrunnsdata!$C:$C,'Endring fra 2023 til 2024'!$B357,Bakgrunnsdata!$D:$D,'Endring fra 2023 til 2024'!P$1)</f>
        <v>23770.83678912582</v>
      </c>
      <c r="Q357" s="5">
        <f t="shared" si="10"/>
        <v>-6.1455179811703342E-2</v>
      </c>
      <c r="R357" s="6">
        <f t="shared" si="11"/>
        <v>-1556.4957770022083</v>
      </c>
    </row>
    <row r="358" spans="1:18">
      <c r="A358" t="s">
        <v>707</v>
      </c>
      <c r="B358" t="s">
        <v>730</v>
      </c>
      <c r="C358" t="s">
        <v>731</v>
      </c>
      <c r="D358" s="2">
        <f>SUMIFS(Bakgrunnsdata!$F:$F,Bakgrunnsdata!$C:$C,'Endring fra 2023 til 2024'!$B358,Bakgrunnsdata!$D:$D,'Endring fra 2023 til 2024'!D$1)</f>
        <v>9270.5371625945299</v>
      </c>
      <c r="E358" s="2">
        <f>SUMIFS(Bakgrunnsdata!$F:$F,Bakgrunnsdata!$C:$C,'Endring fra 2023 til 2024'!$B358,Bakgrunnsdata!$D:$D,'Endring fra 2023 til 2024'!E$1)</f>
        <v>9832.7223510768654</v>
      </c>
      <c r="F358" s="2">
        <f>SUMIFS(Bakgrunnsdata!$F:$F,Bakgrunnsdata!$C:$C,'Endring fra 2023 til 2024'!$B358,Bakgrunnsdata!$D:$D,'Endring fra 2023 til 2024'!F$1)</f>
        <v>10338.466704014932</v>
      </c>
      <c r="G358" s="2">
        <f>SUMIFS(Bakgrunnsdata!$F:$F,Bakgrunnsdata!$C:$C,'Endring fra 2023 til 2024'!$B358,Bakgrunnsdata!$D:$D,'Endring fra 2023 til 2024'!G$1)</f>
        <v>11370.489434932593</v>
      </c>
      <c r="H358" s="2">
        <f>SUMIFS(Bakgrunnsdata!$F:$F,Bakgrunnsdata!$C:$C,'Endring fra 2023 til 2024'!$B358,Bakgrunnsdata!$D:$D,'Endring fra 2023 til 2024'!H$1)</f>
        <v>11309.650187688985</v>
      </c>
      <c r="I358" s="2">
        <f>SUMIFS(Bakgrunnsdata!$F:$F,Bakgrunnsdata!$C:$C,'Endring fra 2023 til 2024'!$B358,Bakgrunnsdata!$D:$D,'Endring fra 2023 til 2024'!I$1)</f>
        <v>11319.062551655135</v>
      </c>
      <c r="J358" s="2">
        <f>SUMIFS(Bakgrunnsdata!$F:$F,Bakgrunnsdata!$C:$C,'Endring fra 2023 til 2024'!$B358,Bakgrunnsdata!$D:$D,'Endring fra 2023 til 2024'!J$1)</f>
        <v>11287.123878327371</v>
      </c>
      <c r="K358" s="2">
        <f>SUMIFS(Bakgrunnsdata!$F:$F,Bakgrunnsdata!$C:$C,'Endring fra 2023 til 2024'!$B358,Bakgrunnsdata!$D:$D,'Endring fra 2023 til 2024'!K$1)</f>
        <v>11467.784743462433</v>
      </c>
      <c r="L358" s="2">
        <f>SUMIFS(Bakgrunnsdata!$F:$F,Bakgrunnsdata!$C:$C,'Endring fra 2023 til 2024'!$B358,Bakgrunnsdata!$D:$D,'Endring fra 2023 til 2024'!L$1)</f>
        <v>10689.472673737297</v>
      </c>
      <c r="M358" s="2">
        <f>SUMIFS(Bakgrunnsdata!$F:$F,Bakgrunnsdata!$C:$C,'Endring fra 2023 til 2024'!$B358,Bakgrunnsdata!$D:$D,'Endring fra 2023 til 2024'!M$1)</f>
        <v>10950.873529419647</v>
      </c>
      <c r="N358" s="2">
        <f>SUMIFS(Bakgrunnsdata!$F:$F,Bakgrunnsdata!$C:$C,'Endring fra 2023 til 2024'!$B358,Bakgrunnsdata!$D:$D,'Endring fra 2023 til 2024'!N$1)</f>
        <v>10798.424475050782</v>
      </c>
      <c r="O358" s="2">
        <f>SUMIFS(Bakgrunnsdata!$F:$F,Bakgrunnsdata!$C:$C,'Endring fra 2023 til 2024'!$B358,Bakgrunnsdata!$D:$D,'Endring fra 2023 til 2024'!O$1)</f>
        <v>9389.8968323621903</v>
      </c>
      <c r="P358" s="2">
        <f>SUMIFS(Bakgrunnsdata!$F:$F,Bakgrunnsdata!$C:$C,'Endring fra 2023 til 2024'!$B358,Bakgrunnsdata!$D:$D,'Endring fra 2023 til 2024'!P$1)</f>
        <v>9079.3289268531826</v>
      </c>
      <c r="Q358" s="5">
        <f t="shared" si="10"/>
        <v>-3.307468772592248E-2</v>
      </c>
      <c r="R358" s="6">
        <f t="shared" si="11"/>
        <v>-310.56790550900769</v>
      </c>
    </row>
  </sheetData>
  <autoFilter ref="A1:R358" xr:uid="{B0F207F4-C284-4120-810C-2CD9864A9257}"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3DBFF04-DCE9-4872-B6D6-3C44AE633EFC}">
  <sheetPr codeName="Ark3"/>
  <dimension ref="A1:F45607"/>
  <sheetViews>
    <sheetView workbookViewId="0">
      <selection sqref="A1:F45607"/>
    </sheetView>
  </sheetViews>
  <sheetFormatPr baseColWidth="10" defaultColWidth="11.453125" defaultRowHeight="14.5"/>
  <cols>
    <col min="1" max="1" width="19.1796875" bestFit="1" customWidth="1"/>
    <col min="2" max="2" width="19.1796875" customWidth="1"/>
    <col min="3" max="3" width="22.1796875" bestFit="1" customWidth="1"/>
    <col min="4" max="4" width="4.81640625" bestFit="1" customWidth="1"/>
    <col min="5" max="5" width="22.54296875" bestFit="1" customWidth="1"/>
    <col min="6" max="6" width="28.1796875" style="2" bestFit="1" customWidth="1"/>
  </cols>
  <sheetData>
    <row r="1" spans="1:6">
      <c r="A1" t="s">
        <v>0</v>
      </c>
      <c r="B1" t="s">
        <v>2</v>
      </c>
      <c r="C1" t="s">
        <v>1</v>
      </c>
      <c r="D1" t="s">
        <v>733</v>
      </c>
      <c r="E1" t="s">
        <v>734</v>
      </c>
      <c r="F1" s="2" t="s">
        <v>735</v>
      </c>
    </row>
    <row r="2" spans="1:6">
      <c r="A2" t="s">
        <v>4</v>
      </c>
      <c r="B2">
        <v>4201</v>
      </c>
      <c r="C2" t="s">
        <v>5</v>
      </c>
      <c r="D2">
        <v>2011</v>
      </c>
      <c r="E2" t="s">
        <v>736</v>
      </c>
      <c r="F2" s="2">
        <v>4836.3558513564903</v>
      </c>
    </row>
    <row r="3" spans="1:6">
      <c r="A3" t="s">
        <v>4</v>
      </c>
      <c r="B3">
        <v>4201</v>
      </c>
      <c r="C3" t="s">
        <v>5</v>
      </c>
      <c r="D3">
        <v>2011</v>
      </c>
      <c r="E3" t="s">
        <v>737</v>
      </c>
      <c r="F3" s="2">
        <v>1120.62620091082</v>
      </c>
    </row>
    <row r="4" spans="1:6">
      <c r="A4" t="s">
        <v>4</v>
      </c>
      <c r="B4">
        <v>4201</v>
      </c>
      <c r="C4" t="s">
        <v>5</v>
      </c>
      <c r="D4">
        <v>2011</v>
      </c>
      <c r="E4" t="s">
        <v>738</v>
      </c>
      <c r="F4" s="2">
        <v>0</v>
      </c>
    </row>
    <row r="5" spans="1:6">
      <c r="A5" t="s">
        <v>4</v>
      </c>
      <c r="B5">
        <v>4201</v>
      </c>
      <c r="C5" t="s">
        <v>5</v>
      </c>
      <c r="D5">
        <v>2011</v>
      </c>
      <c r="E5" t="s">
        <v>739</v>
      </c>
      <c r="F5" s="2">
        <v>1533.6405234148399</v>
      </c>
    </row>
    <row r="6" spans="1:6">
      <c r="A6" t="s">
        <v>4</v>
      </c>
      <c r="B6">
        <v>4201</v>
      </c>
      <c r="C6" t="s">
        <v>5</v>
      </c>
      <c r="D6">
        <v>2011</v>
      </c>
      <c r="E6" t="s">
        <v>740</v>
      </c>
      <c r="F6" s="2">
        <v>2103.3353631514101</v>
      </c>
    </row>
    <row r="7" spans="1:6">
      <c r="A7" t="s">
        <v>4</v>
      </c>
      <c r="B7">
        <v>4201</v>
      </c>
      <c r="C7" t="s">
        <v>5</v>
      </c>
      <c r="D7">
        <v>2011</v>
      </c>
      <c r="E7" t="s">
        <v>741</v>
      </c>
      <c r="F7" s="2">
        <v>13196.371568813</v>
      </c>
    </row>
    <row r="8" spans="1:6">
      <c r="A8" t="s">
        <v>4</v>
      </c>
      <c r="B8">
        <v>4201</v>
      </c>
      <c r="C8" t="s">
        <v>5</v>
      </c>
      <c r="D8">
        <v>2013</v>
      </c>
      <c r="E8" t="s">
        <v>742</v>
      </c>
      <c r="F8" s="2">
        <v>1609.54532248889</v>
      </c>
    </row>
    <row r="9" spans="1:6">
      <c r="A9" t="s">
        <v>4</v>
      </c>
      <c r="B9">
        <v>4201</v>
      </c>
      <c r="C9" t="s">
        <v>5</v>
      </c>
      <c r="D9">
        <v>2013</v>
      </c>
      <c r="E9" t="s">
        <v>743</v>
      </c>
      <c r="F9" s="2">
        <v>0</v>
      </c>
    </row>
    <row r="10" spans="1:6">
      <c r="A10" t="s">
        <v>4</v>
      </c>
      <c r="B10">
        <v>4201</v>
      </c>
      <c r="C10" t="s">
        <v>5</v>
      </c>
      <c r="D10">
        <v>2015</v>
      </c>
      <c r="E10" t="s">
        <v>744</v>
      </c>
      <c r="F10" s="2">
        <v>17.093347440199999</v>
      </c>
    </row>
    <row r="11" spans="1:6">
      <c r="A11" t="s">
        <v>4</v>
      </c>
      <c r="B11">
        <v>4201</v>
      </c>
      <c r="C11" t="s">
        <v>5</v>
      </c>
      <c r="D11">
        <v>2015</v>
      </c>
      <c r="E11" t="s">
        <v>745</v>
      </c>
      <c r="F11" s="2">
        <v>2714.8253874530301</v>
      </c>
    </row>
    <row r="12" spans="1:6">
      <c r="A12" t="s">
        <v>4</v>
      </c>
      <c r="B12">
        <v>4201</v>
      </c>
      <c r="C12" t="s">
        <v>5</v>
      </c>
      <c r="D12">
        <v>2016</v>
      </c>
      <c r="E12" t="s">
        <v>743</v>
      </c>
      <c r="F12" s="2">
        <v>0</v>
      </c>
    </row>
    <row r="13" spans="1:6">
      <c r="A13" t="s">
        <v>4</v>
      </c>
      <c r="B13">
        <v>4201</v>
      </c>
      <c r="C13" t="s">
        <v>5</v>
      </c>
      <c r="D13">
        <v>2017</v>
      </c>
      <c r="E13" t="s">
        <v>738</v>
      </c>
      <c r="F13" s="2">
        <v>0</v>
      </c>
    </row>
    <row r="14" spans="1:6">
      <c r="A14" t="s">
        <v>4</v>
      </c>
      <c r="B14">
        <v>4201</v>
      </c>
      <c r="C14" t="s">
        <v>5</v>
      </c>
      <c r="D14">
        <v>2017</v>
      </c>
      <c r="E14" t="s">
        <v>739</v>
      </c>
      <c r="F14" s="2">
        <v>1343.51734005349</v>
      </c>
    </row>
    <row r="15" spans="1:6">
      <c r="A15" t="s">
        <v>4</v>
      </c>
      <c r="B15">
        <v>4201</v>
      </c>
      <c r="C15" t="s">
        <v>5</v>
      </c>
      <c r="D15">
        <v>2017</v>
      </c>
      <c r="E15" t="s">
        <v>741</v>
      </c>
      <c r="F15" s="2">
        <v>11622.408549215999</v>
      </c>
    </row>
    <row r="16" spans="1:6">
      <c r="A16" t="s">
        <v>4</v>
      </c>
      <c r="B16">
        <v>4201</v>
      </c>
      <c r="C16" t="s">
        <v>5</v>
      </c>
      <c r="D16">
        <v>2018</v>
      </c>
      <c r="E16" t="s">
        <v>736</v>
      </c>
      <c r="F16" s="2">
        <v>3517.5696398689302</v>
      </c>
    </row>
    <row r="17" spans="1:6">
      <c r="A17" t="s">
        <v>4</v>
      </c>
      <c r="B17">
        <v>4201</v>
      </c>
      <c r="C17" t="s">
        <v>5</v>
      </c>
      <c r="D17">
        <v>2018</v>
      </c>
      <c r="E17" t="s">
        <v>737</v>
      </c>
      <c r="F17" s="2">
        <v>1145.31550259047</v>
      </c>
    </row>
    <row r="18" spans="1:6">
      <c r="A18" t="s">
        <v>4</v>
      </c>
      <c r="B18">
        <v>4201</v>
      </c>
      <c r="C18" t="s">
        <v>5</v>
      </c>
      <c r="D18">
        <v>2018</v>
      </c>
      <c r="E18" t="s">
        <v>744</v>
      </c>
      <c r="F18" s="2">
        <v>0</v>
      </c>
    </row>
    <row r="19" spans="1:6">
      <c r="A19" t="s">
        <v>4</v>
      </c>
      <c r="B19">
        <v>4201</v>
      </c>
      <c r="C19" t="s">
        <v>5</v>
      </c>
      <c r="D19">
        <v>2018</v>
      </c>
      <c r="E19" t="s">
        <v>740</v>
      </c>
      <c r="F19" s="2">
        <v>1231.0151630806799</v>
      </c>
    </row>
    <row r="20" spans="1:6">
      <c r="A20" t="s">
        <v>4</v>
      </c>
      <c r="B20">
        <v>4201</v>
      </c>
      <c r="C20" t="s">
        <v>5</v>
      </c>
      <c r="D20">
        <v>2018</v>
      </c>
      <c r="E20" t="s">
        <v>745</v>
      </c>
      <c r="F20" s="2">
        <v>4141.6658937875</v>
      </c>
    </row>
    <row r="21" spans="1:6">
      <c r="A21" t="s">
        <v>4</v>
      </c>
      <c r="B21">
        <v>4201</v>
      </c>
      <c r="C21" t="s">
        <v>5</v>
      </c>
      <c r="D21">
        <v>2019</v>
      </c>
      <c r="E21" t="s">
        <v>743</v>
      </c>
      <c r="F21" s="2">
        <v>0</v>
      </c>
    </row>
    <row r="22" spans="1:6">
      <c r="A22" t="s">
        <v>4</v>
      </c>
      <c r="B22">
        <v>4201</v>
      </c>
      <c r="C22" t="s">
        <v>5</v>
      </c>
      <c r="D22">
        <v>2020</v>
      </c>
      <c r="E22" t="s">
        <v>742</v>
      </c>
      <c r="F22" s="2">
        <v>2380.6269937972102</v>
      </c>
    </row>
    <row r="23" spans="1:6">
      <c r="A23" t="s">
        <v>4</v>
      </c>
      <c r="B23">
        <v>4201</v>
      </c>
      <c r="C23" t="s">
        <v>5</v>
      </c>
      <c r="D23">
        <v>2020</v>
      </c>
      <c r="E23" t="s">
        <v>739</v>
      </c>
      <c r="F23" s="2">
        <v>1288.01326434111</v>
      </c>
    </row>
    <row r="24" spans="1:6">
      <c r="A24" t="s">
        <v>4</v>
      </c>
      <c r="B24">
        <v>4201</v>
      </c>
      <c r="C24" t="s">
        <v>5</v>
      </c>
      <c r="D24">
        <v>2020</v>
      </c>
      <c r="E24" t="s">
        <v>741</v>
      </c>
      <c r="F24" s="2">
        <v>11477.4359628206</v>
      </c>
    </row>
    <row r="25" spans="1:6">
      <c r="A25" t="s">
        <v>4</v>
      </c>
      <c r="B25">
        <v>4201</v>
      </c>
      <c r="C25" t="s">
        <v>5</v>
      </c>
      <c r="D25">
        <v>2021</v>
      </c>
      <c r="E25" t="s">
        <v>736</v>
      </c>
      <c r="F25" s="2">
        <v>3135.3053495550298</v>
      </c>
    </row>
    <row r="26" spans="1:6">
      <c r="A26" t="s">
        <v>4</v>
      </c>
      <c r="B26">
        <v>4201</v>
      </c>
      <c r="C26" t="s">
        <v>5</v>
      </c>
      <c r="D26">
        <v>2021</v>
      </c>
      <c r="E26" t="s">
        <v>737</v>
      </c>
      <c r="F26" s="2">
        <v>1138.9196633705999</v>
      </c>
    </row>
    <row r="27" spans="1:6">
      <c r="A27" t="s">
        <v>4</v>
      </c>
      <c r="B27">
        <v>4201</v>
      </c>
      <c r="C27" t="s">
        <v>5</v>
      </c>
      <c r="D27">
        <v>2021</v>
      </c>
      <c r="E27" t="s">
        <v>744</v>
      </c>
      <c r="F27" s="2">
        <v>0</v>
      </c>
    </row>
    <row r="28" spans="1:6">
      <c r="A28" t="s">
        <v>4</v>
      </c>
      <c r="B28">
        <v>4201</v>
      </c>
      <c r="C28" t="s">
        <v>5</v>
      </c>
      <c r="D28">
        <v>2021</v>
      </c>
      <c r="E28" t="s">
        <v>740</v>
      </c>
      <c r="F28" s="2">
        <v>785.05480015373303</v>
      </c>
    </row>
    <row r="29" spans="1:6">
      <c r="A29" t="s">
        <v>4</v>
      </c>
      <c r="B29">
        <v>4201</v>
      </c>
      <c r="C29" t="s">
        <v>5</v>
      </c>
      <c r="D29">
        <v>2021</v>
      </c>
      <c r="E29" t="s">
        <v>745</v>
      </c>
      <c r="F29" s="2">
        <v>4737.1943680903096</v>
      </c>
    </row>
    <row r="30" spans="1:6">
      <c r="A30" t="s">
        <v>4</v>
      </c>
      <c r="B30">
        <v>4201</v>
      </c>
      <c r="C30" t="s">
        <v>5</v>
      </c>
      <c r="D30">
        <v>2022</v>
      </c>
      <c r="E30" t="s">
        <v>743</v>
      </c>
      <c r="F30" s="2">
        <v>0</v>
      </c>
    </row>
    <row r="31" spans="1:6">
      <c r="A31" t="s">
        <v>4</v>
      </c>
      <c r="B31">
        <v>4201</v>
      </c>
      <c r="C31" t="s">
        <v>5</v>
      </c>
      <c r="D31">
        <v>2023</v>
      </c>
      <c r="E31" t="s">
        <v>742</v>
      </c>
      <c r="F31" s="2">
        <v>2530.6604015519001</v>
      </c>
    </row>
    <row r="32" spans="1:6">
      <c r="A32" t="s">
        <v>4</v>
      </c>
      <c r="B32">
        <v>4201</v>
      </c>
      <c r="C32" t="s">
        <v>5</v>
      </c>
      <c r="D32">
        <v>2024</v>
      </c>
      <c r="E32" t="s">
        <v>736</v>
      </c>
      <c r="F32" s="2">
        <v>2356.9920434320502</v>
      </c>
    </row>
    <row r="33" spans="1:6">
      <c r="A33" t="s">
        <v>4</v>
      </c>
      <c r="B33">
        <v>4201</v>
      </c>
      <c r="C33" t="s">
        <v>5</v>
      </c>
      <c r="D33">
        <v>2024</v>
      </c>
      <c r="E33" t="s">
        <v>737</v>
      </c>
      <c r="F33" s="2">
        <v>1031.3836282715599</v>
      </c>
    </row>
    <row r="34" spans="1:6">
      <c r="A34" t="s">
        <v>4</v>
      </c>
      <c r="B34">
        <v>4201</v>
      </c>
      <c r="C34" t="s">
        <v>5</v>
      </c>
      <c r="D34">
        <v>2024</v>
      </c>
      <c r="E34" t="s">
        <v>740</v>
      </c>
      <c r="F34" s="2">
        <v>625.55543679747598</v>
      </c>
    </row>
    <row r="35" spans="1:6">
      <c r="A35" t="s">
        <v>4</v>
      </c>
      <c r="B35">
        <v>4202</v>
      </c>
      <c r="C35" t="s">
        <v>7</v>
      </c>
      <c r="D35">
        <v>2009</v>
      </c>
      <c r="E35" t="s">
        <v>744</v>
      </c>
      <c r="F35" s="2">
        <v>2676.2443800000001</v>
      </c>
    </row>
    <row r="36" spans="1:6">
      <c r="A36" t="s">
        <v>4</v>
      </c>
      <c r="B36">
        <v>4202</v>
      </c>
      <c r="C36" t="s">
        <v>7</v>
      </c>
      <c r="D36">
        <v>2009</v>
      </c>
      <c r="E36" t="s">
        <v>739</v>
      </c>
      <c r="F36" s="2">
        <v>8934.3349795163194</v>
      </c>
    </row>
    <row r="37" spans="1:6">
      <c r="A37" t="s">
        <v>4</v>
      </c>
      <c r="B37">
        <v>4202</v>
      </c>
      <c r="C37" t="s">
        <v>7</v>
      </c>
      <c r="D37">
        <v>2009</v>
      </c>
      <c r="E37" t="s">
        <v>740</v>
      </c>
      <c r="F37" s="2">
        <v>3377.4772354791398</v>
      </c>
    </row>
    <row r="38" spans="1:6">
      <c r="A38" t="s">
        <v>4</v>
      </c>
      <c r="B38">
        <v>4202</v>
      </c>
      <c r="C38" t="s">
        <v>7</v>
      </c>
      <c r="D38">
        <v>2011</v>
      </c>
      <c r="E38" t="s">
        <v>738</v>
      </c>
      <c r="F38" s="2">
        <v>148.847787076917</v>
      </c>
    </row>
    <row r="39" spans="1:6">
      <c r="A39" t="s">
        <v>4</v>
      </c>
      <c r="B39">
        <v>4202</v>
      </c>
      <c r="C39" t="s">
        <v>7</v>
      </c>
      <c r="D39">
        <v>2011</v>
      </c>
      <c r="E39" t="s">
        <v>741</v>
      </c>
      <c r="F39" s="2">
        <v>42530.684851397898</v>
      </c>
    </row>
    <row r="40" spans="1:6">
      <c r="A40" t="s">
        <v>4</v>
      </c>
      <c r="B40">
        <v>4202</v>
      </c>
      <c r="C40" t="s">
        <v>7</v>
      </c>
      <c r="D40">
        <v>2013</v>
      </c>
      <c r="E40" t="s">
        <v>743</v>
      </c>
      <c r="F40" s="2">
        <v>0</v>
      </c>
    </row>
    <row r="41" spans="1:6">
      <c r="A41" t="s">
        <v>4</v>
      </c>
      <c r="B41">
        <v>4202</v>
      </c>
      <c r="C41" t="s">
        <v>7</v>
      </c>
      <c r="D41">
        <v>2013</v>
      </c>
      <c r="E41" t="s">
        <v>745</v>
      </c>
      <c r="F41" s="2">
        <v>4823.9691406778002</v>
      </c>
    </row>
    <row r="42" spans="1:6">
      <c r="A42" t="s">
        <v>4</v>
      </c>
      <c r="B42">
        <v>4202</v>
      </c>
      <c r="C42" t="s">
        <v>7</v>
      </c>
      <c r="D42">
        <v>2015</v>
      </c>
      <c r="E42" t="s">
        <v>736</v>
      </c>
      <c r="F42" s="2">
        <v>981.03142710156999</v>
      </c>
    </row>
    <row r="43" spans="1:6">
      <c r="A43" t="s">
        <v>4</v>
      </c>
      <c r="B43">
        <v>4202</v>
      </c>
      <c r="C43" t="s">
        <v>7</v>
      </c>
      <c r="D43">
        <v>2015</v>
      </c>
      <c r="E43" t="s">
        <v>737</v>
      </c>
      <c r="F43" s="2">
        <v>3988.6126515634901</v>
      </c>
    </row>
    <row r="44" spans="1:6">
      <c r="A44" t="s">
        <v>4</v>
      </c>
      <c r="B44">
        <v>4202</v>
      </c>
      <c r="C44" t="s">
        <v>7</v>
      </c>
      <c r="D44">
        <v>2015</v>
      </c>
      <c r="E44" t="s">
        <v>744</v>
      </c>
      <c r="F44" s="2">
        <v>0</v>
      </c>
    </row>
    <row r="45" spans="1:6">
      <c r="A45" t="s">
        <v>4</v>
      </c>
      <c r="B45">
        <v>4202</v>
      </c>
      <c r="C45" t="s">
        <v>7</v>
      </c>
      <c r="D45">
        <v>2015</v>
      </c>
      <c r="E45" t="s">
        <v>739</v>
      </c>
      <c r="F45" s="2">
        <v>8049.3573781872701</v>
      </c>
    </row>
    <row r="46" spans="1:6">
      <c r="A46" t="s">
        <v>4</v>
      </c>
      <c r="B46">
        <v>4202</v>
      </c>
      <c r="C46" t="s">
        <v>7</v>
      </c>
      <c r="D46">
        <v>2016</v>
      </c>
      <c r="E46" t="s">
        <v>743</v>
      </c>
      <c r="F46" s="2">
        <v>0</v>
      </c>
    </row>
    <row r="47" spans="1:6">
      <c r="A47" t="s">
        <v>4</v>
      </c>
      <c r="B47">
        <v>4202</v>
      </c>
      <c r="C47" t="s">
        <v>7</v>
      </c>
      <c r="D47">
        <v>2016</v>
      </c>
      <c r="E47" t="s">
        <v>745</v>
      </c>
      <c r="F47" s="2">
        <v>4823.9691406778002</v>
      </c>
    </row>
    <row r="48" spans="1:6">
      <c r="A48" t="s">
        <v>4</v>
      </c>
      <c r="B48">
        <v>4202</v>
      </c>
      <c r="C48" t="s">
        <v>7</v>
      </c>
      <c r="D48">
        <v>2017</v>
      </c>
      <c r="E48" t="s">
        <v>742</v>
      </c>
      <c r="F48" s="2">
        <v>6687.4616413435697</v>
      </c>
    </row>
    <row r="49" spans="1:6">
      <c r="A49" t="s">
        <v>4</v>
      </c>
      <c r="B49">
        <v>4202</v>
      </c>
      <c r="C49" t="s">
        <v>7</v>
      </c>
      <c r="D49">
        <v>2017</v>
      </c>
      <c r="E49" t="s">
        <v>741</v>
      </c>
      <c r="F49" s="2">
        <v>35853.932446456398</v>
      </c>
    </row>
    <row r="50" spans="1:6">
      <c r="A50" t="s">
        <v>4</v>
      </c>
      <c r="B50">
        <v>4202</v>
      </c>
      <c r="C50" t="s">
        <v>7</v>
      </c>
      <c r="D50">
        <v>2018</v>
      </c>
      <c r="E50" t="s">
        <v>736</v>
      </c>
      <c r="F50" s="2">
        <v>1066.0037456462501</v>
      </c>
    </row>
    <row r="51" spans="1:6">
      <c r="A51" t="s">
        <v>4</v>
      </c>
      <c r="B51">
        <v>4202</v>
      </c>
      <c r="C51" t="s">
        <v>7</v>
      </c>
      <c r="D51">
        <v>2018</v>
      </c>
      <c r="E51" t="s">
        <v>737</v>
      </c>
      <c r="F51" s="2">
        <v>3928.9329060309301</v>
      </c>
    </row>
    <row r="52" spans="1:6">
      <c r="A52" t="s">
        <v>4</v>
      </c>
      <c r="B52">
        <v>4202</v>
      </c>
      <c r="C52" t="s">
        <v>7</v>
      </c>
      <c r="D52">
        <v>2018</v>
      </c>
      <c r="E52" t="s">
        <v>739</v>
      </c>
      <c r="F52" s="2">
        <v>8801.6141442953194</v>
      </c>
    </row>
    <row r="53" spans="1:6">
      <c r="A53" t="s">
        <v>4</v>
      </c>
      <c r="B53">
        <v>4202</v>
      </c>
      <c r="C53" t="s">
        <v>7</v>
      </c>
      <c r="D53">
        <v>2019</v>
      </c>
      <c r="E53" t="s">
        <v>743</v>
      </c>
      <c r="F53" s="2">
        <v>0</v>
      </c>
    </row>
    <row r="54" spans="1:6">
      <c r="A54" t="s">
        <v>4</v>
      </c>
      <c r="B54">
        <v>4202</v>
      </c>
      <c r="C54" t="s">
        <v>7</v>
      </c>
      <c r="D54">
        <v>2019</v>
      </c>
      <c r="E54" t="s">
        <v>740</v>
      </c>
      <c r="F54" s="2">
        <v>1801.17704457892</v>
      </c>
    </row>
    <row r="55" spans="1:6">
      <c r="A55" t="s">
        <v>4</v>
      </c>
      <c r="B55">
        <v>4202</v>
      </c>
      <c r="C55" t="s">
        <v>7</v>
      </c>
      <c r="D55">
        <v>2019</v>
      </c>
      <c r="E55" t="s">
        <v>745</v>
      </c>
      <c r="F55" s="2">
        <v>4783.3200666289604</v>
      </c>
    </row>
    <row r="56" spans="1:6">
      <c r="A56" t="s">
        <v>4</v>
      </c>
      <c r="B56">
        <v>4202</v>
      </c>
      <c r="C56" t="s">
        <v>7</v>
      </c>
      <c r="D56">
        <v>2020</v>
      </c>
      <c r="E56" t="s">
        <v>742</v>
      </c>
      <c r="F56" s="2">
        <v>8129.8910810687303</v>
      </c>
    </row>
    <row r="57" spans="1:6">
      <c r="A57" t="s">
        <v>4</v>
      </c>
      <c r="B57">
        <v>4202</v>
      </c>
      <c r="C57" t="s">
        <v>7</v>
      </c>
      <c r="D57">
        <v>2021</v>
      </c>
      <c r="E57" t="s">
        <v>736</v>
      </c>
      <c r="F57" s="2">
        <v>1119.4515266752701</v>
      </c>
    </row>
    <row r="58" spans="1:6">
      <c r="A58" t="s">
        <v>4</v>
      </c>
      <c r="B58">
        <v>4202</v>
      </c>
      <c r="C58" t="s">
        <v>7</v>
      </c>
      <c r="D58">
        <v>2021</v>
      </c>
      <c r="E58" t="s">
        <v>737</v>
      </c>
      <c r="F58" s="2">
        <v>3981.1329420340098</v>
      </c>
    </row>
    <row r="59" spans="1:6">
      <c r="A59" t="s">
        <v>4</v>
      </c>
      <c r="B59">
        <v>4202</v>
      </c>
      <c r="C59" t="s">
        <v>7</v>
      </c>
      <c r="D59">
        <v>2021</v>
      </c>
      <c r="E59" t="s">
        <v>738</v>
      </c>
      <c r="F59" s="2">
        <v>121.05419608957099</v>
      </c>
    </row>
    <row r="60" spans="1:6">
      <c r="A60" t="s">
        <v>4</v>
      </c>
      <c r="B60">
        <v>4202</v>
      </c>
      <c r="C60" t="s">
        <v>7</v>
      </c>
      <c r="D60">
        <v>2022</v>
      </c>
      <c r="E60" t="s">
        <v>744</v>
      </c>
      <c r="F60" s="2">
        <v>1115.846683</v>
      </c>
    </row>
    <row r="61" spans="1:6">
      <c r="A61" t="s">
        <v>4</v>
      </c>
      <c r="B61">
        <v>4202</v>
      </c>
      <c r="C61" t="s">
        <v>7</v>
      </c>
      <c r="D61">
        <v>2022</v>
      </c>
      <c r="E61" t="s">
        <v>740</v>
      </c>
      <c r="F61" s="2">
        <v>2902.7772786989399</v>
      </c>
    </row>
    <row r="62" spans="1:6">
      <c r="A62" t="s">
        <v>4</v>
      </c>
      <c r="B62">
        <v>4202</v>
      </c>
      <c r="C62" t="s">
        <v>7</v>
      </c>
      <c r="D62">
        <v>2022</v>
      </c>
      <c r="E62" t="s">
        <v>745</v>
      </c>
      <c r="F62" s="2">
        <v>5151.9823117954802</v>
      </c>
    </row>
    <row r="63" spans="1:6">
      <c r="A63" t="s">
        <v>4</v>
      </c>
      <c r="B63">
        <v>4202</v>
      </c>
      <c r="C63" t="s">
        <v>7</v>
      </c>
      <c r="D63">
        <v>2023</v>
      </c>
      <c r="E63" t="s">
        <v>742</v>
      </c>
      <c r="F63" s="2">
        <v>7506.7853465202897</v>
      </c>
    </row>
    <row r="64" spans="1:6">
      <c r="A64" t="s">
        <v>4</v>
      </c>
      <c r="B64">
        <v>4202</v>
      </c>
      <c r="C64" t="s">
        <v>7</v>
      </c>
      <c r="D64">
        <v>2024</v>
      </c>
      <c r="E64" t="s">
        <v>738</v>
      </c>
      <c r="F64" s="2">
        <v>185.605991756614</v>
      </c>
    </row>
    <row r="65" spans="1:6">
      <c r="A65" t="s">
        <v>4</v>
      </c>
      <c r="B65">
        <v>4202</v>
      </c>
      <c r="C65" t="s">
        <v>7</v>
      </c>
      <c r="D65">
        <v>2024</v>
      </c>
      <c r="E65" t="s">
        <v>741</v>
      </c>
      <c r="F65" s="2">
        <v>31490.952549358699</v>
      </c>
    </row>
    <row r="66" spans="1:6">
      <c r="A66" t="s">
        <v>4</v>
      </c>
      <c r="B66">
        <v>4203</v>
      </c>
      <c r="C66" t="s">
        <v>9</v>
      </c>
      <c r="D66">
        <v>2009</v>
      </c>
      <c r="E66" t="s">
        <v>736</v>
      </c>
      <c r="F66" s="2">
        <v>23765.590583928901</v>
      </c>
    </row>
    <row r="67" spans="1:6">
      <c r="A67" t="s">
        <v>4</v>
      </c>
      <c r="B67">
        <v>4203</v>
      </c>
      <c r="C67" t="s">
        <v>9</v>
      </c>
      <c r="D67">
        <v>2009</v>
      </c>
      <c r="E67" t="s">
        <v>737</v>
      </c>
      <c r="F67" s="2">
        <v>6027.34777274305</v>
      </c>
    </row>
    <row r="68" spans="1:6">
      <c r="A68" t="s">
        <v>4</v>
      </c>
      <c r="B68">
        <v>4203</v>
      </c>
      <c r="C68" t="s">
        <v>9</v>
      </c>
      <c r="D68">
        <v>2009</v>
      </c>
      <c r="E68" t="s">
        <v>740</v>
      </c>
      <c r="F68" s="2">
        <v>11831.722124096699</v>
      </c>
    </row>
    <row r="69" spans="1:6">
      <c r="A69" t="s">
        <v>4</v>
      </c>
      <c r="B69">
        <v>4203</v>
      </c>
      <c r="C69" t="s">
        <v>9</v>
      </c>
      <c r="D69">
        <v>2009</v>
      </c>
      <c r="E69" t="s">
        <v>745</v>
      </c>
      <c r="F69" s="2">
        <v>7751.23896941986</v>
      </c>
    </row>
    <row r="70" spans="1:6">
      <c r="A70" t="s">
        <v>4</v>
      </c>
      <c r="B70">
        <v>4203</v>
      </c>
      <c r="C70" t="s">
        <v>9</v>
      </c>
      <c r="D70">
        <v>2011</v>
      </c>
      <c r="E70" t="s">
        <v>742</v>
      </c>
      <c r="F70" s="2">
        <v>15812.222194792699</v>
      </c>
    </row>
    <row r="71" spans="1:6">
      <c r="A71" t="s">
        <v>4</v>
      </c>
      <c r="B71">
        <v>4203</v>
      </c>
      <c r="C71" t="s">
        <v>9</v>
      </c>
      <c r="D71">
        <v>2013</v>
      </c>
      <c r="E71" t="s">
        <v>744</v>
      </c>
      <c r="F71" s="2">
        <v>2967.8315798499998</v>
      </c>
    </row>
    <row r="72" spans="1:6">
      <c r="A72" t="s">
        <v>4</v>
      </c>
      <c r="B72">
        <v>4203</v>
      </c>
      <c r="C72" t="s">
        <v>9</v>
      </c>
      <c r="D72">
        <v>2013</v>
      </c>
      <c r="E72" t="s">
        <v>745</v>
      </c>
      <c r="F72" s="2">
        <v>7751.23896941986</v>
      </c>
    </row>
    <row r="73" spans="1:6">
      <c r="A73" t="s">
        <v>4</v>
      </c>
      <c r="B73">
        <v>4203</v>
      </c>
      <c r="C73" t="s">
        <v>9</v>
      </c>
      <c r="D73">
        <v>2015</v>
      </c>
      <c r="E73" t="s">
        <v>738</v>
      </c>
      <c r="F73" s="2">
        <v>37.6344627</v>
      </c>
    </row>
    <row r="74" spans="1:6">
      <c r="A74" t="s">
        <v>4</v>
      </c>
      <c r="B74">
        <v>4203</v>
      </c>
      <c r="C74" t="s">
        <v>9</v>
      </c>
      <c r="D74">
        <v>2015</v>
      </c>
      <c r="E74" t="s">
        <v>739</v>
      </c>
      <c r="F74" s="2">
        <v>10818.7554435202</v>
      </c>
    </row>
    <row r="75" spans="1:6">
      <c r="A75" t="s">
        <v>4</v>
      </c>
      <c r="B75">
        <v>4203</v>
      </c>
      <c r="C75" t="s">
        <v>9</v>
      </c>
      <c r="D75">
        <v>2015</v>
      </c>
      <c r="E75" t="s">
        <v>740</v>
      </c>
      <c r="F75" s="2">
        <v>6239.1022534407603</v>
      </c>
    </row>
    <row r="76" spans="1:6">
      <c r="A76" t="s">
        <v>4</v>
      </c>
      <c r="B76">
        <v>4203</v>
      </c>
      <c r="C76" t="s">
        <v>9</v>
      </c>
      <c r="D76">
        <v>2015</v>
      </c>
      <c r="E76" t="s">
        <v>741</v>
      </c>
      <c r="F76" s="2">
        <v>67876.765004020999</v>
      </c>
    </row>
    <row r="77" spans="1:6">
      <c r="A77" t="s">
        <v>4</v>
      </c>
      <c r="B77">
        <v>4203</v>
      </c>
      <c r="C77" t="s">
        <v>9</v>
      </c>
      <c r="D77">
        <v>2016</v>
      </c>
      <c r="E77" t="s">
        <v>744</v>
      </c>
      <c r="F77" s="2">
        <v>1608.89396349</v>
      </c>
    </row>
    <row r="78" spans="1:6">
      <c r="A78" t="s">
        <v>4</v>
      </c>
      <c r="B78">
        <v>4203</v>
      </c>
      <c r="C78" t="s">
        <v>9</v>
      </c>
      <c r="D78">
        <v>2016</v>
      </c>
      <c r="E78" t="s">
        <v>745</v>
      </c>
      <c r="F78" s="2">
        <v>7751.23896941986</v>
      </c>
    </row>
    <row r="79" spans="1:6">
      <c r="A79" t="s">
        <v>4</v>
      </c>
      <c r="B79">
        <v>4203</v>
      </c>
      <c r="C79" t="s">
        <v>9</v>
      </c>
      <c r="D79">
        <v>2017</v>
      </c>
      <c r="E79" t="s">
        <v>743</v>
      </c>
      <c r="F79" s="2">
        <v>9.0275669870400005E-2</v>
      </c>
    </row>
    <row r="80" spans="1:6">
      <c r="A80" t="s">
        <v>4</v>
      </c>
      <c r="B80">
        <v>4203</v>
      </c>
      <c r="C80" t="s">
        <v>9</v>
      </c>
      <c r="D80">
        <v>2018</v>
      </c>
      <c r="E80" t="s">
        <v>738</v>
      </c>
      <c r="F80" s="2">
        <v>0</v>
      </c>
    </row>
    <row r="81" spans="1:6">
      <c r="A81" t="s">
        <v>4</v>
      </c>
      <c r="B81">
        <v>4203</v>
      </c>
      <c r="C81" t="s">
        <v>9</v>
      </c>
      <c r="D81">
        <v>2018</v>
      </c>
      <c r="E81" t="s">
        <v>739</v>
      </c>
      <c r="F81" s="2">
        <v>11581.8727339467</v>
      </c>
    </row>
    <row r="82" spans="1:6">
      <c r="A82" t="s">
        <v>4</v>
      </c>
      <c r="B82">
        <v>4203</v>
      </c>
      <c r="C82" t="s">
        <v>9</v>
      </c>
      <c r="D82">
        <v>2018</v>
      </c>
      <c r="E82" t="s">
        <v>741</v>
      </c>
      <c r="F82" s="2">
        <v>62804.6525175637</v>
      </c>
    </row>
    <row r="83" spans="1:6">
      <c r="A83" t="s">
        <v>4</v>
      </c>
      <c r="B83">
        <v>4203</v>
      </c>
      <c r="C83" t="s">
        <v>9</v>
      </c>
      <c r="D83">
        <v>2019</v>
      </c>
      <c r="E83" t="s">
        <v>736</v>
      </c>
      <c r="F83" s="2">
        <v>17610.452387844001</v>
      </c>
    </row>
    <row r="84" spans="1:6">
      <c r="A84" t="s">
        <v>4</v>
      </c>
      <c r="B84">
        <v>4203</v>
      </c>
      <c r="C84" t="s">
        <v>9</v>
      </c>
      <c r="D84">
        <v>2019</v>
      </c>
      <c r="E84" t="s">
        <v>737</v>
      </c>
      <c r="F84" s="2">
        <v>7212.8869820190403</v>
      </c>
    </row>
    <row r="85" spans="1:6">
      <c r="A85" t="s">
        <v>4</v>
      </c>
      <c r="B85">
        <v>4203</v>
      </c>
      <c r="C85" t="s">
        <v>9</v>
      </c>
      <c r="D85">
        <v>2019</v>
      </c>
      <c r="E85" t="s">
        <v>744</v>
      </c>
      <c r="F85" s="2">
        <v>2100.872711599</v>
      </c>
    </row>
    <row r="86" spans="1:6">
      <c r="A86" t="s">
        <v>4</v>
      </c>
      <c r="B86">
        <v>4203</v>
      </c>
      <c r="C86" t="s">
        <v>9</v>
      </c>
      <c r="D86">
        <v>2019</v>
      </c>
      <c r="E86" t="s">
        <v>745</v>
      </c>
      <c r="F86" s="2">
        <v>8527.3207984461005</v>
      </c>
    </row>
    <row r="87" spans="1:6">
      <c r="A87" t="s">
        <v>4</v>
      </c>
      <c r="B87">
        <v>4203</v>
      </c>
      <c r="C87" t="s">
        <v>9</v>
      </c>
      <c r="D87">
        <v>2020</v>
      </c>
      <c r="E87" t="s">
        <v>743</v>
      </c>
      <c r="F87" s="2">
        <v>9.6733468032000003E-2</v>
      </c>
    </row>
    <row r="88" spans="1:6">
      <c r="A88" t="s">
        <v>4</v>
      </c>
      <c r="B88">
        <v>4203</v>
      </c>
      <c r="C88" t="s">
        <v>9</v>
      </c>
      <c r="D88">
        <v>2021</v>
      </c>
      <c r="E88" t="s">
        <v>742</v>
      </c>
      <c r="F88" s="2">
        <v>17236.604662006699</v>
      </c>
    </row>
    <row r="89" spans="1:6">
      <c r="A89" t="s">
        <v>4</v>
      </c>
      <c r="B89">
        <v>4203</v>
      </c>
      <c r="C89" t="s">
        <v>9</v>
      </c>
      <c r="D89">
        <v>2021</v>
      </c>
      <c r="E89" t="s">
        <v>738</v>
      </c>
      <c r="F89" s="2">
        <v>0</v>
      </c>
    </row>
    <row r="90" spans="1:6">
      <c r="A90" t="s">
        <v>4</v>
      </c>
      <c r="B90">
        <v>4203</v>
      </c>
      <c r="C90" t="s">
        <v>9</v>
      </c>
      <c r="D90">
        <v>2021</v>
      </c>
      <c r="E90" t="s">
        <v>739</v>
      </c>
      <c r="F90" s="2">
        <v>11724.2880468318</v>
      </c>
    </row>
    <row r="91" spans="1:6">
      <c r="A91" t="s">
        <v>4</v>
      </c>
      <c r="B91">
        <v>4203</v>
      </c>
      <c r="C91" t="s">
        <v>9</v>
      </c>
      <c r="D91">
        <v>2021</v>
      </c>
      <c r="E91" t="s">
        <v>741</v>
      </c>
      <c r="F91" s="2">
        <v>58520.803606817302</v>
      </c>
    </row>
    <row r="92" spans="1:6">
      <c r="A92" t="s">
        <v>4</v>
      </c>
      <c r="B92">
        <v>4203</v>
      </c>
      <c r="C92" t="s">
        <v>9</v>
      </c>
      <c r="D92">
        <v>2022</v>
      </c>
      <c r="E92" t="s">
        <v>736</v>
      </c>
      <c r="F92" s="2">
        <v>15400.9995797009</v>
      </c>
    </row>
    <row r="93" spans="1:6">
      <c r="A93" t="s">
        <v>4</v>
      </c>
      <c r="B93">
        <v>4203</v>
      </c>
      <c r="C93" t="s">
        <v>9</v>
      </c>
      <c r="D93">
        <v>2022</v>
      </c>
      <c r="E93" t="s">
        <v>737</v>
      </c>
      <c r="F93" s="2">
        <v>6645.6404409002298</v>
      </c>
    </row>
    <row r="94" spans="1:6">
      <c r="A94" t="s">
        <v>4</v>
      </c>
      <c r="B94">
        <v>4203</v>
      </c>
      <c r="C94" t="s">
        <v>9</v>
      </c>
      <c r="D94">
        <v>2022</v>
      </c>
      <c r="E94" t="s">
        <v>744</v>
      </c>
      <c r="F94" s="2">
        <v>4372.5787223585003</v>
      </c>
    </row>
    <row r="95" spans="1:6">
      <c r="A95" t="s">
        <v>4</v>
      </c>
      <c r="B95">
        <v>4203</v>
      </c>
      <c r="C95" t="s">
        <v>9</v>
      </c>
      <c r="D95">
        <v>2022</v>
      </c>
      <c r="E95" t="s">
        <v>740</v>
      </c>
      <c r="F95" s="2">
        <v>3550.10928563568</v>
      </c>
    </row>
    <row r="96" spans="1:6">
      <c r="A96" t="s">
        <v>4</v>
      </c>
      <c r="B96">
        <v>4203</v>
      </c>
      <c r="C96" t="s">
        <v>9</v>
      </c>
      <c r="D96">
        <v>2022</v>
      </c>
      <c r="E96" t="s">
        <v>745</v>
      </c>
      <c r="F96" s="2">
        <v>9256.8012230293298</v>
      </c>
    </row>
    <row r="97" spans="1:6">
      <c r="A97" t="s">
        <v>4</v>
      </c>
      <c r="B97">
        <v>4203</v>
      </c>
      <c r="C97" t="s">
        <v>9</v>
      </c>
      <c r="D97">
        <v>2023</v>
      </c>
      <c r="E97" t="s">
        <v>743</v>
      </c>
      <c r="F97" s="2">
        <v>0.36162779675680001</v>
      </c>
    </row>
    <row r="98" spans="1:6">
      <c r="A98" t="s">
        <v>4</v>
      </c>
      <c r="B98">
        <v>4203</v>
      </c>
      <c r="C98" t="s">
        <v>9</v>
      </c>
      <c r="D98">
        <v>2024</v>
      </c>
      <c r="E98" t="s">
        <v>742</v>
      </c>
      <c r="F98" s="2">
        <v>14627.4877021591</v>
      </c>
    </row>
    <row r="99" spans="1:6">
      <c r="A99" t="s">
        <v>4</v>
      </c>
      <c r="B99">
        <v>4204</v>
      </c>
      <c r="C99" t="s">
        <v>11</v>
      </c>
      <c r="D99">
        <v>2009</v>
      </c>
      <c r="E99" t="s">
        <v>742</v>
      </c>
      <c r="F99" s="2">
        <v>34187.459904206</v>
      </c>
    </row>
    <row r="100" spans="1:6">
      <c r="A100" t="s">
        <v>4</v>
      </c>
      <c r="B100">
        <v>4204</v>
      </c>
      <c r="C100" t="s">
        <v>11</v>
      </c>
      <c r="D100">
        <v>2009</v>
      </c>
      <c r="E100" t="s">
        <v>738</v>
      </c>
      <c r="F100" s="2">
        <v>3140.2014377485002</v>
      </c>
    </row>
    <row r="101" spans="1:6">
      <c r="A101" t="s">
        <v>4</v>
      </c>
      <c r="B101">
        <v>4204</v>
      </c>
      <c r="C101" t="s">
        <v>11</v>
      </c>
      <c r="D101">
        <v>2011</v>
      </c>
      <c r="E101" t="s">
        <v>743</v>
      </c>
      <c r="F101" s="2">
        <v>9738.4313166237407</v>
      </c>
    </row>
    <row r="102" spans="1:6">
      <c r="A102" t="s">
        <v>4</v>
      </c>
      <c r="B102">
        <v>4204</v>
      </c>
      <c r="C102" t="s">
        <v>11</v>
      </c>
      <c r="D102">
        <v>2013</v>
      </c>
      <c r="E102" t="s">
        <v>736</v>
      </c>
      <c r="F102" s="2">
        <v>25225.238260840601</v>
      </c>
    </row>
    <row r="103" spans="1:6">
      <c r="A103" t="s">
        <v>4</v>
      </c>
      <c r="B103">
        <v>4204</v>
      </c>
      <c r="C103" t="s">
        <v>11</v>
      </c>
      <c r="D103">
        <v>2013</v>
      </c>
      <c r="E103" t="s">
        <v>737</v>
      </c>
      <c r="F103" s="2">
        <v>17664.8973384028</v>
      </c>
    </row>
    <row r="104" spans="1:6">
      <c r="A104" t="s">
        <v>4</v>
      </c>
      <c r="B104">
        <v>4204</v>
      </c>
      <c r="C104" t="s">
        <v>11</v>
      </c>
      <c r="D104">
        <v>2013</v>
      </c>
      <c r="E104" t="s">
        <v>744</v>
      </c>
      <c r="F104" s="2">
        <v>56540.514621000002</v>
      </c>
    </row>
    <row r="105" spans="1:6">
      <c r="A105" t="s">
        <v>4</v>
      </c>
      <c r="B105">
        <v>4204</v>
      </c>
      <c r="C105" t="s">
        <v>11</v>
      </c>
      <c r="D105">
        <v>2013</v>
      </c>
      <c r="E105" t="s">
        <v>739</v>
      </c>
      <c r="F105" s="2">
        <v>10164.6117379965</v>
      </c>
    </row>
    <row r="106" spans="1:6">
      <c r="A106" t="s">
        <v>4</v>
      </c>
      <c r="B106">
        <v>4204</v>
      </c>
      <c r="C106" t="s">
        <v>11</v>
      </c>
      <c r="D106">
        <v>2013</v>
      </c>
      <c r="E106" t="s">
        <v>740</v>
      </c>
      <c r="F106" s="2">
        <v>14081.5382343412</v>
      </c>
    </row>
    <row r="107" spans="1:6">
      <c r="A107" t="s">
        <v>4</v>
      </c>
      <c r="B107">
        <v>4204</v>
      </c>
      <c r="C107" t="s">
        <v>11</v>
      </c>
      <c r="D107">
        <v>2015</v>
      </c>
      <c r="E107" t="s">
        <v>742</v>
      </c>
      <c r="F107" s="2">
        <v>46302.885541554599</v>
      </c>
    </row>
    <row r="108" spans="1:6">
      <c r="A108" t="s">
        <v>4</v>
      </c>
      <c r="B108">
        <v>4204</v>
      </c>
      <c r="C108" t="s">
        <v>11</v>
      </c>
      <c r="D108">
        <v>2015</v>
      </c>
      <c r="E108" t="s">
        <v>738</v>
      </c>
      <c r="F108" s="2">
        <v>72160.832153616793</v>
      </c>
    </row>
    <row r="109" spans="1:6">
      <c r="A109" t="s">
        <v>4</v>
      </c>
      <c r="B109">
        <v>4204</v>
      </c>
      <c r="C109" t="s">
        <v>11</v>
      </c>
      <c r="D109">
        <v>2015</v>
      </c>
      <c r="E109" t="s">
        <v>743</v>
      </c>
      <c r="F109" s="2">
        <v>9912.6433229557006</v>
      </c>
    </row>
    <row r="110" spans="1:6">
      <c r="A110" t="s">
        <v>4</v>
      </c>
      <c r="B110">
        <v>4204</v>
      </c>
      <c r="C110" t="s">
        <v>11</v>
      </c>
      <c r="D110">
        <v>2015</v>
      </c>
      <c r="E110" t="s">
        <v>741</v>
      </c>
      <c r="F110" s="2">
        <v>162923.42827166501</v>
      </c>
    </row>
    <row r="111" spans="1:6">
      <c r="A111" t="s">
        <v>4</v>
      </c>
      <c r="B111">
        <v>4204</v>
      </c>
      <c r="C111" t="s">
        <v>11</v>
      </c>
      <c r="D111">
        <v>2016</v>
      </c>
      <c r="E111" t="s">
        <v>744</v>
      </c>
      <c r="F111" s="2">
        <v>76376.245529709995</v>
      </c>
    </row>
    <row r="112" spans="1:6">
      <c r="A112" t="s">
        <v>4</v>
      </c>
      <c r="B112">
        <v>4204</v>
      </c>
      <c r="C112" t="s">
        <v>11</v>
      </c>
      <c r="D112">
        <v>2016</v>
      </c>
      <c r="E112" t="s">
        <v>739</v>
      </c>
      <c r="F112" s="2">
        <v>12130.245987136999</v>
      </c>
    </row>
    <row r="113" spans="1:6">
      <c r="A113" t="s">
        <v>4</v>
      </c>
      <c r="B113">
        <v>4204</v>
      </c>
      <c r="C113" t="s">
        <v>11</v>
      </c>
      <c r="D113">
        <v>2016</v>
      </c>
      <c r="E113" t="s">
        <v>740</v>
      </c>
      <c r="F113" s="2">
        <v>11237.219449829599</v>
      </c>
    </row>
    <row r="114" spans="1:6">
      <c r="A114" t="s">
        <v>4</v>
      </c>
      <c r="B114">
        <v>4204</v>
      </c>
      <c r="C114" t="s">
        <v>11</v>
      </c>
      <c r="D114">
        <v>2017</v>
      </c>
      <c r="E114" t="s">
        <v>745</v>
      </c>
      <c r="F114" s="2">
        <v>44542.658667164302</v>
      </c>
    </row>
    <row r="115" spans="1:6">
      <c r="A115" t="s">
        <v>4</v>
      </c>
      <c r="B115">
        <v>4204</v>
      </c>
      <c r="C115" t="s">
        <v>11</v>
      </c>
      <c r="D115">
        <v>2018</v>
      </c>
      <c r="E115" t="s">
        <v>738</v>
      </c>
      <c r="F115" s="2">
        <v>69747.378073886794</v>
      </c>
    </row>
    <row r="116" spans="1:6">
      <c r="A116" t="s">
        <v>4</v>
      </c>
      <c r="B116">
        <v>4204</v>
      </c>
      <c r="C116" t="s">
        <v>11</v>
      </c>
      <c r="D116">
        <v>2018</v>
      </c>
      <c r="E116" t="s">
        <v>743</v>
      </c>
      <c r="F116" s="2">
        <v>9895.6409891182302</v>
      </c>
    </row>
    <row r="117" spans="1:6">
      <c r="A117" t="s">
        <v>4</v>
      </c>
      <c r="B117">
        <v>4204</v>
      </c>
      <c r="C117" t="s">
        <v>11</v>
      </c>
      <c r="D117">
        <v>2018</v>
      </c>
      <c r="E117" t="s">
        <v>741</v>
      </c>
      <c r="F117" s="2">
        <v>144821.672903756</v>
      </c>
    </row>
    <row r="118" spans="1:6">
      <c r="A118" t="s">
        <v>4</v>
      </c>
      <c r="B118">
        <v>4204</v>
      </c>
      <c r="C118" t="s">
        <v>11</v>
      </c>
      <c r="D118">
        <v>2019</v>
      </c>
      <c r="E118" t="s">
        <v>744</v>
      </c>
      <c r="F118" s="2">
        <v>80412.62360115</v>
      </c>
    </row>
    <row r="119" spans="1:6">
      <c r="A119" t="s">
        <v>4</v>
      </c>
      <c r="B119">
        <v>4204</v>
      </c>
      <c r="C119" t="s">
        <v>11</v>
      </c>
      <c r="D119">
        <v>2019</v>
      </c>
      <c r="E119" t="s">
        <v>739</v>
      </c>
      <c r="F119" s="2">
        <v>13044.2356869086</v>
      </c>
    </row>
    <row r="120" spans="1:6">
      <c r="A120" t="s">
        <v>4</v>
      </c>
      <c r="B120">
        <v>4204</v>
      </c>
      <c r="C120" t="s">
        <v>11</v>
      </c>
      <c r="D120">
        <v>2020</v>
      </c>
      <c r="E120" t="s">
        <v>736</v>
      </c>
      <c r="F120" s="2">
        <v>17834.479100107899</v>
      </c>
    </row>
    <row r="121" spans="1:6">
      <c r="A121" t="s">
        <v>4</v>
      </c>
      <c r="B121">
        <v>4204</v>
      </c>
      <c r="C121" t="s">
        <v>11</v>
      </c>
      <c r="D121">
        <v>2020</v>
      </c>
      <c r="E121" t="s">
        <v>737</v>
      </c>
      <c r="F121" s="2">
        <v>17720.293643823999</v>
      </c>
    </row>
    <row r="122" spans="1:6">
      <c r="A122" t="s">
        <v>4</v>
      </c>
      <c r="B122">
        <v>4204</v>
      </c>
      <c r="C122" t="s">
        <v>11</v>
      </c>
      <c r="D122">
        <v>2020</v>
      </c>
      <c r="E122" t="s">
        <v>745</v>
      </c>
      <c r="F122" s="2">
        <v>42063.915956516001</v>
      </c>
    </row>
    <row r="123" spans="1:6">
      <c r="A123" t="s">
        <v>4</v>
      </c>
      <c r="B123">
        <v>4204</v>
      </c>
      <c r="C123" t="s">
        <v>11</v>
      </c>
      <c r="D123">
        <v>2021</v>
      </c>
      <c r="E123" t="s">
        <v>743</v>
      </c>
      <c r="F123" s="2">
        <v>3876.7754730626302</v>
      </c>
    </row>
    <row r="124" spans="1:6">
      <c r="A124" t="s">
        <v>4</v>
      </c>
      <c r="B124">
        <v>4204</v>
      </c>
      <c r="C124" t="s">
        <v>11</v>
      </c>
      <c r="D124">
        <v>2021</v>
      </c>
      <c r="E124" t="s">
        <v>741</v>
      </c>
      <c r="F124" s="2">
        <v>130815.24391796</v>
      </c>
    </row>
    <row r="125" spans="1:6">
      <c r="A125" t="s">
        <v>4</v>
      </c>
      <c r="B125">
        <v>4204</v>
      </c>
      <c r="C125" t="s">
        <v>11</v>
      </c>
      <c r="D125">
        <v>2022</v>
      </c>
      <c r="E125" t="s">
        <v>742</v>
      </c>
      <c r="F125" s="2">
        <v>38944.308712464997</v>
      </c>
    </row>
    <row r="126" spans="1:6">
      <c r="A126" t="s">
        <v>4</v>
      </c>
      <c r="B126">
        <v>4204</v>
      </c>
      <c r="C126" t="s">
        <v>11</v>
      </c>
      <c r="D126">
        <v>2022</v>
      </c>
      <c r="E126" t="s">
        <v>739</v>
      </c>
      <c r="F126" s="2">
        <v>12566.4217599851</v>
      </c>
    </row>
    <row r="127" spans="1:6">
      <c r="A127" t="s">
        <v>4</v>
      </c>
      <c r="B127">
        <v>4204</v>
      </c>
      <c r="C127" t="s">
        <v>11</v>
      </c>
      <c r="D127">
        <v>2023</v>
      </c>
      <c r="E127" t="s">
        <v>736</v>
      </c>
      <c r="F127" s="2">
        <v>18416.232294111898</v>
      </c>
    </row>
    <row r="128" spans="1:6">
      <c r="A128" t="s">
        <v>4</v>
      </c>
      <c r="B128">
        <v>4204</v>
      </c>
      <c r="C128" t="s">
        <v>11</v>
      </c>
      <c r="D128">
        <v>2023</v>
      </c>
      <c r="E128" t="s">
        <v>737</v>
      </c>
      <c r="F128" s="2">
        <v>16364.208902708</v>
      </c>
    </row>
    <row r="129" spans="1:6">
      <c r="A129" t="s">
        <v>4</v>
      </c>
      <c r="B129">
        <v>4204</v>
      </c>
      <c r="C129" t="s">
        <v>11</v>
      </c>
      <c r="D129">
        <v>2023</v>
      </c>
      <c r="E129" t="s">
        <v>740</v>
      </c>
      <c r="F129" s="2">
        <v>9163.8637170528691</v>
      </c>
    </row>
    <row r="130" spans="1:6">
      <c r="A130" t="s">
        <v>4</v>
      </c>
      <c r="B130">
        <v>4204</v>
      </c>
      <c r="C130" t="s">
        <v>11</v>
      </c>
      <c r="D130">
        <v>2023</v>
      </c>
      <c r="E130" t="s">
        <v>745</v>
      </c>
      <c r="F130" s="2">
        <v>61985.602873334603</v>
      </c>
    </row>
    <row r="131" spans="1:6">
      <c r="A131" t="s">
        <v>4</v>
      </c>
      <c r="B131">
        <v>4204</v>
      </c>
      <c r="C131" t="s">
        <v>11</v>
      </c>
      <c r="D131">
        <v>2024</v>
      </c>
      <c r="E131" t="s">
        <v>743</v>
      </c>
      <c r="F131" s="2">
        <v>6262.5675651356096</v>
      </c>
    </row>
    <row r="132" spans="1:6">
      <c r="A132" t="s">
        <v>4</v>
      </c>
      <c r="B132">
        <v>4205</v>
      </c>
      <c r="C132" t="s">
        <v>13</v>
      </c>
      <c r="D132">
        <v>2009</v>
      </c>
      <c r="E132" t="s">
        <v>738</v>
      </c>
      <c r="F132" s="2">
        <v>0</v>
      </c>
    </row>
    <row r="133" spans="1:6">
      <c r="A133" t="s">
        <v>4</v>
      </c>
      <c r="B133">
        <v>4205</v>
      </c>
      <c r="C133" t="s">
        <v>13</v>
      </c>
      <c r="D133">
        <v>2009</v>
      </c>
      <c r="E133" t="s">
        <v>739</v>
      </c>
      <c r="F133" s="2">
        <v>19701.4207488213</v>
      </c>
    </row>
    <row r="134" spans="1:6">
      <c r="A134" t="s">
        <v>4</v>
      </c>
      <c r="B134">
        <v>4205</v>
      </c>
      <c r="C134" t="s">
        <v>13</v>
      </c>
      <c r="D134">
        <v>2009</v>
      </c>
      <c r="E134" t="s">
        <v>740</v>
      </c>
      <c r="F134" s="2">
        <v>5967.5579217536397</v>
      </c>
    </row>
    <row r="135" spans="1:6">
      <c r="A135" t="s">
        <v>4</v>
      </c>
      <c r="B135">
        <v>4205</v>
      </c>
      <c r="C135" t="s">
        <v>13</v>
      </c>
      <c r="D135">
        <v>2009</v>
      </c>
      <c r="E135" t="s">
        <v>741</v>
      </c>
      <c r="F135" s="2">
        <v>43866.197301990098</v>
      </c>
    </row>
    <row r="136" spans="1:6">
      <c r="A136" t="s">
        <v>4</v>
      </c>
      <c r="B136">
        <v>4205</v>
      </c>
      <c r="C136" t="s">
        <v>13</v>
      </c>
      <c r="D136">
        <v>2011</v>
      </c>
      <c r="E136" t="s">
        <v>743</v>
      </c>
      <c r="F136" s="2">
        <v>0</v>
      </c>
    </row>
    <row r="137" spans="1:6">
      <c r="A137" t="s">
        <v>4</v>
      </c>
      <c r="B137">
        <v>4205</v>
      </c>
      <c r="C137" t="s">
        <v>13</v>
      </c>
      <c r="D137">
        <v>2013</v>
      </c>
      <c r="E137" t="s">
        <v>736</v>
      </c>
      <c r="F137" s="2">
        <v>12696.9440935563</v>
      </c>
    </row>
    <row r="138" spans="1:6">
      <c r="A138" t="s">
        <v>4</v>
      </c>
      <c r="B138">
        <v>4205</v>
      </c>
      <c r="C138" t="s">
        <v>13</v>
      </c>
      <c r="D138">
        <v>2013</v>
      </c>
      <c r="E138" t="s">
        <v>737</v>
      </c>
      <c r="F138" s="2">
        <v>5282.6341271505098</v>
      </c>
    </row>
    <row r="139" spans="1:6">
      <c r="A139" t="s">
        <v>4</v>
      </c>
      <c r="B139">
        <v>4205</v>
      </c>
      <c r="C139" t="s">
        <v>13</v>
      </c>
      <c r="D139">
        <v>2013</v>
      </c>
      <c r="E139" t="s">
        <v>744</v>
      </c>
      <c r="F139" s="2">
        <v>13621.922636966499</v>
      </c>
    </row>
    <row r="140" spans="1:6">
      <c r="A140" t="s">
        <v>4</v>
      </c>
      <c r="B140">
        <v>4205</v>
      </c>
      <c r="C140" t="s">
        <v>13</v>
      </c>
      <c r="D140">
        <v>2013</v>
      </c>
      <c r="E140" t="s">
        <v>745</v>
      </c>
      <c r="F140" s="2">
        <v>40381.803443966099</v>
      </c>
    </row>
    <row r="141" spans="1:6">
      <c r="A141" t="s">
        <v>4</v>
      </c>
      <c r="B141">
        <v>4205</v>
      </c>
      <c r="C141" t="s">
        <v>13</v>
      </c>
      <c r="D141">
        <v>2015</v>
      </c>
      <c r="E141" t="s">
        <v>742</v>
      </c>
      <c r="F141" s="2">
        <v>13234.8364614028</v>
      </c>
    </row>
    <row r="142" spans="1:6">
      <c r="A142" t="s">
        <v>4</v>
      </c>
      <c r="B142">
        <v>4205</v>
      </c>
      <c r="C142" t="s">
        <v>13</v>
      </c>
      <c r="D142">
        <v>2015</v>
      </c>
      <c r="E142" t="s">
        <v>738</v>
      </c>
      <c r="F142" s="2">
        <v>0</v>
      </c>
    </row>
    <row r="143" spans="1:6">
      <c r="A143" t="s">
        <v>4</v>
      </c>
      <c r="B143">
        <v>4205</v>
      </c>
      <c r="C143" t="s">
        <v>13</v>
      </c>
      <c r="D143">
        <v>2015</v>
      </c>
      <c r="E143" t="s">
        <v>739</v>
      </c>
      <c r="F143" s="2">
        <v>20644.3016766658</v>
      </c>
    </row>
    <row r="144" spans="1:6">
      <c r="A144" t="s">
        <v>4</v>
      </c>
      <c r="B144">
        <v>4205</v>
      </c>
      <c r="C144" t="s">
        <v>13</v>
      </c>
      <c r="D144">
        <v>2015</v>
      </c>
      <c r="E144" t="s">
        <v>741</v>
      </c>
      <c r="F144" s="2">
        <v>43411.783813662201</v>
      </c>
    </row>
    <row r="145" spans="1:6">
      <c r="A145" t="s">
        <v>4</v>
      </c>
      <c r="B145">
        <v>4205</v>
      </c>
      <c r="C145" t="s">
        <v>13</v>
      </c>
      <c r="D145">
        <v>2016</v>
      </c>
      <c r="E145" t="s">
        <v>736</v>
      </c>
      <c r="F145" s="2">
        <v>12781.042240386399</v>
      </c>
    </row>
    <row r="146" spans="1:6">
      <c r="A146" t="s">
        <v>4</v>
      </c>
      <c r="B146">
        <v>4205</v>
      </c>
      <c r="C146" t="s">
        <v>13</v>
      </c>
      <c r="D146">
        <v>2016</v>
      </c>
      <c r="E146" t="s">
        <v>737</v>
      </c>
      <c r="F146" s="2">
        <v>4895.9624698525604</v>
      </c>
    </row>
    <row r="147" spans="1:6">
      <c r="A147" t="s">
        <v>4</v>
      </c>
      <c r="B147">
        <v>4205</v>
      </c>
      <c r="C147" t="s">
        <v>13</v>
      </c>
      <c r="D147">
        <v>2016</v>
      </c>
      <c r="E147" t="s">
        <v>744</v>
      </c>
      <c r="F147" s="2">
        <v>16652.927622691499</v>
      </c>
    </row>
    <row r="148" spans="1:6">
      <c r="A148" t="s">
        <v>4</v>
      </c>
      <c r="B148">
        <v>4205</v>
      </c>
      <c r="C148" t="s">
        <v>13</v>
      </c>
      <c r="D148">
        <v>2016</v>
      </c>
      <c r="E148" t="s">
        <v>740</v>
      </c>
      <c r="F148" s="2">
        <v>3291.1672975824499</v>
      </c>
    </row>
    <row r="149" spans="1:6">
      <c r="A149" t="s">
        <v>4</v>
      </c>
      <c r="B149">
        <v>4205</v>
      </c>
      <c r="C149" t="s">
        <v>13</v>
      </c>
      <c r="D149">
        <v>2016</v>
      </c>
      <c r="E149" t="s">
        <v>745</v>
      </c>
      <c r="F149" s="2">
        <v>40381.803443966099</v>
      </c>
    </row>
    <row r="150" spans="1:6">
      <c r="A150" t="s">
        <v>4</v>
      </c>
      <c r="B150">
        <v>4205</v>
      </c>
      <c r="C150" t="s">
        <v>13</v>
      </c>
      <c r="D150">
        <v>2017</v>
      </c>
      <c r="E150" t="s">
        <v>743</v>
      </c>
      <c r="F150" s="2">
        <v>0</v>
      </c>
    </row>
    <row r="151" spans="1:6">
      <c r="A151" t="s">
        <v>4</v>
      </c>
      <c r="B151">
        <v>4205</v>
      </c>
      <c r="C151" t="s">
        <v>13</v>
      </c>
      <c r="D151">
        <v>2018</v>
      </c>
      <c r="E151" t="s">
        <v>742</v>
      </c>
      <c r="F151" s="2">
        <v>14841.9905499</v>
      </c>
    </row>
    <row r="152" spans="1:6">
      <c r="A152" t="s">
        <v>4</v>
      </c>
      <c r="B152">
        <v>4205</v>
      </c>
      <c r="C152" t="s">
        <v>13</v>
      </c>
      <c r="D152">
        <v>2018</v>
      </c>
      <c r="E152" t="s">
        <v>741</v>
      </c>
      <c r="F152" s="2">
        <v>40190.331029475099</v>
      </c>
    </row>
    <row r="153" spans="1:6">
      <c r="A153" t="s">
        <v>4</v>
      </c>
      <c r="B153">
        <v>4205</v>
      </c>
      <c r="C153" t="s">
        <v>13</v>
      </c>
      <c r="D153">
        <v>2019</v>
      </c>
      <c r="E153" t="s">
        <v>736</v>
      </c>
      <c r="F153" s="2">
        <v>9962.4160912297993</v>
      </c>
    </row>
    <row r="154" spans="1:6">
      <c r="A154" t="s">
        <v>4</v>
      </c>
      <c r="B154">
        <v>4205</v>
      </c>
      <c r="C154" t="s">
        <v>13</v>
      </c>
      <c r="D154">
        <v>2019</v>
      </c>
      <c r="E154" t="s">
        <v>737</v>
      </c>
      <c r="F154" s="2">
        <v>4533.9025350737302</v>
      </c>
    </row>
    <row r="155" spans="1:6">
      <c r="A155" t="s">
        <v>4</v>
      </c>
      <c r="B155">
        <v>4205</v>
      </c>
      <c r="C155" t="s">
        <v>13</v>
      </c>
      <c r="D155">
        <v>2019</v>
      </c>
      <c r="E155" t="s">
        <v>740</v>
      </c>
      <c r="F155" s="2">
        <v>2443.95506799536</v>
      </c>
    </row>
    <row r="156" spans="1:6">
      <c r="A156" t="s">
        <v>4</v>
      </c>
      <c r="B156">
        <v>4205</v>
      </c>
      <c r="C156" t="s">
        <v>13</v>
      </c>
      <c r="D156">
        <v>2021</v>
      </c>
      <c r="E156" t="s">
        <v>742</v>
      </c>
      <c r="F156" s="2">
        <v>12410.509646465</v>
      </c>
    </row>
    <row r="157" spans="1:6">
      <c r="A157" t="s">
        <v>4</v>
      </c>
      <c r="B157">
        <v>4205</v>
      </c>
      <c r="C157" t="s">
        <v>13</v>
      </c>
      <c r="D157">
        <v>2022</v>
      </c>
      <c r="E157" t="s">
        <v>736</v>
      </c>
      <c r="F157" s="2">
        <v>7395.91464192474</v>
      </c>
    </row>
    <row r="158" spans="1:6">
      <c r="A158" t="s">
        <v>4</v>
      </c>
      <c r="B158">
        <v>4205</v>
      </c>
      <c r="C158" t="s">
        <v>13</v>
      </c>
      <c r="D158">
        <v>2022</v>
      </c>
      <c r="E158" t="s">
        <v>737</v>
      </c>
      <c r="F158" s="2">
        <v>3960.88431142327</v>
      </c>
    </row>
    <row r="159" spans="1:6">
      <c r="A159" t="s">
        <v>4</v>
      </c>
      <c r="B159">
        <v>4205</v>
      </c>
      <c r="C159" t="s">
        <v>13</v>
      </c>
      <c r="D159">
        <v>2022</v>
      </c>
      <c r="E159" t="s">
        <v>738</v>
      </c>
      <c r="F159" s="2">
        <v>0</v>
      </c>
    </row>
    <row r="160" spans="1:6">
      <c r="A160" t="s">
        <v>4</v>
      </c>
      <c r="B160">
        <v>4205</v>
      </c>
      <c r="C160" t="s">
        <v>13</v>
      </c>
      <c r="D160">
        <v>2022</v>
      </c>
      <c r="E160" t="s">
        <v>739</v>
      </c>
      <c r="F160" s="2">
        <v>21332.315095545298</v>
      </c>
    </row>
    <row r="161" spans="1:6">
      <c r="A161" t="s">
        <v>4</v>
      </c>
      <c r="B161">
        <v>4205</v>
      </c>
      <c r="C161" t="s">
        <v>13</v>
      </c>
      <c r="D161">
        <v>2022</v>
      </c>
      <c r="E161" t="s">
        <v>740</v>
      </c>
      <c r="F161" s="2">
        <v>2898.2271343642601</v>
      </c>
    </row>
    <row r="162" spans="1:6">
      <c r="A162" t="s">
        <v>4</v>
      </c>
      <c r="B162">
        <v>4205</v>
      </c>
      <c r="C162" t="s">
        <v>13</v>
      </c>
      <c r="D162">
        <v>2023</v>
      </c>
      <c r="E162" t="s">
        <v>744</v>
      </c>
      <c r="F162" s="2">
        <v>33887.531189286397</v>
      </c>
    </row>
    <row r="163" spans="1:6">
      <c r="A163" t="s">
        <v>4</v>
      </c>
      <c r="B163">
        <v>4205</v>
      </c>
      <c r="C163" t="s">
        <v>13</v>
      </c>
      <c r="D163">
        <v>2023</v>
      </c>
      <c r="E163" t="s">
        <v>745</v>
      </c>
      <c r="F163" s="2">
        <v>42524.107182346997</v>
      </c>
    </row>
    <row r="164" spans="1:6">
      <c r="A164" t="s">
        <v>4</v>
      </c>
      <c r="B164">
        <v>4205</v>
      </c>
      <c r="C164" t="s">
        <v>13</v>
      </c>
      <c r="D164">
        <v>2024</v>
      </c>
      <c r="E164" t="s">
        <v>742</v>
      </c>
      <c r="F164" s="2">
        <v>9429.2151890273508</v>
      </c>
    </row>
    <row r="165" spans="1:6">
      <c r="A165" t="s">
        <v>4</v>
      </c>
      <c r="B165">
        <v>4205</v>
      </c>
      <c r="C165" t="s">
        <v>13</v>
      </c>
      <c r="D165">
        <v>2024</v>
      </c>
      <c r="E165" t="s">
        <v>743</v>
      </c>
      <c r="F165" s="2">
        <v>0</v>
      </c>
    </row>
    <row r="166" spans="1:6">
      <c r="A166" t="s">
        <v>4</v>
      </c>
      <c r="B166">
        <v>4206</v>
      </c>
      <c r="C166" t="s">
        <v>15</v>
      </c>
      <c r="D166">
        <v>2009</v>
      </c>
      <c r="E166" t="s">
        <v>738</v>
      </c>
      <c r="F166" s="2">
        <v>0</v>
      </c>
    </row>
    <row r="167" spans="1:6">
      <c r="A167" t="s">
        <v>4</v>
      </c>
      <c r="B167">
        <v>4206</v>
      </c>
      <c r="C167" t="s">
        <v>15</v>
      </c>
      <c r="D167">
        <v>2009</v>
      </c>
      <c r="E167" t="s">
        <v>739</v>
      </c>
      <c r="F167" s="2">
        <v>21874.941061784899</v>
      </c>
    </row>
    <row r="168" spans="1:6">
      <c r="A168" t="s">
        <v>4</v>
      </c>
      <c r="B168">
        <v>4206</v>
      </c>
      <c r="C168" t="s">
        <v>15</v>
      </c>
      <c r="D168">
        <v>2009</v>
      </c>
      <c r="E168" t="s">
        <v>741</v>
      </c>
      <c r="F168" s="2">
        <v>9422.3688795745893</v>
      </c>
    </row>
    <row r="169" spans="1:6">
      <c r="A169" t="s">
        <v>4</v>
      </c>
      <c r="B169">
        <v>4206</v>
      </c>
      <c r="C169" t="s">
        <v>15</v>
      </c>
      <c r="D169">
        <v>2011</v>
      </c>
      <c r="E169" t="s">
        <v>743</v>
      </c>
      <c r="F169" s="2">
        <v>1.0797521770239999E-2</v>
      </c>
    </row>
    <row r="170" spans="1:6">
      <c r="A170" t="s">
        <v>4</v>
      </c>
      <c r="B170">
        <v>4206</v>
      </c>
      <c r="C170" t="s">
        <v>15</v>
      </c>
      <c r="D170">
        <v>2013</v>
      </c>
      <c r="E170" t="s">
        <v>736</v>
      </c>
      <c r="F170" s="2">
        <v>10057.9478915611</v>
      </c>
    </row>
    <row r="171" spans="1:6">
      <c r="A171" t="s">
        <v>4</v>
      </c>
      <c r="B171">
        <v>4206</v>
      </c>
      <c r="C171" t="s">
        <v>15</v>
      </c>
      <c r="D171">
        <v>2013</v>
      </c>
      <c r="E171" t="s">
        <v>737</v>
      </c>
      <c r="F171" s="2">
        <v>1220.3787201459299</v>
      </c>
    </row>
    <row r="172" spans="1:6">
      <c r="A172" t="s">
        <v>4</v>
      </c>
      <c r="B172">
        <v>4206</v>
      </c>
      <c r="C172" t="s">
        <v>15</v>
      </c>
      <c r="D172">
        <v>2013</v>
      </c>
      <c r="E172" t="s">
        <v>744</v>
      </c>
      <c r="F172" s="2">
        <v>184386.76795273999</v>
      </c>
    </row>
    <row r="173" spans="1:6">
      <c r="A173" t="s">
        <v>4</v>
      </c>
      <c r="B173">
        <v>4206</v>
      </c>
      <c r="C173" t="s">
        <v>15</v>
      </c>
      <c r="D173">
        <v>2013</v>
      </c>
      <c r="E173" t="s">
        <v>740</v>
      </c>
      <c r="F173" s="2">
        <v>1508.70147034349</v>
      </c>
    </row>
    <row r="174" spans="1:6">
      <c r="A174" t="s">
        <v>4</v>
      </c>
      <c r="B174">
        <v>4206</v>
      </c>
      <c r="C174" t="s">
        <v>15</v>
      </c>
      <c r="D174">
        <v>2013</v>
      </c>
      <c r="E174" t="s">
        <v>745</v>
      </c>
      <c r="F174" s="2">
        <v>30023.991879285499</v>
      </c>
    </row>
    <row r="175" spans="1:6">
      <c r="A175" t="s">
        <v>4</v>
      </c>
      <c r="B175">
        <v>4206</v>
      </c>
      <c r="C175" t="s">
        <v>15</v>
      </c>
      <c r="D175">
        <v>2015</v>
      </c>
      <c r="E175" t="s">
        <v>742</v>
      </c>
      <c r="F175" s="2">
        <v>6602.5596290760004</v>
      </c>
    </row>
    <row r="176" spans="1:6">
      <c r="A176" t="s">
        <v>4</v>
      </c>
      <c r="B176">
        <v>4206</v>
      </c>
      <c r="C176" t="s">
        <v>15</v>
      </c>
      <c r="D176">
        <v>2015</v>
      </c>
      <c r="E176" t="s">
        <v>741</v>
      </c>
      <c r="F176" s="2">
        <v>9006.1777400186602</v>
      </c>
    </row>
    <row r="177" spans="1:6">
      <c r="A177" t="s">
        <v>4</v>
      </c>
      <c r="B177">
        <v>4206</v>
      </c>
      <c r="C177" t="s">
        <v>15</v>
      </c>
      <c r="D177">
        <v>2016</v>
      </c>
      <c r="E177" t="s">
        <v>736</v>
      </c>
      <c r="F177" s="2">
        <v>8522.4247699981806</v>
      </c>
    </row>
    <row r="178" spans="1:6">
      <c r="A178" t="s">
        <v>4</v>
      </c>
      <c r="B178">
        <v>4206</v>
      </c>
      <c r="C178" t="s">
        <v>15</v>
      </c>
      <c r="D178">
        <v>2016</v>
      </c>
      <c r="E178" t="s">
        <v>737</v>
      </c>
      <c r="F178" s="2">
        <v>1249.7047254213101</v>
      </c>
    </row>
    <row r="179" spans="1:6">
      <c r="A179" t="s">
        <v>4</v>
      </c>
      <c r="B179">
        <v>4206</v>
      </c>
      <c r="C179" t="s">
        <v>15</v>
      </c>
      <c r="D179">
        <v>2016</v>
      </c>
      <c r="E179" t="s">
        <v>740</v>
      </c>
      <c r="F179" s="2">
        <v>1282.99917227981</v>
      </c>
    </row>
    <row r="180" spans="1:6">
      <c r="A180" t="s">
        <v>4</v>
      </c>
      <c r="B180">
        <v>4206</v>
      </c>
      <c r="C180" t="s">
        <v>15</v>
      </c>
      <c r="D180">
        <v>2016</v>
      </c>
      <c r="E180" t="s">
        <v>745</v>
      </c>
      <c r="F180" s="2">
        <v>30023.991879285499</v>
      </c>
    </row>
    <row r="181" spans="1:6">
      <c r="A181" t="s">
        <v>4</v>
      </c>
      <c r="B181">
        <v>4206</v>
      </c>
      <c r="C181" t="s">
        <v>15</v>
      </c>
      <c r="D181">
        <v>2017</v>
      </c>
      <c r="E181" t="s">
        <v>743</v>
      </c>
      <c r="F181" s="2">
        <v>0.18128776328177601</v>
      </c>
    </row>
    <row r="182" spans="1:6">
      <c r="A182" t="s">
        <v>4</v>
      </c>
      <c r="B182">
        <v>4206</v>
      </c>
      <c r="C182" t="s">
        <v>15</v>
      </c>
      <c r="D182">
        <v>2018</v>
      </c>
      <c r="E182" t="s">
        <v>742</v>
      </c>
      <c r="F182" s="2">
        <v>6382.3207921643098</v>
      </c>
    </row>
    <row r="183" spans="1:6">
      <c r="A183" t="s">
        <v>4</v>
      </c>
      <c r="B183">
        <v>4206</v>
      </c>
      <c r="C183" t="s">
        <v>15</v>
      </c>
      <c r="D183">
        <v>2019</v>
      </c>
      <c r="E183" t="s">
        <v>736</v>
      </c>
      <c r="F183" s="2">
        <v>7272.5977102630204</v>
      </c>
    </row>
    <row r="184" spans="1:6">
      <c r="A184" t="s">
        <v>4</v>
      </c>
      <c r="B184">
        <v>4206</v>
      </c>
      <c r="C184" t="s">
        <v>15</v>
      </c>
      <c r="D184">
        <v>2019</v>
      </c>
      <c r="E184" t="s">
        <v>737</v>
      </c>
      <c r="F184" s="2">
        <v>1290.1470203674</v>
      </c>
    </row>
    <row r="185" spans="1:6">
      <c r="A185" t="s">
        <v>4</v>
      </c>
      <c r="B185">
        <v>4206</v>
      </c>
      <c r="C185" t="s">
        <v>15</v>
      </c>
      <c r="D185">
        <v>2019</v>
      </c>
      <c r="E185" t="s">
        <v>738</v>
      </c>
      <c r="F185" s="2">
        <v>0</v>
      </c>
    </row>
    <row r="186" spans="1:6">
      <c r="A186" t="s">
        <v>4</v>
      </c>
      <c r="B186">
        <v>4206</v>
      </c>
      <c r="C186" t="s">
        <v>15</v>
      </c>
      <c r="D186">
        <v>2019</v>
      </c>
      <c r="E186" t="s">
        <v>739</v>
      </c>
      <c r="F186" s="2">
        <v>25485.4905531601</v>
      </c>
    </row>
    <row r="187" spans="1:6">
      <c r="A187" t="s">
        <v>4</v>
      </c>
      <c r="B187">
        <v>4206</v>
      </c>
      <c r="C187" t="s">
        <v>15</v>
      </c>
      <c r="D187">
        <v>2019</v>
      </c>
      <c r="E187" t="s">
        <v>740</v>
      </c>
      <c r="F187" s="2">
        <v>1053.1525538129199</v>
      </c>
    </row>
    <row r="188" spans="1:6">
      <c r="A188" t="s">
        <v>4</v>
      </c>
      <c r="B188">
        <v>4206</v>
      </c>
      <c r="C188" t="s">
        <v>15</v>
      </c>
      <c r="D188">
        <v>2020</v>
      </c>
      <c r="E188" t="s">
        <v>744</v>
      </c>
      <c r="F188" s="2">
        <v>175181.29303399901</v>
      </c>
    </row>
    <row r="189" spans="1:6">
      <c r="A189" t="s">
        <v>4</v>
      </c>
      <c r="B189">
        <v>4206</v>
      </c>
      <c r="C189" t="s">
        <v>15</v>
      </c>
      <c r="D189">
        <v>2021</v>
      </c>
      <c r="E189" t="s">
        <v>742</v>
      </c>
      <c r="F189" s="2">
        <v>5505.4921825242</v>
      </c>
    </row>
    <row r="190" spans="1:6">
      <c r="A190" t="s">
        <v>4</v>
      </c>
      <c r="B190">
        <v>4206</v>
      </c>
      <c r="C190" t="s">
        <v>15</v>
      </c>
      <c r="D190">
        <v>2022</v>
      </c>
      <c r="E190" t="s">
        <v>738</v>
      </c>
      <c r="F190" s="2">
        <v>0</v>
      </c>
    </row>
    <row r="191" spans="1:6">
      <c r="A191" t="s">
        <v>4</v>
      </c>
      <c r="B191">
        <v>4206</v>
      </c>
      <c r="C191" t="s">
        <v>15</v>
      </c>
      <c r="D191">
        <v>2022</v>
      </c>
      <c r="E191" t="s">
        <v>739</v>
      </c>
      <c r="F191" s="2">
        <v>26519.4761350607</v>
      </c>
    </row>
    <row r="192" spans="1:6">
      <c r="A192" t="s">
        <v>4</v>
      </c>
      <c r="B192">
        <v>4206</v>
      </c>
      <c r="C192" t="s">
        <v>15</v>
      </c>
      <c r="D192">
        <v>2022</v>
      </c>
      <c r="E192" t="s">
        <v>740</v>
      </c>
      <c r="F192" s="2">
        <v>1228.7460488138499</v>
      </c>
    </row>
    <row r="193" spans="1:6">
      <c r="A193" t="s">
        <v>4</v>
      </c>
      <c r="B193">
        <v>4206</v>
      </c>
      <c r="C193" t="s">
        <v>15</v>
      </c>
      <c r="D193">
        <v>2022</v>
      </c>
      <c r="E193" t="s">
        <v>741</v>
      </c>
      <c r="F193" s="2">
        <v>7698.13629918679</v>
      </c>
    </row>
    <row r="194" spans="1:6">
      <c r="A194" t="s">
        <v>4</v>
      </c>
      <c r="B194">
        <v>4206</v>
      </c>
      <c r="C194" t="s">
        <v>15</v>
      </c>
      <c r="D194">
        <v>2023</v>
      </c>
      <c r="E194" t="s">
        <v>744</v>
      </c>
      <c r="F194" s="2">
        <v>119469.14862436699</v>
      </c>
    </row>
    <row r="195" spans="1:6">
      <c r="A195" t="s">
        <v>4</v>
      </c>
      <c r="B195">
        <v>4206</v>
      </c>
      <c r="C195" t="s">
        <v>15</v>
      </c>
      <c r="D195">
        <v>2023</v>
      </c>
      <c r="E195" t="s">
        <v>745</v>
      </c>
      <c r="F195" s="2">
        <v>29849.0378469879</v>
      </c>
    </row>
    <row r="196" spans="1:6">
      <c r="A196" t="s">
        <v>4</v>
      </c>
      <c r="B196">
        <v>4206</v>
      </c>
      <c r="C196" t="s">
        <v>15</v>
      </c>
      <c r="D196">
        <v>2024</v>
      </c>
      <c r="E196" t="s">
        <v>743</v>
      </c>
      <c r="F196" s="2">
        <v>5.4967243039200003E-2</v>
      </c>
    </row>
    <row r="197" spans="1:6">
      <c r="A197" t="s">
        <v>4</v>
      </c>
      <c r="B197">
        <v>4207</v>
      </c>
      <c r="C197" t="s">
        <v>17</v>
      </c>
      <c r="D197">
        <v>2009</v>
      </c>
      <c r="E197" t="s">
        <v>743</v>
      </c>
      <c r="F197" s="2">
        <v>0</v>
      </c>
    </row>
    <row r="198" spans="1:6">
      <c r="A198" t="s">
        <v>4</v>
      </c>
      <c r="B198">
        <v>4207</v>
      </c>
      <c r="C198" t="s">
        <v>17</v>
      </c>
      <c r="D198">
        <v>2011</v>
      </c>
      <c r="E198" t="s">
        <v>736</v>
      </c>
      <c r="F198" s="2">
        <v>4651.5910981624302</v>
      </c>
    </row>
    <row r="199" spans="1:6">
      <c r="A199" t="s">
        <v>4</v>
      </c>
      <c r="B199">
        <v>4207</v>
      </c>
      <c r="C199" t="s">
        <v>17</v>
      </c>
      <c r="D199">
        <v>2011</v>
      </c>
      <c r="E199" t="s">
        <v>737</v>
      </c>
      <c r="F199" s="2">
        <v>1811.3675922259499</v>
      </c>
    </row>
    <row r="200" spans="1:6">
      <c r="A200" t="s">
        <v>4</v>
      </c>
      <c r="B200">
        <v>4207</v>
      </c>
      <c r="C200" t="s">
        <v>17</v>
      </c>
      <c r="D200">
        <v>2011</v>
      </c>
      <c r="E200" t="s">
        <v>744</v>
      </c>
      <c r="F200" s="2">
        <v>774.68025645</v>
      </c>
    </row>
    <row r="201" spans="1:6">
      <c r="A201" t="s">
        <v>4</v>
      </c>
      <c r="B201">
        <v>4207</v>
      </c>
      <c r="C201" t="s">
        <v>17</v>
      </c>
      <c r="D201">
        <v>2011</v>
      </c>
      <c r="E201" t="s">
        <v>739</v>
      </c>
      <c r="F201" s="2">
        <v>8122.9263082511397</v>
      </c>
    </row>
    <row r="202" spans="1:6">
      <c r="A202" t="s">
        <v>4</v>
      </c>
      <c r="B202">
        <v>4207</v>
      </c>
      <c r="C202" t="s">
        <v>17</v>
      </c>
      <c r="D202">
        <v>2011</v>
      </c>
      <c r="E202" t="s">
        <v>740</v>
      </c>
      <c r="F202" s="2">
        <v>4082.27081379127</v>
      </c>
    </row>
    <row r="203" spans="1:6">
      <c r="A203" t="s">
        <v>4</v>
      </c>
      <c r="B203">
        <v>4207</v>
      </c>
      <c r="C203" t="s">
        <v>17</v>
      </c>
      <c r="D203">
        <v>2013</v>
      </c>
      <c r="E203" t="s">
        <v>742</v>
      </c>
      <c r="F203" s="2">
        <v>2953.7780634754299</v>
      </c>
    </row>
    <row r="204" spans="1:6">
      <c r="A204" t="s">
        <v>4</v>
      </c>
      <c r="B204">
        <v>4207</v>
      </c>
      <c r="C204" t="s">
        <v>17</v>
      </c>
      <c r="D204">
        <v>2013</v>
      </c>
      <c r="E204" t="s">
        <v>738</v>
      </c>
      <c r="F204" s="2">
        <v>0</v>
      </c>
    </row>
    <row r="205" spans="1:6">
      <c r="A205" t="s">
        <v>4</v>
      </c>
      <c r="B205">
        <v>4207</v>
      </c>
      <c r="C205" t="s">
        <v>17</v>
      </c>
      <c r="D205">
        <v>2013</v>
      </c>
      <c r="E205" t="s">
        <v>743</v>
      </c>
      <c r="F205" s="2">
        <v>0</v>
      </c>
    </row>
    <row r="206" spans="1:6">
      <c r="A206" t="s">
        <v>4</v>
      </c>
      <c r="B206">
        <v>4207</v>
      </c>
      <c r="C206" t="s">
        <v>17</v>
      </c>
      <c r="D206">
        <v>2015</v>
      </c>
      <c r="E206" t="s">
        <v>745</v>
      </c>
      <c r="F206" s="2">
        <v>8559.3404233546498</v>
      </c>
    </row>
    <row r="207" spans="1:6">
      <c r="A207" t="s">
        <v>4</v>
      </c>
      <c r="B207">
        <v>4207</v>
      </c>
      <c r="C207" t="s">
        <v>17</v>
      </c>
      <c r="D207">
        <v>2016</v>
      </c>
      <c r="E207" t="s">
        <v>738</v>
      </c>
      <c r="F207" s="2">
        <v>0</v>
      </c>
    </row>
    <row r="208" spans="1:6">
      <c r="A208" t="s">
        <v>4</v>
      </c>
      <c r="B208">
        <v>4207</v>
      </c>
      <c r="C208" t="s">
        <v>17</v>
      </c>
      <c r="D208">
        <v>2016</v>
      </c>
      <c r="E208" t="s">
        <v>743</v>
      </c>
      <c r="F208" s="2">
        <v>0</v>
      </c>
    </row>
    <row r="209" spans="1:6">
      <c r="A209" t="s">
        <v>4</v>
      </c>
      <c r="B209">
        <v>4207</v>
      </c>
      <c r="C209" t="s">
        <v>17</v>
      </c>
      <c r="D209">
        <v>2017</v>
      </c>
      <c r="E209" t="s">
        <v>744</v>
      </c>
      <c r="F209" s="2">
        <v>468.24462862899998</v>
      </c>
    </row>
    <row r="210" spans="1:6">
      <c r="A210" t="s">
        <v>4</v>
      </c>
      <c r="B210">
        <v>4207</v>
      </c>
      <c r="C210" t="s">
        <v>17</v>
      </c>
      <c r="D210">
        <v>2017</v>
      </c>
      <c r="E210" t="s">
        <v>739</v>
      </c>
      <c r="F210" s="2">
        <v>8392.8996214466206</v>
      </c>
    </row>
    <row r="211" spans="1:6">
      <c r="A211" t="s">
        <v>4</v>
      </c>
      <c r="B211">
        <v>4207</v>
      </c>
      <c r="C211" t="s">
        <v>17</v>
      </c>
      <c r="D211">
        <v>2017</v>
      </c>
      <c r="E211" t="s">
        <v>741</v>
      </c>
      <c r="F211" s="2">
        <v>18588.413657766399</v>
      </c>
    </row>
    <row r="212" spans="1:6">
      <c r="A212" t="s">
        <v>4</v>
      </c>
      <c r="B212">
        <v>4207</v>
      </c>
      <c r="C212" t="s">
        <v>17</v>
      </c>
      <c r="D212">
        <v>2018</v>
      </c>
      <c r="E212" t="s">
        <v>736</v>
      </c>
      <c r="F212" s="2">
        <v>4274.9561840219603</v>
      </c>
    </row>
    <row r="213" spans="1:6">
      <c r="A213" t="s">
        <v>4</v>
      </c>
      <c r="B213">
        <v>4207</v>
      </c>
      <c r="C213" t="s">
        <v>17</v>
      </c>
      <c r="D213">
        <v>2018</v>
      </c>
      <c r="E213" t="s">
        <v>737</v>
      </c>
      <c r="F213" s="2">
        <v>1748.8588389239001</v>
      </c>
    </row>
    <row r="214" spans="1:6">
      <c r="A214" t="s">
        <v>4</v>
      </c>
      <c r="B214">
        <v>4207</v>
      </c>
      <c r="C214" t="s">
        <v>17</v>
      </c>
      <c r="D214">
        <v>2018</v>
      </c>
      <c r="E214" t="s">
        <v>745</v>
      </c>
      <c r="F214" s="2">
        <v>8111.5447494801101</v>
      </c>
    </row>
    <row r="215" spans="1:6">
      <c r="A215" t="s">
        <v>4</v>
      </c>
      <c r="B215">
        <v>4207</v>
      </c>
      <c r="C215" t="s">
        <v>17</v>
      </c>
      <c r="D215">
        <v>2019</v>
      </c>
      <c r="E215" t="s">
        <v>743</v>
      </c>
      <c r="F215" s="2">
        <v>0</v>
      </c>
    </row>
    <row r="216" spans="1:6">
      <c r="A216" t="s">
        <v>4</v>
      </c>
      <c r="B216">
        <v>4207</v>
      </c>
      <c r="C216" t="s">
        <v>17</v>
      </c>
      <c r="D216">
        <v>2020</v>
      </c>
      <c r="E216" t="s">
        <v>742</v>
      </c>
      <c r="F216" s="2">
        <v>2765.03639094048</v>
      </c>
    </row>
    <row r="217" spans="1:6">
      <c r="A217" t="s">
        <v>4</v>
      </c>
      <c r="B217">
        <v>4207</v>
      </c>
      <c r="C217" t="s">
        <v>17</v>
      </c>
      <c r="D217">
        <v>2020</v>
      </c>
      <c r="E217" t="s">
        <v>739</v>
      </c>
      <c r="F217" s="2">
        <v>8478.5971347050399</v>
      </c>
    </row>
    <row r="218" spans="1:6">
      <c r="A218" t="s">
        <v>4</v>
      </c>
      <c r="B218">
        <v>4207</v>
      </c>
      <c r="C218" t="s">
        <v>17</v>
      </c>
      <c r="D218">
        <v>2020</v>
      </c>
      <c r="E218" t="s">
        <v>741</v>
      </c>
      <c r="F218" s="2">
        <v>18696.881872309601</v>
      </c>
    </row>
    <row r="219" spans="1:6">
      <c r="A219" t="s">
        <v>4</v>
      </c>
      <c r="B219">
        <v>4207</v>
      </c>
      <c r="C219" t="s">
        <v>17</v>
      </c>
      <c r="D219">
        <v>2021</v>
      </c>
      <c r="E219" t="s">
        <v>736</v>
      </c>
      <c r="F219" s="2">
        <v>4660.61277046538</v>
      </c>
    </row>
    <row r="220" spans="1:6">
      <c r="A220" t="s">
        <v>4</v>
      </c>
      <c r="B220">
        <v>4207</v>
      </c>
      <c r="C220" t="s">
        <v>17</v>
      </c>
      <c r="D220">
        <v>2021</v>
      </c>
      <c r="E220" t="s">
        <v>737</v>
      </c>
      <c r="F220" s="2">
        <v>1674.7432568430499</v>
      </c>
    </row>
    <row r="221" spans="1:6">
      <c r="A221" t="s">
        <v>4</v>
      </c>
      <c r="B221">
        <v>4207</v>
      </c>
      <c r="C221" t="s">
        <v>17</v>
      </c>
      <c r="D221">
        <v>2021</v>
      </c>
      <c r="E221" t="s">
        <v>740</v>
      </c>
      <c r="F221" s="2">
        <v>794.689981713409</v>
      </c>
    </row>
    <row r="222" spans="1:6">
      <c r="A222" t="s">
        <v>4</v>
      </c>
      <c r="B222">
        <v>4207</v>
      </c>
      <c r="C222" t="s">
        <v>17</v>
      </c>
      <c r="D222">
        <v>2021</v>
      </c>
      <c r="E222" t="s">
        <v>745</v>
      </c>
      <c r="F222" s="2">
        <v>7614.0360193039996</v>
      </c>
    </row>
    <row r="223" spans="1:6">
      <c r="A223" t="s">
        <v>4</v>
      </c>
      <c r="B223">
        <v>4207</v>
      </c>
      <c r="C223" t="s">
        <v>17</v>
      </c>
      <c r="D223">
        <v>2022</v>
      </c>
      <c r="E223" t="s">
        <v>743</v>
      </c>
      <c r="F223" s="2">
        <v>0</v>
      </c>
    </row>
    <row r="224" spans="1:6">
      <c r="A224" t="s">
        <v>4</v>
      </c>
      <c r="B224">
        <v>4207</v>
      </c>
      <c r="C224" t="s">
        <v>17</v>
      </c>
      <c r="D224">
        <v>2023</v>
      </c>
      <c r="E224" t="s">
        <v>742</v>
      </c>
      <c r="F224" s="2">
        <v>3086.0782274615999</v>
      </c>
    </row>
    <row r="225" spans="1:6">
      <c r="A225" t="s">
        <v>4</v>
      </c>
      <c r="B225">
        <v>4207</v>
      </c>
      <c r="C225" t="s">
        <v>17</v>
      </c>
      <c r="D225">
        <v>2024</v>
      </c>
      <c r="E225" t="s">
        <v>736</v>
      </c>
      <c r="F225" s="2">
        <v>4120.6290940446397</v>
      </c>
    </row>
    <row r="226" spans="1:6">
      <c r="A226" t="s">
        <v>4</v>
      </c>
      <c r="B226">
        <v>4207</v>
      </c>
      <c r="C226" t="s">
        <v>17</v>
      </c>
      <c r="D226">
        <v>2024</v>
      </c>
      <c r="E226" t="s">
        <v>737</v>
      </c>
      <c r="F226" s="2">
        <v>1506.88943483005</v>
      </c>
    </row>
    <row r="227" spans="1:6">
      <c r="A227" t="s">
        <v>4</v>
      </c>
      <c r="B227">
        <v>4207</v>
      </c>
      <c r="C227" t="s">
        <v>17</v>
      </c>
      <c r="D227">
        <v>2024</v>
      </c>
      <c r="E227" t="s">
        <v>744</v>
      </c>
      <c r="F227" s="2">
        <v>186.47572600000001</v>
      </c>
    </row>
    <row r="228" spans="1:6">
      <c r="A228" t="s">
        <v>4</v>
      </c>
      <c r="B228">
        <v>4207</v>
      </c>
      <c r="C228" t="s">
        <v>17</v>
      </c>
      <c r="D228">
        <v>2024</v>
      </c>
      <c r="E228" t="s">
        <v>740</v>
      </c>
      <c r="F228" s="2">
        <v>751.06485777988803</v>
      </c>
    </row>
    <row r="229" spans="1:6">
      <c r="A229" t="s">
        <v>4</v>
      </c>
      <c r="B229">
        <v>4211</v>
      </c>
      <c r="C229" t="s">
        <v>19</v>
      </c>
      <c r="D229">
        <v>2009</v>
      </c>
      <c r="E229" t="s">
        <v>736</v>
      </c>
      <c r="F229" s="2">
        <v>430.12827879160301</v>
      </c>
    </row>
    <row r="230" spans="1:6">
      <c r="A230" t="s">
        <v>4</v>
      </c>
      <c r="B230">
        <v>4211</v>
      </c>
      <c r="C230" t="s">
        <v>19</v>
      </c>
      <c r="D230">
        <v>2009</v>
      </c>
      <c r="E230" t="s">
        <v>737</v>
      </c>
      <c r="F230" s="2">
        <v>828.49746739274997</v>
      </c>
    </row>
    <row r="231" spans="1:6">
      <c r="A231" t="s">
        <v>4</v>
      </c>
      <c r="B231">
        <v>4211</v>
      </c>
      <c r="C231" t="s">
        <v>19</v>
      </c>
      <c r="D231">
        <v>2009</v>
      </c>
      <c r="E231" t="s">
        <v>744</v>
      </c>
      <c r="F231" s="2">
        <v>0</v>
      </c>
    </row>
    <row r="232" spans="1:6">
      <c r="A232" t="s">
        <v>4</v>
      </c>
      <c r="B232">
        <v>4211</v>
      </c>
      <c r="C232" t="s">
        <v>19</v>
      </c>
      <c r="D232">
        <v>2009</v>
      </c>
      <c r="E232" t="s">
        <v>740</v>
      </c>
      <c r="F232" s="2">
        <v>461.48756320417198</v>
      </c>
    </row>
    <row r="233" spans="1:6">
      <c r="A233" t="s">
        <v>4</v>
      </c>
      <c r="B233">
        <v>4211</v>
      </c>
      <c r="C233" t="s">
        <v>19</v>
      </c>
      <c r="D233">
        <v>2009</v>
      </c>
      <c r="E233" t="s">
        <v>745</v>
      </c>
      <c r="F233" s="2">
        <v>8.2937925780218209E-3</v>
      </c>
    </row>
    <row r="234" spans="1:6">
      <c r="A234" t="s">
        <v>4</v>
      </c>
      <c r="B234">
        <v>4211</v>
      </c>
      <c r="C234" t="s">
        <v>19</v>
      </c>
      <c r="D234">
        <v>2011</v>
      </c>
      <c r="E234" t="s">
        <v>742</v>
      </c>
      <c r="F234" s="2">
        <v>737.51630084942201</v>
      </c>
    </row>
    <row r="235" spans="1:6">
      <c r="A235" t="s">
        <v>4</v>
      </c>
      <c r="B235">
        <v>4211</v>
      </c>
      <c r="C235" t="s">
        <v>19</v>
      </c>
      <c r="D235">
        <v>2011</v>
      </c>
      <c r="E235" t="s">
        <v>741</v>
      </c>
      <c r="F235" s="2">
        <v>15073.987586876799</v>
      </c>
    </row>
    <row r="236" spans="1:6">
      <c r="A236" t="s">
        <v>4</v>
      </c>
      <c r="B236">
        <v>4211</v>
      </c>
      <c r="C236" t="s">
        <v>19</v>
      </c>
      <c r="D236">
        <v>2015</v>
      </c>
      <c r="E236" t="s">
        <v>736</v>
      </c>
      <c r="F236" s="2">
        <v>323.61612371969102</v>
      </c>
    </row>
    <row r="237" spans="1:6">
      <c r="A237" t="s">
        <v>4</v>
      </c>
      <c r="B237">
        <v>4211</v>
      </c>
      <c r="C237" t="s">
        <v>19</v>
      </c>
      <c r="D237">
        <v>2015</v>
      </c>
      <c r="E237" t="s">
        <v>737</v>
      </c>
      <c r="F237" s="2">
        <v>952.46905067565501</v>
      </c>
    </row>
    <row r="238" spans="1:6">
      <c r="A238" t="s">
        <v>4</v>
      </c>
      <c r="B238">
        <v>4211</v>
      </c>
      <c r="C238" t="s">
        <v>19</v>
      </c>
      <c r="D238">
        <v>2015</v>
      </c>
      <c r="E238" t="s">
        <v>738</v>
      </c>
      <c r="F238" s="2">
        <v>0</v>
      </c>
    </row>
    <row r="239" spans="1:6">
      <c r="A239" t="s">
        <v>4</v>
      </c>
      <c r="B239">
        <v>4211</v>
      </c>
      <c r="C239" t="s">
        <v>19</v>
      </c>
      <c r="D239">
        <v>2015</v>
      </c>
      <c r="E239" t="s">
        <v>739</v>
      </c>
      <c r="F239" s="2">
        <v>2748.8310076369098</v>
      </c>
    </row>
    <row r="240" spans="1:6">
      <c r="A240" t="s">
        <v>4</v>
      </c>
      <c r="B240">
        <v>4211</v>
      </c>
      <c r="C240" t="s">
        <v>19</v>
      </c>
      <c r="D240">
        <v>2015</v>
      </c>
      <c r="E240" t="s">
        <v>740</v>
      </c>
      <c r="F240" s="2">
        <v>324.576852430521</v>
      </c>
    </row>
    <row r="241" spans="1:6">
      <c r="A241" t="s">
        <v>4</v>
      </c>
      <c r="B241">
        <v>4211</v>
      </c>
      <c r="C241" t="s">
        <v>19</v>
      </c>
      <c r="D241">
        <v>2016</v>
      </c>
      <c r="E241" t="s">
        <v>744</v>
      </c>
      <c r="F241" s="2">
        <v>0</v>
      </c>
    </row>
    <row r="242" spans="1:6">
      <c r="A242" t="s">
        <v>4</v>
      </c>
      <c r="B242">
        <v>4211</v>
      </c>
      <c r="C242" t="s">
        <v>19</v>
      </c>
      <c r="D242">
        <v>2016</v>
      </c>
      <c r="E242" t="s">
        <v>745</v>
      </c>
      <c r="F242" s="2">
        <v>8.2937925780218209E-3</v>
      </c>
    </row>
    <row r="243" spans="1:6">
      <c r="A243" t="s">
        <v>4</v>
      </c>
      <c r="B243">
        <v>4211</v>
      </c>
      <c r="C243" t="s">
        <v>19</v>
      </c>
      <c r="D243">
        <v>2017</v>
      </c>
      <c r="E243" t="s">
        <v>742</v>
      </c>
      <c r="F243" s="2">
        <v>608.21064428825298</v>
      </c>
    </row>
    <row r="244" spans="1:6">
      <c r="A244" t="s">
        <v>4</v>
      </c>
      <c r="B244">
        <v>4211</v>
      </c>
      <c r="C244" t="s">
        <v>19</v>
      </c>
      <c r="D244">
        <v>2017</v>
      </c>
      <c r="E244" t="s">
        <v>743</v>
      </c>
      <c r="F244" s="2">
        <v>0</v>
      </c>
    </row>
    <row r="245" spans="1:6">
      <c r="A245" t="s">
        <v>4</v>
      </c>
      <c r="B245">
        <v>4211</v>
      </c>
      <c r="C245" t="s">
        <v>19</v>
      </c>
      <c r="D245">
        <v>2018</v>
      </c>
      <c r="E245" t="s">
        <v>738</v>
      </c>
      <c r="F245" s="2">
        <v>0</v>
      </c>
    </row>
    <row r="246" spans="1:6">
      <c r="A246" t="s">
        <v>4</v>
      </c>
      <c r="B246">
        <v>4211</v>
      </c>
      <c r="C246" t="s">
        <v>19</v>
      </c>
      <c r="D246">
        <v>2018</v>
      </c>
      <c r="E246" t="s">
        <v>739</v>
      </c>
      <c r="F246" s="2">
        <v>3269.0760263062898</v>
      </c>
    </row>
    <row r="247" spans="1:6">
      <c r="A247" t="s">
        <v>4</v>
      </c>
      <c r="B247">
        <v>4211</v>
      </c>
      <c r="C247" t="s">
        <v>19</v>
      </c>
      <c r="D247">
        <v>2018</v>
      </c>
      <c r="E247" t="s">
        <v>740</v>
      </c>
      <c r="F247" s="2">
        <v>292.40583174810899</v>
      </c>
    </row>
    <row r="248" spans="1:6">
      <c r="A248" t="s">
        <v>4</v>
      </c>
      <c r="B248">
        <v>4211</v>
      </c>
      <c r="C248" t="s">
        <v>19</v>
      </c>
      <c r="D248">
        <v>2018</v>
      </c>
      <c r="E248" t="s">
        <v>741</v>
      </c>
      <c r="F248" s="2">
        <v>14315.5786247574</v>
      </c>
    </row>
    <row r="249" spans="1:6">
      <c r="A249" t="s">
        <v>4</v>
      </c>
      <c r="B249">
        <v>4211</v>
      </c>
      <c r="C249" t="s">
        <v>19</v>
      </c>
      <c r="D249">
        <v>2019</v>
      </c>
      <c r="E249" t="s">
        <v>744</v>
      </c>
      <c r="F249" s="2">
        <v>0</v>
      </c>
    </row>
    <row r="250" spans="1:6">
      <c r="A250" t="s">
        <v>4</v>
      </c>
      <c r="B250">
        <v>4211</v>
      </c>
      <c r="C250" t="s">
        <v>19</v>
      </c>
      <c r="D250">
        <v>2019</v>
      </c>
      <c r="E250" t="s">
        <v>745</v>
      </c>
      <c r="F250" s="2">
        <v>0</v>
      </c>
    </row>
    <row r="251" spans="1:6">
      <c r="A251" t="s">
        <v>4</v>
      </c>
      <c r="B251">
        <v>4211</v>
      </c>
      <c r="C251" t="s">
        <v>19</v>
      </c>
      <c r="D251">
        <v>2020</v>
      </c>
      <c r="E251" t="s">
        <v>743</v>
      </c>
      <c r="F251" s="2">
        <v>0</v>
      </c>
    </row>
    <row r="252" spans="1:6">
      <c r="A252" t="s">
        <v>4</v>
      </c>
      <c r="B252">
        <v>4211</v>
      </c>
      <c r="C252" t="s">
        <v>19</v>
      </c>
      <c r="D252">
        <v>2021</v>
      </c>
      <c r="E252" t="s">
        <v>738</v>
      </c>
      <c r="F252" s="2">
        <v>0</v>
      </c>
    </row>
    <row r="253" spans="1:6">
      <c r="A253" t="s">
        <v>4</v>
      </c>
      <c r="B253">
        <v>4211</v>
      </c>
      <c r="C253" t="s">
        <v>19</v>
      </c>
      <c r="D253">
        <v>2021</v>
      </c>
      <c r="E253" t="s">
        <v>739</v>
      </c>
      <c r="F253" s="2">
        <v>3041.9172278338801</v>
      </c>
    </row>
    <row r="254" spans="1:6">
      <c r="A254" t="s">
        <v>4</v>
      </c>
      <c r="B254">
        <v>4211</v>
      </c>
      <c r="C254" t="s">
        <v>19</v>
      </c>
      <c r="D254">
        <v>2021</v>
      </c>
      <c r="E254" t="s">
        <v>741</v>
      </c>
      <c r="F254" s="2">
        <v>14185.9003854975</v>
      </c>
    </row>
    <row r="255" spans="1:6">
      <c r="A255" t="s">
        <v>4</v>
      </c>
      <c r="B255">
        <v>4211</v>
      </c>
      <c r="C255" t="s">
        <v>19</v>
      </c>
      <c r="D255">
        <v>2022</v>
      </c>
      <c r="E255" t="s">
        <v>736</v>
      </c>
      <c r="F255" s="2">
        <v>535.45956682683595</v>
      </c>
    </row>
    <row r="256" spans="1:6">
      <c r="A256" t="s">
        <v>4</v>
      </c>
      <c r="B256">
        <v>4211</v>
      </c>
      <c r="C256" t="s">
        <v>19</v>
      </c>
      <c r="D256">
        <v>2022</v>
      </c>
      <c r="E256" t="s">
        <v>737</v>
      </c>
      <c r="F256" s="2">
        <v>737.63374384782401</v>
      </c>
    </row>
    <row r="257" spans="1:6">
      <c r="A257" t="s">
        <v>4</v>
      </c>
      <c r="B257">
        <v>4211</v>
      </c>
      <c r="C257" t="s">
        <v>19</v>
      </c>
      <c r="D257">
        <v>2022</v>
      </c>
      <c r="E257" t="s">
        <v>744</v>
      </c>
      <c r="F257" s="2">
        <v>0</v>
      </c>
    </row>
    <row r="258" spans="1:6">
      <c r="A258" t="s">
        <v>4</v>
      </c>
      <c r="B258">
        <v>4211</v>
      </c>
      <c r="C258" t="s">
        <v>19</v>
      </c>
      <c r="D258">
        <v>2022</v>
      </c>
      <c r="E258" t="s">
        <v>745</v>
      </c>
      <c r="F258" s="2">
        <v>3.1636077806119101E-2</v>
      </c>
    </row>
    <row r="259" spans="1:6">
      <c r="A259" t="s">
        <v>4</v>
      </c>
      <c r="B259">
        <v>4211</v>
      </c>
      <c r="C259" t="s">
        <v>19</v>
      </c>
      <c r="D259">
        <v>2023</v>
      </c>
      <c r="E259" t="s">
        <v>743</v>
      </c>
      <c r="F259" s="2">
        <v>0</v>
      </c>
    </row>
    <row r="260" spans="1:6">
      <c r="A260" t="s">
        <v>4</v>
      </c>
      <c r="B260">
        <v>4211</v>
      </c>
      <c r="C260" t="s">
        <v>19</v>
      </c>
      <c r="D260">
        <v>2024</v>
      </c>
      <c r="E260" t="s">
        <v>742</v>
      </c>
      <c r="F260" s="2">
        <v>785.02172400358995</v>
      </c>
    </row>
    <row r="261" spans="1:6">
      <c r="A261" t="s">
        <v>4</v>
      </c>
      <c r="B261">
        <v>4211</v>
      </c>
      <c r="C261" t="s">
        <v>19</v>
      </c>
      <c r="D261">
        <v>2024</v>
      </c>
      <c r="E261" t="s">
        <v>739</v>
      </c>
      <c r="F261" s="2">
        <v>2046.8892479403801</v>
      </c>
    </row>
    <row r="262" spans="1:6">
      <c r="A262" t="s">
        <v>4</v>
      </c>
      <c r="B262">
        <v>4211</v>
      </c>
      <c r="C262" t="s">
        <v>19</v>
      </c>
      <c r="D262">
        <v>2024</v>
      </c>
      <c r="E262" t="s">
        <v>741</v>
      </c>
      <c r="F262" s="2">
        <v>13463.412431794401</v>
      </c>
    </row>
    <row r="263" spans="1:6">
      <c r="A263" t="s">
        <v>4</v>
      </c>
      <c r="B263">
        <v>4212</v>
      </c>
      <c r="C263" t="s">
        <v>21</v>
      </c>
      <c r="D263">
        <v>2009</v>
      </c>
      <c r="E263" t="s">
        <v>743</v>
      </c>
      <c r="F263" s="2">
        <v>0</v>
      </c>
    </row>
    <row r="264" spans="1:6">
      <c r="A264" t="s">
        <v>4</v>
      </c>
      <c r="B264">
        <v>4212</v>
      </c>
      <c r="C264" t="s">
        <v>21</v>
      </c>
      <c r="D264">
        <v>2011</v>
      </c>
      <c r="E264" t="s">
        <v>736</v>
      </c>
      <c r="F264" s="2">
        <v>390.097613371585</v>
      </c>
    </row>
    <row r="265" spans="1:6">
      <c r="A265" t="s">
        <v>4</v>
      </c>
      <c r="B265">
        <v>4212</v>
      </c>
      <c r="C265" t="s">
        <v>21</v>
      </c>
      <c r="D265">
        <v>2011</v>
      </c>
      <c r="E265" t="s">
        <v>737</v>
      </c>
      <c r="F265" s="2">
        <v>283.125808182816</v>
      </c>
    </row>
    <row r="266" spans="1:6">
      <c r="A266" t="s">
        <v>4</v>
      </c>
      <c r="B266">
        <v>4212</v>
      </c>
      <c r="C266" t="s">
        <v>21</v>
      </c>
      <c r="D266">
        <v>2011</v>
      </c>
      <c r="E266" t="s">
        <v>744</v>
      </c>
      <c r="F266" s="2">
        <v>0</v>
      </c>
    </row>
    <row r="267" spans="1:6">
      <c r="A267" t="s">
        <v>4</v>
      </c>
      <c r="B267">
        <v>4212</v>
      </c>
      <c r="C267" t="s">
        <v>21</v>
      </c>
      <c r="D267">
        <v>2011</v>
      </c>
      <c r="E267" t="s">
        <v>739</v>
      </c>
      <c r="F267" s="2">
        <v>1329.39683227673</v>
      </c>
    </row>
    <row r="268" spans="1:6">
      <c r="A268" t="s">
        <v>4</v>
      </c>
      <c r="B268">
        <v>4212</v>
      </c>
      <c r="C268" t="s">
        <v>21</v>
      </c>
      <c r="D268">
        <v>2011</v>
      </c>
      <c r="E268" t="s">
        <v>740</v>
      </c>
      <c r="F268" s="2">
        <v>426.25127987533801</v>
      </c>
    </row>
    <row r="269" spans="1:6">
      <c r="A269" t="s">
        <v>4</v>
      </c>
      <c r="B269">
        <v>4212</v>
      </c>
      <c r="C269" t="s">
        <v>21</v>
      </c>
      <c r="D269">
        <v>2013</v>
      </c>
      <c r="E269" t="s">
        <v>742</v>
      </c>
      <c r="F269" s="2">
        <v>1038.2949335103399</v>
      </c>
    </row>
    <row r="270" spans="1:6">
      <c r="A270" t="s">
        <v>4</v>
      </c>
      <c r="B270">
        <v>4212</v>
      </c>
      <c r="C270" t="s">
        <v>21</v>
      </c>
      <c r="D270">
        <v>2013</v>
      </c>
      <c r="E270" t="s">
        <v>738</v>
      </c>
      <c r="F270" s="2">
        <v>0</v>
      </c>
    </row>
    <row r="271" spans="1:6">
      <c r="A271" t="s">
        <v>4</v>
      </c>
      <c r="B271">
        <v>4212</v>
      </c>
      <c r="C271" t="s">
        <v>21</v>
      </c>
      <c r="D271">
        <v>2013</v>
      </c>
      <c r="E271" t="s">
        <v>741</v>
      </c>
      <c r="F271" s="2">
        <v>3080.8580667462702</v>
      </c>
    </row>
    <row r="272" spans="1:6">
      <c r="A272" t="s">
        <v>4</v>
      </c>
      <c r="B272">
        <v>4212</v>
      </c>
      <c r="C272" t="s">
        <v>21</v>
      </c>
      <c r="D272">
        <v>2015</v>
      </c>
      <c r="E272" t="s">
        <v>745</v>
      </c>
      <c r="F272" s="2">
        <v>0</v>
      </c>
    </row>
    <row r="273" spans="1:6">
      <c r="A273" t="s">
        <v>4</v>
      </c>
      <c r="B273">
        <v>4212</v>
      </c>
      <c r="C273" t="s">
        <v>21</v>
      </c>
      <c r="D273">
        <v>2016</v>
      </c>
      <c r="E273" t="s">
        <v>738</v>
      </c>
      <c r="F273" s="2">
        <v>0</v>
      </c>
    </row>
    <row r="274" spans="1:6">
      <c r="A274" t="s">
        <v>4</v>
      </c>
      <c r="B274">
        <v>4212</v>
      </c>
      <c r="C274" t="s">
        <v>21</v>
      </c>
      <c r="D274">
        <v>2016</v>
      </c>
      <c r="E274" t="s">
        <v>743</v>
      </c>
      <c r="F274" s="2">
        <v>0</v>
      </c>
    </row>
    <row r="275" spans="1:6">
      <c r="A275" t="s">
        <v>4</v>
      </c>
      <c r="B275">
        <v>4212</v>
      </c>
      <c r="C275" t="s">
        <v>21</v>
      </c>
      <c r="D275">
        <v>2016</v>
      </c>
      <c r="E275" t="s">
        <v>741</v>
      </c>
      <c r="F275" s="2">
        <v>2890.20836070217</v>
      </c>
    </row>
    <row r="276" spans="1:6">
      <c r="A276" t="s">
        <v>4</v>
      </c>
      <c r="B276">
        <v>4212</v>
      </c>
      <c r="C276" t="s">
        <v>21</v>
      </c>
      <c r="D276">
        <v>2017</v>
      </c>
      <c r="E276" t="s">
        <v>744</v>
      </c>
      <c r="F276" s="2">
        <v>0</v>
      </c>
    </row>
    <row r="277" spans="1:6">
      <c r="A277" t="s">
        <v>4</v>
      </c>
      <c r="B277">
        <v>4212</v>
      </c>
      <c r="C277" t="s">
        <v>21</v>
      </c>
      <c r="D277">
        <v>2017</v>
      </c>
      <c r="E277" t="s">
        <v>739</v>
      </c>
      <c r="F277" s="2">
        <v>1205.7946102670701</v>
      </c>
    </row>
    <row r="278" spans="1:6">
      <c r="A278" t="s">
        <v>4</v>
      </c>
      <c r="B278">
        <v>4212</v>
      </c>
      <c r="C278" t="s">
        <v>21</v>
      </c>
      <c r="D278">
        <v>2018</v>
      </c>
      <c r="E278" t="s">
        <v>736</v>
      </c>
      <c r="F278" s="2">
        <v>314.67717620374202</v>
      </c>
    </row>
    <row r="279" spans="1:6">
      <c r="A279" t="s">
        <v>4</v>
      </c>
      <c r="B279">
        <v>4212</v>
      </c>
      <c r="C279" t="s">
        <v>21</v>
      </c>
      <c r="D279">
        <v>2018</v>
      </c>
      <c r="E279" t="s">
        <v>737</v>
      </c>
      <c r="F279" s="2">
        <v>323.45489576004201</v>
      </c>
    </row>
    <row r="280" spans="1:6">
      <c r="A280" t="s">
        <v>4</v>
      </c>
      <c r="B280">
        <v>4212</v>
      </c>
      <c r="C280" t="s">
        <v>21</v>
      </c>
      <c r="D280">
        <v>2018</v>
      </c>
      <c r="E280" t="s">
        <v>745</v>
      </c>
      <c r="F280" s="2">
        <v>1.42434584461705</v>
      </c>
    </row>
    <row r="281" spans="1:6">
      <c r="A281" t="s">
        <v>4</v>
      </c>
      <c r="B281">
        <v>4212</v>
      </c>
      <c r="C281" t="s">
        <v>21</v>
      </c>
      <c r="D281">
        <v>2019</v>
      </c>
      <c r="E281" t="s">
        <v>743</v>
      </c>
      <c r="F281" s="2">
        <v>0</v>
      </c>
    </row>
    <row r="282" spans="1:6">
      <c r="A282" t="s">
        <v>4</v>
      </c>
      <c r="B282">
        <v>4212</v>
      </c>
      <c r="C282" t="s">
        <v>21</v>
      </c>
      <c r="D282">
        <v>2019</v>
      </c>
      <c r="E282" t="s">
        <v>741</v>
      </c>
      <c r="F282" s="2">
        <v>2648.58468043946</v>
      </c>
    </row>
    <row r="283" spans="1:6">
      <c r="A283" t="s">
        <v>4</v>
      </c>
      <c r="B283">
        <v>4212</v>
      </c>
      <c r="C283" t="s">
        <v>21</v>
      </c>
      <c r="D283">
        <v>2020</v>
      </c>
      <c r="E283" t="s">
        <v>742</v>
      </c>
      <c r="F283" s="2">
        <v>970.37451079053994</v>
      </c>
    </row>
    <row r="284" spans="1:6">
      <c r="A284" t="s">
        <v>4</v>
      </c>
      <c r="B284">
        <v>4212</v>
      </c>
      <c r="C284" t="s">
        <v>21</v>
      </c>
      <c r="D284">
        <v>2020</v>
      </c>
      <c r="E284" t="s">
        <v>739</v>
      </c>
      <c r="F284" s="2">
        <v>1376.0204991159701</v>
      </c>
    </row>
    <row r="285" spans="1:6">
      <c r="A285" t="s">
        <v>4</v>
      </c>
      <c r="B285">
        <v>4212</v>
      </c>
      <c r="C285" t="s">
        <v>21</v>
      </c>
      <c r="D285">
        <v>2021</v>
      </c>
      <c r="E285" t="s">
        <v>736</v>
      </c>
      <c r="F285" s="2">
        <v>297.006010397968</v>
      </c>
    </row>
    <row r="286" spans="1:6">
      <c r="A286" t="s">
        <v>4</v>
      </c>
      <c r="B286">
        <v>4212</v>
      </c>
      <c r="C286" t="s">
        <v>21</v>
      </c>
      <c r="D286">
        <v>2021</v>
      </c>
      <c r="E286" t="s">
        <v>737</v>
      </c>
      <c r="F286" s="2">
        <v>332.32193947712602</v>
      </c>
    </row>
    <row r="287" spans="1:6">
      <c r="A287" t="s">
        <v>4</v>
      </c>
      <c r="B287">
        <v>4212</v>
      </c>
      <c r="C287" t="s">
        <v>21</v>
      </c>
      <c r="D287">
        <v>2021</v>
      </c>
      <c r="E287" t="s">
        <v>740</v>
      </c>
      <c r="F287" s="2">
        <v>209.124199781502</v>
      </c>
    </row>
    <row r="288" spans="1:6">
      <c r="A288" t="s">
        <v>4</v>
      </c>
      <c r="B288">
        <v>4212</v>
      </c>
      <c r="C288" t="s">
        <v>21</v>
      </c>
      <c r="D288">
        <v>2021</v>
      </c>
      <c r="E288" t="s">
        <v>745</v>
      </c>
      <c r="F288" s="2">
        <v>0</v>
      </c>
    </row>
    <row r="289" spans="1:6">
      <c r="A289" t="s">
        <v>4</v>
      </c>
      <c r="B289">
        <v>4212</v>
      </c>
      <c r="C289" t="s">
        <v>21</v>
      </c>
      <c r="D289">
        <v>2022</v>
      </c>
      <c r="E289" t="s">
        <v>743</v>
      </c>
      <c r="F289" s="2">
        <v>0</v>
      </c>
    </row>
    <row r="290" spans="1:6">
      <c r="A290" t="s">
        <v>4</v>
      </c>
      <c r="B290">
        <v>4212</v>
      </c>
      <c r="C290" t="s">
        <v>21</v>
      </c>
      <c r="D290">
        <v>2023</v>
      </c>
      <c r="E290" t="s">
        <v>742</v>
      </c>
      <c r="F290" s="2">
        <v>730.42169056887701</v>
      </c>
    </row>
    <row r="291" spans="1:6">
      <c r="A291" t="s">
        <v>4</v>
      </c>
      <c r="B291">
        <v>4212</v>
      </c>
      <c r="C291" t="s">
        <v>21</v>
      </c>
      <c r="D291">
        <v>2024</v>
      </c>
      <c r="E291" t="s">
        <v>736</v>
      </c>
      <c r="F291" s="2">
        <v>274.74257488449803</v>
      </c>
    </row>
    <row r="292" spans="1:6">
      <c r="A292" t="s">
        <v>4</v>
      </c>
      <c r="B292">
        <v>4212</v>
      </c>
      <c r="C292" t="s">
        <v>21</v>
      </c>
      <c r="D292">
        <v>2024</v>
      </c>
      <c r="E292" t="s">
        <v>737</v>
      </c>
      <c r="F292" s="2">
        <v>310.83660888351199</v>
      </c>
    </row>
    <row r="293" spans="1:6">
      <c r="A293" t="s">
        <v>4</v>
      </c>
      <c r="B293">
        <v>4212</v>
      </c>
      <c r="C293" t="s">
        <v>21</v>
      </c>
      <c r="D293">
        <v>2024</v>
      </c>
      <c r="E293" t="s">
        <v>740</v>
      </c>
      <c r="F293" s="2">
        <v>203.871294729905</v>
      </c>
    </row>
    <row r="294" spans="1:6">
      <c r="A294" t="s">
        <v>4</v>
      </c>
      <c r="B294">
        <v>4213</v>
      </c>
      <c r="C294" t="s">
        <v>23</v>
      </c>
      <c r="D294">
        <v>2009</v>
      </c>
      <c r="E294" t="s">
        <v>736</v>
      </c>
      <c r="F294" s="2">
        <v>1763.0329572768701</v>
      </c>
    </row>
    <row r="295" spans="1:6">
      <c r="A295" t="s">
        <v>4</v>
      </c>
      <c r="B295">
        <v>4213</v>
      </c>
      <c r="C295" t="s">
        <v>23</v>
      </c>
      <c r="D295">
        <v>2009</v>
      </c>
      <c r="E295" t="s">
        <v>737</v>
      </c>
      <c r="F295" s="2">
        <v>1456.17193429899</v>
      </c>
    </row>
    <row r="296" spans="1:6">
      <c r="A296" t="s">
        <v>4</v>
      </c>
      <c r="B296">
        <v>4213</v>
      </c>
      <c r="C296" t="s">
        <v>23</v>
      </c>
      <c r="D296">
        <v>2009</v>
      </c>
      <c r="E296" t="s">
        <v>744</v>
      </c>
      <c r="F296" s="2">
        <v>0</v>
      </c>
    </row>
    <row r="297" spans="1:6">
      <c r="A297" t="s">
        <v>4</v>
      </c>
      <c r="B297">
        <v>4213</v>
      </c>
      <c r="C297" t="s">
        <v>23</v>
      </c>
      <c r="D297">
        <v>2009</v>
      </c>
      <c r="E297" t="s">
        <v>740</v>
      </c>
      <c r="F297" s="2">
        <v>1358.9200816253799</v>
      </c>
    </row>
    <row r="298" spans="1:6">
      <c r="A298" t="s">
        <v>4</v>
      </c>
      <c r="B298">
        <v>4213</v>
      </c>
      <c r="C298" t="s">
        <v>23</v>
      </c>
      <c r="D298">
        <v>2009</v>
      </c>
      <c r="E298" t="s">
        <v>745</v>
      </c>
      <c r="F298" s="2">
        <v>2687.8964710690302</v>
      </c>
    </row>
    <row r="299" spans="1:6">
      <c r="A299" t="s">
        <v>4</v>
      </c>
      <c r="B299">
        <v>4213</v>
      </c>
      <c r="C299" t="s">
        <v>23</v>
      </c>
      <c r="D299">
        <v>2011</v>
      </c>
      <c r="E299" t="s">
        <v>742</v>
      </c>
      <c r="F299" s="2">
        <v>2112.7906348603201</v>
      </c>
    </row>
    <row r="300" spans="1:6">
      <c r="A300" t="s">
        <v>4</v>
      </c>
      <c r="B300">
        <v>4213</v>
      </c>
      <c r="C300" t="s">
        <v>23</v>
      </c>
      <c r="D300">
        <v>2011</v>
      </c>
      <c r="E300" t="s">
        <v>738</v>
      </c>
      <c r="F300" s="2">
        <v>0</v>
      </c>
    </row>
    <row r="301" spans="1:6">
      <c r="A301" t="s">
        <v>4</v>
      </c>
      <c r="B301">
        <v>4213</v>
      </c>
      <c r="C301" t="s">
        <v>23</v>
      </c>
      <c r="D301">
        <v>2011</v>
      </c>
      <c r="E301" t="s">
        <v>741</v>
      </c>
      <c r="F301" s="2">
        <v>25474.742700962401</v>
      </c>
    </row>
    <row r="302" spans="1:6">
      <c r="A302" t="s">
        <v>4</v>
      </c>
      <c r="B302">
        <v>4213</v>
      </c>
      <c r="C302" t="s">
        <v>23</v>
      </c>
      <c r="D302">
        <v>2013</v>
      </c>
      <c r="E302" t="s">
        <v>743</v>
      </c>
      <c r="F302" s="2">
        <v>0</v>
      </c>
    </row>
    <row r="303" spans="1:6">
      <c r="A303" t="s">
        <v>4</v>
      </c>
      <c r="B303">
        <v>4213</v>
      </c>
      <c r="C303" t="s">
        <v>23</v>
      </c>
      <c r="D303">
        <v>2015</v>
      </c>
      <c r="E303" t="s">
        <v>744</v>
      </c>
      <c r="F303" s="2">
        <v>0</v>
      </c>
    </row>
    <row r="304" spans="1:6">
      <c r="A304" t="s">
        <v>4</v>
      </c>
      <c r="B304">
        <v>4213</v>
      </c>
      <c r="C304" t="s">
        <v>23</v>
      </c>
      <c r="D304">
        <v>2015</v>
      </c>
      <c r="E304" t="s">
        <v>739</v>
      </c>
      <c r="F304" s="2">
        <v>3047.2386551493501</v>
      </c>
    </row>
    <row r="305" spans="1:6">
      <c r="A305" t="s">
        <v>4</v>
      </c>
      <c r="B305">
        <v>4213</v>
      </c>
      <c r="C305" t="s">
        <v>23</v>
      </c>
      <c r="D305">
        <v>2015</v>
      </c>
      <c r="E305" t="s">
        <v>740</v>
      </c>
      <c r="F305" s="2">
        <v>737.690170507522</v>
      </c>
    </row>
    <row r="306" spans="1:6">
      <c r="A306" t="s">
        <v>4</v>
      </c>
      <c r="B306">
        <v>4213</v>
      </c>
      <c r="C306" t="s">
        <v>23</v>
      </c>
      <c r="D306">
        <v>2016</v>
      </c>
      <c r="E306" t="s">
        <v>743</v>
      </c>
      <c r="F306" s="2">
        <v>0</v>
      </c>
    </row>
    <row r="307" spans="1:6">
      <c r="A307" t="s">
        <v>4</v>
      </c>
      <c r="B307">
        <v>4213</v>
      </c>
      <c r="C307" t="s">
        <v>23</v>
      </c>
      <c r="D307">
        <v>2016</v>
      </c>
      <c r="E307" t="s">
        <v>745</v>
      </c>
      <c r="F307" s="2">
        <v>2687.8964710690302</v>
      </c>
    </row>
    <row r="308" spans="1:6">
      <c r="A308" t="s">
        <v>4</v>
      </c>
      <c r="B308">
        <v>4213</v>
      </c>
      <c r="C308" t="s">
        <v>23</v>
      </c>
      <c r="D308">
        <v>2017</v>
      </c>
      <c r="E308" t="s">
        <v>738</v>
      </c>
      <c r="F308" s="2">
        <v>0</v>
      </c>
    </row>
    <row r="309" spans="1:6">
      <c r="A309" t="s">
        <v>4</v>
      </c>
      <c r="B309">
        <v>4213</v>
      </c>
      <c r="C309" t="s">
        <v>23</v>
      </c>
      <c r="D309">
        <v>2017</v>
      </c>
      <c r="E309" t="s">
        <v>741</v>
      </c>
      <c r="F309" s="2">
        <v>22654.484713574398</v>
      </c>
    </row>
    <row r="310" spans="1:6">
      <c r="A310" t="s">
        <v>4</v>
      </c>
      <c r="B310">
        <v>4213</v>
      </c>
      <c r="C310" t="s">
        <v>23</v>
      </c>
      <c r="D310">
        <v>2018</v>
      </c>
      <c r="E310" t="s">
        <v>744</v>
      </c>
      <c r="F310" s="2">
        <v>0</v>
      </c>
    </row>
    <row r="311" spans="1:6">
      <c r="A311" t="s">
        <v>4</v>
      </c>
      <c r="B311">
        <v>4213</v>
      </c>
      <c r="C311" t="s">
        <v>23</v>
      </c>
      <c r="D311">
        <v>2018</v>
      </c>
      <c r="E311" t="s">
        <v>739</v>
      </c>
      <c r="F311" s="2">
        <v>3181.4201699371301</v>
      </c>
    </row>
    <row r="312" spans="1:6">
      <c r="A312" t="s">
        <v>4</v>
      </c>
      <c r="B312">
        <v>4213</v>
      </c>
      <c r="C312" t="s">
        <v>23</v>
      </c>
      <c r="D312">
        <v>2019</v>
      </c>
      <c r="E312" t="s">
        <v>736</v>
      </c>
      <c r="F312" s="2">
        <v>1244.9087337353201</v>
      </c>
    </row>
    <row r="313" spans="1:6">
      <c r="A313" t="s">
        <v>4</v>
      </c>
      <c r="B313">
        <v>4213</v>
      </c>
      <c r="C313" t="s">
        <v>23</v>
      </c>
      <c r="D313">
        <v>2019</v>
      </c>
      <c r="E313" t="s">
        <v>737</v>
      </c>
      <c r="F313" s="2">
        <v>1573.27395969593</v>
      </c>
    </row>
    <row r="314" spans="1:6">
      <c r="A314" t="s">
        <v>4</v>
      </c>
      <c r="B314">
        <v>4213</v>
      </c>
      <c r="C314" t="s">
        <v>23</v>
      </c>
      <c r="D314">
        <v>2019</v>
      </c>
      <c r="E314" t="s">
        <v>743</v>
      </c>
      <c r="F314" s="2">
        <v>0</v>
      </c>
    </row>
    <row r="315" spans="1:6">
      <c r="A315" t="s">
        <v>4</v>
      </c>
      <c r="B315">
        <v>4213</v>
      </c>
      <c r="C315" t="s">
        <v>23</v>
      </c>
      <c r="D315">
        <v>2019</v>
      </c>
      <c r="E315" t="s">
        <v>745</v>
      </c>
      <c r="F315" s="2">
        <v>2753.3071463047199</v>
      </c>
    </row>
    <row r="316" spans="1:6">
      <c r="A316" t="s">
        <v>4</v>
      </c>
      <c r="B316">
        <v>4213</v>
      </c>
      <c r="C316" t="s">
        <v>23</v>
      </c>
      <c r="D316">
        <v>2020</v>
      </c>
      <c r="E316" t="s">
        <v>741</v>
      </c>
      <c r="F316" s="2">
        <v>22533.766802760401</v>
      </c>
    </row>
    <row r="317" spans="1:6">
      <c r="A317" t="s">
        <v>4</v>
      </c>
      <c r="B317">
        <v>4213</v>
      </c>
      <c r="C317" t="s">
        <v>23</v>
      </c>
      <c r="D317">
        <v>2021</v>
      </c>
      <c r="E317" t="s">
        <v>742</v>
      </c>
      <c r="F317" s="2">
        <v>2930.8547877707501</v>
      </c>
    </row>
    <row r="318" spans="1:6">
      <c r="A318" t="s">
        <v>4</v>
      </c>
      <c r="B318">
        <v>4213</v>
      </c>
      <c r="C318" t="s">
        <v>23</v>
      </c>
      <c r="D318">
        <v>2021</v>
      </c>
      <c r="E318" t="s">
        <v>739</v>
      </c>
      <c r="F318" s="2">
        <v>3529.4585013812698</v>
      </c>
    </row>
    <row r="319" spans="1:6">
      <c r="A319" t="s">
        <v>4</v>
      </c>
      <c r="B319">
        <v>4213</v>
      </c>
      <c r="C319" t="s">
        <v>23</v>
      </c>
      <c r="D319">
        <v>2022</v>
      </c>
      <c r="E319" t="s">
        <v>736</v>
      </c>
      <c r="F319" s="2">
        <v>1081.9269627283199</v>
      </c>
    </row>
    <row r="320" spans="1:6">
      <c r="A320" t="s">
        <v>4</v>
      </c>
      <c r="B320">
        <v>4213</v>
      </c>
      <c r="C320" t="s">
        <v>23</v>
      </c>
      <c r="D320">
        <v>2022</v>
      </c>
      <c r="E320" t="s">
        <v>737</v>
      </c>
      <c r="F320" s="2">
        <v>1416.21634296978</v>
      </c>
    </row>
    <row r="321" spans="1:6">
      <c r="A321" t="s">
        <v>4</v>
      </c>
      <c r="B321">
        <v>4213</v>
      </c>
      <c r="C321" t="s">
        <v>23</v>
      </c>
      <c r="D321">
        <v>2022</v>
      </c>
      <c r="E321" t="s">
        <v>740</v>
      </c>
      <c r="F321" s="2">
        <v>494.73742586114201</v>
      </c>
    </row>
    <row r="322" spans="1:6">
      <c r="A322" t="s">
        <v>4</v>
      </c>
      <c r="B322">
        <v>4213</v>
      </c>
      <c r="C322" t="s">
        <v>23</v>
      </c>
      <c r="D322">
        <v>2022</v>
      </c>
      <c r="E322" t="s">
        <v>745</v>
      </c>
      <c r="F322" s="2">
        <v>2623.1766193502699</v>
      </c>
    </row>
    <row r="323" spans="1:6">
      <c r="A323" t="s">
        <v>4</v>
      </c>
      <c r="B323">
        <v>4213</v>
      </c>
      <c r="C323" t="s">
        <v>23</v>
      </c>
      <c r="D323">
        <v>2024</v>
      </c>
      <c r="E323" t="s">
        <v>742</v>
      </c>
      <c r="F323" s="2">
        <v>2503.5315919079999</v>
      </c>
    </row>
    <row r="324" spans="1:6">
      <c r="A324" t="s">
        <v>4</v>
      </c>
      <c r="B324">
        <v>4214</v>
      </c>
      <c r="C324" t="s">
        <v>25</v>
      </c>
      <c r="D324">
        <v>2009</v>
      </c>
      <c r="E324" t="s">
        <v>742</v>
      </c>
      <c r="F324" s="2">
        <v>2935.4328910990298</v>
      </c>
    </row>
    <row r="325" spans="1:6">
      <c r="A325" t="s">
        <v>4</v>
      </c>
      <c r="B325">
        <v>4214</v>
      </c>
      <c r="C325" t="s">
        <v>25</v>
      </c>
      <c r="D325">
        <v>2009</v>
      </c>
      <c r="E325" t="s">
        <v>738</v>
      </c>
      <c r="F325" s="2">
        <v>0</v>
      </c>
    </row>
    <row r="326" spans="1:6">
      <c r="A326" t="s">
        <v>4</v>
      </c>
      <c r="B326">
        <v>4214</v>
      </c>
      <c r="C326" t="s">
        <v>25</v>
      </c>
      <c r="D326">
        <v>2009</v>
      </c>
      <c r="E326" t="s">
        <v>741</v>
      </c>
      <c r="F326" s="2">
        <v>8893.4918771652101</v>
      </c>
    </row>
    <row r="327" spans="1:6">
      <c r="A327" t="s">
        <v>4</v>
      </c>
      <c r="B327">
        <v>4214</v>
      </c>
      <c r="C327" t="s">
        <v>25</v>
      </c>
      <c r="D327">
        <v>2011</v>
      </c>
      <c r="E327" t="s">
        <v>743</v>
      </c>
      <c r="F327" s="2">
        <v>3.8473560121560002E-2</v>
      </c>
    </row>
    <row r="328" spans="1:6">
      <c r="A328" t="s">
        <v>4</v>
      </c>
      <c r="B328">
        <v>4214</v>
      </c>
      <c r="C328" t="s">
        <v>25</v>
      </c>
      <c r="D328">
        <v>2011</v>
      </c>
      <c r="E328" t="s">
        <v>745</v>
      </c>
      <c r="F328" s="2">
        <v>0</v>
      </c>
    </row>
    <row r="329" spans="1:6">
      <c r="A329" t="s">
        <v>4</v>
      </c>
      <c r="B329">
        <v>4214</v>
      </c>
      <c r="C329" t="s">
        <v>25</v>
      </c>
      <c r="D329">
        <v>2013</v>
      </c>
      <c r="E329" t="s">
        <v>744</v>
      </c>
      <c r="F329" s="2">
        <v>12.755725999999999</v>
      </c>
    </row>
    <row r="330" spans="1:6">
      <c r="A330" t="s">
        <v>4</v>
      </c>
      <c r="B330">
        <v>4214</v>
      </c>
      <c r="C330" t="s">
        <v>25</v>
      </c>
      <c r="D330">
        <v>2013</v>
      </c>
      <c r="E330" t="s">
        <v>739</v>
      </c>
      <c r="F330" s="2">
        <v>3187.3391756567098</v>
      </c>
    </row>
    <row r="331" spans="1:6">
      <c r="A331" t="s">
        <v>4</v>
      </c>
      <c r="B331">
        <v>4214</v>
      </c>
      <c r="C331" t="s">
        <v>25</v>
      </c>
      <c r="D331">
        <v>2016</v>
      </c>
      <c r="E331" t="s">
        <v>742</v>
      </c>
      <c r="F331" s="2">
        <v>1781.2227066261701</v>
      </c>
    </row>
    <row r="332" spans="1:6">
      <c r="A332" t="s">
        <v>4</v>
      </c>
      <c r="B332">
        <v>4214</v>
      </c>
      <c r="C332" t="s">
        <v>25</v>
      </c>
      <c r="D332">
        <v>2016</v>
      </c>
      <c r="E332" t="s">
        <v>739</v>
      </c>
      <c r="F332" s="2">
        <v>3390.1593343838599</v>
      </c>
    </row>
    <row r="333" spans="1:6">
      <c r="A333" t="s">
        <v>4</v>
      </c>
      <c r="B333">
        <v>4214</v>
      </c>
      <c r="C333" t="s">
        <v>25</v>
      </c>
      <c r="D333">
        <v>2017</v>
      </c>
      <c r="E333" t="s">
        <v>736</v>
      </c>
      <c r="F333" s="2">
        <v>536.22904693369503</v>
      </c>
    </row>
    <row r="334" spans="1:6">
      <c r="A334" t="s">
        <v>4</v>
      </c>
      <c r="B334">
        <v>4214</v>
      </c>
      <c r="C334" t="s">
        <v>25</v>
      </c>
      <c r="D334">
        <v>2017</v>
      </c>
      <c r="E334" t="s">
        <v>737</v>
      </c>
      <c r="F334" s="2">
        <v>878.69867357699297</v>
      </c>
    </row>
    <row r="335" spans="1:6">
      <c r="A335" t="s">
        <v>4</v>
      </c>
      <c r="B335">
        <v>4214</v>
      </c>
      <c r="C335" t="s">
        <v>25</v>
      </c>
      <c r="D335">
        <v>2017</v>
      </c>
      <c r="E335" t="s">
        <v>740</v>
      </c>
      <c r="F335" s="2">
        <v>978.39271963672104</v>
      </c>
    </row>
    <row r="336" spans="1:6">
      <c r="A336" t="s">
        <v>4</v>
      </c>
      <c r="B336">
        <v>4214</v>
      </c>
      <c r="C336" t="s">
        <v>25</v>
      </c>
      <c r="D336">
        <v>2017</v>
      </c>
      <c r="E336" t="s">
        <v>745</v>
      </c>
      <c r="F336" s="2">
        <v>0</v>
      </c>
    </row>
    <row r="337" spans="1:6">
      <c r="A337" t="s">
        <v>4</v>
      </c>
      <c r="B337">
        <v>4214</v>
      </c>
      <c r="C337" t="s">
        <v>25</v>
      </c>
      <c r="D337">
        <v>2019</v>
      </c>
      <c r="E337" t="s">
        <v>742</v>
      </c>
      <c r="F337" s="2">
        <v>3004.4607765496398</v>
      </c>
    </row>
    <row r="338" spans="1:6">
      <c r="A338" t="s">
        <v>4</v>
      </c>
      <c r="B338">
        <v>4214</v>
      </c>
      <c r="C338" t="s">
        <v>25</v>
      </c>
      <c r="D338">
        <v>2019</v>
      </c>
      <c r="E338" t="s">
        <v>738</v>
      </c>
      <c r="F338" s="2">
        <v>0</v>
      </c>
    </row>
    <row r="339" spans="1:6">
      <c r="A339" t="s">
        <v>4</v>
      </c>
      <c r="B339">
        <v>4214</v>
      </c>
      <c r="C339" t="s">
        <v>25</v>
      </c>
      <c r="D339">
        <v>2019</v>
      </c>
      <c r="E339" t="s">
        <v>741</v>
      </c>
      <c r="F339" s="2">
        <v>7455.29609040582</v>
      </c>
    </row>
    <row r="340" spans="1:6">
      <c r="A340" t="s">
        <v>4</v>
      </c>
      <c r="B340">
        <v>4214</v>
      </c>
      <c r="C340" t="s">
        <v>25</v>
      </c>
      <c r="D340">
        <v>2020</v>
      </c>
      <c r="E340" t="s">
        <v>736</v>
      </c>
      <c r="F340" s="2">
        <v>521.70902334153004</v>
      </c>
    </row>
    <row r="341" spans="1:6">
      <c r="A341" t="s">
        <v>4</v>
      </c>
      <c r="B341">
        <v>4214</v>
      </c>
      <c r="C341" t="s">
        <v>25</v>
      </c>
      <c r="D341">
        <v>2020</v>
      </c>
      <c r="E341" t="s">
        <v>737</v>
      </c>
      <c r="F341" s="2">
        <v>905.97054110445094</v>
      </c>
    </row>
    <row r="342" spans="1:6">
      <c r="A342" t="s">
        <v>4</v>
      </c>
      <c r="B342">
        <v>4214</v>
      </c>
      <c r="C342" t="s">
        <v>25</v>
      </c>
      <c r="D342">
        <v>2020</v>
      </c>
      <c r="E342" t="s">
        <v>744</v>
      </c>
      <c r="F342" s="2">
        <v>0</v>
      </c>
    </row>
    <row r="343" spans="1:6">
      <c r="A343" t="s">
        <v>4</v>
      </c>
      <c r="B343">
        <v>4214</v>
      </c>
      <c r="C343" t="s">
        <v>25</v>
      </c>
      <c r="D343">
        <v>2020</v>
      </c>
      <c r="E343" t="s">
        <v>740</v>
      </c>
      <c r="F343" s="2">
        <v>698.50028645860095</v>
      </c>
    </row>
    <row r="344" spans="1:6">
      <c r="A344" t="s">
        <v>4</v>
      </c>
      <c r="B344">
        <v>4214</v>
      </c>
      <c r="C344" t="s">
        <v>25</v>
      </c>
      <c r="D344">
        <v>2021</v>
      </c>
      <c r="E344" t="s">
        <v>743</v>
      </c>
      <c r="F344" s="2">
        <v>5.5114622605335999</v>
      </c>
    </row>
    <row r="345" spans="1:6">
      <c r="A345" t="s">
        <v>4</v>
      </c>
      <c r="B345">
        <v>4214</v>
      </c>
      <c r="C345" t="s">
        <v>25</v>
      </c>
      <c r="D345">
        <v>2022</v>
      </c>
      <c r="E345" t="s">
        <v>742</v>
      </c>
      <c r="F345" s="2">
        <v>3946.96192860581</v>
      </c>
    </row>
    <row r="346" spans="1:6">
      <c r="A346" t="s">
        <v>4</v>
      </c>
      <c r="B346">
        <v>4214</v>
      </c>
      <c r="C346" t="s">
        <v>25</v>
      </c>
      <c r="D346">
        <v>2022</v>
      </c>
      <c r="E346" t="s">
        <v>738</v>
      </c>
      <c r="F346" s="2">
        <v>0</v>
      </c>
    </row>
    <row r="347" spans="1:6">
      <c r="A347" t="s">
        <v>4</v>
      </c>
      <c r="B347">
        <v>4214</v>
      </c>
      <c r="C347" t="s">
        <v>25</v>
      </c>
      <c r="D347">
        <v>2022</v>
      </c>
      <c r="E347" t="s">
        <v>741</v>
      </c>
      <c r="F347" s="2">
        <v>7574.5046254632098</v>
      </c>
    </row>
    <row r="348" spans="1:6">
      <c r="A348" t="s">
        <v>4</v>
      </c>
      <c r="B348">
        <v>4214</v>
      </c>
      <c r="C348" t="s">
        <v>25</v>
      </c>
      <c r="D348">
        <v>2023</v>
      </c>
      <c r="E348" t="s">
        <v>736</v>
      </c>
      <c r="F348" s="2">
        <v>521.11403658073198</v>
      </c>
    </row>
    <row r="349" spans="1:6">
      <c r="A349" t="s">
        <v>4</v>
      </c>
      <c r="B349">
        <v>4214</v>
      </c>
      <c r="C349" t="s">
        <v>25</v>
      </c>
      <c r="D349">
        <v>2023</v>
      </c>
      <c r="E349" t="s">
        <v>737</v>
      </c>
      <c r="F349" s="2">
        <v>863.88307580044295</v>
      </c>
    </row>
    <row r="350" spans="1:6">
      <c r="A350" t="s">
        <v>4</v>
      </c>
      <c r="B350">
        <v>4214</v>
      </c>
      <c r="C350" t="s">
        <v>25</v>
      </c>
      <c r="D350">
        <v>2023</v>
      </c>
      <c r="E350" t="s">
        <v>744</v>
      </c>
      <c r="F350" s="2">
        <v>0</v>
      </c>
    </row>
    <row r="351" spans="1:6">
      <c r="A351" t="s">
        <v>4</v>
      </c>
      <c r="B351">
        <v>4214</v>
      </c>
      <c r="C351" t="s">
        <v>25</v>
      </c>
      <c r="D351">
        <v>2023</v>
      </c>
      <c r="E351" t="s">
        <v>739</v>
      </c>
      <c r="F351" s="2">
        <v>3853.98896369467</v>
      </c>
    </row>
    <row r="352" spans="1:6">
      <c r="A352" t="s">
        <v>4</v>
      </c>
      <c r="B352">
        <v>4214</v>
      </c>
      <c r="C352" t="s">
        <v>25</v>
      </c>
      <c r="D352">
        <v>2023</v>
      </c>
      <c r="E352" t="s">
        <v>740</v>
      </c>
      <c r="F352" s="2">
        <v>946.94546699094997</v>
      </c>
    </row>
    <row r="353" spans="1:6">
      <c r="A353" t="s">
        <v>4</v>
      </c>
      <c r="B353">
        <v>4214</v>
      </c>
      <c r="C353" t="s">
        <v>25</v>
      </c>
      <c r="D353">
        <v>2024</v>
      </c>
      <c r="E353" t="s">
        <v>743</v>
      </c>
      <c r="F353" s="2">
        <v>5.6647405962211996</v>
      </c>
    </row>
    <row r="354" spans="1:6">
      <c r="A354" t="s">
        <v>4</v>
      </c>
      <c r="B354">
        <v>4214</v>
      </c>
      <c r="C354" t="s">
        <v>25</v>
      </c>
      <c r="D354">
        <v>2024</v>
      </c>
      <c r="E354" t="s">
        <v>745</v>
      </c>
      <c r="F354" s="2">
        <v>0</v>
      </c>
    </row>
    <row r="355" spans="1:6">
      <c r="A355" t="s">
        <v>4</v>
      </c>
      <c r="B355">
        <v>4215</v>
      </c>
      <c r="C355" t="s">
        <v>27</v>
      </c>
      <c r="D355">
        <v>2009</v>
      </c>
      <c r="E355" t="s">
        <v>736</v>
      </c>
      <c r="F355" s="2">
        <v>8521.6276286429602</v>
      </c>
    </row>
    <row r="356" spans="1:6">
      <c r="A356" t="s">
        <v>4</v>
      </c>
      <c r="B356">
        <v>4215</v>
      </c>
      <c r="C356" t="s">
        <v>27</v>
      </c>
      <c r="D356">
        <v>2009</v>
      </c>
      <c r="E356" t="s">
        <v>737</v>
      </c>
      <c r="F356" s="2">
        <v>2680.9471304162598</v>
      </c>
    </row>
    <row r="357" spans="1:6">
      <c r="A357" t="s">
        <v>4</v>
      </c>
      <c r="B357">
        <v>4215</v>
      </c>
      <c r="C357" t="s">
        <v>27</v>
      </c>
      <c r="D357">
        <v>2009</v>
      </c>
      <c r="E357" t="s">
        <v>745</v>
      </c>
      <c r="F357" s="2">
        <v>13410.717508232699</v>
      </c>
    </row>
    <row r="358" spans="1:6">
      <c r="A358" t="s">
        <v>4</v>
      </c>
      <c r="B358">
        <v>4215</v>
      </c>
      <c r="C358" t="s">
        <v>27</v>
      </c>
      <c r="D358">
        <v>2011</v>
      </c>
      <c r="E358" t="s">
        <v>742</v>
      </c>
      <c r="F358" s="2">
        <v>3750.4185045181098</v>
      </c>
    </row>
    <row r="359" spans="1:6">
      <c r="A359" t="s">
        <v>4</v>
      </c>
      <c r="B359">
        <v>4215</v>
      </c>
      <c r="C359" t="s">
        <v>27</v>
      </c>
      <c r="D359">
        <v>2011</v>
      </c>
      <c r="E359" t="s">
        <v>739</v>
      </c>
      <c r="F359" s="2">
        <v>3507.33094152178</v>
      </c>
    </row>
    <row r="360" spans="1:6">
      <c r="A360" t="s">
        <v>4</v>
      </c>
      <c r="B360">
        <v>4215</v>
      </c>
      <c r="C360" t="s">
        <v>27</v>
      </c>
      <c r="D360">
        <v>2011</v>
      </c>
      <c r="E360" t="s">
        <v>741</v>
      </c>
      <c r="F360" s="2">
        <v>36838.563736925797</v>
      </c>
    </row>
    <row r="361" spans="1:6">
      <c r="A361" t="s">
        <v>4</v>
      </c>
      <c r="B361">
        <v>4215</v>
      </c>
      <c r="C361" t="s">
        <v>27</v>
      </c>
      <c r="D361">
        <v>2013</v>
      </c>
      <c r="E361" t="s">
        <v>743</v>
      </c>
      <c r="F361" s="2">
        <v>0</v>
      </c>
    </row>
    <row r="362" spans="1:6">
      <c r="A362" t="s">
        <v>4</v>
      </c>
      <c r="B362">
        <v>4215</v>
      </c>
      <c r="C362" t="s">
        <v>27</v>
      </c>
      <c r="D362">
        <v>2015</v>
      </c>
      <c r="E362" t="s">
        <v>736</v>
      </c>
      <c r="F362" s="2">
        <v>6310.7109425172703</v>
      </c>
    </row>
    <row r="363" spans="1:6">
      <c r="A363" t="s">
        <v>4</v>
      </c>
      <c r="B363">
        <v>4215</v>
      </c>
      <c r="C363" t="s">
        <v>27</v>
      </c>
      <c r="D363">
        <v>2015</v>
      </c>
      <c r="E363" t="s">
        <v>737</v>
      </c>
      <c r="F363" s="2">
        <v>3322.69541738915</v>
      </c>
    </row>
    <row r="364" spans="1:6">
      <c r="A364" t="s">
        <v>4</v>
      </c>
      <c r="B364">
        <v>4215</v>
      </c>
      <c r="C364" t="s">
        <v>27</v>
      </c>
      <c r="D364">
        <v>2015</v>
      </c>
      <c r="E364" t="s">
        <v>744</v>
      </c>
      <c r="F364" s="2">
        <v>49228.04529265</v>
      </c>
    </row>
    <row r="365" spans="1:6">
      <c r="A365" t="s">
        <v>4</v>
      </c>
      <c r="B365">
        <v>4215</v>
      </c>
      <c r="C365" t="s">
        <v>27</v>
      </c>
      <c r="D365">
        <v>2015</v>
      </c>
      <c r="E365" t="s">
        <v>740</v>
      </c>
      <c r="F365" s="2">
        <v>1105.88890959741</v>
      </c>
    </row>
    <row r="366" spans="1:6">
      <c r="A366" t="s">
        <v>4</v>
      </c>
      <c r="B366">
        <v>4215</v>
      </c>
      <c r="C366" t="s">
        <v>27</v>
      </c>
      <c r="D366">
        <v>2017</v>
      </c>
      <c r="E366" t="s">
        <v>742</v>
      </c>
      <c r="F366" s="2">
        <v>7893.5915222324602</v>
      </c>
    </row>
    <row r="367" spans="1:6">
      <c r="A367" t="s">
        <v>4</v>
      </c>
      <c r="B367">
        <v>4215</v>
      </c>
      <c r="C367" t="s">
        <v>27</v>
      </c>
      <c r="D367">
        <v>2017</v>
      </c>
      <c r="E367" t="s">
        <v>738</v>
      </c>
      <c r="F367" s="2">
        <v>0</v>
      </c>
    </row>
    <row r="368" spans="1:6">
      <c r="A368" t="s">
        <v>4</v>
      </c>
      <c r="B368">
        <v>4215</v>
      </c>
      <c r="C368" t="s">
        <v>27</v>
      </c>
      <c r="D368">
        <v>2018</v>
      </c>
      <c r="E368" t="s">
        <v>736</v>
      </c>
      <c r="F368" s="2">
        <v>5258.3737431497402</v>
      </c>
    </row>
    <row r="369" spans="1:6">
      <c r="A369" t="s">
        <v>4</v>
      </c>
      <c r="B369">
        <v>4215</v>
      </c>
      <c r="C369" t="s">
        <v>27</v>
      </c>
      <c r="D369">
        <v>2018</v>
      </c>
      <c r="E369" t="s">
        <v>737</v>
      </c>
      <c r="F369" s="2">
        <v>3072.3533892864798</v>
      </c>
    </row>
    <row r="370" spans="1:6">
      <c r="A370" t="s">
        <v>4</v>
      </c>
      <c r="B370">
        <v>4215</v>
      </c>
      <c r="C370" t="s">
        <v>27</v>
      </c>
      <c r="D370">
        <v>2018</v>
      </c>
      <c r="E370" t="s">
        <v>744</v>
      </c>
      <c r="F370" s="2">
        <v>58611.969211600001</v>
      </c>
    </row>
    <row r="371" spans="1:6">
      <c r="A371" t="s">
        <v>4</v>
      </c>
      <c r="B371">
        <v>4215</v>
      </c>
      <c r="C371" t="s">
        <v>27</v>
      </c>
      <c r="D371">
        <v>2018</v>
      </c>
      <c r="E371" t="s">
        <v>739</v>
      </c>
      <c r="F371" s="2">
        <v>3874.3725469159899</v>
      </c>
    </row>
    <row r="372" spans="1:6">
      <c r="A372" t="s">
        <v>4</v>
      </c>
      <c r="B372">
        <v>4215</v>
      </c>
      <c r="C372" t="s">
        <v>27</v>
      </c>
      <c r="D372">
        <v>2018</v>
      </c>
      <c r="E372" t="s">
        <v>740</v>
      </c>
      <c r="F372" s="2">
        <v>1673.7302541250499</v>
      </c>
    </row>
    <row r="373" spans="1:6">
      <c r="A373" t="s">
        <v>4</v>
      </c>
      <c r="B373">
        <v>4215</v>
      </c>
      <c r="C373" t="s">
        <v>27</v>
      </c>
      <c r="D373">
        <v>2018</v>
      </c>
      <c r="E373" t="s">
        <v>741</v>
      </c>
      <c r="F373" s="2">
        <v>32333.9443039855</v>
      </c>
    </row>
    <row r="374" spans="1:6">
      <c r="A374" t="s">
        <v>4</v>
      </c>
      <c r="B374">
        <v>4215</v>
      </c>
      <c r="C374" t="s">
        <v>27</v>
      </c>
      <c r="D374">
        <v>2019</v>
      </c>
      <c r="E374" t="s">
        <v>745</v>
      </c>
      <c r="F374" s="2">
        <v>14630.410177428599</v>
      </c>
    </row>
    <row r="375" spans="1:6">
      <c r="A375" t="s">
        <v>4</v>
      </c>
      <c r="B375">
        <v>4215</v>
      </c>
      <c r="C375" t="s">
        <v>27</v>
      </c>
      <c r="D375">
        <v>2020</v>
      </c>
      <c r="E375" t="s">
        <v>742</v>
      </c>
      <c r="F375" s="2">
        <v>4710.8571140554104</v>
      </c>
    </row>
    <row r="376" spans="1:6">
      <c r="A376" t="s">
        <v>4</v>
      </c>
      <c r="B376">
        <v>4215</v>
      </c>
      <c r="C376" t="s">
        <v>27</v>
      </c>
      <c r="D376">
        <v>2020</v>
      </c>
      <c r="E376" t="s">
        <v>738</v>
      </c>
      <c r="F376" s="2">
        <v>0</v>
      </c>
    </row>
    <row r="377" spans="1:6">
      <c r="A377" t="s">
        <v>4</v>
      </c>
      <c r="B377">
        <v>4215</v>
      </c>
      <c r="C377" t="s">
        <v>27</v>
      </c>
      <c r="D377">
        <v>2020</v>
      </c>
      <c r="E377" t="s">
        <v>743</v>
      </c>
      <c r="F377" s="2">
        <v>0</v>
      </c>
    </row>
    <row r="378" spans="1:6">
      <c r="A378" t="s">
        <v>4</v>
      </c>
      <c r="B378">
        <v>4215</v>
      </c>
      <c r="C378" t="s">
        <v>27</v>
      </c>
      <c r="D378">
        <v>2021</v>
      </c>
      <c r="E378" t="s">
        <v>744</v>
      </c>
      <c r="F378" s="2">
        <v>49083.693367499996</v>
      </c>
    </row>
    <row r="379" spans="1:6">
      <c r="A379" t="s">
        <v>4</v>
      </c>
      <c r="B379">
        <v>4215</v>
      </c>
      <c r="C379" t="s">
        <v>27</v>
      </c>
      <c r="D379">
        <v>2021</v>
      </c>
      <c r="E379" t="s">
        <v>739</v>
      </c>
      <c r="F379" s="2">
        <v>4438.0871753391702</v>
      </c>
    </row>
    <row r="380" spans="1:6">
      <c r="A380" t="s">
        <v>4</v>
      </c>
      <c r="B380">
        <v>4215</v>
      </c>
      <c r="C380" t="s">
        <v>27</v>
      </c>
      <c r="D380">
        <v>2021</v>
      </c>
      <c r="E380" t="s">
        <v>741</v>
      </c>
      <c r="F380" s="2">
        <v>30362.7756549562</v>
      </c>
    </row>
    <row r="381" spans="1:6">
      <c r="A381" t="s">
        <v>4</v>
      </c>
      <c r="B381">
        <v>4215</v>
      </c>
      <c r="C381" t="s">
        <v>27</v>
      </c>
      <c r="D381">
        <v>2022</v>
      </c>
      <c r="E381" t="s">
        <v>737</v>
      </c>
      <c r="F381" s="2">
        <v>2613.9058333104599</v>
      </c>
    </row>
    <row r="382" spans="1:6">
      <c r="A382" t="s">
        <v>4</v>
      </c>
      <c r="B382">
        <v>4215</v>
      </c>
      <c r="C382" t="s">
        <v>27</v>
      </c>
      <c r="D382">
        <v>2022</v>
      </c>
      <c r="E382" t="s">
        <v>745</v>
      </c>
      <c r="F382" s="2">
        <v>15583.6030740971</v>
      </c>
    </row>
    <row r="383" spans="1:6">
      <c r="A383" t="s">
        <v>4</v>
      </c>
      <c r="B383">
        <v>4215</v>
      </c>
      <c r="C383" t="s">
        <v>27</v>
      </c>
      <c r="D383">
        <v>2023</v>
      </c>
      <c r="E383" t="s">
        <v>743</v>
      </c>
      <c r="F383" s="2">
        <v>0</v>
      </c>
    </row>
    <row r="384" spans="1:6">
      <c r="A384" t="s">
        <v>4</v>
      </c>
      <c r="B384">
        <v>4215</v>
      </c>
      <c r="C384" t="s">
        <v>27</v>
      </c>
      <c r="D384">
        <v>2024</v>
      </c>
      <c r="E384" t="s">
        <v>739</v>
      </c>
      <c r="F384" s="2">
        <v>4520.5458146131996</v>
      </c>
    </row>
    <row r="385" spans="1:6">
      <c r="A385" t="s">
        <v>4</v>
      </c>
      <c r="B385">
        <v>4215</v>
      </c>
      <c r="C385" t="s">
        <v>27</v>
      </c>
      <c r="D385">
        <v>2024</v>
      </c>
      <c r="E385" t="s">
        <v>741</v>
      </c>
      <c r="F385" s="2">
        <v>27893.196029273498</v>
      </c>
    </row>
    <row r="386" spans="1:6">
      <c r="A386" t="s">
        <v>4</v>
      </c>
      <c r="B386">
        <v>4216</v>
      </c>
      <c r="C386" t="s">
        <v>29</v>
      </c>
      <c r="D386">
        <v>2009</v>
      </c>
      <c r="E386" t="s">
        <v>742</v>
      </c>
      <c r="F386" s="2">
        <v>1618.01584926429</v>
      </c>
    </row>
    <row r="387" spans="1:6">
      <c r="A387" t="s">
        <v>4</v>
      </c>
      <c r="B387">
        <v>4216</v>
      </c>
      <c r="C387" t="s">
        <v>29</v>
      </c>
      <c r="D387">
        <v>2009</v>
      </c>
      <c r="E387" t="s">
        <v>738</v>
      </c>
      <c r="F387" s="2">
        <v>0</v>
      </c>
    </row>
    <row r="388" spans="1:6">
      <c r="A388" t="s">
        <v>4</v>
      </c>
      <c r="B388">
        <v>4216</v>
      </c>
      <c r="C388" t="s">
        <v>29</v>
      </c>
      <c r="D388">
        <v>2009</v>
      </c>
      <c r="E388" t="s">
        <v>739</v>
      </c>
      <c r="F388" s="2">
        <v>4095.6898596864698</v>
      </c>
    </row>
    <row r="389" spans="1:6">
      <c r="A389" t="s">
        <v>4</v>
      </c>
      <c r="B389">
        <v>4216</v>
      </c>
      <c r="C389" t="s">
        <v>29</v>
      </c>
      <c r="D389">
        <v>2009</v>
      </c>
      <c r="E389" t="s">
        <v>741</v>
      </c>
      <c r="F389" s="2">
        <v>9113.2140840317606</v>
      </c>
    </row>
    <row r="390" spans="1:6">
      <c r="A390" t="s">
        <v>4</v>
      </c>
      <c r="B390">
        <v>4216</v>
      </c>
      <c r="C390" t="s">
        <v>29</v>
      </c>
      <c r="D390">
        <v>2011</v>
      </c>
      <c r="E390" t="s">
        <v>743</v>
      </c>
      <c r="F390" s="2">
        <v>0</v>
      </c>
    </row>
    <row r="391" spans="1:6">
      <c r="A391" t="s">
        <v>4</v>
      </c>
      <c r="B391">
        <v>4216</v>
      </c>
      <c r="C391" t="s">
        <v>29</v>
      </c>
      <c r="D391">
        <v>2013</v>
      </c>
      <c r="E391" t="s">
        <v>736</v>
      </c>
      <c r="F391" s="2">
        <v>376.99515273187399</v>
      </c>
    </row>
    <row r="392" spans="1:6">
      <c r="A392" t="s">
        <v>4</v>
      </c>
      <c r="B392">
        <v>4216</v>
      </c>
      <c r="C392" t="s">
        <v>29</v>
      </c>
      <c r="D392">
        <v>2013</v>
      </c>
      <c r="E392" t="s">
        <v>737</v>
      </c>
      <c r="F392" s="2">
        <v>861.89505466427897</v>
      </c>
    </row>
    <row r="393" spans="1:6">
      <c r="A393" t="s">
        <v>4</v>
      </c>
      <c r="B393">
        <v>4216</v>
      </c>
      <c r="C393" t="s">
        <v>29</v>
      </c>
      <c r="D393">
        <v>2013</v>
      </c>
      <c r="E393" t="s">
        <v>740</v>
      </c>
      <c r="F393" s="2">
        <v>1267.3075426974899</v>
      </c>
    </row>
    <row r="394" spans="1:6">
      <c r="A394" t="s">
        <v>4</v>
      </c>
      <c r="B394">
        <v>4216</v>
      </c>
      <c r="C394" t="s">
        <v>29</v>
      </c>
      <c r="D394">
        <v>2015</v>
      </c>
      <c r="E394" t="s">
        <v>742</v>
      </c>
      <c r="F394" s="2">
        <v>1943.8689795458999</v>
      </c>
    </row>
    <row r="395" spans="1:6">
      <c r="A395" t="s">
        <v>4</v>
      </c>
      <c r="B395">
        <v>4216</v>
      </c>
      <c r="C395" t="s">
        <v>29</v>
      </c>
      <c r="D395">
        <v>2016</v>
      </c>
      <c r="E395" t="s">
        <v>736</v>
      </c>
      <c r="F395" s="2">
        <v>394.87005242768799</v>
      </c>
    </row>
    <row r="396" spans="1:6">
      <c r="A396" t="s">
        <v>4</v>
      </c>
      <c r="B396">
        <v>4216</v>
      </c>
      <c r="C396" t="s">
        <v>29</v>
      </c>
      <c r="D396">
        <v>2016</v>
      </c>
      <c r="E396" t="s">
        <v>738</v>
      </c>
      <c r="F396" s="2">
        <v>0</v>
      </c>
    </row>
    <row r="397" spans="1:6">
      <c r="A397" t="s">
        <v>4</v>
      </c>
      <c r="B397">
        <v>4216</v>
      </c>
      <c r="C397" t="s">
        <v>29</v>
      </c>
      <c r="D397">
        <v>2016</v>
      </c>
      <c r="E397" t="s">
        <v>739</v>
      </c>
      <c r="F397" s="2">
        <v>5130.6123198606701</v>
      </c>
    </row>
    <row r="398" spans="1:6">
      <c r="A398" t="s">
        <v>4</v>
      </c>
      <c r="B398">
        <v>4216</v>
      </c>
      <c r="C398" t="s">
        <v>29</v>
      </c>
      <c r="D398">
        <v>2016</v>
      </c>
      <c r="E398" t="s">
        <v>740</v>
      </c>
      <c r="F398" s="2">
        <v>1828.06462098987</v>
      </c>
    </row>
    <row r="399" spans="1:6">
      <c r="A399" t="s">
        <v>4</v>
      </c>
      <c r="B399">
        <v>4216</v>
      </c>
      <c r="C399" t="s">
        <v>29</v>
      </c>
      <c r="D399">
        <v>2016</v>
      </c>
      <c r="E399" t="s">
        <v>741</v>
      </c>
      <c r="F399" s="2">
        <v>8415.7106724314799</v>
      </c>
    </row>
    <row r="400" spans="1:6">
      <c r="A400" t="s">
        <v>4</v>
      </c>
      <c r="B400">
        <v>4216</v>
      </c>
      <c r="C400" t="s">
        <v>29</v>
      </c>
      <c r="D400">
        <v>2017</v>
      </c>
      <c r="E400" t="s">
        <v>744</v>
      </c>
      <c r="F400" s="2">
        <v>21740.27035974</v>
      </c>
    </row>
    <row r="401" spans="1:6">
      <c r="A401" t="s">
        <v>4</v>
      </c>
      <c r="B401">
        <v>4216</v>
      </c>
      <c r="C401" t="s">
        <v>29</v>
      </c>
      <c r="D401">
        <v>2017</v>
      </c>
      <c r="E401" t="s">
        <v>745</v>
      </c>
      <c r="F401" s="2">
        <v>0</v>
      </c>
    </row>
    <row r="402" spans="1:6">
      <c r="A402" t="s">
        <v>4</v>
      </c>
      <c r="B402">
        <v>4216</v>
      </c>
      <c r="C402" t="s">
        <v>29</v>
      </c>
      <c r="D402">
        <v>2018</v>
      </c>
      <c r="E402" t="s">
        <v>742</v>
      </c>
      <c r="F402" s="2">
        <v>2164.26167656098</v>
      </c>
    </row>
    <row r="403" spans="1:6">
      <c r="A403" t="s">
        <v>4</v>
      </c>
      <c r="B403">
        <v>4216</v>
      </c>
      <c r="C403" t="s">
        <v>29</v>
      </c>
      <c r="D403">
        <v>2018</v>
      </c>
      <c r="E403" t="s">
        <v>743</v>
      </c>
      <c r="F403" s="2">
        <v>0</v>
      </c>
    </row>
    <row r="404" spans="1:6">
      <c r="A404" t="s">
        <v>4</v>
      </c>
      <c r="B404">
        <v>4216</v>
      </c>
      <c r="C404" t="s">
        <v>29</v>
      </c>
      <c r="D404">
        <v>2019</v>
      </c>
      <c r="E404" t="s">
        <v>738</v>
      </c>
      <c r="F404" s="2">
        <v>0</v>
      </c>
    </row>
    <row r="405" spans="1:6">
      <c r="A405" t="s">
        <v>4</v>
      </c>
      <c r="B405">
        <v>4216</v>
      </c>
      <c r="C405" t="s">
        <v>29</v>
      </c>
      <c r="D405">
        <v>2019</v>
      </c>
      <c r="E405" t="s">
        <v>739</v>
      </c>
      <c r="F405" s="2">
        <v>5078.39914768381</v>
      </c>
    </row>
    <row r="406" spans="1:6">
      <c r="A406" t="s">
        <v>4</v>
      </c>
      <c r="B406">
        <v>4216</v>
      </c>
      <c r="C406" t="s">
        <v>29</v>
      </c>
      <c r="D406">
        <v>2019</v>
      </c>
      <c r="E406" t="s">
        <v>741</v>
      </c>
      <c r="F406" s="2">
        <v>7712.2037246134396</v>
      </c>
    </row>
    <row r="407" spans="1:6">
      <c r="A407" t="s">
        <v>4</v>
      </c>
      <c r="B407">
        <v>4216</v>
      </c>
      <c r="C407" t="s">
        <v>29</v>
      </c>
      <c r="D407">
        <v>2020</v>
      </c>
      <c r="E407" t="s">
        <v>737</v>
      </c>
      <c r="F407" s="2">
        <v>860.63487959398299</v>
      </c>
    </row>
    <row r="408" spans="1:6">
      <c r="A408" t="s">
        <v>4</v>
      </c>
      <c r="B408">
        <v>4216</v>
      </c>
      <c r="C408" t="s">
        <v>29</v>
      </c>
      <c r="D408">
        <v>2020</v>
      </c>
      <c r="E408" t="s">
        <v>744</v>
      </c>
      <c r="F408" s="2">
        <v>26323.713505604999</v>
      </c>
    </row>
    <row r="409" spans="1:6">
      <c r="A409" t="s">
        <v>4</v>
      </c>
      <c r="B409">
        <v>4216</v>
      </c>
      <c r="C409" t="s">
        <v>29</v>
      </c>
      <c r="D409">
        <v>2020</v>
      </c>
      <c r="E409" t="s">
        <v>745</v>
      </c>
      <c r="F409" s="2">
        <v>0.13997398382023701</v>
      </c>
    </row>
    <row r="410" spans="1:6">
      <c r="A410" t="s">
        <v>4</v>
      </c>
      <c r="B410">
        <v>4216</v>
      </c>
      <c r="C410" t="s">
        <v>29</v>
      </c>
      <c r="D410">
        <v>2021</v>
      </c>
      <c r="E410" t="s">
        <v>743</v>
      </c>
      <c r="F410" s="2">
        <v>0</v>
      </c>
    </row>
    <row r="411" spans="1:6">
      <c r="A411" t="s">
        <v>4</v>
      </c>
      <c r="B411">
        <v>4216</v>
      </c>
      <c r="C411" t="s">
        <v>29</v>
      </c>
      <c r="D411">
        <v>2022</v>
      </c>
      <c r="E411" t="s">
        <v>738</v>
      </c>
      <c r="F411" s="2">
        <v>0</v>
      </c>
    </row>
    <row r="412" spans="1:6">
      <c r="A412" t="s">
        <v>4</v>
      </c>
      <c r="B412">
        <v>4216</v>
      </c>
      <c r="C412" t="s">
        <v>29</v>
      </c>
      <c r="D412">
        <v>2022</v>
      </c>
      <c r="E412" t="s">
        <v>739</v>
      </c>
      <c r="F412" s="2">
        <v>6118.7343920409803</v>
      </c>
    </row>
    <row r="413" spans="1:6">
      <c r="A413" t="s">
        <v>4</v>
      </c>
      <c r="B413">
        <v>4216</v>
      </c>
      <c r="C413" t="s">
        <v>29</v>
      </c>
      <c r="D413">
        <v>2022</v>
      </c>
      <c r="E413" t="s">
        <v>741</v>
      </c>
      <c r="F413" s="2">
        <v>7864.6081124540997</v>
      </c>
    </row>
    <row r="414" spans="1:6">
      <c r="A414" t="s">
        <v>4</v>
      </c>
      <c r="B414">
        <v>4216</v>
      </c>
      <c r="C414" t="s">
        <v>29</v>
      </c>
      <c r="D414">
        <v>2023</v>
      </c>
      <c r="E414" t="s">
        <v>736</v>
      </c>
      <c r="F414" s="2">
        <v>328.97850657818702</v>
      </c>
    </row>
    <row r="415" spans="1:6">
      <c r="A415" t="s">
        <v>4</v>
      </c>
      <c r="B415">
        <v>4216</v>
      </c>
      <c r="C415" t="s">
        <v>29</v>
      </c>
      <c r="D415">
        <v>2023</v>
      </c>
      <c r="E415" t="s">
        <v>737</v>
      </c>
      <c r="F415" s="2">
        <v>813.308946557833</v>
      </c>
    </row>
    <row r="416" spans="1:6">
      <c r="A416" t="s">
        <v>4</v>
      </c>
      <c r="B416">
        <v>4216</v>
      </c>
      <c r="C416" t="s">
        <v>29</v>
      </c>
      <c r="D416">
        <v>2023</v>
      </c>
      <c r="E416" t="s">
        <v>744</v>
      </c>
      <c r="F416" s="2">
        <v>29970.700173054502</v>
      </c>
    </row>
    <row r="417" spans="1:6">
      <c r="A417" t="s">
        <v>4</v>
      </c>
      <c r="B417">
        <v>4216</v>
      </c>
      <c r="C417" t="s">
        <v>29</v>
      </c>
      <c r="D417">
        <v>2023</v>
      </c>
      <c r="E417" t="s">
        <v>740</v>
      </c>
      <c r="F417" s="2">
        <v>603.44781395720895</v>
      </c>
    </row>
    <row r="418" spans="1:6">
      <c r="A418" t="s">
        <v>4</v>
      </c>
      <c r="B418">
        <v>4216</v>
      </c>
      <c r="C418" t="s">
        <v>29</v>
      </c>
      <c r="D418">
        <v>2023</v>
      </c>
      <c r="E418" t="s">
        <v>745</v>
      </c>
      <c r="F418" s="2">
        <v>0</v>
      </c>
    </row>
    <row r="419" spans="1:6">
      <c r="A419" t="s">
        <v>4</v>
      </c>
      <c r="B419">
        <v>4216</v>
      </c>
      <c r="C419" t="s">
        <v>29</v>
      </c>
      <c r="D419">
        <v>2024</v>
      </c>
      <c r="E419" t="s">
        <v>743</v>
      </c>
      <c r="F419" s="2">
        <v>0</v>
      </c>
    </row>
    <row r="420" spans="1:6">
      <c r="A420" t="s">
        <v>4</v>
      </c>
      <c r="B420">
        <v>4217</v>
      </c>
      <c r="C420" t="s">
        <v>31</v>
      </c>
      <c r="D420">
        <v>2011</v>
      </c>
      <c r="E420" t="s">
        <v>736</v>
      </c>
      <c r="F420" s="2">
        <v>538.28229246908802</v>
      </c>
    </row>
    <row r="421" spans="1:6">
      <c r="A421" t="s">
        <v>4</v>
      </c>
      <c r="B421">
        <v>4217</v>
      </c>
      <c r="C421" t="s">
        <v>31</v>
      </c>
      <c r="D421">
        <v>2011</v>
      </c>
      <c r="E421" t="s">
        <v>744</v>
      </c>
      <c r="F421" s="2">
        <v>0</v>
      </c>
    </row>
    <row r="422" spans="1:6">
      <c r="A422" t="s">
        <v>4</v>
      </c>
      <c r="B422">
        <v>4217</v>
      </c>
      <c r="C422" t="s">
        <v>31</v>
      </c>
      <c r="D422">
        <v>2011</v>
      </c>
      <c r="E422" t="s">
        <v>740</v>
      </c>
      <c r="F422" s="2">
        <v>547.23528123050005</v>
      </c>
    </row>
    <row r="423" spans="1:6">
      <c r="A423" t="s">
        <v>4</v>
      </c>
      <c r="B423">
        <v>4217</v>
      </c>
      <c r="C423" t="s">
        <v>31</v>
      </c>
      <c r="D423">
        <v>2013</v>
      </c>
      <c r="E423" t="s">
        <v>742</v>
      </c>
      <c r="F423" s="2">
        <v>1829.1435666074201</v>
      </c>
    </row>
    <row r="424" spans="1:6">
      <c r="A424" t="s">
        <v>4</v>
      </c>
      <c r="B424">
        <v>4217</v>
      </c>
      <c r="C424" t="s">
        <v>31</v>
      </c>
      <c r="D424">
        <v>2013</v>
      </c>
      <c r="E424" t="s">
        <v>738</v>
      </c>
      <c r="F424" s="2">
        <v>0</v>
      </c>
    </row>
    <row r="425" spans="1:6">
      <c r="A425" t="s">
        <v>4</v>
      </c>
      <c r="B425">
        <v>4217</v>
      </c>
      <c r="C425" t="s">
        <v>31</v>
      </c>
      <c r="D425">
        <v>2013</v>
      </c>
      <c r="E425" t="s">
        <v>741</v>
      </c>
      <c r="F425" s="2">
        <v>5609.65136768313</v>
      </c>
    </row>
    <row r="426" spans="1:6">
      <c r="A426" t="s">
        <v>4</v>
      </c>
      <c r="B426">
        <v>4217</v>
      </c>
      <c r="C426" t="s">
        <v>31</v>
      </c>
      <c r="D426">
        <v>2015</v>
      </c>
      <c r="E426" t="s">
        <v>743</v>
      </c>
      <c r="F426" s="2">
        <v>0</v>
      </c>
    </row>
    <row r="427" spans="1:6">
      <c r="A427" t="s">
        <v>4</v>
      </c>
      <c r="B427">
        <v>4217</v>
      </c>
      <c r="C427" t="s">
        <v>31</v>
      </c>
      <c r="D427">
        <v>2015</v>
      </c>
      <c r="E427" t="s">
        <v>745</v>
      </c>
      <c r="F427" s="2">
        <v>0</v>
      </c>
    </row>
    <row r="428" spans="1:6">
      <c r="A428" t="s">
        <v>4</v>
      </c>
      <c r="B428">
        <v>4217</v>
      </c>
      <c r="C428" t="s">
        <v>31</v>
      </c>
      <c r="D428">
        <v>2016</v>
      </c>
      <c r="E428" t="s">
        <v>742</v>
      </c>
      <c r="F428" s="2">
        <v>1975.9155188623299</v>
      </c>
    </row>
    <row r="429" spans="1:6">
      <c r="A429" t="s">
        <v>4</v>
      </c>
      <c r="B429">
        <v>4217</v>
      </c>
      <c r="C429" t="s">
        <v>31</v>
      </c>
      <c r="D429">
        <v>2016</v>
      </c>
      <c r="E429" t="s">
        <v>738</v>
      </c>
      <c r="F429" s="2">
        <v>0</v>
      </c>
    </row>
    <row r="430" spans="1:6">
      <c r="A430" t="s">
        <v>4</v>
      </c>
      <c r="B430">
        <v>4217</v>
      </c>
      <c r="C430" t="s">
        <v>31</v>
      </c>
      <c r="D430">
        <v>2016</v>
      </c>
      <c r="E430" t="s">
        <v>741</v>
      </c>
      <c r="F430" s="2">
        <v>5396.8995765925301</v>
      </c>
    </row>
    <row r="431" spans="1:6">
      <c r="A431" t="s">
        <v>4</v>
      </c>
      <c r="B431">
        <v>4217</v>
      </c>
      <c r="C431" t="s">
        <v>31</v>
      </c>
      <c r="D431">
        <v>2017</v>
      </c>
      <c r="E431" t="s">
        <v>737</v>
      </c>
      <c r="F431" s="2">
        <v>430.23758118207297</v>
      </c>
    </row>
    <row r="432" spans="1:6">
      <c r="A432" t="s">
        <v>4</v>
      </c>
      <c r="B432">
        <v>4217</v>
      </c>
      <c r="C432" t="s">
        <v>31</v>
      </c>
      <c r="D432">
        <v>2017</v>
      </c>
      <c r="E432" t="s">
        <v>744</v>
      </c>
      <c r="F432" s="2">
        <v>0</v>
      </c>
    </row>
    <row r="433" spans="1:6">
      <c r="A433" t="s">
        <v>4</v>
      </c>
      <c r="B433">
        <v>4217</v>
      </c>
      <c r="C433" t="s">
        <v>31</v>
      </c>
      <c r="D433">
        <v>2017</v>
      </c>
      <c r="E433" t="s">
        <v>739</v>
      </c>
      <c r="F433" s="2">
        <v>5647.0428821906698</v>
      </c>
    </row>
    <row r="434" spans="1:6">
      <c r="A434" t="s">
        <v>4</v>
      </c>
      <c r="B434">
        <v>4217</v>
      </c>
      <c r="C434" t="s">
        <v>31</v>
      </c>
      <c r="D434">
        <v>2017</v>
      </c>
      <c r="E434" t="s">
        <v>740</v>
      </c>
      <c r="F434" s="2">
        <v>365.11536650616699</v>
      </c>
    </row>
    <row r="435" spans="1:6">
      <c r="A435" t="s">
        <v>4</v>
      </c>
      <c r="B435">
        <v>4217</v>
      </c>
      <c r="C435" t="s">
        <v>31</v>
      </c>
      <c r="D435">
        <v>2018</v>
      </c>
      <c r="E435" t="s">
        <v>743</v>
      </c>
      <c r="F435" s="2">
        <v>0</v>
      </c>
    </row>
    <row r="436" spans="1:6">
      <c r="A436" t="s">
        <v>4</v>
      </c>
      <c r="B436">
        <v>4217</v>
      </c>
      <c r="C436" t="s">
        <v>31</v>
      </c>
      <c r="D436">
        <v>2018</v>
      </c>
      <c r="E436" t="s">
        <v>745</v>
      </c>
      <c r="F436" s="2">
        <v>2.5931725223013302</v>
      </c>
    </row>
    <row r="437" spans="1:6">
      <c r="A437" t="s">
        <v>4</v>
      </c>
      <c r="B437">
        <v>4217</v>
      </c>
      <c r="C437" t="s">
        <v>31</v>
      </c>
      <c r="D437">
        <v>2019</v>
      </c>
      <c r="E437" t="s">
        <v>738</v>
      </c>
      <c r="F437" s="2">
        <v>0</v>
      </c>
    </row>
    <row r="438" spans="1:6">
      <c r="A438" t="s">
        <v>4</v>
      </c>
      <c r="B438">
        <v>4217</v>
      </c>
      <c r="C438" t="s">
        <v>31</v>
      </c>
      <c r="D438">
        <v>2019</v>
      </c>
      <c r="E438" t="s">
        <v>741</v>
      </c>
      <c r="F438" s="2">
        <v>5067.9177608299597</v>
      </c>
    </row>
    <row r="439" spans="1:6">
      <c r="A439" t="s">
        <v>4</v>
      </c>
      <c r="B439">
        <v>4217</v>
      </c>
      <c r="C439" t="s">
        <v>31</v>
      </c>
      <c r="D439">
        <v>2020</v>
      </c>
      <c r="E439" t="s">
        <v>737</v>
      </c>
      <c r="F439" s="2">
        <v>403.10033191374202</v>
      </c>
    </row>
    <row r="440" spans="1:6">
      <c r="A440" t="s">
        <v>4</v>
      </c>
      <c r="B440">
        <v>4217</v>
      </c>
      <c r="C440" t="s">
        <v>31</v>
      </c>
      <c r="D440">
        <v>2020</v>
      </c>
      <c r="E440" t="s">
        <v>744</v>
      </c>
      <c r="F440" s="2">
        <v>0</v>
      </c>
    </row>
    <row r="441" spans="1:6">
      <c r="A441" t="s">
        <v>4</v>
      </c>
      <c r="B441">
        <v>4217</v>
      </c>
      <c r="C441" t="s">
        <v>31</v>
      </c>
      <c r="D441">
        <v>2020</v>
      </c>
      <c r="E441" t="s">
        <v>739</v>
      </c>
      <c r="F441" s="2">
        <v>6398.4288723024501</v>
      </c>
    </row>
    <row r="442" spans="1:6">
      <c r="A442" t="s">
        <v>4</v>
      </c>
      <c r="B442">
        <v>4217</v>
      </c>
      <c r="C442" t="s">
        <v>31</v>
      </c>
      <c r="D442">
        <v>2021</v>
      </c>
      <c r="E442" t="s">
        <v>736</v>
      </c>
      <c r="F442" s="2">
        <v>390.18130723008898</v>
      </c>
    </row>
    <row r="443" spans="1:6">
      <c r="A443" t="s">
        <v>4</v>
      </c>
      <c r="B443">
        <v>4217</v>
      </c>
      <c r="C443" t="s">
        <v>31</v>
      </c>
      <c r="D443">
        <v>2021</v>
      </c>
      <c r="E443" t="s">
        <v>743</v>
      </c>
      <c r="F443" s="2">
        <v>0</v>
      </c>
    </row>
    <row r="444" spans="1:6">
      <c r="A444" t="s">
        <v>4</v>
      </c>
      <c r="B444">
        <v>4217</v>
      </c>
      <c r="C444" t="s">
        <v>31</v>
      </c>
      <c r="D444">
        <v>2021</v>
      </c>
      <c r="E444" t="s">
        <v>745</v>
      </c>
      <c r="F444" s="2">
        <v>0</v>
      </c>
    </row>
    <row r="445" spans="1:6">
      <c r="A445" t="s">
        <v>4</v>
      </c>
      <c r="B445">
        <v>4217</v>
      </c>
      <c r="C445" t="s">
        <v>31</v>
      </c>
      <c r="D445">
        <v>2023</v>
      </c>
      <c r="E445" t="s">
        <v>742</v>
      </c>
      <c r="F445" s="2">
        <v>2154.44081879436</v>
      </c>
    </row>
    <row r="446" spans="1:6">
      <c r="A446" t="s">
        <v>4</v>
      </c>
      <c r="B446">
        <v>4217</v>
      </c>
      <c r="C446" t="s">
        <v>31</v>
      </c>
      <c r="D446">
        <v>2023</v>
      </c>
      <c r="E446" t="s">
        <v>737</v>
      </c>
      <c r="F446" s="2">
        <v>365.89965794590802</v>
      </c>
    </row>
    <row r="447" spans="1:6">
      <c r="A447" t="s">
        <v>4</v>
      </c>
      <c r="B447">
        <v>4217</v>
      </c>
      <c r="C447" t="s">
        <v>31</v>
      </c>
      <c r="D447">
        <v>2023</v>
      </c>
      <c r="E447" t="s">
        <v>739</v>
      </c>
      <c r="F447" s="2">
        <v>5843.9673553338698</v>
      </c>
    </row>
    <row r="448" spans="1:6">
      <c r="A448" t="s">
        <v>4</v>
      </c>
      <c r="B448">
        <v>4217</v>
      </c>
      <c r="C448" t="s">
        <v>31</v>
      </c>
      <c r="D448">
        <v>2024</v>
      </c>
      <c r="E448" t="s">
        <v>736</v>
      </c>
      <c r="F448" s="2">
        <v>360.31228313240899</v>
      </c>
    </row>
    <row r="449" spans="1:6">
      <c r="A449" t="s">
        <v>4</v>
      </c>
      <c r="B449">
        <v>4217</v>
      </c>
      <c r="C449" t="s">
        <v>31</v>
      </c>
      <c r="D449">
        <v>2024</v>
      </c>
      <c r="E449" t="s">
        <v>740</v>
      </c>
      <c r="F449" s="2">
        <v>302.83650067682697</v>
      </c>
    </row>
    <row r="450" spans="1:6">
      <c r="A450" t="s">
        <v>4</v>
      </c>
      <c r="B450">
        <v>4217</v>
      </c>
      <c r="C450" t="s">
        <v>31</v>
      </c>
      <c r="D450">
        <v>2024</v>
      </c>
      <c r="E450" t="s">
        <v>745</v>
      </c>
      <c r="F450" s="2">
        <v>0</v>
      </c>
    </row>
    <row r="451" spans="1:6">
      <c r="A451" t="s">
        <v>4</v>
      </c>
      <c r="B451">
        <v>4218</v>
      </c>
      <c r="C451" t="s">
        <v>33</v>
      </c>
      <c r="D451">
        <v>2009</v>
      </c>
      <c r="E451" t="s">
        <v>738</v>
      </c>
      <c r="F451" s="2">
        <v>0</v>
      </c>
    </row>
    <row r="452" spans="1:6">
      <c r="A452" t="s">
        <v>4</v>
      </c>
      <c r="B452">
        <v>4218</v>
      </c>
      <c r="C452" t="s">
        <v>33</v>
      </c>
      <c r="D452">
        <v>2009</v>
      </c>
      <c r="E452" t="s">
        <v>739</v>
      </c>
      <c r="F452" s="2">
        <v>1906.3334106652101</v>
      </c>
    </row>
    <row r="453" spans="1:6">
      <c r="A453" t="s">
        <v>4</v>
      </c>
      <c r="B453">
        <v>4218</v>
      </c>
      <c r="C453" t="s">
        <v>33</v>
      </c>
      <c r="D453">
        <v>2009</v>
      </c>
      <c r="E453" t="s">
        <v>741</v>
      </c>
      <c r="F453" s="2">
        <v>2200.0184947269399</v>
      </c>
    </row>
    <row r="454" spans="1:6">
      <c r="A454" t="s">
        <v>4</v>
      </c>
      <c r="B454">
        <v>4218</v>
      </c>
      <c r="C454" t="s">
        <v>33</v>
      </c>
      <c r="D454">
        <v>2011</v>
      </c>
      <c r="E454" t="s">
        <v>743</v>
      </c>
      <c r="F454" s="2">
        <v>0</v>
      </c>
    </row>
    <row r="455" spans="1:6">
      <c r="A455" t="s">
        <v>4</v>
      </c>
      <c r="B455">
        <v>4218</v>
      </c>
      <c r="C455" t="s">
        <v>33</v>
      </c>
      <c r="D455">
        <v>2013</v>
      </c>
      <c r="E455" t="s">
        <v>736</v>
      </c>
      <c r="F455" s="2">
        <v>96.620957206031704</v>
      </c>
    </row>
    <row r="456" spans="1:6">
      <c r="A456" t="s">
        <v>4</v>
      </c>
      <c r="B456">
        <v>4218</v>
      </c>
      <c r="C456" t="s">
        <v>33</v>
      </c>
      <c r="D456">
        <v>2013</v>
      </c>
      <c r="E456" t="s">
        <v>737</v>
      </c>
      <c r="F456" s="2">
        <v>422.39251544834099</v>
      </c>
    </row>
    <row r="457" spans="1:6">
      <c r="A457" t="s">
        <v>4</v>
      </c>
      <c r="B457">
        <v>4218</v>
      </c>
      <c r="C457" t="s">
        <v>33</v>
      </c>
      <c r="D457">
        <v>2013</v>
      </c>
      <c r="E457" t="s">
        <v>744</v>
      </c>
      <c r="F457" s="2">
        <v>0</v>
      </c>
    </row>
    <row r="458" spans="1:6">
      <c r="A458" t="s">
        <v>4</v>
      </c>
      <c r="B458">
        <v>4218</v>
      </c>
      <c r="C458" t="s">
        <v>33</v>
      </c>
      <c r="D458">
        <v>2013</v>
      </c>
      <c r="E458" t="s">
        <v>740</v>
      </c>
      <c r="F458" s="2">
        <v>172.422800986737</v>
      </c>
    </row>
    <row r="459" spans="1:6">
      <c r="A459" t="s">
        <v>4</v>
      </c>
      <c r="B459">
        <v>4218</v>
      </c>
      <c r="C459" t="s">
        <v>33</v>
      </c>
      <c r="D459">
        <v>2013</v>
      </c>
      <c r="E459" t="s">
        <v>745</v>
      </c>
      <c r="F459" s="2">
        <v>0</v>
      </c>
    </row>
    <row r="460" spans="1:6">
      <c r="A460" t="s">
        <v>4</v>
      </c>
      <c r="B460">
        <v>4218</v>
      </c>
      <c r="C460" t="s">
        <v>33</v>
      </c>
      <c r="D460">
        <v>2015</v>
      </c>
      <c r="E460" t="s">
        <v>742</v>
      </c>
      <c r="F460" s="2">
        <v>684.25015866548097</v>
      </c>
    </row>
    <row r="461" spans="1:6">
      <c r="A461" t="s">
        <v>4</v>
      </c>
      <c r="B461">
        <v>4218</v>
      </c>
      <c r="C461" t="s">
        <v>33</v>
      </c>
      <c r="D461">
        <v>2015</v>
      </c>
      <c r="E461" t="s">
        <v>741</v>
      </c>
      <c r="F461" s="2">
        <v>2157.8659795052499</v>
      </c>
    </row>
    <row r="462" spans="1:6">
      <c r="A462" t="s">
        <v>4</v>
      </c>
      <c r="B462">
        <v>4218</v>
      </c>
      <c r="C462" t="s">
        <v>33</v>
      </c>
      <c r="D462">
        <v>2016</v>
      </c>
      <c r="E462" t="s">
        <v>736</v>
      </c>
      <c r="F462" s="2">
        <v>100.57984206019199</v>
      </c>
    </row>
    <row r="463" spans="1:6">
      <c r="A463" t="s">
        <v>4</v>
      </c>
      <c r="B463">
        <v>4218</v>
      </c>
      <c r="C463" t="s">
        <v>33</v>
      </c>
      <c r="D463">
        <v>2016</v>
      </c>
      <c r="E463" t="s">
        <v>737</v>
      </c>
      <c r="F463" s="2">
        <v>515.17907457329295</v>
      </c>
    </row>
    <row r="464" spans="1:6">
      <c r="A464" t="s">
        <v>4</v>
      </c>
      <c r="B464">
        <v>4218</v>
      </c>
      <c r="C464" t="s">
        <v>33</v>
      </c>
      <c r="D464">
        <v>2016</v>
      </c>
      <c r="E464" t="s">
        <v>740</v>
      </c>
      <c r="F464" s="2">
        <v>169.10765158985299</v>
      </c>
    </row>
    <row r="465" spans="1:6">
      <c r="A465" t="s">
        <v>4</v>
      </c>
      <c r="B465">
        <v>4218</v>
      </c>
      <c r="C465" t="s">
        <v>33</v>
      </c>
      <c r="D465">
        <v>2016</v>
      </c>
      <c r="E465" t="s">
        <v>745</v>
      </c>
      <c r="F465" s="2">
        <v>0</v>
      </c>
    </row>
    <row r="466" spans="1:6">
      <c r="A466" t="s">
        <v>4</v>
      </c>
      <c r="B466">
        <v>4218</v>
      </c>
      <c r="C466" t="s">
        <v>33</v>
      </c>
      <c r="D466">
        <v>2017</v>
      </c>
      <c r="E466" t="s">
        <v>743</v>
      </c>
      <c r="F466" s="2">
        <v>0</v>
      </c>
    </row>
    <row r="467" spans="1:6">
      <c r="A467" t="s">
        <v>4</v>
      </c>
      <c r="B467">
        <v>4218</v>
      </c>
      <c r="C467" t="s">
        <v>33</v>
      </c>
      <c r="D467">
        <v>2018</v>
      </c>
      <c r="E467" t="s">
        <v>742</v>
      </c>
      <c r="F467" s="2">
        <v>605.79402520367898</v>
      </c>
    </row>
    <row r="468" spans="1:6">
      <c r="A468" t="s">
        <v>4</v>
      </c>
      <c r="B468">
        <v>4218</v>
      </c>
      <c r="C468" t="s">
        <v>33</v>
      </c>
      <c r="D468">
        <v>2019</v>
      </c>
      <c r="E468" t="s">
        <v>736</v>
      </c>
      <c r="F468" s="2">
        <v>93.975472126714706</v>
      </c>
    </row>
    <row r="469" spans="1:6">
      <c r="A469" t="s">
        <v>4</v>
      </c>
      <c r="B469">
        <v>4218</v>
      </c>
      <c r="C469" t="s">
        <v>33</v>
      </c>
      <c r="D469">
        <v>2019</v>
      </c>
      <c r="E469" t="s">
        <v>737</v>
      </c>
      <c r="F469" s="2">
        <v>378.35908655344002</v>
      </c>
    </row>
    <row r="470" spans="1:6">
      <c r="A470" t="s">
        <v>4</v>
      </c>
      <c r="B470">
        <v>4218</v>
      </c>
      <c r="C470" t="s">
        <v>33</v>
      </c>
      <c r="D470">
        <v>2019</v>
      </c>
      <c r="E470" t="s">
        <v>738</v>
      </c>
      <c r="F470" s="2">
        <v>0</v>
      </c>
    </row>
    <row r="471" spans="1:6">
      <c r="A471" t="s">
        <v>4</v>
      </c>
      <c r="B471">
        <v>4218</v>
      </c>
      <c r="C471" t="s">
        <v>33</v>
      </c>
      <c r="D471">
        <v>2019</v>
      </c>
      <c r="E471" t="s">
        <v>739</v>
      </c>
      <c r="F471" s="2">
        <v>2399.9843295855899</v>
      </c>
    </row>
    <row r="472" spans="1:6">
      <c r="A472" t="s">
        <v>4</v>
      </c>
      <c r="B472">
        <v>4218</v>
      </c>
      <c r="C472" t="s">
        <v>33</v>
      </c>
      <c r="D472">
        <v>2019</v>
      </c>
      <c r="E472" t="s">
        <v>740</v>
      </c>
      <c r="F472" s="2">
        <v>117.471654581683</v>
      </c>
    </row>
    <row r="473" spans="1:6">
      <c r="A473" t="s">
        <v>4</v>
      </c>
      <c r="B473">
        <v>4218</v>
      </c>
      <c r="C473" t="s">
        <v>33</v>
      </c>
      <c r="D473">
        <v>2020</v>
      </c>
      <c r="E473" t="s">
        <v>744</v>
      </c>
      <c r="F473" s="2">
        <v>0</v>
      </c>
    </row>
    <row r="474" spans="1:6">
      <c r="A474" t="s">
        <v>4</v>
      </c>
      <c r="B474">
        <v>4218</v>
      </c>
      <c r="C474" t="s">
        <v>33</v>
      </c>
      <c r="D474">
        <v>2021</v>
      </c>
      <c r="E474" t="s">
        <v>742</v>
      </c>
      <c r="F474" s="2">
        <v>929.79995468113998</v>
      </c>
    </row>
    <row r="475" spans="1:6">
      <c r="A475" t="s">
        <v>4</v>
      </c>
      <c r="B475">
        <v>4218</v>
      </c>
      <c r="C475" t="s">
        <v>33</v>
      </c>
      <c r="D475">
        <v>2022</v>
      </c>
      <c r="E475" t="s">
        <v>738</v>
      </c>
      <c r="F475" s="2">
        <v>0</v>
      </c>
    </row>
    <row r="476" spans="1:6">
      <c r="A476" t="s">
        <v>4</v>
      </c>
      <c r="B476">
        <v>4218</v>
      </c>
      <c r="C476" t="s">
        <v>33</v>
      </c>
      <c r="D476">
        <v>2022</v>
      </c>
      <c r="E476" t="s">
        <v>739</v>
      </c>
      <c r="F476" s="2">
        <v>2348.1762630989501</v>
      </c>
    </row>
    <row r="477" spans="1:6">
      <c r="A477" t="s">
        <v>4</v>
      </c>
      <c r="B477">
        <v>4218</v>
      </c>
      <c r="C477" t="s">
        <v>33</v>
      </c>
      <c r="D477">
        <v>2022</v>
      </c>
      <c r="E477" t="s">
        <v>740</v>
      </c>
      <c r="F477" s="2">
        <v>133.785670567729</v>
      </c>
    </row>
    <row r="478" spans="1:6">
      <c r="A478" t="s">
        <v>4</v>
      </c>
      <c r="B478">
        <v>4218</v>
      </c>
      <c r="C478" t="s">
        <v>33</v>
      </c>
      <c r="D478">
        <v>2022</v>
      </c>
      <c r="E478" t="s">
        <v>741</v>
      </c>
      <c r="F478" s="2">
        <v>1904.6891596903599</v>
      </c>
    </row>
    <row r="479" spans="1:6">
      <c r="A479" t="s">
        <v>4</v>
      </c>
      <c r="B479">
        <v>4218</v>
      </c>
      <c r="C479" t="s">
        <v>33</v>
      </c>
      <c r="D479">
        <v>2023</v>
      </c>
      <c r="E479" t="s">
        <v>744</v>
      </c>
      <c r="F479" s="2">
        <v>171.43736100000001</v>
      </c>
    </row>
    <row r="480" spans="1:6">
      <c r="A480" t="s">
        <v>4</v>
      </c>
      <c r="B480">
        <v>4218</v>
      </c>
      <c r="C480" t="s">
        <v>33</v>
      </c>
      <c r="D480">
        <v>2023</v>
      </c>
      <c r="E480" t="s">
        <v>745</v>
      </c>
      <c r="F480" s="2">
        <v>0</v>
      </c>
    </row>
    <row r="481" spans="1:6">
      <c r="A481" t="s">
        <v>4</v>
      </c>
      <c r="B481">
        <v>4218</v>
      </c>
      <c r="C481" t="s">
        <v>33</v>
      </c>
      <c r="D481">
        <v>2024</v>
      </c>
      <c r="E481" t="s">
        <v>743</v>
      </c>
      <c r="F481" s="2">
        <v>0</v>
      </c>
    </row>
    <row r="482" spans="1:6">
      <c r="A482" t="s">
        <v>4</v>
      </c>
      <c r="B482">
        <v>4219</v>
      </c>
      <c r="C482" t="s">
        <v>35</v>
      </c>
      <c r="D482">
        <v>2009</v>
      </c>
      <c r="E482" t="s">
        <v>742</v>
      </c>
      <c r="F482" s="2">
        <v>1332.2905096413399</v>
      </c>
    </row>
    <row r="483" spans="1:6">
      <c r="A483" t="s">
        <v>4</v>
      </c>
      <c r="B483">
        <v>4219</v>
      </c>
      <c r="C483" t="s">
        <v>35</v>
      </c>
      <c r="D483">
        <v>2009</v>
      </c>
      <c r="E483" t="s">
        <v>739</v>
      </c>
      <c r="F483" s="2">
        <v>5844.15598089786</v>
      </c>
    </row>
    <row r="484" spans="1:6">
      <c r="A484" t="s">
        <v>4</v>
      </c>
      <c r="B484">
        <v>4219</v>
      </c>
      <c r="C484" t="s">
        <v>35</v>
      </c>
      <c r="D484">
        <v>2009</v>
      </c>
      <c r="E484" t="s">
        <v>741</v>
      </c>
      <c r="F484" s="2">
        <v>7933.2145728879696</v>
      </c>
    </row>
    <row r="485" spans="1:6">
      <c r="A485" t="s">
        <v>4</v>
      </c>
      <c r="B485">
        <v>4219</v>
      </c>
      <c r="C485" t="s">
        <v>35</v>
      </c>
      <c r="D485">
        <v>2011</v>
      </c>
      <c r="E485" t="s">
        <v>743</v>
      </c>
      <c r="F485" s="2">
        <v>0</v>
      </c>
    </row>
    <row r="486" spans="1:6">
      <c r="A486" t="s">
        <v>4</v>
      </c>
      <c r="B486">
        <v>4219</v>
      </c>
      <c r="C486" t="s">
        <v>35</v>
      </c>
      <c r="D486">
        <v>2013</v>
      </c>
      <c r="E486" t="s">
        <v>736</v>
      </c>
      <c r="F486" s="2">
        <v>3072.2449753006099</v>
      </c>
    </row>
    <row r="487" spans="1:6">
      <c r="A487" t="s">
        <v>4</v>
      </c>
      <c r="B487">
        <v>4219</v>
      </c>
      <c r="C487" t="s">
        <v>35</v>
      </c>
      <c r="D487">
        <v>2013</v>
      </c>
      <c r="E487" t="s">
        <v>737</v>
      </c>
      <c r="F487" s="2">
        <v>699.31397605016696</v>
      </c>
    </row>
    <row r="488" spans="1:6">
      <c r="A488" t="s">
        <v>4</v>
      </c>
      <c r="B488">
        <v>4219</v>
      </c>
      <c r="C488" t="s">
        <v>35</v>
      </c>
      <c r="D488">
        <v>2013</v>
      </c>
      <c r="E488" t="s">
        <v>738</v>
      </c>
      <c r="F488" s="2">
        <v>0</v>
      </c>
    </row>
    <row r="489" spans="1:6">
      <c r="A489" t="s">
        <v>4</v>
      </c>
      <c r="B489">
        <v>4219</v>
      </c>
      <c r="C489" t="s">
        <v>35</v>
      </c>
      <c r="D489">
        <v>2013</v>
      </c>
      <c r="E489" t="s">
        <v>740</v>
      </c>
      <c r="F489" s="2">
        <v>1345.8000767347201</v>
      </c>
    </row>
    <row r="490" spans="1:6">
      <c r="A490" t="s">
        <v>4</v>
      </c>
      <c r="B490">
        <v>4219</v>
      </c>
      <c r="C490" t="s">
        <v>35</v>
      </c>
      <c r="D490">
        <v>2015</v>
      </c>
      <c r="E490" t="s">
        <v>742</v>
      </c>
      <c r="F490" s="2">
        <v>1678.3737766679101</v>
      </c>
    </row>
    <row r="491" spans="1:6">
      <c r="A491" t="s">
        <v>4</v>
      </c>
      <c r="B491">
        <v>4219</v>
      </c>
      <c r="C491" t="s">
        <v>35</v>
      </c>
      <c r="D491">
        <v>2016</v>
      </c>
      <c r="E491" t="s">
        <v>736</v>
      </c>
      <c r="F491" s="2">
        <v>2594.4676280397798</v>
      </c>
    </row>
    <row r="492" spans="1:6">
      <c r="A492" t="s">
        <v>4</v>
      </c>
      <c r="B492">
        <v>4219</v>
      </c>
      <c r="C492" t="s">
        <v>35</v>
      </c>
      <c r="D492">
        <v>2016</v>
      </c>
      <c r="E492" t="s">
        <v>738</v>
      </c>
      <c r="F492" s="2">
        <v>0</v>
      </c>
    </row>
    <row r="493" spans="1:6">
      <c r="A493" t="s">
        <v>4</v>
      </c>
      <c r="B493">
        <v>4219</v>
      </c>
      <c r="C493" t="s">
        <v>35</v>
      </c>
      <c r="D493">
        <v>2016</v>
      </c>
      <c r="E493" t="s">
        <v>739</v>
      </c>
      <c r="F493" s="2">
        <v>6333.9958943818501</v>
      </c>
    </row>
    <row r="494" spans="1:6">
      <c r="A494" t="s">
        <v>4</v>
      </c>
      <c r="B494">
        <v>4219</v>
      </c>
      <c r="C494" t="s">
        <v>35</v>
      </c>
      <c r="D494">
        <v>2016</v>
      </c>
      <c r="E494" t="s">
        <v>740</v>
      </c>
      <c r="F494" s="2">
        <v>962.51725422821505</v>
      </c>
    </row>
    <row r="495" spans="1:6">
      <c r="A495" t="s">
        <v>4</v>
      </c>
      <c r="B495">
        <v>4219</v>
      </c>
      <c r="C495" t="s">
        <v>35</v>
      </c>
      <c r="D495">
        <v>2016</v>
      </c>
      <c r="E495" t="s">
        <v>741</v>
      </c>
      <c r="F495" s="2">
        <v>7517.1857886554199</v>
      </c>
    </row>
    <row r="496" spans="1:6">
      <c r="A496" t="s">
        <v>4</v>
      </c>
      <c r="B496">
        <v>4219</v>
      </c>
      <c r="C496" t="s">
        <v>35</v>
      </c>
      <c r="D496">
        <v>2017</v>
      </c>
      <c r="E496" t="s">
        <v>744</v>
      </c>
      <c r="F496" s="2">
        <v>0</v>
      </c>
    </row>
    <row r="497" spans="1:6">
      <c r="A497" t="s">
        <v>4</v>
      </c>
      <c r="B497">
        <v>4219</v>
      </c>
      <c r="C497" t="s">
        <v>35</v>
      </c>
      <c r="D497">
        <v>2017</v>
      </c>
      <c r="E497" t="s">
        <v>745</v>
      </c>
      <c r="F497" s="2">
        <v>0</v>
      </c>
    </row>
    <row r="498" spans="1:6">
      <c r="A498" t="s">
        <v>4</v>
      </c>
      <c r="B498">
        <v>4219</v>
      </c>
      <c r="C498" t="s">
        <v>35</v>
      </c>
      <c r="D498">
        <v>2018</v>
      </c>
      <c r="E498" t="s">
        <v>742</v>
      </c>
      <c r="F498" s="2">
        <v>2202.78702205127</v>
      </c>
    </row>
    <row r="499" spans="1:6">
      <c r="A499" t="s">
        <v>4</v>
      </c>
      <c r="B499">
        <v>4219</v>
      </c>
      <c r="C499" t="s">
        <v>35</v>
      </c>
      <c r="D499">
        <v>2018</v>
      </c>
      <c r="E499" t="s">
        <v>743</v>
      </c>
      <c r="F499" s="2">
        <v>0</v>
      </c>
    </row>
    <row r="500" spans="1:6">
      <c r="A500" t="s">
        <v>4</v>
      </c>
      <c r="B500">
        <v>4219</v>
      </c>
      <c r="C500" t="s">
        <v>35</v>
      </c>
      <c r="D500">
        <v>2019</v>
      </c>
      <c r="E500" t="s">
        <v>738</v>
      </c>
      <c r="F500" s="2">
        <v>0</v>
      </c>
    </row>
    <row r="501" spans="1:6">
      <c r="A501" t="s">
        <v>4</v>
      </c>
      <c r="B501">
        <v>4219</v>
      </c>
      <c r="C501" t="s">
        <v>35</v>
      </c>
      <c r="D501">
        <v>2019</v>
      </c>
      <c r="E501" t="s">
        <v>739</v>
      </c>
      <c r="F501" s="2">
        <v>6048.9710301057603</v>
      </c>
    </row>
    <row r="502" spans="1:6">
      <c r="A502" t="s">
        <v>4</v>
      </c>
      <c r="B502">
        <v>4219</v>
      </c>
      <c r="C502" t="s">
        <v>35</v>
      </c>
      <c r="D502">
        <v>2019</v>
      </c>
      <c r="E502" t="s">
        <v>741</v>
      </c>
      <c r="F502" s="2">
        <v>6960.88221869687</v>
      </c>
    </row>
    <row r="503" spans="1:6">
      <c r="A503" t="s">
        <v>4</v>
      </c>
      <c r="B503">
        <v>4219</v>
      </c>
      <c r="C503" t="s">
        <v>35</v>
      </c>
      <c r="D503">
        <v>2020</v>
      </c>
      <c r="E503" t="s">
        <v>737</v>
      </c>
      <c r="F503" s="2">
        <v>665.24833542321005</v>
      </c>
    </row>
    <row r="504" spans="1:6">
      <c r="A504" t="s">
        <v>4</v>
      </c>
      <c r="B504">
        <v>4219</v>
      </c>
      <c r="C504" t="s">
        <v>35</v>
      </c>
      <c r="D504">
        <v>2020</v>
      </c>
      <c r="E504" t="s">
        <v>744</v>
      </c>
      <c r="F504" s="2">
        <v>0</v>
      </c>
    </row>
    <row r="505" spans="1:6">
      <c r="A505" t="s">
        <v>4</v>
      </c>
      <c r="B505">
        <v>4219</v>
      </c>
      <c r="C505" t="s">
        <v>35</v>
      </c>
      <c r="D505">
        <v>2020</v>
      </c>
      <c r="E505" t="s">
        <v>745</v>
      </c>
      <c r="F505" s="2">
        <v>2.18834855717321E-2</v>
      </c>
    </row>
    <row r="506" spans="1:6">
      <c r="A506" t="s">
        <v>4</v>
      </c>
      <c r="B506">
        <v>4219</v>
      </c>
      <c r="C506" t="s">
        <v>35</v>
      </c>
      <c r="D506">
        <v>2021</v>
      </c>
      <c r="E506" t="s">
        <v>743</v>
      </c>
      <c r="F506" s="2">
        <v>0</v>
      </c>
    </row>
    <row r="507" spans="1:6">
      <c r="A507" t="s">
        <v>4</v>
      </c>
      <c r="B507">
        <v>4219</v>
      </c>
      <c r="C507" t="s">
        <v>35</v>
      </c>
      <c r="D507">
        <v>2022</v>
      </c>
      <c r="E507" t="s">
        <v>738</v>
      </c>
      <c r="F507" s="2">
        <v>0</v>
      </c>
    </row>
    <row r="508" spans="1:6">
      <c r="A508" t="s">
        <v>4</v>
      </c>
      <c r="B508">
        <v>4219</v>
      </c>
      <c r="C508" t="s">
        <v>35</v>
      </c>
      <c r="D508">
        <v>2022</v>
      </c>
      <c r="E508" t="s">
        <v>739</v>
      </c>
      <c r="F508" s="2">
        <v>6585.56640170844</v>
      </c>
    </row>
    <row r="509" spans="1:6">
      <c r="A509" t="s">
        <v>4</v>
      </c>
      <c r="B509">
        <v>4219</v>
      </c>
      <c r="C509" t="s">
        <v>35</v>
      </c>
      <c r="D509">
        <v>2022</v>
      </c>
      <c r="E509" t="s">
        <v>741</v>
      </c>
      <c r="F509" s="2">
        <v>7192.2826501598902</v>
      </c>
    </row>
    <row r="510" spans="1:6">
      <c r="A510" t="s">
        <v>4</v>
      </c>
      <c r="B510">
        <v>4219</v>
      </c>
      <c r="C510" t="s">
        <v>35</v>
      </c>
      <c r="D510">
        <v>2023</v>
      </c>
      <c r="E510" t="s">
        <v>736</v>
      </c>
      <c r="F510" s="2">
        <v>1890.1921865696199</v>
      </c>
    </row>
    <row r="511" spans="1:6">
      <c r="A511" t="s">
        <v>4</v>
      </c>
      <c r="B511">
        <v>4219</v>
      </c>
      <c r="C511" t="s">
        <v>35</v>
      </c>
      <c r="D511">
        <v>2023</v>
      </c>
      <c r="E511" t="s">
        <v>737</v>
      </c>
      <c r="F511" s="2">
        <v>638.15416447885502</v>
      </c>
    </row>
    <row r="512" spans="1:6">
      <c r="A512" t="s">
        <v>4</v>
      </c>
      <c r="B512">
        <v>4219</v>
      </c>
      <c r="C512" t="s">
        <v>35</v>
      </c>
      <c r="D512">
        <v>2023</v>
      </c>
      <c r="E512" t="s">
        <v>744</v>
      </c>
      <c r="F512" s="2">
        <v>0</v>
      </c>
    </row>
    <row r="513" spans="1:6">
      <c r="A513" t="s">
        <v>4</v>
      </c>
      <c r="B513">
        <v>4219</v>
      </c>
      <c r="C513" t="s">
        <v>35</v>
      </c>
      <c r="D513">
        <v>2023</v>
      </c>
      <c r="E513" t="s">
        <v>740</v>
      </c>
      <c r="F513" s="2">
        <v>571.13644848802005</v>
      </c>
    </row>
    <row r="514" spans="1:6">
      <c r="A514" t="s">
        <v>4</v>
      </c>
      <c r="B514">
        <v>4219</v>
      </c>
      <c r="C514" t="s">
        <v>35</v>
      </c>
      <c r="D514">
        <v>2023</v>
      </c>
      <c r="E514" t="s">
        <v>745</v>
      </c>
      <c r="F514" s="2">
        <v>0</v>
      </c>
    </row>
    <row r="515" spans="1:6">
      <c r="A515" t="s">
        <v>4</v>
      </c>
      <c r="B515">
        <v>4219</v>
      </c>
      <c r="C515" t="s">
        <v>35</v>
      </c>
      <c r="D515">
        <v>2024</v>
      </c>
      <c r="E515" t="s">
        <v>743</v>
      </c>
      <c r="F515" s="2">
        <v>0</v>
      </c>
    </row>
    <row r="516" spans="1:6">
      <c r="A516" t="s">
        <v>4</v>
      </c>
      <c r="B516">
        <v>4220</v>
      </c>
      <c r="C516" t="s">
        <v>37</v>
      </c>
      <c r="D516">
        <v>2009</v>
      </c>
      <c r="E516" t="s">
        <v>736</v>
      </c>
      <c r="F516" s="2">
        <v>99.988273731077896</v>
      </c>
    </row>
    <row r="517" spans="1:6">
      <c r="A517" t="s">
        <v>4</v>
      </c>
      <c r="B517">
        <v>4220</v>
      </c>
      <c r="C517" t="s">
        <v>37</v>
      </c>
      <c r="D517">
        <v>2009</v>
      </c>
      <c r="E517" t="s">
        <v>737</v>
      </c>
      <c r="F517" s="2">
        <v>358.27914523007098</v>
      </c>
    </row>
    <row r="518" spans="1:6">
      <c r="A518" t="s">
        <v>4</v>
      </c>
      <c r="B518">
        <v>4220</v>
      </c>
      <c r="C518" t="s">
        <v>37</v>
      </c>
      <c r="D518">
        <v>2009</v>
      </c>
      <c r="E518" t="s">
        <v>744</v>
      </c>
      <c r="F518" s="2">
        <v>0</v>
      </c>
    </row>
    <row r="519" spans="1:6">
      <c r="A519" t="s">
        <v>4</v>
      </c>
      <c r="B519">
        <v>4220</v>
      </c>
      <c r="C519" t="s">
        <v>37</v>
      </c>
      <c r="D519">
        <v>2009</v>
      </c>
      <c r="E519" t="s">
        <v>740</v>
      </c>
      <c r="F519" s="2">
        <v>483.56840459185997</v>
      </c>
    </row>
    <row r="520" spans="1:6">
      <c r="A520" t="s">
        <v>4</v>
      </c>
      <c r="B520">
        <v>4220</v>
      </c>
      <c r="C520" t="s">
        <v>37</v>
      </c>
      <c r="D520">
        <v>2009</v>
      </c>
      <c r="E520" t="s">
        <v>745</v>
      </c>
      <c r="F520" s="2">
        <v>0</v>
      </c>
    </row>
    <row r="521" spans="1:6">
      <c r="A521" t="s">
        <v>4</v>
      </c>
      <c r="B521">
        <v>4220</v>
      </c>
      <c r="C521" t="s">
        <v>37</v>
      </c>
      <c r="D521">
        <v>2011</v>
      </c>
      <c r="E521" t="s">
        <v>742</v>
      </c>
      <c r="F521" s="2">
        <v>1007.2684349574</v>
      </c>
    </row>
    <row r="522" spans="1:6">
      <c r="A522" t="s">
        <v>4</v>
      </c>
      <c r="B522">
        <v>4220</v>
      </c>
      <c r="C522" t="s">
        <v>37</v>
      </c>
      <c r="D522">
        <v>2011</v>
      </c>
      <c r="E522" t="s">
        <v>741</v>
      </c>
      <c r="F522" s="2">
        <v>5810.1195132498997</v>
      </c>
    </row>
    <row r="523" spans="1:6">
      <c r="A523" t="s">
        <v>4</v>
      </c>
      <c r="B523">
        <v>4220</v>
      </c>
      <c r="C523" t="s">
        <v>37</v>
      </c>
      <c r="D523">
        <v>2013</v>
      </c>
      <c r="E523" t="s">
        <v>743</v>
      </c>
      <c r="F523" s="2">
        <v>0</v>
      </c>
    </row>
    <row r="524" spans="1:6">
      <c r="A524" t="s">
        <v>4</v>
      </c>
      <c r="B524">
        <v>4220</v>
      </c>
      <c r="C524" t="s">
        <v>37</v>
      </c>
      <c r="D524">
        <v>2015</v>
      </c>
      <c r="E524" t="s">
        <v>736</v>
      </c>
      <c r="F524" s="2">
        <v>102.84167952048</v>
      </c>
    </row>
    <row r="525" spans="1:6">
      <c r="A525" t="s">
        <v>4</v>
      </c>
      <c r="B525">
        <v>4220</v>
      </c>
      <c r="C525" t="s">
        <v>37</v>
      </c>
      <c r="D525">
        <v>2015</v>
      </c>
      <c r="E525" t="s">
        <v>737</v>
      </c>
      <c r="F525" s="2">
        <v>408.086754872271</v>
      </c>
    </row>
    <row r="526" spans="1:6">
      <c r="A526" t="s">
        <v>4</v>
      </c>
      <c r="B526">
        <v>4220</v>
      </c>
      <c r="C526" t="s">
        <v>37</v>
      </c>
      <c r="D526">
        <v>2015</v>
      </c>
      <c r="E526" t="s">
        <v>738</v>
      </c>
      <c r="F526" s="2">
        <v>0</v>
      </c>
    </row>
    <row r="527" spans="1:6">
      <c r="A527" t="s">
        <v>4</v>
      </c>
      <c r="B527">
        <v>4220</v>
      </c>
      <c r="C527" t="s">
        <v>37</v>
      </c>
      <c r="D527">
        <v>2015</v>
      </c>
      <c r="E527" t="s">
        <v>739</v>
      </c>
      <c r="F527" s="2">
        <v>2779.0007347876399</v>
      </c>
    </row>
    <row r="528" spans="1:6">
      <c r="A528" t="s">
        <v>4</v>
      </c>
      <c r="B528">
        <v>4220</v>
      </c>
      <c r="C528" t="s">
        <v>37</v>
      </c>
      <c r="D528">
        <v>2015</v>
      </c>
      <c r="E528" t="s">
        <v>740</v>
      </c>
      <c r="F528" s="2">
        <v>389.14534248770099</v>
      </c>
    </row>
    <row r="529" spans="1:6">
      <c r="A529" t="s">
        <v>4</v>
      </c>
      <c r="B529">
        <v>4220</v>
      </c>
      <c r="C529" t="s">
        <v>37</v>
      </c>
      <c r="D529">
        <v>2016</v>
      </c>
      <c r="E529" t="s">
        <v>744</v>
      </c>
      <c r="F529" s="2">
        <v>0</v>
      </c>
    </row>
    <row r="530" spans="1:6">
      <c r="A530" t="s">
        <v>4</v>
      </c>
      <c r="B530">
        <v>4220</v>
      </c>
      <c r="C530" t="s">
        <v>37</v>
      </c>
      <c r="D530">
        <v>2017</v>
      </c>
      <c r="E530" t="s">
        <v>742</v>
      </c>
      <c r="F530" s="2">
        <v>977.32741853912296</v>
      </c>
    </row>
    <row r="531" spans="1:6">
      <c r="A531" t="s">
        <v>4</v>
      </c>
      <c r="B531">
        <v>4220</v>
      </c>
      <c r="C531" t="s">
        <v>37</v>
      </c>
      <c r="D531">
        <v>2018</v>
      </c>
      <c r="E531" t="s">
        <v>738</v>
      </c>
      <c r="F531" s="2">
        <v>0</v>
      </c>
    </row>
    <row r="532" spans="1:6">
      <c r="A532" t="s">
        <v>4</v>
      </c>
      <c r="B532">
        <v>4220</v>
      </c>
      <c r="C532" t="s">
        <v>37</v>
      </c>
      <c r="D532">
        <v>2018</v>
      </c>
      <c r="E532" t="s">
        <v>739</v>
      </c>
      <c r="F532" s="2">
        <v>3488.0407219293402</v>
      </c>
    </row>
    <row r="533" spans="1:6">
      <c r="A533" t="s">
        <v>4</v>
      </c>
      <c r="B533">
        <v>4220</v>
      </c>
      <c r="C533" t="s">
        <v>37</v>
      </c>
      <c r="D533">
        <v>2018</v>
      </c>
      <c r="E533" t="s">
        <v>740</v>
      </c>
      <c r="F533" s="2">
        <v>403.53578004394598</v>
      </c>
    </row>
    <row r="534" spans="1:6">
      <c r="A534" t="s">
        <v>4</v>
      </c>
      <c r="B534">
        <v>4220</v>
      </c>
      <c r="C534" t="s">
        <v>37</v>
      </c>
      <c r="D534">
        <v>2018</v>
      </c>
      <c r="E534" t="s">
        <v>741</v>
      </c>
      <c r="F534" s="2">
        <v>5447.2808361591397</v>
      </c>
    </row>
    <row r="535" spans="1:6">
      <c r="A535" t="s">
        <v>4</v>
      </c>
      <c r="B535">
        <v>4220</v>
      </c>
      <c r="C535" t="s">
        <v>37</v>
      </c>
      <c r="D535">
        <v>2019</v>
      </c>
      <c r="E535" t="s">
        <v>744</v>
      </c>
      <c r="F535" s="2">
        <v>0</v>
      </c>
    </row>
    <row r="536" spans="1:6">
      <c r="A536" t="s">
        <v>4</v>
      </c>
      <c r="B536">
        <v>4220</v>
      </c>
      <c r="C536" t="s">
        <v>37</v>
      </c>
      <c r="D536">
        <v>2019</v>
      </c>
      <c r="E536" t="s">
        <v>745</v>
      </c>
      <c r="F536" s="2">
        <v>0.52703690476822196</v>
      </c>
    </row>
    <row r="537" spans="1:6">
      <c r="A537" t="s">
        <v>4</v>
      </c>
      <c r="B537">
        <v>4220</v>
      </c>
      <c r="C537" t="s">
        <v>37</v>
      </c>
      <c r="D537">
        <v>2020</v>
      </c>
      <c r="E537" t="s">
        <v>743</v>
      </c>
      <c r="F537" s="2">
        <v>0</v>
      </c>
    </row>
    <row r="538" spans="1:6">
      <c r="A538" t="s">
        <v>4</v>
      </c>
      <c r="B538">
        <v>4220</v>
      </c>
      <c r="C538" t="s">
        <v>37</v>
      </c>
      <c r="D538">
        <v>2021</v>
      </c>
      <c r="E538" t="s">
        <v>738</v>
      </c>
      <c r="F538" s="2">
        <v>0</v>
      </c>
    </row>
    <row r="539" spans="1:6">
      <c r="A539" t="s">
        <v>4</v>
      </c>
      <c r="B539">
        <v>4220</v>
      </c>
      <c r="C539" t="s">
        <v>37</v>
      </c>
      <c r="D539">
        <v>2021</v>
      </c>
      <c r="E539" t="s">
        <v>739</v>
      </c>
      <c r="F539" s="2">
        <v>3373.5884625604199</v>
      </c>
    </row>
    <row r="540" spans="1:6">
      <c r="A540" t="s">
        <v>4</v>
      </c>
      <c r="B540">
        <v>4220</v>
      </c>
      <c r="C540" t="s">
        <v>37</v>
      </c>
      <c r="D540">
        <v>2021</v>
      </c>
      <c r="E540" t="s">
        <v>741</v>
      </c>
      <c r="F540" s="2">
        <v>5391.2237901811504</v>
      </c>
    </row>
    <row r="541" spans="1:6">
      <c r="A541" t="s">
        <v>4</v>
      </c>
      <c r="B541">
        <v>4220</v>
      </c>
      <c r="C541" t="s">
        <v>37</v>
      </c>
      <c r="D541">
        <v>2022</v>
      </c>
      <c r="E541" t="s">
        <v>736</v>
      </c>
      <c r="F541" s="2">
        <v>96.747523152426496</v>
      </c>
    </row>
    <row r="542" spans="1:6">
      <c r="A542" t="s">
        <v>4</v>
      </c>
      <c r="B542">
        <v>4220</v>
      </c>
      <c r="C542" t="s">
        <v>37</v>
      </c>
      <c r="D542">
        <v>2022</v>
      </c>
      <c r="E542" t="s">
        <v>737</v>
      </c>
      <c r="F542" s="2">
        <v>313.55178977256003</v>
      </c>
    </row>
    <row r="543" spans="1:6">
      <c r="A543" t="s">
        <v>4</v>
      </c>
      <c r="B543">
        <v>4220</v>
      </c>
      <c r="C543" t="s">
        <v>37</v>
      </c>
      <c r="D543">
        <v>2022</v>
      </c>
      <c r="E543" t="s">
        <v>744</v>
      </c>
      <c r="F543" s="2">
        <v>0</v>
      </c>
    </row>
    <row r="544" spans="1:6">
      <c r="A544" t="s">
        <v>4</v>
      </c>
      <c r="B544">
        <v>4220</v>
      </c>
      <c r="C544" t="s">
        <v>37</v>
      </c>
      <c r="D544">
        <v>2022</v>
      </c>
      <c r="E544" t="s">
        <v>745</v>
      </c>
      <c r="F544" s="2">
        <v>0.148301465106008</v>
      </c>
    </row>
    <row r="545" spans="1:6">
      <c r="A545" t="s">
        <v>4</v>
      </c>
      <c r="B545">
        <v>4220</v>
      </c>
      <c r="C545" t="s">
        <v>37</v>
      </c>
      <c r="D545">
        <v>2023</v>
      </c>
      <c r="E545" t="s">
        <v>743</v>
      </c>
      <c r="F545" s="2">
        <v>0</v>
      </c>
    </row>
    <row r="546" spans="1:6">
      <c r="A546" t="s">
        <v>4</v>
      </c>
      <c r="B546">
        <v>4220</v>
      </c>
      <c r="C546" t="s">
        <v>37</v>
      </c>
      <c r="D546">
        <v>2024</v>
      </c>
      <c r="E546" t="s">
        <v>742</v>
      </c>
      <c r="F546" s="2">
        <v>810.67532023234105</v>
      </c>
    </row>
    <row r="547" spans="1:6">
      <c r="A547" t="s">
        <v>4</v>
      </c>
      <c r="B547">
        <v>4220</v>
      </c>
      <c r="C547" t="s">
        <v>37</v>
      </c>
      <c r="D547">
        <v>2024</v>
      </c>
      <c r="E547" t="s">
        <v>739</v>
      </c>
      <c r="F547" s="2">
        <v>3779.3111947125499</v>
      </c>
    </row>
    <row r="548" spans="1:6">
      <c r="A548" t="s">
        <v>4</v>
      </c>
      <c r="B548">
        <v>4220</v>
      </c>
      <c r="C548" t="s">
        <v>37</v>
      </c>
      <c r="D548">
        <v>2024</v>
      </c>
      <c r="E548" t="s">
        <v>741</v>
      </c>
      <c r="F548" s="2">
        <v>5212.7706473312601</v>
      </c>
    </row>
    <row r="549" spans="1:6">
      <c r="A549" t="s">
        <v>4</v>
      </c>
      <c r="B549">
        <v>4221</v>
      </c>
      <c r="C549" t="s">
        <v>39</v>
      </c>
      <c r="D549">
        <v>2009</v>
      </c>
      <c r="E549" t="s">
        <v>742</v>
      </c>
      <c r="F549" s="2">
        <v>1138.2062462799099</v>
      </c>
    </row>
    <row r="550" spans="1:6">
      <c r="A550" t="s">
        <v>4</v>
      </c>
      <c r="B550">
        <v>4221</v>
      </c>
      <c r="C550" t="s">
        <v>39</v>
      </c>
      <c r="D550">
        <v>2009</v>
      </c>
      <c r="E550" t="s">
        <v>738</v>
      </c>
      <c r="F550" s="2">
        <v>0</v>
      </c>
    </row>
    <row r="551" spans="1:6">
      <c r="A551" t="s">
        <v>4</v>
      </c>
      <c r="B551">
        <v>4221</v>
      </c>
      <c r="C551" t="s">
        <v>39</v>
      </c>
      <c r="D551">
        <v>2011</v>
      </c>
      <c r="E551" t="s">
        <v>744</v>
      </c>
      <c r="F551" s="2">
        <v>0</v>
      </c>
    </row>
    <row r="552" spans="1:6">
      <c r="A552" t="s">
        <v>4</v>
      </c>
      <c r="B552">
        <v>4221</v>
      </c>
      <c r="C552" t="s">
        <v>39</v>
      </c>
      <c r="D552">
        <v>2011</v>
      </c>
      <c r="E552" t="s">
        <v>745</v>
      </c>
      <c r="F552" s="2">
        <v>0</v>
      </c>
    </row>
    <row r="553" spans="1:6">
      <c r="A553" t="s">
        <v>4</v>
      </c>
      <c r="B553">
        <v>4221</v>
      </c>
      <c r="C553" t="s">
        <v>39</v>
      </c>
      <c r="D553">
        <v>2013</v>
      </c>
      <c r="E553" t="s">
        <v>739</v>
      </c>
      <c r="F553" s="2">
        <v>3471.3483224010001</v>
      </c>
    </row>
    <row r="554" spans="1:6">
      <c r="A554" t="s">
        <v>4</v>
      </c>
      <c r="B554">
        <v>4221</v>
      </c>
      <c r="C554" t="s">
        <v>39</v>
      </c>
      <c r="D554">
        <v>2013</v>
      </c>
      <c r="E554" t="s">
        <v>741</v>
      </c>
      <c r="F554" s="2">
        <v>3362.8095331960399</v>
      </c>
    </row>
    <row r="555" spans="1:6">
      <c r="A555" t="s">
        <v>4</v>
      </c>
      <c r="B555">
        <v>4221</v>
      </c>
      <c r="C555" t="s">
        <v>39</v>
      </c>
      <c r="D555">
        <v>2015</v>
      </c>
      <c r="E555" t="s">
        <v>743</v>
      </c>
      <c r="F555" s="2">
        <v>0</v>
      </c>
    </row>
    <row r="556" spans="1:6">
      <c r="A556" t="s">
        <v>4</v>
      </c>
      <c r="B556">
        <v>4221</v>
      </c>
      <c r="C556" t="s">
        <v>39</v>
      </c>
      <c r="D556">
        <v>2016</v>
      </c>
      <c r="E556" t="s">
        <v>739</v>
      </c>
      <c r="F556" s="2">
        <v>4083.9928385479002</v>
      </c>
    </row>
    <row r="557" spans="1:6">
      <c r="A557" t="s">
        <v>4</v>
      </c>
      <c r="B557">
        <v>4221</v>
      </c>
      <c r="C557" t="s">
        <v>39</v>
      </c>
      <c r="D557">
        <v>2016</v>
      </c>
      <c r="E557" t="s">
        <v>741</v>
      </c>
      <c r="F557" s="2">
        <v>3238.7611726261198</v>
      </c>
    </row>
    <row r="558" spans="1:6">
      <c r="A558" t="s">
        <v>4</v>
      </c>
      <c r="B558">
        <v>4221</v>
      </c>
      <c r="C558" t="s">
        <v>39</v>
      </c>
      <c r="D558">
        <v>2017</v>
      </c>
      <c r="E558" t="s">
        <v>736</v>
      </c>
      <c r="F558" s="2">
        <v>276.19289621681401</v>
      </c>
    </row>
    <row r="559" spans="1:6">
      <c r="A559" t="s">
        <v>4</v>
      </c>
      <c r="B559">
        <v>4221</v>
      </c>
      <c r="C559" t="s">
        <v>39</v>
      </c>
      <c r="D559">
        <v>2017</v>
      </c>
      <c r="E559" t="s">
        <v>737</v>
      </c>
      <c r="F559" s="2">
        <v>271.22996943879701</v>
      </c>
    </row>
    <row r="560" spans="1:6">
      <c r="A560" t="s">
        <v>4</v>
      </c>
      <c r="B560">
        <v>4221</v>
      </c>
      <c r="C560" t="s">
        <v>39</v>
      </c>
      <c r="D560">
        <v>2017</v>
      </c>
      <c r="E560" t="s">
        <v>744</v>
      </c>
      <c r="F560" s="2">
        <v>0</v>
      </c>
    </row>
    <row r="561" spans="1:6">
      <c r="A561" t="s">
        <v>4</v>
      </c>
      <c r="B561">
        <v>4221</v>
      </c>
      <c r="C561" t="s">
        <v>39</v>
      </c>
      <c r="D561">
        <v>2017</v>
      </c>
      <c r="E561" t="s">
        <v>740</v>
      </c>
      <c r="F561" s="2">
        <v>688.40974094870796</v>
      </c>
    </row>
    <row r="562" spans="1:6">
      <c r="A562" t="s">
        <v>4</v>
      </c>
      <c r="B562">
        <v>4221</v>
      </c>
      <c r="C562" t="s">
        <v>39</v>
      </c>
      <c r="D562">
        <v>2017</v>
      </c>
      <c r="E562" t="s">
        <v>745</v>
      </c>
      <c r="F562" s="2">
        <v>0</v>
      </c>
    </row>
    <row r="563" spans="1:6">
      <c r="A563" t="s">
        <v>4</v>
      </c>
      <c r="B563">
        <v>4221</v>
      </c>
      <c r="C563" t="s">
        <v>39</v>
      </c>
      <c r="D563">
        <v>2018</v>
      </c>
      <c r="E563" t="s">
        <v>743</v>
      </c>
      <c r="F563" s="2">
        <v>0</v>
      </c>
    </row>
    <row r="564" spans="1:6">
      <c r="A564" t="s">
        <v>4</v>
      </c>
      <c r="B564">
        <v>4221</v>
      </c>
      <c r="C564" t="s">
        <v>39</v>
      </c>
      <c r="D564">
        <v>2019</v>
      </c>
      <c r="E564" t="s">
        <v>742</v>
      </c>
      <c r="F564" s="2">
        <v>1218.7963272193001</v>
      </c>
    </row>
    <row r="565" spans="1:6">
      <c r="A565" t="s">
        <v>4</v>
      </c>
      <c r="B565">
        <v>4221</v>
      </c>
      <c r="C565" t="s">
        <v>39</v>
      </c>
      <c r="D565">
        <v>2019</v>
      </c>
      <c r="E565" t="s">
        <v>738</v>
      </c>
      <c r="F565" s="2">
        <v>0</v>
      </c>
    </row>
    <row r="566" spans="1:6">
      <c r="A566" t="s">
        <v>4</v>
      </c>
      <c r="B566">
        <v>4221</v>
      </c>
      <c r="C566" t="s">
        <v>39</v>
      </c>
      <c r="D566">
        <v>2019</v>
      </c>
      <c r="E566" t="s">
        <v>741</v>
      </c>
      <c r="F566" s="2">
        <v>3006.8694556410101</v>
      </c>
    </row>
    <row r="567" spans="1:6">
      <c r="A567" t="s">
        <v>4</v>
      </c>
      <c r="B567">
        <v>4221</v>
      </c>
      <c r="C567" t="s">
        <v>39</v>
      </c>
      <c r="D567">
        <v>2020</v>
      </c>
      <c r="E567" t="s">
        <v>736</v>
      </c>
      <c r="F567" s="2">
        <v>244.56870956638201</v>
      </c>
    </row>
    <row r="568" spans="1:6">
      <c r="A568" t="s">
        <v>4</v>
      </c>
      <c r="B568">
        <v>4221</v>
      </c>
      <c r="C568" t="s">
        <v>39</v>
      </c>
      <c r="D568">
        <v>2020</v>
      </c>
      <c r="E568" t="s">
        <v>737</v>
      </c>
      <c r="F568" s="2">
        <v>248.40954523865099</v>
      </c>
    </row>
    <row r="569" spans="1:6">
      <c r="A569" t="s">
        <v>4</v>
      </c>
      <c r="B569">
        <v>4221</v>
      </c>
      <c r="C569" t="s">
        <v>39</v>
      </c>
      <c r="D569">
        <v>2020</v>
      </c>
      <c r="E569" t="s">
        <v>740</v>
      </c>
      <c r="F569" s="2">
        <v>777.89011322884403</v>
      </c>
    </row>
    <row r="570" spans="1:6">
      <c r="A570" t="s">
        <v>4</v>
      </c>
      <c r="B570">
        <v>4221</v>
      </c>
      <c r="C570" t="s">
        <v>39</v>
      </c>
      <c r="D570">
        <v>2020</v>
      </c>
      <c r="E570" t="s">
        <v>745</v>
      </c>
      <c r="F570" s="2">
        <v>9.1615258776828204E-2</v>
      </c>
    </row>
    <row r="571" spans="1:6">
      <c r="A571" t="s">
        <v>4</v>
      </c>
      <c r="B571">
        <v>4221</v>
      </c>
      <c r="C571" t="s">
        <v>39</v>
      </c>
      <c r="D571">
        <v>2021</v>
      </c>
      <c r="E571" t="s">
        <v>743</v>
      </c>
      <c r="F571" s="2">
        <v>0</v>
      </c>
    </row>
    <row r="572" spans="1:6">
      <c r="A572" t="s">
        <v>4</v>
      </c>
      <c r="B572">
        <v>4221</v>
      </c>
      <c r="C572" t="s">
        <v>39</v>
      </c>
      <c r="D572">
        <v>2022</v>
      </c>
      <c r="E572" t="s">
        <v>742</v>
      </c>
      <c r="F572" s="2">
        <v>1256.09001003462</v>
      </c>
    </row>
    <row r="573" spans="1:6">
      <c r="A573" t="s">
        <v>4</v>
      </c>
      <c r="B573">
        <v>4221</v>
      </c>
      <c r="C573" t="s">
        <v>39</v>
      </c>
      <c r="D573">
        <v>2022</v>
      </c>
      <c r="E573" t="s">
        <v>738</v>
      </c>
      <c r="F573" s="2">
        <v>0</v>
      </c>
    </row>
    <row r="574" spans="1:6">
      <c r="A574" t="s">
        <v>4</v>
      </c>
      <c r="B574">
        <v>4221</v>
      </c>
      <c r="C574" t="s">
        <v>39</v>
      </c>
      <c r="D574">
        <v>2023</v>
      </c>
      <c r="E574" t="s">
        <v>736</v>
      </c>
      <c r="F574" s="2">
        <v>226.853195417672</v>
      </c>
    </row>
    <row r="575" spans="1:6">
      <c r="A575" t="s">
        <v>4</v>
      </c>
      <c r="B575">
        <v>4221</v>
      </c>
      <c r="C575" t="s">
        <v>39</v>
      </c>
      <c r="D575">
        <v>2023</v>
      </c>
      <c r="E575" t="s">
        <v>737</v>
      </c>
      <c r="F575" s="2">
        <v>229.62500535057401</v>
      </c>
    </row>
    <row r="576" spans="1:6">
      <c r="A576" t="s">
        <v>4</v>
      </c>
      <c r="B576">
        <v>4221</v>
      </c>
      <c r="C576" t="s">
        <v>39</v>
      </c>
      <c r="D576">
        <v>2023</v>
      </c>
      <c r="E576" t="s">
        <v>739</v>
      </c>
      <c r="F576" s="2">
        <v>3607.0957569703701</v>
      </c>
    </row>
    <row r="577" spans="1:6">
      <c r="A577" t="s">
        <v>4</v>
      </c>
      <c r="B577">
        <v>4221</v>
      </c>
      <c r="C577" t="s">
        <v>39</v>
      </c>
      <c r="D577">
        <v>2023</v>
      </c>
      <c r="E577" t="s">
        <v>740</v>
      </c>
      <c r="F577" s="2">
        <v>699.63134810588497</v>
      </c>
    </row>
    <row r="578" spans="1:6">
      <c r="A578" t="s">
        <v>4</v>
      </c>
      <c r="B578">
        <v>4222</v>
      </c>
      <c r="C578" t="s">
        <v>41</v>
      </c>
      <c r="D578">
        <v>2009</v>
      </c>
      <c r="E578" t="s">
        <v>742</v>
      </c>
      <c r="F578" s="2">
        <v>1590.90845240252</v>
      </c>
    </row>
    <row r="579" spans="1:6">
      <c r="A579" t="s">
        <v>4</v>
      </c>
      <c r="B579">
        <v>4222</v>
      </c>
      <c r="C579" t="s">
        <v>41</v>
      </c>
      <c r="D579">
        <v>2009</v>
      </c>
      <c r="E579" t="s">
        <v>741</v>
      </c>
      <c r="F579" s="2">
        <v>3059.3796712932999</v>
      </c>
    </row>
    <row r="580" spans="1:6">
      <c r="A580" t="s">
        <v>4</v>
      </c>
      <c r="B580">
        <v>4222</v>
      </c>
      <c r="C580" t="s">
        <v>41</v>
      </c>
      <c r="D580">
        <v>2011</v>
      </c>
      <c r="E580" t="s">
        <v>740</v>
      </c>
      <c r="F580" s="2">
        <v>1154.6327318912799</v>
      </c>
    </row>
    <row r="581" spans="1:6">
      <c r="A581" t="s">
        <v>4</v>
      </c>
      <c r="B581">
        <v>4222</v>
      </c>
      <c r="C581" t="s">
        <v>41</v>
      </c>
      <c r="D581">
        <v>2011</v>
      </c>
      <c r="E581" t="s">
        <v>745</v>
      </c>
      <c r="F581" s="2">
        <v>0</v>
      </c>
    </row>
    <row r="582" spans="1:6">
      <c r="A582" t="s">
        <v>4</v>
      </c>
      <c r="B582">
        <v>4222</v>
      </c>
      <c r="C582" t="s">
        <v>41</v>
      </c>
      <c r="D582">
        <v>2013</v>
      </c>
      <c r="E582" t="s">
        <v>736</v>
      </c>
      <c r="F582" s="2">
        <v>302.10202502272102</v>
      </c>
    </row>
    <row r="583" spans="1:6">
      <c r="A583" t="s">
        <v>4</v>
      </c>
      <c r="B583">
        <v>4222</v>
      </c>
      <c r="C583" t="s">
        <v>41</v>
      </c>
      <c r="D583">
        <v>2013</v>
      </c>
      <c r="E583" t="s">
        <v>737</v>
      </c>
      <c r="F583" s="2">
        <v>241.915774585088</v>
      </c>
    </row>
    <row r="584" spans="1:6">
      <c r="A584" t="s">
        <v>4</v>
      </c>
      <c r="B584">
        <v>4222</v>
      </c>
      <c r="C584" t="s">
        <v>41</v>
      </c>
      <c r="D584">
        <v>2013</v>
      </c>
      <c r="E584" t="s">
        <v>738</v>
      </c>
      <c r="F584" s="2">
        <v>0</v>
      </c>
    </row>
    <row r="585" spans="1:6">
      <c r="A585" t="s">
        <v>4</v>
      </c>
      <c r="B585">
        <v>4222</v>
      </c>
      <c r="C585" t="s">
        <v>41</v>
      </c>
      <c r="D585">
        <v>2015</v>
      </c>
      <c r="E585" t="s">
        <v>742</v>
      </c>
      <c r="F585" s="2">
        <v>1535.90465231146</v>
      </c>
    </row>
    <row r="586" spans="1:6">
      <c r="A586" t="s">
        <v>4</v>
      </c>
      <c r="B586">
        <v>4222</v>
      </c>
      <c r="C586" t="s">
        <v>41</v>
      </c>
      <c r="D586">
        <v>2015</v>
      </c>
      <c r="E586" t="s">
        <v>743</v>
      </c>
      <c r="F586" s="2">
        <v>0</v>
      </c>
    </row>
    <row r="587" spans="1:6">
      <c r="A587" t="s">
        <v>4</v>
      </c>
      <c r="B587">
        <v>4222</v>
      </c>
      <c r="C587" t="s">
        <v>41</v>
      </c>
      <c r="D587">
        <v>2016</v>
      </c>
      <c r="E587" t="s">
        <v>738</v>
      </c>
      <c r="F587" s="2">
        <v>0</v>
      </c>
    </row>
    <row r="588" spans="1:6">
      <c r="A588" t="s">
        <v>4</v>
      </c>
      <c r="B588">
        <v>4222</v>
      </c>
      <c r="C588" t="s">
        <v>41</v>
      </c>
      <c r="D588">
        <v>2016</v>
      </c>
      <c r="E588" t="s">
        <v>741</v>
      </c>
      <c r="F588" s="2">
        <v>3071.7106398839901</v>
      </c>
    </row>
    <row r="589" spans="1:6">
      <c r="A589" t="s">
        <v>4</v>
      </c>
      <c r="B589">
        <v>4222</v>
      </c>
      <c r="C589" t="s">
        <v>41</v>
      </c>
      <c r="D589">
        <v>2017</v>
      </c>
      <c r="E589" t="s">
        <v>744</v>
      </c>
      <c r="F589" s="2">
        <v>0</v>
      </c>
    </row>
    <row r="590" spans="1:6">
      <c r="A590" t="s">
        <v>4</v>
      </c>
      <c r="B590">
        <v>4222</v>
      </c>
      <c r="C590" t="s">
        <v>41</v>
      </c>
      <c r="D590">
        <v>2017</v>
      </c>
      <c r="E590" t="s">
        <v>739</v>
      </c>
      <c r="F590" s="2">
        <v>798.80358233807601</v>
      </c>
    </row>
    <row r="591" spans="1:6">
      <c r="A591" t="s">
        <v>4</v>
      </c>
      <c r="B591">
        <v>4222</v>
      </c>
      <c r="C591" t="s">
        <v>41</v>
      </c>
      <c r="D591">
        <v>2017</v>
      </c>
      <c r="E591" t="s">
        <v>740</v>
      </c>
      <c r="F591" s="2">
        <v>870.703348841256</v>
      </c>
    </row>
    <row r="592" spans="1:6">
      <c r="A592" t="s">
        <v>4</v>
      </c>
      <c r="B592">
        <v>4222</v>
      </c>
      <c r="C592" t="s">
        <v>41</v>
      </c>
      <c r="D592">
        <v>2018</v>
      </c>
      <c r="E592" t="s">
        <v>743</v>
      </c>
      <c r="F592" s="2">
        <v>0</v>
      </c>
    </row>
    <row r="593" spans="1:6">
      <c r="A593" t="s">
        <v>4</v>
      </c>
      <c r="B593">
        <v>4222</v>
      </c>
      <c r="C593" t="s">
        <v>41</v>
      </c>
      <c r="D593">
        <v>2018</v>
      </c>
      <c r="E593" t="s">
        <v>745</v>
      </c>
      <c r="F593" s="2">
        <v>0</v>
      </c>
    </row>
    <row r="594" spans="1:6">
      <c r="A594" t="s">
        <v>4</v>
      </c>
      <c r="B594">
        <v>4222</v>
      </c>
      <c r="C594" t="s">
        <v>41</v>
      </c>
      <c r="D594">
        <v>2019</v>
      </c>
      <c r="E594" t="s">
        <v>738</v>
      </c>
      <c r="F594" s="2">
        <v>0</v>
      </c>
    </row>
    <row r="595" spans="1:6">
      <c r="A595" t="s">
        <v>4</v>
      </c>
      <c r="B595">
        <v>4222</v>
      </c>
      <c r="C595" t="s">
        <v>41</v>
      </c>
      <c r="D595">
        <v>2019</v>
      </c>
      <c r="E595" t="s">
        <v>741</v>
      </c>
      <c r="F595" s="2">
        <v>2906.13112932581</v>
      </c>
    </row>
    <row r="596" spans="1:6">
      <c r="A596" t="s">
        <v>4</v>
      </c>
      <c r="B596">
        <v>4222</v>
      </c>
      <c r="C596" t="s">
        <v>41</v>
      </c>
      <c r="D596">
        <v>2020</v>
      </c>
      <c r="E596" t="s">
        <v>736</v>
      </c>
      <c r="F596" s="2">
        <v>248.13141465090899</v>
      </c>
    </row>
    <row r="597" spans="1:6">
      <c r="A597" t="s">
        <v>4</v>
      </c>
      <c r="B597">
        <v>4222</v>
      </c>
      <c r="C597" t="s">
        <v>41</v>
      </c>
      <c r="D597">
        <v>2020</v>
      </c>
      <c r="E597" t="s">
        <v>737</v>
      </c>
      <c r="F597" s="2">
        <v>205.045949227855</v>
      </c>
    </row>
    <row r="598" spans="1:6">
      <c r="A598" t="s">
        <v>4</v>
      </c>
      <c r="B598">
        <v>4222</v>
      </c>
      <c r="C598" t="s">
        <v>41</v>
      </c>
      <c r="D598">
        <v>2020</v>
      </c>
      <c r="E598" t="s">
        <v>744</v>
      </c>
      <c r="F598" s="2">
        <v>0</v>
      </c>
    </row>
    <row r="599" spans="1:6">
      <c r="A599" t="s">
        <v>4</v>
      </c>
      <c r="B599">
        <v>4222</v>
      </c>
      <c r="C599" t="s">
        <v>41</v>
      </c>
      <c r="D599">
        <v>2020</v>
      </c>
      <c r="E599" t="s">
        <v>739</v>
      </c>
      <c r="F599" s="2">
        <v>829.665762126495</v>
      </c>
    </row>
    <row r="600" spans="1:6">
      <c r="A600" t="s">
        <v>4</v>
      </c>
      <c r="B600">
        <v>4222</v>
      </c>
      <c r="C600" t="s">
        <v>41</v>
      </c>
      <c r="D600">
        <v>2020</v>
      </c>
      <c r="E600" t="s">
        <v>740</v>
      </c>
      <c r="F600" s="2">
        <v>1186.98841004766</v>
      </c>
    </row>
    <row r="601" spans="1:6">
      <c r="A601" t="s">
        <v>4</v>
      </c>
      <c r="B601">
        <v>4222</v>
      </c>
      <c r="C601" t="s">
        <v>41</v>
      </c>
      <c r="D601">
        <v>2021</v>
      </c>
      <c r="E601" t="s">
        <v>743</v>
      </c>
      <c r="F601" s="2">
        <v>0</v>
      </c>
    </row>
    <row r="602" spans="1:6">
      <c r="A602" t="s">
        <v>4</v>
      </c>
      <c r="B602">
        <v>4222</v>
      </c>
      <c r="C602" t="s">
        <v>41</v>
      </c>
      <c r="D602">
        <v>2021</v>
      </c>
      <c r="E602" t="s">
        <v>745</v>
      </c>
      <c r="F602" s="2">
        <v>1.76409355796203E-2</v>
      </c>
    </row>
    <row r="603" spans="1:6">
      <c r="A603" t="s">
        <v>4</v>
      </c>
      <c r="B603">
        <v>4222</v>
      </c>
      <c r="C603" t="s">
        <v>41</v>
      </c>
      <c r="D603">
        <v>2022</v>
      </c>
      <c r="E603" t="s">
        <v>742</v>
      </c>
      <c r="F603" s="2">
        <v>1846.4102506824399</v>
      </c>
    </row>
    <row r="604" spans="1:6">
      <c r="A604" t="s">
        <v>4</v>
      </c>
      <c r="B604">
        <v>4222</v>
      </c>
      <c r="C604" t="s">
        <v>41</v>
      </c>
      <c r="D604">
        <v>2022</v>
      </c>
      <c r="E604" t="s">
        <v>738</v>
      </c>
      <c r="F604" s="2">
        <v>0</v>
      </c>
    </row>
    <row r="605" spans="1:6">
      <c r="A605" t="s">
        <v>4</v>
      </c>
      <c r="B605">
        <v>4222</v>
      </c>
      <c r="C605" t="s">
        <v>41</v>
      </c>
      <c r="D605">
        <v>2022</v>
      </c>
      <c r="E605" t="s">
        <v>741</v>
      </c>
      <c r="F605" s="2">
        <v>3074.4514591061602</v>
      </c>
    </row>
    <row r="606" spans="1:6">
      <c r="A606" t="s">
        <v>4</v>
      </c>
      <c r="B606">
        <v>4222</v>
      </c>
      <c r="C606" t="s">
        <v>41</v>
      </c>
      <c r="D606">
        <v>2023</v>
      </c>
      <c r="E606" t="s">
        <v>736</v>
      </c>
      <c r="F606" s="2">
        <v>176.196469620133</v>
      </c>
    </row>
    <row r="607" spans="1:6">
      <c r="A607" t="s">
        <v>4</v>
      </c>
      <c r="B607">
        <v>4222</v>
      </c>
      <c r="C607" t="s">
        <v>41</v>
      </c>
      <c r="D607">
        <v>2023</v>
      </c>
      <c r="E607" t="s">
        <v>737</v>
      </c>
      <c r="F607" s="2">
        <v>186.23444392194301</v>
      </c>
    </row>
    <row r="608" spans="1:6">
      <c r="A608" t="s">
        <v>4</v>
      </c>
      <c r="B608">
        <v>4222</v>
      </c>
      <c r="C608" t="s">
        <v>41</v>
      </c>
      <c r="D608">
        <v>2023</v>
      </c>
      <c r="E608" t="s">
        <v>744</v>
      </c>
      <c r="F608" s="2">
        <v>0</v>
      </c>
    </row>
    <row r="609" spans="1:6">
      <c r="A609" t="s">
        <v>4</v>
      </c>
      <c r="B609">
        <v>4222</v>
      </c>
      <c r="C609" t="s">
        <v>41</v>
      </c>
      <c r="D609">
        <v>2023</v>
      </c>
      <c r="E609" t="s">
        <v>739</v>
      </c>
      <c r="F609" s="2">
        <v>1030.4472292555499</v>
      </c>
    </row>
    <row r="610" spans="1:6">
      <c r="A610" t="s">
        <v>4</v>
      </c>
      <c r="B610">
        <v>4222</v>
      </c>
      <c r="C610" t="s">
        <v>41</v>
      </c>
      <c r="D610">
        <v>2024</v>
      </c>
      <c r="E610" t="s">
        <v>743</v>
      </c>
      <c r="F610" s="2">
        <v>0</v>
      </c>
    </row>
    <row r="611" spans="1:6">
      <c r="A611" t="s">
        <v>4</v>
      </c>
      <c r="B611">
        <v>4222</v>
      </c>
      <c r="C611" t="s">
        <v>41</v>
      </c>
      <c r="D611">
        <v>2024</v>
      </c>
      <c r="E611" t="s">
        <v>745</v>
      </c>
      <c r="F611" s="2">
        <v>0</v>
      </c>
    </row>
    <row r="612" spans="1:6">
      <c r="A612" t="s">
        <v>4</v>
      </c>
      <c r="B612">
        <v>4223</v>
      </c>
      <c r="C612" t="s">
        <v>43</v>
      </c>
      <c r="D612">
        <v>2009</v>
      </c>
      <c r="E612" t="s">
        <v>742</v>
      </c>
      <c r="F612" s="2">
        <v>4189.7860109706899</v>
      </c>
    </row>
    <row r="613" spans="1:6">
      <c r="A613" t="s">
        <v>4</v>
      </c>
      <c r="B613">
        <v>4223</v>
      </c>
      <c r="C613" t="s">
        <v>43</v>
      </c>
      <c r="D613">
        <v>2009</v>
      </c>
      <c r="E613" t="s">
        <v>738</v>
      </c>
      <c r="F613" s="2">
        <v>0</v>
      </c>
    </row>
    <row r="614" spans="1:6">
      <c r="A614" t="s">
        <v>4</v>
      </c>
      <c r="B614">
        <v>4223</v>
      </c>
      <c r="C614" t="s">
        <v>43</v>
      </c>
      <c r="D614">
        <v>2011</v>
      </c>
      <c r="E614" t="s">
        <v>744</v>
      </c>
      <c r="F614" s="2">
        <v>20978.402050862202</v>
      </c>
    </row>
    <row r="615" spans="1:6">
      <c r="A615" t="s">
        <v>4</v>
      </c>
      <c r="B615">
        <v>4223</v>
      </c>
      <c r="C615" t="s">
        <v>43</v>
      </c>
      <c r="D615">
        <v>2013</v>
      </c>
      <c r="E615" t="s">
        <v>739</v>
      </c>
      <c r="F615" s="2">
        <v>6991.2257336921302</v>
      </c>
    </row>
    <row r="616" spans="1:6">
      <c r="A616" t="s">
        <v>4</v>
      </c>
      <c r="B616">
        <v>4223</v>
      </c>
      <c r="C616" t="s">
        <v>43</v>
      </c>
      <c r="D616">
        <v>2013</v>
      </c>
      <c r="E616" t="s">
        <v>740</v>
      </c>
      <c r="F616" s="2">
        <v>2161.2397867496902</v>
      </c>
    </row>
    <row r="617" spans="1:6">
      <c r="A617" t="s">
        <v>4</v>
      </c>
      <c r="B617">
        <v>4223</v>
      </c>
      <c r="C617" t="s">
        <v>43</v>
      </c>
      <c r="D617">
        <v>2013</v>
      </c>
      <c r="E617" t="s">
        <v>741</v>
      </c>
      <c r="F617" s="2">
        <v>17559.212230708301</v>
      </c>
    </row>
    <row r="618" spans="1:6">
      <c r="A618" t="s">
        <v>4</v>
      </c>
      <c r="B618">
        <v>4223</v>
      </c>
      <c r="C618" t="s">
        <v>43</v>
      </c>
      <c r="D618">
        <v>2015</v>
      </c>
      <c r="E618" t="s">
        <v>738</v>
      </c>
      <c r="F618" s="2">
        <v>0</v>
      </c>
    </row>
    <row r="619" spans="1:6">
      <c r="A619" t="s">
        <v>4</v>
      </c>
      <c r="B619">
        <v>4223</v>
      </c>
      <c r="C619" t="s">
        <v>43</v>
      </c>
      <c r="D619">
        <v>2015</v>
      </c>
      <c r="E619" t="s">
        <v>743</v>
      </c>
      <c r="F619" s="2">
        <v>0</v>
      </c>
    </row>
    <row r="620" spans="1:6">
      <c r="A620" t="s">
        <v>4</v>
      </c>
      <c r="B620">
        <v>4223</v>
      </c>
      <c r="C620" t="s">
        <v>43</v>
      </c>
      <c r="D620">
        <v>2016</v>
      </c>
      <c r="E620" t="s">
        <v>739</v>
      </c>
      <c r="F620" s="2">
        <v>8324.6503758529507</v>
      </c>
    </row>
    <row r="621" spans="1:6">
      <c r="A621" t="s">
        <v>4</v>
      </c>
      <c r="B621">
        <v>4223</v>
      </c>
      <c r="C621" t="s">
        <v>43</v>
      </c>
      <c r="D621">
        <v>2016</v>
      </c>
      <c r="E621" t="s">
        <v>741</v>
      </c>
      <c r="F621" s="2">
        <v>16487.801698120002</v>
      </c>
    </row>
    <row r="622" spans="1:6">
      <c r="A622" t="s">
        <v>4</v>
      </c>
      <c r="B622">
        <v>4223</v>
      </c>
      <c r="C622" t="s">
        <v>43</v>
      </c>
      <c r="D622">
        <v>2017</v>
      </c>
      <c r="E622" t="s">
        <v>736</v>
      </c>
      <c r="F622" s="2">
        <v>19862.406128632902</v>
      </c>
    </row>
    <row r="623" spans="1:6">
      <c r="A623" t="s">
        <v>4</v>
      </c>
      <c r="B623">
        <v>4223</v>
      </c>
      <c r="C623" t="s">
        <v>43</v>
      </c>
      <c r="D623">
        <v>2017</v>
      </c>
      <c r="E623" t="s">
        <v>737</v>
      </c>
      <c r="F623" s="2">
        <v>2055.9084282491199</v>
      </c>
    </row>
    <row r="624" spans="1:6">
      <c r="A624" t="s">
        <v>4</v>
      </c>
      <c r="B624">
        <v>4223</v>
      </c>
      <c r="C624" t="s">
        <v>43</v>
      </c>
      <c r="D624">
        <v>2017</v>
      </c>
      <c r="E624" t="s">
        <v>744</v>
      </c>
      <c r="F624" s="2">
        <v>8559.1599561486491</v>
      </c>
    </row>
    <row r="625" spans="1:6">
      <c r="A625" t="s">
        <v>4</v>
      </c>
      <c r="B625">
        <v>4223</v>
      </c>
      <c r="C625" t="s">
        <v>43</v>
      </c>
      <c r="D625">
        <v>2017</v>
      </c>
      <c r="E625" t="s">
        <v>745</v>
      </c>
      <c r="F625" s="2">
        <v>0</v>
      </c>
    </row>
    <row r="626" spans="1:6">
      <c r="A626" t="s">
        <v>4</v>
      </c>
      <c r="B626">
        <v>4223</v>
      </c>
      <c r="C626" t="s">
        <v>43</v>
      </c>
      <c r="D626">
        <v>2018</v>
      </c>
      <c r="E626" t="s">
        <v>743</v>
      </c>
      <c r="F626" s="2">
        <v>0</v>
      </c>
    </row>
    <row r="627" spans="1:6">
      <c r="A627" t="s">
        <v>4</v>
      </c>
      <c r="B627">
        <v>4223</v>
      </c>
      <c r="C627" t="s">
        <v>43</v>
      </c>
      <c r="D627">
        <v>2019</v>
      </c>
      <c r="E627" t="s">
        <v>742</v>
      </c>
      <c r="F627" s="2">
        <v>4401.0811743664799</v>
      </c>
    </row>
    <row r="628" spans="1:6">
      <c r="A628" t="s">
        <v>4</v>
      </c>
      <c r="B628">
        <v>4223</v>
      </c>
      <c r="C628" t="s">
        <v>43</v>
      </c>
      <c r="D628">
        <v>2019</v>
      </c>
      <c r="E628" t="s">
        <v>739</v>
      </c>
      <c r="F628" s="2">
        <v>8366.9835594802298</v>
      </c>
    </row>
    <row r="629" spans="1:6">
      <c r="A629" t="s">
        <v>4</v>
      </c>
      <c r="B629">
        <v>4223</v>
      </c>
      <c r="C629" t="s">
        <v>43</v>
      </c>
      <c r="D629">
        <v>2019</v>
      </c>
      <c r="E629" t="s">
        <v>741</v>
      </c>
      <c r="F629" s="2">
        <v>14979.9697814263</v>
      </c>
    </row>
    <row r="630" spans="1:6">
      <c r="A630" t="s">
        <v>4</v>
      </c>
      <c r="B630">
        <v>4223</v>
      </c>
      <c r="C630" t="s">
        <v>43</v>
      </c>
      <c r="D630">
        <v>2020</v>
      </c>
      <c r="E630" t="s">
        <v>736</v>
      </c>
      <c r="F630" s="2">
        <v>15659.014141305701</v>
      </c>
    </row>
    <row r="631" spans="1:6">
      <c r="A631" t="s">
        <v>4</v>
      </c>
      <c r="B631">
        <v>4223</v>
      </c>
      <c r="C631" t="s">
        <v>43</v>
      </c>
      <c r="D631">
        <v>2020</v>
      </c>
      <c r="E631" t="s">
        <v>737</v>
      </c>
      <c r="F631" s="2">
        <v>2086.0510188109902</v>
      </c>
    </row>
    <row r="632" spans="1:6">
      <c r="A632" t="s">
        <v>4</v>
      </c>
      <c r="B632">
        <v>4223</v>
      </c>
      <c r="C632" t="s">
        <v>43</v>
      </c>
      <c r="D632">
        <v>2020</v>
      </c>
      <c r="E632" t="s">
        <v>744</v>
      </c>
      <c r="F632" s="2">
        <v>4760.8596903918897</v>
      </c>
    </row>
    <row r="633" spans="1:6">
      <c r="A633" t="s">
        <v>4</v>
      </c>
      <c r="B633">
        <v>4223</v>
      </c>
      <c r="C633" t="s">
        <v>43</v>
      </c>
      <c r="D633">
        <v>2020</v>
      </c>
      <c r="E633" t="s">
        <v>740</v>
      </c>
      <c r="F633" s="2">
        <v>1082.9448833900301</v>
      </c>
    </row>
    <row r="634" spans="1:6">
      <c r="A634" t="s">
        <v>4</v>
      </c>
      <c r="B634">
        <v>4223</v>
      </c>
      <c r="C634" t="s">
        <v>43</v>
      </c>
      <c r="D634">
        <v>2020</v>
      </c>
      <c r="E634" t="s">
        <v>745</v>
      </c>
      <c r="F634" s="2">
        <v>0.26912429130313098</v>
      </c>
    </row>
    <row r="635" spans="1:6">
      <c r="A635" t="s">
        <v>4</v>
      </c>
      <c r="B635">
        <v>4223</v>
      </c>
      <c r="C635" t="s">
        <v>43</v>
      </c>
      <c r="D635">
        <v>2021</v>
      </c>
      <c r="E635" t="s">
        <v>743</v>
      </c>
      <c r="F635" s="2">
        <v>0</v>
      </c>
    </row>
    <row r="636" spans="1:6">
      <c r="A636" t="s">
        <v>4</v>
      </c>
      <c r="B636">
        <v>4223</v>
      </c>
      <c r="C636" t="s">
        <v>43</v>
      </c>
      <c r="D636">
        <v>2022</v>
      </c>
      <c r="E636" t="s">
        <v>742</v>
      </c>
      <c r="F636" s="2">
        <v>6680.6345259457903</v>
      </c>
    </row>
    <row r="637" spans="1:6">
      <c r="A637" t="s">
        <v>4</v>
      </c>
      <c r="B637">
        <v>4223</v>
      </c>
      <c r="C637" t="s">
        <v>43</v>
      </c>
      <c r="D637">
        <v>2022</v>
      </c>
      <c r="E637" t="s">
        <v>738</v>
      </c>
      <c r="F637" s="2">
        <v>0</v>
      </c>
    </row>
    <row r="638" spans="1:6">
      <c r="A638" t="s">
        <v>4</v>
      </c>
      <c r="B638">
        <v>4223</v>
      </c>
      <c r="C638" t="s">
        <v>43</v>
      </c>
      <c r="D638">
        <v>2022</v>
      </c>
      <c r="E638" t="s">
        <v>741</v>
      </c>
      <c r="F638" s="2">
        <v>14893.636061650501</v>
      </c>
    </row>
    <row r="639" spans="1:6">
      <c r="A639" t="s">
        <v>4</v>
      </c>
      <c r="B639">
        <v>4223</v>
      </c>
      <c r="C639" t="s">
        <v>43</v>
      </c>
      <c r="D639">
        <v>2023</v>
      </c>
      <c r="E639" t="s">
        <v>736</v>
      </c>
      <c r="F639" s="2">
        <v>12195.324268177899</v>
      </c>
    </row>
    <row r="640" spans="1:6">
      <c r="A640" t="s">
        <v>4</v>
      </c>
      <c r="B640">
        <v>4223</v>
      </c>
      <c r="C640" t="s">
        <v>43</v>
      </c>
      <c r="D640">
        <v>2023</v>
      </c>
      <c r="E640" t="s">
        <v>737</v>
      </c>
      <c r="F640" s="2">
        <v>1988.11337874995</v>
      </c>
    </row>
    <row r="641" spans="1:6">
      <c r="A641" t="s">
        <v>4</v>
      </c>
      <c r="B641">
        <v>4223</v>
      </c>
      <c r="C641" t="s">
        <v>43</v>
      </c>
      <c r="D641">
        <v>2023</v>
      </c>
      <c r="E641" t="s">
        <v>740</v>
      </c>
      <c r="F641" s="2">
        <v>1207.1785497748899</v>
      </c>
    </row>
    <row r="642" spans="1:6">
      <c r="A642" t="s">
        <v>4</v>
      </c>
      <c r="B642">
        <v>4224</v>
      </c>
      <c r="C642" t="s">
        <v>45</v>
      </c>
      <c r="D642">
        <v>2009</v>
      </c>
      <c r="E642" t="s">
        <v>743</v>
      </c>
      <c r="F642" s="2">
        <v>0</v>
      </c>
    </row>
    <row r="643" spans="1:6">
      <c r="A643" t="s">
        <v>4</v>
      </c>
      <c r="B643">
        <v>4224</v>
      </c>
      <c r="C643" t="s">
        <v>45</v>
      </c>
      <c r="D643">
        <v>2011</v>
      </c>
      <c r="E643" t="s">
        <v>736</v>
      </c>
      <c r="F643" s="2">
        <v>1115.30119067039</v>
      </c>
    </row>
    <row r="644" spans="1:6">
      <c r="A644" t="s">
        <v>4</v>
      </c>
      <c r="B644">
        <v>4224</v>
      </c>
      <c r="C644" t="s">
        <v>45</v>
      </c>
      <c r="D644">
        <v>2011</v>
      </c>
      <c r="E644" t="s">
        <v>737</v>
      </c>
      <c r="F644" s="2">
        <v>138.94032309027199</v>
      </c>
    </row>
    <row r="645" spans="1:6">
      <c r="A645" t="s">
        <v>4</v>
      </c>
      <c r="B645">
        <v>4224</v>
      </c>
      <c r="C645" t="s">
        <v>45</v>
      </c>
      <c r="D645">
        <v>2011</v>
      </c>
      <c r="E645" t="s">
        <v>744</v>
      </c>
      <c r="F645" s="2">
        <v>0</v>
      </c>
    </row>
    <row r="646" spans="1:6">
      <c r="A646" t="s">
        <v>4</v>
      </c>
      <c r="B646">
        <v>4224</v>
      </c>
      <c r="C646" t="s">
        <v>45</v>
      </c>
      <c r="D646">
        <v>2011</v>
      </c>
      <c r="E646" t="s">
        <v>740</v>
      </c>
      <c r="F646" s="2">
        <v>659.73711186685398</v>
      </c>
    </row>
    <row r="647" spans="1:6">
      <c r="A647" t="s">
        <v>4</v>
      </c>
      <c r="B647">
        <v>4224</v>
      </c>
      <c r="C647" t="s">
        <v>45</v>
      </c>
      <c r="D647">
        <v>2011</v>
      </c>
      <c r="E647" t="s">
        <v>745</v>
      </c>
      <c r="F647" s="2">
        <v>0</v>
      </c>
    </row>
    <row r="648" spans="1:6">
      <c r="A648" t="s">
        <v>4</v>
      </c>
      <c r="B648">
        <v>4224</v>
      </c>
      <c r="C648" t="s">
        <v>45</v>
      </c>
      <c r="D648">
        <v>2013</v>
      </c>
      <c r="E648" t="s">
        <v>742</v>
      </c>
      <c r="F648" s="2">
        <v>1710.3541557880601</v>
      </c>
    </row>
    <row r="649" spans="1:6">
      <c r="A649" t="s">
        <v>4</v>
      </c>
      <c r="B649">
        <v>4224</v>
      </c>
      <c r="C649" t="s">
        <v>45</v>
      </c>
      <c r="D649">
        <v>2013</v>
      </c>
      <c r="E649" t="s">
        <v>741</v>
      </c>
      <c r="F649" s="2">
        <v>1685.43404847894</v>
      </c>
    </row>
    <row r="650" spans="1:6">
      <c r="A650" t="s">
        <v>4</v>
      </c>
      <c r="B650">
        <v>4224</v>
      </c>
      <c r="C650" t="s">
        <v>45</v>
      </c>
      <c r="D650">
        <v>2016</v>
      </c>
      <c r="E650" t="s">
        <v>742</v>
      </c>
      <c r="F650" s="2">
        <v>1336.3177652525101</v>
      </c>
    </row>
    <row r="651" spans="1:6">
      <c r="A651" t="s">
        <v>4</v>
      </c>
      <c r="B651">
        <v>4224</v>
      </c>
      <c r="C651" t="s">
        <v>45</v>
      </c>
      <c r="D651">
        <v>2017</v>
      </c>
      <c r="E651" t="s">
        <v>736</v>
      </c>
      <c r="F651" s="2">
        <v>744.51593750532504</v>
      </c>
    </row>
    <row r="652" spans="1:6">
      <c r="A652" t="s">
        <v>4</v>
      </c>
      <c r="B652">
        <v>4224</v>
      </c>
      <c r="C652" t="s">
        <v>45</v>
      </c>
      <c r="D652">
        <v>2017</v>
      </c>
      <c r="E652" t="s">
        <v>737</v>
      </c>
      <c r="F652" s="2">
        <v>152.90465296493801</v>
      </c>
    </row>
    <row r="653" spans="1:6">
      <c r="A653" t="s">
        <v>4</v>
      </c>
      <c r="B653">
        <v>4224</v>
      </c>
      <c r="C653" t="s">
        <v>45</v>
      </c>
      <c r="D653">
        <v>2017</v>
      </c>
      <c r="E653" t="s">
        <v>738</v>
      </c>
      <c r="F653" s="2">
        <v>0</v>
      </c>
    </row>
    <row r="654" spans="1:6">
      <c r="A654" t="s">
        <v>4</v>
      </c>
      <c r="B654">
        <v>4224</v>
      </c>
      <c r="C654" t="s">
        <v>45</v>
      </c>
      <c r="D654">
        <v>2017</v>
      </c>
      <c r="E654" t="s">
        <v>739</v>
      </c>
      <c r="F654" s="2">
        <v>5847.6953137617702</v>
      </c>
    </row>
    <row r="655" spans="1:6">
      <c r="A655" t="s">
        <v>4</v>
      </c>
      <c r="B655">
        <v>4224</v>
      </c>
      <c r="C655" t="s">
        <v>45</v>
      </c>
      <c r="D655">
        <v>2017</v>
      </c>
      <c r="E655" t="s">
        <v>740</v>
      </c>
      <c r="F655" s="2">
        <v>547.192988407146</v>
      </c>
    </row>
    <row r="656" spans="1:6">
      <c r="A656" t="s">
        <v>4</v>
      </c>
      <c r="B656">
        <v>4224</v>
      </c>
      <c r="C656" t="s">
        <v>45</v>
      </c>
      <c r="D656">
        <v>2017</v>
      </c>
      <c r="E656" t="s">
        <v>741</v>
      </c>
      <c r="F656" s="2">
        <v>1500.6961024166701</v>
      </c>
    </row>
    <row r="657" spans="1:6">
      <c r="A657" t="s">
        <v>4</v>
      </c>
      <c r="B657">
        <v>4224</v>
      </c>
      <c r="C657" t="s">
        <v>45</v>
      </c>
      <c r="D657">
        <v>2018</v>
      </c>
      <c r="E657" t="s">
        <v>744</v>
      </c>
      <c r="F657" s="2">
        <v>0</v>
      </c>
    </row>
    <row r="658" spans="1:6">
      <c r="A658" t="s">
        <v>4</v>
      </c>
      <c r="B658">
        <v>4224</v>
      </c>
      <c r="C658" t="s">
        <v>45</v>
      </c>
      <c r="D658">
        <v>2018</v>
      </c>
      <c r="E658" t="s">
        <v>745</v>
      </c>
      <c r="F658" s="2">
        <v>2.00816811076642</v>
      </c>
    </row>
    <row r="659" spans="1:6">
      <c r="A659" t="s">
        <v>4</v>
      </c>
      <c r="B659">
        <v>4224</v>
      </c>
      <c r="C659" t="s">
        <v>45</v>
      </c>
      <c r="D659">
        <v>2019</v>
      </c>
      <c r="E659" t="s">
        <v>742</v>
      </c>
      <c r="F659" s="2">
        <v>1570.1403482206199</v>
      </c>
    </row>
    <row r="660" spans="1:6">
      <c r="A660" t="s">
        <v>4</v>
      </c>
      <c r="B660">
        <v>4224</v>
      </c>
      <c r="C660" t="s">
        <v>45</v>
      </c>
      <c r="D660">
        <v>2019</v>
      </c>
      <c r="E660" t="s">
        <v>743</v>
      </c>
      <c r="F660" s="2">
        <v>0</v>
      </c>
    </row>
    <row r="661" spans="1:6">
      <c r="A661" t="s">
        <v>4</v>
      </c>
      <c r="B661">
        <v>4224</v>
      </c>
      <c r="C661" t="s">
        <v>45</v>
      </c>
      <c r="D661">
        <v>2020</v>
      </c>
      <c r="E661" t="s">
        <v>738</v>
      </c>
      <c r="F661" s="2">
        <v>0</v>
      </c>
    </row>
    <row r="662" spans="1:6">
      <c r="A662" t="s">
        <v>4</v>
      </c>
      <c r="B662">
        <v>4224</v>
      </c>
      <c r="C662" t="s">
        <v>45</v>
      </c>
      <c r="D662">
        <v>2020</v>
      </c>
      <c r="E662" t="s">
        <v>739</v>
      </c>
      <c r="F662" s="2">
        <v>5975.5169768368996</v>
      </c>
    </row>
    <row r="663" spans="1:6">
      <c r="A663" t="s">
        <v>4</v>
      </c>
      <c r="B663">
        <v>4224</v>
      </c>
      <c r="C663" t="s">
        <v>45</v>
      </c>
      <c r="D663">
        <v>2020</v>
      </c>
      <c r="E663" t="s">
        <v>740</v>
      </c>
      <c r="F663" s="2">
        <v>744.63397769859102</v>
      </c>
    </row>
    <row r="664" spans="1:6">
      <c r="A664" t="s">
        <v>4</v>
      </c>
      <c r="B664">
        <v>4224</v>
      </c>
      <c r="C664" t="s">
        <v>45</v>
      </c>
      <c r="D664">
        <v>2020</v>
      </c>
      <c r="E664" t="s">
        <v>741</v>
      </c>
      <c r="F664" s="2">
        <v>1517.43493627569</v>
      </c>
    </row>
    <row r="665" spans="1:6">
      <c r="A665" t="s">
        <v>4</v>
      </c>
      <c r="B665">
        <v>4224</v>
      </c>
      <c r="C665" t="s">
        <v>45</v>
      </c>
      <c r="D665">
        <v>2021</v>
      </c>
      <c r="E665" t="s">
        <v>744</v>
      </c>
      <c r="F665" s="2">
        <v>0</v>
      </c>
    </row>
    <row r="666" spans="1:6">
      <c r="A666" t="s">
        <v>4</v>
      </c>
      <c r="B666">
        <v>4224</v>
      </c>
      <c r="C666" t="s">
        <v>45</v>
      </c>
      <c r="D666">
        <v>2021</v>
      </c>
      <c r="E666" t="s">
        <v>745</v>
      </c>
      <c r="F666" s="2">
        <v>0.28554794391545402</v>
      </c>
    </row>
    <row r="667" spans="1:6">
      <c r="A667" t="s">
        <v>4</v>
      </c>
      <c r="B667">
        <v>4224</v>
      </c>
      <c r="C667" t="s">
        <v>45</v>
      </c>
      <c r="D667">
        <v>2022</v>
      </c>
      <c r="E667" t="s">
        <v>743</v>
      </c>
      <c r="F667" s="2">
        <v>0</v>
      </c>
    </row>
    <row r="668" spans="1:6">
      <c r="A668" t="s">
        <v>4</v>
      </c>
      <c r="B668">
        <v>4224</v>
      </c>
      <c r="C668" t="s">
        <v>45</v>
      </c>
      <c r="D668">
        <v>2023</v>
      </c>
      <c r="E668" t="s">
        <v>739</v>
      </c>
      <c r="F668" s="2">
        <v>6555.8878205855999</v>
      </c>
    </row>
    <row r="669" spans="1:6">
      <c r="A669" t="s">
        <v>4</v>
      </c>
      <c r="B669">
        <v>4224</v>
      </c>
      <c r="C669" t="s">
        <v>45</v>
      </c>
      <c r="D669">
        <v>2023</v>
      </c>
      <c r="E669" t="s">
        <v>741</v>
      </c>
      <c r="F669" s="2">
        <v>1590.9856494431299</v>
      </c>
    </row>
    <row r="670" spans="1:6">
      <c r="A670" t="s">
        <v>4</v>
      </c>
      <c r="B670">
        <v>4224</v>
      </c>
      <c r="C670" t="s">
        <v>45</v>
      </c>
      <c r="D670">
        <v>2024</v>
      </c>
      <c r="E670" t="s">
        <v>736</v>
      </c>
      <c r="F670" s="2">
        <v>525.07214001486102</v>
      </c>
    </row>
    <row r="671" spans="1:6">
      <c r="A671" t="s">
        <v>4</v>
      </c>
      <c r="B671">
        <v>4224</v>
      </c>
      <c r="C671" t="s">
        <v>45</v>
      </c>
      <c r="D671">
        <v>2024</v>
      </c>
      <c r="E671" t="s">
        <v>737</v>
      </c>
      <c r="F671" s="2">
        <v>133.13309185918101</v>
      </c>
    </row>
    <row r="672" spans="1:6">
      <c r="A672" t="s">
        <v>4</v>
      </c>
      <c r="B672">
        <v>4224</v>
      </c>
      <c r="C672" t="s">
        <v>45</v>
      </c>
      <c r="D672">
        <v>2024</v>
      </c>
      <c r="E672" t="s">
        <v>740</v>
      </c>
      <c r="F672" s="2">
        <v>647.59232501221402</v>
      </c>
    </row>
    <row r="673" spans="1:6">
      <c r="A673" t="s">
        <v>4</v>
      </c>
      <c r="B673">
        <v>4224</v>
      </c>
      <c r="C673" t="s">
        <v>45</v>
      </c>
      <c r="D673">
        <v>2024</v>
      </c>
      <c r="E673" t="s">
        <v>745</v>
      </c>
      <c r="F673" s="2">
        <v>0</v>
      </c>
    </row>
    <row r="674" spans="1:6">
      <c r="A674" t="s">
        <v>4</v>
      </c>
      <c r="B674">
        <v>4225</v>
      </c>
      <c r="C674" t="s">
        <v>47</v>
      </c>
      <c r="D674">
        <v>2009</v>
      </c>
      <c r="E674" t="s">
        <v>742</v>
      </c>
      <c r="F674" s="2">
        <v>4040.7130781331498</v>
      </c>
    </row>
    <row r="675" spans="1:6">
      <c r="A675" t="s">
        <v>4</v>
      </c>
      <c r="B675">
        <v>4225</v>
      </c>
      <c r="C675" t="s">
        <v>47</v>
      </c>
      <c r="D675">
        <v>2009</v>
      </c>
      <c r="E675" t="s">
        <v>743</v>
      </c>
      <c r="F675" s="2">
        <v>0</v>
      </c>
    </row>
    <row r="676" spans="1:6">
      <c r="A676" t="s">
        <v>4</v>
      </c>
      <c r="B676">
        <v>4225</v>
      </c>
      <c r="C676" t="s">
        <v>47</v>
      </c>
      <c r="D676">
        <v>2011</v>
      </c>
      <c r="E676" t="s">
        <v>744</v>
      </c>
      <c r="F676" s="2">
        <v>66.694199999999995</v>
      </c>
    </row>
    <row r="677" spans="1:6">
      <c r="A677" t="s">
        <v>4</v>
      </c>
      <c r="B677">
        <v>4225</v>
      </c>
      <c r="C677" t="s">
        <v>47</v>
      </c>
      <c r="D677">
        <v>2011</v>
      </c>
      <c r="E677" t="s">
        <v>739</v>
      </c>
      <c r="F677" s="2">
        <v>14554.3204752361</v>
      </c>
    </row>
    <row r="678" spans="1:6">
      <c r="A678" t="s">
        <v>4</v>
      </c>
      <c r="B678">
        <v>4225</v>
      </c>
      <c r="C678" t="s">
        <v>47</v>
      </c>
      <c r="D678">
        <v>2011</v>
      </c>
      <c r="E678" t="s">
        <v>740</v>
      </c>
      <c r="F678" s="2">
        <v>2182.4652417114999</v>
      </c>
    </row>
    <row r="679" spans="1:6">
      <c r="A679" t="s">
        <v>4</v>
      </c>
      <c r="B679">
        <v>4225</v>
      </c>
      <c r="C679" t="s">
        <v>47</v>
      </c>
      <c r="D679">
        <v>2013</v>
      </c>
      <c r="E679" t="s">
        <v>738</v>
      </c>
      <c r="F679" s="2">
        <v>0</v>
      </c>
    </row>
    <row r="680" spans="1:6">
      <c r="A680" t="s">
        <v>4</v>
      </c>
      <c r="B680">
        <v>4225</v>
      </c>
      <c r="C680" t="s">
        <v>47</v>
      </c>
      <c r="D680">
        <v>2013</v>
      </c>
      <c r="E680" t="s">
        <v>741</v>
      </c>
      <c r="F680" s="2">
        <v>26408.1324505099</v>
      </c>
    </row>
    <row r="681" spans="1:6">
      <c r="A681" t="s">
        <v>4</v>
      </c>
      <c r="B681">
        <v>4225</v>
      </c>
      <c r="C681" t="s">
        <v>47</v>
      </c>
      <c r="D681">
        <v>2015</v>
      </c>
      <c r="E681" t="s">
        <v>743</v>
      </c>
      <c r="F681" s="2">
        <v>0</v>
      </c>
    </row>
    <row r="682" spans="1:6">
      <c r="A682" t="s">
        <v>4</v>
      </c>
      <c r="B682">
        <v>4225</v>
      </c>
      <c r="C682" t="s">
        <v>47</v>
      </c>
      <c r="D682">
        <v>2015</v>
      </c>
      <c r="E682" t="s">
        <v>745</v>
      </c>
      <c r="F682" s="2">
        <v>10949.772773176799</v>
      </c>
    </row>
    <row r="683" spans="1:6">
      <c r="A683" t="s">
        <v>4</v>
      </c>
      <c r="B683">
        <v>4225</v>
      </c>
      <c r="C683" t="s">
        <v>47</v>
      </c>
      <c r="D683">
        <v>2016</v>
      </c>
      <c r="E683" t="s">
        <v>742</v>
      </c>
      <c r="F683" s="2">
        <v>6228.4047634949402</v>
      </c>
    </row>
    <row r="684" spans="1:6">
      <c r="A684" t="s">
        <v>4</v>
      </c>
      <c r="B684">
        <v>4225</v>
      </c>
      <c r="C684" t="s">
        <v>47</v>
      </c>
      <c r="D684">
        <v>2016</v>
      </c>
      <c r="E684" t="s">
        <v>741</v>
      </c>
      <c r="F684" s="2">
        <v>25459.467172233399</v>
      </c>
    </row>
    <row r="685" spans="1:6">
      <c r="A685" t="s">
        <v>4</v>
      </c>
      <c r="B685">
        <v>4225</v>
      </c>
      <c r="C685" t="s">
        <v>47</v>
      </c>
      <c r="D685">
        <v>2017</v>
      </c>
      <c r="E685" t="s">
        <v>736</v>
      </c>
      <c r="F685" s="2">
        <v>903.12720617599905</v>
      </c>
    </row>
    <row r="686" spans="1:6">
      <c r="A686" t="s">
        <v>4</v>
      </c>
      <c r="B686">
        <v>4225</v>
      </c>
      <c r="C686" t="s">
        <v>47</v>
      </c>
      <c r="D686">
        <v>2017</v>
      </c>
      <c r="E686" t="s">
        <v>737</v>
      </c>
      <c r="F686" s="2">
        <v>2054.0792733123699</v>
      </c>
    </row>
    <row r="687" spans="1:6">
      <c r="A687" t="s">
        <v>4</v>
      </c>
      <c r="B687">
        <v>4225</v>
      </c>
      <c r="C687" t="s">
        <v>47</v>
      </c>
      <c r="D687">
        <v>2017</v>
      </c>
      <c r="E687" t="s">
        <v>744</v>
      </c>
      <c r="F687" s="2">
        <v>0</v>
      </c>
    </row>
    <row r="688" spans="1:6">
      <c r="A688" t="s">
        <v>4</v>
      </c>
      <c r="B688">
        <v>4225</v>
      </c>
      <c r="C688" t="s">
        <v>47</v>
      </c>
      <c r="D688">
        <v>2017</v>
      </c>
      <c r="E688" t="s">
        <v>739</v>
      </c>
      <c r="F688" s="2">
        <v>17122.596689681701</v>
      </c>
    </row>
    <row r="689" spans="1:6">
      <c r="A689" t="s">
        <v>4</v>
      </c>
      <c r="B689">
        <v>4225</v>
      </c>
      <c r="C689" t="s">
        <v>47</v>
      </c>
      <c r="D689">
        <v>2018</v>
      </c>
      <c r="E689" t="s">
        <v>743</v>
      </c>
      <c r="F689" s="2">
        <v>0</v>
      </c>
    </row>
    <row r="690" spans="1:6">
      <c r="A690" t="s">
        <v>4</v>
      </c>
      <c r="B690">
        <v>4225</v>
      </c>
      <c r="C690" t="s">
        <v>47</v>
      </c>
      <c r="D690">
        <v>2018</v>
      </c>
      <c r="E690" t="s">
        <v>740</v>
      </c>
      <c r="F690" s="2">
        <v>965.65647784645898</v>
      </c>
    </row>
    <row r="691" spans="1:6">
      <c r="A691" t="s">
        <v>4</v>
      </c>
      <c r="B691">
        <v>4225</v>
      </c>
      <c r="C691" t="s">
        <v>47</v>
      </c>
      <c r="D691">
        <v>2018</v>
      </c>
      <c r="E691" t="s">
        <v>745</v>
      </c>
      <c r="F691" s="2">
        <v>6290.7097028059798</v>
      </c>
    </row>
    <row r="692" spans="1:6">
      <c r="A692" t="s">
        <v>4</v>
      </c>
      <c r="B692">
        <v>4225</v>
      </c>
      <c r="C692" t="s">
        <v>47</v>
      </c>
      <c r="D692">
        <v>2019</v>
      </c>
      <c r="E692" t="s">
        <v>742</v>
      </c>
      <c r="F692" s="2">
        <v>3997.8776938446399</v>
      </c>
    </row>
    <row r="693" spans="1:6">
      <c r="A693" t="s">
        <v>4</v>
      </c>
      <c r="B693">
        <v>4225</v>
      </c>
      <c r="C693" t="s">
        <v>47</v>
      </c>
      <c r="D693">
        <v>2020</v>
      </c>
      <c r="E693" t="s">
        <v>736</v>
      </c>
      <c r="F693" s="2">
        <v>716.14420091327599</v>
      </c>
    </row>
    <row r="694" spans="1:6">
      <c r="A694" t="s">
        <v>4</v>
      </c>
      <c r="B694">
        <v>4225</v>
      </c>
      <c r="C694" t="s">
        <v>47</v>
      </c>
      <c r="D694">
        <v>2020</v>
      </c>
      <c r="E694" t="s">
        <v>737</v>
      </c>
      <c r="F694" s="2">
        <v>1978.2959438585799</v>
      </c>
    </row>
    <row r="695" spans="1:6">
      <c r="A695" t="s">
        <v>4</v>
      </c>
      <c r="B695">
        <v>4225</v>
      </c>
      <c r="C695" t="s">
        <v>47</v>
      </c>
      <c r="D695">
        <v>2020</v>
      </c>
      <c r="E695" t="s">
        <v>738</v>
      </c>
      <c r="F695" s="2">
        <v>0</v>
      </c>
    </row>
    <row r="696" spans="1:6">
      <c r="A696" t="s">
        <v>4</v>
      </c>
      <c r="B696">
        <v>4225</v>
      </c>
      <c r="C696" t="s">
        <v>47</v>
      </c>
      <c r="D696">
        <v>2020</v>
      </c>
      <c r="E696" t="s">
        <v>739</v>
      </c>
      <c r="F696" s="2">
        <v>17216.750199243001</v>
      </c>
    </row>
    <row r="697" spans="1:6">
      <c r="A697" t="s">
        <v>4</v>
      </c>
      <c r="B697">
        <v>4225</v>
      </c>
      <c r="C697" t="s">
        <v>47</v>
      </c>
      <c r="D697">
        <v>2021</v>
      </c>
      <c r="E697" t="s">
        <v>744</v>
      </c>
      <c r="F697" s="2">
        <v>0</v>
      </c>
    </row>
    <row r="698" spans="1:6">
      <c r="A698" t="s">
        <v>4</v>
      </c>
      <c r="B698">
        <v>4225</v>
      </c>
      <c r="C698" t="s">
        <v>47</v>
      </c>
      <c r="D698">
        <v>2021</v>
      </c>
      <c r="E698" t="s">
        <v>740</v>
      </c>
      <c r="F698" s="2">
        <v>976.84680620393101</v>
      </c>
    </row>
    <row r="699" spans="1:6">
      <c r="A699" t="s">
        <v>4</v>
      </c>
      <c r="B699">
        <v>4225</v>
      </c>
      <c r="C699" t="s">
        <v>47</v>
      </c>
      <c r="D699">
        <v>2021</v>
      </c>
      <c r="E699" t="s">
        <v>745</v>
      </c>
      <c r="F699" s="2">
        <v>9312.55656993093</v>
      </c>
    </row>
    <row r="700" spans="1:6">
      <c r="A700" t="s">
        <v>4</v>
      </c>
      <c r="B700">
        <v>4225</v>
      </c>
      <c r="C700" t="s">
        <v>47</v>
      </c>
      <c r="D700">
        <v>2022</v>
      </c>
      <c r="E700" t="s">
        <v>742</v>
      </c>
      <c r="F700" s="2">
        <v>5071.6635307218603</v>
      </c>
    </row>
    <row r="701" spans="1:6">
      <c r="A701" t="s">
        <v>4</v>
      </c>
      <c r="B701">
        <v>4225</v>
      </c>
      <c r="C701" t="s">
        <v>47</v>
      </c>
      <c r="D701">
        <v>2023</v>
      </c>
      <c r="E701" t="s">
        <v>736</v>
      </c>
      <c r="F701" s="2">
        <v>720.87334711831897</v>
      </c>
    </row>
    <row r="702" spans="1:6">
      <c r="A702" t="s">
        <v>4</v>
      </c>
      <c r="B702">
        <v>4225</v>
      </c>
      <c r="C702" t="s">
        <v>47</v>
      </c>
      <c r="D702">
        <v>2023</v>
      </c>
      <c r="E702" t="s">
        <v>741</v>
      </c>
      <c r="F702" s="2">
        <v>23991.499282736699</v>
      </c>
    </row>
    <row r="703" spans="1:6">
      <c r="A703" t="s">
        <v>4</v>
      </c>
      <c r="B703">
        <v>4225</v>
      </c>
      <c r="C703" t="s">
        <v>47</v>
      </c>
      <c r="D703">
        <v>2024</v>
      </c>
      <c r="E703" t="s">
        <v>744</v>
      </c>
      <c r="F703" s="2">
        <v>3.3347099999999998</v>
      </c>
    </row>
    <row r="704" spans="1:6">
      <c r="A704" t="s">
        <v>4</v>
      </c>
      <c r="B704">
        <v>4225</v>
      </c>
      <c r="C704" t="s">
        <v>47</v>
      </c>
      <c r="D704">
        <v>2024</v>
      </c>
      <c r="E704" t="s">
        <v>739</v>
      </c>
      <c r="F704" s="2">
        <v>16682.3576418712</v>
      </c>
    </row>
    <row r="705" spans="1:6">
      <c r="A705" t="s">
        <v>4</v>
      </c>
      <c r="B705">
        <v>4225</v>
      </c>
      <c r="C705" t="s">
        <v>47</v>
      </c>
      <c r="D705">
        <v>2024</v>
      </c>
      <c r="E705" t="s">
        <v>740</v>
      </c>
      <c r="F705" s="2">
        <v>942.75604608819901</v>
      </c>
    </row>
    <row r="706" spans="1:6">
      <c r="A706" t="s">
        <v>4</v>
      </c>
      <c r="B706">
        <v>4226</v>
      </c>
      <c r="C706" t="s">
        <v>49</v>
      </c>
      <c r="D706">
        <v>2009</v>
      </c>
      <c r="E706" t="s">
        <v>742</v>
      </c>
      <c r="F706" s="2">
        <v>1215.9200164716401</v>
      </c>
    </row>
    <row r="707" spans="1:6">
      <c r="A707" t="s">
        <v>4</v>
      </c>
      <c r="B707">
        <v>4226</v>
      </c>
      <c r="C707" t="s">
        <v>49</v>
      </c>
      <c r="D707">
        <v>2009</v>
      </c>
      <c r="E707" t="s">
        <v>738</v>
      </c>
      <c r="F707" s="2">
        <v>0</v>
      </c>
    </row>
    <row r="708" spans="1:6">
      <c r="A708" t="s">
        <v>4</v>
      </c>
      <c r="B708">
        <v>4226</v>
      </c>
      <c r="C708" t="s">
        <v>49</v>
      </c>
      <c r="D708">
        <v>2011</v>
      </c>
      <c r="E708" t="s">
        <v>745</v>
      </c>
      <c r="F708" s="2">
        <v>0</v>
      </c>
    </row>
    <row r="709" spans="1:6">
      <c r="A709" t="s">
        <v>4</v>
      </c>
      <c r="B709">
        <v>4226</v>
      </c>
      <c r="C709" t="s">
        <v>49</v>
      </c>
      <c r="D709">
        <v>2013</v>
      </c>
      <c r="E709" t="s">
        <v>744</v>
      </c>
      <c r="F709" s="2">
        <v>0</v>
      </c>
    </row>
    <row r="710" spans="1:6">
      <c r="A710" t="s">
        <v>4</v>
      </c>
      <c r="B710">
        <v>4226</v>
      </c>
      <c r="C710" t="s">
        <v>49</v>
      </c>
      <c r="D710">
        <v>2013</v>
      </c>
      <c r="E710" t="s">
        <v>739</v>
      </c>
      <c r="F710" s="2">
        <v>8678.3012255440608</v>
      </c>
    </row>
    <row r="711" spans="1:6">
      <c r="A711" t="s">
        <v>4</v>
      </c>
      <c r="B711">
        <v>4226</v>
      </c>
      <c r="C711" t="s">
        <v>49</v>
      </c>
      <c r="D711">
        <v>2013</v>
      </c>
      <c r="E711" t="s">
        <v>741</v>
      </c>
      <c r="F711" s="2">
        <v>4482.2169772999796</v>
      </c>
    </row>
    <row r="712" spans="1:6">
      <c r="A712" t="s">
        <v>4</v>
      </c>
      <c r="B712">
        <v>4226</v>
      </c>
      <c r="C712" t="s">
        <v>49</v>
      </c>
      <c r="D712">
        <v>2015</v>
      </c>
      <c r="E712" t="s">
        <v>743</v>
      </c>
      <c r="F712" s="2">
        <v>0</v>
      </c>
    </row>
    <row r="713" spans="1:6">
      <c r="A713" t="s">
        <v>4</v>
      </c>
      <c r="B713">
        <v>4226</v>
      </c>
      <c r="C713" t="s">
        <v>49</v>
      </c>
      <c r="D713">
        <v>2016</v>
      </c>
      <c r="E713" t="s">
        <v>742</v>
      </c>
      <c r="F713" s="2">
        <v>1314.58552392053</v>
      </c>
    </row>
    <row r="714" spans="1:6">
      <c r="A714" t="s">
        <v>4</v>
      </c>
      <c r="B714">
        <v>4226</v>
      </c>
      <c r="C714" t="s">
        <v>49</v>
      </c>
      <c r="D714">
        <v>2016</v>
      </c>
      <c r="E714" t="s">
        <v>739</v>
      </c>
      <c r="F714" s="2">
        <v>9176.21571756495</v>
      </c>
    </row>
    <row r="715" spans="1:6">
      <c r="A715" t="s">
        <v>4</v>
      </c>
      <c r="B715">
        <v>4226</v>
      </c>
      <c r="C715" t="s">
        <v>49</v>
      </c>
      <c r="D715">
        <v>2016</v>
      </c>
      <c r="E715" t="s">
        <v>741</v>
      </c>
      <c r="F715" s="2">
        <v>4302.0110406297399</v>
      </c>
    </row>
    <row r="716" spans="1:6">
      <c r="A716" t="s">
        <v>4</v>
      </c>
      <c r="B716">
        <v>4226</v>
      </c>
      <c r="C716" t="s">
        <v>49</v>
      </c>
      <c r="D716">
        <v>2017</v>
      </c>
      <c r="E716" t="s">
        <v>736</v>
      </c>
      <c r="F716" s="2">
        <v>207.98480668187901</v>
      </c>
    </row>
    <row r="717" spans="1:6">
      <c r="A717" t="s">
        <v>4</v>
      </c>
      <c r="B717">
        <v>4226</v>
      </c>
      <c r="C717" t="s">
        <v>49</v>
      </c>
      <c r="D717">
        <v>2017</v>
      </c>
      <c r="E717" t="s">
        <v>737</v>
      </c>
      <c r="F717" s="2">
        <v>347.86124715077699</v>
      </c>
    </row>
    <row r="718" spans="1:6">
      <c r="A718" t="s">
        <v>4</v>
      </c>
      <c r="B718">
        <v>4226</v>
      </c>
      <c r="C718" t="s">
        <v>49</v>
      </c>
      <c r="D718">
        <v>2017</v>
      </c>
      <c r="E718" t="s">
        <v>740</v>
      </c>
      <c r="F718" s="2">
        <v>354.155893763199</v>
      </c>
    </row>
    <row r="719" spans="1:6">
      <c r="A719" t="s">
        <v>4</v>
      </c>
      <c r="B719">
        <v>4226</v>
      </c>
      <c r="C719" t="s">
        <v>49</v>
      </c>
      <c r="D719">
        <v>2017</v>
      </c>
      <c r="E719" t="s">
        <v>745</v>
      </c>
      <c r="F719" s="2">
        <v>0</v>
      </c>
    </row>
    <row r="720" spans="1:6">
      <c r="A720" t="s">
        <v>4</v>
      </c>
      <c r="B720">
        <v>4226</v>
      </c>
      <c r="C720" t="s">
        <v>49</v>
      </c>
      <c r="D720">
        <v>2018</v>
      </c>
      <c r="E720" t="s">
        <v>743</v>
      </c>
      <c r="F720" s="2">
        <v>0</v>
      </c>
    </row>
    <row r="721" spans="1:6">
      <c r="A721" t="s">
        <v>4</v>
      </c>
      <c r="B721">
        <v>4226</v>
      </c>
      <c r="C721" t="s">
        <v>49</v>
      </c>
      <c r="D721">
        <v>2019</v>
      </c>
      <c r="E721" t="s">
        <v>742</v>
      </c>
      <c r="F721" s="2">
        <v>1898.1623939502899</v>
      </c>
    </row>
    <row r="722" spans="1:6">
      <c r="A722" t="s">
        <v>4</v>
      </c>
      <c r="B722">
        <v>4226</v>
      </c>
      <c r="C722" t="s">
        <v>49</v>
      </c>
      <c r="D722">
        <v>2019</v>
      </c>
      <c r="E722" t="s">
        <v>738</v>
      </c>
      <c r="F722" s="2">
        <v>0</v>
      </c>
    </row>
    <row r="723" spans="1:6">
      <c r="A723" t="s">
        <v>4</v>
      </c>
      <c r="B723">
        <v>4226</v>
      </c>
      <c r="C723" t="s">
        <v>49</v>
      </c>
      <c r="D723">
        <v>2019</v>
      </c>
      <c r="E723" t="s">
        <v>741</v>
      </c>
      <c r="F723" s="2">
        <v>4011.7093956571798</v>
      </c>
    </row>
    <row r="724" spans="1:6">
      <c r="A724" t="s">
        <v>4</v>
      </c>
      <c r="B724">
        <v>4226</v>
      </c>
      <c r="C724" t="s">
        <v>49</v>
      </c>
      <c r="D724">
        <v>2020</v>
      </c>
      <c r="E724" t="s">
        <v>736</v>
      </c>
      <c r="F724" s="2">
        <v>233.79922269975199</v>
      </c>
    </row>
    <row r="725" spans="1:6">
      <c r="A725" t="s">
        <v>4</v>
      </c>
      <c r="B725">
        <v>4226</v>
      </c>
      <c r="C725" t="s">
        <v>49</v>
      </c>
      <c r="D725">
        <v>2020</v>
      </c>
      <c r="E725" t="s">
        <v>737</v>
      </c>
      <c r="F725" s="2">
        <v>340.311993472192</v>
      </c>
    </row>
    <row r="726" spans="1:6">
      <c r="A726" t="s">
        <v>4</v>
      </c>
      <c r="B726">
        <v>4226</v>
      </c>
      <c r="C726" t="s">
        <v>49</v>
      </c>
      <c r="D726">
        <v>2020</v>
      </c>
      <c r="E726" t="s">
        <v>744</v>
      </c>
      <c r="F726" s="2">
        <v>0</v>
      </c>
    </row>
    <row r="727" spans="1:6">
      <c r="A727" t="s">
        <v>4</v>
      </c>
      <c r="B727">
        <v>4226</v>
      </c>
      <c r="C727" t="s">
        <v>49</v>
      </c>
      <c r="D727">
        <v>2020</v>
      </c>
      <c r="E727" t="s">
        <v>740</v>
      </c>
      <c r="F727" s="2">
        <v>339.012249006697</v>
      </c>
    </row>
    <row r="728" spans="1:6">
      <c r="A728" t="s">
        <v>4</v>
      </c>
      <c r="B728">
        <v>4226</v>
      </c>
      <c r="C728" t="s">
        <v>49</v>
      </c>
      <c r="D728">
        <v>2020</v>
      </c>
      <c r="E728" t="s">
        <v>745</v>
      </c>
      <c r="F728" s="2">
        <v>0</v>
      </c>
    </row>
    <row r="729" spans="1:6">
      <c r="A729" t="s">
        <v>4</v>
      </c>
      <c r="B729">
        <v>4226</v>
      </c>
      <c r="C729" t="s">
        <v>49</v>
      </c>
      <c r="D729">
        <v>2021</v>
      </c>
      <c r="E729" t="s">
        <v>743</v>
      </c>
      <c r="F729" s="2">
        <v>0</v>
      </c>
    </row>
    <row r="730" spans="1:6">
      <c r="A730" t="s">
        <v>4</v>
      </c>
      <c r="B730">
        <v>4226</v>
      </c>
      <c r="C730" t="s">
        <v>49</v>
      </c>
      <c r="D730">
        <v>2022</v>
      </c>
      <c r="E730" t="s">
        <v>742</v>
      </c>
      <c r="F730" s="2">
        <v>1833.18600225881</v>
      </c>
    </row>
    <row r="731" spans="1:6">
      <c r="A731" t="s">
        <v>4</v>
      </c>
      <c r="B731">
        <v>4226</v>
      </c>
      <c r="C731" t="s">
        <v>49</v>
      </c>
      <c r="D731">
        <v>2022</v>
      </c>
      <c r="E731" t="s">
        <v>738</v>
      </c>
      <c r="F731" s="2">
        <v>0</v>
      </c>
    </row>
    <row r="732" spans="1:6">
      <c r="A732" t="s">
        <v>4</v>
      </c>
      <c r="B732">
        <v>4226</v>
      </c>
      <c r="C732" t="s">
        <v>49</v>
      </c>
      <c r="D732">
        <v>2023</v>
      </c>
      <c r="E732" t="s">
        <v>736</v>
      </c>
      <c r="F732" s="2">
        <v>199.88965110690199</v>
      </c>
    </row>
    <row r="733" spans="1:6">
      <c r="A733" t="s">
        <v>4</v>
      </c>
      <c r="B733">
        <v>4226</v>
      </c>
      <c r="C733" t="s">
        <v>49</v>
      </c>
      <c r="D733">
        <v>2023</v>
      </c>
      <c r="E733" t="s">
        <v>737</v>
      </c>
      <c r="F733" s="2">
        <v>319.91597816330398</v>
      </c>
    </row>
    <row r="734" spans="1:6">
      <c r="A734" t="s">
        <v>4</v>
      </c>
      <c r="B734">
        <v>4226</v>
      </c>
      <c r="C734" t="s">
        <v>49</v>
      </c>
      <c r="D734">
        <v>2023</v>
      </c>
      <c r="E734" t="s">
        <v>744</v>
      </c>
      <c r="F734" s="2">
        <v>0</v>
      </c>
    </row>
    <row r="735" spans="1:6">
      <c r="A735" t="s">
        <v>4</v>
      </c>
      <c r="B735">
        <v>4226</v>
      </c>
      <c r="C735" t="s">
        <v>49</v>
      </c>
      <c r="D735">
        <v>2023</v>
      </c>
      <c r="E735" t="s">
        <v>739</v>
      </c>
      <c r="F735" s="2">
        <v>10370.923296595</v>
      </c>
    </row>
    <row r="736" spans="1:6">
      <c r="A736" t="s">
        <v>4</v>
      </c>
      <c r="B736">
        <v>4226</v>
      </c>
      <c r="C736" t="s">
        <v>49</v>
      </c>
      <c r="D736">
        <v>2023</v>
      </c>
      <c r="E736" t="s">
        <v>740</v>
      </c>
      <c r="F736" s="2">
        <v>351.67102529835103</v>
      </c>
    </row>
    <row r="737" spans="1:6">
      <c r="A737" t="s">
        <v>4</v>
      </c>
      <c r="B737">
        <v>4227</v>
      </c>
      <c r="C737" t="s">
        <v>51</v>
      </c>
      <c r="D737">
        <v>2009</v>
      </c>
      <c r="E737" t="s">
        <v>743</v>
      </c>
      <c r="F737" s="2">
        <v>0</v>
      </c>
    </row>
    <row r="738" spans="1:6">
      <c r="A738" t="s">
        <v>4</v>
      </c>
      <c r="B738">
        <v>4227</v>
      </c>
      <c r="C738" t="s">
        <v>51</v>
      </c>
      <c r="D738">
        <v>2009</v>
      </c>
      <c r="E738" t="s">
        <v>745</v>
      </c>
      <c r="F738" s="2">
        <v>1476.7568658625501</v>
      </c>
    </row>
    <row r="739" spans="1:6">
      <c r="A739" t="s">
        <v>4</v>
      </c>
      <c r="B739">
        <v>4227</v>
      </c>
      <c r="C739" t="s">
        <v>51</v>
      </c>
      <c r="D739">
        <v>2011</v>
      </c>
      <c r="E739" t="s">
        <v>736</v>
      </c>
      <c r="F739" s="2">
        <v>1150.7912002534699</v>
      </c>
    </row>
    <row r="740" spans="1:6">
      <c r="A740" t="s">
        <v>4</v>
      </c>
      <c r="B740">
        <v>4227</v>
      </c>
      <c r="C740" t="s">
        <v>51</v>
      </c>
      <c r="D740">
        <v>2011</v>
      </c>
      <c r="E740" t="s">
        <v>737</v>
      </c>
      <c r="F740" s="2">
        <v>1141.22461421766</v>
      </c>
    </row>
    <row r="741" spans="1:6">
      <c r="A741" t="s">
        <v>4</v>
      </c>
      <c r="B741">
        <v>4227</v>
      </c>
      <c r="C741" t="s">
        <v>51</v>
      </c>
      <c r="D741">
        <v>2011</v>
      </c>
      <c r="E741" t="s">
        <v>739</v>
      </c>
      <c r="F741" s="2">
        <v>12847.916945131499</v>
      </c>
    </row>
    <row r="742" spans="1:6">
      <c r="A742" t="s">
        <v>4</v>
      </c>
      <c r="B742">
        <v>4227</v>
      </c>
      <c r="C742" t="s">
        <v>51</v>
      </c>
      <c r="D742">
        <v>2013</v>
      </c>
      <c r="E742" t="s">
        <v>742</v>
      </c>
      <c r="F742" s="2">
        <v>4037.8190828276202</v>
      </c>
    </row>
    <row r="743" spans="1:6">
      <c r="A743" t="s">
        <v>4</v>
      </c>
      <c r="B743">
        <v>4227</v>
      </c>
      <c r="C743" t="s">
        <v>51</v>
      </c>
      <c r="D743">
        <v>2015</v>
      </c>
      <c r="E743" t="s">
        <v>744</v>
      </c>
      <c r="F743" s="2">
        <v>221711.576313</v>
      </c>
    </row>
    <row r="744" spans="1:6">
      <c r="A744" t="s">
        <v>4</v>
      </c>
      <c r="B744">
        <v>4227</v>
      </c>
      <c r="C744" t="s">
        <v>51</v>
      </c>
      <c r="D744">
        <v>2015</v>
      </c>
      <c r="E744" t="s">
        <v>740</v>
      </c>
      <c r="F744" s="2">
        <v>942.07690530569903</v>
      </c>
    </row>
    <row r="745" spans="1:6">
      <c r="A745" t="s">
        <v>4</v>
      </c>
      <c r="B745">
        <v>4227</v>
      </c>
      <c r="C745" t="s">
        <v>51</v>
      </c>
      <c r="D745">
        <v>2015</v>
      </c>
      <c r="E745" t="s">
        <v>745</v>
      </c>
      <c r="F745" s="2">
        <v>1476.7568658625501</v>
      </c>
    </row>
    <row r="746" spans="1:6">
      <c r="A746" t="s">
        <v>4</v>
      </c>
      <c r="B746">
        <v>4227</v>
      </c>
      <c r="C746" t="s">
        <v>51</v>
      </c>
      <c r="D746">
        <v>2016</v>
      </c>
      <c r="E746" t="s">
        <v>742</v>
      </c>
      <c r="F746" s="2">
        <v>5462.5737065146404</v>
      </c>
    </row>
    <row r="747" spans="1:6">
      <c r="A747" t="s">
        <v>4</v>
      </c>
      <c r="B747">
        <v>4227</v>
      </c>
      <c r="C747" t="s">
        <v>51</v>
      </c>
      <c r="D747">
        <v>2016</v>
      </c>
      <c r="E747" t="s">
        <v>743</v>
      </c>
      <c r="F747" s="2">
        <v>0</v>
      </c>
    </row>
    <row r="748" spans="1:6">
      <c r="A748" t="s">
        <v>4</v>
      </c>
      <c r="B748">
        <v>4227</v>
      </c>
      <c r="C748" t="s">
        <v>51</v>
      </c>
      <c r="D748">
        <v>2017</v>
      </c>
      <c r="E748" t="s">
        <v>738</v>
      </c>
      <c r="F748" s="2">
        <v>0</v>
      </c>
    </row>
    <row r="749" spans="1:6">
      <c r="A749" t="s">
        <v>4</v>
      </c>
      <c r="B749">
        <v>4227</v>
      </c>
      <c r="C749" t="s">
        <v>51</v>
      </c>
      <c r="D749">
        <v>2017</v>
      </c>
      <c r="E749" t="s">
        <v>741</v>
      </c>
      <c r="F749" s="2">
        <v>13675.730530127301</v>
      </c>
    </row>
    <row r="750" spans="1:6">
      <c r="A750" t="s">
        <v>4</v>
      </c>
      <c r="B750">
        <v>4227</v>
      </c>
      <c r="C750" t="s">
        <v>51</v>
      </c>
      <c r="D750">
        <v>2018</v>
      </c>
      <c r="E750" t="s">
        <v>744</v>
      </c>
      <c r="F750" s="2">
        <v>209303.94637998499</v>
      </c>
    </row>
    <row r="751" spans="1:6">
      <c r="A751" t="s">
        <v>4</v>
      </c>
      <c r="B751">
        <v>4227</v>
      </c>
      <c r="C751" t="s">
        <v>51</v>
      </c>
      <c r="D751">
        <v>2018</v>
      </c>
      <c r="E751" t="s">
        <v>739</v>
      </c>
      <c r="F751" s="2">
        <v>15390.1530683203</v>
      </c>
    </row>
    <row r="752" spans="1:6">
      <c r="A752" t="s">
        <v>4</v>
      </c>
      <c r="B752">
        <v>4227</v>
      </c>
      <c r="C752" t="s">
        <v>51</v>
      </c>
      <c r="D752">
        <v>2018</v>
      </c>
      <c r="E752" t="s">
        <v>740</v>
      </c>
      <c r="F752" s="2">
        <v>749.34561457632697</v>
      </c>
    </row>
    <row r="753" spans="1:6">
      <c r="A753" t="s">
        <v>4</v>
      </c>
      <c r="B753">
        <v>4227</v>
      </c>
      <c r="C753" t="s">
        <v>51</v>
      </c>
      <c r="D753">
        <v>2019</v>
      </c>
      <c r="E753" t="s">
        <v>743</v>
      </c>
      <c r="F753" s="2">
        <v>0</v>
      </c>
    </row>
    <row r="754" spans="1:6">
      <c r="A754" t="s">
        <v>4</v>
      </c>
      <c r="B754">
        <v>4227</v>
      </c>
      <c r="C754" t="s">
        <v>51</v>
      </c>
      <c r="D754">
        <v>2020</v>
      </c>
      <c r="E754" t="s">
        <v>738</v>
      </c>
      <c r="F754" s="2">
        <v>0</v>
      </c>
    </row>
    <row r="755" spans="1:6">
      <c r="A755" t="s">
        <v>4</v>
      </c>
      <c r="B755">
        <v>4227</v>
      </c>
      <c r="C755" t="s">
        <v>51</v>
      </c>
      <c r="D755">
        <v>2020</v>
      </c>
      <c r="E755" t="s">
        <v>741</v>
      </c>
      <c r="F755" s="2">
        <v>13638.4130610097</v>
      </c>
    </row>
    <row r="756" spans="1:6">
      <c r="A756" t="s">
        <v>4</v>
      </c>
      <c r="B756">
        <v>4227</v>
      </c>
      <c r="C756" t="s">
        <v>51</v>
      </c>
      <c r="D756">
        <v>2021</v>
      </c>
      <c r="E756" t="s">
        <v>736</v>
      </c>
      <c r="F756" s="2">
        <v>905.88005900937799</v>
      </c>
    </row>
    <row r="757" spans="1:6">
      <c r="A757" t="s">
        <v>4</v>
      </c>
      <c r="B757">
        <v>4227</v>
      </c>
      <c r="C757" t="s">
        <v>51</v>
      </c>
      <c r="D757">
        <v>2021</v>
      </c>
      <c r="E757" t="s">
        <v>737</v>
      </c>
      <c r="F757" s="2">
        <v>1183.1377350171599</v>
      </c>
    </row>
    <row r="758" spans="1:6">
      <c r="A758" t="s">
        <v>4</v>
      </c>
      <c r="B758">
        <v>4227</v>
      </c>
      <c r="C758" t="s">
        <v>51</v>
      </c>
      <c r="D758">
        <v>2021</v>
      </c>
      <c r="E758" t="s">
        <v>744</v>
      </c>
      <c r="F758" s="2">
        <v>231157.685705465</v>
      </c>
    </row>
    <row r="759" spans="1:6">
      <c r="A759" t="s">
        <v>4</v>
      </c>
      <c r="B759">
        <v>4227</v>
      </c>
      <c r="C759" t="s">
        <v>51</v>
      </c>
      <c r="D759">
        <v>2021</v>
      </c>
      <c r="E759" t="s">
        <v>739</v>
      </c>
      <c r="F759" s="2">
        <v>15073.5954328875</v>
      </c>
    </row>
    <row r="760" spans="1:6">
      <c r="A760" t="s">
        <v>4</v>
      </c>
      <c r="B760">
        <v>4227</v>
      </c>
      <c r="C760" t="s">
        <v>51</v>
      </c>
      <c r="D760">
        <v>2021</v>
      </c>
      <c r="E760" t="s">
        <v>740</v>
      </c>
      <c r="F760" s="2">
        <v>765.51773744407296</v>
      </c>
    </row>
    <row r="761" spans="1:6">
      <c r="A761" t="s">
        <v>4</v>
      </c>
      <c r="B761">
        <v>4227</v>
      </c>
      <c r="C761" t="s">
        <v>51</v>
      </c>
      <c r="D761">
        <v>2022</v>
      </c>
      <c r="E761" t="s">
        <v>743</v>
      </c>
      <c r="F761" s="2">
        <v>0</v>
      </c>
    </row>
    <row r="762" spans="1:6">
      <c r="A762" t="s">
        <v>4</v>
      </c>
      <c r="B762">
        <v>4227</v>
      </c>
      <c r="C762" t="s">
        <v>51</v>
      </c>
      <c r="D762">
        <v>2022</v>
      </c>
      <c r="E762" t="s">
        <v>745</v>
      </c>
      <c r="F762" s="2">
        <v>1822.7874828138499</v>
      </c>
    </row>
    <row r="763" spans="1:6">
      <c r="A763" t="s">
        <v>4</v>
      </c>
      <c r="B763">
        <v>4227</v>
      </c>
      <c r="C763" t="s">
        <v>51</v>
      </c>
      <c r="D763">
        <v>2023</v>
      </c>
      <c r="E763" t="s">
        <v>742</v>
      </c>
      <c r="F763" s="2">
        <v>3171.5146012804498</v>
      </c>
    </row>
    <row r="764" spans="1:6">
      <c r="A764" t="s">
        <v>4</v>
      </c>
      <c r="B764">
        <v>4227</v>
      </c>
      <c r="C764" t="s">
        <v>51</v>
      </c>
      <c r="D764">
        <v>2023</v>
      </c>
      <c r="E764" t="s">
        <v>741</v>
      </c>
      <c r="F764" s="2">
        <v>13838.708060199901</v>
      </c>
    </row>
    <row r="765" spans="1:6">
      <c r="A765" t="s">
        <v>4</v>
      </c>
      <c r="B765">
        <v>4227</v>
      </c>
      <c r="C765" t="s">
        <v>51</v>
      </c>
      <c r="D765">
        <v>2024</v>
      </c>
      <c r="E765" t="s">
        <v>736</v>
      </c>
      <c r="F765" s="2">
        <v>725.66799476824895</v>
      </c>
    </row>
    <row r="766" spans="1:6">
      <c r="A766" t="s">
        <v>4</v>
      </c>
      <c r="B766">
        <v>4227</v>
      </c>
      <c r="C766" t="s">
        <v>51</v>
      </c>
      <c r="D766">
        <v>2024</v>
      </c>
      <c r="E766" t="s">
        <v>737</v>
      </c>
      <c r="F766" s="2">
        <v>1079.05387127769</v>
      </c>
    </row>
    <row r="767" spans="1:6">
      <c r="A767" t="s">
        <v>4</v>
      </c>
      <c r="B767">
        <v>4227</v>
      </c>
      <c r="C767" t="s">
        <v>51</v>
      </c>
      <c r="D767">
        <v>2024</v>
      </c>
      <c r="E767" t="s">
        <v>744</v>
      </c>
      <c r="F767" s="2">
        <v>244218.54411347301</v>
      </c>
    </row>
    <row r="768" spans="1:6">
      <c r="A768" t="s">
        <v>4</v>
      </c>
      <c r="B768">
        <v>4227</v>
      </c>
      <c r="C768" t="s">
        <v>51</v>
      </c>
      <c r="D768">
        <v>2024</v>
      </c>
      <c r="E768" t="s">
        <v>739</v>
      </c>
      <c r="F768" s="2">
        <v>15586.449644273</v>
      </c>
    </row>
    <row r="769" spans="1:6">
      <c r="A769" t="s">
        <v>4</v>
      </c>
      <c r="B769">
        <v>4228</v>
      </c>
      <c r="C769" t="s">
        <v>53</v>
      </c>
      <c r="D769">
        <v>2009</v>
      </c>
      <c r="E769" t="s">
        <v>744</v>
      </c>
      <c r="F769" s="2">
        <v>0</v>
      </c>
    </row>
    <row r="770" spans="1:6">
      <c r="A770" t="s">
        <v>4</v>
      </c>
      <c r="B770">
        <v>4228</v>
      </c>
      <c r="C770" t="s">
        <v>53</v>
      </c>
      <c r="D770">
        <v>2009</v>
      </c>
      <c r="E770" t="s">
        <v>739</v>
      </c>
      <c r="F770" s="2">
        <v>6732.21857936373</v>
      </c>
    </row>
    <row r="771" spans="1:6">
      <c r="A771" t="s">
        <v>4</v>
      </c>
      <c r="B771">
        <v>4228</v>
      </c>
      <c r="C771" t="s">
        <v>53</v>
      </c>
      <c r="D771">
        <v>2011</v>
      </c>
      <c r="E771" t="s">
        <v>743</v>
      </c>
      <c r="F771" s="2">
        <v>0</v>
      </c>
    </row>
    <row r="772" spans="1:6">
      <c r="A772" t="s">
        <v>4</v>
      </c>
      <c r="B772">
        <v>4228</v>
      </c>
      <c r="C772" t="s">
        <v>53</v>
      </c>
      <c r="D772">
        <v>2011</v>
      </c>
      <c r="E772" t="s">
        <v>741</v>
      </c>
      <c r="F772" s="2">
        <v>3661.62820158043</v>
      </c>
    </row>
    <row r="773" spans="1:6">
      <c r="A773" t="s">
        <v>4</v>
      </c>
      <c r="B773">
        <v>4228</v>
      </c>
      <c r="C773" t="s">
        <v>53</v>
      </c>
      <c r="D773">
        <v>2013</v>
      </c>
      <c r="E773" t="s">
        <v>736</v>
      </c>
      <c r="F773" s="2">
        <v>275.20726460988402</v>
      </c>
    </row>
    <row r="774" spans="1:6">
      <c r="A774" t="s">
        <v>4</v>
      </c>
      <c r="B774">
        <v>4228</v>
      </c>
      <c r="C774" t="s">
        <v>53</v>
      </c>
      <c r="D774">
        <v>2013</v>
      </c>
      <c r="E774" t="s">
        <v>737</v>
      </c>
      <c r="F774" s="2">
        <v>328.89259670137398</v>
      </c>
    </row>
    <row r="775" spans="1:6">
      <c r="A775" t="s">
        <v>4</v>
      </c>
      <c r="B775">
        <v>4228</v>
      </c>
      <c r="C775" t="s">
        <v>53</v>
      </c>
      <c r="D775">
        <v>2013</v>
      </c>
      <c r="E775" t="s">
        <v>740</v>
      </c>
      <c r="F775" s="2">
        <v>1318.8646878664099</v>
      </c>
    </row>
    <row r="776" spans="1:6">
      <c r="A776" t="s">
        <v>4</v>
      </c>
      <c r="B776">
        <v>4228</v>
      </c>
      <c r="C776" t="s">
        <v>53</v>
      </c>
      <c r="D776">
        <v>2013</v>
      </c>
      <c r="E776" t="s">
        <v>745</v>
      </c>
      <c r="F776" s="2">
        <v>0</v>
      </c>
    </row>
    <row r="777" spans="1:6">
      <c r="A777" t="s">
        <v>4</v>
      </c>
      <c r="B777">
        <v>4228</v>
      </c>
      <c r="C777" t="s">
        <v>53</v>
      </c>
      <c r="D777">
        <v>2015</v>
      </c>
      <c r="E777" t="s">
        <v>742</v>
      </c>
      <c r="F777" s="2">
        <v>3476.1570439522302</v>
      </c>
    </row>
    <row r="778" spans="1:6">
      <c r="A778" t="s">
        <v>4</v>
      </c>
      <c r="B778">
        <v>4228</v>
      </c>
      <c r="C778" t="s">
        <v>53</v>
      </c>
      <c r="D778">
        <v>2015</v>
      </c>
      <c r="E778" t="s">
        <v>738</v>
      </c>
      <c r="F778" s="2">
        <v>0</v>
      </c>
    </row>
    <row r="779" spans="1:6">
      <c r="A779" t="s">
        <v>4</v>
      </c>
      <c r="B779">
        <v>4228</v>
      </c>
      <c r="C779" t="s">
        <v>53</v>
      </c>
      <c r="D779">
        <v>2016</v>
      </c>
      <c r="E779" t="s">
        <v>736</v>
      </c>
      <c r="F779" s="2">
        <v>276.301397639794</v>
      </c>
    </row>
    <row r="780" spans="1:6">
      <c r="A780" t="s">
        <v>4</v>
      </c>
      <c r="B780">
        <v>4228</v>
      </c>
      <c r="C780" t="s">
        <v>53</v>
      </c>
      <c r="D780">
        <v>2016</v>
      </c>
      <c r="E780" t="s">
        <v>737</v>
      </c>
      <c r="F780" s="2">
        <v>322.82268685618902</v>
      </c>
    </row>
    <row r="781" spans="1:6">
      <c r="A781" t="s">
        <v>4</v>
      </c>
      <c r="B781">
        <v>4228</v>
      </c>
      <c r="C781" t="s">
        <v>53</v>
      </c>
      <c r="D781">
        <v>2016</v>
      </c>
      <c r="E781" t="s">
        <v>744</v>
      </c>
      <c r="F781" s="2">
        <v>0</v>
      </c>
    </row>
    <row r="782" spans="1:6">
      <c r="A782" t="s">
        <v>4</v>
      </c>
      <c r="B782">
        <v>4228</v>
      </c>
      <c r="C782" t="s">
        <v>53</v>
      </c>
      <c r="D782">
        <v>2016</v>
      </c>
      <c r="E782" t="s">
        <v>740</v>
      </c>
      <c r="F782" s="2">
        <v>1762.25139140192</v>
      </c>
    </row>
    <row r="783" spans="1:6">
      <c r="A783" t="s">
        <v>4</v>
      </c>
      <c r="B783">
        <v>4228</v>
      </c>
      <c r="C783" t="s">
        <v>53</v>
      </c>
      <c r="D783">
        <v>2018</v>
      </c>
      <c r="E783" t="s">
        <v>742</v>
      </c>
      <c r="F783" s="2">
        <v>2685.2063298491498</v>
      </c>
    </row>
    <row r="784" spans="1:6">
      <c r="A784" t="s">
        <v>4</v>
      </c>
      <c r="B784">
        <v>4228</v>
      </c>
      <c r="C784" t="s">
        <v>53</v>
      </c>
      <c r="D784">
        <v>2018</v>
      </c>
      <c r="E784" t="s">
        <v>738</v>
      </c>
      <c r="F784" s="2">
        <v>0</v>
      </c>
    </row>
    <row r="785" spans="1:6">
      <c r="A785" t="s">
        <v>4</v>
      </c>
      <c r="B785">
        <v>4228</v>
      </c>
      <c r="C785" t="s">
        <v>53</v>
      </c>
      <c r="D785">
        <v>2018</v>
      </c>
      <c r="E785" t="s">
        <v>741</v>
      </c>
      <c r="F785" s="2">
        <v>3399.95430025932</v>
      </c>
    </row>
    <row r="786" spans="1:6">
      <c r="A786" t="s">
        <v>4</v>
      </c>
      <c r="B786">
        <v>4228</v>
      </c>
      <c r="C786" t="s">
        <v>53</v>
      </c>
      <c r="D786">
        <v>2019</v>
      </c>
      <c r="E786" t="s">
        <v>736</v>
      </c>
      <c r="F786" s="2">
        <v>219.69757519651699</v>
      </c>
    </row>
    <row r="787" spans="1:6">
      <c r="A787" t="s">
        <v>4</v>
      </c>
      <c r="B787">
        <v>4228</v>
      </c>
      <c r="C787" t="s">
        <v>53</v>
      </c>
      <c r="D787">
        <v>2019</v>
      </c>
      <c r="E787" t="s">
        <v>737</v>
      </c>
      <c r="F787" s="2">
        <v>319.60868222507901</v>
      </c>
    </row>
    <row r="788" spans="1:6">
      <c r="A788" t="s">
        <v>4</v>
      </c>
      <c r="B788">
        <v>4228</v>
      </c>
      <c r="C788" t="s">
        <v>53</v>
      </c>
      <c r="D788">
        <v>2019</v>
      </c>
      <c r="E788" t="s">
        <v>744</v>
      </c>
      <c r="F788" s="2">
        <v>0</v>
      </c>
    </row>
    <row r="789" spans="1:6">
      <c r="A789" t="s">
        <v>4</v>
      </c>
      <c r="B789">
        <v>4228</v>
      </c>
      <c r="C789" t="s">
        <v>53</v>
      </c>
      <c r="D789">
        <v>2019</v>
      </c>
      <c r="E789" t="s">
        <v>739</v>
      </c>
      <c r="F789" s="2">
        <v>7104.9730095855002</v>
      </c>
    </row>
    <row r="790" spans="1:6">
      <c r="A790" t="s">
        <v>4</v>
      </c>
      <c r="B790">
        <v>4228</v>
      </c>
      <c r="C790" t="s">
        <v>53</v>
      </c>
      <c r="D790">
        <v>2019</v>
      </c>
      <c r="E790" t="s">
        <v>740</v>
      </c>
      <c r="F790" s="2">
        <v>1515.20491240044</v>
      </c>
    </row>
    <row r="791" spans="1:6">
      <c r="A791" t="s">
        <v>4</v>
      </c>
      <c r="B791">
        <v>4228</v>
      </c>
      <c r="C791" t="s">
        <v>53</v>
      </c>
      <c r="D791">
        <v>2020</v>
      </c>
      <c r="E791" t="s">
        <v>745</v>
      </c>
      <c r="F791" s="2">
        <v>1.2070548023258301</v>
      </c>
    </row>
    <row r="792" spans="1:6">
      <c r="A792" t="s">
        <v>4</v>
      </c>
      <c r="B792">
        <v>4228</v>
      </c>
      <c r="C792" t="s">
        <v>53</v>
      </c>
      <c r="D792">
        <v>2021</v>
      </c>
      <c r="E792" t="s">
        <v>742</v>
      </c>
      <c r="F792" s="2">
        <v>3038.9666660212001</v>
      </c>
    </row>
    <row r="793" spans="1:6">
      <c r="A793" t="s">
        <v>4</v>
      </c>
      <c r="B793">
        <v>4228</v>
      </c>
      <c r="C793" t="s">
        <v>53</v>
      </c>
      <c r="D793">
        <v>2021</v>
      </c>
      <c r="E793" t="s">
        <v>738</v>
      </c>
      <c r="F793" s="2">
        <v>0</v>
      </c>
    </row>
    <row r="794" spans="1:6">
      <c r="A794" t="s">
        <v>4</v>
      </c>
      <c r="B794">
        <v>4228</v>
      </c>
      <c r="C794" t="s">
        <v>53</v>
      </c>
      <c r="D794">
        <v>2021</v>
      </c>
      <c r="E794" t="s">
        <v>743</v>
      </c>
      <c r="F794" s="2">
        <v>0</v>
      </c>
    </row>
    <row r="795" spans="1:6">
      <c r="A795" t="s">
        <v>4</v>
      </c>
      <c r="B795">
        <v>4228</v>
      </c>
      <c r="C795" t="s">
        <v>53</v>
      </c>
      <c r="D795">
        <v>2021</v>
      </c>
      <c r="E795" t="s">
        <v>741</v>
      </c>
      <c r="F795" s="2">
        <v>3346.3413380083398</v>
      </c>
    </row>
    <row r="796" spans="1:6">
      <c r="A796" t="s">
        <v>4</v>
      </c>
      <c r="B796">
        <v>4228</v>
      </c>
      <c r="C796" t="s">
        <v>53</v>
      </c>
      <c r="D796">
        <v>2022</v>
      </c>
      <c r="E796" t="s">
        <v>744</v>
      </c>
      <c r="F796" s="2">
        <v>0</v>
      </c>
    </row>
    <row r="797" spans="1:6">
      <c r="A797" t="s">
        <v>4</v>
      </c>
      <c r="B797">
        <v>4228</v>
      </c>
      <c r="C797" t="s">
        <v>53</v>
      </c>
      <c r="D797">
        <v>2022</v>
      </c>
      <c r="E797" t="s">
        <v>739</v>
      </c>
      <c r="F797" s="2">
        <v>7082.53250898438</v>
      </c>
    </row>
    <row r="798" spans="1:6">
      <c r="A798" t="s">
        <v>4</v>
      </c>
      <c r="B798">
        <v>4228</v>
      </c>
      <c r="C798" t="s">
        <v>53</v>
      </c>
      <c r="D798">
        <v>2022</v>
      </c>
      <c r="E798" t="s">
        <v>740</v>
      </c>
      <c r="F798" s="2">
        <v>1880.6856256885001</v>
      </c>
    </row>
    <row r="799" spans="1:6">
      <c r="A799" t="s">
        <v>4</v>
      </c>
      <c r="B799">
        <v>4228</v>
      </c>
      <c r="C799" t="s">
        <v>53</v>
      </c>
      <c r="D799">
        <v>2023</v>
      </c>
      <c r="E799" t="s">
        <v>745</v>
      </c>
      <c r="F799" s="2">
        <v>0</v>
      </c>
    </row>
    <row r="800" spans="1:6">
      <c r="A800" t="s">
        <v>4</v>
      </c>
      <c r="B800">
        <v>4228</v>
      </c>
      <c r="C800" t="s">
        <v>53</v>
      </c>
      <c r="D800">
        <v>2024</v>
      </c>
      <c r="E800" t="s">
        <v>743</v>
      </c>
      <c r="F800" s="2">
        <v>0</v>
      </c>
    </row>
    <row r="801" spans="1:6">
      <c r="A801" t="s">
        <v>4</v>
      </c>
      <c r="B801">
        <v>4228</v>
      </c>
      <c r="C801" t="s">
        <v>53</v>
      </c>
      <c r="D801">
        <v>2024</v>
      </c>
      <c r="E801" t="s">
        <v>741</v>
      </c>
      <c r="F801" s="2">
        <v>3216.1355346678401</v>
      </c>
    </row>
    <row r="802" spans="1:6">
      <c r="A802" t="s">
        <v>55</v>
      </c>
      <c r="B802">
        <v>3201</v>
      </c>
      <c r="C802" t="s">
        <v>56</v>
      </c>
      <c r="D802">
        <v>2009</v>
      </c>
      <c r="E802" t="s">
        <v>736</v>
      </c>
      <c r="F802" s="2">
        <v>13044.1163662737</v>
      </c>
    </row>
    <row r="803" spans="1:6">
      <c r="A803" t="s">
        <v>55</v>
      </c>
      <c r="B803">
        <v>3201</v>
      </c>
      <c r="C803" t="s">
        <v>56</v>
      </c>
      <c r="D803">
        <v>2009</v>
      </c>
      <c r="E803" t="s">
        <v>737</v>
      </c>
      <c r="F803" s="2">
        <v>13195.1750612865</v>
      </c>
    </row>
    <row r="804" spans="1:6">
      <c r="A804" t="s">
        <v>55</v>
      </c>
      <c r="B804">
        <v>3201</v>
      </c>
      <c r="C804" t="s">
        <v>56</v>
      </c>
      <c r="D804">
        <v>2009</v>
      </c>
      <c r="E804" t="s">
        <v>744</v>
      </c>
      <c r="F804" s="2">
        <v>161.35993389999999</v>
      </c>
    </row>
    <row r="805" spans="1:6">
      <c r="A805" t="s">
        <v>55</v>
      </c>
      <c r="B805">
        <v>3201</v>
      </c>
      <c r="C805" t="s">
        <v>56</v>
      </c>
      <c r="D805">
        <v>2011</v>
      </c>
      <c r="E805" t="s">
        <v>742</v>
      </c>
      <c r="F805" s="2">
        <v>44892.329804959802</v>
      </c>
    </row>
    <row r="806" spans="1:6">
      <c r="A806" t="s">
        <v>55</v>
      </c>
      <c r="B806">
        <v>3201</v>
      </c>
      <c r="C806" t="s">
        <v>56</v>
      </c>
      <c r="D806">
        <v>2011</v>
      </c>
      <c r="E806" t="s">
        <v>741</v>
      </c>
      <c r="F806" s="2">
        <v>172904.72506992699</v>
      </c>
    </row>
    <row r="807" spans="1:6">
      <c r="A807" t="s">
        <v>55</v>
      </c>
      <c r="B807">
        <v>3201</v>
      </c>
      <c r="C807" t="s">
        <v>56</v>
      </c>
      <c r="D807">
        <v>2013</v>
      </c>
      <c r="E807" t="s">
        <v>740</v>
      </c>
      <c r="F807" s="2">
        <v>17766.389180591199</v>
      </c>
    </row>
    <row r="808" spans="1:6">
      <c r="A808" t="s">
        <v>55</v>
      </c>
      <c r="B808">
        <v>3201</v>
      </c>
      <c r="C808" t="s">
        <v>56</v>
      </c>
      <c r="D808">
        <v>2013</v>
      </c>
      <c r="E808" t="s">
        <v>745</v>
      </c>
      <c r="F808" s="2">
        <v>5103.2866077570598</v>
      </c>
    </row>
    <row r="809" spans="1:6">
      <c r="A809" t="s">
        <v>55</v>
      </c>
      <c r="B809">
        <v>3201</v>
      </c>
      <c r="C809" t="s">
        <v>56</v>
      </c>
      <c r="D809">
        <v>2015</v>
      </c>
      <c r="E809" t="s">
        <v>736</v>
      </c>
      <c r="F809" s="2">
        <v>7922.3827083408296</v>
      </c>
    </row>
    <row r="810" spans="1:6">
      <c r="A810" t="s">
        <v>55</v>
      </c>
      <c r="B810">
        <v>3201</v>
      </c>
      <c r="C810" t="s">
        <v>56</v>
      </c>
      <c r="D810">
        <v>2015</v>
      </c>
      <c r="E810" t="s">
        <v>737</v>
      </c>
      <c r="F810" s="2">
        <v>17496.944011433399</v>
      </c>
    </row>
    <row r="811" spans="1:6">
      <c r="A811" t="s">
        <v>55</v>
      </c>
      <c r="B811">
        <v>3201</v>
      </c>
      <c r="C811" t="s">
        <v>56</v>
      </c>
      <c r="D811">
        <v>2015</v>
      </c>
      <c r="E811" t="s">
        <v>738</v>
      </c>
      <c r="F811" s="2">
        <v>1107.2345105920001</v>
      </c>
    </row>
    <row r="812" spans="1:6">
      <c r="A812" t="s">
        <v>55</v>
      </c>
      <c r="B812">
        <v>3201</v>
      </c>
      <c r="C812" t="s">
        <v>56</v>
      </c>
      <c r="D812">
        <v>2015</v>
      </c>
      <c r="E812" t="s">
        <v>739</v>
      </c>
      <c r="F812" s="2">
        <v>4196.0409425589896</v>
      </c>
    </row>
    <row r="813" spans="1:6">
      <c r="A813" t="s">
        <v>55</v>
      </c>
      <c r="B813">
        <v>3201</v>
      </c>
      <c r="C813" t="s">
        <v>56</v>
      </c>
      <c r="D813">
        <v>2016</v>
      </c>
      <c r="E813" t="s">
        <v>744</v>
      </c>
      <c r="F813" s="2">
        <v>1785.8016399999999</v>
      </c>
    </row>
    <row r="814" spans="1:6">
      <c r="A814" t="s">
        <v>55</v>
      </c>
      <c r="B814">
        <v>3201</v>
      </c>
      <c r="C814" t="s">
        <v>56</v>
      </c>
      <c r="D814">
        <v>2016</v>
      </c>
      <c r="E814" t="s">
        <v>740</v>
      </c>
      <c r="F814" s="2">
        <v>15485.430727897599</v>
      </c>
    </row>
    <row r="815" spans="1:6">
      <c r="A815" t="s">
        <v>55</v>
      </c>
      <c r="B815">
        <v>3201</v>
      </c>
      <c r="C815" t="s">
        <v>56</v>
      </c>
      <c r="D815">
        <v>2017</v>
      </c>
      <c r="E815" t="s">
        <v>742</v>
      </c>
      <c r="F815" s="2">
        <v>25392.4310058017</v>
      </c>
    </row>
    <row r="816" spans="1:6">
      <c r="A816" t="s">
        <v>55</v>
      </c>
      <c r="B816">
        <v>3201</v>
      </c>
      <c r="C816" t="s">
        <v>56</v>
      </c>
      <c r="D816">
        <v>2017</v>
      </c>
      <c r="E816" t="s">
        <v>743</v>
      </c>
      <c r="F816" s="2">
        <v>0</v>
      </c>
    </row>
    <row r="817" spans="1:6">
      <c r="A817" t="s">
        <v>55</v>
      </c>
      <c r="B817">
        <v>3201</v>
      </c>
      <c r="C817" t="s">
        <v>56</v>
      </c>
      <c r="D817">
        <v>2018</v>
      </c>
      <c r="E817" t="s">
        <v>738</v>
      </c>
      <c r="F817" s="2">
        <v>1961.1010851149999</v>
      </c>
    </row>
    <row r="818" spans="1:6">
      <c r="A818" t="s">
        <v>55</v>
      </c>
      <c r="B818">
        <v>3201</v>
      </c>
      <c r="C818" t="s">
        <v>56</v>
      </c>
      <c r="D818">
        <v>2018</v>
      </c>
      <c r="E818" t="s">
        <v>739</v>
      </c>
      <c r="F818" s="2">
        <v>4147.8600036498001</v>
      </c>
    </row>
    <row r="819" spans="1:6">
      <c r="A819" t="s">
        <v>55</v>
      </c>
      <c r="B819">
        <v>3201</v>
      </c>
      <c r="C819" t="s">
        <v>56</v>
      </c>
      <c r="D819">
        <v>2018</v>
      </c>
      <c r="E819" t="s">
        <v>741</v>
      </c>
      <c r="F819" s="2">
        <v>141661.17410499899</v>
      </c>
    </row>
    <row r="820" spans="1:6">
      <c r="A820" t="s">
        <v>55</v>
      </c>
      <c r="B820">
        <v>3201</v>
      </c>
      <c r="C820" t="s">
        <v>56</v>
      </c>
      <c r="D820">
        <v>2019</v>
      </c>
      <c r="E820" t="s">
        <v>744</v>
      </c>
      <c r="F820" s="2">
        <v>982.19090200000005</v>
      </c>
    </row>
    <row r="821" spans="1:6">
      <c r="A821" t="s">
        <v>55</v>
      </c>
      <c r="B821">
        <v>3201</v>
      </c>
      <c r="C821" t="s">
        <v>56</v>
      </c>
      <c r="D821">
        <v>2019</v>
      </c>
      <c r="E821" t="s">
        <v>740</v>
      </c>
      <c r="F821" s="2">
        <v>8465.4488787768605</v>
      </c>
    </row>
    <row r="822" spans="1:6">
      <c r="A822" t="s">
        <v>55</v>
      </c>
      <c r="B822">
        <v>3201</v>
      </c>
      <c r="C822" t="s">
        <v>56</v>
      </c>
      <c r="D822">
        <v>2020</v>
      </c>
      <c r="E822" t="s">
        <v>743</v>
      </c>
      <c r="F822" s="2">
        <v>0</v>
      </c>
    </row>
    <row r="823" spans="1:6">
      <c r="A823" t="s">
        <v>55</v>
      </c>
      <c r="B823">
        <v>3201</v>
      </c>
      <c r="C823" t="s">
        <v>56</v>
      </c>
      <c r="D823">
        <v>2020</v>
      </c>
      <c r="E823" t="s">
        <v>745</v>
      </c>
      <c r="F823" s="2">
        <v>3613.9095846177602</v>
      </c>
    </row>
    <row r="824" spans="1:6">
      <c r="A824" t="s">
        <v>55</v>
      </c>
      <c r="B824">
        <v>3201</v>
      </c>
      <c r="C824" t="s">
        <v>56</v>
      </c>
      <c r="D824">
        <v>2021</v>
      </c>
      <c r="E824" t="s">
        <v>738</v>
      </c>
      <c r="F824" s="2">
        <v>30.49703796</v>
      </c>
    </row>
    <row r="825" spans="1:6">
      <c r="A825" t="s">
        <v>55</v>
      </c>
      <c r="B825">
        <v>3201</v>
      </c>
      <c r="C825" t="s">
        <v>56</v>
      </c>
      <c r="D825">
        <v>2021</v>
      </c>
      <c r="E825" t="s">
        <v>739</v>
      </c>
      <c r="F825" s="2">
        <v>4079.2087157312299</v>
      </c>
    </row>
    <row r="826" spans="1:6">
      <c r="A826" t="s">
        <v>55</v>
      </c>
      <c r="B826">
        <v>3201</v>
      </c>
      <c r="C826" t="s">
        <v>56</v>
      </c>
      <c r="D826">
        <v>2021</v>
      </c>
      <c r="E826" t="s">
        <v>741</v>
      </c>
      <c r="F826" s="2">
        <v>123698.771587426</v>
      </c>
    </row>
    <row r="827" spans="1:6">
      <c r="A827" t="s">
        <v>55</v>
      </c>
      <c r="B827">
        <v>3201</v>
      </c>
      <c r="C827" t="s">
        <v>56</v>
      </c>
      <c r="D827">
        <v>2022</v>
      </c>
      <c r="E827" t="s">
        <v>736</v>
      </c>
      <c r="F827" s="2">
        <v>4984.9986657283498</v>
      </c>
    </row>
    <row r="828" spans="1:6">
      <c r="A828" t="s">
        <v>55</v>
      </c>
      <c r="B828">
        <v>3201</v>
      </c>
      <c r="C828" t="s">
        <v>56</v>
      </c>
      <c r="D828">
        <v>2022</v>
      </c>
      <c r="E828" t="s">
        <v>737</v>
      </c>
      <c r="F828" s="2">
        <v>17038.025234041801</v>
      </c>
    </row>
    <row r="829" spans="1:6">
      <c r="A829" t="s">
        <v>55</v>
      </c>
      <c r="B829">
        <v>3201</v>
      </c>
      <c r="C829" t="s">
        <v>56</v>
      </c>
      <c r="D829">
        <v>2022</v>
      </c>
      <c r="E829" t="s">
        <v>744</v>
      </c>
      <c r="F829" s="2">
        <v>0</v>
      </c>
    </row>
    <row r="830" spans="1:6">
      <c r="A830" t="s">
        <v>55</v>
      </c>
      <c r="B830">
        <v>3201</v>
      </c>
      <c r="C830" t="s">
        <v>56</v>
      </c>
      <c r="D830">
        <v>2022</v>
      </c>
      <c r="E830" t="s">
        <v>740</v>
      </c>
      <c r="F830" s="2">
        <v>10146.226465178701</v>
      </c>
    </row>
    <row r="831" spans="1:6">
      <c r="A831" t="s">
        <v>55</v>
      </c>
      <c r="B831">
        <v>3201</v>
      </c>
      <c r="C831" t="s">
        <v>56</v>
      </c>
      <c r="D831">
        <v>2023</v>
      </c>
      <c r="E831" t="s">
        <v>743</v>
      </c>
      <c r="F831" s="2">
        <v>0</v>
      </c>
    </row>
    <row r="832" spans="1:6">
      <c r="A832" t="s">
        <v>55</v>
      </c>
      <c r="B832">
        <v>3201</v>
      </c>
      <c r="C832" t="s">
        <v>56</v>
      </c>
      <c r="D832">
        <v>2023</v>
      </c>
      <c r="E832" t="s">
        <v>745</v>
      </c>
      <c r="F832" s="2">
        <v>5017.8259904443103</v>
      </c>
    </row>
    <row r="833" spans="1:6">
      <c r="A833" t="s">
        <v>55</v>
      </c>
      <c r="B833">
        <v>3201</v>
      </c>
      <c r="C833" t="s">
        <v>56</v>
      </c>
      <c r="D833">
        <v>2024</v>
      </c>
      <c r="E833" t="s">
        <v>742</v>
      </c>
      <c r="F833" s="2">
        <v>26113.915397500699</v>
      </c>
    </row>
    <row r="834" spans="1:6">
      <c r="A834" t="s">
        <v>55</v>
      </c>
      <c r="B834">
        <v>3201</v>
      </c>
      <c r="C834" t="s">
        <v>56</v>
      </c>
      <c r="D834">
        <v>2024</v>
      </c>
      <c r="E834" t="s">
        <v>738</v>
      </c>
      <c r="F834" s="2">
        <v>274.59512671900001</v>
      </c>
    </row>
    <row r="835" spans="1:6">
      <c r="A835" t="s">
        <v>55</v>
      </c>
      <c r="B835">
        <v>3201</v>
      </c>
      <c r="C835" t="s">
        <v>56</v>
      </c>
      <c r="D835">
        <v>2024</v>
      </c>
      <c r="E835" t="s">
        <v>739</v>
      </c>
      <c r="F835" s="2">
        <v>3390.8181110282499</v>
      </c>
    </row>
    <row r="836" spans="1:6">
      <c r="A836" t="s">
        <v>55</v>
      </c>
      <c r="B836">
        <v>3201</v>
      </c>
      <c r="C836" t="s">
        <v>56</v>
      </c>
      <c r="D836">
        <v>2024</v>
      </c>
      <c r="E836" t="s">
        <v>741</v>
      </c>
      <c r="F836" s="2">
        <v>100054.749615817</v>
      </c>
    </row>
    <row r="837" spans="1:6">
      <c r="A837" t="s">
        <v>55</v>
      </c>
      <c r="B837">
        <v>3203</v>
      </c>
      <c r="C837" t="s">
        <v>58</v>
      </c>
      <c r="D837">
        <v>2009</v>
      </c>
      <c r="E837" t="s">
        <v>738</v>
      </c>
      <c r="F837" s="2">
        <v>20269.512292232499</v>
      </c>
    </row>
    <row r="838" spans="1:6">
      <c r="A838" t="s">
        <v>55</v>
      </c>
      <c r="B838">
        <v>3203</v>
      </c>
      <c r="C838" t="s">
        <v>58</v>
      </c>
      <c r="D838">
        <v>2009</v>
      </c>
      <c r="E838" t="s">
        <v>739</v>
      </c>
      <c r="F838" s="2">
        <v>11190.1475257694</v>
      </c>
    </row>
    <row r="839" spans="1:6">
      <c r="A839" t="s">
        <v>55</v>
      </c>
      <c r="B839">
        <v>3203</v>
      </c>
      <c r="C839" t="s">
        <v>58</v>
      </c>
      <c r="D839">
        <v>2009</v>
      </c>
      <c r="E839" t="s">
        <v>741</v>
      </c>
      <c r="F839" s="2">
        <v>179283.11095608099</v>
      </c>
    </row>
    <row r="840" spans="1:6">
      <c r="A840" t="s">
        <v>55</v>
      </c>
      <c r="B840">
        <v>3203</v>
      </c>
      <c r="C840" t="s">
        <v>58</v>
      </c>
      <c r="D840">
        <v>2011</v>
      </c>
      <c r="E840" t="s">
        <v>743</v>
      </c>
      <c r="F840" s="2">
        <v>0</v>
      </c>
    </row>
    <row r="841" spans="1:6">
      <c r="A841" t="s">
        <v>55</v>
      </c>
      <c r="B841">
        <v>3203</v>
      </c>
      <c r="C841" t="s">
        <v>58</v>
      </c>
      <c r="D841">
        <v>2013</v>
      </c>
      <c r="E841" t="s">
        <v>736</v>
      </c>
      <c r="F841" s="2">
        <v>49642.196473855001</v>
      </c>
    </row>
    <row r="842" spans="1:6">
      <c r="A842" t="s">
        <v>55</v>
      </c>
      <c r="B842">
        <v>3203</v>
      </c>
      <c r="C842" t="s">
        <v>58</v>
      </c>
      <c r="D842">
        <v>2013</v>
      </c>
      <c r="E842" t="s">
        <v>737</v>
      </c>
      <c r="F842" s="2">
        <v>15436.8079090515</v>
      </c>
    </row>
    <row r="843" spans="1:6">
      <c r="A843" t="s">
        <v>55</v>
      </c>
      <c r="B843">
        <v>3203</v>
      </c>
      <c r="C843" t="s">
        <v>58</v>
      </c>
      <c r="D843">
        <v>2013</v>
      </c>
      <c r="E843" t="s">
        <v>744</v>
      </c>
      <c r="F843" s="2">
        <v>35177.427316599496</v>
      </c>
    </row>
    <row r="844" spans="1:6">
      <c r="A844" t="s">
        <v>55</v>
      </c>
      <c r="B844">
        <v>3203</v>
      </c>
      <c r="C844" t="s">
        <v>58</v>
      </c>
      <c r="D844">
        <v>2013</v>
      </c>
      <c r="E844" t="s">
        <v>740</v>
      </c>
      <c r="F844" s="2">
        <v>18611.557145192699</v>
      </c>
    </row>
    <row r="845" spans="1:6">
      <c r="A845" t="s">
        <v>55</v>
      </c>
      <c r="B845">
        <v>3203</v>
      </c>
      <c r="C845" t="s">
        <v>58</v>
      </c>
      <c r="D845">
        <v>2013</v>
      </c>
      <c r="E845" t="s">
        <v>745</v>
      </c>
      <c r="F845" s="2">
        <v>17281.3166484229</v>
      </c>
    </row>
    <row r="846" spans="1:6">
      <c r="A846" t="s">
        <v>55</v>
      </c>
      <c r="B846">
        <v>3203</v>
      </c>
      <c r="C846" t="s">
        <v>58</v>
      </c>
      <c r="D846">
        <v>2015</v>
      </c>
      <c r="E846" t="s">
        <v>742</v>
      </c>
      <c r="F846" s="2">
        <v>19324.046765118001</v>
      </c>
    </row>
    <row r="847" spans="1:6">
      <c r="A847" t="s">
        <v>55</v>
      </c>
      <c r="B847">
        <v>3203</v>
      </c>
      <c r="C847" t="s">
        <v>58</v>
      </c>
      <c r="D847">
        <v>2015</v>
      </c>
      <c r="E847" t="s">
        <v>741</v>
      </c>
      <c r="F847" s="2">
        <v>168171.54307394099</v>
      </c>
    </row>
    <row r="848" spans="1:6">
      <c r="A848" t="s">
        <v>55</v>
      </c>
      <c r="B848">
        <v>3203</v>
      </c>
      <c r="C848" t="s">
        <v>58</v>
      </c>
      <c r="D848">
        <v>2016</v>
      </c>
      <c r="E848" t="s">
        <v>736</v>
      </c>
      <c r="F848" s="2">
        <v>37428.299083676597</v>
      </c>
    </row>
    <row r="849" spans="1:6">
      <c r="A849" t="s">
        <v>55</v>
      </c>
      <c r="B849">
        <v>3203</v>
      </c>
      <c r="C849" t="s">
        <v>58</v>
      </c>
      <c r="D849">
        <v>2016</v>
      </c>
      <c r="E849" t="s">
        <v>737</v>
      </c>
      <c r="F849" s="2">
        <v>15720.781250309101</v>
      </c>
    </row>
    <row r="850" spans="1:6">
      <c r="A850" t="s">
        <v>55</v>
      </c>
      <c r="B850">
        <v>3203</v>
      </c>
      <c r="C850" t="s">
        <v>58</v>
      </c>
      <c r="D850">
        <v>2016</v>
      </c>
      <c r="E850" t="s">
        <v>740</v>
      </c>
      <c r="F850" s="2">
        <v>14795.9198935606</v>
      </c>
    </row>
    <row r="851" spans="1:6">
      <c r="A851" t="s">
        <v>55</v>
      </c>
      <c r="B851">
        <v>3203</v>
      </c>
      <c r="C851" t="s">
        <v>58</v>
      </c>
      <c r="D851">
        <v>2016</v>
      </c>
      <c r="E851" t="s">
        <v>745</v>
      </c>
      <c r="F851" s="2">
        <v>17281.3166484229</v>
      </c>
    </row>
    <row r="852" spans="1:6">
      <c r="A852" t="s">
        <v>55</v>
      </c>
      <c r="B852">
        <v>3203</v>
      </c>
      <c r="C852" t="s">
        <v>58</v>
      </c>
      <c r="D852">
        <v>2017</v>
      </c>
      <c r="E852" t="s">
        <v>743</v>
      </c>
      <c r="F852" s="2">
        <v>0</v>
      </c>
    </row>
    <row r="853" spans="1:6">
      <c r="A853" t="s">
        <v>55</v>
      </c>
      <c r="B853">
        <v>3203</v>
      </c>
      <c r="C853" t="s">
        <v>58</v>
      </c>
      <c r="D853">
        <v>2018</v>
      </c>
      <c r="E853" t="s">
        <v>742</v>
      </c>
      <c r="F853" s="2">
        <v>20832.354387371099</v>
      </c>
    </row>
    <row r="854" spans="1:6">
      <c r="A854" t="s">
        <v>55</v>
      </c>
      <c r="B854">
        <v>3203</v>
      </c>
      <c r="C854" t="s">
        <v>58</v>
      </c>
      <c r="D854">
        <v>2019</v>
      </c>
      <c r="E854" t="s">
        <v>736</v>
      </c>
      <c r="F854" s="2">
        <v>34128.675925437798</v>
      </c>
    </row>
    <row r="855" spans="1:6">
      <c r="A855" t="s">
        <v>55</v>
      </c>
      <c r="B855">
        <v>3203</v>
      </c>
      <c r="C855" t="s">
        <v>58</v>
      </c>
      <c r="D855">
        <v>2019</v>
      </c>
      <c r="E855" t="s">
        <v>737</v>
      </c>
      <c r="F855" s="2">
        <v>15751.1134957293</v>
      </c>
    </row>
    <row r="856" spans="1:6">
      <c r="A856" t="s">
        <v>55</v>
      </c>
      <c r="B856">
        <v>3203</v>
      </c>
      <c r="C856" t="s">
        <v>58</v>
      </c>
      <c r="D856">
        <v>2019</v>
      </c>
      <c r="E856" t="s">
        <v>738</v>
      </c>
      <c r="F856" s="2">
        <v>175.443149338718</v>
      </c>
    </row>
    <row r="857" spans="1:6">
      <c r="A857" t="s">
        <v>55</v>
      </c>
      <c r="B857">
        <v>3203</v>
      </c>
      <c r="C857" t="s">
        <v>58</v>
      </c>
      <c r="D857">
        <v>2019</v>
      </c>
      <c r="E857" t="s">
        <v>739</v>
      </c>
      <c r="F857" s="2">
        <v>10781.821527030401</v>
      </c>
    </row>
    <row r="858" spans="1:6">
      <c r="A858" t="s">
        <v>55</v>
      </c>
      <c r="B858">
        <v>3203</v>
      </c>
      <c r="C858" t="s">
        <v>58</v>
      </c>
      <c r="D858">
        <v>2019</v>
      </c>
      <c r="E858" t="s">
        <v>740</v>
      </c>
      <c r="F858" s="2">
        <v>9494.8002153808102</v>
      </c>
    </row>
    <row r="859" spans="1:6">
      <c r="A859" t="s">
        <v>55</v>
      </c>
      <c r="B859">
        <v>3203</v>
      </c>
      <c r="C859" t="s">
        <v>58</v>
      </c>
      <c r="D859">
        <v>2020</v>
      </c>
      <c r="E859" t="s">
        <v>744</v>
      </c>
      <c r="F859" s="2">
        <v>96.295123000000004</v>
      </c>
    </row>
    <row r="860" spans="1:6">
      <c r="A860" t="s">
        <v>55</v>
      </c>
      <c r="B860">
        <v>3203</v>
      </c>
      <c r="C860" t="s">
        <v>58</v>
      </c>
      <c r="D860">
        <v>2021</v>
      </c>
      <c r="E860" t="s">
        <v>742</v>
      </c>
      <c r="F860" s="2">
        <v>27438.790696798598</v>
      </c>
    </row>
    <row r="861" spans="1:6">
      <c r="A861" t="s">
        <v>55</v>
      </c>
      <c r="B861">
        <v>3203</v>
      </c>
      <c r="C861" t="s">
        <v>58</v>
      </c>
      <c r="D861">
        <v>2022</v>
      </c>
      <c r="E861" t="s">
        <v>738</v>
      </c>
      <c r="F861" s="2">
        <v>305.49739762122499</v>
      </c>
    </row>
    <row r="862" spans="1:6">
      <c r="A862" t="s">
        <v>55</v>
      </c>
      <c r="B862">
        <v>3203</v>
      </c>
      <c r="C862" t="s">
        <v>58</v>
      </c>
      <c r="D862">
        <v>2022</v>
      </c>
      <c r="E862" t="s">
        <v>739</v>
      </c>
      <c r="F862" s="2">
        <v>12282.8773399889</v>
      </c>
    </row>
    <row r="863" spans="1:6">
      <c r="A863" t="s">
        <v>55</v>
      </c>
      <c r="B863">
        <v>3203</v>
      </c>
      <c r="C863" t="s">
        <v>58</v>
      </c>
      <c r="D863">
        <v>2022</v>
      </c>
      <c r="E863" t="s">
        <v>740</v>
      </c>
      <c r="F863" s="2">
        <v>11574.1803204235</v>
      </c>
    </row>
    <row r="864" spans="1:6">
      <c r="A864" t="s">
        <v>55</v>
      </c>
      <c r="B864">
        <v>3203</v>
      </c>
      <c r="C864" t="s">
        <v>58</v>
      </c>
      <c r="D864">
        <v>2022</v>
      </c>
      <c r="E864" t="s">
        <v>741</v>
      </c>
      <c r="F864" s="2">
        <v>124932.11938289599</v>
      </c>
    </row>
    <row r="865" spans="1:6">
      <c r="A865" t="s">
        <v>55</v>
      </c>
      <c r="B865">
        <v>3203</v>
      </c>
      <c r="C865" t="s">
        <v>58</v>
      </c>
      <c r="D865">
        <v>2023</v>
      </c>
      <c r="E865" t="s">
        <v>744</v>
      </c>
      <c r="F865" s="2">
        <v>209.83169269999999</v>
      </c>
    </row>
    <row r="866" spans="1:6">
      <c r="A866" t="s">
        <v>55</v>
      </c>
      <c r="B866">
        <v>3203</v>
      </c>
      <c r="C866" t="s">
        <v>58</v>
      </c>
      <c r="D866">
        <v>2023</v>
      </c>
      <c r="E866" t="s">
        <v>745</v>
      </c>
      <c r="F866" s="2">
        <v>16005.4500627175</v>
      </c>
    </row>
    <row r="867" spans="1:6">
      <c r="A867" t="s">
        <v>55</v>
      </c>
      <c r="B867">
        <v>3203</v>
      </c>
      <c r="C867" t="s">
        <v>58</v>
      </c>
      <c r="D867">
        <v>2024</v>
      </c>
      <c r="E867" t="s">
        <v>743</v>
      </c>
      <c r="F867" s="2">
        <v>0</v>
      </c>
    </row>
    <row r="868" spans="1:6">
      <c r="A868" t="s">
        <v>55</v>
      </c>
      <c r="B868">
        <v>3205</v>
      </c>
      <c r="C868" t="s">
        <v>60</v>
      </c>
      <c r="D868">
        <v>2009</v>
      </c>
      <c r="E868" t="s">
        <v>742</v>
      </c>
      <c r="F868" s="2">
        <v>30067.5040578554</v>
      </c>
    </row>
    <row r="869" spans="1:6">
      <c r="A869" t="s">
        <v>55</v>
      </c>
      <c r="B869">
        <v>3205</v>
      </c>
      <c r="C869" t="s">
        <v>60</v>
      </c>
      <c r="D869">
        <v>2009</v>
      </c>
      <c r="E869" t="s">
        <v>738</v>
      </c>
      <c r="F869" s="2">
        <v>0</v>
      </c>
    </row>
    <row r="870" spans="1:6">
      <c r="A870" t="s">
        <v>55</v>
      </c>
      <c r="B870">
        <v>3205</v>
      </c>
      <c r="C870" t="s">
        <v>60</v>
      </c>
      <c r="D870">
        <v>2009</v>
      </c>
      <c r="E870" t="s">
        <v>739</v>
      </c>
      <c r="F870" s="2">
        <v>25908.974866155699</v>
      </c>
    </row>
    <row r="871" spans="1:6">
      <c r="A871" t="s">
        <v>55</v>
      </c>
      <c r="B871">
        <v>3205</v>
      </c>
      <c r="C871" t="s">
        <v>60</v>
      </c>
      <c r="D871">
        <v>2009</v>
      </c>
      <c r="E871" t="s">
        <v>741</v>
      </c>
      <c r="F871" s="2">
        <v>211690.06899411301</v>
      </c>
    </row>
    <row r="872" spans="1:6">
      <c r="A872" t="s">
        <v>55</v>
      </c>
      <c r="B872">
        <v>3205</v>
      </c>
      <c r="C872" t="s">
        <v>60</v>
      </c>
      <c r="D872">
        <v>2011</v>
      </c>
      <c r="E872" t="s">
        <v>743</v>
      </c>
      <c r="F872" s="2">
        <v>2.2654328659931098</v>
      </c>
    </row>
    <row r="873" spans="1:6">
      <c r="A873" t="s">
        <v>55</v>
      </c>
      <c r="B873">
        <v>3205</v>
      </c>
      <c r="C873" t="s">
        <v>60</v>
      </c>
      <c r="D873">
        <v>2013</v>
      </c>
      <c r="E873" t="s">
        <v>736</v>
      </c>
      <c r="F873" s="2">
        <v>38819.745643766197</v>
      </c>
    </row>
    <row r="874" spans="1:6">
      <c r="A874" t="s">
        <v>55</v>
      </c>
      <c r="B874">
        <v>3205</v>
      </c>
      <c r="C874" t="s">
        <v>60</v>
      </c>
      <c r="D874">
        <v>2013</v>
      </c>
      <c r="E874" t="s">
        <v>737</v>
      </c>
      <c r="F874" s="2">
        <v>16285.9982840751</v>
      </c>
    </row>
    <row r="875" spans="1:6">
      <c r="A875" t="s">
        <v>55</v>
      </c>
      <c r="B875">
        <v>3205</v>
      </c>
      <c r="C875" t="s">
        <v>60</v>
      </c>
      <c r="D875">
        <v>2015</v>
      </c>
      <c r="E875" t="s">
        <v>742</v>
      </c>
      <c r="F875" s="2">
        <v>40260.297447102799</v>
      </c>
    </row>
    <row r="876" spans="1:6">
      <c r="A876" t="s">
        <v>55</v>
      </c>
      <c r="B876">
        <v>3205</v>
      </c>
      <c r="C876" t="s">
        <v>60</v>
      </c>
      <c r="D876">
        <v>2016</v>
      </c>
      <c r="E876" t="s">
        <v>736</v>
      </c>
      <c r="F876" s="2">
        <v>32289.405474793301</v>
      </c>
    </row>
    <row r="877" spans="1:6">
      <c r="A877" t="s">
        <v>55</v>
      </c>
      <c r="B877">
        <v>3205</v>
      </c>
      <c r="C877" t="s">
        <v>60</v>
      </c>
      <c r="D877">
        <v>2016</v>
      </c>
      <c r="E877" t="s">
        <v>737</v>
      </c>
      <c r="F877" s="2">
        <v>16636.742982358101</v>
      </c>
    </row>
    <row r="878" spans="1:6">
      <c r="A878" t="s">
        <v>55</v>
      </c>
      <c r="B878">
        <v>3205</v>
      </c>
      <c r="C878" t="s">
        <v>60</v>
      </c>
      <c r="D878">
        <v>2016</v>
      </c>
      <c r="E878" t="s">
        <v>738</v>
      </c>
      <c r="F878" s="2">
        <v>599.68615320504205</v>
      </c>
    </row>
    <row r="879" spans="1:6">
      <c r="A879" t="s">
        <v>55</v>
      </c>
      <c r="B879">
        <v>3205</v>
      </c>
      <c r="C879" t="s">
        <v>60</v>
      </c>
      <c r="D879">
        <v>2016</v>
      </c>
      <c r="E879" t="s">
        <v>739</v>
      </c>
      <c r="F879" s="2">
        <v>27494.983907694001</v>
      </c>
    </row>
    <row r="880" spans="1:6">
      <c r="A880" t="s">
        <v>55</v>
      </c>
      <c r="B880">
        <v>3205</v>
      </c>
      <c r="C880" t="s">
        <v>60</v>
      </c>
      <c r="D880">
        <v>2016</v>
      </c>
      <c r="E880" t="s">
        <v>741</v>
      </c>
      <c r="F880" s="2">
        <v>192864.07370672701</v>
      </c>
    </row>
    <row r="881" spans="1:6">
      <c r="A881" t="s">
        <v>55</v>
      </c>
      <c r="B881">
        <v>3205</v>
      </c>
      <c r="C881" t="s">
        <v>60</v>
      </c>
      <c r="D881">
        <v>2017</v>
      </c>
      <c r="E881" t="s">
        <v>744</v>
      </c>
      <c r="F881" s="2">
        <v>17179.172597032499</v>
      </c>
    </row>
    <row r="882" spans="1:6">
      <c r="A882" t="s">
        <v>55</v>
      </c>
      <c r="B882">
        <v>3205</v>
      </c>
      <c r="C882" t="s">
        <v>60</v>
      </c>
      <c r="D882">
        <v>2017</v>
      </c>
      <c r="E882" t="s">
        <v>740</v>
      </c>
      <c r="F882" s="2">
        <v>12662.496806878</v>
      </c>
    </row>
    <row r="883" spans="1:6">
      <c r="A883" t="s">
        <v>55</v>
      </c>
      <c r="B883">
        <v>3205</v>
      </c>
      <c r="C883" t="s">
        <v>60</v>
      </c>
      <c r="D883">
        <v>2017</v>
      </c>
      <c r="E883" t="s">
        <v>745</v>
      </c>
      <c r="F883" s="2">
        <v>4.9739264234333298</v>
      </c>
    </row>
    <row r="884" spans="1:6">
      <c r="A884" t="s">
        <v>55</v>
      </c>
      <c r="B884">
        <v>3205</v>
      </c>
      <c r="C884" t="s">
        <v>60</v>
      </c>
      <c r="D884">
        <v>2018</v>
      </c>
      <c r="E884" t="s">
        <v>742</v>
      </c>
      <c r="F884" s="2">
        <v>40508.080706858404</v>
      </c>
    </row>
    <row r="885" spans="1:6">
      <c r="A885" t="s">
        <v>55</v>
      </c>
      <c r="B885">
        <v>3205</v>
      </c>
      <c r="C885" t="s">
        <v>60</v>
      </c>
      <c r="D885">
        <v>2018</v>
      </c>
      <c r="E885" t="s">
        <v>743</v>
      </c>
      <c r="F885" s="2">
        <v>3.97086904793044</v>
      </c>
    </row>
    <row r="886" spans="1:6">
      <c r="A886" t="s">
        <v>55</v>
      </c>
      <c r="B886">
        <v>3205</v>
      </c>
      <c r="C886" t="s">
        <v>60</v>
      </c>
      <c r="D886">
        <v>2019</v>
      </c>
      <c r="E886" t="s">
        <v>738</v>
      </c>
      <c r="F886" s="2">
        <v>896.66722431830794</v>
      </c>
    </row>
    <row r="887" spans="1:6">
      <c r="A887" t="s">
        <v>55</v>
      </c>
      <c r="B887">
        <v>3205</v>
      </c>
      <c r="C887" t="s">
        <v>60</v>
      </c>
      <c r="D887">
        <v>2019</v>
      </c>
      <c r="E887" t="s">
        <v>739</v>
      </c>
      <c r="F887" s="2">
        <v>26927.998136815699</v>
      </c>
    </row>
    <row r="888" spans="1:6">
      <c r="A888" t="s">
        <v>55</v>
      </c>
      <c r="B888">
        <v>3205</v>
      </c>
      <c r="C888" t="s">
        <v>60</v>
      </c>
      <c r="D888">
        <v>2019</v>
      </c>
      <c r="E888" t="s">
        <v>741</v>
      </c>
      <c r="F888" s="2">
        <v>170875.50807903099</v>
      </c>
    </row>
    <row r="889" spans="1:6">
      <c r="A889" t="s">
        <v>55</v>
      </c>
      <c r="B889">
        <v>3205</v>
      </c>
      <c r="C889" t="s">
        <v>60</v>
      </c>
      <c r="D889">
        <v>2020</v>
      </c>
      <c r="E889" t="s">
        <v>737</v>
      </c>
      <c r="F889" s="2">
        <v>16321.3787885982</v>
      </c>
    </row>
    <row r="890" spans="1:6">
      <c r="A890" t="s">
        <v>55</v>
      </c>
      <c r="B890">
        <v>3205</v>
      </c>
      <c r="C890" t="s">
        <v>60</v>
      </c>
      <c r="D890">
        <v>2020</v>
      </c>
      <c r="E890" t="s">
        <v>744</v>
      </c>
      <c r="F890" s="2">
        <v>11646.766828710501</v>
      </c>
    </row>
    <row r="891" spans="1:6">
      <c r="A891" t="s">
        <v>55</v>
      </c>
      <c r="B891">
        <v>3205</v>
      </c>
      <c r="C891" t="s">
        <v>60</v>
      </c>
      <c r="D891">
        <v>2020</v>
      </c>
      <c r="E891" t="s">
        <v>740</v>
      </c>
      <c r="F891" s="2">
        <v>6025.7742677199703</v>
      </c>
    </row>
    <row r="892" spans="1:6">
      <c r="A892" t="s">
        <v>55</v>
      </c>
      <c r="B892">
        <v>3205</v>
      </c>
      <c r="C892" t="s">
        <v>60</v>
      </c>
      <c r="D892">
        <v>2020</v>
      </c>
      <c r="E892" t="s">
        <v>745</v>
      </c>
      <c r="F892" s="2">
        <v>0</v>
      </c>
    </row>
    <row r="893" spans="1:6">
      <c r="A893" t="s">
        <v>55</v>
      </c>
      <c r="B893">
        <v>3205</v>
      </c>
      <c r="C893" t="s">
        <v>60</v>
      </c>
      <c r="D893">
        <v>2021</v>
      </c>
      <c r="E893" t="s">
        <v>743</v>
      </c>
      <c r="F893" s="2">
        <v>2.0587167420041701</v>
      </c>
    </row>
    <row r="894" spans="1:6">
      <c r="A894" t="s">
        <v>55</v>
      </c>
      <c r="B894">
        <v>3205</v>
      </c>
      <c r="C894" t="s">
        <v>60</v>
      </c>
      <c r="D894">
        <v>2022</v>
      </c>
      <c r="E894" t="s">
        <v>738</v>
      </c>
      <c r="F894" s="2">
        <v>801.37854326162301</v>
      </c>
    </row>
    <row r="895" spans="1:6">
      <c r="A895" t="s">
        <v>55</v>
      </c>
      <c r="B895">
        <v>3205</v>
      </c>
      <c r="C895" t="s">
        <v>60</v>
      </c>
      <c r="D895">
        <v>2022</v>
      </c>
      <c r="E895" t="s">
        <v>739</v>
      </c>
      <c r="F895" s="2">
        <v>27236.9582571104</v>
      </c>
    </row>
    <row r="896" spans="1:6">
      <c r="A896" t="s">
        <v>55</v>
      </c>
      <c r="B896">
        <v>3205</v>
      </c>
      <c r="C896" t="s">
        <v>60</v>
      </c>
      <c r="D896">
        <v>2022</v>
      </c>
      <c r="E896" t="s">
        <v>741</v>
      </c>
      <c r="F896" s="2">
        <v>160397.218618888</v>
      </c>
    </row>
    <row r="897" spans="1:6">
      <c r="A897" t="s">
        <v>55</v>
      </c>
      <c r="B897">
        <v>3205</v>
      </c>
      <c r="C897" t="s">
        <v>60</v>
      </c>
      <c r="D897">
        <v>2023</v>
      </c>
      <c r="E897" t="s">
        <v>736</v>
      </c>
      <c r="F897" s="2">
        <v>21233.443713575201</v>
      </c>
    </row>
    <row r="898" spans="1:6">
      <c r="A898" t="s">
        <v>55</v>
      </c>
      <c r="B898">
        <v>3205</v>
      </c>
      <c r="C898" t="s">
        <v>60</v>
      </c>
      <c r="D898">
        <v>2023</v>
      </c>
      <c r="E898" t="s">
        <v>737</v>
      </c>
      <c r="F898" s="2">
        <v>15535.9814871115</v>
      </c>
    </row>
    <row r="899" spans="1:6">
      <c r="A899" t="s">
        <v>55</v>
      </c>
      <c r="B899">
        <v>3205</v>
      </c>
      <c r="C899" t="s">
        <v>60</v>
      </c>
      <c r="D899">
        <v>2023</v>
      </c>
      <c r="E899" t="s">
        <v>744</v>
      </c>
      <c r="F899" s="2">
        <v>19162.181696689498</v>
      </c>
    </row>
    <row r="900" spans="1:6">
      <c r="A900" t="s">
        <v>55</v>
      </c>
      <c r="B900">
        <v>3205</v>
      </c>
      <c r="C900" t="s">
        <v>60</v>
      </c>
      <c r="D900">
        <v>2023</v>
      </c>
      <c r="E900" t="s">
        <v>745</v>
      </c>
      <c r="F900" s="2">
        <v>0</v>
      </c>
    </row>
    <row r="901" spans="1:6">
      <c r="A901" t="s">
        <v>55</v>
      </c>
      <c r="B901">
        <v>3205</v>
      </c>
      <c r="C901" t="s">
        <v>60</v>
      </c>
      <c r="D901">
        <v>2024</v>
      </c>
      <c r="E901" t="s">
        <v>743</v>
      </c>
      <c r="F901" s="2">
        <v>1.8899330504676299</v>
      </c>
    </row>
    <row r="902" spans="1:6">
      <c r="A902" t="s">
        <v>55</v>
      </c>
      <c r="B902">
        <v>3207</v>
      </c>
      <c r="C902" t="s">
        <v>62</v>
      </c>
      <c r="D902">
        <v>2009</v>
      </c>
      <c r="E902" t="s">
        <v>736</v>
      </c>
      <c r="F902" s="2">
        <v>416.634040338646</v>
      </c>
    </row>
    <row r="903" spans="1:6">
      <c r="A903" t="s">
        <v>55</v>
      </c>
      <c r="B903">
        <v>3207</v>
      </c>
      <c r="C903" t="s">
        <v>62</v>
      </c>
      <c r="D903">
        <v>2009</v>
      </c>
      <c r="E903" t="s">
        <v>737</v>
      </c>
      <c r="F903" s="2">
        <v>7116.6238959984903</v>
      </c>
    </row>
    <row r="904" spans="1:6">
      <c r="A904" t="s">
        <v>55</v>
      </c>
      <c r="B904">
        <v>3207</v>
      </c>
      <c r="C904" t="s">
        <v>62</v>
      </c>
      <c r="D904">
        <v>2009</v>
      </c>
      <c r="E904" t="s">
        <v>744</v>
      </c>
      <c r="F904" s="2">
        <v>0</v>
      </c>
    </row>
    <row r="905" spans="1:6">
      <c r="A905" t="s">
        <v>55</v>
      </c>
      <c r="B905">
        <v>3207</v>
      </c>
      <c r="C905" t="s">
        <v>62</v>
      </c>
      <c r="D905">
        <v>2009</v>
      </c>
      <c r="E905" t="s">
        <v>739</v>
      </c>
      <c r="F905" s="2">
        <v>5164.2874326589699</v>
      </c>
    </row>
    <row r="906" spans="1:6">
      <c r="A906" t="s">
        <v>55</v>
      </c>
      <c r="B906">
        <v>3207</v>
      </c>
      <c r="C906" t="s">
        <v>62</v>
      </c>
      <c r="D906">
        <v>2009</v>
      </c>
      <c r="E906" t="s">
        <v>740</v>
      </c>
      <c r="F906" s="2">
        <v>10522.7342400575</v>
      </c>
    </row>
    <row r="907" spans="1:6">
      <c r="A907" t="s">
        <v>55</v>
      </c>
      <c r="B907">
        <v>3207</v>
      </c>
      <c r="C907" t="s">
        <v>62</v>
      </c>
      <c r="D907">
        <v>2011</v>
      </c>
      <c r="E907" t="s">
        <v>742</v>
      </c>
      <c r="F907" s="2">
        <v>14669.8514639565</v>
      </c>
    </row>
    <row r="908" spans="1:6">
      <c r="A908" t="s">
        <v>55</v>
      </c>
      <c r="B908">
        <v>3207</v>
      </c>
      <c r="C908" t="s">
        <v>62</v>
      </c>
      <c r="D908">
        <v>2011</v>
      </c>
      <c r="E908" t="s">
        <v>738</v>
      </c>
      <c r="F908" s="2">
        <v>0</v>
      </c>
    </row>
    <row r="909" spans="1:6">
      <c r="A909" t="s">
        <v>55</v>
      </c>
      <c r="B909">
        <v>3207</v>
      </c>
      <c r="C909" t="s">
        <v>62</v>
      </c>
      <c r="D909">
        <v>2011</v>
      </c>
      <c r="E909" t="s">
        <v>741</v>
      </c>
      <c r="F909" s="2">
        <v>90902.481707033803</v>
      </c>
    </row>
    <row r="910" spans="1:6">
      <c r="A910" t="s">
        <v>55</v>
      </c>
      <c r="B910">
        <v>3207</v>
      </c>
      <c r="C910" t="s">
        <v>62</v>
      </c>
      <c r="D910">
        <v>2013</v>
      </c>
      <c r="E910" t="s">
        <v>743</v>
      </c>
      <c r="F910" s="2">
        <v>0</v>
      </c>
    </row>
    <row r="911" spans="1:6">
      <c r="A911" t="s">
        <v>55</v>
      </c>
      <c r="B911">
        <v>3207</v>
      </c>
      <c r="C911" t="s">
        <v>62</v>
      </c>
      <c r="D911">
        <v>2013</v>
      </c>
      <c r="E911" t="s">
        <v>745</v>
      </c>
      <c r="F911" s="2">
        <v>3.5591429584854199</v>
      </c>
    </row>
    <row r="912" spans="1:6">
      <c r="A912" t="s">
        <v>55</v>
      </c>
      <c r="B912">
        <v>3207</v>
      </c>
      <c r="C912" t="s">
        <v>62</v>
      </c>
      <c r="D912">
        <v>2015</v>
      </c>
      <c r="E912" t="s">
        <v>744</v>
      </c>
      <c r="F912" s="2">
        <v>0</v>
      </c>
    </row>
    <row r="913" spans="1:6">
      <c r="A913" t="s">
        <v>55</v>
      </c>
      <c r="B913">
        <v>3207</v>
      </c>
      <c r="C913" t="s">
        <v>62</v>
      </c>
      <c r="D913">
        <v>2015</v>
      </c>
      <c r="E913" t="s">
        <v>739</v>
      </c>
      <c r="F913" s="2">
        <v>6084.0642538218299</v>
      </c>
    </row>
    <row r="914" spans="1:6">
      <c r="A914" t="s">
        <v>55</v>
      </c>
      <c r="B914">
        <v>3207</v>
      </c>
      <c r="C914" t="s">
        <v>62</v>
      </c>
      <c r="D914">
        <v>2016</v>
      </c>
      <c r="E914" t="s">
        <v>736</v>
      </c>
      <c r="F914" s="2">
        <v>454.95093143980802</v>
      </c>
    </row>
    <row r="915" spans="1:6">
      <c r="A915" t="s">
        <v>55</v>
      </c>
      <c r="B915">
        <v>3207</v>
      </c>
      <c r="C915" t="s">
        <v>62</v>
      </c>
      <c r="D915">
        <v>2016</v>
      </c>
      <c r="E915" t="s">
        <v>737</v>
      </c>
      <c r="F915" s="2">
        <v>10409.4841311788</v>
      </c>
    </row>
    <row r="916" spans="1:6">
      <c r="A916" t="s">
        <v>55</v>
      </c>
      <c r="B916">
        <v>3207</v>
      </c>
      <c r="C916" t="s">
        <v>62</v>
      </c>
      <c r="D916">
        <v>2016</v>
      </c>
      <c r="E916" t="s">
        <v>743</v>
      </c>
      <c r="F916" s="2">
        <v>0</v>
      </c>
    </row>
    <row r="917" spans="1:6">
      <c r="A917" t="s">
        <v>55</v>
      </c>
      <c r="B917">
        <v>3207</v>
      </c>
      <c r="C917" t="s">
        <v>62</v>
      </c>
      <c r="D917">
        <v>2016</v>
      </c>
      <c r="E917" t="s">
        <v>745</v>
      </c>
      <c r="F917" s="2">
        <v>3.5591429584854199</v>
      </c>
    </row>
    <row r="918" spans="1:6">
      <c r="A918" t="s">
        <v>55</v>
      </c>
      <c r="B918">
        <v>3207</v>
      </c>
      <c r="C918" t="s">
        <v>62</v>
      </c>
      <c r="D918">
        <v>2017</v>
      </c>
      <c r="E918" t="s">
        <v>741</v>
      </c>
      <c r="F918" s="2">
        <v>77953.153697992195</v>
      </c>
    </row>
    <row r="919" spans="1:6">
      <c r="A919" t="s">
        <v>55</v>
      </c>
      <c r="B919">
        <v>3207</v>
      </c>
      <c r="C919" t="s">
        <v>62</v>
      </c>
      <c r="D919">
        <v>2018</v>
      </c>
      <c r="E919" t="s">
        <v>742</v>
      </c>
      <c r="F919" s="2">
        <v>20601.8170884098</v>
      </c>
    </row>
    <row r="920" spans="1:6">
      <c r="A920" t="s">
        <v>55</v>
      </c>
      <c r="B920">
        <v>3207</v>
      </c>
      <c r="C920" t="s">
        <v>62</v>
      </c>
      <c r="D920">
        <v>2018</v>
      </c>
      <c r="E920" t="s">
        <v>739</v>
      </c>
      <c r="F920" s="2">
        <v>7074.94096361621</v>
      </c>
    </row>
    <row r="921" spans="1:6">
      <c r="A921" t="s">
        <v>55</v>
      </c>
      <c r="B921">
        <v>3207</v>
      </c>
      <c r="C921" t="s">
        <v>62</v>
      </c>
      <c r="D921">
        <v>2019</v>
      </c>
      <c r="E921" t="s">
        <v>736</v>
      </c>
      <c r="F921" s="2">
        <v>421.87295697867</v>
      </c>
    </row>
    <row r="922" spans="1:6">
      <c r="A922" t="s">
        <v>55</v>
      </c>
      <c r="B922">
        <v>3207</v>
      </c>
      <c r="C922" t="s">
        <v>62</v>
      </c>
      <c r="D922">
        <v>2019</v>
      </c>
      <c r="E922" t="s">
        <v>737</v>
      </c>
      <c r="F922" s="2">
        <v>8952.2235069331091</v>
      </c>
    </row>
    <row r="923" spans="1:6">
      <c r="A923" t="s">
        <v>55</v>
      </c>
      <c r="B923">
        <v>3207</v>
      </c>
      <c r="C923" t="s">
        <v>62</v>
      </c>
      <c r="D923">
        <v>2019</v>
      </c>
      <c r="E923" t="s">
        <v>740</v>
      </c>
      <c r="F923" s="2">
        <v>4071.2815683588101</v>
      </c>
    </row>
    <row r="924" spans="1:6">
      <c r="A924" t="s">
        <v>55</v>
      </c>
      <c r="B924">
        <v>3207</v>
      </c>
      <c r="C924" t="s">
        <v>62</v>
      </c>
      <c r="D924">
        <v>2019</v>
      </c>
      <c r="E924" t="s">
        <v>745</v>
      </c>
      <c r="F924" s="2">
        <v>5.5838471989691403</v>
      </c>
    </row>
    <row r="925" spans="1:6">
      <c r="A925" t="s">
        <v>55</v>
      </c>
      <c r="B925">
        <v>3207</v>
      </c>
      <c r="C925" t="s">
        <v>62</v>
      </c>
      <c r="D925">
        <v>2021</v>
      </c>
      <c r="E925" t="s">
        <v>742</v>
      </c>
      <c r="F925" s="2">
        <v>19286.993798365202</v>
      </c>
    </row>
    <row r="926" spans="1:6">
      <c r="A926" t="s">
        <v>55</v>
      </c>
      <c r="B926">
        <v>3207</v>
      </c>
      <c r="C926" t="s">
        <v>62</v>
      </c>
      <c r="D926">
        <v>2021</v>
      </c>
      <c r="E926" t="s">
        <v>738</v>
      </c>
      <c r="F926" s="2">
        <v>0</v>
      </c>
    </row>
    <row r="927" spans="1:6">
      <c r="A927" t="s">
        <v>55</v>
      </c>
      <c r="B927">
        <v>3207</v>
      </c>
      <c r="C927" t="s">
        <v>62</v>
      </c>
      <c r="D927">
        <v>2021</v>
      </c>
      <c r="E927" t="s">
        <v>741</v>
      </c>
      <c r="F927" s="2">
        <v>68403.400444989704</v>
      </c>
    </row>
    <row r="928" spans="1:6">
      <c r="A928" t="s">
        <v>55</v>
      </c>
      <c r="B928">
        <v>3207</v>
      </c>
      <c r="C928" t="s">
        <v>62</v>
      </c>
      <c r="D928">
        <v>2022</v>
      </c>
      <c r="E928" t="s">
        <v>736</v>
      </c>
      <c r="F928" s="2">
        <v>413.678913402099</v>
      </c>
    </row>
    <row r="929" spans="1:6">
      <c r="A929" t="s">
        <v>55</v>
      </c>
      <c r="B929">
        <v>3207</v>
      </c>
      <c r="C929" t="s">
        <v>62</v>
      </c>
      <c r="D929">
        <v>2022</v>
      </c>
      <c r="E929" t="s">
        <v>737</v>
      </c>
      <c r="F929" s="2">
        <v>8498.1445033873006</v>
      </c>
    </row>
    <row r="930" spans="1:6">
      <c r="A930" t="s">
        <v>55</v>
      </c>
      <c r="B930">
        <v>3207</v>
      </c>
      <c r="C930" t="s">
        <v>62</v>
      </c>
      <c r="D930">
        <v>2022</v>
      </c>
      <c r="E930" t="s">
        <v>744</v>
      </c>
      <c r="F930" s="2">
        <v>1.2305475E-2</v>
      </c>
    </row>
    <row r="931" spans="1:6">
      <c r="A931" t="s">
        <v>55</v>
      </c>
      <c r="B931">
        <v>3207</v>
      </c>
      <c r="C931" t="s">
        <v>62</v>
      </c>
      <c r="D931">
        <v>2022</v>
      </c>
      <c r="E931" t="s">
        <v>740</v>
      </c>
      <c r="F931" s="2">
        <v>4030.5038112195198</v>
      </c>
    </row>
    <row r="932" spans="1:6">
      <c r="A932" t="s">
        <v>55</v>
      </c>
      <c r="B932">
        <v>3207</v>
      </c>
      <c r="C932" t="s">
        <v>62</v>
      </c>
      <c r="D932">
        <v>2023</v>
      </c>
      <c r="E932" t="s">
        <v>743</v>
      </c>
      <c r="F932" s="2">
        <v>0</v>
      </c>
    </row>
    <row r="933" spans="1:6">
      <c r="A933" t="s">
        <v>55</v>
      </c>
      <c r="B933">
        <v>3207</v>
      </c>
      <c r="C933" t="s">
        <v>62</v>
      </c>
      <c r="D933">
        <v>2024</v>
      </c>
      <c r="E933" t="s">
        <v>742</v>
      </c>
      <c r="F933" s="2">
        <v>16803.5967173016</v>
      </c>
    </row>
    <row r="934" spans="1:6">
      <c r="A934" t="s">
        <v>55</v>
      </c>
      <c r="B934">
        <v>3207</v>
      </c>
      <c r="C934" t="s">
        <v>62</v>
      </c>
      <c r="D934">
        <v>2024</v>
      </c>
      <c r="E934" t="s">
        <v>741</v>
      </c>
      <c r="F934" s="2">
        <v>60623.187483499802</v>
      </c>
    </row>
    <row r="935" spans="1:6">
      <c r="A935" t="s">
        <v>55</v>
      </c>
      <c r="B935">
        <v>3209</v>
      </c>
      <c r="C935" t="s">
        <v>64</v>
      </c>
      <c r="D935">
        <v>2009</v>
      </c>
      <c r="E935" t="s">
        <v>742</v>
      </c>
      <c r="F935" s="2">
        <v>24674.485216056401</v>
      </c>
    </row>
    <row r="936" spans="1:6">
      <c r="A936" t="s">
        <v>55</v>
      </c>
      <c r="B936">
        <v>3209</v>
      </c>
      <c r="C936" t="s">
        <v>64</v>
      </c>
      <c r="D936">
        <v>2009</v>
      </c>
      <c r="E936" t="s">
        <v>738</v>
      </c>
      <c r="F936" s="2">
        <v>2209.7381936100001</v>
      </c>
    </row>
    <row r="937" spans="1:6">
      <c r="A937" t="s">
        <v>55</v>
      </c>
      <c r="B937">
        <v>3209</v>
      </c>
      <c r="C937" t="s">
        <v>64</v>
      </c>
      <c r="D937">
        <v>2009</v>
      </c>
      <c r="E937" t="s">
        <v>739</v>
      </c>
      <c r="F937" s="2">
        <v>14374.790111623201</v>
      </c>
    </row>
    <row r="938" spans="1:6">
      <c r="A938" t="s">
        <v>55</v>
      </c>
      <c r="B938">
        <v>3209</v>
      </c>
      <c r="C938" t="s">
        <v>64</v>
      </c>
      <c r="D938">
        <v>2009</v>
      </c>
      <c r="E938" t="s">
        <v>741</v>
      </c>
      <c r="F938" s="2">
        <v>133425.92005456201</v>
      </c>
    </row>
    <row r="939" spans="1:6">
      <c r="A939" t="s">
        <v>55</v>
      </c>
      <c r="B939">
        <v>3209</v>
      </c>
      <c r="C939" t="s">
        <v>64</v>
      </c>
      <c r="D939">
        <v>2011</v>
      </c>
      <c r="E939" t="s">
        <v>743</v>
      </c>
      <c r="F939" s="2">
        <v>224861.72868386199</v>
      </c>
    </row>
    <row r="940" spans="1:6">
      <c r="A940" t="s">
        <v>55</v>
      </c>
      <c r="B940">
        <v>3209</v>
      </c>
      <c r="C940" t="s">
        <v>64</v>
      </c>
      <c r="D940">
        <v>2013</v>
      </c>
      <c r="E940" t="s">
        <v>736</v>
      </c>
      <c r="F940" s="2">
        <v>8926.8360867676201</v>
      </c>
    </row>
    <row r="941" spans="1:6">
      <c r="A941" t="s">
        <v>55</v>
      </c>
      <c r="B941">
        <v>3209</v>
      </c>
      <c r="C941" t="s">
        <v>64</v>
      </c>
      <c r="D941">
        <v>2013</v>
      </c>
      <c r="E941" t="s">
        <v>737</v>
      </c>
      <c r="F941" s="2">
        <v>8897.0092959738195</v>
      </c>
    </row>
    <row r="942" spans="1:6">
      <c r="A942" t="s">
        <v>55</v>
      </c>
      <c r="B942">
        <v>3209</v>
      </c>
      <c r="C942" t="s">
        <v>64</v>
      </c>
      <c r="D942">
        <v>2013</v>
      </c>
      <c r="E942" t="s">
        <v>740</v>
      </c>
      <c r="F942" s="2">
        <v>7917.9342123617598</v>
      </c>
    </row>
    <row r="943" spans="1:6">
      <c r="A943" t="s">
        <v>55</v>
      </c>
      <c r="B943">
        <v>3209</v>
      </c>
      <c r="C943" t="s">
        <v>64</v>
      </c>
      <c r="D943">
        <v>2013</v>
      </c>
      <c r="E943" t="s">
        <v>745</v>
      </c>
      <c r="F943" s="2">
        <v>0</v>
      </c>
    </row>
    <row r="944" spans="1:6">
      <c r="A944" t="s">
        <v>55</v>
      </c>
      <c r="B944">
        <v>3209</v>
      </c>
      <c r="C944" t="s">
        <v>64</v>
      </c>
      <c r="D944">
        <v>2015</v>
      </c>
      <c r="E944" t="s">
        <v>742</v>
      </c>
      <c r="F944" s="2">
        <v>30742.0913025265</v>
      </c>
    </row>
    <row r="945" spans="1:6">
      <c r="A945" t="s">
        <v>55</v>
      </c>
      <c r="B945">
        <v>3209</v>
      </c>
      <c r="C945" t="s">
        <v>64</v>
      </c>
      <c r="D945">
        <v>2016</v>
      </c>
      <c r="E945" t="s">
        <v>736</v>
      </c>
      <c r="F945" s="2">
        <v>10017.3695816769</v>
      </c>
    </row>
    <row r="946" spans="1:6">
      <c r="A946" t="s">
        <v>55</v>
      </c>
      <c r="B946">
        <v>3209</v>
      </c>
      <c r="C946" t="s">
        <v>64</v>
      </c>
      <c r="D946">
        <v>2016</v>
      </c>
      <c r="E946" t="s">
        <v>737</v>
      </c>
      <c r="F946" s="2">
        <v>9369.5038873653793</v>
      </c>
    </row>
    <row r="947" spans="1:6">
      <c r="A947" t="s">
        <v>55</v>
      </c>
      <c r="B947">
        <v>3209</v>
      </c>
      <c r="C947" t="s">
        <v>64</v>
      </c>
      <c r="D947">
        <v>2016</v>
      </c>
      <c r="E947" t="s">
        <v>738</v>
      </c>
      <c r="F947" s="2">
        <v>2536.572178805</v>
      </c>
    </row>
    <row r="948" spans="1:6">
      <c r="A948" t="s">
        <v>55</v>
      </c>
      <c r="B948">
        <v>3209</v>
      </c>
      <c r="C948" t="s">
        <v>64</v>
      </c>
      <c r="D948">
        <v>2016</v>
      </c>
      <c r="E948" t="s">
        <v>739</v>
      </c>
      <c r="F948" s="2">
        <v>15315.672599875101</v>
      </c>
    </row>
    <row r="949" spans="1:6">
      <c r="A949" t="s">
        <v>55</v>
      </c>
      <c r="B949">
        <v>3209</v>
      </c>
      <c r="C949" t="s">
        <v>64</v>
      </c>
      <c r="D949">
        <v>2016</v>
      </c>
      <c r="E949" t="s">
        <v>740</v>
      </c>
      <c r="F949" s="2">
        <v>6656.2946871225504</v>
      </c>
    </row>
    <row r="950" spans="1:6">
      <c r="A950" t="s">
        <v>55</v>
      </c>
      <c r="B950">
        <v>3209</v>
      </c>
      <c r="C950" t="s">
        <v>64</v>
      </c>
      <c r="D950">
        <v>2017</v>
      </c>
      <c r="E950" t="s">
        <v>744</v>
      </c>
      <c r="F950" s="2">
        <v>2632.1631223684999</v>
      </c>
    </row>
    <row r="951" spans="1:6">
      <c r="A951" t="s">
        <v>55</v>
      </c>
      <c r="B951">
        <v>3209</v>
      </c>
      <c r="C951" t="s">
        <v>64</v>
      </c>
      <c r="D951">
        <v>2018</v>
      </c>
      <c r="E951" t="s">
        <v>742</v>
      </c>
      <c r="F951" s="2">
        <v>29964.637717713202</v>
      </c>
    </row>
    <row r="952" spans="1:6">
      <c r="A952" t="s">
        <v>55</v>
      </c>
      <c r="B952">
        <v>3209</v>
      </c>
      <c r="C952" t="s">
        <v>64</v>
      </c>
      <c r="D952">
        <v>2018</v>
      </c>
      <c r="E952" t="s">
        <v>743</v>
      </c>
      <c r="F952" s="2">
        <v>305974.127061065</v>
      </c>
    </row>
    <row r="953" spans="1:6">
      <c r="A953" t="s">
        <v>55</v>
      </c>
      <c r="B953">
        <v>3209</v>
      </c>
      <c r="C953" t="s">
        <v>64</v>
      </c>
      <c r="D953">
        <v>2019</v>
      </c>
      <c r="E953" t="s">
        <v>738</v>
      </c>
      <c r="F953" s="2">
        <v>1447.8183156499999</v>
      </c>
    </row>
    <row r="954" spans="1:6">
      <c r="A954" t="s">
        <v>55</v>
      </c>
      <c r="B954">
        <v>3209</v>
      </c>
      <c r="C954" t="s">
        <v>64</v>
      </c>
      <c r="D954">
        <v>2019</v>
      </c>
      <c r="E954" t="s">
        <v>739</v>
      </c>
      <c r="F954" s="2">
        <v>14769.809985620401</v>
      </c>
    </row>
    <row r="955" spans="1:6">
      <c r="A955" t="s">
        <v>55</v>
      </c>
      <c r="B955">
        <v>3209</v>
      </c>
      <c r="C955" t="s">
        <v>64</v>
      </c>
      <c r="D955">
        <v>2019</v>
      </c>
      <c r="E955" t="s">
        <v>740</v>
      </c>
      <c r="F955" s="2">
        <v>4130.70754593521</v>
      </c>
    </row>
    <row r="956" spans="1:6">
      <c r="A956" t="s">
        <v>55</v>
      </c>
      <c r="B956">
        <v>3209</v>
      </c>
      <c r="C956" t="s">
        <v>64</v>
      </c>
      <c r="D956">
        <v>2019</v>
      </c>
      <c r="E956" t="s">
        <v>741</v>
      </c>
      <c r="F956" s="2">
        <v>109311.867695333</v>
      </c>
    </row>
    <row r="957" spans="1:6">
      <c r="A957" t="s">
        <v>55</v>
      </c>
      <c r="B957">
        <v>3209</v>
      </c>
      <c r="C957" t="s">
        <v>64</v>
      </c>
      <c r="D957">
        <v>2020</v>
      </c>
      <c r="E957" t="s">
        <v>744</v>
      </c>
      <c r="F957" s="2">
        <v>1443.6830399999999</v>
      </c>
    </row>
    <row r="958" spans="1:6">
      <c r="A958" t="s">
        <v>55</v>
      </c>
      <c r="B958">
        <v>3209</v>
      </c>
      <c r="C958" t="s">
        <v>64</v>
      </c>
      <c r="D958">
        <v>2020</v>
      </c>
      <c r="E958" t="s">
        <v>745</v>
      </c>
      <c r="F958" s="2">
        <v>0</v>
      </c>
    </row>
    <row r="959" spans="1:6">
      <c r="A959" t="s">
        <v>55</v>
      </c>
      <c r="B959">
        <v>3209</v>
      </c>
      <c r="C959" t="s">
        <v>64</v>
      </c>
      <c r="D959">
        <v>2021</v>
      </c>
      <c r="E959" t="s">
        <v>743</v>
      </c>
      <c r="F959" s="2">
        <v>119457.719825487</v>
      </c>
    </row>
    <row r="960" spans="1:6">
      <c r="A960" t="s">
        <v>55</v>
      </c>
      <c r="B960">
        <v>3209</v>
      </c>
      <c r="C960" t="s">
        <v>64</v>
      </c>
      <c r="D960">
        <v>2022</v>
      </c>
      <c r="E960" t="s">
        <v>738</v>
      </c>
      <c r="F960" s="2">
        <v>1720.1385117</v>
      </c>
    </row>
    <row r="961" spans="1:6">
      <c r="A961" t="s">
        <v>55</v>
      </c>
      <c r="B961">
        <v>3209</v>
      </c>
      <c r="C961" t="s">
        <v>64</v>
      </c>
      <c r="D961">
        <v>2022</v>
      </c>
      <c r="E961" t="s">
        <v>739</v>
      </c>
      <c r="F961" s="2">
        <v>16303.677028591101</v>
      </c>
    </row>
    <row r="962" spans="1:6">
      <c r="A962" t="s">
        <v>55</v>
      </c>
      <c r="B962">
        <v>3209</v>
      </c>
      <c r="C962" t="s">
        <v>64</v>
      </c>
      <c r="D962">
        <v>2022</v>
      </c>
      <c r="E962" t="s">
        <v>741</v>
      </c>
      <c r="F962" s="2">
        <v>105571.55713737701</v>
      </c>
    </row>
    <row r="963" spans="1:6">
      <c r="A963" t="s">
        <v>55</v>
      </c>
      <c r="B963">
        <v>3209</v>
      </c>
      <c r="C963" t="s">
        <v>64</v>
      </c>
      <c r="D963">
        <v>2023</v>
      </c>
      <c r="E963" t="s">
        <v>736</v>
      </c>
      <c r="F963" s="2">
        <v>9020.4599187060594</v>
      </c>
    </row>
    <row r="964" spans="1:6">
      <c r="A964" t="s">
        <v>55</v>
      </c>
      <c r="B964">
        <v>3209</v>
      </c>
      <c r="C964" t="s">
        <v>64</v>
      </c>
      <c r="D964">
        <v>2023</v>
      </c>
      <c r="E964" t="s">
        <v>737</v>
      </c>
      <c r="F964" s="2">
        <v>8970.8994851544503</v>
      </c>
    </row>
    <row r="965" spans="1:6">
      <c r="A965" t="s">
        <v>55</v>
      </c>
      <c r="B965">
        <v>3209</v>
      </c>
      <c r="C965" t="s">
        <v>64</v>
      </c>
      <c r="D965">
        <v>2023</v>
      </c>
      <c r="E965" t="s">
        <v>744</v>
      </c>
      <c r="F965" s="2">
        <v>575.81615013500004</v>
      </c>
    </row>
    <row r="966" spans="1:6">
      <c r="A966" t="s">
        <v>55</v>
      </c>
      <c r="B966">
        <v>3209</v>
      </c>
      <c r="C966" t="s">
        <v>64</v>
      </c>
      <c r="D966">
        <v>2023</v>
      </c>
      <c r="E966" t="s">
        <v>745</v>
      </c>
      <c r="F966" s="2">
        <v>0</v>
      </c>
    </row>
    <row r="967" spans="1:6">
      <c r="A967" t="s">
        <v>55</v>
      </c>
      <c r="B967">
        <v>3209</v>
      </c>
      <c r="C967" t="s">
        <v>64</v>
      </c>
      <c r="D967">
        <v>2024</v>
      </c>
      <c r="E967" t="s">
        <v>743</v>
      </c>
      <c r="F967" s="2">
        <v>226534.93814527601</v>
      </c>
    </row>
    <row r="968" spans="1:6">
      <c r="A968" t="s">
        <v>55</v>
      </c>
      <c r="B968">
        <v>3212</v>
      </c>
      <c r="C968" t="s">
        <v>66</v>
      </c>
      <c r="D968">
        <v>2009</v>
      </c>
      <c r="E968" t="s">
        <v>737</v>
      </c>
      <c r="F968" s="2">
        <v>1435.2350181612601</v>
      </c>
    </row>
    <row r="969" spans="1:6">
      <c r="A969" t="s">
        <v>55</v>
      </c>
      <c r="B969">
        <v>3212</v>
      </c>
      <c r="C969" t="s">
        <v>66</v>
      </c>
      <c r="D969">
        <v>2009</v>
      </c>
      <c r="E969" t="s">
        <v>744</v>
      </c>
      <c r="F969" s="2">
        <v>303.57990093699999</v>
      </c>
    </row>
    <row r="970" spans="1:6">
      <c r="A970" t="s">
        <v>55</v>
      </c>
      <c r="B970">
        <v>3212</v>
      </c>
      <c r="C970" t="s">
        <v>66</v>
      </c>
      <c r="D970">
        <v>2009</v>
      </c>
      <c r="E970" t="s">
        <v>739</v>
      </c>
      <c r="F970" s="2">
        <v>1184.2750732228301</v>
      </c>
    </row>
    <row r="971" spans="1:6">
      <c r="A971" t="s">
        <v>55</v>
      </c>
      <c r="B971">
        <v>3212</v>
      </c>
      <c r="C971" t="s">
        <v>66</v>
      </c>
      <c r="D971">
        <v>2009</v>
      </c>
      <c r="E971" t="s">
        <v>740</v>
      </c>
      <c r="F971" s="2">
        <v>4088.1172089920701</v>
      </c>
    </row>
    <row r="972" spans="1:6">
      <c r="A972" t="s">
        <v>55</v>
      </c>
      <c r="B972">
        <v>3212</v>
      </c>
      <c r="C972" t="s">
        <v>66</v>
      </c>
      <c r="D972">
        <v>2011</v>
      </c>
      <c r="E972" t="s">
        <v>738</v>
      </c>
      <c r="F972" s="2">
        <v>0</v>
      </c>
    </row>
    <row r="973" spans="1:6">
      <c r="A973" t="s">
        <v>55</v>
      </c>
      <c r="B973">
        <v>3212</v>
      </c>
      <c r="C973" t="s">
        <v>66</v>
      </c>
      <c r="D973">
        <v>2011</v>
      </c>
      <c r="E973" t="s">
        <v>741</v>
      </c>
      <c r="F973" s="2">
        <v>11323.941044663999</v>
      </c>
    </row>
    <row r="974" spans="1:6">
      <c r="A974" t="s">
        <v>55</v>
      </c>
      <c r="B974">
        <v>3212</v>
      </c>
      <c r="C974" t="s">
        <v>66</v>
      </c>
      <c r="D974">
        <v>2013</v>
      </c>
      <c r="E974" t="s">
        <v>736</v>
      </c>
      <c r="F974" s="2">
        <v>3177.1438619482801</v>
      </c>
    </row>
    <row r="975" spans="1:6">
      <c r="A975" t="s">
        <v>55</v>
      </c>
      <c r="B975">
        <v>3212</v>
      </c>
      <c r="C975" t="s">
        <v>66</v>
      </c>
      <c r="D975">
        <v>2013</v>
      </c>
      <c r="E975" t="s">
        <v>743</v>
      </c>
      <c r="F975" s="2">
        <v>0</v>
      </c>
    </row>
    <row r="976" spans="1:6">
      <c r="A976" t="s">
        <v>55</v>
      </c>
      <c r="B976">
        <v>3212</v>
      </c>
      <c r="C976" t="s">
        <v>66</v>
      </c>
      <c r="D976">
        <v>2013</v>
      </c>
      <c r="E976" t="s">
        <v>745</v>
      </c>
      <c r="F976" s="2">
        <v>11477.376124792399</v>
      </c>
    </row>
    <row r="977" spans="1:6">
      <c r="A977" t="s">
        <v>55</v>
      </c>
      <c r="B977">
        <v>3212</v>
      </c>
      <c r="C977" t="s">
        <v>66</v>
      </c>
      <c r="D977">
        <v>2015</v>
      </c>
      <c r="E977" t="s">
        <v>742</v>
      </c>
      <c r="F977" s="2">
        <v>2946.2680006063001</v>
      </c>
    </row>
    <row r="978" spans="1:6">
      <c r="A978" t="s">
        <v>55</v>
      </c>
      <c r="B978">
        <v>3212</v>
      </c>
      <c r="C978" t="s">
        <v>66</v>
      </c>
      <c r="D978">
        <v>2015</v>
      </c>
      <c r="E978" t="s">
        <v>737</v>
      </c>
      <c r="F978" s="2">
        <v>1971.9334512191101</v>
      </c>
    </row>
    <row r="979" spans="1:6">
      <c r="A979" t="s">
        <v>55</v>
      </c>
      <c r="B979">
        <v>3212</v>
      </c>
      <c r="C979" t="s">
        <v>66</v>
      </c>
      <c r="D979">
        <v>2015</v>
      </c>
      <c r="E979" t="s">
        <v>739</v>
      </c>
      <c r="F979" s="2">
        <v>0</v>
      </c>
    </row>
    <row r="980" spans="1:6">
      <c r="A980" t="s">
        <v>55</v>
      </c>
      <c r="B980">
        <v>3212</v>
      </c>
      <c r="C980" t="s">
        <v>66</v>
      </c>
      <c r="D980">
        <v>2016</v>
      </c>
      <c r="E980" t="s">
        <v>736</v>
      </c>
      <c r="F980" s="2">
        <v>2835.4464075196802</v>
      </c>
    </row>
    <row r="981" spans="1:6">
      <c r="A981" t="s">
        <v>55</v>
      </c>
      <c r="B981">
        <v>3212</v>
      </c>
      <c r="C981" t="s">
        <v>66</v>
      </c>
      <c r="D981">
        <v>2016</v>
      </c>
      <c r="E981" t="s">
        <v>740</v>
      </c>
      <c r="F981" s="2">
        <v>1512.66036200396</v>
      </c>
    </row>
    <row r="982" spans="1:6">
      <c r="A982" t="s">
        <v>55</v>
      </c>
      <c r="B982">
        <v>3212</v>
      </c>
      <c r="C982" t="s">
        <v>66</v>
      </c>
      <c r="D982">
        <v>2016</v>
      </c>
      <c r="E982" t="s">
        <v>745</v>
      </c>
      <c r="F982" s="2">
        <v>11477.376124792399</v>
      </c>
    </row>
    <row r="983" spans="1:6">
      <c r="A983" t="s">
        <v>55</v>
      </c>
      <c r="B983">
        <v>3212</v>
      </c>
      <c r="C983" t="s">
        <v>66</v>
      </c>
      <c r="D983">
        <v>2018</v>
      </c>
      <c r="E983" t="s">
        <v>742</v>
      </c>
      <c r="F983" s="2">
        <v>3966.93639394309</v>
      </c>
    </row>
    <row r="984" spans="1:6">
      <c r="A984" t="s">
        <v>55</v>
      </c>
      <c r="B984">
        <v>3212</v>
      </c>
      <c r="C984" t="s">
        <v>66</v>
      </c>
      <c r="D984">
        <v>2018</v>
      </c>
      <c r="E984" t="s">
        <v>737</v>
      </c>
      <c r="F984" s="2">
        <v>2137.7928451012899</v>
      </c>
    </row>
    <row r="985" spans="1:6">
      <c r="A985" t="s">
        <v>55</v>
      </c>
      <c r="B985">
        <v>3212</v>
      </c>
      <c r="C985" t="s">
        <v>66</v>
      </c>
      <c r="D985">
        <v>2018</v>
      </c>
      <c r="E985" t="s">
        <v>738</v>
      </c>
      <c r="F985" s="2">
        <v>0</v>
      </c>
    </row>
    <row r="986" spans="1:6">
      <c r="A986" t="s">
        <v>55</v>
      </c>
      <c r="B986">
        <v>3212</v>
      </c>
      <c r="C986" t="s">
        <v>66</v>
      </c>
      <c r="D986">
        <v>2018</v>
      </c>
      <c r="E986" t="s">
        <v>741</v>
      </c>
      <c r="F986" s="2">
        <v>9697.3594736704199</v>
      </c>
    </row>
    <row r="987" spans="1:6">
      <c r="A987" t="s">
        <v>55</v>
      </c>
      <c r="B987">
        <v>3212</v>
      </c>
      <c r="C987" t="s">
        <v>66</v>
      </c>
      <c r="D987">
        <v>2019</v>
      </c>
      <c r="E987" t="s">
        <v>736</v>
      </c>
      <c r="F987" s="2">
        <v>2496.2866986543099</v>
      </c>
    </row>
    <row r="988" spans="1:6">
      <c r="A988" t="s">
        <v>55</v>
      </c>
      <c r="B988">
        <v>3212</v>
      </c>
      <c r="C988" t="s">
        <v>66</v>
      </c>
      <c r="D988">
        <v>2019</v>
      </c>
      <c r="E988" t="s">
        <v>744</v>
      </c>
      <c r="F988" s="2">
        <v>0</v>
      </c>
    </row>
    <row r="989" spans="1:6">
      <c r="A989" t="s">
        <v>55</v>
      </c>
      <c r="B989">
        <v>3212</v>
      </c>
      <c r="C989" t="s">
        <v>66</v>
      </c>
      <c r="D989">
        <v>2019</v>
      </c>
      <c r="E989" t="s">
        <v>740</v>
      </c>
      <c r="F989" s="2">
        <v>1004.153674805</v>
      </c>
    </row>
    <row r="990" spans="1:6">
      <c r="A990" t="s">
        <v>55</v>
      </c>
      <c r="B990">
        <v>3212</v>
      </c>
      <c r="C990" t="s">
        <v>66</v>
      </c>
      <c r="D990">
        <v>2020</v>
      </c>
      <c r="E990" t="s">
        <v>743</v>
      </c>
      <c r="F990" s="2">
        <v>0</v>
      </c>
    </row>
    <row r="991" spans="1:6">
      <c r="A991" t="s">
        <v>55</v>
      </c>
      <c r="B991">
        <v>3212</v>
      </c>
      <c r="C991" t="s">
        <v>66</v>
      </c>
      <c r="D991">
        <v>2021</v>
      </c>
      <c r="E991" t="s">
        <v>742</v>
      </c>
      <c r="F991" s="2">
        <v>3314.2000151699199</v>
      </c>
    </row>
    <row r="992" spans="1:6">
      <c r="A992" t="s">
        <v>55</v>
      </c>
      <c r="B992">
        <v>3212</v>
      </c>
      <c r="C992" t="s">
        <v>66</v>
      </c>
      <c r="D992">
        <v>2021</v>
      </c>
      <c r="E992" t="s">
        <v>738</v>
      </c>
      <c r="F992" s="2">
        <v>0</v>
      </c>
    </row>
    <row r="993" spans="1:6">
      <c r="A993" t="s">
        <v>55</v>
      </c>
      <c r="B993">
        <v>3212</v>
      </c>
      <c r="C993" t="s">
        <v>66</v>
      </c>
      <c r="D993">
        <v>2021</v>
      </c>
      <c r="E993" t="s">
        <v>741</v>
      </c>
      <c r="F993" s="2">
        <v>7963.4317960348299</v>
      </c>
    </row>
    <row r="994" spans="1:6">
      <c r="A994" t="s">
        <v>55</v>
      </c>
      <c r="B994">
        <v>3212</v>
      </c>
      <c r="C994" t="s">
        <v>66</v>
      </c>
      <c r="D994">
        <v>2022</v>
      </c>
      <c r="E994" t="s">
        <v>736</v>
      </c>
      <c r="F994" s="2">
        <v>2052.5100159896901</v>
      </c>
    </row>
    <row r="995" spans="1:6">
      <c r="A995" t="s">
        <v>55</v>
      </c>
      <c r="B995">
        <v>3212</v>
      </c>
      <c r="C995" t="s">
        <v>66</v>
      </c>
      <c r="D995">
        <v>2022</v>
      </c>
      <c r="E995" t="s">
        <v>744</v>
      </c>
      <c r="F995" s="2">
        <v>0</v>
      </c>
    </row>
    <row r="996" spans="1:6">
      <c r="A996" t="s">
        <v>55</v>
      </c>
      <c r="B996">
        <v>3212</v>
      </c>
      <c r="C996" t="s">
        <v>66</v>
      </c>
      <c r="D996">
        <v>2022</v>
      </c>
      <c r="E996" t="s">
        <v>739</v>
      </c>
      <c r="F996" s="2">
        <v>1274.95936993134</v>
      </c>
    </row>
    <row r="997" spans="1:6">
      <c r="A997" t="s">
        <v>55</v>
      </c>
      <c r="B997">
        <v>3212</v>
      </c>
      <c r="C997" t="s">
        <v>66</v>
      </c>
      <c r="D997">
        <v>2022</v>
      </c>
      <c r="E997" t="s">
        <v>740</v>
      </c>
      <c r="F997" s="2">
        <v>1377.2114569904099</v>
      </c>
    </row>
    <row r="998" spans="1:6">
      <c r="A998" t="s">
        <v>55</v>
      </c>
      <c r="B998">
        <v>3212</v>
      </c>
      <c r="C998" t="s">
        <v>66</v>
      </c>
      <c r="D998">
        <v>2023</v>
      </c>
      <c r="E998" t="s">
        <v>743</v>
      </c>
      <c r="F998" s="2">
        <v>0</v>
      </c>
    </row>
    <row r="999" spans="1:6">
      <c r="A999" t="s">
        <v>55</v>
      </c>
      <c r="B999">
        <v>3212</v>
      </c>
      <c r="C999" t="s">
        <v>66</v>
      </c>
      <c r="D999">
        <v>2023</v>
      </c>
      <c r="E999" t="s">
        <v>745</v>
      </c>
      <c r="F999" s="2">
        <v>8537.0254351006297</v>
      </c>
    </row>
    <row r="1000" spans="1:6">
      <c r="A1000" t="s">
        <v>55</v>
      </c>
      <c r="B1000">
        <v>3212</v>
      </c>
      <c r="C1000" t="s">
        <v>66</v>
      </c>
      <c r="D1000">
        <v>2024</v>
      </c>
      <c r="E1000" t="s">
        <v>742</v>
      </c>
      <c r="F1000" s="2">
        <v>2602.4683454527599</v>
      </c>
    </row>
    <row r="1001" spans="1:6">
      <c r="A1001" t="s">
        <v>55</v>
      </c>
      <c r="B1001">
        <v>3212</v>
      </c>
      <c r="C1001" t="s">
        <v>66</v>
      </c>
      <c r="D1001">
        <v>2024</v>
      </c>
      <c r="E1001" t="s">
        <v>741</v>
      </c>
      <c r="F1001" s="2">
        <v>7297.5245687382003</v>
      </c>
    </row>
    <row r="1002" spans="1:6">
      <c r="A1002" t="s">
        <v>55</v>
      </c>
      <c r="B1002">
        <v>3214</v>
      </c>
      <c r="C1002" t="s">
        <v>68</v>
      </c>
      <c r="D1002">
        <v>2009</v>
      </c>
      <c r="E1002" t="s">
        <v>743</v>
      </c>
      <c r="F1002" s="2">
        <v>0</v>
      </c>
    </row>
    <row r="1003" spans="1:6">
      <c r="A1003" t="s">
        <v>55</v>
      </c>
      <c r="B1003">
        <v>3214</v>
      </c>
      <c r="C1003" t="s">
        <v>68</v>
      </c>
      <c r="D1003">
        <v>2009</v>
      </c>
      <c r="E1003" t="s">
        <v>741</v>
      </c>
      <c r="F1003" s="2">
        <v>44186.442340009096</v>
      </c>
    </row>
    <row r="1004" spans="1:6">
      <c r="A1004" t="s">
        <v>55</v>
      </c>
      <c r="B1004">
        <v>3214</v>
      </c>
      <c r="C1004" t="s">
        <v>68</v>
      </c>
      <c r="D1004">
        <v>2011</v>
      </c>
      <c r="E1004" t="s">
        <v>736</v>
      </c>
      <c r="F1004" s="2">
        <v>369.95832493027802</v>
      </c>
    </row>
    <row r="1005" spans="1:6">
      <c r="A1005" t="s">
        <v>55</v>
      </c>
      <c r="B1005">
        <v>3214</v>
      </c>
      <c r="C1005" t="s">
        <v>68</v>
      </c>
      <c r="D1005">
        <v>2011</v>
      </c>
      <c r="E1005" t="s">
        <v>737</v>
      </c>
      <c r="F1005" s="2">
        <v>2837.2039468932699</v>
      </c>
    </row>
    <row r="1006" spans="1:6">
      <c r="A1006" t="s">
        <v>55</v>
      </c>
      <c r="B1006">
        <v>3214</v>
      </c>
      <c r="C1006" t="s">
        <v>68</v>
      </c>
      <c r="D1006">
        <v>2011</v>
      </c>
      <c r="E1006" t="s">
        <v>740</v>
      </c>
      <c r="F1006" s="2">
        <v>4290.58266018637</v>
      </c>
    </row>
    <row r="1007" spans="1:6">
      <c r="A1007" t="s">
        <v>55</v>
      </c>
      <c r="B1007">
        <v>3214</v>
      </c>
      <c r="C1007" t="s">
        <v>68</v>
      </c>
      <c r="D1007">
        <v>2011</v>
      </c>
      <c r="E1007" t="s">
        <v>745</v>
      </c>
      <c r="F1007" s="2">
        <v>9291.4241327840391</v>
      </c>
    </row>
    <row r="1008" spans="1:6">
      <c r="A1008" t="s">
        <v>55</v>
      </c>
      <c r="B1008">
        <v>3214</v>
      </c>
      <c r="C1008" t="s">
        <v>68</v>
      </c>
      <c r="D1008">
        <v>2013</v>
      </c>
      <c r="E1008" t="s">
        <v>742</v>
      </c>
      <c r="F1008" s="2">
        <v>3474.4649094247402</v>
      </c>
    </row>
    <row r="1009" spans="1:6">
      <c r="A1009" t="s">
        <v>55</v>
      </c>
      <c r="B1009">
        <v>3214</v>
      </c>
      <c r="C1009" t="s">
        <v>68</v>
      </c>
      <c r="D1009">
        <v>2013</v>
      </c>
      <c r="E1009" t="s">
        <v>738</v>
      </c>
      <c r="F1009" s="2">
        <v>0</v>
      </c>
    </row>
    <row r="1010" spans="1:6">
      <c r="A1010" t="s">
        <v>55</v>
      </c>
      <c r="B1010">
        <v>3214</v>
      </c>
      <c r="C1010" t="s">
        <v>68</v>
      </c>
      <c r="D1010">
        <v>2016</v>
      </c>
      <c r="E1010" t="s">
        <v>742</v>
      </c>
      <c r="F1010" s="2">
        <v>3780.1355356128802</v>
      </c>
    </row>
    <row r="1011" spans="1:6">
      <c r="A1011" t="s">
        <v>55</v>
      </c>
      <c r="B1011">
        <v>3214</v>
      </c>
      <c r="C1011" t="s">
        <v>68</v>
      </c>
      <c r="D1011">
        <v>2016</v>
      </c>
      <c r="E1011" t="s">
        <v>738</v>
      </c>
      <c r="F1011" s="2">
        <v>0</v>
      </c>
    </row>
    <row r="1012" spans="1:6">
      <c r="A1012" t="s">
        <v>55</v>
      </c>
      <c r="B1012">
        <v>3214</v>
      </c>
      <c r="C1012" t="s">
        <v>68</v>
      </c>
      <c r="D1012">
        <v>2016</v>
      </c>
      <c r="E1012" t="s">
        <v>741</v>
      </c>
      <c r="F1012" s="2">
        <v>39346.390275685299</v>
      </c>
    </row>
    <row r="1013" spans="1:6">
      <c r="A1013" t="s">
        <v>55</v>
      </c>
      <c r="B1013">
        <v>3214</v>
      </c>
      <c r="C1013" t="s">
        <v>68</v>
      </c>
      <c r="D1013">
        <v>2017</v>
      </c>
      <c r="E1013" t="s">
        <v>736</v>
      </c>
      <c r="F1013" s="2">
        <v>447.418551438843</v>
      </c>
    </row>
    <row r="1014" spans="1:6">
      <c r="A1014" t="s">
        <v>55</v>
      </c>
      <c r="B1014">
        <v>3214</v>
      </c>
      <c r="C1014" t="s">
        <v>68</v>
      </c>
      <c r="D1014">
        <v>2017</v>
      </c>
      <c r="E1014" t="s">
        <v>737</v>
      </c>
      <c r="F1014" s="2">
        <v>3275.1084838366</v>
      </c>
    </row>
    <row r="1015" spans="1:6">
      <c r="A1015" t="s">
        <v>55</v>
      </c>
      <c r="B1015">
        <v>3214</v>
      </c>
      <c r="C1015" t="s">
        <v>68</v>
      </c>
      <c r="D1015">
        <v>2017</v>
      </c>
      <c r="E1015" t="s">
        <v>744</v>
      </c>
      <c r="F1015" s="2">
        <v>0</v>
      </c>
    </row>
    <row r="1016" spans="1:6">
      <c r="A1016" t="s">
        <v>55</v>
      </c>
      <c r="B1016">
        <v>3214</v>
      </c>
      <c r="C1016" t="s">
        <v>68</v>
      </c>
      <c r="D1016">
        <v>2017</v>
      </c>
      <c r="E1016" t="s">
        <v>739</v>
      </c>
      <c r="F1016" s="2">
        <v>1683.95740163146</v>
      </c>
    </row>
    <row r="1017" spans="1:6">
      <c r="A1017" t="s">
        <v>55</v>
      </c>
      <c r="B1017">
        <v>3214</v>
      </c>
      <c r="C1017" t="s">
        <v>68</v>
      </c>
      <c r="D1017">
        <v>2017</v>
      </c>
      <c r="E1017" t="s">
        <v>740</v>
      </c>
      <c r="F1017" s="2">
        <v>1674.0384853079199</v>
      </c>
    </row>
    <row r="1018" spans="1:6">
      <c r="A1018" t="s">
        <v>55</v>
      </c>
      <c r="B1018">
        <v>3214</v>
      </c>
      <c r="C1018" t="s">
        <v>68</v>
      </c>
      <c r="D1018">
        <v>2018</v>
      </c>
      <c r="E1018" t="s">
        <v>745</v>
      </c>
      <c r="F1018" s="2">
        <v>9361.4481813572202</v>
      </c>
    </row>
    <row r="1019" spans="1:6">
      <c r="A1019" t="s">
        <v>55</v>
      </c>
      <c r="B1019">
        <v>3214</v>
      </c>
      <c r="C1019" t="s">
        <v>68</v>
      </c>
      <c r="D1019">
        <v>2019</v>
      </c>
      <c r="E1019" t="s">
        <v>742</v>
      </c>
      <c r="F1019" s="2">
        <v>3315.34281533798</v>
      </c>
    </row>
    <row r="1020" spans="1:6">
      <c r="A1020" t="s">
        <v>55</v>
      </c>
      <c r="B1020">
        <v>3214</v>
      </c>
      <c r="C1020" t="s">
        <v>68</v>
      </c>
      <c r="D1020">
        <v>2019</v>
      </c>
      <c r="E1020" t="s">
        <v>738</v>
      </c>
      <c r="F1020" s="2">
        <v>0</v>
      </c>
    </row>
    <row r="1021" spans="1:6">
      <c r="A1021" t="s">
        <v>55</v>
      </c>
      <c r="B1021">
        <v>3214</v>
      </c>
      <c r="C1021" t="s">
        <v>68</v>
      </c>
      <c r="D1021">
        <v>2019</v>
      </c>
      <c r="E1021" t="s">
        <v>743</v>
      </c>
      <c r="F1021" s="2">
        <v>0</v>
      </c>
    </row>
    <row r="1022" spans="1:6">
      <c r="A1022" t="s">
        <v>55</v>
      </c>
      <c r="B1022">
        <v>3214</v>
      </c>
      <c r="C1022" t="s">
        <v>68</v>
      </c>
      <c r="D1022">
        <v>2019</v>
      </c>
      <c r="E1022" t="s">
        <v>741</v>
      </c>
      <c r="F1022" s="2">
        <v>34517.361090707498</v>
      </c>
    </row>
    <row r="1023" spans="1:6">
      <c r="A1023" t="s">
        <v>55</v>
      </c>
      <c r="B1023">
        <v>3214</v>
      </c>
      <c r="C1023" t="s">
        <v>68</v>
      </c>
      <c r="D1023">
        <v>2020</v>
      </c>
      <c r="E1023" t="s">
        <v>744</v>
      </c>
      <c r="F1023" s="2">
        <v>0</v>
      </c>
    </row>
    <row r="1024" spans="1:6">
      <c r="A1024" t="s">
        <v>55</v>
      </c>
      <c r="B1024">
        <v>3214</v>
      </c>
      <c r="C1024" t="s">
        <v>68</v>
      </c>
      <c r="D1024">
        <v>2020</v>
      </c>
      <c r="E1024" t="s">
        <v>739</v>
      </c>
      <c r="F1024" s="2">
        <v>1836.6645506494499</v>
      </c>
    </row>
    <row r="1025" spans="1:6">
      <c r="A1025" t="s">
        <v>55</v>
      </c>
      <c r="B1025">
        <v>3214</v>
      </c>
      <c r="C1025" t="s">
        <v>68</v>
      </c>
      <c r="D1025">
        <v>2020</v>
      </c>
      <c r="E1025" t="s">
        <v>740</v>
      </c>
      <c r="F1025" s="2">
        <v>1403.8236245159101</v>
      </c>
    </row>
    <row r="1026" spans="1:6">
      <c r="A1026" t="s">
        <v>55</v>
      </c>
      <c r="B1026">
        <v>3214</v>
      </c>
      <c r="C1026" t="s">
        <v>68</v>
      </c>
      <c r="D1026">
        <v>2021</v>
      </c>
      <c r="E1026" t="s">
        <v>745</v>
      </c>
      <c r="F1026" s="2">
        <v>5591.8835769013303</v>
      </c>
    </row>
    <row r="1027" spans="1:6">
      <c r="A1027" t="s">
        <v>55</v>
      </c>
      <c r="B1027">
        <v>3214</v>
      </c>
      <c r="C1027" t="s">
        <v>68</v>
      </c>
      <c r="D1027">
        <v>2022</v>
      </c>
      <c r="E1027" t="s">
        <v>738</v>
      </c>
      <c r="F1027" s="2">
        <v>0</v>
      </c>
    </row>
    <row r="1028" spans="1:6">
      <c r="A1028" t="s">
        <v>55</v>
      </c>
      <c r="B1028">
        <v>3214</v>
      </c>
      <c r="C1028" t="s">
        <v>68</v>
      </c>
      <c r="D1028">
        <v>2022</v>
      </c>
      <c r="E1028" t="s">
        <v>743</v>
      </c>
      <c r="F1028" s="2">
        <v>0</v>
      </c>
    </row>
    <row r="1029" spans="1:6">
      <c r="A1029" t="s">
        <v>55</v>
      </c>
      <c r="B1029">
        <v>3214</v>
      </c>
      <c r="C1029" t="s">
        <v>68</v>
      </c>
      <c r="D1029">
        <v>2022</v>
      </c>
      <c r="E1029" t="s">
        <v>741</v>
      </c>
      <c r="F1029" s="2">
        <v>31366.678942926599</v>
      </c>
    </row>
    <row r="1030" spans="1:6">
      <c r="A1030" t="s">
        <v>55</v>
      </c>
      <c r="B1030">
        <v>3214</v>
      </c>
      <c r="C1030" t="s">
        <v>68</v>
      </c>
      <c r="D1030">
        <v>2023</v>
      </c>
      <c r="E1030" t="s">
        <v>744</v>
      </c>
      <c r="F1030" s="2">
        <v>0</v>
      </c>
    </row>
    <row r="1031" spans="1:6">
      <c r="A1031" t="s">
        <v>55</v>
      </c>
      <c r="B1031">
        <v>3214</v>
      </c>
      <c r="C1031" t="s">
        <v>68</v>
      </c>
      <c r="D1031">
        <v>2023</v>
      </c>
      <c r="E1031" t="s">
        <v>739</v>
      </c>
      <c r="F1031" s="2">
        <v>1698.82396194291</v>
      </c>
    </row>
    <row r="1032" spans="1:6">
      <c r="A1032" t="s">
        <v>55</v>
      </c>
      <c r="B1032">
        <v>3214</v>
      </c>
      <c r="C1032" t="s">
        <v>68</v>
      </c>
      <c r="D1032">
        <v>2024</v>
      </c>
      <c r="E1032" t="s">
        <v>736</v>
      </c>
      <c r="F1032" s="2">
        <v>1125.911384688</v>
      </c>
    </row>
    <row r="1033" spans="1:6">
      <c r="A1033" t="s">
        <v>55</v>
      </c>
      <c r="B1033">
        <v>3214</v>
      </c>
      <c r="C1033" t="s">
        <v>68</v>
      </c>
      <c r="D1033">
        <v>2024</v>
      </c>
      <c r="E1033" t="s">
        <v>737</v>
      </c>
      <c r="F1033" s="2">
        <v>2804.2537486773899</v>
      </c>
    </row>
    <row r="1034" spans="1:6">
      <c r="A1034" t="s">
        <v>55</v>
      </c>
      <c r="B1034">
        <v>3214</v>
      </c>
      <c r="C1034" t="s">
        <v>68</v>
      </c>
      <c r="D1034">
        <v>2024</v>
      </c>
      <c r="E1034" t="s">
        <v>745</v>
      </c>
      <c r="F1034" s="2">
        <v>7918.20834984466</v>
      </c>
    </row>
    <row r="1035" spans="1:6">
      <c r="A1035" t="s">
        <v>55</v>
      </c>
      <c r="B1035">
        <v>3216</v>
      </c>
      <c r="C1035" t="s">
        <v>70</v>
      </c>
      <c r="D1035">
        <v>2009</v>
      </c>
      <c r="E1035" t="s">
        <v>736</v>
      </c>
      <c r="F1035" s="2">
        <v>905.42881023568304</v>
      </c>
    </row>
    <row r="1036" spans="1:6">
      <c r="A1036" t="s">
        <v>55</v>
      </c>
      <c r="B1036">
        <v>3216</v>
      </c>
      <c r="C1036" t="s">
        <v>70</v>
      </c>
      <c r="D1036">
        <v>2009</v>
      </c>
      <c r="E1036" t="s">
        <v>737</v>
      </c>
      <c r="F1036" s="2">
        <v>3774.3783288643299</v>
      </c>
    </row>
    <row r="1037" spans="1:6">
      <c r="A1037" t="s">
        <v>55</v>
      </c>
      <c r="B1037">
        <v>3216</v>
      </c>
      <c r="C1037" t="s">
        <v>70</v>
      </c>
      <c r="D1037">
        <v>2009</v>
      </c>
      <c r="E1037" t="s">
        <v>738</v>
      </c>
      <c r="F1037" s="2">
        <v>0</v>
      </c>
    </row>
    <row r="1038" spans="1:6">
      <c r="A1038" t="s">
        <v>55</v>
      </c>
      <c r="B1038">
        <v>3216</v>
      </c>
      <c r="C1038" t="s">
        <v>70</v>
      </c>
      <c r="D1038">
        <v>2011</v>
      </c>
      <c r="E1038" t="s">
        <v>742</v>
      </c>
      <c r="F1038" s="2">
        <v>8936.1464237816199</v>
      </c>
    </row>
    <row r="1039" spans="1:6">
      <c r="A1039" t="s">
        <v>55</v>
      </c>
      <c r="B1039">
        <v>3216</v>
      </c>
      <c r="C1039" t="s">
        <v>70</v>
      </c>
      <c r="D1039">
        <v>2013</v>
      </c>
      <c r="E1039" t="s">
        <v>744</v>
      </c>
      <c r="F1039" s="2">
        <v>0</v>
      </c>
    </row>
    <row r="1040" spans="1:6">
      <c r="A1040" t="s">
        <v>55</v>
      </c>
      <c r="B1040">
        <v>3216</v>
      </c>
      <c r="C1040" t="s">
        <v>70</v>
      </c>
      <c r="D1040">
        <v>2013</v>
      </c>
      <c r="E1040" t="s">
        <v>739</v>
      </c>
      <c r="F1040" s="2">
        <v>5274.8856321638596</v>
      </c>
    </row>
    <row r="1041" spans="1:6">
      <c r="A1041" t="s">
        <v>55</v>
      </c>
      <c r="B1041">
        <v>3216</v>
      </c>
      <c r="C1041" t="s">
        <v>70</v>
      </c>
      <c r="D1041">
        <v>2013</v>
      </c>
      <c r="E1041" t="s">
        <v>740</v>
      </c>
      <c r="F1041" s="2">
        <v>2523.4214344338602</v>
      </c>
    </row>
    <row r="1042" spans="1:6">
      <c r="A1042" t="s">
        <v>55</v>
      </c>
      <c r="B1042">
        <v>3216</v>
      </c>
      <c r="C1042" t="s">
        <v>70</v>
      </c>
      <c r="D1042">
        <v>2015</v>
      </c>
      <c r="E1042" t="s">
        <v>738</v>
      </c>
      <c r="F1042" s="2">
        <v>0</v>
      </c>
    </row>
    <row r="1043" spans="1:6">
      <c r="A1043" t="s">
        <v>55</v>
      </c>
      <c r="B1043">
        <v>3216</v>
      </c>
      <c r="C1043" t="s">
        <v>70</v>
      </c>
      <c r="D1043">
        <v>2015</v>
      </c>
      <c r="E1043" t="s">
        <v>741</v>
      </c>
      <c r="F1043" s="2">
        <v>67313.074257086904</v>
      </c>
    </row>
    <row r="1044" spans="1:6">
      <c r="A1044" t="s">
        <v>55</v>
      </c>
      <c r="B1044">
        <v>3216</v>
      </c>
      <c r="C1044" t="s">
        <v>70</v>
      </c>
      <c r="D1044">
        <v>2016</v>
      </c>
      <c r="E1044" t="s">
        <v>736</v>
      </c>
      <c r="F1044" s="2">
        <v>1076.35285346562</v>
      </c>
    </row>
    <row r="1045" spans="1:6">
      <c r="A1045" t="s">
        <v>55</v>
      </c>
      <c r="B1045">
        <v>3216</v>
      </c>
      <c r="C1045" t="s">
        <v>70</v>
      </c>
      <c r="D1045">
        <v>2016</v>
      </c>
      <c r="E1045" t="s">
        <v>737</v>
      </c>
      <c r="F1045" s="2">
        <v>4699.1867524388799</v>
      </c>
    </row>
    <row r="1046" spans="1:6">
      <c r="A1046" t="s">
        <v>55</v>
      </c>
      <c r="B1046">
        <v>3216</v>
      </c>
      <c r="C1046" t="s">
        <v>70</v>
      </c>
      <c r="D1046">
        <v>2016</v>
      </c>
      <c r="E1046" t="s">
        <v>744</v>
      </c>
      <c r="F1046" s="2">
        <v>0</v>
      </c>
    </row>
    <row r="1047" spans="1:6">
      <c r="A1047" t="s">
        <v>55</v>
      </c>
      <c r="B1047">
        <v>3216</v>
      </c>
      <c r="C1047" t="s">
        <v>70</v>
      </c>
      <c r="D1047">
        <v>2016</v>
      </c>
      <c r="E1047" t="s">
        <v>739</v>
      </c>
      <c r="F1047" s="2">
        <v>5831.6017028215401</v>
      </c>
    </row>
    <row r="1048" spans="1:6">
      <c r="A1048" t="s">
        <v>55</v>
      </c>
      <c r="B1048">
        <v>3216</v>
      </c>
      <c r="C1048" t="s">
        <v>70</v>
      </c>
      <c r="D1048">
        <v>2016</v>
      </c>
      <c r="E1048" t="s">
        <v>740</v>
      </c>
      <c r="F1048" s="2">
        <v>2307.0389256252602</v>
      </c>
    </row>
    <row r="1049" spans="1:6">
      <c r="A1049" t="s">
        <v>55</v>
      </c>
      <c r="B1049">
        <v>3216</v>
      </c>
      <c r="C1049" t="s">
        <v>70</v>
      </c>
      <c r="D1049">
        <v>2017</v>
      </c>
      <c r="E1049" t="s">
        <v>743</v>
      </c>
      <c r="F1049" s="2">
        <v>0</v>
      </c>
    </row>
    <row r="1050" spans="1:6">
      <c r="A1050" t="s">
        <v>55</v>
      </c>
      <c r="B1050">
        <v>3216</v>
      </c>
      <c r="C1050" t="s">
        <v>70</v>
      </c>
      <c r="D1050">
        <v>2017</v>
      </c>
      <c r="E1050" t="s">
        <v>745</v>
      </c>
      <c r="F1050" s="2">
        <v>1793.42323455105</v>
      </c>
    </row>
    <row r="1051" spans="1:6">
      <c r="A1051" t="s">
        <v>55</v>
      </c>
      <c r="B1051">
        <v>3216</v>
      </c>
      <c r="C1051" t="s">
        <v>70</v>
      </c>
      <c r="D1051">
        <v>2018</v>
      </c>
      <c r="E1051" t="s">
        <v>742</v>
      </c>
      <c r="F1051" s="2">
        <v>27677.347505215501</v>
      </c>
    </row>
    <row r="1052" spans="1:6">
      <c r="A1052" t="s">
        <v>55</v>
      </c>
      <c r="B1052">
        <v>3216</v>
      </c>
      <c r="C1052" t="s">
        <v>70</v>
      </c>
      <c r="D1052">
        <v>2018</v>
      </c>
      <c r="E1052" t="s">
        <v>738</v>
      </c>
      <c r="F1052" s="2">
        <v>0</v>
      </c>
    </row>
    <row r="1053" spans="1:6">
      <c r="A1053" t="s">
        <v>55</v>
      </c>
      <c r="B1053">
        <v>3216</v>
      </c>
      <c r="C1053" t="s">
        <v>70</v>
      </c>
      <c r="D1053">
        <v>2018</v>
      </c>
      <c r="E1053" t="s">
        <v>741</v>
      </c>
      <c r="F1053" s="2">
        <v>60517.929695016399</v>
      </c>
    </row>
    <row r="1054" spans="1:6">
      <c r="A1054" t="s">
        <v>55</v>
      </c>
      <c r="B1054">
        <v>3216</v>
      </c>
      <c r="C1054" t="s">
        <v>70</v>
      </c>
      <c r="D1054">
        <v>2019</v>
      </c>
      <c r="E1054" t="s">
        <v>736</v>
      </c>
      <c r="F1054" s="2">
        <v>1001.67843664089</v>
      </c>
    </row>
    <row r="1055" spans="1:6">
      <c r="A1055" t="s">
        <v>55</v>
      </c>
      <c r="B1055">
        <v>3216</v>
      </c>
      <c r="C1055" t="s">
        <v>70</v>
      </c>
      <c r="D1055">
        <v>2019</v>
      </c>
      <c r="E1055" t="s">
        <v>737</v>
      </c>
      <c r="F1055" s="2">
        <v>4529.8635389840701</v>
      </c>
    </row>
    <row r="1056" spans="1:6">
      <c r="A1056" t="s">
        <v>55</v>
      </c>
      <c r="B1056">
        <v>3216</v>
      </c>
      <c r="C1056" t="s">
        <v>70</v>
      </c>
      <c r="D1056">
        <v>2019</v>
      </c>
      <c r="E1056" t="s">
        <v>744</v>
      </c>
      <c r="F1056" s="2">
        <v>0</v>
      </c>
    </row>
    <row r="1057" spans="1:6">
      <c r="A1057" t="s">
        <v>55</v>
      </c>
      <c r="B1057">
        <v>3216</v>
      </c>
      <c r="C1057" t="s">
        <v>70</v>
      </c>
      <c r="D1057">
        <v>2019</v>
      </c>
      <c r="E1057" t="s">
        <v>739</v>
      </c>
      <c r="F1057" s="2">
        <v>5398.8182114915298</v>
      </c>
    </row>
    <row r="1058" spans="1:6">
      <c r="A1058" t="s">
        <v>55</v>
      </c>
      <c r="B1058">
        <v>3216</v>
      </c>
      <c r="C1058" t="s">
        <v>70</v>
      </c>
      <c r="D1058">
        <v>2020</v>
      </c>
      <c r="E1058" t="s">
        <v>743</v>
      </c>
      <c r="F1058" s="2">
        <v>0</v>
      </c>
    </row>
    <row r="1059" spans="1:6">
      <c r="A1059" t="s">
        <v>55</v>
      </c>
      <c r="B1059">
        <v>3216</v>
      </c>
      <c r="C1059" t="s">
        <v>70</v>
      </c>
      <c r="D1059">
        <v>2020</v>
      </c>
      <c r="E1059" t="s">
        <v>745</v>
      </c>
      <c r="F1059" s="2">
        <v>1223.49183051297</v>
      </c>
    </row>
    <row r="1060" spans="1:6">
      <c r="A1060" t="s">
        <v>55</v>
      </c>
      <c r="B1060">
        <v>3216</v>
      </c>
      <c r="C1060" t="s">
        <v>70</v>
      </c>
      <c r="D1060">
        <v>2021</v>
      </c>
      <c r="E1060" t="s">
        <v>742</v>
      </c>
      <c r="F1060" s="2">
        <v>15597.1642294495</v>
      </c>
    </row>
    <row r="1061" spans="1:6">
      <c r="A1061" t="s">
        <v>55</v>
      </c>
      <c r="B1061">
        <v>3216</v>
      </c>
      <c r="C1061" t="s">
        <v>70</v>
      </c>
      <c r="D1061">
        <v>2021</v>
      </c>
      <c r="E1061" t="s">
        <v>741</v>
      </c>
      <c r="F1061" s="2">
        <v>53911.823180109597</v>
      </c>
    </row>
    <row r="1062" spans="1:6">
      <c r="A1062" t="s">
        <v>55</v>
      </c>
      <c r="B1062">
        <v>3216</v>
      </c>
      <c r="C1062" t="s">
        <v>70</v>
      </c>
      <c r="D1062">
        <v>2022</v>
      </c>
      <c r="E1062" t="s">
        <v>736</v>
      </c>
      <c r="F1062" s="2">
        <v>974.62143187690299</v>
      </c>
    </row>
    <row r="1063" spans="1:6">
      <c r="A1063" t="s">
        <v>55</v>
      </c>
      <c r="B1063">
        <v>3216</v>
      </c>
      <c r="C1063" t="s">
        <v>70</v>
      </c>
      <c r="D1063">
        <v>2022</v>
      </c>
      <c r="E1063" t="s">
        <v>737</v>
      </c>
      <c r="F1063" s="2">
        <v>4257.1462769243999</v>
      </c>
    </row>
    <row r="1064" spans="1:6">
      <c r="A1064" t="s">
        <v>55</v>
      </c>
      <c r="B1064">
        <v>3216</v>
      </c>
      <c r="C1064" t="s">
        <v>70</v>
      </c>
      <c r="D1064">
        <v>2022</v>
      </c>
      <c r="E1064" t="s">
        <v>739</v>
      </c>
      <c r="F1064" s="2">
        <v>5972.4952071880498</v>
      </c>
    </row>
    <row r="1065" spans="1:6">
      <c r="A1065" t="s">
        <v>55</v>
      </c>
      <c r="B1065">
        <v>3216</v>
      </c>
      <c r="C1065" t="s">
        <v>70</v>
      </c>
      <c r="D1065">
        <v>2023</v>
      </c>
      <c r="E1065" t="s">
        <v>743</v>
      </c>
      <c r="F1065" s="2">
        <v>0</v>
      </c>
    </row>
    <row r="1066" spans="1:6">
      <c r="A1066" t="s">
        <v>55</v>
      </c>
      <c r="B1066">
        <v>3216</v>
      </c>
      <c r="C1066" t="s">
        <v>70</v>
      </c>
      <c r="D1066">
        <v>2023</v>
      </c>
      <c r="E1066" t="s">
        <v>740</v>
      </c>
      <c r="F1066" s="2">
        <v>2627.6008105728001</v>
      </c>
    </row>
    <row r="1067" spans="1:6">
      <c r="A1067" t="s">
        <v>55</v>
      </c>
      <c r="B1067">
        <v>3216</v>
      </c>
      <c r="C1067" t="s">
        <v>70</v>
      </c>
      <c r="D1067">
        <v>2023</v>
      </c>
      <c r="E1067" t="s">
        <v>745</v>
      </c>
      <c r="F1067" s="2">
        <v>1761.8994311809399</v>
      </c>
    </row>
    <row r="1068" spans="1:6">
      <c r="A1068" t="s">
        <v>55</v>
      </c>
      <c r="B1068">
        <v>3216</v>
      </c>
      <c r="C1068" t="s">
        <v>70</v>
      </c>
      <c r="D1068">
        <v>2024</v>
      </c>
      <c r="E1068" t="s">
        <v>742</v>
      </c>
      <c r="F1068" s="2">
        <v>13551.026552019401</v>
      </c>
    </row>
    <row r="1069" spans="1:6">
      <c r="A1069" t="s">
        <v>55</v>
      </c>
      <c r="B1069">
        <v>3218</v>
      </c>
      <c r="C1069" t="s">
        <v>72</v>
      </c>
      <c r="D1069">
        <v>2009</v>
      </c>
      <c r="E1069" t="s">
        <v>736</v>
      </c>
      <c r="F1069" s="2">
        <v>4582.5892557349398</v>
      </c>
    </row>
    <row r="1070" spans="1:6">
      <c r="A1070" t="s">
        <v>55</v>
      </c>
      <c r="B1070">
        <v>3218</v>
      </c>
      <c r="C1070" t="s">
        <v>72</v>
      </c>
      <c r="D1070">
        <v>2009</v>
      </c>
      <c r="E1070" t="s">
        <v>737</v>
      </c>
      <c r="F1070" s="2">
        <v>4178.6899461405701</v>
      </c>
    </row>
    <row r="1071" spans="1:6">
      <c r="A1071" t="s">
        <v>55</v>
      </c>
      <c r="B1071">
        <v>3218</v>
      </c>
      <c r="C1071" t="s">
        <v>72</v>
      </c>
      <c r="D1071">
        <v>2009</v>
      </c>
      <c r="E1071" t="s">
        <v>738</v>
      </c>
      <c r="F1071" s="2">
        <v>0</v>
      </c>
    </row>
    <row r="1072" spans="1:6">
      <c r="A1072" t="s">
        <v>55</v>
      </c>
      <c r="B1072">
        <v>3218</v>
      </c>
      <c r="C1072" t="s">
        <v>72</v>
      </c>
      <c r="D1072">
        <v>2009</v>
      </c>
      <c r="E1072" t="s">
        <v>739</v>
      </c>
      <c r="F1072" s="2">
        <v>7069.0229299960702</v>
      </c>
    </row>
    <row r="1073" spans="1:6">
      <c r="A1073" t="s">
        <v>55</v>
      </c>
      <c r="B1073">
        <v>3218</v>
      </c>
      <c r="C1073" t="s">
        <v>72</v>
      </c>
      <c r="D1073">
        <v>2009</v>
      </c>
      <c r="E1073" t="s">
        <v>741</v>
      </c>
      <c r="F1073" s="2">
        <v>83716.3836959865</v>
      </c>
    </row>
    <row r="1074" spans="1:6">
      <c r="A1074" t="s">
        <v>55</v>
      </c>
      <c r="B1074">
        <v>3218</v>
      </c>
      <c r="C1074" t="s">
        <v>72</v>
      </c>
      <c r="D1074">
        <v>2011</v>
      </c>
      <c r="E1074" t="s">
        <v>742</v>
      </c>
      <c r="F1074" s="2">
        <v>6055.0290094643897</v>
      </c>
    </row>
    <row r="1075" spans="1:6">
      <c r="A1075" t="s">
        <v>55</v>
      </c>
      <c r="B1075">
        <v>3218</v>
      </c>
      <c r="C1075" t="s">
        <v>72</v>
      </c>
      <c r="D1075">
        <v>2011</v>
      </c>
      <c r="E1075" t="s">
        <v>743</v>
      </c>
      <c r="F1075" s="2">
        <v>0</v>
      </c>
    </row>
    <row r="1076" spans="1:6">
      <c r="A1076" t="s">
        <v>55</v>
      </c>
      <c r="B1076">
        <v>3218</v>
      </c>
      <c r="C1076" t="s">
        <v>72</v>
      </c>
      <c r="D1076">
        <v>2013</v>
      </c>
      <c r="E1076" t="s">
        <v>744</v>
      </c>
      <c r="F1076" s="2">
        <v>0</v>
      </c>
    </row>
    <row r="1077" spans="1:6">
      <c r="A1077" t="s">
        <v>55</v>
      </c>
      <c r="B1077">
        <v>3218</v>
      </c>
      <c r="C1077" t="s">
        <v>72</v>
      </c>
      <c r="D1077">
        <v>2013</v>
      </c>
      <c r="E1077" t="s">
        <v>740</v>
      </c>
      <c r="F1077" s="2">
        <v>2749.2520282283499</v>
      </c>
    </row>
    <row r="1078" spans="1:6">
      <c r="A1078" t="s">
        <v>55</v>
      </c>
      <c r="B1078">
        <v>3218</v>
      </c>
      <c r="C1078" t="s">
        <v>72</v>
      </c>
      <c r="D1078">
        <v>2013</v>
      </c>
      <c r="E1078" t="s">
        <v>745</v>
      </c>
      <c r="F1078" s="2">
        <v>0.13912988372684301</v>
      </c>
    </row>
    <row r="1079" spans="1:6">
      <c r="A1079" t="s">
        <v>55</v>
      </c>
      <c r="B1079">
        <v>3218</v>
      </c>
      <c r="C1079" t="s">
        <v>72</v>
      </c>
      <c r="D1079">
        <v>2015</v>
      </c>
      <c r="E1079" t="s">
        <v>738</v>
      </c>
      <c r="F1079" s="2">
        <v>177.41750783246201</v>
      </c>
    </row>
    <row r="1080" spans="1:6">
      <c r="A1080" t="s">
        <v>55</v>
      </c>
      <c r="B1080">
        <v>3218</v>
      </c>
      <c r="C1080" t="s">
        <v>72</v>
      </c>
      <c r="D1080">
        <v>2015</v>
      </c>
      <c r="E1080" t="s">
        <v>739</v>
      </c>
      <c r="F1080" s="2">
        <v>7323.1169230963997</v>
      </c>
    </row>
    <row r="1081" spans="1:6">
      <c r="A1081" t="s">
        <v>55</v>
      </c>
      <c r="B1081">
        <v>3218</v>
      </c>
      <c r="C1081" t="s">
        <v>72</v>
      </c>
      <c r="D1081">
        <v>2015</v>
      </c>
      <c r="E1081" t="s">
        <v>741</v>
      </c>
      <c r="F1081" s="2">
        <v>80532.924106863604</v>
      </c>
    </row>
    <row r="1082" spans="1:6">
      <c r="A1082" t="s">
        <v>55</v>
      </c>
      <c r="B1082">
        <v>3218</v>
      </c>
      <c r="C1082" t="s">
        <v>72</v>
      </c>
      <c r="D1082">
        <v>2016</v>
      </c>
      <c r="E1082" t="s">
        <v>736</v>
      </c>
      <c r="F1082" s="2">
        <v>3785.9922245289399</v>
      </c>
    </row>
    <row r="1083" spans="1:6">
      <c r="A1083" t="s">
        <v>55</v>
      </c>
      <c r="B1083">
        <v>3218</v>
      </c>
      <c r="C1083" t="s">
        <v>72</v>
      </c>
      <c r="D1083">
        <v>2016</v>
      </c>
      <c r="E1083" t="s">
        <v>737</v>
      </c>
      <c r="F1083" s="2">
        <v>5381.0006008746604</v>
      </c>
    </row>
    <row r="1084" spans="1:6">
      <c r="A1084" t="s">
        <v>55</v>
      </c>
      <c r="B1084">
        <v>3218</v>
      </c>
      <c r="C1084" t="s">
        <v>72</v>
      </c>
      <c r="D1084">
        <v>2016</v>
      </c>
      <c r="E1084" t="s">
        <v>744</v>
      </c>
      <c r="F1084" s="2">
        <v>0</v>
      </c>
    </row>
    <row r="1085" spans="1:6">
      <c r="A1085" t="s">
        <v>55</v>
      </c>
      <c r="B1085">
        <v>3218</v>
      </c>
      <c r="C1085" t="s">
        <v>72</v>
      </c>
      <c r="D1085">
        <v>2016</v>
      </c>
      <c r="E1085" t="s">
        <v>745</v>
      </c>
      <c r="F1085" s="2">
        <v>0.13912988372684301</v>
      </c>
    </row>
    <row r="1086" spans="1:6">
      <c r="A1086" t="s">
        <v>55</v>
      </c>
      <c r="B1086">
        <v>3218</v>
      </c>
      <c r="C1086" t="s">
        <v>72</v>
      </c>
      <c r="D1086">
        <v>2017</v>
      </c>
      <c r="E1086" t="s">
        <v>743</v>
      </c>
      <c r="F1086" s="2">
        <v>0</v>
      </c>
    </row>
    <row r="1087" spans="1:6">
      <c r="A1087" t="s">
        <v>55</v>
      </c>
      <c r="B1087">
        <v>3218</v>
      </c>
      <c r="C1087" t="s">
        <v>72</v>
      </c>
      <c r="D1087">
        <v>2018</v>
      </c>
      <c r="E1087" t="s">
        <v>742</v>
      </c>
      <c r="F1087" s="2">
        <v>12718.4066978918</v>
      </c>
    </row>
    <row r="1088" spans="1:6">
      <c r="A1088" t="s">
        <v>55</v>
      </c>
      <c r="B1088">
        <v>3218</v>
      </c>
      <c r="C1088" t="s">
        <v>72</v>
      </c>
      <c r="D1088">
        <v>2018</v>
      </c>
      <c r="E1088" t="s">
        <v>739</v>
      </c>
      <c r="F1088" s="2">
        <v>7370.4317438742</v>
      </c>
    </row>
    <row r="1089" spans="1:6">
      <c r="A1089" t="s">
        <v>55</v>
      </c>
      <c r="B1089">
        <v>3218</v>
      </c>
      <c r="C1089" t="s">
        <v>72</v>
      </c>
      <c r="D1089">
        <v>2018</v>
      </c>
      <c r="E1089" t="s">
        <v>741</v>
      </c>
      <c r="F1089" s="2">
        <v>72789.897131990801</v>
      </c>
    </row>
    <row r="1090" spans="1:6">
      <c r="A1090" t="s">
        <v>55</v>
      </c>
      <c r="B1090">
        <v>3218</v>
      </c>
      <c r="C1090" t="s">
        <v>72</v>
      </c>
      <c r="D1090">
        <v>2019</v>
      </c>
      <c r="E1090" t="s">
        <v>736</v>
      </c>
      <c r="F1090" s="2">
        <v>3652.5868115262601</v>
      </c>
    </row>
    <row r="1091" spans="1:6">
      <c r="A1091" t="s">
        <v>55</v>
      </c>
      <c r="B1091">
        <v>3218</v>
      </c>
      <c r="C1091" t="s">
        <v>72</v>
      </c>
      <c r="D1091">
        <v>2019</v>
      </c>
      <c r="E1091" t="s">
        <v>737</v>
      </c>
      <c r="F1091" s="2">
        <v>5181.8533962367601</v>
      </c>
    </row>
    <row r="1092" spans="1:6">
      <c r="A1092" t="s">
        <v>55</v>
      </c>
      <c r="B1092">
        <v>3218</v>
      </c>
      <c r="C1092" t="s">
        <v>72</v>
      </c>
      <c r="D1092">
        <v>2019</v>
      </c>
      <c r="E1092" t="s">
        <v>745</v>
      </c>
      <c r="F1092" s="2">
        <v>0.28359530549605899</v>
      </c>
    </row>
    <row r="1093" spans="1:6">
      <c r="A1093" t="s">
        <v>55</v>
      </c>
      <c r="B1093">
        <v>3218</v>
      </c>
      <c r="C1093" t="s">
        <v>72</v>
      </c>
      <c r="D1093">
        <v>2020</v>
      </c>
      <c r="E1093" t="s">
        <v>743</v>
      </c>
      <c r="F1093" s="2">
        <v>0</v>
      </c>
    </row>
    <row r="1094" spans="1:6">
      <c r="A1094" t="s">
        <v>55</v>
      </c>
      <c r="B1094">
        <v>3218</v>
      </c>
      <c r="C1094" t="s">
        <v>72</v>
      </c>
      <c r="D1094">
        <v>2020</v>
      </c>
      <c r="E1094" t="s">
        <v>740</v>
      </c>
      <c r="F1094" s="2">
        <v>1612.44960517754</v>
      </c>
    </row>
    <row r="1095" spans="1:6">
      <c r="A1095" t="s">
        <v>55</v>
      </c>
      <c r="B1095">
        <v>3218</v>
      </c>
      <c r="C1095" t="s">
        <v>72</v>
      </c>
      <c r="D1095">
        <v>2021</v>
      </c>
      <c r="E1095" t="s">
        <v>742</v>
      </c>
      <c r="F1095" s="2">
        <v>11143.485287564001</v>
      </c>
    </row>
    <row r="1096" spans="1:6">
      <c r="A1096" t="s">
        <v>55</v>
      </c>
      <c r="B1096">
        <v>3218</v>
      </c>
      <c r="C1096" t="s">
        <v>72</v>
      </c>
      <c r="D1096">
        <v>2022</v>
      </c>
      <c r="E1096" t="s">
        <v>736</v>
      </c>
      <c r="F1096" s="2">
        <v>4352.3980916903602</v>
      </c>
    </row>
    <row r="1097" spans="1:6">
      <c r="A1097" t="s">
        <v>55</v>
      </c>
      <c r="B1097">
        <v>3218</v>
      </c>
      <c r="C1097" t="s">
        <v>72</v>
      </c>
      <c r="D1097">
        <v>2022</v>
      </c>
      <c r="E1097" t="s">
        <v>737</v>
      </c>
      <c r="F1097" s="2">
        <v>4737.16159133157</v>
      </c>
    </row>
    <row r="1098" spans="1:6">
      <c r="A1098" t="s">
        <v>55</v>
      </c>
      <c r="B1098">
        <v>3218</v>
      </c>
      <c r="C1098" t="s">
        <v>72</v>
      </c>
      <c r="D1098">
        <v>2022</v>
      </c>
      <c r="E1098" t="s">
        <v>738</v>
      </c>
      <c r="F1098" s="2">
        <v>168.05505253404399</v>
      </c>
    </row>
    <row r="1099" spans="1:6">
      <c r="A1099" t="s">
        <v>55</v>
      </c>
      <c r="B1099">
        <v>3218</v>
      </c>
      <c r="C1099" t="s">
        <v>72</v>
      </c>
      <c r="D1099">
        <v>2022</v>
      </c>
      <c r="E1099" t="s">
        <v>739</v>
      </c>
      <c r="F1099" s="2">
        <v>8744.6206697643702</v>
      </c>
    </row>
    <row r="1100" spans="1:6">
      <c r="A1100" t="s">
        <v>55</v>
      </c>
      <c r="B1100">
        <v>3218</v>
      </c>
      <c r="C1100" t="s">
        <v>72</v>
      </c>
      <c r="D1100">
        <v>2023</v>
      </c>
      <c r="E1100" t="s">
        <v>744</v>
      </c>
      <c r="F1100" s="2">
        <v>0</v>
      </c>
    </row>
    <row r="1101" spans="1:6">
      <c r="A1101" t="s">
        <v>55</v>
      </c>
      <c r="B1101">
        <v>3218</v>
      </c>
      <c r="C1101" t="s">
        <v>72</v>
      </c>
      <c r="D1101">
        <v>2023</v>
      </c>
      <c r="E1101" t="s">
        <v>740</v>
      </c>
      <c r="F1101" s="2">
        <v>2328.57257875403</v>
      </c>
    </row>
    <row r="1102" spans="1:6">
      <c r="A1102" t="s">
        <v>55</v>
      </c>
      <c r="B1102">
        <v>3218</v>
      </c>
      <c r="C1102" t="s">
        <v>72</v>
      </c>
      <c r="D1102">
        <v>2024</v>
      </c>
      <c r="E1102" t="s">
        <v>742</v>
      </c>
      <c r="F1102" s="2">
        <v>8767.8760137039208</v>
      </c>
    </row>
    <row r="1103" spans="1:6">
      <c r="A1103" t="s">
        <v>55</v>
      </c>
      <c r="B1103">
        <v>3220</v>
      </c>
      <c r="C1103" t="s">
        <v>74</v>
      </c>
      <c r="D1103">
        <v>2009</v>
      </c>
      <c r="E1103" t="s">
        <v>736</v>
      </c>
      <c r="F1103" s="2">
        <v>286.64357426352802</v>
      </c>
    </row>
    <row r="1104" spans="1:6">
      <c r="A1104" t="s">
        <v>55</v>
      </c>
      <c r="B1104">
        <v>3220</v>
      </c>
      <c r="C1104" t="s">
        <v>74</v>
      </c>
      <c r="D1104">
        <v>2009</v>
      </c>
      <c r="E1104" t="s">
        <v>737</v>
      </c>
      <c r="F1104" s="2">
        <v>986.02707955973096</v>
      </c>
    </row>
    <row r="1105" spans="1:6">
      <c r="A1105" t="s">
        <v>55</v>
      </c>
      <c r="B1105">
        <v>3220</v>
      </c>
      <c r="C1105" t="s">
        <v>74</v>
      </c>
      <c r="D1105">
        <v>2009</v>
      </c>
      <c r="E1105" t="s">
        <v>744</v>
      </c>
      <c r="F1105" s="2">
        <v>0</v>
      </c>
    </row>
    <row r="1106" spans="1:6">
      <c r="A1106" t="s">
        <v>55</v>
      </c>
      <c r="B1106">
        <v>3220</v>
      </c>
      <c r="C1106" t="s">
        <v>74</v>
      </c>
      <c r="D1106">
        <v>2009</v>
      </c>
      <c r="E1106" t="s">
        <v>740</v>
      </c>
      <c r="F1106" s="2">
        <v>2435.9808544113098</v>
      </c>
    </row>
    <row r="1107" spans="1:6">
      <c r="A1107" t="s">
        <v>55</v>
      </c>
      <c r="B1107">
        <v>3220</v>
      </c>
      <c r="C1107" t="s">
        <v>74</v>
      </c>
      <c r="D1107">
        <v>2011</v>
      </c>
      <c r="E1107" t="s">
        <v>742</v>
      </c>
      <c r="F1107" s="2">
        <v>4277.3480888820604</v>
      </c>
    </row>
    <row r="1108" spans="1:6">
      <c r="A1108" t="s">
        <v>55</v>
      </c>
      <c r="B1108">
        <v>3220</v>
      </c>
      <c r="C1108" t="s">
        <v>74</v>
      </c>
      <c r="D1108">
        <v>2011</v>
      </c>
      <c r="E1108" t="s">
        <v>738</v>
      </c>
      <c r="F1108" s="2">
        <v>0</v>
      </c>
    </row>
    <row r="1109" spans="1:6">
      <c r="A1109" t="s">
        <v>55</v>
      </c>
      <c r="B1109">
        <v>3220</v>
      </c>
      <c r="C1109" t="s">
        <v>74</v>
      </c>
      <c r="D1109">
        <v>2011</v>
      </c>
      <c r="E1109" t="s">
        <v>741</v>
      </c>
      <c r="F1109" s="2">
        <v>9541.8640379876397</v>
      </c>
    </row>
    <row r="1110" spans="1:6">
      <c r="A1110" t="s">
        <v>55</v>
      </c>
      <c r="B1110">
        <v>3220</v>
      </c>
      <c r="C1110" t="s">
        <v>74</v>
      </c>
      <c r="D1110">
        <v>2013</v>
      </c>
      <c r="E1110" t="s">
        <v>743</v>
      </c>
      <c r="F1110" s="2">
        <v>0</v>
      </c>
    </row>
    <row r="1111" spans="1:6">
      <c r="A1111" t="s">
        <v>55</v>
      </c>
      <c r="B1111">
        <v>3220</v>
      </c>
      <c r="C1111" t="s">
        <v>74</v>
      </c>
      <c r="D1111">
        <v>2013</v>
      </c>
      <c r="E1111" t="s">
        <v>745</v>
      </c>
      <c r="F1111" s="2">
        <v>0</v>
      </c>
    </row>
    <row r="1112" spans="1:6">
      <c r="A1112" t="s">
        <v>55</v>
      </c>
      <c r="B1112">
        <v>3220</v>
      </c>
      <c r="C1112" t="s">
        <v>74</v>
      </c>
      <c r="D1112">
        <v>2015</v>
      </c>
      <c r="E1112" t="s">
        <v>744</v>
      </c>
      <c r="F1112" s="2">
        <v>0</v>
      </c>
    </row>
    <row r="1113" spans="1:6">
      <c r="A1113" t="s">
        <v>55</v>
      </c>
      <c r="B1113">
        <v>3220</v>
      </c>
      <c r="C1113" t="s">
        <v>74</v>
      </c>
      <c r="D1113">
        <v>2015</v>
      </c>
      <c r="E1113" t="s">
        <v>739</v>
      </c>
      <c r="F1113" s="2">
        <v>6492.7685617515799</v>
      </c>
    </row>
    <row r="1114" spans="1:6">
      <c r="A1114" t="s">
        <v>55</v>
      </c>
      <c r="B1114">
        <v>3220</v>
      </c>
      <c r="C1114" t="s">
        <v>74</v>
      </c>
      <c r="D1114">
        <v>2016</v>
      </c>
      <c r="E1114" t="s">
        <v>737</v>
      </c>
      <c r="F1114" s="2">
        <v>1319.0565598317401</v>
      </c>
    </row>
    <row r="1115" spans="1:6">
      <c r="A1115" t="s">
        <v>55</v>
      </c>
      <c r="B1115">
        <v>3220</v>
      </c>
      <c r="C1115" t="s">
        <v>74</v>
      </c>
      <c r="D1115">
        <v>2016</v>
      </c>
      <c r="E1115" t="s">
        <v>743</v>
      </c>
      <c r="F1115" s="2">
        <v>0</v>
      </c>
    </row>
    <row r="1116" spans="1:6">
      <c r="A1116" t="s">
        <v>55</v>
      </c>
      <c r="B1116">
        <v>3220</v>
      </c>
      <c r="C1116" t="s">
        <v>74</v>
      </c>
      <c r="D1116">
        <v>2016</v>
      </c>
      <c r="E1116" t="s">
        <v>745</v>
      </c>
      <c r="F1116" s="2">
        <v>0</v>
      </c>
    </row>
    <row r="1117" spans="1:6">
      <c r="A1117" t="s">
        <v>55</v>
      </c>
      <c r="B1117">
        <v>3220</v>
      </c>
      <c r="C1117" t="s">
        <v>74</v>
      </c>
      <c r="D1117">
        <v>2017</v>
      </c>
      <c r="E1117" t="s">
        <v>741</v>
      </c>
      <c r="F1117" s="2">
        <v>8171.4631781533899</v>
      </c>
    </row>
    <row r="1118" spans="1:6">
      <c r="A1118" t="s">
        <v>55</v>
      </c>
      <c r="B1118">
        <v>3220</v>
      </c>
      <c r="C1118" t="s">
        <v>74</v>
      </c>
      <c r="D1118">
        <v>2018</v>
      </c>
      <c r="E1118" t="s">
        <v>744</v>
      </c>
      <c r="F1118" s="2">
        <v>0</v>
      </c>
    </row>
    <row r="1119" spans="1:6">
      <c r="A1119" t="s">
        <v>55</v>
      </c>
      <c r="B1119">
        <v>3220</v>
      </c>
      <c r="C1119" t="s">
        <v>74</v>
      </c>
      <c r="D1119">
        <v>2018</v>
      </c>
      <c r="E1119" t="s">
        <v>739</v>
      </c>
      <c r="F1119" s="2">
        <v>5958.2706065494604</v>
      </c>
    </row>
    <row r="1120" spans="1:6">
      <c r="A1120" t="s">
        <v>55</v>
      </c>
      <c r="B1120">
        <v>3220</v>
      </c>
      <c r="C1120" t="s">
        <v>74</v>
      </c>
      <c r="D1120">
        <v>2019</v>
      </c>
      <c r="E1120" t="s">
        <v>736</v>
      </c>
      <c r="F1120" s="2">
        <v>313.33171393359999</v>
      </c>
    </row>
    <row r="1121" spans="1:6">
      <c r="A1121" t="s">
        <v>55</v>
      </c>
      <c r="B1121">
        <v>3220</v>
      </c>
      <c r="C1121" t="s">
        <v>74</v>
      </c>
      <c r="D1121">
        <v>2019</v>
      </c>
      <c r="E1121" t="s">
        <v>737</v>
      </c>
      <c r="F1121" s="2">
        <v>1386.3516259134899</v>
      </c>
    </row>
    <row r="1122" spans="1:6">
      <c r="A1122" t="s">
        <v>55</v>
      </c>
      <c r="B1122">
        <v>3220</v>
      </c>
      <c r="C1122" t="s">
        <v>74</v>
      </c>
      <c r="D1122">
        <v>2019</v>
      </c>
      <c r="E1122" t="s">
        <v>743</v>
      </c>
      <c r="F1122" s="2">
        <v>0</v>
      </c>
    </row>
    <row r="1123" spans="1:6">
      <c r="A1123" t="s">
        <v>55</v>
      </c>
      <c r="B1123">
        <v>3220</v>
      </c>
      <c r="C1123" t="s">
        <v>74</v>
      </c>
      <c r="D1123">
        <v>2019</v>
      </c>
      <c r="E1123" t="s">
        <v>740</v>
      </c>
      <c r="F1123" s="2">
        <v>1214.0308557225801</v>
      </c>
    </row>
    <row r="1124" spans="1:6">
      <c r="A1124" t="s">
        <v>55</v>
      </c>
      <c r="B1124">
        <v>3220</v>
      </c>
      <c r="C1124" t="s">
        <v>74</v>
      </c>
      <c r="D1124">
        <v>2019</v>
      </c>
      <c r="E1124" t="s">
        <v>745</v>
      </c>
      <c r="F1124" s="2">
        <v>0</v>
      </c>
    </row>
    <row r="1125" spans="1:6">
      <c r="A1125" t="s">
        <v>55</v>
      </c>
      <c r="B1125">
        <v>3220</v>
      </c>
      <c r="C1125" t="s">
        <v>74</v>
      </c>
      <c r="D1125">
        <v>2021</v>
      </c>
      <c r="E1125" t="s">
        <v>742</v>
      </c>
      <c r="F1125" s="2">
        <v>4039.9852244031899</v>
      </c>
    </row>
    <row r="1126" spans="1:6">
      <c r="A1126" t="s">
        <v>55</v>
      </c>
      <c r="B1126">
        <v>3220</v>
      </c>
      <c r="C1126" t="s">
        <v>74</v>
      </c>
      <c r="D1126">
        <v>2021</v>
      </c>
      <c r="E1126" t="s">
        <v>738</v>
      </c>
      <c r="F1126" s="2">
        <v>0</v>
      </c>
    </row>
    <row r="1127" spans="1:6">
      <c r="A1127" t="s">
        <v>55</v>
      </c>
      <c r="B1127">
        <v>3220</v>
      </c>
      <c r="C1127" t="s">
        <v>74</v>
      </c>
      <c r="D1127">
        <v>2021</v>
      </c>
      <c r="E1127" t="s">
        <v>739</v>
      </c>
      <c r="F1127" s="2">
        <v>6423.1506057994502</v>
      </c>
    </row>
    <row r="1128" spans="1:6">
      <c r="A1128" t="s">
        <v>55</v>
      </c>
      <c r="B1128">
        <v>3220</v>
      </c>
      <c r="C1128" t="s">
        <v>74</v>
      </c>
      <c r="D1128">
        <v>2022</v>
      </c>
      <c r="E1128" t="s">
        <v>736</v>
      </c>
      <c r="F1128" s="2">
        <v>268.22564830106103</v>
      </c>
    </row>
    <row r="1129" spans="1:6">
      <c r="A1129" t="s">
        <v>55</v>
      </c>
      <c r="B1129">
        <v>3220</v>
      </c>
      <c r="C1129" t="s">
        <v>74</v>
      </c>
      <c r="D1129">
        <v>2022</v>
      </c>
      <c r="E1129" t="s">
        <v>737</v>
      </c>
      <c r="F1129" s="2">
        <v>1314.6566886209901</v>
      </c>
    </row>
    <row r="1130" spans="1:6">
      <c r="A1130" t="s">
        <v>55</v>
      </c>
      <c r="B1130">
        <v>3220</v>
      </c>
      <c r="C1130" t="s">
        <v>74</v>
      </c>
      <c r="D1130">
        <v>2022</v>
      </c>
      <c r="E1130" t="s">
        <v>744</v>
      </c>
      <c r="F1130" s="2">
        <v>0</v>
      </c>
    </row>
    <row r="1131" spans="1:6">
      <c r="A1131" t="s">
        <v>55</v>
      </c>
      <c r="B1131">
        <v>3220</v>
      </c>
      <c r="C1131" t="s">
        <v>74</v>
      </c>
      <c r="D1131">
        <v>2022</v>
      </c>
      <c r="E1131" t="s">
        <v>740</v>
      </c>
      <c r="F1131" s="2">
        <v>1109.17506649097</v>
      </c>
    </row>
    <row r="1132" spans="1:6">
      <c r="A1132" t="s">
        <v>55</v>
      </c>
      <c r="B1132">
        <v>3220</v>
      </c>
      <c r="C1132" t="s">
        <v>74</v>
      </c>
      <c r="D1132">
        <v>2022</v>
      </c>
      <c r="E1132" t="s">
        <v>745</v>
      </c>
      <c r="F1132" s="2">
        <v>0</v>
      </c>
    </row>
    <row r="1133" spans="1:6">
      <c r="A1133" t="s">
        <v>55</v>
      </c>
      <c r="B1133">
        <v>3220</v>
      </c>
      <c r="C1133" t="s">
        <v>74</v>
      </c>
      <c r="D1133">
        <v>2024</v>
      </c>
      <c r="E1133" t="s">
        <v>742</v>
      </c>
      <c r="F1133" s="2">
        <v>3620.17489624273</v>
      </c>
    </row>
    <row r="1134" spans="1:6">
      <c r="A1134" t="s">
        <v>55</v>
      </c>
      <c r="B1134">
        <v>3220</v>
      </c>
      <c r="C1134" t="s">
        <v>74</v>
      </c>
      <c r="D1134">
        <v>2024</v>
      </c>
      <c r="E1134" t="s">
        <v>741</v>
      </c>
      <c r="F1134" s="2">
        <v>6828.0194885156698</v>
      </c>
    </row>
    <row r="1135" spans="1:6">
      <c r="A1135" t="s">
        <v>55</v>
      </c>
      <c r="B1135">
        <v>3222</v>
      </c>
      <c r="C1135" t="s">
        <v>76</v>
      </c>
      <c r="D1135">
        <v>2009</v>
      </c>
      <c r="E1135" t="s">
        <v>743</v>
      </c>
      <c r="F1135" s="2">
        <v>0.71632987424479999</v>
      </c>
    </row>
    <row r="1136" spans="1:6">
      <c r="A1136" t="s">
        <v>55</v>
      </c>
      <c r="B1136">
        <v>3222</v>
      </c>
      <c r="C1136" t="s">
        <v>76</v>
      </c>
      <c r="D1136">
        <v>2011</v>
      </c>
      <c r="E1136" t="s">
        <v>736</v>
      </c>
      <c r="F1136" s="2">
        <v>109.320817623002</v>
      </c>
    </row>
    <row r="1137" spans="1:6">
      <c r="A1137" t="s">
        <v>55</v>
      </c>
      <c r="B1137">
        <v>3222</v>
      </c>
      <c r="C1137" t="s">
        <v>76</v>
      </c>
      <c r="D1137">
        <v>2011</v>
      </c>
      <c r="E1137" t="s">
        <v>737</v>
      </c>
      <c r="F1137" s="2">
        <v>7141.81715100777</v>
      </c>
    </row>
    <row r="1138" spans="1:6">
      <c r="A1138" t="s">
        <v>55</v>
      </c>
      <c r="B1138">
        <v>3222</v>
      </c>
      <c r="C1138" t="s">
        <v>76</v>
      </c>
      <c r="D1138">
        <v>2011</v>
      </c>
      <c r="E1138" t="s">
        <v>744</v>
      </c>
      <c r="F1138" s="2">
        <v>257.556107</v>
      </c>
    </row>
    <row r="1139" spans="1:6">
      <c r="A1139" t="s">
        <v>55</v>
      </c>
      <c r="B1139">
        <v>3222</v>
      </c>
      <c r="C1139" t="s">
        <v>76</v>
      </c>
      <c r="D1139">
        <v>2011</v>
      </c>
      <c r="E1139" t="s">
        <v>740</v>
      </c>
      <c r="F1139" s="2">
        <v>5081.1558206060699</v>
      </c>
    </row>
    <row r="1140" spans="1:6">
      <c r="A1140" t="s">
        <v>55</v>
      </c>
      <c r="B1140">
        <v>3222</v>
      </c>
      <c r="C1140" t="s">
        <v>76</v>
      </c>
      <c r="D1140">
        <v>2013</v>
      </c>
      <c r="E1140" t="s">
        <v>742</v>
      </c>
      <c r="F1140" s="2">
        <v>13168.141777970901</v>
      </c>
    </row>
    <row r="1141" spans="1:6">
      <c r="A1141" t="s">
        <v>55</v>
      </c>
      <c r="B1141">
        <v>3222</v>
      </c>
      <c r="C1141" t="s">
        <v>76</v>
      </c>
      <c r="D1141">
        <v>2013</v>
      </c>
      <c r="E1141" t="s">
        <v>738</v>
      </c>
      <c r="F1141" s="2">
        <v>1478.06658261132</v>
      </c>
    </row>
    <row r="1142" spans="1:6">
      <c r="A1142" t="s">
        <v>55</v>
      </c>
      <c r="B1142">
        <v>3222</v>
      </c>
      <c r="C1142" t="s">
        <v>76</v>
      </c>
      <c r="D1142">
        <v>2013</v>
      </c>
      <c r="E1142" t="s">
        <v>741</v>
      </c>
      <c r="F1142" s="2">
        <v>39003.076861934802</v>
      </c>
    </row>
    <row r="1143" spans="1:6">
      <c r="A1143" t="s">
        <v>55</v>
      </c>
      <c r="B1143">
        <v>3222</v>
      </c>
      <c r="C1143" t="s">
        <v>76</v>
      </c>
      <c r="D1143">
        <v>2015</v>
      </c>
      <c r="E1143" t="s">
        <v>745</v>
      </c>
      <c r="F1143" s="2">
        <v>0</v>
      </c>
    </row>
    <row r="1144" spans="1:6">
      <c r="A1144" t="s">
        <v>55</v>
      </c>
      <c r="B1144">
        <v>3222</v>
      </c>
      <c r="C1144" t="s">
        <v>76</v>
      </c>
      <c r="D1144">
        <v>2016</v>
      </c>
      <c r="E1144" t="s">
        <v>742</v>
      </c>
      <c r="F1144" s="2">
        <v>19819.100607017601</v>
      </c>
    </row>
    <row r="1145" spans="1:6">
      <c r="A1145" t="s">
        <v>55</v>
      </c>
      <c r="B1145">
        <v>3222</v>
      </c>
      <c r="C1145" t="s">
        <v>76</v>
      </c>
      <c r="D1145">
        <v>2016</v>
      </c>
      <c r="E1145" t="s">
        <v>738</v>
      </c>
      <c r="F1145" s="2">
        <v>448.64226896452698</v>
      </c>
    </row>
    <row r="1146" spans="1:6">
      <c r="A1146" t="s">
        <v>55</v>
      </c>
      <c r="B1146">
        <v>3222</v>
      </c>
      <c r="C1146" t="s">
        <v>76</v>
      </c>
      <c r="D1146">
        <v>2016</v>
      </c>
      <c r="E1146" t="s">
        <v>743</v>
      </c>
      <c r="F1146" s="2">
        <v>1.5035485577008001</v>
      </c>
    </row>
    <row r="1147" spans="1:6">
      <c r="A1147" t="s">
        <v>55</v>
      </c>
      <c r="B1147">
        <v>3222</v>
      </c>
      <c r="C1147" t="s">
        <v>76</v>
      </c>
      <c r="D1147">
        <v>2016</v>
      </c>
      <c r="E1147" t="s">
        <v>741</v>
      </c>
      <c r="F1147" s="2">
        <v>35855.674083632599</v>
      </c>
    </row>
    <row r="1148" spans="1:6">
      <c r="A1148" t="s">
        <v>55</v>
      </c>
      <c r="B1148">
        <v>3222</v>
      </c>
      <c r="C1148" t="s">
        <v>76</v>
      </c>
      <c r="D1148">
        <v>2017</v>
      </c>
      <c r="E1148" t="s">
        <v>744</v>
      </c>
      <c r="F1148" s="2">
        <v>0</v>
      </c>
    </row>
    <row r="1149" spans="1:6">
      <c r="A1149" t="s">
        <v>55</v>
      </c>
      <c r="B1149">
        <v>3222</v>
      </c>
      <c r="C1149" t="s">
        <v>76</v>
      </c>
      <c r="D1149">
        <v>2017</v>
      </c>
      <c r="E1149" t="s">
        <v>739</v>
      </c>
      <c r="F1149" s="2">
        <v>2699.6183970490802</v>
      </c>
    </row>
    <row r="1150" spans="1:6">
      <c r="A1150" t="s">
        <v>55</v>
      </c>
      <c r="B1150">
        <v>3222</v>
      </c>
      <c r="C1150" t="s">
        <v>76</v>
      </c>
      <c r="D1150">
        <v>2017</v>
      </c>
      <c r="E1150" t="s">
        <v>740</v>
      </c>
      <c r="F1150" s="2">
        <v>2918.4098998345498</v>
      </c>
    </row>
    <row r="1151" spans="1:6">
      <c r="A1151" t="s">
        <v>55</v>
      </c>
      <c r="B1151">
        <v>3222</v>
      </c>
      <c r="C1151" t="s">
        <v>76</v>
      </c>
      <c r="D1151">
        <v>2018</v>
      </c>
      <c r="E1151" t="s">
        <v>745</v>
      </c>
      <c r="F1151" s="2">
        <v>0</v>
      </c>
    </row>
    <row r="1152" spans="1:6">
      <c r="A1152" t="s">
        <v>55</v>
      </c>
      <c r="B1152">
        <v>3222</v>
      </c>
      <c r="C1152" t="s">
        <v>76</v>
      </c>
      <c r="D1152">
        <v>2019</v>
      </c>
      <c r="E1152" t="s">
        <v>738</v>
      </c>
      <c r="F1152" s="2">
        <v>663.33503311100901</v>
      </c>
    </row>
    <row r="1153" spans="1:6">
      <c r="A1153" t="s">
        <v>55</v>
      </c>
      <c r="B1153">
        <v>3222</v>
      </c>
      <c r="C1153" t="s">
        <v>76</v>
      </c>
      <c r="D1153">
        <v>2019</v>
      </c>
      <c r="E1153" t="s">
        <v>743</v>
      </c>
      <c r="F1153" s="2">
        <v>0.1263383848256</v>
      </c>
    </row>
    <row r="1154" spans="1:6">
      <c r="A1154" t="s">
        <v>55</v>
      </c>
      <c r="B1154">
        <v>3222</v>
      </c>
      <c r="C1154" t="s">
        <v>76</v>
      </c>
      <c r="D1154">
        <v>2019</v>
      </c>
      <c r="E1154" t="s">
        <v>741</v>
      </c>
      <c r="F1154" s="2">
        <v>30686.309291940001</v>
      </c>
    </row>
    <row r="1155" spans="1:6">
      <c r="A1155" t="s">
        <v>55</v>
      </c>
      <c r="B1155">
        <v>3222</v>
      </c>
      <c r="C1155" t="s">
        <v>76</v>
      </c>
      <c r="D1155">
        <v>2020</v>
      </c>
      <c r="E1155" t="s">
        <v>744</v>
      </c>
      <c r="F1155" s="2">
        <v>0</v>
      </c>
    </row>
    <row r="1156" spans="1:6">
      <c r="A1156" t="s">
        <v>55</v>
      </c>
      <c r="B1156">
        <v>3222</v>
      </c>
      <c r="C1156" t="s">
        <v>76</v>
      </c>
      <c r="D1156">
        <v>2020</v>
      </c>
      <c r="E1156" t="s">
        <v>739</v>
      </c>
      <c r="F1156" s="2">
        <v>2052.7473434175099</v>
      </c>
    </row>
    <row r="1157" spans="1:6">
      <c r="A1157" t="s">
        <v>55</v>
      </c>
      <c r="B1157">
        <v>3222</v>
      </c>
      <c r="C1157" t="s">
        <v>76</v>
      </c>
      <c r="D1157">
        <v>2021</v>
      </c>
      <c r="E1157" t="s">
        <v>736</v>
      </c>
      <c r="F1157" s="2">
        <v>489.83452756024798</v>
      </c>
    </row>
    <row r="1158" spans="1:6">
      <c r="A1158" t="s">
        <v>55</v>
      </c>
      <c r="B1158">
        <v>3222</v>
      </c>
      <c r="C1158" t="s">
        <v>76</v>
      </c>
      <c r="D1158">
        <v>2021</v>
      </c>
      <c r="E1158" t="s">
        <v>737</v>
      </c>
      <c r="F1158" s="2">
        <v>5643.8819795253803</v>
      </c>
    </row>
    <row r="1159" spans="1:6">
      <c r="A1159" t="s">
        <v>55</v>
      </c>
      <c r="B1159">
        <v>3222</v>
      </c>
      <c r="C1159" t="s">
        <v>76</v>
      </c>
      <c r="D1159">
        <v>2021</v>
      </c>
      <c r="E1159" t="s">
        <v>740</v>
      </c>
      <c r="F1159" s="2">
        <v>2492.0865851512699</v>
      </c>
    </row>
    <row r="1160" spans="1:6">
      <c r="A1160" t="s">
        <v>55</v>
      </c>
      <c r="B1160">
        <v>3222</v>
      </c>
      <c r="C1160" t="s">
        <v>76</v>
      </c>
      <c r="D1160">
        <v>2021</v>
      </c>
      <c r="E1160" t="s">
        <v>745</v>
      </c>
      <c r="F1160" s="2">
        <v>0</v>
      </c>
    </row>
    <row r="1161" spans="1:6">
      <c r="A1161" t="s">
        <v>55</v>
      </c>
      <c r="B1161">
        <v>3222</v>
      </c>
      <c r="C1161" t="s">
        <v>76</v>
      </c>
      <c r="D1161">
        <v>2022</v>
      </c>
      <c r="E1161" t="s">
        <v>743</v>
      </c>
      <c r="F1161" s="2">
        <v>9.2260435164799995E-2</v>
      </c>
    </row>
    <row r="1162" spans="1:6">
      <c r="A1162" t="s">
        <v>55</v>
      </c>
      <c r="B1162">
        <v>3222</v>
      </c>
      <c r="C1162" t="s">
        <v>76</v>
      </c>
      <c r="D1162">
        <v>2023</v>
      </c>
      <c r="E1162" t="s">
        <v>742</v>
      </c>
      <c r="F1162" s="2">
        <v>23634.525611749199</v>
      </c>
    </row>
    <row r="1163" spans="1:6">
      <c r="A1163" t="s">
        <v>55</v>
      </c>
      <c r="B1163">
        <v>3222</v>
      </c>
      <c r="C1163" t="s">
        <v>76</v>
      </c>
      <c r="D1163">
        <v>2023</v>
      </c>
      <c r="E1163" t="s">
        <v>739</v>
      </c>
      <c r="F1163" s="2">
        <v>2524.4237429854302</v>
      </c>
    </row>
    <row r="1164" spans="1:6">
      <c r="A1164" t="s">
        <v>55</v>
      </c>
      <c r="B1164">
        <v>3222</v>
      </c>
      <c r="C1164" t="s">
        <v>76</v>
      </c>
      <c r="D1164">
        <v>2024</v>
      </c>
      <c r="E1164" t="s">
        <v>736</v>
      </c>
      <c r="F1164" s="2">
        <v>254.44231167415899</v>
      </c>
    </row>
    <row r="1165" spans="1:6">
      <c r="A1165" t="s">
        <v>55</v>
      </c>
      <c r="B1165">
        <v>3222</v>
      </c>
      <c r="C1165" t="s">
        <v>76</v>
      </c>
      <c r="D1165">
        <v>2024</v>
      </c>
      <c r="E1165" t="s">
        <v>737</v>
      </c>
      <c r="F1165" s="2">
        <v>5606.5931869360302</v>
      </c>
    </row>
    <row r="1166" spans="1:6">
      <c r="A1166" t="s">
        <v>55</v>
      </c>
      <c r="B1166">
        <v>3222</v>
      </c>
      <c r="C1166" t="s">
        <v>76</v>
      </c>
      <c r="D1166">
        <v>2024</v>
      </c>
      <c r="E1166" t="s">
        <v>740</v>
      </c>
      <c r="F1166" s="2">
        <v>2588.4028950429401</v>
      </c>
    </row>
    <row r="1167" spans="1:6">
      <c r="A1167" t="s">
        <v>55</v>
      </c>
      <c r="B1167">
        <v>3222</v>
      </c>
      <c r="C1167" t="s">
        <v>76</v>
      </c>
      <c r="D1167">
        <v>2024</v>
      </c>
      <c r="E1167" t="s">
        <v>745</v>
      </c>
      <c r="F1167" s="2">
        <v>0</v>
      </c>
    </row>
    <row r="1168" spans="1:6">
      <c r="A1168" t="s">
        <v>55</v>
      </c>
      <c r="B1168">
        <v>3224</v>
      </c>
      <c r="C1168" t="s">
        <v>78</v>
      </c>
      <c r="D1168">
        <v>2009</v>
      </c>
      <c r="E1168" t="s">
        <v>744</v>
      </c>
      <c r="F1168" s="2">
        <v>30151.151955900001</v>
      </c>
    </row>
    <row r="1169" spans="1:6">
      <c r="A1169" t="s">
        <v>55</v>
      </c>
      <c r="B1169">
        <v>3224</v>
      </c>
      <c r="C1169" t="s">
        <v>78</v>
      </c>
      <c r="D1169">
        <v>2009</v>
      </c>
      <c r="E1169" t="s">
        <v>739</v>
      </c>
      <c r="F1169" s="2">
        <v>1629.1947852231999</v>
      </c>
    </row>
    <row r="1170" spans="1:6">
      <c r="A1170" t="s">
        <v>55</v>
      </c>
      <c r="B1170">
        <v>3224</v>
      </c>
      <c r="C1170" t="s">
        <v>78</v>
      </c>
      <c r="D1170">
        <v>2009</v>
      </c>
      <c r="E1170" t="s">
        <v>740</v>
      </c>
      <c r="F1170" s="2">
        <v>2230.4000702717599</v>
      </c>
    </row>
    <row r="1171" spans="1:6">
      <c r="A1171" t="s">
        <v>55</v>
      </c>
      <c r="B1171">
        <v>3224</v>
      </c>
      <c r="C1171" t="s">
        <v>78</v>
      </c>
      <c r="D1171">
        <v>2011</v>
      </c>
      <c r="E1171" t="s">
        <v>738</v>
      </c>
      <c r="F1171" s="2">
        <v>0</v>
      </c>
    </row>
    <row r="1172" spans="1:6">
      <c r="A1172" t="s">
        <v>55</v>
      </c>
      <c r="B1172">
        <v>3224</v>
      </c>
      <c r="C1172" t="s">
        <v>78</v>
      </c>
      <c r="D1172">
        <v>2011</v>
      </c>
      <c r="E1172" t="s">
        <v>743</v>
      </c>
      <c r="F1172" s="2">
        <v>0</v>
      </c>
    </row>
    <row r="1173" spans="1:6">
      <c r="A1173" t="s">
        <v>55</v>
      </c>
      <c r="B1173">
        <v>3224</v>
      </c>
      <c r="C1173" t="s">
        <v>78</v>
      </c>
      <c r="D1173">
        <v>2011</v>
      </c>
      <c r="E1173" t="s">
        <v>741</v>
      </c>
      <c r="F1173" s="2">
        <v>21568.207096373098</v>
      </c>
    </row>
    <row r="1174" spans="1:6">
      <c r="A1174" t="s">
        <v>55</v>
      </c>
      <c r="B1174">
        <v>3224</v>
      </c>
      <c r="C1174" t="s">
        <v>78</v>
      </c>
      <c r="D1174">
        <v>2013</v>
      </c>
      <c r="E1174" t="s">
        <v>736</v>
      </c>
      <c r="F1174" s="2">
        <v>115.597436576172</v>
      </c>
    </row>
    <row r="1175" spans="1:6">
      <c r="A1175" t="s">
        <v>55</v>
      </c>
      <c r="B1175">
        <v>3224</v>
      </c>
      <c r="C1175" t="s">
        <v>78</v>
      </c>
      <c r="D1175">
        <v>2013</v>
      </c>
      <c r="E1175" t="s">
        <v>737</v>
      </c>
      <c r="F1175" s="2">
        <v>2303.91340627003</v>
      </c>
    </row>
    <row r="1176" spans="1:6">
      <c r="A1176" t="s">
        <v>55</v>
      </c>
      <c r="B1176">
        <v>3224</v>
      </c>
      <c r="C1176" t="s">
        <v>78</v>
      </c>
      <c r="D1176">
        <v>2013</v>
      </c>
      <c r="E1176" t="s">
        <v>745</v>
      </c>
      <c r="F1176" s="2">
        <v>0</v>
      </c>
    </row>
    <row r="1177" spans="1:6">
      <c r="A1177" t="s">
        <v>55</v>
      </c>
      <c r="B1177">
        <v>3224</v>
      </c>
      <c r="C1177" t="s">
        <v>78</v>
      </c>
      <c r="D1177">
        <v>2015</v>
      </c>
      <c r="E1177" t="s">
        <v>742</v>
      </c>
      <c r="F1177" s="2">
        <v>2950.2524211822902</v>
      </c>
    </row>
    <row r="1178" spans="1:6">
      <c r="A1178" t="s">
        <v>55</v>
      </c>
      <c r="B1178">
        <v>3224</v>
      </c>
      <c r="C1178" t="s">
        <v>78</v>
      </c>
      <c r="D1178">
        <v>2015</v>
      </c>
      <c r="E1178" t="s">
        <v>739</v>
      </c>
      <c r="F1178" s="2">
        <v>2214.2714448588099</v>
      </c>
    </row>
    <row r="1179" spans="1:6">
      <c r="A1179" t="s">
        <v>55</v>
      </c>
      <c r="B1179">
        <v>3224</v>
      </c>
      <c r="C1179" t="s">
        <v>78</v>
      </c>
      <c r="D1179">
        <v>2016</v>
      </c>
      <c r="E1179" t="s">
        <v>736</v>
      </c>
      <c r="F1179" s="2">
        <v>115.292863155098</v>
      </c>
    </row>
    <row r="1180" spans="1:6">
      <c r="A1180" t="s">
        <v>55</v>
      </c>
      <c r="B1180">
        <v>3224</v>
      </c>
      <c r="C1180" t="s">
        <v>78</v>
      </c>
      <c r="D1180">
        <v>2016</v>
      </c>
      <c r="E1180" t="s">
        <v>737</v>
      </c>
      <c r="F1180" s="2">
        <v>2390.3932424097202</v>
      </c>
    </row>
    <row r="1181" spans="1:6">
      <c r="A1181" t="s">
        <v>55</v>
      </c>
      <c r="B1181">
        <v>3224</v>
      </c>
      <c r="C1181" t="s">
        <v>78</v>
      </c>
      <c r="D1181">
        <v>2016</v>
      </c>
      <c r="E1181" t="s">
        <v>740</v>
      </c>
      <c r="F1181" s="2">
        <v>1489.86443537492</v>
      </c>
    </row>
    <row r="1182" spans="1:6">
      <c r="A1182" t="s">
        <v>55</v>
      </c>
      <c r="B1182">
        <v>3224</v>
      </c>
      <c r="C1182" t="s">
        <v>78</v>
      </c>
      <c r="D1182">
        <v>2016</v>
      </c>
      <c r="E1182" t="s">
        <v>745</v>
      </c>
      <c r="F1182" s="2">
        <v>0</v>
      </c>
    </row>
    <row r="1183" spans="1:6">
      <c r="A1183" t="s">
        <v>55</v>
      </c>
      <c r="B1183">
        <v>3224</v>
      </c>
      <c r="C1183" t="s">
        <v>78</v>
      </c>
      <c r="D1183">
        <v>2017</v>
      </c>
      <c r="E1183" t="s">
        <v>743</v>
      </c>
      <c r="F1183" s="2">
        <v>0</v>
      </c>
    </row>
    <row r="1184" spans="1:6">
      <c r="A1184" t="s">
        <v>55</v>
      </c>
      <c r="B1184">
        <v>3224</v>
      </c>
      <c r="C1184" t="s">
        <v>78</v>
      </c>
      <c r="D1184">
        <v>2018</v>
      </c>
      <c r="E1184" t="s">
        <v>742</v>
      </c>
      <c r="F1184" s="2">
        <v>3723.19786973796</v>
      </c>
    </row>
    <row r="1185" spans="1:6">
      <c r="A1185" t="s">
        <v>55</v>
      </c>
      <c r="B1185">
        <v>3224</v>
      </c>
      <c r="C1185" t="s">
        <v>78</v>
      </c>
      <c r="D1185">
        <v>2018</v>
      </c>
      <c r="E1185" t="s">
        <v>738</v>
      </c>
      <c r="F1185" s="2">
        <v>0</v>
      </c>
    </row>
    <row r="1186" spans="1:6">
      <c r="A1186" t="s">
        <v>55</v>
      </c>
      <c r="B1186">
        <v>3224</v>
      </c>
      <c r="C1186" t="s">
        <v>78</v>
      </c>
      <c r="D1186">
        <v>2019</v>
      </c>
      <c r="E1186" t="s">
        <v>736</v>
      </c>
      <c r="F1186" s="2">
        <v>111.905482936119</v>
      </c>
    </row>
    <row r="1187" spans="1:6">
      <c r="A1187" t="s">
        <v>55</v>
      </c>
      <c r="B1187">
        <v>3224</v>
      </c>
      <c r="C1187" t="s">
        <v>78</v>
      </c>
      <c r="D1187">
        <v>2019</v>
      </c>
      <c r="E1187" t="s">
        <v>737</v>
      </c>
      <c r="F1187" s="2">
        <v>2533.2569268545399</v>
      </c>
    </row>
    <row r="1188" spans="1:6">
      <c r="A1188" t="s">
        <v>55</v>
      </c>
      <c r="B1188">
        <v>3224</v>
      </c>
      <c r="C1188" t="s">
        <v>78</v>
      </c>
      <c r="D1188">
        <v>2019</v>
      </c>
      <c r="E1188" t="s">
        <v>744</v>
      </c>
      <c r="F1188" s="2">
        <v>43335.922859624603</v>
      </c>
    </row>
    <row r="1189" spans="1:6">
      <c r="A1189" t="s">
        <v>55</v>
      </c>
      <c r="B1189">
        <v>3224</v>
      </c>
      <c r="C1189" t="s">
        <v>78</v>
      </c>
      <c r="D1189">
        <v>2019</v>
      </c>
      <c r="E1189" t="s">
        <v>740</v>
      </c>
      <c r="F1189" s="2">
        <v>995.57038248996798</v>
      </c>
    </row>
    <row r="1190" spans="1:6">
      <c r="A1190" t="s">
        <v>55</v>
      </c>
      <c r="B1190">
        <v>3224</v>
      </c>
      <c r="C1190" t="s">
        <v>78</v>
      </c>
      <c r="D1190">
        <v>2021</v>
      </c>
      <c r="E1190" t="s">
        <v>742</v>
      </c>
      <c r="F1190" s="2">
        <v>3938.7710081576101</v>
      </c>
    </row>
    <row r="1191" spans="1:6">
      <c r="A1191" t="s">
        <v>55</v>
      </c>
      <c r="B1191">
        <v>3224</v>
      </c>
      <c r="C1191" t="s">
        <v>78</v>
      </c>
      <c r="D1191">
        <v>2021</v>
      </c>
      <c r="E1191" t="s">
        <v>738</v>
      </c>
      <c r="F1191" s="2">
        <v>0</v>
      </c>
    </row>
    <row r="1192" spans="1:6">
      <c r="A1192" t="s">
        <v>55</v>
      </c>
      <c r="B1192">
        <v>3224</v>
      </c>
      <c r="C1192" t="s">
        <v>78</v>
      </c>
      <c r="D1192">
        <v>2021</v>
      </c>
      <c r="E1192" t="s">
        <v>741</v>
      </c>
      <c r="F1192" s="2">
        <v>15451.328387052499</v>
      </c>
    </row>
    <row r="1193" spans="1:6">
      <c r="A1193" t="s">
        <v>55</v>
      </c>
      <c r="B1193">
        <v>3224</v>
      </c>
      <c r="C1193" t="s">
        <v>78</v>
      </c>
      <c r="D1193">
        <v>2022</v>
      </c>
      <c r="E1193" t="s">
        <v>736</v>
      </c>
      <c r="F1193" s="2">
        <v>89.901685142605999</v>
      </c>
    </row>
    <row r="1194" spans="1:6">
      <c r="A1194" t="s">
        <v>55</v>
      </c>
      <c r="B1194">
        <v>3224</v>
      </c>
      <c r="C1194" t="s">
        <v>78</v>
      </c>
      <c r="D1194">
        <v>2022</v>
      </c>
      <c r="E1194" t="s">
        <v>737</v>
      </c>
      <c r="F1194" s="2">
        <v>2419.9625607425901</v>
      </c>
    </row>
    <row r="1195" spans="1:6">
      <c r="A1195" t="s">
        <v>55</v>
      </c>
      <c r="B1195">
        <v>3224</v>
      </c>
      <c r="C1195" t="s">
        <v>78</v>
      </c>
      <c r="D1195">
        <v>2022</v>
      </c>
      <c r="E1195" t="s">
        <v>744</v>
      </c>
      <c r="F1195" s="2">
        <v>32542.176601106999</v>
      </c>
    </row>
    <row r="1196" spans="1:6">
      <c r="A1196" t="s">
        <v>55</v>
      </c>
      <c r="B1196">
        <v>3224</v>
      </c>
      <c r="C1196" t="s">
        <v>78</v>
      </c>
      <c r="D1196">
        <v>2022</v>
      </c>
      <c r="E1196" t="s">
        <v>739</v>
      </c>
      <c r="F1196" s="2">
        <v>2075.4450717402501</v>
      </c>
    </row>
    <row r="1197" spans="1:6">
      <c r="A1197" t="s">
        <v>55</v>
      </c>
      <c r="B1197">
        <v>3224</v>
      </c>
      <c r="C1197" t="s">
        <v>78</v>
      </c>
      <c r="D1197">
        <v>2022</v>
      </c>
      <c r="E1197" t="s">
        <v>740</v>
      </c>
      <c r="F1197" s="2">
        <v>1162.21001834349</v>
      </c>
    </row>
    <row r="1198" spans="1:6">
      <c r="A1198" t="s">
        <v>55</v>
      </c>
      <c r="B1198">
        <v>3224</v>
      </c>
      <c r="C1198" t="s">
        <v>78</v>
      </c>
      <c r="D1198">
        <v>2023</v>
      </c>
      <c r="E1198" t="s">
        <v>745</v>
      </c>
      <c r="F1198" s="2">
        <v>0</v>
      </c>
    </row>
    <row r="1199" spans="1:6">
      <c r="A1199" t="s">
        <v>55</v>
      </c>
      <c r="B1199">
        <v>3224</v>
      </c>
      <c r="C1199" t="s">
        <v>78</v>
      </c>
      <c r="D1199">
        <v>2024</v>
      </c>
      <c r="E1199" t="s">
        <v>742</v>
      </c>
      <c r="F1199" s="2">
        <v>3605.4153559195202</v>
      </c>
    </row>
    <row r="1200" spans="1:6">
      <c r="A1200" t="s">
        <v>55</v>
      </c>
      <c r="B1200">
        <v>3224</v>
      </c>
      <c r="C1200" t="s">
        <v>78</v>
      </c>
      <c r="D1200">
        <v>2024</v>
      </c>
      <c r="E1200" t="s">
        <v>743</v>
      </c>
      <c r="F1200" s="2">
        <v>0</v>
      </c>
    </row>
    <row r="1201" spans="1:6">
      <c r="A1201" t="s">
        <v>55</v>
      </c>
      <c r="B1201">
        <v>3224</v>
      </c>
      <c r="C1201" t="s">
        <v>78</v>
      </c>
      <c r="D1201">
        <v>2024</v>
      </c>
      <c r="E1201" t="s">
        <v>741</v>
      </c>
      <c r="F1201" s="2">
        <v>13812.9982700772</v>
      </c>
    </row>
    <row r="1202" spans="1:6">
      <c r="A1202" t="s">
        <v>55</v>
      </c>
      <c r="B1202">
        <v>3226</v>
      </c>
      <c r="C1202" t="s">
        <v>80</v>
      </c>
      <c r="D1202">
        <v>2009</v>
      </c>
      <c r="E1202" t="s">
        <v>742</v>
      </c>
      <c r="F1202" s="2">
        <v>8323.7404065350402</v>
      </c>
    </row>
    <row r="1203" spans="1:6">
      <c r="A1203" t="s">
        <v>55</v>
      </c>
      <c r="B1203">
        <v>3226</v>
      </c>
      <c r="C1203" t="s">
        <v>80</v>
      </c>
      <c r="D1203">
        <v>2009</v>
      </c>
      <c r="E1203" t="s">
        <v>741</v>
      </c>
      <c r="F1203" s="2">
        <v>27000.082501045501</v>
      </c>
    </row>
    <row r="1204" spans="1:6">
      <c r="A1204" t="s">
        <v>55</v>
      </c>
      <c r="B1204">
        <v>3226</v>
      </c>
      <c r="C1204" t="s">
        <v>80</v>
      </c>
      <c r="D1204">
        <v>2013</v>
      </c>
      <c r="E1204" t="s">
        <v>736</v>
      </c>
      <c r="F1204" s="2">
        <v>4895.7647836424303</v>
      </c>
    </row>
    <row r="1205" spans="1:6">
      <c r="A1205" t="s">
        <v>55</v>
      </c>
      <c r="B1205">
        <v>3226</v>
      </c>
      <c r="C1205" t="s">
        <v>80</v>
      </c>
      <c r="D1205">
        <v>2013</v>
      </c>
      <c r="E1205" t="s">
        <v>737</v>
      </c>
      <c r="F1205" s="2">
        <v>2847.9130701588101</v>
      </c>
    </row>
    <row r="1206" spans="1:6">
      <c r="A1206" t="s">
        <v>55</v>
      </c>
      <c r="B1206">
        <v>3226</v>
      </c>
      <c r="C1206" t="s">
        <v>80</v>
      </c>
      <c r="D1206">
        <v>2013</v>
      </c>
      <c r="E1206" t="s">
        <v>738</v>
      </c>
      <c r="F1206" s="2">
        <v>0</v>
      </c>
    </row>
    <row r="1207" spans="1:6">
      <c r="A1207" t="s">
        <v>55</v>
      </c>
      <c r="B1207">
        <v>3226</v>
      </c>
      <c r="C1207" t="s">
        <v>80</v>
      </c>
      <c r="D1207">
        <v>2013</v>
      </c>
      <c r="E1207" t="s">
        <v>739</v>
      </c>
      <c r="F1207" s="2">
        <v>15676.736454386601</v>
      </c>
    </row>
    <row r="1208" spans="1:6">
      <c r="A1208" t="s">
        <v>55</v>
      </c>
      <c r="B1208">
        <v>3226</v>
      </c>
      <c r="C1208" t="s">
        <v>80</v>
      </c>
      <c r="D1208">
        <v>2013</v>
      </c>
      <c r="E1208" t="s">
        <v>740</v>
      </c>
      <c r="F1208" s="2">
        <v>3440.6851699694098</v>
      </c>
    </row>
    <row r="1209" spans="1:6">
      <c r="A1209" t="s">
        <v>55</v>
      </c>
      <c r="B1209">
        <v>3226</v>
      </c>
      <c r="C1209" t="s">
        <v>80</v>
      </c>
      <c r="D1209">
        <v>2015</v>
      </c>
      <c r="E1209" t="s">
        <v>742</v>
      </c>
      <c r="F1209" s="2">
        <v>9602.6878174898902</v>
      </c>
    </row>
    <row r="1210" spans="1:6">
      <c r="A1210" t="s">
        <v>55</v>
      </c>
      <c r="B1210">
        <v>3226</v>
      </c>
      <c r="C1210" t="s">
        <v>80</v>
      </c>
      <c r="D1210">
        <v>2015</v>
      </c>
      <c r="E1210" t="s">
        <v>743</v>
      </c>
      <c r="F1210" s="2">
        <v>0</v>
      </c>
    </row>
    <row r="1211" spans="1:6">
      <c r="A1211" t="s">
        <v>55</v>
      </c>
      <c r="B1211">
        <v>3226</v>
      </c>
      <c r="C1211" t="s">
        <v>80</v>
      </c>
      <c r="D1211">
        <v>2016</v>
      </c>
      <c r="E1211" t="s">
        <v>738</v>
      </c>
      <c r="F1211" s="2">
        <v>0</v>
      </c>
    </row>
    <row r="1212" spans="1:6">
      <c r="A1212" t="s">
        <v>55</v>
      </c>
      <c r="B1212">
        <v>3226</v>
      </c>
      <c r="C1212" t="s">
        <v>80</v>
      </c>
      <c r="D1212">
        <v>2016</v>
      </c>
      <c r="E1212" t="s">
        <v>739</v>
      </c>
      <c r="F1212" s="2">
        <v>17971.632827250702</v>
      </c>
    </row>
    <row r="1213" spans="1:6">
      <c r="A1213" t="s">
        <v>55</v>
      </c>
      <c r="B1213">
        <v>3226</v>
      </c>
      <c r="C1213" t="s">
        <v>80</v>
      </c>
      <c r="D1213">
        <v>2016</v>
      </c>
      <c r="E1213" t="s">
        <v>740</v>
      </c>
      <c r="F1213" s="2">
        <v>2347.7632624303801</v>
      </c>
    </row>
    <row r="1214" spans="1:6">
      <c r="A1214" t="s">
        <v>55</v>
      </c>
      <c r="B1214">
        <v>3226</v>
      </c>
      <c r="C1214" t="s">
        <v>80</v>
      </c>
      <c r="D1214">
        <v>2016</v>
      </c>
      <c r="E1214" t="s">
        <v>741</v>
      </c>
      <c r="F1214" s="2">
        <v>24552.055307925599</v>
      </c>
    </row>
    <row r="1215" spans="1:6">
      <c r="A1215" t="s">
        <v>55</v>
      </c>
      <c r="B1215">
        <v>3226</v>
      </c>
      <c r="C1215" t="s">
        <v>80</v>
      </c>
      <c r="D1215">
        <v>2017</v>
      </c>
      <c r="E1215" t="s">
        <v>744</v>
      </c>
      <c r="F1215" s="2">
        <v>46.558399899999998</v>
      </c>
    </row>
    <row r="1216" spans="1:6">
      <c r="A1216" t="s">
        <v>55</v>
      </c>
      <c r="B1216">
        <v>3226</v>
      </c>
      <c r="C1216" t="s">
        <v>80</v>
      </c>
      <c r="D1216">
        <v>2017</v>
      </c>
      <c r="E1216" t="s">
        <v>745</v>
      </c>
      <c r="F1216" s="2">
        <v>0</v>
      </c>
    </row>
    <row r="1217" spans="1:6">
      <c r="A1217" t="s">
        <v>55</v>
      </c>
      <c r="B1217">
        <v>3226</v>
      </c>
      <c r="C1217" t="s">
        <v>80</v>
      </c>
      <c r="D1217">
        <v>2018</v>
      </c>
      <c r="E1217" t="s">
        <v>743</v>
      </c>
      <c r="F1217" s="2">
        <v>0</v>
      </c>
    </row>
    <row r="1218" spans="1:6">
      <c r="A1218" t="s">
        <v>55</v>
      </c>
      <c r="B1218">
        <v>3226</v>
      </c>
      <c r="C1218" t="s">
        <v>80</v>
      </c>
      <c r="D1218">
        <v>2019</v>
      </c>
      <c r="E1218" t="s">
        <v>738</v>
      </c>
      <c r="F1218" s="2">
        <v>0</v>
      </c>
    </row>
    <row r="1219" spans="1:6">
      <c r="A1219" t="s">
        <v>55</v>
      </c>
      <c r="B1219">
        <v>3226</v>
      </c>
      <c r="C1219" t="s">
        <v>80</v>
      </c>
      <c r="D1219">
        <v>2019</v>
      </c>
      <c r="E1219" t="s">
        <v>739</v>
      </c>
      <c r="F1219" s="2">
        <v>17287.0653155447</v>
      </c>
    </row>
    <row r="1220" spans="1:6">
      <c r="A1220" t="s">
        <v>55</v>
      </c>
      <c r="B1220">
        <v>3226</v>
      </c>
      <c r="C1220" t="s">
        <v>80</v>
      </c>
      <c r="D1220">
        <v>2019</v>
      </c>
      <c r="E1220" t="s">
        <v>741</v>
      </c>
      <c r="F1220" s="2">
        <v>22110.1262049992</v>
      </c>
    </row>
    <row r="1221" spans="1:6">
      <c r="A1221" t="s">
        <v>55</v>
      </c>
      <c r="B1221">
        <v>3226</v>
      </c>
      <c r="C1221" t="s">
        <v>80</v>
      </c>
      <c r="D1221">
        <v>2020</v>
      </c>
      <c r="E1221" t="s">
        <v>736</v>
      </c>
      <c r="F1221" s="2">
        <v>3235.6815774872198</v>
      </c>
    </row>
    <row r="1222" spans="1:6">
      <c r="A1222" t="s">
        <v>55</v>
      </c>
      <c r="B1222">
        <v>3226</v>
      </c>
      <c r="C1222" t="s">
        <v>80</v>
      </c>
      <c r="D1222">
        <v>2020</v>
      </c>
      <c r="E1222" t="s">
        <v>737</v>
      </c>
      <c r="F1222" s="2">
        <v>2855.1595260486001</v>
      </c>
    </row>
    <row r="1223" spans="1:6">
      <c r="A1223" t="s">
        <v>55</v>
      </c>
      <c r="B1223">
        <v>3226</v>
      </c>
      <c r="C1223" t="s">
        <v>80</v>
      </c>
      <c r="D1223">
        <v>2020</v>
      </c>
      <c r="E1223" t="s">
        <v>744</v>
      </c>
      <c r="F1223" s="2">
        <v>4.6760805000000003E-2</v>
      </c>
    </row>
    <row r="1224" spans="1:6">
      <c r="A1224" t="s">
        <v>55</v>
      </c>
      <c r="B1224">
        <v>3226</v>
      </c>
      <c r="C1224" t="s">
        <v>80</v>
      </c>
      <c r="D1224">
        <v>2020</v>
      </c>
      <c r="E1224" t="s">
        <v>745</v>
      </c>
      <c r="F1224" s="2">
        <v>0</v>
      </c>
    </row>
    <row r="1225" spans="1:6">
      <c r="A1225" t="s">
        <v>55</v>
      </c>
      <c r="B1225">
        <v>3226</v>
      </c>
      <c r="C1225" t="s">
        <v>80</v>
      </c>
      <c r="D1225">
        <v>2021</v>
      </c>
      <c r="E1225" t="s">
        <v>743</v>
      </c>
      <c r="F1225" s="2">
        <v>0</v>
      </c>
    </row>
    <row r="1226" spans="1:6">
      <c r="A1226" t="s">
        <v>55</v>
      </c>
      <c r="B1226">
        <v>3226</v>
      </c>
      <c r="C1226" t="s">
        <v>80</v>
      </c>
      <c r="D1226">
        <v>2022</v>
      </c>
      <c r="E1226" t="s">
        <v>742</v>
      </c>
      <c r="F1226" s="2">
        <v>9764.9277503535395</v>
      </c>
    </row>
    <row r="1227" spans="1:6">
      <c r="A1227" t="s">
        <v>55</v>
      </c>
      <c r="B1227">
        <v>3226</v>
      </c>
      <c r="C1227" t="s">
        <v>80</v>
      </c>
      <c r="D1227">
        <v>2022</v>
      </c>
      <c r="E1227" t="s">
        <v>738</v>
      </c>
      <c r="F1227" s="2">
        <v>0</v>
      </c>
    </row>
    <row r="1228" spans="1:6">
      <c r="A1228" t="s">
        <v>55</v>
      </c>
      <c r="B1228">
        <v>3226</v>
      </c>
      <c r="C1228" t="s">
        <v>80</v>
      </c>
      <c r="D1228">
        <v>2022</v>
      </c>
      <c r="E1228" t="s">
        <v>739</v>
      </c>
      <c r="F1228" s="2">
        <v>20318.743723076401</v>
      </c>
    </row>
    <row r="1229" spans="1:6">
      <c r="A1229" t="s">
        <v>55</v>
      </c>
      <c r="B1229">
        <v>3226</v>
      </c>
      <c r="C1229" t="s">
        <v>80</v>
      </c>
      <c r="D1229">
        <v>2022</v>
      </c>
      <c r="E1229" t="s">
        <v>741</v>
      </c>
      <c r="F1229" s="2">
        <v>21263.862058424998</v>
      </c>
    </row>
    <row r="1230" spans="1:6">
      <c r="A1230" t="s">
        <v>55</v>
      </c>
      <c r="B1230">
        <v>3226</v>
      </c>
      <c r="C1230" t="s">
        <v>80</v>
      </c>
      <c r="D1230">
        <v>2023</v>
      </c>
      <c r="E1230" t="s">
        <v>736</v>
      </c>
      <c r="F1230" s="2">
        <v>2776.7738545365</v>
      </c>
    </row>
    <row r="1231" spans="1:6">
      <c r="A1231" t="s">
        <v>55</v>
      </c>
      <c r="B1231">
        <v>3226</v>
      </c>
      <c r="C1231" t="s">
        <v>80</v>
      </c>
      <c r="D1231">
        <v>2023</v>
      </c>
      <c r="E1231" t="s">
        <v>737</v>
      </c>
      <c r="F1231" s="2">
        <v>2687.04255536764</v>
      </c>
    </row>
    <row r="1232" spans="1:6">
      <c r="A1232" t="s">
        <v>55</v>
      </c>
      <c r="B1232">
        <v>3226</v>
      </c>
      <c r="C1232" t="s">
        <v>80</v>
      </c>
      <c r="D1232">
        <v>2023</v>
      </c>
      <c r="E1232" t="s">
        <v>744</v>
      </c>
      <c r="F1232" s="2">
        <v>2.4800264999999998E-2</v>
      </c>
    </row>
    <row r="1233" spans="1:6">
      <c r="A1233" t="s">
        <v>55</v>
      </c>
      <c r="B1233">
        <v>3226</v>
      </c>
      <c r="C1233" t="s">
        <v>80</v>
      </c>
      <c r="D1233">
        <v>2023</v>
      </c>
      <c r="E1233" t="s">
        <v>740</v>
      </c>
      <c r="F1233" s="2">
        <v>2167.8020930151401</v>
      </c>
    </row>
    <row r="1234" spans="1:6">
      <c r="A1234" t="s">
        <v>55</v>
      </c>
      <c r="B1234">
        <v>3226</v>
      </c>
      <c r="C1234" t="s">
        <v>80</v>
      </c>
      <c r="D1234">
        <v>2023</v>
      </c>
      <c r="E1234" t="s">
        <v>745</v>
      </c>
      <c r="F1234" s="2">
        <v>0</v>
      </c>
    </row>
    <row r="1235" spans="1:6">
      <c r="A1235" t="s">
        <v>55</v>
      </c>
      <c r="B1235">
        <v>3226</v>
      </c>
      <c r="C1235" t="s">
        <v>80</v>
      </c>
      <c r="D1235">
        <v>2024</v>
      </c>
      <c r="E1235" t="s">
        <v>743</v>
      </c>
      <c r="F1235" s="2">
        <v>0</v>
      </c>
    </row>
    <row r="1236" spans="1:6">
      <c r="A1236" t="s">
        <v>55</v>
      </c>
      <c r="B1236">
        <v>3228</v>
      </c>
      <c r="C1236" t="s">
        <v>82</v>
      </c>
      <c r="D1236">
        <v>2009</v>
      </c>
      <c r="E1236" t="s">
        <v>742</v>
      </c>
      <c r="F1236" s="2">
        <v>11519.702414268</v>
      </c>
    </row>
    <row r="1237" spans="1:6">
      <c r="A1237" t="s">
        <v>55</v>
      </c>
      <c r="B1237">
        <v>3228</v>
      </c>
      <c r="C1237" t="s">
        <v>82</v>
      </c>
      <c r="D1237">
        <v>2009</v>
      </c>
      <c r="E1237" t="s">
        <v>738</v>
      </c>
      <c r="F1237" s="2">
        <v>0</v>
      </c>
    </row>
    <row r="1238" spans="1:6">
      <c r="A1238" t="s">
        <v>55</v>
      </c>
      <c r="B1238">
        <v>3228</v>
      </c>
      <c r="C1238" t="s">
        <v>82</v>
      </c>
      <c r="D1238">
        <v>2009</v>
      </c>
      <c r="E1238" t="s">
        <v>741</v>
      </c>
      <c r="F1238" s="2">
        <v>39671.569844053804</v>
      </c>
    </row>
    <row r="1239" spans="1:6">
      <c r="A1239" t="s">
        <v>55</v>
      </c>
      <c r="B1239">
        <v>3228</v>
      </c>
      <c r="C1239" t="s">
        <v>82</v>
      </c>
      <c r="D1239">
        <v>2011</v>
      </c>
      <c r="E1239" t="s">
        <v>743</v>
      </c>
      <c r="F1239" s="2">
        <v>0</v>
      </c>
    </row>
    <row r="1240" spans="1:6">
      <c r="A1240" t="s">
        <v>55</v>
      </c>
      <c r="B1240">
        <v>3228</v>
      </c>
      <c r="C1240" t="s">
        <v>82</v>
      </c>
      <c r="D1240">
        <v>2013</v>
      </c>
      <c r="E1240" t="s">
        <v>744</v>
      </c>
      <c r="F1240" s="2">
        <v>0</v>
      </c>
    </row>
    <row r="1241" spans="1:6">
      <c r="A1241" t="s">
        <v>55</v>
      </c>
      <c r="B1241">
        <v>3228</v>
      </c>
      <c r="C1241" t="s">
        <v>82</v>
      </c>
      <c r="D1241">
        <v>2013</v>
      </c>
      <c r="E1241" t="s">
        <v>739</v>
      </c>
      <c r="F1241" s="2">
        <v>24340.845257535799</v>
      </c>
    </row>
    <row r="1242" spans="1:6">
      <c r="A1242" t="s">
        <v>55</v>
      </c>
      <c r="B1242">
        <v>3228</v>
      </c>
      <c r="C1242" t="s">
        <v>82</v>
      </c>
      <c r="D1242">
        <v>2013</v>
      </c>
      <c r="E1242" t="s">
        <v>740</v>
      </c>
      <c r="F1242" s="2">
        <v>4060.5500328580601</v>
      </c>
    </row>
    <row r="1243" spans="1:6">
      <c r="A1243" t="s">
        <v>55</v>
      </c>
      <c r="B1243">
        <v>3228</v>
      </c>
      <c r="C1243" t="s">
        <v>82</v>
      </c>
      <c r="D1243">
        <v>2015</v>
      </c>
      <c r="E1243" t="s">
        <v>738</v>
      </c>
      <c r="F1243" s="2">
        <v>588.39079789354503</v>
      </c>
    </row>
    <row r="1244" spans="1:6">
      <c r="A1244" t="s">
        <v>55</v>
      </c>
      <c r="B1244">
        <v>3228</v>
      </c>
      <c r="C1244" t="s">
        <v>82</v>
      </c>
      <c r="D1244">
        <v>2015</v>
      </c>
      <c r="E1244" t="s">
        <v>741</v>
      </c>
      <c r="F1244" s="2">
        <v>37990.285597925496</v>
      </c>
    </row>
    <row r="1245" spans="1:6">
      <c r="A1245" t="s">
        <v>55</v>
      </c>
      <c r="B1245">
        <v>3228</v>
      </c>
      <c r="C1245" t="s">
        <v>82</v>
      </c>
      <c r="D1245">
        <v>2016</v>
      </c>
      <c r="E1245" t="s">
        <v>744</v>
      </c>
      <c r="F1245" s="2">
        <v>0</v>
      </c>
    </row>
    <row r="1246" spans="1:6">
      <c r="A1246" t="s">
        <v>55</v>
      </c>
      <c r="B1246">
        <v>3228</v>
      </c>
      <c r="C1246" t="s">
        <v>82</v>
      </c>
      <c r="D1246">
        <v>2016</v>
      </c>
      <c r="E1246" t="s">
        <v>739</v>
      </c>
      <c r="F1246" s="2">
        <v>28597.5883602883</v>
      </c>
    </row>
    <row r="1247" spans="1:6">
      <c r="A1247" t="s">
        <v>55</v>
      </c>
      <c r="B1247">
        <v>3228</v>
      </c>
      <c r="C1247" t="s">
        <v>82</v>
      </c>
      <c r="D1247">
        <v>2017</v>
      </c>
      <c r="E1247" t="s">
        <v>736</v>
      </c>
      <c r="F1247" s="2">
        <v>34365.140010981202</v>
      </c>
    </row>
    <row r="1248" spans="1:6">
      <c r="A1248" t="s">
        <v>55</v>
      </c>
      <c r="B1248">
        <v>3228</v>
      </c>
      <c r="C1248" t="s">
        <v>82</v>
      </c>
      <c r="D1248">
        <v>2017</v>
      </c>
      <c r="E1248" t="s">
        <v>737</v>
      </c>
      <c r="F1248" s="2">
        <v>3605.9686027817802</v>
      </c>
    </row>
    <row r="1249" spans="1:6">
      <c r="A1249" t="s">
        <v>55</v>
      </c>
      <c r="B1249">
        <v>3228</v>
      </c>
      <c r="C1249" t="s">
        <v>82</v>
      </c>
      <c r="D1249">
        <v>2017</v>
      </c>
      <c r="E1249" t="s">
        <v>743</v>
      </c>
      <c r="F1249" s="2">
        <v>0</v>
      </c>
    </row>
    <row r="1250" spans="1:6">
      <c r="A1250" t="s">
        <v>55</v>
      </c>
      <c r="B1250">
        <v>3228</v>
      </c>
      <c r="C1250" t="s">
        <v>82</v>
      </c>
      <c r="D1250">
        <v>2017</v>
      </c>
      <c r="E1250" t="s">
        <v>745</v>
      </c>
      <c r="F1250" s="2">
        <v>0</v>
      </c>
    </row>
    <row r="1251" spans="1:6">
      <c r="A1251" t="s">
        <v>55</v>
      </c>
      <c r="B1251">
        <v>3228</v>
      </c>
      <c r="C1251" t="s">
        <v>82</v>
      </c>
      <c r="D1251">
        <v>2018</v>
      </c>
      <c r="E1251" t="s">
        <v>741</v>
      </c>
      <c r="F1251" s="2">
        <v>34082.632425664502</v>
      </c>
    </row>
    <row r="1252" spans="1:6">
      <c r="A1252" t="s">
        <v>55</v>
      </c>
      <c r="B1252">
        <v>3228</v>
      </c>
      <c r="C1252" t="s">
        <v>82</v>
      </c>
      <c r="D1252">
        <v>2019</v>
      </c>
      <c r="E1252" t="s">
        <v>742</v>
      </c>
      <c r="F1252" s="2">
        <v>13020.320082828301</v>
      </c>
    </row>
    <row r="1253" spans="1:6">
      <c r="A1253" t="s">
        <v>55</v>
      </c>
      <c r="B1253">
        <v>3228</v>
      </c>
      <c r="C1253" t="s">
        <v>82</v>
      </c>
      <c r="D1253">
        <v>2019</v>
      </c>
      <c r="E1253" t="s">
        <v>739</v>
      </c>
      <c r="F1253" s="2">
        <v>26542.306369319202</v>
      </c>
    </row>
    <row r="1254" spans="1:6">
      <c r="A1254" t="s">
        <v>55</v>
      </c>
      <c r="B1254">
        <v>3228</v>
      </c>
      <c r="C1254" t="s">
        <v>82</v>
      </c>
      <c r="D1254">
        <v>2020</v>
      </c>
      <c r="E1254" t="s">
        <v>736</v>
      </c>
      <c r="F1254" s="2">
        <v>30418.4781613948</v>
      </c>
    </row>
    <row r="1255" spans="1:6">
      <c r="A1255" t="s">
        <v>55</v>
      </c>
      <c r="B1255">
        <v>3228</v>
      </c>
      <c r="C1255" t="s">
        <v>82</v>
      </c>
      <c r="D1255">
        <v>2020</v>
      </c>
      <c r="E1255" t="s">
        <v>737</v>
      </c>
      <c r="F1255" s="2">
        <v>3735.9274463769202</v>
      </c>
    </row>
    <row r="1256" spans="1:6">
      <c r="A1256" t="s">
        <v>55</v>
      </c>
      <c r="B1256">
        <v>3228</v>
      </c>
      <c r="C1256" t="s">
        <v>82</v>
      </c>
      <c r="D1256">
        <v>2020</v>
      </c>
      <c r="E1256" t="s">
        <v>740</v>
      </c>
      <c r="F1256" s="2">
        <v>1862.11332996085</v>
      </c>
    </row>
    <row r="1257" spans="1:6">
      <c r="A1257" t="s">
        <v>55</v>
      </c>
      <c r="B1257">
        <v>3228</v>
      </c>
      <c r="C1257" t="s">
        <v>82</v>
      </c>
      <c r="D1257">
        <v>2020</v>
      </c>
      <c r="E1257" t="s">
        <v>745</v>
      </c>
      <c r="F1257" s="2">
        <v>0</v>
      </c>
    </row>
    <row r="1258" spans="1:6">
      <c r="A1258" t="s">
        <v>55</v>
      </c>
      <c r="B1258">
        <v>3228</v>
      </c>
      <c r="C1258" t="s">
        <v>82</v>
      </c>
      <c r="D1258">
        <v>2022</v>
      </c>
      <c r="E1258" t="s">
        <v>742</v>
      </c>
      <c r="F1258" s="2">
        <v>14146.497213635999</v>
      </c>
    </row>
    <row r="1259" spans="1:6">
      <c r="A1259" t="s">
        <v>55</v>
      </c>
      <c r="B1259">
        <v>3228</v>
      </c>
      <c r="C1259" t="s">
        <v>82</v>
      </c>
      <c r="D1259">
        <v>2022</v>
      </c>
      <c r="E1259" t="s">
        <v>738</v>
      </c>
      <c r="F1259" s="2">
        <v>307.38797884034102</v>
      </c>
    </row>
    <row r="1260" spans="1:6">
      <c r="A1260" t="s">
        <v>55</v>
      </c>
      <c r="B1260">
        <v>3228</v>
      </c>
      <c r="C1260" t="s">
        <v>82</v>
      </c>
      <c r="D1260">
        <v>2022</v>
      </c>
      <c r="E1260" t="s">
        <v>741</v>
      </c>
      <c r="F1260" s="2">
        <v>30520.965935069202</v>
      </c>
    </row>
    <row r="1261" spans="1:6">
      <c r="A1261" t="s">
        <v>55</v>
      </c>
      <c r="B1261">
        <v>3228</v>
      </c>
      <c r="C1261" t="s">
        <v>82</v>
      </c>
      <c r="D1261">
        <v>2023</v>
      </c>
      <c r="E1261" t="s">
        <v>736</v>
      </c>
      <c r="F1261" s="2">
        <v>28454.158470220002</v>
      </c>
    </row>
    <row r="1262" spans="1:6">
      <c r="A1262" t="s">
        <v>55</v>
      </c>
      <c r="B1262">
        <v>3228</v>
      </c>
      <c r="C1262" t="s">
        <v>82</v>
      </c>
      <c r="D1262">
        <v>2023</v>
      </c>
      <c r="E1262" t="s">
        <v>737</v>
      </c>
      <c r="F1262" s="2">
        <v>3573.6783726561398</v>
      </c>
    </row>
    <row r="1263" spans="1:6">
      <c r="A1263" t="s">
        <v>55</v>
      </c>
      <c r="B1263">
        <v>3228</v>
      </c>
      <c r="C1263" t="s">
        <v>82</v>
      </c>
      <c r="D1263">
        <v>2023</v>
      </c>
      <c r="E1263" t="s">
        <v>744</v>
      </c>
      <c r="F1263" s="2">
        <v>0</v>
      </c>
    </row>
    <row r="1264" spans="1:6">
      <c r="A1264" t="s">
        <v>55</v>
      </c>
      <c r="B1264">
        <v>3228</v>
      </c>
      <c r="C1264" t="s">
        <v>82</v>
      </c>
      <c r="D1264">
        <v>2023</v>
      </c>
      <c r="E1264" t="s">
        <v>740</v>
      </c>
      <c r="F1264" s="2">
        <v>2738.88214447886</v>
      </c>
    </row>
    <row r="1265" spans="1:6">
      <c r="A1265" t="s">
        <v>55</v>
      </c>
      <c r="B1265">
        <v>3228</v>
      </c>
      <c r="C1265" t="s">
        <v>82</v>
      </c>
      <c r="D1265">
        <v>2024</v>
      </c>
      <c r="E1265" t="s">
        <v>743</v>
      </c>
      <c r="F1265" s="2">
        <v>0</v>
      </c>
    </row>
    <row r="1266" spans="1:6">
      <c r="A1266" t="s">
        <v>55</v>
      </c>
      <c r="B1266">
        <v>3230</v>
      </c>
      <c r="C1266" t="s">
        <v>84</v>
      </c>
      <c r="D1266">
        <v>2009</v>
      </c>
      <c r="E1266" t="s">
        <v>738</v>
      </c>
      <c r="F1266" s="2">
        <v>0</v>
      </c>
    </row>
    <row r="1267" spans="1:6">
      <c r="A1267" t="s">
        <v>55</v>
      </c>
      <c r="B1267">
        <v>3230</v>
      </c>
      <c r="C1267" t="s">
        <v>84</v>
      </c>
      <c r="D1267">
        <v>2009</v>
      </c>
      <c r="E1267" t="s">
        <v>739</v>
      </c>
      <c r="F1267" s="2">
        <v>7307.0277285737802</v>
      </c>
    </row>
    <row r="1268" spans="1:6">
      <c r="A1268" t="s">
        <v>55</v>
      </c>
      <c r="B1268">
        <v>3230</v>
      </c>
      <c r="C1268" t="s">
        <v>84</v>
      </c>
      <c r="D1268">
        <v>2009</v>
      </c>
      <c r="E1268" t="s">
        <v>740</v>
      </c>
      <c r="F1268" s="2">
        <v>1419.0126555839599</v>
      </c>
    </row>
    <row r="1269" spans="1:6">
      <c r="A1269" t="s">
        <v>55</v>
      </c>
      <c r="B1269">
        <v>3230</v>
      </c>
      <c r="C1269" t="s">
        <v>84</v>
      </c>
      <c r="D1269">
        <v>2009</v>
      </c>
      <c r="E1269" t="s">
        <v>741</v>
      </c>
      <c r="F1269" s="2">
        <v>8941.9272848109504</v>
      </c>
    </row>
    <row r="1270" spans="1:6">
      <c r="A1270" t="s">
        <v>55</v>
      </c>
      <c r="B1270">
        <v>3230</v>
      </c>
      <c r="C1270" t="s">
        <v>84</v>
      </c>
      <c r="D1270">
        <v>2011</v>
      </c>
      <c r="E1270" t="s">
        <v>743</v>
      </c>
      <c r="F1270" s="2">
        <v>0</v>
      </c>
    </row>
    <row r="1271" spans="1:6">
      <c r="A1271" t="s">
        <v>55</v>
      </c>
      <c r="B1271">
        <v>3230</v>
      </c>
      <c r="C1271" t="s">
        <v>84</v>
      </c>
      <c r="D1271">
        <v>2013</v>
      </c>
      <c r="E1271" t="s">
        <v>736</v>
      </c>
      <c r="F1271" s="2">
        <v>248.22433559868199</v>
      </c>
    </row>
    <row r="1272" spans="1:6">
      <c r="A1272" t="s">
        <v>55</v>
      </c>
      <c r="B1272">
        <v>3230</v>
      </c>
      <c r="C1272" t="s">
        <v>84</v>
      </c>
      <c r="D1272">
        <v>2013</v>
      </c>
      <c r="E1272" t="s">
        <v>737</v>
      </c>
      <c r="F1272" s="2">
        <v>893.87905753371501</v>
      </c>
    </row>
    <row r="1273" spans="1:6">
      <c r="A1273" t="s">
        <v>55</v>
      </c>
      <c r="B1273">
        <v>3230</v>
      </c>
      <c r="C1273" t="s">
        <v>84</v>
      </c>
      <c r="D1273">
        <v>2013</v>
      </c>
      <c r="E1273" t="s">
        <v>744</v>
      </c>
      <c r="F1273" s="2">
        <v>0</v>
      </c>
    </row>
    <row r="1274" spans="1:6">
      <c r="A1274" t="s">
        <v>55</v>
      </c>
      <c r="B1274">
        <v>3230</v>
      </c>
      <c r="C1274" t="s">
        <v>84</v>
      </c>
      <c r="D1274">
        <v>2013</v>
      </c>
      <c r="E1274" t="s">
        <v>745</v>
      </c>
      <c r="F1274" s="2">
        <v>0</v>
      </c>
    </row>
    <row r="1275" spans="1:6">
      <c r="A1275" t="s">
        <v>55</v>
      </c>
      <c r="B1275">
        <v>3230</v>
      </c>
      <c r="C1275" t="s">
        <v>84</v>
      </c>
      <c r="D1275">
        <v>2015</v>
      </c>
      <c r="E1275" t="s">
        <v>742</v>
      </c>
      <c r="F1275" s="2">
        <v>2679.01962534942</v>
      </c>
    </row>
    <row r="1276" spans="1:6">
      <c r="A1276" t="s">
        <v>55</v>
      </c>
      <c r="B1276">
        <v>3230</v>
      </c>
      <c r="C1276" t="s">
        <v>84</v>
      </c>
      <c r="D1276">
        <v>2015</v>
      </c>
      <c r="E1276" t="s">
        <v>738</v>
      </c>
      <c r="F1276" s="2">
        <v>0</v>
      </c>
    </row>
    <row r="1277" spans="1:6">
      <c r="A1277" t="s">
        <v>55</v>
      </c>
      <c r="B1277">
        <v>3230</v>
      </c>
      <c r="C1277" t="s">
        <v>84</v>
      </c>
      <c r="D1277">
        <v>2015</v>
      </c>
      <c r="E1277" t="s">
        <v>739</v>
      </c>
      <c r="F1277" s="2">
        <v>6562.4416031084102</v>
      </c>
    </row>
    <row r="1278" spans="1:6">
      <c r="A1278" t="s">
        <v>55</v>
      </c>
      <c r="B1278">
        <v>3230</v>
      </c>
      <c r="C1278" t="s">
        <v>84</v>
      </c>
      <c r="D1278">
        <v>2015</v>
      </c>
      <c r="E1278" t="s">
        <v>741</v>
      </c>
      <c r="F1278" s="2">
        <v>8422.8948498575701</v>
      </c>
    </row>
    <row r="1279" spans="1:6">
      <c r="A1279" t="s">
        <v>55</v>
      </c>
      <c r="B1279">
        <v>3230</v>
      </c>
      <c r="C1279" t="s">
        <v>84</v>
      </c>
      <c r="D1279">
        <v>2016</v>
      </c>
      <c r="E1279" t="s">
        <v>736</v>
      </c>
      <c r="F1279" s="2">
        <v>194.20585132327801</v>
      </c>
    </row>
    <row r="1280" spans="1:6">
      <c r="A1280" t="s">
        <v>55</v>
      </c>
      <c r="B1280">
        <v>3230</v>
      </c>
      <c r="C1280" t="s">
        <v>84</v>
      </c>
      <c r="D1280">
        <v>2016</v>
      </c>
      <c r="E1280" t="s">
        <v>737</v>
      </c>
      <c r="F1280" s="2">
        <v>900.60061951868397</v>
      </c>
    </row>
    <row r="1281" spans="1:6">
      <c r="A1281" t="s">
        <v>55</v>
      </c>
      <c r="B1281">
        <v>3230</v>
      </c>
      <c r="C1281" t="s">
        <v>84</v>
      </c>
      <c r="D1281">
        <v>2016</v>
      </c>
      <c r="E1281" t="s">
        <v>744</v>
      </c>
      <c r="F1281" s="2">
        <v>0</v>
      </c>
    </row>
    <row r="1282" spans="1:6">
      <c r="A1282" t="s">
        <v>55</v>
      </c>
      <c r="B1282">
        <v>3230</v>
      </c>
      <c r="C1282" t="s">
        <v>84</v>
      </c>
      <c r="D1282">
        <v>2016</v>
      </c>
      <c r="E1282" t="s">
        <v>740</v>
      </c>
      <c r="F1282" s="2">
        <v>675.21557436707201</v>
      </c>
    </row>
    <row r="1283" spans="1:6">
      <c r="A1283" t="s">
        <v>55</v>
      </c>
      <c r="B1283">
        <v>3230</v>
      </c>
      <c r="C1283" t="s">
        <v>84</v>
      </c>
      <c r="D1283">
        <v>2016</v>
      </c>
      <c r="E1283" t="s">
        <v>745</v>
      </c>
      <c r="F1283" s="2">
        <v>0</v>
      </c>
    </row>
    <row r="1284" spans="1:6">
      <c r="A1284" t="s">
        <v>55</v>
      </c>
      <c r="B1284">
        <v>3230</v>
      </c>
      <c r="C1284" t="s">
        <v>84</v>
      </c>
      <c r="D1284">
        <v>2017</v>
      </c>
      <c r="E1284" t="s">
        <v>743</v>
      </c>
      <c r="F1284" s="2">
        <v>0</v>
      </c>
    </row>
    <row r="1285" spans="1:6">
      <c r="A1285" t="s">
        <v>55</v>
      </c>
      <c r="B1285">
        <v>3230</v>
      </c>
      <c r="C1285" t="s">
        <v>84</v>
      </c>
      <c r="D1285">
        <v>2018</v>
      </c>
      <c r="E1285" t="s">
        <v>742</v>
      </c>
      <c r="F1285" s="2">
        <v>2530.62141962633</v>
      </c>
    </row>
    <row r="1286" spans="1:6">
      <c r="A1286" t="s">
        <v>55</v>
      </c>
      <c r="B1286">
        <v>3230</v>
      </c>
      <c r="C1286" t="s">
        <v>84</v>
      </c>
      <c r="D1286">
        <v>2018</v>
      </c>
      <c r="E1286" t="s">
        <v>741</v>
      </c>
      <c r="F1286" s="2">
        <v>7407.5149101694897</v>
      </c>
    </row>
    <row r="1287" spans="1:6">
      <c r="A1287" t="s">
        <v>55</v>
      </c>
      <c r="B1287">
        <v>3230</v>
      </c>
      <c r="C1287" t="s">
        <v>84</v>
      </c>
      <c r="D1287">
        <v>2019</v>
      </c>
      <c r="E1287" t="s">
        <v>736</v>
      </c>
      <c r="F1287" s="2">
        <v>112.178137258551</v>
      </c>
    </row>
    <row r="1288" spans="1:6">
      <c r="A1288" t="s">
        <v>55</v>
      </c>
      <c r="B1288">
        <v>3230</v>
      </c>
      <c r="C1288" t="s">
        <v>84</v>
      </c>
      <c r="D1288">
        <v>2019</v>
      </c>
      <c r="E1288" t="s">
        <v>737</v>
      </c>
      <c r="F1288" s="2">
        <v>967.76972250619099</v>
      </c>
    </row>
    <row r="1289" spans="1:6">
      <c r="A1289" t="s">
        <v>55</v>
      </c>
      <c r="B1289">
        <v>3230</v>
      </c>
      <c r="C1289" t="s">
        <v>84</v>
      </c>
      <c r="D1289">
        <v>2019</v>
      </c>
      <c r="E1289" t="s">
        <v>740</v>
      </c>
      <c r="F1289" s="2">
        <v>457.566611117587</v>
      </c>
    </row>
    <row r="1290" spans="1:6">
      <c r="A1290" t="s">
        <v>55</v>
      </c>
      <c r="B1290">
        <v>3230</v>
      </c>
      <c r="C1290" t="s">
        <v>84</v>
      </c>
      <c r="D1290">
        <v>2021</v>
      </c>
      <c r="E1290" t="s">
        <v>742</v>
      </c>
      <c r="F1290" s="2">
        <v>3194.7408625326998</v>
      </c>
    </row>
    <row r="1291" spans="1:6">
      <c r="A1291" t="s">
        <v>55</v>
      </c>
      <c r="B1291">
        <v>3230</v>
      </c>
      <c r="C1291" t="s">
        <v>84</v>
      </c>
      <c r="D1291">
        <v>2022</v>
      </c>
      <c r="E1291" t="s">
        <v>736</v>
      </c>
      <c r="F1291" s="2">
        <v>77.177916690031196</v>
      </c>
    </row>
    <row r="1292" spans="1:6">
      <c r="A1292" t="s">
        <v>55</v>
      </c>
      <c r="B1292">
        <v>3230</v>
      </c>
      <c r="C1292" t="s">
        <v>84</v>
      </c>
      <c r="D1292">
        <v>2022</v>
      </c>
      <c r="E1292" t="s">
        <v>737</v>
      </c>
      <c r="F1292" s="2">
        <v>909.81971266842402</v>
      </c>
    </row>
    <row r="1293" spans="1:6">
      <c r="A1293" t="s">
        <v>55</v>
      </c>
      <c r="B1293">
        <v>3230</v>
      </c>
      <c r="C1293" t="s">
        <v>84</v>
      </c>
      <c r="D1293">
        <v>2022</v>
      </c>
      <c r="E1293" t="s">
        <v>738</v>
      </c>
      <c r="F1293" s="2">
        <v>0</v>
      </c>
    </row>
    <row r="1294" spans="1:6">
      <c r="A1294" t="s">
        <v>55</v>
      </c>
      <c r="B1294">
        <v>3230</v>
      </c>
      <c r="C1294" t="s">
        <v>84</v>
      </c>
      <c r="D1294">
        <v>2022</v>
      </c>
      <c r="E1294" t="s">
        <v>739</v>
      </c>
      <c r="F1294" s="2">
        <v>6684.7745215737004</v>
      </c>
    </row>
    <row r="1295" spans="1:6">
      <c r="A1295" t="s">
        <v>55</v>
      </c>
      <c r="B1295">
        <v>3230</v>
      </c>
      <c r="C1295" t="s">
        <v>84</v>
      </c>
      <c r="D1295">
        <v>2022</v>
      </c>
      <c r="E1295" t="s">
        <v>740</v>
      </c>
      <c r="F1295" s="2">
        <v>558.84750380924504</v>
      </c>
    </row>
    <row r="1296" spans="1:6">
      <c r="A1296" t="s">
        <v>55</v>
      </c>
      <c r="B1296">
        <v>3230</v>
      </c>
      <c r="C1296" t="s">
        <v>84</v>
      </c>
      <c r="D1296">
        <v>2022</v>
      </c>
      <c r="E1296" t="s">
        <v>741</v>
      </c>
      <c r="F1296" s="2">
        <v>6304.4278511120701</v>
      </c>
    </row>
    <row r="1297" spans="1:6">
      <c r="A1297" t="s">
        <v>55</v>
      </c>
      <c r="B1297">
        <v>3230</v>
      </c>
      <c r="C1297" t="s">
        <v>84</v>
      </c>
      <c r="D1297">
        <v>2023</v>
      </c>
      <c r="E1297" t="s">
        <v>744</v>
      </c>
      <c r="F1297" s="2">
        <v>0</v>
      </c>
    </row>
    <row r="1298" spans="1:6">
      <c r="A1298" t="s">
        <v>55</v>
      </c>
      <c r="B1298">
        <v>3230</v>
      </c>
      <c r="C1298" t="s">
        <v>84</v>
      </c>
      <c r="D1298">
        <v>2023</v>
      </c>
      <c r="E1298" t="s">
        <v>745</v>
      </c>
      <c r="F1298" s="2">
        <v>0</v>
      </c>
    </row>
    <row r="1299" spans="1:6">
      <c r="A1299" t="s">
        <v>55</v>
      </c>
      <c r="B1299">
        <v>3230</v>
      </c>
      <c r="C1299" t="s">
        <v>84</v>
      </c>
      <c r="D1299">
        <v>2024</v>
      </c>
      <c r="E1299" t="s">
        <v>742</v>
      </c>
      <c r="F1299" s="2">
        <v>2804.04262183744</v>
      </c>
    </row>
    <row r="1300" spans="1:6">
      <c r="A1300" t="s">
        <v>55</v>
      </c>
      <c r="B1300">
        <v>3230</v>
      </c>
      <c r="C1300" t="s">
        <v>84</v>
      </c>
      <c r="D1300">
        <v>2024</v>
      </c>
      <c r="E1300" t="s">
        <v>743</v>
      </c>
      <c r="F1300" s="2">
        <v>0</v>
      </c>
    </row>
    <row r="1301" spans="1:6">
      <c r="A1301" t="s">
        <v>55</v>
      </c>
      <c r="B1301">
        <v>3232</v>
      </c>
      <c r="C1301" t="s">
        <v>86</v>
      </c>
      <c r="D1301">
        <v>2009</v>
      </c>
      <c r="E1301" t="s">
        <v>736</v>
      </c>
      <c r="F1301" s="2">
        <v>460.68192576160101</v>
      </c>
    </row>
    <row r="1302" spans="1:6">
      <c r="A1302" t="s">
        <v>55</v>
      </c>
      <c r="B1302">
        <v>3232</v>
      </c>
      <c r="C1302" t="s">
        <v>86</v>
      </c>
      <c r="D1302">
        <v>2009</v>
      </c>
      <c r="E1302" t="s">
        <v>737</v>
      </c>
      <c r="F1302" s="2">
        <v>5085.0525917325003</v>
      </c>
    </row>
    <row r="1303" spans="1:6">
      <c r="A1303" t="s">
        <v>55</v>
      </c>
      <c r="B1303">
        <v>3232</v>
      </c>
      <c r="C1303" t="s">
        <v>86</v>
      </c>
      <c r="D1303">
        <v>2009</v>
      </c>
      <c r="E1303" t="s">
        <v>740</v>
      </c>
      <c r="F1303" s="2">
        <v>5870.0707242690996</v>
      </c>
    </row>
    <row r="1304" spans="1:6">
      <c r="A1304" t="s">
        <v>55</v>
      </c>
      <c r="B1304">
        <v>3232</v>
      </c>
      <c r="C1304" t="s">
        <v>86</v>
      </c>
      <c r="D1304">
        <v>2009</v>
      </c>
      <c r="E1304" t="s">
        <v>745</v>
      </c>
      <c r="F1304" s="2">
        <v>0</v>
      </c>
    </row>
    <row r="1305" spans="1:6">
      <c r="A1305" t="s">
        <v>55</v>
      </c>
      <c r="B1305">
        <v>3232</v>
      </c>
      <c r="C1305" t="s">
        <v>86</v>
      </c>
      <c r="D1305">
        <v>2011</v>
      </c>
      <c r="E1305" t="s">
        <v>742</v>
      </c>
      <c r="F1305" s="2">
        <v>14498.494572366501</v>
      </c>
    </row>
    <row r="1306" spans="1:6">
      <c r="A1306" t="s">
        <v>55</v>
      </c>
      <c r="B1306">
        <v>3232</v>
      </c>
      <c r="C1306" t="s">
        <v>86</v>
      </c>
      <c r="D1306">
        <v>2011</v>
      </c>
      <c r="E1306" t="s">
        <v>738</v>
      </c>
      <c r="F1306" s="2">
        <v>0</v>
      </c>
    </row>
    <row r="1307" spans="1:6">
      <c r="A1307" t="s">
        <v>55</v>
      </c>
      <c r="B1307">
        <v>3232</v>
      </c>
      <c r="C1307" t="s">
        <v>86</v>
      </c>
      <c r="D1307">
        <v>2013</v>
      </c>
      <c r="E1307" t="s">
        <v>744</v>
      </c>
      <c r="F1307" s="2">
        <v>3066.2968695</v>
      </c>
    </row>
    <row r="1308" spans="1:6">
      <c r="A1308" t="s">
        <v>55</v>
      </c>
      <c r="B1308">
        <v>3232</v>
      </c>
      <c r="C1308" t="s">
        <v>86</v>
      </c>
      <c r="D1308">
        <v>2015</v>
      </c>
      <c r="E1308" t="s">
        <v>739</v>
      </c>
      <c r="F1308" s="2">
        <v>4414.2963709817204</v>
      </c>
    </row>
    <row r="1309" spans="1:6">
      <c r="A1309" t="s">
        <v>55</v>
      </c>
      <c r="B1309">
        <v>3232</v>
      </c>
      <c r="C1309" t="s">
        <v>86</v>
      </c>
      <c r="D1309">
        <v>2015</v>
      </c>
      <c r="E1309" t="s">
        <v>740</v>
      </c>
      <c r="F1309" s="2">
        <v>2764.8585570144101</v>
      </c>
    </row>
    <row r="1310" spans="1:6">
      <c r="A1310" t="s">
        <v>55</v>
      </c>
      <c r="B1310">
        <v>3232</v>
      </c>
      <c r="C1310" t="s">
        <v>86</v>
      </c>
      <c r="D1310">
        <v>2015</v>
      </c>
      <c r="E1310" t="s">
        <v>741</v>
      </c>
      <c r="F1310" s="2">
        <v>43560.420397745198</v>
      </c>
    </row>
    <row r="1311" spans="1:6">
      <c r="A1311" t="s">
        <v>55</v>
      </c>
      <c r="B1311">
        <v>3232</v>
      </c>
      <c r="C1311" t="s">
        <v>86</v>
      </c>
      <c r="D1311">
        <v>2016</v>
      </c>
      <c r="E1311" t="s">
        <v>744</v>
      </c>
      <c r="F1311" s="2">
        <v>2407.3808513795002</v>
      </c>
    </row>
    <row r="1312" spans="1:6">
      <c r="A1312" t="s">
        <v>55</v>
      </c>
      <c r="B1312">
        <v>3232</v>
      </c>
      <c r="C1312" t="s">
        <v>86</v>
      </c>
      <c r="D1312">
        <v>2016</v>
      </c>
      <c r="E1312" t="s">
        <v>745</v>
      </c>
      <c r="F1312" s="2">
        <v>0</v>
      </c>
    </row>
    <row r="1313" spans="1:6">
      <c r="A1313" t="s">
        <v>55</v>
      </c>
      <c r="B1313">
        <v>3232</v>
      </c>
      <c r="C1313" t="s">
        <v>86</v>
      </c>
      <c r="D1313">
        <v>2017</v>
      </c>
      <c r="E1313" t="s">
        <v>738</v>
      </c>
      <c r="F1313" s="2">
        <v>0</v>
      </c>
    </row>
    <row r="1314" spans="1:6">
      <c r="A1314" t="s">
        <v>55</v>
      </c>
      <c r="B1314">
        <v>3232</v>
      </c>
      <c r="C1314" t="s">
        <v>86</v>
      </c>
      <c r="D1314">
        <v>2017</v>
      </c>
      <c r="E1314" t="s">
        <v>743</v>
      </c>
      <c r="F1314" s="2">
        <v>0</v>
      </c>
    </row>
    <row r="1315" spans="1:6">
      <c r="A1315" t="s">
        <v>55</v>
      </c>
      <c r="B1315">
        <v>3232</v>
      </c>
      <c r="C1315" t="s">
        <v>86</v>
      </c>
      <c r="D1315">
        <v>2018</v>
      </c>
      <c r="E1315" t="s">
        <v>739</v>
      </c>
      <c r="F1315" s="2">
        <v>4025.4071513173699</v>
      </c>
    </row>
    <row r="1316" spans="1:6">
      <c r="A1316" t="s">
        <v>55</v>
      </c>
      <c r="B1316">
        <v>3232</v>
      </c>
      <c r="C1316" t="s">
        <v>86</v>
      </c>
      <c r="D1316">
        <v>2018</v>
      </c>
      <c r="E1316" t="s">
        <v>741</v>
      </c>
      <c r="F1316" s="2">
        <v>38923.019202547199</v>
      </c>
    </row>
    <row r="1317" spans="1:6">
      <c r="A1317" t="s">
        <v>55</v>
      </c>
      <c r="B1317">
        <v>3232</v>
      </c>
      <c r="C1317" t="s">
        <v>86</v>
      </c>
      <c r="D1317">
        <v>2019</v>
      </c>
      <c r="E1317" t="s">
        <v>736</v>
      </c>
      <c r="F1317" s="2">
        <v>616.85411976519197</v>
      </c>
    </row>
    <row r="1318" spans="1:6">
      <c r="A1318" t="s">
        <v>55</v>
      </c>
      <c r="B1318">
        <v>3232</v>
      </c>
      <c r="C1318" t="s">
        <v>86</v>
      </c>
      <c r="D1318">
        <v>2019</v>
      </c>
      <c r="E1318" t="s">
        <v>737</v>
      </c>
      <c r="F1318" s="2">
        <v>5001.0396799521104</v>
      </c>
    </row>
    <row r="1319" spans="1:6">
      <c r="A1319" t="s">
        <v>55</v>
      </c>
      <c r="B1319">
        <v>3232</v>
      </c>
      <c r="C1319" t="s">
        <v>86</v>
      </c>
      <c r="D1319">
        <v>2019</v>
      </c>
      <c r="E1319" t="s">
        <v>744</v>
      </c>
      <c r="F1319" s="2">
        <v>1955.5721095295</v>
      </c>
    </row>
    <row r="1320" spans="1:6">
      <c r="A1320" t="s">
        <v>55</v>
      </c>
      <c r="B1320">
        <v>3232</v>
      </c>
      <c r="C1320" t="s">
        <v>86</v>
      </c>
      <c r="D1320">
        <v>2019</v>
      </c>
      <c r="E1320" t="s">
        <v>745</v>
      </c>
      <c r="F1320" s="2">
        <v>0</v>
      </c>
    </row>
    <row r="1321" spans="1:6">
      <c r="A1321" t="s">
        <v>55</v>
      </c>
      <c r="B1321">
        <v>3232</v>
      </c>
      <c r="C1321" t="s">
        <v>86</v>
      </c>
      <c r="D1321">
        <v>2020</v>
      </c>
      <c r="E1321" t="s">
        <v>743</v>
      </c>
      <c r="F1321" s="2">
        <v>0</v>
      </c>
    </row>
    <row r="1322" spans="1:6">
      <c r="A1322" t="s">
        <v>55</v>
      </c>
      <c r="B1322">
        <v>3232</v>
      </c>
      <c r="C1322" t="s">
        <v>86</v>
      </c>
      <c r="D1322">
        <v>2021</v>
      </c>
      <c r="E1322" t="s">
        <v>742</v>
      </c>
      <c r="F1322" s="2">
        <v>6873.3090552799504</v>
      </c>
    </row>
    <row r="1323" spans="1:6">
      <c r="A1323" t="s">
        <v>55</v>
      </c>
      <c r="B1323">
        <v>3232</v>
      </c>
      <c r="C1323" t="s">
        <v>86</v>
      </c>
      <c r="D1323">
        <v>2021</v>
      </c>
      <c r="E1323" t="s">
        <v>739</v>
      </c>
      <c r="F1323" s="2">
        <v>3990.3300371625201</v>
      </c>
    </row>
    <row r="1324" spans="1:6">
      <c r="A1324" t="s">
        <v>55</v>
      </c>
      <c r="B1324">
        <v>3232</v>
      </c>
      <c r="C1324" t="s">
        <v>86</v>
      </c>
      <c r="D1324">
        <v>2021</v>
      </c>
      <c r="E1324" t="s">
        <v>741</v>
      </c>
      <c r="F1324" s="2">
        <v>34117.640150897998</v>
      </c>
    </row>
    <row r="1325" spans="1:6">
      <c r="A1325" t="s">
        <v>55</v>
      </c>
      <c r="B1325">
        <v>3232</v>
      </c>
      <c r="C1325" t="s">
        <v>86</v>
      </c>
      <c r="D1325">
        <v>2022</v>
      </c>
      <c r="E1325" t="s">
        <v>736</v>
      </c>
      <c r="F1325" s="2">
        <v>386.27684298757902</v>
      </c>
    </row>
    <row r="1326" spans="1:6">
      <c r="A1326" t="s">
        <v>55</v>
      </c>
      <c r="B1326">
        <v>3232</v>
      </c>
      <c r="C1326" t="s">
        <v>86</v>
      </c>
      <c r="D1326">
        <v>2022</v>
      </c>
      <c r="E1326" t="s">
        <v>737</v>
      </c>
      <c r="F1326" s="2">
        <v>4161.9308194861396</v>
      </c>
    </row>
    <row r="1327" spans="1:6">
      <c r="A1327" t="s">
        <v>55</v>
      </c>
      <c r="B1327">
        <v>3232</v>
      </c>
      <c r="C1327" t="s">
        <v>86</v>
      </c>
      <c r="D1327">
        <v>2022</v>
      </c>
      <c r="E1327" t="s">
        <v>744</v>
      </c>
      <c r="F1327" s="2">
        <v>814.09172705000003</v>
      </c>
    </row>
    <row r="1328" spans="1:6">
      <c r="A1328" t="s">
        <v>55</v>
      </c>
      <c r="B1328">
        <v>3232</v>
      </c>
      <c r="C1328" t="s">
        <v>86</v>
      </c>
      <c r="D1328">
        <v>2022</v>
      </c>
      <c r="E1328" t="s">
        <v>740</v>
      </c>
      <c r="F1328" s="2">
        <v>2116.2727314746098</v>
      </c>
    </row>
    <row r="1329" spans="1:6">
      <c r="A1329" t="s">
        <v>55</v>
      </c>
      <c r="B1329">
        <v>3232</v>
      </c>
      <c r="C1329" t="s">
        <v>86</v>
      </c>
      <c r="D1329">
        <v>2022</v>
      </c>
      <c r="E1329" t="s">
        <v>745</v>
      </c>
      <c r="F1329" s="2">
        <v>0</v>
      </c>
    </row>
    <row r="1330" spans="1:6">
      <c r="A1330" t="s">
        <v>55</v>
      </c>
      <c r="B1330">
        <v>3232</v>
      </c>
      <c r="C1330" t="s">
        <v>86</v>
      </c>
      <c r="D1330">
        <v>2023</v>
      </c>
      <c r="E1330" t="s">
        <v>743</v>
      </c>
      <c r="F1330" s="2">
        <v>0</v>
      </c>
    </row>
    <row r="1331" spans="1:6">
      <c r="A1331" t="s">
        <v>55</v>
      </c>
      <c r="B1331">
        <v>3232</v>
      </c>
      <c r="C1331" t="s">
        <v>86</v>
      </c>
      <c r="D1331">
        <v>2024</v>
      </c>
      <c r="E1331" t="s">
        <v>742</v>
      </c>
      <c r="F1331" s="2">
        <v>5591.5624469248196</v>
      </c>
    </row>
    <row r="1332" spans="1:6">
      <c r="A1332" t="s">
        <v>55</v>
      </c>
      <c r="B1332">
        <v>3232</v>
      </c>
      <c r="C1332" t="s">
        <v>86</v>
      </c>
      <c r="D1332">
        <v>2024</v>
      </c>
      <c r="E1332" t="s">
        <v>741</v>
      </c>
      <c r="F1332" s="2">
        <v>30856.717249820798</v>
      </c>
    </row>
    <row r="1333" spans="1:6">
      <c r="A1333" t="s">
        <v>55</v>
      </c>
      <c r="B1333">
        <v>3234</v>
      </c>
      <c r="C1333" t="s">
        <v>88</v>
      </c>
      <c r="D1333">
        <v>2009</v>
      </c>
      <c r="E1333" t="s">
        <v>736</v>
      </c>
      <c r="F1333" s="2">
        <v>567.91955287890198</v>
      </c>
    </row>
    <row r="1334" spans="1:6">
      <c r="A1334" t="s">
        <v>55</v>
      </c>
      <c r="B1334">
        <v>3234</v>
      </c>
      <c r="C1334" t="s">
        <v>88</v>
      </c>
      <c r="D1334">
        <v>2009</v>
      </c>
      <c r="E1334" t="s">
        <v>737</v>
      </c>
      <c r="F1334" s="2">
        <v>1750.3297312546299</v>
      </c>
    </row>
    <row r="1335" spans="1:6">
      <c r="A1335" t="s">
        <v>55</v>
      </c>
      <c r="B1335">
        <v>3234</v>
      </c>
      <c r="C1335" t="s">
        <v>88</v>
      </c>
      <c r="D1335">
        <v>2009</v>
      </c>
      <c r="E1335" t="s">
        <v>738</v>
      </c>
      <c r="F1335" s="2">
        <v>0</v>
      </c>
    </row>
    <row r="1336" spans="1:6">
      <c r="A1336" t="s">
        <v>55</v>
      </c>
      <c r="B1336">
        <v>3234</v>
      </c>
      <c r="C1336" t="s">
        <v>88</v>
      </c>
      <c r="D1336">
        <v>2009</v>
      </c>
      <c r="E1336" t="s">
        <v>739</v>
      </c>
      <c r="F1336" s="2">
        <v>9285.8362379704795</v>
      </c>
    </row>
    <row r="1337" spans="1:6">
      <c r="A1337" t="s">
        <v>55</v>
      </c>
      <c r="B1337">
        <v>3234</v>
      </c>
      <c r="C1337" t="s">
        <v>88</v>
      </c>
      <c r="D1337">
        <v>2009</v>
      </c>
      <c r="E1337" t="s">
        <v>741</v>
      </c>
      <c r="F1337" s="2">
        <v>29303.160697945601</v>
      </c>
    </row>
    <row r="1338" spans="1:6">
      <c r="A1338" t="s">
        <v>55</v>
      </c>
      <c r="B1338">
        <v>3234</v>
      </c>
      <c r="C1338" t="s">
        <v>88</v>
      </c>
      <c r="D1338">
        <v>2011</v>
      </c>
      <c r="E1338" t="s">
        <v>742</v>
      </c>
      <c r="F1338" s="2">
        <v>3030.3136987304101</v>
      </c>
    </row>
    <row r="1339" spans="1:6">
      <c r="A1339" t="s">
        <v>55</v>
      </c>
      <c r="B1339">
        <v>3234</v>
      </c>
      <c r="C1339" t="s">
        <v>88</v>
      </c>
      <c r="D1339">
        <v>2011</v>
      </c>
      <c r="E1339" t="s">
        <v>743</v>
      </c>
      <c r="F1339" s="2">
        <v>0</v>
      </c>
    </row>
    <row r="1340" spans="1:6">
      <c r="A1340" t="s">
        <v>55</v>
      </c>
      <c r="B1340">
        <v>3234</v>
      </c>
      <c r="C1340" t="s">
        <v>88</v>
      </c>
      <c r="D1340">
        <v>2013</v>
      </c>
      <c r="E1340" t="s">
        <v>744</v>
      </c>
      <c r="F1340" s="2">
        <v>0</v>
      </c>
    </row>
    <row r="1341" spans="1:6">
      <c r="A1341" t="s">
        <v>55</v>
      </c>
      <c r="B1341">
        <v>3234</v>
      </c>
      <c r="C1341" t="s">
        <v>88</v>
      </c>
      <c r="D1341">
        <v>2013</v>
      </c>
      <c r="E1341" t="s">
        <v>740</v>
      </c>
      <c r="F1341" s="2">
        <v>1435.0000243637601</v>
      </c>
    </row>
    <row r="1342" spans="1:6">
      <c r="A1342" t="s">
        <v>55</v>
      </c>
      <c r="B1342">
        <v>3234</v>
      </c>
      <c r="C1342" t="s">
        <v>88</v>
      </c>
      <c r="D1342">
        <v>2013</v>
      </c>
      <c r="E1342" t="s">
        <v>745</v>
      </c>
      <c r="F1342" s="2">
        <v>0</v>
      </c>
    </row>
    <row r="1343" spans="1:6">
      <c r="A1343" t="s">
        <v>55</v>
      </c>
      <c r="B1343">
        <v>3234</v>
      </c>
      <c r="C1343" t="s">
        <v>88</v>
      </c>
      <c r="D1343">
        <v>2015</v>
      </c>
      <c r="E1343" t="s">
        <v>738</v>
      </c>
      <c r="F1343" s="2">
        <v>0</v>
      </c>
    </row>
    <row r="1344" spans="1:6">
      <c r="A1344" t="s">
        <v>55</v>
      </c>
      <c r="B1344">
        <v>3234</v>
      </c>
      <c r="C1344" t="s">
        <v>88</v>
      </c>
      <c r="D1344">
        <v>2015</v>
      </c>
      <c r="E1344" t="s">
        <v>739</v>
      </c>
      <c r="F1344" s="2">
        <v>10601.038255893</v>
      </c>
    </row>
    <row r="1345" spans="1:6">
      <c r="A1345" t="s">
        <v>55</v>
      </c>
      <c r="B1345">
        <v>3234</v>
      </c>
      <c r="C1345" t="s">
        <v>88</v>
      </c>
      <c r="D1345">
        <v>2015</v>
      </c>
      <c r="E1345" t="s">
        <v>741</v>
      </c>
      <c r="F1345" s="2">
        <v>29617.154113015102</v>
      </c>
    </row>
    <row r="1346" spans="1:6">
      <c r="A1346" t="s">
        <v>55</v>
      </c>
      <c r="B1346">
        <v>3234</v>
      </c>
      <c r="C1346" t="s">
        <v>88</v>
      </c>
      <c r="D1346">
        <v>2016</v>
      </c>
      <c r="E1346" t="s">
        <v>736</v>
      </c>
      <c r="F1346" s="2">
        <v>478.26880855756798</v>
      </c>
    </row>
    <row r="1347" spans="1:6">
      <c r="A1347" t="s">
        <v>55</v>
      </c>
      <c r="B1347">
        <v>3234</v>
      </c>
      <c r="C1347" t="s">
        <v>88</v>
      </c>
      <c r="D1347">
        <v>2016</v>
      </c>
      <c r="E1347" t="s">
        <v>737</v>
      </c>
      <c r="F1347" s="2">
        <v>2112.2269365853999</v>
      </c>
    </row>
    <row r="1348" spans="1:6">
      <c r="A1348" t="s">
        <v>55</v>
      </c>
      <c r="B1348">
        <v>3234</v>
      </c>
      <c r="C1348" t="s">
        <v>88</v>
      </c>
      <c r="D1348">
        <v>2016</v>
      </c>
      <c r="E1348" t="s">
        <v>744</v>
      </c>
      <c r="F1348" s="2">
        <v>0</v>
      </c>
    </row>
    <row r="1349" spans="1:6">
      <c r="A1349" t="s">
        <v>55</v>
      </c>
      <c r="B1349">
        <v>3234</v>
      </c>
      <c r="C1349" t="s">
        <v>88</v>
      </c>
      <c r="D1349">
        <v>2016</v>
      </c>
      <c r="E1349" t="s">
        <v>745</v>
      </c>
      <c r="F1349" s="2">
        <v>0</v>
      </c>
    </row>
    <row r="1350" spans="1:6">
      <c r="A1350" t="s">
        <v>55</v>
      </c>
      <c r="B1350">
        <v>3234</v>
      </c>
      <c r="C1350" t="s">
        <v>88</v>
      </c>
      <c r="D1350">
        <v>2017</v>
      </c>
      <c r="E1350" t="s">
        <v>743</v>
      </c>
      <c r="F1350" s="2">
        <v>0</v>
      </c>
    </row>
    <row r="1351" spans="1:6">
      <c r="A1351" t="s">
        <v>55</v>
      </c>
      <c r="B1351">
        <v>3234</v>
      </c>
      <c r="C1351" t="s">
        <v>88</v>
      </c>
      <c r="D1351">
        <v>2018</v>
      </c>
      <c r="E1351" t="s">
        <v>742</v>
      </c>
      <c r="F1351" s="2">
        <v>3234.0376440352402</v>
      </c>
    </row>
    <row r="1352" spans="1:6">
      <c r="A1352" t="s">
        <v>55</v>
      </c>
      <c r="B1352">
        <v>3234</v>
      </c>
      <c r="C1352" t="s">
        <v>88</v>
      </c>
      <c r="D1352">
        <v>2018</v>
      </c>
      <c r="E1352" t="s">
        <v>739</v>
      </c>
      <c r="F1352" s="2">
        <v>11627.474950412599</v>
      </c>
    </row>
    <row r="1353" spans="1:6">
      <c r="A1353" t="s">
        <v>55</v>
      </c>
      <c r="B1353">
        <v>3234</v>
      </c>
      <c r="C1353" t="s">
        <v>88</v>
      </c>
      <c r="D1353">
        <v>2018</v>
      </c>
      <c r="E1353" t="s">
        <v>741</v>
      </c>
      <c r="F1353" s="2">
        <v>28096.731598444199</v>
      </c>
    </row>
    <row r="1354" spans="1:6">
      <c r="A1354" t="s">
        <v>55</v>
      </c>
      <c r="B1354">
        <v>3234</v>
      </c>
      <c r="C1354" t="s">
        <v>88</v>
      </c>
      <c r="D1354">
        <v>2019</v>
      </c>
      <c r="E1354" t="s">
        <v>736</v>
      </c>
      <c r="F1354" s="2">
        <v>458.140191671791</v>
      </c>
    </row>
    <row r="1355" spans="1:6">
      <c r="A1355" t="s">
        <v>55</v>
      </c>
      <c r="B1355">
        <v>3234</v>
      </c>
      <c r="C1355" t="s">
        <v>88</v>
      </c>
      <c r="D1355">
        <v>2019</v>
      </c>
      <c r="E1355" t="s">
        <v>737</v>
      </c>
      <c r="F1355" s="2">
        <v>2051.16170575153</v>
      </c>
    </row>
    <row r="1356" spans="1:6">
      <c r="A1356" t="s">
        <v>55</v>
      </c>
      <c r="B1356">
        <v>3234</v>
      </c>
      <c r="C1356" t="s">
        <v>88</v>
      </c>
      <c r="D1356">
        <v>2019</v>
      </c>
      <c r="E1356" t="s">
        <v>745</v>
      </c>
      <c r="F1356" s="2">
        <v>1.9715190463666099</v>
      </c>
    </row>
    <row r="1357" spans="1:6">
      <c r="A1357" t="s">
        <v>55</v>
      </c>
      <c r="B1357">
        <v>3234</v>
      </c>
      <c r="C1357" t="s">
        <v>88</v>
      </c>
      <c r="D1357">
        <v>2020</v>
      </c>
      <c r="E1357" t="s">
        <v>743</v>
      </c>
      <c r="F1357" s="2">
        <v>0</v>
      </c>
    </row>
    <row r="1358" spans="1:6">
      <c r="A1358" t="s">
        <v>55</v>
      </c>
      <c r="B1358">
        <v>3234</v>
      </c>
      <c r="C1358" t="s">
        <v>88</v>
      </c>
      <c r="D1358">
        <v>2020</v>
      </c>
      <c r="E1358" t="s">
        <v>740</v>
      </c>
      <c r="F1358" s="2">
        <v>874.75555928609003</v>
      </c>
    </row>
    <row r="1359" spans="1:6">
      <c r="A1359" t="s">
        <v>55</v>
      </c>
      <c r="B1359">
        <v>3234</v>
      </c>
      <c r="C1359" t="s">
        <v>88</v>
      </c>
      <c r="D1359">
        <v>2021</v>
      </c>
      <c r="E1359" t="s">
        <v>742</v>
      </c>
      <c r="F1359" s="2">
        <v>4441.2893769254597</v>
      </c>
    </row>
    <row r="1360" spans="1:6">
      <c r="A1360" t="s">
        <v>55</v>
      </c>
      <c r="B1360">
        <v>3234</v>
      </c>
      <c r="C1360" t="s">
        <v>88</v>
      </c>
      <c r="D1360">
        <v>2022</v>
      </c>
      <c r="E1360" t="s">
        <v>736</v>
      </c>
      <c r="F1360" s="2">
        <v>438.43286642763297</v>
      </c>
    </row>
    <row r="1361" spans="1:6">
      <c r="A1361" t="s">
        <v>55</v>
      </c>
      <c r="B1361">
        <v>3234</v>
      </c>
      <c r="C1361" t="s">
        <v>88</v>
      </c>
      <c r="D1361">
        <v>2022</v>
      </c>
      <c r="E1361" t="s">
        <v>737</v>
      </c>
      <c r="F1361" s="2">
        <v>1827.66989816161</v>
      </c>
    </row>
    <row r="1362" spans="1:6">
      <c r="A1362" t="s">
        <v>55</v>
      </c>
      <c r="B1362">
        <v>3234</v>
      </c>
      <c r="C1362" t="s">
        <v>88</v>
      </c>
      <c r="D1362">
        <v>2022</v>
      </c>
      <c r="E1362" t="s">
        <v>738</v>
      </c>
      <c r="F1362" s="2">
        <v>0</v>
      </c>
    </row>
    <row r="1363" spans="1:6">
      <c r="A1363" t="s">
        <v>55</v>
      </c>
      <c r="B1363">
        <v>3234</v>
      </c>
      <c r="C1363" t="s">
        <v>88</v>
      </c>
      <c r="D1363">
        <v>2022</v>
      </c>
      <c r="E1363" t="s">
        <v>739</v>
      </c>
      <c r="F1363" s="2">
        <v>12694.836226457201</v>
      </c>
    </row>
    <row r="1364" spans="1:6">
      <c r="A1364" t="s">
        <v>55</v>
      </c>
      <c r="B1364">
        <v>3234</v>
      </c>
      <c r="C1364" t="s">
        <v>88</v>
      </c>
      <c r="D1364">
        <v>2023</v>
      </c>
      <c r="E1364" t="s">
        <v>744</v>
      </c>
      <c r="F1364" s="2">
        <v>0</v>
      </c>
    </row>
    <row r="1365" spans="1:6">
      <c r="A1365" t="s">
        <v>55</v>
      </c>
      <c r="B1365">
        <v>3234</v>
      </c>
      <c r="C1365" t="s">
        <v>88</v>
      </c>
      <c r="D1365">
        <v>2023</v>
      </c>
      <c r="E1365" t="s">
        <v>740</v>
      </c>
      <c r="F1365" s="2">
        <v>874.03318851771098</v>
      </c>
    </row>
    <row r="1366" spans="1:6">
      <c r="A1366" t="s">
        <v>55</v>
      </c>
      <c r="B1366">
        <v>3234</v>
      </c>
      <c r="C1366" t="s">
        <v>88</v>
      </c>
      <c r="D1366">
        <v>2024</v>
      </c>
      <c r="E1366" t="s">
        <v>742</v>
      </c>
      <c r="F1366" s="2">
        <v>3781.68926897956</v>
      </c>
    </row>
    <row r="1367" spans="1:6">
      <c r="A1367" t="s">
        <v>55</v>
      </c>
      <c r="B1367">
        <v>3236</v>
      </c>
      <c r="C1367" t="s">
        <v>90</v>
      </c>
      <c r="D1367">
        <v>2009</v>
      </c>
      <c r="E1367" t="s">
        <v>742</v>
      </c>
      <c r="F1367" s="2">
        <v>1342.1745658232701</v>
      </c>
    </row>
    <row r="1368" spans="1:6">
      <c r="A1368" t="s">
        <v>55</v>
      </c>
      <c r="B1368">
        <v>3236</v>
      </c>
      <c r="C1368" t="s">
        <v>90</v>
      </c>
      <c r="D1368">
        <v>2009</v>
      </c>
      <c r="E1368" t="s">
        <v>738</v>
      </c>
      <c r="F1368" s="2">
        <v>0</v>
      </c>
    </row>
    <row r="1369" spans="1:6">
      <c r="A1369" t="s">
        <v>55</v>
      </c>
      <c r="B1369">
        <v>3236</v>
      </c>
      <c r="C1369" t="s">
        <v>90</v>
      </c>
      <c r="D1369">
        <v>2011</v>
      </c>
      <c r="E1369" t="s">
        <v>744</v>
      </c>
      <c r="F1369" s="2">
        <v>129.51119750000001</v>
      </c>
    </row>
    <row r="1370" spans="1:6">
      <c r="A1370" t="s">
        <v>55</v>
      </c>
      <c r="B1370">
        <v>3236</v>
      </c>
      <c r="C1370" t="s">
        <v>90</v>
      </c>
      <c r="D1370">
        <v>2011</v>
      </c>
      <c r="E1370" t="s">
        <v>745</v>
      </c>
      <c r="F1370" s="2">
        <v>0</v>
      </c>
    </row>
    <row r="1371" spans="1:6">
      <c r="A1371" t="s">
        <v>55</v>
      </c>
      <c r="B1371">
        <v>3236</v>
      </c>
      <c r="C1371" t="s">
        <v>90</v>
      </c>
      <c r="D1371">
        <v>2013</v>
      </c>
      <c r="E1371" t="s">
        <v>739</v>
      </c>
      <c r="F1371" s="2">
        <v>7707.4540482280499</v>
      </c>
    </row>
    <row r="1372" spans="1:6">
      <c r="A1372" t="s">
        <v>55</v>
      </c>
      <c r="B1372">
        <v>3236</v>
      </c>
      <c r="C1372" t="s">
        <v>90</v>
      </c>
      <c r="D1372">
        <v>2013</v>
      </c>
      <c r="E1372" t="s">
        <v>741</v>
      </c>
      <c r="F1372" s="2">
        <v>14234.8235034069</v>
      </c>
    </row>
    <row r="1373" spans="1:6">
      <c r="A1373" t="s">
        <v>55</v>
      </c>
      <c r="B1373">
        <v>3236</v>
      </c>
      <c r="C1373" t="s">
        <v>90</v>
      </c>
      <c r="D1373">
        <v>2015</v>
      </c>
      <c r="E1373" t="s">
        <v>743</v>
      </c>
      <c r="F1373" s="2">
        <v>0</v>
      </c>
    </row>
    <row r="1374" spans="1:6">
      <c r="A1374" t="s">
        <v>55</v>
      </c>
      <c r="B1374">
        <v>3236</v>
      </c>
      <c r="C1374" t="s">
        <v>90</v>
      </c>
      <c r="D1374">
        <v>2016</v>
      </c>
      <c r="E1374" t="s">
        <v>739</v>
      </c>
      <c r="F1374" s="2">
        <v>8938.7338157187896</v>
      </c>
    </row>
    <row r="1375" spans="1:6">
      <c r="A1375" t="s">
        <v>55</v>
      </c>
      <c r="B1375">
        <v>3236</v>
      </c>
      <c r="C1375" t="s">
        <v>90</v>
      </c>
      <c r="D1375">
        <v>2016</v>
      </c>
      <c r="E1375" t="s">
        <v>741</v>
      </c>
      <c r="F1375" s="2">
        <v>13495.057129402399</v>
      </c>
    </row>
    <row r="1376" spans="1:6">
      <c r="A1376" t="s">
        <v>55</v>
      </c>
      <c r="B1376">
        <v>3236</v>
      </c>
      <c r="C1376" t="s">
        <v>90</v>
      </c>
      <c r="D1376">
        <v>2017</v>
      </c>
      <c r="E1376" t="s">
        <v>736</v>
      </c>
      <c r="F1376" s="2">
        <v>12204.6323259746</v>
      </c>
    </row>
    <row r="1377" spans="1:6">
      <c r="A1377" t="s">
        <v>55</v>
      </c>
      <c r="B1377">
        <v>3236</v>
      </c>
      <c r="C1377" t="s">
        <v>90</v>
      </c>
      <c r="D1377">
        <v>2017</v>
      </c>
      <c r="E1377" t="s">
        <v>737</v>
      </c>
      <c r="F1377" s="2">
        <v>1179.5616632929</v>
      </c>
    </row>
    <row r="1378" spans="1:6">
      <c r="A1378" t="s">
        <v>55</v>
      </c>
      <c r="B1378">
        <v>3236</v>
      </c>
      <c r="C1378" t="s">
        <v>90</v>
      </c>
      <c r="D1378">
        <v>2017</v>
      </c>
      <c r="E1378" t="s">
        <v>744</v>
      </c>
      <c r="F1378" s="2">
        <v>0</v>
      </c>
    </row>
    <row r="1379" spans="1:6">
      <c r="A1379" t="s">
        <v>55</v>
      </c>
      <c r="B1379">
        <v>3236</v>
      </c>
      <c r="C1379" t="s">
        <v>90</v>
      </c>
      <c r="D1379">
        <v>2017</v>
      </c>
      <c r="E1379" t="s">
        <v>740</v>
      </c>
      <c r="F1379" s="2">
        <v>614.29144110550601</v>
      </c>
    </row>
    <row r="1380" spans="1:6">
      <c r="A1380" t="s">
        <v>55</v>
      </c>
      <c r="B1380">
        <v>3236</v>
      </c>
      <c r="C1380" t="s">
        <v>90</v>
      </c>
      <c r="D1380">
        <v>2017</v>
      </c>
      <c r="E1380" t="s">
        <v>745</v>
      </c>
      <c r="F1380" s="2">
        <v>0</v>
      </c>
    </row>
    <row r="1381" spans="1:6">
      <c r="A1381" t="s">
        <v>55</v>
      </c>
      <c r="B1381">
        <v>3236</v>
      </c>
      <c r="C1381" t="s">
        <v>90</v>
      </c>
      <c r="D1381">
        <v>2018</v>
      </c>
      <c r="E1381" t="s">
        <v>743</v>
      </c>
      <c r="F1381" s="2">
        <v>0</v>
      </c>
    </row>
    <row r="1382" spans="1:6">
      <c r="A1382" t="s">
        <v>55</v>
      </c>
      <c r="B1382">
        <v>3236</v>
      </c>
      <c r="C1382" t="s">
        <v>90</v>
      </c>
      <c r="D1382">
        <v>2019</v>
      </c>
      <c r="E1382" t="s">
        <v>742</v>
      </c>
      <c r="F1382" s="2">
        <v>2381.0851718450099</v>
      </c>
    </row>
    <row r="1383" spans="1:6">
      <c r="A1383" t="s">
        <v>55</v>
      </c>
      <c r="B1383">
        <v>3236</v>
      </c>
      <c r="C1383" t="s">
        <v>90</v>
      </c>
      <c r="D1383">
        <v>2019</v>
      </c>
      <c r="E1383" t="s">
        <v>738</v>
      </c>
      <c r="F1383" s="2">
        <v>0</v>
      </c>
    </row>
    <row r="1384" spans="1:6">
      <c r="A1384" t="s">
        <v>55</v>
      </c>
      <c r="B1384">
        <v>3236</v>
      </c>
      <c r="C1384" t="s">
        <v>90</v>
      </c>
      <c r="D1384">
        <v>2019</v>
      </c>
      <c r="E1384" t="s">
        <v>741</v>
      </c>
      <c r="F1384" s="2">
        <v>12458.5722368897</v>
      </c>
    </row>
    <row r="1385" spans="1:6">
      <c r="A1385" t="s">
        <v>55</v>
      </c>
      <c r="B1385">
        <v>3236</v>
      </c>
      <c r="C1385" t="s">
        <v>90</v>
      </c>
      <c r="D1385">
        <v>2020</v>
      </c>
      <c r="E1385" t="s">
        <v>736</v>
      </c>
      <c r="F1385" s="2">
        <v>12394.3030141156</v>
      </c>
    </row>
    <row r="1386" spans="1:6">
      <c r="A1386" t="s">
        <v>55</v>
      </c>
      <c r="B1386">
        <v>3236</v>
      </c>
      <c r="C1386" t="s">
        <v>90</v>
      </c>
      <c r="D1386">
        <v>2020</v>
      </c>
      <c r="E1386" t="s">
        <v>737</v>
      </c>
      <c r="F1386" s="2">
        <v>1165.7139016266999</v>
      </c>
    </row>
    <row r="1387" spans="1:6">
      <c r="A1387" t="s">
        <v>55</v>
      </c>
      <c r="B1387">
        <v>3236</v>
      </c>
      <c r="C1387" t="s">
        <v>90</v>
      </c>
      <c r="D1387">
        <v>2020</v>
      </c>
      <c r="E1387" t="s">
        <v>740</v>
      </c>
      <c r="F1387" s="2">
        <v>572.87054254468899</v>
      </c>
    </row>
    <row r="1388" spans="1:6">
      <c r="A1388" t="s">
        <v>55</v>
      </c>
      <c r="B1388">
        <v>3236</v>
      </c>
      <c r="C1388" t="s">
        <v>90</v>
      </c>
      <c r="D1388">
        <v>2020</v>
      </c>
      <c r="E1388" t="s">
        <v>745</v>
      </c>
      <c r="F1388" s="2">
        <v>0</v>
      </c>
    </row>
    <row r="1389" spans="1:6">
      <c r="A1389" t="s">
        <v>55</v>
      </c>
      <c r="B1389">
        <v>3236</v>
      </c>
      <c r="C1389" t="s">
        <v>90</v>
      </c>
      <c r="D1389">
        <v>2021</v>
      </c>
      <c r="E1389" t="s">
        <v>743</v>
      </c>
      <c r="F1389" s="2">
        <v>0</v>
      </c>
    </row>
    <row r="1390" spans="1:6">
      <c r="A1390" t="s">
        <v>55</v>
      </c>
      <c r="B1390">
        <v>3236</v>
      </c>
      <c r="C1390" t="s">
        <v>90</v>
      </c>
      <c r="D1390">
        <v>2022</v>
      </c>
      <c r="E1390" t="s">
        <v>742</v>
      </c>
      <c r="F1390" s="2">
        <v>2535.0410246669699</v>
      </c>
    </row>
    <row r="1391" spans="1:6">
      <c r="A1391" t="s">
        <v>55</v>
      </c>
      <c r="B1391">
        <v>3236</v>
      </c>
      <c r="C1391" t="s">
        <v>90</v>
      </c>
      <c r="D1391">
        <v>2022</v>
      </c>
      <c r="E1391" t="s">
        <v>738</v>
      </c>
      <c r="F1391" s="2">
        <v>0</v>
      </c>
    </row>
    <row r="1392" spans="1:6">
      <c r="A1392" t="s">
        <v>55</v>
      </c>
      <c r="B1392">
        <v>3236</v>
      </c>
      <c r="C1392" t="s">
        <v>90</v>
      </c>
      <c r="D1392">
        <v>2023</v>
      </c>
      <c r="E1392" t="s">
        <v>736</v>
      </c>
      <c r="F1392" s="2">
        <v>11828.3547220529</v>
      </c>
    </row>
    <row r="1393" spans="1:6">
      <c r="A1393" t="s">
        <v>55</v>
      </c>
      <c r="B1393">
        <v>3236</v>
      </c>
      <c r="C1393" t="s">
        <v>90</v>
      </c>
      <c r="D1393">
        <v>2023</v>
      </c>
      <c r="E1393" t="s">
        <v>737</v>
      </c>
      <c r="F1393" s="2">
        <v>1098.8418012437301</v>
      </c>
    </row>
    <row r="1394" spans="1:6">
      <c r="A1394" t="s">
        <v>55</v>
      </c>
      <c r="B1394">
        <v>3236</v>
      </c>
      <c r="C1394" t="s">
        <v>90</v>
      </c>
      <c r="D1394">
        <v>2023</v>
      </c>
      <c r="E1394" t="s">
        <v>739</v>
      </c>
      <c r="F1394" s="2">
        <v>8409.3779615175299</v>
      </c>
    </row>
    <row r="1395" spans="1:6">
      <c r="A1395" t="s">
        <v>55</v>
      </c>
      <c r="B1395">
        <v>3236</v>
      </c>
      <c r="C1395" t="s">
        <v>90</v>
      </c>
      <c r="D1395">
        <v>2023</v>
      </c>
      <c r="E1395" t="s">
        <v>740</v>
      </c>
      <c r="F1395" s="2">
        <v>593.47585003715403</v>
      </c>
    </row>
    <row r="1396" spans="1:6">
      <c r="A1396" t="s">
        <v>55</v>
      </c>
      <c r="B1396">
        <v>3236</v>
      </c>
      <c r="C1396" t="s">
        <v>90</v>
      </c>
      <c r="D1396">
        <v>2024</v>
      </c>
      <c r="E1396" t="s">
        <v>744</v>
      </c>
      <c r="F1396" s="2">
        <v>51.130440999999998</v>
      </c>
    </row>
    <row r="1397" spans="1:6">
      <c r="A1397" t="s">
        <v>55</v>
      </c>
      <c r="B1397">
        <v>3238</v>
      </c>
      <c r="C1397" t="s">
        <v>92</v>
      </c>
      <c r="D1397">
        <v>2009</v>
      </c>
      <c r="E1397" t="s">
        <v>742</v>
      </c>
      <c r="F1397" s="2">
        <v>3782.99811814435</v>
      </c>
    </row>
    <row r="1398" spans="1:6">
      <c r="A1398" t="s">
        <v>55</v>
      </c>
      <c r="B1398">
        <v>3238</v>
      </c>
      <c r="C1398" t="s">
        <v>92</v>
      </c>
      <c r="D1398">
        <v>2011</v>
      </c>
      <c r="E1398" t="s">
        <v>744</v>
      </c>
      <c r="F1398" s="2">
        <v>0</v>
      </c>
    </row>
    <row r="1399" spans="1:6">
      <c r="A1399" t="s">
        <v>55</v>
      </c>
      <c r="B1399">
        <v>3238</v>
      </c>
      <c r="C1399" t="s">
        <v>92</v>
      </c>
      <c r="D1399">
        <v>2011</v>
      </c>
      <c r="E1399" t="s">
        <v>740</v>
      </c>
      <c r="F1399" s="2">
        <v>2029.88699629694</v>
      </c>
    </row>
    <row r="1400" spans="1:6">
      <c r="A1400" t="s">
        <v>55</v>
      </c>
      <c r="B1400">
        <v>3238</v>
      </c>
      <c r="C1400" t="s">
        <v>92</v>
      </c>
      <c r="D1400">
        <v>2013</v>
      </c>
      <c r="E1400" t="s">
        <v>738</v>
      </c>
      <c r="F1400" s="2">
        <v>228.24817237189299</v>
      </c>
    </row>
    <row r="1401" spans="1:6">
      <c r="A1401" t="s">
        <v>55</v>
      </c>
      <c r="B1401">
        <v>3238</v>
      </c>
      <c r="C1401" t="s">
        <v>92</v>
      </c>
      <c r="D1401">
        <v>2013</v>
      </c>
      <c r="E1401" t="s">
        <v>741</v>
      </c>
      <c r="F1401" s="2">
        <v>22572.215612647</v>
      </c>
    </row>
    <row r="1402" spans="1:6">
      <c r="A1402" t="s">
        <v>55</v>
      </c>
      <c r="B1402">
        <v>3238</v>
      </c>
      <c r="C1402" t="s">
        <v>92</v>
      </c>
      <c r="D1402">
        <v>2015</v>
      </c>
      <c r="E1402" t="s">
        <v>743</v>
      </c>
      <c r="F1402" s="2">
        <v>0</v>
      </c>
    </row>
    <row r="1403" spans="1:6">
      <c r="A1403" t="s">
        <v>55</v>
      </c>
      <c r="B1403">
        <v>3238</v>
      </c>
      <c r="C1403" t="s">
        <v>92</v>
      </c>
      <c r="D1403">
        <v>2015</v>
      </c>
      <c r="E1403" t="s">
        <v>745</v>
      </c>
      <c r="F1403" s="2">
        <v>0</v>
      </c>
    </row>
    <row r="1404" spans="1:6">
      <c r="A1404" t="s">
        <v>55</v>
      </c>
      <c r="B1404">
        <v>3238</v>
      </c>
      <c r="C1404" t="s">
        <v>92</v>
      </c>
      <c r="D1404">
        <v>2016</v>
      </c>
      <c r="E1404" t="s">
        <v>738</v>
      </c>
      <c r="F1404" s="2">
        <v>186.81957777593701</v>
      </c>
    </row>
    <row r="1405" spans="1:6">
      <c r="A1405" t="s">
        <v>55</v>
      </c>
      <c r="B1405">
        <v>3238</v>
      </c>
      <c r="C1405" t="s">
        <v>92</v>
      </c>
      <c r="D1405">
        <v>2016</v>
      </c>
      <c r="E1405" t="s">
        <v>741</v>
      </c>
      <c r="F1405" s="2">
        <v>20998.598781192901</v>
      </c>
    </row>
    <row r="1406" spans="1:6">
      <c r="A1406" t="s">
        <v>55</v>
      </c>
      <c r="B1406">
        <v>3238</v>
      </c>
      <c r="C1406" t="s">
        <v>92</v>
      </c>
      <c r="D1406">
        <v>2017</v>
      </c>
      <c r="E1406" t="s">
        <v>736</v>
      </c>
      <c r="F1406" s="2">
        <v>339.55285173951597</v>
      </c>
    </row>
    <row r="1407" spans="1:6">
      <c r="A1407" t="s">
        <v>55</v>
      </c>
      <c r="B1407">
        <v>3238</v>
      </c>
      <c r="C1407" t="s">
        <v>92</v>
      </c>
      <c r="D1407">
        <v>2017</v>
      </c>
      <c r="E1407" t="s">
        <v>737</v>
      </c>
      <c r="F1407" s="2">
        <v>2156.8589476330799</v>
      </c>
    </row>
    <row r="1408" spans="1:6">
      <c r="A1408" t="s">
        <v>55</v>
      </c>
      <c r="B1408">
        <v>3238</v>
      </c>
      <c r="C1408" t="s">
        <v>92</v>
      </c>
      <c r="D1408">
        <v>2017</v>
      </c>
      <c r="E1408" t="s">
        <v>744</v>
      </c>
      <c r="F1408" s="2">
        <v>0</v>
      </c>
    </row>
    <row r="1409" spans="1:6">
      <c r="A1409" t="s">
        <v>55</v>
      </c>
      <c r="B1409">
        <v>3238</v>
      </c>
      <c r="C1409" t="s">
        <v>92</v>
      </c>
      <c r="D1409">
        <v>2017</v>
      </c>
      <c r="E1409" t="s">
        <v>739</v>
      </c>
      <c r="F1409" s="2">
        <v>14585.100179532001</v>
      </c>
    </row>
    <row r="1410" spans="1:6">
      <c r="A1410" t="s">
        <v>55</v>
      </c>
      <c r="B1410">
        <v>3238</v>
      </c>
      <c r="C1410" t="s">
        <v>92</v>
      </c>
      <c r="D1410">
        <v>2017</v>
      </c>
      <c r="E1410" t="s">
        <v>740</v>
      </c>
      <c r="F1410" s="2">
        <v>1091.72903836245</v>
      </c>
    </row>
    <row r="1411" spans="1:6">
      <c r="A1411" t="s">
        <v>55</v>
      </c>
      <c r="B1411">
        <v>3238</v>
      </c>
      <c r="C1411" t="s">
        <v>92</v>
      </c>
      <c r="D1411">
        <v>2018</v>
      </c>
      <c r="E1411" t="s">
        <v>743</v>
      </c>
      <c r="F1411" s="2">
        <v>0</v>
      </c>
    </row>
    <row r="1412" spans="1:6">
      <c r="A1412" t="s">
        <v>55</v>
      </c>
      <c r="B1412">
        <v>3238</v>
      </c>
      <c r="C1412" t="s">
        <v>92</v>
      </c>
      <c r="D1412">
        <v>2018</v>
      </c>
      <c r="E1412" t="s">
        <v>745</v>
      </c>
      <c r="F1412" s="2">
        <v>0</v>
      </c>
    </row>
    <row r="1413" spans="1:6">
      <c r="A1413" t="s">
        <v>55</v>
      </c>
      <c r="B1413">
        <v>3238</v>
      </c>
      <c r="C1413" t="s">
        <v>92</v>
      </c>
      <c r="D1413">
        <v>2019</v>
      </c>
      <c r="E1413" t="s">
        <v>742</v>
      </c>
      <c r="F1413" s="2">
        <v>7276.8148850520101</v>
      </c>
    </row>
    <row r="1414" spans="1:6">
      <c r="A1414" t="s">
        <v>55</v>
      </c>
      <c r="B1414">
        <v>3238</v>
      </c>
      <c r="C1414" t="s">
        <v>92</v>
      </c>
      <c r="D1414">
        <v>2019</v>
      </c>
      <c r="E1414" t="s">
        <v>738</v>
      </c>
      <c r="F1414" s="2">
        <v>271.09432101136701</v>
      </c>
    </row>
    <row r="1415" spans="1:6">
      <c r="A1415" t="s">
        <v>55</v>
      </c>
      <c r="B1415">
        <v>3238</v>
      </c>
      <c r="C1415" t="s">
        <v>92</v>
      </c>
      <c r="D1415">
        <v>2019</v>
      </c>
      <c r="E1415" t="s">
        <v>741</v>
      </c>
      <c r="F1415" s="2">
        <v>18893.2837366655</v>
      </c>
    </row>
    <row r="1416" spans="1:6">
      <c r="A1416" t="s">
        <v>55</v>
      </c>
      <c r="B1416">
        <v>3238</v>
      </c>
      <c r="C1416" t="s">
        <v>92</v>
      </c>
      <c r="D1416">
        <v>2020</v>
      </c>
      <c r="E1416" t="s">
        <v>736</v>
      </c>
      <c r="F1416" s="2">
        <v>224.245775407168</v>
      </c>
    </row>
    <row r="1417" spans="1:6">
      <c r="A1417" t="s">
        <v>55</v>
      </c>
      <c r="B1417">
        <v>3238</v>
      </c>
      <c r="C1417" t="s">
        <v>92</v>
      </c>
      <c r="D1417">
        <v>2020</v>
      </c>
      <c r="E1417" t="s">
        <v>737</v>
      </c>
      <c r="F1417" s="2">
        <v>2234.3369045874401</v>
      </c>
    </row>
    <row r="1418" spans="1:6">
      <c r="A1418" t="s">
        <v>55</v>
      </c>
      <c r="B1418">
        <v>3238</v>
      </c>
      <c r="C1418" t="s">
        <v>92</v>
      </c>
      <c r="D1418">
        <v>2020</v>
      </c>
      <c r="E1418" t="s">
        <v>744</v>
      </c>
      <c r="F1418" s="2">
        <v>0</v>
      </c>
    </row>
    <row r="1419" spans="1:6">
      <c r="A1419" t="s">
        <v>55</v>
      </c>
      <c r="B1419">
        <v>3238</v>
      </c>
      <c r="C1419" t="s">
        <v>92</v>
      </c>
      <c r="D1419">
        <v>2020</v>
      </c>
      <c r="E1419" t="s">
        <v>739</v>
      </c>
      <c r="F1419" s="2">
        <v>16229.942569553799</v>
      </c>
    </row>
    <row r="1420" spans="1:6">
      <c r="A1420" t="s">
        <v>55</v>
      </c>
      <c r="B1420">
        <v>3238</v>
      </c>
      <c r="C1420" t="s">
        <v>92</v>
      </c>
      <c r="D1420">
        <v>2021</v>
      </c>
      <c r="E1420" t="s">
        <v>743</v>
      </c>
      <c r="F1420" s="2">
        <v>0</v>
      </c>
    </row>
    <row r="1421" spans="1:6">
      <c r="A1421" t="s">
        <v>55</v>
      </c>
      <c r="B1421">
        <v>3238</v>
      </c>
      <c r="C1421" t="s">
        <v>92</v>
      </c>
      <c r="D1421">
        <v>2021</v>
      </c>
      <c r="E1421" t="s">
        <v>745</v>
      </c>
      <c r="F1421" s="2">
        <v>0</v>
      </c>
    </row>
    <row r="1422" spans="1:6">
      <c r="A1422" t="s">
        <v>55</v>
      </c>
      <c r="B1422">
        <v>3238</v>
      </c>
      <c r="C1422" t="s">
        <v>92</v>
      </c>
      <c r="D1422">
        <v>2022</v>
      </c>
      <c r="E1422" t="s">
        <v>742</v>
      </c>
      <c r="F1422" s="2">
        <v>6695.5180076213901</v>
      </c>
    </row>
    <row r="1423" spans="1:6">
      <c r="A1423" t="s">
        <v>55</v>
      </c>
      <c r="B1423">
        <v>3238</v>
      </c>
      <c r="C1423" t="s">
        <v>92</v>
      </c>
      <c r="D1423">
        <v>2023</v>
      </c>
      <c r="E1423" t="s">
        <v>736</v>
      </c>
      <c r="F1423" s="2">
        <v>1222.09233373657</v>
      </c>
    </row>
    <row r="1424" spans="1:6">
      <c r="A1424" t="s">
        <v>55</v>
      </c>
      <c r="B1424">
        <v>3238</v>
      </c>
      <c r="C1424" t="s">
        <v>92</v>
      </c>
      <c r="D1424">
        <v>2023</v>
      </c>
      <c r="E1424" t="s">
        <v>737</v>
      </c>
      <c r="F1424" s="2">
        <v>2196.6530181078901</v>
      </c>
    </row>
    <row r="1425" spans="1:6">
      <c r="A1425" t="s">
        <v>55</v>
      </c>
      <c r="B1425">
        <v>3238</v>
      </c>
      <c r="C1425" t="s">
        <v>92</v>
      </c>
      <c r="D1425">
        <v>2023</v>
      </c>
      <c r="E1425" t="s">
        <v>739</v>
      </c>
      <c r="F1425" s="2">
        <v>16262.6604479327</v>
      </c>
    </row>
    <row r="1426" spans="1:6">
      <c r="A1426" t="s">
        <v>55</v>
      </c>
      <c r="B1426">
        <v>3238</v>
      </c>
      <c r="C1426" t="s">
        <v>92</v>
      </c>
      <c r="D1426">
        <v>2024</v>
      </c>
      <c r="E1426" t="s">
        <v>740</v>
      </c>
      <c r="F1426" s="2">
        <v>1020.36338594266</v>
      </c>
    </row>
    <row r="1427" spans="1:6">
      <c r="A1427" t="s">
        <v>55</v>
      </c>
      <c r="B1427">
        <v>3238</v>
      </c>
      <c r="C1427" t="s">
        <v>92</v>
      </c>
      <c r="D1427">
        <v>2024</v>
      </c>
      <c r="E1427" t="s">
        <v>745</v>
      </c>
      <c r="F1427" s="2">
        <v>0</v>
      </c>
    </row>
    <row r="1428" spans="1:6">
      <c r="A1428" t="s">
        <v>55</v>
      </c>
      <c r="B1428">
        <v>3240</v>
      </c>
      <c r="C1428" t="s">
        <v>94</v>
      </c>
      <c r="D1428">
        <v>2009</v>
      </c>
      <c r="E1428" t="s">
        <v>736</v>
      </c>
      <c r="F1428" s="2">
        <v>1129.36384941341</v>
      </c>
    </row>
    <row r="1429" spans="1:6">
      <c r="A1429" t="s">
        <v>55</v>
      </c>
      <c r="B1429">
        <v>3240</v>
      </c>
      <c r="C1429" t="s">
        <v>94</v>
      </c>
      <c r="D1429">
        <v>2009</v>
      </c>
      <c r="E1429" t="s">
        <v>737</v>
      </c>
      <c r="F1429" s="2">
        <v>5005.1394722736404</v>
      </c>
    </row>
    <row r="1430" spans="1:6">
      <c r="A1430" t="s">
        <v>55</v>
      </c>
      <c r="B1430">
        <v>3240</v>
      </c>
      <c r="C1430" t="s">
        <v>94</v>
      </c>
      <c r="D1430">
        <v>2009</v>
      </c>
      <c r="E1430" t="s">
        <v>745</v>
      </c>
      <c r="F1430" s="2">
        <v>0</v>
      </c>
    </row>
    <row r="1431" spans="1:6">
      <c r="A1431" t="s">
        <v>55</v>
      </c>
      <c r="B1431">
        <v>3240</v>
      </c>
      <c r="C1431" t="s">
        <v>94</v>
      </c>
      <c r="D1431">
        <v>2011</v>
      </c>
      <c r="E1431" t="s">
        <v>742</v>
      </c>
      <c r="F1431" s="2">
        <v>8443.7013083617894</v>
      </c>
    </row>
    <row r="1432" spans="1:6">
      <c r="A1432" t="s">
        <v>55</v>
      </c>
      <c r="B1432">
        <v>3240</v>
      </c>
      <c r="C1432" t="s">
        <v>94</v>
      </c>
      <c r="D1432">
        <v>2011</v>
      </c>
      <c r="E1432" t="s">
        <v>739</v>
      </c>
      <c r="F1432" s="2">
        <v>16834.0852068235</v>
      </c>
    </row>
    <row r="1433" spans="1:6">
      <c r="A1433" t="s">
        <v>55</v>
      </c>
      <c r="B1433">
        <v>3240</v>
      </c>
      <c r="C1433" t="s">
        <v>94</v>
      </c>
      <c r="D1433">
        <v>2011</v>
      </c>
      <c r="E1433" t="s">
        <v>741</v>
      </c>
      <c r="F1433" s="2">
        <v>73091.026093054796</v>
      </c>
    </row>
    <row r="1434" spans="1:6">
      <c r="A1434" t="s">
        <v>55</v>
      </c>
      <c r="B1434">
        <v>3240</v>
      </c>
      <c r="C1434" t="s">
        <v>94</v>
      </c>
      <c r="D1434">
        <v>2013</v>
      </c>
      <c r="E1434" t="s">
        <v>743</v>
      </c>
      <c r="F1434" s="2">
        <v>0</v>
      </c>
    </row>
    <row r="1435" spans="1:6">
      <c r="A1435" t="s">
        <v>55</v>
      </c>
      <c r="B1435">
        <v>3240</v>
      </c>
      <c r="C1435" t="s">
        <v>94</v>
      </c>
      <c r="D1435">
        <v>2015</v>
      </c>
      <c r="E1435" t="s">
        <v>736</v>
      </c>
      <c r="F1435" s="2">
        <v>1663.1388730045801</v>
      </c>
    </row>
    <row r="1436" spans="1:6">
      <c r="A1436" t="s">
        <v>55</v>
      </c>
      <c r="B1436">
        <v>3240</v>
      </c>
      <c r="C1436" t="s">
        <v>94</v>
      </c>
      <c r="D1436">
        <v>2015</v>
      </c>
      <c r="E1436" t="s">
        <v>737</v>
      </c>
      <c r="F1436" s="2">
        <v>5817.3068503628001</v>
      </c>
    </row>
    <row r="1437" spans="1:6">
      <c r="A1437" t="s">
        <v>55</v>
      </c>
      <c r="B1437">
        <v>3240</v>
      </c>
      <c r="C1437" t="s">
        <v>94</v>
      </c>
      <c r="D1437">
        <v>2015</v>
      </c>
      <c r="E1437" t="s">
        <v>744</v>
      </c>
      <c r="F1437" s="2">
        <v>0</v>
      </c>
    </row>
    <row r="1438" spans="1:6">
      <c r="A1438" t="s">
        <v>55</v>
      </c>
      <c r="B1438">
        <v>3240</v>
      </c>
      <c r="C1438" t="s">
        <v>94</v>
      </c>
      <c r="D1438">
        <v>2015</v>
      </c>
      <c r="E1438" t="s">
        <v>740</v>
      </c>
      <c r="F1438" s="2">
        <v>2953.7152854727901</v>
      </c>
    </row>
    <row r="1439" spans="1:6">
      <c r="A1439" t="s">
        <v>55</v>
      </c>
      <c r="B1439">
        <v>3240</v>
      </c>
      <c r="C1439" t="s">
        <v>94</v>
      </c>
      <c r="D1439">
        <v>2017</v>
      </c>
      <c r="E1439" t="s">
        <v>742</v>
      </c>
      <c r="F1439" s="2">
        <v>8292.6645246847092</v>
      </c>
    </row>
    <row r="1440" spans="1:6">
      <c r="A1440" t="s">
        <v>55</v>
      </c>
      <c r="B1440">
        <v>3240</v>
      </c>
      <c r="C1440" t="s">
        <v>94</v>
      </c>
      <c r="D1440">
        <v>2017</v>
      </c>
      <c r="E1440" t="s">
        <v>738</v>
      </c>
      <c r="F1440" s="2">
        <v>0</v>
      </c>
    </row>
    <row r="1441" spans="1:6">
      <c r="A1441" t="s">
        <v>55</v>
      </c>
      <c r="B1441">
        <v>3240</v>
      </c>
      <c r="C1441" t="s">
        <v>94</v>
      </c>
      <c r="D1441">
        <v>2018</v>
      </c>
      <c r="E1441" t="s">
        <v>736</v>
      </c>
      <c r="F1441" s="2">
        <v>1367.30432971921</v>
      </c>
    </row>
    <row r="1442" spans="1:6">
      <c r="A1442" t="s">
        <v>55</v>
      </c>
      <c r="B1442">
        <v>3240</v>
      </c>
      <c r="C1442" t="s">
        <v>94</v>
      </c>
      <c r="D1442">
        <v>2018</v>
      </c>
      <c r="E1442" t="s">
        <v>744</v>
      </c>
      <c r="F1442" s="2">
        <v>0</v>
      </c>
    </row>
    <row r="1443" spans="1:6">
      <c r="A1443" t="s">
        <v>55</v>
      </c>
      <c r="B1443">
        <v>3240</v>
      </c>
      <c r="C1443" t="s">
        <v>94</v>
      </c>
      <c r="D1443">
        <v>2018</v>
      </c>
      <c r="E1443" t="s">
        <v>739</v>
      </c>
      <c r="F1443" s="2">
        <v>16579.985882002198</v>
      </c>
    </row>
    <row r="1444" spans="1:6">
      <c r="A1444" t="s">
        <v>55</v>
      </c>
      <c r="B1444">
        <v>3240</v>
      </c>
      <c r="C1444" t="s">
        <v>94</v>
      </c>
      <c r="D1444">
        <v>2018</v>
      </c>
      <c r="E1444" t="s">
        <v>740</v>
      </c>
      <c r="F1444" s="2">
        <v>2527.6587266991801</v>
      </c>
    </row>
    <row r="1445" spans="1:6">
      <c r="A1445" t="s">
        <v>55</v>
      </c>
      <c r="B1445">
        <v>3240</v>
      </c>
      <c r="C1445" t="s">
        <v>94</v>
      </c>
      <c r="D1445">
        <v>2018</v>
      </c>
      <c r="E1445" t="s">
        <v>741</v>
      </c>
      <c r="F1445" s="2">
        <v>66222.026705092198</v>
      </c>
    </row>
    <row r="1446" spans="1:6">
      <c r="A1446" t="s">
        <v>55</v>
      </c>
      <c r="B1446">
        <v>3240</v>
      </c>
      <c r="C1446" t="s">
        <v>94</v>
      </c>
      <c r="D1446">
        <v>2019</v>
      </c>
      <c r="E1446" t="s">
        <v>745</v>
      </c>
      <c r="F1446" s="2">
        <v>0</v>
      </c>
    </row>
    <row r="1447" spans="1:6">
      <c r="A1447" t="s">
        <v>55</v>
      </c>
      <c r="B1447">
        <v>3240</v>
      </c>
      <c r="C1447" t="s">
        <v>94</v>
      </c>
      <c r="D1447">
        <v>2020</v>
      </c>
      <c r="E1447" t="s">
        <v>742</v>
      </c>
      <c r="F1447" s="2">
        <v>11229.684492799801</v>
      </c>
    </row>
    <row r="1448" spans="1:6">
      <c r="A1448" t="s">
        <v>55</v>
      </c>
      <c r="B1448">
        <v>3240</v>
      </c>
      <c r="C1448" t="s">
        <v>94</v>
      </c>
      <c r="D1448">
        <v>2020</v>
      </c>
      <c r="E1448" t="s">
        <v>738</v>
      </c>
      <c r="F1448" s="2">
        <v>0</v>
      </c>
    </row>
    <row r="1449" spans="1:6">
      <c r="A1449" t="s">
        <v>55</v>
      </c>
      <c r="B1449">
        <v>3240</v>
      </c>
      <c r="C1449" t="s">
        <v>94</v>
      </c>
      <c r="D1449">
        <v>2020</v>
      </c>
      <c r="E1449" t="s">
        <v>743</v>
      </c>
      <c r="F1449" s="2">
        <v>0</v>
      </c>
    </row>
    <row r="1450" spans="1:6">
      <c r="A1450" t="s">
        <v>55</v>
      </c>
      <c r="B1450">
        <v>3240</v>
      </c>
      <c r="C1450" t="s">
        <v>94</v>
      </c>
      <c r="D1450">
        <v>2021</v>
      </c>
      <c r="E1450" t="s">
        <v>744</v>
      </c>
      <c r="F1450" s="2">
        <v>0</v>
      </c>
    </row>
    <row r="1451" spans="1:6">
      <c r="A1451" t="s">
        <v>55</v>
      </c>
      <c r="B1451">
        <v>3240</v>
      </c>
      <c r="C1451" t="s">
        <v>94</v>
      </c>
      <c r="D1451">
        <v>2021</v>
      </c>
      <c r="E1451" t="s">
        <v>739</v>
      </c>
      <c r="F1451" s="2">
        <v>18136.3057676227</v>
      </c>
    </row>
    <row r="1452" spans="1:6">
      <c r="A1452" t="s">
        <v>55</v>
      </c>
      <c r="B1452">
        <v>3240</v>
      </c>
      <c r="C1452" t="s">
        <v>94</v>
      </c>
      <c r="D1452">
        <v>2021</v>
      </c>
      <c r="E1452" t="s">
        <v>741</v>
      </c>
      <c r="F1452" s="2">
        <v>62881.916894955502</v>
      </c>
    </row>
    <row r="1453" spans="1:6">
      <c r="A1453" t="s">
        <v>55</v>
      </c>
      <c r="B1453">
        <v>3240</v>
      </c>
      <c r="C1453" t="s">
        <v>94</v>
      </c>
      <c r="D1453">
        <v>2022</v>
      </c>
      <c r="E1453" t="s">
        <v>737</v>
      </c>
      <c r="F1453" s="2">
        <v>4946.7450690349096</v>
      </c>
    </row>
    <row r="1454" spans="1:6">
      <c r="A1454" t="s">
        <v>55</v>
      </c>
      <c r="B1454">
        <v>3240</v>
      </c>
      <c r="C1454" t="s">
        <v>94</v>
      </c>
      <c r="D1454">
        <v>2022</v>
      </c>
      <c r="E1454" t="s">
        <v>745</v>
      </c>
      <c r="F1454" s="2">
        <v>0.137481691283841</v>
      </c>
    </row>
    <row r="1455" spans="1:6">
      <c r="A1455" t="s">
        <v>55</v>
      </c>
      <c r="B1455">
        <v>3240</v>
      </c>
      <c r="C1455" t="s">
        <v>94</v>
      </c>
      <c r="D1455">
        <v>2023</v>
      </c>
      <c r="E1455" t="s">
        <v>743</v>
      </c>
      <c r="F1455" s="2">
        <v>0</v>
      </c>
    </row>
    <row r="1456" spans="1:6">
      <c r="A1456" t="s">
        <v>55</v>
      </c>
      <c r="B1456">
        <v>3240</v>
      </c>
      <c r="C1456" t="s">
        <v>94</v>
      </c>
      <c r="D1456">
        <v>2024</v>
      </c>
      <c r="E1456" t="s">
        <v>739</v>
      </c>
      <c r="F1456" s="2">
        <v>16326.085687016001</v>
      </c>
    </row>
    <row r="1457" spans="1:6">
      <c r="A1457" t="s">
        <v>55</v>
      </c>
      <c r="B1457">
        <v>3240</v>
      </c>
      <c r="C1457" t="s">
        <v>94</v>
      </c>
      <c r="D1457">
        <v>2024</v>
      </c>
      <c r="E1457" t="s">
        <v>741</v>
      </c>
      <c r="F1457" s="2">
        <v>59060.641274267597</v>
      </c>
    </row>
    <row r="1458" spans="1:6">
      <c r="A1458" t="s">
        <v>55</v>
      </c>
      <c r="B1458">
        <v>3242</v>
      </c>
      <c r="C1458" t="s">
        <v>96</v>
      </c>
      <c r="D1458">
        <v>2009</v>
      </c>
      <c r="E1458" t="s">
        <v>743</v>
      </c>
      <c r="F1458" s="2">
        <v>0</v>
      </c>
    </row>
    <row r="1459" spans="1:6">
      <c r="A1459" t="s">
        <v>55</v>
      </c>
      <c r="B1459">
        <v>3242</v>
      </c>
      <c r="C1459" t="s">
        <v>96</v>
      </c>
      <c r="D1459">
        <v>2009</v>
      </c>
      <c r="E1459" t="s">
        <v>745</v>
      </c>
      <c r="F1459" s="2">
        <v>0</v>
      </c>
    </row>
    <row r="1460" spans="1:6">
      <c r="A1460" t="s">
        <v>55</v>
      </c>
      <c r="B1460">
        <v>3242</v>
      </c>
      <c r="C1460" t="s">
        <v>96</v>
      </c>
      <c r="D1460">
        <v>2011</v>
      </c>
      <c r="E1460" t="s">
        <v>736</v>
      </c>
      <c r="F1460" s="2">
        <v>305.09663130295598</v>
      </c>
    </row>
    <row r="1461" spans="1:6">
      <c r="A1461" t="s">
        <v>55</v>
      </c>
      <c r="B1461">
        <v>3242</v>
      </c>
      <c r="C1461" t="s">
        <v>96</v>
      </c>
      <c r="D1461">
        <v>2011</v>
      </c>
      <c r="E1461" t="s">
        <v>737</v>
      </c>
      <c r="F1461" s="2">
        <v>416.60325923302298</v>
      </c>
    </row>
    <row r="1462" spans="1:6">
      <c r="A1462" t="s">
        <v>55</v>
      </c>
      <c r="B1462">
        <v>3242</v>
      </c>
      <c r="C1462" t="s">
        <v>96</v>
      </c>
      <c r="D1462">
        <v>2013</v>
      </c>
      <c r="E1462" t="s">
        <v>742</v>
      </c>
      <c r="F1462" s="2">
        <v>1755.4538008152699</v>
      </c>
    </row>
    <row r="1463" spans="1:6">
      <c r="A1463" t="s">
        <v>55</v>
      </c>
      <c r="B1463">
        <v>3242</v>
      </c>
      <c r="C1463" t="s">
        <v>96</v>
      </c>
      <c r="D1463">
        <v>2015</v>
      </c>
      <c r="E1463" t="s">
        <v>744</v>
      </c>
      <c r="F1463" s="2">
        <v>0</v>
      </c>
    </row>
    <row r="1464" spans="1:6">
      <c r="A1464" t="s">
        <v>55</v>
      </c>
      <c r="B1464">
        <v>3242</v>
      </c>
      <c r="C1464" t="s">
        <v>96</v>
      </c>
      <c r="D1464">
        <v>2015</v>
      </c>
      <c r="E1464" t="s">
        <v>740</v>
      </c>
      <c r="F1464" s="2">
        <v>439.16005413988597</v>
      </c>
    </row>
    <row r="1465" spans="1:6">
      <c r="A1465" t="s">
        <v>55</v>
      </c>
      <c r="B1465">
        <v>3242</v>
      </c>
      <c r="C1465" t="s">
        <v>96</v>
      </c>
      <c r="D1465">
        <v>2015</v>
      </c>
      <c r="E1465" t="s">
        <v>745</v>
      </c>
      <c r="F1465" s="2">
        <v>0</v>
      </c>
    </row>
    <row r="1466" spans="1:6">
      <c r="A1466" t="s">
        <v>55</v>
      </c>
      <c r="B1466">
        <v>3242</v>
      </c>
      <c r="C1466" t="s">
        <v>96</v>
      </c>
      <c r="D1466">
        <v>2016</v>
      </c>
      <c r="E1466" t="s">
        <v>742</v>
      </c>
      <c r="F1466" s="2">
        <v>1787.1101430905701</v>
      </c>
    </row>
    <row r="1467" spans="1:6">
      <c r="A1467" t="s">
        <v>55</v>
      </c>
      <c r="B1467">
        <v>3242</v>
      </c>
      <c r="C1467" t="s">
        <v>96</v>
      </c>
      <c r="D1467">
        <v>2017</v>
      </c>
      <c r="E1467" t="s">
        <v>736</v>
      </c>
      <c r="F1467" s="2">
        <v>240.55272775693001</v>
      </c>
    </row>
    <row r="1468" spans="1:6">
      <c r="A1468" t="s">
        <v>55</v>
      </c>
      <c r="B1468">
        <v>3242</v>
      </c>
      <c r="C1468" t="s">
        <v>96</v>
      </c>
      <c r="D1468">
        <v>2017</v>
      </c>
      <c r="E1468" t="s">
        <v>738</v>
      </c>
      <c r="F1468" s="2">
        <v>0</v>
      </c>
    </row>
    <row r="1469" spans="1:6">
      <c r="A1469" t="s">
        <v>55</v>
      </c>
      <c r="B1469">
        <v>3242</v>
      </c>
      <c r="C1469" t="s">
        <v>96</v>
      </c>
      <c r="D1469">
        <v>2017</v>
      </c>
      <c r="E1469" t="s">
        <v>739</v>
      </c>
      <c r="F1469" s="2">
        <v>3927.9847646275002</v>
      </c>
    </row>
    <row r="1470" spans="1:6">
      <c r="A1470" t="s">
        <v>55</v>
      </c>
      <c r="B1470">
        <v>3242</v>
      </c>
      <c r="C1470" t="s">
        <v>96</v>
      </c>
      <c r="D1470">
        <v>2017</v>
      </c>
      <c r="E1470" t="s">
        <v>741</v>
      </c>
      <c r="F1470" s="2">
        <v>4186.0761645624398</v>
      </c>
    </row>
    <row r="1471" spans="1:6">
      <c r="A1471" t="s">
        <v>55</v>
      </c>
      <c r="B1471">
        <v>3242</v>
      </c>
      <c r="C1471" t="s">
        <v>96</v>
      </c>
      <c r="D1471">
        <v>2018</v>
      </c>
      <c r="E1471" t="s">
        <v>744</v>
      </c>
      <c r="F1471" s="2">
        <v>0</v>
      </c>
    </row>
    <row r="1472" spans="1:6">
      <c r="A1472" t="s">
        <v>55</v>
      </c>
      <c r="B1472">
        <v>3242</v>
      </c>
      <c r="C1472" t="s">
        <v>96</v>
      </c>
      <c r="D1472">
        <v>2018</v>
      </c>
      <c r="E1472" t="s">
        <v>740</v>
      </c>
      <c r="F1472" s="2">
        <v>485.40012480275601</v>
      </c>
    </row>
    <row r="1473" spans="1:6">
      <c r="A1473" t="s">
        <v>55</v>
      </c>
      <c r="B1473">
        <v>3242</v>
      </c>
      <c r="C1473" t="s">
        <v>96</v>
      </c>
      <c r="D1473">
        <v>2019</v>
      </c>
      <c r="E1473" t="s">
        <v>742</v>
      </c>
      <c r="F1473" s="2">
        <v>1629.1772854364599</v>
      </c>
    </row>
    <row r="1474" spans="1:6">
      <c r="A1474" t="s">
        <v>55</v>
      </c>
      <c r="B1474">
        <v>3242</v>
      </c>
      <c r="C1474" t="s">
        <v>96</v>
      </c>
      <c r="D1474">
        <v>2019</v>
      </c>
      <c r="E1474" t="s">
        <v>743</v>
      </c>
      <c r="F1474" s="2">
        <v>0</v>
      </c>
    </row>
    <row r="1475" spans="1:6">
      <c r="A1475" t="s">
        <v>55</v>
      </c>
      <c r="B1475">
        <v>3242</v>
      </c>
      <c r="C1475" t="s">
        <v>96</v>
      </c>
      <c r="D1475">
        <v>2020</v>
      </c>
      <c r="E1475" t="s">
        <v>738</v>
      </c>
      <c r="F1475" s="2">
        <v>0</v>
      </c>
    </row>
    <row r="1476" spans="1:6">
      <c r="A1476" t="s">
        <v>55</v>
      </c>
      <c r="B1476">
        <v>3242</v>
      </c>
      <c r="C1476" t="s">
        <v>96</v>
      </c>
      <c r="D1476">
        <v>2020</v>
      </c>
      <c r="E1476" t="s">
        <v>739</v>
      </c>
      <c r="F1476" s="2">
        <v>3450.43498134623</v>
      </c>
    </row>
    <row r="1477" spans="1:6">
      <c r="A1477" t="s">
        <v>55</v>
      </c>
      <c r="B1477">
        <v>3242</v>
      </c>
      <c r="C1477" t="s">
        <v>96</v>
      </c>
      <c r="D1477">
        <v>2020</v>
      </c>
      <c r="E1477" t="s">
        <v>741</v>
      </c>
      <c r="F1477" s="2">
        <v>3894.9461061428301</v>
      </c>
    </row>
    <row r="1478" spans="1:6">
      <c r="A1478" t="s">
        <v>55</v>
      </c>
      <c r="B1478">
        <v>3242</v>
      </c>
      <c r="C1478" t="s">
        <v>96</v>
      </c>
      <c r="D1478">
        <v>2021</v>
      </c>
      <c r="E1478" t="s">
        <v>736</v>
      </c>
      <c r="F1478" s="2">
        <v>224.93403546733899</v>
      </c>
    </row>
    <row r="1479" spans="1:6">
      <c r="A1479" t="s">
        <v>55</v>
      </c>
      <c r="B1479">
        <v>3242</v>
      </c>
      <c r="C1479" t="s">
        <v>96</v>
      </c>
      <c r="D1479">
        <v>2021</v>
      </c>
      <c r="E1479" t="s">
        <v>737</v>
      </c>
      <c r="F1479" s="2">
        <v>437.49879177547803</v>
      </c>
    </row>
    <row r="1480" spans="1:6">
      <c r="A1480" t="s">
        <v>55</v>
      </c>
      <c r="B1480">
        <v>3242</v>
      </c>
      <c r="C1480" t="s">
        <v>96</v>
      </c>
      <c r="D1480">
        <v>2021</v>
      </c>
      <c r="E1480" t="s">
        <v>744</v>
      </c>
      <c r="F1480" s="2">
        <v>0</v>
      </c>
    </row>
    <row r="1481" spans="1:6">
      <c r="A1481" t="s">
        <v>55</v>
      </c>
      <c r="B1481">
        <v>3242</v>
      </c>
      <c r="C1481" t="s">
        <v>96</v>
      </c>
      <c r="D1481">
        <v>2021</v>
      </c>
      <c r="E1481" t="s">
        <v>740</v>
      </c>
      <c r="F1481" s="2">
        <v>380.43113552621998</v>
      </c>
    </row>
    <row r="1482" spans="1:6">
      <c r="A1482" t="s">
        <v>55</v>
      </c>
      <c r="B1482">
        <v>3242</v>
      </c>
      <c r="C1482" t="s">
        <v>96</v>
      </c>
      <c r="D1482">
        <v>2022</v>
      </c>
      <c r="E1482" t="s">
        <v>743</v>
      </c>
      <c r="F1482" s="2">
        <v>0</v>
      </c>
    </row>
    <row r="1483" spans="1:6">
      <c r="A1483" t="s">
        <v>55</v>
      </c>
      <c r="B1483">
        <v>3242</v>
      </c>
      <c r="C1483" t="s">
        <v>96</v>
      </c>
      <c r="D1483">
        <v>2022</v>
      </c>
      <c r="E1483" t="s">
        <v>745</v>
      </c>
      <c r="F1483" s="2">
        <v>0</v>
      </c>
    </row>
    <row r="1484" spans="1:6">
      <c r="A1484" t="s">
        <v>55</v>
      </c>
      <c r="B1484">
        <v>3242</v>
      </c>
      <c r="C1484" t="s">
        <v>96</v>
      </c>
      <c r="D1484">
        <v>2023</v>
      </c>
      <c r="E1484" t="s">
        <v>742</v>
      </c>
      <c r="F1484" s="2">
        <v>1228.9047559481401</v>
      </c>
    </row>
    <row r="1485" spans="1:6">
      <c r="A1485" t="s">
        <v>55</v>
      </c>
      <c r="B1485">
        <v>3242</v>
      </c>
      <c r="C1485" t="s">
        <v>96</v>
      </c>
      <c r="D1485">
        <v>2023</v>
      </c>
      <c r="E1485" t="s">
        <v>739</v>
      </c>
      <c r="F1485" s="2">
        <v>3473.18643225199</v>
      </c>
    </row>
    <row r="1486" spans="1:6">
      <c r="A1486" t="s">
        <v>55</v>
      </c>
      <c r="B1486">
        <v>3242</v>
      </c>
      <c r="C1486" t="s">
        <v>96</v>
      </c>
      <c r="D1486">
        <v>2023</v>
      </c>
      <c r="E1486" t="s">
        <v>741</v>
      </c>
      <c r="F1486" s="2">
        <v>3809.2361169482801</v>
      </c>
    </row>
    <row r="1487" spans="1:6">
      <c r="A1487" t="s">
        <v>55</v>
      </c>
      <c r="B1487">
        <v>3242</v>
      </c>
      <c r="C1487" t="s">
        <v>96</v>
      </c>
      <c r="D1487">
        <v>2024</v>
      </c>
      <c r="E1487" t="s">
        <v>736</v>
      </c>
      <c r="F1487" s="2">
        <v>308.193932552609</v>
      </c>
    </row>
    <row r="1488" spans="1:6">
      <c r="A1488" t="s">
        <v>55</v>
      </c>
      <c r="B1488">
        <v>3242</v>
      </c>
      <c r="C1488" t="s">
        <v>96</v>
      </c>
      <c r="D1488">
        <v>2024</v>
      </c>
      <c r="E1488" t="s">
        <v>737</v>
      </c>
      <c r="F1488" s="2">
        <v>416.461936008245</v>
      </c>
    </row>
    <row r="1489" spans="1:6">
      <c r="A1489" t="s">
        <v>98</v>
      </c>
      <c r="B1489">
        <v>3301</v>
      </c>
      <c r="C1489" t="s">
        <v>99</v>
      </c>
      <c r="D1489">
        <v>2009</v>
      </c>
      <c r="E1489" t="s">
        <v>736</v>
      </c>
      <c r="F1489" s="2">
        <v>44665.978409143703</v>
      </c>
    </row>
    <row r="1490" spans="1:6">
      <c r="A1490" t="s">
        <v>98</v>
      </c>
      <c r="B1490">
        <v>3301</v>
      </c>
      <c r="C1490" t="s">
        <v>99</v>
      </c>
      <c r="D1490">
        <v>2009</v>
      </c>
      <c r="E1490" t="s">
        <v>737</v>
      </c>
      <c r="F1490" s="2">
        <v>11736.1796964472</v>
      </c>
    </row>
    <row r="1491" spans="1:6">
      <c r="A1491" t="s">
        <v>98</v>
      </c>
      <c r="B1491">
        <v>3301</v>
      </c>
      <c r="C1491" t="s">
        <v>99</v>
      </c>
      <c r="D1491">
        <v>2009</v>
      </c>
      <c r="E1491" t="s">
        <v>744</v>
      </c>
      <c r="F1491" s="2">
        <v>36546.181467877002</v>
      </c>
    </row>
    <row r="1492" spans="1:6">
      <c r="A1492" t="s">
        <v>98</v>
      </c>
      <c r="B1492">
        <v>3301</v>
      </c>
      <c r="C1492" t="s">
        <v>99</v>
      </c>
      <c r="D1492">
        <v>2009</v>
      </c>
      <c r="E1492" t="s">
        <v>740</v>
      </c>
      <c r="F1492" s="2">
        <v>35578.693753829597</v>
      </c>
    </row>
    <row r="1493" spans="1:6">
      <c r="A1493" t="s">
        <v>98</v>
      </c>
      <c r="B1493">
        <v>3301</v>
      </c>
      <c r="C1493" t="s">
        <v>99</v>
      </c>
      <c r="D1493">
        <v>2009</v>
      </c>
      <c r="E1493" t="s">
        <v>745</v>
      </c>
      <c r="F1493" s="2">
        <v>8357.9291805534904</v>
      </c>
    </row>
    <row r="1494" spans="1:6">
      <c r="A1494" t="s">
        <v>98</v>
      </c>
      <c r="B1494">
        <v>3301</v>
      </c>
      <c r="C1494" t="s">
        <v>99</v>
      </c>
      <c r="D1494">
        <v>2011</v>
      </c>
      <c r="E1494" t="s">
        <v>742</v>
      </c>
      <c r="F1494" s="2">
        <v>21705.830204703099</v>
      </c>
    </row>
    <row r="1495" spans="1:6">
      <c r="A1495" t="s">
        <v>98</v>
      </c>
      <c r="B1495">
        <v>3301</v>
      </c>
      <c r="C1495" t="s">
        <v>99</v>
      </c>
      <c r="D1495">
        <v>2011</v>
      </c>
      <c r="E1495" t="s">
        <v>738</v>
      </c>
      <c r="F1495" s="2">
        <v>6310.1190642399997</v>
      </c>
    </row>
    <row r="1496" spans="1:6">
      <c r="A1496" t="s">
        <v>98</v>
      </c>
      <c r="B1496">
        <v>3301</v>
      </c>
      <c r="C1496" t="s">
        <v>99</v>
      </c>
      <c r="D1496">
        <v>2011</v>
      </c>
      <c r="E1496" t="s">
        <v>739</v>
      </c>
      <c r="F1496" s="2">
        <v>5806.78469456937</v>
      </c>
    </row>
    <row r="1497" spans="1:6">
      <c r="A1497" t="s">
        <v>98</v>
      </c>
      <c r="B1497">
        <v>3301</v>
      </c>
      <c r="C1497" t="s">
        <v>99</v>
      </c>
      <c r="D1497">
        <v>2011</v>
      </c>
      <c r="E1497" t="s">
        <v>741</v>
      </c>
      <c r="F1497" s="2">
        <v>157225.80375668401</v>
      </c>
    </row>
    <row r="1498" spans="1:6">
      <c r="A1498" t="s">
        <v>98</v>
      </c>
      <c r="B1498">
        <v>3301</v>
      </c>
      <c r="C1498" t="s">
        <v>99</v>
      </c>
      <c r="D1498">
        <v>2013</v>
      </c>
      <c r="E1498" t="s">
        <v>743</v>
      </c>
      <c r="F1498" s="2">
        <v>0</v>
      </c>
    </row>
    <row r="1499" spans="1:6">
      <c r="A1499" t="s">
        <v>98</v>
      </c>
      <c r="B1499">
        <v>3301</v>
      </c>
      <c r="C1499" t="s">
        <v>99</v>
      </c>
      <c r="D1499">
        <v>2015</v>
      </c>
      <c r="E1499" t="s">
        <v>736</v>
      </c>
      <c r="F1499" s="2">
        <v>63570.9958655437</v>
      </c>
    </row>
    <row r="1500" spans="1:6">
      <c r="A1500" t="s">
        <v>98</v>
      </c>
      <c r="B1500">
        <v>3301</v>
      </c>
      <c r="C1500" t="s">
        <v>99</v>
      </c>
      <c r="D1500">
        <v>2015</v>
      </c>
      <c r="E1500" t="s">
        <v>737</v>
      </c>
      <c r="F1500" s="2">
        <v>15277.9441090541</v>
      </c>
    </row>
    <row r="1501" spans="1:6">
      <c r="A1501" t="s">
        <v>98</v>
      </c>
      <c r="B1501">
        <v>3301</v>
      </c>
      <c r="C1501" t="s">
        <v>99</v>
      </c>
      <c r="D1501">
        <v>2015</v>
      </c>
      <c r="E1501" t="s">
        <v>745</v>
      </c>
      <c r="F1501" s="2">
        <v>8357.9291805534904</v>
      </c>
    </row>
    <row r="1502" spans="1:6">
      <c r="A1502" t="s">
        <v>98</v>
      </c>
      <c r="B1502">
        <v>3301</v>
      </c>
      <c r="C1502" t="s">
        <v>99</v>
      </c>
      <c r="D1502">
        <v>2016</v>
      </c>
      <c r="E1502" t="s">
        <v>740</v>
      </c>
      <c r="F1502" s="2">
        <v>19696.546433773801</v>
      </c>
    </row>
    <row r="1503" spans="1:6">
      <c r="A1503" t="s">
        <v>98</v>
      </c>
      <c r="B1503">
        <v>3301</v>
      </c>
      <c r="C1503" t="s">
        <v>99</v>
      </c>
      <c r="D1503">
        <v>2017</v>
      </c>
      <c r="E1503" t="s">
        <v>742</v>
      </c>
      <c r="F1503" s="2">
        <v>24298.079981556901</v>
      </c>
    </row>
    <row r="1504" spans="1:6">
      <c r="A1504" t="s">
        <v>98</v>
      </c>
      <c r="B1504">
        <v>3301</v>
      </c>
      <c r="C1504" t="s">
        <v>99</v>
      </c>
      <c r="D1504">
        <v>2018</v>
      </c>
      <c r="E1504" t="s">
        <v>736</v>
      </c>
      <c r="F1504" s="2">
        <v>58271.838066347897</v>
      </c>
    </row>
    <row r="1505" spans="1:6">
      <c r="A1505" t="s">
        <v>98</v>
      </c>
      <c r="B1505">
        <v>3301</v>
      </c>
      <c r="C1505" t="s">
        <v>99</v>
      </c>
      <c r="D1505">
        <v>2018</v>
      </c>
      <c r="E1505" t="s">
        <v>737</v>
      </c>
      <c r="F1505" s="2">
        <v>15513.0512779211</v>
      </c>
    </row>
    <row r="1506" spans="1:6">
      <c r="A1506" t="s">
        <v>98</v>
      </c>
      <c r="B1506">
        <v>3301</v>
      </c>
      <c r="C1506" t="s">
        <v>99</v>
      </c>
      <c r="D1506">
        <v>2018</v>
      </c>
      <c r="E1506" t="s">
        <v>738</v>
      </c>
      <c r="F1506" s="2">
        <v>5108.7862161548801</v>
      </c>
    </row>
    <row r="1507" spans="1:6">
      <c r="A1507" t="s">
        <v>98</v>
      </c>
      <c r="B1507">
        <v>3301</v>
      </c>
      <c r="C1507" t="s">
        <v>99</v>
      </c>
      <c r="D1507">
        <v>2018</v>
      </c>
      <c r="E1507" t="s">
        <v>739</v>
      </c>
      <c r="F1507" s="2">
        <v>6192.9043956346904</v>
      </c>
    </row>
    <row r="1508" spans="1:6">
      <c r="A1508" t="s">
        <v>98</v>
      </c>
      <c r="B1508">
        <v>3301</v>
      </c>
      <c r="C1508" t="s">
        <v>99</v>
      </c>
      <c r="D1508">
        <v>2019</v>
      </c>
      <c r="E1508" t="s">
        <v>744</v>
      </c>
      <c r="F1508" s="2">
        <v>33327.496055698401</v>
      </c>
    </row>
    <row r="1509" spans="1:6">
      <c r="A1509" t="s">
        <v>98</v>
      </c>
      <c r="B1509">
        <v>3301</v>
      </c>
      <c r="C1509" t="s">
        <v>99</v>
      </c>
      <c r="D1509">
        <v>2019</v>
      </c>
      <c r="E1509" t="s">
        <v>740</v>
      </c>
      <c r="F1509" s="2">
        <v>9153.4258959861199</v>
      </c>
    </row>
    <row r="1510" spans="1:6">
      <c r="A1510" t="s">
        <v>98</v>
      </c>
      <c r="B1510">
        <v>3301</v>
      </c>
      <c r="C1510" t="s">
        <v>99</v>
      </c>
      <c r="D1510">
        <v>2019</v>
      </c>
      <c r="E1510" t="s">
        <v>745</v>
      </c>
      <c r="F1510" s="2">
        <v>7872.6701255567996</v>
      </c>
    </row>
    <row r="1511" spans="1:6">
      <c r="A1511" t="s">
        <v>98</v>
      </c>
      <c r="B1511">
        <v>3301</v>
      </c>
      <c r="C1511" t="s">
        <v>99</v>
      </c>
      <c r="D1511">
        <v>2020</v>
      </c>
      <c r="E1511" t="s">
        <v>742</v>
      </c>
      <c r="F1511" s="2">
        <v>23462.9928652448</v>
      </c>
    </row>
    <row r="1512" spans="1:6">
      <c r="A1512" t="s">
        <v>98</v>
      </c>
      <c r="B1512">
        <v>3301</v>
      </c>
      <c r="C1512" t="s">
        <v>99</v>
      </c>
      <c r="D1512">
        <v>2020</v>
      </c>
      <c r="E1512" t="s">
        <v>743</v>
      </c>
      <c r="F1512" s="2">
        <v>0</v>
      </c>
    </row>
    <row r="1513" spans="1:6">
      <c r="A1513" t="s">
        <v>98</v>
      </c>
      <c r="B1513">
        <v>3301</v>
      </c>
      <c r="C1513" t="s">
        <v>99</v>
      </c>
      <c r="D1513">
        <v>2021</v>
      </c>
      <c r="E1513" t="s">
        <v>738</v>
      </c>
      <c r="F1513" s="2">
        <v>5824.3838259770801</v>
      </c>
    </row>
    <row r="1514" spans="1:6">
      <c r="A1514" t="s">
        <v>98</v>
      </c>
      <c r="B1514">
        <v>3301</v>
      </c>
      <c r="C1514" t="s">
        <v>99</v>
      </c>
      <c r="D1514">
        <v>2021</v>
      </c>
      <c r="E1514" t="s">
        <v>739</v>
      </c>
      <c r="F1514" s="2">
        <v>6229.6983195170296</v>
      </c>
    </row>
    <row r="1515" spans="1:6">
      <c r="A1515" t="s">
        <v>98</v>
      </c>
      <c r="B1515">
        <v>3301</v>
      </c>
      <c r="C1515" t="s">
        <v>99</v>
      </c>
      <c r="D1515">
        <v>2021</v>
      </c>
      <c r="E1515" t="s">
        <v>741</v>
      </c>
      <c r="F1515" s="2">
        <v>114875.407687584</v>
      </c>
    </row>
    <row r="1516" spans="1:6">
      <c r="A1516" t="s">
        <v>98</v>
      </c>
      <c r="B1516">
        <v>3301</v>
      </c>
      <c r="C1516" t="s">
        <v>99</v>
      </c>
      <c r="D1516">
        <v>2022</v>
      </c>
      <c r="E1516" t="s">
        <v>744</v>
      </c>
      <c r="F1516" s="2">
        <v>41596.525803710101</v>
      </c>
    </row>
    <row r="1517" spans="1:6">
      <c r="A1517" t="s">
        <v>98</v>
      </c>
      <c r="B1517">
        <v>3301</v>
      </c>
      <c r="C1517" t="s">
        <v>99</v>
      </c>
      <c r="D1517">
        <v>2022</v>
      </c>
      <c r="E1517" t="s">
        <v>740</v>
      </c>
      <c r="F1517" s="2">
        <v>10014.8097346908</v>
      </c>
    </row>
    <row r="1518" spans="1:6">
      <c r="A1518" t="s">
        <v>98</v>
      </c>
      <c r="B1518">
        <v>3301</v>
      </c>
      <c r="C1518" t="s">
        <v>99</v>
      </c>
      <c r="D1518">
        <v>2022</v>
      </c>
      <c r="E1518" t="s">
        <v>745</v>
      </c>
      <c r="F1518" s="2">
        <v>7813.4773530113498</v>
      </c>
    </row>
    <row r="1519" spans="1:6">
      <c r="A1519" t="s">
        <v>98</v>
      </c>
      <c r="B1519">
        <v>3301</v>
      </c>
      <c r="C1519" t="s">
        <v>99</v>
      </c>
      <c r="D1519">
        <v>2023</v>
      </c>
      <c r="E1519" t="s">
        <v>743</v>
      </c>
      <c r="F1519" s="2">
        <v>0</v>
      </c>
    </row>
    <row r="1520" spans="1:6">
      <c r="A1520" t="s">
        <v>98</v>
      </c>
      <c r="B1520">
        <v>3301</v>
      </c>
      <c r="C1520" t="s">
        <v>99</v>
      </c>
      <c r="D1520">
        <v>2024</v>
      </c>
      <c r="E1520" t="s">
        <v>738</v>
      </c>
      <c r="F1520" s="2">
        <v>3711.3718657273198</v>
      </c>
    </row>
    <row r="1521" spans="1:6">
      <c r="A1521" t="s">
        <v>98</v>
      </c>
      <c r="B1521">
        <v>3301</v>
      </c>
      <c r="C1521" t="s">
        <v>99</v>
      </c>
      <c r="D1521">
        <v>2024</v>
      </c>
      <c r="E1521" t="s">
        <v>739</v>
      </c>
      <c r="F1521" s="2">
        <v>6566.1218823196205</v>
      </c>
    </row>
    <row r="1522" spans="1:6">
      <c r="A1522" t="s">
        <v>98</v>
      </c>
      <c r="B1522">
        <v>3301</v>
      </c>
      <c r="C1522" t="s">
        <v>99</v>
      </c>
      <c r="D1522">
        <v>2024</v>
      </c>
      <c r="E1522" t="s">
        <v>741</v>
      </c>
      <c r="F1522" s="2">
        <v>101006.757033157</v>
      </c>
    </row>
    <row r="1523" spans="1:6">
      <c r="A1523" t="s">
        <v>98</v>
      </c>
      <c r="B1523">
        <v>3303</v>
      </c>
      <c r="C1523" t="s">
        <v>101</v>
      </c>
      <c r="D1523">
        <v>2009</v>
      </c>
      <c r="E1523" t="s">
        <v>736</v>
      </c>
      <c r="F1523" s="2">
        <v>5666.6018855920402</v>
      </c>
    </row>
    <row r="1524" spans="1:6">
      <c r="A1524" t="s">
        <v>98</v>
      </c>
      <c r="B1524">
        <v>3303</v>
      </c>
      <c r="C1524" t="s">
        <v>101</v>
      </c>
      <c r="D1524">
        <v>2009</v>
      </c>
      <c r="E1524" t="s">
        <v>737</v>
      </c>
      <c r="F1524" s="2">
        <v>3105.45254665223</v>
      </c>
    </row>
    <row r="1525" spans="1:6">
      <c r="A1525" t="s">
        <v>98</v>
      </c>
      <c r="B1525">
        <v>3303</v>
      </c>
      <c r="C1525" t="s">
        <v>101</v>
      </c>
      <c r="D1525">
        <v>2009</v>
      </c>
      <c r="E1525" t="s">
        <v>744</v>
      </c>
      <c r="F1525" s="2">
        <v>772.61529759999996</v>
      </c>
    </row>
    <row r="1526" spans="1:6">
      <c r="A1526" t="s">
        <v>98</v>
      </c>
      <c r="B1526">
        <v>3303</v>
      </c>
      <c r="C1526" t="s">
        <v>101</v>
      </c>
      <c r="D1526">
        <v>2009</v>
      </c>
      <c r="E1526" t="s">
        <v>740</v>
      </c>
      <c r="F1526" s="2">
        <v>9249.8312845292203</v>
      </c>
    </row>
    <row r="1527" spans="1:6">
      <c r="A1527" t="s">
        <v>98</v>
      </c>
      <c r="B1527">
        <v>3303</v>
      </c>
      <c r="C1527" t="s">
        <v>101</v>
      </c>
      <c r="D1527">
        <v>2009</v>
      </c>
      <c r="E1527" t="s">
        <v>745</v>
      </c>
      <c r="F1527" s="2">
        <v>0</v>
      </c>
    </row>
    <row r="1528" spans="1:6">
      <c r="A1528" t="s">
        <v>98</v>
      </c>
      <c r="B1528">
        <v>3303</v>
      </c>
      <c r="C1528" t="s">
        <v>101</v>
      </c>
      <c r="D1528">
        <v>2011</v>
      </c>
      <c r="E1528" t="s">
        <v>742</v>
      </c>
      <c r="F1528" s="2">
        <v>7370.3986869135997</v>
      </c>
    </row>
    <row r="1529" spans="1:6">
      <c r="A1529" t="s">
        <v>98</v>
      </c>
      <c r="B1529">
        <v>3303</v>
      </c>
      <c r="C1529" t="s">
        <v>101</v>
      </c>
      <c r="D1529">
        <v>2011</v>
      </c>
      <c r="E1529" t="s">
        <v>741</v>
      </c>
      <c r="F1529" s="2">
        <v>40453.096105515498</v>
      </c>
    </row>
    <row r="1530" spans="1:6">
      <c r="A1530" t="s">
        <v>98</v>
      </c>
      <c r="B1530">
        <v>3303</v>
      </c>
      <c r="C1530" t="s">
        <v>101</v>
      </c>
      <c r="D1530">
        <v>2013</v>
      </c>
      <c r="E1530" t="s">
        <v>743</v>
      </c>
      <c r="F1530" s="2">
        <v>0</v>
      </c>
    </row>
    <row r="1531" spans="1:6">
      <c r="A1531" t="s">
        <v>98</v>
      </c>
      <c r="B1531">
        <v>3303</v>
      </c>
      <c r="C1531" t="s">
        <v>101</v>
      </c>
      <c r="D1531">
        <v>2015</v>
      </c>
      <c r="E1531" t="s">
        <v>736</v>
      </c>
      <c r="F1531" s="2">
        <v>6353.2392704297399</v>
      </c>
    </row>
    <row r="1532" spans="1:6">
      <c r="A1532" t="s">
        <v>98</v>
      </c>
      <c r="B1532">
        <v>3303</v>
      </c>
      <c r="C1532" t="s">
        <v>101</v>
      </c>
      <c r="D1532">
        <v>2015</v>
      </c>
      <c r="E1532" t="s">
        <v>737</v>
      </c>
      <c r="F1532" s="2">
        <v>4163.3217080588402</v>
      </c>
    </row>
    <row r="1533" spans="1:6">
      <c r="A1533" t="s">
        <v>98</v>
      </c>
      <c r="B1533">
        <v>3303</v>
      </c>
      <c r="C1533" t="s">
        <v>101</v>
      </c>
      <c r="D1533">
        <v>2015</v>
      </c>
      <c r="E1533" t="s">
        <v>738</v>
      </c>
      <c r="F1533" s="2">
        <v>0</v>
      </c>
    </row>
    <row r="1534" spans="1:6">
      <c r="A1534" t="s">
        <v>98</v>
      </c>
      <c r="B1534">
        <v>3303</v>
      </c>
      <c r="C1534" t="s">
        <v>101</v>
      </c>
      <c r="D1534">
        <v>2015</v>
      </c>
      <c r="E1534" t="s">
        <v>739</v>
      </c>
      <c r="F1534" s="2">
        <v>13410.9193068156</v>
      </c>
    </row>
    <row r="1535" spans="1:6">
      <c r="A1535" t="s">
        <v>98</v>
      </c>
      <c r="B1535">
        <v>3303</v>
      </c>
      <c r="C1535" t="s">
        <v>101</v>
      </c>
      <c r="D1535">
        <v>2015</v>
      </c>
      <c r="E1535" t="s">
        <v>740</v>
      </c>
      <c r="F1535" s="2">
        <v>5894.8974761806503</v>
      </c>
    </row>
    <row r="1536" spans="1:6">
      <c r="A1536" t="s">
        <v>98</v>
      </c>
      <c r="B1536">
        <v>3303</v>
      </c>
      <c r="C1536" t="s">
        <v>101</v>
      </c>
      <c r="D1536">
        <v>2016</v>
      </c>
      <c r="E1536" t="s">
        <v>744</v>
      </c>
      <c r="F1536" s="2">
        <v>0</v>
      </c>
    </row>
    <row r="1537" spans="1:6">
      <c r="A1537" t="s">
        <v>98</v>
      </c>
      <c r="B1537">
        <v>3303</v>
      </c>
      <c r="C1537" t="s">
        <v>101</v>
      </c>
      <c r="D1537">
        <v>2017</v>
      </c>
      <c r="E1537" t="s">
        <v>742</v>
      </c>
      <c r="F1537" s="2">
        <v>8339.4561937791696</v>
      </c>
    </row>
    <row r="1538" spans="1:6">
      <c r="A1538" t="s">
        <v>98</v>
      </c>
      <c r="B1538">
        <v>3303</v>
      </c>
      <c r="C1538" t="s">
        <v>101</v>
      </c>
      <c r="D1538">
        <v>2018</v>
      </c>
      <c r="E1538" t="s">
        <v>738</v>
      </c>
      <c r="F1538" s="2">
        <v>0</v>
      </c>
    </row>
    <row r="1539" spans="1:6">
      <c r="A1539" t="s">
        <v>98</v>
      </c>
      <c r="B1539">
        <v>3303</v>
      </c>
      <c r="C1539" t="s">
        <v>101</v>
      </c>
      <c r="D1539">
        <v>2018</v>
      </c>
      <c r="E1539" t="s">
        <v>739</v>
      </c>
      <c r="F1539" s="2">
        <v>14528.028241162699</v>
      </c>
    </row>
    <row r="1540" spans="1:6">
      <c r="A1540" t="s">
        <v>98</v>
      </c>
      <c r="B1540">
        <v>3303</v>
      </c>
      <c r="C1540" t="s">
        <v>101</v>
      </c>
      <c r="D1540">
        <v>2018</v>
      </c>
      <c r="E1540" t="s">
        <v>740</v>
      </c>
      <c r="F1540" s="2">
        <v>4329.2110519120097</v>
      </c>
    </row>
    <row r="1541" spans="1:6">
      <c r="A1541" t="s">
        <v>98</v>
      </c>
      <c r="B1541">
        <v>3303</v>
      </c>
      <c r="C1541" t="s">
        <v>101</v>
      </c>
      <c r="D1541">
        <v>2018</v>
      </c>
      <c r="E1541" t="s">
        <v>741</v>
      </c>
      <c r="F1541" s="2">
        <v>36115.543614678099</v>
      </c>
    </row>
    <row r="1542" spans="1:6">
      <c r="A1542" t="s">
        <v>98</v>
      </c>
      <c r="B1542">
        <v>3303</v>
      </c>
      <c r="C1542" t="s">
        <v>101</v>
      </c>
      <c r="D1542">
        <v>2019</v>
      </c>
      <c r="E1542" t="s">
        <v>744</v>
      </c>
      <c r="F1542" s="2">
        <v>0</v>
      </c>
    </row>
    <row r="1543" spans="1:6">
      <c r="A1543" t="s">
        <v>98</v>
      </c>
      <c r="B1543">
        <v>3303</v>
      </c>
      <c r="C1543" t="s">
        <v>101</v>
      </c>
      <c r="D1543">
        <v>2019</v>
      </c>
      <c r="E1543" t="s">
        <v>745</v>
      </c>
      <c r="F1543" s="2">
        <v>9.5781773261499493E-3</v>
      </c>
    </row>
    <row r="1544" spans="1:6">
      <c r="A1544" t="s">
        <v>98</v>
      </c>
      <c r="B1544">
        <v>3303</v>
      </c>
      <c r="C1544" t="s">
        <v>101</v>
      </c>
      <c r="D1544">
        <v>2020</v>
      </c>
      <c r="E1544" t="s">
        <v>743</v>
      </c>
      <c r="F1544" s="2">
        <v>0</v>
      </c>
    </row>
    <row r="1545" spans="1:6">
      <c r="A1545" t="s">
        <v>98</v>
      </c>
      <c r="B1545">
        <v>3303</v>
      </c>
      <c r="C1545" t="s">
        <v>101</v>
      </c>
      <c r="D1545">
        <v>2021</v>
      </c>
      <c r="E1545" t="s">
        <v>738</v>
      </c>
      <c r="F1545" s="2">
        <v>0</v>
      </c>
    </row>
    <row r="1546" spans="1:6">
      <c r="A1546" t="s">
        <v>98</v>
      </c>
      <c r="B1546">
        <v>3303</v>
      </c>
      <c r="C1546" t="s">
        <v>101</v>
      </c>
      <c r="D1546">
        <v>2021</v>
      </c>
      <c r="E1546" t="s">
        <v>739</v>
      </c>
      <c r="F1546" s="2">
        <v>14113.727163859499</v>
      </c>
    </row>
    <row r="1547" spans="1:6">
      <c r="A1547" t="s">
        <v>98</v>
      </c>
      <c r="B1547">
        <v>3303</v>
      </c>
      <c r="C1547" t="s">
        <v>101</v>
      </c>
      <c r="D1547">
        <v>2021</v>
      </c>
      <c r="E1547" t="s">
        <v>741</v>
      </c>
      <c r="F1547" s="2">
        <v>30915.684666950499</v>
      </c>
    </row>
    <row r="1548" spans="1:6">
      <c r="A1548" t="s">
        <v>98</v>
      </c>
      <c r="B1548">
        <v>3303</v>
      </c>
      <c r="C1548" t="s">
        <v>101</v>
      </c>
      <c r="D1548">
        <v>2022</v>
      </c>
      <c r="E1548" t="s">
        <v>736</v>
      </c>
      <c r="F1548" s="2">
        <v>5864.0697841144502</v>
      </c>
    </row>
    <row r="1549" spans="1:6">
      <c r="A1549" t="s">
        <v>98</v>
      </c>
      <c r="B1549">
        <v>3303</v>
      </c>
      <c r="C1549" t="s">
        <v>101</v>
      </c>
      <c r="D1549">
        <v>2022</v>
      </c>
      <c r="E1549" t="s">
        <v>737</v>
      </c>
      <c r="F1549" s="2">
        <v>3833.84826922507</v>
      </c>
    </row>
    <row r="1550" spans="1:6">
      <c r="A1550" t="s">
        <v>98</v>
      </c>
      <c r="B1550">
        <v>3303</v>
      </c>
      <c r="C1550" t="s">
        <v>101</v>
      </c>
      <c r="D1550">
        <v>2022</v>
      </c>
      <c r="E1550" t="s">
        <v>744</v>
      </c>
      <c r="F1550" s="2">
        <v>0</v>
      </c>
    </row>
    <row r="1551" spans="1:6">
      <c r="A1551" t="s">
        <v>98</v>
      </c>
      <c r="B1551">
        <v>3303</v>
      </c>
      <c r="C1551" t="s">
        <v>101</v>
      </c>
      <c r="D1551">
        <v>2022</v>
      </c>
      <c r="E1551" t="s">
        <v>745</v>
      </c>
      <c r="F1551" s="2">
        <v>1.51675947635984</v>
      </c>
    </row>
    <row r="1552" spans="1:6">
      <c r="A1552" t="s">
        <v>98</v>
      </c>
      <c r="B1552">
        <v>3303</v>
      </c>
      <c r="C1552" t="s">
        <v>101</v>
      </c>
      <c r="D1552">
        <v>2023</v>
      </c>
      <c r="E1552" t="s">
        <v>743</v>
      </c>
      <c r="F1552" s="2">
        <v>0</v>
      </c>
    </row>
    <row r="1553" spans="1:6">
      <c r="A1553" t="s">
        <v>98</v>
      </c>
      <c r="B1553">
        <v>3303</v>
      </c>
      <c r="C1553" t="s">
        <v>101</v>
      </c>
      <c r="D1553">
        <v>2024</v>
      </c>
      <c r="E1553" t="s">
        <v>742</v>
      </c>
      <c r="F1553" s="2">
        <v>8684.8530477670502</v>
      </c>
    </row>
    <row r="1554" spans="1:6">
      <c r="A1554" t="s">
        <v>98</v>
      </c>
      <c r="B1554">
        <v>3303</v>
      </c>
      <c r="C1554" t="s">
        <v>101</v>
      </c>
      <c r="D1554">
        <v>2024</v>
      </c>
      <c r="E1554" t="s">
        <v>739</v>
      </c>
      <c r="F1554" s="2">
        <v>13309.8185631007</v>
      </c>
    </row>
    <row r="1555" spans="1:6">
      <c r="A1555" t="s">
        <v>98</v>
      </c>
      <c r="B1555">
        <v>3303</v>
      </c>
      <c r="C1555" t="s">
        <v>101</v>
      </c>
      <c r="D1555">
        <v>2024</v>
      </c>
      <c r="E1555" t="s">
        <v>741</v>
      </c>
      <c r="F1555" s="2">
        <v>29292.962809363398</v>
      </c>
    </row>
    <row r="1556" spans="1:6">
      <c r="A1556" t="s">
        <v>98</v>
      </c>
      <c r="B1556">
        <v>3305</v>
      </c>
      <c r="C1556" t="s">
        <v>103</v>
      </c>
      <c r="D1556">
        <v>2009</v>
      </c>
      <c r="E1556" t="s">
        <v>743</v>
      </c>
      <c r="F1556" s="2">
        <v>7.7315592083200005E-2</v>
      </c>
    </row>
    <row r="1557" spans="1:6">
      <c r="A1557" t="s">
        <v>98</v>
      </c>
      <c r="B1557">
        <v>3305</v>
      </c>
      <c r="C1557" t="s">
        <v>103</v>
      </c>
      <c r="D1557">
        <v>2009</v>
      </c>
      <c r="E1557" t="s">
        <v>745</v>
      </c>
      <c r="F1557" s="2">
        <v>0</v>
      </c>
    </row>
    <row r="1558" spans="1:6">
      <c r="A1558" t="s">
        <v>98</v>
      </c>
      <c r="B1558">
        <v>3305</v>
      </c>
      <c r="C1558" t="s">
        <v>103</v>
      </c>
      <c r="D1558">
        <v>2011</v>
      </c>
      <c r="E1558" t="s">
        <v>736</v>
      </c>
      <c r="F1558" s="2">
        <v>3820.8260861731501</v>
      </c>
    </row>
    <row r="1559" spans="1:6">
      <c r="A1559" t="s">
        <v>98</v>
      </c>
      <c r="B1559">
        <v>3305</v>
      </c>
      <c r="C1559" t="s">
        <v>103</v>
      </c>
      <c r="D1559">
        <v>2011</v>
      </c>
      <c r="E1559" t="s">
        <v>737</v>
      </c>
      <c r="F1559" s="2">
        <v>5478.45105658578</v>
      </c>
    </row>
    <row r="1560" spans="1:6">
      <c r="A1560" t="s">
        <v>98</v>
      </c>
      <c r="B1560">
        <v>3305</v>
      </c>
      <c r="C1560" t="s">
        <v>103</v>
      </c>
      <c r="D1560">
        <v>2013</v>
      </c>
      <c r="E1560" t="s">
        <v>742</v>
      </c>
      <c r="F1560" s="2">
        <v>17001.696662582701</v>
      </c>
    </row>
    <row r="1561" spans="1:6">
      <c r="A1561" t="s">
        <v>98</v>
      </c>
      <c r="B1561">
        <v>3305</v>
      </c>
      <c r="C1561" t="s">
        <v>103</v>
      </c>
      <c r="D1561">
        <v>2015</v>
      </c>
      <c r="E1561" t="s">
        <v>744</v>
      </c>
      <c r="F1561" s="2">
        <v>245.02656200000001</v>
      </c>
    </row>
    <row r="1562" spans="1:6">
      <c r="A1562" t="s">
        <v>98</v>
      </c>
      <c r="B1562">
        <v>3305</v>
      </c>
      <c r="C1562" t="s">
        <v>103</v>
      </c>
      <c r="D1562">
        <v>2015</v>
      </c>
      <c r="E1562" t="s">
        <v>740</v>
      </c>
      <c r="F1562" s="2">
        <v>4347.0776916426003</v>
      </c>
    </row>
    <row r="1563" spans="1:6">
      <c r="A1563" t="s">
        <v>98</v>
      </c>
      <c r="B1563">
        <v>3305</v>
      </c>
      <c r="C1563" t="s">
        <v>103</v>
      </c>
      <c r="D1563">
        <v>2016</v>
      </c>
      <c r="E1563" t="s">
        <v>742</v>
      </c>
      <c r="F1563" s="2">
        <v>20285.4106709384</v>
      </c>
    </row>
    <row r="1564" spans="1:6">
      <c r="A1564" t="s">
        <v>98</v>
      </c>
      <c r="B1564">
        <v>3305</v>
      </c>
      <c r="C1564" t="s">
        <v>103</v>
      </c>
      <c r="D1564">
        <v>2016</v>
      </c>
      <c r="E1564" t="s">
        <v>743</v>
      </c>
      <c r="F1564" s="2">
        <v>1.21012203080892</v>
      </c>
    </row>
    <row r="1565" spans="1:6">
      <c r="A1565" t="s">
        <v>98</v>
      </c>
      <c r="B1565">
        <v>3305</v>
      </c>
      <c r="C1565" t="s">
        <v>103</v>
      </c>
      <c r="D1565">
        <v>2017</v>
      </c>
      <c r="E1565" t="s">
        <v>738</v>
      </c>
      <c r="F1565" s="2">
        <v>734.175381411697</v>
      </c>
    </row>
    <row r="1566" spans="1:6">
      <c r="A1566" t="s">
        <v>98</v>
      </c>
      <c r="B1566">
        <v>3305</v>
      </c>
      <c r="C1566" t="s">
        <v>103</v>
      </c>
      <c r="D1566">
        <v>2017</v>
      </c>
      <c r="E1566" t="s">
        <v>739</v>
      </c>
      <c r="F1566" s="2">
        <v>24011.894425946801</v>
      </c>
    </row>
    <row r="1567" spans="1:6">
      <c r="A1567" t="s">
        <v>98</v>
      </c>
      <c r="B1567">
        <v>3305</v>
      </c>
      <c r="C1567" t="s">
        <v>103</v>
      </c>
      <c r="D1567">
        <v>2017</v>
      </c>
      <c r="E1567" t="s">
        <v>741</v>
      </c>
      <c r="F1567" s="2">
        <v>61216.589701415702</v>
      </c>
    </row>
    <row r="1568" spans="1:6">
      <c r="A1568" t="s">
        <v>98</v>
      </c>
      <c r="B1568">
        <v>3305</v>
      </c>
      <c r="C1568" t="s">
        <v>103</v>
      </c>
      <c r="D1568">
        <v>2018</v>
      </c>
      <c r="E1568" t="s">
        <v>737</v>
      </c>
      <c r="F1568" s="2">
        <v>5790.6884848507598</v>
      </c>
    </row>
    <row r="1569" spans="1:6">
      <c r="A1569" t="s">
        <v>98</v>
      </c>
      <c r="B1569">
        <v>3305</v>
      </c>
      <c r="C1569" t="s">
        <v>103</v>
      </c>
      <c r="D1569">
        <v>2018</v>
      </c>
      <c r="E1569" t="s">
        <v>744</v>
      </c>
      <c r="F1569" s="2">
        <v>158.23623810000001</v>
      </c>
    </row>
    <row r="1570" spans="1:6">
      <c r="A1570" t="s">
        <v>98</v>
      </c>
      <c r="B1570">
        <v>3305</v>
      </c>
      <c r="C1570" t="s">
        <v>103</v>
      </c>
      <c r="D1570">
        <v>2018</v>
      </c>
      <c r="E1570" t="s">
        <v>740</v>
      </c>
      <c r="F1570" s="2">
        <v>3518.8504675304898</v>
      </c>
    </row>
    <row r="1571" spans="1:6">
      <c r="A1571" t="s">
        <v>98</v>
      </c>
      <c r="B1571">
        <v>3305</v>
      </c>
      <c r="C1571" t="s">
        <v>103</v>
      </c>
      <c r="D1571">
        <v>2019</v>
      </c>
      <c r="E1571" t="s">
        <v>743</v>
      </c>
      <c r="F1571" s="2">
        <v>3.0594752192460599</v>
      </c>
    </row>
    <row r="1572" spans="1:6">
      <c r="A1572" t="s">
        <v>98</v>
      </c>
      <c r="B1572">
        <v>3305</v>
      </c>
      <c r="C1572" t="s">
        <v>103</v>
      </c>
      <c r="D1572">
        <v>2019</v>
      </c>
      <c r="E1572" t="s">
        <v>745</v>
      </c>
      <c r="F1572" s="2">
        <v>0.800090440406798</v>
      </c>
    </row>
    <row r="1573" spans="1:6">
      <c r="A1573" t="s">
        <v>98</v>
      </c>
      <c r="B1573">
        <v>3305</v>
      </c>
      <c r="C1573" t="s">
        <v>103</v>
      </c>
      <c r="D1573">
        <v>2020</v>
      </c>
      <c r="E1573" t="s">
        <v>738</v>
      </c>
      <c r="F1573" s="2">
        <v>825.49521933911899</v>
      </c>
    </row>
    <row r="1574" spans="1:6">
      <c r="A1574" t="s">
        <v>98</v>
      </c>
      <c r="B1574">
        <v>3305</v>
      </c>
      <c r="C1574" t="s">
        <v>103</v>
      </c>
      <c r="D1574">
        <v>2020</v>
      </c>
      <c r="E1574" t="s">
        <v>739</v>
      </c>
      <c r="F1574" s="2">
        <v>24464.491017406799</v>
      </c>
    </row>
    <row r="1575" spans="1:6">
      <c r="A1575" t="s">
        <v>98</v>
      </c>
      <c r="B1575">
        <v>3305</v>
      </c>
      <c r="C1575" t="s">
        <v>103</v>
      </c>
      <c r="D1575">
        <v>2020</v>
      </c>
      <c r="E1575" t="s">
        <v>741</v>
      </c>
      <c r="F1575" s="2">
        <v>56824.036227326302</v>
      </c>
    </row>
    <row r="1576" spans="1:6">
      <c r="A1576" t="s">
        <v>98</v>
      </c>
      <c r="B1576">
        <v>3305</v>
      </c>
      <c r="C1576" t="s">
        <v>103</v>
      </c>
      <c r="D1576">
        <v>2021</v>
      </c>
      <c r="E1576" t="s">
        <v>736</v>
      </c>
      <c r="F1576" s="2">
        <v>2133.4876574351601</v>
      </c>
    </row>
    <row r="1577" spans="1:6">
      <c r="A1577" t="s">
        <v>98</v>
      </c>
      <c r="B1577">
        <v>3305</v>
      </c>
      <c r="C1577" t="s">
        <v>103</v>
      </c>
      <c r="D1577">
        <v>2021</v>
      </c>
      <c r="E1577" t="s">
        <v>737</v>
      </c>
      <c r="F1577" s="2">
        <v>5622.6345918307597</v>
      </c>
    </row>
    <row r="1578" spans="1:6">
      <c r="A1578" t="s">
        <v>98</v>
      </c>
      <c r="B1578">
        <v>3305</v>
      </c>
      <c r="C1578" t="s">
        <v>103</v>
      </c>
      <c r="D1578">
        <v>2021</v>
      </c>
      <c r="E1578" t="s">
        <v>744</v>
      </c>
      <c r="F1578" s="2">
        <v>597.21749130000001</v>
      </c>
    </row>
    <row r="1579" spans="1:6">
      <c r="A1579" t="s">
        <v>98</v>
      </c>
      <c r="B1579">
        <v>3305</v>
      </c>
      <c r="C1579" t="s">
        <v>103</v>
      </c>
      <c r="D1579">
        <v>2022</v>
      </c>
      <c r="E1579" t="s">
        <v>743</v>
      </c>
      <c r="F1579" s="2">
        <v>1.57626086707669</v>
      </c>
    </row>
    <row r="1580" spans="1:6">
      <c r="A1580" t="s">
        <v>98</v>
      </c>
      <c r="B1580">
        <v>3305</v>
      </c>
      <c r="C1580" t="s">
        <v>103</v>
      </c>
      <c r="D1580">
        <v>2022</v>
      </c>
      <c r="E1580" t="s">
        <v>745</v>
      </c>
      <c r="F1580" s="2">
        <v>3.04104049401418</v>
      </c>
    </row>
    <row r="1581" spans="1:6">
      <c r="A1581" t="s">
        <v>98</v>
      </c>
      <c r="B1581">
        <v>3305</v>
      </c>
      <c r="C1581" t="s">
        <v>103</v>
      </c>
      <c r="D1581">
        <v>2023</v>
      </c>
      <c r="E1581" t="s">
        <v>742</v>
      </c>
      <c r="F1581" s="2">
        <v>12299.9736075529</v>
      </c>
    </row>
    <row r="1582" spans="1:6">
      <c r="A1582" t="s">
        <v>98</v>
      </c>
      <c r="B1582">
        <v>3305</v>
      </c>
      <c r="C1582" t="s">
        <v>103</v>
      </c>
      <c r="D1582">
        <v>2023</v>
      </c>
      <c r="E1582" t="s">
        <v>741</v>
      </c>
      <c r="F1582" s="2">
        <v>53988.996099575299</v>
      </c>
    </row>
    <row r="1583" spans="1:6">
      <c r="A1583" t="s">
        <v>98</v>
      </c>
      <c r="B1583">
        <v>3305</v>
      </c>
      <c r="C1583" t="s">
        <v>103</v>
      </c>
      <c r="D1583">
        <v>2024</v>
      </c>
      <c r="E1583" t="s">
        <v>736</v>
      </c>
      <c r="F1583" s="2">
        <v>2399.5611239197801</v>
      </c>
    </row>
    <row r="1584" spans="1:6">
      <c r="A1584" t="s">
        <v>98</v>
      </c>
      <c r="B1584">
        <v>3305</v>
      </c>
      <c r="C1584" t="s">
        <v>103</v>
      </c>
      <c r="D1584">
        <v>2024</v>
      </c>
      <c r="E1584" t="s">
        <v>737</v>
      </c>
      <c r="F1584" s="2">
        <v>5080.4638751661396</v>
      </c>
    </row>
    <row r="1585" spans="1:6">
      <c r="A1585" t="s">
        <v>98</v>
      </c>
      <c r="B1585">
        <v>3310</v>
      </c>
      <c r="C1585" t="s">
        <v>105</v>
      </c>
      <c r="D1585">
        <v>2009</v>
      </c>
      <c r="E1585" t="s">
        <v>742</v>
      </c>
      <c r="F1585" s="2">
        <v>2439.57892569868</v>
      </c>
    </row>
    <row r="1586" spans="1:6">
      <c r="A1586" t="s">
        <v>98</v>
      </c>
      <c r="B1586">
        <v>3310</v>
      </c>
      <c r="C1586" t="s">
        <v>105</v>
      </c>
      <c r="D1586">
        <v>2013</v>
      </c>
      <c r="E1586" t="s">
        <v>736</v>
      </c>
      <c r="F1586" s="2">
        <v>368.69492302472003</v>
      </c>
    </row>
    <row r="1587" spans="1:6">
      <c r="A1587" t="s">
        <v>98</v>
      </c>
      <c r="B1587">
        <v>3310</v>
      </c>
      <c r="C1587" t="s">
        <v>105</v>
      </c>
      <c r="D1587">
        <v>2013</v>
      </c>
      <c r="E1587" t="s">
        <v>737</v>
      </c>
      <c r="F1587" s="2">
        <v>2159.22464309426</v>
      </c>
    </row>
    <row r="1588" spans="1:6">
      <c r="A1588" t="s">
        <v>98</v>
      </c>
      <c r="B1588">
        <v>3310</v>
      </c>
      <c r="C1588" t="s">
        <v>105</v>
      </c>
      <c r="D1588">
        <v>2013</v>
      </c>
      <c r="E1588" t="s">
        <v>738</v>
      </c>
      <c r="F1588" s="2">
        <v>0</v>
      </c>
    </row>
    <row r="1589" spans="1:6">
      <c r="A1589" t="s">
        <v>98</v>
      </c>
      <c r="B1589">
        <v>3310</v>
      </c>
      <c r="C1589" t="s">
        <v>105</v>
      </c>
      <c r="D1589">
        <v>2013</v>
      </c>
      <c r="E1589" t="s">
        <v>739</v>
      </c>
      <c r="F1589" s="2">
        <v>4331.5739183635496</v>
      </c>
    </row>
    <row r="1590" spans="1:6">
      <c r="A1590" t="s">
        <v>98</v>
      </c>
      <c r="B1590">
        <v>3310</v>
      </c>
      <c r="C1590" t="s">
        <v>105</v>
      </c>
      <c r="D1590">
        <v>2013</v>
      </c>
      <c r="E1590" t="s">
        <v>740</v>
      </c>
      <c r="F1590" s="2">
        <v>1671.6100998935101</v>
      </c>
    </row>
    <row r="1591" spans="1:6">
      <c r="A1591" t="s">
        <v>98</v>
      </c>
      <c r="B1591">
        <v>3310</v>
      </c>
      <c r="C1591" t="s">
        <v>105</v>
      </c>
      <c r="D1591">
        <v>2013</v>
      </c>
      <c r="E1591" t="s">
        <v>741</v>
      </c>
      <c r="F1591" s="2">
        <v>36952.679543159698</v>
      </c>
    </row>
    <row r="1592" spans="1:6">
      <c r="A1592" t="s">
        <v>98</v>
      </c>
      <c r="B1592">
        <v>3310</v>
      </c>
      <c r="C1592" t="s">
        <v>105</v>
      </c>
      <c r="D1592">
        <v>2015</v>
      </c>
      <c r="E1592" t="s">
        <v>742</v>
      </c>
      <c r="F1592" s="2">
        <v>3016.0474948718902</v>
      </c>
    </row>
    <row r="1593" spans="1:6">
      <c r="A1593" t="s">
        <v>98</v>
      </c>
      <c r="B1593">
        <v>3310</v>
      </c>
      <c r="C1593" t="s">
        <v>105</v>
      </c>
      <c r="D1593">
        <v>2015</v>
      </c>
      <c r="E1593" t="s">
        <v>743</v>
      </c>
      <c r="F1593" s="2">
        <v>0</v>
      </c>
    </row>
    <row r="1594" spans="1:6">
      <c r="A1594" t="s">
        <v>98</v>
      </c>
      <c r="B1594">
        <v>3310</v>
      </c>
      <c r="C1594" t="s">
        <v>105</v>
      </c>
      <c r="D1594">
        <v>2016</v>
      </c>
      <c r="E1594" t="s">
        <v>738</v>
      </c>
      <c r="F1594" s="2">
        <v>0</v>
      </c>
    </row>
    <row r="1595" spans="1:6">
      <c r="A1595" t="s">
        <v>98</v>
      </c>
      <c r="B1595">
        <v>3310</v>
      </c>
      <c r="C1595" t="s">
        <v>105</v>
      </c>
      <c r="D1595">
        <v>2016</v>
      </c>
      <c r="E1595" t="s">
        <v>739</v>
      </c>
      <c r="F1595" s="2">
        <v>4164.4956105437604</v>
      </c>
    </row>
    <row r="1596" spans="1:6">
      <c r="A1596" t="s">
        <v>98</v>
      </c>
      <c r="B1596">
        <v>3310</v>
      </c>
      <c r="C1596" t="s">
        <v>105</v>
      </c>
      <c r="D1596">
        <v>2016</v>
      </c>
      <c r="E1596" t="s">
        <v>741</v>
      </c>
      <c r="F1596" s="2">
        <v>34967.960818781699</v>
      </c>
    </row>
    <row r="1597" spans="1:6">
      <c r="A1597" t="s">
        <v>98</v>
      </c>
      <c r="B1597">
        <v>3310</v>
      </c>
      <c r="C1597" t="s">
        <v>105</v>
      </c>
      <c r="D1597">
        <v>2017</v>
      </c>
      <c r="E1597" t="s">
        <v>737</v>
      </c>
      <c r="F1597" s="2">
        <v>2107.08974456035</v>
      </c>
    </row>
    <row r="1598" spans="1:6">
      <c r="A1598" t="s">
        <v>98</v>
      </c>
      <c r="B1598">
        <v>3310</v>
      </c>
      <c r="C1598" t="s">
        <v>105</v>
      </c>
      <c r="D1598">
        <v>2017</v>
      </c>
      <c r="E1598" t="s">
        <v>744</v>
      </c>
      <c r="F1598" s="2">
        <v>0</v>
      </c>
    </row>
    <row r="1599" spans="1:6">
      <c r="A1599" t="s">
        <v>98</v>
      </c>
      <c r="B1599">
        <v>3310</v>
      </c>
      <c r="C1599" t="s">
        <v>105</v>
      </c>
      <c r="D1599">
        <v>2017</v>
      </c>
      <c r="E1599" t="s">
        <v>745</v>
      </c>
      <c r="F1599" s="2">
        <v>0</v>
      </c>
    </row>
    <row r="1600" spans="1:6">
      <c r="A1600" t="s">
        <v>98</v>
      </c>
      <c r="B1600">
        <v>3310</v>
      </c>
      <c r="C1600" t="s">
        <v>105</v>
      </c>
      <c r="D1600">
        <v>2018</v>
      </c>
      <c r="E1600" t="s">
        <v>743</v>
      </c>
      <c r="F1600" s="2">
        <v>0</v>
      </c>
    </row>
    <row r="1601" spans="1:6">
      <c r="A1601" t="s">
        <v>98</v>
      </c>
      <c r="B1601">
        <v>3310</v>
      </c>
      <c r="C1601" t="s">
        <v>105</v>
      </c>
      <c r="D1601">
        <v>2019</v>
      </c>
      <c r="E1601" t="s">
        <v>738</v>
      </c>
      <c r="F1601" s="2">
        <v>0</v>
      </c>
    </row>
    <row r="1602" spans="1:6">
      <c r="A1602" t="s">
        <v>98</v>
      </c>
      <c r="B1602">
        <v>3310</v>
      </c>
      <c r="C1602" t="s">
        <v>105</v>
      </c>
      <c r="D1602">
        <v>2019</v>
      </c>
      <c r="E1602" t="s">
        <v>739</v>
      </c>
      <c r="F1602" s="2">
        <v>3947.6585733880001</v>
      </c>
    </row>
    <row r="1603" spans="1:6">
      <c r="A1603" t="s">
        <v>98</v>
      </c>
      <c r="B1603">
        <v>3310</v>
      </c>
      <c r="C1603" t="s">
        <v>105</v>
      </c>
      <c r="D1603">
        <v>2019</v>
      </c>
      <c r="E1603" t="s">
        <v>741</v>
      </c>
      <c r="F1603" s="2">
        <v>31223.429969749901</v>
      </c>
    </row>
    <row r="1604" spans="1:6">
      <c r="A1604" t="s">
        <v>98</v>
      </c>
      <c r="B1604">
        <v>3310</v>
      </c>
      <c r="C1604" t="s">
        <v>105</v>
      </c>
      <c r="D1604">
        <v>2020</v>
      </c>
      <c r="E1604" t="s">
        <v>736</v>
      </c>
      <c r="F1604" s="2">
        <v>438.41108460494002</v>
      </c>
    </row>
    <row r="1605" spans="1:6">
      <c r="A1605" t="s">
        <v>98</v>
      </c>
      <c r="B1605">
        <v>3310</v>
      </c>
      <c r="C1605" t="s">
        <v>105</v>
      </c>
      <c r="D1605">
        <v>2020</v>
      </c>
      <c r="E1605" t="s">
        <v>737</v>
      </c>
      <c r="F1605" s="2">
        <v>1971.61204358389</v>
      </c>
    </row>
    <row r="1606" spans="1:6">
      <c r="A1606" t="s">
        <v>98</v>
      </c>
      <c r="B1606">
        <v>3310</v>
      </c>
      <c r="C1606" t="s">
        <v>105</v>
      </c>
      <c r="D1606">
        <v>2020</v>
      </c>
      <c r="E1606" t="s">
        <v>744</v>
      </c>
      <c r="F1606" s="2">
        <v>0</v>
      </c>
    </row>
    <row r="1607" spans="1:6">
      <c r="A1607" t="s">
        <v>98</v>
      </c>
      <c r="B1607">
        <v>3310</v>
      </c>
      <c r="C1607" t="s">
        <v>105</v>
      </c>
      <c r="D1607">
        <v>2020</v>
      </c>
      <c r="E1607" t="s">
        <v>740</v>
      </c>
      <c r="F1607" s="2">
        <v>611.920541234442</v>
      </c>
    </row>
    <row r="1608" spans="1:6">
      <c r="A1608" t="s">
        <v>98</v>
      </c>
      <c r="B1608">
        <v>3310</v>
      </c>
      <c r="C1608" t="s">
        <v>105</v>
      </c>
      <c r="D1608">
        <v>2020</v>
      </c>
      <c r="E1608" t="s">
        <v>745</v>
      </c>
      <c r="F1608" s="2">
        <v>0</v>
      </c>
    </row>
    <row r="1609" spans="1:6">
      <c r="A1609" t="s">
        <v>98</v>
      </c>
      <c r="B1609">
        <v>3310</v>
      </c>
      <c r="C1609" t="s">
        <v>105</v>
      </c>
      <c r="D1609">
        <v>2021</v>
      </c>
      <c r="E1609" t="s">
        <v>743</v>
      </c>
      <c r="F1609" s="2">
        <v>0</v>
      </c>
    </row>
    <row r="1610" spans="1:6">
      <c r="A1610" t="s">
        <v>98</v>
      </c>
      <c r="B1610">
        <v>3310</v>
      </c>
      <c r="C1610" t="s">
        <v>105</v>
      </c>
      <c r="D1610">
        <v>2022</v>
      </c>
      <c r="E1610" t="s">
        <v>742</v>
      </c>
      <c r="F1610" s="2">
        <v>2053.3081002889298</v>
      </c>
    </row>
    <row r="1611" spans="1:6">
      <c r="A1611" t="s">
        <v>98</v>
      </c>
      <c r="B1611">
        <v>3310</v>
      </c>
      <c r="C1611" t="s">
        <v>105</v>
      </c>
      <c r="D1611">
        <v>2022</v>
      </c>
      <c r="E1611" t="s">
        <v>739</v>
      </c>
      <c r="F1611" s="2">
        <v>3739.2743627357299</v>
      </c>
    </row>
    <row r="1612" spans="1:6">
      <c r="A1612" t="s">
        <v>98</v>
      </c>
      <c r="B1612">
        <v>3310</v>
      </c>
      <c r="C1612" t="s">
        <v>105</v>
      </c>
      <c r="D1612">
        <v>2022</v>
      </c>
      <c r="E1612" t="s">
        <v>741</v>
      </c>
      <c r="F1612" s="2">
        <v>30100.168519931001</v>
      </c>
    </row>
    <row r="1613" spans="1:6">
      <c r="A1613" t="s">
        <v>98</v>
      </c>
      <c r="B1613">
        <v>3310</v>
      </c>
      <c r="C1613" t="s">
        <v>105</v>
      </c>
      <c r="D1613">
        <v>2023</v>
      </c>
      <c r="E1613" t="s">
        <v>736</v>
      </c>
      <c r="F1613" s="2">
        <v>385.36010611867698</v>
      </c>
    </row>
    <row r="1614" spans="1:6">
      <c r="A1614" t="s">
        <v>98</v>
      </c>
      <c r="B1614">
        <v>3310</v>
      </c>
      <c r="C1614" t="s">
        <v>105</v>
      </c>
      <c r="D1614">
        <v>2023</v>
      </c>
      <c r="E1614" t="s">
        <v>737</v>
      </c>
      <c r="F1614" s="2">
        <v>1800.76596411783</v>
      </c>
    </row>
    <row r="1615" spans="1:6">
      <c r="A1615" t="s">
        <v>98</v>
      </c>
      <c r="B1615">
        <v>3310</v>
      </c>
      <c r="C1615" t="s">
        <v>105</v>
      </c>
      <c r="D1615">
        <v>2023</v>
      </c>
      <c r="E1615" t="s">
        <v>740</v>
      </c>
      <c r="F1615" s="2">
        <v>783.94543011147005</v>
      </c>
    </row>
    <row r="1616" spans="1:6">
      <c r="A1616" t="s">
        <v>98</v>
      </c>
      <c r="B1616">
        <v>3310</v>
      </c>
      <c r="C1616" t="s">
        <v>105</v>
      </c>
      <c r="D1616">
        <v>2023</v>
      </c>
      <c r="E1616" t="s">
        <v>745</v>
      </c>
      <c r="F1616" s="2">
        <v>4.4127292186065203E-2</v>
      </c>
    </row>
    <row r="1617" spans="1:6">
      <c r="A1617" t="s">
        <v>98</v>
      </c>
      <c r="B1617">
        <v>3310</v>
      </c>
      <c r="C1617" t="s">
        <v>105</v>
      </c>
      <c r="D1617">
        <v>2024</v>
      </c>
      <c r="E1617" t="s">
        <v>743</v>
      </c>
      <c r="F1617" s="2">
        <v>0</v>
      </c>
    </row>
    <row r="1618" spans="1:6">
      <c r="A1618" t="s">
        <v>98</v>
      </c>
      <c r="B1618">
        <v>3312</v>
      </c>
      <c r="C1618" t="s">
        <v>107</v>
      </c>
      <c r="D1618">
        <v>2009</v>
      </c>
      <c r="E1618" t="s">
        <v>738</v>
      </c>
      <c r="F1618" s="2">
        <v>2232.2520500000001</v>
      </c>
    </row>
    <row r="1619" spans="1:6">
      <c r="A1619" t="s">
        <v>98</v>
      </c>
      <c r="B1619">
        <v>3312</v>
      </c>
      <c r="C1619" t="s">
        <v>107</v>
      </c>
      <c r="D1619">
        <v>2009</v>
      </c>
      <c r="E1619" t="s">
        <v>743</v>
      </c>
      <c r="F1619" s="2">
        <v>0</v>
      </c>
    </row>
    <row r="1620" spans="1:6">
      <c r="A1620" t="s">
        <v>98</v>
      </c>
      <c r="B1620">
        <v>3312</v>
      </c>
      <c r="C1620" t="s">
        <v>107</v>
      </c>
      <c r="D1620">
        <v>2011</v>
      </c>
      <c r="E1620" t="s">
        <v>736</v>
      </c>
      <c r="F1620" s="2">
        <v>3789.2517578444099</v>
      </c>
    </row>
    <row r="1621" spans="1:6">
      <c r="A1621" t="s">
        <v>98</v>
      </c>
      <c r="B1621">
        <v>3312</v>
      </c>
      <c r="C1621" t="s">
        <v>107</v>
      </c>
      <c r="D1621">
        <v>2011</v>
      </c>
      <c r="E1621" t="s">
        <v>737</v>
      </c>
      <c r="F1621" s="2">
        <v>6557.0351005369703</v>
      </c>
    </row>
    <row r="1622" spans="1:6">
      <c r="A1622" t="s">
        <v>98</v>
      </c>
      <c r="B1622">
        <v>3312</v>
      </c>
      <c r="C1622" t="s">
        <v>107</v>
      </c>
      <c r="D1622">
        <v>2011</v>
      </c>
      <c r="E1622" t="s">
        <v>744</v>
      </c>
      <c r="F1622" s="2">
        <v>2048.2933085499999</v>
      </c>
    </row>
    <row r="1623" spans="1:6">
      <c r="A1623" t="s">
        <v>98</v>
      </c>
      <c r="B1623">
        <v>3312</v>
      </c>
      <c r="C1623" t="s">
        <v>107</v>
      </c>
      <c r="D1623">
        <v>2011</v>
      </c>
      <c r="E1623" t="s">
        <v>745</v>
      </c>
      <c r="F1623" s="2">
        <v>483.019967617193</v>
      </c>
    </row>
    <row r="1624" spans="1:6">
      <c r="A1624" t="s">
        <v>98</v>
      </c>
      <c r="B1624">
        <v>3312</v>
      </c>
      <c r="C1624" t="s">
        <v>107</v>
      </c>
      <c r="D1624">
        <v>2013</v>
      </c>
      <c r="E1624" t="s">
        <v>742</v>
      </c>
      <c r="F1624" s="2">
        <v>14903.2824560708</v>
      </c>
    </row>
    <row r="1625" spans="1:6">
      <c r="A1625" t="s">
        <v>98</v>
      </c>
      <c r="B1625">
        <v>3312</v>
      </c>
      <c r="C1625" t="s">
        <v>107</v>
      </c>
      <c r="D1625">
        <v>2013</v>
      </c>
      <c r="E1625" t="s">
        <v>739</v>
      </c>
      <c r="F1625" s="2">
        <v>13781.8090347426</v>
      </c>
    </row>
    <row r="1626" spans="1:6">
      <c r="A1626" t="s">
        <v>98</v>
      </c>
      <c r="B1626">
        <v>3312</v>
      </c>
      <c r="C1626" t="s">
        <v>107</v>
      </c>
      <c r="D1626">
        <v>2013</v>
      </c>
      <c r="E1626" t="s">
        <v>741</v>
      </c>
      <c r="F1626" s="2">
        <v>106224.37044841</v>
      </c>
    </row>
    <row r="1627" spans="1:6">
      <c r="A1627" t="s">
        <v>98</v>
      </c>
      <c r="B1627">
        <v>3312</v>
      </c>
      <c r="C1627" t="s">
        <v>107</v>
      </c>
      <c r="D1627">
        <v>2015</v>
      </c>
      <c r="E1627" t="s">
        <v>743</v>
      </c>
      <c r="F1627" s="2">
        <v>0</v>
      </c>
    </row>
    <row r="1628" spans="1:6">
      <c r="A1628" t="s">
        <v>98</v>
      </c>
      <c r="B1628">
        <v>3312</v>
      </c>
      <c r="C1628" t="s">
        <v>107</v>
      </c>
      <c r="D1628">
        <v>2016</v>
      </c>
      <c r="E1628" t="s">
        <v>742</v>
      </c>
      <c r="F1628" s="2">
        <v>11568.028224731101</v>
      </c>
    </row>
    <row r="1629" spans="1:6">
      <c r="A1629" t="s">
        <v>98</v>
      </c>
      <c r="B1629">
        <v>3312</v>
      </c>
      <c r="C1629" t="s">
        <v>107</v>
      </c>
      <c r="D1629">
        <v>2016</v>
      </c>
      <c r="E1629" t="s">
        <v>738</v>
      </c>
      <c r="F1629" s="2">
        <v>154.63050269999999</v>
      </c>
    </row>
    <row r="1630" spans="1:6">
      <c r="A1630" t="s">
        <v>98</v>
      </c>
      <c r="B1630">
        <v>3312</v>
      </c>
      <c r="C1630" t="s">
        <v>107</v>
      </c>
      <c r="D1630">
        <v>2016</v>
      </c>
      <c r="E1630" t="s">
        <v>741</v>
      </c>
      <c r="F1630" s="2">
        <v>98301.477329051893</v>
      </c>
    </row>
    <row r="1631" spans="1:6">
      <c r="A1631" t="s">
        <v>98</v>
      </c>
      <c r="B1631">
        <v>3312</v>
      </c>
      <c r="C1631" t="s">
        <v>107</v>
      </c>
      <c r="D1631">
        <v>2017</v>
      </c>
      <c r="E1631" t="s">
        <v>736</v>
      </c>
      <c r="F1631" s="2">
        <v>3010.1539606513702</v>
      </c>
    </row>
    <row r="1632" spans="1:6">
      <c r="A1632" t="s">
        <v>98</v>
      </c>
      <c r="B1632">
        <v>3312</v>
      </c>
      <c r="C1632" t="s">
        <v>107</v>
      </c>
      <c r="D1632">
        <v>2017</v>
      </c>
      <c r="E1632" t="s">
        <v>737</v>
      </c>
      <c r="F1632" s="2">
        <v>7477.6146293485499</v>
      </c>
    </row>
    <row r="1633" spans="1:6">
      <c r="A1633" t="s">
        <v>98</v>
      </c>
      <c r="B1633">
        <v>3312</v>
      </c>
      <c r="C1633" t="s">
        <v>107</v>
      </c>
      <c r="D1633">
        <v>2017</v>
      </c>
      <c r="E1633" t="s">
        <v>740</v>
      </c>
      <c r="F1633" s="2">
        <v>4261.33625138569</v>
      </c>
    </row>
    <row r="1634" spans="1:6">
      <c r="A1634" t="s">
        <v>98</v>
      </c>
      <c r="B1634">
        <v>3312</v>
      </c>
      <c r="C1634" t="s">
        <v>107</v>
      </c>
      <c r="D1634">
        <v>2019</v>
      </c>
      <c r="E1634" t="s">
        <v>742</v>
      </c>
      <c r="F1634" s="2">
        <v>12081.740051545699</v>
      </c>
    </row>
    <row r="1635" spans="1:6">
      <c r="A1635" t="s">
        <v>98</v>
      </c>
      <c r="B1635">
        <v>3312</v>
      </c>
      <c r="C1635" t="s">
        <v>107</v>
      </c>
      <c r="D1635">
        <v>2019</v>
      </c>
      <c r="E1635" t="s">
        <v>738</v>
      </c>
      <c r="F1635" s="2">
        <v>142.87676152</v>
      </c>
    </row>
    <row r="1636" spans="1:6">
      <c r="A1636" t="s">
        <v>98</v>
      </c>
      <c r="B1636">
        <v>3312</v>
      </c>
      <c r="C1636" t="s">
        <v>107</v>
      </c>
      <c r="D1636">
        <v>2020</v>
      </c>
      <c r="E1636" t="s">
        <v>736</v>
      </c>
      <c r="F1636" s="2">
        <v>2440.7863928398501</v>
      </c>
    </row>
    <row r="1637" spans="1:6">
      <c r="A1637" t="s">
        <v>98</v>
      </c>
      <c r="B1637">
        <v>3312</v>
      </c>
      <c r="C1637" t="s">
        <v>107</v>
      </c>
      <c r="D1637">
        <v>2020</v>
      </c>
      <c r="E1637" t="s">
        <v>737</v>
      </c>
      <c r="F1637" s="2">
        <v>6941.9072661337896</v>
      </c>
    </row>
    <row r="1638" spans="1:6">
      <c r="A1638" t="s">
        <v>98</v>
      </c>
      <c r="B1638">
        <v>3312</v>
      </c>
      <c r="C1638" t="s">
        <v>107</v>
      </c>
      <c r="D1638">
        <v>2020</v>
      </c>
      <c r="E1638" t="s">
        <v>739</v>
      </c>
      <c r="F1638" s="2">
        <v>14922.961411533901</v>
      </c>
    </row>
    <row r="1639" spans="1:6">
      <c r="A1639" t="s">
        <v>98</v>
      </c>
      <c r="B1639">
        <v>3312</v>
      </c>
      <c r="C1639" t="s">
        <v>107</v>
      </c>
      <c r="D1639">
        <v>2020</v>
      </c>
      <c r="E1639" t="s">
        <v>740</v>
      </c>
      <c r="F1639" s="2">
        <v>2956.3892138650099</v>
      </c>
    </row>
    <row r="1640" spans="1:6">
      <c r="A1640" t="s">
        <v>98</v>
      </c>
      <c r="B1640">
        <v>3312</v>
      </c>
      <c r="C1640" t="s">
        <v>107</v>
      </c>
      <c r="D1640">
        <v>2021</v>
      </c>
      <c r="E1640" t="s">
        <v>744</v>
      </c>
      <c r="F1640" s="2">
        <v>2920.36843365</v>
      </c>
    </row>
    <row r="1641" spans="1:6">
      <c r="A1641" t="s">
        <v>98</v>
      </c>
      <c r="B1641">
        <v>3312</v>
      </c>
      <c r="C1641" t="s">
        <v>107</v>
      </c>
      <c r="D1641">
        <v>2021</v>
      </c>
      <c r="E1641" t="s">
        <v>745</v>
      </c>
      <c r="F1641" s="2">
        <v>628.28381939598</v>
      </c>
    </row>
    <row r="1642" spans="1:6">
      <c r="A1642" t="s">
        <v>98</v>
      </c>
      <c r="B1642">
        <v>3312</v>
      </c>
      <c r="C1642" t="s">
        <v>107</v>
      </c>
      <c r="D1642">
        <v>2022</v>
      </c>
      <c r="E1642" t="s">
        <v>742</v>
      </c>
      <c r="F1642" s="2">
        <v>12346.0432994889</v>
      </c>
    </row>
    <row r="1643" spans="1:6">
      <c r="A1643" t="s">
        <v>98</v>
      </c>
      <c r="B1643">
        <v>3312</v>
      </c>
      <c r="C1643" t="s">
        <v>107</v>
      </c>
      <c r="D1643">
        <v>2022</v>
      </c>
      <c r="E1643" t="s">
        <v>738</v>
      </c>
      <c r="F1643" s="2">
        <v>0</v>
      </c>
    </row>
    <row r="1644" spans="1:6">
      <c r="A1644" t="s">
        <v>98</v>
      </c>
      <c r="B1644">
        <v>3312</v>
      </c>
      <c r="C1644" t="s">
        <v>107</v>
      </c>
      <c r="D1644">
        <v>2022</v>
      </c>
      <c r="E1644" t="s">
        <v>743</v>
      </c>
      <c r="F1644" s="2">
        <v>0</v>
      </c>
    </row>
    <row r="1645" spans="1:6">
      <c r="A1645" t="s">
        <v>98</v>
      </c>
      <c r="B1645">
        <v>3312</v>
      </c>
      <c r="C1645" t="s">
        <v>107</v>
      </c>
      <c r="D1645">
        <v>2023</v>
      </c>
      <c r="E1645" t="s">
        <v>739</v>
      </c>
      <c r="F1645" s="2">
        <v>13636.7474812583</v>
      </c>
    </row>
    <row r="1646" spans="1:6">
      <c r="A1646" t="s">
        <v>98</v>
      </c>
      <c r="B1646">
        <v>3312</v>
      </c>
      <c r="C1646" t="s">
        <v>107</v>
      </c>
      <c r="D1646">
        <v>2023</v>
      </c>
      <c r="E1646" t="s">
        <v>740</v>
      </c>
      <c r="F1646" s="2">
        <v>5507.3482545939996</v>
      </c>
    </row>
    <row r="1647" spans="1:6">
      <c r="A1647" t="s">
        <v>98</v>
      </c>
      <c r="B1647">
        <v>3312</v>
      </c>
      <c r="C1647" t="s">
        <v>107</v>
      </c>
      <c r="D1647">
        <v>2023</v>
      </c>
      <c r="E1647" t="s">
        <v>741</v>
      </c>
      <c r="F1647" s="2">
        <v>74998.850807293595</v>
      </c>
    </row>
    <row r="1648" spans="1:6">
      <c r="A1648" t="s">
        <v>98</v>
      </c>
      <c r="B1648">
        <v>3312</v>
      </c>
      <c r="C1648" t="s">
        <v>107</v>
      </c>
      <c r="D1648">
        <v>2024</v>
      </c>
      <c r="E1648" t="s">
        <v>744</v>
      </c>
      <c r="F1648" s="2">
        <v>2134.7756632535002</v>
      </c>
    </row>
    <row r="1649" spans="1:6">
      <c r="A1649" t="s">
        <v>98</v>
      </c>
      <c r="B1649">
        <v>3312</v>
      </c>
      <c r="C1649" t="s">
        <v>107</v>
      </c>
      <c r="D1649">
        <v>2024</v>
      </c>
      <c r="E1649" t="s">
        <v>745</v>
      </c>
      <c r="F1649" s="2">
        <v>1287.8564669411701</v>
      </c>
    </row>
    <row r="1650" spans="1:6">
      <c r="A1650" t="s">
        <v>98</v>
      </c>
      <c r="B1650">
        <v>3314</v>
      </c>
      <c r="C1650" t="s">
        <v>109</v>
      </c>
      <c r="D1650">
        <v>2009</v>
      </c>
      <c r="E1650" t="s">
        <v>742</v>
      </c>
      <c r="F1650" s="2">
        <v>6421.8230192805104</v>
      </c>
    </row>
    <row r="1651" spans="1:6">
      <c r="A1651" t="s">
        <v>98</v>
      </c>
      <c r="B1651">
        <v>3314</v>
      </c>
      <c r="C1651" t="s">
        <v>109</v>
      </c>
      <c r="D1651">
        <v>2009</v>
      </c>
      <c r="E1651" t="s">
        <v>738</v>
      </c>
      <c r="F1651" s="2">
        <v>0</v>
      </c>
    </row>
    <row r="1652" spans="1:6">
      <c r="A1652" t="s">
        <v>98</v>
      </c>
      <c r="B1652">
        <v>3314</v>
      </c>
      <c r="C1652" t="s">
        <v>109</v>
      </c>
      <c r="D1652">
        <v>2009</v>
      </c>
      <c r="E1652" t="s">
        <v>739</v>
      </c>
      <c r="F1652" s="2">
        <v>12936.142279325</v>
      </c>
    </row>
    <row r="1653" spans="1:6">
      <c r="A1653" t="s">
        <v>98</v>
      </c>
      <c r="B1653">
        <v>3314</v>
      </c>
      <c r="C1653" t="s">
        <v>109</v>
      </c>
      <c r="D1653">
        <v>2013</v>
      </c>
      <c r="E1653" t="s">
        <v>736</v>
      </c>
      <c r="F1653" s="2">
        <v>6132.3505878410797</v>
      </c>
    </row>
    <row r="1654" spans="1:6">
      <c r="A1654" t="s">
        <v>98</v>
      </c>
      <c r="B1654">
        <v>3314</v>
      </c>
      <c r="C1654" t="s">
        <v>109</v>
      </c>
      <c r="D1654">
        <v>2013</v>
      </c>
      <c r="E1654" t="s">
        <v>737</v>
      </c>
      <c r="F1654" s="2">
        <v>3717.95545376468</v>
      </c>
    </row>
    <row r="1655" spans="1:6">
      <c r="A1655" t="s">
        <v>98</v>
      </c>
      <c r="B1655">
        <v>3314</v>
      </c>
      <c r="C1655" t="s">
        <v>109</v>
      </c>
      <c r="D1655">
        <v>2013</v>
      </c>
      <c r="E1655" t="s">
        <v>744</v>
      </c>
      <c r="F1655" s="2">
        <v>454.52233395600001</v>
      </c>
    </row>
    <row r="1656" spans="1:6">
      <c r="A1656" t="s">
        <v>98</v>
      </c>
      <c r="B1656">
        <v>3314</v>
      </c>
      <c r="C1656" t="s">
        <v>109</v>
      </c>
      <c r="D1656">
        <v>2013</v>
      </c>
      <c r="E1656" t="s">
        <v>739</v>
      </c>
      <c r="F1656" s="2">
        <v>14126.676354817901</v>
      </c>
    </row>
    <row r="1657" spans="1:6">
      <c r="A1657" t="s">
        <v>98</v>
      </c>
      <c r="B1657">
        <v>3314</v>
      </c>
      <c r="C1657" t="s">
        <v>109</v>
      </c>
      <c r="D1657">
        <v>2013</v>
      </c>
      <c r="E1657" t="s">
        <v>740</v>
      </c>
      <c r="F1657" s="2">
        <v>4782.0971465188304</v>
      </c>
    </row>
    <row r="1658" spans="1:6">
      <c r="A1658" t="s">
        <v>98</v>
      </c>
      <c r="B1658">
        <v>3314</v>
      </c>
      <c r="C1658" t="s">
        <v>109</v>
      </c>
      <c r="D1658">
        <v>2015</v>
      </c>
      <c r="E1658" t="s">
        <v>742</v>
      </c>
      <c r="F1658" s="2">
        <v>8049.6173577502404</v>
      </c>
    </row>
    <row r="1659" spans="1:6">
      <c r="A1659" t="s">
        <v>98</v>
      </c>
      <c r="B1659">
        <v>3314</v>
      </c>
      <c r="C1659" t="s">
        <v>109</v>
      </c>
      <c r="D1659">
        <v>2015</v>
      </c>
      <c r="E1659" t="s">
        <v>738</v>
      </c>
      <c r="F1659" s="2">
        <v>11.209109243697499</v>
      </c>
    </row>
    <row r="1660" spans="1:6">
      <c r="A1660" t="s">
        <v>98</v>
      </c>
      <c r="B1660">
        <v>3314</v>
      </c>
      <c r="C1660" t="s">
        <v>109</v>
      </c>
      <c r="D1660">
        <v>2015</v>
      </c>
      <c r="E1660" t="s">
        <v>741</v>
      </c>
      <c r="F1660" s="2">
        <v>50532.004396657598</v>
      </c>
    </row>
    <row r="1661" spans="1:6">
      <c r="A1661" t="s">
        <v>98</v>
      </c>
      <c r="B1661">
        <v>3314</v>
      </c>
      <c r="C1661" t="s">
        <v>109</v>
      </c>
      <c r="D1661">
        <v>2016</v>
      </c>
      <c r="E1661" t="s">
        <v>736</v>
      </c>
      <c r="F1661" s="2">
        <v>6330.8424944072003</v>
      </c>
    </row>
    <row r="1662" spans="1:6">
      <c r="A1662" t="s">
        <v>98</v>
      </c>
      <c r="B1662">
        <v>3314</v>
      </c>
      <c r="C1662" t="s">
        <v>109</v>
      </c>
      <c r="D1662">
        <v>2016</v>
      </c>
      <c r="E1662" t="s">
        <v>744</v>
      </c>
      <c r="F1662" s="2">
        <v>407.71058944599997</v>
      </c>
    </row>
    <row r="1663" spans="1:6">
      <c r="A1663" t="s">
        <v>98</v>
      </c>
      <c r="B1663">
        <v>3314</v>
      </c>
      <c r="C1663" t="s">
        <v>109</v>
      </c>
      <c r="D1663">
        <v>2016</v>
      </c>
      <c r="E1663" t="s">
        <v>739</v>
      </c>
      <c r="F1663" s="2">
        <v>15924.1766021478</v>
      </c>
    </row>
    <row r="1664" spans="1:6">
      <c r="A1664" t="s">
        <v>98</v>
      </c>
      <c r="B1664">
        <v>3314</v>
      </c>
      <c r="C1664" t="s">
        <v>109</v>
      </c>
      <c r="D1664">
        <v>2016</v>
      </c>
      <c r="E1664" t="s">
        <v>740</v>
      </c>
      <c r="F1664" s="2">
        <v>4279.8243101325397</v>
      </c>
    </row>
    <row r="1665" spans="1:6">
      <c r="A1665" t="s">
        <v>98</v>
      </c>
      <c r="B1665">
        <v>3314</v>
      </c>
      <c r="C1665" t="s">
        <v>109</v>
      </c>
      <c r="D1665">
        <v>2017</v>
      </c>
      <c r="E1665" t="s">
        <v>743</v>
      </c>
      <c r="F1665" s="2">
        <v>0</v>
      </c>
    </row>
    <row r="1666" spans="1:6">
      <c r="A1666" t="s">
        <v>98</v>
      </c>
      <c r="B1666">
        <v>3314</v>
      </c>
      <c r="C1666" t="s">
        <v>109</v>
      </c>
      <c r="D1666">
        <v>2017</v>
      </c>
      <c r="E1666" t="s">
        <v>745</v>
      </c>
      <c r="F1666" s="2">
        <v>0</v>
      </c>
    </row>
    <row r="1667" spans="1:6">
      <c r="A1667" t="s">
        <v>98</v>
      </c>
      <c r="B1667">
        <v>3314</v>
      </c>
      <c r="C1667" t="s">
        <v>109</v>
      </c>
      <c r="D1667">
        <v>2018</v>
      </c>
      <c r="E1667" t="s">
        <v>742</v>
      </c>
      <c r="F1667" s="2">
        <v>10620.9889791737</v>
      </c>
    </row>
    <row r="1668" spans="1:6">
      <c r="A1668" t="s">
        <v>98</v>
      </c>
      <c r="B1668">
        <v>3314</v>
      </c>
      <c r="C1668" t="s">
        <v>109</v>
      </c>
      <c r="D1668">
        <v>2018</v>
      </c>
      <c r="E1668" t="s">
        <v>738</v>
      </c>
      <c r="F1668" s="2">
        <v>44.184658529977199</v>
      </c>
    </row>
    <row r="1669" spans="1:6">
      <c r="A1669" t="s">
        <v>98</v>
      </c>
      <c r="B1669">
        <v>3314</v>
      </c>
      <c r="C1669" t="s">
        <v>109</v>
      </c>
      <c r="D1669">
        <v>2018</v>
      </c>
      <c r="E1669" t="s">
        <v>741</v>
      </c>
      <c r="F1669" s="2">
        <v>45398.031930776197</v>
      </c>
    </row>
    <row r="1670" spans="1:6">
      <c r="A1670" t="s">
        <v>98</v>
      </c>
      <c r="B1670">
        <v>3314</v>
      </c>
      <c r="C1670" t="s">
        <v>109</v>
      </c>
      <c r="D1670">
        <v>2019</v>
      </c>
      <c r="E1670" t="s">
        <v>744</v>
      </c>
      <c r="F1670" s="2">
        <v>1095.0695878920001</v>
      </c>
    </row>
    <row r="1671" spans="1:6">
      <c r="A1671" t="s">
        <v>98</v>
      </c>
      <c r="B1671">
        <v>3314</v>
      </c>
      <c r="C1671" t="s">
        <v>109</v>
      </c>
      <c r="D1671">
        <v>2019</v>
      </c>
      <c r="E1671" t="s">
        <v>739</v>
      </c>
      <c r="F1671" s="2">
        <v>15253.7533384617</v>
      </c>
    </row>
    <row r="1672" spans="1:6">
      <c r="A1672" t="s">
        <v>98</v>
      </c>
      <c r="B1672">
        <v>3314</v>
      </c>
      <c r="C1672" t="s">
        <v>109</v>
      </c>
      <c r="D1672">
        <v>2020</v>
      </c>
      <c r="E1672" t="s">
        <v>736</v>
      </c>
      <c r="F1672" s="2">
        <v>6169.8311064456602</v>
      </c>
    </row>
    <row r="1673" spans="1:6">
      <c r="A1673" t="s">
        <v>98</v>
      </c>
      <c r="B1673">
        <v>3314</v>
      </c>
      <c r="C1673" t="s">
        <v>109</v>
      </c>
      <c r="D1673">
        <v>2020</v>
      </c>
      <c r="E1673" t="s">
        <v>737</v>
      </c>
      <c r="F1673" s="2">
        <v>3797.5884329331302</v>
      </c>
    </row>
    <row r="1674" spans="1:6">
      <c r="A1674" t="s">
        <v>98</v>
      </c>
      <c r="B1674">
        <v>3314</v>
      </c>
      <c r="C1674" t="s">
        <v>109</v>
      </c>
      <c r="D1674">
        <v>2020</v>
      </c>
      <c r="E1674" t="s">
        <v>743</v>
      </c>
      <c r="F1674" s="2">
        <v>0</v>
      </c>
    </row>
    <row r="1675" spans="1:6">
      <c r="A1675" t="s">
        <v>98</v>
      </c>
      <c r="B1675">
        <v>3314</v>
      </c>
      <c r="C1675" t="s">
        <v>109</v>
      </c>
      <c r="D1675">
        <v>2020</v>
      </c>
      <c r="E1675" t="s">
        <v>745</v>
      </c>
      <c r="F1675" s="2">
        <v>0</v>
      </c>
    </row>
    <row r="1676" spans="1:6">
      <c r="A1676" t="s">
        <v>98</v>
      </c>
      <c r="B1676">
        <v>3314</v>
      </c>
      <c r="C1676" t="s">
        <v>109</v>
      </c>
      <c r="D1676">
        <v>2021</v>
      </c>
      <c r="E1676" t="s">
        <v>741</v>
      </c>
      <c r="F1676" s="2">
        <v>39659.206252783202</v>
      </c>
    </row>
    <row r="1677" spans="1:6">
      <c r="A1677" t="s">
        <v>98</v>
      </c>
      <c r="B1677">
        <v>3314</v>
      </c>
      <c r="C1677" t="s">
        <v>109</v>
      </c>
      <c r="D1677">
        <v>2022</v>
      </c>
      <c r="E1677" t="s">
        <v>742</v>
      </c>
      <c r="F1677" s="2">
        <v>9470.70567593747</v>
      </c>
    </row>
    <row r="1678" spans="1:6">
      <c r="A1678" t="s">
        <v>98</v>
      </c>
      <c r="B1678">
        <v>3314</v>
      </c>
      <c r="C1678" t="s">
        <v>109</v>
      </c>
      <c r="D1678">
        <v>2022</v>
      </c>
      <c r="E1678" t="s">
        <v>739</v>
      </c>
      <c r="F1678" s="2">
        <v>14564.315715418201</v>
      </c>
    </row>
    <row r="1679" spans="1:6">
      <c r="A1679" t="s">
        <v>98</v>
      </c>
      <c r="B1679">
        <v>3314</v>
      </c>
      <c r="C1679" t="s">
        <v>109</v>
      </c>
      <c r="D1679">
        <v>2023</v>
      </c>
      <c r="E1679" t="s">
        <v>736</v>
      </c>
      <c r="F1679" s="2">
        <v>5882.01119140025</v>
      </c>
    </row>
    <row r="1680" spans="1:6">
      <c r="A1680" t="s">
        <v>98</v>
      </c>
      <c r="B1680">
        <v>3314</v>
      </c>
      <c r="C1680" t="s">
        <v>109</v>
      </c>
      <c r="D1680">
        <v>2023</v>
      </c>
      <c r="E1680" t="s">
        <v>737</v>
      </c>
      <c r="F1680" s="2">
        <v>3596.41039732319</v>
      </c>
    </row>
    <row r="1681" spans="1:6">
      <c r="A1681" t="s">
        <v>98</v>
      </c>
      <c r="B1681">
        <v>3314</v>
      </c>
      <c r="C1681" t="s">
        <v>109</v>
      </c>
      <c r="D1681">
        <v>2023</v>
      </c>
      <c r="E1681" t="s">
        <v>743</v>
      </c>
      <c r="F1681" s="2">
        <v>2.1042730460000001E-3</v>
      </c>
    </row>
    <row r="1682" spans="1:6">
      <c r="A1682" t="s">
        <v>98</v>
      </c>
      <c r="B1682">
        <v>3314</v>
      </c>
      <c r="C1682" t="s">
        <v>109</v>
      </c>
      <c r="D1682">
        <v>2023</v>
      </c>
      <c r="E1682" t="s">
        <v>740</v>
      </c>
      <c r="F1682" s="2">
        <v>3467.7267718350599</v>
      </c>
    </row>
    <row r="1683" spans="1:6">
      <c r="A1683" t="s">
        <v>98</v>
      </c>
      <c r="B1683">
        <v>3314</v>
      </c>
      <c r="C1683" t="s">
        <v>109</v>
      </c>
      <c r="D1683">
        <v>2023</v>
      </c>
      <c r="E1683" t="s">
        <v>745</v>
      </c>
      <c r="F1683" s="2">
        <v>0</v>
      </c>
    </row>
    <row r="1684" spans="1:6">
      <c r="A1684" t="s">
        <v>98</v>
      </c>
      <c r="B1684">
        <v>3316</v>
      </c>
      <c r="C1684" t="s">
        <v>111</v>
      </c>
      <c r="D1684">
        <v>2009</v>
      </c>
      <c r="E1684" t="s">
        <v>736</v>
      </c>
      <c r="F1684" s="2">
        <v>3130.89120290149</v>
      </c>
    </row>
    <row r="1685" spans="1:6">
      <c r="A1685" t="s">
        <v>98</v>
      </c>
      <c r="B1685">
        <v>3316</v>
      </c>
      <c r="C1685" t="s">
        <v>111</v>
      </c>
      <c r="D1685">
        <v>2009</v>
      </c>
      <c r="E1685" t="s">
        <v>737</v>
      </c>
      <c r="F1685" s="2">
        <v>1582.1139818413999</v>
      </c>
    </row>
    <row r="1686" spans="1:6">
      <c r="A1686" t="s">
        <v>98</v>
      </c>
      <c r="B1686">
        <v>3316</v>
      </c>
      <c r="C1686" t="s">
        <v>111</v>
      </c>
      <c r="D1686">
        <v>2009</v>
      </c>
      <c r="E1686" t="s">
        <v>740</v>
      </c>
      <c r="F1686" s="2">
        <v>11683.137416183199</v>
      </c>
    </row>
    <row r="1687" spans="1:6">
      <c r="A1687" t="s">
        <v>98</v>
      </c>
      <c r="B1687">
        <v>3316</v>
      </c>
      <c r="C1687" t="s">
        <v>111</v>
      </c>
      <c r="D1687">
        <v>2009</v>
      </c>
      <c r="E1687" t="s">
        <v>745</v>
      </c>
      <c r="F1687" s="2">
        <v>0</v>
      </c>
    </row>
    <row r="1688" spans="1:6">
      <c r="A1688" t="s">
        <v>98</v>
      </c>
      <c r="B1688">
        <v>3316</v>
      </c>
      <c r="C1688" t="s">
        <v>111</v>
      </c>
      <c r="D1688">
        <v>2011</v>
      </c>
      <c r="E1688" t="s">
        <v>742</v>
      </c>
      <c r="F1688" s="2">
        <v>5268.7642565541501</v>
      </c>
    </row>
    <row r="1689" spans="1:6">
      <c r="A1689" t="s">
        <v>98</v>
      </c>
      <c r="B1689">
        <v>3316</v>
      </c>
      <c r="C1689" t="s">
        <v>111</v>
      </c>
      <c r="D1689">
        <v>2013</v>
      </c>
      <c r="E1689" t="s">
        <v>744</v>
      </c>
      <c r="F1689" s="2">
        <v>0</v>
      </c>
    </row>
    <row r="1690" spans="1:6">
      <c r="A1690" t="s">
        <v>98</v>
      </c>
      <c r="B1690">
        <v>3316</v>
      </c>
      <c r="C1690" t="s">
        <v>111</v>
      </c>
      <c r="D1690">
        <v>2015</v>
      </c>
      <c r="E1690" t="s">
        <v>738</v>
      </c>
      <c r="F1690" s="2">
        <v>0</v>
      </c>
    </row>
    <row r="1691" spans="1:6">
      <c r="A1691" t="s">
        <v>98</v>
      </c>
      <c r="B1691">
        <v>3316</v>
      </c>
      <c r="C1691" t="s">
        <v>111</v>
      </c>
      <c r="D1691">
        <v>2015</v>
      </c>
      <c r="E1691" t="s">
        <v>739</v>
      </c>
      <c r="F1691" s="2">
        <v>20692.447949754001</v>
      </c>
    </row>
    <row r="1692" spans="1:6">
      <c r="A1692" t="s">
        <v>98</v>
      </c>
      <c r="B1692">
        <v>3316</v>
      </c>
      <c r="C1692" t="s">
        <v>111</v>
      </c>
      <c r="D1692">
        <v>2015</v>
      </c>
      <c r="E1692" t="s">
        <v>740</v>
      </c>
      <c r="F1692" s="2">
        <v>7001.5514330554597</v>
      </c>
    </row>
    <row r="1693" spans="1:6">
      <c r="A1693" t="s">
        <v>98</v>
      </c>
      <c r="B1693">
        <v>3316</v>
      </c>
      <c r="C1693" t="s">
        <v>111</v>
      </c>
      <c r="D1693">
        <v>2015</v>
      </c>
      <c r="E1693" t="s">
        <v>741</v>
      </c>
      <c r="F1693" s="2">
        <v>21367.548085345999</v>
      </c>
    </row>
    <row r="1694" spans="1:6">
      <c r="A1694" t="s">
        <v>98</v>
      </c>
      <c r="B1694">
        <v>3316</v>
      </c>
      <c r="C1694" t="s">
        <v>111</v>
      </c>
      <c r="D1694">
        <v>2016</v>
      </c>
      <c r="E1694" t="s">
        <v>744</v>
      </c>
      <c r="F1694" s="2">
        <v>0</v>
      </c>
    </row>
    <row r="1695" spans="1:6">
      <c r="A1695" t="s">
        <v>98</v>
      </c>
      <c r="B1695">
        <v>3316</v>
      </c>
      <c r="C1695" t="s">
        <v>111</v>
      </c>
      <c r="D1695">
        <v>2016</v>
      </c>
      <c r="E1695" t="s">
        <v>745</v>
      </c>
      <c r="F1695" s="2">
        <v>0</v>
      </c>
    </row>
    <row r="1696" spans="1:6">
      <c r="A1696" t="s">
        <v>98</v>
      </c>
      <c r="B1696">
        <v>3316</v>
      </c>
      <c r="C1696" t="s">
        <v>111</v>
      </c>
      <c r="D1696">
        <v>2017</v>
      </c>
      <c r="E1696" t="s">
        <v>743</v>
      </c>
      <c r="F1696" s="2">
        <v>0</v>
      </c>
    </row>
    <row r="1697" spans="1:6">
      <c r="A1697" t="s">
        <v>98</v>
      </c>
      <c r="B1697">
        <v>3316</v>
      </c>
      <c r="C1697" t="s">
        <v>111</v>
      </c>
      <c r="D1697">
        <v>2018</v>
      </c>
      <c r="E1697" t="s">
        <v>738</v>
      </c>
      <c r="F1697" s="2">
        <v>0</v>
      </c>
    </row>
    <row r="1698" spans="1:6">
      <c r="A1698" t="s">
        <v>98</v>
      </c>
      <c r="B1698">
        <v>3316</v>
      </c>
      <c r="C1698" t="s">
        <v>111</v>
      </c>
      <c r="D1698">
        <v>2018</v>
      </c>
      <c r="E1698" t="s">
        <v>739</v>
      </c>
      <c r="F1698" s="2">
        <v>22048.930849231299</v>
      </c>
    </row>
    <row r="1699" spans="1:6">
      <c r="A1699" t="s">
        <v>98</v>
      </c>
      <c r="B1699">
        <v>3316</v>
      </c>
      <c r="C1699" t="s">
        <v>111</v>
      </c>
      <c r="D1699">
        <v>2018</v>
      </c>
      <c r="E1699" t="s">
        <v>741</v>
      </c>
      <c r="F1699" s="2">
        <v>19466.604058558099</v>
      </c>
    </row>
    <row r="1700" spans="1:6">
      <c r="A1700" t="s">
        <v>98</v>
      </c>
      <c r="B1700">
        <v>3316</v>
      </c>
      <c r="C1700" t="s">
        <v>111</v>
      </c>
      <c r="D1700">
        <v>2019</v>
      </c>
      <c r="E1700" t="s">
        <v>736</v>
      </c>
      <c r="F1700" s="2">
        <v>1639.4515551981101</v>
      </c>
    </row>
    <row r="1701" spans="1:6">
      <c r="A1701" t="s">
        <v>98</v>
      </c>
      <c r="B1701">
        <v>3316</v>
      </c>
      <c r="C1701" t="s">
        <v>111</v>
      </c>
      <c r="D1701">
        <v>2019</v>
      </c>
      <c r="E1701" t="s">
        <v>737</v>
      </c>
      <c r="F1701" s="2">
        <v>2172.3059796854</v>
      </c>
    </row>
    <row r="1702" spans="1:6">
      <c r="A1702" t="s">
        <v>98</v>
      </c>
      <c r="B1702">
        <v>3316</v>
      </c>
      <c r="C1702" t="s">
        <v>111</v>
      </c>
      <c r="D1702">
        <v>2019</v>
      </c>
      <c r="E1702" t="s">
        <v>744</v>
      </c>
      <c r="F1702" s="2">
        <v>0</v>
      </c>
    </row>
    <row r="1703" spans="1:6">
      <c r="A1703" t="s">
        <v>98</v>
      </c>
      <c r="B1703">
        <v>3316</v>
      </c>
      <c r="C1703" t="s">
        <v>111</v>
      </c>
      <c r="D1703">
        <v>2019</v>
      </c>
      <c r="E1703" t="s">
        <v>745</v>
      </c>
      <c r="F1703" s="2">
        <v>0.58597805089654698</v>
      </c>
    </row>
    <row r="1704" spans="1:6">
      <c r="A1704" t="s">
        <v>98</v>
      </c>
      <c r="B1704">
        <v>3316</v>
      </c>
      <c r="C1704" t="s">
        <v>111</v>
      </c>
      <c r="D1704">
        <v>2020</v>
      </c>
      <c r="E1704" t="s">
        <v>743</v>
      </c>
      <c r="F1704" s="2">
        <v>0</v>
      </c>
    </row>
    <row r="1705" spans="1:6">
      <c r="A1705" t="s">
        <v>98</v>
      </c>
      <c r="B1705">
        <v>3316</v>
      </c>
      <c r="C1705" t="s">
        <v>111</v>
      </c>
      <c r="D1705">
        <v>2021</v>
      </c>
      <c r="E1705" t="s">
        <v>742</v>
      </c>
      <c r="F1705" s="2">
        <v>5767.3484501570802</v>
      </c>
    </row>
    <row r="1706" spans="1:6">
      <c r="A1706" t="s">
        <v>98</v>
      </c>
      <c r="B1706">
        <v>3316</v>
      </c>
      <c r="C1706" t="s">
        <v>111</v>
      </c>
      <c r="D1706">
        <v>2021</v>
      </c>
      <c r="E1706" t="s">
        <v>738</v>
      </c>
      <c r="F1706" s="2">
        <v>0</v>
      </c>
    </row>
    <row r="1707" spans="1:6">
      <c r="A1707" t="s">
        <v>98</v>
      </c>
      <c r="B1707">
        <v>3316</v>
      </c>
      <c r="C1707" t="s">
        <v>111</v>
      </c>
      <c r="D1707">
        <v>2021</v>
      </c>
      <c r="E1707" t="s">
        <v>739</v>
      </c>
      <c r="F1707" s="2">
        <v>22060.425189771398</v>
      </c>
    </row>
    <row r="1708" spans="1:6">
      <c r="A1708" t="s">
        <v>98</v>
      </c>
      <c r="B1708">
        <v>3316</v>
      </c>
      <c r="C1708" t="s">
        <v>111</v>
      </c>
      <c r="D1708">
        <v>2021</v>
      </c>
      <c r="E1708" t="s">
        <v>741</v>
      </c>
      <c r="F1708" s="2">
        <v>17371.741009326699</v>
      </c>
    </row>
    <row r="1709" spans="1:6">
      <c r="A1709" t="s">
        <v>98</v>
      </c>
      <c r="B1709">
        <v>3316</v>
      </c>
      <c r="C1709" t="s">
        <v>111</v>
      </c>
      <c r="D1709">
        <v>2022</v>
      </c>
      <c r="E1709" t="s">
        <v>736</v>
      </c>
      <c r="F1709" s="2">
        <v>2153.8393099762102</v>
      </c>
    </row>
    <row r="1710" spans="1:6">
      <c r="A1710" t="s">
        <v>98</v>
      </c>
      <c r="B1710">
        <v>3316</v>
      </c>
      <c r="C1710" t="s">
        <v>111</v>
      </c>
      <c r="D1710">
        <v>2022</v>
      </c>
      <c r="E1710" t="s">
        <v>737</v>
      </c>
      <c r="F1710" s="2">
        <v>2021.6445070048701</v>
      </c>
    </row>
    <row r="1711" spans="1:6">
      <c r="A1711" t="s">
        <v>98</v>
      </c>
      <c r="B1711">
        <v>3316</v>
      </c>
      <c r="C1711" t="s">
        <v>111</v>
      </c>
      <c r="D1711">
        <v>2022</v>
      </c>
      <c r="E1711" t="s">
        <v>744</v>
      </c>
      <c r="F1711" s="2">
        <v>0</v>
      </c>
    </row>
    <row r="1712" spans="1:6">
      <c r="A1712" t="s">
        <v>98</v>
      </c>
      <c r="B1712">
        <v>3316</v>
      </c>
      <c r="C1712" t="s">
        <v>111</v>
      </c>
      <c r="D1712">
        <v>2022</v>
      </c>
      <c r="E1712" t="s">
        <v>740</v>
      </c>
      <c r="F1712" s="2">
        <v>2427.6950472980998</v>
      </c>
    </row>
    <row r="1713" spans="1:6">
      <c r="A1713" t="s">
        <v>98</v>
      </c>
      <c r="B1713">
        <v>3316</v>
      </c>
      <c r="C1713" t="s">
        <v>111</v>
      </c>
      <c r="D1713">
        <v>2022</v>
      </c>
      <c r="E1713" t="s">
        <v>745</v>
      </c>
      <c r="F1713" s="2">
        <v>0</v>
      </c>
    </row>
    <row r="1714" spans="1:6">
      <c r="A1714" t="s">
        <v>98</v>
      </c>
      <c r="B1714">
        <v>3316</v>
      </c>
      <c r="C1714" t="s">
        <v>111</v>
      </c>
      <c r="D1714">
        <v>2023</v>
      </c>
      <c r="E1714" t="s">
        <v>743</v>
      </c>
      <c r="F1714" s="2">
        <v>0</v>
      </c>
    </row>
    <row r="1715" spans="1:6">
      <c r="A1715" t="s">
        <v>98</v>
      </c>
      <c r="B1715">
        <v>3316</v>
      </c>
      <c r="C1715" t="s">
        <v>111</v>
      </c>
      <c r="D1715">
        <v>2024</v>
      </c>
      <c r="E1715" t="s">
        <v>742</v>
      </c>
      <c r="F1715" s="2">
        <v>5519.5446127370496</v>
      </c>
    </row>
    <row r="1716" spans="1:6">
      <c r="A1716" t="s">
        <v>98</v>
      </c>
      <c r="B1716">
        <v>3316</v>
      </c>
      <c r="C1716" t="s">
        <v>111</v>
      </c>
      <c r="D1716">
        <v>2024</v>
      </c>
      <c r="E1716" t="s">
        <v>741</v>
      </c>
      <c r="F1716" s="2">
        <v>16329.6221114947</v>
      </c>
    </row>
    <row r="1717" spans="1:6">
      <c r="A1717" t="s">
        <v>98</v>
      </c>
      <c r="B1717">
        <v>3318</v>
      </c>
      <c r="C1717" t="s">
        <v>113</v>
      </c>
      <c r="D1717">
        <v>2009</v>
      </c>
      <c r="E1717" t="s">
        <v>736</v>
      </c>
      <c r="F1717" s="2">
        <v>1018.2700373200601</v>
      </c>
    </row>
    <row r="1718" spans="1:6">
      <c r="A1718" t="s">
        <v>98</v>
      </c>
      <c r="B1718">
        <v>3318</v>
      </c>
      <c r="C1718" t="s">
        <v>113</v>
      </c>
      <c r="D1718">
        <v>2009</v>
      </c>
      <c r="E1718" t="s">
        <v>737</v>
      </c>
      <c r="F1718" s="2">
        <v>455.40444383958902</v>
      </c>
    </row>
    <row r="1719" spans="1:6">
      <c r="A1719" t="s">
        <v>98</v>
      </c>
      <c r="B1719">
        <v>3318</v>
      </c>
      <c r="C1719" t="s">
        <v>113</v>
      </c>
      <c r="D1719">
        <v>2009</v>
      </c>
      <c r="E1719" t="s">
        <v>738</v>
      </c>
      <c r="F1719" s="2">
        <v>0</v>
      </c>
    </row>
    <row r="1720" spans="1:6">
      <c r="A1720" t="s">
        <v>98</v>
      </c>
      <c r="B1720">
        <v>3318</v>
      </c>
      <c r="C1720" t="s">
        <v>113</v>
      </c>
      <c r="D1720">
        <v>2009</v>
      </c>
      <c r="E1720" t="s">
        <v>739</v>
      </c>
      <c r="F1720" s="2">
        <v>2738.8148831305002</v>
      </c>
    </row>
    <row r="1721" spans="1:6">
      <c r="A1721" t="s">
        <v>98</v>
      </c>
      <c r="B1721">
        <v>3318</v>
      </c>
      <c r="C1721" t="s">
        <v>113</v>
      </c>
      <c r="D1721">
        <v>2009</v>
      </c>
      <c r="E1721" t="s">
        <v>740</v>
      </c>
      <c r="F1721" s="2">
        <v>1573.1993809007499</v>
      </c>
    </row>
    <row r="1722" spans="1:6">
      <c r="A1722" t="s">
        <v>98</v>
      </c>
      <c r="B1722">
        <v>3318</v>
      </c>
      <c r="C1722" t="s">
        <v>113</v>
      </c>
      <c r="D1722">
        <v>2011</v>
      </c>
      <c r="E1722" t="s">
        <v>742</v>
      </c>
      <c r="F1722" s="2">
        <v>2953.5888468203898</v>
      </c>
    </row>
    <row r="1723" spans="1:6">
      <c r="A1723" t="s">
        <v>98</v>
      </c>
      <c r="B1723">
        <v>3318</v>
      </c>
      <c r="C1723" t="s">
        <v>113</v>
      </c>
      <c r="D1723">
        <v>2013</v>
      </c>
      <c r="E1723" t="s">
        <v>744</v>
      </c>
      <c r="F1723" s="2">
        <v>0</v>
      </c>
    </row>
    <row r="1724" spans="1:6">
      <c r="A1724" t="s">
        <v>98</v>
      </c>
      <c r="B1724">
        <v>3318</v>
      </c>
      <c r="C1724" t="s">
        <v>113</v>
      </c>
      <c r="D1724">
        <v>2013</v>
      </c>
      <c r="E1724" t="s">
        <v>745</v>
      </c>
      <c r="F1724" s="2">
        <v>0</v>
      </c>
    </row>
    <row r="1725" spans="1:6">
      <c r="A1725" t="s">
        <v>98</v>
      </c>
      <c r="B1725">
        <v>3318</v>
      </c>
      <c r="C1725" t="s">
        <v>113</v>
      </c>
      <c r="D1725">
        <v>2015</v>
      </c>
      <c r="E1725" t="s">
        <v>738</v>
      </c>
      <c r="F1725" s="2">
        <v>0</v>
      </c>
    </row>
    <row r="1726" spans="1:6">
      <c r="A1726" t="s">
        <v>98</v>
      </c>
      <c r="B1726">
        <v>3318</v>
      </c>
      <c r="C1726" t="s">
        <v>113</v>
      </c>
      <c r="D1726">
        <v>2015</v>
      </c>
      <c r="E1726" t="s">
        <v>739</v>
      </c>
      <c r="F1726" s="2">
        <v>3066.4507476946901</v>
      </c>
    </row>
    <row r="1727" spans="1:6">
      <c r="A1727" t="s">
        <v>98</v>
      </c>
      <c r="B1727">
        <v>3318</v>
      </c>
      <c r="C1727" t="s">
        <v>113</v>
      </c>
      <c r="D1727">
        <v>2015</v>
      </c>
      <c r="E1727" t="s">
        <v>741</v>
      </c>
      <c r="F1727" s="2">
        <v>7091.7140192469697</v>
      </c>
    </row>
    <row r="1728" spans="1:6">
      <c r="A1728" t="s">
        <v>98</v>
      </c>
      <c r="B1728">
        <v>3318</v>
      </c>
      <c r="C1728" t="s">
        <v>113</v>
      </c>
      <c r="D1728">
        <v>2016</v>
      </c>
      <c r="E1728" t="s">
        <v>736</v>
      </c>
      <c r="F1728" s="2">
        <v>762.00266396503605</v>
      </c>
    </row>
    <row r="1729" spans="1:6">
      <c r="A1729" t="s">
        <v>98</v>
      </c>
      <c r="B1729">
        <v>3318</v>
      </c>
      <c r="C1729" t="s">
        <v>113</v>
      </c>
      <c r="D1729">
        <v>2016</v>
      </c>
      <c r="E1729" t="s">
        <v>737</v>
      </c>
      <c r="F1729" s="2">
        <v>542.05768020590597</v>
      </c>
    </row>
    <row r="1730" spans="1:6">
      <c r="A1730" t="s">
        <v>98</v>
      </c>
      <c r="B1730">
        <v>3318</v>
      </c>
      <c r="C1730" t="s">
        <v>113</v>
      </c>
      <c r="D1730">
        <v>2016</v>
      </c>
      <c r="E1730" t="s">
        <v>744</v>
      </c>
      <c r="F1730" s="2">
        <v>0</v>
      </c>
    </row>
    <row r="1731" spans="1:6">
      <c r="A1731" t="s">
        <v>98</v>
      </c>
      <c r="B1731">
        <v>3318</v>
      </c>
      <c r="C1731" t="s">
        <v>113</v>
      </c>
      <c r="D1731">
        <v>2016</v>
      </c>
      <c r="E1731" t="s">
        <v>745</v>
      </c>
      <c r="F1731" s="2">
        <v>0</v>
      </c>
    </row>
    <row r="1732" spans="1:6">
      <c r="A1732" t="s">
        <v>98</v>
      </c>
      <c r="B1732">
        <v>3318</v>
      </c>
      <c r="C1732" t="s">
        <v>113</v>
      </c>
      <c r="D1732">
        <v>2017</v>
      </c>
      <c r="E1732" t="s">
        <v>743</v>
      </c>
      <c r="F1732" s="2">
        <v>0</v>
      </c>
    </row>
    <row r="1733" spans="1:6">
      <c r="A1733" t="s">
        <v>98</v>
      </c>
      <c r="B1733">
        <v>3318</v>
      </c>
      <c r="C1733" t="s">
        <v>113</v>
      </c>
      <c r="D1733">
        <v>2018</v>
      </c>
      <c r="E1733" t="s">
        <v>742</v>
      </c>
      <c r="F1733" s="2">
        <v>2786.3025836576799</v>
      </c>
    </row>
    <row r="1734" spans="1:6">
      <c r="A1734" t="s">
        <v>98</v>
      </c>
      <c r="B1734">
        <v>3318</v>
      </c>
      <c r="C1734" t="s">
        <v>113</v>
      </c>
      <c r="D1734">
        <v>2018</v>
      </c>
      <c r="E1734" t="s">
        <v>738</v>
      </c>
      <c r="F1734" s="2">
        <v>0</v>
      </c>
    </row>
    <row r="1735" spans="1:6">
      <c r="A1735" t="s">
        <v>98</v>
      </c>
      <c r="B1735">
        <v>3318</v>
      </c>
      <c r="C1735" t="s">
        <v>113</v>
      </c>
      <c r="D1735">
        <v>2018</v>
      </c>
      <c r="E1735" t="s">
        <v>739</v>
      </c>
      <c r="F1735" s="2">
        <v>2652.6309394135401</v>
      </c>
    </row>
    <row r="1736" spans="1:6">
      <c r="A1736" t="s">
        <v>98</v>
      </c>
      <c r="B1736">
        <v>3318</v>
      </c>
      <c r="C1736" t="s">
        <v>113</v>
      </c>
      <c r="D1736">
        <v>2018</v>
      </c>
      <c r="E1736" t="s">
        <v>741</v>
      </c>
      <c r="F1736" s="2">
        <v>6624.8639442173098</v>
      </c>
    </row>
    <row r="1737" spans="1:6">
      <c r="A1737" t="s">
        <v>98</v>
      </c>
      <c r="B1737">
        <v>3318</v>
      </c>
      <c r="C1737" t="s">
        <v>113</v>
      </c>
      <c r="D1737">
        <v>2019</v>
      </c>
      <c r="E1737" t="s">
        <v>736</v>
      </c>
      <c r="F1737" s="2">
        <v>728.11483143714395</v>
      </c>
    </row>
    <row r="1738" spans="1:6">
      <c r="A1738" t="s">
        <v>98</v>
      </c>
      <c r="B1738">
        <v>3318</v>
      </c>
      <c r="C1738" t="s">
        <v>113</v>
      </c>
      <c r="D1738">
        <v>2019</v>
      </c>
      <c r="E1738" t="s">
        <v>737</v>
      </c>
      <c r="F1738" s="2">
        <v>509.47627888360898</v>
      </c>
    </row>
    <row r="1739" spans="1:6">
      <c r="A1739" t="s">
        <v>98</v>
      </c>
      <c r="B1739">
        <v>3318</v>
      </c>
      <c r="C1739" t="s">
        <v>113</v>
      </c>
      <c r="D1739">
        <v>2019</v>
      </c>
      <c r="E1739" t="s">
        <v>744</v>
      </c>
      <c r="F1739" s="2">
        <v>0</v>
      </c>
    </row>
    <row r="1740" spans="1:6">
      <c r="A1740" t="s">
        <v>98</v>
      </c>
      <c r="B1740">
        <v>3318</v>
      </c>
      <c r="C1740" t="s">
        <v>113</v>
      </c>
      <c r="D1740">
        <v>2019</v>
      </c>
      <c r="E1740" t="s">
        <v>740</v>
      </c>
      <c r="F1740" s="2">
        <v>1078.78620651138</v>
      </c>
    </row>
    <row r="1741" spans="1:6">
      <c r="A1741" t="s">
        <v>98</v>
      </c>
      <c r="B1741">
        <v>3318</v>
      </c>
      <c r="C1741" t="s">
        <v>113</v>
      </c>
      <c r="D1741">
        <v>2019</v>
      </c>
      <c r="E1741" t="s">
        <v>745</v>
      </c>
      <c r="F1741" s="2">
        <v>0.211385721295613</v>
      </c>
    </row>
    <row r="1742" spans="1:6">
      <c r="A1742" t="s">
        <v>98</v>
      </c>
      <c r="B1742">
        <v>3318</v>
      </c>
      <c r="C1742" t="s">
        <v>113</v>
      </c>
      <c r="D1742">
        <v>2020</v>
      </c>
      <c r="E1742" t="s">
        <v>743</v>
      </c>
      <c r="F1742" s="2">
        <v>0</v>
      </c>
    </row>
    <row r="1743" spans="1:6">
      <c r="A1743" t="s">
        <v>98</v>
      </c>
      <c r="B1743">
        <v>3318</v>
      </c>
      <c r="C1743" t="s">
        <v>113</v>
      </c>
      <c r="D1743">
        <v>2021</v>
      </c>
      <c r="E1743" t="s">
        <v>742</v>
      </c>
      <c r="F1743" s="2">
        <v>2412.2287339406498</v>
      </c>
    </row>
    <row r="1744" spans="1:6">
      <c r="A1744" t="s">
        <v>98</v>
      </c>
      <c r="B1744">
        <v>3318</v>
      </c>
      <c r="C1744" t="s">
        <v>113</v>
      </c>
      <c r="D1744">
        <v>2021</v>
      </c>
      <c r="E1744" t="s">
        <v>741</v>
      </c>
      <c r="F1744" s="2">
        <v>6180.47657035252</v>
      </c>
    </row>
    <row r="1745" spans="1:6">
      <c r="A1745" t="s">
        <v>98</v>
      </c>
      <c r="B1745">
        <v>3318</v>
      </c>
      <c r="C1745" t="s">
        <v>113</v>
      </c>
      <c r="D1745">
        <v>2022</v>
      </c>
      <c r="E1745" t="s">
        <v>736</v>
      </c>
      <c r="F1745" s="2">
        <v>641.70151632216403</v>
      </c>
    </row>
    <row r="1746" spans="1:6">
      <c r="A1746" t="s">
        <v>98</v>
      </c>
      <c r="B1746">
        <v>3318</v>
      </c>
      <c r="C1746" t="s">
        <v>113</v>
      </c>
      <c r="D1746">
        <v>2022</v>
      </c>
      <c r="E1746" t="s">
        <v>737</v>
      </c>
      <c r="F1746" s="2">
        <v>446.32810791120102</v>
      </c>
    </row>
    <row r="1747" spans="1:6">
      <c r="A1747" t="s">
        <v>98</v>
      </c>
      <c r="B1747">
        <v>3318</v>
      </c>
      <c r="C1747" t="s">
        <v>113</v>
      </c>
      <c r="D1747">
        <v>2022</v>
      </c>
      <c r="E1747" t="s">
        <v>740</v>
      </c>
      <c r="F1747" s="2">
        <v>1604.4993330535899</v>
      </c>
    </row>
    <row r="1748" spans="1:6">
      <c r="A1748" t="s">
        <v>98</v>
      </c>
      <c r="B1748">
        <v>3318</v>
      </c>
      <c r="C1748" t="s">
        <v>113</v>
      </c>
      <c r="D1748">
        <v>2022</v>
      </c>
      <c r="E1748" t="s">
        <v>745</v>
      </c>
      <c r="F1748" s="2">
        <v>0</v>
      </c>
    </row>
    <row r="1749" spans="1:6">
      <c r="A1749" t="s">
        <v>98</v>
      </c>
      <c r="B1749">
        <v>3318</v>
      </c>
      <c r="C1749" t="s">
        <v>113</v>
      </c>
      <c r="D1749">
        <v>2024</v>
      </c>
      <c r="E1749" t="s">
        <v>742</v>
      </c>
      <c r="F1749" s="2">
        <v>2506.4304089969201</v>
      </c>
    </row>
    <row r="1750" spans="1:6">
      <c r="A1750" t="s">
        <v>98</v>
      </c>
      <c r="B1750">
        <v>3320</v>
      </c>
      <c r="C1750" t="s">
        <v>115</v>
      </c>
      <c r="D1750">
        <v>2009</v>
      </c>
      <c r="E1750" t="s">
        <v>743</v>
      </c>
      <c r="F1750" s="2">
        <v>0</v>
      </c>
    </row>
    <row r="1751" spans="1:6">
      <c r="A1751" t="s">
        <v>98</v>
      </c>
      <c r="B1751">
        <v>3320</v>
      </c>
      <c r="C1751" t="s">
        <v>115</v>
      </c>
      <c r="D1751">
        <v>2011</v>
      </c>
      <c r="E1751" t="s">
        <v>736</v>
      </c>
      <c r="F1751" s="2">
        <v>135.28794262877599</v>
      </c>
    </row>
    <row r="1752" spans="1:6">
      <c r="A1752" t="s">
        <v>98</v>
      </c>
      <c r="B1752">
        <v>3320</v>
      </c>
      <c r="C1752" t="s">
        <v>115</v>
      </c>
      <c r="D1752">
        <v>2011</v>
      </c>
      <c r="E1752" t="s">
        <v>737</v>
      </c>
      <c r="F1752" s="2">
        <v>755.701458946755</v>
      </c>
    </row>
    <row r="1753" spans="1:6">
      <c r="A1753" t="s">
        <v>98</v>
      </c>
      <c r="B1753">
        <v>3320</v>
      </c>
      <c r="C1753" t="s">
        <v>115</v>
      </c>
      <c r="D1753">
        <v>2011</v>
      </c>
      <c r="E1753" t="s">
        <v>744</v>
      </c>
      <c r="F1753" s="2">
        <v>0</v>
      </c>
    </row>
    <row r="1754" spans="1:6">
      <c r="A1754" t="s">
        <v>98</v>
      </c>
      <c r="B1754">
        <v>3320</v>
      </c>
      <c r="C1754" t="s">
        <v>115</v>
      </c>
      <c r="D1754">
        <v>2011</v>
      </c>
      <c r="E1754" t="s">
        <v>740</v>
      </c>
      <c r="F1754" s="2">
        <v>771.49325664609796</v>
      </c>
    </row>
    <row r="1755" spans="1:6">
      <c r="A1755" t="s">
        <v>98</v>
      </c>
      <c r="B1755">
        <v>3320</v>
      </c>
      <c r="C1755" t="s">
        <v>115</v>
      </c>
      <c r="D1755">
        <v>2011</v>
      </c>
      <c r="E1755" t="s">
        <v>745</v>
      </c>
      <c r="F1755" s="2">
        <v>0</v>
      </c>
    </row>
    <row r="1756" spans="1:6">
      <c r="A1756" t="s">
        <v>98</v>
      </c>
      <c r="B1756">
        <v>3320</v>
      </c>
      <c r="C1756" t="s">
        <v>115</v>
      </c>
      <c r="D1756">
        <v>2013</v>
      </c>
      <c r="E1756" t="s">
        <v>742</v>
      </c>
      <c r="F1756" s="2">
        <v>1727.3756493409901</v>
      </c>
    </row>
    <row r="1757" spans="1:6">
      <c r="A1757" t="s">
        <v>98</v>
      </c>
      <c r="B1757">
        <v>3320</v>
      </c>
      <c r="C1757" t="s">
        <v>115</v>
      </c>
      <c r="D1757">
        <v>2013</v>
      </c>
      <c r="E1757" t="s">
        <v>738</v>
      </c>
      <c r="F1757" s="2">
        <v>0</v>
      </c>
    </row>
    <row r="1758" spans="1:6">
      <c r="A1758" t="s">
        <v>98</v>
      </c>
      <c r="B1758">
        <v>3320</v>
      </c>
      <c r="C1758" t="s">
        <v>115</v>
      </c>
      <c r="D1758">
        <v>2013</v>
      </c>
      <c r="E1758" t="s">
        <v>739</v>
      </c>
      <c r="F1758" s="2">
        <v>1468.9167690951199</v>
      </c>
    </row>
    <row r="1759" spans="1:6">
      <c r="A1759" t="s">
        <v>98</v>
      </c>
      <c r="B1759">
        <v>3320</v>
      </c>
      <c r="C1759" t="s">
        <v>115</v>
      </c>
      <c r="D1759">
        <v>2013</v>
      </c>
      <c r="E1759" t="s">
        <v>741</v>
      </c>
      <c r="F1759" s="2">
        <v>13755.2021381942</v>
      </c>
    </row>
    <row r="1760" spans="1:6">
      <c r="A1760" t="s">
        <v>98</v>
      </c>
      <c r="B1760">
        <v>3320</v>
      </c>
      <c r="C1760" t="s">
        <v>115</v>
      </c>
      <c r="D1760">
        <v>2015</v>
      </c>
      <c r="E1760" t="s">
        <v>743</v>
      </c>
      <c r="F1760" s="2">
        <v>0</v>
      </c>
    </row>
    <row r="1761" spans="1:6">
      <c r="A1761" t="s">
        <v>98</v>
      </c>
      <c r="B1761">
        <v>3320</v>
      </c>
      <c r="C1761" t="s">
        <v>115</v>
      </c>
      <c r="D1761">
        <v>2016</v>
      </c>
      <c r="E1761" t="s">
        <v>742</v>
      </c>
      <c r="F1761" s="2">
        <v>1875.505591957</v>
      </c>
    </row>
    <row r="1762" spans="1:6">
      <c r="A1762" t="s">
        <v>98</v>
      </c>
      <c r="B1762">
        <v>3320</v>
      </c>
      <c r="C1762" t="s">
        <v>115</v>
      </c>
      <c r="D1762">
        <v>2016</v>
      </c>
      <c r="E1762" t="s">
        <v>741</v>
      </c>
      <c r="F1762" s="2">
        <v>13321.938334254201</v>
      </c>
    </row>
    <row r="1763" spans="1:6">
      <c r="A1763" t="s">
        <v>98</v>
      </c>
      <c r="B1763">
        <v>3320</v>
      </c>
      <c r="C1763" t="s">
        <v>115</v>
      </c>
      <c r="D1763">
        <v>2017</v>
      </c>
      <c r="E1763" t="s">
        <v>736</v>
      </c>
      <c r="F1763" s="2">
        <v>148.73414241830201</v>
      </c>
    </row>
    <row r="1764" spans="1:6">
      <c r="A1764" t="s">
        <v>98</v>
      </c>
      <c r="B1764">
        <v>3320</v>
      </c>
      <c r="C1764" t="s">
        <v>115</v>
      </c>
      <c r="D1764">
        <v>2017</v>
      </c>
      <c r="E1764" t="s">
        <v>737</v>
      </c>
      <c r="F1764" s="2">
        <v>738.60446719818799</v>
      </c>
    </row>
    <row r="1765" spans="1:6">
      <c r="A1765" t="s">
        <v>98</v>
      </c>
      <c r="B1765">
        <v>3320</v>
      </c>
      <c r="C1765" t="s">
        <v>115</v>
      </c>
      <c r="D1765">
        <v>2018</v>
      </c>
      <c r="E1765" t="s">
        <v>740</v>
      </c>
      <c r="F1765" s="2">
        <v>683.65111829449495</v>
      </c>
    </row>
    <row r="1766" spans="1:6">
      <c r="A1766" t="s">
        <v>98</v>
      </c>
      <c r="B1766">
        <v>3320</v>
      </c>
      <c r="C1766" t="s">
        <v>115</v>
      </c>
      <c r="D1766">
        <v>2019</v>
      </c>
      <c r="E1766" t="s">
        <v>742</v>
      </c>
      <c r="F1766" s="2">
        <v>1785.5163331992801</v>
      </c>
    </row>
    <row r="1767" spans="1:6">
      <c r="A1767" t="s">
        <v>98</v>
      </c>
      <c r="B1767">
        <v>3320</v>
      </c>
      <c r="C1767" t="s">
        <v>115</v>
      </c>
      <c r="D1767">
        <v>2020</v>
      </c>
      <c r="E1767" t="s">
        <v>736</v>
      </c>
      <c r="F1767" s="2">
        <v>163.94908425068601</v>
      </c>
    </row>
    <row r="1768" spans="1:6">
      <c r="A1768" t="s">
        <v>98</v>
      </c>
      <c r="B1768">
        <v>3320</v>
      </c>
      <c r="C1768" t="s">
        <v>115</v>
      </c>
      <c r="D1768">
        <v>2020</v>
      </c>
      <c r="E1768" t="s">
        <v>737</v>
      </c>
      <c r="F1768" s="2">
        <v>637.20642564994898</v>
      </c>
    </row>
    <row r="1769" spans="1:6">
      <c r="A1769" t="s">
        <v>98</v>
      </c>
      <c r="B1769">
        <v>3320</v>
      </c>
      <c r="C1769" t="s">
        <v>115</v>
      </c>
      <c r="D1769">
        <v>2020</v>
      </c>
      <c r="E1769" t="s">
        <v>738</v>
      </c>
      <c r="F1769" s="2">
        <v>0</v>
      </c>
    </row>
    <row r="1770" spans="1:6">
      <c r="A1770" t="s">
        <v>98</v>
      </c>
      <c r="B1770">
        <v>3320</v>
      </c>
      <c r="C1770" t="s">
        <v>115</v>
      </c>
      <c r="D1770">
        <v>2020</v>
      </c>
      <c r="E1770" t="s">
        <v>739</v>
      </c>
      <c r="F1770" s="2">
        <v>1140.4656563982501</v>
      </c>
    </row>
    <row r="1771" spans="1:6">
      <c r="A1771" t="s">
        <v>98</v>
      </c>
      <c r="B1771">
        <v>3320</v>
      </c>
      <c r="C1771" t="s">
        <v>115</v>
      </c>
      <c r="D1771">
        <v>2020</v>
      </c>
      <c r="E1771" t="s">
        <v>741</v>
      </c>
      <c r="F1771" s="2">
        <v>12062.3358147939</v>
      </c>
    </row>
    <row r="1772" spans="1:6">
      <c r="A1772" t="s">
        <v>98</v>
      </c>
      <c r="B1772">
        <v>3320</v>
      </c>
      <c r="C1772" t="s">
        <v>115</v>
      </c>
      <c r="D1772">
        <v>2021</v>
      </c>
      <c r="E1772" t="s">
        <v>744</v>
      </c>
      <c r="F1772" s="2">
        <v>0</v>
      </c>
    </row>
    <row r="1773" spans="1:6">
      <c r="A1773" t="s">
        <v>98</v>
      </c>
      <c r="B1773">
        <v>3320</v>
      </c>
      <c r="C1773" t="s">
        <v>115</v>
      </c>
      <c r="D1773">
        <v>2021</v>
      </c>
      <c r="E1773" t="s">
        <v>740</v>
      </c>
      <c r="F1773" s="2">
        <v>465.43416790716202</v>
      </c>
    </row>
    <row r="1774" spans="1:6">
      <c r="A1774" t="s">
        <v>98</v>
      </c>
      <c r="B1774">
        <v>3320</v>
      </c>
      <c r="C1774" t="s">
        <v>115</v>
      </c>
      <c r="D1774">
        <v>2021</v>
      </c>
      <c r="E1774" t="s">
        <v>745</v>
      </c>
      <c r="F1774" s="2">
        <v>0</v>
      </c>
    </row>
    <row r="1775" spans="1:6">
      <c r="A1775" t="s">
        <v>98</v>
      </c>
      <c r="B1775">
        <v>3320</v>
      </c>
      <c r="C1775" t="s">
        <v>115</v>
      </c>
      <c r="D1775">
        <v>2022</v>
      </c>
      <c r="E1775" t="s">
        <v>742</v>
      </c>
      <c r="F1775" s="2">
        <v>2004.0917866462601</v>
      </c>
    </row>
    <row r="1776" spans="1:6">
      <c r="A1776" t="s">
        <v>98</v>
      </c>
      <c r="B1776">
        <v>3320</v>
      </c>
      <c r="C1776" t="s">
        <v>115</v>
      </c>
      <c r="D1776">
        <v>2022</v>
      </c>
      <c r="E1776" t="s">
        <v>743</v>
      </c>
      <c r="F1776" s="2">
        <v>0</v>
      </c>
    </row>
    <row r="1777" spans="1:6">
      <c r="A1777" t="s">
        <v>98</v>
      </c>
      <c r="B1777">
        <v>3320</v>
      </c>
      <c r="C1777" t="s">
        <v>115</v>
      </c>
      <c r="D1777">
        <v>2023</v>
      </c>
      <c r="E1777" t="s">
        <v>739</v>
      </c>
      <c r="F1777" s="2">
        <v>930.780038334712</v>
      </c>
    </row>
    <row r="1778" spans="1:6">
      <c r="A1778" t="s">
        <v>98</v>
      </c>
      <c r="B1778">
        <v>3320</v>
      </c>
      <c r="C1778" t="s">
        <v>115</v>
      </c>
      <c r="D1778">
        <v>2023</v>
      </c>
      <c r="E1778" t="s">
        <v>741</v>
      </c>
      <c r="F1778" s="2">
        <v>11859.7904155667</v>
      </c>
    </row>
    <row r="1779" spans="1:6">
      <c r="A1779" t="s">
        <v>98</v>
      </c>
      <c r="B1779">
        <v>3320</v>
      </c>
      <c r="C1779" t="s">
        <v>115</v>
      </c>
      <c r="D1779">
        <v>2024</v>
      </c>
      <c r="E1779" t="s">
        <v>740</v>
      </c>
      <c r="F1779" s="2">
        <v>555.09859236695297</v>
      </c>
    </row>
    <row r="1780" spans="1:6">
      <c r="A1780" t="s">
        <v>98</v>
      </c>
      <c r="B1780">
        <v>3320</v>
      </c>
      <c r="C1780" t="s">
        <v>115</v>
      </c>
      <c r="D1780">
        <v>2024</v>
      </c>
      <c r="E1780" t="s">
        <v>745</v>
      </c>
      <c r="F1780" s="2">
        <v>0</v>
      </c>
    </row>
    <row r="1781" spans="1:6">
      <c r="A1781" t="s">
        <v>98</v>
      </c>
      <c r="B1781">
        <v>3322</v>
      </c>
      <c r="C1781" t="s">
        <v>117</v>
      </c>
      <c r="D1781">
        <v>2009</v>
      </c>
      <c r="E1781" t="s">
        <v>743</v>
      </c>
      <c r="F1781" s="2">
        <v>0</v>
      </c>
    </row>
    <row r="1782" spans="1:6">
      <c r="A1782" t="s">
        <v>98</v>
      </c>
      <c r="B1782">
        <v>3322</v>
      </c>
      <c r="C1782" t="s">
        <v>117</v>
      </c>
      <c r="D1782">
        <v>2009</v>
      </c>
      <c r="E1782" t="s">
        <v>745</v>
      </c>
      <c r="F1782" s="2">
        <v>0</v>
      </c>
    </row>
    <row r="1783" spans="1:6">
      <c r="A1783" t="s">
        <v>98</v>
      </c>
      <c r="B1783">
        <v>3322</v>
      </c>
      <c r="C1783" t="s">
        <v>117</v>
      </c>
      <c r="D1783">
        <v>2011</v>
      </c>
      <c r="E1783" t="s">
        <v>736</v>
      </c>
      <c r="F1783" s="2">
        <v>459.660329942526</v>
      </c>
    </row>
    <row r="1784" spans="1:6">
      <c r="A1784" t="s">
        <v>98</v>
      </c>
      <c r="B1784">
        <v>3322</v>
      </c>
      <c r="C1784" t="s">
        <v>117</v>
      </c>
      <c r="D1784">
        <v>2011</v>
      </c>
      <c r="E1784" t="s">
        <v>737</v>
      </c>
      <c r="F1784" s="2">
        <v>927.82585248318196</v>
      </c>
    </row>
    <row r="1785" spans="1:6">
      <c r="A1785" t="s">
        <v>98</v>
      </c>
      <c r="B1785">
        <v>3322</v>
      </c>
      <c r="C1785" t="s">
        <v>117</v>
      </c>
      <c r="D1785">
        <v>2011</v>
      </c>
      <c r="E1785" t="s">
        <v>744</v>
      </c>
      <c r="F1785" s="2">
        <v>235.980931</v>
      </c>
    </row>
    <row r="1786" spans="1:6">
      <c r="A1786" t="s">
        <v>98</v>
      </c>
      <c r="B1786">
        <v>3322</v>
      </c>
      <c r="C1786" t="s">
        <v>117</v>
      </c>
      <c r="D1786">
        <v>2011</v>
      </c>
      <c r="E1786" t="s">
        <v>739</v>
      </c>
      <c r="F1786" s="2">
        <v>5917.7285021192802</v>
      </c>
    </row>
    <row r="1787" spans="1:6">
      <c r="A1787" t="s">
        <v>98</v>
      </c>
      <c r="B1787">
        <v>3322</v>
      </c>
      <c r="C1787" t="s">
        <v>117</v>
      </c>
      <c r="D1787">
        <v>2013</v>
      </c>
      <c r="E1787" t="s">
        <v>742</v>
      </c>
      <c r="F1787" s="2">
        <v>3479.8710932609201</v>
      </c>
    </row>
    <row r="1788" spans="1:6">
      <c r="A1788" t="s">
        <v>98</v>
      </c>
      <c r="B1788">
        <v>3322</v>
      </c>
      <c r="C1788" t="s">
        <v>117</v>
      </c>
      <c r="D1788">
        <v>2015</v>
      </c>
      <c r="E1788" t="s">
        <v>740</v>
      </c>
      <c r="F1788" s="2">
        <v>1663.5926569359301</v>
      </c>
    </row>
    <row r="1789" spans="1:6">
      <c r="A1789" t="s">
        <v>98</v>
      </c>
      <c r="B1789">
        <v>3322</v>
      </c>
      <c r="C1789" t="s">
        <v>117</v>
      </c>
      <c r="D1789">
        <v>2015</v>
      </c>
      <c r="E1789" t="s">
        <v>745</v>
      </c>
      <c r="F1789" s="2">
        <v>0</v>
      </c>
    </row>
    <row r="1790" spans="1:6">
      <c r="A1790" t="s">
        <v>98</v>
      </c>
      <c r="B1790">
        <v>3322</v>
      </c>
      <c r="C1790" t="s">
        <v>117</v>
      </c>
      <c r="D1790">
        <v>2016</v>
      </c>
      <c r="E1790" t="s">
        <v>742</v>
      </c>
      <c r="F1790" s="2">
        <v>4211.2143788141602</v>
      </c>
    </row>
    <row r="1791" spans="1:6">
      <c r="A1791" t="s">
        <v>98</v>
      </c>
      <c r="B1791">
        <v>3322</v>
      </c>
      <c r="C1791" t="s">
        <v>117</v>
      </c>
      <c r="D1791">
        <v>2017</v>
      </c>
      <c r="E1791" t="s">
        <v>736</v>
      </c>
      <c r="F1791" s="2">
        <v>400.51885470193298</v>
      </c>
    </row>
    <row r="1792" spans="1:6">
      <c r="A1792" t="s">
        <v>98</v>
      </c>
      <c r="B1792">
        <v>3322</v>
      </c>
      <c r="C1792" t="s">
        <v>117</v>
      </c>
      <c r="D1792">
        <v>2017</v>
      </c>
      <c r="E1792" t="s">
        <v>737</v>
      </c>
      <c r="F1792" s="2">
        <v>937.92317022940699</v>
      </c>
    </row>
    <row r="1793" spans="1:6">
      <c r="A1793" t="s">
        <v>98</v>
      </c>
      <c r="B1793">
        <v>3322</v>
      </c>
      <c r="C1793" t="s">
        <v>117</v>
      </c>
      <c r="D1793">
        <v>2017</v>
      </c>
      <c r="E1793" t="s">
        <v>738</v>
      </c>
      <c r="F1793" s="2">
        <v>0</v>
      </c>
    </row>
    <row r="1794" spans="1:6">
      <c r="A1794" t="s">
        <v>98</v>
      </c>
      <c r="B1794">
        <v>3322</v>
      </c>
      <c r="C1794" t="s">
        <v>117</v>
      </c>
      <c r="D1794">
        <v>2017</v>
      </c>
      <c r="E1794" t="s">
        <v>741</v>
      </c>
      <c r="F1794" s="2">
        <v>12627.4828551882</v>
      </c>
    </row>
    <row r="1795" spans="1:6">
      <c r="A1795" t="s">
        <v>98</v>
      </c>
      <c r="B1795">
        <v>3322</v>
      </c>
      <c r="C1795" t="s">
        <v>117</v>
      </c>
      <c r="D1795">
        <v>2018</v>
      </c>
      <c r="E1795" t="s">
        <v>744</v>
      </c>
      <c r="F1795" s="2">
        <v>0</v>
      </c>
    </row>
    <row r="1796" spans="1:6">
      <c r="A1796" t="s">
        <v>98</v>
      </c>
      <c r="B1796">
        <v>3322</v>
      </c>
      <c r="C1796" t="s">
        <v>117</v>
      </c>
      <c r="D1796">
        <v>2018</v>
      </c>
      <c r="E1796" t="s">
        <v>740</v>
      </c>
      <c r="F1796" s="2">
        <v>1565.7070857441299</v>
      </c>
    </row>
    <row r="1797" spans="1:6">
      <c r="A1797" t="s">
        <v>98</v>
      </c>
      <c r="B1797">
        <v>3322</v>
      </c>
      <c r="C1797" t="s">
        <v>117</v>
      </c>
      <c r="D1797">
        <v>2019</v>
      </c>
      <c r="E1797" t="s">
        <v>742</v>
      </c>
      <c r="F1797" s="2">
        <v>5336.7858953309697</v>
      </c>
    </row>
    <row r="1798" spans="1:6">
      <c r="A1798" t="s">
        <v>98</v>
      </c>
      <c r="B1798">
        <v>3322</v>
      </c>
      <c r="C1798" t="s">
        <v>117</v>
      </c>
      <c r="D1798">
        <v>2019</v>
      </c>
      <c r="E1798" t="s">
        <v>743</v>
      </c>
      <c r="F1798" s="2">
        <v>0</v>
      </c>
    </row>
    <row r="1799" spans="1:6">
      <c r="A1799" t="s">
        <v>98</v>
      </c>
      <c r="B1799">
        <v>3322</v>
      </c>
      <c r="C1799" t="s">
        <v>117</v>
      </c>
      <c r="D1799">
        <v>2020</v>
      </c>
      <c r="E1799" t="s">
        <v>738</v>
      </c>
      <c r="F1799" s="2">
        <v>0</v>
      </c>
    </row>
    <row r="1800" spans="1:6">
      <c r="A1800" t="s">
        <v>98</v>
      </c>
      <c r="B1800">
        <v>3322</v>
      </c>
      <c r="C1800" t="s">
        <v>117</v>
      </c>
      <c r="D1800">
        <v>2020</v>
      </c>
      <c r="E1800" t="s">
        <v>741</v>
      </c>
      <c r="F1800" s="2">
        <v>12209.573213731001</v>
      </c>
    </row>
    <row r="1801" spans="1:6">
      <c r="A1801" t="s">
        <v>98</v>
      </c>
      <c r="B1801">
        <v>3322</v>
      </c>
      <c r="C1801" t="s">
        <v>117</v>
      </c>
      <c r="D1801">
        <v>2021</v>
      </c>
      <c r="E1801" t="s">
        <v>737</v>
      </c>
      <c r="F1801" s="2">
        <v>838.50006593153705</v>
      </c>
    </row>
    <row r="1802" spans="1:6">
      <c r="A1802" t="s">
        <v>98</v>
      </c>
      <c r="B1802">
        <v>3322</v>
      </c>
      <c r="C1802" t="s">
        <v>117</v>
      </c>
      <c r="D1802">
        <v>2021</v>
      </c>
      <c r="E1802" t="s">
        <v>744</v>
      </c>
      <c r="F1802" s="2">
        <v>0</v>
      </c>
    </row>
    <row r="1803" spans="1:6">
      <c r="A1803" t="s">
        <v>98</v>
      </c>
      <c r="B1803">
        <v>3322</v>
      </c>
      <c r="C1803" t="s">
        <v>117</v>
      </c>
      <c r="D1803">
        <v>2021</v>
      </c>
      <c r="E1803" t="s">
        <v>739</v>
      </c>
      <c r="F1803" s="2">
        <v>7142.9566858828603</v>
      </c>
    </row>
    <row r="1804" spans="1:6">
      <c r="A1804" t="s">
        <v>98</v>
      </c>
      <c r="B1804">
        <v>3322</v>
      </c>
      <c r="C1804" t="s">
        <v>117</v>
      </c>
      <c r="D1804">
        <v>2021</v>
      </c>
      <c r="E1804" t="s">
        <v>740</v>
      </c>
      <c r="F1804" s="2">
        <v>900.561059163442</v>
      </c>
    </row>
    <row r="1805" spans="1:6">
      <c r="A1805" t="s">
        <v>98</v>
      </c>
      <c r="B1805">
        <v>3322</v>
      </c>
      <c r="C1805" t="s">
        <v>117</v>
      </c>
      <c r="D1805">
        <v>2022</v>
      </c>
      <c r="E1805" t="s">
        <v>743</v>
      </c>
      <c r="F1805" s="2">
        <v>0</v>
      </c>
    </row>
    <row r="1806" spans="1:6">
      <c r="A1806" t="s">
        <v>98</v>
      </c>
      <c r="B1806">
        <v>3322</v>
      </c>
      <c r="C1806" t="s">
        <v>117</v>
      </c>
      <c r="D1806">
        <v>2022</v>
      </c>
      <c r="E1806" t="s">
        <v>745</v>
      </c>
      <c r="F1806" s="2">
        <v>0</v>
      </c>
    </row>
    <row r="1807" spans="1:6">
      <c r="A1807" t="s">
        <v>98</v>
      </c>
      <c r="B1807">
        <v>3322</v>
      </c>
      <c r="C1807" t="s">
        <v>117</v>
      </c>
      <c r="D1807">
        <v>2023</v>
      </c>
      <c r="E1807" t="s">
        <v>741</v>
      </c>
      <c r="F1807" s="2">
        <v>12330.2518075034</v>
      </c>
    </row>
    <row r="1808" spans="1:6">
      <c r="A1808" t="s">
        <v>98</v>
      </c>
      <c r="B1808">
        <v>3322</v>
      </c>
      <c r="C1808" t="s">
        <v>117</v>
      </c>
      <c r="D1808">
        <v>2024</v>
      </c>
      <c r="E1808" t="s">
        <v>736</v>
      </c>
      <c r="F1808" s="2">
        <v>368.957377743812</v>
      </c>
    </row>
    <row r="1809" spans="1:6">
      <c r="A1809" t="s">
        <v>98</v>
      </c>
      <c r="B1809">
        <v>3322</v>
      </c>
      <c r="C1809" t="s">
        <v>117</v>
      </c>
      <c r="D1809">
        <v>2024</v>
      </c>
      <c r="E1809" t="s">
        <v>737</v>
      </c>
      <c r="F1809" s="2">
        <v>749.87007168284504</v>
      </c>
    </row>
    <row r="1810" spans="1:6">
      <c r="A1810" t="s">
        <v>98</v>
      </c>
      <c r="B1810">
        <v>3322</v>
      </c>
      <c r="C1810" t="s">
        <v>117</v>
      </c>
      <c r="D1810">
        <v>2024</v>
      </c>
      <c r="E1810" t="s">
        <v>739</v>
      </c>
      <c r="F1810" s="2">
        <v>7428.076302251</v>
      </c>
    </row>
    <row r="1811" spans="1:6">
      <c r="A1811" t="s">
        <v>98</v>
      </c>
      <c r="B1811">
        <v>3324</v>
      </c>
      <c r="C1811" t="s">
        <v>119</v>
      </c>
      <c r="D1811">
        <v>2009</v>
      </c>
      <c r="E1811" t="s">
        <v>742</v>
      </c>
      <c r="F1811" s="2">
        <v>4723.7472618530301</v>
      </c>
    </row>
    <row r="1812" spans="1:6">
      <c r="A1812" t="s">
        <v>98</v>
      </c>
      <c r="B1812">
        <v>3324</v>
      </c>
      <c r="C1812" t="s">
        <v>119</v>
      </c>
      <c r="D1812">
        <v>2009</v>
      </c>
      <c r="E1812" t="s">
        <v>741</v>
      </c>
      <c r="F1812" s="2">
        <v>17926.249318632301</v>
      </c>
    </row>
    <row r="1813" spans="1:6">
      <c r="A1813" t="s">
        <v>98</v>
      </c>
      <c r="B1813">
        <v>3324</v>
      </c>
      <c r="C1813" t="s">
        <v>119</v>
      </c>
      <c r="D1813">
        <v>2011</v>
      </c>
      <c r="E1813" t="s">
        <v>740</v>
      </c>
      <c r="F1813" s="2">
        <v>2141.56730240251</v>
      </c>
    </row>
    <row r="1814" spans="1:6">
      <c r="A1814" t="s">
        <v>98</v>
      </c>
      <c r="B1814">
        <v>3324</v>
      </c>
      <c r="C1814" t="s">
        <v>119</v>
      </c>
      <c r="D1814">
        <v>2013</v>
      </c>
      <c r="E1814" t="s">
        <v>736</v>
      </c>
      <c r="F1814" s="2">
        <v>601.83525214272095</v>
      </c>
    </row>
    <row r="1815" spans="1:6">
      <c r="A1815" t="s">
        <v>98</v>
      </c>
      <c r="B1815">
        <v>3324</v>
      </c>
      <c r="C1815" t="s">
        <v>119</v>
      </c>
      <c r="D1815">
        <v>2013</v>
      </c>
      <c r="E1815" t="s">
        <v>737</v>
      </c>
      <c r="F1815" s="2">
        <v>1580.98359174401</v>
      </c>
    </row>
    <row r="1816" spans="1:6">
      <c r="A1816" t="s">
        <v>98</v>
      </c>
      <c r="B1816">
        <v>3324</v>
      </c>
      <c r="C1816" t="s">
        <v>119</v>
      </c>
      <c r="D1816">
        <v>2013</v>
      </c>
      <c r="E1816" t="s">
        <v>738</v>
      </c>
      <c r="F1816" s="2">
        <v>0</v>
      </c>
    </row>
    <row r="1817" spans="1:6">
      <c r="A1817" t="s">
        <v>98</v>
      </c>
      <c r="B1817">
        <v>3324</v>
      </c>
      <c r="C1817" t="s">
        <v>119</v>
      </c>
      <c r="D1817">
        <v>2013</v>
      </c>
      <c r="E1817" t="s">
        <v>739</v>
      </c>
      <c r="F1817" s="2">
        <v>8397.6562695497905</v>
      </c>
    </row>
    <row r="1818" spans="1:6">
      <c r="A1818" t="s">
        <v>98</v>
      </c>
      <c r="B1818">
        <v>3324</v>
      </c>
      <c r="C1818" t="s">
        <v>119</v>
      </c>
      <c r="D1818">
        <v>2013</v>
      </c>
      <c r="E1818" t="s">
        <v>741</v>
      </c>
      <c r="F1818" s="2">
        <v>17996.066623505099</v>
      </c>
    </row>
    <row r="1819" spans="1:6">
      <c r="A1819" t="s">
        <v>98</v>
      </c>
      <c r="B1819">
        <v>3324</v>
      </c>
      <c r="C1819" t="s">
        <v>119</v>
      </c>
      <c r="D1819">
        <v>2015</v>
      </c>
      <c r="E1819" t="s">
        <v>742</v>
      </c>
      <c r="F1819" s="2">
        <v>4309.0748209471103</v>
      </c>
    </row>
    <row r="1820" spans="1:6">
      <c r="A1820" t="s">
        <v>98</v>
      </c>
      <c r="B1820">
        <v>3324</v>
      </c>
      <c r="C1820" t="s">
        <v>119</v>
      </c>
      <c r="D1820">
        <v>2015</v>
      </c>
      <c r="E1820" t="s">
        <v>743</v>
      </c>
      <c r="F1820" s="2">
        <v>8.1675961894319998E-2</v>
      </c>
    </row>
    <row r="1821" spans="1:6">
      <c r="A1821" t="s">
        <v>98</v>
      </c>
      <c r="B1821">
        <v>3324</v>
      </c>
      <c r="C1821" t="s">
        <v>119</v>
      </c>
      <c r="D1821">
        <v>2016</v>
      </c>
      <c r="E1821" t="s">
        <v>738</v>
      </c>
      <c r="F1821" s="2">
        <v>0</v>
      </c>
    </row>
    <row r="1822" spans="1:6">
      <c r="A1822" t="s">
        <v>98</v>
      </c>
      <c r="B1822">
        <v>3324</v>
      </c>
      <c r="C1822" t="s">
        <v>119</v>
      </c>
      <c r="D1822">
        <v>2016</v>
      </c>
      <c r="E1822" t="s">
        <v>739</v>
      </c>
      <c r="F1822" s="2">
        <v>9527.5936986975394</v>
      </c>
    </row>
    <row r="1823" spans="1:6">
      <c r="A1823" t="s">
        <v>98</v>
      </c>
      <c r="B1823">
        <v>3324</v>
      </c>
      <c r="C1823" t="s">
        <v>119</v>
      </c>
      <c r="D1823">
        <v>2016</v>
      </c>
      <c r="E1823" t="s">
        <v>741</v>
      </c>
      <c r="F1823" s="2">
        <v>17460.910087210901</v>
      </c>
    </row>
    <row r="1824" spans="1:6">
      <c r="A1824" t="s">
        <v>98</v>
      </c>
      <c r="B1824">
        <v>3324</v>
      </c>
      <c r="C1824" t="s">
        <v>119</v>
      </c>
      <c r="D1824">
        <v>2017</v>
      </c>
      <c r="E1824" t="s">
        <v>744</v>
      </c>
      <c r="F1824" s="2">
        <v>0</v>
      </c>
    </row>
    <row r="1825" spans="1:6">
      <c r="A1825" t="s">
        <v>98</v>
      </c>
      <c r="B1825">
        <v>3324</v>
      </c>
      <c r="C1825" t="s">
        <v>119</v>
      </c>
      <c r="D1825">
        <v>2017</v>
      </c>
      <c r="E1825" t="s">
        <v>740</v>
      </c>
      <c r="F1825" s="2">
        <v>1242.1564448327999</v>
      </c>
    </row>
    <row r="1826" spans="1:6">
      <c r="A1826" t="s">
        <v>98</v>
      </c>
      <c r="B1826">
        <v>3324</v>
      </c>
      <c r="C1826" t="s">
        <v>119</v>
      </c>
      <c r="D1826">
        <v>2017</v>
      </c>
      <c r="E1826" t="s">
        <v>745</v>
      </c>
      <c r="F1826" s="2">
        <v>0</v>
      </c>
    </row>
    <row r="1827" spans="1:6">
      <c r="A1827" t="s">
        <v>98</v>
      </c>
      <c r="B1827">
        <v>3324</v>
      </c>
      <c r="C1827" t="s">
        <v>119</v>
      </c>
      <c r="D1827">
        <v>2018</v>
      </c>
      <c r="E1827" t="s">
        <v>743</v>
      </c>
      <c r="F1827" s="2">
        <v>8.5226286972800006E-2</v>
      </c>
    </row>
    <row r="1828" spans="1:6">
      <c r="A1828" t="s">
        <v>98</v>
      </c>
      <c r="B1828">
        <v>3324</v>
      </c>
      <c r="C1828" t="s">
        <v>119</v>
      </c>
      <c r="D1828">
        <v>2019</v>
      </c>
      <c r="E1828" t="s">
        <v>738</v>
      </c>
      <c r="F1828" s="2">
        <v>0</v>
      </c>
    </row>
    <row r="1829" spans="1:6">
      <c r="A1829" t="s">
        <v>98</v>
      </c>
      <c r="B1829">
        <v>3324</v>
      </c>
      <c r="C1829" t="s">
        <v>119</v>
      </c>
      <c r="D1829">
        <v>2019</v>
      </c>
      <c r="E1829" t="s">
        <v>739</v>
      </c>
      <c r="F1829" s="2">
        <v>9362.8127212481704</v>
      </c>
    </row>
    <row r="1830" spans="1:6">
      <c r="A1830" t="s">
        <v>98</v>
      </c>
      <c r="B1830">
        <v>3324</v>
      </c>
      <c r="C1830" t="s">
        <v>119</v>
      </c>
      <c r="D1830">
        <v>2019</v>
      </c>
      <c r="E1830" t="s">
        <v>741</v>
      </c>
      <c r="F1830" s="2">
        <v>16401.6155533491</v>
      </c>
    </row>
    <row r="1831" spans="1:6">
      <c r="A1831" t="s">
        <v>98</v>
      </c>
      <c r="B1831">
        <v>3324</v>
      </c>
      <c r="C1831" t="s">
        <v>119</v>
      </c>
      <c r="D1831">
        <v>2020</v>
      </c>
      <c r="E1831" t="s">
        <v>736</v>
      </c>
      <c r="F1831" s="2">
        <v>568.853951693981</v>
      </c>
    </row>
    <row r="1832" spans="1:6">
      <c r="A1832" t="s">
        <v>98</v>
      </c>
      <c r="B1832">
        <v>3324</v>
      </c>
      <c r="C1832" t="s">
        <v>119</v>
      </c>
      <c r="D1832">
        <v>2020</v>
      </c>
      <c r="E1832" t="s">
        <v>737</v>
      </c>
      <c r="F1832" s="2">
        <v>1207.25629465671</v>
      </c>
    </row>
    <row r="1833" spans="1:6">
      <c r="A1833" t="s">
        <v>98</v>
      </c>
      <c r="B1833">
        <v>3324</v>
      </c>
      <c r="C1833" t="s">
        <v>119</v>
      </c>
      <c r="D1833">
        <v>2020</v>
      </c>
      <c r="E1833" t="s">
        <v>744</v>
      </c>
      <c r="F1833" s="2">
        <v>0</v>
      </c>
    </row>
    <row r="1834" spans="1:6">
      <c r="A1834" t="s">
        <v>98</v>
      </c>
      <c r="B1834">
        <v>3324</v>
      </c>
      <c r="C1834" t="s">
        <v>119</v>
      </c>
      <c r="D1834">
        <v>2020</v>
      </c>
      <c r="E1834" t="s">
        <v>745</v>
      </c>
      <c r="F1834" s="2">
        <v>0</v>
      </c>
    </row>
    <row r="1835" spans="1:6">
      <c r="A1835" t="s">
        <v>98</v>
      </c>
      <c r="B1835">
        <v>3324</v>
      </c>
      <c r="C1835" t="s">
        <v>119</v>
      </c>
      <c r="D1835">
        <v>2021</v>
      </c>
      <c r="E1835" t="s">
        <v>743</v>
      </c>
      <c r="F1835" s="2">
        <v>2.7839823332799999E-2</v>
      </c>
    </row>
    <row r="1836" spans="1:6">
      <c r="A1836" t="s">
        <v>98</v>
      </c>
      <c r="B1836">
        <v>3324</v>
      </c>
      <c r="C1836" t="s">
        <v>119</v>
      </c>
      <c r="D1836">
        <v>2022</v>
      </c>
      <c r="E1836" t="s">
        <v>742</v>
      </c>
      <c r="F1836" s="2">
        <v>3095.19020805231</v>
      </c>
    </row>
    <row r="1837" spans="1:6">
      <c r="A1837" t="s">
        <v>98</v>
      </c>
      <c r="B1837">
        <v>3324</v>
      </c>
      <c r="C1837" t="s">
        <v>119</v>
      </c>
      <c r="D1837">
        <v>2022</v>
      </c>
      <c r="E1837" t="s">
        <v>739</v>
      </c>
      <c r="F1837" s="2">
        <v>9358.6592198060807</v>
      </c>
    </row>
    <row r="1838" spans="1:6">
      <c r="A1838" t="s">
        <v>98</v>
      </c>
      <c r="B1838">
        <v>3324</v>
      </c>
      <c r="C1838" t="s">
        <v>119</v>
      </c>
      <c r="D1838">
        <v>2022</v>
      </c>
      <c r="E1838" t="s">
        <v>741</v>
      </c>
      <c r="F1838" s="2">
        <v>16750.953057481998</v>
      </c>
    </row>
    <row r="1839" spans="1:6">
      <c r="A1839" t="s">
        <v>98</v>
      </c>
      <c r="B1839">
        <v>3324</v>
      </c>
      <c r="C1839" t="s">
        <v>119</v>
      </c>
      <c r="D1839">
        <v>2023</v>
      </c>
      <c r="E1839" t="s">
        <v>736</v>
      </c>
      <c r="F1839" s="2">
        <v>554.13340358560799</v>
      </c>
    </row>
    <row r="1840" spans="1:6">
      <c r="A1840" t="s">
        <v>98</v>
      </c>
      <c r="B1840">
        <v>3324</v>
      </c>
      <c r="C1840" t="s">
        <v>119</v>
      </c>
      <c r="D1840">
        <v>2023</v>
      </c>
      <c r="E1840" t="s">
        <v>737</v>
      </c>
      <c r="F1840" s="2">
        <v>1074.8161385528899</v>
      </c>
    </row>
    <row r="1841" spans="1:6">
      <c r="A1841" t="s">
        <v>98</v>
      </c>
      <c r="B1841">
        <v>3324</v>
      </c>
      <c r="C1841" t="s">
        <v>119</v>
      </c>
      <c r="D1841">
        <v>2023</v>
      </c>
      <c r="E1841" t="s">
        <v>744</v>
      </c>
      <c r="F1841" s="2">
        <v>0</v>
      </c>
    </row>
    <row r="1842" spans="1:6">
      <c r="A1842" t="s">
        <v>98</v>
      </c>
      <c r="B1842">
        <v>3324</v>
      </c>
      <c r="C1842" t="s">
        <v>119</v>
      </c>
      <c r="D1842">
        <v>2023</v>
      </c>
      <c r="E1842" t="s">
        <v>745</v>
      </c>
      <c r="F1842" s="2">
        <v>0</v>
      </c>
    </row>
    <row r="1843" spans="1:6">
      <c r="A1843" t="s">
        <v>98</v>
      </c>
      <c r="B1843">
        <v>3324</v>
      </c>
      <c r="C1843" t="s">
        <v>119</v>
      </c>
      <c r="D1843">
        <v>2024</v>
      </c>
      <c r="E1843" t="s">
        <v>743</v>
      </c>
      <c r="F1843" s="2">
        <v>5.6574924646400002E-2</v>
      </c>
    </row>
    <row r="1844" spans="1:6">
      <c r="A1844" t="s">
        <v>98</v>
      </c>
      <c r="B1844">
        <v>3324</v>
      </c>
      <c r="C1844" t="s">
        <v>119</v>
      </c>
      <c r="D1844">
        <v>2024</v>
      </c>
      <c r="E1844" t="s">
        <v>740</v>
      </c>
      <c r="F1844" s="2">
        <v>916.10431636265503</v>
      </c>
    </row>
    <row r="1845" spans="1:6">
      <c r="A1845" t="s">
        <v>98</v>
      </c>
      <c r="B1845">
        <v>3326</v>
      </c>
      <c r="C1845" t="s">
        <v>121</v>
      </c>
      <c r="D1845">
        <v>2009</v>
      </c>
      <c r="E1845" t="s">
        <v>736</v>
      </c>
      <c r="F1845" s="2">
        <v>44.346222352059499</v>
      </c>
    </row>
    <row r="1846" spans="1:6">
      <c r="A1846" t="s">
        <v>98</v>
      </c>
      <c r="B1846">
        <v>3326</v>
      </c>
      <c r="C1846" t="s">
        <v>121</v>
      </c>
      <c r="D1846">
        <v>2009</v>
      </c>
      <c r="E1846" t="s">
        <v>737</v>
      </c>
      <c r="F1846" s="2">
        <v>781.01764838760096</v>
      </c>
    </row>
    <row r="1847" spans="1:6">
      <c r="A1847" t="s">
        <v>98</v>
      </c>
      <c r="B1847">
        <v>3326</v>
      </c>
      <c r="C1847" t="s">
        <v>121</v>
      </c>
      <c r="D1847">
        <v>2009</v>
      </c>
      <c r="E1847" t="s">
        <v>738</v>
      </c>
      <c r="F1847" s="2">
        <v>0</v>
      </c>
    </row>
    <row r="1848" spans="1:6">
      <c r="A1848" t="s">
        <v>98</v>
      </c>
      <c r="B1848">
        <v>3326</v>
      </c>
      <c r="C1848" t="s">
        <v>121</v>
      </c>
      <c r="D1848">
        <v>2009</v>
      </c>
      <c r="E1848" t="s">
        <v>739</v>
      </c>
      <c r="F1848" s="2">
        <v>10108.2898380186</v>
      </c>
    </row>
    <row r="1849" spans="1:6">
      <c r="A1849" t="s">
        <v>98</v>
      </c>
      <c r="B1849">
        <v>3326</v>
      </c>
      <c r="C1849" t="s">
        <v>121</v>
      </c>
      <c r="D1849">
        <v>2009</v>
      </c>
      <c r="E1849" t="s">
        <v>740</v>
      </c>
      <c r="F1849" s="2">
        <v>1393.93454901787</v>
      </c>
    </row>
    <row r="1850" spans="1:6">
      <c r="A1850" t="s">
        <v>98</v>
      </c>
      <c r="B1850">
        <v>3326</v>
      </c>
      <c r="C1850" t="s">
        <v>121</v>
      </c>
      <c r="D1850">
        <v>2011</v>
      </c>
      <c r="E1850" t="s">
        <v>742</v>
      </c>
      <c r="F1850" s="2">
        <v>1762.9057187215501</v>
      </c>
    </row>
    <row r="1851" spans="1:6">
      <c r="A1851" t="s">
        <v>98</v>
      </c>
      <c r="B1851">
        <v>3326</v>
      </c>
      <c r="C1851" t="s">
        <v>121</v>
      </c>
      <c r="D1851">
        <v>2011</v>
      </c>
      <c r="E1851" t="s">
        <v>743</v>
      </c>
      <c r="F1851" s="2">
        <v>0</v>
      </c>
    </row>
    <row r="1852" spans="1:6">
      <c r="A1852" t="s">
        <v>98</v>
      </c>
      <c r="B1852">
        <v>3326</v>
      </c>
      <c r="C1852" t="s">
        <v>121</v>
      </c>
      <c r="D1852">
        <v>2013</v>
      </c>
      <c r="E1852" t="s">
        <v>744</v>
      </c>
      <c r="F1852" s="2">
        <v>0</v>
      </c>
    </row>
    <row r="1853" spans="1:6">
      <c r="A1853" t="s">
        <v>98</v>
      </c>
      <c r="B1853">
        <v>3326</v>
      </c>
      <c r="C1853" t="s">
        <v>121</v>
      </c>
      <c r="D1853">
        <v>2013</v>
      </c>
      <c r="E1853" t="s">
        <v>745</v>
      </c>
      <c r="F1853" s="2">
        <v>0</v>
      </c>
    </row>
    <row r="1854" spans="1:6">
      <c r="A1854" t="s">
        <v>98</v>
      </c>
      <c r="B1854">
        <v>3326</v>
      </c>
      <c r="C1854" t="s">
        <v>121</v>
      </c>
      <c r="D1854">
        <v>2015</v>
      </c>
      <c r="E1854" t="s">
        <v>738</v>
      </c>
      <c r="F1854" s="2">
        <v>0</v>
      </c>
    </row>
    <row r="1855" spans="1:6">
      <c r="A1855" t="s">
        <v>98</v>
      </c>
      <c r="B1855">
        <v>3326</v>
      </c>
      <c r="C1855" t="s">
        <v>121</v>
      </c>
      <c r="D1855">
        <v>2015</v>
      </c>
      <c r="E1855" t="s">
        <v>739</v>
      </c>
      <c r="F1855" s="2">
        <v>10241.0740976703</v>
      </c>
    </row>
    <row r="1856" spans="1:6">
      <c r="A1856" t="s">
        <v>98</v>
      </c>
      <c r="B1856">
        <v>3326</v>
      </c>
      <c r="C1856" t="s">
        <v>121</v>
      </c>
      <c r="D1856">
        <v>2015</v>
      </c>
      <c r="E1856" t="s">
        <v>741</v>
      </c>
      <c r="F1856" s="2">
        <v>11352.0582216645</v>
      </c>
    </row>
    <row r="1857" spans="1:6">
      <c r="A1857" t="s">
        <v>98</v>
      </c>
      <c r="B1857">
        <v>3326</v>
      </c>
      <c r="C1857" t="s">
        <v>121</v>
      </c>
      <c r="D1857">
        <v>2016</v>
      </c>
      <c r="E1857" t="s">
        <v>736</v>
      </c>
      <c r="F1857" s="2">
        <v>82.807148499878096</v>
      </c>
    </row>
    <row r="1858" spans="1:6">
      <c r="A1858" t="s">
        <v>98</v>
      </c>
      <c r="B1858">
        <v>3326</v>
      </c>
      <c r="C1858" t="s">
        <v>121</v>
      </c>
      <c r="D1858">
        <v>2016</v>
      </c>
      <c r="E1858" t="s">
        <v>737</v>
      </c>
      <c r="F1858" s="2">
        <v>772.92906021682097</v>
      </c>
    </row>
    <row r="1859" spans="1:6">
      <c r="A1859" t="s">
        <v>98</v>
      </c>
      <c r="B1859">
        <v>3326</v>
      </c>
      <c r="C1859" t="s">
        <v>121</v>
      </c>
      <c r="D1859">
        <v>2016</v>
      </c>
      <c r="E1859" t="s">
        <v>744</v>
      </c>
      <c r="F1859" s="2">
        <v>0</v>
      </c>
    </row>
    <row r="1860" spans="1:6">
      <c r="A1860" t="s">
        <v>98</v>
      </c>
      <c r="B1860">
        <v>3326</v>
      </c>
      <c r="C1860" t="s">
        <v>121</v>
      </c>
      <c r="D1860">
        <v>2016</v>
      </c>
      <c r="E1860" t="s">
        <v>745</v>
      </c>
      <c r="F1860" s="2">
        <v>0</v>
      </c>
    </row>
    <row r="1861" spans="1:6">
      <c r="A1861" t="s">
        <v>98</v>
      </c>
      <c r="B1861">
        <v>3326</v>
      </c>
      <c r="C1861" t="s">
        <v>121</v>
      </c>
      <c r="D1861">
        <v>2017</v>
      </c>
      <c r="E1861" t="s">
        <v>743</v>
      </c>
      <c r="F1861" s="2">
        <v>0</v>
      </c>
    </row>
    <row r="1862" spans="1:6">
      <c r="A1862" t="s">
        <v>98</v>
      </c>
      <c r="B1862">
        <v>3326</v>
      </c>
      <c r="C1862" t="s">
        <v>121</v>
      </c>
      <c r="D1862">
        <v>2018</v>
      </c>
      <c r="E1862" t="s">
        <v>742</v>
      </c>
      <c r="F1862" s="2">
        <v>3956.20567132003</v>
      </c>
    </row>
    <row r="1863" spans="1:6">
      <c r="A1863" t="s">
        <v>98</v>
      </c>
      <c r="B1863">
        <v>3326</v>
      </c>
      <c r="C1863" t="s">
        <v>121</v>
      </c>
      <c r="D1863">
        <v>2018</v>
      </c>
      <c r="E1863" t="s">
        <v>738</v>
      </c>
      <c r="F1863" s="2">
        <v>0</v>
      </c>
    </row>
    <row r="1864" spans="1:6">
      <c r="A1864" t="s">
        <v>98</v>
      </c>
      <c r="B1864">
        <v>3326</v>
      </c>
      <c r="C1864" t="s">
        <v>121</v>
      </c>
      <c r="D1864">
        <v>2018</v>
      </c>
      <c r="E1864" t="s">
        <v>739</v>
      </c>
      <c r="F1864" s="2">
        <v>10694.7101760853</v>
      </c>
    </row>
    <row r="1865" spans="1:6">
      <c r="A1865" t="s">
        <v>98</v>
      </c>
      <c r="B1865">
        <v>3326</v>
      </c>
      <c r="C1865" t="s">
        <v>121</v>
      </c>
      <c r="D1865">
        <v>2018</v>
      </c>
      <c r="E1865" t="s">
        <v>741</v>
      </c>
      <c r="F1865" s="2">
        <v>10792.434059278499</v>
      </c>
    </row>
    <row r="1866" spans="1:6">
      <c r="A1866" t="s">
        <v>98</v>
      </c>
      <c r="B1866">
        <v>3326</v>
      </c>
      <c r="C1866" t="s">
        <v>121</v>
      </c>
      <c r="D1866">
        <v>2019</v>
      </c>
      <c r="E1866" t="s">
        <v>736</v>
      </c>
      <c r="F1866" s="2">
        <v>60.797471950500601</v>
      </c>
    </row>
    <row r="1867" spans="1:6">
      <c r="A1867" t="s">
        <v>98</v>
      </c>
      <c r="B1867">
        <v>3326</v>
      </c>
      <c r="C1867" t="s">
        <v>121</v>
      </c>
      <c r="D1867">
        <v>2019</v>
      </c>
      <c r="E1867" t="s">
        <v>737</v>
      </c>
      <c r="F1867" s="2">
        <v>681.258695750882</v>
      </c>
    </row>
    <row r="1868" spans="1:6">
      <c r="A1868" t="s">
        <v>98</v>
      </c>
      <c r="B1868">
        <v>3326</v>
      </c>
      <c r="C1868" t="s">
        <v>121</v>
      </c>
      <c r="D1868">
        <v>2019</v>
      </c>
      <c r="E1868" t="s">
        <v>744</v>
      </c>
      <c r="F1868" s="2">
        <v>0</v>
      </c>
    </row>
    <row r="1869" spans="1:6">
      <c r="A1869" t="s">
        <v>98</v>
      </c>
      <c r="B1869">
        <v>3326</v>
      </c>
      <c r="C1869" t="s">
        <v>121</v>
      </c>
      <c r="D1869">
        <v>2019</v>
      </c>
      <c r="E1869" t="s">
        <v>740</v>
      </c>
      <c r="F1869" s="2">
        <v>1126.2738106942099</v>
      </c>
    </row>
    <row r="1870" spans="1:6">
      <c r="A1870" t="s">
        <v>98</v>
      </c>
      <c r="B1870">
        <v>3326</v>
      </c>
      <c r="C1870" t="s">
        <v>121</v>
      </c>
      <c r="D1870">
        <v>2019</v>
      </c>
      <c r="E1870" t="s">
        <v>745</v>
      </c>
      <c r="F1870" s="2">
        <v>2.65526864166666E-3</v>
      </c>
    </row>
    <row r="1871" spans="1:6">
      <c r="A1871" t="s">
        <v>98</v>
      </c>
      <c r="B1871">
        <v>3326</v>
      </c>
      <c r="C1871" t="s">
        <v>121</v>
      </c>
      <c r="D1871">
        <v>2020</v>
      </c>
      <c r="E1871" t="s">
        <v>743</v>
      </c>
      <c r="F1871" s="2">
        <v>0</v>
      </c>
    </row>
    <row r="1872" spans="1:6">
      <c r="A1872" t="s">
        <v>98</v>
      </c>
      <c r="B1872">
        <v>3326</v>
      </c>
      <c r="C1872" t="s">
        <v>121</v>
      </c>
      <c r="D1872">
        <v>2021</v>
      </c>
      <c r="E1872" t="s">
        <v>742</v>
      </c>
      <c r="F1872" s="2">
        <v>5844.9522288379303</v>
      </c>
    </row>
    <row r="1873" spans="1:6">
      <c r="A1873" t="s">
        <v>98</v>
      </c>
      <c r="B1873">
        <v>3326</v>
      </c>
      <c r="C1873" t="s">
        <v>121</v>
      </c>
      <c r="D1873">
        <v>2021</v>
      </c>
      <c r="E1873" t="s">
        <v>741</v>
      </c>
      <c r="F1873" s="2">
        <v>10487.582932388301</v>
      </c>
    </row>
    <row r="1874" spans="1:6">
      <c r="A1874" t="s">
        <v>98</v>
      </c>
      <c r="B1874">
        <v>3326</v>
      </c>
      <c r="C1874" t="s">
        <v>121</v>
      </c>
      <c r="D1874">
        <v>2022</v>
      </c>
      <c r="E1874" t="s">
        <v>736</v>
      </c>
      <c r="F1874" s="2">
        <v>55.669708579652799</v>
      </c>
    </row>
    <row r="1875" spans="1:6">
      <c r="A1875" t="s">
        <v>98</v>
      </c>
      <c r="B1875">
        <v>3326</v>
      </c>
      <c r="C1875" t="s">
        <v>121</v>
      </c>
      <c r="D1875">
        <v>2022</v>
      </c>
      <c r="E1875" t="s">
        <v>737</v>
      </c>
      <c r="F1875" s="2">
        <v>579.03321439403805</v>
      </c>
    </row>
    <row r="1876" spans="1:6">
      <c r="A1876" t="s">
        <v>98</v>
      </c>
      <c r="B1876">
        <v>3326</v>
      </c>
      <c r="C1876" t="s">
        <v>121</v>
      </c>
      <c r="D1876">
        <v>2022</v>
      </c>
      <c r="E1876" t="s">
        <v>740</v>
      </c>
      <c r="F1876" s="2">
        <v>1525.45127501153</v>
      </c>
    </row>
    <row r="1877" spans="1:6">
      <c r="A1877" t="s">
        <v>98</v>
      </c>
      <c r="B1877">
        <v>3326</v>
      </c>
      <c r="C1877" t="s">
        <v>121</v>
      </c>
      <c r="D1877">
        <v>2024</v>
      </c>
      <c r="E1877" t="s">
        <v>742</v>
      </c>
      <c r="F1877" s="2">
        <v>4684.1892441630198</v>
      </c>
    </row>
    <row r="1878" spans="1:6">
      <c r="A1878" t="s">
        <v>98</v>
      </c>
      <c r="B1878">
        <v>3328</v>
      </c>
      <c r="C1878" t="s">
        <v>123</v>
      </c>
      <c r="D1878">
        <v>2009</v>
      </c>
      <c r="E1878" t="s">
        <v>736</v>
      </c>
      <c r="F1878" s="2">
        <v>3960.60694921913</v>
      </c>
    </row>
    <row r="1879" spans="1:6">
      <c r="A1879" t="s">
        <v>98</v>
      </c>
      <c r="B1879">
        <v>3328</v>
      </c>
      <c r="C1879" t="s">
        <v>123</v>
      </c>
      <c r="D1879">
        <v>2009</v>
      </c>
      <c r="E1879" t="s">
        <v>737</v>
      </c>
      <c r="F1879" s="2">
        <v>644.95989060924103</v>
      </c>
    </row>
    <row r="1880" spans="1:6">
      <c r="A1880" t="s">
        <v>98</v>
      </c>
      <c r="B1880">
        <v>3328</v>
      </c>
      <c r="C1880" t="s">
        <v>123</v>
      </c>
      <c r="D1880">
        <v>2011</v>
      </c>
      <c r="E1880" t="s">
        <v>742</v>
      </c>
      <c r="F1880" s="2">
        <v>4950.1643630154304</v>
      </c>
    </row>
    <row r="1881" spans="1:6">
      <c r="A1881" t="s">
        <v>98</v>
      </c>
      <c r="B1881">
        <v>3328</v>
      </c>
      <c r="C1881" t="s">
        <v>123</v>
      </c>
      <c r="D1881">
        <v>2013</v>
      </c>
      <c r="E1881" t="s">
        <v>744</v>
      </c>
      <c r="F1881" s="2">
        <v>0</v>
      </c>
    </row>
    <row r="1882" spans="1:6">
      <c r="A1882" t="s">
        <v>98</v>
      </c>
      <c r="B1882">
        <v>3328</v>
      </c>
      <c r="C1882" t="s">
        <v>123</v>
      </c>
      <c r="D1882">
        <v>2013</v>
      </c>
      <c r="E1882" t="s">
        <v>740</v>
      </c>
      <c r="F1882" s="2">
        <v>1789.82646992575</v>
      </c>
    </row>
    <row r="1883" spans="1:6">
      <c r="A1883" t="s">
        <v>98</v>
      </c>
      <c r="B1883">
        <v>3328</v>
      </c>
      <c r="C1883" t="s">
        <v>123</v>
      </c>
      <c r="D1883">
        <v>2013</v>
      </c>
      <c r="E1883" t="s">
        <v>745</v>
      </c>
      <c r="F1883" s="2">
        <v>0</v>
      </c>
    </row>
    <row r="1884" spans="1:6">
      <c r="A1884" t="s">
        <v>98</v>
      </c>
      <c r="B1884">
        <v>3328</v>
      </c>
      <c r="C1884" t="s">
        <v>123</v>
      </c>
      <c r="D1884">
        <v>2015</v>
      </c>
      <c r="E1884" t="s">
        <v>738</v>
      </c>
      <c r="F1884" s="2">
        <v>12721.99174915</v>
      </c>
    </row>
    <row r="1885" spans="1:6">
      <c r="A1885" t="s">
        <v>98</v>
      </c>
      <c r="B1885">
        <v>3328</v>
      </c>
      <c r="C1885" t="s">
        <v>123</v>
      </c>
      <c r="D1885">
        <v>2015</v>
      </c>
      <c r="E1885" t="s">
        <v>739</v>
      </c>
      <c r="F1885" s="2">
        <v>13874.143386342599</v>
      </c>
    </row>
    <row r="1886" spans="1:6">
      <c r="A1886" t="s">
        <v>98</v>
      </c>
      <c r="B1886">
        <v>3328</v>
      </c>
      <c r="C1886" t="s">
        <v>123</v>
      </c>
      <c r="D1886">
        <v>2015</v>
      </c>
      <c r="E1886" t="s">
        <v>741</v>
      </c>
      <c r="F1886" s="2">
        <v>8642.5676975182596</v>
      </c>
    </row>
    <row r="1887" spans="1:6">
      <c r="A1887" t="s">
        <v>98</v>
      </c>
      <c r="B1887">
        <v>3328</v>
      </c>
      <c r="C1887" t="s">
        <v>123</v>
      </c>
      <c r="D1887">
        <v>2016</v>
      </c>
      <c r="E1887" t="s">
        <v>737</v>
      </c>
      <c r="F1887" s="2">
        <v>808.71169484955601</v>
      </c>
    </row>
    <row r="1888" spans="1:6">
      <c r="A1888" t="s">
        <v>98</v>
      </c>
      <c r="B1888">
        <v>3328</v>
      </c>
      <c r="C1888" t="s">
        <v>123</v>
      </c>
      <c r="D1888">
        <v>2016</v>
      </c>
      <c r="E1888" t="s">
        <v>744</v>
      </c>
      <c r="F1888" s="2">
        <v>0</v>
      </c>
    </row>
    <row r="1889" spans="1:6">
      <c r="A1889" t="s">
        <v>98</v>
      </c>
      <c r="B1889">
        <v>3328</v>
      </c>
      <c r="C1889" t="s">
        <v>123</v>
      </c>
      <c r="D1889">
        <v>2016</v>
      </c>
      <c r="E1889" t="s">
        <v>740</v>
      </c>
      <c r="F1889" s="2">
        <v>1685.1273827421601</v>
      </c>
    </row>
    <row r="1890" spans="1:6">
      <c r="A1890" t="s">
        <v>98</v>
      </c>
      <c r="B1890">
        <v>3328</v>
      </c>
      <c r="C1890" t="s">
        <v>123</v>
      </c>
      <c r="D1890">
        <v>2016</v>
      </c>
      <c r="E1890" t="s">
        <v>745</v>
      </c>
      <c r="F1890" s="2">
        <v>0</v>
      </c>
    </row>
    <row r="1891" spans="1:6">
      <c r="A1891" t="s">
        <v>98</v>
      </c>
      <c r="B1891">
        <v>3328</v>
      </c>
      <c r="C1891" t="s">
        <v>123</v>
      </c>
      <c r="D1891">
        <v>2017</v>
      </c>
      <c r="E1891" t="s">
        <v>743</v>
      </c>
      <c r="F1891" s="2">
        <v>9.0275669870400005E-2</v>
      </c>
    </row>
    <row r="1892" spans="1:6">
      <c r="A1892" t="s">
        <v>98</v>
      </c>
      <c r="B1892">
        <v>3328</v>
      </c>
      <c r="C1892" t="s">
        <v>123</v>
      </c>
      <c r="D1892">
        <v>2018</v>
      </c>
      <c r="E1892" t="s">
        <v>738</v>
      </c>
      <c r="F1892" s="2">
        <v>13577.3193514</v>
      </c>
    </row>
    <row r="1893" spans="1:6">
      <c r="A1893" t="s">
        <v>98</v>
      </c>
      <c r="B1893">
        <v>3328</v>
      </c>
      <c r="C1893" t="s">
        <v>123</v>
      </c>
      <c r="D1893">
        <v>2018</v>
      </c>
      <c r="E1893" t="s">
        <v>739</v>
      </c>
      <c r="F1893" s="2">
        <v>14349.235263081</v>
      </c>
    </row>
    <row r="1894" spans="1:6">
      <c r="A1894" t="s">
        <v>98</v>
      </c>
      <c r="B1894">
        <v>3328</v>
      </c>
      <c r="C1894" t="s">
        <v>123</v>
      </c>
      <c r="D1894">
        <v>2018</v>
      </c>
      <c r="E1894" t="s">
        <v>741</v>
      </c>
      <c r="F1894" s="2">
        <v>7963.0493854306396</v>
      </c>
    </row>
    <row r="1895" spans="1:6">
      <c r="A1895" t="s">
        <v>98</v>
      </c>
      <c r="B1895">
        <v>3328</v>
      </c>
      <c r="C1895" t="s">
        <v>123</v>
      </c>
      <c r="D1895">
        <v>2019</v>
      </c>
      <c r="E1895" t="s">
        <v>736</v>
      </c>
      <c r="F1895" s="2">
        <v>2480.23224956896</v>
      </c>
    </row>
    <row r="1896" spans="1:6">
      <c r="A1896" t="s">
        <v>98</v>
      </c>
      <c r="B1896">
        <v>3328</v>
      </c>
      <c r="C1896" t="s">
        <v>123</v>
      </c>
      <c r="D1896">
        <v>2019</v>
      </c>
      <c r="E1896" t="s">
        <v>737</v>
      </c>
      <c r="F1896" s="2">
        <v>790.68718292936103</v>
      </c>
    </row>
    <row r="1897" spans="1:6">
      <c r="A1897" t="s">
        <v>98</v>
      </c>
      <c r="B1897">
        <v>3328</v>
      </c>
      <c r="C1897" t="s">
        <v>123</v>
      </c>
      <c r="D1897">
        <v>2019</v>
      </c>
      <c r="E1897" t="s">
        <v>744</v>
      </c>
      <c r="F1897" s="2">
        <v>0</v>
      </c>
    </row>
    <row r="1898" spans="1:6">
      <c r="A1898" t="s">
        <v>98</v>
      </c>
      <c r="B1898">
        <v>3328</v>
      </c>
      <c r="C1898" t="s">
        <v>123</v>
      </c>
      <c r="D1898">
        <v>2019</v>
      </c>
      <c r="E1898" t="s">
        <v>745</v>
      </c>
      <c r="F1898" s="2">
        <v>0</v>
      </c>
    </row>
    <row r="1899" spans="1:6">
      <c r="A1899" t="s">
        <v>98</v>
      </c>
      <c r="B1899">
        <v>3328</v>
      </c>
      <c r="C1899" t="s">
        <v>123</v>
      </c>
      <c r="D1899">
        <v>2020</v>
      </c>
      <c r="E1899" t="s">
        <v>743</v>
      </c>
      <c r="F1899" s="2">
        <v>0</v>
      </c>
    </row>
    <row r="1900" spans="1:6">
      <c r="A1900" t="s">
        <v>98</v>
      </c>
      <c r="B1900">
        <v>3328</v>
      </c>
      <c r="C1900" t="s">
        <v>123</v>
      </c>
      <c r="D1900">
        <v>2021</v>
      </c>
      <c r="E1900" t="s">
        <v>742</v>
      </c>
      <c r="F1900" s="2">
        <v>7547.3354603077596</v>
      </c>
    </row>
    <row r="1901" spans="1:6">
      <c r="A1901" t="s">
        <v>98</v>
      </c>
      <c r="B1901">
        <v>3328</v>
      </c>
      <c r="C1901" t="s">
        <v>123</v>
      </c>
      <c r="D1901">
        <v>2021</v>
      </c>
      <c r="E1901" t="s">
        <v>739</v>
      </c>
      <c r="F1901" s="2">
        <v>14332.716555558</v>
      </c>
    </row>
    <row r="1902" spans="1:6">
      <c r="A1902" t="s">
        <v>98</v>
      </c>
      <c r="B1902">
        <v>3328</v>
      </c>
      <c r="C1902" t="s">
        <v>123</v>
      </c>
      <c r="D1902">
        <v>2021</v>
      </c>
      <c r="E1902" t="s">
        <v>741</v>
      </c>
      <c r="F1902" s="2">
        <v>7339.5687049091002</v>
      </c>
    </row>
    <row r="1903" spans="1:6">
      <c r="A1903" t="s">
        <v>98</v>
      </c>
      <c r="B1903">
        <v>3328</v>
      </c>
      <c r="C1903" t="s">
        <v>123</v>
      </c>
      <c r="D1903">
        <v>2022</v>
      </c>
      <c r="E1903" t="s">
        <v>736</v>
      </c>
      <c r="F1903" s="2">
        <v>2049.7726140008299</v>
      </c>
    </row>
    <row r="1904" spans="1:6">
      <c r="A1904" t="s">
        <v>98</v>
      </c>
      <c r="B1904">
        <v>3328</v>
      </c>
      <c r="C1904" t="s">
        <v>123</v>
      </c>
      <c r="D1904">
        <v>2022</v>
      </c>
      <c r="E1904" t="s">
        <v>737</v>
      </c>
      <c r="F1904" s="2">
        <v>719.85116592233203</v>
      </c>
    </row>
    <row r="1905" spans="1:6">
      <c r="A1905" t="s">
        <v>98</v>
      </c>
      <c r="B1905">
        <v>3328</v>
      </c>
      <c r="C1905" t="s">
        <v>123</v>
      </c>
      <c r="D1905">
        <v>2022</v>
      </c>
      <c r="E1905" t="s">
        <v>745</v>
      </c>
      <c r="F1905" s="2">
        <v>6.3507368086633098E-2</v>
      </c>
    </row>
    <row r="1906" spans="1:6">
      <c r="A1906" t="s">
        <v>98</v>
      </c>
      <c r="B1906">
        <v>3328</v>
      </c>
      <c r="C1906" t="s">
        <v>123</v>
      </c>
      <c r="D1906">
        <v>2023</v>
      </c>
      <c r="E1906" t="s">
        <v>743</v>
      </c>
      <c r="F1906" s="2">
        <v>0</v>
      </c>
    </row>
    <row r="1907" spans="1:6">
      <c r="A1907" t="s">
        <v>98</v>
      </c>
      <c r="B1907">
        <v>3328</v>
      </c>
      <c r="C1907" t="s">
        <v>123</v>
      </c>
      <c r="D1907">
        <v>2023</v>
      </c>
      <c r="E1907" t="s">
        <v>740</v>
      </c>
      <c r="F1907" s="2">
        <v>1302.9609612609199</v>
      </c>
    </row>
    <row r="1908" spans="1:6">
      <c r="A1908" t="s">
        <v>98</v>
      </c>
      <c r="B1908">
        <v>3328</v>
      </c>
      <c r="C1908" t="s">
        <v>123</v>
      </c>
      <c r="D1908">
        <v>2024</v>
      </c>
      <c r="E1908" t="s">
        <v>742</v>
      </c>
      <c r="F1908" s="2">
        <v>5134.0311913778296</v>
      </c>
    </row>
    <row r="1909" spans="1:6">
      <c r="A1909" t="s">
        <v>98</v>
      </c>
      <c r="B1909">
        <v>3330</v>
      </c>
      <c r="C1909" t="s">
        <v>125</v>
      </c>
      <c r="D1909">
        <v>2009</v>
      </c>
      <c r="E1909" t="s">
        <v>742</v>
      </c>
      <c r="F1909" s="2">
        <v>4071.3523361570701</v>
      </c>
    </row>
    <row r="1910" spans="1:6">
      <c r="A1910" t="s">
        <v>98</v>
      </c>
      <c r="B1910">
        <v>3330</v>
      </c>
      <c r="C1910" t="s">
        <v>125</v>
      </c>
      <c r="D1910">
        <v>2009</v>
      </c>
      <c r="E1910" t="s">
        <v>738</v>
      </c>
      <c r="F1910" s="2">
        <v>0</v>
      </c>
    </row>
    <row r="1911" spans="1:6">
      <c r="A1911" t="s">
        <v>98</v>
      </c>
      <c r="B1911">
        <v>3330</v>
      </c>
      <c r="C1911" t="s">
        <v>125</v>
      </c>
      <c r="D1911">
        <v>2013</v>
      </c>
      <c r="E1911" t="s">
        <v>736</v>
      </c>
      <c r="F1911" s="2">
        <v>196.36044022943599</v>
      </c>
    </row>
    <row r="1912" spans="1:6">
      <c r="A1912" t="s">
        <v>98</v>
      </c>
      <c r="B1912">
        <v>3330</v>
      </c>
      <c r="C1912" t="s">
        <v>125</v>
      </c>
      <c r="D1912">
        <v>2013</v>
      </c>
      <c r="E1912" t="s">
        <v>737</v>
      </c>
      <c r="F1912" s="2">
        <v>1130.5521755478101</v>
      </c>
    </row>
    <row r="1913" spans="1:6">
      <c r="A1913" t="s">
        <v>98</v>
      </c>
      <c r="B1913">
        <v>3330</v>
      </c>
      <c r="C1913" t="s">
        <v>125</v>
      </c>
      <c r="D1913">
        <v>2013</v>
      </c>
      <c r="E1913" t="s">
        <v>744</v>
      </c>
      <c r="F1913" s="2">
        <v>0</v>
      </c>
    </row>
    <row r="1914" spans="1:6">
      <c r="A1914" t="s">
        <v>98</v>
      </c>
      <c r="B1914">
        <v>3330</v>
      </c>
      <c r="C1914" t="s">
        <v>125</v>
      </c>
      <c r="D1914">
        <v>2013</v>
      </c>
      <c r="E1914" t="s">
        <v>739</v>
      </c>
      <c r="F1914" s="2">
        <v>6924.5147716102902</v>
      </c>
    </row>
    <row r="1915" spans="1:6">
      <c r="A1915" t="s">
        <v>98</v>
      </c>
      <c r="B1915">
        <v>3330</v>
      </c>
      <c r="C1915" t="s">
        <v>125</v>
      </c>
      <c r="D1915">
        <v>2013</v>
      </c>
      <c r="E1915" t="s">
        <v>740</v>
      </c>
      <c r="F1915" s="2">
        <v>3194.9189370969898</v>
      </c>
    </row>
    <row r="1916" spans="1:6">
      <c r="A1916" t="s">
        <v>98</v>
      </c>
      <c r="B1916">
        <v>3330</v>
      </c>
      <c r="C1916" t="s">
        <v>125</v>
      </c>
      <c r="D1916">
        <v>2015</v>
      </c>
      <c r="E1916" t="s">
        <v>742</v>
      </c>
      <c r="F1916" s="2">
        <v>7246.6454928767798</v>
      </c>
    </row>
    <row r="1917" spans="1:6">
      <c r="A1917" t="s">
        <v>98</v>
      </c>
      <c r="B1917">
        <v>3330</v>
      </c>
      <c r="C1917" t="s">
        <v>125</v>
      </c>
      <c r="D1917">
        <v>2015</v>
      </c>
      <c r="E1917" t="s">
        <v>738</v>
      </c>
      <c r="F1917" s="2">
        <v>0</v>
      </c>
    </row>
    <row r="1918" spans="1:6">
      <c r="A1918" t="s">
        <v>98</v>
      </c>
      <c r="B1918">
        <v>3330</v>
      </c>
      <c r="C1918" t="s">
        <v>125</v>
      </c>
      <c r="D1918">
        <v>2015</v>
      </c>
      <c r="E1918" t="s">
        <v>743</v>
      </c>
      <c r="F1918" s="2">
        <v>0.9250549468964</v>
      </c>
    </row>
    <row r="1919" spans="1:6">
      <c r="A1919" t="s">
        <v>98</v>
      </c>
      <c r="B1919">
        <v>3330</v>
      </c>
      <c r="C1919" t="s">
        <v>125</v>
      </c>
      <c r="D1919">
        <v>2015</v>
      </c>
      <c r="E1919" t="s">
        <v>741</v>
      </c>
      <c r="F1919" s="2">
        <v>16075.815325494899</v>
      </c>
    </row>
    <row r="1920" spans="1:6">
      <c r="A1920" t="s">
        <v>98</v>
      </c>
      <c r="B1920">
        <v>3330</v>
      </c>
      <c r="C1920" t="s">
        <v>125</v>
      </c>
      <c r="D1920">
        <v>2016</v>
      </c>
      <c r="E1920" t="s">
        <v>744</v>
      </c>
      <c r="F1920" s="2">
        <v>0</v>
      </c>
    </row>
    <row r="1921" spans="1:6">
      <c r="A1921" t="s">
        <v>98</v>
      </c>
      <c r="B1921">
        <v>3330</v>
      </c>
      <c r="C1921" t="s">
        <v>125</v>
      </c>
      <c r="D1921">
        <v>2016</v>
      </c>
      <c r="E1921" t="s">
        <v>739</v>
      </c>
      <c r="F1921" s="2">
        <v>7256.7636765994603</v>
      </c>
    </row>
    <row r="1922" spans="1:6">
      <c r="A1922" t="s">
        <v>98</v>
      </c>
      <c r="B1922">
        <v>3330</v>
      </c>
      <c r="C1922" t="s">
        <v>125</v>
      </c>
      <c r="D1922">
        <v>2016</v>
      </c>
      <c r="E1922" t="s">
        <v>740</v>
      </c>
      <c r="F1922" s="2">
        <v>3321.8598498423598</v>
      </c>
    </row>
    <row r="1923" spans="1:6">
      <c r="A1923" t="s">
        <v>98</v>
      </c>
      <c r="B1923">
        <v>3330</v>
      </c>
      <c r="C1923" t="s">
        <v>125</v>
      </c>
      <c r="D1923">
        <v>2017</v>
      </c>
      <c r="E1923" t="s">
        <v>745</v>
      </c>
      <c r="F1923" s="2">
        <v>0</v>
      </c>
    </row>
    <row r="1924" spans="1:6">
      <c r="A1924" t="s">
        <v>98</v>
      </c>
      <c r="B1924">
        <v>3330</v>
      </c>
      <c r="C1924" t="s">
        <v>125</v>
      </c>
      <c r="D1924">
        <v>2018</v>
      </c>
      <c r="E1924" t="s">
        <v>738</v>
      </c>
      <c r="F1924" s="2">
        <v>0</v>
      </c>
    </row>
    <row r="1925" spans="1:6">
      <c r="A1925" t="s">
        <v>98</v>
      </c>
      <c r="B1925">
        <v>3330</v>
      </c>
      <c r="C1925" t="s">
        <v>125</v>
      </c>
      <c r="D1925">
        <v>2018</v>
      </c>
      <c r="E1925" t="s">
        <v>743</v>
      </c>
      <c r="F1925" s="2">
        <v>0.160315840948344</v>
      </c>
    </row>
    <row r="1926" spans="1:6">
      <c r="A1926" t="s">
        <v>98</v>
      </c>
      <c r="B1926">
        <v>3330</v>
      </c>
      <c r="C1926" t="s">
        <v>125</v>
      </c>
      <c r="D1926">
        <v>2018</v>
      </c>
      <c r="E1926" t="s">
        <v>741</v>
      </c>
      <c r="F1926" s="2">
        <v>15019.905783535</v>
      </c>
    </row>
    <row r="1927" spans="1:6">
      <c r="A1927" t="s">
        <v>98</v>
      </c>
      <c r="B1927">
        <v>3330</v>
      </c>
      <c r="C1927" t="s">
        <v>125</v>
      </c>
      <c r="D1927">
        <v>2019</v>
      </c>
      <c r="E1927" t="s">
        <v>744</v>
      </c>
      <c r="F1927" s="2">
        <v>0</v>
      </c>
    </row>
    <row r="1928" spans="1:6">
      <c r="A1928" t="s">
        <v>98</v>
      </c>
      <c r="B1928">
        <v>3330</v>
      </c>
      <c r="C1928" t="s">
        <v>125</v>
      </c>
      <c r="D1928">
        <v>2019</v>
      </c>
      <c r="E1928" t="s">
        <v>739</v>
      </c>
      <c r="F1928" s="2">
        <v>7538.3124538685697</v>
      </c>
    </row>
    <row r="1929" spans="1:6">
      <c r="A1929" t="s">
        <v>98</v>
      </c>
      <c r="B1929">
        <v>3330</v>
      </c>
      <c r="C1929" t="s">
        <v>125</v>
      </c>
      <c r="D1929">
        <v>2020</v>
      </c>
      <c r="E1929" t="s">
        <v>736</v>
      </c>
      <c r="F1929" s="2">
        <v>410.45889550753799</v>
      </c>
    </row>
    <row r="1930" spans="1:6">
      <c r="A1930" t="s">
        <v>98</v>
      </c>
      <c r="B1930">
        <v>3330</v>
      </c>
      <c r="C1930" t="s">
        <v>125</v>
      </c>
      <c r="D1930">
        <v>2020</v>
      </c>
      <c r="E1930" t="s">
        <v>737</v>
      </c>
      <c r="F1930" s="2">
        <v>1022.72773377003</v>
      </c>
    </row>
    <row r="1931" spans="1:6">
      <c r="A1931" t="s">
        <v>98</v>
      </c>
      <c r="B1931">
        <v>3330</v>
      </c>
      <c r="C1931" t="s">
        <v>125</v>
      </c>
      <c r="D1931">
        <v>2020</v>
      </c>
      <c r="E1931" t="s">
        <v>745</v>
      </c>
      <c r="F1931" s="2">
        <v>0</v>
      </c>
    </row>
    <row r="1932" spans="1:6">
      <c r="A1932" t="s">
        <v>98</v>
      </c>
      <c r="B1932">
        <v>3330</v>
      </c>
      <c r="C1932" t="s">
        <v>125</v>
      </c>
      <c r="D1932">
        <v>2021</v>
      </c>
      <c r="E1932" t="s">
        <v>743</v>
      </c>
      <c r="F1932" s="2">
        <v>0</v>
      </c>
    </row>
    <row r="1933" spans="1:6">
      <c r="A1933" t="s">
        <v>98</v>
      </c>
      <c r="B1933">
        <v>3330</v>
      </c>
      <c r="C1933" t="s">
        <v>125</v>
      </c>
      <c r="D1933">
        <v>2022</v>
      </c>
      <c r="E1933" t="s">
        <v>742</v>
      </c>
      <c r="F1933" s="2">
        <v>3454.4222271144099</v>
      </c>
    </row>
    <row r="1934" spans="1:6">
      <c r="A1934" t="s">
        <v>98</v>
      </c>
      <c r="B1934">
        <v>3330</v>
      </c>
      <c r="C1934" t="s">
        <v>125</v>
      </c>
      <c r="D1934">
        <v>2022</v>
      </c>
      <c r="E1934" t="s">
        <v>739</v>
      </c>
      <c r="F1934" s="2">
        <v>7222.5088444398698</v>
      </c>
    </row>
    <row r="1935" spans="1:6">
      <c r="A1935" t="s">
        <v>98</v>
      </c>
      <c r="B1935">
        <v>3330</v>
      </c>
      <c r="C1935" t="s">
        <v>125</v>
      </c>
      <c r="D1935">
        <v>2023</v>
      </c>
      <c r="E1935" t="s">
        <v>736</v>
      </c>
      <c r="F1935" s="2">
        <v>489.78763706634999</v>
      </c>
    </row>
    <row r="1936" spans="1:6">
      <c r="A1936" t="s">
        <v>98</v>
      </c>
      <c r="B1936">
        <v>3330</v>
      </c>
      <c r="C1936" t="s">
        <v>125</v>
      </c>
      <c r="D1936">
        <v>2023</v>
      </c>
      <c r="E1936" t="s">
        <v>737</v>
      </c>
      <c r="F1936" s="2">
        <v>945.20485437086995</v>
      </c>
    </row>
    <row r="1937" spans="1:6">
      <c r="A1937" t="s">
        <v>98</v>
      </c>
      <c r="B1937">
        <v>3330</v>
      </c>
      <c r="C1937" t="s">
        <v>125</v>
      </c>
      <c r="D1937">
        <v>2023</v>
      </c>
      <c r="E1937" t="s">
        <v>740</v>
      </c>
      <c r="F1937" s="2">
        <v>4081.6167141675801</v>
      </c>
    </row>
    <row r="1938" spans="1:6">
      <c r="A1938" t="s">
        <v>98</v>
      </c>
      <c r="B1938">
        <v>3330</v>
      </c>
      <c r="C1938" t="s">
        <v>125</v>
      </c>
      <c r="D1938">
        <v>2023</v>
      </c>
      <c r="E1938" t="s">
        <v>745</v>
      </c>
      <c r="F1938" s="2">
        <v>0</v>
      </c>
    </row>
    <row r="1939" spans="1:6">
      <c r="A1939" t="s">
        <v>98</v>
      </c>
      <c r="B1939">
        <v>3330</v>
      </c>
      <c r="C1939" t="s">
        <v>125</v>
      </c>
      <c r="D1939">
        <v>2024</v>
      </c>
      <c r="E1939" t="s">
        <v>743</v>
      </c>
      <c r="F1939" s="2">
        <v>0.107742968705772</v>
      </c>
    </row>
    <row r="1940" spans="1:6">
      <c r="A1940" t="s">
        <v>98</v>
      </c>
      <c r="B1940">
        <v>3332</v>
      </c>
      <c r="C1940" t="s">
        <v>127</v>
      </c>
      <c r="D1940">
        <v>2009</v>
      </c>
      <c r="E1940" t="s">
        <v>736</v>
      </c>
      <c r="F1940" s="2">
        <v>623.76031550611106</v>
      </c>
    </row>
    <row r="1941" spans="1:6">
      <c r="A1941" t="s">
        <v>98</v>
      </c>
      <c r="B1941">
        <v>3332</v>
      </c>
      <c r="C1941" t="s">
        <v>127</v>
      </c>
      <c r="D1941">
        <v>2009</v>
      </c>
      <c r="E1941" t="s">
        <v>737</v>
      </c>
      <c r="F1941" s="2">
        <v>546.42498232618402</v>
      </c>
    </row>
    <row r="1942" spans="1:6">
      <c r="A1942" t="s">
        <v>98</v>
      </c>
      <c r="B1942">
        <v>3332</v>
      </c>
      <c r="C1942" t="s">
        <v>127</v>
      </c>
      <c r="D1942">
        <v>2009</v>
      </c>
      <c r="E1942" t="s">
        <v>744</v>
      </c>
      <c r="F1942" s="2">
        <v>0</v>
      </c>
    </row>
    <row r="1943" spans="1:6">
      <c r="A1943" t="s">
        <v>98</v>
      </c>
      <c r="B1943">
        <v>3332</v>
      </c>
      <c r="C1943" t="s">
        <v>127</v>
      </c>
      <c r="D1943">
        <v>2009</v>
      </c>
      <c r="E1943" t="s">
        <v>740</v>
      </c>
      <c r="F1943" s="2">
        <v>2880.7115682564199</v>
      </c>
    </row>
    <row r="1944" spans="1:6">
      <c r="A1944" t="s">
        <v>98</v>
      </c>
      <c r="B1944">
        <v>3332</v>
      </c>
      <c r="C1944" t="s">
        <v>127</v>
      </c>
      <c r="D1944">
        <v>2009</v>
      </c>
      <c r="E1944" t="s">
        <v>745</v>
      </c>
      <c r="F1944" s="2">
        <v>0</v>
      </c>
    </row>
    <row r="1945" spans="1:6">
      <c r="A1945" t="s">
        <v>98</v>
      </c>
      <c r="B1945">
        <v>3332</v>
      </c>
      <c r="C1945" t="s">
        <v>127</v>
      </c>
      <c r="D1945">
        <v>2011</v>
      </c>
      <c r="E1945" t="s">
        <v>742</v>
      </c>
      <c r="F1945" s="2">
        <v>4277.5608823995499</v>
      </c>
    </row>
    <row r="1946" spans="1:6">
      <c r="A1946" t="s">
        <v>98</v>
      </c>
      <c r="B1946">
        <v>3332</v>
      </c>
      <c r="C1946" t="s">
        <v>127</v>
      </c>
      <c r="D1946">
        <v>2015</v>
      </c>
      <c r="E1946" t="s">
        <v>736</v>
      </c>
      <c r="F1946" s="2">
        <v>563.56134760143505</v>
      </c>
    </row>
    <row r="1947" spans="1:6">
      <c r="A1947" t="s">
        <v>98</v>
      </c>
      <c r="B1947">
        <v>3332</v>
      </c>
      <c r="C1947" t="s">
        <v>127</v>
      </c>
      <c r="D1947">
        <v>2015</v>
      </c>
      <c r="E1947" t="s">
        <v>737</v>
      </c>
      <c r="F1947" s="2">
        <v>697.837397791802</v>
      </c>
    </row>
    <row r="1948" spans="1:6">
      <c r="A1948" t="s">
        <v>98</v>
      </c>
      <c r="B1948">
        <v>3332</v>
      </c>
      <c r="C1948" t="s">
        <v>127</v>
      </c>
      <c r="D1948">
        <v>2015</v>
      </c>
      <c r="E1948" t="s">
        <v>738</v>
      </c>
      <c r="F1948" s="2">
        <v>0</v>
      </c>
    </row>
    <row r="1949" spans="1:6">
      <c r="A1949" t="s">
        <v>98</v>
      </c>
      <c r="B1949">
        <v>3332</v>
      </c>
      <c r="C1949" t="s">
        <v>127</v>
      </c>
      <c r="D1949">
        <v>2015</v>
      </c>
      <c r="E1949" t="s">
        <v>739</v>
      </c>
      <c r="F1949" s="2">
        <v>13056.471216706899</v>
      </c>
    </row>
    <row r="1950" spans="1:6">
      <c r="A1950" t="s">
        <v>98</v>
      </c>
      <c r="B1950">
        <v>3332</v>
      </c>
      <c r="C1950" t="s">
        <v>127</v>
      </c>
      <c r="D1950">
        <v>2015</v>
      </c>
      <c r="E1950" t="s">
        <v>740</v>
      </c>
      <c r="F1950" s="2">
        <v>1446.67591955431</v>
      </c>
    </row>
    <row r="1951" spans="1:6">
      <c r="A1951" t="s">
        <v>98</v>
      </c>
      <c r="B1951">
        <v>3332</v>
      </c>
      <c r="C1951" t="s">
        <v>127</v>
      </c>
      <c r="D1951">
        <v>2015</v>
      </c>
      <c r="E1951" t="s">
        <v>741</v>
      </c>
      <c r="F1951" s="2">
        <v>7908.6593998953804</v>
      </c>
    </row>
    <row r="1952" spans="1:6">
      <c r="A1952" t="s">
        <v>98</v>
      </c>
      <c r="B1952">
        <v>3332</v>
      </c>
      <c r="C1952" t="s">
        <v>127</v>
      </c>
      <c r="D1952">
        <v>2016</v>
      </c>
      <c r="E1952" t="s">
        <v>744</v>
      </c>
      <c r="F1952" s="2">
        <v>0</v>
      </c>
    </row>
    <row r="1953" spans="1:6">
      <c r="A1953" t="s">
        <v>98</v>
      </c>
      <c r="B1953">
        <v>3332</v>
      </c>
      <c r="C1953" t="s">
        <v>127</v>
      </c>
      <c r="D1953">
        <v>2016</v>
      </c>
      <c r="E1953" t="s">
        <v>745</v>
      </c>
      <c r="F1953" s="2">
        <v>0</v>
      </c>
    </row>
    <row r="1954" spans="1:6">
      <c r="A1954" t="s">
        <v>98</v>
      </c>
      <c r="B1954">
        <v>3332</v>
      </c>
      <c r="C1954" t="s">
        <v>127</v>
      </c>
      <c r="D1954">
        <v>2017</v>
      </c>
      <c r="E1954" t="s">
        <v>742</v>
      </c>
      <c r="F1954" s="2">
        <v>4784.6144610731399</v>
      </c>
    </row>
    <row r="1955" spans="1:6">
      <c r="A1955" t="s">
        <v>98</v>
      </c>
      <c r="B1955">
        <v>3332</v>
      </c>
      <c r="C1955" t="s">
        <v>127</v>
      </c>
      <c r="D1955">
        <v>2017</v>
      </c>
      <c r="E1955" t="s">
        <v>743</v>
      </c>
      <c r="F1955" s="2">
        <v>0</v>
      </c>
    </row>
    <row r="1956" spans="1:6">
      <c r="A1956" t="s">
        <v>98</v>
      </c>
      <c r="B1956">
        <v>3332</v>
      </c>
      <c r="C1956" t="s">
        <v>127</v>
      </c>
      <c r="D1956">
        <v>2018</v>
      </c>
      <c r="E1956" t="s">
        <v>738</v>
      </c>
      <c r="F1956" s="2">
        <v>0</v>
      </c>
    </row>
    <row r="1957" spans="1:6">
      <c r="A1957" t="s">
        <v>98</v>
      </c>
      <c r="B1957">
        <v>3332</v>
      </c>
      <c r="C1957" t="s">
        <v>127</v>
      </c>
      <c r="D1957">
        <v>2018</v>
      </c>
      <c r="E1957" t="s">
        <v>739</v>
      </c>
      <c r="F1957" s="2">
        <v>13219.794105733899</v>
      </c>
    </row>
    <row r="1958" spans="1:6">
      <c r="A1958" t="s">
        <v>98</v>
      </c>
      <c r="B1958">
        <v>3332</v>
      </c>
      <c r="C1958" t="s">
        <v>127</v>
      </c>
      <c r="D1958">
        <v>2018</v>
      </c>
      <c r="E1958" t="s">
        <v>741</v>
      </c>
      <c r="F1958" s="2">
        <v>7269.27012059345</v>
      </c>
    </row>
    <row r="1959" spans="1:6">
      <c r="A1959" t="s">
        <v>98</v>
      </c>
      <c r="B1959">
        <v>3332</v>
      </c>
      <c r="C1959" t="s">
        <v>127</v>
      </c>
      <c r="D1959">
        <v>2019</v>
      </c>
      <c r="E1959" t="s">
        <v>737</v>
      </c>
      <c r="F1959" s="2">
        <v>679.36105294659797</v>
      </c>
    </row>
    <row r="1960" spans="1:6">
      <c r="A1960" t="s">
        <v>98</v>
      </c>
      <c r="B1960">
        <v>3332</v>
      </c>
      <c r="C1960" t="s">
        <v>127</v>
      </c>
      <c r="D1960">
        <v>2019</v>
      </c>
      <c r="E1960" t="s">
        <v>744</v>
      </c>
      <c r="F1960" s="2">
        <v>0</v>
      </c>
    </row>
    <row r="1961" spans="1:6">
      <c r="A1961" t="s">
        <v>98</v>
      </c>
      <c r="B1961">
        <v>3332</v>
      </c>
      <c r="C1961" t="s">
        <v>127</v>
      </c>
      <c r="D1961">
        <v>2019</v>
      </c>
      <c r="E1961" t="s">
        <v>745</v>
      </c>
      <c r="F1961" s="2">
        <v>0.10512560152509801</v>
      </c>
    </row>
    <row r="1962" spans="1:6">
      <c r="A1962" t="s">
        <v>98</v>
      </c>
      <c r="B1962">
        <v>3332</v>
      </c>
      <c r="C1962" t="s">
        <v>127</v>
      </c>
      <c r="D1962">
        <v>2020</v>
      </c>
      <c r="E1962" t="s">
        <v>743</v>
      </c>
      <c r="F1962" s="2">
        <v>0</v>
      </c>
    </row>
    <row r="1963" spans="1:6">
      <c r="A1963" t="s">
        <v>98</v>
      </c>
      <c r="B1963">
        <v>3332</v>
      </c>
      <c r="C1963" t="s">
        <v>127</v>
      </c>
      <c r="D1963">
        <v>2021</v>
      </c>
      <c r="E1963" t="s">
        <v>738</v>
      </c>
      <c r="F1963" s="2">
        <v>0</v>
      </c>
    </row>
    <row r="1964" spans="1:6">
      <c r="A1964" t="s">
        <v>98</v>
      </c>
      <c r="B1964">
        <v>3332</v>
      </c>
      <c r="C1964" t="s">
        <v>127</v>
      </c>
      <c r="D1964">
        <v>2021</v>
      </c>
      <c r="E1964" t="s">
        <v>739</v>
      </c>
      <c r="F1964" s="2">
        <v>13487.3084360045</v>
      </c>
    </row>
    <row r="1965" spans="1:6">
      <c r="A1965" t="s">
        <v>98</v>
      </c>
      <c r="B1965">
        <v>3332</v>
      </c>
      <c r="C1965" t="s">
        <v>127</v>
      </c>
      <c r="D1965">
        <v>2021</v>
      </c>
      <c r="E1965" t="s">
        <v>741</v>
      </c>
      <c r="F1965" s="2">
        <v>6658.6424645447096</v>
      </c>
    </row>
    <row r="1966" spans="1:6">
      <c r="A1966" t="s">
        <v>98</v>
      </c>
      <c r="B1966">
        <v>3332</v>
      </c>
      <c r="C1966" t="s">
        <v>127</v>
      </c>
      <c r="D1966">
        <v>2022</v>
      </c>
      <c r="E1966" t="s">
        <v>736</v>
      </c>
      <c r="F1966" s="2">
        <v>575.90343564231</v>
      </c>
    </row>
    <row r="1967" spans="1:6">
      <c r="A1967" t="s">
        <v>98</v>
      </c>
      <c r="B1967">
        <v>3332</v>
      </c>
      <c r="C1967" t="s">
        <v>127</v>
      </c>
      <c r="D1967">
        <v>2022</v>
      </c>
      <c r="E1967" t="s">
        <v>737</v>
      </c>
      <c r="F1967" s="2">
        <v>614.64800785352998</v>
      </c>
    </row>
    <row r="1968" spans="1:6">
      <c r="A1968" t="s">
        <v>98</v>
      </c>
      <c r="B1968">
        <v>3332</v>
      </c>
      <c r="C1968" t="s">
        <v>127</v>
      </c>
      <c r="D1968">
        <v>2022</v>
      </c>
      <c r="E1968" t="s">
        <v>744</v>
      </c>
      <c r="F1968" s="2">
        <v>0</v>
      </c>
    </row>
    <row r="1969" spans="1:6">
      <c r="A1969" t="s">
        <v>98</v>
      </c>
      <c r="B1969">
        <v>3332</v>
      </c>
      <c r="C1969" t="s">
        <v>127</v>
      </c>
      <c r="D1969">
        <v>2022</v>
      </c>
      <c r="E1969" t="s">
        <v>740</v>
      </c>
      <c r="F1969" s="2">
        <v>1197.87754321443</v>
      </c>
    </row>
    <row r="1970" spans="1:6">
      <c r="A1970" t="s">
        <v>98</v>
      </c>
      <c r="B1970">
        <v>3332</v>
      </c>
      <c r="C1970" t="s">
        <v>127</v>
      </c>
      <c r="D1970">
        <v>2022</v>
      </c>
      <c r="E1970" t="s">
        <v>745</v>
      </c>
      <c r="F1970" s="2">
        <v>0</v>
      </c>
    </row>
    <row r="1971" spans="1:6">
      <c r="A1971" t="s">
        <v>98</v>
      </c>
      <c r="B1971">
        <v>3332</v>
      </c>
      <c r="C1971" t="s">
        <v>127</v>
      </c>
      <c r="D1971">
        <v>2023</v>
      </c>
      <c r="E1971" t="s">
        <v>743</v>
      </c>
      <c r="F1971" s="2">
        <v>0</v>
      </c>
    </row>
    <row r="1972" spans="1:6">
      <c r="A1972" t="s">
        <v>98</v>
      </c>
      <c r="B1972">
        <v>3332</v>
      </c>
      <c r="C1972" t="s">
        <v>127</v>
      </c>
      <c r="D1972">
        <v>2024</v>
      </c>
      <c r="E1972" t="s">
        <v>742</v>
      </c>
      <c r="F1972" s="2">
        <v>3751.8559033964898</v>
      </c>
    </row>
    <row r="1973" spans="1:6">
      <c r="A1973" t="s">
        <v>98</v>
      </c>
      <c r="B1973">
        <v>3332</v>
      </c>
      <c r="C1973" t="s">
        <v>127</v>
      </c>
      <c r="D1973">
        <v>2024</v>
      </c>
      <c r="E1973" t="s">
        <v>741</v>
      </c>
      <c r="F1973" s="2">
        <v>6455.03664986476</v>
      </c>
    </row>
    <row r="1974" spans="1:6">
      <c r="A1974" t="s">
        <v>98</v>
      </c>
      <c r="B1974">
        <v>3334</v>
      </c>
      <c r="C1974" t="s">
        <v>129</v>
      </c>
      <c r="D1974">
        <v>2009</v>
      </c>
      <c r="E1974" t="s">
        <v>741</v>
      </c>
      <c r="F1974" s="2">
        <v>8532.6297656952902</v>
      </c>
    </row>
    <row r="1975" spans="1:6">
      <c r="A1975" t="s">
        <v>98</v>
      </c>
      <c r="B1975">
        <v>3334</v>
      </c>
      <c r="C1975" t="s">
        <v>129</v>
      </c>
      <c r="D1975">
        <v>2011</v>
      </c>
      <c r="E1975" t="s">
        <v>736</v>
      </c>
      <c r="F1975" s="2">
        <v>405.234550734663</v>
      </c>
    </row>
    <row r="1976" spans="1:6">
      <c r="A1976" t="s">
        <v>98</v>
      </c>
      <c r="B1976">
        <v>3334</v>
      </c>
      <c r="C1976" t="s">
        <v>129</v>
      </c>
      <c r="D1976">
        <v>2011</v>
      </c>
      <c r="E1976" t="s">
        <v>737</v>
      </c>
      <c r="F1976" s="2">
        <v>582.554165239805</v>
      </c>
    </row>
    <row r="1977" spans="1:6">
      <c r="A1977" t="s">
        <v>98</v>
      </c>
      <c r="B1977">
        <v>3334</v>
      </c>
      <c r="C1977" t="s">
        <v>129</v>
      </c>
      <c r="D1977">
        <v>2011</v>
      </c>
      <c r="E1977" t="s">
        <v>743</v>
      </c>
      <c r="F1977" s="2">
        <v>0</v>
      </c>
    </row>
    <row r="1978" spans="1:6">
      <c r="A1978" t="s">
        <v>98</v>
      </c>
      <c r="B1978">
        <v>3334</v>
      </c>
      <c r="C1978" t="s">
        <v>129</v>
      </c>
      <c r="D1978">
        <v>2011</v>
      </c>
      <c r="E1978" t="s">
        <v>740</v>
      </c>
      <c r="F1978" s="2">
        <v>1122.59928165311</v>
      </c>
    </row>
    <row r="1979" spans="1:6">
      <c r="A1979" t="s">
        <v>98</v>
      </c>
      <c r="B1979">
        <v>3334</v>
      </c>
      <c r="C1979" t="s">
        <v>129</v>
      </c>
      <c r="D1979">
        <v>2011</v>
      </c>
      <c r="E1979" t="s">
        <v>745</v>
      </c>
      <c r="F1979" s="2">
        <v>0</v>
      </c>
    </row>
    <row r="1980" spans="1:6">
      <c r="A1980" t="s">
        <v>98</v>
      </c>
      <c r="B1980">
        <v>3334</v>
      </c>
      <c r="C1980" t="s">
        <v>129</v>
      </c>
      <c r="D1980">
        <v>2013</v>
      </c>
      <c r="E1980" t="s">
        <v>742</v>
      </c>
      <c r="F1980" s="2">
        <v>2690.84355724844</v>
      </c>
    </row>
    <row r="1981" spans="1:6">
      <c r="A1981" t="s">
        <v>98</v>
      </c>
      <c r="B1981">
        <v>3334</v>
      </c>
      <c r="C1981" t="s">
        <v>129</v>
      </c>
      <c r="D1981">
        <v>2013</v>
      </c>
      <c r="E1981" t="s">
        <v>738</v>
      </c>
      <c r="F1981" s="2">
        <v>0</v>
      </c>
    </row>
    <row r="1982" spans="1:6">
      <c r="A1982" t="s">
        <v>98</v>
      </c>
      <c r="B1982">
        <v>3334</v>
      </c>
      <c r="C1982" t="s">
        <v>129</v>
      </c>
      <c r="D1982">
        <v>2016</v>
      </c>
      <c r="E1982" t="s">
        <v>742</v>
      </c>
      <c r="F1982" s="2">
        <v>2612.3896046384398</v>
      </c>
    </row>
    <row r="1983" spans="1:6">
      <c r="A1983" t="s">
        <v>98</v>
      </c>
      <c r="B1983">
        <v>3334</v>
      </c>
      <c r="C1983" t="s">
        <v>129</v>
      </c>
      <c r="D1983">
        <v>2016</v>
      </c>
      <c r="E1983" t="s">
        <v>738</v>
      </c>
      <c r="F1983" s="2">
        <v>0</v>
      </c>
    </row>
    <row r="1984" spans="1:6">
      <c r="A1984" t="s">
        <v>98</v>
      </c>
      <c r="B1984">
        <v>3334</v>
      </c>
      <c r="C1984" t="s">
        <v>129</v>
      </c>
      <c r="D1984">
        <v>2016</v>
      </c>
      <c r="E1984" t="s">
        <v>741</v>
      </c>
      <c r="F1984" s="2">
        <v>7909.1814496341503</v>
      </c>
    </row>
    <row r="1985" spans="1:6">
      <c r="A1985" t="s">
        <v>98</v>
      </c>
      <c r="B1985">
        <v>3334</v>
      </c>
      <c r="C1985" t="s">
        <v>129</v>
      </c>
      <c r="D1985">
        <v>2017</v>
      </c>
      <c r="E1985" t="s">
        <v>736</v>
      </c>
      <c r="F1985" s="2">
        <v>338.232329072798</v>
      </c>
    </row>
    <row r="1986" spans="1:6">
      <c r="A1986" t="s">
        <v>98</v>
      </c>
      <c r="B1986">
        <v>3334</v>
      </c>
      <c r="C1986" t="s">
        <v>129</v>
      </c>
      <c r="D1986">
        <v>2017</v>
      </c>
      <c r="E1986" t="s">
        <v>737</v>
      </c>
      <c r="F1986" s="2">
        <v>640.00272532298698</v>
      </c>
    </row>
    <row r="1987" spans="1:6">
      <c r="A1987" t="s">
        <v>98</v>
      </c>
      <c r="B1987">
        <v>3334</v>
      </c>
      <c r="C1987" t="s">
        <v>129</v>
      </c>
      <c r="D1987">
        <v>2017</v>
      </c>
      <c r="E1987" t="s">
        <v>744</v>
      </c>
      <c r="F1987" s="2">
        <v>0</v>
      </c>
    </row>
    <row r="1988" spans="1:6">
      <c r="A1988" t="s">
        <v>98</v>
      </c>
      <c r="B1988">
        <v>3334</v>
      </c>
      <c r="C1988" t="s">
        <v>129</v>
      </c>
      <c r="D1988">
        <v>2017</v>
      </c>
      <c r="E1988" t="s">
        <v>739</v>
      </c>
      <c r="F1988" s="2">
        <v>2596.8663851297501</v>
      </c>
    </row>
    <row r="1989" spans="1:6">
      <c r="A1989" t="s">
        <v>98</v>
      </c>
      <c r="B1989">
        <v>3334</v>
      </c>
      <c r="C1989" t="s">
        <v>129</v>
      </c>
      <c r="D1989">
        <v>2017</v>
      </c>
      <c r="E1989" t="s">
        <v>740</v>
      </c>
      <c r="F1989" s="2">
        <v>813.16355302949296</v>
      </c>
    </row>
    <row r="1990" spans="1:6">
      <c r="A1990" t="s">
        <v>98</v>
      </c>
      <c r="B1990">
        <v>3334</v>
      </c>
      <c r="C1990" t="s">
        <v>129</v>
      </c>
      <c r="D1990">
        <v>2018</v>
      </c>
      <c r="E1990" t="s">
        <v>743</v>
      </c>
      <c r="F1990" s="2">
        <v>0</v>
      </c>
    </row>
    <row r="1991" spans="1:6">
      <c r="A1991" t="s">
        <v>98</v>
      </c>
      <c r="B1991">
        <v>3334</v>
      </c>
      <c r="C1991" t="s">
        <v>129</v>
      </c>
      <c r="D1991">
        <v>2019</v>
      </c>
      <c r="E1991" t="s">
        <v>742</v>
      </c>
      <c r="F1991" s="2">
        <v>3349.5314400742</v>
      </c>
    </row>
    <row r="1992" spans="1:6">
      <c r="A1992" t="s">
        <v>98</v>
      </c>
      <c r="B1992">
        <v>3334</v>
      </c>
      <c r="C1992" t="s">
        <v>129</v>
      </c>
      <c r="D1992">
        <v>2019</v>
      </c>
      <c r="E1992" t="s">
        <v>738</v>
      </c>
      <c r="F1992" s="2">
        <v>0</v>
      </c>
    </row>
    <row r="1993" spans="1:6">
      <c r="A1993" t="s">
        <v>98</v>
      </c>
      <c r="B1993">
        <v>3334</v>
      </c>
      <c r="C1993" t="s">
        <v>129</v>
      </c>
      <c r="D1993">
        <v>2019</v>
      </c>
      <c r="E1993" t="s">
        <v>741</v>
      </c>
      <c r="F1993" s="2">
        <v>7281.3724304254902</v>
      </c>
    </row>
    <row r="1994" spans="1:6">
      <c r="A1994" t="s">
        <v>98</v>
      </c>
      <c r="B1994">
        <v>3334</v>
      </c>
      <c r="C1994" t="s">
        <v>129</v>
      </c>
      <c r="D1994">
        <v>2020</v>
      </c>
      <c r="E1994" t="s">
        <v>744</v>
      </c>
      <c r="F1994" s="2">
        <v>0</v>
      </c>
    </row>
    <row r="1995" spans="1:6">
      <c r="A1995" t="s">
        <v>98</v>
      </c>
      <c r="B1995">
        <v>3334</v>
      </c>
      <c r="C1995" t="s">
        <v>129</v>
      </c>
      <c r="D1995">
        <v>2020</v>
      </c>
      <c r="E1995" t="s">
        <v>739</v>
      </c>
      <c r="F1995" s="2">
        <v>2942.74343080381</v>
      </c>
    </row>
    <row r="1996" spans="1:6">
      <c r="A1996" t="s">
        <v>98</v>
      </c>
      <c r="B1996">
        <v>3334</v>
      </c>
      <c r="C1996" t="s">
        <v>129</v>
      </c>
      <c r="D1996">
        <v>2020</v>
      </c>
      <c r="E1996" t="s">
        <v>740</v>
      </c>
      <c r="F1996" s="2">
        <v>692.14658466468302</v>
      </c>
    </row>
    <row r="1997" spans="1:6">
      <c r="A1997" t="s">
        <v>98</v>
      </c>
      <c r="B1997">
        <v>3334</v>
      </c>
      <c r="C1997" t="s">
        <v>129</v>
      </c>
      <c r="D1997">
        <v>2021</v>
      </c>
      <c r="E1997" t="s">
        <v>743</v>
      </c>
      <c r="F1997" s="2">
        <v>0</v>
      </c>
    </row>
    <row r="1998" spans="1:6">
      <c r="A1998" t="s">
        <v>98</v>
      </c>
      <c r="B1998">
        <v>3334</v>
      </c>
      <c r="C1998" t="s">
        <v>129</v>
      </c>
      <c r="D1998">
        <v>2021</v>
      </c>
      <c r="E1998" t="s">
        <v>745</v>
      </c>
      <c r="F1998" s="2">
        <v>0</v>
      </c>
    </row>
    <row r="1999" spans="1:6">
      <c r="A1999" t="s">
        <v>98</v>
      </c>
      <c r="B1999">
        <v>3334</v>
      </c>
      <c r="C1999" t="s">
        <v>129</v>
      </c>
      <c r="D1999">
        <v>2022</v>
      </c>
      <c r="E1999" t="s">
        <v>738</v>
      </c>
      <c r="F1999" s="2">
        <v>0</v>
      </c>
    </row>
    <row r="2000" spans="1:6">
      <c r="A2000" t="s">
        <v>98</v>
      </c>
      <c r="B2000">
        <v>3334</v>
      </c>
      <c r="C2000" t="s">
        <v>129</v>
      </c>
      <c r="D2000">
        <v>2022</v>
      </c>
      <c r="E2000" t="s">
        <v>741</v>
      </c>
      <c r="F2000" s="2">
        <v>7225.9764990590902</v>
      </c>
    </row>
    <row r="2001" spans="1:6">
      <c r="A2001" t="s">
        <v>98</v>
      </c>
      <c r="B2001">
        <v>3334</v>
      </c>
      <c r="C2001" t="s">
        <v>129</v>
      </c>
      <c r="D2001">
        <v>2023</v>
      </c>
      <c r="E2001" t="s">
        <v>744</v>
      </c>
      <c r="F2001" s="2">
        <v>0</v>
      </c>
    </row>
    <row r="2002" spans="1:6">
      <c r="A2002" t="s">
        <v>98</v>
      </c>
      <c r="B2002">
        <v>3334</v>
      </c>
      <c r="C2002" t="s">
        <v>129</v>
      </c>
      <c r="D2002">
        <v>2023</v>
      </c>
      <c r="E2002" t="s">
        <v>739</v>
      </c>
      <c r="F2002" s="2">
        <v>2918.6907008256899</v>
      </c>
    </row>
    <row r="2003" spans="1:6">
      <c r="A2003" t="s">
        <v>98</v>
      </c>
      <c r="B2003">
        <v>3334</v>
      </c>
      <c r="C2003" t="s">
        <v>129</v>
      </c>
      <c r="D2003">
        <v>2024</v>
      </c>
      <c r="E2003" t="s">
        <v>736</v>
      </c>
      <c r="F2003" s="2">
        <v>190.04732265327499</v>
      </c>
    </row>
    <row r="2004" spans="1:6">
      <c r="A2004" t="s">
        <v>98</v>
      </c>
      <c r="B2004">
        <v>3334</v>
      </c>
      <c r="C2004" t="s">
        <v>129</v>
      </c>
      <c r="D2004">
        <v>2024</v>
      </c>
      <c r="E2004" t="s">
        <v>737</v>
      </c>
      <c r="F2004" s="2">
        <v>542.18042247991002</v>
      </c>
    </row>
    <row r="2005" spans="1:6">
      <c r="A2005" t="s">
        <v>98</v>
      </c>
      <c r="B2005">
        <v>3334</v>
      </c>
      <c r="C2005" t="s">
        <v>129</v>
      </c>
      <c r="D2005">
        <v>2024</v>
      </c>
      <c r="E2005" t="s">
        <v>743</v>
      </c>
      <c r="F2005" s="2">
        <v>0</v>
      </c>
    </row>
    <row r="2006" spans="1:6">
      <c r="A2006" t="s">
        <v>98</v>
      </c>
      <c r="B2006">
        <v>3334</v>
      </c>
      <c r="C2006" t="s">
        <v>129</v>
      </c>
      <c r="D2006">
        <v>2024</v>
      </c>
      <c r="E2006" t="s">
        <v>745</v>
      </c>
      <c r="F2006" s="2">
        <v>0.18576351154816301</v>
      </c>
    </row>
    <row r="2007" spans="1:6">
      <c r="A2007" t="s">
        <v>98</v>
      </c>
      <c r="B2007">
        <v>3336</v>
      </c>
      <c r="C2007" t="s">
        <v>131</v>
      </c>
      <c r="D2007">
        <v>2009</v>
      </c>
      <c r="E2007" t="s">
        <v>742</v>
      </c>
      <c r="F2007" s="2">
        <v>1440.24543956914</v>
      </c>
    </row>
    <row r="2008" spans="1:6">
      <c r="A2008" t="s">
        <v>98</v>
      </c>
      <c r="B2008">
        <v>3336</v>
      </c>
      <c r="C2008" t="s">
        <v>131</v>
      </c>
      <c r="D2008">
        <v>2009</v>
      </c>
      <c r="E2008" t="s">
        <v>741</v>
      </c>
      <c r="F2008" s="2">
        <v>3786.60218055424</v>
      </c>
    </row>
    <row r="2009" spans="1:6">
      <c r="A2009" t="s">
        <v>98</v>
      </c>
      <c r="B2009">
        <v>3336</v>
      </c>
      <c r="C2009" t="s">
        <v>131</v>
      </c>
      <c r="D2009">
        <v>2013</v>
      </c>
      <c r="E2009" t="s">
        <v>736</v>
      </c>
      <c r="F2009" s="2">
        <v>776.58584514225402</v>
      </c>
    </row>
    <row r="2010" spans="1:6">
      <c r="A2010" t="s">
        <v>98</v>
      </c>
      <c r="B2010">
        <v>3336</v>
      </c>
      <c r="C2010" t="s">
        <v>131</v>
      </c>
      <c r="D2010">
        <v>2013</v>
      </c>
      <c r="E2010" t="s">
        <v>737</v>
      </c>
      <c r="F2010" s="2">
        <v>306.264256509657</v>
      </c>
    </row>
    <row r="2011" spans="1:6">
      <c r="A2011" t="s">
        <v>98</v>
      </c>
      <c r="B2011">
        <v>3336</v>
      </c>
      <c r="C2011" t="s">
        <v>131</v>
      </c>
      <c r="D2011">
        <v>2013</v>
      </c>
      <c r="E2011" t="s">
        <v>738</v>
      </c>
      <c r="F2011" s="2">
        <v>0</v>
      </c>
    </row>
    <row r="2012" spans="1:6">
      <c r="A2012" t="s">
        <v>98</v>
      </c>
      <c r="B2012">
        <v>3336</v>
      </c>
      <c r="C2012" t="s">
        <v>131</v>
      </c>
      <c r="D2012">
        <v>2013</v>
      </c>
      <c r="E2012" t="s">
        <v>739</v>
      </c>
      <c r="F2012" s="2">
        <v>4505.7615146632597</v>
      </c>
    </row>
    <row r="2013" spans="1:6">
      <c r="A2013" t="s">
        <v>98</v>
      </c>
      <c r="B2013">
        <v>3336</v>
      </c>
      <c r="C2013" t="s">
        <v>131</v>
      </c>
      <c r="D2013">
        <v>2013</v>
      </c>
      <c r="E2013" t="s">
        <v>740</v>
      </c>
      <c r="F2013" s="2">
        <v>678.288841967292</v>
      </c>
    </row>
    <row r="2014" spans="1:6">
      <c r="A2014" t="s">
        <v>98</v>
      </c>
      <c r="B2014">
        <v>3336</v>
      </c>
      <c r="C2014" t="s">
        <v>131</v>
      </c>
      <c r="D2014">
        <v>2015</v>
      </c>
      <c r="E2014" t="s">
        <v>742</v>
      </c>
      <c r="F2014" s="2">
        <v>1792.4164141747899</v>
      </c>
    </row>
    <row r="2015" spans="1:6">
      <c r="A2015" t="s">
        <v>98</v>
      </c>
      <c r="B2015">
        <v>3336</v>
      </c>
      <c r="C2015" t="s">
        <v>131</v>
      </c>
      <c r="D2015">
        <v>2015</v>
      </c>
      <c r="E2015" t="s">
        <v>743</v>
      </c>
      <c r="F2015" s="2">
        <v>0</v>
      </c>
    </row>
    <row r="2016" spans="1:6">
      <c r="A2016" t="s">
        <v>98</v>
      </c>
      <c r="B2016">
        <v>3336</v>
      </c>
      <c r="C2016" t="s">
        <v>131</v>
      </c>
      <c r="D2016">
        <v>2016</v>
      </c>
      <c r="E2016" t="s">
        <v>738</v>
      </c>
      <c r="F2016" s="2">
        <v>0</v>
      </c>
    </row>
    <row r="2017" spans="1:6">
      <c r="A2017" t="s">
        <v>98</v>
      </c>
      <c r="B2017">
        <v>3336</v>
      </c>
      <c r="C2017" t="s">
        <v>131</v>
      </c>
      <c r="D2017">
        <v>2016</v>
      </c>
      <c r="E2017" t="s">
        <v>739</v>
      </c>
      <c r="F2017" s="2">
        <v>4661.4942676053397</v>
      </c>
    </row>
    <row r="2018" spans="1:6">
      <c r="A2018" t="s">
        <v>98</v>
      </c>
      <c r="B2018">
        <v>3336</v>
      </c>
      <c r="C2018" t="s">
        <v>131</v>
      </c>
      <c r="D2018">
        <v>2016</v>
      </c>
      <c r="E2018" t="s">
        <v>740</v>
      </c>
      <c r="F2018" s="2">
        <v>609.35859363031102</v>
      </c>
    </row>
    <row r="2019" spans="1:6">
      <c r="A2019" t="s">
        <v>98</v>
      </c>
      <c r="B2019">
        <v>3336</v>
      </c>
      <c r="C2019" t="s">
        <v>131</v>
      </c>
      <c r="D2019">
        <v>2016</v>
      </c>
      <c r="E2019" t="s">
        <v>741</v>
      </c>
      <c r="F2019" s="2">
        <v>3550.2796224150502</v>
      </c>
    </row>
    <row r="2020" spans="1:6">
      <c r="A2020" t="s">
        <v>98</v>
      </c>
      <c r="B2020">
        <v>3336</v>
      </c>
      <c r="C2020" t="s">
        <v>131</v>
      </c>
      <c r="D2020">
        <v>2017</v>
      </c>
      <c r="E2020" t="s">
        <v>744</v>
      </c>
      <c r="F2020" s="2">
        <v>0</v>
      </c>
    </row>
    <row r="2021" spans="1:6">
      <c r="A2021" t="s">
        <v>98</v>
      </c>
      <c r="B2021">
        <v>3336</v>
      </c>
      <c r="C2021" t="s">
        <v>131</v>
      </c>
      <c r="D2021">
        <v>2017</v>
      </c>
      <c r="E2021" t="s">
        <v>745</v>
      </c>
      <c r="F2021" s="2">
        <v>0</v>
      </c>
    </row>
    <row r="2022" spans="1:6">
      <c r="A2022" t="s">
        <v>98</v>
      </c>
      <c r="B2022">
        <v>3336</v>
      </c>
      <c r="C2022" t="s">
        <v>131</v>
      </c>
      <c r="D2022">
        <v>2018</v>
      </c>
      <c r="E2022" t="s">
        <v>743</v>
      </c>
      <c r="F2022" s="2">
        <v>0</v>
      </c>
    </row>
    <row r="2023" spans="1:6">
      <c r="A2023" t="s">
        <v>98</v>
      </c>
      <c r="B2023">
        <v>3336</v>
      </c>
      <c r="C2023" t="s">
        <v>131</v>
      </c>
      <c r="D2023">
        <v>2019</v>
      </c>
      <c r="E2023" t="s">
        <v>738</v>
      </c>
      <c r="F2023" s="2">
        <v>0</v>
      </c>
    </row>
    <row r="2024" spans="1:6">
      <c r="A2024" t="s">
        <v>98</v>
      </c>
      <c r="B2024">
        <v>3336</v>
      </c>
      <c r="C2024" t="s">
        <v>131</v>
      </c>
      <c r="D2024">
        <v>2019</v>
      </c>
      <c r="E2024" t="s">
        <v>739</v>
      </c>
      <c r="F2024" s="2">
        <v>4358.3067376817198</v>
      </c>
    </row>
    <row r="2025" spans="1:6">
      <c r="A2025" t="s">
        <v>98</v>
      </c>
      <c r="B2025">
        <v>3336</v>
      </c>
      <c r="C2025" t="s">
        <v>131</v>
      </c>
      <c r="D2025">
        <v>2019</v>
      </c>
      <c r="E2025" t="s">
        <v>741</v>
      </c>
      <c r="F2025" s="2">
        <v>3318.2814214724599</v>
      </c>
    </row>
    <row r="2026" spans="1:6">
      <c r="A2026" t="s">
        <v>98</v>
      </c>
      <c r="B2026">
        <v>3336</v>
      </c>
      <c r="C2026" t="s">
        <v>131</v>
      </c>
      <c r="D2026">
        <v>2020</v>
      </c>
      <c r="E2026" t="s">
        <v>736</v>
      </c>
      <c r="F2026" s="2">
        <v>755.10562223493503</v>
      </c>
    </row>
    <row r="2027" spans="1:6">
      <c r="A2027" t="s">
        <v>98</v>
      </c>
      <c r="B2027">
        <v>3336</v>
      </c>
      <c r="C2027" t="s">
        <v>131</v>
      </c>
      <c r="D2027">
        <v>2020</v>
      </c>
      <c r="E2027" t="s">
        <v>737</v>
      </c>
      <c r="F2027" s="2">
        <v>283.34472188919398</v>
      </c>
    </row>
    <row r="2028" spans="1:6">
      <c r="A2028" t="s">
        <v>98</v>
      </c>
      <c r="B2028">
        <v>3336</v>
      </c>
      <c r="C2028" t="s">
        <v>131</v>
      </c>
      <c r="D2028">
        <v>2020</v>
      </c>
      <c r="E2028" t="s">
        <v>744</v>
      </c>
      <c r="F2028" s="2">
        <v>0</v>
      </c>
    </row>
    <row r="2029" spans="1:6">
      <c r="A2029" t="s">
        <v>98</v>
      </c>
      <c r="B2029">
        <v>3336</v>
      </c>
      <c r="C2029" t="s">
        <v>131</v>
      </c>
      <c r="D2029">
        <v>2020</v>
      </c>
      <c r="E2029" t="s">
        <v>745</v>
      </c>
      <c r="F2029" s="2">
        <v>0</v>
      </c>
    </row>
    <row r="2030" spans="1:6">
      <c r="A2030" t="s">
        <v>98</v>
      </c>
      <c r="B2030">
        <v>3336</v>
      </c>
      <c r="C2030" t="s">
        <v>131</v>
      </c>
      <c r="D2030">
        <v>2021</v>
      </c>
      <c r="E2030" t="s">
        <v>743</v>
      </c>
      <c r="F2030" s="2">
        <v>0</v>
      </c>
    </row>
    <row r="2031" spans="1:6">
      <c r="A2031" t="s">
        <v>98</v>
      </c>
      <c r="B2031">
        <v>3336</v>
      </c>
      <c r="C2031" t="s">
        <v>131</v>
      </c>
      <c r="D2031">
        <v>2022</v>
      </c>
      <c r="E2031" t="s">
        <v>742</v>
      </c>
      <c r="F2031" s="2">
        <v>1672.9001257558</v>
      </c>
    </row>
    <row r="2032" spans="1:6">
      <c r="A2032" t="s">
        <v>98</v>
      </c>
      <c r="B2032">
        <v>3336</v>
      </c>
      <c r="C2032" t="s">
        <v>131</v>
      </c>
      <c r="D2032">
        <v>2022</v>
      </c>
      <c r="E2032" t="s">
        <v>738</v>
      </c>
      <c r="F2032" s="2">
        <v>0</v>
      </c>
    </row>
    <row r="2033" spans="1:6">
      <c r="A2033" t="s">
        <v>98</v>
      </c>
      <c r="B2033">
        <v>3336</v>
      </c>
      <c r="C2033" t="s">
        <v>131</v>
      </c>
      <c r="D2033">
        <v>2022</v>
      </c>
      <c r="E2033" t="s">
        <v>739</v>
      </c>
      <c r="F2033" s="2">
        <v>4249.4911417431103</v>
      </c>
    </row>
    <row r="2034" spans="1:6">
      <c r="A2034" t="s">
        <v>98</v>
      </c>
      <c r="B2034">
        <v>3336</v>
      </c>
      <c r="C2034" t="s">
        <v>131</v>
      </c>
      <c r="D2034">
        <v>2022</v>
      </c>
      <c r="E2034" t="s">
        <v>741</v>
      </c>
      <c r="F2034" s="2">
        <v>3367.3290307130601</v>
      </c>
    </row>
    <row r="2035" spans="1:6">
      <c r="A2035" t="s">
        <v>98</v>
      </c>
      <c r="B2035">
        <v>3336</v>
      </c>
      <c r="C2035" t="s">
        <v>131</v>
      </c>
      <c r="D2035">
        <v>2023</v>
      </c>
      <c r="E2035" t="s">
        <v>736</v>
      </c>
      <c r="F2035" s="2">
        <v>516.84283273484095</v>
      </c>
    </row>
    <row r="2036" spans="1:6">
      <c r="A2036" t="s">
        <v>98</v>
      </c>
      <c r="B2036">
        <v>3336</v>
      </c>
      <c r="C2036" t="s">
        <v>131</v>
      </c>
      <c r="D2036">
        <v>2023</v>
      </c>
      <c r="E2036" t="s">
        <v>737</v>
      </c>
      <c r="F2036" s="2">
        <v>258.58399869587203</v>
      </c>
    </row>
    <row r="2037" spans="1:6">
      <c r="A2037" t="s">
        <v>98</v>
      </c>
      <c r="B2037">
        <v>3336</v>
      </c>
      <c r="C2037" t="s">
        <v>131</v>
      </c>
      <c r="D2037">
        <v>2023</v>
      </c>
      <c r="E2037" t="s">
        <v>744</v>
      </c>
      <c r="F2037" s="2">
        <v>0</v>
      </c>
    </row>
    <row r="2038" spans="1:6">
      <c r="A2038" t="s">
        <v>98</v>
      </c>
      <c r="B2038">
        <v>3336</v>
      </c>
      <c r="C2038" t="s">
        <v>131</v>
      </c>
      <c r="D2038">
        <v>2023</v>
      </c>
      <c r="E2038" t="s">
        <v>740</v>
      </c>
      <c r="F2038" s="2">
        <v>416.17912697335998</v>
      </c>
    </row>
    <row r="2039" spans="1:6">
      <c r="A2039" t="s">
        <v>98</v>
      </c>
      <c r="B2039">
        <v>3336</v>
      </c>
      <c r="C2039" t="s">
        <v>131</v>
      </c>
      <c r="D2039">
        <v>2023</v>
      </c>
      <c r="E2039" t="s">
        <v>745</v>
      </c>
      <c r="F2039" s="2">
        <v>0</v>
      </c>
    </row>
    <row r="2040" spans="1:6">
      <c r="A2040" t="s">
        <v>98</v>
      </c>
      <c r="B2040">
        <v>3336</v>
      </c>
      <c r="C2040" t="s">
        <v>131</v>
      </c>
      <c r="D2040">
        <v>2024</v>
      </c>
      <c r="E2040" t="s">
        <v>743</v>
      </c>
      <c r="F2040" s="2">
        <v>0</v>
      </c>
    </row>
    <row r="2041" spans="1:6">
      <c r="A2041" t="s">
        <v>98</v>
      </c>
      <c r="B2041">
        <v>3338</v>
      </c>
      <c r="C2041" t="s">
        <v>133</v>
      </c>
      <c r="D2041">
        <v>2009</v>
      </c>
      <c r="E2041" t="s">
        <v>736</v>
      </c>
      <c r="F2041" s="2">
        <v>1007.01905912265</v>
      </c>
    </row>
    <row r="2042" spans="1:6">
      <c r="A2042" t="s">
        <v>98</v>
      </c>
      <c r="B2042">
        <v>3338</v>
      </c>
      <c r="C2042" t="s">
        <v>133</v>
      </c>
      <c r="D2042">
        <v>2009</v>
      </c>
      <c r="E2042" t="s">
        <v>737</v>
      </c>
      <c r="F2042" s="2">
        <v>496.20311897513102</v>
      </c>
    </row>
    <row r="2043" spans="1:6">
      <c r="A2043" t="s">
        <v>98</v>
      </c>
      <c r="B2043">
        <v>3338</v>
      </c>
      <c r="C2043" t="s">
        <v>133</v>
      </c>
      <c r="D2043">
        <v>2009</v>
      </c>
      <c r="E2043" t="s">
        <v>738</v>
      </c>
      <c r="F2043" s="2">
        <v>0</v>
      </c>
    </row>
    <row r="2044" spans="1:6">
      <c r="A2044" t="s">
        <v>98</v>
      </c>
      <c r="B2044">
        <v>3338</v>
      </c>
      <c r="C2044" t="s">
        <v>133</v>
      </c>
      <c r="D2044">
        <v>2009</v>
      </c>
      <c r="E2044" t="s">
        <v>741</v>
      </c>
      <c r="F2044" s="2">
        <v>8318.5261606204895</v>
      </c>
    </row>
    <row r="2045" spans="1:6">
      <c r="A2045" t="s">
        <v>98</v>
      </c>
      <c r="B2045">
        <v>3338</v>
      </c>
      <c r="C2045" t="s">
        <v>133</v>
      </c>
      <c r="D2045">
        <v>2011</v>
      </c>
      <c r="E2045" t="s">
        <v>742</v>
      </c>
      <c r="F2045" s="2">
        <v>2187.0972091993499</v>
      </c>
    </row>
    <row r="2046" spans="1:6">
      <c r="A2046" t="s">
        <v>98</v>
      </c>
      <c r="B2046">
        <v>3338</v>
      </c>
      <c r="C2046" t="s">
        <v>133</v>
      </c>
      <c r="D2046">
        <v>2011</v>
      </c>
      <c r="E2046" t="s">
        <v>743</v>
      </c>
      <c r="F2046" s="2">
        <v>0</v>
      </c>
    </row>
    <row r="2047" spans="1:6">
      <c r="A2047" t="s">
        <v>98</v>
      </c>
      <c r="B2047">
        <v>3338</v>
      </c>
      <c r="C2047" t="s">
        <v>133</v>
      </c>
      <c r="D2047">
        <v>2013</v>
      </c>
      <c r="E2047" t="s">
        <v>744</v>
      </c>
      <c r="F2047" s="2">
        <v>0</v>
      </c>
    </row>
    <row r="2048" spans="1:6">
      <c r="A2048" t="s">
        <v>98</v>
      </c>
      <c r="B2048">
        <v>3338</v>
      </c>
      <c r="C2048" t="s">
        <v>133</v>
      </c>
      <c r="D2048">
        <v>2013</v>
      </c>
      <c r="E2048" t="s">
        <v>739</v>
      </c>
      <c r="F2048" s="2">
        <v>7950.2036592147797</v>
      </c>
    </row>
    <row r="2049" spans="1:6">
      <c r="A2049" t="s">
        <v>98</v>
      </c>
      <c r="B2049">
        <v>3338</v>
      </c>
      <c r="C2049" t="s">
        <v>133</v>
      </c>
      <c r="D2049">
        <v>2013</v>
      </c>
      <c r="E2049" t="s">
        <v>740</v>
      </c>
      <c r="F2049" s="2">
        <v>1420.5090770230299</v>
      </c>
    </row>
    <row r="2050" spans="1:6">
      <c r="A2050" t="s">
        <v>98</v>
      </c>
      <c r="B2050">
        <v>3338</v>
      </c>
      <c r="C2050" t="s">
        <v>133</v>
      </c>
      <c r="D2050">
        <v>2015</v>
      </c>
      <c r="E2050" t="s">
        <v>738</v>
      </c>
      <c r="F2050" s="2">
        <v>0</v>
      </c>
    </row>
    <row r="2051" spans="1:6">
      <c r="A2051" t="s">
        <v>98</v>
      </c>
      <c r="B2051">
        <v>3338</v>
      </c>
      <c r="C2051" t="s">
        <v>133</v>
      </c>
      <c r="D2051">
        <v>2015</v>
      </c>
      <c r="E2051" t="s">
        <v>741</v>
      </c>
      <c r="F2051" s="2">
        <v>8314.3201055709105</v>
      </c>
    </row>
    <row r="2052" spans="1:6">
      <c r="A2052" t="s">
        <v>98</v>
      </c>
      <c r="B2052">
        <v>3338</v>
      </c>
      <c r="C2052" t="s">
        <v>133</v>
      </c>
      <c r="D2052">
        <v>2016</v>
      </c>
      <c r="E2052" t="s">
        <v>736</v>
      </c>
      <c r="F2052" s="2">
        <v>760.47962425062804</v>
      </c>
    </row>
    <row r="2053" spans="1:6">
      <c r="A2053" t="s">
        <v>98</v>
      </c>
      <c r="B2053">
        <v>3338</v>
      </c>
      <c r="C2053" t="s">
        <v>133</v>
      </c>
      <c r="D2053">
        <v>2016</v>
      </c>
      <c r="E2053" t="s">
        <v>737</v>
      </c>
      <c r="F2053" s="2">
        <v>592.81610057215698</v>
      </c>
    </row>
    <row r="2054" spans="1:6">
      <c r="A2054" t="s">
        <v>98</v>
      </c>
      <c r="B2054">
        <v>3338</v>
      </c>
      <c r="C2054" t="s">
        <v>133</v>
      </c>
      <c r="D2054">
        <v>2016</v>
      </c>
      <c r="E2054" t="s">
        <v>744</v>
      </c>
      <c r="F2054" s="2">
        <v>0</v>
      </c>
    </row>
    <row r="2055" spans="1:6">
      <c r="A2055" t="s">
        <v>98</v>
      </c>
      <c r="B2055">
        <v>3338</v>
      </c>
      <c r="C2055" t="s">
        <v>133</v>
      </c>
      <c r="D2055">
        <v>2016</v>
      </c>
      <c r="E2055" t="s">
        <v>739</v>
      </c>
      <c r="F2055" s="2">
        <v>8857.4560172473703</v>
      </c>
    </row>
    <row r="2056" spans="1:6">
      <c r="A2056" t="s">
        <v>98</v>
      </c>
      <c r="B2056">
        <v>3338</v>
      </c>
      <c r="C2056" t="s">
        <v>133</v>
      </c>
      <c r="D2056">
        <v>2017</v>
      </c>
      <c r="E2056" t="s">
        <v>743</v>
      </c>
      <c r="F2056" s="2">
        <v>0</v>
      </c>
    </row>
    <row r="2057" spans="1:6">
      <c r="A2057" t="s">
        <v>98</v>
      </c>
      <c r="B2057">
        <v>3338</v>
      </c>
      <c r="C2057" t="s">
        <v>133</v>
      </c>
      <c r="D2057">
        <v>2017</v>
      </c>
      <c r="E2057" t="s">
        <v>745</v>
      </c>
      <c r="F2057" s="2">
        <v>0</v>
      </c>
    </row>
    <row r="2058" spans="1:6">
      <c r="A2058" t="s">
        <v>98</v>
      </c>
      <c r="B2058">
        <v>3338</v>
      </c>
      <c r="C2058" t="s">
        <v>133</v>
      </c>
      <c r="D2058">
        <v>2018</v>
      </c>
      <c r="E2058" t="s">
        <v>742</v>
      </c>
      <c r="F2058" s="2">
        <v>2933.9580149347798</v>
      </c>
    </row>
    <row r="2059" spans="1:6">
      <c r="A2059" t="s">
        <v>98</v>
      </c>
      <c r="B2059">
        <v>3338</v>
      </c>
      <c r="C2059" t="s">
        <v>133</v>
      </c>
      <c r="D2059">
        <v>2018</v>
      </c>
      <c r="E2059" t="s">
        <v>741</v>
      </c>
      <c r="F2059" s="2">
        <v>7770.4904910843197</v>
      </c>
    </row>
    <row r="2060" spans="1:6">
      <c r="A2060" t="s">
        <v>98</v>
      </c>
      <c r="B2060">
        <v>3338</v>
      </c>
      <c r="C2060" t="s">
        <v>133</v>
      </c>
      <c r="D2060">
        <v>2019</v>
      </c>
      <c r="E2060" t="s">
        <v>736</v>
      </c>
      <c r="F2060" s="2">
        <v>847.156849125848</v>
      </c>
    </row>
    <row r="2061" spans="1:6">
      <c r="A2061" t="s">
        <v>98</v>
      </c>
      <c r="B2061">
        <v>3338</v>
      </c>
      <c r="C2061" t="s">
        <v>133</v>
      </c>
      <c r="D2061">
        <v>2019</v>
      </c>
      <c r="E2061" t="s">
        <v>737</v>
      </c>
      <c r="F2061" s="2">
        <v>564.60919886219006</v>
      </c>
    </row>
    <row r="2062" spans="1:6">
      <c r="A2062" t="s">
        <v>98</v>
      </c>
      <c r="B2062">
        <v>3338</v>
      </c>
      <c r="C2062" t="s">
        <v>133</v>
      </c>
      <c r="D2062">
        <v>2019</v>
      </c>
      <c r="E2062" t="s">
        <v>744</v>
      </c>
      <c r="F2062" s="2">
        <v>0</v>
      </c>
    </row>
    <row r="2063" spans="1:6">
      <c r="A2063" t="s">
        <v>98</v>
      </c>
      <c r="B2063">
        <v>3338</v>
      </c>
      <c r="C2063" t="s">
        <v>133</v>
      </c>
      <c r="D2063">
        <v>2019</v>
      </c>
      <c r="E2063" t="s">
        <v>739</v>
      </c>
      <c r="F2063" s="2">
        <v>8548.1340932978092</v>
      </c>
    </row>
    <row r="2064" spans="1:6">
      <c r="A2064" t="s">
        <v>98</v>
      </c>
      <c r="B2064">
        <v>3338</v>
      </c>
      <c r="C2064" t="s">
        <v>133</v>
      </c>
      <c r="D2064">
        <v>2020</v>
      </c>
      <c r="E2064" t="s">
        <v>743</v>
      </c>
      <c r="F2064" s="2">
        <v>0</v>
      </c>
    </row>
    <row r="2065" spans="1:6">
      <c r="A2065" t="s">
        <v>98</v>
      </c>
      <c r="B2065">
        <v>3338</v>
      </c>
      <c r="C2065" t="s">
        <v>133</v>
      </c>
      <c r="D2065">
        <v>2020</v>
      </c>
      <c r="E2065" t="s">
        <v>740</v>
      </c>
      <c r="F2065" s="2">
        <v>1051.9915089834401</v>
      </c>
    </row>
    <row r="2066" spans="1:6">
      <c r="A2066" t="s">
        <v>98</v>
      </c>
      <c r="B2066">
        <v>3338</v>
      </c>
      <c r="C2066" t="s">
        <v>133</v>
      </c>
      <c r="D2066">
        <v>2020</v>
      </c>
      <c r="E2066" t="s">
        <v>745</v>
      </c>
      <c r="F2066" s="2">
        <v>1.7046128377785701</v>
      </c>
    </row>
    <row r="2067" spans="1:6">
      <c r="A2067" t="s">
        <v>98</v>
      </c>
      <c r="B2067">
        <v>3338</v>
      </c>
      <c r="C2067" t="s">
        <v>133</v>
      </c>
      <c r="D2067">
        <v>2021</v>
      </c>
      <c r="E2067" t="s">
        <v>742</v>
      </c>
      <c r="F2067" s="2">
        <v>2844.5632506898401</v>
      </c>
    </row>
    <row r="2068" spans="1:6">
      <c r="A2068" t="s">
        <v>98</v>
      </c>
      <c r="B2068">
        <v>3338</v>
      </c>
      <c r="C2068" t="s">
        <v>133</v>
      </c>
      <c r="D2068">
        <v>2022</v>
      </c>
      <c r="E2068" t="s">
        <v>736</v>
      </c>
      <c r="F2068" s="2">
        <v>606.95327287564896</v>
      </c>
    </row>
    <row r="2069" spans="1:6">
      <c r="A2069" t="s">
        <v>98</v>
      </c>
      <c r="B2069">
        <v>3338</v>
      </c>
      <c r="C2069" t="s">
        <v>133</v>
      </c>
      <c r="D2069">
        <v>2022</v>
      </c>
      <c r="E2069" t="s">
        <v>737</v>
      </c>
      <c r="F2069" s="2">
        <v>500.66154603448399</v>
      </c>
    </row>
    <row r="2070" spans="1:6">
      <c r="A2070" t="s">
        <v>98</v>
      </c>
      <c r="B2070">
        <v>3338</v>
      </c>
      <c r="C2070" t="s">
        <v>133</v>
      </c>
      <c r="D2070">
        <v>2022</v>
      </c>
      <c r="E2070" t="s">
        <v>738</v>
      </c>
      <c r="F2070" s="2">
        <v>0</v>
      </c>
    </row>
    <row r="2071" spans="1:6">
      <c r="A2071" t="s">
        <v>98</v>
      </c>
      <c r="B2071">
        <v>3338</v>
      </c>
      <c r="C2071" t="s">
        <v>133</v>
      </c>
      <c r="D2071">
        <v>2023</v>
      </c>
      <c r="E2071" t="s">
        <v>744</v>
      </c>
      <c r="F2071" s="2">
        <v>0</v>
      </c>
    </row>
    <row r="2072" spans="1:6">
      <c r="A2072" t="s">
        <v>98</v>
      </c>
      <c r="B2072">
        <v>3338</v>
      </c>
      <c r="C2072" t="s">
        <v>133</v>
      </c>
      <c r="D2072">
        <v>2023</v>
      </c>
      <c r="E2072" t="s">
        <v>740</v>
      </c>
      <c r="F2072" s="2">
        <v>932.22818767314504</v>
      </c>
    </row>
    <row r="2073" spans="1:6">
      <c r="A2073" t="s">
        <v>98</v>
      </c>
      <c r="B2073">
        <v>3338</v>
      </c>
      <c r="C2073" t="s">
        <v>133</v>
      </c>
      <c r="D2073">
        <v>2023</v>
      </c>
      <c r="E2073" t="s">
        <v>745</v>
      </c>
      <c r="F2073" s="2">
        <v>0.856217353644805</v>
      </c>
    </row>
    <row r="2074" spans="1:6">
      <c r="A2074" t="s">
        <v>98</v>
      </c>
      <c r="B2074">
        <v>3338</v>
      </c>
      <c r="C2074" t="s">
        <v>133</v>
      </c>
      <c r="D2074">
        <v>2024</v>
      </c>
      <c r="E2074" t="s">
        <v>742</v>
      </c>
      <c r="F2074" s="2">
        <v>2272.2979564090401</v>
      </c>
    </row>
    <row r="2075" spans="1:6">
      <c r="A2075" t="s">
        <v>135</v>
      </c>
      <c r="B2075">
        <v>5601</v>
      </c>
      <c r="C2075" t="s">
        <v>136</v>
      </c>
      <c r="D2075">
        <v>2009</v>
      </c>
      <c r="E2075" t="s">
        <v>742</v>
      </c>
      <c r="F2075" s="2">
        <v>11864.4904615794</v>
      </c>
    </row>
    <row r="2076" spans="1:6">
      <c r="A2076" t="s">
        <v>135</v>
      </c>
      <c r="B2076">
        <v>5601</v>
      </c>
      <c r="C2076" t="s">
        <v>136</v>
      </c>
      <c r="D2076">
        <v>2009</v>
      </c>
      <c r="E2076" t="s">
        <v>738</v>
      </c>
      <c r="F2076" s="2">
        <v>0</v>
      </c>
    </row>
    <row r="2077" spans="1:6">
      <c r="A2077" t="s">
        <v>135</v>
      </c>
      <c r="B2077">
        <v>5601</v>
      </c>
      <c r="C2077" t="s">
        <v>136</v>
      </c>
      <c r="D2077">
        <v>2013</v>
      </c>
      <c r="E2077" t="s">
        <v>744</v>
      </c>
      <c r="F2077" s="2">
        <v>5062.4287562500003</v>
      </c>
    </row>
    <row r="2078" spans="1:6">
      <c r="A2078" t="s">
        <v>135</v>
      </c>
      <c r="B2078">
        <v>5601</v>
      </c>
      <c r="C2078" t="s">
        <v>136</v>
      </c>
      <c r="D2078">
        <v>2013</v>
      </c>
      <c r="E2078" t="s">
        <v>739</v>
      </c>
      <c r="F2078" s="2">
        <v>24211.812251808598</v>
      </c>
    </row>
    <row r="2079" spans="1:6">
      <c r="A2079" t="s">
        <v>135</v>
      </c>
      <c r="B2079">
        <v>5601</v>
      </c>
      <c r="C2079" t="s">
        <v>136</v>
      </c>
      <c r="D2079">
        <v>2013</v>
      </c>
      <c r="E2079" t="s">
        <v>740</v>
      </c>
      <c r="F2079" s="2">
        <v>3656.69622354692</v>
      </c>
    </row>
    <row r="2080" spans="1:6">
      <c r="A2080" t="s">
        <v>135</v>
      </c>
      <c r="B2080">
        <v>5601</v>
      </c>
      <c r="C2080" t="s">
        <v>136</v>
      </c>
      <c r="D2080">
        <v>2013</v>
      </c>
      <c r="E2080" t="s">
        <v>741</v>
      </c>
      <c r="F2080" s="2">
        <v>25705.787621457701</v>
      </c>
    </row>
    <row r="2081" spans="1:6">
      <c r="A2081" t="s">
        <v>135</v>
      </c>
      <c r="B2081">
        <v>5601</v>
      </c>
      <c r="C2081" t="s">
        <v>136</v>
      </c>
      <c r="D2081">
        <v>2015</v>
      </c>
      <c r="E2081" t="s">
        <v>738</v>
      </c>
      <c r="F2081" s="2">
        <v>0</v>
      </c>
    </row>
    <row r="2082" spans="1:6">
      <c r="A2082" t="s">
        <v>135</v>
      </c>
      <c r="B2082">
        <v>5601</v>
      </c>
      <c r="C2082" t="s">
        <v>136</v>
      </c>
      <c r="D2082">
        <v>2015</v>
      </c>
      <c r="E2082" t="s">
        <v>743</v>
      </c>
      <c r="F2082" s="2">
        <v>3645.7571245938302</v>
      </c>
    </row>
    <row r="2083" spans="1:6">
      <c r="A2083" t="s">
        <v>135</v>
      </c>
      <c r="B2083">
        <v>5601</v>
      </c>
      <c r="C2083" t="s">
        <v>136</v>
      </c>
      <c r="D2083">
        <v>2016</v>
      </c>
      <c r="E2083" t="s">
        <v>744</v>
      </c>
      <c r="F2083" s="2">
        <v>4716.9718068550001</v>
      </c>
    </row>
    <row r="2084" spans="1:6">
      <c r="A2084" t="s">
        <v>135</v>
      </c>
      <c r="B2084">
        <v>5601</v>
      </c>
      <c r="C2084" t="s">
        <v>136</v>
      </c>
      <c r="D2084">
        <v>2016</v>
      </c>
      <c r="E2084" t="s">
        <v>739</v>
      </c>
      <c r="F2084" s="2">
        <v>21318.821814507501</v>
      </c>
    </row>
    <row r="2085" spans="1:6">
      <c r="A2085" t="s">
        <v>135</v>
      </c>
      <c r="B2085">
        <v>5601</v>
      </c>
      <c r="C2085" t="s">
        <v>136</v>
      </c>
      <c r="D2085">
        <v>2016</v>
      </c>
      <c r="E2085" t="s">
        <v>741</v>
      </c>
      <c r="F2085" s="2">
        <v>24402.415803282602</v>
      </c>
    </row>
    <row r="2086" spans="1:6">
      <c r="A2086" t="s">
        <v>135</v>
      </c>
      <c r="B2086">
        <v>5601</v>
      </c>
      <c r="C2086" t="s">
        <v>136</v>
      </c>
      <c r="D2086">
        <v>2017</v>
      </c>
      <c r="E2086" t="s">
        <v>736</v>
      </c>
      <c r="F2086" s="2">
        <v>8437.5632728679502</v>
      </c>
    </row>
    <row r="2087" spans="1:6">
      <c r="A2087" t="s">
        <v>135</v>
      </c>
      <c r="B2087">
        <v>5601</v>
      </c>
      <c r="C2087" t="s">
        <v>136</v>
      </c>
      <c r="D2087">
        <v>2017</v>
      </c>
      <c r="E2087" t="s">
        <v>737</v>
      </c>
      <c r="F2087" s="2">
        <v>3007.1936166488399</v>
      </c>
    </row>
    <row r="2088" spans="1:6">
      <c r="A2088" t="s">
        <v>135</v>
      </c>
      <c r="B2088">
        <v>5601</v>
      </c>
      <c r="C2088" t="s">
        <v>136</v>
      </c>
      <c r="D2088">
        <v>2017</v>
      </c>
      <c r="E2088" t="s">
        <v>745</v>
      </c>
      <c r="F2088" s="2">
        <v>16461.883530337898</v>
      </c>
    </row>
    <row r="2089" spans="1:6">
      <c r="A2089" t="s">
        <v>135</v>
      </c>
      <c r="B2089">
        <v>5601</v>
      </c>
      <c r="C2089" t="s">
        <v>136</v>
      </c>
      <c r="D2089">
        <v>2018</v>
      </c>
      <c r="E2089" t="s">
        <v>743</v>
      </c>
      <c r="F2089" s="2">
        <v>3094.9841647962498</v>
      </c>
    </row>
    <row r="2090" spans="1:6">
      <c r="A2090" t="s">
        <v>135</v>
      </c>
      <c r="B2090">
        <v>5601</v>
      </c>
      <c r="C2090" t="s">
        <v>136</v>
      </c>
      <c r="D2090">
        <v>2019</v>
      </c>
      <c r="E2090" t="s">
        <v>742</v>
      </c>
      <c r="F2090" s="2">
        <v>13535.5896390415</v>
      </c>
    </row>
    <row r="2091" spans="1:6">
      <c r="A2091" t="s">
        <v>135</v>
      </c>
      <c r="B2091">
        <v>5601</v>
      </c>
      <c r="C2091" t="s">
        <v>136</v>
      </c>
      <c r="D2091">
        <v>2019</v>
      </c>
      <c r="E2091" t="s">
        <v>739</v>
      </c>
      <c r="F2091" s="2">
        <v>20128.496435723198</v>
      </c>
    </row>
    <row r="2092" spans="1:6">
      <c r="A2092" t="s">
        <v>135</v>
      </c>
      <c r="B2092">
        <v>5601</v>
      </c>
      <c r="C2092" t="s">
        <v>136</v>
      </c>
      <c r="D2092">
        <v>2019</v>
      </c>
      <c r="E2092" t="s">
        <v>741</v>
      </c>
      <c r="F2092" s="2">
        <v>24081.757180108802</v>
      </c>
    </row>
    <row r="2093" spans="1:6">
      <c r="A2093" t="s">
        <v>135</v>
      </c>
      <c r="B2093">
        <v>5601</v>
      </c>
      <c r="C2093" t="s">
        <v>136</v>
      </c>
      <c r="D2093">
        <v>2020</v>
      </c>
      <c r="E2093" t="s">
        <v>736</v>
      </c>
      <c r="F2093" s="2">
        <v>6703.7813620335701</v>
      </c>
    </row>
    <row r="2094" spans="1:6">
      <c r="A2094" t="s">
        <v>135</v>
      </c>
      <c r="B2094">
        <v>5601</v>
      </c>
      <c r="C2094" t="s">
        <v>136</v>
      </c>
      <c r="D2094">
        <v>2020</v>
      </c>
      <c r="E2094" t="s">
        <v>737</v>
      </c>
      <c r="F2094" s="2">
        <v>2952.00220147251</v>
      </c>
    </row>
    <row r="2095" spans="1:6">
      <c r="A2095" t="s">
        <v>135</v>
      </c>
      <c r="B2095">
        <v>5601</v>
      </c>
      <c r="C2095" t="s">
        <v>136</v>
      </c>
      <c r="D2095">
        <v>2020</v>
      </c>
      <c r="E2095" t="s">
        <v>740</v>
      </c>
      <c r="F2095" s="2">
        <v>1851.74119953476</v>
      </c>
    </row>
    <row r="2096" spans="1:6">
      <c r="A2096" t="s">
        <v>135</v>
      </c>
      <c r="B2096">
        <v>5601</v>
      </c>
      <c r="C2096" t="s">
        <v>136</v>
      </c>
      <c r="D2096">
        <v>2020</v>
      </c>
      <c r="E2096" t="s">
        <v>745</v>
      </c>
      <c r="F2096" s="2">
        <v>16754.627010994001</v>
      </c>
    </row>
    <row r="2097" spans="1:6">
      <c r="A2097" t="s">
        <v>135</v>
      </c>
      <c r="B2097">
        <v>5601</v>
      </c>
      <c r="C2097" t="s">
        <v>136</v>
      </c>
      <c r="D2097">
        <v>2021</v>
      </c>
      <c r="E2097" t="s">
        <v>743</v>
      </c>
      <c r="F2097" s="2">
        <v>2386.5215472912901</v>
      </c>
    </row>
    <row r="2098" spans="1:6">
      <c r="A2098" t="s">
        <v>135</v>
      </c>
      <c r="B2098">
        <v>5601</v>
      </c>
      <c r="C2098" t="s">
        <v>136</v>
      </c>
      <c r="D2098">
        <v>2022</v>
      </c>
      <c r="E2098" t="s">
        <v>742</v>
      </c>
      <c r="F2098" s="2">
        <v>19198.186549644201</v>
      </c>
    </row>
    <row r="2099" spans="1:6">
      <c r="A2099" t="s">
        <v>135</v>
      </c>
      <c r="B2099">
        <v>5601</v>
      </c>
      <c r="C2099" t="s">
        <v>136</v>
      </c>
      <c r="D2099">
        <v>2022</v>
      </c>
      <c r="E2099" t="s">
        <v>738</v>
      </c>
      <c r="F2099" s="2">
        <v>0</v>
      </c>
    </row>
    <row r="2100" spans="1:6">
      <c r="A2100" t="s">
        <v>135</v>
      </c>
      <c r="B2100">
        <v>5601</v>
      </c>
      <c r="C2100" t="s">
        <v>136</v>
      </c>
      <c r="D2100">
        <v>2022</v>
      </c>
      <c r="E2100" t="s">
        <v>741</v>
      </c>
      <c r="F2100" s="2">
        <v>24195.984403915201</v>
      </c>
    </row>
    <row r="2101" spans="1:6">
      <c r="A2101" t="s">
        <v>135</v>
      </c>
      <c r="B2101">
        <v>5601</v>
      </c>
      <c r="C2101" t="s">
        <v>136</v>
      </c>
      <c r="D2101">
        <v>2023</v>
      </c>
      <c r="E2101" t="s">
        <v>736</v>
      </c>
      <c r="F2101" s="2">
        <v>6066.4602991306701</v>
      </c>
    </row>
    <row r="2102" spans="1:6">
      <c r="A2102" t="s">
        <v>135</v>
      </c>
      <c r="B2102">
        <v>5601</v>
      </c>
      <c r="C2102" t="s">
        <v>136</v>
      </c>
      <c r="D2102">
        <v>2023</v>
      </c>
      <c r="E2102" t="s">
        <v>737</v>
      </c>
      <c r="F2102" s="2">
        <v>2762.8209947249902</v>
      </c>
    </row>
    <row r="2103" spans="1:6">
      <c r="A2103" t="s">
        <v>135</v>
      </c>
      <c r="B2103">
        <v>5601</v>
      </c>
      <c r="C2103" t="s">
        <v>136</v>
      </c>
      <c r="D2103">
        <v>2023</v>
      </c>
      <c r="E2103" t="s">
        <v>744</v>
      </c>
      <c r="F2103" s="2">
        <v>2388.4267812809999</v>
      </c>
    </row>
    <row r="2104" spans="1:6">
      <c r="A2104" t="s">
        <v>135</v>
      </c>
      <c r="B2104">
        <v>5601</v>
      </c>
      <c r="C2104" t="s">
        <v>136</v>
      </c>
      <c r="D2104">
        <v>2023</v>
      </c>
      <c r="E2104" t="s">
        <v>740</v>
      </c>
      <c r="F2104" s="2">
        <v>2312.3859343222898</v>
      </c>
    </row>
    <row r="2105" spans="1:6">
      <c r="A2105" t="s">
        <v>135</v>
      </c>
      <c r="B2105">
        <v>5603</v>
      </c>
      <c r="C2105" t="s">
        <v>138</v>
      </c>
      <c r="D2105">
        <v>2009</v>
      </c>
      <c r="E2105" t="s">
        <v>736</v>
      </c>
      <c r="F2105" s="2">
        <v>4078.4698423387099</v>
      </c>
    </row>
    <row r="2106" spans="1:6">
      <c r="A2106" t="s">
        <v>135</v>
      </c>
      <c r="B2106">
        <v>5603</v>
      </c>
      <c r="C2106" t="s">
        <v>138</v>
      </c>
      <c r="D2106">
        <v>2009</v>
      </c>
      <c r="E2106" t="s">
        <v>737</v>
      </c>
      <c r="F2106" s="2">
        <v>2157.8909755361101</v>
      </c>
    </row>
    <row r="2107" spans="1:6">
      <c r="A2107" t="s">
        <v>135</v>
      </c>
      <c r="B2107">
        <v>5603</v>
      </c>
      <c r="C2107" t="s">
        <v>138</v>
      </c>
      <c r="D2107">
        <v>2009</v>
      </c>
      <c r="E2107" t="s">
        <v>744</v>
      </c>
      <c r="F2107" s="2">
        <v>826459.98912694096</v>
      </c>
    </row>
    <row r="2108" spans="1:6">
      <c r="A2108" t="s">
        <v>135</v>
      </c>
      <c r="B2108">
        <v>5603</v>
      </c>
      <c r="C2108" t="s">
        <v>138</v>
      </c>
      <c r="D2108">
        <v>2009</v>
      </c>
      <c r="E2108" t="s">
        <v>740</v>
      </c>
      <c r="F2108" s="2">
        <v>7031.1044208596204</v>
      </c>
    </row>
    <row r="2109" spans="1:6">
      <c r="A2109" t="s">
        <v>135</v>
      </c>
      <c r="B2109">
        <v>5603</v>
      </c>
      <c r="C2109" t="s">
        <v>138</v>
      </c>
      <c r="D2109">
        <v>2009</v>
      </c>
      <c r="E2109" t="s">
        <v>745</v>
      </c>
      <c r="F2109" s="2">
        <v>72025.959179732905</v>
      </c>
    </row>
    <row r="2110" spans="1:6">
      <c r="A2110" t="s">
        <v>135</v>
      </c>
      <c r="B2110">
        <v>5603</v>
      </c>
      <c r="C2110" t="s">
        <v>138</v>
      </c>
      <c r="D2110">
        <v>2011</v>
      </c>
      <c r="E2110" t="s">
        <v>742</v>
      </c>
      <c r="F2110" s="2">
        <v>3900.7236641013501</v>
      </c>
    </row>
    <row r="2111" spans="1:6">
      <c r="A2111" t="s">
        <v>135</v>
      </c>
      <c r="B2111">
        <v>5603</v>
      </c>
      <c r="C2111" t="s">
        <v>138</v>
      </c>
      <c r="D2111">
        <v>2011</v>
      </c>
      <c r="E2111" t="s">
        <v>741</v>
      </c>
      <c r="F2111" s="2">
        <v>15780.963587111601</v>
      </c>
    </row>
    <row r="2112" spans="1:6">
      <c r="A2112" t="s">
        <v>135</v>
      </c>
      <c r="B2112">
        <v>5603</v>
      </c>
      <c r="C2112" t="s">
        <v>138</v>
      </c>
      <c r="D2112">
        <v>2013</v>
      </c>
      <c r="E2112" t="s">
        <v>743</v>
      </c>
      <c r="F2112" s="2">
        <v>1587.38669043763</v>
      </c>
    </row>
    <row r="2113" spans="1:6">
      <c r="A2113" t="s">
        <v>135</v>
      </c>
      <c r="B2113">
        <v>5603</v>
      </c>
      <c r="C2113" t="s">
        <v>138</v>
      </c>
      <c r="D2113">
        <v>2015</v>
      </c>
      <c r="E2113" t="s">
        <v>736</v>
      </c>
      <c r="F2113" s="2">
        <v>3454.12723851293</v>
      </c>
    </row>
    <row r="2114" spans="1:6">
      <c r="A2114" t="s">
        <v>135</v>
      </c>
      <c r="B2114">
        <v>5603</v>
      </c>
      <c r="C2114" t="s">
        <v>138</v>
      </c>
      <c r="D2114">
        <v>2015</v>
      </c>
      <c r="E2114" t="s">
        <v>737</v>
      </c>
      <c r="F2114" s="2">
        <v>2320.4880688558401</v>
      </c>
    </row>
    <row r="2115" spans="1:6">
      <c r="A2115" t="s">
        <v>135</v>
      </c>
      <c r="B2115">
        <v>5603</v>
      </c>
      <c r="C2115" t="s">
        <v>138</v>
      </c>
      <c r="D2115">
        <v>2015</v>
      </c>
      <c r="E2115" t="s">
        <v>738</v>
      </c>
      <c r="F2115" s="2">
        <v>0</v>
      </c>
    </row>
    <row r="2116" spans="1:6">
      <c r="A2116" t="s">
        <v>135</v>
      </c>
      <c r="B2116">
        <v>5603</v>
      </c>
      <c r="C2116" t="s">
        <v>138</v>
      </c>
      <c r="D2116">
        <v>2015</v>
      </c>
      <c r="E2116" t="s">
        <v>739</v>
      </c>
      <c r="F2116" s="2">
        <v>6627.9266730415202</v>
      </c>
    </row>
    <row r="2117" spans="1:6">
      <c r="A2117" t="s">
        <v>135</v>
      </c>
      <c r="B2117">
        <v>5603</v>
      </c>
      <c r="C2117" t="s">
        <v>138</v>
      </c>
      <c r="D2117">
        <v>2015</v>
      </c>
      <c r="E2117" t="s">
        <v>740</v>
      </c>
      <c r="F2117" s="2">
        <v>5372.6283063668798</v>
      </c>
    </row>
    <row r="2118" spans="1:6">
      <c r="A2118" t="s">
        <v>135</v>
      </c>
      <c r="B2118">
        <v>5603</v>
      </c>
      <c r="C2118" t="s">
        <v>138</v>
      </c>
      <c r="D2118">
        <v>2016</v>
      </c>
      <c r="E2118" t="s">
        <v>744</v>
      </c>
      <c r="F2118" s="2">
        <v>1136286.52403556</v>
      </c>
    </row>
    <row r="2119" spans="1:6">
      <c r="A2119" t="s">
        <v>135</v>
      </c>
      <c r="B2119">
        <v>5603</v>
      </c>
      <c r="C2119" t="s">
        <v>138</v>
      </c>
      <c r="D2119">
        <v>2017</v>
      </c>
      <c r="E2119" t="s">
        <v>742</v>
      </c>
      <c r="F2119" s="2">
        <v>5537.3577167185304</v>
      </c>
    </row>
    <row r="2120" spans="1:6">
      <c r="A2120" t="s">
        <v>135</v>
      </c>
      <c r="B2120">
        <v>5603</v>
      </c>
      <c r="C2120" t="s">
        <v>138</v>
      </c>
      <c r="D2120">
        <v>2018</v>
      </c>
      <c r="E2120" t="s">
        <v>738</v>
      </c>
      <c r="F2120" s="2">
        <v>0</v>
      </c>
    </row>
    <row r="2121" spans="1:6">
      <c r="A2121" t="s">
        <v>135</v>
      </c>
      <c r="B2121">
        <v>5603</v>
      </c>
      <c r="C2121" t="s">
        <v>138</v>
      </c>
      <c r="D2121">
        <v>2018</v>
      </c>
      <c r="E2121" t="s">
        <v>739</v>
      </c>
      <c r="F2121" s="2">
        <v>6388.7884194624903</v>
      </c>
    </row>
    <row r="2122" spans="1:6">
      <c r="A2122" t="s">
        <v>135</v>
      </c>
      <c r="B2122">
        <v>5603</v>
      </c>
      <c r="C2122" t="s">
        <v>138</v>
      </c>
      <c r="D2122">
        <v>2018</v>
      </c>
      <c r="E2122" t="s">
        <v>740</v>
      </c>
      <c r="F2122" s="2">
        <v>4487.75658082873</v>
      </c>
    </row>
    <row r="2123" spans="1:6">
      <c r="A2123" t="s">
        <v>135</v>
      </c>
      <c r="B2123">
        <v>5603</v>
      </c>
      <c r="C2123" t="s">
        <v>138</v>
      </c>
      <c r="D2123">
        <v>2018</v>
      </c>
      <c r="E2123" t="s">
        <v>741</v>
      </c>
      <c r="F2123" s="2">
        <v>14722.676918760601</v>
      </c>
    </row>
    <row r="2124" spans="1:6">
      <c r="A2124" t="s">
        <v>135</v>
      </c>
      <c r="B2124">
        <v>5603</v>
      </c>
      <c r="C2124" t="s">
        <v>138</v>
      </c>
      <c r="D2124">
        <v>2019</v>
      </c>
      <c r="E2124" t="s">
        <v>744</v>
      </c>
      <c r="F2124" s="2">
        <v>954543.59384051897</v>
      </c>
    </row>
    <row r="2125" spans="1:6">
      <c r="A2125" t="s">
        <v>135</v>
      </c>
      <c r="B2125">
        <v>5603</v>
      </c>
      <c r="C2125" t="s">
        <v>138</v>
      </c>
      <c r="D2125">
        <v>2019</v>
      </c>
      <c r="E2125" t="s">
        <v>745</v>
      </c>
      <c r="F2125" s="2">
        <v>71706.3509848924</v>
      </c>
    </row>
    <row r="2126" spans="1:6">
      <c r="A2126" t="s">
        <v>135</v>
      </c>
      <c r="B2126">
        <v>5603</v>
      </c>
      <c r="C2126" t="s">
        <v>138</v>
      </c>
      <c r="D2126">
        <v>2020</v>
      </c>
      <c r="E2126" t="s">
        <v>743</v>
      </c>
      <c r="F2126" s="2">
        <v>1032.25117044121</v>
      </c>
    </row>
    <row r="2127" spans="1:6">
      <c r="A2127" t="s">
        <v>135</v>
      </c>
      <c r="B2127">
        <v>5603</v>
      </c>
      <c r="C2127" t="s">
        <v>138</v>
      </c>
      <c r="D2127">
        <v>2021</v>
      </c>
      <c r="E2127" t="s">
        <v>738</v>
      </c>
      <c r="F2127" s="2">
        <v>0</v>
      </c>
    </row>
    <row r="2128" spans="1:6">
      <c r="A2128" t="s">
        <v>135</v>
      </c>
      <c r="B2128">
        <v>5603</v>
      </c>
      <c r="C2128" t="s">
        <v>138</v>
      </c>
      <c r="D2128">
        <v>2021</v>
      </c>
      <c r="E2128" t="s">
        <v>739</v>
      </c>
      <c r="F2128" s="2">
        <v>6385.4601953559504</v>
      </c>
    </row>
    <row r="2129" spans="1:6">
      <c r="A2129" t="s">
        <v>135</v>
      </c>
      <c r="B2129">
        <v>5603</v>
      </c>
      <c r="C2129" t="s">
        <v>138</v>
      </c>
      <c r="D2129">
        <v>2021</v>
      </c>
      <c r="E2129" t="s">
        <v>741</v>
      </c>
      <c r="F2129" s="2">
        <v>14316.4836195428</v>
      </c>
    </row>
    <row r="2130" spans="1:6">
      <c r="A2130" t="s">
        <v>135</v>
      </c>
      <c r="B2130">
        <v>5603</v>
      </c>
      <c r="C2130" t="s">
        <v>138</v>
      </c>
      <c r="D2130">
        <v>2022</v>
      </c>
      <c r="E2130" t="s">
        <v>736</v>
      </c>
      <c r="F2130" s="2">
        <v>2303.3632689095298</v>
      </c>
    </row>
    <row r="2131" spans="1:6">
      <c r="A2131" t="s">
        <v>135</v>
      </c>
      <c r="B2131">
        <v>5603</v>
      </c>
      <c r="C2131" t="s">
        <v>138</v>
      </c>
      <c r="D2131">
        <v>2022</v>
      </c>
      <c r="E2131" t="s">
        <v>737</v>
      </c>
      <c r="F2131" s="2">
        <v>1633.7189197988801</v>
      </c>
    </row>
    <row r="2132" spans="1:6">
      <c r="A2132" t="s">
        <v>135</v>
      </c>
      <c r="B2132">
        <v>5603</v>
      </c>
      <c r="C2132" t="s">
        <v>138</v>
      </c>
      <c r="D2132">
        <v>2022</v>
      </c>
      <c r="E2132" t="s">
        <v>744</v>
      </c>
      <c r="F2132" s="2">
        <v>699252.00564986502</v>
      </c>
    </row>
    <row r="2133" spans="1:6">
      <c r="A2133" t="s">
        <v>135</v>
      </c>
      <c r="B2133">
        <v>5603</v>
      </c>
      <c r="C2133" t="s">
        <v>138</v>
      </c>
      <c r="D2133">
        <v>2022</v>
      </c>
      <c r="E2133" t="s">
        <v>745</v>
      </c>
      <c r="F2133" s="2">
        <v>73832.8509605937</v>
      </c>
    </row>
    <row r="2134" spans="1:6">
      <c r="A2134" t="s">
        <v>135</v>
      </c>
      <c r="B2134">
        <v>5603</v>
      </c>
      <c r="C2134" t="s">
        <v>138</v>
      </c>
      <c r="D2134">
        <v>2023</v>
      </c>
      <c r="E2134" t="s">
        <v>743</v>
      </c>
      <c r="F2134" s="2">
        <v>1131.2165744418501</v>
      </c>
    </row>
    <row r="2135" spans="1:6">
      <c r="A2135" t="s">
        <v>135</v>
      </c>
      <c r="B2135">
        <v>5603</v>
      </c>
      <c r="C2135" t="s">
        <v>138</v>
      </c>
      <c r="D2135">
        <v>2024</v>
      </c>
      <c r="E2135" t="s">
        <v>742</v>
      </c>
      <c r="F2135" s="2">
        <v>7237.7922768901299</v>
      </c>
    </row>
    <row r="2136" spans="1:6">
      <c r="A2136" t="s">
        <v>135</v>
      </c>
      <c r="B2136">
        <v>5603</v>
      </c>
      <c r="C2136" t="s">
        <v>138</v>
      </c>
      <c r="D2136">
        <v>2024</v>
      </c>
      <c r="E2136" t="s">
        <v>739</v>
      </c>
      <c r="F2136" s="2">
        <v>6342.4023700193602</v>
      </c>
    </row>
    <row r="2137" spans="1:6">
      <c r="A2137" t="s">
        <v>135</v>
      </c>
      <c r="B2137">
        <v>5603</v>
      </c>
      <c r="C2137" t="s">
        <v>138</v>
      </c>
      <c r="D2137">
        <v>2024</v>
      </c>
      <c r="E2137" t="s">
        <v>741</v>
      </c>
      <c r="F2137" s="2">
        <v>13854.856194767101</v>
      </c>
    </row>
    <row r="2138" spans="1:6">
      <c r="A2138" t="s">
        <v>135</v>
      </c>
      <c r="B2138">
        <v>5605</v>
      </c>
      <c r="C2138" t="s">
        <v>140</v>
      </c>
      <c r="D2138">
        <v>2009</v>
      </c>
      <c r="E2138" t="s">
        <v>736</v>
      </c>
      <c r="F2138" s="2">
        <v>3040.4254286656501</v>
      </c>
    </row>
    <row r="2139" spans="1:6">
      <c r="A2139" t="s">
        <v>135</v>
      </c>
      <c r="B2139">
        <v>5605</v>
      </c>
      <c r="C2139" t="s">
        <v>140</v>
      </c>
      <c r="D2139">
        <v>2009</v>
      </c>
      <c r="E2139" t="s">
        <v>738</v>
      </c>
      <c r="F2139" s="2">
        <v>0</v>
      </c>
    </row>
    <row r="2140" spans="1:6">
      <c r="A2140" t="s">
        <v>135</v>
      </c>
      <c r="B2140">
        <v>5605</v>
      </c>
      <c r="C2140" t="s">
        <v>140</v>
      </c>
      <c r="D2140">
        <v>2009</v>
      </c>
      <c r="E2140" t="s">
        <v>741</v>
      </c>
      <c r="F2140" s="2">
        <v>13233.2493322353</v>
      </c>
    </row>
    <row r="2141" spans="1:6">
      <c r="A2141" t="s">
        <v>135</v>
      </c>
      <c r="B2141">
        <v>5605</v>
      </c>
      <c r="C2141" t="s">
        <v>140</v>
      </c>
      <c r="D2141">
        <v>2011</v>
      </c>
      <c r="E2141" t="s">
        <v>742</v>
      </c>
      <c r="F2141" s="2">
        <v>32591.236954285301</v>
      </c>
    </row>
    <row r="2142" spans="1:6">
      <c r="A2142" t="s">
        <v>135</v>
      </c>
      <c r="B2142">
        <v>5605</v>
      </c>
      <c r="C2142" t="s">
        <v>140</v>
      </c>
      <c r="D2142">
        <v>2011</v>
      </c>
      <c r="E2142" t="s">
        <v>743</v>
      </c>
      <c r="F2142" s="2">
        <v>2593.3176201143801</v>
      </c>
    </row>
    <row r="2143" spans="1:6">
      <c r="A2143" t="s">
        <v>135</v>
      </c>
      <c r="B2143">
        <v>5605</v>
      </c>
      <c r="C2143" t="s">
        <v>140</v>
      </c>
      <c r="D2143">
        <v>2013</v>
      </c>
      <c r="E2143" t="s">
        <v>737</v>
      </c>
      <c r="F2143" s="2">
        <v>1597.8909173193299</v>
      </c>
    </row>
    <row r="2144" spans="1:6">
      <c r="A2144" t="s">
        <v>135</v>
      </c>
      <c r="B2144">
        <v>5605</v>
      </c>
      <c r="C2144" t="s">
        <v>140</v>
      </c>
      <c r="D2144">
        <v>2013</v>
      </c>
      <c r="E2144" t="s">
        <v>744</v>
      </c>
      <c r="F2144" s="2">
        <v>351.9120815</v>
      </c>
    </row>
    <row r="2145" spans="1:6">
      <c r="A2145" t="s">
        <v>135</v>
      </c>
      <c r="B2145">
        <v>5605</v>
      </c>
      <c r="C2145" t="s">
        <v>140</v>
      </c>
      <c r="D2145">
        <v>2013</v>
      </c>
      <c r="E2145" t="s">
        <v>739</v>
      </c>
      <c r="F2145" s="2">
        <v>6777.63047927761</v>
      </c>
    </row>
    <row r="2146" spans="1:6">
      <c r="A2146" t="s">
        <v>135</v>
      </c>
      <c r="B2146">
        <v>5605</v>
      </c>
      <c r="C2146" t="s">
        <v>140</v>
      </c>
      <c r="D2146">
        <v>2013</v>
      </c>
      <c r="E2146" t="s">
        <v>740</v>
      </c>
      <c r="F2146" s="2">
        <v>3354.63623583956</v>
      </c>
    </row>
    <row r="2147" spans="1:6">
      <c r="A2147" t="s">
        <v>135</v>
      </c>
      <c r="B2147">
        <v>5605</v>
      </c>
      <c r="C2147" t="s">
        <v>140</v>
      </c>
      <c r="D2147">
        <v>2015</v>
      </c>
      <c r="E2147" t="s">
        <v>738</v>
      </c>
      <c r="F2147" s="2">
        <v>0</v>
      </c>
    </row>
    <row r="2148" spans="1:6">
      <c r="A2148" t="s">
        <v>135</v>
      </c>
      <c r="B2148">
        <v>5605</v>
      </c>
      <c r="C2148" t="s">
        <v>140</v>
      </c>
      <c r="D2148">
        <v>2015</v>
      </c>
      <c r="E2148" t="s">
        <v>741</v>
      </c>
      <c r="F2148" s="2">
        <v>13517.340708207999</v>
      </c>
    </row>
    <row r="2149" spans="1:6">
      <c r="A2149" t="s">
        <v>135</v>
      </c>
      <c r="B2149">
        <v>5605</v>
      </c>
      <c r="C2149" t="s">
        <v>140</v>
      </c>
      <c r="D2149">
        <v>2016</v>
      </c>
      <c r="E2149" t="s">
        <v>736</v>
      </c>
      <c r="F2149" s="2">
        <v>2296.4958898892301</v>
      </c>
    </row>
    <row r="2150" spans="1:6">
      <c r="A2150" t="s">
        <v>135</v>
      </c>
      <c r="B2150">
        <v>5605</v>
      </c>
      <c r="C2150" t="s">
        <v>140</v>
      </c>
      <c r="D2150">
        <v>2016</v>
      </c>
      <c r="E2150" t="s">
        <v>737</v>
      </c>
      <c r="F2150" s="2">
        <v>1523.5142648890601</v>
      </c>
    </row>
    <row r="2151" spans="1:6">
      <c r="A2151" t="s">
        <v>135</v>
      </c>
      <c r="B2151">
        <v>5605</v>
      </c>
      <c r="C2151" t="s">
        <v>140</v>
      </c>
      <c r="D2151">
        <v>2016</v>
      </c>
      <c r="E2151" t="s">
        <v>744</v>
      </c>
      <c r="F2151" s="2">
        <v>0</v>
      </c>
    </row>
    <row r="2152" spans="1:6">
      <c r="A2152" t="s">
        <v>135</v>
      </c>
      <c r="B2152">
        <v>5605</v>
      </c>
      <c r="C2152" t="s">
        <v>140</v>
      </c>
      <c r="D2152">
        <v>2016</v>
      </c>
      <c r="E2152" t="s">
        <v>739</v>
      </c>
      <c r="F2152" s="2">
        <v>6518.8856339991999</v>
      </c>
    </row>
    <row r="2153" spans="1:6">
      <c r="A2153" t="s">
        <v>135</v>
      </c>
      <c r="B2153">
        <v>5605</v>
      </c>
      <c r="C2153" t="s">
        <v>140</v>
      </c>
      <c r="D2153">
        <v>2017</v>
      </c>
      <c r="E2153" t="s">
        <v>743</v>
      </c>
      <c r="F2153" s="2">
        <v>2575.7548352590602</v>
      </c>
    </row>
    <row r="2154" spans="1:6">
      <c r="A2154" t="s">
        <v>135</v>
      </c>
      <c r="B2154">
        <v>5605</v>
      </c>
      <c r="C2154" t="s">
        <v>140</v>
      </c>
      <c r="D2154">
        <v>2017</v>
      </c>
      <c r="E2154" t="s">
        <v>745</v>
      </c>
      <c r="F2154" s="2">
        <v>26596.2274335658</v>
      </c>
    </row>
    <row r="2155" spans="1:6">
      <c r="A2155" t="s">
        <v>135</v>
      </c>
      <c r="B2155">
        <v>5605</v>
      </c>
      <c r="C2155" t="s">
        <v>140</v>
      </c>
      <c r="D2155">
        <v>2018</v>
      </c>
      <c r="E2155" t="s">
        <v>742</v>
      </c>
      <c r="F2155" s="2">
        <v>7326.3398075740097</v>
      </c>
    </row>
    <row r="2156" spans="1:6">
      <c r="A2156" t="s">
        <v>135</v>
      </c>
      <c r="B2156">
        <v>5605</v>
      </c>
      <c r="C2156" t="s">
        <v>140</v>
      </c>
      <c r="D2156">
        <v>2018</v>
      </c>
      <c r="E2156" t="s">
        <v>741</v>
      </c>
      <c r="F2156" s="2">
        <v>12093.0079787296</v>
      </c>
    </row>
    <row r="2157" spans="1:6">
      <c r="A2157" t="s">
        <v>135</v>
      </c>
      <c r="B2157">
        <v>5605</v>
      </c>
      <c r="C2157" t="s">
        <v>140</v>
      </c>
      <c r="D2157">
        <v>2019</v>
      </c>
      <c r="E2157" t="s">
        <v>736</v>
      </c>
      <c r="F2157" s="2">
        <v>2064.6279903977502</v>
      </c>
    </row>
    <row r="2158" spans="1:6">
      <c r="A2158" t="s">
        <v>135</v>
      </c>
      <c r="B2158">
        <v>5605</v>
      </c>
      <c r="C2158" t="s">
        <v>140</v>
      </c>
      <c r="D2158">
        <v>2019</v>
      </c>
      <c r="E2158" t="s">
        <v>737</v>
      </c>
      <c r="F2158" s="2">
        <v>1434.0900728885499</v>
      </c>
    </row>
    <row r="2159" spans="1:6">
      <c r="A2159" t="s">
        <v>135</v>
      </c>
      <c r="B2159">
        <v>5605</v>
      </c>
      <c r="C2159" t="s">
        <v>140</v>
      </c>
      <c r="D2159">
        <v>2019</v>
      </c>
      <c r="E2159" t="s">
        <v>739</v>
      </c>
      <c r="F2159" s="2">
        <v>6278.8741775847502</v>
      </c>
    </row>
    <row r="2160" spans="1:6">
      <c r="A2160" t="s">
        <v>135</v>
      </c>
      <c r="B2160">
        <v>5605</v>
      </c>
      <c r="C2160" t="s">
        <v>140</v>
      </c>
      <c r="D2160">
        <v>2020</v>
      </c>
      <c r="E2160" t="s">
        <v>743</v>
      </c>
      <c r="F2160" s="2">
        <v>1765.75408357841</v>
      </c>
    </row>
    <row r="2161" spans="1:6">
      <c r="A2161" t="s">
        <v>135</v>
      </c>
      <c r="B2161">
        <v>5605</v>
      </c>
      <c r="C2161" t="s">
        <v>140</v>
      </c>
      <c r="D2161">
        <v>2020</v>
      </c>
      <c r="E2161" t="s">
        <v>740</v>
      </c>
      <c r="F2161" s="2">
        <v>1115.19738845248</v>
      </c>
    </row>
    <row r="2162" spans="1:6">
      <c r="A2162" t="s">
        <v>135</v>
      </c>
      <c r="B2162">
        <v>5605</v>
      </c>
      <c r="C2162" t="s">
        <v>140</v>
      </c>
      <c r="D2162">
        <v>2020</v>
      </c>
      <c r="E2162" t="s">
        <v>745</v>
      </c>
      <c r="F2162" s="2">
        <v>21107.8958516452</v>
      </c>
    </row>
    <row r="2163" spans="1:6">
      <c r="A2163" t="s">
        <v>135</v>
      </c>
      <c r="B2163">
        <v>5605</v>
      </c>
      <c r="C2163" t="s">
        <v>140</v>
      </c>
      <c r="D2163">
        <v>2021</v>
      </c>
      <c r="E2163" t="s">
        <v>742</v>
      </c>
      <c r="F2163" s="2">
        <v>5770.6655998948499</v>
      </c>
    </row>
    <row r="2164" spans="1:6">
      <c r="A2164" t="s">
        <v>135</v>
      </c>
      <c r="B2164">
        <v>5605</v>
      </c>
      <c r="C2164" t="s">
        <v>140</v>
      </c>
      <c r="D2164">
        <v>2022</v>
      </c>
      <c r="E2164" t="s">
        <v>736</v>
      </c>
      <c r="F2164" s="2">
        <v>2038.81148032589</v>
      </c>
    </row>
    <row r="2165" spans="1:6">
      <c r="A2165" t="s">
        <v>135</v>
      </c>
      <c r="B2165">
        <v>5605</v>
      </c>
      <c r="C2165" t="s">
        <v>140</v>
      </c>
      <c r="D2165">
        <v>2022</v>
      </c>
      <c r="E2165" t="s">
        <v>737</v>
      </c>
      <c r="F2165" s="2">
        <v>1277.14728428953</v>
      </c>
    </row>
    <row r="2166" spans="1:6">
      <c r="A2166" t="s">
        <v>135</v>
      </c>
      <c r="B2166">
        <v>5605</v>
      </c>
      <c r="C2166" t="s">
        <v>140</v>
      </c>
      <c r="D2166">
        <v>2022</v>
      </c>
      <c r="E2166" t="s">
        <v>738</v>
      </c>
      <c r="F2166" s="2">
        <v>0</v>
      </c>
    </row>
    <row r="2167" spans="1:6">
      <c r="A2167" t="s">
        <v>135</v>
      </c>
      <c r="B2167">
        <v>5605</v>
      </c>
      <c r="C2167" t="s">
        <v>140</v>
      </c>
      <c r="D2167">
        <v>2023</v>
      </c>
      <c r="E2167" t="s">
        <v>744</v>
      </c>
      <c r="F2167" s="2">
        <v>0</v>
      </c>
    </row>
    <row r="2168" spans="1:6">
      <c r="A2168" t="s">
        <v>135</v>
      </c>
      <c r="B2168">
        <v>5605</v>
      </c>
      <c r="C2168" t="s">
        <v>140</v>
      </c>
      <c r="D2168">
        <v>2023</v>
      </c>
      <c r="E2168" t="s">
        <v>740</v>
      </c>
      <c r="F2168" s="2">
        <v>1015.68243707317</v>
      </c>
    </row>
    <row r="2169" spans="1:6">
      <c r="A2169" t="s">
        <v>135</v>
      </c>
      <c r="B2169">
        <v>5605</v>
      </c>
      <c r="C2169" t="s">
        <v>140</v>
      </c>
      <c r="D2169">
        <v>2023</v>
      </c>
      <c r="E2169" t="s">
        <v>745</v>
      </c>
      <c r="F2169" s="2">
        <v>20567.995327468601</v>
      </c>
    </row>
    <row r="2170" spans="1:6">
      <c r="A2170" t="s">
        <v>135</v>
      </c>
      <c r="B2170">
        <v>5605</v>
      </c>
      <c r="C2170" t="s">
        <v>140</v>
      </c>
      <c r="D2170">
        <v>2024</v>
      </c>
      <c r="E2170" t="s">
        <v>742</v>
      </c>
      <c r="F2170" s="2">
        <v>5229.6775634043197</v>
      </c>
    </row>
    <row r="2171" spans="1:6">
      <c r="A2171" t="s">
        <v>135</v>
      </c>
      <c r="B2171">
        <v>5607</v>
      </c>
      <c r="C2171" t="s">
        <v>142</v>
      </c>
      <c r="D2171">
        <v>2009</v>
      </c>
      <c r="E2171" t="s">
        <v>743</v>
      </c>
      <c r="F2171" s="2">
        <v>1007.46780166987</v>
      </c>
    </row>
    <row r="2172" spans="1:6">
      <c r="A2172" t="s">
        <v>135</v>
      </c>
      <c r="B2172">
        <v>5607</v>
      </c>
      <c r="C2172" t="s">
        <v>142</v>
      </c>
      <c r="D2172">
        <v>2009</v>
      </c>
      <c r="E2172" t="s">
        <v>745</v>
      </c>
      <c r="F2172" s="2">
        <v>7091.9440343123097</v>
      </c>
    </row>
    <row r="2173" spans="1:6">
      <c r="A2173" t="s">
        <v>135</v>
      </c>
      <c r="B2173">
        <v>5607</v>
      </c>
      <c r="C2173" t="s">
        <v>142</v>
      </c>
      <c r="D2173">
        <v>2011</v>
      </c>
      <c r="E2173" t="s">
        <v>744</v>
      </c>
      <c r="F2173" s="2">
        <v>0</v>
      </c>
    </row>
    <row r="2174" spans="1:6">
      <c r="A2174" t="s">
        <v>135</v>
      </c>
      <c r="B2174">
        <v>5607</v>
      </c>
      <c r="C2174" t="s">
        <v>142</v>
      </c>
      <c r="D2174">
        <v>2011</v>
      </c>
      <c r="E2174" t="s">
        <v>739</v>
      </c>
      <c r="F2174" s="2">
        <v>4791.74853545937</v>
      </c>
    </row>
    <row r="2175" spans="1:6">
      <c r="A2175" t="s">
        <v>135</v>
      </c>
      <c r="B2175">
        <v>5607</v>
      </c>
      <c r="C2175" t="s">
        <v>142</v>
      </c>
      <c r="D2175">
        <v>2013</v>
      </c>
      <c r="E2175" t="s">
        <v>741</v>
      </c>
      <c r="F2175" s="2">
        <v>4117.9892133005596</v>
      </c>
    </row>
    <row r="2176" spans="1:6">
      <c r="A2176" t="s">
        <v>135</v>
      </c>
      <c r="B2176">
        <v>5607</v>
      </c>
      <c r="C2176" t="s">
        <v>142</v>
      </c>
      <c r="D2176">
        <v>2015</v>
      </c>
      <c r="E2176" t="s">
        <v>736</v>
      </c>
      <c r="F2176" s="2">
        <v>1850.22930918823</v>
      </c>
    </row>
    <row r="2177" spans="1:6">
      <c r="A2177" t="s">
        <v>135</v>
      </c>
      <c r="B2177">
        <v>5607</v>
      </c>
      <c r="C2177" t="s">
        <v>142</v>
      </c>
      <c r="D2177">
        <v>2015</v>
      </c>
      <c r="E2177" t="s">
        <v>737</v>
      </c>
      <c r="F2177" s="2">
        <v>701.07432877728604</v>
      </c>
    </row>
    <row r="2178" spans="1:6">
      <c r="A2178" t="s">
        <v>135</v>
      </c>
      <c r="B2178">
        <v>5607</v>
      </c>
      <c r="C2178" t="s">
        <v>142</v>
      </c>
      <c r="D2178">
        <v>2015</v>
      </c>
      <c r="E2178" t="s">
        <v>740</v>
      </c>
      <c r="F2178" s="2">
        <v>610.09993504760803</v>
      </c>
    </row>
    <row r="2179" spans="1:6">
      <c r="A2179" t="s">
        <v>135</v>
      </c>
      <c r="B2179">
        <v>5607</v>
      </c>
      <c r="C2179" t="s">
        <v>142</v>
      </c>
      <c r="D2179">
        <v>2015</v>
      </c>
      <c r="E2179" t="s">
        <v>745</v>
      </c>
      <c r="F2179" s="2">
        <v>7091.9440343123097</v>
      </c>
    </row>
    <row r="2180" spans="1:6">
      <c r="A2180" t="s">
        <v>135</v>
      </c>
      <c r="B2180">
        <v>5607</v>
      </c>
      <c r="C2180" t="s">
        <v>142</v>
      </c>
      <c r="D2180">
        <v>2017</v>
      </c>
      <c r="E2180" t="s">
        <v>742</v>
      </c>
      <c r="F2180" s="2">
        <v>1926.1433532911501</v>
      </c>
    </row>
    <row r="2181" spans="1:6">
      <c r="A2181" t="s">
        <v>135</v>
      </c>
      <c r="B2181">
        <v>5607</v>
      </c>
      <c r="C2181" t="s">
        <v>142</v>
      </c>
      <c r="D2181">
        <v>2017</v>
      </c>
      <c r="E2181" t="s">
        <v>738</v>
      </c>
      <c r="F2181" s="2">
        <v>0</v>
      </c>
    </row>
    <row r="2182" spans="1:6">
      <c r="A2182" t="s">
        <v>135</v>
      </c>
      <c r="B2182">
        <v>5607</v>
      </c>
      <c r="C2182" t="s">
        <v>142</v>
      </c>
      <c r="D2182">
        <v>2017</v>
      </c>
      <c r="E2182" t="s">
        <v>741</v>
      </c>
      <c r="F2182" s="2">
        <v>3696.0760718667598</v>
      </c>
    </row>
    <row r="2183" spans="1:6">
      <c r="A2183" t="s">
        <v>135</v>
      </c>
      <c r="B2183">
        <v>5607</v>
      </c>
      <c r="C2183" t="s">
        <v>142</v>
      </c>
      <c r="D2183">
        <v>2018</v>
      </c>
      <c r="E2183" t="s">
        <v>736</v>
      </c>
      <c r="F2183" s="2">
        <v>1642.24232352124</v>
      </c>
    </row>
    <row r="2184" spans="1:6">
      <c r="A2184" t="s">
        <v>135</v>
      </c>
      <c r="B2184">
        <v>5607</v>
      </c>
      <c r="C2184" t="s">
        <v>142</v>
      </c>
      <c r="D2184">
        <v>2018</v>
      </c>
      <c r="E2184" t="s">
        <v>737</v>
      </c>
      <c r="F2184" s="2">
        <v>694.41385954504699</v>
      </c>
    </row>
    <row r="2185" spans="1:6">
      <c r="A2185" t="s">
        <v>135</v>
      </c>
      <c r="B2185">
        <v>5607</v>
      </c>
      <c r="C2185" t="s">
        <v>142</v>
      </c>
      <c r="D2185">
        <v>2018</v>
      </c>
      <c r="E2185" t="s">
        <v>744</v>
      </c>
      <c r="F2185" s="2">
        <v>0</v>
      </c>
    </row>
    <row r="2186" spans="1:6">
      <c r="A2186" t="s">
        <v>135</v>
      </c>
      <c r="B2186">
        <v>5607</v>
      </c>
      <c r="C2186" t="s">
        <v>142</v>
      </c>
      <c r="D2186">
        <v>2018</v>
      </c>
      <c r="E2186" t="s">
        <v>740</v>
      </c>
      <c r="F2186" s="2">
        <v>564.895891456448</v>
      </c>
    </row>
    <row r="2187" spans="1:6">
      <c r="A2187" t="s">
        <v>135</v>
      </c>
      <c r="B2187">
        <v>5607</v>
      </c>
      <c r="C2187" t="s">
        <v>142</v>
      </c>
      <c r="D2187">
        <v>2019</v>
      </c>
      <c r="E2187" t="s">
        <v>743</v>
      </c>
      <c r="F2187" s="2">
        <v>903.89504340817496</v>
      </c>
    </row>
    <row r="2188" spans="1:6">
      <c r="A2188" t="s">
        <v>135</v>
      </c>
      <c r="B2188">
        <v>5607</v>
      </c>
      <c r="C2188" t="s">
        <v>142</v>
      </c>
      <c r="D2188">
        <v>2020</v>
      </c>
      <c r="E2188" t="s">
        <v>742</v>
      </c>
      <c r="F2188" s="2">
        <v>1493.04813735219</v>
      </c>
    </row>
    <row r="2189" spans="1:6">
      <c r="A2189" t="s">
        <v>135</v>
      </c>
      <c r="B2189">
        <v>5607</v>
      </c>
      <c r="C2189" t="s">
        <v>142</v>
      </c>
      <c r="D2189">
        <v>2020</v>
      </c>
      <c r="E2189" t="s">
        <v>738</v>
      </c>
      <c r="F2189" s="2">
        <v>0</v>
      </c>
    </row>
    <row r="2190" spans="1:6">
      <c r="A2190" t="s">
        <v>135</v>
      </c>
      <c r="B2190">
        <v>5607</v>
      </c>
      <c r="C2190" t="s">
        <v>142</v>
      </c>
      <c r="D2190">
        <v>2020</v>
      </c>
      <c r="E2190" t="s">
        <v>741</v>
      </c>
      <c r="F2190" s="2">
        <v>3657.8333088386198</v>
      </c>
    </row>
    <row r="2191" spans="1:6">
      <c r="A2191" t="s">
        <v>135</v>
      </c>
      <c r="B2191">
        <v>5607</v>
      </c>
      <c r="C2191" t="s">
        <v>142</v>
      </c>
      <c r="D2191">
        <v>2021</v>
      </c>
      <c r="E2191" t="s">
        <v>736</v>
      </c>
      <c r="F2191" s="2">
        <v>1366.1609906128101</v>
      </c>
    </row>
    <row r="2192" spans="1:6">
      <c r="A2192" t="s">
        <v>135</v>
      </c>
      <c r="B2192">
        <v>5607</v>
      </c>
      <c r="C2192" t="s">
        <v>142</v>
      </c>
      <c r="D2192">
        <v>2021</v>
      </c>
      <c r="E2192" t="s">
        <v>737</v>
      </c>
      <c r="F2192" s="2">
        <v>648.65153311315999</v>
      </c>
    </row>
    <row r="2193" spans="1:6">
      <c r="A2193" t="s">
        <v>135</v>
      </c>
      <c r="B2193">
        <v>5607</v>
      </c>
      <c r="C2193" t="s">
        <v>142</v>
      </c>
      <c r="D2193">
        <v>2021</v>
      </c>
      <c r="E2193" t="s">
        <v>744</v>
      </c>
      <c r="F2193" s="2">
        <v>0</v>
      </c>
    </row>
    <row r="2194" spans="1:6">
      <c r="A2194" t="s">
        <v>135</v>
      </c>
      <c r="B2194">
        <v>5607</v>
      </c>
      <c r="C2194" t="s">
        <v>142</v>
      </c>
      <c r="D2194">
        <v>2021</v>
      </c>
      <c r="E2194" t="s">
        <v>739</v>
      </c>
      <c r="F2194" s="2">
        <v>4208.0757019860803</v>
      </c>
    </row>
    <row r="2195" spans="1:6">
      <c r="A2195" t="s">
        <v>135</v>
      </c>
      <c r="B2195">
        <v>5607</v>
      </c>
      <c r="C2195" t="s">
        <v>142</v>
      </c>
      <c r="D2195">
        <v>2021</v>
      </c>
      <c r="E2195" t="s">
        <v>740</v>
      </c>
      <c r="F2195" s="2">
        <v>571.00694754128904</v>
      </c>
    </row>
    <row r="2196" spans="1:6">
      <c r="A2196" t="s">
        <v>135</v>
      </c>
      <c r="B2196">
        <v>5607</v>
      </c>
      <c r="C2196" t="s">
        <v>142</v>
      </c>
      <c r="D2196">
        <v>2022</v>
      </c>
      <c r="E2196" t="s">
        <v>743</v>
      </c>
      <c r="F2196" s="2">
        <v>878.67614236260295</v>
      </c>
    </row>
    <row r="2197" spans="1:6">
      <c r="A2197" t="s">
        <v>135</v>
      </c>
      <c r="B2197">
        <v>5607</v>
      </c>
      <c r="C2197" t="s">
        <v>142</v>
      </c>
      <c r="D2197">
        <v>2022</v>
      </c>
      <c r="E2197" t="s">
        <v>745</v>
      </c>
      <c r="F2197" s="2">
        <v>5911.8299995392699</v>
      </c>
    </row>
    <row r="2198" spans="1:6">
      <c r="A2198" t="s">
        <v>135</v>
      </c>
      <c r="B2198">
        <v>5607</v>
      </c>
      <c r="C2198" t="s">
        <v>142</v>
      </c>
      <c r="D2198">
        <v>2023</v>
      </c>
      <c r="E2198" t="s">
        <v>742</v>
      </c>
      <c r="F2198" s="2">
        <v>1311.3838572166701</v>
      </c>
    </row>
    <row r="2199" spans="1:6">
      <c r="A2199" t="s">
        <v>135</v>
      </c>
      <c r="B2199">
        <v>5607</v>
      </c>
      <c r="C2199" t="s">
        <v>142</v>
      </c>
      <c r="D2199">
        <v>2023</v>
      </c>
      <c r="E2199" t="s">
        <v>741</v>
      </c>
      <c r="F2199" s="2">
        <v>3573.6522207722001</v>
      </c>
    </row>
    <row r="2200" spans="1:6">
      <c r="A2200" t="s">
        <v>135</v>
      </c>
      <c r="B2200">
        <v>5607</v>
      </c>
      <c r="C2200" t="s">
        <v>142</v>
      </c>
      <c r="D2200">
        <v>2024</v>
      </c>
      <c r="E2200" t="s">
        <v>739</v>
      </c>
      <c r="F2200" s="2">
        <v>4488.8049433206297</v>
      </c>
    </row>
    <row r="2201" spans="1:6">
      <c r="A2201" t="s">
        <v>135</v>
      </c>
      <c r="B2201">
        <v>5610</v>
      </c>
      <c r="C2201" t="s">
        <v>144</v>
      </c>
      <c r="D2201">
        <v>2009</v>
      </c>
      <c r="E2201" t="s">
        <v>743</v>
      </c>
      <c r="F2201" s="2">
        <v>0</v>
      </c>
    </row>
    <row r="2202" spans="1:6">
      <c r="A2202" t="s">
        <v>135</v>
      </c>
      <c r="B2202">
        <v>5610</v>
      </c>
      <c r="C2202" t="s">
        <v>144</v>
      </c>
      <c r="D2202">
        <v>2009</v>
      </c>
      <c r="E2202" t="s">
        <v>745</v>
      </c>
      <c r="F2202" s="2">
        <v>0</v>
      </c>
    </row>
    <row r="2203" spans="1:6">
      <c r="A2203" t="s">
        <v>135</v>
      </c>
      <c r="B2203">
        <v>5610</v>
      </c>
      <c r="C2203" t="s">
        <v>144</v>
      </c>
      <c r="D2203">
        <v>2011</v>
      </c>
      <c r="E2203" t="s">
        <v>736</v>
      </c>
      <c r="F2203" s="2">
        <v>584.61172362936099</v>
      </c>
    </row>
    <row r="2204" spans="1:6">
      <c r="A2204" t="s">
        <v>135</v>
      </c>
      <c r="B2204">
        <v>5610</v>
      </c>
      <c r="C2204" t="s">
        <v>144</v>
      </c>
      <c r="D2204">
        <v>2011</v>
      </c>
      <c r="E2204" t="s">
        <v>737</v>
      </c>
      <c r="F2204" s="2">
        <v>619.78950877402303</v>
      </c>
    </row>
    <row r="2205" spans="1:6">
      <c r="A2205" t="s">
        <v>135</v>
      </c>
      <c r="B2205">
        <v>5610</v>
      </c>
      <c r="C2205" t="s">
        <v>144</v>
      </c>
      <c r="D2205">
        <v>2011</v>
      </c>
      <c r="E2205" t="s">
        <v>744</v>
      </c>
      <c r="F2205" s="2">
        <v>0</v>
      </c>
    </row>
    <row r="2206" spans="1:6">
      <c r="A2206" t="s">
        <v>135</v>
      </c>
      <c r="B2206">
        <v>5610</v>
      </c>
      <c r="C2206" t="s">
        <v>144</v>
      </c>
      <c r="D2206">
        <v>2011</v>
      </c>
      <c r="E2206" t="s">
        <v>739</v>
      </c>
      <c r="F2206" s="2">
        <v>8211.4121814097707</v>
      </c>
    </row>
    <row r="2207" spans="1:6">
      <c r="A2207" t="s">
        <v>135</v>
      </c>
      <c r="B2207">
        <v>5610</v>
      </c>
      <c r="C2207" t="s">
        <v>144</v>
      </c>
      <c r="D2207">
        <v>2013</v>
      </c>
      <c r="E2207" t="s">
        <v>742</v>
      </c>
      <c r="F2207" s="2">
        <v>1192.73334799649</v>
      </c>
    </row>
    <row r="2208" spans="1:6">
      <c r="A2208" t="s">
        <v>135</v>
      </c>
      <c r="B2208">
        <v>5610</v>
      </c>
      <c r="C2208" t="s">
        <v>144</v>
      </c>
      <c r="D2208">
        <v>2015</v>
      </c>
      <c r="E2208" t="s">
        <v>740</v>
      </c>
      <c r="F2208" s="2">
        <v>457.90141977189501</v>
      </c>
    </row>
    <row r="2209" spans="1:6">
      <c r="A2209" t="s">
        <v>135</v>
      </c>
      <c r="B2209">
        <v>5610</v>
      </c>
      <c r="C2209" t="s">
        <v>144</v>
      </c>
      <c r="D2209">
        <v>2015</v>
      </c>
      <c r="E2209" t="s">
        <v>745</v>
      </c>
      <c r="F2209" s="2">
        <v>0</v>
      </c>
    </row>
    <row r="2210" spans="1:6">
      <c r="A2210" t="s">
        <v>135</v>
      </c>
      <c r="B2210">
        <v>5610</v>
      </c>
      <c r="C2210" t="s">
        <v>144</v>
      </c>
      <c r="D2210">
        <v>2016</v>
      </c>
      <c r="E2210" t="s">
        <v>742</v>
      </c>
      <c r="F2210" s="2">
        <v>985.05125577064803</v>
      </c>
    </row>
    <row r="2211" spans="1:6">
      <c r="A2211" t="s">
        <v>135</v>
      </c>
      <c r="B2211">
        <v>5610</v>
      </c>
      <c r="C2211" t="s">
        <v>144</v>
      </c>
      <c r="D2211">
        <v>2017</v>
      </c>
      <c r="E2211" t="s">
        <v>736</v>
      </c>
      <c r="F2211" s="2">
        <v>463.25377852902199</v>
      </c>
    </row>
    <row r="2212" spans="1:6">
      <c r="A2212" t="s">
        <v>135</v>
      </c>
      <c r="B2212">
        <v>5610</v>
      </c>
      <c r="C2212" t="s">
        <v>144</v>
      </c>
      <c r="D2212">
        <v>2017</v>
      </c>
      <c r="E2212" t="s">
        <v>737</v>
      </c>
      <c r="F2212" s="2">
        <v>546.37751490099299</v>
      </c>
    </row>
    <row r="2213" spans="1:6">
      <c r="A2213" t="s">
        <v>135</v>
      </c>
      <c r="B2213">
        <v>5610</v>
      </c>
      <c r="C2213" t="s">
        <v>144</v>
      </c>
      <c r="D2213">
        <v>2017</v>
      </c>
      <c r="E2213" t="s">
        <v>738</v>
      </c>
      <c r="F2213" s="2">
        <v>0</v>
      </c>
    </row>
    <row r="2214" spans="1:6">
      <c r="A2214" t="s">
        <v>135</v>
      </c>
      <c r="B2214">
        <v>5610</v>
      </c>
      <c r="C2214" t="s">
        <v>144</v>
      </c>
      <c r="D2214">
        <v>2017</v>
      </c>
      <c r="E2214" t="s">
        <v>741</v>
      </c>
      <c r="F2214" s="2">
        <v>5454.8757771907904</v>
      </c>
    </row>
    <row r="2215" spans="1:6">
      <c r="A2215" t="s">
        <v>135</v>
      </c>
      <c r="B2215">
        <v>5610</v>
      </c>
      <c r="C2215" t="s">
        <v>144</v>
      </c>
      <c r="D2215">
        <v>2018</v>
      </c>
      <c r="E2215" t="s">
        <v>744</v>
      </c>
      <c r="F2215" s="2">
        <v>0</v>
      </c>
    </row>
    <row r="2216" spans="1:6">
      <c r="A2216" t="s">
        <v>135</v>
      </c>
      <c r="B2216">
        <v>5610</v>
      </c>
      <c r="C2216" t="s">
        <v>144</v>
      </c>
      <c r="D2216">
        <v>2018</v>
      </c>
      <c r="E2216" t="s">
        <v>740</v>
      </c>
      <c r="F2216" s="2">
        <v>408.28350542694102</v>
      </c>
    </row>
    <row r="2217" spans="1:6">
      <c r="A2217" t="s">
        <v>135</v>
      </c>
      <c r="B2217">
        <v>5610</v>
      </c>
      <c r="C2217" t="s">
        <v>144</v>
      </c>
      <c r="D2217">
        <v>2019</v>
      </c>
      <c r="E2217" t="s">
        <v>742</v>
      </c>
      <c r="F2217" s="2">
        <v>1512.94350007348</v>
      </c>
    </row>
    <row r="2218" spans="1:6">
      <c r="A2218" t="s">
        <v>135</v>
      </c>
      <c r="B2218">
        <v>5610</v>
      </c>
      <c r="C2218" t="s">
        <v>144</v>
      </c>
      <c r="D2218">
        <v>2019</v>
      </c>
      <c r="E2218" t="s">
        <v>743</v>
      </c>
      <c r="F2218" s="2">
        <v>0</v>
      </c>
    </row>
    <row r="2219" spans="1:6">
      <c r="A2219" t="s">
        <v>135</v>
      </c>
      <c r="B2219">
        <v>5610</v>
      </c>
      <c r="C2219" t="s">
        <v>144</v>
      </c>
      <c r="D2219">
        <v>2020</v>
      </c>
      <c r="E2219" t="s">
        <v>738</v>
      </c>
      <c r="F2219" s="2">
        <v>0</v>
      </c>
    </row>
    <row r="2220" spans="1:6">
      <c r="A2220" t="s">
        <v>135</v>
      </c>
      <c r="B2220">
        <v>5610</v>
      </c>
      <c r="C2220" t="s">
        <v>144</v>
      </c>
      <c r="D2220">
        <v>2020</v>
      </c>
      <c r="E2220" t="s">
        <v>741</v>
      </c>
      <c r="F2220" s="2">
        <v>5595.0005790822797</v>
      </c>
    </row>
    <row r="2221" spans="1:6">
      <c r="A2221" t="s">
        <v>135</v>
      </c>
      <c r="B2221">
        <v>5610</v>
      </c>
      <c r="C2221" t="s">
        <v>144</v>
      </c>
      <c r="D2221">
        <v>2021</v>
      </c>
      <c r="E2221" t="s">
        <v>737</v>
      </c>
      <c r="F2221" s="2">
        <v>432.15524706009302</v>
      </c>
    </row>
    <row r="2222" spans="1:6">
      <c r="A2222" t="s">
        <v>135</v>
      </c>
      <c r="B2222">
        <v>5610</v>
      </c>
      <c r="C2222" t="s">
        <v>144</v>
      </c>
      <c r="D2222">
        <v>2021</v>
      </c>
      <c r="E2222" t="s">
        <v>744</v>
      </c>
      <c r="F2222" s="2">
        <v>0</v>
      </c>
    </row>
    <row r="2223" spans="1:6">
      <c r="A2223" t="s">
        <v>135</v>
      </c>
      <c r="B2223">
        <v>5610</v>
      </c>
      <c r="C2223" t="s">
        <v>144</v>
      </c>
      <c r="D2223">
        <v>2021</v>
      </c>
      <c r="E2223" t="s">
        <v>739</v>
      </c>
      <c r="F2223" s="2">
        <v>6847.73016450051</v>
      </c>
    </row>
    <row r="2224" spans="1:6">
      <c r="A2224" t="s">
        <v>135</v>
      </c>
      <c r="B2224">
        <v>5610</v>
      </c>
      <c r="C2224" t="s">
        <v>144</v>
      </c>
      <c r="D2224">
        <v>2021</v>
      </c>
      <c r="E2224" t="s">
        <v>740</v>
      </c>
      <c r="F2224" s="2">
        <v>245.61651234611</v>
      </c>
    </row>
    <row r="2225" spans="1:6">
      <c r="A2225" t="s">
        <v>135</v>
      </c>
      <c r="B2225">
        <v>5610</v>
      </c>
      <c r="C2225" t="s">
        <v>144</v>
      </c>
      <c r="D2225">
        <v>2022</v>
      </c>
      <c r="E2225" t="s">
        <v>743</v>
      </c>
      <c r="F2225" s="2">
        <v>0</v>
      </c>
    </row>
    <row r="2226" spans="1:6">
      <c r="A2226" t="s">
        <v>135</v>
      </c>
      <c r="B2226">
        <v>5610</v>
      </c>
      <c r="C2226" t="s">
        <v>144</v>
      </c>
      <c r="D2226">
        <v>2022</v>
      </c>
      <c r="E2226" t="s">
        <v>745</v>
      </c>
      <c r="F2226" s="2">
        <v>0.72587327053464601</v>
      </c>
    </row>
    <row r="2227" spans="1:6">
      <c r="A2227" t="s">
        <v>135</v>
      </c>
      <c r="B2227">
        <v>5610</v>
      </c>
      <c r="C2227" t="s">
        <v>144</v>
      </c>
      <c r="D2227">
        <v>2023</v>
      </c>
      <c r="E2227" t="s">
        <v>738</v>
      </c>
      <c r="F2227" s="2">
        <v>0</v>
      </c>
    </row>
    <row r="2228" spans="1:6">
      <c r="A2228" t="s">
        <v>135</v>
      </c>
      <c r="B2228">
        <v>5610</v>
      </c>
      <c r="C2228" t="s">
        <v>144</v>
      </c>
      <c r="D2228">
        <v>2023</v>
      </c>
      <c r="E2228" t="s">
        <v>741</v>
      </c>
      <c r="F2228" s="2">
        <v>5775.2778070108297</v>
      </c>
    </row>
    <row r="2229" spans="1:6">
      <c r="A2229" t="s">
        <v>135</v>
      </c>
      <c r="B2229">
        <v>5610</v>
      </c>
      <c r="C2229" t="s">
        <v>144</v>
      </c>
      <c r="D2229">
        <v>2024</v>
      </c>
      <c r="E2229" t="s">
        <v>736</v>
      </c>
      <c r="F2229" s="2">
        <v>299.94395444187103</v>
      </c>
    </row>
    <row r="2230" spans="1:6">
      <c r="A2230" t="s">
        <v>135</v>
      </c>
      <c r="B2230">
        <v>5610</v>
      </c>
      <c r="C2230" t="s">
        <v>144</v>
      </c>
      <c r="D2230">
        <v>2024</v>
      </c>
      <c r="E2230" t="s">
        <v>737</v>
      </c>
      <c r="F2230" s="2">
        <v>392.59438119808499</v>
      </c>
    </row>
    <row r="2231" spans="1:6">
      <c r="A2231" t="s">
        <v>135</v>
      </c>
      <c r="B2231">
        <v>5610</v>
      </c>
      <c r="C2231" t="s">
        <v>144</v>
      </c>
      <c r="D2231">
        <v>2024</v>
      </c>
      <c r="E2231" t="s">
        <v>739</v>
      </c>
      <c r="F2231" s="2">
        <v>7275.9916620345903</v>
      </c>
    </row>
    <row r="2232" spans="1:6">
      <c r="A2232" t="s">
        <v>135</v>
      </c>
      <c r="B2232">
        <v>5612</v>
      </c>
      <c r="C2232" t="s">
        <v>146</v>
      </c>
      <c r="D2232">
        <v>2009</v>
      </c>
      <c r="E2232" t="s">
        <v>738</v>
      </c>
      <c r="F2232" s="2">
        <v>0</v>
      </c>
    </row>
    <row r="2233" spans="1:6">
      <c r="A2233" t="s">
        <v>135</v>
      </c>
      <c r="B2233">
        <v>5612</v>
      </c>
      <c r="C2233" t="s">
        <v>146</v>
      </c>
      <c r="D2233">
        <v>2009</v>
      </c>
      <c r="E2233" t="s">
        <v>739</v>
      </c>
      <c r="F2233" s="2">
        <v>1924.7282702638299</v>
      </c>
    </row>
    <row r="2234" spans="1:6">
      <c r="A2234" t="s">
        <v>135</v>
      </c>
      <c r="B2234">
        <v>5612</v>
      </c>
      <c r="C2234" t="s">
        <v>146</v>
      </c>
      <c r="D2234">
        <v>2009</v>
      </c>
      <c r="E2234" t="s">
        <v>741</v>
      </c>
      <c r="F2234" s="2">
        <v>7001.71085832676</v>
      </c>
    </row>
    <row r="2235" spans="1:6">
      <c r="A2235" t="s">
        <v>135</v>
      </c>
      <c r="B2235">
        <v>5612</v>
      </c>
      <c r="C2235" t="s">
        <v>146</v>
      </c>
      <c r="D2235">
        <v>2011</v>
      </c>
      <c r="E2235" t="s">
        <v>743</v>
      </c>
      <c r="F2235" s="2">
        <v>0</v>
      </c>
    </row>
    <row r="2236" spans="1:6">
      <c r="A2236" t="s">
        <v>135</v>
      </c>
      <c r="B2236">
        <v>5612</v>
      </c>
      <c r="C2236" t="s">
        <v>146</v>
      </c>
      <c r="D2236">
        <v>2013</v>
      </c>
      <c r="E2236" t="s">
        <v>736</v>
      </c>
      <c r="F2236" s="2">
        <v>986.93486743505105</v>
      </c>
    </row>
    <row r="2237" spans="1:6">
      <c r="A2237" t="s">
        <v>135</v>
      </c>
      <c r="B2237">
        <v>5612</v>
      </c>
      <c r="C2237" t="s">
        <v>146</v>
      </c>
      <c r="D2237">
        <v>2013</v>
      </c>
      <c r="E2237" t="s">
        <v>737</v>
      </c>
      <c r="F2237" s="2">
        <v>655.55174028251804</v>
      </c>
    </row>
    <row r="2238" spans="1:6">
      <c r="A2238" t="s">
        <v>135</v>
      </c>
      <c r="B2238">
        <v>5612</v>
      </c>
      <c r="C2238" t="s">
        <v>146</v>
      </c>
      <c r="D2238">
        <v>2013</v>
      </c>
      <c r="E2238" t="s">
        <v>744</v>
      </c>
      <c r="F2238" s="2">
        <v>0</v>
      </c>
    </row>
    <row r="2239" spans="1:6">
      <c r="A2239" t="s">
        <v>135</v>
      </c>
      <c r="B2239">
        <v>5612</v>
      </c>
      <c r="C2239" t="s">
        <v>146</v>
      </c>
      <c r="D2239">
        <v>2013</v>
      </c>
      <c r="E2239" t="s">
        <v>740</v>
      </c>
      <c r="F2239" s="2">
        <v>1244.70537525795</v>
      </c>
    </row>
    <row r="2240" spans="1:6">
      <c r="A2240" t="s">
        <v>135</v>
      </c>
      <c r="B2240">
        <v>5612</v>
      </c>
      <c r="C2240" t="s">
        <v>146</v>
      </c>
      <c r="D2240">
        <v>2013</v>
      </c>
      <c r="E2240" t="s">
        <v>745</v>
      </c>
      <c r="F2240" s="2">
        <v>0</v>
      </c>
    </row>
    <row r="2241" spans="1:6">
      <c r="A2241" t="s">
        <v>135</v>
      </c>
      <c r="B2241">
        <v>5612</v>
      </c>
      <c r="C2241" t="s">
        <v>146</v>
      </c>
      <c r="D2241">
        <v>2015</v>
      </c>
      <c r="E2241" t="s">
        <v>742</v>
      </c>
      <c r="F2241" s="2">
        <v>1699.7972610397101</v>
      </c>
    </row>
    <row r="2242" spans="1:6">
      <c r="A2242" t="s">
        <v>135</v>
      </c>
      <c r="B2242">
        <v>5612</v>
      </c>
      <c r="C2242" t="s">
        <v>146</v>
      </c>
      <c r="D2242">
        <v>2016</v>
      </c>
      <c r="E2242" t="s">
        <v>736</v>
      </c>
      <c r="F2242" s="2">
        <v>890.28984979402605</v>
      </c>
    </row>
    <row r="2243" spans="1:6">
      <c r="A2243" t="s">
        <v>135</v>
      </c>
      <c r="B2243">
        <v>5612</v>
      </c>
      <c r="C2243" t="s">
        <v>146</v>
      </c>
      <c r="D2243">
        <v>2016</v>
      </c>
      <c r="E2243" t="s">
        <v>737</v>
      </c>
      <c r="F2243" s="2">
        <v>733.87533149148101</v>
      </c>
    </row>
    <row r="2244" spans="1:6">
      <c r="A2244" t="s">
        <v>135</v>
      </c>
      <c r="B2244">
        <v>5612</v>
      </c>
      <c r="C2244" t="s">
        <v>146</v>
      </c>
      <c r="D2244">
        <v>2016</v>
      </c>
      <c r="E2244" t="s">
        <v>740</v>
      </c>
      <c r="F2244" s="2">
        <v>923.27126276694105</v>
      </c>
    </row>
    <row r="2245" spans="1:6">
      <c r="A2245" t="s">
        <v>135</v>
      </c>
      <c r="B2245">
        <v>5612</v>
      </c>
      <c r="C2245" t="s">
        <v>146</v>
      </c>
      <c r="D2245">
        <v>2018</v>
      </c>
      <c r="E2245" t="s">
        <v>742</v>
      </c>
      <c r="F2245" s="2">
        <v>1206.1950660818</v>
      </c>
    </row>
    <row r="2246" spans="1:6">
      <c r="A2246" t="s">
        <v>135</v>
      </c>
      <c r="B2246">
        <v>5612</v>
      </c>
      <c r="C2246" t="s">
        <v>146</v>
      </c>
      <c r="D2246">
        <v>2019</v>
      </c>
      <c r="E2246" t="s">
        <v>736</v>
      </c>
      <c r="F2246" s="2">
        <v>820.92529140017405</v>
      </c>
    </row>
    <row r="2247" spans="1:6">
      <c r="A2247" t="s">
        <v>135</v>
      </c>
      <c r="B2247">
        <v>5612</v>
      </c>
      <c r="C2247" t="s">
        <v>146</v>
      </c>
      <c r="D2247">
        <v>2019</v>
      </c>
      <c r="E2247" t="s">
        <v>737</v>
      </c>
      <c r="F2247" s="2">
        <v>638.345353007526</v>
      </c>
    </row>
    <row r="2248" spans="1:6">
      <c r="A2248" t="s">
        <v>135</v>
      </c>
      <c r="B2248">
        <v>5612</v>
      </c>
      <c r="C2248" t="s">
        <v>146</v>
      </c>
      <c r="D2248">
        <v>2019</v>
      </c>
      <c r="E2248" t="s">
        <v>738</v>
      </c>
      <c r="F2248" s="2">
        <v>0</v>
      </c>
    </row>
    <row r="2249" spans="1:6">
      <c r="A2249" t="s">
        <v>135</v>
      </c>
      <c r="B2249">
        <v>5612</v>
      </c>
      <c r="C2249" t="s">
        <v>146</v>
      </c>
      <c r="D2249">
        <v>2019</v>
      </c>
      <c r="E2249" t="s">
        <v>739</v>
      </c>
      <c r="F2249" s="2">
        <v>1238.45237231294</v>
      </c>
    </row>
    <row r="2250" spans="1:6">
      <c r="A2250" t="s">
        <v>135</v>
      </c>
      <c r="B2250">
        <v>5612</v>
      </c>
      <c r="C2250" t="s">
        <v>146</v>
      </c>
      <c r="D2250">
        <v>2019</v>
      </c>
      <c r="E2250" t="s">
        <v>740</v>
      </c>
      <c r="F2250" s="2">
        <v>753.26983201806297</v>
      </c>
    </row>
    <row r="2251" spans="1:6">
      <c r="A2251" t="s">
        <v>135</v>
      </c>
      <c r="B2251">
        <v>5612</v>
      </c>
      <c r="C2251" t="s">
        <v>146</v>
      </c>
      <c r="D2251">
        <v>2019</v>
      </c>
      <c r="E2251" t="s">
        <v>741</v>
      </c>
      <c r="F2251" s="2">
        <v>6706.8515772821402</v>
      </c>
    </row>
    <row r="2252" spans="1:6">
      <c r="A2252" t="s">
        <v>135</v>
      </c>
      <c r="B2252">
        <v>5612</v>
      </c>
      <c r="C2252" t="s">
        <v>146</v>
      </c>
      <c r="D2252">
        <v>2020</v>
      </c>
      <c r="E2252" t="s">
        <v>744</v>
      </c>
      <c r="F2252" s="2">
        <v>0</v>
      </c>
    </row>
    <row r="2253" spans="1:6">
      <c r="A2253" t="s">
        <v>135</v>
      </c>
      <c r="B2253">
        <v>5612</v>
      </c>
      <c r="C2253" t="s">
        <v>146</v>
      </c>
      <c r="D2253">
        <v>2020</v>
      </c>
      <c r="E2253" t="s">
        <v>745</v>
      </c>
      <c r="F2253" s="2">
        <v>1.6568469031956199</v>
      </c>
    </row>
    <row r="2254" spans="1:6">
      <c r="A2254" t="s">
        <v>135</v>
      </c>
      <c r="B2254">
        <v>5612</v>
      </c>
      <c r="C2254" t="s">
        <v>146</v>
      </c>
      <c r="D2254">
        <v>2021</v>
      </c>
      <c r="E2254" t="s">
        <v>742</v>
      </c>
      <c r="F2254" s="2">
        <v>1093.6127896201399</v>
      </c>
    </row>
    <row r="2255" spans="1:6">
      <c r="A2255" t="s">
        <v>135</v>
      </c>
      <c r="B2255">
        <v>5612</v>
      </c>
      <c r="C2255" t="s">
        <v>146</v>
      </c>
      <c r="D2255">
        <v>2021</v>
      </c>
      <c r="E2255" t="s">
        <v>743</v>
      </c>
      <c r="F2255" s="2">
        <v>0</v>
      </c>
    </row>
    <row r="2256" spans="1:6">
      <c r="A2256" t="s">
        <v>135</v>
      </c>
      <c r="B2256">
        <v>5612</v>
      </c>
      <c r="C2256" t="s">
        <v>146</v>
      </c>
      <c r="D2256">
        <v>2022</v>
      </c>
      <c r="E2256" t="s">
        <v>738</v>
      </c>
      <c r="F2256" s="2">
        <v>0</v>
      </c>
    </row>
    <row r="2257" spans="1:6">
      <c r="A2257" t="s">
        <v>135</v>
      </c>
      <c r="B2257">
        <v>5612</v>
      </c>
      <c r="C2257" t="s">
        <v>146</v>
      </c>
      <c r="D2257">
        <v>2022</v>
      </c>
      <c r="E2257" t="s">
        <v>739</v>
      </c>
      <c r="F2257" s="2">
        <v>1331.8152583661799</v>
      </c>
    </row>
    <row r="2258" spans="1:6">
      <c r="A2258" t="s">
        <v>135</v>
      </c>
      <c r="B2258">
        <v>5612</v>
      </c>
      <c r="C2258" t="s">
        <v>146</v>
      </c>
      <c r="D2258">
        <v>2022</v>
      </c>
      <c r="E2258" t="s">
        <v>741</v>
      </c>
      <c r="F2258" s="2">
        <v>6857.5671135602997</v>
      </c>
    </row>
    <row r="2259" spans="1:6">
      <c r="A2259" t="s">
        <v>135</v>
      </c>
      <c r="B2259">
        <v>5612</v>
      </c>
      <c r="C2259" t="s">
        <v>146</v>
      </c>
      <c r="D2259">
        <v>2023</v>
      </c>
      <c r="E2259" t="s">
        <v>737</v>
      </c>
      <c r="F2259" s="2">
        <v>495.11731152243601</v>
      </c>
    </row>
    <row r="2260" spans="1:6">
      <c r="A2260" t="s">
        <v>135</v>
      </c>
      <c r="B2260">
        <v>5612</v>
      </c>
      <c r="C2260" t="s">
        <v>146</v>
      </c>
      <c r="D2260">
        <v>2023</v>
      </c>
      <c r="E2260" t="s">
        <v>744</v>
      </c>
      <c r="F2260" s="2">
        <v>0</v>
      </c>
    </row>
    <row r="2261" spans="1:6">
      <c r="A2261" t="s">
        <v>135</v>
      </c>
      <c r="B2261">
        <v>5612</v>
      </c>
      <c r="C2261" t="s">
        <v>146</v>
      </c>
      <c r="D2261">
        <v>2023</v>
      </c>
      <c r="E2261" t="s">
        <v>745</v>
      </c>
      <c r="F2261" s="2">
        <v>121.47331170690801</v>
      </c>
    </row>
    <row r="2262" spans="1:6">
      <c r="A2262" t="s">
        <v>135</v>
      </c>
      <c r="B2262">
        <v>5612</v>
      </c>
      <c r="C2262" t="s">
        <v>146</v>
      </c>
      <c r="D2262">
        <v>2024</v>
      </c>
      <c r="E2262" t="s">
        <v>743</v>
      </c>
      <c r="F2262" s="2">
        <v>0</v>
      </c>
    </row>
    <row r="2263" spans="1:6">
      <c r="A2263" t="s">
        <v>135</v>
      </c>
      <c r="B2263">
        <v>5614</v>
      </c>
      <c r="C2263" t="s">
        <v>148</v>
      </c>
      <c r="D2263">
        <v>2009</v>
      </c>
      <c r="E2263" t="s">
        <v>742</v>
      </c>
      <c r="F2263" s="2">
        <v>217.674191602023</v>
      </c>
    </row>
    <row r="2264" spans="1:6">
      <c r="A2264" t="s">
        <v>135</v>
      </c>
      <c r="B2264">
        <v>5614</v>
      </c>
      <c r="C2264" t="s">
        <v>148</v>
      </c>
      <c r="D2264">
        <v>2009</v>
      </c>
      <c r="E2264" t="s">
        <v>738</v>
      </c>
      <c r="F2264" s="2">
        <v>0</v>
      </c>
    </row>
    <row r="2265" spans="1:6">
      <c r="A2265" t="s">
        <v>135</v>
      </c>
      <c r="B2265">
        <v>5614</v>
      </c>
      <c r="C2265" t="s">
        <v>148</v>
      </c>
      <c r="D2265">
        <v>2009</v>
      </c>
      <c r="E2265" t="s">
        <v>741</v>
      </c>
      <c r="F2265" s="2">
        <v>756.99940511029502</v>
      </c>
    </row>
    <row r="2266" spans="1:6">
      <c r="A2266" t="s">
        <v>135</v>
      </c>
      <c r="B2266">
        <v>5614</v>
      </c>
      <c r="C2266" t="s">
        <v>148</v>
      </c>
      <c r="D2266">
        <v>2011</v>
      </c>
      <c r="E2266" t="s">
        <v>745</v>
      </c>
      <c r="F2266" s="2">
        <v>25462.9185849567</v>
      </c>
    </row>
    <row r="2267" spans="1:6">
      <c r="A2267" t="s">
        <v>135</v>
      </c>
      <c r="B2267">
        <v>5614</v>
      </c>
      <c r="C2267" t="s">
        <v>148</v>
      </c>
      <c r="D2267">
        <v>2013</v>
      </c>
      <c r="E2267" t="s">
        <v>744</v>
      </c>
      <c r="F2267" s="2">
        <v>0</v>
      </c>
    </row>
    <row r="2268" spans="1:6">
      <c r="A2268" t="s">
        <v>135</v>
      </c>
      <c r="B2268">
        <v>5614</v>
      </c>
      <c r="C2268" t="s">
        <v>148</v>
      </c>
      <c r="D2268">
        <v>2013</v>
      </c>
      <c r="E2268" t="s">
        <v>739</v>
      </c>
      <c r="F2268" s="2">
        <v>1737.1481605378201</v>
      </c>
    </row>
    <row r="2269" spans="1:6">
      <c r="A2269" t="s">
        <v>135</v>
      </c>
      <c r="B2269">
        <v>5614</v>
      </c>
      <c r="C2269" t="s">
        <v>148</v>
      </c>
      <c r="D2269">
        <v>2013</v>
      </c>
      <c r="E2269" t="s">
        <v>740</v>
      </c>
      <c r="F2269" s="2">
        <v>154.807964947551</v>
      </c>
    </row>
    <row r="2270" spans="1:6">
      <c r="A2270" t="s">
        <v>135</v>
      </c>
      <c r="B2270">
        <v>5614</v>
      </c>
      <c r="C2270" t="s">
        <v>148</v>
      </c>
      <c r="D2270">
        <v>2015</v>
      </c>
      <c r="E2270" t="s">
        <v>738</v>
      </c>
      <c r="F2270" s="2">
        <v>0</v>
      </c>
    </row>
    <row r="2271" spans="1:6">
      <c r="A2271" t="s">
        <v>135</v>
      </c>
      <c r="B2271">
        <v>5614</v>
      </c>
      <c r="C2271" t="s">
        <v>148</v>
      </c>
      <c r="D2271">
        <v>2015</v>
      </c>
      <c r="E2271" t="s">
        <v>743</v>
      </c>
      <c r="F2271" s="2">
        <v>0</v>
      </c>
    </row>
    <row r="2272" spans="1:6">
      <c r="A2272" t="s">
        <v>135</v>
      </c>
      <c r="B2272">
        <v>5614</v>
      </c>
      <c r="C2272" t="s">
        <v>148</v>
      </c>
      <c r="D2272">
        <v>2015</v>
      </c>
      <c r="E2272" t="s">
        <v>741</v>
      </c>
      <c r="F2272" s="2">
        <v>790.85495137457201</v>
      </c>
    </row>
    <row r="2273" spans="1:6">
      <c r="A2273" t="s">
        <v>135</v>
      </c>
      <c r="B2273">
        <v>5614</v>
      </c>
      <c r="C2273" t="s">
        <v>148</v>
      </c>
      <c r="D2273">
        <v>2016</v>
      </c>
      <c r="E2273" t="s">
        <v>744</v>
      </c>
      <c r="F2273" s="2">
        <v>0</v>
      </c>
    </row>
    <row r="2274" spans="1:6">
      <c r="A2274" t="s">
        <v>135</v>
      </c>
      <c r="B2274">
        <v>5614</v>
      </c>
      <c r="C2274" t="s">
        <v>148</v>
      </c>
      <c r="D2274">
        <v>2016</v>
      </c>
      <c r="E2274" t="s">
        <v>739</v>
      </c>
      <c r="F2274" s="2">
        <v>1822.21544322606</v>
      </c>
    </row>
    <row r="2275" spans="1:6">
      <c r="A2275" t="s">
        <v>135</v>
      </c>
      <c r="B2275">
        <v>5614</v>
      </c>
      <c r="C2275" t="s">
        <v>148</v>
      </c>
      <c r="D2275">
        <v>2017</v>
      </c>
      <c r="E2275" t="s">
        <v>736</v>
      </c>
      <c r="F2275" s="2">
        <v>39.938566127408102</v>
      </c>
    </row>
    <row r="2276" spans="1:6">
      <c r="A2276" t="s">
        <v>135</v>
      </c>
      <c r="B2276">
        <v>5614</v>
      </c>
      <c r="C2276" t="s">
        <v>148</v>
      </c>
      <c r="D2276">
        <v>2017</v>
      </c>
      <c r="E2276" t="s">
        <v>737</v>
      </c>
      <c r="F2276" s="2">
        <v>122.73392205892</v>
      </c>
    </row>
    <row r="2277" spans="1:6">
      <c r="A2277" t="s">
        <v>135</v>
      </c>
      <c r="B2277">
        <v>5614</v>
      </c>
      <c r="C2277" t="s">
        <v>148</v>
      </c>
      <c r="D2277">
        <v>2017</v>
      </c>
      <c r="E2277" t="s">
        <v>745</v>
      </c>
      <c r="F2277" s="2">
        <v>27637.825445940802</v>
      </c>
    </row>
    <row r="2278" spans="1:6">
      <c r="A2278" t="s">
        <v>135</v>
      </c>
      <c r="B2278">
        <v>5614</v>
      </c>
      <c r="C2278" t="s">
        <v>148</v>
      </c>
      <c r="D2278">
        <v>2018</v>
      </c>
      <c r="E2278" t="s">
        <v>743</v>
      </c>
      <c r="F2278" s="2">
        <v>0</v>
      </c>
    </row>
    <row r="2279" spans="1:6">
      <c r="A2279" t="s">
        <v>135</v>
      </c>
      <c r="B2279">
        <v>5614</v>
      </c>
      <c r="C2279" t="s">
        <v>148</v>
      </c>
      <c r="D2279">
        <v>2019</v>
      </c>
      <c r="E2279" t="s">
        <v>742</v>
      </c>
      <c r="F2279" s="2">
        <v>164.60314302852899</v>
      </c>
    </row>
    <row r="2280" spans="1:6">
      <c r="A2280" t="s">
        <v>135</v>
      </c>
      <c r="B2280">
        <v>5614</v>
      </c>
      <c r="C2280" t="s">
        <v>148</v>
      </c>
      <c r="D2280">
        <v>2019</v>
      </c>
      <c r="E2280" t="s">
        <v>739</v>
      </c>
      <c r="F2280" s="2">
        <v>1717.1638120861601</v>
      </c>
    </row>
    <row r="2281" spans="1:6">
      <c r="A2281" t="s">
        <v>135</v>
      </c>
      <c r="B2281">
        <v>5614</v>
      </c>
      <c r="C2281" t="s">
        <v>148</v>
      </c>
      <c r="D2281">
        <v>2020</v>
      </c>
      <c r="E2281" t="s">
        <v>736</v>
      </c>
      <c r="F2281" s="2">
        <v>122.83744143151699</v>
      </c>
    </row>
    <row r="2282" spans="1:6">
      <c r="A2282" t="s">
        <v>135</v>
      </c>
      <c r="B2282">
        <v>5614</v>
      </c>
      <c r="C2282" t="s">
        <v>148</v>
      </c>
      <c r="D2282">
        <v>2020</v>
      </c>
      <c r="E2282" t="s">
        <v>737</v>
      </c>
      <c r="F2282" s="2">
        <v>103.389025784046</v>
      </c>
    </row>
    <row r="2283" spans="1:6">
      <c r="A2283" t="s">
        <v>135</v>
      </c>
      <c r="B2283">
        <v>5614</v>
      </c>
      <c r="C2283" t="s">
        <v>148</v>
      </c>
      <c r="D2283">
        <v>2020</v>
      </c>
      <c r="E2283" t="s">
        <v>740</v>
      </c>
      <c r="F2283" s="2">
        <v>320.34848462060597</v>
      </c>
    </row>
    <row r="2284" spans="1:6">
      <c r="A2284" t="s">
        <v>135</v>
      </c>
      <c r="B2284">
        <v>5614</v>
      </c>
      <c r="C2284" t="s">
        <v>148</v>
      </c>
      <c r="D2284">
        <v>2020</v>
      </c>
      <c r="E2284" t="s">
        <v>745</v>
      </c>
      <c r="F2284" s="2">
        <v>25897.3415171612</v>
      </c>
    </row>
    <row r="2285" spans="1:6">
      <c r="A2285" t="s">
        <v>135</v>
      </c>
      <c r="B2285">
        <v>5614</v>
      </c>
      <c r="C2285" t="s">
        <v>148</v>
      </c>
      <c r="D2285">
        <v>2021</v>
      </c>
      <c r="E2285" t="s">
        <v>743</v>
      </c>
      <c r="F2285" s="2">
        <v>0</v>
      </c>
    </row>
    <row r="2286" spans="1:6">
      <c r="A2286" t="s">
        <v>135</v>
      </c>
      <c r="B2286">
        <v>5614</v>
      </c>
      <c r="C2286" t="s">
        <v>148</v>
      </c>
      <c r="D2286">
        <v>2022</v>
      </c>
      <c r="E2286" t="s">
        <v>742</v>
      </c>
      <c r="F2286" s="2">
        <v>218.09723884486701</v>
      </c>
    </row>
    <row r="2287" spans="1:6">
      <c r="A2287" t="s">
        <v>135</v>
      </c>
      <c r="B2287">
        <v>5614</v>
      </c>
      <c r="C2287" t="s">
        <v>148</v>
      </c>
      <c r="D2287">
        <v>2022</v>
      </c>
      <c r="E2287" t="s">
        <v>738</v>
      </c>
      <c r="F2287" s="2">
        <v>0</v>
      </c>
    </row>
    <row r="2288" spans="1:6">
      <c r="A2288" t="s">
        <v>135</v>
      </c>
      <c r="B2288">
        <v>5614</v>
      </c>
      <c r="C2288" t="s">
        <v>148</v>
      </c>
      <c r="D2288">
        <v>2022</v>
      </c>
      <c r="E2288" t="s">
        <v>741</v>
      </c>
      <c r="F2288" s="2">
        <v>734.96634753181195</v>
      </c>
    </row>
    <row r="2289" spans="1:6">
      <c r="A2289" t="s">
        <v>135</v>
      </c>
      <c r="B2289">
        <v>5614</v>
      </c>
      <c r="C2289" t="s">
        <v>148</v>
      </c>
      <c r="D2289">
        <v>2023</v>
      </c>
      <c r="E2289" t="s">
        <v>736</v>
      </c>
      <c r="F2289" s="2">
        <v>31.5019125112597</v>
      </c>
    </row>
    <row r="2290" spans="1:6">
      <c r="A2290" t="s">
        <v>135</v>
      </c>
      <c r="B2290">
        <v>5614</v>
      </c>
      <c r="C2290" t="s">
        <v>148</v>
      </c>
      <c r="D2290">
        <v>2023</v>
      </c>
      <c r="E2290" t="s">
        <v>737</v>
      </c>
      <c r="F2290" s="2">
        <v>93.870054520588496</v>
      </c>
    </row>
    <row r="2291" spans="1:6">
      <c r="A2291" t="s">
        <v>135</v>
      </c>
      <c r="B2291">
        <v>5614</v>
      </c>
      <c r="C2291" t="s">
        <v>148</v>
      </c>
      <c r="D2291">
        <v>2023</v>
      </c>
      <c r="E2291" t="s">
        <v>744</v>
      </c>
      <c r="F2291" s="2">
        <v>969.97454249999998</v>
      </c>
    </row>
    <row r="2292" spans="1:6">
      <c r="A2292" t="s">
        <v>135</v>
      </c>
      <c r="B2292">
        <v>5614</v>
      </c>
      <c r="C2292" t="s">
        <v>148</v>
      </c>
      <c r="D2292">
        <v>2023</v>
      </c>
      <c r="E2292" t="s">
        <v>740</v>
      </c>
      <c r="F2292" s="2">
        <v>828.66784708408602</v>
      </c>
    </row>
    <row r="2293" spans="1:6">
      <c r="A2293" t="s">
        <v>135</v>
      </c>
      <c r="B2293">
        <v>5616</v>
      </c>
      <c r="C2293" t="s">
        <v>150</v>
      </c>
      <c r="D2293">
        <v>2009</v>
      </c>
      <c r="E2293" t="s">
        <v>736</v>
      </c>
      <c r="F2293" s="2">
        <v>281.82187656274999</v>
      </c>
    </row>
    <row r="2294" spans="1:6">
      <c r="A2294" t="s">
        <v>135</v>
      </c>
      <c r="B2294">
        <v>5616</v>
      </c>
      <c r="C2294" t="s">
        <v>150</v>
      </c>
      <c r="D2294">
        <v>2009</v>
      </c>
      <c r="E2294" t="s">
        <v>737</v>
      </c>
      <c r="F2294" s="2">
        <v>243.10551796071499</v>
      </c>
    </row>
    <row r="2295" spans="1:6">
      <c r="A2295" t="s">
        <v>135</v>
      </c>
      <c r="B2295">
        <v>5616</v>
      </c>
      <c r="C2295" t="s">
        <v>150</v>
      </c>
      <c r="D2295">
        <v>2009</v>
      </c>
      <c r="E2295" t="s">
        <v>744</v>
      </c>
      <c r="F2295" s="2">
        <v>0</v>
      </c>
    </row>
    <row r="2296" spans="1:6">
      <c r="A2296" t="s">
        <v>135</v>
      </c>
      <c r="B2296">
        <v>5616</v>
      </c>
      <c r="C2296" t="s">
        <v>150</v>
      </c>
      <c r="D2296">
        <v>2009</v>
      </c>
      <c r="E2296" t="s">
        <v>745</v>
      </c>
      <c r="F2296" s="2">
        <v>15848.9371530567</v>
      </c>
    </row>
    <row r="2297" spans="1:6">
      <c r="A2297" t="s">
        <v>135</v>
      </c>
      <c r="B2297">
        <v>5616</v>
      </c>
      <c r="C2297" t="s">
        <v>150</v>
      </c>
      <c r="D2297">
        <v>2011</v>
      </c>
      <c r="E2297" t="s">
        <v>742</v>
      </c>
      <c r="F2297" s="2">
        <v>209.37591331924099</v>
      </c>
    </row>
    <row r="2298" spans="1:6">
      <c r="A2298" t="s">
        <v>135</v>
      </c>
      <c r="B2298">
        <v>5616</v>
      </c>
      <c r="C2298" t="s">
        <v>150</v>
      </c>
      <c r="D2298">
        <v>2011</v>
      </c>
      <c r="E2298" t="s">
        <v>741</v>
      </c>
      <c r="F2298" s="2">
        <v>413.559935525009</v>
      </c>
    </row>
    <row r="2299" spans="1:6">
      <c r="A2299" t="s">
        <v>135</v>
      </c>
      <c r="B2299">
        <v>5616</v>
      </c>
      <c r="C2299" t="s">
        <v>150</v>
      </c>
      <c r="D2299">
        <v>2013</v>
      </c>
      <c r="E2299" t="s">
        <v>740</v>
      </c>
      <c r="F2299" s="2">
        <v>108.55883753859401</v>
      </c>
    </row>
    <row r="2300" spans="1:6">
      <c r="A2300" t="s">
        <v>135</v>
      </c>
      <c r="B2300">
        <v>5616</v>
      </c>
      <c r="C2300" t="s">
        <v>150</v>
      </c>
      <c r="D2300">
        <v>2015</v>
      </c>
      <c r="E2300" t="s">
        <v>736</v>
      </c>
      <c r="F2300" s="2">
        <v>261.30018449363899</v>
      </c>
    </row>
    <row r="2301" spans="1:6">
      <c r="A2301" t="s">
        <v>135</v>
      </c>
      <c r="B2301">
        <v>5616</v>
      </c>
      <c r="C2301" t="s">
        <v>150</v>
      </c>
      <c r="D2301">
        <v>2015</v>
      </c>
      <c r="E2301" t="s">
        <v>737</v>
      </c>
      <c r="F2301" s="2">
        <v>300.93549617880598</v>
      </c>
    </row>
    <row r="2302" spans="1:6">
      <c r="A2302" t="s">
        <v>135</v>
      </c>
      <c r="B2302">
        <v>5616</v>
      </c>
      <c r="C2302" t="s">
        <v>150</v>
      </c>
      <c r="D2302">
        <v>2015</v>
      </c>
      <c r="E2302" t="s">
        <v>738</v>
      </c>
      <c r="F2302" s="2">
        <v>0</v>
      </c>
    </row>
    <row r="2303" spans="1:6">
      <c r="A2303" t="s">
        <v>135</v>
      </c>
      <c r="B2303">
        <v>5616</v>
      </c>
      <c r="C2303" t="s">
        <v>150</v>
      </c>
      <c r="D2303">
        <v>2015</v>
      </c>
      <c r="E2303" t="s">
        <v>739</v>
      </c>
      <c r="F2303" s="2">
        <v>973.155991195929</v>
      </c>
    </row>
    <row r="2304" spans="1:6">
      <c r="A2304" t="s">
        <v>135</v>
      </c>
      <c r="B2304">
        <v>5616</v>
      </c>
      <c r="C2304" t="s">
        <v>150</v>
      </c>
      <c r="D2304">
        <v>2016</v>
      </c>
      <c r="E2304" t="s">
        <v>744</v>
      </c>
      <c r="F2304" s="2">
        <v>0</v>
      </c>
    </row>
    <row r="2305" spans="1:6">
      <c r="A2305" t="s">
        <v>135</v>
      </c>
      <c r="B2305">
        <v>5616</v>
      </c>
      <c r="C2305" t="s">
        <v>150</v>
      </c>
      <c r="D2305">
        <v>2016</v>
      </c>
      <c r="E2305" t="s">
        <v>740</v>
      </c>
      <c r="F2305" s="2">
        <v>65.9908375960905</v>
      </c>
    </row>
    <row r="2306" spans="1:6">
      <c r="A2306" t="s">
        <v>135</v>
      </c>
      <c r="B2306">
        <v>5616</v>
      </c>
      <c r="C2306" t="s">
        <v>150</v>
      </c>
      <c r="D2306">
        <v>2016</v>
      </c>
      <c r="E2306" t="s">
        <v>745</v>
      </c>
      <c r="F2306" s="2">
        <v>15848.9371530567</v>
      </c>
    </row>
    <row r="2307" spans="1:6">
      <c r="A2307" t="s">
        <v>135</v>
      </c>
      <c r="B2307">
        <v>5616</v>
      </c>
      <c r="C2307" t="s">
        <v>150</v>
      </c>
      <c r="D2307">
        <v>2017</v>
      </c>
      <c r="E2307" t="s">
        <v>742</v>
      </c>
      <c r="F2307" s="2">
        <v>204.047596396904</v>
      </c>
    </row>
    <row r="2308" spans="1:6">
      <c r="A2308" t="s">
        <v>135</v>
      </c>
      <c r="B2308">
        <v>5616</v>
      </c>
      <c r="C2308" t="s">
        <v>150</v>
      </c>
      <c r="D2308">
        <v>2017</v>
      </c>
      <c r="E2308" t="s">
        <v>743</v>
      </c>
      <c r="F2308" s="2">
        <v>246.144728215014</v>
      </c>
    </row>
    <row r="2309" spans="1:6">
      <c r="A2309" t="s">
        <v>135</v>
      </c>
      <c r="B2309">
        <v>5616</v>
      </c>
      <c r="C2309" t="s">
        <v>150</v>
      </c>
      <c r="D2309">
        <v>2018</v>
      </c>
      <c r="E2309" t="s">
        <v>738</v>
      </c>
      <c r="F2309" s="2">
        <v>0</v>
      </c>
    </row>
    <row r="2310" spans="1:6">
      <c r="A2310" t="s">
        <v>135</v>
      </c>
      <c r="B2310">
        <v>5616</v>
      </c>
      <c r="C2310" t="s">
        <v>150</v>
      </c>
      <c r="D2310">
        <v>2018</v>
      </c>
      <c r="E2310" t="s">
        <v>739</v>
      </c>
      <c r="F2310" s="2">
        <v>1303.6388913114699</v>
      </c>
    </row>
    <row r="2311" spans="1:6">
      <c r="A2311" t="s">
        <v>135</v>
      </c>
      <c r="B2311">
        <v>5616</v>
      </c>
      <c r="C2311" t="s">
        <v>150</v>
      </c>
      <c r="D2311">
        <v>2018</v>
      </c>
      <c r="E2311" t="s">
        <v>741</v>
      </c>
      <c r="F2311" s="2">
        <v>377.67994453634702</v>
      </c>
    </row>
    <row r="2312" spans="1:6">
      <c r="A2312" t="s">
        <v>135</v>
      </c>
      <c r="B2312">
        <v>5616</v>
      </c>
      <c r="C2312" t="s">
        <v>150</v>
      </c>
      <c r="D2312">
        <v>2019</v>
      </c>
      <c r="E2312" t="s">
        <v>744</v>
      </c>
      <c r="F2312" s="2">
        <v>0</v>
      </c>
    </row>
    <row r="2313" spans="1:6">
      <c r="A2313" t="s">
        <v>135</v>
      </c>
      <c r="B2313">
        <v>5616</v>
      </c>
      <c r="C2313" t="s">
        <v>150</v>
      </c>
      <c r="D2313">
        <v>2019</v>
      </c>
      <c r="E2313" t="s">
        <v>740</v>
      </c>
      <c r="F2313" s="2">
        <v>80.1556872571566</v>
      </c>
    </row>
    <row r="2314" spans="1:6">
      <c r="A2314" t="s">
        <v>135</v>
      </c>
      <c r="B2314">
        <v>5616</v>
      </c>
      <c r="C2314" t="s">
        <v>150</v>
      </c>
      <c r="D2314">
        <v>2019</v>
      </c>
      <c r="E2314" t="s">
        <v>745</v>
      </c>
      <c r="F2314" s="2">
        <v>17475.4180791381</v>
      </c>
    </row>
    <row r="2315" spans="1:6">
      <c r="A2315" t="s">
        <v>135</v>
      </c>
      <c r="B2315">
        <v>5616</v>
      </c>
      <c r="C2315" t="s">
        <v>150</v>
      </c>
      <c r="D2315">
        <v>2020</v>
      </c>
      <c r="E2315" t="s">
        <v>743</v>
      </c>
      <c r="F2315" s="2">
        <v>238.00806855351601</v>
      </c>
    </row>
    <row r="2316" spans="1:6">
      <c r="A2316" t="s">
        <v>135</v>
      </c>
      <c r="B2316">
        <v>5616</v>
      </c>
      <c r="C2316" t="s">
        <v>150</v>
      </c>
      <c r="D2316">
        <v>2021</v>
      </c>
      <c r="E2316" t="s">
        <v>738</v>
      </c>
      <c r="F2316" s="2">
        <v>0</v>
      </c>
    </row>
    <row r="2317" spans="1:6">
      <c r="A2317" t="s">
        <v>135</v>
      </c>
      <c r="B2317">
        <v>5616</v>
      </c>
      <c r="C2317" t="s">
        <v>150</v>
      </c>
      <c r="D2317">
        <v>2021</v>
      </c>
      <c r="E2317" t="s">
        <v>739</v>
      </c>
      <c r="F2317" s="2">
        <v>1303.9494985346701</v>
      </c>
    </row>
    <row r="2318" spans="1:6">
      <c r="A2318" t="s">
        <v>135</v>
      </c>
      <c r="B2318">
        <v>5616</v>
      </c>
      <c r="C2318" t="s">
        <v>150</v>
      </c>
      <c r="D2318">
        <v>2021</v>
      </c>
      <c r="E2318" t="s">
        <v>741</v>
      </c>
      <c r="F2318" s="2">
        <v>350.80695413509801</v>
      </c>
    </row>
    <row r="2319" spans="1:6">
      <c r="A2319" t="s">
        <v>135</v>
      </c>
      <c r="B2319">
        <v>5616</v>
      </c>
      <c r="C2319" t="s">
        <v>150</v>
      </c>
      <c r="D2319">
        <v>2022</v>
      </c>
      <c r="E2319" t="s">
        <v>736</v>
      </c>
      <c r="F2319" s="2">
        <v>338.02589711703598</v>
      </c>
    </row>
    <row r="2320" spans="1:6">
      <c r="A2320" t="s">
        <v>135</v>
      </c>
      <c r="B2320">
        <v>5616</v>
      </c>
      <c r="C2320" t="s">
        <v>150</v>
      </c>
      <c r="D2320">
        <v>2022</v>
      </c>
      <c r="E2320" t="s">
        <v>737</v>
      </c>
      <c r="F2320" s="2">
        <v>168.15997694017</v>
      </c>
    </row>
    <row r="2321" spans="1:6">
      <c r="A2321" t="s">
        <v>135</v>
      </c>
      <c r="B2321">
        <v>5616</v>
      </c>
      <c r="C2321" t="s">
        <v>150</v>
      </c>
      <c r="D2321">
        <v>2022</v>
      </c>
      <c r="E2321" t="s">
        <v>744</v>
      </c>
      <c r="F2321" s="2">
        <v>0</v>
      </c>
    </row>
    <row r="2322" spans="1:6">
      <c r="A2322" t="s">
        <v>135</v>
      </c>
      <c r="B2322">
        <v>5616</v>
      </c>
      <c r="C2322" t="s">
        <v>150</v>
      </c>
      <c r="D2322">
        <v>2022</v>
      </c>
      <c r="E2322" t="s">
        <v>740</v>
      </c>
      <c r="F2322" s="2">
        <v>70.683164701717601</v>
      </c>
    </row>
    <row r="2323" spans="1:6">
      <c r="A2323" t="s">
        <v>135</v>
      </c>
      <c r="B2323">
        <v>5616</v>
      </c>
      <c r="C2323" t="s">
        <v>150</v>
      </c>
      <c r="D2323">
        <v>2022</v>
      </c>
      <c r="E2323" t="s">
        <v>745</v>
      </c>
      <c r="F2323" s="2">
        <v>19946.639968089799</v>
      </c>
    </row>
    <row r="2324" spans="1:6">
      <c r="A2324" t="s">
        <v>135</v>
      </c>
      <c r="B2324">
        <v>5616</v>
      </c>
      <c r="C2324" t="s">
        <v>150</v>
      </c>
      <c r="D2324">
        <v>2023</v>
      </c>
      <c r="E2324" t="s">
        <v>743</v>
      </c>
      <c r="F2324" s="2">
        <v>246.93533746791499</v>
      </c>
    </row>
    <row r="2325" spans="1:6">
      <c r="A2325" t="s">
        <v>135</v>
      </c>
      <c r="B2325">
        <v>5616</v>
      </c>
      <c r="C2325" t="s">
        <v>150</v>
      </c>
      <c r="D2325">
        <v>2024</v>
      </c>
      <c r="E2325" t="s">
        <v>742</v>
      </c>
      <c r="F2325" s="2">
        <v>2167.6330649736601</v>
      </c>
    </row>
    <row r="2326" spans="1:6">
      <c r="A2326" t="s">
        <v>135</v>
      </c>
      <c r="B2326">
        <v>5616</v>
      </c>
      <c r="C2326" t="s">
        <v>150</v>
      </c>
      <c r="D2326">
        <v>2024</v>
      </c>
      <c r="E2326" t="s">
        <v>739</v>
      </c>
      <c r="F2326" s="2">
        <v>1250.05713836569</v>
      </c>
    </row>
    <row r="2327" spans="1:6">
      <c r="A2327" t="s">
        <v>135</v>
      </c>
      <c r="B2327">
        <v>5616</v>
      </c>
      <c r="C2327" t="s">
        <v>150</v>
      </c>
      <c r="D2327">
        <v>2024</v>
      </c>
      <c r="E2327" t="s">
        <v>741</v>
      </c>
      <c r="F2327" s="2">
        <v>335.25112950732898</v>
      </c>
    </row>
    <row r="2328" spans="1:6">
      <c r="A2328" t="s">
        <v>135</v>
      </c>
      <c r="B2328">
        <v>5618</v>
      </c>
      <c r="C2328" t="s">
        <v>152</v>
      </c>
      <c r="D2328">
        <v>2009</v>
      </c>
      <c r="E2328" t="s">
        <v>739</v>
      </c>
      <c r="F2328" s="2">
        <v>1582.6426999072</v>
      </c>
    </row>
    <row r="2329" spans="1:6">
      <c r="A2329" t="s">
        <v>135</v>
      </c>
      <c r="B2329">
        <v>5618</v>
      </c>
      <c r="C2329" t="s">
        <v>152</v>
      </c>
      <c r="D2329">
        <v>2009</v>
      </c>
      <c r="E2329" t="s">
        <v>740</v>
      </c>
      <c r="F2329" s="2">
        <v>292.55194788858398</v>
      </c>
    </row>
    <row r="2330" spans="1:6">
      <c r="A2330" t="s">
        <v>135</v>
      </c>
      <c r="B2330">
        <v>5618</v>
      </c>
      <c r="C2330" t="s">
        <v>152</v>
      </c>
      <c r="D2330">
        <v>2009</v>
      </c>
      <c r="E2330" t="s">
        <v>741</v>
      </c>
      <c r="F2330" s="2">
        <v>1273.9669790718699</v>
      </c>
    </row>
    <row r="2331" spans="1:6">
      <c r="A2331" t="s">
        <v>135</v>
      </c>
      <c r="B2331">
        <v>5618</v>
      </c>
      <c r="C2331" t="s">
        <v>152</v>
      </c>
      <c r="D2331">
        <v>2011</v>
      </c>
      <c r="E2331" t="s">
        <v>738</v>
      </c>
      <c r="F2331" s="2">
        <v>0</v>
      </c>
    </row>
    <row r="2332" spans="1:6">
      <c r="A2332" t="s">
        <v>135</v>
      </c>
      <c r="B2332">
        <v>5618</v>
      </c>
      <c r="C2332" t="s">
        <v>152</v>
      </c>
      <c r="D2332">
        <v>2011</v>
      </c>
      <c r="E2332" t="s">
        <v>743</v>
      </c>
      <c r="F2332" s="2">
        <v>0</v>
      </c>
    </row>
    <row r="2333" spans="1:6">
      <c r="A2333" t="s">
        <v>135</v>
      </c>
      <c r="B2333">
        <v>5618</v>
      </c>
      <c r="C2333" t="s">
        <v>152</v>
      </c>
      <c r="D2333">
        <v>2013</v>
      </c>
      <c r="E2333" t="s">
        <v>736</v>
      </c>
      <c r="F2333" s="2">
        <v>109.46950792986</v>
      </c>
    </row>
    <row r="2334" spans="1:6">
      <c r="A2334" t="s">
        <v>135</v>
      </c>
      <c r="B2334">
        <v>5618</v>
      </c>
      <c r="C2334" t="s">
        <v>152</v>
      </c>
      <c r="D2334">
        <v>2013</v>
      </c>
      <c r="E2334" t="s">
        <v>737</v>
      </c>
      <c r="F2334" s="2">
        <v>415.75562418162502</v>
      </c>
    </row>
    <row r="2335" spans="1:6">
      <c r="A2335" t="s">
        <v>135</v>
      </c>
      <c r="B2335">
        <v>5618</v>
      </c>
      <c r="C2335" t="s">
        <v>152</v>
      </c>
      <c r="D2335">
        <v>2013</v>
      </c>
      <c r="E2335" t="s">
        <v>744</v>
      </c>
      <c r="F2335" s="2">
        <v>0</v>
      </c>
    </row>
    <row r="2336" spans="1:6">
      <c r="A2336" t="s">
        <v>135</v>
      </c>
      <c r="B2336">
        <v>5618</v>
      </c>
      <c r="C2336" t="s">
        <v>152</v>
      </c>
      <c r="D2336">
        <v>2013</v>
      </c>
      <c r="E2336" t="s">
        <v>745</v>
      </c>
      <c r="F2336" s="2">
        <v>26706.564304326501</v>
      </c>
    </row>
    <row r="2337" spans="1:6">
      <c r="A2337" t="s">
        <v>135</v>
      </c>
      <c r="B2337">
        <v>5618</v>
      </c>
      <c r="C2337" t="s">
        <v>152</v>
      </c>
      <c r="D2337">
        <v>2015</v>
      </c>
      <c r="E2337" t="s">
        <v>742</v>
      </c>
      <c r="F2337" s="2">
        <v>705.62945537038001</v>
      </c>
    </row>
    <row r="2338" spans="1:6">
      <c r="A2338" t="s">
        <v>135</v>
      </c>
      <c r="B2338">
        <v>5618</v>
      </c>
      <c r="C2338" t="s">
        <v>152</v>
      </c>
      <c r="D2338">
        <v>2015</v>
      </c>
      <c r="E2338" t="s">
        <v>739</v>
      </c>
      <c r="F2338" s="2">
        <v>1221.77224192516</v>
      </c>
    </row>
    <row r="2339" spans="1:6">
      <c r="A2339" t="s">
        <v>135</v>
      </c>
      <c r="B2339">
        <v>5618</v>
      </c>
      <c r="C2339" t="s">
        <v>152</v>
      </c>
      <c r="D2339">
        <v>2015</v>
      </c>
      <c r="E2339" t="s">
        <v>741</v>
      </c>
      <c r="F2339" s="2">
        <v>1321.83029931486</v>
      </c>
    </row>
    <row r="2340" spans="1:6">
      <c r="A2340" t="s">
        <v>135</v>
      </c>
      <c r="B2340">
        <v>5618</v>
      </c>
      <c r="C2340" t="s">
        <v>152</v>
      </c>
      <c r="D2340">
        <v>2016</v>
      </c>
      <c r="E2340" t="s">
        <v>736</v>
      </c>
      <c r="F2340" s="2">
        <v>100.90142113231801</v>
      </c>
    </row>
    <row r="2341" spans="1:6">
      <c r="A2341" t="s">
        <v>135</v>
      </c>
      <c r="B2341">
        <v>5618</v>
      </c>
      <c r="C2341" t="s">
        <v>152</v>
      </c>
      <c r="D2341">
        <v>2016</v>
      </c>
      <c r="E2341" t="s">
        <v>737</v>
      </c>
      <c r="F2341" s="2">
        <v>312.69819442429298</v>
      </c>
    </row>
    <row r="2342" spans="1:6">
      <c r="A2342" t="s">
        <v>135</v>
      </c>
      <c r="B2342">
        <v>5618</v>
      </c>
      <c r="C2342" t="s">
        <v>152</v>
      </c>
      <c r="D2342">
        <v>2016</v>
      </c>
      <c r="E2342" t="s">
        <v>744</v>
      </c>
      <c r="F2342" s="2">
        <v>0</v>
      </c>
    </row>
    <row r="2343" spans="1:6">
      <c r="A2343" t="s">
        <v>135</v>
      </c>
      <c r="B2343">
        <v>5618</v>
      </c>
      <c r="C2343" t="s">
        <v>152</v>
      </c>
      <c r="D2343">
        <v>2016</v>
      </c>
      <c r="E2343" t="s">
        <v>740</v>
      </c>
      <c r="F2343" s="2">
        <v>109.13829799494999</v>
      </c>
    </row>
    <row r="2344" spans="1:6">
      <c r="A2344" t="s">
        <v>135</v>
      </c>
      <c r="B2344">
        <v>5618</v>
      </c>
      <c r="C2344" t="s">
        <v>152</v>
      </c>
      <c r="D2344">
        <v>2016</v>
      </c>
      <c r="E2344" t="s">
        <v>745</v>
      </c>
      <c r="F2344" s="2">
        <v>26706.564304326501</v>
      </c>
    </row>
    <row r="2345" spans="1:6">
      <c r="A2345" t="s">
        <v>135</v>
      </c>
      <c r="B2345">
        <v>5618</v>
      </c>
      <c r="C2345" t="s">
        <v>152</v>
      </c>
      <c r="D2345">
        <v>2017</v>
      </c>
      <c r="E2345" t="s">
        <v>743</v>
      </c>
      <c r="F2345" s="2">
        <v>0</v>
      </c>
    </row>
    <row r="2346" spans="1:6">
      <c r="A2346" t="s">
        <v>135</v>
      </c>
      <c r="B2346">
        <v>5618</v>
      </c>
      <c r="C2346" t="s">
        <v>152</v>
      </c>
      <c r="D2346">
        <v>2018</v>
      </c>
      <c r="E2346" t="s">
        <v>742</v>
      </c>
      <c r="F2346" s="2">
        <v>261.89450090858497</v>
      </c>
    </row>
    <row r="2347" spans="1:6">
      <c r="A2347" t="s">
        <v>135</v>
      </c>
      <c r="B2347">
        <v>5618</v>
      </c>
      <c r="C2347" t="s">
        <v>152</v>
      </c>
      <c r="D2347">
        <v>2018</v>
      </c>
      <c r="E2347" t="s">
        <v>738</v>
      </c>
      <c r="F2347" s="2">
        <v>0</v>
      </c>
    </row>
    <row r="2348" spans="1:6">
      <c r="A2348" t="s">
        <v>135</v>
      </c>
      <c r="B2348">
        <v>5618</v>
      </c>
      <c r="C2348" t="s">
        <v>152</v>
      </c>
      <c r="D2348">
        <v>2019</v>
      </c>
      <c r="E2348" t="s">
        <v>736</v>
      </c>
      <c r="F2348" s="2">
        <v>93.665289845170307</v>
      </c>
    </row>
    <row r="2349" spans="1:6">
      <c r="A2349" t="s">
        <v>135</v>
      </c>
      <c r="B2349">
        <v>5618</v>
      </c>
      <c r="C2349" t="s">
        <v>152</v>
      </c>
      <c r="D2349">
        <v>2019</v>
      </c>
      <c r="E2349" t="s">
        <v>737</v>
      </c>
      <c r="F2349" s="2">
        <v>292.41765669243699</v>
      </c>
    </row>
    <row r="2350" spans="1:6">
      <c r="A2350" t="s">
        <v>135</v>
      </c>
      <c r="B2350">
        <v>5618</v>
      </c>
      <c r="C2350" t="s">
        <v>152</v>
      </c>
      <c r="D2350">
        <v>2019</v>
      </c>
      <c r="E2350" t="s">
        <v>740</v>
      </c>
      <c r="F2350" s="2">
        <v>134.224678594821</v>
      </c>
    </row>
    <row r="2351" spans="1:6">
      <c r="A2351" t="s">
        <v>135</v>
      </c>
      <c r="B2351">
        <v>5618</v>
      </c>
      <c r="C2351" t="s">
        <v>152</v>
      </c>
      <c r="D2351">
        <v>2021</v>
      </c>
      <c r="E2351" t="s">
        <v>742</v>
      </c>
      <c r="F2351" s="2">
        <v>200.37964370731299</v>
      </c>
    </row>
    <row r="2352" spans="1:6">
      <c r="A2352" t="s">
        <v>135</v>
      </c>
      <c r="B2352">
        <v>5618</v>
      </c>
      <c r="C2352" t="s">
        <v>152</v>
      </c>
      <c r="D2352">
        <v>2021</v>
      </c>
      <c r="E2352" t="s">
        <v>738</v>
      </c>
      <c r="F2352" s="2">
        <v>0</v>
      </c>
    </row>
    <row r="2353" spans="1:6">
      <c r="A2353" t="s">
        <v>135</v>
      </c>
      <c r="B2353">
        <v>5618</v>
      </c>
      <c r="C2353" t="s">
        <v>152</v>
      </c>
      <c r="D2353">
        <v>2022</v>
      </c>
      <c r="E2353" t="s">
        <v>736</v>
      </c>
      <c r="F2353" s="2">
        <v>104.418998425586</v>
      </c>
    </row>
    <row r="2354" spans="1:6">
      <c r="A2354" t="s">
        <v>135</v>
      </c>
      <c r="B2354">
        <v>5618</v>
      </c>
      <c r="C2354" t="s">
        <v>152</v>
      </c>
      <c r="D2354">
        <v>2022</v>
      </c>
      <c r="E2354" t="s">
        <v>739</v>
      </c>
      <c r="F2354" s="2">
        <v>1304.40839258501</v>
      </c>
    </row>
    <row r="2355" spans="1:6">
      <c r="A2355" t="s">
        <v>135</v>
      </c>
      <c r="B2355">
        <v>5618</v>
      </c>
      <c r="C2355" t="s">
        <v>152</v>
      </c>
      <c r="D2355">
        <v>2022</v>
      </c>
      <c r="E2355" t="s">
        <v>740</v>
      </c>
      <c r="F2355" s="2">
        <v>132.788743757465</v>
      </c>
    </row>
    <row r="2356" spans="1:6">
      <c r="A2356" t="s">
        <v>135</v>
      </c>
      <c r="B2356">
        <v>5618</v>
      </c>
      <c r="C2356" t="s">
        <v>152</v>
      </c>
      <c r="D2356">
        <v>2022</v>
      </c>
      <c r="E2356" t="s">
        <v>741</v>
      </c>
      <c r="F2356" s="2">
        <v>1238.5501504415499</v>
      </c>
    </row>
    <row r="2357" spans="1:6">
      <c r="A2357" t="s">
        <v>135</v>
      </c>
      <c r="B2357">
        <v>5618</v>
      </c>
      <c r="C2357" t="s">
        <v>152</v>
      </c>
      <c r="D2357">
        <v>2023</v>
      </c>
      <c r="E2357" t="s">
        <v>744</v>
      </c>
      <c r="F2357" s="2">
        <v>0</v>
      </c>
    </row>
    <row r="2358" spans="1:6">
      <c r="A2358" t="s">
        <v>135</v>
      </c>
      <c r="B2358">
        <v>5618</v>
      </c>
      <c r="C2358" t="s">
        <v>152</v>
      </c>
      <c r="D2358">
        <v>2023</v>
      </c>
      <c r="E2358" t="s">
        <v>745</v>
      </c>
      <c r="F2358" s="2">
        <v>34119.193493382802</v>
      </c>
    </row>
    <row r="2359" spans="1:6">
      <c r="A2359" t="s">
        <v>135</v>
      </c>
      <c r="B2359">
        <v>5618</v>
      </c>
      <c r="C2359" t="s">
        <v>152</v>
      </c>
      <c r="D2359">
        <v>2024</v>
      </c>
      <c r="E2359" t="s">
        <v>742</v>
      </c>
      <c r="F2359" s="2">
        <v>302.02277513435001</v>
      </c>
    </row>
    <row r="2360" spans="1:6">
      <c r="A2360" t="s">
        <v>135</v>
      </c>
      <c r="B2360">
        <v>5618</v>
      </c>
      <c r="C2360" t="s">
        <v>152</v>
      </c>
      <c r="D2360">
        <v>2024</v>
      </c>
      <c r="E2360" t="s">
        <v>743</v>
      </c>
      <c r="F2360" s="2">
        <v>0</v>
      </c>
    </row>
    <row r="2361" spans="1:6">
      <c r="A2361" t="s">
        <v>135</v>
      </c>
      <c r="B2361">
        <v>5620</v>
      </c>
      <c r="C2361" t="s">
        <v>154</v>
      </c>
      <c r="D2361">
        <v>2009</v>
      </c>
      <c r="E2361" t="s">
        <v>743</v>
      </c>
      <c r="F2361" s="2">
        <v>349.76352988263</v>
      </c>
    </row>
    <row r="2362" spans="1:6">
      <c r="A2362" t="s">
        <v>135</v>
      </c>
      <c r="B2362">
        <v>5620</v>
      </c>
      <c r="C2362" t="s">
        <v>154</v>
      </c>
      <c r="D2362">
        <v>2011</v>
      </c>
      <c r="E2362" t="s">
        <v>736</v>
      </c>
      <c r="F2362" s="2">
        <v>732.76228774732397</v>
      </c>
    </row>
    <row r="2363" spans="1:6">
      <c r="A2363" t="s">
        <v>135</v>
      </c>
      <c r="B2363">
        <v>5620</v>
      </c>
      <c r="C2363" t="s">
        <v>154</v>
      </c>
      <c r="D2363">
        <v>2011</v>
      </c>
      <c r="E2363" t="s">
        <v>737</v>
      </c>
      <c r="F2363" s="2">
        <v>685.48293468773397</v>
      </c>
    </row>
    <row r="2364" spans="1:6">
      <c r="A2364" t="s">
        <v>135</v>
      </c>
      <c r="B2364">
        <v>5620</v>
      </c>
      <c r="C2364" t="s">
        <v>154</v>
      </c>
      <c r="D2364">
        <v>2011</v>
      </c>
      <c r="E2364" t="s">
        <v>744</v>
      </c>
      <c r="F2364" s="2">
        <v>0</v>
      </c>
    </row>
    <row r="2365" spans="1:6">
      <c r="A2365" t="s">
        <v>135</v>
      </c>
      <c r="B2365">
        <v>5620</v>
      </c>
      <c r="C2365" t="s">
        <v>154</v>
      </c>
      <c r="D2365">
        <v>2011</v>
      </c>
      <c r="E2365" t="s">
        <v>739</v>
      </c>
      <c r="F2365" s="2">
        <v>1593.9777962677599</v>
      </c>
    </row>
    <row r="2366" spans="1:6">
      <c r="A2366" t="s">
        <v>135</v>
      </c>
      <c r="B2366">
        <v>5620</v>
      </c>
      <c r="C2366" t="s">
        <v>154</v>
      </c>
      <c r="D2366">
        <v>2011</v>
      </c>
      <c r="E2366" t="s">
        <v>740</v>
      </c>
      <c r="F2366" s="2">
        <v>904.980419307533</v>
      </c>
    </row>
    <row r="2367" spans="1:6">
      <c r="A2367" t="s">
        <v>135</v>
      </c>
      <c r="B2367">
        <v>5620</v>
      </c>
      <c r="C2367" t="s">
        <v>154</v>
      </c>
      <c r="D2367">
        <v>2013</v>
      </c>
      <c r="E2367" t="s">
        <v>742</v>
      </c>
      <c r="F2367" s="2">
        <v>1342.1599210563299</v>
      </c>
    </row>
    <row r="2368" spans="1:6">
      <c r="A2368" t="s">
        <v>135</v>
      </c>
      <c r="B2368">
        <v>5620</v>
      </c>
      <c r="C2368" t="s">
        <v>154</v>
      </c>
      <c r="D2368">
        <v>2013</v>
      </c>
      <c r="E2368" t="s">
        <v>738</v>
      </c>
      <c r="F2368" s="2">
        <v>0</v>
      </c>
    </row>
    <row r="2369" spans="1:6">
      <c r="A2369" t="s">
        <v>135</v>
      </c>
      <c r="B2369">
        <v>5620</v>
      </c>
      <c r="C2369" t="s">
        <v>154</v>
      </c>
      <c r="D2369">
        <v>2013</v>
      </c>
      <c r="E2369" t="s">
        <v>741</v>
      </c>
      <c r="F2369" s="2">
        <v>3611.61792681315</v>
      </c>
    </row>
    <row r="2370" spans="1:6">
      <c r="A2370" t="s">
        <v>135</v>
      </c>
      <c r="B2370">
        <v>5620</v>
      </c>
      <c r="C2370" t="s">
        <v>154</v>
      </c>
      <c r="D2370">
        <v>2015</v>
      </c>
      <c r="E2370" t="s">
        <v>743</v>
      </c>
      <c r="F2370" s="2">
        <v>340.85927752775098</v>
      </c>
    </row>
    <row r="2371" spans="1:6">
      <c r="A2371" t="s">
        <v>135</v>
      </c>
      <c r="B2371">
        <v>5620</v>
      </c>
      <c r="C2371" t="s">
        <v>154</v>
      </c>
      <c r="D2371">
        <v>2015</v>
      </c>
      <c r="E2371" t="s">
        <v>745</v>
      </c>
      <c r="F2371" s="2">
        <v>37153.850532607197</v>
      </c>
    </row>
    <row r="2372" spans="1:6">
      <c r="A2372" t="s">
        <v>135</v>
      </c>
      <c r="B2372">
        <v>5620</v>
      </c>
      <c r="C2372" t="s">
        <v>154</v>
      </c>
      <c r="D2372">
        <v>2016</v>
      </c>
      <c r="E2372" t="s">
        <v>742</v>
      </c>
      <c r="F2372" s="2">
        <v>1327.89291066077</v>
      </c>
    </row>
    <row r="2373" spans="1:6">
      <c r="A2373" t="s">
        <v>135</v>
      </c>
      <c r="B2373">
        <v>5620</v>
      </c>
      <c r="C2373" t="s">
        <v>154</v>
      </c>
      <c r="D2373">
        <v>2016</v>
      </c>
      <c r="E2373" t="s">
        <v>741</v>
      </c>
      <c r="F2373" s="2">
        <v>3467.3065203165502</v>
      </c>
    </row>
    <row r="2374" spans="1:6">
      <c r="A2374" t="s">
        <v>135</v>
      </c>
      <c r="B2374">
        <v>5620</v>
      </c>
      <c r="C2374" t="s">
        <v>154</v>
      </c>
      <c r="D2374">
        <v>2017</v>
      </c>
      <c r="E2374" t="s">
        <v>736</v>
      </c>
      <c r="F2374" s="2">
        <v>525.49177224048503</v>
      </c>
    </row>
    <row r="2375" spans="1:6">
      <c r="A2375" t="s">
        <v>135</v>
      </c>
      <c r="B2375">
        <v>5620</v>
      </c>
      <c r="C2375" t="s">
        <v>154</v>
      </c>
      <c r="D2375">
        <v>2017</v>
      </c>
      <c r="E2375" t="s">
        <v>737</v>
      </c>
      <c r="F2375" s="2">
        <v>738.50824323400695</v>
      </c>
    </row>
    <row r="2376" spans="1:6">
      <c r="A2376" t="s">
        <v>135</v>
      </c>
      <c r="B2376">
        <v>5620</v>
      </c>
      <c r="C2376" t="s">
        <v>154</v>
      </c>
      <c r="D2376">
        <v>2017</v>
      </c>
      <c r="E2376" t="s">
        <v>739</v>
      </c>
      <c r="F2376" s="2">
        <v>1129.2021829411201</v>
      </c>
    </row>
    <row r="2377" spans="1:6">
      <c r="A2377" t="s">
        <v>135</v>
      </c>
      <c r="B2377">
        <v>5620</v>
      </c>
      <c r="C2377" t="s">
        <v>154</v>
      </c>
      <c r="D2377">
        <v>2018</v>
      </c>
      <c r="E2377" t="s">
        <v>740</v>
      </c>
      <c r="F2377" s="2">
        <v>238.85577486342399</v>
      </c>
    </row>
    <row r="2378" spans="1:6">
      <c r="A2378" t="s">
        <v>135</v>
      </c>
      <c r="B2378">
        <v>5620</v>
      </c>
      <c r="C2378" t="s">
        <v>154</v>
      </c>
      <c r="D2378">
        <v>2018</v>
      </c>
      <c r="E2378" t="s">
        <v>745</v>
      </c>
      <c r="F2378" s="2">
        <v>40364.575001032899</v>
      </c>
    </row>
    <row r="2379" spans="1:6">
      <c r="A2379" t="s">
        <v>135</v>
      </c>
      <c r="B2379">
        <v>5620</v>
      </c>
      <c r="C2379" t="s">
        <v>154</v>
      </c>
      <c r="D2379">
        <v>2019</v>
      </c>
      <c r="E2379" t="s">
        <v>742</v>
      </c>
      <c r="F2379" s="2">
        <v>939.15296790104401</v>
      </c>
    </row>
    <row r="2380" spans="1:6">
      <c r="A2380" t="s">
        <v>135</v>
      </c>
      <c r="B2380">
        <v>5620</v>
      </c>
      <c r="C2380" t="s">
        <v>154</v>
      </c>
      <c r="D2380">
        <v>2020</v>
      </c>
      <c r="E2380" t="s">
        <v>736</v>
      </c>
      <c r="F2380" s="2">
        <v>466.938786075503</v>
      </c>
    </row>
    <row r="2381" spans="1:6">
      <c r="A2381" t="s">
        <v>135</v>
      </c>
      <c r="B2381">
        <v>5620</v>
      </c>
      <c r="C2381" t="s">
        <v>154</v>
      </c>
      <c r="D2381">
        <v>2020</v>
      </c>
      <c r="E2381" t="s">
        <v>737</v>
      </c>
      <c r="F2381" s="2">
        <v>580.58374770809701</v>
      </c>
    </row>
    <row r="2382" spans="1:6">
      <c r="A2382" t="s">
        <v>135</v>
      </c>
      <c r="B2382">
        <v>5620</v>
      </c>
      <c r="C2382" t="s">
        <v>154</v>
      </c>
      <c r="D2382">
        <v>2020</v>
      </c>
      <c r="E2382" t="s">
        <v>738</v>
      </c>
      <c r="F2382" s="2">
        <v>0</v>
      </c>
    </row>
    <row r="2383" spans="1:6">
      <c r="A2383" t="s">
        <v>135</v>
      </c>
      <c r="B2383">
        <v>5620</v>
      </c>
      <c r="C2383" t="s">
        <v>154</v>
      </c>
      <c r="D2383">
        <v>2021</v>
      </c>
      <c r="E2383" t="s">
        <v>744</v>
      </c>
      <c r="F2383" s="2">
        <v>0</v>
      </c>
    </row>
    <row r="2384" spans="1:6">
      <c r="A2384" t="s">
        <v>135</v>
      </c>
      <c r="B2384">
        <v>5620</v>
      </c>
      <c r="C2384" t="s">
        <v>154</v>
      </c>
      <c r="D2384">
        <v>2021</v>
      </c>
      <c r="E2384" t="s">
        <v>740</v>
      </c>
      <c r="F2384" s="2">
        <v>216.90608732941601</v>
      </c>
    </row>
    <row r="2385" spans="1:6">
      <c r="A2385" t="s">
        <v>135</v>
      </c>
      <c r="B2385">
        <v>5620</v>
      </c>
      <c r="C2385" t="s">
        <v>154</v>
      </c>
      <c r="D2385">
        <v>2022</v>
      </c>
      <c r="E2385" t="s">
        <v>742</v>
      </c>
      <c r="F2385" s="2">
        <v>1033.2166797484099</v>
      </c>
    </row>
    <row r="2386" spans="1:6">
      <c r="A2386" t="s">
        <v>135</v>
      </c>
      <c r="B2386">
        <v>5620</v>
      </c>
      <c r="C2386" t="s">
        <v>154</v>
      </c>
      <c r="D2386">
        <v>2022</v>
      </c>
      <c r="E2386" t="s">
        <v>743</v>
      </c>
      <c r="F2386" s="2">
        <v>270.26975641557902</v>
      </c>
    </row>
    <row r="2387" spans="1:6">
      <c r="A2387" t="s">
        <v>135</v>
      </c>
      <c r="B2387">
        <v>5620</v>
      </c>
      <c r="C2387" t="s">
        <v>154</v>
      </c>
      <c r="D2387">
        <v>2023</v>
      </c>
      <c r="E2387" t="s">
        <v>741</v>
      </c>
      <c r="F2387" s="2">
        <v>3280.1312400550501</v>
      </c>
    </row>
    <row r="2388" spans="1:6">
      <c r="A2388" t="s">
        <v>135</v>
      </c>
      <c r="B2388">
        <v>5620</v>
      </c>
      <c r="C2388" t="s">
        <v>154</v>
      </c>
      <c r="D2388">
        <v>2024</v>
      </c>
      <c r="E2388" t="s">
        <v>739</v>
      </c>
      <c r="F2388" s="2">
        <v>1276.24853174185</v>
      </c>
    </row>
    <row r="2389" spans="1:6">
      <c r="A2389" t="s">
        <v>135</v>
      </c>
      <c r="B2389">
        <v>5620</v>
      </c>
      <c r="C2389" t="s">
        <v>154</v>
      </c>
      <c r="D2389">
        <v>2024</v>
      </c>
      <c r="E2389" t="s">
        <v>740</v>
      </c>
      <c r="F2389" s="2">
        <v>164.28443647878899</v>
      </c>
    </row>
    <row r="2390" spans="1:6">
      <c r="A2390" t="s">
        <v>135</v>
      </c>
      <c r="B2390">
        <v>5622</v>
      </c>
      <c r="C2390" t="s">
        <v>156</v>
      </c>
      <c r="D2390">
        <v>2009</v>
      </c>
      <c r="E2390" t="s">
        <v>736</v>
      </c>
      <c r="F2390" s="2">
        <v>5904.0998163260601</v>
      </c>
    </row>
    <row r="2391" spans="1:6">
      <c r="A2391" t="s">
        <v>135</v>
      </c>
      <c r="B2391">
        <v>5622</v>
      </c>
      <c r="C2391" t="s">
        <v>156</v>
      </c>
      <c r="D2391">
        <v>2009</v>
      </c>
      <c r="E2391" t="s">
        <v>738</v>
      </c>
      <c r="F2391" s="2">
        <v>11.282880128</v>
      </c>
    </row>
    <row r="2392" spans="1:6">
      <c r="A2392" t="s">
        <v>135</v>
      </c>
      <c r="B2392">
        <v>5622</v>
      </c>
      <c r="C2392" t="s">
        <v>156</v>
      </c>
      <c r="D2392">
        <v>2009</v>
      </c>
      <c r="E2392" t="s">
        <v>741</v>
      </c>
      <c r="F2392" s="2">
        <v>9855.4301837739695</v>
      </c>
    </row>
    <row r="2393" spans="1:6">
      <c r="A2393" t="s">
        <v>135</v>
      </c>
      <c r="B2393">
        <v>5622</v>
      </c>
      <c r="C2393" t="s">
        <v>156</v>
      </c>
      <c r="D2393">
        <v>2011</v>
      </c>
      <c r="E2393" t="s">
        <v>742</v>
      </c>
      <c r="F2393" s="2">
        <v>1946.9755036302499</v>
      </c>
    </row>
    <row r="2394" spans="1:6">
      <c r="A2394" t="s">
        <v>135</v>
      </c>
      <c r="B2394">
        <v>5622</v>
      </c>
      <c r="C2394" t="s">
        <v>156</v>
      </c>
      <c r="D2394">
        <v>2011</v>
      </c>
      <c r="E2394" t="s">
        <v>743</v>
      </c>
      <c r="F2394" s="2">
        <v>559.18664266372105</v>
      </c>
    </row>
    <row r="2395" spans="1:6">
      <c r="A2395" t="s">
        <v>135</v>
      </c>
      <c r="B2395">
        <v>5622</v>
      </c>
      <c r="C2395" t="s">
        <v>156</v>
      </c>
      <c r="D2395">
        <v>2013</v>
      </c>
      <c r="E2395" t="s">
        <v>737</v>
      </c>
      <c r="F2395" s="2">
        <v>878.20862828797897</v>
      </c>
    </row>
    <row r="2396" spans="1:6">
      <c r="A2396" t="s">
        <v>135</v>
      </c>
      <c r="B2396">
        <v>5622</v>
      </c>
      <c r="C2396" t="s">
        <v>156</v>
      </c>
      <c r="D2396">
        <v>2013</v>
      </c>
      <c r="E2396" t="s">
        <v>744</v>
      </c>
      <c r="F2396" s="2">
        <v>0</v>
      </c>
    </row>
    <row r="2397" spans="1:6">
      <c r="A2397" t="s">
        <v>135</v>
      </c>
      <c r="B2397">
        <v>5622</v>
      </c>
      <c r="C2397" t="s">
        <v>156</v>
      </c>
      <c r="D2397">
        <v>2013</v>
      </c>
      <c r="E2397" t="s">
        <v>739</v>
      </c>
      <c r="F2397" s="2">
        <v>11135.493827151</v>
      </c>
    </row>
    <row r="2398" spans="1:6">
      <c r="A2398" t="s">
        <v>135</v>
      </c>
      <c r="B2398">
        <v>5622</v>
      </c>
      <c r="C2398" t="s">
        <v>156</v>
      </c>
      <c r="D2398">
        <v>2013</v>
      </c>
      <c r="E2398" t="s">
        <v>740</v>
      </c>
      <c r="F2398" s="2">
        <v>908.70905060195003</v>
      </c>
    </row>
    <row r="2399" spans="1:6">
      <c r="A2399" t="s">
        <v>135</v>
      </c>
      <c r="B2399">
        <v>5622</v>
      </c>
      <c r="C2399" t="s">
        <v>156</v>
      </c>
      <c r="D2399">
        <v>2015</v>
      </c>
      <c r="E2399" t="s">
        <v>738</v>
      </c>
      <c r="F2399" s="2">
        <v>0</v>
      </c>
    </row>
    <row r="2400" spans="1:6">
      <c r="A2400" t="s">
        <v>135</v>
      </c>
      <c r="B2400">
        <v>5622</v>
      </c>
      <c r="C2400" t="s">
        <v>156</v>
      </c>
      <c r="D2400">
        <v>2015</v>
      </c>
      <c r="E2400" t="s">
        <v>741</v>
      </c>
      <c r="F2400" s="2">
        <v>10256.9937177927</v>
      </c>
    </row>
    <row r="2401" spans="1:6">
      <c r="A2401" t="s">
        <v>135</v>
      </c>
      <c r="B2401">
        <v>5622</v>
      </c>
      <c r="C2401" t="s">
        <v>156</v>
      </c>
      <c r="D2401">
        <v>2016</v>
      </c>
      <c r="E2401" t="s">
        <v>736</v>
      </c>
      <c r="F2401" s="2">
        <v>3951.1228423789098</v>
      </c>
    </row>
    <row r="2402" spans="1:6">
      <c r="A2402" t="s">
        <v>135</v>
      </c>
      <c r="B2402">
        <v>5622</v>
      </c>
      <c r="C2402" t="s">
        <v>156</v>
      </c>
      <c r="D2402">
        <v>2016</v>
      </c>
      <c r="E2402" t="s">
        <v>737</v>
      </c>
      <c r="F2402" s="2">
        <v>816.04579752071595</v>
      </c>
    </row>
    <row r="2403" spans="1:6">
      <c r="A2403" t="s">
        <v>135</v>
      </c>
      <c r="B2403">
        <v>5622</v>
      </c>
      <c r="C2403" t="s">
        <v>156</v>
      </c>
      <c r="D2403">
        <v>2016</v>
      </c>
      <c r="E2403" t="s">
        <v>744</v>
      </c>
      <c r="F2403" s="2">
        <v>0</v>
      </c>
    </row>
    <row r="2404" spans="1:6">
      <c r="A2404" t="s">
        <v>135</v>
      </c>
      <c r="B2404">
        <v>5622</v>
      </c>
      <c r="C2404" t="s">
        <v>156</v>
      </c>
      <c r="D2404">
        <v>2016</v>
      </c>
      <c r="E2404" t="s">
        <v>739</v>
      </c>
      <c r="F2404" s="2">
        <v>9803.4341450452193</v>
      </c>
    </row>
    <row r="2405" spans="1:6">
      <c r="A2405" t="s">
        <v>135</v>
      </c>
      <c r="B2405">
        <v>5622</v>
      </c>
      <c r="C2405" t="s">
        <v>156</v>
      </c>
      <c r="D2405">
        <v>2017</v>
      </c>
      <c r="E2405" t="s">
        <v>743</v>
      </c>
      <c r="F2405" s="2">
        <v>571.41532613698303</v>
      </c>
    </row>
    <row r="2406" spans="1:6">
      <c r="A2406" t="s">
        <v>135</v>
      </c>
      <c r="B2406">
        <v>5622</v>
      </c>
      <c r="C2406" t="s">
        <v>156</v>
      </c>
      <c r="D2406">
        <v>2017</v>
      </c>
      <c r="E2406" t="s">
        <v>745</v>
      </c>
      <c r="F2406" s="2">
        <v>2172.2978250649899</v>
      </c>
    </row>
    <row r="2407" spans="1:6">
      <c r="A2407" t="s">
        <v>135</v>
      </c>
      <c r="B2407">
        <v>5622</v>
      </c>
      <c r="C2407" t="s">
        <v>156</v>
      </c>
      <c r="D2407">
        <v>2018</v>
      </c>
      <c r="E2407" t="s">
        <v>742</v>
      </c>
      <c r="F2407" s="2">
        <v>2387.6954721408601</v>
      </c>
    </row>
    <row r="2408" spans="1:6">
      <c r="A2408" t="s">
        <v>135</v>
      </c>
      <c r="B2408">
        <v>5622</v>
      </c>
      <c r="C2408" t="s">
        <v>156</v>
      </c>
      <c r="D2408">
        <v>2018</v>
      </c>
      <c r="E2408" t="s">
        <v>741</v>
      </c>
      <c r="F2408" s="2">
        <v>9646.9325201450702</v>
      </c>
    </row>
    <row r="2409" spans="1:6">
      <c r="A2409" t="s">
        <v>135</v>
      </c>
      <c r="B2409">
        <v>5622</v>
      </c>
      <c r="C2409" t="s">
        <v>156</v>
      </c>
      <c r="D2409">
        <v>2019</v>
      </c>
      <c r="E2409" t="s">
        <v>736</v>
      </c>
      <c r="F2409" s="2">
        <v>2997.9327442722702</v>
      </c>
    </row>
    <row r="2410" spans="1:6">
      <c r="A2410" t="s">
        <v>135</v>
      </c>
      <c r="B2410">
        <v>5622</v>
      </c>
      <c r="C2410" t="s">
        <v>156</v>
      </c>
      <c r="D2410">
        <v>2019</v>
      </c>
      <c r="E2410" t="s">
        <v>737</v>
      </c>
      <c r="F2410" s="2">
        <v>761.44396980137401</v>
      </c>
    </row>
    <row r="2411" spans="1:6">
      <c r="A2411" t="s">
        <v>135</v>
      </c>
      <c r="B2411">
        <v>5622</v>
      </c>
      <c r="C2411" t="s">
        <v>156</v>
      </c>
      <c r="D2411">
        <v>2019</v>
      </c>
      <c r="E2411" t="s">
        <v>739</v>
      </c>
      <c r="F2411" s="2">
        <v>9807.7143342981799</v>
      </c>
    </row>
    <row r="2412" spans="1:6">
      <c r="A2412" t="s">
        <v>135</v>
      </c>
      <c r="B2412">
        <v>5622</v>
      </c>
      <c r="C2412" t="s">
        <v>156</v>
      </c>
      <c r="D2412">
        <v>2020</v>
      </c>
      <c r="E2412" t="s">
        <v>743</v>
      </c>
      <c r="F2412" s="2">
        <v>435.30587426034401</v>
      </c>
    </row>
    <row r="2413" spans="1:6">
      <c r="A2413" t="s">
        <v>135</v>
      </c>
      <c r="B2413">
        <v>5622</v>
      </c>
      <c r="C2413" t="s">
        <v>156</v>
      </c>
      <c r="D2413">
        <v>2020</v>
      </c>
      <c r="E2413" t="s">
        <v>740</v>
      </c>
      <c r="F2413" s="2">
        <v>609.97366586195403</v>
      </c>
    </row>
    <row r="2414" spans="1:6">
      <c r="A2414" t="s">
        <v>135</v>
      </c>
      <c r="B2414">
        <v>5622</v>
      </c>
      <c r="C2414" t="s">
        <v>156</v>
      </c>
      <c r="D2414">
        <v>2020</v>
      </c>
      <c r="E2414" t="s">
        <v>745</v>
      </c>
      <c r="F2414" s="2">
        <v>1448.48246517639</v>
      </c>
    </row>
    <row r="2415" spans="1:6">
      <c r="A2415" t="s">
        <v>135</v>
      </c>
      <c r="B2415">
        <v>5622</v>
      </c>
      <c r="C2415" t="s">
        <v>156</v>
      </c>
      <c r="D2415">
        <v>2021</v>
      </c>
      <c r="E2415" t="s">
        <v>742</v>
      </c>
      <c r="F2415" s="2">
        <v>1900.18471570411</v>
      </c>
    </row>
    <row r="2416" spans="1:6">
      <c r="A2416" t="s">
        <v>135</v>
      </c>
      <c r="B2416">
        <v>5622</v>
      </c>
      <c r="C2416" t="s">
        <v>156</v>
      </c>
      <c r="D2416">
        <v>2022</v>
      </c>
      <c r="E2416" t="s">
        <v>736</v>
      </c>
      <c r="F2416" s="2">
        <v>2830.6410160924602</v>
      </c>
    </row>
    <row r="2417" spans="1:6">
      <c r="A2417" t="s">
        <v>135</v>
      </c>
      <c r="B2417">
        <v>5622</v>
      </c>
      <c r="C2417" t="s">
        <v>156</v>
      </c>
      <c r="D2417">
        <v>2022</v>
      </c>
      <c r="E2417" t="s">
        <v>737</v>
      </c>
      <c r="F2417" s="2">
        <v>657.10363693562294</v>
      </c>
    </row>
    <row r="2418" spans="1:6">
      <c r="A2418" t="s">
        <v>135</v>
      </c>
      <c r="B2418">
        <v>5622</v>
      </c>
      <c r="C2418" t="s">
        <v>156</v>
      </c>
      <c r="D2418">
        <v>2022</v>
      </c>
      <c r="E2418" t="s">
        <v>738</v>
      </c>
      <c r="F2418" s="2">
        <v>0</v>
      </c>
    </row>
    <row r="2419" spans="1:6">
      <c r="A2419" t="s">
        <v>135</v>
      </c>
      <c r="B2419">
        <v>5622</v>
      </c>
      <c r="C2419" t="s">
        <v>156</v>
      </c>
      <c r="D2419">
        <v>2023</v>
      </c>
      <c r="E2419" t="s">
        <v>744</v>
      </c>
      <c r="F2419" s="2">
        <v>0</v>
      </c>
    </row>
    <row r="2420" spans="1:6">
      <c r="A2420" t="s">
        <v>135</v>
      </c>
      <c r="B2420">
        <v>5622</v>
      </c>
      <c r="C2420" t="s">
        <v>156</v>
      </c>
      <c r="D2420">
        <v>2023</v>
      </c>
      <c r="E2420" t="s">
        <v>740</v>
      </c>
      <c r="F2420" s="2">
        <v>520.40035394948097</v>
      </c>
    </row>
    <row r="2421" spans="1:6">
      <c r="A2421" t="s">
        <v>135</v>
      </c>
      <c r="B2421">
        <v>5622</v>
      </c>
      <c r="C2421" t="s">
        <v>156</v>
      </c>
      <c r="D2421">
        <v>2023</v>
      </c>
      <c r="E2421" t="s">
        <v>745</v>
      </c>
      <c r="F2421" s="2">
        <v>902.83115238534697</v>
      </c>
    </row>
    <row r="2422" spans="1:6">
      <c r="A2422" t="s">
        <v>135</v>
      </c>
      <c r="B2422">
        <v>5622</v>
      </c>
      <c r="C2422" t="s">
        <v>156</v>
      </c>
      <c r="D2422">
        <v>2024</v>
      </c>
      <c r="E2422" t="s">
        <v>742</v>
      </c>
      <c r="F2422" s="2">
        <v>1898.6545278025201</v>
      </c>
    </row>
    <row r="2423" spans="1:6">
      <c r="A2423" t="s">
        <v>135</v>
      </c>
      <c r="B2423">
        <v>5624</v>
      </c>
      <c r="C2423" t="s">
        <v>158</v>
      </c>
      <c r="D2423">
        <v>2009</v>
      </c>
      <c r="E2423" t="s">
        <v>740</v>
      </c>
      <c r="F2423" s="2">
        <v>915.30436318608099</v>
      </c>
    </row>
    <row r="2424" spans="1:6">
      <c r="A2424" t="s">
        <v>135</v>
      </c>
      <c r="B2424">
        <v>5624</v>
      </c>
      <c r="C2424" t="s">
        <v>158</v>
      </c>
      <c r="D2424">
        <v>2011</v>
      </c>
      <c r="E2424" t="s">
        <v>736</v>
      </c>
      <c r="F2424" s="2">
        <v>356.01845217799701</v>
      </c>
    </row>
    <row r="2425" spans="1:6">
      <c r="A2425" t="s">
        <v>135</v>
      </c>
      <c r="B2425">
        <v>5624</v>
      </c>
      <c r="C2425" t="s">
        <v>158</v>
      </c>
      <c r="D2425">
        <v>2011</v>
      </c>
      <c r="E2425" t="s">
        <v>738</v>
      </c>
      <c r="F2425" s="2">
        <v>0</v>
      </c>
    </row>
    <row r="2426" spans="1:6">
      <c r="A2426" t="s">
        <v>135</v>
      </c>
      <c r="B2426">
        <v>5624</v>
      </c>
      <c r="C2426" t="s">
        <v>158</v>
      </c>
      <c r="D2426">
        <v>2011</v>
      </c>
      <c r="E2426" t="s">
        <v>739</v>
      </c>
      <c r="F2426" s="2">
        <v>6458.37258699634</v>
      </c>
    </row>
    <row r="2427" spans="1:6">
      <c r="A2427" t="s">
        <v>135</v>
      </c>
      <c r="B2427">
        <v>5624</v>
      </c>
      <c r="C2427" t="s">
        <v>158</v>
      </c>
      <c r="D2427">
        <v>2011</v>
      </c>
      <c r="E2427" t="s">
        <v>741</v>
      </c>
      <c r="F2427" s="2">
        <v>3403.8597756303602</v>
      </c>
    </row>
    <row r="2428" spans="1:6">
      <c r="A2428" t="s">
        <v>135</v>
      </c>
      <c r="B2428">
        <v>5624</v>
      </c>
      <c r="C2428" t="s">
        <v>158</v>
      </c>
      <c r="D2428">
        <v>2013</v>
      </c>
      <c r="E2428" t="s">
        <v>742</v>
      </c>
      <c r="F2428" s="2">
        <v>691.47917410296998</v>
      </c>
    </row>
    <row r="2429" spans="1:6">
      <c r="A2429" t="s">
        <v>135</v>
      </c>
      <c r="B2429">
        <v>5624</v>
      </c>
      <c r="C2429" t="s">
        <v>158</v>
      </c>
      <c r="D2429">
        <v>2013</v>
      </c>
      <c r="E2429" t="s">
        <v>743</v>
      </c>
      <c r="F2429" s="2">
        <v>0</v>
      </c>
    </row>
    <row r="2430" spans="1:6">
      <c r="A2430" t="s">
        <v>135</v>
      </c>
      <c r="B2430">
        <v>5624</v>
      </c>
      <c r="C2430" t="s">
        <v>158</v>
      </c>
      <c r="D2430">
        <v>2015</v>
      </c>
      <c r="E2430" t="s">
        <v>737</v>
      </c>
      <c r="F2430" s="2">
        <v>377.87509090258499</v>
      </c>
    </row>
    <row r="2431" spans="1:6">
      <c r="A2431" t="s">
        <v>135</v>
      </c>
      <c r="B2431">
        <v>5624</v>
      </c>
      <c r="C2431" t="s">
        <v>158</v>
      </c>
      <c r="D2431">
        <v>2015</v>
      </c>
      <c r="E2431" t="s">
        <v>744</v>
      </c>
      <c r="F2431" s="2">
        <v>0</v>
      </c>
    </row>
    <row r="2432" spans="1:6">
      <c r="A2432" t="s">
        <v>135</v>
      </c>
      <c r="B2432">
        <v>5624</v>
      </c>
      <c r="C2432" t="s">
        <v>158</v>
      </c>
      <c r="D2432">
        <v>2015</v>
      </c>
      <c r="E2432" t="s">
        <v>740</v>
      </c>
      <c r="F2432" s="2">
        <v>261.49703436045701</v>
      </c>
    </row>
    <row r="2433" spans="1:6">
      <c r="A2433" t="s">
        <v>135</v>
      </c>
      <c r="B2433">
        <v>5624</v>
      </c>
      <c r="C2433" t="s">
        <v>158</v>
      </c>
      <c r="D2433">
        <v>2015</v>
      </c>
      <c r="E2433" t="s">
        <v>745</v>
      </c>
      <c r="F2433" s="2">
        <v>13397.2467347859</v>
      </c>
    </row>
    <row r="2434" spans="1:6">
      <c r="A2434" t="s">
        <v>135</v>
      </c>
      <c r="B2434">
        <v>5624</v>
      </c>
      <c r="C2434" t="s">
        <v>158</v>
      </c>
      <c r="D2434">
        <v>2016</v>
      </c>
      <c r="E2434" t="s">
        <v>743</v>
      </c>
      <c r="F2434" s="2">
        <v>0</v>
      </c>
    </row>
    <row r="2435" spans="1:6">
      <c r="A2435" t="s">
        <v>135</v>
      </c>
      <c r="B2435">
        <v>5624</v>
      </c>
      <c r="C2435" t="s">
        <v>158</v>
      </c>
      <c r="D2435">
        <v>2017</v>
      </c>
      <c r="E2435" t="s">
        <v>738</v>
      </c>
      <c r="F2435" s="2">
        <v>0</v>
      </c>
    </row>
    <row r="2436" spans="1:6">
      <c r="A2436" t="s">
        <v>135</v>
      </c>
      <c r="B2436">
        <v>5624</v>
      </c>
      <c r="C2436" t="s">
        <v>158</v>
      </c>
      <c r="D2436">
        <v>2017</v>
      </c>
      <c r="E2436" t="s">
        <v>739</v>
      </c>
      <c r="F2436" s="2">
        <v>4631.6579510419797</v>
      </c>
    </row>
    <row r="2437" spans="1:6">
      <c r="A2437" t="s">
        <v>135</v>
      </c>
      <c r="B2437">
        <v>5624</v>
      </c>
      <c r="C2437" t="s">
        <v>158</v>
      </c>
      <c r="D2437">
        <v>2017</v>
      </c>
      <c r="E2437" t="s">
        <v>741</v>
      </c>
      <c r="F2437" s="2">
        <v>3238.5059855253999</v>
      </c>
    </row>
    <row r="2438" spans="1:6">
      <c r="A2438" t="s">
        <v>135</v>
      </c>
      <c r="B2438">
        <v>5624</v>
      </c>
      <c r="C2438" t="s">
        <v>158</v>
      </c>
      <c r="D2438">
        <v>2018</v>
      </c>
      <c r="E2438" t="s">
        <v>736</v>
      </c>
      <c r="F2438" s="2">
        <v>279.31349865203703</v>
      </c>
    </row>
    <row r="2439" spans="1:6">
      <c r="A2439" t="s">
        <v>135</v>
      </c>
      <c r="B2439">
        <v>5624</v>
      </c>
      <c r="C2439" t="s">
        <v>158</v>
      </c>
      <c r="D2439">
        <v>2018</v>
      </c>
      <c r="E2439" t="s">
        <v>737</v>
      </c>
      <c r="F2439" s="2">
        <v>300.69020767782303</v>
      </c>
    </row>
    <row r="2440" spans="1:6">
      <c r="A2440" t="s">
        <v>135</v>
      </c>
      <c r="B2440">
        <v>5624</v>
      </c>
      <c r="C2440" t="s">
        <v>158</v>
      </c>
      <c r="D2440">
        <v>2018</v>
      </c>
      <c r="E2440" t="s">
        <v>744</v>
      </c>
      <c r="F2440" s="2">
        <v>0</v>
      </c>
    </row>
    <row r="2441" spans="1:6">
      <c r="A2441" t="s">
        <v>135</v>
      </c>
      <c r="B2441">
        <v>5624</v>
      </c>
      <c r="C2441" t="s">
        <v>158</v>
      </c>
      <c r="D2441">
        <v>2018</v>
      </c>
      <c r="E2441" t="s">
        <v>745</v>
      </c>
      <c r="F2441" s="2">
        <v>15691.360706060899</v>
      </c>
    </row>
    <row r="2442" spans="1:6">
      <c r="A2442" t="s">
        <v>135</v>
      </c>
      <c r="B2442">
        <v>5624</v>
      </c>
      <c r="C2442" t="s">
        <v>158</v>
      </c>
      <c r="D2442">
        <v>2019</v>
      </c>
      <c r="E2442" t="s">
        <v>743</v>
      </c>
      <c r="F2442" s="2">
        <v>0</v>
      </c>
    </row>
    <row r="2443" spans="1:6">
      <c r="A2443" t="s">
        <v>135</v>
      </c>
      <c r="B2443">
        <v>5624</v>
      </c>
      <c r="C2443" t="s">
        <v>158</v>
      </c>
      <c r="D2443">
        <v>2020</v>
      </c>
      <c r="E2443" t="s">
        <v>742</v>
      </c>
      <c r="F2443" s="2">
        <v>1714.38001495147</v>
      </c>
    </row>
    <row r="2444" spans="1:6">
      <c r="A2444" t="s">
        <v>135</v>
      </c>
      <c r="B2444">
        <v>5624</v>
      </c>
      <c r="C2444" t="s">
        <v>158</v>
      </c>
      <c r="D2444">
        <v>2020</v>
      </c>
      <c r="E2444" t="s">
        <v>741</v>
      </c>
      <c r="F2444" s="2">
        <v>3388.2341738392001</v>
      </c>
    </row>
    <row r="2445" spans="1:6">
      <c r="A2445" t="s">
        <v>135</v>
      </c>
      <c r="B2445">
        <v>5624</v>
      </c>
      <c r="C2445" t="s">
        <v>158</v>
      </c>
      <c r="D2445">
        <v>2021</v>
      </c>
      <c r="E2445" t="s">
        <v>736</v>
      </c>
      <c r="F2445" s="2">
        <v>246.377727044598</v>
      </c>
    </row>
    <row r="2446" spans="1:6">
      <c r="A2446" t="s">
        <v>135</v>
      </c>
      <c r="B2446">
        <v>5624</v>
      </c>
      <c r="C2446" t="s">
        <v>158</v>
      </c>
      <c r="D2446">
        <v>2021</v>
      </c>
      <c r="E2446" t="s">
        <v>737</v>
      </c>
      <c r="F2446" s="2">
        <v>236.21556310978099</v>
      </c>
    </row>
    <row r="2447" spans="1:6">
      <c r="A2447" t="s">
        <v>135</v>
      </c>
      <c r="B2447">
        <v>5624</v>
      </c>
      <c r="C2447" t="s">
        <v>158</v>
      </c>
      <c r="D2447">
        <v>2021</v>
      </c>
      <c r="E2447" t="s">
        <v>745</v>
      </c>
      <c r="F2447" s="2">
        <v>15964.1331145245</v>
      </c>
    </row>
    <row r="2448" spans="1:6">
      <c r="A2448" t="s">
        <v>135</v>
      </c>
      <c r="B2448">
        <v>5624</v>
      </c>
      <c r="C2448" t="s">
        <v>158</v>
      </c>
      <c r="D2448">
        <v>2022</v>
      </c>
      <c r="E2448" t="s">
        <v>743</v>
      </c>
      <c r="F2448" s="2">
        <v>0</v>
      </c>
    </row>
    <row r="2449" spans="1:6">
      <c r="A2449" t="s">
        <v>135</v>
      </c>
      <c r="B2449">
        <v>5624</v>
      </c>
      <c r="C2449" t="s">
        <v>158</v>
      </c>
      <c r="D2449">
        <v>2022</v>
      </c>
      <c r="E2449" t="s">
        <v>740</v>
      </c>
      <c r="F2449" s="2">
        <v>188.43120521877299</v>
      </c>
    </row>
    <row r="2450" spans="1:6">
      <c r="A2450" t="s">
        <v>135</v>
      </c>
      <c r="B2450">
        <v>5624</v>
      </c>
      <c r="C2450" t="s">
        <v>158</v>
      </c>
      <c r="D2450">
        <v>2023</v>
      </c>
      <c r="E2450" t="s">
        <v>742</v>
      </c>
      <c r="F2450" s="2">
        <v>306.94829252196001</v>
      </c>
    </row>
    <row r="2451" spans="1:6">
      <c r="A2451" t="s">
        <v>135</v>
      </c>
      <c r="B2451">
        <v>5624</v>
      </c>
      <c r="C2451" t="s">
        <v>158</v>
      </c>
      <c r="D2451">
        <v>2024</v>
      </c>
      <c r="E2451" t="s">
        <v>736</v>
      </c>
      <c r="F2451" s="2">
        <v>208.04022769910199</v>
      </c>
    </row>
    <row r="2452" spans="1:6">
      <c r="A2452" t="s">
        <v>135</v>
      </c>
      <c r="B2452">
        <v>5624</v>
      </c>
      <c r="C2452" t="s">
        <v>158</v>
      </c>
      <c r="D2452">
        <v>2024</v>
      </c>
      <c r="E2452" t="s">
        <v>737</v>
      </c>
      <c r="F2452" s="2">
        <v>207.76851565875899</v>
      </c>
    </row>
    <row r="2453" spans="1:6">
      <c r="A2453" t="s">
        <v>135</v>
      </c>
      <c r="B2453">
        <v>5624</v>
      </c>
      <c r="C2453" t="s">
        <v>158</v>
      </c>
      <c r="D2453">
        <v>2024</v>
      </c>
      <c r="E2453" t="s">
        <v>739</v>
      </c>
      <c r="F2453" s="2">
        <v>4855.7935125452696</v>
      </c>
    </row>
    <row r="2454" spans="1:6">
      <c r="A2454" t="s">
        <v>135</v>
      </c>
      <c r="B2454">
        <v>5626</v>
      </c>
      <c r="C2454" t="s">
        <v>160</v>
      </c>
      <c r="D2454">
        <v>2009</v>
      </c>
      <c r="E2454" t="s">
        <v>738</v>
      </c>
      <c r="F2454" s="2">
        <v>0</v>
      </c>
    </row>
    <row r="2455" spans="1:6">
      <c r="A2455" t="s">
        <v>135</v>
      </c>
      <c r="B2455">
        <v>5626</v>
      </c>
      <c r="C2455" t="s">
        <v>160</v>
      </c>
      <c r="D2455">
        <v>2009</v>
      </c>
      <c r="E2455" t="s">
        <v>741</v>
      </c>
      <c r="F2455" s="2">
        <v>829.98194816503599</v>
      </c>
    </row>
    <row r="2456" spans="1:6">
      <c r="A2456" t="s">
        <v>135</v>
      </c>
      <c r="B2456">
        <v>5626</v>
      </c>
      <c r="C2456" t="s">
        <v>160</v>
      </c>
      <c r="D2456">
        <v>2011</v>
      </c>
      <c r="E2456" t="s">
        <v>736</v>
      </c>
      <c r="F2456" s="2">
        <v>248.55620510800199</v>
      </c>
    </row>
    <row r="2457" spans="1:6">
      <c r="A2457" t="s">
        <v>135</v>
      </c>
      <c r="B2457">
        <v>5626</v>
      </c>
      <c r="C2457" t="s">
        <v>160</v>
      </c>
      <c r="D2457">
        <v>2011</v>
      </c>
      <c r="E2457" t="s">
        <v>743</v>
      </c>
      <c r="F2457" s="2">
        <v>373.49426111208197</v>
      </c>
    </row>
    <row r="2458" spans="1:6">
      <c r="A2458" t="s">
        <v>135</v>
      </c>
      <c r="B2458">
        <v>5626</v>
      </c>
      <c r="C2458" t="s">
        <v>160</v>
      </c>
      <c r="D2458">
        <v>2011</v>
      </c>
      <c r="E2458" t="s">
        <v>745</v>
      </c>
      <c r="F2458" s="2">
        <v>17923.636509398701</v>
      </c>
    </row>
    <row r="2459" spans="1:6">
      <c r="A2459" t="s">
        <v>135</v>
      </c>
      <c r="B2459">
        <v>5626</v>
      </c>
      <c r="C2459" t="s">
        <v>160</v>
      </c>
      <c r="D2459">
        <v>2013</v>
      </c>
      <c r="E2459" t="s">
        <v>742</v>
      </c>
      <c r="F2459" s="2">
        <v>461.67235359988598</v>
      </c>
    </row>
    <row r="2460" spans="1:6">
      <c r="A2460" t="s">
        <v>135</v>
      </c>
      <c r="B2460">
        <v>5626</v>
      </c>
      <c r="C2460" t="s">
        <v>160</v>
      </c>
      <c r="D2460">
        <v>2013</v>
      </c>
      <c r="E2460" t="s">
        <v>737</v>
      </c>
      <c r="F2460" s="2">
        <v>399.80761476225001</v>
      </c>
    </row>
    <row r="2461" spans="1:6">
      <c r="A2461" t="s">
        <v>135</v>
      </c>
      <c r="B2461">
        <v>5626</v>
      </c>
      <c r="C2461" t="s">
        <v>160</v>
      </c>
      <c r="D2461">
        <v>2013</v>
      </c>
      <c r="E2461" t="s">
        <v>739</v>
      </c>
      <c r="F2461" s="2">
        <v>1640.58645714672</v>
      </c>
    </row>
    <row r="2462" spans="1:6">
      <c r="A2462" t="s">
        <v>135</v>
      </c>
      <c r="B2462">
        <v>5626</v>
      </c>
      <c r="C2462" t="s">
        <v>160</v>
      </c>
      <c r="D2462">
        <v>2016</v>
      </c>
      <c r="E2462" t="s">
        <v>742</v>
      </c>
      <c r="F2462" s="2">
        <v>372.46841925059499</v>
      </c>
    </row>
    <row r="2463" spans="1:6">
      <c r="A2463" t="s">
        <v>135</v>
      </c>
      <c r="B2463">
        <v>5626</v>
      </c>
      <c r="C2463" t="s">
        <v>160</v>
      </c>
      <c r="D2463">
        <v>2016</v>
      </c>
      <c r="E2463" t="s">
        <v>737</v>
      </c>
      <c r="F2463" s="2">
        <v>359.44784412767302</v>
      </c>
    </row>
    <row r="2464" spans="1:6">
      <c r="A2464" t="s">
        <v>135</v>
      </c>
      <c r="B2464">
        <v>5626</v>
      </c>
      <c r="C2464" t="s">
        <v>160</v>
      </c>
      <c r="D2464">
        <v>2016</v>
      </c>
      <c r="E2464" t="s">
        <v>738</v>
      </c>
      <c r="F2464" s="2">
        <v>0</v>
      </c>
    </row>
    <row r="2465" spans="1:6">
      <c r="A2465" t="s">
        <v>135</v>
      </c>
      <c r="B2465">
        <v>5626</v>
      </c>
      <c r="C2465" t="s">
        <v>160</v>
      </c>
      <c r="D2465">
        <v>2017</v>
      </c>
      <c r="E2465" t="s">
        <v>736</v>
      </c>
      <c r="F2465" s="2">
        <v>205.370212180164</v>
      </c>
    </row>
    <row r="2466" spans="1:6">
      <c r="A2466" t="s">
        <v>135</v>
      </c>
      <c r="B2466">
        <v>5626</v>
      </c>
      <c r="C2466" t="s">
        <v>160</v>
      </c>
      <c r="D2466">
        <v>2017</v>
      </c>
      <c r="E2466" t="s">
        <v>744</v>
      </c>
      <c r="F2466" s="2">
        <v>0</v>
      </c>
    </row>
    <row r="2467" spans="1:6">
      <c r="A2467" t="s">
        <v>135</v>
      </c>
      <c r="B2467">
        <v>5626</v>
      </c>
      <c r="C2467" t="s">
        <v>160</v>
      </c>
      <c r="D2467">
        <v>2017</v>
      </c>
      <c r="E2467" t="s">
        <v>740</v>
      </c>
      <c r="F2467" s="2">
        <v>116.45599634986</v>
      </c>
    </row>
    <row r="2468" spans="1:6">
      <c r="A2468" t="s">
        <v>135</v>
      </c>
      <c r="B2468">
        <v>5626</v>
      </c>
      <c r="C2468" t="s">
        <v>160</v>
      </c>
      <c r="D2468">
        <v>2018</v>
      </c>
      <c r="E2468" t="s">
        <v>743</v>
      </c>
      <c r="F2468" s="2">
        <v>342.50455958510099</v>
      </c>
    </row>
    <row r="2469" spans="1:6">
      <c r="A2469" t="s">
        <v>135</v>
      </c>
      <c r="B2469">
        <v>5626</v>
      </c>
      <c r="C2469" t="s">
        <v>160</v>
      </c>
      <c r="D2469">
        <v>2019</v>
      </c>
      <c r="E2469" t="s">
        <v>742</v>
      </c>
      <c r="F2469" s="2">
        <v>267.27005232697599</v>
      </c>
    </row>
    <row r="2470" spans="1:6">
      <c r="A2470" t="s">
        <v>135</v>
      </c>
      <c r="B2470">
        <v>5626</v>
      </c>
      <c r="C2470" t="s">
        <v>160</v>
      </c>
      <c r="D2470">
        <v>2019</v>
      </c>
      <c r="E2470" t="s">
        <v>738</v>
      </c>
      <c r="F2470" s="2">
        <v>0</v>
      </c>
    </row>
    <row r="2471" spans="1:6">
      <c r="A2471" t="s">
        <v>135</v>
      </c>
      <c r="B2471">
        <v>5626</v>
      </c>
      <c r="C2471" t="s">
        <v>160</v>
      </c>
      <c r="D2471">
        <v>2019</v>
      </c>
      <c r="E2471" t="s">
        <v>741</v>
      </c>
      <c r="F2471" s="2">
        <v>759.132954390892</v>
      </c>
    </row>
    <row r="2472" spans="1:6">
      <c r="A2472" t="s">
        <v>135</v>
      </c>
      <c r="B2472">
        <v>5626</v>
      </c>
      <c r="C2472" t="s">
        <v>160</v>
      </c>
      <c r="D2472">
        <v>2020</v>
      </c>
      <c r="E2472" t="s">
        <v>736</v>
      </c>
      <c r="F2472" s="2">
        <v>184.96006497946999</v>
      </c>
    </row>
    <row r="2473" spans="1:6">
      <c r="A2473" t="s">
        <v>135</v>
      </c>
      <c r="B2473">
        <v>5626</v>
      </c>
      <c r="C2473" t="s">
        <v>160</v>
      </c>
      <c r="D2473">
        <v>2020</v>
      </c>
      <c r="E2473" t="s">
        <v>744</v>
      </c>
      <c r="F2473" s="2">
        <v>0</v>
      </c>
    </row>
    <row r="2474" spans="1:6">
      <c r="A2474" t="s">
        <v>135</v>
      </c>
      <c r="B2474">
        <v>5626</v>
      </c>
      <c r="C2474" t="s">
        <v>160</v>
      </c>
      <c r="D2474">
        <v>2020</v>
      </c>
      <c r="E2474" t="s">
        <v>739</v>
      </c>
      <c r="F2474" s="2">
        <v>1711.4986220052299</v>
      </c>
    </row>
    <row r="2475" spans="1:6">
      <c r="A2475" t="s">
        <v>135</v>
      </c>
      <c r="B2475">
        <v>5626</v>
      </c>
      <c r="C2475" t="s">
        <v>160</v>
      </c>
      <c r="D2475">
        <v>2020</v>
      </c>
      <c r="E2475" t="s">
        <v>740</v>
      </c>
      <c r="F2475" s="2">
        <v>127.423501454806</v>
      </c>
    </row>
    <row r="2476" spans="1:6">
      <c r="A2476" t="s">
        <v>135</v>
      </c>
      <c r="B2476">
        <v>5626</v>
      </c>
      <c r="C2476" t="s">
        <v>160</v>
      </c>
      <c r="D2476">
        <v>2021</v>
      </c>
      <c r="E2476" t="s">
        <v>743</v>
      </c>
      <c r="F2476" s="2">
        <v>331.57769167192799</v>
      </c>
    </row>
    <row r="2477" spans="1:6">
      <c r="A2477" t="s">
        <v>135</v>
      </c>
      <c r="B2477">
        <v>5626</v>
      </c>
      <c r="C2477" t="s">
        <v>160</v>
      </c>
      <c r="D2477">
        <v>2021</v>
      </c>
      <c r="E2477" t="s">
        <v>745</v>
      </c>
      <c r="F2477" s="2">
        <v>18830.416404918102</v>
      </c>
    </row>
    <row r="2478" spans="1:6">
      <c r="A2478" t="s">
        <v>135</v>
      </c>
      <c r="B2478">
        <v>5626</v>
      </c>
      <c r="C2478" t="s">
        <v>160</v>
      </c>
      <c r="D2478">
        <v>2022</v>
      </c>
      <c r="E2478" t="s">
        <v>742</v>
      </c>
      <c r="F2478" s="2">
        <v>202.268281390261</v>
      </c>
    </row>
    <row r="2479" spans="1:6">
      <c r="A2479" t="s">
        <v>135</v>
      </c>
      <c r="B2479">
        <v>5626</v>
      </c>
      <c r="C2479" t="s">
        <v>160</v>
      </c>
      <c r="D2479">
        <v>2022</v>
      </c>
      <c r="E2479" t="s">
        <v>738</v>
      </c>
      <c r="F2479" s="2">
        <v>0</v>
      </c>
    </row>
    <row r="2480" spans="1:6">
      <c r="A2480" t="s">
        <v>135</v>
      </c>
      <c r="B2480">
        <v>5626</v>
      </c>
      <c r="C2480" t="s">
        <v>160</v>
      </c>
      <c r="D2480">
        <v>2022</v>
      </c>
      <c r="E2480" t="s">
        <v>741</v>
      </c>
      <c r="F2480" s="2">
        <v>773.20875514986199</v>
      </c>
    </row>
    <row r="2481" spans="1:6">
      <c r="A2481" t="s">
        <v>135</v>
      </c>
      <c r="B2481">
        <v>5626</v>
      </c>
      <c r="C2481" t="s">
        <v>160</v>
      </c>
      <c r="D2481">
        <v>2023</v>
      </c>
      <c r="E2481" t="s">
        <v>737</v>
      </c>
      <c r="F2481" s="2">
        <v>176.155996825404</v>
      </c>
    </row>
    <row r="2482" spans="1:6">
      <c r="A2482" t="s">
        <v>135</v>
      </c>
      <c r="B2482">
        <v>5626</v>
      </c>
      <c r="C2482" t="s">
        <v>160</v>
      </c>
      <c r="D2482">
        <v>2023</v>
      </c>
      <c r="E2482" t="s">
        <v>744</v>
      </c>
      <c r="F2482" s="2">
        <v>0</v>
      </c>
    </row>
    <row r="2483" spans="1:6">
      <c r="A2483" t="s">
        <v>135</v>
      </c>
      <c r="B2483">
        <v>5626</v>
      </c>
      <c r="C2483" t="s">
        <v>160</v>
      </c>
      <c r="D2483">
        <v>2023</v>
      </c>
      <c r="E2483" t="s">
        <v>739</v>
      </c>
      <c r="F2483" s="2">
        <v>1473.5763487449999</v>
      </c>
    </row>
    <row r="2484" spans="1:6">
      <c r="A2484" t="s">
        <v>135</v>
      </c>
      <c r="B2484">
        <v>5626</v>
      </c>
      <c r="C2484" t="s">
        <v>160</v>
      </c>
      <c r="D2484">
        <v>2023</v>
      </c>
      <c r="E2484" t="s">
        <v>740</v>
      </c>
      <c r="F2484" s="2">
        <v>117.05652244389201</v>
      </c>
    </row>
    <row r="2485" spans="1:6">
      <c r="A2485" t="s">
        <v>135</v>
      </c>
      <c r="B2485">
        <v>5626</v>
      </c>
      <c r="C2485" t="s">
        <v>160</v>
      </c>
      <c r="D2485">
        <v>2024</v>
      </c>
      <c r="E2485" t="s">
        <v>743</v>
      </c>
      <c r="F2485" s="2">
        <v>271.90150690377902</v>
      </c>
    </row>
    <row r="2486" spans="1:6">
      <c r="A2486" t="s">
        <v>135</v>
      </c>
      <c r="B2486">
        <v>5626</v>
      </c>
      <c r="C2486" t="s">
        <v>160</v>
      </c>
      <c r="D2486">
        <v>2024</v>
      </c>
      <c r="E2486" t="s">
        <v>745</v>
      </c>
      <c r="F2486" s="2">
        <v>17746.677304886402</v>
      </c>
    </row>
    <row r="2487" spans="1:6">
      <c r="A2487" t="s">
        <v>135</v>
      </c>
      <c r="B2487">
        <v>5628</v>
      </c>
      <c r="C2487" t="s">
        <v>162</v>
      </c>
      <c r="D2487">
        <v>2009</v>
      </c>
      <c r="E2487" t="s">
        <v>744</v>
      </c>
      <c r="F2487" s="2">
        <v>0</v>
      </c>
    </row>
    <row r="2488" spans="1:6">
      <c r="A2488" t="s">
        <v>135</v>
      </c>
      <c r="B2488">
        <v>5628</v>
      </c>
      <c r="C2488" t="s">
        <v>162</v>
      </c>
      <c r="D2488">
        <v>2009</v>
      </c>
      <c r="E2488" t="s">
        <v>745</v>
      </c>
      <c r="F2488" s="2">
        <v>2528.2971682652801</v>
      </c>
    </row>
    <row r="2489" spans="1:6">
      <c r="A2489" t="s">
        <v>135</v>
      </c>
      <c r="B2489">
        <v>5628</v>
      </c>
      <c r="C2489" t="s">
        <v>162</v>
      </c>
      <c r="D2489">
        <v>2011</v>
      </c>
      <c r="E2489" t="s">
        <v>738</v>
      </c>
      <c r="F2489" s="2">
        <v>0</v>
      </c>
    </row>
    <row r="2490" spans="1:6">
      <c r="A2490" t="s">
        <v>135</v>
      </c>
      <c r="B2490">
        <v>5628</v>
      </c>
      <c r="C2490" t="s">
        <v>162</v>
      </c>
      <c r="D2490">
        <v>2011</v>
      </c>
      <c r="E2490" t="s">
        <v>739</v>
      </c>
      <c r="F2490" s="2">
        <v>13746.3427772793</v>
      </c>
    </row>
    <row r="2491" spans="1:6">
      <c r="A2491" t="s">
        <v>135</v>
      </c>
      <c r="B2491">
        <v>5628</v>
      </c>
      <c r="C2491" t="s">
        <v>162</v>
      </c>
      <c r="D2491">
        <v>2011</v>
      </c>
      <c r="E2491" t="s">
        <v>741</v>
      </c>
      <c r="F2491" s="2">
        <v>10877.741053780501</v>
      </c>
    </row>
    <row r="2492" spans="1:6">
      <c r="A2492" t="s">
        <v>135</v>
      </c>
      <c r="B2492">
        <v>5628</v>
      </c>
      <c r="C2492" t="s">
        <v>162</v>
      </c>
      <c r="D2492">
        <v>2013</v>
      </c>
      <c r="E2492" t="s">
        <v>743</v>
      </c>
      <c r="F2492" s="2">
        <v>0</v>
      </c>
    </row>
    <row r="2493" spans="1:6">
      <c r="A2493" t="s">
        <v>135</v>
      </c>
      <c r="B2493">
        <v>5628</v>
      </c>
      <c r="C2493" t="s">
        <v>162</v>
      </c>
      <c r="D2493">
        <v>2015</v>
      </c>
      <c r="E2493" t="s">
        <v>736</v>
      </c>
      <c r="F2493" s="2">
        <v>8011.7057885754703</v>
      </c>
    </row>
    <row r="2494" spans="1:6">
      <c r="A2494" t="s">
        <v>135</v>
      </c>
      <c r="B2494">
        <v>5628</v>
      </c>
      <c r="C2494" t="s">
        <v>162</v>
      </c>
      <c r="D2494">
        <v>2015</v>
      </c>
      <c r="E2494" t="s">
        <v>737</v>
      </c>
      <c r="F2494" s="2">
        <v>886.01770208698997</v>
      </c>
    </row>
    <row r="2495" spans="1:6">
      <c r="A2495" t="s">
        <v>135</v>
      </c>
      <c r="B2495">
        <v>5628</v>
      </c>
      <c r="C2495" t="s">
        <v>162</v>
      </c>
      <c r="D2495">
        <v>2015</v>
      </c>
      <c r="E2495" t="s">
        <v>744</v>
      </c>
      <c r="F2495" s="2">
        <v>0</v>
      </c>
    </row>
    <row r="2496" spans="1:6">
      <c r="A2496" t="s">
        <v>135</v>
      </c>
      <c r="B2496">
        <v>5628</v>
      </c>
      <c r="C2496" t="s">
        <v>162</v>
      </c>
      <c r="D2496">
        <v>2015</v>
      </c>
      <c r="E2496" t="s">
        <v>740</v>
      </c>
      <c r="F2496" s="2">
        <v>510.09438426168299</v>
      </c>
    </row>
    <row r="2497" spans="1:6">
      <c r="A2497" t="s">
        <v>135</v>
      </c>
      <c r="B2497">
        <v>5628</v>
      </c>
      <c r="C2497" t="s">
        <v>162</v>
      </c>
      <c r="D2497">
        <v>2015</v>
      </c>
      <c r="E2497" t="s">
        <v>745</v>
      </c>
      <c r="F2497" s="2">
        <v>2528.2971682652801</v>
      </c>
    </row>
    <row r="2498" spans="1:6">
      <c r="A2498" t="s">
        <v>135</v>
      </c>
      <c r="B2498">
        <v>5628</v>
      </c>
      <c r="C2498" t="s">
        <v>162</v>
      </c>
      <c r="D2498">
        <v>2016</v>
      </c>
      <c r="E2498" t="s">
        <v>743</v>
      </c>
      <c r="F2498" s="2">
        <v>0</v>
      </c>
    </row>
    <row r="2499" spans="1:6">
      <c r="A2499" t="s">
        <v>135</v>
      </c>
      <c r="B2499">
        <v>5628</v>
      </c>
      <c r="C2499" t="s">
        <v>162</v>
      </c>
      <c r="D2499">
        <v>2017</v>
      </c>
      <c r="E2499" t="s">
        <v>742</v>
      </c>
      <c r="F2499" s="2">
        <v>6391.9188553698796</v>
      </c>
    </row>
    <row r="2500" spans="1:6">
      <c r="A2500" t="s">
        <v>135</v>
      </c>
      <c r="B2500">
        <v>5628</v>
      </c>
      <c r="C2500" t="s">
        <v>162</v>
      </c>
      <c r="D2500">
        <v>2017</v>
      </c>
      <c r="E2500" t="s">
        <v>739</v>
      </c>
      <c r="F2500" s="2">
        <v>14169.678607742</v>
      </c>
    </row>
    <row r="2501" spans="1:6">
      <c r="A2501" t="s">
        <v>135</v>
      </c>
      <c r="B2501">
        <v>5628</v>
      </c>
      <c r="C2501" t="s">
        <v>162</v>
      </c>
      <c r="D2501">
        <v>2017</v>
      </c>
      <c r="E2501" t="s">
        <v>741</v>
      </c>
      <c r="F2501" s="2">
        <v>10158.8972899042</v>
      </c>
    </row>
    <row r="2502" spans="1:6">
      <c r="A2502" t="s">
        <v>135</v>
      </c>
      <c r="B2502">
        <v>5628</v>
      </c>
      <c r="C2502" t="s">
        <v>162</v>
      </c>
      <c r="D2502">
        <v>2018</v>
      </c>
      <c r="E2502" t="s">
        <v>736</v>
      </c>
      <c r="F2502" s="2">
        <v>7276.0445722609502</v>
      </c>
    </row>
    <row r="2503" spans="1:6">
      <c r="A2503" t="s">
        <v>135</v>
      </c>
      <c r="B2503">
        <v>5628</v>
      </c>
      <c r="C2503" t="s">
        <v>162</v>
      </c>
      <c r="D2503">
        <v>2018</v>
      </c>
      <c r="E2503" t="s">
        <v>737</v>
      </c>
      <c r="F2503" s="2">
        <v>700.41765337413199</v>
      </c>
    </row>
    <row r="2504" spans="1:6">
      <c r="A2504" t="s">
        <v>135</v>
      </c>
      <c r="B2504">
        <v>5628</v>
      </c>
      <c r="C2504" t="s">
        <v>162</v>
      </c>
      <c r="D2504">
        <v>2018</v>
      </c>
      <c r="E2504" t="s">
        <v>740</v>
      </c>
      <c r="F2504" s="2">
        <v>443.19759486782402</v>
      </c>
    </row>
    <row r="2505" spans="1:6">
      <c r="A2505" t="s">
        <v>135</v>
      </c>
      <c r="B2505">
        <v>5628</v>
      </c>
      <c r="C2505" t="s">
        <v>162</v>
      </c>
      <c r="D2505">
        <v>2018</v>
      </c>
      <c r="E2505" t="s">
        <v>745</v>
      </c>
      <c r="F2505" s="2">
        <v>2010.8627743801701</v>
      </c>
    </row>
    <row r="2506" spans="1:6">
      <c r="A2506" t="s">
        <v>135</v>
      </c>
      <c r="B2506">
        <v>5628</v>
      </c>
      <c r="C2506" t="s">
        <v>162</v>
      </c>
      <c r="D2506">
        <v>2019</v>
      </c>
      <c r="E2506" t="s">
        <v>743</v>
      </c>
      <c r="F2506" s="2">
        <v>0</v>
      </c>
    </row>
    <row r="2507" spans="1:6">
      <c r="A2507" t="s">
        <v>135</v>
      </c>
      <c r="B2507">
        <v>5628</v>
      </c>
      <c r="C2507" t="s">
        <v>162</v>
      </c>
      <c r="D2507">
        <v>2020</v>
      </c>
      <c r="E2507" t="s">
        <v>742</v>
      </c>
      <c r="F2507" s="2">
        <v>3600.9539518592001</v>
      </c>
    </row>
    <row r="2508" spans="1:6">
      <c r="A2508" t="s">
        <v>135</v>
      </c>
      <c r="B2508">
        <v>5628</v>
      </c>
      <c r="C2508" t="s">
        <v>162</v>
      </c>
      <c r="D2508">
        <v>2021</v>
      </c>
      <c r="E2508" t="s">
        <v>736</v>
      </c>
      <c r="F2508" s="2">
        <v>5545.9947104578796</v>
      </c>
    </row>
    <row r="2509" spans="1:6">
      <c r="A2509" t="s">
        <v>135</v>
      </c>
      <c r="B2509">
        <v>5628</v>
      </c>
      <c r="C2509" t="s">
        <v>162</v>
      </c>
      <c r="D2509">
        <v>2021</v>
      </c>
      <c r="E2509" t="s">
        <v>737</v>
      </c>
      <c r="F2509" s="2">
        <v>625.65174749172797</v>
      </c>
    </row>
    <row r="2510" spans="1:6">
      <c r="A2510" t="s">
        <v>135</v>
      </c>
      <c r="B2510">
        <v>5628</v>
      </c>
      <c r="C2510" t="s">
        <v>162</v>
      </c>
      <c r="D2510">
        <v>2021</v>
      </c>
      <c r="E2510" t="s">
        <v>738</v>
      </c>
      <c r="F2510" s="2">
        <v>0</v>
      </c>
    </row>
    <row r="2511" spans="1:6">
      <c r="A2511" t="s">
        <v>135</v>
      </c>
      <c r="B2511">
        <v>5628</v>
      </c>
      <c r="C2511" t="s">
        <v>162</v>
      </c>
      <c r="D2511">
        <v>2021</v>
      </c>
      <c r="E2511" t="s">
        <v>739</v>
      </c>
      <c r="F2511" s="2">
        <v>13953.863203347</v>
      </c>
    </row>
    <row r="2512" spans="1:6">
      <c r="A2512" t="s">
        <v>135</v>
      </c>
      <c r="B2512">
        <v>5628</v>
      </c>
      <c r="C2512" t="s">
        <v>162</v>
      </c>
      <c r="D2512">
        <v>2021</v>
      </c>
      <c r="E2512" t="s">
        <v>740</v>
      </c>
      <c r="F2512" s="2">
        <v>386.00244399509398</v>
      </c>
    </row>
    <row r="2513" spans="1:6">
      <c r="A2513" t="s">
        <v>135</v>
      </c>
      <c r="B2513">
        <v>5628</v>
      </c>
      <c r="C2513" t="s">
        <v>162</v>
      </c>
      <c r="D2513">
        <v>2022</v>
      </c>
      <c r="E2513" t="s">
        <v>744</v>
      </c>
      <c r="F2513" s="2">
        <v>0</v>
      </c>
    </row>
    <row r="2514" spans="1:6">
      <c r="A2514" t="s">
        <v>135</v>
      </c>
      <c r="B2514">
        <v>5628</v>
      </c>
      <c r="C2514" t="s">
        <v>162</v>
      </c>
      <c r="D2514">
        <v>2023</v>
      </c>
      <c r="E2514" t="s">
        <v>742</v>
      </c>
      <c r="F2514" s="2">
        <v>2161.8378643103001</v>
      </c>
    </row>
    <row r="2515" spans="1:6">
      <c r="A2515" t="s">
        <v>135</v>
      </c>
      <c r="B2515">
        <v>5628</v>
      </c>
      <c r="C2515" t="s">
        <v>162</v>
      </c>
      <c r="D2515">
        <v>2024</v>
      </c>
      <c r="E2515" t="s">
        <v>739</v>
      </c>
      <c r="F2515" s="2">
        <v>14923.3284201304</v>
      </c>
    </row>
    <row r="2516" spans="1:6">
      <c r="A2516" t="s">
        <v>135</v>
      </c>
      <c r="B2516">
        <v>5628</v>
      </c>
      <c r="C2516" t="s">
        <v>162</v>
      </c>
      <c r="D2516">
        <v>2024</v>
      </c>
      <c r="E2516" t="s">
        <v>740</v>
      </c>
      <c r="F2516" s="2">
        <v>333.102432067574</v>
      </c>
    </row>
    <row r="2517" spans="1:6">
      <c r="A2517" t="s">
        <v>135</v>
      </c>
      <c r="B2517">
        <v>5628</v>
      </c>
      <c r="C2517" t="s">
        <v>162</v>
      </c>
      <c r="D2517">
        <v>2024</v>
      </c>
      <c r="E2517" t="s">
        <v>741</v>
      </c>
      <c r="F2517" s="2">
        <v>10291.3261961309</v>
      </c>
    </row>
    <row r="2518" spans="1:6">
      <c r="A2518" t="s">
        <v>135</v>
      </c>
      <c r="B2518">
        <v>5630</v>
      </c>
      <c r="C2518" t="s">
        <v>164</v>
      </c>
      <c r="D2518">
        <v>2009</v>
      </c>
      <c r="E2518" t="s">
        <v>742</v>
      </c>
      <c r="F2518" s="2">
        <v>236.17663542640099</v>
      </c>
    </row>
    <row r="2519" spans="1:6">
      <c r="A2519" t="s">
        <v>135</v>
      </c>
      <c r="B2519">
        <v>5630</v>
      </c>
      <c r="C2519" t="s">
        <v>164</v>
      </c>
      <c r="D2519">
        <v>2009</v>
      </c>
      <c r="E2519" t="s">
        <v>743</v>
      </c>
      <c r="F2519" s="2">
        <v>428.73769610472499</v>
      </c>
    </row>
    <row r="2520" spans="1:6">
      <c r="A2520" t="s">
        <v>135</v>
      </c>
      <c r="B2520">
        <v>5630</v>
      </c>
      <c r="C2520" t="s">
        <v>164</v>
      </c>
      <c r="D2520">
        <v>2011</v>
      </c>
      <c r="E2520" t="s">
        <v>736</v>
      </c>
      <c r="F2520" s="2">
        <v>306.32293334020699</v>
      </c>
    </row>
    <row r="2521" spans="1:6">
      <c r="A2521" t="s">
        <v>135</v>
      </c>
      <c r="B2521">
        <v>5630</v>
      </c>
      <c r="C2521" t="s">
        <v>164</v>
      </c>
      <c r="D2521">
        <v>2011</v>
      </c>
      <c r="E2521" t="s">
        <v>737</v>
      </c>
      <c r="F2521" s="2">
        <v>268.88042727822898</v>
      </c>
    </row>
    <row r="2522" spans="1:6">
      <c r="A2522" t="s">
        <v>135</v>
      </c>
      <c r="B2522">
        <v>5630</v>
      </c>
      <c r="C2522" t="s">
        <v>164</v>
      </c>
      <c r="D2522">
        <v>2011</v>
      </c>
      <c r="E2522" t="s">
        <v>744</v>
      </c>
      <c r="F2522" s="2">
        <v>0</v>
      </c>
    </row>
    <row r="2523" spans="1:6">
      <c r="A2523" t="s">
        <v>135</v>
      </c>
      <c r="B2523">
        <v>5630</v>
      </c>
      <c r="C2523" t="s">
        <v>164</v>
      </c>
      <c r="D2523">
        <v>2011</v>
      </c>
      <c r="E2523" t="s">
        <v>740</v>
      </c>
      <c r="F2523" s="2">
        <v>392.37978688237899</v>
      </c>
    </row>
    <row r="2524" spans="1:6">
      <c r="A2524" t="s">
        <v>135</v>
      </c>
      <c r="B2524">
        <v>5630</v>
      </c>
      <c r="C2524" t="s">
        <v>164</v>
      </c>
      <c r="D2524">
        <v>2011</v>
      </c>
      <c r="E2524" t="s">
        <v>745</v>
      </c>
      <c r="F2524" s="2">
        <v>11340.4003608816</v>
      </c>
    </row>
    <row r="2525" spans="1:6">
      <c r="A2525" t="s">
        <v>135</v>
      </c>
      <c r="B2525">
        <v>5630</v>
      </c>
      <c r="C2525" t="s">
        <v>164</v>
      </c>
      <c r="D2525">
        <v>2013</v>
      </c>
      <c r="E2525" t="s">
        <v>738</v>
      </c>
      <c r="F2525" s="2">
        <v>0</v>
      </c>
    </row>
    <row r="2526" spans="1:6">
      <c r="A2526" t="s">
        <v>135</v>
      </c>
      <c r="B2526">
        <v>5630</v>
      </c>
      <c r="C2526" t="s">
        <v>164</v>
      </c>
      <c r="D2526">
        <v>2013</v>
      </c>
      <c r="E2526" t="s">
        <v>739</v>
      </c>
      <c r="F2526" s="2">
        <v>754.14324759517501</v>
      </c>
    </row>
    <row r="2527" spans="1:6">
      <c r="A2527" t="s">
        <v>135</v>
      </c>
      <c r="B2527">
        <v>5630</v>
      </c>
      <c r="C2527" t="s">
        <v>164</v>
      </c>
      <c r="D2527">
        <v>2013</v>
      </c>
      <c r="E2527" t="s">
        <v>741</v>
      </c>
      <c r="F2527" s="2">
        <v>1020.44569049623</v>
      </c>
    </row>
    <row r="2528" spans="1:6">
      <c r="A2528" t="s">
        <v>135</v>
      </c>
      <c r="B2528">
        <v>5630</v>
      </c>
      <c r="C2528" t="s">
        <v>164</v>
      </c>
      <c r="D2528">
        <v>2015</v>
      </c>
      <c r="E2528" t="s">
        <v>743</v>
      </c>
      <c r="F2528" s="2">
        <v>422.51374027524798</v>
      </c>
    </row>
    <row r="2529" spans="1:6">
      <c r="A2529" t="s">
        <v>135</v>
      </c>
      <c r="B2529">
        <v>5630</v>
      </c>
      <c r="C2529" t="s">
        <v>164</v>
      </c>
      <c r="D2529">
        <v>2016</v>
      </c>
      <c r="E2529" t="s">
        <v>742</v>
      </c>
      <c r="F2529" s="2">
        <v>287.35231377434002</v>
      </c>
    </row>
    <row r="2530" spans="1:6">
      <c r="A2530" t="s">
        <v>135</v>
      </c>
      <c r="B2530">
        <v>5630</v>
      </c>
      <c r="C2530" t="s">
        <v>164</v>
      </c>
      <c r="D2530">
        <v>2016</v>
      </c>
      <c r="E2530" t="s">
        <v>741</v>
      </c>
      <c r="F2530" s="2">
        <v>994.17137077954499</v>
      </c>
    </row>
    <row r="2531" spans="1:6">
      <c r="A2531" t="s">
        <v>135</v>
      </c>
      <c r="B2531">
        <v>5630</v>
      </c>
      <c r="C2531" t="s">
        <v>164</v>
      </c>
      <c r="D2531">
        <v>2017</v>
      </c>
      <c r="E2531" t="s">
        <v>736</v>
      </c>
      <c r="F2531" s="2">
        <v>239.93959871352101</v>
      </c>
    </row>
    <row r="2532" spans="1:6">
      <c r="A2532" t="s">
        <v>135</v>
      </c>
      <c r="B2532">
        <v>5630</v>
      </c>
      <c r="C2532" t="s">
        <v>164</v>
      </c>
      <c r="D2532">
        <v>2017</v>
      </c>
      <c r="E2532" t="s">
        <v>737</v>
      </c>
      <c r="F2532" s="2">
        <v>278.92525590088502</v>
      </c>
    </row>
    <row r="2533" spans="1:6">
      <c r="A2533" t="s">
        <v>135</v>
      </c>
      <c r="B2533">
        <v>5630</v>
      </c>
      <c r="C2533" t="s">
        <v>164</v>
      </c>
      <c r="D2533">
        <v>2017</v>
      </c>
      <c r="E2533" t="s">
        <v>745</v>
      </c>
      <c r="F2533" s="2">
        <v>11944.3587260071</v>
      </c>
    </row>
    <row r="2534" spans="1:6">
      <c r="A2534" t="s">
        <v>135</v>
      </c>
      <c r="B2534">
        <v>5630</v>
      </c>
      <c r="C2534" t="s">
        <v>164</v>
      </c>
      <c r="D2534">
        <v>2018</v>
      </c>
      <c r="E2534" t="s">
        <v>743</v>
      </c>
      <c r="F2534" s="2">
        <v>240.22039751080999</v>
      </c>
    </row>
    <row r="2535" spans="1:6">
      <c r="A2535" t="s">
        <v>135</v>
      </c>
      <c r="B2535">
        <v>5630</v>
      </c>
      <c r="C2535" t="s">
        <v>164</v>
      </c>
      <c r="D2535">
        <v>2018</v>
      </c>
      <c r="E2535" t="s">
        <v>740</v>
      </c>
      <c r="F2535" s="2">
        <v>218.84590798294599</v>
      </c>
    </row>
    <row r="2536" spans="1:6">
      <c r="A2536" t="s">
        <v>135</v>
      </c>
      <c r="B2536">
        <v>5630</v>
      </c>
      <c r="C2536" t="s">
        <v>164</v>
      </c>
      <c r="D2536">
        <v>2019</v>
      </c>
      <c r="E2536" t="s">
        <v>742</v>
      </c>
      <c r="F2536" s="2">
        <v>400.54821543628498</v>
      </c>
    </row>
    <row r="2537" spans="1:6">
      <c r="A2537" t="s">
        <v>135</v>
      </c>
      <c r="B2537">
        <v>5630</v>
      </c>
      <c r="C2537" t="s">
        <v>164</v>
      </c>
      <c r="D2537">
        <v>2020</v>
      </c>
      <c r="E2537" t="s">
        <v>736</v>
      </c>
      <c r="F2537" s="2">
        <v>212.19986635735401</v>
      </c>
    </row>
    <row r="2538" spans="1:6">
      <c r="A2538" t="s">
        <v>135</v>
      </c>
      <c r="B2538">
        <v>5630</v>
      </c>
      <c r="C2538" t="s">
        <v>164</v>
      </c>
      <c r="D2538">
        <v>2020</v>
      </c>
      <c r="E2538" t="s">
        <v>737</v>
      </c>
      <c r="F2538" s="2">
        <v>190.72785988488499</v>
      </c>
    </row>
    <row r="2539" spans="1:6">
      <c r="A2539" t="s">
        <v>135</v>
      </c>
      <c r="B2539">
        <v>5630</v>
      </c>
      <c r="C2539" t="s">
        <v>164</v>
      </c>
      <c r="D2539">
        <v>2020</v>
      </c>
      <c r="E2539" t="s">
        <v>738</v>
      </c>
      <c r="F2539" s="2">
        <v>0</v>
      </c>
    </row>
    <row r="2540" spans="1:6">
      <c r="A2540" t="s">
        <v>135</v>
      </c>
      <c r="B2540">
        <v>5630</v>
      </c>
      <c r="C2540" t="s">
        <v>164</v>
      </c>
      <c r="D2540">
        <v>2020</v>
      </c>
      <c r="E2540" t="s">
        <v>739</v>
      </c>
      <c r="F2540" s="2">
        <v>750.32433017867902</v>
      </c>
    </row>
    <row r="2541" spans="1:6">
      <c r="A2541" t="s">
        <v>135</v>
      </c>
      <c r="B2541">
        <v>5630</v>
      </c>
      <c r="C2541" t="s">
        <v>164</v>
      </c>
      <c r="D2541">
        <v>2021</v>
      </c>
      <c r="E2541" t="s">
        <v>744</v>
      </c>
      <c r="F2541" s="2">
        <v>0</v>
      </c>
    </row>
    <row r="2542" spans="1:6">
      <c r="A2542" t="s">
        <v>135</v>
      </c>
      <c r="B2542">
        <v>5630</v>
      </c>
      <c r="C2542" t="s">
        <v>164</v>
      </c>
      <c r="D2542">
        <v>2021</v>
      </c>
      <c r="E2542" t="s">
        <v>740</v>
      </c>
      <c r="F2542" s="2">
        <v>179.254772763305</v>
      </c>
    </row>
    <row r="2543" spans="1:6">
      <c r="A2543" t="s">
        <v>135</v>
      </c>
      <c r="B2543">
        <v>5630</v>
      </c>
      <c r="C2543" t="s">
        <v>164</v>
      </c>
      <c r="D2543">
        <v>2022</v>
      </c>
      <c r="E2543" t="s">
        <v>742</v>
      </c>
      <c r="F2543" s="2">
        <v>288.578496848535</v>
      </c>
    </row>
    <row r="2544" spans="1:6">
      <c r="A2544" t="s">
        <v>135</v>
      </c>
      <c r="B2544">
        <v>5630</v>
      </c>
      <c r="C2544" t="s">
        <v>164</v>
      </c>
      <c r="D2544">
        <v>2023</v>
      </c>
      <c r="E2544" t="s">
        <v>739</v>
      </c>
      <c r="F2544" s="2">
        <v>746.27472163354196</v>
      </c>
    </row>
    <row r="2545" spans="1:6">
      <c r="A2545" t="s">
        <v>135</v>
      </c>
      <c r="B2545">
        <v>5630</v>
      </c>
      <c r="C2545" t="s">
        <v>164</v>
      </c>
      <c r="D2545">
        <v>2023</v>
      </c>
      <c r="E2545" t="s">
        <v>741</v>
      </c>
      <c r="F2545" s="2">
        <v>939.54414823948798</v>
      </c>
    </row>
    <row r="2546" spans="1:6">
      <c r="A2546" t="s">
        <v>135</v>
      </c>
      <c r="B2546">
        <v>5630</v>
      </c>
      <c r="C2546" t="s">
        <v>164</v>
      </c>
      <c r="D2546">
        <v>2024</v>
      </c>
      <c r="E2546" t="s">
        <v>740</v>
      </c>
      <c r="F2546" s="2">
        <v>154.47293148076301</v>
      </c>
    </row>
    <row r="2547" spans="1:6">
      <c r="A2547" t="s">
        <v>135</v>
      </c>
      <c r="B2547">
        <v>5630</v>
      </c>
      <c r="C2547" t="s">
        <v>164</v>
      </c>
      <c r="D2547">
        <v>2024</v>
      </c>
      <c r="E2547" t="s">
        <v>745</v>
      </c>
      <c r="F2547" s="2">
        <v>11646.766329332801</v>
      </c>
    </row>
    <row r="2548" spans="1:6">
      <c r="A2548" t="s">
        <v>135</v>
      </c>
      <c r="B2548">
        <v>5632</v>
      </c>
      <c r="C2548" t="s">
        <v>166</v>
      </c>
      <c r="D2548">
        <v>2009</v>
      </c>
      <c r="E2548" t="s">
        <v>738</v>
      </c>
      <c r="F2548" s="2">
        <v>0</v>
      </c>
    </row>
    <row r="2549" spans="1:6">
      <c r="A2549" t="s">
        <v>135</v>
      </c>
      <c r="B2549">
        <v>5632</v>
      </c>
      <c r="C2549" t="s">
        <v>166</v>
      </c>
      <c r="D2549">
        <v>2009</v>
      </c>
      <c r="E2549" t="s">
        <v>739</v>
      </c>
      <c r="F2549" s="2">
        <v>1129.52891994838</v>
      </c>
    </row>
    <row r="2550" spans="1:6">
      <c r="A2550" t="s">
        <v>135</v>
      </c>
      <c r="B2550">
        <v>5632</v>
      </c>
      <c r="C2550" t="s">
        <v>166</v>
      </c>
      <c r="D2550">
        <v>2009</v>
      </c>
      <c r="E2550" t="s">
        <v>741</v>
      </c>
      <c r="F2550" s="2">
        <v>917.28956174741597</v>
      </c>
    </row>
    <row r="2551" spans="1:6">
      <c r="A2551" t="s">
        <v>135</v>
      </c>
      <c r="B2551">
        <v>5632</v>
      </c>
      <c r="C2551" t="s">
        <v>166</v>
      </c>
      <c r="D2551">
        <v>2011</v>
      </c>
      <c r="E2551" t="s">
        <v>743</v>
      </c>
      <c r="F2551" s="2">
        <v>551.68882457148504</v>
      </c>
    </row>
    <row r="2552" spans="1:6">
      <c r="A2552" t="s">
        <v>135</v>
      </c>
      <c r="B2552">
        <v>5632</v>
      </c>
      <c r="C2552" t="s">
        <v>166</v>
      </c>
      <c r="D2552">
        <v>2013</v>
      </c>
      <c r="E2552" t="s">
        <v>736</v>
      </c>
      <c r="F2552" s="2">
        <v>329.56667896257898</v>
      </c>
    </row>
    <row r="2553" spans="1:6">
      <c r="A2553" t="s">
        <v>135</v>
      </c>
      <c r="B2553">
        <v>5632</v>
      </c>
      <c r="C2553" t="s">
        <v>166</v>
      </c>
      <c r="D2553">
        <v>2013</v>
      </c>
      <c r="E2553" t="s">
        <v>737</v>
      </c>
      <c r="F2553" s="2">
        <v>1245.1127694010099</v>
      </c>
    </row>
    <row r="2554" spans="1:6">
      <c r="A2554" t="s">
        <v>135</v>
      </c>
      <c r="B2554">
        <v>5632</v>
      </c>
      <c r="C2554" t="s">
        <v>166</v>
      </c>
      <c r="D2554">
        <v>2013</v>
      </c>
      <c r="E2554" t="s">
        <v>744</v>
      </c>
      <c r="F2554" s="2">
        <v>0</v>
      </c>
    </row>
    <row r="2555" spans="1:6">
      <c r="A2555" t="s">
        <v>135</v>
      </c>
      <c r="B2555">
        <v>5632</v>
      </c>
      <c r="C2555" t="s">
        <v>166</v>
      </c>
      <c r="D2555">
        <v>2013</v>
      </c>
      <c r="E2555" t="s">
        <v>745</v>
      </c>
      <c r="F2555" s="2">
        <v>44237.411383175</v>
      </c>
    </row>
    <row r="2556" spans="1:6">
      <c r="A2556" t="s">
        <v>135</v>
      </c>
      <c r="B2556">
        <v>5632</v>
      </c>
      <c r="C2556" t="s">
        <v>166</v>
      </c>
      <c r="D2556">
        <v>2015</v>
      </c>
      <c r="E2556" t="s">
        <v>742</v>
      </c>
      <c r="F2556" s="2">
        <v>1730.9707488655199</v>
      </c>
    </row>
    <row r="2557" spans="1:6">
      <c r="A2557" t="s">
        <v>135</v>
      </c>
      <c r="B2557">
        <v>5632</v>
      </c>
      <c r="C2557" t="s">
        <v>166</v>
      </c>
      <c r="D2557">
        <v>2015</v>
      </c>
      <c r="E2557" t="s">
        <v>741</v>
      </c>
      <c r="F2557" s="2">
        <v>932.99610128143797</v>
      </c>
    </row>
    <row r="2558" spans="1:6">
      <c r="A2558" t="s">
        <v>135</v>
      </c>
      <c r="B2558">
        <v>5632</v>
      </c>
      <c r="C2558" t="s">
        <v>166</v>
      </c>
      <c r="D2558">
        <v>2016</v>
      </c>
      <c r="E2558" t="s">
        <v>736</v>
      </c>
      <c r="F2558" s="2">
        <v>302.71576697667803</v>
      </c>
    </row>
    <row r="2559" spans="1:6">
      <c r="A2559" t="s">
        <v>135</v>
      </c>
      <c r="B2559">
        <v>5632</v>
      </c>
      <c r="C2559" t="s">
        <v>166</v>
      </c>
      <c r="D2559">
        <v>2016</v>
      </c>
      <c r="E2559" t="s">
        <v>737</v>
      </c>
      <c r="F2559" s="2">
        <v>1211.3295746971301</v>
      </c>
    </row>
    <row r="2560" spans="1:6">
      <c r="A2560" t="s">
        <v>135</v>
      </c>
      <c r="B2560">
        <v>5632</v>
      </c>
      <c r="C2560" t="s">
        <v>166</v>
      </c>
      <c r="D2560">
        <v>2016</v>
      </c>
      <c r="E2560" t="s">
        <v>745</v>
      </c>
      <c r="F2560" s="2">
        <v>44237.411383175</v>
      </c>
    </row>
    <row r="2561" spans="1:6">
      <c r="A2561" t="s">
        <v>135</v>
      </c>
      <c r="B2561">
        <v>5632</v>
      </c>
      <c r="C2561" t="s">
        <v>166</v>
      </c>
      <c r="D2561">
        <v>2017</v>
      </c>
      <c r="E2561" t="s">
        <v>743</v>
      </c>
      <c r="F2561" s="2">
        <v>322.38606329228298</v>
      </c>
    </row>
    <row r="2562" spans="1:6">
      <c r="A2562" t="s">
        <v>135</v>
      </c>
      <c r="B2562">
        <v>5632</v>
      </c>
      <c r="C2562" t="s">
        <v>166</v>
      </c>
      <c r="D2562">
        <v>2017</v>
      </c>
      <c r="E2562" t="s">
        <v>740</v>
      </c>
      <c r="F2562" s="2">
        <v>206.32405184203401</v>
      </c>
    </row>
    <row r="2563" spans="1:6">
      <c r="A2563" t="s">
        <v>135</v>
      </c>
      <c r="B2563">
        <v>5632</v>
      </c>
      <c r="C2563" t="s">
        <v>166</v>
      </c>
      <c r="D2563">
        <v>2018</v>
      </c>
      <c r="E2563" t="s">
        <v>742</v>
      </c>
      <c r="F2563" s="2">
        <v>501.09999932935898</v>
      </c>
    </row>
    <row r="2564" spans="1:6">
      <c r="A2564" t="s">
        <v>135</v>
      </c>
      <c r="B2564">
        <v>5632</v>
      </c>
      <c r="C2564" t="s">
        <v>166</v>
      </c>
      <c r="D2564">
        <v>2019</v>
      </c>
      <c r="E2564" t="s">
        <v>736</v>
      </c>
      <c r="F2564" s="2">
        <v>280.99098982454501</v>
      </c>
    </row>
    <row r="2565" spans="1:6">
      <c r="A2565" t="s">
        <v>135</v>
      </c>
      <c r="B2565">
        <v>5632</v>
      </c>
      <c r="C2565" t="s">
        <v>166</v>
      </c>
      <c r="D2565">
        <v>2019</v>
      </c>
      <c r="E2565" t="s">
        <v>737</v>
      </c>
      <c r="F2565" s="2">
        <v>747.65182164664304</v>
      </c>
    </row>
    <row r="2566" spans="1:6">
      <c r="A2566" t="s">
        <v>135</v>
      </c>
      <c r="B2566">
        <v>5632</v>
      </c>
      <c r="C2566" t="s">
        <v>166</v>
      </c>
      <c r="D2566">
        <v>2019</v>
      </c>
      <c r="E2566" t="s">
        <v>738</v>
      </c>
      <c r="F2566" s="2">
        <v>0</v>
      </c>
    </row>
    <row r="2567" spans="1:6">
      <c r="A2567" t="s">
        <v>135</v>
      </c>
      <c r="B2567">
        <v>5632</v>
      </c>
      <c r="C2567" t="s">
        <v>166</v>
      </c>
      <c r="D2567">
        <v>2019</v>
      </c>
      <c r="E2567" t="s">
        <v>739</v>
      </c>
      <c r="F2567" s="2">
        <v>1202.6609367860499</v>
      </c>
    </row>
    <row r="2568" spans="1:6">
      <c r="A2568" t="s">
        <v>135</v>
      </c>
      <c r="B2568">
        <v>5632</v>
      </c>
      <c r="C2568" t="s">
        <v>166</v>
      </c>
      <c r="D2568">
        <v>2020</v>
      </c>
      <c r="E2568" t="s">
        <v>744</v>
      </c>
      <c r="F2568" s="2">
        <v>0</v>
      </c>
    </row>
    <row r="2569" spans="1:6">
      <c r="A2569" t="s">
        <v>135</v>
      </c>
      <c r="B2569">
        <v>5632</v>
      </c>
      <c r="C2569" t="s">
        <v>166</v>
      </c>
      <c r="D2569">
        <v>2020</v>
      </c>
      <c r="E2569" t="s">
        <v>740</v>
      </c>
      <c r="F2569" s="2">
        <v>227.56848426671701</v>
      </c>
    </row>
    <row r="2570" spans="1:6">
      <c r="A2570" t="s">
        <v>135</v>
      </c>
      <c r="B2570">
        <v>5632</v>
      </c>
      <c r="C2570" t="s">
        <v>166</v>
      </c>
      <c r="D2570">
        <v>2021</v>
      </c>
      <c r="E2570" t="s">
        <v>742</v>
      </c>
      <c r="F2570" s="2">
        <v>545.826678063999</v>
      </c>
    </row>
    <row r="2571" spans="1:6">
      <c r="A2571" t="s">
        <v>135</v>
      </c>
      <c r="B2571">
        <v>5632</v>
      </c>
      <c r="C2571" t="s">
        <v>166</v>
      </c>
      <c r="D2571">
        <v>2022</v>
      </c>
      <c r="E2571" t="s">
        <v>738</v>
      </c>
      <c r="F2571" s="2">
        <v>0</v>
      </c>
    </row>
    <row r="2572" spans="1:6">
      <c r="A2572" t="s">
        <v>135</v>
      </c>
      <c r="B2572">
        <v>5632</v>
      </c>
      <c r="C2572" t="s">
        <v>166</v>
      </c>
      <c r="D2572">
        <v>2022</v>
      </c>
      <c r="E2572" t="s">
        <v>739</v>
      </c>
      <c r="F2572" s="2">
        <v>1238.8819468659201</v>
      </c>
    </row>
    <row r="2573" spans="1:6">
      <c r="A2573" t="s">
        <v>135</v>
      </c>
      <c r="B2573">
        <v>5632</v>
      </c>
      <c r="C2573" t="s">
        <v>166</v>
      </c>
      <c r="D2573">
        <v>2022</v>
      </c>
      <c r="E2573" t="s">
        <v>741</v>
      </c>
      <c r="F2573" s="2">
        <v>861.51493224017202</v>
      </c>
    </row>
    <row r="2574" spans="1:6">
      <c r="A2574" t="s">
        <v>135</v>
      </c>
      <c r="B2574">
        <v>5632</v>
      </c>
      <c r="C2574" t="s">
        <v>166</v>
      </c>
      <c r="D2574">
        <v>2023</v>
      </c>
      <c r="E2574" t="s">
        <v>744</v>
      </c>
      <c r="F2574" s="2">
        <v>0</v>
      </c>
    </row>
    <row r="2575" spans="1:6">
      <c r="A2575" t="s">
        <v>135</v>
      </c>
      <c r="B2575">
        <v>5632</v>
      </c>
      <c r="C2575" t="s">
        <v>166</v>
      </c>
      <c r="D2575">
        <v>2023</v>
      </c>
      <c r="E2575" t="s">
        <v>740</v>
      </c>
      <c r="F2575" s="2">
        <v>206.665121149638</v>
      </c>
    </row>
    <row r="2576" spans="1:6">
      <c r="A2576" t="s">
        <v>135</v>
      </c>
      <c r="B2576">
        <v>5632</v>
      </c>
      <c r="C2576" t="s">
        <v>166</v>
      </c>
      <c r="D2576">
        <v>2023</v>
      </c>
      <c r="E2576" t="s">
        <v>745</v>
      </c>
      <c r="F2576" s="2">
        <v>24439.500054795699</v>
      </c>
    </row>
    <row r="2577" spans="1:6">
      <c r="A2577" t="s">
        <v>135</v>
      </c>
      <c r="B2577">
        <v>5632</v>
      </c>
      <c r="C2577" t="s">
        <v>166</v>
      </c>
      <c r="D2577">
        <v>2024</v>
      </c>
      <c r="E2577" t="s">
        <v>743</v>
      </c>
      <c r="F2577" s="2">
        <v>247.45664879237799</v>
      </c>
    </row>
    <row r="2578" spans="1:6">
      <c r="A2578" t="s">
        <v>135</v>
      </c>
      <c r="B2578">
        <v>5634</v>
      </c>
      <c r="C2578" t="s">
        <v>168</v>
      </c>
      <c r="D2578">
        <v>2009</v>
      </c>
      <c r="E2578" t="s">
        <v>738</v>
      </c>
      <c r="F2578" s="2">
        <v>0</v>
      </c>
    </row>
    <row r="2579" spans="1:6">
      <c r="A2579" t="s">
        <v>135</v>
      </c>
      <c r="B2579">
        <v>5634</v>
      </c>
      <c r="C2579" t="s">
        <v>168</v>
      </c>
      <c r="D2579">
        <v>2009</v>
      </c>
      <c r="E2579" t="s">
        <v>739</v>
      </c>
      <c r="F2579" s="2">
        <v>1344.8426908886599</v>
      </c>
    </row>
    <row r="2580" spans="1:6">
      <c r="A2580" t="s">
        <v>135</v>
      </c>
      <c r="B2580">
        <v>5634</v>
      </c>
      <c r="C2580" t="s">
        <v>168</v>
      </c>
      <c r="D2580">
        <v>2009</v>
      </c>
      <c r="E2580" t="s">
        <v>741</v>
      </c>
      <c r="F2580" s="2">
        <v>1147.0062179850299</v>
      </c>
    </row>
    <row r="2581" spans="1:6">
      <c r="A2581" t="s">
        <v>135</v>
      </c>
      <c r="B2581">
        <v>5634</v>
      </c>
      <c r="C2581" t="s">
        <v>168</v>
      </c>
      <c r="D2581">
        <v>2011</v>
      </c>
      <c r="E2581" t="s">
        <v>743</v>
      </c>
      <c r="F2581" s="2">
        <v>357.48450323783999</v>
      </c>
    </row>
    <row r="2582" spans="1:6">
      <c r="A2582" t="s">
        <v>135</v>
      </c>
      <c r="B2582">
        <v>5634</v>
      </c>
      <c r="C2582" t="s">
        <v>168</v>
      </c>
      <c r="D2582">
        <v>2013</v>
      </c>
      <c r="E2582" t="s">
        <v>736</v>
      </c>
      <c r="F2582" s="2">
        <v>941.403127477765</v>
      </c>
    </row>
    <row r="2583" spans="1:6">
      <c r="A2583" t="s">
        <v>135</v>
      </c>
      <c r="B2583">
        <v>5634</v>
      </c>
      <c r="C2583" t="s">
        <v>168</v>
      </c>
      <c r="D2583">
        <v>2013</v>
      </c>
      <c r="E2583" t="s">
        <v>737</v>
      </c>
      <c r="F2583" s="2">
        <v>299.21086764777903</v>
      </c>
    </row>
    <row r="2584" spans="1:6">
      <c r="A2584" t="s">
        <v>135</v>
      </c>
      <c r="B2584">
        <v>5634</v>
      </c>
      <c r="C2584" t="s">
        <v>168</v>
      </c>
      <c r="D2584">
        <v>2013</v>
      </c>
      <c r="E2584" t="s">
        <v>744</v>
      </c>
      <c r="F2584" s="2">
        <v>0</v>
      </c>
    </row>
    <row r="2585" spans="1:6">
      <c r="A2585" t="s">
        <v>135</v>
      </c>
      <c r="B2585">
        <v>5634</v>
      </c>
      <c r="C2585" t="s">
        <v>168</v>
      </c>
      <c r="D2585">
        <v>2013</v>
      </c>
      <c r="E2585" t="s">
        <v>740</v>
      </c>
      <c r="F2585" s="2">
        <v>620.30183546242597</v>
      </c>
    </row>
    <row r="2586" spans="1:6">
      <c r="A2586" t="s">
        <v>135</v>
      </c>
      <c r="B2586">
        <v>5634</v>
      </c>
      <c r="C2586" t="s">
        <v>168</v>
      </c>
      <c r="D2586">
        <v>2013</v>
      </c>
      <c r="E2586" t="s">
        <v>745</v>
      </c>
      <c r="F2586" s="2">
        <v>16757.666671010302</v>
      </c>
    </row>
    <row r="2587" spans="1:6">
      <c r="A2587" t="s">
        <v>135</v>
      </c>
      <c r="B2587">
        <v>5634</v>
      </c>
      <c r="C2587" t="s">
        <v>168</v>
      </c>
      <c r="D2587">
        <v>2015</v>
      </c>
      <c r="E2587" t="s">
        <v>742</v>
      </c>
      <c r="F2587" s="2">
        <v>1342.6614840155801</v>
      </c>
    </row>
    <row r="2588" spans="1:6">
      <c r="A2588" t="s">
        <v>135</v>
      </c>
      <c r="B2588">
        <v>5634</v>
      </c>
      <c r="C2588" t="s">
        <v>168</v>
      </c>
      <c r="D2588">
        <v>2015</v>
      </c>
      <c r="E2588" t="s">
        <v>741</v>
      </c>
      <c r="F2588" s="2">
        <v>1158.2265697867299</v>
      </c>
    </row>
    <row r="2589" spans="1:6">
      <c r="A2589" t="s">
        <v>135</v>
      </c>
      <c r="B2589">
        <v>5634</v>
      </c>
      <c r="C2589" t="s">
        <v>168</v>
      </c>
      <c r="D2589">
        <v>2016</v>
      </c>
      <c r="E2589" t="s">
        <v>736</v>
      </c>
      <c r="F2589" s="2">
        <v>823.13241128506002</v>
      </c>
    </row>
    <row r="2590" spans="1:6">
      <c r="A2590" t="s">
        <v>135</v>
      </c>
      <c r="B2590">
        <v>5634</v>
      </c>
      <c r="C2590" t="s">
        <v>168</v>
      </c>
      <c r="D2590">
        <v>2016</v>
      </c>
      <c r="E2590" t="s">
        <v>737</v>
      </c>
      <c r="F2590" s="2">
        <v>305.41848091135199</v>
      </c>
    </row>
    <row r="2591" spans="1:6">
      <c r="A2591" t="s">
        <v>135</v>
      </c>
      <c r="B2591">
        <v>5634</v>
      </c>
      <c r="C2591" t="s">
        <v>168</v>
      </c>
      <c r="D2591">
        <v>2016</v>
      </c>
      <c r="E2591" t="s">
        <v>740</v>
      </c>
      <c r="F2591" s="2">
        <v>557.66834042764401</v>
      </c>
    </row>
    <row r="2592" spans="1:6">
      <c r="A2592" t="s">
        <v>135</v>
      </c>
      <c r="B2592">
        <v>5634</v>
      </c>
      <c r="C2592" t="s">
        <v>168</v>
      </c>
      <c r="D2592">
        <v>2016</v>
      </c>
      <c r="E2592" t="s">
        <v>745</v>
      </c>
      <c r="F2592" s="2">
        <v>16757.666671010302</v>
      </c>
    </row>
    <row r="2593" spans="1:6">
      <c r="A2593" t="s">
        <v>135</v>
      </c>
      <c r="B2593">
        <v>5634</v>
      </c>
      <c r="C2593" t="s">
        <v>168</v>
      </c>
      <c r="D2593">
        <v>2017</v>
      </c>
      <c r="E2593" t="s">
        <v>743</v>
      </c>
      <c r="F2593" s="2">
        <v>311.47047869590898</v>
      </c>
    </row>
    <row r="2594" spans="1:6">
      <c r="A2594" t="s">
        <v>135</v>
      </c>
      <c r="B2594">
        <v>5634</v>
      </c>
      <c r="C2594" t="s">
        <v>168</v>
      </c>
      <c r="D2594">
        <v>2018</v>
      </c>
      <c r="E2594" t="s">
        <v>742</v>
      </c>
      <c r="F2594" s="2">
        <v>508.79762962460097</v>
      </c>
    </row>
    <row r="2595" spans="1:6">
      <c r="A2595" t="s">
        <v>135</v>
      </c>
      <c r="B2595">
        <v>5634</v>
      </c>
      <c r="C2595" t="s">
        <v>168</v>
      </c>
      <c r="D2595">
        <v>2019</v>
      </c>
      <c r="E2595" t="s">
        <v>736</v>
      </c>
      <c r="F2595" s="2">
        <v>726.63859018666903</v>
      </c>
    </row>
    <row r="2596" spans="1:6">
      <c r="A2596" t="s">
        <v>135</v>
      </c>
      <c r="B2596">
        <v>5634</v>
      </c>
      <c r="C2596" t="s">
        <v>168</v>
      </c>
      <c r="D2596">
        <v>2019</v>
      </c>
      <c r="E2596" t="s">
        <v>737</v>
      </c>
      <c r="F2596" s="2">
        <v>281.06039521590702</v>
      </c>
    </row>
    <row r="2597" spans="1:6">
      <c r="A2597" t="s">
        <v>135</v>
      </c>
      <c r="B2597">
        <v>5634</v>
      </c>
      <c r="C2597" t="s">
        <v>168</v>
      </c>
      <c r="D2597">
        <v>2019</v>
      </c>
      <c r="E2597" t="s">
        <v>738</v>
      </c>
      <c r="F2597" s="2">
        <v>0</v>
      </c>
    </row>
    <row r="2598" spans="1:6">
      <c r="A2598" t="s">
        <v>135</v>
      </c>
      <c r="B2598">
        <v>5634</v>
      </c>
      <c r="C2598" t="s">
        <v>168</v>
      </c>
      <c r="D2598">
        <v>2019</v>
      </c>
      <c r="E2598" t="s">
        <v>739</v>
      </c>
      <c r="F2598" s="2">
        <v>1543.97222373008</v>
      </c>
    </row>
    <row r="2599" spans="1:6">
      <c r="A2599" t="s">
        <v>135</v>
      </c>
      <c r="B2599">
        <v>5634</v>
      </c>
      <c r="C2599" t="s">
        <v>168</v>
      </c>
      <c r="D2599">
        <v>2019</v>
      </c>
      <c r="E2599" t="s">
        <v>740</v>
      </c>
      <c r="F2599" s="2">
        <v>475.68312294155999</v>
      </c>
    </row>
    <row r="2600" spans="1:6">
      <c r="A2600" t="s">
        <v>135</v>
      </c>
      <c r="B2600">
        <v>5634</v>
      </c>
      <c r="C2600" t="s">
        <v>168</v>
      </c>
      <c r="D2600">
        <v>2020</v>
      </c>
      <c r="E2600" t="s">
        <v>744</v>
      </c>
      <c r="F2600" s="2">
        <v>0</v>
      </c>
    </row>
    <row r="2601" spans="1:6">
      <c r="A2601" t="s">
        <v>135</v>
      </c>
      <c r="B2601">
        <v>5634</v>
      </c>
      <c r="C2601" t="s">
        <v>168</v>
      </c>
      <c r="D2601">
        <v>2021</v>
      </c>
      <c r="E2601" t="s">
        <v>742</v>
      </c>
      <c r="F2601" s="2">
        <v>981.65500898982702</v>
      </c>
    </row>
    <row r="2602" spans="1:6">
      <c r="A2602" t="s">
        <v>135</v>
      </c>
      <c r="B2602">
        <v>5634</v>
      </c>
      <c r="C2602" t="s">
        <v>168</v>
      </c>
      <c r="D2602">
        <v>2022</v>
      </c>
      <c r="E2602" t="s">
        <v>738</v>
      </c>
      <c r="F2602" s="2">
        <v>0</v>
      </c>
    </row>
    <row r="2603" spans="1:6">
      <c r="A2603" t="s">
        <v>135</v>
      </c>
      <c r="B2603">
        <v>5634</v>
      </c>
      <c r="C2603" t="s">
        <v>168</v>
      </c>
      <c r="D2603">
        <v>2022</v>
      </c>
      <c r="E2603" t="s">
        <v>739</v>
      </c>
      <c r="F2603" s="2">
        <v>1412.23761268306</v>
      </c>
    </row>
    <row r="2604" spans="1:6">
      <c r="A2604" t="s">
        <v>135</v>
      </c>
      <c r="B2604">
        <v>5634</v>
      </c>
      <c r="C2604" t="s">
        <v>168</v>
      </c>
      <c r="D2604">
        <v>2022</v>
      </c>
      <c r="E2604" t="s">
        <v>740</v>
      </c>
      <c r="F2604" s="2">
        <v>483.520814030059</v>
      </c>
    </row>
    <row r="2605" spans="1:6">
      <c r="A2605" t="s">
        <v>135</v>
      </c>
      <c r="B2605">
        <v>5634</v>
      </c>
      <c r="C2605" t="s">
        <v>168</v>
      </c>
      <c r="D2605">
        <v>2022</v>
      </c>
      <c r="E2605" t="s">
        <v>741</v>
      </c>
      <c r="F2605" s="2">
        <v>1055.9558357255</v>
      </c>
    </row>
    <row r="2606" spans="1:6">
      <c r="A2606" t="s">
        <v>135</v>
      </c>
      <c r="B2606">
        <v>5634</v>
      </c>
      <c r="C2606" t="s">
        <v>168</v>
      </c>
      <c r="D2606">
        <v>2023</v>
      </c>
      <c r="E2606" t="s">
        <v>744</v>
      </c>
      <c r="F2606" s="2">
        <v>0</v>
      </c>
    </row>
    <row r="2607" spans="1:6">
      <c r="A2607" t="s">
        <v>135</v>
      </c>
      <c r="B2607">
        <v>5634</v>
      </c>
      <c r="C2607" t="s">
        <v>168</v>
      </c>
      <c r="D2607">
        <v>2023</v>
      </c>
      <c r="E2607" t="s">
        <v>745</v>
      </c>
      <c r="F2607" s="2">
        <v>14693.0850562703</v>
      </c>
    </row>
    <row r="2608" spans="1:6">
      <c r="A2608" t="s">
        <v>135</v>
      </c>
      <c r="B2608">
        <v>5634</v>
      </c>
      <c r="C2608" t="s">
        <v>168</v>
      </c>
      <c r="D2608">
        <v>2024</v>
      </c>
      <c r="E2608" t="s">
        <v>743</v>
      </c>
      <c r="F2608" s="2">
        <v>222.19614777173001</v>
      </c>
    </row>
    <row r="2609" spans="1:6">
      <c r="A2609" t="s">
        <v>135</v>
      </c>
      <c r="B2609">
        <v>5636</v>
      </c>
      <c r="C2609" t="s">
        <v>170</v>
      </c>
      <c r="D2609">
        <v>2009</v>
      </c>
      <c r="E2609" t="s">
        <v>743</v>
      </c>
      <c r="F2609" s="2">
        <v>0</v>
      </c>
    </row>
    <row r="2610" spans="1:6">
      <c r="A2610" t="s">
        <v>135</v>
      </c>
      <c r="B2610">
        <v>5636</v>
      </c>
      <c r="C2610" t="s">
        <v>170</v>
      </c>
      <c r="D2610">
        <v>2009</v>
      </c>
      <c r="E2610" t="s">
        <v>745</v>
      </c>
      <c r="F2610" s="2">
        <v>517.52444745897196</v>
      </c>
    </row>
    <row r="2611" spans="1:6">
      <c r="A2611" t="s">
        <v>135</v>
      </c>
      <c r="B2611">
        <v>5636</v>
      </c>
      <c r="C2611" t="s">
        <v>170</v>
      </c>
      <c r="D2611">
        <v>2011</v>
      </c>
      <c r="E2611" t="s">
        <v>744</v>
      </c>
      <c r="F2611" s="2">
        <v>0</v>
      </c>
    </row>
    <row r="2612" spans="1:6">
      <c r="A2612" t="s">
        <v>135</v>
      </c>
      <c r="B2612">
        <v>5636</v>
      </c>
      <c r="C2612" t="s">
        <v>170</v>
      </c>
      <c r="D2612">
        <v>2011</v>
      </c>
      <c r="E2612" t="s">
        <v>739</v>
      </c>
      <c r="F2612" s="2">
        <v>4074.7772574360201</v>
      </c>
    </row>
    <row r="2613" spans="1:6">
      <c r="A2613" t="s">
        <v>135</v>
      </c>
      <c r="B2613">
        <v>5636</v>
      </c>
      <c r="C2613" t="s">
        <v>170</v>
      </c>
      <c r="D2613">
        <v>2015</v>
      </c>
      <c r="E2613" t="s">
        <v>736</v>
      </c>
      <c r="F2613" s="2">
        <v>289.35722198782599</v>
      </c>
    </row>
    <row r="2614" spans="1:6">
      <c r="A2614" t="s">
        <v>135</v>
      </c>
      <c r="B2614">
        <v>5636</v>
      </c>
      <c r="C2614" t="s">
        <v>170</v>
      </c>
      <c r="D2614">
        <v>2015</v>
      </c>
      <c r="E2614" t="s">
        <v>737</v>
      </c>
      <c r="F2614" s="2">
        <v>368.69261303129298</v>
      </c>
    </row>
    <row r="2615" spans="1:6">
      <c r="A2615" t="s">
        <v>135</v>
      </c>
      <c r="B2615">
        <v>5636</v>
      </c>
      <c r="C2615" t="s">
        <v>170</v>
      </c>
      <c r="D2615">
        <v>2015</v>
      </c>
      <c r="E2615" t="s">
        <v>740</v>
      </c>
      <c r="F2615" s="2">
        <v>172.546096828423</v>
      </c>
    </row>
    <row r="2616" spans="1:6">
      <c r="A2616" t="s">
        <v>135</v>
      </c>
      <c r="B2616">
        <v>5636</v>
      </c>
      <c r="C2616" t="s">
        <v>170</v>
      </c>
      <c r="D2616">
        <v>2015</v>
      </c>
      <c r="E2616" t="s">
        <v>745</v>
      </c>
      <c r="F2616" s="2">
        <v>517.52444745897196</v>
      </c>
    </row>
    <row r="2617" spans="1:6">
      <c r="A2617" t="s">
        <v>135</v>
      </c>
      <c r="B2617">
        <v>5636</v>
      </c>
      <c r="C2617" t="s">
        <v>170</v>
      </c>
      <c r="D2617">
        <v>2017</v>
      </c>
      <c r="E2617" t="s">
        <v>742</v>
      </c>
      <c r="F2617" s="2">
        <v>400.75883421147199</v>
      </c>
    </row>
    <row r="2618" spans="1:6">
      <c r="A2618" t="s">
        <v>135</v>
      </c>
      <c r="B2618">
        <v>5636</v>
      </c>
      <c r="C2618" t="s">
        <v>170</v>
      </c>
      <c r="D2618">
        <v>2017</v>
      </c>
      <c r="E2618" t="s">
        <v>738</v>
      </c>
      <c r="F2618" s="2">
        <v>0</v>
      </c>
    </row>
    <row r="2619" spans="1:6">
      <c r="A2619" t="s">
        <v>135</v>
      </c>
      <c r="B2619">
        <v>5636</v>
      </c>
      <c r="C2619" t="s">
        <v>170</v>
      </c>
      <c r="D2619">
        <v>2017</v>
      </c>
      <c r="E2619" t="s">
        <v>741</v>
      </c>
      <c r="F2619" s="2">
        <v>5032.8380647162703</v>
      </c>
    </row>
    <row r="2620" spans="1:6">
      <c r="A2620" t="s">
        <v>135</v>
      </c>
      <c r="B2620">
        <v>5636</v>
      </c>
      <c r="C2620" t="s">
        <v>170</v>
      </c>
      <c r="D2620">
        <v>2018</v>
      </c>
      <c r="E2620" t="s">
        <v>736</v>
      </c>
      <c r="F2620" s="2">
        <v>263.92478275386702</v>
      </c>
    </row>
    <row r="2621" spans="1:6">
      <c r="A2621" t="s">
        <v>135</v>
      </c>
      <c r="B2621">
        <v>5636</v>
      </c>
      <c r="C2621" t="s">
        <v>170</v>
      </c>
      <c r="D2621">
        <v>2018</v>
      </c>
      <c r="E2621" t="s">
        <v>737</v>
      </c>
      <c r="F2621" s="2">
        <v>309.09578088970602</v>
      </c>
    </row>
    <row r="2622" spans="1:6">
      <c r="A2622" t="s">
        <v>135</v>
      </c>
      <c r="B2622">
        <v>5636</v>
      </c>
      <c r="C2622" t="s">
        <v>170</v>
      </c>
      <c r="D2622">
        <v>2018</v>
      </c>
      <c r="E2622" t="s">
        <v>744</v>
      </c>
      <c r="F2622" s="2">
        <v>0</v>
      </c>
    </row>
    <row r="2623" spans="1:6">
      <c r="A2623" t="s">
        <v>135</v>
      </c>
      <c r="B2623">
        <v>5636</v>
      </c>
      <c r="C2623" t="s">
        <v>170</v>
      </c>
      <c r="D2623">
        <v>2018</v>
      </c>
      <c r="E2623" t="s">
        <v>740</v>
      </c>
      <c r="F2623" s="2">
        <v>151.78047265881099</v>
      </c>
    </row>
    <row r="2624" spans="1:6">
      <c r="A2624" t="s">
        <v>135</v>
      </c>
      <c r="B2624">
        <v>5636</v>
      </c>
      <c r="C2624" t="s">
        <v>170</v>
      </c>
      <c r="D2624">
        <v>2019</v>
      </c>
      <c r="E2624" t="s">
        <v>743</v>
      </c>
      <c r="F2624" s="2">
        <v>0</v>
      </c>
    </row>
    <row r="2625" spans="1:6">
      <c r="A2625" t="s">
        <v>135</v>
      </c>
      <c r="B2625">
        <v>5636</v>
      </c>
      <c r="C2625" t="s">
        <v>170</v>
      </c>
      <c r="D2625">
        <v>2020</v>
      </c>
      <c r="E2625" t="s">
        <v>742</v>
      </c>
      <c r="F2625" s="2">
        <v>281.55731965543498</v>
      </c>
    </row>
    <row r="2626" spans="1:6">
      <c r="A2626" t="s">
        <v>135</v>
      </c>
      <c r="B2626">
        <v>5636</v>
      </c>
      <c r="C2626" t="s">
        <v>170</v>
      </c>
      <c r="D2626">
        <v>2020</v>
      </c>
      <c r="E2626" t="s">
        <v>738</v>
      </c>
      <c r="F2626" s="2">
        <v>0</v>
      </c>
    </row>
    <row r="2627" spans="1:6">
      <c r="A2627" t="s">
        <v>135</v>
      </c>
      <c r="B2627">
        <v>5636</v>
      </c>
      <c r="C2627" t="s">
        <v>170</v>
      </c>
      <c r="D2627">
        <v>2020</v>
      </c>
      <c r="E2627" t="s">
        <v>741</v>
      </c>
      <c r="F2627" s="2">
        <v>5134.0652562570303</v>
      </c>
    </row>
    <row r="2628" spans="1:6">
      <c r="A2628" t="s">
        <v>135</v>
      </c>
      <c r="B2628">
        <v>5636</v>
      </c>
      <c r="C2628" t="s">
        <v>170</v>
      </c>
      <c r="D2628">
        <v>2021</v>
      </c>
      <c r="E2628" t="s">
        <v>736</v>
      </c>
      <c r="F2628" s="2">
        <v>233.608132752144</v>
      </c>
    </row>
    <row r="2629" spans="1:6">
      <c r="A2629" t="s">
        <v>135</v>
      </c>
      <c r="B2629">
        <v>5636</v>
      </c>
      <c r="C2629" t="s">
        <v>170</v>
      </c>
      <c r="D2629">
        <v>2021</v>
      </c>
      <c r="E2629" t="s">
        <v>737</v>
      </c>
      <c r="F2629" s="2">
        <v>290.39952491841399</v>
      </c>
    </row>
    <row r="2630" spans="1:6">
      <c r="A2630" t="s">
        <v>135</v>
      </c>
      <c r="B2630">
        <v>5636</v>
      </c>
      <c r="C2630" t="s">
        <v>170</v>
      </c>
      <c r="D2630">
        <v>2021</v>
      </c>
      <c r="E2630" t="s">
        <v>744</v>
      </c>
      <c r="F2630" s="2">
        <v>0</v>
      </c>
    </row>
    <row r="2631" spans="1:6">
      <c r="A2631" t="s">
        <v>135</v>
      </c>
      <c r="B2631">
        <v>5636</v>
      </c>
      <c r="C2631" t="s">
        <v>170</v>
      </c>
      <c r="D2631">
        <v>2021</v>
      </c>
      <c r="E2631" t="s">
        <v>739</v>
      </c>
      <c r="F2631" s="2">
        <v>4154.5070874060102</v>
      </c>
    </row>
    <row r="2632" spans="1:6">
      <c r="A2632" t="s">
        <v>135</v>
      </c>
      <c r="B2632">
        <v>5636</v>
      </c>
      <c r="C2632" t="s">
        <v>170</v>
      </c>
      <c r="D2632">
        <v>2021</v>
      </c>
      <c r="E2632" t="s">
        <v>740</v>
      </c>
      <c r="F2632" s="2">
        <v>166.67675623467801</v>
      </c>
    </row>
    <row r="2633" spans="1:6">
      <c r="A2633" t="s">
        <v>135</v>
      </c>
      <c r="B2633">
        <v>5636</v>
      </c>
      <c r="C2633" t="s">
        <v>170</v>
      </c>
      <c r="D2633">
        <v>2022</v>
      </c>
      <c r="E2633" t="s">
        <v>743</v>
      </c>
      <c r="F2633" s="2">
        <v>0</v>
      </c>
    </row>
    <row r="2634" spans="1:6">
      <c r="A2634" t="s">
        <v>135</v>
      </c>
      <c r="B2634">
        <v>5636</v>
      </c>
      <c r="C2634" t="s">
        <v>170</v>
      </c>
      <c r="D2634">
        <v>2022</v>
      </c>
      <c r="E2634" t="s">
        <v>745</v>
      </c>
      <c r="F2634" s="2">
        <v>610.63096891610803</v>
      </c>
    </row>
    <row r="2635" spans="1:6">
      <c r="A2635" t="s">
        <v>135</v>
      </c>
      <c r="B2635">
        <v>5636</v>
      </c>
      <c r="C2635" t="s">
        <v>170</v>
      </c>
      <c r="D2635">
        <v>2023</v>
      </c>
      <c r="E2635" t="s">
        <v>742</v>
      </c>
      <c r="F2635" s="2">
        <v>217.68483215542301</v>
      </c>
    </row>
    <row r="2636" spans="1:6">
      <c r="A2636" t="s">
        <v>135</v>
      </c>
      <c r="B2636">
        <v>5636</v>
      </c>
      <c r="C2636" t="s">
        <v>170</v>
      </c>
      <c r="D2636">
        <v>2023</v>
      </c>
      <c r="E2636" t="s">
        <v>741</v>
      </c>
      <c r="F2636" s="2">
        <v>5167.8950603348003</v>
      </c>
    </row>
    <row r="2637" spans="1:6">
      <c r="A2637" t="s">
        <v>135</v>
      </c>
      <c r="B2637">
        <v>5636</v>
      </c>
      <c r="C2637" t="s">
        <v>170</v>
      </c>
      <c r="D2637">
        <v>2024</v>
      </c>
      <c r="E2637" t="s">
        <v>739</v>
      </c>
      <c r="F2637" s="2">
        <v>3881.6879805303502</v>
      </c>
    </row>
    <row r="2638" spans="1:6">
      <c r="A2638" t="s">
        <v>172</v>
      </c>
      <c r="B2638">
        <v>3401</v>
      </c>
      <c r="C2638" t="s">
        <v>173</v>
      </c>
      <c r="D2638">
        <v>2009</v>
      </c>
      <c r="E2638" t="s">
        <v>742</v>
      </c>
      <c r="F2638" s="2">
        <v>8137.1199417683201</v>
      </c>
    </row>
    <row r="2639" spans="1:6">
      <c r="A2639" t="s">
        <v>172</v>
      </c>
      <c r="B2639">
        <v>3401</v>
      </c>
      <c r="C2639" t="s">
        <v>173</v>
      </c>
      <c r="D2639">
        <v>2009</v>
      </c>
      <c r="E2639" t="s">
        <v>739</v>
      </c>
      <c r="F2639" s="2">
        <v>12295.0147603474</v>
      </c>
    </row>
    <row r="2640" spans="1:6">
      <c r="A2640" t="s">
        <v>172</v>
      </c>
      <c r="B2640">
        <v>3401</v>
      </c>
      <c r="C2640" t="s">
        <v>173</v>
      </c>
      <c r="D2640">
        <v>2009</v>
      </c>
      <c r="E2640" t="s">
        <v>741</v>
      </c>
      <c r="F2640" s="2">
        <v>33925.682160324803</v>
      </c>
    </row>
    <row r="2641" spans="1:6">
      <c r="A2641" t="s">
        <v>172</v>
      </c>
      <c r="B2641">
        <v>3401</v>
      </c>
      <c r="C2641" t="s">
        <v>173</v>
      </c>
      <c r="D2641">
        <v>2011</v>
      </c>
      <c r="E2641" t="s">
        <v>743</v>
      </c>
      <c r="F2641" s="2">
        <v>0</v>
      </c>
    </row>
    <row r="2642" spans="1:6">
      <c r="A2642" t="s">
        <v>172</v>
      </c>
      <c r="B2642">
        <v>3401</v>
      </c>
      <c r="C2642" t="s">
        <v>173</v>
      </c>
      <c r="D2642">
        <v>2013</v>
      </c>
      <c r="E2642" t="s">
        <v>736</v>
      </c>
      <c r="F2642" s="2">
        <v>10595.5291118199</v>
      </c>
    </row>
    <row r="2643" spans="1:6">
      <c r="A2643" t="s">
        <v>172</v>
      </c>
      <c r="B2643">
        <v>3401</v>
      </c>
      <c r="C2643" t="s">
        <v>173</v>
      </c>
      <c r="D2643">
        <v>2013</v>
      </c>
      <c r="E2643" t="s">
        <v>737</v>
      </c>
      <c r="F2643" s="2">
        <v>3267.4359751381899</v>
      </c>
    </row>
    <row r="2644" spans="1:6">
      <c r="A2644" t="s">
        <v>172</v>
      </c>
      <c r="B2644">
        <v>3401</v>
      </c>
      <c r="C2644" t="s">
        <v>173</v>
      </c>
      <c r="D2644">
        <v>2013</v>
      </c>
      <c r="E2644" t="s">
        <v>744</v>
      </c>
      <c r="F2644" s="2">
        <v>109.10078</v>
      </c>
    </row>
    <row r="2645" spans="1:6">
      <c r="A2645" t="s">
        <v>172</v>
      </c>
      <c r="B2645">
        <v>3401</v>
      </c>
      <c r="C2645" t="s">
        <v>173</v>
      </c>
      <c r="D2645">
        <v>2013</v>
      </c>
      <c r="E2645" t="s">
        <v>740</v>
      </c>
      <c r="F2645" s="2">
        <v>7501.84021303389</v>
      </c>
    </row>
    <row r="2646" spans="1:6">
      <c r="A2646" t="s">
        <v>172</v>
      </c>
      <c r="B2646">
        <v>3401</v>
      </c>
      <c r="C2646" t="s">
        <v>173</v>
      </c>
      <c r="D2646">
        <v>2015</v>
      </c>
      <c r="E2646" t="s">
        <v>742</v>
      </c>
      <c r="F2646" s="2">
        <v>21243.947499055699</v>
      </c>
    </row>
    <row r="2647" spans="1:6">
      <c r="A2647" t="s">
        <v>172</v>
      </c>
      <c r="B2647">
        <v>3401</v>
      </c>
      <c r="C2647" t="s">
        <v>173</v>
      </c>
      <c r="D2647">
        <v>2015</v>
      </c>
      <c r="E2647" t="s">
        <v>738</v>
      </c>
      <c r="F2647" s="2">
        <v>413.77349002220399</v>
      </c>
    </row>
    <row r="2648" spans="1:6">
      <c r="A2648" t="s">
        <v>172</v>
      </c>
      <c r="B2648">
        <v>3401</v>
      </c>
      <c r="C2648" t="s">
        <v>173</v>
      </c>
      <c r="D2648">
        <v>2016</v>
      </c>
      <c r="E2648" t="s">
        <v>736</v>
      </c>
      <c r="F2648" s="2">
        <v>8611.5349746786505</v>
      </c>
    </row>
    <row r="2649" spans="1:6">
      <c r="A2649" t="s">
        <v>172</v>
      </c>
      <c r="B2649">
        <v>3401</v>
      </c>
      <c r="C2649" t="s">
        <v>173</v>
      </c>
      <c r="D2649">
        <v>2016</v>
      </c>
      <c r="E2649" t="s">
        <v>737</v>
      </c>
      <c r="F2649" s="2">
        <v>3208.5127795281001</v>
      </c>
    </row>
    <row r="2650" spans="1:6">
      <c r="A2650" t="s">
        <v>172</v>
      </c>
      <c r="B2650">
        <v>3401</v>
      </c>
      <c r="C2650" t="s">
        <v>173</v>
      </c>
      <c r="D2650">
        <v>2016</v>
      </c>
      <c r="E2650" t="s">
        <v>744</v>
      </c>
      <c r="F2650" s="2">
        <v>2.0067390000000001</v>
      </c>
    </row>
    <row r="2651" spans="1:6">
      <c r="A2651" t="s">
        <v>172</v>
      </c>
      <c r="B2651">
        <v>3401</v>
      </c>
      <c r="C2651" t="s">
        <v>173</v>
      </c>
      <c r="D2651">
        <v>2016</v>
      </c>
      <c r="E2651" t="s">
        <v>739</v>
      </c>
      <c r="F2651" s="2">
        <v>16103.201242262099</v>
      </c>
    </row>
    <row r="2652" spans="1:6">
      <c r="A2652" t="s">
        <v>172</v>
      </c>
      <c r="B2652">
        <v>3401</v>
      </c>
      <c r="C2652" t="s">
        <v>173</v>
      </c>
      <c r="D2652">
        <v>2016</v>
      </c>
      <c r="E2652" t="s">
        <v>740</v>
      </c>
      <c r="F2652" s="2">
        <v>3502.7744544809202</v>
      </c>
    </row>
    <row r="2653" spans="1:6">
      <c r="A2653" t="s">
        <v>172</v>
      </c>
      <c r="B2653">
        <v>3401</v>
      </c>
      <c r="C2653" t="s">
        <v>173</v>
      </c>
      <c r="D2653">
        <v>2016</v>
      </c>
      <c r="E2653" t="s">
        <v>741</v>
      </c>
      <c r="F2653" s="2">
        <v>31547.229510946199</v>
      </c>
    </row>
    <row r="2654" spans="1:6">
      <c r="A2654" t="s">
        <v>172</v>
      </c>
      <c r="B2654">
        <v>3401</v>
      </c>
      <c r="C2654" t="s">
        <v>173</v>
      </c>
      <c r="D2654">
        <v>2017</v>
      </c>
      <c r="E2654" t="s">
        <v>745</v>
      </c>
      <c r="F2654" s="2">
        <v>0</v>
      </c>
    </row>
    <row r="2655" spans="1:6">
      <c r="A2655" t="s">
        <v>172</v>
      </c>
      <c r="B2655">
        <v>3401</v>
      </c>
      <c r="C2655" t="s">
        <v>173</v>
      </c>
      <c r="D2655">
        <v>2018</v>
      </c>
      <c r="E2655" t="s">
        <v>742</v>
      </c>
      <c r="F2655" s="2">
        <v>21653.773708239201</v>
      </c>
    </row>
    <row r="2656" spans="1:6">
      <c r="A2656" t="s">
        <v>172</v>
      </c>
      <c r="B2656">
        <v>3401</v>
      </c>
      <c r="C2656" t="s">
        <v>173</v>
      </c>
      <c r="D2656">
        <v>2018</v>
      </c>
      <c r="E2656" t="s">
        <v>738</v>
      </c>
      <c r="F2656" s="2">
        <v>614.90616681911399</v>
      </c>
    </row>
    <row r="2657" spans="1:6">
      <c r="A2657" t="s">
        <v>172</v>
      </c>
      <c r="B2657">
        <v>3401</v>
      </c>
      <c r="C2657" t="s">
        <v>173</v>
      </c>
      <c r="D2657">
        <v>2018</v>
      </c>
      <c r="E2657" t="s">
        <v>743</v>
      </c>
      <c r="F2657" s="2">
        <v>0</v>
      </c>
    </row>
    <row r="2658" spans="1:6">
      <c r="A2658" t="s">
        <v>172</v>
      </c>
      <c r="B2658">
        <v>3401</v>
      </c>
      <c r="C2658" t="s">
        <v>173</v>
      </c>
      <c r="D2658">
        <v>2019</v>
      </c>
      <c r="E2658" t="s">
        <v>744</v>
      </c>
      <c r="F2658" s="2">
        <v>1038.4077140249999</v>
      </c>
    </row>
    <row r="2659" spans="1:6">
      <c r="A2659" t="s">
        <v>172</v>
      </c>
      <c r="B2659">
        <v>3401</v>
      </c>
      <c r="C2659" t="s">
        <v>173</v>
      </c>
      <c r="D2659">
        <v>2019</v>
      </c>
      <c r="E2659" t="s">
        <v>739</v>
      </c>
      <c r="F2659" s="2">
        <v>15384.811924760899</v>
      </c>
    </row>
    <row r="2660" spans="1:6">
      <c r="A2660" t="s">
        <v>172</v>
      </c>
      <c r="B2660">
        <v>3401</v>
      </c>
      <c r="C2660" t="s">
        <v>173</v>
      </c>
      <c r="D2660">
        <v>2019</v>
      </c>
      <c r="E2660" t="s">
        <v>741</v>
      </c>
      <c r="F2660" s="2">
        <v>28773.383976061501</v>
      </c>
    </row>
    <row r="2661" spans="1:6">
      <c r="A2661" t="s">
        <v>172</v>
      </c>
      <c r="B2661">
        <v>3401</v>
      </c>
      <c r="C2661" t="s">
        <v>173</v>
      </c>
      <c r="D2661">
        <v>2020</v>
      </c>
      <c r="E2661" t="s">
        <v>745</v>
      </c>
      <c r="F2661" s="2">
        <v>0</v>
      </c>
    </row>
    <row r="2662" spans="1:6">
      <c r="A2662" t="s">
        <v>172</v>
      </c>
      <c r="B2662">
        <v>3401</v>
      </c>
      <c r="C2662" t="s">
        <v>173</v>
      </c>
      <c r="D2662">
        <v>2021</v>
      </c>
      <c r="E2662" t="s">
        <v>743</v>
      </c>
      <c r="F2662" s="2">
        <v>0</v>
      </c>
    </row>
    <row r="2663" spans="1:6">
      <c r="A2663" t="s">
        <v>172</v>
      </c>
      <c r="B2663">
        <v>3401</v>
      </c>
      <c r="C2663" t="s">
        <v>173</v>
      </c>
      <c r="D2663">
        <v>2022</v>
      </c>
      <c r="E2663" t="s">
        <v>744</v>
      </c>
      <c r="F2663" s="2">
        <v>1067.723915</v>
      </c>
    </row>
    <row r="2664" spans="1:6">
      <c r="A2664" t="s">
        <v>172</v>
      </c>
      <c r="B2664">
        <v>3401</v>
      </c>
      <c r="C2664" t="s">
        <v>173</v>
      </c>
      <c r="D2664">
        <v>2022</v>
      </c>
      <c r="E2664" t="s">
        <v>739</v>
      </c>
      <c r="F2664" s="2">
        <v>13106.287727032601</v>
      </c>
    </row>
    <row r="2665" spans="1:6">
      <c r="A2665" t="s">
        <v>172</v>
      </c>
      <c r="B2665">
        <v>3401</v>
      </c>
      <c r="C2665" t="s">
        <v>173</v>
      </c>
      <c r="D2665">
        <v>2022</v>
      </c>
      <c r="E2665" t="s">
        <v>741</v>
      </c>
      <c r="F2665" s="2">
        <v>26811.7851844783</v>
      </c>
    </row>
    <row r="2666" spans="1:6">
      <c r="A2666" t="s">
        <v>172</v>
      </c>
      <c r="B2666">
        <v>3401</v>
      </c>
      <c r="C2666" t="s">
        <v>173</v>
      </c>
      <c r="D2666">
        <v>2023</v>
      </c>
      <c r="E2666" t="s">
        <v>736</v>
      </c>
      <c r="F2666" s="2">
        <v>6216.0425662150001</v>
      </c>
    </row>
    <row r="2667" spans="1:6">
      <c r="A2667" t="s">
        <v>172</v>
      </c>
      <c r="B2667">
        <v>3401</v>
      </c>
      <c r="C2667" t="s">
        <v>173</v>
      </c>
      <c r="D2667">
        <v>2023</v>
      </c>
      <c r="E2667" t="s">
        <v>737</v>
      </c>
      <c r="F2667" s="2">
        <v>2759.2115444843498</v>
      </c>
    </row>
    <row r="2668" spans="1:6">
      <c r="A2668" t="s">
        <v>172</v>
      </c>
      <c r="B2668">
        <v>3401</v>
      </c>
      <c r="C2668" t="s">
        <v>173</v>
      </c>
      <c r="D2668">
        <v>2023</v>
      </c>
      <c r="E2668" t="s">
        <v>740</v>
      </c>
      <c r="F2668" s="2">
        <v>3352.6802922218899</v>
      </c>
    </row>
    <row r="2669" spans="1:6">
      <c r="A2669" t="s">
        <v>172</v>
      </c>
      <c r="B2669">
        <v>3401</v>
      </c>
      <c r="C2669" t="s">
        <v>173</v>
      </c>
      <c r="D2669">
        <v>2023</v>
      </c>
      <c r="E2669" t="s">
        <v>745</v>
      </c>
      <c r="F2669" s="2">
        <v>0</v>
      </c>
    </row>
    <row r="2670" spans="1:6">
      <c r="A2670" t="s">
        <v>172</v>
      </c>
      <c r="B2670">
        <v>3401</v>
      </c>
      <c r="C2670" t="s">
        <v>173</v>
      </c>
      <c r="D2670">
        <v>2024</v>
      </c>
      <c r="E2670" t="s">
        <v>743</v>
      </c>
      <c r="F2670" s="2">
        <v>0</v>
      </c>
    </row>
    <row r="2671" spans="1:6">
      <c r="A2671" t="s">
        <v>172</v>
      </c>
      <c r="B2671">
        <v>3403</v>
      </c>
      <c r="C2671" t="s">
        <v>175</v>
      </c>
      <c r="D2671">
        <v>2009</v>
      </c>
      <c r="E2671" t="s">
        <v>743</v>
      </c>
      <c r="F2671" s="2">
        <v>0.64628072154086003</v>
      </c>
    </row>
    <row r="2672" spans="1:6">
      <c r="A2672" t="s">
        <v>172</v>
      </c>
      <c r="B2672">
        <v>3403</v>
      </c>
      <c r="C2672" t="s">
        <v>175</v>
      </c>
      <c r="D2672">
        <v>2009</v>
      </c>
      <c r="E2672" t="s">
        <v>745</v>
      </c>
      <c r="F2672" s="2">
        <v>0</v>
      </c>
    </row>
    <row r="2673" spans="1:6">
      <c r="A2673" t="s">
        <v>172</v>
      </c>
      <c r="B2673">
        <v>3403</v>
      </c>
      <c r="C2673" t="s">
        <v>175</v>
      </c>
      <c r="D2673">
        <v>2011</v>
      </c>
      <c r="E2673" t="s">
        <v>736</v>
      </c>
      <c r="F2673" s="2">
        <v>25637.184299491699</v>
      </c>
    </row>
    <row r="2674" spans="1:6">
      <c r="A2674" t="s">
        <v>172</v>
      </c>
      <c r="B2674">
        <v>3403</v>
      </c>
      <c r="C2674" t="s">
        <v>175</v>
      </c>
      <c r="D2674">
        <v>2011</v>
      </c>
      <c r="E2674" t="s">
        <v>737</v>
      </c>
      <c r="F2674" s="2">
        <v>4001.7851100253802</v>
      </c>
    </row>
    <row r="2675" spans="1:6">
      <c r="A2675" t="s">
        <v>172</v>
      </c>
      <c r="B2675">
        <v>3403</v>
      </c>
      <c r="C2675" t="s">
        <v>175</v>
      </c>
      <c r="D2675">
        <v>2011</v>
      </c>
      <c r="E2675" t="s">
        <v>744</v>
      </c>
      <c r="F2675" s="2">
        <v>972.83461889999899</v>
      </c>
    </row>
    <row r="2676" spans="1:6">
      <c r="A2676" t="s">
        <v>172</v>
      </c>
      <c r="B2676">
        <v>3403</v>
      </c>
      <c r="C2676" t="s">
        <v>175</v>
      </c>
      <c r="D2676">
        <v>2011</v>
      </c>
      <c r="E2676" t="s">
        <v>739</v>
      </c>
      <c r="F2676" s="2">
        <v>12523.816279429901</v>
      </c>
    </row>
    <row r="2677" spans="1:6">
      <c r="A2677" t="s">
        <v>172</v>
      </c>
      <c r="B2677">
        <v>3403</v>
      </c>
      <c r="C2677" t="s">
        <v>175</v>
      </c>
      <c r="D2677">
        <v>2011</v>
      </c>
      <c r="E2677" t="s">
        <v>740</v>
      </c>
      <c r="F2677" s="2">
        <v>11498.8930601552</v>
      </c>
    </row>
    <row r="2678" spans="1:6">
      <c r="A2678" t="s">
        <v>172</v>
      </c>
      <c r="B2678">
        <v>3403</v>
      </c>
      <c r="C2678" t="s">
        <v>175</v>
      </c>
      <c r="D2678">
        <v>2013</v>
      </c>
      <c r="E2678" t="s">
        <v>742</v>
      </c>
      <c r="F2678" s="2">
        <v>24358.269062659801</v>
      </c>
    </row>
    <row r="2679" spans="1:6">
      <c r="A2679" t="s">
        <v>172</v>
      </c>
      <c r="B2679">
        <v>3403</v>
      </c>
      <c r="C2679" t="s">
        <v>175</v>
      </c>
      <c r="D2679">
        <v>2013</v>
      </c>
      <c r="E2679" t="s">
        <v>738</v>
      </c>
      <c r="F2679" s="2">
        <v>48236.582928299998</v>
      </c>
    </row>
    <row r="2680" spans="1:6">
      <c r="A2680" t="s">
        <v>172</v>
      </c>
      <c r="B2680">
        <v>3403</v>
      </c>
      <c r="C2680" t="s">
        <v>175</v>
      </c>
      <c r="D2680">
        <v>2013</v>
      </c>
      <c r="E2680" t="s">
        <v>741</v>
      </c>
      <c r="F2680" s="2">
        <v>34779.8552952358</v>
      </c>
    </row>
    <row r="2681" spans="1:6">
      <c r="A2681" t="s">
        <v>172</v>
      </c>
      <c r="B2681">
        <v>3403</v>
      </c>
      <c r="C2681" t="s">
        <v>175</v>
      </c>
      <c r="D2681">
        <v>2015</v>
      </c>
      <c r="E2681" t="s">
        <v>743</v>
      </c>
      <c r="F2681" s="2">
        <v>0.80969395544836997</v>
      </c>
    </row>
    <row r="2682" spans="1:6">
      <c r="A2682" t="s">
        <v>172</v>
      </c>
      <c r="B2682">
        <v>3403</v>
      </c>
      <c r="C2682" t="s">
        <v>175</v>
      </c>
      <c r="D2682">
        <v>2015</v>
      </c>
      <c r="E2682" t="s">
        <v>745</v>
      </c>
      <c r="F2682" s="2">
        <v>0</v>
      </c>
    </row>
    <row r="2683" spans="1:6">
      <c r="A2683" t="s">
        <v>172</v>
      </c>
      <c r="B2683">
        <v>3403</v>
      </c>
      <c r="C2683" t="s">
        <v>175</v>
      </c>
      <c r="D2683">
        <v>2016</v>
      </c>
      <c r="E2683" t="s">
        <v>742</v>
      </c>
      <c r="F2683" s="2">
        <v>16096.673984323101</v>
      </c>
    </row>
    <row r="2684" spans="1:6">
      <c r="A2684" t="s">
        <v>172</v>
      </c>
      <c r="B2684">
        <v>3403</v>
      </c>
      <c r="C2684" t="s">
        <v>175</v>
      </c>
      <c r="D2684">
        <v>2017</v>
      </c>
      <c r="E2684" t="s">
        <v>736</v>
      </c>
      <c r="F2684" s="2">
        <v>16445.166863128899</v>
      </c>
    </row>
    <row r="2685" spans="1:6">
      <c r="A2685" t="s">
        <v>172</v>
      </c>
      <c r="B2685">
        <v>3403</v>
      </c>
      <c r="C2685" t="s">
        <v>175</v>
      </c>
      <c r="D2685">
        <v>2017</v>
      </c>
      <c r="E2685" t="s">
        <v>737</v>
      </c>
      <c r="F2685" s="2">
        <v>4416.9121074617797</v>
      </c>
    </row>
    <row r="2686" spans="1:6">
      <c r="A2686" t="s">
        <v>172</v>
      </c>
      <c r="B2686">
        <v>3403</v>
      </c>
      <c r="C2686" t="s">
        <v>175</v>
      </c>
      <c r="D2686">
        <v>2017</v>
      </c>
      <c r="E2686" t="s">
        <v>739</v>
      </c>
      <c r="F2686" s="2">
        <v>12956.964760976</v>
      </c>
    </row>
    <row r="2687" spans="1:6">
      <c r="A2687" t="s">
        <v>172</v>
      </c>
      <c r="B2687">
        <v>3403</v>
      </c>
      <c r="C2687" t="s">
        <v>175</v>
      </c>
      <c r="D2687">
        <v>2018</v>
      </c>
      <c r="E2687" t="s">
        <v>740</v>
      </c>
      <c r="F2687" s="2">
        <v>3027.5757561062901</v>
      </c>
    </row>
    <row r="2688" spans="1:6">
      <c r="A2688" t="s">
        <v>172</v>
      </c>
      <c r="B2688">
        <v>3403</v>
      </c>
      <c r="C2688" t="s">
        <v>175</v>
      </c>
      <c r="D2688">
        <v>2018</v>
      </c>
      <c r="E2688" t="s">
        <v>745</v>
      </c>
      <c r="F2688" s="2">
        <v>0</v>
      </c>
    </row>
    <row r="2689" spans="1:6">
      <c r="A2689" t="s">
        <v>172</v>
      </c>
      <c r="B2689">
        <v>3403</v>
      </c>
      <c r="C2689" t="s">
        <v>175</v>
      </c>
      <c r="D2689">
        <v>2019</v>
      </c>
      <c r="E2689" t="s">
        <v>742</v>
      </c>
      <c r="F2689" s="2">
        <v>11695.9578041883</v>
      </c>
    </row>
    <row r="2690" spans="1:6">
      <c r="A2690" t="s">
        <v>172</v>
      </c>
      <c r="B2690">
        <v>3403</v>
      </c>
      <c r="C2690" t="s">
        <v>175</v>
      </c>
      <c r="D2690">
        <v>2020</v>
      </c>
      <c r="E2690" t="s">
        <v>736</v>
      </c>
      <c r="F2690" s="2">
        <v>13239.295259756</v>
      </c>
    </row>
    <row r="2691" spans="1:6">
      <c r="A2691" t="s">
        <v>172</v>
      </c>
      <c r="B2691">
        <v>3403</v>
      </c>
      <c r="C2691" t="s">
        <v>175</v>
      </c>
      <c r="D2691">
        <v>2020</v>
      </c>
      <c r="E2691" t="s">
        <v>737</v>
      </c>
      <c r="F2691" s="2">
        <v>4405.3006002081302</v>
      </c>
    </row>
    <row r="2692" spans="1:6">
      <c r="A2692" t="s">
        <v>172</v>
      </c>
      <c r="B2692">
        <v>3403</v>
      </c>
      <c r="C2692" t="s">
        <v>175</v>
      </c>
      <c r="D2692">
        <v>2020</v>
      </c>
      <c r="E2692" t="s">
        <v>738</v>
      </c>
      <c r="F2692" s="2">
        <v>47426.671150360002</v>
      </c>
    </row>
    <row r="2693" spans="1:6">
      <c r="A2693" t="s">
        <v>172</v>
      </c>
      <c r="B2693">
        <v>3403</v>
      </c>
      <c r="C2693" t="s">
        <v>175</v>
      </c>
      <c r="D2693">
        <v>2020</v>
      </c>
      <c r="E2693" t="s">
        <v>741</v>
      </c>
      <c r="F2693" s="2">
        <v>27710.301698207</v>
      </c>
    </row>
    <row r="2694" spans="1:6">
      <c r="A2694" t="s">
        <v>172</v>
      </c>
      <c r="B2694">
        <v>3403</v>
      </c>
      <c r="C2694" t="s">
        <v>175</v>
      </c>
      <c r="D2694">
        <v>2021</v>
      </c>
      <c r="E2694" t="s">
        <v>744</v>
      </c>
      <c r="F2694" s="2">
        <v>59.529425435000299</v>
      </c>
    </row>
    <row r="2695" spans="1:6">
      <c r="A2695" t="s">
        <v>172</v>
      </c>
      <c r="B2695">
        <v>3403</v>
      </c>
      <c r="C2695" t="s">
        <v>175</v>
      </c>
      <c r="D2695">
        <v>2021</v>
      </c>
      <c r="E2695" t="s">
        <v>740</v>
      </c>
      <c r="F2695" s="2">
        <v>3140.9301223197999</v>
      </c>
    </row>
    <row r="2696" spans="1:6">
      <c r="A2696" t="s">
        <v>172</v>
      </c>
      <c r="B2696">
        <v>3403</v>
      </c>
      <c r="C2696" t="s">
        <v>175</v>
      </c>
      <c r="D2696">
        <v>2022</v>
      </c>
      <c r="E2696" t="s">
        <v>742</v>
      </c>
      <c r="F2696" s="2">
        <v>14460.068054756301</v>
      </c>
    </row>
    <row r="2697" spans="1:6">
      <c r="A2697" t="s">
        <v>172</v>
      </c>
      <c r="B2697">
        <v>3403</v>
      </c>
      <c r="C2697" t="s">
        <v>175</v>
      </c>
      <c r="D2697">
        <v>2022</v>
      </c>
      <c r="E2697" t="s">
        <v>743</v>
      </c>
      <c r="F2697" s="2">
        <v>0.17472757558606</v>
      </c>
    </row>
    <row r="2698" spans="1:6">
      <c r="A2698" t="s">
        <v>172</v>
      </c>
      <c r="B2698">
        <v>3403</v>
      </c>
      <c r="C2698" t="s">
        <v>175</v>
      </c>
      <c r="D2698">
        <v>2023</v>
      </c>
      <c r="E2698" t="s">
        <v>738</v>
      </c>
      <c r="F2698" s="2">
        <v>44855.001865400001</v>
      </c>
    </row>
    <row r="2699" spans="1:6">
      <c r="A2699" t="s">
        <v>172</v>
      </c>
      <c r="B2699">
        <v>3403</v>
      </c>
      <c r="C2699" t="s">
        <v>175</v>
      </c>
      <c r="D2699">
        <v>2023</v>
      </c>
      <c r="E2699" t="s">
        <v>741</v>
      </c>
      <c r="F2699" s="2">
        <v>26729.659626078599</v>
      </c>
    </row>
    <row r="2700" spans="1:6">
      <c r="A2700" t="s">
        <v>172</v>
      </c>
      <c r="B2700">
        <v>3403</v>
      </c>
      <c r="C2700" t="s">
        <v>175</v>
      </c>
      <c r="D2700">
        <v>2024</v>
      </c>
      <c r="E2700" t="s">
        <v>737</v>
      </c>
      <c r="F2700" s="2">
        <v>4003.8056091654398</v>
      </c>
    </row>
    <row r="2701" spans="1:6">
      <c r="A2701" t="s">
        <v>172</v>
      </c>
      <c r="B2701">
        <v>3403</v>
      </c>
      <c r="C2701" t="s">
        <v>175</v>
      </c>
      <c r="D2701">
        <v>2024</v>
      </c>
      <c r="E2701" t="s">
        <v>744</v>
      </c>
      <c r="F2701" s="2">
        <v>7671.4176651349999</v>
      </c>
    </row>
    <row r="2702" spans="1:6">
      <c r="A2702" t="s">
        <v>172</v>
      </c>
      <c r="B2702">
        <v>3403</v>
      </c>
      <c r="C2702" t="s">
        <v>175</v>
      </c>
      <c r="D2702">
        <v>2024</v>
      </c>
      <c r="E2702" t="s">
        <v>739</v>
      </c>
      <c r="F2702" s="2">
        <v>11840.308085921901</v>
      </c>
    </row>
    <row r="2703" spans="1:6">
      <c r="A2703" t="s">
        <v>172</v>
      </c>
      <c r="B2703">
        <v>3403</v>
      </c>
      <c r="C2703" t="s">
        <v>175</v>
      </c>
      <c r="D2703">
        <v>2024</v>
      </c>
      <c r="E2703" t="s">
        <v>740</v>
      </c>
      <c r="F2703" s="2">
        <v>3191.09570661413</v>
      </c>
    </row>
    <row r="2704" spans="1:6">
      <c r="A2704" t="s">
        <v>172</v>
      </c>
      <c r="B2704">
        <v>3405</v>
      </c>
      <c r="C2704" t="s">
        <v>177</v>
      </c>
      <c r="D2704">
        <v>2009</v>
      </c>
      <c r="E2704" t="s">
        <v>744</v>
      </c>
      <c r="F2704" s="2">
        <v>905.41414150000003</v>
      </c>
    </row>
    <row r="2705" spans="1:6">
      <c r="A2705" t="s">
        <v>172</v>
      </c>
      <c r="B2705">
        <v>3405</v>
      </c>
      <c r="C2705" t="s">
        <v>177</v>
      </c>
      <c r="D2705">
        <v>2011</v>
      </c>
      <c r="E2705" t="s">
        <v>738</v>
      </c>
      <c r="F2705" s="2">
        <v>1017.47671965308</v>
      </c>
    </row>
    <row r="2706" spans="1:6">
      <c r="A2706" t="s">
        <v>172</v>
      </c>
      <c r="B2706">
        <v>3405</v>
      </c>
      <c r="C2706" t="s">
        <v>177</v>
      </c>
      <c r="D2706">
        <v>2011</v>
      </c>
      <c r="E2706" t="s">
        <v>739</v>
      </c>
      <c r="F2706" s="2">
        <v>15665.986839597201</v>
      </c>
    </row>
    <row r="2707" spans="1:6">
      <c r="A2707" t="s">
        <v>172</v>
      </c>
      <c r="B2707">
        <v>3405</v>
      </c>
      <c r="C2707" t="s">
        <v>177</v>
      </c>
      <c r="D2707">
        <v>2011</v>
      </c>
      <c r="E2707" t="s">
        <v>740</v>
      </c>
      <c r="F2707" s="2">
        <v>12459.300498110701</v>
      </c>
    </row>
    <row r="2708" spans="1:6">
      <c r="A2708" t="s">
        <v>172</v>
      </c>
      <c r="B2708">
        <v>3405</v>
      </c>
      <c r="C2708" t="s">
        <v>177</v>
      </c>
      <c r="D2708">
        <v>2011</v>
      </c>
      <c r="E2708" t="s">
        <v>741</v>
      </c>
      <c r="F2708" s="2">
        <v>43525.387224337603</v>
      </c>
    </row>
    <row r="2709" spans="1:6">
      <c r="A2709" t="s">
        <v>172</v>
      </c>
      <c r="B2709">
        <v>3405</v>
      </c>
      <c r="C2709" t="s">
        <v>177</v>
      </c>
      <c r="D2709">
        <v>2013</v>
      </c>
      <c r="E2709" t="s">
        <v>743</v>
      </c>
      <c r="F2709" s="2">
        <v>0</v>
      </c>
    </row>
    <row r="2710" spans="1:6">
      <c r="A2710" t="s">
        <v>172</v>
      </c>
      <c r="B2710">
        <v>3405</v>
      </c>
      <c r="C2710" t="s">
        <v>177</v>
      </c>
      <c r="D2710">
        <v>2015</v>
      </c>
      <c r="E2710" t="s">
        <v>736</v>
      </c>
      <c r="F2710" s="2">
        <v>18857.478848566301</v>
      </c>
    </row>
    <row r="2711" spans="1:6">
      <c r="A2711" t="s">
        <v>172</v>
      </c>
      <c r="B2711">
        <v>3405</v>
      </c>
      <c r="C2711" t="s">
        <v>177</v>
      </c>
      <c r="D2711">
        <v>2015</v>
      </c>
      <c r="E2711" t="s">
        <v>737</v>
      </c>
      <c r="F2711" s="2">
        <v>4583.4520379475998</v>
      </c>
    </row>
    <row r="2712" spans="1:6">
      <c r="A2712" t="s">
        <v>172</v>
      </c>
      <c r="B2712">
        <v>3405</v>
      </c>
      <c r="C2712" t="s">
        <v>177</v>
      </c>
      <c r="D2712">
        <v>2015</v>
      </c>
      <c r="E2712" t="s">
        <v>744</v>
      </c>
      <c r="F2712" s="2">
        <v>1037.647185</v>
      </c>
    </row>
    <row r="2713" spans="1:6">
      <c r="A2713" t="s">
        <v>172</v>
      </c>
      <c r="B2713">
        <v>3405</v>
      </c>
      <c r="C2713" t="s">
        <v>177</v>
      </c>
      <c r="D2713">
        <v>2015</v>
      </c>
      <c r="E2713" t="s">
        <v>745</v>
      </c>
      <c r="F2713" s="2">
        <v>0</v>
      </c>
    </row>
    <row r="2714" spans="1:6">
      <c r="A2714" t="s">
        <v>172</v>
      </c>
      <c r="B2714">
        <v>3405</v>
      </c>
      <c r="C2714" t="s">
        <v>177</v>
      </c>
      <c r="D2714">
        <v>2016</v>
      </c>
      <c r="E2714" t="s">
        <v>743</v>
      </c>
      <c r="F2714" s="2">
        <v>0</v>
      </c>
    </row>
    <row r="2715" spans="1:6">
      <c r="A2715" t="s">
        <v>172</v>
      </c>
      <c r="B2715">
        <v>3405</v>
      </c>
      <c r="C2715" t="s">
        <v>177</v>
      </c>
      <c r="D2715">
        <v>2017</v>
      </c>
      <c r="E2715" t="s">
        <v>742</v>
      </c>
      <c r="F2715" s="2">
        <v>10375.3831324976</v>
      </c>
    </row>
    <row r="2716" spans="1:6">
      <c r="A2716" t="s">
        <v>172</v>
      </c>
      <c r="B2716">
        <v>3405</v>
      </c>
      <c r="C2716" t="s">
        <v>177</v>
      </c>
      <c r="D2716">
        <v>2017</v>
      </c>
      <c r="E2716" t="s">
        <v>738</v>
      </c>
      <c r="F2716" s="2">
        <v>1023.40454033956</v>
      </c>
    </row>
    <row r="2717" spans="1:6">
      <c r="A2717" t="s">
        <v>172</v>
      </c>
      <c r="B2717">
        <v>3405</v>
      </c>
      <c r="C2717" t="s">
        <v>177</v>
      </c>
      <c r="D2717">
        <v>2017</v>
      </c>
      <c r="E2717" t="s">
        <v>739</v>
      </c>
      <c r="F2717" s="2">
        <v>17542.119081708301</v>
      </c>
    </row>
    <row r="2718" spans="1:6">
      <c r="A2718" t="s">
        <v>172</v>
      </c>
      <c r="B2718">
        <v>3405</v>
      </c>
      <c r="C2718" t="s">
        <v>177</v>
      </c>
      <c r="D2718">
        <v>2017</v>
      </c>
      <c r="E2718" t="s">
        <v>741</v>
      </c>
      <c r="F2718" s="2">
        <v>38419.612037915198</v>
      </c>
    </row>
    <row r="2719" spans="1:6">
      <c r="A2719" t="s">
        <v>172</v>
      </c>
      <c r="B2719">
        <v>3405</v>
      </c>
      <c r="C2719" t="s">
        <v>177</v>
      </c>
      <c r="D2719">
        <v>2018</v>
      </c>
      <c r="E2719" t="s">
        <v>736</v>
      </c>
      <c r="F2719" s="2">
        <v>13780.426911954701</v>
      </c>
    </row>
    <row r="2720" spans="1:6">
      <c r="A2720" t="s">
        <v>172</v>
      </c>
      <c r="B2720">
        <v>3405</v>
      </c>
      <c r="C2720" t="s">
        <v>177</v>
      </c>
      <c r="D2720">
        <v>2018</v>
      </c>
      <c r="E2720" t="s">
        <v>737</v>
      </c>
      <c r="F2720" s="2">
        <v>4250.5211520402099</v>
      </c>
    </row>
    <row r="2721" spans="1:6">
      <c r="A2721" t="s">
        <v>172</v>
      </c>
      <c r="B2721">
        <v>3405</v>
      </c>
      <c r="C2721" t="s">
        <v>177</v>
      </c>
      <c r="D2721">
        <v>2018</v>
      </c>
      <c r="E2721" t="s">
        <v>744</v>
      </c>
      <c r="F2721" s="2">
        <v>983.72775149999995</v>
      </c>
    </row>
    <row r="2722" spans="1:6">
      <c r="A2722" t="s">
        <v>172</v>
      </c>
      <c r="B2722">
        <v>3405</v>
      </c>
      <c r="C2722" t="s">
        <v>177</v>
      </c>
      <c r="D2722">
        <v>2018</v>
      </c>
      <c r="E2722" t="s">
        <v>740</v>
      </c>
      <c r="F2722" s="2">
        <v>6097.8598007069704</v>
      </c>
    </row>
    <row r="2723" spans="1:6">
      <c r="A2723" t="s">
        <v>172</v>
      </c>
      <c r="B2723">
        <v>3405</v>
      </c>
      <c r="C2723" t="s">
        <v>177</v>
      </c>
      <c r="D2723">
        <v>2018</v>
      </c>
      <c r="E2723" t="s">
        <v>745</v>
      </c>
      <c r="F2723" s="2">
        <v>16.591293783182799</v>
      </c>
    </row>
    <row r="2724" spans="1:6">
      <c r="A2724" t="s">
        <v>172</v>
      </c>
      <c r="B2724">
        <v>3405</v>
      </c>
      <c r="C2724" t="s">
        <v>177</v>
      </c>
      <c r="D2724">
        <v>2019</v>
      </c>
      <c r="E2724" t="s">
        <v>743</v>
      </c>
      <c r="F2724" s="2">
        <v>0</v>
      </c>
    </row>
    <row r="2725" spans="1:6">
      <c r="A2725" t="s">
        <v>172</v>
      </c>
      <c r="B2725">
        <v>3405</v>
      </c>
      <c r="C2725" t="s">
        <v>177</v>
      </c>
      <c r="D2725">
        <v>2020</v>
      </c>
      <c r="E2725" t="s">
        <v>742</v>
      </c>
      <c r="F2725" s="2">
        <v>9703.2324081806892</v>
      </c>
    </row>
    <row r="2726" spans="1:6">
      <c r="A2726" t="s">
        <v>172</v>
      </c>
      <c r="B2726">
        <v>3405</v>
      </c>
      <c r="C2726" t="s">
        <v>177</v>
      </c>
      <c r="D2726">
        <v>2020</v>
      </c>
      <c r="E2726" t="s">
        <v>741</v>
      </c>
      <c r="F2726" s="2">
        <v>37277.587925086496</v>
      </c>
    </row>
    <row r="2727" spans="1:6">
      <c r="A2727" t="s">
        <v>172</v>
      </c>
      <c r="B2727">
        <v>3405</v>
      </c>
      <c r="C2727" t="s">
        <v>177</v>
      </c>
      <c r="D2727">
        <v>2021</v>
      </c>
      <c r="E2727" t="s">
        <v>736</v>
      </c>
      <c r="F2727" s="2">
        <v>14504.2142094721</v>
      </c>
    </row>
    <row r="2728" spans="1:6">
      <c r="A2728" t="s">
        <v>172</v>
      </c>
      <c r="B2728">
        <v>3405</v>
      </c>
      <c r="C2728" t="s">
        <v>177</v>
      </c>
      <c r="D2728">
        <v>2021</v>
      </c>
      <c r="E2728" t="s">
        <v>737</v>
      </c>
      <c r="F2728" s="2">
        <v>4281.31537173775</v>
      </c>
    </row>
    <row r="2729" spans="1:6">
      <c r="A2729" t="s">
        <v>172</v>
      </c>
      <c r="B2729">
        <v>3405</v>
      </c>
      <c r="C2729" t="s">
        <v>177</v>
      </c>
      <c r="D2729">
        <v>2021</v>
      </c>
      <c r="E2729" t="s">
        <v>740</v>
      </c>
      <c r="F2729" s="2">
        <v>4722.0730393590802</v>
      </c>
    </row>
    <row r="2730" spans="1:6">
      <c r="A2730" t="s">
        <v>172</v>
      </c>
      <c r="B2730">
        <v>3405</v>
      </c>
      <c r="C2730" t="s">
        <v>177</v>
      </c>
      <c r="D2730">
        <v>2021</v>
      </c>
      <c r="E2730" t="s">
        <v>745</v>
      </c>
      <c r="F2730" s="2">
        <v>19.989359300548699</v>
      </c>
    </row>
    <row r="2731" spans="1:6">
      <c r="A2731" t="s">
        <v>172</v>
      </c>
      <c r="B2731">
        <v>3405</v>
      </c>
      <c r="C2731" t="s">
        <v>177</v>
      </c>
      <c r="D2731">
        <v>2023</v>
      </c>
      <c r="E2731" t="s">
        <v>742</v>
      </c>
      <c r="F2731" s="2">
        <v>7480.7109569071199</v>
      </c>
    </row>
    <row r="2732" spans="1:6">
      <c r="A2732" t="s">
        <v>172</v>
      </c>
      <c r="B2732">
        <v>3405</v>
      </c>
      <c r="C2732" t="s">
        <v>177</v>
      </c>
      <c r="D2732">
        <v>2024</v>
      </c>
      <c r="E2732" t="s">
        <v>736</v>
      </c>
      <c r="F2732" s="2">
        <v>14670.5236588649</v>
      </c>
    </row>
    <row r="2733" spans="1:6">
      <c r="A2733" t="s">
        <v>172</v>
      </c>
      <c r="B2733">
        <v>3405</v>
      </c>
      <c r="C2733" t="s">
        <v>177</v>
      </c>
      <c r="D2733">
        <v>2024</v>
      </c>
      <c r="E2733" t="s">
        <v>737</v>
      </c>
      <c r="F2733" s="2">
        <v>3912.54960905498</v>
      </c>
    </row>
    <row r="2734" spans="1:6">
      <c r="A2734" t="s">
        <v>172</v>
      </c>
      <c r="B2734">
        <v>3405</v>
      </c>
      <c r="C2734" t="s">
        <v>177</v>
      </c>
      <c r="D2734">
        <v>2024</v>
      </c>
      <c r="E2734" t="s">
        <v>738</v>
      </c>
      <c r="F2734" s="2">
        <v>1606.7950399357701</v>
      </c>
    </row>
    <row r="2735" spans="1:6">
      <c r="A2735" t="s">
        <v>172</v>
      </c>
      <c r="B2735">
        <v>3405</v>
      </c>
      <c r="C2735" t="s">
        <v>177</v>
      </c>
      <c r="D2735">
        <v>2024</v>
      </c>
      <c r="E2735" t="s">
        <v>739</v>
      </c>
      <c r="F2735" s="2">
        <v>17462.760094552501</v>
      </c>
    </row>
    <row r="2736" spans="1:6">
      <c r="A2736" t="s">
        <v>172</v>
      </c>
      <c r="B2736">
        <v>3405</v>
      </c>
      <c r="C2736" t="s">
        <v>177</v>
      </c>
      <c r="D2736">
        <v>2024</v>
      </c>
      <c r="E2736" t="s">
        <v>740</v>
      </c>
      <c r="F2736" s="2">
        <v>4023.98052447697</v>
      </c>
    </row>
    <row r="2737" spans="1:6">
      <c r="A2737" t="s">
        <v>172</v>
      </c>
      <c r="B2737">
        <v>3407</v>
      </c>
      <c r="C2737" t="s">
        <v>179</v>
      </c>
      <c r="D2737">
        <v>2009</v>
      </c>
      <c r="E2737" t="s">
        <v>743</v>
      </c>
      <c r="F2737" s="2">
        <v>0</v>
      </c>
    </row>
    <row r="2738" spans="1:6">
      <c r="A2738" t="s">
        <v>172</v>
      </c>
      <c r="B2738">
        <v>3407</v>
      </c>
      <c r="C2738" t="s">
        <v>179</v>
      </c>
      <c r="D2738">
        <v>2009</v>
      </c>
      <c r="E2738" t="s">
        <v>745</v>
      </c>
      <c r="F2738" s="2">
        <v>4.7625551021681797E-2</v>
      </c>
    </row>
    <row r="2739" spans="1:6">
      <c r="A2739" t="s">
        <v>172</v>
      </c>
      <c r="B2739">
        <v>3407</v>
      </c>
      <c r="C2739" t="s">
        <v>179</v>
      </c>
      <c r="D2739">
        <v>2011</v>
      </c>
      <c r="E2739" t="s">
        <v>744</v>
      </c>
      <c r="F2739" s="2">
        <v>1294.04804455</v>
      </c>
    </row>
    <row r="2740" spans="1:6">
      <c r="A2740" t="s">
        <v>172</v>
      </c>
      <c r="B2740">
        <v>3407</v>
      </c>
      <c r="C2740" t="s">
        <v>179</v>
      </c>
      <c r="D2740">
        <v>2011</v>
      </c>
      <c r="E2740" t="s">
        <v>739</v>
      </c>
      <c r="F2740" s="2">
        <v>34694.518473461903</v>
      </c>
    </row>
    <row r="2741" spans="1:6">
      <c r="A2741" t="s">
        <v>172</v>
      </c>
      <c r="B2741">
        <v>3407</v>
      </c>
      <c r="C2741" t="s">
        <v>179</v>
      </c>
      <c r="D2741">
        <v>2015</v>
      </c>
      <c r="E2741" t="s">
        <v>736</v>
      </c>
      <c r="F2741" s="2">
        <v>23539.7619831665</v>
      </c>
    </row>
    <row r="2742" spans="1:6">
      <c r="A2742" t="s">
        <v>172</v>
      </c>
      <c r="B2742">
        <v>3407</v>
      </c>
      <c r="C2742" t="s">
        <v>179</v>
      </c>
      <c r="D2742">
        <v>2015</v>
      </c>
      <c r="E2742" t="s">
        <v>737</v>
      </c>
      <c r="F2742" s="2">
        <v>6054.6262748665104</v>
      </c>
    </row>
    <row r="2743" spans="1:6">
      <c r="A2743" t="s">
        <v>172</v>
      </c>
      <c r="B2743">
        <v>3407</v>
      </c>
      <c r="C2743" t="s">
        <v>179</v>
      </c>
      <c r="D2743">
        <v>2015</v>
      </c>
      <c r="E2743" t="s">
        <v>740</v>
      </c>
      <c r="F2743" s="2">
        <v>5256.1531400333797</v>
      </c>
    </row>
    <row r="2744" spans="1:6">
      <c r="A2744" t="s">
        <v>172</v>
      </c>
      <c r="B2744">
        <v>3407</v>
      </c>
      <c r="C2744" t="s">
        <v>179</v>
      </c>
      <c r="D2744">
        <v>2015</v>
      </c>
      <c r="E2744" t="s">
        <v>745</v>
      </c>
      <c r="F2744" s="2">
        <v>4.7625551021681797E-2</v>
      </c>
    </row>
    <row r="2745" spans="1:6">
      <c r="A2745" t="s">
        <v>172</v>
      </c>
      <c r="B2745">
        <v>3407</v>
      </c>
      <c r="C2745" t="s">
        <v>179</v>
      </c>
      <c r="D2745">
        <v>2017</v>
      </c>
      <c r="E2745" t="s">
        <v>742</v>
      </c>
      <c r="F2745" s="2">
        <v>12703.3858847682</v>
      </c>
    </row>
    <row r="2746" spans="1:6">
      <c r="A2746" t="s">
        <v>172</v>
      </c>
      <c r="B2746">
        <v>3407</v>
      </c>
      <c r="C2746" t="s">
        <v>179</v>
      </c>
      <c r="D2746">
        <v>2017</v>
      </c>
      <c r="E2746" t="s">
        <v>738</v>
      </c>
      <c r="F2746" s="2">
        <v>508.81214541999998</v>
      </c>
    </row>
    <row r="2747" spans="1:6">
      <c r="A2747" t="s">
        <v>172</v>
      </c>
      <c r="B2747">
        <v>3407</v>
      </c>
      <c r="C2747" t="s">
        <v>179</v>
      </c>
      <c r="D2747">
        <v>2017</v>
      </c>
      <c r="E2747" t="s">
        <v>741</v>
      </c>
      <c r="F2747" s="2">
        <v>69677.301630023401</v>
      </c>
    </row>
    <row r="2748" spans="1:6">
      <c r="A2748" t="s">
        <v>172</v>
      </c>
      <c r="B2748">
        <v>3407</v>
      </c>
      <c r="C2748" t="s">
        <v>179</v>
      </c>
      <c r="D2748">
        <v>2018</v>
      </c>
      <c r="E2748" t="s">
        <v>736</v>
      </c>
      <c r="F2748" s="2">
        <v>22707.3374743188</v>
      </c>
    </row>
    <row r="2749" spans="1:6">
      <c r="A2749" t="s">
        <v>172</v>
      </c>
      <c r="B2749">
        <v>3407</v>
      </c>
      <c r="C2749" t="s">
        <v>179</v>
      </c>
      <c r="D2749">
        <v>2018</v>
      </c>
      <c r="E2749" t="s">
        <v>737</v>
      </c>
      <c r="F2749" s="2">
        <v>5893.99344180568</v>
      </c>
    </row>
    <row r="2750" spans="1:6">
      <c r="A2750" t="s">
        <v>172</v>
      </c>
      <c r="B2750">
        <v>3407</v>
      </c>
      <c r="C2750" t="s">
        <v>179</v>
      </c>
      <c r="D2750">
        <v>2018</v>
      </c>
      <c r="E2750" t="s">
        <v>744</v>
      </c>
      <c r="F2750" s="2">
        <v>3682.6183847124998</v>
      </c>
    </row>
    <row r="2751" spans="1:6">
      <c r="A2751" t="s">
        <v>172</v>
      </c>
      <c r="B2751">
        <v>3407</v>
      </c>
      <c r="C2751" t="s">
        <v>179</v>
      </c>
      <c r="D2751">
        <v>2018</v>
      </c>
      <c r="E2751" t="s">
        <v>740</v>
      </c>
      <c r="F2751" s="2">
        <v>4362.5499093142098</v>
      </c>
    </row>
    <row r="2752" spans="1:6">
      <c r="A2752" t="s">
        <v>172</v>
      </c>
      <c r="B2752">
        <v>3407</v>
      </c>
      <c r="C2752" t="s">
        <v>179</v>
      </c>
      <c r="D2752">
        <v>2019</v>
      </c>
      <c r="E2752" t="s">
        <v>743</v>
      </c>
      <c r="F2752" s="2">
        <v>0</v>
      </c>
    </row>
    <row r="2753" spans="1:6">
      <c r="A2753" t="s">
        <v>172</v>
      </c>
      <c r="B2753">
        <v>3407</v>
      </c>
      <c r="C2753" t="s">
        <v>179</v>
      </c>
      <c r="D2753">
        <v>2020</v>
      </c>
      <c r="E2753" t="s">
        <v>742</v>
      </c>
      <c r="F2753" s="2">
        <v>11704.722377838199</v>
      </c>
    </row>
    <row r="2754" spans="1:6">
      <c r="A2754" t="s">
        <v>172</v>
      </c>
      <c r="B2754">
        <v>3407</v>
      </c>
      <c r="C2754" t="s">
        <v>179</v>
      </c>
      <c r="D2754">
        <v>2020</v>
      </c>
      <c r="E2754" t="s">
        <v>738</v>
      </c>
      <c r="F2754" s="2">
        <v>432.52956677999998</v>
      </c>
    </row>
    <row r="2755" spans="1:6">
      <c r="A2755" t="s">
        <v>172</v>
      </c>
      <c r="B2755">
        <v>3407</v>
      </c>
      <c r="C2755" t="s">
        <v>179</v>
      </c>
      <c r="D2755">
        <v>2020</v>
      </c>
      <c r="E2755" t="s">
        <v>741</v>
      </c>
      <c r="F2755" s="2">
        <v>67717.061459487202</v>
      </c>
    </row>
    <row r="2756" spans="1:6">
      <c r="A2756" t="s">
        <v>172</v>
      </c>
      <c r="B2756">
        <v>3407</v>
      </c>
      <c r="C2756" t="s">
        <v>179</v>
      </c>
      <c r="D2756">
        <v>2021</v>
      </c>
      <c r="E2756" t="s">
        <v>736</v>
      </c>
      <c r="F2756" s="2">
        <v>20471.535065107299</v>
      </c>
    </row>
    <row r="2757" spans="1:6">
      <c r="A2757" t="s">
        <v>172</v>
      </c>
      <c r="B2757">
        <v>3407</v>
      </c>
      <c r="C2757" t="s">
        <v>179</v>
      </c>
      <c r="D2757">
        <v>2021</v>
      </c>
      <c r="E2757" t="s">
        <v>744</v>
      </c>
      <c r="F2757" s="2">
        <v>7863.1519390000003</v>
      </c>
    </row>
    <row r="2758" spans="1:6">
      <c r="A2758" t="s">
        <v>172</v>
      </c>
      <c r="B2758">
        <v>3407</v>
      </c>
      <c r="C2758" t="s">
        <v>179</v>
      </c>
      <c r="D2758">
        <v>2021</v>
      </c>
      <c r="E2758" t="s">
        <v>739</v>
      </c>
      <c r="F2758" s="2">
        <v>39264.026827197296</v>
      </c>
    </row>
    <row r="2759" spans="1:6">
      <c r="A2759" t="s">
        <v>172</v>
      </c>
      <c r="B2759">
        <v>3407</v>
      </c>
      <c r="C2759" t="s">
        <v>179</v>
      </c>
      <c r="D2759">
        <v>2021</v>
      </c>
      <c r="E2759" t="s">
        <v>740</v>
      </c>
      <c r="F2759" s="2">
        <v>2915.7250419868501</v>
      </c>
    </row>
    <row r="2760" spans="1:6">
      <c r="A2760" t="s">
        <v>172</v>
      </c>
      <c r="B2760">
        <v>3407</v>
      </c>
      <c r="C2760" t="s">
        <v>179</v>
      </c>
      <c r="D2760">
        <v>2022</v>
      </c>
      <c r="E2760" t="s">
        <v>743</v>
      </c>
      <c r="F2760" s="2">
        <v>0</v>
      </c>
    </row>
    <row r="2761" spans="1:6">
      <c r="A2761" t="s">
        <v>172</v>
      </c>
      <c r="B2761">
        <v>3407</v>
      </c>
      <c r="C2761" t="s">
        <v>179</v>
      </c>
      <c r="D2761">
        <v>2022</v>
      </c>
      <c r="E2761" t="s">
        <v>745</v>
      </c>
      <c r="F2761" s="2">
        <v>27.1915485898034</v>
      </c>
    </row>
    <row r="2762" spans="1:6">
      <c r="A2762" t="s">
        <v>172</v>
      </c>
      <c r="B2762">
        <v>3407</v>
      </c>
      <c r="C2762" t="s">
        <v>179</v>
      </c>
      <c r="D2762">
        <v>2023</v>
      </c>
      <c r="E2762" t="s">
        <v>742</v>
      </c>
      <c r="F2762" s="2">
        <v>8564.7801747466801</v>
      </c>
    </row>
    <row r="2763" spans="1:6">
      <c r="A2763" t="s">
        <v>172</v>
      </c>
      <c r="B2763">
        <v>3407</v>
      </c>
      <c r="C2763" t="s">
        <v>179</v>
      </c>
      <c r="D2763">
        <v>2023</v>
      </c>
      <c r="E2763" t="s">
        <v>738</v>
      </c>
      <c r="F2763" s="2">
        <v>467.1261768</v>
      </c>
    </row>
    <row r="2764" spans="1:6">
      <c r="A2764" t="s">
        <v>172</v>
      </c>
      <c r="B2764">
        <v>3407</v>
      </c>
      <c r="C2764" t="s">
        <v>179</v>
      </c>
      <c r="D2764">
        <v>2023</v>
      </c>
      <c r="E2764" t="s">
        <v>741</v>
      </c>
      <c r="F2764" s="2">
        <v>64122.050071821803</v>
      </c>
    </row>
    <row r="2765" spans="1:6">
      <c r="A2765" t="s">
        <v>172</v>
      </c>
      <c r="B2765">
        <v>3407</v>
      </c>
      <c r="C2765" t="s">
        <v>179</v>
      </c>
      <c r="D2765">
        <v>2024</v>
      </c>
      <c r="E2765" t="s">
        <v>744</v>
      </c>
      <c r="F2765" s="2">
        <v>2371.32975575</v>
      </c>
    </row>
    <row r="2766" spans="1:6">
      <c r="A2766" t="s">
        <v>172</v>
      </c>
      <c r="B2766">
        <v>3407</v>
      </c>
      <c r="C2766" t="s">
        <v>179</v>
      </c>
      <c r="D2766">
        <v>2024</v>
      </c>
      <c r="E2766" t="s">
        <v>739</v>
      </c>
      <c r="F2766" s="2">
        <v>37738.600739397101</v>
      </c>
    </row>
    <row r="2767" spans="1:6">
      <c r="A2767" t="s">
        <v>172</v>
      </c>
      <c r="B2767">
        <v>3411</v>
      </c>
      <c r="C2767" t="s">
        <v>181</v>
      </c>
      <c r="D2767">
        <v>2009</v>
      </c>
      <c r="E2767" t="s">
        <v>742</v>
      </c>
      <c r="F2767" s="2">
        <v>18038.051245509399</v>
      </c>
    </row>
    <row r="2768" spans="1:6">
      <c r="A2768" t="s">
        <v>172</v>
      </c>
      <c r="B2768">
        <v>3411</v>
      </c>
      <c r="C2768" t="s">
        <v>181</v>
      </c>
      <c r="D2768">
        <v>2009</v>
      </c>
      <c r="E2768" t="s">
        <v>739</v>
      </c>
      <c r="F2768" s="2">
        <v>81173.073498440106</v>
      </c>
    </row>
    <row r="2769" spans="1:6">
      <c r="A2769" t="s">
        <v>172</v>
      </c>
      <c r="B2769">
        <v>3411</v>
      </c>
      <c r="C2769" t="s">
        <v>181</v>
      </c>
      <c r="D2769">
        <v>2009</v>
      </c>
      <c r="E2769" t="s">
        <v>741</v>
      </c>
      <c r="F2769" s="2">
        <v>68309.847699483696</v>
      </c>
    </row>
    <row r="2770" spans="1:6">
      <c r="A2770" t="s">
        <v>172</v>
      </c>
      <c r="B2770">
        <v>3411</v>
      </c>
      <c r="C2770" t="s">
        <v>181</v>
      </c>
      <c r="D2770">
        <v>2011</v>
      </c>
      <c r="E2770" t="s">
        <v>743</v>
      </c>
      <c r="F2770" s="2">
        <v>0</v>
      </c>
    </row>
    <row r="2771" spans="1:6">
      <c r="A2771" t="s">
        <v>172</v>
      </c>
      <c r="B2771">
        <v>3411</v>
      </c>
      <c r="C2771" t="s">
        <v>181</v>
      </c>
      <c r="D2771">
        <v>2013</v>
      </c>
      <c r="E2771" t="s">
        <v>736</v>
      </c>
      <c r="F2771" s="2">
        <v>1980.3492679429201</v>
      </c>
    </row>
    <row r="2772" spans="1:6">
      <c r="A2772" t="s">
        <v>172</v>
      </c>
      <c r="B2772">
        <v>3411</v>
      </c>
      <c r="C2772" t="s">
        <v>181</v>
      </c>
      <c r="D2772">
        <v>2013</v>
      </c>
      <c r="E2772" t="s">
        <v>737</v>
      </c>
      <c r="F2772" s="2">
        <v>8536.6046954878693</v>
      </c>
    </row>
    <row r="2773" spans="1:6">
      <c r="A2773" t="s">
        <v>172</v>
      </c>
      <c r="B2773">
        <v>3411</v>
      </c>
      <c r="C2773" t="s">
        <v>181</v>
      </c>
      <c r="D2773">
        <v>2013</v>
      </c>
      <c r="E2773" t="s">
        <v>738</v>
      </c>
      <c r="F2773" s="2">
        <v>380.17062662108299</v>
      </c>
    </row>
    <row r="2774" spans="1:6">
      <c r="A2774" t="s">
        <v>172</v>
      </c>
      <c r="B2774">
        <v>3411</v>
      </c>
      <c r="C2774" t="s">
        <v>181</v>
      </c>
      <c r="D2774">
        <v>2013</v>
      </c>
      <c r="E2774" t="s">
        <v>739</v>
      </c>
      <c r="F2774" s="2">
        <v>86397.347876788903</v>
      </c>
    </row>
    <row r="2775" spans="1:6">
      <c r="A2775" t="s">
        <v>172</v>
      </c>
      <c r="B2775">
        <v>3411</v>
      </c>
      <c r="C2775" t="s">
        <v>181</v>
      </c>
      <c r="D2775">
        <v>2013</v>
      </c>
      <c r="E2775" t="s">
        <v>740</v>
      </c>
      <c r="F2775" s="2">
        <v>10381.301364123199</v>
      </c>
    </row>
    <row r="2776" spans="1:6">
      <c r="A2776" t="s">
        <v>172</v>
      </c>
      <c r="B2776">
        <v>3411</v>
      </c>
      <c r="C2776" t="s">
        <v>181</v>
      </c>
      <c r="D2776">
        <v>2015</v>
      </c>
      <c r="E2776" t="s">
        <v>742</v>
      </c>
      <c r="F2776" s="2">
        <v>26771.466291222601</v>
      </c>
    </row>
    <row r="2777" spans="1:6">
      <c r="A2777" t="s">
        <v>172</v>
      </c>
      <c r="B2777">
        <v>3411</v>
      </c>
      <c r="C2777" t="s">
        <v>181</v>
      </c>
      <c r="D2777">
        <v>2016</v>
      </c>
      <c r="E2777" t="s">
        <v>738</v>
      </c>
      <c r="F2777" s="2">
        <v>116.34922288602399</v>
      </c>
    </row>
    <row r="2778" spans="1:6">
      <c r="A2778" t="s">
        <v>172</v>
      </c>
      <c r="B2778">
        <v>3411</v>
      </c>
      <c r="C2778" t="s">
        <v>181</v>
      </c>
      <c r="D2778">
        <v>2016</v>
      </c>
      <c r="E2778" t="s">
        <v>739</v>
      </c>
      <c r="F2778" s="2">
        <v>94597.191742342198</v>
      </c>
    </row>
    <row r="2779" spans="1:6">
      <c r="A2779" t="s">
        <v>172</v>
      </c>
      <c r="B2779">
        <v>3411</v>
      </c>
      <c r="C2779" t="s">
        <v>181</v>
      </c>
      <c r="D2779">
        <v>2016</v>
      </c>
      <c r="E2779" t="s">
        <v>740</v>
      </c>
      <c r="F2779" s="2">
        <v>10106.641202069</v>
      </c>
    </row>
    <row r="2780" spans="1:6">
      <c r="A2780" t="s">
        <v>172</v>
      </c>
      <c r="B2780">
        <v>3411</v>
      </c>
      <c r="C2780" t="s">
        <v>181</v>
      </c>
      <c r="D2780">
        <v>2016</v>
      </c>
      <c r="E2780" t="s">
        <v>741</v>
      </c>
      <c r="F2780" s="2">
        <v>66930.063098018305</v>
      </c>
    </row>
    <row r="2781" spans="1:6">
      <c r="A2781" t="s">
        <v>172</v>
      </c>
      <c r="B2781">
        <v>3411</v>
      </c>
      <c r="C2781" t="s">
        <v>181</v>
      </c>
      <c r="D2781">
        <v>2017</v>
      </c>
      <c r="E2781" t="s">
        <v>744</v>
      </c>
      <c r="F2781" s="2">
        <v>591.6150695215</v>
      </c>
    </row>
    <row r="2782" spans="1:6">
      <c r="A2782" t="s">
        <v>172</v>
      </c>
      <c r="B2782">
        <v>3411</v>
      </c>
      <c r="C2782" t="s">
        <v>181</v>
      </c>
      <c r="D2782">
        <v>2017</v>
      </c>
      <c r="E2782" t="s">
        <v>745</v>
      </c>
      <c r="F2782" s="2">
        <v>0</v>
      </c>
    </row>
    <row r="2783" spans="1:6">
      <c r="A2783" t="s">
        <v>172</v>
      </c>
      <c r="B2783">
        <v>3411</v>
      </c>
      <c r="C2783" t="s">
        <v>181</v>
      </c>
      <c r="D2783">
        <v>2018</v>
      </c>
      <c r="E2783" t="s">
        <v>743</v>
      </c>
      <c r="F2783" s="2">
        <v>0</v>
      </c>
    </row>
    <row r="2784" spans="1:6">
      <c r="A2784" t="s">
        <v>172</v>
      </c>
      <c r="B2784">
        <v>3411</v>
      </c>
      <c r="C2784" t="s">
        <v>181</v>
      </c>
      <c r="D2784">
        <v>2019</v>
      </c>
      <c r="E2784" t="s">
        <v>738</v>
      </c>
      <c r="F2784" s="2">
        <v>275.64443429000403</v>
      </c>
    </row>
    <row r="2785" spans="1:6">
      <c r="A2785" t="s">
        <v>172</v>
      </c>
      <c r="B2785">
        <v>3411</v>
      </c>
      <c r="C2785" t="s">
        <v>181</v>
      </c>
      <c r="D2785">
        <v>2019</v>
      </c>
      <c r="E2785" t="s">
        <v>739</v>
      </c>
      <c r="F2785" s="2">
        <v>91894.263779296598</v>
      </c>
    </row>
    <row r="2786" spans="1:6">
      <c r="A2786" t="s">
        <v>172</v>
      </c>
      <c r="B2786">
        <v>3411</v>
      </c>
      <c r="C2786" t="s">
        <v>181</v>
      </c>
      <c r="D2786">
        <v>2019</v>
      </c>
      <c r="E2786" t="s">
        <v>741</v>
      </c>
      <c r="F2786" s="2">
        <v>63362.387074951002</v>
      </c>
    </row>
    <row r="2787" spans="1:6">
      <c r="A2787" t="s">
        <v>172</v>
      </c>
      <c r="B2787">
        <v>3411</v>
      </c>
      <c r="C2787" t="s">
        <v>181</v>
      </c>
      <c r="D2787">
        <v>2020</v>
      </c>
      <c r="E2787" t="s">
        <v>736</v>
      </c>
      <c r="F2787" s="2">
        <v>1930.81059267061</v>
      </c>
    </row>
    <row r="2788" spans="1:6">
      <c r="A2788" t="s">
        <v>172</v>
      </c>
      <c r="B2788">
        <v>3411</v>
      </c>
      <c r="C2788" t="s">
        <v>181</v>
      </c>
      <c r="D2788">
        <v>2020</v>
      </c>
      <c r="E2788" t="s">
        <v>737</v>
      </c>
      <c r="F2788" s="2">
        <v>6999.3948848721002</v>
      </c>
    </row>
    <row r="2789" spans="1:6">
      <c r="A2789" t="s">
        <v>172</v>
      </c>
      <c r="B2789">
        <v>3411</v>
      </c>
      <c r="C2789" t="s">
        <v>181</v>
      </c>
      <c r="D2789">
        <v>2020</v>
      </c>
      <c r="E2789" t="s">
        <v>744</v>
      </c>
      <c r="F2789" s="2">
        <v>727.42358650000006</v>
      </c>
    </row>
    <row r="2790" spans="1:6">
      <c r="A2790" t="s">
        <v>172</v>
      </c>
      <c r="B2790">
        <v>3411</v>
      </c>
      <c r="C2790" t="s">
        <v>181</v>
      </c>
      <c r="D2790">
        <v>2020</v>
      </c>
      <c r="E2790" t="s">
        <v>745</v>
      </c>
      <c r="F2790" s="2">
        <v>189.68042371460601</v>
      </c>
    </row>
    <row r="2791" spans="1:6">
      <c r="A2791" t="s">
        <v>172</v>
      </c>
      <c r="B2791">
        <v>3411</v>
      </c>
      <c r="C2791" t="s">
        <v>181</v>
      </c>
      <c r="D2791">
        <v>2021</v>
      </c>
      <c r="E2791" t="s">
        <v>743</v>
      </c>
      <c r="F2791" s="2">
        <v>0</v>
      </c>
    </row>
    <row r="2792" spans="1:6">
      <c r="A2792" t="s">
        <v>172</v>
      </c>
      <c r="B2792">
        <v>3411</v>
      </c>
      <c r="C2792" t="s">
        <v>181</v>
      </c>
      <c r="D2792">
        <v>2022</v>
      </c>
      <c r="E2792" t="s">
        <v>742</v>
      </c>
      <c r="F2792" s="2">
        <v>18567.160763506399</v>
      </c>
    </row>
    <row r="2793" spans="1:6">
      <c r="A2793" t="s">
        <v>172</v>
      </c>
      <c r="B2793">
        <v>3411</v>
      </c>
      <c r="C2793" t="s">
        <v>181</v>
      </c>
      <c r="D2793">
        <v>2022</v>
      </c>
      <c r="E2793" t="s">
        <v>738</v>
      </c>
      <c r="F2793" s="2">
        <v>758.83512463596503</v>
      </c>
    </row>
    <row r="2794" spans="1:6">
      <c r="A2794" t="s">
        <v>172</v>
      </c>
      <c r="B2794">
        <v>3411</v>
      </c>
      <c r="C2794" t="s">
        <v>181</v>
      </c>
      <c r="D2794">
        <v>2022</v>
      </c>
      <c r="E2794" t="s">
        <v>739</v>
      </c>
      <c r="F2794" s="2">
        <v>90675.352033181596</v>
      </c>
    </row>
    <row r="2795" spans="1:6">
      <c r="A2795" t="s">
        <v>172</v>
      </c>
      <c r="B2795">
        <v>3411</v>
      </c>
      <c r="C2795" t="s">
        <v>181</v>
      </c>
      <c r="D2795">
        <v>2022</v>
      </c>
      <c r="E2795" t="s">
        <v>741</v>
      </c>
      <c r="F2795" s="2">
        <v>60464.747029439503</v>
      </c>
    </row>
    <row r="2796" spans="1:6">
      <c r="A2796" t="s">
        <v>172</v>
      </c>
      <c r="B2796">
        <v>3411</v>
      </c>
      <c r="C2796" t="s">
        <v>181</v>
      </c>
      <c r="D2796">
        <v>2023</v>
      </c>
      <c r="E2796" t="s">
        <v>736</v>
      </c>
      <c r="F2796" s="2">
        <v>2507.05853193333</v>
      </c>
    </row>
    <row r="2797" spans="1:6">
      <c r="A2797" t="s">
        <v>172</v>
      </c>
      <c r="B2797">
        <v>3411</v>
      </c>
      <c r="C2797" t="s">
        <v>181</v>
      </c>
      <c r="D2797">
        <v>2023</v>
      </c>
      <c r="E2797" t="s">
        <v>737</v>
      </c>
      <c r="F2797" s="2">
        <v>6311.7610455087097</v>
      </c>
    </row>
    <row r="2798" spans="1:6">
      <c r="A2798" t="s">
        <v>172</v>
      </c>
      <c r="B2798">
        <v>3411</v>
      </c>
      <c r="C2798" t="s">
        <v>181</v>
      </c>
      <c r="D2798">
        <v>2023</v>
      </c>
      <c r="E2798" t="s">
        <v>744</v>
      </c>
      <c r="F2798" s="2">
        <v>520.86649050000005</v>
      </c>
    </row>
    <row r="2799" spans="1:6">
      <c r="A2799" t="s">
        <v>172</v>
      </c>
      <c r="B2799">
        <v>3411</v>
      </c>
      <c r="C2799" t="s">
        <v>181</v>
      </c>
      <c r="D2799">
        <v>2023</v>
      </c>
      <c r="E2799" t="s">
        <v>740</v>
      </c>
      <c r="F2799" s="2">
        <v>9145.1698054664994</v>
      </c>
    </row>
    <row r="2800" spans="1:6">
      <c r="A2800" t="s">
        <v>172</v>
      </c>
      <c r="B2800">
        <v>3411</v>
      </c>
      <c r="C2800" t="s">
        <v>181</v>
      </c>
      <c r="D2800">
        <v>2023</v>
      </c>
      <c r="E2800" t="s">
        <v>745</v>
      </c>
      <c r="F2800" s="2">
        <v>5.3547052347671498</v>
      </c>
    </row>
    <row r="2801" spans="1:6">
      <c r="A2801" t="s">
        <v>172</v>
      </c>
      <c r="B2801">
        <v>3411</v>
      </c>
      <c r="C2801" t="s">
        <v>181</v>
      </c>
      <c r="D2801">
        <v>2024</v>
      </c>
      <c r="E2801" t="s">
        <v>743</v>
      </c>
      <c r="F2801" s="2">
        <v>0</v>
      </c>
    </row>
    <row r="2802" spans="1:6">
      <c r="A2802" t="s">
        <v>172</v>
      </c>
      <c r="B2802">
        <v>3412</v>
      </c>
      <c r="C2802" t="s">
        <v>183</v>
      </c>
      <c r="D2802">
        <v>2009</v>
      </c>
      <c r="E2802" t="s">
        <v>742</v>
      </c>
      <c r="F2802" s="2">
        <v>4269.0755517301604</v>
      </c>
    </row>
    <row r="2803" spans="1:6">
      <c r="A2803" t="s">
        <v>172</v>
      </c>
      <c r="B2803">
        <v>3412</v>
      </c>
      <c r="C2803" t="s">
        <v>183</v>
      </c>
      <c r="D2803">
        <v>2009</v>
      </c>
      <c r="E2803" t="s">
        <v>741</v>
      </c>
      <c r="F2803" s="2">
        <v>25533.157457597401</v>
      </c>
    </row>
    <row r="2804" spans="1:6">
      <c r="A2804" t="s">
        <v>172</v>
      </c>
      <c r="B2804">
        <v>3412</v>
      </c>
      <c r="C2804" t="s">
        <v>183</v>
      </c>
      <c r="D2804">
        <v>2011</v>
      </c>
      <c r="E2804" t="s">
        <v>743</v>
      </c>
      <c r="F2804" s="2">
        <v>0</v>
      </c>
    </row>
    <row r="2805" spans="1:6">
      <c r="A2805" t="s">
        <v>172</v>
      </c>
      <c r="B2805">
        <v>3412</v>
      </c>
      <c r="C2805" t="s">
        <v>183</v>
      </c>
      <c r="D2805">
        <v>2011</v>
      </c>
      <c r="E2805" t="s">
        <v>740</v>
      </c>
      <c r="F2805" s="2">
        <v>2532.2223624428402</v>
      </c>
    </row>
    <row r="2806" spans="1:6">
      <c r="A2806" t="s">
        <v>172</v>
      </c>
      <c r="B2806">
        <v>3412</v>
      </c>
      <c r="C2806" t="s">
        <v>183</v>
      </c>
      <c r="D2806">
        <v>2011</v>
      </c>
      <c r="E2806" t="s">
        <v>745</v>
      </c>
      <c r="F2806" s="2">
        <v>0</v>
      </c>
    </row>
    <row r="2807" spans="1:6">
      <c r="A2807" t="s">
        <v>172</v>
      </c>
      <c r="B2807">
        <v>3412</v>
      </c>
      <c r="C2807" t="s">
        <v>183</v>
      </c>
      <c r="D2807">
        <v>2013</v>
      </c>
      <c r="E2807" t="s">
        <v>736</v>
      </c>
      <c r="F2807" s="2">
        <v>479.54855661908999</v>
      </c>
    </row>
    <row r="2808" spans="1:6">
      <c r="A2808" t="s">
        <v>172</v>
      </c>
      <c r="B2808">
        <v>3412</v>
      </c>
      <c r="C2808" t="s">
        <v>183</v>
      </c>
      <c r="D2808">
        <v>2013</v>
      </c>
      <c r="E2808" t="s">
        <v>737</v>
      </c>
      <c r="F2808" s="2">
        <v>1811.2015099907301</v>
      </c>
    </row>
    <row r="2809" spans="1:6">
      <c r="A2809" t="s">
        <v>172</v>
      </c>
      <c r="B2809">
        <v>3412</v>
      </c>
      <c r="C2809" t="s">
        <v>183</v>
      </c>
      <c r="D2809">
        <v>2013</v>
      </c>
      <c r="E2809" t="s">
        <v>738</v>
      </c>
      <c r="F2809" s="2">
        <v>0</v>
      </c>
    </row>
    <row r="2810" spans="1:6">
      <c r="A2810" t="s">
        <v>172</v>
      </c>
      <c r="B2810">
        <v>3412</v>
      </c>
      <c r="C2810" t="s">
        <v>183</v>
      </c>
      <c r="D2810">
        <v>2015</v>
      </c>
      <c r="E2810" t="s">
        <v>742</v>
      </c>
      <c r="F2810" s="2">
        <v>5086.5378174810903</v>
      </c>
    </row>
    <row r="2811" spans="1:6">
      <c r="A2811" t="s">
        <v>172</v>
      </c>
      <c r="B2811">
        <v>3412</v>
      </c>
      <c r="C2811" t="s">
        <v>183</v>
      </c>
      <c r="D2811">
        <v>2016</v>
      </c>
      <c r="E2811" t="s">
        <v>738</v>
      </c>
      <c r="F2811" s="2">
        <v>0</v>
      </c>
    </row>
    <row r="2812" spans="1:6">
      <c r="A2812" t="s">
        <v>172</v>
      </c>
      <c r="B2812">
        <v>3412</v>
      </c>
      <c r="C2812" t="s">
        <v>183</v>
      </c>
      <c r="D2812">
        <v>2016</v>
      </c>
      <c r="E2812" t="s">
        <v>741</v>
      </c>
      <c r="F2812" s="2">
        <v>23995.259563462801</v>
      </c>
    </row>
    <row r="2813" spans="1:6">
      <c r="A2813" t="s">
        <v>172</v>
      </c>
      <c r="B2813">
        <v>3412</v>
      </c>
      <c r="C2813" t="s">
        <v>183</v>
      </c>
      <c r="D2813">
        <v>2017</v>
      </c>
      <c r="E2813" t="s">
        <v>744</v>
      </c>
      <c r="F2813" s="2">
        <v>0</v>
      </c>
    </row>
    <row r="2814" spans="1:6">
      <c r="A2814" t="s">
        <v>172</v>
      </c>
      <c r="B2814">
        <v>3412</v>
      </c>
      <c r="C2814" t="s">
        <v>183</v>
      </c>
      <c r="D2814">
        <v>2017</v>
      </c>
      <c r="E2814" t="s">
        <v>739</v>
      </c>
      <c r="F2814" s="2">
        <v>18741.221826921799</v>
      </c>
    </row>
    <row r="2815" spans="1:6">
      <c r="A2815" t="s">
        <v>172</v>
      </c>
      <c r="B2815">
        <v>3412</v>
      </c>
      <c r="C2815" t="s">
        <v>183</v>
      </c>
      <c r="D2815">
        <v>2017</v>
      </c>
      <c r="E2815" t="s">
        <v>740</v>
      </c>
      <c r="F2815" s="2">
        <v>1239.7497480514601</v>
      </c>
    </row>
    <row r="2816" spans="1:6">
      <c r="A2816" t="s">
        <v>172</v>
      </c>
      <c r="B2816">
        <v>3412</v>
      </c>
      <c r="C2816" t="s">
        <v>183</v>
      </c>
      <c r="D2816">
        <v>2018</v>
      </c>
      <c r="E2816" t="s">
        <v>743</v>
      </c>
      <c r="F2816" s="2">
        <v>0</v>
      </c>
    </row>
    <row r="2817" spans="1:6">
      <c r="A2817" t="s">
        <v>172</v>
      </c>
      <c r="B2817">
        <v>3412</v>
      </c>
      <c r="C2817" t="s">
        <v>183</v>
      </c>
      <c r="D2817">
        <v>2019</v>
      </c>
      <c r="E2817" t="s">
        <v>738</v>
      </c>
      <c r="F2817" s="2">
        <v>0</v>
      </c>
    </row>
    <row r="2818" spans="1:6">
      <c r="A2818" t="s">
        <v>172</v>
      </c>
      <c r="B2818">
        <v>3412</v>
      </c>
      <c r="C2818" t="s">
        <v>183</v>
      </c>
      <c r="D2818">
        <v>2019</v>
      </c>
      <c r="E2818" t="s">
        <v>741</v>
      </c>
      <c r="F2818" s="2">
        <v>21787.823890436601</v>
      </c>
    </row>
    <row r="2819" spans="1:6">
      <c r="A2819" t="s">
        <v>172</v>
      </c>
      <c r="B2819">
        <v>3412</v>
      </c>
      <c r="C2819" t="s">
        <v>183</v>
      </c>
      <c r="D2819">
        <v>2020</v>
      </c>
      <c r="E2819" t="s">
        <v>736</v>
      </c>
      <c r="F2819" s="2">
        <v>463.22053513298999</v>
      </c>
    </row>
    <row r="2820" spans="1:6">
      <c r="A2820" t="s">
        <v>172</v>
      </c>
      <c r="B2820">
        <v>3412</v>
      </c>
      <c r="C2820" t="s">
        <v>183</v>
      </c>
      <c r="D2820">
        <v>2020</v>
      </c>
      <c r="E2820" t="s">
        <v>737</v>
      </c>
      <c r="F2820" s="2">
        <v>1644.4198290075001</v>
      </c>
    </row>
    <row r="2821" spans="1:6">
      <c r="A2821" t="s">
        <v>172</v>
      </c>
      <c r="B2821">
        <v>3412</v>
      </c>
      <c r="C2821" t="s">
        <v>183</v>
      </c>
      <c r="D2821">
        <v>2020</v>
      </c>
      <c r="E2821" t="s">
        <v>744</v>
      </c>
      <c r="F2821" s="2">
        <v>0</v>
      </c>
    </row>
    <row r="2822" spans="1:6">
      <c r="A2822" t="s">
        <v>172</v>
      </c>
      <c r="B2822">
        <v>3412</v>
      </c>
      <c r="C2822" t="s">
        <v>183</v>
      </c>
      <c r="D2822">
        <v>2020</v>
      </c>
      <c r="E2822" t="s">
        <v>739</v>
      </c>
      <c r="F2822" s="2">
        <v>18016.406117401999</v>
      </c>
    </row>
    <row r="2823" spans="1:6">
      <c r="A2823" t="s">
        <v>172</v>
      </c>
      <c r="B2823">
        <v>3412</v>
      </c>
      <c r="C2823" t="s">
        <v>183</v>
      </c>
      <c r="D2823">
        <v>2020</v>
      </c>
      <c r="E2823" t="s">
        <v>740</v>
      </c>
      <c r="F2823" s="2">
        <v>1274.0956247424999</v>
      </c>
    </row>
    <row r="2824" spans="1:6">
      <c r="A2824" t="s">
        <v>172</v>
      </c>
      <c r="B2824">
        <v>3412</v>
      </c>
      <c r="C2824" t="s">
        <v>183</v>
      </c>
      <c r="D2824">
        <v>2021</v>
      </c>
      <c r="E2824" t="s">
        <v>743</v>
      </c>
      <c r="F2824" s="2">
        <v>0</v>
      </c>
    </row>
    <row r="2825" spans="1:6">
      <c r="A2825" t="s">
        <v>172</v>
      </c>
      <c r="B2825">
        <v>3412</v>
      </c>
      <c r="C2825" t="s">
        <v>183</v>
      </c>
      <c r="D2825">
        <v>2021</v>
      </c>
      <c r="E2825" t="s">
        <v>745</v>
      </c>
      <c r="F2825" s="2">
        <v>0</v>
      </c>
    </row>
    <row r="2826" spans="1:6">
      <c r="A2826" t="s">
        <v>172</v>
      </c>
      <c r="B2826">
        <v>3412</v>
      </c>
      <c r="C2826" t="s">
        <v>183</v>
      </c>
      <c r="D2826">
        <v>2022</v>
      </c>
      <c r="E2826" t="s">
        <v>742</v>
      </c>
      <c r="F2826" s="2">
        <v>4299.1696127883797</v>
      </c>
    </row>
    <row r="2827" spans="1:6">
      <c r="A2827" t="s">
        <v>172</v>
      </c>
      <c r="B2827">
        <v>3412</v>
      </c>
      <c r="C2827" t="s">
        <v>183</v>
      </c>
      <c r="D2827">
        <v>2022</v>
      </c>
      <c r="E2827" t="s">
        <v>738</v>
      </c>
      <c r="F2827" s="2">
        <v>0</v>
      </c>
    </row>
    <row r="2828" spans="1:6">
      <c r="A2828" t="s">
        <v>172</v>
      </c>
      <c r="B2828">
        <v>3412</v>
      </c>
      <c r="C2828" t="s">
        <v>183</v>
      </c>
      <c r="D2828">
        <v>2022</v>
      </c>
      <c r="E2828" t="s">
        <v>741</v>
      </c>
      <c r="F2828" s="2">
        <v>21359.695552774701</v>
      </c>
    </row>
    <row r="2829" spans="1:6">
      <c r="A2829" t="s">
        <v>172</v>
      </c>
      <c r="B2829">
        <v>3412</v>
      </c>
      <c r="C2829" t="s">
        <v>183</v>
      </c>
      <c r="D2829">
        <v>2023</v>
      </c>
      <c r="E2829" t="s">
        <v>736</v>
      </c>
      <c r="F2829" s="2">
        <v>462.16724376336299</v>
      </c>
    </row>
    <row r="2830" spans="1:6">
      <c r="A2830" t="s">
        <v>172</v>
      </c>
      <c r="B2830">
        <v>3412</v>
      </c>
      <c r="C2830" t="s">
        <v>183</v>
      </c>
      <c r="D2830">
        <v>2023</v>
      </c>
      <c r="E2830" t="s">
        <v>737</v>
      </c>
      <c r="F2830" s="2">
        <v>1546.24963570202</v>
      </c>
    </row>
    <row r="2831" spans="1:6">
      <c r="A2831" t="s">
        <v>172</v>
      </c>
      <c r="B2831">
        <v>3412</v>
      </c>
      <c r="C2831" t="s">
        <v>183</v>
      </c>
      <c r="D2831">
        <v>2023</v>
      </c>
      <c r="E2831" t="s">
        <v>744</v>
      </c>
      <c r="F2831" s="2">
        <v>0</v>
      </c>
    </row>
    <row r="2832" spans="1:6">
      <c r="A2832" t="s">
        <v>172</v>
      </c>
      <c r="B2832">
        <v>3412</v>
      </c>
      <c r="C2832" t="s">
        <v>183</v>
      </c>
      <c r="D2832">
        <v>2023</v>
      </c>
      <c r="E2832" t="s">
        <v>739</v>
      </c>
      <c r="F2832" s="2">
        <v>17765.011470304398</v>
      </c>
    </row>
    <row r="2833" spans="1:6">
      <c r="A2833" t="s">
        <v>172</v>
      </c>
      <c r="B2833">
        <v>3412</v>
      </c>
      <c r="C2833" t="s">
        <v>183</v>
      </c>
      <c r="D2833">
        <v>2024</v>
      </c>
      <c r="E2833" t="s">
        <v>743</v>
      </c>
      <c r="F2833" s="2">
        <v>0</v>
      </c>
    </row>
    <row r="2834" spans="1:6">
      <c r="A2834" t="s">
        <v>172</v>
      </c>
      <c r="B2834">
        <v>3412</v>
      </c>
      <c r="C2834" t="s">
        <v>183</v>
      </c>
      <c r="D2834">
        <v>2024</v>
      </c>
      <c r="E2834" t="s">
        <v>745</v>
      </c>
      <c r="F2834" s="2">
        <v>0</v>
      </c>
    </row>
    <row r="2835" spans="1:6">
      <c r="A2835" t="s">
        <v>172</v>
      </c>
      <c r="B2835">
        <v>3413</v>
      </c>
      <c r="C2835" t="s">
        <v>185</v>
      </c>
      <c r="D2835">
        <v>2009</v>
      </c>
      <c r="E2835" t="s">
        <v>742</v>
      </c>
      <c r="F2835" s="2">
        <v>9131.5839231766295</v>
      </c>
    </row>
    <row r="2836" spans="1:6">
      <c r="A2836" t="s">
        <v>172</v>
      </c>
      <c r="B2836">
        <v>3413</v>
      </c>
      <c r="C2836" t="s">
        <v>185</v>
      </c>
      <c r="D2836">
        <v>2009</v>
      </c>
      <c r="E2836" t="s">
        <v>738</v>
      </c>
      <c r="F2836" s="2">
        <v>0</v>
      </c>
    </row>
    <row r="2837" spans="1:6">
      <c r="A2837" t="s">
        <v>172</v>
      </c>
      <c r="B2837">
        <v>3413</v>
      </c>
      <c r="C2837" t="s">
        <v>185</v>
      </c>
      <c r="D2837">
        <v>2009</v>
      </c>
      <c r="E2837" t="s">
        <v>741</v>
      </c>
      <c r="F2837" s="2">
        <v>70804.046651137702</v>
      </c>
    </row>
    <row r="2838" spans="1:6">
      <c r="A2838" t="s">
        <v>172</v>
      </c>
      <c r="B2838">
        <v>3413</v>
      </c>
      <c r="C2838" t="s">
        <v>185</v>
      </c>
      <c r="D2838">
        <v>2011</v>
      </c>
      <c r="E2838" t="s">
        <v>745</v>
      </c>
      <c r="F2838" s="2">
        <v>0</v>
      </c>
    </row>
    <row r="2839" spans="1:6">
      <c r="A2839" t="s">
        <v>172</v>
      </c>
      <c r="B2839">
        <v>3413</v>
      </c>
      <c r="C2839" t="s">
        <v>185</v>
      </c>
      <c r="D2839">
        <v>2013</v>
      </c>
      <c r="E2839" t="s">
        <v>744</v>
      </c>
      <c r="F2839" s="2">
        <v>82.6388575</v>
      </c>
    </row>
    <row r="2840" spans="1:6">
      <c r="A2840" t="s">
        <v>172</v>
      </c>
      <c r="B2840">
        <v>3413</v>
      </c>
      <c r="C2840" t="s">
        <v>185</v>
      </c>
      <c r="D2840">
        <v>2013</v>
      </c>
      <c r="E2840" t="s">
        <v>739</v>
      </c>
      <c r="F2840" s="2">
        <v>30959.036182141699</v>
      </c>
    </row>
    <row r="2841" spans="1:6">
      <c r="A2841" t="s">
        <v>172</v>
      </c>
      <c r="B2841">
        <v>3413</v>
      </c>
      <c r="C2841" t="s">
        <v>185</v>
      </c>
      <c r="D2841">
        <v>2015</v>
      </c>
      <c r="E2841" t="s">
        <v>743</v>
      </c>
      <c r="F2841" s="2">
        <v>0</v>
      </c>
    </row>
    <row r="2842" spans="1:6">
      <c r="A2842" t="s">
        <v>172</v>
      </c>
      <c r="B2842">
        <v>3413</v>
      </c>
      <c r="C2842" t="s">
        <v>185</v>
      </c>
      <c r="D2842">
        <v>2015</v>
      </c>
      <c r="E2842" t="s">
        <v>741</v>
      </c>
      <c r="F2842" s="2">
        <v>69381.502328487695</v>
      </c>
    </row>
    <row r="2843" spans="1:6">
      <c r="A2843" t="s">
        <v>172</v>
      </c>
      <c r="B2843">
        <v>3413</v>
      </c>
      <c r="C2843" t="s">
        <v>185</v>
      </c>
      <c r="D2843">
        <v>2016</v>
      </c>
      <c r="E2843" t="s">
        <v>739</v>
      </c>
      <c r="F2843" s="2">
        <v>32422.666403239498</v>
      </c>
    </row>
    <row r="2844" spans="1:6">
      <c r="A2844" t="s">
        <v>172</v>
      </c>
      <c r="B2844">
        <v>3413</v>
      </c>
      <c r="C2844" t="s">
        <v>185</v>
      </c>
      <c r="D2844">
        <v>2017</v>
      </c>
      <c r="E2844" t="s">
        <v>736</v>
      </c>
      <c r="F2844" s="2">
        <v>3347.3047425028299</v>
      </c>
    </row>
    <row r="2845" spans="1:6">
      <c r="A2845" t="s">
        <v>172</v>
      </c>
      <c r="B2845">
        <v>3413</v>
      </c>
      <c r="C2845" t="s">
        <v>185</v>
      </c>
      <c r="D2845">
        <v>2017</v>
      </c>
      <c r="E2845" t="s">
        <v>737</v>
      </c>
      <c r="F2845" s="2">
        <v>5050.1619994949997</v>
      </c>
    </row>
    <row r="2846" spans="1:6">
      <c r="A2846" t="s">
        <v>172</v>
      </c>
      <c r="B2846">
        <v>3413</v>
      </c>
      <c r="C2846" t="s">
        <v>185</v>
      </c>
      <c r="D2846">
        <v>2017</v>
      </c>
      <c r="E2846" t="s">
        <v>740</v>
      </c>
      <c r="F2846" s="2">
        <v>2604.8971531205798</v>
      </c>
    </row>
    <row r="2847" spans="1:6">
      <c r="A2847" t="s">
        <v>172</v>
      </c>
      <c r="B2847">
        <v>3413</v>
      </c>
      <c r="C2847" t="s">
        <v>185</v>
      </c>
      <c r="D2847">
        <v>2017</v>
      </c>
      <c r="E2847" t="s">
        <v>745</v>
      </c>
      <c r="F2847" s="2">
        <v>0</v>
      </c>
    </row>
    <row r="2848" spans="1:6">
      <c r="A2848" t="s">
        <v>172</v>
      </c>
      <c r="B2848">
        <v>3413</v>
      </c>
      <c r="C2848" t="s">
        <v>185</v>
      </c>
      <c r="D2848">
        <v>2018</v>
      </c>
      <c r="E2848" t="s">
        <v>743</v>
      </c>
      <c r="F2848" s="2">
        <v>0</v>
      </c>
    </row>
    <row r="2849" spans="1:6">
      <c r="A2849" t="s">
        <v>172</v>
      </c>
      <c r="B2849">
        <v>3413</v>
      </c>
      <c r="C2849" t="s">
        <v>185</v>
      </c>
      <c r="D2849">
        <v>2019</v>
      </c>
      <c r="E2849" t="s">
        <v>742</v>
      </c>
      <c r="F2849" s="2">
        <v>9654.1897833193507</v>
      </c>
    </row>
    <row r="2850" spans="1:6">
      <c r="A2850" t="s">
        <v>172</v>
      </c>
      <c r="B2850">
        <v>3413</v>
      </c>
      <c r="C2850" t="s">
        <v>185</v>
      </c>
      <c r="D2850">
        <v>2019</v>
      </c>
      <c r="E2850" t="s">
        <v>738</v>
      </c>
      <c r="F2850" s="2">
        <v>0</v>
      </c>
    </row>
    <row r="2851" spans="1:6">
      <c r="A2851" t="s">
        <v>172</v>
      </c>
      <c r="B2851">
        <v>3413</v>
      </c>
      <c r="C2851" t="s">
        <v>185</v>
      </c>
      <c r="D2851">
        <v>2020</v>
      </c>
      <c r="E2851" t="s">
        <v>736</v>
      </c>
      <c r="F2851" s="2">
        <v>4063.9804815631301</v>
      </c>
    </row>
    <row r="2852" spans="1:6">
      <c r="A2852" t="s">
        <v>172</v>
      </c>
      <c r="B2852">
        <v>3413</v>
      </c>
      <c r="C2852" t="s">
        <v>185</v>
      </c>
      <c r="D2852">
        <v>2020</v>
      </c>
      <c r="E2852" t="s">
        <v>737</v>
      </c>
      <c r="F2852" s="2">
        <v>4794.7343306348203</v>
      </c>
    </row>
    <row r="2853" spans="1:6">
      <c r="A2853" t="s">
        <v>172</v>
      </c>
      <c r="B2853">
        <v>3413</v>
      </c>
      <c r="C2853" t="s">
        <v>185</v>
      </c>
      <c r="D2853">
        <v>2020</v>
      </c>
      <c r="E2853" t="s">
        <v>744</v>
      </c>
      <c r="F2853" s="2">
        <v>49.863031800000002</v>
      </c>
    </row>
    <row r="2854" spans="1:6">
      <c r="A2854" t="s">
        <v>172</v>
      </c>
      <c r="B2854">
        <v>3413</v>
      </c>
      <c r="C2854" t="s">
        <v>185</v>
      </c>
      <c r="D2854">
        <v>2020</v>
      </c>
      <c r="E2854" t="s">
        <v>740</v>
      </c>
      <c r="F2854" s="2">
        <v>2507.8825360573501</v>
      </c>
    </row>
    <row r="2855" spans="1:6">
      <c r="A2855" t="s">
        <v>172</v>
      </c>
      <c r="B2855">
        <v>3413</v>
      </c>
      <c r="C2855" t="s">
        <v>185</v>
      </c>
      <c r="D2855">
        <v>2020</v>
      </c>
      <c r="E2855" t="s">
        <v>745</v>
      </c>
      <c r="F2855" s="2">
        <v>0.59959026533985105</v>
      </c>
    </row>
    <row r="2856" spans="1:6">
      <c r="A2856" t="s">
        <v>172</v>
      </c>
      <c r="B2856">
        <v>3413</v>
      </c>
      <c r="C2856" t="s">
        <v>185</v>
      </c>
      <c r="D2856">
        <v>2021</v>
      </c>
      <c r="E2856" t="s">
        <v>743</v>
      </c>
      <c r="F2856" s="2">
        <v>0</v>
      </c>
    </row>
    <row r="2857" spans="1:6">
      <c r="A2857" t="s">
        <v>172</v>
      </c>
      <c r="B2857">
        <v>3413</v>
      </c>
      <c r="C2857" t="s">
        <v>185</v>
      </c>
      <c r="D2857">
        <v>2022</v>
      </c>
      <c r="E2857" t="s">
        <v>742</v>
      </c>
      <c r="F2857" s="2">
        <v>9813.8882679214294</v>
      </c>
    </row>
    <row r="2858" spans="1:6">
      <c r="A2858" t="s">
        <v>172</v>
      </c>
      <c r="B2858">
        <v>3413</v>
      </c>
      <c r="C2858" t="s">
        <v>185</v>
      </c>
      <c r="D2858">
        <v>2022</v>
      </c>
      <c r="E2858" t="s">
        <v>738</v>
      </c>
      <c r="F2858" s="2">
        <v>0</v>
      </c>
    </row>
    <row r="2859" spans="1:6">
      <c r="A2859" t="s">
        <v>172</v>
      </c>
      <c r="B2859">
        <v>3413</v>
      </c>
      <c r="C2859" t="s">
        <v>185</v>
      </c>
      <c r="D2859">
        <v>2022</v>
      </c>
      <c r="E2859" t="s">
        <v>741</v>
      </c>
      <c r="F2859" s="2">
        <v>64045.523564523202</v>
      </c>
    </row>
    <row r="2860" spans="1:6">
      <c r="A2860" t="s">
        <v>172</v>
      </c>
      <c r="B2860">
        <v>3413</v>
      </c>
      <c r="C2860" t="s">
        <v>185</v>
      </c>
      <c r="D2860">
        <v>2023</v>
      </c>
      <c r="E2860" t="s">
        <v>736</v>
      </c>
      <c r="F2860" s="2">
        <v>3764.5415162867398</v>
      </c>
    </row>
    <row r="2861" spans="1:6">
      <c r="A2861" t="s">
        <v>172</v>
      </c>
      <c r="B2861">
        <v>3413</v>
      </c>
      <c r="C2861" t="s">
        <v>185</v>
      </c>
      <c r="D2861">
        <v>2023</v>
      </c>
      <c r="E2861" t="s">
        <v>737</v>
      </c>
      <c r="F2861" s="2">
        <v>4442.9836560835602</v>
      </c>
    </row>
    <row r="2862" spans="1:6">
      <c r="A2862" t="s">
        <v>172</v>
      </c>
      <c r="B2862">
        <v>3413</v>
      </c>
      <c r="C2862" t="s">
        <v>185</v>
      </c>
      <c r="D2862">
        <v>2023</v>
      </c>
      <c r="E2862" t="s">
        <v>744</v>
      </c>
      <c r="F2862" s="2">
        <v>782.70816379999997</v>
      </c>
    </row>
    <row r="2863" spans="1:6">
      <c r="A2863" t="s">
        <v>172</v>
      </c>
      <c r="B2863">
        <v>3413</v>
      </c>
      <c r="C2863" t="s">
        <v>185</v>
      </c>
      <c r="D2863">
        <v>2023</v>
      </c>
      <c r="E2863" t="s">
        <v>739</v>
      </c>
      <c r="F2863" s="2">
        <v>28531.2073747379</v>
      </c>
    </row>
    <row r="2864" spans="1:6">
      <c r="A2864" t="s">
        <v>172</v>
      </c>
      <c r="B2864">
        <v>3413</v>
      </c>
      <c r="C2864" t="s">
        <v>185</v>
      </c>
      <c r="D2864">
        <v>2023</v>
      </c>
      <c r="E2864" t="s">
        <v>740</v>
      </c>
      <c r="F2864" s="2">
        <v>3092.4369786846</v>
      </c>
    </row>
    <row r="2865" spans="1:6">
      <c r="A2865" t="s">
        <v>172</v>
      </c>
      <c r="B2865">
        <v>3414</v>
      </c>
      <c r="C2865" t="s">
        <v>187</v>
      </c>
      <c r="D2865">
        <v>2009</v>
      </c>
      <c r="E2865" t="s">
        <v>743</v>
      </c>
      <c r="F2865" s="2">
        <v>0</v>
      </c>
    </row>
    <row r="2866" spans="1:6">
      <c r="A2866" t="s">
        <v>172</v>
      </c>
      <c r="B2866">
        <v>3414</v>
      </c>
      <c r="C2866" t="s">
        <v>187</v>
      </c>
      <c r="D2866">
        <v>2011</v>
      </c>
      <c r="E2866" t="s">
        <v>736</v>
      </c>
      <c r="F2866" s="2">
        <v>742.16903720703704</v>
      </c>
    </row>
    <row r="2867" spans="1:6">
      <c r="A2867" t="s">
        <v>172</v>
      </c>
      <c r="B2867">
        <v>3414</v>
      </c>
      <c r="C2867" t="s">
        <v>187</v>
      </c>
      <c r="D2867">
        <v>2011</v>
      </c>
      <c r="E2867" t="s">
        <v>737</v>
      </c>
      <c r="F2867" s="2">
        <v>795.19128333651702</v>
      </c>
    </row>
    <row r="2868" spans="1:6">
      <c r="A2868" t="s">
        <v>172</v>
      </c>
      <c r="B2868">
        <v>3414</v>
      </c>
      <c r="C2868" t="s">
        <v>187</v>
      </c>
      <c r="D2868">
        <v>2011</v>
      </c>
      <c r="E2868" t="s">
        <v>744</v>
      </c>
      <c r="F2868" s="2">
        <v>0</v>
      </c>
    </row>
    <row r="2869" spans="1:6">
      <c r="A2869" t="s">
        <v>172</v>
      </c>
      <c r="B2869">
        <v>3414</v>
      </c>
      <c r="C2869" t="s">
        <v>187</v>
      </c>
      <c r="D2869">
        <v>2011</v>
      </c>
      <c r="E2869" t="s">
        <v>740</v>
      </c>
      <c r="F2869" s="2">
        <v>1630.43679129978</v>
      </c>
    </row>
    <row r="2870" spans="1:6">
      <c r="A2870" t="s">
        <v>172</v>
      </c>
      <c r="B2870">
        <v>3414</v>
      </c>
      <c r="C2870" t="s">
        <v>187</v>
      </c>
      <c r="D2870">
        <v>2013</v>
      </c>
      <c r="E2870" t="s">
        <v>742</v>
      </c>
      <c r="F2870" s="2">
        <v>3782.13712771777</v>
      </c>
    </row>
    <row r="2871" spans="1:6">
      <c r="A2871" t="s">
        <v>172</v>
      </c>
      <c r="B2871">
        <v>3414</v>
      </c>
      <c r="C2871" t="s">
        <v>187</v>
      </c>
      <c r="D2871">
        <v>2013</v>
      </c>
      <c r="E2871" t="s">
        <v>738</v>
      </c>
      <c r="F2871" s="2">
        <v>0</v>
      </c>
    </row>
    <row r="2872" spans="1:6">
      <c r="A2872" t="s">
        <v>172</v>
      </c>
      <c r="B2872">
        <v>3414</v>
      </c>
      <c r="C2872" t="s">
        <v>187</v>
      </c>
      <c r="D2872">
        <v>2015</v>
      </c>
      <c r="E2872" t="s">
        <v>745</v>
      </c>
      <c r="F2872" s="2">
        <v>0</v>
      </c>
    </row>
    <row r="2873" spans="1:6">
      <c r="A2873" t="s">
        <v>172</v>
      </c>
      <c r="B2873">
        <v>3414</v>
      </c>
      <c r="C2873" t="s">
        <v>187</v>
      </c>
      <c r="D2873">
        <v>2016</v>
      </c>
      <c r="E2873" t="s">
        <v>742</v>
      </c>
      <c r="F2873" s="2">
        <v>3738.81222111021</v>
      </c>
    </row>
    <row r="2874" spans="1:6">
      <c r="A2874" t="s">
        <v>172</v>
      </c>
      <c r="B2874">
        <v>3414</v>
      </c>
      <c r="C2874" t="s">
        <v>187</v>
      </c>
      <c r="D2874">
        <v>2016</v>
      </c>
      <c r="E2874" t="s">
        <v>738</v>
      </c>
      <c r="F2874" s="2">
        <v>0</v>
      </c>
    </row>
    <row r="2875" spans="1:6">
      <c r="A2875" t="s">
        <v>172</v>
      </c>
      <c r="B2875">
        <v>3414</v>
      </c>
      <c r="C2875" t="s">
        <v>187</v>
      </c>
      <c r="D2875">
        <v>2016</v>
      </c>
      <c r="E2875" t="s">
        <v>743</v>
      </c>
      <c r="F2875" s="2">
        <v>0</v>
      </c>
    </row>
    <row r="2876" spans="1:6">
      <c r="A2876" t="s">
        <v>172</v>
      </c>
      <c r="B2876">
        <v>3414</v>
      </c>
      <c r="C2876" t="s">
        <v>187</v>
      </c>
      <c r="D2876">
        <v>2017</v>
      </c>
      <c r="E2876" t="s">
        <v>744</v>
      </c>
      <c r="F2876" s="2">
        <v>0</v>
      </c>
    </row>
    <row r="2877" spans="1:6">
      <c r="A2877" t="s">
        <v>172</v>
      </c>
      <c r="B2877">
        <v>3414</v>
      </c>
      <c r="C2877" t="s">
        <v>187</v>
      </c>
      <c r="D2877">
        <v>2017</v>
      </c>
      <c r="E2877" t="s">
        <v>739</v>
      </c>
      <c r="F2877" s="2">
        <v>7681.4143130674902</v>
      </c>
    </row>
    <row r="2878" spans="1:6">
      <c r="A2878" t="s">
        <v>172</v>
      </c>
      <c r="B2878">
        <v>3414</v>
      </c>
      <c r="C2878" t="s">
        <v>187</v>
      </c>
      <c r="D2878">
        <v>2017</v>
      </c>
      <c r="E2878" t="s">
        <v>741</v>
      </c>
      <c r="F2878" s="2">
        <v>7594.25864350744</v>
      </c>
    </row>
    <row r="2879" spans="1:6">
      <c r="A2879" t="s">
        <v>172</v>
      </c>
      <c r="B2879">
        <v>3414</v>
      </c>
      <c r="C2879" t="s">
        <v>187</v>
      </c>
      <c r="D2879">
        <v>2018</v>
      </c>
      <c r="E2879" t="s">
        <v>745</v>
      </c>
      <c r="F2879" s="2">
        <v>0</v>
      </c>
    </row>
    <row r="2880" spans="1:6">
      <c r="A2880" t="s">
        <v>172</v>
      </c>
      <c r="B2880">
        <v>3414</v>
      </c>
      <c r="C2880" t="s">
        <v>187</v>
      </c>
      <c r="D2880">
        <v>2019</v>
      </c>
      <c r="E2880" t="s">
        <v>738</v>
      </c>
      <c r="F2880" s="2">
        <v>0</v>
      </c>
    </row>
    <row r="2881" spans="1:6">
      <c r="A2881" t="s">
        <v>172</v>
      </c>
      <c r="B2881">
        <v>3414</v>
      </c>
      <c r="C2881" t="s">
        <v>187</v>
      </c>
      <c r="D2881">
        <v>2019</v>
      </c>
      <c r="E2881" t="s">
        <v>743</v>
      </c>
      <c r="F2881" s="2">
        <v>0</v>
      </c>
    </row>
    <row r="2882" spans="1:6">
      <c r="A2882" t="s">
        <v>172</v>
      </c>
      <c r="B2882">
        <v>3414</v>
      </c>
      <c r="C2882" t="s">
        <v>187</v>
      </c>
      <c r="D2882">
        <v>2020</v>
      </c>
      <c r="E2882" t="s">
        <v>744</v>
      </c>
      <c r="F2882" s="2">
        <v>0</v>
      </c>
    </row>
    <row r="2883" spans="1:6">
      <c r="A2883" t="s">
        <v>172</v>
      </c>
      <c r="B2883">
        <v>3414</v>
      </c>
      <c r="C2883" t="s">
        <v>187</v>
      </c>
      <c r="D2883">
        <v>2020</v>
      </c>
      <c r="E2883" t="s">
        <v>739</v>
      </c>
      <c r="F2883" s="2">
        <v>8121.4873421369402</v>
      </c>
    </row>
    <row r="2884" spans="1:6">
      <c r="A2884" t="s">
        <v>172</v>
      </c>
      <c r="B2884">
        <v>3414</v>
      </c>
      <c r="C2884" t="s">
        <v>187</v>
      </c>
      <c r="D2884">
        <v>2020</v>
      </c>
      <c r="E2884" t="s">
        <v>741</v>
      </c>
      <c r="F2884" s="2">
        <v>7206.5496201681099</v>
      </c>
    </row>
    <row r="2885" spans="1:6">
      <c r="A2885" t="s">
        <v>172</v>
      </c>
      <c r="B2885">
        <v>3414</v>
      </c>
      <c r="C2885" t="s">
        <v>187</v>
      </c>
      <c r="D2885">
        <v>2021</v>
      </c>
      <c r="E2885" t="s">
        <v>736</v>
      </c>
      <c r="F2885" s="2">
        <v>540.22500001805804</v>
      </c>
    </row>
    <row r="2886" spans="1:6">
      <c r="A2886" t="s">
        <v>172</v>
      </c>
      <c r="B2886">
        <v>3414</v>
      </c>
      <c r="C2886" t="s">
        <v>187</v>
      </c>
      <c r="D2886">
        <v>2021</v>
      </c>
      <c r="E2886" t="s">
        <v>737</v>
      </c>
      <c r="F2886" s="2">
        <v>819.14067911709503</v>
      </c>
    </row>
    <row r="2887" spans="1:6">
      <c r="A2887" t="s">
        <v>172</v>
      </c>
      <c r="B2887">
        <v>3414</v>
      </c>
      <c r="C2887" t="s">
        <v>187</v>
      </c>
      <c r="D2887">
        <v>2021</v>
      </c>
      <c r="E2887" t="s">
        <v>740</v>
      </c>
      <c r="F2887" s="2">
        <v>629.28855308918901</v>
      </c>
    </row>
    <row r="2888" spans="1:6">
      <c r="A2888" t="s">
        <v>172</v>
      </c>
      <c r="B2888">
        <v>3414</v>
      </c>
      <c r="C2888" t="s">
        <v>187</v>
      </c>
      <c r="D2888">
        <v>2021</v>
      </c>
      <c r="E2888" t="s">
        <v>745</v>
      </c>
      <c r="F2888" s="2">
        <v>0</v>
      </c>
    </row>
    <row r="2889" spans="1:6">
      <c r="A2889" t="s">
        <v>172</v>
      </c>
      <c r="B2889">
        <v>3414</v>
      </c>
      <c r="C2889" t="s">
        <v>187</v>
      </c>
      <c r="D2889">
        <v>2022</v>
      </c>
      <c r="E2889" t="s">
        <v>743</v>
      </c>
      <c r="F2889" s="2">
        <v>0</v>
      </c>
    </row>
    <row r="2890" spans="1:6">
      <c r="A2890" t="s">
        <v>172</v>
      </c>
      <c r="B2890">
        <v>3414</v>
      </c>
      <c r="C2890" t="s">
        <v>187</v>
      </c>
      <c r="D2890">
        <v>2023</v>
      </c>
      <c r="E2890" t="s">
        <v>742</v>
      </c>
      <c r="F2890" s="2">
        <v>2196.0616361651801</v>
      </c>
    </row>
    <row r="2891" spans="1:6">
      <c r="A2891" t="s">
        <v>172</v>
      </c>
      <c r="B2891">
        <v>3414</v>
      </c>
      <c r="C2891" t="s">
        <v>187</v>
      </c>
      <c r="D2891">
        <v>2023</v>
      </c>
      <c r="E2891" t="s">
        <v>739</v>
      </c>
      <c r="F2891" s="2">
        <v>7444.51060990108</v>
      </c>
    </row>
    <row r="2892" spans="1:6">
      <c r="A2892" t="s">
        <v>172</v>
      </c>
      <c r="B2892">
        <v>3414</v>
      </c>
      <c r="C2892" t="s">
        <v>187</v>
      </c>
      <c r="D2892">
        <v>2023</v>
      </c>
      <c r="E2892" t="s">
        <v>741</v>
      </c>
      <c r="F2892" s="2">
        <v>7180.1368930274202</v>
      </c>
    </row>
    <row r="2893" spans="1:6">
      <c r="A2893" t="s">
        <v>172</v>
      </c>
      <c r="B2893">
        <v>3414</v>
      </c>
      <c r="C2893" t="s">
        <v>187</v>
      </c>
      <c r="D2893">
        <v>2024</v>
      </c>
      <c r="E2893" t="s">
        <v>736</v>
      </c>
      <c r="F2893" s="2">
        <v>519.225938317383</v>
      </c>
    </row>
    <row r="2894" spans="1:6">
      <c r="A2894" t="s">
        <v>172</v>
      </c>
      <c r="B2894">
        <v>3414</v>
      </c>
      <c r="C2894" t="s">
        <v>187</v>
      </c>
      <c r="D2894">
        <v>2024</v>
      </c>
      <c r="E2894" t="s">
        <v>737</v>
      </c>
      <c r="F2894" s="2">
        <v>735.72680392786799</v>
      </c>
    </row>
    <row r="2895" spans="1:6">
      <c r="A2895" t="s">
        <v>172</v>
      </c>
      <c r="B2895">
        <v>3414</v>
      </c>
      <c r="C2895" t="s">
        <v>187</v>
      </c>
      <c r="D2895">
        <v>2024</v>
      </c>
      <c r="E2895" t="s">
        <v>740</v>
      </c>
      <c r="F2895" s="2">
        <v>645.80376685707301</v>
      </c>
    </row>
    <row r="2896" spans="1:6">
      <c r="A2896" t="s">
        <v>172</v>
      </c>
      <c r="B2896">
        <v>3414</v>
      </c>
      <c r="C2896" t="s">
        <v>187</v>
      </c>
      <c r="D2896">
        <v>2024</v>
      </c>
      <c r="E2896" t="s">
        <v>745</v>
      </c>
      <c r="F2896" s="2">
        <v>0</v>
      </c>
    </row>
    <row r="2897" spans="1:6">
      <c r="A2897" t="s">
        <v>172</v>
      </c>
      <c r="B2897">
        <v>3415</v>
      </c>
      <c r="C2897" t="s">
        <v>189</v>
      </c>
      <c r="D2897">
        <v>2009</v>
      </c>
      <c r="E2897" t="s">
        <v>736</v>
      </c>
      <c r="F2897" s="2">
        <v>4102.4126564808903</v>
      </c>
    </row>
    <row r="2898" spans="1:6">
      <c r="A2898" t="s">
        <v>172</v>
      </c>
      <c r="B2898">
        <v>3415</v>
      </c>
      <c r="C2898" t="s">
        <v>189</v>
      </c>
      <c r="D2898">
        <v>2009</v>
      </c>
      <c r="E2898" t="s">
        <v>737</v>
      </c>
      <c r="F2898" s="2">
        <v>2061.8736080311401</v>
      </c>
    </row>
    <row r="2899" spans="1:6">
      <c r="A2899" t="s">
        <v>172</v>
      </c>
      <c r="B2899">
        <v>3415</v>
      </c>
      <c r="C2899" t="s">
        <v>189</v>
      </c>
      <c r="D2899">
        <v>2009</v>
      </c>
      <c r="E2899" t="s">
        <v>744</v>
      </c>
      <c r="F2899" s="2">
        <v>6496.8568102500003</v>
      </c>
    </row>
    <row r="2900" spans="1:6">
      <c r="A2900" t="s">
        <v>172</v>
      </c>
      <c r="B2900">
        <v>3415</v>
      </c>
      <c r="C2900" t="s">
        <v>189</v>
      </c>
      <c r="D2900">
        <v>2009</v>
      </c>
      <c r="E2900" t="s">
        <v>745</v>
      </c>
      <c r="F2900" s="2">
        <v>0</v>
      </c>
    </row>
    <row r="2901" spans="1:6">
      <c r="A2901" t="s">
        <v>172</v>
      </c>
      <c r="B2901">
        <v>3415</v>
      </c>
      <c r="C2901" t="s">
        <v>189</v>
      </c>
      <c r="D2901">
        <v>2011</v>
      </c>
      <c r="E2901" t="s">
        <v>739</v>
      </c>
      <c r="F2901" s="2">
        <v>11936.152590690999</v>
      </c>
    </row>
    <row r="2902" spans="1:6">
      <c r="A2902" t="s">
        <v>172</v>
      </c>
      <c r="B2902">
        <v>3415</v>
      </c>
      <c r="C2902" t="s">
        <v>189</v>
      </c>
      <c r="D2902">
        <v>2011</v>
      </c>
      <c r="E2902" t="s">
        <v>741</v>
      </c>
      <c r="F2902" s="2">
        <v>26421.217245094002</v>
      </c>
    </row>
    <row r="2903" spans="1:6">
      <c r="A2903" t="s">
        <v>172</v>
      </c>
      <c r="B2903">
        <v>3415</v>
      </c>
      <c r="C2903" t="s">
        <v>189</v>
      </c>
      <c r="D2903">
        <v>2013</v>
      </c>
      <c r="E2903" t="s">
        <v>743</v>
      </c>
      <c r="F2903" s="2">
        <v>0</v>
      </c>
    </row>
    <row r="2904" spans="1:6">
      <c r="A2904" t="s">
        <v>172</v>
      </c>
      <c r="B2904">
        <v>3415</v>
      </c>
      <c r="C2904" t="s">
        <v>189</v>
      </c>
      <c r="D2904">
        <v>2015</v>
      </c>
      <c r="E2904" t="s">
        <v>736</v>
      </c>
      <c r="F2904" s="2">
        <v>3160.65793710859</v>
      </c>
    </row>
    <row r="2905" spans="1:6">
      <c r="A2905" t="s">
        <v>172</v>
      </c>
      <c r="B2905">
        <v>3415</v>
      </c>
      <c r="C2905" t="s">
        <v>189</v>
      </c>
      <c r="D2905">
        <v>2015</v>
      </c>
      <c r="E2905" t="s">
        <v>737</v>
      </c>
      <c r="F2905" s="2">
        <v>2697.7646236013802</v>
      </c>
    </row>
    <row r="2906" spans="1:6">
      <c r="A2906" t="s">
        <v>172</v>
      </c>
      <c r="B2906">
        <v>3415</v>
      </c>
      <c r="C2906" t="s">
        <v>189</v>
      </c>
      <c r="D2906">
        <v>2015</v>
      </c>
      <c r="E2906" t="s">
        <v>740</v>
      </c>
      <c r="F2906" s="2">
        <v>2068.8697853656399</v>
      </c>
    </row>
    <row r="2907" spans="1:6">
      <c r="A2907" t="s">
        <v>172</v>
      </c>
      <c r="B2907">
        <v>3415</v>
      </c>
      <c r="C2907" t="s">
        <v>189</v>
      </c>
      <c r="D2907">
        <v>2015</v>
      </c>
      <c r="E2907" t="s">
        <v>745</v>
      </c>
      <c r="F2907" s="2">
        <v>0</v>
      </c>
    </row>
    <row r="2908" spans="1:6">
      <c r="A2908" t="s">
        <v>172</v>
      </c>
      <c r="B2908">
        <v>3415</v>
      </c>
      <c r="C2908" t="s">
        <v>189</v>
      </c>
      <c r="D2908">
        <v>2016</v>
      </c>
      <c r="E2908" t="s">
        <v>743</v>
      </c>
      <c r="F2908" s="2">
        <v>0</v>
      </c>
    </row>
    <row r="2909" spans="1:6">
      <c r="A2909" t="s">
        <v>172</v>
      </c>
      <c r="B2909">
        <v>3415</v>
      </c>
      <c r="C2909" t="s">
        <v>189</v>
      </c>
      <c r="D2909">
        <v>2017</v>
      </c>
      <c r="E2909" t="s">
        <v>742</v>
      </c>
      <c r="F2909" s="2">
        <v>6933.9953570167499</v>
      </c>
    </row>
    <row r="2910" spans="1:6">
      <c r="A2910" t="s">
        <v>172</v>
      </c>
      <c r="B2910">
        <v>3415</v>
      </c>
      <c r="C2910" t="s">
        <v>189</v>
      </c>
      <c r="D2910">
        <v>2017</v>
      </c>
      <c r="E2910" t="s">
        <v>738</v>
      </c>
      <c r="F2910" s="2">
        <v>0</v>
      </c>
    </row>
    <row r="2911" spans="1:6">
      <c r="A2911" t="s">
        <v>172</v>
      </c>
      <c r="B2911">
        <v>3415</v>
      </c>
      <c r="C2911" t="s">
        <v>189</v>
      </c>
      <c r="D2911">
        <v>2018</v>
      </c>
      <c r="E2911" t="s">
        <v>736</v>
      </c>
      <c r="F2911" s="2">
        <v>2874.35972615426</v>
      </c>
    </row>
    <row r="2912" spans="1:6">
      <c r="A2912" t="s">
        <v>172</v>
      </c>
      <c r="B2912">
        <v>3415</v>
      </c>
      <c r="C2912" t="s">
        <v>189</v>
      </c>
      <c r="D2912">
        <v>2018</v>
      </c>
      <c r="E2912" t="s">
        <v>737</v>
      </c>
      <c r="F2912" s="2">
        <v>2246.7598669082399</v>
      </c>
    </row>
    <row r="2913" spans="1:6">
      <c r="A2913" t="s">
        <v>172</v>
      </c>
      <c r="B2913">
        <v>3415</v>
      </c>
      <c r="C2913" t="s">
        <v>189</v>
      </c>
      <c r="D2913">
        <v>2018</v>
      </c>
      <c r="E2913" t="s">
        <v>739</v>
      </c>
      <c r="F2913" s="2">
        <v>12145.8391624785</v>
      </c>
    </row>
    <row r="2914" spans="1:6">
      <c r="A2914" t="s">
        <v>172</v>
      </c>
      <c r="B2914">
        <v>3415</v>
      </c>
      <c r="C2914" t="s">
        <v>189</v>
      </c>
      <c r="D2914">
        <v>2018</v>
      </c>
      <c r="E2914" t="s">
        <v>740</v>
      </c>
      <c r="F2914" s="2">
        <v>1730.9701840806299</v>
      </c>
    </row>
    <row r="2915" spans="1:6">
      <c r="A2915" t="s">
        <v>172</v>
      </c>
      <c r="B2915">
        <v>3415</v>
      </c>
      <c r="C2915" t="s">
        <v>189</v>
      </c>
      <c r="D2915">
        <v>2019</v>
      </c>
      <c r="E2915" t="s">
        <v>744</v>
      </c>
      <c r="F2915" s="2">
        <v>6228.8907829999998</v>
      </c>
    </row>
    <row r="2916" spans="1:6">
      <c r="A2916" t="s">
        <v>172</v>
      </c>
      <c r="B2916">
        <v>3415</v>
      </c>
      <c r="C2916" t="s">
        <v>189</v>
      </c>
      <c r="D2916">
        <v>2020</v>
      </c>
      <c r="E2916" t="s">
        <v>742</v>
      </c>
      <c r="F2916" s="2">
        <v>4739.5498693556301</v>
      </c>
    </row>
    <row r="2917" spans="1:6">
      <c r="A2917" t="s">
        <v>172</v>
      </c>
      <c r="B2917">
        <v>3415</v>
      </c>
      <c r="C2917" t="s">
        <v>189</v>
      </c>
      <c r="D2917">
        <v>2020</v>
      </c>
      <c r="E2917" t="s">
        <v>738</v>
      </c>
      <c r="F2917" s="2">
        <v>0</v>
      </c>
    </row>
    <row r="2918" spans="1:6">
      <c r="A2918" t="s">
        <v>172</v>
      </c>
      <c r="B2918">
        <v>3415</v>
      </c>
      <c r="C2918" t="s">
        <v>189</v>
      </c>
      <c r="D2918">
        <v>2021</v>
      </c>
      <c r="E2918" t="s">
        <v>739</v>
      </c>
      <c r="F2918" s="2">
        <v>11696.172220083699</v>
      </c>
    </row>
    <row r="2919" spans="1:6">
      <c r="A2919" t="s">
        <v>172</v>
      </c>
      <c r="B2919">
        <v>3415</v>
      </c>
      <c r="C2919" t="s">
        <v>189</v>
      </c>
      <c r="D2919">
        <v>2021</v>
      </c>
      <c r="E2919" t="s">
        <v>740</v>
      </c>
      <c r="F2919" s="2">
        <v>1600.5700867262999</v>
      </c>
    </row>
    <row r="2920" spans="1:6">
      <c r="A2920" t="s">
        <v>172</v>
      </c>
      <c r="B2920">
        <v>3415</v>
      </c>
      <c r="C2920" t="s">
        <v>189</v>
      </c>
      <c r="D2920">
        <v>2021</v>
      </c>
      <c r="E2920" t="s">
        <v>741</v>
      </c>
      <c r="F2920" s="2">
        <v>21105.5737853223</v>
      </c>
    </row>
    <row r="2921" spans="1:6">
      <c r="A2921" t="s">
        <v>172</v>
      </c>
      <c r="B2921">
        <v>3415</v>
      </c>
      <c r="C2921" t="s">
        <v>189</v>
      </c>
      <c r="D2921">
        <v>2022</v>
      </c>
      <c r="E2921" t="s">
        <v>744</v>
      </c>
      <c r="F2921" s="2">
        <v>4319.0184280000003</v>
      </c>
    </row>
    <row r="2922" spans="1:6">
      <c r="A2922" t="s">
        <v>172</v>
      </c>
      <c r="B2922">
        <v>3415</v>
      </c>
      <c r="C2922" t="s">
        <v>189</v>
      </c>
      <c r="D2922">
        <v>2022</v>
      </c>
      <c r="E2922" t="s">
        <v>745</v>
      </c>
      <c r="F2922" s="2">
        <v>0.32553828171166399</v>
      </c>
    </row>
    <row r="2923" spans="1:6">
      <c r="A2923" t="s">
        <v>172</v>
      </c>
      <c r="B2923">
        <v>3415</v>
      </c>
      <c r="C2923" t="s">
        <v>189</v>
      </c>
      <c r="D2923">
        <v>2023</v>
      </c>
      <c r="E2923" t="s">
        <v>743</v>
      </c>
      <c r="F2923" s="2">
        <v>0</v>
      </c>
    </row>
    <row r="2924" spans="1:6">
      <c r="A2924" t="s">
        <v>172</v>
      </c>
      <c r="B2924">
        <v>3415</v>
      </c>
      <c r="C2924" t="s">
        <v>189</v>
      </c>
      <c r="D2924">
        <v>2024</v>
      </c>
      <c r="E2924" t="s">
        <v>739</v>
      </c>
      <c r="F2924" s="2">
        <v>11189.813561408901</v>
      </c>
    </row>
    <row r="2925" spans="1:6">
      <c r="A2925" t="s">
        <v>172</v>
      </c>
      <c r="B2925">
        <v>3415</v>
      </c>
      <c r="C2925" t="s">
        <v>189</v>
      </c>
      <c r="D2925">
        <v>2024</v>
      </c>
      <c r="E2925" t="s">
        <v>741</v>
      </c>
      <c r="F2925" s="2">
        <v>19382.896649769202</v>
      </c>
    </row>
    <row r="2926" spans="1:6">
      <c r="A2926" t="s">
        <v>172</v>
      </c>
      <c r="B2926">
        <v>3416</v>
      </c>
      <c r="C2926" t="s">
        <v>191</v>
      </c>
      <c r="D2926">
        <v>2009</v>
      </c>
      <c r="E2926" t="s">
        <v>742</v>
      </c>
      <c r="F2926" s="2">
        <v>3275.87747978384</v>
      </c>
    </row>
    <row r="2927" spans="1:6">
      <c r="A2927" t="s">
        <v>172</v>
      </c>
      <c r="B2927">
        <v>3416</v>
      </c>
      <c r="C2927" t="s">
        <v>191</v>
      </c>
      <c r="D2927">
        <v>2009</v>
      </c>
      <c r="E2927" t="s">
        <v>741</v>
      </c>
      <c r="F2927" s="2">
        <v>26596.4698921981</v>
      </c>
    </row>
    <row r="2928" spans="1:6">
      <c r="A2928" t="s">
        <v>172</v>
      </c>
      <c r="B2928">
        <v>3416</v>
      </c>
      <c r="C2928" t="s">
        <v>191</v>
      </c>
      <c r="D2928">
        <v>2011</v>
      </c>
      <c r="E2928" t="s">
        <v>743</v>
      </c>
      <c r="F2928" s="2">
        <v>0</v>
      </c>
    </row>
    <row r="2929" spans="1:6">
      <c r="A2929" t="s">
        <v>172</v>
      </c>
      <c r="B2929">
        <v>3416</v>
      </c>
      <c r="C2929" t="s">
        <v>191</v>
      </c>
      <c r="D2929">
        <v>2011</v>
      </c>
      <c r="E2929" t="s">
        <v>740</v>
      </c>
      <c r="F2929" s="2">
        <v>2511.4159043286199</v>
      </c>
    </row>
    <row r="2930" spans="1:6">
      <c r="A2930" t="s">
        <v>172</v>
      </c>
      <c r="B2930">
        <v>3416</v>
      </c>
      <c r="C2930" t="s">
        <v>191</v>
      </c>
      <c r="D2930">
        <v>2011</v>
      </c>
      <c r="E2930" t="s">
        <v>745</v>
      </c>
      <c r="F2930" s="2">
        <v>0</v>
      </c>
    </row>
    <row r="2931" spans="1:6">
      <c r="A2931" t="s">
        <v>172</v>
      </c>
      <c r="B2931">
        <v>3416</v>
      </c>
      <c r="C2931" t="s">
        <v>191</v>
      </c>
      <c r="D2931">
        <v>2013</v>
      </c>
      <c r="E2931" t="s">
        <v>736</v>
      </c>
      <c r="F2931" s="2">
        <v>1293.3464840721899</v>
      </c>
    </row>
    <row r="2932" spans="1:6">
      <c r="A2932" t="s">
        <v>172</v>
      </c>
      <c r="B2932">
        <v>3416</v>
      </c>
      <c r="C2932" t="s">
        <v>191</v>
      </c>
      <c r="D2932">
        <v>2013</v>
      </c>
      <c r="E2932" t="s">
        <v>737</v>
      </c>
      <c r="F2932" s="2">
        <v>1827.48245158743</v>
      </c>
    </row>
    <row r="2933" spans="1:6">
      <c r="A2933" t="s">
        <v>172</v>
      </c>
      <c r="B2933">
        <v>3416</v>
      </c>
      <c r="C2933" t="s">
        <v>191</v>
      </c>
      <c r="D2933">
        <v>2013</v>
      </c>
      <c r="E2933" t="s">
        <v>738</v>
      </c>
      <c r="F2933" s="2">
        <v>0</v>
      </c>
    </row>
    <row r="2934" spans="1:6">
      <c r="A2934" t="s">
        <v>172</v>
      </c>
      <c r="B2934">
        <v>3416</v>
      </c>
      <c r="C2934" t="s">
        <v>191</v>
      </c>
      <c r="D2934">
        <v>2013</v>
      </c>
      <c r="E2934" t="s">
        <v>739</v>
      </c>
      <c r="F2934" s="2">
        <v>8603.9553323373893</v>
      </c>
    </row>
    <row r="2935" spans="1:6">
      <c r="A2935" t="s">
        <v>172</v>
      </c>
      <c r="B2935">
        <v>3416</v>
      </c>
      <c r="C2935" t="s">
        <v>191</v>
      </c>
      <c r="D2935">
        <v>2015</v>
      </c>
      <c r="E2935" t="s">
        <v>742</v>
      </c>
      <c r="F2935" s="2">
        <v>3695.8325037447498</v>
      </c>
    </row>
    <row r="2936" spans="1:6">
      <c r="A2936" t="s">
        <v>172</v>
      </c>
      <c r="B2936">
        <v>3416</v>
      </c>
      <c r="C2936" t="s">
        <v>191</v>
      </c>
      <c r="D2936">
        <v>2016</v>
      </c>
      <c r="E2936" t="s">
        <v>736</v>
      </c>
      <c r="F2936" s="2">
        <v>1135.5762872187199</v>
      </c>
    </row>
    <row r="2937" spans="1:6">
      <c r="A2937" t="s">
        <v>172</v>
      </c>
      <c r="B2937">
        <v>3416</v>
      </c>
      <c r="C2937" t="s">
        <v>191</v>
      </c>
      <c r="D2937">
        <v>2016</v>
      </c>
      <c r="E2937" t="s">
        <v>738</v>
      </c>
      <c r="F2937" s="2">
        <v>0</v>
      </c>
    </row>
    <row r="2938" spans="1:6">
      <c r="A2938" t="s">
        <v>172</v>
      </c>
      <c r="B2938">
        <v>3416</v>
      </c>
      <c r="C2938" t="s">
        <v>191</v>
      </c>
      <c r="D2938">
        <v>2016</v>
      </c>
      <c r="E2938" t="s">
        <v>741</v>
      </c>
      <c r="F2938" s="2">
        <v>25449.947391938498</v>
      </c>
    </row>
    <row r="2939" spans="1:6">
      <c r="A2939" t="s">
        <v>172</v>
      </c>
      <c r="B2939">
        <v>3416</v>
      </c>
      <c r="C2939" t="s">
        <v>191</v>
      </c>
      <c r="D2939">
        <v>2017</v>
      </c>
      <c r="E2939" t="s">
        <v>744</v>
      </c>
      <c r="F2939" s="2">
        <v>51.2</v>
      </c>
    </row>
    <row r="2940" spans="1:6">
      <c r="A2940" t="s">
        <v>172</v>
      </c>
      <c r="B2940">
        <v>3416</v>
      </c>
      <c r="C2940" t="s">
        <v>191</v>
      </c>
      <c r="D2940">
        <v>2017</v>
      </c>
      <c r="E2940" t="s">
        <v>739</v>
      </c>
      <c r="F2940" s="2">
        <v>8483.6149111932991</v>
      </c>
    </row>
    <row r="2941" spans="1:6">
      <c r="A2941" t="s">
        <v>172</v>
      </c>
      <c r="B2941">
        <v>3416</v>
      </c>
      <c r="C2941" t="s">
        <v>191</v>
      </c>
      <c r="D2941">
        <v>2017</v>
      </c>
      <c r="E2941" t="s">
        <v>740</v>
      </c>
      <c r="F2941" s="2">
        <v>927.88316054863901</v>
      </c>
    </row>
    <row r="2942" spans="1:6">
      <c r="A2942" t="s">
        <v>172</v>
      </c>
      <c r="B2942">
        <v>3416</v>
      </c>
      <c r="C2942" t="s">
        <v>191</v>
      </c>
      <c r="D2942">
        <v>2018</v>
      </c>
      <c r="E2942" t="s">
        <v>742</v>
      </c>
      <c r="F2942" s="2">
        <v>3797.2427235099799</v>
      </c>
    </row>
    <row r="2943" spans="1:6">
      <c r="A2943" t="s">
        <v>172</v>
      </c>
      <c r="B2943">
        <v>3416</v>
      </c>
      <c r="C2943" t="s">
        <v>191</v>
      </c>
      <c r="D2943">
        <v>2018</v>
      </c>
      <c r="E2943" t="s">
        <v>743</v>
      </c>
      <c r="F2943" s="2">
        <v>0</v>
      </c>
    </row>
    <row r="2944" spans="1:6">
      <c r="A2944" t="s">
        <v>172</v>
      </c>
      <c r="B2944">
        <v>3416</v>
      </c>
      <c r="C2944" t="s">
        <v>191</v>
      </c>
      <c r="D2944">
        <v>2019</v>
      </c>
      <c r="E2944" t="s">
        <v>738</v>
      </c>
      <c r="F2944" s="2">
        <v>0</v>
      </c>
    </row>
    <row r="2945" spans="1:6">
      <c r="A2945" t="s">
        <v>172</v>
      </c>
      <c r="B2945">
        <v>3416</v>
      </c>
      <c r="C2945" t="s">
        <v>191</v>
      </c>
      <c r="D2945">
        <v>2019</v>
      </c>
      <c r="E2945" t="s">
        <v>741</v>
      </c>
      <c r="F2945" s="2">
        <v>24433.8877457579</v>
      </c>
    </row>
    <row r="2946" spans="1:6">
      <c r="A2946" t="s">
        <v>172</v>
      </c>
      <c r="B2946">
        <v>3416</v>
      </c>
      <c r="C2946" t="s">
        <v>191</v>
      </c>
      <c r="D2946">
        <v>2020</v>
      </c>
      <c r="E2946" t="s">
        <v>736</v>
      </c>
      <c r="F2946" s="2">
        <v>1010.10681981895</v>
      </c>
    </row>
    <row r="2947" spans="1:6">
      <c r="A2947" t="s">
        <v>172</v>
      </c>
      <c r="B2947">
        <v>3416</v>
      </c>
      <c r="C2947" t="s">
        <v>191</v>
      </c>
      <c r="D2947">
        <v>2020</v>
      </c>
      <c r="E2947" t="s">
        <v>737</v>
      </c>
      <c r="F2947" s="2">
        <v>1526.4073853166601</v>
      </c>
    </row>
    <row r="2948" spans="1:6">
      <c r="A2948" t="s">
        <v>172</v>
      </c>
      <c r="B2948">
        <v>3416</v>
      </c>
      <c r="C2948" t="s">
        <v>191</v>
      </c>
      <c r="D2948">
        <v>2020</v>
      </c>
      <c r="E2948" t="s">
        <v>744</v>
      </c>
      <c r="F2948" s="2">
        <v>46.5</v>
      </c>
    </row>
    <row r="2949" spans="1:6">
      <c r="A2949" t="s">
        <v>172</v>
      </c>
      <c r="B2949">
        <v>3416</v>
      </c>
      <c r="C2949" t="s">
        <v>191</v>
      </c>
      <c r="D2949">
        <v>2020</v>
      </c>
      <c r="E2949" t="s">
        <v>739</v>
      </c>
      <c r="F2949" s="2">
        <v>7703.5029020698803</v>
      </c>
    </row>
    <row r="2950" spans="1:6">
      <c r="A2950" t="s">
        <v>172</v>
      </c>
      <c r="B2950">
        <v>3416</v>
      </c>
      <c r="C2950" t="s">
        <v>191</v>
      </c>
      <c r="D2950">
        <v>2020</v>
      </c>
      <c r="E2950" t="s">
        <v>740</v>
      </c>
      <c r="F2950" s="2">
        <v>685.63939707661496</v>
      </c>
    </row>
    <row r="2951" spans="1:6">
      <c r="A2951" t="s">
        <v>172</v>
      </c>
      <c r="B2951">
        <v>3416</v>
      </c>
      <c r="C2951" t="s">
        <v>191</v>
      </c>
      <c r="D2951">
        <v>2021</v>
      </c>
      <c r="E2951" t="s">
        <v>743</v>
      </c>
      <c r="F2951" s="2">
        <v>0</v>
      </c>
    </row>
    <row r="2952" spans="1:6">
      <c r="A2952" t="s">
        <v>172</v>
      </c>
      <c r="B2952">
        <v>3416</v>
      </c>
      <c r="C2952" t="s">
        <v>191</v>
      </c>
      <c r="D2952">
        <v>2021</v>
      </c>
      <c r="E2952" t="s">
        <v>745</v>
      </c>
      <c r="F2952" s="2">
        <v>0</v>
      </c>
    </row>
    <row r="2953" spans="1:6">
      <c r="A2953" t="s">
        <v>172</v>
      </c>
      <c r="B2953">
        <v>3416</v>
      </c>
      <c r="C2953" t="s">
        <v>191</v>
      </c>
      <c r="D2953">
        <v>2022</v>
      </c>
      <c r="E2953" t="s">
        <v>742</v>
      </c>
      <c r="F2953" s="2">
        <v>3313.82178474278</v>
      </c>
    </row>
    <row r="2954" spans="1:6">
      <c r="A2954" t="s">
        <v>172</v>
      </c>
      <c r="B2954">
        <v>3416</v>
      </c>
      <c r="C2954" t="s">
        <v>191</v>
      </c>
      <c r="D2954">
        <v>2022</v>
      </c>
      <c r="E2954" t="s">
        <v>738</v>
      </c>
      <c r="F2954" s="2">
        <v>0</v>
      </c>
    </row>
    <row r="2955" spans="1:6">
      <c r="A2955" t="s">
        <v>172</v>
      </c>
      <c r="B2955">
        <v>3416</v>
      </c>
      <c r="C2955" t="s">
        <v>191</v>
      </c>
      <c r="D2955">
        <v>2022</v>
      </c>
      <c r="E2955" t="s">
        <v>741</v>
      </c>
      <c r="F2955" s="2">
        <v>18368.187985704801</v>
      </c>
    </row>
    <row r="2956" spans="1:6">
      <c r="A2956" t="s">
        <v>172</v>
      </c>
      <c r="B2956">
        <v>3416</v>
      </c>
      <c r="C2956" t="s">
        <v>191</v>
      </c>
      <c r="D2956">
        <v>2023</v>
      </c>
      <c r="E2956" t="s">
        <v>736</v>
      </c>
      <c r="F2956" s="2">
        <v>1021.6521688292499</v>
      </c>
    </row>
    <row r="2957" spans="1:6">
      <c r="A2957" t="s">
        <v>172</v>
      </c>
      <c r="B2957">
        <v>3416</v>
      </c>
      <c r="C2957" t="s">
        <v>191</v>
      </c>
      <c r="D2957">
        <v>2023</v>
      </c>
      <c r="E2957" t="s">
        <v>737</v>
      </c>
      <c r="F2957" s="2">
        <v>1346.1057569617899</v>
      </c>
    </row>
    <row r="2958" spans="1:6">
      <c r="A2958" t="s">
        <v>172</v>
      </c>
      <c r="B2958">
        <v>3416</v>
      </c>
      <c r="C2958" t="s">
        <v>191</v>
      </c>
      <c r="D2958">
        <v>2023</v>
      </c>
      <c r="E2958" t="s">
        <v>744</v>
      </c>
      <c r="F2958" s="2">
        <v>415.50607580000002</v>
      </c>
    </row>
    <row r="2959" spans="1:6">
      <c r="A2959" t="s">
        <v>172</v>
      </c>
      <c r="B2959">
        <v>3416</v>
      </c>
      <c r="C2959" t="s">
        <v>191</v>
      </c>
      <c r="D2959">
        <v>2023</v>
      </c>
      <c r="E2959" t="s">
        <v>739</v>
      </c>
      <c r="F2959" s="2">
        <v>7219.1984774523398</v>
      </c>
    </row>
    <row r="2960" spans="1:6">
      <c r="A2960" t="s">
        <v>172</v>
      </c>
      <c r="B2960">
        <v>3416</v>
      </c>
      <c r="C2960" t="s">
        <v>191</v>
      </c>
      <c r="D2960">
        <v>2024</v>
      </c>
      <c r="E2960" t="s">
        <v>743</v>
      </c>
      <c r="F2960" s="2">
        <v>0</v>
      </c>
    </row>
    <row r="2961" spans="1:6">
      <c r="A2961" t="s">
        <v>172</v>
      </c>
      <c r="B2961">
        <v>3416</v>
      </c>
      <c r="C2961" t="s">
        <v>191</v>
      </c>
      <c r="D2961">
        <v>2024</v>
      </c>
      <c r="E2961" t="s">
        <v>745</v>
      </c>
      <c r="F2961" s="2">
        <v>0</v>
      </c>
    </row>
    <row r="2962" spans="1:6">
      <c r="A2962" t="s">
        <v>172</v>
      </c>
      <c r="B2962">
        <v>3417</v>
      </c>
      <c r="C2962" t="s">
        <v>193</v>
      </c>
      <c r="D2962">
        <v>2009</v>
      </c>
      <c r="E2962" t="s">
        <v>743</v>
      </c>
      <c r="F2962" s="2">
        <v>0</v>
      </c>
    </row>
    <row r="2963" spans="1:6">
      <c r="A2963" t="s">
        <v>172</v>
      </c>
      <c r="B2963">
        <v>3417</v>
      </c>
      <c r="C2963" t="s">
        <v>193</v>
      </c>
      <c r="D2963">
        <v>2011</v>
      </c>
      <c r="E2963" t="s">
        <v>736</v>
      </c>
      <c r="F2963" s="2">
        <v>481.562594011577</v>
      </c>
    </row>
    <row r="2964" spans="1:6">
      <c r="A2964" t="s">
        <v>172</v>
      </c>
      <c r="B2964">
        <v>3417</v>
      </c>
      <c r="C2964" t="s">
        <v>193</v>
      </c>
      <c r="D2964">
        <v>2011</v>
      </c>
      <c r="E2964" t="s">
        <v>737</v>
      </c>
      <c r="F2964" s="2">
        <v>870.12098923803603</v>
      </c>
    </row>
    <row r="2965" spans="1:6">
      <c r="A2965" t="s">
        <v>172</v>
      </c>
      <c r="B2965">
        <v>3417</v>
      </c>
      <c r="C2965" t="s">
        <v>193</v>
      </c>
      <c r="D2965">
        <v>2011</v>
      </c>
      <c r="E2965" t="s">
        <v>744</v>
      </c>
      <c r="F2965" s="2">
        <v>4642.7639989999998</v>
      </c>
    </row>
    <row r="2966" spans="1:6">
      <c r="A2966" t="s">
        <v>172</v>
      </c>
      <c r="B2966">
        <v>3417</v>
      </c>
      <c r="C2966" t="s">
        <v>193</v>
      </c>
      <c r="D2966">
        <v>2011</v>
      </c>
      <c r="E2966" t="s">
        <v>745</v>
      </c>
      <c r="F2966" s="2">
        <v>0</v>
      </c>
    </row>
    <row r="2967" spans="1:6">
      <c r="A2967" t="s">
        <v>172</v>
      </c>
      <c r="B2967">
        <v>3417</v>
      </c>
      <c r="C2967" t="s">
        <v>193</v>
      </c>
      <c r="D2967">
        <v>2013</v>
      </c>
      <c r="E2967" t="s">
        <v>742</v>
      </c>
      <c r="F2967" s="2">
        <v>7237.2816819639202</v>
      </c>
    </row>
    <row r="2968" spans="1:6">
      <c r="A2968" t="s">
        <v>172</v>
      </c>
      <c r="B2968">
        <v>3417</v>
      </c>
      <c r="C2968" t="s">
        <v>193</v>
      </c>
      <c r="D2968">
        <v>2015</v>
      </c>
      <c r="E2968" t="s">
        <v>740</v>
      </c>
      <c r="F2968" s="2">
        <v>1110.9292093521699</v>
      </c>
    </row>
    <row r="2969" spans="1:6">
      <c r="A2969" t="s">
        <v>172</v>
      </c>
      <c r="B2969">
        <v>3417</v>
      </c>
      <c r="C2969" t="s">
        <v>193</v>
      </c>
      <c r="D2969">
        <v>2016</v>
      </c>
      <c r="E2969" t="s">
        <v>742</v>
      </c>
      <c r="F2969" s="2">
        <v>5152.6592555122097</v>
      </c>
    </row>
    <row r="2970" spans="1:6">
      <c r="A2970" t="s">
        <v>172</v>
      </c>
      <c r="B2970">
        <v>3417</v>
      </c>
      <c r="C2970" t="s">
        <v>193</v>
      </c>
      <c r="D2970">
        <v>2017</v>
      </c>
      <c r="E2970" t="s">
        <v>736</v>
      </c>
      <c r="F2970" s="2">
        <v>494.183433647676</v>
      </c>
    </row>
    <row r="2971" spans="1:6">
      <c r="A2971" t="s">
        <v>172</v>
      </c>
      <c r="B2971">
        <v>3417</v>
      </c>
      <c r="C2971" t="s">
        <v>193</v>
      </c>
      <c r="D2971">
        <v>2017</v>
      </c>
      <c r="E2971" t="s">
        <v>737</v>
      </c>
      <c r="F2971" s="2">
        <v>987.32270967615204</v>
      </c>
    </row>
    <row r="2972" spans="1:6">
      <c r="A2972" t="s">
        <v>172</v>
      </c>
      <c r="B2972">
        <v>3417</v>
      </c>
      <c r="C2972" t="s">
        <v>193</v>
      </c>
      <c r="D2972">
        <v>2017</v>
      </c>
      <c r="E2972" t="s">
        <v>738</v>
      </c>
      <c r="F2972" s="2">
        <v>725.55252071500001</v>
      </c>
    </row>
    <row r="2973" spans="1:6">
      <c r="A2973" t="s">
        <v>172</v>
      </c>
      <c r="B2973">
        <v>3417</v>
      </c>
      <c r="C2973" t="s">
        <v>193</v>
      </c>
      <c r="D2973">
        <v>2017</v>
      </c>
      <c r="E2973" t="s">
        <v>739</v>
      </c>
      <c r="F2973" s="2">
        <v>15089.9662028815</v>
      </c>
    </row>
    <row r="2974" spans="1:6">
      <c r="A2974" t="s">
        <v>172</v>
      </c>
      <c r="B2974">
        <v>3417</v>
      </c>
      <c r="C2974" t="s">
        <v>193</v>
      </c>
      <c r="D2974">
        <v>2017</v>
      </c>
      <c r="E2974" t="s">
        <v>741</v>
      </c>
      <c r="F2974" s="2">
        <v>8302.2305625250992</v>
      </c>
    </row>
    <row r="2975" spans="1:6">
      <c r="A2975" t="s">
        <v>172</v>
      </c>
      <c r="B2975">
        <v>3417</v>
      </c>
      <c r="C2975" t="s">
        <v>193</v>
      </c>
      <c r="D2975">
        <v>2018</v>
      </c>
      <c r="E2975" t="s">
        <v>744</v>
      </c>
      <c r="F2975" s="2">
        <v>235.980931</v>
      </c>
    </row>
    <row r="2976" spans="1:6">
      <c r="A2976" t="s">
        <v>172</v>
      </c>
      <c r="B2976">
        <v>3417</v>
      </c>
      <c r="C2976" t="s">
        <v>193</v>
      </c>
      <c r="D2976">
        <v>2018</v>
      </c>
      <c r="E2976" t="s">
        <v>740</v>
      </c>
      <c r="F2976" s="2">
        <v>668.51580181208703</v>
      </c>
    </row>
    <row r="2977" spans="1:6">
      <c r="A2977" t="s">
        <v>172</v>
      </c>
      <c r="B2977">
        <v>3417</v>
      </c>
      <c r="C2977" t="s">
        <v>193</v>
      </c>
      <c r="D2977">
        <v>2018</v>
      </c>
      <c r="E2977" t="s">
        <v>745</v>
      </c>
      <c r="F2977" s="2">
        <v>0</v>
      </c>
    </row>
    <row r="2978" spans="1:6">
      <c r="A2978" t="s">
        <v>172</v>
      </c>
      <c r="B2978">
        <v>3417</v>
      </c>
      <c r="C2978" t="s">
        <v>193</v>
      </c>
      <c r="D2978">
        <v>2019</v>
      </c>
      <c r="E2978" t="s">
        <v>742</v>
      </c>
      <c r="F2978" s="2">
        <v>4807.7724136254601</v>
      </c>
    </row>
    <row r="2979" spans="1:6">
      <c r="A2979" t="s">
        <v>172</v>
      </c>
      <c r="B2979">
        <v>3417</v>
      </c>
      <c r="C2979" t="s">
        <v>193</v>
      </c>
      <c r="D2979">
        <v>2019</v>
      </c>
      <c r="E2979" t="s">
        <v>743</v>
      </c>
      <c r="F2979" s="2">
        <v>0</v>
      </c>
    </row>
    <row r="2980" spans="1:6">
      <c r="A2980" t="s">
        <v>172</v>
      </c>
      <c r="B2980">
        <v>3417</v>
      </c>
      <c r="C2980" t="s">
        <v>193</v>
      </c>
      <c r="D2980">
        <v>2020</v>
      </c>
      <c r="E2980" t="s">
        <v>738</v>
      </c>
      <c r="F2980" s="2">
        <v>792.60745823100001</v>
      </c>
    </row>
    <row r="2981" spans="1:6">
      <c r="A2981" t="s">
        <v>172</v>
      </c>
      <c r="B2981">
        <v>3417</v>
      </c>
      <c r="C2981" t="s">
        <v>193</v>
      </c>
      <c r="D2981">
        <v>2020</v>
      </c>
      <c r="E2981" t="s">
        <v>739</v>
      </c>
      <c r="F2981" s="2">
        <v>14736.2656347464</v>
      </c>
    </row>
    <row r="2982" spans="1:6">
      <c r="A2982" t="s">
        <v>172</v>
      </c>
      <c r="B2982">
        <v>3417</v>
      </c>
      <c r="C2982" t="s">
        <v>193</v>
      </c>
      <c r="D2982">
        <v>2020</v>
      </c>
      <c r="E2982" t="s">
        <v>741</v>
      </c>
      <c r="F2982" s="2">
        <v>7913.1247287155802</v>
      </c>
    </row>
    <row r="2983" spans="1:6">
      <c r="A2983" t="s">
        <v>172</v>
      </c>
      <c r="B2983">
        <v>3417</v>
      </c>
      <c r="C2983" t="s">
        <v>193</v>
      </c>
      <c r="D2983">
        <v>2021</v>
      </c>
      <c r="E2983" t="s">
        <v>744</v>
      </c>
      <c r="F2983" s="2">
        <v>162.63550649999999</v>
      </c>
    </row>
    <row r="2984" spans="1:6">
      <c r="A2984" t="s">
        <v>172</v>
      </c>
      <c r="B2984">
        <v>3417</v>
      </c>
      <c r="C2984" t="s">
        <v>193</v>
      </c>
      <c r="D2984">
        <v>2021</v>
      </c>
      <c r="E2984" t="s">
        <v>740</v>
      </c>
      <c r="F2984" s="2">
        <v>691.33759080657103</v>
      </c>
    </row>
    <row r="2985" spans="1:6">
      <c r="A2985" t="s">
        <v>172</v>
      </c>
      <c r="B2985">
        <v>3417</v>
      </c>
      <c r="C2985" t="s">
        <v>193</v>
      </c>
      <c r="D2985">
        <v>2021</v>
      </c>
      <c r="E2985" t="s">
        <v>745</v>
      </c>
      <c r="F2985" s="2">
        <v>0</v>
      </c>
    </row>
    <row r="2986" spans="1:6">
      <c r="A2986" t="s">
        <v>172</v>
      </c>
      <c r="B2986">
        <v>3417</v>
      </c>
      <c r="C2986" t="s">
        <v>193</v>
      </c>
      <c r="D2986">
        <v>2022</v>
      </c>
      <c r="E2986" t="s">
        <v>743</v>
      </c>
      <c r="F2986" s="2">
        <v>0</v>
      </c>
    </row>
    <row r="2987" spans="1:6">
      <c r="A2987" t="s">
        <v>172</v>
      </c>
      <c r="B2987">
        <v>3417</v>
      </c>
      <c r="C2987" t="s">
        <v>193</v>
      </c>
      <c r="D2987">
        <v>2023</v>
      </c>
      <c r="E2987" t="s">
        <v>738</v>
      </c>
      <c r="F2987" s="2">
        <v>884.06231550899997</v>
      </c>
    </row>
    <row r="2988" spans="1:6">
      <c r="A2988" t="s">
        <v>172</v>
      </c>
      <c r="B2988">
        <v>3417</v>
      </c>
      <c r="C2988" t="s">
        <v>193</v>
      </c>
      <c r="D2988">
        <v>2023</v>
      </c>
      <c r="E2988" t="s">
        <v>739</v>
      </c>
      <c r="F2988" s="2">
        <v>15063.6295562369</v>
      </c>
    </row>
    <row r="2989" spans="1:6">
      <c r="A2989" t="s">
        <v>172</v>
      </c>
      <c r="B2989">
        <v>3417</v>
      </c>
      <c r="C2989" t="s">
        <v>193</v>
      </c>
      <c r="D2989">
        <v>2023</v>
      </c>
      <c r="E2989" t="s">
        <v>741</v>
      </c>
      <c r="F2989" s="2">
        <v>8040.3708043637198</v>
      </c>
    </row>
    <row r="2990" spans="1:6">
      <c r="A2990" t="s">
        <v>172</v>
      </c>
      <c r="B2990">
        <v>3417</v>
      </c>
      <c r="C2990" t="s">
        <v>193</v>
      </c>
      <c r="D2990">
        <v>2024</v>
      </c>
      <c r="E2990" t="s">
        <v>736</v>
      </c>
      <c r="F2990" s="2">
        <v>477.82356461425098</v>
      </c>
    </row>
    <row r="2991" spans="1:6">
      <c r="A2991" t="s">
        <v>172</v>
      </c>
      <c r="B2991">
        <v>3417</v>
      </c>
      <c r="C2991" t="s">
        <v>193</v>
      </c>
      <c r="D2991">
        <v>2024</v>
      </c>
      <c r="E2991" t="s">
        <v>737</v>
      </c>
      <c r="F2991" s="2">
        <v>689.34740508148798</v>
      </c>
    </row>
    <row r="2992" spans="1:6">
      <c r="A2992" t="s">
        <v>172</v>
      </c>
      <c r="B2992">
        <v>3417</v>
      </c>
      <c r="C2992" t="s">
        <v>193</v>
      </c>
      <c r="D2992">
        <v>2024</v>
      </c>
      <c r="E2992" t="s">
        <v>744</v>
      </c>
      <c r="F2992" s="2">
        <v>124.04943535</v>
      </c>
    </row>
    <row r="2993" spans="1:6">
      <c r="A2993" t="s">
        <v>172</v>
      </c>
      <c r="B2993">
        <v>3417</v>
      </c>
      <c r="C2993" t="s">
        <v>193</v>
      </c>
      <c r="D2993">
        <v>2024</v>
      </c>
      <c r="E2993" t="s">
        <v>745</v>
      </c>
      <c r="F2993" s="2">
        <v>0</v>
      </c>
    </row>
    <row r="2994" spans="1:6">
      <c r="A2994" t="s">
        <v>172</v>
      </c>
      <c r="B2994">
        <v>3418</v>
      </c>
      <c r="C2994" t="s">
        <v>195</v>
      </c>
      <c r="D2994">
        <v>2009</v>
      </c>
      <c r="E2994" t="s">
        <v>736</v>
      </c>
      <c r="F2994" s="2">
        <v>4219.7908207639803</v>
      </c>
    </row>
    <row r="2995" spans="1:6">
      <c r="A2995" t="s">
        <v>172</v>
      </c>
      <c r="B2995">
        <v>3418</v>
      </c>
      <c r="C2995" t="s">
        <v>195</v>
      </c>
      <c r="D2995">
        <v>2009</v>
      </c>
      <c r="E2995" t="s">
        <v>737</v>
      </c>
      <c r="F2995" s="2">
        <v>895.75182025225797</v>
      </c>
    </row>
    <row r="2996" spans="1:6">
      <c r="A2996" t="s">
        <v>172</v>
      </c>
      <c r="B2996">
        <v>3418</v>
      </c>
      <c r="C2996" t="s">
        <v>195</v>
      </c>
      <c r="D2996">
        <v>2009</v>
      </c>
      <c r="E2996" t="s">
        <v>744</v>
      </c>
      <c r="F2996" s="2">
        <v>0</v>
      </c>
    </row>
    <row r="2997" spans="1:6">
      <c r="A2997" t="s">
        <v>172</v>
      </c>
      <c r="B2997">
        <v>3418</v>
      </c>
      <c r="C2997" t="s">
        <v>195</v>
      </c>
      <c r="D2997">
        <v>2009</v>
      </c>
      <c r="E2997" t="s">
        <v>739</v>
      </c>
      <c r="F2997" s="2">
        <v>22140.4519802496</v>
      </c>
    </row>
    <row r="2998" spans="1:6">
      <c r="A2998" t="s">
        <v>172</v>
      </c>
      <c r="B2998">
        <v>3418</v>
      </c>
      <c r="C2998" t="s">
        <v>195</v>
      </c>
      <c r="D2998">
        <v>2009</v>
      </c>
      <c r="E2998" t="s">
        <v>740</v>
      </c>
      <c r="F2998" s="2">
        <v>4627.7069222296996</v>
      </c>
    </row>
    <row r="2999" spans="1:6">
      <c r="A2999" t="s">
        <v>172</v>
      </c>
      <c r="B2999">
        <v>3418</v>
      </c>
      <c r="C2999" t="s">
        <v>195</v>
      </c>
      <c r="D2999">
        <v>2011</v>
      </c>
      <c r="E2999" t="s">
        <v>742</v>
      </c>
      <c r="F2999" s="2">
        <v>8430.3093687127202</v>
      </c>
    </row>
    <row r="3000" spans="1:6">
      <c r="A3000" t="s">
        <v>172</v>
      </c>
      <c r="B3000">
        <v>3418</v>
      </c>
      <c r="C3000" t="s">
        <v>195</v>
      </c>
      <c r="D3000">
        <v>2011</v>
      </c>
      <c r="E3000" t="s">
        <v>738</v>
      </c>
      <c r="F3000" s="2">
        <v>0</v>
      </c>
    </row>
    <row r="3001" spans="1:6">
      <c r="A3001" t="s">
        <v>172</v>
      </c>
      <c r="B3001">
        <v>3418</v>
      </c>
      <c r="C3001" t="s">
        <v>195</v>
      </c>
      <c r="D3001">
        <v>2011</v>
      </c>
      <c r="E3001" t="s">
        <v>743</v>
      </c>
      <c r="F3001" s="2">
        <v>0</v>
      </c>
    </row>
    <row r="3002" spans="1:6">
      <c r="A3002" t="s">
        <v>172</v>
      </c>
      <c r="B3002">
        <v>3418</v>
      </c>
      <c r="C3002" t="s">
        <v>195</v>
      </c>
      <c r="D3002">
        <v>2013</v>
      </c>
      <c r="E3002" t="s">
        <v>745</v>
      </c>
      <c r="F3002" s="2">
        <v>0</v>
      </c>
    </row>
    <row r="3003" spans="1:6">
      <c r="A3003" t="s">
        <v>172</v>
      </c>
      <c r="B3003">
        <v>3418</v>
      </c>
      <c r="C3003" t="s">
        <v>195</v>
      </c>
      <c r="D3003">
        <v>2015</v>
      </c>
      <c r="E3003" t="s">
        <v>744</v>
      </c>
      <c r="F3003" s="2">
        <v>0</v>
      </c>
    </row>
    <row r="3004" spans="1:6">
      <c r="A3004" t="s">
        <v>172</v>
      </c>
      <c r="B3004">
        <v>3418</v>
      </c>
      <c r="C3004" t="s">
        <v>195</v>
      </c>
      <c r="D3004">
        <v>2015</v>
      </c>
      <c r="E3004" t="s">
        <v>739</v>
      </c>
      <c r="F3004" s="2">
        <v>23957.514432805499</v>
      </c>
    </row>
    <row r="3005" spans="1:6">
      <c r="A3005" t="s">
        <v>172</v>
      </c>
      <c r="B3005">
        <v>3418</v>
      </c>
      <c r="C3005" t="s">
        <v>195</v>
      </c>
      <c r="D3005">
        <v>2015</v>
      </c>
      <c r="E3005" t="s">
        <v>741</v>
      </c>
      <c r="F3005" s="2">
        <v>9824.85898299771</v>
      </c>
    </row>
    <row r="3006" spans="1:6">
      <c r="A3006" t="s">
        <v>172</v>
      </c>
      <c r="B3006">
        <v>3418</v>
      </c>
      <c r="C3006" t="s">
        <v>195</v>
      </c>
      <c r="D3006">
        <v>2016</v>
      </c>
      <c r="E3006" t="s">
        <v>736</v>
      </c>
      <c r="F3006" s="2">
        <v>3293.5029937099698</v>
      </c>
    </row>
    <row r="3007" spans="1:6">
      <c r="A3007" t="s">
        <v>172</v>
      </c>
      <c r="B3007">
        <v>3418</v>
      </c>
      <c r="C3007" t="s">
        <v>195</v>
      </c>
      <c r="D3007">
        <v>2016</v>
      </c>
      <c r="E3007" t="s">
        <v>737</v>
      </c>
      <c r="F3007" s="2">
        <v>1096.5117741652</v>
      </c>
    </row>
    <row r="3008" spans="1:6">
      <c r="A3008" t="s">
        <v>172</v>
      </c>
      <c r="B3008">
        <v>3418</v>
      </c>
      <c r="C3008" t="s">
        <v>195</v>
      </c>
      <c r="D3008">
        <v>2016</v>
      </c>
      <c r="E3008" t="s">
        <v>745</v>
      </c>
      <c r="F3008" s="2">
        <v>0</v>
      </c>
    </row>
    <row r="3009" spans="1:6">
      <c r="A3009" t="s">
        <v>172</v>
      </c>
      <c r="B3009">
        <v>3418</v>
      </c>
      <c r="C3009" t="s">
        <v>195</v>
      </c>
      <c r="D3009">
        <v>2017</v>
      </c>
      <c r="E3009" t="s">
        <v>743</v>
      </c>
      <c r="F3009" s="2">
        <v>0</v>
      </c>
    </row>
    <row r="3010" spans="1:6">
      <c r="A3010" t="s">
        <v>172</v>
      </c>
      <c r="B3010">
        <v>3418</v>
      </c>
      <c r="C3010" t="s">
        <v>195</v>
      </c>
      <c r="D3010">
        <v>2018</v>
      </c>
      <c r="E3010" t="s">
        <v>742</v>
      </c>
      <c r="F3010" s="2">
        <v>8832.8334492443792</v>
      </c>
    </row>
    <row r="3011" spans="1:6">
      <c r="A3011" t="s">
        <v>172</v>
      </c>
      <c r="B3011">
        <v>3418</v>
      </c>
      <c r="C3011" t="s">
        <v>195</v>
      </c>
      <c r="D3011">
        <v>2018</v>
      </c>
      <c r="E3011" t="s">
        <v>739</v>
      </c>
      <c r="F3011" s="2">
        <v>26561.3020230285</v>
      </c>
    </row>
    <row r="3012" spans="1:6">
      <c r="A3012" t="s">
        <v>172</v>
      </c>
      <c r="B3012">
        <v>3418</v>
      </c>
      <c r="C3012" t="s">
        <v>195</v>
      </c>
      <c r="D3012">
        <v>2018</v>
      </c>
      <c r="E3012" t="s">
        <v>741</v>
      </c>
      <c r="F3012" s="2">
        <v>9049.9044201175493</v>
      </c>
    </row>
    <row r="3013" spans="1:6">
      <c r="A3013" t="s">
        <v>172</v>
      </c>
      <c r="B3013">
        <v>3418</v>
      </c>
      <c r="C3013" t="s">
        <v>195</v>
      </c>
      <c r="D3013">
        <v>2019</v>
      </c>
      <c r="E3013" t="s">
        <v>736</v>
      </c>
      <c r="F3013" s="2">
        <v>2592.5859815424501</v>
      </c>
    </row>
    <row r="3014" spans="1:6">
      <c r="A3014" t="s">
        <v>172</v>
      </c>
      <c r="B3014">
        <v>3418</v>
      </c>
      <c r="C3014" t="s">
        <v>195</v>
      </c>
      <c r="D3014">
        <v>2019</v>
      </c>
      <c r="E3014" t="s">
        <v>737</v>
      </c>
      <c r="F3014" s="2">
        <v>1071.75203288489</v>
      </c>
    </row>
    <row r="3015" spans="1:6">
      <c r="A3015" t="s">
        <v>172</v>
      </c>
      <c r="B3015">
        <v>3418</v>
      </c>
      <c r="C3015" t="s">
        <v>195</v>
      </c>
      <c r="D3015">
        <v>2019</v>
      </c>
      <c r="E3015" t="s">
        <v>740</v>
      </c>
      <c r="F3015" s="2">
        <v>904.31225987314201</v>
      </c>
    </row>
    <row r="3016" spans="1:6">
      <c r="A3016" t="s">
        <v>172</v>
      </c>
      <c r="B3016">
        <v>3418</v>
      </c>
      <c r="C3016" t="s">
        <v>195</v>
      </c>
      <c r="D3016">
        <v>2019</v>
      </c>
      <c r="E3016" t="s">
        <v>745</v>
      </c>
      <c r="F3016" s="2">
        <v>0</v>
      </c>
    </row>
    <row r="3017" spans="1:6">
      <c r="A3017" t="s">
        <v>172</v>
      </c>
      <c r="B3017">
        <v>3418</v>
      </c>
      <c r="C3017" t="s">
        <v>195</v>
      </c>
      <c r="D3017">
        <v>2020</v>
      </c>
      <c r="E3017" t="s">
        <v>743</v>
      </c>
      <c r="F3017" s="2">
        <v>0</v>
      </c>
    </row>
    <row r="3018" spans="1:6">
      <c r="A3018" t="s">
        <v>172</v>
      </c>
      <c r="B3018">
        <v>3418</v>
      </c>
      <c r="C3018" t="s">
        <v>195</v>
      </c>
      <c r="D3018">
        <v>2021</v>
      </c>
      <c r="E3018" t="s">
        <v>742</v>
      </c>
      <c r="F3018" s="2">
        <v>7297.4732168644496</v>
      </c>
    </row>
    <row r="3019" spans="1:6">
      <c r="A3019" t="s">
        <v>172</v>
      </c>
      <c r="B3019">
        <v>3418</v>
      </c>
      <c r="C3019" t="s">
        <v>195</v>
      </c>
      <c r="D3019">
        <v>2021</v>
      </c>
      <c r="E3019" t="s">
        <v>738</v>
      </c>
      <c r="F3019" s="2">
        <v>0</v>
      </c>
    </row>
    <row r="3020" spans="1:6">
      <c r="A3020" t="s">
        <v>172</v>
      </c>
      <c r="B3020">
        <v>3418</v>
      </c>
      <c r="C3020" t="s">
        <v>195</v>
      </c>
      <c r="D3020">
        <v>2022</v>
      </c>
      <c r="E3020" t="s">
        <v>736</v>
      </c>
      <c r="F3020" s="2">
        <v>2263.90332419694</v>
      </c>
    </row>
    <row r="3021" spans="1:6">
      <c r="A3021" t="s">
        <v>172</v>
      </c>
      <c r="B3021">
        <v>3418</v>
      </c>
      <c r="C3021" t="s">
        <v>195</v>
      </c>
      <c r="D3021">
        <v>2022</v>
      </c>
      <c r="E3021" t="s">
        <v>737</v>
      </c>
      <c r="F3021" s="2">
        <v>980.85105720206604</v>
      </c>
    </row>
    <row r="3022" spans="1:6">
      <c r="A3022" t="s">
        <v>172</v>
      </c>
      <c r="B3022">
        <v>3418</v>
      </c>
      <c r="C3022" t="s">
        <v>195</v>
      </c>
      <c r="D3022">
        <v>2022</v>
      </c>
      <c r="E3022" t="s">
        <v>744</v>
      </c>
      <c r="F3022" s="2">
        <v>0</v>
      </c>
    </row>
    <row r="3023" spans="1:6">
      <c r="A3023" t="s">
        <v>172</v>
      </c>
      <c r="B3023">
        <v>3418</v>
      </c>
      <c r="C3023" t="s">
        <v>195</v>
      </c>
      <c r="D3023">
        <v>2022</v>
      </c>
      <c r="E3023" t="s">
        <v>740</v>
      </c>
      <c r="F3023" s="2">
        <v>1126.1125403886799</v>
      </c>
    </row>
    <row r="3024" spans="1:6">
      <c r="A3024" t="s">
        <v>172</v>
      </c>
      <c r="B3024">
        <v>3418</v>
      </c>
      <c r="C3024" t="s">
        <v>195</v>
      </c>
      <c r="D3024">
        <v>2024</v>
      </c>
      <c r="E3024" t="s">
        <v>742</v>
      </c>
      <c r="F3024" s="2">
        <v>5585.5633368714298</v>
      </c>
    </row>
    <row r="3025" spans="1:6">
      <c r="A3025" t="s">
        <v>172</v>
      </c>
      <c r="B3025">
        <v>3419</v>
      </c>
      <c r="C3025" t="s">
        <v>197</v>
      </c>
      <c r="D3025">
        <v>2009</v>
      </c>
      <c r="E3025" t="s">
        <v>743</v>
      </c>
      <c r="F3025" s="2">
        <v>0</v>
      </c>
    </row>
    <row r="3026" spans="1:6">
      <c r="A3026" t="s">
        <v>172</v>
      </c>
      <c r="B3026">
        <v>3419</v>
      </c>
      <c r="C3026" t="s">
        <v>197</v>
      </c>
      <c r="D3026">
        <v>2011</v>
      </c>
      <c r="E3026" t="s">
        <v>736</v>
      </c>
      <c r="F3026" s="2">
        <v>366.36947346754602</v>
      </c>
    </row>
    <row r="3027" spans="1:6">
      <c r="A3027" t="s">
        <v>172</v>
      </c>
      <c r="B3027">
        <v>3419</v>
      </c>
      <c r="C3027" t="s">
        <v>197</v>
      </c>
      <c r="D3027">
        <v>2011</v>
      </c>
      <c r="E3027" t="s">
        <v>737</v>
      </c>
      <c r="F3027" s="2">
        <v>654.95309162631304</v>
      </c>
    </row>
    <row r="3028" spans="1:6">
      <c r="A3028" t="s">
        <v>172</v>
      </c>
      <c r="B3028">
        <v>3419</v>
      </c>
      <c r="C3028" t="s">
        <v>197</v>
      </c>
      <c r="D3028">
        <v>2011</v>
      </c>
      <c r="E3028" t="s">
        <v>744</v>
      </c>
      <c r="F3028" s="2">
        <v>1850.9337614999999</v>
      </c>
    </row>
    <row r="3029" spans="1:6">
      <c r="A3029" t="s">
        <v>172</v>
      </c>
      <c r="B3029">
        <v>3419</v>
      </c>
      <c r="C3029" t="s">
        <v>197</v>
      </c>
      <c r="D3029">
        <v>2011</v>
      </c>
      <c r="E3029" t="s">
        <v>740</v>
      </c>
      <c r="F3029" s="2">
        <v>2026.7521956047899</v>
      </c>
    </row>
    <row r="3030" spans="1:6">
      <c r="A3030" t="s">
        <v>172</v>
      </c>
      <c r="B3030">
        <v>3419</v>
      </c>
      <c r="C3030" t="s">
        <v>197</v>
      </c>
      <c r="D3030">
        <v>2013</v>
      </c>
      <c r="E3030" t="s">
        <v>742</v>
      </c>
      <c r="F3030" s="2">
        <v>6247.0573673511099</v>
      </c>
    </row>
    <row r="3031" spans="1:6">
      <c r="A3031" t="s">
        <v>172</v>
      </c>
      <c r="B3031">
        <v>3419</v>
      </c>
      <c r="C3031" t="s">
        <v>197</v>
      </c>
      <c r="D3031">
        <v>2013</v>
      </c>
      <c r="E3031" t="s">
        <v>738</v>
      </c>
      <c r="F3031" s="2">
        <v>0</v>
      </c>
    </row>
    <row r="3032" spans="1:6">
      <c r="A3032" t="s">
        <v>172</v>
      </c>
      <c r="B3032">
        <v>3419</v>
      </c>
      <c r="C3032" t="s">
        <v>197</v>
      </c>
      <c r="D3032">
        <v>2015</v>
      </c>
      <c r="E3032" t="s">
        <v>745</v>
      </c>
      <c r="F3032" s="2">
        <v>0</v>
      </c>
    </row>
    <row r="3033" spans="1:6">
      <c r="A3033" t="s">
        <v>172</v>
      </c>
      <c r="B3033">
        <v>3419</v>
      </c>
      <c r="C3033" t="s">
        <v>197</v>
      </c>
      <c r="D3033">
        <v>2016</v>
      </c>
      <c r="E3033" t="s">
        <v>742</v>
      </c>
      <c r="F3033" s="2">
        <v>5082.9388950182602</v>
      </c>
    </row>
    <row r="3034" spans="1:6">
      <c r="A3034" t="s">
        <v>172</v>
      </c>
      <c r="B3034">
        <v>3419</v>
      </c>
      <c r="C3034" t="s">
        <v>197</v>
      </c>
      <c r="D3034">
        <v>2016</v>
      </c>
      <c r="E3034" t="s">
        <v>738</v>
      </c>
      <c r="F3034" s="2">
        <v>0</v>
      </c>
    </row>
    <row r="3035" spans="1:6">
      <c r="A3035" t="s">
        <v>172</v>
      </c>
      <c r="B3035">
        <v>3419</v>
      </c>
      <c r="C3035" t="s">
        <v>197</v>
      </c>
      <c r="D3035">
        <v>2016</v>
      </c>
      <c r="E3035" t="s">
        <v>743</v>
      </c>
      <c r="F3035" s="2">
        <v>0</v>
      </c>
    </row>
    <row r="3036" spans="1:6">
      <c r="A3036" t="s">
        <v>172</v>
      </c>
      <c r="B3036">
        <v>3419</v>
      </c>
      <c r="C3036" t="s">
        <v>197</v>
      </c>
      <c r="D3036">
        <v>2017</v>
      </c>
      <c r="E3036" t="s">
        <v>744</v>
      </c>
      <c r="F3036" s="2">
        <v>727.27160205999996</v>
      </c>
    </row>
    <row r="3037" spans="1:6">
      <c r="A3037" t="s">
        <v>172</v>
      </c>
      <c r="B3037">
        <v>3419</v>
      </c>
      <c r="C3037" t="s">
        <v>197</v>
      </c>
      <c r="D3037">
        <v>2017</v>
      </c>
      <c r="E3037" t="s">
        <v>739</v>
      </c>
      <c r="F3037" s="2">
        <v>12528.7123344388</v>
      </c>
    </row>
    <row r="3038" spans="1:6">
      <c r="A3038" t="s">
        <v>172</v>
      </c>
      <c r="B3038">
        <v>3419</v>
      </c>
      <c r="C3038" t="s">
        <v>197</v>
      </c>
      <c r="D3038">
        <v>2017</v>
      </c>
      <c r="E3038" t="s">
        <v>741</v>
      </c>
      <c r="F3038" s="2">
        <v>6588.6999240984596</v>
      </c>
    </row>
    <row r="3039" spans="1:6">
      <c r="A3039" t="s">
        <v>172</v>
      </c>
      <c r="B3039">
        <v>3419</v>
      </c>
      <c r="C3039" t="s">
        <v>197</v>
      </c>
      <c r="D3039">
        <v>2018</v>
      </c>
      <c r="E3039" t="s">
        <v>737</v>
      </c>
      <c r="F3039" s="2">
        <v>634.13591175480201</v>
      </c>
    </row>
    <row r="3040" spans="1:6">
      <c r="A3040" t="s">
        <v>172</v>
      </c>
      <c r="B3040">
        <v>3419</v>
      </c>
      <c r="C3040" t="s">
        <v>197</v>
      </c>
      <c r="D3040">
        <v>2018</v>
      </c>
      <c r="E3040" t="s">
        <v>745</v>
      </c>
      <c r="F3040" s="2">
        <v>0</v>
      </c>
    </row>
    <row r="3041" spans="1:6">
      <c r="A3041" t="s">
        <v>172</v>
      </c>
      <c r="B3041">
        <v>3419</v>
      </c>
      <c r="C3041" t="s">
        <v>197</v>
      </c>
      <c r="D3041">
        <v>2019</v>
      </c>
      <c r="E3041" t="s">
        <v>743</v>
      </c>
      <c r="F3041" s="2">
        <v>0</v>
      </c>
    </row>
    <row r="3042" spans="1:6">
      <c r="A3042" t="s">
        <v>172</v>
      </c>
      <c r="B3042">
        <v>3419</v>
      </c>
      <c r="C3042" t="s">
        <v>197</v>
      </c>
      <c r="D3042">
        <v>2020</v>
      </c>
      <c r="E3042" t="s">
        <v>739</v>
      </c>
      <c r="F3042" s="2">
        <v>11844.629395890801</v>
      </c>
    </row>
    <row r="3043" spans="1:6">
      <c r="A3043" t="s">
        <v>172</v>
      </c>
      <c r="B3043">
        <v>3419</v>
      </c>
      <c r="C3043" t="s">
        <v>197</v>
      </c>
      <c r="D3043">
        <v>2020</v>
      </c>
      <c r="E3043" t="s">
        <v>741</v>
      </c>
      <c r="F3043" s="2">
        <v>6259.7352163441401</v>
      </c>
    </row>
    <row r="3044" spans="1:6">
      <c r="A3044" t="s">
        <v>172</v>
      </c>
      <c r="B3044">
        <v>3419</v>
      </c>
      <c r="C3044" t="s">
        <v>197</v>
      </c>
      <c r="D3044">
        <v>2021</v>
      </c>
      <c r="E3044" t="s">
        <v>736</v>
      </c>
      <c r="F3044" s="2">
        <v>424.78662644422099</v>
      </c>
    </row>
    <row r="3045" spans="1:6">
      <c r="A3045" t="s">
        <v>172</v>
      </c>
      <c r="B3045">
        <v>3419</v>
      </c>
      <c r="C3045" t="s">
        <v>197</v>
      </c>
      <c r="D3045">
        <v>2021</v>
      </c>
      <c r="E3045" t="s">
        <v>737</v>
      </c>
      <c r="F3045" s="2">
        <v>604.819576607199</v>
      </c>
    </row>
    <row r="3046" spans="1:6">
      <c r="A3046" t="s">
        <v>172</v>
      </c>
      <c r="B3046">
        <v>3419</v>
      </c>
      <c r="C3046" t="s">
        <v>197</v>
      </c>
      <c r="D3046">
        <v>2021</v>
      </c>
      <c r="E3046" t="s">
        <v>740</v>
      </c>
      <c r="F3046" s="2">
        <v>854.66507238352801</v>
      </c>
    </row>
    <row r="3047" spans="1:6">
      <c r="A3047" t="s">
        <v>172</v>
      </c>
      <c r="B3047">
        <v>3419</v>
      </c>
      <c r="C3047" t="s">
        <v>197</v>
      </c>
      <c r="D3047">
        <v>2021</v>
      </c>
      <c r="E3047" t="s">
        <v>745</v>
      </c>
      <c r="F3047" s="2">
        <v>0.17052005232515699</v>
      </c>
    </row>
    <row r="3048" spans="1:6">
      <c r="A3048" t="s">
        <v>172</v>
      </c>
      <c r="B3048">
        <v>3419</v>
      </c>
      <c r="C3048" t="s">
        <v>197</v>
      </c>
      <c r="D3048">
        <v>2022</v>
      </c>
      <c r="E3048" t="s">
        <v>743</v>
      </c>
      <c r="F3048" s="2">
        <v>0</v>
      </c>
    </row>
    <row r="3049" spans="1:6">
      <c r="A3049" t="s">
        <v>172</v>
      </c>
      <c r="B3049">
        <v>3419</v>
      </c>
      <c r="C3049" t="s">
        <v>197</v>
      </c>
      <c r="D3049">
        <v>2023</v>
      </c>
      <c r="E3049" t="s">
        <v>742</v>
      </c>
      <c r="F3049" s="2">
        <v>5333.1300116969796</v>
      </c>
    </row>
    <row r="3050" spans="1:6">
      <c r="A3050" t="s">
        <v>172</v>
      </c>
      <c r="B3050">
        <v>3419</v>
      </c>
      <c r="C3050" t="s">
        <v>197</v>
      </c>
      <c r="D3050">
        <v>2023</v>
      </c>
      <c r="E3050" t="s">
        <v>741</v>
      </c>
      <c r="F3050" s="2">
        <v>6223.8028398077804</v>
      </c>
    </row>
    <row r="3051" spans="1:6">
      <c r="A3051" t="s">
        <v>172</v>
      </c>
      <c r="B3051">
        <v>3419</v>
      </c>
      <c r="C3051" t="s">
        <v>197</v>
      </c>
      <c r="D3051">
        <v>2024</v>
      </c>
      <c r="E3051" t="s">
        <v>736</v>
      </c>
      <c r="F3051" s="2">
        <v>388.31230013434703</v>
      </c>
    </row>
    <row r="3052" spans="1:6">
      <c r="A3052" t="s">
        <v>172</v>
      </c>
      <c r="B3052">
        <v>3419</v>
      </c>
      <c r="C3052" t="s">
        <v>197</v>
      </c>
      <c r="D3052">
        <v>2024</v>
      </c>
      <c r="E3052" t="s">
        <v>737</v>
      </c>
      <c r="F3052" s="2">
        <v>545.04721943485197</v>
      </c>
    </row>
    <row r="3053" spans="1:6">
      <c r="A3053" t="s">
        <v>172</v>
      </c>
      <c r="B3053">
        <v>3419</v>
      </c>
      <c r="C3053" t="s">
        <v>197</v>
      </c>
      <c r="D3053">
        <v>2024</v>
      </c>
      <c r="E3053" t="s">
        <v>744</v>
      </c>
      <c r="F3053" s="2">
        <v>653.71770733450001</v>
      </c>
    </row>
    <row r="3054" spans="1:6">
      <c r="A3054" t="s">
        <v>172</v>
      </c>
      <c r="B3054">
        <v>3419</v>
      </c>
      <c r="C3054" t="s">
        <v>197</v>
      </c>
      <c r="D3054">
        <v>2024</v>
      </c>
      <c r="E3054" t="s">
        <v>740</v>
      </c>
      <c r="F3054" s="2">
        <v>945.50885323018701</v>
      </c>
    </row>
    <row r="3055" spans="1:6">
      <c r="A3055" t="s">
        <v>172</v>
      </c>
      <c r="B3055">
        <v>3419</v>
      </c>
      <c r="C3055" t="s">
        <v>197</v>
      </c>
      <c r="D3055">
        <v>2024</v>
      </c>
      <c r="E3055" t="s">
        <v>745</v>
      </c>
      <c r="F3055" s="2">
        <v>0</v>
      </c>
    </row>
    <row r="3056" spans="1:6">
      <c r="A3056" t="s">
        <v>172</v>
      </c>
      <c r="B3056">
        <v>3420</v>
      </c>
      <c r="C3056" t="s">
        <v>199</v>
      </c>
      <c r="D3056">
        <v>2009</v>
      </c>
      <c r="E3056" t="s">
        <v>738</v>
      </c>
      <c r="F3056" s="2">
        <v>1631.8471394999999</v>
      </c>
    </row>
    <row r="3057" spans="1:6">
      <c r="A3057" t="s">
        <v>172</v>
      </c>
      <c r="B3057">
        <v>3420</v>
      </c>
      <c r="C3057" t="s">
        <v>199</v>
      </c>
      <c r="D3057">
        <v>2009</v>
      </c>
      <c r="E3057" t="s">
        <v>739</v>
      </c>
      <c r="F3057" s="2">
        <v>14060.1586402102</v>
      </c>
    </row>
    <row r="3058" spans="1:6">
      <c r="A3058" t="s">
        <v>172</v>
      </c>
      <c r="B3058">
        <v>3420</v>
      </c>
      <c r="C3058" t="s">
        <v>199</v>
      </c>
      <c r="D3058">
        <v>2009</v>
      </c>
      <c r="E3058" t="s">
        <v>741</v>
      </c>
      <c r="F3058" s="2">
        <v>43509.358961001803</v>
      </c>
    </row>
    <row r="3059" spans="1:6">
      <c r="A3059" t="s">
        <v>172</v>
      </c>
      <c r="B3059">
        <v>3420</v>
      </c>
      <c r="C3059" t="s">
        <v>199</v>
      </c>
      <c r="D3059">
        <v>2011</v>
      </c>
      <c r="E3059" t="s">
        <v>743</v>
      </c>
      <c r="F3059" s="2">
        <v>0</v>
      </c>
    </row>
    <row r="3060" spans="1:6">
      <c r="A3060" t="s">
        <v>172</v>
      </c>
      <c r="B3060">
        <v>3420</v>
      </c>
      <c r="C3060" t="s">
        <v>199</v>
      </c>
      <c r="D3060">
        <v>2013</v>
      </c>
      <c r="E3060" t="s">
        <v>736</v>
      </c>
      <c r="F3060" s="2">
        <v>5153.5166557377997</v>
      </c>
    </row>
    <row r="3061" spans="1:6">
      <c r="A3061" t="s">
        <v>172</v>
      </c>
      <c r="B3061">
        <v>3420</v>
      </c>
      <c r="C3061" t="s">
        <v>199</v>
      </c>
      <c r="D3061">
        <v>2013</v>
      </c>
      <c r="E3061" t="s">
        <v>737</v>
      </c>
      <c r="F3061" s="2">
        <v>4643.7982127262803</v>
      </c>
    </row>
    <row r="3062" spans="1:6">
      <c r="A3062" t="s">
        <v>172</v>
      </c>
      <c r="B3062">
        <v>3420</v>
      </c>
      <c r="C3062" t="s">
        <v>199</v>
      </c>
      <c r="D3062">
        <v>2013</v>
      </c>
      <c r="E3062" t="s">
        <v>744</v>
      </c>
      <c r="F3062" s="2">
        <v>2126.0138431599999</v>
      </c>
    </row>
    <row r="3063" spans="1:6">
      <c r="A3063" t="s">
        <v>172</v>
      </c>
      <c r="B3063">
        <v>3420</v>
      </c>
      <c r="C3063" t="s">
        <v>199</v>
      </c>
      <c r="D3063">
        <v>2013</v>
      </c>
      <c r="E3063" t="s">
        <v>745</v>
      </c>
      <c r="F3063" s="2">
        <v>0</v>
      </c>
    </row>
    <row r="3064" spans="1:6">
      <c r="A3064" t="s">
        <v>172</v>
      </c>
      <c r="B3064">
        <v>3420</v>
      </c>
      <c r="C3064" t="s">
        <v>199</v>
      </c>
      <c r="D3064">
        <v>2015</v>
      </c>
      <c r="E3064" t="s">
        <v>742</v>
      </c>
      <c r="F3064" s="2">
        <v>14533.713411790101</v>
      </c>
    </row>
    <row r="3065" spans="1:6">
      <c r="A3065" t="s">
        <v>172</v>
      </c>
      <c r="B3065">
        <v>3420</v>
      </c>
      <c r="C3065" t="s">
        <v>199</v>
      </c>
      <c r="D3065">
        <v>2015</v>
      </c>
      <c r="E3065" t="s">
        <v>741</v>
      </c>
      <c r="F3065" s="2">
        <v>43850.5189343495</v>
      </c>
    </row>
    <row r="3066" spans="1:6">
      <c r="A3066" t="s">
        <v>172</v>
      </c>
      <c r="B3066">
        <v>3420</v>
      </c>
      <c r="C3066" t="s">
        <v>199</v>
      </c>
      <c r="D3066">
        <v>2016</v>
      </c>
      <c r="E3066" t="s">
        <v>736</v>
      </c>
      <c r="F3066" s="2">
        <v>4439.39315943983</v>
      </c>
    </row>
    <row r="3067" spans="1:6">
      <c r="A3067" t="s">
        <v>172</v>
      </c>
      <c r="B3067">
        <v>3420</v>
      </c>
      <c r="C3067" t="s">
        <v>199</v>
      </c>
      <c r="D3067">
        <v>2016</v>
      </c>
      <c r="E3067" t="s">
        <v>737</v>
      </c>
      <c r="F3067" s="2">
        <v>4206.5633116200197</v>
      </c>
    </row>
    <row r="3068" spans="1:6">
      <c r="A3068" t="s">
        <v>172</v>
      </c>
      <c r="B3068">
        <v>3420</v>
      </c>
      <c r="C3068" t="s">
        <v>199</v>
      </c>
      <c r="D3068">
        <v>2016</v>
      </c>
      <c r="E3068" t="s">
        <v>745</v>
      </c>
      <c r="F3068" s="2">
        <v>0</v>
      </c>
    </row>
    <row r="3069" spans="1:6">
      <c r="A3069" t="s">
        <v>172</v>
      </c>
      <c r="B3069">
        <v>3420</v>
      </c>
      <c r="C3069" t="s">
        <v>199</v>
      </c>
      <c r="D3069">
        <v>2017</v>
      </c>
      <c r="E3069" t="s">
        <v>740</v>
      </c>
      <c r="F3069" s="2">
        <v>3109.6838495260799</v>
      </c>
    </row>
    <row r="3070" spans="1:6">
      <c r="A3070" t="s">
        <v>172</v>
      </c>
      <c r="B3070">
        <v>3420</v>
      </c>
      <c r="C3070" t="s">
        <v>199</v>
      </c>
      <c r="D3070">
        <v>2018</v>
      </c>
      <c r="E3070" t="s">
        <v>742</v>
      </c>
      <c r="F3070" s="2">
        <v>16184.193597593699</v>
      </c>
    </row>
    <row r="3071" spans="1:6">
      <c r="A3071" t="s">
        <v>172</v>
      </c>
      <c r="B3071">
        <v>3420</v>
      </c>
      <c r="C3071" t="s">
        <v>199</v>
      </c>
      <c r="D3071">
        <v>2019</v>
      </c>
      <c r="E3071" t="s">
        <v>736</v>
      </c>
      <c r="F3071" s="2">
        <v>4094.5865182001999</v>
      </c>
    </row>
    <row r="3072" spans="1:6">
      <c r="A3072" t="s">
        <v>172</v>
      </c>
      <c r="B3072">
        <v>3420</v>
      </c>
      <c r="C3072" t="s">
        <v>199</v>
      </c>
      <c r="D3072">
        <v>2019</v>
      </c>
      <c r="E3072" t="s">
        <v>737</v>
      </c>
      <c r="F3072" s="2">
        <v>3979.8640242033398</v>
      </c>
    </row>
    <row r="3073" spans="1:6">
      <c r="A3073" t="s">
        <v>172</v>
      </c>
      <c r="B3073">
        <v>3420</v>
      </c>
      <c r="C3073" t="s">
        <v>199</v>
      </c>
      <c r="D3073">
        <v>2019</v>
      </c>
      <c r="E3073" t="s">
        <v>738</v>
      </c>
      <c r="F3073" s="2">
        <v>454.32081190000002</v>
      </c>
    </row>
    <row r="3074" spans="1:6">
      <c r="A3074" t="s">
        <v>172</v>
      </c>
      <c r="B3074">
        <v>3420</v>
      </c>
      <c r="C3074" t="s">
        <v>199</v>
      </c>
      <c r="D3074">
        <v>2019</v>
      </c>
      <c r="E3074" t="s">
        <v>739</v>
      </c>
      <c r="F3074" s="2">
        <v>15110.2453953851</v>
      </c>
    </row>
    <row r="3075" spans="1:6">
      <c r="A3075" t="s">
        <v>172</v>
      </c>
      <c r="B3075">
        <v>3420</v>
      </c>
      <c r="C3075" t="s">
        <v>199</v>
      </c>
      <c r="D3075">
        <v>2020</v>
      </c>
      <c r="E3075" t="s">
        <v>744</v>
      </c>
      <c r="F3075" s="2">
        <v>2348.8133582999999</v>
      </c>
    </row>
    <row r="3076" spans="1:6">
      <c r="A3076" t="s">
        <v>172</v>
      </c>
      <c r="B3076">
        <v>3420</v>
      </c>
      <c r="C3076" t="s">
        <v>199</v>
      </c>
      <c r="D3076">
        <v>2020</v>
      </c>
      <c r="E3076" t="s">
        <v>740</v>
      </c>
      <c r="F3076" s="2">
        <v>2300.6884900895898</v>
      </c>
    </row>
    <row r="3077" spans="1:6">
      <c r="A3077" t="s">
        <v>172</v>
      </c>
      <c r="B3077">
        <v>3420</v>
      </c>
      <c r="C3077" t="s">
        <v>199</v>
      </c>
      <c r="D3077">
        <v>2020</v>
      </c>
      <c r="E3077" t="s">
        <v>745</v>
      </c>
      <c r="F3077" s="2">
        <v>0</v>
      </c>
    </row>
    <row r="3078" spans="1:6">
      <c r="A3078" t="s">
        <v>172</v>
      </c>
      <c r="B3078">
        <v>3420</v>
      </c>
      <c r="C3078" t="s">
        <v>199</v>
      </c>
      <c r="D3078">
        <v>2021</v>
      </c>
      <c r="E3078" t="s">
        <v>742</v>
      </c>
      <c r="F3078" s="2">
        <v>9978.3057906473696</v>
      </c>
    </row>
    <row r="3079" spans="1:6">
      <c r="A3079" t="s">
        <v>172</v>
      </c>
      <c r="B3079">
        <v>3420</v>
      </c>
      <c r="C3079" t="s">
        <v>199</v>
      </c>
      <c r="D3079">
        <v>2021</v>
      </c>
      <c r="E3079" t="s">
        <v>743</v>
      </c>
      <c r="F3079" s="2">
        <v>4.3283065884000002E-3</v>
      </c>
    </row>
    <row r="3080" spans="1:6">
      <c r="A3080" t="s">
        <v>172</v>
      </c>
      <c r="B3080">
        <v>3420</v>
      </c>
      <c r="C3080" t="s">
        <v>199</v>
      </c>
      <c r="D3080">
        <v>2022</v>
      </c>
      <c r="E3080" t="s">
        <v>738</v>
      </c>
      <c r="F3080" s="2">
        <v>1193.001743132</v>
      </c>
    </row>
    <row r="3081" spans="1:6">
      <c r="A3081" t="s">
        <v>172</v>
      </c>
      <c r="B3081">
        <v>3420</v>
      </c>
      <c r="C3081" t="s">
        <v>199</v>
      </c>
      <c r="D3081">
        <v>2022</v>
      </c>
      <c r="E3081" t="s">
        <v>739</v>
      </c>
      <c r="F3081" s="2">
        <v>14813.703910550001</v>
      </c>
    </row>
    <row r="3082" spans="1:6">
      <c r="A3082" t="s">
        <v>172</v>
      </c>
      <c r="B3082">
        <v>3420</v>
      </c>
      <c r="C3082" t="s">
        <v>199</v>
      </c>
      <c r="D3082">
        <v>2022</v>
      </c>
      <c r="E3082" t="s">
        <v>741</v>
      </c>
      <c r="F3082" s="2">
        <v>39960.366960396997</v>
      </c>
    </row>
    <row r="3083" spans="1:6">
      <c r="A3083" t="s">
        <v>172</v>
      </c>
      <c r="B3083">
        <v>3420</v>
      </c>
      <c r="C3083" t="s">
        <v>199</v>
      </c>
      <c r="D3083">
        <v>2023</v>
      </c>
      <c r="E3083" t="s">
        <v>744</v>
      </c>
      <c r="F3083" s="2">
        <v>1792.1795030000001</v>
      </c>
    </row>
    <row r="3084" spans="1:6">
      <c r="A3084" t="s">
        <v>172</v>
      </c>
      <c r="B3084">
        <v>3420</v>
      </c>
      <c r="C3084" t="s">
        <v>199</v>
      </c>
      <c r="D3084">
        <v>2023</v>
      </c>
      <c r="E3084" t="s">
        <v>740</v>
      </c>
      <c r="F3084" s="2">
        <v>2234.1325785102499</v>
      </c>
    </row>
    <row r="3085" spans="1:6">
      <c r="A3085" t="s">
        <v>172</v>
      </c>
      <c r="B3085">
        <v>3420</v>
      </c>
      <c r="C3085" t="s">
        <v>199</v>
      </c>
      <c r="D3085">
        <v>2023</v>
      </c>
      <c r="E3085" t="s">
        <v>745</v>
      </c>
      <c r="F3085" s="2">
        <v>0</v>
      </c>
    </row>
    <row r="3086" spans="1:6">
      <c r="A3086" t="s">
        <v>172</v>
      </c>
      <c r="B3086">
        <v>3420</v>
      </c>
      <c r="C3086" t="s">
        <v>199</v>
      </c>
      <c r="D3086">
        <v>2024</v>
      </c>
      <c r="E3086" t="s">
        <v>743</v>
      </c>
      <c r="F3086" s="2">
        <v>4.4899370784000003E-3</v>
      </c>
    </row>
    <row r="3087" spans="1:6">
      <c r="A3087" t="s">
        <v>172</v>
      </c>
      <c r="B3087">
        <v>3421</v>
      </c>
      <c r="C3087" t="s">
        <v>201</v>
      </c>
      <c r="D3087">
        <v>2009</v>
      </c>
      <c r="E3087" t="s">
        <v>743</v>
      </c>
      <c r="F3087" s="2">
        <v>0</v>
      </c>
    </row>
    <row r="3088" spans="1:6">
      <c r="A3088" t="s">
        <v>172</v>
      </c>
      <c r="B3088">
        <v>3421</v>
      </c>
      <c r="C3088" t="s">
        <v>201</v>
      </c>
      <c r="D3088">
        <v>2011</v>
      </c>
      <c r="E3088" t="s">
        <v>736</v>
      </c>
      <c r="F3088" s="2">
        <v>1912.65221532844</v>
      </c>
    </row>
    <row r="3089" spans="1:6">
      <c r="A3089" t="s">
        <v>172</v>
      </c>
      <c r="B3089">
        <v>3421</v>
      </c>
      <c r="C3089" t="s">
        <v>201</v>
      </c>
      <c r="D3089">
        <v>2011</v>
      </c>
      <c r="E3089" t="s">
        <v>737</v>
      </c>
      <c r="F3089" s="2">
        <v>1451.5616585174701</v>
      </c>
    </row>
    <row r="3090" spans="1:6">
      <c r="A3090" t="s">
        <v>172</v>
      </c>
      <c r="B3090">
        <v>3421</v>
      </c>
      <c r="C3090" t="s">
        <v>201</v>
      </c>
      <c r="D3090">
        <v>2011</v>
      </c>
      <c r="E3090" t="s">
        <v>740</v>
      </c>
      <c r="F3090" s="2">
        <v>4451.6260069421296</v>
      </c>
    </row>
    <row r="3091" spans="1:6">
      <c r="A3091" t="s">
        <v>172</v>
      </c>
      <c r="B3091">
        <v>3421</v>
      </c>
      <c r="C3091" t="s">
        <v>201</v>
      </c>
      <c r="D3091">
        <v>2013</v>
      </c>
      <c r="E3091" t="s">
        <v>742</v>
      </c>
      <c r="F3091" s="2">
        <v>10569.765790303099</v>
      </c>
    </row>
    <row r="3092" spans="1:6">
      <c r="A3092" t="s">
        <v>172</v>
      </c>
      <c r="B3092">
        <v>3421</v>
      </c>
      <c r="C3092" t="s">
        <v>201</v>
      </c>
      <c r="D3092">
        <v>2015</v>
      </c>
      <c r="E3092" t="s">
        <v>744</v>
      </c>
      <c r="F3092" s="2">
        <v>92.479013499999994</v>
      </c>
    </row>
    <row r="3093" spans="1:6">
      <c r="A3093" t="s">
        <v>172</v>
      </c>
      <c r="B3093">
        <v>3421</v>
      </c>
      <c r="C3093" t="s">
        <v>201</v>
      </c>
      <c r="D3093">
        <v>2015</v>
      </c>
      <c r="E3093" t="s">
        <v>745</v>
      </c>
      <c r="F3093" s="2">
        <v>0</v>
      </c>
    </row>
    <row r="3094" spans="1:6">
      <c r="A3094" t="s">
        <v>172</v>
      </c>
      <c r="B3094">
        <v>3421</v>
      </c>
      <c r="C3094" t="s">
        <v>201</v>
      </c>
      <c r="D3094">
        <v>2016</v>
      </c>
      <c r="E3094" t="s">
        <v>742</v>
      </c>
      <c r="F3094" s="2">
        <v>8511.5797402095995</v>
      </c>
    </row>
    <row r="3095" spans="1:6">
      <c r="A3095" t="s">
        <v>172</v>
      </c>
      <c r="B3095">
        <v>3421</v>
      </c>
      <c r="C3095" t="s">
        <v>201</v>
      </c>
      <c r="D3095">
        <v>2016</v>
      </c>
      <c r="E3095" t="s">
        <v>743</v>
      </c>
      <c r="F3095" s="2">
        <v>2.6151479506479999E-2</v>
      </c>
    </row>
    <row r="3096" spans="1:6">
      <c r="A3096" t="s">
        <v>172</v>
      </c>
      <c r="B3096">
        <v>3421</v>
      </c>
      <c r="C3096" t="s">
        <v>201</v>
      </c>
      <c r="D3096">
        <v>2017</v>
      </c>
      <c r="E3096" t="s">
        <v>738</v>
      </c>
      <c r="F3096" s="2">
        <v>353.01322840932698</v>
      </c>
    </row>
    <row r="3097" spans="1:6">
      <c r="A3097" t="s">
        <v>172</v>
      </c>
      <c r="B3097">
        <v>3421</v>
      </c>
      <c r="C3097" t="s">
        <v>201</v>
      </c>
      <c r="D3097">
        <v>2017</v>
      </c>
      <c r="E3097" t="s">
        <v>739</v>
      </c>
      <c r="F3097" s="2">
        <v>8039.0511588913096</v>
      </c>
    </row>
    <row r="3098" spans="1:6">
      <c r="A3098" t="s">
        <v>172</v>
      </c>
      <c r="B3098">
        <v>3421</v>
      </c>
      <c r="C3098" t="s">
        <v>201</v>
      </c>
      <c r="D3098">
        <v>2017</v>
      </c>
      <c r="E3098" t="s">
        <v>741</v>
      </c>
      <c r="F3098" s="2">
        <v>17820.334429540799</v>
      </c>
    </row>
    <row r="3099" spans="1:6">
      <c r="A3099" t="s">
        <v>172</v>
      </c>
      <c r="B3099">
        <v>3421</v>
      </c>
      <c r="C3099" t="s">
        <v>201</v>
      </c>
      <c r="D3099">
        <v>2018</v>
      </c>
      <c r="E3099" t="s">
        <v>737</v>
      </c>
      <c r="F3099" s="2">
        <v>1438.6880022924199</v>
      </c>
    </row>
    <row r="3100" spans="1:6">
      <c r="A3100" t="s">
        <v>172</v>
      </c>
      <c r="B3100">
        <v>3421</v>
      </c>
      <c r="C3100" t="s">
        <v>201</v>
      </c>
      <c r="D3100">
        <v>2018</v>
      </c>
      <c r="E3100" t="s">
        <v>744</v>
      </c>
      <c r="F3100" s="2">
        <v>38.267178000000001</v>
      </c>
    </row>
    <row r="3101" spans="1:6">
      <c r="A3101" t="s">
        <v>172</v>
      </c>
      <c r="B3101">
        <v>3421</v>
      </c>
      <c r="C3101" t="s">
        <v>201</v>
      </c>
      <c r="D3101">
        <v>2018</v>
      </c>
      <c r="E3101" t="s">
        <v>745</v>
      </c>
      <c r="F3101" s="2">
        <v>0</v>
      </c>
    </row>
    <row r="3102" spans="1:6">
      <c r="A3102" t="s">
        <v>172</v>
      </c>
      <c r="B3102">
        <v>3421</v>
      </c>
      <c r="C3102" t="s">
        <v>201</v>
      </c>
      <c r="D3102">
        <v>2019</v>
      </c>
      <c r="E3102" t="s">
        <v>743</v>
      </c>
      <c r="F3102" s="2">
        <v>4.4021948123999996E-3</v>
      </c>
    </row>
    <row r="3103" spans="1:6">
      <c r="A3103" t="s">
        <v>172</v>
      </c>
      <c r="B3103">
        <v>3421</v>
      </c>
      <c r="C3103" t="s">
        <v>201</v>
      </c>
      <c r="D3103">
        <v>2020</v>
      </c>
      <c r="E3103" t="s">
        <v>738</v>
      </c>
      <c r="F3103" s="2">
        <v>347.70459993394297</v>
      </c>
    </row>
    <row r="3104" spans="1:6">
      <c r="A3104" t="s">
        <v>172</v>
      </c>
      <c r="B3104">
        <v>3421</v>
      </c>
      <c r="C3104" t="s">
        <v>201</v>
      </c>
      <c r="D3104">
        <v>2020</v>
      </c>
      <c r="E3104" t="s">
        <v>739</v>
      </c>
      <c r="F3104" s="2">
        <v>8105.6492038700098</v>
      </c>
    </row>
    <row r="3105" spans="1:6">
      <c r="A3105" t="s">
        <v>172</v>
      </c>
      <c r="B3105">
        <v>3421</v>
      </c>
      <c r="C3105" t="s">
        <v>201</v>
      </c>
      <c r="D3105">
        <v>2020</v>
      </c>
      <c r="E3105" t="s">
        <v>741</v>
      </c>
      <c r="F3105" s="2">
        <v>17373.407440451301</v>
      </c>
    </row>
    <row r="3106" spans="1:6">
      <c r="A3106" t="s">
        <v>172</v>
      </c>
      <c r="B3106">
        <v>3421</v>
      </c>
      <c r="C3106" t="s">
        <v>201</v>
      </c>
      <c r="D3106">
        <v>2021</v>
      </c>
      <c r="E3106" t="s">
        <v>736</v>
      </c>
      <c r="F3106" s="2">
        <v>1159.92284525941</v>
      </c>
    </row>
    <row r="3107" spans="1:6">
      <c r="A3107" t="s">
        <v>172</v>
      </c>
      <c r="B3107">
        <v>3421</v>
      </c>
      <c r="C3107" t="s">
        <v>201</v>
      </c>
      <c r="D3107">
        <v>2021</v>
      </c>
      <c r="E3107" t="s">
        <v>737</v>
      </c>
      <c r="F3107" s="2">
        <v>1448.30857309268</v>
      </c>
    </row>
    <row r="3108" spans="1:6">
      <c r="A3108" t="s">
        <v>172</v>
      </c>
      <c r="B3108">
        <v>3421</v>
      </c>
      <c r="C3108" t="s">
        <v>201</v>
      </c>
      <c r="D3108">
        <v>2021</v>
      </c>
      <c r="E3108" t="s">
        <v>744</v>
      </c>
      <c r="F3108" s="2">
        <v>6.84089204</v>
      </c>
    </row>
    <row r="3109" spans="1:6">
      <c r="A3109" t="s">
        <v>172</v>
      </c>
      <c r="B3109">
        <v>3421</v>
      </c>
      <c r="C3109" t="s">
        <v>201</v>
      </c>
      <c r="D3109">
        <v>2021</v>
      </c>
      <c r="E3109" t="s">
        <v>740</v>
      </c>
      <c r="F3109" s="2">
        <v>2747.4240715348201</v>
      </c>
    </row>
    <row r="3110" spans="1:6">
      <c r="A3110" t="s">
        <v>172</v>
      </c>
      <c r="B3110">
        <v>3421</v>
      </c>
      <c r="C3110" t="s">
        <v>201</v>
      </c>
      <c r="D3110">
        <v>2021</v>
      </c>
      <c r="E3110" t="s">
        <v>745</v>
      </c>
      <c r="F3110" s="2">
        <v>0</v>
      </c>
    </row>
    <row r="3111" spans="1:6">
      <c r="A3111" t="s">
        <v>172</v>
      </c>
      <c r="B3111">
        <v>3421</v>
      </c>
      <c r="C3111" t="s">
        <v>201</v>
      </c>
      <c r="D3111">
        <v>2022</v>
      </c>
      <c r="E3111" t="s">
        <v>743</v>
      </c>
      <c r="F3111" s="2">
        <v>0</v>
      </c>
    </row>
    <row r="3112" spans="1:6">
      <c r="A3112" t="s">
        <v>172</v>
      </c>
      <c r="B3112">
        <v>3421</v>
      </c>
      <c r="C3112" t="s">
        <v>201</v>
      </c>
      <c r="D3112">
        <v>2023</v>
      </c>
      <c r="E3112" t="s">
        <v>742</v>
      </c>
      <c r="F3112" s="2">
        <v>4640.84209079843</v>
      </c>
    </row>
    <row r="3113" spans="1:6">
      <c r="A3113" t="s">
        <v>172</v>
      </c>
      <c r="B3113">
        <v>3421</v>
      </c>
      <c r="C3113" t="s">
        <v>201</v>
      </c>
      <c r="D3113">
        <v>2023</v>
      </c>
      <c r="E3113" t="s">
        <v>741</v>
      </c>
      <c r="F3113" s="2">
        <v>17346.812795265399</v>
      </c>
    </row>
    <row r="3114" spans="1:6">
      <c r="A3114" t="s">
        <v>172</v>
      </c>
      <c r="B3114">
        <v>3421</v>
      </c>
      <c r="C3114" t="s">
        <v>201</v>
      </c>
      <c r="D3114">
        <v>2024</v>
      </c>
      <c r="E3114" t="s">
        <v>736</v>
      </c>
      <c r="F3114" s="2">
        <v>1053.9695601570299</v>
      </c>
    </row>
    <row r="3115" spans="1:6">
      <c r="A3115" t="s">
        <v>172</v>
      </c>
      <c r="B3115">
        <v>3421</v>
      </c>
      <c r="C3115" t="s">
        <v>201</v>
      </c>
      <c r="D3115">
        <v>2024</v>
      </c>
      <c r="E3115" t="s">
        <v>737</v>
      </c>
      <c r="F3115" s="2">
        <v>1276.9447354584599</v>
      </c>
    </row>
    <row r="3116" spans="1:6">
      <c r="A3116" t="s">
        <v>172</v>
      </c>
      <c r="B3116">
        <v>3421</v>
      </c>
      <c r="C3116" t="s">
        <v>201</v>
      </c>
      <c r="D3116">
        <v>2024</v>
      </c>
      <c r="E3116" t="s">
        <v>740</v>
      </c>
      <c r="F3116" s="2">
        <v>2684.39160544991</v>
      </c>
    </row>
    <row r="3117" spans="1:6">
      <c r="A3117" t="s">
        <v>172</v>
      </c>
      <c r="B3117">
        <v>3421</v>
      </c>
      <c r="C3117" t="s">
        <v>201</v>
      </c>
      <c r="D3117">
        <v>2024</v>
      </c>
      <c r="E3117" t="s">
        <v>745</v>
      </c>
      <c r="F3117" s="2">
        <v>0</v>
      </c>
    </row>
    <row r="3118" spans="1:6">
      <c r="A3118" t="s">
        <v>172</v>
      </c>
      <c r="B3118">
        <v>3422</v>
      </c>
      <c r="C3118" t="s">
        <v>203</v>
      </c>
      <c r="D3118">
        <v>2009</v>
      </c>
      <c r="E3118" t="s">
        <v>736</v>
      </c>
      <c r="F3118" s="2">
        <v>925.38359577070901</v>
      </c>
    </row>
    <row r="3119" spans="1:6">
      <c r="A3119" t="s">
        <v>172</v>
      </c>
      <c r="B3119">
        <v>3422</v>
      </c>
      <c r="C3119" t="s">
        <v>203</v>
      </c>
      <c r="D3119">
        <v>2009</v>
      </c>
      <c r="E3119" t="s">
        <v>737</v>
      </c>
      <c r="F3119" s="2">
        <v>955.92639213605503</v>
      </c>
    </row>
    <row r="3120" spans="1:6">
      <c r="A3120" t="s">
        <v>172</v>
      </c>
      <c r="B3120">
        <v>3422</v>
      </c>
      <c r="C3120" t="s">
        <v>203</v>
      </c>
      <c r="D3120">
        <v>2009</v>
      </c>
      <c r="E3120" t="s">
        <v>744</v>
      </c>
      <c r="F3120" s="2">
        <v>0</v>
      </c>
    </row>
    <row r="3121" spans="1:6">
      <c r="A3121" t="s">
        <v>172</v>
      </c>
      <c r="B3121">
        <v>3422</v>
      </c>
      <c r="C3121" t="s">
        <v>203</v>
      </c>
      <c r="D3121">
        <v>2009</v>
      </c>
      <c r="E3121" t="s">
        <v>740</v>
      </c>
      <c r="F3121" s="2">
        <v>2994.6400104895702</v>
      </c>
    </row>
    <row r="3122" spans="1:6">
      <c r="A3122" t="s">
        <v>172</v>
      </c>
      <c r="B3122">
        <v>3422</v>
      </c>
      <c r="C3122" t="s">
        <v>203</v>
      </c>
      <c r="D3122">
        <v>2009</v>
      </c>
      <c r="E3122" t="s">
        <v>745</v>
      </c>
      <c r="F3122" s="2">
        <v>0</v>
      </c>
    </row>
    <row r="3123" spans="1:6">
      <c r="A3123" t="s">
        <v>172</v>
      </c>
      <c r="B3123">
        <v>3422</v>
      </c>
      <c r="C3123" t="s">
        <v>203</v>
      </c>
      <c r="D3123">
        <v>2011</v>
      </c>
      <c r="E3123" t="s">
        <v>742</v>
      </c>
      <c r="F3123" s="2">
        <v>4138.0119136772901</v>
      </c>
    </row>
    <row r="3124" spans="1:6">
      <c r="A3124" t="s">
        <v>172</v>
      </c>
      <c r="B3124">
        <v>3422</v>
      </c>
      <c r="C3124" t="s">
        <v>203</v>
      </c>
      <c r="D3124">
        <v>2011</v>
      </c>
      <c r="E3124" t="s">
        <v>741</v>
      </c>
      <c r="F3124" s="2">
        <v>12989.5864197724</v>
      </c>
    </row>
    <row r="3125" spans="1:6">
      <c r="A3125" t="s">
        <v>172</v>
      </c>
      <c r="B3125">
        <v>3422</v>
      </c>
      <c r="C3125" t="s">
        <v>203</v>
      </c>
      <c r="D3125">
        <v>2013</v>
      </c>
      <c r="E3125" t="s">
        <v>743</v>
      </c>
      <c r="F3125" s="2">
        <v>0</v>
      </c>
    </row>
    <row r="3126" spans="1:6">
      <c r="A3126" t="s">
        <v>172</v>
      </c>
      <c r="B3126">
        <v>3422</v>
      </c>
      <c r="C3126" t="s">
        <v>203</v>
      </c>
      <c r="D3126">
        <v>2015</v>
      </c>
      <c r="E3126" t="s">
        <v>736</v>
      </c>
      <c r="F3126" s="2">
        <v>711.52142730165099</v>
      </c>
    </row>
    <row r="3127" spans="1:6">
      <c r="A3127" t="s">
        <v>172</v>
      </c>
      <c r="B3127">
        <v>3422</v>
      </c>
      <c r="C3127" t="s">
        <v>203</v>
      </c>
      <c r="D3127">
        <v>2015</v>
      </c>
      <c r="E3127" t="s">
        <v>737</v>
      </c>
      <c r="F3127" s="2">
        <v>1078.0426487124701</v>
      </c>
    </row>
    <row r="3128" spans="1:6">
      <c r="A3128" t="s">
        <v>172</v>
      </c>
      <c r="B3128">
        <v>3422</v>
      </c>
      <c r="C3128" t="s">
        <v>203</v>
      </c>
      <c r="D3128">
        <v>2015</v>
      </c>
      <c r="E3128" t="s">
        <v>738</v>
      </c>
      <c r="F3128" s="2">
        <v>0</v>
      </c>
    </row>
    <row r="3129" spans="1:6">
      <c r="A3129" t="s">
        <v>172</v>
      </c>
      <c r="B3129">
        <v>3422</v>
      </c>
      <c r="C3129" t="s">
        <v>203</v>
      </c>
      <c r="D3129">
        <v>2015</v>
      </c>
      <c r="E3129" t="s">
        <v>739</v>
      </c>
      <c r="F3129" s="2">
        <v>7496.75647921377</v>
      </c>
    </row>
    <row r="3130" spans="1:6">
      <c r="A3130" t="s">
        <v>172</v>
      </c>
      <c r="B3130">
        <v>3422</v>
      </c>
      <c r="C3130" t="s">
        <v>203</v>
      </c>
      <c r="D3130">
        <v>2015</v>
      </c>
      <c r="E3130" t="s">
        <v>740</v>
      </c>
      <c r="F3130" s="2">
        <v>1174.0663929229399</v>
      </c>
    </row>
    <row r="3131" spans="1:6">
      <c r="A3131" t="s">
        <v>172</v>
      </c>
      <c r="B3131">
        <v>3422</v>
      </c>
      <c r="C3131" t="s">
        <v>203</v>
      </c>
      <c r="D3131">
        <v>2016</v>
      </c>
      <c r="E3131" t="s">
        <v>744</v>
      </c>
      <c r="F3131" s="2">
        <v>0</v>
      </c>
    </row>
    <row r="3132" spans="1:6">
      <c r="A3132" t="s">
        <v>172</v>
      </c>
      <c r="B3132">
        <v>3422</v>
      </c>
      <c r="C3132" t="s">
        <v>203</v>
      </c>
      <c r="D3132">
        <v>2017</v>
      </c>
      <c r="E3132" t="s">
        <v>742</v>
      </c>
      <c r="F3132" s="2">
        <v>3937.3985164588798</v>
      </c>
    </row>
    <row r="3133" spans="1:6">
      <c r="A3133" t="s">
        <v>172</v>
      </c>
      <c r="B3133">
        <v>3422</v>
      </c>
      <c r="C3133" t="s">
        <v>203</v>
      </c>
      <c r="D3133">
        <v>2018</v>
      </c>
      <c r="E3133" t="s">
        <v>738</v>
      </c>
      <c r="F3133" s="2">
        <v>0</v>
      </c>
    </row>
    <row r="3134" spans="1:6">
      <c r="A3134" t="s">
        <v>172</v>
      </c>
      <c r="B3134">
        <v>3422</v>
      </c>
      <c r="C3134" t="s">
        <v>203</v>
      </c>
      <c r="D3134">
        <v>2018</v>
      </c>
      <c r="E3134" t="s">
        <v>739</v>
      </c>
      <c r="F3134" s="2">
        <v>6970.8983781093502</v>
      </c>
    </row>
    <row r="3135" spans="1:6">
      <c r="A3135" t="s">
        <v>172</v>
      </c>
      <c r="B3135">
        <v>3422</v>
      </c>
      <c r="C3135" t="s">
        <v>203</v>
      </c>
      <c r="D3135">
        <v>2018</v>
      </c>
      <c r="E3135" t="s">
        <v>740</v>
      </c>
      <c r="F3135" s="2">
        <v>691.76478299820201</v>
      </c>
    </row>
    <row r="3136" spans="1:6">
      <c r="A3136" t="s">
        <v>172</v>
      </c>
      <c r="B3136">
        <v>3422</v>
      </c>
      <c r="C3136" t="s">
        <v>203</v>
      </c>
      <c r="D3136">
        <v>2018</v>
      </c>
      <c r="E3136" t="s">
        <v>741</v>
      </c>
      <c r="F3136" s="2">
        <v>12476.9419208157</v>
      </c>
    </row>
    <row r="3137" spans="1:6">
      <c r="A3137" t="s">
        <v>172</v>
      </c>
      <c r="B3137">
        <v>3422</v>
      </c>
      <c r="C3137" t="s">
        <v>203</v>
      </c>
      <c r="D3137">
        <v>2019</v>
      </c>
      <c r="E3137" t="s">
        <v>744</v>
      </c>
      <c r="F3137" s="2">
        <v>0</v>
      </c>
    </row>
    <row r="3138" spans="1:6">
      <c r="A3138" t="s">
        <v>172</v>
      </c>
      <c r="B3138">
        <v>3422</v>
      </c>
      <c r="C3138" t="s">
        <v>203</v>
      </c>
      <c r="D3138">
        <v>2019</v>
      </c>
      <c r="E3138" t="s">
        <v>745</v>
      </c>
      <c r="F3138" s="2">
        <v>0</v>
      </c>
    </row>
    <row r="3139" spans="1:6">
      <c r="A3139" t="s">
        <v>172</v>
      </c>
      <c r="B3139">
        <v>3422</v>
      </c>
      <c r="C3139" t="s">
        <v>203</v>
      </c>
      <c r="D3139">
        <v>2020</v>
      </c>
      <c r="E3139" t="s">
        <v>743</v>
      </c>
      <c r="F3139" s="2">
        <v>0</v>
      </c>
    </row>
    <row r="3140" spans="1:6">
      <c r="A3140" t="s">
        <v>172</v>
      </c>
      <c r="B3140">
        <v>3422</v>
      </c>
      <c r="C3140" t="s">
        <v>203</v>
      </c>
      <c r="D3140">
        <v>2021</v>
      </c>
      <c r="E3140" t="s">
        <v>738</v>
      </c>
      <c r="F3140" s="2">
        <v>0</v>
      </c>
    </row>
    <row r="3141" spans="1:6">
      <c r="A3141" t="s">
        <v>172</v>
      </c>
      <c r="B3141">
        <v>3422</v>
      </c>
      <c r="C3141" t="s">
        <v>203</v>
      </c>
      <c r="D3141">
        <v>2021</v>
      </c>
      <c r="E3141" t="s">
        <v>739</v>
      </c>
      <c r="F3141" s="2">
        <v>6384.1915736586197</v>
      </c>
    </row>
    <row r="3142" spans="1:6">
      <c r="A3142" t="s">
        <v>172</v>
      </c>
      <c r="B3142">
        <v>3422</v>
      </c>
      <c r="C3142" t="s">
        <v>203</v>
      </c>
      <c r="D3142">
        <v>2021</v>
      </c>
      <c r="E3142" t="s">
        <v>741</v>
      </c>
      <c r="F3142" s="2">
        <v>11930.817160946899</v>
      </c>
    </row>
    <row r="3143" spans="1:6">
      <c r="A3143" t="s">
        <v>172</v>
      </c>
      <c r="B3143">
        <v>3422</v>
      </c>
      <c r="C3143" t="s">
        <v>203</v>
      </c>
      <c r="D3143">
        <v>2022</v>
      </c>
      <c r="E3143" t="s">
        <v>736</v>
      </c>
      <c r="F3143" s="2">
        <v>679.47388847449395</v>
      </c>
    </row>
    <row r="3144" spans="1:6">
      <c r="A3144" t="s">
        <v>172</v>
      </c>
      <c r="B3144">
        <v>3422</v>
      </c>
      <c r="C3144" t="s">
        <v>203</v>
      </c>
      <c r="D3144">
        <v>2022</v>
      </c>
      <c r="E3144" t="s">
        <v>737</v>
      </c>
      <c r="F3144" s="2">
        <v>789.97898591103694</v>
      </c>
    </row>
    <row r="3145" spans="1:6">
      <c r="A3145" t="s">
        <v>172</v>
      </c>
      <c r="B3145">
        <v>3422</v>
      </c>
      <c r="C3145" t="s">
        <v>203</v>
      </c>
      <c r="D3145">
        <v>2022</v>
      </c>
      <c r="E3145" t="s">
        <v>744</v>
      </c>
      <c r="F3145" s="2">
        <v>0</v>
      </c>
    </row>
    <row r="3146" spans="1:6">
      <c r="A3146" t="s">
        <v>172</v>
      </c>
      <c r="B3146">
        <v>3422</v>
      </c>
      <c r="C3146" t="s">
        <v>203</v>
      </c>
      <c r="D3146">
        <v>2022</v>
      </c>
      <c r="E3146" t="s">
        <v>745</v>
      </c>
      <c r="F3146" s="2">
        <v>0</v>
      </c>
    </row>
    <row r="3147" spans="1:6">
      <c r="A3147" t="s">
        <v>172</v>
      </c>
      <c r="B3147">
        <v>3422</v>
      </c>
      <c r="C3147" t="s">
        <v>203</v>
      </c>
      <c r="D3147">
        <v>2023</v>
      </c>
      <c r="E3147" t="s">
        <v>743</v>
      </c>
      <c r="F3147" s="2">
        <v>0</v>
      </c>
    </row>
    <row r="3148" spans="1:6">
      <c r="A3148" t="s">
        <v>172</v>
      </c>
      <c r="B3148">
        <v>3422</v>
      </c>
      <c r="C3148" t="s">
        <v>203</v>
      </c>
      <c r="D3148">
        <v>2024</v>
      </c>
      <c r="E3148" t="s">
        <v>742</v>
      </c>
      <c r="F3148" s="2">
        <v>2081.25583530225</v>
      </c>
    </row>
    <row r="3149" spans="1:6">
      <c r="A3149" t="s">
        <v>172</v>
      </c>
      <c r="B3149">
        <v>3422</v>
      </c>
      <c r="C3149" t="s">
        <v>203</v>
      </c>
      <c r="D3149">
        <v>2024</v>
      </c>
      <c r="E3149" t="s">
        <v>739</v>
      </c>
      <c r="F3149" s="2">
        <v>5949.8915054379104</v>
      </c>
    </row>
    <row r="3150" spans="1:6">
      <c r="A3150" t="s">
        <v>172</v>
      </c>
      <c r="B3150">
        <v>3422</v>
      </c>
      <c r="C3150" t="s">
        <v>203</v>
      </c>
      <c r="D3150">
        <v>2024</v>
      </c>
      <c r="E3150" t="s">
        <v>741</v>
      </c>
      <c r="F3150" s="2">
        <v>11395.411427691801</v>
      </c>
    </row>
    <row r="3151" spans="1:6">
      <c r="A3151" t="s">
        <v>172</v>
      </c>
      <c r="B3151">
        <v>3423</v>
      </c>
      <c r="C3151" t="s">
        <v>205</v>
      </c>
      <c r="D3151">
        <v>2009</v>
      </c>
      <c r="E3151" t="s">
        <v>738</v>
      </c>
      <c r="F3151" s="2">
        <v>0</v>
      </c>
    </row>
    <row r="3152" spans="1:6">
      <c r="A3152" t="s">
        <v>172</v>
      </c>
      <c r="B3152">
        <v>3423</v>
      </c>
      <c r="C3152" t="s">
        <v>205</v>
      </c>
      <c r="D3152">
        <v>2009</v>
      </c>
      <c r="E3152" t="s">
        <v>739</v>
      </c>
      <c r="F3152" s="2">
        <v>11391.5641161557</v>
      </c>
    </row>
    <row r="3153" spans="1:6">
      <c r="A3153" t="s">
        <v>172</v>
      </c>
      <c r="B3153">
        <v>3423</v>
      </c>
      <c r="C3153" t="s">
        <v>205</v>
      </c>
      <c r="D3153">
        <v>2009</v>
      </c>
      <c r="E3153" t="s">
        <v>741</v>
      </c>
      <c r="F3153" s="2">
        <v>21631.1493013488</v>
      </c>
    </row>
    <row r="3154" spans="1:6">
      <c r="A3154" t="s">
        <v>172</v>
      </c>
      <c r="B3154">
        <v>3423</v>
      </c>
      <c r="C3154" t="s">
        <v>205</v>
      </c>
      <c r="D3154">
        <v>2011</v>
      </c>
      <c r="E3154" t="s">
        <v>743</v>
      </c>
      <c r="F3154" s="2">
        <v>0</v>
      </c>
    </row>
    <row r="3155" spans="1:6">
      <c r="A3155" t="s">
        <v>172</v>
      </c>
      <c r="B3155">
        <v>3423</v>
      </c>
      <c r="C3155" t="s">
        <v>205</v>
      </c>
      <c r="D3155">
        <v>2013</v>
      </c>
      <c r="E3155" t="s">
        <v>736</v>
      </c>
      <c r="F3155" s="2">
        <v>1938.7541571045199</v>
      </c>
    </row>
    <row r="3156" spans="1:6">
      <c r="A3156" t="s">
        <v>172</v>
      </c>
      <c r="B3156">
        <v>3423</v>
      </c>
      <c r="C3156" t="s">
        <v>205</v>
      </c>
      <c r="D3156">
        <v>2013</v>
      </c>
      <c r="E3156" t="s">
        <v>737</v>
      </c>
      <c r="F3156" s="2">
        <v>1667.48626704347</v>
      </c>
    </row>
    <row r="3157" spans="1:6">
      <c r="A3157" t="s">
        <v>172</v>
      </c>
      <c r="B3157">
        <v>3423</v>
      </c>
      <c r="C3157" t="s">
        <v>205</v>
      </c>
      <c r="D3157">
        <v>2013</v>
      </c>
      <c r="E3157" t="s">
        <v>740</v>
      </c>
      <c r="F3157" s="2">
        <v>1593.68227514152</v>
      </c>
    </row>
    <row r="3158" spans="1:6">
      <c r="A3158" t="s">
        <v>172</v>
      </c>
      <c r="B3158">
        <v>3423</v>
      </c>
      <c r="C3158" t="s">
        <v>205</v>
      </c>
      <c r="D3158">
        <v>2013</v>
      </c>
      <c r="E3158" t="s">
        <v>745</v>
      </c>
      <c r="F3158" s="2">
        <v>0</v>
      </c>
    </row>
    <row r="3159" spans="1:6">
      <c r="A3159" t="s">
        <v>172</v>
      </c>
      <c r="B3159">
        <v>3423</v>
      </c>
      <c r="C3159" t="s">
        <v>205</v>
      </c>
      <c r="D3159">
        <v>2015</v>
      </c>
      <c r="E3159" t="s">
        <v>742</v>
      </c>
      <c r="F3159" s="2">
        <v>2938.3197511614699</v>
      </c>
    </row>
    <row r="3160" spans="1:6">
      <c r="A3160" t="s">
        <v>172</v>
      </c>
      <c r="B3160">
        <v>3423</v>
      </c>
      <c r="C3160" t="s">
        <v>205</v>
      </c>
      <c r="D3160">
        <v>2016</v>
      </c>
      <c r="E3160" t="s">
        <v>736</v>
      </c>
      <c r="F3160" s="2">
        <v>1693.4899530015</v>
      </c>
    </row>
    <row r="3161" spans="1:6">
      <c r="A3161" t="s">
        <v>172</v>
      </c>
      <c r="B3161">
        <v>3423</v>
      </c>
      <c r="C3161" t="s">
        <v>205</v>
      </c>
      <c r="D3161">
        <v>2016</v>
      </c>
      <c r="E3161" t="s">
        <v>737</v>
      </c>
      <c r="F3161" s="2">
        <v>1402.59655625037</v>
      </c>
    </row>
    <row r="3162" spans="1:6">
      <c r="A3162" t="s">
        <v>172</v>
      </c>
      <c r="B3162">
        <v>3423</v>
      </c>
      <c r="C3162" t="s">
        <v>205</v>
      </c>
      <c r="D3162">
        <v>2016</v>
      </c>
      <c r="E3162" t="s">
        <v>738</v>
      </c>
      <c r="F3162" s="2">
        <v>0</v>
      </c>
    </row>
    <row r="3163" spans="1:6">
      <c r="A3163" t="s">
        <v>172</v>
      </c>
      <c r="B3163">
        <v>3423</v>
      </c>
      <c r="C3163" t="s">
        <v>205</v>
      </c>
      <c r="D3163">
        <v>2016</v>
      </c>
      <c r="E3163" t="s">
        <v>739</v>
      </c>
      <c r="F3163" s="2">
        <v>12394.478140204001</v>
      </c>
    </row>
    <row r="3164" spans="1:6">
      <c r="A3164" t="s">
        <v>172</v>
      </c>
      <c r="B3164">
        <v>3423</v>
      </c>
      <c r="C3164" t="s">
        <v>205</v>
      </c>
      <c r="D3164">
        <v>2016</v>
      </c>
      <c r="E3164" t="s">
        <v>740</v>
      </c>
      <c r="F3164" s="2">
        <v>1639.09428924846</v>
      </c>
    </row>
    <row r="3165" spans="1:6">
      <c r="A3165" t="s">
        <v>172</v>
      </c>
      <c r="B3165">
        <v>3423</v>
      </c>
      <c r="C3165" t="s">
        <v>205</v>
      </c>
      <c r="D3165">
        <v>2017</v>
      </c>
      <c r="E3165" t="s">
        <v>744</v>
      </c>
      <c r="F3165" s="2">
        <v>0</v>
      </c>
    </row>
    <row r="3166" spans="1:6">
      <c r="A3166" t="s">
        <v>172</v>
      </c>
      <c r="B3166">
        <v>3423</v>
      </c>
      <c r="C3166" t="s">
        <v>205</v>
      </c>
      <c r="D3166">
        <v>2018</v>
      </c>
      <c r="E3166" t="s">
        <v>742</v>
      </c>
      <c r="F3166" s="2">
        <v>2731.57677664837</v>
      </c>
    </row>
    <row r="3167" spans="1:6">
      <c r="A3167" t="s">
        <v>172</v>
      </c>
      <c r="B3167">
        <v>3423</v>
      </c>
      <c r="C3167" t="s">
        <v>205</v>
      </c>
      <c r="D3167">
        <v>2019</v>
      </c>
      <c r="E3167" t="s">
        <v>738</v>
      </c>
      <c r="F3167" s="2">
        <v>0</v>
      </c>
    </row>
    <row r="3168" spans="1:6">
      <c r="A3168" t="s">
        <v>172</v>
      </c>
      <c r="B3168">
        <v>3423</v>
      </c>
      <c r="C3168" t="s">
        <v>205</v>
      </c>
      <c r="D3168">
        <v>2019</v>
      </c>
      <c r="E3168" t="s">
        <v>739</v>
      </c>
      <c r="F3168" s="2">
        <v>11973.940595911599</v>
      </c>
    </row>
    <row r="3169" spans="1:6">
      <c r="A3169" t="s">
        <v>172</v>
      </c>
      <c r="B3169">
        <v>3423</v>
      </c>
      <c r="C3169" t="s">
        <v>205</v>
      </c>
      <c r="D3169">
        <v>2019</v>
      </c>
      <c r="E3169" t="s">
        <v>740</v>
      </c>
      <c r="F3169" s="2">
        <v>1207.4922555980199</v>
      </c>
    </row>
    <row r="3170" spans="1:6">
      <c r="A3170" t="s">
        <v>172</v>
      </c>
      <c r="B3170">
        <v>3423</v>
      </c>
      <c r="C3170" t="s">
        <v>205</v>
      </c>
      <c r="D3170">
        <v>2019</v>
      </c>
      <c r="E3170" t="s">
        <v>741</v>
      </c>
      <c r="F3170" s="2">
        <v>21539.234866522998</v>
      </c>
    </row>
    <row r="3171" spans="1:6">
      <c r="A3171" t="s">
        <v>172</v>
      </c>
      <c r="B3171">
        <v>3423</v>
      </c>
      <c r="C3171" t="s">
        <v>205</v>
      </c>
      <c r="D3171">
        <v>2020</v>
      </c>
      <c r="E3171" t="s">
        <v>744</v>
      </c>
      <c r="F3171" s="2">
        <v>0</v>
      </c>
    </row>
    <row r="3172" spans="1:6">
      <c r="A3172" t="s">
        <v>172</v>
      </c>
      <c r="B3172">
        <v>3423</v>
      </c>
      <c r="C3172" t="s">
        <v>205</v>
      </c>
      <c r="D3172">
        <v>2020</v>
      </c>
      <c r="E3172" t="s">
        <v>745</v>
      </c>
      <c r="F3172" s="2">
        <v>0</v>
      </c>
    </row>
    <row r="3173" spans="1:6">
      <c r="A3173" t="s">
        <v>172</v>
      </c>
      <c r="B3173">
        <v>3423</v>
      </c>
      <c r="C3173" t="s">
        <v>205</v>
      </c>
      <c r="D3173">
        <v>2021</v>
      </c>
      <c r="E3173" t="s">
        <v>743</v>
      </c>
      <c r="F3173" s="2">
        <v>0</v>
      </c>
    </row>
    <row r="3174" spans="1:6">
      <c r="A3174" t="s">
        <v>172</v>
      </c>
      <c r="B3174">
        <v>3423</v>
      </c>
      <c r="C3174" t="s">
        <v>205</v>
      </c>
      <c r="D3174">
        <v>2022</v>
      </c>
      <c r="E3174" t="s">
        <v>738</v>
      </c>
      <c r="F3174" s="2">
        <v>0</v>
      </c>
    </row>
    <row r="3175" spans="1:6">
      <c r="A3175" t="s">
        <v>172</v>
      </c>
      <c r="B3175">
        <v>3423</v>
      </c>
      <c r="C3175" t="s">
        <v>205</v>
      </c>
      <c r="D3175">
        <v>2022</v>
      </c>
      <c r="E3175" t="s">
        <v>739</v>
      </c>
      <c r="F3175" s="2">
        <v>10517.9296109224</v>
      </c>
    </row>
    <row r="3176" spans="1:6">
      <c r="A3176" t="s">
        <v>172</v>
      </c>
      <c r="B3176">
        <v>3423</v>
      </c>
      <c r="C3176" t="s">
        <v>205</v>
      </c>
      <c r="D3176">
        <v>2022</v>
      </c>
      <c r="E3176" t="s">
        <v>741</v>
      </c>
      <c r="F3176" s="2">
        <v>22649.983427519201</v>
      </c>
    </row>
    <row r="3177" spans="1:6">
      <c r="A3177" t="s">
        <v>172</v>
      </c>
      <c r="B3177">
        <v>3423</v>
      </c>
      <c r="C3177" t="s">
        <v>205</v>
      </c>
      <c r="D3177">
        <v>2023</v>
      </c>
      <c r="E3177" t="s">
        <v>736</v>
      </c>
      <c r="F3177" s="2">
        <v>1116.6650349178401</v>
      </c>
    </row>
    <row r="3178" spans="1:6">
      <c r="A3178" t="s">
        <v>172</v>
      </c>
      <c r="B3178">
        <v>3423</v>
      </c>
      <c r="C3178" t="s">
        <v>205</v>
      </c>
      <c r="D3178">
        <v>2023</v>
      </c>
      <c r="E3178" t="s">
        <v>737</v>
      </c>
      <c r="F3178" s="2">
        <v>840.42616690869795</v>
      </c>
    </row>
    <row r="3179" spans="1:6">
      <c r="A3179" t="s">
        <v>172</v>
      </c>
      <c r="B3179">
        <v>3423</v>
      </c>
      <c r="C3179" t="s">
        <v>205</v>
      </c>
      <c r="D3179">
        <v>2023</v>
      </c>
      <c r="E3179" t="s">
        <v>744</v>
      </c>
      <c r="F3179" s="2">
        <v>0</v>
      </c>
    </row>
    <row r="3180" spans="1:6">
      <c r="A3180" t="s">
        <v>172</v>
      </c>
      <c r="B3180">
        <v>3423</v>
      </c>
      <c r="C3180" t="s">
        <v>205</v>
      </c>
      <c r="D3180">
        <v>2023</v>
      </c>
      <c r="E3180" t="s">
        <v>745</v>
      </c>
      <c r="F3180" s="2">
        <v>0</v>
      </c>
    </row>
    <row r="3181" spans="1:6">
      <c r="A3181" t="s">
        <v>172</v>
      </c>
      <c r="B3181">
        <v>3423</v>
      </c>
      <c r="C3181" t="s">
        <v>205</v>
      </c>
      <c r="D3181">
        <v>2024</v>
      </c>
      <c r="E3181" t="s">
        <v>743</v>
      </c>
      <c r="F3181" s="2">
        <v>0</v>
      </c>
    </row>
    <row r="3182" spans="1:6">
      <c r="A3182" t="s">
        <v>172</v>
      </c>
      <c r="B3182">
        <v>3424</v>
      </c>
      <c r="C3182" t="s">
        <v>207</v>
      </c>
      <c r="D3182">
        <v>2009</v>
      </c>
      <c r="E3182" t="s">
        <v>743</v>
      </c>
      <c r="F3182" s="2">
        <v>0</v>
      </c>
    </row>
    <row r="3183" spans="1:6">
      <c r="A3183" t="s">
        <v>172</v>
      </c>
      <c r="B3183">
        <v>3424</v>
      </c>
      <c r="C3183" t="s">
        <v>207</v>
      </c>
      <c r="D3183">
        <v>2011</v>
      </c>
      <c r="E3183" t="s">
        <v>736</v>
      </c>
      <c r="F3183" s="2">
        <v>297.65890934078197</v>
      </c>
    </row>
    <row r="3184" spans="1:6">
      <c r="A3184" t="s">
        <v>172</v>
      </c>
      <c r="B3184">
        <v>3424</v>
      </c>
      <c r="C3184" t="s">
        <v>207</v>
      </c>
      <c r="D3184">
        <v>2011</v>
      </c>
      <c r="E3184" t="s">
        <v>737</v>
      </c>
      <c r="F3184" s="2">
        <v>1087.54376567534</v>
      </c>
    </row>
    <row r="3185" spans="1:6">
      <c r="A3185" t="s">
        <v>172</v>
      </c>
      <c r="B3185">
        <v>3424</v>
      </c>
      <c r="C3185" t="s">
        <v>207</v>
      </c>
      <c r="D3185">
        <v>2011</v>
      </c>
      <c r="E3185" t="s">
        <v>744</v>
      </c>
      <c r="F3185" s="2">
        <v>0</v>
      </c>
    </row>
    <row r="3186" spans="1:6">
      <c r="A3186" t="s">
        <v>172</v>
      </c>
      <c r="B3186">
        <v>3424</v>
      </c>
      <c r="C3186" t="s">
        <v>207</v>
      </c>
      <c r="D3186">
        <v>2011</v>
      </c>
      <c r="E3186" t="s">
        <v>745</v>
      </c>
      <c r="F3186" s="2">
        <v>0</v>
      </c>
    </row>
    <row r="3187" spans="1:6">
      <c r="A3187" t="s">
        <v>172</v>
      </c>
      <c r="B3187">
        <v>3424</v>
      </c>
      <c r="C3187" t="s">
        <v>207</v>
      </c>
      <c r="D3187">
        <v>2013</v>
      </c>
      <c r="E3187" t="s">
        <v>742</v>
      </c>
      <c r="F3187" s="2">
        <v>2665.7362254140598</v>
      </c>
    </row>
    <row r="3188" spans="1:6">
      <c r="A3188" t="s">
        <v>172</v>
      </c>
      <c r="B3188">
        <v>3424</v>
      </c>
      <c r="C3188" t="s">
        <v>207</v>
      </c>
      <c r="D3188">
        <v>2013</v>
      </c>
      <c r="E3188" t="s">
        <v>738</v>
      </c>
      <c r="F3188" s="2">
        <v>0</v>
      </c>
    </row>
    <row r="3189" spans="1:6">
      <c r="A3189" t="s">
        <v>172</v>
      </c>
      <c r="B3189">
        <v>3424</v>
      </c>
      <c r="C3189" t="s">
        <v>207</v>
      </c>
      <c r="D3189">
        <v>2013</v>
      </c>
      <c r="E3189" t="s">
        <v>739</v>
      </c>
      <c r="F3189" s="2">
        <v>11900.996645515799</v>
      </c>
    </row>
    <row r="3190" spans="1:6">
      <c r="A3190" t="s">
        <v>172</v>
      </c>
      <c r="B3190">
        <v>3424</v>
      </c>
      <c r="C3190" t="s">
        <v>207</v>
      </c>
      <c r="D3190">
        <v>2013</v>
      </c>
      <c r="E3190" t="s">
        <v>741</v>
      </c>
      <c r="F3190" s="2">
        <v>14887.747363299501</v>
      </c>
    </row>
    <row r="3191" spans="1:6">
      <c r="A3191" t="s">
        <v>172</v>
      </c>
      <c r="B3191">
        <v>3424</v>
      </c>
      <c r="C3191" t="s">
        <v>207</v>
      </c>
      <c r="D3191">
        <v>2015</v>
      </c>
      <c r="E3191" t="s">
        <v>743</v>
      </c>
      <c r="F3191" s="2">
        <v>0</v>
      </c>
    </row>
    <row r="3192" spans="1:6">
      <c r="A3192" t="s">
        <v>172</v>
      </c>
      <c r="B3192">
        <v>3424</v>
      </c>
      <c r="C3192" t="s">
        <v>207</v>
      </c>
      <c r="D3192">
        <v>2016</v>
      </c>
      <c r="E3192" t="s">
        <v>742</v>
      </c>
      <c r="F3192" s="2">
        <v>1955.00549710004</v>
      </c>
    </row>
    <row r="3193" spans="1:6">
      <c r="A3193" t="s">
        <v>172</v>
      </c>
      <c r="B3193">
        <v>3424</v>
      </c>
      <c r="C3193" t="s">
        <v>207</v>
      </c>
      <c r="D3193">
        <v>2016</v>
      </c>
      <c r="E3193" t="s">
        <v>741</v>
      </c>
      <c r="F3193" s="2">
        <v>14520.229663837201</v>
      </c>
    </row>
    <row r="3194" spans="1:6">
      <c r="A3194" t="s">
        <v>172</v>
      </c>
      <c r="B3194">
        <v>3424</v>
      </c>
      <c r="C3194" t="s">
        <v>207</v>
      </c>
      <c r="D3194">
        <v>2017</v>
      </c>
      <c r="E3194" t="s">
        <v>736</v>
      </c>
      <c r="F3194" s="2">
        <v>189.752946990949</v>
      </c>
    </row>
    <row r="3195" spans="1:6">
      <c r="A3195" t="s">
        <v>172</v>
      </c>
      <c r="B3195">
        <v>3424</v>
      </c>
      <c r="C3195" t="s">
        <v>207</v>
      </c>
      <c r="D3195">
        <v>2017</v>
      </c>
      <c r="E3195" t="s">
        <v>737</v>
      </c>
      <c r="F3195" s="2">
        <v>869.03826755443697</v>
      </c>
    </row>
    <row r="3196" spans="1:6">
      <c r="A3196" t="s">
        <v>172</v>
      </c>
      <c r="B3196">
        <v>3424</v>
      </c>
      <c r="C3196" t="s">
        <v>207</v>
      </c>
      <c r="D3196">
        <v>2017</v>
      </c>
      <c r="E3196" t="s">
        <v>740</v>
      </c>
      <c r="F3196" s="2">
        <v>641.48776387949101</v>
      </c>
    </row>
    <row r="3197" spans="1:6">
      <c r="A3197" t="s">
        <v>172</v>
      </c>
      <c r="B3197">
        <v>3424</v>
      </c>
      <c r="C3197" t="s">
        <v>207</v>
      </c>
      <c r="D3197">
        <v>2019</v>
      </c>
      <c r="E3197" t="s">
        <v>742</v>
      </c>
      <c r="F3197" s="2">
        <v>1881.6215171661599</v>
      </c>
    </row>
    <row r="3198" spans="1:6">
      <c r="A3198" t="s">
        <v>172</v>
      </c>
      <c r="B3198">
        <v>3424</v>
      </c>
      <c r="C3198" t="s">
        <v>207</v>
      </c>
      <c r="D3198">
        <v>2020</v>
      </c>
      <c r="E3198" t="s">
        <v>736</v>
      </c>
      <c r="F3198" s="2">
        <v>204.58705560556299</v>
      </c>
    </row>
    <row r="3199" spans="1:6">
      <c r="A3199" t="s">
        <v>172</v>
      </c>
      <c r="B3199">
        <v>3424</v>
      </c>
      <c r="C3199" t="s">
        <v>207</v>
      </c>
      <c r="D3199">
        <v>2020</v>
      </c>
      <c r="E3199" t="s">
        <v>737</v>
      </c>
      <c r="F3199" s="2">
        <v>696.16451309934803</v>
      </c>
    </row>
    <row r="3200" spans="1:6">
      <c r="A3200" t="s">
        <v>172</v>
      </c>
      <c r="B3200">
        <v>3424</v>
      </c>
      <c r="C3200" t="s">
        <v>207</v>
      </c>
      <c r="D3200">
        <v>2020</v>
      </c>
      <c r="E3200" t="s">
        <v>738</v>
      </c>
      <c r="F3200" s="2">
        <v>0</v>
      </c>
    </row>
    <row r="3201" spans="1:6">
      <c r="A3201" t="s">
        <v>172</v>
      </c>
      <c r="B3201">
        <v>3424</v>
      </c>
      <c r="C3201" t="s">
        <v>207</v>
      </c>
      <c r="D3201">
        <v>2020</v>
      </c>
      <c r="E3201" t="s">
        <v>739</v>
      </c>
      <c r="F3201" s="2">
        <v>11945.2417357952</v>
      </c>
    </row>
    <row r="3202" spans="1:6">
      <c r="A3202" t="s">
        <v>172</v>
      </c>
      <c r="B3202">
        <v>3424</v>
      </c>
      <c r="C3202" t="s">
        <v>207</v>
      </c>
      <c r="D3202">
        <v>2020</v>
      </c>
      <c r="E3202" t="s">
        <v>740</v>
      </c>
      <c r="F3202" s="2">
        <v>807.37180035400502</v>
      </c>
    </row>
    <row r="3203" spans="1:6">
      <c r="A3203" t="s">
        <v>172</v>
      </c>
      <c r="B3203">
        <v>3424</v>
      </c>
      <c r="C3203" t="s">
        <v>207</v>
      </c>
      <c r="D3203">
        <v>2021</v>
      </c>
      <c r="E3203" t="s">
        <v>744</v>
      </c>
      <c r="F3203" s="2">
        <v>0</v>
      </c>
    </row>
    <row r="3204" spans="1:6">
      <c r="A3204" t="s">
        <v>172</v>
      </c>
      <c r="B3204">
        <v>3424</v>
      </c>
      <c r="C3204" t="s">
        <v>207</v>
      </c>
      <c r="D3204">
        <v>2021</v>
      </c>
      <c r="E3204" t="s">
        <v>745</v>
      </c>
      <c r="F3204" s="2">
        <v>0.28444535426690698</v>
      </c>
    </row>
    <row r="3205" spans="1:6">
      <c r="A3205" t="s">
        <v>172</v>
      </c>
      <c r="B3205">
        <v>3424</v>
      </c>
      <c r="C3205" t="s">
        <v>207</v>
      </c>
      <c r="D3205">
        <v>2022</v>
      </c>
      <c r="E3205" t="s">
        <v>742</v>
      </c>
      <c r="F3205" s="2">
        <v>1955.44085851198</v>
      </c>
    </row>
    <row r="3206" spans="1:6">
      <c r="A3206" t="s">
        <v>172</v>
      </c>
      <c r="B3206">
        <v>3424</v>
      </c>
      <c r="C3206" t="s">
        <v>207</v>
      </c>
      <c r="D3206">
        <v>2022</v>
      </c>
      <c r="E3206" t="s">
        <v>743</v>
      </c>
      <c r="F3206" s="2">
        <v>0</v>
      </c>
    </row>
    <row r="3207" spans="1:6">
      <c r="A3207" t="s">
        <v>172</v>
      </c>
      <c r="B3207">
        <v>3424</v>
      </c>
      <c r="C3207" t="s">
        <v>207</v>
      </c>
      <c r="D3207">
        <v>2023</v>
      </c>
      <c r="E3207" t="s">
        <v>739</v>
      </c>
      <c r="F3207" s="2">
        <v>10644.210263393001</v>
      </c>
    </row>
    <row r="3208" spans="1:6">
      <c r="A3208" t="s">
        <v>172</v>
      </c>
      <c r="B3208">
        <v>3424</v>
      </c>
      <c r="C3208" t="s">
        <v>207</v>
      </c>
      <c r="D3208">
        <v>2023</v>
      </c>
      <c r="E3208" t="s">
        <v>740</v>
      </c>
      <c r="F3208" s="2">
        <v>634.76111286448804</v>
      </c>
    </row>
    <row r="3209" spans="1:6">
      <c r="A3209" t="s">
        <v>172</v>
      </c>
      <c r="B3209">
        <v>3424</v>
      </c>
      <c r="C3209" t="s">
        <v>207</v>
      </c>
      <c r="D3209">
        <v>2023</v>
      </c>
      <c r="E3209" t="s">
        <v>741</v>
      </c>
      <c r="F3209" s="2">
        <v>13834.622623703701</v>
      </c>
    </row>
    <row r="3210" spans="1:6">
      <c r="A3210" t="s">
        <v>172</v>
      </c>
      <c r="B3210">
        <v>3424</v>
      </c>
      <c r="C3210" t="s">
        <v>207</v>
      </c>
      <c r="D3210">
        <v>2024</v>
      </c>
      <c r="E3210" t="s">
        <v>745</v>
      </c>
      <c r="F3210" s="2">
        <v>0</v>
      </c>
    </row>
    <row r="3211" spans="1:6">
      <c r="A3211" t="s">
        <v>172</v>
      </c>
      <c r="B3211">
        <v>3425</v>
      </c>
      <c r="C3211" t="s">
        <v>209</v>
      </c>
      <c r="D3211">
        <v>2009</v>
      </c>
      <c r="E3211" t="s">
        <v>736</v>
      </c>
      <c r="F3211" s="2">
        <v>483.46906535342202</v>
      </c>
    </row>
    <row r="3212" spans="1:6">
      <c r="A3212" t="s">
        <v>172</v>
      </c>
      <c r="B3212">
        <v>3425</v>
      </c>
      <c r="C3212" t="s">
        <v>209</v>
      </c>
      <c r="D3212">
        <v>2009</v>
      </c>
      <c r="E3212" t="s">
        <v>738</v>
      </c>
      <c r="F3212" s="2">
        <v>0</v>
      </c>
    </row>
    <row r="3213" spans="1:6">
      <c r="A3213" t="s">
        <v>172</v>
      </c>
      <c r="B3213">
        <v>3425</v>
      </c>
      <c r="C3213" t="s">
        <v>209</v>
      </c>
      <c r="D3213">
        <v>2009</v>
      </c>
      <c r="E3213" t="s">
        <v>739</v>
      </c>
      <c r="F3213" s="2">
        <v>6199.5288773822103</v>
      </c>
    </row>
    <row r="3214" spans="1:6">
      <c r="A3214" t="s">
        <v>172</v>
      </c>
      <c r="B3214">
        <v>3425</v>
      </c>
      <c r="C3214" t="s">
        <v>209</v>
      </c>
      <c r="D3214">
        <v>2009</v>
      </c>
      <c r="E3214" t="s">
        <v>740</v>
      </c>
      <c r="F3214" s="2">
        <v>674.11829408646304</v>
      </c>
    </row>
    <row r="3215" spans="1:6">
      <c r="A3215" t="s">
        <v>172</v>
      </c>
      <c r="B3215">
        <v>3425</v>
      </c>
      <c r="C3215" t="s">
        <v>209</v>
      </c>
      <c r="D3215">
        <v>2009</v>
      </c>
      <c r="E3215" t="s">
        <v>741</v>
      </c>
      <c r="F3215" s="2">
        <v>2735.5331183470298</v>
      </c>
    </row>
    <row r="3216" spans="1:6">
      <c r="A3216" t="s">
        <v>172</v>
      </c>
      <c r="B3216">
        <v>3425</v>
      </c>
      <c r="C3216" t="s">
        <v>209</v>
      </c>
      <c r="D3216">
        <v>2011</v>
      </c>
      <c r="E3216" t="s">
        <v>742</v>
      </c>
      <c r="F3216" s="2">
        <v>1252.9410193024901</v>
      </c>
    </row>
    <row r="3217" spans="1:6">
      <c r="A3217" t="s">
        <v>172</v>
      </c>
      <c r="B3217">
        <v>3425</v>
      </c>
      <c r="C3217" t="s">
        <v>209</v>
      </c>
      <c r="D3217">
        <v>2011</v>
      </c>
      <c r="E3217" t="s">
        <v>743</v>
      </c>
      <c r="F3217" s="2">
        <v>0</v>
      </c>
    </row>
    <row r="3218" spans="1:6">
      <c r="A3218" t="s">
        <v>172</v>
      </c>
      <c r="B3218">
        <v>3425</v>
      </c>
      <c r="C3218" t="s">
        <v>209</v>
      </c>
      <c r="D3218">
        <v>2013</v>
      </c>
      <c r="E3218" t="s">
        <v>736</v>
      </c>
      <c r="F3218" s="2">
        <v>410.46658956009998</v>
      </c>
    </row>
    <row r="3219" spans="1:6">
      <c r="A3219" t="s">
        <v>172</v>
      </c>
      <c r="B3219">
        <v>3425</v>
      </c>
      <c r="C3219" t="s">
        <v>209</v>
      </c>
      <c r="D3219">
        <v>2013</v>
      </c>
      <c r="E3219" t="s">
        <v>737</v>
      </c>
      <c r="F3219" s="2">
        <v>276.83804864435001</v>
      </c>
    </row>
    <row r="3220" spans="1:6">
      <c r="A3220" t="s">
        <v>172</v>
      </c>
      <c r="B3220">
        <v>3425</v>
      </c>
      <c r="C3220" t="s">
        <v>209</v>
      </c>
      <c r="D3220">
        <v>2013</v>
      </c>
      <c r="E3220" t="s">
        <v>744</v>
      </c>
      <c r="F3220" s="2">
        <v>0</v>
      </c>
    </row>
    <row r="3221" spans="1:6">
      <c r="A3221" t="s">
        <v>172</v>
      </c>
      <c r="B3221">
        <v>3425</v>
      </c>
      <c r="C3221" t="s">
        <v>209</v>
      </c>
      <c r="D3221">
        <v>2013</v>
      </c>
      <c r="E3221" t="s">
        <v>745</v>
      </c>
      <c r="F3221" s="2">
        <v>0</v>
      </c>
    </row>
    <row r="3222" spans="1:6">
      <c r="A3222" t="s">
        <v>172</v>
      </c>
      <c r="B3222">
        <v>3425</v>
      </c>
      <c r="C3222" t="s">
        <v>209</v>
      </c>
      <c r="D3222">
        <v>2015</v>
      </c>
      <c r="E3222" t="s">
        <v>742</v>
      </c>
      <c r="F3222" s="2">
        <v>1474.6342728894999</v>
      </c>
    </row>
    <row r="3223" spans="1:6">
      <c r="A3223" t="s">
        <v>172</v>
      </c>
      <c r="B3223">
        <v>3425</v>
      </c>
      <c r="C3223" t="s">
        <v>209</v>
      </c>
      <c r="D3223">
        <v>2015</v>
      </c>
      <c r="E3223" t="s">
        <v>738</v>
      </c>
      <c r="F3223" s="2">
        <v>0</v>
      </c>
    </row>
    <row r="3224" spans="1:6">
      <c r="A3224" t="s">
        <v>172</v>
      </c>
      <c r="B3224">
        <v>3425</v>
      </c>
      <c r="C3224" t="s">
        <v>209</v>
      </c>
      <c r="D3224">
        <v>2015</v>
      </c>
      <c r="E3224" t="s">
        <v>739</v>
      </c>
      <c r="F3224" s="2">
        <v>4997.26300271733</v>
      </c>
    </row>
    <row r="3225" spans="1:6">
      <c r="A3225" t="s">
        <v>172</v>
      </c>
      <c r="B3225">
        <v>3425</v>
      </c>
      <c r="C3225" t="s">
        <v>209</v>
      </c>
      <c r="D3225">
        <v>2015</v>
      </c>
      <c r="E3225" t="s">
        <v>741</v>
      </c>
      <c r="F3225" s="2">
        <v>2755.87210736324</v>
      </c>
    </row>
    <row r="3226" spans="1:6">
      <c r="A3226" t="s">
        <v>172</v>
      </c>
      <c r="B3226">
        <v>3425</v>
      </c>
      <c r="C3226" t="s">
        <v>209</v>
      </c>
      <c r="D3226">
        <v>2016</v>
      </c>
      <c r="E3226" t="s">
        <v>736</v>
      </c>
      <c r="F3226" s="2">
        <v>362.53037492888802</v>
      </c>
    </row>
    <row r="3227" spans="1:6">
      <c r="A3227" t="s">
        <v>172</v>
      </c>
      <c r="B3227">
        <v>3425</v>
      </c>
      <c r="C3227" t="s">
        <v>209</v>
      </c>
      <c r="D3227">
        <v>2016</v>
      </c>
      <c r="E3227" t="s">
        <v>737</v>
      </c>
      <c r="F3227" s="2">
        <v>252.27410612135</v>
      </c>
    </row>
    <row r="3228" spans="1:6">
      <c r="A3228" t="s">
        <v>172</v>
      </c>
      <c r="B3228">
        <v>3425</v>
      </c>
      <c r="C3228" t="s">
        <v>209</v>
      </c>
      <c r="D3228">
        <v>2016</v>
      </c>
      <c r="E3228" t="s">
        <v>744</v>
      </c>
      <c r="F3228" s="2">
        <v>0</v>
      </c>
    </row>
    <row r="3229" spans="1:6">
      <c r="A3229" t="s">
        <v>172</v>
      </c>
      <c r="B3229">
        <v>3425</v>
      </c>
      <c r="C3229" t="s">
        <v>209</v>
      </c>
      <c r="D3229">
        <v>2016</v>
      </c>
      <c r="E3229" t="s">
        <v>740</v>
      </c>
      <c r="F3229" s="2">
        <v>627.33311436014606</v>
      </c>
    </row>
    <row r="3230" spans="1:6">
      <c r="A3230" t="s">
        <v>172</v>
      </c>
      <c r="B3230">
        <v>3425</v>
      </c>
      <c r="C3230" t="s">
        <v>209</v>
      </c>
      <c r="D3230">
        <v>2016</v>
      </c>
      <c r="E3230" t="s">
        <v>745</v>
      </c>
      <c r="F3230" s="2">
        <v>0</v>
      </c>
    </row>
    <row r="3231" spans="1:6">
      <c r="A3231" t="s">
        <v>172</v>
      </c>
      <c r="B3231">
        <v>3425</v>
      </c>
      <c r="C3231" t="s">
        <v>209</v>
      </c>
      <c r="D3231">
        <v>2017</v>
      </c>
      <c r="E3231" t="s">
        <v>743</v>
      </c>
      <c r="F3231" s="2">
        <v>0</v>
      </c>
    </row>
    <row r="3232" spans="1:6">
      <c r="A3232" t="s">
        <v>172</v>
      </c>
      <c r="B3232">
        <v>3425</v>
      </c>
      <c r="C3232" t="s">
        <v>209</v>
      </c>
      <c r="D3232">
        <v>2018</v>
      </c>
      <c r="E3232" t="s">
        <v>742</v>
      </c>
      <c r="F3232" s="2">
        <v>1693.78984757592</v>
      </c>
    </row>
    <row r="3233" spans="1:6">
      <c r="A3233" t="s">
        <v>172</v>
      </c>
      <c r="B3233">
        <v>3425</v>
      </c>
      <c r="C3233" t="s">
        <v>209</v>
      </c>
      <c r="D3233">
        <v>2018</v>
      </c>
      <c r="E3233" t="s">
        <v>741</v>
      </c>
      <c r="F3233" s="2">
        <v>2595.3302220673399</v>
      </c>
    </row>
    <row r="3234" spans="1:6">
      <c r="A3234" t="s">
        <v>172</v>
      </c>
      <c r="B3234">
        <v>3425</v>
      </c>
      <c r="C3234" t="s">
        <v>209</v>
      </c>
      <c r="D3234">
        <v>2019</v>
      </c>
      <c r="E3234" t="s">
        <v>736</v>
      </c>
      <c r="F3234" s="2">
        <v>526.92435165760799</v>
      </c>
    </row>
    <row r="3235" spans="1:6">
      <c r="A3235" t="s">
        <v>172</v>
      </c>
      <c r="B3235">
        <v>3425</v>
      </c>
      <c r="C3235" t="s">
        <v>209</v>
      </c>
      <c r="D3235">
        <v>2019</v>
      </c>
      <c r="E3235" t="s">
        <v>737</v>
      </c>
      <c r="F3235" s="2">
        <v>238.12287168681701</v>
      </c>
    </row>
    <row r="3236" spans="1:6">
      <c r="A3236" t="s">
        <v>172</v>
      </c>
      <c r="B3236">
        <v>3425</v>
      </c>
      <c r="C3236" t="s">
        <v>209</v>
      </c>
      <c r="D3236">
        <v>2019</v>
      </c>
      <c r="E3236" t="s">
        <v>740</v>
      </c>
      <c r="F3236" s="2">
        <v>456.66330719705002</v>
      </c>
    </row>
    <row r="3237" spans="1:6">
      <c r="A3237" t="s">
        <v>172</v>
      </c>
      <c r="B3237">
        <v>3425</v>
      </c>
      <c r="C3237" t="s">
        <v>209</v>
      </c>
      <c r="D3237">
        <v>2019</v>
      </c>
      <c r="E3237" t="s">
        <v>745</v>
      </c>
      <c r="F3237" s="2">
        <v>0</v>
      </c>
    </row>
    <row r="3238" spans="1:6">
      <c r="A3238" t="s">
        <v>172</v>
      </c>
      <c r="B3238">
        <v>3425</v>
      </c>
      <c r="C3238" t="s">
        <v>209</v>
      </c>
      <c r="D3238">
        <v>2020</v>
      </c>
      <c r="E3238" t="s">
        <v>743</v>
      </c>
      <c r="F3238" s="2">
        <v>0</v>
      </c>
    </row>
    <row r="3239" spans="1:6">
      <c r="A3239" t="s">
        <v>172</v>
      </c>
      <c r="B3239">
        <v>3425</v>
      </c>
      <c r="C3239" t="s">
        <v>209</v>
      </c>
      <c r="D3239">
        <v>2021</v>
      </c>
      <c r="E3239" t="s">
        <v>742</v>
      </c>
      <c r="F3239" s="2">
        <v>1205.47368291976</v>
      </c>
    </row>
    <row r="3240" spans="1:6">
      <c r="A3240" t="s">
        <v>172</v>
      </c>
      <c r="B3240">
        <v>3425</v>
      </c>
      <c r="C3240" t="s">
        <v>209</v>
      </c>
      <c r="D3240">
        <v>2022</v>
      </c>
      <c r="E3240" t="s">
        <v>736</v>
      </c>
      <c r="F3240" s="2">
        <v>453.52103383144203</v>
      </c>
    </row>
    <row r="3241" spans="1:6">
      <c r="A3241" t="s">
        <v>172</v>
      </c>
      <c r="B3241">
        <v>3425</v>
      </c>
      <c r="C3241" t="s">
        <v>209</v>
      </c>
      <c r="D3241">
        <v>2022</v>
      </c>
      <c r="E3241" t="s">
        <v>737</v>
      </c>
      <c r="F3241" s="2">
        <v>231.44183259837499</v>
      </c>
    </row>
    <row r="3242" spans="1:6">
      <c r="A3242" t="s">
        <v>172</v>
      </c>
      <c r="B3242">
        <v>3425</v>
      </c>
      <c r="C3242" t="s">
        <v>209</v>
      </c>
      <c r="D3242">
        <v>2022</v>
      </c>
      <c r="E3242" t="s">
        <v>738</v>
      </c>
      <c r="F3242" s="2">
        <v>0</v>
      </c>
    </row>
    <row r="3243" spans="1:6">
      <c r="A3243" t="s">
        <v>172</v>
      </c>
      <c r="B3243">
        <v>3425</v>
      </c>
      <c r="C3243" t="s">
        <v>209</v>
      </c>
      <c r="D3243">
        <v>2022</v>
      </c>
      <c r="E3243" t="s">
        <v>739</v>
      </c>
      <c r="F3243" s="2">
        <v>4592.2403551677899</v>
      </c>
    </row>
    <row r="3244" spans="1:6">
      <c r="A3244" t="s">
        <v>172</v>
      </c>
      <c r="B3244">
        <v>3425</v>
      </c>
      <c r="C3244" t="s">
        <v>209</v>
      </c>
      <c r="D3244">
        <v>2022</v>
      </c>
      <c r="E3244" t="s">
        <v>740</v>
      </c>
      <c r="F3244" s="2">
        <v>609.35529279210698</v>
      </c>
    </row>
    <row r="3245" spans="1:6">
      <c r="A3245" t="s">
        <v>172</v>
      </c>
      <c r="B3245">
        <v>3425</v>
      </c>
      <c r="C3245" t="s">
        <v>209</v>
      </c>
      <c r="D3245">
        <v>2023</v>
      </c>
      <c r="E3245" t="s">
        <v>744</v>
      </c>
      <c r="F3245" s="2">
        <v>0</v>
      </c>
    </row>
    <row r="3246" spans="1:6">
      <c r="A3246" t="s">
        <v>172</v>
      </c>
      <c r="B3246">
        <v>3425</v>
      </c>
      <c r="C3246" t="s">
        <v>209</v>
      </c>
      <c r="D3246">
        <v>2024</v>
      </c>
      <c r="E3246" t="s">
        <v>742</v>
      </c>
      <c r="F3246" s="2">
        <v>984.07229498263996</v>
      </c>
    </row>
    <row r="3247" spans="1:6">
      <c r="A3247" t="s">
        <v>172</v>
      </c>
      <c r="B3247">
        <v>3425</v>
      </c>
      <c r="C3247" t="s">
        <v>209</v>
      </c>
      <c r="D3247">
        <v>2024</v>
      </c>
      <c r="E3247" t="s">
        <v>743</v>
      </c>
      <c r="F3247" s="2">
        <v>0</v>
      </c>
    </row>
    <row r="3248" spans="1:6">
      <c r="A3248" t="s">
        <v>172</v>
      </c>
      <c r="B3248">
        <v>3426</v>
      </c>
      <c r="C3248" t="s">
        <v>211</v>
      </c>
      <c r="D3248">
        <v>2009</v>
      </c>
      <c r="E3248" t="s">
        <v>744</v>
      </c>
      <c r="F3248" s="2">
        <v>120.77386141098</v>
      </c>
    </row>
    <row r="3249" spans="1:6">
      <c r="A3249" t="s">
        <v>172</v>
      </c>
      <c r="B3249">
        <v>3426</v>
      </c>
      <c r="C3249" t="s">
        <v>211</v>
      </c>
      <c r="D3249">
        <v>2009</v>
      </c>
      <c r="E3249" t="s">
        <v>740</v>
      </c>
      <c r="F3249" s="2">
        <v>723.86302891773505</v>
      </c>
    </row>
    <row r="3250" spans="1:6">
      <c r="A3250" t="s">
        <v>172</v>
      </c>
      <c r="B3250">
        <v>3426</v>
      </c>
      <c r="C3250" t="s">
        <v>211</v>
      </c>
      <c r="D3250">
        <v>2009</v>
      </c>
      <c r="E3250" t="s">
        <v>745</v>
      </c>
      <c r="F3250" s="2">
        <v>0</v>
      </c>
    </row>
    <row r="3251" spans="1:6">
      <c r="A3251" t="s">
        <v>172</v>
      </c>
      <c r="B3251">
        <v>3426</v>
      </c>
      <c r="C3251" t="s">
        <v>211</v>
      </c>
      <c r="D3251">
        <v>2011</v>
      </c>
      <c r="E3251" t="s">
        <v>738</v>
      </c>
      <c r="F3251" s="2">
        <v>0</v>
      </c>
    </row>
    <row r="3252" spans="1:6">
      <c r="A3252" t="s">
        <v>172</v>
      </c>
      <c r="B3252">
        <v>3426</v>
      </c>
      <c r="C3252" t="s">
        <v>211</v>
      </c>
      <c r="D3252">
        <v>2011</v>
      </c>
      <c r="E3252" t="s">
        <v>739</v>
      </c>
      <c r="F3252" s="2">
        <v>14409.141472465</v>
      </c>
    </row>
    <row r="3253" spans="1:6">
      <c r="A3253" t="s">
        <v>172</v>
      </c>
      <c r="B3253">
        <v>3426</v>
      </c>
      <c r="C3253" t="s">
        <v>211</v>
      </c>
      <c r="D3253">
        <v>2011</v>
      </c>
      <c r="E3253" t="s">
        <v>741</v>
      </c>
      <c r="F3253" s="2">
        <v>2972.93277849369</v>
      </c>
    </row>
    <row r="3254" spans="1:6">
      <c r="A3254" t="s">
        <v>172</v>
      </c>
      <c r="B3254">
        <v>3426</v>
      </c>
      <c r="C3254" t="s">
        <v>211</v>
      </c>
      <c r="D3254">
        <v>2013</v>
      </c>
      <c r="E3254" t="s">
        <v>743</v>
      </c>
      <c r="F3254" s="2">
        <v>0</v>
      </c>
    </row>
    <row r="3255" spans="1:6">
      <c r="A3255" t="s">
        <v>172</v>
      </c>
      <c r="B3255">
        <v>3426</v>
      </c>
      <c r="C3255" t="s">
        <v>211</v>
      </c>
      <c r="D3255">
        <v>2015</v>
      </c>
      <c r="E3255" t="s">
        <v>736</v>
      </c>
      <c r="F3255" s="2">
        <v>4391.7937106419004</v>
      </c>
    </row>
    <row r="3256" spans="1:6">
      <c r="A3256" t="s">
        <v>172</v>
      </c>
      <c r="B3256">
        <v>3426</v>
      </c>
      <c r="C3256" t="s">
        <v>211</v>
      </c>
      <c r="D3256">
        <v>2015</v>
      </c>
      <c r="E3256" t="s">
        <v>737</v>
      </c>
      <c r="F3256" s="2">
        <v>298.98055545992298</v>
      </c>
    </row>
    <row r="3257" spans="1:6">
      <c r="A3257" t="s">
        <v>172</v>
      </c>
      <c r="B3257">
        <v>3426</v>
      </c>
      <c r="C3257" t="s">
        <v>211</v>
      </c>
      <c r="D3257">
        <v>2015</v>
      </c>
      <c r="E3257" t="s">
        <v>744</v>
      </c>
      <c r="F3257" s="2">
        <v>0</v>
      </c>
    </row>
    <row r="3258" spans="1:6">
      <c r="A3258" t="s">
        <v>172</v>
      </c>
      <c r="B3258">
        <v>3426</v>
      </c>
      <c r="C3258" t="s">
        <v>211</v>
      </c>
      <c r="D3258">
        <v>2015</v>
      </c>
      <c r="E3258" t="s">
        <v>745</v>
      </c>
      <c r="F3258" s="2">
        <v>0</v>
      </c>
    </row>
    <row r="3259" spans="1:6">
      <c r="A3259" t="s">
        <v>172</v>
      </c>
      <c r="B3259">
        <v>3426</v>
      </c>
      <c r="C3259" t="s">
        <v>211</v>
      </c>
      <c r="D3259">
        <v>2016</v>
      </c>
      <c r="E3259" t="s">
        <v>743</v>
      </c>
      <c r="F3259" s="2">
        <v>0</v>
      </c>
    </row>
    <row r="3260" spans="1:6">
      <c r="A3260" t="s">
        <v>172</v>
      </c>
      <c r="B3260">
        <v>3426</v>
      </c>
      <c r="C3260" t="s">
        <v>211</v>
      </c>
      <c r="D3260">
        <v>2017</v>
      </c>
      <c r="E3260" t="s">
        <v>742</v>
      </c>
      <c r="F3260" s="2">
        <v>1824.37282977631</v>
      </c>
    </row>
    <row r="3261" spans="1:6">
      <c r="A3261" t="s">
        <v>172</v>
      </c>
      <c r="B3261">
        <v>3426</v>
      </c>
      <c r="C3261" t="s">
        <v>211</v>
      </c>
      <c r="D3261">
        <v>2017</v>
      </c>
      <c r="E3261" t="s">
        <v>741</v>
      </c>
      <c r="F3261" s="2">
        <v>2679.5776022998198</v>
      </c>
    </row>
    <row r="3262" spans="1:6">
      <c r="A3262" t="s">
        <v>172</v>
      </c>
      <c r="B3262">
        <v>3426</v>
      </c>
      <c r="C3262" t="s">
        <v>211</v>
      </c>
      <c r="D3262">
        <v>2018</v>
      </c>
      <c r="E3262" t="s">
        <v>736</v>
      </c>
      <c r="F3262" s="2">
        <v>3888.0207319916699</v>
      </c>
    </row>
    <row r="3263" spans="1:6">
      <c r="A3263" t="s">
        <v>172</v>
      </c>
      <c r="B3263">
        <v>3426</v>
      </c>
      <c r="C3263" t="s">
        <v>211</v>
      </c>
      <c r="D3263">
        <v>2018</v>
      </c>
      <c r="E3263" t="s">
        <v>737</v>
      </c>
      <c r="F3263" s="2">
        <v>256.291353269365</v>
      </c>
    </row>
    <row r="3264" spans="1:6">
      <c r="A3264" t="s">
        <v>172</v>
      </c>
      <c r="B3264">
        <v>3426</v>
      </c>
      <c r="C3264" t="s">
        <v>211</v>
      </c>
      <c r="D3264">
        <v>2019</v>
      </c>
      <c r="E3264" t="s">
        <v>740</v>
      </c>
      <c r="F3264" s="2">
        <v>377.28730528947301</v>
      </c>
    </row>
    <row r="3265" spans="1:6">
      <c r="A3265" t="s">
        <v>172</v>
      </c>
      <c r="B3265">
        <v>3426</v>
      </c>
      <c r="C3265" t="s">
        <v>211</v>
      </c>
      <c r="D3265">
        <v>2020</v>
      </c>
      <c r="E3265" t="s">
        <v>742</v>
      </c>
      <c r="F3265" s="2">
        <v>1448.52396743341</v>
      </c>
    </row>
    <row r="3266" spans="1:6">
      <c r="A3266" t="s">
        <v>172</v>
      </c>
      <c r="B3266">
        <v>3426</v>
      </c>
      <c r="C3266" t="s">
        <v>211</v>
      </c>
      <c r="D3266">
        <v>2021</v>
      </c>
      <c r="E3266" t="s">
        <v>736</v>
      </c>
      <c r="F3266" s="2">
        <v>3791.6690457593099</v>
      </c>
    </row>
    <row r="3267" spans="1:6">
      <c r="A3267" t="s">
        <v>172</v>
      </c>
      <c r="B3267">
        <v>3426</v>
      </c>
      <c r="C3267" t="s">
        <v>211</v>
      </c>
      <c r="D3267">
        <v>2021</v>
      </c>
      <c r="E3267" t="s">
        <v>737</v>
      </c>
      <c r="F3267" s="2">
        <v>249.57096238940801</v>
      </c>
    </row>
    <row r="3268" spans="1:6">
      <c r="A3268" t="s">
        <v>172</v>
      </c>
      <c r="B3268">
        <v>3426</v>
      </c>
      <c r="C3268" t="s">
        <v>211</v>
      </c>
      <c r="D3268">
        <v>2021</v>
      </c>
      <c r="E3268" t="s">
        <v>738</v>
      </c>
      <c r="F3268" s="2">
        <v>0</v>
      </c>
    </row>
    <row r="3269" spans="1:6">
      <c r="A3269" t="s">
        <v>172</v>
      </c>
      <c r="B3269">
        <v>3426</v>
      </c>
      <c r="C3269" t="s">
        <v>211</v>
      </c>
      <c r="D3269">
        <v>2021</v>
      </c>
      <c r="E3269" t="s">
        <v>739</v>
      </c>
      <c r="F3269" s="2">
        <v>16592.387629397501</v>
      </c>
    </row>
    <row r="3270" spans="1:6">
      <c r="A3270" t="s">
        <v>172</v>
      </c>
      <c r="B3270">
        <v>3426</v>
      </c>
      <c r="C3270" t="s">
        <v>211</v>
      </c>
      <c r="D3270">
        <v>2022</v>
      </c>
      <c r="E3270" t="s">
        <v>744</v>
      </c>
      <c r="F3270" s="2">
        <v>0</v>
      </c>
    </row>
    <row r="3271" spans="1:6">
      <c r="A3271" t="s">
        <v>172</v>
      </c>
      <c r="B3271">
        <v>3426</v>
      </c>
      <c r="C3271" t="s">
        <v>211</v>
      </c>
      <c r="D3271">
        <v>2022</v>
      </c>
      <c r="E3271" t="s">
        <v>740</v>
      </c>
      <c r="F3271" s="2">
        <v>540.10326306363697</v>
      </c>
    </row>
    <row r="3272" spans="1:6">
      <c r="A3272" t="s">
        <v>172</v>
      </c>
      <c r="B3272">
        <v>3426</v>
      </c>
      <c r="C3272" t="s">
        <v>211</v>
      </c>
      <c r="D3272">
        <v>2022</v>
      </c>
      <c r="E3272" t="s">
        <v>745</v>
      </c>
      <c r="F3272" s="2">
        <v>0</v>
      </c>
    </row>
    <row r="3273" spans="1:6">
      <c r="A3273" t="s">
        <v>172</v>
      </c>
      <c r="B3273">
        <v>3426</v>
      </c>
      <c r="C3273" t="s">
        <v>211</v>
      </c>
      <c r="D3273">
        <v>2023</v>
      </c>
      <c r="E3273" t="s">
        <v>742</v>
      </c>
      <c r="F3273" s="2">
        <v>1234.97059216298</v>
      </c>
    </row>
    <row r="3274" spans="1:6">
      <c r="A3274" t="s">
        <v>172</v>
      </c>
      <c r="B3274">
        <v>3426</v>
      </c>
      <c r="C3274" t="s">
        <v>211</v>
      </c>
      <c r="D3274">
        <v>2023</v>
      </c>
      <c r="E3274" t="s">
        <v>743</v>
      </c>
      <c r="F3274" s="2">
        <v>0</v>
      </c>
    </row>
    <row r="3275" spans="1:6">
      <c r="A3275" t="s">
        <v>172</v>
      </c>
      <c r="B3275">
        <v>3426</v>
      </c>
      <c r="C3275" t="s">
        <v>211</v>
      </c>
      <c r="D3275">
        <v>2024</v>
      </c>
      <c r="E3275" t="s">
        <v>739</v>
      </c>
      <c r="F3275" s="2">
        <v>17049.628184684399</v>
      </c>
    </row>
    <row r="3276" spans="1:6">
      <c r="A3276" t="s">
        <v>172</v>
      </c>
      <c r="B3276">
        <v>3426</v>
      </c>
      <c r="C3276" t="s">
        <v>211</v>
      </c>
      <c r="D3276">
        <v>2024</v>
      </c>
      <c r="E3276" t="s">
        <v>741</v>
      </c>
      <c r="F3276" s="2">
        <v>2679.6760444525898</v>
      </c>
    </row>
    <row r="3277" spans="1:6">
      <c r="A3277" t="s">
        <v>172</v>
      </c>
      <c r="B3277">
        <v>3427</v>
      </c>
      <c r="C3277" t="s">
        <v>213</v>
      </c>
      <c r="D3277">
        <v>2009</v>
      </c>
      <c r="E3277" t="s">
        <v>736</v>
      </c>
      <c r="F3277" s="2">
        <v>499.36621759240199</v>
      </c>
    </row>
    <row r="3278" spans="1:6">
      <c r="A3278" t="s">
        <v>172</v>
      </c>
      <c r="B3278">
        <v>3427</v>
      </c>
      <c r="C3278" t="s">
        <v>213</v>
      </c>
      <c r="D3278">
        <v>2009</v>
      </c>
      <c r="E3278" t="s">
        <v>737</v>
      </c>
      <c r="F3278" s="2">
        <v>2081.5154954271102</v>
      </c>
    </row>
    <row r="3279" spans="1:6">
      <c r="A3279" t="s">
        <v>172</v>
      </c>
      <c r="B3279">
        <v>3427</v>
      </c>
      <c r="C3279" t="s">
        <v>213</v>
      </c>
      <c r="D3279">
        <v>2009</v>
      </c>
      <c r="E3279" t="s">
        <v>738</v>
      </c>
      <c r="F3279" s="2">
        <v>0</v>
      </c>
    </row>
    <row r="3280" spans="1:6">
      <c r="A3280" t="s">
        <v>172</v>
      </c>
      <c r="B3280">
        <v>3427</v>
      </c>
      <c r="C3280" t="s">
        <v>213</v>
      </c>
      <c r="D3280">
        <v>2009</v>
      </c>
      <c r="E3280" t="s">
        <v>739</v>
      </c>
      <c r="F3280" s="2">
        <v>34512.231783533702</v>
      </c>
    </row>
    <row r="3281" spans="1:6">
      <c r="A3281" t="s">
        <v>172</v>
      </c>
      <c r="B3281">
        <v>3427</v>
      </c>
      <c r="C3281" t="s">
        <v>213</v>
      </c>
      <c r="D3281">
        <v>2009</v>
      </c>
      <c r="E3281" t="s">
        <v>740</v>
      </c>
      <c r="F3281" s="2">
        <v>3368.3382788365702</v>
      </c>
    </row>
    <row r="3282" spans="1:6">
      <c r="A3282" t="s">
        <v>172</v>
      </c>
      <c r="B3282">
        <v>3427</v>
      </c>
      <c r="C3282" t="s">
        <v>213</v>
      </c>
      <c r="D3282">
        <v>2011</v>
      </c>
      <c r="E3282" t="s">
        <v>742</v>
      </c>
      <c r="F3282" s="2">
        <v>5758.0249817018403</v>
      </c>
    </row>
    <row r="3283" spans="1:6">
      <c r="A3283" t="s">
        <v>172</v>
      </c>
      <c r="B3283">
        <v>3427</v>
      </c>
      <c r="C3283" t="s">
        <v>213</v>
      </c>
      <c r="D3283">
        <v>2013</v>
      </c>
      <c r="E3283" t="s">
        <v>744</v>
      </c>
      <c r="F3283" s="2">
        <v>0</v>
      </c>
    </row>
    <row r="3284" spans="1:6">
      <c r="A3284" t="s">
        <v>172</v>
      </c>
      <c r="B3284">
        <v>3427</v>
      </c>
      <c r="C3284" t="s">
        <v>213</v>
      </c>
      <c r="D3284">
        <v>2013</v>
      </c>
      <c r="E3284" t="s">
        <v>745</v>
      </c>
      <c r="F3284" s="2">
        <v>0</v>
      </c>
    </row>
    <row r="3285" spans="1:6">
      <c r="A3285" t="s">
        <v>172</v>
      </c>
      <c r="B3285">
        <v>3427</v>
      </c>
      <c r="C3285" t="s">
        <v>213</v>
      </c>
      <c r="D3285">
        <v>2015</v>
      </c>
      <c r="E3285" t="s">
        <v>738</v>
      </c>
      <c r="F3285" s="2">
        <v>0</v>
      </c>
    </row>
    <row r="3286" spans="1:6">
      <c r="A3286" t="s">
        <v>172</v>
      </c>
      <c r="B3286">
        <v>3427</v>
      </c>
      <c r="C3286" t="s">
        <v>213</v>
      </c>
      <c r="D3286">
        <v>2015</v>
      </c>
      <c r="E3286" t="s">
        <v>739</v>
      </c>
      <c r="F3286" s="2">
        <v>37358.752257807399</v>
      </c>
    </row>
    <row r="3287" spans="1:6">
      <c r="A3287" t="s">
        <v>172</v>
      </c>
      <c r="B3287">
        <v>3427</v>
      </c>
      <c r="C3287" t="s">
        <v>213</v>
      </c>
      <c r="D3287">
        <v>2015</v>
      </c>
      <c r="E3287" t="s">
        <v>741</v>
      </c>
      <c r="F3287" s="2">
        <v>31629.6782462228</v>
      </c>
    </row>
    <row r="3288" spans="1:6">
      <c r="A3288" t="s">
        <v>172</v>
      </c>
      <c r="B3288">
        <v>3427</v>
      </c>
      <c r="C3288" t="s">
        <v>213</v>
      </c>
      <c r="D3288">
        <v>2016</v>
      </c>
      <c r="E3288" t="s">
        <v>736</v>
      </c>
      <c r="F3288" s="2">
        <v>481.69301243516799</v>
      </c>
    </row>
    <row r="3289" spans="1:6">
      <c r="A3289" t="s">
        <v>172</v>
      </c>
      <c r="B3289">
        <v>3427</v>
      </c>
      <c r="C3289" t="s">
        <v>213</v>
      </c>
      <c r="D3289">
        <v>2016</v>
      </c>
      <c r="E3289" t="s">
        <v>737</v>
      </c>
      <c r="F3289" s="2">
        <v>2136.9345590172302</v>
      </c>
    </row>
    <row r="3290" spans="1:6">
      <c r="A3290" t="s">
        <v>172</v>
      </c>
      <c r="B3290">
        <v>3427</v>
      </c>
      <c r="C3290" t="s">
        <v>213</v>
      </c>
      <c r="D3290">
        <v>2016</v>
      </c>
      <c r="E3290" t="s">
        <v>744</v>
      </c>
      <c r="F3290" s="2">
        <v>0</v>
      </c>
    </row>
    <row r="3291" spans="1:6">
      <c r="A3291" t="s">
        <v>172</v>
      </c>
      <c r="B3291">
        <v>3427</v>
      </c>
      <c r="C3291" t="s">
        <v>213</v>
      </c>
      <c r="D3291">
        <v>2016</v>
      </c>
      <c r="E3291" t="s">
        <v>745</v>
      </c>
      <c r="F3291" s="2">
        <v>0</v>
      </c>
    </row>
    <row r="3292" spans="1:6">
      <c r="A3292" t="s">
        <v>172</v>
      </c>
      <c r="B3292">
        <v>3427</v>
      </c>
      <c r="C3292" t="s">
        <v>213</v>
      </c>
      <c r="D3292">
        <v>2017</v>
      </c>
      <c r="E3292" t="s">
        <v>743</v>
      </c>
      <c r="F3292" s="2">
        <v>1.38183153584E-2</v>
      </c>
    </row>
    <row r="3293" spans="1:6">
      <c r="A3293" t="s">
        <v>172</v>
      </c>
      <c r="B3293">
        <v>3427</v>
      </c>
      <c r="C3293" t="s">
        <v>213</v>
      </c>
      <c r="D3293">
        <v>2018</v>
      </c>
      <c r="E3293" t="s">
        <v>742</v>
      </c>
      <c r="F3293" s="2">
        <v>8376.1772754797003</v>
      </c>
    </row>
    <row r="3294" spans="1:6">
      <c r="A3294" t="s">
        <v>172</v>
      </c>
      <c r="B3294">
        <v>3427</v>
      </c>
      <c r="C3294" t="s">
        <v>213</v>
      </c>
      <c r="D3294">
        <v>2018</v>
      </c>
      <c r="E3294" t="s">
        <v>738</v>
      </c>
      <c r="F3294" s="2">
        <v>0</v>
      </c>
    </row>
    <row r="3295" spans="1:6">
      <c r="A3295" t="s">
        <v>172</v>
      </c>
      <c r="B3295">
        <v>3427</v>
      </c>
      <c r="C3295" t="s">
        <v>213</v>
      </c>
      <c r="D3295">
        <v>2018</v>
      </c>
      <c r="E3295" t="s">
        <v>739</v>
      </c>
      <c r="F3295" s="2">
        <v>37526.021907142502</v>
      </c>
    </row>
    <row r="3296" spans="1:6">
      <c r="A3296" t="s">
        <v>172</v>
      </c>
      <c r="B3296">
        <v>3427</v>
      </c>
      <c r="C3296" t="s">
        <v>213</v>
      </c>
      <c r="D3296">
        <v>2018</v>
      </c>
      <c r="E3296" t="s">
        <v>741</v>
      </c>
      <c r="F3296" s="2">
        <v>30686.046728274501</v>
      </c>
    </row>
    <row r="3297" spans="1:6">
      <c r="A3297" t="s">
        <v>172</v>
      </c>
      <c r="B3297">
        <v>3427</v>
      </c>
      <c r="C3297" t="s">
        <v>213</v>
      </c>
      <c r="D3297">
        <v>2019</v>
      </c>
      <c r="E3297" t="s">
        <v>736</v>
      </c>
      <c r="F3297" s="2">
        <v>542.71798400036198</v>
      </c>
    </row>
    <row r="3298" spans="1:6">
      <c r="A3298" t="s">
        <v>172</v>
      </c>
      <c r="B3298">
        <v>3427</v>
      </c>
      <c r="C3298" t="s">
        <v>213</v>
      </c>
      <c r="D3298">
        <v>2019</v>
      </c>
      <c r="E3298" t="s">
        <v>737</v>
      </c>
      <c r="F3298" s="2">
        <v>1883.4253374641601</v>
      </c>
    </row>
    <row r="3299" spans="1:6">
      <c r="A3299" t="s">
        <v>172</v>
      </c>
      <c r="B3299">
        <v>3427</v>
      </c>
      <c r="C3299" t="s">
        <v>213</v>
      </c>
      <c r="D3299">
        <v>2019</v>
      </c>
      <c r="E3299" t="s">
        <v>744</v>
      </c>
      <c r="F3299" s="2">
        <v>0</v>
      </c>
    </row>
    <row r="3300" spans="1:6">
      <c r="A3300" t="s">
        <v>172</v>
      </c>
      <c r="B3300">
        <v>3427</v>
      </c>
      <c r="C3300" t="s">
        <v>213</v>
      </c>
      <c r="D3300">
        <v>2019</v>
      </c>
      <c r="E3300" t="s">
        <v>740</v>
      </c>
      <c r="F3300" s="2">
        <v>1084.0092027306</v>
      </c>
    </row>
    <row r="3301" spans="1:6">
      <c r="A3301" t="s">
        <v>172</v>
      </c>
      <c r="B3301">
        <v>3427</v>
      </c>
      <c r="C3301" t="s">
        <v>213</v>
      </c>
      <c r="D3301">
        <v>2019</v>
      </c>
      <c r="E3301" t="s">
        <v>745</v>
      </c>
      <c r="F3301" s="2">
        <v>2.97432222792158E-2</v>
      </c>
    </row>
    <row r="3302" spans="1:6">
      <c r="A3302" t="s">
        <v>172</v>
      </c>
      <c r="B3302">
        <v>3427</v>
      </c>
      <c r="C3302" t="s">
        <v>213</v>
      </c>
      <c r="D3302">
        <v>2020</v>
      </c>
      <c r="E3302" t="s">
        <v>743</v>
      </c>
      <c r="F3302" s="2">
        <v>2.2826512334400001E-2</v>
      </c>
    </row>
    <row r="3303" spans="1:6">
      <c r="A3303" t="s">
        <v>172</v>
      </c>
      <c r="B3303">
        <v>3427</v>
      </c>
      <c r="C3303" t="s">
        <v>213</v>
      </c>
      <c r="D3303">
        <v>2021</v>
      </c>
      <c r="E3303" t="s">
        <v>742</v>
      </c>
      <c r="F3303" s="2">
        <v>6159.1142397855501</v>
      </c>
    </row>
    <row r="3304" spans="1:6">
      <c r="A3304" t="s">
        <v>172</v>
      </c>
      <c r="B3304">
        <v>3427</v>
      </c>
      <c r="C3304" t="s">
        <v>213</v>
      </c>
      <c r="D3304">
        <v>2021</v>
      </c>
      <c r="E3304" t="s">
        <v>741</v>
      </c>
      <c r="F3304" s="2">
        <v>30419.972168628599</v>
      </c>
    </row>
    <row r="3305" spans="1:6">
      <c r="A3305" t="s">
        <v>172</v>
      </c>
      <c r="B3305">
        <v>3427</v>
      </c>
      <c r="C3305" t="s">
        <v>213</v>
      </c>
      <c r="D3305">
        <v>2022</v>
      </c>
      <c r="E3305" t="s">
        <v>736</v>
      </c>
      <c r="F3305" s="2">
        <v>84.693322165481305</v>
      </c>
    </row>
    <row r="3306" spans="1:6">
      <c r="A3306" t="s">
        <v>172</v>
      </c>
      <c r="B3306">
        <v>3427</v>
      </c>
      <c r="C3306" t="s">
        <v>213</v>
      </c>
      <c r="D3306">
        <v>2022</v>
      </c>
      <c r="E3306" t="s">
        <v>737</v>
      </c>
      <c r="F3306" s="2">
        <v>1520.9934072788501</v>
      </c>
    </row>
    <row r="3307" spans="1:6">
      <c r="A3307" t="s">
        <v>172</v>
      </c>
      <c r="B3307">
        <v>3427</v>
      </c>
      <c r="C3307" t="s">
        <v>213</v>
      </c>
      <c r="D3307">
        <v>2022</v>
      </c>
      <c r="E3307" t="s">
        <v>740</v>
      </c>
      <c r="F3307" s="2">
        <v>1208.43746368757</v>
      </c>
    </row>
    <row r="3308" spans="1:6">
      <c r="A3308" t="s">
        <v>172</v>
      </c>
      <c r="B3308">
        <v>3427</v>
      </c>
      <c r="C3308" t="s">
        <v>213</v>
      </c>
      <c r="D3308">
        <v>2022</v>
      </c>
      <c r="E3308" t="s">
        <v>745</v>
      </c>
      <c r="F3308" s="2">
        <v>0</v>
      </c>
    </row>
    <row r="3309" spans="1:6">
      <c r="A3309" t="s">
        <v>172</v>
      </c>
      <c r="B3309">
        <v>3427</v>
      </c>
      <c r="C3309" t="s">
        <v>213</v>
      </c>
      <c r="D3309">
        <v>2024</v>
      </c>
      <c r="E3309" t="s">
        <v>742</v>
      </c>
      <c r="F3309" s="2">
        <v>4541.8690887978701</v>
      </c>
    </row>
    <row r="3310" spans="1:6">
      <c r="A3310" t="s">
        <v>172</v>
      </c>
      <c r="B3310">
        <v>3428</v>
      </c>
      <c r="C3310" t="s">
        <v>215</v>
      </c>
      <c r="D3310">
        <v>2009</v>
      </c>
      <c r="E3310" t="s">
        <v>744</v>
      </c>
      <c r="F3310" s="2">
        <v>185.0999390815</v>
      </c>
    </row>
    <row r="3311" spans="1:6">
      <c r="A3311" t="s">
        <v>172</v>
      </c>
      <c r="B3311">
        <v>3428</v>
      </c>
      <c r="C3311" t="s">
        <v>215</v>
      </c>
      <c r="D3311">
        <v>2011</v>
      </c>
      <c r="E3311" t="s">
        <v>738</v>
      </c>
      <c r="F3311" s="2">
        <v>0</v>
      </c>
    </row>
    <row r="3312" spans="1:6">
      <c r="A3312" t="s">
        <v>172</v>
      </c>
      <c r="B3312">
        <v>3428</v>
      </c>
      <c r="C3312" t="s">
        <v>215</v>
      </c>
      <c r="D3312">
        <v>2011</v>
      </c>
      <c r="E3312" t="s">
        <v>739</v>
      </c>
      <c r="F3312" s="2">
        <v>15824.896899913299</v>
      </c>
    </row>
    <row r="3313" spans="1:6">
      <c r="A3313" t="s">
        <v>172</v>
      </c>
      <c r="B3313">
        <v>3428</v>
      </c>
      <c r="C3313" t="s">
        <v>215</v>
      </c>
      <c r="D3313">
        <v>2011</v>
      </c>
      <c r="E3313" t="s">
        <v>740</v>
      </c>
      <c r="F3313" s="2">
        <v>1572.2349435681499</v>
      </c>
    </row>
    <row r="3314" spans="1:6">
      <c r="A3314" t="s">
        <v>172</v>
      </c>
      <c r="B3314">
        <v>3428</v>
      </c>
      <c r="C3314" t="s">
        <v>215</v>
      </c>
      <c r="D3314">
        <v>2011</v>
      </c>
      <c r="E3314" t="s">
        <v>741</v>
      </c>
      <c r="F3314" s="2">
        <v>13997.028609902</v>
      </c>
    </row>
    <row r="3315" spans="1:6">
      <c r="A3315" t="s">
        <v>172</v>
      </c>
      <c r="B3315">
        <v>3428</v>
      </c>
      <c r="C3315" t="s">
        <v>215</v>
      </c>
      <c r="D3315">
        <v>2013</v>
      </c>
      <c r="E3315" t="s">
        <v>743</v>
      </c>
      <c r="F3315" s="2">
        <v>0</v>
      </c>
    </row>
    <row r="3316" spans="1:6">
      <c r="A3316" t="s">
        <v>172</v>
      </c>
      <c r="B3316">
        <v>3428</v>
      </c>
      <c r="C3316" t="s">
        <v>215</v>
      </c>
      <c r="D3316">
        <v>2015</v>
      </c>
      <c r="E3316" t="s">
        <v>736</v>
      </c>
      <c r="F3316" s="2">
        <v>242.52763302472499</v>
      </c>
    </row>
    <row r="3317" spans="1:6">
      <c r="A3317" t="s">
        <v>172</v>
      </c>
      <c r="B3317">
        <v>3428</v>
      </c>
      <c r="C3317" t="s">
        <v>215</v>
      </c>
      <c r="D3317">
        <v>2015</v>
      </c>
      <c r="E3317" t="s">
        <v>737</v>
      </c>
      <c r="F3317" s="2">
        <v>991.12209860962605</v>
      </c>
    </row>
    <row r="3318" spans="1:6">
      <c r="A3318" t="s">
        <v>172</v>
      </c>
      <c r="B3318">
        <v>3428</v>
      </c>
      <c r="C3318" t="s">
        <v>215</v>
      </c>
      <c r="D3318">
        <v>2015</v>
      </c>
      <c r="E3318" t="s">
        <v>744</v>
      </c>
      <c r="F3318" s="2">
        <v>63.978630000000003</v>
      </c>
    </row>
    <row r="3319" spans="1:6">
      <c r="A3319" t="s">
        <v>172</v>
      </c>
      <c r="B3319">
        <v>3428</v>
      </c>
      <c r="C3319" t="s">
        <v>215</v>
      </c>
      <c r="D3319">
        <v>2015</v>
      </c>
      <c r="E3319" t="s">
        <v>745</v>
      </c>
      <c r="F3319" s="2">
        <v>0</v>
      </c>
    </row>
    <row r="3320" spans="1:6">
      <c r="A3320" t="s">
        <v>172</v>
      </c>
      <c r="B3320">
        <v>3428</v>
      </c>
      <c r="C3320" t="s">
        <v>215</v>
      </c>
      <c r="D3320">
        <v>2016</v>
      </c>
      <c r="E3320" t="s">
        <v>743</v>
      </c>
      <c r="F3320" s="2">
        <v>0</v>
      </c>
    </row>
    <row r="3321" spans="1:6">
      <c r="A3321" t="s">
        <v>172</v>
      </c>
      <c r="B3321">
        <v>3428</v>
      </c>
      <c r="C3321" t="s">
        <v>215</v>
      </c>
      <c r="D3321">
        <v>2017</v>
      </c>
      <c r="E3321" t="s">
        <v>742</v>
      </c>
      <c r="F3321" s="2">
        <v>7568.4109116937498</v>
      </c>
    </row>
    <row r="3322" spans="1:6">
      <c r="A3322" t="s">
        <v>172</v>
      </c>
      <c r="B3322">
        <v>3428</v>
      </c>
      <c r="C3322" t="s">
        <v>215</v>
      </c>
      <c r="D3322">
        <v>2017</v>
      </c>
      <c r="E3322" t="s">
        <v>738</v>
      </c>
      <c r="F3322" s="2">
        <v>0</v>
      </c>
    </row>
    <row r="3323" spans="1:6">
      <c r="A3323" t="s">
        <v>172</v>
      </c>
      <c r="B3323">
        <v>3428</v>
      </c>
      <c r="C3323" t="s">
        <v>215</v>
      </c>
      <c r="D3323">
        <v>2017</v>
      </c>
      <c r="E3323" t="s">
        <v>739</v>
      </c>
      <c r="F3323" s="2">
        <v>15813.5363891259</v>
      </c>
    </row>
    <row r="3324" spans="1:6">
      <c r="A3324" t="s">
        <v>172</v>
      </c>
      <c r="B3324">
        <v>3428</v>
      </c>
      <c r="C3324" t="s">
        <v>215</v>
      </c>
      <c r="D3324">
        <v>2017</v>
      </c>
      <c r="E3324" t="s">
        <v>741</v>
      </c>
      <c r="F3324" s="2">
        <v>13055.797452266501</v>
      </c>
    </row>
    <row r="3325" spans="1:6">
      <c r="A3325" t="s">
        <v>172</v>
      </c>
      <c r="B3325">
        <v>3428</v>
      </c>
      <c r="C3325" t="s">
        <v>215</v>
      </c>
      <c r="D3325">
        <v>2018</v>
      </c>
      <c r="E3325" t="s">
        <v>736</v>
      </c>
      <c r="F3325" s="2">
        <v>247.51465537767399</v>
      </c>
    </row>
    <row r="3326" spans="1:6">
      <c r="A3326" t="s">
        <v>172</v>
      </c>
      <c r="B3326">
        <v>3428</v>
      </c>
      <c r="C3326" t="s">
        <v>215</v>
      </c>
      <c r="D3326">
        <v>2018</v>
      </c>
      <c r="E3326" t="s">
        <v>737</v>
      </c>
      <c r="F3326" s="2">
        <v>775.36394308558204</v>
      </c>
    </row>
    <row r="3327" spans="1:6">
      <c r="A3327" t="s">
        <v>172</v>
      </c>
      <c r="B3327">
        <v>3428</v>
      </c>
      <c r="C3327" t="s">
        <v>215</v>
      </c>
      <c r="D3327">
        <v>2018</v>
      </c>
      <c r="E3327" t="s">
        <v>744</v>
      </c>
      <c r="F3327" s="2">
        <v>110.66260250000001</v>
      </c>
    </row>
    <row r="3328" spans="1:6">
      <c r="A3328" t="s">
        <v>172</v>
      </c>
      <c r="B3328">
        <v>3428</v>
      </c>
      <c r="C3328" t="s">
        <v>215</v>
      </c>
      <c r="D3328">
        <v>2018</v>
      </c>
      <c r="E3328" t="s">
        <v>740</v>
      </c>
      <c r="F3328" s="2">
        <v>843.20781204904597</v>
      </c>
    </row>
    <row r="3329" spans="1:6">
      <c r="A3329" t="s">
        <v>172</v>
      </c>
      <c r="B3329">
        <v>3428</v>
      </c>
      <c r="C3329" t="s">
        <v>215</v>
      </c>
      <c r="D3329">
        <v>2018</v>
      </c>
      <c r="E3329" t="s">
        <v>745</v>
      </c>
      <c r="F3329" s="2">
        <v>0</v>
      </c>
    </row>
    <row r="3330" spans="1:6">
      <c r="A3330" t="s">
        <v>172</v>
      </c>
      <c r="B3330">
        <v>3428</v>
      </c>
      <c r="C3330" t="s">
        <v>215</v>
      </c>
      <c r="D3330">
        <v>2019</v>
      </c>
      <c r="E3330" t="s">
        <v>743</v>
      </c>
      <c r="F3330" s="2">
        <v>0</v>
      </c>
    </row>
    <row r="3331" spans="1:6">
      <c r="A3331" t="s">
        <v>172</v>
      </c>
      <c r="B3331">
        <v>3428</v>
      </c>
      <c r="C3331" t="s">
        <v>215</v>
      </c>
      <c r="D3331">
        <v>2020</v>
      </c>
      <c r="E3331" t="s">
        <v>742</v>
      </c>
      <c r="F3331" s="2">
        <v>6772.1796458287199</v>
      </c>
    </row>
    <row r="3332" spans="1:6">
      <c r="A3332" t="s">
        <v>172</v>
      </c>
      <c r="B3332">
        <v>3428</v>
      </c>
      <c r="C3332" t="s">
        <v>215</v>
      </c>
      <c r="D3332">
        <v>2020</v>
      </c>
      <c r="E3332" t="s">
        <v>741</v>
      </c>
      <c r="F3332" s="2">
        <v>13297.281702059399</v>
      </c>
    </row>
    <row r="3333" spans="1:6">
      <c r="A3333" t="s">
        <v>172</v>
      </c>
      <c r="B3333">
        <v>3428</v>
      </c>
      <c r="C3333" t="s">
        <v>215</v>
      </c>
      <c r="D3333">
        <v>2021</v>
      </c>
      <c r="E3333" t="s">
        <v>736</v>
      </c>
      <c r="F3333" s="2">
        <v>263.384822152938</v>
      </c>
    </row>
    <row r="3334" spans="1:6">
      <c r="A3334" t="s">
        <v>172</v>
      </c>
      <c r="B3334">
        <v>3428</v>
      </c>
      <c r="C3334" t="s">
        <v>215</v>
      </c>
      <c r="D3334">
        <v>2021</v>
      </c>
      <c r="E3334" t="s">
        <v>737</v>
      </c>
      <c r="F3334" s="2">
        <v>711.96225513247998</v>
      </c>
    </row>
    <row r="3335" spans="1:6">
      <c r="A3335" t="s">
        <v>172</v>
      </c>
      <c r="B3335">
        <v>3428</v>
      </c>
      <c r="C3335" t="s">
        <v>215</v>
      </c>
      <c r="D3335">
        <v>2021</v>
      </c>
      <c r="E3335" t="s">
        <v>740</v>
      </c>
      <c r="F3335" s="2">
        <v>995.79733723938205</v>
      </c>
    </row>
    <row r="3336" spans="1:6">
      <c r="A3336" t="s">
        <v>172</v>
      </c>
      <c r="B3336">
        <v>3428</v>
      </c>
      <c r="C3336" t="s">
        <v>215</v>
      </c>
      <c r="D3336">
        <v>2023</v>
      </c>
      <c r="E3336" t="s">
        <v>742</v>
      </c>
      <c r="F3336" s="2">
        <v>6495.6252875622604</v>
      </c>
    </row>
    <row r="3337" spans="1:6">
      <c r="A3337" t="s">
        <v>172</v>
      </c>
      <c r="B3337">
        <v>3428</v>
      </c>
      <c r="C3337" t="s">
        <v>215</v>
      </c>
      <c r="D3337">
        <v>2024</v>
      </c>
      <c r="E3337" t="s">
        <v>736</v>
      </c>
      <c r="F3337" s="2">
        <v>250.27016970858401</v>
      </c>
    </row>
    <row r="3338" spans="1:6">
      <c r="A3338" t="s">
        <v>172</v>
      </c>
      <c r="B3338">
        <v>3428</v>
      </c>
      <c r="C3338" t="s">
        <v>215</v>
      </c>
      <c r="D3338">
        <v>2024</v>
      </c>
      <c r="E3338" t="s">
        <v>737</v>
      </c>
      <c r="F3338" s="2">
        <v>653.31175264824503</v>
      </c>
    </row>
    <row r="3339" spans="1:6">
      <c r="A3339" t="s">
        <v>172</v>
      </c>
      <c r="B3339">
        <v>3428</v>
      </c>
      <c r="C3339" t="s">
        <v>215</v>
      </c>
      <c r="D3339">
        <v>2024</v>
      </c>
      <c r="E3339" t="s">
        <v>739</v>
      </c>
      <c r="F3339" s="2">
        <v>15395.871172303199</v>
      </c>
    </row>
    <row r="3340" spans="1:6">
      <c r="A3340" t="s">
        <v>172</v>
      </c>
      <c r="B3340">
        <v>3428</v>
      </c>
      <c r="C3340" t="s">
        <v>215</v>
      </c>
      <c r="D3340">
        <v>2024</v>
      </c>
      <c r="E3340" t="s">
        <v>740</v>
      </c>
      <c r="F3340" s="2">
        <v>1115.83264857834</v>
      </c>
    </row>
    <row r="3341" spans="1:6">
      <c r="A3341" t="s">
        <v>172</v>
      </c>
      <c r="B3341">
        <v>3429</v>
      </c>
      <c r="C3341" t="s">
        <v>217</v>
      </c>
      <c r="D3341">
        <v>2009</v>
      </c>
      <c r="E3341" t="s">
        <v>743</v>
      </c>
      <c r="F3341" s="2">
        <v>0</v>
      </c>
    </row>
    <row r="3342" spans="1:6">
      <c r="A3342" t="s">
        <v>172</v>
      </c>
      <c r="B3342">
        <v>3429</v>
      </c>
      <c r="C3342" t="s">
        <v>217</v>
      </c>
      <c r="D3342">
        <v>2009</v>
      </c>
      <c r="E3342" t="s">
        <v>745</v>
      </c>
      <c r="F3342" s="2">
        <v>0</v>
      </c>
    </row>
    <row r="3343" spans="1:6">
      <c r="A3343" t="s">
        <v>172</v>
      </c>
      <c r="B3343">
        <v>3429</v>
      </c>
      <c r="C3343" t="s">
        <v>217</v>
      </c>
      <c r="D3343">
        <v>2011</v>
      </c>
      <c r="E3343" t="s">
        <v>736</v>
      </c>
      <c r="F3343" s="2">
        <v>672.37919294021106</v>
      </c>
    </row>
    <row r="3344" spans="1:6">
      <c r="A3344" t="s">
        <v>172</v>
      </c>
      <c r="B3344">
        <v>3429</v>
      </c>
      <c r="C3344" t="s">
        <v>217</v>
      </c>
      <c r="D3344">
        <v>2011</v>
      </c>
      <c r="E3344" t="s">
        <v>737</v>
      </c>
      <c r="F3344" s="2">
        <v>224.515406562327</v>
      </c>
    </row>
    <row r="3345" spans="1:6">
      <c r="A3345" t="s">
        <v>172</v>
      </c>
      <c r="B3345">
        <v>3429</v>
      </c>
      <c r="C3345" t="s">
        <v>217</v>
      </c>
      <c r="D3345">
        <v>2011</v>
      </c>
      <c r="E3345" t="s">
        <v>739</v>
      </c>
      <c r="F3345" s="2">
        <v>13536.429916696699</v>
      </c>
    </row>
    <row r="3346" spans="1:6">
      <c r="A3346" t="s">
        <v>172</v>
      </c>
      <c r="B3346">
        <v>3429</v>
      </c>
      <c r="C3346" t="s">
        <v>217</v>
      </c>
      <c r="D3346">
        <v>2013</v>
      </c>
      <c r="E3346" t="s">
        <v>742</v>
      </c>
      <c r="F3346" s="2">
        <v>3886.5164144740302</v>
      </c>
    </row>
    <row r="3347" spans="1:6">
      <c r="A3347" t="s">
        <v>172</v>
      </c>
      <c r="B3347">
        <v>3429</v>
      </c>
      <c r="C3347" t="s">
        <v>217</v>
      </c>
      <c r="D3347">
        <v>2015</v>
      </c>
      <c r="E3347" t="s">
        <v>744</v>
      </c>
      <c r="F3347" s="2">
        <v>0</v>
      </c>
    </row>
    <row r="3348" spans="1:6">
      <c r="A3348" t="s">
        <v>172</v>
      </c>
      <c r="B3348">
        <v>3429</v>
      </c>
      <c r="C3348" t="s">
        <v>217</v>
      </c>
      <c r="D3348">
        <v>2015</v>
      </c>
      <c r="E3348" t="s">
        <v>740</v>
      </c>
      <c r="F3348" s="2">
        <v>586.29881682756604</v>
      </c>
    </row>
    <row r="3349" spans="1:6">
      <c r="A3349" t="s">
        <v>172</v>
      </c>
      <c r="B3349">
        <v>3429</v>
      </c>
      <c r="C3349" t="s">
        <v>217</v>
      </c>
      <c r="D3349">
        <v>2016</v>
      </c>
      <c r="E3349" t="s">
        <v>742</v>
      </c>
      <c r="F3349" s="2">
        <v>3743.32510830207</v>
      </c>
    </row>
    <row r="3350" spans="1:6">
      <c r="A3350" t="s">
        <v>172</v>
      </c>
      <c r="B3350">
        <v>3429</v>
      </c>
      <c r="C3350" t="s">
        <v>217</v>
      </c>
      <c r="D3350">
        <v>2016</v>
      </c>
      <c r="E3350" t="s">
        <v>743</v>
      </c>
      <c r="F3350" s="2">
        <v>0</v>
      </c>
    </row>
    <row r="3351" spans="1:6">
      <c r="A3351" t="s">
        <v>172</v>
      </c>
      <c r="B3351">
        <v>3429</v>
      </c>
      <c r="C3351" t="s">
        <v>217</v>
      </c>
      <c r="D3351">
        <v>2017</v>
      </c>
      <c r="E3351" t="s">
        <v>738</v>
      </c>
      <c r="F3351" s="2">
        <v>0</v>
      </c>
    </row>
    <row r="3352" spans="1:6">
      <c r="A3352" t="s">
        <v>172</v>
      </c>
      <c r="B3352">
        <v>3429</v>
      </c>
      <c r="C3352" t="s">
        <v>217</v>
      </c>
      <c r="D3352">
        <v>2017</v>
      </c>
      <c r="E3352" t="s">
        <v>741</v>
      </c>
      <c r="F3352" s="2">
        <v>1966.4099872116401</v>
      </c>
    </row>
    <row r="3353" spans="1:6">
      <c r="A3353" t="s">
        <v>172</v>
      </c>
      <c r="B3353">
        <v>3429</v>
      </c>
      <c r="C3353" t="s">
        <v>217</v>
      </c>
      <c r="D3353">
        <v>2018</v>
      </c>
      <c r="E3353" t="s">
        <v>744</v>
      </c>
      <c r="F3353" s="2">
        <v>0</v>
      </c>
    </row>
    <row r="3354" spans="1:6">
      <c r="A3354" t="s">
        <v>172</v>
      </c>
      <c r="B3354">
        <v>3429</v>
      </c>
      <c r="C3354" t="s">
        <v>217</v>
      </c>
      <c r="D3354">
        <v>2018</v>
      </c>
      <c r="E3354" t="s">
        <v>739</v>
      </c>
      <c r="F3354" s="2">
        <v>14682.2685120776</v>
      </c>
    </row>
    <row r="3355" spans="1:6">
      <c r="A3355" t="s">
        <v>172</v>
      </c>
      <c r="B3355">
        <v>3429</v>
      </c>
      <c r="C3355" t="s">
        <v>217</v>
      </c>
      <c r="D3355">
        <v>2018</v>
      </c>
      <c r="E3355" t="s">
        <v>740</v>
      </c>
      <c r="F3355" s="2">
        <v>403.48914726332799</v>
      </c>
    </row>
    <row r="3356" spans="1:6">
      <c r="A3356" t="s">
        <v>172</v>
      </c>
      <c r="B3356">
        <v>3429</v>
      </c>
      <c r="C3356" t="s">
        <v>217</v>
      </c>
      <c r="D3356">
        <v>2019</v>
      </c>
      <c r="E3356" t="s">
        <v>743</v>
      </c>
      <c r="F3356" s="2">
        <v>0</v>
      </c>
    </row>
    <row r="3357" spans="1:6">
      <c r="A3357" t="s">
        <v>172</v>
      </c>
      <c r="B3357">
        <v>3429</v>
      </c>
      <c r="C3357" t="s">
        <v>217</v>
      </c>
      <c r="D3357">
        <v>2019</v>
      </c>
      <c r="E3357" t="s">
        <v>745</v>
      </c>
      <c r="F3357" s="2">
        <v>5.0814161069275303E-4</v>
      </c>
    </row>
    <row r="3358" spans="1:6">
      <c r="A3358" t="s">
        <v>172</v>
      </c>
      <c r="B3358">
        <v>3429</v>
      </c>
      <c r="C3358" t="s">
        <v>217</v>
      </c>
      <c r="D3358">
        <v>2020</v>
      </c>
      <c r="E3358" t="s">
        <v>738</v>
      </c>
      <c r="F3358" s="2">
        <v>0</v>
      </c>
    </row>
    <row r="3359" spans="1:6">
      <c r="A3359" t="s">
        <v>172</v>
      </c>
      <c r="B3359">
        <v>3429</v>
      </c>
      <c r="C3359" t="s">
        <v>217</v>
      </c>
      <c r="D3359">
        <v>2020</v>
      </c>
      <c r="E3359" t="s">
        <v>741</v>
      </c>
      <c r="F3359" s="2">
        <v>1878.36523801116</v>
      </c>
    </row>
    <row r="3360" spans="1:6">
      <c r="A3360" t="s">
        <v>172</v>
      </c>
      <c r="B3360">
        <v>3429</v>
      </c>
      <c r="C3360" t="s">
        <v>217</v>
      </c>
      <c r="D3360">
        <v>2021</v>
      </c>
      <c r="E3360" t="s">
        <v>736</v>
      </c>
      <c r="F3360" s="2">
        <v>416.40359403874999</v>
      </c>
    </row>
    <row r="3361" spans="1:6">
      <c r="A3361" t="s">
        <v>172</v>
      </c>
      <c r="B3361">
        <v>3429</v>
      </c>
      <c r="C3361" t="s">
        <v>217</v>
      </c>
      <c r="D3361">
        <v>2021</v>
      </c>
      <c r="E3361" t="s">
        <v>737</v>
      </c>
      <c r="F3361" s="2">
        <v>259.63543379628101</v>
      </c>
    </row>
    <row r="3362" spans="1:6">
      <c r="A3362" t="s">
        <v>172</v>
      </c>
      <c r="B3362">
        <v>3429</v>
      </c>
      <c r="C3362" t="s">
        <v>217</v>
      </c>
      <c r="D3362">
        <v>2021</v>
      </c>
      <c r="E3362" t="s">
        <v>744</v>
      </c>
      <c r="F3362" s="2">
        <v>0</v>
      </c>
    </row>
    <row r="3363" spans="1:6">
      <c r="A3363" t="s">
        <v>172</v>
      </c>
      <c r="B3363">
        <v>3429</v>
      </c>
      <c r="C3363" t="s">
        <v>217</v>
      </c>
      <c r="D3363">
        <v>2021</v>
      </c>
      <c r="E3363" t="s">
        <v>739</v>
      </c>
      <c r="F3363" s="2">
        <v>14383.518133453401</v>
      </c>
    </row>
    <row r="3364" spans="1:6">
      <c r="A3364" t="s">
        <v>172</v>
      </c>
      <c r="B3364">
        <v>3429</v>
      </c>
      <c r="C3364" t="s">
        <v>217</v>
      </c>
      <c r="D3364">
        <v>2021</v>
      </c>
      <c r="E3364" t="s">
        <v>740</v>
      </c>
      <c r="F3364" s="2">
        <v>412.26930708530801</v>
      </c>
    </row>
    <row r="3365" spans="1:6">
      <c r="A3365" t="s">
        <v>172</v>
      </c>
      <c r="B3365">
        <v>3429</v>
      </c>
      <c r="C3365" t="s">
        <v>217</v>
      </c>
      <c r="D3365">
        <v>2022</v>
      </c>
      <c r="E3365" t="s">
        <v>743</v>
      </c>
      <c r="F3365" s="2">
        <v>0</v>
      </c>
    </row>
    <row r="3366" spans="1:6">
      <c r="A3366" t="s">
        <v>172</v>
      </c>
      <c r="B3366">
        <v>3429</v>
      </c>
      <c r="C3366" t="s">
        <v>217</v>
      </c>
      <c r="D3366">
        <v>2022</v>
      </c>
      <c r="E3366" t="s">
        <v>745</v>
      </c>
      <c r="F3366" s="2">
        <v>0</v>
      </c>
    </row>
    <row r="3367" spans="1:6">
      <c r="A3367" t="s">
        <v>172</v>
      </c>
      <c r="B3367">
        <v>3429</v>
      </c>
      <c r="C3367" t="s">
        <v>217</v>
      </c>
      <c r="D3367">
        <v>2023</v>
      </c>
      <c r="E3367" t="s">
        <v>742</v>
      </c>
      <c r="F3367" s="2">
        <v>1711.5561940822699</v>
      </c>
    </row>
    <row r="3368" spans="1:6">
      <c r="A3368" t="s">
        <v>172</v>
      </c>
      <c r="B3368">
        <v>3429</v>
      </c>
      <c r="C3368" t="s">
        <v>217</v>
      </c>
      <c r="D3368">
        <v>2023</v>
      </c>
      <c r="E3368" t="s">
        <v>741</v>
      </c>
      <c r="F3368" s="2">
        <v>1934.67362853038</v>
      </c>
    </row>
    <row r="3369" spans="1:6">
      <c r="A3369" t="s">
        <v>172</v>
      </c>
      <c r="B3369">
        <v>3429</v>
      </c>
      <c r="C3369" t="s">
        <v>217</v>
      </c>
      <c r="D3369">
        <v>2024</v>
      </c>
      <c r="E3369" t="s">
        <v>736</v>
      </c>
      <c r="F3369" s="2">
        <v>381.238612119945</v>
      </c>
    </row>
    <row r="3370" spans="1:6">
      <c r="A3370" t="s">
        <v>172</v>
      </c>
      <c r="B3370">
        <v>3429</v>
      </c>
      <c r="C3370" t="s">
        <v>217</v>
      </c>
      <c r="D3370">
        <v>2024</v>
      </c>
      <c r="E3370" t="s">
        <v>737</v>
      </c>
      <c r="F3370" s="2">
        <v>233.279656355556</v>
      </c>
    </row>
    <row r="3371" spans="1:6">
      <c r="A3371" t="s">
        <v>172</v>
      </c>
      <c r="B3371">
        <v>3429</v>
      </c>
      <c r="C3371" t="s">
        <v>217</v>
      </c>
      <c r="D3371">
        <v>2024</v>
      </c>
      <c r="E3371" t="s">
        <v>739</v>
      </c>
      <c r="F3371" s="2">
        <v>14674.1614583549</v>
      </c>
    </row>
    <row r="3372" spans="1:6">
      <c r="A3372" t="s">
        <v>172</v>
      </c>
      <c r="B3372">
        <v>3430</v>
      </c>
      <c r="C3372" t="s">
        <v>219</v>
      </c>
      <c r="D3372">
        <v>2009</v>
      </c>
      <c r="E3372" t="s">
        <v>743</v>
      </c>
      <c r="F3372" s="2">
        <v>0</v>
      </c>
    </row>
    <row r="3373" spans="1:6">
      <c r="A3373" t="s">
        <v>172</v>
      </c>
      <c r="B3373">
        <v>3430</v>
      </c>
      <c r="C3373" t="s">
        <v>219</v>
      </c>
      <c r="D3373">
        <v>2009</v>
      </c>
      <c r="E3373" t="s">
        <v>745</v>
      </c>
      <c r="F3373" s="2">
        <v>0</v>
      </c>
    </row>
    <row r="3374" spans="1:6">
      <c r="A3374" t="s">
        <v>172</v>
      </c>
      <c r="B3374">
        <v>3430</v>
      </c>
      <c r="C3374" t="s">
        <v>219</v>
      </c>
      <c r="D3374">
        <v>2011</v>
      </c>
      <c r="E3374" t="s">
        <v>736</v>
      </c>
      <c r="F3374" s="2">
        <v>141.106461530004</v>
      </c>
    </row>
    <row r="3375" spans="1:6">
      <c r="A3375" t="s">
        <v>172</v>
      </c>
      <c r="B3375">
        <v>3430</v>
      </c>
      <c r="C3375" t="s">
        <v>219</v>
      </c>
      <c r="D3375">
        <v>2011</v>
      </c>
      <c r="E3375" t="s">
        <v>737</v>
      </c>
      <c r="F3375" s="2">
        <v>321.07329787616499</v>
      </c>
    </row>
    <row r="3376" spans="1:6">
      <c r="A3376" t="s">
        <v>172</v>
      </c>
      <c r="B3376">
        <v>3430</v>
      </c>
      <c r="C3376" t="s">
        <v>219</v>
      </c>
      <c r="D3376">
        <v>2011</v>
      </c>
      <c r="E3376" t="s">
        <v>739</v>
      </c>
      <c r="F3376" s="2">
        <v>14650.0587733215</v>
      </c>
    </row>
    <row r="3377" spans="1:6">
      <c r="A3377" t="s">
        <v>172</v>
      </c>
      <c r="B3377">
        <v>3430</v>
      </c>
      <c r="C3377" t="s">
        <v>219</v>
      </c>
      <c r="D3377">
        <v>2013</v>
      </c>
      <c r="E3377" t="s">
        <v>742</v>
      </c>
      <c r="F3377" s="2">
        <v>3874.3572861809198</v>
      </c>
    </row>
    <row r="3378" spans="1:6">
      <c r="A3378" t="s">
        <v>172</v>
      </c>
      <c r="B3378">
        <v>3430</v>
      </c>
      <c r="C3378" t="s">
        <v>219</v>
      </c>
      <c r="D3378">
        <v>2015</v>
      </c>
      <c r="E3378" t="s">
        <v>744</v>
      </c>
      <c r="F3378" s="2">
        <v>0</v>
      </c>
    </row>
    <row r="3379" spans="1:6">
      <c r="A3379" t="s">
        <v>172</v>
      </c>
      <c r="B3379">
        <v>3430</v>
      </c>
      <c r="C3379" t="s">
        <v>219</v>
      </c>
      <c r="D3379">
        <v>2015</v>
      </c>
      <c r="E3379" t="s">
        <v>740</v>
      </c>
      <c r="F3379" s="2">
        <v>673.03251556543398</v>
      </c>
    </row>
    <row r="3380" spans="1:6">
      <c r="A3380" t="s">
        <v>172</v>
      </c>
      <c r="B3380">
        <v>3430</v>
      </c>
      <c r="C3380" t="s">
        <v>219</v>
      </c>
      <c r="D3380">
        <v>2015</v>
      </c>
      <c r="E3380" t="s">
        <v>745</v>
      </c>
      <c r="F3380" s="2">
        <v>0</v>
      </c>
    </row>
    <row r="3381" spans="1:6">
      <c r="A3381" t="s">
        <v>172</v>
      </c>
      <c r="B3381">
        <v>3430</v>
      </c>
      <c r="C3381" t="s">
        <v>219</v>
      </c>
      <c r="D3381">
        <v>2016</v>
      </c>
      <c r="E3381" t="s">
        <v>742</v>
      </c>
      <c r="F3381" s="2">
        <v>2506.1048888031601</v>
      </c>
    </row>
    <row r="3382" spans="1:6">
      <c r="A3382" t="s">
        <v>172</v>
      </c>
      <c r="B3382">
        <v>3430</v>
      </c>
      <c r="C3382" t="s">
        <v>219</v>
      </c>
      <c r="D3382">
        <v>2017</v>
      </c>
      <c r="E3382" t="s">
        <v>736</v>
      </c>
      <c r="F3382" s="2">
        <v>172.72026571970201</v>
      </c>
    </row>
    <row r="3383" spans="1:6">
      <c r="A3383" t="s">
        <v>172</v>
      </c>
      <c r="B3383">
        <v>3430</v>
      </c>
      <c r="C3383" t="s">
        <v>219</v>
      </c>
      <c r="D3383">
        <v>2017</v>
      </c>
      <c r="E3383" t="s">
        <v>738</v>
      </c>
      <c r="F3383" s="2">
        <v>0</v>
      </c>
    </row>
    <row r="3384" spans="1:6">
      <c r="A3384" t="s">
        <v>172</v>
      </c>
      <c r="B3384">
        <v>3430</v>
      </c>
      <c r="C3384" t="s">
        <v>219</v>
      </c>
      <c r="D3384">
        <v>2017</v>
      </c>
      <c r="E3384" t="s">
        <v>741</v>
      </c>
      <c r="F3384" s="2">
        <v>2657.02266636374</v>
      </c>
    </row>
    <row r="3385" spans="1:6">
      <c r="A3385" t="s">
        <v>172</v>
      </c>
      <c r="B3385">
        <v>3430</v>
      </c>
      <c r="C3385" t="s">
        <v>219</v>
      </c>
      <c r="D3385">
        <v>2018</v>
      </c>
      <c r="E3385" t="s">
        <v>744</v>
      </c>
      <c r="F3385" s="2">
        <v>0</v>
      </c>
    </row>
    <row r="3386" spans="1:6">
      <c r="A3386" t="s">
        <v>172</v>
      </c>
      <c r="B3386">
        <v>3430</v>
      </c>
      <c r="C3386" t="s">
        <v>219</v>
      </c>
      <c r="D3386">
        <v>2018</v>
      </c>
      <c r="E3386" t="s">
        <v>739</v>
      </c>
      <c r="F3386" s="2">
        <v>15974.0359549763</v>
      </c>
    </row>
    <row r="3387" spans="1:6">
      <c r="A3387" t="s">
        <v>172</v>
      </c>
      <c r="B3387">
        <v>3430</v>
      </c>
      <c r="C3387" t="s">
        <v>219</v>
      </c>
      <c r="D3387">
        <v>2018</v>
      </c>
      <c r="E3387" t="s">
        <v>740</v>
      </c>
      <c r="F3387" s="2">
        <v>435.15427788362899</v>
      </c>
    </row>
    <row r="3388" spans="1:6">
      <c r="A3388" t="s">
        <v>172</v>
      </c>
      <c r="B3388">
        <v>3430</v>
      </c>
      <c r="C3388" t="s">
        <v>219</v>
      </c>
      <c r="D3388">
        <v>2019</v>
      </c>
      <c r="E3388" t="s">
        <v>742</v>
      </c>
      <c r="F3388" s="2">
        <v>1892.58096225077</v>
      </c>
    </row>
    <row r="3389" spans="1:6">
      <c r="A3389" t="s">
        <v>172</v>
      </c>
      <c r="B3389">
        <v>3430</v>
      </c>
      <c r="C3389" t="s">
        <v>219</v>
      </c>
      <c r="D3389">
        <v>2019</v>
      </c>
      <c r="E3389" t="s">
        <v>743</v>
      </c>
      <c r="F3389" s="2">
        <v>0</v>
      </c>
    </row>
    <row r="3390" spans="1:6">
      <c r="A3390" t="s">
        <v>172</v>
      </c>
      <c r="B3390">
        <v>3430</v>
      </c>
      <c r="C3390" t="s">
        <v>219</v>
      </c>
      <c r="D3390">
        <v>2020</v>
      </c>
      <c r="E3390" t="s">
        <v>738</v>
      </c>
      <c r="F3390" s="2">
        <v>0</v>
      </c>
    </row>
    <row r="3391" spans="1:6">
      <c r="A3391" t="s">
        <v>172</v>
      </c>
      <c r="B3391">
        <v>3430</v>
      </c>
      <c r="C3391" t="s">
        <v>219</v>
      </c>
      <c r="D3391">
        <v>2020</v>
      </c>
      <c r="E3391" t="s">
        <v>741</v>
      </c>
      <c r="F3391" s="2">
        <v>2557.6318888096398</v>
      </c>
    </row>
    <row r="3392" spans="1:6">
      <c r="A3392" t="s">
        <v>172</v>
      </c>
      <c r="B3392">
        <v>3430</v>
      </c>
      <c r="C3392" t="s">
        <v>219</v>
      </c>
      <c r="D3392">
        <v>2021</v>
      </c>
      <c r="E3392" t="s">
        <v>736</v>
      </c>
      <c r="F3392" s="2">
        <v>151.81367507968301</v>
      </c>
    </row>
    <row r="3393" spans="1:6">
      <c r="A3393" t="s">
        <v>172</v>
      </c>
      <c r="B3393">
        <v>3430</v>
      </c>
      <c r="C3393" t="s">
        <v>219</v>
      </c>
      <c r="D3393">
        <v>2021</v>
      </c>
      <c r="E3393" t="s">
        <v>737</v>
      </c>
      <c r="F3393" s="2">
        <v>309.842605771156</v>
      </c>
    </row>
    <row r="3394" spans="1:6">
      <c r="A3394" t="s">
        <v>172</v>
      </c>
      <c r="B3394">
        <v>3430</v>
      </c>
      <c r="C3394" t="s">
        <v>219</v>
      </c>
      <c r="D3394">
        <v>2021</v>
      </c>
      <c r="E3394" t="s">
        <v>744</v>
      </c>
      <c r="F3394" s="2">
        <v>0</v>
      </c>
    </row>
    <row r="3395" spans="1:6">
      <c r="A3395" t="s">
        <v>172</v>
      </c>
      <c r="B3395">
        <v>3430</v>
      </c>
      <c r="C3395" t="s">
        <v>219</v>
      </c>
      <c r="D3395">
        <v>2021</v>
      </c>
      <c r="E3395" t="s">
        <v>739</v>
      </c>
      <c r="F3395" s="2">
        <v>15852.0854604547</v>
      </c>
    </row>
    <row r="3396" spans="1:6">
      <c r="A3396" t="s">
        <v>172</v>
      </c>
      <c r="B3396">
        <v>3430</v>
      </c>
      <c r="C3396" t="s">
        <v>219</v>
      </c>
      <c r="D3396">
        <v>2021</v>
      </c>
      <c r="E3396" t="s">
        <v>740</v>
      </c>
      <c r="F3396" s="2">
        <v>451.83027629002299</v>
      </c>
    </row>
    <row r="3397" spans="1:6">
      <c r="A3397" t="s">
        <v>172</v>
      </c>
      <c r="B3397">
        <v>3430</v>
      </c>
      <c r="C3397" t="s">
        <v>219</v>
      </c>
      <c r="D3397">
        <v>2022</v>
      </c>
      <c r="E3397" t="s">
        <v>743</v>
      </c>
      <c r="F3397" s="2">
        <v>0</v>
      </c>
    </row>
    <row r="3398" spans="1:6">
      <c r="A3398" t="s">
        <v>172</v>
      </c>
      <c r="B3398">
        <v>3430</v>
      </c>
      <c r="C3398" t="s">
        <v>219</v>
      </c>
      <c r="D3398">
        <v>2022</v>
      </c>
      <c r="E3398" t="s">
        <v>745</v>
      </c>
      <c r="F3398" s="2">
        <v>0</v>
      </c>
    </row>
    <row r="3399" spans="1:6">
      <c r="A3399" t="s">
        <v>172</v>
      </c>
      <c r="B3399">
        <v>3430</v>
      </c>
      <c r="C3399" t="s">
        <v>219</v>
      </c>
      <c r="D3399">
        <v>2023</v>
      </c>
      <c r="E3399" t="s">
        <v>742</v>
      </c>
      <c r="F3399" s="2">
        <v>2139.44772438164</v>
      </c>
    </row>
    <row r="3400" spans="1:6">
      <c r="A3400" t="s">
        <v>172</v>
      </c>
      <c r="B3400">
        <v>3430</v>
      </c>
      <c r="C3400" t="s">
        <v>219</v>
      </c>
      <c r="D3400">
        <v>2023</v>
      </c>
      <c r="E3400" t="s">
        <v>741</v>
      </c>
      <c r="F3400" s="2">
        <v>2613.76275838315</v>
      </c>
    </row>
    <row r="3401" spans="1:6">
      <c r="A3401" t="s">
        <v>172</v>
      </c>
      <c r="B3401">
        <v>3430</v>
      </c>
      <c r="C3401" t="s">
        <v>219</v>
      </c>
      <c r="D3401">
        <v>2024</v>
      </c>
      <c r="E3401" t="s">
        <v>736</v>
      </c>
      <c r="F3401" s="2">
        <v>173.12191216334</v>
      </c>
    </row>
    <row r="3402" spans="1:6">
      <c r="A3402" t="s">
        <v>172</v>
      </c>
      <c r="B3402">
        <v>3430</v>
      </c>
      <c r="C3402" t="s">
        <v>219</v>
      </c>
      <c r="D3402">
        <v>2024</v>
      </c>
      <c r="E3402" t="s">
        <v>737</v>
      </c>
      <c r="F3402" s="2">
        <v>277.00469007222301</v>
      </c>
    </row>
    <row r="3403" spans="1:6">
      <c r="A3403" t="s">
        <v>172</v>
      </c>
      <c r="B3403">
        <v>3430</v>
      </c>
      <c r="C3403" t="s">
        <v>219</v>
      </c>
      <c r="D3403">
        <v>2024</v>
      </c>
      <c r="E3403" t="s">
        <v>739</v>
      </c>
      <c r="F3403" s="2">
        <v>15355.1075255694</v>
      </c>
    </row>
    <row r="3404" spans="1:6">
      <c r="A3404" t="s">
        <v>172</v>
      </c>
      <c r="B3404">
        <v>3431</v>
      </c>
      <c r="C3404" t="s">
        <v>221</v>
      </c>
      <c r="D3404">
        <v>2009</v>
      </c>
      <c r="E3404" t="s">
        <v>744</v>
      </c>
      <c r="F3404" s="2">
        <v>0</v>
      </c>
    </row>
    <row r="3405" spans="1:6">
      <c r="A3405" t="s">
        <v>172</v>
      </c>
      <c r="B3405">
        <v>3431</v>
      </c>
      <c r="C3405" t="s">
        <v>221</v>
      </c>
      <c r="D3405">
        <v>2009</v>
      </c>
      <c r="E3405" t="s">
        <v>745</v>
      </c>
      <c r="F3405" s="2">
        <v>0</v>
      </c>
    </row>
    <row r="3406" spans="1:6">
      <c r="A3406" t="s">
        <v>172</v>
      </c>
      <c r="B3406">
        <v>3431</v>
      </c>
      <c r="C3406" t="s">
        <v>221</v>
      </c>
      <c r="D3406">
        <v>2011</v>
      </c>
      <c r="E3406" t="s">
        <v>739</v>
      </c>
      <c r="F3406" s="2">
        <v>14883.162144223401</v>
      </c>
    </row>
    <row r="3407" spans="1:6">
      <c r="A3407" t="s">
        <v>172</v>
      </c>
      <c r="B3407">
        <v>3431</v>
      </c>
      <c r="C3407" t="s">
        <v>221</v>
      </c>
      <c r="D3407">
        <v>2011</v>
      </c>
      <c r="E3407" t="s">
        <v>741</v>
      </c>
      <c r="F3407" s="2">
        <v>17632.993020590799</v>
      </c>
    </row>
    <row r="3408" spans="1:6">
      <c r="A3408" t="s">
        <v>172</v>
      </c>
      <c r="B3408">
        <v>3431</v>
      </c>
      <c r="C3408" t="s">
        <v>221</v>
      </c>
      <c r="D3408">
        <v>2013</v>
      </c>
      <c r="E3408" t="s">
        <v>743</v>
      </c>
      <c r="F3408" s="2">
        <v>0.2891222771968</v>
      </c>
    </row>
    <row r="3409" spans="1:6">
      <c r="A3409" t="s">
        <v>172</v>
      </c>
      <c r="B3409">
        <v>3431</v>
      </c>
      <c r="C3409" t="s">
        <v>221</v>
      </c>
      <c r="D3409">
        <v>2015</v>
      </c>
      <c r="E3409" t="s">
        <v>736</v>
      </c>
      <c r="F3409" s="2">
        <v>877.14899033537802</v>
      </c>
    </row>
    <row r="3410" spans="1:6">
      <c r="A3410" t="s">
        <v>172</v>
      </c>
      <c r="B3410">
        <v>3431</v>
      </c>
      <c r="C3410" t="s">
        <v>221</v>
      </c>
      <c r="D3410">
        <v>2015</v>
      </c>
      <c r="E3410" t="s">
        <v>737</v>
      </c>
      <c r="F3410" s="2">
        <v>1166.3757271679499</v>
      </c>
    </row>
    <row r="3411" spans="1:6">
      <c r="A3411" t="s">
        <v>172</v>
      </c>
      <c r="B3411">
        <v>3431</v>
      </c>
      <c r="C3411" t="s">
        <v>221</v>
      </c>
      <c r="D3411">
        <v>2015</v>
      </c>
      <c r="E3411" t="s">
        <v>744</v>
      </c>
      <c r="F3411" s="2">
        <v>0</v>
      </c>
    </row>
    <row r="3412" spans="1:6">
      <c r="A3412" t="s">
        <v>172</v>
      </c>
      <c r="B3412">
        <v>3431</v>
      </c>
      <c r="C3412" t="s">
        <v>221</v>
      </c>
      <c r="D3412">
        <v>2015</v>
      </c>
      <c r="E3412" t="s">
        <v>740</v>
      </c>
      <c r="F3412" s="2">
        <v>1406.9872358120101</v>
      </c>
    </row>
    <row r="3413" spans="1:6">
      <c r="A3413" t="s">
        <v>172</v>
      </c>
      <c r="B3413">
        <v>3431</v>
      </c>
      <c r="C3413" t="s">
        <v>221</v>
      </c>
      <c r="D3413">
        <v>2015</v>
      </c>
      <c r="E3413" t="s">
        <v>745</v>
      </c>
      <c r="F3413" s="2">
        <v>0</v>
      </c>
    </row>
    <row r="3414" spans="1:6">
      <c r="A3414" t="s">
        <v>172</v>
      </c>
      <c r="B3414">
        <v>3431</v>
      </c>
      <c r="C3414" t="s">
        <v>221</v>
      </c>
      <c r="D3414">
        <v>2016</v>
      </c>
      <c r="E3414" t="s">
        <v>743</v>
      </c>
      <c r="F3414" s="2">
        <v>0.15806920012799999</v>
      </c>
    </row>
    <row r="3415" spans="1:6">
      <c r="A3415" t="s">
        <v>172</v>
      </c>
      <c r="B3415">
        <v>3431</v>
      </c>
      <c r="C3415" t="s">
        <v>221</v>
      </c>
      <c r="D3415">
        <v>2017</v>
      </c>
      <c r="E3415" t="s">
        <v>742</v>
      </c>
      <c r="F3415" s="2">
        <v>1426.1536084526399</v>
      </c>
    </row>
    <row r="3416" spans="1:6">
      <c r="A3416" t="s">
        <v>172</v>
      </c>
      <c r="B3416">
        <v>3431</v>
      </c>
      <c r="C3416" t="s">
        <v>221</v>
      </c>
      <c r="D3416">
        <v>2017</v>
      </c>
      <c r="E3416" t="s">
        <v>738</v>
      </c>
      <c r="F3416" s="2">
        <v>0</v>
      </c>
    </row>
    <row r="3417" spans="1:6">
      <c r="A3417" t="s">
        <v>172</v>
      </c>
      <c r="B3417">
        <v>3431</v>
      </c>
      <c r="C3417" t="s">
        <v>221</v>
      </c>
      <c r="D3417">
        <v>2017</v>
      </c>
      <c r="E3417" t="s">
        <v>741</v>
      </c>
      <c r="F3417" s="2">
        <v>16231.2345012061</v>
      </c>
    </row>
    <row r="3418" spans="1:6">
      <c r="A3418" t="s">
        <v>172</v>
      </c>
      <c r="B3418">
        <v>3431</v>
      </c>
      <c r="C3418" t="s">
        <v>221</v>
      </c>
      <c r="D3418">
        <v>2018</v>
      </c>
      <c r="E3418" t="s">
        <v>736</v>
      </c>
      <c r="F3418" s="2">
        <v>770.183445384881</v>
      </c>
    </row>
    <row r="3419" spans="1:6">
      <c r="A3419" t="s">
        <v>172</v>
      </c>
      <c r="B3419">
        <v>3431</v>
      </c>
      <c r="C3419" t="s">
        <v>221</v>
      </c>
      <c r="D3419">
        <v>2018</v>
      </c>
      <c r="E3419" t="s">
        <v>737</v>
      </c>
      <c r="F3419" s="2">
        <v>936.572621612332</v>
      </c>
    </row>
    <row r="3420" spans="1:6">
      <c r="A3420" t="s">
        <v>172</v>
      </c>
      <c r="B3420">
        <v>3431</v>
      </c>
      <c r="C3420" t="s">
        <v>221</v>
      </c>
      <c r="D3420">
        <v>2018</v>
      </c>
      <c r="E3420" t="s">
        <v>740</v>
      </c>
      <c r="F3420" s="2">
        <v>1333.9924214989901</v>
      </c>
    </row>
    <row r="3421" spans="1:6">
      <c r="A3421" t="s">
        <v>172</v>
      </c>
      <c r="B3421">
        <v>3431</v>
      </c>
      <c r="C3421" t="s">
        <v>221</v>
      </c>
      <c r="D3421">
        <v>2020</v>
      </c>
      <c r="E3421" t="s">
        <v>742</v>
      </c>
      <c r="F3421" s="2">
        <v>2111.0825621089998</v>
      </c>
    </row>
    <row r="3422" spans="1:6">
      <c r="A3422" t="s">
        <v>172</v>
      </c>
      <c r="B3422">
        <v>3431</v>
      </c>
      <c r="C3422" t="s">
        <v>221</v>
      </c>
      <c r="D3422">
        <v>2020</v>
      </c>
      <c r="E3422" t="s">
        <v>738</v>
      </c>
      <c r="F3422" s="2">
        <v>0</v>
      </c>
    </row>
    <row r="3423" spans="1:6">
      <c r="A3423" t="s">
        <v>172</v>
      </c>
      <c r="B3423">
        <v>3431</v>
      </c>
      <c r="C3423" t="s">
        <v>221</v>
      </c>
      <c r="D3423">
        <v>2021</v>
      </c>
      <c r="E3423" t="s">
        <v>736</v>
      </c>
      <c r="F3423" s="2">
        <v>659.92569892911297</v>
      </c>
    </row>
    <row r="3424" spans="1:6">
      <c r="A3424" t="s">
        <v>172</v>
      </c>
      <c r="B3424">
        <v>3431</v>
      </c>
      <c r="C3424" t="s">
        <v>221</v>
      </c>
      <c r="D3424">
        <v>2021</v>
      </c>
      <c r="E3424" t="s">
        <v>737</v>
      </c>
      <c r="F3424" s="2">
        <v>877.600220313465</v>
      </c>
    </row>
    <row r="3425" spans="1:6">
      <c r="A3425" t="s">
        <v>172</v>
      </c>
      <c r="B3425">
        <v>3431</v>
      </c>
      <c r="C3425" t="s">
        <v>221</v>
      </c>
      <c r="D3425">
        <v>2021</v>
      </c>
      <c r="E3425" t="s">
        <v>739</v>
      </c>
      <c r="F3425" s="2">
        <v>14820.163305194799</v>
      </c>
    </row>
    <row r="3426" spans="1:6">
      <c r="A3426" t="s">
        <v>172</v>
      </c>
      <c r="B3426">
        <v>3431</v>
      </c>
      <c r="C3426" t="s">
        <v>221</v>
      </c>
      <c r="D3426">
        <v>2021</v>
      </c>
      <c r="E3426" t="s">
        <v>740</v>
      </c>
      <c r="F3426" s="2">
        <v>708.48274200933099</v>
      </c>
    </row>
    <row r="3427" spans="1:6">
      <c r="A3427" t="s">
        <v>172</v>
      </c>
      <c r="B3427">
        <v>3431</v>
      </c>
      <c r="C3427" t="s">
        <v>221</v>
      </c>
      <c r="D3427">
        <v>2021</v>
      </c>
      <c r="E3427" t="s">
        <v>741</v>
      </c>
      <c r="F3427" s="2">
        <v>16928.7159891517</v>
      </c>
    </row>
    <row r="3428" spans="1:6">
      <c r="A3428" t="s">
        <v>172</v>
      </c>
      <c r="B3428">
        <v>3431</v>
      </c>
      <c r="C3428" t="s">
        <v>221</v>
      </c>
      <c r="D3428">
        <v>2022</v>
      </c>
      <c r="E3428" t="s">
        <v>744</v>
      </c>
      <c r="F3428" s="2">
        <v>0</v>
      </c>
    </row>
    <row r="3429" spans="1:6">
      <c r="A3429" t="s">
        <v>172</v>
      </c>
      <c r="B3429">
        <v>3431</v>
      </c>
      <c r="C3429" t="s">
        <v>221</v>
      </c>
      <c r="D3429">
        <v>2022</v>
      </c>
      <c r="E3429" t="s">
        <v>745</v>
      </c>
      <c r="F3429" s="2">
        <v>0</v>
      </c>
    </row>
    <row r="3430" spans="1:6">
      <c r="A3430" t="s">
        <v>172</v>
      </c>
      <c r="B3430">
        <v>3431</v>
      </c>
      <c r="C3430" t="s">
        <v>221</v>
      </c>
      <c r="D3430">
        <v>2023</v>
      </c>
      <c r="E3430" t="s">
        <v>742</v>
      </c>
      <c r="F3430" s="2">
        <v>1385.6192170854799</v>
      </c>
    </row>
    <row r="3431" spans="1:6">
      <c r="A3431" t="s">
        <v>172</v>
      </c>
      <c r="B3431">
        <v>3431</v>
      </c>
      <c r="C3431" t="s">
        <v>221</v>
      </c>
      <c r="D3431">
        <v>2023</v>
      </c>
      <c r="E3431" t="s">
        <v>743</v>
      </c>
      <c r="F3431" s="2">
        <v>0.1224591286352</v>
      </c>
    </row>
    <row r="3432" spans="1:6">
      <c r="A3432" t="s">
        <v>172</v>
      </c>
      <c r="B3432">
        <v>3431</v>
      </c>
      <c r="C3432" t="s">
        <v>221</v>
      </c>
      <c r="D3432">
        <v>2024</v>
      </c>
      <c r="E3432" t="s">
        <v>739</v>
      </c>
      <c r="F3432" s="2">
        <v>14908.974582872101</v>
      </c>
    </row>
    <row r="3433" spans="1:6">
      <c r="A3433" t="s">
        <v>172</v>
      </c>
      <c r="B3433">
        <v>3431</v>
      </c>
      <c r="C3433" t="s">
        <v>221</v>
      </c>
      <c r="D3433">
        <v>2024</v>
      </c>
      <c r="E3433" t="s">
        <v>740</v>
      </c>
      <c r="F3433" s="2">
        <v>663.30559717690903</v>
      </c>
    </row>
    <row r="3434" spans="1:6">
      <c r="A3434" t="s">
        <v>172</v>
      </c>
      <c r="B3434">
        <v>3431</v>
      </c>
      <c r="C3434" t="s">
        <v>221</v>
      </c>
      <c r="D3434">
        <v>2024</v>
      </c>
      <c r="E3434" t="s">
        <v>741</v>
      </c>
      <c r="F3434" s="2">
        <v>16213.555279820899</v>
      </c>
    </row>
    <row r="3435" spans="1:6">
      <c r="A3435" t="s">
        <v>172</v>
      </c>
      <c r="B3435">
        <v>3432</v>
      </c>
      <c r="C3435" t="s">
        <v>223</v>
      </c>
      <c r="D3435">
        <v>2009</v>
      </c>
      <c r="E3435" t="s">
        <v>744</v>
      </c>
      <c r="F3435" s="2">
        <v>0</v>
      </c>
    </row>
    <row r="3436" spans="1:6">
      <c r="A3436" t="s">
        <v>172</v>
      </c>
      <c r="B3436">
        <v>3432</v>
      </c>
      <c r="C3436" t="s">
        <v>223</v>
      </c>
      <c r="D3436">
        <v>2009</v>
      </c>
      <c r="E3436" t="s">
        <v>740</v>
      </c>
      <c r="F3436" s="2">
        <v>951.25669664423197</v>
      </c>
    </row>
    <row r="3437" spans="1:6">
      <c r="A3437" t="s">
        <v>172</v>
      </c>
      <c r="B3437">
        <v>3432</v>
      </c>
      <c r="C3437" t="s">
        <v>223</v>
      </c>
      <c r="D3437">
        <v>2009</v>
      </c>
      <c r="E3437" t="s">
        <v>745</v>
      </c>
      <c r="F3437" s="2">
        <v>0</v>
      </c>
    </row>
    <row r="3438" spans="1:6">
      <c r="A3438" t="s">
        <v>172</v>
      </c>
      <c r="B3438">
        <v>3432</v>
      </c>
      <c r="C3438" t="s">
        <v>223</v>
      </c>
      <c r="D3438">
        <v>2011</v>
      </c>
      <c r="E3438" t="s">
        <v>738</v>
      </c>
      <c r="F3438" s="2">
        <v>0</v>
      </c>
    </row>
    <row r="3439" spans="1:6">
      <c r="A3439" t="s">
        <v>172</v>
      </c>
      <c r="B3439">
        <v>3432</v>
      </c>
      <c r="C3439" t="s">
        <v>223</v>
      </c>
      <c r="D3439">
        <v>2011</v>
      </c>
      <c r="E3439" t="s">
        <v>739</v>
      </c>
      <c r="F3439" s="2">
        <v>27297.433136776599</v>
      </c>
    </row>
    <row r="3440" spans="1:6">
      <c r="A3440" t="s">
        <v>172</v>
      </c>
      <c r="B3440">
        <v>3432</v>
      </c>
      <c r="C3440" t="s">
        <v>223</v>
      </c>
      <c r="D3440">
        <v>2011</v>
      </c>
      <c r="E3440" t="s">
        <v>741</v>
      </c>
      <c r="F3440" s="2">
        <v>14600.4812861018</v>
      </c>
    </row>
    <row r="3441" spans="1:6">
      <c r="A3441" t="s">
        <v>172</v>
      </c>
      <c r="B3441">
        <v>3432</v>
      </c>
      <c r="C3441" t="s">
        <v>223</v>
      </c>
      <c r="D3441">
        <v>2013</v>
      </c>
      <c r="E3441" t="s">
        <v>743</v>
      </c>
      <c r="F3441" s="2">
        <v>0</v>
      </c>
    </row>
    <row r="3442" spans="1:6">
      <c r="A3442" t="s">
        <v>172</v>
      </c>
      <c r="B3442">
        <v>3432</v>
      </c>
      <c r="C3442" t="s">
        <v>223</v>
      </c>
      <c r="D3442">
        <v>2015</v>
      </c>
      <c r="E3442" t="s">
        <v>736</v>
      </c>
      <c r="F3442" s="2">
        <v>632.25463276962898</v>
      </c>
    </row>
    <row r="3443" spans="1:6">
      <c r="A3443" t="s">
        <v>172</v>
      </c>
      <c r="B3443">
        <v>3432</v>
      </c>
      <c r="C3443" t="s">
        <v>223</v>
      </c>
      <c r="D3443">
        <v>2015</v>
      </c>
      <c r="E3443" t="s">
        <v>737</v>
      </c>
      <c r="F3443" s="2">
        <v>1037.5868986144301</v>
      </c>
    </row>
    <row r="3444" spans="1:6">
      <c r="A3444" t="s">
        <v>172</v>
      </c>
      <c r="B3444">
        <v>3432</v>
      </c>
      <c r="C3444" t="s">
        <v>223</v>
      </c>
      <c r="D3444">
        <v>2015</v>
      </c>
      <c r="E3444" t="s">
        <v>744</v>
      </c>
      <c r="F3444" s="2">
        <v>0</v>
      </c>
    </row>
    <row r="3445" spans="1:6">
      <c r="A3445" t="s">
        <v>172</v>
      </c>
      <c r="B3445">
        <v>3432</v>
      </c>
      <c r="C3445" t="s">
        <v>223</v>
      </c>
      <c r="D3445">
        <v>2015</v>
      </c>
      <c r="E3445" t="s">
        <v>740</v>
      </c>
      <c r="F3445" s="2">
        <v>839.97319071801996</v>
      </c>
    </row>
    <row r="3446" spans="1:6">
      <c r="A3446" t="s">
        <v>172</v>
      </c>
      <c r="B3446">
        <v>3432</v>
      </c>
      <c r="C3446" t="s">
        <v>223</v>
      </c>
      <c r="D3446">
        <v>2015</v>
      </c>
      <c r="E3446" t="s">
        <v>745</v>
      </c>
      <c r="F3446" s="2">
        <v>0</v>
      </c>
    </row>
    <row r="3447" spans="1:6">
      <c r="A3447" t="s">
        <v>172</v>
      </c>
      <c r="B3447">
        <v>3432</v>
      </c>
      <c r="C3447" t="s">
        <v>223</v>
      </c>
      <c r="D3447">
        <v>2016</v>
      </c>
      <c r="E3447" t="s">
        <v>743</v>
      </c>
      <c r="F3447" s="2">
        <v>0</v>
      </c>
    </row>
    <row r="3448" spans="1:6">
      <c r="A3448" t="s">
        <v>172</v>
      </c>
      <c r="B3448">
        <v>3432</v>
      </c>
      <c r="C3448" t="s">
        <v>223</v>
      </c>
      <c r="D3448">
        <v>2017</v>
      </c>
      <c r="E3448" t="s">
        <v>742</v>
      </c>
      <c r="F3448" s="2">
        <v>7654.6911511696399</v>
      </c>
    </row>
    <row r="3449" spans="1:6">
      <c r="A3449" t="s">
        <v>172</v>
      </c>
      <c r="B3449">
        <v>3432</v>
      </c>
      <c r="C3449" t="s">
        <v>223</v>
      </c>
      <c r="D3449">
        <v>2017</v>
      </c>
      <c r="E3449" t="s">
        <v>738</v>
      </c>
      <c r="F3449" s="2">
        <v>0</v>
      </c>
    </row>
    <row r="3450" spans="1:6">
      <c r="A3450" t="s">
        <v>172</v>
      </c>
      <c r="B3450">
        <v>3432</v>
      </c>
      <c r="C3450" t="s">
        <v>223</v>
      </c>
      <c r="D3450">
        <v>2017</v>
      </c>
      <c r="E3450" t="s">
        <v>739</v>
      </c>
      <c r="F3450" s="2">
        <v>29738.916888420401</v>
      </c>
    </row>
    <row r="3451" spans="1:6">
      <c r="A3451" t="s">
        <v>172</v>
      </c>
      <c r="B3451">
        <v>3432</v>
      </c>
      <c r="C3451" t="s">
        <v>223</v>
      </c>
      <c r="D3451">
        <v>2017</v>
      </c>
      <c r="E3451" t="s">
        <v>741</v>
      </c>
      <c r="F3451" s="2">
        <v>13324.1393749037</v>
      </c>
    </row>
    <row r="3452" spans="1:6">
      <c r="A3452" t="s">
        <v>172</v>
      </c>
      <c r="B3452">
        <v>3432</v>
      </c>
      <c r="C3452" t="s">
        <v>223</v>
      </c>
      <c r="D3452">
        <v>2018</v>
      </c>
      <c r="E3452" t="s">
        <v>736</v>
      </c>
      <c r="F3452" s="2">
        <v>552.15863890566402</v>
      </c>
    </row>
    <row r="3453" spans="1:6">
      <c r="A3453" t="s">
        <v>172</v>
      </c>
      <c r="B3453">
        <v>3432</v>
      </c>
      <c r="C3453" t="s">
        <v>223</v>
      </c>
      <c r="D3453">
        <v>2018</v>
      </c>
      <c r="E3453" t="s">
        <v>737</v>
      </c>
      <c r="F3453" s="2">
        <v>813.71844799931205</v>
      </c>
    </row>
    <row r="3454" spans="1:6">
      <c r="A3454" t="s">
        <v>172</v>
      </c>
      <c r="B3454">
        <v>3432</v>
      </c>
      <c r="C3454" t="s">
        <v>223</v>
      </c>
      <c r="D3454">
        <v>2018</v>
      </c>
      <c r="E3454" t="s">
        <v>744</v>
      </c>
      <c r="F3454" s="2">
        <v>0</v>
      </c>
    </row>
    <row r="3455" spans="1:6">
      <c r="A3455" t="s">
        <v>172</v>
      </c>
      <c r="B3455">
        <v>3432</v>
      </c>
      <c r="C3455" t="s">
        <v>223</v>
      </c>
      <c r="D3455">
        <v>2018</v>
      </c>
      <c r="E3455" t="s">
        <v>745</v>
      </c>
      <c r="F3455" s="2">
        <v>0</v>
      </c>
    </row>
    <row r="3456" spans="1:6">
      <c r="A3456" t="s">
        <v>172</v>
      </c>
      <c r="B3456">
        <v>3432</v>
      </c>
      <c r="C3456" t="s">
        <v>223</v>
      </c>
      <c r="D3456">
        <v>2019</v>
      </c>
      <c r="E3456" t="s">
        <v>743</v>
      </c>
      <c r="F3456" s="2">
        <v>0</v>
      </c>
    </row>
    <row r="3457" spans="1:6">
      <c r="A3457" t="s">
        <v>172</v>
      </c>
      <c r="B3457">
        <v>3432</v>
      </c>
      <c r="C3457" t="s">
        <v>223</v>
      </c>
      <c r="D3457">
        <v>2020</v>
      </c>
      <c r="E3457" t="s">
        <v>742</v>
      </c>
      <c r="F3457" s="2">
        <v>7315.4333797239096</v>
      </c>
    </row>
    <row r="3458" spans="1:6">
      <c r="A3458" t="s">
        <v>172</v>
      </c>
      <c r="B3458">
        <v>3432</v>
      </c>
      <c r="C3458" t="s">
        <v>223</v>
      </c>
      <c r="D3458">
        <v>2021</v>
      </c>
      <c r="E3458" t="s">
        <v>736</v>
      </c>
      <c r="F3458" s="2">
        <v>479.581776221935</v>
      </c>
    </row>
    <row r="3459" spans="1:6">
      <c r="A3459" t="s">
        <v>172</v>
      </c>
      <c r="B3459">
        <v>3432</v>
      </c>
      <c r="C3459" t="s">
        <v>223</v>
      </c>
      <c r="D3459">
        <v>2021</v>
      </c>
      <c r="E3459" t="s">
        <v>737</v>
      </c>
      <c r="F3459" s="2">
        <v>754.95489042066697</v>
      </c>
    </row>
    <row r="3460" spans="1:6">
      <c r="A3460" t="s">
        <v>172</v>
      </c>
      <c r="B3460">
        <v>3432</v>
      </c>
      <c r="C3460" t="s">
        <v>223</v>
      </c>
      <c r="D3460">
        <v>2022</v>
      </c>
      <c r="E3460" t="s">
        <v>740</v>
      </c>
      <c r="F3460" s="2">
        <v>791.55023089028998</v>
      </c>
    </row>
    <row r="3461" spans="1:6">
      <c r="A3461" t="s">
        <v>172</v>
      </c>
      <c r="B3461">
        <v>3432</v>
      </c>
      <c r="C3461" t="s">
        <v>223</v>
      </c>
      <c r="D3461">
        <v>2023</v>
      </c>
      <c r="E3461" t="s">
        <v>742</v>
      </c>
      <c r="F3461" s="2">
        <v>9966.8972844150594</v>
      </c>
    </row>
    <row r="3462" spans="1:6">
      <c r="A3462" t="s">
        <v>172</v>
      </c>
      <c r="B3462">
        <v>3432</v>
      </c>
      <c r="C3462" t="s">
        <v>223</v>
      </c>
      <c r="D3462">
        <v>2024</v>
      </c>
      <c r="E3462" t="s">
        <v>736</v>
      </c>
      <c r="F3462" s="2">
        <v>437.81529332795799</v>
      </c>
    </row>
    <row r="3463" spans="1:6">
      <c r="A3463" t="s">
        <v>172</v>
      </c>
      <c r="B3463">
        <v>3432</v>
      </c>
      <c r="C3463" t="s">
        <v>223</v>
      </c>
      <c r="D3463">
        <v>2024</v>
      </c>
      <c r="E3463" t="s">
        <v>737</v>
      </c>
      <c r="F3463" s="2">
        <v>663.75167061998297</v>
      </c>
    </row>
    <row r="3464" spans="1:6">
      <c r="A3464" t="s">
        <v>172</v>
      </c>
      <c r="B3464">
        <v>3432</v>
      </c>
      <c r="C3464" t="s">
        <v>223</v>
      </c>
      <c r="D3464">
        <v>2024</v>
      </c>
      <c r="E3464" t="s">
        <v>739</v>
      </c>
      <c r="F3464" s="2">
        <v>28996.836018783</v>
      </c>
    </row>
    <row r="3465" spans="1:6">
      <c r="A3465" t="s">
        <v>172</v>
      </c>
      <c r="B3465">
        <v>3432</v>
      </c>
      <c r="C3465" t="s">
        <v>223</v>
      </c>
      <c r="D3465">
        <v>2024</v>
      </c>
      <c r="E3465" t="s">
        <v>741</v>
      </c>
      <c r="F3465" s="2">
        <v>13216.968067183099</v>
      </c>
    </row>
    <row r="3466" spans="1:6">
      <c r="A3466" t="s">
        <v>172</v>
      </c>
      <c r="B3466">
        <v>3433</v>
      </c>
      <c r="C3466" t="s">
        <v>225</v>
      </c>
      <c r="D3466">
        <v>2009</v>
      </c>
      <c r="E3466" t="s">
        <v>736</v>
      </c>
      <c r="F3466" s="2">
        <v>787.96812523810604</v>
      </c>
    </row>
    <row r="3467" spans="1:6">
      <c r="A3467" t="s">
        <v>172</v>
      </c>
      <c r="B3467">
        <v>3433</v>
      </c>
      <c r="C3467" t="s">
        <v>225</v>
      </c>
      <c r="D3467">
        <v>2009</v>
      </c>
      <c r="E3467" t="s">
        <v>737</v>
      </c>
      <c r="F3467" s="2">
        <v>594.58161004199496</v>
      </c>
    </row>
    <row r="3468" spans="1:6">
      <c r="A3468" t="s">
        <v>172</v>
      </c>
      <c r="B3468">
        <v>3433</v>
      </c>
      <c r="C3468" t="s">
        <v>225</v>
      </c>
      <c r="D3468">
        <v>2009</v>
      </c>
      <c r="E3468" t="s">
        <v>738</v>
      </c>
      <c r="F3468" s="2">
        <v>0</v>
      </c>
    </row>
    <row r="3469" spans="1:6">
      <c r="A3469" t="s">
        <v>172</v>
      </c>
      <c r="B3469">
        <v>3433</v>
      </c>
      <c r="C3469" t="s">
        <v>225</v>
      </c>
      <c r="D3469">
        <v>2009</v>
      </c>
      <c r="E3469" t="s">
        <v>739</v>
      </c>
      <c r="F3469" s="2">
        <v>13223.133223086799</v>
      </c>
    </row>
    <row r="3470" spans="1:6">
      <c r="A3470" t="s">
        <v>172</v>
      </c>
      <c r="B3470">
        <v>3433</v>
      </c>
      <c r="C3470" t="s">
        <v>225</v>
      </c>
      <c r="D3470">
        <v>2011</v>
      </c>
      <c r="E3470" t="s">
        <v>742</v>
      </c>
      <c r="F3470" s="2">
        <v>1203.67953457761</v>
      </c>
    </row>
    <row r="3471" spans="1:6">
      <c r="A3471" t="s">
        <v>172</v>
      </c>
      <c r="B3471">
        <v>3433</v>
      </c>
      <c r="C3471" t="s">
        <v>225</v>
      </c>
      <c r="D3471">
        <v>2013</v>
      </c>
      <c r="E3471" t="s">
        <v>744</v>
      </c>
      <c r="F3471" s="2">
        <v>3546.1363120000001</v>
      </c>
    </row>
    <row r="3472" spans="1:6">
      <c r="A3472" t="s">
        <v>172</v>
      </c>
      <c r="B3472">
        <v>3433</v>
      </c>
      <c r="C3472" t="s">
        <v>225</v>
      </c>
      <c r="D3472">
        <v>2013</v>
      </c>
      <c r="E3472" t="s">
        <v>740</v>
      </c>
      <c r="F3472" s="2">
        <v>640.60916320898195</v>
      </c>
    </row>
    <row r="3473" spans="1:6">
      <c r="A3473" t="s">
        <v>172</v>
      </c>
      <c r="B3473">
        <v>3433</v>
      </c>
      <c r="C3473" t="s">
        <v>225</v>
      </c>
      <c r="D3473">
        <v>2013</v>
      </c>
      <c r="E3473" t="s">
        <v>745</v>
      </c>
      <c r="F3473" s="2">
        <v>0</v>
      </c>
    </row>
    <row r="3474" spans="1:6">
      <c r="A3474" t="s">
        <v>172</v>
      </c>
      <c r="B3474">
        <v>3433</v>
      </c>
      <c r="C3474" t="s">
        <v>225</v>
      </c>
      <c r="D3474">
        <v>2015</v>
      </c>
      <c r="E3474" t="s">
        <v>738</v>
      </c>
      <c r="F3474" s="2">
        <v>0</v>
      </c>
    </row>
    <row r="3475" spans="1:6">
      <c r="A3475" t="s">
        <v>172</v>
      </c>
      <c r="B3475">
        <v>3433</v>
      </c>
      <c r="C3475" t="s">
        <v>225</v>
      </c>
      <c r="D3475">
        <v>2015</v>
      </c>
      <c r="E3475" t="s">
        <v>739</v>
      </c>
      <c r="F3475" s="2">
        <v>13378.7429144833</v>
      </c>
    </row>
    <row r="3476" spans="1:6">
      <c r="A3476" t="s">
        <v>172</v>
      </c>
      <c r="B3476">
        <v>3433</v>
      </c>
      <c r="C3476" t="s">
        <v>225</v>
      </c>
      <c r="D3476">
        <v>2015</v>
      </c>
      <c r="E3476" t="s">
        <v>741</v>
      </c>
      <c r="F3476" s="2">
        <v>8758.4286778385704</v>
      </c>
    </row>
    <row r="3477" spans="1:6">
      <c r="A3477" t="s">
        <v>172</v>
      </c>
      <c r="B3477">
        <v>3433</v>
      </c>
      <c r="C3477" t="s">
        <v>225</v>
      </c>
      <c r="D3477">
        <v>2016</v>
      </c>
      <c r="E3477" t="s">
        <v>736</v>
      </c>
      <c r="F3477" s="2">
        <v>597.12141914429606</v>
      </c>
    </row>
    <row r="3478" spans="1:6">
      <c r="A3478" t="s">
        <v>172</v>
      </c>
      <c r="B3478">
        <v>3433</v>
      </c>
      <c r="C3478" t="s">
        <v>225</v>
      </c>
      <c r="D3478">
        <v>2016</v>
      </c>
      <c r="E3478" t="s">
        <v>737</v>
      </c>
      <c r="F3478" s="2">
        <v>615.57551201777596</v>
      </c>
    </row>
    <row r="3479" spans="1:6">
      <c r="A3479" t="s">
        <v>172</v>
      </c>
      <c r="B3479">
        <v>3433</v>
      </c>
      <c r="C3479" t="s">
        <v>225</v>
      </c>
      <c r="D3479">
        <v>2016</v>
      </c>
      <c r="E3479" t="s">
        <v>744</v>
      </c>
      <c r="F3479" s="2">
        <v>1035.8503370000001</v>
      </c>
    </row>
    <row r="3480" spans="1:6">
      <c r="A3480" t="s">
        <v>172</v>
      </c>
      <c r="B3480">
        <v>3433</v>
      </c>
      <c r="C3480" t="s">
        <v>225</v>
      </c>
      <c r="D3480">
        <v>2016</v>
      </c>
      <c r="E3480" t="s">
        <v>740</v>
      </c>
      <c r="F3480" s="2">
        <v>649.92139965424894</v>
      </c>
    </row>
    <row r="3481" spans="1:6">
      <c r="A3481" t="s">
        <v>172</v>
      </c>
      <c r="B3481">
        <v>3433</v>
      </c>
      <c r="C3481" t="s">
        <v>225</v>
      </c>
      <c r="D3481">
        <v>2016</v>
      </c>
      <c r="E3481" t="s">
        <v>745</v>
      </c>
      <c r="F3481" s="2">
        <v>0</v>
      </c>
    </row>
    <row r="3482" spans="1:6">
      <c r="A3482" t="s">
        <v>172</v>
      </c>
      <c r="B3482">
        <v>3433</v>
      </c>
      <c r="C3482" t="s">
        <v>225</v>
      </c>
      <c r="D3482">
        <v>2017</v>
      </c>
      <c r="E3482" t="s">
        <v>743</v>
      </c>
      <c r="F3482" s="2">
        <v>0</v>
      </c>
    </row>
    <row r="3483" spans="1:6">
      <c r="A3483" t="s">
        <v>172</v>
      </c>
      <c r="B3483">
        <v>3433</v>
      </c>
      <c r="C3483" t="s">
        <v>225</v>
      </c>
      <c r="D3483">
        <v>2018</v>
      </c>
      <c r="E3483" t="s">
        <v>742</v>
      </c>
      <c r="F3483" s="2">
        <v>1394.0622333625499</v>
      </c>
    </row>
    <row r="3484" spans="1:6">
      <c r="A3484" t="s">
        <v>172</v>
      </c>
      <c r="B3484">
        <v>3433</v>
      </c>
      <c r="C3484" t="s">
        <v>225</v>
      </c>
      <c r="D3484">
        <v>2018</v>
      </c>
      <c r="E3484" t="s">
        <v>738</v>
      </c>
      <c r="F3484" s="2">
        <v>0</v>
      </c>
    </row>
    <row r="3485" spans="1:6">
      <c r="A3485" t="s">
        <v>172</v>
      </c>
      <c r="B3485">
        <v>3433</v>
      </c>
      <c r="C3485" t="s">
        <v>225</v>
      </c>
      <c r="D3485">
        <v>2018</v>
      </c>
      <c r="E3485" t="s">
        <v>739</v>
      </c>
      <c r="F3485" s="2">
        <v>14046.698442328399</v>
      </c>
    </row>
    <row r="3486" spans="1:6">
      <c r="A3486" t="s">
        <v>172</v>
      </c>
      <c r="B3486">
        <v>3433</v>
      </c>
      <c r="C3486" t="s">
        <v>225</v>
      </c>
      <c r="D3486">
        <v>2018</v>
      </c>
      <c r="E3486" t="s">
        <v>741</v>
      </c>
      <c r="F3486" s="2">
        <v>8307.6040130306792</v>
      </c>
    </row>
    <row r="3487" spans="1:6">
      <c r="A3487" t="s">
        <v>172</v>
      </c>
      <c r="B3487">
        <v>3433</v>
      </c>
      <c r="C3487" t="s">
        <v>225</v>
      </c>
      <c r="D3487">
        <v>2019</v>
      </c>
      <c r="E3487" t="s">
        <v>736</v>
      </c>
      <c r="F3487" s="2">
        <v>597.66368175556204</v>
      </c>
    </row>
    <row r="3488" spans="1:6">
      <c r="A3488" t="s">
        <v>172</v>
      </c>
      <c r="B3488">
        <v>3433</v>
      </c>
      <c r="C3488" t="s">
        <v>225</v>
      </c>
      <c r="D3488">
        <v>2019</v>
      </c>
      <c r="E3488" t="s">
        <v>737</v>
      </c>
      <c r="F3488" s="2">
        <v>549.38522425207805</v>
      </c>
    </row>
    <row r="3489" spans="1:6">
      <c r="A3489" t="s">
        <v>172</v>
      </c>
      <c r="B3489">
        <v>3433</v>
      </c>
      <c r="C3489" t="s">
        <v>225</v>
      </c>
      <c r="D3489">
        <v>2019</v>
      </c>
      <c r="E3489" t="s">
        <v>744</v>
      </c>
      <c r="F3489" s="2">
        <v>0</v>
      </c>
    </row>
    <row r="3490" spans="1:6">
      <c r="A3490" t="s">
        <v>172</v>
      </c>
      <c r="B3490">
        <v>3433</v>
      </c>
      <c r="C3490" t="s">
        <v>225</v>
      </c>
      <c r="D3490">
        <v>2019</v>
      </c>
      <c r="E3490" t="s">
        <v>745</v>
      </c>
      <c r="F3490" s="2">
        <v>0</v>
      </c>
    </row>
    <row r="3491" spans="1:6">
      <c r="A3491" t="s">
        <v>172</v>
      </c>
      <c r="B3491">
        <v>3433</v>
      </c>
      <c r="C3491" t="s">
        <v>225</v>
      </c>
      <c r="D3491">
        <v>2020</v>
      </c>
      <c r="E3491" t="s">
        <v>743</v>
      </c>
      <c r="F3491" s="2">
        <v>0</v>
      </c>
    </row>
    <row r="3492" spans="1:6">
      <c r="A3492" t="s">
        <v>172</v>
      </c>
      <c r="B3492">
        <v>3433</v>
      </c>
      <c r="C3492" t="s">
        <v>225</v>
      </c>
      <c r="D3492">
        <v>2021</v>
      </c>
      <c r="E3492" t="s">
        <v>742</v>
      </c>
      <c r="F3492" s="2">
        <v>1231.5189139179699</v>
      </c>
    </row>
    <row r="3493" spans="1:6">
      <c r="A3493" t="s">
        <v>172</v>
      </c>
      <c r="B3493">
        <v>3433</v>
      </c>
      <c r="C3493" t="s">
        <v>225</v>
      </c>
      <c r="D3493">
        <v>2021</v>
      </c>
      <c r="E3493" t="s">
        <v>741</v>
      </c>
      <c r="F3493" s="2">
        <v>8179.35474794522</v>
      </c>
    </row>
    <row r="3494" spans="1:6">
      <c r="A3494" t="s">
        <v>172</v>
      </c>
      <c r="B3494">
        <v>3433</v>
      </c>
      <c r="C3494" t="s">
        <v>225</v>
      </c>
      <c r="D3494">
        <v>2022</v>
      </c>
      <c r="E3494" t="s">
        <v>736</v>
      </c>
      <c r="F3494" s="2">
        <v>533.23860539154998</v>
      </c>
    </row>
    <row r="3495" spans="1:6">
      <c r="A3495" t="s">
        <v>172</v>
      </c>
      <c r="B3495">
        <v>3433</v>
      </c>
      <c r="C3495" t="s">
        <v>225</v>
      </c>
      <c r="D3495">
        <v>2022</v>
      </c>
      <c r="E3495" t="s">
        <v>737</v>
      </c>
      <c r="F3495" s="2">
        <v>464.70161836689198</v>
      </c>
    </row>
    <row r="3496" spans="1:6">
      <c r="A3496" t="s">
        <v>172</v>
      </c>
      <c r="B3496">
        <v>3433</v>
      </c>
      <c r="C3496" t="s">
        <v>225</v>
      </c>
      <c r="D3496">
        <v>2023</v>
      </c>
      <c r="E3496" t="s">
        <v>740</v>
      </c>
      <c r="F3496" s="2">
        <v>470.29904178522901</v>
      </c>
    </row>
    <row r="3497" spans="1:6">
      <c r="A3497" t="s">
        <v>172</v>
      </c>
      <c r="B3497">
        <v>3433</v>
      </c>
      <c r="C3497" t="s">
        <v>225</v>
      </c>
      <c r="D3497">
        <v>2024</v>
      </c>
      <c r="E3497" t="s">
        <v>742</v>
      </c>
      <c r="F3497" s="2">
        <v>1073.06447245304</v>
      </c>
    </row>
    <row r="3498" spans="1:6">
      <c r="A3498" t="s">
        <v>172</v>
      </c>
      <c r="B3498">
        <v>3434</v>
      </c>
      <c r="C3498" t="s">
        <v>227</v>
      </c>
      <c r="D3498">
        <v>2009</v>
      </c>
      <c r="E3498" t="s">
        <v>736</v>
      </c>
      <c r="F3498" s="2">
        <v>983.27341520381401</v>
      </c>
    </row>
    <row r="3499" spans="1:6">
      <c r="A3499" t="s">
        <v>172</v>
      </c>
      <c r="B3499">
        <v>3434</v>
      </c>
      <c r="C3499" t="s">
        <v>227</v>
      </c>
      <c r="D3499">
        <v>2009</v>
      </c>
      <c r="E3499" t="s">
        <v>737</v>
      </c>
      <c r="F3499" s="2">
        <v>496.64404331717202</v>
      </c>
    </row>
    <row r="3500" spans="1:6">
      <c r="A3500" t="s">
        <v>172</v>
      </c>
      <c r="B3500">
        <v>3434</v>
      </c>
      <c r="C3500" t="s">
        <v>227</v>
      </c>
      <c r="D3500">
        <v>2009</v>
      </c>
      <c r="E3500" t="s">
        <v>738</v>
      </c>
      <c r="F3500" s="2">
        <v>0</v>
      </c>
    </row>
    <row r="3501" spans="1:6">
      <c r="A3501" t="s">
        <v>172</v>
      </c>
      <c r="B3501">
        <v>3434</v>
      </c>
      <c r="C3501" t="s">
        <v>227</v>
      </c>
      <c r="D3501">
        <v>2009</v>
      </c>
      <c r="E3501" t="s">
        <v>740</v>
      </c>
      <c r="F3501" s="2">
        <v>866.17686957126296</v>
      </c>
    </row>
    <row r="3502" spans="1:6">
      <c r="A3502" t="s">
        <v>172</v>
      </c>
      <c r="B3502">
        <v>3434</v>
      </c>
      <c r="C3502" t="s">
        <v>227</v>
      </c>
      <c r="D3502">
        <v>2011</v>
      </c>
      <c r="E3502" t="s">
        <v>742</v>
      </c>
      <c r="F3502" s="2">
        <v>1202.7431440353801</v>
      </c>
    </row>
    <row r="3503" spans="1:6">
      <c r="A3503" t="s">
        <v>172</v>
      </c>
      <c r="B3503">
        <v>3434</v>
      </c>
      <c r="C3503" t="s">
        <v>227</v>
      </c>
      <c r="D3503">
        <v>2013</v>
      </c>
      <c r="E3503" t="s">
        <v>744</v>
      </c>
      <c r="F3503" s="2">
        <v>0</v>
      </c>
    </row>
    <row r="3504" spans="1:6">
      <c r="A3504" t="s">
        <v>172</v>
      </c>
      <c r="B3504">
        <v>3434</v>
      </c>
      <c r="C3504" t="s">
        <v>227</v>
      </c>
      <c r="D3504">
        <v>2013</v>
      </c>
      <c r="E3504" t="s">
        <v>745</v>
      </c>
      <c r="F3504" s="2">
        <v>0</v>
      </c>
    </row>
    <row r="3505" spans="1:6">
      <c r="A3505" t="s">
        <v>172</v>
      </c>
      <c r="B3505">
        <v>3434</v>
      </c>
      <c r="C3505" t="s">
        <v>227</v>
      </c>
      <c r="D3505">
        <v>2015</v>
      </c>
      <c r="E3505" t="s">
        <v>738</v>
      </c>
      <c r="F3505" s="2">
        <v>0</v>
      </c>
    </row>
    <row r="3506" spans="1:6">
      <c r="A3506" t="s">
        <v>172</v>
      </c>
      <c r="B3506">
        <v>3434</v>
      </c>
      <c r="C3506" t="s">
        <v>227</v>
      </c>
      <c r="D3506">
        <v>2015</v>
      </c>
      <c r="E3506" t="s">
        <v>739</v>
      </c>
      <c r="F3506" s="2">
        <v>15042.868160727699</v>
      </c>
    </row>
    <row r="3507" spans="1:6">
      <c r="A3507" t="s">
        <v>172</v>
      </c>
      <c r="B3507">
        <v>3434</v>
      </c>
      <c r="C3507" t="s">
        <v>227</v>
      </c>
      <c r="D3507">
        <v>2015</v>
      </c>
      <c r="E3507" t="s">
        <v>741</v>
      </c>
      <c r="F3507" s="2">
        <v>8554.4876289044005</v>
      </c>
    </row>
    <row r="3508" spans="1:6">
      <c r="A3508" t="s">
        <v>172</v>
      </c>
      <c r="B3508">
        <v>3434</v>
      </c>
      <c r="C3508" t="s">
        <v>227</v>
      </c>
      <c r="D3508">
        <v>2016</v>
      </c>
      <c r="E3508" t="s">
        <v>736</v>
      </c>
      <c r="F3508" s="2">
        <v>725.32250718147395</v>
      </c>
    </row>
    <row r="3509" spans="1:6">
      <c r="A3509" t="s">
        <v>172</v>
      </c>
      <c r="B3509">
        <v>3434</v>
      </c>
      <c r="C3509" t="s">
        <v>227</v>
      </c>
      <c r="D3509">
        <v>2016</v>
      </c>
      <c r="E3509" t="s">
        <v>737</v>
      </c>
      <c r="F3509" s="2">
        <v>562.81413140358097</v>
      </c>
    </row>
    <row r="3510" spans="1:6">
      <c r="A3510" t="s">
        <v>172</v>
      </c>
      <c r="B3510">
        <v>3434</v>
      </c>
      <c r="C3510" t="s">
        <v>227</v>
      </c>
      <c r="D3510">
        <v>2016</v>
      </c>
      <c r="E3510" t="s">
        <v>744</v>
      </c>
      <c r="F3510" s="2">
        <v>0</v>
      </c>
    </row>
    <row r="3511" spans="1:6">
      <c r="A3511" t="s">
        <v>172</v>
      </c>
      <c r="B3511">
        <v>3434</v>
      </c>
      <c r="C3511" t="s">
        <v>227</v>
      </c>
      <c r="D3511">
        <v>2016</v>
      </c>
      <c r="E3511" t="s">
        <v>745</v>
      </c>
      <c r="F3511" s="2">
        <v>0</v>
      </c>
    </row>
    <row r="3512" spans="1:6">
      <c r="A3512" t="s">
        <v>172</v>
      </c>
      <c r="B3512">
        <v>3434</v>
      </c>
      <c r="C3512" t="s">
        <v>227</v>
      </c>
      <c r="D3512">
        <v>2017</v>
      </c>
      <c r="E3512" t="s">
        <v>743</v>
      </c>
      <c r="F3512" s="2">
        <v>0</v>
      </c>
    </row>
    <row r="3513" spans="1:6">
      <c r="A3513" t="s">
        <v>172</v>
      </c>
      <c r="B3513">
        <v>3434</v>
      </c>
      <c r="C3513" t="s">
        <v>227</v>
      </c>
      <c r="D3513">
        <v>2018</v>
      </c>
      <c r="E3513" t="s">
        <v>742</v>
      </c>
      <c r="F3513" s="2">
        <v>1245.32268328378</v>
      </c>
    </row>
    <row r="3514" spans="1:6">
      <c r="A3514" t="s">
        <v>172</v>
      </c>
      <c r="B3514">
        <v>3434</v>
      </c>
      <c r="C3514" t="s">
        <v>227</v>
      </c>
      <c r="D3514">
        <v>2018</v>
      </c>
      <c r="E3514" t="s">
        <v>738</v>
      </c>
      <c r="F3514" s="2">
        <v>0</v>
      </c>
    </row>
    <row r="3515" spans="1:6">
      <c r="A3515" t="s">
        <v>172</v>
      </c>
      <c r="B3515">
        <v>3434</v>
      </c>
      <c r="C3515" t="s">
        <v>227</v>
      </c>
      <c r="D3515">
        <v>2018</v>
      </c>
      <c r="E3515" t="s">
        <v>739</v>
      </c>
      <c r="F3515" s="2">
        <v>15211.2926018116</v>
      </c>
    </row>
    <row r="3516" spans="1:6">
      <c r="A3516" t="s">
        <v>172</v>
      </c>
      <c r="B3516">
        <v>3434</v>
      </c>
      <c r="C3516" t="s">
        <v>227</v>
      </c>
      <c r="D3516">
        <v>2018</v>
      </c>
      <c r="E3516" t="s">
        <v>741</v>
      </c>
      <c r="F3516" s="2">
        <v>8083.0101466330198</v>
      </c>
    </row>
    <row r="3517" spans="1:6">
      <c r="A3517" t="s">
        <v>172</v>
      </c>
      <c r="B3517">
        <v>3434</v>
      </c>
      <c r="C3517" t="s">
        <v>227</v>
      </c>
      <c r="D3517">
        <v>2019</v>
      </c>
      <c r="E3517" t="s">
        <v>736</v>
      </c>
      <c r="F3517" s="2">
        <v>664.48047233948705</v>
      </c>
    </row>
    <row r="3518" spans="1:6">
      <c r="A3518" t="s">
        <v>172</v>
      </c>
      <c r="B3518">
        <v>3434</v>
      </c>
      <c r="C3518" t="s">
        <v>227</v>
      </c>
      <c r="D3518">
        <v>2019</v>
      </c>
      <c r="E3518" t="s">
        <v>737</v>
      </c>
      <c r="F3518" s="2">
        <v>513.35661947750702</v>
      </c>
    </row>
    <row r="3519" spans="1:6">
      <c r="A3519" t="s">
        <v>172</v>
      </c>
      <c r="B3519">
        <v>3434</v>
      </c>
      <c r="C3519" t="s">
        <v>227</v>
      </c>
      <c r="D3519">
        <v>2019</v>
      </c>
      <c r="E3519" t="s">
        <v>744</v>
      </c>
      <c r="F3519" s="2">
        <v>0</v>
      </c>
    </row>
    <row r="3520" spans="1:6">
      <c r="A3520" t="s">
        <v>172</v>
      </c>
      <c r="B3520">
        <v>3434</v>
      </c>
      <c r="C3520" t="s">
        <v>227</v>
      </c>
      <c r="D3520">
        <v>2019</v>
      </c>
      <c r="E3520" t="s">
        <v>740</v>
      </c>
      <c r="F3520" s="2">
        <v>477.22592945746601</v>
      </c>
    </row>
    <row r="3521" spans="1:6">
      <c r="A3521" t="s">
        <v>172</v>
      </c>
      <c r="B3521">
        <v>3434</v>
      </c>
      <c r="C3521" t="s">
        <v>227</v>
      </c>
      <c r="D3521">
        <v>2019</v>
      </c>
      <c r="E3521" t="s">
        <v>745</v>
      </c>
      <c r="F3521" s="2">
        <v>0</v>
      </c>
    </row>
    <row r="3522" spans="1:6">
      <c r="A3522" t="s">
        <v>172</v>
      </c>
      <c r="B3522">
        <v>3434</v>
      </c>
      <c r="C3522" t="s">
        <v>227</v>
      </c>
      <c r="D3522">
        <v>2020</v>
      </c>
      <c r="E3522" t="s">
        <v>743</v>
      </c>
      <c r="F3522" s="2">
        <v>0</v>
      </c>
    </row>
    <row r="3523" spans="1:6">
      <c r="A3523" t="s">
        <v>172</v>
      </c>
      <c r="B3523">
        <v>3434</v>
      </c>
      <c r="C3523" t="s">
        <v>227</v>
      </c>
      <c r="D3523">
        <v>2021</v>
      </c>
      <c r="E3523" t="s">
        <v>742</v>
      </c>
      <c r="F3523" s="2">
        <v>987.022034515614</v>
      </c>
    </row>
    <row r="3524" spans="1:6">
      <c r="A3524" t="s">
        <v>172</v>
      </c>
      <c r="B3524">
        <v>3434</v>
      </c>
      <c r="C3524" t="s">
        <v>227</v>
      </c>
      <c r="D3524">
        <v>2021</v>
      </c>
      <c r="E3524" t="s">
        <v>741</v>
      </c>
      <c r="F3524" s="2">
        <v>7933.4434558885196</v>
      </c>
    </row>
    <row r="3525" spans="1:6">
      <c r="A3525" t="s">
        <v>172</v>
      </c>
      <c r="B3525">
        <v>3434</v>
      </c>
      <c r="C3525" t="s">
        <v>227</v>
      </c>
      <c r="D3525">
        <v>2022</v>
      </c>
      <c r="E3525" t="s">
        <v>736</v>
      </c>
      <c r="F3525" s="2">
        <v>607.61824791201002</v>
      </c>
    </row>
    <row r="3526" spans="1:6">
      <c r="A3526" t="s">
        <v>172</v>
      </c>
      <c r="B3526">
        <v>3434</v>
      </c>
      <c r="C3526" t="s">
        <v>227</v>
      </c>
      <c r="D3526">
        <v>2022</v>
      </c>
      <c r="E3526" t="s">
        <v>737</v>
      </c>
      <c r="F3526" s="2">
        <v>448.76299194553297</v>
      </c>
    </row>
    <row r="3527" spans="1:6">
      <c r="A3527" t="s">
        <v>172</v>
      </c>
      <c r="B3527">
        <v>3434</v>
      </c>
      <c r="C3527" t="s">
        <v>227</v>
      </c>
      <c r="D3527">
        <v>2022</v>
      </c>
      <c r="E3527" t="s">
        <v>740</v>
      </c>
      <c r="F3527" s="2">
        <v>587.00987992211105</v>
      </c>
    </row>
    <row r="3528" spans="1:6">
      <c r="A3528" t="s">
        <v>172</v>
      </c>
      <c r="B3528">
        <v>3434</v>
      </c>
      <c r="C3528" t="s">
        <v>227</v>
      </c>
      <c r="D3528">
        <v>2022</v>
      </c>
      <c r="E3528" t="s">
        <v>745</v>
      </c>
      <c r="F3528" s="2">
        <v>0</v>
      </c>
    </row>
    <row r="3529" spans="1:6">
      <c r="A3529" t="s">
        <v>172</v>
      </c>
      <c r="B3529">
        <v>3434</v>
      </c>
      <c r="C3529" t="s">
        <v>227</v>
      </c>
      <c r="D3529">
        <v>2023</v>
      </c>
      <c r="E3529" t="s">
        <v>743</v>
      </c>
      <c r="F3529" s="2">
        <v>0</v>
      </c>
    </row>
    <row r="3530" spans="1:6">
      <c r="A3530" t="s">
        <v>172</v>
      </c>
      <c r="B3530">
        <v>3434</v>
      </c>
      <c r="C3530" t="s">
        <v>227</v>
      </c>
      <c r="D3530">
        <v>2024</v>
      </c>
      <c r="E3530" t="s">
        <v>742</v>
      </c>
      <c r="F3530" s="2">
        <v>871.17616843713097</v>
      </c>
    </row>
    <row r="3531" spans="1:6">
      <c r="A3531" t="s">
        <v>172</v>
      </c>
      <c r="B3531">
        <v>3435</v>
      </c>
      <c r="C3531" t="s">
        <v>229</v>
      </c>
      <c r="D3531">
        <v>2009</v>
      </c>
      <c r="E3531" t="s">
        <v>736</v>
      </c>
      <c r="F3531" s="2">
        <v>355.934615548973</v>
      </c>
    </row>
    <row r="3532" spans="1:6">
      <c r="A3532" t="s">
        <v>172</v>
      </c>
      <c r="B3532">
        <v>3435</v>
      </c>
      <c r="C3532" t="s">
        <v>229</v>
      </c>
      <c r="D3532">
        <v>2009</v>
      </c>
      <c r="E3532" t="s">
        <v>737</v>
      </c>
      <c r="F3532" s="2">
        <v>632.66546216320899</v>
      </c>
    </row>
    <row r="3533" spans="1:6">
      <c r="A3533" t="s">
        <v>172</v>
      </c>
      <c r="B3533">
        <v>3435</v>
      </c>
      <c r="C3533" t="s">
        <v>229</v>
      </c>
      <c r="D3533">
        <v>2009</v>
      </c>
      <c r="E3533" t="s">
        <v>744</v>
      </c>
      <c r="F3533" s="2">
        <v>0</v>
      </c>
    </row>
    <row r="3534" spans="1:6">
      <c r="A3534" t="s">
        <v>172</v>
      </c>
      <c r="B3534">
        <v>3435</v>
      </c>
      <c r="C3534" t="s">
        <v>229</v>
      </c>
      <c r="D3534">
        <v>2009</v>
      </c>
      <c r="E3534" t="s">
        <v>740</v>
      </c>
      <c r="F3534" s="2">
        <v>1224.6807620504901</v>
      </c>
    </row>
    <row r="3535" spans="1:6">
      <c r="A3535" t="s">
        <v>172</v>
      </c>
      <c r="B3535">
        <v>3435</v>
      </c>
      <c r="C3535" t="s">
        <v>229</v>
      </c>
      <c r="D3535">
        <v>2009</v>
      </c>
      <c r="E3535" t="s">
        <v>745</v>
      </c>
      <c r="F3535" s="2">
        <v>0</v>
      </c>
    </row>
    <row r="3536" spans="1:6">
      <c r="A3536" t="s">
        <v>172</v>
      </c>
      <c r="B3536">
        <v>3435</v>
      </c>
      <c r="C3536" t="s">
        <v>229</v>
      </c>
      <c r="D3536">
        <v>2011</v>
      </c>
      <c r="E3536" t="s">
        <v>742</v>
      </c>
      <c r="F3536" s="2">
        <v>1962.7672655024401</v>
      </c>
    </row>
    <row r="3537" spans="1:6">
      <c r="A3537" t="s">
        <v>172</v>
      </c>
      <c r="B3537">
        <v>3435</v>
      </c>
      <c r="C3537" t="s">
        <v>229</v>
      </c>
      <c r="D3537">
        <v>2011</v>
      </c>
      <c r="E3537" t="s">
        <v>741</v>
      </c>
      <c r="F3537" s="2">
        <v>9396.9637947357005</v>
      </c>
    </row>
    <row r="3538" spans="1:6">
      <c r="A3538" t="s">
        <v>172</v>
      </c>
      <c r="B3538">
        <v>3435</v>
      </c>
      <c r="C3538" t="s">
        <v>229</v>
      </c>
      <c r="D3538">
        <v>2013</v>
      </c>
      <c r="E3538" t="s">
        <v>743</v>
      </c>
      <c r="F3538" s="2">
        <v>0</v>
      </c>
    </row>
    <row r="3539" spans="1:6">
      <c r="A3539" t="s">
        <v>172</v>
      </c>
      <c r="B3539">
        <v>3435</v>
      </c>
      <c r="C3539" t="s">
        <v>229</v>
      </c>
      <c r="D3539">
        <v>2015</v>
      </c>
      <c r="E3539" t="s">
        <v>736</v>
      </c>
      <c r="F3539" s="2">
        <v>359.73669888442498</v>
      </c>
    </row>
    <row r="3540" spans="1:6">
      <c r="A3540" t="s">
        <v>172</v>
      </c>
      <c r="B3540">
        <v>3435</v>
      </c>
      <c r="C3540" t="s">
        <v>229</v>
      </c>
      <c r="D3540">
        <v>2015</v>
      </c>
      <c r="E3540" t="s">
        <v>737</v>
      </c>
      <c r="F3540" s="2">
        <v>754.94765034486102</v>
      </c>
    </row>
    <row r="3541" spans="1:6">
      <c r="A3541" t="s">
        <v>172</v>
      </c>
      <c r="B3541">
        <v>3435</v>
      </c>
      <c r="C3541" t="s">
        <v>229</v>
      </c>
      <c r="D3541">
        <v>2015</v>
      </c>
      <c r="E3541" t="s">
        <v>738</v>
      </c>
      <c r="F3541" s="2">
        <v>0</v>
      </c>
    </row>
    <row r="3542" spans="1:6">
      <c r="A3542" t="s">
        <v>172</v>
      </c>
      <c r="B3542">
        <v>3435</v>
      </c>
      <c r="C3542" t="s">
        <v>229</v>
      </c>
      <c r="D3542">
        <v>2015</v>
      </c>
      <c r="E3542" t="s">
        <v>739</v>
      </c>
      <c r="F3542" s="2">
        <v>21314.670875238098</v>
      </c>
    </row>
    <row r="3543" spans="1:6">
      <c r="A3543" t="s">
        <v>172</v>
      </c>
      <c r="B3543">
        <v>3435</v>
      </c>
      <c r="C3543" t="s">
        <v>229</v>
      </c>
      <c r="D3543">
        <v>2015</v>
      </c>
      <c r="E3543" t="s">
        <v>740</v>
      </c>
      <c r="F3543" s="2">
        <v>914.52604996464402</v>
      </c>
    </row>
    <row r="3544" spans="1:6">
      <c r="A3544" t="s">
        <v>172</v>
      </c>
      <c r="B3544">
        <v>3435</v>
      </c>
      <c r="C3544" t="s">
        <v>229</v>
      </c>
      <c r="D3544">
        <v>2016</v>
      </c>
      <c r="E3544" t="s">
        <v>744</v>
      </c>
      <c r="F3544" s="2">
        <v>0</v>
      </c>
    </row>
    <row r="3545" spans="1:6">
      <c r="A3545" t="s">
        <v>172</v>
      </c>
      <c r="B3545">
        <v>3435</v>
      </c>
      <c r="C3545" t="s">
        <v>229</v>
      </c>
      <c r="D3545">
        <v>2017</v>
      </c>
      <c r="E3545" t="s">
        <v>742</v>
      </c>
      <c r="F3545" s="2">
        <v>2222.1912966099899</v>
      </c>
    </row>
    <row r="3546" spans="1:6">
      <c r="A3546" t="s">
        <v>172</v>
      </c>
      <c r="B3546">
        <v>3435</v>
      </c>
      <c r="C3546" t="s">
        <v>229</v>
      </c>
      <c r="D3546">
        <v>2017</v>
      </c>
      <c r="E3546" t="s">
        <v>743</v>
      </c>
      <c r="F3546" s="2">
        <v>0</v>
      </c>
    </row>
    <row r="3547" spans="1:6">
      <c r="A3547" t="s">
        <v>172</v>
      </c>
      <c r="B3547">
        <v>3435</v>
      </c>
      <c r="C3547" t="s">
        <v>229</v>
      </c>
      <c r="D3547">
        <v>2018</v>
      </c>
      <c r="E3547" t="s">
        <v>738</v>
      </c>
      <c r="F3547" s="2">
        <v>0</v>
      </c>
    </row>
    <row r="3548" spans="1:6">
      <c r="A3548" t="s">
        <v>172</v>
      </c>
      <c r="B3548">
        <v>3435</v>
      </c>
      <c r="C3548" t="s">
        <v>229</v>
      </c>
      <c r="D3548">
        <v>2018</v>
      </c>
      <c r="E3548" t="s">
        <v>739</v>
      </c>
      <c r="F3548" s="2">
        <v>22220.1043339518</v>
      </c>
    </row>
    <row r="3549" spans="1:6">
      <c r="A3549" t="s">
        <v>172</v>
      </c>
      <c r="B3549">
        <v>3435</v>
      </c>
      <c r="C3549" t="s">
        <v>229</v>
      </c>
      <c r="D3549">
        <v>2018</v>
      </c>
      <c r="E3549" t="s">
        <v>740</v>
      </c>
      <c r="F3549" s="2">
        <v>887.04498077667699</v>
      </c>
    </row>
    <row r="3550" spans="1:6">
      <c r="A3550" t="s">
        <v>172</v>
      </c>
      <c r="B3550">
        <v>3435</v>
      </c>
      <c r="C3550" t="s">
        <v>229</v>
      </c>
      <c r="D3550">
        <v>2018</v>
      </c>
      <c r="E3550" t="s">
        <v>741</v>
      </c>
      <c r="F3550" s="2">
        <v>8916.6260724200893</v>
      </c>
    </row>
    <row r="3551" spans="1:6">
      <c r="A3551" t="s">
        <v>172</v>
      </c>
      <c r="B3551">
        <v>3435</v>
      </c>
      <c r="C3551" t="s">
        <v>229</v>
      </c>
      <c r="D3551">
        <v>2019</v>
      </c>
      <c r="E3551" t="s">
        <v>744</v>
      </c>
      <c r="F3551" s="2">
        <v>0</v>
      </c>
    </row>
    <row r="3552" spans="1:6">
      <c r="A3552" t="s">
        <v>172</v>
      </c>
      <c r="B3552">
        <v>3435</v>
      </c>
      <c r="C3552" t="s">
        <v>229</v>
      </c>
      <c r="D3552">
        <v>2019</v>
      </c>
      <c r="E3552" t="s">
        <v>745</v>
      </c>
      <c r="F3552" s="2">
        <v>0.32968393888081199</v>
      </c>
    </row>
    <row r="3553" spans="1:6">
      <c r="A3553" t="s">
        <v>172</v>
      </c>
      <c r="B3553">
        <v>3435</v>
      </c>
      <c r="C3553" t="s">
        <v>229</v>
      </c>
      <c r="D3553">
        <v>2020</v>
      </c>
      <c r="E3553" t="s">
        <v>743</v>
      </c>
      <c r="F3553" s="2">
        <v>0</v>
      </c>
    </row>
    <row r="3554" spans="1:6">
      <c r="A3554" t="s">
        <v>172</v>
      </c>
      <c r="B3554">
        <v>3435</v>
      </c>
      <c r="C3554" t="s">
        <v>229</v>
      </c>
      <c r="D3554">
        <v>2021</v>
      </c>
      <c r="E3554" t="s">
        <v>738</v>
      </c>
      <c r="F3554" s="2">
        <v>0</v>
      </c>
    </row>
    <row r="3555" spans="1:6">
      <c r="A3555" t="s">
        <v>172</v>
      </c>
      <c r="B3555">
        <v>3435</v>
      </c>
      <c r="C3555" t="s">
        <v>229</v>
      </c>
      <c r="D3555">
        <v>2021</v>
      </c>
      <c r="E3555" t="s">
        <v>739</v>
      </c>
      <c r="F3555" s="2">
        <v>21900.686288177301</v>
      </c>
    </row>
    <row r="3556" spans="1:6">
      <c r="A3556" t="s">
        <v>172</v>
      </c>
      <c r="B3556">
        <v>3435</v>
      </c>
      <c r="C3556" t="s">
        <v>229</v>
      </c>
      <c r="D3556">
        <v>2021</v>
      </c>
      <c r="E3556" t="s">
        <v>741</v>
      </c>
      <c r="F3556" s="2">
        <v>8757.4720840175796</v>
      </c>
    </row>
    <row r="3557" spans="1:6">
      <c r="A3557" t="s">
        <v>172</v>
      </c>
      <c r="B3557">
        <v>3435</v>
      </c>
      <c r="C3557" t="s">
        <v>229</v>
      </c>
      <c r="D3557">
        <v>2022</v>
      </c>
      <c r="E3557" t="s">
        <v>736</v>
      </c>
      <c r="F3557" s="2">
        <v>167.55272769686701</v>
      </c>
    </row>
    <row r="3558" spans="1:6">
      <c r="A3558" t="s">
        <v>172</v>
      </c>
      <c r="B3558">
        <v>3435</v>
      </c>
      <c r="C3558" t="s">
        <v>229</v>
      </c>
      <c r="D3558">
        <v>2022</v>
      </c>
      <c r="E3558" t="s">
        <v>737</v>
      </c>
      <c r="F3558" s="2">
        <v>639.79098941041002</v>
      </c>
    </row>
    <row r="3559" spans="1:6">
      <c r="A3559" t="s">
        <v>172</v>
      </c>
      <c r="B3559">
        <v>3435</v>
      </c>
      <c r="C3559" t="s">
        <v>229</v>
      </c>
      <c r="D3559">
        <v>2022</v>
      </c>
      <c r="E3559" t="s">
        <v>744</v>
      </c>
      <c r="F3559" s="2">
        <v>0</v>
      </c>
    </row>
    <row r="3560" spans="1:6">
      <c r="A3560" t="s">
        <v>172</v>
      </c>
      <c r="B3560">
        <v>3435</v>
      </c>
      <c r="C3560" t="s">
        <v>229</v>
      </c>
      <c r="D3560">
        <v>2022</v>
      </c>
      <c r="E3560" t="s">
        <v>745</v>
      </c>
      <c r="F3560" s="2">
        <v>0.23638853676691199</v>
      </c>
    </row>
    <row r="3561" spans="1:6">
      <c r="A3561" t="s">
        <v>172</v>
      </c>
      <c r="B3561">
        <v>3435</v>
      </c>
      <c r="C3561" t="s">
        <v>229</v>
      </c>
      <c r="D3561">
        <v>2023</v>
      </c>
      <c r="E3561" t="s">
        <v>743</v>
      </c>
      <c r="F3561" s="2">
        <v>0</v>
      </c>
    </row>
    <row r="3562" spans="1:6">
      <c r="A3562" t="s">
        <v>172</v>
      </c>
      <c r="B3562">
        <v>3435</v>
      </c>
      <c r="C3562" t="s">
        <v>229</v>
      </c>
      <c r="D3562">
        <v>2024</v>
      </c>
      <c r="E3562" t="s">
        <v>742</v>
      </c>
      <c r="F3562" s="2">
        <v>1680.02936732167</v>
      </c>
    </row>
    <row r="3563" spans="1:6">
      <c r="A3563" t="s">
        <v>172</v>
      </c>
      <c r="B3563">
        <v>3435</v>
      </c>
      <c r="C3563" t="s">
        <v>229</v>
      </c>
      <c r="D3563">
        <v>2024</v>
      </c>
      <c r="E3563" t="s">
        <v>739</v>
      </c>
      <c r="F3563" s="2">
        <v>20901.601907702599</v>
      </c>
    </row>
    <row r="3564" spans="1:6">
      <c r="A3564" t="s">
        <v>172</v>
      </c>
      <c r="B3564">
        <v>3435</v>
      </c>
      <c r="C3564" t="s">
        <v>229</v>
      </c>
      <c r="D3564">
        <v>2024</v>
      </c>
      <c r="E3564" t="s">
        <v>741</v>
      </c>
      <c r="F3564" s="2">
        <v>8441.4829452147005</v>
      </c>
    </row>
    <row r="3565" spans="1:6">
      <c r="A3565" t="s">
        <v>172</v>
      </c>
      <c r="B3565">
        <v>3436</v>
      </c>
      <c r="C3565" t="s">
        <v>231</v>
      </c>
      <c r="D3565">
        <v>2009</v>
      </c>
      <c r="E3565" t="s">
        <v>742</v>
      </c>
      <c r="F3565" s="2">
        <v>6010.7322940834702</v>
      </c>
    </row>
    <row r="3566" spans="1:6">
      <c r="A3566" t="s">
        <v>172</v>
      </c>
      <c r="B3566">
        <v>3436</v>
      </c>
      <c r="C3566" t="s">
        <v>231</v>
      </c>
      <c r="D3566">
        <v>2011</v>
      </c>
      <c r="E3566" t="s">
        <v>744</v>
      </c>
      <c r="F3566" s="2">
        <v>0</v>
      </c>
    </row>
    <row r="3567" spans="1:6">
      <c r="A3567" t="s">
        <v>172</v>
      </c>
      <c r="B3567">
        <v>3436</v>
      </c>
      <c r="C3567" t="s">
        <v>231</v>
      </c>
      <c r="D3567">
        <v>2013</v>
      </c>
      <c r="E3567" t="s">
        <v>738</v>
      </c>
      <c r="F3567" s="2">
        <v>0</v>
      </c>
    </row>
    <row r="3568" spans="1:6">
      <c r="A3568" t="s">
        <v>172</v>
      </c>
      <c r="B3568">
        <v>3436</v>
      </c>
      <c r="C3568" t="s">
        <v>231</v>
      </c>
      <c r="D3568">
        <v>2013</v>
      </c>
      <c r="E3568" t="s">
        <v>739</v>
      </c>
      <c r="F3568" s="2">
        <v>23784.710716299898</v>
      </c>
    </row>
    <row r="3569" spans="1:6">
      <c r="A3569" t="s">
        <v>172</v>
      </c>
      <c r="B3569">
        <v>3436</v>
      </c>
      <c r="C3569" t="s">
        <v>231</v>
      </c>
      <c r="D3569">
        <v>2013</v>
      </c>
      <c r="E3569" t="s">
        <v>740</v>
      </c>
      <c r="F3569" s="2">
        <v>2059.8325028735799</v>
      </c>
    </row>
    <row r="3570" spans="1:6">
      <c r="A3570" t="s">
        <v>172</v>
      </c>
      <c r="B3570">
        <v>3436</v>
      </c>
      <c r="C3570" t="s">
        <v>231</v>
      </c>
      <c r="D3570">
        <v>2013</v>
      </c>
      <c r="E3570" t="s">
        <v>741</v>
      </c>
      <c r="F3570" s="2">
        <v>13665.417580969301</v>
      </c>
    </row>
    <row r="3571" spans="1:6">
      <c r="A3571" t="s">
        <v>172</v>
      </c>
      <c r="B3571">
        <v>3436</v>
      </c>
      <c r="C3571" t="s">
        <v>231</v>
      </c>
      <c r="D3571">
        <v>2015</v>
      </c>
      <c r="E3571" t="s">
        <v>743</v>
      </c>
      <c r="F3571" s="2">
        <v>0</v>
      </c>
    </row>
    <row r="3572" spans="1:6">
      <c r="A3572" t="s">
        <v>172</v>
      </c>
      <c r="B3572">
        <v>3436</v>
      </c>
      <c r="C3572" t="s">
        <v>231</v>
      </c>
      <c r="D3572">
        <v>2016</v>
      </c>
      <c r="E3572" t="s">
        <v>738</v>
      </c>
      <c r="F3572" s="2">
        <v>0</v>
      </c>
    </row>
    <row r="3573" spans="1:6">
      <c r="A3573" t="s">
        <v>172</v>
      </c>
      <c r="B3573">
        <v>3436</v>
      </c>
      <c r="C3573" t="s">
        <v>231</v>
      </c>
      <c r="D3573">
        <v>2016</v>
      </c>
      <c r="E3573" t="s">
        <v>739</v>
      </c>
      <c r="F3573" s="2">
        <v>24569.063470601901</v>
      </c>
    </row>
    <row r="3574" spans="1:6">
      <c r="A3574" t="s">
        <v>172</v>
      </c>
      <c r="B3574">
        <v>3436</v>
      </c>
      <c r="C3574" t="s">
        <v>231</v>
      </c>
      <c r="D3574">
        <v>2016</v>
      </c>
      <c r="E3574" t="s">
        <v>741</v>
      </c>
      <c r="F3574" s="2">
        <v>13211.14048609</v>
      </c>
    </row>
    <row r="3575" spans="1:6">
      <c r="A3575" t="s">
        <v>172</v>
      </c>
      <c r="B3575">
        <v>3436</v>
      </c>
      <c r="C3575" t="s">
        <v>231</v>
      </c>
      <c r="D3575">
        <v>2017</v>
      </c>
      <c r="E3575" t="s">
        <v>736</v>
      </c>
      <c r="F3575" s="2">
        <v>360.12744001650799</v>
      </c>
    </row>
    <row r="3576" spans="1:6">
      <c r="A3576" t="s">
        <v>172</v>
      </c>
      <c r="B3576">
        <v>3436</v>
      </c>
      <c r="C3576" t="s">
        <v>231</v>
      </c>
      <c r="D3576">
        <v>2017</v>
      </c>
      <c r="E3576" t="s">
        <v>737</v>
      </c>
      <c r="F3576" s="2">
        <v>1119.4018489013099</v>
      </c>
    </row>
    <row r="3577" spans="1:6">
      <c r="A3577" t="s">
        <v>172</v>
      </c>
      <c r="B3577">
        <v>3436</v>
      </c>
      <c r="C3577" t="s">
        <v>231</v>
      </c>
      <c r="D3577">
        <v>2017</v>
      </c>
      <c r="E3577" t="s">
        <v>744</v>
      </c>
      <c r="F3577" s="2">
        <v>0</v>
      </c>
    </row>
    <row r="3578" spans="1:6">
      <c r="A3578" t="s">
        <v>172</v>
      </c>
      <c r="B3578">
        <v>3436</v>
      </c>
      <c r="C3578" t="s">
        <v>231</v>
      </c>
      <c r="D3578">
        <v>2017</v>
      </c>
      <c r="E3578" t="s">
        <v>745</v>
      </c>
      <c r="F3578" s="2">
        <v>0</v>
      </c>
    </row>
    <row r="3579" spans="1:6">
      <c r="A3579" t="s">
        <v>172</v>
      </c>
      <c r="B3579">
        <v>3436</v>
      </c>
      <c r="C3579" t="s">
        <v>231</v>
      </c>
      <c r="D3579">
        <v>2018</v>
      </c>
      <c r="E3579" t="s">
        <v>743</v>
      </c>
      <c r="F3579" s="2">
        <v>0</v>
      </c>
    </row>
    <row r="3580" spans="1:6">
      <c r="A3580" t="s">
        <v>172</v>
      </c>
      <c r="B3580">
        <v>3436</v>
      </c>
      <c r="C3580" t="s">
        <v>231</v>
      </c>
      <c r="D3580">
        <v>2019</v>
      </c>
      <c r="E3580" t="s">
        <v>742</v>
      </c>
      <c r="F3580" s="2">
        <v>4689.36465379539</v>
      </c>
    </row>
    <row r="3581" spans="1:6">
      <c r="A3581" t="s">
        <v>172</v>
      </c>
      <c r="B3581">
        <v>3436</v>
      </c>
      <c r="C3581" t="s">
        <v>231</v>
      </c>
      <c r="D3581">
        <v>2019</v>
      </c>
      <c r="E3581" t="s">
        <v>738</v>
      </c>
      <c r="F3581" s="2">
        <v>0</v>
      </c>
    </row>
    <row r="3582" spans="1:6">
      <c r="A3582" t="s">
        <v>172</v>
      </c>
      <c r="B3582">
        <v>3436</v>
      </c>
      <c r="C3582" t="s">
        <v>231</v>
      </c>
      <c r="D3582">
        <v>2019</v>
      </c>
      <c r="E3582" t="s">
        <v>739</v>
      </c>
      <c r="F3582" s="2">
        <v>22549.349474590999</v>
      </c>
    </row>
    <row r="3583" spans="1:6">
      <c r="A3583" t="s">
        <v>172</v>
      </c>
      <c r="B3583">
        <v>3436</v>
      </c>
      <c r="C3583" t="s">
        <v>231</v>
      </c>
      <c r="D3583">
        <v>2019</v>
      </c>
      <c r="E3583" t="s">
        <v>741</v>
      </c>
      <c r="F3583" s="2">
        <v>12405.1369954206</v>
      </c>
    </row>
    <row r="3584" spans="1:6">
      <c r="A3584" t="s">
        <v>172</v>
      </c>
      <c r="B3584">
        <v>3436</v>
      </c>
      <c r="C3584" t="s">
        <v>231</v>
      </c>
      <c r="D3584">
        <v>2020</v>
      </c>
      <c r="E3584" t="s">
        <v>736</v>
      </c>
      <c r="F3584" s="2">
        <v>361.584321162197</v>
      </c>
    </row>
    <row r="3585" spans="1:6">
      <c r="A3585" t="s">
        <v>172</v>
      </c>
      <c r="B3585">
        <v>3436</v>
      </c>
      <c r="C3585" t="s">
        <v>231</v>
      </c>
      <c r="D3585">
        <v>2020</v>
      </c>
      <c r="E3585" t="s">
        <v>737</v>
      </c>
      <c r="F3585" s="2">
        <v>1062.65948124376</v>
      </c>
    </row>
    <row r="3586" spans="1:6">
      <c r="A3586" t="s">
        <v>172</v>
      </c>
      <c r="B3586">
        <v>3436</v>
      </c>
      <c r="C3586" t="s">
        <v>231</v>
      </c>
      <c r="D3586">
        <v>2020</v>
      </c>
      <c r="E3586" t="s">
        <v>744</v>
      </c>
      <c r="F3586" s="2">
        <v>0</v>
      </c>
    </row>
    <row r="3587" spans="1:6">
      <c r="A3587" t="s">
        <v>172</v>
      </c>
      <c r="B3587">
        <v>3436</v>
      </c>
      <c r="C3587" t="s">
        <v>231</v>
      </c>
      <c r="D3587">
        <v>2020</v>
      </c>
      <c r="E3587" t="s">
        <v>740</v>
      </c>
      <c r="F3587" s="2">
        <v>1453.13229327524</v>
      </c>
    </row>
    <row r="3588" spans="1:6">
      <c r="A3588" t="s">
        <v>172</v>
      </c>
      <c r="B3588">
        <v>3436</v>
      </c>
      <c r="C3588" t="s">
        <v>231</v>
      </c>
      <c r="D3588">
        <v>2020</v>
      </c>
      <c r="E3588" t="s">
        <v>745</v>
      </c>
      <c r="F3588" s="2">
        <v>2.4865749959504099E-3</v>
      </c>
    </row>
    <row r="3589" spans="1:6">
      <c r="A3589" t="s">
        <v>172</v>
      </c>
      <c r="B3589">
        <v>3436</v>
      </c>
      <c r="C3589" t="s">
        <v>231</v>
      </c>
      <c r="D3589">
        <v>2021</v>
      </c>
      <c r="E3589" t="s">
        <v>743</v>
      </c>
      <c r="F3589" s="2">
        <v>0</v>
      </c>
    </row>
    <row r="3590" spans="1:6">
      <c r="A3590" t="s">
        <v>172</v>
      </c>
      <c r="B3590">
        <v>3436</v>
      </c>
      <c r="C3590" t="s">
        <v>231</v>
      </c>
      <c r="D3590">
        <v>2022</v>
      </c>
      <c r="E3590" t="s">
        <v>742</v>
      </c>
      <c r="F3590" s="2">
        <v>4016.3629063785702</v>
      </c>
    </row>
    <row r="3591" spans="1:6">
      <c r="A3591" t="s">
        <v>172</v>
      </c>
      <c r="B3591">
        <v>3436</v>
      </c>
      <c r="C3591" t="s">
        <v>231</v>
      </c>
      <c r="D3591">
        <v>2022</v>
      </c>
      <c r="E3591" t="s">
        <v>741</v>
      </c>
      <c r="F3591" s="2">
        <v>12780.034125264399</v>
      </c>
    </row>
    <row r="3592" spans="1:6">
      <c r="A3592" t="s">
        <v>172</v>
      </c>
      <c r="B3592">
        <v>3436</v>
      </c>
      <c r="C3592" t="s">
        <v>231</v>
      </c>
      <c r="D3592">
        <v>2023</v>
      </c>
      <c r="E3592" t="s">
        <v>736</v>
      </c>
      <c r="F3592" s="2">
        <v>370.14625449154698</v>
      </c>
    </row>
    <row r="3593" spans="1:6">
      <c r="A3593" t="s">
        <v>172</v>
      </c>
      <c r="B3593">
        <v>3436</v>
      </c>
      <c r="C3593" t="s">
        <v>231</v>
      </c>
      <c r="D3593">
        <v>2023</v>
      </c>
      <c r="E3593" t="s">
        <v>737</v>
      </c>
      <c r="F3593" s="2">
        <v>973.14628466467195</v>
      </c>
    </row>
    <row r="3594" spans="1:6">
      <c r="A3594" t="s">
        <v>172</v>
      </c>
      <c r="B3594">
        <v>3436</v>
      </c>
      <c r="C3594" t="s">
        <v>231</v>
      </c>
      <c r="D3594">
        <v>2023</v>
      </c>
      <c r="E3594" t="s">
        <v>740</v>
      </c>
      <c r="F3594" s="2">
        <v>1430.33794011347</v>
      </c>
    </row>
    <row r="3595" spans="1:6">
      <c r="A3595" t="s">
        <v>172</v>
      </c>
      <c r="B3595">
        <v>3436</v>
      </c>
      <c r="C3595" t="s">
        <v>231</v>
      </c>
      <c r="D3595">
        <v>2023</v>
      </c>
      <c r="E3595" t="s">
        <v>745</v>
      </c>
      <c r="F3595" s="2">
        <v>0</v>
      </c>
    </row>
    <row r="3596" spans="1:6">
      <c r="A3596" t="s">
        <v>172</v>
      </c>
      <c r="B3596">
        <v>3437</v>
      </c>
      <c r="C3596" t="s">
        <v>233</v>
      </c>
      <c r="D3596">
        <v>2009</v>
      </c>
      <c r="E3596" t="s">
        <v>743</v>
      </c>
      <c r="F3596" s="2">
        <v>0</v>
      </c>
    </row>
    <row r="3597" spans="1:6">
      <c r="A3597" t="s">
        <v>172</v>
      </c>
      <c r="B3597">
        <v>3437</v>
      </c>
      <c r="C3597" t="s">
        <v>233</v>
      </c>
      <c r="D3597">
        <v>2011</v>
      </c>
      <c r="E3597" t="s">
        <v>736</v>
      </c>
      <c r="F3597" s="2">
        <v>2870.6040648176399</v>
      </c>
    </row>
    <row r="3598" spans="1:6">
      <c r="A3598" t="s">
        <v>172</v>
      </c>
      <c r="B3598">
        <v>3437</v>
      </c>
      <c r="C3598" t="s">
        <v>233</v>
      </c>
      <c r="D3598">
        <v>2011</v>
      </c>
      <c r="E3598" t="s">
        <v>737</v>
      </c>
      <c r="F3598" s="2">
        <v>1614.33838574877</v>
      </c>
    </row>
    <row r="3599" spans="1:6">
      <c r="A3599" t="s">
        <v>172</v>
      </c>
      <c r="B3599">
        <v>3437</v>
      </c>
      <c r="C3599" t="s">
        <v>233</v>
      </c>
      <c r="D3599">
        <v>2011</v>
      </c>
      <c r="E3599" t="s">
        <v>738</v>
      </c>
      <c r="F3599" s="2">
        <v>0</v>
      </c>
    </row>
    <row r="3600" spans="1:6">
      <c r="A3600" t="s">
        <v>172</v>
      </c>
      <c r="B3600">
        <v>3437</v>
      </c>
      <c r="C3600" t="s">
        <v>233</v>
      </c>
      <c r="D3600">
        <v>2011</v>
      </c>
      <c r="E3600" t="s">
        <v>740</v>
      </c>
      <c r="F3600" s="2">
        <v>2219.7285149307399</v>
      </c>
    </row>
    <row r="3601" spans="1:6">
      <c r="A3601" t="s">
        <v>172</v>
      </c>
      <c r="B3601">
        <v>3437</v>
      </c>
      <c r="C3601" t="s">
        <v>233</v>
      </c>
      <c r="D3601">
        <v>2013</v>
      </c>
      <c r="E3601" t="s">
        <v>742</v>
      </c>
      <c r="F3601" s="2">
        <v>3309.2518202932001</v>
      </c>
    </row>
    <row r="3602" spans="1:6">
      <c r="A3602" t="s">
        <v>172</v>
      </c>
      <c r="B3602">
        <v>3437</v>
      </c>
      <c r="C3602" t="s">
        <v>233</v>
      </c>
      <c r="D3602">
        <v>2015</v>
      </c>
      <c r="E3602" t="s">
        <v>744</v>
      </c>
      <c r="F3602" s="2">
        <v>106.82920525</v>
      </c>
    </row>
    <row r="3603" spans="1:6">
      <c r="A3603" t="s">
        <v>172</v>
      </c>
      <c r="B3603">
        <v>3437</v>
      </c>
      <c r="C3603" t="s">
        <v>233</v>
      </c>
      <c r="D3603">
        <v>2015</v>
      </c>
      <c r="E3603" t="s">
        <v>745</v>
      </c>
      <c r="F3603" s="2">
        <v>0</v>
      </c>
    </row>
    <row r="3604" spans="1:6">
      <c r="A3604" t="s">
        <v>172</v>
      </c>
      <c r="B3604">
        <v>3437</v>
      </c>
      <c r="C3604" t="s">
        <v>233</v>
      </c>
      <c r="D3604">
        <v>2016</v>
      </c>
      <c r="E3604" t="s">
        <v>742</v>
      </c>
      <c r="F3604" s="2">
        <v>2682.0893534450502</v>
      </c>
    </row>
    <row r="3605" spans="1:6">
      <c r="A3605" t="s">
        <v>172</v>
      </c>
      <c r="B3605">
        <v>3437</v>
      </c>
      <c r="C3605" t="s">
        <v>233</v>
      </c>
      <c r="D3605">
        <v>2016</v>
      </c>
      <c r="E3605" t="s">
        <v>743</v>
      </c>
      <c r="F3605" s="2">
        <v>0</v>
      </c>
    </row>
    <row r="3606" spans="1:6">
      <c r="A3606" t="s">
        <v>172</v>
      </c>
      <c r="B3606">
        <v>3437</v>
      </c>
      <c r="C3606" t="s">
        <v>233</v>
      </c>
      <c r="D3606">
        <v>2017</v>
      </c>
      <c r="E3606" t="s">
        <v>738</v>
      </c>
      <c r="F3606" s="2">
        <v>0</v>
      </c>
    </row>
    <row r="3607" spans="1:6">
      <c r="A3607" t="s">
        <v>172</v>
      </c>
      <c r="B3607">
        <v>3437</v>
      </c>
      <c r="C3607" t="s">
        <v>233</v>
      </c>
      <c r="D3607">
        <v>2017</v>
      </c>
      <c r="E3607" t="s">
        <v>739</v>
      </c>
      <c r="F3607" s="2">
        <v>15921.9746735299</v>
      </c>
    </row>
    <row r="3608" spans="1:6">
      <c r="A3608" t="s">
        <v>172</v>
      </c>
      <c r="B3608">
        <v>3437</v>
      </c>
      <c r="C3608" t="s">
        <v>233</v>
      </c>
      <c r="D3608">
        <v>2017</v>
      </c>
      <c r="E3608" t="s">
        <v>741</v>
      </c>
      <c r="F3608" s="2">
        <v>17344.0273239505</v>
      </c>
    </row>
    <row r="3609" spans="1:6">
      <c r="A3609" t="s">
        <v>172</v>
      </c>
      <c r="B3609">
        <v>3437</v>
      </c>
      <c r="C3609" t="s">
        <v>233</v>
      </c>
      <c r="D3609">
        <v>2018</v>
      </c>
      <c r="E3609" t="s">
        <v>736</v>
      </c>
      <c r="F3609" s="2">
        <v>2208.7330157398901</v>
      </c>
    </row>
    <row r="3610" spans="1:6">
      <c r="A3610" t="s">
        <v>172</v>
      </c>
      <c r="B3610">
        <v>3437</v>
      </c>
      <c r="C3610" t="s">
        <v>233</v>
      </c>
      <c r="D3610">
        <v>2018</v>
      </c>
      <c r="E3610" t="s">
        <v>737</v>
      </c>
      <c r="F3610" s="2">
        <v>1467.17969968131</v>
      </c>
    </row>
    <row r="3611" spans="1:6">
      <c r="A3611" t="s">
        <v>172</v>
      </c>
      <c r="B3611">
        <v>3437</v>
      </c>
      <c r="C3611" t="s">
        <v>233</v>
      </c>
      <c r="D3611">
        <v>2018</v>
      </c>
      <c r="E3611" t="s">
        <v>744</v>
      </c>
      <c r="F3611" s="2">
        <v>81.955539549999997</v>
      </c>
    </row>
    <row r="3612" spans="1:6">
      <c r="A3612" t="s">
        <v>172</v>
      </c>
      <c r="B3612">
        <v>3437</v>
      </c>
      <c r="C3612" t="s">
        <v>233</v>
      </c>
      <c r="D3612">
        <v>2018</v>
      </c>
      <c r="E3612" t="s">
        <v>745</v>
      </c>
      <c r="F3612" s="2">
        <v>0</v>
      </c>
    </row>
    <row r="3613" spans="1:6">
      <c r="A3613" t="s">
        <v>172</v>
      </c>
      <c r="B3613">
        <v>3437</v>
      </c>
      <c r="C3613" t="s">
        <v>233</v>
      </c>
      <c r="D3613">
        <v>2019</v>
      </c>
      <c r="E3613" t="s">
        <v>743</v>
      </c>
      <c r="F3613" s="2">
        <v>0</v>
      </c>
    </row>
    <row r="3614" spans="1:6">
      <c r="A3614" t="s">
        <v>172</v>
      </c>
      <c r="B3614">
        <v>3437</v>
      </c>
      <c r="C3614" t="s">
        <v>233</v>
      </c>
      <c r="D3614">
        <v>2020</v>
      </c>
      <c r="E3614" t="s">
        <v>738</v>
      </c>
      <c r="F3614" s="2">
        <v>0</v>
      </c>
    </row>
    <row r="3615" spans="1:6">
      <c r="A3615" t="s">
        <v>172</v>
      </c>
      <c r="B3615">
        <v>3437</v>
      </c>
      <c r="C3615" t="s">
        <v>233</v>
      </c>
      <c r="D3615">
        <v>2020</v>
      </c>
      <c r="E3615" t="s">
        <v>739</v>
      </c>
      <c r="F3615" s="2">
        <v>16177.2698440409</v>
      </c>
    </row>
    <row r="3616" spans="1:6">
      <c r="A3616" t="s">
        <v>172</v>
      </c>
      <c r="B3616">
        <v>3437</v>
      </c>
      <c r="C3616" t="s">
        <v>233</v>
      </c>
      <c r="D3616">
        <v>2020</v>
      </c>
      <c r="E3616" t="s">
        <v>741</v>
      </c>
      <c r="F3616" s="2">
        <v>16950.4521464789</v>
      </c>
    </row>
    <row r="3617" spans="1:6">
      <c r="A3617" t="s">
        <v>172</v>
      </c>
      <c r="B3617">
        <v>3437</v>
      </c>
      <c r="C3617" t="s">
        <v>233</v>
      </c>
      <c r="D3617">
        <v>2021</v>
      </c>
      <c r="E3617" t="s">
        <v>736</v>
      </c>
      <c r="F3617" s="2">
        <v>1614.0352811791299</v>
      </c>
    </row>
    <row r="3618" spans="1:6">
      <c r="A3618" t="s">
        <v>172</v>
      </c>
      <c r="B3618">
        <v>3437</v>
      </c>
      <c r="C3618" t="s">
        <v>233</v>
      </c>
      <c r="D3618">
        <v>2021</v>
      </c>
      <c r="E3618" t="s">
        <v>737</v>
      </c>
      <c r="F3618" s="2">
        <v>1259.96552805786</v>
      </c>
    </row>
    <row r="3619" spans="1:6">
      <c r="A3619" t="s">
        <v>172</v>
      </c>
      <c r="B3619">
        <v>3437</v>
      </c>
      <c r="C3619" t="s">
        <v>233</v>
      </c>
      <c r="D3619">
        <v>2021</v>
      </c>
      <c r="E3619" t="s">
        <v>744</v>
      </c>
      <c r="F3619" s="2">
        <v>0</v>
      </c>
    </row>
    <row r="3620" spans="1:6">
      <c r="A3620" t="s">
        <v>172</v>
      </c>
      <c r="B3620">
        <v>3437</v>
      </c>
      <c r="C3620" t="s">
        <v>233</v>
      </c>
      <c r="D3620">
        <v>2021</v>
      </c>
      <c r="E3620" t="s">
        <v>740</v>
      </c>
      <c r="F3620" s="2">
        <v>1209.1137053545499</v>
      </c>
    </row>
    <row r="3621" spans="1:6">
      <c r="A3621" t="s">
        <v>172</v>
      </c>
      <c r="B3621">
        <v>3437</v>
      </c>
      <c r="C3621" t="s">
        <v>233</v>
      </c>
      <c r="D3621">
        <v>2021</v>
      </c>
      <c r="E3621" t="s">
        <v>745</v>
      </c>
      <c r="F3621" s="2">
        <v>4.6911205048757697E-2</v>
      </c>
    </row>
    <row r="3622" spans="1:6">
      <c r="A3622" t="s">
        <v>172</v>
      </c>
      <c r="B3622">
        <v>3437</v>
      </c>
      <c r="C3622" t="s">
        <v>233</v>
      </c>
      <c r="D3622">
        <v>2022</v>
      </c>
      <c r="E3622" t="s">
        <v>743</v>
      </c>
      <c r="F3622" s="2">
        <v>0</v>
      </c>
    </row>
    <row r="3623" spans="1:6">
      <c r="A3623" t="s">
        <v>172</v>
      </c>
      <c r="B3623">
        <v>3437</v>
      </c>
      <c r="C3623" t="s">
        <v>233</v>
      </c>
      <c r="D3623">
        <v>2023</v>
      </c>
      <c r="E3623" t="s">
        <v>742</v>
      </c>
      <c r="F3623" s="2">
        <v>2881.01572285667</v>
      </c>
    </row>
    <row r="3624" spans="1:6">
      <c r="A3624" t="s">
        <v>172</v>
      </c>
      <c r="B3624">
        <v>3437</v>
      </c>
      <c r="C3624" t="s">
        <v>233</v>
      </c>
      <c r="D3624">
        <v>2023</v>
      </c>
      <c r="E3624" t="s">
        <v>741</v>
      </c>
      <c r="F3624" s="2">
        <v>17259.541971810999</v>
      </c>
    </row>
    <row r="3625" spans="1:6">
      <c r="A3625" t="s">
        <v>172</v>
      </c>
      <c r="B3625">
        <v>3437</v>
      </c>
      <c r="C3625" t="s">
        <v>233</v>
      </c>
      <c r="D3625">
        <v>2024</v>
      </c>
      <c r="E3625" t="s">
        <v>736</v>
      </c>
      <c r="F3625" s="2">
        <v>1451.3820022979301</v>
      </c>
    </row>
    <row r="3626" spans="1:6">
      <c r="A3626" t="s">
        <v>172</v>
      </c>
      <c r="B3626">
        <v>3437</v>
      </c>
      <c r="C3626" t="s">
        <v>233</v>
      </c>
      <c r="D3626">
        <v>2024</v>
      </c>
      <c r="E3626" t="s">
        <v>737</v>
      </c>
      <c r="F3626" s="2">
        <v>1141.97594795181</v>
      </c>
    </row>
    <row r="3627" spans="1:6">
      <c r="A3627" t="s">
        <v>172</v>
      </c>
      <c r="B3627">
        <v>3437</v>
      </c>
      <c r="C3627" t="s">
        <v>233</v>
      </c>
      <c r="D3627">
        <v>2024</v>
      </c>
      <c r="E3627" t="s">
        <v>740</v>
      </c>
      <c r="F3627" s="2">
        <v>1214.9558938005</v>
      </c>
    </row>
    <row r="3628" spans="1:6">
      <c r="A3628" t="s">
        <v>172</v>
      </c>
      <c r="B3628">
        <v>3437</v>
      </c>
      <c r="C3628" t="s">
        <v>233</v>
      </c>
      <c r="D3628">
        <v>2024</v>
      </c>
      <c r="E3628" t="s">
        <v>745</v>
      </c>
      <c r="F3628" s="2">
        <v>0</v>
      </c>
    </row>
    <row r="3629" spans="1:6">
      <c r="A3629" t="s">
        <v>172</v>
      </c>
      <c r="B3629">
        <v>3438</v>
      </c>
      <c r="C3629" t="s">
        <v>235</v>
      </c>
      <c r="D3629">
        <v>2009</v>
      </c>
      <c r="E3629" t="s">
        <v>742</v>
      </c>
      <c r="F3629" s="2">
        <v>2454.3976185503898</v>
      </c>
    </row>
    <row r="3630" spans="1:6">
      <c r="A3630" t="s">
        <v>172</v>
      </c>
      <c r="B3630">
        <v>3438</v>
      </c>
      <c r="C3630" t="s">
        <v>235</v>
      </c>
      <c r="D3630">
        <v>2009</v>
      </c>
      <c r="E3630" t="s">
        <v>738</v>
      </c>
      <c r="F3630" s="2">
        <v>0</v>
      </c>
    </row>
    <row r="3631" spans="1:6">
      <c r="A3631" t="s">
        <v>172</v>
      </c>
      <c r="B3631">
        <v>3438</v>
      </c>
      <c r="C3631" t="s">
        <v>235</v>
      </c>
      <c r="D3631">
        <v>2009</v>
      </c>
      <c r="E3631" t="s">
        <v>739</v>
      </c>
      <c r="F3631" s="2">
        <v>21127.8915528709</v>
      </c>
    </row>
    <row r="3632" spans="1:6">
      <c r="A3632" t="s">
        <v>172</v>
      </c>
      <c r="B3632">
        <v>3438</v>
      </c>
      <c r="C3632" t="s">
        <v>235</v>
      </c>
      <c r="D3632">
        <v>2009</v>
      </c>
      <c r="E3632" t="s">
        <v>741</v>
      </c>
      <c r="F3632" s="2">
        <v>10177.117212317</v>
      </c>
    </row>
    <row r="3633" spans="1:6">
      <c r="A3633" t="s">
        <v>172</v>
      </c>
      <c r="B3633">
        <v>3438</v>
      </c>
      <c r="C3633" t="s">
        <v>235</v>
      </c>
      <c r="D3633">
        <v>2011</v>
      </c>
      <c r="E3633" t="s">
        <v>743</v>
      </c>
      <c r="F3633" s="2">
        <v>0</v>
      </c>
    </row>
    <row r="3634" spans="1:6">
      <c r="A3634" t="s">
        <v>172</v>
      </c>
      <c r="B3634">
        <v>3438</v>
      </c>
      <c r="C3634" t="s">
        <v>235</v>
      </c>
      <c r="D3634">
        <v>2013</v>
      </c>
      <c r="E3634" t="s">
        <v>736</v>
      </c>
      <c r="F3634" s="2">
        <v>584.133217759996</v>
      </c>
    </row>
    <row r="3635" spans="1:6">
      <c r="A3635" t="s">
        <v>172</v>
      </c>
      <c r="B3635">
        <v>3438</v>
      </c>
      <c r="C3635" t="s">
        <v>235</v>
      </c>
      <c r="D3635">
        <v>2013</v>
      </c>
      <c r="E3635" t="s">
        <v>737</v>
      </c>
      <c r="F3635" s="2">
        <v>775.260014741384</v>
      </c>
    </row>
    <row r="3636" spans="1:6">
      <c r="A3636" t="s">
        <v>172</v>
      </c>
      <c r="B3636">
        <v>3438</v>
      </c>
      <c r="C3636" t="s">
        <v>235</v>
      </c>
      <c r="D3636">
        <v>2015</v>
      </c>
      <c r="E3636" t="s">
        <v>742</v>
      </c>
      <c r="F3636" s="2">
        <v>2604.0856784714001</v>
      </c>
    </row>
    <row r="3637" spans="1:6">
      <c r="A3637" t="s">
        <v>172</v>
      </c>
      <c r="B3637">
        <v>3438</v>
      </c>
      <c r="C3637" t="s">
        <v>235</v>
      </c>
      <c r="D3637">
        <v>2016</v>
      </c>
      <c r="E3637" t="s">
        <v>736</v>
      </c>
      <c r="F3637" s="2">
        <v>533.49707406446896</v>
      </c>
    </row>
    <row r="3638" spans="1:6">
      <c r="A3638" t="s">
        <v>172</v>
      </c>
      <c r="B3638">
        <v>3438</v>
      </c>
      <c r="C3638" t="s">
        <v>235</v>
      </c>
      <c r="D3638">
        <v>2016</v>
      </c>
      <c r="E3638" t="s">
        <v>738</v>
      </c>
      <c r="F3638" s="2">
        <v>0</v>
      </c>
    </row>
    <row r="3639" spans="1:6">
      <c r="A3639" t="s">
        <v>172</v>
      </c>
      <c r="B3639">
        <v>3438</v>
      </c>
      <c r="C3639" t="s">
        <v>235</v>
      </c>
      <c r="D3639">
        <v>2016</v>
      </c>
      <c r="E3639" t="s">
        <v>739</v>
      </c>
      <c r="F3639" s="2">
        <v>23424.896041245102</v>
      </c>
    </row>
    <row r="3640" spans="1:6">
      <c r="A3640" t="s">
        <v>172</v>
      </c>
      <c r="B3640">
        <v>3438</v>
      </c>
      <c r="C3640" t="s">
        <v>235</v>
      </c>
      <c r="D3640">
        <v>2016</v>
      </c>
      <c r="E3640" t="s">
        <v>741</v>
      </c>
      <c r="F3640" s="2">
        <v>9912.6349070179094</v>
      </c>
    </row>
    <row r="3641" spans="1:6">
      <c r="A3641" t="s">
        <v>172</v>
      </c>
      <c r="B3641">
        <v>3438</v>
      </c>
      <c r="C3641" t="s">
        <v>235</v>
      </c>
      <c r="D3641">
        <v>2017</v>
      </c>
      <c r="E3641" t="s">
        <v>744</v>
      </c>
      <c r="F3641" s="2">
        <v>0</v>
      </c>
    </row>
    <row r="3642" spans="1:6">
      <c r="A3642" t="s">
        <v>172</v>
      </c>
      <c r="B3642">
        <v>3438</v>
      </c>
      <c r="C3642" t="s">
        <v>235</v>
      </c>
      <c r="D3642">
        <v>2017</v>
      </c>
      <c r="E3642" t="s">
        <v>740</v>
      </c>
      <c r="F3642" s="2">
        <v>790.45266997798001</v>
      </c>
    </row>
    <row r="3643" spans="1:6">
      <c r="A3643" t="s">
        <v>172</v>
      </c>
      <c r="B3643">
        <v>3438</v>
      </c>
      <c r="C3643" t="s">
        <v>235</v>
      </c>
      <c r="D3643">
        <v>2017</v>
      </c>
      <c r="E3643" t="s">
        <v>745</v>
      </c>
      <c r="F3643" s="2">
        <v>0</v>
      </c>
    </row>
    <row r="3644" spans="1:6">
      <c r="A3644" t="s">
        <v>172</v>
      </c>
      <c r="B3644">
        <v>3438</v>
      </c>
      <c r="C3644" t="s">
        <v>235</v>
      </c>
      <c r="D3644">
        <v>2018</v>
      </c>
      <c r="E3644" t="s">
        <v>742</v>
      </c>
      <c r="F3644" s="2">
        <v>3043.1550632496601</v>
      </c>
    </row>
    <row r="3645" spans="1:6">
      <c r="A3645" t="s">
        <v>172</v>
      </c>
      <c r="B3645">
        <v>3438</v>
      </c>
      <c r="C3645" t="s">
        <v>235</v>
      </c>
      <c r="D3645">
        <v>2018</v>
      </c>
      <c r="E3645" t="s">
        <v>743</v>
      </c>
      <c r="F3645" s="2">
        <v>0</v>
      </c>
    </row>
    <row r="3646" spans="1:6">
      <c r="A3646" t="s">
        <v>172</v>
      </c>
      <c r="B3646">
        <v>3438</v>
      </c>
      <c r="C3646" t="s">
        <v>235</v>
      </c>
      <c r="D3646">
        <v>2019</v>
      </c>
      <c r="E3646" t="s">
        <v>738</v>
      </c>
      <c r="F3646" s="2">
        <v>0</v>
      </c>
    </row>
    <row r="3647" spans="1:6">
      <c r="A3647" t="s">
        <v>172</v>
      </c>
      <c r="B3647">
        <v>3438</v>
      </c>
      <c r="C3647" t="s">
        <v>235</v>
      </c>
      <c r="D3647">
        <v>2019</v>
      </c>
      <c r="E3647" t="s">
        <v>739</v>
      </c>
      <c r="F3647" s="2">
        <v>22622.4171496747</v>
      </c>
    </row>
    <row r="3648" spans="1:6">
      <c r="A3648" t="s">
        <v>172</v>
      </c>
      <c r="B3648">
        <v>3438</v>
      </c>
      <c r="C3648" t="s">
        <v>235</v>
      </c>
      <c r="D3648">
        <v>2019</v>
      </c>
      <c r="E3648" t="s">
        <v>741</v>
      </c>
      <c r="F3648" s="2">
        <v>9195.7792980712293</v>
      </c>
    </row>
    <row r="3649" spans="1:6">
      <c r="A3649" t="s">
        <v>172</v>
      </c>
      <c r="B3649">
        <v>3438</v>
      </c>
      <c r="C3649" t="s">
        <v>235</v>
      </c>
      <c r="D3649">
        <v>2020</v>
      </c>
      <c r="E3649" t="s">
        <v>737</v>
      </c>
      <c r="F3649" s="2">
        <v>667.91563557108805</v>
      </c>
    </row>
    <row r="3650" spans="1:6">
      <c r="A3650" t="s">
        <v>172</v>
      </c>
      <c r="B3650">
        <v>3438</v>
      </c>
      <c r="C3650" t="s">
        <v>235</v>
      </c>
      <c r="D3650">
        <v>2020</v>
      </c>
      <c r="E3650" t="s">
        <v>744</v>
      </c>
      <c r="F3650" s="2">
        <v>0</v>
      </c>
    </row>
    <row r="3651" spans="1:6">
      <c r="A3651" t="s">
        <v>172</v>
      </c>
      <c r="B3651">
        <v>3438</v>
      </c>
      <c r="C3651" t="s">
        <v>235</v>
      </c>
      <c r="D3651">
        <v>2020</v>
      </c>
      <c r="E3651" t="s">
        <v>740</v>
      </c>
      <c r="F3651" s="2">
        <v>855.52394098968898</v>
      </c>
    </row>
    <row r="3652" spans="1:6">
      <c r="A3652" t="s">
        <v>172</v>
      </c>
      <c r="B3652">
        <v>3438</v>
      </c>
      <c r="C3652" t="s">
        <v>235</v>
      </c>
      <c r="D3652">
        <v>2020</v>
      </c>
      <c r="E3652" t="s">
        <v>745</v>
      </c>
      <c r="F3652" s="2">
        <v>0</v>
      </c>
    </row>
    <row r="3653" spans="1:6">
      <c r="A3653" t="s">
        <v>172</v>
      </c>
      <c r="B3653">
        <v>3438</v>
      </c>
      <c r="C3653" t="s">
        <v>235</v>
      </c>
      <c r="D3653">
        <v>2021</v>
      </c>
      <c r="E3653" t="s">
        <v>743</v>
      </c>
      <c r="F3653" s="2">
        <v>0</v>
      </c>
    </row>
    <row r="3654" spans="1:6">
      <c r="A3654" t="s">
        <v>172</v>
      </c>
      <c r="B3654">
        <v>3438</v>
      </c>
      <c r="C3654" t="s">
        <v>235</v>
      </c>
      <c r="D3654">
        <v>2022</v>
      </c>
      <c r="E3654" t="s">
        <v>738</v>
      </c>
      <c r="F3654" s="2">
        <v>0</v>
      </c>
    </row>
    <row r="3655" spans="1:6">
      <c r="A3655" t="s">
        <v>172</v>
      </c>
      <c r="B3655">
        <v>3438</v>
      </c>
      <c r="C3655" t="s">
        <v>235</v>
      </c>
      <c r="D3655">
        <v>2022</v>
      </c>
      <c r="E3655" t="s">
        <v>739</v>
      </c>
      <c r="F3655" s="2">
        <v>24563.779404483801</v>
      </c>
    </row>
    <row r="3656" spans="1:6">
      <c r="A3656" t="s">
        <v>172</v>
      </c>
      <c r="B3656">
        <v>3438</v>
      </c>
      <c r="C3656" t="s">
        <v>235</v>
      </c>
      <c r="D3656">
        <v>2022</v>
      </c>
      <c r="E3656" t="s">
        <v>741</v>
      </c>
      <c r="F3656" s="2">
        <v>9364.1974394214703</v>
      </c>
    </row>
    <row r="3657" spans="1:6">
      <c r="A3657" t="s">
        <v>172</v>
      </c>
      <c r="B3657">
        <v>3438</v>
      </c>
      <c r="C3657" t="s">
        <v>235</v>
      </c>
      <c r="D3657">
        <v>2023</v>
      </c>
      <c r="E3657" t="s">
        <v>736</v>
      </c>
      <c r="F3657" s="2">
        <v>444.69448128653301</v>
      </c>
    </row>
    <row r="3658" spans="1:6">
      <c r="A3658" t="s">
        <v>172</v>
      </c>
      <c r="B3658">
        <v>3438</v>
      </c>
      <c r="C3658" t="s">
        <v>235</v>
      </c>
      <c r="D3658">
        <v>2023</v>
      </c>
      <c r="E3658" t="s">
        <v>737</v>
      </c>
      <c r="F3658" s="2">
        <v>621.93494510028404</v>
      </c>
    </row>
    <row r="3659" spans="1:6">
      <c r="A3659" t="s">
        <v>172</v>
      </c>
      <c r="B3659">
        <v>3438</v>
      </c>
      <c r="C3659" t="s">
        <v>235</v>
      </c>
      <c r="D3659">
        <v>2023</v>
      </c>
      <c r="E3659" t="s">
        <v>744</v>
      </c>
      <c r="F3659" s="2">
        <v>0</v>
      </c>
    </row>
    <row r="3660" spans="1:6">
      <c r="A3660" t="s">
        <v>172</v>
      </c>
      <c r="B3660">
        <v>3438</v>
      </c>
      <c r="C3660" t="s">
        <v>235</v>
      </c>
      <c r="D3660">
        <v>2023</v>
      </c>
      <c r="E3660" t="s">
        <v>745</v>
      </c>
      <c r="F3660" s="2">
        <v>0</v>
      </c>
    </row>
    <row r="3661" spans="1:6">
      <c r="A3661" t="s">
        <v>172</v>
      </c>
      <c r="B3661">
        <v>3438</v>
      </c>
      <c r="C3661" t="s">
        <v>235</v>
      </c>
      <c r="D3661">
        <v>2024</v>
      </c>
      <c r="E3661" t="s">
        <v>743</v>
      </c>
      <c r="F3661" s="2">
        <v>0</v>
      </c>
    </row>
    <row r="3662" spans="1:6">
      <c r="A3662" t="s">
        <v>172</v>
      </c>
      <c r="B3662">
        <v>3439</v>
      </c>
      <c r="C3662" t="s">
        <v>237</v>
      </c>
      <c r="D3662">
        <v>2009</v>
      </c>
      <c r="E3662" t="s">
        <v>742</v>
      </c>
      <c r="F3662" s="2">
        <v>6749.2433712093898</v>
      </c>
    </row>
    <row r="3663" spans="1:6">
      <c r="A3663" t="s">
        <v>172</v>
      </c>
      <c r="B3663">
        <v>3439</v>
      </c>
      <c r="C3663" t="s">
        <v>237</v>
      </c>
      <c r="D3663">
        <v>2009</v>
      </c>
      <c r="E3663" t="s">
        <v>743</v>
      </c>
      <c r="F3663" s="2">
        <v>0</v>
      </c>
    </row>
    <row r="3664" spans="1:6">
      <c r="A3664" t="s">
        <v>172</v>
      </c>
      <c r="B3664">
        <v>3439</v>
      </c>
      <c r="C3664" t="s">
        <v>237</v>
      </c>
      <c r="D3664">
        <v>2011</v>
      </c>
      <c r="E3664" t="s">
        <v>744</v>
      </c>
      <c r="F3664" s="2">
        <v>73.345424499999993</v>
      </c>
    </row>
    <row r="3665" spans="1:6">
      <c r="A3665" t="s">
        <v>172</v>
      </c>
      <c r="B3665">
        <v>3439</v>
      </c>
      <c r="C3665" t="s">
        <v>237</v>
      </c>
      <c r="D3665">
        <v>2011</v>
      </c>
      <c r="E3665" t="s">
        <v>740</v>
      </c>
      <c r="F3665" s="2">
        <v>2709.6959919124401</v>
      </c>
    </row>
    <row r="3666" spans="1:6">
      <c r="A3666" t="s">
        <v>172</v>
      </c>
      <c r="B3666">
        <v>3439</v>
      </c>
      <c r="C3666" t="s">
        <v>237</v>
      </c>
      <c r="D3666">
        <v>2011</v>
      </c>
      <c r="E3666" t="s">
        <v>745</v>
      </c>
      <c r="F3666" s="2">
        <v>0</v>
      </c>
    </row>
    <row r="3667" spans="1:6">
      <c r="A3667" t="s">
        <v>172</v>
      </c>
      <c r="B3667">
        <v>3439</v>
      </c>
      <c r="C3667" t="s">
        <v>237</v>
      </c>
      <c r="D3667">
        <v>2013</v>
      </c>
      <c r="E3667" t="s">
        <v>738</v>
      </c>
      <c r="F3667" s="2">
        <v>0</v>
      </c>
    </row>
    <row r="3668" spans="1:6">
      <c r="A3668" t="s">
        <v>172</v>
      </c>
      <c r="B3668">
        <v>3439</v>
      </c>
      <c r="C3668" t="s">
        <v>237</v>
      </c>
      <c r="D3668">
        <v>2013</v>
      </c>
      <c r="E3668" t="s">
        <v>739</v>
      </c>
      <c r="F3668" s="2">
        <v>27444.8574866001</v>
      </c>
    </row>
    <row r="3669" spans="1:6">
      <c r="A3669" t="s">
        <v>172</v>
      </c>
      <c r="B3669">
        <v>3439</v>
      </c>
      <c r="C3669" t="s">
        <v>237</v>
      </c>
      <c r="D3669">
        <v>2013</v>
      </c>
      <c r="E3669" t="s">
        <v>741</v>
      </c>
      <c r="F3669" s="2">
        <v>20446.429163110199</v>
      </c>
    </row>
    <row r="3670" spans="1:6">
      <c r="A3670" t="s">
        <v>172</v>
      </c>
      <c r="B3670">
        <v>3439</v>
      </c>
      <c r="C3670" t="s">
        <v>237</v>
      </c>
      <c r="D3670">
        <v>2015</v>
      </c>
      <c r="E3670" t="s">
        <v>743</v>
      </c>
      <c r="F3670" s="2">
        <v>0</v>
      </c>
    </row>
    <row r="3671" spans="1:6">
      <c r="A3671" t="s">
        <v>172</v>
      </c>
      <c r="B3671">
        <v>3439</v>
      </c>
      <c r="C3671" t="s">
        <v>237</v>
      </c>
      <c r="D3671">
        <v>2016</v>
      </c>
      <c r="E3671" t="s">
        <v>742</v>
      </c>
      <c r="F3671" s="2">
        <v>8631.4845333110807</v>
      </c>
    </row>
    <row r="3672" spans="1:6">
      <c r="A3672" t="s">
        <v>172</v>
      </c>
      <c r="B3672">
        <v>3439</v>
      </c>
      <c r="C3672" t="s">
        <v>237</v>
      </c>
      <c r="D3672">
        <v>2016</v>
      </c>
      <c r="E3672" t="s">
        <v>738</v>
      </c>
      <c r="F3672" s="2">
        <v>0</v>
      </c>
    </row>
    <row r="3673" spans="1:6">
      <c r="A3673" t="s">
        <v>172</v>
      </c>
      <c r="B3673">
        <v>3439</v>
      </c>
      <c r="C3673" t="s">
        <v>237</v>
      </c>
      <c r="D3673">
        <v>2016</v>
      </c>
      <c r="E3673" t="s">
        <v>739</v>
      </c>
      <c r="F3673" s="2">
        <v>29212.367791123499</v>
      </c>
    </row>
    <row r="3674" spans="1:6">
      <c r="A3674" t="s">
        <v>172</v>
      </c>
      <c r="B3674">
        <v>3439</v>
      </c>
      <c r="C3674" t="s">
        <v>237</v>
      </c>
      <c r="D3674">
        <v>2016</v>
      </c>
      <c r="E3674" t="s">
        <v>741</v>
      </c>
      <c r="F3674" s="2">
        <v>19718.785946199201</v>
      </c>
    </row>
    <row r="3675" spans="1:6">
      <c r="A3675" t="s">
        <v>172</v>
      </c>
      <c r="B3675">
        <v>3439</v>
      </c>
      <c r="C3675" t="s">
        <v>237</v>
      </c>
      <c r="D3675">
        <v>2017</v>
      </c>
      <c r="E3675" t="s">
        <v>736</v>
      </c>
      <c r="F3675" s="2">
        <v>519.78325285789197</v>
      </c>
    </row>
    <row r="3676" spans="1:6">
      <c r="A3676" t="s">
        <v>172</v>
      </c>
      <c r="B3676">
        <v>3439</v>
      </c>
      <c r="C3676" t="s">
        <v>237</v>
      </c>
      <c r="D3676">
        <v>2017</v>
      </c>
      <c r="E3676" t="s">
        <v>737</v>
      </c>
      <c r="F3676" s="2">
        <v>1411.0849643786601</v>
      </c>
    </row>
    <row r="3677" spans="1:6">
      <c r="A3677" t="s">
        <v>172</v>
      </c>
      <c r="B3677">
        <v>3439</v>
      </c>
      <c r="C3677" t="s">
        <v>237</v>
      </c>
      <c r="D3677">
        <v>2017</v>
      </c>
      <c r="E3677" t="s">
        <v>744</v>
      </c>
      <c r="F3677" s="2">
        <v>1.9420592834999999</v>
      </c>
    </row>
    <row r="3678" spans="1:6">
      <c r="A3678" t="s">
        <v>172</v>
      </c>
      <c r="B3678">
        <v>3439</v>
      </c>
      <c r="C3678" t="s">
        <v>237</v>
      </c>
      <c r="D3678">
        <v>2017</v>
      </c>
      <c r="E3678" t="s">
        <v>745</v>
      </c>
      <c r="F3678" s="2">
        <v>0</v>
      </c>
    </row>
    <row r="3679" spans="1:6">
      <c r="A3679" t="s">
        <v>172</v>
      </c>
      <c r="B3679">
        <v>3439</v>
      </c>
      <c r="C3679" t="s">
        <v>237</v>
      </c>
      <c r="D3679">
        <v>2018</v>
      </c>
      <c r="E3679" t="s">
        <v>743</v>
      </c>
      <c r="F3679" s="2">
        <v>9.5986870328000004E-3</v>
      </c>
    </row>
    <row r="3680" spans="1:6">
      <c r="A3680" t="s">
        <v>172</v>
      </c>
      <c r="B3680">
        <v>3439</v>
      </c>
      <c r="C3680" t="s">
        <v>237</v>
      </c>
      <c r="D3680">
        <v>2018</v>
      </c>
      <c r="E3680" t="s">
        <v>740</v>
      </c>
      <c r="F3680" s="2">
        <v>1985.9485615021299</v>
      </c>
    </row>
    <row r="3681" spans="1:6">
      <c r="A3681" t="s">
        <v>172</v>
      </c>
      <c r="B3681">
        <v>3439</v>
      </c>
      <c r="C3681" t="s">
        <v>237</v>
      </c>
      <c r="D3681">
        <v>2019</v>
      </c>
      <c r="E3681" t="s">
        <v>742</v>
      </c>
      <c r="F3681" s="2">
        <v>5740.9907971520397</v>
      </c>
    </row>
    <row r="3682" spans="1:6">
      <c r="A3682" t="s">
        <v>172</v>
      </c>
      <c r="B3682">
        <v>3439</v>
      </c>
      <c r="C3682" t="s">
        <v>237</v>
      </c>
      <c r="D3682">
        <v>2020</v>
      </c>
      <c r="E3682" t="s">
        <v>736</v>
      </c>
      <c r="F3682" s="2">
        <v>482.34708496197499</v>
      </c>
    </row>
    <row r="3683" spans="1:6">
      <c r="A3683" t="s">
        <v>172</v>
      </c>
      <c r="B3683">
        <v>3439</v>
      </c>
      <c r="C3683" t="s">
        <v>237</v>
      </c>
      <c r="D3683">
        <v>2020</v>
      </c>
      <c r="E3683" t="s">
        <v>737</v>
      </c>
      <c r="F3683" s="2">
        <v>1291.3972271114601</v>
      </c>
    </row>
    <row r="3684" spans="1:6">
      <c r="A3684" t="s">
        <v>172</v>
      </c>
      <c r="B3684">
        <v>3439</v>
      </c>
      <c r="C3684" t="s">
        <v>237</v>
      </c>
      <c r="D3684">
        <v>2020</v>
      </c>
      <c r="E3684" t="s">
        <v>738</v>
      </c>
      <c r="F3684" s="2">
        <v>0</v>
      </c>
    </row>
    <row r="3685" spans="1:6">
      <c r="A3685" t="s">
        <v>172</v>
      </c>
      <c r="B3685">
        <v>3439</v>
      </c>
      <c r="C3685" t="s">
        <v>237</v>
      </c>
      <c r="D3685">
        <v>2021</v>
      </c>
      <c r="E3685" t="s">
        <v>740</v>
      </c>
      <c r="F3685" s="2">
        <v>1683.4631572916301</v>
      </c>
    </row>
    <row r="3686" spans="1:6">
      <c r="A3686" t="s">
        <v>172</v>
      </c>
      <c r="B3686">
        <v>3439</v>
      </c>
      <c r="C3686" t="s">
        <v>237</v>
      </c>
      <c r="D3686">
        <v>2022</v>
      </c>
      <c r="E3686" t="s">
        <v>742</v>
      </c>
      <c r="F3686" s="2">
        <v>5632.9959199854502</v>
      </c>
    </row>
    <row r="3687" spans="1:6">
      <c r="A3687" t="s">
        <v>172</v>
      </c>
      <c r="B3687">
        <v>3439</v>
      </c>
      <c r="C3687" t="s">
        <v>237</v>
      </c>
      <c r="D3687">
        <v>2023</v>
      </c>
      <c r="E3687" t="s">
        <v>736</v>
      </c>
      <c r="F3687" s="2">
        <v>498.90835044249798</v>
      </c>
    </row>
    <row r="3688" spans="1:6">
      <c r="A3688" t="s">
        <v>172</v>
      </c>
      <c r="B3688">
        <v>3439</v>
      </c>
      <c r="C3688" t="s">
        <v>237</v>
      </c>
      <c r="D3688">
        <v>2023</v>
      </c>
      <c r="E3688" t="s">
        <v>739</v>
      </c>
      <c r="F3688" s="2">
        <v>29786.884577880901</v>
      </c>
    </row>
    <row r="3689" spans="1:6">
      <c r="A3689" t="s">
        <v>172</v>
      </c>
      <c r="B3689">
        <v>3439</v>
      </c>
      <c r="C3689" t="s">
        <v>237</v>
      </c>
      <c r="D3689">
        <v>2023</v>
      </c>
      <c r="E3689" t="s">
        <v>741</v>
      </c>
      <c r="F3689" s="2">
        <v>18256.764578910501</v>
      </c>
    </row>
    <row r="3690" spans="1:6">
      <c r="A3690" t="s">
        <v>172</v>
      </c>
      <c r="B3690">
        <v>3439</v>
      </c>
      <c r="C3690" t="s">
        <v>237</v>
      </c>
      <c r="D3690">
        <v>2024</v>
      </c>
      <c r="E3690" t="s">
        <v>744</v>
      </c>
      <c r="F3690" s="2">
        <v>44.453705110000001</v>
      </c>
    </row>
    <row r="3691" spans="1:6">
      <c r="A3691" t="s">
        <v>172</v>
      </c>
      <c r="B3691">
        <v>3439</v>
      </c>
      <c r="C3691" t="s">
        <v>237</v>
      </c>
      <c r="D3691">
        <v>2024</v>
      </c>
      <c r="E3691" t="s">
        <v>740</v>
      </c>
      <c r="F3691" s="2">
        <v>1999.4614565495799</v>
      </c>
    </row>
    <row r="3692" spans="1:6">
      <c r="A3692" t="s">
        <v>172</v>
      </c>
      <c r="B3692">
        <v>3439</v>
      </c>
      <c r="C3692" t="s">
        <v>237</v>
      </c>
      <c r="D3692">
        <v>2024</v>
      </c>
      <c r="E3692" t="s">
        <v>745</v>
      </c>
      <c r="F3692" s="2">
        <v>0</v>
      </c>
    </row>
    <row r="3693" spans="1:6">
      <c r="A3693" t="s">
        <v>172</v>
      </c>
      <c r="B3693">
        <v>3440</v>
      </c>
      <c r="C3693" t="s">
        <v>239</v>
      </c>
      <c r="D3693">
        <v>2009</v>
      </c>
      <c r="E3693" t="s">
        <v>737</v>
      </c>
      <c r="F3693" s="2">
        <v>1235.8603861818101</v>
      </c>
    </row>
    <row r="3694" spans="1:6">
      <c r="A3694" t="s">
        <v>172</v>
      </c>
      <c r="B3694">
        <v>3440</v>
      </c>
      <c r="C3694" t="s">
        <v>239</v>
      </c>
      <c r="D3694">
        <v>2009</v>
      </c>
      <c r="E3694" t="s">
        <v>744</v>
      </c>
      <c r="F3694" s="2">
        <v>428.35641266900001</v>
      </c>
    </row>
    <row r="3695" spans="1:6">
      <c r="A3695" t="s">
        <v>172</v>
      </c>
      <c r="B3695">
        <v>3440</v>
      </c>
      <c r="C3695" t="s">
        <v>239</v>
      </c>
      <c r="D3695">
        <v>2009</v>
      </c>
      <c r="E3695" t="s">
        <v>745</v>
      </c>
      <c r="F3695" s="2">
        <v>0</v>
      </c>
    </row>
    <row r="3696" spans="1:6">
      <c r="A3696" t="s">
        <v>172</v>
      </c>
      <c r="B3696">
        <v>3440</v>
      </c>
      <c r="C3696" t="s">
        <v>239</v>
      </c>
      <c r="D3696">
        <v>2011</v>
      </c>
      <c r="E3696" t="s">
        <v>738</v>
      </c>
      <c r="F3696" s="2">
        <v>0</v>
      </c>
    </row>
    <row r="3697" spans="1:6">
      <c r="A3697" t="s">
        <v>172</v>
      </c>
      <c r="B3697">
        <v>3440</v>
      </c>
      <c r="C3697" t="s">
        <v>239</v>
      </c>
      <c r="D3697">
        <v>2011</v>
      </c>
      <c r="E3697" t="s">
        <v>739</v>
      </c>
      <c r="F3697" s="2">
        <v>20313.592863993799</v>
      </c>
    </row>
    <row r="3698" spans="1:6">
      <c r="A3698" t="s">
        <v>172</v>
      </c>
      <c r="B3698">
        <v>3440</v>
      </c>
      <c r="C3698" t="s">
        <v>239</v>
      </c>
      <c r="D3698">
        <v>2011</v>
      </c>
      <c r="E3698" t="s">
        <v>741</v>
      </c>
      <c r="F3698" s="2">
        <v>20805.850369309901</v>
      </c>
    </row>
    <row r="3699" spans="1:6">
      <c r="A3699" t="s">
        <v>172</v>
      </c>
      <c r="B3699">
        <v>3440</v>
      </c>
      <c r="C3699" t="s">
        <v>239</v>
      </c>
      <c r="D3699">
        <v>2013</v>
      </c>
      <c r="E3699" t="s">
        <v>743</v>
      </c>
      <c r="F3699" s="2">
        <v>0</v>
      </c>
    </row>
    <row r="3700" spans="1:6">
      <c r="A3700" t="s">
        <v>172</v>
      </c>
      <c r="B3700">
        <v>3440</v>
      </c>
      <c r="C3700" t="s">
        <v>239</v>
      </c>
      <c r="D3700">
        <v>2015</v>
      </c>
      <c r="E3700" t="s">
        <v>736</v>
      </c>
      <c r="F3700" s="2">
        <v>364.681591544642</v>
      </c>
    </row>
    <row r="3701" spans="1:6">
      <c r="A3701" t="s">
        <v>172</v>
      </c>
      <c r="B3701">
        <v>3440</v>
      </c>
      <c r="C3701" t="s">
        <v>239</v>
      </c>
      <c r="D3701">
        <v>2015</v>
      </c>
      <c r="E3701" t="s">
        <v>737</v>
      </c>
      <c r="F3701" s="2">
        <v>1463.3756505989099</v>
      </c>
    </row>
    <row r="3702" spans="1:6">
      <c r="A3702" t="s">
        <v>172</v>
      </c>
      <c r="B3702">
        <v>3440</v>
      </c>
      <c r="C3702" t="s">
        <v>239</v>
      </c>
      <c r="D3702">
        <v>2015</v>
      </c>
      <c r="E3702" t="s">
        <v>740</v>
      </c>
      <c r="F3702" s="2">
        <v>2203.0007943361102</v>
      </c>
    </row>
    <row r="3703" spans="1:6">
      <c r="A3703" t="s">
        <v>172</v>
      </c>
      <c r="B3703">
        <v>3440</v>
      </c>
      <c r="C3703" t="s">
        <v>239</v>
      </c>
      <c r="D3703">
        <v>2015</v>
      </c>
      <c r="E3703" t="s">
        <v>745</v>
      </c>
      <c r="F3703" s="2">
        <v>0</v>
      </c>
    </row>
    <row r="3704" spans="1:6">
      <c r="A3704" t="s">
        <v>172</v>
      </c>
      <c r="B3704">
        <v>3440</v>
      </c>
      <c r="C3704" t="s">
        <v>239</v>
      </c>
      <c r="D3704">
        <v>2016</v>
      </c>
      <c r="E3704" t="s">
        <v>743</v>
      </c>
      <c r="F3704" s="2">
        <v>0</v>
      </c>
    </row>
    <row r="3705" spans="1:6">
      <c r="A3705" t="s">
        <v>172</v>
      </c>
      <c r="B3705">
        <v>3440</v>
      </c>
      <c r="C3705" t="s">
        <v>239</v>
      </c>
      <c r="D3705">
        <v>2017</v>
      </c>
      <c r="E3705" t="s">
        <v>742</v>
      </c>
      <c r="F3705" s="2">
        <v>7276.2613308910904</v>
      </c>
    </row>
    <row r="3706" spans="1:6">
      <c r="A3706" t="s">
        <v>172</v>
      </c>
      <c r="B3706">
        <v>3440</v>
      </c>
      <c r="C3706" t="s">
        <v>239</v>
      </c>
      <c r="D3706">
        <v>2018</v>
      </c>
      <c r="E3706" t="s">
        <v>736</v>
      </c>
      <c r="F3706" s="2">
        <v>365.286075064881</v>
      </c>
    </row>
    <row r="3707" spans="1:6">
      <c r="A3707" t="s">
        <v>172</v>
      </c>
      <c r="B3707">
        <v>3440</v>
      </c>
      <c r="C3707" t="s">
        <v>239</v>
      </c>
      <c r="D3707">
        <v>2018</v>
      </c>
      <c r="E3707" t="s">
        <v>737</v>
      </c>
      <c r="F3707" s="2">
        <v>1321.1211772864799</v>
      </c>
    </row>
    <row r="3708" spans="1:6">
      <c r="A3708" t="s">
        <v>172</v>
      </c>
      <c r="B3708">
        <v>3440</v>
      </c>
      <c r="C3708" t="s">
        <v>239</v>
      </c>
      <c r="D3708">
        <v>2018</v>
      </c>
      <c r="E3708" t="s">
        <v>738</v>
      </c>
      <c r="F3708" s="2">
        <v>0</v>
      </c>
    </row>
    <row r="3709" spans="1:6">
      <c r="A3709" t="s">
        <v>172</v>
      </c>
      <c r="B3709">
        <v>3440</v>
      </c>
      <c r="C3709" t="s">
        <v>239</v>
      </c>
      <c r="D3709">
        <v>2018</v>
      </c>
      <c r="E3709" t="s">
        <v>739</v>
      </c>
      <c r="F3709" s="2">
        <v>20654.058223601201</v>
      </c>
    </row>
    <row r="3710" spans="1:6">
      <c r="A3710" t="s">
        <v>172</v>
      </c>
      <c r="B3710">
        <v>3440</v>
      </c>
      <c r="C3710" t="s">
        <v>239</v>
      </c>
      <c r="D3710">
        <v>2018</v>
      </c>
      <c r="E3710" t="s">
        <v>740</v>
      </c>
      <c r="F3710" s="2">
        <v>2305.9814364552899</v>
      </c>
    </row>
    <row r="3711" spans="1:6">
      <c r="A3711" t="s">
        <v>172</v>
      </c>
      <c r="B3711">
        <v>3440</v>
      </c>
      <c r="C3711" t="s">
        <v>239</v>
      </c>
      <c r="D3711">
        <v>2019</v>
      </c>
      <c r="E3711" t="s">
        <v>744</v>
      </c>
      <c r="F3711" s="2">
        <v>510.22904</v>
      </c>
    </row>
    <row r="3712" spans="1:6">
      <c r="A3712" t="s">
        <v>172</v>
      </c>
      <c r="B3712">
        <v>3440</v>
      </c>
      <c r="C3712" t="s">
        <v>239</v>
      </c>
      <c r="D3712">
        <v>2020</v>
      </c>
      <c r="E3712" t="s">
        <v>742</v>
      </c>
      <c r="F3712" s="2">
        <v>4710.9962995850801</v>
      </c>
    </row>
    <row r="3713" spans="1:6">
      <c r="A3713" t="s">
        <v>172</v>
      </c>
      <c r="B3713">
        <v>3440</v>
      </c>
      <c r="C3713" t="s">
        <v>239</v>
      </c>
      <c r="D3713">
        <v>2021</v>
      </c>
      <c r="E3713" t="s">
        <v>738</v>
      </c>
      <c r="F3713" s="2">
        <v>0</v>
      </c>
    </row>
    <row r="3714" spans="1:6">
      <c r="A3714" t="s">
        <v>172</v>
      </c>
      <c r="B3714">
        <v>3440</v>
      </c>
      <c r="C3714" t="s">
        <v>239</v>
      </c>
      <c r="D3714">
        <v>2021</v>
      </c>
      <c r="E3714" t="s">
        <v>739</v>
      </c>
      <c r="F3714" s="2">
        <v>18816.867365913498</v>
      </c>
    </row>
    <row r="3715" spans="1:6">
      <c r="A3715" t="s">
        <v>172</v>
      </c>
      <c r="B3715">
        <v>3440</v>
      </c>
      <c r="C3715" t="s">
        <v>239</v>
      </c>
      <c r="D3715">
        <v>2021</v>
      </c>
      <c r="E3715" t="s">
        <v>740</v>
      </c>
      <c r="F3715" s="2">
        <v>2235.0472517144199</v>
      </c>
    </row>
    <row r="3716" spans="1:6">
      <c r="A3716" t="s">
        <v>172</v>
      </c>
      <c r="B3716">
        <v>3440</v>
      </c>
      <c r="C3716" t="s">
        <v>239</v>
      </c>
      <c r="D3716">
        <v>2021</v>
      </c>
      <c r="E3716" t="s">
        <v>741</v>
      </c>
      <c r="F3716" s="2">
        <v>18660.084528920401</v>
      </c>
    </row>
    <row r="3717" spans="1:6">
      <c r="A3717" t="s">
        <v>172</v>
      </c>
      <c r="B3717">
        <v>3440</v>
      </c>
      <c r="C3717" t="s">
        <v>239</v>
      </c>
      <c r="D3717">
        <v>2022</v>
      </c>
      <c r="E3717" t="s">
        <v>744</v>
      </c>
      <c r="F3717" s="2">
        <v>929.57353224999997</v>
      </c>
    </row>
    <row r="3718" spans="1:6">
      <c r="A3718" t="s">
        <v>172</v>
      </c>
      <c r="B3718">
        <v>3440</v>
      </c>
      <c r="C3718" t="s">
        <v>239</v>
      </c>
      <c r="D3718">
        <v>2022</v>
      </c>
      <c r="E3718" t="s">
        <v>745</v>
      </c>
      <c r="F3718" s="2">
        <v>3.1871290280513997E-2</v>
      </c>
    </row>
    <row r="3719" spans="1:6">
      <c r="A3719" t="s">
        <v>172</v>
      </c>
      <c r="B3719">
        <v>3440</v>
      </c>
      <c r="C3719" t="s">
        <v>239</v>
      </c>
      <c r="D3719">
        <v>2023</v>
      </c>
      <c r="E3719" t="s">
        <v>743</v>
      </c>
      <c r="F3719" s="2">
        <v>0</v>
      </c>
    </row>
    <row r="3720" spans="1:6">
      <c r="A3720" t="s">
        <v>172</v>
      </c>
      <c r="B3720">
        <v>3440</v>
      </c>
      <c r="C3720" t="s">
        <v>239</v>
      </c>
      <c r="D3720">
        <v>2024</v>
      </c>
      <c r="E3720" t="s">
        <v>739</v>
      </c>
      <c r="F3720" s="2">
        <v>18261.861696849999</v>
      </c>
    </row>
    <row r="3721" spans="1:6">
      <c r="A3721" t="s">
        <v>172</v>
      </c>
      <c r="B3721">
        <v>3440</v>
      </c>
      <c r="C3721" t="s">
        <v>239</v>
      </c>
      <c r="D3721">
        <v>2024</v>
      </c>
      <c r="E3721" t="s">
        <v>741</v>
      </c>
      <c r="F3721" s="2">
        <v>17511.0671411529</v>
      </c>
    </row>
    <row r="3722" spans="1:6">
      <c r="A3722" t="s">
        <v>172</v>
      </c>
      <c r="B3722">
        <v>3441</v>
      </c>
      <c r="C3722" t="s">
        <v>241</v>
      </c>
      <c r="D3722">
        <v>2009</v>
      </c>
      <c r="E3722" t="s">
        <v>742</v>
      </c>
      <c r="F3722" s="2">
        <v>4523.0834194588797</v>
      </c>
    </row>
    <row r="3723" spans="1:6">
      <c r="A3723" t="s">
        <v>172</v>
      </c>
      <c r="B3723">
        <v>3441</v>
      </c>
      <c r="C3723" t="s">
        <v>241</v>
      </c>
      <c r="D3723">
        <v>2009</v>
      </c>
      <c r="E3723" t="s">
        <v>743</v>
      </c>
      <c r="F3723" s="2">
        <v>0</v>
      </c>
    </row>
    <row r="3724" spans="1:6">
      <c r="A3724" t="s">
        <v>172</v>
      </c>
      <c r="B3724">
        <v>3441</v>
      </c>
      <c r="C3724" t="s">
        <v>241</v>
      </c>
      <c r="D3724">
        <v>2011</v>
      </c>
      <c r="E3724" t="s">
        <v>744</v>
      </c>
      <c r="F3724" s="2">
        <v>0</v>
      </c>
    </row>
    <row r="3725" spans="1:6">
      <c r="A3725" t="s">
        <v>172</v>
      </c>
      <c r="B3725">
        <v>3441</v>
      </c>
      <c r="C3725" t="s">
        <v>241</v>
      </c>
      <c r="D3725">
        <v>2011</v>
      </c>
      <c r="E3725" t="s">
        <v>739</v>
      </c>
      <c r="F3725" s="2">
        <v>42693.261484068498</v>
      </c>
    </row>
    <row r="3726" spans="1:6">
      <c r="A3726" t="s">
        <v>172</v>
      </c>
      <c r="B3726">
        <v>3441</v>
      </c>
      <c r="C3726" t="s">
        <v>241</v>
      </c>
      <c r="D3726">
        <v>2011</v>
      </c>
      <c r="E3726" t="s">
        <v>740</v>
      </c>
      <c r="F3726" s="2">
        <v>2532.0338207691798</v>
      </c>
    </row>
    <row r="3727" spans="1:6">
      <c r="A3727" t="s">
        <v>172</v>
      </c>
      <c r="B3727">
        <v>3441</v>
      </c>
      <c r="C3727" t="s">
        <v>241</v>
      </c>
      <c r="D3727">
        <v>2013</v>
      </c>
      <c r="E3727" t="s">
        <v>738</v>
      </c>
      <c r="F3727" s="2">
        <v>0</v>
      </c>
    </row>
    <row r="3728" spans="1:6">
      <c r="A3728" t="s">
        <v>172</v>
      </c>
      <c r="B3728">
        <v>3441</v>
      </c>
      <c r="C3728" t="s">
        <v>241</v>
      </c>
      <c r="D3728">
        <v>2013</v>
      </c>
      <c r="E3728" t="s">
        <v>741</v>
      </c>
      <c r="F3728" s="2">
        <v>9437.6200510002309</v>
      </c>
    </row>
    <row r="3729" spans="1:6">
      <c r="A3729" t="s">
        <v>172</v>
      </c>
      <c r="B3729">
        <v>3441</v>
      </c>
      <c r="C3729" t="s">
        <v>241</v>
      </c>
      <c r="D3729">
        <v>2015</v>
      </c>
      <c r="E3729" t="s">
        <v>743</v>
      </c>
      <c r="F3729" s="2">
        <v>0</v>
      </c>
    </row>
    <row r="3730" spans="1:6">
      <c r="A3730" t="s">
        <v>172</v>
      </c>
      <c r="B3730">
        <v>3441</v>
      </c>
      <c r="C3730" t="s">
        <v>241</v>
      </c>
      <c r="D3730">
        <v>2015</v>
      </c>
      <c r="E3730" t="s">
        <v>745</v>
      </c>
      <c r="F3730" s="2">
        <v>0</v>
      </c>
    </row>
    <row r="3731" spans="1:6">
      <c r="A3731" t="s">
        <v>172</v>
      </c>
      <c r="B3731">
        <v>3441</v>
      </c>
      <c r="C3731" t="s">
        <v>241</v>
      </c>
      <c r="D3731">
        <v>2016</v>
      </c>
      <c r="E3731" t="s">
        <v>742</v>
      </c>
      <c r="F3731" s="2">
        <v>6277.3335578412698</v>
      </c>
    </row>
    <row r="3732" spans="1:6">
      <c r="A3732" t="s">
        <v>172</v>
      </c>
      <c r="B3732">
        <v>3441</v>
      </c>
      <c r="C3732" t="s">
        <v>241</v>
      </c>
      <c r="D3732">
        <v>2016</v>
      </c>
      <c r="E3732" t="s">
        <v>738</v>
      </c>
      <c r="F3732" s="2">
        <v>0</v>
      </c>
    </row>
    <row r="3733" spans="1:6">
      <c r="A3733" t="s">
        <v>172</v>
      </c>
      <c r="B3733">
        <v>3441</v>
      </c>
      <c r="C3733" t="s">
        <v>241</v>
      </c>
      <c r="D3733">
        <v>2016</v>
      </c>
      <c r="E3733" t="s">
        <v>741</v>
      </c>
      <c r="F3733" s="2">
        <v>9025.9506707124492</v>
      </c>
    </row>
    <row r="3734" spans="1:6">
      <c r="A3734" t="s">
        <v>172</v>
      </c>
      <c r="B3734">
        <v>3441</v>
      </c>
      <c r="C3734" t="s">
        <v>241</v>
      </c>
      <c r="D3734">
        <v>2017</v>
      </c>
      <c r="E3734" t="s">
        <v>736</v>
      </c>
      <c r="F3734" s="2">
        <v>9.3320551238323102</v>
      </c>
    </row>
    <row r="3735" spans="1:6">
      <c r="A3735" t="s">
        <v>172</v>
      </c>
      <c r="B3735">
        <v>3441</v>
      </c>
      <c r="C3735" t="s">
        <v>241</v>
      </c>
      <c r="D3735">
        <v>2017</v>
      </c>
      <c r="E3735" t="s">
        <v>737</v>
      </c>
      <c r="F3735" s="2">
        <v>984.04533083826595</v>
      </c>
    </row>
    <row r="3736" spans="1:6">
      <c r="A3736" t="s">
        <v>172</v>
      </c>
      <c r="B3736">
        <v>3441</v>
      </c>
      <c r="C3736" t="s">
        <v>241</v>
      </c>
      <c r="D3736">
        <v>2017</v>
      </c>
      <c r="E3736" t="s">
        <v>744</v>
      </c>
      <c r="F3736" s="2">
        <v>166.7355</v>
      </c>
    </row>
    <row r="3737" spans="1:6">
      <c r="A3737" t="s">
        <v>172</v>
      </c>
      <c r="B3737">
        <v>3441</v>
      </c>
      <c r="C3737" t="s">
        <v>241</v>
      </c>
      <c r="D3737">
        <v>2017</v>
      </c>
      <c r="E3737" t="s">
        <v>739</v>
      </c>
      <c r="F3737" s="2">
        <v>40354.0873633296</v>
      </c>
    </row>
    <row r="3738" spans="1:6">
      <c r="A3738" t="s">
        <v>172</v>
      </c>
      <c r="B3738">
        <v>3441</v>
      </c>
      <c r="C3738" t="s">
        <v>241</v>
      </c>
      <c r="D3738">
        <v>2018</v>
      </c>
      <c r="E3738" t="s">
        <v>743</v>
      </c>
      <c r="F3738" s="2">
        <v>0</v>
      </c>
    </row>
    <row r="3739" spans="1:6">
      <c r="A3739" t="s">
        <v>172</v>
      </c>
      <c r="B3739">
        <v>3441</v>
      </c>
      <c r="C3739" t="s">
        <v>241</v>
      </c>
      <c r="D3739">
        <v>2018</v>
      </c>
      <c r="E3739" t="s">
        <v>745</v>
      </c>
      <c r="F3739" s="2">
        <v>0</v>
      </c>
    </row>
    <row r="3740" spans="1:6">
      <c r="A3740" t="s">
        <v>172</v>
      </c>
      <c r="B3740">
        <v>3441</v>
      </c>
      <c r="C3740" t="s">
        <v>241</v>
      </c>
      <c r="D3740">
        <v>2019</v>
      </c>
      <c r="E3740" t="s">
        <v>742</v>
      </c>
      <c r="F3740" s="2">
        <v>6089.9571777015999</v>
      </c>
    </row>
    <row r="3741" spans="1:6">
      <c r="A3741" t="s">
        <v>172</v>
      </c>
      <c r="B3741">
        <v>3441</v>
      </c>
      <c r="C3741" t="s">
        <v>241</v>
      </c>
      <c r="D3741">
        <v>2020</v>
      </c>
      <c r="E3741" t="s">
        <v>736</v>
      </c>
      <c r="F3741" s="2">
        <v>340.98277766984302</v>
      </c>
    </row>
    <row r="3742" spans="1:6">
      <c r="A3742" t="s">
        <v>172</v>
      </c>
      <c r="B3742">
        <v>3441</v>
      </c>
      <c r="C3742" t="s">
        <v>241</v>
      </c>
      <c r="D3742">
        <v>2020</v>
      </c>
      <c r="E3742" t="s">
        <v>737</v>
      </c>
      <c r="F3742" s="2">
        <v>959.94748355707998</v>
      </c>
    </row>
    <row r="3743" spans="1:6">
      <c r="A3743" t="s">
        <v>172</v>
      </c>
      <c r="B3743">
        <v>3441</v>
      </c>
      <c r="C3743" t="s">
        <v>241</v>
      </c>
      <c r="D3743">
        <v>2020</v>
      </c>
      <c r="E3743" t="s">
        <v>739</v>
      </c>
      <c r="F3743" s="2">
        <v>42329.183791374897</v>
      </c>
    </row>
    <row r="3744" spans="1:6">
      <c r="A3744" t="s">
        <v>172</v>
      </c>
      <c r="B3744">
        <v>3441</v>
      </c>
      <c r="C3744" t="s">
        <v>241</v>
      </c>
      <c r="D3744">
        <v>2021</v>
      </c>
      <c r="E3744" t="s">
        <v>740</v>
      </c>
      <c r="F3744" s="2">
        <v>1657.6120248019299</v>
      </c>
    </row>
    <row r="3745" spans="1:6">
      <c r="A3745" t="s">
        <v>172</v>
      </c>
      <c r="B3745">
        <v>3441</v>
      </c>
      <c r="C3745" t="s">
        <v>241</v>
      </c>
      <c r="D3745">
        <v>2021</v>
      </c>
      <c r="E3745" t="s">
        <v>745</v>
      </c>
      <c r="F3745" s="2">
        <v>0</v>
      </c>
    </row>
    <row r="3746" spans="1:6">
      <c r="A3746" t="s">
        <v>172</v>
      </c>
      <c r="B3746">
        <v>3441</v>
      </c>
      <c r="C3746" t="s">
        <v>241</v>
      </c>
      <c r="D3746">
        <v>2022</v>
      </c>
      <c r="E3746" t="s">
        <v>742</v>
      </c>
      <c r="F3746" s="2">
        <v>6013.25462692779</v>
      </c>
    </row>
    <row r="3747" spans="1:6">
      <c r="A3747" t="s">
        <v>172</v>
      </c>
      <c r="B3747">
        <v>3441</v>
      </c>
      <c r="C3747" t="s">
        <v>241</v>
      </c>
      <c r="D3747">
        <v>2023</v>
      </c>
      <c r="E3747" t="s">
        <v>736</v>
      </c>
      <c r="F3747" s="2">
        <v>349.67491381493198</v>
      </c>
    </row>
    <row r="3748" spans="1:6">
      <c r="A3748" t="s">
        <v>172</v>
      </c>
      <c r="B3748">
        <v>3441</v>
      </c>
      <c r="C3748" t="s">
        <v>241</v>
      </c>
      <c r="D3748">
        <v>2023</v>
      </c>
      <c r="E3748" t="s">
        <v>737</v>
      </c>
      <c r="F3748" s="2">
        <v>891.73836299847403</v>
      </c>
    </row>
    <row r="3749" spans="1:6">
      <c r="A3749" t="s">
        <v>172</v>
      </c>
      <c r="B3749">
        <v>3441</v>
      </c>
      <c r="C3749" t="s">
        <v>241</v>
      </c>
      <c r="D3749">
        <v>2023</v>
      </c>
      <c r="E3749" t="s">
        <v>741</v>
      </c>
      <c r="F3749" s="2">
        <v>8093.8918718702298</v>
      </c>
    </row>
    <row r="3750" spans="1:6">
      <c r="A3750" t="s">
        <v>172</v>
      </c>
      <c r="B3750">
        <v>3441</v>
      </c>
      <c r="C3750" t="s">
        <v>241</v>
      </c>
      <c r="D3750">
        <v>2024</v>
      </c>
      <c r="E3750" t="s">
        <v>744</v>
      </c>
      <c r="F3750" s="2">
        <v>2144.4708489999998</v>
      </c>
    </row>
    <row r="3751" spans="1:6">
      <c r="A3751" t="s">
        <v>172</v>
      </c>
      <c r="B3751">
        <v>3441</v>
      </c>
      <c r="C3751" t="s">
        <v>241</v>
      </c>
      <c r="D3751">
        <v>2024</v>
      </c>
      <c r="E3751" t="s">
        <v>740</v>
      </c>
      <c r="F3751" s="2">
        <v>1830.9916012582901</v>
      </c>
    </row>
    <row r="3752" spans="1:6">
      <c r="A3752" t="s">
        <v>172</v>
      </c>
      <c r="B3752">
        <v>3442</v>
      </c>
      <c r="C3752" t="s">
        <v>243</v>
      </c>
      <c r="D3752">
        <v>2009</v>
      </c>
      <c r="E3752" t="s">
        <v>742</v>
      </c>
      <c r="F3752" s="2">
        <v>7595.9215550153303</v>
      </c>
    </row>
    <row r="3753" spans="1:6">
      <c r="A3753" t="s">
        <v>172</v>
      </c>
      <c r="B3753">
        <v>3442</v>
      </c>
      <c r="C3753" t="s">
        <v>243</v>
      </c>
      <c r="D3753">
        <v>2009</v>
      </c>
      <c r="E3753" t="s">
        <v>739</v>
      </c>
      <c r="F3753" s="2">
        <v>33208.752621894797</v>
      </c>
    </row>
    <row r="3754" spans="1:6">
      <c r="A3754" t="s">
        <v>172</v>
      </c>
      <c r="B3754">
        <v>3442</v>
      </c>
      <c r="C3754" t="s">
        <v>243</v>
      </c>
      <c r="D3754">
        <v>2009</v>
      </c>
      <c r="E3754" t="s">
        <v>741</v>
      </c>
      <c r="F3754" s="2">
        <v>22976.318537065599</v>
      </c>
    </row>
    <row r="3755" spans="1:6">
      <c r="A3755" t="s">
        <v>172</v>
      </c>
      <c r="B3755">
        <v>3442</v>
      </c>
      <c r="C3755" t="s">
        <v>243</v>
      </c>
      <c r="D3755">
        <v>2011</v>
      </c>
      <c r="E3755" t="s">
        <v>743</v>
      </c>
      <c r="F3755" s="2">
        <v>0</v>
      </c>
    </row>
    <row r="3756" spans="1:6">
      <c r="A3756" t="s">
        <v>172</v>
      </c>
      <c r="B3756">
        <v>3442</v>
      </c>
      <c r="C3756" t="s">
        <v>243</v>
      </c>
      <c r="D3756">
        <v>2013</v>
      </c>
      <c r="E3756" t="s">
        <v>736</v>
      </c>
      <c r="F3756" s="2">
        <v>2925.55377977017</v>
      </c>
    </row>
    <row r="3757" spans="1:6">
      <c r="A3757" t="s">
        <v>172</v>
      </c>
      <c r="B3757">
        <v>3442</v>
      </c>
      <c r="C3757" t="s">
        <v>243</v>
      </c>
      <c r="D3757">
        <v>2013</v>
      </c>
      <c r="E3757" t="s">
        <v>737</v>
      </c>
      <c r="F3757" s="2">
        <v>2555.7806718996699</v>
      </c>
    </row>
    <row r="3758" spans="1:6">
      <c r="A3758" t="s">
        <v>172</v>
      </c>
      <c r="B3758">
        <v>3442</v>
      </c>
      <c r="C3758" t="s">
        <v>243</v>
      </c>
      <c r="D3758">
        <v>2013</v>
      </c>
      <c r="E3758" t="s">
        <v>738</v>
      </c>
      <c r="F3758" s="2">
        <v>88.381994165376696</v>
      </c>
    </row>
    <row r="3759" spans="1:6">
      <c r="A3759" t="s">
        <v>172</v>
      </c>
      <c r="B3759">
        <v>3442</v>
      </c>
      <c r="C3759" t="s">
        <v>243</v>
      </c>
      <c r="D3759">
        <v>2013</v>
      </c>
      <c r="E3759" t="s">
        <v>739</v>
      </c>
      <c r="F3759" s="2">
        <v>38625.115115305001</v>
      </c>
    </row>
    <row r="3760" spans="1:6">
      <c r="A3760" t="s">
        <v>172</v>
      </c>
      <c r="B3760">
        <v>3442</v>
      </c>
      <c r="C3760" t="s">
        <v>243</v>
      </c>
      <c r="D3760">
        <v>2013</v>
      </c>
      <c r="E3760" t="s">
        <v>740</v>
      </c>
      <c r="F3760" s="2">
        <v>3773.4954770754098</v>
      </c>
    </row>
    <row r="3761" spans="1:6">
      <c r="A3761" t="s">
        <v>172</v>
      </c>
      <c r="B3761">
        <v>3442</v>
      </c>
      <c r="C3761" t="s">
        <v>243</v>
      </c>
      <c r="D3761">
        <v>2015</v>
      </c>
      <c r="E3761" t="s">
        <v>742</v>
      </c>
      <c r="F3761" s="2">
        <v>8798.7420905942108</v>
      </c>
    </row>
    <row r="3762" spans="1:6">
      <c r="A3762" t="s">
        <v>172</v>
      </c>
      <c r="B3762">
        <v>3442</v>
      </c>
      <c r="C3762" t="s">
        <v>243</v>
      </c>
      <c r="D3762">
        <v>2016</v>
      </c>
      <c r="E3762" t="s">
        <v>738</v>
      </c>
      <c r="F3762" s="2">
        <v>56.181830745150101</v>
      </c>
    </row>
    <row r="3763" spans="1:6">
      <c r="A3763" t="s">
        <v>172</v>
      </c>
      <c r="B3763">
        <v>3442</v>
      </c>
      <c r="C3763" t="s">
        <v>243</v>
      </c>
      <c r="D3763">
        <v>2016</v>
      </c>
      <c r="E3763" t="s">
        <v>739</v>
      </c>
      <c r="F3763" s="2">
        <v>42175.067217181</v>
      </c>
    </row>
    <row r="3764" spans="1:6">
      <c r="A3764" t="s">
        <v>172</v>
      </c>
      <c r="B3764">
        <v>3442</v>
      </c>
      <c r="C3764" t="s">
        <v>243</v>
      </c>
      <c r="D3764">
        <v>2016</v>
      </c>
      <c r="E3764" t="s">
        <v>740</v>
      </c>
      <c r="F3764" s="2">
        <v>3296.78884694003</v>
      </c>
    </row>
    <row r="3765" spans="1:6">
      <c r="A3765" t="s">
        <v>172</v>
      </c>
      <c r="B3765">
        <v>3442</v>
      </c>
      <c r="C3765" t="s">
        <v>243</v>
      </c>
      <c r="D3765">
        <v>2016</v>
      </c>
      <c r="E3765" t="s">
        <v>741</v>
      </c>
      <c r="F3765" s="2">
        <v>20545.908348417401</v>
      </c>
    </row>
    <row r="3766" spans="1:6">
      <c r="A3766" t="s">
        <v>172</v>
      </c>
      <c r="B3766">
        <v>3442</v>
      </c>
      <c r="C3766" t="s">
        <v>243</v>
      </c>
      <c r="D3766">
        <v>2017</v>
      </c>
      <c r="E3766" t="s">
        <v>744</v>
      </c>
      <c r="F3766" s="2">
        <v>2595.621799</v>
      </c>
    </row>
    <row r="3767" spans="1:6">
      <c r="A3767" t="s">
        <v>172</v>
      </c>
      <c r="B3767">
        <v>3442</v>
      </c>
      <c r="C3767" t="s">
        <v>243</v>
      </c>
      <c r="D3767">
        <v>2017</v>
      </c>
      <c r="E3767" t="s">
        <v>745</v>
      </c>
      <c r="F3767" s="2">
        <v>0</v>
      </c>
    </row>
    <row r="3768" spans="1:6">
      <c r="A3768" t="s">
        <v>172</v>
      </c>
      <c r="B3768">
        <v>3442</v>
      </c>
      <c r="C3768" t="s">
        <v>243</v>
      </c>
      <c r="D3768">
        <v>2018</v>
      </c>
      <c r="E3768" t="s">
        <v>743</v>
      </c>
      <c r="F3768" s="2">
        <v>0</v>
      </c>
    </row>
    <row r="3769" spans="1:6">
      <c r="A3769" t="s">
        <v>172</v>
      </c>
      <c r="B3769">
        <v>3442</v>
      </c>
      <c r="C3769" t="s">
        <v>243</v>
      </c>
      <c r="D3769">
        <v>2019</v>
      </c>
      <c r="E3769" t="s">
        <v>738</v>
      </c>
      <c r="F3769" s="2">
        <v>138.858564679327</v>
      </c>
    </row>
    <row r="3770" spans="1:6">
      <c r="A3770" t="s">
        <v>172</v>
      </c>
      <c r="B3770">
        <v>3442</v>
      </c>
      <c r="C3770" t="s">
        <v>243</v>
      </c>
      <c r="D3770">
        <v>2019</v>
      </c>
      <c r="E3770" t="s">
        <v>739</v>
      </c>
      <c r="F3770" s="2">
        <v>41669.700370434097</v>
      </c>
    </row>
    <row r="3771" spans="1:6">
      <c r="A3771" t="s">
        <v>172</v>
      </c>
      <c r="B3771">
        <v>3442</v>
      </c>
      <c r="C3771" t="s">
        <v>243</v>
      </c>
      <c r="D3771">
        <v>2019</v>
      </c>
      <c r="E3771" t="s">
        <v>741</v>
      </c>
      <c r="F3771" s="2">
        <v>18539.655363150399</v>
      </c>
    </row>
    <row r="3772" spans="1:6">
      <c r="A3772" t="s">
        <v>172</v>
      </c>
      <c r="B3772">
        <v>3442</v>
      </c>
      <c r="C3772" t="s">
        <v>243</v>
      </c>
      <c r="D3772">
        <v>2020</v>
      </c>
      <c r="E3772" t="s">
        <v>736</v>
      </c>
      <c r="F3772" s="2">
        <v>1930.3585451301601</v>
      </c>
    </row>
    <row r="3773" spans="1:6">
      <c r="A3773" t="s">
        <v>172</v>
      </c>
      <c r="B3773">
        <v>3442</v>
      </c>
      <c r="C3773" t="s">
        <v>243</v>
      </c>
      <c r="D3773">
        <v>2020</v>
      </c>
      <c r="E3773" t="s">
        <v>737</v>
      </c>
      <c r="F3773" s="2">
        <v>2362.97531970819</v>
      </c>
    </row>
    <row r="3774" spans="1:6">
      <c r="A3774" t="s">
        <v>172</v>
      </c>
      <c r="B3774">
        <v>3442</v>
      </c>
      <c r="C3774" t="s">
        <v>243</v>
      </c>
      <c r="D3774">
        <v>2020</v>
      </c>
      <c r="E3774" t="s">
        <v>744</v>
      </c>
      <c r="F3774" s="2">
        <v>1776.8902109999999</v>
      </c>
    </row>
    <row r="3775" spans="1:6">
      <c r="A3775" t="s">
        <v>172</v>
      </c>
      <c r="B3775">
        <v>3442</v>
      </c>
      <c r="C3775" t="s">
        <v>243</v>
      </c>
      <c r="D3775">
        <v>2020</v>
      </c>
      <c r="E3775" t="s">
        <v>745</v>
      </c>
      <c r="F3775" s="2">
        <v>0</v>
      </c>
    </row>
    <row r="3776" spans="1:6">
      <c r="A3776" t="s">
        <v>172</v>
      </c>
      <c r="B3776">
        <v>3442</v>
      </c>
      <c r="C3776" t="s">
        <v>243</v>
      </c>
      <c r="D3776">
        <v>2021</v>
      </c>
      <c r="E3776" t="s">
        <v>743</v>
      </c>
      <c r="F3776" s="2">
        <v>0</v>
      </c>
    </row>
    <row r="3777" spans="1:6">
      <c r="A3777" t="s">
        <v>172</v>
      </c>
      <c r="B3777">
        <v>3442</v>
      </c>
      <c r="C3777" t="s">
        <v>243</v>
      </c>
      <c r="D3777">
        <v>2022</v>
      </c>
      <c r="E3777" t="s">
        <v>742</v>
      </c>
      <c r="F3777" s="2">
        <v>7776.9685575823596</v>
      </c>
    </row>
    <row r="3778" spans="1:6">
      <c r="A3778" t="s">
        <v>172</v>
      </c>
      <c r="B3778">
        <v>3442</v>
      </c>
      <c r="C3778" t="s">
        <v>243</v>
      </c>
      <c r="D3778">
        <v>2022</v>
      </c>
      <c r="E3778" t="s">
        <v>738</v>
      </c>
      <c r="F3778" s="2">
        <v>242.10329710300499</v>
      </c>
    </row>
    <row r="3779" spans="1:6">
      <c r="A3779" t="s">
        <v>172</v>
      </c>
      <c r="B3779">
        <v>3442</v>
      </c>
      <c r="C3779" t="s">
        <v>243</v>
      </c>
      <c r="D3779">
        <v>2022</v>
      </c>
      <c r="E3779" t="s">
        <v>739</v>
      </c>
      <c r="F3779" s="2">
        <v>42186.637790474699</v>
      </c>
    </row>
    <row r="3780" spans="1:6">
      <c r="A3780" t="s">
        <v>172</v>
      </c>
      <c r="B3780">
        <v>3442</v>
      </c>
      <c r="C3780" t="s">
        <v>243</v>
      </c>
      <c r="D3780">
        <v>2022</v>
      </c>
      <c r="E3780" t="s">
        <v>741</v>
      </c>
      <c r="F3780" s="2">
        <v>17749.4684512561</v>
      </c>
    </row>
    <row r="3781" spans="1:6">
      <c r="A3781" t="s">
        <v>172</v>
      </c>
      <c r="B3781">
        <v>3442</v>
      </c>
      <c r="C3781" t="s">
        <v>243</v>
      </c>
      <c r="D3781">
        <v>2023</v>
      </c>
      <c r="E3781" t="s">
        <v>736</v>
      </c>
      <c r="F3781" s="2">
        <v>1822.23354066299</v>
      </c>
    </row>
    <row r="3782" spans="1:6">
      <c r="A3782" t="s">
        <v>172</v>
      </c>
      <c r="B3782">
        <v>3442</v>
      </c>
      <c r="C3782" t="s">
        <v>243</v>
      </c>
      <c r="D3782">
        <v>2023</v>
      </c>
      <c r="E3782" t="s">
        <v>737</v>
      </c>
      <c r="F3782" s="2">
        <v>2129.5804302790798</v>
      </c>
    </row>
    <row r="3783" spans="1:6">
      <c r="A3783" t="s">
        <v>172</v>
      </c>
      <c r="B3783">
        <v>3442</v>
      </c>
      <c r="C3783" t="s">
        <v>243</v>
      </c>
      <c r="D3783">
        <v>2023</v>
      </c>
      <c r="E3783" t="s">
        <v>744</v>
      </c>
      <c r="F3783" s="2">
        <v>2676.82897</v>
      </c>
    </row>
    <row r="3784" spans="1:6">
      <c r="A3784" t="s">
        <v>172</v>
      </c>
      <c r="B3784">
        <v>3442</v>
      </c>
      <c r="C3784" t="s">
        <v>243</v>
      </c>
      <c r="D3784">
        <v>2023</v>
      </c>
      <c r="E3784" t="s">
        <v>740</v>
      </c>
      <c r="F3784" s="2">
        <v>2990.4007777317202</v>
      </c>
    </row>
    <row r="3785" spans="1:6">
      <c r="A3785" t="s">
        <v>172</v>
      </c>
      <c r="B3785">
        <v>3442</v>
      </c>
      <c r="C3785" t="s">
        <v>243</v>
      </c>
      <c r="D3785">
        <v>2023</v>
      </c>
      <c r="E3785" t="s">
        <v>745</v>
      </c>
      <c r="F3785" s="2">
        <v>2.3055966217641801</v>
      </c>
    </row>
    <row r="3786" spans="1:6">
      <c r="A3786" t="s">
        <v>172</v>
      </c>
      <c r="B3786">
        <v>3442</v>
      </c>
      <c r="C3786" t="s">
        <v>243</v>
      </c>
      <c r="D3786">
        <v>2024</v>
      </c>
      <c r="E3786" t="s">
        <v>743</v>
      </c>
      <c r="F3786" s="2">
        <v>0</v>
      </c>
    </row>
    <row r="3787" spans="1:6">
      <c r="A3787" t="s">
        <v>172</v>
      </c>
      <c r="B3787">
        <v>3443</v>
      </c>
      <c r="C3787" t="s">
        <v>245</v>
      </c>
      <c r="D3787">
        <v>2009</v>
      </c>
      <c r="E3787" t="s">
        <v>743</v>
      </c>
      <c r="F3787" s="2">
        <v>0</v>
      </c>
    </row>
    <row r="3788" spans="1:6">
      <c r="A3788" t="s">
        <v>172</v>
      </c>
      <c r="B3788">
        <v>3443</v>
      </c>
      <c r="C3788" t="s">
        <v>245</v>
      </c>
      <c r="D3788">
        <v>2011</v>
      </c>
      <c r="E3788" t="s">
        <v>736</v>
      </c>
      <c r="F3788" s="2">
        <v>897.47630123911097</v>
      </c>
    </row>
    <row r="3789" spans="1:6">
      <c r="A3789" t="s">
        <v>172</v>
      </c>
      <c r="B3789">
        <v>3443</v>
      </c>
      <c r="C3789" t="s">
        <v>245</v>
      </c>
      <c r="D3789">
        <v>2011</v>
      </c>
      <c r="E3789" t="s">
        <v>737</v>
      </c>
      <c r="F3789" s="2">
        <v>2637.2382983501402</v>
      </c>
    </row>
    <row r="3790" spans="1:6">
      <c r="A3790" t="s">
        <v>172</v>
      </c>
      <c r="B3790">
        <v>3443</v>
      </c>
      <c r="C3790" t="s">
        <v>245</v>
      </c>
      <c r="D3790">
        <v>2011</v>
      </c>
      <c r="E3790" t="s">
        <v>744</v>
      </c>
      <c r="F3790" s="2">
        <v>11552.8061472918</v>
      </c>
    </row>
    <row r="3791" spans="1:6">
      <c r="A3791" t="s">
        <v>172</v>
      </c>
      <c r="B3791">
        <v>3443</v>
      </c>
      <c r="C3791" t="s">
        <v>245</v>
      </c>
      <c r="D3791">
        <v>2011</v>
      </c>
      <c r="E3791" t="s">
        <v>740</v>
      </c>
      <c r="F3791" s="2">
        <v>4054.3297088828199</v>
      </c>
    </row>
    <row r="3792" spans="1:6">
      <c r="A3792" t="s">
        <v>172</v>
      </c>
      <c r="B3792">
        <v>3443</v>
      </c>
      <c r="C3792" t="s">
        <v>245</v>
      </c>
      <c r="D3792">
        <v>2011</v>
      </c>
      <c r="E3792" t="s">
        <v>745</v>
      </c>
      <c r="F3792" s="2">
        <v>0</v>
      </c>
    </row>
    <row r="3793" spans="1:6">
      <c r="A3793" t="s">
        <v>172</v>
      </c>
      <c r="B3793">
        <v>3443</v>
      </c>
      <c r="C3793" t="s">
        <v>245</v>
      </c>
      <c r="D3793">
        <v>2013</v>
      </c>
      <c r="E3793" t="s">
        <v>742</v>
      </c>
      <c r="F3793" s="2">
        <v>6474.4790673756197</v>
      </c>
    </row>
    <row r="3794" spans="1:6">
      <c r="A3794" t="s">
        <v>172</v>
      </c>
      <c r="B3794">
        <v>3443</v>
      </c>
      <c r="C3794" t="s">
        <v>245</v>
      </c>
      <c r="D3794">
        <v>2013</v>
      </c>
      <c r="E3794" t="s">
        <v>738</v>
      </c>
      <c r="F3794" s="2">
        <v>1365.55399949307</v>
      </c>
    </row>
    <row r="3795" spans="1:6">
      <c r="A3795" t="s">
        <v>172</v>
      </c>
      <c r="B3795">
        <v>3443</v>
      </c>
      <c r="C3795" t="s">
        <v>245</v>
      </c>
      <c r="D3795">
        <v>2013</v>
      </c>
      <c r="E3795" t="s">
        <v>741</v>
      </c>
      <c r="F3795" s="2">
        <v>32872.528904698498</v>
      </c>
    </row>
    <row r="3796" spans="1:6">
      <c r="A3796" t="s">
        <v>172</v>
      </c>
      <c r="B3796">
        <v>3443</v>
      </c>
      <c r="C3796" t="s">
        <v>245</v>
      </c>
      <c r="D3796">
        <v>2016</v>
      </c>
      <c r="E3796" t="s">
        <v>742</v>
      </c>
      <c r="F3796" s="2">
        <v>6384.5393483701</v>
      </c>
    </row>
    <row r="3797" spans="1:6">
      <c r="A3797" t="s">
        <v>172</v>
      </c>
      <c r="B3797">
        <v>3443</v>
      </c>
      <c r="C3797" t="s">
        <v>245</v>
      </c>
      <c r="D3797">
        <v>2016</v>
      </c>
      <c r="E3797" t="s">
        <v>738</v>
      </c>
      <c r="F3797" s="2">
        <v>194.10217025483001</v>
      </c>
    </row>
    <row r="3798" spans="1:6">
      <c r="A3798" t="s">
        <v>172</v>
      </c>
      <c r="B3798">
        <v>3443</v>
      </c>
      <c r="C3798" t="s">
        <v>245</v>
      </c>
      <c r="D3798">
        <v>2016</v>
      </c>
      <c r="E3798" t="s">
        <v>741</v>
      </c>
      <c r="F3798" s="2">
        <v>32370.727171164501</v>
      </c>
    </row>
    <row r="3799" spans="1:6">
      <c r="A3799" t="s">
        <v>172</v>
      </c>
      <c r="B3799">
        <v>3443</v>
      </c>
      <c r="C3799" t="s">
        <v>245</v>
      </c>
      <c r="D3799">
        <v>2017</v>
      </c>
      <c r="E3799" t="s">
        <v>736</v>
      </c>
      <c r="F3799" s="2">
        <v>881.44449443626695</v>
      </c>
    </row>
    <row r="3800" spans="1:6">
      <c r="A3800" t="s">
        <v>172</v>
      </c>
      <c r="B3800">
        <v>3443</v>
      </c>
      <c r="C3800" t="s">
        <v>245</v>
      </c>
      <c r="D3800">
        <v>2017</v>
      </c>
      <c r="E3800" t="s">
        <v>744</v>
      </c>
      <c r="F3800" s="2">
        <v>4336.7323749549996</v>
      </c>
    </row>
    <row r="3801" spans="1:6">
      <c r="A3801" t="s">
        <v>172</v>
      </c>
      <c r="B3801">
        <v>3443</v>
      </c>
      <c r="C3801" t="s">
        <v>245</v>
      </c>
      <c r="D3801">
        <v>2017</v>
      </c>
      <c r="E3801" t="s">
        <v>739</v>
      </c>
      <c r="F3801" s="2">
        <v>21645.489193053902</v>
      </c>
    </row>
    <row r="3802" spans="1:6">
      <c r="A3802" t="s">
        <v>172</v>
      </c>
      <c r="B3802">
        <v>3443</v>
      </c>
      <c r="C3802" t="s">
        <v>245</v>
      </c>
      <c r="D3802">
        <v>2017</v>
      </c>
      <c r="E3802" t="s">
        <v>740</v>
      </c>
      <c r="F3802" s="2">
        <v>1729.45896936548</v>
      </c>
    </row>
    <row r="3803" spans="1:6">
      <c r="A3803" t="s">
        <v>172</v>
      </c>
      <c r="B3803">
        <v>3443</v>
      </c>
      <c r="C3803" t="s">
        <v>245</v>
      </c>
      <c r="D3803">
        <v>2018</v>
      </c>
      <c r="E3803" t="s">
        <v>745</v>
      </c>
      <c r="F3803" s="2">
        <v>0</v>
      </c>
    </row>
    <row r="3804" spans="1:6">
      <c r="A3804" t="s">
        <v>172</v>
      </c>
      <c r="B3804">
        <v>3443</v>
      </c>
      <c r="C3804" t="s">
        <v>245</v>
      </c>
      <c r="D3804">
        <v>2019</v>
      </c>
      <c r="E3804" t="s">
        <v>742</v>
      </c>
      <c r="F3804" s="2">
        <v>7440.1400493377296</v>
      </c>
    </row>
    <row r="3805" spans="1:6">
      <c r="A3805" t="s">
        <v>172</v>
      </c>
      <c r="B3805">
        <v>3443</v>
      </c>
      <c r="C3805" t="s">
        <v>245</v>
      </c>
      <c r="D3805">
        <v>2019</v>
      </c>
      <c r="E3805" t="s">
        <v>738</v>
      </c>
      <c r="F3805" s="2">
        <v>252.61104620600901</v>
      </c>
    </row>
    <row r="3806" spans="1:6">
      <c r="A3806" t="s">
        <v>172</v>
      </c>
      <c r="B3806">
        <v>3443</v>
      </c>
      <c r="C3806" t="s">
        <v>245</v>
      </c>
      <c r="D3806">
        <v>2019</v>
      </c>
      <c r="E3806" t="s">
        <v>743</v>
      </c>
      <c r="F3806" s="2">
        <v>0</v>
      </c>
    </row>
    <row r="3807" spans="1:6">
      <c r="A3807" t="s">
        <v>172</v>
      </c>
      <c r="B3807">
        <v>3443</v>
      </c>
      <c r="C3807" t="s">
        <v>245</v>
      </c>
      <c r="D3807">
        <v>2019</v>
      </c>
      <c r="E3807" t="s">
        <v>741</v>
      </c>
      <c r="F3807" s="2">
        <v>30879.194870554202</v>
      </c>
    </row>
    <row r="3808" spans="1:6">
      <c r="A3808" t="s">
        <v>172</v>
      </c>
      <c r="B3808">
        <v>3443</v>
      </c>
      <c r="C3808" t="s">
        <v>245</v>
      </c>
      <c r="D3808">
        <v>2020</v>
      </c>
      <c r="E3808" t="s">
        <v>744</v>
      </c>
      <c r="F3808" s="2">
        <v>12793.395496994</v>
      </c>
    </row>
    <row r="3809" spans="1:6">
      <c r="A3809" t="s">
        <v>172</v>
      </c>
      <c r="B3809">
        <v>3443</v>
      </c>
      <c r="C3809" t="s">
        <v>245</v>
      </c>
      <c r="D3809">
        <v>2020</v>
      </c>
      <c r="E3809" t="s">
        <v>739</v>
      </c>
      <c r="F3809" s="2">
        <v>19766.528309976999</v>
      </c>
    </row>
    <row r="3810" spans="1:6">
      <c r="A3810" t="s">
        <v>172</v>
      </c>
      <c r="B3810">
        <v>3443</v>
      </c>
      <c r="C3810" t="s">
        <v>245</v>
      </c>
      <c r="D3810">
        <v>2021</v>
      </c>
      <c r="E3810" t="s">
        <v>736</v>
      </c>
      <c r="F3810" s="2">
        <v>1017.68075001751</v>
      </c>
    </row>
    <row r="3811" spans="1:6">
      <c r="A3811" t="s">
        <v>172</v>
      </c>
      <c r="B3811">
        <v>3443</v>
      </c>
      <c r="C3811" t="s">
        <v>245</v>
      </c>
      <c r="D3811">
        <v>2021</v>
      </c>
      <c r="E3811" t="s">
        <v>737</v>
      </c>
      <c r="F3811" s="2">
        <v>2552.6254896515102</v>
      </c>
    </row>
    <row r="3812" spans="1:6">
      <c r="A3812" t="s">
        <v>172</v>
      </c>
      <c r="B3812">
        <v>3443</v>
      </c>
      <c r="C3812" t="s">
        <v>245</v>
      </c>
      <c r="D3812">
        <v>2021</v>
      </c>
      <c r="E3812" t="s">
        <v>745</v>
      </c>
      <c r="F3812" s="2">
        <v>0</v>
      </c>
    </row>
    <row r="3813" spans="1:6">
      <c r="A3813" t="s">
        <v>172</v>
      </c>
      <c r="B3813">
        <v>3443</v>
      </c>
      <c r="C3813" t="s">
        <v>245</v>
      </c>
      <c r="D3813">
        <v>2022</v>
      </c>
      <c r="E3813" t="s">
        <v>743</v>
      </c>
      <c r="F3813" s="2">
        <v>0</v>
      </c>
    </row>
    <row r="3814" spans="1:6">
      <c r="A3814" t="s">
        <v>172</v>
      </c>
      <c r="B3814">
        <v>3443</v>
      </c>
      <c r="C3814" t="s">
        <v>245</v>
      </c>
      <c r="D3814">
        <v>2022</v>
      </c>
      <c r="E3814" t="s">
        <v>741</v>
      </c>
      <c r="F3814" s="2">
        <v>30158.011462580202</v>
      </c>
    </row>
    <row r="3815" spans="1:6">
      <c r="A3815" t="s">
        <v>172</v>
      </c>
      <c r="B3815">
        <v>3443</v>
      </c>
      <c r="C3815" t="s">
        <v>245</v>
      </c>
      <c r="D3815">
        <v>2023</v>
      </c>
      <c r="E3815" t="s">
        <v>742</v>
      </c>
      <c r="F3815" s="2">
        <v>5456.0461432196198</v>
      </c>
    </row>
    <row r="3816" spans="1:6">
      <c r="A3816" t="s">
        <v>172</v>
      </c>
      <c r="B3816">
        <v>3443</v>
      </c>
      <c r="C3816" t="s">
        <v>245</v>
      </c>
      <c r="D3816">
        <v>2023</v>
      </c>
      <c r="E3816" t="s">
        <v>739</v>
      </c>
      <c r="F3816" s="2">
        <v>19253.1034275893</v>
      </c>
    </row>
    <row r="3817" spans="1:6">
      <c r="A3817" t="s">
        <v>172</v>
      </c>
      <c r="B3817">
        <v>3443</v>
      </c>
      <c r="C3817" t="s">
        <v>245</v>
      </c>
      <c r="D3817">
        <v>2024</v>
      </c>
      <c r="E3817" t="s">
        <v>736</v>
      </c>
      <c r="F3817" s="2">
        <v>887.98017207520195</v>
      </c>
    </row>
    <row r="3818" spans="1:6">
      <c r="A3818" t="s">
        <v>172</v>
      </c>
      <c r="B3818">
        <v>3443</v>
      </c>
      <c r="C3818" t="s">
        <v>245</v>
      </c>
      <c r="D3818">
        <v>2024</v>
      </c>
      <c r="E3818" t="s">
        <v>737</v>
      </c>
      <c r="F3818" s="2">
        <v>2243.3149628146698</v>
      </c>
    </row>
    <row r="3819" spans="1:6">
      <c r="A3819" t="s">
        <v>172</v>
      </c>
      <c r="B3819">
        <v>3443</v>
      </c>
      <c r="C3819" t="s">
        <v>245</v>
      </c>
      <c r="D3819">
        <v>2024</v>
      </c>
      <c r="E3819" t="s">
        <v>740</v>
      </c>
      <c r="F3819" s="2">
        <v>1322.4349152892</v>
      </c>
    </row>
    <row r="3820" spans="1:6">
      <c r="A3820" t="s">
        <v>172</v>
      </c>
      <c r="B3820">
        <v>3443</v>
      </c>
      <c r="C3820" t="s">
        <v>245</v>
      </c>
      <c r="D3820">
        <v>2024</v>
      </c>
      <c r="E3820" t="s">
        <v>745</v>
      </c>
      <c r="F3820" s="2">
        <v>0</v>
      </c>
    </row>
    <row r="3821" spans="1:6">
      <c r="A3821" t="s">
        <v>172</v>
      </c>
      <c r="B3821">
        <v>3446</v>
      </c>
      <c r="C3821" t="s">
        <v>247</v>
      </c>
      <c r="D3821">
        <v>2009</v>
      </c>
      <c r="E3821" t="s">
        <v>742</v>
      </c>
      <c r="F3821" s="2">
        <v>6652.1171021339396</v>
      </c>
    </row>
    <row r="3822" spans="1:6">
      <c r="A3822" t="s">
        <v>172</v>
      </c>
      <c r="B3822">
        <v>3446</v>
      </c>
      <c r="C3822" t="s">
        <v>247</v>
      </c>
      <c r="D3822">
        <v>2009</v>
      </c>
      <c r="E3822" t="s">
        <v>739</v>
      </c>
      <c r="F3822" s="2">
        <v>32567.074800723902</v>
      </c>
    </row>
    <row r="3823" spans="1:6">
      <c r="A3823" t="s">
        <v>172</v>
      </c>
      <c r="B3823">
        <v>3446</v>
      </c>
      <c r="C3823" t="s">
        <v>247</v>
      </c>
      <c r="D3823">
        <v>2009</v>
      </c>
      <c r="E3823" t="s">
        <v>741</v>
      </c>
      <c r="F3823" s="2">
        <v>42045.869188394201</v>
      </c>
    </row>
    <row r="3824" spans="1:6">
      <c r="A3824" t="s">
        <v>172</v>
      </c>
      <c r="B3824">
        <v>3446</v>
      </c>
      <c r="C3824" t="s">
        <v>247</v>
      </c>
      <c r="D3824">
        <v>2011</v>
      </c>
      <c r="E3824" t="s">
        <v>743</v>
      </c>
      <c r="F3824" s="2">
        <v>0</v>
      </c>
    </row>
    <row r="3825" spans="1:6">
      <c r="A3825" t="s">
        <v>172</v>
      </c>
      <c r="B3825">
        <v>3446</v>
      </c>
      <c r="C3825" t="s">
        <v>247</v>
      </c>
      <c r="D3825">
        <v>2013</v>
      </c>
      <c r="E3825" t="s">
        <v>736</v>
      </c>
      <c r="F3825" s="2">
        <v>1049.1762515948799</v>
      </c>
    </row>
    <row r="3826" spans="1:6">
      <c r="A3826" t="s">
        <v>172</v>
      </c>
      <c r="B3826">
        <v>3446</v>
      </c>
      <c r="C3826" t="s">
        <v>247</v>
      </c>
      <c r="D3826">
        <v>2013</v>
      </c>
      <c r="E3826" t="s">
        <v>737</v>
      </c>
      <c r="F3826" s="2">
        <v>3094.2680261293399</v>
      </c>
    </row>
    <row r="3827" spans="1:6">
      <c r="A3827" t="s">
        <v>172</v>
      </c>
      <c r="B3827">
        <v>3446</v>
      </c>
      <c r="C3827" t="s">
        <v>247</v>
      </c>
      <c r="D3827">
        <v>2013</v>
      </c>
      <c r="E3827" t="s">
        <v>738</v>
      </c>
      <c r="F3827" s="2">
        <v>0</v>
      </c>
    </row>
    <row r="3828" spans="1:6">
      <c r="A3828" t="s">
        <v>172</v>
      </c>
      <c r="B3828">
        <v>3446</v>
      </c>
      <c r="C3828" t="s">
        <v>247</v>
      </c>
      <c r="D3828">
        <v>2013</v>
      </c>
      <c r="E3828" t="s">
        <v>740</v>
      </c>
      <c r="F3828" s="2">
        <v>2624.9237123101202</v>
      </c>
    </row>
    <row r="3829" spans="1:6">
      <c r="A3829" t="s">
        <v>172</v>
      </c>
      <c r="B3829">
        <v>3446</v>
      </c>
      <c r="C3829" t="s">
        <v>247</v>
      </c>
      <c r="D3829">
        <v>2015</v>
      </c>
      <c r="E3829" t="s">
        <v>742</v>
      </c>
      <c r="F3829" s="2">
        <v>6079.4704654569296</v>
      </c>
    </row>
    <row r="3830" spans="1:6">
      <c r="A3830" t="s">
        <v>172</v>
      </c>
      <c r="B3830">
        <v>3446</v>
      </c>
      <c r="C3830" t="s">
        <v>247</v>
      </c>
      <c r="D3830">
        <v>2016</v>
      </c>
      <c r="E3830" t="s">
        <v>736</v>
      </c>
      <c r="F3830" s="2">
        <v>1040.9135196843799</v>
      </c>
    </row>
    <row r="3831" spans="1:6">
      <c r="A3831" t="s">
        <v>172</v>
      </c>
      <c r="B3831">
        <v>3446</v>
      </c>
      <c r="C3831" t="s">
        <v>247</v>
      </c>
      <c r="D3831">
        <v>2016</v>
      </c>
      <c r="E3831" t="s">
        <v>738</v>
      </c>
      <c r="F3831" s="2">
        <v>0</v>
      </c>
    </row>
    <row r="3832" spans="1:6">
      <c r="A3832" t="s">
        <v>172</v>
      </c>
      <c r="B3832">
        <v>3446</v>
      </c>
      <c r="C3832" t="s">
        <v>247</v>
      </c>
      <c r="D3832">
        <v>2016</v>
      </c>
      <c r="E3832" t="s">
        <v>739</v>
      </c>
      <c r="F3832" s="2">
        <v>36643.470185438702</v>
      </c>
    </row>
    <row r="3833" spans="1:6">
      <c r="A3833" t="s">
        <v>172</v>
      </c>
      <c r="B3833">
        <v>3446</v>
      </c>
      <c r="C3833" t="s">
        <v>247</v>
      </c>
      <c r="D3833">
        <v>2016</v>
      </c>
      <c r="E3833" t="s">
        <v>740</v>
      </c>
      <c r="F3833" s="2">
        <v>2233.7429922761698</v>
      </c>
    </row>
    <row r="3834" spans="1:6">
      <c r="A3834" t="s">
        <v>172</v>
      </c>
      <c r="B3834">
        <v>3446</v>
      </c>
      <c r="C3834" t="s">
        <v>247</v>
      </c>
      <c r="D3834">
        <v>2016</v>
      </c>
      <c r="E3834" t="s">
        <v>741</v>
      </c>
      <c r="F3834" s="2">
        <v>38698.355761887004</v>
      </c>
    </row>
    <row r="3835" spans="1:6">
      <c r="A3835" t="s">
        <v>172</v>
      </c>
      <c r="B3835">
        <v>3446</v>
      </c>
      <c r="C3835" t="s">
        <v>247</v>
      </c>
      <c r="D3835">
        <v>2017</v>
      </c>
      <c r="E3835" t="s">
        <v>744</v>
      </c>
      <c r="F3835" s="2">
        <v>0</v>
      </c>
    </row>
    <row r="3836" spans="1:6">
      <c r="A3836" t="s">
        <v>172</v>
      </c>
      <c r="B3836">
        <v>3446</v>
      </c>
      <c r="C3836" t="s">
        <v>247</v>
      </c>
      <c r="D3836">
        <v>2017</v>
      </c>
      <c r="E3836" t="s">
        <v>745</v>
      </c>
      <c r="F3836" s="2">
        <v>0</v>
      </c>
    </row>
    <row r="3837" spans="1:6">
      <c r="A3837" t="s">
        <v>172</v>
      </c>
      <c r="B3837">
        <v>3446</v>
      </c>
      <c r="C3837" t="s">
        <v>247</v>
      </c>
      <c r="D3837">
        <v>2018</v>
      </c>
      <c r="E3837" t="s">
        <v>742</v>
      </c>
      <c r="F3837" s="2">
        <v>7778.6689244302397</v>
      </c>
    </row>
    <row r="3838" spans="1:6">
      <c r="A3838" t="s">
        <v>172</v>
      </c>
      <c r="B3838">
        <v>3446</v>
      </c>
      <c r="C3838" t="s">
        <v>247</v>
      </c>
      <c r="D3838">
        <v>2018</v>
      </c>
      <c r="E3838" t="s">
        <v>743</v>
      </c>
      <c r="F3838" s="2">
        <v>0</v>
      </c>
    </row>
    <row r="3839" spans="1:6">
      <c r="A3839" t="s">
        <v>172</v>
      </c>
      <c r="B3839">
        <v>3446</v>
      </c>
      <c r="C3839" t="s">
        <v>247</v>
      </c>
      <c r="D3839">
        <v>2019</v>
      </c>
      <c r="E3839" t="s">
        <v>738</v>
      </c>
      <c r="F3839" s="2">
        <v>0</v>
      </c>
    </row>
    <row r="3840" spans="1:6">
      <c r="A3840" t="s">
        <v>172</v>
      </c>
      <c r="B3840">
        <v>3446</v>
      </c>
      <c r="C3840" t="s">
        <v>247</v>
      </c>
      <c r="D3840">
        <v>2019</v>
      </c>
      <c r="E3840" t="s">
        <v>739</v>
      </c>
      <c r="F3840" s="2">
        <v>33922.252155184498</v>
      </c>
    </row>
    <row r="3841" spans="1:6">
      <c r="A3841" t="s">
        <v>172</v>
      </c>
      <c r="B3841">
        <v>3446</v>
      </c>
      <c r="C3841" t="s">
        <v>247</v>
      </c>
      <c r="D3841">
        <v>2019</v>
      </c>
      <c r="E3841" t="s">
        <v>741</v>
      </c>
      <c r="F3841" s="2">
        <v>34973.813842580101</v>
      </c>
    </row>
    <row r="3842" spans="1:6">
      <c r="A3842" t="s">
        <v>172</v>
      </c>
      <c r="B3842">
        <v>3446</v>
      </c>
      <c r="C3842" t="s">
        <v>247</v>
      </c>
      <c r="D3842">
        <v>2020</v>
      </c>
      <c r="E3842" t="s">
        <v>736</v>
      </c>
      <c r="F3842" s="2">
        <v>997.04873431530302</v>
      </c>
    </row>
    <row r="3843" spans="1:6">
      <c r="A3843" t="s">
        <v>172</v>
      </c>
      <c r="B3843">
        <v>3446</v>
      </c>
      <c r="C3843" t="s">
        <v>247</v>
      </c>
      <c r="D3843">
        <v>2020</v>
      </c>
      <c r="E3843" t="s">
        <v>737</v>
      </c>
      <c r="F3843" s="2">
        <v>2645.0561534579101</v>
      </c>
    </row>
    <row r="3844" spans="1:6">
      <c r="A3844" t="s">
        <v>172</v>
      </c>
      <c r="B3844">
        <v>3446</v>
      </c>
      <c r="C3844" t="s">
        <v>247</v>
      </c>
      <c r="D3844">
        <v>2020</v>
      </c>
      <c r="E3844" t="s">
        <v>744</v>
      </c>
      <c r="F3844" s="2">
        <v>0</v>
      </c>
    </row>
    <row r="3845" spans="1:6">
      <c r="A3845" t="s">
        <v>172</v>
      </c>
      <c r="B3845">
        <v>3446</v>
      </c>
      <c r="C3845" t="s">
        <v>247</v>
      </c>
      <c r="D3845">
        <v>2020</v>
      </c>
      <c r="E3845" t="s">
        <v>745</v>
      </c>
      <c r="F3845" s="2">
        <v>0.28761480708399001</v>
      </c>
    </row>
    <row r="3846" spans="1:6">
      <c r="A3846" t="s">
        <v>172</v>
      </c>
      <c r="B3846">
        <v>3446</v>
      </c>
      <c r="C3846" t="s">
        <v>247</v>
      </c>
      <c r="D3846">
        <v>2021</v>
      </c>
      <c r="E3846" t="s">
        <v>743</v>
      </c>
      <c r="F3846" s="2">
        <v>0</v>
      </c>
    </row>
    <row r="3847" spans="1:6">
      <c r="A3847" t="s">
        <v>172</v>
      </c>
      <c r="B3847">
        <v>3446</v>
      </c>
      <c r="C3847" t="s">
        <v>247</v>
      </c>
      <c r="D3847">
        <v>2022</v>
      </c>
      <c r="E3847" t="s">
        <v>738</v>
      </c>
      <c r="F3847" s="2">
        <v>0</v>
      </c>
    </row>
    <row r="3848" spans="1:6">
      <c r="A3848" t="s">
        <v>172</v>
      </c>
      <c r="B3848">
        <v>3446</v>
      </c>
      <c r="C3848" t="s">
        <v>247</v>
      </c>
      <c r="D3848">
        <v>2022</v>
      </c>
      <c r="E3848" t="s">
        <v>739</v>
      </c>
      <c r="F3848" s="2">
        <v>35888.9113963899</v>
      </c>
    </row>
    <row r="3849" spans="1:6">
      <c r="A3849" t="s">
        <v>172</v>
      </c>
      <c r="B3849">
        <v>3446</v>
      </c>
      <c r="C3849" t="s">
        <v>247</v>
      </c>
      <c r="D3849">
        <v>2022</v>
      </c>
      <c r="E3849" t="s">
        <v>741</v>
      </c>
      <c r="F3849" s="2">
        <v>34956.355932486404</v>
      </c>
    </row>
    <row r="3850" spans="1:6">
      <c r="A3850" t="s">
        <v>172</v>
      </c>
      <c r="B3850">
        <v>3446</v>
      </c>
      <c r="C3850" t="s">
        <v>247</v>
      </c>
      <c r="D3850">
        <v>2023</v>
      </c>
      <c r="E3850" t="s">
        <v>736</v>
      </c>
      <c r="F3850" s="2">
        <v>1056.7319962659701</v>
      </c>
    </row>
    <row r="3851" spans="1:6">
      <c r="A3851" t="s">
        <v>172</v>
      </c>
      <c r="B3851">
        <v>3446</v>
      </c>
      <c r="C3851" t="s">
        <v>247</v>
      </c>
      <c r="D3851">
        <v>2023</v>
      </c>
      <c r="E3851" t="s">
        <v>737</v>
      </c>
      <c r="F3851" s="2">
        <v>2425.4248805478001</v>
      </c>
    </row>
    <row r="3852" spans="1:6">
      <c r="A3852" t="s">
        <v>172</v>
      </c>
      <c r="B3852">
        <v>3446</v>
      </c>
      <c r="C3852" t="s">
        <v>247</v>
      </c>
      <c r="D3852">
        <v>2023</v>
      </c>
      <c r="E3852" t="s">
        <v>744</v>
      </c>
      <c r="F3852" s="2">
        <v>0</v>
      </c>
    </row>
    <row r="3853" spans="1:6">
      <c r="A3853" t="s">
        <v>172</v>
      </c>
      <c r="B3853">
        <v>3446</v>
      </c>
      <c r="C3853" t="s">
        <v>247</v>
      </c>
      <c r="D3853">
        <v>2023</v>
      </c>
      <c r="E3853" t="s">
        <v>740</v>
      </c>
      <c r="F3853" s="2">
        <v>1220.0828753517401</v>
      </c>
    </row>
    <row r="3854" spans="1:6">
      <c r="A3854" t="s">
        <v>172</v>
      </c>
      <c r="B3854">
        <v>3446</v>
      </c>
      <c r="C3854" t="s">
        <v>247</v>
      </c>
      <c r="D3854">
        <v>2023</v>
      </c>
      <c r="E3854" t="s">
        <v>745</v>
      </c>
      <c r="F3854" s="2">
        <v>7.77674784088975E-2</v>
      </c>
    </row>
    <row r="3855" spans="1:6">
      <c r="A3855" t="s">
        <v>172</v>
      </c>
      <c r="B3855">
        <v>3446</v>
      </c>
      <c r="C3855" t="s">
        <v>247</v>
      </c>
      <c r="D3855">
        <v>2024</v>
      </c>
      <c r="E3855" t="s">
        <v>743</v>
      </c>
      <c r="F3855" s="2">
        <v>0</v>
      </c>
    </row>
    <row r="3856" spans="1:6">
      <c r="A3856" t="s">
        <v>172</v>
      </c>
      <c r="B3856">
        <v>3447</v>
      </c>
      <c r="C3856" t="s">
        <v>249</v>
      </c>
      <c r="D3856">
        <v>2009</v>
      </c>
      <c r="E3856" t="s">
        <v>742</v>
      </c>
      <c r="F3856" s="2">
        <v>2199.4798390422702</v>
      </c>
    </row>
    <row r="3857" spans="1:6">
      <c r="A3857" t="s">
        <v>172</v>
      </c>
      <c r="B3857">
        <v>3447</v>
      </c>
      <c r="C3857" t="s">
        <v>249</v>
      </c>
      <c r="D3857">
        <v>2009</v>
      </c>
      <c r="E3857" t="s">
        <v>739</v>
      </c>
      <c r="F3857" s="2">
        <v>9298.1918887469692</v>
      </c>
    </row>
    <row r="3858" spans="1:6">
      <c r="A3858" t="s">
        <v>172</v>
      </c>
      <c r="B3858">
        <v>3447</v>
      </c>
      <c r="C3858" t="s">
        <v>249</v>
      </c>
      <c r="D3858">
        <v>2011</v>
      </c>
      <c r="E3858" t="s">
        <v>743</v>
      </c>
      <c r="F3858" s="2">
        <v>0</v>
      </c>
    </row>
    <row r="3859" spans="1:6">
      <c r="A3859" t="s">
        <v>172</v>
      </c>
      <c r="B3859">
        <v>3447</v>
      </c>
      <c r="C3859" t="s">
        <v>249</v>
      </c>
      <c r="D3859">
        <v>2013</v>
      </c>
      <c r="E3859" t="s">
        <v>736</v>
      </c>
      <c r="F3859" s="2">
        <v>679.19516905565899</v>
      </c>
    </row>
    <row r="3860" spans="1:6">
      <c r="A3860" t="s">
        <v>172</v>
      </c>
      <c r="B3860">
        <v>3447</v>
      </c>
      <c r="C3860" t="s">
        <v>249</v>
      </c>
      <c r="D3860">
        <v>2013</v>
      </c>
      <c r="E3860" t="s">
        <v>737</v>
      </c>
      <c r="F3860" s="2">
        <v>1033.8543267637699</v>
      </c>
    </row>
    <row r="3861" spans="1:6">
      <c r="A3861" t="s">
        <v>172</v>
      </c>
      <c r="B3861">
        <v>3447</v>
      </c>
      <c r="C3861" t="s">
        <v>249</v>
      </c>
      <c r="D3861">
        <v>2013</v>
      </c>
      <c r="E3861" t="s">
        <v>744</v>
      </c>
      <c r="F3861" s="2">
        <v>0</v>
      </c>
    </row>
    <row r="3862" spans="1:6">
      <c r="A3862" t="s">
        <v>172</v>
      </c>
      <c r="B3862">
        <v>3447</v>
      </c>
      <c r="C3862" t="s">
        <v>249</v>
      </c>
      <c r="D3862">
        <v>2013</v>
      </c>
      <c r="E3862" t="s">
        <v>740</v>
      </c>
      <c r="F3862" s="2">
        <v>1496.93841517241</v>
      </c>
    </row>
    <row r="3863" spans="1:6">
      <c r="A3863" t="s">
        <v>172</v>
      </c>
      <c r="B3863">
        <v>3447</v>
      </c>
      <c r="C3863" t="s">
        <v>249</v>
      </c>
      <c r="D3863">
        <v>2013</v>
      </c>
      <c r="E3863" t="s">
        <v>745</v>
      </c>
      <c r="F3863" s="2">
        <v>0</v>
      </c>
    </row>
    <row r="3864" spans="1:6">
      <c r="A3864" t="s">
        <v>172</v>
      </c>
      <c r="B3864">
        <v>3447</v>
      </c>
      <c r="C3864" t="s">
        <v>249</v>
      </c>
      <c r="D3864">
        <v>2015</v>
      </c>
      <c r="E3864" t="s">
        <v>742</v>
      </c>
      <c r="F3864" s="2">
        <v>2663.3424771984601</v>
      </c>
    </row>
    <row r="3865" spans="1:6">
      <c r="A3865" t="s">
        <v>172</v>
      </c>
      <c r="B3865">
        <v>3447</v>
      </c>
      <c r="C3865" t="s">
        <v>249</v>
      </c>
      <c r="D3865">
        <v>2015</v>
      </c>
      <c r="E3865" t="s">
        <v>738</v>
      </c>
      <c r="F3865" s="2">
        <v>0</v>
      </c>
    </row>
    <row r="3866" spans="1:6">
      <c r="A3866" t="s">
        <v>172</v>
      </c>
      <c r="B3866">
        <v>3447</v>
      </c>
      <c r="C3866" t="s">
        <v>249</v>
      </c>
      <c r="D3866">
        <v>2015</v>
      </c>
      <c r="E3866" t="s">
        <v>741</v>
      </c>
      <c r="F3866" s="2">
        <v>12305.986179077299</v>
      </c>
    </row>
    <row r="3867" spans="1:6">
      <c r="A3867" t="s">
        <v>172</v>
      </c>
      <c r="B3867">
        <v>3447</v>
      </c>
      <c r="C3867" t="s">
        <v>249</v>
      </c>
      <c r="D3867">
        <v>2016</v>
      </c>
      <c r="E3867" t="s">
        <v>736</v>
      </c>
      <c r="F3867" s="2">
        <v>984.95477440233401</v>
      </c>
    </row>
    <row r="3868" spans="1:6">
      <c r="A3868" t="s">
        <v>172</v>
      </c>
      <c r="B3868">
        <v>3447</v>
      </c>
      <c r="C3868" t="s">
        <v>249</v>
      </c>
      <c r="D3868">
        <v>2016</v>
      </c>
      <c r="E3868" t="s">
        <v>737</v>
      </c>
      <c r="F3868" s="2">
        <v>1035.00389284111</v>
      </c>
    </row>
    <row r="3869" spans="1:6">
      <c r="A3869" t="s">
        <v>172</v>
      </c>
      <c r="B3869">
        <v>3447</v>
      </c>
      <c r="C3869" t="s">
        <v>249</v>
      </c>
      <c r="D3869">
        <v>2016</v>
      </c>
      <c r="E3869" t="s">
        <v>744</v>
      </c>
      <c r="F3869" s="2">
        <v>0</v>
      </c>
    </row>
    <row r="3870" spans="1:6">
      <c r="A3870" t="s">
        <v>172</v>
      </c>
      <c r="B3870">
        <v>3447</v>
      </c>
      <c r="C3870" t="s">
        <v>249</v>
      </c>
      <c r="D3870">
        <v>2016</v>
      </c>
      <c r="E3870" t="s">
        <v>739</v>
      </c>
      <c r="F3870" s="2">
        <v>8815.2655418760805</v>
      </c>
    </row>
    <row r="3871" spans="1:6">
      <c r="A3871" t="s">
        <v>172</v>
      </c>
      <c r="B3871">
        <v>3447</v>
      </c>
      <c r="C3871" t="s">
        <v>249</v>
      </c>
      <c r="D3871">
        <v>2016</v>
      </c>
      <c r="E3871" t="s">
        <v>740</v>
      </c>
      <c r="F3871" s="2">
        <v>1082.5043027976601</v>
      </c>
    </row>
    <row r="3872" spans="1:6">
      <c r="A3872" t="s">
        <v>172</v>
      </c>
      <c r="B3872">
        <v>3447</v>
      </c>
      <c r="C3872" t="s">
        <v>249</v>
      </c>
      <c r="D3872">
        <v>2018</v>
      </c>
      <c r="E3872" t="s">
        <v>742</v>
      </c>
      <c r="F3872" s="2">
        <v>2616.24463515567</v>
      </c>
    </row>
    <row r="3873" spans="1:6">
      <c r="A3873" t="s">
        <v>172</v>
      </c>
      <c r="B3873">
        <v>3447</v>
      </c>
      <c r="C3873" t="s">
        <v>249</v>
      </c>
      <c r="D3873">
        <v>2018</v>
      </c>
      <c r="E3873" t="s">
        <v>738</v>
      </c>
      <c r="F3873" s="2">
        <v>0</v>
      </c>
    </row>
    <row r="3874" spans="1:6">
      <c r="A3874" t="s">
        <v>172</v>
      </c>
      <c r="B3874">
        <v>3447</v>
      </c>
      <c r="C3874" t="s">
        <v>249</v>
      </c>
      <c r="D3874">
        <v>2018</v>
      </c>
      <c r="E3874" t="s">
        <v>743</v>
      </c>
      <c r="F3874" s="2">
        <v>0</v>
      </c>
    </row>
    <row r="3875" spans="1:6">
      <c r="A3875" t="s">
        <v>172</v>
      </c>
      <c r="B3875">
        <v>3447</v>
      </c>
      <c r="C3875" t="s">
        <v>249</v>
      </c>
      <c r="D3875">
        <v>2018</v>
      </c>
      <c r="E3875" t="s">
        <v>741</v>
      </c>
      <c r="F3875" s="2">
        <v>11375.8074644833</v>
      </c>
    </row>
    <row r="3876" spans="1:6">
      <c r="A3876" t="s">
        <v>172</v>
      </c>
      <c r="B3876">
        <v>3447</v>
      </c>
      <c r="C3876" t="s">
        <v>249</v>
      </c>
      <c r="D3876">
        <v>2019</v>
      </c>
      <c r="E3876" t="s">
        <v>744</v>
      </c>
      <c r="F3876" s="2">
        <v>0</v>
      </c>
    </row>
    <row r="3877" spans="1:6">
      <c r="A3877" t="s">
        <v>172</v>
      </c>
      <c r="B3877">
        <v>3447</v>
      </c>
      <c r="C3877" t="s">
        <v>249</v>
      </c>
      <c r="D3877">
        <v>2019</v>
      </c>
      <c r="E3877" t="s">
        <v>739</v>
      </c>
      <c r="F3877" s="2">
        <v>8883.6017482540792</v>
      </c>
    </row>
    <row r="3878" spans="1:6">
      <c r="A3878" t="s">
        <v>172</v>
      </c>
      <c r="B3878">
        <v>3447</v>
      </c>
      <c r="C3878" t="s">
        <v>249</v>
      </c>
      <c r="D3878">
        <v>2019</v>
      </c>
      <c r="E3878" t="s">
        <v>740</v>
      </c>
      <c r="F3878" s="2">
        <v>488.37297573685203</v>
      </c>
    </row>
    <row r="3879" spans="1:6">
      <c r="A3879" t="s">
        <v>172</v>
      </c>
      <c r="B3879">
        <v>3447</v>
      </c>
      <c r="C3879" t="s">
        <v>249</v>
      </c>
      <c r="D3879">
        <v>2020</v>
      </c>
      <c r="E3879" t="s">
        <v>745</v>
      </c>
      <c r="F3879" s="2">
        <v>0</v>
      </c>
    </row>
    <row r="3880" spans="1:6">
      <c r="A3880" t="s">
        <v>172</v>
      </c>
      <c r="B3880">
        <v>3447</v>
      </c>
      <c r="C3880" t="s">
        <v>249</v>
      </c>
      <c r="D3880">
        <v>2021</v>
      </c>
      <c r="E3880" t="s">
        <v>738</v>
      </c>
      <c r="F3880" s="2">
        <v>0</v>
      </c>
    </row>
    <row r="3881" spans="1:6">
      <c r="A3881" t="s">
        <v>172</v>
      </c>
      <c r="B3881">
        <v>3447</v>
      </c>
      <c r="C3881" t="s">
        <v>249</v>
      </c>
      <c r="D3881">
        <v>2021</v>
      </c>
      <c r="E3881" t="s">
        <v>743</v>
      </c>
      <c r="F3881" s="2">
        <v>0</v>
      </c>
    </row>
    <row r="3882" spans="1:6">
      <c r="A3882" t="s">
        <v>172</v>
      </c>
      <c r="B3882">
        <v>3447</v>
      </c>
      <c r="C3882" t="s">
        <v>249</v>
      </c>
      <c r="D3882">
        <v>2021</v>
      </c>
      <c r="E3882" t="s">
        <v>741</v>
      </c>
      <c r="F3882" s="2">
        <v>10427.9955284519</v>
      </c>
    </row>
    <row r="3883" spans="1:6">
      <c r="A3883" t="s">
        <v>172</v>
      </c>
      <c r="B3883">
        <v>3447</v>
      </c>
      <c r="C3883" t="s">
        <v>249</v>
      </c>
      <c r="D3883">
        <v>2022</v>
      </c>
      <c r="E3883" t="s">
        <v>744</v>
      </c>
      <c r="F3883" s="2">
        <v>0</v>
      </c>
    </row>
    <row r="3884" spans="1:6">
      <c r="A3884" t="s">
        <v>172</v>
      </c>
      <c r="B3884">
        <v>3447</v>
      </c>
      <c r="C3884" t="s">
        <v>249</v>
      </c>
      <c r="D3884">
        <v>2022</v>
      </c>
      <c r="E3884" t="s">
        <v>739</v>
      </c>
      <c r="F3884" s="2">
        <v>9263.3341595124803</v>
      </c>
    </row>
    <row r="3885" spans="1:6">
      <c r="A3885" t="s">
        <v>172</v>
      </c>
      <c r="B3885">
        <v>3447</v>
      </c>
      <c r="C3885" t="s">
        <v>249</v>
      </c>
      <c r="D3885">
        <v>2023</v>
      </c>
      <c r="E3885" t="s">
        <v>736</v>
      </c>
      <c r="F3885" s="2">
        <v>74.709620428987506</v>
      </c>
    </row>
    <row r="3886" spans="1:6">
      <c r="A3886" t="s">
        <v>172</v>
      </c>
      <c r="B3886">
        <v>3447</v>
      </c>
      <c r="C3886" t="s">
        <v>249</v>
      </c>
      <c r="D3886">
        <v>2023</v>
      </c>
      <c r="E3886" t="s">
        <v>737</v>
      </c>
      <c r="F3886" s="2">
        <v>933.146811092181</v>
      </c>
    </row>
    <row r="3887" spans="1:6">
      <c r="A3887" t="s">
        <v>172</v>
      </c>
      <c r="B3887">
        <v>3447</v>
      </c>
      <c r="C3887" t="s">
        <v>249</v>
      </c>
      <c r="D3887">
        <v>2023</v>
      </c>
      <c r="E3887" t="s">
        <v>745</v>
      </c>
      <c r="F3887" s="2">
        <v>0.33354755689663301</v>
      </c>
    </row>
    <row r="3888" spans="1:6">
      <c r="A3888" t="s">
        <v>172</v>
      </c>
      <c r="B3888">
        <v>3447</v>
      </c>
      <c r="C3888" t="s">
        <v>249</v>
      </c>
      <c r="D3888">
        <v>2024</v>
      </c>
      <c r="E3888" t="s">
        <v>743</v>
      </c>
      <c r="F3888" s="2">
        <v>0</v>
      </c>
    </row>
    <row r="3889" spans="1:6">
      <c r="A3889" t="s">
        <v>172</v>
      </c>
      <c r="B3889">
        <v>3447</v>
      </c>
      <c r="C3889" t="s">
        <v>249</v>
      </c>
      <c r="D3889">
        <v>2024</v>
      </c>
      <c r="E3889" t="s">
        <v>741</v>
      </c>
      <c r="F3889" s="2">
        <v>9991.4072563693608</v>
      </c>
    </row>
    <row r="3890" spans="1:6">
      <c r="A3890" t="s">
        <v>172</v>
      </c>
      <c r="B3890">
        <v>3448</v>
      </c>
      <c r="C3890" t="s">
        <v>251</v>
      </c>
      <c r="D3890">
        <v>2009</v>
      </c>
      <c r="E3890" t="s">
        <v>743</v>
      </c>
      <c r="F3890" s="2">
        <v>0</v>
      </c>
    </row>
    <row r="3891" spans="1:6">
      <c r="A3891" t="s">
        <v>172</v>
      </c>
      <c r="B3891">
        <v>3448</v>
      </c>
      <c r="C3891" t="s">
        <v>251</v>
      </c>
      <c r="D3891">
        <v>2011</v>
      </c>
      <c r="E3891" t="s">
        <v>736</v>
      </c>
      <c r="F3891" s="2">
        <v>1055.10235103022</v>
      </c>
    </row>
    <row r="3892" spans="1:6">
      <c r="A3892" t="s">
        <v>172</v>
      </c>
      <c r="B3892">
        <v>3448</v>
      </c>
      <c r="C3892" t="s">
        <v>251</v>
      </c>
      <c r="D3892">
        <v>2011</v>
      </c>
      <c r="E3892" t="s">
        <v>737</v>
      </c>
      <c r="F3892" s="2">
        <v>1179.7076285385999</v>
      </c>
    </row>
    <row r="3893" spans="1:6">
      <c r="A3893" t="s">
        <v>172</v>
      </c>
      <c r="B3893">
        <v>3448</v>
      </c>
      <c r="C3893" t="s">
        <v>251</v>
      </c>
      <c r="D3893">
        <v>2011</v>
      </c>
      <c r="E3893" t="s">
        <v>744</v>
      </c>
      <c r="F3893" s="2">
        <v>32.208208149999997</v>
      </c>
    </row>
    <row r="3894" spans="1:6">
      <c r="A3894" t="s">
        <v>172</v>
      </c>
      <c r="B3894">
        <v>3448</v>
      </c>
      <c r="C3894" t="s">
        <v>251</v>
      </c>
      <c r="D3894">
        <v>2011</v>
      </c>
      <c r="E3894" t="s">
        <v>740</v>
      </c>
      <c r="F3894" s="2">
        <v>2691.9537398448701</v>
      </c>
    </row>
    <row r="3895" spans="1:6">
      <c r="A3895" t="s">
        <v>172</v>
      </c>
      <c r="B3895">
        <v>3448</v>
      </c>
      <c r="C3895" t="s">
        <v>251</v>
      </c>
      <c r="D3895">
        <v>2011</v>
      </c>
      <c r="E3895" t="s">
        <v>745</v>
      </c>
      <c r="F3895" s="2">
        <v>0</v>
      </c>
    </row>
    <row r="3896" spans="1:6">
      <c r="A3896" t="s">
        <v>172</v>
      </c>
      <c r="B3896">
        <v>3448</v>
      </c>
      <c r="C3896" t="s">
        <v>251</v>
      </c>
      <c r="D3896">
        <v>2013</v>
      </c>
      <c r="E3896" t="s">
        <v>742</v>
      </c>
      <c r="F3896" s="2">
        <v>5252.2155718469703</v>
      </c>
    </row>
    <row r="3897" spans="1:6">
      <c r="A3897" t="s">
        <v>172</v>
      </c>
      <c r="B3897">
        <v>3448</v>
      </c>
      <c r="C3897" t="s">
        <v>251</v>
      </c>
      <c r="D3897">
        <v>2013</v>
      </c>
      <c r="E3897" t="s">
        <v>741</v>
      </c>
      <c r="F3897" s="2">
        <v>16542.017480896098</v>
      </c>
    </row>
    <row r="3898" spans="1:6">
      <c r="A3898" t="s">
        <v>172</v>
      </c>
      <c r="B3898">
        <v>3448</v>
      </c>
      <c r="C3898" t="s">
        <v>251</v>
      </c>
      <c r="D3898">
        <v>2016</v>
      </c>
      <c r="E3898" t="s">
        <v>742</v>
      </c>
      <c r="F3898" s="2">
        <v>4729.9076772586104</v>
      </c>
    </row>
    <row r="3899" spans="1:6">
      <c r="A3899" t="s">
        <v>172</v>
      </c>
      <c r="B3899">
        <v>3448</v>
      </c>
      <c r="C3899" t="s">
        <v>251</v>
      </c>
      <c r="D3899">
        <v>2017</v>
      </c>
      <c r="E3899" t="s">
        <v>736</v>
      </c>
      <c r="F3899" s="2">
        <v>1042.6885632657199</v>
      </c>
    </row>
    <row r="3900" spans="1:6">
      <c r="A3900" t="s">
        <v>172</v>
      </c>
      <c r="B3900">
        <v>3448</v>
      </c>
      <c r="C3900" t="s">
        <v>251</v>
      </c>
      <c r="D3900">
        <v>2017</v>
      </c>
      <c r="E3900" t="s">
        <v>737</v>
      </c>
      <c r="F3900" s="2">
        <v>1306.0848606541599</v>
      </c>
    </row>
    <row r="3901" spans="1:6">
      <c r="A3901" t="s">
        <v>172</v>
      </c>
      <c r="B3901">
        <v>3448</v>
      </c>
      <c r="C3901" t="s">
        <v>251</v>
      </c>
      <c r="D3901">
        <v>2017</v>
      </c>
      <c r="E3901" t="s">
        <v>738</v>
      </c>
      <c r="F3901" s="2">
        <v>0</v>
      </c>
    </row>
    <row r="3902" spans="1:6">
      <c r="A3902" t="s">
        <v>172</v>
      </c>
      <c r="B3902">
        <v>3448</v>
      </c>
      <c r="C3902" t="s">
        <v>251</v>
      </c>
      <c r="D3902">
        <v>2017</v>
      </c>
      <c r="E3902" t="s">
        <v>739</v>
      </c>
      <c r="F3902" s="2">
        <v>20680.5903245384</v>
      </c>
    </row>
    <row r="3903" spans="1:6">
      <c r="A3903" t="s">
        <v>172</v>
      </c>
      <c r="B3903">
        <v>3448</v>
      </c>
      <c r="C3903" t="s">
        <v>251</v>
      </c>
      <c r="D3903">
        <v>2017</v>
      </c>
      <c r="E3903" t="s">
        <v>740</v>
      </c>
      <c r="F3903" s="2">
        <v>2183.8830071434299</v>
      </c>
    </row>
    <row r="3904" spans="1:6">
      <c r="A3904" t="s">
        <v>172</v>
      </c>
      <c r="B3904">
        <v>3448</v>
      </c>
      <c r="C3904" t="s">
        <v>251</v>
      </c>
      <c r="D3904">
        <v>2017</v>
      </c>
      <c r="E3904" t="s">
        <v>741</v>
      </c>
      <c r="F3904" s="2">
        <v>14816.742197948601</v>
      </c>
    </row>
    <row r="3905" spans="1:6">
      <c r="A3905" t="s">
        <v>172</v>
      </c>
      <c r="B3905">
        <v>3448</v>
      </c>
      <c r="C3905" t="s">
        <v>251</v>
      </c>
      <c r="D3905">
        <v>2018</v>
      </c>
      <c r="E3905" t="s">
        <v>744</v>
      </c>
      <c r="F3905" s="2">
        <v>0</v>
      </c>
    </row>
    <row r="3906" spans="1:6">
      <c r="A3906" t="s">
        <v>172</v>
      </c>
      <c r="B3906">
        <v>3448</v>
      </c>
      <c r="C3906" t="s">
        <v>251</v>
      </c>
      <c r="D3906">
        <v>2018</v>
      </c>
      <c r="E3906" t="s">
        <v>745</v>
      </c>
      <c r="F3906" s="2">
        <v>0</v>
      </c>
    </row>
    <row r="3907" spans="1:6">
      <c r="A3907" t="s">
        <v>172</v>
      </c>
      <c r="B3907">
        <v>3448</v>
      </c>
      <c r="C3907" t="s">
        <v>251</v>
      </c>
      <c r="D3907">
        <v>2019</v>
      </c>
      <c r="E3907" t="s">
        <v>742</v>
      </c>
      <c r="F3907" s="2">
        <v>3762.3756367884998</v>
      </c>
    </row>
    <row r="3908" spans="1:6">
      <c r="A3908" t="s">
        <v>172</v>
      </c>
      <c r="B3908">
        <v>3448</v>
      </c>
      <c r="C3908" t="s">
        <v>251</v>
      </c>
      <c r="D3908">
        <v>2019</v>
      </c>
      <c r="E3908" t="s">
        <v>743</v>
      </c>
      <c r="F3908" s="2">
        <v>0</v>
      </c>
    </row>
    <row r="3909" spans="1:6">
      <c r="A3909" t="s">
        <v>172</v>
      </c>
      <c r="B3909">
        <v>3448</v>
      </c>
      <c r="C3909" t="s">
        <v>251</v>
      </c>
      <c r="D3909">
        <v>2020</v>
      </c>
      <c r="E3909" t="s">
        <v>738</v>
      </c>
      <c r="F3909" s="2">
        <v>0</v>
      </c>
    </row>
    <row r="3910" spans="1:6">
      <c r="A3910" t="s">
        <v>172</v>
      </c>
      <c r="B3910">
        <v>3448</v>
      </c>
      <c r="C3910" t="s">
        <v>251</v>
      </c>
      <c r="D3910">
        <v>2020</v>
      </c>
      <c r="E3910" t="s">
        <v>739</v>
      </c>
      <c r="F3910" s="2">
        <v>21022.7822435821</v>
      </c>
    </row>
    <row r="3911" spans="1:6">
      <c r="A3911" t="s">
        <v>172</v>
      </c>
      <c r="B3911">
        <v>3448</v>
      </c>
      <c r="C3911" t="s">
        <v>251</v>
      </c>
      <c r="D3911">
        <v>2020</v>
      </c>
      <c r="E3911" t="s">
        <v>740</v>
      </c>
      <c r="F3911" s="2">
        <v>1121.54225119029</v>
      </c>
    </row>
    <row r="3912" spans="1:6">
      <c r="A3912" t="s">
        <v>172</v>
      </c>
      <c r="B3912">
        <v>3448</v>
      </c>
      <c r="C3912" t="s">
        <v>251</v>
      </c>
      <c r="D3912">
        <v>2020</v>
      </c>
      <c r="E3912" t="s">
        <v>741</v>
      </c>
      <c r="F3912" s="2">
        <v>14302.649954626801</v>
      </c>
    </row>
    <row r="3913" spans="1:6">
      <c r="A3913" t="s">
        <v>172</v>
      </c>
      <c r="B3913">
        <v>3448</v>
      </c>
      <c r="C3913" t="s">
        <v>251</v>
      </c>
      <c r="D3913">
        <v>2021</v>
      </c>
      <c r="E3913" t="s">
        <v>744</v>
      </c>
      <c r="F3913" s="2">
        <v>0</v>
      </c>
    </row>
    <row r="3914" spans="1:6">
      <c r="A3914" t="s">
        <v>172</v>
      </c>
      <c r="B3914">
        <v>3448</v>
      </c>
      <c r="C3914" t="s">
        <v>251</v>
      </c>
      <c r="D3914">
        <v>2021</v>
      </c>
      <c r="E3914" t="s">
        <v>745</v>
      </c>
      <c r="F3914" s="2">
        <v>0</v>
      </c>
    </row>
    <row r="3915" spans="1:6">
      <c r="A3915" t="s">
        <v>172</v>
      </c>
      <c r="B3915">
        <v>3448</v>
      </c>
      <c r="C3915" t="s">
        <v>251</v>
      </c>
      <c r="D3915">
        <v>2022</v>
      </c>
      <c r="E3915" t="s">
        <v>743</v>
      </c>
      <c r="F3915" s="2">
        <v>0</v>
      </c>
    </row>
    <row r="3916" spans="1:6">
      <c r="A3916" t="s">
        <v>172</v>
      </c>
      <c r="B3916">
        <v>3448</v>
      </c>
      <c r="C3916" t="s">
        <v>251</v>
      </c>
      <c r="D3916">
        <v>2023</v>
      </c>
      <c r="E3916" t="s">
        <v>739</v>
      </c>
      <c r="F3916" s="2">
        <v>20983.879777042301</v>
      </c>
    </row>
    <row r="3917" spans="1:6">
      <c r="A3917" t="s">
        <v>172</v>
      </c>
      <c r="B3917">
        <v>3448</v>
      </c>
      <c r="C3917" t="s">
        <v>251</v>
      </c>
      <c r="D3917">
        <v>2023</v>
      </c>
      <c r="E3917" t="s">
        <v>741</v>
      </c>
      <c r="F3917" s="2">
        <v>14449.3625501308</v>
      </c>
    </row>
    <row r="3918" spans="1:6">
      <c r="A3918" t="s">
        <v>172</v>
      </c>
      <c r="B3918">
        <v>3448</v>
      </c>
      <c r="C3918" t="s">
        <v>251</v>
      </c>
      <c r="D3918">
        <v>2024</v>
      </c>
      <c r="E3918" t="s">
        <v>736</v>
      </c>
      <c r="F3918" s="2">
        <v>857.89548551528696</v>
      </c>
    </row>
    <row r="3919" spans="1:6">
      <c r="A3919" t="s">
        <v>172</v>
      </c>
      <c r="B3919">
        <v>3448</v>
      </c>
      <c r="C3919" t="s">
        <v>251</v>
      </c>
      <c r="D3919">
        <v>2024</v>
      </c>
      <c r="E3919" t="s">
        <v>737</v>
      </c>
      <c r="F3919" s="2">
        <v>1117.31291165944</v>
      </c>
    </row>
    <row r="3920" spans="1:6">
      <c r="A3920" t="s">
        <v>172</v>
      </c>
      <c r="B3920">
        <v>3448</v>
      </c>
      <c r="C3920" t="s">
        <v>251</v>
      </c>
      <c r="D3920">
        <v>2024</v>
      </c>
      <c r="E3920" t="s">
        <v>744</v>
      </c>
      <c r="F3920" s="2">
        <v>7.3345424499999998</v>
      </c>
    </row>
    <row r="3921" spans="1:6">
      <c r="A3921" t="s">
        <v>172</v>
      </c>
      <c r="B3921">
        <v>3448</v>
      </c>
      <c r="C3921" t="s">
        <v>251</v>
      </c>
      <c r="D3921">
        <v>2024</v>
      </c>
      <c r="E3921" t="s">
        <v>740</v>
      </c>
      <c r="F3921" s="2">
        <v>1176.3879231142901</v>
      </c>
    </row>
    <row r="3922" spans="1:6">
      <c r="A3922" t="s">
        <v>172</v>
      </c>
      <c r="B3922">
        <v>3448</v>
      </c>
      <c r="C3922" t="s">
        <v>251</v>
      </c>
      <c r="D3922">
        <v>2024</v>
      </c>
      <c r="E3922" t="s">
        <v>745</v>
      </c>
      <c r="F3922" s="2">
        <v>0</v>
      </c>
    </row>
    <row r="3923" spans="1:6">
      <c r="A3923" t="s">
        <v>172</v>
      </c>
      <c r="B3923">
        <v>3449</v>
      </c>
      <c r="C3923" t="s">
        <v>253</v>
      </c>
      <c r="D3923">
        <v>2009</v>
      </c>
      <c r="E3923" t="s">
        <v>736</v>
      </c>
      <c r="F3923" s="2">
        <v>432.41474218053401</v>
      </c>
    </row>
    <row r="3924" spans="1:6">
      <c r="A3924" t="s">
        <v>172</v>
      </c>
      <c r="B3924">
        <v>3449</v>
      </c>
      <c r="C3924" t="s">
        <v>253</v>
      </c>
      <c r="D3924">
        <v>2009</v>
      </c>
      <c r="E3924" t="s">
        <v>737</v>
      </c>
      <c r="F3924" s="2">
        <v>552.68664846874594</v>
      </c>
    </row>
    <row r="3925" spans="1:6">
      <c r="A3925" t="s">
        <v>172</v>
      </c>
      <c r="B3925">
        <v>3449</v>
      </c>
      <c r="C3925" t="s">
        <v>253</v>
      </c>
      <c r="D3925">
        <v>2009</v>
      </c>
      <c r="E3925" t="s">
        <v>744</v>
      </c>
      <c r="F3925" s="2">
        <v>0</v>
      </c>
    </row>
    <row r="3926" spans="1:6">
      <c r="A3926" t="s">
        <v>172</v>
      </c>
      <c r="B3926">
        <v>3449</v>
      </c>
      <c r="C3926" t="s">
        <v>253</v>
      </c>
      <c r="D3926">
        <v>2009</v>
      </c>
      <c r="E3926" t="s">
        <v>740</v>
      </c>
      <c r="F3926" s="2">
        <v>1740.4485465922501</v>
      </c>
    </row>
    <row r="3927" spans="1:6">
      <c r="A3927" t="s">
        <v>172</v>
      </c>
      <c r="B3927">
        <v>3449</v>
      </c>
      <c r="C3927" t="s">
        <v>253</v>
      </c>
      <c r="D3927">
        <v>2009</v>
      </c>
      <c r="E3927" t="s">
        <v>745</v>
      </c>
      <c r="F3927" s="2">
        <v>0</v>
      </c>
    </row>
    <row r="3928" spans="1:6">
      <c r="A3928" t="s">
        <v>172</v>
      </c>
      <c r="B3928">
        <v>3449</v>
      </c>
      <c r="C3928" t="s">
        <v>253</v>
      </c>
      <c r="D3928">
        <v>2011</v>
      </c>
      <c r="E3928" t="s">
        <v>742</v>
      </c>
      <c r="F3928" s="2">
        <v>2933.28085502871</v>
      </c>
    </row>
    <row r="3929" spans="1:6">
      <c r="A3929" t="s">
        <v>172</v>
      </c>
      <c r="B3929">
        <v>3449</v>
      </c>
      <c r="C3929" t="s">
        <v>253</v>
      </c>
      <c r="D3929">
        <v>2011</v>
      </c>
      <c r="E3929" t="s">
        <v>738</v>
      </c>
      <c r="F3929" s="2">
        <v>0</v>
      </c>
    </row>
    <row r="3930" spans="1:6">
      <c r="A3930" t="s">
        <v>172</v>
      </c>
      <c r="B3930">
        <v>3449</v>
      </c>
      <c r="C3930" t="s">
        <v>253</v>
      </c>
      <c r="D3930">
        <v>2013</v>
      </c>
      <c r="E3930" t="s">
        <v>745</v>
      </c>
      <c r="F3930" s="2">
        <v>0</v>
      </c>
    </row>
    <row r="3931" spans="1:6">
      <c r="A3931" t="s">
        <v>172</v>
      </c>
      <c r="B3931">
        <v>3449</v>
      </c>
      <c r="C3931" t="s">
        <v>253</v>
      </c>
      <c r="D3931">
        <v>2015</v>
      </c>
      <c r="E3931" t="s">
        <v>744</v>
      </c>
      <c r="F3931" s="2">
        <v>0</v>
      </c>
    </row>
    <row r="3932" spans="1:6">
      <c r="A3932" t="s">
        <v>172</v>
      </c>
      <c r="B3932">
        <v>3449</v>
      </c>
      <c r="C3932" t="s">
        <v>253</v>
      </c>
      <c r="D3932">
        <v>2015</v>
      </c>
      <c r="E3932" t="s">
        <v>739</v>
      </c>
      <c r="F3932" s="2">
        <v>9789.5034670013192</v>
      </c>
    </row>
    <row r="3933" spans="1:6">
      <c r="A3933" t="s">
        <v>172</v>
      </c>
      <c r="B3933">
        <v>3449</v>
      </c>
      <c r="C3933" t="s">
        <v>253</v>
      </c>
      <c r="D3933">
        <v>2015</v>
      </c>
      <c r="E3933" t="s">
        <v>740</v>
      </c>
      <c r="F3933" s="2">
        <v>1291.8243143930699</v>
      </c>
    </row>
    <row r="3934" spans="1:6">
      <c r="A3934" t="s">
        <v>172</v>
      </c>
      <c r="B3934">
        <v>3449</v>
      </c>
      <c r="C3934" t="s">
        <v>253</v>
      </c>
      <c r="D3934">
        <v>2015</v>
      </c>
      <c r="E3934" t="s">
        <v>741</v>
      </c>
      <c r="F3934" s="2">
        <v>8190.4816370120197</v>
      </c>
    </row>
    <row r="3935" spans="1:6">
      <c r="A3935" t="s">
        <v>172</v>
      </c>
      <c r="B3935">
        <v>3449</v>
      </c>
      <c r="C3935" t="s">
        <v>253</v>
      </c>
      <c r="D3935">
        <v>2016</v>
      </c>
      <c r="E3935" t="s">
        <v>745</v>
      </c>
      <c r="F3935" s="2">
        <v>0</v>
      </c>
    </row>
    <row r="3936" spans="1:6">
      <c r="A3936" t="s">
        <v>172</v>
      </c>
      <c r="B3936">
        <v>3449</v>
      </c>
      <c r="C3936" t="s">
        <v>253</v>
      </c>
      <c r="D3936">
        <v>2017</v>
      </c>
      <c r="E3936" t="s">
        <v>738</v>
      </c>
      <c r="F3936" s="2">
        <v>0</v>
      </c>
    </row>
    <row r="3937" spans="1:6">
      <c r="A3937" t="s">
        <v>172</v>
      </c>
      <c r="B3937">
        <v>3449</v>
      </c>
      <c r="C3937" t="s">
        <v>253</v>
      </c>
      <c r="D3937">
        <v>2017</v>
      </c>
      <c r="E3937" t="s">
        <v>743</v>
      </c>
      <c r="F3937" s="2">
        <v>0</v>
      </c>
    </row>
    <row r="3938" spans="1:6">
      <c r="A3938" t="s">
        <v>172</v>
      </c>
      <c r="B3938">
        <v>3449</v>
      </c>
      <c r="C3938" t="s">
        <v>253</v>
      </c>
      <c r="D3938">
        <v>2018</v>
      </c>
      <c r="E3938" t="s">
        <v>744</v>
      </c>
      <c r="F3938" s="2">
        <v>0</v>
      </c>
    </row>
    <row r="3939" spans="1:6">
      <c r="A3939" t="s">
        <v>172</v>
      </c>
      <c r="B3939">
        <v>3449</v>
      </c>
      <c r="C3939" t="s">
        <v>253</v>
      </c>
      <c r="D3939">
        <v>2018</v>
      </c>
      <c r="E3939" t="s">
        <v>739</v>
      </c>
      <c r="F3939" s="2">
        <v>10781.3535396809</v>
      </c>
    </row>
    <row r="3940" spans="1:6">
      <c r="A3940" t="s">
        <v>172</v>
      </c>
      <c r="B3940">
        <v>3449</v>
      </c>
      <c r="C3940" t="s">
        <v>253</v>
      </c>
      <c r="D3940">
        <v>2018</v>
      </c>
      <c r="E3940" t="s">
        <v>741</v>
      </c>
      <c r="F3940" s="2">
        <v>7590.22754364087</v>
      </c>
    </row>
    <row r="3941" spans="1:6">
      <c r="A3941" t="s">
        <v>172</v>
      </c>
      <c r="B3941">
        <v>3449</v>
      </c>
      <c r="C3941" t="s">
        <v>253</v>
      </c>
      <c r="D3941">
        <v>2019</v>
      </c>
      <c r="E3941" t="s">
        <v>736</v>
      </c>
      <c r="F3941" s="2">
        <v>406.76248866056198</v>
      </c>
    </row>
    <row r="3942" spans="1:6">
      <c r="A3942" t="s">
        <v>172</v>
      </c>
      <c r="B3942">
        <v>3449</v>
      </c>
      <c r="C3942" t="s">
        <v>253</v>
      </c>
      <c r="D3942">
        <v>2019</v>
      </c>
      <c r="E3942" t="s">
        <v>737</v>
      </c>
      <c r="F3942" s="2">
        <v>641.87975082843002</v>
      </c>
    </row>
    <row r="3943" spans="1:6">
      <c r="A3943" t="s">
        <v>172</v>
      </c>
      <c r="B3943">
        <v>3449</v>
      </c>
      <c r="C3943" t="s">
        <v>253</v>
      </c>
      <c r="D3943">
        <v>2019</v>
      </c>
      <c r="E3943" t="s">
        <v>745</v>
      </c>
      <c r="F3943" s="2">
        <v>0</v>
      </c>
    </row>
    <row r="3944" spans="1:6">
      <c r="A3944" t="s">
        <v>172</v>
      </c>
      <c r="B3944">
        <v>3449</v>
      </c>
      <c r="C3944" t="s">
        <v>253</v>
      </c>
      <c r="D3944">
        <v>2020</v>
      </c>
      <c r="E3944" t="s">
        <v>743</v>
      </c>
      <c r="F3944" s="2">
        <v>0</v>
      </c>
    </row>
    <row r="3945" spans="1:6">
      <c r="A3945" t="s">
        <v>172</v>
      </c>
      <c r="B3945">
        <v>3449</v>
      </c>
      <c r="C3945" t="s">
        <v>253</v>
      </c>
      <c r="D3945">
        <v>2021</v>
      </c>
      <c r="E3945" t="s">
        <v>742</v>
      </c>
      <c r="F3945" s="2">
        <v>3326.47349907639</v>
      </c>
    </row>
    <row r="3946" spans="1:6">
      <c r="A3946" t="s">
        <v>172</v>
      </c>
      <c r="B3946">
        <v>3449</v>
      </c>
      <c r="C3946" t="s">
        <v>253</v>
      </c>
      <c r="D3946">
        <v>2021</v>
      </c>
      <c r="E3946" t="s">
        <v>739</v>
      </c>
      <c r="F3946" s="2">
        <v>10648.9050312118</v>
      </c>
    </row>
    <row r="3947" spans="1:6">
      <c r="A3947" t="s">
        <v>172</v>
      </c>
      <c r="B3947">
        <v>3449</v>
      </c>
      <c r="C3947" t="s">
        <v>253</v>
      </c>
      <c r="D3947">
        <v>2021</v>
      </c>
      <c r="E3947" t="s">
        <v>741</v>
      </c>
      <c r="F3947" s="2">
        <v>7287.7393625662698</v>
      </c>
    </row>
    <row r="3948" spans="1:6">
      <c r="A3948" t="s">
        <v>172</v>
      </c>
      <c r="B3948">
        <v>3449</v>
      </c>
      <c r="C3948" t="s">
        <v>253</v>
      </c>
      <c r="D3948">
        <v>2022</v>
      </c>
      <c r="E3948" t="s">
        <v>736</v>
      </c>
      <c r="F3948" s="2">
        <v>395.85196599604097</v>
      </c>
    </row>
    <row r="3949" spans="1:6">
      <c r="A3949" t="s">
        <v>172</v>
      </c>
      <c r="B3949">
        <v>3449</v>
      </c>
      <c r="C3949" t="s">
        <v>253</v>
      </c>
      <c r="D3949">
        <v>2022</v>
      </c>
      <c r="E3949" t="s">
        <v>737</v>
      </c>
      <c r="F3949" s="2">
        <v>569.47289916147997</v>
      </c>
    </row>
    <row r="3950" spans="1:6">
      <c r="A3950" t="s">
        <v>172</v>
      </c>
      <c r="B3950">
        <v>3449</v>
      </c>
      <c r="C3950" t="s">
        <v>253</v>
      </c>
      <c r="D3950">
        <v>2022</v>
      </c>
      <c r="E3950" t="s">
        <v>740</v>
      </c>
      <c r="F3950" s="2">
        <v>1028.7027422364299</v>
      </c>
    </row>
    <row r="3951" spans="1:6">
      <c r="A3951" t="s">
        <v>172</v>
      </c>
      <c r="B3951">
        <v>3449</v>
      </c>
      <c r="C3951" t="s">
        <v>253</v>
      </c>
      <c r="D3951">
        <v>2022</v>
      </c>
      <c r="E3951" t="s">
        <v>745</v>
      </c>
      <c r="F3951" s="2">
        <v>1.53338531769532</v>
      </c>
    </row>
    <row r="3952" spans="1:6">
      <c r="A3952" t="s">
        <v>172</v>
      </c>
      <c r="B3952">
        <v>3449</v>
      </c>
      <c r="C3952" t="s">
        <v>253</v>
      </c>
      <c r="D3952">
        <v>2023</v>
      </c>
      <c r="E3952" t="s">
        <v>743</v>
      </c>
      <c r="F3952" s="2">
        <v>0</v>
      </c>
    </row>
    <row r="3953" spans="1:6">
      <c r="A3953" t="s">
        <v>172</v>
      </c>
      <c r="B3953">
        <v>3449</v>
      </c>
      <c r="C3953" t="s">
        <v>253</v>
      </c>
      <c r="D3953">
        <v>2024</v>
      </c>
      <c r="E3953" t="s">
        <v>742</v>
      </c>
      <c r="F3953" s="2">
        <v>2671.71173416688</v>
      </c>
    </row>
    <row r="3954" spans="1:6">
      <c r="A3954" t="s">
        <v>172</v>
      </c>
      <c r="B3954">
        <v>3450</v>
      </c>
      <c r="C3954" t="s">
        <v>255</v>
      </c>
      <c r="D3954">
        <v>2009</v>
      </c>
      <c r="E3954" t="s">
        <v>744</v>
      </c>
      <c r="F3954" s="2">
        <v>0</v>
      </c>
    </row>
    <row r="3955" spans="1:6">
      <c r="A3955" t="s">
        <v>172</v>
      </c>
      <c r="B3955">
        <v>3450</v>
      </c>
      <c r="C3955" t="s">
        <v>255</v>
      </c>
      <c r="D3955">
        <v>2009</v>
      </c>
      <c r="E3955" t="s">
        <v>745</v>
      </c>
      <c r="F3955" s="2">
        <v>0</v>
      </c>
    </row>
    <row r="3956" spans="1:6">
      <c r="A3956" t="s">
        <v>172</v>
      </c>
      <c r="B3956">
        <v>3450</v>
      </c>
      <c r="C3956" t="s">
        <v>255</v>
      </c>
      <c r="D3956">
        <v>2011</v>
      </c>
      <c r="E3956" t="s">
        <v>738</v>
      </c>
      <c r="F3956" s="2">
        <v>0</v>
      </c>
    </row>
    <row r="3957" spans="1:6">
      <c r="A3957" t="s">
        <v>172</v>
      </c>
      <c r="B3957">
        <v>3450</v>
      </c>
      <c r="C3957" t="s">
        <v>255</v>
      </c>
      <c r="D3957">
        <v>2011</v>
      </c>
      <c r="E3957" t="s">
        <v>739</v>
      </c>
      <c r="F3957" s="2">
        <v>5765.5071348932097</v>
      </c>
    </row>
    <row r="3958" spans="1:6">
      <c r="A3958" t="s">
        <v>172</v>
      </c>
      <c r="B3958">
        <v>3450</v>
      </c>
      <c r="C3958" t="s">
        <v>255</v>
      </c>
      <c r="D3958">
        <v>2011</v>
      </c>
      <c r="E3958" t="s">
        <v>741</v>
      </c>
      <c r="F3958" s="2">
        <v>7734.2125766231002</v>
      </c>
    </row>
    <row r="3959" spans="1:6">
      <c r="A3959" t="s">
        <v>172</v>
      </c>
      <c r="B3959">
        <v>3450</v>
      </c>
      <c r="C3959" t="s">
        <v>255</v>
      </c>
      <c r="D3959">
        <v>2013</v>
      </c>
      <c r="E3959" t="s">
        <v>743</v>
      </c>
      <c r="F3959" s="2">
        <v>0</v>
      </c>
    </row>
    <row r="3960" spans="1:6">
      <c r="A3960" t="s">
        <v>172</v>
      </c>
      <c r="B3960">
        <v>3450</v>
      </c>
      <c r="C3960" t="s">
        <v>255</v>
      </c>
      <c r="D3960">
        <v>2015</v>
      </c>
      <c r="E3960" t="s">
        <v>736</v>
      </c>
      <c r="F3960" s="2">
        <v>213.80142665494699</v>
      </c>
    </row>
    <row r="3961" spans="1:6">
      <c r="A3961" t="s">
        <v>172</v>
      </c>
      <c r="B3961">
        <v>3450</v>
      </c>
      <c r="C3961" t="s">
        <v>255</v>
      </c>
      <c r="D3961">
        <v>2015</v>
      </c>
      <c r="E3961" t="s">
        <v>737</v>
      </c>
      <c r="F3961" s="2">
        <v>487.28415197772603</v>
      </c>
    </row>
    <row r="3962" spans="1:6">
      <c r="A3962" t="s">
        <v>172</v>
      </c>
      <c r="B3962">
        <v>3450</v>
      </c>
      <c r="C3962" t="s">
        <v>255</v>
      </c>
      <c r="D3962">
        <v>2015</v>
      </c>
      <c r="E3962" t="s">
        <v>744</v>
      </c>
      <c r="F3962" s="2">
        <v>0</v>
      </c>
    </row>
    <row r="3963" spans="1:6">
      <c r="A3963" t="s">
        <v>172</v>
      </c>
      <c r="B3963">
        <v>3450</v>
      </c>
      <c r="C3963" t="s">
        <v>255</v>
      </c>
      <c r="D3963">
        <v>2015</v>
      </c>
      <c r="E3963" t="s">
        <v>740</v>
      </c>
      <c r="F3963" s="2">
        <v>652.57429854521502</v>
      </c>
    </row>
    <row r="3964" spans="1:6">
      <c r="A3964" t="s">
        <v>172</v>
      </c>
      <c r="B3964">
        <v>3450</v>
      </c>
      <c r="C3964" t="s">
        <v>255</v>
      </c>
      <c r="D3964">
        <v>2015</v>
      </c>
      <c r="E3964" t="s">
        <v>745</v>
      </c>
      <c r="F3964" s="2">
        <v>0</v>
      </c>
    </row>
    <row r="3965" spans="1:6">
      <c r="A3965" t="s">
        <v>172</v>
      </c>
      <c r="B3965">
        <v>3450</v>
      </c>
      <c r="C3965" t="s">
        <v>255</v>
      </c>
      <c r="D3965">
        <v>2016</v>
      </c>
      <c r="E3965" t="s">
        <v>743</v>
      </c>
      <c r="F3965" s="2">
        <v>0</v>
      </c>
    </row>
    <row r="3966" spans="1:6">
      <c r="A3966" t="s">
        <v>172</v>
      </c>
      <c r="B3966">
        <v>3450</v>
      </c>
      <c r="C3966" t="s">
        <v>255</v>
      </c>
      <c r="D3966">
        <v>2017</v>
      </c>
      <c r="E3966" t="s">
        <v>742</v>
      </c>
      <c r="F3966" s="2">
        <v>1712.5164974900499</v>
      </c>
    </row>
    <row r="3967" spans="1:6">
      <c r="A3967" t="s">
        <v>172</v>
      </c>
      <c r="B3967">
        <v>3450</v>
      </c>
      <c r="C3967" t="s">
        <v>255</v>
      </c>
      <c r="D3967">
        <v>2017</v>
      </c>
      <c r="E3967" t="s">
        <v>741</v>
      </c>
      <c r="F3967" s="2">
        <v>6914.4826175417802</v>
      </c>
    </row>
    <row r="3968" spans="1:6">
      <c r="A3968" t="s">
        <v>172</v>
      </c>
      <c r="B3968">
        <v>3450</v>
      </c>
      <c r="C3968" t="s">
        <v>255</v>
      </c>
      <c r="D3968">
        <v>2018</v>
      </c>
      <c r="E3968" t="s">
        <v>736</v>
      </c>
      <c r="F3968" s="2">
        <v>220.74317361840201</v>
      </c>
    </row>
    <row r="3969" spans="1:6">
      <c r="A3969" t="s">
        <v>172</v>
      </c>
      <c r="B3969">
        <v>3450</v>
      </c>
      <c r="C3969" t="s">
        <v>255</v>
      </c>
      <c r="D3969">
        <v>2018</v>
      </c>
      <c r="E3969" t="s">
        <v>737</v>
      </c>
      <c r="F3969" s="2">
        <v>441.31277250510101</v>
      </c>
    </row>
    <row r="3970" spans="1:6">
      <c r="A3970" t="s">
        <v>172</v>
      </c>
      <c r="B3970">
        <v>3450</v>
      </c>
      <c r="C3970" t="s">
        <v>255</v>
      </c>
      <c r="D3970">
        <v>2018</v>
      </c>
      <c r="E3970" t="s">
        <v>740</v>
      </c>
      <c r="F3970" s="2">
        <v>610.95452771216696</v>
      </c>
    </row>
    <row r="3971" spans="1:6">
      <c r="A3971" t="s">
        <v>172</v>
      </c>
      <c r="B3971">
        <v>3450</v>
      </c>
      <c r="C3971" t="s">
        <v>255</v>
      </c>
      <c r="D3971">
        <v>2018</v>
      </c>
      <c r="E3971" t="s">
        <v>745</v>
      </c>
      <c r="F3971" s="2">
        <v>0</v>
      </c>
    </row>
    <row r="3972" spans="1:6">
      <c r="A3972" t="s">
        <v>172</v>
      </c>
      <c r="B3972">
        <v>3450</v>
      </c>
      <c r="C3972" t="s">
        <v>255</v>
      </c>
      <c r="D3972">
        <v>2019</v>
      </c>
      <c r="E3972" t="s">
        <v>743</v>
      </c>
      <c r="F3972" s="2">
        <v>0</v>
      </c>
    </row>
    <row r="3973" spans="1:6">
      <c r="A3973" t="s">
        <v>172</v>
      </c>
      <c r="B3973">
        <v>3450</v>
      </c>
      <c r="C3973" t="s">
        <v>255</v>
      </c>
      <c r="D3973">
        <v>2020</v>
      </c>
      <c r="E3973" t="s">
        <v>742</v>
      </c>
      <c r="F3973" s="2">
        <v>1312.08916681959</v>
      </c>
    </row>
    <row r="3974" spans="1:6">
      <c r="A3974" t="s">
        <v>172</v>
      </c>
      <c r="B3974">
        <v>3450</v>
      </c>
      <c r="C3974" t="s">
        <v>255</v>
      </c>
      <c r="D3974">
        <v>2021</v>
      </c>
      <c r="E3974" t="s">
        <v>736</v>
      </c>
      <c r="F3974" s="2">
        <v>182.487127554062</v>
      </c>
    </row>
    <row r="3975" spans="1:6">
      <c r="A3975" t="s">
        <v>172</v>
      </c>
      <c r="B3975">
        <v>3450</v>
      </c>
      <c r="C3975" t="s">
        <v>255</v>
      </c>
      <c r="D3975">
        <v>2021</v>
      </c>
      <c r="E3975" t="s">
        <v>737</v>
      </c>
      <c r="F3975" s="2">
        <v>435.38229547356502</v>
      </c>
    </row>
    <row r="3976" spans="1:6">
      <c r="A3976" t="s">
        <v>172</v>
      </c>
      <c r="B3976">
        <v>3450</v>
      </c>
      <c r="C3976" t="s">
        <v>255</v>
      </c>
      <c r="D3976">
        <v>2021</v>
      </c>
      <c r="E3976" t="s">
        <v>738</v>
      </c>
      <c r="F3976" s="2">
        <v>0</v>
      </c>
    </row>
    <row r="3977" spans="1:6">
      <c r="A3977" t="s">
        <v>172</v>
      </c>
      <c r="B3977">
        <v>3450</v>
      </c>
      <c r="C3977" t="s">
        <v>255</v>
      </c>
      <c r="D3977">
        <v>2021</v>
      </c>
      <c r="E3977" t="s">
        <v>739</v>
      </c>
      <c r="F3977" s="2">
        <v>6789.3158266049104</v>
      </c>
    </row>
    <row r="3978" spans="1:6">
      <c r="A3978" t="s">
        <v>172</v>
      </c>
      <c r="B3978">
        <v>3450</v>
      </c>
      <c r="C3978" t="s">
        <v>255</v>
      </c>
      <c r="D3978">
        <v>2021</v>
      </c>
      <c r="E3978" t="s">
        <v>740</v>
      </c>
      <c r="F3978" s="2">
        <v>543.09478850230198</v>
      </c>
    </row>
    <row r="3979" spans="1:6">
      <c r="A3979" t="s">
        <v>172</v>
      </c>
      <c r="B3979">
        <v>3450</v>
      </c>
      <c r="C3979" t="s">
        <v>255</v>
      </c>
      <c r="D3979">
        <v>2022</v>
      </c>
      <c r="E3979" t="s">
        <v>744</v>
      </c>
      <c r="F3979" s="2">
        <v>0</v>
      </c>
    </row>
    <row r="3980" spans="1:6">
      <c r="A3980" t="s">
        <v>172</v>
      </c>
      <c r="B3980">
        <v>3450</v>
      </c>
      <c r="C3980" t="s">
        <v>255</v>
      </c>
      <c r="D3980">
        <v>2023</v>
      </c>
      <c r="E3980" t="s">
        <v>742</v>
      </c>
      <c r="F3980" s="2">
        <v>1172.5825371670301</v>
      </c>
    </row>
    <row r="3981" spans="1:6">
      <c r="A3981" t="s">
        <v>172</v>
      </c>
      <c r="B3981">
        <v>3450</v>
      </c>
      <c r="C3981" t="s">
        <v>255</v>
      </c>
      <c r="D3981">
        <v>2024</v>
      </c>
      <c r="E3981" t="s">
        <v>739</v>
      </c>
      <c r="F3981" s="2">
        <v>6782.8922046755397</v>
      </c>
    </row>
    <row r="3982" spans="1:6">
      <c r="A3982" t="s">
        <v>172</v>
      </c>
      <c r="B3982">
        <v>3450</v>
      </c>
      <c r="C3982" t="s">
        <v>255</v>
      </c>
      <c r="D3982">
        <v>2024</v>
      </c>
      <c r="E3982" t="s">
        <v>740</v>
      </c>
      <c r="F3982" s="2">
        <v>567.57768923327899</v>
      </c>
    </row>
    <row r="3983" spans="1:6">
      <c r="A3983" t="s">
        <v>172</v>
      </c>
      <c r="B3983">
        <v>3450</v>
      </c>
      <c r="C3983" t="s">
        <v>255</v>
      </c>
      <c r="D3983">
        <v>2024</v>
      </c>
      <c r="E3983" t="s">
        <v>741</v>
      </c>
      <c r="F3983" s="2">
        <v>6640.0539474601301</v>
      </c>
    </row>
    <row r="3984" spans="1:6">
      <c r="A3984" t="s">
        <v>172</v>
      </c>
      <c r="B3984">
        <v>3451</v>
      </c>
      <c r="C3984" t="s">
        <v>257</v>
      </c>
      <c r="D3984">
        <v>2009</v>
      </c>
      <c r="E3984" t="s">
        <v>742</v>
      </c>
      <c r="F3984" s="2">
        <v>5167.7285932421901</v>
      </c>
    </row>
    <row r="3985" spans="1:6">
      <c r="A3985" t="s">
        <v>172</v>
      </c>
      <c r="B3985">
        <v>3451</v>
      </c>
      <c r="C3985" t="s">
        <v>257</v>
      </c>
      <c r="D3985">
        <v>2009</v>
      </c>
      <c r="E3985" t="s">
        <v>738</v>
      </c>
      <c r="F3985" s="2">
        <v>0</v>
      </c>
    </row>
    <row r="3986" spans="1:6">
      <c r="A3986" t="s">
        <v>172</v>
      </c>
      <c r="B3986">
        <v>3451</v>
      </c>
      <c r="C3986" t="s">
        <v>257</v>
      </c>
      <c r="D3986">
        <v>2009</v>
      </c>
      <c r="E3986" t="s">
        <v>741</v>
      </c>
      <c r="F3986" s="2">
        <v>24596.499841503199</v>
      </c>
    </row>
    <row r="3987" spans="1:6">
      <c r="A3987" t="s">
        <v>172</v>
      </c>
      <c r="B3987">
        <v>3451</v>
      </c>
      <c r="C3987" t="s">
        <v>257</v>
      </c>
      <c r="D3987">
        <v>2011</v>
      </c>
      <c r="E3987" t="s">
        <v>745</v>
      </c>
      <c r="F3987" s="2">
        <v>0</v>
      </c>
    </row>
    <row r="3988" spans="1:6">
      <c r="A3988" t="s">
        <v>172</v>
      </c>
      <c r="B3988">
        <v>3451</v>
      </c>
      <c r="C3988" t="s">
        <v>257</v>
      </c>
      <c r="D3988">
        <v>2013</v>
      </c>
      <c r="E3988" t="s">
        <v>744</v>
      </c>
      <c r="F3988" s="2">
        <v>0</v>
      </c>
    </row>
    <row r="3989" spans="1:6">
      <c r="A3989" t="s">
        <v>172</v>
      </c>
      <c r="B3989">
        <v>3451</v>
      </c>
      <c r="C3989" t="s">
        <v>257</v>
      </c>
      <c r="D3989">
        <v>2013</v>
      </c>
      <c r="E3989" t="s">
        <v>739</v>
      </c>
      <c r="F3989" s="2">
        <v>16183.2056210102</v>
      </c>
    </row>
    <row r="3990" spans="1:6">
      <c r="A3990" t="s">
        <v>172</v>
      </c>
      <c r="B3990">
        <v>3451</v>
      </c>
      <c r="C3990" t="s">
        <v>257</v>
      </c>
      <c r="D3990">
        <v>2015</v>
      </c>
      <c r="E3990" t="s">
        <v>743</v>
      </c>
      <c r="F3990" s="2">
        <v>116.441932324783</v>
      </c>
    </row>
    <row r="3991" spans="1:6">
      <c r="A3991" t="s">
        <v>172</v>
      </c>
      <c r="B3991">
        <v>3451</v>
      </c>
      <c r="C3991" t="s">
        <v>257</v>
      </c>
      <c r="D3991">
        <v>2015</v>
      </c>
      <c r="E3991" t="s">
        <v>741</v>
      </c>
      <c r="F3991" s="2">
        <v>24394.795202370198</v>
      </c>
    </row>
    <row r="3992" spans="1:6">
      <c r="A3992" t="s">
        <v>172</v>
      </c>
      <c r="B3992">
        <v>3451</v>
      </c>
      <c r="C3992" t="s">
        <v>257</v>
      </c>
      <c r="D3992">
        <v>2016</v>
      </c>
      <c r="E3992" t="s">
        <v>742</v>
      </c>
      <c r="F3992" s="2">
        <v>5456.5825715800602</v>
      </c>
    </row>
    <row r="3993" spans="1:6">
      <c r="A3993" t="s">
        <v>172</v>
      </c>
      <c r="B3993">
        <v>3451</v>
      </c>
      <c r="C3993" t="s">
        <v>257</v>
      </c>
      <c r="D3993">
        <v>2016</v>
      </c>
      <c r="E3993" t="s">
        <v>739</v>
      </c>
      <c r="F3993" s="2">
        <v>17444.0256901584</v>
      </c>
    </row>
    <row r="3994" spans="1:6">
      <c r="A3994" t="s">
        <v>172</v>
      </c>
      <c r="B3994">
        <v>3451</v>
      </c>
      <c r="C3994" t="s">
        <v>257</v>
      </c>
      <c r="D3994">
        <v>2017</v>
      </c>
      <c r="E3994" t="s">
        <v>736</v>
      </c>
      <c r="F3994" s="2">
        <v>616.17234209214303</v>
      </c>
    </row>
    <row r="3995" spans="1:6">
      <c r="A3995" t="s">
        <v>172</v>
      </c>
      <c r="B3995">
        <v>3451</v>
      </c>
      <c r="C3995" t="s">
        <v>257</v>
      </c>
      <c r="D3995">
        <v>2017</v>
      </c>
      <c r="E3995" t="s">
        <v>737</v>
      </c>
      <c r="F3995" s="2">
        <v>1734.5122193050499</v>
      </c>
    </row>
    <row r="3996" spans="1:6">
      <c r="A3996" t="s">
        <v>172</v>
      </c>
      <c r="B3996">
        <v>3451</v>
      </c>
      <c r="C3996" t="s">
        <v>257</v>
      </c>
      <c r="D3996">
        <v>2017</v>
      </c>
      <c r="E3996" t="s">
        <v>740</v>
      </c>
      <c r="F3996" s="2">
        <v>2327.2513905913502</v>
      </c>
    </row>
    <row r="3997" spans="1:6">
      <c r="A3997" t="s">
        <v>172</v>
      </c>
      <c r="B3997">
        <v>3451</v>
      </c>
      <c r="C3997" t="s">
        <v>257</v>
      </c>
      <c r="D3997">
        <v>2017</v>
      </c>
      <c r="E3997" t="s">
        <v>745</v>
      </c>
      <c r="F3997" s="2">
        <v>0</v>
      </c>
    </row>
    <row r="3998" spans="1:6">
      <c r="A3998" t="s">
        <v>172</v>
      </c>
      <c r="B3998">
        <v>3451</v>
      </c>
      <c r="C3998" t="s">
        <v>257</v>
      </c>
      <c r="D3998">
        <v>2018</v>
      </c>
      <c r="E3998" t="s">
        <v>743</v>
      </c>
      <c r="F3998" s="2">
        <v>16.856104118803799</v>
      </c>
    </row>
    <row r="3999" spans="1:6">
      <c r="A3999" t="s">
        <v>172</v>
      </c>
      <c r="B3999">
        <v>3451</v>
      </c>
      <c r="C3999" t="s">
        <v>257</v>
      </c>
      <c r="D3999">
        <v>2019</v>
      </c>
      <c r="E3999" t="s">
        <v>742</v>
      </c>
      <c r="F3999" s="2">
        <v>5213.4994967631301</v>
      </c>
    </row>
    <row r="4000" spans="1:6">
      <c r="A4000" t="s">
        <v>172</v>
      </c>
      <c r="B4000">
        <v>3451</v>
      </c>
      <c r="C4000" t="s">
        <v>257</v>
      </c>
      <c r="D4000">
        <v>2019</v>
      </c>
      <c r="E4000" t="s">
        <v>738</v>
      </c>
      <c r="F4000" s="2">
        <v>73.952581828696196</v>
      </c>
    </row>
    <row r="4001" spans="1:6">
      <c r="A4001" t="s">
        <v>172</v>
      </c>
      <c r="B4001">
        <v>3451</v>
      </c>
      <c r="C4001" t="s">
        <v>257</v>
      </c>
      <c r="D4001">
        <v>2020</v>
      </c>
      <c r="E4001" t="s">
        <v>736</v>
      </c>
      <c r="F4001" s="2">
        <v>616.69211980275702</v>
      </c>
    </row>
    <row r="4002" spans="1:6">
      <c r="A4002" t="s">
        <v>172</v>
      </c>
      <c r="B4002">
        <v>3451</v>
      </c>
      <c r="C4002" t="s">
        <v>257</v>
      </c>
      <c r="D4002">
        <v>2020</v>
      </c>
      <c r="E4002" t="s">
        <v>737</v>
      </c>
      <c r="F4002" s="2">
        <v>1595.7719514939799</v>
      </c>
    </row>
    <row r="4003" spans="1:6">
      <c r="A4003" t="s">
        <v>172</v>
      </c>
      <c r="B4003">
        <v>3451</v>
      </c>
      <c r="C4003" t="s">
        <v>257</v>
      </c>
      <c r="D4003">
        <v>2020</v>
      </c>
      <c r="E4003" t="s">
        <v>744</v>
      </c>
      <c r="F4003" s="2">
        <v>0</v>
      </c>
    </row>
    <row r="4004" spans="1:6">
      <c r="A4004" t="s">
        <v>172</v>
      </c>
      <c r="B4004">
        <v>3451</v>
      </c>
      <c r="C4004" t="s">
        <v>257</v>
      </c>
      <c r="D4004">
        <v>2020</v>
      </c>
      <c r="E4004" t="s">
        <v>740</v>
      </c>
      <c r="F4004" s="2">
        <v>2119.1346808082799</v>
      </c>
    </row>
    <row r="4005" spans="1:6">
      <c r="A4005" t="s">
        <v>172</v>
      </c>
      <c r="B4005">
        <v>3451</v>
      </c>
      <c r="C4005" t="s">
        <v>257</v>
      </c>
      <c r="D4005">
        <v>2022</v>
      </c>
      <c r="E4005" t="s">
        <v>742</v>
      </c>
      <c r="F4005" s="2">
        <v>4894.3701475947601</v>
      </c>
    </row>
    <row r="4006" spans="1:6">
      <c r="A4006" t="s">
        <v>172</v>
      </c>
      <c r="B4006">
        <v>3451</v>
      </c>
      <c r="C4006" t="s">
        <v>257</v>
      </c>
      <c r="D4006">
        <v>2022</v>
      </c>
      <c r="E4006" t="s">
        <v>738</v>
      </c>
      <c r="F4006" s="2">
        <v>39.855899716079499</v>
      </c>
    </row>
    <row r="4007" spans="1:6">
      <c r="A4007" t="s">
        <v>172</v>
      </c>
      <c r="B4007">
        <v>3451</v>
      </c>
      <c r="C4007" t="s">
        <v>257</v>
      </c>
      <c r="D4007">
        <v>2022</v>
      </c>
      <c r="E4007" t="s">
        <v>741</v>
      </c>
      <c r="F4007" s="2">
        <v>21756.254349378101</v>
      </c>
    </row>
    <row r="4008" spans="1:6">
      <c r="A4008" t="s">
        <v>172</v>
      </c>
      <c r="B4008">
        <v>3451</v>
      </c>
      <c r="C4008" t="s">
        <v>257</v>
      </c>
      <c r="D4008">
        <v>2023</v>
      </c>
      <c r="E4008" t="s">
        <v>736</v>
      </c>
      <c r="F4008" s="2">
        <v>627.60315411167699</v>
      </c>
    </row>
    <row r="4009" spans="1:6">
      <c r="A4009" t="s">
        <v>172</v>
      </c>
      <c r="B4009">
        <v>3451</v>
      </c>
      <c r="C4009" t="s">
        <v>257</v>
      </c>
      <c r="D4009">
        <v>2023</v>
      </c>
      <c r="E4009" t="s">
        <v>737</v>
      </c>
      <c r="F4009" s="2">
        <v>1440.3273495625201</v>
      </c>
    </row>
    <row r="4010" spans="1:6">
      <c r="A4010" t="s">
        <v>172</v>
      </c>
      <c r="B4010">
        <v>3451</v>
      </c>
      <c r="C4010" t="s">
        <v>257</v>
      </c>
      <c r="D4010">
        <v>2023</v>
      </c>
      <c r="E4010" t="s">
        <v>744</v>
      </c>
      <c r="F4010" s="2">
        <v>0</v>
      </c>
    </row>
    <row r="4011" spans="1:6">
      <c r="A4011" t="s">
        <v>172</v>
      </c>
      <c r="B4011">
        <v>3451</v>
      </c>
      <c r="C4011" t="s">
        <v>257</v>
      </c>
      <c r="D4011">
        <v>2023</v>
      </c>
      <c r="E4011" t="s">
        <v>739</v>
      </c>
      <c r="F4011" s="2">
        <v>16942.8887635582</v>
      </c>
    </row>
    <row r="4012" spans="1:6">
      <c r="A4012" t="s">
        <v>172</v>
      </c>
      <c r="B4012">
        <v>3451</v>
      </c>
      <c r="C4012" t="s">
        <v>257</v>
      </c>
      <c r="D4012">
        <v>2023</v>
      </c>
      <c r="E4012" t="s">
        <v>740</v>
      </c>
      <c r="F4012" s="2">
        <v>2326.5843620626301</v>
      </c>
    </row>
    <row r="4013" spans="1:6">
      <c r="A4013" t="s">
        <v>172</v>
      </c>
      <c r="B4013">
        <v>3451</v>
      </c>
      <c r="C4013" t="s">
        <v>257</v>
      </c>
      <c r="D4013">
        <v>2024</v>
      </c>
      <c r="E4013" t="s">
        <v>745</v>
      </c>
      <c r="F4013" s="2">
        <v>0</v>
      </c>
    </row>
    <row r="4014" spans="1:6">
      <c r="A4014" t="s">
        <v>172</v>
      </c>
      <c r="B4014">
        <v>3452</v>
      </c>
      <c r="C4014" t="s">
        <v>259</v>
      </c>
      <c r="D4014">
        <v>2009</v>
      </c>
      <c r="E4014" t="s">
        <v>744</v>
      </c>
      <c r="F4014" s="2">
        <v>51.022903999999997</v>
      </c>
    </row>
    <row r="4015" spans="1:6">
      <c r="A4015" t="s">
        <v>172</v>
      </c>
      <c r="B4015">
        <v>3452</v>
      </c>
      <c r="C4015" t="s">
        <v>259</v>
      </c>
      <c r="D4015">
        <v>2009</v>
      </c>
      <c r="E4015" t="s">
        <v>740</v>
      </c>
      <c r="F4015" s="2">
        <v>1015.32544589715</v>
      </c>
    </row>
    <row r="4016" spans="1:6">
      <c r="A4016" t="s">
        <v>172</v>
      </c>
      <c r="B4016">
        <v>3452</v>
      </c>
      <c r="C4016" t="s">
        <v>259</v>
      </c>
      <c r="D4016">
        <v>2009</v>
      </c>
      <c r="E4016" t="s">
        <v>745</v>
      </c>
      <c r="F4016" s="2">
        <v>0</v>
      </c>
    </row>
    <row r="4017" spans="1:6">
      <c r="A4017" t="s">
        <v>172</v>
      </c>
      <c r="B4017">
        <v>3452</v>
      </c>
      <c r="C4017" t="s">
        <v>259</v>
      </c>
      <c r="D4017">
        <v>2011</v>
      </c>
      <c r="E4017" t="s">
        <v>738</v>
      </c>
      <c r="F4017" s="2">
        <v>0</v>
      </c>
    </row>
    <row r="4018" spans="1:6">
      <c r="A4018" t="s">
        <v>172</v>
      </c>
      <c r="B4018">
        <v>3452</v>
      </c>
      <c r="C4018" t="s">
        <v>259</v>
      </c>
      <c r="D4018">
        <v>2011</v>
      </c>
      <c r="E4018" t="s">
        <v>739</v>
      </c>
      <c r="F4018" s="2">
        <v>12009.900819255001</v>
      </c>
    </row>
    <row r="4019" spans="1:6">
      <c r="A4019" t="s">
        <v>172</v>
      </c>
      <c r="B4019">
        <v>3452</v>
      </c>
      <c r="C4019" t="s">
        <v>259</v>
      </c>
      <c r="D4019">
        <v>2011</v>
      </c>
      <c r="E4019" t="s">
        <v>741</v>
      </c>
      <c r="F4019" s="2">
        <v>5018.13603317045</v>
      </c>
    </row>
    <row r="4020" spans="1:6">
      <c r="A4020" t="s">
        <v>172</v>
      </c>
      <c r="B4020">
        <v>3452</v>
      </c>
      <c r="C4020" t="s">
        <v>259</v>
      </c>
      <c r="D4020">
        <v>2013</v>
      </c>
      <c r="E4020" t="s">
        <v>743</v>
      </c>
      <c r="F4020" s="2">
        <v>0</v>
      </c>
    </row>
    <row r="4021" spans="1:6">
      <c r="A4021" t="s">
        <v>172</v>
      </c>
      <c r="B4021">
        <v>3452</v>
      </c>
      <c r="C4021" t="s">
        <v>259</v>
      </c>
      <c r="D4021">
        <v>2015</v>
      </c>
      <c r="E4021" t="s">
        <v>736</v>
      </c>
      <c r="F4021" s="2">
        <v>6705.2397804967604</v>
      </c>
    </row>
    <row r="4022" spans="1:6">
      <c r="A4022" t="s">
        <v>172</v>
      </c>
      <c r="B4022">
        <v>3452</v>
      </c>
      <c r="C4022" t="s">
        <v>259</v>
      </c>
      <c r="D4022">
        <v>2015</v>
      </c>
      <c r="E4022" t="s">
        <v>737</v>
      </c>
      <c r="F4022" s="2">
        <v>414.38066277274697</v>
      </c>
    </row>
    <row r="4023" spans="1:6">
      <c r="A4023" t="s">
        <v>172</v>
      </c>
      <c r="B4023">
        <v>3452</v>
      </c>
      <c r="C4023" t="s">
        <v>259</v>
      </c>
      <c r="D4023">
        <v>2015</v>
      </c>
      <c r="E4023" t="s">
        <v>744</v>
      </c>
      <c r="F4023" s="2">
        <v>0</v>
      </c>
    </row>
    <row r="4024" spans="1:6">
      <c r="A4024" t="s">
        <v>172</v>
      </c>
      <c r="B4024">
        <v>3452</v>
      </c>
      <c r="C4024" t="s">
        <v>259</v>
      </c>
      <c r="D4024">
        <v>2015</v>
      </c>
      <c r="E4024" t="s">
        <v>745</v>
      </c>
      <c r="F4024" s="2">
        <v>0</v>
      </c>
    </row>
    <row r="4025" spans="1:6">
      <c r="A4025" t="s">
        <v>172</v>
      </c>
      <c r="B4025">
        <v>3452</v>
      </c>
      <c r="C4025" t="s">
        <v>259</v>
      </c>
      <c r="D4025">
        <v>2016</v>
      </c>
      <c r="E4025" t="s">
        <v>743</v>
      </c>
      <c r="F4025" s="2">
        <v>0</v>
      </c>
    </row>
    <row r="4026" spans="1:6">
      <c r="A4026" t="s">
        <v>172</v>
      </c>
      <c r="B4026">
        <v>3452</v>
      </c>
      <c r="C4026" t="s">
        <v>259</v>
      </c>
      <c r="D4026">
        <v>2017</v>
      </c>
      <c r="E4026" t="s">
        <v>742</v>
      </c>
      <c r="F4026" s="2">
        <v>2769.7704026863098</v>
      </c>
    </row>
    <row r="4027" spans="1:6">
      <c r="A4027" t="s">
        <v>172</v>
      </c>
      <c r="B4027">
        <v>3452</v>
      </c>
      <c r="C4027" t="s">
        <v>259</v>
      </c>
      <c r="D4027">
        <v>2017</v>
      </c>
      <c r="E4027" t="s">
        <v>741</v>
      </c>
      <c r="F4027" s="2">
        <v>4395.8748993681902</v>
      </c>
    </row>
    <row r="4028" spans="1:6">
      <c r="A4028" t="s">
        <v>172</v>
      </c>
      <c r="B4028">
        <v>3452</v>
      </c>
      <c r="C4028" t="s">
        <v>259</v>
      </c>
      <c r="D4028">
        <v>2018</v>
      </c>
      <c r="E4028" t="s">
        <v>736</v>
      </c>
      <c r="F4028" s="2">
        <v>5366.4128497750098</v>
      </c>
    </row>
    <row r="4029" spans="1:6">
      <c r="A4029" t="s">
        <v>172</v>
      </c>
      <c r="B4029">
        <v>3452</v>
      </c>
      <c r="C4029" t="s">
        <v>259</v>
      </c>
      <c r="D4029">
        <v>2018</v>
      </c>
      <c r="E4029" t="s">
        <v>737</v>
      </c>
      <c r="F4029" s="2">
        <v>401.48777752319597</v>
      </c>
    </row>
    <row r="4030" spans="1:6">
      <c r="A4030" t="s">
        <v>172</v>
      </c>
      <c r="B4030">
        <v>3452</v>
      </c>
      <c r="C4030" t="s">
        <v>259</v>
      </c>
      <c r="D4030">
        <v>2019</v>
      </c>
      <c r="E4030" t="s">
        <v>740</v>
      </c>
      <c r="F4030" s="2">
        <v>611.74465101313604</v>
      </c>
    </row>
    <row r="4031" spans="1:6">
      <c r="A4031" t="s">
        <v>172</v>
      </c>
      <c r="B4031">
        <v>3452</v>
      </c>
      <c r="C4031" t="s">
        <v>259</v>
      </c>
      <c r="D4031">
        <v>2020</v>
      </c>
      <c r="E4031" t="s">
        <v>742</v>
      </c>
      <c r="F4031" s="2">
        <v>2430.22886807744</v>
      </c>
    </row>
    <row r="4032" spans="1:6">
      <c r="A4032" t="s">
        <v>172</v>
      </c>
      <c r="B4032">
        <v>3452</v>
      </c>
      <c r="C4032" t="s">
        <v>259</v>
      </c>
      <c r="D4032">
        <v>2021</v>
      </c>
      <c r="E4032" t="s">
        <v>736</v>
      </c>
      <c r="F4032" s="2">
        <v>5020.0371573617704</v>
      </c>
    </row>
    <row r="4033" spans="1:6">
      <c r="A4033" t="s">
        <v>172</v>
      </c>
      <c r="B4033">
        <v>3452</v>
      </c>
      <c r="C4033" t="s">
        <v>259</v>
      </c>
      <c r="D4033">
        <v>2021</v>
      </c>
      <c r="E4033" t="s">
        <v>737</v>
      </c>
      <c r="F4033" s="2">
        <v>399.60747169893199</v>
      </c>
    </row>
    <row r="4034" spans="1:6">
      <c r="A4034" t="s">
        <v>172</v>
      </c>
      <c r="B4034">
        <v>3452</v>
      </c>
      <c r="C4034" t="s">
        <v>259</v>
      </c>
      <c r="D4034">
        <v>2021</v>
      </c>
      <c r="E4034" t="s">
        <v>738</v>
      </c>
      <c r="F4034" s="2">
        <v>0</v>
      </c>
    </row>
    <row r="4035" spans="1:6">
      <c r="A4035" t="s">
        <v>172</v>
      </c>
      <c r="B4035">
        <v>3452</v>
      </c>
      <c r="C4035" t="s">
        <v>259</v>
      </c>
      <c r="D4035">
        <v>2021</v>
      </c>
      <c r="E4035" t="s">
        <v>739</v>
      </c>
      <c r="F4035" s="2">
        <v>13723.0240928002</v>
      </c>
    </row>
    <row r="4036" spans="1:6">
      <c r="A4036" t="s">
        <v>172</v>
      </c>
      <c r="B4036">
        <v>3452</v>
      </c>
      <c r="C4036" t="s">
        <v>259</v>
      </c>
      <c r="D4036">
        <v>2021</v>
      </c>
      <c r="E4036" t="s">
        <v>741</v>
      </c>
      <c r="F4036" s="2">
        <v>4325.2361049156898</v>
      </c>
    </row>
    <row r="4037" spans="1:6">
      <c r="A4037" t="s">
        <v>172</v>
      </c>
      <c r="B4037">
        <v>3452</v>
      </c>
      <c r="C4037" t="s">
        <v>259</v>
      </c>
      <c r="D4037">
        <v>2022</v>
      </c>
      <c r="E4037" t="s">
        <v>744</v>
      </c>
      <c r="F4037" s="2">
        <v>0</v>
      </c>
    </row>
    <row r="4038" spans="1:6">
      <c r="A4038" t="s">
        <v>172</v>
      </c>
      <c r="B4038">
        <v>3452</v>
      </c>
      <c r="C4038" t="s">
        <v>259</v>
      </c>
      <c r="D4038">
        <v>2022</v>
      </c>
      <c r="E4038" t="s">
        <v>740</v>
      </c>
      <c r="F4038" s="2">
        <v>815.27929109207696</v>
      </c>
    </row>
    <row r="4039" spans="1:6">
      <c r="A4039" t="s">
        <v>172</v>
      </c>
      <c r="B4039">
        <v>3452</v>
      </c>
      <c r="C4039" t="s">
        <v>259</v>
      </c>
      <c r="D4039">
        <v>2022</v>
      </c>
      <c r="E4039" t="s">
        <v>745</v>
      </c>
      <c r="F4039" s="2">
        <v>2.1831733971933001</v>
      </c>
    </row>
    <row r="4040" spans="1:6">
      <c r="A4040" t="s">
        <v>172</v>
      </c>
      <c r="B4040">
        <v>3452</v>
      </c>
      <c r="C4040" t="s">
        <v>259</v>
      </c>
      <c r="D4040">
        <v>2023</v>
      </c>
      <c r="E4040" t="s">
        <v>742</v>
      </c>
      <c r="F4040" s="2">
        <v>2066.6046400875798</v>
      </c>
    </row>
    <row r="4041" spans="1:6">
      <c r="A4041" t="s">
        <v>172</v>
      </c>
      <c r="B4041">
        <v>3452</v>
      </c>
      <c r="C4041" t="s">
        <v>259</v>
      </c>
      <c r="D4041">
        <v>2023</v>
      </c>
      <c r="E4041" t="s">
        <v>743</v>
      </c>
      <c r="F4041" s="2">
        <v>0</v>
      </c>
    </row>
    <row r="4042" spans="1:6">
      <c r="A4042" t="s">
        <v>172</v>
      </c>
      <c r="B4042">
        <v>3452</v>
      </c>
      <c r="C4042" t="s">
        <v>259</v>
      </c>
      <c r="D4042">
        <v>2024</v>
      </c>
      <c r="E4042" t="s">
        <v>739</v>
      </c>
      <c r="F4042" s="2">
        <v>13772.558309633299</v>
      </c>
    </row>
    <row r="4043" spans="1:6">
      <c r="A4043" t="s">
        <v>172</v>
      </c>
      <c r="B4043">
        <v>3452</v>
      </c>
      <c r="C4043" t="s">
        <v>259</v>
      </c>
      <c r="D4043">
        <v>2024</v>
      </c>
      <c r="E4043" t="s">
        <v>741</v>
      </c>
      <c r="F4043" s="2">
        <v>4177.6760701244202</v>
      </c>
    </row>
    <row r="4044" spans="1:6">
      <c r="A4044" t="s">
        <v>172</v>
      </c>
      <c r="B4044">
        <v>3453</v>
      </c>
      <c r="C4044" t="s">
        <v>261</v>
      </c>
      <c r="D4044">
        <v>2009</v>
      </c>
      <c r="E4044" t="s">
        <v>742</v>
      </c>
      <c r="F4044" s="2">
        <v>4811.1314183859304</v>
      </c>
    </row>
    <row r="4045" spans="1:6">
      <c r="A4045" t="s">
        <v>172</v>
      </c>
      <c r="B4045">
        <v>3453</v>
      </c>
      <c r="C4045" t="s">
        <v>261</v>
      </c>
      <c r="D4045">
        <v>2009</v>
      </c>
      <c r="E4045" t="s">
        <v>738</v>
      </c>
      <c r="F4045" s="2">
        <v>0</v>
      </c>
    </row>
    <row r="4046" spans="1:6">
      <c r="A4046" t="s">
        <v>172</v>
      </c>
      <c r="B4046">
        <v>3453</v>
      </c>
      <c r="C4046" t="s">
        <v>261</v>
      </c>
      <c r="D4046">
        <v>2009</v>
      </c>
      <c r="E4046" t="s">
        <v>739</v>
      </c>
      <c r="F4046" s="2">
        <v>13094.883115914299</v>
      </c>
    </row>
    <row r="4047" spans="1:6">
      <c r="A4047" t="s">
        <v>172</v>
      </c>
      <c r="B4047">
        <v>3453</v>
      </c>
      <c r="C4047" t="s">
        <v>261</v>
      </c>
      <c r="D4047">
        <v>2009</v>
      </c>
      <c r="E4047" t="s">
        <v>741</v>
      </c>
      <c r="F4047" s="2">
        <v>5692.9287730444603</v>
      </c>
    </row>
    <row r="4048" spans="1:6">
      <c r="A4048" t="s">
        <v>172</v>
      </c>
      <c r="B4048">
        <v>3453</v>
      </c>
      <c r="C4048" t="s">
        <v>261</v>
      </c>
      <c r="D4048">
        <v>2011</v>
      </c>
      <c r="E4048" t="s">
        <v>743</v>
      </c>
      <c r="F4048" s="2">
        <v>0</v>
      </c>
    </row>
    <row r="4049" spans="1:6">
      <c r="A4049" t="s">
        <v>172</v>
      </c>
      <c r="B4049">
        <v>3453</v>
      </c>
      <c r="C4049" t="s">
        <v>261</v>
      </c>
      <c r="D4049">
        <v>2013</v>
      </c>
      <c r="E4049" t="s">
        <v>736</v>
      </c>
      <c r="F4049" s="2">
        <v>364.305171401378</v>
      </c>
    </row>
    <row r="4050" spans="1:6">
      <c r="A4050" t="s">
        <v>172</v>
      </c>
      <c r="B4050">
        <v>3453</v>
      </c>
      <c r="C4050" t="s">
        <v>261</v>
      </c>
      <c r="D4050">
        <v>2013</v>
      </c>
      <c r="E4050" t="s">
        <v>737</v>
      </c>
      <c r="F4050" s="2">
        <v>529.09455426650595</v>
      </c>
    </row>
    <row r="4051" spans="1:6">
      <c r="A4051" t="s">
        <v>172</v>
      </c>
      <c r="B4051">
        <v>3453</v>
      </c>
      <c r="C4051" t="s">
        <v>261</v>
      </c>
      <c r="D4051">
        <v>2013</v>
      </c>
      <c r="E4051" t="s">
        <v>740</v>
      </c>
      <c r="F4051" s="2">
        <v>1451.2849282851</v>
      </c>
    </row>
    <row r="4052" spans="1:6">
      <c r="A4052" t="s">
        <v>172</v>
      </c>
      <c r="B4052">
        <v>3453</v>
      </c>
      <c r="C4052" t="s">
        <v>261</v>
      </c>
      <c r="D4052">
        <v>2015</v>
      </c>
      <c r="E4052" t="s">
        <v>742</v>
      </c>
      <c r="F4052" s="2">
        <v>4835.4589608934102</v>
      </c>
    </row>
    <row r="4053" spans="1:6">
      <c r="A4053" t="s">
        <v>172</v>
      </c>
      <c r="B4053">
        <v>3453</v>
      </c>
      <c r="C4053" t="s">
        <v>261</v>
      </c>
      <c r="D4053">
        <v>2016</v>
      </c>
      <c r="E4053" t="s">
        <v>736</v>
      </c>
      <c r="F4053" s="2">
        <v>363.88816276345398</v>
      </c>
    </row>
    <row r="4054" spans="1:6">
      <c r="A4054" t="s">
        <v>172</v>
      </c>
      <c r="B4054">
        <v>3453</v>
      </c>
      <c r="C4054" t="s">
        <v>261</v>
      </c>
      <c r="D4054">
        <v>2016</v>
      </c>
      <c r="E4054" t="s">
        <v>737</v>
      </c>
      <c r="F4054" s="2">
        <v>530.25717758385497</v>
      </c>
    </row>
    <row r="4055" spans="1:6">
      <c r="A4055" t="s">
        <v>172</v>
      </c>
      <c r="B4055">
        <v>3453</v>
      </c>
      <c r="C4055" t="s">
        <v>261</v>
      </c>
      <c r="D4055">
        <v>2016</v>
      </c>
      <c r="E4055" t="s">
        <v>738</v>
      </c>
      <c r="F4055" s="2">
        <v>40.989396689621501</v>
      </c>
    </row>
    <row r="4056" spans="1:6">
      <c r="A4056" t="s">
        <v>172</v>
      </c>
      <c r="B4056">
        <v>3453</v>
      </c>
      <c r="C4056" t="s">
        <v>261</v>
      </c>
      <c r="D4056">
        <v>2016</v>
      </c>
      <c r="E4056" t="s">
        <v>739</v>
      </c>
      <c r="F4056" s="2">
        <v>15682.622586113501</v>
      </c>
    </row>
    <row r="4057" spans="1:6">
      <c r="A4057" t="s">
        <v>172</v>
      </c>
      <c r="B4057">
        <v>3453</v>
      </c>
      <c r="C4057" t="s">
        <v>261</v>
      </c>
      <c r="D4057">
        <v>2016</v>
      </c>
      <c r="E4057" t="s">
        <v>740</v>
      </c>
      <c r="F4057" s="2">
        <v>1572.6309575498999</v>
      </c>
    </row>
    <row r="4058" spans="1:6">
      <c r="A4058" t="s">
        <v>172</v>
      </c>
      <c r="B4058">
        <v>3453</v>
      </c>
      <c r="C4058" t="s">
        <v>261</v>
      </c>
      <c r="D4058">
        <v>2017</v>
      </c>
      <c r="E4058" t="s">
        <v>744</v>
      </c>
      <c r="F4058" s="2">
        <v>0</v>
      </c>
    </row>
    <row r="4059" spans="1:6">
      <c r="A4059" t="s">
        <v>172</v>
      </c>
      <c r="B4059">
        <v>3453</v>
      </c>
      <c r="C4059" t="s">
        <v>261</v>
      </c>
      <c r="D4059">
        <v>2017</v>
      </c>
      <c r="E4059" t="s">
        <v>745</v>
      </c>
      <c r="F4059" s="2">
        <v>11.728823226406</v>
      </c>
    </row>
    <row r="4060" spans="1:6">
      <c r="A4060" t="s">
        <v>172</v>
      </c>
      <c r="B4060">
        <v>3453</v>
      </c>
      <c r="C4060" t="s">
        <v>261</v>
      </c>
      <c r="D4060">
        <v>2018</v>
      </c>
      <c r="E4060" t="s">
        <v>742</v>
      </c>
      <c r="F4060" s="2">
        <v>6356.0250154677497</v>
      </c>
    </row>
    <row r="4061" spans="1:6">
      <c r="A4061" t="s">
        <v>172</v>
      </c>
      <c r="B4061">
        <v>3453</v>
      </c>
      <c r="C4061" t="s">
        <v>261</v>
      </c>
      <c r="D4061">
        <v>2018</v>
      </c>
      <c r="E4061" t="s">
        <v>743</v>
      </c>
      <c r="F4061" s="2">
        <v>0</v>
      </c>
    </row>
    <row r="4062" spans="1:6">
      <c r="A4062" t="s">
        <v>172</v>
      </c>
      <c r="B4062">
        <v>3453</v>
      </c>
      <c r="C4062" t="s">
        <v>261</v>
      </c>
      <c r="D4062">
        <v>2019</v>
      </c>
      <c r="E4062" t="s">
        <v>738</v>
      </c>
      <c r="F4062" s="2">
        <v>41.925135409503099</v>
      </c>
    </row>
    <row r="4063" spans="1:6">
      <c r="A4063" t="s">
        <v>172</v>
      </c>
      <c r="B4063">
        <v>3453</v>
      </c>
      <c r="C4063" t="s">
        <v>261</v>
      </c>
      <c r="D4063">
        <v>2019</v>
      </c>
      <c r="E4063" t="s">
        <v>739</v>
      </c>
      <c r="F4063" s="2">
        <v>15305.234536805699</v>
      </c>
    </row>
    <row r="4064" spans="1:6">
      <c r="A4064" t="s">
        <v>172</v>
      </c>
      <c r="B4064">
        <v>3453</v>
      </c>
      <c r="C4064" t="s">
        <v>261</v>
      </c>
      <c r="D4064">
        <v>2019</v>
      </c>
      <c r="E4064" t="s">
        <v>740</v>
      </c>
      <c r="F4064" s="2">
        <v>1086.06169571031</v>
      </c>
    </row>
    <row r="4065" spans="1:6">
      <c r="A4065" t="s">
        <v>172</v>
      </c>
      <c r="B4065">
        <v>3453</v>
      </c>
      <c r="C4065" t="s">
        <v>261</v>
      </c>
      <c r="D4065">
        <v>2019</v>
      </c>
      <c r="E4065" t="s">
        <v>741</v>
      </c>
      <c r="F4065" s="2">
        <v>4717.9853268012703</v>
      </c>
    </row>
    <row r="4066" spans="1:6">
      <c r="A4066" t="s">
        <v>172</v>
      </c>
      <c r="B4066">
        <v>3453</v>
      </c>
      <c r="C4066" t="s">
        <v>261</v>
      </c>
      <c r="D4066">
        <v>2020</v>
      </c>
      <c r="E4066" t="s">
        <v>744</v>
      </c>
      <c r="F4066" s="2">
        <v>0</v>
      </c>
    </row>
    <row r="4067" spans="1:6">
      <c r="A4067" t="s">
        <v>172</v>
      </c>
      <c r="B4067">
        <v>3453</v>
      </c>
      <c r="C4067" t="s">
        <v>261</v>
      </c>
      <c r="D4067">
        <v>2020</v>
      </c>
      <c r="E4067" t="s">
        <v>745</v>
      </c>
      <c r="F4067" s="2">
        <v>0</v>
      </c>
    </row>
    <row r="4068" spans="1:6">
      <c r="A4068" t="s">
        <v>172</v>
      </c>
      <c r="B4068">
        <v>3453</v>
      </c>
      <c r="C4068" t="s">
        <v>261</v>
      </c>
      <c r="D4068">
        <v>2021</v>
      </c>
      <c r="E4068" t="s">
        <v>743</v>
      </c>
      <c r="F4068" s="2">
        <v>0</v>
      </c>
    </row>
    <row r="4069" spans="1:6">
      <c r="A4069" t="s">
        <v>172</v>
      </c>
      <c r="B4069">
        <v>3453</v>
      </c>
      <c r="C4069" t="s">
        <v>261</v>
      </c>
      <c r="D4069">
        <v>2022</v>
      </c>
      <c r="E4069" t="s">
        <v>738</v>
      </c>
      <c r="F4069" s="2">
        <v>31.738592823529402</v>
      </c>
    </row>
    <row r="4070" spans="1:6">
      <c r="A4070" t="s">
        <v>172</v>
      </c>
      <c r="B4070">
        <v>3453</v>
      </c>
      <c r="C4070" t="s">
        <v>261</v>
      </c>
      <c r="D4070">
        <v>2022</v>
      </c>
      <c r="E4070" t="s">
        <v>739</v>
      </c>
      <c r="F4070" s="2">
        <v>15886.3955231523</v>
      </c>
    </row>
    <row r="4071" spans="1:6">
      <c r="A4071" t="s">
        <v>172</v>
      </c>
      <c r="B4071">
        <v>3453</v>
      </c>
      <c r="C4071" t="s">
        <v>261</v>
      </c>
      <c r="D4071">
        <v>2022</v>
      </c>
      <c r="E4071" t="s">
        <v>741</v>
      </c>
      <c r="F4071" s="2">
        <v>4723.4555416435996</v>
      </c>
    </row>
    <row r="4072" spans="1:6">
      <c r="A4072" t="s">
        <v>172</v>
      </c>
      <c r="B4072">
        <v>3453</v>
      </c>
      <c r="C4072" t="s">
        <v>261</v>
      </c>
      <c r="D4072">
        <v>2023</v>
      </c>
      <c r="E4072" t="s">
        <v>736</v>
      </c>
      <c r="F4072" s="2">
        <v>323.51389910723498</v>
      </c>
    </row>
    <row r="4073" spans="1:6">
      <c r="A4073" t="s">
        <v>172</v>
      </c>
      <c r="B4073">
        <v>3453</v>
      </c>
      <c r="C4073" t="s">
        <v>261</v>
      </c>
      <c r="D4073">
        <v>2023</v>
      </c>
      <c r="E4073" t="s">
        <v>737</v>
      </c>
      <c r="F4073" s="2">
        <v>489.60944221335501</v>
      </c>
    </row>
    <row r="4074" spans="1:6">
      <c r="A4074" t="s">
        <v>172</v>
      </c>
      <c r="B4074">
        <v>3453</v>
      </c>
      <c r="C4074" t="s">
        <v>261</v>
      </c>
      <c r="D4074">
        <v>2023</v>
      </c>
      <c r="E4074" t="s">
        <v>744</v>
      </c>
      <c r="F4074" s="2">
        <v>0</v>
      </c>
    </row>
    <row r="4075" spans="1:6">
      <c r="A4075" t="s">
        <v>172</v>
      </c>
      <c r="B4075">
        <v>3453</v>
      </c>
      <c r="C4075" t="s">
        <v>261</v>
      </c>
      <c r="D4075">
        <v>2023</v>
      </c>
      <c r="E4075" t="s">
        <v>745</v>
      </c>
      <c r="F4075" s="2">
        <v>0</v>
      </c>
    </row>
    <row r="4076" spans="1:6">
      <c r="A4076" t="s">
        <v>172</v>
      </c>
      <c r="B4076">
        <v>3453</v>
      </c>
      <c r="C4076" t="s">
        <v>261</v>
      </c>
      <c r="D4076">
        <v>2024</v>
      </c>
      <c r="E4076" t="s">
        <v>743</v>
      </c>
      <c r="F4076" s="2">
        <v>0</v>
      </c>
    </row>
    <row r="4077" spans="1:6">
      <c r="A4077" t="s">
        <v>172</v>
      </c>
      <c r="B4077">
        <v>3454</v>
      </c>
      <c r="C4077" t="s">
        <v>263</v>
      </c>
      <c r="D4077">
        <v>2009</v>
      </c>
      <c r="E4077" t="s">
        <v>742</v>
      </c>
      <c r="F4077" s="2">
        <v>1959.9073179837801</v>
      </c>
    </row>
    <row r="4078" spans="1:6">
      <c r="A4078" t="s">
        <v>172</v>
      </c>
      <c r="B4078">
        <v>3454</v>
      </c>
      <c r="C4078" t="s">
        <v>263</v>
      </c>
      <c r="D4078">
        <v>2009</v>
      </c>
      <c r="E4078" t="s">
        <v>743</v>
      </c>
      <c r="F4078" s="2">
        <v>0</v>
      </c>
    </row>
    <row r="4079" spans="1:6">
      <c r="A4079" t="s">
        <v>172</v>
      </c>
      <c r="B4079">
        <v>3454</v>
      </c>
      <c r="C4079" t="s">
        <v>263</v>
      </c>
      <c r="D4079">
        <v>2011</v>
      </c>
      <c r="E4079" t="s">
        <v>737</v>
      </c>
      <c r="F4079" s="2">
        <v>379.88601258445601</v>
      </c>
    </row>
    <row r="4080" spans="1:6">
      <c r="A4080" t="s">
        <v>172</v>
      </c>
      <c r="B4080">
        <v>3454</v>
      </c>
      <c r="C4080" t="s">
        <v>263</v>
      </c>
      <c r="D4080">
        <v>2011</v>
      </c>
      <c r="E4080" t="s">
        <v>744</v>
      </c>
      <c r="F4080" s="2">
        <v>0</v>
      </c>
    </row>
    <row r="4081" spans="1:6">
      <c r="A4081" t="s">
        <v>172</v>
      </c>
      <c r="B4081">
        <v>3454</v>
      </c>
      <c r="C4081" t="s">
        <v>263</v>
      </c>
      <c r="D4081">
        <v>2011</v>
      </c>
      <c r="E4081" t="s">
        <v>739</v>
      </c>
      <c r="F4081" s="2">
        <v>8285.6987473202407</v>
      </c>
    </row>
    <row r="4082" spans="1:6">
      <c r="A4082" t="s">
        <v>172</v>
      </c>
      <c r="B4082">
        <v>3454</v>
      </c>
      <c r="C4082" t="s">
        <v>263</v>
      </c>
      <c r="D4082">
        <v>2011</v>
      </c>
      <c r="E4082" t="s">
        <v>740</v>
      </c>
      <c r="F4082" s="2">
        <v>934.84800464203204</v>
      </c>
    </row>
    <row r="4083" spans="1:6">
      <c r="A4083" t="s">
        <v>172</v>
      </c>
      <c r="B4083">
        <v>3454</v>
      </c>
      <c r="C4083" t="s">
        <v>263</v>
      </c>
      <c r="D4083">
        <v>2013</v>
      </c>
      <c r="E4083" t="s">
        <v>738</v>
      </c>
      <c r="F4083" s="2">
        <v>0</v>
      </c>
    </row>
    <row r="4084" spans="1:6">
      <c r="A4084" t="s">
        <v>172</v>
      </c>
      <c r="B4084">
        <v>3454</v>
      </c>
      <c r="C4084" t="s">
        <v>263</v>
      </c>
      <c r="D4084">
        <v>2013</v>
      </c>
      <c r="E4084" t="s">
        <v>741</v>
      </c>
      <c r="F4084" s="2">
        <v>5769.6616463667797</v>
      </c>
    </row>
    <row r="4085" spans="1:6">
      <c r="A4085" t="s">
        <v>172</v>
      </c>
      <c r="B4085">
        <v>3454</v>
      </c>
      <c r="C4085" t="s">
        <v>263</v>
      </c>
      <c r="D4085">
        <v>2015</v>
      </c>
      <c r="E4085" t="s">
        <v>743</v>
      </c>
      <c r="F4085" s="2">
        <v>0</v>
      </c>
    </row>
    <row r="4086" spans="1:6">
      <c r="A4086" t="s">
        <v>172</v>
      </c>
      <c r="B4086">
        <v>3454</v>
      </c>
      <c r="C4086" t="s">
        <v>263</v>
      </c>
      <c r="D4086">
        <v>2015</v>
      </c>
      <c r="E4086" t="s">
        <v>745</v>
      </c>
      <c r="F4086" s="2">
        <v>0</v>
      </c>
    </row>
    <row r="4087" spans="1:6">
      <c r="A4087" t="s">
        <v>172</v>
      </c>
      <c r="B4087">
        <v>3454</v>
      </c>
      <c r="C4087" t="s">
        <v>263</v>
      </c>
      <c r="D4087">
        <v>2016</v>
      </c>
      <c r="E4087" t="s">
        <v>742</v>
      </c>
      <c r="F4087" s="2">
        <v>2116.5783049516599</v>
      </c>
    </row>
    <row r="4088" spans="1:6">
      <c r="A4088" t="s">
        <v>172</v>
      </c>
      <c r="B4088">
        <v>3454</v>
      </c>
      <c r="C4088" t="s">
        <v>263</v>
      </c>
      <c r="D4088">
        <v>2016</v>
      </c>
      <c r="E4088" t="s">
        <v>741</v>
      </c>
      <c r="F4088" s="2">
        <v>5543.2198516162998</v>
      </c>
    </row>
    <row r="4089" spans="1:6">
      <c r="A4089" t="s">
        <v>172</v>
      </c>
      <c r="B4089">
        <v>3454</v>
      </c>
      <c r="C4089" t="s">
        <v>263</v>
      </c>
      <c r="D4089">
        <v>2017</v>
      </c>
      <c r="E4089" t="s">
        <v>736</v>
      </c>
      <c r="F4089" s="2">
        <v>14.0267465077004</v>
      </c>
    </row>
    <row r="4090" spans="1:6">
      <c r="A4090" t="s">
        <v>172</v>
      </c>
      <c r="B4090">
        <v>3454</v>
      </c>
      <c r="C4090" t="s">
        <v>263</v>
      </c>
      <c r="D4090">
        <v>2017</v>
      </c>
      <c r="E4090" t="s">
        <v>737</v>
      </c>
      <c r="F4090" s="2">
        <v>402.77232600943802</v>
      </c>
    </row>
    <row r="4091" spans="1:6">
      <c r="A4091" t="s">
        <v>172</v>
      </c>
      <c r="B4091">
        <v>3454</v>
      </c>
      <c r="C4091" t="s">
        <v>263</v>
      </c>
      <c r="D4091">
        <v>2017</v>
      </c>
      <c r="E4091" t="s">
        <v>739</v>
      </c>
      <c r="F4091" s="2">
        <v>8942.7825721978897</v>
      </c>
    </row>
    <row r="4092" spans="1:6">
      <c r="A4092" t="s">
        <v>172</v>
      </c>
      <c r="B4092">
        <v>3454</v>
      </c>
      <c r="C4092" t="s">
        <v>263</v>
      </c>
      <c r="D4092">
        <v>2018</v>
      </c>
      <c r="E4092" t="s">
        <v>743</v>
      </c>
      <c r="F4092" s="2">
        <v>0</v>
      </c>
    </row>
    <row r="4093" spans="1:6">
      <c r="A4093" t="s">
        <v>172</v>
      </c>
      <c r="B4093">
        <v>3454</v>
      </c>
      <c r="C4093" t="s">
        <v>263</v>
      </c>
      <c r="D4093">
        <v>2018</v>
      </c>
      <c r="E4093" t="s">
        <v>740</v>
      </c>
      <c r="F4093" s="2">
        <v>765.16620753073801</v>
      </c>
    </row>
    <row r="4094" spans="1:6">
      <c r="A4094" t="s">
        <v>172</v>
      </c>
      <c r="B4094">
        <v>3454</v>
      </c>
      <c r="C4094" t="s">
        <v>263</v>
      </c>
      <c r="D4094">
        <v>2018</v>
      </c>
      <c r="E4094" t="s">
        <v>745</v>
      </c>
      <c r="F4094" s="2">
        <v>0</v>
      </c>
    </row>
    <row r="4095" spans="1:6">
      <c r="A4095" t="s">
        <v>172</v>
      </c>
      <c r="B4095">
        <v>3454</v>
      </c>
      <c r="C4095" t="s">
        <v>263</v>
      </c>
      <c r="D4095">
        <v>2019</v>
      </c>
      <c r="E4095" t="s">
        <v>742</v>
      </c>
      <c r="F4095" s="2">
        <v>1629.78657148107</v>
      </c>
    </row>
    <row r="4096" spans="1:6">
      <c r="A4096" t="s">
        <v>172</v>
      </c>
      <c r="B4096">
        <v>3454</v>
      </c>
      <c r="C4096" t="s">
        <v>263</v>
      </c>
      <c r="D4096">
        <v>2020</v>
      </c>
      <c r="E4096" t="s">
        <v>736</v>
      </c>
      <c r="F4096" s="2">
        <v>12.2184243631917</v>
      </c>
    </row>
    <row r="4097" spans="1:6">
      <c r="A4097" t="s">
        <v>172</v>
      </c>
      <c r="B4097">
        <v>3454</v>
      </c>
      <c r="C4097" t="s">
        <v>263</v>
      </c>
      <c r="D4097">
        <v>2020</v>
      </c>
      <c r="E4097" t="s">
        <v>737</v>
      </c>
      <c r="F4097" s="2">
        <v>377.47679285679601</v>
      </c>
    </row>
    <row r="4098" spans="1:6">
      <c r="A4098" t="s">
        <v>172</v>
      </c>
      <c r="B4098">
        <v>3454</v>
      </c>
      <c r="C4098" t="s">
        <v>263</v>
      </c>
      <c r="D4098">
        <v>2020</v>
      </c>
      <c r="E4098" t="s">
        <v>738</v>
      </c>
      <c r="F4098" s="2">
        <v>0</v>
      </c>
    </row>
    <row r="4099" spans="1:6">
      <c r="A4099" t="s">
        <v>172</v>
      </c>
      <c r="B4099">
        <v>3454</v>
      </c>
      <c r="C4099" t="s">
        <v>263</v>
      </c>
      <c r="D4099">
        <v>2021</v>
      </c>
      <c r="E4099" t="s">
        <v>744</v>
      </c>
      <c r="F4099" s="2">
        <v>0</v>
      </c>
    </row>
    <row r="4100" spans="1:6">
      <c r="A4100" t="s">
        <v>172</v>
      </c>
      <c r="B4100">
        <v>3454</v>
      </c>
      <c r="C4100" t="s">
        <v>263</v>
      </c>
      <c r="D4100">
        <v>2021</v>
      </c>
      <c r="E4100" t="s">
        <v>740</v>
      </c>
      <c r="F4100" s="2">
        <v>701.45085006253703</v>
      </c>
    </row>
    <row r="4101" spans="1:6">
      <c r="A4101" t="s">
        <v>172</v>
      </c>
      <c r="B4101">
        <v>3454</v>
      </c>
      <c r="C4101" t="s">
        <v>263</v>
      </c>
      <c r="D4101">
        <v>2021</v>
      </c>
      <c r="E4101" t="s">
        <v>745</v>
      </c>
      <c r="F4101" s="2">
        <v>0</v>
      </c>
    </row>
    <row r="4102" spans="1:6">
      <c r="A4102" t="s">
        <v>172</v>
      </c>
      <c r="B4102">
        <v>3454</v>
      </c>
      <c r="C4102" t="s">
        <v>263</v>
      </c>
      <c r="D4102">
        <v>2022</v>
      </c>
      <c r="E4102" t="s">
        <v>742</v>
      </c>
      <c r="F4102" s="2">
        <v>1222.3519250291699</v>
      </c>
    </row>
    <row r="4103" spans="1:6">
      <c r="A4103" t="s">
        <v>172</v>
      </c>
      <c r="B4103">
        <v>3454</v>
      </c>
      <c r="C4103" t="s">
        <v>263</v>
      </c>
      <c r="D4103">
        <v>2023</v>
      </c>
      <c r="E4103" t="s">
        <v>741</v>
      </c>
      <c r="F4103" s="2">
        <v>5123.6110896176297</v>
      </c>
    </row>
    <row r="4104" spans="1:6">
      <c r="A4104" t="s">
        <v>172</v>
      </c>
      <c r="B4104">
        <v>3454</v>
      </c>
      <c r="C4104" t="s">
        <v>263</v>
      </c>
      <c r="D4104">
        <v>2024</v>
      </c>
      <c r="E4104" t="s">
        <v>739</v>
      </c>
      <c r="F4104" s="2">
        <v>9385.9273045822301</v>
      </c>
    </row>
    <row r="4105" spans="1:6">
      <c r="A4105" t="s">
        <v>172</v>
      </c>
      <c r="B4105">
        <v>3454</v>
      </c>
      <c r="C4105" t="s">
        <v>263</v>
      </c>
      <c r="D4105">
        <v>2024</v>
      </c>
      <c r="E4105" t="s">
        <v>740</v>
      </c>
      <c r="F4105" s="2">
        <v>752.16925105638995</v>
      </c>
    </row>
    <row r="4106" spans="1:6">
      <c r="A4106" t="s">
        <v>265</v>
      </c>
      <c r="B4106">
        <v>1505</v>
      </c>
      <c r="C4106" t="s">
        <v>266</v>
      </c>
      <c r="D4106">
        <v>2009</v>
      </c>
      <c r="E4106" t="s">
        <v>740</v>
      </c>
      <c r="F4106" s="2">
        <v>4390.45963208802</v>
      </c>
    </row>
    <row r="4107" spans="1:6">
      <c r="A4107" t="s">
        <v>265</v>
      </c>
      <c r="B4107">
        <v>1505</v>
      </c>
      <c r="C4107" t="s">
        <v>266</v>
      </c>
      <c r="D4107">
        <v>2009</v>
      </c>
      <c r="E4107" t="s">
        <v>745</v>
      </c>
      <c r="F4107" s="2">
        <v>42143.553486302102</v>
      </c>
    </row>
    <row r="4108" spans="1:6">
      <c r="A4108" t="s">
        <v>265</v>
      </c>
      <c r="B4108">
        <v>1505</v>
      </c>
      <c r="C4108" t="s">
        <v>266</v>
      </c>
      <c r="D4108">
        <v>2011</v>
      </c>
      <c r="E4108" t="s">
        <v>736</v>
      </c>
      <c r="F4108" s="2">
        <v>4303.91932643576</v>
      </c>
    </row>
    <row r="4109" spans="1:6">
      <c r="A4109" t="s">
        <v>265</v>
      </c>
      <c r="B4109">
        <v>1505</v>
      </c>
      <c r="C4109" t="s">
        <v>266</v>
      </c>
      <c r="D4109">
        <v>2011</v>
      </c>
      <c r="E4109" t="s">
        <v>737</v>
      </c>
      <c r="F4109" s="2">
        <v>2668.23265480802</v>
      </c>
    </row>
    <row r="4110" spans="1:6">
      <c r="A4110" t="s">
        <v>265</v>
      </c>
      <c r="B4110">
        <v>1505</v>
      </c>
      <c r="C4110" t="s">
        <v>266</v>
      </c>
      <c r="D4110">
        <v>2011</v>
      </c>
      <c r="E4110" t="s">
        <v>738</v>
      </c>
      <c r="F4110" s="2">
        <v>0</v>
      </c>
    </row>
    <row r="4111" spans="1:6">
      <c r="A4111" t="s">
        <v>265</v>
      </c>
      <c r="B4111">
        <v>1505</v>
      </c>
      <c r="C4111" t="s">
        <v>266</v>
      </c>
      <c r="D4111">
        <v>2011</v>
      </c>
      <c r="E4111" t="s">
        <v>741</v>
      </c>
      <c r="F4111" s="2">
        <v>20759.772388696601</v>
      </c>
    </row>
    <row r="4112" spans="1:6">
      <c r="A4112" t="s">
        <v>265</v>
      </c>
      <c r="B4112">
        <v>1505</v>
      </c>
      <c r="C4112" t="s">
        <v>266</v>
      </c>
      <c r="D4112">
        <v>2013</v>
      </c>
      <c r="E4112" t="s">
        <v>742</v>
      </c>
      <c r="F4112" s="2">
        <v>6803.74342751731</v>
      </c>
    </row>
    <row r="4113" spans="1:6">
      <c r="A4113" t="s">
        <v>265</v>
      </c>
      <c r="B4113">
        <v>1505</v>
      </c>
      <c r="C4113" t="s">
        <v>266</v>
      </c>
      <c r="D4113">
        <v>2013</v>
      </c>
      <c r="E4113" t="s">
        <v>743</v>
      </c>
      <c r="F4113" s="2">
        <v>3981.4720831674399</v>
      </c>
    </row>
    <row r="4114" spans="1:6">
      <c r="A4114" t="s">
        <v>265</v>
      </c>
      <c r="B4114">
        <v>1505</v>
      </c>
      <c r="C4114" t="s">
        <v>266</v>
      </c>
      <c r="D4114">
        <v>2015</v>
      </c>
      <c r="E4114" t="s">
        <v>737</v>
      </c>
      <c r="F4114" s="2">
        <v>2970.0617505263799</v>
      </c>
    </row>
    <row r="4115" spans="1:6">
      <c r="A4115" t="s">
        <v>265</v>
      </c>
      <c r="B4115">
        <v>1505</v>
      </c>
      <c r="C4115" t="s">
        <v>266</v>
      </c>
      <c r="D4115">
        <v>2015</v>
      </c>
      <c r="E4115" t="s">
        <v>744</v>
      </c>
      <c r="F4115" s="2">
        <v>6850.2321373000004</v>
      </c>
    </row>
    <row r="4116" spans="1:6">
      <c r="A4116" t="s">
        <v>265</v>
      </c>
      <c r="B4116">
        <v>1505</v>
      </c>
      <c r="C4116" t="s">
        <v>266</v>
      </c>
      <c r="D4116">
        <v>2015</v>
      </c>
      <c r="E4116" t="s">
        <v>739</v>
      </c>
      <c r="F4116" s="2">
        <v>1920.5312492053499</v>
      </c>
    </row>
    <row r="4117" spans="1:6">
      <c r="A4117" t="s">
        <v>265</v>
      </c>
      <c r="B4117">
        <v>1505</v>
      </c>
      <c r="C4117" t="s">
        <v>266</v>
      </c>
      <c r="D4117">
        <v>2015</v>
      </c>
      <c r="E4117" t="s">
        <v>740</v>
      </c>
      <c r="F4117" s="2">
        <v>1880.70160576122</v>
      </c>
    </row>
    <row r="4118" spans="1:6">
      <c r="A4118" t="s">
        <v>265</v>
      </c>
      <c r="B4118">
        <v>1505</v>
      </c>
      <c r="C4118" t="s">
        <v>266</v>
      </c>
      <c r="D4118">
        <v>2016</v>
      </c>
      <c r="E4118" t="s">
        <v>743</v>
      </c>
      <c r="F4118" s="2">
        <v>2976.7362837800902</v>
      </c>
    </row>
    <row r="4119" spans="1:6">
      <c r="A4119" t="s">
        <v>265</v>
      </c>
      <c r="B4119">
        <v>1505</v>
      </c>
      <c r="C4119" t="s">
        <v>266</v>
      </c>
      <c r="D4119">
        <v>2016</v>
      </c>
      <c r="E4119" t="s">
        <v>745</v>
      </c>
      <c r="F4119" s="2">
        <v>42143.553486302102</v>
      </c>
    </row>
    <row r="4120" spans="1:6">
      <c r="A4120" t="s">
        <v>265</v>
      </c>
      <c r="B4120">
        <v>1505</v>
      </c>
      <c r="C4120" t="s">
        <v>266</v>
      </c>
      <c r="D4120">
        <v>2017</v>
      </c>
      <c r="E4120" t="s">
        <v>738</v>
      </c>
      <c r="F4120" s="2">
        <v>0</v>
      </c>
    </row>
    <row r="4121" spans="1:6">
      <c r="A4121" t="s">
        <v>265</v>
      </c>
      <c r="B4121">
        <v>1505</v>
      </c>
      <c r="C4121" t="s">
        <v>266</v>
      </c>
      <c r="D4121">
        <v>2017</v>
      </c>
      <c r="E4121" t="s">
        <v>741</v>
      </c>
      <c r="F4121" s="2">
        <v>17772.1700674085</v>
      </c>
    </row>
    <row r="4122" spans="1:6">
      <c r="A4122" t="s">
        <v>265</v>
      </c>
      <c r="B4122">
        <v>1505</v>
      </c>
      <c r="C4122" t="s">
        <v>266</v>
      </c>
      <c r="D4122">
        <v>2018</v>
      </c>
      <c r="E4122" t="s">
        <v>736</v>
      </c>
      <c r="F4122" s="2">
        <v>3319.2420688893799</v>
      </c>
    </row>
    <row r="4123" spans="1:6">
      <c r="A4123" t="s">
        <v>265</v>
      </c>
      <c r="B4123">
        <v>1505</v>
      </c>
      <c r="C4123" t="s">
        <v>266</v>
      </c>
      <c r="D4123">
        <v>2018</v>
      </c>
      <c r="E4123" t="s">
        <v>737</v>
      </c>
      <c r="F4123" s="2">
        <v>3009.8449097923699</v>
      </c>
    </row>
    <row r="4124" spans="1:6">
      <c r="A4124" t="s">
        <v>265</v>
      </c>
      <c r="B4124">
        <v>1505</v>
      </c>
      <c r="C4124" t="s">
        <v>266</v>
      </c>
      <c r="D4124">
        <v>2018</v>
      </c>
      <c r="E4124" t="s">
        <v>744</v>
      </c>
      <c r="F4124" s="2">
        <v>7300.7177540000002</v>
      </c>
    </row>
    <row r="4125" spans="1:6">
      <c r="A4125" t="s">
        <v>265</v>
      </c>
      <c r="B4125">
        <v>1505</v>
      </c>
      <c r="C4125" t="s">
        <v>266</v>
      </c>
      <c r="D4125">
        <v>2018</v>
      </c>
      <c r="E4125" t="s">
        <v>739</v>
      </c>
      <c r="F4125" s="2">
        <v>1633.3903885659399</v>
      </c>
    </row>
    <row r="4126" spans="1:6">
      <c r="A4126" t="s">
        <v>265</v>
      </c>
      <c r="B4126">
        <v>1505</v>
      </c>
      <c r="C4126" t="s">
        <v>266</v>
      </c>
      <c r="D4126">
        <v>2019</v>
      </c>
      <c r="E4126" t="s">
        <v>743</v>
      </c>
      <c r="F4126" s="2">
        <v>2792.2410228049698</v>
      </c>
    </row>
    <row r="4127" spans="1:6">
      <c r="A4127" t="s">
        <v>265</v>
      </c>
      <c r="B4127">
        <v>1505</v>
      </c>
      <c r="C4127" t="s">
        <v>266</v>
      </c>
      <c r="D4127">
        <v>2019</v>
      </c>
      <c r="E4127" t="s">
        <v>745</v>
      </c>
      <c r="F4127" s="2">
        <v>48412.524133874198</v>
      </c>
    </row>
    <row r="4128" spans="1:6">
      <c r="A4128" t="s">
        <v>265</v>
      </c>
      <c r="B4128">
        <v>1505</v>
      </c>
      <c r="C4128" t="s">
        <v>266</v>
      </c>
      <c r="D4128">
        <v>2020</v>
      </c>
      <c r="E4128" t="s">
        <v>742</v>
      </c>
      <c r="F4128" s="2">
        <v>4916.9590644935297</v>
      </c>
    </row>
    <row r="4129" spans="1:6">
      <c r="A4129" t="s">
        <v>265</v>
      </c>
      <c r="B4129">
        <v>1505</v>
      </c>
      <c r="C4129" t="s">
        <v>266</v>
      </c>
      <c r="D4129">
        <v>2020</v>
      </c>
      <c r="E4129" t="s">
        <v>741</v>
      </c>
      <c r="F4129" s="2">
        <v>16612.548541312</v>
      </c>
    </row>
    <row r="4130" spans="1:6">
      <c r="A4130" t="s">
        <v>265</v>
      </c>
      <c r="B4130">
        <v>1505</v>
      </c>
      <c r="C4130" t="s">
        <v>266</v>
      </c>
      <c r="D4130">
        <v>2021</v>
      </c>
      <c r="E4130" t="s">
        <v>736</v>
      </c>
      <c r="F4130" s="2">
        <v>3052.6333944111002</v>
      </c>
    </row>
    <row r="4131" spans="1:6">
      <c r="A4131" t="s">
        <v>265</v>
      </c>
      <c r="B4131">
        <v>1505</v>
      </c>
      <c r="C4131" t="s">
        <v>266</v>
      </c>
      <c r="D4131">
        <v>2021</v>
      </c>
      <c r="E4131" t="s">
        <v>737</v>
      </c>
      <c r="F4131" s="2">
        <v>2913.7433168334401</v>
      </c>
    </row>
    <row r="4132" spans="1:6">
      <c r="A4132" t="s">
        <v>265</v>
      </c>
      <c r="B4132">
        <v>1505</v>
      </c>
      <c r="C4132" t="s">
        <v>266</v>
      </c>
      <c r="D4132">
        <v>2021</v>
      </c>
      <c r="E4132" t="s">
        <v>739</v>
      </c>
      <c r="F4132" s="2">
        <v>1760.5770939806</v>
      </c>
    </row>
    <row r="4133" spans="1:6">
      <c r="A4133" t="s">
        <v>265</v>
      </c>
      <c r="B4133">
        <v>1505</v>
      </c>
      <c r="C4133" t="s">
        <v>266</v>
      </c>
      <c r="D4133">
        <v>2022</v>
      </c>
      <c r="E4133" t="s">
        <v>743</v>
      </c>
      <c r="F4133" s="2">
        <v>2093.9245886885501</v>
      </c>
    </row>
    <row r="4134" spans="1:6">
      <c r="A4134" t="s">
        <v>265</v>
      </c>
      <c r="B4134">
        <v>1505</v>
      </c>
      <c r="C4134" t="s">
        <v>266</v>
      </c>
      <c r="D4134">
        <v>2022</v>
      </c>
      <c r="E4134" t="s">
        <v>740</v>
      </c>
      <c r="F4134" s="2">
        <v>1998.8497884148001</v>
      </c>
    </row>
    <row r="4135" spans="1:6">
      <c r="A4135" t="s">
        <v>265</v>
      </c>
      <c r="B4135">
        <v>1505</v>
      </c>
      <c r="C4135" t="s">
        <v>266</v>
      </c>
      <c r="D4135">
        <v>2022</v>
      </c>
      <c r="E4135" t="s">
        <v>745</v>
      </c>
      <c r="F4135" s="2">
        <v>49947.449303779496</v>
      </c>
    </row>
    <row r="4136" spans="1:6">
      <c r="A4136" t="s">
        <v>265</v>
      </c>
      <c r="B4136">
        <v>1505</v>
      </c>
      <c r="C4136" t="s">
        <v>266</v>
      </c>
      <c r="D4136">
        <v>2023</v>
      </c>
      <c r="E4136" t="s">
        <v>742</v>
      </c>
      <c r="F4136" s="2">
        <v>5244.5660621918796</v>
      </c>
    </row>
    <row r="4137" spans="1:6">
      <c r="A4137" t="s">
        <v>265</v>
      </c>
      <c r="B4137">
        <v>1505</v>
      </c>
      <c r="C4137" t="s">
        <v>266</v>
      </c>
      <c r="D4137">
        <v>2024</v>
      </c>
      <c r="E4137" t="s">
        <v>736</v>
      </c>
      <c r="F4137" s="2">
        <v>2699.9842927873701</v>
      </c>
    </row>
    <row r="4138" spans="1:6">
      <c r="A4138" t="s">
        <v>265</v>
      </c>
      <c r="B4138">
        <v>1505</v>
      </c>
      <c r="C4138" t="s">
        <v>266</v>
      </c>
      <c r="D4138">
        <v>2024</v>
      </c>
      <c r="E4138" t="s">
        <v>737</v>
      </c>
      <c r="F4138" s="2">
        <v>2676.46914056281</v>
      </c>
    </row>
    <row r="4139" spans="1:6">
      <c r="A4139" t="s">
        <v>265</v>
      </c>
      <c r="B4139">
        <v>1506</v>
      </c>
      <c r="C4139" t="s">
        <v>268</v>
      </c>
      <c r="D4139">
        <v>2009</v>
      </c>
      <c r="E4139" t="s">
        <v>743</v>
      </c>
      <c r="F4139" s="2">
        <v>3946.4069452132799</v>
      </c>
    </row>
    <row r="4140" spans="1:6">
      <c r="A4140" t="s">
        <v>265</v>
      </c>
      <c r="B4140">
        <v>1506</v>
      </c>
      <c r="C4140" t="s">
        <v>268</v>
      </c>
      <c r="D4140">
        <v>2009</v>
      </c>
      <c r="E4140" t="s">
        <v>745</v>
      </c>
      <c r="F4140" s="2">
        <v>51592.991956192003</v>
      </c>
    </row>
    <row r="4141" spans="1:6">
      <c r="A4141" t="s">
        <v>265</v>
      </c>
      <c r="B4141">
        <v>1506</v>
      </c>
      <c r="C4141" t="s">
        <v>268</v>
      </c>
      <c r="D4141">
        <v>2011</v>
      </c>
      <c r="E4141" t="s">
        <v>736</v>
      </c>
      <c r="F4141" s="2">
        <v>26065.380273897099</v>
      </c>
    </row>
    <row r="4142" spans="1:6">
      <c r="A4142" t="s">
        <v>265</v>
      </c>
      <c r="B4142">
        <v>1506</v>
      </c>
      <c r="C4142" t="s">
        <v>268</v>
      </c>
      <c r="D4142">
        <v>2011</v>
      </c>
      <c r="E4142" t="s">
        <v>737</v>
      </c>
      <c r="F4142" s="2">
        <v>4310.3914892714502</v>
      </c>
    </row>
    <row r="4143" spans="1:6">
      <c r="A4143" t="s">
        <v>265</v>
      </c>
      <c r="B4143">
        <v>1506</v>
      </c>
      <c r="C4143" t="s">
        <v>268</v>
      </c>
      <c r="D4143">
        <v>2011</v>
      </c>
      <c r="E4143" t="s">
        <v>744</v>
      </c>
      <c r="F4143" s="2">
        <v>3212.3084811200001</v>
      </c>
    </row>
    <row r="4144" spans="1:6">
      <c r="A4144" t="s">
        <v>265</v>
      </c>
      <c r="B4144">
        <v>1506</v>
      </c>
      <c r="C4144" t="s">
        <v>268</v>
      </c>
      <c r="D4144">
        <v>2013</v>
      </c>
      <c r="E4144" t="s">
        <v>742</v>
      </c>
      <c r="F4144" s="2">
        <v>11443.3723214846</v>
      </c>
    </row>
    <row r="4145" spans="1:6">
      <c r="A4145" t="s">
        <v>265</v>
      </c>
      <c r="B4145">
        <v>1506</v>
      </c>
      <c r="C4145" t="s">
        <v>268</v>
      </c>
      <c r="D4145">
        <v>2013</v>
      </c>
      <c r="E4145" t="s">
        <v>741</v>
      </c>
      <c r="F4145" s="2">
        <v>41208.2072567625</v>
      </c>
    </row>
    <row r="4146" spans="1:6">
      <c r="A4146" t="s">
        <v>265</v>
      </c>
      <c r="B4146">
        <v>1506</v>
      </c>
      <c r="C4146" t="s">
        <v>268</v>
      </c>
      <c r="D4146">
        <v>2015</v>
      </c>
      <c r="E4146" t="s">
        <v>743</v>
      </c>
      <c r="F4146" s="2">
        <v>5180.0407752355004</v>
      </c>
    </row>
    <row r="4147" spans="1:6">
      <c r="A4147" t="s">
        <v>265</v>
      </c>
      <c r="B4147">
        <v>1506</v>
      </c>
      <c r="C4147" t="s">
        <v>268</v>
      </c>
      <c r="D4147">
        <v>2015</v>
      </c>
      <c r="E4147" t="s">
        <v>740</v>
      </c>
      <c r="F4147" s="2">
        <v>3843.9518439783701</v>
      </c>
    </row>
    <row r="4148" spans="1:6">
      <c r="A4148" t="s">
        <v>265</v>
      </c>
      <c r="B4148">
        <v>1506</v>
      </c>
      <c r="C4148" t="s">
        <v>268</v>
      </c>
      <c r="D4148">
        <v>2015</v>
      </c>
      <c r="E4148" t="s">
        <v>745</v>
      </c>
      <c r="F4148" s="2">
        <v>51592.991956192003</v>
      </c>
    </row>
    <row r="4149" spans="1:6">
      <c r="A4149" t="s">
        <v>265</v>
      </c>
      <c r="B4149">
        <v>1506</v>
      </c>
      <c r="C4149" t="s">
        <v>268</v>
      </c>
      <c r="D4149">
        <v>2016</v>
      </c>
      <c r="E4149" t="s">
        <v>742</v>
      </c>
      <c r="F4149" s="2">
        <v>10849.083727995299</v>
      </c>
    </row>
    <row r="4150" spans="1:6">
      <c r="A4150" t="s">
        <v>265</v>
      </c>
      <c r="B4150">
        <v>1506</v>
      </c>
      <c r="C4150" t="s">
        <v>268</v>
      </c>
      <c r="D4150">
        <v>2017</v>
      </c>
      <c r="E4150" t="s">
        <v>736</v>
      </c>
      <c r="F4150" s="2">
        <v>17905.77808561</v>
      </c>
    </row>
    <row r="4151" spans="1:6">
      <c r="A4151" t="s">
        <v>265</v>
      </c>
      <c r="B4151">
        <v>1506</v>
      </c>
      <c r="C4151" t="s">
        <v>268</v>
      </c>
      <c r="D4151">
        <v>2017</v>
      </c>
      <c r="E4151" t="s">
        <v>737</v>
      </c>
      <c r="F4151" s="2">
        <v>4760.7254584992697</v>
      </c>
    </row>
    <row r="4152" spans="1:6">
      <c r="A4152" t="s">
        <v>265</v>
      </c>
      <c r="B4152">
        <v>1506</v>
      </c>
      <c r="C4152" t="s">
        <v>268</v>
      </c>
      <c r="D4152">
        <v>2017</v>
      </c>
      <c r="E4152" t="s">
        <v>738</v>
      </c>
      <c r="F4152" s="2">
        <v>0</v>
      </c>
    </row>
    <row r="4153" spans="1:6">
      <c r="A4153" t="s">
        <v>265</v>
      </c>
      <c r="B4153">
        <v>1506</v>
      </c>
      <c r="C4153" t="s">
        <v>268</v>
      </c>
      <c r="D4153">
        <v>2017</v>
      </c>
      <c r="E4153" t="s">
        <v>739</v>
      </c>
      <c r="F4153" s="2">
        <v>21335.599015887499</v>
      </c>
    </row>
    <row r="4154" spans="1:6">
      <c r="A4154" t="s">
        <v>265</v>
      </c>
      <c r="B4154">
        <v>1506</v>
      </c>
      <c r="C4154" t="s">
        <v>268</v>
      </c>
      <c r="D4154">
        <v>2018</v>
      </c>
      <c r="E4154" t="s">
        <v>744</v>
      </c>
      <c r="F4154" s="2">
        <v>2062.1863239999998</v>
      </c>
    </row>
    <row r="4155" spans="1:6">
      <c r="A4155" t="s">
        <v>265</v>
      </c>
      <c r="B4155">
        <v>1506</v>
      </c>
      <c r="C4155" t="s">
        <v>268</v>
      </c>
      <c r="D4155">
        <v>2018</v>
      </c>
      <c r="E4155" t="s">
        <v>740</v>
      </c>
      <c r="F4155" s="2">
        <v>3481.5758439392598</v>
      </c>
    </row>
    <row r="4156" spans="1:6">
      <c r="A4156" t="s">
        <v>265</v>
      </c>
      <c r="B4156">
        <v>1506</v>
      </c>
      <c r="C4156" t="s">
        <v>268</v>
      </c>
      <c r="D4156">
        <v>2018</v>
      </c>
      <c r="E4156" t="s">
        <v>745</v>
      </c>
      <c r="F4156" s="2">
        <v>53847.182016280902</v>
      </c>
    </row>
    <row r="4157" spans="1:6">
      <c r="A4157" t="s">
        <v>265</v>
      </c>
      <c r="B4157">
        <v>1506</v>
      </c>
      <c r="C4157" t="s">
        <v>268</v>
      </c>
      <c r="D4157">
        <v>2019</v>
      </c>
      <c r="E4157" t="s">
        <v>742</v>
      </c>
      <c r="F4157" s="2">
        <v>8645.9184235982193</v>
      </c>
    </row>
    <row r="4158" spans="1:6">
      <c r="A4158" t="s">
        <v>265</v>
      </c>
      <c r="B4158">
        <v>1506</v>
      </c>
      <c r="C4158" t="s">
        <v>268</v>
      </c>
      <c r="D4158">
        <v>2019</v>
      </c>
      <c r="E4158" t="s">
        <v>743</v>
      </c>
      <c r="F4158" s="2">
        <v>3924.9230909471999</v>
      </c>
    </row>
    <row r="4159" spans="1:6">
      <c r="A4159" t="s">
        <v>265</v>
      </c>
      <c r="B4159">
        <v>1506</v>
      </c>
      <c r="C4159" t="s">
        <v>268</v>
      </c>
      <c r="D4159">
        <v>2020</v>
      </c>
      <c r="E4159" t="s">
        <v>738</v>
      </c>
      <c r="F4159" s="2">
        <v>0</v>
      </c>
    </row>
    <row r="4160" spans="1:6">
      <c r="A4160" t="s">
        <v>265</v>
      </c>
      <c r="B4160">
        <v>1506</v>
      </c>
      <c r="C4160" t="s">
        <v>268</v>
      </c>
      <c r="D4160">
        <v>2020</v>
      </c>
      <c r="E4160" t="s">
        <v>739</v>
      </c>
      <c r="F4160" s="2">
        <v>20741.353925289899</v>
      </c>
    </row>
    <row r="4161" spans="1:6">
      <c r="A4161" t="s">
        <v>265</v>
      </c>
      <c r="B4161">
        <v>1506</v>
      </c>
      <c r="C4161" t="s">
        <v>268</v>
      </c>
      <c r="D4161">
        <v>2020</v>
      </c>
      <c r="E4161" t="s">
        <v>741</v>
      </c>
      <c r="F4161" s="2">
        <v>34604.916206420203</v>
      </c>
    </row>
    <row r="4162" spans="1:6">
      <c r="A4162" t="s">
        <v>265</v>
      </c>
      <c r="B4162">
        <v>1506</v>
      </c>
      <c r="C4162" t="s">
        <v>268</v>
      </c>
      <c r="D4162">
        <v>2021</v>
      </c>
      <c r="E4162" t="s">
        <v>744</v>
      </c>
      <c r="F4162" s="2">
        <v>5249.288167103</v>
      </c>
    </row>
    <row r="4163" spans="1:6">
      <c r="A4163" t="s">
        <v>265</v>
      </c>
      <c r="B4163">
        <v>1506</v>
      </c>
      <c r="C4163" t="s">
        <v>268</v>
      </c>
      <c r="D4163">
        <v>2021</v>
      </c>
      <c r="E4163" t="s">
        <v>740</v>
      </c>
      <c r="F4163" s="2">
        <v>2608.76221826664</v>
      </c>
    </row>
    <row r="4164" spans="1:6">
      <c r="A4164" t="s">
        <v>265</v>
      </c>
      <c r="B4164">
        <v>1506</v>
      </c>
      <c r="C4164" t="s">
        <v>268</v>
      </c>
      <c r="D4164">
        <v>2022</v>
      </c>
      <c r="E4164" t="s">
        <v>743</v>
      </c>
      <c r="F4164" s="2">
        <v>3045.4169223792001</v>
      </c>
    </row>
    <row r="4165" spans="1:6">
      <c r="A4165" t="s">
        <v>265</v>
      </c>
      <c r="B4165">
        <v>1506</v>
      </c>
      <c r="C4165" t="s">
        <v>268</v>
      </c>
      <c r="D4165">
        <v>2022</v>
      </c>
      <c r="E4165" t="s">
        <v>745</v>
      </c>
      <c r="F4165" s="2">
        <v>29410.262003676198</v>
      </c>
    </row>
    <row r="4166" spans="1:6">
      <c r="A4166" t="s">
        <v>265</v>
      </c>
      <c r="B4166">
        <v>1506</v>
      </c>
      <c r="C4166" t="s">
        <v>268</v>
      </c>
      <c r="D4166">
        <v>2023</v>
      </c>
      <c r="E4166" t="s">
        <v>739</v>
      </c>
      <c r="F4166" s="2">
        <v>18627.096471964898</v>
      </c>
    </row>
    <row r="4167" spans="1:6">
      <c r="A4167" t="s">
        <v>265</v>
      </c>
      <c r="B4167">
        <v>1506</v>
      </c>
      <c r="C4167" t="s">
        <v>268</v>
      </c>
      <c r="D4167">
        <v>2023</v>
      </c>
      <c r="E4167" t="s">
        <v>741</v>
      </c>
      <c r="F4167" s="2">
        <v>33481.819604638797</v>
      </c>
    </row>
    <row r="4168" spans="1:6">
      <c r="A4168" t="s">
        <v>265</v>
      </c>
      <c r="B4168">
        <v>1506</v>
      </c>
      <c r="C4168" t="s">
        <v>268</v>
      </c>
      <c r="D4168">
        <v>2024</v>
      </c>
      <c r="E4168" t="s">
        <v>736</v>
      </c>
      <c r="F4168" s="2">
        <v>13442.2144494969</v>
      </c>
    </row>
    <row r="4169" spans="1:6">
      <c r="A4169" t="s">
        <v>265</v>
      </c>
      <c r="B4169">
        <v>1506</v>
      </c>
      <c r="C4169" t="s">
        <v>268</v>
      </c>
      <c r="D4169">
        <v>2024</v>
      </c>
      <c r="E4169" t="s">
        <v>737</v>
      </c>
      <c r="F4169" s="2">
        <v>4222.5004190232203</v>
      </c>
    </row>
    <row r="4170" spans="1:6">
      <c r="A4170" t="s">
        <v>265</v>
      </c>
      <c r="B4170">
        <v>1506</v>
      </c>
      <c r="C4170" t="s">
        <v>268</v>
      </c>
      <c r="D4170">
        <v>2024</v>
      </c>
      <c r="E4170" t="s">
        <v>744</v>
      </c>
      <c r="F4170" s="2">
        <v>5563.5112098885002</v>
      </c>
    </row>
    <row r="4171" spans="1:6">
      <c r="A4171" t="s">
        <v>265</v>
      </c>
      <c r="B4171">
        <v>1506</v>
      </c>
      <c r="C4171" t="s">
        <v>268</v>
      </c>
      <c r="D4171">
        <v>2024</v>
      </c>
      <c r="E4171" t="s">
        <v>740</v>
      </c>
      <c r="F4171" s="2">
        <v>2569.6126019384801</v>
      </c>
    </row>
    <row r="4172" spans="1:6">
      <c r="A4172" t="s">
        <v>265</v>
      </c>
      <c r="B4172">
        <v>1508</v>
      </c>
      <c r="C4172" t="s">
        <v>270</v>
      </c>
      <c r="D4172">
        <v>2009</v>
      </c>
      <c r="E4172" t="s">
        <v>742</v>
      </c>
      <c r="F4172" s="2">
        <v>15066.2433544995</v>
      </c>
    </row>
    <row r="4173" spans="1:6">
      <c r="A4173" t="s">
        <v>265</v>
      </c>
      <c r="B4173">
        <v>1508</v>
      </c>
      <c r="C4173" t="s">
        <v>270</v>
      </c>
      <c r="D4173">
        <v>2011</v>
      </c>
      <c r="E4173" t="s">
        <v>744</v>
      </c>
      <c r="F4173" s="2">
        <v>9445.0071915683802</v>
      </c>
    </row>
    <row r="4174" spans="1:6">
      <c r="A4174" t="s">
        <v>265</v>
      </c>
      <c r="B4174">
        <v>1508</v>
      </c>
      <c r="C4174" t="s">
        <v>270</v>
      </c>
      <c r="D4174">
        <v>2011</v>
      </c>
      <c r="E4174" t="s">
        <v>740</v>
      </c>
      <c r="F4174" s="2">
        <v>16036.358574001601</v>
      </c>
    </row>
    <row r="4175" spans="1:6">
      <c r="A4175" t="s">
        <v>265</v>
      </c>
      <c r="B4175">
        <v>1508</v>
      </c>
      <c r="C4175" t="s">
        <v>270</v>
      </c>
      <c r="D4175">
        <v>2013</v>
      </c>
      <c r="E4175" t="s">
        <v>738</v>
      </c>
      <c r="F4175" s="2">
        <v>49925.434062</v>
      </c>
    </row>
    <row r="4176" spans="1:6">
      <c r="A4176" t="s">
        <v>265</v>
      </c>
      <c r="B4176">
        <v>1508</v>
      </c>
      <c r="C4176" t="s">
        <v>270</v>
      </c>
      <c r="D4176">
        <v>2013</v>
      </c>
      <c r="E4176" t="s">
        <v>739</v>
      </c>
      <c r="F4176" s="2">
        <v>7483.4887779058099</v>
      </c>
    </row>
    <row r="4177" spans="1:6">
      <c r="A4177" t="s">
        <v>265</v>
      </c>
      <c r="B4177">
        <v>1508</v>
      </c>
      <c r="C4177" t="s">
        <v>270</v>
      </c>
      <c r="D4177">
        <v>2013</v>
      </c>
      <c r="E4177" t="s">
        <v>741</v>
      </c>
      <c r="F4177" s="2">
        <v>96253.254187719198</v>
      </c>
    </row>
    <row r="4178" spans="1:6">
      <c r="A4178" t="s">
        <v>265</v>
      </c>
      <c r="B4178">
        <v>1508</v>
      </c>
      <c r="C4178" t="s">
        <v>270</v>
      </c>
      <c r="D4178">
        <v>2015</v>
      </c>
      <c r="E4178" t="s">
        <v>743</v>
      </c>
      <c r="F4178" s="2">
        <v>0</v>
      </c>
    </row>
    <row r="4179" spans="1:6">
      <c r="A4179" t="s">
        <v>265</v>
      </c>
      <c r="B4179">
        <v>1508</v>
      </c>
      <c r="C4179" t="s">
        <v>270</v>
      </c>
      <c r="D4179">
        <v>2016</v>
      </c>
      <c r="E4179" t="s">
        <v>738</v>
      </c>
      <c r="F4179" s="2">
        <v>55155.065843999997</v>
      </c>
    </row>
    <row r="4180" spans="1:6">
      <c r="A4180" t="s">
        <v>265</v>
      </c>
      <c r="B4180">
        <v>1508</v>
      </c>
      <c r="C4180" t="s">
        <v>270</v>
      </c>
      <c r="D4180">
        <v>2016</v>
      </c>
      <c r="E4180" t="s">
        <v>739</v>
      </c>
      <c r="F4180" s="2">
        <v>7205.0064514415299</v>
      </c>
    </row>
    <row r="4181" spans="1:6">
      <c r="A4181" t="s">
        <v>265</v>
      </c>
      <c r="B4181">
        <v>1508</v>
      </c>
      <c r="C4181" t="s">
        <v>270</v>
      </c>
      <c r="D4181">
        <v>2016</v>
      </c>
      <c r="E4181" t="s">
        <v>741</v>
      </c>
      <c r="F4181" s="2">
        <v>90053.783809818706</v>
      </c>
    </row>
    <row r="4182" spans="1:6">
      <c r="A4182" t="s">
        <v>265</v>
      </c>
      <c r="B4182">
        <v>1508</v>
      </c>
      <c r="C4182" t="s">
        <v>270</v>
      </c>
      <c r="D4182">
        <v>2017</v>
      </c>
      <c r="E4182" t="s">
        <v>736</v>
      </c>
      <c r="F4182" s="2">
        <v>10318.084992046401</v>
      </c>
    </row>
    <row r="4183" spans="1:6">
      <c r="A4183" t="s">
        <v>265</v>
      </c>
      <c r="B4183">
        <v>1508</v>
      </c>
      <c r="C4183" t="s">
        <v>270</v>
      </c>
      <c r="D4183">
        <v>2017</v>
      </c>
      <c r="E4183" t="s">
        <v>737</v>
      </c>
      <c r="F4183" s="2">
        <v>10569.705598205899</v>
      </c>
    </row>
    <row r="4184" spans="1:6">
      <c r="A4184" t="s">
        <v>265</v>
      </c>
      <c r="B4184">
        <v>1508</v>
      </c>
      <c r="C4184" t="s">
        <v>270</v>
      </c>
      <c r="D4184">
        <v>2017</v>
      </c>
      <c r="E4184" t="s">
        <v>744</v>
      </c>
      <c r="F4184" s="2">
        <v>5826.2916321316197</v>
      </c>
    </row>
    <row r="4185" spans="1:6">
      <c r="A4185" t="s">
        <v>265</v>
      </c>
      <c r="B4185">
        <v>1508</v>
      </c>
      <c r="C4185" t="s">
        <v>270</v>
      </c>
      <c r="D4185">
        <v>2017</v>
      </c>
      <c r="E4185" t="s">
        <v>740</v>
      </c>
      <c r="F4185" s="2">
        <v>5793.3328460414896</v>
      </c>
    </row>
    <row r="4186" spans="1:6">
      <c r="A4186" t="s">
        <v>265</v>
      </c>
      <c r="B4186">
        <v>1508</v>
      </c>
      <c r="C4186" t="s">
        <v>270</v>
      </c>
      <c r="D4186">
        <v>2017</v>
      </c>
      <c r="E4186" t="s">
        <v>745</v>
      </c>
      <c r="F4186" s="2">
        <v>78916.909726545506</v>
      </c>
    </row>
    <row r="4187" spans="1:6">
      <c r="A4187" t="s">
        <v>265</v>
      </c>
      <c r="B4187">
        <v>1508</v>
      </c>
      <c r="C4187" t="s">
        <v>270</v>
      </c>
      <c r="D4187">
        <v>2018</v>
      </c>
      <c r="E4187" t="s">
        <v>743</v>
      </c>
      <c r="F4187" s="2">
        <v>0</v>
      </c>
    </row>
    <row r="4188" spans="1:6">
      <c r="A4188" t="s">
        <v>265</v>
      </c>
      <c r="B4188">
        <v>1508</v>
      </c>
      <c r="C4188" t="s">
        <v>270</v>
      </c>
      <c r="D4188">
        <v>2019</v>
      </c>
      <c r="E4188" t="s">
        <v>742</v>
      </c>
      <c r="F4188" s="2">
        <v>13290.2692370644</v>
      </c>
    </row>
    <row r="4189" spans="1:6">
      <c r="A4189" t="s">
        <v>265</v>
      </c>
      <c r="B4189">
        <v>1508</v>
      </c>
      <c r="C4189" t="s">
        <v>270</v>
      </c>
      <c r="D4189">
        <v>2019</v>
      </c>
      <c r="E4189" t="s">
        <v>738</v>
      </c>
      <c r="F4189" s="2">
        <v>54961.216949100002</v>
      </c>
    </row>
    <row r="4190" spans="1:6">
      <c r="A4190" t="s">
        <v>265</v>
      </c>
      <c r="B4190">
        <v>1508</v>
      </c>
      <c r="C4190" t="s">
        <v>270</v>
      </c>
      <c r="D4190">
        <v>2019</v>
      </c>
      <c r="E4190" t="s">
        <v>739</v>
      </c>
      <c r="F4190" s="2">
        <v>6913.7837910855797</v>
      </c>
    </row>
    <row r="4191" spans="1:6">
      <c r="A4191" t="s">
        <v>265</v>
      </c>
      <c r="B4191">
        <v>1508</v>
      </c>
      <c r="C4191" t="s">
        <v>270</v>
      </c>
      <c r="D4191">
        <v>2019</v>
      </c>
      <c r="E4191" t="s">
        <v>741</v>
      </c>
      <c r="F4191" s="2">
        <v>82371.257519475999</v>
      </c>
    </row>
    <row r="4192" spans="1:6">
      <c r="A4192" t="s">
        <v>265</v>
      </c>
      <c r="B4192">
        <v>1508</v>
      </c>
      <c r="C4192" t="s">
        <v>270</v>
      </c>
      <c r="D4192">
        <v>2020</v>
      </c>
      <c r="E4192" t="s">
        <v>736</v>
      </c>
      <c r="F4192" s="2">
        <v>8953.9521654472501</v>
      </c>
    </row>
    <row r="4193" spans="1:6">
      <c r="A4193" t="s">
        <v>265</v>
      </c>
      <c r="B4193">
        <v>1508</v>
      </c>
      <c r="C4193" t="s">
        <v>270</v>
      </c>
      <c r="D4193">
        <v>2020</v>
      </c>
      <c r="E4193" t="s">
        <v>737</v>
      </c>
      <c r="F4193" s="2">
        <v>9905.3035698529802</v>
      </c>
    </row>
    <row r="4194" spans="1:6">
      <c r="A4194" t="s">
        <v>265</v>
      </c>
      <c r="B4194">
        <v>1508</v>
      </c>
      <c r="C4194" t="s">
        <v>270</v>
      </c>
      <c r="D4194">
        <v>2020</v>
      </c>
      <c r="E4194" t="s">
        <v>744</v>
      </c>
      <c r="F4194" s="2">
        <v>7229.4836552973002</v>
      </c>
    </row>
    <row r="4195" spans="1:6">
      <c r="A4195" t="s">
        <v>265</v>
      </c>
      <c r="B4195">
        <v>1508</v>
      </c>
      <c r="C4195" t="s">
        <v>270</v>
      </c>
      <c r="D4195">
        <v>2020</v>
      </c>
      <c r="E4195" t="s">
        <v>745</v>
      </c>
      <c r="F4195" s="2">
        <v>99722.656926820695</v>
      </c>
    </row>
    <row r="4196" spans="1:6">
      <c r="A4196" t="s">
        <v>265</v>
      </c>
      <c r="B4196">
        <v>1508</v>
      </c>
      <c r="C4196" t="s">
        <v>270</v>
      </c>
      <c r="D4196">
        <v>2021</v>
      </c>
      <c r="E4196" t="s">
        <v>743</v>
      </c>
      <c r="F4196" s="2">
        <v>0</v>
      </c>
    </row>
    <row r="4197" spans="1:6">
      <c r="A4197" t="s">
        <v>265</v>
      </c>
      <c r="B4197">
        <v>1508</v>
      </c>
      <c r="C4197" t="s">
        <v>270</v>
      </c>
      <c r="D4197">
        <v>2022</v>
      </c>
      <c r="E4197" t="s">
        <v>742</v>
      </c>
      <c r="F4197" s="2">
        <v>15007.656185100799</v>
      </c>
    </row>
    <row r="4198" spans="1:6">
      <c r="A4198" t="s">
        <v>265</v>
      </c>
      <c r="B4198">
        <v>1508</v>
      </c>
      <c r="C4198" t="s">
        <v>270</v>
      </c>
      <c r="D4198">
        <v>2022</v>
      </c>
      <c r="E4198" t="s">
        <v>741</v>
      </c>
      <c r="F4198" s="2">
        <v>76784.042896325103</v>
      </c>
    </row>
    <row r="4199" spans="1:6">
      <c r="A4199" t="s">
        <v>265</v>
      </c>
      <c r="B4199">
        <v>1508</v>
      </c>
      <c r="C4199" t="s">
        <v>270</v>
      </c>
      <c r="D4199">
        <v>2023</v>
      </c>
      <c r="E4199" t="s">
        <v>736</v>
      </c>
      <c r="F4199" s="2">
        <v>7724.2987145285697</v>
      </c>
    </row>
    <row r="4200" spans="1:6">
      <c r="A4200" t="s">
        <v>265</v>
      </c>
      <c r="B4200">
        <v>1508</v>
      </c>
      <c r="C4200" t="s">
        <v>270</v>
      </c>
      <c r="D4200">
        <v>2023</v>
      </c>
      <c r="E4200" t="s">
        <v>737</v>
      </c>
      <c r="F4200" s="2">
        <v>8947.2896106889293</v>
      </c>
    </row>
    <row r="4201" spans="1:6">
      <c r="A4201" t="s">
        <v>265</v>
      </c>
      <c r="B4201">
        <v>1508</v>
      </c>
      <c r="C4201" t="s">
        <v>270</v>
      </c>
      <c r="D4201">
        <v>2024</v>
      </c>
      <c r="E4201" t="s">
        <v>740</v>
      </c>
      <c r="F4201" s="2">
        <v>3547.4990564833302</v>
      </c>
    </row>
    <row r="4202" spans="1:6">
      <c r="A4202" t="s">
        <v>265</v>
      </c>
      <c r="B4202">
        <v>1511</v>
      </c>
      <c r="C4202" t="s">
        <v>272</v>
      </c>
      <c r="D4202">
        <v>2009</v>
      </c>
      <c r="E4202" t="s">
        <v>744</v>
      </c>
      <c r="F4202" s="2">
        <v>3569.1155239999998</v>
      </c>
    </row>
    <row r="4203" spans="1:6">
      <c r="A4203" t="s">
        <v>265</v>
      </c>
      <c r="B4203">
        <v>1511</v>
      </c>
      <c r="C4203" t="s">
        <v>272</v>
      </c>
      <c r="D4203">
        <v>2009</v>
      </c>
      <c r="E4203" t="s">
        <v>745</v>
      </c>
      <c r="F4203" s="2">
        <v>7245.6228888065998</v>
      </c>
    </row>
    <row r="4204" spans="1:6">
      <c r="A4204" t="s">
        <v>265</v>
      </c>
      <c r="B4204">
        <v>1511</v>
      </c>
      <c r="C4204" t="s">
        <v>272</v>
      </c>
      <c r="D4204">
        <v>2011</v>
      </c>
      <c r="E4204" t="s">
        <v>738</v>
      </c>
      <c r="F4204" s="2">
        <v>0</v>
      </c>
    </row>
    <row r="4205" spans="1:6">
      <c r="A4205" t="s">
        <v>265</v>
      </c>
      <c r="B4205">
        <v>1511</v>
      </c>
      <c r="C4205" t="s">
        <v>272</v>
      </c>
      <c r="D4205">
        <v>2011</v>
      </c>
      <c r="E4205" t="s">
        <v>739</v>
      </c>
      <c r="F4205" s="2">
        <v>9287.0530756520402</v>
      </c>
    </row>
    <row r="4206" spans="1:6">
      <c r="A4206" t="s">
        <v>265</v>
      </c>
      <c r="B4206">
        <v>1511</v>
      </c>
      <c r="C4206" t="s">
        <v>272</v>
      </c>
      <c r="D4206">
        <v>2011</v>
      </c>
      <c r="E4206" t="s">
        <v>741</v>
      </c>
      <c r="F4206" s="2">
        <v>4095.39779977955</v>
      </c>
    </row>
    <row r="4207" spans="1:6">
      <c r="A4207" t="s">
        <v>265</v>
      </c>
      <c r="B4207">
        <v>1511</v>
      </c>
      <c r="C4207" t="s">
        <v>272</v>
      </c>
      <c r="D4207">
        <v>2013</v>
      </c>
      <c r="E4207" t="s">
        <v>743</v>
      </c>
      <c r="F4207" s="2">
        <v>0</v>
      </c>
    </row>
    <row r="4208" spans="1:6">
      <c r="A4208" t="s">
        <v>265</v>
      </c>
      <c r="B4208">
        <v>1511</v>
      </c>
      <c r="C4208" t="s">
        <v>272</v>
      </c>
      <c r="D4208">
        <v>2015</v>
      </c>
      <c r="E4208" t="s">
        <v>736</v>
      </c>
      <c r="F4208" s="2">
        <v>945.42491942853496</v>
      </c>
    </row>
    <row r="4209" spans="1:6">
      <c r="A4209" t="s">
        <v>265</v>
      </c>
      <c r="B4209">
        <v>1511</v>
      </c>
      <c r="C4209" t="s">
        <v>272</v>
      </c>
      <c r="D4209">
        <v>2015</v>
      </c>
      <c r="E4209" t="s">
        <v>737</v>
      </c>
      <c r="F4209" s="2">
        <v>534.25014437533503</v>
      </c>
    </row>
    <row r="4210" spans="1:6">
      <c r="A4210" t="s">
        <v>265</v>
      </c>
      <c r="B4210">
        <v>1511</v>
      </c>
      <c r="C4210" t="s">
        <v>272</v>
      </c>
      <c r="D4210">
        <v>2015</v>
      </c>
      <c r="E4210" t="s">
        <v>744</v>
      </c>
      <c r="F4210" s="2">
        <v>2406.1458121179999</v>
      </c>
    </row>
    <row r="4211" spans="1:6">
      <c r="A4211" t="s">
        <v>265</v>
      </c>
      <c r="B4211">
        <v>1511</v>
      </c>
      <c r="C4211" t="s">
        <v>272</v>
      </c>
      <c r="D4211">
        <v>2015</v>
      </c>
      <c r="E4211" t="s">
        <v>740</v>
      </c>
      <c r="F4211" s="2">
        <v>1367.42536936734</v>
      </c>
    </row>
    <row r="4212" spans="1:6">
      <c r="A4212" t="s">
        <v>265</v>
      </c>
      <c r="B4212">
        <v>1511</v>
      </c>
      <c r="C4212" t="s">
        <v>272</v>
      </c>
      <c r="D4212">
        <v>2015</v>
      </c>
      <c r="E4212" t="s">
        <v>745</v>
      </c>
      <c r="F4212" s="2">
        <v>7245.6228888065998</v>
      </c>
    </row>
    <row r="4213" spans="1:6">
      <c r="A4213" t="s">
        <v>265</v>
      </c>
      <c r="B4213">
        <v>1511</v>
      </c>
      <c r="C4213" t="s">
        <v>272</v>
      </c>
      <c r="D4213">
        <v>2016</v>
      </c>
      <c r="E4213" t="s">
        <v>743</v>
      </c>
      <c r="F4213" s="2">
        <v>0</v>
      </c>
    </row>
    <row r="4214" spans="1:6">
      <c r="A4214" t="s">
        <v>265</v>
      </c>
      <c r="B4214">
        <v>1511</v>
      </c>
      <c r="C4214" t="s">
        <v>272</v>
      </c>
      <c r="D4214">
        <v>2017</v>
      </c>
      <c r="E4214" t="s">
        <v>742</v>
      </c>
      <c r="F4214" s="2">
        <v>4710.9517289724099</v>
      </c>
    </row>
    <row r="4215" spans="1:6">
      <c r="A4215" t="s">
        <v>265</v>
      </c>
      <c r="B4215">
        <v>1511</v>
      </c>
      <c r="C4215" t="s">
        <v>272</v>
      </c>
      <c r="D4215">
        <v>2017</v>
      </c>
      <c r="E4215" t="s">
        <v>741</v>
      </c>
      <c r="F4215" s="2">
        <v>3557.9447760636799</v>
      </c>
    </row>
    <row r="4216" spans="1:6">
      <c r="A4216" t="s">
        <v>265</v>
      </c>
      <c r="B4216">
        <v>1511</v>
      </c>
      <c r="C4216" t="s">
        <v>272</v>
      </c>
      <c r="D4216">
        <v>2018</v>
      </c>
      <c r="E4216" t="s">
        <v>736</v>
      </c>
      <c r="F4216" s="2">
        <v>822.96276159647698</v>
      </c>
    </row>
    <row r="4217" spans="1:6">
      <c r="A4217" t="s">
        <v>265</v>
      </c>
      <c r="B4217">
        <v>1511</v>
      </c>
      <c r="C4217" t="s">
        <v>272</v>
      </c>
      <c r="D4217">
        <v>2018</v>
      </c>
      <c r="E4217" t="s">
        <v>737</v>
      </c>
      <c r="F4217" s="2">
        <v>515.439488426362</v>
      </c>
    </row>
    <row r="4218" spans="1:6">
      <c r="A4218" t="s">
        <v>265</v>
      </c>
      <c r="B4218">
        <v>1511</v>
      </c>
      <c r="C4218" t="s">
        <v>272</v>
      </c>
      <c r="D4218">
        <v>2018</v>
      </c>
      <c r="E4218" t="s">
        <v>740</v>
      </c>
      <c r="F4218" s="2">
        <v>1583.0051742954499</v>
      </c>
    </row>
    <row r="4219" spans="1:6">
      <c r="A4219" t="s">
        <v>265</v>
      </c>
      <c r="B4219">
        <v>1511</v>
      </c>
      <c r="C4219" t="s">
        <v>272</v>
      </c>
      <c r="D4219">
        <v>2018</v>
      </c>
      <c r="E4219" t="s">
        <v>745</v>
      </c>
      <c r="F4219" s="2">
        <v>6193.4749234953197</v>
      </c>
    </row>
    <row r="4220" spans="1:6">
      <c r="A4220" t="s">
        <v>265</v>
      </c>
      <c r="B4220">
        <v>1511</v>
      </c>
      <c r="C4220" t="s">
        <v>272</v>
      </c>
      <c r="D4220">
        <v>2019</v>
      </c>
      <c r="E4220" t="s">
        <v>743</v>
      </c>
      <c r="F4220" s="2">
        <v>0</v>
      </c>
    </row>
    <row r="4221" spans="1:6">
      <c r="A4221" t="s">
        <v>265</v>
      </c>
      <c r="B4221">
        <v>1511</v>
      </c>
      <c r="C4221" t="s">
        <v>272</v>
      </c>
      <c r="D4221">
        <v>2020</v>
      </c>
      <c r="E4221" t="s">
        <v>742</v>
      </c>
      <c r="F4221" s="2">
        <v>2740.0247918607001</v>
      </c>
    </row>
    <row r="4222" spans="1:6">
      <c r="A4222" t="s">
        <v>265</v>
      </c>
      <c r="B4222">
        <v>1511</v>
      </c>
      <c r="C4222" t="s">
        <v>272</v>
      </c>
      <c r="D4222">
        <v>2021</v>
      </c>
      <c r="E4222" t="s">
        <v>736</v>
      </c>
      <c r="F4222" s="2">
        <v>691.95988538977804</v>
      </c>
    </row>
    <row r="4223" spans="1:6">
      <c r="A4223" t="s">
        <v>265</v>
      </c>
      <c r="B4223">
        <v>1511</v>
      </c>
      <c r="C4223" t="s">
        <v>272</v>
      </c>
      <c r="D4223">
        <v>2021</v>
      </c>
      <c r="E4223" t="s">
        <v>737</v>
      </c>
      <c r="F4223" s="2">
        <v>481.374753203404</v>
      </c>
    </row>
    <row r="4224" spans="1:6">
      <c r="A4224" t="s">
        <v>265</v>
      </c>
      <c r="B4224">
        <v>1511</v>
      </c>
      <c r="C4224" t="s">
        <v>272</v>
      </c>
      <c r="D4224">
        <v>2021</v>
      </c>
      <c r="E4224" t="s">
        <v>738</v>
      </c>
      <c r="F4224" s="2">
        <v>0</v>
      </c>
    </row>
    <row r="4225" spans="1:6">
      <c r="A4225" t="s">
        <v>265</v>
      </c>
      <c r="B4225">
        <v>1511</v>
      </c>
      <c r="C4225" t="s">
        <v>272</v>
      </c>
      <c r="D4225">
        <v>2021</v>
      </c>
      <c r="E4225" t="s">
        <v>739</v>
      </c>
      <c r="F4225" s="2">
        <v>9052.3722164192095</v>
      </c>
    </row>
    <row r="4226" spans="1:6">
      <c r="A4226" t="s">
        <v>265</v>
      </c>
      <c r="B4226">
        <v>1511</v>
      </c>
      <c r="C4226" t="s">
        <v>272</v>
      </c>
      <c r="D4226">
        <v>2021</v>
      </c>
      <c r="E4226" t="s">
        <v>740</v>
      </c>
      <c r="F4226" s="2">
        <v>1271.05825804144</v>
      </c>
    </row>
    <row r="4227" spans="1:6">
      <c r="A4227" t="s">
        <v>265</v>
      </c>
      <c r="B4227">
        <v>1511</v>
      </c>
      <c r="C4227" t="s">
        <v>272</v>
      </c>
      <c r="D4227">
        <v>2022</v>
      </c>
      <c r="E4227" t="s">
        <v>744</v>
      </c>
      <c r="F4227" s="2">
        <v>1557.974614</v>
      </c>
    </row>
    <row r="4228" spans="1:6">
      <c r="A4228" t="s">
        <v>265</v>
      </c>
      <c r="B4228">
        <v>1511</v>
      </c>
      <c r="C4228" t="s">
        <v>272</v>
      </c>
      <c r="D4228">
        <v>2023</v>
      </c>
      <c r="E4228" t="s">
        <v>742</v>
      </c>
      <c r="F4228" s="2">
        <v>3110.4164090249301</v>
      </c>
    </row>
    <row r="4229" spans="1:6">
      <c r="A4229" t="s">
        <v>265</v>
      </c>
      <c r="B4229">
        <v>1511</v>
      </c>
      <c r="C4229" t="s">
        <v>272</v>
      </c>
      <c r="D4229">
        <v>2024</v>
      </c>
      <c r="E4229" t="s">
        <v>739</v>
      </c>
      <c r="F4229" s="2">
        <v>8302.3370399298201</v>
      </c>
    </row>
    <row r="4230" spans="1:6">
      <c r="A4230" t="s">
        <v>265</v>
      </c>
      <c r="B4230">
        <v>1511</v>
      </c>
      <c r="C4230" t="s">
        <v>272</v>
      </c>
      <c r="D4230">
        <v>2024</v>
      </c>
      <c r="E4230" t="s">
        <v>740</v>
      </c>
      <c r="F4230" s="2">
        <v>1425.3728221245699</v>
      </c>
    </row>
    <row r="4231" spans="1:6">
      <c r="A4231" t="s">
        <v>265</v>
      </c>
      <c r="B4231">
        <v>1511</v>
      </c>
      <c r="C4231" t="s">
        <v>272</v>
      </c>
      <c r="D4231">
        <v>2024</v>
      </c>
      <c r="E4231" t="s">
        <v>741</v>
      </c>
      <c r="F4231" s="2">
        <v>3206.91976317233</v>
      </c>
    </row>
    <row r="4232" spans="1:6">
      <c r="A4232" t="s">
        <v>265</v>
      </c>
      <c r="B4232">
        <v>1514</v>
      </c>
      <c r="C4232" t="s">
        <v>274</v>
      </c>
      <c r="D4232">
        <v>2009</v>
      </c>
      <c r="E4232" t="s">
        <v>744</v>
      </c>
      <c r="F4232" s="2">
        <v>0</v>
      </c>
    </row>
    <row r="4233" spans="1:6">
      <c r="A4233" t="s">
        <v>265</v>
      </c>
      <c r="B4233">
        <v>1514</v>
      </c>
      <c r="C4233" t="s">
        <v>274</v>
      </c>
      <c r="D4233">
        <v>2009</v>
      </c>
      <c r="E4233" t="s">
        <v>739</v>
      </c>
      <c r="F4233" s="2">
        <v>3148.8103716553801</v>
      </c>
    </row>
    <row r="4234" spans="1:6">
      <c r="A4234" t="s">
        <v>265</v>
      </c>
      <c r="B4234">
        <v>1514</v>
      </c>
      <c r="C4234" t="s">
        <v>274</v>
      </c>
      <c r="D4234">
        <v>2009</v>
      </c>
      <c r="E4234" t="s">
        <v>740</v>
      </c>
      <c r="F4234" s="2">
        <v>339.06672676066898</v>
      </c>
    </row>
    <row r="4235" spans="1:6">
      <c r="A4235" t="s">
        <v>265</v>
      </c>
      <c r="B4235">
        <v>1514</v>
      </c>
      <c r="C4235" t="s">
        <v>274</v>
      </c>
      <c r="D4235">
        <v>2011</v>
      </c>
      <c r="E4235" t="s">
        <v>742</v>
      </c>
      <c r="F4235" s="2">
        <v>845.181264254805</v>
      </c>
    </row>
    <row r="4236" spans="1:6">
      <c r="A4236" t="s">
        <v>265</v>
      </c>
      <c r="B4236">
        <v>1514</v>
      </c>
      <c r="C4236" t="s">
        <v>274</v>
      </c>
      <c r="D4236">
        <v>2011</v>
      </c>
      <c r="E4236" t="s">
        <v>738</v>
      </c>
      <c r="F4236" s="2">
        <v>0</v>
      </c>
    </row>
    <row r="4237" spans="1:6">
      <c r="A4237" t="s">
        <v>265</v>
      </c>
      <c r="B4237">
        <v>1514</v>
      </c>
      <c r="C4237" t="s">
        <v>274</v>
      </c>
      <c r="D4237">
        <v>2011</v>
      </c>
      <c r="E4237" t="s">
        <v>743</v>
      </c>
      <c r="F4237" s="2">
        <v>0</v>
      </c>
    </row>
    <row r="4238" spans="1:6">
      <c r="A4238" t="s">
        <v>265</v>
      </c>
      <c r="B4238">
        <v>1514</v>
      </c>
      <c r="C4238" t="s">
        <v>274</v>
      </c>
      <c r="D4238">
        <v>2011</v>
      </c>
      <c r="E4238" t="s">
        <v>741</v>
      </c>
      <c r="F4238" s="2">
        <v>2506.1035333525701</v>
      </c>
    </row>
    <row r="4239" spans="1:6">
      <c r="A4239" t="s">
        <v>265</v>
      </c>
      <c r="B4239">
        <v>1514</v>
      </c>
      <c r="C4239" t="s">
        <v>274</v>
      </c>
      <c r="D4239">
        <v>2013</v>
      </c>
      <c r="E4239" t="s">
        <v>736</v>
      </c>
      <c r="F4239" s="2">
        <v>324.80636025148499</v>
      </c>
    </row>
    <row r="4240" spans="1:6">
      <c r="A4240" t="s">
        <v>265</v>
      </c>
      <c r="B4240">
        <v>1514</v>
      </c>
      <c r="C4240" t="s">
        <v>274</v>
      </c>
      <c r="D4240">
        <v>2013</v>
      </c>
      <c r="E4240" t="s">
        <v>737</v>
      </c>
      <c r="F4240" s="2">
        <v>514.86107479309499</v>
      </c>
    </row>
    <row r="4241" spans="1:6">
      <c r="A4241" t="s">
        <v>265</v>
      </c>
      <c r="B4241">
        <v>1514</v>
      </c>
      <c r="C4241" t="s">
        <v>274</v>
      </c>
      <c r="D4241">
        <v>2013</v>
      </c>
      <c r="E4241" t="s">
        <v>745</v>
      </c>
      <c r="F4241" s="2">
        <v>17391.297537979699</v>
      </c>
    </row>
    <row r="4242" spans="1:6">
      <c r="A4242" t="s">
        <v>265</v>
      </c>
      <c r="B4242">
        <v>1514</v>
      </c>
      <c r="C4242" t="s">
        <v>274</v>
      </c>
      <c r="D4242">
        <v>2015</v>
      </c>
      <c r="E4242" t="s">
        <v>742</v>
      </c>
      <c r="F4242" s="2">
        <v>1303.12569462032</v>
      </c>
    </row>
    <row r="4243" spans="1:6">
      <c r="A4243" t="s">
        <v>265</v>
      </c>
      <c r="B4243">
        <v>1514</v>
      </c>
      <c r="C4243" t="s">
        <v>274</v>
      </c>
      <c r="D4243">
        <v>2015</v>
      </c>
      <c r="E4243" t="s">
        <v>739</v>
      </c>
      <c r="F4243" s="2">
        <v>2318.5720635879202</v>
      </c>
    </row>
    <row r="4244" spans="1:6">
      <c r="A4244" t="s">
        <v>265</v>
      </c>
      <c r="B4244">
        <v>1514</v>
      </c>
      <c r="C4244" t="s">
        <v>274</v>
      </c>
      <c r="D4244">
        <v>2016</v>
      </c>
      <c r="E4244" t="s">
        <v>736</v>
      </c>
      <c r="F4244" s="2">
        <v>316.46467939240699</v>
      </c>
    </row>
    <row r="4245" spans="1:6">
      <c r="A4245" t="s">
        <v>265</v>
      </c>
      <c r="B4245">
        <v>1514</v>
      </c>
      <c r="C4245" t="s">
        <v>274</v>
      </c>
      <c r="D4245">
        <v>2016</v>
      </c>
      <c r="E4245" t="s">
        <v>737</v>
      </c>
      <c r="F4245" s="2">
        <v>477.16360546873</v>
      </c>
    </row>
    <row r="4246" spans="1:6">
      <c r="A4246" t="s">
        <v>265</v>
      </c>
      <c r="B4246">
        <v>1514</v>
      </c>
      <c r="C4246" t="s">
        <v>274</v>
      </c>
      <c r="D4246">
        <v>2016</v>
      </c>
      <c r="E4246" t="s">
        <v>740</v>
      </c>
      <c r="F4246" s="2">
        <v>199.94287218808299</v>
      </c>
    </row>
    <row r="4247" spans="1:6">
      <c r="A4247" t="s">
        <v>265</v>
      </c>
      <c r="B4247">
        <v>1514</v>
      </c>
      <c r="C4247" t="s">
        <v>274</v>
      </c>
      <c r="D4247">
        <v>2016</v>
      </c>
      <c r="E4247" t="s">
        <v>745</v>
      </c>
      <c r="F4247" s="2">
        <v>17391.297537979699</v>
      </c>
    </row>
    <row r="4248" spans="1:6">
      <c r="A4248" t="s">
        <v>265</v>
      </c>
      <c r="B4248">
        <v>1514</v>
      </c>
      <c r="C4248" t="s">
        <v>274</v>
      </c>
      <c r="D4248">
        <v>2017</v>
      </c>
      <c r="E4248" t="s">
        <v>743</v>
      </c>
      <c r="F4248" s="2">
        <v>0</v>
      </c>
    </row>
    <row r="4249" spans="1:6">
      <c r="A4249" t="s">
        <v>265</v>
      </c>
      <c r="B4249">
        <v>1514</v>
      </c>
      <c r="C4249" t="s">
        <v>274</v>
      </c>
      <c r="D4249">
        <v>2018</v>
      </c>
      <c r="E4249" t="s">
        <v>742</v>
      </c>
      <c r="F4249" s="2">
        <v>946.983138003053</v>
      </c>
    </row>
    <row r="4250" spans="1:6">
      <c r="A4250" t="s">
        <v>265</v>
      </c>
      <c r="B4250">
        <v>1514</v>
      </c>
      <c r="C4250" t="s">
        <v>274</v>
      </c>
      <c r="D4250">
        <v>2018</v>
      </c>
      <c r="E4250" t="s">
        <v>738</v>
      </c>
      <c r="F4250" s="2">
        <v>0</v>
      </c>
    </row>
    <row r="4251" spans="1:6">
      <c r="A4251" t="s">
        <v>265</v>
      </c>
      <c r="B4251">
        <v>1514</v>
      </c>
      <c r="C4251" t="s">
        <v>274</v>
      </c>
      <c r="D4251">
        <v>2019</v>
      </c>
      <c r="E4251" t="s">
        <v>736</v>
      </c>
      <c r="F4251" s="2">
        <v>307.94912687977597</v>
      </c>
    </row>
    <row r="4252" spans="1:6">
      <c r="A4252" t="s">
        <v>265</v>
      </c>
      <c r="B4252">
        <v>1514</v>
      </c>
      <c r="C4252" t="s">
        <v>274</v>
      </c>
      <c r="D4252">
        <v>2019</v>
      </c>
      <c r="E4252" t="s">
        <v>737</v>
      </c>
      <c r="F4252" s="2">
        <v>382.01108433296002</v>
      </c>
    </row>
    <row r="4253" spans="1:6">
      <c r="A4253" t="s">
        <v>265</v>
      </c>
      <c r="B4253">
        <v>1514</v>
      </c>
      <c r="C4253" t="s">
        <v>274</v>
      </c>
      <c r="D4253">
        <v>2019</v>
      </c>
      <c r="E4253" t="s">
        <v>744</v>
      </c>
      <c r="F4253" s="2">
        <v>0</v>
      </c>
    </row>
    <row r="4254" spans="1:6">
      <c r="A4254" t="s">
        <v>265</v>
      </c>
      <c r="B4254">
        <v>1514</v>
      </c>
      <c r="C4254" t="s">
        <v>274</v>
      </c>
      <c r="D4254">
        <v>2019</v>
      </c>
      <c r="E4254" t="s">
        <v>740</v>
      </c>
      <c r="F4254" s="2">
        <v>165.71064639238801</v>
      </c>
    </row>
    <row r="4255" spans="1:6">
      <c r="A4255" t="s">
        <v>265</v>
      </c>
      <c r="B4255">
        <v>1514</v>
      </c>
      <c r="C4255" t="s">
        <v>274</v>
      </c>
      <c r="D4255">
        <v>2019</v>
      </c>
      <c r="E4255" t="s">
        <v>745</v>
      </c>
      <c r="F4255" s="2">
        <v>17657.695305978501</v>
      </c>
    </row>
    <row r="4256" spans="1:6">
      <c r="A4256" t="s">
        <v>265</v>
      </c>
      <c r="B4256">
        <v>1514</v>
      </c>
      <c r="C4256" t="s">
        <v>274</v>
      </c>
      <c r="D4256">
        <v>2020</v>
      </c>
      <c r="E4256" t="s">
        <v>743</v>
      </c>
      <c r="F4256" s="2">
        <v>0</v>
      </c>
    </row>
    <row r="4257" spans="1:6">
      <c r="A4257" t="s">
        <v>265</v>
      </c>
      <c r="B4257">
        <v>1514</v>
      </c>
      <c r="C4257" t="s">
        <v>274</v>
      </c>
      <c r="D4257">
        <v>2021</v>
      </c>
      <c r="E4257" t="s">
        <v>742</v>
      </c>
      <c r="F4257" s="2">
        <v>1364.48483495452</v>
      </c>
    </row>
    <row r="4258" spans="1:6">
      <c r="A4258" t="s">
        <v>265</v>
      </c>
      <c r="B4258">
        <v>1514</v>
      </c>
      <c r="C4258" t="s">
        <v>274</v>
      </c>
      <c r="D4258">
        <v>2021</v>
      </c>
      <c r="E4258" t="s">
        <v>738</v>
      </c>
      <c r="F4258" s="2">
        <v>0</v>
      </c>
    </row>
    <row r="4259" spans="1:6">
      <c r="A4259" t="s">
        <v>265</v>
      </c>
      <c r="B4259">
        <v>1514</v>
      </c>
      <c r="C4259" t="s">
        <v>274</v>
      </c>
      <c r="D4259">
        <v>2021</v>
      </c>
      <c r="E4259" t="s">
        <v>741</v>
      </c>
      <c r="F4259" s="2">
        <v>2085.9708346120601</v>
      </c>
    </row>
    <row r="4260" spans="1:6">
      <c r="A4260" t="s">
        <v>265</v>
      </c>
      <c r="B4260">
        <v>1514</v>
      </c>
      <c r="C4260" t="s">
        <v>274</v>
      </c>
      <c r="D4260">
        <v>2022</v>
      </c>
      <c r="E4260" t="s">
        <v>736</v>
      </c>
      <c r="F4260" s="2">
        <v>341.580049489141</v>
      </c>
    </row>
    <row r="4261" spans="1:6">
      <c r="A4261" t="s">
        <v>265</v>
      </c>
      <c r="B4261">
        <v>1514</v>
      </c>
      <c r="C4261" t="s">
        <v>274</v>
      </c>
      <c r="D4261">
        <v>2022</v>
      </c>
      <c r="E4261" t="s">
        <v>737</v>
      </c>
      <c r="F4261" s="2">
        <v>351.22423116645899</v>
      </c>
    </row>
    <row r="4262" spans="1:6">
      <c r="A4262" t="s">
        <v>265</v>
      </c>
      <c r="B4262">
        <v>1514</v>
      </c>
      <c r="C4262" t="s">
        <v>274</v>
      </c>
      <c r="D4262">
        <v>2022</v>
      </c>
      <c r="E4262" t="s">
        <v>744</v>
      </c>
      <c r="F4262" s="2">
        <v>0</v>
      </c>
    </row>
    <row r="4263" spans="1:6">
      <c r="A4263" t="s">
        <v>265</v>
      </c>
      <c r="B4263">
        <v>1514</v>
      </c>
      <c r="C4263" t="s">
        <v>274</v>
      </c>
      <c r="D4263">
        <v>2022</v>
      </c>
      <c r="E4263" t="s">
        <v>739</v>
      </c>
      <c r="F4263" s="2">
        <v>2044.54657057855</v>
      </c>
    </row>
    <row r="4264" spans="1:6">
      <c r="A4264" t="s">
        <v>265</v>
      </c>
      <c r="B4264">
        <v>1514</v>
      </c>
      <c r="C4264" t="s">
        <v>274</v>
      </c>
      <c r="D4264">
        <v>2022</v>
      </c>
      <c r="E4264" t="s">
        <v>740</v>
      </c>
      <c r="F4264" s="2">
        <v>171.381818676623</v>
      </c>
    </row>
    <row r="4265" spans="1:6">
      <c r="A4265" t="s">
        <v>265</v>
      </c>
      <c r="B4265">
        <v>1514</v>
      </c>
      <c r="C4265" t="s">
        <v>274</v>
      </c>
      <c r="D4265">
        <v>2024</v>
      </c>
      <c r="E4265" t="s">
        <v>742</v>
      </c>
      <c r="F4265" s="2">
        <v>994.985348148718</v>
      </c>
    </row>
    <row r="4266" spans="1:6">
      <c r="A4266" t="s">
        <v>265</v>
      </c>
      <c r="B4266">
        <v>1514</v>
      </c>
      <c r="C4266" t="s">
        <v>274</v>
      </c>
      <c r="D4266">
        <v>2024</v>
      </c>
      <c r="E4266" t="s">
        <v>743</v>
      </c>
      <c r="F4266" s="2">
        <v>0</v>
      </c>
    </row>
    <row r="4267" spans="1:6">
      <c r="A4267" t="s">
        <v>265</v>
      </c>
      <c r="B4267">
        <v>1514</v>
      </c>
      <c r="C4267" t="s">
        <v>274</v>
      </c>
      <c r="D4267">
        <v>2024</v>
      </c>
      <c r="E4267" t="s">
        <v>741</v>
      </c>
      <c r="F4267" s="2">
        <v>1868.9874633895299</v>
      </c>
    </row>
    <row r="4268" spans="1:6">
      <c r="A4268" t="s">
        <v>265</v>
      </c>
      <c r="B4268">
        <v>1515</v>
      </c>
      <c r="C4268" t="s">
        <v>276</v>
      </c>
      <c r="D4268">
        <v>2009</v>
      </c>
      <c r="E4268" t="s">
        <v>742</v>
      </c>
      <c r="F4268" s="2">
        <v>1594.3293605445699</v>
      </c>
    </row>
    <row r="4269" spans="1:6">
      <c r="A4269" t="s">
        <v>265</v>
      </c>
      <c r="B4269">
        <v>1515</v>
      </c>
      <c r="C4269" t="s">
        <v>276</v>
      </c>
      <c r="D4269">
        <v>2009</v>
      </c>
      <c r="E4269" t="s">
        <v>743</v>
      </c>
      <c r="F4269" s="2">
        <v>0</v>
      </c>
    </row>
    <row r="4270" spans="1:6">
      <c r="A4270" t="s">
        <v>265</v>
      </c>
      <c r="B4270">
        <v>1515</v>
      </c>
      <c r="C4270" t="s">
        <v>276</v>
      </c>
      <c r="D4270">
        <v>2011</v>
      </c>
      <c r="E4270" t="s">
        <v>744</v>
      </c>
      <c r="F4270" s="2">
        <v>0</v>
      </c>
    </row>
    <row r="4271" spans="1:6">
      <c r="A4271" t="s">
        <v>265</v>
      </c>
      <c r="B4271">
        <v>1515</v>
      </c>
      <c r="C4271" t="s">
        <v>276</v>
      </c>
      <c r="D4271">
        <v>2011</v>
      </c>
      <c r="E4271" t="s">
        <v>745</v>
      </c>
      <c r="F4271" s="2">
        <v>41517.016056139502</v>
      </c>
    </row>
    <row r="4272" spans="1:6">
      <c r="A4272" t="s">
        <v>265</v>
      </c>
      <c r="B4272">
        <v>1515</v>
      </c>
      <c r="C4272" t="s">
        <v>276</v>
      </c>
      <c r="D4272">
        <v>2013</v>
      </c>
      <c r="E4272" t="s">
        <v>738</v>
      </c>
      <c r="F4272" s="2">
        <v>0</v>
      </c>
    </row>
    <row r="4273" spans="1:6">
      <c r="A4273" t="s">
        <v>265</v>
      </c>
      <c r="B4273">
        <v>1515</v>
      </c>
      <c r="C4273" t="s">
        <v>276</v>
      </c>
      <c r="D4273">
        <v>2013</v>
      </c>
      <c r="E4273" t="s">
        <v>739</v>
      </c>
      <c r="F4273" s="2">
        <v>1986.2241944115101</v>
      </c>
    </row>
    <row r="4274" spans="1:6">
      <c r="A4274" t="s">
        <v>265</v>
      </c>
      <c r="B4274">
        <v>1515</v>
      </c>
      <c r="C4274" t="s">
        <v>276</v>
      </c>
      <c r="D4274">
        <v>2013</v>
      </c>
      <c r="E4274" t="s">
        <v>741</v>
      </c>
      <c r="F4274" s="2">
        <v>8929.2489158607004</v>
      </c>
    </row>
    <row r="4275" spans="1:6">
      <c r="A4275" t="s">
        <v>265</v>
      </c>
      <c r="B4275">
        <v>1515</v>
      </c>
      <c r="C4275" t="s">
        <v>276</v>
      </c>
      <c r="D4275">
        <v>2015</v>
      </c>
      <c r="E4275" t="s">
        <v>743</v>
      </c>
      <c r="F4275" s="2">
        <v>0</v>
      </c>
    </row>
    <row r="4276" spans="1:6">
      <c r="A4276" t="s">
        <v>265</v>
      </c>
      <c r="B4276">
        <v>1515</v>
      </c>
      <c r="C4276" t="s">
        <v>276</v>
      </c>
      <c r="D4276">
        <v>2016</v>
      </c>
      <c r="E4276" t="s">
        <v>742</v>
      </c>
      <c r="F4276" s="2">
        <v>2262.65159551137</v>
      </c>
    </row>
    <row r="4277" spans="1:6">
      <c r="A4277" t="s">
        <v>265</v>
      </c>
      <c r="B4277">
        <v>1515</v>
      </c>
      <c r="C4277" t="s">
        <v>276</v>
      </c>
      <c r="D4277">
        <v>2016</v>
      </c>
      <c r="E4277" t="s">
        <v>739</v>
      </c>
      <c r="F4277" s="2">
        <v>2002.47613206642</v>
      </c>
    </row>
    <row r="4278" spans="1:6">
      <c r="A4278" t="s">
        <v>265</v>
      </c>
      <c r="B4278">
        <v>1515</v>
      </c>
      <c r="C4278" t="s">
        <v>276</v>
      </c>
      <c r="D4278">
        <v>2016</v>
      </c>
      <c r="E4278" t="s">
        <v>741</v>
      </c>
      <c r="F4278" s="2">
        <v>8320.0843048835904</v>
      </c>
    </row>
    <row r="4279" spans="1:6">
      <c r="A4279" t="s">
        <v>265</v>
      </c>
      <c r="B4279">
        <v>1515</v>
      </c>
      <c r="C4279" t="s">
        <v>276</v>
      </c>
      <c r="D4279">
        <v>2017</v>
      </c>
      <c r="E4279" t="s">
        <v>736</v>
      </c>
      <c r="F4279" s="2">
        <v>1794.6345789197201</v>
      </c>
    </row>
    <row r="4280" spans="1:6">
      <c r="A4280" t="s">
        <v>265</v>
      </c>
      <c r="B4280">
        <v>1515</v>
      </c>
      <c r="C4280" t="s">
        <v>276</v>
      </c>
      <c r="D4280">
        <v>2017</v>
      </c>
      <c r="E4280" t="s">
        <v>737</v>
      </c>
      <c r="F4280" s="2">
        <v>1883.9998818295301</v>
      </c>
    </row>
    <row r="4281" spans="1:6">
      <c r="A4281" t="s">
        <v>265</v>
      </c>
      <c r="B4281">
        <v>1515</v>
      </c>
      <c r="C4281" t="s">
        <v>276</v>
      </c>
      <c r="D4281">
        <v>2017</v>
      </c>
      <c r="E4281" t="s">
        <v>744</v>
      </c>
      <c r="F4281" s="2">
        <v>279.44925627650002</v>
      </c>
    </row>
    <row r="4282" spans="1:6">
      <c r="A4282" t="s">
        <v>265</v>
      </c>
      <c r="B4282">
        <v>1515</v>
      </c>
      <c r="C4282" t="s">
        <v>276</v>
      </c>
      <c r="D4282">
        <v>2017</v>
      </c>
      <c r="E4282" t="s">
        <v>740</v>
      </c>
      <c r="F4282" s="2">
        <v>664.43416938447001</v>
      </c>
    </row>
    <row r="4283" spans="1:6">
      <c r="A4283" t="s">
        <v>265</v>
      </c>
      <c r="B4283">
        <v>1515</v>
      </c>
      <c r="C4283" t="s">
        <v>276</v>
      </c>
      <c r="D4283">
        <v>2017</v>
      </c>
      <c r="E4283" t="s">
        <v>745</v>
      </c>
      <c r="F4283" s="2">
        <v>44096.926625070198</v>
      </c>
    </row>
    <row r="4284" spans="1:6">
      <c r="A4284" t="s">
        <v>265</v>
      </c>
      <c r="B4284">
        <v>1515</v>
      </c>
      <c r="C4284" t="s">
        <v>276</v>
      </c>
      <c r="D4284">
        <v>2018</v>
      </c>
      <c r="E4284" t="s">
        <v>743</v>
      </c>
      <c r="F4284" s="2">
        <v>0</v>
      </c>
    </row>
    <row r="4285" spans="1:6">
      <c r="A4285" t="s">
        <v>265</v>
      </c>
      <c r="B4285">
        <v>1515</v>
      </c>
      <c r="C4285" t="s">
        <v>276</v>
      </c>
      <c r="D4285">
        <v>2019</v>
      </c>
      <c r="E4285" t="s">
        <v>742</v>
      </c>
      <c r="F4285" s="2">
        <v>2355.8136775353701</v>
      </c>
    </row>
    <row r="4286" spans="1:6">
      <c r="A4286" t="s">
        <v>265</v>
      </c>
      <c r="B4286">
        <v>1515</v>
      </c>
      <c r="C4286" t="s">
        <v>276</v>
      </c>
      <c r="D4286">
        <v>2020</v>
      </c>
      <c r="E4286" t="s">
        <v>736</v>
      </c>
      <c r="F4286" s="2">
        <v>661.63348503469501</v>
      </c>
    </row>
    <row r="4287" spans="1:6">
      <c r="A4287" t="s">
        <v>265</v>
      </c>
      <c r="B4287">
        <v>1515</v>
      </c>
      <c r="C4287" t="s">
        <v>276</v>
      </c>
      <c r="D4287">
        <v>2020</v>
      </c>
      <c r="E4287" t="s">
        <v>737</v>
      </c>
      <c r="F4287" s="2">
        <v>1519.95371702274</v>
      </c>
    </row>
    <row r="4288" spans="1:6">
      <c r="A4288" t="s">
        <v>265</v>
      </c>
      <c r="B4288">
        <v>1515</v>
      </c>
      <c r="C4288" t="s">
        <v>276</v>
      </c>
      <c r="D4288">
        <v>2020</v>
      </c>
      <c r="E4288" t="s">
        <v>738</v>
      </c>
      <c r="F4288" s="2">
        <v>0</v>
      </c>
    </row>
    <row r="4289" spans="1:6">
      <c r="A4289" t="s">
        <v>265</v>
      </c>
      <c r="B4289">
        <v>1515</v>
      </c>
      <c r="C4289" t="s">
        <v>276</v>
      </c>
      <c r="D4289">
        <v>2020</v>
      </c>
      <c r="E4289" t="s">
        <v>740</v>
      </c>
      <c r="F4289" s="2">
        <v>614.47530589640405</v>
      </c>
    </row>
    <row r="4290" spans="1:6">
      <c r="A4290" t="s">
        <v>265</v>
      </c>
      <c r="B4290">
        <v>1515</v>
      </c>
      <c r="C4290" t="s">
        <v>276</v>
      </c>
      <c r="D4290">
        <v>2021</v>
      </c>
      <c r="E4290" t="s">
        <v>744</v>
      </c>
      <c r="F4290" s="2">
        <v>228.96528169999999</v>
      </c>
    </row>
    <row r="4291" spans="1:6">
      <c r="A4291" t="s">
        <v>265</v>
      </c>
      <c r="B4291">
        <v>1515</v>
      </c>
      <c r="C4291" t="s">
        <v>276</v>
      </c>
      <c r="D4291">
        <v>2022</v>
      </c>
      <c r="E4291" t="s">
        <v>742</v>
      </c>
      <c r="F4291" s="2">
        <v>1852.93666956232</v>
      </c>
    </row>
    <row r="4292" spans="1:6">
      <c r="A4292" t="s">
        <v>265</v>
      </c>
      <c r="B4292">
        <v>1515</v>
      </c>
      <c r="C4292" t="s">
        <v>276</v>
      </c>
      <c r="D4292">
        <v>2023</v>
      </c>
      <c r="E4292" t="s">
        <v>736</v>
      </c>
      <c r="F4292" s="2">
        <v>1184.52467767085</v>
      </c>
    </row>
    <row r="4293" spans="1:6">
      <c r="A4293" t="s">
        <v>265</v>
      </c>
      <c r="B4293">
        <v>1515</v>
      </c>
      <c r="C4293" t="s">
        <v>276</v>
      </c>
      <c r="D4293">
        <v>2023</v>
      </c>
      <c r="E4293" t="s">
        <v>739</v>
      </c>
      <c r="F4293" s="2">
        <v>1838.0532292493799</v>
      </c>
    </row>
    <row r="4294" spans="1:6">
      <c r="A4294" t="s">
        <v>265</v>
      </c>
      <c r="B4294">
        <v>1515</v>
      </c>
      <c r="C4294" t="s">
        <v>276</v>
      </c>
      <c r="D4294">
        <v>2023</v>
      </c>
      <c r="E4294" t="s">
        <v>740</v>
      </c>
      <c r="F4294" s="2">
        <v>665.16973223863499</v>
      </c>
    </row>
    <row r="4295" spans="1:6">
      <c r="A4295" t="s">
        <v>265</v>
      </c>
      <c r="B4295">
        <v>1515</v>
      </c>
      <c r="C4295" t="s">
        <v>276</v>
      </c>
      <c r="D4295">
        <v>2023</v>
      </c>
      <c r="E4295" t="s">
        <v>741</v>
      </c>
      <c r="F4295" s="2">
        <v>6364.9429908602897</v>
      </c>
    </row>
    <row r="4296" spans="1:6">
      <c r="A4296" t="s">
        <v>265</v>
      </c>
      <c r="B4296">
        <v>1515</v>
      </c>
      <c r="C4296" t="s">
        <v>276</v>
      </c>
      <c r="D4296">
        <v>2024</v>
      </c>
      <c r="E4296" t="s">
        <v>744</v>
      </c>
      <c r="F4296" s="2">
        <v>99.813555949999994</v>
      </c>
    </row>
    <row r="4297" spans="1:6">
      <c r="A4297" t="s">
        <v>265</v>
      </c>
      <c r="B4297">
        <v>1515</v>
      </c>
      <c r="C4297" t="s">
        <v>276</v>
      </c>
      <c r="D4297">
        <v>2024</v>
      </c>
      <c r="E4297" t="s">
        <v>745</v>
      </c>
      <c r="F4297" s="2">
        <v>43710.333929357897</v>
      </c>
    </row>
    <row r="4298" spans="1:6">
      <c r="A4298" t="s">
        <v>265</v>
      </c>
      <c r="B4298">
        <v>1516</v>
      </c>
      <c r="C4298" t="s">
        <v>278</v>
      </c>
      <c r="D4298">
        <v>2009</v>
      </c>
      <c r="E4298" t="s">
        <v>745</v>
      </c>
      <c r="F4298" s="2">
        <v>19279.092251458402</v>
      </c>
    </row>
    <row r="4299" spans="1:6">
      <c r="A4299" t="s">
        <v>265</v>
      </c>
      <c r="B4299">
        <v>1516</v>
      </c>
      <c r="C4299" t="s">
        <v>278</v>
      </c>
      <c r="D4299">
        <v>2011</v>
      </c>
      <c r="E4299" t="s">
        <v>744</v>
      </c>
      <c r="F4299" s="2">
        <v>0</v>
      </c>
    </row>
    <row r="4300" spans="1:6">
      <c r="A4300" t="s">
        <v>265</v>
      </c>
      <c r="B4300">
        <v>1516</v>
      </c>
      <c r="C4300" t="s">
        <v>278</v>
      </c>
      <c r="D4300">
        <v>2011</v>
      </c>
      <c r="E4300" t="s">
        <v>739</v>
      </c>
      <c r="F4300" s="2">
        <v>2194.1394340205202</v>
      </c>
    </row>
    <row r="4301" spans="1:6">
      <c r="A4301" t="s">
        <v>265</v>
      </c>
      <c r="B4301">
        <v>1516</v>
      </c>
      <c r="C4301" t="s">
        <v>278</v>
      </c>
      <c r="D4301">
        <v>2013</v>
      </c>
      <c r="E4301" t="s">
        <v>743</v>
      </c>
      <c r="F4301" s="2">
        <v>0</v>
      </c>
    </row>
    <row r="4302" spans="1:6">
      <c r="A4302" t="s">
        <v>265</v>
      </c>
      <c r="B4302">
        <v>1516</v>
      </c>
      <c r="C4302" t="s">
        <v>278</v>
      </c>
      <c r="D4302">
        <v>2013</v>
      </c>
      <c r="E4302" t="s">
        <v>741</v>
      </c>
      <c r="F4302" s="2">
        <v>9200.2892859990807</v>
      </c>
    </row>
    <row r="4303" spans="1:6">
      <c r="A4303" t="s">
        <v>265</v>
      </c>
      <c r="B4303">
        <v>1516</v>
      </c>
      <c r="C4303" t="s">
        <v>278</v>
      </c>
      <c r="D4303">
        <v>2015</v>
      </c>
      <c r="E4303" t="s">
        <v>736</v>
      </c>
      <c r="F4303" s="2">
        <v>972.64346128756699</v>
      </c>
    </row>
    <row r="4304" spans="1:6">
      <c r="A4304" t="s">
        <v>265</v>
      </c>
      <c r="B4304">
        <v>1516</v>
      </c>
      <c r="C4304" t="s">
        <v>278</v>
      </c>
      <c r="D4304">
        <v>2015</v>
      </c>
      <c r="E4304" t="s">
        <v>737</v>
      </c>
      <c r="F4304" s="2">
        <v>1135.54874693848</v>
      </c>
    </row>
    <row r="4305" spans="1:6">
      <c r="A4305" t="s">
        <v>265</v>
      </c>
      <c r="B4305">
        <v>1516</v>
      </c>
      <c r="C4305" t="s">
        <v>278</v>
      </c>
      <c r="D4305">
        <v>2015</v>
      </c>
      <c r="E4305" t="s">
        <v>740</v>
      </c>
      <c r="F4305" s="2">
        <v>518.98317605155103</v>
      </c>
    </row>
    <row r="4306" spans="1:6">
      <c r="A4306" t="s">
        <v>265</v>
      </c>
      <c r="B4306">
        <v>1516</v>
      </c>
      <c r="C4306" t="s">
        <v>278</v>
      </c>
      <c r="D4306">
        <v>2015</v>
      </c>
      <c r="E4306" t="s">
        <v>745</v>
      </c>
      <c r="F4306" s="2">
        <v>19279.092251458402</v>
      </c>
    </row>
    <row r="4307" spans="1:6">
      <c r="A4307" t="s">
        <v>265</v>
      </c>
      <c r="B4307">
        <v>1516</v>
      </c>
      <c r="C4307" t="s">
        <v>278</v>
      </c>
      <c r="D4307">
        <v>2016</v>
      </c>
      <c r="E4307" t="s">
        <v>743</v>
      </c>
      <c r="F4307" s="2">
        <v>0</v>
      </c>
    </row>
    <row r="4308" spans="1:6">
      <c r="A4308" t="s">
        <v>265</v>
      </c>
      <c r="B4308">
        <v>1516</v>
      </c>
      <c r="C4308" t="s">
        <v>278</v>
      </c>
      <c r="D4308">
        <v>2017</v>
      </c>
      <c r="E4308" t="s">
        <v>742</v>
      </c>
      <c r="F4308" s="2">
        <v>4241.2073441151997</v>
      </c>
    </row>
    <row r="4309" spans="1:6">
      <c r="A4309" t="s">
        <v>265</v>
      </c>
      <c r="B4309">
        <v>1516</v>
      </c>
      <c r="C4309" t="s">
        <v>278</v>
      </c>
      <c r="D4309">
        <v>2017</v>
      </c>
      <c r="E4309" t="s">
        <v>738</v>
      </c>
      <c r="F4309" s="2">
        <v>0</v>
      </c>
    </row>
    <row r="4310" spans="1:6">
      <c r="A4310" t="s">
        <v>265</v>
      </c>
      <c r="B4310">
        <v>1516</v>
      </c>
      <c r="C4310" t="s">
        <v>278</v>
      </c>
      <c r="D4310">
        <v>2018</v>
      </c>
      <c r="E4310" t="s">
        <v>736</v>
      </c>
      <c r="F4310" s="2">
        <v>956.52100797610296</v>
      </c>
    </row>
    <row r="4311" spans="1:6">
      <c r="A4311" t="s">
        <v>265</v>
      </c>
      <c r="B4311">
        <v>1516</v>
      </c>
      <c r="C4311" t="s">
        <v>278</v>
      </c>
      <c r="D4311">
        <v>2018</v>
      </c>
      <c r="E4311" t="s">
        <v>737</v>
      </c>
      <c r="F4311" s="2">
        <v>1188.68865825735</v>
      </c>
    </row>
    <row r="4312" spans="1:6">
      <c r="A4312" t="s">
        <v>265</v>
      </c>
      <c r="B4312">
        <v>1516</v>
      </c>
      <c r="C4312" t="s">
        <v>278</v>
      </c>
      <c r="D4312">
        <v>2018</v>
      </c>
      <c r="E4312" t="s">
        <v>744</v>
      </c>
      <c r="F4312" s="2">
        <v>0</v>
      </c>
    </row>
    <row r="4313" spans="1:6">
      <c r="A4313" t="s">
        <v>265</v>
      </c>
      <c r="B4313">
        <v>1516</v>
      </c>
      <c r="C4313" t="s">
        <v>278</v>
      </c>
      <c r="D4313">
        <v>2018</v>
      </c>
      <c r="E4313" t="s">
        <v>740</v>
      </c>
      <c r="F4313" s="2">
        <v>514.51155883152205</v>
      </c>
    </row>
    <row r="4314" spans="1:6">
      <c r="A4314" t="s">
        <v>265</v>
      </c>
      <c r="B4314">
        <v>1516</v>
      </c>
      <c r="C4314" t="s">
        <v>278</v>
      </c>
      <c r="D4314">
        <v>2020</v>
      </c>
      <c r="E4314" t="s">
        <v>742</v>
      </c>
      <c r="F4314" s="2">
        <v>2029.63648457258</v>
      </c>
    </row>
    <row r="4315" spans="1:6">
      <c r="A4315" t="s">
        <v>265</v>
      </c>
      <c r="B4315">
        <v>1516</v>
      </c>
      <c r="C4315" t="s">
        <v>278</v>
      </c>
      <c r="D4315">
        <v>2020</v>
      </c>
      <c r="E4315" t="s">
        <v>738</v>
      </c>
      <c r="F4315" s="2">
        <v>0</v>
      </c>
    </row>
    <row r="4316" spans="1:6">
      <c r="A4316" t="s">
        <v>265</v>
      </c>
      <c r="B4316">
        <v>1516</v>
      </c>
      <c r="C4316" t="s">
        <v>278</v>
      </c>
      <c r="D4316">
        <v>2020</v>
      </c>
      <c r="E4316" t="s">
        <v>741</v>
      </c>
      <c r="F4316" s="2">
        <v>7474.2600337873</v>
      </c>
    </row>
    <row r="4317" spans="1:6">
      <c r="A4317" t="s">
        <v>265</v>
      </c>
      <c r="B4317">
        <v>1516</v>
      </c>
      <c r="C4317" t="s">
        <v>278</v>
      </c>
      <c r="D4317">
        <v>2021</v>
      </c>
      <c r="E4317" t="s">
        <v>736</v>
      </c>
      <c r="F4317" s="2">
        <v>832.19174747685099</v>
      </c>
    </row>
    <row r="4318" spans="1:6">
      <c r="A4318" t="s">
        <v>265</v>
      </c>
      <c r="B4318">
        <v>1516</v>
      </c>
      <c r="C4318" t="s">
        <v>278</v>
      </c>
      <c r="D4318">
        <v>2021</v>
      </c>
      <c r="E4318" t="s">
        <v>737</v>
      </c>
      <c r="F4318" s="2">
        <v>1184.6546238878</v>
      </c>
    </row>
    <row r="4319" spans="1:6">
      <c r="A4319" t="s">
        <v>265</v>
      </c>
      <c r="B4319">
        <v>1516</v>
      </c>
      <c r="C4319" t="s">
        <v>278</v>
      </c>
      <c r="D4319">
        <v>2021</v>
      </c>
      <c r="E4319" t="s">
        <v>744</v>
      </c>
      <c r="F4319" s="2">
        <v>0</v>
      </c>
    </row>
    <row r="4320" spans="1:6">
      <c r="A4320" t="s">
        <v>265</v>
      </c>
      <c r="B4320">
        <v>1516</v>
      </c>
      <c r="C4320" t="s">
        <v>278</v>
      </c>
      <c r="D4320">
        <v>2021</v>
      </c>
      <c r="E4320" t="s">
        <v>739</v>
      </c>
      <c r="F4320" s="2">
        <v>2132.3514512484198</v>
      </c>
    </row>
    <row r="4321" spans="1:6">
      <c r="A4321" t="s">
        <v>265</v>
      </c>
      <c r="B4321">
        <v>1516</v>
      </c>
      <c r="C4321" t="s">
        <v>278</v>
      </c>
      <c r="D4321">
        <v>2021</v>
      </c>
      <c r="E4321" t="s">
        <v>740</v>
      </c>
      <c r="F4321" s="2">
        <v>408.15230541132797</v>
      </c>
    </row>
    <row r="4322" spans="1:6">
      <c r="A4322" t="s">
        <v>265</v>
      </c>
      <c r="B4322">
        <v>1516</v>
      </c>
      <c r="C4322" t="s">
        <v>278</v>
      </c>
      <c r="D4322">
        <v>2022</v>
      </c>
      <c r="E4322" t="s">
        <v>745</v>
      </c>
      <c r="F4322" s="2">
        <v>17191.0181647229</v>
      </c>
    </row>
    <row r="4323" spans="1:6">
      <c r="A4323" t="s">
        <v>265</v>
      </c>
      <c r="B4323">
        <v>1516</v>
      </c>
      <c r="C4323" t="s">
        <v>278</v>
      </c>
      <c r="D4323">
        <v>2023</v>
      </c>
      <c r="E4323" t="s">
        <v>742</v>
      </c>
      <c r="F4323" s="2">
        <v>2014.04607585344</v>
      </c>
    </row>
    <row r="4324" spans="1:6">
      <c r="A4324" t="s">
        <v>265</v>
      </c>
      <c r="B4324">
        <v>1516</v>
      </c>
      <c r="C4324" t="s">
        <v>278</v>
      </c>
      <c r="D4324">
        <v>2023</v>
      </c>
      <c r="E4324" t="s">
        <v>743</v>
      </c>
      <c r="F4324" s="2">
        <v>0</v>
      </c>
    </row>
    <row r="4325" spans="1:6">
      <c r="A4325" t="s">
        <v>265</v>
      </c>
      <c r="B4325">
        <v>1516</v>
      </c>
      <c r="C4325" t="s">
        <v>278</v>
      </c>
      <c r="D4325">
        <v>2023</v>
      </c>
      <c r="E4325" t="s">
        <v>741</v>
      </c>
      <c r="F4325" s="2">
        <v>6571.3405765478301</v>
      </c>
    </row>
    <row r="4326" spans="1:6">
      <c r="A4326" t="s">
        <v>265</v>
      </c>
      <c r="B4326">
        <v>1516</v>
      </c>
      <c r="C4326" t="s">
        <v>278</v>
      </c>
      <c r="D4326">
        <v>2024</v>
      </c>
      <c r="E4326" t="s">
        <v>739</v>
      </c>
      <c r="F4326" s="2">
        <v>1943.30786460283</v>
      </c>
    </row>
    <row r="4327" spans="1:6">
      <c r="A4327" t="s">
        <v>265</v>
      </c>
      <c r="B4327">
        <v>1516</v>
      </c>
      <c r="C4327" t="s">
        <v>278</v>
      </c>
      <c r="D4327">
        <v>2024</v>
      </c>
      <c r="E4327" t="s">
        <v>740</v>
      </c>
      <c r="F4327" s="2">
        <v>325.03166296719399</v>
      </c>
    </row>
    <row r="4328" spans="1:6">
      <c r="A4328" t="s">
        <v>265</v>
      </c>
      <c r="B4328">
        <v>1517</v>
      </c>
      <c r="C4328" t="s">
        <v>280</v>
      </c>
      <c r="D4328">
        <v>2009</v>
      </c>
      <c r="E4328" t="s">
        <v>743</v>
      </c>
      <c r="F4328" s="2">
        <v>0</v>
      </c>
    </row>
    <row r="4329" spans="1:6">
      <c r="A4329" t="s">
        <v>265</v>
      </c>
      <c r="B4329">
        <v>1517</v>
      </c>
      <c r="C4329" t="s">
        <v>280</v>
      </c>
      <c r="D4329">
        <v>2011</v>
      </c>
      <c r="E4329" t="s">
        <v>736</v>
      </c>
      <c r="F4329" s="2">
        <v>3311.42785237916</v>
      </c>
    </row>
    <row r="4330" spans="1:6">
      <c r="A4330" t="s">
        <v>265</v>
      </c>
      <c r="B4330">
        <v>1517</v>
      </c>
      <c r="C4330" t="s">
        <v>280</v>
      </c>
      <c r="D4330">
        <v>2011</v>
      </c>
      <c r="E4330" t="s">
        <v>737</v>
      </c>
      <c r="F4330" s="2">
        <v>796.47434341563701</v>
      </c>
    </row>
    <row r="4331" spans="1:6">
      <c r="A4331" t="s">
        <v>265</v>
      </c>
      <c r="B4331">
        <v>1517</v>
      </c>
      <c r="C4331" t="s">
        <v>280</v>
      </c>
      <c r="D4331">
        <v>2011</v>
      </c>
      <c r="E4331" t="s">
        <v>744</v>
      </c>
      <c r="F4331" s="2">
        <v>0</v>
      </c>
    </row>
    <row r="4332" spans="1:6">
      <c r="A4332" t="s">
        <v>265</v>
      </c>
      <c r="B4332">
        <v>1517</v>
      </c>
      <c r="C4332" t="s">
        <v>280</v>
      </c>
      <c r="D4332">
        <v>2011</v>
      </c>
      <c r="E4332" t="s">
        <v>745</v>
      </c>
      <c r="F4332" s="2">
        <v>14538.100982295</v>
      </c>
    </row>
    <row r="4333" spans="1:6">
      <c r="A4333" t="s">
        <v>265</v>
      </c>
      <c r="B4333">
        <v>1517</v>
      </c>
      <c r="C4333" t="s">
        <v>280</v>
      </c>
      <c r="D4333">
        <v>2013</v>
      </c>
      <c r="E4333" t="s">
        <v>742</v>
      </c>
      <c r="F4333" s="2">
        <v>1074.5144057463799</v>
      </c>
    </row>
    <row r="4334" spans="1:6">
      <c r="A4334" t="s">
        <v>265</v>
      </c>
      <c r="B4334">
        <v>1517</v>
      </c>
      <c r="C4334" t="s">
        <v>280</v>
      </c>
      <c r="D4334">
        <v>2015</v>
      </c>
      <c r="E4334" t="s">
        <v>740</v>
      </c>
      <c r="F4334" s="2">
        <v>388.54454361861599</v>
      </c>
    </row>
    <row r="4335" spans="1:6">
      <c r="A4335" t="s">
        <v>265</v>
      </c>
      <c r="B4335">
        <v>1517</v>
      </c>
      <c r="C4335" t="s">
        <v>280</v>
      </c>
      <c r="D4335">
        <v>2016</v>
      </c>
      <c r="E4335" t="s">
        <v>742</v>
      </c>
      <c r="F4335" s="2">
        <v>872.36424150290895</v>
      </c>
    </row>
    <row r="4336" spans="1:6">
      <c r="A4336" t="s">
        <v>265</v>
      </c>
      <c r="B4336">
        <v>1517</v>
      </c>
      <c r="C4336" t="s">
        <v>280</v>
      </c>
      <c r="D4336">
        <v>2017</v>
      </c>
      <c r="E4336" t="s">
        <v>736</v>
      </c>
      <c r="F4336" s="2">
        <v>2060.6268189145098</v>
      </c>
    </row>
    <row r="4337" spans="1:6">
      <c r="A4337" t="s">
        <v>265</v>
      </c>
      <c r="B4337">
        <v>1517</v>
      </c>
      <c r="C4337" t="s">
        <v>280</v>
      </c>
      <c r="D4337">
        <v>2017</v>
      </c>
      <c r="E4337" t="s">
        <v>738</v>
      </c>
      <c r="F4337" s="2">
        <v>0</v>
      </c>
    </row>
    <row r="4338" spans="1:6">
      <c r="A4338" t="s">
        <v>265</v>
      </c>
      <c r="B4338">
        <v>1517</v>
      </c>
      <c r="C4338" t="s">
        <v>280</v>
      </c>
      <c r="D4338">
        <v>2017</v>
      </c>
      <c r="E4338" t="s">
        <v>739</v>
      </c>
      <c r="F4338" s="2">
        <v>1296.23808961139</v>
      </c>
    </row>
    <row r="4339" spans="1:6">
      <c r="A4339" t="s">
        <v>265</v>
      </c>
      <c r="B4339">
        <v>1517</v>
      </c>
      <c r="C4339" t="s">
        <v>280</v>
      </c>
      <c r="D4339">
        <v>2017</v>
      </c>
      <c r="E4339" t="s">
        <v>741</v>
      </c>
      <c r="F4339" s="2">
        <v>3265.5465084627299</v>
      </c>
    </row>
    <row r="4340" spans="1:6">
      <c r="A4340" t="s">
        <v>265</v>
      </c>
      <c r="B4340">
        <v>1517</v>
      </c>
      <c r="C4340" t="s">
        <v>280</v>
      </c>
      <c r="D4340">
        <v>2018</v>
      </c>
      <c r="E4340" t="s">
        <v>744</v>
      </c>
      <c r="F4340" s="2">
        <v>0</v>
      </c>
    </row>
    <row r="4341" spans="1:6">
      <c r="A4341" t="s">
        <v>265</v>
      </c>
      <c r="B4341">
        <v>1517</v>
      </c>
      <c r="C4341" t="s">
        <v>280</v>
      </c>
      <c r="D4341">
        <v>2018</v>
      </c>
      <c r="E4341" t="s">
        <v>740</v>
      </c>
      <c r="F4341" s="2">
        <v>392.46397558169298</v>
      </c>
    </row>
    <row r="4342" spans="1:6">
      <c r="A4342" t="s">
        <v>265</v>
      </c>
      <c r="B4342">
        <v>1517</v>
      </c>
      <c r="C4342" t="s">
        <v>280</v>
      </c>
      <c r="D4342">
        <v>2018</v>
      </c>
      <c r="E4342" t="s">
        <v>745</v>
      </c>
      <c r="F4342" s="2">
        <v>14693.7755377993</v>
      </c>
    </row>
    <row r="4343" spans="1:6">
      <c r="A4343" t="s">
        <v>265</v>
      </c>
      <c r="B4343">
        <v>1517</v>
      </c>
      <c r="C4343" t="s">
        <v>280</v>
      </c>
      <c r="D4343">
        <v>2019</v>
      </c>
      <c r="E4343" t="s">
        <v>742</v>
      </c>
      <c r="F4343" s="2">
        <v>1489.6850729576499</v>
      </c>
    </row>
    <row r="4344" spans="1:6">
      <c r="A4344" t="s">
        <v>265</v>
      </c>
      <c r="B4344">
        <v>1517</v>
      </c>
      <c r="C4344" t="s">
        <v>280</v>
      </c>
      <c r="D4344">
        <v>2019</v>
      </c>
      <c r="E4344" t="s">
        <v>743</v>
      </c>
      <c r="F4344" s="2">
        <v>0</v>
      </c>
    </row>
    <row r="4345" spans="1:6">
      <c r="A4345" t="s">
        <v>265</v>
      </c>
      <c r="B4345">
        <v>1517</v>
      </c>
      <c r="C4345" t="s">
        <v>280</v>
      </c>
      <c r="D4345">
        <v>2020</v>
      </c>
      <c r="E4345" t="s">
        <v>738</v>
      </c>
      <c r="F4345" s="2">
        <v>0</v>
      </c>
    </row>
    <row r="4346" spans="1:6">
      <c r="A4346" t="s">
        <v>265</v>
      </c>
      <c r="B4346">
        <v>1517</v>
      </c>
      <c r="C4346" t="s">
        <v>280</v>
      </c>
      <c r="D4346">
        <v>2020</v>
      </c>
      <c r="E4346" t="s">
        <v>739</v>
      </c>
      <c r="F4346" s="2">
        <v>1327.9372251119801</v>
      </c>
    </row>
    <row r="4347" spans="1:6">
      <c r="A4347" t="s">
        <v>265</v>
      </c>
      <c r="B4347">
        <v>1517</v>
      </c>
      <c r="C4347" t="s">
        <v>280</v>
      </c>
      <c r="D4347">
        <v>2020</v>
      </c>
      <c r="E4347" t="s">
        <v>741</v>
      </c>
      <c r="F4347" s="2">
        <v>3063.9379929602401</v>
      </c>
    </row>
    <row r="4348" spans="1:6">
      <c r="A4348" t="s">
        <v>265</v>
      </c>
      <c r="B4348">
        <v>1517</v>
      </c>
      <c r="C4348" t="s">
        <v>280</v>
      </c>
      <c r="D4348">
        <v>2021</v>
      </c>
      <c r="E4348" t="s">
        <v>737</v>
      </c>
      <c r="F4348" s="2">
        <v>666.53325761176598</v>
      </c>
    </row>
    <row r="4349" spans="1:6">
      <c r="A4349" t="s">
        <v>265</v>
      </c>
      <c r="B4349">
        <v>1517</v>
      </c>
      <c r="C4349" t="s">
        <v>280</v>
      </c>
      <c r="D4349">
        <v>2021</v>
      </c>
      <c r="E4349" t="s">
        <v>744</v>
      </c>
      <c r="F4349" s="2">
        <v>0</v>
      </c>
    </row>
    <row r="4350" spans="1:6">
      <c r="A4350" t="s">
        <v>265</v>
      </c>
      <c r="B4350">
        <v>1517</v>
      </c>
      <c r="C4350" t="s">
        <v>280</v>
      </c>
      <c r="D4350">
        <v>2021</v>
      </c>
      <c r="E4350" t="s">
        <v>740</v>
      </c>
      <c r="F4350" s="2">
        <v>300.95681543721003</v>
      </c>
    </row>
    <row r="4351" spans="1:6">
      <c r="A4351" t="s">
        <v>265</v>
      </c>
      <c r="B4351">
        <v>1517</v>
      </c>
      <c r="C4351" t="s">
        <v>280</v>
      </c>
      <c r="D4351">
        <v>2021</v>
      </c>
      <c r="E4351" t="s">
        <v>745</v>
      </c>
      <c r="F4351" s="2">
        <v>8406.1693214431598</v>
      </c>
    </row>
    <row r="4352" spans="1:6">
      <c r="A4352" t="s">
        <v>265</v>
      </c>
      <c r="B4352">
        <v>1517</v>
      </c>
      <c r="C4352" t="s">
        <v>280</v>
      </c>
      <c r="D4352">
        <v>2022</v>
      </c>
      <c r="E4352" t="s">
        <v>743</v>
      </c>
      <c r="F4352" s="2">
        <v>0</v>
      </c>
    </row>
    <row r="4353" spans="1:6">
      <c r="A4353" t="s">
        <v>265</v>
      </c>
      <c r="B4353">
        <v>1517</v>
      </c>
      <c r="C4353" t="s">
        <v>280</v>
      </c>
      <c r="D4353">
        <v>2023</v>
      </c>
      <c r="E4353" t="s">
        <v>739</v>
      </c>
      <c r="F4353" s="2">
        <v>1273.81430927831</v>
      </c>
    </row>
    <row r="4354" spans="1:6">
      <c r="A4354" t="s">
        <v>265</v>
      </c>
      <c r="B4354">
        <v>1517</v>
      </c>
      <c r="C4354" t="s">
        <v>280</v>
      </c>
      <c r="D4354">
        <v>2023</v>
      </c>
      <c r="E4354" t="s">
        <v>741</v>
      </c>
      <c r="F4354" s="2">
        <v>2744.7673177802799</v>
      </c>
    </row>
    <row r="4355" spans="1:6">
      <c r="A4355" t="s">
        <v>265</v>
      </c>
      <c r="B4355">
        <v>1517</v>
      </c>
      <c r="C4355" t="s">
        <v>280</v>
      </c>
      <c r="D4355">
        <v>2024</v>
      </c>
      <c r="E4355" t="s">
        <v>736</v>
      </c>
      <c r="F4355" s="2">
        <v>1535.03069455683</v>
      </c>
    </row>
    <row r="4356" spans="1:6">
      <c r="A4356" t="s">
        <v>265</v>
      </c>
      <c r="B4356">
        <v>1517</v>
      </c>
      <c r="C4356" t="s">
        <v>280</v>
      </c>
      <c r="D4356">
        <v>2024</v>
      </c>
      <c r="E4356" t="s">
        <v>737</v>
      </c>
      <c r="F4356" s="2">
        <v>628.92899044080298</v>
      </c>
    </row>
    <row r="4357" spans="1:6">
      <c r="A4357" t="s">
        <v>265</v>
      </c>
      <c r="B4357">
        <v>1517</v>
      </c>
      <c r="C4357" t="s">
        <v>280</v>
      </c>
      <c r="D4357">
        <v>2024</v>
      </c>
      <c r="E4357" t="s">
        <v>745</v>
      </c>
      <c r="F4357" s="2">
        <v>7756.7492400589799</v>
      </c>
    </row>
    <row r="4358" spans="1:6">
      <c r="A4358" t="s">
        <v>265</v>
      </c>
      <c r="B4358">
        <v>1520</v>
      </c>
      <c r="C4358" t="s">
        <v>282</v>
      </c>
      <c r="D4358">
        <v>2009</v>
      </c>
      <c r="E4358" t="s">
        <v>742</v>
      </c>
      <c r="F4358" s="2">
        <v>2838.4738921714302</v>
      </c>
    </row>
    <row r="4359" spans="1:6">
      <c r="A4359" t="s">
        <v>265</v>
      </c>
      <c r="B4359">
        <v>1520</v>
      </c>
      <c r="C4359" t="s">
        <v>282</v>
      </c>
      <c r="D4359">
        <v>2011</v>
      </c>
      <c r="E4359" t="s">
        <v>744</v>
      </c>
      <c r="F4359" s="2">
        <v>191.33589000000001</v>
      </c>
    </row>
    <row r="4360" spans="1:6">
      <c r="A4360" t="s">
        <v>265</v>
      </c>
      <c r="B4360">
        <v>1520</v>
      </c>
      <c r="C4360" t="s">
        <v>282</v>
      </c>
      <c r="D4360">
        <v>2011</v>
      </c>
      <c r="E4360" t="s">
        <v>740</v>
      </c>
      <c r="F4360" s="2">
        <v>1995.8928184906399</v>
      </c>
    </row>
    <row r="4361" spans="1:6">
      <c r="A4361" t="s">
        <v>265</v>
      </c>
      <c r="B4361">
        <v>1520</v>
      </c>
      <c r="C4361" t="s">
        <v>282</v>
      </c>
      <c r="D4361">
        <v>2011</v>
      </c>
      <c r="E4361" t="s">
        <v>745</v>
      </c>
      <c r="F4361" s="2">
        <v>9559.8081162042999</v>
      </c>
    </row>
    <row r="4362" spans="1:6">
      <c r="A4362" t="s">
        <v>265</v>
      </c>
      <c r="B4362">
        <v>1520</v>
      </c>
      <c r="C4362" t="s">
        <v>282</v>
      </c>
      <c r="D4362">
        <v>2013</v>
      </c>
      <c r="E4362" t="s">
        <v>738</v>
      </c>
      <c r="F4362" s="2">
        <v>84.902134656191294</v>
      </c>
    </row>
    <row r="4363" spans="1:6">
      <c r="A4363" t="s">
        <v>265</v>
      </c>
      <c r="B4363">
        <v>1520</v>
      </c>
      <c r="C4363" t="s">
        <v>282</v>
      </c>
      <c r="D4363">
        <v>2013</v>
      </c>
      <c r="E4363" t="s">
        <v>739</v>
      </c>
      <c r="F4363" s="2">
        <v>14110.7088151563</v>
      </c>
    </row>
    <row r="4364" spans="1:6">
      <c r="A4364" t="s">
        <v>265</v>
      </c>
      <c r="B4364">
        <v>1520</v>
      </c>
      <c r="C4364" t="s">
        <v>282</v>
      </c>
      <c r="D4364">
        <v>2013</v>
      </c>
      <c r="E4364" t="s">
        <v>741</v>
      </c>
      <c r="F4364" s="2">
        <v>14163.812000513</v>
      </c>
    </row>
    <row r="4365" spans="1:6">
      <c r="A4365" t="s">
        <v>265</v>
      </c>
      <c r="B4365">
        <v>1520</v>
      </c>
      <c r="C4365" t="s">
        <v>282</v>
      </c>
      <c r="D4365">
        <v>2015</v>
      </c>
      <c r="E4365" t="s">
        <v>743</v>
      </c>
      <c r="F4365" s="2">
        <v>794.39286350290604</v>
      </c>
    </row>
    <row r="4366" spans="1:6">
      <c r="A4366" t="s">
        <v>265</v>
      </c>
      <c r="B4366">
        <v>1520</v>
      </c>
      <c r="C4366" t="s">
        <v>282</v>
      </c>
      <c r="D4366">
        <v>2016</v>
      </c>
      <c r="E4366" t="s">
        <v>738</v>
      </c>
      <c r="F4366" s="2">
        <v>116.757104029603</v>
      </c>
    </row>
    <row r="4367" spans="1:6">
      <c r="A4367" t="s">
        <v>265</v>
      </c>
      <c r="B4367">
        <v>1520</v>
      </c>
      <c r="C4367" t="s">
        <v>282</v>
      </c>
      <c r="D4367">
        <v>2016</v>
      </c>
      <c r="E4367" t="s">
        <v>739</v>
      </c>
      <c r="F4367" s="2">
        <v>14349.9456239178</v>
      </c>
    </row>
    <row r="4368" spans="1:6">
      <c r="A4368" t="s">
        <v>265</v>
      </c>
      <c r="B4368">
        <v>1520</v>
      </c>
      <c r="C4368" t="s">
        <v>282</v>
      </c>
      <c r="D4368">
        <v>2016</v>
      </c>
      <c r="E4368" t="s">
        <v>741</v>
      </c>
      <c r="F4368" s="2">
        <v>13437.0555913027</v>
      </c>
    </row>
    <row r="4369" spans="1:6">
      <c r="A4369" t="s">
        <v>265</v>
      </c>
      <c r="B4369">
        <v>1520</v>
      </c>
      <c r="C4369" t="s">
        <v>282</v>
      </c>
      <c r="D4369">
        <v>2017</v>
      </c>
      <c r="E4369" t="s">
        <v>736</v>
      </c>
      <c r="F4369" s="2">
        <v>995.21800398677703</v>
      </c>
    </row>
    <row r="4370" spans="1:6">
      <c r="A4370" t="s">
        <v>265</v>
      </c>
      <c r="B4370">
        <v>1520</v>
      </c>
      <c r="C4370" t="s">
        <v>282</v>
      </c>
      <c r="D4370">
        <v>2017</v>
      </c>
      <c r="E4370" t="s">
        <v>737</v>
      </c>
      <c r="F4370" s="2">
        <v>1650.9304606805399</v>
      </c>
    </row>
    <row r="4371" spans="1:6">
      <c r="A4371" t="s">
        <v>265</v>
      </c>
      <c r="B4371">
        <v>1520</v>
      </c>
      <c r="C4371" t="s">
        <v>282</v>
      </c>
      <c r="D4371">
        <v>2017</v>
      </c>
      <c r="E4371" t="s">
        <v>744</v>
      </c>
      <c r="F4371" s="2">
        <v>97.107945000000001</v>
      </c>
    </row>
    <row r="4372" spans="1:6">
      <c r="A4372" t="s">
        <v>265</v>
      </c>
      <c r="B4372">
        <v>1520</v>
      </c>
      <c r="C4372" t="s">
        <v>282</v>
      </c>
      <c r="D4372">
        <v>2017</v>
      </c>
      <c r="E4372" t="s">
        <v>745</v>
      </c>
      <c r="F4372" s="2">
        <v>9329.85437407678</v>
      </c>
    </row>
    <row r="4373" spans="1:6">
      <c r="A4373" t="s">
        <v>265</v>
      </c>
      <c r="B4373">
        <v>1520</v>
      </c>
      <c r="C4373" t="s">
        <v>282</v>
      </c>
      <c r="D4373">
        <v>2018</v>
      </c>
      <c r="E4373" t="s">
        <v>743</v>
      </c>
      <c r="F4373" s="2">
        <v>931.97529958857604</v>
      </c>
    </row>
    <row r="4374" spans="1:6">
      <c r="A4374" t="s">
        <v>265</v>
      </c>
      <c r="B4374">
        <v>1520</v>
      </c>
      <c r="C4374" t="s">
        <v>282</v>
      </c>
      <c r="D4374">
        <v>2019</v>
      </c>
      <c r="E4374" t="s">
        <v>742</v>
      </c>
      <c r="F4374" s="2">
        <v>3320.2896068565101</v>
      </c>
    </row>
    <row r="4375" spans="1:6">
      <c r="A4375" t="s">
        <v>265</v>
      </c>
      <c r="B4375">
        <v>1520</v>
      </c>
      <c r="C4375" t="s">
        <v>282</v>
      </c>
      <c r="D4375">
        <v>2019</v>
      </c>
      <c r="E4375" t="s">
        <v>739</v>
      </c>
      <c r="F4375" s="2">
        <v>15957.2440131682</v>
      </c>
    </row>
    <row r="4376" spans="1:6">
      <c r="A4376" t="s">
        <v>265</v>
      </c>
      <c r="B4376">
        <v>1520</v>
      </c>
      <c r="C4376" t="s">
        <v>282</v>
      </c>
      <c r="D4376">
        <v>2019</v>
      </c>
      <c r="E4376" t="s">
        <v>741</v>
      </c>
      <c r="F4376" s="2">
        <v>12303.2228751644</v>
      </c>
    </row>
    <row r="4377" spans="1:6">
      <c r="A4377" t="s">
        <v>265</v>
      </c>
      <c r="B4377">
        <v>1520</v>
      </c>
      <c r="C4377" t="s">
        <v>282</v>
      </c>
      <c r="D4377">
        <v>2020</v>
      </c>
      <c r="E4377" t="s">
        <v>736</v>
      </c>
      <c r="F4377" s="2">
        <v>841.01446999210305</v>
      </c>
    </row>
    <row r="4378" spans="1:6">
      <c r="A4378" t="s">
        <v>265</v>
      </c>
      <c r="B4378">
        <v>1520</v>
      </c>
      <c r="C4378" t="s">
        <v>282</v>
      </c>
      <c r="D4378">
        <v>2020</v>
      </c>
      <c r="E4378" t="s">
        <v>737</v>
      </c>
      <c r="F4378" s="2">
        <v>1616.99598913458</v>
      </c>
    </row>
    <row r="4379" spans="1:6">
      <c r="A4379" t="s">
        <v>265</v>
      </c>
      <c r="B4379">
        <v>1520</v>
      </c>
      <c r="C4379" t="s">
        <v>282</v>
      </c>
      <c r="D4379">
        <v>2020</v>
      </c>
      <c r="E4379" t="s">
        <v>744</v>
      </c>
      <c r="F4379" s="2">
        <v>43.365040999999998</v>
      </c>
    </row>
    <row r="4380" spans="1:6">
      <c r="A4380" t="s">
        <v>265</v>
      </c>
      <c r="B4380">
        <v>1520</v>
      </c>
      <c r="C4380" t="s">
        <v>282</v>
      </c>
      <c r="D4380">
        <v>2020</v>
      </c>
      <c r="E4380" t="s">
        <v>745</v>
      </c>
      <c r="F4380" s="2">
        <v>9893.6620516947005</v>
      </c>
    </row>
    <row r="4381" spans="1:6">
      <c r="A4381" t="s">
        <v>265</v>
      </c>
      <c r="B4381">
        <v>1520</v>
      </c>
      <c r="C4381" t="s">
        <v>282</v>
      </c>
      <c r="D4381">
        <v>2021</v>
      </c>
      <c r="E4381" t="s">
        <v>743</v>
      </c>
      <c r="F4381" s="2">
        <v>482.947924363021</v>
      </c>
    </row>
    <row r="4382" spans="1:6">
      <c r="A4382" t="s">
        <v>265</v>
      </c>
      <c r="B4382">
        <v>1520</v>
      </c>
      <c r="C4382" t="s">
        <v>282</v>
      </c>
      <c r="D4382">
        <v>2021</v>
      </c>
      <c r="E4382" t="s">
        <v>740</v>
      </c>
      <c r="F4382" s="2">
        <v>1128.0730517463701</v>
      </c>
    </row>
    <row r="4383" spans="1:6">
      <c r="A4383" t="s">
        <v>265</v>
      </c>
      <c r="B4383">
        <v>1520</v>
      </c>
      <c r="C4383" t="s">
        <v>282</v>
      </c>
      <c r="D4383">
        <v>2022</v>
      </c>
      <c r="E4383" t="s">
        <v>742</v>
      </c>
      <c r="F4383" s="2">
        <v>3378.7479054555602</v>
      </c>
    </row>
    <row r="4384" spans="1:6">
      <c r="A4384" t="s">
        <v>265</v>
      </c>
      <c r="B4384">
        <v>1520</v>
      </c>
      <c r="C4384" t="s">
        <v>282</v>
      </c>
      <c r="D4384">
        <v>2023</v>
      </c>
      <c r="E4384" t="s">
        <v>736</v>
      </c>
      <c r="F4384" s="2">
        <v>1065.1737508383001</v>
      </c>
    </row>
    <row r="4385" spans="1:6">
      <c r="A4385" t="s">
        <v>265</v>
      </c>
      <c r="B4385">
        <v>1520</v>
      </c>
      <c r="C4385" t="s">
        <v>282</v>
      </c>
      <c r="D4385">
        <v>2023</v>
      </c>
      <c r="E4385" t="s">
        <v>737</v>
      </c>
      <c r="F4385" s="2">
        <v>1483.3661058140599</v>
      </c>
    </row>
    <row r="4386" spans="1:6">
      <c r="A4386" t="s">
        <v>265</v>
      </c>
      <c r="B4386">
        <v>1520</v>
      </c>
      <c r="C4386" t="s">
        <v>282</v>
      </c>
      <c r="D4386">
        <v>2023</v>
      </c>
      <c r="E4386" t="s">
        <v>738</v>
      </c>
      <c r="F4386" s="2">
        <v>142.957140132522</v>
      </c>
    </row>
    <row r="4387" spans="1:6">
      <c r="A4387" t="s">
        <v>265</v>
      </c>
      <c r="B4387">
        <v>1520</v>
      </c>
      <c r="C4387" t="s">
        <v>282</v>
      </c>
      <c r="D4387">
        <v>2024</v>
      </c>
      <c r="E4387" t="s">
        <v>740</v>
      </c>
      <c r="F4387" s="2">
        <v>576.80313744566297</v>
      </c>
    </row>
    <row r="4388" spans="1:6">
      <c r="A4388" t="s">
        <v>265</v>
      </c>
      <c r="B4388">
        <v>1525</v>
      </c>
      <c r="C4388" t="s">
        <v>284</v>
      </c>
      <c r="D4388">
        <v>2009</v>
      </c>
      <c r="E4388" t="s">
        <v>744</v>
      </c>
      <c r="F4388" s="2">
        <v>11.0370645</v>
      </c>
    </row>
    <row r="4389" spans="1:6">
      <c r="A4389" t="s">
        <v>265</v>
      </c>
      <c r="B4389">
        <v>1525</v>
      </c>
      <c r="C4389" t="s">
        <v>284</v>
      </c>
      <c r="D4389">
        <v>2009</v>
      </c>
      <c r="E4389" t="s">
        <v>745</v>
      </c>
      <c r="F4389" s="2">
        <v>20405.6496686848</v>
      </c>
    </row>
    <row r="4390" spans="1:6">
      <c r="A4390" t="s">
        <v>265</v>
      </c>
      <c r="B4390">
        <v>1525</v>
      </c>
      <c r="C4390" t="s">
        <v>284</v>
      </c>
      <c r="D4390">
        <v>2011</v>
      </c>
      <c r="E4390" t="s">
        <v>738</v>
      </c>
      <c r="F4390" s="2">
        <v>0</v>
      </c>
    </row>
    <row r="4391" spans="1:6">
      <c r="A4391" t="s">
        <v>265</v>
      </c>
      <c r="B4391">
        <v>1525</v>
      </c>
      <c r="C4391" t="s">
        <v>284</v>
      </c>
      <c r="D4391">
        <v>2011</v>
      </c>
      <c r="E4391" t="s">
        <v>739</v>
      </c>
      <c r="F4391" s="2">
        <v>8955.7856983505008</v>
      </c>
    </row>
    <row r="4392" spans="1:6">
      <c r="A4392" t="s">
        <v>265</v>
      </c>
      <c r="B4392">
        <v>1525</v>
      </c>
      <c r="C4392" t="s">
        <v>284</v>
      </c>
      <c r="D4392">
        <v>2011</v>
      </c>
      <c r="E4392" t="s">
        <v>740</v>
      </c>
      <c r="F4392" s="2">
        <v>1369.2247522436901</v>
      </c>
    </row>
    <row r="4393" spans="1:6">
      <c r="A4393" t="s">
        <v>265</v>
      </c>
      <c r="B4393">
        <v>1525</v>
      </c>
      <c r="C4393" t="s">
        <v>284</v>
      </c>
      <c r="D4393">
        <v>2011</v>
      </c>
      <c r="E4393" t="s">
        <v>741</v>
      </c>
      <c r="F4393" s="2">
        <v>9508.1327252718402</v>
      </c>
    </row>
    <row r="4394" spans="1:6">
      <c r="A4394" t="s">
        <v>265</v>
      </c>
      <c r="B4394">
        <v>1525</v>
      </c>
      <c r="C4394" t="s">
        <v>284</v>
      </c>
      <c r="D4394">
        <v>2013</v>
      </c>
      <c r="E4394" t="s">
        <v>743</v>
      </c>
      <c r="F4394" s="2">
        <v>0</v>
      </c>
    </row>
    <row r="4395" spans="1:6">
      <c r="A4395" t="s">
        <v>265</v>
      </c>
      <c r="B4395">
        <v>1525</v>
      </c>
      <c r="C4395" t="s">
        <v>284</v>
      </c>
      <c r="D4395">
        <v>2015</v>
      </c>
      <c r="E4395" t="s">
        <v>736</v>
      </c>
      <c r="F4395" s="2">
        <v>1229.4311723148701</v>
      </c>
    </row>
    <row r="4396" spans="1:6">
      <c r="A4396" t="s">
        <v>265</v>
      </c>
      <c r="B4396">
        <v>1525</v>
      </c>
      <c r="C4396" t="s">
        <v>284</v>
      </c>
      <c r="D4396">
        <v>2015</v>
      </c>
      <c r="E4396" t="s">
        <v>737</v>
      </c>
      <c r="F4396" s="2">
        <v>1997.55623704862</v>
      </c>
    </row>
    <row r="4397" spans="1:6">
      <c r="A4397" t="s">
        <v>265</v>
      </c>
      <c r="B4397">
        <v>1525</v>
      </c>
      <c r="C4397" t="s">
        <v>284</v>
      </c>
      <c r="D4397">
        <v>2015</v>
      </c>
      <c r="E4397" t="s">
        <v>744</v>
      </c>
      <c r="F4397" s="2">
        <v>65.965543964999995</v>
      </c>
    </row>
    <row r="4398" spans="1:6">
      <c r="A4398" t="s">
        <v>265</v>
      </c>
      <c r="B4398">
        <v>1525</v>
      </c>
      <c r="C4398" t="s">
        <v>284</v>
      </c>
      <c r="D4398">
        <v>2015</v>
      </c>
      <c r="E4398" t="s">
        <v>745</v>
      </c>
      <c r="F4398" s="2">
        <v>20405.6496686848</v>
      </c>
    </row>
    <row r="4399" spans="1:6">
      <c r="A4399" t="s">
        <v>265</v>
      </c>
      <c r="B4399">
        <v>1525</v>
      </c>
      <c r="C4399" t="s">
        <v>284</v>
      </c>
      <c r="D4399">
        <v>2016</v>
      </c>
      <c r="E4399" t="s">
        <v>743</v>
      </c>
      <c r="F4399" s="2">
        <v>0</v>
      </c>
    </row>
    <row r="4400" spans="1:6">
      <c r="A4400" t="s">
        <v>265</v>
      </c>
      <c r="B4400">
        <v>1525</v>
      </c>
      <c r="C4400" t="s">
        <v>284</v>
      </c>
      <c r="D4400">
        <v>2017</v>
      </c>
      <c r="E4400" t="s">
        <v>742</v>
      </c>
      <c r="F4400" s="2">
        <v>1689.7838321640299</v>
      </c>
    </row>
    <row r="4401" spans="1:6">
      <c r="A4401" t="s">
        <v>265</v>
      </c>
      <c r="B4401">
        <v>1525</v>
      </c>
      <c r="C4401" t="s">
        <v>284</v>
      </c>
      <c r="D4401">
        <v>2017</v>
      </c>
      <c r="E4401" t="s">
        <v>738</v>
      </c>
      <c r="F4401" s="2">
        <v>0</v>
      </c>
    </row>
    <row r="4402" spans="1:6">
      <c r="A4402" t="s">
        <v>265</v>
      </c>
      <c r="B4402">
        <v>1525</v>
      </c>
      <c r="C4402" t="s">
        <v>284</v>
      </c>
      <c r="D4402">
        <v>2017</v>
      </c>
      <c r="E4402" t="s">
        <v>739</v>
      </c>
      <c r="F4402" s="2">
        <v>9725.8896715920091</v>
      </c>
    </row>
    <row r="4403" spans="1:6">
      <c r="A4403" t="s">
        <v>265</v>
      </c>
      <c r="B4403">
        <v>1525</v>
      </c>
      <c r="C4403" t="s">
        <v>284</v>
      </c>
      <c r="D4403">
        <v>2017</v>
      </c>
      <c r="E4403" t="s">
        <v>741</v>
      </c>
      <c r="F4403" s="2">
        <v>9056.8104059651196</v>
      </c>
    </row>
    <row r="4404" spans="1:6">
      <c r="A4404" t="s">
        <v>265</v>
      </c>
      <c r="B4404">
        <v>1525</v>
      </c>
      <c r="C4404" t="s">
        <v>284</v>
      </c>
      <c r="D4404">
        <v>2018</v>
      </c>
      <c r="E4404" t="s">
        <v>736</v>
      </c>
      <c r="F4404" s="2">
        <v>1065.3220840423101</v>
      </c>
    </row>
    <row r="4405" spans="1:6">
      <c r="A4405" t="s">
        <v>265</v>
      </c>
      <c r="B4405">
        <v>1525</v>
      </c>
      <c r="C4405" t="s">
        <v>284</v>
      </c>
      <c r="D4405">
        <v>2018</v>
      </c>
      <c r="E4405" t="s">
        <v>737</v>
      </c>
      <c r="F4405" s="2">
        <v>1557.74166128608</v>
      </c>
    </row>
    <row r="4406" spans="1:6">
      <c r="A4406" t="s">
        <v>265</v>
      </c>
      <c r="B4406">
        <v>1525</v>
      </c>
      <c r="C4406" t="s">
        <v>284</v>
      </c>
      <c r="D4406">
        <v>2018</v>
      </c>
      <c r="E4406" t="s">
        <v>744</v>
      </c>
      <c r="F4406" s="2">
        <v>127.46239595</v>
      </c>
    </row>
    <row r="4407" spans="1:6">
      <c r="A4407" t="s">
        <v>265</v>
      </c>
      <c r="B4407">
        <v>1525</v>
      </c>
      <c r="C4407" t="s">
        <v>284</v>
      </c>
      <c r="D4407">
        <v>2018</v>
      </c>
      <c r="E4407" t="s">
        <v>740</v>
      </c>
      <c r="F4407" s="2">
        <v>988.65102072578998</v>
      </c>
    </row>
    <row r="4408" spans="1:6">
      <c r="A4408" t="s">
        <v>265</v>
      </c>
      <c r="B4408">
        <v>1525</v>
      </c>
      <c r="C4408" t="s">
        <v>284</v>
      </c>
      <c r="D4408">
        <v>2018</v>
      </c>
      <c r="E4408" t="s">
        <v>745</v>
      </c>
      <c r="F4408" s="2">
        <v>23545.8553801977</v>
      </c>
    </row>
    <row r="4409" spans="1:6">
      <c r="A4409" t="s">
        <v>265</v>
      </c>
      <c r="B4409">
        <v>1525</v>
      </c>
      <c r="C4409" t="s">
        <v>284</v>
      </c>
      <c r="D4409">
        <v>2019</v>
      </c>
      <c r="E4409" t="s">
        <v>743</v>
      </c>
      <c r="F4409" s="2">
        <v>0</v>
      </c>
    </row>
    <row r="4410" spans="1:6">
      <c r="A4410" t="s">
        <v>265</v>
      </c>
      <c r="B4410">
        <v>1525</v>
      </c>
      <c r="C4410" t="s">
        <v>284</v>
      </c>
      <c r="D4410">
        <v>2020</v>
      </c>
      <c r="E4410" t="s">
        <v>742</v>
      </c>
      <c r="F4410" s="2">
        <v>1788.5183763448799</v>
      </c>
    </row>
    <row r="4411" spans="1:6">
      <c r="A4411" t="s">
        <v>265</v>
      </c>
      <c r="B4411">
        <v>1525</v>
      </c>
      <c r="C4411" t="s">
        <v>284</v>
      </c>
      <c r="D4411">
        <v>2021</v>
      </c>
      <c r="E4411" t="s">
        <v>736</v>
      </c>
      <c r="F4411" s="2">
        <v>1578.54368473099</v>
      </c>
    </row>
    <row r="4412" spans="1:6">
      <c r="A4412" t="s">
        <v>265</v>
      </c>
      <c r="B4412">
        <v>1525</v>
      </c>
      <c r="C4412" t="s">
        <v>284</v>
      </c>
      <c r="D4412">
        <v>2021</v>
      </c>
      <c r="E4412" t="s">
        <v>737</v>
      </c>
      <c r="F4412" s="2">
        <v>1059.01467963968</v>
      </c>
    </row>
    <row r="4413" spans="1:6">
      <c r="A4413" t="s">
        <v>265</v>
      </c>
      <c r="B4413">
        <v>1525</v>
      </c>
      <c r="C4413" t="s">
        <v>284</v>
      </c>
      <c r="D4413">
        <v>2021</v>
      </c>
      <c r="E4413" t="s">
        <v>740</v>
      </c>
      <c r="F4413" s="2">
        <v>847.51939653480201</v>
      </c>
    </row>
    <row r="4414" spans="1:6">
      <c r="A4414" t="s">
        <v>265</v>
      </c>
      <c r="B4414">
        <v>1525</v>
      </c>
      <c r="C4414" t="s">
        <v>284</v>
      </c>
      <c r="D4414">
        <v>2023</v>
      </c>
      <c r="E4414" t="s">
        <v>742</v>
      </c>
      <c r="F4414" s="2">
        <v>1985.99969419699</v>
      </c>
    </row>
    <row r="4415" spans="1:6">
      <c r="A4415" t="s">
        <v>265</v>
      </c>
      <c r="B4415">
        <v>1525</v>
      </c>
      <c r="C4415" t="s">
        <v>284</v>
      </c>
      <c r="D4415">
        <v>2024</v>
      </c>
      <c r="E4415" t="s">
        <v>736</v>
      </c>
      <c r="F4415" s="2">
        <v>1425.0735411867699</v>
      </c>
    </row>
    <row r="4416" spans="1:6">
      <c r="A4416" t="s">
        <v>265</v>
      </c>
      <c r="B4416">
        <v>1525</v>
      </c>
      <c r="C4416" t="s">
        <v>284</v>
      </c>
      <c r="D4416">
        <v>2024</v>
      </c>
      <c r="E4416" t="s">
        <v>737</v>
      </c>
      <c r="F4416" s="2">
        <v>893.23061921684098</v>
      </c>
    </row>
    <row r="4417" spans="1:6">
      <c r="A4417" t="s">
        <v>265</v>
      </c>
      <c r="B4417">
        <v>1525</v>
      </c>
      <c r="C4417" t="s">
        <v>284</v>
      </c>
      <c r="D4417">
        <v>2024</v>
      </c>
      <c r="E4417" t="s">
        <v>739</v>
      </c>
      <c r="F4417" s="2">
        <v>9068.2417189830794</v>
      </c>
    </row>
    <row r="4418" spans="1:6">
      <c r="A4418" t="s">
        <v>265</v>
      </c>
      <c r="B4418">
        <v>1525</v>
      </c>
      <c r="C4418" t="s">
        <v>284</v>
      </c>
      <c r="D4418">
        <v>2024</v>
      </c>
      <c r="E4418" t="s">
        <v>740</v>
      </c>
      <c r="F4418" s="2">
        <v>879.59272417779096</v>
      </c>
    </row>
    <row r="4419" spans="1:6">
      <c r="A4419" t="s">
        <v>265</v>
      </c>
      <c r="B4419">
        <v>1525</v>
      </c>
      <c r="C4419" t="s">
        <v>284</v>
      </c>
      <c r="D4419">
        <v>2024</v>
      </c>
      <c r="E4419" t="s">
        <v>741</v>
      </c>
      <c r="F4419" s="2">
        <v>9323.7094966767909</v>
      </c>
    </row>
    <row r="4420" spans="1:6">
      <c r="A4420" t="s">
        <v>265</v>
      </c>
      <c r="B4420">
        <v>1528</v>
      </c>
      <c r="C4420" t="s">
        <v>286</v>
      </c>
      <c r="D4420">
        <v>2009</v>
      </c>
      <c r="E4420" t="s">
        <v>738</v>
      </c>
      <c r="F4420" s="2">
        <v>0</v>
      </c>
    </row>
    <row r="4421" spans="1:6">
      <c r="A4421" t="s">
        <v>265</v>
      </c>
      <c r="B4421">
        <v>1528</v>
      </c>
      <c r="C4421" t="s">
        <v>286</v>
      </c>
      <c r="D4421">
        <v>2009</v>
      </c>
      <c r="E4421" t="s">
        <v>741</v>
      </c>
      <c r="F4421" s="2">
        <v>6988.9474492952504</v>
      </c>
    </row>
    <row r="4422" spans="1:6">
      <c r="A4422" t="s">
        <v>265</v>
      </c>
      <c r="B4422">
        <v>1528</v>
      </c>
      <c r="C4422" t="s">
        <v>286</v>
      </c>
      <c r="D4422">
        <v>2011</v>
      </c>
      <c r="E4422" t="s">
        <v>743</v>
      </c>
      <c r="F4422" s="2">
        <v>0</v>
      </c>
    </row>
    <row r="4423" spans="1:6">
      <c r="A4423" t="s">
        <v>265</v>
      </c>
      <c r="B4423">
        <v>1528</v>
      </c>
      <c r="C4423" t="s">
        <v>286</v>
      </c>
      <c r="D4423">
        <v>2011</v>
      </c>
      <c r="E4423" t="s">
        <v>745</v>
      </c>
      <c r="F4423" s="2">
        <v>5746.0724496200201</v>
      </c>
    </row>
    <row r="4424" spans="1:6">
      <c r="A4424" t="s">
        <v>265</v>
      </c>
      <c r="B4424">
        <v>1528</v>
      </c>
      <c r="C4424" t="s">
        <v>286</v>
      </c>
      <c r="D4424">
        <v>2013</v>
      </c>
      <c r="E4424" t="s">
        <v>736</v>
      </c>
      <c r="F4424" s="2">
        <v>1550.9070634120301</v>
      </c>
    </row>
    <row r="4425" spans="1:6">
      <c r="A4425" t="s">
        <v>265</v>
      </c>
      <c r="B4425">
        <v>1528</v>
      </c>
      <c r="C4425" t="s">
        <v>286</v>
      </c>
      <c r="D4425">
        <v>2013</v>
      </c>
      <c r="E4425" t="s">
        <v>737</v>
      </c>
      <c r="F4425" s="2">
        <v>906.79918809915898</v>
      </c>
    </row>
    <row r="4426" spans="1:6">
      <c r="A4426" t="s">
        <v>265</v>
      </c>
      <c r="B4426">
        <v>1528</v>
      </c>
      <c r="C4426" t="s">
        <v>286</v>
      </c>
      <c r="D4426">
        <v>2013</v>
      </c>
      <c r="E4426" t="s">
        <v>744</v>
      </c>
      <c r="F4426" s="2">
        <v>0</v>
      </c>
    </row>
    <row r="4427" spans="1:6">
      <c r="A4427" t="s">
        <v>265</v>
      </c>
      <c r="B4427">
        <v>1528</v>
      </c>
      <c r="C4427" t="s">
        <v>286</v>
      </c>
      <c r="D4427">
        <v>2013</v>
      </c>
      <c r="E4427" t="s">
        <v>739</v>
      </c>
      <c r="F4427" s="2">
        <v>4539.5549855850004</v>
      </c>
    </row>
    <row r="4428" spans="1:6">
      <c r="A4428" t="s">
        <v>265</v>
      </c>
      <c r="B4428">
        <v>1528</v>
      </c>
      <c r="C4428" t="s">
        <v>286</v>
      </c>
      <c r="D4428">
        <v>2015</v>
      </c>
      <c r="E4428" t="s">
        <v>742</v>
      </c>
      <c r="F4428" s="2">
        <v>1735.6405977619199</v>
      </c>
    </row>
    <row r="4429" spans="1:6">
      <c r="A4429" t="s">
        <v>265</v>
      </c>
      <c r="B4429">
        <v>1528</v>
      </c>
      <c r="C4429" t="s">
        <v>286</v>
      </c>
      <c r="D4429">
        <v>2015</v>
      </c>
      <c r="E4429" t="s">
        <v>741</v>
      </c>
      <c r="F4429" s="2">
        <v>6492.2816299767101</v>
      </c>
    </row>
    <row r="4430" spans="1:6">
      <c r="A4430" t="s">
        <v>265</v>
      </c>
      <c r="B4430">
        <v>1528</v>
      </c>
      <c r="C4430" t="s">
        <v>286</v>
      </c>
      <c r="D4430">
        <v>2016</v>
      </c>
      <c r="E4430" t="s">
        <v>736</v>
      </c>
      <c r="F4430" s="2">
        <v>1436.3953713364201</v>
      </c>
    </row>
    <row r="4431" spans="1:6">
      <c r="A4431" t="s">
        <v>265</v>
      </c>
      <c r="B4431">
        <v>1528</v>
      </c>
      <c r="C4431" t="s">
        <v>286</v>
      </c>
      <c r="D4431">
        <v>2016</v>
      </c>
      <c r="E4431" t="s">
        <v>737</v>
      </c>
      <c r="F4431" s="2">
        <v>893.15927128655596</v>
      </c>
    </row>
    <row r="4432" spans="1:6">
      <c r="A4432" t="s">
        <v>265</v>
      </c>
      <c r="B4432">
        <v>1528</v>
      </c>
      <c r="C4432" t="s">
        <v>286</v>
      </c>
      <c r="D4432">
        <v>2016</v>
      </c>
      <c r="E4432" t="s">
        <v>739</v>
      </c>
      <c r="F4432" s="2">
        <v>5020.1135161697703</v>
      </c>
    </row>
    <row r="4433" spans="1:6">
      <c r="A4433" t="s">
        <v>265</v>
      </c>
      <c r="B4433">
        <v>1528</v>
      </c>
      <c r="C4433" t="s">
        <v>286</v>
      </c>
      <c r="D4433">
        <v>2017</v>
      </c>
      <c r="E4433" t="s">
        <v>740</v>
      </c>
      <c r="F4433" s="2">
        <v>642.56252391711405</v>
      </c>
    </row>
    <row r="4434" spans="1:6">
      <c r="A4434" t="s">
        <v>265</v>
      </c>
      <c r="B4434">
        <v>1528</v>
      </c>
      <c r="C4434" t="s">
        <v>286</v>
      </c>
      <c r="D4434">
        <v>2017</v>
      </c>
      <c r="E4434" t="s">
        <v>745</v>
      </c>
      <c r="F4434" s="2">
        <v>6109.8373809333498</v>
      </c>
    </row>
    <row r="4435" spans="1:6">
      <c r="A4435" t="s">
        <v>265</v>
      </c>
      <c r="B4435">
        <v>1528</v>
      </c>
      <c r="C4435" t="s">
        <v>286</v>
      </c>
      <c r="D4435">
        <v>2018</v>
      </c>
      <c r="E4435" t="s">
        <v>742</v>
      </c>
      <c r="F4435" s="2">
        <v>1673.95136070637</v>
      </c>
    </row>
    <row r="4436" spans="1:6">
      <c r="A4436" t="s">
        <v>265</v>
      </c>
      <c r="B4436">
        <v>1528</v>
      </c>
      <c r="C4436" t="s">
        <v>286</v>
      </c>
      <c r="D4436">
        <v>2019</v>
      </c>
      <c r="E4436" t="s">
        <v>736</v>
      </c>
      <c r="F4436" s="2">
        <v>1348.1483334276199</v>
      </c>
    </row>
    <row r="4437" spans="1:6">
      <c r="A4437" t="s">
        <v>265</v>
      </c>
      <c r="B4437">
        <v>1528</v>
      </c>
      <c r="C4437" t="s">
        <v>286</v>
      </c>
      <c r="D4437">
        <v>2019</v>
      </c>
      <c r="E4437" t="s">
        <v>737</v>
      </c>
      <c r="F4437" s="2">
        <v>933.59659000175895</v>
      </c>
    </row>
    <row r="4438" spans="1:6">
      <c r="A4438" t="s">
        <v>265</v>
      </c>
      <c r="B4438">
        <v>1528</v>
      </c>
      <c r="C4438" t="s">
        <v>286</v>
      </c>
      <c r="D4438">
        <v>2019</v>
      </c>
      <c r="E4438" t="s">
        <v>738</v>
      </c>
      <c r="F4438" s="2">
        <v>0</v>
      </c>
    </row>
    <row r="4439" spans="1:6">
      <c r="A4439" t="s">
        <v>265</v>
      </c>
      <c r="B4439">
        <v>1528</v>
      </c>
      <c r="C4439" t="s">
        <v>286</v>
      </c>
      <c r="D4439">
        <v>2020</v>
      </c>
      <c r="E4439" t="s">
        <v>744</v>
      </c>
      <c r="F4439" s="2">
        <v>0</v>
      </c>
    </row>
    <row r="4440" spans="1:6">
      <c r="A4440" t="s">
        <v>265</v>
      </c>
      <c r="B4440">
        <v>1528</v>
      </c>
      <c r="C4440" t="s">
        <v>286</v>
      </c>
      <c r="D4440">
        <v>2020</v>
      </c>
      <c r="E4440" t="s">
        <v>740</v>
      </c>
      <c r="F4440" s="2">
        <v>624.510961644801</v>
      </c>
    </row>
    <row r="4441" spans="1:6">
      <c r="A4441" t="s">
        <v>265</v>
      </c>
      <c r="B4441">
        <v>1528</v>
      </c>
      <c r="C4441" t="s">
        <v>286</v>
      </c>
      <c r="D4441">
        <v>2021</v>
      </c>
      <c r="E4441" t="s">
        <v>742</v>
      </c>
      <c r="F4441" s="2">
        <v>1449.3593580060699</v>
      </c>
    </row>
    <row r="4442" spans="1:6">
      <c r="A4442" t="s">
        <v>265</v>
      </c>
      <c r="B4442">
        <v>1528</v>
      </c>
      <c r="C4442" t="s">
        <v>286</v>
      </c>
      <c r="D4442">
        <v>2021</v>
      </c>
      <c r="E4442" t="s">
        <v>743</v>
      </c>
      <c r="F4442" s="2">
        <v>0</v>
      </c>
    </row>
    <row r="4443" spans="1:6">
      <c r="A4443" t="s">
        <v>265</v>
      </c>
      <c r="B4443">
        <v>1528</v>
      </c>
      <c r="C4443" t="s">
        <v>286</v>
      </c>
      <c r="D4443">
        <v>2022</v>
      </c>
      <c r="E4443" t="s">
        <v>738</v>
      </c>
      <c r="F4443" s="2">
        <v>0</v>
      </c>
    </row>
    <row r="4444" spans="1:6">
      <c r="A4444" t="s">
        <v>265</v>
      </c>
      <c r="B4444">
        <v>1528</v>
      </c>
      <c r="C4444" t="s">
        <v>286</v>
      </c>
      <c r="D4444">
        <v>2022</v>
      </c>
      <c r="E4444" t="s">
        <v>741</v>
      </c>
      <c r="F4444" s="2">
        <v>5872.8894264310102</v>
      </c>
    </row>
    <row r="4445" spans="1:6">
      <c r="A4445" t="s">
        <v>265</v>
      </c>
      <c r="B4445">
        <v>1528</v>
      </c>
      <c r="C4445" t="s">
        <v>286</v>
      </c>
      <c r="D4445">
        <v>2023</v>
      </c>
      <c r="E4445" t="s">
        <v>744</v>
      </c>
      <c r="F4445" s="2">
        <v>0</v>
      </c>
    </row>
    <row r="4446" spans="1:6">
      <c r="A4446" t="s">
        <v>265</v>
      </c>
      <c r="B4446">
        <v>1528</v>
      </c>
      <c r="C4446" t="s">
        <v>286</v>
      </c>
      <c r="D4446">
        <v>2023</v>
      </c>
      <c r="E4446" t="s">
        <v>739</v>
      </c>
      <c r="F4446" s="2">
        <v>4844.8363174405604</v>
      </c>
    </row>
    <row r="4447" spans="1:6">
      <c r="A4447" t="s">
        <v>265</v>
      </c>
      <c r="B4447">
        <v>1528</v>
      </c>
      <c r="C4447" t="s">
        <v>286</v>
      </c>
      <c r="D4447">
        <v>2023</v>
      </c>
      <c r="E4447" t="s">
        <v>740</v>
      </c>
      <c r="F4447" s="2">
        <v>607.68328772196003</v>
      </c>
    </row>
    <row r="4448" spans="1:6">
      <c r="A4448" t="s">
        <v>265</v>
      </c>
      <c r="B4448">
        <v>1528</v>
      </c>
      <c r="C4448" t="s">
        <v>286</v>
      </c>
      <c r="D4448">
        <v>2024</v>
      </c>
      <c r="E4448" t="s">
        <v>743</v>
      </c>
      <c r="F4448" s="2">
        <v>0</v>
      </c>
    </row>
    <row r="4449" spans="1:6">
      <c r="A4449" t="s">
        <v>265</v>
      </c>
      <c r="B4449">
        <v>1528</v>
      </c>
      <c r="C4449" t="s">
        <v>286</v>
      </c>
      <c r="D4449">
        <v>2024</v>
      </c>
      <c r="E4449" t="s">
        <v>745</v>
      </c>
      <c r="F4449" s="2">
        <v>4405.6904900723703</v>
      </c>
    </row>
    <row r="4450" spans="1:6">
      <c r="A4450" t="s">
        <v>265</v>
      </c>
      <c r="B4450">
        <v>1531</v>
      </c>
      <c r="C4450" t="s">
        <v>288</v>
      </c>
      <c r="D4450">
        <v>2009</v>
      </c>
      <c r="E4450" t="s">
        <v>738</v>
      </c>
      <c r="F4450" s="2">
        <v>0</v>
      </c>
    </row>
    <row r="4451" spans="1:6">
      <c r="A4451" t="s">
        <v>265</v>
      </c>
      <c r="B4451">
        <v>1531</v>
      </c>
      <c r="C4451" t="s">
        <v>288</v>
      </c>
      <c r="D4451">
        <v>2009</v>
      </c>
      <c r="E4451" t="s">
        <v>739</v>
      </c>
      <c r="F4451" s="2">
        <v>459.71144784764999</v>
      </c>
    </row>
    <row r="4452" spans="1:6">
      <c r="A4452" t="s">
        <v>265</v>
      </c>
      <c r="B4452">
        <v>1531</v>
      </c>
      <c r="C4452" t="s">
        <v>288</v>
      </c>
      <c r="D4452">
        <v>2009</v>
      </c>
      <c r="E4452" t="s">
        <v>741</v>
      </c>
      <c r="F4452" s="2">
        <v>10531.426407867601</v>
      </c>
    </row>
    <row r="4453" spans="1:6">
      <c r="A4453" t="s">
        <v>265</v>
      </c>
      <c r="B4453">
        <v>1531</v>
      </c>
      <c r="C4453" t="s">
        <v>288</v>
      </c>
      <c r="D4453">
        <v>2011</v>
      </c>
      <c r="E4453" t="s">
        <v>743</v>
      </c>
      <c r="F4453" s="2">
        <v>0</v>
      </c>
    </row>
    <row r="4454" spans="1:6">
      <c r="A4454" t="s">
        <v>265</v>
      </c>
      <c r="B4454">
        <v>1531</v>
      </c>
      <c r="C4454" t="s">
        <v>288</v>
      </c>
      <c r="D4454">
        <v>2013</v>
      </c>
      <c r="E4454" t="s">
        <v>736</v>
      </c>
      <c r="F4454" s="2">
        <v>857.32056625203802</v>
      </c>
    </row>
    <row r="4455" spans="1:6">
      <c r="A4455" t="s">
        <v>265</v>
      </c>
      <c r="B4455">
        <v>1531</v>
      </c>
      <c r="C4455" t="s">
        <v>288</v>
      </c>
      <c r="D4455">
        <v>2013</v>
      </c>
      <c r="E4455" t="s">
        <v>737</v>
      </c>
      <c r="F4455" s="2">
        <v>1652.0556563768901</v>
      </c>
    </row>
    <row r="4456" spans="1:6">
      <c r="A4456" t="s">
        <v>265</v>
      </c>
      <c r="B4456">
        <v>1531</v>
      </c>
      <c r="C4456" t="s">
        <v>288</v>
      </c>
      <c r="D4456">
        <v>2013</v>
      </c>
      <c r="E4456" t="s">
        <v>744</v>
      </c>
      <c r="F4456" s="2">
        <v>8344.6302344054002</v>
      </c>
    </row>
    <row r="4457" spans="1:6">
      <c r="A4457" t="s">
        <v>265</v>
      </c>
      <c r="B4457">
        <v>1531</v>
      </c>
      <c r="C4457" t="s">
        <v>288</v>
      </c>
      <c r="D4457">
        <v>2013</v>
      </c>
      <c r="E4457" t="s">
        <v>740</v>
      </c>
      <c r="F4457" s="2">
        <v>874.64176811951904</v>
      </c>
    </row>
    <row r="4458" spans="1:6">
      <c r="A4458" t="s">
        <v>265</v>
      </c>
      <c r="B4458">
        <v>1531</v>
      </c>
      <c r="C4458" t="s">
        <v>288</v>
      </c>
      <c r="D4458">
        <v>2013</v>
      </c>
      <c r="E4458" t="s">
        <v>745</v>
      </c>
      <c r="F4458" s="2">
        <v>21689.7729307761</v>
      </c>
    </row>
    <row r="4459" spans="1:6">
      <c r="A4459" t="s">
        <v>265</v>
      </c>
      <c r="B4459">
        <v>1531</v>
      </c>
      <c r="C4459" t="s">
        <v>288</v>
      </c>
      <c r="D4459">
        <v>2015</v>
      </c>
      <c r="E4459" t="s">
        <v>742</v>
      </c>
      <c r="F4459" s="2">
        <v>1883.9417193551801</v>
      </c>
    </row>
    <row r="4460" spans="1:6">
      <c r="A4460" t="s">
        <v>265</v>
      </c>
      <c r="B4460">
        <v>1531</v>
      </c>
      <c r="C4460" t="s">
        <v>288</v>
      </c>
      <c r="D4460">
        <v>2016</v>
      </c>
      <c r="E4460" t="s">
        <v>736</v>
      </c>
      <c r="F4460" s="2">
        <v>1110.1567275428599</v>
      </c>
    </row>
    <row r="4461" spans="1:6">
      <c r="A4461" t="s">
        <v>265</v>
      </c>
      <c r="B4461">
        <v>1531</v>
      </c>
      <c r="C4461" t="s">
        <v>288</v>
      </c>
      <c r="D4461">
        <v>2016</v>
      </c>
      <c r="E4461" t="s">
        <v>737</v>
      </c>
      <c r="F4461" s="2">
        <v>1627.33557181021</v>
      </c>
    </row>
    <row r="4462" spans="1:6">
      <c r="A4462" t="s">
        <v>265</v>
      </c>
      <c r="B4462">
        <v>1531</v>
      </c>
      <c r="C4462" t="s">
        <v>288</v>
      </c>
      <c r="D4462">
        <v>2016</v>
      </c>
      <c r="E4462" t="s">
        <v>738</v>
      </c>
      <c r="F4462" s="2">
        <v>0</v>
      </c>
    </row>
    <row r="4463" spans="1:6">
      <c r="A4463" t="s">
        <v>265</v>
      </c>
      <c r="B4463">
        <v>1531</v>
      </c>
      <c r="C4463" t="s">
        <v>288</v>
      </c>
      <c r="D4463">
        <v>2016</v>
      </c>
      <c r="E4463" t="s">
        <v>740</v>
      </c>
      <c r="F4463" s="2">
        <v>688.16700148715995</v>
      </c>
    </row>
    <row r="4464" spans="1:6">
      <c r="A4464" t="s">
        <v>265</v>
      </c>
      <c r="B4464">
        <v>1531</v>
      </c>
      <c r="C4464" t="s">
        <v>288</v>
      </c>
      <c r="D4464">
        <v>2018</v>
      </c>
      <c r="E4464" t="s">
        <v>742</v>
      </c>
      <c r="F4464" s="2">
        <v>1929.7756192112199</v>
      </c>
    </row>
    <row r="4465" spans="1:6">
      <c r="A4465" t="s">
        <v>265</v>
      </c>
      <c r="B4465">
        <v>1531</v>
      </c>
      <c r="C4465" t="s">
        <v>288</v>
      </c>
      <c r="D4465">
        <v>2019</v>
      </c>
      <c r="E4465" t="s">
        <v>736</v>
      </c>
      <c r="F4465" s="2">
        <v>676.12158110012103</v>
      </c>
    </row>
    <row r="4466" spans="1:6">
      <c r="A4466" t="s">
        <v>265</v>
      </c>
      <c r="B4466">
        <v>1531</v>
      </c>
      <c r="C4466" t="s">
        <v>288</v>
      </c>
      <c r="D4466">
        <v>2019</v>
      </c>
      <c r="E4466" t="s">
        <v>738</v>
      </c>
      <c r="F4466" s="2">
        <v>0</v>
      </c>
    </row>
    <row r="4467" spans="1:6">
      <c r="A4467" t="s">
        <v>265</v>
      </c>
      <c r="B4467">
        <v>1531</v>
      </c>
      <c r="C4467" t="s">
        <v>288</v>
      </c>
      <c r="D4467">
        <v>2019</v>
      </c>
      <c r="E4467" t="s">
        <v>739</v>
      </c>
      <c r="F4467" s="2">
        <v>377.13206114178303</v>
      </c>
    </row>
    <row r="4468" spans="1:6">
      <c r="A4468" t="s">
        <v>265</v>
      </c>
      <c r="B4468">
        <v>1531</v>
      </c>
      <c r="C4468" t="s">
        <v>288</v>
      </c>
      <c r="D4468">
        <v>2019</v>
      </c>
      <c r="E4468" t="s">
        <v>740</v>
      </c>
      <c r="F4468" s="2">
        <v>516.396673006539</v>
      </c>
    </row>
    <row r="4469" spans="1:6">
      <c r="A4469" t="s">
        <v>265</v>
      </c>
      <c r="B4469">
        <v>1531</v>
      </c>
      <c r="C4469" t="s">
        <v>288</v>
      </c>
      <c r="D4469">
        <v>2019</v>
      </c>
      <c r="E4469" t="s">
        <v>741</v>
      </c>
      <c r="F4469" s="2">
        <v>8573.6183054836201</v>
      </c>
    </row>
    <row r="4470" spans="1:6">
      <c r="A4470" t="s">
        <v>265</v>
      </c>
      <c r="B4470">
        <v>1531</v>
      </c>
      <c r="C4470" t="s">
        <v>288</v>
      </c>
      <c r="D4470">
        <v>2020</v>
      </c>
      <c r="E4470" t="s">
        <v>744</v>
      </c>
      <c r="F4470" s="2">
        <v>11704.269812565401</v>
      </c>
    </row>
    <row r="4471" spans="1:6">
      <c r="A4471" t="s">
        <v>265</v>
      </c>
      <c r="B4471">
        <v>1531</v>
      </c>
      <c r="C4471" t="s">
        <v>288</v>
      </c>
      <c r="D4471">
        <v>2020</v>
      </c>
      <c r="E4471" t="s">
        <v>745</v>
      </c>
      <c r="F4471" s="2">
        <v>15958.1291546877</v>
      </c>
    </row>
    <row r="4472" spans="1:6">
      <c r="A4472" t="s">
        <v>265</v>
      </c>
      <c r="B4472">
        <v>1531</v>
      </c>
      <c r="C4472" t="s">
        <v>288</v>
      </c>
      <c r="D4472">
        <v>2021</v>
      </c>
      <c r="E4472" t="s">
        <v>742</v>
      </c>
      <c r="F4472" s="2">
        <v>1163.2155686209301</v>
      </c>
    </row>
    <row r="4473" spans="1:6">
      <c r="A4473" t="s">
        <v>265</v>
      </c>
      <c r="B4473">
        <v>1531</v>
      </c>
      <c r="C4473" t="s">
        <v>288</v>
      </c>
      <c r="D4473">
        <v>2021</v>
      </c>
      <c r="E4473" t="s">
        <v>743</v>
      </c>
      <c r="F4473" s="2">
        <v>0</v>
      </c>
    </row>
    <row r="4474" spans="1:6">
      <c r="A4474" t="s">
        <v>265</v>
      </c>
      <c r="B4474">
        <v>1531</v>
      </c>
      <c r="C4474" t="s">
        <v>288</v>
      </c>
      <c r="D4474">
        <v>2022</v>
      </c>
      <c r="E4474" t="s">
        <v>738</v>
      </c>
      <c r="F4474" s="2">
        <v>0</v>
      </c>
    </row>
    <row r="4475" spans="1:6">
      <c r="A4475" t="s">
        <v>265</v>
      </c>
      <c r="B4475">
        <v>1531</v>
      </c>
      <c r="C4475" t="s">
        <v>288</v>
      </c>
      <c r="D4475">
        <v>2022</v>
      </c>
      <c r="E4475" t="s">
        <v>739</v>
      </c>
      <c r="F4475" s="2">
        <v>217.19221372415299</v>
      </c>
    </row>
    <row r="4476" spans="1:6">
      <c r="A4476" t="s">
        <v>265</v>
      </c>
      <c r="B4476">
        <v>1531</v>
      </c>
      <c r="C4476" t="s">
        <v>288</v>
      </c>
      <c r="D4476">
        <v>2022</v>
      </c>
      <c r="E4476" t="s">
        <v>741</v>
      </c>
      <c r="F4476" s="2">
        <v>7823.9788927239997</v>
      </c>
    </row>
    <row r="4477" spans="1:6">
      <c r="A4477" t="s">
        <v>265</v>
      </c>
      <c r="B4477">
        <v>1531</v>
      </c>
      <c r="C4477" t="s">
        <v>288</v>
      </c>
      <c r="D4477">
        <v>2023</v>
      </c>
      <c r="E4477" t="s">
        <v>737</v>
      </c>
      <c r="F4477" s="2">
        <v>1329.1852723950001</v>
      </c>
    </row>
    <row r="4478" spans="1:6">
      <c r="A4478" t="s">
        <v>265</v>
      </c>
      <c r="B4478">
        <v>1531</v>
      </c>
      <c r="C4478" t="s">
        <v>288</v>
      </c>
      <c r="D4478">
        <v>2023</v>
      </c>
      <c r="E4478" t="s">
        <v>744</v>
      </c>
      <c r="F4478" s="2">
        <v>12924.731054105199</v>
      </c>
    </row>
    <row r="4479" spans="1:6">
      <c r="A4479" t="s">
        <v>265</v>
      </c>
      <c r="B4479">
        <v>1531</v>
      </c>
      <c r="C4479" t="s">
        <v>288</v>
      </c>
      <c r="D4479">
        <v>2023</v>
      </c>
      <c r="E4479" t="s">
        <v>745</v>
      </c>
      <c r="F4479" s="2">
        <v>14511.921723350901</v>
      </c>
    </row>
    <row r="4480" spans="1:6">
      <c r="A4480" t="s">
        <v>265</v>
      </c>
      <c r="B4480">
        <v>1531</v>
      </c>
      <c r="C4480" t="s">
        <v>288</v>
      </c>
      <c r="D4480">
        <v>2024</v>
      </c>
      <c r="E4480" t="s">
        <v>743</v>
      </c>
      <c r="F4480" s="2">
        <v>0</v>
      </c>
    </row>
    <row r="4481" spans="1:6">
      <c r="A4481" t="s">
        <v>265</v>
      </c>
      <c r="B4481">
        <v>1532</v>
      </c>
      <c r="C4481" t="s">
        <v>290</v>
      </c>
      <c r="D4481">
        <v>2009</v>
      </c>
      <c r="E4481" t="s">
        <v>743</v>
      </c>
      <c r="F4481" s="2">
        <v>9210.8769680332007</v>
      </c>
    </row>
    <row r="4482" spans="1:6">
      <c r="A4482" t="s">
        <v>265</v>
      </c>
      <c r="B4482">
        <v>1532</v>
      </c>
      <c r="C4482" t="s">
        <v>290</v>
      </c>
      <c r="D4482">
        <v>2011</v>
      </c>
      <c r="E4482" t="s">
        <v>736</v>
      </c>
      <c r="F4482" s="2">
        <v>1014.98396363311</v>
      </c>
    </row>
    <row r="4483" spans="1:6">
      <c r="A4483" t="s">
        <v>265</v>
      </c>
      <c r="B4483">
        <v>1532</v>
      </c>
      <c r="C4483" t="s">
        <v>290</v>
      </c>
      <c r="D4483">
        <v>2011</v>
      </c>
      <c r="E4483" t="s">
        <v>737</v>
      </c>
      <c r="F4483" s="2">
        <v>1432.4160843866</v>
      </c>
    </row>
    <row r="4484" spans="1:6">
      <c r="A4484" t="s">
        <v>265</v>
      </c>
      <c r="B4484">
        <v>1532</v>
      </c>
      <c r="C4484" t="s">
        <v>290</v>
      </c>
      <c r="D4484">
        <v>2011</v>
      </c>
      <c r="E4484" t="s">
        <v>744</v>
      </c>
      <c r="F4484" s="2">
        <v>0</v>
      </c>
    </row>
    <row r="4485" spans="1:6">
      <c r="A4485" t="s">
        <v>265</v>
      </c>
      <c r="B4485">
        <v>1532</v>
      </c>
      <c r="C4485" t="s">
        <v>290</v>
      </c>
      <c r="D4485">
        <v>2011</v>
      </c>
      <c r="E4485" t="s">
        <v>740</v>
      </c>
      <c r="F4485" s="2">
        <v>961.92276053791898</v>
      </c>
    </row>
    <row r="4486" spans="1:6">
      <c r="A4486" t="s">
        <v>265</v>
      </c>
      <c r="B4486">
        <v>1532</v>
      </c>
      <c r="C4486" t="s">
        <v>290</v>
      </c>
      <c r="D4486">
        <v>2011</v>
      </c>
      <c r="E4486" t="s">
        <v>745</v>
      </c>
      <c r="F4486" s="2">
        <v>21364.5313555758</v>
      </c>
    </row>
    <row r="4487" spans="1:6">
      <c r="A4487" t="s">
        <v>265</v>
      </c>
      <c r="B4487">
        <v>1532</v>
      </c>
      <c r="C4487" t="s">
        <v>290</v>
      </c>
      <c r="D4487">
        <v>2013</v>
      </c>
      <c r="E4487" t="s">
        <v>742</v>
      </c>
      <c r="F4487" s="2">
        <v>2940.9317376621402</v>
      </c>
    </row>
    <row r="4488" spans="1:6">
      <c r="A4488" t="s">
        <v>265</v>
      </c>
      <c r="B4488">
        <v>1532</v>
      </c>
      <c r="C4488" t="s">
        <v>290</v>
      </c>
      <c r="D4488">
        <v>2013</v>
      </c>
      <c r="E4488" t="s">
        <v>739</v>
      </c>
      <c r="F4488" s="2">
        <v>5417.8648231448497</v>
      </c>
    </row>
    <row r="4489" spans="1:6">
      <c r="A4489" t="s">
        <v>265</v>
      </c>
      <c r="B4489">
        <v>1532</v>
      </c>
      <c r="C4489" t="s">
        <v>290</v>
      </c>
      <c r="D4489">
        <v>2013</v>
      </c>
      <c r="E4489" t="s">
        <v>741</v>
      </c>
      <c r="F4489" s="2">
        <v>9404.5917703733194</v>
      </c>
    </row>
    <row r="4490" spans="1:6">
      <c r="A4490" t="s">
        <v>265</v>
      </c>
      <c r="B4490">
        <v>1532</v>
      </c>
      <c r="C4490" t="s">
        <v>290</v>
      </c>
      <c r="D4490">
        <v>2015</v>
      </c>
      <c r="E4490" t="s">
        <v>743</v>
      </c>
      <c r="F4490" s="2">
        <v>9947.69789999159</v>
      </c>
    </row>
    <row r="4491" spans="1:6">
      <c r="A4491" t="s">
        <v>265</v>
      </c>
      <c r="B4491">
        <v>1532</v>
      </c>
      <c r="C4491" t="s">
        <v>290</v>
      </c>
      <c r="D4491">
        <v>2016</v>
      </c>
      <c r="E4491" t="s">
        <v>742</v>
      </c>
      <c r="F4491" s="2">
        <v>2174.6310554782699</v>
      </c>
    </row>
    <row r="4492" spans="1:6">
      <c r="A4492" t="s">
        <v>265</v>
      </c>
      <c r="B4492">
        <v>1532</v>
      </c>
      <c r="C4492" t="s">
        <v>290</v>
      </c>
      <c r="D4492">
        <v>2017</v>
      </c>
      <c r="E4492" t="s">
        <v>736</v>
      </c>
      <c r="F4492" s="2">
        <v>944.365485536807</v>
      </c>
    </row>
    <row r="4493" spans="1:6">
      <c r="A4493" t="s">
        <v>265</v>
      </c>
      <c r="B4493">
        <v>1532</v>
      </c>
      <c r="C4493" t="s">
        <v>290</v>
      </c>
      <c r="D4493">
        <v>2017</v>
      </c>
      <c r="E4493" t="s">
        <v>737</v>
      </c>
      <c r="F4493" s="2">
        <v>1409.5113603730099</v>
      </c>
    </row>
    <row r="4494" spans="1:6">
      <c r="A4494" t="s">
        <v>265</v>
      </c>
      <c r="B4494">
        <v>1532</v>
      </c>
      <c r="C4494" t="s">
        <v>290</v>
      </c>
      <c r="D4494">
        <v>2017</v>
      </c>
      <c r="E4494" t="s">
        <v>738</v>
      </c>
      <c r="F4494" s="2">
        <v>0</v>
      </c>
    </row>
    <row r="4495" spans="1:6">
      <c r="A4495" t="s">
        <v>265</v>
      </c>
      <c r="B4495">
        <v>1532</v>
      </c>
      <c r="C4495" t="s">
        <v>290</v>
      </c>
      <c r="D4495">
        <v>2017</v>
      </c>
      <c r="E4495" t="s">
        <v>740</v>
      </c>
      <c r="F4495" s="2">
        <v>479.76878243291202</v>
      </c>
    </row>
    <row r="4496" spans="1:6">
      <c r="A4496" t="s">
        <v>265</v>
      </c>
      <c r="B4496">
        <v>1532</v>
      </c>
      <c r="C4496" t="s">
        <v>290</v>
      </c>
      <c r="D4496">
        <v>2019</v>
      </c>
      <c r="E4496" t="s">
        <v>742</v>
      </c>
      <c r="F4496" s="2">
        <v>2058.72461221821</v>
      </c>
    </row>
    <row r="4497" spans="1:6">
      <c r="A4497" t="s">
        <v>265</v>
      </c>
      <c r="B4497">
        <v>1532</v>
      </c>
      <c r="C4497" t="s">
        <v>290</v>
      </c>
      <c r="D4497">
        <v>2020</v>
      </c>
      <c r="E4497" t="s">
        <v>736</v>
      </c>
      <c r="F4497" s="2">
        <v>899.37190511229801</v>
      </c>
    </row>
    <row r="4498" spans="1:6">
      <c r="A4498" t="s">
        <v>265</v>
      </c>
      <c r="B4498">
        <v>1532</v>
      </c>
      <c r="C4498" t="s">
        <v>290</v>
      </c>
      <c r="D4498">
        <v>2020</v>
      </c>
      <c r="E4498" t="s">
        <v>738</v>
      </c>
      <c r="F4498" s="2">
        <v>0</v>
      </c>
    </row>
    <row r="4499" spans="1:6">
      <c r="A4499" t="s">
        <v>265</v>
      </c>
      <c r="B4499">
        <v>1532</v>
      </c>
      <c r="C4499" t="s">
        <v>290</v>
      </c>
      <c r="D4499">
        <v>2020</v>
      </c>
      <c r="E4499" t="s">
        <v>739</v>
      </c>
      <c r="F4499" s="2">
        <v>4715.0271550489897</v>
      </c>
    </row>
    <row r="4500" spans="1:6">
      <c r="A4500" t="s">
        <v>265</v>
      </c>
      <c r="B4500">
        <v>1532</v>
      </c>
      <c r="C4500" t="s">
        <v>290</v>
      </c>
      <c r="D4500">
        <v>2020</v>
      </c>
      <c r="E4500" t="s">
        <v>740</v>
      </c>
      <c r="F4500" s="2">
        <v>413.29229318853601</v>
      </c>
    </row>
    <row r="4501" spans="1:6">
      <c r="A4501" t="s">
        <v>265</v>
      </c>
      <c r="B4501">
        <v>1532</v>
      </c>
      <c r="C4501" t="s">
        <v>290</v>
      </c>
      <c r="D4501">
        <v>2020</v>
      </c>
      <c r="E4501" t="s">
        <v>741</v>
      </c>
      <c r="F4501" s="2">
        <v>7483.6896682777497</v>
      </c>
    </row>
    <row r="4502" spans="1:6">
      <c r="A4502" t="s">
        <v>265</v>
      </c>
      <c r="B4502">
        <v>1532</v>
      </c>
      <c r="C4502" t="s">
        <v>290</v>
      </c>
      <c r="D4502">
        <v>2021</v>
      </c>
      <c r="E4502" t="s">
        <v>744</v>
      </c>
      <c r="F4502" s="2">
        <v>0</v>
      </c>
    </row>
    <row r="4503" spans="1:6">
      <c r="A4503" t="s">
        <v>265</v>
      </c>
      <c r="B4503">
        <v>1532</v>
      </c>
      <c r="C4503" t="s">
        <v>290</v>
      </c>
      <c r="D4503">
        <v>2021</v>
      </c>
      <c r="E4503" t="s">
        <v>745</v>
      </c>
      <c r="F4503" s="2">
        <v>18285.318649611501</v>
      </c>
    </row>
    <row r="4504" spans="1:6">
      <c r="A4504" t="s">
        <v>265</v>
      </c>
      <c r="B4504">
        <v>1532</v>
      </c>
      <c r="C4504" t="s">
        <v>290</v>
      </c>
      <c r="D4504">
        <v>2022</v>
      </c>
      <c r="E4504" t="s">
        <v>742</v>
      </c>
      <c r="F4504" s="2">
        <v>1378.9127563826701</v>
      </c>
    </row>
    <row r="4505" spans="1:6">
      <c r="A4505" t="s">
        <v>265</v>
      </c>
      <c r="B4505">
        <v>1532</v>
      </c>
      <c r="C4505" t="s">
        <v>290</v>
      </c>
      <c r="D4505">
        <v>2022</v>
      </c>
      <c r="E4505" t="s">
        <v>743</v>
      </c>
      <c r="F4505" s="2">
        <v>7855.1128204877796</v>
      </c>
    </row>
    <row r="4506" spans="1:6">
      <c r="A4506" t="s">
        <v>265</v>
      </c>
      <c r="B4506">
        <v>1532</v>
      </c>
      <c r="C4506" t="s">
        <v>290</v>
      </c>
      <c r="D4506">
        <v>2023</v>
      </c>
      <c r="E4506" t="s">
        <v>739</v>
      </c>
      <c r="F4506" s="2">
        <v>4415.0210412219803</v>
      </c>
    </row>
    <row r="4507" spans="1:6">
      <c r="A4507" t="s">
        <v>265</v>
      </c>
      <c r="B4507">
        <v>1532</v>
      </c>
      <c r="C4507" t="s">
        <v>290</v>
      </c>
      <c r="D4507">
        <v>2023</v>
      </c>
      <c r="E4507" t="s">
        <v>741</v>
      </c>
      <c r="F4507" s="2">
        <v>6488.84278336852</v>
      </c>
    </row>
    <row r="4508" spans="1:6">
      <c r="A4508" t="s">
        <v>265</v>
      </c>
      <c r="B4508">
        <v>1532</v>
      </c>
      <c r="C4508" t="s">
        <v>290</v>
      </c>
      <c r="D4508">
        <v>2024</v>
      </c>
      <c r="E4508" t="s">
        <v>737</v>
      </c>
      <c r="F4508" s="2">
        <v>1168.45936960565</v>
      </c>
    </row>
    <row r="4509" spans="1:6">
      <c r="A4509" t="s">
        <v>265</v>
      </c>
      <c r="B4509">
        <v>1532</v>
      </c>
      <c r="C4509" t="s">
        <v>290</v>
      </c>
      <c r="D4509">
        <v>2024</v>
      </c>
      <c r="E4509" t="s">
        <v>745</v>
      </c>
      <c r="F4509" s="2">
        <v>26119.225495113398</v>
      </c>
    </row>
    <row r="4510" spans="1:6">
      <c r="A4510" t="s">
        <v>265</v>
      </c>
      <c r="B4510">
        <v>1535</v>
      </c>
      <c r="C4510" t="s">
        <v>292</v>
      </c>
      <c r="D4510">
        <v>2009</v>
      </c>
      <c r="E4510" t="s">
        <v>744</v>
      </c>
      <c r="F4510" s="2">
        <v>420.39893021643201</v>
      </c>
    </row>
    <row r="4511" spans="1:6">
      <c r="A4511" t="s">
        <v>265</v>
      </c>
      <c r="B4511">
        <v>1535</v>
      </c>
      <c r="C4511" t="s">
        <v>292</v>
      </c>
      <c r="D4511">
        <v>2009</v>
      </c>
      <c r="E4511" t="s">
        <v>740</v>
      </c>
      <c r="F4511" s="2">
        <v>1391.2803357401899</v>
      </c>
    </row>
    <row r="4512" spans="1:6">
      <c r="A4512" t="s">
        <v>265</v>
      </c>
      <c r="B4512">
        <v>1535</v>
      </c>
      <c r="C4512" t="s">
        <v>292</v>
      </c>
      <c r="D4512">
        <v>2009</v>
      </c>
      <c r="E4512" t="s">
        <v>745</v>
      </c>
      <c r="F4512" s="2">
        <v>22034.367313197999</v>
      </c>
    </row>
    <row r="4513" spans="1:6">
      <c r="A4513" t="s">
        <v>265</v>
      </c>
      <c r="B4513">
        <v>1535</v>
      </c>
      <c r="C4513" t="s">
        <v>292</v>
      </c>
      <c r="D4513">
        <v>2011</v>
      </c>
      <c r="E4513" t="s">
        <v>738</v>
      </c>
      <c r="F4513" s="2">
        <v>0</v>
      </c>
    </row>
    <row r="4514" spans="1:6">
      <c r="A4514" t="s">
        <v>265</v>
      </c>
      <c r="B4514">
        <v>1535</v>
      </c>
      <c r="C4514" t="s">
        <v>292</v>
      </c>
      <c r="D4514">
        <v>2011</v>
      </c>
      <c r="E4514" t="s">
        <v>739</v>
      </c>
      <c r="F4514" s="2">
        <v>12087.6529549183</v>
      </c>
    </row>
    <row r="4515" spans="1:6">
      <c r="A4515" t="s">
        <v>265</v>
      </c>
      <c r="B4515">
        <v>1535</v>
      </c>
      <c r="C4515" t="s">
        <v>292</v>
      </c>
      <c r="D4515">
        <v>2011</v>
      </c>
      <c r="E4515" t="s">
        <v>741</v>
      </c>
      <c r="F4515" s="2">
        <v>16273.7046803841</v>
      </c>
    </row>
    <row r="4516" spans="1:6">
      <c r="A4516" t="s">
        <v>265</v>
      </c>
      <c r="B4516">
        <v>1535</v>
      </c>
      <c r="C4516" t="s">
        <v>292</v>
      </c>
      <c r="D4516">
        <v>2013</v>
      </c>
      <c r="E4516" t="s">
        <v>743</v>
      </c>
      <c r="F4516" s="2">
        <v>0</v>
      </c>
    </row>
    <row r="4517" spans="1:6">
      <c r="A4517" t="s">
        <v>265</v>
      </c>
      <c r="B4517">
        <v>1535</v>
      </c>
      <c r="C4517" t="s">
        <v>292</v>
      </c>
      <c r="D4517">
        <v>2015</v>
      </c>
      <c r="E4517" t="s">
        <v>736</v>
      </c>
      <c r="F4517" s="2">
        <v>10507.7143784131</v>
      </c>
    </row>
    <row r="4518" spans="1:6">
      <c r="A4518" t="s">
        <v>265</v>
      </c>
      <c r="B4518">
        <v>1535</v>
      </c>
      <c r="C4518" t="s">
        <v>292</v>
      </c>
      <c r="D4518">
        <v>2015</v>
      </c>
      <c r="E4518" t="s">
        <v>737</v>
      </c>
      <c r="F4518" s="2">
        <v>1466.1553864883099</v>
      </c>
    </row>
    <row r="4519" spans="1:6">
      <c r="A4519" t="s">
        <v>265</v>
      </c>
      <c r="B4519">
        <v>1535</v>
      </c>
      <c r="C4519" t="s">
        <v>292</v>
      </c>
      <c r="D4519">
        <v>2015</v>
      </c>
      <c r="E4519" t="s">
        <v>744</v>
      </c>
      <c r="F4519" s="2">
        <v>383.00163243243202</v>
      </c>
    </row>
    <row r="4520" spans="1:6">
      <c r="A4520" t="s">
        <v>265</v>
      </c>
      <c r="B4520">
        <v>1535</v>
      </c>
      <c r="C4520" t="s">
        <v>292</v>
      </c>
      <c r="D4520">
        <v>2015</v>
      </c>
      <c r="E4520" t="s">
        <v>745</v>
      </c>
      <c r="F4520" s="2">
        <v>22034.367313197999</v>
      </c>
    </row>
    <row r="4521" spans="1:6">
      <c r="A4521" t="s">
        <v>265</v>
      </c>
      <c r="B4521">
        <v>1535</v>
      </c>
      <c r="C4521" t="s">
        <v>292</v>
      </c>
      <c r="D4521">
        <v>2016</v>
      </c>
      <c r="E4521" t="s">
        <v>743</v>
      </c>
      <c r="F4521" s="2">
        <v>0</v>
      </c>
    </row>
    <row r="4522" spans="1:6">
      <c r="A4522" t="s">
        <v>265</v>
      </c>
      <c r="B4522">
        <v>1535</v>
      </c>
      <c r="C4522" t="s">
        <v>292</v>
      </c>
      <c r="D4522">
        <v>2016</v>
      </c>
      <c r="E4522" t="s">
        <v>740</v>
      </c>
      <c r="F4522" s="2">
        <v>786.96945752326201</v>
      </c>
    </row>
    <row r="4523" spans="1:6">
      <c r="A4523" t="s">
        <v>265</v>
      </c>
      <c r="B4523">
        <v>1535</v>
      </c>
      <c r="C4523" t="s">
        <v>292</v>
      </c>
      <c r="D4523">
        <v>2017</v>
      </c>
      <c r="E4523" t="s">
        <v>742</v>
      </c>
      <c r="F4523" s="2">
        <v>2657.2852404935402</v>
      </c>
    </row>
    <row r="4524" spans="1:6">
      <c r="A4524" t="s">
        <v>265</v>
      </c>
      <c r="B4524">
        <v>1535</v>
      </c>
      <c r="C4524" t="s">
        <v>292</v>
      </c>
      <c r="D4524">
        <v>2018</v>
      </c>
      <c r="E4524" t="s">
        <v>736</v>
      </c>
      <c r="F4524" s="2">
        <v>9175.4051920152106</v>
      </c>
    </row>
    <row r="4525" spans="1:6">
      <c r="A4525" t="s">
        <v>265</v>
      </c>
      <c r="B4525">
        <v>1535</v>
      </c>
      <c r="C4525" t="s">
        <v>292</v>
      </c>
      <c r="D4525">
        <v>2018</v>
      </c>
      <c r="E4525" t="s">
        <v>737</v>
      </c>
      <c r="F4525" s="2">
        <v>1355.4843756892001</v>
      </c>
    </row>
    <row r="4526" spans="1:6">
      <c r="A4526" t="s">
        <v>265</v>
      </c>
      <c r="B4526">
        <v>1535</v>
      </c>
      <c r="C4526" t="s">
        <v>292</v>
      </c>
      <c r="D4526">
        <v>2018</v>
      </c>
      <c r="E4526" t="s">
        <v>738</v>
      </c>
      <c r="F4526" s="2">
        <v>0</v>
      </c>
    </row>
    <row r="4527" spans="1:6">
      <c r="A4527" t="s">
        <v>265</v>
      </c>
      <c r="B4527">
        <v>1535</v>
      </c>
      <c r="C4527" t="s">
        <v>292</v>
      </c>
      <c r="D4527">
        <v>2019</v>
      </c>
      <c r="E4527" t="s">
        <v>744</v>
      </c>
      <c r="F4527" s="2">
        <v>496.28380540540502</v>
      </c>
    </row>
    <row r="4528" spans="1:6">
      <c r="A4528" t="s">
        <v>265</v>
      </c>
      <c r="B4528">
        <v>1535</v>
      </c>
      <c r="C4528" t="s">
        <v>292</v>
      </c>
      <c r="D4528">
        <v>2019</v>
      </c>
      <c r="E4528" t="s">
        <v>740</v>
      </c>
      <c r="F4528" s="2">
        <v>598.40200733124198</v>
      </c>
    </row>
    <row r="4529" spans="1:6">
      <c r="A4529" t="s">
        <v>265</v>
      </c>
      <c r="B4529">
        <v>1535</v>
      </c>
      <c r="C4529" t="s">
        <v>292</v>
      </c>
      <c r="D4529">
        <v>2020</v>
      </c>
      <c r="E4529" t="s">
        <v>742</v>
      </c>
      <c r="F4529" s="2">
        <v>2582.6396753712202</v>
      </c>
    </row>
    <row r="4530" spans="1:6">
      <c r="A4530" t="s">
        <v>265</v>
      </c>
      <c r="B4530">
        <v>1535</v>
      </c>
      <c r="C4530" t="s">
        <v>292</v>
      </c>
      <c r="D4530">
        <v>2021</v>
      </c>
      <c r="E4530" t="s">
        <v>736</v>
      </c>
      <c r="F4530" s="2">
        <v>7682.7646635957099</v>
      </c>
    </row>
    <row r="4531" spans="1:6">
      <c r="A4531" t="s">
        <v>265</v>
      </c>
      <c r="B4531">
        <v>1535</v>
      </c>
      <c r="C4531" t="s">
        <v>292</v>
      </c>
      <c r="D4531">
        <v>2021</v>
      </c>
      <c r="E4531" t="s">
        <v>738</v>
      </c>
      <c r="F4531" s="2">
        <v>0</v>
      </c>
    </row>
    <row r="4532" spans="1:6">
      <c r="A4532" t="s">
        <v>265</v>
      </c>
      <c r="B4532">
        <v>1535</v>
      </c>
      <c r="C4532" t="s">
        <v>292</v>
      </c>
      <c r="D4532">
        <v>2021</v>
      </c>
      <c r="E4532" t="s">
        <v>739</v>
      </c>
      <c r="F4532" s="2">
        <v>12972.220866416499</v>
      </c>
    </row>
    <row r="4533" spans="1:6">
      <c r="A4533" t="s">
        <v>265</v>
      </c>
      <c r="B4533">
        <v>1535</v>
      </c>
      <c r="C4533" t="s">
        <v>292</v>
      </c>
      <c r="D4533">
        <v>2021</v>
      </c>
      <c r="E4533" t="s">
        <v>741</v>
      </c>
      <c r="F4533" s="2">
        <v>14879.974556792</v>
      </c>
    </row>
    <row r="4534" spans="1:6">
      <c r="A4534" t="s">
        <v>265</v>
      </c>
      <c r="B4534">
        <v>1535</v>
      </c>
      <c r="C4534" t="s">
        <v>292</v>
      </c>
      <c r="D4534">
        <v>2022</v>
      </c>
      <c r="E4534" t="s">
        <v>744</v>
      </c>
      <c r="F4534" s="2">
        <v>0</v>
      </c>
    </row>
    <row r="4535" spans="1:6">
      <c r="A4535" t="s">
        <v>265</v>
      </c>
      <c r="B4535">
        <v>1535</v>
      </c>
      <c r="C4535" t="s">
        <v>292</v>
      </c>
      <c r="D4535">
        <v>2022</v>
      </c>
      <c r="E4535" t="s">
        <v>740</v>
      </c>
      <c r="F4535" s="2">
        <v>535.14486706172704</v>
      </c>
    </row>
    <row r="4536" spans="1:6">
      <c r="A4536" t="s">
        <v>265</v>
      </c>
      <c r="B4536">
        <v>1535</v>
      </c>
      <c r="C4536" t="s">
        <v>292</v>
      </c>
      <c r="D4536">
        <v>2022</v>
      </c>
      <c r="E4536" t="s">
        <v>745</v>
      </c>
      <c r="F4536" s="2">
        <v>11371.1976477633</v>
      </c>
    </row>
    <row r="4537" spans="1:6">
      <c r="A4537" t="s">
        <v>265</v>
      </c>
      <c r="B4537">
        <v>1535</v>
      </c>
      <c r="C4537" t="s">
        <v>292</v>
      </c>
      <c r="D4537">
        <v>2023</v>
      </c>
      <c r="E4537" t="s">
        <v>742</v>
      </c>
      <c r="F4537" s="2">
        <v>5248.1423877545103</v>
      </c>
    </row>
    <row r="4538" spans="1:6">
      <c r="A4538" t="s">
        <v>265</v>
      </c>
      <c r="B4538">
        <v>1535</v>
      </c>
      <c r="C4538" t="s">
        <v>292</v>
      </c>
      <c r="D4538">
        <v>2023</v>
      </c>
      <c r="E4538" t="s">
        <v>743</v>
      </c>
      <c r="F4538" s="2">
        <v>0</v>
      </c>
    </row>
    <row r="4539" spans="1:6">
      <c r="A4539" t="s">
        <v>265</v>
      </c>
      <c r="B4539">
        <v>1535</v>
      </c>
      <c r="C4539" t="s">
        <v>292</v>
      </c>
      <c r="D4539">
        <v>2024</v>
      </c>
      <c r="E4539" t="s">
        <v>739</v>
      </c>
      <c r="F4539" s="2">
        <v>12152.6666798326</v>
      </c>
    </row>
    <row r="4540" spans="1:6">
      <c r="A4540" t="s">
        <v>265</v>
      </c>
      <c r="B4540">
        <v>1535</v>
      </c>
      <c r="C4540" t="s">
        <v>292</v>
      </c>
      <c r="D4540">
        <v>2024</v>
      </c>
      <c r="E4540" t="s">
        <v>741</v>
      </c>
      <c r="F4540" s="2">
        <v>13910.2634428252</v>
      </c>
    </row>
    <row r="4541" spans="1:6">
      <c r="A4541" t="s">
        <v>265</v>
      </c>
      <c r="B4541">
        <v>1539</v>
      </c>
      <c r="C4541" t="s">
        <v>294</v>
      </c>
      <c r="D4541">
        <v>2009</v>
      </c>
      <c r="E4541" t="s">
        <v>736</v>
      </c>
      <c r="F4541" s="2">
        <v>3553.3123726619101</v>
      </c>
    </row>
    <row r="4542" spans="1:6">
      <c r="A4542" t="s">
        <v>265</v>
      </c>
      <c r="B4542">
        <v>1539</v>
      </c>
      <c r="C4542" t="s">
        <v>294</v>
      </c>
      <c r="D4542">
        <v>2009</v>
      </c>
      <c r="E4542" t="s">
        <v>737</v>
      </c>
      <c r="F4542" s="2">
        <v>1467.5201257895101</v>
      </c>
    </row>
    <row r="4543" spans="1:6">
      <c r="A4543" t="s">
        <v>265</v>
      </c>
      <c r="B4543">
        <v>1539</v>
      </c>
      <c r="C4543" t="s">
        <v>294</v>
      </c>
      <c r="D4543">
        <v>2009</v>
      </c>
      <c r="E4543" t="s">
        <v>744</v>
      </c>
      <c r="F4543" s="2">
        <v>216.847342</v>
      </c>
    </row>
    <row r="4544" spans="1:6">
      <c r="A4544" t="s">
        <v>265</v>
      </c>
      <c r="B4544">
        <v>1539</v>
      </c>
      <c r="C4544" t="s">
        <v>294</v>
      </c>
      <c r="D4544">
        <v>2009</v>
      </c>
      <c r="E4544" t="s">
        <v>740</v>
      </c>
      <c r="F4544" s="2">
        <v>1406.00685227847</v>
      </c>
    </row>
    <row r="4545" spans="1:6">
      <c r="A4545" t="s">
        <v>265</v>
      </c>
      <c r="B4545">
        <v>1539</v>
      </c>
      <c r="C4545" t="s">
        <v>294</v>
      </c>
      <c r="D4545">
        <v>2009</v>
      </c>
      <c r="E4545" t="s">
        <v>745</v>
      </c>
      <c r="F4545" s="2">
        <v>2920.1868355578199</v>
      </c>
    </row>
    <row r="4546" spans="1:6">
      <c r="A4546" t="s">
        <v>265</v>
      </c>
      <c r="B4546">
        <v>1539</v>
      </c>
      <c r="C4546" t="s">
        <v>294</v>
      </c>
      <c r="D4546">
        <v>2011</v>
      </c>
      <c r="E4546" t="s">
        <v>742</v>
      </c>
      <c r="F4546" s="2">
        <v>2930.6381958991401</v>
      </c>
    </row>
    <row r="4547" spans="1:6">
      <c r="A4547" t="s">
        <v>265</v>
      </c>
      <c r="B4547">
        <v>1539</v>
      </c>
      <c r="C4547" t="s">
        <v>294</v>
      </c>
      <c r="D4547">
        <v>2011</v>
      </c>
      <c r="E4547" t="s">
        <v>738</v>
      </c>
      <c r="F4547" s="2">
        <v>0</v>
      </c>
    </row>
    <row r="4548" spans="1:6">
      <c r="A4548" t="s">
        <v>265</v>
      </c>
      <c r="B4548">
        <v>1539</v>
      </c>
      <c r="C4548" t="s">
        <v>294</v>
      </c>
      <c r="D4548">
        <v>2011</v>
      </c>
      <c r="E4548" t="s">
        <v>739</v>
      </c>
      <c r="F4548" s="2">
        <v>15898.185600238699</v>
      </c>
    </row>
    <row r="4549" spans="1:6">
      <c r="A4549" t="s">
        <v>265</v>
      </c>
      <c r="B4549">
        <v>1539</v>
      </c>
      <c r="C4549" t="s">
        <v>294</v>
      </c>
      <c r="D4549">
        <v>2011</v>
      </c>
      <c r="E4549" t="s">
        <v>741</v>
      </c>
      <c r="F4549" s="2">
        <v>21385.623270952201</v>
      </c>
    </row>
    <row r="4550" spans="1:6">
      <c r="A4550" t="s">
        <v>265</v>
      </c>
      <c r="B4550">
        <v>1539</v>
      </c>
      <c r="C4550" t="s">
        <v>294</v>
      </c>
      <c r="D4550">
        <v>2013</v>
      </c>
      <c r="E4550" t="s">
        <v>743</v>
      </c>
      <c r="F4550" s="2">
        <v>0</v>
      </c>
    </row>
    <row r="4551" spans="1:6">
      <c r="A4551" t="s">
        <v>265</v>
      </c>
      <c r="B4551">
        <v>1539</v>
      </c>
      <c r="C4551" t="s">
        <v>294</v>
      </c>
      <c r="D4551">
        <v>2015</v>
      </c>
      <c r="E4551" t="s">
        <v>736</v>
      </c>
      <c r="F4551" s="2">
        <v>2580.83963022233</v>
      </c>
    </row>
    <row r="4552" spans="1:6">
      <c r="A4552" t="s">
        <v>265</v>
      </c>
      <c r="B4552">
        <v>1539</v>
      </c>
      <c r="C4552" t="s">
        <v>294</v>
      </c>
      <c r="D4552">
        <v>2015</v>
      </c>
      <c r="E4552" t="s">
        <v>737</v>
      </c>
      <c r="F4552" s="2">
        <v>1709.27918704175</v>
      </c>
    </row>
    <row r="4553" spans="1:6">
      <c r="A4553" t="s">
        <v>265</v>
      </c>
      <c r="B4553">
        <v>1539</v>
      </c>
      <c r="C4553" t="s">
        <v>294</v>
      </c>
      <c r="D4553">
        <v>2016</v>
      </c>
      <c r="E4553" t="s">
        <v>740</v>
      </c>
      <c r="F4553" s="2">
        <v>1135.9096163075301</v>
      </c>
    </row>
    <row r="4554" spans="1:6">
      <c r="A4554" t="s">
        <v>265</v>
      </c>
      <c r="B4554">
        <v>1539</v>
      </c>
      <c r="C4554" t="s">
        <v>294</v>
      </c>
      <c r="D4554">
        <v>2017</v>
      </c>
      <c r="E4554" t="s">
        <v>742</v>
      </c>
      <c r="F4554" s="2">
        <v>3961.65487404438</v>
      </c>
    </row>
    <row r="4555" spans="1:6">
      <c r="A4555" t="s">
        <v>265</v>
      </c>
      <c r="B4555">
        <v>1539</v>
      </c>
      <c r="C4555" t="s">
        <v>294</v>
      </c>
      <c r="D4555">
        <v>2018</v>
      </c>
      <c r="E4555" t="s">
        <v>736</v>
      </c>
      <c r="F4555" s="2">
        <v>2209.0943604755098</v>
      </c>
    </row>
    <row r="4556" spans="1:6">
      <c r="A4556" t="s">
        <v>265</v>
      </c>
      <c r="B4556">
        <v>1539</v>
      </c>
      <c r="C4556" t="s">
        <v>294</v>
      </c>
      <c r="D4556">
        <v>2018</v>
      </c>
      <c r="E4556" t="s">
        <v>737</v>
      </c>
      <c r="F4556" s="2">
        <v>1518.9701687921399</v>
      </c>
    </row>
    <row r="4557" spans="1:6">
      <c r="A4557" t="s">
        <v>265</v>
      </c>
      <c r="B4557">
        <v>1539</v>
      </c>
      <c r="C4557" t="s">
        <v>294</v>
      </c>
      <c r="D4557">
        <v>2018</v>
      </c>
      <c r="E4557" t="s">
        <v>738</v>
      </c>
      <c r="F4557" s="2">
        <v>0</v>
      </c>
    </row>
    <row r="4558" spans="1:6">
      <c r="A4558" t="s">
        <v>265</v>
      </c>
      <c r="B4558">
        <v>1539</v>
      </c>
      <c r="C4558" t="s">
        <v>294</v>
      </c>
      <c r="D4558">
        <v>2018</v>
      </c>
      <c r="E4558" t="s">
        <v>739</v>
      </c>
      <c r="F4558" s="2">
        <v>16589.2946061318</v>
      </c>
    </row>
    <row r="4559" spans="1:6">
      <c r="A4559" t="s">
        <v>265</v>
      </c>
      <c r="B4559">
        <v>1539</v>
      </c>
      <c r="C4559" t="s">
        <v>294</v>
      </c>
      <c r="D4559">
        <v>2018</v>
      </c>
      <c r="E4559" t="s">
        <v>741</v>
      </c>
      <c r="F4559" s="2">
        <v>20438.388759706198</v>
      </c>
    </row>
    <row r="4560" spans="1:6">
      <c r="A4560" t="s">
        <v>265</v>
      </c>
      <c r="B4560">
        <v>1539</v>
      </c>
      <c r="C4560" t="s">
        <v>294</v>
      </c>
      <c r="D4560">
        <v>2019</v>
      </c>
      <c r="E4560" t="s">
        <v>744</v>
      </c>
      <c r="F4560" s="2">
        <v>187.82806535</v>
      </c>
    </row>
    <row r="4561" spans="1:6">
      <c r="A4561" t="s">
        <v>265</v>
      </c>
      <c r="B4561">
        <v>1539</v>
      </c>
      <c r="C4561" t="s">
        <v>294</v>
      </c>
      <c r="D4561">
        <v>2019</v>
      </c>
      <c r="E4561" t="s">
        <v>740</v>
      </c>
      <c r="F4561" s="2">
        <v>848.50053429091895</v>
      </c>
    </row>
    <row r="4562" spans="1:6">
      <c r="A4562" t="s">
        <v>265</v>
      </c>
      <c r="B4562">
        <v>1539</v>
      </c>
      <c r="C4562" t="s">
        <v>294</v>
      </c>
      <c r="D4562">
        <v>2019</v>
      </c>
      <c r="E4562" t="s">
        <v>745</v>
      </c>
      <c r="F4562" s="2">
        <v>3608.5147451180201</v>
      </c>
    </row>
    <row r="4563" spans="1:6">
      <c r="A4563" t="s">
        <v>265</v>
      </c>
      <c r="B4563">
        <v>1539</v>
      </c>
      <c r="C4563" t="s">
        <v>294</v>
      </c>
      <c r="D4563">
        <v>2020</v>
      </c>
      <c r="E4563" t="s">
        <v>742</v>
      </c>
      <c r="F4563" s="2">
        <v>3673.24809494486</v>
      </c>
    </row>
    <row r="4564" spans="1:6">
      <c r="A4564" t="s">
        <v>265</v>
      </c>
      <c r="B4564">
        <v>1539</v>
      </c>
      <c r="C4564" t="s">
        <v>294</v>
      </c>
      <c r="D4564">
        <v>2020</v>
      </c>
      <c r="E4564" t="s">
        <v>743</v>
      </c>
      <c r="F4564" s="2">
        <v>0</v>
      </c>
    </row>
    <row r="4565" spans="1:6">
      <c r="A4565" t="s">
        <v>265</v>
      </c>
      <c r="B4565">
        <v>1539</v>
      </c>
      <c r="C4565" t="s">
        <v>294</v>
      </c>
      <c r="D4565">
        <v>2021</v>
      </c>
      <c r="E4565" t="s">
        <v>738</v>
      </c>
      <c r="F4565" s="2">
        <v>0</v>
      </c>
    </row>
    <row r="4566" spans="1:6">
      <c r="A4566" t="s">
        <v>265</v>
      </c>
      <c r="B4566">
        <v>1539</v>
      </c>
      <c r="C4566" t="s">
        <v>294</v>
      </c>
      <c r="D4566">
        <v>2021</v>
      </c>
      <c r="E4566" t="s">
        <v>739</v>
      </c>
      <c r="F4566" s="2">
        <v>16428.967257199802</v>
      </c>
    </row>
    <row r="4567" spans="1:6">
      <c r="A4567" t="s">
        <v>265</v>
      </c>
      <c r="B4567">
        <v>1539</v>
      </c>
      <c r="C4567" t="s">
        <v>294</v>
      </c>
      <c r="D4567">
        <v>2021</v>
      </c>
      <c r="E4567" t="s">
        <v>741</v>
      </c>
      <c r="F4567" s="2">
        <v>20744.6874060435</v>
      </c>
    </row>
    <row r="4568" spans="1:6">
      <c r="A4568" t="s">
        <v>265</v>
      </c>
      <c r="B4568">
        <v>1539</v>
      </c>
      <c r="C4568" t="s">
        <v>294</v>
      </c>
      <c r="D4568">
        <v>2022</v>
      </c>
      <c r="E4568" t="s">
        <v>744</v>
      </c>
      <c r="F4568" s="2">
        <v>184.58690735600001</v>
      </c>
    </row>
    <row r="4569" spans="1:6">
      <c r="A4569" t="s">
        <v>265</v>
      </c>
      <c r="B4569">
        <v>1539</v>
      </c>
      <c r="C4569" t="s">
        <v>294</v>
      </c>
      <c r="D4569">
        <v>2022</v>
      </c>
      <c r="E4569" t="s">
        <v>740</v>
      </c>
      <c r="F4569" s="2">
        <v>771.27485086628201</v>
      </c>
    </row>
    <row r="4570" spans="1:6">
      <c r="A4570" t="s">
        <v>265</v>
      </c>
      <c r="B4570">
        <v>1539</v>
      </c>
      <c r="C4570" t="s">
        <v>294</v>
      </c>
      <c r="D4570">
        <v>2022</v>
      </c>
      <c r="E4570" t="s">
        <v>745</v>
      </c>
      <c r="F4570" s="2">
        <v>2173.7239527441102</v>
      </c>
    </row>
    <row r="4571" spans="1:6">
      <c r="A4571" t="s">
        <v>265</v>
      </c>
      <c r="B4571">
        <v>1539</v>
      </c>
      <c r="C4571" t="s">
        <v>294</v>
      </c>
      <c r="D4571">
        <v>2023</v>
      </c>
      <c r="E4571" t="s">
        <v>743</v>
      </c>
      <c r="F4571" s="2">
        <v>0</v>
      </c>
    </row>
    <row r="4572" spans="1:6">
      <c r="A4572" t="s">
        <v>265</v>
      </c>
      <c r="B4572">
        <v>1539</v>
      </c>
      <c r="C4572" t="s">
        <v>294</v>
      </c>
      <c r="D4572">
        <v>2024</v>
      </c>
      <c r="E4572" t="s">
        <v>739</v>
      </c>
      <c r="F4572" s="2">
        <v>15491.374946350899</v>
      </c>
    </row>
    <row r="4573" spans="1:6">
      <c r="A4573" t="s">
        <v>265</v>
      </c>
      <c r="B4573">
        <v>1539</v>
      </c>
      <c r="C4573" t="s">
        <v>294</v>
      </c>
      <c r="D4573">
        <v>2024</v>
      </c>
      <c r="E4573" t="s">
        <v>741</v>
      </c>
      <c r="F4573" s="2">
        <v>19062.3366515663</v>
      </c>
    </row>
    <row r="4574" spans="1:6">
      <c r="A4574" t="s">
        <v>265</v>
      </c>
      <c r="B4574">
        <v>1547</v>
      </c>
      <c r="C4574" t="s">
        <v>296</v>
      </c>
      <c r="D4574">
        <v>2009</v>
      </c>
      <c r="E4574" t="s">
        <v>743</v>
      </c>
      <c r="F4574" s="2">
        <v>0</v>
      </c>
    </row>
    <row r="4575" spans="1:6">
      <c r="A4575" t="s">
        <v>265</v>
      </c>
      <c r="B4575">
        <v>1547</v>
      </c>
      <c r="C4575" t="s">
        <v>296</v>
      </c>
      <c r="D4575">
        <v>2009</v>
      </c>
      <c r="E4575" t="s">
        <v>741</v>
      </c>
      <c r="F4575" s="2">
        <v>2022.99301252279</v>
      </c>
    </row>
    <row r="4576" spans="1:6">
      <c r="A4576" t="s">
        <v>265</v>
      </c>
      <c r="B4576">
        <v>1547</v>
      </c>
      <c r="C4576" t="s">
        <v>296</v>
      </c>
      <c r="D4576">
        <v>2011</v>
      </c>
      <c r="E4576" t="s">
        <v>736</v>
      </c>
      <c r="F4576" s="2">
        <v>1127.419339459</v>
      </c>
    </row>
    <row r="4577" spans="1:6">
      <c r="A4577" t="s">
        <v>265</v>
      </c>
      <c r="B4577">
        <v>1547</v>
      </c>
      <c r="C4577" t="s">
        <v>296</v>
      </c>
      <c r="D4577">
        <v>2011</v>
      </c>
      <c r="E4577" t="s">
        <v>737</v>
      </c>
      <c r="F4577" s="2">
        <v>498.72928255279197</v>
      </c>
    </row>
    <row r="4578" spans="1:6">
      <c r="A4578" t="s">
        <v>265</v>
      </c>
      <c r="B4578">
        <v>1547</v>
      </c>
      <c r="C4578" t="s">
        <v>296</v>
      </c>
      <c r="D4578">
        <v>2011</v>
      </c>
      <c r="E4578" t="s">
        <v>740</v>
      </c>
      <c r="F4578" s="2">
        <v>580.17162354141203</v>
      </c>
    </row>
    <row r="4579" spans="1:6">
      <c r="A4579" t="s">
        <v>265</v>
      </c>
      <c r="B4579">
        <v>1547</v>
      </c>
      <c r="C4579" t="s">
        <v>296</v>
      </c>
      <c r="D4579">
        <v>2011</v>
      </c>
      <c r="E4579" t="s">
        <v>745</v>
      </c>
      <c r="F4579" s="2">
        <v>19086.879896841499</v>
      </c>
    </row>
    <row r="4580" spans="1:6">
      <c r="A4580" t="s">
        <v>265</v>
      </c>
      <c r="B4580">
        <v>1547</v>
      </c>
      <c r="C4580" t="s">
        <v>296</v>
      </c>
      <c r="D4580">
        <v>2013</v>
      </c>
      <c r="E4580" t="s">
        <v>742</v>
      </c>
      <c r="F4580" s="2">
        <v>1348.0729867602199</v>
      </c>
    </row>
    <row r="4581" spans="1:6">
      <c r="A4581" t="s">
        <v>265</v>
      </c>
      <c r="B4581">
        <v>1547</v>
      </c>
      <c r="C4581" t="s">
        <v>296</v>
      </c>
      <c r="D4581">
        <v>2013</v>
      </c>
      <c r="E4581" t="s">
        <v>738</v>
      </c>
      <c r="F4581" s="2">
        <v>0</v>
      </c>
    </row>
    <row r="4582" spans="1:6">
      <c r="A4582" t="s">
        <v>265</v>
      </c>
      <c r="B4582">
        <v>1547</v>
      </c>
      <c r="C4582" t="s">
        <v>296</v>
      </c>
      <c r="D4582">
        <v>2016</v>
      </c>
      <c r="E4582" t="s">
        <v>742</v>
      </c>
      <c r="F4582" s="2">
        <v>1506.75052378898</v>
      </c>
    </row>
    <row r="4583" spans="1:6">
      <c r="A4583" t="s">
        <v>265</v>
      </c>
      <c r="B4583">
        <v>1547</v>
      </c>
      <c r="C4583" t="s">
        <v>296</v>
      </c>
      <c r="D4583">
        <v>2016</v>
      </c>
      <c r="E4583" t="s">
        <v>738</v>
      </c>
      <c r="F4583" s="2">
        <v>0</v>
      </c>
    </row>
    <row r="4584" spans="1:6">
      <c r="A4584" t="s">
        <v>265</v>
      </c>
      <c r="B4584">
        <v>1547</v>
      </c>
      <c r="C4584" t="s">
        <v>296</v>
      </c>
      <c r="D4584">
        <v>2016</v>
      </c>
      <c r="E4584" t="s">
        <v>741</v>
      </c>
      <c r="F4584" s="2">
        <v>1874.73222027002</v>
      </c>
    </row>
    <row r="4585" spans="1:6">
      <c r="A4585" t="s">
        <v>265</v>
      </c>
      <c r="B4585">
        <v>1547</v>
      </c>
      <c r="C4585" t="s">
        <v>296</v>
      </c>
      <c r="D4585">
        <v>2017</v>
      </c>
      <c r="E4585" t="s">
        <v>736</v>
      </c>
      <c r="F4585" s="2">
        <v>843.00728389168</v>
      </c>
    </row>
    <row r="4586" spans="1:6">
      <c r="A4586" t="s">
        <v>265</v>
      </c>
      <c r="B4586">
        <v>1547</v>
      </c>
      <c r="C4586" t="s">
        <v>296</v>
      </c>
      <c r="D4586">
        <v>2017</v>
      </c>
      <c r="E4586" t="s">
        <v>737</v>
      </c>
      <c r="F4586" s="2">
        <v>518.36916742908397</v>
      </c>
    </row>
    <row r="4587" spans="1:6">
      <c r="A4587" t="s">
        <v>265</v>
      </c>
      <c r="B4587">
        <v>1547</v>
      </c>
      <c r="C4587" t="s">
        <v>296</v>
      </c>
      <c r="D4587">
        <v>2017</v>
      </c>
      <c r="E4587" t="s">
        <v>744</v>
      </c>
      <c r="F4587" s="2">
        <v>43620.479142518903</v>
      </c>
    </row>
    <row r="4588" spans="1:6">
      <c r="A4588" t="s">
        <v>265</v>
      </c>
      <c r="B4588">
        <v>1547</v>
      </c>
      <c r="C4588" t="s">
        <v>296</v>
      </c>
      <c r="D4588">
        <v>2017</v>
      </c>
      <c r="E4588" t="s">
        <v>739</v>
      </c>
      <c r="F4588" s="2">
        <v>6519.6875867090503</v>
      </c>
    </row>
    <row r="4589" spans="1:6">
      <c r="A4589" t="s">
        <v>265</v>
      </c>
      <c r="B4589">
        <v>1547</v>
      </c>
      <c r="C4589" t="s">
        <v>296</v>
      </c>
      <c r="D4589">
        <v>2017</v>
      </c>
      <c r="E4589" t="s">
        <v>740</v>
      </c>
      <c r="F4589" s="2">
        <v>319.07089772262401</v>
      </c>
    </row>
    <row r="4590" spans="1:6">
      <c r="A4590" t="s">
        <v>265</v>
      </c>
      <c r="B4590">
        <v>1547</v>
      </c>
      <c r="C4590" t="s">
        <v>296</v>
      </c>
      <c r="D4590">
        <v>2018</v>
      </c>
      <c r="E4590" t="s">
        <v>745</v>
      </c>
      <c r="F4590" s="2">
        <v>19145.5120449059</v>
      </c>
    </row>
    <row r="4591" spans="1:6">
      <c r="A4591" t="s">
        <v>265</v>
      </c>
      <c r="B4591">
        <v>1547</v>
      </c>
      <c r="C4591" t="s">
        <v>296</v>
      </c>
      <c r="D4591">
        <v>2019</v>
      </c>
      <c r="E4591" t="s">
        <v>742</v>
      </c>
      <c r="F4591" s="2">
        <v>1053.4944481544801</v>
      </c>
    </row>
    <row r="4592" spans="1:6">
      <c r="A4592" t="s">
        <v>265</v>
      </c>
      <c r="B4592">
        <v>1547</v>
      </c>
      <c r="C4592" t="s">
        <v>296</v>
      </c>
      <c r="D4592">
        <v>2019</v>
      </c>
      <c r="E4592" t="s">
        <v>738</v>
      </c>
      <c r="F4592" s="2">
        <v>0</v>
      </c>
    </row>
    <row r="4593" spans="1:6">
      <c r="A4593" t="s">
        <v>265</v>
      </c>
      <c r="B4593">
        <v>1547</v>
      </c>
      <c r="C4593" t="s">
        <v>296</v>
      </c>
      <c r="D4593">
        <v>2019</v>
      </c>
      <c r="E4593" t="s">
        <v>743</v>
      </c>
      <c r="F4593" s="2">
        <v>0</v>
      </c>
    </row>
    <row r="4594" spans="1:6">
      <c r="A4594" t="s">
        <v>265</v>
      </c>
      <c r="B4594">
        <v>1547</v>
      </c>
      <c r="C4594" t="s">
        <v>296</v>
      </c>
      <c r="D4594">
        <v>2019</v>
      </c>
      <c r="E4594" t="s">
        <v>741</v>
      </c>
      <c r="F4594" s="2">
        <v>1714.2207327586</v>
      </c>
    </row>
    <row r="4595" spans="1:6">
      <c r="A4595" t="s">
        <v>265</v>
      </c>
      <c r="B4595">
        <v>1547</v>
      </c>
      <c r="C4595" t="s">
        <v>296</v>
      </c>
      <c r="D4595">
        <v>2020</v>
      </c>
      <c r="E4595" t="s">
        <v>744</v>
      </c>
      <c r="F4595" s="2">
        <v>38271.811306348798</v>
      </c>
    </row>
    <row r="4596" spans="1:6">
      <c r="A4596" t="s">
        <v>265</v>
      </c>
      <c r="B4596">
        <v>1547</v>
      </c>
      <c r="C4596" t="s">
        <v>296</v>
      </c>
      <c r="D4596">
        <v>2020</v>
      </c>
      <c r="E4596" t="s">
        <v>739</v>
      </c>
      <c r="F4596" s="2">
        <v>5897.0936933236999</v>
      </c>
    </row>
    <row r="4597" spans="1:6">
      <c r="A4597" t="s">
        <v>265</v>
      </c>
      <c r="B4597">
        <v>1547</v>
      </c>
      <c r="C4597" t="s">
        <v>296</v>
      </c>
      <c r="D4597">
        <v>2020</v>
      </c>
      <c r="E4597" t="s">
        <v>740</v>
      </c>
      <c r="F4597" s="2">
        <v>261.66108487033699</v>
      </c>
    </row>
    <row r="4598" spans="1:6">
      <c r="A4598" t="s">
        <v>265</v>
      </c>
      <c r="B4598">
        <v>1547</v>
      </c>
      <c r="C4598" t="s">
        <v>296</v>
      </c>
      <c r="D4598">
        <v>2021</v>
      </c>
      <c r="E4598" t="s">
        <v>745</v>
      </c>
      <c r="F4598" s="2">
        <v>17558.323897424401</v>
      </c>
    </row>
    <row r="4599" spans="1:6">
      <c r="A4599" t="s">
        <v>265</v>
      </c>
      <c r="B4599">
        <v>1547</v>
      </c>
      <c r="C4599" t="s">
        <v>296</v>
      </c>
      <c r="D4599">
        <v>2022</v>
      </c>
      <c r="E4599" t="s">
        <v>738</v>
      </c>
      <c r="F4599" s="2">
        <v>0</v>
      </c>
    </row>
    <row r="4600" spans="1:6">
      <c r="A4600" t="s">
        <v>265</v>
      </c>
      <c r="B4600">
        <v>1547</v>
      </c>
      <c r="C4600" t="s">
        <v>296</v>
      </c>
      <c r="D4600">
        <v>2022</v>
      </c>
      <c r="E4600" t="s">
        <v>743</v>
      </c>
      <c r="F4600" s="2">
        <v>0</v>
      </c>
    </row>
    <row r="4601" spans="1:6">
      <c r="A4601" t="s">
        <v>265</v>
      </c>
      <c r="B4601">
        <v>1547</v>
      </c>
      <c r="C4601" t="s">
        <v>296</v>
      </c>
      <c r="D4601">
        <v>2022</v>
      </c>
      <c r="E4601" t="s">
        <v>741</v>
      </c>
      <c r="F4601" s="2">
        <v>1634.8626428694799</v>
      </c>
    </row>
    <row r="4602" spans="1:6">
      <c r="A4602" t="s">
        <v>265</v>
      </c>
      <c r="B4602">
        <v>1547</v>
      </c>
      <c r="C4602" t="s">
        <v>296</v>
      </c>
      <c r="D4602">
        <v>2023</v>
      </c>
      <c r="E4602" t="s">
        <v>744</v>
      </c>
      <c r="F4602" s="2">
        <v>33015.663762802498</v>
      </c>
    </row>
    <row r="4603" spans="1:6">
      <c r="A4603" t="s">
        <v>265</v>
      </c>
      <c r="B4603">
        <v>1547</v>
      </c>
      <c r="C4603" t="s">
        <v>296</v>
      </c>
      <c r="D4603">
        <v>2023</v>
      </c>
      <c r="E4603" t="s">
        <v>739</v>
      </c>
      <c r="F4603" s="2">
        <v>5479.7757908192898</v>
      </c>
    </row>
    <row r="4604" spans="1:6">
      <c r="A4604" t="s">
        <v>265</v>
      </c>
      <c r="B4604">
        <v>1547</v>
      </c>
      <c r="C4604" t="s">
        <v>296</v>
      </c>
      <c r="D4604">
        <v>2024</v>
      </c>
      <c r="E4604" t="s">
        <v>736</v>
      </c>
      <c r="F4604" s="2">
        <v>658.65864609372295</v>
      </c>
    </row>
    <row r="4605" spans="1:6">
      <c r="A4605" t="s">
        <v>265</v>
      </c>
      <c r="B4605">
        <v>1547</v>
      </c>
      <c r="C4605" t="s">
        <v>296</v>
      </c>
      <c r="D4605">
        <v>2024</v>
      </c>
      <c r="E4605" t="s">
        <v>737</v>
      </c>
      <c r="F4605" s="2">
        <v>473.61397089000002</v>
      </c>
    </row>
    <row r="4606" spans="1:6">
      <c r="A4606" t="s">
        <v>265</v>
      </c>
      <c r="B4606">
        <v>1547</v>
      </c>
      <c r="C4606" t="s">
        <v>296</v>
      </c>
      <c r="D4606">
        <v>2024</v>
      </c>
      <c r="E4606" t="s">
        <v>740</v>
      </c>
      <c r="F4606" s="2">
        <v>209.81109982132199</v>
      </c>
    </row>
    <row r="4607" spans="1:6">
      <c r="A4607" t="s">
        <v>265</v>
      </c>
      <c r="B4607">
        <v>1547</v>
      </c>
      <c r="C4607" t="s">
        <v>296</v>
      </c>
      <c r="D4607">
        <v>2024</v>
      </c>
      <c r="E4607" t="s">
        <v>745</v>
      </c>
      <c r="F4607" s="2">
        <v>18056.8731633393</v>
      </c>
    </row>
    <row r="4608" spans="1:6">
      <c r="A4608" t="s">
        <v>265</v>
      </c>
      <c r="B4608">
        <v>1554</v>
      </c>
      <c r="C4608" t="s">
        <v>298</v>
      </c>
      <c r="D4608">
        <v>2009</v>
      </c>
      <c r="E4608" t="s">
        <v>742</v>
      </c>
      <c r="F4608" s="2">
        <v>1995.47135620378</v>
      </c>
    </row>
    <row r="4609" spans="1:6">
      <c r="A4609" t="s">
        <v>265</v>
      </c>
      <c r="B4609">
        <v>1554</v>
      </c>
      <c r="C4609" t="s">
        <v>298</v>
      </c>
      <c r="D4609">
        <v>2009</v>
      </c>
      <c r="E4609" t="s">
        <v>738</v>
      </c>
      <c r="F4609" s="2">
        <v>18527.579553504998</v>
      </c>
    </row>
    <row r="4610" spans="1:6">
      <c r="A4610" t="s">
        <v>265</v>
      </c>
      <c r="B4610">
        <v>1554</v>
      </c>
      <c r="C4610" t="s">
        <v>298</v>
      </c>
      <c r="D4610">
        <v>2009</v>
      </c>
      <c r="E4610" t="s">
        <v>741</v>
      </c>
      <c r="F4610" s="2">
        <v>9816.1636228609404</v>
      </c>
    </row>
    <row r="4611" spans="1:6">
      <c r="A4611" t="s">
        <v>265</v>
      </c>
      <c r="B4611">
        <v>1554</v>
      </c>
      <c r="C4611" t="s">
        <v>298</v>
      </c>
      <c r="D4611">
        <v>2011</v>
      </c>
      <c r="E4611" t="s">
        <v>743</v>
      </c>
      <c r="F4611" s="2">
        <v>0</v>
      </c>
    </row>
    <row r="4612" spans="1:6">
      <c r="A4612" t="s">
        <v>265</v>
      </c>
      <c r="B4612">
        <v>1554</v>
      </c>
      <c r="C4612" t="s">
        <v>298</v>
      </c>
      <c r="D4612">
        <v>2011</v>
      </c>
      <c r="E4612" t="s">
        <v>745</v>
      </c>
      <c r="F4612" s="2">
        <v>22322.6650439972</v>
      </c>
    </row>
    <row r="4613" spans="1:6">
      <c r="A4613" t="s">
        <v>265</v>
      </c>
      <c r="B4613">
        <v>1554</v>
      </c>
      <c r="C4613" t="s">
        <v>298</v>
      </c>
      <c r="D4613">
        <v>2013</v>
      </c>
      <c r="E4613" t="s">
        <v>744</v>
      </c>
      <c r="F4613" s="2">
        <v>13499.2497332162</v>
      </c>
    </row>
    <row r="4614" spans="1:6">
      <c r="A4614" t="s">
        <v>265</v>
      </c>
      <c r="B4614">
        <v>1554</v>
      </c>
      <c r="C4614" t="s">
        <v>298</v>
      </c>
      <c r="D4614">
        <v>2013</v>
      </c>
      <c r="E4614" t="s">
        <v>739</v>
      </c>
      <c r="F4614" s="2">
        <v>10937.9471170249</v>
      </c>
    </row>
    <row r="4615" spans="1:6">
      <c r="A4615" t="s">
        <v>265</v>
      </c>
      <c r="B4615">
        <v>1554</v>
      </c>
      <c r="C4615" t="s">
        <v>298</v>
      </c>
      <c r="D4615">
        <v>2016</v>
      </c>
      <c r="E4615" t="s">
        <v>742</v>
      </c>
      <c r="F4615" s="2">
        <v>2117.7596030577502</v>
      </c>
    </row>
    <row r="4616" spans="1:6">
      <c r="A4616" t="s">
        <v>265</v>
      </c>
      <c r="B4616">
        <v>1554</v>
      </c>
      <c r="C4616" t="s">
        <v>298</v>
      </c>
      <c r="D4616">
        <v>2016</v>
      </c>
      <c r="E4616" t="s">
        <v>738</v>
      </c>
      <c r="F4616" s="2">
        <v>0</v>
      </c>
    </row>
    <row r="4617" spans="1:6">
      <c r="A4617" t="s">
        <v>265</v>
      </c>
      <c r="B4617">
        <v>1554</v>
      </c>
      <c r="C4617" t="s">
        <v>298</v>
      </c>
      <c r="D4617">
        <v>2016</v>
      </c>
      <c r="E4617" t="s">
        <v>739</v>
      </c>
      <c r="F4617" s="2">
        <v>10530.2015631507</v>
      </c>
    </row>
    <row r="4618" spans="1:6">
      <c r="A4618" t="s">
        <v>265</v>
      </c>
      <c r="B4618">
        <v>1554</v>
      </c>
      <c r="C4618" t="s">
        <v>298</v>
      </c>
      <c r="D4618">
        <v>2017</v>
      </c>
      <c r="E4618" t="s">
        <v>736</v>
      </c>
      <c r="F4618" s="2">
        <v>1222.93229907362</v>
      </c>
    </row>
    <row r="4619" spans="1:6">
      <c r="A4619" t="s">
        <v>265</v>
      </c>
      <c r="B4619">
        <v>1554</v>
      </c>
      <c r="C4619" t="s">
        <v>298</v>
      </c>
      <c r="D4619">
        <v>2017</v>
      </c>
      <c r="E4619" t="s">
        <v>737</v>
      </c>
      <c r="F4619" s="2">
        <v>1278.17487141063</v>
      </c>
    </row>
    <row r="4620" spans="1:6">
      <c r="A4620" t="s">
        <v>265</v>
      </c>
      <c r="B4620">
        <v>1554</v>
      </c>
      <c r="C4620" t="s">
        <v>298</v>
      </c>
      <c r="D4620">
        <v>2017</v>
      </c>
      <c r="E4620" t="s">
        <v>744</v>
      </c>
      <c r="F4620" s="2">
        <v>11000.2509856835</v>
      </c>
    </row>
    <row r="4621" spans="1:6">
      <c r="A4621" t="s">
        <v>265</v>
      </c>
      <c r="B4621">
        <v>1554</v>
      </c>
      <c r="C4621" t="s">
        <v>298</v>
      </c>
      <c r="D4621">
        <v>2017</v>
      </c>
      <c r="E4621" t="s">
        <v>740</v>
      </c>
      <c r="F4621" s="2">
        <v>824.36764941177398</v>
      </c>
    </row>
    <row r="4622" spans="1:6">
      <c r="A4622" t="s">
        <v>265</v>
      </c>
      <c r="B4622">
        <v>1554</v>
      </c>
      <c r="C4622" t="s">
        <v>298</v>
      </c>
      <c r="D4622">
        <v>2017</v>
      </c>
      <c r="E4622" t="s">
        <v>745</v>
      </c>
      <c r="F4622" s="2">
        <v>22696.539802828702</v>
      </c>
    </row>
    <row r="4623" spans="1:6">
      <c r="A4623" t="s">
        <v>265</v>
      </c>
      <c r="B4623">
        <v>1554</v>
      </c>
      <c r="C4623" t="s">
        <v>298</v>
      </c>
      <c r="D4623">
        <v>2019</v>
      </c>
      <c r="E4623" t="s">
        <v>742</v>
      </c>
      <c r="F4623" s="2">
        <v>1745.3317204340401</v>
      </c>
    </row>
    <row r="4624" spans="1:6">
      <c r="A4624" t="s">
        <v>265</v>
      </c>
      <c r="B4624">
        <v>1554</v>
      </c>
      <c r="C4624" t="s">
        <v>298</v>
      </c>
      <c r="D4624">
        <v>2019</v>
      </c>
      <c r="E4624" t="s">
        <v>738</v>
      </c>
      <c r="F4624" s="2">
        <v>0</v>
      </c>
    </row>
    <row r="4625" spans="1:6">
      <c r="A4625" t="s">
        <v>265</v>
      </c>
      <c r="B4625">
        <v>1554</v>
      </c>
      <c r="C4625" t="s">
        <v>298</v>
      </c>
      <c r="D4625">
        <v>2019</v>
      </c>
      <c r="E4625" t="s">
        <v>741</v>
      </c>
      <c r="F4625" s="2">
        <v>8039.9393391677104</v>
      </c>
    </row>
    <row r="4626" spans="1:6">
      <c r="A4626" t="s">
        <v>265</v>
      </c>
      <c r="B4626">
        <v>1554</v>
      </c>
      <c r="C4626" t="s">
        <v>298</v>
      </c>
      <c r="D4626">
        <v>2020</v>
      </c>
      <c r="E4626" t="s">
        <v>736</v>
      </c>
      <c r="F4626" s="2">
        <v>1120.3402963856199</v>
      </c>
    </row>
    <row r="4627" spans="1:6">
      <c r="A4627" t="s">
        <v>265</v>
      </c>
      <c r="B4627">
        <v>1554</v>
      </c>
      <c r="C4627" t="s">
        <v>298</v>
      </c>
      <c r="D4627">
        <v>2020</v>
      </c>
      <c r="E4627" t="s">
        <v>737</v>
      </c>
      <c r="F4627" s="2">
        <v>1114.0522436185499</v>
      </c>
    </row>
    <row r="4628" spans="1:6">
      <c r="A4628" t="s">
        <v>265</v>
      </c>
      <c r="B4628">
        <v>1554</v>
      </c>
      <c r="C4628" t="s">
        <v>298</v>
      </c>
      <c r="D4628">
        <v>2020</v>
      </c>
      <c r="E4628" t="s">
        <v>744</v>
      </c>
      <c r="F4628" s="2">
        <v>9620.9117457476004</v>
      </c>
    </row>
    <row r="4629" spans="1:6">
      <c r="A4629" t="s">
        <v>265</v>
      </c>
      <c r="B4629">
        <v>1554</v>
      </c>
      <c r="C4629" t="s">
        <v>298</v>
      </c>
      <c r="D4629">
        <v>2020</v>
      </c>
      <c r="E4629" t="s">
        <v>739</v>
      </c>
      <c r="F4629" s="2">
        <v>10077.1100407298</v>
      </c>
    </row>
    <row r="4630" spans="1:6">
      <c r="A4630" t="s">
        <v>265</v>
      </c>
      <c r="B4630">
        <v>1554</v>
      </c>
      <c r="C4630" t="s">
        <v>298</v>
      </c>
      <c r="D4630">
        <v>2020</v>
      </c>
      <c r="E4630" t="s">
        <v>740</v>
      </c>
      <c r="F4630" s="2">
        <v>736.05926251953997</v>
      </c>
    </row>
    <row r="4631" spans="1:6">
      <c r="A4631" t="s">
        <v>265</v>
      </c>
      <c r="B4631">
        <v>1554</v>
      </c>
      <c r="C4631" t="s">
        <v>298</v>
      </c>
      <c r="D4631">
        <v>2021</v>
      </c>
      <c r="E4631" t="s">
        <v>743</v>
      </c>
      <c r="F4631" s="2">
        <v>0</v>
      </c>
    </row>
    <row r="4632" spans="1:6">
      <c r="A4632" t="s">
        <v>265</v>
      </c>
      <c r="B4632">
        <v>1554</v>
      </c>
      <c r="C4632" t="s">
        <v>298</v>
      </c>
      <c r="D4632">
        <v>2022</v>
      </c>
      <c r="E4632" t="s">
        <v>742</v>
      </c>
      <c r="F4632" s="2">
        <v>1829.6742845454301</v>
      </c>
    </row>
    <row r="4633" spans="1:6">
      <c r="A4633" t="s">
        <v>265</v>
      </c>
      <c r="B4633">
        <v>1554</v>
      </c>
      <c r="C4633" t="s">
        <v>298</v>
      </c>
      <c r="D4633">
        <v>2022</v>
      </c>
      <c r="E4633" t="s">
        <v>738</v>
      </c>
      <c r="F4633" s="2">
        <v>0</v>
      </c>
    </row>
    <row r="4634" spans="1:6">
      <c r="A4634" t="s">
        <v>265</v>
      </c>
      <c r="B4634">
        <v>1554</v>
      </c>
      <c r="C4634" t="s">
        <v>298</v>
      </c>
      <c r="D4634">
        <v>2022</v>
      </c>
      <c r="E4634" t="s">
        <v>741</v>
      </c>
      <c r="F4634" s="2">
        <v>7876.08143621619</v>
      </c>
    </row>
    <row r="4635" spans="1:6">
      <c r="A4635" t="s">
        <v>265</v>
      </c>
      <c r="B4635">
        <v>1554</v>
      </c>
      <c r="C4635" t="s">
        <v>298</v>
      </c>
      <c r="D4635">
        <v>2023</v>
      </c>
      <c r="E4635" t="s">
        <v>736</v>
      </c>
      <c r="F4635" s="2">
        <v>240.06019501198699</v>
      </c>
    </row>
    <row r="4636" spans="1:6">
      <c r="A4636" t="s">
        <v>265</v>
      </c>
      <c r="B4636">
        <v>1554</v>
      </c>
      <c r="C4636" t="s">
        <v>298</v>
      </c>
      <c r="D4636">
        <v>2023</v>
      </c>
      <c r="E4636" t="s">
        <v>744</v>
      </c>
      <c r="F4636" s="2">
        <v>7486.8555618374203</v>
      </c>
    </row>
    <row r="4637" spans="1:6">
      <c r="A4637" t="s">
        <v>265</v>
      </c>
      <c r="B4637">
        <v>1554</v>
      </c>
      <c r="C4637" t="s">
        <v>298</v>
      </c>
      <c r="D4637">
        <v>2023</v>
      </c>
      <c r="E4637" t="s">
        <v>739</v>
      </c>
      <c r="F4637" s="2">
        <v>9507.1849564907006</v>
      </c>
    </row>
    <row r="4638" spans="1:6">
      <c r="A4638" t="s">
        <v>265</v>
      </c>
      <c r="B4638">
        <v>1554</v>
      </c>
      <c r="C4638" t="s">
        <v>298</v>
      </c>
      <c r="D4638">
        <v>2023</v>
      </c>
      <c r="E4638" t="s">
        <v>740</v>
      </c>
      <c r="F4638" s="2">
        <v>952.76785124895002</v>
      </c>
    </row>
    <row r="4639" spans="1:6">
      <c r="A4639" t="s">
        <v>265</v>
      </c>
      <c r="B4639">
        <v>1554</v>
      </c>
      <c r="C4639" t="s">
        <v>298</v>
      </c>
      <c r="D4639">
        <v>2024</v>
      </c>
      <c r="E4639" t="s">
        <v>743</v>
      </c>
      <c r="F4639" s="2">
        <v>0</v>
      </c>
    </row>
    <row r="4640" spans="1:6">
      <c r="A4640" t="s">
        <v>265</v>
      </c>
      <c r="B4640">
        <v>1554</v>
      </c>
      <c r="C4640" t="s">
        <v>298</v>
      </c>
      <c r="D4640">
        <v>2024</v>
      </c>
      <c r="E4640" t="s">
        <v>745</v>
      </c>
      <c r="F4640" s="2">
        <v>27725.145571562902</v>
      </c>
    </row>
    <row r="4641" spans="1:6">
      <c r="A4641" t="s">
        <v>265</v>
      </c>
      <c r="B4641">
        <v>1557</v>
      </c>
      <c r="C4641" t="s">
        <v>300</v>
      </c>
      <c r="D4641">
        <v>2009</v>
      </c>
      <c r="E4641" t="s">
        <v>742</v>
      </c>
      <c r="F4641" s="2">
        <v>1937.30793117901</v>
      </c>
    </row>
    <row r="4642" spans="1:6">
      <c r="A4642" t="s">
        <v>265</v>
      </c>
      <c r="B4642">
        <v>1557</v>
      </c>
      <c r="C4642" t="s">
        <v>300</v>
      </c>
      <c r="D4642">
        <v>2009</v>
      </c>
      <c r="E4642" t="s">
        <v>738</v>
      </c>
      <c r="F4642" s="2">
        <v>0</v>
      </c>
    </row>
    <row r="4643" spans="1:6">
      <c r="A4643" t="s">
        <v>265</v>
      </c>
      <c r="B4643">
        <v>1557</v>
      </c>
      <c r="C4643" t="s">
        <v>300</v>
      </c>
      <c r="D4643">
        <v>2009</v>
      </c>
      <c r="E4643" t="s">
        <v>739</v>
      </c>
      <c r="F4643" s="2">
        <v>15695.687827834299</v>
      </c>
    </row>
    <row r="4644" spans="1:6">
      <c r="A4644" t="s">
        <v>265</v>
      </c>
      <c r="B4644">
        <v>1557</v>
      </c>
      <c r="C4644" t="s">
        <v>300</v>
      </c>
      <c r="D4644">
        <v>2009</v>
      </c>
      <c r="E4644" t="s">
        <v>741</v>
      </c>
      <c r="F4644" s="2">
        <v>10410.4632116639</v>
      </c>
    </row>
    <row r="4645" spans="1:6">
      <c r="A4645" t="s">
        <v>265</v>
      </c>
      <c r="B4645">
        <v>1557</v>
      </c>
      <c r="C4645" t="s">
        <v>300</v>
      </c>
      <c r="D4645">
        <v>2011</v>
      </c>
      <c r="E4645" t="s">
        <v>743</v>
      </c>
      <c r="F4645" s="2">
        <v>0</v>
      </c>
    </row>
    <row r="4646" spans="1:6">
      <c r="A4646" t="s">
        <v>265</v>
      </c>
      <c r="B4646">
        <v>1557</v>
      </c>
      <c r="C4646" t="s">
        <v>300</v>
      </c>
      <c r="D4646">
        <v>2013</v>
      </c>
      <c r="E4646" t="s">
        <v>736</v>
      </c>
      <c r="F4646" s="2">
        <v>299.70272851399397</v>
      </c>
    </row>
    <row r="4647" spans="1:6">
      <c r="A4647" t="s">
        <v>265</v>
      </c>
      <c r="B4647">
        <v>1557</v>
      </c>
      <c r="C4647" t="s">
        <v>300</v>
      </c>
      <c r="D4647">
        <v>2013</v>
      </c>
      <c r="E4647" t="s">
        <v>737</v>
      </c>
      <c r="F4647" s="2">
        <v>752.81913394595801</v>
      </c>
    </row>
    <row r="4648" spans="1:6">
      <c r="A4648" t="s">
        <v>265</v>
      </c>
      <c r="B4648">
        <v>1557</v>
      </c>
      <c r="C4648" t="s">
        <v>300</v>
      </c>
      <c r="D4648">
        <v>2013</v>
      </c>
      <c r="E4648" t="s">
        <v>740</v>
      </c>
      <c r="F4648" s="2">
        <v>295.03922800585701</v>
      </c>
    </row>
    <row r="4649" spans="1:6">
      <c r="A4649" t="s">
        <v>265</v>
      </c>
      <c r="B4649">
        <v>1557</v>
      </c>
      <c r="C4649" t="s">
        <v>300</v>
      </c>
      <c r="D4649">
        <v>2015</v>
      </c>
      <c r="E4649" t="s">
        <v>742</v>
      </c>
      <c r="F4649" s="2">
        <v>1392.5200955585101</v>
      </c>
    </row>
    <row r="4650" spans="1:6">
      <c r="A4650" t="s">
        <v>265</v>
      </c>
      <c r="B4650">
        <v>1557</v>
      </c>
      <c r="C4650" t="s">
        <v>300</v>
      </c>
      <c r="D4650">
        <v>2016</v>
      </c>
      <c r="E4650" t="s">
        <v>736</v>
      </c>
      <c r="F4650" s="2">
        <v>318.17729328596499</v>
      </c>
    </row>
    <row r="4651" spans="1:6">
      <c r="A4651" t="s">
        <v>265</v>
      </c>
      <c r="B4651">
        <v>1557</v>
      </c>
      <c r="C4651" t="s">
        <v>300</v>
      </c>
      <c r="D4651">
        <v>2016</v>
      </c>
      <c r="E4651" t="s">
        <v>737</v>
      </c>
      <c r="F4651" s="2">
        <v>724.91606345325897</v>
      </c>
    </row>
    <row r="4652" spans="1:6">
      <c r="A4652" t="s">
        <v>265</v>
      </c>
      <c r="B4652">
        <v>1557</v>
      </c>
      <c r="C4652" t="s">
        <v>300</v>
      </c>
      <c r="D4652">
        <v>2016</v>
      </c>
      <c r="E4652" t="s">
        <v>738</v>
      </c>
      <c r="F4652" s="2">
        <v>0</v>
      </c>
    </row>
    <row r="4653" spans="1:6">
      <c r="A4653" t="s">
        <v>265</v>
      </c>
      <c r="B4653">
        <v>1557</v>
      </c>
      <c r="C4653" t="s">
        <v>300</v>
      </c>
      <c r="D4653">
        <v>2016</v>
      </c>
      <c r="E4653" t="s">
        <v>739</v>
      </c>
      <c r="F4653" s="2">
        <v>14749.718378073099</v>
      </c>
    </row>
    <row r="4654" spans="1:6">
      <c r="A4654" t="s">
        <v>265</v>
      </c>
      <c r="B4654">
        <v>1557</v>
      </c>
      <c r="C4654" t="s">
        <v>300</v>
      </c>
      <c r="D4654">
        <v>2016</v>
      </c>
      <c r="E4654" t="s">
        <v>740</v>
      </c>
      <c r="F4654" s="2">
        <v>256.50026384317499</v>
      </c>
    </row>
    <row r="4655" spans="1:6">
      <c r="A4655" t="s">
        <v>265</v>
      </c>
      <c r="B4655">
        <v>1557</v>
      </c>
      <c r="C4655" t="s">
        <v>300</v>
      </c>
      <c r="D4655">
        <v>2017</v>
      </c>
      <c r="E4655" t="s">
        <v>744</v>
      </c>
      <c r="F4655" s="2">
        <v>17.539123249999999</v>
      </c>
    </row>
    <row r="4656" spans="1:6">
      <c r="A4656" t="s">
        <v>265</v>
      </c>
      <c r="B4656">
        <v>1557</v>
      </c>
      <c r="C4656" t="s">
        <v>300</v>
      </c>
      <c r="D4656">
        <v>2017</v>
      </c>
      <c r="E4656" t="s">
        <v>745</v>
      </c>
      <c r="F4656" s="2">
        <v>4476.4524031827596</v>
      </c>
    </row>
    <row r="4657" spans="1:6">
      <c r="A4657" t="s">
        <v>265</v>
      </c>
      <c r="B4657">
        <v>1557</v>
      </c>
      <c r="C4657" t="s">
        <v>300</v>
      </c>
      <c r="D4657">
        <v>2018</v>
      </c>
      <c r="E4657" t="s">
        <v>742</v>
      </c>
      <c r="F4657" s="2">
        <v>1327.24208389552</v>
      </c>
    </row>
    <row r="4658" spans="1:6">
      <c r="A4658" t="s">
        <v>265</v>
      </c>
      <c r="B4658">
        <v>1557</v>
      </c>
      <c r="C4658" t="s">
        <v>300</v>
      </c>
      <c r="D4658">
        <v>2018</v>
      </c>
      <c r="E4658" t="s">
        <v>743</v>
      </c>
      <c r="F4658" s="2">
        <v>0</v>
      </c>
    </row>
    <row r="4659" spans="1:6">
      <c r="A4659" t="s">
        <v>265</v>
      </c>
      <c r="B4659">
        <v>1557</v>
      </c>
      <c r="C4659" t="s">
        <v>300</v>
      </c>
      <c r="D4659">
        <v>2019</v>
      </c>
      <c r="E4659" t="s">
        <v>738</v>
      </c>
      <c r="F4659" s="2">
        <v>0</v>
      </c>
    </row>
    <row r="4660" spans="1:6">
      <c r="A4660" t="s">
        <v>265</v>
      </c>
      <c r="B4660">
        <v>1557</v>
      </c>
      <c r="C4660" t="s">
        <v>300</v>
      </c>
      <c r="D4660">
        <v>2019</v>
      </c>
      <c r="E4660" t="s">
        <v>739</v>
      </c>
      <c r="F4660" s="2">
        <v>14695.2903687701</v>
      </c>
    </row>
    <row r="4661" spans="1:6">
      <c r="A4661" t="s">
        <v>265</v>
      </c>
      <c r="B4661">
        <v>1557</v>
      </c>
      <c r="C4661" t="s">
        <v>300</v>
      </c>
      <c r="D4661">
        <v>2019</v>
      </c>
      <c r="E4661" t="s">
        <v>740</v>
      </c>
      <c r="F4661" s="2">
        <v>213.45873298391399</v>
      </c>
    </row>
    <row r="4662" spans="1:6">
      <c r="A4662" t="s">
        <v>265</v>
      </c>
      <c r="B4662">
        <v>1557</v>
      </c>
      <c r="C4662" t="s">
        <v>300</v>
      </c>
      <c r="D4662">
        <v>2019</v>
      </c>
      <c r="E4662" t="s">
        <v>741</v>
      </c>
      <c r="F4662" s="2">
        <v>9240.5585630599599</v>
      </c>
    </row>
    <row r="4663" spans="1:6">
      <c r="A4663" t="s">
        <v>265</v>
      </c>
      <c r="B4663">
        <v>1557</v>
      </c>
      <c r="C4663" t="s">
        <v>300</v>
      </c>
      <c r="D4663">
        <v>2020</v>
      </c>
      <c r="E4663" t="s">
        <v>744</v>
      </c>
      <c r="F4663" s="2">
        <v>0.48086010000000001</v>
      </c>
    </row>
    <row r="4664" spans="1:6">
      <c r="A4664" t="s">
        <v>265</v>
      </c>
      <c r="B4664">
        <v>1557</v>
      </c>
      <c r="C4664" t="s">
        <v>300</v>
      </c>
      <c r="D4664">
        <v>2020</v>
      </c>
      <c r="E4664" t="s">
        <v>745</v>
      </c>
      <c r="F4664" s="2">
        <v>3677.2718400440799</v>
      </c>
    </row>
    <row r="4665" spans="1:6">
      <c r="A4665" t="s">
        <v>265</v>
      </c>
      <c r="B4665">
        <v>1557</v>
      </c>
      <c r="C4665" t="s">
        <v>300</v>
      </c>
      <c r="D4665">
        <v>2021</v>
      </c>
      <c r="E4665" t="s">
        <v>743</v>
      </c>
      <c r="F4665" s="2">
        <v>0</v>
      </c>
    </row>
    <row r="4666" spans="1:6">
      <c r="A4666" t="s">
        <v>265</v>
      </c>
      <c r="B4666">
        <v>1557</v>
      </c>
      <c r="C4666" t="s">
        <v>300</v>
      </c>
      <c r="D4666">
        <v>2022</v>
      </c>
      <c r="E4666" t="s">
        <v>738</v>
      </c>
      <c r="F4666" s="2">
        <v>0</v>
      </c>
    </row>
    <row r="4667" spans="1:6">
      <c r="A4667" t="s">
        <v>265</v>
      </c>
      <c r="B4667">
        <v>1557</v>
      </c>
      <c r="C4667" t="s">
        <v>300</v>
      </c>
      <c r="D4667">
        <v>2022</v>
      </c>
      <c r="E4667" t="s">
        <v>739</v>
      </c>
      <c r="F4667" s="2">
        <v>14898.0472261173</v>
      </c>
    </row>
    <row r="4668" spans="1:6">
      <c r="A4668" t="s">
        <v>265</v>
      </c>
      <c r="B4668">
        <v>1557</v>
      </c>
      <c r="C4668" t="s">
        <v>300</v>
      </c>
      <c r="D4668">
        <v>2022</v>
      </c>
      <c r="E4668" t="s">
        <v>741</v>
      </c>
      <c r="F4668" s="2">
        <v>9142.07857998482</v>
      </c>
    </row>
    <row r="4669" spans="1:6">
      <c r="A4669" t="s">
        <v>265</v>
      </c>
      <c r="B4669">
        <v>1557</v>
      </c>
      <c r="C4669" t="s">
        <v>300</v>
      </c>
      <c r="D4669">
        <v>2023</v>
      </c>
      <c r="E4669" t="s">
        <v>736</v>
      </c>
      <c r="F4669" s="2">
        <v>397.52985790494603</v>
      </c>
    </row>
    <row r="4670" spans="1:6">
      <c r="A4670" t="s">
        <v>265</v>
      </c>
      <c r="B4670">
        <v>1557</v>
      </c>
      <c r="C4670" t="s">
        <v>300</v>
      </c>
      <c r="D4670">
        <v>2023</v>
      </c>
      <c r="E4670" t="s">
        <v>737</v>
      </c>
      <c r="F4670" s="2">
        <v>587.73044131367703</v>
      </c>
    </row>
    <row r="4671" spans="1:6">
      <c r="A4671" t="s">
        <v>265</v>
      </c>
      <c r="B4671">
        <v>1557</v>
      </c>
      <c r="C4671" t="s">
        <v>300</v>
      </c>
      <c r="D4671">
        <v>2023</v>
      </c>
      <c r="E4671" t="s">
        <v>744</v>
      </c>
      <c r="F4671" s="2">
        <v>0.83679123150000001</v>
      </c>
    </row>
    <row r="4672" spans="1:6">
      <c r="A4672" t="s">
        <v>265</v>
      </c>
      <c r="B4672">
        <v>1557</v>
      </c>
      <c r="C4672" t="s">
        <v>300</v>
      </c>
      <c r="D4672">
        <v>2023</v>
      </c>
      <c r="E4672" t="s">
        <v>745</v>
      </c>
      <c r="F4672" s="2">
        <v>3603.2499864049501</v>
      </c>
    </row>
    <row r="4673" spans="1:6">
      <c r="A4673" t="s">
        <v>265</v>
      </c>
      <c r="B4673">
        <v>1557</v>
      </c>
      <c r="C4673" t="s">
        <v>300</v>
      </c>
      <c r="D4673">
        <v>2024</v>
      </c>
      <c r="E4673" t="s">
        <v>743</v>
      </c>
      <c r="F4673" s="2">
        <v>0</v>
      </c>
    </row>
    <row r="4674" spans="1:6">
      <c r="A4674" t="s">
        <v>265</v>
      </c>
      <c r="B4674">
        <v>1560</v>
      </c>
      <c r="C4674" t="s">
        <v>302</v>
      </c>
      <c r="D4674">
        <v>2009</v>
      </c>
      <c r="E4674" t="s">
        <v>742</v>
      </c>
      <c r="F4674" s="2">
        <v>979.47933012829697</v>
      </c>
    </row>
    <row r="4675" spans="1:6">
      <c r="A4675" t="s">
        <v>265</v>
      </c>
      <c r="B4675">
        <v>1560</v>
      </c>
      <c r="C4675" t="s">
        <v>302</v>
      </c>
      <c r="D4675">
        <v>2009</v>
      </c>
      <c r="E4675" t="s">
        <v>738</v>
      </c>
      <c r="F4675" s="2">
        <v>0</v>
      </c>
    </row>
    <row r="4676" spans="1:6">
      <c r="A4676" t="s">
        <v>265</v>
      </c>
      <c r="B4676">
        <v>1560</v>
      </c>
      <c r="C4676" t="s">
        <v>302</v>
      </c>
      <c r="D4676">
        <v>2009</v>
      </c>
      <c r="E4676" t="s">
        <v>741</v>
      </c>
      <c r="F4676" s="2">
        <v>6407.0275311386904</v>
      </c>
    </row>
    <row r="4677" spans="1:6">
      <c r="A4677" t="s">
        <v>265</v>
      </c>
      <c r="B4677">
        <v>1560</v>
      </c>
      <c r="C4677" t="s">
        <v>302</v>
      </c>
      <c r="D4677">
        <v>2011</v>
      </c>
      <c r="E4677" t="s">
        <v>743</v>
      </c>
      <c r="F4677" s="2">
        <v>0</v>
      </c>
    </row>
    <row r="4678" spans="1:6">
      <c r="A4678" t="s">
        <v>265</v>
      </c>
      <c r="B4678">
        <v>1560</v>
      </c>
      <c r="C4678" t="s">
        <v>302</v>
      </c>
      <c r="D4678">
        <v>2013</v>
      </c>
      <c r="E4678" t="s">
        <v>736</v>
      </c>
      <c r="F4678" s="2">
        <v>815.82612507416695</v>
      </c>
    </row>
    <row r="4679" spans="1:6">
      <c r="A4679" t="s">
        <v>265</v>
      </c>
      <c r="B4679">
        <v>1560</v>
      </c>
      <c r="C4679" t="s">
        <v>302</v>
      </c>
      <c r="D4679">
        <v>2013</v>
      </c>
      <c r="E4679" t="s">
        <v>737</v>
      </c>
      <c r="F4679" s="2">
        <v>585.82336731799001</v>
      </c>
    </row>
    <row r="4680" spans="1:6">
      <c r="A4680" t="s">
        <v>265</v>
      </c>
      <c r="B4680">
        <v>1560</v>
      </c>
      <c r="C4680" t="s">
        <v>302</v>
      </c>
      <c r="D4680">
        <v>2013</v>
      </c>
      <c r="E4680" t="s">
        <v>739</v>
      </c>
      <c r="F4680" s="2">
        <v>12305.1983747251</v>
      </c>
    </row>
    <row r="4681" spans="1:6">
      <c r="A4681" t="s">
        <v>265</v>
      </c>
      <c r="B4681">
        <v>1560</v>
      </c>
      <c r="C4681" t="s">
        <v>302</v>
      </c>
      <c r="D4681">
        <v>2013</v>
      </c>
      <c r="E4681" t="s">
        <v>740</v>
      </c>
      <c r="F4681" s="2">
        <v>564.27132376119505</v>
      </c>
    </row>
    <row r="4682" spans="1:6">
      <c r="A4682" t="s">
        <v>265</v>
      </c>
      <c r="B4682">
        <v>1560</v>
      </c>
      <c r="C4682" t="s">
        <v>302</v>
      </c>
      <c r="D4682">
        <v>2015</v>
      </c>
      <c r="E4682" t="s">
        <v>742</v>
      </c>
      <c r="F4682" s="2">
        <v>1256.2381730371801</v>
      </c>
    </row>
    <row r="4683" spans="1:6">
      <c r="A4683" t="s">
        <v>265</v>
      </c>
      <c r="B4683">
        <v>1560</v>
      </c>
      <c r="C4683" t="s">
        <v>302</v>
      </c>
      <c r="D4683">
        <v>2015</v>
      </c>
      <c r="E4683" t="s">
        <v>738</v>
      </c>
      <c r="F4683" s="2">
        <v>0</v>
      </c>
    </row>
    <row r="4684" spans="1:6">
      <c r="A4684" t="s">
        <v>265</v>
      </c>
      <c r="B4684">
        <v>1560</v>
      </c>
      <c r="C4684" t="s">
        <v>302</v>
      </c>
      <c r="D4684">
        <v>2016</v>
      </c>
      <c r="E4684" t="s">
        <v>739</v>
      </c>
      <c r="F4684" s="2">
        <v>12587.891543842399</v>
      </c>
    </row>
    <row r="4685" spans="1:6">
      <c r="A4685" t="s">
        <v>265</v>
      </c>
      <c r="B4685">
        <v>1560</v>
      </c>
      <c r="C4685" t="s">
        <v>302</v>
      </c>
      <c r="D4685">
        <v>2016</v>
      </c>
      <c r="E4685" t="s">
        <v>740</v>
      </c>
      <c r="F4685" s="2">
        <v>476.82802564557102</v>
      </c>
    </row>
    <row r="4686" spans="1:6">
      <c r="A4686" t="s">
        <v>265</v>
      </c>
      <c r="B4686">
        <v>1560</v>
      </c>
      <c r="C4686" t="s">
        <v>302</v>
      </c>
      <c r="D4686">
        <v>2016</v>
      </c>
      <c r="E4686" t="s">
        <v>741</v>
      </c>
      <c r="F4686" s="2">
        <v>6132.9600884806096</v>
      </c>
    </row>
    <row r="4687" spans="1:6">
      <c r="A4687" t="s">
        <v>265</v>
      </c>
      <c r="B4687">
        <v>1560</v>
      </c>
      <c r="C4687" t="s">
        <v>302</v>
      </c>
      <c r="D4687">
        <v>2017</v>
      </c>
      <c r="E4687" t="s">
        <v>744</v>
      </c>
      <c r="F4687" s="2">
        <v>0</v>
      </c>
    </row>
    <row r="4688" spans="1:6">
      <c r="A4688" t="s">
        <v>265</v>
      </c>
      <c r="B4688">
        <v>1560</v>
      </c>
      <c r="C4688" t="s">
        <v>302</v>
      </c>
      <c r="D4688">
        <v>2017</v>
      </c>
      <c r="E4688" t="s">
        <v>745</v>
      </c>
      <c r="F4688" s="2">
        <v>3937.7647074996898</v>
      </c>
    </row>
    <row r="4689" spans="1:6">
      <c r="A4689" t="s">
        <v>265</v>
      </c>
      <c r="B4689">
        <v>1560</v>
      </c>
      <c r="C4689" t="s">
        <v>302</v>
      </c>
      <c r="D4689">
        <v>2018</v>
      </c>
      <c r="E4689" t="s">
        <v>738</v>
      </c>
      <c r="F4689" s="2">
        <v>0</v>
      </c>
    </row>
    <row r="4690" spans="1:6">
      <c r="A4690" t="s">
        <v>265</v>
      </c>
      <c r="B4690">
        <v>1560</v>
      </c>
      <c r="C4690" t="s">
        <v>302</v>
      </c>
      <c r="D4690">
        <v>2018</v>
      </c>
      <c r="E4690" t="s">
        <v>743</v>
      </c>
      <c r="F4690" s="2">
        <v>0</v>
      </c>
    </row>
    <row r="4691" spans="1:6">
      <c r="A4691" t="s">
        <v>265</v>
      </c>
      <c r="B4691">
        <v>1560</v>
      </c>
      <c r="C4691" t="s">
        <v>302</v>
      </c>
      <c r="D4691">
        <v>2019</v>
      </c>
      <c r="E4691" t="s">
        <v>739</v>
      </c>
      <c r="F4691" s="2">
        <v>12544.7582996977</v>
      </c>
    </row>
    <row r="4692" spans="1:6">
      <c r="A4692" t="s">
        <v>265</v>
      </c>
      <c r="B4692">
        <v>1560</v>
      </c>
      <c r="C4692" t="s">
        <v>302</v>
      </c>
      <c r="D4692">
        <v>2019</v>
      </c>
      <c r="E4692" t="s">
        <v>741</v>
      </c>
      <c r="F4692" s="2">
        <v>5742.4624648949402</v>
      </c>
    </row>
    <row r="4693" spans="1:6">
      <c r="A4693" t="s">
        <v>265</v>
      </c>
      <c r="B4693">
        <v>1560</v>
      </c>
      <c r="C4693" t="s">
        <v>302</v>
      </c>
      <c r="D4693">
        <v>2020</v>
      </c>
      <c r="E4693" t="s">
        <v>736</v>
      </c>
      <c r="F4693" s="2">
        <v>604.83260453368996</v>
      </c>
    </row>
    <row r="4694" spans="1:6">
      <c r="A4694" t="s">
        <v>265</v>
      </c>
      <c r="B4694">
        <v>1560</v>
      </c>
      <c r="C4694" t="s">
        <v>302</v>
      </c>
      <c r="D4694">
        <v>2020</v>
      </c>
      <c r="E4694" t="s">
        <v>737</v>
      </c>
      <c r="F4694" s="2">
        <v>539.31621802473103</v>
      </c>
    </row>
    <row r="4695" spans="1:6">
      <c r="A4695" t="s">
        <v>265</v>
      </c>
      <c r="B4695">
        <v>1560</v>
      </c>
      <c r="C4695" t="s">
        <v>302</v>
      </c>
      <c r="D4695">
        <v>2020</v>
      </c>
      <c r="E4695" t="s">
        <v>744</v>
      </c>
      <c r="F4695" s="2">
        <v>0</v>
      </c>
    </row>
    <row r="4696" spans="1:6">
      <c r="A4696" t="s">
        <v>265</v>
      </c>
      <c r="B4696">
        <v>1560</v>
      </c>
      <c r="C4696" t="s">
        <v>302</v>
      </c>
      <c r="D4696">
        <v>2020</v>
      </c>
      <c r="E4696" t="s">
        <v>745</v>
      </c>
      <c r="F4696" s="2">
        <v>4386.2798919503402</v>
      </c>
    </row>
    <row r="4697" spans="1:6">
      <c r="A4697" t="s">
        <v>265</v>
      </c>
      <c r="B4697">
        <v>1560</v>
      </c>
      <c r="C4697" t="s">
        <v>302</v>
      </c>
      <c r="D4697">
        <v>2021</v>
      </c>
      <c r="E4697" t="s">
        <v>743</v>
      </c>
      <c r="F4697" s="2">
        <v>0</v>
      </c>
    </row>
    <row r="4698" spans="1:6">
      <c r="A4698" t="s">
        <v>265</v>
      </c>
      <c r="B4698">
        <v>1560</v>
      </c>
      <c r="C4698" t="s">
        <v>302</v>
      </c>
      <c r="D4698">
        <v>2022</v>
      </c>
      <c r="E4698" t="s">
        <v>742</v>
      </c>
      <c r="F4698" s="2">
        <v>1357.64393685083</v>
      </c>
    </row>
    <row r="4699" spans="1:6">
      <c r="A4699" t="s">
        <v>265</v>
      </c>
      <c r="B4699">
        <v>1560</v>
      </c>
      <c r="C4699" t="s">
        <v>302</v>
      </c>
      <c r="D4699">
        <v>2022</v>
      </c>
      <c r="E4699" t="s">
        <v>739</v>
      </c>
      <c r="F4699" s="2">
        <v>12179.4552639182</v>
      </c>
    </row>
    <row r="4700" spans="1:6">
      <c r="A4700" t="s">
        <v>265</v>
      </c>
      <c r="B4700">
        <v>1560</v>
      </c>
      <c r="C4700" t="s">
        <v>302</v>
      </c>
      <c r="D4700">
        <v>2022</v>
      </c>
      <c r="E4700" t="s">
        <v>741</v>
      </c>
      <c r="F4700" s="2">
        <v>5789.29940966914</v>
      </c>
    </row>
    <row r="4701" spans="1:6">
      <c r="A4701" t="s">
        <v>265</v>
      </c>
      <c r="B4701">
        <v>1560</v>
      </c>
      <c r="C4701" t="s">
        <v>302</v>
      </c>
      <c r="D4701">
        <v>2023</v>
      </c>
      <c r="E4701" t="s">
        <v>736</v>
      </c>
      <c r="F4701" s="2">
        <v>655.63255535517601</v>
      </c>
    </row>
    <row r="4702" spans="1:6">
      <c r="A4702" t="s">
        <v>265</v>
      </c>
      <c r="B4702">
        <v>1560</v>
      </c>
      <c r="C4702" t="s">
        <v>302</v>
      </c>
      <c r="D4702">
        <v>2023</v>
      </c>
      <c r="E4702" t="s">
        <v>737</v>
      </c>
      <c r="F4702" s="2">
        <v>493.95745633128502</v>
      </c>
    </row>
    <row r="4703" spans="1:6">
      <c r="A4703" t="s">
        <v>265</v>
      </c>
      <c r="B4703">
        <v>1560</v>
      </c>
      <c r="C4703" t="s">
        <v>302</v>
      </c>
      <c r="D4703">
        <v>2023</v>
      </c>
      <c r="E4703" t="s">
        <v>744</v>
      </c>
      <c r="F4703" s="2">
        <v>0</v>
      </c>
    </row>
    <row r="4704" spans="1:6">
      <c r="A4704" t="s">
        <v>265</v>
      </c>
      <c r="B4704">
        <v>1560</v>
      </c>
      <c r="C4704" t="s">
        <v>302</v>
      </c>
      <c r="D4704">
        <v>2023</v>
      </c>
      <c r="E4704" t="s">
        <v>740</v>
      </c>
      <c r="F4704" s="2">
        <v>438.091533346983</v>
      </c>
    </row>
    <row r="4705" spans="1:6">
      <c r="A4705" t="s">
        <v>265</v>
      </c>
      <c r="B4705">
        <v>1560</v>
      </c>
      <c r="C4705" t="s">
        <v>302</v>
      </c>
      <c r="D4705">
        <v>2023</v>
      </c>
      <c r="E4705" t="s">
        <v>745</v>
      </c>
      <c r="F4705" s="2">
        <v>2103.9966550776398</v>
      </c>
    </row>
    <row r="4706" spans="1:6">
      <c r="A4706" t="s">
        <v>265</v>
      </c>
      <c r="B4706">
        <v>1560</v>
      </c>
      <c r="C4706" t="s">
        <v>302</v>
      </c>
      <c r="D4706">
        <v>2024</v>
      </c>
      <c r="E4706" t="s">
        <v>743</v>
      </c>
      <c r="F4706" s="2">
        <v>0</v>
      </c>
    </row>
    <row r="4707" spans="1:6">
      <c r="A4707" t="s">
        <v>265</v>
      </c>
      <c r="B4707">
        <v>1563</v>
      </c>
      <c r="C4707" t="s">
        <v>304</v>
      </c>
      <c r="D4707">
        <v>2011</v>
      </c>
      <c r="E4707" t="s">
        <v>736</v>
      </c>
      <c r="F4707" s="2">
        <v>1306.10612055914</v>
      </c>
    </row>
    <row r="4708" spans="1:6">
      <c r="A4708" t="s">
        <v>265</v>
      </c>
      <c r="B4708">
        <v>1563</v>
      </c>
      <c r="C4708" t="s">
        <v>304</v>
      </c>
      <c r="D4708">
        <v>2011</v>
      </c>
      <c r="E4708" t="s">
        <v>737</v>
      </c>
      <c r="F4708" s="2">
        <v>1091.3147381694801</v>
      </c>
    </row>
    <row r="4709" spans="1:6">
      <c r="A4709" t="s">
        <v>265</v>
      </c>
      <c r="B4709">
        <v>1563</v>
      </c>
      <c r="C4709" t="s">
        <v>304</v>
      </c>
      <c r="D4709">
        <v>2011</v>
      </c>
      <c r="E4709" t="s">
        <v>744</v>
      </c>
      <c r="F4709" s="2">
        <v>493125.31312713498</v>
      </c>
    </row>
    <row r="4710" spans="1:6">
      <c r="A4710" t="s">
        <v>265</v>
      </c>
      <c r="B4710">
        <v>1563</v>
      </c>
      <c r="C4710" t="s">
        <v>304</v>
      </c>
      <c r="D4710">
        <v>2011</v>
      </c>
      <c r="E4710" t="s">
        <v>739</v>
      </c>
      <c r="F4710" s="2">
        <v>11002.791123443099</v>
      </c>
    </row>
    <row r="4711" spans="1:6">
      <c r="A4711" t="s">
        <v>265</v>
      </c>
      <c r="B4711">
        <v>1563</v>
      </c>
      <c r="C4711" t="s">
        <v>304</v>
      </c>
      <c r="D4711">
        <v>2011</v>
      </c>
      <c r="E4711" t="s">
        <v>740</v>
      </c>
      <c r="F4711" s="2">
        <v>1138.00356730268</v>
      </c>
    </row>
    <row r="4712" spans="1:6">
      <c r="A4712" t="s">
        <v>265</v>
      </c>
      <c r="B4712">
        <v>1563</v>
      </c>
      <c r="C4712" t="s">
        <v>304</v>
      </c>
      <c r="D4712">
        <v>2013</v>
      </c>
      <c r="E4712" t="s">
        <v>742</v>
      </c>
      <c r="F4712" s="2">
        <v>5141.8537845741703</v>
      </c>
    </row>
    <row r="4713" spans="1:6">
      <c r="A4713" t="s">
        <v>265</v>
      </c>
      <c r="B4713">
        <v>1563</v>
      </c>
      <c r="C4713" t="s">
        <v>304</v>
      </c>
      <c r="D4713">
        <v>2013</v>
      </c>
      <c r="E4713" t="s">
        <v>738</v>
      </c>
      <c r="F4713" s="2">
        <v>81.944409718004295</v>
      </c>
    </row>
    <row r="4714" spans="1:6">
      <c r="A4714" t="s">
        <v>265</v>
      </c>
      <c r="B4714">
        <v>1563</v>
      </c>
      <c r="C4714" t="s">
        <v>304</v>
      </c>
      <c r="D4714">
        <v>2013</v>
      </c>
      <c r="E4714" t="s">
        <v>743</v>
      </c>
      <c r="F4714" s="2">
        <v>0</v>
      </c>
    </row>
    <row r="4715" spans="1:6">
      <c r="A4715" t="s">
        <v>265</v>
      </c>
      <c r="B4715">
        <v>1563</v>
      </c>
      <c r="C4715" t="s">
        <v>304</v>
      </c>
      <c r="D4715">
        <v>2015</v>
      </c>
      <c r="E4715" t="s">
        <v>745</v>
      </c>
      <c r="F4715" s="2">
        <v>4654.4138518538903</v>
      </c>
    </row>
    <row r="4716" spans="1:6">
      <c r="A4716" t="s">
        <v>265</v>
      </c>
      <c r="B4716">
        <v>1563</v>
      </c>
      <c r="C4716" t="s">
        <v>304</v>
      </c>
      <c r="D4716">
        <v>2016</v>
      </c>
      <c r="E4716" t="s">
        <v>738</v>
      </c>
      <c r="F4716" s="2">
        <v>0</v>
      </c>
    </row>
    <row r="4717" spans="1:6">
      <c r="A4717" t="s">
        <v>265</v>
      </c>
      <c r="B4717">
        <v>1563</v>
      </c>
      <c r="C4717" t="s">
        <v>304</v>
      </c>
      <c r="D4717">
        <v>2016</v>
      </c>
      <c r="E4717" t="s">
        <v>743</v>
      </c>
      <c r="F4717" s="2">
        <v>0</v>
      </c>
    </row>
    <row r="4718" spans="1:6">
      <c r="A4718" t="s">
        <v>265</v>
      </c>
      <c r="B4718">
        <v>1563</v>
      </c>
      <c r="C4718" t="s">
        <v>304</v>
      </c>
      <c r="D4718">
        <v>2017</v>
      </c>
      <c r="E4718" t="s">
        <v>744</v>
      </c>
      <c r="F4718" s="2">
        <v>676031.16274341801</v>
      </c>
    </row>
    <row r="4719" spans="1:6">
      <c r="A4719" t="s">
        <v>265</v>
      </c>
      <c r="B4719">
        <v>1563</v>
      </c>
      <c r="C4719" t="s">
        <v>304</v>
      </c>
      <c r="D4719">
        <v>2017</v>
      </c>
      <c r="E4719" t="s">
        <v>739</v>
      </c>
      <c r="F4719" s="2">
        <v>10209.655791520099</v>
      </c>
    </row>
    <row r="4720" spans="1:6">
      <c r="A4720" t="s">
        <v>265</v>
      </c>
      <c r="B4720">
        <v>1563</v>
      </c>
      <c r="C4720" t="s">
        <v>304</v>
      </c>
      <c r="D4720">
        <v>2017</v>
      </c>
      <c r="E4720" t="s">
        <v>741</v>
      </c>
      <c r="F4720" s="2">
        <v>10277.720303783801</v>
      </c>
    </row>
    <row r="4721" spans="1:6">
      <c r="A4721" t="s">
        <v>265</v>
      </c>
      <c r="B4721">
        <v>1563</v>
      </c>
      <c r="C4721" t="s">
        <v>304</v>
      </c>
      <c r="D4721">
        <v>2018</v>
      </c>
      <c r="E4721" t="s">
        <v>736</v>
      </c>
      <c r="F4721" s="2">
        <v>1012.22244530199</v>
      </c>
    </row>
    <row r="4722" spans="1:6">
      <c r="A4722" t="s">
        <v>265</v>
      </c>
      <c r="B4722">
        <v>1563</v>
      </c>
      <c r="C4722" t="s">
        <v>304</v>
      </c>
      <c r="D4722">
        <v>2018</v>
      </c>
      <c r="E4722" t="s">
        <v>737</v>
      </c>
      <c r="F4722" s="2">
        <v>1099.05402318233</v>
      </c>
    </row>
    <row r="4723" spans="1:6">
      <c r="A4723" t="s">
        <v>265</v>
      </c>
      <c r="B4723">
        <v>1563</v>
      </c>
      <c r="C4723" t="s">
        <v>304</v>
      </c>
      <c r="D4723">
        <v>2018</v>
      </c>
      <c r="E4723" t="s">
        <v>745</v>
      </c>
      <c r="F4723" s="2">
        <v>4781.71249259871</v>
      </c>
    </row>
    <row r="4724" spans="1:6">
      <c r="A4724" t="s">
        <v>265</v>
      </c>
      <c r="B4724">
        <v>1563</v>
      </c>
      <c r="C4724" t="s">
        <v>304</v>
      </c>
      <c r="D4724">
        <v>2019</v>
      </c>
      <c r="E4724" t="s">
        <v>743</v>
      </c>
      <c r="F4724" s="2">
        <v>0</v>
      </c>
    </row>
    <row r="4725" spans="1:6">
      <c r="A4725" t="s">
        <v>265</v>
      </c>
      <c r="B4725">
        <v>1563</v>
      </c>
      <c r="C4725" t="s">
        <v>304</v>
      </c>
      <c r="D4725">
        <v>2020</v>
      </c>
      <c r="E4725" t="s">
        <v>742</v>
      </c>
      <c r="F4725" s="2">
        <v>5124.5521664427497</v>
      </c>
    </row>
    <row r="4726" spans="1:6">
      <c r="A4726" t="s">
        <v>265</v>
      </c>
      <c r="B4726">
        <v>1563</v>
      </c>
      <c r="C4726" t="s">
        <v>304</v>
      </c>
      <c r="D4726">
        <v>2020</v>
      </c>
      <c r="E4726" t="s">
        <v>739</v>
      </c>
      <c r="F4726" s="2">
        <v>9354.3662330998905</v>
      </c>
    </row>
    <row r="4727" spans="1:6">
      <c r="A4727" t="s">
        <v>265</v>
      </c>
      <c r="B4727">
        <v>1563</v>
      </c>
      <c r="C4727" t="s">
        <v>304</v>
      </c>
      <c r="D4727">
        <v>2020</v>
      </c>
      <c r="E4727" t="s">
        <v>741</v>
      </c>
      <c r="F4727" s="2">
        <v>10065.7197728786</v>
      </c>
    </row>
    <row r="4728" spans="1:6">
      <c r="A4728" t="s">
        <v>265</v>
      </c>
      <c r="B4728">
        <v>1563</v>
      </c>
      <c r="C4728" t="s">
        <v>304</v>
      </c>
      <c r="D4728">
        <v>2021</v>
      </c>
      <c r="E4728" t="s">
        <v>736</v>
      </c>
      <c r="F4728" s="2">
        <v>905.56161153094899</v>
      </c>
    </row>
    <row r="4729" spans="1:6">
      <c r="A4729" t="s">
        <v>265</v>
      </c>
      <c r="B4729">
        <v>1563</v>
      </c>
      <c r="C4729" t="s">
        <v>304</v>
      </c>
      <c r="D4729">
        <v>2021</v>
      </c>
      <c r="E4729" t="s">
        <v>737</v>
      </c>
      <c r="F4729" s="2">
        <v>1059.7118191597999</v>
      </c>
    </row>
    <row r="4730" spans="1:6">
      <c r="A4730" t="s">
        <v>265</v>
      </c>
      <c r="B4730">
        <v>1563</v>
      </c>
      <c r="C4730" t="s">
        <v>304</v>
      </c>
      <c r="D4730">
        <v>2021</v>
      </c>
      <c r="E4730" t="s">
        <v>740</v>
      </c>
      <c r="F4730" s="2">
        <v>634.53638446699199</v>
      </c>
    </row>
    <row r="4731" spans="1:6">
      <c r="A4731" t="s">
        <v>265</v>
      </c>
      <c r="B4731">
        <v>1563</v>
      </c>
      <c r="C4731" t="s">
        <v>304</v>
      </c>
      <c r="D4731">
        <v>2021</v>
      </c>
      <c r="E4731" t="s">
        <v>745</v>
      </c>
      <c r="F4731" s="2">
        <v>6281.3006162362899</v>
      </c>
    </row>
    <row r="4732" spans="1:6">
      <c r="A4732" t="s">
        <v>265</v>
      </c>
      <c r="B4732">
        <v>1563</v>
      </c>
      <c r="C4732" t="s">
        <v>304</v>
      </c>
      <c r="D4732">
        <v>2022</v>
      </c>
      <c r="E4732" t="s">
        <v>743</v>
      </c>
      <c r="F4732" s="2">
        <v>0</v>
      </c>
    </row>
    <row r="4733" spans="1:6">
      <c r="A4733" t="s">
        <v>265</v>
      </c>
      <c r="B4733">
        <v>1563</v>
      </c>
      <c r="C4733" t="s">
        <v>304</v>
      </c>
      <c r="D4733">
        <v>2023</v>
      </c>
      <c r="E4733" t="s">
        <v>742</v>
      </c>
      <c r="F4733" s="2">
        <v>5128.7357464617198</v>
      </c>
    </row>
    <row r="4734" spans="1:6">
      <c r="A4734" t="s">
        <v>265</v>
      </c>
      <c r="B4734">
        <v>1563</v>
      </c>
      <c r="C4734" t="s">
        <v>304</v>
      </c>
      <c r="D4734">
        <v>2023</v>
      </c>
      <c r="E4734" t="s">
        <v>738</v>
      </c>
      <c r="F4734" s="2">
        <v>353.77836958910098</v>
      </c>
    </row>
    <row r="4735" spans="1:6">
      <c r="A4735" t="s">
        <v>265</v>
      </c>
      <c r="B4735">
        <v>1563</v>
      </c>
      <c r="C4735" t="s">
        <v>304</v>
      </c>
      <c r="D4735">
        <v>2024</v>
      </c>
      <c r="E4735" t="s">
        <v>736</v>
      </c>
      <c r="F4735" s="2">
        <v>898.50730652651896</v>
      </c>
    </row>
    <row r="4736" spans="1:6">
      <c r="A4736" t="s">
        <v>265</v>
      </c>
      <c r="B4736">
        <v>1563</v>
      </c>
      <c r="C4736" t="s">
        <v>304</v>
      </c>
      <c r="D4736">
        <v>2024</v>
      </c>
      <c r="E4736" t="s">
        <v>737</v>
      </c>
      <c r="F4736" s="2">
        <v>977.18957153242195</v>
      </c>
    </row>
    <row r="4737" spans="1:6">
      <c r="A4737" t="s">
        <v>265</v>
      </c>
      <c r="B4737">
        <v>1563</v>
      </c>
      <c r="C4737" t="s">
        <v>304</v>
      </c>
      <c r="D4737">
        <v>2024</v>
      </c>
      <c r="E4737" t="s">
        <v>744</v>
      </c>
      <c r="F4737" s="2">
        <v>678853.57208307099</v>
      </c>
    </row>
    <row r="4738" spans="1:6">
      <c r="A4738" t="s">
        <v>265</v>
      </c>
      <c r="B4738">
        <v>1563</v>
      </c>
      <c r="C4738" t="s">
        <v>304</v>
      </c>
      <c r="D4738">
        <v>2024</v>
      </c>
      <c r="E4738" t="s">
        <v>740</v>
      </c>
      <c r="F4738" s="2">
        <v>591.67023069052402</v>
      </c>
    </row>
    <row r="4739" spans="1:6">
      <c r="A4739" t="s">
        <v>265</v>
      </c>
      <c r="B4739">
        <v>1566</v>
      </c>
      <c r="C4739" t="s">
        <v>306</v>
      </c>
      <c r="D4739">
        <v>2009</v>
      </c>
      <c r="E4739" t="s">
        <v>736</v>
      </c>
      <c r="F4739" s="2">
        <v>5978.1628740052702</v>
      </c>
    </row>
    <row r="4740" spans="1:6">
      <c r="A4740" t="s">
        <v>265</v>
      </c>
      <c r="B4740">
        <v>1566</v>
      </c>
      <c r="C4740" t="s">
        <v>306</v>
      </c>
      <c r="D4740">
        <v>2009</v>
      </c>
      <c r="E4740" t="s">
        <v>737</v>
      </c>
      <c r="F4740" s="2">
        <v>687.30295202192599</v>
      </c>
    </row>
    <row r="4741" spans="1:6">
      <c r="A4741" t="s">
        <v>265</v>
      </c>
      <c r="B4741">
        <v>1566</v>
      </c>
      <c r="C4741" t="s">
        <v>306</v>
      </c>
      <c r="D4741">
        <v>2009</v>
      </c>
      <c r="E4741" t="s">
        <v>744</v>
      </c>
      <c r="F4741" s="2">
        <v>0</v>
      </c>
    </row>
    <row r="4742" spans="1:6">
      <c r="A4742" t="s">
        <v>265</v>
      </c>
      <c r="B4742">
        <v>1566</v>
      </c>
      <c r="C4742" t="s">
        <v>306</v>
      </c>
      <c r="D4742">
        <v>2009</v>
      </c>
      <c r="E4742" t="s">
        <v>740</v>
      </c>
      <c r="F4742" s="2">
        <v>4783.54824104401</v>
      </c>
    </row>
    <row r="4743" spans="1:6">
      <c r="A4743" t="s">
        <v>265</v>
      </c>
      <c r="B4743">
        <v>1566</v>
      </c>
      <c r="C4743" t="s">
        <v>306</v>
      </c>
      <c r="D4743">
        <v>2009</v>
      </c>
      <c r="E4743" t="s">
        <v>745</v>
      </c>
      <c r="F4743" s="2">
        <v>740.62672369198401</v>
      </c>
    </row>
    <row r="4744" spans="1:6">
      <c r="A4744" t="s">
        <v>265</v>
      </c>
      <c r="B4744">
        <v>1566</v>
      </c>
      <c r="C4744" t="s">
        <v>306</v>
      </c>
      <c r="D4744">
        <v>2011</v>
      </c>
      <c r="E4744" t="s">
        <v>742</v>
      </c>
      <c r="F4744" s="2">
        <v>3264.4359782766801</v>
      </c>
    </row>
    <row r="4745" spans="1:6">
      <c r="A4745" t="s">
        <v>265</v>
      </c>
      <c r="B4745">
        <v>1566</v>
      </c>
      <c r="C4745" t="s">
        <v>306</v>
      </c>
      <c r="D4745">
        <v>2015</v>
      </c>
      <c r="E4745" t="s">
        <v>736</v>
      </c>
      <c r="F4745" s="2">
        <v>4540.6685363169399</v>
      </c>
    </row>
    <row r="4746" spans="1:6">
      <c r="A4746" t="s">
        <v>265</v>
      </c>
      <c r="B4746">
        <v>1566</v>
      </c>
      <c r="C4746" t="s">
        <v>306</v>
      </c>
      <c r="D4746">
        <v>2015</v>
      </c>
      <c r="E4746" t="s">
        <v>738</v>
      </c>
      <c r="F4746" s="2">
        <v>0</v>
      </c>
    </row>
    <row r="4747" spans="1:6">
      <c r="A4747" t="s">
        <v>265</v>
      </c>
      <c r="B4747">
        <v>1566</v>
      </c>
      <c r="C4747" t="s">
        <v>306</v>
      </c>
      <c r="D4747">
        <v>2015</v>
      </c>
      <c r="E4747" t="s">
        <v>739</v>
      </c>
      <c r="F4747" s="2">
        <v>19601.147297949799</v>
      </c>
    </row>
    <row r="4748" spans="1:6">
      <c r="A4748" t="s">
        <v>265</v>
      </c>
      <c r="B4748">
        <v>1566</v>
      </c>
      <c r="C4748" t="s">
        <v>306</v>
      </c>
      <c r="D4748">
        <v>2015</v>
      </c>
      <c r="E4748" t="s">
        <v>740</v>
      </c>
      <c r="F4748" s="2">
        <v>762.89580729697502</v>
      </c>
    </row>
    <row r="4749" spans="1:6">
      <c r="A4749" t="s">
        <v>265</v>
      </c>
      <c r="B4749">
        <v>1566</v>
      </c>
      <c r="C4749" t="s">
        <v>306</v>
      </c>
      <c r="D4749">
        <v>2015</v>
      </c>
      <c r="E4749" t="s">
        <v>741</v>
      </c>
      <c r="F4749" s="2">
        <v>7180.9313459525401</v>
      </c>
    </row>
    <row r="4750" spans="1:6">
      <c r="A4750" t="s">
        <v>265</v>
      </c>
      <c r="B4750">
        <v>1566</v>
      </c>
      <c r="C4750" t="s">
        <v>306</v>
      </c>
      <c r="D4750">
        <v>2016</v>
      </c>
      <c r="E4750" t="s">
        <v>744</v>
      </c>
      <c r="F4750" s="2">
        <v>0</v>
      </c>
    </row>
    <row r="4751" spans="1:6">
      <c r="A4751" t="s">
        <v>265</v>
      </c>
      <c r="B4751">
        <v>1566</v>
      </c>
      <c r="C4751" t="s">
        <v>306</v>
      </c>
      <c r="D4751">
        <v>2016</v>
      </c>
      <c r="E4751" t="s">
        <v>745</v>
      </c>
      <c r="F4751" s="2">
        <v>740.62672369198401</v>
      </c>
    </row>
    <row r="4752" spans="1:6">
      <c r="A4752" t="s">
        <v>265</v>
      </c>
      <c r="B4752">
        <v>1566</v>
      </c>
      <c r="C4752" t="s">
        <v>306</v>
      </c>
      <c r="D4752">
        <v>2017</v>
      </c>
      <c r="E4752" t="s">
        <v>742</v>
      </c>
      <c r="F4752" s="2">
        <v>3372.1025075267298</v>
      </c>
    </row>
    <row r="4753" spans="1:6">
      <c r="A4753" t="s">
        <v>265</v>
      </c>
      <c r="B4753">
        <v>1566</v>
      </c>
      <c r="C4753" t="s">
        <v>306</v>
      </c>
      <c r="D4753">
        <v>2017</v>
      </c>
      <c r="E4753" t="s">
        <v>743</v>
      </c>
      <c r="F4753" s="2">
        <v>0</v>
      </c>
    </row>
    <row r="4754" spans="1:6">
      <c r="A4754" t="s">
        <v>265</v>
      </c>
      <c r="B4754">
        <v>1566</v>
      </c>
      <c r="C4754" t="s">
        <v>306</v>
      </c>
      <c r="D4754">
        <v>2018</v>
      </c>
      <c r="E4754" t="s">
        <v>738</v>
      </c>
      <c r="F4754" s="2">
        <v>0</v>
      </c>
    </row>
    <row r="4755" spans="1:6">
      <c r="A4755" t="s">
        <v>265</v>
      </c>
      <c r="B4755">
        <v>1566</v>
      </c>
      <c r="C4755" t="s">
        <v>306</v>
      </c>
      <c r="D4755">
        <v>2018</v>
      </c>
      <c r="E4755" t="s">
        <v>739</v>
      </c>
      <c r="F4755" s="2">
        <v>20466.0251731321</v>
      </c>
    </row>
    <row r="4756" spans="1:6">
      <c r="A4756" t="s">
        <v>265</v>
      </c>
      <c r="B4756">
        <v>1566</v>
      </c>
      <c r="C4756" t="s">
        <v>306</v>
      </c>
      <c r="D4756">
        <v>2018</v>
      </c>
      <c r="E4756" t="s">
        <v>741</v>
      </c>
      <c r="F4756" s="2">
        <v>6552.4103924185601</v>
      </c>
    </row>
    <row r="4757" spans="1:6">
      <c r="A4757" t="s">
        <v>265</v>
      </c>
      <c r="B4757">
        <v>1566</v>
      </c>
      <c r="C4757" t="s">
        <v>306</v>
      </c>
      <c r="D4757">
        <v>2019</v>
      </c>
      <c r="E4757" t="s">
        <v>737</v>
      </c>
      <c r="F4757" s="2">
        <v>885.07956050495295</v>
      </c>
    </row>
    <row r="4758" spans="1:6">
      <c r="A4758" t="s">
        <v>265</v>
      </c>
      <c r="B4758">
        <v>1566</v>
      </c>
      <c r="C4758" t="s">
        <v>306</v>
      </c>
      <c r="D4758">
        <v>2019</v>
      </c>
      <c r="E4758" t="s">
        <v>744</v>
      </c>
      <c r="F4758" s="2">
        <v>66.694199999999995</v>
      </c>
    </row>
    <row r="4759" spans="1:6">
      <c r="A4759" t="s">
        <v>265</v>
      </c>
      <c r="B4759">
        <v>1566</v>
      </c>
      <c r="C4759" t="s">
        <v>306</v>
      </c>
      <c r="D4759">
        <v>2019</v>
      </c>
      <c r="E4759" t="s">
        <v>745</v>
      </c>
      <c r="F4759" s="2">
        <v>939.34925996234904</v>
      </c>
    </row>
    <row r="4760" spans="1:6">
      <c r="A4760" t="s">
        <v>265</v>
      </c>
      <c r="B4760">
        <v>1566</v>
      </c>
      <c r="C4760" t="s">
        <v>306</v>
      </c>
      <c r="D4760">
        <v>2020</v>
      </c>
      <c r="E4760" t="s">
        <v>743</v>
      </c>
      <c r="F4760" s="2">
        <v>0</v>
      </c>
    </row>
    <row r="4761" spans="1:6">
      <c r="A4761" t="s">
        <v>265</v>
      </c>
      <c r="B4761">
        <v>1566</v>
      </c>
      <c r="C4761" t="s">
        <v>306</v>
      </c>
      <c r="D4761">
        <v>2021</v>
      </c>
      <c r="E4761" t="s">
        <v>738</v>
      </c>
      <c r="F4761" s="2">
        <v>0</v>
      </c>
    </row>
    <row r="4762" spans="1:6">
      <c r="A4762" t="s">
        <v>265</v>
      </c>
      <c r="B4762">
        <v>1566</v>
      </c>
      <c r="C4762" t="s">
        <v>306</v>
      </c>
      <c r="D4762">
        <v>2021</v>
      </c>
      <c r="E4762" t="s">
        <v>739</v>
      </c>
      <c r="F4762" s="2">
        <v>20472.232209858299</v>
      </c>
    </row>
    <row r="4763" spans="1:6">
      <c r="A4763" t="s">
        <v>265</v>
      </c>
      <c r="B4763">
        <v>1566</v>
      </c>
      <c r="C4763" t="s">
        <v>306</v>
      </c>
      <c r="D4763">
        <v>2021</v>
      </c>
      <c r="E4763" t="s">
        <v>741</v>
      </c>
      <c r="F4763" s="2">
        <v>6136.32469823673</v>
      </c>
    </row>
    <row r="4764" spans="1:6">
      <c r="A4764" t="s">
        <v>265</v>
      </c>
      <c r="B4764">
        <v>1566</v>
      </c>
      <c r="C4764" t="s">
        <v>306</v>
      </c>
      <c r="D4764">
        <v>2022</v>
      </c>
      <c r="E4764" t="s">
        <v>736</v>
      </c>
      <c r="F4764" s="2">
        <v>3567.09889568156</v>
      </c>
    </row>
    <row r="4765" spans="1:6">
      <c r="A4765" t="s">
        <v>265</v>
      </c>
      <c r="B4765">
        <v>1566</v>
      </c>
      <c r="C4765" t="s">
        <v>306</v>
      </c>
      <c r="D4765">
        <v>2022</v>
      </c>
      <c r="E4765" t="s">
        <v>737</v>
      </c>
      <c r="F4765" s="2">
        <v>806.79301510851201</v>
      </c>
    </row>
    <row r="4766" spans="1:6">
      <c r="A4766" t="s">
        <v>265</v>
      </c>
      <c r="B4766">
        <v>1566</v>
      </c>
      <c r="C4766" t="s">
        <v>306</v>
      </c>
      <c r="D4766">
        <v>2022</v>
      </c>
      <c r="E4766" t="s">
        <v>744</v>
      </c>
      <c r="F4766" s="2">
        <v>55.578499999999998</v>
      </c>
    </row>
    <row r="4767" spans="1:6">
      <c r="A4767" t="s">
        <v>265</v>
      </c>
      <c r="B4767">
        <v>1566</v>
      </c>
      <c r="C4767" t="s">
        <v>306</v>
      </c>
      <c r="D4767">
        <v>2022</v>
      </c>
      <c r="E4767" t="s">
        <v>740</v>
      </c>
      <c r="F4767" s="2">
        <v>795.78273128021601</v>
      </c>
    </row>
    <row r="4768" spans="1:6">
      <c r="A4768" t="s">
        <v>265</v>
      </c>
      <c r="B4768">
        <v>1566</v>
      </c>
      <c r="C4768" t="s">
        <v>306</v>
      </c>
      <c r="D4768">
        <v>2022</v>
      </c>
      <c r="E4768" t="s">
        <v>745</v>
      </c>
      <c r="F4768" s="2">
        <v>1925.6661726408699</v>
      </c>
    </row>
    <row r="4769" spans="1:6">
      <c r="A4769" t="s">
        <v>265</v>
      </c>
      <c r="B4769">
        <v>1566</v>
      </c>
      <c r="C4769" t="s">
        <v>306</v>
      </c>
      <c r="D4769">
        <v>2023</v>
      </c>
      <c r="E4769" t="s">
        <v>743</v>
      </c>
      <c r="F4769" s="2">
        <v>0</v>
      </c>
    </row>
    <row r="4770" spans="1:6">
      <c r="A4770" t="s">
        <v>265</v>
      </c>
      <c r="B4770">
        <v>1566</v>
      </c>
      <c r="C4770" t="s">
        <v>306</v>
      </c>
      <c r="D4770">
        <v>2024</v>
      </c>
      <c r="E4770" t="s">
        <v>742</v>
      </c>
      <c r="F4770" s="2">
        <v>3096.7690846489299</v>
      </c>
    </row>
    <row r="4771" spans="1:6">
      <c r="A4771" t="s">
        <v>265</v>
      </c>
      <c r="B4771">
        <v>1566</v>
      </c>
      <c r="C4771" t="s">
        <v>306</v>
      </c>
      <c r="D4771">
        <v>2024</v>
      </c>
      <c r="E4771" t="s">
        <v>741</v>
      </c>
      <c r="F4771" s="2">
        <v>5567.48178720743</v>
      </c>
    </row>
    <row r="4772" spans="1:6">
      <c r="A4772" t="s">
        <v>265</v>
      </c>
      <c r="B4772">
        <v>1573</v>
      </c>
      <c r="C4772" t="s">
        <v>308</v>
      </c>
      <c r="D4772">
        <v>2009</v>
      </c>
      <c r="E4772" t="s">
        <v>736</v>
      </c>
      <c r="F4772" s="2">
        <v>409.869130330536</v>
      </c>
    </row>
    <row r="4773" spans="1:6">
      <c r="A4773" t="s">
        <v>265</v>
      </c>
      <c r="B4773">
        <v>1573</v>
      </c>
      <c r="C4773" t="s">
        <v>308</v>
      </c>
      <c r="D4773">
        <v>2009</v>
      </c>
      <c r="E4773" t="s">
        <v>737</v>
      </c>
      <c r="F4773" s="2">
        <v>382.42845220025799</v>
      </c>
    </row>
    <row r="4774" spans="1:6">
      <c r="A4774" t="s">
        <v>265</v>
      </c>
      <c r="B4774">
        <v>1573</v>
      </c>
      <c r="C4774" t="s">
        <v>308</v>
      </c>
      <c r="D4774">
        <v>2009</v>
      </c>
      <c r="E4774" t="s">
        <v>744</v>
      </c>
      <c r="F4774" s="2">
        <v>0</v>
      </c>
    </row>
    <row r="4775" spans="1:6">
      <c r="A4775" t="s">
        <v>265</v>
      </c>
      <c r="B4775">
        <v>1573</v>
      </c>
      <c r="C4775" t="s">
        <v>308</v>
      </c>
      <c r="D4775">
        <v>2009</v>
      </c>
      <c r="E4775" t="s">
        <v>740</v>
      </c>
      <c r="F4775" s="2">
        <v>333.05012683544697</v>
      </c>
    </row>
    <row r="4776" spans="1:6">
      <c r="A4776" t="s">
        <v>265</v>
      </c>
      <c r="B4776">
        <v>1573</v>
      </c>
      <c r="C4776" t="s">
        <v>308</v>
      </c>
      <c r="D4776">
        <v>2009</v>
      </c>
      <c r="E4776" t="s">
        <v>745</v>
      </c>
      <c r="F4776" s="2">
        <v>27357.666400904101</v>
      </c>
    </row>
    <row r="4777" spans="1:6">
      <c r="A4777" t="s">
        <v>265</v>
      </c>
      <c r="B4777">
        <v>1573</v>
      </c>
      <c r="C4777" t="s">
        <v>308</v>
      </c>
      <c r="D4777">
        <v>2011</v>
      </c>
      <c r="E4777" t="s">
        <v>742</v>
      </c>
      <c r="F4777" s="2">
        <v>1019.93066681484</v>
      </c>
    </row>
    <row r="4778" spans="1:6">
      <c r="A4778" t="s">
        <v>265</v>
      </c>
      <c r="B4778">
        <v>1573</v>
      </c>
      <c r="C4778" t="s">
        <v>308</v>
      </c>
      <c r="D4778">
        <v>2011</v>
      </c>
      <c r="E4778" t="s">
        <v>738</v>
      </c>
      <c r="F4778" s="2">
        <v>0</v>
      </c>
    </row>
    <row r="4779" spans="1:6">
      <c r="A4779" t="s">
        <v>265</v>
      </c>
      <c r="B4779">
        <v>1573</v>
      </c>
      <c r="C4779" t="s">
        <v>308</v>
      </c>
      <c r="D4779">
        <v>2011</v>
      </c>
      <c r="E4779" t="s">
        <v>739</v>
      </c>
      <c r="F4779" s="2">
        <v>13958.902389782201</v>
      </c>
    </row>
    <row r="4780" spans="1:6">
      <c r="A4780" t="s">
        <v>265</v>
      </c>
      <c r="B4780">
        <v>1573</v>
      </c>
      <c r="C4780" t="s">
        <v>308</v>
      </c>
      <c r="D4780">
        <v>2011</v>
      </c>
      <c r="E4780" t="s">
        <v>741</v>
      </c>
      <c r="F4780" s="2">
        <v>2054.3376798773002</v>
      </c>
    </row>
    <row r="4781" spans="1:6">
      <c r="A4781" t="s">
        <v>265</v>
      </c>
      <c r="B4781">
        <v>1573</v>
      </c>
      <c r="C4781" t="s">
        <v>308</v>
      </c>
      <c r="D4781">
        <v>2013</v>
      </c>
      <c r="E4781" t="s">
        <v>743</v>
      </c>
      <c r="F4781" s="2">
        <v>0</v>
      </c>
    </row>
    <row r="4782" spans="1:6">
      <c r="A4782" t="s">
        <v>265</v>
      </c>
      <c r="B4782">
        <v>1573</v>
      </c>
      <c r="C4782" t="s">
        <v>308</v>
      </c>
      <c r="D4782">
        <v>2015</v>
      </c>
      <c r="E4782" t="s">
        <v>736</v>
      </c>
      <c r="F4782" s="2">
        <v>405.26594693150798</v>
      </c>
    </row>
    <row r="4783" spans="1:6">
      <c r="A4783" t="s">
        <v>265</v>
      </c>
      <c r="B4783">
        <v>1573</v>
      </c>
      <c r="C4783" t="s">
        <v>308</v>
      </c>
      <c r="D4783">
        <v>2015</v>
      </c>
      <c r="E4783" t="s">
        <v>737</v>
      </c>
      <c r="F4783" s="2">
        <v>464.47105505107299</v>
      </c>
    </row>
    <row r="4784" spans="1:6">
      <c r="A4784" t="s">
        <v>265</v>
      </c>
      <c r="B4784">
        <v>1573</v>
      </c>
      <c r="C4784" t="s">
        <v>308</v>
      </c>
      <c r="D4784">
        <v>2016</v>
      </c>
      <c r="E4784" t="s">
        <v>740</v>
      </c>
      <c r="F4784" s="2">
        <v>209.195479632641</v>
      </c>
    </row>
    <row r="4785" spans="1:6">
      <c r="A4785" t="s">
        <v>265</v>
      </c>
      <c r="B4785">
        <v>1573</v>
      </c>
      <c r="C4785" t="s">
        <v>308</v>
      </c>
      <c r="D4785">
        <v>2017</v>
      </c>
      <c r="E4785" t="s">
        <v>742</v>
      </c>
      <c r="F4785" s="2">
        <v>875.52796574159697</v>
      </c>
    </row>
    <row r="4786" spans="1:6">
      <c r="A4786" t="s">
        <v>265</v>
      </c>
      <c r="B4786">
        <v>1573</v>
      </c>
      <c r="C4786" t="s">
        <v>308</v>
      </c>
      <c r="D4786">
        <v>2018</v>
      </c>
      <c r="E4786" t="s">
        <v>736</v>
      </c>
      <c r="F4786" s="2">
        <v>428.13294405713401</v>
      </c>
    </row>
    <row r="4787" spans="1:6">
      <c r="A4787" t="s">
        <v>265</v>
      </c>
      <c r="B4787">
        <v>1573</v>
      </c>
      <c r="C4787" t="s">
        <v>308</v>
      </c>
      <c r="D4787">
        <v>2018</v>
      </c>
      <c r="E4787" t="s">
        <v>737</v>
      </c>
      <c r="F4787" s="2">
        <v>430.488376141814</v>
      </c>
    </row>
    <row r="4788" spans="1:6">
      <c r="A4788" t="s">
        <v>265</v>
      </c>
      <c r="B4788">
        <v>1573</v>
      </c>
      <c r="C4788" t="s">
        <v>308</v>
      </c>
      <c r="D4788">
        <v>2018</v>
      </c>
      <c r="E4788" t="s">
        <v>738</v>
      </c>
      <c r="F4788" s="2">
        <v>0</v>
      </c>
    </row>
    <row r="4789" spans="1:6">
      <c r="A4789" t="s">
        <v>265</v>
      </c>
      <c r="B4789">
        <v>1573</v>
      </c>
      <c r="C4789" t="s">
        <v>308</v>
      </c>
      <c r="D4789">
        <v>2018</v>
      </c>
      <c r="E4789" t="s">
        <v>739</v>
      </c>
      <c r="F4789" s="2">
        <v>13293.794143548699</v>
      </c>
    </row>
    <row r="4790" spans="1:6">
      <c r="A4790" t="s">
        <v>265</v>
      </c>
      <c r="B4790">
        <v>1573</v>
      </c>
      <c r="C4790" t="s">
        <v>308</v>
      </c>
      <c r="D4790">
        <v>2018</v>
      </c>
      <c r="E4790" t="s">
        <v>741</v>
      </c>
      <c r="F4790" s="2">
        <v>1875.7148897074401</v>
      </c>
    </row>
    <row r="4791" spans="1:6">
      <c r="A4791" t="s">
        <v>265</v>
      </c>
      <c r="B4791">
        <v>1573</v>
      </c>
      <c r="C4791" t="s">
        <v>308</v>
      </c>
      <c r="D4791">
        <v>2019</v>
      </c>
      <c r="E4791" t="s">
        <v>744</v>
      </c>
      <c r="F4791" s="2">
        <v>0</v>
      </c>
    </row>
    <row r="4792" spans="1:6">
      <c r="A4792" t="s">
        <v>265</v>
      </c>
      <c r="B4792">
        <v>1573</v>
      </c>
      <c r="C4792" t="s">
        <v>308</v>
      </c>
      <c r="D4792">
        <v>2019</v>
      </c>
      <c r="E4792" t="s">
        <v>740</v>
      </c>
      <c r="F4792" s="2">
        <v>204.45262764331099</v>
      </c>
    </row>
    <row r="4793" spans="1:6">
      <c r="A4793" t="s">
        <v>265</v>
      </c>
      <c r="B4793">
        <v>1573</v>
      </c>
      <c r="C4793" t="s">
        <v>308</v>
      </c>
      <c r="D4793">
        <v>2019</v>
      </c>
      <c r="E4793" t="s">
        <v>745</v>
      </c>
      <c r="F4793" s="2">
        <v>32807.782656362397</v>
      </c>
    </row>
    <row r="4794" spans="1:6">
      <c r="A4794" t="s">
        <v>265</v>
      </c>
      <c r="B4794">
        <v>1573</v>
      </c>
      <c r="C4794" t="s">
        <v>308</v>
      </c>
      <c r="D4794">
        <v>2020</v>
      </c>
      <c r="E4794" t="s">
        <v>742</v>
      </c>
      <c r="F4794" s="2">
        <v>1308.4197713118001</v>
      </c>
    </row>
    <row r="4795" spans="1:6">
      <c r="A4795" t="s">
        <v>265</v>
      </c>
      <c r="B4795">
        <v>1573</v>
      </c>
      <c r="C4795" t="s">
        <v>308</v>
      </c>
      <c r="D4795">
        <v>2020</v>
      </c>
      <c r="E4795" t="s">
        <v>743</v>
      </c>
      <c r="F4795" s="2">
        <v>0</v>
      </c>
    </row>
    <row r="4796" spans="1:6">
      <c r="A4796" t="s">
        <v>265</v>
      </c>
      <c r="B4796">
        <v>1573</v>
      </c>
      <c r="C4796" t="s">
        <v>308</v>
      </c>
      <c r="D4796">
        <v>2021</v>
      </c>
      <c r="E4796" t="s">
        <v>738</v>
      </c>
      <c r="F4796" s="2">
        <v>0</v>
      </c>
    </row>
    <row r="4797" spans="1:6">
      <c r="A4797" t="s">
        <v>265</v>
      </c>
      <c r="B4797">
        <v>1573</v>
      </c>
      <c r="C4797" t="s">
        <v>308</v>
      </c>
      <c r="D4797">
        <v>2021</v>
      </c>
      <c r="E4797" t="s">
        <v>739</v>
      </c>
      <c r="F4797" s="2">
        <v>13182.6179277761</v>
      </c>
    </row>
    <row r="4798" spans="1:6">
      <c r="A4798" t="s">
        <v>265</v>
      </c>
      <c r="B4798">
        <v>1573</v>
      </c>
      <c r="C4798" t="s">
        <v>308</v>
      </c>
      <c r="D4798">
        <v>2021</v>
      </c>
      <c r="E4798" t="s">
        <v>741</v>
      </c>
      <c r="F4798" s="2">
        <v>1775.3451537630399</v>
      </c>
    </row>
    <row r="4799" spans="1:6">
      <c r="A4799" t="s">
        <v>265</v>
      </c>
      <c r="B4799">
        <v>1573</v>
      </c>
      <c r="C4799" t="s">
        <v>308</v>
      </c>
      <c r="D4799">
        <v>2022</v>
      </c>
      <c r="E4799" t="s">
        <v>737</v>
      </c>
      <c r="F4799" s="2">
        <v>310.55047712800399</v>
      </c>
    </row>
    <row r="4800" spans="1:6">
      <c r="A4800" t="s">
        <v>265</v>
      </c>
      <c r="B4800">
        <v>1573</v>
      </c>
      <c r="C4800" t="s">
        <v>308</v>
      </c>
      <c r="D4800">
        <v>2022</v>
      </c>
      <c r="E4800" t="s">
        <v>744</v>
      </c>
      <c r="F4800" s="2">
        <v>0</v>
      </c>
    </row>
    <row r="4801" spans="1:6">
      <c r="A4801" t="s">
        <v>265</v>
      </c>
      <c r="B4801">
        <v>1573</v>
      </c>
      <c r="C4801" t="s">
        <v>308</v>
      </c>
      <c r="D4801">
        <v>2022</v>
      </c>
      <c r="E4801" t="s">
        <v>740</v>
      </c>
      <c r="F4801" s="2">
        <v>188.590217182841</v>
      </c>
    </row>
    <row r="4802" spans="1:6">
      <c r="A4802" t="s">
        <v>265</v>
      </c>
      <c r="B4802">
        <v>1573</v>
      </c>
      <c r="C4802" t="s">
        <v>308</v>
      </c>
      <c r="D4802">
        <v>2022</v>
      </c>
      <c r="E4802" t="s">
        <v>745</v>
      </c>
      <c r="F4802" s="2">
        <v>31070.4658434185</v>
      </c>
    </row>
    <row r="4803" spans="1:6">
      <c r="A4803" t="s">
        <v>265</v>
      </c>
      <c r="B4803">
        <v>1573</v>
      </c>
      <c r="C4803" t="s">
        <v>308</v>
      </c>
      <c r="D4803">
        <v>2023</v>
      </c>
      <c r="E4803" t="s">
        <v>743</v>
      </c>
      <c r="F4803" s="2">
        <v>0</v>
      </c>
    </row>
    <row r="4804" spans="1:6">
      <c r="A4804" t="s">
        <v>265</v>
      </c>
      <c r="B4804">
        <v>1573</v>
      </c>
      <c r="C4804" t="s">
        <v>308</v>
      </c>
      <c r="D4804">
        <v>2024</v>
      </c>
      <c r="E4804" t="s">
        <v>739</v>
      </c>
      <c r="F4804" s="2">
        <v>11465.4227841834</v>
      </c>
    </row>
    <row r="4805" spans="1:6">
      <c r="A4805" t="s">
        <v>265</v>
      </c>
      <c r="B4805">
        <v>1573</v>
      </c>
      <c r="C4805" t="s">
        <v>308</v>
      </c>
      <c r="D4805">
        <v>2024</v>
      </c>
      <c r="E4805" t="s">
        <v>741</v>
      </c>
      <c r="F4805" s="2">
        <v>1560.65116147393</v>
      </c>
    </row>
    <row r="4806" spans="1:6">
      <c r="A4806" t="s">
        <v>265</v>
      </c>
      <c r="B4806">
        <v>1576</v>
      </c>
      <c r="C4806" t="s">
        <v>310</v>
      </c>
      <c r="D4806">
        <v>2009</v>
      </c>
      <c r="E4806" t="s">
        <v>736</v>
      </c>
      <c r="F4806" s="2">
        <v>1802.3372343634401</v>
      </c>
    </row>
    <row r="4807" spans="1:6">
      <c r="A4807" t="s">
        <v>265</v>
      </c>
      <c r="B4807">
        <v>1576</v>
      </c>
      <c r="C4807" t="s">
        <v>310</v>
      </c>
      <c r="D4807">
        <v>2009</v>
      </c>
      <c r="E4807" t="s">
        <v>737</v>
      </c>
      <c r="F4807" s="2">
        <v>963.48161940405203</v>
      </c>
    </row>
    <row r="4808" spans="1:6">
      <c r="A4808" t="s">
        <v>265</v>
      </c>
      <c r="B4808">
        <v>1576</v>
      </c>
      <c r="C4808" t="s">
        <v>310</v>
      </c>
      <c r="D4808">
        <v>2009</v>
      </c>
      <c r="E4808" t="s">
        <v>744</v>
      </c>
      <c r="F4808" s="2">
        <v>340605.29527899501</v>
      </c>
    </row>
    <row r="4809" spans="1:6">
      <c r="A4809" t="s">
        <v>265</v>
      </c>
      <c r="B4809">
        <v>1576</v>
      </c>
      <c r="C4809" t="s">
        <v>310</v>
      </c>
      <c r="D4809">
        <v>2009</v>
      </c>
      <c r="E4809" t="s">
        <v>739</v>
      </c>
      <c r="F4809" s="2">
        <v>11982.9644302219</v>
      </c>
    </row>
    <row r="4810" spans="1:6">
      <c r="A4810" t="s">
        <v>265</v>
      </c>
      <c r="B4810">
        <v>1576</v>
      </c>
      <c r="C4810" t="s">
        <v>310</v>
      </c>
      <c r="D4810">
        <v>2009</v>
      </c>
      <c r="E4810" t="s">
        <v>740</v>
      </c>
      <c r="F4810" s="2">
        <v>556.48000688359798</v>
      </c>
    </row>
    <row r="4811" spans="1:6">
      <c r="A4811" t="s">
        <v>265</v>
      </c>
      <c r="B4811">
        <v>1576</v>
      </c>
      <c r="C4811" t="s">
        <v>310</v>
      </c>
      <c r="D4811">
        <v>2011</v>
      </c>
      <c r="E4811" t="s">
        <v>742</v>
      </c>
      <c r="F4811" s="2">
        <v>28503.041391484301</v>
      </c>
    </row>
    <row r="4812" spans="1:6">
      <c r="A4812" t="s">
        <v>265</v>
      </c>
      <c r="B4812">
        <v>1576</v>
      </c>
      <c r="C4812" t="s">
        <v>310</v>
      </c>
      <c r="D4812">
        <v>2011</v>
      </c>
      <c r="E4812" t="s">
        <v>738</v>
      </c>
      <c r="F4812" s="2">
        <v>0</v>
      </c>
    </row>
    <row r="4813" spans="1:6">
      <c r="A4813" t="s">
        <v>265</v>
      </c>
      <c r="B4813">
        <v>1576</v>
      </c>
      <c r="C4813" t="s">
        <v>310</v>
      </c>
      <c r="D4813">
        <v>2011</v>
      </c>
      <c r="E4813" t="s">
        <v>741</v>
      </c>
      <c r="F4813" s="2">
        <v>4414.4866458272299</v>
      </c>
    </row>
    <row r="4814" spans="1:6">
      <c r="A4814" t="s">
        <v>265</v>
      </c>
      <c r="B4814">
        <v>1576</v>
      </c>
      <c r="C4814" t="s">
        <v>310</v>
      </c>
      <c r="D4814">
        <v>2013</v>
      </c>
      <c r="E4814" t="s">
        <v>743</v>
      </c>
      <c r="F4814" s="2">
        <v>0</v>
      </c>
    </row>
    <row r="4815" spans="1:6">
      <c r="A4815" t="s">
        <v>265</v>
      </c>
      <c r="B4815">
        <v>1576</v>
      </c>
      <c r="C4815" t="s">
        <v>310</v>
      </c>
      <c r="D4815">
        <v>2013</v>
      </c>
      <c r="E4815" t="s">
        <v>745</v>
      </c>
      <c r="F4815" s="2">
        <v>32823.254375753102</v>
      </c>
    </row>
    <row r="4816" spans="1:6">
      <c r="A4816" t="s">
        <v>265</v>
      </c>
      <c r="B4816">
        <v>1576</v>
      </c>
      <c r="C4816" t="s">
        <v>310</v>
      </c>
      <c r="D4816">
        <v>2015</v>
      </c>
      <c r="E4816" t="s">
        <v>744</v>
      </c>
      <c r="F4816" s="2">
        <v>363055.49797234498</v>
      </c>
    </row>
    <row r="4817" spans="1:6">
      <c r="A4817" t="s">
        <v>265</v>
      </c>
      <c r="B4817">
        <v>1576</v>
      </c>
      <c r="C4817" t="s">
        <v>310</v>
      </c>
      <c r="D4817">
        <v>2015</v>
      </c>
      <c r="E4817" t="s">
        <v>739</v>
      </c>
      <c r="F4817" s="2">
        <v>12206.175335727199</v>
      </c>
    </row>
    <row r="4818" spans="1:6">
      <c r="A4818" t="s">
        <v>265</v>
      </c>
      <c r="B4818">
        <v>1576</v>
      </c>
      <c r="C4818" t="s">
        <v>310</v>
      </c>
      <c r="D4818">
        <v>2016</v>
      </c>
      <c r="E4818" t="s">
        <v>736</v>
      </c>
      <c r="F4818" s="2">
        <v>1364.34299640893</v>
      </c>
    </row>
    <row r="4819" spans="1:6">
      <c r="A4819" t="s">
        <v>265</v>
      </c>
      <c r="B4819">
        <v>1576</v>
      </c>
      <c r="C4819" t="s">
        <v>310</v>
      </c>
      <c r="D4819">
        <v>2016</v>
      </c>
      <c r="E4819" t="s">
        <v>737</v>
      </c>
      <c r="F4819" s="2">
        <v>961.01107113541002</v>
      </c>
    </row>
    <row r="4820" spans="1:6">
      <c r="A4820" t="s">
        <v>265</v>
      </c>
      <c r="B4820">
        <v>1576</v>
      </c>
      <c r="C4820" t="s">
        <v>310</v>
      </c>
      <c r="D4820">
        <v>2016</v>
      </c>
      <c r="E4820" t="s">
        <v>743</v>
      </c>
      <c r="F4820" s="2">
        <v>0</v>
      </c>
    </row>
    <row r="4821" spans="1:6">
      <c r="A4821" t="s">
        <v>265</v>
      </c>
      <c r="B4821">
        <v>1576</v>
      </c>
      <c r="C4821" t="s">
        <v>310</v>
      </c>
      <c r="D4821">
        <v>2016</v>
      </c>
      <c r="E4821" t="s">
        <v>745</v>
      </c>
      <c r="F4821" s="2">
        <v>32823.254375753102</v>
      </c>
    </row>
    <row r="4822" spans="1:6">
      <c r="A4822" t="s">
        <v>265</v>
      </c>
      <c r="B4822">
        <v>1576</v>
      </c>
      <c r="C4822" t="s">
        <v>310</v>
      </c>
      <c r="D4822">
        <v>2017</v>
      </c>
      <c r="E4822" t="s">
        <v>741</v>
      </c>
      <c r="F4822" s="2">
        <v>3984.1837823702099</v>
      </c>
    </row>
    <row r="4823" spans="1:6">
      <c r="A4823" t="s">
        <v>265</v>
      </c>
      <c r="B4823">
        <v>1576</v>
      </c>
      <c r="C4823" t="s">
        <v>310</v>
      </c>
      <c r="D4823">
        <v>2018</v>
      </c>
      <c r="E4823" t="s">
        <v>742</v>
      </c>
      <c r="F4823" s="2">
        <v>3456.4111111082798</v>
      </c>
    </row>
    <row r="4824" spans="1:6">
      <c r="A4824" t="s">
        <v>265</v>
      </c>
      <c r="B4824">
        <v>1576</v>
      </c>
      <c r="C4824" t="s">
        <v>310</v>
      </c>
      <c r="D4824">
        <v>2018</v>
      </c>
      <c r="E4824" t="s">
        <v>739</v>
      </c>
      <c r="F4824" s="2">
        <v>12188.7908851343</v>
      </c>
    </row>
    <row r="4825" spans="1:6">
      <c r="A4825" t="s">
        <v>265</v>
      </c>
      <c r="B4825">
        <v>1576</v>
      </c>
      <c r="C4825" t="s">
        <v>310</v>
      </c>
      <c r="D4825">
        <v>2019</v>
      </c>
      <c r="E4825" t="s">
        <v>736</v>
      </c>
      <c r="F4825" s="2">
        <v>1274.7976128140001</v>
      </c>
    </row>
    <row r="4826" spans="1:6">
      <c r="A4826" t="s">
        <v>265</v>
      </c>
      <c r="B4826">
        <v>1576</v>
      </c>
      <c r="C4826" t="s">
        <v>310</v>
      </c>
      <c r="D4826">
        <v>2019</v>
      </c>
      <c r="E4826" t="s">
        <v>737</v>
      </c>
      <c r="F4826" s="2">
        <v>798.18408161707305</v>
      </c>
    </row>
    <row r="4827" spans="1:6">
      <c r="A4827" t="s">
        <v>265</v>
      </c>
      <c r="B4827">
        <v>1576</v>
      </c>
      <c r="C4827" t="s">
        <v>310</v>
      </c>
      <c r="D4827">
        <v>2019</v>
      </c>
      <c r="E4827" t="s">
        <v>740</v>
      </c>
      <c r="F4827" s="2">
        <v>720.89609251329398</v>
      </c>
    </row>
    <row r="4828" spans="1:6">
      <c r="A4828" t="s">
        <v>265</v>
      </c>
      <c r="B4828">
        <v>1576</v>
      </c>
      <c r="C4828" t="s">
        <v>310</v>
      </c>
      <c r="D4828">
        <v>2019</v>
      </c>
      <c r="E4828" t="s">
        <v>745</v>
      </c>
      <c r="F4828" s="2">
        <v>37615.7066136496</v>
      </c>
    </row>
    <row r="4829" spans="1:6">
      <c r="A4829" t="s">
        <v>265</v>
      </c>
      <c r="B4829">
        <v>1576</v>
      </c>
      <c r="C4829" t="s">
        <v>310</v>
      </c>
      <c r="D4829">
        <v>2021</v>
      </c>
      <c r="E4829" t="s">
        <v>742</v>
      </c>
      <c r="F4829" s="2">
        <v>1523.7680754406999</v>
      </c>
    </row>
    <row r="4830" spans="1:6">
      <c r="A4830" t="s">
        <v>265</v>
      </c>
      <c r="B4830">
        <v>1576</v>
      </c>
      <c r="C4830" t="s">
        <v>310</v>
      </c>
      <c r="D4830">
        <v>2021</v>
      </c>
      <c r="E4830" t="s">
        <v>738</v>
      </c>
      <c r="F4830" s="2">
        <v>0</v>
      </c>
    </row>
    <row r="4831" spans="1:6">
      <c r="A4831" t="s">
        <v>265</v>
      </c>
      <c r="B4831">
        <v>1576</v>
      </c>
      <c r="C4831" t="s">
        <v>310</v>
      </c>
      <c r="D4831">
        <v>2021</v>
      </c>
      <c r="E4831" t="s">
        <v>741</v>
      </c>
      <c r="F4831" s="2">
        <v>3970.1579369000601</v>
      </c>
    </row>
    <row r="4832" spans="1:6">
      <c r="A4832" t="s">
        <v>265</v>
      </c>
      <c r="B4832">
        <v>1576</v>
      </c>
      <c r="C4832" t="s">
        <v>310</v>
      </c>
      <c r="D4832">
        <v>2022</v>
      </c>
      <c r="E4832" t="s">
        <v>736</v>
      </c>
      <c r="F4832" s="2">
        <v>699.15760202307797</v>
      </c>
    </row>
    <row r="4833" spans="1:6">
      <c r="A4833" t="s">
        <v>265</v>
      </c>
      <c r="B4833">
        <v>1576</v>
      </c>
      <c r="C4833" t="s">
        <v>310</v>
      </c>
      <c r="D4833">
        <v>2022</v>
      </c>
      <c r="E4833" t="s">
        <v>737</v>
      </c>
      <c r="F4833" s="2">
        <v>605.44350132689306</v>
      </c>
    </row>
    <row r="4834" spans="1:6">
      <c r="A4834" t="s">
        <v>265</v>
      </c>
      <c r="B4834">
        <v>1576</v>
      </c>
      <c r="C4834" t="s">
        <v>310</v>
      </c>
      <c r="D4834">
        <v>2022</v>
      </c>
      <c r="E4834" t="s">
        <v>744</v>
      </c>
      <c r="F4834" s="2">
        <v>233440.329083783</v>
      </c>
    </row>
    <row r="4835" spans="1:6">
      <c r="A4835" t="s">
        <v>265</v>
      </c>
      <c r="B4835">
        <v>1576</v>
      </c>
      <c r="C4835" t="s">
        <v>310</v>
      </c>
      <c r="D4835">
        <v>2022</v>
      </c>
      <c r="E4835" t="s">
        <v>740</v>
      </c>
      <c r="F4835" s="2">
        <v>618.55331649339303</v>
      </c>
    </row>
    <row r="4836" spans="1:6">
      <c r="A4836" t="s">
        <v>265</v>
      </c>
      <c r="B4836">
        <v>1576</v>
      </c>
      <c r="C4836" t="s">
        <v>310</v>
      </c>
      <c r="D4836">
        <v>2023</v>
      </c>
      <c r="E4836" t="s">
        <v>743</v>
      </c>
      <c r="F4836" s="2">
        <v>0</v>
      </c>
    </row>
    <row r="4837" spans="1:6">
      <c r="A4837" t="s">
        <v>265</v>
      </c>
      <c r="B4837">
        <v>1576</v>
      </c>
      <c r="C4837" t="s">
        <v>310</v>
      </c>
      <c r="D4837">
        <v>2024</v>
      </c>
      <c r="E4837" t="s">
        <v>742</v>
      </c>
      <c r="F4837" s="2">
        <v>14094.9042958883</v>
      </c>
    </row>
    <row r="4838" spans="1:6">
      <c r="A4838" t="s">
        <v>265</v>
      </c>
      <c r="B4838">
        <v>1576</v>
      </c>
      <c r="C4838" t="s">
        <v>310</v>
      </c>
      <c r="D4838">
        <v>2024</v>
      </c>
      <c r="E4838" t="s">
        <v>741</v>
      </c>
      <c r="F4838" s="2">
        <v>3673.6608260302301</v>
      </c>
    </row>
    <row r="4839" spans="1:6">
      <c r="A4839" t="s">
        <v>265</v>
      </c>
      <c r="B4839">
        <v>1577</v>
      </c>
      <c r="C4839" t="s">
        <v>312</v>
      </c>
      <c r="D4839">
        <v>2009</v>
      </c>
      <c r="E4839" t="s">
        <v>743</v>
      </c>
      <c r="F4839" s="2">
        <v>0</v>
      </c>
    </row>
    <row r="4840" spans="1:6">
      <c r="A4840" t="s">
        <v>265</v>
      </c>
      <c r="B4840">
        <v>1577</v>
      </c>
      <c r="C4840" t="s">
        <v>312</v>
      </c>
      <c r="D4840">
        <v>2011</v>
      </c>
      <c r="E4840" t="s">
        <v>736</v>
      </c>
      <c r="F4840" s="2">
        <v>1214.1558914145601</v>
      </c>
    </row>
    <row r="4841" spans="1:6">
      <c r="A4841" t="s">
        <v>265</v>
      </c>
      <c r="B4841">
        <v>1577</v>
      </c>
      <c r="C4841" t="s">
        <v>312</v>
      </c>
      <c r="D4841">
        <v>2011</v>
      </c>
      <c r="E4841" t="s">
        <v>737</v>
      </c>
      <c r="F4841" s="2">
        <v>1741.9177526921101</v>
      </c>
    </row>
    <row r="4842" spans="1:6">
      <c r="A4842" t="s">
        <v>265</v>
      </c>
      <c r="B4842">
        <v>1577</v>
      </c>
      <c r="C4842" t="s">
        <v>312</v>
      </c>
      <c r="D4842">
        <v>2011</v>
      </c>
      <c r="E4842" t="s">
        <v>744</v>
      </c>
      <c r="F4842" s="2">
        <v>0</v>
      </c>
    </row>
    <row r="4843" spans="1:6">
      <c r="A4843" t="s">
        <v>265</v>
      </c>
      <c r="B4843">
        <v>1577</v>
      </c>
      <c r="C4843" t="s">
        <v>312</v>
      </c>
      <c r="D4843">
        <v>2011</v>
      </c>
      <c r="E4843" t="s">
        <v>745</v>
      </c>
      <c r="F4843" s="2">
        <v>10383.0078964277</v>
      </c>
    </row>
    <row r="4844" spans="1:6">
      <c r="A4844" t="s">
        <v>265</v>
      </c>
      <c r="B4844">
        <v>1577</v>
      </c>
      <c r="C4844" t="s">
        <v>312</v>
      </c>
      <c r="D4844">
        <v>2013</v>
      </c>
      <c r="E4844" t="s">
        <v>742</v>
      </c>
      <c r="F4844" s="2">
        <v>3144.8368483119202</v>
      </c>
    </row>
    <row r="4845" spans="1:6">
      <c r="A4845" t="s">
        <v>265</v>
      </c>
      <c r="B4845">
        <v>1577</v>
      </c>
      <c r="C4845" t="s">
        <v>312</v>
      </c>
      <c r="D4845">
        <v>2013</v>
      </c>
      <c r="E4845" t="s">
        <v>738</v>
      </c>
      <c r="F4845" s="2">
        <v>0</v>
      </c>
    </row>
    <row r="4846" spans="1:6">
      <c r="A4846" t="s">
        <v>265</v>
      </c>
      <c r="B4846">
        <v>1577</v>
      </c>
      <c r="C4846" t="s">
        <v>312</v>
      </c>
      <c r="D4846">
        <v>2013</v>
      </c>
      <c r="E4846" t="s">
        <v>739</v>
      </c>
      <c r="F4846" s="2">
        <v>13265.107171702601</v>
      </c>
    </row>
    <row r="4847" spans="1:6">
      <c r="A4847" t="s">
        <v>265</v>
      </c>
      <c r="B4847">
        <v>1577</v>
      </c>
      <c r="C4847" t="s">
        <v>312</v>
      </c>
      <c r="D4847">
        <v>2013</v>
      </c>
      <c r="E4847" t="s">
        <v>741</v>
      </c>
      <c r="F4847" s="2">
        <v>19250.618795302998</v>
      </c>
    </row>
    <row r="4848" spans="1:6">
      <c r="A4848" t="s">
        <v>265</v>
      </c>
      <c r="B4848">
        <v>1577</v>
      </c>
      <c r="C4848" t="s">
        <v>312</v>
      </c>
      <c r="D4848">
        <v>2015</v>
      </c>
      <c r="E4848" t="s">
        <v>743</v>
      </c>
      <c r="F4848" s="2">
        <v>0</v>
      </c>
    </row>
    <row r="4849" spans="1:6">
      <c r="A4849" t="s">
        <v>265</v>
      </c>
      <c r="B4849">
        <v>1577</v>
      </c>
      <c r="C4849" t="s">
        <v>312</v>
      </c>
      <c r="D4849">
        <v>2016</v>
      </c>
      <c r="E4849" t="s">
        <v>742</v>
      </c>
      <c r="F4849" s="2">
        <v>3786.2207424324401</v>
      </c>
    </row>
    <row r="4850" spans="1:6">
      <c r="A4850" t="s">
        <v>265</v>
      </c>
      <c r="B4850">
        <v>1577</v>
      </c>
      <c r="C4850" t="s">
        <v>312</v>
      </c>
      <c r="D4850">
        <v>2017</v>
      </c>
      <c r="E4850" t="s">
        <v>736</v>
      </c>
      <c r="F4850" s="2">
        <v>1259.8849603820499</v>
      </c>
    </row>
    <row r="4851" spans="1:6">
      <c r="A4851" t="s">
        <v>265</v>
      </c>
      <c r="B4851">
        <v>1577</v>
      </c>
      <c r="C4851" t="s">
        <v>312</v>
      </c>
      <c r="D4851">
        <v>2017</v>
      </c>
      <c r="E4851" t="s">
        <v>737</v>
      </c>
      <c r="F4851" s="2">
        <v>1797.9593977386501</v>
      </c>
    </row>
    <row r="4852" spans="1:6">
      <c r="A4852" t="s">
        <v>265</v>
      </c>
      <c r="B4852">
        <v>1577</v>
      </c>
      <c r="C4852" t="s">
        <v>312</v>
      </c>
      <c r="D4852">
        <v>2017</v>
      </c>
      <c r="E4852" t="s">
        <v>738</v>
      </c>
      <c r="F4852" s="2">
        <v>0</v>
      </c>
    </row>
    <row r="4853" spans="1:6">
      <c r="A4853" t="s">
        <v>265</v>
      </c>
      <c r="B4853">
        <v>1577</v>
      </c>
      <c r="C4853" t="s">
        <v>312</v>
      </c>
      <c r="D4853">
        <v>2017</v>
      </c>
      <c r="E4853" t="s">
        <v>740</v>
      </c>
      <c r="F4853" s="2">
        <v>1025.1207024488399</v>
      </c>
    </row>
    <row r="4854" spans="1:6">
      <c r="A4854" t="s">
        <v>265</v>
      </c>
      <c r="B4854">
        <v>1577</v>
      </c>
      <c r="C4854" t="s">
        <v>312</v>
      </c>
      <c r="D4854">
        <v>2019</v>
      </c>
      <c r="E4854" t="s">
        <v>742</v>
      </c>
      <c r="F4854" s="2">
        <v>3303.4337694997598</v>
      </c>
    </row>
    <row r="4855" spans="1:6">
      <c r="A4855" t="s">
        <v>265</v>
      </c>
      <c r="B4855">
        <v>1577</v>
      </c>
      <c r="C4855" t="s">
        <v>312</v>
      </c>
      <c r="D4855">
        <v>2020</v>
      </c>
      <c r="E4855" t="s">
        <v>736</v>
      </c>
      <c r="F4855" s="2">
        <v>1194.9349083890199</v>
      </c>
    </row>
    <row r="4856" spans="1:6">
      <c r="A4856" t="s">
        <v>265</v>
      </c>
      <c r="B4856">
        <v>1577</v>
      </c>
      <c r="C4856" t="s">
        <v>312</v>
      </c>
      <c r="D4856">
        <v>2020</v>
      </c>
      <c r="E4856" t="s">
        <v>738</v>
      </c>
      <c r="F4856" s="2">
        <v>0</v>
      </c>
    </row>
    <row r="4857" spans="1:6">
      <c r="A4857" t="s">
        <v>265</v>
      </c>
      <c r="B4857">
        <v>1577</v>
      </c>
      <c r="C4857" t="s">
        <v>312</v>
      </c>
      <c r="D4857">
        <v>2020</v>
      </c>
      <c r="E4857" t="s">
        <v>739</v>
      </c>
      <c r="F4857" s="2">
        <v>14910.1785943655</v>
      </c>
    </row>
    <row r="4858" spans="1:6">
      <c r="A4858" t="s">
        <v>265</v>
      </c>
      <c r="B4858">
        <v>1577</v>
      </c>
      <c r="C4858" t="s">
        <v>312</v>
      </c>
      <c r="D4858">
        <v>2020</v>
      </c>
      <c r="E4858" t="s">
        <v>740</v>
      </c>
      <c r="F4858" s="2">
        <v>932.56123423693998</v>
      </c>
    </row>
    <row r="4859" spans="1:6">
      <c r="A4859" t="s">
        <v>265</v>
      </c>
      <c r="B4859">
        <v>1577</v>
      </c>
      <c r="C4859" t="s">
        <v>312</v>
      </c>
      <c r="D4859">
        <v>2020</v>
      </c>
      <c r="E4859" t="s">
        <v>741</v>
      </c>
      <c r="F4859" s="2">
        <v>16543.0475785007</v>
      </c>
    </row>
    <row r="4860" spans="1:6">
      <c r="A4860" t="s">
        <v>265</v>
      </c>
      <c r="B4860">
        <v>1577</v>
      </c>
      <c r="C4860" t="s">
        <v>312</v>
      </c>
      <c r="D4860">
        <v>2021</v>
      </c>
      <c r="E4860" t="s">
        <v>744</v>
      </c>
      <c r="F4860" s="2">
        <v>0</v>
      </c>
    </row>
    <row r="4861" spans="1:6">
      <c r="A4861" t="s">
        <v>265</v>
      </c>
      <c r="B4861">
        <v>1577</v>
      </c>
      <c r="C4861" t="s">
        <v>312</v>
      </c>
      <c r="D4861">
        <v>2021</v>
      </c>
      <c r="E4861" t="s">
        <v>745</v>
      </c>
      <c r="F4861" s="2">
        <v>4983.6267328416398</v>
      </c>
    </row>
    <row r="4862" spans="1:6">
      <c r="A4862" t="s">
        <v>265</v>
      </c>
      <c r="B4862">
        <v>1577</v>
      </c>
      <c r="C4862" t="s">
        <v>312</v>
      </c>
      <c r="D4862">
        <v>2022</v>
      </c>
      <c r="E4862" t="s">
        <v>742</v>
      </c>
      <c r="F4862" s="2">
        <v>3764.26956913291</v>
      </c>
    </row>
    <row r="4863" spans="1:6">
      <c r="A4863" t="s">
        <v>265</v>
      </c>
      <c r="B4863">
        <v>1577</v>
      </c>
      <c r="C4863" t="s">
        <v>312</v>
      </c>
      <c r="D4863">
        <v>2022</v>
      </c>
      <c r="E4863" t="s">
        <v>743</v>
      </c>
      <c r="F4863" s="2">
        <v>0</v>
      </c>
    </row>
    <row r="4864" spans="1:6">
      <c r="A4864" t="s">
        <v>265</v>
      </c>
      <c r="B4864">
        <v>1577</v>
      </c>
      <c r="C4864" t="s">
        <v>312</v>
      </c>
      <c r="D4864">
        <v>2023</v>
      </c>
      <c r="E4864" t="s">
        <v>739</v>
      </c>
      <c r="F4864" s="2">
        <v>14132.2809743254</v>
      </c>
    </row>
    <row r="4865" spans="1:6">
      <c r="A4865" t="s">
        <v>265</v>
      </c>
      <c r="B4865">
        <v>1577</v>
      </c>
      <c r="C4865" t="s">
        <v>312</v>
      </c>
      <c r="D4865">
        <v>2023</v>
      </c>
      <c r="E4865" t="s">
        <v>741</v>
      </c>
      <c r="F4865" s="2">
        <v>15720.3319578541</v>
      </c>
    </row>
    <row r="4866" spans="1:6">
      <c r="A4866" t="s">
        <v>265</v>
      </c>
      <c r="B4866">
        <v>1577</v>
      </c>
      <c r="C4866" t="s">
        <v>312</v>
      </c>
      <c r="D4866">
        <v>2024</v>
      </c>
      <c r="E4866" t="s">
        <v>737</v>
      </c>
      <c r="F4866" s="2">
        <v>1568.3863515477501</v>
      </c>
    </row>
    <row r="4867" spans="1:6">
      <c r="A4867" t="s">
        <v>265</v>
      </c>
      <c r="B4867">
        <v>1577</v>
      </c>
      <c r="C4867" t="s">
        <v>312</v>
      </c>
      <c r="D4867">
        <v>2024</v>
      </c>
      <c r="E4867" t="s">
        <v>745</v>
      </c>
      <c r="F4867" s="2">
        <v>6222.11739997938</v>
      </c>
    </row>
    <row r="4868" spans="1:6">
      <c r="A4868" t="s">
        <v>265</v>
      </c>
      <c r="B4868">
        <v>1578</v>
      </c>
      <c r="C4868" t="s">
        <v>314</v>
      </c>
      <c r="D4868">
        <v>2009</v>
      </c>
      <c r="E4868" t="s">
        <v>738</v>
      </c>
      <c r="F4868" s="2">
        <v>0</v>
      </c>
    </row>
    <row r="4869" spans="1:6">
      <c r="A4869" t="s">
        <v>265</v>
      </c>
      <c r="B4869">
        <v>1578</v>
      </c>
      <c r="C4869" t="s">
        <v>314</v>
      </c>
      <c r="D4869">
        <v>2009</v>
      </c>
      <c r="E4869" t="s">
        <v>739</v>
      </c>
      <c r="F4869" s="2">
        <v>8033.6828924840302</v>
      </c>
    </row>
    <row r="4870" spans="1:6">
      <c r="A4870" t="s">
        <v>265</v>
      </c>
      <c r="B4870">
        <v>1578</v>
      </c>
      <c r="C4870" t="s">
        <v>314</v>
      </c>
      <c r="D4870">
        <v>2009</v>
      </c>
      <c r="E4870" t="s">
        <v>741</v>
      </c>
      <c r="F4870" s="2">
        <v>4672.2236735670804</v>
      </c>
    </row>
    <row r="4871" spans="1:6">
      <c r="A4871" t="s">
        <v>265</v>
      </c>
      <c r="B4871">
        <v>1578</v>
      </c>
      <c r="C4871" t="s">
        <v>314</v>
      </c>
      <c r="D4871">
        <v>2011</v>
      </c>
      <c r="E4871" t="s">
        <v>743</v>
      </c>
      <c r="F4871" s="2">
        <v>0</v>
      </c>
    </row>
    <row r="4872" spans="1:6">
      <c r="A4872" t="s">
        <v>265</v>
      </c>
      <c r="B4872">
        <v>1578</v>
      </c>
      <c r="C4872" t="s">
        <v>314</v>
      </c>
      <c r="D4872">
        <v>2013</v>
      </c>
      <c r="E4872" t="s">
        <v>736</v>
      </c>
      <c r="F4872" s="2">
        <v>496.10934736079997</v>
      </c>
    </row>
    <row r="4873" spans="1:6">
      <c r="A4873" t="s">
        <v>265</v>
      </c>
      <c r="B4873">
        <v>1578</v>
      </c>
      <c r="C4873" t="s">
        <v>314</v>
      </c>
      <c r="D4873">
        <v>2013</v>
      </c>
      <c r="E4873" t="s">
        <v>737</v>
      </c>
      <c r="F4873" s="2">
        <v>482.095823300615</v>
      </c>
    </row>
    <row r="4874" spans="1:6">
      <c r="A4874" t="s">
        <v>265</v>
      </c>
      <c r="B4874">
        <v>1578</v>
      </c>
      <c r="C4874" t="s">
        <v>314</v>
      </c>
      <c r="D4874">
        <v>2013</v>
      </c>
      <c r="E4874" t="s">
        <v>745</v>
      </c>
      <c r="F4874" s="2">
        <v>4085.1771622288702</v>
      </c>
    </row>
    <row r="4875" spans="1:6">
      <c r="A4875" t="s">
        <v>265</v>
      </c>
      <c r="B4875">
        <v>1578</v>
      </c>
      <c r="C4875" t="s">
        <v>314</v>
      </c>
      <c r="D4875">
        <v>2015</v>
      </c>
      <c r="E4875" t="s">
        <v>742</v>
      </c>
      <c r="F4875" s="2">
        <v>1509.87717980873</v>
      </c>
    </row>
    <row r="4876" spans="1:6">
      <c r="A4876" t="s">
        <v>265</v>
      </c>
      <c r="B4876">
        <v>1578</v>
      </c>
      <c r="C4876" t="s">
        <v>314</v>
      </c>
      <c r="D4876">
        <v>2016</v>
      </c>
      <c r="E4876" t="s">
        <v>736</v>
      </c>
      <c r="F4876" s="2">
        <v>440.58633710192998</v>
      </c>
    </row>
    <row r="4877" spans="1:6">
      <c r="A4877" t="s">
        <v>265</v>
      </c>
      <c r="B4877">
        <v>1578</v>
      </c>
      <c r="C4877" t="s">
        <v>314</v>
      </c>
      <c r="D4877">
        <v>2016</v>
      </c>
      <c r="E4877" t="s">
        <v>737</v>
      </c>
      <c r="F4877" s="2">
        <v>450.53033696503502</v>
      </c>
    </row>
    <row r="4878" spans="1:6">
      <c r="A4878" t="s">
        <v>265</v>
      </c>
      <c r="B4878">
        <v>1578</v>
      </c>
      <c r="C4878" t="s">
        <v>314</v>
      </c>
      <c r="D4878">
        <v>2016</v>
      </c>
      <c r="E4878" t="s">
        <v>738</v>
      </c>
      <c r="F4878" s="2">
        <v>0</v>
      </c>
    </row>
    <row r="4879" spans="1:6">
      <c r="A4879" t="s">
        <v>265</v>
      </c>
      <c r="B4879">
        <v>1578</v>
      </c>
      <c r="C4879" t="s">
        <v>314</v>
      </c>
      <c r="D4879">
        <v>2016</v>
      </c>
      <c r="E4879" t="s">
        <v>739</v>
      </c>
      <c r="F4879" s="2">
        <v>7311.7907937233203</v>
      </c>
    </row>
    <row r="4880" spans="1:6">
      <c r="A4880" t="s">
        <v>265</v>
      </c>
      <c r="B4880">
        <v>1578</v>
      </c>
      <c r="C4880" t="s">
        <v>314</v>
      </c>
      <c r="D4880">
        <v>2017</v>
      </c>
      <c r="E4880" t="s">
        <v>744</v>
      </c>
      <c r="F4880" s="2">
        <v>0</v>
      </c>
    </row>
    <row r="4881" spans="1:6">
      <c r="A4881" t="s">
        <v>265</v>
      </c>
      <c r="B4881">
        <v>1578</v>
      </c>
      <c r="C4881" t="s">
        <v>314</v>
      </c>
      <c r="D4881">
        <v>2017</v>
      </c>
      <c r="E4881" t="s">
        <v>740</v>
      </c>
      <c r="F4881" s="2">
        <v>518.22559202084301</v>
      </c>
    </row>
    <row r="4882" spans="1:6">
      <c r="A4882" t="s">
        <v>265</v>
      </c>
      <c r="B4882">
        <v>1578</v>
      </c>
      <c r="C4882" t="s">
        <v>314</v>
      </c>
      <c r="D4882">
        <v>2018</v>
      </c>
      <c r="E4882" t="s">
        <v>742</v>
      </c>
      <c r="F4882" s="2">
        <v>1207.8157028207299</v>
      </c>
    </row>
    <row r="4883" spans="1:6">
      <c r="A4883" t="s">
        <v>265</v>
      </c>
      <c r="B4883">
        <v>1578</v>
      </c>
      <c r="C4883" t="s">
        <v>314</v>
      </c>
      <c r="D4883">
        <v>2019</v>
      </c>
      <c r="E4883" t="s">
        <v>738</v>
      </c>
      <c r="F4883" s="2">
        <v>0</v>
      </c>
    </row>
    <row r="4884" spans="1:6">
      <c r="A4884" t="s">
        <v>265</v>
      </c>
      <c r="B4884">
        <v>1578</v>
      </c>
      <c r="C4884" t="s">
        <v>314</v>
      </c>
      <c r="D4884">
        <v>2019</v>
      </c>
      <c r="E4884" t="s">
        <v>739</v>
      </c>
      <c r="F4884" s="2">
        <v>7354.4208676601102</v>
      </c>
    </row>
    <row r="4885" spans="1:6">
      <c r="A4885" t="s">
        <v>265</v>
      </c>
      <c r="B4885">
        <v>1578</v>
      </c>
      <c r="C4885" t="s">
        <v>314</v>
      </c>
      <c r="D4885">
        <v>2019</v>
      </c>
      <c r="E4885" t="s">
        <v>741</v>
      </c>
      <c r="F4885" s="2">
        <v>4315.6138403120904</v>
      </c>
    </row>
    <row r="4886" spans="1:6">
      <c r="A4886" t="s">
        <v>265</v>
      </c>
      <c r="B4886">
        <v>1578</v>
      </c>
      <c r="C4886" t="s">
        <v>314</v>
      </c>
      <c r="D4886">
        <v>2020</v>
      </c>
      <c r="E4886" t="s">
        <v>744</v>
      </c>
      <c r="F4886" s="2">
        <v>0</v>
      </c>
    </row>
    <row r="4887" spans="1:6">
      <c r="A4887" t="s">
        <v>265</v>
      </c>
      <c r="B4887">
        <v>1578</v>
      </c>
      <c r="C4887" t="s">
        <v>314</v>
      </c>
      <c r="D4887">
        <v>2020</v>
      </c>
      <c r="E4887" t="s">
        <v>740</v>
      </c>
      <c r="F4887" s="2">
        <v>621.54891187900603</v>
      </c>
    </row>
    <row r="4888" spans="1:6">
      <c r="A4888" t="s">
        <v>265</v>
      </c>
      <c r="B4888">
        <v>1578</v>
      </c>
      <c r="C4888" t="s">
        <v>314</v>
      </c>
      <c r="D4888">
        <v>2020</v>
      </c>
      <c r="E4888" t="s">
        <v>745</v>
      </c>
      <c r="F4888" s="2">
        <v>2138.6069431303999</v>
      </c>
    </row>
    <row r="4889" spans="1:6">
      <c r="A4889" t="s">
        <v>265</v>
      </c>
      <c r="B4889">
        <v>1578</v>
      </c>
      <c r="C4889" t="s">
        <v>314</v>
      </c>
      <c r="D4889">
        <v>2021</v>
      </c>
      <c r="E4889" t="s">
        <v>743</v>
      </c>
      <c r="F4889" s="2">
        <v>0</v>
      </c>
    </row>
    <row r="4890" spans="1:6">
      <c r="A4890" t="s">
        <v>265</v>
      </c>
      <c r="B4890">
        <v>1578</v>
      </c>
      <c r="C4890" t="s">
        <v>314</v>
      </c>
      <c r="D4890">
        <v>2022</v>
      </c>
      <c r="E4890" t="s">
        <v>738</v>
      </c>
      <c r="F4890" s="2">
        <v>0</v>
      </c>
    </row>
    <row r="4891" spans="1:6">
      <c r="A4891" t="s">
        <v>265</v>
      </c>
      <c r="B4891">
        <v>1578</v>
      </c>
      <c r="C4891" t="s">
        <v>314</v>
      </c>
      <c r="D4891">
        <v>2022</v>
      </c>
      <c r="E4891" t="s">
        <v>739</v>
      </c>
      <c r="F4891" s="2">
        <v>7085.2078646898199</v>
      </c>
    </row>
    <row r="4892" spans="1:6">
      <c r="A4892" t="s">
        <v>265</v>
      </c>
      <c r="B4892">
        <v>1578</v>
      </c>
      <c r="C4892" t="s">
        <v>314</v>
      </c>
      <c r="D4892">
        <v>2022</v>
      </c>
      <c r="E4892" t="s">
        <v>741</v>
      </c>
      <c r="F4892" s="2">
        <v>4370.5170383517298</v>
      </c>
    </row>
    <row r="4893" spans="1:6">
      <c r="A4893" t="s">
        <v>265</v>
      </c>
      <c r="B4893">
        <v>1578</v>
      </c>
      <c r="C4893" t="s">
        <v>314</v>
      </c>
      <c r="D4893">
        <v>2023</v>
      </c>
      <c r="E4893" t="s">
        <v>736</v>
      </c>
      <c r="F4893" s="2">
        <v>664.31607079339301</v>
      </c>
    </row>
    <row r="4894" spans="1:6">
      <c r="A4894" t="s">
        <v>265</v>
      </c>
      <c r="B4894">
        <v>1578</v>
      </c>
      <c r="C4894" t="s">
        <v>314</v>
      </c>
      <c r="D4894">
        <v>2023</v>
      </c>
      <c r="E4894" t="s">
        <v>737</v>
      </c>
      <c r="F4894" s="2">
        <v>368.07515743242197</v>
      </c>
    </row>
    <row r="4895" spans="1:6">
      <c r="A4895" t="s">
        <v>265</v>
      </c>
      <c r="B4895">
        <v>1578</v>
      </c>
      <c r="C4895" t="s">
        <v>314</v>
      </c>
      <c r="D4895">
        <v>2023</v>
      </c>
      <c r="E4895" t="s">
        <v>744</v>
      </c>
      <c r="F4895" s="2">
        <v>0</v>
      </c>
    </row>
    <row r="4896" spans="1:6">
      <c r="A4896" t="s">
        <v>265</v>
      </c>
      <c r="B4896">
        <v>1578</v>
      </c>
      <c r="C4896" t="s">
        <v>314</v>
      </c>
      <c r="D4896">
        <v>2023</v>
      </c>
      <c r="E4896" t="s">
        <v>740</v>
      </c>
      <c r="F4896" s="2">
        <v>546.70250524612197</v>
      </c>
    </row>
    <row r="4897" spans="1:6">
      <c r="A4897" t="s">
        <v>265</v>
      </c>
      <c r="B4897">
        <v>1578</v>
      </c>
      <c r="C4897" t="s">
        <v>314</v>
      </c>
      <c r="D4897">
        <v>2023</v>
      </c>
      <c r="E4897" t="s">
        <v>745</v>
      </c>
      <c r="F4897" s="2">
        <v>4662.0130870414096</v>
      </c>
    </row>
    <row r="4898" spans="1:6">
      <c r="A4898" t="s">
        <v>265</v>
      </c>
      <c r="B4898">
        <v>1578</v>
      </c>
      <c r="C4898" t="s">
        <v>314</v>
      </c>
      <c r="D4898">
        <v>2024</v>
      </c>
      <c r="E4898" t="s">
        <v>743</v>
      </c>
      <c r="F4898" s="2">
        <v>0</v>
      </c>
    </row>
    <row r="4899" spans="1:6">
      <c r="A4899" t="s">
        <v>265</v>
      </c>
      <c r="B4899">
        <v>1579</v>
      </c>
      <c r="C4899" t="s">
        <v>316</v>
      </c>
      <c r="D4899">
        <v>2009</v>
      </c>
      <c r="E4899" t="s">
        <v>743</v>
      </c>
      <c r="F4899" s="2">
        <v>0</v>
      </c>
    </row>
    <row r="4900" spans="1:6">
      <c r="A4900" t="s">
        <v>265</v>
      </c>
      <c r="B4900">
        <v>1579</v>
      </c>
      <c r="C4900" t="s">
        <v>316</v>
      </c>
      <c r="D4900">
        <v>2009</v>
      </c>
      <c r="E4900" t="s">
        <v>745</v>
      </c>
      <c r="F4900" s="2">
        <v>31979.251527062399</v>
      </c>
    </row>
    <row r="4901" spans="1:6">
      <c r="A4901" t="s">
        <v>265</v>
      </c>
      <c r="B4901">
        <v>1579</v>
      </c>
      <c r="C4901" t="s">
        <v>316</v>
      </c>
      <c r="D4901">
        <v>2011</v>
      </c>
      <c r="E4901" t="s">
        <v>736</v>
      </c>
      <c r="F4901" s="2">
        <v>1081.9975536572699</v>
      </c>
    </row>
    <row r="4902" spans="1:6">
      <c r="A4902" t="s">
        <v>265</v>
      </c>
      <c r="B4902">
        <v>1579</v>
      </c>
      <c r="C4902" t="s">
        <v>316</v>
      </c>
      <c r="D4902">
        <v>2011</v>
      </c>
      <c r="E4902" t="s">
        <v>737</v>
      </c>
      <c r="F4902" s="2">
        <v>2709.9312582593402</v>
      </c>
    </row>
    <row r="4903" spans="1:6">
      <c r="A4903" t="s">
        <v>265</v>
      </c>
      <c r="B4903">
        <v>1579</v>
      </c>
      <c r="C4903" t="s">
        <v>316</v>
      </c>
      <c r="D4903">
        <v>2011</v>
      </c>
      <c r="E4903" t="s">
        <v>744</v>
      </c>
      <c r="F4903" s="2">
        <v>1304.27209882838</v>
      </c>
    </row>
    <row r="4904" spans="1:6">
      <c r="A4904" t="s">
        <v>265</v>
      </c>
      <c r="B4904">
        <v>1579</v>
      </c>
      <c r="C4904" t="s">
        <v>316</v>
      </c>
      <c r="D4904">
        <v>2011</v>
      </c>
      <c r="E4904" t="s">
        <v>739</v>
      </c>
      <c r="F4904" s="2">
        <v>39509.693214886</v>
      </c>
    </row>
    <row r="4905" spans="1:6">
      <c r="A4905" t="s">
        <v>265</v>
      </c>
      <c r="B4905">
        <v>1579</v>
      </c>
      <c r="C4905" t="s">
        <v>316</v>
      </c>
      <c r="D4905">
        <v>2013</v>
      </c>
      <c r="E4905" t="s">
        <v>742</v>
      </c>
      <c r="F4905" s="2">
        <v>8146.7058471951696</v>
      </c>
    </row>
    <row r="4906" spans="1:6">
      <c r="A4906" t="s">
        <v>265</v>
      </c>
      <c r="B4906">
        <v>1579</v>
      </c>
      <c r="C4906" t="s">
        <v>316</v>
      </c>
      <c r="D4906">
        <v>2013</v>
      </c>
      <c r="E4906" t="s">
        <v>741</v>
      </c>
      <c r="F4906" s="2">
        <v>20087.158333955002</v>
      </c>
    </row>
    <row r="4907" spans="1:6">
      <c r="A4907" t="s">
        <v>265</v>
      </c>
      <c r="B4907">
        <v>1579</v>
      </c>
      <c r="C4907" t="s">
        <v>316</v>
      </c>
      <c r="D4907">
        <v>2015</v>
      </c>
      <c r="E4907" t="s">
        <v>743</v>
      </c>
      <c r="F4907" s="2">
        <v>0</v>
      </c>
    </row>
    <row r="4908" spans="1:6">
      <c r="A4908" t="s">
        <v>265</v>
      </c>
      <c r="B4908">
        <v>1579</v>
      </c>
      <c r="C4908" t="s">
        <v>316</v>
      </c>
      <c r="D4908">
        <v>2015</v>
      </c>
      <c r="E4908" t="s">
        <v>740</v>
      </c>
      <c r="F4908" s="2">
        <v>2077.99957706335</v>
      </c>
    </row>
    <row r="4909" spans="1:6">
      <c r="A4909" t="s">
        <v>265</v>
      </c>
      <c r="B4909">
        <v>1579</v>
      </c>
      <c r="C4909" t="s">
        <v>316</v>
      </c>
      <c r="D4909">
        <v>2015</v>
      </c>
      <c r="E4909" t="s">
        <v>745</v>
      </c>
      <c r="F4909" s="2">
        <v>31979.251527062399</v>
      </c>
    </row>
    <row r="4910" spans="1:6">
      <c r="A4910" t="s">
        <v>265</v>
      </c>
      <c r="B4910">
        <v>1579</v>
      </c>
      <c r="C4910" t="s">
        <v>316</v>
      </c>
      <c r="D4910">
        <v>2016</v>
      </c>
      <c r="E4910" t="s">
        <v>742</v>
      </c>
      <c r="F4910" s="2">
        <v>10207.685351837101</v>
      </c>
    </row>
    <row r="4911" spans="1:6">
      <c r="A4911" t="s">
        <v>265</v>
      </c>
      <c r="B4911">
        <v>1579</v>
      </c>
      <c r="C4911" t="s">
        <v>316</v>
      </c>
      <c r="D4911">
        <v>2017</v>
      </c>
      <c r="E4911" t="s">
        <v>736</v>
      </c>
      <c r="F4911" s="2">
        <v>1184.15158375942</v>
      </c>
    </row>
    <row r="4912" spans="1:6">
      <c r="A4912" t="s">
        <v>265</v>
      </c>
      <c r="B4912">
        <v>1579</v>
      </c>
      <c r="C4912" t="s">
        <v>316</v>
      </c>
      <c r="D4912">
        <v>2017</v>
      </c>
      <c r="E4912" t="s">
        <v>737</v>
      </c>
      <c r="F4912" s="2">
        <v>2644.2747740427599</v>
      </c>
    </row>
    <row r="4913" spans="1:6">
      <c r="A4913" t="s">
        <v>265</v>
      </c>
      <c r="B4913">
        <v>1579</v>
      </c>
      <c r="C4913" t="s">
        <v>316</v>
      </c>
      <c r="D4913">
        <v>2017</v>
      </c>
      <c r="E4913" t="s">
        <v>738</v>
      </c>
      <c r="F4913" s="2">
        <v>0</v>
      </c>
    </row>
    <row r="4914" spans="1:6">
      <c r="A4914" t="s">
        <v>265</v>
      </c>
      <c r="B4914">
        <v>1579</v>
      </c>
      <c r="C4914" t="s">
        <v>316</v>
      </c>
      <c r="D4914">
        <v>2018</v>
      </c>
      <c r="E4914" t="s">
        <v>744</v>
      </c>
      <c r="F4914" s="2">
        <v>6.3176478999999999</v>
      </c>
    </row>
    <row r="4915" spans="1:6">
      <c r="A4915" t="s">
        <v>265</v>
      </c>
      <c r="B4915">
        <v>1579</v>
      </c>
      <c r="C4915" t="s">
        <v>316</v>
      </c>
      <c r="D4915">
        <v>2018</v>
      </c>
      <c r="E4915" t="s">
        <v>740</v>
      </c>
      <c r="F4915" s="2">
        <v>2046.05960517631</v>
      </c>
    </row>
    <row r="4916" spans="1:6">
      <c r="A4916" t="s">
        <v>265</v>
      </c>
      <c r="B4916">
        <v>1579</v>
      </c>
      <c r="C4916" t="s">
        <v>316</v>
      </c>
      <c r="D4916">
        <v>2018</v>
      </c>
      <c r="E4916" t="s">
        <v>745</v>
      </c>
      <c r="F4916" s="2">
        <v>34975.595353038603</v>
      </c>
    </row>
    <row r="4917" spans="1:6">
      <c r="A4917" t="s">
        <v>265</v>
      </c>
      <c r="B4917">
        <v>1579</v>
      </c>
      <c r="C4917" t="s">
        <v>316</v>
      </c>
      <c r="D4917">
        <v>2019</v>
      </c>
      <c r="E4917" t="s">
        <v>742</v>
      </c>
      <c r="F4917" s="2">
        <v>6973.3700953034604</v>
      </c>
    </row>
    <row r="4918" spans="1:6">
      <c r="A4918" t="s">
        <v>265</v>
      </c>
      <c r="B4918">
        <v>1579</v>
      </c>
      <c r="C4918" t="s">
        <v>316</v>
      </c>
      <c r="D4918">
        <v>2020</v>
      </c>
      <c r="E4918" t="s">
        <v>736</v>
      </c>
      <c r="F4918" s="2">
        <v>1087.5893631762899</v>
      </c>
    </row>
    <row r="4919" spans="1:6">
      <c r="A4919" t="s">
        <v>265</v>
      </c>
      <c r="B4919">
        <v>1579</v>
      </c>
      <c r="C4919" t="s">
        <v>316</v>
      </c>
      <c r="D4919">
        <v>2020</v>
      </c>
      <c r="E4919" t="s">
        <v>738</v>
      </c>
      <c r="F4919" s="2">
        <v>0</v>
      </c>
    </row>
    <row r="4920" spans="1:6">
      <c r="A4920" t="s">
        <v>265</v>
      </c>
      <c r="B4920">
        <v>1579</v>
      </c>
      <c r="C4920" t="s">
        <v>316</v>
      </c>
      <c r="D4920">
        <v>2020</v>
      </c>
      <c r="E4920" t="s">
        <v>741</v>
      </c>
      <c r="F4920" s="2">
        <v>16916.854278368701</v>
      </c>
    </row>
    <row r="4921" spans="1:6">
      <c r="A4921" t="s">
        <v>265</v>
      </c>
      <c r="B4921">
        <v>1579</v>
      </c>
      <c r="C4921" t="s">
        <v>316</v>
      </c>
      <c r="D4921">
        <v>2021</v>
      </c>
      <c r="E4921" t="s">
        <v>744</v>
      </c>
      <c r="F4921" s="2">
        <v>138</v>
      </c>
    </row>
    <row r="4922" spans="1:6">
      <c r="A4922" t="s">
        <v>265</v>
      </c>
      <c r="B4922">
        <v>1579</v>
      </c>
      <c r="C4922" t="s">
        <v>316</v>
      </c>
      <c r="D4922">
        <v>2021</v>
      </c>
      <c r="E4922" t="s">
        <v>739</v>
      </c>
      <c r="F4922" s="2">
        <v>44242.305824182498</v>
      </c>
    </row>
    <row r="4923" spans="1:6">
      <c r="A4923" t="s">
        <v>265</v>
      </c>
      <c r="B4923">
        <v>1579</v>
      </c>
      <c r="C4923" t="s">
        <v>316</v>
      </c>
      <c r="D4923">
        <v>2021</v>
      </c>
      <c r="E4923" t="s">
        <v>740</v>
      </c>
      <c r="F4923" s="2">
        <v>1487.3451745729101</v>
      </c>
    </row>
    <row r="4924" spans="1:6">
      <c r="A4924" t="s">
        <v>265</v>
      </c>
      <c r="B4924">
        <v>1579</v>
      </c>
      <c r="C4924" t="s">
        <v>316</v>
      </c>
      <c r="D4924">
        <v>2022</v>
      </c>
      <c r="E4924" t="s">
        <v>742</v>
      </c>
      <c r="F4924" s="2">
        <v>9310.1216597581006</v>
      </c>
    </row>
    <row r="4925" spans="1:6">
      <c r="A4925" t="s">
        <v>265</v>
      </c>
      <c r="B4925">
        <v>1579</v>
      </c>
      <c r="C4925" t="s">
        <v>316</v>
      </c>
      <c r="D4925">
        <v>2022</v>
      </c>
      <c r="E4925" t="s">
        <v>743</v>
      </c>
      <c r="F4925" s="2">
        <v>0</v>
      </c>
    </row>
    <row r="4926" spans="1:6">
      <c r="A4926" t="s">
        <v>265</v>
      </c>
      <c r="B4926">
        <v>1579</v>
      </c>
      <c r="C4926" t="s">
        <v>316</v>
      </c>
      <c r="D4926">
        <v>2023</v>
      </c>
      <c r="E4926" t="s">
        <v>741</v>
      </c>
      <c r="F4926" s="2">
        <v>15911.2051074051</v>
      </c>
    </row>
    <row r="4927" spans="1:6">
      <c r="A4927" t="s">
        <v>265</v>
      </c>
      <c r="B4927">
        <v>1579</v>
      </c>
      <c r="C4927" t="s">
        <v>316</v>
      </c>
      <c r="D4927">
        <v>2024</v>
      </c>
      <c r="E4927" t="s">
        <v>736</v>
      </c>
      <c r="F4927" s="2">
        <v>1714.8790243795399</v>
      </c>
    </row>
    <row r="4928" spans="1:6">
      <c r="A4928" t="s">
        <v>265</v>
      </c>
      <c r="B4928">
        <v>1579</v>
      </c>
      <c r="C4928" t="s">
        <v>316</v>
      </c>
      <c r="D4928">
        <v>2024</v>
      </c>
      <c r="E4928" t="s">
        <v>737</v>
      </c>
      <c r="F4928" s="2">
        <v>2043.28784098047</v>
      </c>
    </row>
    <row r="4929" spans="1:6">
      <c r="A4929" t="s">
        <v>265</v>
      </c>
      <c r="B4929">
        <v>1579</v>
      </c>
      <c r="C4929" t="s">
        <v>316</v>
      </c>
      <c r="D4929">
        <v>2024</v>
      </c>
      <c r="E4929" t="s">
        <v>744</v>
      </c>
      <c r="F4929" s="2">
        <v>135757.54212660901</v>
      </c>
    </row>
    <row r="4930" spans="1:6">
      <c r="A4930" t="s">
        <v>265</v>
      </c>
      <c r="B4930">
        <v>1579</v>
      </c>
      <c r="C4930" t="s">
        <v>316</v>
      </c>
      <c r="D4930">
        <v>2024</v>
      </c>
      <c r="E4930" t="s">
        <v>739</v>
      </c>
      <c r="F4930" s="2">
        <v>40748.461923093899</v>
      </c>
    </row>
    <row r="4931" spans="1:6">
      <c r="A4931" t="s">
        <v>265</v>
      </c>
      <c r="B4931">
        <v>1579</v>
      </c>
      <c r="C4931" t="s">
        <v>316</v>
      </c>
      <c r="D4931">
        <v>2024</v>
      </c>
      <c r="E4931" t="s">
        <v>740</v>
      </c>
      <c r="F4931" s="2">
        <v>982.47089635437101</v>
      </c>
    </row>
    <row r="4932" spans="1:6">
      <c r="A4932" t="s">
        <v>265</v>
      </c>
      <c r="B4932">
        <v>1580</v>
      </c>
      <c r="C4932" t="s">
        <v>318</v>
      </c>
      <c r="D4932">
        <v>2009</v>
      </c>
      <c r="E4932" t="s">
        <v>742</v>
      </c>
      <c r="F4932" s="2">
        <v>2394.6163765486799</v>
      </c>
    </row>
    <row r="4933" spans="1:6">
      <c r="A4933" t="s">
        <v>265</v>
      </c>
      <c r="B4933">
        <v>1580</v>
      </c>
      <c r="C4933" t="s">
        <v>318</v>
      </c>
      <c r="D4933">
        <v>2009</v>
      </c>
      <c r="E4933" t="s">
        <v>738</v>
      </c>
      <c r="F4933" s="2">
        <v>0</v>
      </c>
    </row>
    <row r="4934" spans="1:6">
      <c r="A4934" t="s">
        <v>265</v>
      </c>
      <c r="B4934">
        <v>1580</v>
      </c>
      <c r="C4934" t="s">
        <v>318</v>
      </c>
      <c r="D4934">
        <v>2009</v>
      </c>
      <c r="E4934" t="s">
        <v>739</v>
      </c>
      <c r="F4934" s="2">
        <v>8660.9988186915598</v>
      </c>
    </row>
    <row r="4935" spans="1:6">
      <c r="A4935" t="s">
        <v>265</v>
      </c>
      <c r="B4935">
        <v>1580</v>
      </c>
      <c r="C4935" t="s">
        <v>318</v>
      </c>
      <c r="D4935">
        <v>2009</v>
      </c>
      <c r="E4935" t="s">
        <v>741</v>
      </c>
      <c r="F4935" s="2">
        <v>12063.9472366472</v>
      </c>
    </row>
    <row r="4936" spans="1:6">
      <c r="A4936" t="s">
        <v>265</v>
      </c>
      <c r="B4936">
        <v>1580</v>
      </c>
      <c r="C4936" t="s">
        <v>318</v>
      </c>
      <c r="D4936">
        <v>2011</v>
      </c>
      <c r="E4936" t="s">
        <v>743</v>
      </c>
      <c r="F4936" s="2">
        <v>0</v>
      </c>
    </row>
    <row r="4937" spans="1:6">
      <c r="A4937" t="s">
        <v>265</v>
      </c>
      <c r="B4937">
        <v>1580</v>
      </c>
      <c r="C4937" t="s">
        <v>318</v>
      </c>
      <c r="D4937">
        <v>2013</v>
      </c>
      <c r="E4937" t="s">
        <v>736</v>
      </c>
      <c r="F4937" s="2">
        <v>1185.5010272574</v>
      </c>
    </row>
    <row r="4938" spans="1:6">
      <c r="A4938" t="s">
        <v>265</v>
      </c>
      <c r="B4938">
        <v>1580</v>
      </c>
      <c r="C4938" t="s">
        <v>318</v>
      </c>
      <c r="D4938">
        <v>2013</v>
      </c>
      <c r="E4938" t="s">
        <v>737</v>
      </c>
      <c r="F4938" s="2">
        <v>1609.09023141326</v>
      </c>
    </row>
    <row r="4939" spans="1:6">
      <c r="A4939" t="s">
        <v>265</v>
      </c>
      <c r="B4939">
        <v>1580</v>
      </c>
      <c r="C4939" t="s">
        <v>318</v>
      </c>
      <c r="D4939">
        <v>2015</v>
      </c>
      <c r="E4939" t="s">
        <v>742</v>
      </c>
      <c r="F4939" s="2">
        <v>2399.1989302775</v>
      </c>
    </row>
    <row r="4940" spans="1:6">
      <c r="A4940" t="s">
        <v>265</v>
      </c>
      <c r="B4940">
        <v>1580</v>
      </c>
      <c r="C4940" t="s">
        <v>318</v>
      </c>
      <c r="D4940">
        <v>2016</v>
      </c>
      <c r="E4940" t="s">
        <v>736</v>
      </c>
      <c r="F4940" s="2">
        <v>1077.40334785287</v>
      </c>
    </row>
    <row r="4941" spans="1:6">
      <c r="A4941" t="s">
        <v>265</v>
      </c>
      <c r="B4941">
        <v>1580</v>
      </c>
      <c r="C4941" t="s">
        <v>318</v>
      </c>
      <c r="D4941">
        <v>2016</v>
      </c>
      <c r="E4941" t="s">
        <v>737</v>
      </c>
      <c r="F4941" s="2">
        <v>1544.0322596690801</v>
      </c>
    </row>
    <row r="4942" spans="1:6">
      <c r="A4942" t="s">
        <v>265</v>
      </c>
      <c r="B4942">
        <v>1580</v>
      </c>
      <c r="C4942" t="s">
        <v>318</v>
      </c>
      <c r="D4942">
        <v>2016</v>
      </c>
      <c r="E4942" t="s">
        <v>738</v>
      </c>
      <c r="F4942" s="2">
        <v>0</v>
      </c>
    </row>
    <row r="4943" spans="1:6">
      <c r="A4943" t="s">
        <v>265</v>
      </c>
      <c r="B4943">
        <v>1580</v>
      </c>
      <c r="C4943" t="s">
        <v>318</v>
      </c>
      <c r="D4943">
        <v>2016</v>
      </c>
      <c r="E4943" t="s">
        <v>739</v>
      </c>
      <c r="F4943" s="2">
        <v>8153.5098720157903</v>
      </c>
    </row>
    <row r="4944" spans="1:6">
      <c r="A4944" t="s">
        <v>265</v>
      </c>
      <c r="B4944">
        <v>1580</v>
      </c>
      <c r="C4944" t="s">
        <v>318</v>
      </c>
      <c r="D4944">
        <v>2016</v>
      </c>
      <c r="E4944" t="s">
        <v>741</v>
      </c>
      <c r="F4944" s="2">
        <v>11049.9095807866</v>
      </c>
    </row>
    <row r="4945" spans="1:6">
      <c r="A4945" t="s">
        <v>265</v>
      </c>
      <c r="B4945">
        <v>1580</v>
      </c>
      <c r="C4945" t="s">
        <v>318</v>
      </c>
      <c r="D4945">
        <v>2017</v>
      </c>
      <c r="E4945" t="s">
        <v>744</v>
      </c>
      <c r="F4945" s="2">
        <v>102.3426437</v>
      </c>
    </row>
    <row r="4946" spans="1:6">
      <c r="A4946" t="s">
        <v>265</v>
      </c>
      <c r="B4946">
        <v>1580</v>
      </c>
      <c r="C4946" t="s">
        <v>318</v>
      </c>
      <c r="D4946">
        <v>2017</v>
      </c>
      <c r="E4946" t="s">
        <v>740</v>
      </c>
      <c r="F4946" s="2">
        <v>1193.9944664571501</v>
      </c>
    </row>
    <row r="4947" spans="1:6">
      <c r="A4947" t="s">
        <v>265</v>
      </c>
      <c r="B4947">
        <v>1580</v>
      </c>
      <c r="C4947" t="s">
        <v>318</v>
      </c>
      <c r="D4947">
        <v>2017</v>
      </c>
      <c r="E4947" t="s">
        <v>745</v>
      </c>
      <c r="F4947" s="2">
        <v>33435.1490156933</v>
      </c>
    </row>
    <row r="4948" spans="1:6">
      <c r="A4948" t="s">
        <v>265</v>
      </c>
      <c r="B4948">
        <v>1580</v>
      </c>
      <c r="C4948" t="s">
        <v>318</v>
      </c>
      <c r="D4948">
        <v>2018</v>
      </c>
      <c r="E4948" t="s">
        <v>742</v>
      </c>
      <c r="F4948" s="2">
        <v>2932.6464899737698</v>
      </c>
    </row>
    <row r="4949" spans="1:6">
      <c r="A4949" t="s">
        <v>265</v>
      </c>
      <c r="B4949">
        <v>1580</v>
      </c>
      <c r="C4949" t="s">
        <v>318</v>
      </c>
      <c r="D4949">
        <v>2018</v>
      </c>
      <c r="E4949" t="s">
        <v>743</v>
      </c>
      <c r="F4949" s="2">
        <v>0</v>
      </c>
    </row>
    <row r="4950" spans="1:6">
      <c r="A4950" t="s">
        <v>265</v>
      </c>
      <c r="B4950">
        <v>1580</v>
      </c>
      <c r="C4950" t="s">
        <v>318</v>
      </c>
      <c r="D4950">
        <v>2019</v>
      </c>
      <c r="E4950" t="s">
        <v>738</v>
      </c>
      <c r="F4950" s="2">
        <v>0</v>
      </c>
    </row>
    <row r="4951" spans="1:6">
      <c r="A4951" t="s">
        <v>265</v>
      </c>
      <c r="B4951">
        <v>1580</v>
      </c>
      <c r="C4951" t="s">
        <v>318</v>
      </c>
      <c r="D4951">
        <v>2019</v>
      </c>
      <c r="E4951" t="s">
        <v>739</v>
      </c>
      <c r="F4951" s="2">
        <v>8241.7491498821091</v>
      </c>
    </row>
    <row r="4952" spans="1:6">
      <c r="A4952" t="s">
        <v>265</v>
      </c>
      <c r="B4952">
        <v>1580</v>
      </c>
      <c r="C4952" t="s">
        <v>318</v>
      </c>
      <c r="D4952">
        <v>2019</v>
      </c>
      <c r="E4952" t="s">
        <v>741</v>
      </c>
      <c r="F4952" s="2">
        <v>10138.989252475199</v>
      </c>
    </row>
    <row r="4953" spans="1:6">
      <c r="A4953" t="s">
        <v>265</v>
      </c>
      <c r="B4953">
        <v>1580</v>
      </c>
      <c r="C4953" t="s">
        <v>318</v>
      </c>
      <c r="D4953">
        <v>2020</v>
      </c>
      <c r="E4953" t="s">
        <v>737</v>
      </c>
      <c r="F4953" s="2">
        <v>1368.7612734726299</v>
      </c>
    </row>
    <row r="4954" spans="1:6">
      <c r="A4954" t="s">
        <v>265</v>
      </c>
      <c r="B4954">
        <v>1580</v>
      </c>
      <c r="C4954" t="s">
        <v>318</v>
      </c>
      <c r="D4954">
        <v>2020</v>
      </c>
      <c r="E4954" t="s">
        <v>744</v>
      </c>
      <c r="F4954" s="2">
        <v>72.596374499999996</v>
      </c>
    </row>
    <row r="4955" spans="1:6">
      <c r="A4955" t="s">
        <v>265</v>
      </c>
      <c r="B4955">
        <v>1580</v>
      </c>
      <c r="C4955" t="s">
        <v>318</v>
      </c>
      <c r="D4955">
        <v>2020</v>
      </c>
      <c r="E4955" t="s">
        <v>740</v>
      </c>
      <c r="F4955" s="2">
        <v>807.36245364879096</v>
      </c>
    </row>
    <row r="4956" spans="1:6">
      <c r="A4956" t="s">
        <v>265</v>
      </c>
      <c r="B4956">
        <v>1580</v>
      </c>
      <c r="C4956" t="s">
        <v>318</v>
      </c>
      <c r="D4956">
        <v>2020</v>
      </c>
      <c r="E4956" t="s">
        <v>745</v>
      </c>
      <c r="F4956" s="2">
        <v>33391.990642448603</v>
      </c>
    </row>
    <row r="4957" spans="1:6">
      <c r="A4957" t="s">
        <v>265</v>
      </c>
      <c r="B4957">
        <v>1580</v>
      </c>
      <c r="C4957" t="s">
        <v>318</v>
      </c>
      <c r="D4957">
        <v>2021</v>
      </c>
      <c r="E4957" t="s">
        <v>743</v>
      </c>
      <c r="F4957" s="2">
        <v>0</v>
      </c>
    </row>
    <row r="4958" spans="1:6">
      <c r="A4958" t="s">
        <v>265</v>
      </c>
      <c r="B4958">
        <v>1580</v>
      </c>
      <c r="C4958" t="s">
        <v>318</v>
      </c>
      <c r="D4958">
        <v>2022</v>
      </c>
      <c r="E4958" t="s">
        <v>738</v>
      </c>
      <c r="F4958" s="2">
        <v>0</v>
      </c>
    </row>
    <row r="4959" spans="1:6">
      <c r="A4959" t="s">
        <v>265</v>
      </c>
      <c r="B4959">
        <v>1580</v>
      </c>
      <c r="C4959" t="s">
        <v>318</v>
      </c>
      <c r="D4959">
        <v>2022</v>
      </c>
      <c r="E4959" t="s">
        <v>739</v>
      </c>
      <c r="F4959" s="2">
        <v>5887.4644079578302</v>
      </c>
    </row>
    <row r="4960" spans="1:6">
      <c r="A4960" t="s">
        <v>265</v>
      </c>
      <c r="B4960">
        <v>1580</v>
      </c>
      <c r="C4960" t="s">
        <v>318</v>
      </c>
      <c r="D4960">
        <v>2022</v>
      </c>
      <c r="E4960" t="s">
        <v>741</v>
      </c>
      <c r="F4960" s="2">
        <v>9445.3194410790493</v>
      </c>
    </row>
    <row r="4961" spans="1:6">
      <c r="A4961" t="s">
        <v>265</v>
      </c>
      <c r="B4961">
        <v>1580</v>
      </c>
      <c r="C4961" t="s">
        <v>318</v>
      </c>
      <c r="D4961">
        <v>2023</v>
      </c>
      <c r="E4961" t="s">
        <v>736</v>
      </c>
      <c r="F4961" s="2">
        <v>780.79760379803997</v>
      </c>
    </row>
    <row r="4962" spans="1:6">
      <c r="A4962" t="s">
        <v>265</v>
      </c>
      <c r="B4962">
        <v>1580</v>
      </c>
      <c r="C4962" t="s">
        <v>318</v>
      </c>
      <c r="D4962">
        <v>2023</v>
      </c>
      <c r="E4962" t="s">
        <v>737</v>
      </c>
      <c r="F4962" s="2">
        <v>1258.92558851235</v>
      </c>
    </row>
    <row r="4963" spans="1:6">
      <c r="A4963" t="s">
        <v>265</v>
      </c>
      <c r="B4963">
        <v>1580</v>
      </c>
      <c r="C4963" t="s">
        <v>318</v>
      </c>
      <c r="D4963">
        <v>2023</v>
      </c>
      <c r="E4963" t="s">
        <v>744</v>
      </c>
      <c r="F4963" s="2">
        <v>337.44727992750001</v>
      </c>
    </row>
    <row r="4964" spans="1:6">
      <c r="A4964" t="s">
        <v>265</v>
      </c>
      <c r="B4964">
        <v>1580</v>
      </c>
      <c r="C4964" t="s">
        <v>318</v>
      </c>
      <c r="D4964">
        <v>2023</v>
      </c>
      <c r="E4964" t="s">
        <v>745</v>
      </c>
      <c r="F4964" s="2">
        <v>27817.750492413099</v>
      </c>
    </row>
    <row r="4965" spans="1:6">
      <c r="A4965" t="s">
        <v>265</v>
      </c>
      <c r="B4965">
        <v>1580</v>
      </c>
      <c r="C4965" t="s">
        <v>318</v>
      </c>
      <c r="D4965">
        <v>2024</v>
      </c>
      <c r="E4965" t="s">
        <v>743</v>
      </c>
      <c r="F4965" s="2">
        <v>0</v>
      </c>
    </row>
    <row r="4966" spans="1:6">
      <c r="A4966" t="s">
        <v>320</v>
      </c>
      <c r="B4966">
        <v>1804</v>
      </c>
      <c r="C4966" t="s">
        <v>321</v>
      </c>
      <c r="D4966">
        <v>2009</v>
      </c>
      <c r="E4966" t="s">
        <v>737</v>
      </c>
      <c r="F4966" s="2">
        <v>5515.7395659014401</v>
      </c>
    </row>
    <row r="4967" spans="1:6">
      <c r="A4967" t="s">
        <v>320</v>
      </c>
      <c r="B4967">
        <v>1804</v>
      </c>
      <c r="C4967" t="s">
        <v>321</v>
      </c>
      <c r="D4967">
        <v>2009</v>
      </c>
      <c r="E4967" t="s">
        <v>744</v>
      </c>
      <c r="F4967" s="2">
        <v>15123.985978475001</v>
      </c>
    </row>
    <row r="4968" spans="1:6">
      <c r="A4968" t="s">
        <v>320</v>
      </c>
      <c r="B4968">
        <v>1804</v>
      </c>
      <c r="C4968" t="s">
        <v>321</v>
      </c>
      <c r="D4968">
        <v>2009</v>
      </c>
      <c r="E4968" t="s">
        <v>740</v>
      </c>
      <c r="F4968" s="2">
        <v>13309.6753173752</v>
      </c>
    </row>
    <row r="4969" spans="1:6">
      <c r="A4969" t="s">
        <v>320</v>
      </c>
      <c r="B4969">
        <v>1804</v>
      </c>
      <c r="C4969" t="s">
        <v>321</v>
      </c>
      <c r="D4969">
        <v>2009</v>
      </c>
      <c r="E4969" t="s">
        <v>745</v>
      </c>
      <c r="F4969" s="2">
        <v>60756.180080904101</v>
      </c>
    </row>
    <row r="4970" spans="1:6">
      <c r="A4970" t="s">
        <v>320</v>
      </c>
      <c r="B4970">
        <v>1804</v>
      </c>
      <c r="C4970" t="s">
        <v>321</v>
      </c>
      <c r="D4970">
        <v>2011</v>
      </c>
      <c r="E4970" t="s">
        <v>738</v>
      </c>
      <c r="F4970" s="2">
        <v>0</v>
      </c>
    </row>
    <row r="4971" spans="1:6">
      <c r="A4971" t="s">
        <v>320</v>
      </c>
      <c r="B4971">
        <v>1804</v>
      </c>
      <c r="C4971" t="s">
        <v>321</v>
      </c>
      <c r="D4971">
        <v>2011</v>
      </c>
      <c r="E4971" t="s">
        <v>739</v>
      </c>
      <c r="F4971" s="2">
        <v>13567.8025428851</v>
      </c>
    </row>
    <row r="4972" spans="1:6">
      <c r="A4972" t="s">
        <v>320</v>
      </c>
      <c r="B4972">
        <v>1804</v>
      </c>
      <c r="C4972" t="s">
        <v>321</v>
      </c>
      <c r="D4972">
        <v>2011</v>
      </c>
      <c r="E4972" t="s">
        <v>741</v>
      </c>
      <c r="F4972" s="2">
        <v>49373.345705176398</v>
      </c>
    </row>
    <row r="4973" spans="1:6">
      <c r="A4973" t="s">
        <v>320</v>
      </c>
      <c r="B4973">
        <v>1804</v>
      </c>
      <c r="C4973" t="s">
        <v>321</v>
      </c>
      <c r="D4973">
        <v>2013</v>
      </c>
      <c r="E4973" t="s">
        <v>743</v>
      </c>
      <c r="F4973" s="2">
        <v>16087.684244964301</v>
      </c>
    </row>
    <row r="4974" spans="1:6">
      <c r="A4974" t="s">
        <v>320</v>
      </c>
      <c r="B4974">
        <v>1804</v>
      </c>
      <c r="C4974" t="s">
        <v>321</v>
      </c>
      <c r="D4974">
        <v>2015</v>
      </c>
      <c r="E4974" t="s">
        <v>736</v>
      </c>
      <c r="F4974" s="2">
        <v>19183.505650044801</v>
      </c>
    </row>
    <row r="4975" spans="1:6">
      <c r="A4975" t="s">
        <v>320</v>
      </c>
      <c r="B4975">
        <v>1804</v>
      </c>
      <c r="C4975" t="s">
        <v>321</v>
      </c>
      <c r="D4975">
        <v>2015</v>
      </c>
      <c r="E4975" t="s">
        <v>737</v>
      </c>
      <c r="F4975" s="2">
        <v>6981.7216190993304</v>
      </c>
    </row>
    <row r="4976" spans="1:6">
      <c r="A4976" t="s">
        <v>320</v>
      </c>
      <c r="B4976">
        <v>1804</v>
      </c>
      <c r="C4976" t="s">
        <v>321</v>
      </c>
      <c r="D4976">
        <v>2015</v>
      </c>
      <c r="E4976" t="s">
        <v>745</v>
      </c>
      <c r="F4976" s="2">
        <v>60756.180080904101</v>
      </c>
    </row>
    <row r="4977" spans="1:6">
      <c r="A4977" t="s">
        <v>320</v>
      </c>
      <c r="B4977">
        <v>1804</v>
      </c>
      <c r="C4977" t="s">
        <v>321</v>
      </c>
      <c r="D4977">
        <v>2016</v>
      </c>
      <c r="E4977" t="s">
        <v>743</v>
      </c>
      <c r="F4977" s="2">
        <v>15454.2785609946</v>
      </c>
    </row>
    <row r="4978" spans="1:6">
      <c r="A4978" t="s">
        <v>320</v>
      </c>
      <c r="B4978">
        <v>1804</v>
      </c>
      <c r="C4978" t="s">
        <v>321</v>
      </c>
      <c r="D4978">
        <v>2016</v>
      </c>
      <c r="E4978" t="s">
        <v>740</v>
      </c>
      <c r="F4978" s="2">
        <v>6921.7896114366504</v>
      </c>
    </row>
    <row r="4979" spans="1:6">
      <c r="A4979" t="s">
        <v>320</v>
      </c>
      <c r="B4979">
        <v>1804</v>
      </c>
      <c r="C4979" t="s">
        <v>321</v>
      </c>
      <c r="D4979">
        <v>2017</v>
      </c>
      <c r="E4979" t="s">
        <v>742</v>
      </c>
      <c r="F4979" s="2">
        <v>22529.771140492001</v>
      </c>
    </row>
    <row r="4980" spans="1:6">
      <c r="A4980" t="s">
        <v>320</v>
      </c>
      <c r="B4980">
        <v>1804</v>
      </c>
      <c r="C4980" t="s">
        <v>321</v>
      </c>
      <c r="D4980">
        <v>2018</v>
      </c>
      <c r="E4980" t="s">
        <v>736</v>
      </c>
      <c r="F4980" s="2">
        <v>15711.841054848301</v>
      </c>
    </row>
    <row r="4981" spans="1:6">
      <c r="A4981" t="s">
        <v>320</v>
      </c>
      <c r="B4981">
        <v>1804</v>
      </c>
      <c r="C4981" t="s">
        <v>321</v>
      </c>
      <c r="D4981">
        <v>2018</v>
      </c>
      <c r="E4981" t="s">
        <v>737</v>
      </c>
      <c r="F4981" s="2">
        <v>6914.5578421370101</v>
      </c>
    </row>
    <row r="4982" spans="1:6">
      <c r="A4982" t="s">
        <v>320</v>
      </c>
      <c r="B4982">
        <v>1804</v>
      </c>
      <c r="C4982" t="s">
        <v>321</v>
      </c>
      <c r="D4982">
        <v>2018</v>
      </c>
      <c r="E4982" t="s">
        <v>738</v>
      </c>
      <c r="F4982" s="2">
        <v>387.86336041200002</v>
      </c>
    </row>
    <row r="4983" spans="1:6">
      <c r="A4983" t="s">
        <v>320</v>
      </c>
      <c r="B4983">
        <v>1804</v>
      </c>
      <c r="C4983" t="s">
        <v>321</v>
      </c>
      <c r="D4983">
        <v>2018</v>
      </c>
      <c r="E4983" t="s">
        <v>739</v>
      </c>
      <c r="F4983" s="2">
        <v>11591.5850947051</v>
      </c>
    </row>
    <row r="4984" spans="1:6">
      <c r="A4984" t="s">
        <v>320</v>
      </c>
      <c r="B4984">
        <v>1804</v>
      </c>
      <c r="C4984" t="s">
        <v>321</v>
      </c>
      <c r="D4984">
        <v>2019</v>
      </c>
      <c r="E4984" t="s">
        <v>744</v>
      </c>
      <c r="F4984" s="2">
        <v>4521.3043413613104</v>
      </c>
    </row>
    <row r="4985" spans="1:6">
      <c r="A4985" t="s">
        <v>320</v>
      </c>
      <c r="B4985">
        <v>1804</v>
      </c>
      <c r="C4985" t="s">
        <v>321</v>
      </c>
      <c r="D4985">
        <v>2019</v>
      </c>
      <c r="E4985" t="s">
        <v>740</v>
      </c>
      <c r="F4985" s="2">
        <v>4228.8517595556896</v>
      </c>
    </row>
    <row r="4986" spans="1:6">
      <c r="A4986" t="s">
        <v>320</v>
      </c>
      <c r="B4986">
        <v>1804</v>
      </c>
      <c r="C4986" t="s">
        <v>321</v>
      </c>
      <c r="D4986">
        <v>2020</v>
      </c>
      <c r="E4986" t="s">
        <v>742</v>
      </c>
      <c r="F4986" s="2">
        <v>21867.927818137199</v>
      </c>
    </row>
    <row r="4987" spans="1:6">
      <c r="A4987" t="s">
        <v>320</v>
      </c>
      <c r="B4987">
        <v>1804</v>
      </c>
      <c r="C4987" t="s">
        <v>321</v>
      </c>
      <c r="D4987">
        <v>2021</v>
      </c>
      <c r="E4987" t="s">
        <v>738</v>
      </c>
      <c r="F4987" s="2">
        <v>641.31293543649997</v>
      </c>
    </row>
    <row r="4988" spans="1:6">
      <c r="A4988" t="s">
        <v>320</v>
      </c>
      <c r="B4988">
        <v>1804</v>
      </c>
      <c r="C4988" t="s">
        <v>321</v>
      </c>
      <c r="D4988">
        <v>2021</v>
      </c>
      <c r="E4988" t="s">
        <v>739</v>
      </c>
      <c r="F4988" s="2">
        <v>12843.4744296892</v>
      </c>
    </row>
    <row r="4989" spans="1:6">
      <c r="A4989" t="s">
        <v>320</v>
      </c>
      <c r="B4989">
        <v>1804</v>
      </c>
      <c r="C4989" t="s">
        <v>321</v>
      </c>
      <c r="D4989">
        <v>2021</v>
      </c>
      <c r="E4989" t="s">
        <v>741</v>
      </c>
      <c r="F4989" s="2">
        <v>39493.163206847901</v>
      </c>
    </row>
    <row r="4990" spans="1:6">
      <c r="A4990" t="s">
        <v>320</v>
      </c>
      <c r="B4990">
        <v>1804</v>
      </c>
      <c r="C4990" t="s">
        <v>321</v>
      </c>
      <c r="D4990">
        <v>2022</v>
      </c>
      <c r="E4990" t="s">
        <v>744</v>
      </c>
      <c r="F4990" s="2">
        <v>5369.2070604979999</v>
      </c>
    </row>
    <row r="4991" spans="1:6">
      <c r="A4991" t="s">
        <v>320</v>
      </c>
      <c r="B4991">
        <v>1804</v>
      </c>
      <c r="C4991" t="s">
        <v>321</v>
      </c>
      <c r="D4991">
        <v>2022</v>
      </c>
      <c r="E4991" t="s">
        <v>740</v>
      </c>
      <c r="F4991" s="2">
        <v>4207.0051532671096</v>
      </c>
    </row>
    <row r="4992" spans="1:6">
      <c r="A4992" t="s">
        <v>320</v>
      </c>
      <c r="B4992">
        <v>1804</v>
      </c>
      <c r="C4992" t="s">
        <v>321</v>
      </c>
      <c r="D4992">
        <v>2022</v>
      </c>
      <c r="E4992" t="s">
        <v>745</v>
      </c>
      <c r="F4992" s="2">
        <v>62800.087656662501</v>
      </c>
    </row>
    <row r="4993" spans="1:6">
      <c r="A4993" t="s">
        <v>320</v>
      </c>
      <c r="B4993">
        <v>1804</v>
      </c>
      <c r="C4993" t="s">
        <v>321</v>
      </c>
      <c r="D4993">
        <v>2023</v>
      </c>
      <c r="E4993" t="s">
        <v>743</v>
      </c>
      <c r="F4993" s="2">
        <v>12057.380716489501</v>
      </c>
    </row>
    <row r="4994" spans="1:6">
      <c r="A4994" t="s">
        <v>320</v>
      </c>
      <c r="B4994">
        <v>1804</v>
      </c>
      <c r="C4994" t="s">
        <v>321</v>
      </c>
      <c r="D4994">
        <v>2024</v>
      </c>
      <c r="E4994" t="s">
        <v>738</v>
      </c>
      <c r="F4994" s="2">
        <v>541.66252500600001</v>
      </c>
    </row>
    <row r="4995" spans="1:6">
      <c r="A4995" t="s">
        <v>320</v>
      </c>
      <c r="B4995">
        <v>1804</v>
      </c>
      <c r="C4995" t="s">
        <v>321</v>
      </c>
      <c r="D4995">
        <v>2024</v>
      </c>
      <c r="E4995" t="s">
        <v>739</v>
      </c>
      <c r="F4995" s="2">
        <v>12072.3492019982</v>
      </c>
    </row>
    <row r="4996" spans="1:6">
      <c r="A4996" t="s">
        <v>320</v>
      </c>
      <c r="B4996">
        <v>1804</v>
      </c>
      <c r="C4996" t="s">
        <v>321</v>
      </c>
      <c r="D4996">
        <v>2024</v>
      </c>
      <c r="E4996" t="s">
        <v>741</v>
      </c>
      <c r="F4996" s="2">
        <v>34696.411694611597</v>
      </c>
    </row>
    <row r="4997" spans="1:6">
      <c r="A4997" t="s">
        <v>320</v>
      </c>
      <c r="B4997">
        <v>1806</v>
      </c>
      <c r="C4997" t="s">
        <v>323</v>
      </c>
      <c r="D4997">
        <v>2009</v>
      </c>
      <c r="E4997" t="s">
        <v>736</v>
      </c>
      <c r="F4997" s="2">
        <v>18540.476679780699</v>
      </c>
    </row>
    <row r="4998" spans="1:6">
      <c r="A4998" t="s">
        <v>320</v>
      </c>
      <c r="B4998">
        <v>1806</v>
      </c>
      <c r="C4998" t="s">
        <v>323</v>
      </c>
      <c r="D4998">
        <v>2009</v>
      </c>
      <c r="E4998" t="s">
        <v>737</v>
      </c>
      <c r="F4998" s="2">
        <v>2662.1959110685498</v>
      </c>
    </row>
    <row r="4999" spans="1:6">
      <c r="A4999" t="s">
        <v>320</v>
      </c>
      <c r="B4999">
        <v>1806</v>
      </c>
      <c r="C4999" t="s">
        <v>323</v>
      </c>
      <c r="D4999">
        <v>2009</v>
      </c>
      <c r="E4999" t="s">
        <v>744</v>
      </c>
      <c r="F4999" s="2">
        <v>417357.81456000003</v>
      </c>
    </row>
    <row r="5000" spans="1:6">
      <c r="A5000" t="s">
        <v>320</v>
      </c>
      <c r="B5000">
        <v>1806</v>
      </c>
      <c r="C5000" t="s">
        <v>323</v>
      </c>
      <c r="D5000">
        <v>2009</v>
      </c>
      <c r="E5000" t="s">
        <v>740</v>
      </c>
      <c r="F5000" s="2">
        <v>9963.3897911865697</v>
      </c>
    </row>
    <row r="5001" spans="1:6">
      <c r="A5001" t="s">
        <v>320</v>
      </c>
      <c r="B5001">
        <v>1806</v>
      </c>
      <c r="C5001" t="s">
        <v>323</v>
      </c>
      <c r="D5001">
        <v>2009</v>
      </c>
      <c r="E5001" t="s">
        <v>745</v>
      </c>
      <c r="F5001" s="2">
        <v>23950.0219290157</v>
      </c>
    </row>
    <row r="5002" spans="1:6">
      <c r="A5002" t="s">
        <v>320</v>
      </c>
      <c r="B5002">
        <v>1806</v>
      </c>
      <c r="C5002" t="s">
        <v>323</v>
      </c>
      <c r="D5002">
        <v>2011</v>
      </c>
      <c r="E5002" t="s">
        <v>742</v>
      </c>
      <c r="F5002" s="2">
        <v>8028.4608603451697</v>
      </c>
    </row>
    <row r="5003" spans="1:6">
      <c r="A5003" t="s">
        <v>320</v>
      </c>
      <c r="B5003">
        <v>1806</v>
      </c>
      <c r="C5003" t="s">
        <v>323</v>
      </c>
      <c r="D5003">
        <v>2011</v>
      </c>
      <c r="E5003" t="s">
        <v>741</v>
      </c>
      <c r="F5003" s="2">
        <v>31990.320471833398</v>
      </c>
    </row>
    <row r="5004" spans="1:6">
      <c r="A5004" t="s">
        <v>320</v>
      </c>
      <c r="B5004">
        <v>1806</v>
      </c>
      <c r="C5004" t="s">
        <v>323</v>
      </c>
      <c r="D5004">
        <v>2013</v>
      </c>
      <c r="E5004" t="s">
        <v>743</v>
      </c>
      <c r="F5004" s="2">
        <v>320.71289962474799</v>
      </c>
    </row>
    <row r="5005" spans="1:6">
      <c r="A5005" t="s">
        <v>320</v>
      </c>
      <c r="B5005">
        <v>1806</v>
      </c>
      <c r="C5005" t="s">
        <v>323</v>
      </c>
      <c r="D5005">
        <v>2015</v>
      </c>
      <c r="E5005" t="s">
        <v>736</v>
      </c>
      <c r="F5005" s="2">
        <v>13630.0969538071</v>
      </c>
    </row>
    <row r="5006" spans="1:6">
      <c r="A5006" t="s">
        <v>320</v>
      </c>
      <c r="B5006">
        <v>1806</v>
      </c>
      <c r="C5006" t="s">
        <v>323</v>
      </c>
      <c r="D5006">
        <v>2015</v>
      </c>
      <c r="E5006" t="s">
        <v>737</v>
      </c>
      <c r="F5006" s="2">
        <v>3282.5450476460601</v>
      </c>
    </row>
    <row r="5007" spans="1:6">
      <c r="A5007" t="s">
        <v>320</v>
      </c>
      <c r="B5007">
        <v>1806</v>
      </c>
      <c r="C5007" t="s">
        <v>323</v>
      </c>
      <c r="D5007">
        <v>2015</v>
      </c>
      <c r="E5007" t="s">
        <v>738</v>
      </c>
      <c r="F5007" s="2">
        <v>0</v>
      </c>
    </row>
    <row r="5008" spans="1:6">
      <c r="A5008" t="s">
        <v>320</v>
      </c>
      <c r="B5008">
        <v>1806</v>
      </c>
      <c r="C5008" t="s">
        <v>323</v>
      </c>
      <c r="D5008">
        <v>2015</v>
      </c>
      <c r="E5008" t="s">
        <v>739</v>
      </c>
      <c r="F5008" s="2">
        <v>6967.7694353090301</v>
      </c>
    </row>
    <row r="5009" spans="1:6">
      <c r="A5009" t="s">
        <v>320</v>
      </c>
      <c r="B5009">
        <v>1806</v>
      </c>
      <c r="C5009" t="s">
        <v>323</v>
      </c>
      <c r="D5009">
        <v>2015</v>
      </c>
      <c r="E5009" t="s">
        <v>740</v>
      </c>
      <c r="F5009" s="2">
        <v>5103.4881990661997</v>
      </c>
    </row>
    <row r="5010" spans="1:6">
      <c r="A5010" t="s">
        <v>320</v>
      </c>
      <c r="B5010">
        <v>1806</v>
      </c>
      <c r="C5010" t="s">
        <v>323</v>
      </c>
      <c r="D5010">
        <v>2016</v>
      </c>
      <c r="E5010" t="s">
        <v>744</v>
      </c>
      <c r="F5010" s="2">
        <v>290542.26459179999</v>
      </c>
    </row>
    <row r="5011" spans="1:6">
      <c r="A5011" t="s">
        <v>320</v>
      </c>
      <c r="B5011">
        <v>1806</v>
      </c>
      <c r="C5011" t="s">
        <v>323</v>
      </c>
      <c r="D5011">
        <v>2017</v>
      </c>
      <c r="E5011" t="s">
        <v>742</v>
      </c>
      <c r="F5011" s="2">
        <v>7605.3573599800702</v>
      </c>
    </row>
    <row r="5012" spans="1:6">
      <c r="A5012" t="s">
        <v>320</v>
      </c>
      <c r="B5012">
        <v>1806</v>
      </c>
      <c r="C5012" t="s">
        <v>323</v>
      </c>
      <c r="D5012">
        <v>2018</v>
      </c>
      <c r="E5012" t="s">
        <v>738</v>
      </c>
      <c r="F5012" s="2">
        <v>0</v>
      </c>
    </row>
    <row r="5013" spans="1:6">
      <c r="A5013" t="s">
        <v>320</v>
      </c>
      <c r="B5013">
        <v>1806</v>
      </c>
      <c r="C5013" t="s">
        <v>323</v>
      </c>
      <c r="D5013">
        <v>2018</v>
      </c>
      <c r="E5013" t="s">
        <v>739</v>
      </c>
      <c r="F5013" s="2">
        <v>6691.7428946655</v>
      </c>
    </row>
    <row r="5014" spans="1:6">
      <c r="A5014" t="s">
        <v>320</v>
      </c>
      <c r="B5014">
        <v>1806</v>
      </c>
      <c r="C5014" t="s">
        <v>323</v>
      </c>
      <c r="D5014">
        <v>2018</v>
      </c>
      <c r="E5014" t="s">
        <v>740</v>
      </c>
      <c r="F5014" s="2">
        <v>5472.4109544455696</v>
      </c>
    </row>
    <row r="5015" spans="1:6">
      <c r="A5015" t="s">
        <v>320</v>
      </c>
      <c r="B5015">
        <v>1806</v>
      </c>
      <c r="C5015" t="s">
        <v>323</v>
      </c>
      <c r="D5015">
        <v>2018</v>
      </c>
      <c r="E5015" t="s">
        <v>741</v>
      </c>
      <c r="F5015" s="2">
        <v>30236.9174072692</v>
      </c>
    </row>
    <row r="5016" spans="1:6">
      <c r="A5016" t="s">
        <v>320</v>
      </c>
      <c r="B5016">
        <v>1806</v>
      </c>
      <c r="C5016" t="s">
        <v>323</v>
      </c>
      <c r="D5016">
        <v>2019</v>
      </c>
      <c r="E5016" t="s">
        <v>744</v>
      </c>
      <c r="F5016" s="2">
        <v>291874.46055448003</v>
      </c>
    </row>
    <row r="5017" spans="1:6">
      <c r="A5017" t="s">
        <v>320</v>
      </c>
      <c r="B5017">
        <v>1806</v>
      </c>
      <c r="C5017" t="s">
        <v>323</v>
      </c>
      <c r="D5017">
        <v>2019</v>
      </c>
      <c r="E5017" t="s">
        <v>745</v>
      </c>
      <c r="F5017" s="2">
        <v>30514.3616185379</v>
      </c>
    </row>
    <row r="5018" spans="1:6">
      <c r="A5018" t="s">
        <v>320</v>
      </c>
      <c r="B5018">
        <v>1806</v>
      </c>
      <c r="C5018" t="s">
        <v>323</v>
      </c>
      <c r="D5018">
        <v>2020</v>
      </c>
      <c r="E5018" t="s">
        <v>743</v>
      </c>
      <c r="F5018" s="2">
        <v>0</v>
      </c>
    </row>
    <row r="5019" spans="1:6">
      <c r="A5019" t="s">
        <v>320</v>
      </c>
      <c r="B5019">
        <v>1806</v>
      </c>
      <c r="C5019" t="s">
        <v>323</v>
      </c>
      <c r="D5019">
        <v>2021</v>
      </c>
      <c r="E5019" t="s">
        <v>738</v>
      </c>
      <c r="F5019" s="2">
        <v>0</v>
      </c>
    </row>
    <row r="5020" spans="1:6">
      <c r="A5020" t="s">
        <v>320</v>
      </c>
      <c r="B5020">
        <v>1806</v>
      </c>
      <c r="C5020" t="s">
        <v>323</v>
      </c>
      <c r="D5020">
        <v>2021</v>
      </c>
      <c r="E5020" t="s">
        <v>739</v>
      </c>
      <c r="F5020" s="2">
        <v>7456.9195943934101</v>
      </c>
    </row>
    <row r="5021" spans="1:6">
      <c r="A5021" t="s">
        <v>320</v>
      </c>
      <c r="B5021">
        <v>1806</v>
      </c>
      <c r="C5021" t="s">
        <v>323</v>
      </c>
      <c r="D5021">
        <v>2021</v>
      </c>
      <c r="E5021" t="s">
        <v>741</v>
      </c>
      <c r="F5021" s="2">
        <v>28786.608505006901</v>
      </c>
    </row>
    <row r="5022" spans="1:6">
      <c r="A5022" t="s">
        <v>320</v>
      </c>
      <c r="B5022">
        <v>1806</v>
      </c>
      <c r="C5022" t="s">
        <v>323</v>
      </c>
      <c r="D5022">
        <v>2022</v>
      </c>
      <c r="E5022" t="s">
        <v>736</v>
      </c>
      <c r="F5022" s="2">
        <v>9277.8668338321604</v>
      </c>
    </row>
    <row r="5023" spans="1:6">
      <c r="A5023" t="s">
        <v>320</v>
      </c>
      <c r="B5023">
        <v>1806</v>
      </c>
      <c r="C5023" t="s">
        <v>323</v>
      </c>
      <c r="D5023">
        <v>2022</v>
      </c>
      <c r="E5023" t="s">
        <v>737</v>
      </c>
      <c r="F5023" s="2">
        <v>2893.0495184067599</v>
      </c>
    </row>
    <row r="5024" spans="1:6">
      <c r="A5024" t="s">
        <v>320</v>
      </c>
      <c r="B5024">
        <v>1806</v>
      </c>
      <c r="C5024" t="s">
        <v>323</v>
      </c>
      <c r="D5024">
        <v>2022</v>
      </c>
      <c r="E5024" t="s">
        <v>744</v>
      </c>
      <c r="F5024" s="2">
        <v>311970.79401946499</v>
      </c>
    </row>
    <row r="5025" spans="1:6">
      <c r="A5025" t="s">
        <v>320</v>
      </c>
      <c r="B5025">
        <v>1806</v>
      </c>
      <c r="C5025" t="s">
        <v>323</v>
      </c>
      <c r="D5025">
        <v>2022</v>
      </c>
      <c r="E5025" t="s">
        <v>745</v>
      </c>
      <c r="F5025" s="2">
        <v>38582.819758566999</v>
      </c>
    </row>
    <row r="5026" spans="1:6">
      <c r="A5026" t="s">
        <v>320</v>
      </c>
      <c r="B5026">
        <v>1806</v>
      </c>
      <c r="C5026" t="s">
        <v>323</v>
      </c>
      <c r="D5026">
        <v>2023</v>
      </c>
      <c r="E5026" t="s">
        <v>743</v>
      </c>
      <c r="F5026" s="2">
        <v>0</v>
      </c>
    </row>
    <row r="5027" spans="1:6">
      <c r="A5027" t="s">
        <v>320</v>
      </c>
      <c r="B5027">
        <v>1806</v>
      </c>
      <c r="C5027" t="s">
        <v>323</v>
      </c>
      <c r="D5027">
        <v>2024</v>
      </c>
      <c r="E5027" t="s">
        <v>742</v>
      </c>
      <c r="F5027" s="2">
        <v>11535.428777555</v>
      </c>
    </row>
    <row r="5028" spans="1:6">
      <c r="A5028" t="s">
        <v>320</v>
      </c>
      <c r="B5028">
        <v>1806</v>
      </c>
      <c r="C5028" t="s">
        <v>323</v>
      </c>
      <c r="D5028">
        <v>2024</v>
      </c>
      <c r="E5028" t="s">
        <v>739</v>
      </c>
      <c r="F5028" s="2">
        <v>7139.4473701916104</v>
      </c>
    </row>
    <row r="5029" spans="1:6">
      <c r="A5029" t="s">
        <v>320</v>
      </c>
      <c r="B5029">
        <v>1806</v>
      </c>
      <c r="C5029" t="s">
        <v>323</v>
      </c>
      <c r="D5029">
        <v>2024</v>
      </c>
      <c r="E5029" t="s">
        <v>741</v>
      </c>
      <c r="F5029" s="2">
        <v>27196.2233000083</v>
      </c>
    </row>
    <row r="5030" spans="1:6">
      <c r="A5030" t="s">
        <v>320</v>
      </c>
      <c r="B5030">
        <v>1811</v>
      </c>
      <c r="C5030" t="s">
        <v>325</v>
      </c>
      <c r="D5030">
        <v>2009</v>
      </c>
      <c r="E5030" t="s">
        <v>738</v>
      </c>
      <c r="F5030" s="2">
        <v>0</v>
      </c>
    </row>
    <row r="5031" spans="1:6">
      <c r="A5031" t="s">
        <v>320</v>
      </c>
      <c r="B5031">
        <v>1811</v>
      </c>
      <c r="C5031" t="s">
        <v>325</v>
      </c>
      <c r="D5031">
        <v>2009</v>
      </c>
      <c r="E5031" t="s">
        <v>739</v>
      </c>
      <c r="F5031" s="2">
        <v>6431.2571448130002</v>
      </c>
    </row>
    <row r="5032" spans="1:6">
      <c r="A5032" t="s">
        <v>320</v>
      </c>
      <c r="B5032">
        <v>1811</v>
      </c>
      <c r="C5032" t="s">
        <v>325</v>
      </c>
      <c r="D5032">
        <v>2009</v>
      </c>
      <c r="E5032" t="s">
        <v>741</v>
      </c>
      <c r="F5032" s="2">
        <v>2302.7384724839399</v>
      </c>
    </row>
    <row r="5033" spans="1:6">
      <c r="A5033" t="s">
        <v>320</v>
      </c>
      <c r="B5033">
        <v>1811</v>
      </c>
      <c r="C5033" t="s">
        <v>325</v>
      </c>
      <c r="D5033">
        <v>2011</v>
      </c>
      <c r="E5033" t="s">
        <v>743</v>
      </c>
      <c r="F5033" s="2">
        <v>0</v>
      </c>
    </row>
    <row r="5034" spans="1:6">
      <c r="A5034" t="s">
        <v>320</v>
      </c>
      <c r="B5034">
        <v>1811</v>
      </c>
      <c r="C5034" t="s">
        <v>325</v>
      </c>
      <c r="D5034">
        <v>2011</v>
      </c>
      <c r="E5034" t="s">
        <v>745</v>
      </c>
      <c r="F5034" s="2">
        <v>4963.26205485846</v>
      </c>
    </row>
    <row r="5035" spans="1:6">
      <c r="A5035" t="s">
        <v>320</v>
      </c>
      <c r="B5035">
        <v>1811</v>
      </c>
      <c r="C5035" t="s">
        <v>325</v>
      </c>
      <c r="D5035">
        <v>2013</v>
      </c>
      <c r="E5035" t="s">
        <v>736</v>
      </c>
      <c r="F5035" s="2">
        <v>397.79509103113901</v>
      </c>
    </row>
    <row r="5036" spans="1:6">
      <c r="A5036" t="s">
        <v>320</v>
      </c>
      <c r="B5036">
        <v>1811</v>
      </c>
      <c r="C5036" t="s">
        <v>325</v>
      </c>
      <c r="D5036">
        <v>2013</v>
      </c>
      <c r="E5036" t="s">
        <v>737</v>
      </c>
      <c r="F5036" s="2">
        <v>228.06526228653701</v>
      </c>
    </row>
    <row r="5037" spans="1:6">
      <c r="A5037" t="s">
        <v>320</v>
      </c>
      <c r="B5037">
        <v>1811</v>
      </c>
      <c r="C5037" t="s">
        <v>325</v>
      </c>
      <c r="D5037">
        <v>2013</v>
      </c>
      <c r="E5037" t="s">
        <v>744</v>
      </c>
      <c r="F5037" s="2">
        <v>0</v>
      </c>
    </row>
    <row r="5038" spans="1:6">
      <c r="A5038" t="s">
        <v>320</v>
      </c>
      <c r="B5038">
        <v>1811</v>
      </c>
      <c r="C5038" t="s">
        <v>325</v>
      </c>
      <c r="D5038">
        <v>2015</v>
      </c>
      <c r="E5038" t="s">
        <v>742</v>
      </c>
      <c r="F5038" s="2">
        <v>712.93351877294504</v>
      </c>
    </row>
    <row r="5039" spans="1:6">
      <c r="A5039" t="s">
        <v>320</v>
      </c>
      <c r="B5039">
        <v>1811</v>
      </c>
      <c r="C5039" t="s">
        <v>325</v>
      </c>
      <c r="D5039">
        <v>2015</v>
      </c>
      <c r="E5039" t="s">
        <v>741</v>
      </c>
      <c r="F5039" s="2">
        <v>2349.0313210958402</v>
      </c>
    </row>
    <row r="5040" spans="1:6">
      <c r="A5040" t="s">
        <v>320</v>
      </c>
      <c r="B5040">
        <v>1811</v>
      </c>
      <c r="C5040" t="s">
        <v>325</v>
      </c>
      <c r="D5040">
        <v>2016</v>
      </c>
      <c r="E5040" t="s">
        <v>736</v>
      </c>
      <c r="F5040" s="2">
        <v>375.61676211402499</v>
      </c>
    </row>
    <row r="5041" spans="1:6">
      <c r="A5041" t="s">
        <v>320</v>
      </c>
      <c r="B5041">
        <v>1811</v>
      </c>
      <c r="C5041" t="s">
        <v>325</v>
      </c>
      <c r="D5041">
        <v>2016</v>
      </c>
      <c r="E5041" t="s">
        <v>737</v>
      </c>
      <c r="F5041" s="2">
        <v>212.13204854305701</v>
      </c>
    </row>
    <row r="5042" spans="1:6">
      <c r="A5042" t="s">
        <v>320</v>
      </c>
      <c r="B5042">
        <v>1811</v>
      </c>
      <c r="C5042" t="s">
        <v>325</v>
      </c>
      <c r="D5042">
        <v>2017</v>
      </c>
      <c r="E5042" t="s">
        <v>740</v>
      </c>
      <c r="F5042" s="2">
        <v>153.880733239606</v>
      </c>
    </row>
    <row r="5043" spans="1:6">
      <c r="A5043" t="s">
        <v>320</v>
      </c>
      <c r="B5043">
        <v>1811</v>
      </c>
      <c r="C5043" t="s">
        <v>325</v>
      </c>
      <c r="D5043">
        <v>2017</v>
      </c>
      <c r="E5043" t="s">
        <v>745</v>
      </c>
      <c r="F5043" s="2">
        <v>7552.3837383708897</v>
      </c>
    </row>
    <row r="5044" spans="1:6">
      <c r="A5044" t="s">
        <v>320</v>
      </c>
      <c r="B5044">
        <v>1811</v>
      </c>
      <c r="C5044" t="s">
        <v>325</v>
      </c>
      <c r="D5044">
        <v>2018</v>
      </c>
      <c r="E5044" t="s">
        <v>742</v>
      </c>
      <c r="F5044" s="2">
        <v>687.47923764131895</v>
      </c>
    </row>
    <row r="5045" spans="1:6">
      <c r="A5045" t="s">
        <v>320</v>
      </c>
      <c r="B5045">
        <v>1811</v>
      </c>
      <c r="C5045" t="s">
        <v>325</v>
      </c>
      <c r="D5045">
        <v>2019</v>
      </c>
      <c r="E5045" t="s">
        <v>736</v>
      </c>
      <c r="F5045" s="2">
        <v>343.39572763785202</v>
      </c>
    </row>
    <row r="5046" spans="1:6">
      <c r="A5046" t="s">
        <v>320</v>
      </c>
      <c r="B5046">
        <v>1811</v>
      </c>
      <c r="C5046" t="s">
        <v>325</v>
      </c>
      <c r="D5046">
        <v>2019</v>
      </c>
      <c r="E5046" t="s">
        <v>737</v>
      </c>
      <c r="F5046" s="2">
        <v>210.51179560299499</v>
      </c>
    </row>
    <row r="5047" spans="1:6">
      <c r="A5047" t="s">
        <v>320</v>
      </c>
      <c r="B5047">
        <v>1811</v>
      </c>
      <c r="C5047" t="s">
        <v>325</v>
      </c>
      <c r="D5047">
        <v>2019</v>
      </c>
      <c r="E5047" t="s">
        <v>738</v>
      </c>
      <c r="F5047" s="2">
        <v>0</v>
      </c>
    </row>
    <row r="5048" spans="1:6">
      <c r="A5048" t="s">
        <v>320</v>
      </c>
      <c r="B5048">
        <v>1811</v>
      </c>
      <c r="C5048" t="s">
        <v>325</v>
      </c>
      <c r="D5048">
        <v>2019</v>
      </c>
      <c r="E5048" t="s">
        <v>739</v>
      </c>
      <c r="F5048" s="2">
        <v>6268.8476144327697</v>
      </c>
    </row>
    <row r="5049" spans="1:6">
      <c r="A5049" t="s">
        <v>320</v>
      </c>
      <c r="B5049">
        <v>1811</v>
      </c>
      <c r="C5049" t="s">
        <v>325</v>
      </c>
      <c r="D5049">
        <v>2019</v>
      </c>
      <c r="E5049" t="s">
        <v>741</v>
      </c>
      <c r="F5049" s="2">
        <v>2090.2578815300999</v>
      </c>
    </row>
    <row r="5050" spans="1:6">
      <c r="A5050" t="s">
        <v>320</v>
      </c>
      <c r="B5050">
        <v>1811</v>
      </c>
      <c r="C5050" t="s">
        <v>325</v>
      </c>
      <c r="D5050">
        <v>2020</v>
      </c>
      <c r="E5050" t="s">
        <v>744</v>
      </c>
      <c r="F5050" s="2">
        <v>0</v>
      </c>
    </row>
    <row r="5051" spans="1:6">
      <c r="A5051" t="s">
        <v>320</v>
      </c>
      <c r="B5051">
        <v>1811</v>
      </c>
      <c r="C5051" t="s">
        <v>325</v>
      </c>
      <c r="D5051">
        <v>2020</v>
      </c>
      <c r="E5051" t="s">
        <v>740</v>
      </c>
      <c r="F5051" s="2">
        <v>111.451771168375</v>
      </c>
    </row>
    <row r="5052" spans="1:6">
      <c r="A5052" t="s">
        <v>320</v>
      </c>
      <c r="B5052">
        <v>1811</v>
      </c>
      <c r="C5052" t="s">
        <v>325</v>
      </c>
      <c r="D5052">
        <v>2021</v>
      </c>
      <c r="E5052" t="s">
        <v>742</v>
      </c>
      <c r="F5052" s="2">
        <v>855.83020499777899</v>
      </c>
    </row>
    <row r="5053" spans="1:6">
      <c r="A5053" t="s">
        <v>320</v>
      </c>
      <c r="B5053">
        <v>1811</v>
      </c>
      <c r="C5053" t="s">
        <v>325</v>
      </c>
      <c r="D5053">
        <v>2021</v>
      </c>
      <c r="E5053" t="s">
        <v>743</v>
      </c>
      <c r="F5053" s="2">
        <v>0</v>
      </c>
    </row>
    <row r="5054" spans="1:6">
      <c r="A5054" t="s">
        <v>320</v>
      </c>
      <c r="B5054">
        <v>1811</v>
      </c>
      <c r="C5054" t="s">
        <v>325</v>
      </c>
      <c r="D5054">
        <v>2022</v>
      </c>
      <c r="E5054" t="s">
        <v>738</v>
      </c>
      <c r="F5054" s="2">
        <v>0</v>
      </c>
    </row>
    <row r="5055" spans="1:6">
      <c r="A5055" t="s">
        <v>320</v>
      </c>
      <c r="B5055">
        <v>1811</v>
      </c>
      <c r="C5055" t="s">
        <v>325</v>
      </c>
      <c r="D5055">
        <v>2022</v>
      </c>
      <c r="E5055" t="s">
        <v>739</v>
      </c>
      <c r="F5055" s="2">
        <v>6384.3539794615999</v>
      </c>
    </row>
    <row r="5056" spans="1:6">
      <c r="A5056" t="s">
        <v>320</v>
      </c>
      <c r="B5056">
        <v>1811</v>
      </c>
      <c r="C5056" t="s">
        <v>325</v>
      </c>
      <c r="D5056">
        <v>2022</v>
      </c>
      <c r="E5056" t="s">
        <v>741</v>
      </c>
      <c r="F5056" s="2">
        <v>2148.6144923830998</v>
      </c>
    </row>
    <row r="5057" spans="1:6">
      <c r="A5057" t="s">
        <v>320</v>
      </c>
      <c r="B5057">
        <v>1811</v>
      </c>
      <c r="C5057" t="s">
        <v>325</v>
      </c>
      <c r="D5057">
        <v>2023</v>
      </c>
      <c r="E5057" t="s">
        <v>744</v>
      </c>
      <c r="F5057" s="2">
        <v>0</v>
      </c>
    </row>
    <row r="5058" spans="1:6">
      <c r="A5058" t="s">
        <v>320</v>
      </c>
      <c r="B5058">
        <v>1811</v>
      </c>
      <c r="C5058" t="s">
        <v>325</v>
      </c>
      <c r="D5058">
        <v>2023</v>
      </c>
      <c r="E5058" t="s">
        <v>740</v>
      </c>
      <c r="F5058" s="2">
        <v>102.84356971569601</v>
      </c>
    </row>
    <row r="5059" spans="1:6">
      <c r="A5059" t="s">
        <v>320</v>
      </c>
      <c r="B5059">
        <v>1811</v>
      </c>
      <c r="C5059" t="s">
        <v>325</v>
      </c>
      <c r="D5059">
        <v>2024</v>
      </c>
      <c r="E5059" t="s">
        <v>743</v>
      </c>
      <c r="F5059" s="2">
        <v>0</v>
      </c>
    </row>
    <row r="5060" spans="1:6">
      <c r="A5060" t="s">
        <v>320</v>
      </c>
      <c r="B5060">
        <v>1811</v>
      </c>
      <c r="C5060" t="s">
        <v>325</v>
      </c>
      <c r="D5060">
        <v>2024</v>
      </c>
      <c r="E5060" t="s">
        <v>745</v>
      </c>
      <c r="F5060" s="2">
        <v>8458.0600269329498</v>
      </c>
    </row>
    <row r="5061" spans="1:6">
      <c r="A5061" t="s">
        <v>320</v>
      </c>
      <c r="B5061">
        <v>1812</v>
      </c>
      <c r="C5061" t="s">
        <v>327</v>
      </c>
      <c r="D5061">
        <v>2009</v>
      </c>
      <c r="E5061" t="s">
        <v>743</v>
      </c>
      <c r="F5061" s="2">
        <v>0</v>
      </c>
    </row>
    <row r="5062" spans="1:6">
      <c r="A5062" t="s">
        <v>320</v>
      </c>
      <c r="B5062">
        <v>1812</v>
      </c>
      <c r="C5062" t="s">
        <v>327</v>
      </c>
      <c r="D5062">
        <v>2011</v>
      </c>
      <c r="E5062" t="s">
        <v>736</v>
      </c>
      <c r="F5062" s="2">
        <v>294.88686928869799</v>
      </c>
    </row>
    <row r="5063" spans="1:6">
      <c r="A5063" t="s">
        <v>320</v>
      </c>
      <c r="B5063">
        <v>1812</v>
      </c>
      <c r="C5063" t="s">
        <v>327</v>
      </c>
      <c r="D5063">
        <v>2011</v>
      </c>
      <c r="E5063" t="s">
        <v>737</v>
      </c>
      <c r="F5063" s="2">
        <v>228.204273256536</v>
      </c>
    </row>
    <row r="5064" spans="1:6">
      <c r="A5064" t="s">
        <v>320</v>
      </c>
      <c r="B5064">
        <v>1812</v>
      </c>
      <c r="C5064" t="s">
        <v>327</v>
      </c>
      <c r="D5064">
        <v>2011</v>
      </c>
      <c r="E5064" t="s">
        <v>744</v>
      </c>
      <c r="F5064" s="2">
        <v>60.589698499999997</v>
      </c>
    </row>
    <row r="5065" spans="1:6">
      <c r="A5065" t="s">
        <v>320</v>
      </c>
      <c r="B5065">
        <v>1812</v>
      </c>
      <c r="C5065" t="s">
        <v>327</v>
      </c>
      <c r="D5065">
        <v>2011</v>
      </c>
      <c r="E5065" t="s">
        <v>740</v>
      </c>
      <c r="F5065" s="2">
        <v>269.10038732083098</v>
      </c>
    </row>
    <row r="5066" spans="1:6">
      <c r="A5066" t="s">
        <v>320</v>
      </c>
      <c r="B5066">
        <v>1812</v>
      </c>
      <c r="C5066" t="s">
        <v>327</v>
      </c>
      <c r="D5066">
        <v>2011</v>
      </c>
      <c r="E5066" t="s">
        <v>745</v>
      </c>
      <c r="F5066" s="2">
        <v>9765.9839180964409</v>
      </c>
    </row>
    <row r="5067" spans="1:6">
      <c r="A5067" t="s">
        <v>320</v>
      </c>
      <c r="B5067">
        <v>1812</v>
      </c>
      <c r="C5067" t="s">
        <v>327</v>
      </c>
      <c r="D5067">
        <v>2013</v>
      </c>
      <c r="E5067" t="s">
        <v>742</v>
      </c>
      <c r="F5067" s="2">
        <v>1672.8191641332</v>
      </c>
    </row>
    <row r="5068" spans="1:6">
      <c r="A5068" t="s">
        <v>320</v>
      </c>
      <c r="B5068">
        <v>1812</v>
      </c>
      <c r="C5068" t="s">
        <v>327</v>
      </c>
      <c r="D5068">
        <v>2013</v>
      </c>
      <c r="E5068" t="s">
        <v>738</v>
      </c>
      <c r="F5068" s="2">
        <v>0</v>
      </c>
    </row>
    <row r="5069" spans="1:6">
      <c r="A5069" t="s">
        <v>320</v>
      </c>
      <c r="B5069">
        <v>1812</v>
      </c>
      <c r="C5069" t="s">
        <v>327</v>
      </c>
      <c r="D5069">
        <v>2013</v>
      </c>
      <c r="E5069" t="s">
        <v>739</v>
      </c>
      <c r="F5069" s="2">
        <v>17978.072858376901</v>
      </c>
    </row>
    <row r="5070" spans="1:6">
      <c r="A5070" t="s">
        <v>320</v>
      </c>
      <c r="B5070">
        <v>1812</v>
      </c>
      <c r="C5070" t="s">
        <v>327</v>
      </c>
      <c r="D5070">
        <v>2013</v>
      </c>
      <c r="E5070" t="s">
        <v>741</v>
      </c>
      <c r="F5070" s="2">
        <v>2011.5985148084001</v>
      </c>
    </row>
    <row r="5071" spans="1:6">
      <c r="A5071" t="s">
        <v>320</v>
      </c>
      <c r="B5071">
        <v>1812</v>
      </c>
      <c r="C5071" t="s">
        <v>327</v>
      </c>
      <c r="D5071">
        <v>2015</v>
      </c>
      <c r="E5071" t="s">
        <v>743</v>
      </c>
      <c r="F5071" s="2">
        <v>0</v>
      </c>
    </row>
    <row r="5072" spans="1:6">
      <c r="A5072" t="s">
        <v>320</v>
      </c>
      <c r="B5072">
        <v>1812</v>
      </c>
      <c r="C5072" t="s">
        <v>327</v>
      </c>
      <c r="D5072">
        <v>2016</v>
      </c>
      <c r="E5072" t="s">
        <v>742</v>
      </c>
      <c r="F5072" s="2">
        <v>1540.8429435684</v>
      </c>
    </row>
    <row r="5073" spans="1:6">
      <c r="A5073" t="s">
        <v>320</v>
      </c>
      <c r="B5073">
        <v>1812</v>
      </c>
      <c r="C5073" t="s">
        <v>327</v>
      </c>
      <c r="D5073">
        <v>2017</v>
      </c>
      <c r="E5073" t="s">
        <v>736</v>
      </c>
      <c r="F5073" s="2">
        <v>291.69285888049399</v>
      </c>
    </row>
    <row r="5074" spans="1:6">
      <c r="A5074" t="s">
        <v>320</v>
      </c>
      <c r="B5074">
        <v>1812</v>
      </c>
      <c r="C5074" t="s">
        <v>327</v>
      </c>
      <c r="D5074">
        <v>2017</v>
      </c>
      <c r="E5074" t="s">
        <v>737</v>
      </c>
      <c r="F5074" s="2">
        <v>263.02245542506301</v>
      </c>
    </row>
    <row r="5075" spans="1:6">
      <c r="A5075" t="s">
        <v>320</v>
      </c>
      <c r="B5075">
        <v>1812</v>
      </c>
      <c r="C5075" t="s">
        <v>327</v>
      </c>
      <c r="D5075">
        <v>2018</v>
      </c>
      <c r="E5075" t="s">
        <v>740</v>
      </c>
      <c r="F5075" s="2">
        <v>134.07221935287899</v>
      </c>
    </row>
    <row r="5076" spans="1:6">
      <c r="A5076" t="s">
        <v>320</v>
      </c>
      <c r="B5076">
        <v>1812</v>
      </c>
      <c r="C5076" t="s">
        <v>327</v>
      </c>
      <c r="D5076">
        <v>2019</v>
      </c>
      <c r="E5076" t="s">
        <v>742</v>
      </c>
      <c r="F5076" s="2">
        <v>1590.9576153538001</v>
      </c>
    </row>
    <row r="5077" spans="1:6">
      <c r="A5077" t="s">
        <v>320</v>
      </c>
      <c r="B5077">
        <v>1812</v>
      </c>
      <c r="C5077" t="s">
        <v>327</v>
      </c>
      <c r="D5077">
        <v>2020</v>
      </c>
      <c r="E5077" t="s">
        <v>736</v>
      </c>
      <c r="F5077" s="2">
        <v>387.00256645856098</v>
      </c>
    </row>
    <row r="5078" spans="1:6">
      <c r="A5078" t="s">
        <v>320</v>
      </c>
      <c r="B5078">
        <v>1812</v>
      </c>
      <c r="C5078" t="s">
        <v>327</v>
      </c>
      <c r="D5078">
        <v>2020</v>
      </c>
      <c r="E5078" t="s">
        <v>737</v>
      </c>
      <c r="F5078" s="2">
        <v>248.98010671839501</v>
      </c>
    </row>
    <row r="5079" spans="1:6">
      <c r="A5079" t="s">
        <v>320</v>
      </c>
      <c r="B5079">
        <v>1812</v>
      </c>
      <c r="C5079" t="s">
        <v>327</v>
      </c>
      <c r="D5079">
        <v>2020</v>
      </c>
      <c r="E5079" t="s">
        <v>738</v>
      </c>
      <c r="F5079" s="2">
        <v>0</v>
      </c>
    </row>
    <row r="5080" spans="1:6">
      <c r="A5080" t="s">
        <v>320</v>
      </c>
      <c r="B5080">
        <v>1812</v>
      </c>
      <c r="C5080" t="s">
        <v>327</v>
      </c>
      <c r="D5080">
        <v>2020</v>
      </c>
      <c r="E5080" t="s">
        <v>739</v>
      </c>
      <c r="F5080" s="2">
        <v>19319.371566817899</v>
      </c>
    </row>
    <row r="5081" spans="1:6">
      <c r="A5081" t="s">
        <v>320</v>
      </c>
      <c r="B5081">
        <v>1812</v>
      </c>
      <c r="C5081" t="s">
        <v>327</v>
      </c>
      <c r="D5081">
        <v>2020</v>
      </c>
      <c r="E5081" t="s">
        <v>741</v>
      </c>
      <c r="F5081" s="2">
        <v>1697.4975013651799</v>
      </c>
    </row>
    <row r="5082" spans="1:6">
      <c r="A5082" t="s">
        <v>320</v>
      </c>
      <c r="B5082">
        <v>1812</v>
      </c>
      <c r="C5082" t="s">
        <v>327</v>
      </c>
      <c r="D5082">
        <v>2021</v>
      </c>
      <c r="E5082" t="s">
        <v>744</v>
      </c>
      <c r="F5082" s="2">
        <v>191.13588999999999</v>
      </c>
    </row>
    <row r="5083" spans="1:6">
      <c r="A5083" t="s">
        <v>320</v>
      </c>
      <c r="B5083">
        <v>1812</v>
      </c>
      <c r="C5083" t="s">
        <v>327</v>
      </c>
      <c r="D5083">
        <v>2021</v>
      </c>
      <c r="E5083" t="s">
        <v>740</v>
      </c>
      <c r="F5083" s="2">
        <v>127.423939993236</v>
      </c>
    </row>
    <row r="5084" spans="1:6">
      <c r="A5084" t="s">
        <v>320</v>
      </c>
      <c r="B5084">
        <v>1812</v>
      </c>
      <c r="C5084" t="s">
        <v>327</v>
      </c>
      <c r="D5084">
        <v>2021</v>
      </c>
      <c r="E5084" t="s">
        <v>745</v>
      </c>
      <c r="F5084" s="2">
        <v>8518.4913819452704</v>
      </c>
    </row>
    <row r="5085" spans="1:6">
      <c r="A5085" t="s">
        <v>320</v>
      </c>
      <c r="B5085">
        <v>1812</v>
      </c>
      <c r="C5085" t="s">
        <v>327</v>
      </c>
      <c r="D5085">
        <v>2022</v>
      </c>
      <c r="E5085" t="s">
        <v>742</v>
      </c>
      <c r="F5085" s="2">
        <v>1578.52226782254</v>
      </c>
    </row>
    <row r="5086" spans="1:6">
      <c r="A5086" t="s">
        <v>320</v>
      </c>
      <c r="B5086">
        <v>1812</v>
      </c>
      <c r="C5086" t="s">
        <v>327</v>
      </c>
      <c r="D5086">
        <v>2022</v>
      </c>
      <c r="E5086" t="s">
        <v>743</v>
      </c>
      <c r="F5086" s="2">
        <v>0</v>
      </c>
    </row>
    <row r="5087" spans="1:6">
      <c r="A5087" t="s">
        <v>320</v>
      </c>
      <c r="B5087">
        <v>1812</v>
      </c>
      <c r="C5087" t="s">
        <v>327</v>
      </c>
      <c r="D5087">
        <v>2023</v>
      </c>
      <c r="E5087" t="s">
        <v>739</v>
      </c>
      <c r="F5087" s="2">
        <v>18505.485475932801</v>
      </c>
    </row>
    <row r="5088" spans="1:6">
      <c r="A5088" t="s">
        <v>320</v>
      </c>
      <c r="B5088">
        <v>1812</v>
      </c>
      <c r="C5088" t="s">
        <v>327</v>
      </c>
      <c r="D5088">
        <v>2023</v>
      </c>
      <c r="E5088" t="s">
        <v>741</v>
      </c>
      <c r="F5088" s="2">
        <v>1673.3191505817699</v>
      </c>
    </row>
    <row r="5089" spans="1:6">
      <c r="A5089" t="s">
        <v>320</v>
      </c>
      <c r="B5089">
        <v>1812</v>
      </c>
      <c r="C5089" t="s">
        <v>327</v>
      </c>
      <c r="D5089">
        <v>2024</v>
      </c>
      <c r="E5089" t="s">
        <v>737</v>
      </c>
      <c r="F5089" s="2">
        <v>224.09897595347601</v>
      </c>
    </row>
    <row r="5090" spans="1:6">
      <c r="A5090" t="s">
        <v>320</v>
      </c>
      <c r="B5090">
        <v>1812</v>
      </c>
      <c r="C5090" t="s">
        <v>327</v>
      </c>
      <c r="D5090">
        <v>2024</v>
      </c>
      <c r="E5090" t="s">
        <v>744</v>
      </c>
      <c r="F5090" s="2">
        <v>78.12882175</v>
      </c>
    </row>
    <row r="5091" spans="1:6">
      <c r="A5091" t="s">
        <v>320</v>
      </c>
      <c r="B5091">
        <v>1812</v>
      </c>
      <c r="C5091" t="s">
        <v>327</v>
      </c>
      <c r="D5091">
        <v>2024</v>
      </c>
      <c r="E5091" t="s">
        <v>740</v>
      </c>
      <c r="F5091" s="2">
        <v>116.973658864545</v>
      </c>
    </row>
    <row r="5092" spans="1:6">
      <c r="A5092" t="s">
        <v>320</v>
      </c>
      <c r="B5092">
        <v>1812</v>
      </c>
      <c r="C5092" t="s">
        <v>327</v>
      </c>
      <c r="D5092">
        <v>2024</v>
      </c>
      <c r="E5092" t="s">
        <v>745</v>
      </c>
      <c r="F5092" s="2">
        <v>9275.0627218393893</v>
      </c>
    </row>
    <row r="5093" spans="1:6">
      <c r="A5093" t="s">
        <v>320</v>
      </c>
      <c r="B5093">
        <v>1813</v>
      </c>
      <c r="C5093" t="s">
        <v>329</v>
      </c>
      <c r="D5093">
        <v>2009</v>
      </c>
      <c r="E5093" t="s">
        <v>738</v>
      </c>
      <c r="F5093" s="2">
        <v>0</v>
      </c>
    </row>
    <row r="5094" spans="1:6">
      <c r="A5094" t="s">
        <v>320</v>
      </c>
      <c r="B5094">
        <v>1813</v>
      </c>
      <c r="C5094" t="s">
        <v>329</v>
      </c>
      <c r="D5094">
        <v>2009</v>
      </c>
      <c r="E5094" t="s">
        <v>743</v>
      </c>
      <c r="F5094" s="2">
        <v>1138.2185069756199</v>
      </c>
    </row>
    <row r="5095" spans="1:6">
      <c r="A5095" t="s">
        <v>320</v>
      </c>
      <c r="B5095">
        <v>1813</v>
      </c>
      <c r="C5095" t="s">
        <v>329</v>
      </c>
      <c r="D5095">
        <v>2009</v>
      </c>
      <c r="E5095" t="s">
        <v>741</v>
      </c>
      <c r="F5095" s="2">
        <v>9800.87025274388</v>
      </c>
    </row>
    <row r="5096" spans="1:6">
      <c r="A5096" t="s">
        <v>320</v>
      </c>
      <c r="B5096">
        <v>1813</v>
      </c>
      <c r="C5096" t="s">
        <v>329</v>
      </c>
      <c r="D5096">
        <v>2011</v>
      </c>
      <c r="E5096" t="s">
        <v>736</v>
      </c>
      <c r="F5096" s="2">
        <v>2855.6401623123502</v>
      </c>
    </row>
    <row r="5097" spans="1:6">
      <c r="A5097" t="s">
        <v>320</v>
      </c>
      <c r="B5097">
        <v>1813</v>
      </c>
      <c r="C5097" t="s">
        <v>329</v>
      </c>
      <c r="D5097">
        <v>2011</v>
      </c>
      <c r="E5097" t="s">
        <v>737</v>
      </c>
      <c r="F5097" s="2">
        <v>1059.35878366168</v>
      </c>
    </row>
    <row r="5098" spans="1:6">
      <c r="A5098" t="s">
        <v>320</v>
      </c>
      <c r="B5098">
        <v>1813</v>
      </c>
      <c r="C5098" t="s">
        <v>329</v>
      </c>
      <c r="D5098">
        <v>2011</v>
      </c>
      <c r="E5098" t="s">
        <v>745</v>
      </c>
      <c r="F5098" s="2">
        <v>14429.5245290204</v>
      </c>
    </row>
    <row r="5099" spans="1:6">
      <c r="A5099" t="s">
        <v>320</v>
      </c>
      <c r="B5099">
        <v>1813</v>
      </c>
      <c r="C5099" t="s">
        <v>329</v>
      </c>
      <c r="D5099">
        <v>2013</v>
      </c>
      <c r="E5099" t="s">
        <v>742</v>
      </c>
      <c r="F5099" s="2">
        <v>3080.3292880870599</v>
      </c>
    </row>
    <row r="5100" spans="1:6">
      <c r="A5100" t="s">
        <v>320</v>
      </c>
      <c r="B5100">
        <v>1813</v>
      </c>
      <c r="C5100" t="s">
        <v>329</v>
      </c>
      <c r="D5100">
        <v>2013</v>
      </c>
      <c r="E5100" t="s">
        <v>739</v>
      </c>
      <c r="F5100" s="2">
        <v>22742.571661911901</v>
      </c>
    </row>
    <row r="5101" spans="1:6">
      <c r="A5101" t="s">
        <v>320</v>
      </c>
      <c r="B5101">
        <v>1813</v>
      </c>
      <c r="C5101" t="s">
        <v>329</v>
      </c>
      <c r="D5101">
        <v>2015</v>
      </c>
      <c r="E5101" t="s">
        <v>743</v>
      </c>
      <c r="F5101" s="2">
        <v>1256.0840278278399</v>
      </c>
    </row>
    <row r="5102" spans="1:6">
      <c r="A5102" t="s">
        <v>320</v>
      </c>
      <c r="B5102">
        <v>1813</v>
      </c>
      <c r="C5102" t="s">
        <v>329</v>
      </c>
      <c r="D5102">
        <v>2016</v>
      </c>
      <c r="E5102" t="s">
        <v>742</v>
      </c>
      <c r="F5102" s="2">
        <v>4041.7772872597502</v>
      </c>
    </row>
    <row r="5103" spans="1:6">
      <c r="A5103" t="s">
        <v>320</v>
      </c>
      <c r="B5103">
        <v>1813</v>
      </c>
      <c r="C5103" t="s">
        <v>329</v>
      </c>
      <c r="D5103">
        <v>2016</v>
      </c>
      <c r="E5103" t="s">
        <v>738</v>
      </c>
      <c r="F5103" s="2">
        <v>0</v>
      </c>
    </row>
    <row r="5104" spans="1:6">
      <c r="A5104" t="s">
        <v>320</v>
      </c>
      <c r="B5104">
        <v>1813</v>
      </c>
      <c r="C5104" t="s">
        <v>329</v>
      </c>
      <c r="D5104">
        <v>2016</v>
      </c>
      <c r="E5104" t="s">
        <v>741</v>
      </c>
      <c r="F5104" s="2">
        <v>9329.8691206046897</v>
      </c>
    </row>
    <row r="5105" spans="1:6">
      <c r="A5105" t="s">
        <v>320</v>
      </c>
      <c r="B5105">
        <v>1813</v>
      </c>
      <c r="C5105" t="s">
        <v>329</v>
      </c>
      <c r="D5105">
        <v>2017</v>
      </c>
      <c r="E5105" t="s">
        <v>736</v>
      </c>
      <c r="F5105" s="2">
        <v>2310.31371262933</v>
      </c>
    </row>
    <row r="5106" spans="1:6">
      <c r="A5106" t="s">
        <v>320</v>
      </c>
      <c r="B5106">
        <v>1813</v>
      </c>
      <c r="C5106" t="s">
        <v>329</v>
      </c>
      <c r="D5106">
        <v>2017</v>
      </c>
      <c r="E5106" t="s">
        <v>737</v>
      </c>
      <c r="F5106" s="2">
        <v>1121.43321259049</v>
      </c>
    </row>
    <row r="5107" spans="1:6">
      <c r="A5107" t="s">
        <v>320</v>
      </c>
      <c r="B5107">
        <v>1813</v>
      </c>
      <c r="C5107" t="s">
        <v>329</v>
      </c>
      <c r="D5107">
        <v>2017</v>
      </c>
      <c r="E5107" t="s">
        <v>744</v>
      </c>
      <c r="F5107" s="2">
        <v>0</v>
      </c>
    </row>
    <row r="5108" spans="1:6">
      <c r="A5108" t="s">
        <v>320</v>
      </c>
      <c r="B5108">
        <v>1813</v>
      </c>
      <c r="C5108" t="s">
        <v>329</v>
      </c>
      <c r="D5108">
        <v>2017</v>
      </c>
      <c r="E5108" t="s">
        <v>740</v>
      </c>
      <c r="F5108" s="2">
        <v>603.68728673500095</v>
      </c>
    </row>
    <row r="5109" spans="1:6">
      <c r="A5109" t="s">
        <v>320</v>
      </c>
      <c r="B5109">
        <v>1813</v>
      </c>
      <c r="C5109" t="s">
        <v>329</v>
      </c>
      <c r="D5109">
        <v>2019</v>
      </c>
      <c r="E5109" t="s">
        <v>742</v>
      </c>
      <c r="F5109" s="2">
        <v>6789.55798267113</v>
      </c>
    </row>
    <row r="5110" spans="1:6">
      <c r="A5110" t="s">
        <v>320</v>
      </c>
      <c r="B5110">
        <v>1813</v>
      </c>
      <c r="C5110" t="s">
        <v>329</v>
      </c>
      <c r="D5110">
        <v>2019</v>
      </c>
      <c r="E5110" t="s">
        <v>738</v>
      </c>
      <c r="F5110" s="2">
        <v>0</v>
      </c>
    </row>
    <row r="5111" spans="1:6">
      <c r="A5111" t="s">
        <v>320</v>
      </c>
      <c r="B5111">
        <v>1813</v>
      </c>
      <c r="C5111" t="s">
        <v>329</v>
      </c>
      <c r="D5111">
        <v>2019</v>
      </c>
      <c r="E5111" t="s">
        <v>741</v>
      </c>
      <c r="F5111" s="2">
        <v>8633.0375532478702</v>
      </c>
    </row>
    <row r="5112" spans="1:6">
      <c r="A5112" t="s">
        <v>320</v>
      </c>
      <c r="B5112">
        <v>1813</v>
      </c>
      <c r="C5112" t="s">
        <v>329</v>
      </c>
      <c r="D5112">
        <v>2020</v>
      </c>
      <c r="E5112" t="s">
        <v>736</v>
      </c>
      <c r="F5112" s="2">
        <v>2001.38149607577</v>
      </c>
    </row>
    <row r="5113" spans="1:6">
      <c r="A5113" t="s">
        <v>320</v>
      </c>
      <c r="B5113">
        <v>1813</v>
      </c>
      <c r="C5113" t="s">
        <v>329</v>
      </c>
      <c r="D5113">
        <v>2020</v>
      </c>
      <c r="E5113" t="s">
        <v>737</v>
      </c>
      <c r="F5113" s="2">
        <v>1101.0104683639499</v>
      </c>
    </row>
    <row r="5114" spans="1:6">
      <c r="A5114" t="s">
        <v>320</v>
      </c>
      <c r="B5114">
        <v>1813</v>
      </c>
      <c r="C5114" t="s">
        <v>329</v>
      </c>
      <c r="D5114">
        <v>2020</v>
      </c>
      <c r="E5114" t="s">
        <v>744</v>
      </c>
      <c r="F5114" s="2">
        <v>3419.724201</v>
      </c>
    </row>
    <row r="5115" spans="1:6">
      <c r="A5115" t="s">
        <v>320</v>
      </c>
      <c r="B5115">
        <v>1813</v>
      </c>
      <c r="C5115" t="s">
        <v>329</v>
      </c>
      <c r="D5115">
        <v>2020</v>
      </c>
      <c r="E5115" t="s">
        <v>739</v>
      </c>
      <c r="F5115" s="2">
        <v>19733.143608800601</v>
      </c>
    </row>
    <row r="5116" spans="1:6">
      <c r="A5116" t="s">
        <v>320</v>
      </c>
      <c r="B5116">
        <v>1813</v>
      </c>
      <c r="C5116" t="s">
        <v>329</v>
      </c>
      <c r="D5116">
        <v>2020</v>
      </c>
      <c r="E5116" t="s">
        <v>740</v>
      </c>
      <c r="F5116" s="2">
        <v>370.14933784549402</v>
      </c>
    </row>
    <row r="5117" spans="1:6">
      <c r="A5117" t="s">
        <v>320</v>
      </c>
      <c r="B5117">
        <v>1813</v>
      </c>
      <c r="C5117" t="s">
        <v>329</v>
      </c>
      <c r="D5117">
        <v>2021</v>
      </c>
      <c r="E5117" t="s">
        <v>745</v>
      </c>
      <c r="F5117" s="2">
        <v>16959.8996391943</v>
      </c>
    </row>
    <row r="5118" spans="1:6">
      <c r="A5118" t="s">
        <v>320</v>
      </c>
      <c r="B5118">
        <v>1813</v>
      </c>
      <c r="C5118" t="s">
        <v>329</v>
      </c>
      <c r="D5118">
        <v>2022</v>
      </c>
      <c r="E5118" t="s">
        <v>742</v>
      </c>
      <c r="F5118" s="2">
        <v>6751.5107127033298</v>
      </c>
    </row>
    <row r="5119" spans="1:6">
      <c r="A5119" t="s">
        <v>320</v>
      </c>
      <c r="B5119">
        <v>1813</v>
      </c>
      <c r="C5119" t="s">
        <v>329</v>
      </c>
      <c r="D5119">
        <v>2022</v>
      </c>
      <c r="E5119" t="s">
        <v>738</v>
      </c>
      <c r="F5119" s="2">
        <v>0</v>
      </c>
    </row>
    <row r="5120" spans="1:6">
      <c r="A5120" t="s">
        <v>320</v>
      </c>
      <c r="B5120">
        <v>1813</v>
      </c>
      <c r="C5120" t="s">
        <v>329</v>
      </c>
      <c r="D5120">
        <v>2022</v>
      </c>
      <c r="E5120" t="s">
        <v>743</v>
      </c>
      <c r="F5120" s="2">
        <v>709.12299831380994</v>
      </c>
    </row>
    <row r="5121" spans="1:6">
      <c r="A5121" t="s">
        <v>320</v>
      </c>
      <c r="B5121">
        <v>1813</v>
      </c>
      <c r="C5121" t="s">
        <v>329</v>
      </c>
      <c r="D5121">
        <v>2022</v>
      </c>
      <c r="E5121" t="s">
        <v>741</v>
      </c>
      <c r="F5121" s="2">
        <v>8414.6087391657602</v>
      </c>
    </row>
    <row r="5122" spans="1:6">
      <c r="A5122" t="s">
        <v>320</v>
      </c>
      <c r="B5122">
        <v>1813</v>
      </c>
      <c r="C5122" t="s">
        <v>329</v>
      </c>
      <c r="D5122">
        <v>2023</v>
      </c>
      <c r="E5122" t="s">
        <v>744</v>
      </c>
      <c r="F5122" s="2">
        <v>2291.846826</v>
      </c>
    </row>
    <row r="5123" spans="1:6">
      <c r="A5123" t="s">
        <v>320</v>
      </c>
      <c r="B5123">
        <v>1813</v>
      </c>
      <c r="C5123" t="s">
        <v>329</v>
      </c>
      <c r="D5123">
        <v>2023</v>
      </c>
      <c r="E5123" t="s">
        <v>739</v>
      </c>
      <c r="F5123" s="2">
        <v>16627.2083346939</v>
      </c>
    </row>
    <row r="5124" spans="1:6">
      <c r="A5124" t="s">
        <v>320</v>
      </c>
      <c r="B5124">
        <v>1813</v>
      </c>
      <c r="C5124" t="s">
        <v>329</v>
      </c>
      <c r="D5124">
        <v>2024</v>
      </c>
      <c r="E5124" t="s">
        <v>737</v>
      </c>
      <c r="F5124" s="2">
        <v>965.42373285870303</v>
      </c>
    </row>
    <row r="5125" spans="1:6">
      <c r="A5125" t="s">
        <v>320</v>
      </c>
      <c r="B5125">
        <v>1813</v>
      </c>
      <c r="C5125" t="s">
        <v>329</v>
      </c>
      <c r="D5125">
        <v>2024</v>
      </c>
      <c r="E5125" t="s">
        <v>745</v>
      </c>
      <c r="F5125" s="2">
        <v>18366.393296300499</v>
      </c>
    </row>
    <row r="5126" spans="1:6">
      <c r="A5126" t="s">
        <v>320</v>
      </c>
      <c r="B5126">
        <v>1815</v>
      </c>
      <c r="C5126" t="s">
        <v>331</v>
      </c>
      <c r="D5126">
        <v>2009</v>
      </c>
      <c r="E5126" t="s">
        <v>736</v>
      </c>
      <c r="F5126" s="2">
        <v>435.90142077553099</v>
      </c>
    </row>
    <row r="5127" spans="1:6">
      <c r="A5127" t="s">
        <v>320</v>
      </c>
      <c r="B5127">
        <v>1815</v>
      </c>
      <c r="C5127" t="s">
        <v>331</v>
      </c>
      <c r="D5127">
        <v>2009</v>
      </c>
      <c r="E5127" t="s">
        <v>737</v>
      </c>
      <c r="F5127" s="2">
        <v>129.53226059116</v>
      </c>
    </row>
    <row r="5128" spans="1:6">
      <c r="A5128" t="s">
        <v>320</v>
      </c>
      <c r="B5128">
        <v>1815</v>
      </c>
      <c r="C5128" t="s">
        <v>331</v>
      </c>
      <c r="D5128">
        <v>2009</v>
      </c>
      <c r="E5128" t="s">
        <v>738</v>
      </c>
      <c r="F5128" s="2">
        <v>0</v>
      </c>
    </row>
    <row r="5129" spans="1:6">
      <c r="A5129" t="s">
        <v>320</v>
      </c>
      <c r="B5129">
        <v>1815</v>
      </c>
      <c r="C5129" t="s">
        <v>331</v>
      </c>
      <c r="D5129">
        <v>2009</v>
      </c>
      <c r="E5129" t="s">
        <v>740</v>
      </c>
      <c r="F5129" s="2">
        <v>220.33063284259001</v>
      </c>
    </row>
    <row r="5130" spans="1:6">
      <c r="A5130" t="s">
        <v>320</v>
      </c>
      <c r="B5130">
        <v>1815</v>
      </c>
      <c r="C5130" t="s">
        <v>331</v>
      </c>
      <c r="D5130">
        <v>2011</v>
      </c>
      <c r="E5130" t="s">
        <v>742</v>
      </c>
      <c r="F5130" s="2">
        <v>637.78072752488401</v>
      </c>
    </row>
    <row r="5131" spans="1:6">
      <c r="A5131" t="s">
        <v>320</v>
      </c>
      <c r="B5131">
        <v>1815</v>
      </c>
      <c r="C5131" t="s">
        <v>331</v>
      </c>
      <c r="D5131">
        <v>2013</v>
      </c>
      <c r="E5131" t="s">
        <v>744</v>
      </c>
      <c r="F5131" s="2">
        <v>0</v>
      </c>
    </row>
    <row r="5132" spans="1:6">
      <c r="A5132" t="s">
        <v>320</v>
      </c>
      <c r="B5132">
        <v>1815</v>
      </c>
      <c r="C5132" t="s">
        <v>331</v>
      </c>
      <c r="D5132">
        <v>2013</v>
      </c>
      <c r="E5132" t="s">
        <v>745</v>
      </c>
      <c r="F5132" s="2">
        <v>10617.608264295601</v>
      </c>
    </row>
    <row r="5133" spans="1:6">
      <c r="A5133" t="s">
        <v>320</v>
      </c>
      <c r="B5133">
        <v>1815</v>
      </c>
      <c r="C5133" t="s">
        <v>331</v>
      </c>
      <c r="D5133">
        <v>2015</v>
      </c>
      <c r="E5133" t="s">
        <v>738</v>
      </c>
      <c r="F5133" s="2">
        <v>0</v>
      </c>
    </row>
    <row r="5134" spans="1:6">
      <c r="A5134" t="s">
        <v>320</v>
      </c>
      <c r="B5134">
        <v>1815</v>
      </c>
      <c r="C5134" t="s">
        <v>331</v>
      </c>
      <c r="D5134">
        <v>2015</v>
      </c>
      <c r="E5134" t="s">
        <v>739</v>
      </c>
      <c r="F5134" s="2">
        <v>9181.0199374063905</v>
      </c>
    </row>
    <row r="5135" spans="1:6">
      <c r="A5135" t="s">
        <v>320</v>
      </c>
      <c r="B5135">
        <v>1815</v>
      </c>
      <c r="C5135" t="s">
        <v>331</v>
      </c>
      <c r="D5135">
        <v>2015</v>
      </c>
      <c r="E5135" t="s">
        <v>741</v>
      </c>
      <c r="F5135" s="2">
        <v>807.38288439872304</v>
      </c>
    </row>
    <row r="5136" spans="1:6">
      <c r="A5136" t="s">
        <v>320</v>
      </c>
      <c r="B5136">
        <v>1815</v>
      </c>
      <c r="C5136" t="s">
        <v>331</v>
      </c>
      <c r="D5136">
        <v>2016</v>
      </c>
      <c r="E5136" t="s">
        <v>736</v>
      </c>
      <c r="F5136" s="2">
        <v>398.52138441813997</v>
      </c>
    </row>
    <row r="5137" spans="1:6">
      <c r="A5137" t="s">
        <v>320</v>
      </c>
      <c r="B5137">
        <v>1815</v>
      </c>
      <c r="C5137" t="s">
        <v>331</v>
      </c>
      <c r="D5137">
        <v>2016</v>
      </c>
      <c r="E5137" t="s">
        <v>737</v>
      </c>
      <c r="F5137" s="2">
        <v>175.237893195005</v>
      </c>
    </row>
    <row r="5138" spans="1:6">
      <c r="A5138" t="s">
        <v>320</v>
      </c>
      <c r="B5138">
        <v>1815</v>
      </c>
      <c r="C5138" t="s">
        <v>331</v>
      </c>
      <c r="D5138">
        <v>2016</v>
      </c>
      <c r="E5138" t="s">
        <v>744</v>
      </c>
      <c r="F5138" s="2">
        <v>0</v>
      </c>
    </row>
    <row r="5139" spans="1:6">
      <c r="A5139" t="s">
        <v>320</v>
      </c>
      <c r="B5139">
        <v>1815</v>
      </c>
      <c r="C5139" t="s">
        <v>331</v>
      </c>
      <c r="D5139">
        <v>2016</v>
      </c>
      <c r="E5139" t="s">
        <v>745</v>
      </c>
      <c r="F5139" s="2">
        <v>10617.608264295601</v>
      </c>
    </row>
    <row r="5140" spans="1:6">
      <c r="A5140" t="s">
        <v>320</v>
      </c>
      <c r="B5140">
        <v>1815</v>
      </c>
      <c r="C5140" t="s">
        <v>331</v>
      </c>
      <c r="D5140">
        <v>2017</v>
      </c>
      <c r="E5140" t="s">
        <v>743</v>
      </c>
      <c r="F5140" s="2">
        <v>0</v>
      </c>
    </row>
    <row r="5141" spans="1:6">
      <c r="A5141" t="s">
        <v>320</v>
      </c>
      <c r="B5141">
        <v>1815</v>
      </c>
      <c r="C5141" t="s">
        <v>331</v>
      </c>
      <c r="D5141">
        <v>2018</v>
      </c>
      <c r="E5141" t="s">
        <v>738</v>
      </c>
      <c r="F5141" s="2">
        <v>0</v>
      </c>
    </row>
    <row r="5142" spans="1:6">
      <c r="A5142" t="s">
        <v>320</v>
      </c>
      <c r="B5142">
        <v>1815</v>
      </c>
      <c r="C5142" t="s">
        <v>331</v>
      </c>
      <c r="D5142">
        <v>2018</v>
      </c>
      <c r="E5142" t="s">
        <v>739</v>
      </c>
      <c r="F5142" s="2">
        <v>8981.31342027541</v>
      </c>
    </row>
    <row r="5143" spans="1:6">
      <c r="A5143" t="s">
        <v>320</v>
      </c>
      <c r="B5143">
        <v>1815</v>
      </c>
      <c r="C5143" t="s">
        <v>331</v>
      </c>
      <c r="D5143">
        <v>2018</v>
      </c>
      <c r="E5143" t="s">
        <v>741</v>
      </c>
      <c r="F5143" s="2">
        <v>736.08759852533899</v>
      </c>
    </row>
    <row r="5144" spans="1:6">
      <c r="A5144" t="s">
        <v>320</v>
      </c>
      <c r="B5144">
        <v>1815</v>
      </c>
      <c r="C5144" t="s">
        <v>331</v>
      </c>
      <c r="D5144">
        <v>2019</v>
      </c>
      <c r="E5144" t="s">
        <v>736</v>
      </c>
      <c r="F5144" s="2">
        <v>367.88740295900197</v>
      </c>
    </row>
    <row r="5145" spans="1:6">
      <c r="A5145" t="s">
        <v>320</v>
      </c>
      <c r="B5145">
        <v>1815</v>
      </c>
      <c r="C5145" t="s">
        <v>331</v>
      </c>
      <c r="D5145">
        <v>2019</v>
      </c>
      <c r="E5145" t="s">
        <v>737</v>
      </c>
      <c r="F5145" s="2">
        <v>156.22778803393601</v>
      </c>
    </row>
    <row r="5146" spans="1:6">
      <c r="A5146" t="s">
        <v>320</v>
      </c>
      <c r="B5146">
        <v>1815</v>
      </c>
      <c r="C5146" t="s">
        <v>331</v>
      </c>
      <c r="D5146">
        <v>2019</v>
      </c>
      <c r="E5146" t="s">
        <v>744</v>
      </c>
      <c r="F5146" s="2">
        <v>0</v>
      </c>
    </row>
    <row r="5147" spans="1:6">
      <c r="A5147" t="s">
        <v>320</v>
      </c>
      <c r="B5147">
        <v>1815</v>
      </c>
      <c r="C5147" t="s">
        <v>331</v>
      </c>
      <c r="D5147">
        <v>2019</v>
      </c>
      <c r="E5147" t="s">
        <v>740</v>
      </c>
      <c r="F5147" s="2">
        <v>110.546674966648</v>
      </c>
    </row>
    <row r="5148" spans="1:6">
      <c r="A5148" t="s">
        <v>320</v>
      </c>
      <c r="B5148">
        <v>1815</v>
      </c>
      <c r="C5148" t="s">
        <v>331</v>
      </c>
      <c r="D5148">
        <v>2019</v>
      </c>
      <c r="E5148" t="s">
        <v>745</v>
      </c>
      <c r="F5148" s="2">
        <v>11152.5000205346</v>
      </c>
    </row>
    <row r="5149" spans="1:6">
      <c r="A5149" t="s">
        <v>320</v>
      </c>
      <c r="B5149">
        <v>1815</v>
      </c>
      <c r="C5149" t="s">
        <v>331</v>
      </c>
      <c r="D5149">
        <v>2020</v>
      </c>
      <c r="E5149" t="s">
        <v>743</v>
      </c>
      <c r="F5149" s="2">
        <v>0</v>
      </c>
    </row>
    <row r="5150" spans="1:6">
      <c r="A5150" t="s">
        <v>320</v>
      </c>
      <c r="B5150">
        <v>1815</v>
      </c>
      <c r="C5150" t="s">
        <v>331</v>
      </c>
      <c r="D5150">
        <v>2021</v>
      </c>
      <c r="E5150" t="s">
        <v>742</v>
      </c>
      <c r="F5150" s="2">
        <v>678.96472443152595</v>
      </c>
    </row>
    <row r="5151" spans="1:6">
      <c r="A5151" t="s">
        <v>320</v>
      </c>
      <c r="B5151">
        <v>1815</v>
      </c>
      <c r="C5151" t="s">
        <v>331</v>
      </c>
      <c r="D5151">
        <v>2021</v>
      </c>
      <c r="E5151" t="s">
        <v>741</v>
      </c>
      <c r="F5151" s="2">
        <v>715.70667328384604</v>
      </c>
    </row>
    <row r="5152" spans="1:6">
      <c r="A5152" t="s">
        <v>320</v>
      </c>
      <c r="B5152">
        <v>1815</v>
      </c>
      <c r="C5152" t="s">
        <v>331</v>
      </c>
      <c r="D5152">
        <v>2022</v>
      </c>
      <c r="E5152" t="s">
        <v>736</v>
      </c>
      <c r="F5152" s="2">
        <v>120.89067827031</v>
      </c>
    </row>
    <row r="5153" spans="1:6">
      <c r="A5153" t="s">
        <v>320</v>
      </c>
      <c r="B5153">
        <v>1815</v>
      </c>
      <c r="C5153" t="s">
        <v>331</v>
      </c>
      <c r="D5153">
        <v>2022</v>
      </c>
      <c r="E5153" t="s">
        <v>737</v>
      </c>
      <c r="F5153" s="2">
        <v>132.757078781758</v>
      </c>
    </row>
    <row r="5154" spans="1:6">
      <c r="A5154" t="s">
        <v>320</v>
      </c>
      <c r="B5154">
        <v>1815</v>
      </c>
      <c r="C5154" t="s">
        <v>331</v>
      </c>
      <c r="D5154">
        <v>2022</v>
      </c>
      <c r="E5154" t="s">
        <v>740</v>
      </c>
      <c r="F5154" s="2">
        <v>91.844248702743798</v>
      </c>
    </row>
    <row r="5155" spans="1:6">
      <c r="A5155" t="s">
        <v>320</v>
      </c>
      <c r="B5155">
        <v>1815</v>
      </c>
      <c r="C5155" t="s">
        <v>331</v>
      </c>
      <c r="D5155">
        <v>2022</v>
      </c>
      <c r="E5155" t="s">
        <v>745</v>
      </c>
      <c r="F5155" s="2">
        <v>11089.6621160547</v>
      </c>
    </row>
    <row r="5156" spans="1:6">
      <c r="A5156" t="s">
        <v>320</v>
      </c>
      <c r="B5156">
        <v>1815</v>
      </c>
      <c r="C5156" t="s">
        <v>331</v>
      </c>
      <c r="D5156">
        <v>2023</v>
      </c>
      <c r="E5156" t="s">
        <v>743</v>
      </c>
      <c r="F5156" s="2">
        <v>0</v>
      </c>
    </row>
    <row r="5157" spans="1:6">
      <c r="A5157" t="s">
        <v>320</v>
      </c>
      <c r="B5157">
        <v>1815</v>
      </c>
      <c r="C5157" t="s">
        <v>331</v>
      </c>
      <c r="D5157">
        <v>2024</v>
      </c>
      <c r="E5157" t="s">
        <v>742</v>
      </c>
      <c r="F5157" s="2">
        <v>683.94883686235801</v>
      </c>
    </row>
    <row r="5158" spans="1:6">
      <c r="A5158" t="s">
        <v>320</v>
      </c>
      <c r="B5158">
        <v>1816</v>
      </c>
      <c r="C5158" t="s">
        <v>333</v>
      </c>
      <c r="D5158">
        <v>2009</v>
      </c>
      <c r="E5158" t="s">
        <v>736</v>
      </c>
      <c r="F5158" s="2">
        <v>155.535149552354</v>
      </c>
    </row>
    <row r="5159" spans="1:6">
      <c r="A5159" t="s">
        <v>320</v>
      </c>
      <c r="B5159">
        <v>1816</v>
      </c>
      <c r="C5159" t="s">
        <v>333</v>
      </c>
      <c r="D5159">
        <v>2009</v>
      </c>
      <c r="E5159" t="s">
        <v>737</v>
      </c>
      <c r="F5159" s="2">
        <v>44.5156139893977</v>
      </c>
    </row>
    <row r="5160" spans="1:6">
      <c r="A5160" t="s">
        <v>320</v>
      </c>
      <c r="B5160">
        <v>1816</v>
      </c>
      <c r="C5160" t="s">
        <v>333</v>
      </c>
      <c r="D5160">
        <v>2009</v>
      </c>
      <c r="E5160" t="s">
        <v>738</v>
      </c>
      <c r="F5160" s="2">
        <v>0</v>
      </c>
    </row>
    <row r="5161" spans="1:6">
      <c r="A5161" t="s">
        <v>320</v>
      </c>
      <c r="B5161">
        <v>1816</v>
      </c>
      <c r="C5161" t="s">
        <v>333</v>
      </c>
      <c r="D5161">
        <v>2009</v>
      </c>
      <c r="E5161" t="s">
        <v>739</v>
      </c>
      <c r="F5161" s="2">
        <v>5044.4510407913003</v>
      </c>
    </row>
    <row r="5162" spans="1:6">
      <c r="A5162" t="s">
        <v>320</v>
      </c>
      <c r="B5162">
        <v>1816</v>
      </c>
      <c r="C5162" t="s">
        <v>333</v>
      </c>
      <c r="D5162">
        <v>2009</v>
      </c>
      <c r="E5162" t="s">
        <v>740</v>
      </c>
      <c r="F5162" s="2">
        <v>94.343760520924306</v>
      </c>
    </row>
    <row r="5163" spans="1:6">
      <c r="A5163" t="s">
        <v>320</v>
      </c>
      <c r="B5163">
        <v>1816</v>
      </c>
      <c r="C5163" t="s">
        <v>333</v>
      </c>
      <c r="D5163">
        <v>2011</v>
      </c>
      <c r="E5163" t="s">
        <v>742</v>
      </c>
      <c r="F5163" s="2">
        <v>324.121090660108</v>
      </c>
    </row>
    <row r="5164" spans="1:6">
      <c r="A5164" t="s">
        <v>320</v>
      </c>
      <c r="B5164">
        <v>1816</v>
      </c>
      <c r="C5164" t="s">
        <v>333</v>
      </c>
      <c r="D5164">
        <v>2011</v>
      </c>
      <c r="E5164" t="s">
        <v>743</v>
      </c>
      <c r="F5164" s="2">
        <v>0</v>
      </c>
    </row>
    <row r="5165" spans="1:6">
      <c r="A5165" t="s">
        <v>320</v>
      </c>
      <c r="B5165">
        <v>1816</v>
      </c>
      <c r="C5165" t="s">
        <v>333</v>
      </c>
      <c r="D5165">
        <v>2013</v>
      </c>
      <c r="E5165" t="s">
        <v>744</v>
      </c>
      <c r="F5165" s="2">
        <v>0</v>
      </c>
    </row>
    <row r="5166" spans="1:6">
      <c r="A5166" t="s">
        <v>320</v>
      </c>
      <c r="B5166">
        <v>1816</v>
      </c>
      <c r="C5166" t="s">
        <v>333</v>
      </c>
      <c r="D5166">
        <v>2013</v>
      </c>
      <c r="E5166" t="s">
        <v>745</v>
      </c>
      <c r="F5166" s="2">
        <v>6263.5814738504396</v>
      </c>
    </row>
    <row r="5167" spans="1:6">
      <c r="A5167" t="s">
        <v>320</v>
      </c>
      <c r="B5167">
        <v>1816</v>
      </c>
      <c r="C5167" t="s">
        <v>333</v>
      </c>
      <c r="D5167">
        <v>2015</v>
      </c>
      <c r="E5167" t="s">
        <v>738</v>
      </c>
      <c r="F5167" s="2">
        <v>0</v>
      </c>
    </row>
    <row r="5168" spans="1:6">
      <c r="A5168" t="s">
        <v>320</v>
      </c>
      <c r="B5168">
        <v>1816</v>
      </c>
      <c r="C5168" t="s">
        <v>333</v>
      </c>
      <c r="D5168">
        <v>2015</v>
      </c>
      <c r="E5168" t="s">
        <v>739</v>
      </c>
      <c r="F5168" s="2">
        <v>5032.8916442497002</v>
      </c>
    </row>
    <row r="5169" spans="1:6">
      <c r="A5169" t="s">
        <v>320</v>
      </c>
      <c r="B5169">
        <v>1816</v>
      </c>
      <c r="C5169" t="s">
        <v>333</v>
      </c>
      <c r="D5169">
        <v>2015</v>
      </c>
      <c r="E5169" t="s">
        <v>741</v>
      </c>
      <c r="F5169" s="2">
        <v>422.66597782206401</v>
      </c>
    </row>
    <row r="5170" spans="1:6">
      <c r="A5170" t="s">
        <v>320</v>
      </c>
      <c r="B5170">
        <v>1816</v>
      </c>
      <c r="C5170" t="s">
        <v>333</v>
      </c>
      <c r="D5170">
        <v>2016</v>
      </c>
      <c r="E5170" t="s">
        <v>736</v>
      </c>
      <c r="F5170" s="2">
        <v>124.590418467101</v>
      </c>
    </row>
    <row r="5171" spans="1:6">
      <c r="A5171" t="s">
        <v>320</v>
      </c>
      <c r="B5171">
        <v>1816</v>
      </c>
      <c r="C5171" t="s">
        <v>333</v>
      </c>
      <c r="D5171">
        <v>2016</v>
      </c>
      <c r="E5171" t="s">
        <v>737</v>
      </c>
      <c r="F5171" s="2">
        <v>55.135912993503403</v>
      </c>
    </row>
    <row r="5172" spans="1:6">
      <c r="A5172" t="s">
        <v>320</v>
      </c>
      <c r="B5172">
        <v>1816</v>
      </c>
      <c r="C5172" t="s">
        <v>333</v>
      </c>
      <c r="D5172">
        <v>2016</v>
      </c>
      <c r="E5172" t="s">
        <v>744</v>
      </c>
      <c r="F5172" s="2">
        <v>0</v>
      </c>
    </row>
    <row r="5173" spans="1:6">
      <c r="A5173" t="s">
        <v>320</v>
      </c>
      <c r="B5173">
        <v>1816</v>
      </c>
      <c r="C5173" t="s">
        <v>333</v>
      </c>
      <c r="D5173">
        <v>2016</v>
      </c>
      <c r="E5173" t="s">
        <v>745</v>
      </c>
      <c r="F5173" s="2">
        <v>6263.5814738504396</v>
      </c>
    </row>
    <row r="5174" spans="1:6">
      <c r="A5174" t="s">
        <v>320</v>
      </c>
      <c r="B5174">
        <v>1816</v>
      </c>
      <c r="C5174" t="s">
        <v>333</v>
      </c>
      <c r="D5174">
        <v>2017</v>
      </c>
      <c r="E5174" t="s">
        <v>743</v>
      </c>
      <c r="F5174" s="2">
        <v>0</v>
      </c>
    </row>
    <row r="5175" spans="1:6">
      <c r="A5175" t="s">
        <v>320</v>
      </c>
      <c r="B5175">
        <v>1816</v>
      </c>
      <c r="C5175" t="s">
        <v>333</v>
      </c>
      <c r="D5175">
        <v>2018</v>
      </c>
      <c r="E5175" t="s">
        <v>742</v>
      </c>
      <c r="F5175" s="2">
        <v>421.79098105020302</v>
      </c>
    </row>
    <row r="5176" spans="1:6">
      <c r="A5176" t="s">
        <v>320</v>
      </c>
      <c r="B5176">
        <v>1816</v>
      </c>
      <c r="C5176" t="s">
        <v>333</v>
      </c>
      <c r="D5176">
        <v>2018</v>
      </c>
      <c r="E5176" t="s">
        <v>738</v>
      </c>
      <c r="F5176" s="2">
        <v>0</v>
      </c>
    </row>
    <row r="5177" spans="1:6">
      <c r="A5177" t="s">
        <v>320</v>
      </c>
      <c r="B5177">
        <v>1816</v>
      </c>
      <c r="C5177" t="s">
        <v>333</v>
      </c>
      <c r="D5177">
        <v>2018</v>
      </c>
      <c r="E5177" t="s">
        <v>739</v>
      </c>
      <c r="F5177" s="2">
        <v>4268.4229846540002</v>
      </c>
    </row>
    <row r="5178" spans="1:6">
      <c r="A5178" t="s">
        <v>320</v>
      </c>
      <c r="B5178">
        <v>1816</v>
      </c>
      <c r="C5178" t="s">
        <v>333</v>
      </c>
      <c r="D5178">
        <v>2018</v>
      </c>
      <c r="E5178" t="s">
        <v>741</v>
      </c>
      <c r="F5178" s="2">
        <v>391.93970007281501</v>
      </c>
    </row>
    <row r="5179" spans="1:6">
      <c r="A5179" t="s">
        <v>320</v>
      </c>
      <c r="B5179">
        <v>1816</v>
      </c>
      <c r="C5179" t="s">
        <v>333</v>
      </c>
      <c r="D5179">
        <v>2019</v>
      </c>
      <c r="E5179" t="s">
        <v>736</v>
      </c>
      <c r="F5179" s="2">
        <v>112.08916717005501</v>
      </c>
    </row>
    <row r="5180" spans="1:6">
      <c r="A5180" t="s">
        <v>320</v>
      </c>
      <c r="B5180">
        <v>1816</v>
      </c>
      <c r="C5180" t="s">
        <v>333</v>
      </c>
      <c r="D5180">
        <v>2019</v>
      </c>
      <c r="E5180" t="s">
        <v>737</v>
      </c>
      <c r="F5180" s="2">
        <v>56.699451393435403</v>
      </c>
    </row>
    <row r="5181" spans="1:6">
      <c r="A5181" t="s">
        <v>320</v>
      </c>
      <c r="B5181">
        <v>1816</v>
      </c>
      <c r="C5181" t="s">
        <v>333</v>
      </c>
      <c r="D5181">
        <v>2019</v>
      </c>
      <c r="E5181" t="s">
        <v>744</v>
      </c>
      <c r="F5181" s="2">
        <v>0</v>
      </c>
    </row>
    <row r="5182" spans="1:6">
      <c r="A5182" t="s">
        <v>320</v>
      </c>
      <c r="B5182">
        <v>1816</v>
      </c>
      <c r="C5182" t="s">
        <v>333</v>
      </c>
      <c r="D5182">
        <v>2019</v>
      </c>
      <c r="E5182" t="s">
        <v>740</v>
      </c>
      <c r="F5182" s="2">
        <v>55.595531296204598</v>
      </c>
    </row>
    <row r="5183" spans="1:6">
      <c r="A5183" t="s">
        <v>320</v>
      </c>
      <c r="B5183">
        <v>1816</v>
      </c>
      <c r="C5183" t="s">
        <v>333</v>
      </c>
      <c r="D5183">
        <v>2019</v>
      </c>
      <c r="E5183" t="s">
        <v>745</v>
      </c>
      <c r="F5183" s="2">
        <v>5679.99668428927</v>
      </c>
    </row>
    <row r="5184" spans="1:6">
      <c r="A5184" t="s">
        <v>320</v>
      </c>
      <c r="B5184">
        <v>1816</v>
      </c>
      <c r="C5184" t="s">
        <v>333</v>
      </c>
      <c r="D5184">
        <v>2020</v>
      </c>
      <c r="E5184" t="s">
        <v>743</v>
      </c>
      <c r="F5184" s="2">
        <v>0</v>
      </c>
    </row>
    <row r="5185" spans="1:6">
      <c r="A5185" t="s">
        <v>320</v>
      </c>
      <c r="B5185">
        <v>1816</v>
      </c>
      <c r="C5185" t="s">
        <v>333</v>
      </c>
      <c r="D5185">
        <v>2021</v>
      </c>
      <c r="E5185" t="s">
        <v>742</v>
      </c>
      <c r="F5185" s="2">
        <v>329.381388322992</v>
      </c>
    </row>
    <row r="5186" spans="1:6">
      <c r="A5186" t="s">
        <v>320</v>
      </c>
      <c r="B5186">
        <v>1816</v>
      </c>
      <c r="C5186" t="s">
        <v>333</v>
      </c>
      <c r="D5186">
        <v>2022</v>
      </c>
      <c r="E5186" t="s">
        <v>736</v>
      </c>
      <c r="F5186" s="2">
        <v>104.849353312226</v>
      </c>
    </row>
    <row r="5187" spans="1:6">
      <c r="A5187" t="s">
        <v>320</v>
      </c>
      <c r="B5187">
        <v>1816</v>
      </c>
      <c r="C5187" t="s">
        <v>333</v>
      </c>
      <c r="D5187">
        <v>2022</v>
      </c>
      <c r="E5187" t="s">
        <v>737</v>
      </c>
      <c r="F5187" s="2">
        <v>48.904909247323602</v>
      </c>
    </row>
    <row r="5188" spans="1:6">
      <c r="A5188" t="s">
        <v>320</v>
      </c>
      <c r="B5188">
        <v>1816</v>
      </c>
      <c r="C5188" t="s">
        <v>333</v>
      </c>
      <c r="D5188">
        <v>2022</v>
      </c>
      <c r="E5188" t="s">
        <v>740</v>
      </c>
      <c r="F5188" s="2">
        <v>48.910197071419297</v>
      </c>
    </row>
    <row r="5189" spans="1:6">
      <c r="A5189" t="s">
        <v>320</v>
      </c>
      <c r="B5189">
        <v>1816</v>
      </c>
      <c r="C5189" t="s">
        <v>333</v>
      </c>
      <c r="D5189">
        <v>2024</v>
      </c>
      <c r="E5189" t="s">
        <v>742</v>
      </c>
      <c r="F5189" s="2">
        <v>319.81313709586499</v>
      </c>
    </row>
    <row r="5190" spans="1:6">
      <c r="A5190" t="s">
        <v>320</v>
      </c>
      <c r="B5190">
        <v>1818</v>
      </c>
      <c r="C5190" t="s">
        <v>335</v>
      </c>
      <c r="D5190">
        <v>2009</v>
      </c>
      <c r="E5190" t="s">
        <v>742</v>
      </c>
      <c r="F5190" s="2">
        <v>509.00410215939303</v>
      </c>
    </row>
    <row r="5191" spans="1:6">
      <c r="A5191" t="s">
        <v>320</v>
      </c>
      <c r="B5191">
        <v>1818</v>
      </c>
      <c r="C5191" t="s">
        <v>335</v>
      </c>
      <c r="D5191">
        <v>2009</v>
      </c>
      <c r="E5191" t="s">
        <v>738</v>
      </c>
      <c r="F5191" s="2">
        <v>0</v>
      </c>
    </row>
    <row r="5192" spans="1:6">
      <c r="A5192" t="s">
        <v>320</v>
      </c>
      <c r="B5192">
        <v>1818</v>
      </c>
      <c r="C5192" t="s">
        <v>335</v>
      </c>
      <c r="D5192">
        <v>2009</v>
      </c>
      <c r="E5192" t="s">
        <v>743</v>
      </c>
      <c r="F5192" s="2">
        <v>0</v>
      </c>
    </row>
    <row r="5193" spans="1:6">
      <c r="A5193" t="s">
        <v>320</v>
      </c>
      <c r="B5193">
        <v>1818</v>
      </c>
      <c r="C5193" t="s">
        <v>335</v>
      </c>
      <c r="D5193">
        <v>2009</v>
      </c>
      <c r="E5193" t="s">
        <v>741</v>
      </c>
      <c r="F5193" s="2">
        <v>756.35223144683096</v>
      </c>
    </row>
    <row r="5194" spans="1:6">
      <c r="A5194" t="s">
        <v>320</v>
      </c>
      <c r="B5194">
        <v>1818</v>
      </c>
      <c r="C5194" t="s">
        <v>335</v>
      </c>
      <c r="D5194">
        <v>2011</v>
      </c>
      <c r="E5194" t="s">
        <v>737</v>
      </c>
      <c r="F5194" s="2">
        <v>675.26683978537505</v>
      </c>
    </row>
    <row r="5195" spans="1:6">
      <c r="A5195" t="s">
        <v>320</v>
      </c>
      <c r="B5195">
        <v>1818</v>
      </c>
      <c r="C5195" t="s">
        <v>335</v>
      </c>
      <c r="D5195">
        <v>2011</v>
      </c>
      <c r="E5195" t="s">
        <v>745</v>
      </c>
      <c r="F5195" s="2">
        <v>17460.5803072944</v>
      </c>
    </row>
    <row r="5196" spans="1:6">
      <c r="A5196" t="s">
        <v>320</v>
      </c>
      <c r="B5196">
        <v>1818</v>
      </c>
      <c r="C5196" t="s">
        <v>335</v>
      </c>
      <c r="D5196">
        <v>2013</v>
      </c>
      <c r="E5196" t="s">
        <v>739</v>
      </c>
      <c r="F5196" s="2">
        <v>3744.8783269792798</v>
      </c>
    </row>
    <row r="5197" spans="1:6">
      <c r="A5197" t="s">
        <v>320</v>
      </c>
      <c r="B5197">
        <v>1818</v>
      </c>
      <c r="C5197" t="s">
        <v>335</v>
      </c>
      <c r="D5197">
        <v>2015</v>
      </c>
      <c r="E5197" t="s">
        <v>743</v>
      </c>
      <c r="F5197" s="2">
        <v>0</v>
      </c>
    </row>
    <row r="5198" spans="1:6">
      <c r="A5198" t="s">
        <v>320</v>
      </c>
      <c r="B5198">
        <v>1818</v>
      </c>
      <c r="C5198" t="s">
        <v>335</v>
      </c>
      <c r="D5198">
        <v>2016</v>
      </c>
      <c r="E5198" t="s">
        <v>742</v>
      </c>
      <c r="F5198" s="2">
        <v>633.54060366591898</v>
      </c>
    </row>
    <row r="5199" spans="1:6">
      <c r="A5199" t="s">
        <v>320</v>
      </c>
      <c r="B5199">
        <v>1818</v>
      </c>
      <c r="C5199" t="s">
        <v>335</v>
      </c>
      <c r="D5199">
        <v>2016</v>
      </c>
      <c r="E5199" t="s">
        <v>738</v>
      </c>
      <c r="F5199" s="2">
        <v>0</v>
      </c>
    </row>
    <row r="5200" spans="1:6">
      <c r="A5200" t="s">
        <v>320</v>
      </c>
      <c r="B5200">
        <v>1818</v>
      </c>
      <c r="C5200" t="s">
        <v>335</v>
      </c>
      <c r="D5200">
        <v>2017</v>
      </c>
      <c r="E5200" t="s">
        <v>736</v>
      </c>
      <c r="F5200" s="2">
        <v>1096.39107373926</v>
      </c>
    </row>
    <row r="5201" spans="1:6">
      <c r="A5201" t="s">
        <v>320</v>
      </c>
      <c r="B5201">
        <v>1818</v>
      </c>
      <c r="C5201" t="s">
        <v>335</v>
      </c>
      <c r="D5201">
        <v>2017</v>
      </c>
      <c r="E5201" t="s">
        <v>737</v>
      </c>
      <c r="F5201" s="2">
        <v>465.02204682884798</v>
      </c>
    </row>
    <row r="5202" spans="1:6">
      <c r="A5202" t="s">
        <v>320</v>
      </c>
      <c r="B5202">
        <v>1818</v>
      </c>
      <c r="C5202" t="s">
        <v>335</v>
      </c>
      <c r="D5202">
        <v>2017</v>
      </c>
      <c r="E5202" t="s">
        <v>744</v>
      </c>
      <c r="F5202" s="2">
        <v>0</v>
      </c>
    </row>
    <row r="5203" spans="1:6">
      <c r="A5203" t="s">
        <v>320</v>
      </c>
      <c r="B5203">
        <v>1818</v>
      </c>
      <c r="C5203" t="s">
        <v>335</v>
      </c>
      <c r="D5203">
        <v>2017</v>
      </c>
      <c r="E5203" t="s">
        <v>740</v>
      </c>
      <c r="F5203" s="2">
        <v>155.67093823697601</v>
      </c>
    </row>
    <row r="5204" spans="1:6">
      <c r="A5204" t="s">
        <v>320</v>
      </c>
      <c r="B5204">
        <v>1818</v>
      </c>
      <c r="C5204" t="s">
        <v>335</v>
      </c>
      <c r="D5204">
        <v>2017</v>
      </c>
      <c r="E5204" t="s">
        <v>745</v>
      </c>
      <c r="F5204" s="2">
        <v>17075.658580294799</v>
      </c>
    </row>
    <row r="5205" spans="1:6">
      <c r="A5205" t="s">
        <v>320</v>
      </c>
      <c r="B5205">
        <v>1818</v>
      </c>
      <c r="C5205" t="s">
        <v>335</v>
      </c>
      <c r="D5205">
        <v>2018</v>
      </c>
      <c r="E5205" t="s">
        <v>743</v>
      </c>
      <c r="F5205" s="2">
        <v>0</v>
      </c>
    </row>
    <row r="5206" spans="1:6">
      <c r="A5206" t="s">
        <v>320</v>
      </c>
      <c r="B5206">
        <v>1818</v>
      </c>
      <c r="C5206" t="s">
        <v>335</v>
      </c>
      <c r="D5206">
        <v>2019</v>
      </c>
      <c r="E5206" t="s">
        <v>742</v>
      </c>
      <c r="F5206" s="2">
        <v>513.84268027450798</v>
      </c>
    </row>
    <row r="5207" spans="1:6">
      <c r="A5207" t="s">
        <v>320</v>
      </c>
      <c r="B5207">
        <v>1818</v>
      </c>
      <c r="C5207" t="s">
        <v>335</v>
      </c>
      <c r="D5207">
        <v>2019</v>
      </c>
      <c r="E5207" t="s">
        <v>738</v>
      </c>
      <c r="F5207" s="2">
        <v>0</v>
      </c>
    </row>
    <row r="5208" spans="1:6">
      <c r="A5208" t="s">
        <v>320</v>
      </c>
      <c r="B5208">
        <v>1818</v>
      </c>
      <c r="C5208" t="s">
        <v>335</v>
      </c>
      <c r="D5208">
        <v>2019</v>
      </c>
      <c r="E5208" t="s">
        <v>741</v>
      </c>
      <c r="F5208" s="2">
        <v>625.31203836653901</v>
      </c>
    </row>
    <row r="5209" spans="1:6">
      <c r="A5209" t="s">
        <v>320</v>
      </c>
      <c r="B5209">
        <v>1818</v>
      </c>
      <c r="C5209" t="s">
        <v>335</v>
      </c>
      <c r="D5209">
        <v>2020</v>
      </c>
      <c r="E5209" t="s">
        <v>736</v>
      </c>
      <c r="F5209" s="2">
        <v>983.04482238209403</v>
      </c>
    </row>
    <row r="5210" spans="1:6">
      <c r="A5210" t="s">
        <v>320</v>
      </c>
      <c r="B5210">
        <v>1818</v>
      </c>
      <c r="C5210" t="s">
        <v>335</v>
      </c>
      <c r="D5210">
        <v>2020</v>
      </c>
      <c r="E5210" t="s">
        <v>737</v>
      </c>
      <c r="F5210" s="2">
        <v>359.42365616486597</v>
      </c>
    </row>
    <row r="5211" spans="1:6">
      <c r="A5211" t="s">
        <v>320</v>
      </c>
      <c r="B5211">
        <v>1818</v>
      </c>
      <c r="C5211" t="s">
        <v>335</v>
      </c>
      <c r="D5211">
        <v>2020</v>
      </c>
      <c r="E5211" t="s">
        <v>744</v>
      </c>
      <c r="F5211" s="2">
        <v>0</v>
      </c>
    </row>
    <row r="5212" spans="1:6">
      <c r="A5212" t="s">
        <v>320</v>
      </c>
      <c r="B5212">
        <v>1818</v>
      </c>
      <c r="C5212" t="s">
        <v>335</v>
      </c>
      <c r="D5212">
        <v>2020</v>
      </c>
      <c r="E5212" t="s">
        <v>739</v>
      </c>
      <c r="F5212" s="2">
        <v>3846.55722363117</v>
      </c>
    </row>
    <row r="5213" spans="1:6">
      <c r="A5213" t="s">
        <v>320</v>
      </c>
      <c r="B5213">
        <v>1818</v>
      </c>
      <c r="C5213" t="s">
        <v>335</v>
      </c>
      <c r="D5213">
        <v>2020</v>
      </c>
      <c r="E5213" t="s">
        <v>740</v>
      </c>
      <c r="F5213" s="2">
        <v>109.157003825072</v>
      </c>
    </row>
    <row r="5214" spans="1:6">
      <c r="A5214" t="s">
        <v>320</v>
      </c>
      <c r="B5214">
        <v>1818</v>
      </c>
      <c r="C5214" t="s">
        <v>335</v>
      </c>
      <c r="D5214">
        <v>2022</v>
      </c>
      <c r="E5214" t="s">
        <v>742</v>
      </c>
      <c r="F5214" s="2">
        <v>520.86597611128502</v>
      </c>
    </row>
    <row r="5215" spans="1:6">
      <c r="A5215" t="s">
        <v>320</v>
      </c>
      <c r="B5215">
        <v>1818</v>
      </c>
      <c r="C5215" t="s">
        <v>335</v>
      </c>
      <c r="D5215">
        <v>2022</v>
      </c>
      <c r="E5215" t="s">
        <v>738</v>
      </c>
      <c r="F5215" s="2">
        <v>0</v>
      </c>
    </row>
    <row r="5216" spans="1:6">
      <c r="A5216" t="s">
        <v>320</v>
      </c>
      <c r="B5216">
        <v>1818</v>
      </c>
      <c r="C5216" t="s">
        <v>335</v>
      </c>
      <c r="D5216">
        <v>2022</v>
      </c>
      <c r="E5216" t="s">
        <v>741</v>
      </c>
      <c r="F5216" s="2">
        <v>599.76600755129596</v>
      </c>
    </row>
    <row r="5217" spans="1:6">
      <c r="A5217" t="s">
        <v>320</v>
      </c>
      <c r="B5217">
        <v>1818</v>
      </c>
      <c r="C5217" t="s">
        <v>335</v>
      </c>
      <c r="D5217">
        <v>2023</v>
      </c>
      <c r="E5217" t="s">
        <v>744</v>
      </c>
      <c r="F5217" s="2">
        <v>0</v>
      </c>
    </row>
    <row r="5218" spans="1:6">
      <c r="A5218" t="s">
        <v>320</v>
      </c>
      <c r="B5218">
        <v>1818</v>
      </c>
      <c r="C5218" t="s">
        <v>335</v>
      </c>
      <c r="D5218">
        <v>2023</v>
      </c>
      <c r="E5218" t="s">
        <v>739</v>
      </c>
      <c r="F5218" s="2">
        <v>3607.7077050928901</v>
      </c>
    </row>
    <row r="5219" spans="1:6">
      <c r="A5219" t="s">
        <v>320</v>
      </c>
      <c r="B5219">
        <v>1818</v>
      </c>
      <c r="C5219" t="s">
        <v>335</v>
      </c>
      <c r="D5219">
        <v>2023</v>
      </c>
      <c r="E5219" t="s">
        <v>740</v>
      </c>
      <c r="F5219" s="2">
        <v>102.891349836315</v>
      </c>
    </row>
    <row r="5220" spans="1:6">
      <c r="A5220" t="s">
        <v>320</v>
      </c>
      <c r="B5220">
        <v>1818</v>
      </c>
      <c r="C5220" t="s">
        <v>335</v>
      </c>
      <c r="D5220">
        <v>2024</v>
      </c>
      <c r="E5220" t="s">
        <v>745</v>
      </c>
      <c r="F5220" s="2">
        <v>20530.047792618101</v>
      </c>
    </row>
    <row r="5221" spans="1:6">
      <c r="A5221" t="s">
        <v>320</v>
      </c>
      <c r="B5221">
        <v>1820</v>
      </c>
      <c r="C5221" t="s">
        <v>337</v>
      </c>
      <c r="D5221">
        <v>2009</v>
      </c>
      <c r="E5221" t="s">
        <v>742</v>
      </c>
      <c r="F5221" s="2">
        <v>5536.3882379052402</v>
      </c>
    </row>
    <row r="5222" spans="1:6">
      <c r="A5222" t="s">
        <v>320</v>
      </c>
      <c r="B5222">
        <v>1820</v>
      </c>
      <c r="C5222" t="s">
        <v>337</v>
      </c>
      <c r="D5222">
        <v>2009</v>
      </c>
      <c r="E5222" t="s">
        <v>743</v>
      </c>
      <c r="F5222" s="2">
        <v>953.87668517703696</v>
      </c>
    </row>
    <row r="5223" spans="1:6">
      <c r="A5223" t="s">
        <v>320</v>
      </c>
      <c r="B5223">
        <v>1820</v>
      </c>
      <c r="C5223" t="s">
        <v>337</v>
      </c>
      <c r="D5223">
        <v>2011</v>
      </c>
      <c r="E5223" t="s">
        <v>736</v>
      </c>
      <c r="F5223" s="2">
        <v>2477.802786751</v>
      </c>
    </row>
    <row r="5224" spans="1:6">
      <c r="A5224" t="s">
        <v>320</v>
      </c>
      <c r="B5224">
        <v>1820</v>
      </c>
      <c r="C5224" t="s">
        <v>337</v>
      </c>
      <c r="D5224">
        <v>2011</v>
      </c>
      <c r="E5224" t="s">
        <v>737</v>
      </c>
      <c r="F5224" s="2">
        <v>772.96777068949905</v>
      </c>
    </row>
    <row r="5225" spans="1:6">
      <c r="A5225" t="s">
        <v>320</v>
      </c>
      <c r="B5225">
        <v>1820</v>
      </c>
      <c r="C5225" t="s">
        <v>337</v>
      </c>
      <c r="D5225">
        <v>2011</v>
      </c>
      <c r="E5225" t="s">
        <v>744</v>
      </c>
      <c r="F5225" s="2">
        <v>1259.4779424999999</v>
      </c>
    </row>
    <row r="5226" spans="1:6">
      <c r="A5226" t="s">
        <v>320</v>
      </c>
      <c r="B5226">
        <v>1820</v>
      </c>
      <c r="C5226" t="s">
        <v>337</v>
      </c>
      <c r="D5226">
        <v>2011</v>
      </c>
      <c r="E5226" t="s">
        <v>739</v>
      </c>
      <c r="F5226" s="2">
        <v>15935.335451000399</v>
      </c>
    </row>
    <row r="5227" spans="1:6">
      <c r="A5227" t="s">
        <v>320</v>
      </c>
      <c r="B5227">
        <v>1820</v>
      </c>
      <c r="C5227" t="s">
        <v>337</v>
      </c>
      <c r="D5227">
        <v>2011</v>
      </c>
      <c r="E5227" t="s">
        <v>740</v>
      </c>
      <c r="F5227" s="2">
        <v>1094.2263832281801</v>
      </c>
    </row>
    <row r="5228" spans="1:6">
      <c r="A5228" t="s">
        <v>320</v>
      </c>
      <c r="B5228">
        <v>1820</v>
      </c>
      <c r="C5228" t="s">
        <v>337</v>
      </c>
      <c r="D5228">
        <v>2013</v>
      </c>
      <c r="E5228" t="s">
        <v>738</v>
      </c>
      <c r="F5228" s="2">
        <v>0</v>
      </c>
    </row>
    <row r="5229" spans="1:6">
      <c r="A5229" t="s">
        <v>320</v>
      </c>
      <c r="B5229">
        <v>1820</v>
      </c>
      <c r="C5229" t="s">
        <v>337</v>
      </c>
      <c r="D5229">
        <v>2013</v>
      </c>
      <c r="E5229" t="s">
        <v>741</v>
      </c>
      <c r="F5229" s="2">
        <v>5656.4554628349197</v>
      </c>
    </row>
    <row r="5230" spans="1:6">
      <c r="A5230" t="s">
        <v>320</v>
      </c>
      <c r="B5230">
        <v>1820</v>
      </c>
      <c r="C5230" t="s">
        <v>337</v>
      </c>
      <c r="D5230">
        <v>2015</v>
      </c>
      <c r="E5230" t="s">
        <v>743</v>
      </c>
      <c r="F5230" s="2">
        <v>978.005547766066</v>
      </c>
    </row>
    <row r="5231" spans="1:6">
      <c r="A5231" t="s">
        <v>320</v>
      </c>
      <c r="B5231">
        <v>1820</v>
      </c>
      <c r="C5231" t="s">
        <v>337</v>
      </c>
      <c r="D5231">
        <v>2015</v>
      </c>
      <c r="E5231" t="s">
        <v>745</v>
      </c>
      <c r="F5231" s="2">
        <v>28459.159865150399</v>
      </c>
    </row>
    <row r="5232" spans="1:6">
      <c r="A5232" t="s">
        <v>320</v>
      </c>
      <c r="B5232">
        <v>1820</v>
      </c>
      <c r="C5232" t="s">
        <v>337</v>
      </c>
      <c r="D5232">
        <v>2016</v>
      </c>
      <c r="E5232" t="s">
        <v>742</v>
      </c>
      <c r="F5232" s="2">
        <v>3372.1096602266998</v>
      </c>
    </row>
    <row r="5233" spans="1:6">
      <c r="A5233" t="s">
        <v>320</v>
      </c>
      <c r="B5233">
        <v>1820</v>
      </c>
      <c r="C5233" t="s">
        <v>337</v>
      </c>
      <c r="D5233">
        <v>2016</v>
      </c>
      <c r="E5233" t="s">
        <v>741</v>
      </c>
      <c r="F5233" s="2">
        <v>5334.3013510896899</v>
      </c>
    </row>
    <row r="5234" spans="1:6">
      <c r="A5234" t="s">
        <v>320</v>
      </c>
      <c r="B5234">
        <v>1820</v>
      </c>
      <c r="C5234" t="s">
        <v>337</v>
      </c>
      <c r="D5234">
        <v>2017</v>
      </c>
      <c r="E5234" t="s">
        <v>736</v>
      </c>
      <c r="F5234" s="2">
        <v>1934.4595112054301</v>
      </c>
    </row>
    <row r="5235" spans="1:6">
      <c r="A5235" t="s">
        <v>320</v>
      </c>
      <c r="B5235">
        <v>1820</v>
      </c>
      <c r="C5235" t="s">
        <v>337</v>
      </c>
      <c r="D5235">
        <v>2017</v>
      </c>
      <c r="E5235" t="s">
        <v>737</v>
      </c>
      <c r="F5235" s="2">
        <v>886.88055728707002</v>
      </c>
    </row>
    <row r="5236" spans="1:6">
      <c r="A5236" t="s">
        <v>320</v>
      </c>
      <c r="B5236">
        <v>1820</v>
      </c>
      <c r="C5236" t="s">
        <v>337</v>
      </c>
      <c r="D5236">
        <v>2017</v>
      </c>
      <c r="E5236" t="s">
        <v>739</v>
      </c>
      <c r="F5236" s="2">
        <v>15088.565484037999</v>
      </c>
    </row>
    <row r="5237" spans="1:6">
      <c r="A5237" t="s">
        <v>320</v>
      </c>
      <c r="B5237">
        <v>1820</v>
      </c>
      <c r="C5237" t="s">
        <v>337</v>
      </c>
      <c r="D5237">
        <v>2018</v>
      </c>
      <c r="E5237" t="s">
        <v>743</v>
      </c>
      <c r="F5237" s="2">
        <v>943.34981981518104</v>
      </c>
    </row>
    <row r="5238" spans="1:6">
      <c r="A5238" t="s">
        <v>320</v>
      </c>
      <c r="B5238">
        <v>1820</v>
      </c>
      <c r="C5238" t="s">
        <v>337</v>
      </c>
      <c r="D5238">
        <v>2018</v>
      </c>
      <c r="E5238" t="s">
        <v>740</v>
      </c>
      <c r="F5238" s="2">
        <v>554.47597762312398</v>
      </c>
    </row>
    <row r="5239" spans="1:6">
      <c r="A5239" t="s">
        <v>320</v>
      </c>
      <c r="B5239">
        <v>1820</v>
      </c>
      <c r="C5239" t="s">
        <v>337</v>
      </c>
      <c r="D5239">
        <v>2018</v>
      </c>
      <c r="E5239" t="s">
        <v>745</v>
      </c>
      <c r="F5239" s="2">
        <v>25490.294460939302</v>
      </c>
    </row>
    <row r="5240" spans="1:6">
      <c r="A5240" t="s">
        <v>320</v>
      </c>
      <c r="B5240">
        <v>1820</v>
      </c>
      <c r="C5240" t="s">
        <v>337</v>
      </c>
      <c r="D5240">
        <v>2019</v>
      </c>
      <c r="E5240" t="s">
        <v>742</v>
      </c>
      <c r="F5240" s="2">
        <v>4383.2512020714303</v>
      </c>
    </row>
    <row r="5241" spans="1:6">
      <c r="A5241" t="s">
        <v>320</v>
      </c>
      <c r="B5241">
        <v>1820</v>
      </c>
      <c r="C5241" t="s">
        <v>337</v>
      </c>
      <c r="D5241">
        <v>2020</v>
      </c>
      <c r="E5241" t="s">
        <v>736</v>
      </c>
      <c r="F5241" s="2">
        <v>1695.25882049048</v>
      </c>
    </row>
    <row r="5242" spans="1:6">
      <c r="A5242" t="s">
        <v>320</v>
      </c>
      <c r="B5242">
        <v>1820</v>
      </c>
      <c r="C5242" t="s">
        <v>337</v>
      </c>
      <c r="D5242">
        <v>2020</v>
      </c>
      <c r="E5242" t="s">
        <v>737</v>
      </c>
      <c r="F5242" s="2">
        <v>904.14045337548703</v>
      </c>
    </row>
    <row r="5243" spans="1:6">
      <c r="A5243" t="s">
        <v>320</v>
      </c>
      <c r="B5243">
        <v>1820</v>
      </c>
      <c r="C5243" t="s">
        <v>337</v>
      </c>
      <c r="D5243">
        <v>2020</v>
      </c>
      <c r="E5243" t="s">
        <v>738</v>
      </c>
      <c r="F5243" s="2">
        <v>0</v>
      </c>
    </row>
    <row r="5244" spans="1:6">
      <c r="A5244" t="s">
        <v>320</v>
      </c>
      <c r="B5244">
        <v>1820</v>
      </c>
      <c r="C5244" t="s">
        <v>337</v>
      </c>
      <c r="D5244">
        <v>2021</v>
      </c>
      <c r="E5244" t="s">
        <v>744</v>
      </c>
      <c r="F5244" s="2">
        <v>608.61591650000003</v>
      </c>
    </row>
    <row r="5245" spans="1:6">
      <c r="A5245" t="s">
        <v>320</v>
      </c>
      <c r="B5245">
        <v>1820</v>
      </c>
      <c r="C5245" t="s">
        <v>337</v>
      </c>
      <c r="D5245">
        <v>2021</v>
      </c>
      <c r="E5245" t="s">
        <v>740</v>
      </c>
      <c r="F5245" s="2">
        <v>459.73407611840702</v>
      </c>
    </row>
    <row r="5246" spans="1:6">
      <c r="A5246" t="s">
        <v>320</v>
      </c>
      <c r="B5246">
        <v>1820</v>
      </c>
      <c r="C5246" t="s">
        <v>337</v>
      </c>
      <c r="D5246">
        <v>2021</v>
      </c>
      <c r="E5246" t="s">
        <v>745</v>
      </c>
      <c r="F5246" s="2">
        <v>27648.472285279498</v>
      </c>
    </row>
    <row r="5247" spans="1:6">
      <c r="A5247" t="s">
        <v>320</v>
      </c>
      <c r="B5247">
        <v>1820</v>
      </c>
      <c r="C5247" t="s">
        <v>337</v>
      </c>
      <c r="D5247">
        <v>2022</v>
      </c>
      <c r="E5247" t="s">
        <v>742</v>
      </c>
      <c r="F5247" s="2">
        <v>2676.3519561201902</v>
      </c>
    </row>
    <row r="5248" spans="1:6">
      <c r="A5248" t="s">
        <v>320</v>
      </c>
      <c r="B5248">
        <v>1820</v>
      </c>
      <c r="C5248" t="s">
        <v>337</v>
      </c>
      <c r="D5248">
        <v>2023</v>
      </c>
      <c r="E5248" t="s">
        <v>741</v>
      </c>
      <c r="F5248" s="2">
        <v>4522.8404234394702</v>
      </c>
    </row>
    <row r="5249" spans="1:6">
      <c r="A5249" t="s">
        <v>320</v>
      </c>
      <c r="B5249">
        <v>1820</v>
      </c>
      <c r="C5249" t="s">
        <v>337</v>
      </c>
      <c r="D5249">
        <v>2024</v>
      </c>
      <c r="E5249" t="s">
        <v>744</v>
      </c>
      <c r="F5249" s="2">
        <v>239.16986249999999</v>
      </c>
    </row>
    <row r="5250" spans="1:6">
      <c r="A5250" t="s">
        <v>320</v>
      </c>
      <c r="B5250">
        <v>1820</v>
      </c>
      <c r="C5250" t="s">
        <v>337</v>
      </c>
      <c r="D5250">
        <v>2024</v>
      </c>
      <c r="E5250" t="s">
        <v>739</v>
      </c>
      <c r="F5250" s="2">
        <v>13790.342623804599</v>
      </c>
    </row>
    <row r="5251" spans="1:6">
      <c r="A5251" t="s">
        <v>320</v>
      </c>
      <c r="B5251">
        <v>1820</v>
      </c>
      <c r="C5251" t="s">
        <v>337</v>
      </c>
      <c r="D5251">
        <v>2024</v>
      </c>
      <c r="E5251" t="s">
        <v>740</v>
      </c>
      <c r="F5251" s="2">
        <v>436.59843905364897</v>
      </c>
    </row>
    <row r="5252" spans="1:6">
      <c r="A5252" t="s">
        <v>320</v>
      </c>
      <c r="B5252">
        <v>1822</v>
      </c>
      <c r="C5252" t="s">
        <v>339</v>
      </c>
      <c r="D5252">
        <v>2009</v>
      </c>
      <c r="E5252" t="s">
        <v>744</v>
      </c>
      <c r="F5252" s="2">
        <v>0</v>
      </c>
    </row>
    <row r="5253" spans="1:6">
      <c r="A5253" t="s">
        <v>320</v>
      </c>
      <c r="B5253">
        <v>1822</v>
      </c>
      <c r="C5253" t="s">
        <v>339</v>
      </c>
      <c r="D5253">
        <v>2009</v>
      </c>
      <c r="E5253" t="s">
        <v>739</v>
      </c>
      <c r="F5253" s="2">
        <v>11176.1236602226</v>
      </c>
    </row>
    <row r="5254" spans="1:6">
      <c r="A5254" t="s">
        <v>320</v>
      </c>
      <c r="B5254">
        <v>1822</v>
      </c>
      <c r="C5254" t="s">
        <v>339</v>
      </c>
      <c r="D5254">
        <v>2011</v>
      </c>
      <c r="E5254" t="s">
        <v>741</v>
      </c>
      <c r="F5254" s="2">
        <v>5312.3720015667805</v>
      </c>
    </row>
    <row r="5255" spans="1:6">
      <c r="A5255" t="s">
        <v>320</v>
      </c>
      <c r="B5255">
        <v>1822</v>
      </c>
      <c r="C5255" t="s">
        <v>339</v>
      </c>
      <c r="D5255">
        <v>2013</v>
      </c>
      <c r="E5255" t="s">
        <v>736</v>
      </c>
      <c r="F5255" s="2">
        <v>526.41857937886095</v>
      </c>
    </row>
    <row r="5256" spans="1:6">
      <c r="A5256" t="s">
        <v>320</v>
      </c>
      <c r="B5256">
        <v>1822</v>
      </c>
      <c r="C5256" t="s">
        <v>339</v>
      </c>
      <c r="D5256">
        <v>2013</v>
      </c>
      <c r="E5256" t="s">
        <v>737</v>
      </c>
      <c r="F5256" s="2">
        <v>451.22259158582</v>
      </c>
    </row>
    <row r="5257" spans="1:6">
      <c r="A5257" t="s">
        <v>320</v>
      </c>
      <c r="B5257">
        <v>1822</v>
      </c>
      <c r="C5257" t="s">
        <v>339</v>
      </c>
      <c r="D5257">
        <v>2013</v>
      </c>
      <c r="E5257" t="s">
        <v>743</v>
      </c>
      <c r="F5257" s="2">
        <v>0</v>
      </c>
    </row>
    <row r="5258" spans="1:6">
      <c r="A5258" t="s">
        <v>320</v>
      </c>
      <c r="B5258">
        <v>1822</v>
      </c>
      <c r="C5258" t="s">
        <v>339</v>
      </c>
      <c r="D5258">
        <v>2013</v>
      </c>
      <c r="E5258" t="s">
        <v>740</v>
      </c>
      <c r="F5258" s="2">
        <v>306.401586314376</v>
      </c>
    </row>
    <row r="5259" spans="1:6">
      <c r="A5259" t="s">
        <v>320</v>
      </c>
      <c r="B5259">
        <v>1822</v>
      </c>
      <c r="C5259" t="s">
        <v>339</v>
      </c>
      <c r="D5259">
        <v>2013</v>
      </c>
      <c r="E5259" t="s">
        <v>745</v>
      </c>
      <c r="F5259" s="2">
        <v>10451.874241055701</v>
      </c>
    </row>
    <row r="5260" spans="1:6">
      <c r="A5260" t="s">
        <v>320</v>
      </c>
      <c r="B5260">
        <v>1822</v>
      </c>
      <c r="C5260" t="s">
        <v>339</v>
      </c>
      <c r="D5260">
        <v>2015</v>
      </c>
      <c r="E5260" t="s">
        <v>742</v>
      </c>
      <c r="F5260" s="2">
        <v>1813.98615887085</v>
      </c>
    </row>
    <row r="5261" spans="1:6">
      <c r="A5261" t="s">
        <v>320</v>
      </c>
      <c r="B5261">
        <v>1822</v>
      </c>
      <c r="C5261" t="s">
        <v>339</v>
      </c>
      <c r="D5261">
        <v>2015</v>
      </c>
      <c r="E5261" t="s">
        <v>738</v>
      </c>
      <c r="F5261" s="2">
        <v>0</v>
      </c>
    </row>
    <row r="5262" spans="1:6">
      <c r="A5262" t="s">
        <v>320</v>
      </c>
      <c r="B5262">
        <v>1822</v>
      </c>
      <c r="C5262" t="s">
        <v>339</v>
      </c>
      <c r="D5262">
        <v>2016</v>
      </c>
      <c r="E5262" t="s">
        <v>736</v>
      </c>
      <c r="F5262" s="2">
        <v>539.03870463042495</v>
      </c>
    </row>
    <row r="5263" spans="1:6">
      <c r="A5263" t="s">
        <v>320</v>
      </c>
      <c r="B5263">
        <v>1822</v>
      </c>
      <c r="C5263" t="s">
        <v>339</v>
      </c>
      <c r="D5263">
        <v>2016</v>
      </c>
      <c r="E5263" t="s">
        <v>737</v>
      </c>
      <c r="F5263" s="2">
        <v>415.75855454149303</v>
      </c>
    </row>
    <row r="5264" spans="1:6">
      <c r="A5264" t="s">
        <v>320</v>
      </c>
      <c r="B5264">
        <v>1822</v>
      </c>
      <c r="C5264" t="s">
        <v>339</v>
      </c>
      <c r="D5264">
        <v>2016</v>
      </c>
      <c r="E5264" t="s">
        <v>744</v>
      </c>
      <c r="F5264" s="2">
        <v>0</v>
      </c>
    </row>
    <row r="5265" spans="1:6">
      <c r="A5265" t="s">
        <v>320</v>
      </c>
      <c r="B5265">
        <v>1822</v>
      </c>
      <c r="C5265" t="s">
        <v>339</v>
      </c>
      <c r="D5265">
        <v>2016</v>
      </c>
      <c r="E5265" t="s">
        <v>740</v>
      </c>
      <c r="F5265" s="2">
        <v>240.81701452419301</v>
      </c>
    </row>
    <row r="5266" spans="1:6">
      <c r="A5266" t="s">
        <v>320</v>
      </c>
      <c r="B5266">
        <v>1822</v>
      </c>
      <c r="C5266" t="s">
        <v>339</v>
      </c>
      <c r="D5266">
        <v>2016</v>
      </c>
      <c r="E5266" t="s">
        <v>745</v>
      </c>
      <c r="F5266" s="2">
        <v>10451.874241055701</v>
      </c>
    </row>
    <row r="5267" spans="1:6">
      <c r="A5267" t="s">
        <v>320</v>
      </c>
      <c r="B5267">
        <v>1822</v>
      </c>
      <c r="C5267" t="s">
        <v>339</v>
      </c>
      <c r="D5267">
        <v>2017</v>
      </c>
      <c r="E5267" t="s">
        <v>743</v>
      </c>
      <c r="F5267" s="2">
        <v>0</v>
      </c>
    </row>
    <row r="5268" spans="1:6">
      <c r="A5268" t="s">
        <v>320</v>
      </c>
      <c r="B5268">
        <v>1822</v>
      </c>
      <c r="C5268" t="s">
        <v>339</v>
      </c>
      <c r="D5268">
        <v>2018</v>
      </c>
      <c r="E5268" t="s">
        <v>742</v>
      </c>
      <c r="F5268" s="2">
        <v>2068.20736006176</v>
      </c>
    </row>
    <row r="5269" spans="1:6">
      <c r="A5269" t="s">
        <v>320</v>
      </c>
      <c r="B5269">
        <v>1822</v>
      </c>
      <c r="C5269" t="s">
        <v>339</v>
      </c>
      <c r="D5269">
        <v>2018</v>
      </c>
      <c r="E5269" t="s">
        <v>738</v>
      </c>
      <c r="F5269" s="2">
        <v>0</v>
      </c>
    </row>
    <row r="5270" spans="1:6">
      <c r="A5270" t="s">
        <v>320</v>
      </c>
      <c r="B5270">
        <v>1822</v>
      </c>
      <c r="C5270" t="s">
        <v>339</v>
      </c>
      <c r="D5270">
        <v>2018</v>
      </c>
      <c r="E5270" t="s">
        <v>741</v>
      </c>
      <c r="F5270" s="2">
        <v>4817.9312359783398</v>
      </c>
    </row>
    <row r="5271" spans="1:6">
      <c r="A5271" t="s">
        <v>320</v>
      </c>
      <c r="B5271">
        <v>1822</v>
      </c>
      <c r="C5271" t="s">
        <v>339</v>
      </c>
      <c r="D5271">
        <v>2019</v>
      </c>
      <c r="E5271" t="s">
        <v>736</v>
      </c>
      <c r="F5271" s="2">
        <v>511.85821503525398</v>
      </c>
    </row>
    <row r="5272" spans="1:6">
      <c r="A5272" t="s">
        <v>320</v>
      </c>
      <c r="B5272">
        <v>1822</v>
      </c>
      <c r="C5272" t="s">
        <v>339</v>
      </c>
      <c r="D5272">
        <v>2019</v>
      </c>
      <c r="E5272" t="s">
        <v>737</v>
      </c>
      <c r="F5272" s="2">
        <v>424.63913294934599</v>
      </c>
    </row>
    <row r="5273" spans="1:6">
      <c r="A5273" t="s">
        <v>320</v>
      </c>
      <c r="B5273">
        <v>1822</v>
      </c>
      <c r="C5273" t="s">
        <v>339</v>
      </c>
      <c r="D5273">
        <v>2019</v>
      </c>
      <c r="E5273" t="s">
        <v>744</v>
      </c>
      <c r="F5273" s="2">
        <v>0</v>
      </c>
    </row>
    <row r="5274" spans="1:6">
      <c r="A5274" t="s">
        <v>320</v>
      </c>
      <c r="B5274">
        <v>1822</v>
      </c>
      <c r="C5274" t="s">
        <v>339</v>
      </c>
      <c r="D5274">
        <v>2019</v>
      </c>
      <c r="E5274" t="s">
        <v>739</v>
      </c>
      <c r="F5274" s="2">
        <v>13251.787825604501</v>
      </c>
    </row>
    <row r="5275" spans="1:6">
      <c r="A5275" t="s">
        <v>320</v>
      </c>
      <c r="B5275">
        <v>1822</v>
      </c>
      <c r="C5275" t="s">
        <v>339</v>
      </c>
      <c r="D5275">
        <v>2019</v>
      </c>
      <c r="E5275" t="s">
        <v>740</v>
      </c>
      <c r="F5275" s="2">
        <v>192.00150948459699</v>
      </c>
    </row>
    <row r="5276" spans="1:6">
      <c r="A5276" t="s">
        <v>320</v>
      </c>
      <c r="B5276">
        <v>1822</v>
      </c>
      <c r="C5276" t="s">
        <v>339</v>
      </c>
      <c r="D5276">
        <v>2020</v>
      </c>
      <c r="E5276" t="s">
        <v>743</v>
      </c>
      <c r="F5276" s="2">
        <v>0</v>
      </c>
    </row>
    <row r="5277" spans="1:6">
      <c r="A5277" t="s">
        <v>320</v>
      </c>
      <c r="B5277">
        <v>1822</v>
      </c>
      <c r="C5277" t="s">
        <v>339</v>
      </c>
      <c r="D5277">
        <v>2020</v>
      </c>
      <c r="E5277" t="s">
        <v>745</v>
      </c>
      <c r="F5277" s="2">
        <v>9399.0372582628497</v>
      </c>
    </row>
    <row r="5278" spans="1:6">
      <c r="A5278" t="s">
        <v>320</v>
      </c>
      <c r="B5278">
        <v>1822</v>
      </c>
      <c r="C5278" t="s">
        <v>339</v>
      </c>
      <c r="D5278">
        <v>2021</v>
      </c>
      <c r="E5278" t="s">
        <v>742</v>
      </c>
      <c r="F5278" s="2">
        <v>1852.4858272300901</v>
      </c>
    </row>
    <row r="5279" spans="1:6">
      <c r="A5279" t="s">
        <v>320</v>
      </c>
      <c r="B5279">
        <v>1822</v>
      </c>
      <c r="C5279" t="s">
        <v>339</v>
      </c>
      <c r="D5279">
        <v>2021</v>
      </c>
      <c r="E5279" t="s">
        <v>738</v>
      </c>
      <c r="F5279" s="2">
        <v>0</v>
      </c>
    </row>
    <row r="5280" spans="1:6">
      <c r="A5280" t="s">
        <v>320</v>
      </c>
      <c r="B5280">
        <v>1822</v>
      </c>
      <c r="C5280" t="s">
        <v>339</v>
      </c>
      <c r="D5280">
        <v>2021</v>
      </c>
      <c r="E5280" t="s">
        <v>741</v>
      </c>
      <c r="F5280" s="2">
        <v>4637.7044955098499</v>
      </c>
    </row>
    <row r="5281" spans="1:6">
      <c r="A5281" t="s">
        <v>320</v>
      </c>
      <c r="B5281">
        <v>1822</v>
      </c>
      <c r="C5281" t="s">
        <v>339</v>
      </c>
      <c r="D5281">
        <v>2022</v>
      </c>
      <c r="E5281" t="s">
        <v>744</v>
      </c>
      <c r="F5281" s="2">
        <v>0</v>
      </c>
    </row>
    <row r="5282" spans="1:6">
      <c r="A5282" t="s">
        <v>320</v>
      </c>
      <c r="B5282">
        <v>1822</v>
      </c>
      <c r="C5282" t="s">
        <v>339</v>
      </c>
      <c r="D5282">
        <v>2022</v>
      </c>
      <c r="E5282" t="s">
        <v>739</v>
      </c>
      <c r="F5282" s="2">
        <v>12858.4757430357</v>
      </c>
    </row>
    <row r="5283" spans="1:6">
      <c r="A5283" t="s">
        <v>320</v>
      </c>
      <c r="B5283">
        <v>1822</v>
      </c>
      <c r="C5283" t="s">
        <v>339</v>
      </c>
      <c r="D5283">
        <v>2022</v>
      </c>
      <c r="E5283" t="s">
        <v>740</v>
      </c>
      <c r="F5283" s="2">
        <v>160.81174529922799</v>
      </c>
    </row>
    <row r="5284" spans="1:6">
      <c r="A5284" t="s">
        <v>320</v>
      </c>
      <c r="B5284">
        <v>1822</v>
      </c>
      <c r="C5284" t="s">
        <v>339</v>
      </c>
      <c r="D5284">
        <v>2023</v>
      </c>
      <c r="E5284" t="s">
        <v>743</v>
      </c>
      <c r="F5284" s="2">
        <v>0</v>
      </c>
    </row>
    <row r="5285" spans="1:6">
      <c r="A5285" t="s">
        <v>320</v>
      </c>
      <c r="B5285">
        <v>1822</v>
      </c>
      <c r="C5285" t="s">
        <v>339</v>
      </c>
      <c r="D5285">
        <v>2023</v>
      </c>
      <c r="E5285" t="s">
        <v>745</v>
      </c>
      <c r="F5285" s="2">
        <v>12744.276878795699</v>
      </c>
    </row>
    <row r="5286" spans="1:6">
      <c r="A5286" t="s">
        <v>320</v>
      </c>
      <c r="B5286">
        <v>1822</v>
      </c>
      <c r="C5286" t="s">
        <v>339</v>
      </c>
      <c r="D5286">
        <v>2024</v>
      </c>
      <c r="E5286" t="s">
        <v>741</v>
      </c>
      <c r="F5286" s="2">
        <v>4373.2867650574499</v>
      </c>
    </row>
    <row r="5287" spans="1:6">
      <c r="A5287" t="s">
        <v>320</v>
      </c>
      <c r="B5287">
        <v>1824</v>
      </c>
      <c r="C5287" t="s">
        <v>341</v>
      </c>
      <c r="D5287">
        <v>2009</v>
      </c>
      <c r="E5287" t="s">
        <v>743</v>
      </c>
      <c r="F5287" s="2">
        <v>851.64023762782995</v>
      </c>
    </row>
    <row r="5288" spans="1:6">
      <c r="A5288" t="s">
        <v>320</v>
      </c>
      <c r="B5288">
        <v>1824</v>
      </c>
      <c r="C5288" t="s">
        <v>341</v>
      </c>
      <c r="D5288">
        <v>2011</v>
      </c>
      <c r="E5288" t="s">
        <v>736</v>
      </c>
      <c r="F5288" s="2">
        <v>11846.778269918101</v>
      </c>
    </row>
    <row r="5289" spans="1:6">
      <c r="A5289" t="s">
        <v>320</v>
      </c>
      <c r="B5289">
        <v>1824</v>
      </c>
      <c r="C5289" t="s">
        <v>341</v>
      </c>
      <c r="D5289">
        <v>2011</v>
      </c>
      <c r="E5289" t="s">
        <v>737</v>
      </c>
      <c r="F5289" s="2">
        <v>2065.2344037140401</v>
      </c>
    </row>
    <row r="5290" spans="1:6">
      <c r="A5290" t="s">
        <v>320</v>
      </c>
      <c r="B5290">
        <v>1824</v>
      </c>
      <c r="C5290" t="s">
        <v>341</v>
      </c>
      <c r="D5290">
        <v>2011</v>
      </c>
      <c r="E5290" t="s">
        <v>744</v>
      </c>
      <c r="F5290" s="2">
        <v>398656.56312740501</v>
      </c>
    </row>
    <row r="5291" spans="1:6">
      <c r="A5291" t="s">
        <v>320</v>
      </c>
      <c r="B5291">
        <v>1824</v>
      </c>
      <c r="C5291" t="s">
        <v>341</v>
      </c>
      <c r="D5291">
        <v>2011</v>
      </c>
      <c r="E5291" t="s">
        <v>745</v>
      </c>
      <c r="F5291" s="2">
        <v>10570.2713259919</v>
      </c>
    </row>
    <row r="5292" spans="1:6">
      <c r="A5292" t="s">
        <v>320</v>
      </c>
      <c r="B5292">
        <v>1824</v>
      </c>
      <c r="C5292" t="s">
        <v>341</v>
      </c>
      <c r="D5292">
        <v>2013</v>
      </c>
      <c r="E5292" t="s">
        <v>742</v>
      </c>
      <c r="F5292" s="2">
        <v>7853.8132570190301</v>
      </c>
    </row>
    <row r="5293" spans="1:6">
      <c r="A5293" t="s">
        <v>320</v>
      </c>
      <c r="B5293">
        <v>1824</v>
      </c>
      <c r="C5293" t="s">
        <v>341</v>
      </c>
      <c r="D5293">
        <v>2015</v>
      </c>
      <c r="E5293" t="s">
        <v>740</v>
      </c>
      <c r="F5293" s="2">
        <v>1658.6626824060099</v>
      </c>
    </row>
    <row r="5294" spans="1:6">
      <c r="A5294" t="s">
        <v>320</v>
      </c>
      <c r="B5294">
        <v>1824</v>
      </c>
      <c r="C5294" t="s">
        <v>341</v>
      </c>
      <c r="D5294">
        <v>2016</v>
      </c>
      <c r="E5294" t="s">
        <v>742</v>
      </c>
      <c r="F5294" s="2">
        <v>7019.1795953208202</v>
      </c>
    </row>
    <row r="5295" spans="1:6">
      <c r="A5295" t="s">
        <v>320</v>
      </c>
      <c r="B5295">
        <v>1824</v>
      </c>
      <c r="C5295" t="s">
        <v>341</v>
      </c>
      <c r="D5295">
        <v>2017</v>
      </c>
      <c r="E5295" t="s">
        <v>736</v>
      </c>
      <c r="F5295" s="2">
        <v>8936.5874801620703</v>
      </c>
    </row>
    <row r="5296" spans="1:6">
      <c r="A5296" t="s">
        <v>320</v>
      </c>
      <c r="B5296">
        <v>1824</v>
      </c>
      <c r="C5296" t="s">
        <v>341</v>
      </c>
      <c r="D5296">
        <v>2017</v>
      </c>
      <c r="E5296" t="s">
        <v>737</v>
      </c>
      <c r="F5296" s="2">
        <v>2136.1463083615299</v>
      </c>
    </row>
    <row r="5297" spans="1:6">
      <c r="A5297" t="s">
        <v>320</v>
      </c>
      <c r="B5297">
        <v>1824</v>
      </c>
      <c r="C5297" t="s">
        <v>341</v>
      </c>
      <c r="D5297">
        <v>2017</v>
      </c>
      <c r="E5297" t="s">
        <v>738</v>
      </c>
      <c r="F5297" s="2">
        <v>0</v>
      </c>
    </row>
    <row r="5298" spans="1:6">
      <c r="A5298" t="s">
        <v>320</v>
      </c>
      <c r="B5298">
        <v>1824</v>
      </c>
      <c r="C5298" t="s">
        <v>341</v>
      </c>
      <c r="D5298">
        <v>2017</v>
      </c>
      <c r="E5298" t="s">
        <v>739</v>
      </c>
      <c r="F5298" s="2">
        <v>11908.229575191201</v>
      </c>
    </row>
    <row r="5299" spans="1:6">
      <c r="A5299" t="s">
        <v>320</v>
      </c>
      <c r="B5299">
        <v>1824</v>
      </c>
      <c r="C5299" t="s">
        <v>341</v>
      </c>
      <c r="D5299">
        <v>2017</v>
      </c>
      <c r="E5299" t="s">
        <v>741</v>
      </c>
      <c r="F5299" s="2">
        <v>19385.172740837101</v>
      </c>
    </row>
    <row r="5300" spans="1:6">
      <c r="A5300" t="s">
        <v>320</v>
      </c>
      <c r="B5300">
        <v>1824</v>
      </c>
      <c r="C5300" t="s">
        <v>341</v>
      </c>
      <c r="D5300">
        <v>2018</v>
      </c>
      <c r="E5300" t="s">
        <v>744</v>
      </c>
      <c r="F5300" s="2">
        <v>422417.82755253097</v>
      </c>
    </row>
    <row r="5301" spans="1:6">
      <c r="A5301" t="s">
        <v>320</v>
      </c>
      <c r="B5301">
        <v>1824</v>
      </c>
      <c r="C5301" t="s">
        <v>341</v>
      </c>
      <c r="D5301">
        <v>2018</v>
      </c>
      <c r="E5301" t="s">
        <v>740</v>
      </c>
      <c r="F5301" s="2">
        <v>1006.74504388302</v>
      </c>
    </row>
    <row r="5302" spans="1:6">
      <c r="A5302" t="s">
        <v>320</v>
      </c>
      <c r="B5302">
        <v>1824</v>
      </c>
      <c r="C5302" t="s">
        <v>341</v>
      </c>
      <c r="D5302">
        <v>2018</v>
      </c>
      <c r="E5302" t="s">
        <v>745</v>
      </c>
      <c r="F5302" s="2">
        <v>8491.9629701356607</v>
      </c>
    </row>
    <row r="5303" spans="1:6">
      <c r="A5303" t="s">
        <v>320</v>
      </c>
      <c r="B5303">
        <v>1824</v>
      </c>
      <c r="C5303" t="s">
        <v>341</v>
      </c>
      <c r="D5303">
        <v>2019</v>
      </c>
      <c r="E5303" t="s">
        <v>742</v>
      </c>
      <c r="F5303" s="2">
        <v>7021.4318363438797</v>
      </c>
    </row>
    <row r="5304" spans="1:6">
      <c r="A5304" t="s">
        <v>320</v>
      </c>
      <c r="B5304">
        <v>1824</v>
      </c>
      <c r="C5304" t="s">
        <v>341</v>
      </c>
      <c r="D5304">
        <v>2019</v>
      </c>
      <c r="E5304" t="s">
        <v>743</v>
      </c>
      <c r="F5304" s="2">
        <v>473.99361471421798</v>
      </c>
    </row>
    <row r="5305" spans="1:6">
      <c r="A5305" t="s">
        <v>320</v>
      </c>
      <c r="B5305">
        <v>1824</v>
      </c>
      <c r="C5305" t="s">
        <v>341</v>
      </c>
      <c r="D5305">
        <v>2020</v>
      </c>
      <c r="E5305" t="s">
        <v>738</v>
      </c>
      <c r="F5305" s="2">
        <v>0</v>
      </c>
    </row>
    <row r="5306" spans="1:6">
      <c r="A5306" t="s">
        <v>320</v>
      </c>
      <c r="B5306">
        <v>1824</v>
      </c>
      <c r="C5306" t="s">
        <v>341</v>
      </c>
      <c r="D5306">
        <v>2020</v>
      </c>
      <c r="E5306" t="s">
        <v>739</v>
      </c>
      <c r="F5306" s="2">
        <v>11274.271411048599</v>
      </c>
    </row>
    <row r="5307" spans="1:6">
      <c r="A5307" t="s">
        <v>320</v>
      </c>
      <c r="B5307">
        <v>1824</v>
      </c>
      <c r="C5307" t="s">
        <v>341</v>
      </c>
      <c r="D5307">
        <v>2020</v>
      </c>
      <c r="E5307" t="s">
        <v>741</v>
      </c>
      <c r="F5307" s="2">
        <v>18822.8734464347</v>
      </c>
    </row>
    <row r="5308" spans="1:6">
      <c r="A5308" t="s">
        <v>320</v>
      </c>
      <c r="B5308">
        <v>1824</v>
      </c>
      <c r="C5308" t="s">
        <v>341</v>
      </c>
      <c r="D5308">
        <v>2021</v>
      </c>
      <c r="E5308" t="s">
        <v>737</v>
      </c>
      <c r="F5308" s="2">
        <v>1994.2493536218101</v>
      </c>
    </row>
    <row r="5309" spans="1:6">
      <c r="A5309" t="s">
        <v>320</v>
      </c>
      <c r="B5309">
        <v>1824</v>
      </c>
      <c r="C5309" t="s">
        <v>341</v>
      </c>
      <c r="D5309">
        <v>2021</v>
      </c>
      <c r="E5309" t="s">
        <v>744</v>
      </c>
      <c r="F5309" s="2">
        <v>420875.35586122202</v>
      </c>
    </row>
    <row r="5310" spans="1:6">
      <c r="A5310" t="s">
        <v>320</v>
      </c>
      <c r="B5310">
        <v>1824</v>
      </c>
      <c r="C5310" t="s">
        <v>341</v>
      </c>
      <c r="D5310">
        <v>2021</v>
      </c>
      <c r="E5310" t="s">
        <v>740</v>
      </c>
      <c r="F5310" s="2">
        <v>888.97177786178599</v>
      </c>
    </row>
    <row r="5311" spans="1:6">
      <c r="A5311" t="s">
        <v>320</v>
      </c>
      <c r="B5311">
        <v>1824</v>
      </c>
      <c r="C5311" t="s">
        <v>341</v>
      </c>
      <c r="D5311">
        <v>2021</v>
      </c>
      <c r="E5311" t="s">
        <v>745</v>
      </c>
      <c r="F5311" s="2">
        <v>11797.015433078101</v>
      </c>
    </row>
    <row r="5312" spans="1:6">
      <c r="A5312" t="s">
        <v>320</v>
      </c>
      <c r="B5312">
        <v>1824</v>
      </c>
      <c r="C5312" t="s">
        <v>341</v>
      </c>
      <c r="D5312">
        <v>2022</v>
      </c>
      <c r="E5312" t="s">
        <v>743</v>
      </c>
      <c r="F5312" s="2">
        <v>472.41034248812201</v>
      </c>
    </row>
    <row r="5313" spans="1:6">
      <c r="A5313" t="s">
        <v>320</v>
      </c>
      <c r="B5313">
        <v>1824</v>
      </c>
      <c r="C5313" t="s">
        <v>341</v>
      </c>
      <c r="D5313">
        <v>2023</v>
      </c>
      <c r="E5313" t="s">
        <v>739</v>
      </c>
      <c r="F5313" s="2">
        <v>9279.7390750619797</v>
      </c>
    </row>
    <row r="5314" spans="1:6">
      <c r="A5314" t="s">
        <v>320</v>
      </c>
      <c r="B5314">
        <v>1824</v>
      </c>
      <c r="C5314" t="s">
        <v>341</v>
      </c>
      <c r="D5314">
        <v>2023</v>
      </c>
      <c r="E5314" t="s">
        <v>741</v>
      </c>
      <c r="F5314" s="2">
        <v>18319.1518080276</v>
      </c>
    </row>
    <row r="5315" spans="1:6">
      <c r="A5315" t="s">
        <v>320</v>
      </c>
      <c r="B5315">
        <v>1824</v>
      </c>
      <c r="C5315" t="s">
        <v>341</v>
      </c>
      <c r="D5315">
        <v>2024</v>
      </c>
      <c r="E5315" t="s">
        <v>736</v>
      </c>
      <c r="F5315" s="2">
        <v>5923.3698493849797</v>
      </c>
    </row>
    <row r="5316" spans="1:6">
      <c r="A5316" t="s">
        <v>320</v>
      </c>
      <c r="B5316">
        <v>1824</v>
      </c>
      <c r="C5316" t="s">
        <v>341</v>
      </c>
      <c r="D5316">
        <v>2024</v>
      </c>
      <c r="E5316" t="s">
        <v>737</v>
      </c>
      <c r="F5316" s="2">
        <v>1822.8550868370501</v>
      </c>
    </row>
    <row r="5317" spans="1:6">
      <c r="A5317" t="s">
        <v>320</v>
      </c>
      <c r="B5317">
        <v>1824</v>
      </c>
      <c r="C5317" t="s">
        <v>341</v>
      </c>
      <c r="D5317">
        <v>2024</v>
      </c>
      <c r="E5317" t="s">
        <v>744</v>
      </c>
      <c r="F5317" s="2">
        <v>425162.52967654198</v>
      </c>
    </row>
    <row r="5318" spans="1:6">
      <c r="A5318" t="s">
        <v>320</v>
      </c>
      <c r="B5318">
        <v>1824</v>
      </c>
      <c r="C5318" t="s">
        <v>341</v>
      </c>
      <c r="D5318">
        <v>2024</v>
      </c>
      <c r="E5318" t="s">
        <v>745</v>
      </c>
      <c r="F5318" s="2">
        <v>11062.6571113315</v>
      </c>
    </row>
    <row r="5319" spans="1:6">
      <c r="A5319" t="s">
        <v>320</v>
      </c>
      <c r="B5319">
        <v>1825</v>
      </c>
      <c r="C5319" t="s">
        <v>343</v>
      </c>
      <c r="D5319">
        <v>2009</v>
      </c>
      <c r="E5319" t="s">
        <v>742</v>
      </c>
      <c r="F5319" s="2">
        <v>568.95700058760394</v>
      </c>
    </row>
    <row r="5320" spans="1:6">
      <c r="A5320" t="s">
        <v>320</v>
      </c>
      <c r="B5320">
        <v>1825</v>
      </c>
      <c r="C5320" t="s">
        <v>343</v>
      </c>
      <c r="D5320">
        <v>2009</v>
      </c>
      <c r="E5320" t="s">
        <v>738</v>
      </c>
      <c r="F5320" s="2">
        <v>0</v>
      </c>
    </row>
    <row r="5321" spans="1:6">
      <c r="A5321" t="s">
        <v>320</v>
      </c>
      <c r="B5321">
        <v>1825</v>
      </c>
      <c r="C5321" t="s">
        <v>343</v>
      </c>
      <c r="D5321">
        <v>2013</v>
      </c>
      <c r="E5321" t="s">
        <v>736</v>
      </c>
      <c r="F5321" s="2">
        <v>547.98314329327297</v>
      </c>
    </row>
    <row r="5322" spans="1:6">
      <c r="A5322" t="s">
        <v>320</v>
      </c>
      <c r="B5322">
        <v>1825</v>
      </c>
      <c r="C5322" t="s">
        <v>343</v>
      </c>
      <c r="D5322">
        <v>2013</v>
      </c>
      <c r="E5322" t="s">
        <v>737</v>
      </c>
      <c r="F5322" s="2">
        <v>850.47232860777694</v>
      </c>
    </row>
    <row r="5323" spans="1:6">
      <c r="A5323" t="s">
        <v>320</v>
      </c>
      <c r="B5323">
        <v>1825</v>
      </c>
      <c r="C5323" t="s">
        <v>343</v>
      </c>
      <c r="D5323">
        <v>2013</v>
      </c>
      <c r="E5323" t="s">
        <v>744</v>
      </c>
      <c r="F5323" s="2">
        <v>0</v>
      </c>
    </row>
    <row r="5324" spans="1:6">
      <c r="A5324" t="s">
        <v>320</v>
      </c>
      <c r="B5324">
        <v>1825</v>
      </c>
      <c r="C5324" t="s">
        <v>343</v>
      </c>
      <c r="D5324">
        <v>2013</v>
      </c>
      <c r="E5324" t="s">
        <v>739</v>
      </c>
      <c r="F5324" s="2">
        <v>4347.7163289711498</v>
      </c>
    </row>
    <row r="5325" spans="1:6">
      <c r="A5325" t="s">
        <v>320</v>
      </c>
      <c r="B5325">
        <v>1825</v>
      </c>
      <c r="C5325" t="s">
        <v>343</v>
      </c>
      <c r="D5325">
        <v>2013</v>
      </c>
      <c r="E5325" t="s">
        <v>740</v>
      </c>
      <c r="F5325" s="2">
        <v>486.98566806632402</v>
      </c>
    </row>
    <row r="5326" spans="1:6">
      <c r="A5326" t="s">
        <v>320</v>
      </c>
      <c r="B5326">
        <v>1825</v>
      </c>
      <c r="C5326" t="s">
        <v>343</v>
      </c>
      <c r="D5326">
        <v>2015</v>
      </c>
      <c r="E5326" t="s">
        <v>742</v>
      </c>
      <c r="F5326" s="2">
        <v>935.56855567574303</v>
      </c>
    </row>
    <row r="5327" spans="1:6">
      <c r="A5327" t="s">
        <v>320</v>
      </c>
      <c r="B5327">
        <v>1825</v>
      </c>
      <c r="C5327" t="s">
        <v>343</v>
      </c>
      <c r="D5327">
        <v>2015</v>
      </c>
      <c r="E5327" t="s">
        <v>738</v>
      </c>
      <c r="F5327" s="2">
        <v>0</v>
      </c>
    </row>
    <row r="5328" spans="1:6">
      <c r="A5328" t="s">
        <v>320</v>
      </c>
      <c r="B5328">
        <v>1825</v>
      </c>
      <c r="C5328" t="s">
        <v>343</v>
      </c>
      <c r="D5328">
        <v>2015</v>
      </c>
      <c r="E5328" t="s">
        <v>741</v>
      </c>
      <c r="F5328" s="2">
        <v>13938.476049844699</v>
      </c>
    </row>
    <row r="5329" spans="1:6">
      <c r="A5329" t="s">
        <v>320</v>
      </c>
      <c r="B5329">
        <v>1825</v>
      </c>
      <c r="C5329" t="s">
        <v>343</v>
      </c>
      <c r="D5329">
        <v>2016</v>
      </c>
      <c r="E5329" t="s">
        <v>744</v>
      </c>
      <c r="F5329" s="2">
        <v>0</v>
      </c>
    </row>
    <row r="5330" spans="1:6">
      <c r="A5330" t="s">
        <v>320</v>
      </c>
      <c r="B5330">
        <v>1825</v>
      </c>
      <c r="C5330" t="s">
        <v>343</v>
      </c>
      <c r="D5330">
        <v>2016</v>
      </c>
      <c r="E5330" t="s">
        <v>739</v>
      </c>
      <c r="F5330" s="2">
        <v>5404.5115692157297</v>
      </c>
    </row>
    <row r="5331" spans="1:6">
      <c r="A5331" t="s">
        <v>320</v>
      </c>
      <c r="B5331">
        <v>1825</v>
      </c>
      <c r="C5331" t="s">
        <v>343</v>
      </c>
      <c r="D5331">
        <v>2016</v>
      </c>
      <c r="E5331" t="s">
        <v>740</v>
      </c>
      <c r="F5331" s="2">
        <v>266.48237648401698</v>
      </c>
    </row>
    <row r="5332" spans="1:6">
      <c r="A5332" t="s">
        <v>320</v>
      </c>
      <c r="B5332">
        <v>1825</v>
      </c>
      <c r="C5332" t="s">
        <v>343</v>
      </c>
      <c r="D5332">
        <v>2017</v>
      </c>
      <c r="E5332" t="s">
        <v>743</v>
      </c>
      <c r="F5332" s="2">
        <v>0</v>
      </c>
    </row>
    <row r="5333" spans="1:6">
      <c r="A5333" t="s">
        <v>320</v>
      </c>
      <c r="B5333">
        <v>1825</v>
      </c>
      <c r="C5333" t="s">
        <v>343</v>
      </c>
      <c r="D5333">
        <v>2017</v>
      </c>
      <c r="E5333" t="s">
        <v>745</v>
      </c>
      <c r="F5333" s="2">
        <v>0</v>
      </c>
    </row>
    <row r="5334" spans="1:6">
      <c r="A5334" t="s">
        <v>320</v>
      </c>
      <c r="B5334">
        <v>1825</v>
      </c>
      <c r="C5334" t="s">
        <v>343</v>
      </c>
      <c r="D5334">
        <v>2018</v>
      </c>
      <c r="E5334" t="s">
        <v>738</v>
      </c>
      <c r="F5334" s="2">
        <v>0</v>
      </c>
    </row>
    <row r="5335" spans="1:6">
      <c r="A5335" t="s">
        <v>320</v>
      </c>
      <c r="B5335">
        <v>1825</v>
      </c>
      <c r="C5335" t="s">
        <v>343</v>
      </c>
      <c r="D5335">
        <v>2018</v>
      </c>
      <c r="E5335" t="s">
        <v>741</v>
      </c>
      <c r="F5335" s="2">
        <v>13262.604699998101</v>
      </c>
    </row>
    <row r="5336" spans="1:6">
      <c r="A5336" t="s">
        <v>320</v>
      </c>
      <c r="B5336">
        <v>1825</v>
      </c>
      <c r="C5336" t="s">
        <v>343</v>
      </c>
      <c r="D5336">
        <v>2019</v>
      </c>
      <c r="E5336" t="s">
        <v>744</v>
      </c>
      <c r="F5336" s="2">
        <v>0</v>
      </c>
    </row>
    <row r="5337" spans="1:6">
      <c r="A5337" t="s">
        <v>320</v>
      </c>
      <c r="B5337">
        <v>1825</v>
      </c>
      <c r="C5337" t="s">
        <v>343</v>
      </c>
      <c r="D5337">
        <v>2019</v>
      </c>
      <c r="E5337" t="s">
        <v>739</v>
      </c>
      <c r="F5337" s="2">
        <v>5268.5047219672297</v>
      </c>
    </row>
    <row r="5338" spans="1:6">
      <c r="A5338" t="s">
        <v>320</v>
      </c>
      <c r="B5338">
        <v>1825</v>
      </c>
      <c r="C5338" t="s">
        <v>343</v>
      </c>
      <c r="D5338">
        <v>2020</v>
      </c>
      <c r="E5338" t="s">
        <v>736</v>
      </c>
      <c r="F5338" s="2">
        <v>415.546182020831</v>
      </c>
    </row>
    <row r="5339" spans="1:6">
      <c r="A5339" t="s">
        <v>320</v>
      </c>
      <c r="B5339">
        <v>1825</v>
      </c>
      <c r="C5339" t="s">
        <v>343</v>
      </c>
      <c r="D5339">
        <v>2020</v>
      </c>
      <c r="E5339" t="s">
        <v>737</v>
      </c>
      <c r="F5339" s="2">
        <v>577.65271223144305</v>
      </c>
    </row>
    <row r="5340" spans="1:6">
      <c r="A5340" t="s">
        <v>320</v>
      </c>
      <c r="B5340">
        <v>1825</v>
      </c>
      <c r="C5340" t="s">
        <v>343</v>
      </c>
      <c r="D5340">
        <v>2020</v>
      </c>
      <c r="E5340" t="s">
        <v>743</v>
      </c>
      <c r="F5340" s="2">
        <v>0</v>
      </c>
    </row>
    <row r="5341" spans="1:6">
      <c r="A5341" t="s">
        <v>320</v>
      </c>
      <c r="B5341">
        <v>1825</v>
      </c>
      <c r="C5341" t="s">
        <v>343</v>
      </c>
      <c r="D5341">
        <v>2020</v>
      </c>
      <c r="E5341" t="s">
        <v>745</v>
      </c>
      <c r="F5341" s="2">
        <v>0.23448386747452199</v>
      </c>
    </row>
    <row r="5342" spans="1:6">
      <c r="A5342" t="s">
        <v>320</v>
      </c>
      <c r="B5342">
        <v>1825</v>
      </c>
      <c r="C5342" t="s">
        <v>343</v>
      </c>
      <c r="D5342">
        <v>2021</v>
      </c>
      <c r="E5342" t="s">
        <v>741</v>
      </c>
      <c r="F5342" s="2">
        <v>13289.9068356223</v>
      </c>
    </row>
    <row r="5343" spans="1:6">
      <c r="A5343" t="s">
        <v>320</v>
      </c>
      <c r="B5343">
        <v>1825</v>
      </c>
      <c r="C5343" t="s">
        <v>343</v>
      </c>
      <c r="D5343">
        <v>2022</v>
      </c>
      <c r="E5343" t="s">
        <v>742</v>
      </c>
      <c r="F5343" s="2">
        <v>582.803894685042</v>
      </c>
    </row>
    <row r="5344" spans="1:6">
      <c r="A5344" t="s">
        <v>320</v>
      </c>
      <c r="B5344">
        <v>1825</v>
      </c>
      <c r="C5344" t="s">
        <v>343</v>
      </c>
      <c r="D5344">
        <v>2022</v>
      </c>
      <c r="E5344" t="s">
        <v>739</v>
      </c>
      <c r="F5344" s="2">
        <v>4933.3928139527297</v>
      </c>
    </row>
    <row r="5345" spans="1:6">
      <c r="A5345" t="s">
        <v>320</v>
      </c>
      <c r="B5345">
        <v>1825</v>
      </c>
      <c r="C5345" t="s">
        <v>343</v>
      </c>
      <c r="D5345">
        <v>2023</v>
      </c>
      <c r="E5345" t="s">
        <v>736</v>
      </c>
      <c r="F5345" s="2">
        <v>245.44304294946599</v>
      </c>
    </row>
    <row r="5346" spans="1:6">
      <c r="A5346" t="s">
        <v>320</v>
      </c>
      <c r="B5346">
        <v>1825</v>
      </c>
      <c r="C5346" t="s">
        <v>343</v>
      </c>
      <c r="D5346">
        <v>2023</v>
      </c>
      <c r="E5346" t="s">
        <v>737</v>
      </c>
      <c r="F5346" s="2">
        <v>503.60023417572802</v>
      </c>
    </row>
    <row r="5347" spans="1:6">
      <c r="A5347" t="s">
        <v>320</v>
      </c>
      <c r="B5347">
        <v>1825</v>
      </c>
      <c r="C5347" t="s">
        <v>343</v>
      </c>
      <c r="D5347">
        <v>2023</v>
      </c>
      <c r="E5347" t="s">
        <v>740</v>
      </c>
      <c r="F5347" s="2">
        <v>783.78730966124294</v>
      </c>
    </row>
    <row r="5348" spans="1:6">
      <c r="A5348" t="s">
        <v>320</v>
      </c>
      <c r="B5348">
        <v>1825</v>
      </c>
      <c r="C5348" t="s">
        <v>343</v>
      </c>
      <c r="D5348">
        <v>2023</v>
      </c>
      <c r="E5348" t="s">
        <v>745</v>
      </c>
      <c r="F5348" s="2">
        <v>0</v>
      </c>
    </row>
    <row r="5349" spans="1:6">
      <c r="A5349" t="s">
        <v>320</v>
      </c>
      <c r="B5349">
        <v>1826</v>
      </c>
      <c r="C5349" t="s">
        <v>345</v>
      </c>
      <c r="D5349">
        <v>2009</v>
      </c>
      <c r="E5349" t="s">
        <v>742</v>
      </c>
      <c r="F5349" s="2">
        <v>1288.4708942249399</v>
      </c>
    </row>
    <row r="5350" spans="1:6">
      <c r="A5350" t="s">
        <v>320</v>
      </c>
      <c r="B5350">
        <v>1826</v>
      </c>
      <c r="C5350" t="s">
        <v>345</v>
      </c>
      <c r="D5350">
        <v>2009</v>
      </c>
      <c r="E5350" t="s">
        <v>738</v>
      </c>
      <c r="F5350" s="2">
        <v>0</v>
      </c>
    </row>
    <row r="5351" spans="1:6">
      <c r="A5351" t="s">
        <v>320</v>
      </c>
      <c r="B5351">
        <v>1826</v>
      </c>
      <c r="C5351" t="s">
        <v>345</v>
      </c>
      <c r="D5351">
        <v>2011</v>
      </c>
      <c r="E5351" t="s">
        <v>745</v>
      </c>
      <c r="F5351" s="2">
        <v>0</v>
      </c>
    </row>
    <row r="5352" spans="1:6">
      <c r="A5352" t="s">
        <v>320</v>
      </c>
      <c r="B5352">
        <v>1826</v>
      </c>
      <c r="C5352" t="s">
        <v>345</v>
      </c>
      <c r="D5352">
        <v>2013</v>
      </c>
      <c r="E5352" t="s">
        <v>744</v>
      </c>
      <c r="F5352" s="2">
        <v>0</v>
      </c>
    </row>
    <row r="5353" spans="1:6">
      <c r="A5353" t="s">
        <v>320</v>
      </c>
      <c r="B5353">
        <v>1826</v>
      </c>
      <c r="C5353" t="s">
        <v>345</v>
      </c>
      <c r="D5353">
        <v>2013</v>
      </c>
      <c r="E5353" t="s">
        <v>739</v>
      </c>
      <c r="F5353" s="2">
        <v>9398.2915223355994</v>
      </c>
    </row>
    <row r="5354" spans="1:6">
      <c r="A5354" t="s">
        <v>320</v>
      </c>
      <c r="B5354">
        <v>1826</v>
      </c>
      <c r="C5354" t="s">
        <v>345</v>
      </c>
      <c r="D5354">
        <v>2013</v>
      </c>
      <c r="E5354" t="s">
        <v>741</v>
      </c>
      <c r="F5354" s="2">
        <v>1830.8450737845101</v>
      </c>
    </row>
    <row r="5355" spans="1:6">
      <c r="A5355" t="s">
        <v>320</v>
      </c>
      <c r="B5355">
        <v>1826</v>
      </c>
      <c r="C5355" t="s">
        <v>345</v>
      </c>
      <c r="D5355">
        <v>2015</v>
      </c>
      <c r="E5355" t="s">
        <v>743</v>
      </c>
      <c r="F5355" s="2">
        <v>0</v>
      </c>
    </row>
    <row r="5356" spans="1:6">
      <c r="A5356" t="s">
        <v>320</v>
      </c>
      <c r="B5356">
        <v>1826</v>
      </c>
      <c r="C5356" t="s">
        <v>345</v>
      </c>
      <c r="D5356">
        <v>2016</v>
      </c>
      <c r="E5356" t="s">
        <v>742</v>
      </c>
      <c r="F5356" s="2">
        <v>2158.1375683033398</v>
      </c>
    </row>
    <row r="5357" spans="1:6">
      <c r="A5357" t="s">
        <v>320</v>
      </c>
      <c r="B5357">
        <v>1826</v>
      </c>
      <c r="C5357" t="s">
        <v>345</v>
      </c>
      <c r="D5357">
        <v>2016</v>
      </c>
      <c r="E5357" t="s">
        <v>739</v>
      </c>
      <c r="F5357" s="2">
        <v>10359.5913421719</v>
      </c>
    </row>
    <row r="5358" spans="1:6">
      <c r="A5358" t="s">
        <v>320</v>
      </c>
      <c r="B5358">
        <v>1826</v>
      </c>
      <c r="C5358" t="s">
        <v>345</v>
      </c>
      <c r="D5358">
        <v>2016</v>
      </c>
      <c r="E5358" t="s">
        <v>741</v>
      </c>
      <c r="F5358" s="2">
        <v>1733.98324418672</v>
      </c>
    </row>
    <row r="5359" spans="1:6">
      <c r="A5359" t="s">
        <v>320</v>
      </c>
      <c r="B5359">
        <v>1826</v>
      </c>
      <c r="C5359" t="s">
        <v>345</v>
      </c>
      <c r="D5359">
        <v>2017</v>
      </c>
      <c r="E5359" t="s">
        <v>736</v>
      </c>
      <c r="F5359" s="2">
        <v>507.26868315871599</v>
      </c>
    </row>
    <row r="5360" spans="1:6">
      <c r="A5360" t="s">
        <v>320</v>
      </c>
      <c r="B5360">
        <v>1826</v>
      </c>
      <c r="C5360" t="s">
        <v>345</v>
      </c>
      <c r="D5360">
        <v>2017</v>
      </c>
      <c r="E5360" t="s">
        <v>737</v>
      </c>
      <c r="F5360" s="2">
        <v>195.74607141268501</v>
      </c>
    </row>
    <row r="5361" spans="1:6">
      <c r="A5361" t="s">
        <v>320</v>
      </c>
      <c r="B5361">
        <v>1826</v>
      </c>
      <c r="C5361" t="s">
        <v>345</v>
      </c>
      <c r="D5361">
        <v>2017</v>
      </c>
      <c r="E5361" t="s">
        <v>740</v>
      </c>
      <c r="F5361" s="2">
        <v>358.95284392367898</v>
      </c>
    </row>
    <row r="5362" spans="1:6">
      <c r="A5362" t="s">
        <v>320</v>
      </c>
      <c r="B5362">
        <v>1826</v>
      </c>
      <c r="C5362" t="s">
        <v>345</v>
      </c>
      <c r="D5362">
        <v>2017</v>
      </c>
      <c r="E5362" t="s">
        <v>745</v>
      </c>
      <c r="F5362" s="2">
        <v>0</v>
      </c>
    </row>
    <row r="5363" spans="1:6">
      <c r="A5363" t="s">
        <v>320</v>
      </c>
      <c r="B5363">
        <v>1826</v>
      </c>
      <c r="C5363" t="s">
        <v>345</v>
      </c>
      <c r="D5363">
        <v>2018</v>
      </c>
      <c r="E5363" t="s">
        <v>743</v>
      </c>
      <c r="F5363" s="2">
        <v>0</v>
      </c>
    </row>
    <row r="5364" spans="1:6">
      <c r="A5364" t="s">
        <v>320</v>
      </c>
      <c r="B5364">
        <v>1826</v>
      </c>
      <c r="C5364" t="s">
        <v>345</v>
      </c>
      <c r="D5364">
        <v>2019</v>
      </c>
      <c r="E5364" t="s">
        <v>742</v>
      </c>
      <c r="F5364" s="2">
        <v>2798.01065902447</v>
      </c>
    </row>
    <row r="5365" spans="1:6">
      <c r="A5365" t="s">
        <v>320</v>
      </c>
      <c r="B5365">
        <v>1826</v>
      </c>
      <c r="C5365" t="s">
        <v>345</v>
      </c>
      <c r="D5365">
        <v>2019</v>
      </c>
      <c r="E5365" t="s">
        <v>738</v>
      </c>
      <c r="F5365" s="2">
        <v>0</v>
      </c>
    </row>
    <row r="5366" spans="1:6">
      <c r="A5366" t="s">
        <v>320</v>
      </c>
      <c r="B5366">
        <v>1826</v>
      </c>
      <c r="C5366" t="s">
        <v>345</v>
      </c>
      <c r="D5366">
        <v>2019</v>
      </c>
      <c r="E5366" t="s">
        <v>741</v>
      </c>
      <c r="F5366" s="2">
        <v>1601.3291956585399</v>
      </c>
    </row>
    <row r="5367" spans="1:6">
      <c r="A5367" t="s">
        <v>320</v>
      </c>
      <c r="B5367">
        <v>1826</v>
      </c>
      <c r="C5367" t="s">
        <v>345</v>
      </c>
      <c r="D5367">
        <v>2020</v>
      </c>
      <c r="E5367" t="s">
        <v>736</v>
      </c>
      <c r="F5367" s="2">
        <v>423.10228658436802</v>
      </c>
    </row>
    <row r="5368" spans="1:6">
      <c r="A5368" t="s">
        <v>320</v>
      </c>
      <c r="B5368">
        <v>1826</v>
      </c>
      <c r="C5368" t="s">
        <v>345</v>
      </c>
      <c r="D5368">
        <v>2020</v>
      </c>
      <c r="E5368" t="s">
        <v>737</v>
      </c>
      <c r="F5368" s="2">
        <v>188.55979565812001</v>
      </c>
    </row>
    <row r="5369" spans="1:6">
      <c r="A5369" t="s">
        <v>320</v>
      </c>
      <c r="B5369">
        <v>1826</v>
      </c>
      <c r="C5369" t="s">
        <v>345</v>
      </c>
      <c r="D5369">
        <v>2020</v>
      </c>
      <c r="E5369" t="s">
        <v>744</v>
      </c>
      <c r="F5369" s="2">
        <v>0</v>
      </c>
    </row>
    <row r="5370" spans="1:6">
      <c r="A5370" t="s">
        <v>320</v>
      </c>
      <c r="B5370">
        <v>1826</v>
      </c>
      <c r="C5370" t="s">
        <v>345</v>
      </c>
      <c r="D5370">
        <v>2020</v>
      </c>
      <c r="E5370" t="s">
        <v>740</v>
      </c>
      <c r="F5370" s="2">
        <v>251.093756994974</v>
      </c>
    </row>
    <row r="5371" spans="1:6">
      <c r="A5371" t="s">
        <v>320</v>
      </c>
      <c r="B5371">
        <v>1826</v>
      </c>
      <c r="C5371" t="s">
        <v>345</v>
      </c>
      <c r="D5371">
        <v>2022</v>
      </c>
      <c r="E5371" t="s">
        <v>742</v>
      </c>
      <c r="F5371" s="2">
        <v>1312.2341779645701</v>
      </c>
    </row>
    <row r="5372" spans="1:6">
      <c r="A5372" t="s">
        <v>320</v>
      </c>
      <c r="B5372">
        <v>1826</v>
      </c>
      <c r="C5372" t="s">
        <v>345</v>
      </c>
      <c r="D5372">
        <v>2022</v>
      </c>
      <c r="E5372" t="s">
        <v>738</v>
      </c>
      <c r="F5372" s="2">
        <v>0</v>
      </c>
    </row>
    <row r="5373" spans="1:6">
      <c r="A5373" t="s">
        <v>320</v>
      </c>
      <c r="B5373">
        <v>1826</v>
      </c>
      <c r="C5373" t="s">
        <v>345</v>
      </c>
      <c r="D5373">
        <v>2023</v>
      </c>
      <c r="E5373" t="s">
        <v>736</v>
      </c>
      <c r="F5373" s="2">
        <v>400.61653886835097</v>
      </c>
    </row>
    <row r="5374" spans="1:6">
      <c r="A5374" t="s">
        <v>320</v>
      </c>
      <c r="B5374">
        <v>1826</v>
      </c>
      <c r="C5374" t="s">
        <v>345</v>
      </c>
      <c r="D5374">
        <v>2023</v>
      </c>
      <c r="E5374" t="s">
        <v>737</v>
      </c>
      <c r="F5374" s="2">
        <v>171.57477710189499</v>
      </c>
    </row>
    <row r="5375" spans="1:6">
      <c r="A5375" t="s">
        <v>320</v>
      </c>
      <c r="B5375">
        <v>1826</v>
      </c>
      <c r="C5375" t="s">
        <v>345</v>
      </c>
      <c r="D5375">
        <v>2023</v>
      </c>
      <c r="E5375" t="s">
        <v>744</v>
      </c>
      <c r="F5375" s="2">
        <v>0</v>
      </c>
    </row>
    <row r="5376" spans="1:6">
      <c r="A5376" t="s">
        <v>320</v>
      </c>
      <c r="B5376">
        <v>1826</v>
      </c>
      <c r="C5376" t="s">
        <v>345</v>
      </c>
      <c r="D5376">
        <v>2023</v>
      </c>
      <c r="E5376" t="s">
        <v>739</v>
      </c>
      <c r="F5376" s="2">
        <v>9240.7598573759406</v>
      </c>
    </row>
    <row r="5377" spans="1:6">
      <c r="A5377" t="s">
        <v>320</v>
      </c>
      <c r="B5377">
        <v>1826</v>
      </c>
      <c r="C5377" t="s">
        <v>345</v>
      </c>
      <c r="D5377">
        <v>2023</v>
      </c>
      <c r="E5377" t="s">
        <v>740</v>
      </c>
      <c r="F5377" s="2">
        <v>206.018631908598</v>
      </c>
    </row>
    <row r="5378" spans="1:6">
      <c r="A5378" t="s">
        <v>320</v>
      </c>
      <c r="B5378">
        <v>1826</v>
      </c>
      <c r="C5378" t="s">
        <v>345</v>
      </c>
      <c r="D5378">
        <v>2024</v>
      </c>
      <c r="E5378" t="s">
        <v>745</v>
      </c>
      <c r="F5378" s="2">
        <v>0</v>
      </c>
    </row>
    <row r="5379" spans="1:6">
      <c r="A5379" t="s">
        <v>320</v>
      </c>
      <c r="B5379">
        <v>1827</v>
      </c>
      <c r="C5379" t="s">
        <v>347</v>
      </c>
      <c r="D5379">
        <v>2009</v>
      </c>
      <c r="E5379" t="s">
        <v>743</v>
      </c>
      <c r="F5379" s="2">
        <v>0</v>
      </c>
    </row>
    <row r="5380" spans="1:6">
      <c r="A5380" t="s">
        <v>320</v>
      </c>
      <c r="B5380">
        <v>1827</v>
      </c>
      <c r="C5380" t="s">
        <v>347</v>
      </c>
      <c r="D5380">
        <v>2009</v>
      </c>
      <c r="E5380" t="s">
        <v>741</v>
      </c>
      <c r="F5380" s="2">
        <v>1578.7888887711199</v>
      </c>
    </row>
    <row r="5381" spans="1:6">
      <c r="A5381" t="s">
        <v>320</v>
      </c>
      <c r="B5381">
        <v>1827</v>
      </c>
      <c r="C5381" t="s">
        <v>347</v>
      </c>
      <c r="D5381">
        <v>2011</v>
      </c>
      <c r="E5381" t="s">
        <v>736</v>
      </c>
      <c r="F5381" s="2">
        <v>228.885878703538</v>
      </c>
    </row>
    <row r="5382" spans="1:6">
      <c r="A5382" t="s">
        <v>320</v>
      </c>
      <c r="B5382">
        <v>1827</v>
      </c>
      <c r="C5382" t="s">
        <v>347</v>
      </c>
      <c r="D5382">
        <v>2011</v>
      </c>
      <c r="E5382" t="s">
        <v>737</v>
      </c>
      <c r="F5382" s="2">
        <v>171.922214526293</v>
      </c>
    </row>
    <row r="5383" spans="1:6">
      <c r="A5383" t="s">
        <v>320</v>
      </c>
      <c r="B5383">
        <v>1827</v>
      </c>
      <c r="C5383" t="s">
        <v>347</v>
      </c>
      <c r="D5383">
        <v>2011</v>
      </c>
      <c r="E5383" t="s">
        <v>740</v>
      </c>
      <c r="F5383" s="2">
        <v>247.85221060482399</v>
      </c>
    </row>
    <row r="5384" spans="1:6">
      <c r="A5384" t="s">
        <v>320</v>
      </c>
      <c r="B5384">
        <v>1827</v>
      </c>
      <c r="C5384" t="s">
        <v>347</v>
      </c>
      <c r="D5384">
        <v>2011</v>
      </c>
      <c r="E5384" t="s">
        <v>745</v>
      </c>
      <c r="F5384" s="2">
        <v>13453.5321269705</v>
      </c>
    </row>
    <row r="5385" spans="1:6">
      <c r="A5385" t="s">
        <v>320</v>
      </c>
      <c r="B5385">
        <v>1827</v>
      </c>
      <c r="C5385" t="s">
        <v>347</v>
      </c>
      <c r="D5385">
        <v>2013</v>
      </c>
      <c r="E5385" t="s">
        <v>742</v>
      </c>
      <c r="F5385" s="2">
        <v>948.22505753226596</v>
      </c>
    </row>
    <row r="5386" spans="1:6">
      <c r="A5386" t="s">
        <v>320</v>
      </c>
      <c r="B5386">
        <v>1827</v>
      </c>
      <c r="C5386" t="s">
        <v>347</v>
      </c>
      <c r="D5386">
        <v>2013</v>
      </c>
      <c r="E5386" t="s">
        <v>738</v>
      </c>
      <c r="F5386" s="2">
        <v>0</v>
      </c>
    </row>
    <row r="5387" spans="1:6">
      <c r="A5387" t="s">
        <v>320</v>
      </c>
      <c r="B5387">
        <v>1827</v>
      </c>
      <c r="C5387" t="s">
        <v>347</v>
      </c>
      <c r="D5387">
        <v>2013</v>
      </c>
      <c r="E5387" t="s">
        <v>741</v>
      </c>
      <c r="F5387" s="2">
        <v>1569.65743493083</v>
      </c>
    </row>
    <row r="5388" spans="1:6">
      <c r="A5388" t="s">
        <v>320</v>
      </c>
      <c r="B5388">
        <v>1827</v>
      </c>
      <c r="C5388" t="s">
        <v>347</v>
      </c>
      <c r="D5388">
        <v>2016</v>
      </c>
      <c r="E5388" t="s">
        <v>742</v>
      </c>
      <c r="F5388" s="2">
        <v>973.53370894068405</v>
      </c>
    </row>
    <row r="5389" spans="1:6">
      <c r="A5389" t="s">
        <v>320</v>
      </c>
      <c r="B5389">
        <v>1827</v>
      </c>
      <c r="C5389" t="s">
        <v>347</v>
      </c>
      <c r="D5389">
        <v>2016</v>
      </c>
      <c r="E5389" t="s">
        <v>738</v>
      </c>
      <c r="F5389" s="2">
        <v>0</v>
      </c>
    </row>
    <row r="5390" spans="1:6">
      <c r="A5390" t="s">
        <v>320</v>
      </c>
      <c r="B5390">
        <v>1827</v>
      </c>
      <c r="C5390" t="s">
        <v>347</v>
      </c>
      <c r="D5390">
        <v>2016</v>
      </c>
      <c r="E5390" t="s">
        <v>741</v>
      </c>
      <c r="F5390" s="2">
        <v>1422.9143858611501</v>
      </c>
    </row>
    <row r="5391" spans="1:6">
      <c r="A5391" t="s">
        <v>320</v>
      </c>
      <c r="B5391">
        <v>1827</v>
      </c>
      <c r="C5391" t="s">
        <v>347</v>
      </c>
      <c r="D5391">
        <v>2017</v>
      </c>
      <c r="E5391" t="s">
        <v>736</v>
      </c>
      <c r="F5391" s="2">
        <v>241.057256355768</v>
      </c>
    </row>
    <row r="5392" spans="1:6">
      <c r="A5392" t="s">
        <v>320</v>
      </c>
      <c r="B5392">
        <v>1827</v>
      </c>
      <c r="C5392" t="s">
        <v>347</v>
      </c>
      <c r="D5392">
        <v>2017</v>
      </c>
      <c r="E5392" t="s">
        <v>737</v>
      </c>
      <c r="F5392" s="2">
        <v>184.98098567030499</v>
      </c>
    </row>
    <row r="5393" spans="1:6">
      <c r="A5393" t="s">
        <v>320</v>
      </c>
      <c r="B5393">
        <v>1827</v>
      </c>
      <c r="C5393" t="s">
        <v>347</v>
      </c>
      <c r="D5393">
        <v>2017</v>
      </c>
      <c r="E5393" t="s">
        <v>744</v>
      </c>
      <c r="F5393" s="2">
        <v>0</v>
      </c>
    </row>
    <row r="5394" spans="1:6">
      <c r="A5394" t="s">
        <v>320</v>
      </c>
      <c r="B5394">
        <v>1827</v>
      </c>
      <c r="C5394" t="s">
        <v>347</v>
      </c>
      <c r="D5394">
        <v>2017</v>
      </c>
      <c r="E5394" t="s">
        <v>739</v>
      </c>
      <c r="F5394" s="2">
        <v>10452.980826139201</v>
      </c>
    </row>
    <row r="5395" spans="1:6">
      <c r="A5395" t="s">
        <v>320</v>
      </c>
      <c r="B5395">
        <v>1827</v>
      </c>
      <c r="C5395" t="s">
        <v>347</v>
      </c>
      <c r="D5395">
        <v>2017</v>
      </c>
      <c r="E5395" t="s">
        <v>740</v>
      </c>
      <c r="F5395" s="2">
        <v>161.67916035013201</v>
      </c>
    </row>
    <row r="5396" spans="1:6">
      <c r="A5396" t="s">
        <v>320</v>
      </c>
      <c r="B5396">
        <v>1827</v>
      </c>
      <c r="C5396" t="s">
        <v>347</v>
      </c>
      <c r="D5396">
        <v>2018</v>
      </c>
      <c r="E5396" t="s">
        <v>745</v>
      </c>
      <c r="F5396" s="2">
        <v>12969.962164135801</v>
      </c>
    </row>
    <row r="5397" spans="1:6">
      <c r="A5397" t="s">
        <v>320</v>
      </c>
      <c r="B5397">
        <v>1827</v>
      </c>
      <c r="C5397" t="s">
        <v>347</v>
      </c>
      <c r="D5397">
        <v>2019</v>
      </c>
      <c r="E5397" t="s">
        <v>742</v>
      </c>
      <c r="F5397" s="2">
        <v>818.42508247517503</v>
      </c>
    </row>
    <row r="5398" spans="1:6">
      <c r="A5398" t="s">
        <v>320</v>
      </c>
      <c r="B5398">
        <v>1827</v>
      </c>
      <c r="C5398" t="s">
        <v>347</v>
      </c>
      <c r="D5398">
        <v>2019</v>
      </c>
      <c r="E5398" t="s">
        <v>738</v>
      </c>
      <c r="F5398" s="2">
        <v>0</v>
      </c>
    </row>
    <row r="5399" spans="1:6">
      <c r="A5399" t="s">
        <v>320</v>
      </c>
      <c r="B5399">
        <v>1827</v>
      </c>
      <c r="C5399" t="s">
        <v>347</v>
      </c>
      <c r="D5399">
        <v>2019</v>
      </c>
      <c r="E5399" t="s">
        <v>743</v>
      </c>
      <c r="F5399" s="2">
        <v>0</v>
      </c>
    </row>
    <row r="5400" spans="1:6">
      <c r="A5400" t="s">
        <v>320</v>
      </c>
      <c r="B5400">
        <v>1827</v>
      </c>
      <c r="C5400" t="s">
        <v>347</v>
      </c>
      <c r="D5400">
        <v>2019</v>
      </c>
      <c r="E5400" t="s">
        <v>741</v>
      </c>
      <c r="F5400" s="2">
        <v>1314.46821601397</v>
      </c>
    </row>
    <row r="5401" spans="1:6">
      <c r="A5401" t="s">
        <v>320</v>
      </c>
      <c r="B5401">
        <v>1827</v>
      </c>
      <c r="C5401" t="s">
        <v>347</v>
      </c>
      <c r="D5401">
        <v>2020</v>
      </c>
      <c r="E5401" t="s">
        <v>744</v>
      </c>
      <c r="F5401" s="2">
        <v>0</v>
      </c>
    </row>
    <row r="5402" spans="1:6">
      <c r="A5402" t="s">
        <v>320</v>
      </c>
      <c r="B5402">
        <v>1827</v>
      </c>
      <c r="C5402" t="s">
        <v>347</v>
      </c>
      <c r="D5402">
        <v>2020</v>
      </c>
      <c r="E5402" t="s">
        <v>739</v>
      </c>
      <c r="F5402" s="2">
        <v>11071.7118502372</v>
      </c>
    </row>
    <row r="5403" spans="1:6">
      <c r="A5403" t="s">
        <v>320</v>
      </c>
      <c r="B5403">
        <v>1827</v>
      </c>
      <c r="C5403" t="s">
        <v>347</v>
      </c>
      <c r="D5403">
        <v>2021</v>
      </c>
      <c r="E5403" t="s">
        <v>745</v>
      </c>
      <c r="F5403" s="2">
        <v>14013.701471812899</v>
      </c>
    </row>
    <row r="5404" spans="1:6">
      <c r="A5404" t="s">
        <v>320</v>
      </c>
      <c r="B5404">
        <v>1827</v>
      </c>
      <c r="C5404" t="s">
        <v>347</v>
      </c>
      <c r="D5404">
        <v>2022</v>
      </c>
      <c r="E5404" t="s">
        <v>743</v>
      </c>
      <c r="F5404" s="2">
        <v>0</v>
      </c>
    </row>
    <row r="5405" spans="1:6">
      <c r="A5405" t="s">
        <v>320</v>
      </c>
      <c r="B5405">
        <v>1827</v>
      </c>
      <c r="C5405" t="s">
        <v>347</v>
      </c>
      <c r="D5405">
        <v>2022</v>
      </c>
      <c r="E5405" t="s">
        <v>741</v>
      </c>
      <c r="F5405" s="2">
        <v>1271.69314715684</v>
      </c>
    </row>
    <row r="5406" spans="1:6">
      <c r="A5406" t="s">
        <v>320</v>
      </c>
      <c r="B5406">
        <v>1827</v>
      </c>
      <c r="C5406" t="s">
        <v>347</v>
      </c>
      <c r="D5406">
        <v>2023</v>
      </c>
      <c r="E5406" t="s">
        <v>744</v>
      </c>
      <c r="F5406" s="2">
        <v>0</v>
      </c>
    </row>
    <row r="5407" spans="1:6">
      <c r="A5407" t="s">
        <v>320</v>
      </c>
      <c r="B5407">
        <v>1827</v>
      </c>
      <c r="C5407" t="s">
        <v>347</v>
      </c>
      <c r="D5407">
        <v>2023</v>
      </c>
      <c r="E5407" t="s">
        <v>739</v>
      </c>
      <c r="F5407" s="2">
        <v>9550.9854602810592</v>
      </c>
    </row>
    <row r="5408" spans="1:6">
      <c r="A5408" t="s">
        <v>320</v>
      </c>
      <c r="B5408">
        <v>1827</v>
      </c>
      <c r="C5408" t="s">
        <v>347</v>
      </c>
      <c r="D5408">
        <v>2024</v>
      </c>
      <c r="E5408" t="s">
        <v>736</v>
      </c>
      <c r="F5408" s="2">
        <v>47.343268476564397</v>
      </c>
    </row>
    <row r="5409" spans="1:6">
      <c r="A5409" t="s">
        <v>320</v>
      </c>
      <c r="B5409">
        <v>1827</v>
      </c>
      <c r="C5409" t="s">
        <v>347</v>
      </c>
      <c r="D5409">
        <v>2024</v>
      </c>
      <c r="E5409" t="s">
        <v>737</v>
      </c>
      <c r="F5409" s="2">
        <v>168.949148892404</v>
      </c>
    </row>
    <row r="5410" spans="1:6">
      <c r="A5410" t="s">
        <v>320</v>
      </c>
      <c r="B5410">
        <v>1827</v>
      </c>
      <c r="C5410" t="s">
        <v>347</v>
      </c>
      <c r="D5410">
        <v>2024</v>
      </c>
      <c r="E5410" t="s">
        <v>740</v>
      </c>
      <c r="F5410" s="2">
        <v>121.403750068905</v>
      </c>
    </row>
    <row r="5411" spans="1:6">
      <c r="A5411" t="s">
        <v>320</v>
      </c>
      <c r="B5411">
        <v>1827</v>
      </c>
      <c r="C5411" t="s">
        <v>347</v>
      </c>
      <c r="D5411">
        <v>2024</v>
      </c>
      <c r="E5411" t="s">
        <v>745</v>
      </c>
      <c r="F5411" s="2">
        <v>16325.879913967599</v>
      </c>
    </row>
    <row r="5412" spans="1:6">
      <c r="A5412" t="s">
        <v>320</v>
      </c>
      <c r="B5412">
        <v>1828</v>
      </c>
      <c r="C5412" t="s">
        <v>349</v>
      </c>
      <c r="D5412">
        <v>2011</v>
      </c>
      <c r="E5412" t="s">
        <v>736</v>
      </c>
      <c r="F5412" s="2">
        <v>505.47771304199699</v>
      </c>
    </row>
    <row r="5413" spans="1:6">
      <c r="A5413" t="s">
        <v>320</v>
      </c>
      <c r="B5413">
        <v>1828</v>
      </c>
      <c r="C5413" t="s">
        <v>349</v>
      </c>
      <c r="D5413">
        <v>2011</v>
      </c>
      <c r="E5413" t="s">
        <v>737</v>
      </c>
      <c r="F5413" s="2">
        <v>169.07583290850201</v>
      </c>
    </row>
    <row r="5414" spans="1:6">
      <c r="A5414" t="s">
        <v>320</v>
      </c>
      <c r="B5414">
        <v>1828</v>
      </c>
      <c r="C5414" t="s">
        <v>349</v>
      </c>
      <c r="D5414">
        <v>2011</v>
      </c>
      <c r="E5414" t="s">
        <v>739</v>
      </c>
      <c r="F5414" s="2">
        <v>6206.2290268464103</v>
      </c>
    </row>
    <row r="5415" spans="1:6">
      <c r="A5415" t="s">
        <v>320</v>
      </c>
      <c r="B5415">
        <v>1828</v>
      </c>
      <c r="C5415" t="s">
        <v>349</v>
      </c>
      <c r="D5415">
        <v>2011</v>
      </c>
      <c r="E5415" t="s">
        <v>740</v>
      </c>
      <c r="F5415" s="2">
        <v>1175.2568204806901</v>
      </c>
    </row>
    <row r="5416" spans="1:6">
      <c r="A5416" t="s">
        <v>320</v>
      </c>
      <c r="B5416">
        <v>1828</v>
      </c>
      <c r="C5416" t="s">
        <v>349</v>
      </c>
      <c r="D5416">
        <v>2011</v>
      </c>
      <c r="E5416" t="s">
        <v>741</v>
      </c>
      <c r="F5416" s="2">
        <v>858.19261644276503</v>
      </c>
    </row>
    <row r="5417" spans="1:6">
      <c r="A5417" t="s">
        <v>320</v>
      </c>
      <c r="B5417">
        <v>1828</v>
      </c>
      <c r="C5417" t="s">
        <v>349</v>
      </c>
      <c r="D5417">
        <v>2013</v>
      </c>
      <c r="E5417" t="s">
        <v>742</v>
      </c>
      <c r="F5417" s="2">
        <v>3059.0807353914001</v>
      </c>
    </row>
    <row r="5418" spans="1:6">
      <c r="A5418" t="s">
        <v>320</v>
      </c>
      <c r="B5418">
        <v>1828</v>
      </c>
      <c r="C5418" t="s">
        <v>349</v>
      </c>
      <c r="D5418">
        <v>2013</v>
      </c>
      <c r="E5418" t="s">
        <v>738</v>
      </c>
      <c r="F5418" s="2">
        <v>0</v>
      </c>
    </row>
    <row r="5419" spans="1:6">
      <c r="A5419" t="s">
        <v>320</v>
      </c>
      <c r="B5419">
        <v>1828</v>
      </c>
      <c r="C5419" t="s">
        <v>349</v>
      </c>
      <c r="D5419">
        <v>2013</v>
      </c>
      <c r="E5419" t="s">
        <v>743</v>
      </c>
      <c r="F5419" s="2">
        <v>0</v>
      </c>
    </row>
    <row r="5420" spans="1:6">
      <c r="A5420" t="s">
        <v>320</v>
      </c>
      <c r="B5420">
        <v>1828</v>
      </c>
      <c r="C5420" t="s">
        <v>349</v>
      </c>
      <c r="D5420">
        <v>2015</v>
      </c>
      <c r="E5420" t="s">
        <v>737</v>
      </c>
      <c r="F5420" s="2">
        <v>185.13394300507201</v>
      </c>
    </row>
    <row r="5421" spans="1:6">
      <c r="A5421" t="s">
        <v>320</v>
      </c>
      <c r="B5421">
        <v>1828</v>
      </c>
      <c r="C5421" t="s">
        <v>349</v>
      </c>
      <c r="D5421">
        <v>2015</v>
      </c>
      <c r="E5421" t="s">
        <v>744</v>
      </c>
      <c r="F5421" s="2">
        <v>0</v>
      </c>
    </row>
    <row r="5422" spans="1:6">
      <c r="A5422" t="s">
        <v>320</v>
      </c>
      <c r="B5422">
        <v>1828</v>
      </c>
      <c r="C5422" t="s">
        <v>349</v>
      </c>
      <c r="D5422">
        <v>2015</v>
      </c>
      <c r="E5422" t="s">
        <v>745</v>
      </c>
      <c r="F5422" s="2">
        <v>12598.660434273001</v>
      </c>
    </row>
    <row r="5423" spans="1:6">
      <c r="A5423" t="s">
        <v>320</v>
      </c>
      <c r="B5423">
        <v>1828</v>
      </c>
      <c r="C5423" t="s">
        <v>349</v>
      </c>
      <c r="D5423">
        <v>2016</v>
      </c>
      <c r="E5423" t="s">
        <v>743</v>
      </c>
      <c r="F5423" s="2">
        <v>0</v>
      </c>
    </row>
    <row r="5424" spans="1:6">
      <c r="A5424" t="s">
        <v>320</v>
      </c>
      <c r="B5424">
        <v>1828</v>
      </c>
      <c r="C5424" t="s">
        <v>349</v>
      </c>
      <c r="D5424">
        <v>2017</v>
      </c>
      <c r="E5424" t="s">
        <v>739</v>
      </c>
      <c r="F5424" s="2">
        <v>6186.1269887006802</v>
      </c>
    </row>
    <row r="5425" spans="1:6">
      <c r="A5425" t="s">
        <v>320</v>
      </c>
      <c r="B5425">
        <v>1828</v>
      </c>
      <c r="C5425" t="s">
        <v>349</v>
      </c>
      <c r="D5425">
        <v>2017</v>
      </c>
      <c r="E5425" t="s">
        <v>741</v>
      </c>
      <c r="F5425" s="2">
        <v>755.08979487134604</v>
      </c>
    </row>
    <row r="5426" spans="1:6">
      <c r="A5426" t="s">
        <v>320</v>
      </c>
      <c r="B5426">
        <v>1828</v>
      </c>
      <c r="C5426" t="s">
        <v>349</v>
      </c>
      <c r="D5426">
        <v>2018</v>
      </c>
      <c r="E5426" t="s">
        <v>736</v>
      </c>
      <c r="F5426" s="2">
        <v>411.55283071123699</v>
      </c>
    </row>
    <row r="5427" spans="1:6">
      <c r="A5427" t="s">
        <v>320</v>
      </c>
      <c r="B5427">
        <v>1828</v>
      </c>
      <c r="C5427" t="s">
        <v>349</v>
      </c>
      <c r="D5427">
        <v>2018</v>
      </c>
      <c r="E5427" t="s">
        <v>737</v>
      </c>
      <c r="F5427" s="2">
        <v>184.647040363651</v>
      </c>
    </row>
    <row r="5428" spans="1:6">
      <c r="A5428" t="s">
        <v>320</v>
      </c>
      <c r="B5428">
        <v>1828</v>
      </c>
      <c r="C5428" t="s">
        <v>349</v>
      </c>
      <c r="D5428">
        <v>2018</v>
      </c>
      <c r="E5428" t="s">
        <v>744</v>
      </c>
      <c r="F5428" s="2">
        <v>0</v>
      </c>
    </row>
    <row r="5429" spans="1:6">
      <c r="A5429" t="s">
        <v>320</v>
      </c>
      <c r="B5429">
        <v>1828</v>
      </c>
      <c r="C5429" t="s">
        <v>349</v>
      </c>
      <c r="D5429">
        <v>2018</v>
      </c>
      <c r="E5429" t="s">
        <v>740</v>
      </c>
      <c r="F5429" s="2">
        <v>190.77065038613301</v>
      </c>
    </row>
    <row r="5430" spans="1:6">
      <c r="A5430" t="s">
        <v>320</v>
      </c>
      <c r="B5430">
        <v>1828</v>
      </c>
      <c r="C5430" t="s">
        <v>349</v>
      </c>
      <c r="D5430">
        <v>2018</v>
      </c>
      <c r="E5430" t="s">
        <v>745</v>
      </c>
      <c r="F5430" s="2">
        <v>11680.113306772801</v>
      </c>
    </row>
    <row r="5431" spans="1:6">
      <c r="A5431" t="s">
        <v>320</v>
      </c>
      <c r="B5431">
        <v>1828</v>
      </c>
      <c r="C5431" t="s">
        <v>349</v>
      </c>
      <c r="D5431">
        <v>2019</v>
      </c>
      <c r="E5431" t="s">
        <v>743</v>
      </c>
      <c r="F5431" s="2">
        <v>0</v>
      </c>
    </row>
    <row r="5432" spans="1:6">
      <c r="A5432" t="s">
        <v>320</v>
      </c>
      <c r="B5432">
        <v>1828</v>
      </c>
      <c r="C5432" t="s">
        <v>349</v>
      </c>
      <c r="D5432">
        <v>2020</v>
      </c>
      <c r="E5432" t="s">
        <v>742</v>
      </c>
      <c r="F5432" s="2">
        <v>2165.5634938932899</v>
      </c>
    </row>
    <row r="5433" spans="1:6">
      <c r="A5433" t="s">
        <v>320</v>
      </c>
      <c r="B5433">
        <v>1828</v>
      </c>
      <c r="C5433" t="s">
        <v>349</v>
      </c>
      <c r="D5433">
        <v>2020</v>
      </c>
      <c r="E5433" t="s">
        <v>738</v>
      </c>
      <c r="F5433" s="2">
        <v>0</v>
      </c>
    </row>
    <row r="5434" spans="1:6">
      <c r="A5434" t="s">
        <v>320</v>
      </c>
      <c r="B5434">
        <v>1828</v>
      </c>
      <c r="C5434" t="s">
        <v>349</v>
      </c>
      <c r="D5434">
        <v>2020</v>
      </c>
      <c r="E5434" t="s">
        <v>741</v>
      </c>
      <c r="F5434" s="2">
        <v>747.785987801445</v>
      </c>
    </row>
    <row r="5435" spans="1:6">
      <c r="A5435" t="s">
        <v>320</v>
      </c>
      <c r="B5435">
        <v>1828</v>
      </c>
      <c r="C5435" t="s">
        <v>349</v>
      </c>
      <c r="D5435">
        <v>2021</v>
      </c>
      <c r="E5435" t="s">
        <v>736</v>
      </c>
      <c r="F5435" s="2">
        <v>377.88528892274797</v>
      </c>
    </row>
    <row r="5436" spans="1:6">
      <c r="A5436" t="s">
        <v>320</v>
      </c>
      <c r="B5436">
        <v>1828</v>
      </c>
      <c r="C5436" t="s">
        <v>349</v>
      </c>
      <c r="D5436">
        <v>2021</v>
      </c>
      <c r="E5436" t="s">
        <v>737</v>
      </c>
      <c r="F5436" s="2">
        <v>176.07318934976399</v>
      </c>
    </row>
    <row r="5437" spans="1:6">
      <c r="A5437" t="s">
        <v>320</v>
      </c>
      <c r="B5437">
        <v>1828</v>
      </c>
      <c r="C5437" t="s">
        <v>349</v>
      </c>
      <c r="D5437">
        <v>2021</v>
      </c>
      <c r="E5437" t="s">
        <v>740</v>
      </c>
      <c r="F5437" s="2">
        <v>122.11429820132901</v>
      </c>
    </row>
    <row r="5438" spans="1:6">
      <c r="A5438" t="s">
        <v>320</v>
      </c>
      <c r="B5438">
        <v>1828</v>
      </c>
      <c r="C5438" t="s">
        <v>349</v>
      </c>
      <c r="D5438">
        <v>2021</v>
      </c>
      <c r="E5438" t="s">
        <v>745</v>
      </c>
      <c r="F5438" s="2">
        <v>12870.465760625801</v>
      </c>
    </row>
    <row r="5439" spans="1:6">
      <c r="A5439" t="s">
        <v>320</v>
      </c>
      <c r="B5439">
        <v>1828</v>
      </c>
      <c r="C5439" t="s">
        <v>349</v>
      </c>
      <c r="D5439">
        <v>2022</v>
      </c>
      <c r="E5439" t="s">
        <v>743</v>
      </c>
      <c r="F5439" s="2">
        <v>0</v>
      </c>
    </row>
    <row r="5440" spans="1:6">
      <c r="A5440" t="s">
        <v>320</v>
      </c>
      <c r="B5440">
        <v>1828</v>
      </c>
      <c r="C5440" t="s">
        <v>349</v>
      </c>
      <c r="D5440">
        <v>2023</v>
      </c>
      <c r="E5440" t="s">
        <v>742</v>
      </c>
      <c r="F5440" s="2">
        <v>2129.0335594302501</v>
      </c>
    </row>
    <row r="5441" spans="1:6">
      <c r="A5441" t="s">
        <v>320</v>
      </c>
      <c r="B5441">
        <v>1828</v>
      </c>
      <c r="C5441" t="s">
        <v>349</v>
      </c>
      <c r="D5441">
        <v>2024</v>
      </c>
      <c r="E5441" t="s">
        <v>736</v>
      </c>
      <c r="F5441" s="2">
        <v>349.84016626148502</v>
      </c>
    </row>
    <row r="5442" spans="1:6">
      <c r="A5442" t="s">
        <v>320</v>
      </c>
      <c r="B5442">
        <v>1828</v>
      </c>
      <c r="C5442" t="s">
        <v>349</v>
      </c>
      <c r="D5442">
        <v>2024</v>
      </c>
      <c r="E5442" t="s">
        <v>737</v>
      </c>
      <c r="F5442" s="2">
        <v>171.663088713729</v>
      </c>
    </row>
    <row r="5443" spans="1:6">
      <c r="A5443" t="s">
        <v>320</v>
      </c>
      <c r="B5443">
        <v>1828</v>
      </c>
      <c r="C5443" t="s">
        <v>349</v>
      </c>
      <c r="D5443">
        <v>2024</v>
      </c>
      <c r="E5443" t="s">
        <v>739</v>
      </c>
      <c r="F5443" s="2">
        <v>4576.1788374440903</v>
      </c>
    </row>
    <row r="5444" spans="1:6">
      <c r="A5444" t="s">
        <v>320</v>
      </c>
      <c r="B5444">
        <v>1828</v>
      </c>
      <c r="C5444" t="s">
        <v>349</v>
      </c>
      <c r="D5444">
        <v>2024</v>
      </c>
      <c r="E5444" t="s">
        <v>740</v>
      </c>
      <c r="F5444" s="2">
        <v>112.22565926533299</v>
      </c>
    </row>
    <row r="5445" spans="1:6">
      <c r="A5445" t="s">
        <v>320</v>
      </c>
      <c r="B5445">
        <v>1832</v>
      </c>
      <c r="C5445" t="s">
        <v>351</v>
      </c>
      <c r="D5445">
        <v>2009</v>
      </c>
      <c r="E5445" t="s">
        <v>736</v>
      </c>
      <c r="F5445" s="2">
        <v>1185.47144299567</v>
      </c>
    </row>
    <row r="5446" spans="1:6">
      <c r="A5446" t="s">
        <v>320</v>
      </c>
      <c r="B5446">
        <v>1832</v>
      </c>
      <c r="C5446" t="s">
        <v>351</v>
      </c>
      <c r="D5446">
        <v>2009</v>
      </c>
      <c r="E5446" t="s">
        <v>737</v>
      </c>
      <c r="F5446" s="2">
        <v>1058.57682708384</v>
      </c>
    </row>
    <row r="5447" spans="1:6">
      <c r="A5447" t="s">
        <v>320</v>
      </c>
      <c r="B5447">
        <v>1832</v>
      </c>
      <c r="C5447" t="s">
        <v>351</v>
      </c>
      <c r="D5447">
        <v>2009</v>
      </c>
      <c r="E5447" t="s">
        <v>745</v>
      </c>
      <c r="F5447" s="2">
        <v>1042.70596924701</v>
      </c>
    </row>
    <row r="5448" spans="1:6">
      <c r="A5448" t="s">
        <v>320</v>
      </c>
      <c r="B5448">
        <v>1832</v>
      </c>
      <c r="C5448" t="s">
        <v>351</v>
      </c>
      <c r="D5448">
        <v>2011</v>
      </c>
      <c r="E5448" t="s">
        <v>742</v>
      </c>
      <c r="F5448" s="2">
        <v>3204.2966133055902</v>
      </c>
    </row>
    <row r="5449" spans="1:6">
      <c r="A5449" t="s">
        <v>320</v>
      </c>
      <c r="B5449">
        <v>1832</v>
      </c>
      <c r="C5449" t="s">
        <v>351</v>
      </c>
      <c r="D5449">
        <v>2013</v>
      </c>
      <c r="E5449" t="s">
        <v>744</v>
      </c>
      <c r="F5449" s="2">
        <v>219.58544989999999</v>
      </c>
    </row>
    <row r="5450" spans="1:6">
      <c r="A5450" t="s">
        <v>320</v>
      </c>
      <c r="B5450">
        <v>1832</v>
      </c>
      <c r="C5450" t="s">
        <v>351</v>
      </c>
      <c r="D5450">
        <v>2013</v>
      </c>
      <c r="E5450" t="s">
        <v>740</v>
      </c>
      <c r="F5450" s="2">
        <v>931.000894486314</v>
      </c>
    </row>
    <row r="5451" spans="1:6">
      <c r="A5451" t="s">
        <v>320</v>
      </c>
      <c r="B5451">
        <v>1832</v>
      </c>
      <c r="C5451" t="s">
        <v>351</v>
      </c>
      <c r="D5451">
        <v>2015</v>
      </c>
      <c r="E5451" t="s">
        <v>738</v>
      </c>
      <c r="F5451" s="2">
        <v>0</v>
      </c>
    </row>
    <row r="5452" spans="1:6">
      <c r="A5452" t="s">
        <v>320</v>
      </c>
      <c r="B5452">
        <v>1832</v>
      </c>
      <c r="C5452" t="s">
        <v>351</v>
      </c>
      <c r="D5452">
        <v>2015</v>
      </c>
      <c r="E5452" t="s">
        <v>739</v>
      </c>
      <c r="F5452" s="2">
        <v>13609.1541112417</v>
      </c>
    </row>
    <row r="5453" spans="1:6">
      <c r="A5453" t="s">
        <v>320</v>
      </c>
      <c r="B5453">
        <v>1832</v>
      </c>
      <c r="C5453" t="s">
        <v>351</v>
      </c>
      <c r="D5453">
        <v>2015</v>
      </c>
      <c r="E5453" t="s">
        <v>741</v>
      </c>
      <c r="F5453" s="2">
        <v>9719.8970184568807</v>
      </c>
    </row>
    <row r="5454" spans="1:6">
      <c r="A5454" t="s">
        <v>320</v>
      </c>
      <c r="B5454">
        <v>1832</v>
      </c>
      <c r="C5454" t="s">
        <v>351</v>
      </c>
      <c r="D5454">
        <v>2016</v>
      </c>
      <c r="E5454" t="s">
        <v>744</v>
      </c>
      <c r="F5454" s="2">
        <v>276.80591600000002</v>
      </c>
    </row>
    <row r="5455" spans="1:6">
      <c r="A5455" t="s">
        <v>320</v>
      </c>
      <c r="B5455">
        <v>1832</v>
      </c>
      <c r="C5455" t="s">
        <v>351</v>
      </c>
      <c r="D5455">
        <v>2016</v>
      </c>
      <c r="E5455" t="s">
        <v>740</v>
      </c>
      <c r="F5455" s="2">
        <v>780.17701739197003</v>
      </c>
    </row>
    <row r="5456" spans="1:6">
      <c r="A5456" t="s">
        <v>320</v>
      </c>
      <c r="B5456">
        <v>1832</v>
      </c>
      <c r="C5456" t="s">
        <v>351</v>
      </c>
      <c r="D5456">
        <v>2016</v>
      </c>
      <c r="E5456" t="s">
        <v>745</v>
      </c>
      <c r="F5456" s="2">
        <v>1042.70596924701</v>
      </c>
    </row>
    <row r="5457" spans="1:6">
      <c r="A5457" t="s">
        <v>320</v>
      </c>
      <c r="B5457">
        <v>1832</v>
      </c>
      <c r="C5457" t="s">
        <v>351</v>
      </c>
      <c r="D5457">
        <v>2017</v>
      </c>
      <c r="E5457" t="s">
        <v>743</v>
      </c>
      <c r="F5457" s="2">
        <v>0</v>
      </c>
    </row>
    <row r="5458" spans="1:6">
      <c r="A5458" t="s">
        <v>320</v>
      </c>
      <c r="B5458">
        <v>1832</v>
      </c>
      <c r="C5458" t="s">
        <v>351</v>
      </c>
      <c r="D5458">
        <v>2018</v>
      </c>
      <c r="E5458" t="s">
        <v>738</v>
      </c>
      <c r="F5458" s="2">
        <v>0</v>
      </c>
    </row>
    <row r="5459" spans="1:6">
      <c r="A5459" t="s">
        <v>320</v>
      </c>
      <c r="B5459">
        <v>1832</v>
      </c>
      <c r="C5459" t="s">
        <v>351</v>
      </c>
      <c r="D5459">
        <v>2018</v>
      </c>
      <c r="E5459" t="s">
        <v>739</v>
      </c>
      <c r="F5459" s="2">
        <v>13440.154288240599</v>
      </c>
    </row>
    <row r="5460" spans="1:6">
      <c r="A5460" t="s">
        <v>320</v>
      </c>
      <c r="B5460">
        <v>1832</v>
      </c>
      <c r="C5460" t="s">
        <v>351</v>
      </c>
      <c r="D5460">
        <v>2018</v>
      </c>
      <c r="E5460" t="s">
        <v>741</v>
      </c>
      <c r="F5460" s="2">
        <v>9098.6422977381608</v>
      </c>
    </row>
    <row r="5461" spans="1:6">
      <c r="A5461" t="s">
        <v>320</v>
      </c>
      <c r="B5461">
        <v>1832</v>
      </c>
      <c r="C5461" t="s">
        <v>351</v>
      </c>
      <c r="D5461">
        <v>2019</v>
      </c>
      <c r="E5461" t="s">
        <v>736</v>
      </c>
      <c r="F5461" s="2">
        <v>769.19428650707698</v>
      </c>
    </row>
    <row r="5462" spans="1:6">
      <c r="A5462" t="s">
        <v>320</v>
      </c>
      <c r="B5462">
        <v>1832</v>
      </c>
      <c r="C5462" t="s">
        <v>351</v>
      </c>
      <c r="D5462">
        <v>2019</v>
      </c>
      <c r="E5462" t="s">
        <v>737</v>
      </c>
      <c r="F5462" s="2">
        <v>940.42847010076798</v>
      </c>
    </row>
    <row r="5463" spans="1:6">
      <c r="A5463" t="s">
        <v>320</v>
      </c>
      <c r="B5463">
        <v>1832</v>
      </c>
      <c r="C5463" t="s">
        <v>351</v>
      </c>
      <c r="D5463">
        <v>2019</v>
      </c>
      <c r="E5463" t="s">
        <v>744</v>
      </c>
      <c r="F5463" s="2">
        <v>676.63101601050005</v>
      </c>
    </row>
    <row r="5464" spans="1:6">
      <c r="A5464" t="s">
        <v>320</v>
      </c>
      <c r="B5464">
        <v>1832</v>
      </c>
      <c r="C5464" t="s">
        <v>351</v>
      </c>
      <c r="D5464">
        <v>2019</v>
      </c>
      <c r="E5464" t="s">
        <v>740</v>
      </c>
      <c r="F5464" s="2">
        <v>606.35818985030596</v>
      </c>
    </row>
    <row r="5465" spans="1:6">
      <c r="A5465" t="s">
        <v>320</v>
      </c>
      <c r="B5465">
        <v>1832</v>
      </c>
      <c r="C5465" t="s">
        <v>351</v>
      </c>
      <c r="D5465">
        <v>2019</v>
      </c>
      <c r="E5465" t="s">
        <v>745</v>
      </c>
      <c r="F5465" s="2">
        <v>3131.6397185353499</v>
      </c>
    </row>
    <row r="5466" spans="1:6">
      <c r="A5466" t="s">
        <v>320</v>
      </c>
      <c r="B5466">
        <v>1832</v>
      </c>
      <c r="C5466" t="s">
        <v>351</v>
      </c>
      <c r="D5466">
        <v>2020</v>
      </c>
      <c r="E5466" t="s">
        <v>743</v>
      </c>
      <c r="F5466" s="2">
        <v>0</v>
      </c>
    </row>
    <row r="5467" spans="1:6">
      <c r="A5467" t="s">
        <v>320</v>
      </c>
      <c r="B5467">
        <v>1832</v>
      </c>
      <c r="C5467" t="s">
        <v>351</v>
      </c>
      <c r="D5467">
        <v>2021</v>
      </c>
      <c r="E5467" t="s">
        <v>742</v>
      </c>
      <c r="F5467" s="2">
        <v>2477.3922898839801</v>
      </c>
    </row>
    <row r="5468" spans="1:6">
      <c r="A5468" t="s">
        <v>320</v>
      </c>
      <c r="B5468">
        <v>1832</v>
      </c>
      <c r="C5468" t="s">
        <v>351</v>
      </c>
      <c r="D5468">
        <v>2021</v>
      </c>
      <c r="E5468" t="s">
        <v>738</v>
      </c>
      <c r="F5468" s="2">
        <v>0</v>
      </c>
    </row>
    <row r="5469" spans="1:6">
      <c r="A5469" t="s">
        <v>320</v>
      </c>
      <c r="B5469">
        <v>1832</v>
      </c>
      <c r="C5469" t="s">
        <v>351</v>
      </c>
      <c r="D5469">
        <v>2021</v>
      </c>
      <c r="E5469" t="s">
        <v>739</v>
      </c>
      <c r="F5469" s="2">
        <v>13919.7859909789</v>
      </c>
    </row>
    <row r="5470" spans="1:6">
      <c r="A5470" t="s">
        <v>320</v>
      </c>
      <c r="B5470">
        <v>1832</v>
      </c>
      <c r="C5470" t="s">
        <v>351</v>
      </c>
      <c r="D5470">
        <v>2021</v>
      </c>
      <c r="E5470" t="s">
        <v>741</v>
      </c>
      <c r="F5470" s="2">
        <v>8833.9965544428505</v>
      </c>
    </row>
    <row r="5471" spans="1:6">
      <c r="A5471" t="s">
        <v>320</v>
      </c>
      <c r="B5471">
        <v>1832</v>
      </c>
      <c r="C5471" t="s">
        <v>351</v>
      </c>
      <c r="D5471">
        <v>2022</v>
      </c>
      <c r="E5471" t="s">
        <v>736</v>
      </c>
      <c r="F5471" s="2">
        <v>644.77741580833197</v>
      </c>
    </row>
    <row r="5472" spans="1:6">
      <c r="A5472" t="s">
        <v>320</v>
      </c>
      <c r="B5472">
        <v>1832</v>
      </c>
      <c r="C5472" t="s">
        <v>351</v>
      </c>
      <c r="D5472">
        <v>2022</v>
      </c>
      <c r="E5472" t="s">
        <v>737</v>
      </c>
      <c r="F5472" s="2">
        <v>775.17887270392202</v>
      </c>
    </row>
    <row r="5473" spans="1:6">
      <c r="A5473" t="s">
        <v>320</v>
      </c>
      <c r="B5473">
        <v>1832</v>
      </c>
      <c r="C5473" t="s">
        <v>351</v>
      </c>
      <c r="D5473">
        <v>2022</v>
      </c>
      <c r="E5473" t="s">
        <v>744</v>
      </c>
      <c r="F5473" s="2">
        <v>1133.435554704</v>
      </c>
    </row>
    <row r="5474" spans="1:6">
      <c r="A5474" t="s">
        <v>320</v>
      </c>
      <c r="B5474">
        <v>1832</v>
      </c>
      <c r="C5474" t="s">
        <v>351</v>
      </c>
      <c r="D5474">
        <v>2022</v>
      </c>
      <c r="E5474" t="s">
        <v>745</v>
      </c>
      <c r="F5474" s="2">
        <v>996.93704170869296</v>
      </c>
    </row>
    <row r="5475" spans="1:6">
      <c r="A5475" t="s">
        <v>320</v>
      </c>
      <c r="B5475">
        <v>1832</v>
      </c>
      <c r="C5475" t="s">
        <v>351</v>
      </c>
      <c r="D5475">
        <v>2023</v>
      </c>
      <c r="E5475" t="s">
        <v>743</v>
      </c>
      <c r="F5475" s="2">
        <v>0</v>
      </c>
    </row>
    <row r="5476" spans="1:6">
      <c r="A5476" t="s">
        <v>320</v>
      </c>
      <c r="B5476">
        <v>1832</v>
      </c>
      <c r="C5476" t="s">
        <v>351</v>
      </c>
      <c r="D5476">
        <v>2024</v>
      </c>
      <c r="E5476" t="s">
        <v>742</v>
      </c>
      <c r="F5476" s="2">
        <v>2289.62951008957</v>
      </c>
    </row>
    <row r="5477" spans="1:6">
      <c r="A5477" t="s">
        <v>320</v>
      </c>
      <c r="B5477">
        <v>1832</v>
      </c>
      <c r="C5477" t="s">
        <v>351</v>
      </c>
      <c r="D5477">
        <v>2024</v>
      </c>
      <c r="E5477" t="s">
        <v>741</v>
      </c>
      <c r="F5477" s="2">
        <v>8398.8052200953807</v>
      </c>
    </row>
    <row r="5478" spans="1:6">
      <c r="A5478" t="s">
        <v>320</v>
      </c>
      <c r="B5478">
        <v>1833</v>
      </c>
      <c r="C5478" t="s">
        <v>353</v>
      </c>
      <c r="D5478">
        <v>2009</v>
      </c>
      <c r="E5478" t="s">
        <v>743</v>
      </c>
      <c r="F5478" s="2">
        <v>1001.2753203326899</v>
      </c>
    </row>
    <row r="5479" spans="1:6">
      <c r="A5479" t="s">
        <v>320</v>
      </c>
      <c r="B5479">
        <v>1833</v>
      </c>
      <c r="C5479" t="s">
        <v>353</v>
      </c>
      <c r="D5479">
        <v>2011</v>
      </c>
      <c r="E5479" t="s">
        <v>736</v>
      </c>
      <c r="F5479" s="2">
        <v>14519.4375153564</v>
      </c>
    </row>
    <row r="5480" spans="1:6">
      <c r="A5480" t="s">
        <v>320</v>
      </c>
      <c r="B5480">
        <v>1833</v>
      </c>
      <c r="C5480" t="s">
        <v>353</v>
      </c>
      <c r="D5480">
        <v>2011</v>
      </c>
      <c r="E5480" t="s">
        <v>737</v>
      </c>
      <c r="F5480" s="2">
        <v>4100.6504292487898</v>
      </c>
    </row>
    <row r="5481" spans="1:6">
      <c r="A5481" t="s">
        <v>320</v>
      </c>
      <c r="B5481">
        <v>1833</v>
      </c>
      <c r="C5481" t="s">
        <v>353</v>
      </c>
      <c r="D5481">
        <v>2011</v>
      </c>
      <c r="E5481" t="s">
        <v>744</v>
      </c>
      <c r="F5481" s="2">
        <v>538102.45807438798</v>
      </c>
    </row>
    <row r="5482" spans="1:6">
      <c r="A5482" t="s">
        <v>320</v>
      </c>
      <c r="B5482">
        <v>1833</v>
      </c>
      <c r="C5482" t="s">
        <v>353</v>
      </c>
      <c r="D5482">
        <v>2011</v>
      </c>
      <c r="E5482" t="s">
        <v>745</v>
      </c>
      <c r="F5482" s="2">
        <v>6365.4515645778401</v>
      </c>
    </row>
    <row r="5483" spans="1:6">
      <c r="A5483" t="s">
        <v>320</v>
      </c>
      <c r="B5483">
        <v>1833</v>
      </c>
      <c r="C5483" t="s">
        <v>353</v>
      </c>
      <c r="D5483">
        <v>2013</v>
      </c>
      <c r="E5483" t="s">
        <v>742</v>
      </c>
      <c r="F5483" s="2">
        <v>16767.266202124199</v>
      </c>
    </row>
    <row r="5484" spans="1:6">
      <c r="A5484" t="s">
        <v>320</v>
      </c>
      <c r="B5484">
        <v>1833</v>
      </c>
      <c r="C5484" t="s">
        <v>353</v>
      </c>
      <c r="D5484">
        <v>2015</v>
      </c>
      <c r="E5484" t="s">
        <v>740</v>
      </c>
      <c r="F5484" s="2">
        <v>19296.881045992199</v>
      </c>
    </row>
    <row r="5485" spans="1:6">
      <c r="A5485" t="s">
        <v>320</v>
      </c>
      <c r="B5485">
        <v>1833</v>
      </c>
      <c r="C5485" t="s">
        <v>353</v>
      </c>
      <c r="D5485">
        <v>2016</v>
      </c>
      <c r="E5485" t="s">
        <v>742</v>
      </c>
      <c r="F5485" s="2">
        <v>21270.9032509061</v>
      </c>
    </row>
    <row r="5486" spans="1:6">
      <c r="A5486" t="s">
        <v>320</v>
      </c>
      <c r="B5486">
        <v>1833</v>
      </c>
      <c r="C5486" t="s">
        <v>353</v>
      </c>
      <c r="D5486">
        <v>2017</v>
      </c>
      <c r="E5486" t="s">
        <v>736</v>
      </c>
      <c r="F5486" s="2">
        <v>8473.3165084649099</v>
      </c>
    </row>
    <row r="5487" spans="1:6">
      <c r="A5487" t="s">
        <v>320</v>
      </c>
      <c r="B5487">
        <v>1833</v>
      </c>
      <c r="C5487" t="s">
        <v>353</v>
      </c>
      <c r="D5487">
        <v>2017</v>
      </c>
      <c r="E5487" t="s">
        <v>738</v>
      </c>
      <c r="F5487" s="2">
        <v>6514.7761649616696</v>
      </c>
    </row>
    <row r="5488" spans="1:6">
      <c r="A5488" t="s">
        <v>320</v>
      </c>
      <c r="B5488">
        <v>1833</v>
      </c>
      <c r="C5488" t="s">
        <v>353</v>
      </c>
      <c r="D5488">
        <v>2017</v>
      </c>
      <c r="E5488" t="s">
        <v>739</v>
      </c>
      <c r="F5488" s="2">
        <v>14739.5977100771</v>
      </c>
    </row>
    <row r="5489" spans="1:6">
      <c r="A5489" t="s">
        <v>320</v>
      </c>
      <c r="B5489">
        <v>1833</v>
      </c>
      <c r="C5489" t="s">
        <v>353</v>
      </c>
      <c r="D5489">
        <v>2017</v>
      </c>
      <c r="E5489" t="s">
        <v>741</v>
      </c>
      <c r="F5489" s="2">
        <v>33100.199458874798</v>
      </c>
    </row>
    <row r="5490" spans="1:6">
      <c r="A5490" t="s">
        <v>320</v>
      </c>
      <c r="B5490">
        <v>1833</v>
      </c>
      <c r="C5490" t="s">
        <v>353</v>
      </c>
      <c r="D5490">
        <v>2018</v>
      </c>
      <c r="E5490" t="s">
        <v>744</v>
      </c>
      <c r="F5490" s="2">
        <v>539991.64991065406</v>
      </c>
    </row>
    <row r="5491" spans="1:6">
      <c r="A5491" t="s">
        <v>320</v>
      </c>
      <c r="B5491">
        <v>1833</v>
      </c>
      <c r="C5491" t="s">
        <v>353</v>
      </c>
      <c r="D5491">
        <v>2018</v>
      </c>
      <c r="E5491" t="s">
        <v>740</v>
      </c>
      <c r="F5491" s="2">
        <v>4495.0638546544196</v>
      </c>
    </row>
    <row r="5492" spans="1:6">
      <c r="A5492" t="s">
        <v>320</v>
      </c>
      <c r="B5492">
        <v>1833</v>
      </c>
      <c r="C5492" t="s">
        <v>353</v>
      </c>
      <c r="D5492">
        <v>2018</v>
      </c>
      <c r="E5492" t="s">
        <v>745</v>
      </c>
      <c r="F5492" s="2">
        <v>5856.1762652924599</v>
      </c>
    </row>
    <row r="5493" spans="1:6">
      <c r="A5493" t="s">
        <v>320</v>
      </c>
      <c r="B5493">
        <v>1833</v>
      </c>
      <c r="C5493" t="s">
        <v>353</v>
      </c>
      <c r="D5493">
        <v>2019</v>
      </c>
      <c r="E5493" t="s">
        <v>742</v>
      </c>
      <c r="F5493" s="2">
        <v>24285.650529852399</v>
      </c>
    </row>
    <row r="5494" spans="1:6">
      <c r="A5494" t="s">
        <v>320</v>
      </c>
      <c r="B5494">
        <v>1833</v>
      </c>
      <c r="C5494" t="s">
        <v>353</v>
      </c>
      <c r="D5494">
        <v>2019</v>
      </c>
      <c r="E5494" t="s">
        <v>743</v>
      </c>
      <c r="F5494" s="2">
        <v>699.79145105777798</v>
      </c>
    </row>
    <row r="5495" spans="1:6">
      <c r="A5495" t="s">
        <v>320</v>
      </c>
      <c r="B5495">
        <v>1833</v>
      </c>
      <c r="C5495" t="s">
        <v>353</v>
      </c>
      <c r="D5495">
        <v>2020</v>
      </c>
      <c r="E5495" t="s">
        <v>738</v>
      </c>
      <c r="F5495" s="2">
        <v>210.45921547378001</v>
      </c>
    </row>
    <row r="5496" spans="1:6">
      <c r="A5496" t="s">
        <v>320</v>
      </c>
      <c r="B5496">
        <v>1833</v>
      </c>
      <c r="C5496" t="s">
        <v>353</v>
      </c>
      <c r="D5496">
        <v>2020</v>
      </c>
      <c r="E5496" t="s">
        <v>739</v>
      </c>
      <c r="F5496" s="2">
        <v>15356.5793883198</v>
      </c>
    </row>
    <row r="5497" spans="1:6">
      <c r="A5497" t="s">
        <v>320</v>
      </c>
      <c r="B5497">
        <v>1833</v>
      </c>
      <c r="C5497" t="s">
        <v>353</v>
      </c>
      <c r="D5497">
        <v>2020</v>
      </c>
      <c r="E5497" t="s">
        <v>741</v>
      </c>
      <c r="F5497" s="2">
        <v>32077.233638289501</v>
      </c>
    </row>
    <row r="5498" spans="1:6">
      <c r="A5498" t="s">
        <v>320</v>
      </c>
      <c r="B5498">
        <v>1833</v>
      </c>
      <c r="C5498" t="s">
        <v>353</v>
      </c>
      <c r="D5498">
        <v>2021</v>
      </c>
      <c r="E5498" t="s">
        <v>737</v>
      </c>
      <c r="F5498" s="2">
        <v>3767.57880220272</v>
      </c>
    </row>
    <row r="5499" spans="1:6">
      <c r="A5499" t="s">
        <v>320</v>
      </c>
      <c r="B5499">
        <v>1833</v>
      </c>
      <c r="C5499" t="s">
        <v>353</v>
      </c>
      <c r="D5499">
        <v>2021</v>
      </c>
      <c r="E5499" t="s">
        <v>744</v>
      </c>
      <c r="F5499" s="2">
        <v>471787.286376737</v>
      </c>
    </row>
    <row r="5500" spans="1:6">
      <c r="A5500" t="s">
        <v>320</v>
      </c>
      <c r="B5500">
        <v>1833</v>
      </c>
      <c r="C5500" t="s">
        <v>353</v>
      </c>
      <c r="D5500">
        <v>2021</v>
      </c>
      <c r="E5500" t="s">
        <v>740</v>
      </c>
      <c r="F5500" s="2">
        <v>3401.4609379222302</v>
      </c>
    </row>
    <row r="5501" spans="1:6">
      <c r="A5501" t="s">
        <v>320</v>
      </c>
      <c r="B5501">
        <v>1833</v>
      </c>
      <c r="C5501" t="s">
        <v>353</v>
      </c>
      <c r="D5501">
        <v>2021</v>
      </c>
      <c r="E5501" t="s">
        <v>745</v>
      </c>
      <c r="F5501" s="2">
        <v>5574.1200745018896</v>
      </c>
    </row>
    <row r="5502" spans="1:6">
      <c r="A5502" t="s">
        <v>320</v>
      </c>
      <c r="B5502">
        <v>1833</v>
      </c>
      <c r="C5502" t="s">
        <v>353</v>
      </c>
      <c r="D5502">
        <v>2022</v>
      </c>
      <c r="E5502" t="s">
        <v>743</v>
      </c>
      <c r="F5502" s="2">
        <v>634.63060381328705</v>
      </c>
    </row>
    <row r="5503" spans="1:6">
      <c r="A5503" t="s">
        <v>320</v>
      </c>
      <c r="B5503">
        <v>1833</v>
      </c>
      <c r="C5503" t="s">
        <v>353</v>
      </c>
      <c r="D5503">
        <v>2023</v>
      </c>
      <c r="E5503" t="s">
        <v>738</v>
      </c>
      <c r="F5503" s="2">
        <v>4658.2979469025804</v>
      </c>
    </row>
    <row r="5504" spans="1:6">
      <c r="A5504" t="s">
        <v>320</v>
      </c>
      <c r="B5504">
        <v>1833</v>
      </c>
      <c r="C5504" t="s">
        <v>353</v>
      </c>
      <c r="D5504">
        <v>2023</v>
      </c>
      <c r="E5504" t="s">
        <v>739</v>
      </c>
      <c r="F5504" s="2">
        <v>14153.537898307</v>
      </c>
    </row>
    <row r="5505" spans="1:6">
      <c r="A5505" t="s">
        <v>320</v>
      </c>
      <c r="B5505">
        <v>1833</v>
      </c>
      <c r="C5505" t="s">
        <v>353</v>
      </c>
      <c r="D5505">
        <v>2023</v>
      </c>
      <c r="E5505" t="s">
        <v>741</v>
      </c>
      <c r="F5505" s="2">
        <v>31231.826892962301</v>
      </c>
    </row>
    <row r="5506" spans="1:6">
      <c r="A5506" t="s">
        <v>320</v>
      </c>
      <c r="B5506">
        <v>1833</v>
      </c>
      <c r="C5506" t="s">
        <v>353</v>
      </c>
      <c r="D5506">
        <v>2024</v>
      </c>
      <c r="E5506" t="s">
        <v>736</v>
      </c>
      <c r="F5506" s="2">
        <v>6536.2095045967999</v>
      </c>
    </row>
    <row r="5507" spans="1:6">
      <c r="A5507" t="s">
        <v>320</v>
      </c>
      <c r="B5507">
        <v>1833</v>
      </c>
      <c r="C5507" t="s">
        <v>353</v>
      </c>
      <c r="D5507">
        <v>2024</v>
      </c>
      <c r="E5507" t="s">
        <v>737</v>
      </c>
      <c r="F5507" s="2">
        <v>3398.2170948038201</v>
      </c>
    </row>
    <row r="5508" spans="1:6">
      <c r="A5508" t="s">
        <v>320</v>
      </c>
      <c r="B5508">
        <v>1833</v>
      </c>
      <c r="C5508" t="s">
        <v>353</v>
      </c>
      <c r="D5508">
        <v>2024</v>
      </c>
      <c r="E5508" t="s">
        <v>744</v>
      </c>
      <c r="F5508" s="2">
        <v>569494.31871538796</v>
      </c>
    </row>
    <row r="5509" spans="1:6">
      <c r="A5509" t="s">
        <v>320</v>
      </c>
      <c r="B5509">
        <v>1833</v>
      </c>
      <c r="C5509" t="s">
        <v>353</v>
      </c>
      <c r="D5509">
        <v>2024</v>
      </c>
      <c r="E5509" t="s">
        <v>745</v>
      </c>
      <c r="F5509" s="2">
        <v>6599.9971811702098</v>
      </c>
    </row>
    <row r="5510" spans="1:6">
      <c r="A5510" t="s">
        <v>320</v>
      </c>
      <c r="B5510">
        <v>1834</v>
      </c>
      <c r="C5510" t="s">
        <v>355</v>
      </c>
      <c r="D5510">
        <v>2009</v>
      </c>
      <c r="E5510" t="s">
        <v>736</v>
      </c>
      <c r="F5510" s="2">
        <v>581.29732389577396</v>
      </c>
    </row>
    <row r="5511" spans="1:6">
      <c r="A5511" t="s">
        <v>320</v>
      </c>
      <c r="B5511">
        <v>1834</v>
      </c>
      <c r="C5511" t="s">
        <v>355</v>
      </c>
      <c r="D5511">
        <v>2009</v>
      </c>
      <c r="E5511" t="s">
        <v>737</v>
      </c>
      <c r="F5511" s="2">
        <v>558.06344429289402</v>
      </c>
    </row>
    <row r="5512" spans="1:6">
      <c r="A5512" t="s">
        <v>320</v>
      </c>
      <c r="B5512">
        <v>1834</v>
      </c>
      <c r="C5512" t="s">
        <v>355</v>
      </c>
      <c r="D5512">
        <v>2009</v>
      </c>
      <c r="E5512" t="s">
        <v>740</v>
      </c>
      <c r="F5512" s="2">
        <v>353.41301023399501</v>
      </c>
    </row>
    <row r="5513" spans="1:6">
      <c r="A5513" t="s">
        <v>320</v>
      </c>
      <c r="B5513">
        <v>1834</v>
      </c>
      <c r="C5513" t="s">
        <v>355</v>
      </c>
      <c r="D5513">
        <v>2009</v>
      </c>
      <c r="E5513" t="s">
        <v>745</v>
      </c>
      <c r="F5513" s="2">
        <v>27592.688913996899</v>
      </c>
    </row>
    <row r="5514" spans="1:6">
      <c r="A5514" t="s">
        <v>320</v>
      </c>
      <c r="B5514">
        <v>1834</v>
      </c>
      <c r="C5514" t="s">
        <v>355</v>
      </c>
      <c r="D5514">
        <v>2011</v>
      </c>
      <c r="E5514" t="s">
        <v>742</v>
      </c>
      <c r="F5514" s="2">
        <v>865.81821890858998</v>
      </c>
    </row>
    <row r="5515" spans="1:6">
      <c r="A5515" t="s">
        <v>320</v>
      </c>
      <c r="B5515">
        <v>1834</v>
      </c>
      <c r="C5515" t="s">
        <v>355</v>
      </c>
      <c r="D5515">
        <v>2011</v>
      </c>
      <c r="E5515" t="s">
        <v>738</v>
      </c>
      <c r="F5515" s="2">
        <v>0</v>
      </c>
    </row>
    <row r="5516" spans="1:6">
      <c r="A5516" t="s">
        <v>320</v>
      </c>
      <c r="B5516">
        <v>1834</v>
      </c>
      <c r="C5516" t="s">
        <v>355</v>
      </c>
      <c r="D5516">
        <v>2015</v>
      </c>
      <c r="E5516" t="s">
        <v>736</v>
      </c>
      <c r="F5516" s="2">
        <v>847.42887136673301</v>
      </c>
    </row>
    <row r="5517" spans="1:6">
      <c r="A5517" t="s">
        <v>320</v>
      </c>
      <c r="B5517">
        <v>1834</v>
      </c>
      <c r="C5517" t="s">
        <v>355</v>
      </c>
      <c r="D5517">
        <v>2015</v>
      </c>
      <c r="E5517" t="s">
        <v>737</v>
      </c>
      <c r="F5517" s="2">
        <v>646.43470725289296</v>
      </c>
    </row>
    <row r="5518" spans="1:6">
      <c r="A5518" t="s">
        <v>320</v>
      </c>
      <c r="B5518">
        <v>1834</v>
      </c>
      <c r="C5518" t="s">
        <v>355</v>
      </c>
      <c r="D5518">
        <v>2015</v>
      </c>
      <c r="E5518" t="s">
        <v>744</v>
      </c>
      <c r="F5518" s="2">
        <v>2780.7482679999998</v>
      </c>
    </row>
    <row r="5519" spans="1:6">
      <c r="A5519" t="s">
        <v>320</v>
      </c>
      <c r="B5519">
        <v>1834</v>
      </c>
      <c r="C5519" t="s">
        <v>355</v>
      </c>
      <c r="D5519">
        <v>2015</v>
      </c>
      <c r="E5519" t="s">
        <v>739</v>
      </c>
      <c r="F5519" s="2">
        <v>3351.04541660731</v>
      </c>
    </row>
    <row r="5520" spans="1:6">
      <c r="A5520" t="s">
        <v>320</v>
      </c>
      <c r="B5520">
        <v>1834</v>
      </c>
      <c r="C5520" t="s">
        <v>355</v>
      </c>
      <c r="D5520">
        <v>2015</v>
      </c>
      <c r="E5520" t="s">
        <v>740</v>
      </c>
      <c r="F5520" s="2">
        <v>248.46856831861501</v>
      </c>
    </row>
    <row r="5521" spans="1:6">
      <c r="A5521" t="s">
        <v>320</v>
      </c>
      <c r="B5521">
        <v>1834</v>
      </c>
      <c r="C5521" t="s">
        <v>355</v>
      </c>
      <c r="D5521">
        <v>2016</v>
      </c>
      <c r="E5521" t="s">
        <v>745</v>
      </c>
      <c r="F5521" s="2">
        <v>27592.688913996899</v>
      </c>
    </row>
    <row r="5522" spans="1:6">
      <c r="A5522" t="s">
        <v>320</v>
      </c>
      <c r="B5522">
        <v>1834</v>
      </c>
      <c r="C5522" t="s">
        <v>355</v>
      </c>
      <c r="D5522">
        <v>2017</v>
      </c>
      <c r="E5522" t="s">
        <v>742</v>
      </c>
      <c r="F5522" s="2">
        <v>1063.72261585003</v>
      </c>
    </row>
    <row r="5523" spans="1:6">
      <c r="A5523" t="s">
        <v>320</v>
      </c>
      <c r="B5523">
        <v>1834</v>
      </c>
      <c r="C5523" t="s">
        <v>355</v>
      </c>
      <c r="D5523">
        <v>2017</v>
      </c>
      <c r="E5523" t="s">
        <v>738</v>
      </c>
      <c r="F5523" s="2">
        <v>0</v>
      </c>
    </row>
    <row r="5524" spans="1:6">
      <c r="A5524" t="s">
        <v>320</v>
      </c>
      <c r="B5524">
        <v>1834</v>
      </c>
      <c r="C5524" t="s">
        <v>355</v>
      </c>
      <c r="D5524">
        <v>2017</v>
      </c>
      <c r="E5524" t="s">
        <v>743</v>
      </c>
      <c r="F5524" s="2">
        <v>0</v>
      </c>
    </row>
    <row r="5525" spans="1:6">
      <c r="A5525" t="s">
        <v>320</v>
      </c>
      <c r="B5525">
        <v>1834</v>
      </c>
      <c r="C5525" t="s">
        <v>355</v>
      </c>
      <c r="D5525">
        <v>2017</v>
      </c>
      <c r="E5525" t="s">
        <v>741</v>
      </c>
      <c r="F5525" s="2">
        <v>1174.51764574653</v>
      </c>
    </row>
    <row r="5526" spans="1:6">
      <c r="A5526" t="s">
        <v>320</v>
      </c>
      <c r="B5526">
        <v>1834</v>
      </c>
      <c r="C5526" t="s">
        <v>355</v>
      </c>
      <c r="D5526">
        <v>2018</v>
      </c>
      <c r="E5526" t="s">
        <v>744</v>
      </c>
      <c r="F5526" s="2">
        <v>3089.37305857</v>
      </c>
    </row>
    <row r="5527" spans="1:6">
      <c r="A5527" t="s">
        <v>320</v>
      </c>
      <c r="B5527">
        <v>1834</v>
      </c>
      <c r="C5527" t="s">
        <v>355</v>
      </c>
      <c r="D5527">
        <v>2018</v>
      </c>
      <c r="E5527" t="s">
        <v>739</v>
      </c>
      <c r="F5527" s="2">
        <v>3451.5683403586299</v>
      </c>
    </row>
    <row r="5528" spans="1:6">
      <c r="A5528" t="s">
        <v>320</v>
      </c>
      <c r="B5528">
        <v>1834</v>
      </c>
      <c r="C5528" t="s">
        <v>355</v>
      </c>
      <c r="D5528">
        <v>2018</v>
      </c>
      <c r="E5528" t="s">
        <v>740</v>
      </c>
      <c r="F5528" s="2">
        <v>165.35383765345199</v>
      </c>
    </row>
    <row r="5529" spans="1:6">
      <c r="A5529" t="s">
        <v>320</v>
      </c>
      <c r="B5529">
        <v>1834</v>
      </c>
      <c r="C5529" t="s">
        <v>355</v>
      </c>
      <c r="D5529">
        <v>2019</v>
      </c>
      <c r="E5529" t="s">
        <v>745</v>
      </c>
      <c r="F5529" s="2">
        <v>27324.586747882098</v>
      </c>
    </row>
    <row r="5530" spans="1:6">
      <c r="A5530" t="s">
        <v>320</v>
      </c>
      <c r="B5530">
        <v>1834</v>
      </c>
      <c r="C5530" t="s">
        <v>355</v>
      </c>
      <c r="D5530">
        <v>2020</v>
      </c>
      <c r="E5530" t="s">
        <v>738</v>
      </c>
      <c r="F5530" s="2">
        <v>0</v>
      </c>
    </row>
    <row r="5531" spans="1:6">
      <c r="A5531" t="s">
        <v>320</v>
      </c>
      <c r="B5531">
        <v>1834</v>
      </c>
      <c r="C5531" t="s">
        <v>355</v>
      </c>
      <c r="D5531">
        <v>2020</v>
      </c>
      <c r="E5531" t="s">
        <v>743</v>
      </c>
      <c r="F5531" s="2">
        <v>0</v>
      </c>
    </row>
    <row r="5532" spans="1:6">
      <c r="A5532" t="s">
        <v>320</v>
      </c>
      <c r="B5532">
        <v>1834</v>
      </c>
      <c r="C5532" t="s">
        <v>355</v>
      </c>
      <c r="D5532">
        <v>2020</v>
      </c>
      <c r="E5532" t="s">
        <v>741</v>
      </c>
      <c r="F5532" s="2">
        <v>1165.70165821465</v>
      </c>
    </row>
    <row r="5533" spans="1:6">
      <c r="A5533" t="s">
        <v>320</v>
      </c>
      <c r="B5533">
        <v>1834</v>
      </c>
      <c r="C5533" t="s">
        <v>355</v>
      </c>
      <c r="D5533">
        <v>2021</v>
      </c>
      <c r="E5533" t="s">
        <v>744</v>
      </c>
      <c r="F5533" s="2">
        <v>3523.7693075000002</v>
      </c>
    </row>
    <row r="5534" spans="1:6">
      <c r="A5534" t="s">
        <v>320</v>
      </c>
      <c r="B5534">
        <v>1834</v>
      </c>
      <c r="C5534" t="s">
        <v>355</v>
      </c>
      <c r="D5534">
        <v>2021</v>
      </c>
      <c r="E5534" t="s">
        <v>739</v>
      </c>
      <c r="F5534" s="2">
        <v>3701.8831376681901</v>
      </c>
    </row>
    <row r="5535" spans="1:6">
      <c r="A5535" t="s">
        <v>320</v>
      </c>
      <c r="B5535">
        <v>1834</v>
      </c>
      <c r="C5535" t="s">
        <v>355</v>
      </c>
      <c r="D5535">
        <v>2022</v>
      </c>
      <c r="E5535" t="s">
        <v>736</v>
      </c>
      <c r="F5535" s="2">
        <v>780.072560619564</v>
      </c>
    </row>
    <row r="5536" spans="1:6">
      <c r="A5536" t="s">
        <v>320</v>
      </c>
      <c r="B5536">
        <v>1834</v>
      </c>
      <c r="C5536" t="s">
        <v>355</v>
      </c>
      <c r="D5536">
        <v>2022</v>
      </c>
      <c r="E5536" t="s">
        <v>737</v>
      </c>
      <c r="F5536" s="2">
        <v>324.64821471743898</v>
      </c>
    </row>
    <row r="5537" spans="1:6">
      <c r="A5537" t="s">
        <v>320</v>
      </c>
      <c r="B5537">
        <v>1834</v>
      </c>
      <c r="C5537" t="s">
        <v>355</v>
      </c>
      <c r="D5537">
        <v>2022</v>
      </c>
      <c r="E5537" t="s">
        <v>745</v>
      </c>
      <c r="F5537" s="2">
        <v>34759.316925792897</v>
      </c>
    </row>
    <row r="5538" spans="1:6">
      <c r="A5538" t="s">
        <v>320</v>
      </c>
      <c r="B5538">
        <v>1834</v>
      </c>
      <c r="C5538" t="s">
        <v>355</v>
      </c>
      <c r="D5538">
        <v>2023</v>
      </c>
      <c r="E5538" t="s">
        <v>743</v>
      </c>
      <c r="F5538" s="2">
        <v>0</v>
      </c>
    </row>
    <row r="5539" spans="1:6">
      <c r="A5539" t="s">
        <v>320</v>
      </c>
      <c r="B5539">
        <v>1834</v>
      </c>
      <c r="C5539" t="s">
        <v>355</v>
      </c>
      <c r="D5539">
        <v>2023</v>
      </c>
      <c r="E5539" t="s">
        <v>741</v>
      </c>
      <c r="F5539" s="2">
        <v>1203.4421454262299</v>
      </c>
    </row>
    <row r="5540" spans="1:6">
      <c r="A5540" t="s">
        <v>320</v>
      </c>
      <c r="B5540">
        <v>1834</v>
      </c>
      <c r="C5540" t="s">
        <v>355</v>
      </c>
      <c r="D5540">
        <v>2024</v>
      </c>
      <c r="E5540" t="s">
        <v>742</v>
      </c>
      <c r="F5540" s="2">
        <v>890.18063478548299</v>
      </c>
    </row>
    <row r="5541" spans="1:6">
      <c r="A5541" t="s">
        <v>320</v>
      </c>
      <c r="B5541">
        <v>1834</v>
      </c>
      <c r="C5541" t="s">
        <v>355</v>
      </c>
      <c r="D5541">
        <v>2024</v>
      </c>
      <c r="E5541" t="s">
        <v>739</v>
      </c>
      <c r="F5541" s="2">
        <v>3105.03538190679</v>
      </c>
    </row>
    <row r="5542" spans="1:6">
      <c r="A5542" t="s">
        <v>320</v>
      </c>
      <c r="B5542">
        <v>1835</v>
      </c>
      <c r="C5542" t="s">
        <v>357</v>
      </c>
      <c r="D5542">
        <v>2009</v>
      </c>
      <c r="E5542" t="s">
        <v>736</v>
      </c>
      <c r="F5542" s="2">
        <v>38.181602801864798</v>
      </c>
    </row>
    <row r="5543" spans="1:6">
      <c r="A5543" t="s">
        <v>320</v>
      </c>
      <c r="B5543">
        <v>1835</v>
      </c>
      <c r="C5543" t="s">
        <v>357</v>
      </c>
      <c r="D5543">
        <v>2009</v>
      </c>
      <c r="E5543" t="s">
        <v>743</v>
      </c>
      <c r="F5543" s="2">
        <v>0</v>
      </c>
    </row>
    <row r="5544" spans="1:6">
      <c r="A5544" t="s">
        <v>320</v>
      </c>
      <c r="B5544">
        <v>1835</v>
      </c>
      <c r="C5544" t="s">
        <v>357</v>
      </c>
      <c r="D5544">
        <v>2009</v>
      </c>
      <c r="E5544" t="s">
        <v>740</v>
      </c>
      <c r="F5544" s="2">
        <v>75.319804130530102</v>
      </c>
    </row>
    <row r="5545" spans="1:6">
      <c r="A5545" t="s">
        <v>320</v>
      </c>
      <c r="B5545">
        <v>1835</v>
      </c>
      <c r="C5545" t="s">
        <v>357</v>
      </c>
      <c r="D5545">
        <v>2009</v>
      </c>
      <c r="E5545" t="s">
        <v>745</v>
      </c>
      <c r="F5545" s="2">
        <v>11975.356336204801</v>
      </c>
    </row>
    <row r="5546" spans="1:6">
      <c r="A5546" t="s">
        <v>320</v>
      </c>
      <c r="B5546">
        <v>1835</v>
      </c>
      <c r="C5546" t="s">
        <v>357</v>
      </c>
      <c r="D5546">
        <v>2011</v>
      </c>
      <c r="E5546" t="s">
        <v>737</v>
      </c>
      <c r="F5546" s="2">
        <v>321.36321536353699</v>
      </c>
    </row>
    <row r="5547" spans="1:6">
      <c r="A5547" t="s">
        <v>320</v>
      </c>
      <c r="B5547">
        <v>1835</v>
      </c>
      <c r="C5547" t="s">
        <v>357</v>
      </c>
      <c r="D5547">
        <v>2011</v>
      </c>
      <c r="E5547" t="s">
        <v>738</v>
      </c>
      <c r="F5547" s="2">
        <v>0</v>
      </c>
    </row>
    <row r="5548" spans="1:6">
      <c r="A5548" t="s">
        <v>320</v>
      </c>
      <c r="B5548">
        <v>1835</v>
      </c>
      <c r="C5548" t="s">
        <v>357</v>
      </c>
      <c r="D5548">
        <v>2013</v>
      </c>
      <c r="E5548" t="s">
        <v>742</v>
      </c>
      <c r="F5548" s="2">
        <v>1330.2246187195601</v>
      </c>
    </row>
    <row r="5549" spans="1:6">
      <c r="A5549" t="s">
        <v>320</v>
      </c>
      <c r="B5549">
        <v>1835</v>
      </c>
      <c r="C5549" t="s">
        <v>357</v>
      </c>
      <c r="D5549">
        <v>2015</v>
      </c>
      <c r="E5549" t="s">
        <v>736</v>
      </c>
      <c r="F5549" s="2">
        <v>32.955598127002503</v>
      </c>
    </row>
    <row r="5550" spans="1:6">
      <c r="A5550" t="s">
        <v>320</v>
      </c>
      <c r="B5550">
        <v>1835</v>
      </c>
      <c r="C5550" t="s">
        <v>357</v>
      </c>
      <c r="D5550">
        <v>2015</v>
      </c>
      <c r="E5550" t="s">
        <v>744</v>
      </c>
      <c r="F5550" s="2">
        <v>0</v>
      </c>
    </row>
    <row r="5551" spans="1:6">
      <c r="A5551" t="s">
        <v>320</v>
      </c>
      <c r="B5551">
        <v>1835</v>
      </c>
      <c r="C5551" t="s">
        <v>357</v>
      </c>
      <c r="D5551">
        <v>2015</v>
      </c>
      <c r="E5551" t="s">
        <v>739</v>
      </c>
      <c r="F5551" s="2">
        <v>0</v>
      </c>
    </row>
    <row r="5552" spans="1:6">
      <c r="A5552" t="s">
        <v>320</v>
      </c>
      <c r="B5552">
        <v>1835</v>
      </c>
      <c r="C5552" t="s">
        <v>357</v>
      </c>
      <c r="D5552">
        <v>2015</v>
      </c>
      <c r="E5552" t="s">
        <v>740</v>
      </c>
      <c r="F5552" s="2">
        <v>55.012515952045398</v>
      </c>
    </row>
    <row r="5553" spans="1:6">
      <c r="A5553" t="s">
        <v>320</v>
      </c>
      <c r="B5553">
        <v>1835</v>
      </c>
      <c r="C5553" t="s">
        <v>357</v>
      </c>
      <c r="D5553">
        <v>2016</v>
      </c>
      <c r="E5553" t="s">
        <v>742</v>
      </c>
      <c r="F5553" s="2">
        <v>104.53108668240201</v>
      </c>
    </row>
    <row r="5554" spans="1:6">
      <c r="A5554" t="s">
        <v>320</v>
      </c>
      <c r="B5554">
        <v>1835</v>
      </c>
      <c r="C5554" t="s">
        <v>357</v>
      </c>
      <c r="D5554">
        <v>2016</v>
      </c>
      <c r="E5554" t="s">
        <v>743</v>
      </c>
      <c r="F5554" s="2">
        <v>0</v>
      </c>
    </row>
    <row r="5555" spans="1:6">
      <c r="A5555" t="s">
        <v>320</v>
      </c>
      <c r="B5555">
        <v>1835</v>
      </c>
      <c r="C5555" t="s">
        <v>357</v>
      </c>
      <c r="D5555">
        <v>2017</v>
      </c>
      <c r="E5555" t="s">
        <v>738</v>
      </c>
      <c r="F5555" s="2">
        <v>0</v>
      </c>
    </row>
    <row r="5556" spans="1:6">
      <c r="A5556" t="s">
        <v>320</v>
      </c>
      <c r="B5556">
        <v>1835</v>
      </c>
      <c r="C5556" t="s">
        <v>357</v>
      </c>
      <c r="D5556">
        <v>2017</v>
      </c>
      <c r="E5556" t="s">
        <v>741</v>
      </c>
      <c r="F5556" s="2">
        <v>68.7487536535929</v>
      </c>
    </row>
    <row r="5557" spans="1:6">
      <c r="A5557" t="s">
        <v>320</v>
      </c>
      <c r="B5557">
        <v>1835</v>
      </c>
      <c r="C5557" t="s">
        <v>357</v>
      </c>
      <c r="D5557">
        <v>2018</v>
      </c>
      <c r="E5557" t="s">
        <v>737</v>
      </c>
      <c r="F5557" s="2">
        <v>181.95933888381799</v>
      </c>
    </row>
    <row r="5558" spans="1:6">
      <c r="A5558" t="s">
        <v>320</v>
      </c>
      <c r="B5558">
        <v>1835</v>
      </c>
      <c r="C5558" t="s">
        <v>357</v>
      </c>
      <c r="D5558">
        <v>2018</v>
      </c>
      <c r="E5558" t="s">
        <v>744</v>
      </c>
      <c r="F5558" s="2">
        <v>0</v>
      </c>
    </row>
    <row r="5559" spans="1:6">
      <c r="A5559" t="s">
        <v>320</v>
      </c>
      <c r="B5559">
        <v>1835</v>
      </c>
      <c r="C5559" t="s">
        <v>357</v>
      </c>
      <c r="D5559">
        <v>2018</v>
      </c>
      <c r="E5559" t="s">
        <v>739</v>
      </c>
      <c r="F5559" s="2">
        <v>0</v>
      </c>
    </row>
    <row r="5560" spans="1:6">
      <c r="A5560" t="s">
        <v>320</v>
      </c>
      <c r="B5560">
        <v>1835</v>
      </c>
      <c r="C5560" t="s">
        <v>357</v>
      </c>
      <c r="D5560">
        <v>2018</v>
      </c>
      <c r="E5560" t="s">
        <v>740</v>
      </c>
      <c r="F5560" s="2">
        <v>31.161450152973899</v>
      </c>
    </row>
    <row r="5561" spans="1:6">
      <c r="A5561" t="s">
        <v>320</v>
      </c>
      <c r="B5561">
        <v>1835</v>
      </c>
      <c r="C5561" t="s">
        <v>357</v>
      </c>
      <c r="D5561">
        <v>2019</v>
      </c>
      <c r="E5561" t="s">
        <v>743</v>
      </c>
      <c r="F5561" s="2">
        <v>0</v>
      </c>
    </row>
    <row r="5562" spans="1:6">
      <c r="A5562" t="s">
        <v>320</v>
      </c>
      <c r="B5562">
        <v>1835</v>
      </c>
      <c r="C5562" t="s">
        <v>357</v>
      </c>
      <c r="D5562">
        <v>2019</v>
      </c>
      <c r="E5562" t="s">
        <v>745</v>
      </c>
      <c r="F5562" s="2">
        <v>11819.7739592537</v>
      </c>
    </row>
    <row r="5563" spans="1:6">
      <c r="A5563" t="s">
        <v>320</v>
      </c>
      <c r="B5563">
        <v>1835</v>
      </c>
      <c r="C5563" t="s">
        <v>357</v>
      </c>
      <c r="D5563">
        <v>2020</v>
      </c>
      <c r="E5563" t="s">
        <v>742</v>
      </c>
      <c r="F5563" s="2">
        <v>74.091230893118805</v>
      </c>
    </row>
    <row r="5564" spans="1:6">
      <c r="A5564" t="s">
        <v>320</v>
      </c>
      <c r="B5564">
        <v>1835</v>
      </c>
      <c r="C5564" t="s">
        <v>357</v>
      </c>
      <c r="D5564">
        <v>2020</v>
      </c>
      <c r="E5564" t="s">
        <v>738</v>
      </c>
      <c r="F5564" s="2">
        <v>0</v>
      </c>
    </row>
    <row r="5565" spans="1:6">
      <c r="A5565" t="s">
        <v>320</v>
      </c>
      <c r="B5565">
        <v>1835</v>
      </c>
      <c r="C5565" t="s">
        <v>357</v>
      </c>
      <c r="D5565">
        <v>2020</v>
      </c>
      <c r="E5565" t="s">
        <v>741</v>
      </c>
      <c r="F5565" s="2">
        <v>64.247691888553803</v>
      </c>
    </row>
    <row r="5566" spans="1:6">
      <c r="A5566" t="s">
        <v>320</v>
      </c>
      <c r="B5566">
        <v>1835</v>
      </c>
      <c r="C5566" t="s">
        <v>357</v>
      </c>
      <c r="D5566">
        <v>2021</v>
      </c>
      <c r="E5566" t="s">
        <v>737</v>
      </c>
      <c r="F5566" s="2">
        <v>109.427764882543</v>
      </c>
    </row>
    <row r="5567" spans="1:6">
      <c r="A5567" t="s">
        <v>320</v>
      </c>
      <c r="B5567">
        <v>1835</v>
      </c>
      <c r="C5567" t="s">
        <v>357</v>
      </c>
      <c r="D5567">
        <v>2021</v>
      </c>
      <c r="E5567" t="s">
        <v>744</v>
      </c>
      <c r="F5567" s="2">
        <v>0</v>
      </c>
    </row>
    <row r="5568" spans="1:6">
      <c r="A5568" t="s">
        <v>320</v>
      </c>
      <c r="B5568">
        <v>1835</v>
      </c>
      <c r="C5568" t="s">
        <v>357</v>
      </c>
      <c r="D5568">
        <v>2021</v>
      </c>
      <c r="E5568" t="s">
        <v>739</v>
      </c>
      <c r="F5568" s="2">
        <v>58.0623377378014</v>
      </c>
    </row>
    <row r="5569" spans="1:6">
      <c r="A5569" t="s">
        <v>320</v>
      </c>
      <c r="B5569">
        <v>1835</v>
      </c>
      <c r="C5569" t="s">
        <v>357</v>
      </c>
      <c r="D5569">
        <v>2022</v>
      </c>
      <c r="E5569" t="s">
        <v>736</v>
      </c>
      <c r="F5569" s="2">
        <v>28.348253299159001</v>
      </c>
    </row>
    <row r="5570" spans="1:6">
      <c r="A5570" t="s">
        <v>320</v>
      </c>
      <c r="B5570">
        <v>1835</v>
      </c>
      <c r="C5570" t="s">
        <v>357</v>
      </c>
      <c r="D5570">
        <v>2022</v>
      </c>
      <c r="E5570" t="s">
        <v>743</v>
      </c>
      <c r="F5570" s="2">
        <v>0</v>
      </c>
    </row>
    <row r="5571" spans="1:6">
      <c r="A5571" t="s">
        <v>320</v>
      </c>
      <c r="B5571">
        <v>1835</v>
      </c>
      <c r="C5571" t="s">
        <v>357</v>
      </c>
      <c r="D5571">
        <v>2022</v>
      </c>
      <c r="E5571" t="s">
        <v>745</v>
      </c>
      <c r="F5571" s="2">
        <v>11745.663669908699</v>
      </c>
    </row>
    <row r="5572" spans="1:6">
      <c r="A5572" t="s">
        <v>320</v>
      </c>
      <c r="B5572">
        <v>1835</v>
      </c>
      <c r="C5572" t="s">
        <v>357</v>
      </c>
      <c r="D5572">
        <v>2023</v>
      </c>
      <c r="E5572" t="s">
        <v>742</v>
      </c>
      <c r="F5572" s="2">
        <v>60.190991494930003</v>
      </c>
    </row>
    <row r="5573" spans="1:6">
      <c r="A5573" t="s">
        <v>320</v>
      </c>
      <c r="B5573">
        <v>1835</v>
      </c>
      <c r="C5573" t="s">
        <v>357</v>
      </c>
      <c r="D5573">
        <v>2023</v>
      </c>
      <c r="E5573" t="s">
        <v>741</v>
      </c>
      <c r="F5573" s="2">
        <v>60.753514763155799</v>
      </c>
    </row>
    <row r="5574" spans="1:6">
      <c r="A5574" t="s">
        <v>320</v>
      </c>
      <c r="B5574">
        <v>1835</v>
      </c>
      <c r="C5574" t="s">
        <v>357</v>
      </c>
      <c r="D5574">
        <v>2024</v>
      </c>
      <c r="E5574" t="s">
        <v>737</v>
      </c>
      <c r="F5574" s="2">
        <v>76.561670298920205</v>
      </c>
    </row>
    <row r="5575" spans="1:6">
      <c r="A5575" t="s">
        <v>320</v>
      </c>
      <c r="B5575">
        <v>1835</v>
      </c>
      <c r="C5575" t="s">
        <v>357</v>
      </c>
      <c r="D5575">
        <v>2024</v>
      </c>
      <c r="E5575" t="s">
        <v>739</v>
      </c>
      <c r="F5575" s="2">
        <v>99.3127112252578</v>
      </c>
    </row>
    <row r="5576" spans="1:6">
      <c r="A5576" t="s">
        <v>320</v>
      </c>
      <c r="B5576">
        <v>1836</v>
      </c>
      <c r="C5576" t="s">
        <v>359</v>
      </c>
      <c r="D5576">
        <v>2009</v>
      </c>
      <c r="E5576" t="s">
        <v>736</v>
      </c>
      <c r="F5576" s="2">
        <v>390.98916477611198</v>
      </c>
    </row>
    <row r="5577" spans="1:6">
      <c r="A5577" t="s">
        <v>320</v>
      </c>
      <c r="B5577">
        <v>1836</v>
      </c>
      <c r="C5577" t="s">
        <v>359</v>
      </c>
      <c r="D5577">
        <v>2009</v>
      </c>
      <c r="E5577" t="s">
        <v>744</v>
      </c>
      <c r="F5577" s="2">
        <v>0</v>
      </c>
    </row>
    <row r="5578" spans="1:6">
      <c r="A5578" t="s">
        <v>320</v>
      </c>
      <c r="B5578">
        <v>1836</v>
      </c>
      <c r="C5578" t="s">
        <v>359</v>
      </c>
      <c r="D5578">
        <v>2009</v>
      </c>
      <c r="E5578" t="s">
        <v>739</v>
      </c>
      <c r="F5578" s="2">
        <v>5216.5985394785403</v>
      </c>
    </row>
    <row r="5579" spans="1:6">
      <c r="A5579" t="s">
        <v>320</v>
      </c>
      <c r="B5579">
        <v>1836</v>
      </c>
      <c r="C5579" t="s">
        <v>359</v>
      </c>
      <c r="D5579">
        <v>2009</v>
      </c>
      <c r="E5579" t="s">
        <v>740</v>
      </c>
      <c r="F5579" s="2">
        <v>253.96215883976899</v>
      </c>
    </row>
    <row r="5580" spans="1:6">
      <c r="A5580" t="s">
        <v>320</v>
      </c>
      <c r="B5580">
        <v>1836</v>
      </c>
      <c r="C5580" t="s">
        <v>359</v>
      </c>
      <c r="D5580">
        <v>2011</v>
      </c>
      <c r="E5580" t="s">
        <v>742</v>
      </c>
      <c r="F5580" s="2">
        <v>467.39293135605999</v>
      </c>
    </row>
    <row r="5581" spans="1:6">
      <c r="A5581" t="s">
        <v>320</v>
      </c>
      <c r="B5581">
        <v>1836</v>
      </c>
      <c r="C5581" t="s">
        <v>359</v>
      </c>
      <c r="D5581">
        <v>2011</v>
      </c>
      <c r="E5581" t="s">
        <v>738</v>
      </c>
      <c r="F5581" s="2">
        <v>0</v>
      </c>
    </row>
    <row r="5582" spans="1:6">
      <c r="A5582" t="s">
        <v>320</v>
      </c>
      <c r="B5582">
        <v>1836</v>
      </c>
      <c r="C5582" t="s">
        <v>359</v>
      </c>
      <c r="D5582">
        <v>2011</v>
      </c>
      <c r="E5582" t="s">
        <v>741</v>
      </c>
      <c r="F5582" s="2">
        <v>1112.6701938971801</v>
      </c>
    </row>
    <row r="5583" spans="1:6">
      <c r="A5583" t="s">
        <v>320</v>
      </c>
      <c r="B5583">
        <v>1836</v>
      </c>
      <c r="C5583" t="s">
        <v>359</v>
      </c>
      <c r="D5583">
        <v>2013</v>
      </c>
      <c r="E5583" t="s">
        <v>743</v>
      </c>
      <c r="F5583" s="2">
        <v>0</v>
      </c>
    </row>
    <row r="5584" spans="1:6">
      <c r="A5584" t="s">
        <v>320</v>
      </c>
      <c r="B5584">
        <v>1836</v>
      </c>
      <c r="C5584" t="s">
        <v>359</v>
      </c>
      <c r="D5584">
        <v>2013</v>
      </c>
      <c r="E5584" t="s">
        <v>745</v>
      </c>
      <c r="F5584" s="2">
        <v>26670.3483914545</v>
      </c>
    </row>
    <row r="5585" spans="1:6">
      <c r="A5585" t="s">
        <v>320</v>
      </c>
      <c r="B5585">
        <v>1836</v>
      </c>
      <c r="C5585" t="s">
        <v>359</v>
      </c>
      <c r="D5585">
        <v>2015</v>
      </c>
      <c r="E5585" t="s">
        <v>737</v>
      </c>
      <c r="F5585" s="2">
        <v>143.18522822604001</v>
      </c>
    </row>
    <row r="5586" spans="1:6">
      <c r="A5586" t="s">
        <v>320</v>
      </c>
      <c r="B5586">
        <v>1836</v>
      </c>
      <c r="C5586" t="s">
        <v>359</v>
      </c>
      <c r="D5586">
        <v>2015</v>
      </c>
      <c r="E5586" t="s">
        <v>744</v>
      </c>
      <c r="F5586" s="2">
        <v>0</v>
      </c>
    </row>
    <row r="5587" spans="1:6">
      <c r="A5587" t="s">
        <v>320</v>
      </c>
      <c r="B5587">
        <v>1836</v>
      </c>
      <c r="C5587" t="s">
        <v>359</v>
      </c>
      <c r="D5587">
        <v>2015</v>
      </c>
      <c r="E5587" t="s">
        <v>739</v>
      </c>
      <c r="F5587" s="2">
        <v>4116.82876856434</v>
      </c>
    </row>
    <row r="5588" spans="1:6">
      <c r="A5588" t="s">
        <v>320</v>
      </c>
      <c r="B5588">
        <v>1836</v>
      </c>
      <c r="C5588" t="s">
        <v>359</v>
      </c>
      <c r="D5588">
        <v>2016</v>
      </c>
      <c r="E5588" t="s">
        <v>736</v>
      </c>
      <c r="F5588" s="2">
        <v>367.135537746051</v>
      </c>
    </row>
    <row r="5589" spans="1:6">
      <c r="A5589" t="s">
        <v>320</v>
      </c>
      <c r="B5589">
        <v>1836</v>
      </c>
      <c r="C5589" t="s">
        <v>359</v>
      </c>
      <c r="D5589">
        <v>2016</v>
      </c>
      <c r="E5589" t="s">
        <v>743</v>
      </c>
      <c r="F5589" s="2">
        <v>0</v>
      </c>
    </row>
    <row r="5590" spans="1:6">
      <c r="A5590" t="s">
        <v>320</v>
      </c>
      <c r="B5590">
        <v>1836</v>
      </c>
      <c r="C5590" t="s">
        <v>359</v>
      </c>
      <c r="D5590">
        <v>2016</v>
      </c>
      <c r="E5590" t="s">
        <v>745</v>
      </c>
      <c r="F5590" s="2">
        <v>26670.3483914545</v>
      </c>
    </row>
    <row r="5591" spans="1:6">
      <c r="A5591" t="s">
        <v>320</v>
      </c>
      <c r="B5591">
        <v>1836</v>
      </c>
      <c r="C5591" t="s">
        <v>359</v>
      </c>
      <c r="D5591">
        <v>2017</v>
      </c>
      <c r="E5591" t="s">
        <v>741</v>
      </c>
      <c r="F5591" s="2">
        <v>1025.1768525888599</v>
      </c>
    </row>
    <row r="5592" spans="1:6">
      <c r="A5592" t="s">
        <v>320</v>
      </c>
      <c r="B5592">
        <v>1836</v>
      </c>
      <c r="C5592" t="s">
        <v>359</v>
      </c>
      <c r="D5592">
        <v>2018</v>
      </c>
      <c r="E5592" t="s">
        <v>742</v>
      </c>
      <c r="F5592" s="2">
        <v>475.469027624278</v>
      </c>
    </row>
    <row r="5593" spans="1:6">
      <c r="A5593" t="s">
        <v>320</v>
      </c>
      <c r="B5593">
        <v>1836</v>
      </c>
      <c r="C5593" t="s">
        <v>359</v>
      </c>
      <c r="D5593">
        <v>2018</v>
      </c>
      <c r="E5593" t="s">
        <v>737</v>
      </c>
      <c r="F5593" s="2">
        <v>151.519196056618</v>
      </c>
    </row>
    <row r="5594" spans="1:6">
      <c r="A5594" t="s">
        <v>320</v>
      </c>
      <c r="B5594">
        <v>1836</v>
      </c>
      <c r="C5594" t="s">
        <v>359</v>
      </c>
      <c r="D5594">
        <v>2018</v>
      </c>
      <c r="E5594" t="s">
        <v>739</v>
      </c>
      <c r="F5594" s="2">
        <v>4296.4247756538598</v>
      </c>
    </row>
    <row r="5595" spans="1:6">
      <c r="A5595" t="s">
        <v>320</v>
      </c>
      <c r="B5595">
        <v>1836</v>
      </c>
      <c r="C5595" t="s">
        <v>359</v>
      </c>
      <c r="D5595">
        <v>2019</v>
      </c>
      <c r="E5595" t="s">
        <v>736</v>
      </c>
      <c r="F5595" s="2">
        <v>328.20547010470102</v>
      </c>
    </row>
    <row r="5596" spans="1:6">
      <c r="A5596" t="s">
        <v>320</v>
      </c>
      <c r="B5596">
        <v>1836</v>
      </c>
      <c r="C5596" t="s">
        <v>359</v>
      </c>
      <c r="D5596">
        <v>2019</v>
      </c>
      <c r="E5596" t="s">
        <v>740</v>
      </c>
      <c r="F5596" s="2">
        <v>145.635684887427</v>
      </c>
    </row>
    <row r="5597" spans="1:6">
      <c r="A5597" t="s">
        <v>320</v>
      </c>
      <c r="B5597">
        <v>1836</v>
      </c>
      <c r="C5597" t="s">
        <v>359</v>
      </c>
      <c r="D5597">
        <v>2019</v>
      </c>
      <c r="E5597" t="s">
        <v>745</v>
      </c>
      <c r="F5597" s="2">
        <v>34062.641790974201</v>
      </c>
    </row>
    <row r="5598" spans="1:6">
      <c r="A5598" t="s">
        <v>320</v>
      </c>
      <c r="B5598">
        <v>1836</v>
      </c>
      <c r="C5598" t="s">
        <v>359</v>
      </c>
      <c r="D5598">
        <v>2021</v>
      </c>
      <c r="E5598" t="s">
        <v>742</v>
      </c>
      <c r="F5598" s="2">
        <v>456.42790267785898</v>
      </c>
    </row>
    <row r="5599" spans="1:6">
      <c r="A5599" t="s">
        <v>320</v>
      </c>
      <c r="B5599">
        <v>1836</v>
      </c>
      <c r="C5599" t="s">
        <v>359</v>
      </c>
      <c r="D5599">
        <v>2021</v>
      </c>
      <c r="E5599" t="s">
        <v>737</v>
      </c>
      <c r="F5599" s="2">
        <v>141.62497048362201</v>
      </c>
    </row>
    <row r="5600" spans="1:6">
      <c r="A5600" t="s">
        <v>320</v>
      </c>
      <c r="B5600">
        <v>1836</v>
      </c>
      <c r="C5600" t="s">
        <v>359</v>
      </c>
      <c r="D5600">
        <v>2021</v>
      </c>
      <c r="E5600" t="s">
        <v>738</v>
      </c>
      <c r="F5600" s="2">
        <v>0</v>
      </c>
    </row>
    <row r="5601" spans="1:6">
      <c r="A5601" t="s">
        <v>320</v>
      </c>
      <c r="B5601">
        <v>1836</v>
      </c>
      <c r="C5601" t="s">
        <v>359</v>
      </c>
      <c r="D5601">
        <v>2021</v>
      </c>
      <c r="E5601" t="s">
        <v>741</v>
      </c>
      <c r="F5601" s="2">
        <v>1012.90648203009</v>
      </c>
    </row>
    <row r="5602" spans="1:6">
      <c r="A5602" t="s">
        <v>320</v>
      </c>
      <c r="B5602">
        <v>1836</v>
      </c>
      <c r="C5602" t="s">
        <v>359</v>
      </c>
      <c r="D5602">
        <v>2022</v>
      </c>
      <c r="E5602" t="s">
        <v>736</v>
      </c>
      <c r="F5602" s="2">
        <v>301.24777879989603</v>
      </c>
    </row>
    <row r="5603" spans="1:6">
      <c r="A5603" t="s">
        <v>320</v>
      </c>
      <c r="B5603">
        <v>1836</v>
      </c>
      <c r="C5603" t="s">
        <v>359</v>
      </c>
      <c r="D5603">
        <v>2022</v>
      </c>
      <c r="E5603" t="s">
        <v>744</v>
      </c>
      <c r="F5603" s="2">
        <v>0</v>
      </c>
    </row>
    <row r="5604" spans="1:6">
      <c r="A5604" t="s">
        <v>320</v>
      </c>
      <c r="B5604">
        <v>1836</v>
      </c>
      <c r="C5604" t="s">
        <v>359</v>
      </c>
      <c r="D5604">
        <v>2022</v>
      </c>
      <c r="E5604" t="s">
        <v>740</v>
      </c>
      <c r="F5604" s="2">
        <v>129.11073336362901</v>
      </c>
    </row>
    <row r="5605" spans="1:6">
      <c r="A5605" t="s">
        <v>320</v>
      </c>
      <c r="B5605">
        <v>1836</v>
      </c>
      <c r="C5605" t="s">
        <v>359</v>
      </c>
      <c r="D5605">
        <v>2023</v>
      </c>
      <c r="E5605" t="s">
        <v>743</v>
      </c>
      <c r="F5605" s="2">
        <v>0</v>
      </c>
    </row>
    <row r="5606" spans="1:6">
      <c r="A5606" t="s">
        <v>320</v>
      </c>
      <c r="B5606">
        <v>1836</v>
      </c>
      <c r="C5606" t="s">
        <v>359</v>
      </c>
      <c r="D5606">
        <v>2024</v>
      </c>
      <c r="E5606" t="s">
        <v>742</v>
      </c>
      <c r="F5606" s="2">
        <v>1709.94437795155</v>
      </c>
    </row>
    <row r="5607" spans="1:6">
      <c r="A5607" t="s">
        <v>320</v>
      </c>
      <c r="B5607">
        <v>1836</v>
      </c>
      <c r="C5607" t="s">
        <v>359</v>
      </c>
      <c r="D5607">
        <v>2024</v>
      </c>
      <c r="E5607" t="s">
        <v>741</v>
      </c>
      <c r="F5607" s="2">
        <v>955.32822425504503</v>
      </c>
    </row>
    <row r="5608" spans="1:6">
      <c r="A5608" t="s">
        <v>320</v>
      </c>
      <c r="B5608">
        <v>1837</v>
      </c>
      <c r="C5608" t="s">
        <v>361</v>
      </c>
      <c r="D5608">
        <v>2009</v>
      </c>
      <c r="E5608" t="s">
        <v>737</v>
      </c>
      <c r="F5608" s="2">
        <v>2610.9998460328102</v>
      </c>
    </row>
    <row r="5609" spans="1:6">
      <c r="A5609" t="s">
        <v>320</v>
      </c>
      <c r="B5609">
        <v>1837</v>
      </c>
      <c r="C5609" t="s">
        <v>361</v>
      </c>
      <c r="D5609">
        <v>2009</v>
      </c>
      <c r="E5609" t="s">
        <v>744</v>
      </c>
      <c r="F5609" s="2">
        <v>116157.890302502</v>
      </c>
    </row>
    <row r="5610" spans="1:6">
      <c r="A5610" t="s">
        <v>320</v>
      </c>
      <c r="B5610">
        <v>1837</v>
      </c>
      <c r="C5610" t="s">
        <v>361</v>
      </c>
      <c r="D5610">
        <v>2009</v>
      </c>
      <c r="E5610" t="s">
        <v>745</v>
      </c>
      <c r="F5610" s="2">
        <v>29767.438715071701</v>
      </c>
    </row>
    <row r="5611" spans="1:6">
      <c r="A5611" t="s">
        <v>320</v>
      </c>
      <c r="B5611">
        <v>1837</v>
      </c>
      <c r="C5611" t="s">
        <v>361</v>
      </c>
      <c r="D5611">
        <v>2011</v>
      </c>
      <c r="E5611" t="s">
        <v>738</v>
      </c>
      <c r="F5611" s="2">
        <v>0</v>
      </c>
    </row>
    <row r="5612" spans="1:6">
      <c r="A5612" t="s">
        <v>320</v>
      </c>
      <c r="B5612">
        <v>1837</v>
      </c>
      <c r="C5612" t="s">
        <v>361</v>
      </c>
      <c r="D5612">
        <v>2011</v>
      </c>
      <c r="E5612" t="s">
        <v>739</v>
      </c>
      <c r="F5612" s="2">
        <v>8561.9945225996398</v>
      </c>
    </row>
    <row r="5613" spans="1:6">
      <c r="A5613" t="s">
        <v>320</v>
      </c>
      <c r="B5613">
        <v>1837</v>
      </c>
      <c r="C5613" t="s">
        <v>361</v>
      </c>
      <c r="D5613">
        <v>2011</v>
      </c>
      <c r="E5613" t="s">
        <v>741</v>
      </c>
      <c r="F5613" s="2">
        <v>6463.3291419755597</v>
      </c>
    </row>
    <row r="5614" spans="1:6">
      <c r="A5614" t="s">
        <v>320</v>
      </c>
      <c r="B5614">
        <v>1837</v>
      </c>
      <c r="C5614" t="s">
        <v>361</v>
      </c>
      <c r="D5614">
        <v>2013</v>
      </c>
      <c r="E5614" t="s">
        <v>743</v>
      </c>
      <c r="F5614" s="2">
        <v>0</v>
      </c>
    </row>
    <row r="5615" spans="1:6">
      <c r="A5615" t="s">
        <v>320</v>
      </c>
      <c r="B5615">
        <v>1837</v>
      </c>
      <c r="C5615" t="s">
        <v>361</v>
      </c>
      <c r="D5615">
        <v>2015</v>
      </c>
      <c r="E5615" t="s">
        <v>736</v>
      </c>
      <c r="F5615" s="2">
        <v>2555.6861418950298</v>
      </c>
    </row>
    <row r="5616" spans="1:6">
      <c r="A5616" t="s">
        <v>320</v>
      </c>
      <c r="B5616">
        <v>1837</v>
      </c>
      <c r="C5616" t="s">
        <v>361</v>
      </c>
      <c r="D5616">
        <v>2015</v>
      </c>
      <c r="E5616" t="s">
        <v>737</v>
      </c>
      <c r="F5616" s="2">
        <v>1700.2523772294201</v>
      </c>
    </row>
    <row r="5617" spans="1:6">
      <c r="A5617" t="s">
        <v>320</v>
      </c>
      <c r="B5617">
        <v>1837</v>
      </c>
      <c r="C5617" t="s">
        <v>361</v>
      </c>
      <c r="D5617">
        <v>2015</v>
      </c>
      <c r="E5617" t="s">
        <v>740</v>
      </c>
      <c r="F5617" s="2">
        <v>719.75672439948698</v>
      </c>
    </row>
    <row r="5618" spans="1:6">
      <c r="A5618" t="s">
        <v>320</v>
      </c>
      <c r="B5618">
        <v>1837</v>
      </c>
      <c r="C5618" t="s">
        <v>361</v>
      </c>
      <c r="D5618">
        <v>2015</v>
      </c>
      <c r="E5618" t="s">
        <v>745</v>
      </c>
      <c r="F5618" s="2">
        <v>29767.438715071701</v>
      </c>
    </row>
    <row r="5619" spans="1:6">
      <c r="A5619" t="s">
        <v>320</v>
      </c>
      <c r="B5619">
        <v>1837</v>
      </c>
      <c r="C5619" t="s">
        <v>361</v>
      </c>
      <c r="D5619">
        <v>2016</v>
      </c>
      <c r="E5619" t="s">
        <v>743</v>
      </c>
      <c r="F5619" s="2">
        <v>0</v>
      </c>
    </row>
    <row r="5620" spans="1:6">
      <c r="A5620" t="s">
        <v>320</v>
      </c>
      <c r="B5620">
        <v>1837</v>
      </c>
      <c r="C5620" t="s">
        <v>361</v>
      </c>
      <c r="D5620">
        <v>2017</v>
      </c>
      <c r="E5620" t="s">
        <v>742</v>
      </c>
      <c r="F5620" s="2">
        <v>1931.44526081445</v>
      </c>
    </row>
    <row r="5621" spans="1:6">
      <c r="A5621" t="s">
        <v>320</v>
      </c>
      <c r="B5621">
        <v>1837</v>
      </c>
      <c r="C5621" t="s">
        <v>361</v>
      </c>
      <c r="D5621">
        <v>2018</v>
      </c>
      <c r="E5621" t="s">
        <v>736</v>
      </c>
      <c r="F5621" s="2">
        <v>2233.36462228031</v>
      </c>
    </row>
    <row r="5622" spans="1:6">
      <c r="A5622" t="s">
        <v>320</v>
      </c>
      <c r="B5622">
        <v>1837</v>
      </c>
      <c r="C5622" t="s">
        <v>361</v>
      </c>
      <c r="D5622">
        <v>2018</v>
      </c>
      <c r="E5622" t="s">
        <v>737</v>
      </c>
      <c r="F5622" s="2">
        <v>1352.6403385087001</v>
      </c>
    </row>
    <row r="5623" spans="1:6">
      <c r="A5623" t="s">
        <v>320</v>
      </c>
      <c r="B5623">
        <v>1837</v>
      </c>
      <c r="C5623" t="s">
        <v>361</v>
      </c>
      <c r="D5623">
        <v>2018</v>
      </c>
      <c r="E5623" t="s">
        <v>738</v>
      </c>
      <c r="F5623" s="2">
        <v>0</v>
      </c>
    </row>
    <row r="5624" spans="1:6">
      <c r="A5624" t="s">
        <v>320</v>
      </c>
      <c r="B5624">
        <v>1837</v>
      </c>
      <c r="C5624" t="s">
        <v>361</v>
      </c>
      <c r="D5624">
        <v>2018</v>
      </c>
      <c r="E5624" t="s">
        <v>739</v>
      </c>
      <c r="F5624" s="2">
        <v>8183.5438502073903</v>
      </c>
    </row>
    <row r="5625" spans="1:6">
      <c r="A5625" t="s">
        <v>320</v>
      </c>
      <c r="B5625">
        <v>1837</v>
      </c>
      <c r="C5625" t="s">
        <v>361</v>
      </c>
      <c r="D5625">
        <v>2018</v>
      </c>
      <c r="E5625" t="s">
        <v>740</v>
      </c>
      <c r="F5625" s="2">
        <v>413.22884841315499</v>
      </c>
    </row>
    <row r="5626" spans="1:6">
      <c r="A5626" t="s">
        <v>320</v>
      </c>
      <c r="B5626">
        <v>1837</v>
      </c>
      <c r="C5626" t="s">
        <v>361</v>
      </c>
      <c r="D5626">
        <v>2019</v>
      </c>
      <c r="E5626" t="s">
        <v>744</v>
      </c>
      <c r="F5626" s="2">
        <v>79044.191124200006</v>
      </c>
    </row>
    <row r="5627" spans="1:6">
      <c r="A5627" t="s">
        <v>320</v>
      </c>
      <c r="B5627">
        <v>1837</v>
      </c>
      <c r="C5627" t="s">
        <v>361</v>
      </c>
      <c r="D5627">
        <v>2020</v>
      </c>
      <c r="E5627" t="s">
        <v>742</v>
      </c>
      <c r="F5627" s="2">
        <v>2548.9287154443</v>
      </c>
    </row>
    <row r="5628" spans="1:6">
      <c r="A5628" t="s">
        <v>320</v>
      </c>
      <c r="B5628">
        <v>1837</v>
      </c>
      <c r="C5628" t="s">
        <v>361</v>
      </c>
      <c r="D5628">
        <v>2021</v>
      </c>
      <c r="E5628" t="s">
        <v>738</v>
      </c>
      <c r="F5628" s="2">
        <v>0</v>
      </c>
    </row>
    <row r="5629" spans="1:6">
      <c r="A5629" t="s">
        <v>320</v>
      </c>
      <c r="B5629">
        <v>1837</v>
      </c>
      <c r="C5629" t="s">
        <v>361</v>
      </c>
      <c r="D5629">
        <v>2021</v>
      </c>
      <c r="E5629" t="s">
        <v>739</v>
      </c>
      <c r="F5629" s="2">
        <v>9113.9256878965898</v>
      </c>
    </row>
    <row r="5630" spans="1:6">
      <c r="A5630" t="s">
        <v>320</v>
      </c>
      <c r="B5630">
        <v>1837</v>
      </c>
      <c r="C5630" t="s">
        <v>361</v>
      </c>
      <c r="D5630">
        <v>2021</v>
      </c>
      <c r="E5630" t="s">
        <v>740</v>
      </c>
      <c r="F5630" s="2">
        <v>392.40183475793702</v>
      </c>
    </row>
    <row r="5631" spans="1:6">
      <c r="A5631" t="s">
        <v>320</v>
      </c>
      <c r="B5631">
        <v>1837</v>
      </c>
      <c r="C5631" t="s">
        <v>361</v>
      </c>
      <c r="D5631">
        <v>2021</v>
      </c>
      <c r="E5631" t="s">
        <v>741</v>
      </c>
      <c r="F5631" s="2">
        <v>5537.4391723094204</v>
      </c>
    </row>
    <row r="5632" spans="1:6">
      <c r="A5632" t="s">
        <v>320</v>
      </c>
      <c r="B5632">
        <v>1837</v>
      </c>
      <c r="C5632" t="s">
        <v>361</v>
      </c>
      <c r="D5632">
        <v>2022</v>
      </c>
      <c r="E5632" t="s">
        <v>744</v>
      </c>
      <c r="F5632" s="2">
        <v>12002.424422280001</v>
      </c>
    </row>
    <row r="5633" spans="1:6">
      <c r="A5633" t="s">
        <v>320</v>
      </c>
      <c r="B5633">
        <v>1837</v>
      </c>
      <c r="C5633" t="s">
        <v>361</v>
      </c>
      <c r="D5633">
        <v>2022</v>
      </c>
      <c r="E5633" t="s">
        <v>745</v>
      </c>
      <c r="F5633" s="2">
        <v>33435.6632036214</v>
      </c>
    </row>
    <row r="5634" spans="1:6">
      <c r="A5634" t="s">
        <v>320</v>
      </c>
      <c r="B5634">
        <v>1837</v>
      </c>
      <c r="C5634" t="s">
        <v>361</v>
      </c>
      <c r="D5634">
        <v>2023</v>
      </c>
      <c r="E5634" t="s">
        <v>743</v>
      </c>
      <c r="F5634" s="2">
        <v>0</v>
      </c>
    </row>
    <row r="5635" spans="1:6">
      <c r="A5635" t="s">
        <v>320</v>
      </c>
      <c r="B5635">
        <v>1837</v>
      </c>
      <c r="C5635" t="s">
        <v>361</v>
      </c>
      <c r="D5635">
        <v>2024</v>
      </c>
      <c r="E5635" t="s">
        <v>739</v>
      </c>
      <c r="F5635" s="2">
        <v>8612.9978547805895</v>
      </c>
    </row>
    <row r="5636" spans="1:6">
      <c r="A5636" t="s">
        <v>320</v>
      </c>
      <c r="B5636">
        <v>1837</v>
      </c>
      <c r="C5636" t="s">
        <v>361</v>
      </c>
      <c r="D5636">
        <v>2024</v>
      </c>
      <c r="E5636" t="s">
        <v>741</v>
      </c>
      <c r="F5636" s="2">
        <v>5133.23705757075</v>
      </c>
    </row>
    <row r="5637" spans="1:6">
      <c r="A5637" t="s">
        <v>320</v>
      </c>
      <c r="B5637">
        <v>1838</v>
      </c>
      <c r="C5637" t="s">
        <v>363</v>
      </c>
      <c r="D5637">
        <v>2009</v>
      </c>
      <c r="E5637" t="s">
        <v>736</v>
      </c>
      <c r="F5637" s="2">
        <v>810.75418544604304</v>
      </c>
    </row>
    <row r="5638" spans="1:6">
      <c r="A5638" t="s">
        <v>320</v>
      </c>
      <c r="B5638">
        <v>1838</v>
      </c>
      <c r="C5638" t="s">
        <v>363</v>
      </c>
      <c r="D5638">
        <v>2009</v>
      </c>
      <c r="E5638" t="s">
        <v>737</v>
      </c>
      <c r="F5638" s="2">
        <v>416.36131453662699</v>
      </c>
    </row>
    <row r="5639" spans="1:6">
      <c r="A5639" t="s">
        <v>320</v>
      </c>
      <c r="B5639">
        <v>1838</v>
      </c>
      <c r="C5639" t="s">
        <v>363</v>
      </c>
      <c r="D5639">
        <v>2009</v>
      </c>
      <c r="E5639" t="s">
        <v>738</v>
      </c>
      <c r="F5639" s="2">
        <v>0</v>
      </c>
    </row>
    <row r="5640" spans="1:6">
      <c r="A5640" t="s">
        <v>320</v>
      </c>
      <c r="B5640">
        <v>1838</v>
      </c>
      <c r="C5640" t="s">
        <v>363</v>
      </c>
      <c r="D5640">
        <v>2009</v>
      </c>
      <c r="E5640" t="s">
        <v>739</v>
      </c>
      <c r="F5640" s="2">
        <v>6604.8663067608204</v>
      </c>
    </row>
    <row r="5641" spans="1:6">
      <c r="A5641" t="s">
        <v>320</v>
      </c>
      <c r="B5641">
        <v>1838</v>
      </c>
      <c r="C5641" t="s">
        <v>363</v>
      </c>
      <c r="D5641">
        <v>2011</v>
      </c>
      <c r="E5641" t="s">
        <v>742</v>
      </c>
      <c r="F5641" s="2">
        <v>1679.85711578937</v>
      </c>
    </row>
    <row r="5642" spans="1:6">
      <c r="A5642" t="s">
        <v>320</v>
      </c>
      <c r="B5642">
        <v>1838</v>
      </c>
      <c r="C5642" t="s">
        <v>363</v>
      </c>
      <c r="D5642">
        <v>2013</v>
      </c>
      <c r="E5642" t="s">
        <v>744</v>
      </c>
      <c r="F5642" s="2">
        <v>0</v>
      </c>
    </row>
    <row r="5643" spans="1:6">
      <c r="A5643" t="s">
        <v>320</v>
      </c>
      <c r="B5643">
        <v>1838</v>
      </c>
      <c r="C5643" t="s">
        <v>363</v>
      </c>
      <c r="D5643">
        <v>2013</v>
      </c>
      <c r="E5643" t="s">
        <v>740</v>
      </c>
      <c r="F5643" s="2">
        <v>368.23427990113498</v>
      </c>
    </row>
    <row r="5644" spans="1:6">
      <c r="A5644" t="s">
        <v>320</v>
      </c>
      <c r="B5644">
        <v>1838</v>
      </c>
      <c r="C5644" t="s">
        <v>363</v>
      </c>
      <c r="D5644">
        <v>2015</v>
      </c>
      <c r="E5644" t="s">
        <v>738</v>
      </c>
      <c r="F5644" s="2">
        <v>0</v>
      </c>
    </row>
    <row r="5645" spans="1:6">
      <c r="A5645" t="s">
        <v>320</v>
      </c>
      <c r="B5645">
        <v>1838</v>
      </c>
      <c r="C5645" t="s">
        <v>363</v>
      </c>
      <c r="D5645">
        <v>2015</v>
      </c>
      <c r="E5645" t="s">
        <v>741</v>
      </c>
      <c r="F5645" s="2">
        <v>5747.9899707626901</v>
      </c>
    </row>
    <row r="5646" spans="1:6">
      <c r="A5646" t="s">
        <v>320</v>
      </c>
      <c r="B5646">
        <v>1838</v>
      </c>
      <c r="C5646" t="s">
        <v>363</v>
      </c>
      <c r="D5646">
        <v>2016</v>
      </c>
      <c r="E5646" t="s">
        <v>737</v>
      </c>
      <c r="F5646" s="2">
        <v>501.70845804028801</v>
      </c>
    </row>
    <row r="5647" spans="1:6">
      <c r="A5647" t="s">
        <v>320</v>
      </c>
      <c r="B5647">
        <v>1838</v>
      </c>
      <c r="C5647" t="s">
        <v>363</v>
      </c>
      <c r="D5647">
        <v>2016</v>
      </c>
      <c r="E5647" t="s">
        <v>744</v>
      </c>
      <c r="F5647" s="2">
        <v>0</v>
      </c>
    </row>
    <row r="5648" spans="1:6">
      <c r="A5648" t="s">
        <v>320</v>
      </c>
      <c r="B5648">
        <v>1838</v>
      </c>
      <c r="C5648" t="s">
        <v>363</v>
      </c>
      <c r="D5648">
        <v>2016</v>
      </c>
      <c r="E5648" t="s">
        <v>739</v>
      </c>
      <c r="F5648" s="2">
        <v>4194.9787225283098</v>
      </c>
    </row>
    <row r="5649" spans="1:6">
      <c r="A5649" t="s">
        <v>320</v>
      </c>
      <c r="B5649">
        <v>1838</v>
      </c>
      <c r="C5649" t="s">
        <v>363</v>
      </c>
      <c r="D5649">
        <v>2016</v>
      </c>
      <c r="E5649" t="s">
        <v>740</v>
      </c>
      <c r="F5649" s="2">
        <v>282.97470862654598</v>
      </c>
    </row>
    <row r="5650" spans="1:6">
      <c r="A5650" t="s">
        <v>320</v>
      </c>
      <c r="B5650">
        <v>1838</v>
      </c>
      <c r="C5650" t="s">
        <v>363</v>
      </c>
      <c r="D5650">
        <v>2017</v>
      </c>
      <c r="E5650" t="s">
        <v>743</v>
      </c>
      <c r="F5650" s="2">
        <v>0</v>
      </c>
    </row>
    <row r="5651" spans="1:6">
      <c r="A5651" t="s">
        <v>320</v>
      </c>
      <c r="B5651">
        <v>1838</v>
      </c>
      <c r="C5651" t="s">
        <v>363</v>
      </c>
      <c r="D5651">
        <v>2017</v>
      </c>
      <c r="E5651" t="s">
        <v>745</v>
      </c>
      <c r="F5651" s="2">
        <v>15623.9390280675</v>
      </c>
    </row>
    <row r="5652" spans="1:6">
      <c r="A5652" t="s">
        <v>320</v>
      </c>
      <c r="B5652">
        <v>1838</v>
      </c>
      <c r="C5652" t="s">
        <v>363</v>
      </c>
      <c r="D5652">
        <v>2018</v>
      </c>
      <c r="E5652" t="s">
        <v>738</v>
      </c>
      <c r="F5652" s="2">
        <v>0</v>
      </c>
    </row>
    <row r="5653" spans="1:6">
      <c r="A5653" t="s">
        <v>320</v>
      </c>
      <c r="B5653">
        <v>1838</v>
      </c>
      <c r="C5653" t="s">
        <v>363</v>
      </c>
      <c r="D5653">
        <v>2018</v>
      </c>
      <c r="E5653" t="s">
        <v>741</v>
      </c>
      <c r="F5653" s="2">
        <v>5131.8475091811497</v>
      </c>
    </row>
    <row r="5654" spans="1:6">
      <c r="A5654" t="s">
        <v>320</v>
      </c>
      <c r="B5654">
        <v>1838</v>
      </c>
      <c r="C5654" t="s">
        <v>363</v>
      </c>
      <c r="D5654">
        <v>2019</v>
      </c>
      <c r="E5654" t="s">
        <v>736</v>
      </c>
      <c r="F5654" s="2">
        <v>573.48514144246496</v>
      </c>
    </row>
    <row r="5655" spans="1:6">
      <c r="A5655" t="s">
        <v>320</v>
      </c>
      <c r="B5655">
        <v>1838</v>
      </c>
      <c r="C5655" t="s">
        <v>363</v>
      </c>
      <c r="D5655">
        <v>2019</v>
      </c>
      <c r="E5655" t="s">
        <v>737</v>
      </c>
      <c r="F5655" s="2">
        <v>449.975454216255</v>
      </c>
    </row>
    <row r="5656" spans="1:6">
      <c r="A5656" t="s">
        <v>320</v>
      </c>
      <c r="B5656">
        <v>1838</v>
      </c>
      <c r="C5656" t="s">
        <v>363</v>
      </c>
      <c r="D5656">
        <v>2019</v>
      </c>
      <c r="E5656" t="s">
        <v>744</v>
      </c>
      <c r="F5656" s="2">
        <v>0</v>
      </c>
    </row>
    <row r="5657" spans="1:6">
      <c r="A5657" t="s">
        <v>320</v>
      </c>
      <c r="B5657">
        <v>1838</v>
      </c>
      <c r="C5657" t="s">
        <v>363</v>
      </c>
      <c r="D5657">
        <v>2019</v>
      </c>
      <c r="E5657" t="s">
        <v>739</v>
      </c>
      <c r="F5657" s="2">
        <v>4303.3712473367696</v>
      </c>
    </row>
    <row r="5658" spans="1:6">
      <c r="A5658" t="s">
        <v>320</v>
      </c>
      <c r="B5658">
        <v>1838</v>
      </c>
      <c r="C5658" t="s">
        <v>363</v>
      </c>
      <c r="D5658">
        <v>2020</v>
      </c>
      <c r="E5658" t="s">
        <v>743</v>
      </c>
      <c r="F5658" s="2">
        <v>0</v>
      </c>
    </row>
    <row r="5659" spans="1:6">
      <c r="A5659" t="s">
        <v>320</v>
      </c>
      <c r="B5659">
        <v>1838</v>
      </c>
      <c r="C5659" t="s">
        <v>363</v>
      </c>
      <c r="D5659">
        <v>2020</v>
      </c>
      <c r="E5659" t="s">
        <v>745</v>
      </c>
      <c r="F5659" s="2">
        <v>14555.4570142707</v>
      </c>
    </row>
    <row r="5660" spans="1:6">
      <c r="A5660" t="s">
        <v>320</v>
      </c>
      <c r="B5660">
        <v>1838</v>
      </c>
      <c r="C5660" t="s">
        <v>363</v>
      </c>
      <c r="D5660">
        <v>2021</v>
      </c>
      <c r="E5660" t="s">
        <v>742</v>
      </c>
      <c r="F5660" s="2">
        <v>1950.8096629833999</v>
      </c>
    </row>
    <row r="5661" spans="1:6">
      <c r="A5661" t="s">
        <v>320</v>
      </c>
      <c r="B5661">
        <v>1838</v>
      </c>
      <c r="C5661" t="s">
        <v>363</v>
      </c>
      <c r="D5661">
        <v>2021</v>
      </c>
      <c r="E5661" t="s">
        <v>741</v>
      </c>
      <c r="F5661" s="2">
        <v>4996.9668680640898</v>
      </c>
    </row>
    <row r="5662" spans="1:6">
      <c r="A5662" t="s">
        <v>320</v>
      </c>
      <c r="B5662">
        <v>1838</v>
      </c>
      <c r="C5662" t="s">
        <v>363</v>
      </c>
      <c r="D5662">
        <v>2022</v>
      </c>
      <c r="E5662" t="s">
        <v>736</v>
      </c>
      <c r="F5662" s="2">
        <v>834.285121118961</v>
      </c>
    </row>
    <row r="5663" spans="1:6">
      <c r="A5663" t="s">
        <v>320</v>
      </c>
      <c r="B5663">
        <v>1838</v>
      </c>
      <c r="C5663" t="s">
        <v>363</v>
      </c>
      <c r="D5663">
        <v>2022</v>
      </c>
      <c r="E5663" t="s">
        <v>737</v>
      </c>
      <c r="F5663" s="2">
        <v>372.62897515095199</v>
      </c>
    </row>
    <row r="5664" spans="1:6">
      <c r="A5664" t="s">
        <v>320</v>
      </c>
      <c r="B5664">
        <v>1838</v>
      </c>
      <c r="C5664" t="s">
        <v>363</v>
      </c>
      <c r="D5664">
        <v>2022</v>
      </c>
      <c r="E5664" t="s">
        <v>739</v>
      </c>
      <c r="F5664" s="2">
        <v>3984.3690241188901</v>
      </c>
    </row>
    <row r="5665" spans="1:6">
      <c r="A5665" t="s">
        <v>320</v>
      </c>
      <c r="B5665">
        <v>1838</v>
      </c>
      <c r="C5665" t="s">
        <v>363</v>
      </c>
      <c r="D5665">
        <v>2023</v>
      </c>
      <c r="E5665" t="s">
        <v>743</v>
      </c>
      <c r="F5665" s="2">
        <v>0</v>
      </c>
    </row>
    <row r="5666" spans="1:6">
      <c r="A5666" t="s">
        <v>320</v>
      </c>
      <c r="B5666">
        <v>1838</v>
      </c>
      <c r="C5666" t="s">
        <v>363</v>
      </c>
      <c r="D5666">
        <v>2023</v>
      </c>
      <c r="E5666" t="s">
        <v>740</v>
      </c>
      <c r="F5666" s="2">
        <v>221.090622146773</v>
      </c>
    </row>
    <row r="5667" spans="1:6">
      <c r="A5667" t="s">
        <v>320</v>
      </c>
      <c r="B5667">
        <v>1838</v>
      </c>
      <c r="C5667" t="s">
        <v>363</v>
      </c>
      <c r="D5667">
        <v>2023</v>
      </c>
      <c r="E5667" t="s">
        <v>745</v>
      </c>
      <c r="F5667" s="2">
        <v>19072.307065661302</v>
      </c>
    </row>
    <row r="5668" spans="1:6">
      <c r="A5668" t="s">
        <v>320</v>
      </c>
      <c r="B5668">
        <v>1838</v>
      </c>
      <c r="C5668" t="s">
        <v>363</v>
      </c>
      <c r="D5668">
        <v>2024</v>
      </c>
      <c r="E5668" t="s">
        <v>742</v>
      </c>
      <c r="F5668" s="2">
        <v>4891.0752432777199</v>
      </c>
    </row>
    <row r="5669" spans="1:6">
      <c r="A5669" t="s">
        <v>320</v>
      </c>
      <c r="B5669">
        <v>1839</v>
      </c>
      <c r="C5669" t="s">
        <v>365</v>
      </c>
      <c r="D5669">
        <v>2009</v>
      </c>
      <c r="E5669" t="s">
        <v>742</v>
      </c>
      <c r="F5669" s="2">
        <v>1188.1696689028099</v>
      </c>
    </row>
    <row r="5670" spans="1:6">
      <c r="A5670" t="s">
        <v>320</v>
      </c>
      <c r="B5670">
        <v>1839</v>
      </c>
      <c r="C5670" t="s">
        <v>365</v>
      </c>
      <c r="D5670">
        <v>2009</v>
      </c>
      <c r="E5670" t="s">
        <v>738</v>
      </c>
      <c r="F5670" s="2">
        <v>0</v>
      </c>
    </row>
    <row r="5671" spans="1:6">
      <c r="A5671" t="s">
        <v>320</v>
      </c>
      <c r="B5671">
        <v>1839</v>
      </c>
      <c r="C5671" t="s">
        <v>365</v>
      </c>
      <c r="D5671">
        <v>2009</v>
      </c>
      <c r="E5671" t="s">
        <v>741</v>
      </c>
      <c r="F5671" s="2">
        <v>1386.2042021490299</v>
      </c>
    </row>
    <row r="5672" spans="1:6">
      <c r="A5672" t="s">
        <v>320</v>
      </c>
      <c r="B5672">
        <v>1839</v>
      </c>
      <c r="C5672" t="s">
        <v>365</v>
      </c>
      <c r="D5672">
        <v>2011</v>
      </c>
      <c r="E5672" t="s">
        <v>743</v>
      </c>
      <c r="F5672" s="2">
        <v>0</v>
      </c>
    </row>
    <row r="5673" spans="1:6">
      <c r="A5673" t="s">
        <v>320</v>
      </c>
      <c r="B5673">
        <v>1839</v>
      </c>
      <c r="C5673" t="s">
        <v>365</v>
      </c>
      <c r="D5673">
        <v>2013</v>
      </c>
      <c r="E5673" t="s">
        <v>744</v>
      </c>
      <c r="F5673" s="2">
        <v>0</v>
      </c>
    </row>
    <row r="5674" spans="1:6">
      <c r="A5674" t="s">
        <v>320</v>
      </c>
      <c r="B5674">
        <v>1839</v>
      </c>
      <c r="C5674" t="s">
        <v>365</v>
      </c>
      <c r="D5674">
        <v>2013</v>
      </c>
      <c r="E5674" t="s">
        <v>739</v>
      </c>
      <c r="F5674" s="2">
        <v>4787.2483843775799</v>
      </c>
    </row>
    <row r="5675" spans="1:6">
      <c r="A5675" t="s">
        <v>320</v>
      </c>
      <c r="B5675">
        <v>1839</v>
      </c>
      <c r="C5675" t="s">
        <v>365</v>
      </c>
      <c r="D5675">
        <v>2013</v>
      </c>
      <c r="E5675" t="s">
        <v>740</v>
      </c>
      <c r="F5675" s="2">
        <v>290.11906120748</v>
      </c>
    </row>
    <row r="5676" spans="1:6">
      <c r="A5676" t="s">
        <v>320</v>
      </c>
      <c r="B5676">
        <v>1839</v>
      </c>
      <c r="C5676" t="s">
        <v>365</v>
      </c>
      <c r="D5676">
        <v>2015</v>
      </c>
      <c r="E5676" t="s">
        <v>738</v>
      </c>
      <c r="F5676" s="2">
        <v>0</v>
      </c>
    </row>
    <row r="5677" spans="1:6">
      <c r="A5677" t="s">
        <v>320</v>
      </c>
      <c r="B5677">
        <v>1839</v>
      </c>
      <c r="C5677" t="s">
        <v>365</v>
      </c>
      <c r="D5677">
        <v>2015</v>
      </c>
      <c r="E5677" t="s">
        <v>741</v>
      </c>
      <c r="F5677" s="2">
        <v>1439.2870905851701</v>
      </c>
    </row>
    <row r="5678" spans="1:6">
      <c r="A5678" t="s">
        <v>320</v>
      </c>
      <c r="B5678">
        <v>1839</v>
      </c>
      <c r="C5678" t="s">
        <v>365</v>
      </c>
      <c r="D5678">
        <v>2016</v>
      </c>
      <c r="E5678" t="s">
        <v>744</v>
      </c>
      <c r="F5678" s="2">
        <v>0</v>
      </c>
    </row>
    <row r="5679" spans="1:6">
      <c r="A5679" t="s">
        <v>320</v>
      </c>
      <c r="B5679">
        <v>1839</v>
      </c>
      <c r="C5679" t="s">
        <v>365</v>
      </c>
      <c r="D5679">
        <v>2016</v>
      </c>
      <c r="E5679" t="s">
        <v>739</v>
      </c>
      <c r="F5679" s="2">
        <v>4960.35271265342</v>
      </c>
    </row>
    <row r="5680" spans="1:6">
      <c r="A5680" t="s">
        <v>320</v>
      </c>
      <c r="B5680">
        <v>1839</v>
      </c>
      <c r="C5680" t="s">
        <v>365</v>
      </c>
      <c r="D5680">
        <v>2017</v>
      </c>
      <c r="E5680" t="s">
        <v>736</v>
      </c>
      <c r="F5680" s="2">
        <v>303.48695461380498</v>
      </c>
    </row>
    <row r="5681" spans="1:6">
      <c r="A5681" t="s">
        <v>320</v>
      </c>
      <c r="B5681">
        <v>1839</v>
      </c>
      <c r="C5681" t="s">
        <v>365</v>
      </c>
      <c r="D5681">
        <v>2017</v>
      </c>
      <c r="E5681" t="s">
        <v>737</v>
      </c>
      <c r="F5681" s="2">
        <v>143.58049828698699</v>
      </c>
    </row>
    <row r="5682" spans="1:6">
      <c r="A5682" t="s">
        <v>320</v>
      </c>
      <c r="B5682">
        <v>1839</v>
      </c>
      <c r="C5682" t="s">
        <v>365</v>
      </c>
      <c r="D5682">
        <v>2017</v>
      </c>
      <c r="E5682" t="s">
        <v>743</v>
      </c>
      <c r="F5682" s="2">
        <v>0</v>
      </c>
    </row>
    <row r="5683" spans="1:6">
      <c r="A5683" t="s">
        <v>320</v>
      </c>
      <c r="B5683">
        <v>1839</v>
      </c>
      <c r="C5683" t="s">
        <v>365</v>
      </c>
      <c r="D5683">
        <v>2017</v>
      </c>
      <c r="E5683" t="s">
        <v>745</v>
      </c>
      <c r="F5683" s="2">
        <v>26.1486946797204</v>
      </c>
    </row>
    <row r="5684" spans="1:6">
      <c r="A5684" t="s">
        <v>320</v>
      </c>
      <c r="B5684">
        <v>1839</v>
      </c>
      <c r="C5684" t="s">
        <v>365</v>
      </c>
      <c r="D5684">
        <v>2018</v>
      </c>
      <c r="E5684" t="s">
        <v>741</v>
      </c>
      <c r="F5684" s="2">
        <v>1273.2055792482599</v>
      </c>
    </row>
    <row r="5685" spans="1:6">
      <c r="A5685" t="s">
        <v>320</v>
      </c>
      <c r="B5685">
        <v>1839</v>
      </c>
      <c r="C5685" t="s">
        <v>365</v>
      </c>
      <c r="D5685">
        <v>2019</v>
      </c>
      <c r="E5685" t="s">
        <v>742</v>
      </c>
      <c r="F5685" s="2">
        <v>951.01749092797297</v>
      </c>
    </row>
    <row r="5686" spans="1:6">
      <c r="A5686" t="s">
        <v>320</v>
      </c>
      <c r="B5686">
        <v>1839</v>
      </c>
      <c r="C5686" t="s">
        <v>365</v>
      </c>
      <c r="D5686">
        <v>2019</v>
      </c>
      <c r="E5686" t="s">
        <v>739</v>
      </c>
      <c r="F5686" s="2">
        <v>4715.3663581884102</v>
      </c>
    </row>
    <row r="5687" spans="1:6">
      <c r="A5687" t="s">
        <v>320</v>
      </c>
      <c r="B5687">
        <v>1839</v>
      </c>
      <c r="C5687" t="s">
        <v>365</v>
      </c>
      <c r="D5687">
        <v>2020</v>
      </c>
      <c r="E5687" t="s">
        <v>736</v>
      </c>
      <c r="F5687" s="2">
        <v>350.72344634832302</v>
      </c>
    </row>
    <row r="5688" spans="1:6">
      <c r="A5688" t="s">
        <v>320</v>
      </c>
      <c r="B5688">
        <v>1839</v>
      </c>
      <c r="C5688" t="s">
        <v>365</v>
      </c>
      <c r="D5688">
        <v>2020</v>
      </c>
      <c r="E5688" t="s">
        <v>737</v>
      </c>
      <c r="F5688" s="2">
        <v>142.88602039924601</v>
      </c>
    </row>
    <row r="5689" spans="1:6">
      <c r="A5689" t="s">
        <v>320</v>
      </c>
      <c r="B5689">
        <v>1839</v>
      </c>
      <c r="C5689" t="s">
        <v>365</v>
      </c>
      <c r="D5689">
        <v>2020</v>
      </c>
      <c r="E5689" t="s">
        <v>743</v>
      </c>
      <c r="F5689" s="2">
        <v>0</v>
      </c>
    </row>
    <row r="5690" spans="1:6">
      <c r="A5690" t="s">
        <v>320</v>
      </c>
      <c r="B5690">
        <v>1839</v>
      </c>
      <c r="C5690" t="s">
        <v>365</v>
      </c>
      <c r="D5690">
        <v>2020</v>
      </c>
      <c r="E5690" t="s">
        <v>740</v>
      </c>
      <c r="F5690" s="2">
        <v>273.815240506583</v>
      </c>
    </row>
    <row r="5691" spans="1:6">
      <c r="A5691" t="s">
        <v>320</v>
      </c>
      <c r="B5691">
        <v>1839</v>
      </c>
      <c r="C5691" t="s">
        <v>365</v>
      </c>
      <c r="D5691">
        <v>2020</v>
      </c>
      <c r="E5691" t="s">
        <v>745</v>
      </c>
      <c r="F5691" s="2">
        <v>12.424847671459901</v>
      </c>
    </row>
    <row r="5692" spans="1:6">
      <c r="A5692" t="s">
        <v>320</v>
      </c>
      <c r="B5692">
        <v>1839</v>
      </c>
      <c r="C5692" t="s">
        <v>365</v>
      </c>
      <c r="D5692">
        <v>2022</v>
      </c>
      <c r="E5692" t="s">
        <v>742</v>
      </c>
      <c r="F5692" s="2">
        <v>829.62287897488898</v>
      </c>
    </row>
    <row r="5693" spans="1:6">
      <c r="A5693" t="s">
        <v>320</v>
      </c>
      <c r="B5693">
        <v>1839</v>
      </c>
      <c r="C5693" t="s">
        <v>365</v>
      </c>
      <c r="D5693">
        <v>2022</v>
      </c>
      <c r="E5693" t="s">
        <v>738</v>
      </c>
      <c r="F5693" s="2">
        <v>0</v>
      </c>
    </row>
    <row r="5694" spans="1:6">
      <c r="A5694" t="s">
        <v>320</v>
      </c>
      <c r="B5694">
        <v>1839</v>
      </c>
      <c r="C5694" t="s">
        <v>365</v>
      </c>
      <c r="D5694">
        <v>2023</v>
      </c>
      <c r="E5694" t="s">
        <v>736</v>
      </c>
      <c r="F5694" s="2">
        <v>257.68355172275801</v>
      </c>
    </row>
    <row r="5695" spans="1:6">
      <c r="A5695" t="s">
        <v>320</v>
      </c>
      <c r="B5695">
        <v>1839</v>
      </c>
      <c r="C5695" t="s">
        <v>365</v>
      </c>
      <c r="D5695">
        <v>2023</v>
      </c>
      <c r="E5695" t="s">
        <v>737</v>
      </c>
      <c r="F5695" s="2">
        <v>132.42218984823799</v>
      </c>
    </row>
    <row r="5696" spans="1:6">
      <c r="A5696" t="s">
        <v>320</v>
      </c>
      <c r="B5696">
        <v>1839</v>
      </c>
      <c r="C5696" t="s">
        <v>365</v>
      </c>
      <c r="D5696">
        <v>2023</v>
      </c>
      <c r="E5696" t="s">
        <v>744</v>
      </c>
      <c r="F5696" s="2">
        <v>0</v>
      </c>
    </row>
    <row r="5697" spans="1:6">
      <c r="A5697" t="s">
        <v>320</v>
      </c>
      <c r="B5697">
        <v>1839</v>
      </c>
      <c r="C5697" t="s">
        <v>365</v>
      </c>
      <c r="D5697">
        <v>2023</v>
      </c>
      <c r="E5697" t="s">
        <v>740</v>
      </c>
      <c r="F5697" s="2">
        <v>247.42515178200699</v>
      </c>
    </row>
    <row r="5698" spans="1:6">
      <c r="A5698" t="s">
        <v>320</v>
      </c>
      <c r="B5698">
        <v>1839</v>
      </c>
      <c r="C5698" t="s">
        <v>365</v>
      </c>
      <c r="D5698">
        <v>2023</v>
      </c>
      <c r="E5698" t="s">
        <v>745</v>
      </c>
      <c r="F5698" s="2">
        <v>13.4193361727487</v>
      </c>
    </row>
    <row r="5699" spans="1:6">
      <c r="A5699" t="s">
        <v>320</v>
      </c>
      <c r="B5699">
        <v>1839</v>
      </c>
      <c r="C5699" t="s">
        <v>365</v>
      </c>
      <c r="D5699">
        <v>2024</v>
      </c>
      <c r="E5699" t="s">
        <v>743</v>
      </c>
      <c r="F5699" s="2">
        <v>0</v>
      </c>
    </row>
    <row r="5700" spans="1:6">
      <c r="A5700" t="s">
        <v>320</v>
      </c>
      <c r="B5700">
        <v>1840</v>
      </c>
      <c r="C5700" t="s">
        <v>367</v>
      </c>
      <c r="D5700">
        <v>2009</v>
      </c>
      <c r="E5700" t="s">
        <v>742</v>
      </c>
      <c r="F5700" s="2">
        <v>1914.77748077457</v>
      </c>
    </row>
    <row r="5701" spans="1:6">
      <c r="A5701" t="s">
        <v>320</v>
      </c>
      <c r="B5701">
        <v>1840</v>
      </c>
      <c r="C5701" t="s">
        <v>367</v>
      </c>
      <c r="D5701">
        <v>2009</v>
      </c>
      <c r="E5701" t="s">
        <v>738</v>
      </c>
      <c r="F5701" s="2">
        <v>0</v>
      </c>
    </row>
    <row r="5702" spans="1:6">
      <c r="A5702" t="s">
        <v>320</v>
      </c>
      <c r="B5702">
        <v>1840</v>
      </c>
      <c r="C5702" t="s">
        <v>367</v>
      </c>
      <c r="D5702">
        <v>2009</v>
      </c>
      <c r="E5702" t="s">
        <v>743</v>
      </c>
      <c r="F5702" s="2">
        <v>0</v>
      </c>
    </row>
    <row r="5703" spans="1:6">
      <c r="A5703" t="s">
        <v>320</v>
      </c>
      <c r="B5703">
        <v>1840</v>
      </c>
      <c r="C5703" t="s">
        <v>367</v>
      </c>
      <c r="D5703">
        <v>2009</v>
      </c>
      <c r="E5703" t="s">
        <v>741</v>
      </c>
      <c r="F5703" s="2">
        <v>14619.5158523722</v>
      </c>
    </row>
    <row r="5704" spans="1:6">
      <c r="A5704" t="s">
        <v>320</v>
      </c>
      <c r="B5704">
        <v>1840</v>
      </c>
      <c r="C5704" t="s">
        <v>367</v>
      </c>
      <c r="D5704">
        <v>2011</v>
      </c>
      <c r="E5704" t="s">
        <v>737</v>
      </c>
      <c r="F5704" s="2">
        <v>1073.2304177943699</v>
      </c>
    </row>
    <row r="5705" spans="1:6">
      <c r="A5705" t="s">
        <v>320</v>
      </c>
      <c r="B5705">
        <v>1840</v>
      </c>
      <c r="C5705" t="s">
        <v>367</v>
      </c>
      <c r="D5705">
        <v>2011</v>
      </c>
      <c r="E5705" t="s">
        <v>745</v>
      </c>
      <c r="F5705" s="2">
        <v>310.91114873799802</v>
      </c>
    </row>
    <row r="5706" spans="1:6">
      <c r="A5706" t="s">
        <v>320</v>
      </c>
      <c r="B5706">
        <v>1840</v>
      </c>
      <c r="C5706" t="s">
        <v>367</v>
      </c>
      <c r="D5706">
        <v>2013</v>
      </c>
      <c r="E5706" t="s">
        <v>739</v>
      </c>
      <c r="F5706" s="2">
        <v>4767.8769082474801</v>
      </c>
    </row>
    <row r="5707" spans="1:6">
      <c r="A5707" t="s">
        <v>320</v>
      </c>
      <c r="B5707">
        <v>1840</v>
      </c>
      <c r="C5707" t="s">
        <v>367</v>
      </c>
      <c r="D5707">
        <v>2015</v>
      </c>
      <c r="E5707" t="s">
        <v>743</v>
      </c>
      <c r="F5707" s="2">
        <v>0</v>
      </c>
    </row>
    <row r="5708" spans="1:6">
      <c r="A5708" t="s">
        <v>320</v>
      </c>
      <c r="B5708">
        <v>1840</v>
      </c>
      <c r="C5708" t="s">
        <v>367</v>
      </c>
      <c r="D5708">
        <v>2016</v>
      </c>
      <c r="E5708" t="s">
        <v>742</v>
      </c>
      <c r="F5708" s="2">
        <v>2693.3696391212802</v>
      </c>
    </row>
    <row r="5709" spans="1:6">
      <c r="A5709" t="s">
        <v>320</v>
      </c>
      <c r="B5709">
        <v>1840</v>
      </c>
      <c r="C5709" t="s">
        <v>367</v>
      </c>
      <c r="D5709">
        <v>2016</v>
      </c>
      <c r="E5709" t="s">
        <v>738</v>
      </c>
      <c r="F5709" s="2">
        <v>0</v>
      </c>
    </row>
    <row r="5710" spans="1:6">
      <c r="A5710" t="s">
        <v>320</v>
      </c>
      <c r="B5710">
        <v>1840</v>
      </c>
      <c r="C5710" t="s">
        <v>367</v>
      </c>
      <c r="D5710">
        <v>2017</v>
      </c>
      <c r="E5710" t="s">
        <v>736</v>
      </c>
      <c r="F5710" s="2">
        <v>5223.5393847765799</v>
      </c>
    </row>
    <row r="5711" spans="1:6">
      <c r="A5711" t="s">
        <v>320</v>
      </c>
      <c r="B5711">
        <v>1840</v>
      </c>
      <c r="C5711" t="s">
        <v>367</v>
      </c>
      <c r="D5711">
        <v>2017</v>
      </c>
      <c r="E5711" t="s">
        <v>737</v>
      </c>
      <c r="F5711" s="2">
        <v>1033.7973434528999</v>
      </c>
    </row>
    <row r="5712" spans="1:6">
      <c r="A5712" t="s">
        <v>320</v>
      </c>
      <c r="B5712">
        <v>1840</v>
      </c>
      <c r="C5712" t="s">
        <v>367</v>
      </c>
      <c r="D5712">
        <v>2017</v>
      </c>
      <c r="E5712" t="s">
        <v>744</v>
      </c>
      <c r="F5712" s="2">
        <v>0</v>
      </c>
    </row>
    <row r="5713" spans="1:6">
      <c r="A5713" t="s">
        <v>320</v>
      </c>
      <c r="B5713">
        <v>1840</v>
      </c>
      <c r="C5713" t="s">
        <v>367</v>
      </c>
      <c r="D5713">
        <v>2017</v>
      </c>
      <c r="E5713" t="s">
        <v>740</v>
      </c>
      <c r="F5713" s="2">
        <v>635.92058171067299</v>
      </c>
    </row>
    <row r="5714" spans="1:6">
      <c r="A5714" t="s">
        <v>320</v>
      </c>
      <c r="B5714">
        <v>1840</v>
      </c>
      <c r="C5714" t="s">
        <v>367</v>
      </c>
      <c r="D5714">
        <v>2017</v>
      </c>
      <c r="E5714" t="s">
        <v>745</v>
      </c>
      <c r="F5714" s="2">
        <v>819.98443740866503</v>
      </c>
    </row>
    <row r="5715" spans="1:6">
      <c r="A5715" t="s">
        <v>320</v>
      </c>
      <c r="B5715">
        <v>1840</v>
      </c>
      <c r="C5715" t="s">
        <v>367</v>
      </c>
      <c r="D5715">
        <v>2018</v>
      </c>
      <c r="E5715" t="s">
        <v>743</v>
      </c>
      <c r="F5715" s="2">
        <v>0</v>
      </c>
    </row>
    <row r="5716" spans="1:6">
      <c r="A5716" t="s">
        <v>320</v>
      </c>
      <c r="B5716">
        <v>1840</v>
      </c>
      <c r="C5716" t="s">
        <v>367</v>
      </c>
      <c r="D5716">
        <v>2019</v>
      </c>
      <c r="E5716" t="s">
        <v>742</v>
      </c>
      <c r="F5716" s="2">
        <v>3130.4940920442</v>
      </c>
    </row>
    <row r="5717" spans="1:6">
      <c r="A5717" t="s">
        <v>320</v>
      </c>
      <c r="B5717">
        <v>1840</v>
      </c>
      <c r="C5717" t="s">
        <v>367</v>
      </c>
      <c r="D5717">
        <v>2019</v>
      </c>
      <c r="E5717" t="s">
        <v>738</v>
      </c>
      <c r="F5717" s="2">
        <v>0</v>
      </c>
    </row>
    <row r="5718" spans="1:6">
      <c r="A5718" t="s">
        <v>320</v>
      </c>
      <c r="B5718">
        <v>1840</v>
      </c>
      <c r="C5718" t="s">
        <v>367</v>
      </c>
      <c r="D5718">
        <v>2019</v>
      </c>
      <c r="E5718" t="s">
        <v>741</v>
      </c>
      <c r="F5718" s="2">
        <v>13670.688847403</v>
      </c>
    </row>
    <row r="5719" spans="1:6">
      <c r="A5719" t="s">
        <v>320</v>
      </c>
      <c r="B5719">
        <v>1840</v>
      </c>
      <c r="C5719" t="s">
        <v>367</v>
      </c>
      <c r="D5719">
        <v>2020</v>
      </c>
      <c r="E5719" t="s">
        <v>736</v>
      </c>
      <c r="F5719" s="2">
        <v>4362.9511166513503</v>
      </c>
    </row>
    <row r="5720" spans="1:6">
      <c r="A5720" t="s">
        <v>320</v>
      </c>
      <c r="B5720">
        <v>1840</v>
      </c>
      <c r="C5720" t="s">
        <v>367</v>
      </c>
      <c r="D5720">
        <v>2020</v>
      </c>
      <c r="E5720" t="s">
        <v>737</v>
      </c>
      <c r="F5720" s="2">
        <v>946.31939777244202</v>
      </c>
    </row>
    <row r="5721" spans="1:6">
      <c r="A5721" t="s">
        <v>320</v>
      </c>
      <c r="B5721">
        <v>1840</v>
      </c>
      <c r="C5721" t="s">
        <v>367</v>
      </c>
      <c r="D5721">
        <v>2020</v>
      </c>
      <c r="E5721" t="s">
        <v>744</v>
      </c>
      <c r="F5721" s="2">
        <v>0</v>
      </c>
    </row>
    <row r="5722" spans="1:6">
      <c r="A5722" t="s">
        <v>320</v>
      </c>
      <c r="B5722">
        <v>1840</v>
      </c>
      <c r="C5722" t="s">
        <v>367</v>
      </c>
      <c r="D5722">
        <v>2020</v>
      </c>
      <c r="E5722" t="s">
        <v>739</v>
      </c>
      <c r="F5722" s="2">
        <v>4491.3143606737704</v>
      </c>
    </row>
    <row r="5723" spans="1:6">
      <c r="A5723" t="s">
        <v>320</v>
      </c>
      <c r="B5723">
        <v>1840</v>
      </c>
      <c r="C5723" t="s">
        <v>367</v>
      </c>
      <c r="D5723">
        <v>2020</v>
      </c>
      <c r="E5723" t="s">
        <v>740</v>
      </c>
      <c r="F5723" s="2">
        <v>610.957564075606</v>
      </c>
    </row>
    <row r="5724" spans="1:6">
      <c r="A5724" t="s">
        <v>320</v>
      </c>
      <c r="B5724">
        <v>1840</v>
      </c>
      <c r="C5724" t="s">
        <v>367</v>
      </c>
      <c r="D5724">
        <v>2022</v>
      </c>
      <c r="E5724" t="s">
        <v>742</v>
      </c>
      <c r="F5724" s="2">
        <v>1560.3764622256101</v>
      </c>
    </row>
    <row r="5725" spans="1:6">
      <c r="A5725" t="s">
        <v>320</v>
      </c>
      <c r="B5725">
        <v>1840</v>
      </c>
      <c r="C5725" t="s">
        <v>367</v>
      </c>
      <c r="D5725">
        <v>2022</v>
      </c>
      <c r="E5725" t="s">
        <v>738</v>
      </c>
      <c r="F5725" s="2">
        <v>0</v>
      </c>
    </row>
    <row r="5726" spans="1:6">
      <c r="A5726" t="s">
        <v>320</v>
      </c>
      <c r="B5726">
        <v>1840</v>
      </c>
      <c r="C5726" t="s">
        <v>367</v>
      </c>
      <c r="D5726">
        <v>2022</v>
      </c>
      <c r="E5726" t="s">
        <v>741</v>
      </c>
      <c r="F5726" s="2">
        <v>13664.3762190652</v>
      </c>
    </row>
    <row r="5727" spans="1:6">
      <c r="A5727" t="s">
        <v>320</v>
      </c>
      <c r="B5727">
        <v>1840</v>
      </c>
      <c r="C5727" t="s">
        <v>367</v>
      </c>
      <c r="D5727">
        <v>2023</v>
      </c>
      <c r="E5727" t="s">
        <v>744</v>
      </c>
      <c r="F5727" s="2">
        <v>3.5791308700000002</v>
      </c>
    </row>
    <row r="5728" spans="1:6">
      <c r="A5728" t="s">
        <v>320</v>
      </c>
      <c r="B5728">
        <v>1840</v>
      </c>
      <c r="C5728" t="s">
        <v>367</v>
      </c>
      <c r="D5728">
        <v>2023</v>
      </c>
      <c r="E5728" t="s">
        <v>739</v>
      </c>
      <c r="F5728" s="2">
        <v>4373.5902545352601</v>
      </c>
    </row>
    <row r="5729" spans="1:6">
      <c r="A5729" t="s">
        <v>320</v>
      </c>
      <c r="B5729">
        <v>1840</v>
      </c>
      <c r="C5729" t="s">
        <v>367</v>
      </c>
      <c r="D5729">
        <v>2023</v>
      </c>
      <c r="E5729" t="s">
        <v>740</v>
      </c>
      <c r="F5729" s="2">
        <v>618.01837310632197</v>
      </c>
    </row>
    <row r="5730" spans="1:6">
      <c r="A5730" t="s">
        <v>320</v>
      </c>
      <c r="B5730">
        <v>1840</v>
      </c>
      <c r="C5730" t="s">
        <v>367</v>
      </c>
      <c r="D5730">
        <v>2024</v>
      </c>
      <c r="E5730" t="s">
        <v>745</v>
      </c>
      <c r="F5730" s="2">
        <v>1442.7058184331099</v>
      </c>
    </row>
    <row r="5731" spans="1:6">
      <c r="A5731" t="s">
        <v>320</v>
      </c>
      <c r="B5731">
        <v>1841</v>
      </c>
      <c r="C5731" t="s">
        <v>369</v>
      </c>
      <c r="D5731">
        <v>2009</v>
      </c>
      <c r="E5731" t="s">
        <v>736</v>
      </c>
      <c r="F5731" s="2">
        <v>3406.0399061601702</v>
      </c>
    </row>
    <row r="5732" spans="1:6">
      <c r="A5732" t="s">
        <v>320</v>
      </c>
      <c r="B5732">
        <v>1841</v>
      </c>
      <c r="C5732" t="s">
        <v>369</v>
      </c>
      <c r="D5732">
        <v>2009</v>
      </c>
      <c r="E5732" t="s">
        <v>737</v>
      </c>
      <c r="F5732" s="2">
        <v>1218.5639162606999</v>
      </c>
    </row>
    <row r="5733" spans="1:6">
      <c r="A5733" t="s">
        <v>320</v>
      </c>
      <c r="B5733">
        <v>1841</v>
      </c>
      <c r="C5733" t="s">
        <v>369</v>
      </c>
      <c r="D5733">
        <v>2009</v>
      </c>
      <c r="E5733" t="s">
        <v>738</v>
      </c>
      <c r="F5733" s="2">
        <v>0</v>
      </c>
    </row>
    <row r="5734" spans="1:6">
      <c r="A5734" t="s">
        <v>320</v>
      </c>
      <c r="B5734">
        <v>1841</v>
      </c>
      <c r="C5734" t="s">
        <v>369</v>
      </c>
      <c r="D5734">
        <v>2011</v>
      </c>
      <c r="E5734" t="s">
        <v>742</v>
      </c>
      <c r="F5734" s="2">
        <v>3158.6179210483801</v>
      </c>
    </row>
    <row r="5735" spans="1:6">
      <c r="A5735" t="s">
        <v>320</v>
      </c>
      <c r="B5735">
        <v>1841</v>
      </c>
      <c r="C5735" t="s">
        <v>369</v>
      </c>
      <c r="D5735">
        <v>2011</v>
      </c>
      <c r="E5735" t="s">
        <v>743</v>
      </c>
      <c r="F5735" s="2">
        <v>0</v>
      </c>
    </row>
    <row r="5736" spans="1:6">
      <c r="A5736" t="s">
        <v>320</v>
      </c>
      <c r="B5736">
        <v>1841</v>
      </c>
      <c r="C5736" t="s">
        <v>369</v>
      </c>
      <c r="D5736">
        <v>2013</v>
      </c>
      <c r="E5736" t="s">
        <v>744</v>
      </c>
      <c r="F5736" s="2">
        <v>0</v>
      </c>
    </row>
    <row r="5737" spans="1:6">
      <c r="A5737" t="s">
        <v>320</v>
      </c>
      <c r="B5737">
        <v>1841</v>
      </c>
      <c r="C5737" t="s">
        <v>369</v>
      </c>
      <c r="D5737">
        <v>2013</v>
      </c>
      <c r="E5737" t="s">
        <v>739</v>
      </c>
      <c r="F5737" s="2">
        <v>6732.1807729894999</v>
      </c>
    </row>
    <row r="5738" spans="1:6">
      <c r="A5738" t="s">
        <v>320</v>
      </c>
      <c r="B5738">
        <v>1841</v>
      </c>
      <c r="C5738" t="s">
        <v>369</v>
      </c>
      <c r="D5738">
        <v>2013</v>
      </c>
      <c r="E5738" t="s">
        <v>740</v>
      </c>
      <c r="F5738" s="2">
        <v>1786.28452120985</v>
      </c>
    </row>
    <row r="5739" spans="1:6">
      <c r="A5739" t="s">
        <v>320</v>
      </c>
      <c r="B5739">
        <v>1841</v>
      </c>
      <c r="C5739" t="s">
        <v>369</v>
      </c>
      <c r="D5739">
        <v>2015</v>
      </c>
      <c r="E5739" t="s">
        <v>738</v>
      </c>
      <c r="F5739" s="2">
        <v>0</v>
      </c>
    </row>
    <row r="5740" spans="1:6">
      <c r="A5740" t="s">
        <v>320</v>
      </c>
      <c r="B5740">
        <v>1841</v>
      </c>
      <c r="C5740" t="s">
        <v>369</v>
      </c>
      <c r="D5740">
        <v>2015</v>
      </c>
      <c r="E5740" t="s">
        <v>741</v>
      </c>
      <c r="F5740" s="2">
        <v>16690.266241203401</v>
      </c>
    </row>
    <row r="5741" spans="1:6">
      <c r="A5741" t="s">
        <v>320</v>
      </c>
      <c r="B5741">
        <v>1841</v>
      </c>
      <c r="C5741" t="s">
        <v>369</v>
      </c>
      <c r="D5741">
        <v>2016</v>
      </c>
      <c r="E5741" t="s">
        <v>736</v>
      </c>
      <c r="F5741" s="2">
        <v>2656.1934055879501</v>
      </c>
    </row>
    <row r="5742" spans="1:6">
      <c r="A5742" t="s">
        <v>320</v>
      </c>
      <c r="B5742">
        <v>1841</v>
      </c>
      <c r="C5742" t="s">
        <v>369</v>
      </c>
      <c r="D5742">
        <v>2016</v>
      </c>
      <c r="E5742" t="s">
        <v>737</v>
      </c>
      <c r="F5742" s="2">
        <v>1576.8378408397</v>
      </c>
    </row>
    <row r="5743" spans="1:6">
      <c r="A5743" t="s">
        <v>320</v>
      </c>
      <c r="B5743">
        <v>1841</v>
      </c>
      <c r="C5743" t="s">
        <v>369</v>
      </c>
      <c r="D5743">
        <v>2016</v>
      </c>
      <c r="E5743" t="s">
        <v>744</v>
      </c>
      <c r="F5743" s="2">
        <v>0</v>
      </c>
    </row>
    <row r="5744" spans="1:6">
      <c r="A5744" t="s">
        <v>320</v>
      </c>
      <c r="B5744">
        <v>1841</v>
      </c>
      <c r="C5744" t="s">
        <v>369</v>
      </c>
      <c r="D5744">
        <v>2016</v>
      </c>
      <c r="E5744" t="s">
        <v>739</v>
      </c>
      <c r="F5744" s="2">
        <v>7055.5680367426803</v>
      </c>
    </row>
    <row r="5745" spans="1:6">
      <c r="A5745" t="s">
        <v>320</v>
      </c>
      <c r="B5745">
        <v>1841</v>
      </c>
      <c r="C5745" t="s">
        <v>369</v>
      </c>
      <c r="D5745">
        <v>2016</v>
      </c>
      <c r="E5745" t="s">
        <v>740</v>
      </c>
      <c r="F5745" s="2">
        <v>1526.61903375155</v>
      </c>
    </row>
    <row r="5746" spans="1:6">
      <c r="A5746" t="s">
        <v>320</v>
      </c>
      <c r="B5746">
        <v>1841</v>
      </c>
      <c r="C5746" t="s">
        <v>369</v>
      </c>
      <c r="D5746">
        <v>2017</v>
      </c>
      <c r="E5746" t="s">
        <v>743</v>
      </c>
      <c r="F5746" s="2">
        <v>0</v>
      </c>
    </row>
    <row r="5747" spans="1:6">
      <c r="A5747" t="s">
        <v>320</v>
      </c>
      <c r="B5747">
        <v>1841</v>
      </c>
      <c r="C5747" t="s">
        <v>369</v>
      </c>
      <c r="D5747">
        <v>2017</v>
      </c>
      <c r="E5747" t="s">
        <v>745</v>
      </c>
      <c r="F5747" s="2">
        <v>254.07981161821701</v>
      </c>
    </row>
    <row r="5748" spans="1:6">
      <c r="A5748" t="s">
        <v>320</v>
      </c>
      <c r="B5748">
        <v>1841</v>
      </c>
      <c r="C5748" t="s">
        <v>369</v>
      </c>
      <c r="D5748">
        <v>2018</v>
      </c>
      <c r="E5748" t="s">
        <v>742</v>
      </c>
      <c r="F5748" s="2">
        <v>5070.8723880365396</v>
      </c>
    </row>
    <row r="5749" spans="1:6">
      <c r="A5749" t="s">
        <v>320</v>
      </c>
      <c r="B5749">
        <v>1841</v>
      </c>
      <c r="C5749" t="s">
        <v>369</v>
      </c>
      <c r="D5749">
        <v>2018</v>
      </c>
      <c r="E5749" t="s">
        <v>738</v>
      </c>
      <c r="F5749" s="2">
        <v>0</v>
      </c>
    </row>
    <row r="5750" spans="1:6">
      <c r="A5750" t="s">
        <v>320</v>
      </c>
      <c r="B5750">
        <v>1841</v>
      </c>
      <c r="C5750" t="s">
        <v>369</v>
      </c>
      <c r="D5750">
        <v>2018</v>
      </c>
      <c r="E5750" t="s">
        <v>741</v>
      </c>
      <c r="F5750" s="2">
        <v>15285.1964171785</v>
      </c>
    </row>
    <row r="5751" spans="1:6">
      <c r="A5751" t="s">
        <v>320</v>
      </c>
      <c r="B5751">
        <v>1841</v>
      </c>
      <c r="C5751" t="s">
        <v>369</v>
      </c>
      <c r="D5751">
        <v>2019</v>
      </c>
      <c r="E5751" t="s">
        <v>736</v>
      </c>
      <c r="F5751" s="2">
        <v>2381.8028674491102</v>
      </c>
    </row>
    <row r="5752" spans="1:6">
      <c r="A5752" t="s">
        <v>320</v>
      </c>
      <c r="B5752">
        <v>1841</v>
      </c>
      <c r="C5752" t="s">
        <v>369</v>
      </c>
      <c r="D5752">
        <v>2019</v>
      </c>
      <c r="E5752" t="s">
        <v>737</v>
      </c>
      <c r="F5752" s="2">
        <v>1590.88676835351</v>
      </c>
    </row>
    <row r="5753" spans="1:6">
      <c r="A5753" t="s">
        <v>320</v>
      </c>
      <c r="B5753">
        <v>1841</v>
      </c>
      <c r="C5753" t="s">
        <v>369</v>
      </c>
      <c r="D5753">
        <v>2019</v>
      </c>
      <c r="E5753" t="s">
        <v>744</v>
      </c>
      <c r="F5753" s="2">
        <v>0</v>
      </c>
    </row>
    <row r="5754" spans="1:6">
      <c r="A5754" t="s">
        <v>320</v>
      </c>
      <c r="B5754">
        <v>1841</v>
      </c>
      <c r="C5754" t="s">
        <v>369</v>
      </c>
      <c r="D5754">
        <v>2019</v>
      </c>
      <c r="E5754" t="s">
        <v>739</v>
      </c>
      <c r="F5754" s="2">
        <v>6718.3033456100302</v>
      </c>
    </row>
    <row r="5755" spans="1:6">
      <c r="A5755" t="s">
        <v>320</v>
      </c>
      <c r="B5755">
        <v>1841</v>
      </c>
      <c r="C5755" t="s">
        <v>369</v>
      </c>
      <c r="D5755">
        <v>2020</v>
      </c>
      <c r="E5755" t="s">
        <v>743</v>
      </c>
      <c r="F5755" s="2">
        <v>0</v>
      </c>
    </row>
    <row r="5756" spans="1:6">
      <c r="A5756" t="s">
        <v>320</v>
      </c>
      <c r="B5756">
        <v>1841</v>
      </c>
      <c r="C5756" t="s">
        <v>369</v>
      </c>
      <c r="D5756">
        <v>2020</v>
      </c>
      <c r="E5756" t="s">
        <v>740</v>
      </c>
      <c r="F5756" s="2">
        <v>918.90281244064499</v>
      </c>
    </row>
    <row r="5757" spans="1:6">
      <c r="A5757" t="s">
        <v>320</v>
      </c>
      <c r="B5757">
        <v>1841</v>
      </c>
      <c r="C5757" t="s">
        <v>369</v>
      </c>
      <c r="D5757">
        <v>2020</v>
      </c>
      <c r="E5757" t="s">
        <v>745</v>
      </c>
      <c r="F5757" s="2">
        <v>342.772511070973</v>
      </c>
    </row>
    <row r="5758" spans="1:6">
      <c r="A5758" t="s">
        <v>320</v>
      </c>
      <c r="B5758">
        <v>1841</v>
      </c>
      <c r="C5758" t="s">
        <v>369</v>
      </c>
      <c r="D5758">
        <v>2021</v>
      </c>
      <c r="E5758" t="s">
        <v>742</v>
      </c>
      <c r="F5758" s="2">
        <v>3030.5261364308299</v>
      </c>
    </row>
    <row r="5759" spans="1:6">
      <c r="A5759" t="s">
        <v>320</v>
      </c>
      <c r="B5759">
        <v>1841</v>
      </c>
      <c r="C5759" t="s">
        <v>369</v>
      </c>
      <c r="D5759">
        <v>2022</v>
      </c>
      <c r="E5759" t="s">
        <v>736</v>
      </c>
      <c r="F5759" s="2">
        <v>2243.4014091325498</v>
      </c>
    </row>
    <row r="5760" spans="1:6">
      <c r="A5760" t="s">
        <v>320</v>
      </c>
      <c r="B5760">
        <v>1841</v>
      </c>
      <c r="C5760" t="s">
        <v>369</v>
      </c>
      <c r="D5760">
        <v>2022</v>
      </c>
      <c r="E5760" t="s">
        <v>737</v>
      </c>
      <c r="F5760" s="2">
        <v>1409.6325134889501</v>
      </c>
    </row>
    <row r="5761" spans="1:6">
      <c r="A5761" t="s">
        <v>320</v>
      </c>
      <c r="B5761">
        <v>1841</v>
      </c>
      <c r="C5761" t="s">
        <v>369</v>
      </c>
      <c r="D5761">
        <v>2022</v>
      </c>
      <c r="E5761" t="s">
        <v>738</v>
      </c>
      <c r="F5761" s="2">
        <v>0</v>
      </c>
    </row>
    <row r="5762" spans="1:6">
      <c r="A5762" t="s">
        <v>320</v>
      </c>
      <c r="B5762">
        <v>1841</v>
      </c>
      <c r="C5762" t="s">
        <v>369</v>
      </c>
      <c r="D5762">
        <v>2022</v>
      </c>
      <c r="E5762" t="s">
        <v>739</v>
      </c>
      <c r="F5762" s="2">
        <v>6128.3443537282701</v>
      </c>
    </row>
    <row r="5763" spans="1:6">
      <c r="A5763" t="s">
        <v>320</v>
      </c>
      <c r="B5763">
        <v>1841</v>
      </c>
      <c r="C5763" t="s">
        <v>369</v>
      </c>
      <c r="D5763">
        <v>2023</v>
      </c>
      <c r="E5763" t="s">
        <v>740</v>
      </c>
      <c r="F5763" s="2">
        <v>1111.5477336752999</v>
      </c>
    </row>
    <row r="5764" spans="1:6">
      <c r="A5764" t="s">
        <v>320</v>
      </c>
      <c r="B5764">
        <v>1841</v>
      </c>
      <c r="C5764" t="s">
        <v>369</v>
      </c>
      <c r="D5764">
        <v>2023</v>
      </c>
      <c r="E5764" t="s">
        <v>745</v>
      </c>
      <c r="F5764" s="2">
        <v>607.00456869752895</v>
      </c>
    </row>
    <row r="5765" spans="1:6">
      <c r="A5765" t="s">
        <v>320</v>
      </c>
      <c r="B5765">
        <v>1841</v>
      </c>
      <c r="C5765" t="s">
        <v>369</v>
      </c>
      <c r="D5765">
        <v>2024</v>
      </c>
      <c r="E5765" t="s">
        <v>742</v>
      </c>
      <c r="F5765" s="2">
        <v>3257.76830403024</v>
      </c>
    </row>
    <row r="5766" spans="1:6">
      <c r="A5766" t="s">
        <v>320</v>
      </c>
      <c r="B5766">
        <v>1845</v>
      </c>
      <c r="C5766" t="s">
        <v>371</v>
      </c>
      <c r="D5766">
        <v>2009</v>
      </c>
      <c r="E5766" t="s">
        <v>742</v>
      </c>
      <c r="F5766" s="2">
        <v>1395.7888540689701</v>
      </c>
    </row>
    <row r="5767" spans="1:6">
      <c r="A5767" t="s">
        <v>320</v>
      </c>
      <c r="B5767">
        <v>1845</v>
      </c>
      <c r="C5767" t="s">
        <v>371</v>
      </c>
      <c r="D5767">
        <v>2009</v>
      </c>
      <c r="E5767" t="s">
        <v>741</v>
      </c>
      <c r="F5767" s="2">
        <v>11033.012131096501</v>
      </c>
    </row>
    <row r="5768" spans="1:6">
      <c r="A5768" t="s">
        <v>320</v>
      </c>
      <c r="B5768">
        <v>1845</v>
      </c>
      <c r="C5768" t="s">
        <v>371</v>
      </c>
      <c r="D5768">
        <v>2011</v>
      </c>
      <c r="E5768" t="s">
        <v>743</v>
      </c>
      <c r="F5768" s="2">
        <v>0</v>
      </c>
    </row>
    <row r="5769" spans="1:6">
      <c r="A5769" t="s">
        <v>320</v>
      </c>
      <c r="B5769">
        <v>1845</v>
      </c>
      <c r="C5769" t="s">
        <v>371</v>
      </c>
      <c r="D5769">
        <v>2011</v>
      </c>
      <c r="E5769" t="s">
        <v>740</v>
      </c>
      <c r="F5769" s="2">
        <v>331.08728821065802</v>
      </c>
    </row>
    <row r="5770" spans="1:6">
      <c r="A5770" t="s">
        <v>320</v>
      </c>
      <c r="B5770">
        <v>1845</v>
      </c>
      <c r="C5770" t="s">
        <v>371</v>
      </c>
      <c r="D5770">
        <v>2013</v>
      </c>
      <c r="E5770" t="s">
        <v>736</v>
      </c>
      <c r="F5770" s="2">
        <v>1291.65507665466</v>
      </c>
    </row>
    <row r="5771" spans="1:6">
      <c r="A5771" t="s">
        <v>320</v>
      </c>
      <c r="B5771">
        <v>1845</v>
      </c>
      <c r="C5771" t="s">
        <v>371</v>
      </c>
      <c r="D5771">
        <v>2013</v>
      </c>
      <c r="E5771" t="s">
        <v>737</v>
      </c>
      <c r="F5771" s="2">
        <v>1508.63838750223</v>
      </c>
    </row>
    <row r="5772" spans="1:6">
      <c r="A5772" t="s">
        <v>320</v>
      </c>
      <c r="B5772">
        <v>1845</v>
      </c>
      <c r="C5772" t="s">
        <v>371</v>
      </c>
      <c r="D5772">
        <v>2013</v>
      </c>
      <c r="E5772" t="s">
        <v>738</v>
      </c>
      <c r="F5772" s="2">
        <v>0</v>
      </c>
    </row>
    <row r="5773" spans="1:6">
      <c r="A5773" t="s">
        <v>320</v>
      </c>
      <c r="B5773">
        <v>1845</v>
      </c>
      <c r="C5773" t="s">
        <v>371</v>
      </c>
      <c r="D5773">
        <v>2013</v>
      </c>
      <c r="E5773" t="s">
        <v>739</v>
      </c>
      <c r="F5773" s="2">
        <v>1110.6618180115499</v>
      </c>
    </row>
    <row r="5774" spans="1:6">
      <c r="A5774" t="s">
        <v>320</v>
      </c>
      <c r="B5774">
        <v>1845</v>
      </c>
      <c r="C5774" t="s">
        <v>371</v>
      </c>
      <c r="D5774">
        <v>2015</v>
      </c>
      <c r="E5774" t="s">
        <v>742</v>
      </c>
      <c r="F5774" s="2">
        <v>6514.7341700489997</v>
      </c>
    </row>
    <row r="5775" spans="1:6">
      <c r="A5775" t="s">
        <v>320</v>
      </c>
      <c r="B5775">
        <v>1845</v>
      </c>
      <c r="C5775" t="s">
        <v>371</v>
      </c>
      <c r="D5775">
        <v>2016</v>
      </c>
      <c r="E5775" t="s">
        <v>738</v>
      </c>
      <c r="F5775" s="2">
        <v>0</v>
      </c>
    </row>
    <row r="5776" spans="1:6">
      <c r="A5776" t="s">
        <v>320</v>
      </c>
      <c r="B5776">
        <v>1845</v>
      </c>
      <c r="C5776" t="s">
        <v>371</v>
      </c>
      <c r="D5776">
        <v>2016</v>
      </c>
      <c r="E5776" t="s">
        <v>739</v>
      </c>
      <c r="F5776" s="2">
        <v>1080.2290942139</v>
      </c>
    </row>
    <row r="5777" spans="1:6">
      <c r="A5777" t="s">
        <v>320</v>
      </c>
      <c r="B5777">
        <v>1845</v>
      </c>
      <c r="C5777" t="s">
        <v>371</v>
      </c>
      <c r="D5777">
        <v>2016</v>
      </c>
      <c r="E5777" t="s">
        <v>741</v>
      </c>
      <c r="F5777" s="2">
        <v>11099.558773462801</v>
      </c>
    </row>
    <row r="5778" spans="1:6">
      <c r="A5778" t="s">
        <v>320</v>
      </c>
      <c r="B5778">
        <v>1845</v>
      </c>
      <c r="C5778" t="s">
        <v>371</v>
      </c>
      <c r="D5778">
        <v>2017</v>
      </c>
      <c r="E5778" t="s">
        <v>744</v>
      </c>
      <c r="F5778" s="2">
        <v>325070.3481382</v>
      </c>
    </row>
    <row r="5779" spans="1:6">
      <c r="A5779" t="s">
        <v>320</v>
      </c>
      <c r="B5779">
        <v>1845</v>
      </c>
      <c r="C5779" t="s">
        <v>371</v>
      </c>
      <c r="D5779">
        <v>2017</v>
      </c>
      <c r="E5779" t="s">
        <v>740</v>
      </c>
      <c r="F5779" s="2">
        <v>236.51530509904899</v>
      </c>
    </row>
    <row r="5780" spans="1:6">
      <c r="A5780" t="s">
        <v>320</v>
      </c>
      <c r="B5780">
        <v>1845</v>
      </c>
      <c r="C5780" t="s">
        <v>371</v>
      </c>
      <c r="D5780">
        <v>2017</v>
      </c>
      <c r="E5780" t="s">
        <v>745</v>
      </c>
      <c r="F5780" s="2">
        <v>6986.17529071848</v>
      </c>
    </row>
    <row r="5781" spans="1:6">
      <c r="A5781" t="s">
        <v>320</v>
      </c>
      <c r="B5781">
        <v>1845</v>
      </c>
      <c r="C5781" t="s">
        <v>371</v>
      </c>
      <c r="D5781">
        <v>2018</v>
      </c>
      <c r="E5781" t="s">
        <v>743</v>
      </c>
      <c r="F5781" s="2">
        <v>0</v>
      </c>
    </row>
    <row r="5782" spans="1:6">
      <c r="A5782" t="s">
        <v>320</v>
      </c>
      <c r="B5782">
        <v>1845</v>
      </c>
      <c r="C5782" t="s">
        <v>371</v>
      </c>
      <c r="D5782">
        <v>2019</v>
      </c>
      <c r="E5782" t="s">
        <v>738</v>
      </c>
      <c r="F5782" s="2">
        <v>0</v>
      </c>
    </row>
    <row r="5783" spans="1:6">
      <c r="A5783" t="s">
        <v>320</v>
      </c>
      <c r="B5783">
        <v>1845</v>
      </c>
      <c r="C5783" t="s">
        <v>371</v>
      </c>
      <c r="D5783">
        <v>2019</v>
      </c>
      <c r="E5783" t="s">
        <v>739</v>
      </c>
      <c r="F5783" s="2">
        <v>1094.1578696065601</v>
      </c>
    </row>
    <row r="5784" spans="1:6">
      <c r="A5784" t="s">
        <v>320</v>
      </c>
      <c r="B5784">
        <v>1845</v>
      </c>
      <c r="C5784" t="s">
        <v>371</v>
      </c>
      <c r="D5784">
        <v>2019</v>
      </c>
      <c r="E5784" t="s">
        <v>741</v>
      </c>
      <c r="F5784" s="2">
        <v>10655.4771666711</v>
      </c>
    </row>
    <row r="5785" spans="1:6">
      <c r="A5785" t="s">
        <v>320</v>
      </c>
      <c r="B5785">
        <v>1845</v>
      </c>
      <c r="C5785" t="s">
        <v>371</v>
      </c>
      <c r="D5785">
        <v>2020</v>
      </c>
      <c r="E5785" t="s">
        <v>736</v>
      </c>
      <c r="F5785" s="2">
        <v>897.48952765630804</v>
      </c>
    </row>
    <row r="5786" spans="1:6">
      <c r="A5786" t="s">
        <v>320</v>
      </c>
      <c r="B5786">
        <v>1845</v>
      </c>
      <c r="C5786" t="s">
        <v>371</v>
      </c>
      <c r="D5786">
        <v>2020</v>
      </c>
      <c r="E5786" t="s">
        <v>737</v>
      </c>
      <c r="F5786" s="2">
        <v>802.16898185257298</v>
      </c>
    </row>
    <row r="5787" spans="1:6">
      <c r="A5787" t="s">
        <v>320</v>
      </c>
      <c r="B5787">
        <v>1845</v>
      </c>
      <c r="C5787" t="s">
        <v>371</v>
      </c>
      <c r="D5787">
        <v>2020</v>
      </c>
      <c r="E5787" t="s">
        <v>744</v>
      </c>
      <c r="F5787" s="2">
        <v>312088.25303902698</v>
      </c>
    </row>
    <row r="5788" spans="1:6">
      <c r="A5788" t="s">
        <v>320</v>
      </c>
      <c r="B5788">
        <v>1845</v>
      </c>
      <c r="C5788" t="s">
        <v>371</v>
      </c>
      <c r="D5788">
        <v>2020</v>
      </c>
      <c r="E5788" t="s">
        <v>740</v>
      </c>
      <c r="F5788" s="2">
        <v>212.75120507264401</v>
      </c>
    </row>
    <row r="5789" spans="1:6">
      <c r="A5789" t="s">
        <v>320</v>
      </c>
      <c r="B5789">
        <v>1845</v>
      </c>
      <c r="C5789" t="s">
        <v>371</v>
      </c>
      <c r="D5789">
        <v>2020</v>
      </c>
      <c r="E5789" t="s">
        <v>745</v>
      </c>
      <c r="F5789" s="2">
        <v>3865.58320804919</v>
      </c>
    </row>
    <row r="5790" spans="1:6">
      <c r="A5790" t="s">
        <v>320</v>
      </c>
      <c r="B5790">
        <v>1845</v>
      </c>
      <c r="C5790" t="s">
        <v>371</v>
      </c>
      <c r="D5790">
        <v>2021</v>
      </c>
      <c r="E5790" t="s">
        <v>743</v>
      </c>
      <c r="F5790" s="2">
        <v>0</v>
      </c>
    </row>
    <row r="5791" spans="1:6">
      <c r="A5791" t="s">
        <v>320</v>
      </c>
      <c r="B5791">
        <v>1845</v>
      </c>
      <c r="C5791" t="s">
        <v>371</v>
      </c>
      <c r="D5791">
        <v>2022</v>
      </c>
      <c r="E5791" t="s">
        <v>742</v>
      </c>
      <c r="F5791" s="2">
        <v>4176.1930850372701</v>
      </c>
    </row>
    <row r="5792" spans="1:6">
      <c r="A5792" t="s">
        <v>320</v>
      </c>
      <c r="B5792">
        <v>1845</v>
      </c>
      <c r="C5792" t="s">
        <v>371</v>
      </c>
      <c r="D5792">
        <v>2022</v>
      </c>
      <c r="E5792" t="s">
        <v>738</v>
      </c>
      <c r="F5792" s="2">
        <v>0</v>
      </c>
    </row>
    <row r="5793" spans="1:6">
      <c r="A5793" t="s">
        <v>320</v>
      </c>
      <c r="B5793">
        <v>1845</v>
      </c>
      <c r="C5793" t="s">
        <v>371</v>
      </c>
      <c r="D5793">
        <v>2022</v>
      </c>
      <c r="E5793" t="s">
        <v>739</v>
      </c>
      <c r="F5793" s="2">
        <v>1231.4688399655399</v>
      </c>
    </row>
    <row r="5794" spans="1:6">
      <c r="A5794" t="s">
        <v>320</v>
      </c>
      <c r="B5794">
        <v>1845</v>
      </c>
      <c r="C5794" t="s">
        <v>371</v>
      </c>
      <c r="D5794">
        <v>2022</v>
      </c>
      <c r="E5794" t="s">
        <v>741</v>
      </c>
      <c r="F5794" s="2">
        <v>10945.5698826358</v>
      </c>
    </row>
    <row r="5795" spans="1:6">
      <c r="A5795" t="s">
        <v>320</v>
      </c>
      <c r="B5795">
        <v>1845</v>
      </c>
      <c r="C5795" t="s">
        <v>371</v>
      </c>
      <c r="D5795">
        <v>2023</v>
      </c>
      <c r="E5795" t="s">
        <v>736</v>
      </c>
      <c r="F5795" s="2">
        <v>689.48689235226698</v>
      </c>
    </row>
    <row r="5796" spans="1:6">
      <c r="A5796" t="s">
        <v>320</v>
      </c>
      <c r="B5796">
        <v>1845</v>
      </c>
      <c r="C5796" t="s">
        <v>371</v>
      </c>
      <c r="D5796">
        <v>2023</v>
      </c>
      <c r="E5796" t="s">
        <v>737</v>
      </c>
      <c r="F5796" s="2">
        <v>675.61894233928604</v>
      </c>
    </row>
    <row r="5797" spans="1:6">
      <c r="A5797" t="s">
        <v>320</v>
      </c>
      <c r="B5797">
        <v>1845</v>
      </c>
      <c r="C5797" t="s">
        <v>371</v>
      </c>
      <c r="D5797">
        <v>2023</v>
      </c>
      <c r="E5797" t="s">
        <v>744</v>
      </c>
      <c r="F5797" s="2">
        <v>334044.024848926</v>
      </c>
    </row>
    <row r="5798" spans="1:6">
      <c r="A5798" t="s">
        <v>320</v>
      </c>
      <c r="B5798">
        <v>1845</v>
      </c>
      <c r="C5798" t="s">
        <v>371</v>
      </c>
      <c r="D5798">
        <v>2023</v>
      </c>
      <c r="E5798" t="s">
        <v>745</v>
      </c>
      <c r="F5798" s="2">
        <v>4715.1605709841597</v>
      </c>
    </row>
    <row r="5799" spans="1:6">
      <c r="A5799" t="s">
        <v>320</v>
      </c>
      <c r="B5799">
        <v>1845</v>
      </c>
      <c r="C5799" t="s">
        <v>371</v>
      </c>
      <c r="D5799">
        <v>2024</v>
      </c>
      <c r="E5799" t="s">
        <v>743</v>
      </c>
      <c r="F5799" s="2">
        <v>0</v>
      </c>
    </row>
    <row r="5800" spans="1:6">
      <c r="A5800" t="s">
        <v>320</v>
      </c>
      <c r="B5800">
        <v>1848</v>
      </c>
      <c r="C5800" t="s">
        <v>373</v>
      </c>
      <c r="D5800">
        <v>2011</v>
      </c>
      <c r="E5800" t="s">
        <v>736</v>
      </c>
      <c r="F5800" s="2">
        <v>360.97955136045698</v>
      </c>
    </row>
    <row r="5801" spans="1:6">
      <c r="A5801" t="s">
        <v>320</v>
      </c>
      <c r="B5801">
        <v>1848</v>
      </c>
      <c r="C5801" t="s">
        <v>373</v>
      </c>
      <c r="D5801">
        <v>2011</v>
      </c>
      <c r="E5801" t="s">
        <v>737</v>
      </c>
      <c r="F5801" s="2">
        <v>346.48321586335601</v>
      </c>
    </row>
    <row r="5802" spans="1:6">
      <c r="A5802" t="s">
        <v>320</v>
      </c>
      <c r="B5802">
        <v>1848</v>
      </c>
      <c r="C5802" t="s">
        <v>373</v>
      </c>
      <c r="D5802">
        <v>2011</v>
      </c>
      <c r="E5802" t="s">
        <v>744</v>
      </c>
      <c r="F5802" s="2">
        <v>0</v>
      </c>
    </row>
    <row r="5803" spans="1:6">
      <c r="A5803" t="s">
        <v>320</v>
      </c>
      <c r="B5803">
        <v>1848</v>
      </c>
      <c r="C5803" t="s">
        <v>373</v>
      </c>
      <c r="D5803">
        <v>2011</v>
      </c>
      <c r="E5803" t="s">
        <v>740</v>
      </c>
      <c r="F5803" s="2">
        <v>385.20783974288003</v>
      </c>
    </row>
    <row r="5804" spans="1:6">
      <c r="A5804" t="s">
        <v>320</v>
      </c>
      <c r="B5804">
        <v>1848</v>
      </c>
      <c r="C5804" t="s">
        <v>373</v>
      </c>
      <c r="D5804">
        <v>2013</v>
      </c>
      <c r="E5804" t="s">
        <v>742</v>
      </c>
      <c r="F5804" s="2">
        <v>2760.5104712421098</v>
      </c>
    </row>
    <row r="5805" spans="1:6">
      <c r="A5805" t="s">
        <v>320</v>
      </c>
      <c r="B5805">
        <v>1848</v>
      </c>
      <c r="C5805" t="s">
        <v>373</v>
      </c>
      <c r="D5805">
        <v>2013</v>
      </c>
      <c r="E5805" t="s">
        <v>738</v>
      </c>
      <c r="F5805" s="2">
        <v>0</v>
      </c>
    </row>
    <row r="5806" spans="1:6">
      <c r="A5806" t="s">
        <v>320</v>
      </c>
      <c r="B5806">
        <v>1848</v>
      </c>
      <c r="C5806" t="s">
        <v>373</v>
      </c>
      <c r="D5806">
        <v>2013</v>
      </c>
      <c r="E5806" t="s">
        <v>741</v>
      </c>
      <c r="F5806" s="2">
        <v>3726.5035482806002</v>
      </c>
    </row>
    <row r="5807" spans="1:6">
      <c r="A5807" t="s">
        <v>320</v>
      </c>
      <c r="B5807">
        <v>1848</v>
      </c>
      <c r="C5807" t="s">
        <v>373</v>
      </c>
      <c r="D5807">
        <v>2015</v>
      </c>
      <c r="E5807" t="s">
        <v>743</v>
      </c>
      <c r="F5807" s="2">
        <v>0</v>
      </c>
    </row>
    <row r="5808" spans="1:6">
      <c r="A5808" t="s">
        <v>320</v>
      </c>
      <c r="B5808">
        <v>1848</v>
      </c>
      <c r="C5808" t="s">
        <v>373</v>
      </c>
      <c r="D5808">
        <v>2015</v>
      </c>
      <c r="E5808" t="s">
        <v>745</v>
      </c>
      <c r="F5808" s="2">
        <v>24973.2657273978</v>
      </c>
    </row>
    <row r="5809" spans="1:6">
      <c r="A5809" t="s">
        <v>320</v>
      </c>
      <c r="B5809">
        <v>1848</v>
      </c>
      <c r="C5809" t="s">
        <v>373</v>
      </c>
      <c r="D5809">
        <v>2016</v>
      </c>
      <c r="E5809" t="s">
        <v>742</v>
      </c>
      <c r="F5809" s="2">
        <v>1917.79099850031</v>
      </c>
    </row>
    <row r="5810" spans="1:6">
      <c r="A5810" t="s">
        <v>320</v>
      </c>
      <c r="B5810">
        <v>1848</v>
      </c>
      <c r="C5810" t="s">
        <v>373</v>
      </c>
      <c r="D5810">
        <v>2016</v>
      </c>
      <c r="E5810" t="s">
        <v>738</v>
      </c>
      <c r="F5810" s="2">
        <v>0</v>
      </c>
    </row>
    <row r="5811" spans="1:6">
      <c r="A5811" t="s">
        <v>320</v>
      </c>
      <c r="B5811">
        <v>1848</v>
      </c>
      <c r="C5811" t="s">
        <v>373</v>
      </c>
      <c r="D5811">
        <v>2016</v>
      </c>
      <c r="E5811" t="s">
        <v>741</v>
      </c>
      <c r="F5811" s="2">
        <v>3497.1104786999099</v>
      </c>
    </row>
    <row r="5812" spans="1:6">
      <c r="A5812" t="s">
        <v>320</v>
      </c>
      <c r="B5812">
        <v>1848</v>
      </c>
      <c r="C5812" t="s">
        <v>373</v>
      </c>
      <c r="D5812">
        <v>2017</v>
      </c>
      <c r="E5812" t="s">
        <v>744</v>
      </c>
      <c r="F5812" s="2">
        <v>0</v>
      </c>
    </row>
    <row r="5813" spans="1:6">
      <c r="A5813" t="s">
        <v>320</v>
      </c>
      <c r="B5813">
        <v>1848</v>
      </c>
      <c r="C5813" t="s">
        <v>373</v>
      </c>
      <c r="D5813">
        <v>2017</v>
      </c>
      <c r="E5813" t="s">
        <v>739</v>
      </c>
      <c r="F5813" s="2">
        <v>11365.757631525599</v>
      </c>
    </row>
    <row r="5814" spans="1:6">
      <c r="A5814" t="s">
        <v>320</v>
      </c>
      <c r="B5814">
        <v>1848</v>
      </c>
      <c r="C5814" t="s">
        <v>373</v>
      </c>
      <c r="D5814">
        <v>2017</v>
      </c>
      <c r="E5814" t="s">
        <v>740</v>
      </c>
      <c r="F5814" s="2">
        <v>258.92866986559301</v>
      </c>
    </row>
    <row r="5815" spans="1:6">
      <c r="A5815" t="s">
        <v>320</v>
      </c>
      <c r="B5815">
        <v>1848</v>
      </c>
      <c r="C5815" t="s">
        <v>373</v>
      </c>
      <c r="D5815">
        <v>2018</v>
      </c>
      <c r="E5815" t="s">
        <v>743</v>
      </c>
      <c r="F5815" s="2">
        <v>0</v>
      </c>
    </row>
    <row r="5816" spans="1:6">
      <c r="A5816" t="s">
        <v>320</v>
      </c>
      <c r="B5816">
        <v>1848</v>
      </c>
      <c r="C5816" t="s">
        <v>373</v>
      </c>
      <c r="D5816">
        <v>2018</v>
      </c>
      <c r="E5816" t="s">
        <v>745</v>
      </c>
      <c r="F5816" s="2">
        <v>29165.567294947399</v>
      </c>
    </row>
    <row r="5817" spans="1:6">
      <c r="A5817" t="s">
        <v>320</v>
      </c>
      <c r="B5817">
        <v>1848</v>
      </c>
      <c r="C5817" t="s">
        <v>373</v>
      </c>
      <c r="D5817">
        <v>2019</v>
      </c>
      <c r="E5817" t="s">
        <v>738</v>
      </c>
      <c r="F5817" s="2">
        <v>0</v>
      </c>
    </row>
    <row r="5818" spans="1:6">
      <c r="A5818" t="s">
        <v>320</v>
      </c>
      <c r="B5818">
        <v>1848</v>
      </c>
      <c r="C5818" t="s">
        <v>373</v>
      </c>
      <c r="D5818">
        <v>2019</v>
      </c>
      <c r="E5818" t="s">
        <v>741</v>
      </c>
      <c r="F5818" s="2">
        <v>3416.0667717788601</v>
      </c>
    </row>
    <row r="5819" spans="1:6">
      <c r="A5819" t="s">
        <v>320</v>
      </c>
      <c r="B5819">
        <v>1848</v>
      </c>
      <c r="C5819" t="s">
        <v>373</v>
      </c>
      <c r="D5819">
        <v>2020</v>
      </c>
      <c r="E5819" t="s">
        <v>744</v>
      </c>
      <c r="F5819" s="2">
        <v>0</v>
      </c>
    </row>
    <row r="5820" spans="1:6">
      <c r="A5820" t="s">
        <v>320</v>
      </c>
      <c r="B5820">
        <v>1848</v>
      </c>
      <c r="C5820" t="s">
        <v>373</v>
      </c>
      <c r="D5820">
        <v>2020</v>
      </c>
      <c r="E5820" t="s">
        <v>739</v>
      </c>
      <c r="F5820" s="2">
        <v>11008.1279947771</v>
      </c>
    </row>
    <row r="5821" spans="1:6">
      <c r="A5821" t="s">
        <v>320</v>
      </c>
      <c r="B5821">
        <v>1848</v>
      </c>
      <c r="C5821" t="s">
        <v>373</v>
      </c>
      <c r="D5821">
        <v>2021</v>
      </c>
      <c r="E5821" t="s">
        <v>736</v>
      </c>
      <c r="F5821" s="2">
        <v>464.92217469913101</v>
      </c>
    </row>
    <row r="5822" spans="1:6">
      <c r="A5822" t="s">
        <v>320</v>
      </c>
      <c r="B5822">
        <v>1848</v>
      </c>
      <c r="C5822" t="s">
        <v>373</v>
      </c>
      <c r="D5822">
        <v>2021</v>
      </c>
      <c r="E5822" t="s">
        <v>737</v>
      </c>
      <c r="F5822" s="2">
        <v>477.75560519569802</v>
      </c>
    </row>
    <row r="5823" spans="1:6">
      <c r="A5823" t="s">
        <v>320</v>
      </c>
      <c r="B5823">
        <v>1848</v>
      </c>
      <c r="C5823" t="s">
        <v>373</v>
      </c>
      <c r="D5823">
        <v>2021</v>
      </c>
      <c r="E5823" t="s">
        <v>743</v>
      </c>
      <c r="F5823" s="2">
        <v>0</v>
      </c>
    </row>
    <row r="5824" spans="1:6">
      <c r="A5824" t="s">
        <v>320</v>
      </c>
      <c r="B5824">
        <v>1848</v>
      </c>
      <c r="C5824" t="s">
        <v>373</v>
      </c>
      <c r="D5824">
        <v>2021</v>
      </c>
      <c r="E5824" t="s">
        <v>745</v>
      </c>
      <c r="F5824" s="2">
        <v>32697.316008538</v>
      </c>
    </row>
    <row r="5825" spans="1:6">
      <c r="A5825" t="s">
        <v>320</v>
      </c>
      <c r="B5825">
        <v>1848</v>
      </c>
      <c r="C5825" t="s">
        <v>373</v>
      </c>
      <c r="D5825">
        <v>2023</v>
      </c>
      <c r="E5825" t="s">
        <v>742</v>
      </c>
      <c r="F5825" s="2">
        <v>1535.6997350639299</v>
      </c>
    </row>
    <row r="5826" spans="1:6">
      <c r="A5826" t="s">
        <v>320</v>
      </c>
      <c r="B5826">
        <v>1848</v>
      </c>
      <c r="C5826" t="s">
        <v>373</v>
      </c>
      <c r="D5826">
        <v>2023</v>
      </c>
      <c r="E5826" t="s">
        <v>739</v>
      </c>
      <c r="F5826" s="2">
        <v>9992.2863345501901</v>
      </c>
    </row>
    <row r="5827" spans="1:6">
      <c r="A5827" t="s">
        <v>320</v>
      </c>
      <c r="B5827">
        <v>1848</v>
      </c>
      <c r="C5827" t="s">
        <v>373</v>
      </c>
      <c r="D5827">
        <v>2024</v>
      </c>
      <c r="E5827" t="s">
        <v>736</v>
      </c>
      <c r="F5827" s="2">
        <v>1147.8266537131201</v>
      </c>
    </row>
    <row r="5828" spans="1:6">
      <c r="A5828" t="s">
        <v>320</v>
      </c>
      <c r="B5828">
        <v>1848</v>
      </c>
      <c r="C5828" t="s">
        <v>373</v>
      </c>
      <c r="D5828">
        <v>2024</v>
      </c>
      <c r="E5828" t="s">
        <v>737</v>
      </c>
      <c r="F5828" s="2">
        <v>425.74013662938199</v>
      </c>
    </row>
    <row r="5829" spans="1:6">
      <c r="A5829" t="s">
        <v>320</v>
      </c>
      <c r="B5829">
        <v>1848</v>
      </c>
      <c r="C5829" t="s">
        <v>373</v>
      </c>
      <c r="D5829">
        <v>2024</v>
      </c>
      <c r="E5829" t="s">
        <v>740</v>
      </c>
      <c r="F5829" s="2">
        <v>213.132046146996</v>
      </c>
    </row>
    <row r="5830" spans="1:6">
      <c r="A5830" t="s">
        <v>320</v>
      </c>
      <c r="B5830">
        <v>1848</v>
      </c>
      <c r="C5830" t="s">
        <v>373</v>
      </c>
      <c r="D5830">
        <v>2024</v>
      </c>
      <c r="E5830" t="s">
        <v>745</v>
      </c>
      <c r="F5830" s="2">
        <v>35324.630648230603</v>
      </c>
    </row>
    <row r="5831" spans="1:6">
      <c r="A5831" t="s">
        <v>320</v>
      </c>
      <c r="B5831">
        <v>1851</v>
      </c>
      <c r="C5831" t="s">
        <v>375</v>
      </c>
      <c r="D5831">
        <v>2009</v>
      </c>
      <c r="E5831" t="s">
        <v>742</v>
      </c>
      <c r="F5831" s="2">
        <v>494.47282078331801</v>
      </c>
    </row>
    <row r="5832" spans="1:6">
      <c r="A5832" t="s">
        <v>320</v>
      </c>
      <c r="B5832">
        <v>1851</v>
      </c>
      <c r="C5832" t="s">
        <v>375</v>
      </c>
      <c r="D5832">
        <v>2011</v>
      </c>
      <c r="E5832" t="s">
        <v>740</v>
      </c>
      <c r="F5832" s="2">
        <v>598.15010829038204</v>
      </c>
    </row>
    <row r="5833" spans="1:6">
      <c r="A5833" t="s">
        <v>320</v>
      </c>
      <c r="B5833">
        <v>1851</v>
      </c>
      <c r="C5833" t="s">
        <v>375</v>
      </c>
      <c r="D5833">
        <v>2011</v>
      </c>
      <c r="E5833" t="s">
        <v>745</v>
      </c>
      <c r="F5833" s="2">
        <v>16997.983470008501</v>
      </c>
    </row>
    <row r="5834" spans="1:6">
      <c r="A5834" t="s">
        <v>320</v>
      </c>
      <c r="B5834">
        <v>1851</v>
      </c>
      <c r="C5834" t="s">
        <v>375</v>
      </c>
      <c r="D5834">
        <v>2013</v>
      </c>
      <c r="E5834" t="s">
        <v>736</v>
      </c>
      <c r="F5834" s="2">
        <v>125.11212753856999</v>
      </c>
    </row>
    <row r="5835" spans="1:6">
      <c r="A5835" t="s">
        <v>320</v>
      </c>
      <c r="B5835">
        <v>1851</v>
      </c>
      <c r="C5835" t="s">
        <v>375</v>
      </c>
      <c r="D5835">
        <v>2013</v>
      </c>
      <c r="E5835" t="s">
        <v>737</v>
      </c>
      <c r="F5835" s="2">
        <v>785.24979522486399</v>
      </c>
    </row>
    <row r="5836" spans="1:6">
      <c r="A5836" t="s">
        <v>320</v>
      </c>
      <c r="B5836">
        <v>1851</v>
      </c>
      <c r="C5836" t="s">
        <v>375</v>
      </c>
      <c r="D5836">
        <v>2013</v>
      </c>
      <c r="E5836" t="s">
        <v>738</v>
      </c>
      <c r="F5836" s="2">
        <v>0</v>
      </c>
    </row>
    <row r="5837" spans="1:6">
      <c r="A5837" t="s">
        <v>320</v>
      </c>
      <c r="B5837">
        <v>1851</v>
      </c>
      <c r="C5837" t="s">
        <v>375</v>
      </c>
      <c r="D5837">
        <v>2013</v>
      </c>
      <c r="E5837" t="s">
        <v>741</v>
      </c>
      <c r="F5837" s="2">
        <v>6969.5850096876102</v>
      </c>
    </row>
    <row r="5838" spans="1:6">
      <c r="A5838" t="s">
        <v>320</v>
      </c>
      <c r="B5838">
        <v>1851</v>
      </c>
      <c r="C5838" t="s">
        <v>375</v>
      </c>
      <c r="D5838">
        <v>2015</v>
      </c>
      <c r="E5838" t="s">
        <v>742</v>
      </c>
      <c r="F5838" s="2">
        <v>883.31677828674697</v>
      </c>
    </row>
    <row r="5839" spans="1:6">
      <c r="A5839" t="s">
        <v>320</v>
      </c>
      <c r="B5839">
        <v>1851</v>
      </c>
      <c r="C5839" t="s">
        <v>375</v>
      </c>
      <c r="D5839">
        <v>2015</v>
      </c>
      <c r="E5839" t="s">
        <v>743</v>
      </c>
      <c r="F5839" s="2">
        <v>0</v>
      </c>
    </row>
    <row r="5840" spans="1:6">
      <c r="A5840" t="s">
        <v>320</v>
      </c>
      <c r="B5840">
        <v>1851</v>
      </c>
      <c r="C5840" t="s">
        <v>375</v>
      </c>
      <c r="D5840">
        <v>2016</v>
      </c>
      <c r="E5840" t="s">
        <v>738</v>
      </c>
      <c r="F5840" s="2">
        <v>0</v>
      </c>
    </row>
    <row r="5841" spans="1:6">
      <c r="A5841" t="s">
        <v>320</v>
      </c>
      <c r="B5841">
        <v>1851</v>
      </c>
      <c r="C5841" t="s">
        <v>375</v>
      </c>
      <c r="D5841">
        <v>2016</v>
      </c>
      <c r="E5841" t="s">
        <v>741</v>
      </c>
      <c r="F5841" s="2">
        <v>6811.0182951193601</v>
      </c>
    </row>
    <row r="5842" spans="1:6">
      <c r="A5842" t="s">
        <v>320</v>
      </c>
      <c r="B5842">
        <v>1851</v>
      </c>
      <c r="C5842" t="s">
        <v>375</v>
      </c>
      <c r="D5842">
        <v>2017</v>
      </c>
      <c r="E5842" t="s">
        <v>737</v>
      </c>
      <c r="F5842" s="2">
        <v>637.77058835482603</v>
      </c>
    </row>
    <row r="5843" spans="1:6">
      <c r="A5843" t="s">
        <v>320</v>
      </c>
      <c r="B5843">
        <v>1851</v>
      </c>
      <c r="C5843" t="s">
        <v>375</v>
      </c>
      <c r="D5843">
        <v>2017</v>
      </c>
      <c r="E5843" t="s">
        <v>744</v>
      </c>
      <c r="F5843" s="2">
        <v>0</v>
      </c>
    </row>
    <row r="5844" spans="1:6">
      <c r="A5844" t="s">
        <v>320</v>
      </c>
      <c r="B5844">
        <v>1851</v>
      </c>
      <c r="C5844" t="s">
        <v>375</v>
      </c>
      <c r="D5844">
        <v>2017</v>
      </c>
      <c r="E5844" t="s">
        <v>739</v>
      </c>
      <c r="F5844" s="2">
        <v>3270.9202045785501</v>
      </c>
    </row>
    <row r="5845" spans="1:6">
      <c r="A5845" t="s">
        <v>320</v>
      </c>
      <c r="B5845">
        <v>1851</v>
      </c>
      <c r="C5845" t="s">
        <v>375</v>
      </c>
      <c r="D5845">
        <v>2017</v>
      </c>
      <c r="E5845" t="s">
        <v>740</v>
      </c>
      <c r="F5845" s="2">
        <v>328.00733664290101</v>
      </c>
    </row>
    <row r="5846" spans="1:6">
      <c r="A5846" t="s">
        <v>320</v>
      </c>
      <c r="B5846">
        <v>1851</v>
      </c>
      <c r="C5846" t="s">
        <v>375</v>
      </c>
      <c r="D5846">
        <v>2018</v>
      </c>
      <c r="E5846" t="s">
        <v>743</v>
      </c>
      <c r="F5846" s="2">
        <v>0</v>
      </c>
    </row>
    <row r="5847" spans="1:6">
      <c r="A5847" t="s">
        <v>320</v>
      </c>
      <c r="B5847">
        <v>1851</v>
      </c>
      <c r="C5847" t="s">
        <v>375</v>
      </c>
      <c r="D5847">
        <v>2018</v>
      </c>
      <c r="E5847" t="s">
        <v>745</v>
      </c>
      <c r="F5847" s="2">
        <v>21094.036661289301</v>
      </c>
    </row>
    <row r="5848" spans="1:6">
      <c r="A5848" t="s">
        <v>320</v>
      </c>
      <c r="B5848">
        <v>1851</v>
      </c>
      <c r="C5848" t="s">
        <v>375</v>
      </c>
      <c r="D5848">
        <v>2019</v>
      </c>
      <c r="E5848" t="s">
        <v>738</v>
      </c>
      <c r="F5848" s="2">
        <v>0</v>
      </c>
    </row>
    <row r="5849" spans="1:6">
      <c r="A5849" t="s">
        <v>320</v>
      </c>
      <c r="B5849">
        <v>1851</v>
      </c>
      <c r="C5849" t="s">
        <v>375</v>
      </c>
      <c r="D5849">
        <v>2019</v>
      </c>
      <c r="E5849" t="s">
        <v>741</v>
      </c>
      <c r="F5849" s="2">
        <v>6421.5278545966403</v>
      </c>
    </row>
    <row r="5850" spans="1:6">
      <c r="A5850" t="s">
        <v>320</v>
      </c>
      <c r="B5850">
        <v>1851</v>
      </c>
      <c r="C5850" t="s">
        <v>375</v>
      </c>
      <c r="D5850">
        <v>2020</v>
      </c>
      <c r="E5850" t="s">
        <v>736</v>
      </c>
      <c r="F5850" s="2">
        <v>89.943145949606304</v>
      </c>
    </row>
    <row r="5851" spans="1:6">
      <c r="A5851" t="s">
        <v>320</v>
      </c>
      <c r="B5851">
        <v>1851</v>
      </c>
      <c r="C5851" t="s">
        <v>375</v>
      </c>
      <c r="D5851">
        <v>2020</v>
      </c>
      <c r="E5851" t="s">
        <v>737</v>
      </c>
      <c r="F5851" s="2">
        <v>502.46244372939401</v>
      </c>
    </row>
    <row r="5852" spans="1:6">
      <c r="A5852" t="s">
        <v>320</v>
      </c>
      <c r="B5852">
        <v>1851</v>
      </c>
      <c r="C5852" t="s">
        <v>375</v>
      </c>
      <c r="D5852">
        <v>2020</v>
      </c>
      <c r="E5852" t="s">
        <v>744</v>
      </c>
      <c r="F5852" s="2">
        <v>0</v>
      </c>
    </row>
    <row r="5853" spans="1:6">
      <c r="A5853" t="s">
        <v>320</v>
      </c>
      <c r="B5853">
        <v>1851</v>
      </c>
      <c r="C5853" t="s">
        <v>375</v>
      </c>
      <c r="D5853">
        <v>2020</v>
      </c>
      <c r="E5853" t="s">
        <v>739</v>
      </c>
      <c r="F5853" s="2">
        <v>3344.9501110337801</v>
      </c>
    </row>
    <row r="5854" spans="1:6">
      <c r="A5854" t="s">
        <v>320</v>
      </c>
      <c r="B5854">
        <v>1851</v>
      </c>
      <c r="C5854" t="s">
        <v>375</v>
      </c>
      <c r="D5854">
        <v>2021</v>
      </c>
      <c r="E5854" t="s">
        <v>743</v>
      </c>
      <c r="F5854" s="2">
        <v>0</v>
      </c>
    </row>
    <row r="5855" spans="1:6">
      <c r="A5855" t="s">
        <v>320</v>
      </c>
      <c r="B5855">
        <v>1851</v>
      </c>
      <c r="C5855" t="s">
        <v>375</v>
      </c>
      <c r="D5855">
        <v>2021</v>
      </c>
      <c r="E5855" t="s">
        <v>745</v>
      </c>
      <c r="F5855" s="2">
        <v>26901.323764995799</v>
      </c>
    </row>
    <row r="5856" spans="1:6">
      <c r="A5856" t="s">
        <v>320</v>
      </c>
      <c r="B5856">
        <v>1851</v>
      </c>
      <c r="C5856" t="s">
        <v>375</v>
      </c>
      <c r="D5856">
        <v>2022</v>
      </c>
      <c r="E5856" t="s">
        <v>742</v>
      </c>
      <c r="F5856" s="2">
        <v>496.40405628210499</v>
      </c>
    </row>
    <row r="5857" spans="1:6">
      <c r="A5857" t="s">
        <v>320</v>
      </c>
      <c r="B5857">
        <v>1851</v>
      </c>
      <c r="C5857" t="s">
        <v>375</v>
      </c>
      <c r="D5857">
        <v>2022</v>
      </c>
      <c r="E5857" t="s">
        <v>741</v>
      </c>
      <c r="F5857" s="2">
        <v>6469.5389646967797</v>
      </c>
    </row>
    <row r="5858" spans="1:6">
      <c r="A5858" t="s">
        <v>320</v>
      </c>
      <c r="B5858">
        <v>1851</v>
      </c>
      <c r="C5858" t="s">
        <v>375</v>
      </c>
      <c r="D5858">
        <v>2023</v>
      </c>
      <c r="E5858" t="s">
        <v>736</v>
      </c>
      <c r="F5858" s="2">
        <v>117.30453587461</v>
      </c>
    </row>
    <row r="5859" spans="1:6">
      <c r="A5859" t="s">
        <v>320</v>
      </c>
      <c r="B5859">
        <v>1851</v>
      </c>
      <c r="C5859" t="s">
        <v>375</v>
      </c>
      <c r="D5859">
        <v>2023</v>
      </c>
      <c r="E5859" t="s">
        <v>737</v>
      </c>
      <c r="F5859" s="2">
        <v>442.22757629827402</v>
      </c>
    </row>
    <row r="5860" spans="1:6">
      <c r="A5860" t="s">
        <v>320</v>
      </c>
      <c r="B5860">
        <v>1851</v>
      </c>
      <c r="C5860" t="s">
        <v>375</v>
      </c>
      <c r="D5860">
        <v>2023</v>
      </c>
      <c r="E5860" t="s">
        <v>739</v>
      </c>
      <c r="F5860" s="2">
        <v>3014.3500019943199</v>
      </c>
    </row>
    <row r="5861" spans="1:6">
      <c r="A5861" t="s">
        <v>320</v>
      </c>
      <c r="B5861">
        <v>1851</v>
      </c>
      <c r="C5861" t="s">
        <v>375</v>
      </c>
      <c r="D5861">
        <v>2024</v>
      </c>
      <c r="E5861" t="s">
        <v>743</v>
      </c>
      <c r="F5861" s="2">
        <v>0</v>
      </c>
    </row>
    <row r="5862" spans="1:6">
      <c r="A5862" t="s">
        <v>320</v>
      </c>
      <c r="B5862">
        <v>1851</v>
      </c>
      <c r="C5862" t="s">
        <v>375</v>
      </c>
      <c r="D5862">
        <v>2024</v>
      </c>
      <c r="E5862" t="s">
        <v>740</v>
      </c>
      <c r="F5862" s="2">
        <v>160.419249673736</v>
      </c>
    </row>
    <row r="5863" spans="1:6">
      <c r="A5863" t="s">
        <v>320</v>
      </c>
      <c r="B5863">
        <v>1851</v>
      </c>
      <c r="C5863" t="s">
        <v>375</v>
      </c>
      <c r="D5863">
        <v>2024</v>
      </c>
      <c r="E5863" t="s">
        <v>745</v>
      </c>
      <c r="F5863" s="2">
        <v>16916.113839832498</v>
      </c>
    </row>
    <row r="5864" spans="1:6">
      <c r="A5864" t="s">
        <v>320</v>
      </c>
      <c r="B5864">
        <v>1853</v>
      </c>
      <c r="C5864" t="s">
        <v>377</v>
      </c>
      <c r="D5864">
        <v>2009</v>
      </c>
      <c r="E5864" t="s">
        <v>736</v>
      </c>
      <c r="F5864" s="2">
        <v>224.054471965716</v>
      </c>
    </row>
    <row r="5865" spans="1:6">
      <c r="A5865" t="s">
        <v>320</v>
      </c>
      <c r="B5865">
        <v>1853</v>
      </c>
      <c r="C5865" t="s">
        <v>377</v>
      </c>
      <c r="D5865">
        <v>2009</v>
      </c>
      <c r="E5865" t="s">
        <v>737</v>
      </c>
      <c r="F5865" s="2">
        <v>391.91961372149001</v>
      </c>
    </row>
    <row r="5866" spans="1:6">
      <c r="A5866" t="s">
        <v>320</v>
      </c>
      <c r="B5866">
        <v>1853</v>
      </c>
      <c r="C5866" t="s">
        <v>377</v>
      </c>
      <c r="D5866">
        <v>2009</v>
      </c>
      <c r="E5866" t="s">
        <v>744</v>
      </c>
      <c r="F5866" s="2">
        <v>0</v>
      </c>
    </row>
    <row r="5867" spans="1:6">
      <c r="A5867" t="s">
        <v>320</v>
      </c>
      <c r="B5867">
        <v>1853</v>
      </c>
      <c r="C5867" t="s">
        <v>377</v>
      </c>
      <c r="D5867">
        <v>2009</v>
      </c>
      <c r="E5867" t="s">
        <v>740</v>
      </c>
      <c r="F5867" s="2">
        <v>862.318525300847</v>
      </c>
    </row>
    <row r="5868" spans="1:6">
      <c r="A5868" t="s">
        <v>320</v>
      </c>
      <c r="B5868">
        <v>1853</v>
      </c>
      <c r="C5868" t="s">
        <v>377</v>
      </c>
      <c r="D5868">
        <v>2009</v>
      </c>
      <c r="E5868" t="s">
        <v>745</v>
      </c>
      <c r="F5868" s="2">
        <v>1619.7426187656399</v>
      </c>
    </row>
    <row r="5869" spans="1:6">
      <c r="A5869" t="s">
        <v>320</v>
      </c>
      <c r="B5869">
        <v>1853</v>
      </c>
      <c r="C5869" t="s">
        <v>377</v>
      </c>
      <c r="D5869">
        <v>2011</v>
      </c>
      <c r="E5869" t="s">
        <v>742</v>
      </c>
      <c r="F5869" s="2">
        <v>694.26082489805901</v>
      </c>
    </row>
    <row r="5870" spans="1:6">
      <c r="A5870" t="s">
        <v>320</v>
      </c>
      <c r="B5870">
        <v>1853</v>
      </c>
      <c r="C5870" t="s">
        <v>377</v>
      </c>
      <c r="D5870">
        <v>2011</v>
      </c>
      <c r="E5870" t="s">
        <v>741</v>
      </c>
      <c r="F5870" s="2">
        <v>7594.0572071522201</v>
      </c>
    </row>
    <row r="5871" spans="1:6">
      <c r="A5871" t="s">
        <v>320</v>
      </c>
      <c r="B5871">
        <v>1853</v>
      </c>
      <c r="C5871" t="s">
        <v>377</v>
      </c>
      <c r="D5871">
        <v>2013</v>
      </c>
      <c r="E5871" t="s">
        <v>743</v>
      </c>
      <c r="F5871" s="2">
        <v>6077.0007976417801</v>
      </c>
    </row>
    <row r="5872" spans="1:6">
      <c r="A5872" t="s">
        <v>320</v>
      </c>
      <c r="B5872">
        <v>1853</v>
      </c>
      <c r="C5872" t="s">
        <v>377</v>
      </c>
      <c r="D5872">
        <v>2015</v>
      </c>
      <c r="E5872" t="s">
        <v>736</v>
      </c>
      <c r="F5872" s="2">
        <v>206.95180408651399</v>
      </c>
    </row>
    <row r="5873" spans="1:6">
      <c r="A5873" t="s">
        <v>320</v>
      </c>
      <c r="B5873">
        <v>1853</v>
      </c>
      <c r="C5873" t="s">
        <v>377</v>
      </c>
      <c r="D5873">
        <v>2015</v>
      </c>
      <c r="E5873" t="s">
        <v>737</v>
      </c>
      <c r="F5873" s="2">
        <v>476.99043144311599</v>
      </c>
    </row>
    <row r="5874" spans="1:6">
      <c r="A5874" t="s">
        <v>320</v>
      </c>
      <c r="B5874">
        <v>1853</v>
      </c>
      <c r="C5874" t="s">
        <v>377</v>
      </c>
      <c r="D5874">
        <v>2015</v>
      </c>
      <c r="E5874" t="s">
        <v>738</v>
      </c>
      <c r="F5874" s="2">
        <v>0</v>
      </c>
    </row>
    <row r="5875" spans="1:6">
      <c r="A5875" t="s">
        <v>320</v>
      </c>
      <c r="B5875">
        <v>1853</v>
      </c>
      <c r="C5875" t="s">
        <v>377</v>
      </c>
      <c r="D5875">
        <v>2015</v>
      </c>
      <c r="E5875" t="s">
        <v>739</v>
      </c>
      <c r="F5875" s="2">
        <v>3245.4407093333798</v>
      </c>
    </row>
    <row r="5876" spans="1:6">
      <c r="A5876" t="s">
        <v>320</v>
      </c>
      <c r="B5876">
        <v>1853</v>
      </c>
      <c r="C5876" t="s">
        <v>377</v>
      </c>
      <c r="D5876">
        <v>2015</v>
      </c>
      <c r="E5876" t="s">
        <v>740</v>
      </c>
      <c r="F5876" s="2">
        <v>253.537299643376</v>
      </c>
    </row>
    <row r="5877" spans="1:6">
      <c r="A5877" t="s">
        <v>320</v>
      </c>
      <c r="B5877">
        <v>1853</v>
      </c>
      <c r="C5877" t="s">
        <v>377</v>
      </c>
      <c r="D5877">
        <v>2016</v>
      </c>
      <c r="E5877" t="s">
        <v>744</v>
      </c>
      <c r="F5877" s="2">
        <v>0</v>
      </c>
    </row>
    <row r="5878" spans="1:6">
      <c r="A5878" t="s">
        <v>320</v>
      </c>
      <c r="B5878">
        <v>1853</v>
      </c>
      <c r="C5878" t="s">
        <v>377</v>
      </c>
      <c r="D5878">
        <v>2017</v>
      </c>
      <c r="E5878" t="s">
        <v>742</v>
      </c>
      <c r="F5878" s="2">
        <v>714.20738043906601</v>
      </c>
    </row>
    <row r="5879" spans="1:6">
      <c r="A5879" t="s">
        <v>320</v>
      </c>
      <c r="B5879">
        <v>1853</v>
      </c>
      <c r="C5879" t="s">
        <v>377</v>
      </c>
      <c r="D5879">
        <v>2018</v>
      </c>
      <c r="E5879" t="s">
        <v>738</v>
      </c>
      <c r="F5879" s="2">
        <v>0</v>
      </c>
    </row>
    <row r="5880" spans="1:6">
      <c r="A5880" t="s">
        <v>320</v>
      </c>
      <c r="B5880">
        <v>1853</v>
      </c>
      <c r="C5880" t="s">
        <v>377</v>
      </c>
      <c r="D5880">
        <v>2018</v>
      </c>
      <c r="E5880" t="s">
        <v>739</v>
      </c>
      <c r="F5880" s="2">
        <v>2744.1123772830601</v>
      </c>
    </row>
    <row r="5881" spans="1:6">
      <c r="A5881" t="s">
        <v>320</v>
      </c>
      <c r="B5881">
        <v>1853</v>
      </c>
      <c r="C5881" t="s">
        <v>377</v>
      </c>
      <c r="D5881">
        <v>2018</v>
      </c>
      <c r="E5881" t="s">
        <v>740</v>
      </c>
      <c r="F5881" s="2">
        <v>177.50020316516299</v>
      </c>
    </row>
    <row r="5882" spans="1:6">
      <c r="A5882" t="s">
        <v>320</v>
      </c>
      <c r="B5882">
        <v>1853</v>
      </c>
      <c r="C5882" t="s">
        <v>377</v>
      </c>
      <c r="D5882">
        <v>2018</v>
      </c>
      <c r="E5882" t="s">
        <v>741</v>
      </c>
      <c r="F5882" s="2">
        <v>7234.7204172927104</v>
      </c>
    </row>
    <row r="5883" spans="1:6">
      <c r="A5883" t="s">
        <v>320</v>
      </c>
      <c r="B5883">
        <v>1853</v>
      </c>
      <c r="C5883" t="s">
        <v>377</v>
      </c>
      <c r="D5883">
        <v>2019</v>
      </c>
      <c r="E5883" t="s">
        <v>744</v>
      </c>
      <c r="F5883" s="2">
        <v>0</v>
      </c>
    </row>
    <row r="5884" spans="1:6">
      <c r="A5884" t="s">
        <v>320</v>
      </c>
      <c r="B5884">
        <v>1853</v>
      </c>
      <c r="C5884" t="s">
        <v>377</v>
      </c>
      <c r="D5884">
        <v>2019</v>
      </c>
      <c r="E5884" t="s">
        <v>745</v>
      </c>
      <c r="F5884" s="2">
        <v>1715.18216910196</v>
      </c>
    </row>
    <row r="5885" spans="1:6">
      <c r="A5885" t="s">
        <v>320</v>
      </c>
      <c r="B5885">
        <v>1853</v>
      </c>
      <c r="C5885" t="s">
        <v>377</v>
      </c>
      <c r="D5885">
        <v>2020</v>
      </c>
      <c r="E5885" t="s">
        <v>743</v>
      </c>
      <c r="F5885" s="2">
        <v>4085.0839536237199</v>
      </c>
    </row>
    <row r="5886" spans="1:6">
      <c r="A5886" t="s">
        <v>320</v>
      </c>
      <c r="B5886">
        <v>1853</v>
      </c>
      <c r="C5886" t="s">
        <v>377</v>
      </c>
      <c r="D5886">
        <v>2021</v>
      </c>
      <c r="E5886" t="s">
        <v>738</v>
      </c>
      <c r="F5886" s="2">
        <v>0</v>
      </c>
    </row>
    <row r="5887" spans="1:6">
      <c r="A5887" t="s">
        <v>320</v>
      </c>
      <c r="B5887">
        <v>1853</v>
      </c>
      <c r="C5887" t="s">
        <v>377</v>
      </c>
      <c r="D5887">
        <v>2021</v>
      </c>
      <c r="E5887" t="s">
        <v>739</v>
      </c>
      <c r="F5887" s="2">
        <v>3173.05524431501</v>
      </c>
    </row>
    <row r="5888" spans="1:6">
      <c r="A5888" t="s">
        <v>320</v>
      </c>
      <c r="B5888">
        <v>1853</v>
      </c>
      <c r="C5888" t="s">
        <v>377</v>
      </c>
      <c r="D5888">
        <v>2021</v>
      </c>
      <c r="E5888" t="s">
        <v>741</v>
      </c>
      <c r="F5888" s="2">
        <v>6982.4710941458998</v>
      </c>
    </row>
    <row r="5889" spans="1:6">
      <c r="A5889" t="s">
        <v>320</v>
      </c>
      <c r="B5889">
        <v>1853</v>
      </c>
      <c r="C5889" t="s">
        <v>377</v>
      </c>
      <c r="D5889">
        <v>2022</v>
      </c>
      <c r="E5889" t="s">
        <v>736</v>
      </c>
      <c r="F5889" s="2">
        <v>88.851716807636905</v>
      </c>
    </row>
    <row r="5890" spans="1:6">
      <c r="A5890" t="s">
        <v>320</v>
      </c>
      <c r="B5890">
        <v>1853</v>
      </c>
      <c r="C5890" t="s">
        <v>377</v>
      </c>
      <c r="D5890">
        <v>2022</v>
      </c>
      <c r="E5890" t="s">
        <v>737</v>
      </c>
      <c r="F5890" s="2">
        <v>378.14492205333602</v>
      </c>
    </row>
    <row r="5891" spans="1:6">
      <c r="A5891" t="s">
        <v>320</v>
      </c>
      <c r="B5891">
        <v>1853</v>
      </c>
      <c r="C5891" t="s">
        <v>377</v>
      </c>
      <c r="D5891">
        <v>2022</v>
      </c>
      <c r="E5891" t="s">
        <v>744</v>
      </c>
      <c r="F5891" s="2">
        <v>0</v>
      </c>
    </row>
    <row r="5892" spans="1:6">
      <c r="A5892" t="s">
        <v>320</v>
      </c>
      <c r="B5892">
        <v>1853</v>
      </c>
      <c r="C5892" t="s">
        <v>377</v>
      </c>
      <c r="D5892">
        <v>2022</v>
      </c>
      <c r="E5892" t="s">
        <v>745</v>
      </c>
      <c r="F5892" s="2">
        <v>2249.5845706837999</v>
      </c>
    </row>
    <row r="5893" spans="1:6">
      <c r="A5893" t="s">
        <v>320</v>
      </c>
      <c r="B5893">
        <v>1853</v>
      </c>
      <c r="C5893" t="s">
        <v>377</v>
      </c>
      <c r="D5893">
        <v>2023</v>
      </c>
      <c r="E5893" t="s">
        <v>743</v>
      </c>
      <c r="F5893" s="2">
        <v>5440.4097292698198</v>
      </c>
    </row>
    <row r="5894" spans="1:6">
      <c r="A5894" t="s">
        <v>320</v>
      </c>
      <c r="B5894">
        <v>1853</v>
      </c>
      <c r="C5894" t="s">
        <v>377</v>
      </c>
      <c r="D5894">
        <v>2024</v>
      </c>
      <c r="E5894" t="s">
        <v>742</v>
      </c>
      <c r="F5894" s="2">
        <v>857.95402694193399</v>
      </c>
    </row>
    <row r="5895" spans="1:6">
      <c r="A5895" t="s">
        <v>320</v>
      </c>
      <c r="B5895">
        <v>1853</v>
      </c>
      <c r="C5895" t="s">
        <v>377</v>
      </c>
      <c r="D5895">
        <v>2024</v>
      </c>
      <c r="E5895" t="s">
        <v>739</v>
      </c>
      <c r="F5895" s="2">
        <v>2969.3481339836098</v>
      </c>
    </row>
    <row r="5896" spans="1:6">
      <c r="A5896" t="s">
        <v>320</v>
      </c>
      <c r="B5896">
        <v>1853</v>
      </c>
      <c r="C5896" t="s">
        <v>377</v>
      </c>
      <c r="D5896">
        <v>2024</v>
      </c>
      <c r="E5896" t="s">
        <v>741</v>
      </c>
      <c r="F5896" s="2">
        <v>6636.4238247030598</v>
      </c>
    </row>
    <row r="5897" spans="1:6">
      <c r="A5897" t="s">
        <v>320</v>
      </c>
      <c r="B5897">
        <v>1856</v>
      </c>
      <c r="C5897" t="s">
        <v>379</v>
      </c>
      <c r="D5897">
        <v>2009</v>
      </c>
      <c r="E5897" t="s">
        <v>742</v>
      </c>
      <c r="F5897" s="2">
        <v>80.279422197877494</v>
      </c>
    </row>
    <row r="5898" spans="1:6">
      <c r="A5898" t="s">
        <v>320</v>
      </c>
      <c r="B5898">
        <v>1856</v>
      </c>
      <c r="C5898" t="s">
        <v>379</v>
      </c>
      <c r="D5898">
        <v>2011</v>
      </c>
      <c r="E5898" t="s">
        <v>744</v>
      </c>
      <c r="F5898" s="2">
        <v>0</v>
      </c>
    </row>
    <row r="5899" spans="1:6">
      <c r="A5899" t="s">
        <v>320</v>
      </c>
      <c r="B5899">
        <v>1856</v>
      </c>
      <c r="C5899" t="s">
        <v>379</v>
      </c>
      <c r="D5899">
        <v>2011</v>
      </c>
      <c r="E5899" t="s">
        <v>740</v>
      </c>
      <c r="F5899" s="2">
        <v>97.123495254902394</v>
      </c>
    </row>
    <row r="5900" spans="1:6">
      <c r="A5900" t="s">
        <v>320</v>
      </c>
      <c r="B5900">
        <v>1856</v>
      </c>
      <c r="C5900" t="s">
        <v>379</v>
      </c>
      <c r="D5900">
        <v>2011</v>
      </c>
      <c r="E5900" t="s">
        <v>745</v>
      </c>
      <c r="F5900" s="2">
        <v>12983.107870247901</v>
      </c>
    </row>
    <row r="5901" spans="1:6">
      <c r="A5901" t="s">
        <v>320</v>
      </c>
      <c r="B5901">
        <v>1856</v>
      </c>
      <c r="C5901" t="s">
        <v>379</v>
      </c>
      <c r="D5901">
        <v>2013</v>
      </c>
      <c r="E5901" t="s">
        <v>738</v>
      </c>
      <c r="F5901" s="2">
        <v>0</v>
      </c>
    </row>
    <row r="5902" spans="1:6">
      <c r="A5902" t="s">
        <v>320</v>
      </c>
      <c r="B5902">
        <v>1856</v>
      </c>
      <c r="C5902" t="s">
        <v>379</v>
      </c>
      <c r="D5902">
        <v>2013</v>
      </c>
      <c r="E5902" t="s">
        <v>739</v>
      </c>
      <c r="F5902" s="2">
        <v>210.80559564836</v>
      </c>
    </row>
    <row r="5903" spans="1:6">
      <c r="A5903" t="s">
        <v>320</v>
      </c>
      <c r="B5903">
        <v>1856</v>
      </c>
      <c r="C5903" t="s">
        <v>379</v>
      </c>
      <c r="D5903">
        <v>2013</v>
      </c>
      <c r="E5903" t="s">
        <v>741</v>
      </c>
      <c r="F5903" s="2">
        <v>108.893436380493</v>
      </c>
    </row>
    <row r="5904" spans="1:6">
      <c r="A5904" t="s">
        <v>320</v>
      </c>
      <c r="B5904">
        <v>1856</v>
      </c>
      <c r="C5904" t="s">
        <v>379</v>
      </c>
      <c r="D5904">
        <v>2015</v>
      </c>
      <c r="E5904" t="s">
        <v>743</v>
      </c>
      <c r="F5904" s="2">
        <v>186.70088027517801</v>
      </c>
    </row>
    <row r="5905" spans="1:6">
      <c r="A5905" t="s">
        <v>320</v>
      </c>
      <c r="B5905">
        <v>1856</v>
      </c>
      <c r="C5905" t="s">
        <v>379</v>
      </c>
      <c r="D5905">
        <v>2016</v>
      </c>
      <c r="E5905" t="s">
        <v>742</v>
      </c>
      <c r="F5905" s="2">
        <v>145.65841528212999</v>
      </c>
    </row>
    <row r="5906" spans="1:6">
      <c r="A5906" t="s">
        <v>320</v>
      </c>
      <c r="B5906">
        <v>1856</v>
      </c>
      <c r="C5906" t="s">
        <v>379</v>
      </c>
      <c r="D5906">
        <v>2016</v>
      </c>
      <c r="E5906" t="s">
        <v>738</v>
      </c>
      <c r="F5906" s="2">
        <v>0</v>
      </c>
    </row>
    <row r="5907" spans="1:6">
      <c r="A5907" t="s">
        <v>320</v>
      </c>
      <c r="B5907">
        <v>1856</v>
      </c>
      <c r="C5907" t="s">
        <v>379</v>
      </c>
      <c r="D5907">
        <v>2016</v>
      </c>
      <c r="E5907" t="s">
        <v>739</v>
      </c>
      <c r="F5907" s="2">
        <v>257.95124605160697</v>
      </c>
    </row>
    <row r="5908" spans="1:6">
      <c r="A5908" t="s">
        <v>320</v>
      </c>
      <c r="B5908">
        <v>1856</v>
      </c>
      <c r="C5908" t="s">
        <v>379</v>
      </c>
      <c r="D5908">
        <v>2016</v>
      </c>
      <c r="E5908" t="s">
        <v>741</v>
      </c>
      <c r="F5908" s="2">
        <v>104.12083434069</v>
      </c>
    </row>
    <row r="5909" spans="1:6">
      <c r="A5909" t="s">
        <v>320</v>
      </c>
      <c r="B5909">
        <v>1856</v>
      </c>
      <c r="C5909" t="s">
        <v>379</v>
      </c>
      <c r="D5909">
        <v>2017</v>
      </c>
      <c r="E5909" t="s">
        <v>736</v>
      </c>
      <c r="F5909" s="2">
        <v>51.789278505044003</v>
      </c>
    </row>
    <row r="5910" spans="1:6">
      <c r="A5910" t="s">
        <v>320</v>
      </c>
      <c r="B5910">
        <v>1856</v>
      </c>
      <c r="C5910" t="s">
        <v>379</v>
      </c>
      <c r="D5910">
        <v>2017</v>
      </c>
      <c r="E5910" t="s">
        <v>737</v>
      </c>
      <c r="F5910" s="2">
        <v>172.22194962453</v>
      </c>
    </row>
    <row r="5911" spans="1:6">
      <c r="A5911" t="s">
        <v>320</v>
      </c>
      <c r="B5911">
        <v>1856</v>
      </c>
      <c r="C5911" t="s">
        <v>379</v>
      </c>
      <c r="D5911">
        <v>2017</v>
      </c>
      <c r="E5911" t="s">
        <v>744</v>
      </c>
      <c r="F5911" s="2">
        <v>0</v>
      </c>
    </row>
    <row r="5912" spans="1:6">
      <c r="A5912" t="s">
        <v>320</v>
      </c>
      <c r="B5912">
        <v>1856</v>
      </c>
      <c r="C5912" t="s">
        <v>379</v>
      </c>
      <c r="D5912">
        <v>2017</v>
      </c>
      <c r="E5912" t="s">
        <v>745</v>
      </c>
      <c r="F5912" s="2">
        <v>13782.121199597301</v>
      </c>
    </row>
    <row r="5913" spans="1:6">
      <c r="A5913" t="s">
        <v>320</v>
      </c>
      <c r="B5913">
        <v>1856</v>
      </c>
      <c r="C5913" t="s">
        <v>379</v>
      </c>
      <c r="D5913">
        <v>2018</v>
      </c>
      <c r="E5913" t="s">
        <v>743</v>
      </c>
      <c r="F5913" s="2">
        <v>184.346115030134</v>
      </c>
    </row>
    <row r="5914" spans="1:6">
      <c r="A5914" t="s">
        <v>320</v>
      </c>
      <c r="B5914">
        <v>1856</v>
      </c>
      <c r="C5914" t="s">
        <v>379</v>
      </c>
      <c r="D5914">
        <v>2019</v>
      </c>
      <c r="E5914" t="s">
        <v>742</v>
      </c>
      <c r="F5914" s="2">
        <v>162.082313339188</v>
      </c>
    </row>
    <row r="5915" spans="1:6">
      <c r="A5915" t="s">
        <v>320</v>
      </c>
      <c r="B5915">
        <v>1856</v>
      </c>
      <c r="C5915" t="s">
        <v>379</v>
      </c>
      <c r="D5915">
        <v>2019</v>
      </c>
      <c r="E5915" t="s">
        <v>741</v>
      </c>
      <c r="F5915" s="2">
        <v>94.990802995194798</v>
      </c>
    </row>
    <row r="5916" spans="1:6">
      <c r="A5916" t="s">
        <v>320</v>
      </c>
      <c r="B5916">
        <v>1856</v>
      </c>
      <c r="C5916" t="s">
        <v>379</v>
      </c>
      <c r="D5916">
        <v>2020</v>
      </c>
      <c r="E5916" t="s">
        <v>736</v>
      </c>
      <c r="F5916" s="2">
        <v>45.110469758492798</v>
      </c>
    </row>
    <row r="5917" spans="1:6">
      <c r="A5917" t="s">
        <v>320</v>
      </c>
      <c r="B5917">
        <v>1856</v>
      </c>
      <c r="C5917" t="s">
        <v>379</v>
      </c>
      <c r="D5917">
        <v>2020</v>
      </c>
      <c r="E5917" t="s">
        <v>737</v>
      </c>
      <c r="F5917" s="2">
        <v>113.062716778056</v>
      </c>
    </row>
    <row r="5918" spans="1:6">
      <c r="A5918" t="s">
        <v>320</v>
      </c>
      <c r="B5918">
        <v>1856</v>
      </c>
      <c r="C5918" t="s">
        <v>379</v>
      </c>
      <c r="D5918">
        <v>2020</v>
      </c>
      <c r="E5918" t="s">
        <v>745</v>
      </c>
      <c r="F5918" s="2">
        <v>11469.4246003145</v>
      </c>
    </row>
    <row r="5919" spans="1:6">
      <c r="A5919" t="s">
        <v>320</v>
      </c>
      <c r="B5919">
        <v>1856</v>
      </c>
      <c r="C5919" t="s">
        <v>379</v>
      </c>
      <c r="D5919">
        <v>2021</v>
      </c>
      <c r="E5919" t="s">
        <v>740</v>
      </c>
      <c r="F5919" s="2">
        <v>38.5986573262307</v>
      </c>
    </row>
    <row r="5920" spans="1:6">
      <c r="A5920" t="s">
        <v>320</v>
      </c>
      <c r="B5920">
        <v>1856</v>
      </c>
      <c r="C5920" t="s">
        <v>379</v>
      </c>
      <c r="D5920">
        <v>2022</v>
      </c>
      <c r="E5920" t="s">
        <v>742</v>
      </c>
      <c r="F5920" s="2">
        <v>72.893581580746599</v>
      </c>
    </row>
    <row r="5921" spans="1:6">
      <c r="A5921" t="s">
        <v>320</v>
      </c>
      <c r="B5921">
        <v>1856</v>
      </c>
      <c r="C5921" t="s">
        <v>379</v>
      </c>
      <c r="D5921">
        <v>2023</v>
      </c>
      <c r="E5921" t="s">
        <v>736</v>
      </c>
      <c r="F5921" s="2">
        <v>141.30381944715899</v>
      </c>
    </row>
    <row r="5922" spans="1:6">
      <c r="A5922" t="s">
        <v>320</v>
      </c>
      <c r="B5922">
        <v>1856</v>
      </c>
      <c r="C5922" t="s">
        <v>379</v>
      </c>
      <c r="D5922">
        <v>2023</v>
      </c>
      <c r="E5922" t="s">
        <v>737</v>
      </c>
      <c r="F5922" s="2">
        <v>89.504287872044202</v>
      </c>
    </row>
    <row r="5923" spans="1:6">
      <c r="A5923" t="s">
        <v>320</v>
      </c>
      <c r="B5923">
        <v>1856</v>
      </c>
      <c r="C5923" t="s">
        <v>379</v>
      </c>
      <c r="D5923">
        <v>2023</v>
      </c>
      <c r="E5923" t="s">
        <v>739</v>
      </c>
      <c r="F5923" s="2">
        <v>257.65762361327398</v>
      </c>
    </row>
    <row r="5924" spans="1:6">
      <c r="A5924" t="s">
        <v>320</v>
      </c>
      <c r="B5924">
        <v>1856</v>
      </c>
      <c r="C5924" t="s">
        <v>379</v>
      </c>
      <c r="D5924">
        <v>2024</v>
      </c>
      <c r="E5924" t="s">
        <v>740</v>
      </c>
      <c r="F5924" s="2">
        <v>35.047254524033796</v>
      </c>
    </row>
    <row r="5925" spans="1:6">
      <c r="A5925" t="s">
        <v>320</v>
      </c>
      <c r="B5925">
        <v>1857</v>
      </c>
      <c r="C5925" t="s">
        <v>381</v>
      </c>
      <c r="D5925">
        <v>2009</v>
      </c>
      <c r="E5925" t="s">
        <v>743</v>
      </c>
      <c r="F5925" s="2">
        <v>32.923454537600001</v>
      </c>
    </row>
    <row r="5926" spans="1:6">
      <c r="A5926" t="s">
        <v>320</v>
      </c>
      <c r="B5926">
        <v>1857</v>
      </c>
      <c r="C5926" t="s">
        <v>381</v>
      </c>
      <c r="D5926">
        <v>2009</v>
      </c>
      <c r="E5926" t="s">
        <v>745</v>
      </c>
      <c r="F5926" s="2">
        <v>10482.0131197254</v>
      </c>
    </row>
    <row r="5927" spans="1:6">
      <c r="A5927" t="s">
        <v>320</v>
      </c>
      <c r="B5927">
        <v>1857</v>
      </c>
      <c r="C5927" t="s">
        <v>381</v>
      </c>
      <c r="D5927">
        <v>2011</v>
      </c>
      <c r="E5927" t="s">
        <v>737</v>
      </c>
      <c r="F5927" s="2">
        <v>428.55556505964802</v>
      </c>
    </row>
    <row r="5928" spans="1:6">
      <c r="A5928" t="s">
        <v>320</v>
      </c>
      <c r="B5928">
        <v>1857</v>
      </c>
      <c r="C5928" t="s">
        <v>381</v>
      </c>
      <c r="D5928">
        <v>2011</v>
      </c>
      <c r="E5928" t="s">
        <v>744</v>
      </c>
      <c r="F5928" s="2">
        <v>0</v>
      </c>
    </row>
    <row r="5929" spans="1:6">
      <c r="A5929" t="s">
        <v>320</v>
      </c>
      <c r="B5929">
        <v>1857</v>
      </c>
      <c r="C5929" t="s">
        <v>381</v>
      </c>
      <c r="D5929">
        <v>2011</v>
      </c>
      <c r="E5929" t="s">
        <v>739</v>
      </c>
      <c r="F5929" s="2">
        <v>0</v>
      </c>
    </row>
    <row r="5930" spans="1:6">
      <c r="A5930" t="s">
        <v>320</v>
      </c>
      <c r="B5930">
        <v>1857</v>
      </c>
      <c r="C5930" t="s">
        <v>381</v>
      </c>
      <c r="D5930">
        <v>2013</v>
      </c>
      <c r="E5930" t="s">
        <v>742</v>
      </c>
      <c r="F5930" s="2">
        <v>71.942437287878505</v>
      </c>
    </row>
    <row r="5931" spans="1:6">
      <c r="A5931" t="s">
        <v>320</v>
      </c>
      <c r="B5931">
        <v>1857</v>
      </c>
      <c r="C5931" t="s">
        <v>381</v>
      </c>
      <c r="D5931">
        <v>2013</v>
      </c>
      <c r="E5931" t="s">
        <v>741</v>
      </c>
      <c r="F5931" s="2">
        <v>83.272178396624099</v>
      </c>
    </row>
    <row r="5932" spans="1:6">
      <c r="A5932" t="s">
        <v>320</v>
      </c>
      <c r="B5932">
        <v>1857</v>
      </c>
      <c r="C5932" t="s">
        <v>381</v>
      </c>
      <c r="D5932">
        <v>2015</v>
      </c>
      <c r="E5932" t="s">
        <v>736</v>
      </c>
      <c r="F5932" s="2">
        <v>438.41868341430302</v>
      </c>
    </row>
    <row r="5933" spans="1:6">
      <c r="A5933" t="s">
        <v>320</v>
      </c>
      <c r="B5933">
        <v>1857</v>
      </c>
      <c r="C5933" t="s">
        <v>381</v>
      </c>
      <c r="D5933">
        <v>2015</v>
      </c>
      <c r="E5933" t="s">
        <v>743</v>
      </c>
      <c r="F5933" s="2">
        <v>194.51528883820799</v>
      </c>
    </row>
    <row r="5934" spans="1:6">
      <c r="A5934" t="s">
        <v>320</v>
      </c>
      <c r="B5934">
        <v>1857</v>
      </c>
      <c r="C5934" t="s">
        <v>381</v>
      </c>
      <c r="D5934">
        <v>2015</v>
      </c>
      <c r="E5934" t="s">
        <v>740</v>
      </c>
      <c r="F5934" s="2">
        <v>84.879355843529595</v>
      </c>
    </row>
    <row r="5935" spans="1:6">
      <c r="A5935" t="s">
        <v>320</v>
      </c>
      <c r="B5935">
        <v>1857</v>
      </c>
      <c r="C5935" t="s">
        <v>381</v>
      </c>
      <c r="D5935">
        <v>2015</v>
      </c>
      <c r="E5935" t="s">
        <v>745</v>
      </c>
      <c r="F5935" s="2">
        <v>10482.0131197254</v>
      </c>
    </row>
    <row r="5936" spans="1:6">
      <c r="A5936" t="s">
        <v>320</v>
      </c>
      <c r="B5936">
        <v>1857</v>
      </c>
      <c r="C5936" t="s">
        <v>381</v>
      </c>
      <c r="D5936">
        <v>2016</v>
      </c>
      <c r="E5936" t="s">
        <v>742</v>
      </c>
      <c r="F5936" s="2">
        <v>109.666000663912</v>
      </c>
    </row>
    <row r="5937" spans="1:6">
      <c r="A5937" t="s">
        <v>320</v>
      </c>
      <c r="B5937">
        <v>1857</v>
      </c>
      <c r="C5937" t="s">
        <v>381</v>
      </c>
      <c r="D5937">
        <v>2017</v>
      </c>
      <c r="E5937" t="s">
        <v>737</v>
      </c>
      <c r="F5937" s="2">
        <v>308.76180984111602</v>
      </c>
    </row>
    <row r="5938" spans="1:6">
      <c r="A5938" t="s">
        <v>320</v>
      </c>
      <c r="B5938">
        <v>1857</v>
      </c>
      <c r="C5938" t="s">
        <v>381</v>
      </c>
      <c r="D5938">
        <v>2017</v>
      </c>
      <c r="E5938" t="s">
        <v>738</v>
      </c>
      <c r="F5938" s="2">
        <v>0</v>
      </c>
    </row>
    <row r="5939" spans="1:6">
      <c r="A5939" t="s">
        <v>320</v>
      </c>
      <c r="B5939">
        <v>1857</v>
      </c>
      <c r="C5939" t="s">
        <v>381</v>
      </c>
      <c r="D5939">
        <v>2018</v>
      </c>
      <c r="E5939" t="s">
        <v>736</v>
      </c>
      <c r="F5939" s="2">
        <v>372.91914178446598</v>
      </c>
    </row>
    <row r="5940" spans="1:6">
      <c r="A5940" t="s">
        <v>320</v>
      </c>
      <c r="B5940">
        <v>1857</v>
      </c>
      <c r="C5940" t="s">
        <v>381</v>
      </c>
      <c r="D5940">
        <v>2018</v>
      </c>
      <c r="E5940" t="s">
        <v>744</v>
      </c>
      <c r="F5940" s="2">
        <v>0</v>
      </c>
    </row>
    <row r="5941" spans="1:6">
      <c r="A5941" t="s">
        <v>320</v>
      </c>
      <c r="B5941">
        <v>1857</v>
      </c>
      <c r="C5941" t="s">
        <v>381</v>
      </c>
      <c r="D5941">
        <v>2018</v>
      </c>
      <c r="E5941" t="s">
        <v>740</v>
      </c>
      <c r="F5941" s="2">
        <v>47.7099649045782</v>
      </c>
    </row>
    <row r="5942" spans="1:6">
      <c r="A5942" t="s">
        <v>320</v>
      </c>
      <c r="B5942">
        <v>1857</v>
      </c>
      <c r="C5942" t="s">
        <v>381</v>
      </c>
      <c r="D5942">
        <v>2018</v>
      </c>
      <c r="E5942" t="s">
        <v>745</v>
      </c>
      <c r="F5942" s="2">
        <v>11992.378249711999</v>
      </c>
    </row>
    <row r="5943" spans="1:6">
      <c r="A5943" t="s">
        <v>320</v>
      </c>
      <c r="B5943">
        <v>1857</v>
      </c>
      <c r="C5943" t="s">
        <v>381</v>
      </c>
      <c r="D5943">
        <v>2019</v>
      </c>
      <c r="E5943" t="s">
        <v>742</v>
      </c>
      <c r="F5943" s="2">
        <v>93.587931960053595</v>
      </c>
    </row>
    <row r="5944" spans="1:6">
      <c r="A5944" t="s">
        <v>320</v>
      </c>
      <c r="B5944">
        <v>1857</v>
      </c>
      <c r="C5944" t="s">
        <v>381</v>
      </c>
      <c r="D5944">
        <v>2020</v>
      </c>
      <c r="E5944" t="s">
        <v>738</v>
      </c>
      <c r="F5944" s="2">
        <v>0</v>
      </c>
    </row>
    <row r="5945" spans="1:6">
      <c r="A5945" t="s">
        <v>320</v>
      </c>
      <c r="B5945">
        <v>1857</v>
      </c>
      <c r="C5945" t="s">
        <v>381</v>
      </c>
      <c r="D5945">
        <v>2020</v>
      </c>
      <c r="E5945" t="s">
        <v>741</v>
      </c>
      <c r="F5945" s="2">
        <v>80.119192656571499</v>
      </c>
    </row>
    <row r="5946" spans="1:6">
      <c r="A5946" t="s">
        <v>320</v>
      </c>
      <c r="B5946">
        <v>1857</v>
      </c>
      <c r="C5946" t="s">
        <v>381</v>
      </c>
      <c r="D5946">
        <v>2021</v>
      </c>
      <c r="E5946" t="s">
        <v>736</v>
      </c>
      <c r="F5946" s="2">
        <v>316.53550199253698</v>
      </c>
    </row>
    <row r="5947" spans="1:6">
      <c r="A5947" t="s">
        <v>320</v>
      </c>
      <c r="B5947">
        <v>1857</v>
      </c>
      <c r="C5947" t="s">
        <v>381</v>
      </c>
      <c r="D5947">
        <v>2021</v>
      </c>
      <c r="E5947" t="s">
        <v>744</v>
      </c>
      <c r="F5947" s="2">
        <v>0</v>
      </c>
    </row>
    <row r="5948" spans="1:6">
      <c r="A5948" t="s">
        <v>320</v>
      </c>
      <c r="B5948">
        <v>1857</v>
      </c>
      <c r="C5948" t="s">
        <v>381</v>
      </c>
      <c r="D5948">
        <v>2021</v>
      </c>
      <c r="E5948" t="s">
        <v>739</v>
      </c>
      <c r="F5948" s="2">
        <v>0</v>
      </c>
    </row>
    <row r="5949" spans="1:6">
      <c r="A5949" t="s">
        <v>320</v>
      </c>
      <c r="B5949">
        <v>1857</v>
      </c>
      <c r="C5949" t="s">
        <v>381</v>
      </c>
      <c r="D5949">
        <v>2021</v>
      </c>
      <c r="E5949" t="s">
        <v>740</v>
      </c>
      <c r="F5949" s="2">
        <v>44.029206660592301</v>
      </c>
    </row>
    <row r="5950" spans="1:6">
      <c r="A5950" t="s">
        <v>320</v>
      </c>
      <c r="B5950">
        <v>1857</v>
      </c>
      <c r="C5950" t="s">
        <v>381</v>
      </c>
      <c r="D5950">
        <v>2022</v>
      </c>
      <c r="E5950" t="s">
        <v>743</v>
      </c>
      <c r="F5950" s="2">
        <v>5.0873703567856001</v>
      </c>
    </row>
    <row r="5951" spans="1:6">
      <c r="A5951" t="s">
        <v>320</v>
      </c>
      <c r="B5951">
        <v>1857</v>
      </c>
      <c r="C5951" t="s">
        <v>381</v>
      </c>
      <c r="D5951">
        <v>2023</v>
      </c>
      <c r="E5951" t="s">
        <v>741</v>
      </c>
      <c r="F5951" s="2">
        <v>81.378944755253102</v>
      </c>
    </row>
    <row r="5952" spans="1:6">
      <c r="A5952" t="s">
        <v>320</v>
      </c>
      <c r="B5952">
        <v>1857</v>
      </c>
      <c r="C5952" t="s">
        <v>381</v>
      </c>
      <c r="D5952">
        <v>2024</v>
      </c>
      <c r="E5952" t="s">
        <v>737</v>
      </c>
      <c r="F5952" s="2">
        <v>134.36070270677499</v>
      </c>
    </row>
    <row r="5953" spans="1:6">
      <c r="A5953" t="s">
        <v>320</v>
      </c>
      <c r="B5953">
        <v>1857</v>
      </c>
      <c r="C5953" t="s">
        <v>381</v>
      </c>
      <c r="D5953">
        <v>2024</v>
      </c>
      <c r="E5953" t="s">
        <v>739</v>
      </c>
      <c r="F5953" s="2">
        <v>0</v>
      </c>
    </row>
    <row r="5954" spans="1:6">
      <c r="A5954" t="s">
        <v>320</v>
      </c>
      <c r="B5954">
        <v>1857</v>
      </c>
      <c r="C5954" t="s">
        <v>381</v>
      </c>
      <c r="D5954">
        <v>2024</v>
      </c>
      <c r="E5954" t="s">
        <v>740</v>
      </c>
      <c r="F5954" s="2">
        <v>39.624005760250199</v>
      </c>
    </row>
    <row r="5955" spans="1:6">
      <c r="A5955" t="s">
        <v>320</v>
      </c>
      <c r="B5955">
        <v>1859</v>
      </c>
      <c r="C5955" t="s">
        <v>383</v>
      </c>
      <c r="D5955">
        <v>2009</v>
      </c>
      <c r="E5955" t="s">
        <v>742</v>
      </c>
      <c r="F5955" s="2">
        <v>225.40730039477401</v>
      </c>
    </row>
    <row r="5956" spans="1:6">
      <c r="A5956" t="s">
        <v>320</v>
      </c>
      <c r="B5956">
        <v>1859</v>
      </c>
      <c r="C5956" t="s">
        <v>383</v>
      </c>
      <c r="D5956">
        <v>2009</v>
      </c>
      <c r="E5956" t="s">
        <v>738</v>
      </c>
      <c r="F5956" s="2">
        <v>0</v>
      </c>
    </row>
    <row r="5957" spans="1:6">
      <c r="A5957" t="s">
        <v>320</v>
      </c>
      <c r="B5957">
        <v>1859</v>
      </c>
      <c r="C5957" t="s">
        <v>383</v>
      </c>
      <c r="D5957">
        <v>2009</v>
      </c>
      <c r="E5957" t="s">
        <v>741</v>
      </c>
      <c r="F5957" s="2">
        <v>3244.46729410749</v>
      </c>
    </row>
    <row r="5958" spans="1:6">
      <c r="A5958" t="s">
        <v>320</v>
      </c>
      <c r="B5958">
        <v>1859</v>
      </c>
      <c r="C5958" t="s">
        <v>383</v>
      </c>
      <c r="D5958">
        <v>2011</v>
      </c>
      <c r="E5958" t="s">
        <v>743</v>
      </c>
      <c r="F5958" s="2">
        <v>0</v>
      </c>
    </row>
    <row r="5959" spans="1:6">
      <c r="A5959" t="s">
        <v>320</v>
      </c>
      <c r="B5959">
        <v>1859</v>
      </c>
      <c r="C5959" t="s">
        <v>383</v>
      </c>
      <c r="D5959">
        <v>2013</v>
      </c>
      <c r="E5959" t="s">
        <v>736</v>
      </c>
      <c r="F5959" s="2">
        <v>1157.5413537212601</v>
      </c>
    </row>
    <row r="5960" spans="1:6">
      <c r="A5960" t="s">
        <v>320</v>
      </c>
      <c r="B5960">
        <v>1859</v>
      </c>
      <c r="C5960" t="s">
        <v>383</v>
      </c>
      <c r="D5960">
        <v>2013</v>
      </c>
      <c r="E5960" t="s">
        <v>737</v>
      </c>
      <c r="F5960" s="2">
        <v>366.04728844794499</v>
      </c>
    </row>
    <row r="5961" spans="1:6">
      <c r="A5961" t="s">
        <v>320</v>
      </c>
      <c r="B5961">
        <v>1859</v>
      </c>
      <c r="C5961" t="s">
        <v>383</v>
      </c>
      <c r="D5961">
        <v>2013</v>
      </c>
      <c r="E5961" t="s">
        <v>744</v>
      </c>
      <c r="F5961" s="2">
        <v>0</v>
      </c>
    </row>
    <row r="5962" spans="1:6">
      <c r="A5962" t="s">
        <v>320</v>
      </c>
      <c r="B5962">
        <v>1859</v>
      </c>
      <c r="C5962" t="s">
        <v>383</v>
      </c>
      <c r="D5962">
        <v>2013</v>
      </c>
      <c r="E5962" t="s">
        <v>739</v>
      </c>
      <c r="F5962" s="2">
        <v>1868.5449533343999</v>
      </c>
    </row>
    <row r="5963" spans="1:6">
      <c r="A5963" t="s">
        <v>320</v>
      </c>
      <c r="B5963">
        <v>1859</v>
      </c>
      <c r="C5963" t="s">
        <v>383</v>
      </c>
      <c r="D5963">
        <v>2013</v>
      </c>
      <c r="E5963" t="s">
        <v>740</v>
      </c>
      <c r="F5963" s="2">
        <v>219.99019151182401</v>
      </c>
    </row>
    <row r="5964" spans="1:6">
      <c r="A5964" t="s">
        <v>320</v>
      </c>
      <c r="B5964">
        <v>1859</v>
      </c>
      <c r="C5964" t="s">
        <v>383</v>
      </c>
      <c r="D5964">
        <v>2015</v>
      </c>
      <c r="E5964" t="s">
        <v>742</v>
      </c>
      <c r="F5964" s="2">
        <v>338.54286974905699</v>
      </c>
    </row>
    <row r="5965" spans="1:6">
      <c r="A5965" t="s">
        <v>320</v>
      </c>
      <c r="B5965">
        <v>1859</v>
      </c>
      <c r="C5965" t="s">
        <v>383</v>
      </c>
      <c r="D5965">
        <v>2015</v>
      </c>
      <c r="E5965" t="s">
        <v>738</v>
      </c>
      <c r="F5965" s="2">
        <v>0</v>
      </c>
    </row>
    <row r="5966" spans="1:6">
      <c r="A5966" t="s">
        <v>320</v>
      </c>
      <c r="B5966">
        <v>1859</v>
      </c>
      <c r="C5966" t="s">
        <v>383</v>
      </c>
      <c r="D5966">
        <v>2016</v>
      </c>
      <c r="E5966" t="s">
        <v>744</v>
      </c>
      <c r="F5966" s="2">
        <v>0</v>
      </c>
    </row>
    <row r="5967" spans="1:6">
      <c r="A5967" t="s">
        <v>320</v>
      </c>
      <c r="B5967">
        <v>1859</v>
      </c>
      <c r="C5967" t="s">
        <v>383</v>
      </c>
      <c r="D5967">
        <v>2016</v>
      </c>
      <c r="E5967" t="s">
        <v>739</v>
      </c>
      <c r="F5967" s="2">
        <v>1648.27625554</v>
      </c>
    </row>
    <row r="5968" spans="1:6">
      <c r="A5968" t="s">
        <v>320</v>
      </c>
      <c r="B5968">
        <v>1859</v>
      </c>
      <c r="C5968" t="s">
        <v>383</v>
      </c>
      <c r="D5968">
        <v>2016</v>
      </c>
      <c r="E5968" t="s">
        <v>740</v>
      </c>
      <c r="F5968" s="2">
        <v>180.03848483665499</v>
      </c>
    </row>
    <row r="5969" spans="1:6">
      <c r="A5969" t="s">
        <v>320</v>
      </c>
      <c r="B5969">
        <v>1859</v>
      </c>
      <c r="C5969" t="s">
        <v>383</v>
      </c>
      <c r="D5969">
        <v>2016</v>
      </c>
      <c r="E5969" t="s">
        <v>741</v>
      </c>
      <c r="F5969" s="2">
        <v>3250.19492622604</v>
      </c>
    </row>
    <row r="5970" spans="1:6">
      <c r="A5970" t="s">
        <v>320</v>
      </c>
      <c r="B5970">
        <v>1859</v>
      </c>
      <c r="C5970" t="s">
        <v>383</v>
      </c>
      <c r="D5970">
        <v>2017</v>
      </c>
      <c r="E5970" t="s">
        <v>745</v>
      </c>
      <c r="F5970" s="2">
        <v>8065.56203901545</v>
      </c>
    </row>
    <row r="5971" spans="1:6">
      <c r="A5971" t="s">
        <v>320</v>
      </c>
      <c r="B5971">
        <v>1859</v>
      </c>
      <c r="C5971" t="s">
        <v>383</v>
      </c>
      <c r="D5971">
        <v>2018</v>
      </c>
      <c r="E5971" t="s">
        <v>738</v>
      </c>
      <c r="F5971" s="2">
        <v>0</v>
      </c>
    </row>
    <row r="5972" spans="1:6">
      <c r="A5972" t="s">
        <v>320</v>
      </c>
      <c r="B5972">
        <v>1859</v>
      </c>
      <c r="C5972" t="s">
        <v>383</v>
      </c>
      <c r="D5972">
        <v>2018</v>
      </c>
      <c r="E5972" t="s">
        <v>743</v>
      </c>
      <c r="F5972" s="2">
        <v>0</v>
      </c>
    </row>
    <row r="5973" spans="1:6">
      <c r="A5973" t="s">
        <v>320</v>
      </c>
      <c r="B5973">
        <v>1859</v>
      </c>
      <c r="C5973" t="s">
        <v>383</v>
      </c>
      <c r="D5973">
        <v>2019</v>
      </c>
      <c r="E5973" t="s">
        <v>744</v>
      </c>
      <c r="F5973" s="2">
        <v>0</v>
      </c>
    </row>
    <row r="5974" spans="1:6">
      <c r="A5974" t="s">
        <v>320</v>
      </c>
      <c r="B5974">
        <v>1859</v>
      </c>
      <c r="C5974" t="s">
        <v>383</v>
      </c>
      <c r="D5974">
        <v>2019</v>
      </c>
      <c r="E5974" t="s">
        <v>739</v>
      </c>
      <c r="F5974" s="2">
        <v>1686.5619123808799</v>
      </c>
    </row>
    <row r="5975" spans="1:6">
      <c r="A5975" t="s">
        <v>320</v>
      </c>
      <c r="B5975">
        <v>1859</v>
      </c>
      <c r="C5975" t="s">
        <v>383</v>
      </c>
      <c r="D5975">
        <v>2019</v>
      </c>
      <c r="E5975" t="s">
        <v>741</v>
      </c>
      <c r="F5975" s="2">
        <v>3097.2879030170702</v>
      </c>
    </row>
    <row r="5976" spans="1:6">
      <c r="A5976" t="s">
        <v>320</v>
      </c>
      <c r="B5976">
        <v>1859</v>
      </c>
      <c r="C5976" t="s">
        <v>383</v>
      </c>
      <c r="D5976">
        <v>2020</v>
      </c>
      <c r="E5976" t="s">
        <v>736</v>
      </c>
      <c r="F5976" s="2">
        <v>813.83039845998599</v>
      </c>
    </row>
    <row r="5977" spans="1:6">
      <c r="A5977" t="s">
        <v>320</v>
      </c>
      <c r="B5977">
        <v>1859</v>
      </c>
      <c r="C5977" t="s">
        <v>383</v>
      </c>
      <c r="D5977">
        <v>2020</v>
      </c>
      <c r="E5977" t="s">
        <v>737</v>
      </c>
      <c r="F5977" s="2">
        <v>275.59196560822102</v>
      </c>
    </row>
    <row r="5978" spans="1:6">
      <c r="A5978" t="s">
        <v>320</v>
      </c>
      <c r="B5978">
        <v>1859</v>
      </c>
      <c r="C5978" t="s">
        <v>383</v>
      </c>
      <c r="D5978">
        <v>2020</v>
      </c>
      <c r="E5978" t="s">
        <v>745</v>
      </c>
      <c r="F5978" s="2">
        <v>8178.6566673042698</v>
      </c>
    </row>
    <row r="5979" spans="1:6">
      <c r="A5979" t="s">
        <v>320</v>
      </c>
      <c r="B5979">
        <v>1859</v>
      </c>
      <c r="C5979" t="s">
        <v>383</v>
      </c>
      <c r="D5979">
        <v>2021</v>
      </c>
      <c r="E5979" t="s">
        <v>743</v>
      </c>
      <c r="F5979" s="2">
        <v>0</v>
      </c>
    </row>
    <row r="5980" spans="1:6">
      <c r="A5980" t="s">
        <v>320</v>
      </c>
      <c r="B5980">
        <v>1859</v>
      </c>
      <c r="C5980" t="s">
        <v>383</v>
      </c>
      <c r="D5980">
        <v>2022</v>
      </c>
      <c r="E5980" t="s">
        <v>742</v>
      </c>
      <c r="F5980" s="2">
        <v>379.29758544262899</v>
      </c>
    </row>
    <row r="5981" spans="1:6">
      <c r="A5981" t="s">
        <v>320</v>
      </c>
      <c r="B5981">
        <v>1859</v>
      </c>
      <c r="C5981" t="s">
        <v>383</v>
      </c>
      <c r="D5981">
        <v>2022</v>
      </c>
      <c r="E5981" t="s">
        <v>739</v>
      </c>
      <c r="F5981" s="2">
        <v>1548.9320875539499</v>
      </c>
    </row>
    <row r="5982" spans="1:6">
      <c r="A5982" t="s">
        <v>320</v>
      </c>
      <c r="B5982">
        <v>1859</v>
      </c>
      <c r="C5982" t="s">
        <v>383</v>
      </c>
      <c r="D5982">
        <v>2022</v>
      </c>
      <c r="E5982" t="s">
        <v>741</v>
      </c>
      <c r="F5982" s="2">
        <v>3099.95186955087</v>
      </c>
    </row>
    <row r="5983" spans="1:6">
      <c r="A5983" t="s">
        <v>320</v>
      </c>
      <c r="B5983">
        <v>1859</v>
      </c>
      <c r="C5983" t="s">
        <v>383</v>
      </c>
      <c r="D5983">
        <v>2023</v>
      </c>
      <c r="E5983" t="s">
        <v>736</v>
      </c>
      <c r="F5983" s="2">
        <v>692.89912918328798</v>
      </c>
    </row>
    <row r="5984" spans="1:6">
      <c r="A5984" t="s">
        <v>320</v>
      </c>
      <c r="B5984">
        <v>1859</v>
      </c>
      <c r="C5984" t="s">
        <v>383</v>
      </c>
      <c r="D5984">
        <v>2023</v>
      </c>
      <c r="E5984" t="s">
        <v>737</v>
      </c>
      <c r="F5984" s="2">
        <v>242.14290023226201</v>
      </c>
    </row>
    <row r="5985" spans="1:6">
      <c r="A5985" t="s">
        <v>320</v>
      </c>
      <c r="B5985">
        <v>1859</v>
      </c>
      <c r="C5985" t="s">
        <v>383</v>
      </c>
      <c r="D5985">
        <v>2023</v>
      </c>
      <c r="E5985" t="s">
        <v>740</v>
      </c>
      <c r="F5985" s="2">
        <v>113.178262757469</v>
      </c>
    </row>
    <row r="5986" spans="1:6">
      <c r="A5986" t="s">
        <v>320</v>
      </c>
      <c r="B5986">
        <v>1859</v>
      </c>
      <c r="C5986" t="s">
        <v>383</v>
      </c>
      <c r="D5986">
        <v>2023</v>
      </c>
      <c r="E5986" t="s">
        <v>745</v>
      </c>
      <c r="F5986" s="2">
        <v>9428.0191827881299</v>
      </c>
    </row>
    <row r="5987" spans="1:6">
      <c r="A5987" t="s">
        <v>320</v>
      </c>
      <c r="B5987">
        <v>1859</v>
      </c>
      <c r="C5987" t="s">
        <v>383</v>
      </c>
      <c r="D5987">
        <v>2024</v>
      </c>
      <c r="E5987" t="s">
        <v>743</v>
      </c>
      <c r="F5987" s="2">
        <v>0</v>
      </c>
    </row>
    <row r="5988" spans="1:6">
      <c r="A5988" t="s">
        <v>320</v>
      </c>
      <c r="B5988">
        <v>1860</v>
      </c>
      <c r="C5988" t="s">
        <v>385</v>
      </c>
      <c r="D5988">
        <v>2009</v>
      </c>
      <c r="E5988" t="s">
        <v>736</v>
      </c>
      <c r="F5988" s="2">
        <v>4865.7115927086397</v>
      </c>
    </row>
    <row r="5989" spans="1:6">
      <c r="A5989" t="s">
        <v>320</v>
      </c>
      <c r="B5989">
        <v>1860</v>
      </c>
      <c r="C5989" t="s">
        <v>385</v>
      </c>
      <c r="D5989">
        <v>2009</v>
      </c>
      <c r="E5989" t="s">
        <v>737</v>
      </c>
      <c r="F5989" s="2">
        <v>2135.0725957316299</v>
      </c>
    </row>
    <row r="5990" spans="1:6">
      <c r="A5990" t="s">
        <v>320</v>
      </c>
      <c r="B5990">
        <v>1860</v>
      </c>
      <c r="C5990" t="s">
        <v>385</v>
      </c>
      <c r="D5990">
        <v>2009</v>
      </c>
      <c r="E5990" t="s">
        <v>738</v>
      </c>
      <c r="F5990" s="2">
        <v>0</v>
      </c>
    </row>
    <row r="5991" spans="1:6">
      <c r="A5991" t="s">
        <v>320</v>
      </c>
      <c r="B5991">
        <v>1860</v>
      </c>
      <c r="C5991" t="s">
        <v>385</v>
      </c>
      <c r="D5991">
        <v>2009</v>
      </c>
      <c r="E5991" t="s">
        <v>739</v>
      </c>
      <c r="F5991" s="2">
        <v>19234.4233998821</v>
      </c>
    </row>
    <row r="5992" spans="1:6">
      <c r="A5992" t="s">
        <v>320</v>
      </c>
      <c r="B5992">
        <v>1860</v>
      </c>
      <c r="C5992" t="s">
        <v>385</v>
      </c>
      <c r="D5992">
        <v>2009</v>
      </c>
      <c r="E5992" t="s">
        <v>740</v>
      </c>
      <c r="F5992" s="2">
        <v>6786.10279031549</v>
      </c>
    </row>
    <row r="5993" spans="1:6">
      <c r="A5993" t="s">
        <v>320</v>
      </c>
      <c r="B5993">
        <v>1860</v>
      </c>
      <c r="C5993" t="s">
        <v>385</v>
      </c>
      <c r="D5993">
        <v>2009</v>
      </c>
      <c r="E5993" t="s">
        <v>741</v>
      </c>
      <c r="F5993" s="2">
        <v>13285.211180149299</v>
      </c>
    </row>
    <row r="5994" spans="1:6">
      <c r="A5994" t="s">
        <v>320</v>
      </c>
      <c r="B5994">
        <v>1860</v>
      </c>
      <c r="C5994" t="s">
        <v>385</v>
      </c>
      <c r="D5994">
        <v>2011</v>
      </c>
      <c r="E5994" t="s">
        <v>742</v>
      </c>
      <c r="F5994" s="2">
        <v>2981.2556022096901</v>
      </c>
    </row>
    <row r="5995" spans="1:6">
      <c r="A5995" t="s">
        <v>320</v>
      </c>
      <c r="B5995">
        <v>1860</v>
      </c>
      <c r="C5995" t="s">
        <v>385</v>
      </c>
      <c r="D5995">
        <v>2011</v>
      </c>
      <c r="E5995" t="s">
        <v>743</v>
      </c>
      <c r="F5995" s="2">
        <v>766.10556315816495</v>
      </c>
    </row>
    <row r="5996" spans="1:6">
      <c r="A5996" t="s">
        <v>320</v>
      </c>
      <c r="B5996">
        <v>1860</v>
      </c>
      <c r="C5996" t="s">
        <v>385</v>
      </c>
      <c r="D5996">
        <v>2013</v>
      </c>
      <c r="E5996" t="s">
        <v>744</v>
      </c>
      <c r="F5996" s="2">
        <v>9.5667945000000003</v>
      </c>
    </row>
    <row r="5997" spans="1:6">
      <c r="A5997" t="s">
        <v>320</v>
      </c>
      <c r="B5997">
        <v>1860</v>
      </c>
      <c r="C5997" t="s">
        <v>385</v>
      </c>
      <c r="D5997">
        <v>2013</v>
      </c>
      <c r="E5997" t="s">
        <v>745</v>
      </c>
      <c r="F5997" s="2">
        <v>15550.1747895352</v>
      </c>
    </row>
    <row r="5998" spans="1:6">
      <c r="A5998" t="s">
        <v>320</v>
      </c>
      <c r="B5998">
        <v>1860</v>
      </c>
      <c r="C5998" t="s">
        <v>385</v>
      </c>
      <c r="D5998">
        <v>2015</v>
      </c>
      <c r="E5998" t="s">
        <v>738</v>
      </c>
      <c r="F5998" s="2">
        <v>0</v>
      </c>
    </row>
    <row r="5999" spans="1:6">
      <c r="A5999" t="s">
        <v>320</v>
      </c>
      <c r="B5999">
        <v>1860</v>
      </c>
      <c r="C5999" t="s">
        <v>385</v>
      </c>
      <c r="D5999">
        <v>2015</v>
      </c>
      <c r="E5999" t="s">
        <v>739</v>
      </c>
      <c r="F5999" s="2">
        <v>18462.951410500202</v>
      </c>
    </row>
    <row r="6000" spans="1:6">
      <c r="A6000" t="s">
        <v>320</v>
      </c>
      <c r="B6000">
        <v>1860</v>
      </c>
      <c r="C6000" t="s">
        <v>385</v>
      </c>
      <c r="D6000">
        <v>2015</v>
      </c>
      <c r="E6000" t="s">
        <v>741</v>
      </c>
      <c r="F6000" s="2">
        <v>13228.3135565127</v>
      </c>
    </row>
    <row r="6001" spans="1:6">
      <c r="A6001" t="s">
        <v>320</v>
      </c>
      <c r="B6001">
        <v>1860</v>
      </c>
      <c r="C6001" t="s">
        <v>385</v>
      </c>
      <c r="D6001">
        <v>2016</v>
      </c>
      <c r="E6001" t="s">
        <v>736</v>
      </c>
      <c r="F6001" s="2">
        <v>5071.5677601027801</v>
      </c>
    </row>
    <row r="6002" spans="1:6">
      <c r="A6002" t="s">
        <v>320</v>
      </c>
      <c r="B6002">
        <v>1860</v>
      </c>
      <c r="C6002" t="s">
        <v>385</v>
      </c>
      <c r="D6002">
        <v>2016</v>
      </c>
      <c r="E6002" t="s">
        <v>737</v>
      </c>
      <c r="F6002" s="2">
        <v>2478.6118777106099</v>
      </c>
    </row>
    <row r="6003" spans="1:6">
      <c r="A6003" t="s">
        <v>320</v>
      </c>
      <c r="B6003">
        <v>1860</v>
      </c>
      <c r="C6003" t="s">
        <v>385</v>
      </c>
      <c r="D6003">
        <v>2016</v>
      </c>
      <c r="E6003" t="s">
        <v>744</v>
      </c>
      <c r="F6003" s="2">
        <v>2000.037863</v>
      </c>
    </row>
    <row r="6004" spans="1:6">
      <c r="A6004" t="s">
        <v>320</v>
      </c>
      <c r="B6004">
        <v>1860</v>
      </c>
      <c r="C6004" t="s">
        <v>385</v>
      </c>
      <c r="D6004">
        <v>2016</v>
      </c>
      <c r="E6004" t="s">
        <v>740</v>
      </c>
      <c r="F6004" s="2">
        <v>1439.9115547669701</v>
      </c>
    </row>
    <row r="6005" spans="1:6">
      <c r="A6005" t="s">
        <v>320</v>
      </c>
      <c r="B6005">
        <v>1860</v>
      </c>
      <c r="C6005" t="s">
        <v>385</v>
      </c>
      <c r="D6005">
        <v>2016</v>
      </c>
      <c r="E6005" t="s">
        <v>745</v>
      </c>
      <c r="F6005" s="2">
        <v>15550.1747895352</v>
      </c>
    </row>
    <row r="6006" spans="1:6">
      <c r="A6006" t="s">
        <v>320</v>
      </c>
      <c r="B6006">
        <v>1860</v>
      </c>
      <c r="C6006" t="s">
        <v>385</v>
      </c>
      <c r="D6006">
        <v>2017</v>
      </c>
      <c r="E6006" t="s">
        <v>743</v>
      </c>
      <c r="F6006" s="2">
        <v>922.10978068284101</v>
      </c>
    </row>
    <row r="6007" spans="1:6">
      <c r="A6007" t="s">
        <v>320</v>
      </c>
      <c r="B6007">
        <v>1860</v>
      </c>
      <c r="C6007" t="s">
        <v>385</v>
      </c>
      <c r="D6007">
        <v>2018</v>
      </c>
      <c r="E6007" t="s">
        <v>742</v>
      </c>
      <c r="F6007" s="2">
        <v>4636.4932193775903</v>
      </c>
    </row>
    <row r="6008" spans="1:6">
      <c r="A6008" t="s">
        <v>320</v>
      </c>
      <c r="B6008">
        <v>1860</v>
      </c>
      <c r="C6008" t="s">
        <v>385</v>
      </c>
      <c r="D6008">
        <v>2018</v>
      </c>
      <c r="E6008" t="s">
        <v>739</v>
      </c>
      <c r="F6008" s="2">
        <v>18397.222060020202</v>
      </c>
    </row>
    <row r="6009" spans="1:6">
      <c r="A6009" t="s">
        <v>320</v>
      </c>
      <c r="B6009">
        <v>1860</v>
      </c>
      <c r="C6009" t="s">
        <v>385</v>
      </c>
      <c r="D6009">
        <v>2018</v>
      </c>
      <c r="E6009" t="s">
        <v>741</v>
      </c>
      <c r="F6009" s="2">
        <v>12151.594375197999</v>
      </c>
    </row>
    <row r="6010" spans="1:6">
      <c r="A6010" t="s">
        <v>320</v>
      </c>
      <c r="B6010">
        <v>1860</v>
      </c>
      <c r="C6010" t="s">
        <v>385</v>
      </c>
      <c r="D6010">
        <v>2019</v>
      </c>
      <c r="E6010" t="s">
        <v>736</v>
      </c>
      <c r="F6010" s="2">
        <v>4815.3139247852696</v>
      </c>
    </row>
    <row r="6011" spans="1:6">
      <c r="A6011" t="s">
        <v>320</v>
      </c>
      <c r="B6011">
        <v>1860</v>
      </c>
      <c r="C6011" t="s">
        <v>385</v>
      </c>
      <c r="D6011">
        <v>2019</v>
      </c>
      <c r="E6011" t="s">
        <v>737</v>
      </c>
      <c r="F6011" s="2">
        <v>2244.3176353231802</v>
      </c>
    </row>
    <row r="6012" spans="1:6">
      <c r="A6012" t="s">
        <v>320</v>
      </c>
      <c r="B6012">
        <v>1860</v>
      </c>
      <c r="C6012" t="s">
        <v>385</v>
      </c>
      <c r="D6012">
        <v>2019</v>
      </c>
      <c r="E6012" t="s">
        <v>744</v>
      </c>
      <c r="F6012" s="2">
        <v>2000.037863</v>
      </c>
    </row>
    <row r="6013" spans="1:6">
      <c r="A6013" t="s">
        <v>320</v>
      </c>
      <c r="B6013">
        <v>1860</v>
      </c>
      <c r="C6013" t="s">
        <v>385</v>
      </c>
      <c r="D6013">
        <v>2019</v>
      </c>
      <c r="E6013" t="s">
        <v>740</v>
      </c>
      <c r="F6013" s="2">
        <v>1023.04707019173</v>
      </c>
    </row>
    <row r="6014" spans="1:6">
      <c r="A6014" t="s">
        <v>320</v>
      </c>
      <c r="B6014">
        <v>1860</v>
      </c>
      <c r="C6014" t="s">
        <v>385</v>
      </c>
      <c r="D6014">
        <v>2019</v>
      </c>
      <c r="E6014" t="s">
        <v>745</v>
      </c>
      <c r="F6014" s="2">
        <v>18671.137021364899</v>
      </c>
    </row>
    <row r="6015" spans="1:6">
      <c r="A6015" t="s">
        <v>320</v>
      </c>
      <c r="B6015">
        <v>1860</v>
      </c>
      <c r="C6015" t="s">
        <v>385</v>
      </c>
      <c r="D6015">
        <v>2020</v>
      </c>
      <c r="E6015" t="s">
        <v>743</v>
      </c>
      <c r="F6015" s="2">
        <v>661.50690518127101</v>
      </c>
    </row>
    <row r="6016" spans="1:6">
      <c r="A6016" t="s">
        <v>320</v>
      </c>
      <c r="B6016">
        <v>1860</v>
      </c>
      <c r="C6016" t="s">
        <v>385</v>
      </c>
      <c r="D6016">
        <v>2021</v>
      </c>
      <c r="E6016" t="s">
        <v>742</v>
      </c>
      <c r="F6016" s="2">
        <v>4210.6967187275604</v>
      </c>
    </row>
    <row r="6017" spans="1:6">
      <c r="A6017" t="s">
        <v>320</v>
      </c>
      <c r="B6017">
        <v>1860</v>
      </c>
      <c r="C6017" t="s">
        <v>385</v>
      </c>
      <c r="D6017">
        <v>2022</v>
      </c>
      <c r="E6017" t="s">
        <v>736</v>
      </c>
      <c r="F6017" s="2">
        <v>4261.3453540372302</v>
      </c>
    </row>
    <row r="6018" spans="1:6">
      <c r="A6018" t="s">
        <v>320</v>
      </c>
      <c r="B6018">
        <v>1860</v>
      </c>
      <c r="C6018" t="s">
        <v>385</v>
      </c>
      <c r="D6018">
        <v>2022</v>
      </c>
      <c r="E6018" t="s">
        <v>737</v>
      </c>
      <c r="F6018" s="2">
        <v>1805.26649352498</v>
      </c>
    </row>
    <row r="6019" spans="1:6">
      <c r="A6019" t="s">
        <v>320</v>
      </c>
      <c r="B6019">
        <v>1860</v>
      </c>
      <c r="C6019" t="s">
        <v>385</v>
      </c>
      <c r="D6019">
        <v>2022</v>
      </c>
      <c r="E6019" t="s">
        <v>738</v>
      </c>
      <c r="F6019" s="2">
        <v>0</v>
      </c>
    </row>
    <row r="6020" spans="1:6">
      <c r="A6020" t="s">
        <v>320</v>
      </c>
      <c r="B6020">
        <v>1860</v>
      </c>
      <c r="C6020" t="s">
        <v>385</v>
      </c>
      <c r="D6020">
        <v>2022</v>
      </c>
      <c r="E6020" t="s">
        <v>740</v>
      </c>
      <c r="F6020" s="2">
        <v>874.360579075749</v>
      </c>
    </row>
    <row r="6021" spans="1:6">
      <c r="A6021" t="s">
        <v>320</v>
      </c>
      <c r="B6021">
        <v>1860</v>
      </c>
      <c r="C6021" t="s">
        <v>385</v>
      </c>
      <c r="D6021">
        <v>2023</v>
      </c>
      <c r="E6021" t="s">
        <v>744</v>
      </c>
      <c r="F6021" s="2">
        <v>0</v>
      </c>
    </row>
    <row r="6022" spans="1:6">
      <c r="A6022" t="s">
        <v>320</v>
      </c>
      <c r="B6022">
        <v>1860</v>
      </c>
      <c r="C6022" t="s">
        <v>385</v>
      </c>
      <c r="D6022">
        <v>2024</v>
      </c>
      <c r="E6022" t="s">
        <v>742</v>
      </c>
      <c r="F6022" s="2">
        <v>3867.8447901508898</v>
      </c>
    </row>
    <row r="6023" spans="1:6">
      <c r="A6023" t="s">
        <v>320</v>
      </c>
      <c r="B6023">
        <v>1865</v>
      </c>
      <c r="C6023" t="s">
        <v>387</v>
      </c>
      <c r="D6023">
        <v>2009</v>
      </c>
      <c r="E6023" t="s">
        <v>742</v>
      </c>
      <c r="F6023" s="2">
        <v>3536.6675507791902</v>
      </c>
    </row>
    <row r="6024" spans="1:6">
      <c r="A6024" t="s">
        <v>320</v>
      </c>
      <c r="B6024">
        <v>1865</v>
      </c>
      <c r="C6024" t="s">
        <v>387</v>
      </c>
      <c r="D6024">
        <v>2009</v>
      </c>
      <c r="E6024" t="s">
        <v>743</v>
      </c>
      <c r="F6024" s="2">
        <v>637.49744011804898</v>
      </c>
    </row>
    <row r="6025" spans="1:6">
      <c r="A6025" t="s">
        <v>320</v>
      </c>
      <c r="B6025">
        <v>1865</v>
      </c>
      <c r="C6025" t="s">
        <v>387</v>
      </c>
      <c r="D6025">
        <v>2011</v>
      </c>
      <c r="E6025" t="s">
        <v>737</v>
      </c>
      <c r="F6025" s="2">
        <v>1752.6118134394801</v>
      </c>
    </row>
    <row r="6026" spans="1:6">
      <c r="A6026" t="s">
        <v>320</v>
      </c>
      <c r="B6026">
        <v>1865</v>
      </c>
      <c r="C6026" t="s">
        <v>387</v>
      </c>
      <c r="D6026">
        <v>2011</v>
      </c>
      <c r="E6026" t="s">
        <v>744</v>
      </c>
      <c r="F6026" s="2">
        <v>0</v>
      </c>
    </row>
    <row r="6027" spans="1:6">
      <c r="A6027" t="s">
        <v>320</v>
      </c>
      <c r="B6027">
        <v>1865</v>
      </c>
      <c r="C6027" t="s">
        <v>387</v>
      </c>
      <c r="D6027">
        <v>2011</v>
      </c>
      <c r="E6027" t="s">
        <v>740</v>
      </c>
      <c r="F6027" s="2">
        <v>5331.2374618372796</v>
      </c>
    </row>
    <row r="6028" spans="1:6">
      <c r="A6028" t="s">
        <v>320</v>
      </c>
      <c r="B6028">
        <v>1865</v>
      </c>
      <c r="C6028" t="s">
        <v>387</v>
      </c>
      <c r="D6028">
        <v>2011</v>
      </c>
      <c r="E6028" t="s">
        <v>745</v>
      </c>
      <c r="F6028" s="2">
        <v>29691.933906544102</v>
      </c>
    </row>
    <row r="6029" spans="1:6">
      <c r="A6029" t="s">
        <v>320</v>
      </c>
      <c r="B6029">
        <v>1865</v>
      </c>
      <c r="C6029" t="s">
        <v>387</v>
      </c>
      <c r="D6029">
        <v>2013</v>
      </c>
      <c r="E6029" t="s">
        <v>738</v>
      </c>
      <c r="F6029" s="2">
        <v>0</v>
      </c>
    </row>
    <row r="6030" spans="1:6">
      <c r="A6030" t="s">
        <v>320</v>
      </c>
      <c r="B6030">
        <v>1865</v>
      </c>
      <c r="C6030" t="s">
        <v>387</v>
      </c>
      <c r="D6030">
        <v>2013</v>
      </c>
      <c r="E6030" t="s">
        <v>739</v>
      </c>
      <c r="F6030" s="2">
        <v>4840.1178095146997</v>
      </c>
    </row>
    <row r="6031" spans="1:6">
      <c r="A6031" t="s">
        <v>320</v>
      </c>
      <c r="B6031">
        <v>1865</v>
      </c>
      <c r="C6031" t="s">
        <v>387</v>
      </c>
      <c r="D6031">
        <v>2013</v>
      </c>
      <c r="E6031" t="s">
        <v>741</v>
      </c>
      <c r="F6031" s="2">
        <v>10266.665884526899</v>
      </c>
    </row>
    <row r="6032" spans="1:6">
      <c r="A6032" t="s">
        <v>320</v>
      </c>
      <c r="B6032">
        <v>1865</v>
      </c>
      <c r="C6032" t="s">
        <v>387</v>
      </c>
      <c r="D6032">
        <v>2015</v>
      </c>
      <c r="E6032" t="s">
        <v>743</v>
      </c>
      <c r="F6032" s="2">
        <v>596.73731635102104</v>
      </c>
    </row>
    <row r="6033" spans="1:6">
      <c r="A6033" t="s">
        <v>320</v>
      </c>
      <c r="B6033">
        <v>1865</v>
      </c>
      <c r="C6033" t="s">
        <v>387</v>
      </c>
      <c r="D6033">
        <v>2016</v>
      </c>
      <c r="E6033" t="s">
        <v>742</v>
      </c>
      <c r="F6033" s="2">
        <v>3725.28065423814</v>
      </c>
    </row>
    <row r="6034" spans="1:6">
      <c r="A6034" t="s">
        <v>320</v>
      </c>
      <c r="B6034">
        <v>1865</v>
      </c>
      <c r="C6034" t="s">
        <v>387</v>
      </c>
      <c r="D6034">
        <v>2016</v>
      </c>
      <c r="E6034" t="s">
        <v>741</v>
      </c>
      <c r="F6034" s="2">
        <v>9882.4119187435408</v>
      </c>
    </row>
    <row r="6035" spans="1:6">
      <c r="A6035" t="s">
        <v>320</v>
      </c>
      <c r="B6035">
        <v>1865</v>
      </c>
      <c r="C6035" t="s">
        <v>387</v>
      </c>
      <c r="D6035">
        <v>2017</v>
      </c>
      <c r="E6035" t="s">
        <v>736</v>
      </c>
      <c r="F6035" s="2">
        <v>2222.4645313890701</v>
      </c>
    </row>
    <row r="6036" spans="1:6">
      <c r="A6036" t="s">
        <v>320</v>
      </c>
      <c r="B6036">
        <v>1865</v>
      </c>
      <c r="C6036" t="s">
        <v>387</v>
      </c>
      <c r="D6036">
        <v>2017</v>
      </c>
      <c r="E6036" t="s">
        <v>737</v>
      </c>
      <c r="F6036" s="2">
        <v>1694.54987560475</v>
      </c>
    </row>
    <row r="6037" spans="1:6">
      <c r="A6037" t="s">
        <v>320</v>
      </c>
      <c r="B6037">
        <v>1865</v>
      </c>
      <c r="C6037" t="s">
        <v>387</v>
      </c>
      <c r="D6037">
        <v>2017</v>
      </c>
      <c r="E6037" t="s">
        <v>745</v>
      </c>
      <c r="F6037" s="2">
        <v>33496.666408687102</v>
      </c>
    </row>
    <row r="6038" spans="1:6">
      <c r="A6038" t="s">
        <v>320</v>
      </c>
      <c r="B6038">
        <v>1865</v>
      </c>
      <c r="C6038" t="s">
        <v>387</v>
      </c>
      <c r="D6038">
        <v>2018</v>
      </c>
      <c r="E6038" t="s">
        <v>743</v>
      </c>
      <c r="F6038" s="2">
        <v>712.24435682933699</v>
      </c>
    </row>
    <row r="6039" spans="1:6">
      <c r="A6039" t="s">
        <v>320</v>
      </c>
      <c r="B6039">
        <v>1865</v>
      </c>
      <c r="C6039" t="s">
        <v>387</v>
      </c>
      <c r="D6039">
        <v>2018</v>
      </c>
      <c r="E6039" t="s">
        <v>740</v>
      </c>
      <c r="F6039" s="2">
        <v>1385.16243270262</v>
      </c>
    </row>
    <row r="6040" spans="1:6">
      <c r="A6040" t="s">
        <v>320</v>
      </c>
      <c r="B6040">
        <v>1865</v>
      </c>
      <c r="C6040" t="s">
        <v>387</v>
      </c>
      <c r="D6040">
        <v>2019</v>
      </c>
      <c r="E6040" t="s">
        <v>742</v>
      </c>
      <c r="F6040" s="2">
        <v>5293.6916579687204</v>
      </c>
    </row>
    <row r="6041" spans="1:6">
      <c r="A6041" t="s">
        <v>320</v>
      </c>
      <c r="B6041">
        <v>1865</v>
      </c>
      <c r="C6041" t="s">
        <v>387</v>
      </c>
      <c r="D6041">
        <v>2020</v>
      </c>
      <c r="E6041" t="s">
        <v>736</v>
      </c>
      <c r="F6041" s="2">
        <v>1901.4582690616801</v>
      </c>
    </row>
    <row r="6042" spans="1:6">
      <c r="A6042" t="s">
        <v>320</v>
      </c>
      <c r="B6042">
        <v>1865</v>
      </c>
      <c r="C6042" t="s">
        <v>387</v>
      </c>
      <c r="D6042">
        <v>2020</v>
      </c>
      <c r="E6042" t="s">
        <v>737</v>
      </c>
      <c r="F6042" s="2">
        <v>1546.31103008526</v>
      </c>
    </row>
    <row r="6043" spans="1:6">
      <c r="A6043" t="s">
        <v>320</v>
      </c>
      <c r="B6043">
        <v>1865</v>
      </c>
      <c r="C6043" t="s">
        <v>387</v>
      </c>
      <c r="D6043">
        <v>2020</v>
      </c>
      <c r="E6043" t="s">
        <v>738</v>
      </c>
      <c r="F6043" s="2">
        <v>0</v>
      </c>
    </row>
    <row r="6044" spans="1:6">
      <c r="A6044" t="s">
        <v>320</v>
      </c>
      <c r="B6044">
        <v>1865</v>
      </c>
      <c r="C6044" t="s">
        <v>387</v>
      </c>
      <c r="D6044">
        <v>2020</v>
      </c>
      <c r="E6044" t="s">
        <v>739</v>
      </c>
      <c r="F6044" s="2">
        <v>4990.0960875524997</v>
      </c>
    </row>
    <row r="6045" spans="1:6">
      <c r="A6045" t="s">
        <v>320</v>
      </c>
      <c r="B6045">
        <v>1865</v>
      </c>
      <c r="C6045" t="s">
        <v>387</v>
      </c>
      <c r="D6045">
        <v>2021</v>
      </c>
      <c r="E6045" t="s">
        <v>744</v>
      </c>
      <c r="F6045" s="2">
        <v>0</v>
      </c>
    </row>
    <row r="6046" spans="1:6">
      <c r="A6046" t="s">
        <v>320</v>
      </c>
      <c r="B6046">
        <v>1865</v>
      </c>
      <c r="C6046" t="s">
        <v>387</v>
      </c>
      <c r="D6046">
        <v>2021</v>
      </c>
      <c r="E6046" t="s">
        <v>740</v>
      </c>
      <c r="F6046" s="2">
        <v>1145.08989677114</v>
      </c>
    </row>
    <row r="6047" spans="1:6">
      <c r="A6047" t="s">
        <v>320</v>
      </c>
      <c r="B6047">
        <v>1865</v>
      </c>
      <c r="C6047" t="s">
        <v>387</v>
      </c>
      <c r="D6047">
        <v>2022</v>
      </c>
      <c r="E6047" t="s">
        <v>742</v>
      </c>
      <c r="F6047" s="2">
        <v>4287.8893538693601</v>
      </c>
    </row>
    <row r="6048" spans="1:6">
      <c r="A6048" t="s">
        <v>320</v>
      </c>
      <c r="B6048">
        <v>1865</v>
      </c>
      <c r="C6048" t="s">
        <v>387</v>
      </c>
      <c r="D6048">
        <v>2023</v>
      </c>
      <c r="E6048" t="s">
        <v>739</v>
      </c>
      <c r="F6048" s="2">
        <v>4761.1687961898597</v>
      </c>
    </row>
    <row r="6049" spans="1:6">
      <c r="A6049" t="s">
        <v>320</v>
      </c>
      <c r="B6049">
        <v>1865</v>
      </c>
      <c r="C6049" t="s">
        <v>387</v>
      </c>
      <c r="D6049">
        <v>2023</v>
      </c>
      <c r="E6049" t="s">
        <v>741</v>
      </c>
      <c r="F6049" s="2">
        <v>8528.4152286982699</v>
      </c>
    </row>
    <row r="6050" spans="1:6">
      <c r="A6050" t="s">
        <v>320</v>
      </c>
      <c r="B6050">
        <v>1865</v>
      </c>
      <c r="C6050" t="s">
        <v>387</v>
      </c>
      <c r="D6050">
        <v>2024</v>
      </c>
      <c r="E6050" t="s">
        <v>740</v>
      </c>
      <c r="F6050" s="2">
        <v>1046.2474311445501</v>
      </c>
    </row>
    <row r="6051" spans="1:6">
      <c r="A6051" t="s">
        <v>320</v>
      </c>
      <c r="B6051">
        <v>1865</v>
      </c>
      <c r="C6051" t="s">
        <v>387</v>
      </c>
      <c r="D6051">
        <v>2024</v>
      </c>
      <c r="E6051" t="s">
        <v>745</v>
      </c>
      <c r="F6051" s="2">
        <v>36209.196894512002</v>
      </c>
    </row>
    <row r="6052" spans="1:6">
      <c r="A6052" t="s">
        <v>320</v>
      </c>
      <c r="B6052">
        <v>1866</v>
      </c>
      <c r="C6052" t="s">
        <v>389</v>
      </c>
      <c r="D6052">
        <v>2009</v>
      </c>
      <c r="E6052" t="s">
        <v>736</v>
      </c>
      <c r="F6052" s="2">
        <v>1032.90778820114</v>
      </c>
    </row>
    <row r="6053" spans="1:6">
      <c r="A6053" t="s">
        <v>320</v>
      </c>
      <c r="B6053">
        <v>1866</v>
      </c>
      <c r="C6053" t="s">
        <v>389</v>
      </c>
      <c r="D6053">
        <v>2009</v>
      </c>
      <c r="E6053" t="s">
        <v>737</v>
      </c>
      <c r="F6053" s="2">
        <v>2105.2855148582998</v>
      </c>
    </row>
    <row r="6054" spans="1:6">
      <c r="A6054" t="s">
        <v>320</v>
      </c>
      <c r="B6054">
        <v>1866</v>
      </c>
      <c r="C6054" t="s">
        <v>389</v>
      </c>
      <c r="D6054">
        <v>2009</v>
      </c>
      <c r="E6054" t="s">
        <v>744</v>
      </c>
      <c r="F6054" s="2">
        <v>2020.0379909431499</v>
      </c>
    </row>
    <row r="6055" spans="1:6">
      <c r="A6055" t="s">
        <v>320</v>
      </c>
      <c r="B6055">
        <v>1866</v>
      </c>
      <c r="C6055" t="s">
        <v>389</v>
      </c>
      <c r="D6055">
        <v>2009</v>
      </c>
      <c r="E6055" t="s">
        <v>740</v>
      </c>
      <c r="F6055" s="2">
        <v>2793.4113549172898</v>
      </c>
    </row>
    <row r="6056" spans="1:6">
      <c r="A6056" t="s">
        <v>320</v>
      </c>
      <c r="B6056">
        <v>1866</v>
      </c>
      <c r="C6056" t="s">
        <v>389</v>
      </c>
      <c r="D6056">
        <v>2009</v>
      </c>
      <c r="E6056" t="s">
        <v>745</v>
      </c>
      <c r="F6056" s="2">
        <v>20870.656869624301</v>
      </c>
    </row>
    <row r="6057" spans="1:6">
      <c r="A6057" t="s">
        <v>320</v>
      </c>
      <c r="B6057">
        <v>1866</v>
      </c>
      <c r="C6057" t="s">
        <v>389</v>
      </c>
      <c r="D6057">
        <v>2011</v>
      </c>
      <c r="E6057" t="s">
        <v>742</v>
      </c>
      <c r="F6057" s="2">
        <v>3019.7392646359899</v>
      </c>
    </row>
    <row r="6058" spans="1:6">
      <c r="A6058" t="s">
        <v>320</v>
      </c>
      <c r="B6058">
        <v>1866</v>
      </c>
      <c r="C6058" t="s">
        <v>389</v>
      </c>
      <c r="D6058">
        <v>2011</v>
      </c>
      <c r="E6058" t="s">
        <v>738</v>
      </c>
      <c r="F6058" s="2">
        <v>0</v>
      </c>
    </row>
    <row r="6059" spans="1:6">
      <c r="A6059" t="s">
        <v>320</v>
      </c>
      <c r="B6059">
        <v>1866</v>
      </c>
      <c r="C6059" t="s">
        <v>389</v>
      </c>
      <c r="D6059">
        <v>2011</v>
      </c>
      <c r="E6059" t="s">
        <v>741</v>
      </c>
      <c r="F6059" s="2">
        <v>11500.560659423199</v>
      </c>
    </row>
    <row r="6060" spans="1:6">
      <c r="A6060" t="s">
        <v>320</v>
      </c>
      <c r="B6060">
        <v>1866</v>
      </c>
      <c r="C6060" t="s">
        <v>389</v>
      </c>
      <c r="D6060">
        <v>2013</v>
      </c>
      <c r="E6060" t="s">
        <v>743</v>
      </c>
      <c r="F6060" s="2">
        <v>844.99644497622205</v>
      </c>
    </row>
    <row r="6061" spans="1:6">
      <c r="A6061" t="s">
        <v>320</v>
      </c>
      <c r="B6061">
        <v>1866</v>
      </c>
      <c r="C6061" t="s">
        <v>389</v>
      </c>
      <c r="D6061">
        <v>2015</v>
      </c>
      <c r="E6061" t="s">
        <v>744</v>
      </c>
      <c r="F6061" s="2">
        <v>1820.9960014999999</v>
      </c>
    </row>
    <row r="6062" spans="1:6">
      <c r="A6062" t="s">
        <v>320</v>
      </c>
      <c r="B6062">
        <v>1866</v>
      </c>
      <c r="C6062" t="s">
        <v>389</v>
      </c>
      <c r="D6062">
        <v>2015</v>
      </c>
      <c r="E6062" t="s">
        <v>739</v>
      </c>
      <c r="F6062" s="2">
        <v>14779.6483222355</v>
      </c>
    </row>
    <row r="6063" spans="1:6">
      <c r="A6063" t="s">
        <v>320</v>
      </c>
      <c r="B6063">
        <v>1866</v>
      </c>
      <c r="C6063" t="s">
        <v>389</v>
      </c>
      <c r="D6063">
        <v>2015</v>
      </c>
      <c r="E6063" t="s">
        <v>740</v>
      </c>
      <c r="F6063" s="2">
        <v>1359.0526044953799</v>
      </c>
    </row>
    <row r="6064" spans="1:6">
      <c r="A6064" t="s">
        <v>320</v>
      </c>
      <c r="B6064">
        <v>1866</v>
      </c>
      <c r="C6064" t="s">
        <v>389</v>
      </c>
      <c r="D6064">
        <v>2016</v>
      </c>
      <c r="E6064" t="s">
        <v>743</v>
      </c>
      <c r="F6064" s="2">
        <v>786.80191280864005</v>
      </c>
    </row>
    <row r="6065" spans="1:6">
      <c r="A6065" t="s">
        <v>320</v>
      </c>
      <c r="B6065">
        <v>1866</v>
      </c>
      <c r="C6065" t="s">
        <v>389</v>
      </c>
      <c r="D6065">
        <v>2016</v>
      </c>
      <c r="E6065" t="s">
        <v>745</v>
      </c>
      <c r="F6065" s="2">
        <v>20870.656869624301</v>
      </c>
    </row>
    <row r="6066" spans="1:6">
      <c r="A6066" t="s">
        <v>320</v>
      </c>
      <c r="B6066">
        <v>1866</v>
      </c>
      <c r="C6066" t="s">
        <v>389</v>
      </c>
      <c r="D6066">
        <v>2017</v>
      </c>
      <c r="E6066" t="s">
        <v>738</v>
      </c>
      <c r="F6066" s="2">
        <v>0</v>
      </c>
    </row>
    <row r="6067" spans="1:6">
      <c r="A6067" t="s">
        <v>320</v>
      </c>
      <c r="B6067">
        <v>1866</v>
      </c>
      <c r="C6067" t="s">
        <v>389</v>
      </c>
      <c r="D6067">
        <v>2017</v>
      </c>
      <c r="E6067" t="s">
        <v>741</v>
      </c>
      <c r="F6067" s="2">
        <v>9887.4557489301405</v>
      </c>
    </row>
    <row r="6068" spans="1:6">
      <c r="A6068" t="s">
        <v>320</v>
      </c>
      <c r="B6068">
        <v>1866</v>
      </c>
      <c r="C6068" t="s">
        <v>389</v>
      </c>
      <c r="D6068">
        <v>2018</v>
      </c>
      <c r="E6068" t="s">
        <v>744</v>
      </c>
      <c r="F6068" s="2">
        <v>1901.8528655800001</v>
      </c>
    </row>
    <row r="6069" spans="1:6">
      <c r="A6069" t="s">
        <v>320</v>
      </c>
      <c r="B6069">
        <v>1866</v>
      </c>
      <c r="C6069" t="s">
        <v>389</v>
      </c>
      <c r="D6069">
        <v>2018</v>
      </c>
      <c r="E6069" t="s">
        <v>739</v>
      </c>
      <c r="F6069" s="2">
        <v>14340.249574793301</v>
      </c>
    </row>
    <row r="6070" spans="1:6">
      <c r="A6070" t="s">
        <v>320</v>
      </c>
      <c r="B6070">
        <v>1866</v>
      </c>
      <c r="C6070" t="s">
        <v>389</v>
      </c>
      <c r="D6070">
        <v>2019</v>
      </c>
      <c r="E6070" t="s">
        <v>736</v>
      </c>
      <c r="F6070" s="2">
        <v>816.90834178504304</v>
      </c>
    </row>
    <row r="6071" spans="1:6">
      <c r="A6071" t="s">
        <v>320</v>
      </c>
      <c r="B6071">
        <v>1866</v>
      </c>
      <c r="C6071" t="s">
        <v>389</v>
      </c>
      <c r="D6071">
        <v>2019</v>
      </c>
      <c r="E6071" t="s">
        <v>737</v>
      </c>
      <c r="F6071" s="2">
        <v>1887.48256807091</v>
      </c>
    </row>
    <row r="6072" spans="1:6">
      <c r="A6072" t="s">
        <v>320</v>
      </c>
      <c r="B6072">
        <v>1866</v>
      </c>
      <c r="C6072" t="s">
        <v>389</v>
      </c>
      <c r="D6072">
        <v>2019</v>
      </c>
      <c r="E6072" t="s">
        <v>743</v>
      </c>
      <c r="F6072" s="2">
        <v>694.30661007626895</v>
      </c>
    </row>
    <row r="6073" spans="1:6">
      <c r="A6073" t="s">
        <v>320</v>
      </c>
      <c r="B6073">
        <v>1866</v>
      </c>
      <c r="C6073" t="s">
        <v>389</v>
      </c>
      <c r="D6073">
        <v>2019</v>
      </c>
      <c r="E6073" t="s">
        <v>745</v>
      </c>
      <c r="F6073" s="2">
        <v>21905.195387051401</v>
      </c>
    </row>
    <row r="6074" spans="1:6">
      <c r="A6074" t="s">
        <v>320</v>
      </c>
      <c r="B6074">
        <v>1866</v>
      </c>
      <c r="C6074" t="s">
        <v>389</v>
      </c>
      <c r="D6074">
        <v>2020</v>
      </c>
      <c r="E6074" t="s">
        <v>741</v>
      </c>
      <c r="F6074" s="2">
        <v>9406.5714173121596</v>
      </c>
    </row>
    <row r="6075" spans="1:6">
      <c r="A6075" t="s">
        <v>320</v>
      </c>
      <c r="B6075">
        <v>1866</v>
      </c>
      <c r="C6075" t="s">
        <v>389</v>
      </c>
      <c r="D6075">
        <v>2021</v>
      </c>
      <c r="E6075" t="s">
        <v>742</v>
      </c>
      <c r="F6075" s="2">
        <v>2637.23519068327</v>
      </c>
    </row>
    <row r="6076" spans="1:6">
      <c r="A6076" t="s">
        <v>320</v>
      </c>
      <c r="B6076">
        <v>1866</v>
      </c>
      <c r="C6076" t="s">
        <v>389</v>
      </c>
      <c r="D6076">
        <v>2021</v>
      </c>
      <c r="E6076" t="s">
        <v>739</v>
      </c>
      <c r="F6076" s="2">
        <v>14449.125146009699</v>
      </c>
    </row>
    <row r="6077" spans="1:6">
      <c r="A6077" t="s">
        <v>320</v>
      </c>
      <c r="B6077">
        <v>1866</v>
      </c>
      <c r="C6077" t="s">
        <v>389</v>
      </c>
      <c r="D6077">
        <v>2022</v>
      </c>
      <c r="E6077" t="s">
        <v>736</v>
      </c>
      <c r="F6077" s="2">
        <v>955.72929368946404</v>
      </c>
    </row>
    <row r="6078" spans="1:6">
      <c r="A6078" t="s">
        <v>320</v>
      </c>
      <c r="B6078">
        <v>1866</v>
      </c>
      <c r="C6078" t="s">
        <v>389</v>
      </c>
      <c r="D6078">
        <v>2022</v>
      </c>
      <c r="E6078" t="s">
        <v>737</v>
      </c>
      <c r="F6078" s="2">
        <v>1483.9502352003601</v>
      </c>
    </row>
    <row r="6079" spans="1:6">
      <c r="A6079" t="s">
        <v>320</v>
      </c>
      <c r="B6079">
        <v>1866</v>
      </c>
      <c r="C6079" t="s">
        <v>389</v>
      </c>
      <c r="D6079">
        <v>2022</v>
      </c>
      <c r="E6079" t="s">
        <v>740</v>
      </c>
      <c r="F6079" s="2">
        <v>762.29472185037798</v>
      </c>
    </row>
    <row r="6080" spans="1:6">
      <c r="A6080" t="s">
        <v>320</v>
      </c>
      <c r="B6080">
        <v>1866</v>
      </c>
      <c r="C6080" t="s">
        <v>389</v>
      </c>
      <c r="D6080">
        <v>2022</v>
      </c>
      <c r="E6080" t="s">
        <v>745</v>
      </c>
      <c r="F6080" s="2">
        <v>22420.356336808502</v>
      </c>
    </row>
    <row r="6081" spans="1:6">
      <c r="A6081" t="s">
        <v>320</v>
      </c>
      <c r="B6081">
        <v>1866</v>
      </c>
      <c r="C6081" t="s">
        <v>389</v>
      </c>
      <c r="D6081">
        <v>2024</v>
      </c>
      <c r="E6081" t="s">
        <v>742</v>
      </c>
      <c r="F6081" s="2">
        <v>2793.6937584011798</v>
      </c>
    </row>
    <row r="6082" spans="1:6">
      <c r="A6082" t="s">
        <v>320</v>
      </c>
      <c r="B6082">
        <v>1867</v>
      </c>
      <c r="C6082" t="s">
        <v>391</v>
      </c>
      <c r="D6082">
        <v>2011</v>
      </c>
      <c r="E6082" t="s">
        <v>744</v>
      </c>
      <c r="F6082" s="2">
        <v>0</v>
      </c>
    </row>
    <row r="6083" spans="1:6">
      <c r="A6083" t="s">
        <v>320</v>
      </c>
      <c r="B6083">
        <v>1867</v>
      </c>
      <c r="C6083" t="s">
        <v>391</v>
      </c>
      <c r="D6083">
        <v>2011</v>
      </c>
      <c r="E6083" t="s">
        <v>739</v>
      </c>
      <c r="F6083" s="2">
        <v>8399.6384063603</v>
      </c>
    </row>
    <row r="6084" spans="1:6">
      <c r="A6084" t="s">
        <v>320</v>
      </c>
      <c r="B6084">
        <v>1867</v>
      </c>
      <c r="C6084" t="s">
        <v>391</v>
      </c>
      <c r="D6084">
        <v>2011</v>
      </c>
      <c r="E6084" t="s">
        <v>740</v>
      </c>
      <c r="F6084" s="2">
        <v>498.70140273860198</v>
      </c>
    </row>
    <row r="6085" spans="1:6">
      <c r="A6085" t="s">
        <v>320</v>
      </c>
      <c r="B6085">
        <v>1867</v>
      </c>
      <c r="C6085" t="s">
        <v>391</v>
      </c>
      <c r="D6085">
        <v>2013</v>
      </c>
      <c r="E6085" t="s">
        <v>738</v>
      </c>
      <c r="F6085" s="2">
        <v>0</v>
      </c>
    </row>
    <row r="6086" spans="1:6">
      <c r="A6086" t="s">
        <v>320</v>
      </c>
      <c r="B6086">
        <v>1867</v>
      </c>
      <c r="C6086" t="s">
        <v>391</v>
      </c>
      <c r="D6086">
        <v>2013</v>
      </c>
      <c r="E6086" t="s">
        <v>743</v>
      </c>
      <c r="F6086" s="2">
        <v>0</v>
      </c>
    </row>
    <row r="6087" spans="1:6">
      <c r="A6087" t="s">
        <v>320</v>
      </c>
      <c r="B6087">
        <v>1867</v>
      </c>
      <c r="C6087" t="s">
        <v>391</v>
      </c>
      <c r="D6087">
        <v>2013</v>
      </c>
      <c r="E6087" t="s">
        <v>741</v>
      </c>
      <c r="F6087" s="2">
        <v>2146.3227281606801</v>
      </c>
    </row>
    <row r="6088" spans="1:6">
      <c r="A6088" t="s">
        <v>320</v>
      </c>
      <c r="B6088">
        <v>1867</v>
      </c>
      <c r="C6088" t="s">
        <v>391</v>
      </c>
      <c r="D6088">
        <v>2015</v>
      </c>
      <c r="E6088" t="s">
        <v>736</v>
      </c>
      <c r="F6088" s="2">
        <v>608.289230337709</v>
      </c>
    </row>
    <row r="6089" spans="1:6">
      <c r="A6089" t="s">
        <v>320</v>
      </c>
      <c r="B6089">
        <v>1867</v>
      </c>
      <c r="C6089" t="s">
        <v>391</v>
      </c>
      <c r="D6089">
        <v>2015</v>
      </c>
      <c r="E6089" t="s">
        <v>737</v>
      </c>
      <c r="F6089" s="2">
        <v>494.553073605934</v>
      </c>
    </row>
    <row r="6090" spans="1:6">
      <c r="A6090" t="s">
        <v>320</v>
      </c>
      <c r="B6090">
        <v>1867</v>
      </c>
      <c r="C6090" t="s">
        <v>391</v>
      </c>
      <c r="D6090">
        <v>2015</v>
      </c>
      <c r="E6090" t="s">
        <v>745</v>
      </c>
      <c r="F6090" s="2">
        <v>6262.1351313864197</v>
      </c>
    </row>
    <row r="6091" spans="1:6">
      <c r="A6091" t="s">
        <v>320</v>
      </c>
      <c r="B6091">
        <v>1867</v>
      </c>
      <c r="C6091" t="s">
        <v>391</v>
      </c>
      <c r="D6091">
        <v>2016</v>
      </c>
      <c r="E6091" t="s">
        <v>743</v>
      </c>
      <c r="F6091" s="2">
        <v>0</v>
      </c>
    </row>
    <row r="6092" spans="1:6">
      <c r="A6092" t="s">
        <v>320</v>
      </c>
      <c r="B6092">
        <v>1867</v>
      </c>
      <c r="C6092" t="s">
        <v>391</v>
      </c>
      <c r="D6092">
        <v>2016</v>
      </c>
      <c r="E6092" t="s">
        <v>741</v>
      </c>
      <c r="F6092" s="2">
        <v>1983.5612035668</v>
      </c>
    </row>
    <row r="6093" spans="1:6">
      <c r="A6093" t="s">
        <v>320</v>
      </c>
      <c r="B6093">
        <v>1867</v>
      </c>
      <c r="C6093" t="s">
        <v>391</v>
      </c>
      <c r="D6093">
        <v>2017</v>
      </c>
      <c r="E6093" t="s">
        <v>742</v>
      </c>
      <c r="F6093" s="2">
        <v>1482.84119647432</v>
      </c>
    </row>
    <row r="6094" spans="1:6">
      <c r="A6094" t="s">
        <v>320</v>
      </c>
      <c r="B6094">
        <v>1867</v>
      </c>
      <c r="C6094" t="s">
        <v>391</v>
      </c>
      <c r="D6094">
        <v>2017</v>
      </c>
      <c r="E6094" t="s">
        <v>739</v>
      </c>
      <c r="F6094" s="2">
        <v>8329.98987988519</v>
      </c>
    </row>
    <row r="6095" spans="1:6">
      <c r="A6095" t="s">
        <v>320</v>
      </c>
      <c r="B6095">
        <v>1867</v>
      </c>
      <c r="C6095" t="s">
        <v>391</v>
      </c>
      <c r="D6095">
        <v>2018</v>
      </c>
      <c r="E6095" t="s">
        <v>736</v>
      </c>
      <c r="F6095" s="2">
        <v>528.83205973856798</v>
      </c>
    </row>
    <row r="6096" spans="1:6">
      <c r="A6096" t="s">
        <v>320</v>
      </c>
      <c r="B6096">
        <v>1867</v>
      </c>
      <c r="C6096" t="s">
        <v>391</v>
      </c>
      <c r="D6096">
        <v>2018</v>
      </c>
      <c r="E6096" t="s">
        <v>737</v>
      </c>
      <c r="F6096" s="2">
        <v>532.35356707728295</v>
      </c>
    </row>
    <row r="6097" spans="1:6">
      <c r="A6097" t="s">
        <v>320</v>
      </c>
      <c r="B6097">
        <v>1867</v>
      </c>
      <c r="C6097" t="s">
        <v>391</v>
      </c>
      <c r="D6097">
        <v>2018</v>
      </c>
      <c r="E6097" t="s">
        <v>740</v>
      </c>
      <c r="F6097" s="2">
        <v>229.35374105393601</v>
      </c>
    </row>
    <row r="6098" spans="1:6">
      <c r="A6098" t="s">
        <v>320</v>
      </c>
      <c r="B6098">
        <v>1867</v>
      </c>
      <c r="C6098" t="s">
        <v>391</v>
      </c>
      <c r="D6098">
        <v>2018</v>
      </c>
      <c r="E6098" t="s">
        <v>745</v>
      </c>
      <c r="F6098" s="2">
        <v>7852.4636000259898</v>
      </c>
    </row>
    <row r="6099" spans="1:6">
      <c r="A6099" t="s">
        <v>320</v>
      </c>
      <c r="B6099">
        <v>1867</v>
      </c>
      <c r="C6099" t="s">
        <v>391</v>
      </c>
      <c r="D6099">
        <v>2019</v>
      </c>
      <c r="E6099" t="s">
        <v>743</v>
      </c>
      <c r="F6099" s="2">
        <v>0</v>
      </c>
    </row>
    <row r="6100" spans="1:6">
      <c r="A6100" t="s">
        <v>320</v>
      </c>
      <c r="B6100">
        <v>1867</v>
      </c>
      <c r="C6100" t="s">
        <v>391</v>
      </c>
      <c r="D6100">
        <v>2020</v>
      </c>
      <c r="E6100" t="s">
        <v>742</v>
      </c>
      <c r="F6100" s="2">
        <v>3172.1852929530201</v>
      </c>
    </row>
    <row r="6101" spans="1:6">
      <c r="A6101" t="s">
        <v>320</v>
      </c>
      <c r="B6101">
        <v>1867</v>
      </c>
      <c r="C6101" t="s">
        <v>391</v>
      </c>
      <c r="D6101">
        <v>2020</v>
      </c>
      <c r="E6101" t="s">
        <v>738</v>
      </c>
      <c r="F6101" s="2">
        <v>0</v>
      </c>
    </row>
    <row r="6102" spans="1:6">
      <c r="A6102" t="s">
        <v>320</v>
      </c>
      <c r="B6102">
        <v>1867</v>
      </c>
      <c r="C6102" t="s">
        <v>391</v>
      </c>
      <c r="D6102">
        <v>2021</v>
      </c>
      <c r="E6102" t="s">
        <v>736</v>
      </c>
      <c r="F6102" s="2">
        <v>461.546592555713</v>
      </c>
    </row>
    <row r="6103" spans="1:6">
      <c r="A6103" t="s">
        <v>320</v>
      </c>
      <c r="B6103">
        <v>1867</v>
      </c>
      <c r="C6103" t="s">
        <v>391</v>
      </c>
      <c r="D6103">
        <v>2021</v>
      </c>
      <c r="E6103" t="s">
        <v>737</v>
      </c>
      <c r="F6103" s="2">
        <v>408.68027276416302</v>
      </c>
    </row>
    <row r="6104" spans="1:6">
      <c r="A6104" t="s">
        <v>320</v>
      </c>
      <c r="B6104">
        <v>1867</v>
      </c>
      <c r="C6104" t="s">
        <v>391</v>
      </c>
      <c r="D6104">
        <v>2021</v>
      </c>
      <c r="E6104" t="s">
        <v>744</v>
      </c>
      <c r="F6104" s="2">
        <v>0</v>
      </c>
    </row>
    <row r="6105" spans="1:6">
      <c r="A6105" t="s">
        <v>320</v>
      </c>
      <c r="B6105">
        <v>1867</v>
      </c>
      <c r="C6105" t="s">
        <v>391</v>
      </c>
      <c r="D6105">
        <v>2021</v>
      </c>
      <c r="E6105" t="s">
        <v>740</v>
      </c>
      <c r="F6105" s="2">
        <v>220.210508743509</v>
      </c>
    </row>
    <row r="6106" spans="1:6">
      <c r="A6106" t="s">
        <v>320</v>
      </c>
      <c r="B6106">
        <v>1867</v>
      </c>
      <c r="C6106" t="s">
        <v>391</v>
      </c>
      <c r="D6106">
        <v>2021</v>
      </c>
      <c r="E6106" t="s">
        <v>745</v>
      </c>
      <c r="F6106" s="2">
        <v>7537.4625675676398</v>
      </c>
    </row>
    <row r="6107" spans="1:6">
      <c r="A6107" t="s">
        <v>320</v>
      </c>
      <c r="B6107">
        <v>1867</v>
      </c>
      <c r="C6107" t="s">
        <v>391</v>
      </c>
      <c r="D6107">
        <v>2022</v>
      </c>
      <c r="E6107" t="s">
        <v>743</v>
      </c>
      <c r="F6107" s="2">
        <v>0</v>
      </c>
    </row>
    <row r="6108" spans="1:6">
      <c r="A6108" t="s">
        <v>320</v>
      </c>
      <c r="B6108">
        <v>1867</v>
      </c>
      <c r="C6108" t="s">
        <v>391</v>
      </c>
      <c r="D6108">
        <v>2023</v>
      </c>
      <c r="E6108" t="s">
        <v>742</v>
      </c>
      <c r="F6108" s="2">
        <v>2458.6903320608099</v>
      </c>
    </row>
    <row r="6109" spans="1:6">
      <c r="A6109" t="s">
        <v>320</v>
      </c>
      <c r="B6109">
        <v>1867</v>
      </c>
      <c r="C6109" t="s">
        <v>391</v>
      </c>
      <c r="D6109">
        <v>2023</v>
      </c>
      <c r="E6109" t="s">
        <v>741</v>
      </c>
      <c r="F6109" s="2">
        <v>1689.7837465068201</v>
      </c>
    </row>
    <row r="6110" spans="1:6">
      <c r="A6110" t="s">
        <v>320</v>
      </c>
      <c r="B6110">
        <v>1867</v>
      </c>
      <c r="C6110" t="s">
        <v>391</v>
      </c>
      <c r="D6110">
        <v>2024</v>
      </c>
      <c r="E6110" t="s">
        <v>736</v>
      </c>
      <c r="F6110" s="2">
        <v>411.93715949371199</v>
      </c>
    </row>
    <row r="6111" spans="1:6">
      <c r="A6111" t="s">
        <v>320</v>
      </c>
      <c r="B6111">
        <v>1867</v>
      </c>
      <c r="C6111" t="s">
        <v>391</v>
      </c>
      <c r="D6111">
        <v>2024</v>
      </c>
      <c r="E6111" t="s">
        <v>737</v>
      </c>
      <c r="F6111" s="2">
        <v>309.674513670598</v>
      </c>
    </row>
    <row r="6112" spans="1:6">
      <c r="A6112" t="s">
        <v>320</v>
      </c>
      <c r="B6112">
        <v>1867</v>
      </c>
      <c r="C6112" t="s">
        <v>391</v>
      </c>
      <c r="D6112">
        <v>2024</v>
      </c>
      <c r="E6112" t="s">
        <v>739</v>
      </c>
      <c r="F6112" s="2">
        <v>6468.5313806661898</v>
      </c>
    </row>
    <row r="6113" spans="1:6">
      <c r="A6113" t="s">
        <v>320</v>
      </c>
      <c r="B6113">
        <v>1867</v>
      </c>
      <c r="C6113" t="s">
        <v>391</v>
      </c>
      <c r="D6113">
        <v>2024</v>
      </c>
      <c r="E6113" t="s">
        <v>740</v>
      </c>
      <c r="F6113" s="2">
        <v>211.02038523439899</v>
      </c>
    </row>
    <row r="6114" spans="1:6">
      <c r="A6114" t="s">
        <v>320</v>
      </c>
      <c r="B6114">
        <v>1868</v>
      </c>
      <c r="C6114" t="s">
        <v>393</v>
      </c>
      <c r="D6114">
        <v>2009</v>
      </c>
      <c r="E6114" t="s">
        <v>738</v>
      </c>
      <c r="F6114" s="2">
        <v>0</v>
      </c>
    </row>
    <row r="6115" spans="1:6">
      <c r="A6115" t="s">
        <v>320</v>
      </c>
      <c r="B6115">
        <v>1868</v>
      </c>
      <c r="C6115" t="s">
        <v>393</v>
      </c>
      <c r="D6115">
        <v>2009</v>
      </c>
      <c r="E6115" t="s">
        <v>739</v>
      </c>
      <c r="F6115" s="2">
        <v>5034.4701587765803</v>
      </c>
    </row>
    <row r="6116" spans="1:6">
      <c r="A6116" t="s">
        <v>320</v>
      </c>
      <c r="B6116">
        <v>1868</v>
      </c>
      <c r="C6116" t="s">
        <v>393</v>
      </c>
      <c r="D6116">
        <v>2009</v>
      </c>
      <c r="E6116" t="s">
        <v>740</v>
      </c>
      <c r="F6116" s="2">
        <v>985.83015820119795</v>
      </c>
    </row>
    <row r="6117" spans="1:6">
      <c r="A6117" t="s">
        <v>320</v>
      </c>
      <c r="B6117">
        <v>1868</v>
      </c>
      <c r="C6117" t="s">
        <v>393</v>
      </c>
      <c r="D6117">
        <v>2009</v>
      </c>
      <c r="E6117" t="s">
        <v>741</v>
      </c>
      <c r="F6117" s="2">
        <v>4073.3299007823998</v>
      </c>
    </row>
    <row r="6118" spans="1:6">
      <c r="A6118" t="s">
        <v>320</v>
      </c>
      <c r="B6118">
        <v>1868</v>
      </c>
      <c r="C6118" t="s">
        <v>393</v>
      </c>
      <c r="D6118">
        <v>2011</v>
      </c>
      <c r="E6118" t="s">
        <v>743</v>
      </c>
      <c r="F6118" s="2">
        <v>0</v>
      </c>
    </row>
    <row r="6119" spans="1:6">
      <c r="A6119" t="s">
        <v>320</v>
      </c>
      <c r="B6119">
        <v>1868</v>
      </c>
      <c r="C6119" t="s">
        <v>393</v>
      </c>
      <c r="D6119">
        <v>2013</v>
      </c>
      <c r="E6119" t="s">
        <v>736</v>
      </c>
      <c r="F6119" s="2">
        <v>603.63309738722205</v>
      </c>
    </row>
    <row r="6120" spans="1:6">
      <c r="A6120" t="s">
        <v>320</v>
      </c>
      <c r="B6120">
        <v>1868</v>
      </c>
      <c r="C6120" t="s">
        <v>393</v>
      </c>
      <c r="D6120">
        <v>2013</v>
      </c>
      <c r="E6120" t="s">
        <v>737</v>
      </c>
      <c r="F6120" s="2">
        <v>1161.4403114075701</v>
      </c>
    </row>
    <row r="6121" spans="1:6">
      <c r="A6121" t="s">
        <v>320</v>
      </c>
      <c r="B6121">
        <v>1868</v>
      </c>
      <c r="C6121" t="s">
        <v>393</v>
      </c>
      <c r="D6121">
        <v>2013</v>
      </c>
      <c r="E6121" t="s">
        <v>744</v>
      </c>
      <c r="F6121" s="2">
        <v>8944.8195020000003</v>
      </c>
    </row>
    <row r="6122" spans="1:6">
      <c r="A6122" t="s">
        <v>320</v>
      </c>
      <c r="B6122">
        <v>1868</v>
      </c>
      <c r="C6122" t="s">
        <v>393</v>
      </c>
      <c r="D6122">
        <v>2013</v>
      </c>
      <c r="E6122" t="s">
        <v>745</v>
      </c>
      <c r="F6122" s="2">
        <v>14154.3155085585</v>
      </c>
    </row>
    <row r="6123" spans="1:6">
      <c r="A6123" t="s">
        <v>320</v>
      </c>
      <c r="B6123">
        <v>1868</v>
      </c>
      <c r="C6123" t="s">
        <v>393</v>
      </c>
      <c r="D6123">
        <v>2015</v>
      </c>
      <c r="E6123" t="s">
        <v>742</v>
      </c>
      <c r="F6123" s="2">
        <v>1755.60559117752</v>
      </c>
    </row>
    <row r="6124" spans="1:6">
      <c r="A6124" t="s">
        <v>320</v>
      </c>
      <c r="B6124">
        <v>1868</v>
      </c>
      <c r="C6124" t="s">
        <v>393</v>
      </c>
      <c r="D6124">
        <v>2015</v>
      </c>
      <c r="E6124" t="s">
        <v>738</v>
      </c>
      <c r="F6124" s="2">
        <v>0</v>
      </c>
    </row>
    <row r="6125" spans="1:6">
      <c r="A6125" t="s">
        <v>320</v>
      </c>
      <c r="B6125">
        <v>1868</v>
      </c>
      <c r="C6125" t="s">
        <v>393</v>
      </c>
      <c r="D6125">
        <v>2015</v>
      </c>
      <c r="E6125" t="s">
        <v>739</v>
      </c>
      <c r="F6125" s="2">
        <v>4417.1932743973102</v>
      </c>
    </row>
    <row r="6126" spans="1:6">
      <c r="A6126" t="s">
        <v>320</v>
      </c>
      <c r="B6126">
        <v>1868</v>
      </c>
      <c r="C6126" t="s">
        <v>393</v>
      </c>
      <c r="D6126">
        <v>2015</v>
      </c>
      <c r="E6126" t="s">
        <v>741</v>
      </c>
      <c r="F6126" s="2">
        <v>3928.6900315711</v>
      </c>
    </row>
    <row r="6127" spans="1:6">
      <c r="A6127" t="s">
        <v>320</v>
      </c>
      <c r="B6127">
        <v>1868</v>
      </c>
      <c r="C6127" t="s">
        <v>393</v>
      </c>
      <c r="D6127">
        <v>2016</v>
      </c>
      <c r="E6127" t="s">
        <v>736</v>
      </c>
      <c r="F6127" s="2">
        <v>650.23276930654299</v>
      </c>
    </row>
    <row r="6128" spans="1:6">
      <c r="A6128" t="s">
        <v>320</v>
      </c>
      <c r="B6128">
        <v>1868</v>
      </c>
      <c r="C6128" t="s">
        <v>393</v>
      </c>
      <c r="D6128">
        <v>2016</v>
      </c>
      <c r="E6128" t="s">
        <v>737</v>
      </c>
      <c r="F6128" s="2">
        <v>1061.2518212631301</v>
      </c>
    </row>
    <row r="6129" spans="1:6">
      <c r="A6129" t="s">
        <v>320</v>
      </c>
      <c r="B6129">
        <v>1868</v>
      </c>
      <c r="C6129" t="s">
        <v>393</v>
      </c>
      <c r="D6129">
        <v>2016</v>
      </c>
      <c r="E6129" t="s">
        <v>744</v>
      </c>
      <c r="F6129" s="2">
        <v>9097.6373675675695</v>
      </c>
    </row>
    <row r="6130" spans="1:6">
      <c r="A6130" t="s">
        <v>320</v>
      </c>
      <c r="B6130">
        <v>1868</v>
      </c>
      <c r="C6130" t="s">
        <v>393</v>
      </c>
      <c r="D6130">
        <v>2016</v>
      </c>
      <c r="E6130" t="s">
        <v>740</v>
      </c>
      <c r="F6130" s="2">
        <v>459.915759216141</v>
      </c>
    </row>
    <row r="6131" spans="1:6">
      <c r="A6131" t="s">
        <v>320</v>
      </c>
      <c r="B6131">
        <v>1868</v>
      </c>
      <c r="C6131" t="s">
        <v>393</v>
      </c>
      <c r="D6131">
        <v>2016</v>
      </c>
      <c r="E6131" t="s">
        <v>745</v>
      </c>
      <c r="F6131" s="2">
        <v>14154.3155085585</v>
      </c>
    </row>
    <row r="6132" spans="1:6">
      <c r="A6132" t="s">
        <v>320</v>
      </c>
      <c r="B6132">
        <v>1868</v>
      </c>
      <c r="C6132" t="s">
        <v>393</v>
      </c>
      <c r="D6132">
        <v>2017</v>
      </c>
      <c r="E6132" t="s">
        <v>743</v>
      </c>
      <c r="F6132" s="2">
        <v>0</v>
      </c>
    </row>
    <row r="6133" spans="1:6">
      <c r="A6133" t="s">
        <v>320</v>
      </c>
      <c r="B6133">
        <v>1868</v>
      </c>
      <c r="C6133" t="s">
        <v>393</v>
      </c>
      <c r="D6133">
        <v>2018</v>
      </c>
      <c r="E6133" t="s">
        <v>742</v>
      </c>
      <c r="F6133" s="2">
        <v>4011.1613981929499</v>
      </c>
    </row>
    <row r="6134" spans="1:6">
      <c r="A6134" t="s">
        <v>320</v>
      </c>
      <c r="B6134">
        <v>1868</v>
      </c>
      <c r="C6134" t="s">
        <v>393</v>
      </c>
      <c r="D6134">
        <v>2018</v>
      </c>
      <c r="E6134" t="s">
        <v>741</v>
      </c>
      <c r="F6134" s="2">
        <v>3580.3718367855799</v>
      </c>
    </row>
    <row r="6135" spans="1:6">
      <c r="A6135" t="s">
        <v>320</v>
      </c>
      <c r="B6135">
        <v>1868</v>
      </c>
      <c r="C6135" t="s">
        <v>393</v>
      </c>
      <c r="D6135">
        <v>2019</v>
      </c>
      <c r="E6135" t="s">
        <v>736</v>
      </c>
      <c r="F6135" s="2">
        <v>514.36765791231801</v>
      </c>
    </row>
    <row r="6136" spans="1:6">
      <c r="A6136" t="s">
        <v>320</v>
      </c>
      <c r="B6136">
        <v>1868</v>
      </c>
      <c r="C6136" t="s">
        <v>393</v>
      </c>
      <c r="D6136">
        <v>2019</v>
      </c>
      <c r="E6136" t="s">
        <v>737</v>
      </c>
      <c r="F6136" s="2">
        <v>882.60429351048901</v>
      </c>
    </row>
    <row r="6137" spans="1:6">
      <c r="A6137" t="s">
        <v>320</v>
      </c>
      <c r="B6137">
        <v>1868</v>
      </c>
      <c r="C6137" t="s">
        <v>393</v>
      </c>
      <c r="D6137">
        <v>2019</v>
      </c>
      <c r="E6137" t="s">
        <v>740</v>
      </c>
      <c r="F6137" s="2">
        <v>332.42436578272401</v>
      </c>
    </row>
    <row r="6138" spans="1:6">
      <c r="A6138" t="s">
        <v>320</v>
      </c>
      <c r="B6138">
        <v>1868</v>
      </c>
      <c r="C6138" t="s">
        <v>393</v>
      </c>
      <c r="D6138">
        <v>2021</v>
      </c>
      <c r="E6138" t="s">
        <v>742</v>
      </c>
      <c r="F6138" s="2">
        <v>1777.0341181784399</v>
      </c>
    </row>
    <row r="6139" spans="1:6">
      <c r="A6139" t="s">
        <v>320</v>
      </c>
      <c r="B6139">
        <v>1868</v>
      </c>
      <c r="C6139" t="s">
        <v>393</v>
      </c>
      <c r="D6139">
        <v>2022</v>
      </c>
      <c r="E6139" t="s">
        <v>736</v>
      </c>
      <c r="F6139" s="2">
        <v>589.00372706912697</v>
      </c>
    </row>
    <row r="6140" spans="1:6">
      <c r="A6140" t="s">
        <v>320</v>
      </c>
      <c r="B6140">
        <v>1868</v>
      </c>
      <c r="C6140" t="s">
        <v>393</v>
      </c>
      <c r="D6140">
        <v>2022</v>
      </c>
      <c r="E6140" t="s">
        <v>737</v>
      </c>
      <c r="F6140" s="2">
        <v>699.13590871819804</v>
      </c>
    </row>
    <row r="6141" spans="1:6">
      <c r="A6141" t="s">
        <v>320</v>
      </c>
      <c r="B6141">
        <v>1868</v>
      </c>
      <c r="C6141" t="s">
        <v>393</v>
      </c>
      <c r="D6141">
        <v>2022</v>
      </c>
      <c r="E6141" t="s">
        <v>738</v>
      </c>
      <c r="F6141" s="2">
        <v>0</v>
      </c>
    </row>
    <row r="6142" spans="1:6">
      <c r="A6142" t="s">
        <v>320</v>
      </c>
      <c r="B6142">
        <v>1868</v>
      </c>
      <c r="C6142" t="s">
        <v>393</v>
      </c>
      <c r="D6142">
        <v>2022</v>
      </c>
      <c r="E6142" t="s">
        <v>739</v>
      </c>
      <c r="F6142" s="2">
        <v>2915.1022504089201</v>
      </c>
    </row>
    <row r="6143" spans="1:6">
      <c r="A6143" t="s">
        <v>320</v>
      </c>
      <c r="B6143">
        <v>1868</v>
      </c>
      <c r="C6143" t="s">
        <v>393</v>
      </c>
      <c r="D6143">
        <v>2022</v>
      </c>
      <c r="E6143" t="s">
        <v>740</v>
      </c>
      <c r="F6143" s="2">
        <v>264.19770393070797</v>
      </c>
    </row>
    <row r="6144" spans="1:6">
      <c r="A6144" t="s">
        <v>320</v>
      </c>
      <c r="B6144">
        <v>1868</v>
      </c>
      <c r="C6144" t="s">
        <v>393</v>
      </c>
      <c r="D6144">
        <v>2023</v>
      </c>
      <c r="E6144" t="s">
        <v>744</v>
      </c>
      <c r="F6144" s="2">
        <v>6412.3588360000003</v>
      </c>
    </row>
    <row r="6145" spans="1:6">
      <c r="A6145" t="s">
        <v>320</v>
      </c>
      <c r="B6145">
        <v>1868</v>
      </c>
      <c r="C6145" t="s">
        <v>393</v>
      </c>
      <c r="D6145">
        <v>2023</v>
      </c>
      <c r="E6145" t="s">
        <v>745</v>
      </c>
      <c r="F6145" s="2">
        <v>16496.323507880799</v>
      </c>
    </row>
    <row r="6146" spans="1:6">
      <c r="A6146" t="s">
        <v>320</v>
      </c>
      <c r="B6146">
        <v>1868</v>
      </c>
      <c r="C6146" t="s">
        <v>393</v>
      </c>
      <c r="D6146">
        <v>2024</v>
      </c>
      <c r="E6146" t="s">
        <v>742</v>
      </c>
      <c r="F6146" s="2">
        <v>1825.76521038848</v>
      </c>
    </row>
    <row r="6147" spans="1:6">
      <c r="A6147" t="s">
        <v>320</v>
      </c>
      <c r="B6147">
        <v>1868</v>
      </c>
      <c r="C6147" t="s">
        <v>393</v>
      </c>
      <c r="D6147">
        <v>2024</v>
      </c>
      <c r="E6147" t="s">
        <v>743</v>
      </c>
      <c r="F6147" s="2">
        <v>0</v>
      </c>
    </row>
    <row r="6148" spans="1:6">
      <c r="A6148" t="s">
        <v>320</v>
      </c>
      <c r="B6148">
        <v>1870</v>
      </c>
      <c r="C6148" t="s">
        <v>395</v>
      </c>
      <c r="D6148">
        <v>2009</v>
      </c>
      <c r="E6148" t="s">
        <v>743</v>
      </c>
      <c r="F6148" s="2">
        <v>0</v>
      </c>
    </row>
    <row r="6149" spans="1:6">
      <c r="A6149" t="s">
        <v>320</v>
      </c>
      <c r="B6149">
        <v>1870</v>
      </c>
      <c r="C6149" t="s">
        <v>395</v>
      </c>
      <c r="D6149">
        <v>2011</v>
      </c>
      <c r="E6149" t="s">
        <v>736</v>
      </c>
      <c r="F6149" s="2">
        <v>15544.446930452201</v>
      </c>
    </row>
    <row r="6150" spans="1:6">
      <c r="A6150" t="s">
        <v>320</v>
      </c>
      <c r="B6150">
        <v>1870</v>
      </c>
      <c r="C6150" t="s">
        <v>395</v>
      </c>
      <c r="D6150">
        <v>2011</v>
      </c>
      <c r="E6150" t="s">
        <v>737</v>
      </c>
      <c r="F6150" s="2">
        <v>1473.2836690468901</v>
      </c>
    </row>
    <row r="6151" spans="1:6">
      <c r="A6151" t="s">
        <v>320</v>
      </c>
      <c r="B6151">
        <v>1870</v>
      </c>
      <c r="C6151" t="s">
        <v>395</v>
      </c>
      <c r="D6151">
        <v>2011</v>
      </c>
      <c r="E6151" t="s">
        <v>740</v>
      </c>
      <c r="F6151" s="2">
        <v>6203.2104925213098</v>
      </c>
    </row>
    <row r="6152" spans="1:6">
      <c r="A6152" t="s">
        <v>320</v>
      </c>
      <c r="B6152">
        <v>1870</v>
      </c>
      <c r="C6152" t="s">
        <v>395</v>
      </c>
      <c r="D6152">
        <v>2011</v>
      </c>
      <c r="E6152" t="s">
        <v>745</v>
      </c>
      <c r="F6152" s="2">
        <v>12051.4550643724</v>
      </c>
    </row>
    <row r="6153" spans="1:6">
      <c r="A6153" t="s">
        <v>320</v>
      </c>
      <c r="B6153">
        <v>1870</v>
      </c>
      <c r="C6153" t="s">
        <v>395</v>
      </c>
      <c r="D6153">
        <v>2013</v>
      </c>
      <c r="E6153" t="s">
        <v>742</v>
      </c>
      <c r="F6153" s="2">
        <v>6608.2626316822098</v>
      </c>
    </row>
    <row r="6154" spans="1:6">
      <c r="A6154" t="s">
        <v>320</v>
      </c>
      <c r="B6154">
        <v>1870</v>
      </c>
      <c r="C6154" t="s">
        <v>395</v>
      </c>
      <c r="D6154">
        <v>2015</v>
      </c>
      <c r="E6154" t="s">
        <v>744</v>
      </c>
      <c r="F6154" s="2">
        <v>0</v>
      </c>
    </row>
    <row r="6155" spans="1:6">
      <c r="A6155" t="s">
        <v>320</v>
      </c>
      <c r="B6155">
        <v>1870</v>
      </c>
      <c r="C6155" t="s">
        <v>395</v>
      </c>
      <c r="D6155">
        <v>2016</v>
      </c>
      <c r="E6155" t="s">
        <v>742</v>
      </c>
      <c r="F6155" s="2">
        <v>6511.7064383092002</v>
      </c>
    </row>
    <row r="6156" spans="1:6">
      <c r="A6156" t="s">
        <v>320</v>
      </c>
      <c r="B6156">
        <v>1870</v>
      </c>
      <c r="C6156" t="s">
        <v>395</v>
      </c>
      <c r="D6156">
        <v>2017</v>
      </c>
      <c r="E6156" t="s">
        <v>738</v>
      </c>
      <c r="F6156" s="2">
        <v>265.42077056912802</v>
      </c>
    </row>
    <row r="6157" spans="1:6">
      <c r="A6157" t="s">
        <v>320</v>
      </c>
      <c r="B6157">
        <v>1870</v>
      </c>
      <c r="C6157" t="s">
        <v>395</v>
      </c>
      <c r="D6157">
        <v>2017</v>
      </c>
      <c r="E6157" t="s">
        <v>739</v>
      </c>
      <c r="F6157" s="2">
        <v>16485.340436009399</v>
      </c>
    </row>
    <row r="6158" spans="1:6">
      <c r="A6158" t="s">
        <v>320</v>
      </c>
      <c r="B6158">
        <v>1870</v>
      </c>
      <c r="C6158" t="s">
        <v>395</v>
      </c>
      <c r="D6158">
        <v>2017</v>
      </c>
      <c r="E6158" t="s">
        <v>740</v>
      </c>
      <c r="F6158" s="2">
        <v>869.65536026216705</v>
      </c>
    </row>
    <row r="6159" spans="1:6">
      <c r="A6159" t="s">
        <v>320</v>
      </c>
      <c r="B6159">
        <v>1870</v>
      </c>
      <c r="C6159" t="s">
        <v>395</v>
      </c>
      <c r="D6159">
        <v>2017</v>
      </c>
      <c r="E6159" t="s">
        <v>741</v>
      </c>
      <c r="F6159" s="2">
        <v>13168.697748782</v>
      </c>
    </row>
    <row r="6160" spans="1:6">
      <c r="A6160" t="s">
        <v>320</v>
      </c>
      <c r="B6160">
        <v>1870</v>
      </c>
      <c r="C6160" t="s">
        <v>395</v>
      </c>
      <c r="D6160">
        <v>2018</v>
      </c>
      <c r="E6160" t="s">
        <v>744</v>
      </c>
      <c r="F6160" s="2">
        <v>0</v>
      </c>
    </row>
    <row r="6161" spans="1:6">
      <c r="A6161" t="s">
        <v>320</v>
      </c>
      <c r="B6161">
        <v>1870</v>
      </c>
      <c r="C6161" t="s">
        <v>395</v>
      </c>
      <c r="D6161">
        <v>2018</v>
      </c>
      <c r="E6161" t="s">
        <v>745</v>
      </c>
      <c r="F6161" s="2">
        <v>15070.0118632966</v>
      </c>
    </row>
    <row r="6162" spans="1:6">
      <c r="A6162" t="s">
        <v>320</v>
      </c>
      <c r="B6162">
        <v>1870</v>
      </c>
      <c r="C6162" t="s">
        <v>395</v>
      </c>
      <c r="D6162">
        <v>2019</v>
      </c>
      <c r="E6162" t="s">
        <v>743</v>
      </c>
      <c r="F6162" s="2">
        <v>0</v>
      </c>
    </row>
    <row r="6163" spans="1:6">
      <c r="A6163" t="s">
        <v>320</v>
      </c>
      <c r="B6163">
        <v>1870</v>
      </c>
      <c r="C6163" t="s">
        <v>395</v>
      </c>
      <c r="D6163">
        <v>2020</v>
      </c>
      <c r="E6163" t="s">
        <v>738</v>
      </c>
      <c r="F6163" s="2">
        <v>10.654434709976799</v>
      </c>
    </row>
    <row r="6164" spans="1:6">
      <c r="A6164" t="s">
        <v>320</v>
      </c>
      <c r="B6164">
        <v>1870</v>
      </c>
      <c r="C6164" t="s">
        <v>395</v>
      </c>
      <c r="D6164">
        <v>2020</v>
      </c>
      <c r="E6164" t="s">
        <v>739</v>
      </c>
      <c r="F6164" s="2">
        <v>16034.5604126002</v>
      </c>
    </row>
    <row r="6165" spans="1:6">
      <c r="A6165" t="s">
        <v>320</v>
      </c>
      <c r="B6165">
        <v>1870</v>
      </c>
      <c r="C6165" t="s">
        <v>395</v>
      </c>
      <c r="D6165">
        <v>2020</v>
      </c>
      <c r="E6165" t="s">
        <v>741</v>
      </c>
      <c r="F6165" s="2">
        <v>12559.206184073701</v>
      </c>
    </row>
    <row r="6166" spans="1:6">
      <c r="A6166" t="s">
        <v>320</v>
      </c>
      <c r="B6166">
        <v>1870</v>
      </c>
      <c r="C6166" t="s">
        <v>395</v>
      </c>
      <c r="D6166">
        <v>2021</v>
      </c>
      <c r="E6166" t="s">
        <v>736</v>
      </c>
      <c r="F6166" s="2">
        <v>10291.079949115599</v>
      </c>
    </row>
    <row r="6167" spans="1:6">
      <c r="A6167" t="s">
        <v>320</v>
      </c>
      <c r="B6167">
        <v>1870</v>
      </c>
      <c r="C6167" t="s">
        <v>395</v>
      </c>
      <c r="D6167">
        <v>2021</v>
      </c>
      <c r="E6167" t="s">
        <v>737</v>
      </c>
      <c r="F6167" s="2">
        <v>1661.9635882719999</v>
      </c>
    </row>
    <row r="6168" spans="1:6">
      <c r="A6168" t="s">
        <v>320</v>
      </c>
      <c r="B6168">
        <v>1870</v>
      </c>
      <c r="C6168" t="s">
        <v>395</v>
      </c>
      <c r="D6168">
        <v>2021</v>
      </c>
      <c r="E6168" t="s">
        <v>744</v>
      </c>
      <c r="F6168" s="2">
        <v>0</v>
      </c>
    </row>
    <row r="6169" spans="1:6">
      <c r="A6169" t="s">
        <v>320</v>
      </c>
      <c r="B6169">
        <v>1870</v>
      </c>
      <c r="C6169" t="s">
        <v>395</v>
      </c>
      <c r="D6169">
        <v>2021</v>
      </c>
      <c r="E6169" t="s">
        <v>745</v>
      </c>
      <c r="F6169" s="2">
        <v>15671.3552954678</v>
      </c>
    </row>
    <row r="6170" spans="1:6">
      <c r="A6170" t="s">
        <v>320</v>
      </c>
      <c r="B6170">
        <v>1870</v>
      </c>
      <c r="C6170" t="s">
        <v>395</v>
      </c>
      <c r="D6170">
        <v>2022</v>
      </c>
      <c r="E6170" t="s">
        <v>743</v>
      </c>
      <c r="F6170" s="2">
        <v>0</v>
      </c>
    </row>
    <row r="6171" spans="1:6">
      <c r="A6171" t="s">
        <v>320</v>
      </c>
      <c r="B6171">
        <v>1870</v>
      </c>
      <c r="C6171" t="s">
        <v>395</v>
      </c>
      <c r="D6171">
        <v>2023</v>
      </c>
      <c r="E6171" t="s">
        <v>742</v>
      </c>
      <c r="F6171" s="2">
        <v>6038.9000089700103</v>
      </c>
    </row>
    <row r="6172" spans="1:6">
      <c r="A6172" t="s">
        <v>320</v>
      </c>
      <c r="B6172">
        <v>1870</v>
      </c>
      <c r="C6172" t="s">
        <v>395</v>
      </c>
      <c r="D6172">
        <v>2023</v>
      </c>
      <c r="E6172" t="s">
        <v>739</v>
      </c>
      <c r="F6172" s="2">
        <v>14354.6727415203</v>
      </c>
    </row>
    <row r="6173" spans="1:6">
      <c r="A6173" t="s">
        <v>320</v>
      </c>
      <c r="B6173">
        <v>1870</v>
      </c>
      <c r="C6173" t="s">
        <v>395</v>
      </c>
      <c r="D6173">
        <v>2023</v>
      </c>
      <c r="E6173" t="s">
        <v>741</v>
      </c>
      <c r="F6173" s="2">
        <v>12002.108358006701</v>
      </c>
    </row>
    <row r="6174" spans="1:6">
      <c r="A6174" t="s">
        <v>320</v>
      </c>
      <c r="B6174">
        <v>1870</v>
      </c>
      <c r="C6174" t="s">
        <v>395</v>
      </c>
      <c r="D6174">
        <v>2024</v>
      </c>
      <c r="E6174" t="s">
        <v>736</v>
      </c>
      <c r="F6174" s="2">
        <v>9151.2068357559001</v>
      </c>
    </row>
    <row r="6175" spans="1:6">
      <c r="A6175" t="s">
        <v>320</v>
      </c>
      <c r="B6175">
        <v>1870</v>
      </c>
      <c r="C6175" t="s">
        <v>395</v>
      </c>
      <c r="D6175">
        <v>2024</v>
      </c>
      <c r="E6175" t="s">
        <v>737</v>
      </c>
      <c r="F6175" s="2">
        <v>1544.90205404878</v>
      </c>
    </row>
    <row r="6176" spans="1:6">
      <c r="A6176" t="s">
        <v>320</v>
      </c>
      <c r="B6176">
        <v>1870</v>
      </c>
      <c r="C6176" t="s">
        <v>395</v>
      </c>
      <c r="D6176">
        <v>2024</v>
      </c>
      <c r="E6176" t="s">
        <v>740</v>
      </c>
      <c r="F6176" s="2">
        <v>660.74793039064195</v>
      </c>
    </row>
    <row r="6177" spans="1:6">
      <c r="A6177" t="s">
        <v>320</v>
      </c>
      <c r="B6177">
        <v>1870</v>
      </c>
      <c r="C6177" t="s">
        <v>395</v>
      </c>
      <c r="D6177">
        <v>2024</v>
      </c>
      <c r="E6177" t="s">
        <v>745</v>
      </c>
      <c r="F6177" s="2">
        <v>14894.5343699037</v>
      </c>
    </row>
    <row r="6178" spans="1:6">
      <c r="A6178" t="s">
        <v>320</v>
      </c>
      <c r="B6178">
        <v>1871</v>
      </c>
      <c r="C6178" t="s">
        <v>397</v>
      </c>
      <c r="D6178">
        <v>2009</v>
      </c>
      <c r="E6178" t="s">
        <v>736</v>
      </c>
      <c r="F6178" s="2">
        <v>423.689997899378</v>
      </c>
    </row>
    <row r="6179" spans="1:6">
      <c r="A6179" t="s">
        <v>320</v>
      </c>
      <c r="B6179">
        <v>1871</v>
      </c>
      <c r="C6179" t="s">
        <v>397</v>
      </c>
      <c r="D6179">
        <v>2009</v>
      </c>
      <c r="E6179" t="s">
        <v>737</v>
      </c>
      <c r="F6179" s="2">
        <v>689.42881609145797</v>
      </c>
    </row>
    <row r="6180" spans="1:6">
      <c r="A6180" t="s">
        <v>320</v>
      </c>
      <c r="B6180">
        <v>1871</v>
      </c>
      <c r="C6180" t="s">
        <v>397</v>
      </c>
      <c r="D6180">
        <v>2009</v>
      </c>
      <c r="E6180" t="s">
        <v>744</v>
      </c>
      <c r="F6180" s="2">
        <v>0</v>
      </c>
    </row>
    <row r="6181" spans="1:6">
      <c r="A6181" t="s">
        <v>320</v>
      </c>
      <c r="B6181">
        <v>1871</v>
      </c>
      <c r="C6181" t="s">
        <v>397</v>
      </c>
      <c r="D6181">
        <v>2009</v>
      </c>
      <c r="E6181" t="s">
        <v>745</v>
      </c>
      <c r="F6181" s="2">
        <v>19328.014593702701</v>
      </c>
    </row>
    <row r="6182" spans="1:6">
      <c r="A6182" t="s">
        <v>320</v>
      </c>
      <c r="B6182">
        <v>1871</v>
      </c>
      <c r="C6182" t="s">
        <v>397</v>
      </c>
      <c r="D6182">
        <v>2011</v>
      </c>
      <c r="E6182" t="s">
        <v>742</v>
      </c>
      <c r="F6182" s="2">
        <v>1398.1483428230699</v>
      </c>
    </row>
    <row r="6183" spans="1:6">
      <c r="A6183" t="s">
        <v>320</v>
      </c>
      <c r="B6183">
        <v>1871</v>
      </c>
      <c r="C6183" t="s">
        <v>397</v>
      </c>
      <c r="D6183">
        <v>2011</v>
      </c>
      <c r="E6183" t="s">
        <v>741</v>
      </c>
      <c r="F6183" s="2">
        <v>5709.76936736896</v>
      </c>
    </row>
    <row r="6184" spans="1:6">
      <c r="A6184" t="s">
        <v>320</v>
      </c>
      <c r="B6184">
        <v>1871</v>
      </c>
      <c r="C6184" t="s">
        <v>397</v>
      </c>
      <c r="D6184">
        <v>2013</v>
      </c>
      <c r="E6184" t="s">
        <v>740</v>
      </c>
      <c r="F6184" s="2">
        <v>1560.1997633650101</v>
      </c>
    </row>
    <row r="6185" spans="1:6">
      <c r="A6185" t="s">
        <v>320</v>
      </c>
      <c r="B6185">
        <v>1871</v>
      </c>
      <c r="C6185" t="s">
        <v>397</v>
      </c>
      <c r="D6185">
        <v>2015</v>
      </c>
      <c r="E6185" t="s">
        <v>736</v>
      </c>
      <c r="F6185" s="2">
        <v>337.74467668777402</v>
      </c>
    </row>
    <row r="6186" spans="1:6">
      <c r="A6186" t="s">
        <v>320</v>
      </c>
      <c r="B6186">
        <v>1871</v>
      </c>
      <c r="C6186" t="s">
        <v>397</v>
      </c>
      <c r="D6186">
        <v>2015</v>
      </c>
      <c r="E6186" t="s">
        <v>737</v>
      </c>
      <c r="F6186" s="2">
        <v>782.31605001446701</v>
      </c>
    </row>
    <row r="6187" spans="1:6">
      <c r="A6187" t="s">
        <v>320</v>
      </c>
      <c r="B6187">
        <v>1871</v>
      </c>
      <c r="C6187" t="s">
        <v>397</v>
      </c>
      <c r="D6187">
        <v>2015</v>
      </c>
      <c r="E6187" t="s">
        <v>738</v>
      </c>
      <c r="F6187" s="2">
        <v>0</v>
      </c>
    </row>
    <row r="6188" spans="1:6">
      <c r="A6188" t="s">
        <v>320</v>
      </c>
      <c r="B6188">
        <v>1871</v>
      </c>
      <c r="C6188" t="s">
        <v>397</v>
      </c>
      <c r="D6188">
        <v>2015</v>
      </c>
      <c r="E6188" t="s">
        <v>739</v>
      </c>
      <c r="F6188" s="2">
        <v>11642.9621423178</v>
      </c>
    </row>
    <row r="6189" spans="1:6">
      <c r="A6189" t="s">
        <v>320</v>
      </c>
      <c r="B6189">
        <v>1871</v>
      </c>
      <c r="C6189" t="s">
        <v>397</v>
      </c>
      <c r="D6189">
        <v>2016</v>
      </c>
      <c r="E6189" t="s">
        <v>744</v>
      </c>
      <c r="F6189" s="2">
        <v>0</v>
      </c>
    </row>
    <row r="6190" spans="1:6">
      <c r="A6190" t="s">
        <v>320</v>
      </c>
      <c r="B6190">
        <v>1871</v>
      </c>
      <c r="C6190" t="s">
        <v>397</v>
      </c>
      <c r="D6190">
        <v>2016</v>
      </c>
      <c r="E6190" t="s">
        <v>740</v>
      </c>
      <c r="F6190" s="2">
        <v>726.13638291857103</v>
      </c>
    </row>
    <row r="6191" spans="1:6">
      <c r="A6191" t="s">
        <v>320</v>
      </c>
      <c r="B6191">
        <v>1871</v>
      </c>
      <c r="C6191" t="s">
        <v>397</v>
      </c>
      <c r="D6191">
        <v>2017</v>
      </c>
      <c r="E6191" t="s">
        <v>742</v>
      </c>
      <c r="F6191" s="2">
        <v>1275.0394900292099</v>
      </c>
    </row>
    <row r="6192" spans="1:6">
      <c r="A6192" t="s">
        <v>320</v>
      </c>
      <c r="B6192">
        <v>1871</v>
      </c>
      <c r="C6192" t="s">
        <v>397</v>
      </c>
      <c r="D6192">
        <v>2017</v>
      </c>
      <c r="E6192" t="s">
        <v>743</v>
      </c>
      <c r="F6192" s="2">
        <v>560.02094776239403</v>
      </c>
    </row>
    <row r="6193" spans="1:6">
      <c r="A6193" t="s">
        <v>320</v>
      </c>
      <c r="B6193">
        <v>1871</v>
      </c>
      <c r="C6193" t="s">
        <v>397</v>
      </c>
      <c r="D6193">
        <v>2018</v>
      </c>
      <c r="E6193" t="s">
        <v>738</v>
      </c>
      <c r="F6193" s="2">
        <v>0</v>
      </c>
    </row>
    <row r="6194" spans="1:6">
      <c r="A6194" t="s">
        <v>320</v>
      </c>
      <c r="B6194">
        <v>1871</v>
      </c>
      <c r="C6194" t="s">
        <v>397</v>
      </c>
      <c r="D6194">
        <v>2018</v>
      </c>
      <c r="E6194" t="s">
        <v>739</v>
      </c>
      <c r="F6194" s="2">
        <v>11742.685212025301</v>
      </c>
    </row>
    <row r="6195" spans="1:6">
      <c r="A6195" t="s">
        <v>320</v>
      </c>
      <c r="B6195">
        <v>1871</v>
      </c>
      <c r="C6195" t="s">
        <v>397</v>
      </c>
      <c r="D6195">
        <v>2018</v>
      </c>
      <c r="E6195" t="s">
        <v>741</v>
      </c>
      <c r="F6195" s="2">
        <v>5135.7834524522204</v>
      </c>
    </row>
    <row r="6196" spans="1:6">
      <c r="A6196" t="s">
        <v>320</v>
      </c>
      <c r="B6196">
        <v>1871</v>
      </c>
      <c r="C6196" t="s">
        <v>397</v>
      </c>
      <c r="D6196">
        <v>2019</v>
      </c>
      <c r="E6196" t="s">
        <v>744</v>
      </c>
      <c r="F6196" s="2">
        <v>0</v>
      </c>
    </row>
    <row r="6197" spans="1:6">
      <c r="A6197" t="s">
        <v>320</v>
      </c>
      <c r="B6197">
        <v>1871</v>
      </c>
      <c r="C6197" t="s">
        <v>397</v>
      </c>
      <c r="D6197">
        <v>2019</v>
      </c>
      <c r="E6197" t="s">
        <v>740</v>
      </c>
      <c r="F6197" s="2">
        <v>581.53221217550697</v>
      </c>
    </row>
    <row r="6198" spans="1:6">
      <c r="A6198" t="s">
        <v>320</v>
      </c>
      <c r="B6198">
        <v>1871</v>
      </c>
      <c r="C6198" t="s">
        <v>397</v>
      </c>
      <c r="D6198">
        <v>2019</v>
      </c>
      <c r="E6198" t="s">
        <v>745</v>
      </c>
      <c r="F6198" s="2">
        <v>20243.558410715599</v>
      </c>
    </row>
    <row r="6199" spans="1:6">
      <c r="A6199" t="s">
        <v>320</v>
      </c>
      <c r="B6199">
        <v>1871</v>
      </c>
      <c r="C6199" t="s">
        <v>397</v>
      </c>
      <c r="D6199">
        <v>2020</v>
      </c>
      <c r="E6199" t="s">
        <v>743</v>
      </c>
      <c r="F6199" s="2">
        <v>438.72438552644502</v>
      </c>
    </row>
    <row r="6200" spans="1:6">
      <c r="A6200" t="s">
        <v>320</v>
      </c>
      <c r="B6200">
        <v>1871</v>
      </c>
      <c r="C6200" t="s">
        <v>397</v>
      </c>
      <c r="D6200">
        <v>2021</v>
      </c>
      <c r="E6200" t="s">
        <v>738</v>
      </c>
      <c r="F6200" s="2">
        <v>0</v>
      </c>
    </row>
    <row r="6201" spans="1:6">
      <c r="A6201" t="s">
        <v>320</v>
      </c>
      <c r="B6201">
        <v>1871</v>
      </c>
      <c r="C6201" t="s">
        <v>397</v>
      </c>
      <c r="D6201">
        <v>2021</v>
      </c>
      <c r="E6201" t="s">
        <v>739</v>
      </c>
      <c r="F6201" s="2">
        <v>11461.117209719099</v>
      </c>
    </row>
    <row r="6202" spans="1:6">
      <c r="A6202" t="s">
        <v>320</v>
      </c>
      <c r="B6202">
        <v>1871</v>
      </c>
      <c r="C6202" t="s">
        <v>397</v>
      </c>
      <c r="D6202">
        <v>2021</v>
      </c>
      <c r="E6202" t="s">
        <v>741</v>
      </c>
      <c r="F6202" s="2">
        <v>4949.3914732530602</v>
      </c>
    </row>
    <row r="6203" spans="1:6">
      <c r="A6203" t="s">
        <v>320</v>
      </c>
      <c r="B6203">
        <v>1871</v>
      </c>
      <c r="C6203" t="s">
        <v>397</v>
      </c>
      <c r="D6203">
        <v>2022</v>
      </c>
      <c r="E6203" t="s">
        <v>736</v>
      </c>
      <c r="F6203" s="2">
        <v>272.024781922118</v>
      </c>
    </row>
    <row r="6204" spans="1:6">
      <c r="A6204" t="s">
        <v>320</v>
      </c>
      <c r="B6204">
        <v>1871</v>
      </c>
      <c r="C6204" t="s">
        <v>397</v>
      </c>
      <c r="D6204">
        <v>2022</v>
      </c>
      <c r="E6204" t="s">
        <v>737</v>
      </c>
      <c r="F6204" s="2">
        <v>621.04467445726902</v>
      </c>
    </row>
    <row r="6205" spans="1:6">
      <c r="A6205" t="s">
        <v>320</v>
      </c>
      <c r="B6205">
        <v>1871</v>
      </c>
      <c r="C6205" t="s">
        <v>397</v>
      </c>
      <c r="D6205">
        <v>2022</v>
      </c>
      <c r="E6205" t="s">
        <v>744</v>
      </c>
      <c r="F6205" s="2">
        <v>0</v>
      </c>
    </row>
    <row r="6206" spans="1:6">
      <c r="A6206" t="s">
        <v>320</v>
      </c>
      <c r="B6206">
        <v>1871</v>
      </c>
      <c r="C6206" t="s">
        <v>397</v>
      </c>
      <c r="D6206">
        <v>2022</v>
      </c>
      <c r="E6206" t="s">
        <v>740</v>
      </c>
      <c r="F6206" s="2">
        <v>421.61396711030102</v>
      </c>
    </row>
    <row r="6207" spans="1:6">
      <c r="A6207" t="s">
        <v>320</v>
      </c>
      <c r="B6207">
        <v>1871</v>
      </c>
      <c r="C6207" t="s">
        <v>397</v>
      </c>
      <c r="D6207">
        <v>2022</v>
      </c>
      <c r="E6207" t="s">
        <v>745</v>
      </c>
      <c r="F6207" s="2">
        <v>22533.841763763699</v>
      </c>
    </row>
    <row r="6208" spans="1:6">
      <c r="A6208" t="s">
        <v>320</v>
      </c>
      <c r="B6208">
        <v>1871</v>
      </c>
      <c r="C6208" t="s">
        <v>397</v>
      </c>
      <c r="D6208">
        <v>2023</v>
      </c>
      <c r="E6208" t="s">
        <v>743</v>
      </c>
      <c r="F6208" s="2">
        <v>499.29681929242901</v>
      </c>
    </row>
    <row r="6209" spans="1:6">
      <c r="A6209" t="s">
        <v>320</v>
      </c>
      <c r="B6209">
        <v>1871</v>
      </c>
      <c r="C6209" t="s">
        <v>397</v>
      </c>
      <c r="D6209">
        <v>2024</v>
      </c>
      <c r="E6209" t="s">
        <v>742</v>
      </c>
      <c r="F6209" s="2">
        <v>1515.0178968006501</v>
      </c>
    </row>
    <row r="6210" spans="1:6">
      <c r="A6210" t="s">
        <v>320</v>
      </c>
      <c r="B6210">
        <v>1871</v>
      </c>
      <c r="C6210" t="s">
        <v>397</v>
      </c>
      <c r="D6210">
        <v>2024</v>
      </c>
      <c r="E6210" t="s">
        <v>739</v>
      </c>
      <c r="F6210" s="2">
        <v>10402.081693518099</v>
      </c>
    </row>
    <row r="6211" spans="1:6">
      <c r="A6211" t="s">
        <v>320</v>
      </c>
      <c r="B6211">
        <v>1871</v>
      </c>
      <c r="C6211" t="s">
        <v>397</v>
      </c>
      <c r="D6211">
        <v>2024</v>
      </c>
      <c r="E6211" t="s">
        <v>741</v>
      </c>
      <c r="F6211" s="2">
        <v>4820.9586692149196</v>
      </c>
    </row>
    <row r="6212" spans="1:6">
      <c r="A6212" t="s">
        <v>320</v>
      </c>
      <c r="B6212">
        <v>1874</v>
      </c>
      <c r="C6212" t="s">
        <v>399</v>
      </c>
      <c r="D6212">
        <v>2009</v>
      </c>
      <c r="E6212" t="s">
        <v>738</v>
      </c>
      <c r="F6212" s="2">
        <v>0</v>
      </c>
    </row>
    <row r="6213" spans="1:6">
      <c r="A6213" t="s">
        <v>320</v>
      </c>
      <c r="B6213">
        <v>1874</v>
      </c>
      <c r="C6213" t="s">
        <v>399</v>
      </c>
      <c r="D6213">
        <v>2009</v>
      </c>
      <c r="E6213" t="s">
        <v>741</v>
      </c>
      <c r="F6213" s="2">
        <v>1065.1938483204699</v>
      </c>
    </row>
    <row r="6214" spans="1:6">
      <c r="A6214" t="s">
        <v>320</v>
      </c>
      <c r="B6214">
        <v>1874</v>
      </c>
      <c r="C6214" t="s">
        <v>399</v>
      </c>
      <c r="D6214">
        <v>2011</v>
      </c>
      <c r="E6214" t="s">
        <v>743</v>
      </c>
      <c r="F6214" s="2">
        <v>0</v>
      </c>
    </row>
    <row r="6215" spans="1:6">
      <c r="A6215" t="s">
        <v>320</v>
      </c>
      <c r="B6215">
        <v>1874</v>
      </c>
      <c r="C6215" t="s">
        <v>399</v>
      </c>
      <c r="D6215">
        <v>2011</v>
      </c>
      <c r="E6215" t="s">
        <v>745</v>
      </c>
      <c r="F6215" s="2">
        <v>14811.567389505301</v>
      </c>
    </row>
    <row r="6216" spans="1:6">
      <c r="A6216" t="s">
        <v>320</v>
      </c>
      <c r="B6216">
        <v>1874</v>
      </c>
      <c r="C6216" t="s">
        <v>399</v>
      </c>
      <c r="D6216">
        <v>2013</v>
      </c>
      <c r="E6216" t="s">
        <v>736</v>
      </c>
      <c r="F6216" s="2">
        <v>31.552591923661499</v>
      </c>
    </row>
    <row r="6217" spans="1:6">
      <c r="A6217" t="s">
        <v>320</v>
      </c>
      <c r="B6217">
        <v>1874</v>
      </c>
      <c r="C6217" t="s">
        <v>399</v>
      </c>
      <c r="D6217">
        <v>2013</v>
      </c>
      <c r="E6217" t="s">
        <v>737</v>
      </c>
      <c r="F6217" s="2">
        <v>368.78126564937998</v>
      </c>
    </row>
    <row r="6218" spans="1:6">
      <c r="A6218" t="s">
        <v>320</v>
      </c>
      <c r="B6218">
        <v>1874</v>
      </c>
      <c r="C6218" t="s">
        <v>399</v>
      </c>
      <c r="D6218">
        <v>2013</v>
      </c>
      <c r="E6218" t="s">
        <v>744</v>
      </c>
      <c r="F6218" s="2">
        <v>0</v>
      </c>
    </row>
    <row r="6219" spans="1:6">
      <c r="A6219" t="s">
        <v>320</v>
      </c>
      <c r="B6219">
        <v>1874</v>
      </c>
      <c r="C6219" t="s">
        <v>399</v>
      </c>
      <c r="D6219">
        <v>2013</v>
      </c>
      <c r="E6219" t="s">
        <v>739</v>
      </c>
      <c r="F6219" s="2">
        <v>0</v>
      </c>
    </row>
    <row r="6220" spans="1:6">
      <c r="A6220" t="s">
        <v>320</v>
      </c>
      <c r="B6220">
        <v>1874</v>
      </c>
      <c r="C6220" t="s">
        <v>399</v>
      </c>
      <c r="D6220">
        <v>2015</v>
      </c>
      <c r="E6220" t="s">
        <v>742</v>
      </c>
      <c r="F6220" s="2">
        <v>186.968138556285</v>
      </c>
    </row>
    <row r="6221" spans="1:6">
      <c r="A6221" t="s">
        <v>320</v>
      </c>
      <c r="B6221">
        <v>1874</v>
      </c>
      <c r="C6221" t="s">
        <v>399</v>
      </c>
      <c r="D6221">
        <v>2015</v>
      </c>
      <c r="E6221" t="s">
        <v>741</v>
      </c>
      <c r="F6221" s="2">
        <v>1096.21838411463</v>
      </c>
    </row>
    <row r="6222" spans="1:6">
      <c r="A6222" t="s">
        <v>320</v>
      </c>
      <c r="B6222">
        <v>1874</v>
      </c>
      <c r="C6222" t="s">
        <v>399</v>
      </c>
      <c r="D6222">
        <v>2016</v>
      </c>
      <c r="E6222" t="s">
        <v>736</v>
      </c>
      <c r="F6222" s="2">
        <v>34.520794704068699</v>
      </c>
    </row>
    <row r="6223" spans="1:6">
      <c r="A6223" t="s">
        <v>320</v>
      </c>
      <c r="B6223">
        <v>1874</v>
      </c>
      <c r="C6223" t="s">
        <v>399</v>
      </c>
      <c r="D6223">
        <v>2016</v>
      </c>
      <c r="E6223" t="s">
        <v>737</v>
      </c>
      <c r="F6223" s="2">
        <v>261.73695669327998</v>
      </c>
    </row>
    <row r="6224" spans="1:6">
      <c r="A6224" t="s">
        <v>320</v>
      </c>
      <c r="B6224">
        <v>1874</v>
      </c>
      <c r="C6224" t="s">
        <v>399</v>
      </c>
      <c r="D6224">
        <v>2016</v>
      </c>
      <c r="E6224" t="s">
        <v>739</v>
      </c>
      <c r="F6224" s="2">
        <v>0</v>
      </c>
    </row>
    <row r="6225" spans="1:6">
      <c r="A6225" t="s">
        <v>320</v>
      </c>
      <c r="B6225">
        <v>1874</v>
      </c>
      <c r="C6225" t="s">
        <v>399</v>
      </c>
      <c r="D6225">
        <v>2017</v>
      </c>
      <c r="E6225" t="s">
        <v>740</v>
      </c>
      <c r="F6225" s="2">
        <v>108.730350414669</v>
      </c>
    </row>
    <row r="6226" spans="1:6">
      <c r="A6226" t="s">
        <v>320</v>
      </c>
      <c r="B6226">
        <v>1874</v>
      </c>
      <c r="C6226" t="s">
        <v>399</v>
      </c>
      <c r="D6226">
        <v>2017</v>
      </c>
      <c r="E6226" t="s">
        <v>745</v>
      </c>
      <c r="F6226" s="2">
        <v>15443.741806051399</v>
      </c>
    </row>
    <row r="6227" spans="1:6">
      <c r="A6227" t="s">
        <v>320</v>
      </c>
      <c r="B6227">
        <v>1874</v>
      </c>
      <c r="C6227" t="s">
        <v>399</v>
      </c>
      <c r="D6227">
        <v>2018</v>
      </c>
      <c r="E6227" t="s">
        <v>742</v>
      </c>
      <c r="F6227" s="2">
        <v>141.713079426847</v>
      </c>
    </row>
    <row r="6228" spans="1:6">
      <c r="A6228" t="s">
        <v>320</v>
      </c>
      <c r="B6228">
        <v>1874</v>
      </c>
      <c r="C6228" t="s">
        <v>399</v>
      </c>
      <c r="D6228">
        <v>2019</v>
      </c>
      <c r="E6228" t="s">
        <v>736</v>
      </c>
      <c r="F6228" s="2">
        <v>31.100890735332101</v>
      </c>
    </row>
    <row r="6229" spans="1:6">
      <c r="A6229" t="s">
        <v>320</v>
      </c>
      <c r="B6229">
        <v>1874</v>
      </c>
      <c r="C6229" t="s">
        <v>399</v>
      </c>
      <c r="D6229">
        <v>2019</v>
      </c>
      <c r="E6229" t="s">
        <v>737</v>
      </c>
      <c r="F6229" s="2">
        <v>180.05714408728301</v>
      </c>
    </row>
    <row r="6230" spans="1:6">
      <c r="A6230" t="s">
        <v>320</v>
      </c>
      <c r="B6230">
        <v>1874</v>
      </c>
      <c r="C6230" t="s">
        <v>399</v>
      </c>
      <c r="D6230">
        <v>2019</v>
      </c>
      <c r="E6230" t="s">
        <v>738</v>
      </c>
      <c r="F6230" s="2">
        <v>0</v>
      </c>
    </row>
    <row r="6231" spans="1:6">
      <c r="A6231" t="s">
        <v>320</v>
      </c>
      <c r="B6231">
        <v>1874</v>
      </c>
      <c r="C6231" t="s">
        <v>399</v>
      </c>
      <c r="D6231">
        <v>2020</v>
      </c>
      <c r="E6231" t="s">
        <v>744</v>
      </c>
      <c r="F6231" s="2">
        <v>0</v>
      </c>
    </row>
    <row r="6232" spans="1:6">
      <c r="A6232" t="s">
        <v>320</v>
      </c>
      <c r="B6232">
        <v>1874</v>
      </c>
      <c r="C6232" t="s">
        <v>399</v>
      </c>
      <c r="D6232">
        <v>2020</v>
      </c>
      <c r="E6232" t="s">
        <v>740</v>
      </c>
      <c r="F6232" s="2">
        <v>69.853472183014603</v>
      </c>
    </row>
    <row r="6233" spans="1:6">
      <c r="A6233" t="s">
        <v>320</v>
      </c>
      <c r="B6233">
        <v>1874</v>
      </c>
      <c r="C6233" t="s">
        <v>399</v>
      </c>
      <c r="D6233">
        <v>2021</v>
      </c>
      <c r="E6233" t="s">
        <v>742</v>
      </c>
      <c r="F6233" s="2">
        <v>40.227451801668899</v>
      </c>
    </row>
    <row r="6234" spans="1:6">
      <c r="A6234" t="s">
        <v>320</v>
      </c>
      <c r="B6234">
        <v>1874</v>
      </c>
      <c r="C6234" t="s">
        <v>399</v>
      </c>
      <c r="D6234">
        <v>2021</v>
      </c>
      <c r="E6234" t="s">
        <v>743</v>
      </c>
      <c r="F6234" s="2">
        <v>0</v>
      </c>
    </row>
    <row r="6235" spans="1:6">
      <c r="A6235" t="s">
        <v>320</v>
      </c>
      <c r="B6235">
        <v>1874</v>
      </c>
      <c r="C6235" t="s">
        <v>399</v>
      </c>
      <c r="D6235">
        <v>2022</v>
      </c>
      <c r="E6235" t="s">
        <v>738</v>
      </c>
      <c r="F6235" s="2">
        <v>0</v>
      </c>
    </row>
    <row r="6236" spans="1:6">
      <c r="A6236" t="s">
        <v>320</v>
      </c>
      <c r="B6236">
        <v>1874</v>
      </c>
      <c r="C6236" t="s">
        <v>399</v>
      </c>
      <c r="D6236">
        <v>2022</v>
      </c>
      <c r="E6236" t="s">
        <v>741</v>
      </c>
      <c r="F6236" s="2">
        <v>1048.0028015514799</v>
      </c>
    </row>
    <row r="6237" spans="1:6">
      <c r="A6237" t="s">
        <v>320</v>
      </c>
      <c r="B6237">
        <v>1874</v>
      </c>
      <c r="C6237" t="s">
        <v>399</v>
      </c>
      <c r="D6237">
        <v>2023</v>
      </c>
      <c r="E6237" t="s">
        <v>744</v>
      </c>
      <c r="F6237" s="2">
        <v>0</v>
      </c>
    </row>
    <row r="6238" spans="1:6">
      <c r="A6238" t="s">
        <v>320</v>
      </c>
      <c r="B6238">
        <v>1874</v>
      </c>
      <c r="C6238" t="s">
        <v>399</v>
      </c>
      <c r="D6238">
        <v>2023</v>
      </c>
      <c r="E6238" t="s">
        <v>739</v>
      </c>
      <c r="F6238" s="2">
        <v>0</v>
      </c>
    </row>
    <row r="6239" spans="1:6">
      <c r="A6239" t="s">
        <v>320</v>
      </c>
      <c r="B6239">
        <v>1874</v>
      </c>
      <c r="C6239" t="s">
        <v>399</v>
      </c>
      <c r="D6239">
        <v>2023</v>
      </c>
      <c r="E6239" t="s">
        <v>740</v>
      </c>
      <c r="F6239" s="2">
        <v>71.644051954774696</v>
      </c>
    </row>
    <row r="6240" spans="1:6">
      <c r="A6240" t="s">
        <v>320</v>
      </c>
      <c r="B6240">
        <v>1874</v>
      </c>
      <c r="C6240" t="s">
        <v>399</v>
      </c>
      <c r="D6240">
        <v>2024</v>
      </c>
      <c r="E6240" t="s">
        <v>743</v>
      </c>
      <c r="F6240" s="2">
        <v>0</v>
      </c>
    </row>
    <row r="6241" spans="1:6">
      <c r="A6241" t="s">
        <v>320</v>
      </c>
      <c r="B6241">
        <v>1874</v>
      </c>
      <c r="C6241" t="s">
        <v>399</v>
      </c>
      <c r="D6241">
        <v>2024</v>
      </c>
      <c r="E6241" t="s">
        <v>745</v>
      </c>
      <c r="F6241" s="2">
        <v>12925.0743837564</v>
      </c>
    </row>
    <row r="6242" spans="1:6">
      <c r="A6242" t="s">
        <v>320</v>
      </c>
      <c r="B6242">
        <v>1875</v>
      </c>
      <c r="C6242" t="s">
        <v>401</v>
      </c>
      <c r="D6242">
        <v>2009</v>
      </c>
      <c r="E6242" t="s">
        <v>744</v>
      </c>
      <c r="F6242" s="2">
        <v>0</v>
      </c>
    </row>
    <row r="6243" spans="1:6">
      <c r="A6243" t="s">
        <v>320</v>
      </c>
      <c r="B6243">
        <v>1875</v>
      </c>
      <c r="C6243" t="s">
        <v>401</v>
      </c>
      <c r="D6243">
        <v>2009</v>
      </c>
      <c r="E6243" t="s">
        <v>739</v>
      </c>
      <c r="F6243" s="2">
        <v>4030.53536438634</v>
      </c>
    </row>
    <row r="6244" spans="1:6">
      <c r="A6244" t="s">
        <v>320</v>
      </c>
      <c r="B6244">
        <v>1875</v>
      </c>
      <c r="C6244" t="s">
        <v>401</v>
      </c>
      <c r="D6244">
        <v>2009</v>
      </c>
      <c r="E6244" t="s">
        <v>740</v>
      </c>
      <c r="F6244" s="2">
        <v>643.56712790892402</v>
      </c>
    </row>
    <row r="6245" spans="1:6">
      <c r="A6245" t="s">
        <v>320</v>
      </c>
      <c r="B6245">
        <v>1875</v>
      </c>
      <c r="C6245" t="s">
        <v>401</v>
      </c>
      <c r="D6245">
        <v>2011</v>
      </c>
      <c r="E6245" t="s">
        <v>738</v>
      </c>
      <c r="F6245" s="2">
        <v>0</v>
      </c>
    </row>
    <row r="6246" spans="1:6">
      <c r="A6246" t="s">
        <v>320</v>
      </c>
      <c r="B6246">
        <v>1875</v>
      </c>
      <c r="C6246" t="s">
        <v>401</v>
      </c>
      <c r="D6246">
        <v>2011</v>
      </c>
      <c r="E6246" t="s">
        <v>741</v>
      </c>
      <c r="F6246" s="2">
        <v>11675.9840935671</v>
      </c>
    </row>
    <row r="6247" spans="1:6">
      <c r="A6247" t="s">
        <v>320</v>
      </c>
      <c r="B6247">
        <v>1875</v>
      </c>
      <c r="C6247" t="s">
        <v>401</v>
      </c>
      <c r="D6247">
        <v>2013</v>
      </c>
      <c r="E6247" t="s">
        <v>743</v>
      </c>
      <c r="F6247" s="2">
        <v>0</v>
      </c>
    </row>
    <row r="6248" spans="1:6">
      <c r="A6248" t="s">
        <v>320</v>
      </c>
      <c r="B6248">
        <v>1875</v>
      </c>
      <c r="C6248" t="s">
        <v>401</v>
      </c>
      <c r="D6248">
        <v>2013</v>
      </c>
      <c r="E6248" t="s">
        <v>745</v>
      </c>
      <c r="F6248" s="2">
        <v>20889.6180213478</v>
      </c>
    </row>
    <row r="6249" spans="1:6">
      <c r="A6249" t="s">
        <v>320</v>
      </c>
      <c r="B6249">
        <v>1875</v>
      </c>
      <c r="C6249" t="s">
        <v>401</v>
      </c>
      <c r="D6249">
        <v>2015</v>
      </c>
      <c r="E6249" t="s">
        <v>736</v>
      </c>
      <c r="F6249" s="2">
        <v>1358.5757463933701</v>
      </c>
    </row>
    <row r="6250" spans="1:6">
      <c r="A6250" t="s">
        <v>320</v>
      </c>
      <c r="B6250">
        <v>1875</v>
      </c>
      <c r="C6250" t="s">
        <v>401</v>
      </c>
      <c r="D6250">
        <v>2015</v>
      </c>
      <c r="E6250" t="s">
        <v>737</v>
      </c>
      <c r="F6250" s="2">
        <v>743.167616896852</v>
      </c>
    </row>
    <row r="6251" spans="1:6">
      <c r="A6251" t="s">
        <v>320</v>
      </c>
      <c r="B6251">
        <v>1875</v>
      </c>
      <c r="C6251" t="s">
        <v>401</v>
      </c>
      <c r="D6251">
        <v>2015</v>
      </c>
      <c r="E6251" t="s">
        <v>744</v>
      </c>
      <c r="F6251" s="2">
        <v>92.600192896999999</v>
      </c>
    </row>
    <row r="6252" spans="1:6">
      <c r="A6252" t="s">
        <v>320</v>
      </c>
      <c r="B6252">
        <v>1875</v>
      </c>
      <c r="C6252" t="s">
        <v>401</v>
      </c>
      <c r="D6252">
        <v>2015</v>
      </c>
      <c r="E6252" t="s">
        <v>739</v>
      </c>
      <c r="F6252" s="2">
        <v>3440.9424710947201</v>
      </c>
    </row>
    <row r="6253" spans="1:6">
      <c r="A6253" t="s">
        <v>320</v>
      </c>
      <c r="B6253">
        <v>1875</v>
      </c>
      <c r="C6253" t="s">
        <v>401</v>
      </c>
      <c r="D6253">
        <v>2016</v>
      </c>
      <c r="E6253" t="s">
        <v>743</v>
      </c>
      <c r="F6253" s="2">
        <v>0</v>
      </c>
    </row>
    <row r="6254" spans="1:6">
      <c r="A6254" t="s">
        <v>320</v>
      </c>
      <c r="B6254">
        <v>1875</v>
      </c>
      <c r="C6254" t="s">
        <v>401</v>
      </c>
      <c r="D6254">
        <v>2016</v>
      </c>
      <c r="E6254" t="s">
        <v>745</v>
      </c>
      <c r="F6254" s="2">
        <v>20889.6180213478</v>
      </c>
    </row>
    <row r="6255" spans="1:6">
      <c r="A6255" t="s">
        <v>320</v>
      </c>
      <c r="B6255">
        <v>1875</v>
      </c>
      <c r="C6255" t="s">
        <v>401</v>
      </c>
      <c r="D6255">
        <v>2017</v>
      </c>
      <c r="E6255" t="s">
        <v>742</v>
      </c>
      <c r="F6255" s="2">
        <v>2485.94560834821</v>
      </c>
    </row>
    <row r="6256" spans="1:6">
      <c r="A6256" t="s">
        <v>320</v>
      </c>
      <c r="B6256">
        <v>1875</v>
      </c>
      <c r="C6256" t="s">
        <v>401</v>
      </c>
      <c r="D6256">
        <v>2018</v>
      </c>
      <c r="E6256" t="s">
        <v>736</v>
      </c>
      <c r="F6256" s="2">
        <v>1052.5899767352701</v>
      </c>
    </row>
    <row r="6257" spans="1:6">
      <c r="A6257" t="s">
        <v>320</v>
      </c>
      <c r="B6257">
        <v>1875</v>
      </c>
      <c r="C6257" t="s">
        <v>401</v>
      </c>
      <c r="D6257">
        <v>2018</v>
      </c>
      <c r="E6257" t="s">
        <v>737</v>
      </c>
      <c r="F6257" s="2">
        <v>621.20057154289702</v>
      </c>
    </row>
    <row r="6258" spans="1:6">
      <c r="A6258" t="s">
        <v>320</v>
      </c>
      <c r="B6258">
        <v>1875</v>
      </c>
      <c r="C6258" t="s">
        <v>401</v>
      </c>
      <c r="D6258">
        <v>2018</v>
      </c>
      <c r="E6258" t="s">
        <v>739</v>
      </c>
      <c r="F6258" s="2">
        <v>3874.6348230353601</v>
      </c>
    </row>
    <row r="6259" spans="1:6">
      <c r="A6259" t="s">
        <v>320</v>
      </c>
      <c r="B6259">
        <v>1875</v>
      </c>
      <c r="C6259" t="s">
        <v>401</v>
      </c>
      <c r="D6259">
        <v>2019</v>
      </c>
      <c r="E6259" t="s">
        <v>740</v>
      </c>
      <c r="F6259" s="2">
        <v>408.795893404428</v>
      </c>
    </row>
    <row r="6260" spans="1:6">
      <c r="A6260" t="s">
        <v>320</v>
      </c>
      <c r="B6260">
        <v>1875</v>
      </c>
      <c r="C6260" t="s">
        <v>401</v>
      </c>
      <c r="D6260">
        <v>2019</v>
      </c>
      <c r="E6260" t="s">
        <v>745</v>
      </c>
      <c r="F6260" s="2">
        <v>20996.985151320299</v>
      </c>
    </row>
    <row r="6261" spans="1:6">
      <c r="A6261" t="s">
        <v>320</v>
      </c>
      <c r="B6261">
        <v>1875</v>
      </c>
      <c r="C6261" t="s">
        <v>401</v>
      </c>
      <c r="D6261">
        <v>2020</v>
      </c>
      <c r="E6261" t="s">
        <v>742</v>
      </c>
      <c r="F6261" s="2">
        <v>1135.07288732706</v>
      </c>
    </row>
    <row r="6262" spans="1:6">
      <c r="A6262" t="s">
        <v>320</v>
      </c>
      <c r="B6262">
        <v>1875</v>
      </c>
      <c r="C6262" t="s">
        <v>401</v>
      </c>
      <c r="D6262">
        <v>2021</v>
      </c>
      <c r="E6262" t="s">
        <v>736</v>
      </c>
      <c r="F6262" s="2">
        <v>1392.1539590539001</v>
      </c>
    </row>
    <row r="6263" spans="1:6">
      <c r="A6263" t="s">
        <v>320</v>
      </c>
      <c r="B6263">
        <v>1875</v>
      </c>
      <c r="C6263" t="s">
        <v>401</v>
      </c>
      <c r="D6263">
        <v>2021</v>
      </c>
      <c r="E6263" t="s">
        <v>737</v>
      </c>
      <c r="F6263" s="2">
        <v>588.18191999222495</v>
      </c>
    </row>
    <row r="6264" spans="1:6">
      <c r="A6264" t="s">
        <v>320</v>
      </c>
      <c r="B6264">
        <v>1875</v>
      </c>
      <c r="C6264" t="s">
        <v>401</v>
      </c>
      <c r="D6264">
        <v>2021</v>
      </c>
      <c r="E6264" t="s">
        <v>738</v>
      </c>
      <c r="F6264" s="2">
        <v>0</v>
      </c>
    </row>
    <row r="6265" spans="1:6">
      <c r="A6265" t="s">
        <v>320</v>
      </c>
      <c r="B6265">
        <v>1875</v>
      </c>
      <c r="C6265" t="s">
        <v>401</v>
      </c>
      <c r="D6265">
        <v>2021</v>
      </c>
      <c r="E6265" t="s">
        <v>741</v>
      </c>
      <c r="F6265" s="2">
        <v>11664.9545880447</v>
      </c>
    </row>
    <row r="6266" spans="1:6">
      <c r="A6266" t="s">
        <v>320</v>
      </c>
      <c r="B6266">
        <v>1875</v>
      </c>
      <c r="C6266" t="s">
        <v>401</v>
      </c>
      <c r="D6266">
        <v>2022</v>
      </c>
      <c r="E6266" t="s">
        <v>744</v>
      </c>
      <c r="F6266" s="2">
        <v>0</v>
      </c>
    </row>
    <row r="6267" spans="1:6">
      <c r="A6267" t="s">
        <v>320</v>
      </c>
      <c r="B6267">
        <v>1875</v>
      </c>
      <c r="C6267" t="s">
        <v>401</v>
      </c>
      <c r="D6267">
        <v>2022</v>
      </c>
      <c r="E6267" t="s">
        <v>740</v>
      </c>
      <c r="F6267" s="2">
        <v>402.10972787522002</v>
      </c>
    </row>
    <row r="6268" spans="1:6">
      <c r="A6268" t="s">
        <v>320</v>
      </c>
      <c r="B6268">
        <v>1875</v>
      </c>
      <c r="C6268" t="s">
        <v>401</v>
      </c>
      <c r="D6268">
        <v>2023</v>
      </c>
      <c r="E6268" t="s">
        <v>742</v>
      </c>
      <c r="F6268" s="2">
        <v>898.95701231616999</v>
      </c>
    </row>
    <row r="6269" spans="1:6">
      <c r="A6269" t="s">
        <v>320</v>
      </c>
      <c r="B6269">
        <v>1875</v>
      </c>
      <c r="C6269" t="s">
        <v>401</v>
      </c>
      <c r="D6269">
        <v>2023</v>
      </c>
      <c r="E6269" t="s">
        <v>743</v>
      </c>
      <c r="F6269" s="2">
        <v>0</v>
      </c>
    </row>
    <row r="6270" spans="1:6">
      <c r="A6270" t="s">
        <v>320</v>
      </c>
      <c r="B6270">
        <v>1875</v>
      </c>
      <c r="C6270" t="s">
        <v>401</v>
      </c>
      <c r="D6270">
        <v>2024</v>
      </c>
      <c r="E6270" t="s">
        <v>741</v>
      </c>
      <c r="F6270" s="2">
        <v>11435.3244649687</v>
      </c>
    </row>
    <row r="6271" spans="1:6">
      <c r="A6271" t="s">
        <v>403</v>
      </c>
      <c r="B6271">
        <v>301</v>
      </c>
      <c r="C6271" t="s">
        <v>403</v>
      </c>
      <c r="D6271">
        <v>2009</v>
      </c>
      <c r="E6271" t="s">
        <v>743</v>
      </c>
      <c r="F6271" s="2">
        <v>0.17152650284160001</v>
      </c>
    </row>
    <row r="6272" spans="1:6">
      <c r="A6272" t="s">
        <v>403</v>
      </c>
      <c r="B6272">
        <v>301</v>
      </c>
      <c r="C6272" t="s">
        <v>403</v>
      </c>
      <c r="D6272">
        <v>2011</v>
      </c>
      <c r="E6272" t="s">
        <v>736</v>
      </c>
      <c r="F6272" s="2">
        <v>73373.508018830107</v>
      </c>
    </row>
    <row r="6273" spans="1:6">
      <c r="A6273" t="s">
        <v>403</v>
      </c>
      <c r="B6273">
        <v>301</v>
      </c>
      <c r="C6273" t="s">
        <v>403</v>
      </c>
      <c r="D6273">
        <v>2011</v>
      </c>
      <c r="E6273" t="s">
        <v>737</v>
      </c>
      <c r="F6273" s="2">
        <v>81056.181136648695</v>
      </c>
    </row>
    <row r="6274" spans="1:6">
      <c r="A6274" t="s">
        <v>403</v>
      </c>
      <c r="B6274">
        <v>301</v>
      </c>
      <c r="C6274" t="s">
        <v>403</v>
      </c>
      <c r="D6274">
        <v>2011</v>
      </c>
      <c r="E6274" t="s">
        <v>744</v>
      </c>
      <c r="F6274" s="2">
        <v>11001.7698530281</v>
      </c>
    </row>
    <row r="6275" spans="1:6">
      <c r="A6275" t="s">
        <v>403</v>
      </c>
      <c r="B6275">
        <v>301</v>
      </c>
      <c r="C6275" t="s">
        <v>403</v>
      </c>
      <c r="D6275">
        <v>2011</v>
      </c>
      <c r="E6275" t="s">
        <v>740</v>
      </c>
      <c r="F6275" s="2">
        <v>152762.03756369601</v>
      </c>
    </row>
    <row r="6276" spans="1:6">
      <c r="A6276" t="s">
        <v>403</v>
      </c>
      <c r="B6276">
        <v>301</v>
      </c>
      <c r="C6276" t="s">
        <v>403</v>
      </c>
      <c r="D6276">
        <v>2011</v>
      </c>
      <c r="E6276" t="s">
        <v>745</v>
      </c>
      <c r="F6276" s="2">
        <v>35963.789896708098</v>
      </c>
    </row>
    <row r="6277" spans="1:6">
      <c r="A6277" t="s">
        <v>403</v>
      </c>
      <c r="B6277">
        <v>301</v>
      </c>
      <c r="C6277" t="s">
        <v>403</v>
      </c>
      <c r="D6277">
        <v>2013</v>
      </c>
      <c r="E6277" t="s">
        <v>742</v>
      </c>
      <c r="F6277" s="2">
        <v>162189.54123171</v>
      </c>
    </row>
    <row r="6278" spans="1:6">
      <c r="A6278" t="s">
        <v>403</v>
      </c>
      <c r="B6278">
        <v>301</v>
      </c>
      <c r="C6278" t="s">
        <v>403</v>
      </c>
      <c r="D6278">
        <v>2013</v>
      </c>
      <c r="E6278" t="s">
        <v>738</v>
      </c>
      <c r="F6278" s="2">
        <v>267998.16729550099</v>
      </c>
    </row>
    <row r="6279" spans="1:6">
      <c r="A6279" t="s">
        <v>403</v>
      </c>
      <c r="B6279">
        <v>301</v>
      </c>
      <c r="C6279" t="s">
        <v>403</v>
      </c>
      <c r="D6279">
        <v>2013</v>
      </c>
      <c r="E6279" t="s">
        <v>739</v>
      </c>
      <c r="F6279" s="2">
        <v>0</v>
      </c>
    </row>
    <row r="6280" spans="1:6">
      <c r="A6280" t="s">
        <v>403</v>
      </c>
      <c r="B6280">
        <v>301</v>
      </c>
      <c r="C6280" t="s">
        <v>403</v>
      </c>
      <c r="D6280">
        <v>2013</v>
      </c>
      <c r="E6280" t="s">
        <v>741</v>
      </c>
      <c r="F6280" s="2">
        <v>569517.41807114298</v>
      </c>
    </row>
    <row r="6281" spans="1:6">
      <c r="A6281" t="s">
        <v>403</v>
      </c>
      <c r="B6281">
        <v>301</v>
      </c>
      <c r="C6281" t="s">
        <v>403</v>
      </c>
      <c r="D6281">
        <v>2015</v>
      </c>
      <c r="E6281" t="s">
        <v>743</v>
      </c>
      <c r="F6281" s="2">
        <v>0.65420088461920001</v>
      </c>
    </row>
    <row r="6282" spans="1:6">
      <c r="A6282" t="s">
        <v>403</v>
      </c>
      <c r="B6282">
        <v>301</v>
      </c>
      <c r="C6282" t="s">
        <v>403</v>
      </c>
      <c r="D6282">
        <v>2016</v>
      </c>
      <c r="E6282" t="s">
        <v>742</v>
      </c>
      <c r="F6282" s="2">
        <v>153705.52850987701</v>
      </c>
    </row>
    <row r="6283" spans="1:6">
      <c r="A6283" t="s">
        <v>403</v>
      </c>
      <c r="B6283">
        <v>301</v>
      </c>
      <c r="C6283" t="s">
        <v>403</v>
      </c>
      <c r="D6283">
        <v>2016</v>
      </c>
      <c r="E6283" t="s">
        <v>741</v>
      </c>
      <c r="F6283" s="2">
        <v>532710.00734537805</v>
      </c>
    </row>
    <row r="6284" spans="1:6">
      <c r="A6284" t="s">
        <v>403</v>
      </c>
      <c r="B6284">
        <v>301</v>
      </c>
      <c r="C6284" t="s">
        <v>403</v>
      </c>
      <c r="D6284">
        <v>2017</v>
      </c>
      <c r="E6284" t="s">
        <v>736</v>
      </c>
      <c r="F6284" s="2">
        <v>65306.393023207798</v>
      </c>
    </row>
    <row r="6285" spans="1:6">
      <c r="A6285" t="s">
        <v>403</v>
      </c>
      <c r="B6285">
        <v>301</v>
      </c>
      <c r="C6285" t="s">
        <v>403</v>
      </c>
      <c r="D6285">
        <v>2017</v>
      </c>
      <c r="E6285" t="s">
        <v>737</v>
      </c>
      <c r="F6285" s="2">
        <v>91519.499220853395</v>
      </c>
    </row>
    <row r="6286" spans="1:6">
      <c r="A6286" t="s">
        <v>403</v>
      </c>
      <c r="B6286">
        <v>301</v>
      </c>
      <c r="C6286" t="s">
        <v>403</v>
      </c>
      <c r="D6286">
        <v>2017</v>
      </c>
      <c r="E6286" t="s">
        <v>745</v>
      </c>
      <c r="F6286" s="2">
        <v>39460.798457273602</v>
      </c>
    </row>
    <row r="6287" spans="1:6">
      <c r="A6287" t="s">
        <v>403</v>
      </c>
      <c r="B6287">
        <v>301</v>
      </c>
      <c r="C6287" t="s">
        <v>403</v>
      </c>
      <c r="D6287">
        <v>2018</v>
      </c>
      <c r="E6287" t="s">
        <v>740</v>
      </c>
      <c r="F6287" s="2">
        <v>56264.925277345399</v>
      </c>
    </row>
    <row r="6288" spans="1:6">
      <c r="A6288" t="s">
        <v>403</v>
      </c>
      <c r="B6288">
        <v>301</v>
      </c>
      <c r="C6288" t="s">
        <v>403</v>
      </c>
      <c r="D6288">
        <v>2019</v>
      </c>
      <c r="E6288" t="s">
        <v>742</v>
      </c>
      <c r="F6288" s="2">
        <v>142541.164732112</v>
      </c>
    </row>
    <row r="6289" spans="1:6">
      <c r="A6289" t="s">
        <v>403</v>
      </c>
      <c r="B6289">
        <v>301</v>
      </c>
      <c r="C6289" t="s">
        <v>403</v>
      </c>
      <c r="D6289">
        <v>2020</v>
      </c>
      <c r="E6289" t="s">
        <v>736</v>
      </c>
      <c r="F6289" s="2">
        <v>59273.338212093797</v>
      </c>
    </row>
    <row r="6290" spans="1:6">
      <c r="A6290" t="s">
        <v>403</v>
      </c>
      <c r="B6290">
        <v>301</v>
      </c>
      <c r="C6290" t="s">
        <v>403</v>
      </c>
      <c r="D6290">
        <v>2020</v>
      </c>
      <c r="E6290" t="s">
        <v>737</v>
      </c>
      <c r="F6290" s="2">
        <v>89006.964846246294</v>
      </c>
    </row>
    <row r="6291" spans="1:6">
      <c r="A6291" t="s">
        <v>403</v>
      </c>
      <c r="B6291">
        <v>301</v>
      </c>
      <c r="C6291" t="s">
        <v>403</v>
      </c>
      <c r="D6291">
        <v>2020</v>
      </c>
      <c r="E6291" t="s">
        <v>738</v>
      </c>
      <c r="F6291" s="2">
        <v>290116.01162750297</v>
      </c>
    </row>
    <row r="6292" spans="1:6">
      <c r="A6292" t="s">
        <v>403</v>
      </c>
      <c r="B6292">
        <v>301</v>
      </c>
      <c r="C6292" t="s">
        <v>403</v>
      </c>
      <c r="D6292">
        <v>2020</v>
      </c>
      <c r="E6292" t="s">
        <v>739</v>
      </c>
      <c r="F6292" s="2">
        <v>0</v>
      </c>
    </row>
    <row r="6293" spans="1:6">
      <c r="A6293" t="s">
        <v>403</v>
      </c>
      <c r="B6293">
        <v>301</v>
      </c>
      <c r="C6293" t="s">
        <v>403</v>
      </c>
      <c r="D6293">
        <v>2021</v>
      </c>
      <c r="E6293" t="s">
        <v>744</v>
      </c>
      <c r="F6293" s="2">
        <v>4907.3364005499998</v>
      </c>
    </row>
    <row r="6294" spans="1:6">
      <c r="A6294" t="s">
        <v>403</v>
      </c>
      <c r="B6294">
        <v>301</v>
      </c>
      <c r="C6294" t="s">
        <v>403</v>
      </c>
      <c r="D6294">
        <v>2021</v>
      </c>
      <c r="E6294" t="s">
        <v>740</v>
      </c>
      <c r="F6294" s="2">
        <v>27978.6418483743</v>
      </c>
    </row>
    <row r="6295" spans="1:6">
      <c r="A6295" t="s">
        <v>403</v>
      </c>
      <c r="B6295">
        <v>301</v>
      </c>
      <c r="C6295" t="s">
        <v>403</v>
      </c>
      <c r="D6295">
        <v>2022</v>
      </c>
      <c r="E6295" t="s">
        <v>742</v>
      </c>
      <c r="F6295" s="2">
        <v>132636.542714337</v>
      </c>
    </row>
    <row r="6296" spans="1:6">
      <c r="A6296" t="s">
        <v>403</v>
      </c>
      <c r="B6296">
        <v>301</v>
      </c>
      <c r="C6296" t="s">
        <v>403</v>
      </c>
      <c r="D6296">
        <v>2022</v>
      </c>
      <c r="E6296" t="s">
        <v>743</v>
      </c>
      <c r="F6296" s="2">
        <v>0.14007280808639999</v>
      </c>
    </row>
    <row r="6297" spans="1:6">
      <c r="A6297" t="s">
        <v>403</v>
      </c>
      <c r="B6297">
        <v>301</v>
      </c>
      <c r="C6297" t="s">
        <v>403</v>
      </c>
      <c r="D6297">
        <v>2023</v>
      </c>
      <c r="E6297" t="s">
        <v>738</v>
      </c>
      <c r="F6297" s="2">
        <v>270859.64470528701</v>
      </c>
    </row>
    <row r="6298" spans="1:6">
      <c r="A6298" t="s">
        <v>403</v>
      </c>
      <c r="B6298">
        <v>301</v>
      </c>
      <c r="C6298" t="s">
        <v>403</v>
      </c>
      <c r="D6298">
        <v>2023</v>
      </c>
      <c r="E6298" t="s">
        <v>739</v>
      </c>
      <c r="F6298" s="2">
        <v>0</v>
      </c>
    </row>
    <row r="6299" spans="1:6">
      <c r="A6299" t="s">
        <v>403</v>
      </c>
      <c r="B6299">
        <v>301</v>
      </c>
      <c r="C6299" t="s">
        <v>403</v>
      </c>
      <c r="D6299">
        <v>2023</v>
      </c>
      <c r="E6299" t="s">
        <v>741</v>
      </c>
      <c r="F6299" s="2">
        <v>385709.36218661797</v>
      </c>
    </row>
    <row r="6300" spans="1:6">
      <c r="A6300" t="s">
        <v>403</v>
      </c>
      <c r="B6300">
        <v>301</v>
      </c>
      <c r="C6300" t="s">
        <v>403</v>
      </c>
      <c r="D6300">
        <v>2024</v>
      </c>
      <c r="E6300" t="s">
        <v>744</v>
      </c>
      <c r="F6300" s="2">
        <v>3576.5761830900001</v>
      </c>
    </row>
    <row r="6301" spans="1:6">
      <c r="A6301" t="s">
        <v>403</v>
      </c>
      <c r="B6301">
        <v>301</v>
      </c>
      <c r="C6301" t="s">
        <v>403</v>
      </c>
      <c r="D6301">
        <v>2024</v>
      </c>
      <c r="E6301" t="s">
        <v>740</v>
      </c>
      <c r="F6301" s="2">
        <v>26839.019780317001</v>
      </c>
    </row>
    <row r="6302" spans="1:6">
      <c r="A6302" t="s">
        <v>403</v>
      </c>
      <c r="B6302">
        <v>301</v>
      </c>
      <c r="C6302" t="s">
        <v>403</v>
      </c>
      <c r="D6302">
        <v>2024</v>
      </c>
      <c r="E6302" t="s">
        <v>745</v>
      </c>
      <c r="F6302" s="2">
        <v>28734.4845505224</v>
      </c>
    </row>
    <row r="6303" spans="1:6">
      <c r="A6303" t="s">
        <v>405</v>
      </c>
      <c r="B6303">
        <v>1101</v>
      </c>
      <c r="C6303" t="s">
        <v>406</v>
      </c>
      <c r="D6303">
        <v>2009</v>
      </c>
      <c r="E6303" t="s">
        <v>736</v>
      </c>
      <c r="F6303" s="2">
        <v>19866.9544064949</v>
      </c>
    </row>
    <row r="6304" spans="1:6">
      <c r="A6304" t="s">
        <v>405</v>
      </c>
      <c r="B6304">
        <v>1101</v>
      </c>
      <c r="C6304" t="s">
        <v>406</v>
      </c>
      <c r="D6304">
        <v>2009</v>
      </c>
      <c r="E6304" t="s">
        <v>738</v>
      </c>
      <c r="F6304" s="2">
        <v>0</v>
      </c>
    </row>
    <row r="6305" spans="1:6">
      <c r="A6305" t="s">
        <v>405</v>
      </c>
      <c r="B6305">
        <v>1101</v>
      </c>
      <c r="C6305" t="s">
        <v>406</v>
      </c>
      <c r="D6305">
        <v>2009</v>
      </c>
      <c r="E6305" t="s">
        <v>739</v>
      </c>
      <c r="F6305" s="2">
        <v>31862.173615966301</v>
      </c>
    </row>
    <row r="6306" spans="1:6">
      <c r="A6306" t="s">
        <v>405</v>
      </c>
      <c r="B6306">
        <v>1101</v>
      </c>
      <c r="C6306" t="s">
        <v>406</v>
      </c>
      <c r="D6306">
        <v>2009</v>
      </c>
      <c r="E6306" t="s">
        <v>741</v>
      </c>
      <c r="F6306" s="2">
        <v>21151.116246853901</v>
      </c>
    </row>
    <row r="6307" spans="1:6">
      <c r="A6307" t="s">
        <v>405</v>
      </c>
      <c r="B6307">
        <v>1101</v>
      </c>
      <c r="C6307" t="s">
        <v>406</v>
      </c>
      <c r="D6307">
        <v>2011</v>
      </c>
      <c r="E6307" t="s">
        <v>742</v>
      </c>
      <c r="F6307" s="2">
        <v>4160.2281059423003</v>
      </c>
    </row>
    <row r="6308" spans="1:6">
      <c r="A6308" t="s">
        <v>405</v>
      </c>
      <c r="B6308">
        <v>1101</v>
      </c>
      <c r="C6308" t="s">
        <v>406</v>
      </c>
      <c r="D6308">
        <v>2011</v>
      </c>
      <c r="E6308" t="s">
        <v>743</v>
      </c>
      <c r="F6308" s="2">
        <v>0</v>
      </c>
    </row>
    <row r="6309" spans="1:6">
      <c r="A6309" t="s">
        <v>405</v>
      </c>
      <c r="B6309">
        <v>1101</v>
      </c>
      <c r="C6309" t="s">
        <v>406</v>
      </c>
      <c r="D6309">
        <v>2013</v>
      </c>
      <c r="E6309" t="s">
        <v>736</v>
      </c>
      <c r="F6309" s="2">
        <v>13347.196367042099</v>
      </c>
    </row>
    <row r="6310" spans="1:6">
      <c r="A6310" t="s">
        <v>405</v>
      </c>
      <c r="B6310">
        <v>1101</v>
      </c>
      <c r="C6310" t="s">
        <v>406</v>
      </c>
      <c r="D6310">
        <v>2013</v>
      </c>
      <c r="E6310" t="s">
        <v>737</v>
      </c>
      <c r="F6310" s="2">
        <v>3223.8460943277501</v>
      </c>
    </row>
    <row r="6311" spans="1:6">
      <c r="A6311" t="s">
        <v>405</v>
      </c>
      <c r="B6311">
        <v>1101</v>
      </c>
      <c r="C6311" t="s">
        <v>406</v>
      </c>
      <c r="D6311">
        <v>2013</v>
      </c>
      <c r="E6311" t="s">
        <v>744</v>
      </c>
      <c r="F6311" s="2">
        <v>17522.3053835885</v>
      </c>
    </row>
    <row r="6312" spans="1:6">
      <c r="A6312" t="s">
        <v>405</v>
      </c>
      <c r="B6312">
        <v>1101</v>
      </c>
      <c r="C6312" t="s">
        <v>406</v>
      </c>
      <c r="D6312">
        <v>2013</v>
      </c>
      <c r="E6312" t="s">
        <v>740</v>
      </c>
      <c r="F6312" s="2">
        <v>2556.2548653963499</v>
      </c>
    </row>
    <row r="6313" spans="1:6">
      <c r="A6313" t="s">
        <v>405</v>
      </c>
      <c r="B6313">
        <v>1101</v>
      </c>
      <c r="C6313" t="s">
        <v>406</v>
      </c>
      <c r="D6313">
        <v>2013</v>
      </c>
      <c r="E6313" t="s">
        <v>745</v>
      </c>
      <c r="F6313" s="2">
        <v>23926.554761770702</v>
      </c>
    </row>
    <row r="6314" spans="1:6">
      <c r="A6314" t="s">
        <v>405</v>
      </c>
      <c r="B6314">
        <v>1101</v>
      </c>
      <c r="C6314" t="s">
        <v>406</v>
      </c>
      <c r="D6314">
        <v>2015</v>
      </c>
      <c r="E6314" t="s">
        <v>742</v>
      </c>
      <c r="F6314" s="2">
        <v>4132.7639275235197</v>
      </c>
    </row>
    <row r="6315" spans="1:6">
      <c r="A6315" t="s">
        <v>405</v>
      </c>
      <c r="B6315">
        <v>1101</v>
      </c>
      <c r="C6315" t="s">
        <v>406</v>
      </c>
      <c r="D6315">
        <v>2015</v>
      </c>
      <c r="E6315" t="s">
        <v>738</v>
      </c>
      <c r="F6315" s="2">
        <v>0</v>
      </c>
    </row>
    <row r="6316" spans="1:6">
      <c r="A6316" t="s">
        <v>405</v>
      </c>
      <c r="B6316">
        <v>1101</v>
      </c>
      <c r="C6316" t="s">
        <v>406</v>
      </c>
      <c r="D6316">
        <v>2015</v>
      </c>
      <c r="E6316" t="s">
        <v>739</v>
      </c>
      <c r="F6316" s="2">
        <v>33183.715626333098</v>
      </c>
    </row>
    <row r="6317" spans="1:6">
      <c r="A6317" t="s">
        <v>405</v>
      </c>
      <c r="B6317">
        <v>1101</v>
      </c>
      <c r="C6317" t="s">
        <v>406</v>
      </c>
      <c r="D6317">
        <v>2015</v>
      </c>
      <c r="E6317" t="s">
        <v>741</v>
      </c>
      <c r="F6317" s="2">
        <v>20755.664824441799</v>
      </c>
    </row>
    <row r="6318" spans="1:6">
      <c r="A6318" t="s">
        <v>405</v>
      </c>
      <c r="B6318">
        <v>1101</v>
      </c>
      <c r="C6318" t="s">
        <v>406</v>
      </c>
      <c r="D6318">
        <v>2016</v>
      </c>
      <c r="E6318" t="s">
        <v>736</v>
      </c>
      <c r="F6318" s="2">
        <v>10720.758655358801</v>
      </c>
    </row>
    <row r="6319" spans="1:6">
      <c r="A6319" t="s">
        <v>405</v>
      </c>
      <c r="B6319">
        <v>1101</v>
      </c>
      <c r="C6319" t="s">
        <v>406</v>
      </c>
      <c r="D6319">
        <v>2016</v>
      </c>
      <c r="E6319" t="s">
        <v>737</v>
      </c>
      <c r="F6319" s="2">
        <v>3126.9383422523802</v>
      </c>
    </row>
    <row r="6320" spans="1:6">
      <c r="A6320" t="s">
        <v>405</v>
      </c>
      <c r="B6320">
        <v>1101</v>
      </c>
      <c r="C6320" t="s">
        <v>406</v>
      </c>
      <c r="D6320">
        <v>2016</v>
      </c>
      <c r="E6320" t="s">
        <v>744</v>
      </c>
      <c r="F6320" s="2">
        <v>19428.496989949999</v>
      </c>
    </row>
    <row r="6321" spans="1:6">
      <c r="A6321" t="s">
        <v>405</v>
      </c>
      <c r="B6321">
        <v>1101</v>
      </c>
      <c r="C6321" t="s">
        <v>406</v>
      </c>
      <c r="D6321">
        <v>2016</v>
      </c>
      <c r="E6321" t="s">
        <v>745</v>
      </c>
      <c r="F6321" s="2">
        <v>23926.554761770702</v>
      </c>
    </row>
    <row r="6322" spans="1:6">
      <c r="A6322" t="s">
        <v>405</v>
      </c>
      <c r="B6322">
        <v>1101</v>
      </c>
      <c r="C6322" t="s">
        <v>406</v>
      </c>
      <c r="D6322">
        <v>2017</v>
      </c>
      <c r="E6322" t="s">
        <v>743</v>
      </c>
      <c r="F6322" s="2">
        <v>0</v>
      </c>
    </row>
    <row r="6323" spans="1:6">
      <c r="A6323" t="s">
        <v>405</v>
      </c>
      <c r="B6323">
        <v>1101</v>
      </c>
      <c r="C6323" t="s">
        <v>406</v>
      </c>
      <c r="D6323">
        <v>2018</v>
      </c>
      <c r="E6323" t="s">
        <v>742</v>
      </c>
      <c r="F6323" s="2">
        <v>5760.1293330469898</v>
      </c>
    </row>
    <row r="6324" spans="1:6">
      <c r="A6324" t="s">
        <v>405</v>
      </c>
      <c r="B6324">
        <v>1101</v>
      </c>
      <c r="C6324" t="s">
        <v>406</v>
      </c>
      <c r="D6324">
        <v>2018</v>
      </c>
      <c r="E6324" t="s">
        <v>741</v>
      </c>
      <c r="F6324" s="2">
        <v>19117.681447471299</v>
      </c>
    </row>
    <row r="6325" spans="1:6">
      <c r="A6325" t="s">
        <v>405</v>
      </c>
      <c r="B6325">
        <v>1101</v>
      </c>
      <c r="C6325" t="s">
        <v>406</v>
      </c>
      <c r="D6325">
        <v>2019</v>
      </c>
      <c r="E6325" t="s">
        <v>736</v>
      </c>
      <c r="F6325" s="2">
        <v>1194.6462234851999</v>
      </c>
    </row>
    <row r="6326" spans="1:6">
      <c r="A6326" t="s">
        <v>405</v>
      </c>
      <c r="B6326">
        <v>1101</v>
      </c>
      <c r="C6326" t="s">
        <v>406</v>
      </c>
      <c r="D6326">
        <v>2019</v>
      </c>
      <c r="E6326" t="s">
        <v>737</v>
      </c>
      <c r="F6326" s="2">
        <v>2812.2060817531101</v>
      </c>
    </row>
    <row r="6327" spans="1:6">
      <c r="A6327" t="s">
        <v>405</v>
      </c>
      <c r="B6327">
        <v>1101</v>
      </c>
      <c r="C6327" t="s">
        <v>406</v>
      </c>
      <c r="D6327">
        <v>2019</v>
      </c>
      <c r="E6327" t="s">
        <v>745</v>
      </c>
      <c r="F6327" s="2">
        <v>25220.609373465599</v>
      </c>
    </row>
    <row r="6328" spans="1:6">
      <c r="A6328" t="s">
        <v>405</v>
      </c>
      <c r="B6328">
        <v>1101</v>
      </c>
      <c r="C6328" t="s">
        <v>406</v>
      </c>
      <c r="D6328">
        <v>2020</v>
      </c>
      <c r="E6328" t="s">
        <v>743</v>
      </c>
      <c r="F6328" s="2">
        <v>0</v>
      </c>
    </row>
    <row r="6329" spans="1:6">
      <c r="A6329" t="s">
        <v>405</v>
      </c>
      <c r="B6329">
        <v>1101</v>
      </c>
      <c r="C6329" t="s">
        <v>406</v>
      </c>
      <c r="D6329">
        <v>2020</v>
      </c>
      <c r="E6329" t="s">
        <v>740</v>
      </c>
      <c r="F6329" s="2">
        <v>893.29184374320801</v>
      </c>
    </row>
    <row r="6330" spans="1:6">
      <c r="A6330" t="s">
        <v>405</v>
      </c>
      <c r="B6330">
        <v>1101</v>
      </c>
      <c r="C6330" t="s">
        <v>406</v>
      </c>
      <c r="D6330">
        <v>2021</v>
      </c>
      <c r="E6330" t="s">
        <v>742</v>
      </c>
      <c r="F6330" s="2">
        <v>10423.7178648597</v>
      </c>
    </row>
    <row r="6331" spans="1:6">
      <c r="A6331" t="s">
        <v>405</v>
      </c>
      <c r="B6331">
        <v>1101</v>
      </c>
      <c r="C6331" t="s">
        <v>406</v>
      </c>
      <c r="D6331">
        <v>2022</v>
      </c>
      <c r="E6331" t="s">
        <v>736</v>
      </c>
      <c r="F6331" s="2">
        <v>7309.2829965184301</v>
      </c>
    </row>
    <row r="6332" spans="1:6">
      <c r="A6332" t="s">
        <v>405</v>
      </c>
      <c r="B6332">
        <v>1101</v>
      </c>
      <c r="C6332" t="s">
        <v>406</v>
      </c>
      <c r="D6332">
        <v>2022</v>
      </c>
      <c r="E6332" t="s">
        <v>737</v>
      </c>
      <c r="F6332" s="2">
        <v>2299.8185813709501</v>
      </c>
    </row>
    <row r="6333" spans="1:6">
      <c r="A6333" t="s">
        <v>405</v>
      </c>
      <c r="B6333">
        <v>1101</v>
      </c>
      <c r="C6333" t="s">
        <v>406</v>
      </c>
      <c r="D6333">
        <v>2022</v>
      </c>
      <c r="E6333" t="s">
        <v>738</v>
      </c>
      <c r="F6333" s="2">
        <v>0</v>
      </c>
    </row>
    <row r="6334" spans="1:6">
      <c r="A6334" t="s">
        <v>405</v>
      </c>
      <c r="B6334">
        <v>1101</v>
      </c>
      <c r="C6334" t="s">
        <v>406</v>
      </c>
      <c r="D6334">
        <v>2022</v>
      </c>
      <c r="E6334" t="s">
        <v>739</v>
      </c>
      <c r="F6334" s="2">
        <v>33168.481726431601</v>
      </c>
    </row>
    <row r="6335" spans="1:6">
      <c r="A6335" t="s">
        <v>405</v>
      </c>
      <c r="B6335">
        <v>1101</v>
      </c>
      <c r="C6335" t="s">
        <v>406</v>
      </c>
      <c r="D6335">
        <v>2023</v>
      </c>
      <c r="E6335" t="s">
        <v>744</v>
      </c>
      <c r="F6335" s="2">
        <v>20761.165144274499</v>
      </c>
    </row>
    <row r="6336" spans="1:6">
      <c r="A6336" t="s">
        <v>405</v>
      </c>
      <c r="B6336">
        <v>1101</v>
      </c>
      <c r="C6336" t="s">
        <v>406</v>
      </c>
      <c r="D6336">
        <v>2023</v>
      </c>
      <c r="E6336" t="s">
        <v>740</v>
      </c>
      <c r="F6336" s="2">
        <v>1071.6651909469299</v>
      </c>
    </row>
    <row r="6337" spans="1:6">
      <c r="A6337" t="s">
        <v>405</v>
      </c>
      <c r="B6337">
        <v>1101</v>
      </c>
      <c r="C6337" t="s">
        <v>406</v>
      </c>
      <c r="D6337">
        <v>2024</v>
      </c>
      <c r="E6337" t="s">
        <v>742</v>
      </c>
      <c r="F6337" s="2">
        <v>8239.7005504933695</v>
      </c>
    </row>
    <row r="6338" spans="1:6">
      <c r="A6338" t="s">
        <v>405</v>
      </c>
      <c r="B6338">
        <v>1103</v>
      </c>
      <c r="C6338" t="s">
        <v>408</v>
      </c>
      <c r="D6338">
        <v>2009</v>
      </c>
      <c r="E6338" t="s">
        <v>736</v>
      </c>
      <c r="F6338" s="2">
        <v>1423.35785329227</v>
      </c>
    </row>
    <row r="6339" spans="1:6">
      <c r="A6339" t="s">
        <v>405</v>
      </c>
      <c r="B6339">
        <v>1103</v>
      </c>
      <c r="C6339" t="s">
        <v>408</v>
      </c>
      <c r="D6339">
        <v>2009</v>
      </c>
      <c r="E6339" t="s">
        <v>737</v>
      </c>
      <c r="F6339" s="2">
        <v>16246.783159628199</v>
      </c>
    </row>
    <row r="6340" spans="1:6">
      <c r="A6340" t="s">
        <v>405</v>
      </c>
      <c r="B6340">
        <v>1103</v>
      </c>
      <c r="C6340" t="s">
        <v>408</v>
      </c>
      <c r="D6340">
        <v>2009</v>
      </c>
      <c r="E6340" t="s">
        <v>740</v>
      </c>
      <c r="F6340" s="2">
        <v>52508.019349184702</v>
      </c>
    </row>
    <row r="6341" spans="1:6">
      <c r="A6341" t="s">
        <v>405</v>
      </c>
      <c r="B6341">
        <v>1103</v>
      </c>
      <c r="C6341" t="s">
        <v>408</v>
      </c>
      <c r="D6341">
        <v>2009</v>
      </c>
      <c r="E6341" t="s">
        <v>745</v>
      </c>
      <c r="F6341" s="2">
        <v>114423.06894729901</v>
      </c>
    </row>
    <row r="6342" spans="1:6">
      <c r="A6342" t="s">
        <v>405</v>
      </c>
      <c r="B6342">
        <v>1103</v>
      </c>
      <c r="C6342" t="s">
        <v>408</v>
      </c>
      <c r="D6342">
        <v>2011</v>
      </c>
      <c r="E6342" t="s">
        <v>742</v>
      </c>
      <c r="F6342" s="2">
        <v>32729.539695820898</v>
      </c>
    </row>
    <row r="6343" spans="1:6">
      <c r="A6343" t="s">
        <v>405</v>
      </c>
      <c r="B6343">
        <v>1103</v>
      </c>
      <c r="C6343" t="s">
        <v>408</v>
      </c>
      <c r="D6343">
        <v>2013</v>
      </c>
      <c r="E6343" t="s">
        <v>744</v>
      </c>
      <c r="F6343" s="2">
        <v>10893.4594430541</v>
      </c>
    </row>
    <row r="6344" spans="1:6">
      <c r="A6344" t="s">
        <v>405</v>
      </c>
      <c r="B6344">
        <v>1103</v>
      </c>
      <c r="C6344" t="s">
        <v>408</v>
      </c>
      <c r="D6344">
        <v>2015</v>
      </c>
      <c r="E6344" t="s">
        <v>738</v>
      </c>
      <c r="F6344" s="2">
        <v>77.232156756756794</v>
      </c>
    </row>
    <row r="6345" spans="1:6">
      <c r="A6345" t="s">
        <v>405</v>
      </c>
      <c r="B6345">
        <v>1103</v>
      </c>
      <c r="C6345" t="s">
        <v>408</v>
      </c>
      <c r="D6345">
        <v>2015</v>
      </c>
      <c r="E6345" t="s">
        <v>739</v>
      </c>
      <c r="F6345" s="2">
        <v>56882.648717465898</v>
      </c>
    </row>
    <row r="6346" spans="1:6">
      <c r="A6346" t="s">
        <v>405</v>
      </c>
      <c r="B6346">
        <v>1103</v>
      </c>
      <c r="C6346" t="s">
        <v>408</v>
      </c>
      <c r="D6346">
        <v>2015</v>
      </c>
      <c r="E6346" t="s">
        <v>740</v>
      </c>
      <c r="F6346" s="2">
        <v>39468.619205523297</v>
      </c>
    </row>
    <row r="6347" spans="1:6">
      <c r="A6347" t="s">
        <v>405</v>
      </c>
      <c r="B6347">
        <v>1103</v>
      </c>
      <c r="C6347" t="s">
        <v>408</v>
      </c>
      <c r="D6347">
        <v>2015</v>
      </c>
      <c r="E6347" t="s">
        <v>741</v>
      </c>
      <c r="F6347" s="2">
        <v>163180.105182139</v>
      </c>
    </row>
    <row r="6348" spans="1:6">
      <c r="A6348" t="s">
        <v>405</v>
      </c>
      <c r="B6348">
        <v>1103</v>
      </c>
      <c r="C6348" t="s">
        <v>408</v>
      </c>
      <c r="D6348">
        <v>2016</v>
      </c>
      <c r="E6348" t="s">
        <v>744</v>
      </c>
      <c r="F6348" s="2">
        <v>10252.911160297301</v>
      </c>
    </row>
    <row r="6349" spans="1:6">
      <c r="A6349" t="s">
        <v>405</v>
      </c>
      <c r="B6349">
        <v>1103</v>
      </c>
      <c r="C6349" t="s">
        <v>408</v>
      </c>
      <c r="D6349">
        <v>2016</v>
      </c>
      <c r="E6349" t="s">
        <v>745</v>
      </c>
      <c r="F6349" s="2">
        <v>114423.06894729901</v>
      </c>
    </row>
    <row r="6350" spans="1:6">
      <c r="A6350" t="s">
        <v>405</v>
      </c>
      <c r="B6350">
        <v>1103</v>
      </c>
      <c r="C6350" t="s">
        <v>408</v>
      </c>
      <c r="D6350">
        <v>2017</v>
      </c>
      <c r="E6350" t="s">
        <v>743</v>
      </c>
      <c r="F6350" s="2">
        <v>2.6993827197365601</v>
      </c>
    </row>
    <row r="6351" spans="1:6">
      <c r="A6351" t="s">
        <v>405</v>
      </c>
      <c r="B6351">
        <v>1103</v>
      </c>
      <c r="C6351" t="s">
        <v>408</v>
      </c>
      <c r="D6351">
        <v>2018</v>
      </c>
      <c r="E6351" t="s">
        <v>738</v>
      </c>
      <c r="F6351" s="2">
        <v>6298.0978865532097</v>
      </c>
    </row>
    <row r="6352" spans="1:6">
      <c r="A6352" t="s">
        <v>405</v>
      </c>
      <c r="B6352">
        <v>1103</v>
      </c>
      <c r="C6352" t="s">
        <v>408</v>
      </c>
      <c r="D6352">
        <v>2018</v>
      </c>
      <c r="E6352" t="s">
        <v>739</v>
      </c>
      <c r="F6352" s="2">
        <v>55044.4588817392</v>
      </c>
    </row>
    <row r="6353" spans="1:6">
      <c r="A6353" t="s">
        <v>405</v>
      </c>
      <c r="B6353">
        <v>1103</v>
      </c>
      <c r="C6353" t="s">
        <v>408</v>
      </c>
      <c r="D6353">
        <v>2018</v>
      </c>
      <c r="E6353" t="s">
        <v>741</v>
      </c>
      <c r="F6353" s="2">
        <v>139977.483183965</v>
      </c>
    </row>
    <row r="6354" spans="1:6">
      <c r="A6354" t="s">
        <v>405</v>
      </c>
      <c r="B6354">
        <v>1103</v>
      </c>
      <c r="C6354" t="s">
        <v>408</v>
      </c>
      <c r="D6354">
        <v>2019</v>
      </c>
      <c r="E6354" t="s">
        <v>736</v>
      </c>
      <c r="F6354" s="2">
        <v>1363.4278984894199</v>
      </c>
    </row>
    <row r="6355" spans="1:6">
      <c r="A6355" t="s">
        <v>405</v>
      </c>
      <c r="B6355">
        <v>1103</v>
      </c>
      <c r="C6355" t="s">
        <v>408</v>
      </c>
      <c r="D6355">
        <v>2019</v>
      </c>
      <c r="E6355" t="s">
        <v>737</v>
      </c>
      <c r="F6355" s="2">
        <v>20583.4883293229</v>
      </c>
    </row>
    <row r="6356" spans="1:6">
      <c r="A6356" t="s">
        <v>405</v>
      </c>
      <c r="B6356">
        <v>1103</v>
      </c>
      <c r="C6356" t="s">
        <v>408</v>
      </c>
      <c r="D6356">
        <v>2019</v>
      </c>
      <c r="E6356" t="s">
        <v>744</v>
      </c>
      <c r="F6356" s="2">
        <v>13017.732652217501</v>
      </c>
    </row>
    <row r="6357" spans="1:6">
      <c r="A6357" t="s">
        <v>405</v>
      </c>
      <c r="B6357">
        <v>1103</v>
      </c>
      <c r="C6357" t="s">
        <v>408</v>
      </c>
      <c r="D6357">
        <v>2019</v>
      </c>
      <c r="E6357" t="s">
        <v>745</v>
      </c>
      <c r="F6357" s="2">
        <v>136774.90836724799</v>
      </c>
    </row>
    <row r="6358" spans="1:6">
      <c r="A6358" t="s">
        <v>405</v>
      </c>
      <c r="B6358">
        <v>1103</v>
      </c>
      <c r="C6358" t="s">
        <v>408</v>
      </c>
      <c r="D6358">
        <v>2020</v>
      </c>
      <c r="E6358" t="s">
        <v>743</v>
      </c>
      <c r="F6358" s="2">
        <v>2.3946600147464001</v>
      </c>
    </row>
    <row r="6359" spans="1:6">
      <c r="A6359" t="s">
        <v>405</v>
      </c>
      <c r="B6359">
        <v>1103</v>
      </c>
      <c r="C6359" t="s">
        <v>408</v>
      </c>
      <c r="D6359">
        <v>2021</v>
      </c>
      <c r="E6359" t="s">
        <v>742</v>
      </c>
      <c r="F6359" s="2">
        <v>80124.4396042687</v>
      </c>
    </row>
    <row r="6360" spans="1:6">
      <c r="A6360" t="s">
        <v>405</v>
      </c>
      <c r="B6360">
        <v>1103</v>
      </c>
      <c r="C6360" t="s">
        <v>408</v>
      </c>
      <c r="D6360">
        <v>2021</v>
      </c>
      <c r="E6360" t="s">
        <v>738</v>
      </c>
      <c r="F6360" s="2">
        <v>5829.9613255938903</v>
      </c>
    </row>
    <row r="6361" spans="1:6">
      <c r="A6361" t="s">
        <v>405</v>
      </c>
      <c r="B6361">
        <v>1103</v>
      </c>
      <c r="C6361" t="s">
        <v>408</v>
      </c>
      <c r="D6361">
        <v>2021</v>
      </c>
      <c r="E6361" t="s">
        <v>739</v>
      </c>
      <c r="F6361" s="2">
        <v>56692.474892161197</v>
      </c>
    </row>
    <row r="6362" spans="1:6">
      <c r="A6362" t="s">
        <v>405</v>
      </c>
      <c r="B6362">
        <v>1103</v>
      </c>
      <c r="C6362" t="s">
        <v>408</v>
      </c>
      <c r="D6362">
        <v>2021</v>
      </c>
      <c r="E6362" t="s">
        <v>741</v>
      </c>
      <c r="F6362" s="2">
        <v>114130.604929732</v>
      </c>
    </row>
    <row r="6363" spans="1:6">
      <c r="A6363" t="s">
        <v>405</v>
      </c>
      <c r="B6363">
        <v>1103</v>
      </c>
      <c r="C6363" t="s">
        <v>408</v>
      </c>
      <c r="D6363">
        <v>2022</v>
      </c>
      <c r="E6363" t="s">
        <v>736</v>
      </c>
      <c r="F6363" s="2">
        <v>1050.85822453383</v>
      </c>
    </row>
    <row r="6364" spans="1:6">
      <c r="A6364" t="s">
        <v>405</v>
      </c>
      <c r="B6364">
        <v>1103</v>
      </c>
      <c r="C6364" t="s">
        <v>408</v>
      </c>
      <c r="D6364">
        <v>2022</v>
      </c>
      <c r="E6364" t="s">
        <v>737</v>
      </c>
      <c r="F6364" s="2">
        <v>18577.0536896146</v>
      </c>
    </row>
    <row r="6365" spans="1:6">
      <c r="A6365" t="s">
        <v>405</v>
      </c>
      <c r="B6365">
        <v>1103</v>
      </c>
      <c r="C6365" t="s">
        <v>408</v>
      </c>
      <c r="D6365">
        <v>2022</v>
      </c>
      <c r="E6365" t="s">
        <v>744</v>
      </c>
      <c r="F6365" s="2">
        <v>12265.2824229704</v>
      </c>
    </row>
    <row r="6366" spans="1:6">
      <c r="A6366" t="s">
        <v>405</v>
      </c>
      <c r="B6366">
        <v>1103</v>
      </c>
      <c r="C6366" t="s">
        <v>408</v>
      </c>
      <c r="D6366">
        <v>2022</v>
      </c>
      <c r="E6366" t="s">
        <v>740</v>
      </c>
      <c r="F6366" s="2">
        <v>18393.169020639201</v>
      </c>
    </row>
    <row r="6367" spans="1:6">
      <c r="A6367" t="s">
        <v>405</v>
      </c>
      <c r="B6367">
        <v>1103</v>
      </c>
      <c r="C6367" t="s">
        <v>408</v>
      </c>
      <c r="D6367">
        <v>2022</v>
      </c>
      <c r="E6367" t="s">
        <v>745</v>
      </c>
      <c r="F6367" s="2">
        <v>109292.79410585</v>
      </c>
    </row>
    <row r="6368" spans="1:6">
      <c r="A6368" t="s">
        <v>405</v>
      </c>
      <c r="B6368">
        <v>1103</v>
      </c>
      <c r="C6368" t="s">
        <v>408</v>
      </c>
      <c r="D6368">
        <v>2023</v>
      </c>
      <c r="E6368" t="s">
        <v>743</v>
      </c>
      <c r="F6368" s="2">
        <v>1.1432197236927999</v>
      </c>
    </row>
    <row r="6369" spans="1:6">
      <c r="A6369" t="s">
        <v>405</v>
      </c>
      <c r="B6369">
        <v>1103</v>
      </c>
      <c r="C6369" t="s">
        <v>408</v>
      </c>
      <c r="D6369">
        <v>2024</v>
      </c>
      <c r="E6369" t="s">
        <v>742</v>
      </c>
      <c r="F6369" s="2">
        <v>79354.696667123499</v>
      </c>
    </row>
    <row r="6370" spans="1:6">
      <c r="A6370" t="s">
        <v>405</v>
      </c>
      <c r="B6370">
        <v>1106</v>
      </c>
      <c r="C6370" t="s">
        <v>410</v>
      </c>
      <c r="D6370">
        <v>2009</v>
      </c>
      <c r="E6370" t="s">
        <v>743</v>
      </c>
      <c r="F6370" s="2">
        <v>0</v>
      </c>
    </row>
    <row r="6371" spans="1:6">
      <c r="A6371" t="s">
        <v>405</v>
      </c>
      <c r="B6371">
        <v>1106</v>
      </c>
      <c r="C6371" t="s">
        <v>410</v>
      </c>
      <c r="D6371">
        <v>2011</v>
      </c>
      <c r="E6371" t="s">
        <v>736</v>
      </c>
      <c r="F6371" s="2">
        <v>17659.2589303321</v>
      </c>
    </row>
    <row r="6372" spans="1:6">
      <c r="A6372" t="s">
        <v>405</v>
      </c>
      <c r="B6372">
        <v>1106</v>
      </c>
      <c r="C6372" t="s">
        <v>410</v>
      </c>
      <c r="D6372">
        <v>2011</v>
      </c>
      <c r="E6372" t="s">
        <v>737</v>
      </c>
      <c r="F6372" s="2">
        <v>4231.6453340318603</v>
      </c>
    </row>
    <row r="6373" spans="1:6">
      <c r="A6373" t="s">
        <v>405</v>
      </c>
      <c r="B6373">
        <v>1106</v>
      </c>
      <c r="C6373" t="s">
        <v>410</v>
      </c>
      <c r="D6373">
        <v>2011</v>
      </c>
      <c r="E6373" t="s">
        <v>744</v>
      </c>
      <c r="F6373" s="2">
        <v>0</v>
      </c>
    </row>
    <row r="6374" spans="1:6">
      <c r="A6374" t="s">
        <v>405</v>
      </c>
      <c r="B6374">
        <v>1106</v>
      </c>
      <c r="C6374" t="s">
        <v>410</v>
      </c>
      <c r="D6374">
        <v>2011</v>
      </c>
      <c r="E6374" t="s">
        <v>740</v>
      </c>
      <c r="F6374" s="2">
        <v>9013.2871093729209</v>
      </c>
    </row>
    <row r="6375" spans="1:6">
      <c r="A6375" t="s">
        <v>405</v>
      </c>
      <c r="B6375">
        <v>1106</v>
      </c>
      <c r="C6375" t="s">
        <v>410</v>
      </c>
      <c r="D6375">
        <v>2011</v>
      </c>
      <c r="E6375" t="s">
        <v>745</v>
      </c>
      <c r="F6375" s="2">
        <v>28900.022844454699</v>
      </c>
    </row>
    <row r="6376" spans="1:6">
      <c r="A6376" t="s">
        <v>405</v>
      </c>
      <c r="B6376">
        <v>1106</v>
      </c>
      <c r="C6376" t="s">
        <v>410</v>
      </c>
      <c r="D6376">
        <v>2013</v>
      </c>
      <c r="E6376" t="s">
        <v>742</v>
      </c>
      <c r="F6376" s="2">
        <v>11999.370794603999</v>
      </c>
    </row>
    <row r="6377" spans="1:6">
      <c r="A6377" t="s">
        <v>405</v>
      </c>
      <c r="B6377">
        <v>1106</v>
      </c>
      <c r="C6377" t="s">
        <v>410</v>
      </c>
      <c r="D6377">
        <v>2013</v>
      </c>
      <c r="E6377" t="s">
        <v>741</v>
      </c>
      <c r="F6377" s="2">
        <v>28398.143861431501</v>
      </c>
    </row>
    <row r="6378" spans="1:6">
      <c r="A6378" t="s">
        <v>405</v>
      </c>
      <c r="B6378">
        <v>1106</v>
      </c>
      <c r="C6378" t="s">
        <v>410</v>
      </c>
      <c r="D6378">
        <v>2016</v>
      </c>
      <c r="E6378" t="s">
        <v>742</v>
      </c>
      <c r="F6378" s="2">
        <v>6233.6804887320604</v>
      </c>
    </row>
    <row r="6379" spans="1:6">
      <c r="A6379" t="s">
        <v>405</v>
      </c>
      <c r="B6379">
        <v>1106</v>
      </c>
      <c r="C6379" t="s">
        <v>410</v>
      </c>
      <c r="D6379">
        <v>2017</v>
      </c>
      <c r="E6379" t="s">
        <v>736</v>
      </c>
      <c r="F6379" s="2">
        <v>10365.2940260818</v>
      </c>
    </row>
    <row r="6380" spans="1:6">
      <c r="A6380" t="s">
        <v>405</v>
      </c>
      <c r="B6380">
        <v>1106</v>
      </c>
      <c r="C6380" t="s">
        <v>410</v>
      </c>
      <c r="D6380">
        <v>2017</v>
      </c>
      <c r="E6380" t="s">
        <v>737</v>
      </c>
      <c r="F6380" s="2">
        <v>4773.6446350403503</v>
      </c>
    </row>
    <row r="6381" spans="1:6">
      <c r="A6381" t="s">
        <v>405</v>
      </c>
      <c r="B6381">
        <v>1106</v>
      </c>
      <c r="C6381" t="s">
        <v>410</v>
      </c>
      <c r="D6381">
        <v>2017</v>
      </c>
      <c r="E6381" t="s">
        <v>738</v>
      </c>
      <c r="F6381" s="2">
        <v>0</v>
      </c>
    </row>
    <row r="6382" spans="1:6">
      <c r="A6382" t="s">
        <v>405</v>
      </c>
      <c r="B6382">
        <v>1106</v>
      </c>
      <c r="C6382" t="s">
        <v>410</v>
      </c>
      <c r="D6382">
        <v>2017</v>
      </c>
      <c r="E6382" t="s">
        <v>739</v>
      </c>
      <c r="F6382" s="2">
        <v>3411.8795412240702</v>
      </c>
    </row>
    <row r="6383" spans="1:6">
      <c r="A6383" t="s">
        <v>405</v>
      </c>
      <c r="B6383">
        <v>1106</v>
      </c>
      <c r="C6383" t="s">
        <v>410</v>
      </c>
      <c r="D6383">
        <v>2017</v>
      </c>
      <c r="E6383" t="s">
        <v>740</v>
      </c>
      <c r="F6383" s="2">
        <v>14273.732422454401</v>
      </c>
    </row>
    <row r="6384" spans="1:6">
      <c r="A6384" t="s">
        <v>405</v>
      </c>
      <c r="B6384">
        <v>1106</v>
      </c>
      <c r="C6384" t="s">
        <v>410</v>
      </c>
      <c r="D6384">
        <v>2018</v>
      </c>
      <c r="E6384" t="s">
        <v>744</v>
      </c>
      <c r="F6384" s="2">
        <v>0</v>
      </c>
    </row>
    <row r="6385" spans="1:6">
      <c r="A6385" t="s">
        <v>405</v>
      </c>
      <c r="B6385">
        <v>1106</v>
      </c>
      <c r="C6385" t="s">
        <v>410</v>
      </c>
      <c r="D6385">
        <v>2019</v>
      </c>
      <c r="E6385" t="s">
        <v>742</v>
      </c>
      <c r="F6385" s="2">
        <v>16651.4721913264</v>
      </c>
    </row>
    <row r="6386" spans="1:6">
      <c r="A6386" t="s">
        <v>405</v>
      </c>
      <c r="B6386">
        <v>1106</v>
      </c>
      <c r="C6386" t="s">
        <v>410</v>
      </c>
      <c r="D6386">
        <v>2019</v>
      </c>
      <c r="E6386" t="s">
        <v>743</v>
      </c>
      <c r="F6386" s="2">
        <v>0</v>
      </c>
    </row>
    <row r="6387" spans="1:6">
      <c r="A6387" t="s">
        <v>405</v>
      </c>
      <c r="B6387">
        <v>1106</v>
      </c>
      <c r="C6387" t="s">
        <v>410</v>
      </c>
      <c r="D6387">
        <v>2020</v>
      </c>
      <c r="E6387" t="s">
        <v>738</v>
      </c>
      <c r="F6387" s="2">
        <v>0</v>
      </c>
    </row>
    <row r="6388" spans="1:6">
      <c r="A6388" t="s">
        <v>405</v>
      </c>
      <c r="B6388">
        <v>1106</v>
      </c>
      <c r="C6388" t="s">
        <v>410</v>
      </c>
      <c r="D6388">
        <v>2020</v>
      </c>
      <c r="E6388" t="s">
        <v>739</v>
      </c>
      <c r="F6388" s="2">
        <v>3881.8120523253901</v>
      </c>
    </row>
    <row r="6389" spans="1:6">
      <c r="A6389" t="s">
        <v>405</v>
      </c>
      <c r="B6389">
        <v>1106</v>
      </c>
      <c r="C6389" t="s">
        <v>410</v>
      </c>
      <c r="D6389">
        <v>2020</v>
      </c>
      <c r="E6389" t="s">
        <v>740</v>
      </c>
      <c r="F6389" s="2">
        <v>6523.91832861889</v>
      </c>
    </row>
    <row r="6390" spans="1:6">
      <c r="A6390" t="s">
        <v>405</v>
      </c>
      <c r="B6390">
        <v>1106</v>
      </c>
      <c r="C6390" t="s">
        <v>410</v>
      </c>
      <c r="D6390">
        <v>2020</v>
      </c>
      <c r="E6390" t="s">
        <v>741</v>
      </c>
      <c r="F6390" s="2">
        <v>21951.879327064202</v>
      </c>
    </row>
    <row r="6391" spans="1:6">
      <c r="A6391" t="s">
        <v>405</v>
      </c>
      <c r="B6391">
        <v>1106</v>
      </c>
      <c r="C6391" t="s">
        <v>410</v>
      </c>
      <c r="D6391">
        <v>2021</v>
      </c>
      <c r="E6391" t="s">
        <v>744</v>
      </c>
      <c r="F6391" s="2">
        <v>0</v>
      </c>
    </row>
    <row r="6392" spans="1:6">
      <c r="A6392" t="s">
        <v>405</v>
      </c>
      <c r="B6392">
        <v>1106</v>
      </c>
      <c r="C6392" t="s">
        <v>410</v>
      </c>
      <c r="D6392">
        <v>2021</v>
      </c>
      <c r="E6392" t="s">
        <v>745</v>
      </c>
      <c r="F6392" s="2">
        <v>30321.621893735199</v>
      </c>
    </row>
    <row r="6393" spans="1:6">
      <c r="A6393" t="s">
        <v>405</v>
      </c>
      <c r="B6393">
        <v>1106</v>
      </c>
      <c r="C6393" t="s">
        <v>410</v>
      </c>
      <c r="D6393">
        <v>2022</v>
      </c>
      <c r="E6393" t="s">
        <v>743</v>
      </c>
      <c r="F6393" s="2">
        <v>0</v>
      </c>
    </row>
    <row r="6394" spans="1:6">
      <c r="A6394" t="s">
        <v>405</v>
      </c>
      <c r="B6394">
        <v>1106</v>
      </c>
      <c r="C6394" t="s">
        <v>410</v>
      </c>
      <c r="D6394">
        <v>2023</v>
      </c>
      <c r="E6394" t="s">
        <v>739</v>
      </c>
      <c r="F6394" s="2">
        <v>3388.0903617424201</v>
      </c>
    </row>
    <row r="6395" spans="1:6">
      <c r="A6395" t="s">
        <v>405</v>
      </c>
      <c r="B6395">
        <v>1106</v>
      </c>
      <c r="C6395" t="s">
        <v>410</v>
      </c>
      <c r="D6395">
        <v>2023</v>
      </c>
      <c r="E6395" t="s">
        <v>741</v>
      </c>
      <c r="F6395" s="2">
        <v>20040.724364914298</v>
      </c>
    </row>
    <row r="6396" spans="1:6">
      <c r="A6396" t="s">
        <v>405</v>
      </c>
      <c r="B6396">
        <v>1106</v>
      </c>
      <c r="C6396" t="s">
        <v>410</v>
      </c>
      <c r="D6396">
        <v>2024</v>
      </c>
      <c r="E6396" t="s">
        <v>736</v>
      </c>
      <c r="F6396" s="2">
        <v>9015.0033643614006</v>
      </c>
    </row>
    <row r="6397" spans="1:6">
      <c r="A6397" t="s">
        <v>405</v>
      </c>
      <c r="B6397">
        <v>1106</v>
      </c>
      <c r="C6397" t="s">
        <v>410</v>
      </c>
      <c r="D6397">
        <v>2024</v>
      </c>
      <c r="E6397" t="s">
        <v>737</v>
      </c>
      <c r="F6397" s="2">
        <v>4254.6144639705699</v>
      </c>
    </row>
    <row r="6398" spans="1:6">
      <c r="A6398" t="s">
        <v>405</v>
      </c>
      <c r="B6398">
        <v>1106</v>
      </c>
      <c r="C6398" t="s">
        <v>410</v>
      </c>
      <c r="D6398">
        <v>2024</v>
      </c>
      <c r="E6398" t="s">
        <v>745</v>
      </c>
      <c r="F6398" s="2">
        <v>26710.183541956601</v>
      </c>
    </row>
    <row r="6399" spans="1:6">
      <c r="A6399" t="s">
        <v>405</v>
      </c>
      <c r="B6399">
        <v>1108</v>
      </c>
      <c r="C6399" t="s">
        <v>412</v>
      </c>
      <c r="D6399">
        <v>2009</v>
      </c>
      <c r="E6399" t="s">
        <v>743</v>
      </c>
      <c r="F6399" s="2">
        <v>0</v>
      </c>
    </row>
    <row r="6400" spans="1:6">
      <c r="A6400" t="s">
        <v>405</v>
      </c>
      <c r="B6400">
        <v>1108</v>
      </c>
      <c r="C6400" t="s">
        <v>412</v>
      </c>
      <c r="D6400">
        <v>2009</v>
      </c>
      <c r="E6400" t="s">
        <v>740</v>
      </c>
      <c r="F6400" s="2">
        <v>12278.078929499599</v>
      </c>
    </row>
    <row r="6401" spans="1:6">
      <c r="A6401" t="s">
        <v>405</v>
      </c>
      <c r="B6401">
        <v>1108</v>
      </c>
      <c r="C6401" t="s">
        <v>412</v>
      </c>
      <c r="D6401">
        <v>2009</v>
      </c>
      <c r="E6401" t="s">
        <v>745</v>
      </c>
      <c r="F6401" s="2">
        <v>8208.46589112527</v>
      </c>
    </row>
    <row r="6402" spans="1:6">
      <c r="A6402" t="s">
        <v>405</v>
      </c>
      <c r="B6402">
        <v>1108</v>
      </c>
      <c r="C6402" t="s">
        <v>412</v>
      </c>
      <c r="D6402">
        <v>2011</v>
      </c>
      <c r="E6402" t="s">
        <v>736</v>
      </c>
      <c r="F6402" s="2">
        <v>5070.94429776992</v>
      </c>
    </row>
    <row r="6403" spans="1:6">
      <c r="A6403" t="s">
        <v>405</v>
      </c>
      <c r="B6403">
        <v>1108</v>
      </c>
      <c r="C6403" t="s">
        <v>412</v>
      </c>
      <c r="D6403">
        <v>2011</v>
      </c>
      <c r="E6403" t="s">
        <v>737</v>
      </c>
      <c r="F6403" s="2">
        <v>10561.156429165299</v>
      </c>
    </row>
    <row r="6404" spans="1:6">
      <c r="A6404" t="s">
        <v>405</v>
      </c>
      <c r="B6404">
        <v>1108</v>
      </c>
      <c r="C6404" t="s">
        <v>412</v>
      </c>
      <c r="D6404">
        <v>2011</v>
      </c>
      <c r="E6404" t="s">
        <v>738</v>
      </c>
      <c r="F6404" s="2">
        <v>28643.562171891899</v>
      </c>
    </row>
    <row r="6405" spans="1:6">
      <c r="A6405" t="s">
        <v>405</v>
      </c>
      <c r="B6405">
        <v>1108</v>
      </c>
      <c r="C6405" t="s">
        <v>412</v>
      </c>
      <c r="D6405">
        <v>2013</v>
      </c>
      <c r="E6405" t="s">
        <v>742</v>
      </c>
      <c r="F6405" s="2">
        <v>26903.9991847366</v>
      </c>
    </row>
    <row r="6406" spans="1:6">
      <c r="A6406" t="s">
        <v>405</v>
      </c>
      <c r="B6406">
        <v>1108</v>
      </c>
      <c r="C6406" t="s">
        <v>412</v>
      </c>
      <c r="D6406">
        <v>2015</v>
      </c>
      <c r="E6406" t="s">
        <v>744</v>
      </c>
      <c r="F6406" s="2">
        <v>2992.8165999500002</v>
      </c>
    </row>
    <row r="6407" spans="1:6">
      <c r="A6407" t="s">
        <v>405</v>
      </c>
      <c r="B6407">
        <v>1108</v>
      </c>
      <c r="C6407" t="s">
        <v>412</v>
      </c>
      <c r="D6407">
        <v>2015</v>
      </c>
      <c r="E6407" t="s">
        <v>739</v>
      </c>
      <c r="F6407" s="2">
        <v>58595.480994172904</v>
      </c>
    </row>
    <row r="6408" spans="1:6">
      <c r="A6408" t="s">
        <v>405</v>
      </c>
      <c r="B6408">
        <v>1108</v>
      </c>
      <c r="C6408" t="s">
        <v>412</v>
      </c>
      <c r="D6408">
        <v>2015</v>
      </c>
      <c r="E6408" t="s">
        <v>740</v>
      </c>
      <c r="F6408" s="2">
        <v>10876.6453035907</v>
      </c>
    </row>
    <row r="6409" spans="1:6">
      <c r="A6409" t="s">
        <v>405</v>
      </c>
      <c r="B6409">
        <v>1108</v>
      </c>
      <c r="C6409" t="s">
        <v>412</v>
      </c>
      <c r="D6409">
        <v>2016</v>
      </c>
      <c r="E6409" t="s">
        <v>742</v>
      </c>
      <c r="F6409" s="2">
        <v>20794.385828730599</v>
      </c>
    </row>
    <row r="6410" spans="1:6">
      <c r="A6410" t="s">
        <v>405</v>
      </c>
      <c r="B6410">
        <v>1108</v>
      </c>
      <c r="C6410" t="s">
        <v>412</v>
      </c>
      <c r="D6410">
        <v>2016</v>
      </c>
      <c r="E6410" t="s">
        <v>743</v>
      </c>
      <c r="F6410" s="2">
        <v>0</v>
      </c>
    </row>
    <row r="6411" spans="1:6">
      <c r="A6411" t="s">
        <v>405</v>
      </c>
      <c r="B6411">
        <v>1108</v>
      </c>
      <c r="C6411" t="s">
        <v>412</v>
      </c>
      <c r="D6411">
        <v>2017</v>
      </c>
      <c r="E6411" t="s">
        <v>738</v>
      </c>
      <c r="F6411" s="2">
        <v>61240.572382670303</v>
      </c>
    </row>
    <row r="6412" spans="1:6">
      <c r="A6412" t="s">
        <v>405</v>
      </c>
      <c r="B6412">
        <v>1108</v>
      </c>
      <c r="C6412" t="s">
        <v>412</v>
      </c>
      <c r="D6412">
        <v>2017</v>
      </c>
      <c r="E6412" t="s">
        <v>741</v>
      </c>
      <c r="F6412" s="2">
        <v>104163.166768365</v>
      </c>
    </row>
    <row r="6413" spans="1:6">
      <c r="A6413" t="s">
        <v>405</v>
      </c>
      <c r="B6413">
        <v>1108</v>
      </c>
      <c r="C6413" t="s">
        <v>412</v>
      </c>
      <c r="D6413">
        <v>2018</v>
      </c>
      <c r="E6413" t="s">
        <v>736</v>
      </c>
      <c r="F6413" s="2">
        <v>1861.18603229529</v>
      </c>
    </row>
    <row r="6414" spans="1:6">
      <c r="A6414" t="s">
        <v>405</v>
      </c>
      <c r="B6414">
        <v>1108</v>
      </c>
      <c r="C6414" t="s">
        <v>412</v>
      </c>
      <c r="D6414">
        <v>2018</v>
      </c>
      <c r="E6414" t="s">
        <v>737</v>
      </c>
      <c r="F6414" s="2">
        <v>12646.5936393753</v>
      </c>
    </row>
    <row r="6415" spans="1:6">
      <c r="A6415" t="s">
        <v>405</v>
      </c>
      <c r="B6415">
        <v>1108</v>
      </c>
      <c r="C6415" t="s">
        <v>412</v>
      </c>
      <c r="D6415">
        <v>2018</v>
      </c>
      <c r="E6415" t="s">
        <v>744</v>
      </c>
      <c r="F6415" s="2">
        <v>2696.1456044648598</v>
      </c>
    </row>
    <row r="6416" spans="1:6">
      <c r="A6416" t="s">
        <v>405</v>
      </c>
      <c r="B6416">
        <v>1108</v>
      </c>
      <c r="C6416" t="s">
        <v>412</v>
      </c>
      <c r="D6416">
        <v>2018</v>
      </c>
      <c r="E6416" t="s">
        <v>739</v>
      </c>
      <c r="F6416" s="2">
        <v>56551.249171293101</v>
      </c>
    </row>
    <row r="6417" spans="1:6">
      <c r="A6417" t="s">
        <v>405</v>
      </c>
      <c r="B6417">
        <v>1108</v>
      </c>
      <c r="C6417" t="s">
        <v>412</v>
      </c>
      <c r="D6417">
        <v>2018</v>
      </c>
      <c r="E6417" t="s">
        <v>740</v>
      </c>
      <c r="F6417" s="2">
        <v>9344.4186015070609</v>
      </c>
    </row>
    <row r="6418" spans="1:6">
      <c r="A6418" t="s">
        <v>405</v>
      </c>
      <c r="B6418">
        <v>1108</v>
      </c>
      <c r="C6418" t="s">
        <v>412</v>
      </c>
      <c r="D6418">
        <v>2019</v>
      </c>
      <c r="E6418" t="s">
        <v>743</v>
      </c>
      <c r="F6418" s="2">
        <v>0</v>
      </c>
    </row>
    <row r="6419" spans="1:6">
      <c r="A6419" t="s">
        <v>405</v>
      </c>
      <c r="B6419">
        <v>1108</v>
      </c>
      <c r="C6419" t="s">
        <v>412</v>
      </c>
      <c r="D6419">
        <v>2019</v>
      </c>
      <c r="E6419" t="s">
        <v>745</v>
      </c>
      <c r="F6419" s="2">
        <v>4836.20474722983</v>
      </c>
    </row>
    <row r="6420" spans="1:6">
      <c r="A6420" t="s">
        <v>405</v>
      </c>
      <c r="B6420">
        <v>1108</v>
      </c>
      <c r="C6420" t="s">
        <v>412</v>
      </c>
      <c r="D6420">
        <v>2020</v>
      </c>
      <c r="E6420" t="s">
        <v>742</v>
      </c>
      <c r="F6420" s="2">
        <v>37411.364349633397</v>
      </c>
    </row>
    <row r="6421" spans="1:6">
      <c r="A6421" t="s">
        <v>405</v>
      </c>
      <c r="B6421">
        <v>1108</v>
      </c>
      <c r="C6421" t="s">
        <v>412</v>
      </c>
      <c r="D6421">
        <v>2020</v>
      </c>
      <c r="E6421" t="s">
        <v>738</v>
      </c>
      <c r="F6421" s="2">
        <v>62341.166336789698</v>
      </c>
    </row>
    <row r="6422" spans="1:6">
      <c r="A6422" t="s">
        <v>405</v>
      </c>
      <c r="B6422">
        <v>1108</v>
      </c>
      <c r="C6422" t="s">
        <v>412</v>
      </c>
      <c r="D6422">
        <v>2020</v>
      </c>
      <c r="E6422" t="s">
        <v>741</v>
      </c>
      <c r="F6422" s="2">
        <v>92179.311015322295</v>
      </c>
    </row>
    <row r="6423" spans="1:6">
      <c r="A6423" t="s">
        <v>405</v>
      </c>
      <c r="B6423">
        <v>1108</v>
      </c>
      <c r="C6423" t="s">
        <v>412</v>
      </c>
      <c r="D6423">
        <v>2021</v>
      </c>
      <c r="E6423" t="s">
        <v>736</v>
      </c>
      <c r="F6423" s="2">
        <v>637.469023741706</v>
      </c>
    </row>
    <row r="6424" spans="1:6">
      <c r="A6424" t="s">
        <v>405</v>
      </c>
      <c r="B6424">
        <v>1108</v>
      </c>
      <c r="C6424" t="s">
        <v>412</v>
      </c>
      <c r="D6424">
        <v>2021</v>
      </c>
      <c r="E6424" t="s">
        <v>737</v>
      </c>
      <c r="F6424" s="2">
        <v>12638.1902436988</v>
      </c>
    </row>
    <row r="6425" spans="1:6">
      <c r="A6425" t="s">
        <v>405</v>
      </c>
      <c r="B6425">
        <v>1108</v>
      </c>
      <c r="C6425" t="s">
        <v>412</v>
      </c>
      <c r="D6425">
        <v>2021</v>
      </c>
      <c r="E6425" t="s">
        <v>744</v>
      </c>
      <c r="F6425" s="2">
        <v>4547.0812209565402</v>
      </c>
    </row>
    <row r="6426" spans="1:6">
      <c r="A6426" t="s">
        <v>405</v>
      </c>
      <c r="B6426">
        <v>1108</v>
      </c>
      <c r="C6426" t="s">
        <v>412</v>
      </c>
      <c r="D6426">
        <v>2021</v>
      </c>
      <c r="E6426" t="s">
        <v>739</v>
      </c>
      <c r="F6426" s="2">
        <v>56272.593336030397</v>
      </c>
    </row>
    <row r="6427" spans="1:6">
      <c r="A6427" t="s">
        <v>405</v>
      </c>
      <c r="B6427">
        <v>1108</v>
      </c>
      <c r="C6427" t="s">
        <v>412</v>
      </c>
      <c r="D6427">
        <v>2022</v>
      </c>
      <c r="E6427" t="s">
        <v>743</v>
      </c>
      <c r="F6427" s="2">
        <v>0</v>
      </c>
    </row>
    <row r="6428" spans="1:6">
      <c r="A6428" t="s">
        <v>405</v>
      </c>
      <c r="B6428">
        <v>1108</v>
      </c>
      <c r="C6428" t="s">
        <v>412</v>
      </c>
      <c r="D6428">
        <v>2022</v>
      </c>
      <c r="E6428" t="s">
        <v>745</v>
      </c>
      <c r="F6428" s="2">
        <v>7599.6755894752996</v>
      </c>
    </row>
    <row r="6429" spans="1:6">
      <c r="A6429" t="s">
        <v>405</v>
      </c>
      <c r="B6429">
        <v>1108</v>
      </c>
      <c r="C6429" t="s">
        <v>412</v>
      </c>
      <c r="D6429">
        <v>2023</v>
      </c>
      <c r="E6429" t="s">
        <v>742</v>
      </c>
      <c r="F6429" s="2">
        <v>44340.028210802397</v>
      </c>
    </row>
    <row r="6430" spans="1:6">
      <c r="A6430" t="s">
        <v>405</v>
      </c>
      <c r="B6430">
        <v>1108</v>
      </c>
      <c r="C6430" t="s">
        <v>412</v>
      </c>
      <c r="D6430">
        <v>2023</v>
      </c>
      <c r="E6430" t="s">
        <v>741</v>
      </c>
      <c r="F6430" s="2">
        <v>84738.768308889397</v>
      </c>
    </row>
    <row r="6431" spans="1:6">
      <c r="A6431" t="s">
        <v>405</v>
      </c>
      <c r="B6431">
        <v>1108</v>
      </c>
      <c r="C6431" t="s">
        <v>412</v>
      </c>
      <c r="D6431">
        <v>2024</v>
      </c>
      <c r="E6431" t="s">
        <v>736</v>
      </c>
      <c r="F6431" s="2">
        <v>563.43625821995204</v>
      </c>
    </row>
    <row r="6432" spans="1:6">
      <c r="A6432" t="s">
        <v>405</v>
      </c>
      <c r="B6432">
        <v>1108</v>
      </c>
      <c r="C6432" t="s">
        <v>412</v>
      </c>
      <c r="D6432">
        <v>2024</v>
      </c>
      <c r="E6432" t="s">
        <v>737</v>
      </c>
      <c r="F6432" s="2">
        <v>11617.120156577799</v>
      </c>
    </row>
    <row r="6433" spans="1:6">
      <c r="A6433" t="s">
        <v>405</v>
      </c>
      <c r="B6433">
        <v>1108</v>
      </c>
      <c r="C6433" t="s">
        <v>412</v>
      </c>
      <c r="D6433">
        <v>2024</v>
      </c>
      <c r="E6433" t="s">
        <v>739</v>
      </c>
      <c r="F6433" s="2">
        <v>54754.900464020102</v>
      </c>
    </row>
    <row r="6434" spans="1:6">
      <c r="A6434" t="s">
        <v>405</v>
      </c>
      <c r="B6434">
        <v>1111</v>
      </c>
      <c r="C6434" t="s">
        <v>414</v>
      </c>
      <c r="D6434">
        <v>2009</v>
      </c>
      <c r="E6434" t="s">
        <v>742</v>
      </c>
      <c r="F6434" s="2">
        <v>7513.8648740008903</v>
      </c>
    </row>
    <row r="6435" spans="1:6">
      <c r="A6435" t="s">
        <v>405</v>
      </c>
      <c r="B6435">
        <v>1111</v>
      </c>
      <c r="C6435" t="s">
        <v>414</v>
      </c>
      <c r="D6435">
        <v>2009</v>
      </c>
      <c r="E6435" t="s">
        <v>743</v>
      </c>
      <c r="F6435" s="2">
        <v>0</v>
      </c>
    </row>
    <row r="6436" spans="1:6">
      <c r="A6436" t="s">
        <v>405</v>
      </c>
      <c r="B6436">
        <v>1111</v>
      </c>
      <c r="C6436" t="s">
        <v>414</v>
      </c>
      <c r="D6436">
        <v>2011</v>
      </c>
      <c r="E6436" t="s">
        <v>744</v>
      </c>
      <c r="F6436" s="2">
        <v>10372.8489333243</v>
      </c>
    </row>
    <row r="6437" spans="1:6">
      <c r="A6437" t="s">
        <v>405</v>
      </c>
      <c r="B6437">
        <v>1111</v>
      </c>
      <c r="C6437" t="s">
        <v>414</v>
      </c>
      <c r="D6437">
        <v>2011</v>
      </c>
      <c r="E6437" t="s">
        <v>740</v>
      </c>
      <c r="F6437" s="2">
        <v>501.25955832128199</v>
      </c>
    </row>
    <row r="6438" spans="1:6">
      <c r="A6438" t="s">
        <v>405</v>
      </c>
      <c r="B6438">
        <v>1111</v>
      </c>
      <c r="C6438" t="s">
        <v>414</v>
      </c>
      <c r="D6438">
        <v>2011</v>
      </c>
      <c r="E6438" t="s">
        <v>745</v>
      </c>
      <c r="F6438" s="2">
        <v>14023.609060233101</v>
      </c>
    </row>
    <row r="6439" spans="1:6">
      <c r="A6439" t="s">
        <v>405</v>
      </c>
      <c r="B6439">
        <v>1111</v>
      </c>
      <c r="C6439" t="s">
        <v>414</v>
      </c>
      <c r="D6439">
        <v>2013</v>
      </c>
      <c r="E6439" t="s">
        <v>738</v>
      </c>
      <c r="F6439" s="2">
        <v>0</v>
      </c>
    </row>
    <row r="6440" spans="1:6">
      <c r="A6440" t="s">
        <v>405</v>
      </c>
      <c r="B6440">
        <v>1111</v>
      </c>
      <c r="C6440" t="s">
        <v>414</v>
      </c>
      <c r="D6440">
        <v>2013</v>
      </c>
      <c r="E6440" t="s">
        <v>739</v>
      </c>
      <c r="F6440" s="2">
        <v>7489.43020256825</v>
      </c>
    </row>
    <row r="6441" spans="1:6">
      <c r="A6441" t="s">
        <v>405</v>
      </c>
      <c r="B6441">
        <v>1111</v>
      </c>
      <c r="C6441" t="s">
        <v>414</v>
      </c>
      <c r="D6441">
        <v>2013</v>
      </c>
      <c r="E6441" t="s">
        <v>741</v>
      </c>
      <c r="F6441" s="2">
        <v>2455.74826933036</v>
      </c>
    </row>
    <row r="6442" spans="1:6">
      <c r="A6442" t="s">
        <v>405</v>
      </c>
      <c r="B6442">
        <v>1111</v>
      </c>
      <c r="C6442" t="s">
        <v>414</v>
      </c>
      <c r="D6442">
        <v>2015</v>
      </c>
      <c r="E6442" t="s">
        <v>743</v>
      </c>
      <c r="F6442" s="2">
        <v>0</v>
      </c>
    </row>
    <row r="6443" spans="1:6">
      <c r="A6443" t="s">
        <v>405</v>
      </c>
      <c r="B6443">
        <v>1111</v>
      </c>
      <c r="C6443" t="s">
        <v>414</v>
      </c>
      <c r="D6443">
        <v>2016</v>
      </c>
      <c r="E6443" t="s">
        <v>742</v>
      </c>
      <c r="F6443" s="2">
        <v>18134.6099968944</v>
      </c>
    </row>
    <row r="6444" spans="1:6">
      <c r="A6444" t="s">
        <v>405</v>
      </c>
      <c r="B6444">
        <v>1111</v>
      </c>
      <c r="C6444" t="s">
        <v>414</v>
      </c>
      <c r="D6444">
        <v>2016</v>
      </c>
      <c r="E6444" t="s">
        <v>739</v>
      </c>
      <c r="F6444" s="2">
        <v>8250.3657552337208</v>
      </c>
    </row>
    <row r="6445" spans="1:6">
      <c r="A6445" t="s">
        <v>405</v>
      </c>
      <c r="B6445">
        <v>1111</v>
      </c>
      <c r="C6445" t="s">
        <v>414</v>
      </c>
      <c r="D6445">
        <v>2016</v>
      </c>
      <c r="E6445" t="s">
        <v>741</v>
      </c>
      <c r="F6445" s="2">
        <v>2322.0440765099302</v>
      </c>
    </row>
    <row r="6446" spans="1:6">
      <c r="A6446" t="s">
        <v>405</v>
      </c>
      <c r="B6446">
        <v>1111</v>
      </c>
      <c r="C6446" t="s">
        <v>414</v>
      </c>
      <c r="D6446">
        <v>2017</v>
      </c>
      <c r="E6446" t="s">
        <v>736</v>
      </c>
      <c r="F6446" s="2">
        <v>1008.30063709566</v>
      </c>
    </row>
    <row r="6447" spans="1:6">
      <c r="A6447" t="s">
        <v>405</v>
      </c>
      <c r="B6447">
        <v>1111</v>
      </c>
      <c r="C6447" t="s">
        <v>414</v>
      </c>
      <c r="D6447">
        <v>2017</v>
      </c>
      <c r="E6447" t="s">
        <v>737</v>
      </c>
      <c r="F6447" s="2">
        <v>399.30536083669199</v>
      </c>
    </row>
    <row r="6448" spans="1:6">
      <c r="A6448" t="s">
        <v>405</v>
      </c>
      <c r="B6448">
        <v>1111</v>
      </c>
      <c r="C6448" t="s">
        <v>414</v>
      </c>
      <c r="D6448">
        <v>2017</v>
      </c>
      <c r="E6448" t="s">
        <v>744</v>
      </c>
      <c r="F6448" s="2">
        <v>6624.0471741616602</v>
      </c>
    </row>
    <row r="6449" spans="1:6">
      <c r="A6449" t="s">
        <v>405</v>
      </c>
      <c r="B6449">
        <v>1111</v>
      </c>
      <c r="C6449" t="s">
        <v>414</v>
      </c>
      <c r="D6449">
        <v>2017</v>
      </c>
      <c r="E6449" t="s">
        <v>745</v>
      </c>
      <c r="F6449" s="2">
        <v>14816.6971661813</v>
      </c>
    </row>
    <row r="6450" spans="1:6">
      <c r="A6450" t="s">
        <v>405</v>
      </c>
      <c r="B6450">
        <v>1111</v>
      </c>
      <c r="C6450" t="s">
        <v>414</v>
      </c>
      <c r="D6450">
        <v>2018</v>
      </c>
      <c r="E6450" t="s">
        <v>743</v>
      </c>
      <c r="F6450" s="2">
        <v>0</v>
      </c>
    </row>
    <row r="6451" spans="1:6">
      <c r="A6451" t="s">
        <v>405</v>
      </c>
      <c r="B6451">
        <v>1111</v>
      </c>
      <c r="C6451" t="s">
        <v>414</v>
      </c>
      <c r="D6451">
        <v>2018</v>
      </c>
      <c r="E6451" t="s">
        <v>740</v>
      </c>
      <c r="F6451" s="2">
        <v>262.637048177493</v>
      </c>
    </row>
    <row r="6452" spans="1:6">
      <c r="A6452" t="s">
        <v>405</v>
      </c>
      <c r="B6452">
        <v>1111</v>
      </c>
      <c r="C6452" t="s">
        <v>414</v>
      </c>
      <c r="D6452">
        <v>2019</v>
      </c>
      <c r="E6452" t="s">
        <v>742</v>
      </c>
      <c r="F6452" s="2">
        <v>10683.977658014401</v>
      </c>
    </row>
    <row r="6453" spans="1:6">
      <c r="A6453" t="s">
        <v>405</v>
      </c>
      <c r="B6453">
        <v>1111</v>
      </c>
      <c r="C6453" t="s">
        <v>414</v>
      </c>
      <c r="D6453">
        <v>2020</v>
      </c>
      <c r="E6453" t="s">
        <v>736</v>
      </c>
      <c r="F6453" s="2">
        <v>712.712194440551</v>
      </c>
    </row>
    <row r="6454" spans="1:6">
      <c r="A6454" t="s">
        <v>405</v>
      </c>
      <c r="B6454">
        <v>1111</v>
      </c>
      <c r="C6454" t="s">
        <v>414</v>
      </c>
      <c r="D6454">
        <v>2020</v>
      </c>
      <c r="E6454" t="s">
        <v>737</v>
      </c>
      <c r="F6454" s="2">
        <v>404.45895740608103</v>
      </c>
    </row>
    <row r="6455" spans="1:6">
      <c r="A6455" t="s">
        <v>405</v>
      </c>
      <c r="B6455">
        <v>1111</v>
      </c>
      <c r="C6455" t="s">
        <v>414</v>
      </c>
      <c r="D6455">
        <v>2020</v>
      </c>
      <c r="E6455" t="s">
        <v>738</v>
      </c>
      <c r="F6455" s="2">
        <v>0</v>
      </c>
    </row>
    <row r="6456" spans="1:6">
      <c r="A6456" t="s">
        <v>405</v>
      </c>
      <c r="B6456">
        <v>1111</v>
      </c>
      <c r="C6456" t="s">
        <v>414</v>
      </c>
      <c r="D6456">
        <v>2021</v>
      </c>
      <c r="E6456" t="s">
        <v>744</v>
      </c>
      <c r="F6456" s="2">
        <v>8024.1603135135101</v>
      </c>
    </row>
    <row r="6457" spans="1:6">
      <c r="A6457" t="s">
        <v>405</v>
      </c>
      <c r="B6457">
        <v>1111</v>
      </c>
      <c r="C6457" t="s">
        <v>414</v>
      </c>
      <c r="D6457">
        <v>2021</v>
      </c>
      <c r="E6457" t="s">
        <v>740</v>
      </c>
      <c r="F6457" s="2">
        <v>258.800449460408</v>
      </c>
    </row>
    <row r="6458" spans="1:6">
      <c r="A6458" t="s">
        <v>405</v>
      </c>
      <c r="B6458">
        <v>1111</v>
      </c>
      <c r="C6458" t="s">
        <v>414</v>
      </c>
      <c r="D6458">
        <v>2022</v>
      </c>
      <c r="E6458" t="s">
        <v>742</v>
      </c>
      <c r="F6458" s="2">
        <v>18023.1887352825</v>
      </c>
    </row>
    <row r="6459" spans="1:6">
      <c r="A6459" t="s">
        <v>405</v>
      </c>
      <c r="B6459">
        <v>1111</v>
      </c>
      <c r="C6459" t="s">
        <v>414</v>
      </c>
      <c r="D6459">
        <v>2023</v>
      </c>
      <c r="E6459" t="s">
        <v>736</v>
      </c>
      <c r="F6459" s="2">
        <v>564.05289092698899</v>
      </c>
    </row>
    <row r="6460" spans="1:6">
      <c r="A6460" t="s">
        <v>405</v>
      </c>
      <c r="B6460">
        <v>1111</v>
      </c>
      <c r="C6460" t="s">
        <v>414</v>
      </c>
      <c r="D6460">
        <v>2023</v>
      </c>
      <c r="E6460" t="s">
        <v>739</v>
      </c>
      <c r="F6460" s="2">
        <v>8232.3865188406107</v>
      </c>
    </row>
    <row r="6461" spans="1:6">
      <c r="A6461" t="s">
        <v>405</v>
      </c>
      <c r="B6461">
        <v>1111</v>
      </c>
      <c r="C6461" t="s">
        <v>414</v>
      </c>
      <c r="D6461">
        <v>2023</v>
      </c>
      <c r="E6461" t="s">
        <v>741</v>
      </c>
      <c r="F6461" s="2">
        <v>2117.2084048575598</v>
      </c>
    </row>
    <row r="6462" spans="1:6">
      <c r="A6462" t="s">
        <v>405</v>
      </c>
      <c r="B6462">
        <v>1111</v>
      </c>
      <c r="C6462" t="s">
        <v>414</v>
      </c>
      <c r="D6462">
        <v>2024</v>
      </c>
      <c r="E6462" t="s">
        <v>744</v>
      </c>
      <c r="F6462" s="2">
        <v>7371.4328270270298</v>
      </c>
    </row>
    <row r="6463" spans="1:6">
      <c r="A6463" t="s">
        <v>405</v>
      </c>
      <c r="B6463">
        <v>1111</v>
      </c>
      <c r="C6463" t="s">
        <v>414</v>
      </c>
      <c r="D6463">
        <v>2024</v>
      </c>
      <c r="E6463" t="s">
        <v>740</v>
      </c>
      <c r="F6463" s="2">
        <v>274.19410865875301</v>
      </c>
    </row>
    <row r="6464" spans="1:6">
      <c r="A6464" t="s">
        <v>405</v>
      </c>
      <c r="B6464">
        <v>1111</v>
      </c>
      <c r="C6464" t="s">
        <v>414</v>
      </c>
      <c r="D6464">
        <v>2024</v>
      </c>
      <c r="E6464" t="s">
        <v>745</v>
      </c>
      <c r="F6464" s="2">
        <v>14553.4719655228</v>
      </c>
    </row>
    <row r="6465" spans="1:6">
      <c r="A6465" t="s">
        <v>405</v>
      </c>
      <c r="B6465">
        <v>1112</v>
      </c>
      <c r="C6465" t="s">
        <v>416</v>
      </c>
      <c r="D6465">
        <v>2009</v>
      </c>
      <c r="E6465" t="s">
        <v>743</v>
      </c>
      <c r="F6465" s="2">
        <v>0</v>
      </c>
    </row>
    <row r="6466" spans="1:6">
      <c r="A6466" t="s">
        <v>405</v>
      </c>
      <c r="B6466">
        <v>1112</v>
      </c>
      <c r="C6466" t="s">
        <v>416</v>
      </c>
      <c r="D6466">
        <v>2009</v>
      </c>
      <c r="E6466" t="s">
        <v>745</v>
      </c>
      <c r="F6466" s="2">
        <v>0</v>
      </c>
    </row>
    <row r="6467" spans="1:6">
      <c r="A6467" t="s">
        <v>405</v>
      </c>
      <c r="B6467">
        <v>1112</v>
      </c>
      <c r="C6467" t="s">
        <v>416</v>
      </c>
      <c r="D6467">
        <v>2011</v>
      </c>
      <c r="E6467" t="s">
        <v>736</v>
      </c>
      <c r="F6467" s="2">
        <v>216.84200792012501</v>
      </c>
    </row>
    <row r="6468" spans="1:6">
      <c r="A6468" t="s">
        <v>405</v>
      </c>
      <c r="B6468">
        <v>1112</v>
      </c>
      <c r="C6468" t="s">
        <v>416</v>
      </c>
      <c r="D6468">
        <v>2011</v>
      </c>
      <c r="E6468" t="s">
        <v>737</v>
      </c>
      <c r="F6468" s="2">
        <v>1116.64928076089</v>
      </c>
    </row>
    <row r="6469" spans="1:6">
      <c r="A6469" t="s">
        <v>405</v>
      </c>
      <c r="B6469">
        <v>1112</v>
      </c>
      <c r="C6469" t="s">
        <v>416</v>
      </c>
      <c r="D6469">
        <v>2013</v>
      </c>
      <c r="E6469" t="s">
        <v>742</v>
      </c>
      <c r="F6469" s="2">
        <v>1401.0897325230801</v>
      </c>
    </row>
    <row r="6470" spans="1:6">
      <c r="A6470" t="s">
        <v>405</v>
      </c>
      <c r="B6470">
        <v>1112</v>
      </c>
      <c r="C6470" t="s">
        <v>416</v>
      </c>
      <c r="D6470">
        <v>2015</v>
      </c>
      <c r="E6470" t="s">
        <v>744</v>
      </c>
      <c r="F6470" s="2">
        <v>0</v>
      </c>
    </row>
    <row r="6471" spans="1:6">
      <c r="A6471" t="s">
        <v>405</v>
      </c>
      <c r="B6471">
        <v>1112</v>
      </c>
      <c r="C6471" t="s">
        <v>416</v>
      </c>
      <c r="D6471">
        <v>2015</v>
      </c>
      <c r="E6471" t="s">
        <v>740</v>
      </c>
      <c r="F6471" s="2">
        <v>399.04157243857702</v>
      </c>
    </row>
    <row r="6472" spans="1:6">
      <c r="A6472" t="s">
        <v>405</v>
      </c>
      <c r="B6472">
        <v>1112</v>
      </c>
      <c r="C6472" t="s">
        <v>416</v>
      </c>
      <c r="D6472">
        <v>2015</v>
      </c>
      <c r="E6472" t="s">
        <v>745</v>
      </c>
      <c r="F6472" s="2">
        <v>0</v>
      </c>
    </row>
    <row r="6473" spans="1:6">
      <c r="A6473" t="s">
        <v>405</v>
      </c>
      <c r="B6473">
        <v>1112</v>
      </c>
      <c r="C6473" t="s">
        <v>416</v>
      </c>
      <c r="D6473">
        <v>2016</v>
      </c>
      <c r="E6473" t="s">
        <v>742</v>
      </c>
      <c r="F6473" s="2">
        <v>1231.57471284401</v>
      </c>
    </row>
    <row r="6474" spans="1:6">
      <c r="A6474" t="s">
        <v>405</v>
      </c>
      <c r="B6474">
        <v>1112</v>
      </c>
      <c r="C6474" t="s">
        <v>416</v>
      </c>
      <c r="D6474">
        <v>2017</v>
      </c>
      <c r="E6474" t="s">
        <v>738</v>
      </c>
      <c r="F6474" s="2">
        <v>0</v>
      </c>
    </row>
    <row r="6475" spans="1:6">
      <c r="A6475" t="s">
        <v>405</v>
      </c>
      <c r="B6475">
        <v>1112</v>
      </c>
      <c r="C6475" t="s">
        <v>416</v>
      </c>
      <c r="D6475">
        <v>2017</v>
      </c>
      <c r="E6475" t="s">
        <v>739</v>
      </c>
      <c r="F6475" s="2">
        <v>19812.180213887299</v>
      </c>
    </row>
    <row r="6476" spans="1:6">
      <c r="A6476" t="s">
        <v>405</v>
      </c>
      <c r="B6476">
        <v>1112</v>
      </c>
      <c r="C6476" t="s">
        <v>416</v>
      </c>
      <c r="D6476">
        <v>2017</v>
      </c>
      <c r="E6476" t="s">
        <v>741</v>
      </c>
      <c r="F6476" s="2">
        <v>15797.2180787711</v>
      </c>
    </row>
    <row r="6477" spans="1:6">
      <c r="A6477" t="s">
        <v>405</v>
      </c>
      <c r="B6477">
        <v>1112</v>
      </c>
      <c r="C6477" t="s">
        <v>416</v>
      </c>
      <c r="D6477">
        <v>2018</v>
      </c>
      <c r="E6477" t="s">
        <v>744</v>
      </c>
      <c r="F6477" s="2">
        <v>0</v>
      </c>
    </row>
    <row r="6478" spans="1:6">
      <c r="A6478" t="s">
        <v>405</v>
      </c>
      <c r="B6478">
        <v>1112</v>
      </c>
      <c r="C6478" t="s">
        <v>416</v>
      </c>
      <c r="D6478">
        <v>2018</v>
      </c>
      <c r="E6478" t="s">
        <v>740</v>
      </c>
      <c r="F6478" s="2">
        <v>335.64871949564201</v>
      </c>
    </row>
    <row r="6479" spans="1:6">
      <c r="A6479" t="s">
        <v>405</v>
      </c>
      <c r="B6479">
        <v>1112</v>
      </c>
      <c r="C6479" t="s">
        <v>416</v>
      </c>
      <c r="D6479">
        <v>2019</v>
      </c>
      <c r="E6479" t="s">
        <v>743</v>
      </c>
      <c r="F6479" s="2">
        <v>0</v>
      </c>
    </row>
    <row r="6480" spans="1:6">
      <c r="A6480" t="s">
        <v>405</v>
      </c>
      <c r="B6480">
        <v>1112</v>
      </c>
      <c r="C6480" t="s">
        <v>416</v>
      </c>
      <c r="D6480">
        <v>2020</v>
      </c>
      <c r="E6480" t="s">
        <v>738</v>
      </c>
      <c r="F6480" s="2">
        <v>0</v>
      </c>
    </row>
    <row r="6481" spans="1:6">
      <c r="A6481" t="s">
        <v>405</v>
      </c>
      <c r="B6481">
        <v>1112</v>
      </c>
      <c r="C6481" t="s">
        <v>416</v>
      </c>
      <c r="D6481">
        <v>2020</v>
      </c>
      <c r="E6481" t="s">
        <v>739</v>
      </c>
      <c r="F6481" s="2">
        <v>20194.164265672101</v>
      </c>
    </row>
    <row r="6482" spans="1:6">
      <c r="A6482" t="s">
        <v>405</v>
      </c>
      <c r="B6482">
        <v>1112</v>
      </c>
      <c r="C6482" t="s">
        <v>416</v>
      </c>
      <c r="D6482">
        <v>2020</v>
      </c>
      <c r="E6482" t="s">
        <v>741</v>
      </c>
      <c r="F6482" s="2">
        <v>15688.765887961001</v>
      </c>
    </row>
    <row r="6483" spans="1:6">
      <c r="A6483" t="s">
        <v>405</v>
      </c>
      <c r="B6483">
        <v>1112</v>
      </c>
      <c r="C6483" t="s">
        <v>416</v>
      </c>
      <c r="D6483">
        <v>2021</v>
      </c>
      <c r="E6483" t="s">
        <v>736</v>
      </c>
      <c r="F6483" s="2">
        <v>208.02702357114401</v>
      </c>
    </row>
    <row r="6484" spans="1:6">
      <c r="A6484" t="s">
        <v>405</v>
      </c>
      <c r="B6484">
        <v>1112</v>
      </c>
      <c r="C6484" t="s">
        <v>416</v>
      </c>
      <c r="D6484">
        <v>2021</v>
      </c>
      <c r="E6484" t="s">
        <v>737</v>
      </c>
      <c r="F6484" s="2">
        <v>965.01095902568397</v>
      </c>
    </row>
    <row r="6485" spans="1:6">
      <c r="A6485" t="s">
        <v>405</v>
      </c>
      <c r="B6485">
        <v>1112</v>
      </c>
      <c r="C6485" t="s">
        <v>416</v>
      </c>
      <c r="D6485">
        <v>2021</v>
      </c>
      <c r="E6485" t="s">
        <v>744</v>
      </c>
      <c r="F6485" s="2">
        <v>0</v>
      </c>
    </row>
    <row r="6486" spans="1:6">
      <c r="A6486" t="s">
        <v>405</v>
      </c>
      <c r="B6486">
        <v>1112</v>
      </c>
      <c r="C6486" t="s">
        <v>416</v>
      </c>
      <c r="D6486">
        <v>2021</v>
      </c>
      <c r="E6486" t="s">
        <v>740</v>
      </c>
      <c r="F6486" s="2">
        <v>279.77338392383302</v>
      </c>
    </row>
    <row r="6487" spans="1:6">
      <c r="A6487" t="s">
        <v>405</v>
      </c>
      <c r="B6487">
        <v>1112</v>
      </c>
      <c r="C6487" t="s">
        <v>416</v>
      </c>
      <c r="D6487">
        <v>2022</v>
      </c>
      <c r="E6487" t="s">
        <v>743</v>
      </c>
      <c r="F6487" s="2">
        <v>0</v>
      </c>
    </row>
    <row r="6488" spans="1:6">
      <c r="A6488" t="s">
        <v>405</v>
      </c>
      <c r="B6488">
        <v>1112</v>
      </c>
      <c r="C6488" t="s">
        <v>416</v>
      </c>
      <c r="D6488">
        <v>2022</v>
      </c>
      <c r="E6488" t="s">
        <v>745</v>
      </c>
      <c r="F6488" s="2">
        <v>1.6932439999999899E-2</v>
      </c>
    </row>
    <row r="6489" spans="1:6">
      <c r="A6489" t="s">
        <v>405</v>
      </c>
      <c r="B6489">
        <v>1112</v>
      </c>
      <c r="C6489" t="s">
        <v>416</v>
      </c>
      <c r="D6489">
        <v>2023</v>
      </c>
      <c r="E6489" t="s">
        <v>742</v>
      </c>
      <c r="F6489" s="2">
        <v>2106.1599450081999</v>
      </c>
    </row>
    <row r="6490" spans="1:6">
      <c r="A6490" t="s">
        <v>405</v>
      </c>
      <c r="B6490">
        <v>1112</v>
      </c>
      <c r="C6490" t="s">
        <v>416</v>
      </c>
      <c r="D6490">
        <v>2023</v>
      </c>
      <c r="E6490" t="s">
        <v>739</v>
      </c>
      <c r="F6490" s="2">
        <v>19862.078404919699</v>
      </c>
    </row>
    <row r="6491" spans="1:6">
      <c r="A6491" t="s">
        <v>405</v>
      </c>
      <c r="B6491">
        <v>1112</v>
      </c>
      <c r="C6491" t="s">
        <v>416</v>
      </c>
      <c r="D6491">
        <v>2023</v>
      </c>
      <c r="E6491" t="s">
        <v>741</v>
      </c>
      <c r="F6491" s="2">
        <v>16284.0336671024</v>
      </c>
    </row>
    <row r="6492" spans="1:6">
      <c r="A6492" t="s">
        <v>405</v>
      </c>
      <c r="B6492">
        <v>1112</v>
      </c>
      <c r="C6492" t="s">
        <v>416</v>
      </c>
      <c r="D6492">
        <v>2024</v>
      </c>
      <c r="E6492" t="s">
        <v>736</v>
      </c>
      <c r="F6492" s="2">
        <v>256.32385654840101</v>
      </c>
    </row>
    <row r="6493" spans="1:6">
      <c r="A6493" t="s">
        <v>405</v>
      </c>
      <c r="B6493">
        <v>1112</v>
      </c>
      <c r="C6493" t="s">
        <v>416</v>
      </c>
      <c r="D6493">
        <v>2024</v>
      </c>
      <c r="E6493" t="s">
        <v>737</v>
      </c>
      <c r="F6493" s="2">
        <v>866.00399221098496</v>
      </c>
    </row>
    <row r="6494" spans="1:6">
      <c r="A6494" t="s">
        <v>405</v>
      </c>
      <c r="B6494">
        <v>1114</v>
      </c>
      <c r="C6494" t="s">
        <v>418</v>
      </c>
      <c r="D6494">
        <v>2009</v>
      </c>
      <c r="E6494" t="s">
        <v>742</v>
      </c>
      <c r="F6494" s="2">
        <v>2014.7447525953901</v>
      </c>
    </row>
    <row r="6495" spans="1:6">
      <c r="A6495" t="s">
        <v>405</v>
      </c>
      <c r="B6495">
        <v>1114</v>
      </c>
      <c r="C6495" t="s">
        <v>418</v>
      </c>
      <c r="D6495">
        <v>2009</v>
      </c>
      <c r="E6495" t="s">
        <v>738</v>
      </c>
      <c r="F6495" s="2">
        <v>0</v>
      </c>
    </row>
    <row r="6496" spans="1:6">
      <c r="A6496" t="s">
        <v>405</v>
      </c>
      <c r="B6496">
        <v>1114</v>
      </c>
      <c r="C6496" t="s">
        <v>418</v>
      </c>
      <c r="D6496">
        <v>2011</v>
      </c>
      <c r="E6496" t="s">
        <v>744</v>
      </c>
      <c r="F6496" s="2">
        <v>0</v>
      </c>
    </row>
    <row r="6497" spans="1:6">
      <c r="A6497" t="s">
        <v>405</v>
      </c>
      <c r="B6497">
        <v>1114</v>
      </c>
      <c r="C6497" t="s">
        <v>418</v>
      </c>
      <c r="D6497">
        <v>2011</v>
      </c>
      <c r="E6497" t="s">
        <v>745</v>
      </c>
      <c r="F6497" s="2">
        <v>0</v>
      </c>
    </row>
    <row r="6498" spans="1:6">
      <c r="A6498" t="s">
        <v>405</v>
      </c>
      <c r="B6498">
        <v>1114</v>
      </c>
      <c r="C6498" t="s">
        <v>418</v>
      </c>
      <c r="D6498">
        <v>2013</v>
      </c>
      <c r="E6498" t="s">
        <v>739</v>
      </c>
      <c r="F6498" s="2">
        <v>39130.409555889099</v>
      </c>
    </row>
    <row r="6499" spans="1:6">
      <c r="A6499" t="s">
        <v>405</v>
      </c>
      <c r="B6499">
        <v>1114</v>
      </c>
      <c r="C6499" t="s">
        <v>418</v>
      </c>
      <c r="D6499">
        <v>2013</v>
      </c>
      <c r="E6499" t="s">
        <v>740</v>
      </c>
      <c r="F6499" s="2">
        <v>390.21216187297</v>
      </c>
    </row>
    <row r="6500" spans="1:6">
      <c r="A6500" t="s">
        <v>405</v>
      </c>
      <c r="B6500">
        <v>1114</v>
      </c>
      <c r="C6500" t="s">
        <v>418</v>
      </c>
      <c r="D6500">
        <v>2013</v>
      </c>
      <c r="E6500" t="s">
        <v>741</v>
      </c>
      <c r="F6500" s="2">
        <v>16257.465650463901</v>
      </c>
    </row>
    <row r="6501" spans="1:6">
      <c r="A6501" t="s">
        <v>405</v>
      </c>
      <c r="B6501">
        <v>1114</v>
      </c>
      <c r="C6501" t="s">
        <v>418</v>
      </c>
      <c r="D6501">
        <v>2015</v>
      </c>
      <c r="E6501" t="s">
        <v>738</v>
      </c>
      <c r="F6501" s="2">
        <v>0</v>
      </c>
    </row>
    <row r="6502" spans="1:6">
      <c r="A6502" t="s">
        <v>405</v>
      </c>
      <c r="B6502">
        <v>1114</v>
      </c>
      <c r="C6502" t="s">
        <v>418</v>
      </c>
      <c r="D6502">
        <v>2015</v>
      </c>
      <c r="E6502" t="s">
        <v>743</v>
      </c>
      <c r="F6502" s="2">
        <v>0</v>
      </c>
    </row>
    <row r="6503" spans="1:6">
      <c r="A6503" t="s">
        <v>405</v>
      </c>
      <c r="B6503">
        <v>1114</v>
      </c>
      <c r="C6503" t="s">
        <v>418</v>
      </c>
      <c r="D6503">
        <v>2016</v>
      </c>
      <c r="E6503" t="s">
        <v>739</v>
      </c>
      <c r="F6503" s="2">
        <v>41580.271876813</v>
      </c>
    </row>
    <row r="6504" spans="1:6">
      <c r="A6504" t="s">
        <v>405</v>
      </c>
      <c r="B6504">
        <v>1114</v>
      </c>
      <c r="C6504" t="s">
        <v>418</v>
      </c>
      <c r="D6504">
        <v>2016</v>
      </c>
      <c r="E6504" t="s">
        <v>741</v>
      </c>
      <c r="F6504" s="2">
        <v>15575.0769052711</v>
      </c>
    </row>
    <row r="6505" spans="1:6">
      <c r="A6505" t="s">
        <v>405</v>
      </c>
      <c r="B6505">
        <v>1114</v>
      </c>
      <c r="C6505" t="s">
        <v>418</v>
      </c>
      <c r="D6505">
        <v>2017</v>
      </c>
      <c r="E6505" t="s">
        <v>736</v>
      </c>
      <c r="F6505" s="2">
        <v>977.79642388191803</v>
      </c>
    </row>
    <row r="6506" spans="1:6">
      <c r="A6506" t="s">
        <v>405</v>
      </c>
      <c r="B6506">
        <v>1114</v>
      </c>
      <c r="C6506" t="s">
        <v>418</v>
      </c>
      <c r="D6506">
        <v>2017</v>
      </c>
      <c r="E6506" t="s">
        <v>737</v>
      </c>
      <c r="F6506" s="2">
        <v>983.41206890595595</v>
      </c>
    </row>
    <row r="6507" spans="1:6">
      <c r="A6507" t="s">
        <v>405</v>
      </c>
      <c r="B6507">
        <v>1114</v>
      </c>
      <c r="C6507" t="s">
        <v>418</v>
      </c>
      <c r="D6507">
        <v>2017</v>
      </c>
      <c r="E6507" t="s">
        <v>744</v>
      </c>
      <c r="F6507" s="2">
        <v>0</v>
      </c>
    </row>
    <row r="6508" spans="1:6">
      <c r="A6508" t="s">
        <v>405</v>
      </c>
      <c r="B6508">
        <v>1114</v>
      </c>
      <c r="C6508" t="s">
        <v>418</v>
      </c>
      <c r="D6508">
        <v>2017</v>
      </c>
      <c r="E6508" t="s">
        <v>740</v>
      </c>
      <c r="F6508" s="2">
        <v>327.27112828137598</v>
      </c>
    </row>
    <row r="6509" spans="1:6">
      <c r="A6509" t="s">
        <v>405</v>
      </c>
      <c r="B6509">
        <v>1114</v>
      </c>
      <c r="C6509" t="s">
        <v>418</v>
      </c>
      <c r="D6509">
        <v>2017</v>
      </c>
      <c r="E6509" t="s">
        <v>745</v>
      </c>
      <c r="F6509" s="2">
        <v>0</v>
      </c>
    </row>
    <row r="6510" spans="1:6">
      <c r="A6510" t="s">
        <v>405</v>
      </c>
      <c r="B6510">
        <v>1114</v>
      </c>
      <c r="C6510" t="s">
        <v>418</v>
      </c>
      <c r="D6510">
        <v>2018</v>
      </c>
      <c r="E6510" t="s">
        <v>743</v>
      </c>
      <c r="F6510" s="2">
        <v>0</v>
      </c>
    </row>
    <row r="6511" spans="1:6">
      <c r="A6511" t="s">
        <v>405</v>
      </c>
      <c r="B6511">
        <v>1114</v>
      </c>
      <c r="C6511" t="s">
        <v>418</v>
      </c>
      <c r="D6511">
        <v>2019</v>
      </c>
      <c r="E6511" t="s">
        <v>742</v>
      </c>
      <c r="F6511" s="2">
        <v>3848.66978616813</v>
      </c>
    </row>
    <row r="6512" spans="1:6">
      <c r="A6512" t="s">
        <v>405</v>
      </c>
      <c r="B6512">
        <v>1114</v>
      </c>
      <c r="C6512" t="s">
        <v>418</v>
      </c>
      <c r="D6512">
        <v>2019</v>
      </c>
      <c r="E6512" t="s">
        <v>738</v>
      </c>
      <c r="F6512" s="2">
        <v>0</v>
      </c>
    </row>
    <row r="6513" spans="1:6">
      <c r="A6513" t="s">
        <v>405</v>
      </c>
      <c r="B6513">
        <v>1114</v>
      </c>
      <c r="C6513" t="s">
        <v>418</v>
      </c>
      <c r="D6513">
        <v>2019</v>
      </c>
      <c r="E6513" t="s">
        <v>739</v>
      </c>
      <c r="F6513" s="2">
        <v>40770.421950829703</v>
      </c>
    </row>
    <row r="6514" spans="1:6">
      <c r="A6514" t="s">
        <v>405</v>
      </c>
      <c r="B6514">
        <v>1114</v>
      </c>
      <c r="C6514" t="s">
        <v>418</v>
      </c>
      <c r="D6514">
        <v>2019</v>
      </c>
      <c r="E6514" t="s">
        <v>741</v>
      </c>
      <c r="F6514" s="2">
        <v>14456.3307015094</v>
      </c>
    </row>
    <row r="6515" spans="1:6">
      <c r="A6515" t="s">
        <v>405</v>
      </c>
      <c r="B6515">
        <v>1114</v>
      </c>
      <c r="C6515" t="s">
        <v>418</v>
      </c>
      <c r="D6515">
        <v>2020</v>
      </c>
      <c r="E6515" t="s">
        <v>736</v>
      </c>
      <c r="F6515" s="2">
        <v>875.90848982446403</v>
      </c>
    </row>
    <row r="6516" spans="1:6">
      <c r="A6516" t="s">
        <v>405</v>
      </c>
      <c r="B6516">
        <v>1114</v>
      </c>
      <c r="C6516" t="s">
        <v>418</v>
      </c>
      <c r="D6516">
        <v>2020</v>
      </c>
      <c r="E6516" t="s">
        <v>737</v>
      </c>
      <c r="F6516" s="2">
        <v>928.57405871762398</v>
      </c>
    </row>
    <row r="6517" spans="1:6">
      <c r="A6517" t="s">
        <v>405</v>
      </c>
      <c r="B6517">
        <v>1114</v>
      </c>
      <c r="C6517" t="s">
        <v>418</v>
      </c>
      <c r="D6517">
        <v>2020</v>
      </c>
      <c r="E6517" t="s">
        <v>744</v>
      </c>
      <c r="F6517" s="2">
        <v>0</v>
      </c>
    </row>
    <row r="6518" spans="1:6">
      <c r="A6518" t="s">
        <v>405</v>
      </c>
      <c r="B6518">
        <v>1114</v>
      </c>
      <c r="C6518" t="s">
        <v>418</v>
      </c>
      <c r="D6518">
        <v>2020</v>
      </c>
      <c r="E6518" t="s">
        <v>740</v>
      </c>
      <c r="F6518" s="2">
        <v>299.59495184555902</v>
      </c>
    </row>
    <row r="6519" spans="1:6">
      <c r="A6519" t="s">
        <v>405</v>
      </c>
      <c r="B6519">
        <v>1114</v>
      </c>
      <c r="C6519" t="s">
        <v>418</v>
      </c>
      <c r="D6519">
        <v>2020</v>
      </c>
      <c r="E6519" t="s">
        <v>745</v>
      </c>
      <c r="F6519" s="2">
        <v>0.24001157750084301</v>
      </c>
    </row>
    <row r="6520" spans="1:6">
      <c r="A6520" t="s">
        <v>405</v>
      </c>
      <c r="B6520">
        <v>1114</v>
      </c>
      <c r="C6520" t="s">
        <v>418</v>
      </c>
      <c r="D6520">
        <v>2021</v>
      </c>
      <c r="E6520" t="s">
        <v>743</v>
      </c>
      <c r="F6520" s="2">
        <v>0</v>
      </c>
    </row>
    <row r="6521" spans="1:6">
      <c r="A6521" t="s">
        <v>405</v>
      </c>
      <c r="B6521">
        <v>1114</v>
      </c>
      <c r="C6521" t="s">
        <v>418</v>
      </c>
      <c r="D6521">
        <v>2022</v>
      </c>
      <c r="E6521" t="s">
        <v>742</v>
      </c>
      <c r="F6521" s="2">
        <v>3015.9173152795502</v>
      </c>
    </row>
    <row r="6522" spans="1:6">
      <c r="A6522" t="s">
        <v>405</v>
      </c>
      <c r="B6522">
        <v>1114</v>
      </c>
      <c r="C6522" t="s">
        <v>418</v>
      </c>
      <c r="D6522">
        <v>2022</v>
      </c>
      <c r="E6522" t="s">
        <v>738</v>
      </c>
      <c r="F6522" s="2">
        <v>0</v>
      </c>
    </row>
    <row r="6523" spans="1:6">
      <c r="A6523" t="s">
        <v>405</v>
      </c>
      <c r="B6523">
        <v>1114</v>
      </c>
      <c r="C6523" t="s">
        <v>418</v>
      </c>
      <c r="D6523">
        <v>2023</v>
      </c>
      <c r="E6523" t="s">
        <v>736</v>
      </c>
      <c r="F6523" s="2">
        <v>546.02285055471702</v>
      </c>
    </row>
    <row r="6524" spans="1:6">
      <c r="A6524" t="s">
        <v>405</v>
      </c>
      <c r="B6524">
        <v>1114</v>
      </c>
      <c r="C6524" t="s">
        <v>418</v>
      </c>
      <c r="D6524">
        <v>2023</v>
      </c>
      <c r="E6524" t="s">
        <v>737</v>
      </c>
      <c r="F6524" s="2">
        <v>853.62485431728396</v>
      </c>
    </row>
    <row r="6525" spans="1:6">
      <c r="A6525" t="s">
        <v>405</v>
      </c>
      <c r="B6525">
        <v>1114</v>
      </c>
      <c r="C6525" t="s">
        <v>418</v>
      </c>
      <c r="D6525">
        <v>2023</v>
      </c>
      <c r="E6525" t="s">
        <v>740</v>
      </c>
      <c r="F6525" s="2">
        <v>280.04102036418698</v>
      </c>
    </row>
    <row r="6526" spans="1:6">
      <c r="A6526" t="s">
        <v>405</v>
      </c>
      <c r="B6526">
        <v>1119</v>
      </c>
      <c r="C6526" t="s">
        <v>420</v>
      </c>
      <c r="D6526">
        <v>2009</v>
      </c>
      <c r="E6526" t="s">
        <v>742</v>
      </c>
      <c r="F6526" s="2">
        <v>7605.0744025738304</v>
      </c>
    </row>
    <row r="6527" spans="1:6">
      <c r="A6527" t="s">
        <v>405</v>
      </c>
      <c r="B6527">
        <v>1119</v>
      </c>
      <c r="C6527" t="s">
        <v>420</v>
      </c>
      <c r="D6527">
        <v>2011</v>
      </c>
      <c r="E6527" t="s">
        <v>744</v>
      </c>
      <c r="F6527" s="2">
        <v>14625.943521081101</v>
      </c>
    </row>
    <row r="6528" spans="1:6">
      <c r="A6528" t="s">
        <v>405</v>
      </c>
      <c r="B6528">
        <v>1119</v>
      </c>
      <c r="C6528" t="s">
        <v>420</v>
      </c>
      <c r="D6528">
        <v>2011</v>
      </c>
      <c r="E6528" t="s">
        <v>745</v>
      </c>
      <c r="F6528" s="2">
        <v>24689.335188732399</v>
      </c>
    </row>
    <row r="6529" spans="1:6">
      <c r="A6529" t="s">
        <v>405</v>
      </c>
      <c r="B6529">
        <v>1119</v>
      </c>
      <c r="C6529" t="s">
        <v>420</v>
      </c>
      <c r="D6529">
        <v>2013</v>
      </c>
      <c r="E6529" t="s">
        <v>738</v>
      </c>
      <c r="F6529" s="2">
        <v>304.50012135050002</v>
      </c>
    </row>
    <row r="6530" spans="1:6">
      <c r="A6530" t="s">
        <v>405</v>
      </c>
      <c r="B6530">
        <v>1119</v>
      </c>
      <c r="C6530" t="s">
        <v>420</v>
      </c>
      <c r="D6530">
        <v>2013</v>
      </c>
      <c r="E6530" t="s">
        <v>739</v>
      </c>
      <c r="F6530" s="2">
        <v>95298.375717400704</v>
      </c>
    </row>
    <row r="6531" spans="1:6">
      <c r="A6531" t="s">
        <v>405</v>
      </c>
      <c r="B6531">
        <v>1119</v>
      </c>
      <c r="C6531" t="s">
        <v>420</v>
      </c>
      <c r="D6531">
        <v>2013</v>
      </c>
      <c r="E6531" t="s">
        <v>740</v>
      </c>
      <c r="F6531" s="2">
        <v>6149.7714171888401</v>
      </c>
    </row>
    <row r="6532" spans="1:6">
      <c r="A6532" t="s">
        <v>405</v>
      </c>
      <c r="B6532">
        <v>1119</v>
      </c>
      <c r="C6532" t="s">
        <v>420</v>
      </c>
      <c r="D6532">
        <v>2013</v>
      </c>
      <c r="E6532" t="s">
        <v>741</v>
      </c>
      <c r="F6532" s="2">
        <v>21165.186112212599</v>
      </c>
    </row>
    <row r="6533" spans="1:6">
      <c r="A6533" t="s">
        <v>405</v>
      </c>
      <c r="B6533">
        <v>1119</v>
      </c>
      <c r="C6533" t="s">
        <v>420</v>
      </c>
      <c r="D6533">
        <v>2015</v>
      </c>
      <c r="E6533" t="s">
        <v>743</v>
      </c>
      <c r="F6533" s="2">
        <v>0</v>
      </c>
    </row>
    <row r="6534" spans="1:6">
      <c r="A6534" t="s">
        <v>405</v>
      </c>
      <c r="B6534">
        <v>1119</v>
      </c>
      <c r="C6534" t="s">
        <v>420</v>
      </c>
      <c r="D6534">
        <v>2016</v>
      </c>
      <c r="E6534" t="s">
        <v>738</v>
      </c>
      <c r="F6534" s="2">
        <v>271.2424087</v>
      </c>
    </row>
    <row r="6535" spans="1:6">
      <c r="A6535" t="s">
        <v>405</v>
      </c>
      <c r="B6535">
        <v>1119</v>
      </c>
      <c r="C6535" t="s">
        <v>420</v>
      </c>
      <c r="D6535">
        <v>2016</v>
      </c>
      <c r="E6535" t="s">
        <v>739</v>
      </c>
      <c r="F6535" s="2">
        <v>100860.72587743201</v>
      </c>
    </row>
    <row r="6536" spans="1:6">
      <c r="A6536" t="s">
        <v>405</v>
      </c>
      <c r="B6536">
        <v>1119</v>
      </c>
      <c r="C6536" t="s">
        <v>420</v>
      </c>
      <c r="D6536">
        <v>2016</v>
      </c>
      <c r="E6536" t="s">
        <v>741</v>
      </c>
      <c r="F6536" s="2">
        <v>19918.7759156709</v>
      </c>
    </row>
    <row r="6537" spans="1:6">
      <c r="A6537" t="s">
        <v>405</v>
      </c>
      <c r="B6537">
        <v>1119</v>
      </c>
      <c r="C6537" t="s">
        <v>420</v>
      </c>
      <c r="D6537">
        <v>2017</v>
      </c>
      <c r="E6537" t="s">
        <v>736</v>
      </c>
      <c r="F6537" s="2">
        <v>3328.50700480552</v>
      </c>
    </row>
    <row r="6538" spans="1:6">
      <c r="A6538" t="s">
        <v>405</v>
      </c>
      <c r="B6538">
        <v>1119</v>
      </c>
      <c r="C6538" t="s">
        <v>420</v>
      </c>
      <c r="D6538">
        <v>2017</v>
      </c>
      <c r="E6538" t="s">
        <v>737</v>
      </c>
      <c r="F6538" s="2">
        <v>3866.8588872105702</v>
      </c>
    </row>
    <row r="6539" spans="1:6">
      <c r="A6539" t="s">
        <v>405</v>
      </c>
      <c r="B6539">
        <v>1119</v>
      </c>
      <c r="C6539" t="s">
        <v>420</v>
      </c>
      <c r="D6539">
        <v>2017</v>
      </c>
      <c r="E6539" t="s">
        <v>744</v>
      </c>
      <c r="F6539" s="2">
        <v>21593.9821748865</v>
      </c>
    </row>
    <row r="6540" spans="1:6">
      <c r="A6540" t="s">
        <v>405</v>
      </c>
      <c r="B6540">
        <v>1119</v>
      </c>
      <c r="C6540" t="s">
        <v>420</v>
      </c>
      <c r="D6540">
        <v>2017</v>
      </c>
      <c r="E6540" t="s">
        <v>745</v>
      </c>
      <c r="F6540" s="2">
        <v>25094.3117304593</v>
      </c>
    </row>
    <row r="6541" spans="1:6">
      <c r="A6541" t="s">
        <v>405</v>
      </c>
      <c r="B6541">
        <v>1119</v>
      </c>
      <c r="C6541" t="s">
        <v>420</v>
      </c>
      <c r="D6541">
        <v>2018</v>
      </c>
      <c r="E6541" t="s">
        <v>743</v>
      </c>
      <c r="F6541" s="2">
        <v>0</v>
      </c>
    </row>
    <row r="6542" spans="1:6">
      <c r="A6542" t="s">
        <v>405</v>
      </c>
      <c r="B6542">
        <v>1119</v>
      </c>
      <c r="C6542" t="s">
        <v>420</v>
      </c>
      <c r="D6542">
        <v>2019</v>
      </c>
      <c r="E6542" t="s">
        <v>742</v>
      </c>
      <c r="F6542" s="2">
        <v>13930.927640572399</v>
      </c>
    </row>
    <row r="6543" spans="1:6">
      <c r="A6543" t="s">
        <v>405</v>
      </c>
      <c r="B6543">
        <v>1119</v>
      </c>
      <c r="C6543" t="s">
        <v>420</v>
      </c>
      <c r="D6543">
        <v>2019</v>
      </c>
      <c r="E6543" t="s">
        <v>738</v>
      </c>
      <c r="F6543" s="2">
        <v>286.31895129999998</v>
      </c>
    </row>
    <row r="6544" spans="1:6">
      <c r="A6544" t="s">
        <v>405</v>
      </c>
      <c r="B6544">
        <v>1119</v>
      </c>
      <c r="C6544" t="s">
        <v>420</v>
      </c>
      <c r="D6544">
        <v>2019</v>
      </c>
      <c r="E6544" t="s">
        <v>739</v>
      </c>
      <c r="F6544" s="2">
        <v>100774.260737451</v>
      </c>
    </row>
    <row r="6545" spans="1:6">
      <c r="A6545" t="s">
        <v>405</v>
      </c>
      <c r="B6545">
        <v>1119</v>
      </c>
      <c r="C6545" t="s">
        <v>420</v>
      </c>
      <c r="D6545">
        <v>2019</v>
      </c>
      <c r="E6545" t="s">
        <v>741</v>
      </c>
      <c r="F6545" s="2">
        <v>18064.402714628901</v>
      </c>
    </row>
    <row r="6546" spans="1:6">
      <c r="A6546" t="s">
        <v>405</v>
      </c>
      <c r="B6546">
        <v>1119</v>
      </c>
      <c r="C6546" t="s">
        <v>420</v>
      </c>
      <c r="D6546">
        <v>2020</v>
      </c>
      <c r="E6546" t="s">
        <v>736</v>
      </c>
      <c r="F6546" s="2">
        <v>5858.1706931245399</v>
      </c>
    </row>
    <row r="6547" spans="1:6">
      <c r="A6547" t="s">
        <v>405</v>
      </c>
      <c r="B6547">
        <v>1119</v>
      </c>
      <c r="C6547" t="s">
        <v>420</v>
      </c>
      <c r="D6547">
        <v>2020</v>
      </c>
      <c r="E6547" t="s">
        <v>737</v>
      </c>
      <c r="F6547" s="2">
        <v>3349.5925689979699</v>
      </c>
    </row>
    <row r="6548" spans="1:6">
      <c r="A6548" t="s">
        <v>405</v>
      </c>
      <c r="B6548">
        <v>1119</v>
      </c>
      <c r="C6548" t="s">
        <v>420</v>
      </c>
      <c r="D6548">
        <v>2020</v>
      </c>
      <c r="E6548" t="s">
        <v>744</v>
      </c>
      <c r="F6548" s="2">
        <v>17123.6745840648</v>
      </c>
    </row>
    <row r="6549" spans="1:6">
      <c r="A6549" t="s">
        <v>405</v>
      </c>
      <c r="B6549">
        <v>1119</v>
      </c>
      <c r="C6549" t="s">
        <v>420</v>
      </c>
      <c r="D6549">
        <v>2020</v>
      </c>
      <c r="E6549" t="s">
        <v>740</v>
      </c>
      <c r="F6549" s="2">
        <v>5037.5608468863302</v>
      </c>
    </row>
    <row r="6550" spans="1:6">
      <c r="A6550" t="s">
        <v>405</v>
      </c>
      <c r="B6550">
        <v>1119</v>
      </c>
      <c r="C6550" t="s">
        <v>420</v>
      </c>
      <c r="D6550">
        <v>2020</v>
      </c>
      <c r="E6550" t="s">
        <v>745</v>
      </c>
      <c r="F6550" s="2">
        <v>22200.3235760838</v>
      </c>
    </row>
    <row r="6551" spans="1:6">
      <c r="A6551" t="s">
        <v>405</v>
      </c>
      <c r="B6551">
        <v>1119</v>
      </c>
      <c r="C6551" t="s">
        <v>420</v>
      </c>
      <c r="D6551">
        <v>2021</v>
      </c>
      <c r="E6551" t="s">
        <v>743</v>
      </c>
      <c r="F6551" s="2">
        <v>0</v>
      </c>
    </row>
    <row r="6552" spans="1:6">
      <c r="A6552" t="s">
        <v>405</v>
      </c>
      <c r="B6552">
        <v>1119</v>
      </c>
      <c r="C6552" t="s">
        <v>420</v>
      </c>
      <c r="D6552">
        <v>2022</v>
      </c>
      <c r="E6552" t="s">
        <v>742</v>
      </c>
      <c r="F6552" s="2">
        <v>15811.8172076262</v>
      </c>
    </row>
    <row r="6553" spans="1:6">
      <c r="A6553" t="s">
        <v>405</v>
      </c>
      <c r="B6553">
        <v>1119</v>
      </c>
      <c r="C6553" t="s">
        <v>420</v>
      </c>
      <c r="D6553">
        <v>2023</v>
      </c>
      <c r="E6553" t="s">
        <v>736</v>
      </c>
      <c r="F6553" s="2">
        <v>6238.7884621681296</v>
      </c>
    </row>
    <row r="6554" spans="1:6">
      <c r="A6554" t="s">
        <v>405</v>
      </c>
      <c r="B6554">
        <v>1119</v>
      </c>
      <c r="C6554" t="s">
        <v>420</v>
      </c>
      <c r="D6554">
        <v>2023</v>
      </c>
      <c r="E6554" t="s">
        <v>737</v>
      </c>
      <c r="F6554" s="2">
        <v>3076.5872397123098</v>
      </c>
    </row>
    <row r="6555" spans="1:6">
      <c r="A6555" t="s">
        <v>405</v>
      </c>
      <c r="B6555">
        <v>1119</v>
      </c>
      <c r="C6555" t="s">
        <v>420</v>
      </c>
      <c r="D6555">
        <v>2023</v>
      </c>
      <c r="E6555" t="s">
        <v>740</v>
      </c>
      <c r="F6555" s="2">
        <v>3163.2033050656901</v>
      </c>
    </row>
    <row r="6556" spans="1:6">
      <c r="A6556" t="s">
        <v>405</v>
      </c>
      <c r="B6556">
        <v>1120</v>
      </c>
      <c r="C6556" t="s">
        <v>422</v>
      </c>
      <c r="D6556">
        <v>2009</v>
      </c>
      <c r="E6556" t="s">
        <v>744</v>
      </c>
      <c r="F6556" s="2">
        <v>13613.0798586417</v>
      </c>
    </row>
    <row r="6557" spans="1:6">
      <c r="A6557" t="s">
        <v>405</v>
      </c>
      <c r="B6557">
        <v>1120</v>
      </c>
      <c r="C6557" t="s">
        <v>422</v>
      </c>
      <c r="D6557">
        <v>2009</v>
      </c>
      <c r="E6557" t="s">
        <v>740</v>
      </c>
      <c r="F6557" s="2">
        <v>15927.5489594955</v>
      </c>
    </row>
    <row r="6558" spans="1:6">
      <c r="A6558" t="s">
        <v>405</v>
      </c>
      <c r="B6558">
        <v>1120</v>
      </c>
      <c r="C6558" t="s">
        <v>422</v>
      </c>
      <c r="D6558">
        <v>2009</v>
      </c>
      <c r="E6558" t="s">
        <v>745</v>
      </c>
      <c r="F6558" s="2">
        <v>22813.340917001002</v>
      </c>
    </row>
    <row r="6559" spans="1:6">
      <c r="A6559" t="s">
        <v>405</v>
      </c>
      <c r="B6559">
        <v>1120</v>
      </c>
      <c r="C6559" t="s">
        <v>422</v>
      </c>
      <c r="D6559">
        <v>2011</v>
      </c>
      <c r="E6559" t="s">
        <v>738</v>
      </c>
      <c r="F6559" s="2">
        <v>0</v>
      </c>
    </row>
    <row r="6560" spans="1:6">
      <c r="A6560" t="s">
        <v>405</v>
      </c>
      <c r="B6560">
        <v>1120</v>
      </c>
      <c r="C6560" t="s">
        <v>422</v>
      </c>
      <c r="D6560">
        <v>2011</v>
      </c>
      <c r="E6560" t="s">
        <v>739</v>
      </c>
      <c r="F6560" s="2">
        <v>57319.810284526298</v>
      </c>
    </row>
    <row r="6561" spans="1:6">
      <c r="A6561" t="s">
        <v>405</v>
      </c>
      <c r="B6561">
        <v>1120</v>
      </c>
      <c r="C6561" t="s">
        <v>422</v>
      </c>
      <c r="D6561">
        <v>2011</v>
      </c>
      <c r="E6561" t="s">
        <v>741</v>
      </c>
      <c r="F6561" s="2">
        <v>34823.645463551897</v>
      </c>
    </row>
    <row r="6562" spans="1:6">
      <c r="A6562" t="s">
        <v>405</v>
      </c>
      <c r="B6562">
        <v>1120</v>
      </c>
      <c r="C6562" t="s">
        <v>422</v>
      </c>
      <c r="D6562">
        <v>2013</v>
      </c>
      <c r="E6562" t="s">
        <v>743</v>
      </c>
      <c r="F6562" s="2">
        <v>0</v>
      </c>
    </row>
    <row r="6563" spans="1:6">
      <c r="A6563" t="s">
        <v>405</v>
      </c>
      <c r="B6563">
        <v>1120</v>
      </c>
      <c r="C6563" t="s">
        <v>422</v>
      </c>
      <c r="D6563">
        <v>2015</v>
      </c>
      <c r="E6563" t="s">
        <v>736</v>
      </c>
      <c r="F6563" s="2">
        <v>32057.703593461702</v>
      </c>
    </row>
    <row r="6564" spans="1:6">
      <c r="A6564" t="s">
        <v>405</v>
      </c>
      <c r="B6564">
        <v>1120</v>
      </c>
      <c r="C6564" t="s">
        <v>422</v>
      </c>
      <c r="D6564">
        <v>2015</v>
      </c>
      <c r="E6564" t="s">
        <v>737</v>
      </c>
      <c r="F6564" s="2">
        <v>3167.7541166071701</v>
      </c>
    </row>
    <row r="6565" spans="1:6">
      <c r="A6565" t="s">
        <v>405</v>
      </c>
      <c r="B6565">
        <v>1120</v>
      </c>
      <c r="C6565" t="s">
        <v>422</v>
      </c>
      <c r="D6565">
        <v>2015</v>
      </c>
      <c r="E6565" t="s">
        <v>744</v>
      </c>
      <c r="F6565" s="2">
        <v>412.670772972973</v>
      </c>
    </row>
    <row r="6566" spans="1:6">
      <c r="A6566" t="s">
        <v>405</v>
      </c>
      <c r="B6566">
        <v>1120</v>
      </c>
      <c r="C6566" t="s">
        <v>422</v>
      </c>
      <c r="D6566">
        <v>2015</v>
      </c>
      <c r="E6566" t="s">
        <v>745</v>
      </c>
      <c r="F6566" s="2">
        <v>22813.340917001002</v>
      </c>
    </row>
    <row r="6567" spans="1:6">
      <c r="A6567" t="s">
        <v>405</v>
      </c>
      <c r="B6567">
        <v>1120</v>
      </c>
      <c r="C6567" t="s">
        <v>422</v>
      </c>
      <c r="D6567">
        <v>2016</v>
      </c>
      <c r="E6567" t="s">
        <v>743</v>
      </c>
      <c r="F6567" s="2">
        <v>0</v>
      </c>
    </row>
    <row r="6568" spans="1:6">
      <c r="A6568" t="s">
        <v>405</v>
      </c>
      <c r="B6568">
        <v>1120</v>
      </c>
      <c r="C6568" t="s">
        <v>422</v>
      </c>
      <c r="D6568">
        <v>2017</v>
      </c>
      <c r="E6568" t="s">
        <v>742</v>
      </c>
      <c r="F6568" s="2">
        <v>7240.9457641360405</v>
      </c>
    </row>
    <row r="6569" spans="1:6">
      <c r="A6569" t="s">
        <v>405</v>
      </c>
      <c r="B6569">
        <v>1120</v>
      </c>
      <c r="C6569" t="s">
        <v>422</v>
      </c>
      <c r="D6569">
        <v>2017</v>
      </c>
      <c r="E6569" t="s">
        <v>741</v>
      </c>
      <c r="F6569" s="2">
        <v>29628.270504710399</v>
      </c>
    </row>
    <row r="6570" spans="1:6">
      <c r="A6570" t="s">
        <v>405</v>
      </c>
      <c r="B6570">
        <v>1120</v>
      </c>
      <c r="C6570" t="s">
        <v>422</v>
      </c>
      <c r="D6570">
        <v>2018</v>
      </c>
      <c r="E6570" t="s">
        <v>736</v>
      </c>
      <c r="F6570" s="2">
        <v>26343.7024522514</v>
      </c>
    </row>
    <row r="6571" spans="1:6">
      <c r="A6571" t="s">
        <v>405</v>
      </c>
      <c r="B6571">
        <v>1120</v>
      </c>
      <c r="C6571" t="s">
        <v>422</v>
      </c>
      <c r="D6571">
        <v>2018</v>
      </c>
      <c r="E6571" t="s">
        <v>737</v>
      </c>
      <c r="F6571" s="2">
        <v>3170.15838568042</v>
      </c>
    </row>
    <row r="6572" spans="1:6">
      <c r="A6572" t="s">
        <v>405</v>
      </c>
      <c r="B6572">
        <v>1120</v>
      </c>
      <c r="C6572" t="s">
        <v>422</v>
      </c>
      <c r="D6572">
        <v>2018</v>
      </c>
      <c r="E6572" t="s">
        <v>745</v>
      </c>
      <c r="F6572" s="2">
        <v>27190.088326643599</v>
      </c>
    </row>
    <row r="6573" spans="1:6">
      <c r="A6573" t="s">
        <v>405</v>
      </c>
      <c r="B6573">
        <v>1120</v>
      </c>
      <c r="C6573" t="s">
        <v>422</v>
      </c>
      <c r="D6573">
        <v>2019</v>
      </c>
      <c r="E6573" t="s">
        <v>743</v>
      </c>
      <c r="F6573" s="2">
        <v>0</v>
      </c>
    </row>
    <row r="6574" spans="1:6">
      <c r="A6574" t="s">
        <v>405</v>
      </c>
      <c r="B6574">
        <v>1120</v>
      </c>
      <c r="C6574" t="s">
        <v>422</v>
      </c>
      <c r="D6574">
        <v>2019</v>
      </c>
      <c r="E6574" t="s">
        <v>740</v>
      </c>
      <c r="F6574" s="2">
        <v>12310.1517998159</v>
      </c>
    </row>
    <row r="6575" spans="1:6">
      <c r="A6575" t="s">
        <v>405</v>
      </c>
      <c r="B6575">
        <v>1120</v>
      </c>
      <c r="C6575" t="s">
        <v>422</v>
      </c>
      <c r="D6575">
        <v>2020</v>
      </c>
      <c r="E6575" t="s">
        <v>742</v>
      </c>
      <c r="F6575" s="2">
        <v>12585.778290472001</v>
      </c>
    </row>
    <row r="6576" spans="1:6">
      <c r="A6576" t="s">
        <v>405</v>
      </c>
      <c r="B6576">
        <v>1120</v>
      </c>
      <c r="C6576" t="s">
        <v>422</v>
      </c>
      <c r="D6576">
        <v>2021</v>
      </c>
      <c r="E6576" t="s">
        <v>736</v>
      </c>
      <c r="F6576" s="2">
        <v>25201.635421276002</v>
      </c>
    </row>
    <row r="6577" spans="1:6">
      <c r="A6577" t="s">
        <v>405</v>
      </c>
      <c r="B6577">
        <v>1120</v>
      </c>
      <c r="C6577" t="s">
        <v>422</v>
      </c>
      <c r="D6577">
        <v>2021</v>
      </c>
      <c r="E6577" t="s">
        <v>737</v>
      </c>
      <c r="F6577" s="2">
        <v>3215.34676544595</v>
      </c>
    </row>
    <row r="6578" spans="1:6">
      <c r="A6578" t="s">
        <v>405</v>
      </c>
      <c r="B6578">
        <v>1120</v>
      </c>
      <c r="C6578" t="s">
        <v>422</v>
      </c>
      <c r="D6578">
        <v>2021</v>
      </c>
      <c r="E6578" t="s">
        <v>738</v>
      </c>
      <c r="F6578" s="2">
        <v>0</v>
      </c>
    </row>
    <row r="6579" spans="1:6">
      <c r="A6579" t="s">
        <v>405</v>
      </c>
      <c r="B6579">
        <v>1120</v>
      </c>
      <c r="C6579" t="s">
        <v>422</v>
      </c>
      <c r="D6579">
        <v>2021</v>
      </c>
      <c r="E6579" t="s">
        <v>739</v>
      </c>
      <c r="F6579" s="2">
        <v>61533.926303090899</v>
      </c>
    </row>
    <row r="6580" spans="1:6">
      <c r="A6580" t="s">
        <v>405</v>
      </c>
      <c r="B6580">
        <v>1120</v>
      </c>
      <c r="C6580" t="s">
        <v>422</v>
      </c>
      <c r="D6580">
        <v>2022</v>
      </c>
      <c r="E6580" t="s">
        <v>744</v>
      </c>
      <c r="F6580" s="2">
        <v>6844.2661413676096</v>
      </c>
    </row>
    <row r="6581" spans="1:6">
      <c r="A6581" t="s">
        <v>405</v>
      </c>
      <c r="B6581">
        <v>1120</v>
      </c>
      <c r="C6581" t="s">
        <v>422</v>
      </c>
      <c r="D6581">
        <v>2022</v>
      </c>
      <c r="E6581" t="s">
        <v>740</v>
      </c>
      <c r="F6581" s="2">
        <v>4300.9559936343803</v>
      </c>
    </row>
    <row r="6582" spans="1:6">
      <c r="A6582" t="s">
        <v>405</v>
      </c>
      <c r="B6582">
        <v>1120</v>
      </c>
      <c r="C6582" t="s">
        <v>422</v>
      </c>
      <c r="D6582">
        <v>2023</v>
      </c>
      <c r="E6582" t="s">
        <v>742</v>
      </c>
      <c r="F6582" s="2">
        <v>14052.705325044501</v>
      </c>
    </row>
    <row r="6583" spans="1:6">
      <c r="A6583" t="s">
        <v>405</v>
      </c>
      <c r="B6583">
        <v>1120</v>
      </c>
      <c r="C6583" t="s">
        <v>422</v>
      </c>
      <c r="D6583">
        <v>2024</v>
      </c>
      <c r="E6583" t="s">
        <v>739</v>
      </c>
      <c r="F6583" s="2">
        <v>57512.290874954102</v>
      </c>
    </row>
    <row r="6584" spans="1:6">
      <c r="A6584" t="s">
        <v>405</v>
      </c>
      <c r="B6584">
        <v>1120</v>
      </c>
      <c r="C6584" t="s">
        <v>422</v>
      </c>
      <c r="D6584">
        <v>2024</v>
      </c>
      <c r="E6584" t="s">
        <v>741</v>
      </c>
      <c r="F6584" s="2">
        <v>25145.728386340001</v>
      </c>
    </row>
    <row r="6585" spans="1:6">
      <c r="A6585" t="s">
        <v>405</v>
      </c>
      <c r="B6585">
        <v>1121</v>
      </c>
      <c r="C6585" t="s">
        <v>424</v>
      </c>
      <c r="D6585">
        <v>2009</v>
      </c>
      <c r="E6585" t="s">
        <v>742</v>
      </c>
      <c r="F6585" s="2">
        <v>5310.3947911046798</v>
      </c>
    </row>
    <row r="6586" spans="1:6">
      <c r="A6586" t="s">
        <v>405</v>
      </c>
      <c r="B6586">
        <v>1121</v>
      </c>
      <c r="C6586" t="s">
        <v>424</v>
      </c>
      <c r="D6586">
        <v>2013</v>
      </c>
      <c r="E6586" t="s">
        <v>736</v>
      </c>
      <c r="F6586" s="2">
        <v>3765.2859780336998</v>
      </c>
    </row>
    <row r="6587" spans="1:6">
      <c r="A6587" t="s">
        <v>405</v>
      </c>
      <c r="B6587">
        <v>1121</v>
      </c>
      <c r="C6587" t="s">
        <v>424</v>
      </c>
      <c r="D6587">
        <v>2013</v>
      </c>
      <c r="E6587" t="s">
        <v>738</v>
      </c>
      <c r="F6587" s="2">
        <v>0</v>
      </c>
    </row>
    <row r="6588" spans="1:6">
      <c r="A6588" t="s">
        <v>405</v>
      </c>
      <c r="B6588">
        <v>1121</v>
      </c>
      <c r="C6588" t="s">
        <v>424</v>
      </c>
      <c r="D6588">
        <v>2013</v>
      </c>
      <c r="E6588" t="s">
        <v>739</v>
      </c>
      <c r="F6588" s="2">
        <v>52444.089583998102</v>
      </c>
    </row>
    <row r="6589" spans="1:6">
      <c r="A6589" t="s">
        <v>405</v>
      </c>
      <c r="B6589">
        <v>1121</v>
      </c>
      <c r="C6589" t="s">
        <v>424</v>
      </c>
      <c r="D6589">
        <v>2013</v>
      </c>
      <c r="E6589" t="s">
        <v>740</v>
      </c>
      <c r="F6589" s="2">
        <v>3639.5341963872502</v>
      </c>
    </row>
    <row r="6590" spans="1:6">
      <c r="A6590" t="s">
        <v>405</v>
      </c>
      <c r="B6590">
        <v>1121</v>
      </c>
      <c r="C6590" t="s">
        <v>424</v>
      </c>
      <c r="D6590">
        <v>2013</v>
      </c>
      <c r="E6590" t="s">
        <v>741</v>
      </c>
      <c r="F6590" s="2">
        <v>25439.799921199101</v>
      </c>
    </row>
    <row r="6591" spans="1:6">
      <c r="A6591" t="s">
        <v>405</v>
      </c>
      <c r="B6591">
        <v>1121</v>
      </c>
      <c r="C6591" t="s">
        <v>424</v>
      </c>
      <c r="D6591">
        <v>2015</v>
      </c>
      <c r="E6591" t="s">
        <v>742</v>
      </c>
      <c r="F6591" s="2">
        <v>6003.2060512678099</v>
      </c>
    </row>
    <row r="6592" spans="1:6">
      <c r="A6592" t="s">
        <v>405</v>
      </c>
      <c r="B6592">
        <v>1121</v>
      </c>
      <c r="C6592" t="s">
        <v>424</v>
      </c>
      <c r="D6592">
        <v>2015</v>
      </c>
      <c r="E6592" t="s">
        <v>743</v>
      </c>
      <c r="F6592" s="2">
        <v>0</v>
      </c>
    </row>
    <row r="6593" spans="1:6">
      <c r="A6593" t="s">
        <v>405</v>
      </c>
      <c r="B6593">
        <v>1121</v>
      </c>
      <c r="C6593" t="s">
        <v>424</v>
      </c>
      <c r="D6593">
        <v>2016</v>
      </c>
      <c r="E6593" t="s">
        <v>738</v>
      </c>
      <c r="F6593" s="2">
        <v>0</v>
      </c>
    </row>
    <row r="6594" spans="1:6">
      <c r="A6594" t="s">
        <v>405</v>
      </c>
      <c r="B6594">
        <v>1121</v>
      </c>
      <c r="C6594" t="s">
        <v>424</v>
      </c>
      <c r="D6594">
        <v>2016</v>
      </c>
      <c r="E6594" t="s">
        <v>739</v>
      </c>
      <c r="F6594" s="2">
        <v>58649.343077996702</v>
      </c>
    </row>
    <row r="6595" spans="1:6">
      <c r="A6595" t="s">
        <v>405</v>
      </c>
      <c r="B6595">
        <v>1121</v>
      </c>
      <c r="C6595" t="s">
        <v>424</v>
      </c>
      <c r="D6595">
        <v>2016</v>
      </c>
      <c r="E6595" t="s">
        <v>741</v>
      </c>
      <c r="F6595" s="2">
        <v>23712.936344911901</v>
      </c>
    </row>
    <row r="6596" spans="1:6">
      <c r="A6596" t="s">
        <v>405</v>
      </c>
      <c r="B6596">
        <v>1121</v>
      </c>
      <c r="C6596" t="s">
        <v>424</v>
      </c>
      <c r="D6596">
        <v>2017</v>
      </c>
      <c r="E6596" t="s">
        <v>737</v>
      </c>
      <c r="F6596" s="2">
        <v>2781.5134178030198</v>
      </c>
    </row>
    <row r="6597" spans="1:6">
      <c r="A6597" t="s">
        <v>405</v>
      </c>
      <c r="B6597">
        <v>1121</v>
      </c>
      <c r="C6597" t="s">
        <v>424</v>
      </c>
      <c r="D6597">
        <v>2017</v>
      </c>
      <c r="E6597" t="s">
        <v>744</v>
      </c>
      <c r="F6597" s="2">
        <v>1519.71031394345</v>
      </c>
    </row>
    <row r="6598" spans="1:6">
      <c r="A6598" t="s">
        <v>405</v>
      </c>
      <c r="B6598">
        <v>1121</v>
      </c>
      <c r="C6598" t="s">
        <v>424</v>
      </c>
      <c r="D6598">
        <v>2017</v>
      </c>
      <c r="E6598" t="s">
        <v>745</v>
      </c>
      <c r="F6598" s="2">
        <v>0</v>
      </c>
    </row>
    <row r="6599" spans="1:6">
      <c r="A6599" t="s">
        <v>405</v>
      </c>
      <c r="B6599">
        <v>1121</v>
      </c>
      <c r="C6599" t="s">
        <v>424</v>
      </c>
      <c r="D6599">
        <v>2018</v>
      </c>
      <c r="E6599" t="s">
        <v>743</v>
      </c>
      <c r="F6599" s="2">
        <v>0</v>
      </c>
    </row>
    <row r="6600" spans="1:6">
      <c r="A6600" t="s">
        <v>405</v>
      </c>
      <c r="B6600">
        <v>1121</v>
      </c>
      <c r="C6600" t="s">
        <v>424</v>
      </c>
      <c r="D6600">
        <v>2019</v>
      </c>
      <c r="E6600" t="s">
        <v>738</v>
      </c>
      <c r="F6600" s="2">
        <v>1171.4107593154899</v>
      </c>
    </row>
    <row r="6601" spans="1:6">
      <c r="A6601" t="s">
        <v>405</v>
      </c>
      <c r="B6601">
        <v>1121</v>
      </c>
      <c r="C6601" t="s">
        <v>424</v>
      </c>
      <c r="D6601">
        <v>2019</v>
      </c>
      <c r="E6601" t="s">
        <v>739</v>
      </c>
      <c r="F6601" s="2">
        <v>56405.536977984899</v>
      </c>
    </row>
    <row r="6602" spans="1:6">
      <c r="A6602" t="s">
        <v>405</v>
      </c>
      <c r="B6602">
        <v>1121</v>
      </c>
      <c r="C6602" t="s">
        <v>424</v>
      </c>
      <c r="D6602">
        <v>2019</v>
      </c>
      <c r="E6602" t="s">
        <v>741</v>
      </c>
      <c r="F6602" s="2">
        <v>21140.680953564701</v>
      </c>
    </row>
    <row r="6603" spans="1:6">
      <c r="A6603" t="s">
        <v>405</v>
      </c>
      <c r="B6603">
        <v>1121</v>
      </c>
      <c r="C6603" t="s">
        <v>424</v>
      </c>
      <c r="D6603">
        <v>2020</v>
      </c>
      <c r="E6603" t="s">
        <v>736</v>
      </c>
      <c r="F6603" s="2">
        <v>1815.9319876212401</v>
      </c>
    </row>
    <row r="6604" spans="1:6">
      <c r="A6604" t="s">
        <v>405</v>
      </c>
      <c r="B6604">
        <v>1121</v>
      </c>
      <c r="C6604" t="s">
        <v>424</v>
      </c>
      <c r="D6604">
        <v>2020</v>
      </c>
      <c r="E6604" t="s">
        <v>737</v>
      </c>
      <c r="F6604" s="2">
        <v>2876.6870029720799</v>
      </c>
    </row>
    <row r="6605" spans="1:6">
      <c r="A6605" t="s">
        <v>405</v>
      </c>
      <c r="B6605">
        <v>1121</v>
      </c>
      <c r="C6605" t="s">
        <v>424</v>
      </c>
      <c r="D6605">
        <v>2020</v>
      </c>
      <c r="E6605" t="s">
        <v>744</v>
      </c>
      <c r="F6605" s="2">
        <v>232.07647111410199</v>
      </c>
    </row>
    <row r="6606" spans="1:6">
      <c r="A6606" t="s">
        <v>405</v>
      </c>
      <c r="B6606">
        <v>1121</v>
      </c>
      <c r="C6606" t="s">
        <v>424</v>
      </c>
      <c r="D6606">
        <v>2020</v>
      </c>
      <c r="E6606" t="s">
        <v>740</v>
      </c>
      <c r="F6606" s="2">
        <v>2842.7699979295198</v>
      </c>
    </row>
    <row r="6607" spans="1:6">
      <c r="A6607" t="s">
        <v>405</v>
      </c>
      <c r="B6607">
        <v>1121</v>
      </c>
      <c r="C6607" t="s">
        <v>424</v>
      </c>
      <c r="D6607">
        <v>2020</v>
      </c>
      <c r="E6607" t="s">
        <v>745</v>
      </c>
      <c r="F6607" s="2">
        <v>0</v>
      </c>
    </row>
    <row r="6608" spans="1:6">
      <c r="A6608" t="s">
        <v>405</v>
      </c>
      <c r="B6608">
        <v>1121</v>
      </c>
      <c r="C6608" t="s">
        <v>424</v>
      </c>
      <c r="D6608">
        <v>2021</v>
      </c>
      <c r="E6608" t="s">
        <v>743</v>
      </c>
      <c r="F6608" s="2">
        <v>0</v>
      </c>
    </row>
    <row r="6609" spans="1:6">
      <c r="A6609" t="s">
        <v>405</v>
      </c>
      <c r="B6609">
        <v>1121</v>
      </c>
      <c r="C6609" t="s">
        <v>424</v>
      </c>
      <c r="D6609">
        <v>2022</v>
      </c>
      <c r="E6609" t="s">
        <v>742</v>
      </c>
      <c r="F6609" s="2">
        <v>12528.9769454871</v>
      </c>
    </row>
    <row r="6610" spans="1:6">
      <c r="A6610" t="s">
        <v>405</v>
      </c>
      <c r="B6610">
        <v>1121</v>
      </c>
      <c r="C6610" t="s">
        <v>424</v>
      </c>
      <c r="D6610">
        <v>2022</v>
      </c>
      <c r="E6610" t="s">
        <v>741</v>
      </c>
      <c r="F6610" s="2">
        <v>20050.3999639004</v>
      </c>
    </row>
    <row r="6611" spans="1:6">
      <c r="A6611" t="s">
        <v>405</v>
      </c>
      <c r="B6611">
        <v>1121</v>
      </c>
      <c r="C6611" t="s">
        <v>424</v>
      </c>
      <c r="D6611">
        <v>2023</v>
      </c>
      <c r="E6611" t="s">
        <v>736</v>
      </c>
      <c r="F6611" s="2">
        <v>2697.3138960905499</v>
      </c>
    </row>
    <row r="6612" spans="1:6">
      <c r="A6612" t="s">
        <v>405</v>
      </c>
      <c r="B6612">
        <v>1121</v>
      </c>
      <c r="C6612" t="s">
        <v>424</v>
      </c>
      <c r="D6612">
        <v>2023</v>
      </c>
      <c r="E6612" t="s">
        <v>737</v>
      </c>
      <c r="F6612" s="2">
        <v>2739.1647364457099</v>
      </c>
    </row>
    <row r="6613" spans="1:6">
      <c r="A6613" t="s">
        <v>405</v>
      </c>
      <c r="B6613">
        <v>1121</v>
      </c>
      <c r="C6613" t="s">
        <v>424</v>
      </c>
      <c r="D6613">
        <v>2023</v>
      </c>
      <c r="E6613" t="s">
        <v>740</v>
      </c>
      <c r="F6613" s="2">
        <v>3507.8086148071702</v>
      </c>
    </row>
    <row r="6614" spans="1:6">
      <c r="A6614" t="s">
        <v>405</v>
      </c>
      <c r="B6614">
        <v>1121</v>
      </c>
      <c r="C6614" t="s">
        <v>424</v>
      </c>
      <c r="D6614">
        <v>2023</v>
      </c>
      <c r="E6614" t="s">
        <v>745</v>
      </c>
      <c r="F6614" s="2">
        <v>0</v>
      </c>
    </row>
    <row r="6615" spans="1:6">
      <c r="A6615" t="s">
        <v>405</v>
      </c>
      <c r="B6615">
        <v>1121</v>
      </c>
      <c r="C6615" t="s">
        <v>424</v>
      </c>
      <c r="D6615">
        <v>2024</v>
      </c>
      <c r="E6615" t="s">
        <v>743</v>
      </c>
      <c r="F6615" s="2">
        <v>0</v>
      </c>
    </row>
    <row r="6616" spans="1:6">
      <c r="A6616" t="s">
        <v>405</v>
      </c>
      <c r="B6616">
        <v>1122</v>
      </c>
      <c r="C6616" t="s">
        <v>426</v>
      </c>
      <c r="D6616">
        <v>2009</v>
      </c>
      <c r="E6616" t="s">
        <v>742</v>
      </c>
      <c r="F6616" s="2">
        <v>3289.27974146932</v>
      </c>
    </row>
    <row r="6617" spans="1:6">
      <c r="A6617" t="s">
        <v>405</v>
      </c>
      <c r="B6617">
        <v>1122</v>
      </c>
      <c r="C6617" t="s">
        <v>426</v>
      </c>
      <c r="D6617">
        <v>2009</v>
      </c>
      <c r="E6617" t="s">
        <v>743</v>
      </c>
      <c r="F6617" s="2">
        <v>0</v>
      </c>
    </row>
    <row r="6618" spans="1:6">
      <c r="A6618" t="s">
        <v>405</v>
      </c>
      <c r="B6618">
        <v>1122</v>
      </c>
      <c r="C6618" t="s">
        <v>426</v>
      </c>
      <c r="D6618">
        <v>2011</v>
      </c>
      <c r="E6618" t="s">
        <v>744</v>
      </c>
      <c r="F6618" s="2">
        <v>0</v>
      </c>
    </row>
    <row r="6619" spans="1:6">
      <c r="A6619" t="s">
        <v>405</v>
      </c>
      <c r="B6619">
        <v>1122</v>
      </c>
      <c r="C6619" t="s">
        <v>426</v>
      </c>
      <c r="D6619">
        <v>2011</v>
      </c>
      <c r="E6619" t="s">
        <v>740</v>
      </c>
      <c r="F6619" s="2">
        <v>1265.8756647626501</v>
      </c>
    </row>
    <row r="6620" spans="1:6">
      <c r="A6620" t="s">
        <v>405</v>
      </c>
      <c r="B6620">
        <v>1122</v>
      </c>
      <c r="C6620" t="s">
        <v>426</v>
      </c>
      <c r="D6620">
        <v>2011</v>
      </c>
      <c r="E6620" t="s">
        <v>745</v>
      </c>
      <c r="F6620" s="2">
        <v>137.468817593599</v>
      </c>
    </row>
    <row r="6621" spans="1:6">
      <c r="A6621" t="s">
        <v>405</v>
      </c>
      <c r="B6621">
        <v>1122</v>
      </c>
      <c r="C6621" t="s">
        <v>426</v>
      </c>
      <c r="D6621">
        <v>2013</v>
      </c>
      <c r="E6621" t="s">
        <v>738</v>
      </c>
      <c r="F6621" s="2">
        <v>0</v>
      </c>
    </row>
    <row r="6622" spans="1:6">
      <c r="A6622" t="s">
        <v>405</v>
      </c>
      <c r="B6622">
        <v>1122</v>
      </c>
      <c r="C6622" t="s">
        <v>426</v>
      </c>
      <c r="D6622">
        <v>2013</v>
      </c>
      <c r="E6622" t="s">
        <v>739</v>
      </c>
      <c r="F6622" s="2">
        <v>32703.3214071125</v>
      </c>
    </row>
    <row r="6623" spans="1:6">
      <c r="A6623" t="s">
        <v>405</v>
      </c>
      <c r="B6623">
        <v>1122</v>
      </c>
      <c r="C6623" t="s">
        <v>426</v>
      </c>
      <c r="D6623">
        <v>2013</v>
      </c>
      <c r="E6623" t="s">
        <v>741</v>
      </c>
      <c r="F6623" s="2">
        <v>19626.730452618998</v>
      </c>
    </row>
    <row r="6624" spans="1:6">
      <c r="A6624" t="s">
        <v>405</v>
      </c>
      <c r="B6624">
        <v>1122</v>
      </c>
      <c r="C6624" t="s">
        <v>426</v>
      </c>
      <c r="D6624">
        <v>2015</v>
      </c>
      <c r="E6624" t="s">
        <v>743</v>
      </c>
      <c r="F6624" s="2">
        <v>0</v>
      </c>
    </row>
    <row r="6625" spans="1:6">
      <c r="A6625" t="s">
        <v>405</v>
      </c>
      <c r="B6625">
        <v>1122</v>
      </c>
      <c r="C6625" t="s">
        <v>426</v>
      </c>
      <c r="D6625">
        <v>2016</v>
      </c>
      <c r="E6625" t="s">
        <v>742</v>
      </c>
      <c r="F6625" s="2">
        <v>3363.9997279066001</v>
      </c>
    </row>
    <row r="6626" spans="1:6">
      <c r="A6626" t="s">
        <v>405</v>
      </c>
      <c r="B6626">
        <v>1122</v>
      </c>
      <c r="C6626" t="s">
        <v>426</v>
      </c>
      <c r="D6626">
        <v>2016</v>
      </c>
      <c r="E6626" t="s">
        <v>738</v>
      </c>
      <c r="F6626" s="2">
        <v>0</v>
      </c>
    </row>
    <row r="6627" spans="1:6">
      <c r="A6627" t="s">
        <v>405</v>
      </c>
      <c r="B6627">
        <v>1122</v>
      </c>
      <c r="C6627" t="s">
        <v>426</v>
      </c>
      <c r="D6627">
        <v>2016</v>
      </c>
      <c r="E6627" t="s">
        <v>739</v>
      </c>
      <c r="F6627" s="2">
        <v>34053.106604705899</v>
      </c>
    </row>
    <row r="6628" spans="1:6">
      <c r="A6628" t="s">
        <v>405</v>
      </c>
      <c r="B6628">
        <v>1122</v>
      </c>
      <c r="C6628" t="s">
        <v>426</v>
      </c>
      <c r="D6628">
        <v>2016</v>
      </c>
      <c r="E6628" t="s">
        <v>741</v>
      </c>
      <c r="F6628" s="2">
        <v>18579.2399856009</v>
      </c>
    </row>
    <row r="6629" spans="1:6">
      <c r="A6629" t="s">
        <v>405</v>
      </c>
      <c r="B6629">
        <v>1122</v>
      </c>
      <c r="C6629" t="s">
        <v>426</v>
      </c>
      <c r="D6629">
        <v>2017</v>
      </c>
      <c r="E6629" t="s">
        <v>736</v>
      </c>
      <c r="F6629" s="2">
        <v>3048.5372994091799</v>
      </c>
    </row>
    <row r="6630" spans="1:6">
      <c r="A6630" t="s">
        <v>405</v>
      </c>
      <c r="B6630">
        <v>1122</v>
      </c>
      <c r="C6630" t="s">
        <v>426</v>
      </c>
      <c r="D6630">
        <v>2017</v>
      </c>
      <c r="E6630" t="s">
        <v>737</v>
      </c>
      <c r="F6630" s="2">
        <v>2196.8341803614398</v>
      </c>
    </row>
    <row r="6631" spans="1:6">
      <c r="A6631" t="s">
        <v>405</v>
      </c>
      <c r="B6631">
        <v>1122</v>
      </c>
      <c r="C6631" t="s">
        <v>426</v>
      </c>
      <c r="D6631">
        <v>2017</v>
      </c>
      <c r="E6631" t="s">
        <v>744</v>
      </c>
      <c r="F6631" s="2">
        <v>1738.0963640489001</v>
      </c>
    </row>
    <row r="6632" spans="1:6">
      <c r="A6632" t="s">
        <v>405</v>
      </c>
      <c r="B6632">
        <v>1122</v>
      </c>
      <c r="C6632" t="s">
        <v>426</v>
      </c>
      <c r="D6632">
        <v>2017</v>
      </c>
      <c r="E6632" t="s">
        <v>745</v>
      </c>
      <c r="F6632" s="2">
        <v>466.49923914164401</v>
      </c>
    </row>
    <row r="6633" spans="1:6">
      <c r="A6633" t="s">
        <v>405</v>
      </c>
      <c r="B6633">
        <v>1122</v>
      </c>
      <c r="C6633" t="s">
        <v>426</v>
      </c>
      <c r="D6633">
        <v>2018</v>
      </c>
      <c r="E6633" t="s">
        <v>743</v>
      </c>
      <c r="F6633" s="2">
        <v>0</v>
      </c>
    </row>
    <row r="6634" spans="1:6">
      <c r="A6634" t="s">
        <v>405</v>
      </c>
      <c r="B6634">
        <v>1122</v>
      </c>
      <c r="C6634" t="s">
        <v>426</v>
      </c>
      <c r="D6634">
        <v>2019</v>
      </c>
      <c r="E6634" t="s">
        <v>742</v>
      </c>
      <c r="F6634" s="2">
        <v>6806.2919094641302</v>
      </c>
    </row>
    <row r="6635" spans="1:6">
      <c r="A6635" t="s">
        <v>405</v>
      </c>
      <c r="B6635">
        <v>1122</v>
      </c>
      <c r="C6635" t="s">
        <v>426</v>
      </c>
      <c r="D6635">
        <v>2020</v>
      </c>
      <c r="E6635" t="s">
        <v>736</v>
      </c>
      <c r="F6635" s="2">
        <v>2614.6716482715701</v>
      </c>
    </row>
    <row r="6636" spans="1:6">
      <c r="A6636" t="s">
        <v>405</v>
      </c>
      <c r="B6636">
        <v>1122</v>
      </c>
      <c r="C6636" t="s">
        <v>426</v>
      </c>
      <c r="D6636">
        <v>2020</v>
      </c>
      <c r="E6636" t="s">
        <v>737</v>
      </c>
      <c r="F6636" s="2">
        <v>2047.12082813396</v>
      </c>
    </row>
    <row r="6637" spans="1:6">
      <c r="A6637" t="s">
        <v>405</v>
      </c>
      <c r="B6637">
        <v>1122</v>
      </c>
      <c r="C6637" t="s">
        <v>426</v>
      </c>
      <c r="D6637">
        <v>2021</v>
      </c>
      <c r="E6637" t="s">
        <v>740</v>
      </c>
      <c r="F6637" s="2">
        <v>1018.30253208</v>
      </c>
    </row>
    <row r="6638" spans="1:6">
      <c r="A6638" t="s">
        <v>405</v>
      </c>
      <c r="B6638">
        <v>1122</v>
      </c>
      <c r="C6638" t="s">
        <v>426</v>
      </c>
      <c r="D6638">
        <v>2022</v>
      </c>
      <c r="E6638" t="s">
        <v>742</v>
      </c>
      <c r="F6638" s="2">
        <v>7641.2153115180699</v>
      </c>
    </row>
    <row r="6639" spans="1:6">
      <c r="A6639" t="s">
        <v>405</v>
      </c>
      <c r="B6639">
        <v>1122</v>
      </c>
      <c r="C6639" t="s">
        <v>426</v>
      </c>
      <c r="D6639">
        <v>2023</v>
      </c>
      <c r="E6639" t="s">
        <v>736</v>
      </c>
      <c r="F6639" s="2">
        <v>2239.5111777952002</v>
      </c>
    </row>
    <row r="6640" spans="1:6">
      <c r="A6640" t="s">
        <v>405</v>
      </c>
      <c r="B6640">
        <v>1122</v>
      </c>
      <c r="C6640" t="s">
        <v>426</v>
      </c>
      <c r="D6640">
        <v>2023</v>
      </c>
      <c r="E6640" t="s">
        <v>737</v>
      </c>
      <c r="F6640" s="2">
        <v>1918.73117472687</v>
      </c>
    </row>
    <row r="6641" spans="1:6">
      <c r="A6641" t="s">
        <v>405</v>
      </c>
      <c r="B6641">
        <v>1122</v>
      </c>
      <c r="C6641" t="s">
        <v>426</v>
      </c>
      <c r="D6641">
        <v>2023</v>
      </c>
      <c r="E6641" t="s">
        <v>739</v>
      </c>
      <c r="F6641" s="2">
        <v>34352.849743000297</v>
      </c>
    </row>
    <row r="6642" spans="1:6">
      <c r="A6642" t="s">
        <v>405</v>
      </c>
      <c r="B6642">
        <v>1122</v>
      </c>
      <c r="C6642" t="s">
        <v>426</v>
      </c>
      <c r="D6642">
        <v>2023</v>
      </c>
      <c r="E6642" t="s">
        <v>741</v>
      </c>
      <c r="F6642" s="2">
        <v>15975.3942309138</v>
      </c>
    </row>
    <row r="6643" spans="1:6">
      <c r="A6643" t="s">
        <v>405</v>
      </c>
      <c r="B6643">
        <v>1122</v>
      </c>
      <c r="C6643" t="s">
        <v>426</v>
      </c>
      <c r="D6643">
        <v>2024</v>
      </c>
      <c r="E6643" t="s">
        <v>744</v>
      </c>
      <c r="F6643" s="2">
        <v>658.11548108108104</v>
      </c>
    </row>
    <row r="6644" spans="1:6">
      <c r="A6644" t="s">
        <v>405</v>
      </c>
      <c r="B6644">
        <v>1122</v>
      </c>
      <c r="C6644" t="s">
        <v>426</v>
      </c>
      <c r="D6644">
        <v>2024</v>
      </c>
      <c r="E6644" t="s">
        <v>740</v>
      </c>
      <c r="F6644" s="2">
        <v>883.84759460858697</v>
      </c>
    </row>
    <row r="6645" spans="1:6">
      <c r="A6645" t="s">
        <v>405</v>
      </c>
      <c r="B6645">
        <v>1122</v>
      </c>
      <c r="C6645" t="s">
        <v>426</v>
      </c>
      <c r="D6645">
        <v>2024</v>
      </c>
      <c r="E6645" t="s">
        <v>745</v>
      </c>
      <c r="F6645" s="2">
        <v>249.50875385464599</v>
      </c>
    </row>
    <row r="6646" spans="1:6">
      <c r="A6646" t="s">
        <v>405</v>
      </c>
      <c r="B6646">
        <v>1124</v>
      </c>
      <c r="C6646" t="s">
        <v>428</v>
      </c>
      <c r="D6646">
        <v>2009</v>
      </c>
      <c r="E6646" t="s">
        <v>742</v>
      </c>
      <c r="F6646" s="2">
        <v>12843.392283171401</v>
      </c>
    </row>
    <row r="6647" spans="1:6">
      <c r="A6647" t="s">
        <v>405</v>
      </c>
      <c r="B6647">
        <v>1124</v>
      </c>
      <c r="C6647" t="s">
        <v>428</v>
      </c>
      <c r="D6647">
        <v>2009</v>
      </c>
      <c r="E6647" t="s">
        <v>738</v>
      </c>
      <c r="F6647" s="2">
        <v>0</v>
      </c>
    </row>
    <row r="6648" spans="1:6">
      <c r="A6648" t="s">
        <v>405</v>
      </c>
      <c r="B6648">
        <v>1124</v>
      </c>
      <c r="C6648" t="s">
        <v>428</v>
      </c>
      <c r="D6648">
        <v>2009</v>
      </c>
      <c r="E6648" t="s">
        <v>741</v>
      </c>
      <c r="F6648" s="2">
        <v>38302.187601636098</v>
      </c>
    </row>
    <row r="6649" spans="1:6">
      <c r="A6649" t="s">
        <v>405</v>
      </c>
      <c r="B6649">
        <v>1124</v>
      </c>
      <c r="C6649" t="s">
        <v>428</v>
      </c>
      <c r="D6649">
        <v>2011</v>
      </c>
      <c r="E6649" t="s">
        <v>745</v>
      </c>
      <c r="F6649" s="2">
        <v>37484.070076366901</v>
      </c>
    </row>
    <row r="6650" spans="1:6">
      <c r="A6650" t="s">
        <v>405</v>
      </c>
      <c r="B6650">
        <v>1124</v>
      </c>
      <c r="C6650" t="s">
        <v>428</v>
      </c>
      <c r="D6650">
        <v>2013</v>
      </c>
      <c r="E6650" t="s">
        <v>744</v>
      </c>
      <c r="F6650" s="2">
        <v>29864.847926619601</v>
      </c>
    </row>
    <row r="6651" spans="1:6">
      <c r="A6651" t="s">
        <v>405</v>
      </c>
      <c r="B6651">
        <v>1124</v>
      </c>
      <c r="C6651" t="s">
        <v>428</v>
      </c>
      <c r="D6651">
        <v>2013</v>
      </c>
      <c r="E6651" t="s">
        <v>739</v>
      </c>
      <c r="F6651" s="2">
        <v>21002.344105340599</v>
      </c>
    </row>
    <row r="6652" spans="1:6">
      <c r="A6652" t="s">
        <v>405</v>
      </c>
      <c r="B6652">
        <v>1124</v>
      </c>
      <c r="C6652" t="s">
        <v>428</v>
      </c>
      <c r="D6652">
        <v>2015</v>
      </c>
      <c r="E6652" t="s">
        <v>743</v>
      </c>
      <c r="F6652" s="2">
        <v>50071.9684446971</v>
      </c>
    </row>
    <row r="6653" spans="1:6">
      <c r="A6653" t="s">
        <v>405</v>
      </c>
      <c r="B6653">
        <v>1124</v>
      </c>
      <c r="C6653" t="s">
        <v>428</v>
      </c>
      <c r="D6653">
        <v>2015</v>
      </c>
      <c r="E6653" t="s">
        <v>741</v>
      </c>
      <c r="F6653" s="2">
        <v>35798.841526751203</v>
      </c>
    </row>
    <row r="6654" spans="1:6">
      <c r="A6654" t="s">
        <v>405</v>
      </c>
      <c r="B6654">
        <v>1124</v>
      </c>
      <c r="C6654" t="s">
        <v>428</v>
      </c>
      <c r="D6654">
        <v>2016</v>
      </c>
      <c r="E6654" t="s">
        <v>742</v>
      </c>
      <c r="F6654" s="2">
        <v>12644.177887861801</v>
      </c>
    </row>
    <row r="6655" spans="1:6">
      <c r="A6655" t="s">
        <v>405</v>
      </c>
      <c r="B6655">
        <v>1124</v>
      </c>
      <c r="C6655" t="s">
        <v>428</v>
      </c>
      <c r="D6655">
        <v>2016</v>
      </c>
      <c r="E6655" t="s">
        <v>739</v>
      </c>
      <c r="F6655" s="2">
        <v>21827.3205060416</v>
      </c>
    </row>
    <row r="6656" spans="1:6">
      <c r="A6656" t="s">
        <v>405</v>
      </c>
      <c r="B6656">
        <v>1124</v>
      </c>
      <c r="C6656" t="s">
        <v>428</v>
      </c>
      <c r="D6656">
        <v>2017</v>
      </c>
      <c r="E6656" t="s">
        <v>736</v>
      </c>
      <c r="F6656" s="2">
        <v>25309.959595406101</v>
      </c>
    </row>
    <row r="6657" spans="1:6">
      <c r="A6657" t="s">
        <v>405</v>
      </c>
      <c r="B6657">
        <v>1124</v>
      </c>
      <c r="C6657" t="s">
        <v>428</v>
      </c>
      <c r="D6657">
        <v>2017</v>
      </c>
      <c r="E6657" t="s">
        <v>737</v>
      </c>
      <c r="F6657" s="2">
        <v>4045.4806810344298</v>
      </c>
    </row>
    <row r="6658" spans="1:6">
      <c r="A6658" t="s">
        <v>405</v>
      </c>
      <c r="B6658">
        <v>1124</v>
      </c>
      <c r="C6658" t="s">
        <v>428</v>
      </c>
      <c r="D6658">
        <v>2017</v>
      </c>
      <c r="E6658" t="s">
        <v>740</v>
      </c>
      <c r="F6658" s="2">
        <v>18243.717264029099</v>
      </c>
    </row>
    <row r="6659" spans="1:6">
      <c r="A6659" t="s">
        <v>405</v>
      </c>
      <c r="B6659">
        <v>1124</v>
      </c>
      <c r="C6659" t="s">
        <v>428</v>
      </c>
      <c r="D6659">
        <v>2017</v>
      </c>
      <c r="E6659" t="s">
        <v>745</v>
      </c>
      <c r="F6659" s="2">
        <v>40227.835102286699</v>
      </c>
    </row>
    <row r="6660" spans="1:6">
      <c r="A6660" t="s">
        <v>405</v>
      </c>
      <c r="B6660">
        <v>1124</v>
      </c>
      <c r="C6660" t="s">
        <v>428</v>
      </c>
      <c r="D6660">
        <v>2018</v>
      </c>
      <c r="E6660" t="s">
        <v>743</v>
      </c>
      <c r="F6660" s="2">
        <v>40654.664481381798</v>
      </c>
    </row>
    <row r="6661" spans="1:6">
      <c r="A6661" t="s">
        <v>405</v>
      </c>
      <c r="B6661">
        <v>1124</v>
      </c>
      <c r="C6661" t="s">
        <v>428</v>
      </c>
      <c r="D6661">
        <v>2019</v>
      </c>
      <c r="E6661" t="s">
        <v>742</v>
      </c>
      <c r="F6661" s="2">
        <v>22376.6545245216</v>
      </c>
    </row>
    <row r="6662" spans="1:6">
      <c r="A6662" t="s">
        <v>405</v>
      </c>
      <c r="B6662">
        <v>1124</v>
      </c>
      <c r="C6662" t="s">
        <v>428</v>
      </c>
      <c r="D6662">
        <v>2019</v>
      </c>
      <c r="E6662" t="s">
        <v>738</v>
      </c>
      <c r="F6662" s="2">
        <v>2561.92554945236</v>
      </c>
    </row>
    <row r="6663" spans="1:6">
      <c r="A6663" t="s">
        <v>405</v>
      </c>
      <c r="B6663">
        <v>1124</v>
      </c>
      <c r="C6663" t="s">
        <v>428</v>
      </c>
      <c r="D6663">
        <v>2020</v>
      </c>
      <c r="E6663" t="s">
        <v>736</v>
      </c>
      <c r="F6663" s="2">
        <v>23009.221397453101</v>
      </c>
    </row>
    <row r="6664" spans="1:6">
      <c r="A6664" t="s">
        <v>405</v>
      </c>
      <c r="B6664">
        <v>1124</v>
      </c>
      <c r="C6664" t="s">
        <v>428</v>
      </c>
      <c r="D6664">
        <v>2020</v>
      </c>
      <c r="E6664" t="s">
        <v>737</v>
      </c>
      <c r="F6664" s="2">
        <v>4019.1671374490402</v>
      </c>
    </row>
    <row r="6665" spans="1:6">
      <c r="A6665" t="s">
        <v>405</v>
      </c>
      <c r="B6665">
        <v>1124</v>
      </c>
      <c r="C6665" t="s">
        <v>428</v>
      </c>
      <c r="D6665">
        <v>2020</v>
      </c>
      <c r="E6665" t="s">
        <v>744</v>
      </c>
      <c r="F6665" s="2">
        <v>28614.1646046106</v>
      </c>
    </row>
    <row r="6666" spans="1:6">
      <c r="A6666" t="s">
        <v>405</v>
      </c>
      <c r="B6666">
        <v>1124</v>
      </c>
      <c r="C6666" t="s">
        <v>428</v>
      </c>
      <c r="D6666">
        <v>2020</v>
      </c>
      <c r="E6666" t="s">
        <v>740</v>
      </c>
      <c r="F6666" s="2">
        <v>5709.5053777814201</v>
      </c>
    </row>
    <row r="6667" spans="1:6">
      <c r="A6667" t="s">
        <v>405</v>
      </c>
      <c r="B6667">
        <v>1124</v>
      </c>
      <c r="C6667" t="s">
        <v>428</v>
      </c>
      <c r="D6667">
        <v>2020</v>
      </c>
      <c r="E6667" t="s">
        <v>745</v>
      </c>
      <c r="F6667" s="2">
        <v>47597.9829963109</v>
      </c>
    </row>
    <row r="6668" spans="1:6">
      <c r="A6668" t="s">
        <v>405</v>
      </c>
      <c r="B6668">
        <v>1124</v>
      </c>
      <c r="C6668" t="s">
        <v>428</v>
      </c>
      <c r="D6668">
        <v>2022</v>
      </c>
      <c r="E6668" t="s">
        <v>742</v>
      </c>
      <c r="F6668" s="2">
        <v>24513.0862808618</v>
      </c>
    </row>
    <row r="6669" spans="1:6">
      <c r="A6669" t="s">
        <v>405</v>
      </c>
      <c r="B6669">
        <v>1124</v>
      </c>
      <c r="C6669" t="s">
        <v>428</v>
      </c>
      <c r="D6669">
        <v>2022</v>
      </c>
      <c r="E6669" t="s">
        <v>738</v>
      </c>
      <c r="F6669" s="2">
        <v>2893.33403838088</v>
      </c>
    </row>
    <row r="6670" spans="1:6">
      <c r="A6670" t="s">
        <v>405</v>
      </c>
      <c r="B6670">
        <v>1124</v>
      </c>
      <c r="C6670" t="s">
        <v>428</v>
      </c>
      <c r="D6670">
        <v>2022</v>
      </c>
      <c r="E6670" t="s">
        <v>741</v>
      </c>
      <c r="F6670" s="2">
        <v>25230.045086129401</v>
      </c>
    </row>
    <row r="6671" spans="1:6">
      <c r="A6671" t="s">
        <v>405</v>
      </c>
      <c r="B6671">
        <v>1124</v>
      </c>
      <c r="C6671" t="s">
        <v>428</v>
      </c>
      <c r="D6671">
        <v>2023</v>
      </c>
      <c r="E6671" t="s">
        <v>736</v>
      </c>
      <c r="F6671" s="2">
        <v>19917.2997929499</v>
      </c>
    </row>
    <row r="6672" spans="1:6">
      <c r="A6672" t="s">
        <v>405</v>
      </c>
      <c r="B6672">
        <v>1124</v>
      </c>
      <c r="C6672" t="s">
        <v>428</v>
      </c>
      <c r="D6672">
        <v>2023</v>
      </c>
      <c r="E6672" t="s">
        <v>737</v>
      </c>
      <c r="F6672" s="2">
        <v>3916.6451158141199</v>
      </c>
    </row>
    <row r="6673" spans="1:6">
      <c r="A6673" t="s">
        <v>405</v>
      </c>
      <c r="B6673">
        <v>1124</v>
      </c>
      <c r="C6673" t="s">
        <v>428</v>
      </c>
      <c r="D6673">
        <v>2023</v>
      </c>
      <c r="E6673" t="s">
        <v>744</v>
      </c>
      <c r="F6673" s="2">
        <v>20302.457973395001</v>
      </c>
    </row>
    <row r="6674" spans="1:6">
      <c r="A6674" t="s">
        <v>405</v>
      </c>
      <c r="B6674">
        <v>1124</v>
      </c>
      <c r="C6674" t="s">
        <v>428</v>
      </c>
      <c r="D6674">
        <v>2023</v>
      </c>
      <c r="E6674" t="s">
        <v>739</v>
      </c>
      <c r="F6674" s="2">
        <v>23106.649408249901</v>
      </c>
    </row>
    <row r="6675" spans="1:6">
      <c r="A6675" t="s">
        <v>405</v>
      </c>
      <c r="B6675">
        <v>1124</v>
      </c>
      <c r="C6675" t="s">
        <v>428</v>
      </c>
      <c r="D6675">
        <v>2023</v>
      </c>
      <c r="E6675" t="s">
        <v>740</v>
      </c>
      <c r="F6675" s="2">
        <v>5846.2252556724397</v>
      </c>
    </row>
    <row r="6676" spans="1:6">
      <c r="A6676" t="s">
        <v>405</v>
      </c>
      <c r="B6676">
        <v>1124</v>
      </c>
      <c r="C6676" t="s">
        <v>428</v>
      </c>
      <c r="D6676">
        <v>2024</v>
      </c>
      <c r="E6676" t="s">
        <v>745</v>
      </c>
      <c r="F6676" s="2">
        <v>49600.9310611576</v>
      </c>
    </row>
    <row r="6677" spans="1:6">
      <c r="A6677" t="s">
        <v>405</v>
      </c>
      <c r="B6677">
        <v>1127</v>
      </c>
      <c r="C6677" t="s">
        <v>430</v>
      </c>
      <c r="D6677">
        <v>2009</v>
      </c>
      <c r="E6677" t="s">
        <v>736</v>
      </c>
      <c r="F6677" s="2">
        <v>7173.0720849875397</v>
      </c>
    </row>
    <row r="6678" spans="1:6">
      <c r="A6678" t="s">
        <v>405</v>
      </c>
      <c r="B6678">
        <v>1127</v>
      </c>
      <c r="C6678" t="s">
        <v>430</v>
      </c>
      <c r="D6678">
        <v>2009</v>
      </c>
      <c r="E6678" t="s">
        <v>737</v>
      </c>
      <c r="F6678" s="2">
        <v>991.44847457339404</v>
      </c>
    </row>
    <row r="6679" spans="1:6">
      <c r="A6679" t="s">
        <v>405</v>
      </c>
      <c r="B6679">
        <v>1127</v>
      </c>
      <c r="C6679" t="s">
        <v>430</v>
      </c>
      <c r="D6679">
        <v>2009</v>
      </c>
      <c r="E6679" t="s">
        <v>738</v>
      </c>
      <c r="F6679" s="2">
        <v>0</v>
      </c>
    </row>
    <row r="6680" spans="1:6">
      <c r="A6680" t="s">
        <v>405</v>
      </c>
      <c r="B6680">
        <v>1127</v>
      </c>
      <c r="C6680" t="s">
        <v>430</v>
      </c>
      <c r="D6680">
        <v>2009</v>
      </c>
      <c r="E6680" t="s">
        <v>739</v>
      </c>
      <c r="F6680" s="2">
        <v>9246.5850101278193</v>
      </c>
    </row>
    <row r="6681" spans="1:6">
      <c r="A6681" t="s">
        <v>405</v>
      </c>
      <c r="B6681">
        <v>1127</v>
      </c>
      <c r="C6681" t="s">
        <v>430</v>
      </c>
      <c r="D6681">
        <v>2011</v>
      </c>
      <c r="E6681" t="s">
        <v>742</v>
      </c>
      <c r="F6681" s="2">
        <v>3068.5542588307999</v>
      </c>
    </row>
    <row r="6682" spans="1:6">
      <c r="A6682" t="s">
        <v>405</v>
      </c>
      <c r="B6682">
        <v>1127</v>
      </c>
      <c r="C6682" t="s">
        <v>430</v>
      </c>
      <c r="D6682">
        <v>2011</v>
      </c>
      <c r="E6682" t="s">
        <v>743</v>
      </c>
      <c r="F6682" s="2">
        <v>0</v>
      </c>
    </row>
    <row r="6683" spans="1:6">
      <c r="A6683" t="s">
        <v>405</v>
      </c>
      <c r="B6683">
        <v>1127</v>
      </c>
      <c r="C6683" t="s">
        <v>430</v>
      </c>
      <c r="D6683">
        <v>2013</v>
      </c>
      <c r="E6683" t="s">
        <v>744</v>
      </c>
      <c r="F6683" s="2">
        <v>173.63732017500001</v>
      </c>
    </row>
    <row r="6684" spans="1:6">
      <c r="A6684" t="s">
        <v>405</v>
      </c>
      <c r="B6684">
        <v>1127</v>
      </c>
      <c r="C6684" t="s">
        <v>430</v>
      </c>
      <c r="D6684">
        <v>2013</v>
      </c>
      <c r="E6684" t="s">
        <v>740</v>
      </c>
      <c r="F6684" s="2">
        <v>2949.9931312829099</v>
      </c>
    </row>
    <row r="6685" spans="1:6">
      <c r="A6685" t="s">
        <v>405</v>
      </c>
      <c r="B6685">
        <v>1127</v>
      </c>
      <c r="C6685" t="s">
        <v>430</v>
      </c>
      <c r="D6685">
        <v>2013</v>
      </c>
      <c r="E6685" t="s">
        <v>745</v>
      </c>
      <c r="F6685" s="2">
        <v>13149.033173075</v>
      </c>
    </row>
    <row r="6686" spans="1:6">
      <c r="A6686" t="s">
        <v>405</v>
      </c>
      <c r="B6686">
        <v>1127</v>
      </c>
      <c r="C6686" t="s">
        <v>430</v>
      </c>
      <c r="D6686">
        <v>2015</v>
      </c>
      <c r="E6686" t="s">
        <v>738</v>
      </c>
      <c r="F6686" s="2">
        <v>0</v>
      </c>
    </row>
    <row r="6687" spans="1:6">
      <c r="A6687" t="s">
        <v>405</v>
      </c>
      <c r="B6687">
        <v>1127</v>
      </c>
      <c r="C6687" t="s">
        <v>430</v>
      </c>
      <c r="D6687">
        <v>2015</v>
      </c>
      <c r="E6687" t="s">
        <v>739</v>
      </c>
      <c r="F6687" s="2">
        <v>9093.01110288993</v>
      </c>
    </row>
    <row r="6688" spans="1:6">
      <c r="A6688" t="s">
        <v>405</v>
      </c>
      <c r="B6688">
        <v>1127</v>
      </c>
      <c r="C6688" t="s">
        <v>430</v>
      </c>
      <c r="D6688">
        <v>2015</v>
      </c>
      <c r="E6688" t="s">
        <v>741</v>
      </c>
      <c r="F6688" s="2">
        <v>10889.09602897</v>
      </c>
    </row>
    <row r="6689" spans="1:6">
      <c r="A6689" t="s">
        <v>405</v>
      </c>
      <c r="B6689">
        <v>1127</v>
      </c>
      <c r="C6689" t="s">
        <v>430</v>
      </c>
      <c r="D6689">
        <v>2016</v>
      </c>
      <c r="E6689" t="s">
        <v>736</v>
      </c>
      <c r="F6689" s="2">
        <v>9325.5459882645991</v>
      </c>
    </row>
    <row r="6690" spans="1:6">
      <c r="A6690" t="s">
        <v>405</v>
      </c>
      <c r="B6690">
        <v>1127</v>
      </c>
      <c r="C6690" t="s">
        <v>430</v>
      </c>
      <c r="D6690">
        <v>2016</v>
      </c>
      <c r="E6690" t="s">
        <v>737</v>
      </c>
      <c r="F6690" s="2">
        <v>1366.63552270831</v>
      </c>
    </row>
    <row r="6691" spans="1:6">
      <c r="A6691" t="s">
        <v>405</v>
      </c>
      <c r="B6691">
        <v>1127</v>
      </c>
      <c r="C6691" t="s">
        <v>430</v>
      </c>
      <c r="D6691">
        <v>2016</v>
      </c>
      <c r="E6691" t="s">
        <v>744</v>
      </c>
      <c r="F6691" s="2">
        <v>0</v>
      </c>
    </row>
    <row r="6692" spans="1:6">
      <c r="A6692" t="s">
        <v>405</v>
      </c>
      <c r="B6692">
        <v>1127</v>
      </c>
      <c r="C6692" t="s">
        <v>430</v>
      </c>
      <c r="D6692">
        <v>2016</v>
      </c>
      <c r="E6692" t="s">
        <v>740</v>
      </c>
      <c r="F6692" s="2">
        <v>2230.8082072321199</v>
      </c>
    </row>
    <row r="6693" spans="1:6">
      <c r="A6693" t="s">
        <v>405</v>
      </c>
      <c r="B6693">
        <v>1127</v>
      </c>
      <c r="C6693" t="s">
        <v>430</v>
      </c>
      <c r="D6693">
        <v>2016</v>
      </c>
      <c r="E6693" t="s">
        <v>745</v>
      </c>
      <c r="F6693" s="2">
        <v>13149.033173075</v>
      </c>
    </row>
    <row r="6694" spans="1:6">
      <c r="A6694" t="s">
        <v>405</v>
      </c>
      <c r="B6694">
        <v>1127</v>
      </c>
      <c r="C6694" t="s">
        <v>430</v>
      </c>
      <c r="D6694">
        <v>2017</v>
      </c>
      <c r="E6694" t="s">
        <v>743</v>
      </c>
      <c r="F6694" s="2">
        <v>0</v>
      </c>
    </row>
    <row r="6695" spans="1:6">
      <c r="A6695" t="s">
        <v>405</v>
      </c>
      <c r="B6695">
        <v>1127</v>
      </c>
      <c r="C6695" t="s">
        <v>430</v>
      </c>
      <c r="D6695">
        <v>2018</v>
      </c>
      <c r="E6695" t="s">
        <v>742</v>
      </c>
      <c r="F6695" s="2">
        <v>2672.7261358381302</v>
      </c>
    </row>
    <row r="6696" spans="1:6">
      <c r="A6696" t="s">
        <v>405</v>
      </c>
      <c r="B6696">
        <v>1127</v>
      </c>
      <c r="C6696" t="s">
        <v>430</v>
      </c>
      <c r="D6696">
        <v>2018</v>
      </c>
      <c r="E6696" t="s">
        <v>738</v>
      </c>
      <c r="F6696" s="2">
        <v>0</v>
      </c>
    </row>
    <row r="6697" spans="1:6">
      <c r="A6697" t="s">
        <v>405</v>
      </c>
      <c r="B6697">
        <v>1127</v>
      </c>
      <c r="C6697" t="s">
        <v>430</v>
      </c>
      <c r="D6697">
        <v>2018</v>
      </c>
      <c r="E6697" t="s">
        <v>739</v>
      </c>
      <c r="F6697" s="2">
        <v>8767.2393434864807</v>
      </c>
    </row>
    <row r="6698" spans="1:6">
      <c r="A6698" t="s">
        <v>405</v>
      </c>
      <c r="B6698">
        <v>1127</v>
      </c>
      <c r="C6698" t="s">
        <v>430</v>
      </c>
      <c r="D6698">
        <v>2018</v>
      </c>
      <c r="E6698" t="s">
        <v>741</v>
      </c>
      <c r="F6698" s="2">
        <v>9582.2443588462793</v>
      </c>
    </row>
    <row r="6699" spans="1:6">
      <c r="A6699" t="s">
        <v>405</v>
      </c>
      <c r="B6699">
        <v>1127</v>
      </c>
      <c r="C6699" t="s">
        <v>430</v>
      </c>
      <c r="D6699">
        <v>2019</v>
      </c>
      <c r="E6699" t="s">
        <v>736</v>
      </c>
      <c r="F6699" s="2">
        <v>7805.1049867622996</v>
      </c>
    </row>
    <row r="6700" spans="1:6">
      <c r="A6700" t="s">
        <v>405</v>
      </c>
      <c r="B6700">
        <v>1127</v>
      </c>
      <c r="C6700" t="s">
        <v>430</v>
      </c>
      <c r="D6700">
        <v>2019</v>
      </c>
      <c r="E6700" t="s">
        <v>737</v>
      </c>
      <c r="F6700" s="2">
        <v>1463.41023444032</v>
      </c>
    </row>
    <row r="6701" spans="1:6">
      <c r="A6701" t="s">
        <v>405</v>
      </c>
      <c r="B6701">
        <v>1127</v>
      </c>
      <c r="C6701" t="s">
        <v>430</v>
      </c>
      <c r="D6701">
        <v>2019</v>
      </c>
      <c r="E6701" t="s">
        <v>744</v>
      </c>
      <c r="F6701" s="2">
        <v>12.760850806743299</v>
      </c>
    </row>
    <row r="6702" spans="1:6">
      <c r="A6702" t="s">
        <v>405</v>
      </c>
      <c r="B6702">
        <v>1127</v>
      </c>
      <c r="C6702" t="s">
        <v>430</v>
      </c>
      <c r="D6702">
        <v>2019</v>
      </c>
      <c r="E6702" t="s">
        <v>745</v>
      </c>
      <c r="F6702" s="2">
        <v>19262.165938436101</v>
      </c>
    </row>
    <row r="6703" spans="1:6">
      <c r="A6703" t="s">
        <v>405</v>
      </c>
      <c r="B6703">
        <v>1127</v>
      </c>
      <c r="C6703" t="s">
        <v>430</v>
      </c>
      <c r="D6703">
        <v>2020</v>
      </c>
      <c r="E6703" t="s">
        <v>743</v>
      </c>
      <c r="F6703" s="2">
        <v>0</v>
      </c>
    </row>
    <row r="6704" spans="1:6">
      <c r="A6704" t="s">
        <v>405</v>
      </c>
      <c r="B6704">
        <v>1127</v>
      </c>
      <c r="C6704" t="s">
        <v>430</v>
      </c>
      <c r="D6704">
        <v>2021</v>
      </c>
      <c r="E6704" t="s">
        <v>742</v>
      </c>
      <c r="F6704" s="2">
        <v>6864.4305074386803</v>
      </c>
    </row>
    <row r="6705" spans="1:6">
      <c r="A6705" t="s">
        <v>405</v>
      </c>
      <c r="B6705">
        <v>1127</v>
      </c>
      <c r="C6705" t="s">
        <v>430</v>
      </c>
      <c r="D6705">
        <v>2021</v>
      </c>
      <c r="E6705" t="s">
        <v>741</v>
      </c>
      <c r="F6705" s="2">
        <v>8422.8663144222191</v>
      </c>
    </row>
    <row r="6706" spans="1:6">
      <c r="A6706" t="s">
        <v>405</v>
      </c>
      <c r="B6706">
        <v>1127</v>
      </c>
      <c r="C6706" t="s">
        <v>430</v>
      </c>
      <c r="D6706">
        <v>2022</v>
      </c>
      <c r="E6706" t="s">
        <v>736</v>
      </c>
      <c r="F6706" s="2">
        <v>7213.8324996307501</v>
      </c>
    </row>
    <row r="6707" spans="1:6">
      <c r="A6707" t="s">
        <v>405</v>
      </c>
      <c r="B6707">
        <v>1127</v>
      </c>
      <c r="C6707" t="s">
        <v>430</v>
      </c>
      <c r="D6707">
        <v>2022</v>
      </c>
      <c r="E6707" t="s">
        <v>737</v>
      </c>
      <c r="F6707" s="2">
        <v>1394.03412785668</v>
      </c>
    </row>
    <row r="6708" spans="1:6">
      <c r="A6708" t="s">
        <v>405</v>
      </c>
      <c r="B6708">
        <v>1127</v>
      </c>
      <c r="C6708" t="s">
        <v>430</v>
      </c>
      <c r="D6708">
        <v>2023</v>
      </c>
      <c r="E6708" t="s">
        <v>740</v>
      </c>
      <c r="F6708" s="2">
        <v>1902.83917750404</v>
      </c>
    </row>
    <row r="6709" spans="1:6">
      <c r="A6709" t="s">
        <v>405</v>
      </c>
      <c r="B6709">
        <v>1127</v>
      </c>
      <c r="C6709" t="s">
        <v>430</v>
      </c>
      <c r="D6709">
        <v>2024</v>
      </c>
      <c r="E6709" t="s">
        <v>742</v>
      </c>
      <c r="F6709" s="2">
        <v>5672.5987649688204</v>
      </c>
    </row>
    <row r="6710" spans="1:6">
      <c r="A6710" t="s">
        <v>405</v>
      </c>
      <c r="B6710">
        <v>1130</v>
      </c>
      <c r="C6710" t="s">
        <v>432</v>
      </c>
      <c r="D6710">
        <v>2009</v>
      </c>
      <c r="E6710" t="s">
        <v>742</v>
      </c>
      <c r="F6710" s="2">
        <v>5875.0863524420301</v>
      </c>
    </row>
    <row r="6711" spans="1:6">
      <c r="A6711" t="s">
        <v>405</v>
      </c>
      <c r="B6711">
        <v>1130</v>
      </c>
      <c r="C6711" t="s">
        <v>432</v>
      </c>
      <c r="D6711">
        <v>2011</v>
      </c>
      <c r="E6711" t="s">
        <v>744</v>
      </c>
      <c r="F6711" s="2">
        <v>6418.9741789999998</v>
      </c>
    </row>
    <row r="6712" spans="1:6">
      <c r="A6712" t="s">
        <v>405</v>
      </c>
      <c r="B6712">
        <v>1130</v>
      </c>
      <c r="C6712" t="s">
        <v>432</v>
      </c>
      <c r="D6712">
        <v>2011</v>
      </c>
      <c r="E6712" t="s">
        <v>745</v>
      </c>
      <c r="F6712" s="2">
        <v>19732.893978439399</v>
      </c>
    </row>
    <row r="6713" spans="1:6">
      <c r="A6713" t="s">
        <v>405</v>
      </c>
      <c r="B6713">
        <v>1130</v>
      </c>
      <c r="C6713" t="s">
        <v>432</v>
      </c>
      <c r="D6713">
        <v>2013</v>
      </c>
      <c r="E6713" t="s">
        <v>738</v>
      </c>
      <c r="F6713" s="2">
        <v>0</v>
      </c>
    </row>
    <row r="6714" spans="1:6">
      <c r="A6714" t="s">
        <v>405</v>
      </c>
      <c r="B6714">
        <v>1130</v>
      </c>
      <c r="C6714" t="s">
        <v>432</v>
      </c>
      <c r="D6714">
        <v>2013</v>
      </c>
      <c r="E6714" t="s">
        <v>739</v>
      </c>
      <c r="F6714" s="2">
        <v>14564.6583616557</v>
      </c>
    </row>
    <row r="6715" spans="1:6">
      <c r="A6715" t="s">
        <v>405</v>
      </c>
      <c r="B6715">
        <v>1130</v>
      </c>
      <c r="C6715" t="s">
        <v>432</v>
      </c>
      <c r="D6715">
        <v>2013</v>
      </c>
      <c r="E6715" t="s">
        <v>741</v>
      </c>
      <c r="F6715" s="2">
        <v>9995.2021986456493</v>
      </c>
    </row>
    <row r="6716" spans="1:6">
      <c r="A6716" t="s">
        <v>405</v>
      </c>
      <c r="B6716">
        <v>1130</v>
      </c>
      <c r="C6716" t="s">
        <v>432</v>
      </c>
      <c r="D6716">
        <v>2015</v>
      </c>
      <c r="E6716" t="s">
        <v>743</v>
      </c>
      <c r="F6716" s="2">
        <v>0</v>
      </c>
    </row>
    <row r="6717" spans="1:6">
      <c r="A6717" t="s">
        <v>405</v>
      </c>
      <c r="B6717">
        <v>1130</v>
      </c>
      <c r="C6717" t="s">
        <v>432</v>
      </c>
      <c r="D6717">
        <v>2016</v>
      </c>
      <c r="E6717" t="s">
        <v>738</v>
      </c>
      <c r="F6717" s="2">
        <v>0</v>
      </c>
    </row>
    <row r="6718" spans="1:6">
      <c r="A6718" t="s">
        <v>405</v>
      </c>
      <c r="B6718">
        <v>1130</v>
      </c>
      <c r="C6718" t="s">
        <v>432</v>
      </c>
      <c r="D6718">
        <v>2016</v>
      </c>
      <c r="E6718" t="s">
        <v>739</v>
      </c>
      <c r="F6718" s="2">
        <v>15602.3879190729</v>
      </c>
    </row>
    <row r="6719" spans="1:6">
      <c r="A6719" t="s">
        <v>405</v>
      </c>
      <c r="B6719">
        <v>1130</v>
      </c>
      <c r="C6719" t="s">
        <v>432</v>
      </c>
      <c r="D6719">
        <v>2016</v>
      </c>
      <c r="E6719" t="s">
        <v>741</v>
      </c>
      <c r="F6719" s="2">
        <v>9465.7261377312207</v>
      </c>
    </row>
    <row r="6720" spans="1:6">
      <c r="A6720" t="s">
        <v>405</v>
      </c>
      <c r="B6720">
        <v>1130</v>
      </c>
      <c r="C6720" t="s">
        <v>432</v>
      </c>
      <c r="D6720">
        <v>2017</v>
      </c>
      <c r="E6720" t="s">
        <v>736</v>
      </c>
      <c r="F6720" s="2">
        <v>2532.2266947171402</v>
      </c>
    </row>
    <row r="6721" spans="1:6">
      <c r="A6721" t="s">
        <v>405</v>
      </c>
      <c r="B6721">
        <v>1130</v>
      </c>
      <c r="C6721" t="s">
        <v>432</v>
      </c>
      <c r="D6721">
        <v>2017</v>
      </c>
      <c r="E6721" t="s">
        <v>737</v>
      </c>
      <c r="F6721" s="2">
        <v>1550.7097345029199</v>
      </c>
    </row>
    <row r="6722" spans="1:6">
      <c r="A6722" t="s">
        <v>405</v>
      </c>
      <c r="B6722">
        <v>1130</v>
      </c>
      <c r="C6722" t="s">
        <v>432</v>
      </c>
      <c r="D6722">
        <v>2017</v>
      </c>
      <c r="E6722" t="s">
        <v>744</v>
      </c>
      <c r="F6722" s="2">
        <v>4444.007098</v>
      </c>
    </row>
    <row r="6723" spans="1:6">
      <c r="A6723" t="s">
        <v>405</v>
      </c>
      <c r="B6723">
        <v>1130</v>
      </c>
      <c r="C6723" t="s">
        <v>432</v>
      </c>
      <c r="D6723">
        <v>2017</v>
      </c>
      <c r="E6723" t="s">
        <v>740</v>
      </c>
      <c r="F6723" s="2">
        <v>1082.1721963431801</v>
      </c>
    </row>
    <row r="6724" spans="1:6">
      <c r="A6724" t="s">
        <v>405</v>
      </c>
      <c r="B6724">
        <v>1130</v>
      </c>
      <c r="C6724" t="s">
        <v>432</v>
      </c>
      <c r="D6724">
        <v>2017</v>
      </c>
      <c r="E6724" t="s">
        <v>745</v>
      </c>
      <c r="F6724" s="2">
        <v>19885.312421409701</v>
      </c>
    </row>
    <row r="6725" spans="1:6">
      <c r="A6725" t="s">
        <v>405</v>
      </c>
      <c r="B6725">
        <v>1130</v>
      </c>
      <c r="C6725" t="s">
        <v>432</v>
      </c>
      <c r="D6725">
        <v>2018</v>
      </c>
      <c r="E6725" t="s">
        <v>743</v>
      </c>
      <c r="F6725" s="2">
        <v>0</v>
      </c>
    </row>
    <row r="6726" spans="1:6">
      <c r="A6726" t="s">
        <v>405</v>
      </c>
      <c r="B6726">
        <v>1130</v>
      </c>
      <c r="C6726" t="s">
        <v>432</v>
      </c>
      <c r="D6726">
        <v>2019</v>
      </c>
      <c r="E6726" t="s">
        <v>742</v>
      </c>
      <c r="F6726" s="2">
        <v>12505.2350908231</v>
      </c>
    </row>
    <row r="6727" spans="1:6">
      <c r="A6727" t="s">
        <v>405</v>
      </c>
      <c r="B6727">
        <v>1130</v>
      </c>
      <c r="C6727" t="s">
        <v>432</v>
      </c>
      <c r="D6727">
        <v>2019</v>
      </c>
      <c r="E6727" t="s">
        <v>741</v>
      </c>
      <c r="F6727" s="2">
        <v>8561.5681491813993</v>
      </c>
    </row>
    <row r="6728" spans="1:6">
      <c r="A6728" t="s">
        <v>405</v>
      </c>
      <c r="B6728">
        <v>1130</v>
      </c>
      <c r="C6728" t="s">
        <v>432</v>
      </c>
      <c r="D6728">
        <v>2020</v>
      </c>
      <c r="E6728" t="s">
        <v>736</v>
      </c>
      <c r="F6728" s="2">
        <v>2498.61961008853</v>
      </c>
    </row>
    <row r="6729" spans="1:6">
      <c r="A6729" t="s">
        <v>405</v>
      </c>
      <c r="B6729">
        <v>1130</v>
      </c>
      <c r="C6729" t="s">
        <v>432</v>
      </c>
      <c r="D6729">
        <v>2020</v>
      </c>
      <c r="E6729" t="s">
        <v>737</v>
      </c>
      <c r="F6729" s="2">
        <v>1596.8879256125099</v>
      </c>
    </row>
    <row r="6730" spans="1:6">
      <c r="A6730" t="s">
        <v>405</v>
      </c>
      <c r="B6730">
        <v>1130</v>
      </c>
      <c r="C6730" t="s">
        <v>432</v>
      </c>
      <c r="D6730">
        <v>2020</v>
      </c>
      <c r="E6730" t="s">
        <v>740</v>
      </c>
      <c r="F6730" s="2">
        <v>881.80041240780804</v>
      </c>
    </row>
    <row r="6731" spans="1:6">
      <c r="A6731" t="s">
        <v>405</v>
      </c>
      <c r="B6731">
        <v>1130</v>
      </c>
      <c r="C6731" t="s">
        <v>432</v>
      </c>
      <c r="D6731">
        <v>2020</v>
      </c>
      <c r="E6731" t="s">
        <v>745</v>
      </c>
      <c r="F6731" s="2">
        <v>6197.1582300046803</v>
      </c>
    </row>
    <row r="6732" spans="1:6">
      <c r="A6732" t="s">
        <v>405</v>
      </c>
      <c r="B6732">
        <v>1130</v>
      </c>
      <c r="C6732" t="s">
        <v>432</v>
      </c>
      <c r="D6732">
        <v>2021</v>
      </c>
      <c r="E6732" t="s">
        <v>743</v>
      </c>
      <c r="F6732" s="2">
        <v>0</v>
      </c>
    </row>
    <row r="6733" spans="1:6">
      <c r="A6733" t="s">
        <v>405</v>
      </c>
      <c r="B6733">
        <v>1130</v>
      </c>
      <c r="C6733" t="s">
        <v>432</v>
      </c>
      <c r="D6733">
        <v>2022</v>
      </c>
      <c r="E6733" t="s">
        <v>742</v>
      </c>
      <c r="F6733" s="2">
        <v>12817.655846901</v>
      </c>
    </row>
    <row r="6734" spans="1:6">
      <c r="A6734" t="s">
        <v>405</v>
      </c>
      <c r="B6734">
        <v>1130</v>
      </c>
      <c r="C6734" t="s">
        <v>432</v>
      </c>
      <c r="D6734">
        <v>2023</v>
      </c>
      <c r="E6734" t="s">
        <v>736</v>
      </c>
      <c r="F6734" s="2">
        <v>1918.4673610303801</v>
      </c>
    </row>
    <row r="6735" spans="1:6">
      <c r="A6735" t="s">
        <v>405</v>
      </c>
      <c r="B6735">
        <v>1130</v>
      </c>
      <c r="C6735" t="s">
        <v>432</v>
      </c>
      <c r="D6735">
        <v>2023</v>
      </c>
      <c r="E6735" t="s">
        <v>737</v>
      </c>
      <c r="F6735" s="2">
        <v>1546.3716368517701</v>
      </c>
    </row>
    <row r="6736" spans="1:6">
      <c r="A6736" t="s">
        <v>405</v>
      </c>
      <c r="B6736">
        <v>1130</v>
      </c>
      <c r="C6736" t="s">
        <v>432</v>
      </c>
      <c r="D6736">
        <v>2023</v>
      </c>
      <c r="E6736" t="s">
        <v>739</v>
      </c>
      <c r="F6736" s="2">
        <v>16656.139285972698</v>
      </c>
    </row>
    <row r="6737" spans="1:6">
      <c r="A6737" t="s">
        <v>405</v>
      </c>
      <c r="B6737">
        <v>1130</v>
      </c>
      <c r="C6737" t="s">
        <v>432</v>
      </c>
      <c r="D6737">
        <v>2023</v>
      </c>
      <c r="E6737" t="s">
        <v>740</v>
      </c>
      <c r="F6737" s="2">
        <v>1342.1539115594401</v>
      </c>
    </row>
    <row r="6738" spans="1:6">
      <c r="A6738" t="s">
        <v>405</v>
      </c>
      <c r="B6738">
        <v>1130</v>
      </c>
      <c r="C6738" t="s">
        <v>432</v>
      </c>
      <c r="D6738">
        <v>2024</v>
      </c>
      <c r="E6738" t="s">
        <v>744</v>
      </c>
      <c r="F6738" s="2">
        <v>19769.434628999999</v>
      </c>
    </row>
    <row r="6739" spans="1:6">
      <c r="A6739" t="s">
        <v>405</v>
      </c>
      <c r="B6739">
        <v>1133</v>
      </c>
      <c r="C6739" t="s">
        <v>434</v>
      </c>
      <c r="D6739">
        <v>2009</v>
      </c>
      <c r="E6739" t="s">
        <v>738</v>
      </c>
      <c r="F6739" s="2">
        <v>0</v>
      </c>
    </row>
    <row r="6740" spans="1:6">
      <c r="A6740" t="s">
        <v>405</v>
      </c>
      <c r="B6740">
        <v>1133</v>
      </c>
      <c r="C6740" t="s">
        <v>434</v>
      </c>
      <c r="D6740">
        <v>2009</v>
      </c>
      <c r="E6740" t="s">
        <v>739</v>
      </c>
      <c r="F6740" s="2">
        <v>22348.344063046701</v>
      </c>
    </row>
    <row r="6741" spans="1:6">
      <c r="A6741" t="s">
        <v>405</v>
      </c>
      <c r="B6741">
        <v>1133</v>
      </c>
      <c r="C6741" t="s">
        <v>434</v>
      </c>
      <c r="D6741">
        <v>2009</v>
      </c>
      <c r="E6741" t="s">
        <v>741</v>
      </c>
      <c r="F6741" s="2">
        <v>4910.9422638598198</v>
      </c>
    </row>
    <row r="6742" spans="1:6">
      <c r="A6742" t="s">
        <v>405</v>
      </c>
      <c r="B6742">
        <v>1133</v>
      </c>
      <c r="C6742" t="s">
        <v>434</v>
      </c>
      <c r="D6742">
        <v>2011</v>
      </c>
      <c r="E6742" t="s">
        <v>743</v>
      </c>
      <c r="F6742" s="2">
        <v>0</v>
      </c>
    </row>
    <row r="6743" spans="1:6">
      <c r="A6743" t="s">
        <v>405</v>
      </c>
      <c r="B6743">
        <v>1133</v>
      </c>
      <c r="C6743" t="s">
        <v>434</v>
      </c>
      <c r="D6743">
        <v>2013</v>
      </c>
      <c r="E6743" t="s">
        <v>736</v>
      </c>
      <c r="F6743" s="2">
        <v>1056.3386752502199</v>
      </c>
    </row>
    <row r="6744" spans="1:6">
      <c r="A6744" t="s">
        <v>405</v>
      </c>
      <c r="B6744">
        <v>1133</v>
      </c>
      <c r="C6744" t="s">
        <v>434</v>
      </c>
      <c r="D6744">
        <v>2013</v>
      </c>
      <c r="E6744" t="s">
        <v>737</v>
      </c>
      <c r="F6744" s="2">
        <v>946.35077153753696</v>
      </c>
    </row>
    <row r="6745" spans="1:6">
      <c r="A6745" t="s">
        <v>405</v>
      </c>
      <c r="B6745">
        <v>1133</v>
      </c>
      <c r="C6745" t="s">
        <v>434</v>
      </c>
      <c r="D6745">
        <v>2013</v>
      </c>
      <c r="E6745" t="s">
        <v>744</v>
      </c>
      <c r="F6745" s="2">
        <v>0</v>
      </c>
    </row>
    <row r="6746" spans="1:6">
      <c r="A6746" t="s">
        <v>405</v>
      </c>
      <c r="B6746">
        <v>1133</v>
      </c>
      <c r="C6746" t="s">
        <v>434</v>
      </c>
      <c r="D6746">
        <v>2013</v>
      </c>
      <c r="E6746" t="s">
        <v>740</v>
      </c>
      <c r="F6746" s="2">
        <v>1756.6188510465599</v>
      </c>
    </row>
    <row r="6747" spans="1:6">
      <c r="A6747" t="s">
        <v>405</v>
      </c>
      <c r="B6747">
        <v>1133</v>
      </c>
      <c r="C6747" t="s">
        <v>434</v>
      </c>
      <c r="D6747">
        <v>2013</v>
      </c>
      <c r="E6747" t="s">
        <v>745</v>
      </c>
      <c r="F6747" s="2">
        <v>9128.5005323903297</v>
      </c>
    </row>
    <row r="6748" spans="1:6">
      <c r="A6748" t="s">
        <v>405</v>
      </c>
      <c r="B6748">
        <v>1133</v>
      </c>
      <c r="C6748" t="s">
        <v>434</v>
      </c>
      <c r="D6748">
        <v>2015</v>
      </c>
      <c r="E6748" t="s">
        <v>742</v>
      </c>
      <c r="F6748" s="2">
        <v>2973.44099065206</v>
      </c>
    </row>
    <row r="6749" spans="1:6">
      <c r="A6749" t="s">
        <v>405</v>
      </c>
      <c r="B6749">
        <v>1133</v>
      </c>
      <c r="C6749" t="s">
        <v>434</v>
      </c>
      <c r="D6749">
        <v>2016</v>
      </c>
      <c r="E6749" t="s">
        <v>736</v>
      </c>
      <c r="F6749" s="2">
        <v>823.51865110603796</v>
      </c>
    </row>
    <row r="6750" spans="1:6">
      <c r="A6750" t="s">
        <v>405</v>
      </c>
      <c r="B6750">
        <v>1133</v>
      </c>
      <c r="C6750" t="s">
        <v>434</v>
      </c>
      <c r="D6750">
        <v>2016</v>
      </c>
      <c r="E6750" t="s">
        <v>737</v>
      </c>
      <c r="F6750" s="2">
        <v>832.29951092977501</v>
      </c>
    </row>
    <row r="6751" spans="1:6">
      <c r="A6751" t="s">
        <v>405</v>
      </c>
      <c r="B6751">
        <v>1133</v>
      </c>
      <c r="C6751" t="s">
        <v>434</v>
      </c>
      <c r="D6751">
        <v>2016</v>
      </c>
      <c r="E6751" t="s">
        <v>740</v>
      </c>
      <c r="F6751" s="2">
        <v>1779.11075440281</v>
      </c>
    </row>
    <row r="6752" spans="1:6">
      <c r="A6752" t="s">
        <v>405</v>
      </c>
      <c r="B6752">
        <v>1133</v>
      </c>
      <c r="C6752" t="s">
        <v>434</v>
      </c>
      <c r="D6752">
        <v>2018</v>
      </c>
      <c r="E6752" t="s">
        <v>742</v>
      </c>
      <c r="F6752" s="2">
        <v>4064.94845605726</v>
      </c>
    </row>
    <row r="6753" spans="1:6">
      <c r="A6753" t="s">
        <v>405</v>
      </c>
      <c r="B6753">
        <v>1133</v>
      </c>
      <c r="C6753" t="s">
        <v>434</v>
      </c>
      <c r="D6753">
        <v>2019</v>
      </c>
      <c r="E6753" t="s">
        <v>736</v>
      </c>
      <c r="F6753" s="2">
        <v>976.45816982435599</v>
      </c>
    </row>
    <row r="6754" spans="1:6">
      <c r="A6754" t="s">
        <v>405</v>
      </c>
      <c r="B6754">
        <v>1133</v>
      </c>
      <c r="C6754" t="s">
        <v>434</v>
      </c>
      <c r="D6754">
        <v>2019</v>
      </c>
      <c r="E6754" t="s">
        <v>737</v>
      </c>
      <c r="F6754" s="2">
        <v>670.59750680223999</v>
      </c>
    </row>
    <row r="6755" spans="1:6">
      <c r="A6755" t="s">
        <v>405</v>
      </c>
      <c r="B6755">
        <v>1133</v>
      </c>
      <c r="C6755" t="s">
        <v>434</v>
      </c>
      <c r="D6755">
        <v>2019</v>
      </c>
      <c r="E6755" t="s">
        <v>738</v>
      </c>
      <c r="F6755" s="2">
        <v>0</v>
      </c>
    </row>
    <row r="6756" spans="1:6">
      <c r="A6756" t="s">
        <v>405</v>
      </c>
      <c r="B6756">
        <v>1133</v>
      </c>
      <c r="C6756" t="s">
        <v>434</v>
      </c>
      <c r="D6756">
        <v>2019</v>
      </c>
      <c r="E6756" t="s">
        <v>739</v>
      </c>
      <c r="F6756" s="2">
        <v>22417.544143352399</v>
      </c>
    </row>
    <row r="6757" spans="1:6">
      <c r="A6757" t="s">
        <v>405</v>
      </c>
      <c r="B6757">
        <v>1133</v>
      </c>
      <c r="C6757" t="s">
        <v>434</v>
      </c>
      <c r="D6757">
        <v>2019</v>
      </c>
      <c r="E6757" t="s">
        <v>740</v>
      </c>
      <c r="F6757" s="2">
        <v>607.93068829946003</v>
      </c>
    </row>
    <row r="6758" spans="1:6">
      <c r="A6758" t="s">
        <v>405</v>
      </c>
      <c r="B6758">
        <v>1133</v>
      </c>
      <c r="C6758" t="s">
        <v>434</v>
      </c>
      <c r="D6758">
        <v>2019</v>
      </c>
      <c r="E6758" t="s">
        <v>741</v>
      </c>
      <c r="F6758" s="2">
        <v>4356.0172461135498</v>
      </c>
    </row>
    <row r="6759" spans="1:6">
      <c r="A6759" t="s">
        <v>405</v>
      </c>
      <c r="B6759">
        <v>1133</v>
      </c>
      <c r="C6759" t="s">
        <v>434</v>
      </c>
      <c r="D6759">
        <v>2020</v>
      </c>
      <c r="E6759" t="s">
        <v>744</v>
      </c>
      <c r="F6759" s="2">
        <v>0</v>
      </c>
    </row>
    <row r="6760" spans="1:6">
      <c r="A6760" t="s">
        <v>405</v>
      </c>
      <c r="B6760">
        <v>1133</v>
      </c>
      <c r="C6760" t="s">
        <v>434</v>
      </c>
      <c r="D6760">
        <v>2020</v>
      </c>
      <c r="E6760" t="s">
        <v>745</v>
      </c>
      <c r="F6760" s="2">
        <v>11251.4728241886</v>
      </c>
    </row>
    <row r="6761" spans="1:6">
      <c r="A6761" t="s">
        <v>405</v>
      </c>
      <c r="B6761">
        <v>1133</v>
      </c>
      <c r="C6761" t="s">
        <v>434</v>
      </c>
      <c r="D6761">
        <v>2021</v>
      </c>
      <c r="E6761" t="s">
        <v>742</v>
      </c>
      <c r="F6761" s="2">
        <v>4027.8699239847201</v>
      </c>
    </row>
    <row r="6762" spans="1:6">
      <c r="A6762" t="s">
        <v>405</v>
      </c>
      <c r="B6762">
        <v>1133</v>
      </c>
      <c r="C6762" t="s">
        <v>434</v>
      </c>
      <c r="D6762">
        <v>2021</v>
      </c>
      <c r="E6762" t="s">
        <v>743</v>
      </c>
      <c r="F6762" s="2">
        <v>0</v>
      </c>
    </row>
    <row r="6763" spans="1:6">
      <c r="A6763" t="s">
        <v>405</v>
      </c>
      <c r="B6763">
        <v>1133</v>
      </c>
      <c r="C6763" t="s">
        <v>434</v>
      </c>
      <c r="D6763">
        <v>2022</v>
      </c>
      <c r="E6763" t="s">
        <v>738</v>
      </c>
      <c r="F6763" s="2">
        <v>0</v>
      </c>
    </row>
    <row r="6764" spans="1:6">
      <c r="A6764" t="s">
        <v>405</v>
      </c>
      <c r="B6764">
        <v>1133</v>
      </c>
      <c r="C6764" t="s">
        <v>434</v>
      </c>
      <c r="D6764">
        <v>2022</v>
      </c>
      <c r="E6764" t="s">
        <v>739</v>
      </c>
      <c r="F6764" s="2">
        <v>22079.814883703901</v>
      </c>
    </row>
    <row r="6765" spans="1:6">
      <c r="A6765" t="s">
        <v>405</v>
      </c>
      <c r="B6765">
        <v>1133</v>
      </c>
      <c r="C6765" t="s">
        <v>434</v>
      </c>
      <c r="D6765">
        <v>2022</v>
      </c>
      <c r="E6765" t="s">
        <v>741</v>
      </c>
      <c r="F6765" s="2">
        <v>4278.18244045548</v>
      </c>
    </row>
    <row r="6766" spans="1:6">
      <c r="A6766" t="s">
        <v>405</v>
      </c>
      <c r="B6766">
        <v>1133</v>
      </c>
      <c r="C6766" t="s">
        <v>434</v>
      </c>
      <c r="D6766">
        <v>2023</v>
      </c>
      <c r="E6766" t="s">
        <v>737</v>
      </c>
      <c r="F6766" s="2">
        <v>543.63797337089397</v>
      </c>
    </row>
    <row r="6767" spans="1:6">
      <c r="A6767" t="s">
        <v>405</v>
      </c>
      <c r="B6767">
        <v>1133</v>
      </c>
      <c r="C6767" t="s">
        <v>434</v>
      </c>
      <c r="D6767">
        <v>2023</v>
      </c>
      <c r="E6767" t="s">
        <v>744</v>
      </c>
      <c r="F6767" s="2">
        <v>0</v>
      </c>
    </row>
    <row r="6768" spans="1:6">
      <c r="A6768" t="s">
        <v>405</v>
      </c>
      <c r="B6768">
        <v>1133</v>
      </c>
      <c r="C6768" t="s">
        <v>434</v>
      </c>
      <c r="D6768">
        <v>2023</v>
      </c>
      <c r="E6768" t="s">
        <v>745</v>
      </c>
      <c r="F6768" s="2">
        <v>6083.0652636068598</v>
      </c>
    </row>
    <row r="6769" spans="1:6">
      <c r="A6769" t="s">
        <v>405</v>
      </c>
      <c r="B6769">
        <v>1133</v>
      </c>
      <c r="C6769" t="s">
        <v>434</v>
      </c>
      <c r="D6769">
        <v>2024</v>
      </c>
      <c r="E6769" t="s">
        <v>743</v>
      </c>
      <c r="F6769" s="2">
        <v>0</v>
      </c>
    </row>
    <row r="6770" spans="1:6">
      <c r="A6770" t="s">
        <v>405</v>
      </c>
      <c r="B6770">
        <v>1134</v>
      </c>
      <c r="C6770" t="s">
        <v>436</v>
      </c>
      <c r="D6770">
        <v>2009</v>
      </c>
      <c r="E6770" t="s">
        <v>736</v>
      </c>
      <c r="F6770" s="2">
        <v>3067.45597590651</v>
      </c>
    </row>
    <row r="6771" spans="1:6">
      <c r="A6771" t="s">
        <v>405</v>
      </c>
      <c r="B6771">
        <v>1134</v>
      </c>
      <c r="C6771" t="s">
        <v>436</v>
      </c>
      <c r="D6771">
        <v>2009</v>
      </c>
      <c r="E6771" t="s">
        <v>737</v>
      </c>
      <c r="F6771" s="2">
        <v>471.26015484031598</v>
      </c>
    </row>
    <row r="6772" spans="1:6">
      <c r="A6772" t="s">
        <v>405</v>
      </c>
      <c r="B6772">
        <v>1134</v>
      </c>
      <c r="C6772" t="s">
        <v>436</v>
      </c>
      <c r="D6772">
        <v>2009</v>
      </c>
      <c r="E6772" t="s">
        <v>738</v>
      </c>
      <c r="F6772" s="2">
        <v>0</v>
      </c>
    </row>
    <row r="6773" spans="1:6">
      <c r="A6773" t="s">
        <v>405</v>
      </c>
      <c r="B6773">
        <v>1134</v>
      </c>
      <c r="C6773" t="s">
        <v>436</v>
      </c>
      <c r="D6773">
        <v>2011</v>
      </c>
      <c r="E6773" t="s">
        <v>742</v>
      </c>
      <c r="F6773" s="2">
        <v>13509.792305115499</v>
      </c>
    </row>
    <row r="6774" spans="1:6">
      <c r="A6774" t="s">
        <v>405</v>
      </c>
      <c r="B6774">
        <v>1134</v>
      </c>
      <c r="C6774" t="s">
        <v>436</v>
      </c>
      <c r="D6774">
        <v>2011</v>
      </c>
      <c r="E6774" t="s">
        <v>743</v>
      </c>
      <c r="F6774" s="2">
        <v>0</v>
      </c>
    </row>
    <row r="6775" spans="1:6">
      <c r="A6775" t="s">
        <v>405</v>
      </c>
      <c r="B6775">
        <v>1134</v>
      </c>
      <c r="C6775" t="s">
        <v>436</v>
      </c>
      <c r="D6775">
        <v>2013</v>
      </c>
      <c r="E6775" t="s">
        <v>744</v>
      </c>
      <c r="F6775" s="2">
        <v>0</v>
      </c>
    </row>
    <row r="6776" spans="1:6">
      <c r="A6776" t="s">
        <v>405</v>
      </c>
      <c r="B6776">
        <v>1134</v>
      </c>
      <c r="C6776" t="s">
        <v>436</v>
      </c>
      <c r="D6776">
        <v>2013</v>
      </c>
      <c r="E6776" t="s">
        <v>739</v>
      </c>
      <c r="F6776" s="2">
        <v>17729.9025004383</v>
      </c>
    </row>
    <row r="6777" spans="1:6">
      <c r="A6777" t="s">
        <v>405</v>
      </c>
      <c r="B6777">
        <v>1134</v>
      </c>
      <c r="C6777" t="s">
        <v>436</v>
      </c>
      <c r="D6777">
        <v>2013</v>
      </c>
      <c r="E6777" t="s">
        <v>740</v>
      </c>
      <c r="F6777" s="2">
        <v>698.285380141735</v>
      </c>
    </row>
    <row r="6778" spans="1:6">
      <c r="A6778" t="s">
        <v>405</v>
      </c>
      <c r="B6778">
        <v>1134</v>
      </c>
      <c r="C6778" t="s">
        <v>436</v>
      </c>
      <c r="D6778">
        <v>2015</v>
      </c>
      <c r="E6778" t="s">
        <v>738</v>
      </c>
      <c r="F6778" s="2">
        <v>0</v>
      </c>
    </row>
    <row r="6779" spans="1:6">
      <c r="A6779" t="s">
        <v>405</v>
      </c>
      <c r="B6779">
        <v>1134</v>
      </c>
      <c r="C6779" t="s">
        <v>436</v>
      </c>
      <c r="D6779">
        <v>2015</v>
      </c>
      <c r="E6779" t="s">
        <v>741</v>
      </c>
      <c r="F6779" s="2">
        <v>6388.9570317927701</v>
      </c>
    </row>
    <row r="6780" spans="1:6">
      <c r="A6780" t="s">
        <v>405</v>
      </c>
      <c r="B6780">
        <v>1134</v>
      </c>
      <c r="C6780" t="s">
        <v>436</v>
      </c>
      <c r="D6780">
        <v>2016</v>
      </c>
      <c r="E6780" t="s">
        <v>736</v>
      </c>
      <c r="F6780" s="2">
        <v>2129.64465217109</v>
      </c>
    </row>
    <row r="6781" spans="1:6">
      <c r="A6781" t="s">
        <v>405</v>
      </c>
      <c r="B6781">
        <v>1134</v>
      </c>
      <c r="C6781" t="s">
        <v>436</v>
      </c>
      <c r="D6781">
        <v>2016</v>
      </c>
      <c r="E6781" t="s">
        <v>737</v>
      </c>
      <c r="F6781" s="2">
        <v>619.21029572801604</v>
      </c>
    </row>
    <row r="6782" spans="1:6">
      <c r="A6782" t="s">
        <v>405</v>
      </c>
      <c r="B6782">
        <v>1134</v>
      </c>
      <c r="C6782" t="s">
        <v>436</v>
      </c>
      <c r="D6782">
        <v>2016</v>
      </c>
      <c r="E6782" t="s">
        <v>744</v>
      </c>
      <c r="F6782" s="2">
        <v>0</v>
      </c>
    </row>
    <row r="6783" spans="1:6">
      <c r="A6783" t="s">
        <v>405</v>
      </c>
      <c r="B6783">
        <v>1134</v>
      </c>
      <c r="C6783" t="s">
        <v>436</v>
      </c>
      <c r="D6783">
        <v>2016</v>
      </c>
      <c r="E6783" t="s">
        <v>739</v>
      </c>
      <c r="F6783" s="2">
        <v>19013.054258243101</v>
      </c>
    </row>
    <row r="6784" spans="1:6">
      <c r="A6784" t="s">
        <v>405</v>
      </c>
      <c r="B6784">
        <v>1134</v>
      </c>
      <c r="C6784" t="s">
        <v>436</v>
      </c>
      <c r="D6784">
        <v>2016</v>
      </c>
      <c r="E6784" t="s">
        <v>740</v>
      </c>
      <c r="F6784" s="2">
        <v>681.71768045102897</v>
      </c>
    </row>
    <row r="6785" spans="1:6">
      <c r="A6785" t="s">
        <v>405</v>
      </c>
      <c r="B6785">
        <v>1134</v>
      </c>
      <c r="C6785" t="s">
        <v>436</v>
      </c>
      <c r="D6785">
        <v>2017</v>
      </c>
      <c r="E6785" t="s">
        <v>743</v>
      </c>
      <c r="F6785" s="2">
        <v>0</v>
      </c>
    </row>
    <row r="6786" spans="1:6">
      <c r="A6786" t="s">
        <v>405</v>
      </c>
      <c r="B6786">
        <v>1134</v>
      </c>
      <c r="C6786" t="s">
        <v>436</v>
      </c>
      <c r="D6786">
        <v>2017</v>
      </c>
      <c r="E6786" t="s">
        <v>745</v>
      </c>
      <c r="F6786" s="2">
        <v>7531.8746207204103</v>
      </c>
    </row>
    <row r="6787" spans="1:6">
      <c r="A6787" t="s">
        <v>405</v>
      </c>
      <c r="B6787">
        <v>1134</v>
      </c>
      <c r="C6787" t="s">
        <v>436</v>
      </c>
      <c r="D6787">
        <v>2018</v>
      </c>
      <c r="E6787" t="s">
        <v>742</v>
      </c>
      <c r="F6787" s="2">
        <v>13753.5491337043</v>
      </c>
    </row>
    <row r="6788" spans="1:6">
      <c r="A6788" t="s">
        <v>405</v>
      </c>
      <c r="B6788">
        <v>1134</v>
      </c>
      <c r="C6788" t="s">
        <v>436</v>
      </c>
      <c r="D6788">
        <v>2018</v>
      </c>
      <c r="E6788" t="s">
        <v>738</v>
      </c>
      <c r="F6788" s="2">
        <v>0</v>
      </c>
    </row>
    <row r="6789" spans="1:6">
      <c r="A6789" t="s">
        <v>405</v>
      </c>
      <c r="B6789">
        <v>1134</v>
      </c>
      <c r="C6789" t="s">
        <v>436</v>
      </c>
      <c r="D6789">
        <v>2018</v>
      </c>
      <c r="E6789" t="s">
        <v>741</v>
      </c>
      <c r="F6789" s="2">
        <v>5880.2815791277299</v>
      </c>
    </row>
    <row r="6790" spans="1:6">
      <c r="A6790" t="s">
        <v>405</v>
      </c>
      <c r="B6790">
        <v>1134</v>
      </c>
      <c r="C6790" t="s">
        <v>436</v>
      </c>
      <c r="D6790">
        <v>2019</v>
      </c>
      <c r="E6790" t="s">
        <v>736</v>
      </c>
      <c r="F6790" s="2">
        <v>1827.1383358585199</v>
      </c>
    </row>
    <row r="6791" spans="1:6">
      <c r="A6791" t="s">
        <v>405</v>
      </c>
      <c r="B6791">
        <v>1134</v>
      </c>
      <c r="C6791" t="s">
        <v>436</v>
      </c>
      <c r="D6791">
        <v>2019</v>
      </c>
      <c r="E6791" t="s">
        <v>737</v>
      </c>
      <c r="F6791" s="2">
        <v>605.32546069231398</v>
      </c>
    </row>
    <row r="6792" spans="1:6">
      <c r="A6792" t="s">
        <v>405</v>
      </c>
      <c r="B6792">
        <v>1134</v>
      </c>
      <c r="C6792" t="s">
        <v>436</v>
      </c>
      <c r="D6792">
        <v>2019</v>
      </c>
      <c r="E6792" t="s">
        <v>744</v>
      </c>
      <c r="F6792" s="2">
        <v>0</v>
      </c>
    </row>
    <row r="6793" spans="1:6">
      <c r="A6793" t="s">
        <v>405</v>
      </c>
      <c r="B6793">
        <v>1134</v>
      </c>
      <c r="C6793" t="s">
        <v>436</v>
      </c>
      <c r="D6793">
        <v>2019</v>
      </c>
      <c r="E6793" t="s">
        <v>739</v>
      </c>
      <c r="F6793" s="2">
        <v>19205.417996343102</v>
      </c>
    </row>
    <row r="6794" spans="1:6">
      <c r="A6794" t="s">
        <v>405</v>
      </c>
      <c r="B6794">
        <v>1134</v>
      </c>
      <c r="C6794" t="s">
        <v>436</v>
      </c>
      <c r="D6794">
        <v>2020</v>
      </c>
      <c r="E6794" t="s">
        <v>743</v>
      </c>
      <c r="F6794" s="2">
        <v>0</v>
      </c>
    </row>
    <row r="6795" spans="1:6">
      <c r="A6795" t="s">
        <v>405</v>
      </c>
      <c r="B6795">
        <v>1134</v>
      </c>
      <c r="C6795" t="s">
        <v>436</v>
      </c>
      <c r="D6795">
        <v>2020</v>
      </c>
      <c r="E6795" t="s">
        <v>745</v>
      </c>
      <c r="F6795" s="2">
        <v>7801.6620390332</v>
      </c>
    </row>
    <row r="6796" spans="1:6">
      <c r="A6796" t="s">
        <v>405</v>
      </c>
      <c r="B6796">
        <v>1134</v>
      </c>
      <c r="C6796" t="s">
        <v>436</v>
      </c>
      <c r="D6796">
        <v>2021</v>
      </c>
      <c r="E6796" t="s">
        <v>742</v>
      </c>
      <c r="F6796" s="2">
        <v>16388.646263967399</v>
      </c>
    </row>
    <row r="6797" spans="1:6">
      <c r="A6797" t="s">
        <v>405</v>
      </c>
      <c r="B6797">
        <v>1134</v>
      </c>
      <c r="C6797" t="s">
        <v>436</v>
      </c>
      <c r="D6797">
        <v>2022</v>
      </c>
      <c r="E6797" t="s">
        <v>736</v>
      </c>
      <c r="F6797" s="2">
        <v>1477.0316875200899</v>
      </c>
    </row>
    <row r="6798" spans="1:6">
      <c r="A6798" t="s">
        <v>405</v>
      </c>
      <c r="B6798">
        <v>1134</v>
      </c>
      <c r="C6798" t="s">
        <v>436</v>
      </c>
      <c r="D6798">
        <v>2022</v>
      </c>
      <c r="E6798" t="s">
        <v>737</v>
      </c>
      <c r="F6798" s="2">
        <v>561.31154136918803</v>
      </c>
    </row>
    <row r="6799" spans="1:6">
      <c r="A6799" t="s">
        <v>405</v>
      </c>
      <c r="B6799">
        <v>1134</v>
      </c>
      <c r="C6799" t="s">
        <v>436</v>
      </c>
      <c r="D6799">
        <v>2022</v>
      </c>
      <c r="E6799" t="s">
        <v>739</v>
      </c>
      <c r="F6799" s="2">
        <v>19993.4296523302</v>
      </c>
    </row>
    <row r="6800" spans="1:6">
      <c r="A6800" t="s">
        <v>405</v>
      </c>
      <c r="B6800">
        <v>1134</v>
      </c>
      <c r="C6800" t="s">
        <v>436</v>
      </c>
      <c r="D6800">
        <v>2023</v>
      </c>
      <c r="E6800" t="s">
        <v>740</v>
      </c>
      <c r="F6800" s="2">
        <v>516.30356165746105</v>
      </c>
    </row>
    <row r="6801" spans="1:6">
      <c r="A6801" t="s">
        <v>405</v>
      </c>
      <c r="B6801">
        <v>1134</v>
      </c>
      <c r="C6801" t="s">
        <v>436</v>
      </c>
      <c r="D6801">
        <v>2023</v>
      </c>
      <c r="E6801" t="s">
        <v>745</v>
      </c>
      <c r="F6801" s="2">
        <v>8082.4973939725896</v>
      </c>
    </row>
    <row r="6802" spans="1:6">
      <c r="A6802" t="s">
        <v>405</v>
      </c>
      <c r="B6802">
        <v>1134</v>
      </c>
      <c r="C6802" t="s">
        <v>436</v>
      </c>
      <c r="D6802">
        <v>2024</v>
      </c>
      <c r="E6802" t="s">
        <v>742</v>
      </c>
      <c r="F6802" s="2">
        <v>16058.316242621</v>
      </c>
    </row>
    <row r="6803" spans="1:6">
      <c r="A6803" t="s">
        <v>405</v>
      </c>
      <c r="B6803">
        <v>1135</v>
      </c>
      <c r="C6803" t="s">
        <v>438</v>
      </c>
      <c r="D6803">
        <v>2009</v>
      </c>
      <c r="E6803" t="s">
        <v>736</v>
      </c>
      <c r="F6803" s="2">
        <v>2373.3182983783199</v>
      </c>
    </row>
    <row r="6804" spans="1:6">
      <c r="A6804" t="s">
        <v>405</v>
      </c>
      <c r="B6804">
        <v>1135</v>
      </c>
      <c r="C6804" t="s">
        <v>438</v>
      </c>
      <c r="D6804">
        <v>2009</v>
      </c>
      <c r="E6804" t="s">
        <v>737</v>
      </c>
      <c r="F6804" s="2">
        <v>422.46169474313803</v>
      </c>
    </row>
    <row r="6805" spans="1:6">
      <c r="A6805" t="s">
        <v>405</v>
      </c>
      <c r="B6805">
        <v>1135</v>
      </c>
      <c r="C6805" t="s">
        <v>438</v>
      </c>
      <c r="D6805">
        <v>2009</v>
      </c>
      <c r="E6805" t="s">
        <v>744</v>
      </c>
      <c r="F6805" s="2">
        <v>169664.95535999999</v>
      </c>
    </row>
    <row r="6806" spans="1:6">
      <c r="A6806" t="s">
        <v>405</v>
      </c>
      <c r="B6806">
        <v>1135</v>
      </c>
      <c r="C6806" t="s">
        <v>438</v>
      </c>
      <c r="D6806">
        <v>2009</v>
      </c>
      <c r="E6806" t="s">
        <v>740</v>
      </c>
      <c r="F6806" s="2">
        <v>779.24466167323101</v>
      </c>
    </row>
    <row r="6807" spans="1:6">
      <c r="A6807" t="s">
        <v>405</v>
      </c>
      <c r="B6807">
        <v>1135</v>
      </c>
      <c r="C6807" t="s">
        <v>438</v>
      </c>
      <c r="D6807">
        <v>2009</v>
      </c>
      <c r="E6807" t="s">
        <v>745</v>
      </c>
      <c r="F6807" s="2">
        <v>1837.43446714985</v>
      </c>
    </row>
    <row r="6808" spans="1:6">
      <c r="A6808" t="s">
        <v>405</v>
      </c>
      <c r="B6808">
        <v>1135</v>
      </c>
      <c r="C6808" t="s">
        <v>438</v>
      </c>
      <c r="D6808">
        <v>2011</v>
      </c>
      <c r="E6808" t="s">
        <v>742</v>
      </c>
      <c r="F6808" s="2">
        <v>1078.1043178821301</v>
      </c>
    </row>
    <row r="6809" spans="1:6">
      <c r="A6809" t="s">
        <v>405</v>
      </c>
      <c r="B6809">
        <v>1135</v>
      </c>
      <c r="C6809" t="s">
        <v>438</v>
      </c>
      <c r="D6809">
        <v>2011</v>
      </c>
      <c r="E6809" t="s">
        <v>741</v>
      </c>
      <c r="F6809" s="2">
        <v>3200.5129425783698</v>
      </c>
    </row>
    <row r="6810" spans="1:6">
      <c r="A6810" t="s">
        <v>405</v>
      </c>
      <c r="B6810">
        <v>1135</v>
      </c>
      <c r="C6810" t="s">
        <v>438</v>
      </c>
      <c r="D6810">
        <v>2013</v>
      </c>
      <c r="E6810" t="s">
        <v>743</v>
      </c>
      <c r="F6810" s="2">
        <v>0</v>
      </c>
    </row>
    <row r="6811" spans="1:6">
      <c r="A6811" t="s">
        <v>405</v>
      </c>
      <c r="B6811">
        <v>1135</v>
      </c>
      <c r="C6811" t="s">
        <v>438</v>
      </c>
      <c r="D6811">
        <v>2015</v>
      </c>
      <c r="E6811" t="s">
        <v>736</v>
      </c>
      <c r="F6811" s="2">
        <v>1854.58630947451</v>
      </c>
    </row>
    <row r="6812" spans="1:6">
      <c r="A6812" t="s">
        <v>405</v>
      </c>
      <c r="B6812">
        <v>1135</v>
      </c>
      <c r="C6812" t="s">
        <v>438</v>
      </c>
      <c r="D6812">
        <v>2015</v>
      </c>
      <c r="E6812" t="s">
        <v>737</v>
      </c>
      <c r="F6812" s="2">
        <v>528.66214731612695</v>
      </c>
    </row>
    <row r="6813" spans="1:6">
      <c r="A6813" t="s">
        <v>405</v>
      </c>
      <c r="B6813">
        <v>1135</v>
      </c>
      <c r="C6813" t="s">
        <v>438</v>
      </c>
      <c r="D6813">
        <v>2015</v>
      </c>
      <c r="E6813" t="s">
        <v>738</v>
      </c>
      <c r="F6813" s="2">
        <v>0</v>
      </c>
    </row>
    <row r="6814" spans="1:6">
      <c r="A6814" t="s">
        <v>405</v>
      </c>
      <c r="B6814">
        <v>1135</v>
      </c>
      <c r="C6814" t="s">
        <v>438</v>
      </c>
      <c r="D6814">
        <v>2015</v>
      </c>
      <c r="E6814" t="s">
        <v>739</v>
      </c>
      <c r="F6814" s="2">
        <v>3887.6582822259702</v>
      </c>
    </row>
    <row r="6815" spans="1:6">
      <c r="A6815" t="s">
        <v>405</v>
      </c>
      <c r="B6815">
        <v>1135</v>
      </c>
      <c r="C6815" t="s">
        <v>438</v>
      </c>
      <c r="D6815">
        <v>2015</v>
      </c>
      <c r="E6815" t="s">
        <v>740</v>
      </c>
      <c r="F6815" s="2">
        <v>671.89287951469396</v>
      </c>
    </row>
    <row r="6816" spans="1:6">
      <c r="A6816" t="s">
        <v>405</v>
      </c>
      <c r="B6816">
        <v>1135</v>
      </c>
      <c r="C6816" t="s">
        <v>438</v>
      </c>
      <c r="D6816">
        <v>2016</v>
      </c>
      <c r="E6816" t="s">
        <v>744</v>
      </c>
      <c r="F6816" s="2">
        <v>343283.77023137099</v>
      </c>
    </row>
    <row r="6817" spans="1:6">
      <c r="A6817" t="s">
        <v>405</v>
      </c>
      <c r="B6817">
        <v>1135</v>
      </c>
      <c r="C6817" t="s">
        <v>438</v>
      </c>
      <c r="D6817">
        <v>2017</v>
      </c>
      <c r="E6817" t="s">
        <v>742</v>
      </c>
      <c r="F6817" s="2">
        <v>1019.88620164772</v>
      </c>
    </row>
    <row r="6818" spans="1:6">
      <c r="A6818" t="s">
        <v>405</v>
      </c>
      <c r="B6818">
        <v>1135</v>
      </c>
      <c r="C6818" t="s">
        <v>438</v>
      </c>
      <c r="D6818">
        <v>2018</v>
      </c>
      <c r="E6818" t="s">
        <v>738</v>
      </c>
      <c r="F6818" s="2">
        <v>0</v>
      </c>
    </row>
    <row r="6819" spans="1:6">
      <c r="A6819" t="s">
        <v>405</v>
      </c>
      <c r="B6819">
        <v>1135</v>
      </c>
      <c r="C6819" t="s">
        <v>438</v>
      </c>
      <c r="D6819">
        <v>2018</v>
      </c>
      <c r="E6819" t="s">
        <v>739</v>
      </c>
      <c r="F6819" s="2">
        <v>3809.5951513243099</v>
      </c>
    </row>
    <row r="6820" spans="1:6">
      <c r="A6820" t="s">
        <v>405</v>
      </c>
      <c r="B6820">
        <v>1135</v>
      </c>
      <c r="C6820" t="s">
        <v>438</v>
      </c>
      <c r="D6820">
        <v>2018</v>
      </c>
      <c r="E6820" t="s">
        <v>740</v>
      </c>
      <c r="F6820" s="2">
        <v>579.55160821579898</v>
      </c>
    </row>
    <row r="6821" spans="1:6">
      <c r="A6821" t="s">
        <v>405</v>
      </c>
      <c r="B6821">
        <v>1135</v>
      </c>
      <c r="C6821" t="s">
        <v>438</v>
      </c>
      <c r="D6821">
        <v>2018</v>
      </c>
      <c r="E6821" t="s">
        <v>741</v>
      </c>
      <c r="F6821" s="2">
        <v>3045.3108346054</v>
      </c>
    </row>
    <row r="6822" spans="1:6">
      <c r="A6822" t="s">
        <v>405</v>
      </c>
      <c r="B6822">
        <v>1135</v>
      </c>
      <c r="C6822" t="s">
        <v>438</v>
      </c>
      <c r="D6822">
        <v>2019</v>
      </c>
      <c r="E6822" t="s">
        <v>744</v>
      </c>
      <c r="F6822" s="2">
        <v>331558.61804550001</v>
      </c>
    </row>
    <row r="6823" spans="1:6">
      <c r="A6823" t="s">
        <v>405</v>
      </c>
      <c r="B6823">
        <v>1135</v>
      </c>
      <c r="C6823" t="s">
        <v>438</v>
      </c>
      <c r="D6823">
        <v>2019</v>
      </c>
      <c r="E6823" t="s">
        <v>745</v>
      </c>
      <c r="F6823" s="2">
        <v>2535.1083726458901</v>
      </c>
    </row>
    <row r="6824" spans="1:6">
      <c r="A6824" t="s">
        <v>405</v>
      </c>
      <c r="B6824">
        <v>1135</v>
      </c>
      <c r="C6824" t="s">
        <v>438</v>
      </c>
      <c r="D6824">
        <v>2020</v>
      </c>
      <c r="E6824" t="s">
        <v>743</v>
      </c>
      <c r="F6824" s="2">
        <v>0</v>
      </c>
    </row>
    <row r="6825" spans="1:6">
      <c r="A6825" t="s">
        <v>405</v>
      </c>
      <c r="B6825">
        <v>1135</v>
      </c>
      <c r="C6825" t="s">
        <v>438</v>
      </c>
      <c r="D6825">
        <v>2021</v>
      </c>
      <c r="E6825" t="s">
        <v>738</v>
      </c>
      <c r="F6825" s="2">
        <v>0</v>
      </c>
    </row>
    <row r="6826" spans="1:6">
      <c r="A6826" t="s">
        <v>405</v>
      </c>
      <c r="B6826">
        <v>1135</v>
      </c>
      <c r="C6826" t="s">
        <v>438</v>
      </c>
      <c r="D6826">
        <v>2021</v>
      </c>
      <c r="E6826" t="s">
        <v>739</v>
      </c>
      <c r="F6826" s="2">
        <v>4366.5642220201598</v>
      </c>
    </row>
    <row r="6827" spans="1:6">
      <c r="A6827" t="s">
        <v>405</v>
      </c>
      <c r="B6827">
        <v>1135</v>
      </c>
      <c r="C6827" t="s">
        <v>438</v>
      </c>
      <c r="D6827">
        <v>2021</v>
      </c>
      <c r="E6827" t="s">
        <v>741</v>
      </c>
      <c r="F6827" s="2">
        <v>2941.2676835014499</v>
      </c>
    </row>
    <row r="6828" spans="1:6">
      <c r="A6828" t="s">
        <v>405</v>
      </c>
      <c r="B6828">
        <v>1135</v>
      </c>
      <c r="C6828" t="s">
        <v>438</v>
      </c>
      <c r="D6828">
        <v>2022</v>
      </c>
      <c r="E6828" t="s">
        <v>736</v>
      </c>
      <c r="F6828" s="2">
        <v>1321.3614661101001</v>
      </c>
    </row>
    <row r="6829" spans="1:6">
      <c r="A6829" t="s">
        <v>405</v>
      </c>
      <c r="B6829">
        <v>1135</v>
      </c>
      <c r="C6829" t="s">
        <v>438</v>
      </c>
      <c r="D6829">
        <v>2022</v>
      </c>
      <c r="E6829" t="s">
        <v>737</v>
      </c>
      <c r="F6829" s="2">
        <v>486.81578336538098</v>
      </c>
    </row>
    <row r="6830" spans="1:6">
      <c r="A6830" t="s">
        <v>405</v>
      </c>
      <c r="B6830">
        <v>1135</v>
      </c>
      <c r="C6830" t="s">
        <v>438</v>
      </c>
      <c r="D6830">
        <v>2022</v>
      </c>
      <c r="E6830" t="s">
        <v>744</v>
      </c>
      <c r="F6830" s="2">
        <v>307624.04936960002</v>
      </c>
    </row>
    <row r="6831" spans="1:6">
      <c r="A6831" t="s">
        <v>405</v>
      </c>
      <c r="B6831">
        <v>1135</v>
      </c>
      <c r="C6831" t="s">
        <v>438</v>
      </c>
      <c r="D6831">
        <v>2022</v>
      </c>
      <c r="E6831" t="s">
        <v>745</v>
      </c>
      <c r="F6831" s="2">
        <v>2061.1754408032002</v>
      </c>
    </row>
    <row r="6832" spans="1:6">
      <c r="A6832" t="s">
        <v>405</v>
      </c>
      <c r="B6832">
        <v>1135</v>
      </c>
      <c r="C6832" t="s">
        <v>438</v>
      </c>
      <c r="D6832">
        <v>2023</v>
      </c>
      <c r="E6832" t="s">
        <v>743</v>
      </c>
      <c r="F6832" s="2">
        <v>0</v>
      </c>
    </row>
    <row r="6833" spans="1:6">
      <c r="A6833" t="s">
        <v>405</v>
      </c>
      <c r="B6833">
        <v>1135</v>
      </c>
      <c r="C6833" t="s">
        <v>438</v>
      </c>
      <c r="D6833">
        <v>2024</v>
      </c>
      <c r="E6833" t="s">
        <v>742</v>
      </c>
      <c r="F6833" s="2">
        <v>3756.6253049444399</v>
      </c>
    </row>
    <row r="6834" spans="1:6">
      <c r="A6834" t="s">
        <v>405</v>
      </c>
      <c r="B6834">
        <v>1135</v>
      </c>
      <c r="C6834" t="s">
        <v>438</v>
      </c>
      <c r="D6834">
        <v>2024</v>
      </c>
      <c r="E6834" t="s">
        <v>739</v>
      </c>
      <c r="F6834" s="2">
        <v>3359.8383751653</v>
      </c>
    </row>
    <row r="6835" spans="1:6">
      <c r="A6835" t="s">
        <v>405</v>
      </c>
      <c r="B6835">
        <v>1135</v>
      </c>
      <c r="C6835" t="s">
        <v>438</v>
      </c>
      <c r="D6835">
        <v>2024</v>
      </c>
      <c r="E6835" t="s">
        <v>741</v>
      </c>
      <c r="F6835" s="2">
        <v>2871.2079147414802</v>
      </c>
    </row>
    <row r="6836" spans="1:6">
      <c r="A6836" t="s">
        <v>405</v>
      </c>
      <c r="B6836">
        <v>1144</v>
      </c>
      <c r="C6836" t="s">
        <v>440</v>
      </c>
      <c r="D6836">
        <v>2009</v>
      </c>
      <c r="E6836" t="s">
        <v>743</v>
      </c>
      <c r="F6836" s="2">
        <v>0</v>
      </c>
    </row>
    <row r="6837" spans="1:6">
      <c r="A6837" t="s">
        <v>405</v>
      </c>
      <c r="B6837">
        <v>1144</v>
      </c>
      <c r="C6837" t="s">
        <v>440</v>
      </c>
      <c r="D6837">
        <v>2009</v>
      </c>
      <c r="E6837" t="s">
        <v>745</v>
      </c>
      <c r="F6837" s="2">
        <v>21386.617589876001</v>
      </c>
    </row>
    <row r="6838" spans="1:6">
      <c r="A6838" t="s">
        <v>405</v>
      </c>
      <c r="B6838">
        <v>1144</v>
      </c>
      <c r="C6838" t="s">
        <v>440</v>
      </c>
      <c r="D6838">
        <v>2011</v>
      </c>
      <c r="E6838" t="s">
        <v>736</v>
      </c>
      <c r="F6838" s="2">
        <v>78.598274586297705</v>
      </c>
    </row>
    <row r="6839" spans="1:6">
      <c r="A6839" t="s">
        <v>405</v>
      </c>
      <c r="B6839">
        <v>1144</v>
      </c>
      <c r="C6839" t="s">
        <v>440</v>
      </c>
      <c r="D6839">
        <v>2011</v>
      </c>
      <c r="E6839" t="s">
        <v>737</v>
      </c>
      <c r="F6839" s="2">
        <v>52.354823728499397</v>
      </c>
    </row>
    <row r="6840" spans="1:6">
      <c r="A6840" t="s">
        <v>405</v>
      </c>
      <c r="B6840">
        <v>1144</v>
      </c>
      <c r="C6840" t="s">
        <v>440</v>
      </c>
      <c r="D6840">
        <v>2011</v>
      </c>
      <c r="E6840" t="s">
        <v>744</v>
      </c>
      <c r="F6840" s="2">
        <v>0</v>
      </c>
    </row>
    <row r="6841" spans="1:6">
      <c r="A6841" t="s">
        <v>405</v>
      </c>
      <c r="B6841">
        <v>1144</v>
      </c>
      <c r="C6841" t="s">
        <v>440</v>
      </c>
      <c r="D6841">
        <v>2011</v>
      </c>
      <c r="E6841" t="s">
        <v>739</v>
      </c>
      <c r="F6841" s="2">
        <v>1457.0835438818399</v>
      </c>
    </row>
    <row r="6842" spans="1:6">
      <c r="A6842" t="s">
        <v>405</v>
      </c>
      <c r="B6842">
        <v>1144</v>
      </c>
      <c r="C6842" t="s">
        <v>440</v>
      </c>
      <c r="D6842">
        <v>2013</v>
      </c>
      <c r="E6842" t="s">
        <v>742</v>
      </c>
      <c r="F6842" s="2">
        <v>287.837268388854</v>
      </c>
    </row>
    <row r="6843" spans="1:6">
      <c r="A6843" t="s">
        <v>405</v>
      </c>
      <c r="B6843">
        <v>1144</v>
      </c>
      <c r="C6843" t="s">
        <v>440</v>
      </c>
      <c r="D6843">
        <v>2015</v>
      </c>
      <c r="E6843" t="s">
        <v>740</v>
      </c>
      <c r="F6843" s="2">
        <v>52.305727492965303</v>
      </c>
    </row>
    <row r="6844" spans="1:6">
      <c r="A6844" t="s">
        <v>405</v>
      </c>
      <c r="B6844">
        <v>1144</v>
      </c>
      <c r="C6844" t="s">
        <v>440</v>
      </c>
      <c r="D6844">
        <v>2015</v>
      </c>
      <c r="E6844" t="s">
        <v>745</v>
      </c>
      <c r="F6844" s="2">
        <v>21386.617589876001</v>
      </c>
    </row>
    <row r="6845" spans="1:6">
      <c r="A6845" t="s">
        <v>405</v>
      </c>
      <c r="B6845">
        <v>1144</v>
      </c>
      <c r="C6845" t="s">
        <v>440</v>
      </c>
      <c r="D6845">
        <v>2016</v>
      </c>
      <c r="E6845" t="s">
        <v>742</v>
      </c>
      <c r="F6845" s="2">
        <v>260.06666636339901</v>
      </c>
    </row>
    <row r="6846" spans="1:6">
      <c r="A6846" t="s">
        <v>405</v>
      </c>
      <c r="B6846">
        <v>1144</v>
      </c>
      <c r="C6846" t="s">
        <v>440</v>
      </c>
      <c r="D6846">
        <v>2017</v>
      </c>
      <c r="E6846" t="s">
        <v>736</v>
      </c>
      <c r="F6846" s="2">
        <v>63.641059724315099</v>
      </c>
    </row>
    <row r="6847" spans="1:6">
      <c r="A6847" t="s">
        <v>405</v>
      </c>
      <c r="B6847">
        <v>1144</v>
      </c>
      <c r="C6847" t="s">
        <v>440</v>
      </c>
      <c r="D6847">
        <v>2017</v>
      </c>
      <c r="E6847" t="s">
        <v>737</v>
      </c>
      <c r="F6847" s="2">
        <v>47.528393295700504</v>
      </c>
    </row>
    <row r="6848" spans="1:6">
      <c r="A6848" t="s">
        <v>405</v>
      </c>
      <c r="B6848">
        <v>1144</v>
      </c>
      <c r="C6848" t="s">
        <v>440</v>
      </c>
      <c r="D6848">
        <v>2017</v>
      </c>
      <c r="E6848" t="s">
        <v>738</v>
      </c>
      <c r="F6848" s="2">
        <v>0</v>
      </c>
    </row>
    <row r="6849" spans="1:6">
      <c r="A6849" t="s">
        <v>405</v>
      </c>
      <c r="B6849">
        <v>1144</v>
      </c>
      <c r="C6849" t="s">
        <v>440</v>
      </c>
      <c r="D6849">
        <v>2017</v>
      </c>
      <c r="E6849" t="s">
        <v>741</v>
      </c>
      <c r="F6849" s="2">
        <v>25.1146948073477</v>
      </c>
    </row>
    <row r="6850" spans="1:6">
      <c r="A6850" t="s">
        <v>405</v>
      </c>
      <c r="B6850">
        <v>1144</v>
      </c>
      <c r="C6850" t="s">
        <v>440</v>
      </c>
      <c r="D6850">
        <v>2018</v>
      </c>
      <c r="E6850" t="s">
        <v>744</v>
      </c>
      <c r="F6850" s="2">
        <v>0</v>
      </c>
    </row>
    <row r="6851" spans="1:6">
      <c r="A6851" t="s">
        <v>405</v>
      </c>
      <c r="B6851">
        <v>1144</v>
      </c>
      <c r="C6851" t="s">
        <v>440</v>
      </c>
      <c r="D6851">
        <v>2018</v>
      </c>
      <c r="E6851" t="s">
        <v>740</v>
      </c>
      <c r="F6851" s="2">
        <v>39.213279010977601</v>
      </c>
    </row>
    <row r="6852" spans="1:6">
      <c r="A6852" t="s">
        <v>405</v>
      </c>
      <c r="B6852">
        <v>1144</v>
      </c>
      <c r="C6852" t="s">
        <v>440</v>
      </c>
      <c r="D6852">
        <v>2019</v>
      </c>
      <c r="E6852" t="s">
        <v>742</v>
      </c>
      <c r="F6852" s="2">
        <v>391.68682856511299</v>
      </c>
    </row>
    <row r="6853" spans="1:6">
      <c r="A6853" t="s">
        <v>405</v>
      </c>
      <c r="B6853">
        <v>1144</v>
      </c>
      <c r="C6853" t="s">
        <v>440</v>
      </c>
      <c r="D6853">
        <v>2019</v>
      </c>
      <c r="E6853" t="s">
        <v>743</v>
      </c>
      <c r="F6853" s="2">
        <v>0</v>
      </c>
    </row>
    <row r="6854" spans="1:6">
      <c r="A6854" t="s">
        <v>405</v>
      </c>
      <c r="B6854">
        <v>1144</v>
      </c>
      <c r="C6854" t="s">
        <v>440</v>
      </c>
      <c r="D6854">
        <v>2020</v>
      </c>
      <c r="E6854" t="s">
        <v>738</v>
      </c>
      <c r="F6854" s="2">
        <v>0</v>
      </c>
    </row>
    <row r="6855" spans="1:6">
      <c r="A6855" t="s">
        <v>405</v>
      </c>
      <c r="B6855">
        <v>1144</v>
      </c>
      <c r="C6855" t="s">
        <v>440</v>
      </c>
      <c r="D6855">
        <v>2020</v>
      </c>
      <c r="E6855" t="s">
        <v>741</v>
      </c>
      <c r="F6855" s="2">
        <v>22.436305309142298</v>
      </c>
    </row>
    <row r="6856" spans="1:6">
      <c r="A6856" t="s">
        <v>405</v>
      </c>
      <c r="B6856">
        <v>1144</v>
      </c>
      <c r="C6856" t="s">
        <v>440</v>
      </c>
      <c r="D6856">
        <v>2021</v>
      </c>
      <c r="E6856" t="s">
        <v>744</v>
      </c>
      <c r="F6856" s="2">
        <v>0</v>
      </c>
    </row>
    <row r="6857" spans="1:6">
      <c r="A6857" t="s">
        <v>405</v>
      </c>
      <c r="B6857">
        <v>1144</v>
      </c>
      <c r="C6857" t="s">
        <v>440</v>
      </c>
      <c r="D6857">
        <v>2021</v>
      </c>
      <c r="E6857" t="s">
        <v>739</v>
      </c>
      <c r="F6857" s="2">
        <v>1599.7110897375101</v>
      </c>
    </row>
    <row r="6858" spans="1:6">
      <c r="A6858" t="s">
        <v>405</v>
      </c>
      <c r="B6858">
        <v>1144</v>
      </c>
      <c r="C6858" t="s">
        <v>440</v>
      </c>
      <c r="D6858">
        <v>2021</v>
      </c>
      <c r="E6858" t="s">
        <v>740</v>
      </c>
      <c r="F6858" s="2">
        <v>32.365139711795898</v>
      </c>
    </row>
    <row r="6859" spans="1:6">
      <c r="A6859" t="s">
        <v>405</v>
      </c>
      <c r="B6859">
        <v>1144</v>
      </c>
      <c r="C6859" t="s">
        <v>440</v>
      </c>
      <c r="D6859">
        <v>2022</v>
      </c>
      <c r="E6859" t="s">
        <v>743</v>
      </c>
      <c r="F6859" s="2">
        <v>0</v>
      </c>
    </row>
    <row r="6860" spans="1:6">
      <c r="A6860" t="s">
        <v>405</v>
      </c>
      <c r="B6860">
        <v>1144</v>
      </c>
      <c r="C6860" t="s">
        <v>440</v>
      </c>
      <c r="D6860">
        <v>2022</v>
      </c>
      <c r="E6860" t="s">
        <v>745</v>
      </c>
      <c r="F6860" s="2">
        <v>23564.908461619401</v>
      </c>
    </row>
    <row r="6861" spans="1:6">
      <c r="A6861" t="s">
        <v>405</v>
      </c>
      <c r="B6861">
        <v>1144</v>
      </c>
      <c r="C6861" t="s">
        <v>440</v>
      </c>
      <c r="D6861">
        <v>2023</v>
      </c>
      <c r="E6861" t="s">
        <v>741</v>
      </c>
      <c r="F6861" s="2">
        <v>20.7780280539994</v>
      </c>
    </row>
    <row r="6862" spans="1:6">
      <c r="A6862" t="s">
        <v>405</v>
      </c>
      <c r="B6862">
        <v>1144</v>
      </c>
      <c r="C6862" t="s">
        <v>440</v>
      </c>
      <c r="D6862">
        <v>2024</v>
      </c>
      <c r="E6862" t="s">
        <v>736</v>
      </c>
      <c r="F6862" s="2">
        <v>62.642309953155099</v>
      </c>
    </row>
    <row r="6863" spans="1:6">
      <c r="A6863" t="s">
        <v>405</v>
      </c>
      <c r="B6863">
        <v>1144</v>
      </c>
      <c r="C6863" t="s">
        <v>440</v>
      </c>
      <c r="D6863">
        <v>2024</v>
      </c>
      <c r="E6863" t="s">
        <v>737</v>
      </c>
      <c r="F6863" s="2">
        <v>44.935837540182597</v>
      </c>
    </row>
    <row r="6864" spans="1:6">
      <c r="A6864" t="s">
        <v>405</v>
      </c>
      <c r="B6864">
        <v>1144</v>
      </c>
      <c r="C6864" t="s">
        <v>440</v>
      </c>
      <c r="D6864">
        <v>2024</v>
      </c>
      <c r="E6864" t="s">
        <v>739</v>
      </c>
      <c r="F6864" s="2">
        <v>1798.7734186703799</v>
      </c>
    </row>
    <row r="6865" spans="1:6">
      <c r="A6865" t="s">
        <v>405</v>
      </c>
      <c r="B6865">
        <v>1145</v>
      </c>
      <c r="C6865" t="s">
        <v>442</v>
      </c>
      <c r="D6865">
        <v>2009</v>
      </c>
      <c r="E6865" t="s">
        <v>736</v>
      </c>
      <c r="F6865" s="2">
        <v>201.928396425833</v>
      </c>
    </row>
    <row r="6866" spans="1:6">
      <c r="A6866" t="s">
        <v>405</v>
      </c>
      <c r="B6866">
        <v>1145</v>
      </c>
      <c r="C6866" t="s">
        <v>442</v>
      </c>
      <c r="D6866">
        <v>2009</v>
      </c>
      <c r="E6866" t="s">
        <v>737</v>
      </c>
      <c r="F6866" s="2">
        <v>323.92776902947401</v>
      </c>
    </row>
    <row r="6867" spans="1:6">
      <c r="A6867" t="s">
        <v>405</v>
      </c>
      <c r="B6867">
        <v>1145</v>
      </c>
      <c r="C6867" t="s">
        <v>442</v>
      </c>
      <c r="D6867">
        <v>2009</v>
      </c>
      <c r="E6867" t="s">
        <v>743</v>
      </c>
      <c r="F6867" s="2">
        <v>0</v>
      </c>
    </row>
    <row r="6868" spans="1:6">
      <c r="A6868" t="s">
        <v>405</v>
      </c>
      <c r="B6868">
        <v>1145</v>
      </c>
      <c r="C6868" t="s">
        <v>442</v>
      </c>
      <c r="D6868">
        <v>2009</v>
      </c>
      <c r="E6868" t="s">
        <v>745</v>
      </c>
      <c r="F6868" s="2">
        <v>67253.674673195201</v>
      </c>
    </row>
    <row r="6869" spans="1:6">
      <c r="A6869" t="s">
        <v>405</v>
      </c>
      <c r="B6869">
        <v>1145</v>
      </c>
      <c r="C6869" t="s">
        <v>442</v>
      </c>
      <c r="D6869">
        <v>2011</v>
      </c>
      <c r="E6869" t="s">
        <v>742</v>
      </c>
      <c r="F6869" s="2">
        <v>273.38444539758899</v>
      </c>
    </row>
    <row r="6870" spans="1:6">
      <c r="A6870" t="s">
        <v>405</v>
      </c>
      <c r="B6870">
        <v>1145</v>
      </c>
      <c r="C6870" t="s">
        <v>442</v>
      </c>
      <c r="D6870">
        <v>2011</v>
      </c>
      <c r="E6870" t="s">
        <v>739</v>
      </c>
      <c r="F6870" s="2">
        <v>6044.5407754190901</v>
      </c>
    </row>
    <row r="6871" spans="1:6">
      <c r="A6871" t="s">
        <v>405</v>
      </c>
      <c r="B6871">
        <v>1145</v>
      </c>
      <c r="C6871" t="s">
        <v>442</v>
      </c>
      <c r="D6871">
        <v>2015</v>
      </c>
      <c r="E6871" t="s">
        <v>736</v>
      </c>
      <c r="F6871" s="2">
        <v>163.82168485547999</v>
      </c>
    </row>
    <row r="6872" spans="1:6">
      <c r="A6872" t="s">
        <v>405</v>
      </c>
      <c r="B6872">
        <v>1145</v>
      </c>
      <c r="C6872" t="s">
        <v>442</v>
      </c>
      <c r="D6872">
        <v>2015</v>
      </c>
      <c r="E6872" t="s">
        <v>737</v>
      </c>
      <c r="F6872" s="2">
        <v>382.57929041738703</v>
      </c>
    </row>
    <row r="6873" spans="1:6">
      <c r="A6873" t="s">
        <v>405</v>
      </c>
      <c r="B6873">
        <v>1145</v>
      </c>
      <c r="C6873" t="s">
        <v>442</v>
      </c>
      <c r="D6873">
        <v>2015</v>
      </c>
      <c r="E6873" t="s">
        <v>744</v>
      </c>
      <c r="F6873" s="2">
        <v>0</v>
      </c>
    </row>
    <row r="6874" spans="1:6">
      <c r="A6874" t="s">
        <v>405</v>
      </c>
      <c r="B6874">
        <v>1145</v>
      </c>
      <c r="C6874" t="s">
        <v>442</v>
      </c>
      <c r="D6874">
        <v>2015</v>
      </c>
      <c r="E6874" t="s">
        <v>740</v>
      </c>
      <c r="F6874" s="2">
        <v>82.089360302556102</v>
      </c>
    </row>
    <row r="6875" spans="1:6">
      <c r="A6875" t="s">
        <v>405</v>
      </c>
      <c r="B6875">
        <v>1145</v>
      </c>
      <c r="C6875" t="s">
        <v>442</v>
      </c>
      <c r="D6875">
        <v>2016</v>
      </c>
      <c r="E6875" t="s">
        <v>743</v>
      </c>
      <c r="F6875" s="2">
        <v>0</v>
      </c>
    </row>
    <row r="6876" spans="1:6">
      <c r="A6876" t="s">
        <v>405</v>
      </c>
      <c r="B6876">
        <v>1145</v>
      </c>
      <c r="C6876" t="s">
        <v>442</v>
      </c>
      <c r="D6876">
        <v>2017</v>
      </c>
      <c r="E6876" t="s">
        <v>742</v>
      </c>
      <c r="F6876" s="2">
        <v>564.48200685660299</v>
      </c>
    </row>
    <row r="6877" spans="1:6">
      <c r="A6877" t="s">
        <v>405</v>
      </c>
      <c r="B6877">
        <v>1145</v>
      </c>
      <c r="C6877" t="s">
        <v>442</v>
      </c>
      <c r="D6877">
        <v>2017</v>
      </c>
      <c r="E6877" t="s">
        <v>738</v>
      </c>
      <c r="F6877" s="2">
        <v>0</v>
      </c>
    </row>
    <row r="6878" spans="1:6">
      <c r="A6878" t="s">
        <v>405</v>
      </c>
      <c r="B6878">
        <v>1145</v>
      </c>
      <c r="C6878" t="s">
        <v>442</v>
      </c>
      <c r="D6878">
        <v>2017</v>
      </c>
      <c r="E6878" t="s">
        <v>741</v>
      </c>
      <c r="F6878" s="2">
        <v>5733.51515913816</v>
      </c>
    </row>
    <row r="6879" spans="1:6">
      <c r="A6879" t="s">
        <v>405</v>
      </c>
      <c r="B6879">
        <v>1145</v>
      </c>
      <c r="C6879" t="s">
        <v>442</v>
      </c>
      <c r="D6879">
        <v>2018</v>
      </c>
      <c r="E6879" t="s">
        <v>736</v>
      </c>
      <c r="F6879" s="2">
        <v>150.69629554869999</v>
      </c>
    </row>
    <row r="6880" spans="1:6">
      <c r="A6880" t="s">
        <v>405</v>
      </c>
      <c r="B6880">
        <v>1145</v>
      </c>
      <c r="C6880" t="s">
        <v>442</v>
      </c>
      <c r="D6880">
        <v>2018</v>
      </c>
      <c r="E6880" t="s">
        <v>737</v>
      </c>
      <c r="F6880" s="2">
        <v>332.09251605940199</v>
      </c>
    </row>
    <row r="6881" spans="1:6">
      <c r="A6881" t="s">
        <v>405</v>
      </c>
      <c r="B6881">
        <v>1145</v>
      </c>
      <c r="C6881" t="s">
        <v>442</v>
      </c>
      <c r="D6881">
        <v>2018</v>
      </c>
      <c r="E6881" t="s">
        <v>744</v>
      </c>
      <c r="F6881" s="2">
        <v>0</v>
      </c>
    </row>
    <row r="6882" spans="1:6">
      <c r="A6882" t="s">
        <v>405</v>
      </c>
      <c r="B6882">
        <v>1145</v>
      </c>
      <c r="C6882" t="s">
        <v>442</v>
      </c>
      <c r="D6882">
        <v>2018</v>
      </c>
      <c r="E6882" t="s">
        <v>739</v>
      </c>
      <c r="F6882" s="2">
        <v>5597.3303926443105</v>
      </c>
    </row>
    <row r="6883" spans="1:6">
      <c r="A6883" t="s">
        <v>405</v>
      </c>
      <c r="B6883">
        <v>1145</v>
      </c>
      <c r="C6883" t="s">
        <v>442</v>
      </c>
      <c r="D6883">
        <v>2018</v>
      </c>
      <c r="E6883" t="s">
        <v>740</v>
      </c>
      <c r="F6883" s="2">
        <v>60.886763212260298</v>
      </c>
    </row>
    <row r="6884" spans="1:6">
      <c r="A6884" t="s">
        <v>405</v>
      </c>
      <c r="B6884">
        <v>1145</v>
      </c>
      <c r="C6884" t="s">
        <v>442</v>
      </c>
      <c r="D6884">
        <v>2019</v>
      </c>
      <c r="E6884" t="s">
        <v>743</v>
      </c>
      <c r="F6884" s="2">
        <v>0</v>
      </c>
    </row>
    <row r="6885" spans="1:6">
      <c r="A6885" t="s">
        <v>405</v>
      </c>
      <c r="B6885">
        <v>1145</v>
      </c>
      <c r="C6885" t="s">
        <v>442</v>
      </c>
      <c r="D6885">
        <v>2019</v>
      </c>
      <c r="E6885" t="s">
        <v>745</v>
      </c>
      <c r="F6885" s="2">
        <v>64938.821239088</v>
      </c>
    </row>
    <row r="6886" spans="1:6">
      <c r="A6886" t="s">
        <v>405</v>
      </c>
      <c r="B6886">
        <v>1145</v>
      </c>
      <c r="C6886" t="s">
        <v>442</v>
      </c>
      <c r="D6886">
        <v>2020</v>
      </c>
      <c r="E6886" t="s">
        <v>742</v>
      </c>
      <c r="F6886" s="2">
        <v>567.17655616396303</v>
      </c>
    </row>
    <row r="6887" spans="1:6">
      <c r="A6887" t="s">
        <v>405</v>
      </c>
      <c r="B6887">
        <v>1145</v>
      </c>
      <c r="C6887" t="s">
        <v>442</v>
      </c>
      <c r="D6887">
        <v>2020</v>
      </c>
      <c r="E6887" t="s">
        <v>738</v>
      </c>
      <c r="F6887" s="2">
        <v>0</v>
      </c>
    </row>
    <row r="6888" spans="1:6">
      <c r="A6888" t="s">
        <v>405</v>
      </c>
      <c r="B6888">
        <v>1145</v>
      </c>
      <c r="C6888" t="s">
        <v>442</v>
      </c>
      <c r="D6888">
        <v>2020</v>
      </c>
      <c r="E6888" t="s">
        <v>741</v>
      </c>
      <c r="F6888" s="2">
        <v>5603.53366752278</v>
      </c>
    </row>
    <row r="6889" spans="1:6">
      <c r="A6889" t="s">
        <v>405</v>
      </c>
      <c r="B6889">
        <v>1145</v>
      </c>
      <c r="C6889" t="s">
        <v>442</v>
      </c>
      <c r="D6889">
        <v>2021</v>
      </c>
      <c r="E6889" t="s">
        <v>744</v>
      </c>
      <c r="F6889" s="2">
        <v>0</v>
      </c>
    </row>
    <row r="6890" spans="1:6">
      <c r="A6890" t="s">
        <v>405</v>
      </c>
      <c r="B6890">
        <v>1145</v>
      </c>
      <c r="C6890" t="s">
        <v>442</v>
      </c>
      <c r="D6890">
        <v>2021</v>
      </c>
      <c r="E6890" t="s">
        <v>739</v>
      </c>
      <c r="F6890" s="2">
        <v>5142.8682909273002</v>
      </c>
    </row>
    <row r="6891" spans="1:6">
      <c r="A6891" t="s">
        <v>405</v>
      </c>
      <c r="B6891">
        <v>1145</v>
      </c>
      <c r="C6891" t="s">
        <v>442</v>
      </c>
      <c r="D6891">
        <v>2022</v>
      </c>
      <c r="E6891" t="s">
        <v>743</v>
      </c>
      <c r="F6891" s="2">
        <v>0</v>
      </c>
    </row>
    <row r="6892" spans="1:6">
      <c r="A6892" t="s">
        <v>405</v>
      </c>
      <c r="B6892">
        <v>1145</v>
      </c>
      <c r="C6892" t="s">
        <v>442</v>
      </c>
      <c r="D6892">
        <v>2022</v>
      </c>
      <c r="E6892" t="s">
        <v>745</v>
      </c>
      <c r="F6892" s="2">
        <v>55494.662452204102</v>
      </c>
    </row>
    <row r="6893" spans="1:6">
      <c r="A6893" t="s">
        <v>405</v>
      </c>
      <c r="B6893">
        <v>1145</v>
      </c>
      <c r="C6893" t="s">
        <v>442</v>
      </c>
      <c r="D6893">
        <v>2023</v>
      </c>
      <c r="E6893" t="s">
        <v>741</v>
      </c>
      <c r="F6893" s="2">
        <v>5756.2682130367803</v>
      </c>
    </row>
    <row r="6894" spans="1:6">
      <c r="A6894" t="s">
        <v>405</v>
      </c>
      <c r="B6894">
        <v>1145</v>
      </c>
      <c r="C6894" t="s">
        <v>442</v>
      </c>
      <c r="D6894">
        <v>2024</v>
      </c>
      <c r="E6894" t="s">
        <v>739</v>
      </c>
      <c r="F6894" s="2">
        <v>5680.6690026281003</v>
      </c>
    </row>
    <row r="6895" spans="1:6">
      <c r="A6895" t="s">
        <v>405</v>
      </c>
      <c r="B6895">
        <v>1146</v>
      </c>
      <c r="C6895" t="s">
        <v>444</v>
      </c>
      <c r="D6895">
        <v>2011</v>
      </c>
      <c r="E6895" t="s">
        <v>736</v>
      </c>
      <c r="F6895" s="2">
        <v>652.80860514115102</v>
      </c>
    </row>
    <row r="6896" spans="1:6">
      <c r="A6896" t="s">
        <v>405</v>
      </c>
      <c r="B6896">
        <v>1146</v>
      </c>
      <c r="C6896" t="s">
        <v>444</v>
      </c>
      <c r="D6896">
        <v>2011</v>
      </c>
      <c r="E6896" t="s">
        <v>737</v>
      </c>
      <c r="F6896" s="2">
        <v>2015.7702347358399</v>
      </c>
    </row>
    <row r="6897" spans="1:6">
      <c r="A6897" t="s">
        <v>405</v>
      </c>
      <c r="B6897">
        <v>1146</v>
      </c>
      <c r="C6897" t="s">
        <v>444</v>
      </c>
      <c r="D6897">
        <v>2011</v>
      </c>
      <c r="E6897" t="s">
        <v>740</v>
      </c>
      <c r="F6897" s="2">
        <v>1814.9428628087501</v>
      </c>
    </row>
    <row r="6898" spans="1:6">
      <c r="A6898" t="s">
        <v>405</v>
      </c>
      <c r="B6898">
        <v>1146</v>
      </c>
      <c r="C6898" t="s">
        <v>444</v>
      </c>
      <c r="D6898">
        <v>2011</v>
      </c>
      <c r="E6898" t="s">
        <v>745</v>
      </c>
      <c r="F6898" s="2">
        <v>25384.2609263993</v>
      </c>
    </row>
    <row r="6899" spans="1:6">
      <c r="A6899" t="s">
        <v>405</v>
      </c>
      <c r="B6899">
        <v>1146</v>
      </c>
      <c r="C6899" t="s">
        <v>444</v>
      </c>
      <c r="D6899">
        <v>2013</v>
      </c>
      <c r="E6899" t="s">
        <v>742</v>
      </c>
      <c r="F6899" s="2">
        <v>4158.4558825514996</v>
      </c>
    </row>
    <row r="6900" spans="1:6">
      <c r="A6900" t="s">
        <v>405</v>
      </c>
      <c r="B6900">
        <v>1146</v>
      </c>
      <c r="C6900" t="s">
        <v>444</v>
      </c>
      <c r="D6900">
        <v>2013</v>
      </c>
      <c r="E6900" t="s">
        <v>738</v>
      </c>
      <c r="F6900" s="2">
        <v>11273.079153733899</v>
      </c>
    </row>
    <row r="6901" spans="1:6">
      <c r="A6901" t="s">
        <v>405</v>
      </c>
      <c r="B6901">
        <v>1146</v>
      </c>
      <c r="C6901" t="s">
        <v>444</v>
      </c>
      <c r="D6901">
        <v>2013</v>
      </c>
      <c r="E6901" t="s">
        <v>741</v>
      </c>
      <c r="F6901" s="2">
        <v>27517.4591100168</v>
      </c>
    </row>
    <row r="6902" spans="1:6">
      <c r="A6902" t="s">
        <v>405</v>
      </c>
      <c r="B6902">
        <v>1146</v>
      </c>
      <c r="C6902" t="s">
        <v>444</v>
      </c>
      <c r="D6902">
        <v>2015</v>
      </c>
      <c r="E6902" t="s">
        <v>743</v>
      </c>
      <c r="F6902" s="2">
        <v>0</v>
      </c>
    </row>
    <row r="6903" spans="1:6">
      <c r="A6903" t="s">
        <v>405</v>
      </c>
      <c r="B6903">
        <v>1146</v>
      </c>
      <c r="C6903" t="s">
        <v>444</v>
      </c>
      <c r="D6903">
        <v>2016</v>
      </c>
      <c r="E6903" t="s">
        <v>742</v>
      </c>
      <c r="F6903" s="2">
        <v>3622.8299236767498</v>
      </c>
    </row>
    <row r="6904" spans="1:6">
      <c r="A6904" t="s">
        <v>405</v>
      </c>
      <c r="B6904">
        <v>1146</v>
      </c>
      <c r="C6904" t="s">
        <v>444</v>
      </c>
      <c r="D6904">
        <v>2016</v>
      </c>
      <c r="E6904" t="s">
        <v>738</v>
      </c>
      <c r="F6904" s="2">
        <v>0</v>
      </c>
    </row>
    <row r="6905" spans="1:6">
      <c r="A6905" t="s">
        <v>405</v>
      </c>
      <c r="B6905">
        <v>1146</v>
      </c>
      <c r="C6905" t="s">
        <v>444</v>
      </c>
      <c r="D6905">
        <v>2016</v>
      </c>
      <c r="E6905" t="s">
        <v>741</v>
      </c>
      <c r="F6905" s="2">
        <v>25858.9441978295</v>
      </c>
    </row>
    <row r="6906" spans="1:6">
      <c r="A6906" t="s">
        <v>405</v>
      </c>
      <c r="B6906">
        <v>1146</v>
      </c>
      <c r="C6906" t="s">
        <v>444</v>
      </c>
      <c r="D6906">
        <v>2017</v>
      </c>
      <c r="E6906" t="s">
        <v>736</v>
      </c>
      <c r="F6906" s="2">
        <v>848.43762572523201</v>
      </c>
    </row>
    <row r="6907" spans="1:6">
      <c r="A6907" t="s">
        <v>405</v>
      </c>
      <c r="B6907">
        <v>1146</v>
      </c>
      <c r="C6907" t="s">
        <v>444</v>
      </c>
      <c r="D6907">
        <v>2017</v>
      </c>
      <c r="E6907" t="s">
        <v>744</v>
      </c>
      <c r="F6907" s="2">
        <v>1225662.0599976999</v>
      </c>
    </row>
    <row r="6908" spans="1:6">
      <c r="A6908" t="s">
        <v>405</v>
      </c>
      <c r="B6908">
        <v>1146</v>
      </c>
      <c r="C6908" t="s">
        <v>444</v>
      </c>
      <c r="D6908">
        <v>2017</v>
      </c>
      <c r="E6908" t="s">
        <v>739</v>
      </c>
      <c r="F6908" s="2">
        <v>35231.443615514501</v>
      </c>
    </row>
    <row r="6909" spans="1:6">
      <c r="A6909" t="s">
        <v>405</v>
      </c>
      <c r="B6909">
        <v>1146</v>
      </c>
      <c r="C6909" t="s">
        <v>444</v>
      </c>
      <c r="D6909">
        <v>2017</v>
      </c>
      <c r="E6909" t="s">
        <v>740</v>
      </c>
      <c r="F6909" s="2">
        <v>1915.9766135248001</v>
      </c>
    </row>
    <row r="6910" spans="1:6">
      <c r="A6910" t="s">
        <v>405</v>
      </c>
      <c r="B6910">
        <v>1146</v>
      </c>
      <c r="C6910" t="s">
        <v>444</v>
      </c>
      <c r="D6910">
        <v>2018</v>
      </c>
      <c r="E6910" t="s">
        <v>743</v>
      </c>
      <c r="F6910" s="2">
        <v>0</v>
      </c>
    </row>
    <row r="6911" spans="1:6">
      <c r="A6911" t="s">
        <v>405</v>
      </c>
      <c r="B6911">
        <v>1146</v>
      </c>
      <c r="C6911" t="s">
        <v>444</v>
      </c>
      <c r="D6911">
        <v>2018</v>
      </c>
      <c r="E6911" t="s">
        <v>745</v>
      </c>
      <c r="F6911" s="2">
        <v>25595.918423733601</v>
      </c>
    </row>
    <row r="6912" spans="1:6">
      <c r="A6912" t="s">
        <v>405</v>
      </c>
      <c r="B6912">
        <v>1146</v>
      </c>
      <c r="C6912" t="s">
        <v>444</v>
      </c>
      <c r="D6912">
        <v>2019</v>
      </c>
      <c r="E6912" t="s">
        <v>742</v>
      </c>
      <c r="F6912" s="2">
        <v>7731.5848410531798</v>
      </c>
    </row>
    <row r="6913" spans="1:6">
      <c r="A6913" t="s">
        <v>405</v>
      </c>
      <c r="B6913">
        <v>1146</v>
      </c>
      <c r="C6913" t="s">
        <v>444</v>
      </c>
      <c r="D6913">
        <v>2019</v>
      </c>
      <c r="E6913" t="s">
        <v>738</v>
      </c>
      <c r="F6913" s="2">
        <v>0</v>
      </c>
    </row>
    <row r="6914" spans="1:6">
      <c r="A6914" t="s">
        <v>405</v>
      </c>
      <c r="B6914">
        <v>1146</v>
      </c>
      <c r="C6914" t="s">
        <v>444</v>
      </c>
      <c r="D6914">
        <v>2019</v>
      </c>
      <c r="E6914" t="s">
        <v>741</v>
      </c>
      <c r="F6914" s="2">
        <v>23280.3687382887</v>
      </c>
    </row>
    <row r="6915" spans="1:6">
      <c r="A6915" t="s">
        <v>405</v>
      </c>
      <c r="B6915">
        <v>1146</v>
      </c>
      <c r="C6915" t="s">
        <v>444</v>
      </c>
      <c r="D6915">
        <v>2020</v>
      </c>
      <c r="E6915" t="s">
        <v>744</v>
      </c>
      <c r="F6915" s="2">
        <v>974114.98477185005</v>
      </c>
    </row>
    <row r="6916" spans="1:6">
      <c r="A6916" t="s">
        <v>405</v>
      </c>
      <c r="B6916">
        <v>1146</v>
      </c>
      <c r="C6916" t="s">
        <v>444</v>
      </c>
      <c r="D6916">
        <v>2020</v>
      </c>
      <c r="E6916" t="s">
        <v>739</v>
      </c>
      <c r="F6916" s="2">
        <v>35875.828256497603</v>
      </c>
    </row>
    <row r="6917" spans="1:6">
      <c r="A6917" t="s">
        <v>405</v>
      </c>
      <c r="B6917">
        <v>1146</v>
      </c>
      <c r="C6917" t="s">
        <v>444</v>
      </c>
      <c r="D6917">
        <v>2021</v>
      </c>
      <c r="E6917" t="s">
        <v>737</v>
      </c>
      <c r="F6917" s="2">
        <v>2183.9316227875402</v>
      </c>
    </row>
    <row r="6918" spans="1:6">
      <c r="A6918" t="s">
        <v>405</v>
      </c>
      <c r="B6918">
        <v>1146</v>
      </c>
      <c r="C6918" t="s">
        <v>444</v>
      </c>
      <c r="D6918">
        <v>2021</v>
      </c>
      <c r="E6918" t="s">
        <v>743</v>
      </c>
      <c r="F6918" s="2">
        <v>0</v>
      </c>
    </row>
    <row r="6919" spans="1:6">
      <c r="A6919" t="s">
        <v>405</v>
      </c>
      <c r="B6919">
        <v>1146</v>
      </c>
      <c r="C6919" t="s">
        <v>444</v>
      </c>
      <c r="D6919">
        <v>2021</v>
      </c>
      <c r="E6919" t="s">
        <v>745</v>
      </c>
      <c r="F6919" s="2">
        <v>20119.160819634501</v>
      </c>
    </row>
    <row r="6920" spans="1:6">
      <c r="A6920" t="s">
        <v>405</v>
      </c>
      <c r="B6920">
        <v>1146</v>
      </c>
      <c r="C6920" t="s">
        <v>444</v>
      </c>
      <c r="D6920">
        <v>2022</v>
      </c>
      <c r="E6920" t="s">
        <v>741</v>
      </c>
      <c r="F6920" s="2">
        <v>23041.831305517</v>
      </c>
    </row>
    <row r="6921" spans="1:6">
      <c r="A6921" t="s">
        <v>405</v>
      </c>
      <c r="B6921">
        <v>1146</v>
      </c>
      <c r="C6921" t="s">
        <v>444</v>
      </c>
      <c r="D6921">
        <v>2023</v>
      </c>
      <c r="E6921" t="s">
        <v>739</v>
      </c>
      <c r="F6921" s="2">
        <v>33958.089505808799</v>
      </c>
    </row>
    <row r="6922" spans="1:6">
      <c r="A6922" t="s">
        <v>405</v>
      </c>
      <c r="B6922">
        <v>1146</v>
      </c>
      <c r="C6922" t="s">
        <v>444</v>
      </c>
      <c r="D6922">
        <v>2024</v>
      </c>
      <c r="E6922" t="s">
        <v>736</v>
      </c>
      <c r="F6922" s="2">
        <v>763.73066246932297</v>
      </c>
    </row>
    <row r="6923" spans="1:6">
      <c r="A6923" t="s">
        <v>405</v>
      </c>
      <c r="B6923">
        <v>1146</v>
      </c>
      <c r="C6923" t="s">
        <v>444</v>
      </c>
      <c r="D6923">
        <v>2024</v>
      </c>
      <c r="E6923" t="s">
        <v>737</v>
      </c>
      <c r="F6923" s="2">
        <v>2009.1302091426201</v>
      </c>
    </row>
    <row r="6924" spans="1:6">
      <c r="A6924" t="s">
        <v>405</v>
      </c>
      <c r="B6924">
        <v>1146</v>
      </c>
      <c r="C6924" t="s">
        <v>444</v>
      </c>
      <c r="D6924">
        <v>2024</v>
      </c>
      <c r="E6924" t="s">
        <v>743</v>
      </c>
      <c r="F6924" s="2">
        <v>0</v>
      </c>
    </row>
    <row r="6925" spans="1:6">
      <c r="A6925" t="s">
        <v>405</v>
      </c>
      <c r="B6925">
        <v>1146</v>
      </c>
      <c r="C6925" t="s">
        <v>444</v>
      </c>
      <c r="D6925">
        <v>2024</v>
      </c>
      <c r="E6925" t="s">
        <v>740</v>
      </c>
      <c r="F6925" s="2">
        <v>1145.84000114835</v>
      </c>
    </row>
    <row r="6926" spans="1:6">
      <c r="A6926" t="s">
        <v>405</v>
      </c>
      <c r="B6926">
        <v>1146</v>
      </c>
      <c r="C6926" t="s">
        <v>444</v>
      </c>
      <c r="D6926">
        <v>2024</v>
      </c>
      <c r="E6926" t="s">
        <v>745</v>
      </c>
      <c r="F6926" s="2">
        <v>14098.038954949699</v>
      </c>
    </row>
    <row r="6927" spans="1:6">
      <c r="A6927" t="s">
        <v>405</v>
      </c>
      <c r="B6927">
        <v>1149</v>
      </c>
      <c r="C6927" t="s">
        <v>446</v>
      </c>
      <c r="D6927">
        <v>2009</v>
      </c>
      <c r="E6927" t="s">
        <v>740</v>
      </c>
      <c r="F6927" s="2">
        <v>8697.0521948249097</v>
      </c>
    </row>
    <row r="6928" spans="1:6">
      <c r="A6928" t="s">
        <v>405</v>
      </c>
      <c r="B6928">
        <v>1149</v>
      </c>
      <c r="C6928" t="s">
        <v>446</v>
      </c>
      <c r="D6928">
        <v>2011</v>
      </c>
      <c r="E6928" t="s">
        <v>736</v>
      </c>
      <c r="F6928" s="2">
        <v>23053.061261729501</v>
      </c>
    </row>
    <row r="6929" spans="1:6">
      <c r="A6929" t="s">
        <v>405</v>
      </c>
      <c r="B6929">
        <v>1149</v>
      </c>
      <c r="C6929" t="s">
        <v>446</v>
      </c>
      <c r="D6929">
        <v>2011</v>
      </c>
      <c r="E6929" t="s">
        <v>737</v>
      </c>
      <c r="F6929" s="2">
        <v>5735.0466699054896</v>
      </c>
    </row>
    <row r="6930" spans="1:6">
      <c r="A6930" t="s">
        <v>405</v>
      </c>
      <c r="B6930">
        <v>1149</v>
      </c>
      <c r="C6930" t="s">
        <v>446</v>
      </c>
      <c r="D6930">
        <v>2011</v>
      </c>
      <c r="E6930" t="s">
        <v>738</v>
      </c>
      <c r="F6930" s="2">
        <v>0</v>
      </c>
    </row>
    <row r="6931" spans="1:6">
      <c r="A6931" t="s">
        <v>405</v>
      </c>
      <c r="B6931">
        <v>1149</v>
      </c>
      <c r="C6931" t="s">
        <v>446</v>
      </c>
      <c r="D6931">
        <v>2011</v>
      </c>
      <c r="E6931" t="s">
        <v>739</v>
      </c>
      <c r="F6931" s="2">
        <v>27967.266158678402</v>
      </c>
    </row>
    <row r="6932" spans="1:6">
      <c r="A6932" t="s">
        <v>405</v>
      </c>
      <c r="B6932">
        <v>1149</v>
      </c>
      <c r="C6932" t="s">
        <v>446</v>
      </c>
      <c r="D6932">
        <v>2013</v>
      </c>
      <c r="E6932" t="s">
        <v>742</v>
      </c>
      <c r="F6932" s="2">
        <v>13412.646543741799</v>
      </c>
    </row>
    <row r="6933" spans="1:6">
      <c r="A6933" t="s">
        <v>405</v>
      </c>
      <c r="B6933">
        <v>1149</v>
      </c>
      <c r="C6933" t="s">
        <v>446</v>
      </c>
      <c r="D6933">
        <v>2013</v>
      </c>
      <c r="E6933" t="s">
        <v>743</v>
      </c>
      <c r="F6933" s="2">
        <v>6767.1725735693999</v>
      </c>
    </row>
    <row r="6934" spans="1:6">
      <c r="A6934" t="s">
        <v>405</v>
      </c>
      <c r="B6934">
        <v>1149</v>
      </c>
      <c r="C6934" t="s">
        <v>446</v>
      </c>
      <c r="D6934">
        <v>2015</v>
      </c>
      <c r="E6934" t="s">
        <v>744</v>
      </c>
      <c r="F6934" s="2">
        <v>346883.11971746897</v>
      </c>
    </row>
    <row r="6935" spans="1:6">
      <c r="A6935" t="s">
        <v>405</v>
      </c>
      <c r="B6935">
        <v>1149</v>
      </c>
      <c r="C6935" t="s">
        <v>446</v>
      </c>
      <c r="D6935">
        <v>2015</v>
      </c>
      <c r="E6935" t="s">
        <v>740</v>
      </c>
      <c r="F6935" s="2">
        <v>6640.71058635191</v>
      </c>
    </row>
    <row r="6936" spans="1:6">
      <c r="A6936" t="s">
        <v>405</v>
      </c>
      <c r="B6936">
        <v>1149</v>
      </c>
      <c r="C6936" t="s">
        <v>446</v>
      </c>
      <c r="D6936">
        <v>2015</v>
      </c>
      <c r="E6936" t="s">
        <v>745</v>
      </c>
      <c r="F6936" s="2">
        <v>77441.196384013398</v>
      </c>
    </row>
    <row r="6937" spans="1:6">
      <c r="A6937" t="s">
        <v>405</v>
      </c>
      <c r="B6937">
        <v>1149</v>
      </c>
      <c r="C6937" t="s">
        <v>446</v>
      </c>
      <c r="D6937">
        <v>2016</v>
      </c>
      <c r="E6937" t="s">
        <v>743</v>
      </c>
      <c r="F6937" s="2">
        <v>5807.5093251950202</v>
      </c>
    </row>
    <row r="6938" spans="1:6">
      <c r="A6938" t="s">
        <v>405</v>
      </c>
      <c r="B6938">
        <v>1149</v>
      </c>
      <c r="C6938" t="s">
        <v>446</v>
      </c>
      <c r="D6938">
        <v>2017</v>
      </c>
      <c r="E6938" t="s">
        <v>738</v>
      </c>
      <c r="F6938" s="2">
        <v>0</v>
      </c>
    </row>
    <row r="6939" spans="1:6">
      <c r="A6939" t="s">
        <v>405</v>
      </c>
      <c r="B6939">
        <v>1149</v>
      </c>
      <c r="C6939" t="s">
        <v>446</v>
      </c>
      <c r="D6939">
        <v>2017</v>
      </c>
      <c r="E6939" t="s">
        <v>739</v>
      </c>
      <c r="F6939" s="2">
        <v>27739.705874199401</v>
      </c>
    </row>
    <row r="6940" spans="1:6">
      <c r="A6940" t="s">
        <v>405</v>
      </c>
      <c r="B6940">
        <v>1149</v>
      </c>
      <c r="C6940" t="s">
        <v>446</v>
      </c>
      <c r="D6940">
        <v>2017</v>
      </c>
      <c r="E6940" t="s">
        <v>741</v>
      </c>
      <c r="F6940" s="2">
        <v>38055.491086319402</v>
      </c>
    </row>
    <row r="6941" spans="1:6">
      <c r="A6941" t="s">
        <v>405</v>
      </c>
      <c r="B6941">
        <v>1149</v>
      </c>
      <c r="C6941" t="s">
        <v>446</v>
      </c>
      <c r="D6941">
        <v>2018</v>
      </c>
      <c r="E6941" t="s">
        <v>736</v>
      </c>
      <c r="F6941" s="2">
        <v>18041.207811705801</v>
      </c>
    </row>
    <row r="6942" spans="1:6">
      <c r="A6942" t="s">
        <v>405</v>
      </c>
      <c r="B6942">
        <v>1149</v>
      </c>
      <c r="C6942" t="s">
        <v>446</v>
      </c>
      <c r="D6942">
        <v>2018</v>
      </c>
      <c r="E6942" t="s">
        <v>737</v>
      </c>
      <c r="F6942" s="2">
        <v>6248.1862031820901</v>
      </c>
    </row>
    <row r="6943" spans="1:6">
      <c r="A6943" t="s">
        <v>405</v>
      </c>
      <c r="B6943">
        <v>1149</v>
      </c>
      <c r="C6943" t="s">
        <v>446</v>
      </c>
      <c r="D6943">
        <v>2018</v>
      </c>
      <c r="E6943" t="s">
        <v>744</v>
      </c>
      <c r="F6943" s="2">
        <v>447370.80272087199</v>
      </c>
    </row>
    <row r="6944" spans="1:6">
      <c r="A6944" t="s">
        <v>405</v>
      </c>
      <c r="B6944">
        <v>1149</v>
      </c>
      <c r="C6944" t="s">
        <v>446</v>
      </c>
      <c r="D6944">
        <v>2018</v>
      </c>
      <c r="E6944" t="s">
        <v>740</v>
      </c>
      <c r="F6944" s="2">
        <v>5043.8095517916399</v>
      </c>
    </row>
    <row r="6945" spans="1:6">
      <c r="A6945" t="s">
        <v>405</v>
      </c>
      <c r="B6945">
        <v>1149</v>
      </c>
      <c r="C6945" t="s">
        <v>446</v>
      </c>
      <c r="D6945">
        <v>2018</v>
      </c>
      <c r="E6945" t="s">
        <v>745</v>
      </c>
      <c r="F6945" s="2">
        <v>94871.497517780794</v>
      </c>
    </row>
    <row r="6946" spans="1:6">
      <c r="A6946" t="s">
        <v>405</v>
      </c>
      <c r="B6946">
        <v>1149</v>
      </c>
      <c r="C6946" t="s">
        <v>446</v>
      </c>
      <c r="D6946">
        <v>2019</v>
      </c>
      <c r="E6946" t="s">
        <v>743</v>
      </c>
      <c r="F6946" s="2">
        <v>5423.9394381156399</v>
      </c>
    </row>
    <row r="6947" spans="1:6">
      <c r="A6947" t="s">
        <v>405</v>
      </c>
      <c r="B6947">
        <v>1149</v>
      </c>
      <c r="C6947" t="s">
        <v>446</v>
      </c>
      <c r="D6947">
        <v>2020</v>
      </c>
      <c r="E6947" t="s">
        <v>742</v>
      </c>
      <c r="F6947" s="2">
        <v>23536.3071835759</v>
      </c>
    </row>
    <row r="6948" spans="1:6">
      <c r="A6948" t="s">
        <v>405</v>
      </c>
      <c r="B6948">
        <v>1149</v>
      </c>
      <c r="C6948" t="s">
        <v>446</v>
      </c>
      <c r="D6948">
        <v>2020</v>
      </c>
      <c r="E6948" t="s">
        <v>738</v>
      </c>
      <c r="F6948" s="2">
        <v>0</v>
      </c>
    </row>
    <row r="6949" spans="1:6">
      <c r="A6949" t="s">
        <v>405</v>
      </c>
      <c r="B6949">
        <v>1149</v>
      </c>
      <c r="C6949" t="s">
        <v>446</v>
      </c>
      <c r="D6949">
        <v>2020</v>
      </c>
      <c r="E6949" t="s">
        <v>739</v>
      </c>
      <c r="F6949" s="2">
        <v>27564.8931242894</v>
      </c>
    </row>
    <row r="6950" spans="1:6">
      <c r="A6950" t="s">
        <v>405</v>
      </c>
      <c r="B6950">
        <v>1149</v>
      </c>
      <c r="C6950" t="s">
        <v>446</v>
      </c>
      <c r="D6950">
        <v>2020</v>
      </c>
      <c r="E6950" t="s">
        <v>741</v>
      </c>
      <c r="F6950" s="2">
        <v>35000.891786479602</v>
      </c>
    </row>
    <row r="6951" spans="1:6">
      <c r="A6951" t="s">
        <v>405</v>
      </c>
      <c r="B6951">
        <v>1149</v>
      </c>
      <c r="C6951" t="s">
        <v>446</v>
      </c>
      <c r="D6951">
        <v>2021</v>
      </c>
      <c r="E6951" t="s">
        <v>736</v>
      </c>
      <c r="F6951" s="2">
        <v>15353.5746079051</v>
      </c>
    </row>
    <row r="6952" spans="1:6">
      <c r="A6952" t="s">
        <v>405</v>
      </c>
      <c r="B6952">
        <v>1149</v>
      </c>
      <c r="C6952" t="s">
        <v>446</v>
      </c>
      <c r="D6952">
        <v>2021</v>
      </c>
      <c r="E6952" t="s">
        <v>737</v>
      </c>
      <c r="F6952" s="2">
        <v>5970.0440867213802</v>
      </c>
    </row>
    <row r="6953" spans="1:6">
      <c r="A6953" t="s">
        <v>405</v>
      </c>
      <c r="B6953">
        <v>1149</v>
      </c>
      <c r="C6953" t="s">
        <v>446</v>
      </c>
      <c r="D6953">
        <v>2021</v>
      </c>
      <c r="E6953" t="s">
        <v>744</v>
      </c>
      <c r="F6953" s="2">
        <v>492171.76607171597</v>
      </c>
    </row>
    <row r="6954" spans="1:6">
      <c r="A6954" t="s">
        <v>405</v>
      </c>
      <c r="B6954">
        <v>1149</v>
      </c>
      <c r="C6954" t="s">
        <v>446</v>
      </c>
      <c r="D6954">
        <v>2021</v>
      </c>
      <c r="E6954" t="s">
        <v>745</v>
      </c>
      <c r="F6954" s="2">
        <v>78543.253113680301</v>
      </c>
    </row>
    <row r="6955" spans="1:6">
      <c r="A6955" t="s">
        <v>405</v>
      </c>
      <c r="B6955">
        <v>1149</v>
      </c>
      <c r="C6955" t="s">
        <v>446</v>
      </c>
      <c r="D6955">
        <v>2022</v>
      </c>
      <c r="E6955" t="s">
        <v>743</v>
      </c>
      <c r="F6955" s="2">
        <v>4527.0147393710704</v>
      </c>
    </row>
    <row r="6956" spans="1:6">
      <c r="A6956" t="s">
        <v>405</v>
      </c>
      <c r="B6956">
        <v>1149</v>
      </c>
      <c r="C6956" t="s">
        <v>446</v>
      </c>
      <c r="D6956">
        <v>2023</v>
      </c>
      <c r="E6956" t="s">
        <v>742</v>
      </c>
      <c r="F6956" s="2">
        <v>26452.5552169363</v>
      </c>
    </row>
    <row r="6957" spans="1:6">
      <c r="A6957" t="s">
        <v>405</v>
      </c>
      <c r="B6957">
        <v>1149</v>
      </c>
      <c r="C6957" t="s">
        <v>446</v>
      </c>
      <c r="D6957">
        <v>2024</v>
      </c>
      <c r="E6957" t="s">
        <v>736</v>
      </c>
      <c r="F6957" s="2">
        <v>14723.6447069278</v>
      </c>
    </row>
    <row r="6958" spans="1:6">
      <c r="A6958" t="s">
        <v>405</v>
      </c>
      <c r="B6958">
        <v>1149</v>
      </c>
      <c r="C6958" t="s">
        <v>446</v>
      </c>
      <c r="D6958">
        <v>2024</v>
      </c>
      <c r="E6958" t="s">
        <v>737</v>
      </c>
      <c r="F6958" s="2">
        <v>5480.08604054848</v>
      </c>
    </row>
    <row r="6959" spans="1:6">
      <c r="A6959" t="s">
        <v>405</v>
      </c>
      <c r="B6959">
        <v>1151</v>
      </c>
      <c r="C6959" t="s">
        <v>448</v>
      </c>
      <c r="D6959">
        <v>2009</v>
      </c>
      <c r="E6959" t="s">
        <v>738</v>
      </c>
      <c r="F6959" s="2">
        <v>0</v>
      </c>
    </row>
    <row r="6960" spans="1:6">
      <c r="A6960" t="s">
        <v>405</v>
      </c>
      <c r="B6960">
        <v>1151</v>
      </c>
      <c r="C6960" t="s">
        <v>448</v>
      </c>
      <c r="D6960">
        <v>2009</v>
      </c>
      <c r="E6960" t="s">
        <v>741</v>
      </c>
      <c r="F6960" s="2">
        <v>0.95291991337500603</v>
      </c>
    </row>
    <row r="6961" spans="1:6">
      <c r="A6961" t="s">
        <v>405</v>
      </c>
      <c r="B6961">
        <v>1151</v>
      </c>
      <c r="C6961" t="s">
        <v>448</v>
      </c>
      <c r="D6961">
        <v>2011</v>
      </c>
      <c r="E6961" t="s">
        <v>743</v>
      </c>
      <c r="F6961" s="2">
        <v>0</v>
      </c>
    </row>
    <row r="6962" spans="1:6">
      <c r="A6962" t="s">
        <v>405</v>
      </c>
      <c r="B6962">
        <v>1151</v>
      </c>
      <c r="C6962" t="s">
        <v>448</v>
      </c>
      <c r="D6962">
        <v>2011</v>
      </c>
      <c r="E6962" t="s">
        <v>745</v>
      </c>
      <c r="F6962" s="2">
        <v>13030.9884819976</v>
      </c>
    </row>
    <row r="6963" spans="1:6">
      <c r="A6963" t="s">
        <v>405</v>
      </c>
      <c r="B6963">
        <v>1151</v>
      </c>
      <c r="C6963" t="s">
        <v>448</v>
      </c>
      <c r="D6963">
        <v>2013</v>
      </c>
      <c r="E6963" t="s">
        <v>736</v>
      </c>
      <c r="F6963" s="2">
        <v>69.446841244732198</v>
      </c>
    </row>
    <row r="6964" spans="1:6">
      <c r="A6964" t="s">
        <v>405</v>
      </c>
      <c r="B6964">
        <v>1151</v>
      </c>
      <c r="C6964" t="s">
        <v>448</v>
      </c>
      <c r="D6964">
        <v>2013</v>
      </c>
      <c r="E6964" t="s">
        <v>737</v>
      </c>
      <c r="F6964" s="2">
        <v>17.5641405580702</v>
      </c>
    </row>
    <row r="6965" spans="1:6">
      <c r="A6965" t="s">
        <v>405</v>
      </c>
      <c r="B6965">
        <v>1151</v>
      </c>
      <c r="C6965" t="s">
        <v>448</v>
      </c>
      <c r="D6965">
        <v>2013</v>
      </c>
      <c r="E6965" t="s">
        <v>744</v>
      </c>
      <c r="F6965" s="2">
        <v>0</v>
      </c>
    </row>
    <row r="6966" spans="1:6">
      <c r="A6966" t="s">
        <v>405</v>
      </c>
      <c r="B6966">
        <v>1151</v>
      </c>
      <c r="C6966" t="s">
        <v>448</v>
      </c>
      <c r="D6966">
        <v>2013</v>
      </c>
      <c r="E6966" t="s">
        <v>739</v>
      </c>
      <c r="F6966" s="2">
        <v>696.79899526011195</v>
      </c>
    </row>
    <row r="6967" spans="1:6">
      <c r="A6967" t="s">
        <v>405</v>
      </c>
      <c r="B6967">
        <v>1151</v>
      </c>
      <c r="C6967" t="s">
        <v>448</v>
      </c>
      <c r="D6967">
        <v>2013</v>
      </c>
      <c r="E6967" t="s">
        <v>740</v>
      </c>
      <c r="F6967" s="2">
        <v>24.379464664914501</v>
      </c>
    </row>
    <row r="6968" spans="1:6">
      <c r="A6968" t="s">
        <v>405</v>
      </c>
      <c r="B6968">
        <v>1151</v>
      </c>
      <c r="C6968" t="s">
        <v>448</v>
      </c>
      <c r="D6968">
        <v>2015</v>
      </c>
      <c r="E6968" t="s">
        <v>742</v>
      </c>
      <c r="F6968" s="2">
        <v>71.938469266281302</v>
      </c>
    </row>
    <row r="6969" spans="1:6">
      <c r="A6969" t="s">
        <v>405</v>
      </c>
      <c r="B6969">
        <v>1151</v>
      </c>
      <c r="C6969" t="s">
        <v>448</v>
      </c>
      <c r="D6969">
        <v>2015</v>
      </c>
      <c r="E6969" t="s">
        <v>738</v>
      </c>
      <c r="F6969" s="2">
        <v>0</v>
      </c>
    </row>
    <row r="6970" spans="1:6">
      <c r="A6970" t="s">
        <v>405</v>
      </c>
      <c r="B6970">
        <v>1151</v>
      </c>
      <c r="C6970" t="s">
        <v>448</v>
      </c>
      <c r="D6970">
        <v>2015</v>
      </c>
      <c r="E6970" t="s">
        <v>741</v>
      </c>
      <c r="F6970" s="2">
        <v>0.90347806508963002</v>
      </c>
    </row>
    <row r="6971" spans="1:6">
      <c r="A6971" t="s">
        <v>405</v>
      </c>
      <c r="B6971">
        <v>1151</v>
      </c>
      <c r="C6971" t="s">
        <v>448</v>
      </c>
      <c r="D6971">
        <v>2016</v>
      </c>
      <c r="E6971" t="s">
        <v>736</v>
      </c>
      <c r="F6971" s="2">
        <v>63.619145108386</v>
      </c>
    </row>
    <row r="6972" spans="1:6">
      <c r="A6972" t="s">
        <v>405</v>
      </c>
      <c r="B6972">
        <v>1151</v>
      </c>
      <c r="C6972" t="s">
        <v>448</v>
      </c>
      <c r="D6972">
        <v>2016</v>
      </c>
      <c r="E6972" t="s">
        <v>737</v>
      </c>
      <c r="F6972" s="2">
        <v>16.172736392146099</v>
      </c>
    </row>
    <row r="6973" spans="1:6">
      <c r="A6973" t="s">
        <v>405</v>
      </c>
      <c r="B6973">
        <v>1151</v>
      </c>
      <c r="C6973" t="s">
        <v>448</v>
      </c>
      <c r="D6973">
        <v>2016</v>
      </c>
      <c r="E6973" t="s">
        <v>744</v>
      </c>
      <c r="F6973" s="2">
        <v>0</v>
      </c>
    </row>
    <row r="6974" spans="1:6">
      <c r="A6974" t="s">
        <v>405</v>
      </c>
      <c r="B6974">
        <v>1151</v>
      </c>
      <c r="C6974" t="s">
        <v>448</v>
      </c>
      <c r="D6974">
        <v>2016</v>
      </c>
      <c r="E6974" t="s">
        <v>739</v>
      </c>
      <c r="F6974" s="2">
        <v>747.79394653919996</v>
      </c>
    </row>
    <row r="6975" spans="1:6">
      <c r="A6975" t="s">
        <v>405</v>
      </c>
      <c r="B6975">
        <v>1151</v>
      </c>
      <c r="C6975" t="s">
        <v>448</v>
      </c>
      <c r="D6975">
        <v>2017</v>
      </c>
      <c r="E6975" t="s">
        <v>743</v>
      </c>
      <c r="F6975" s="2">
        <v>0</v>
      </c>
    </row>
    <row r="6976" spans="1:6">
      <c r="A6976" t="s">
        <v>405</v>
      </c>
      <c r="B6976">
        <v>1151</v>
      </c>
      <c r="C6976" t="s">
        <v>448</v>
      </c>
      <c r="D6976">
        <v>2017</v>
      </c>
      <c r="E6976" t="s">
        <v>740</v>
      </c>
      <c r="F6976" s="2">
        <v>19.3813441762202</v>
      </c>
    </row>
    <row r="6977" spans="1:6">
      <c r="A6977" t="s">
        <v>405</v>
      </c>
      <c r="B6977">
        <v>1151</v>
      </c>
      <c r="C6977" t="s">
        <v>448</v>
      </c>
      <c r="D6977">
        <v>2017</v>
      </c>
      <c r="E6977" t="s">
        <v>745</v>
      </c>
      <c r="F6977" s="2">
        <v>11829.799687536201</v>
      </c>
    </row>
    <row r="6978" spans="1:6">
      <c r="A6978" t="s">
        <v>405</v>
      </c>
      <c r="B6978">
        <v>1151</v>
      </c>
      <c r="C6978" t="s">
        <v>448</v>
      </c>
      <c r="D6978">
        <v>2018</v>
      </c>
      <c r="E6978" t="s">
        <v>742</v>
      </c>
      <c r="F6978" s="2">
        <v>66.426421276144197</v>
      </c>
    </row>
    <row r="6979" spans="1:6">
      <c r="A6979" t="s">
        <v>405</v>
      </c>
      <c r="B6979">
        <v>1151</v>
      </c>
      <c r="C6979" t="s">
        <v>448</v>
      </c>
      <c r="D6979">
        <v>2019</v>
      </c>
      <c r="E6979" t="s">
        <v>736</v>
      </c>
      <c r="F6979" s="2">
        <v>42.637651613278102</v>
      </c>
    </row>
    <row r="6980" spans="1:6">
      <c r="A6980" t="s">
        <v>405</v>
      </c>
      <c r="B6980">
        <v>1151</v>
      </c>
      <c r="C6980" t="s">
        <v>448</v>
      </c>
      <c r="D6980">
        <v>2019</v>
      </c>
      <c r="E6980" t="s">
        <v>737</v>
      </c>
      <c r="F6980" s="2">
        <v>17.5557878422843</v>
      </c>
    </row>
    <row r="6981" spans="1:6">
      <c r="A6981" t="s">
        <v>405</v>
      </c>
      <c r="B6981">
        <v>1151</v>
      </c>
      <c r="C6981" t="s">
        <v>448</v>
      </c>
      <c r="D6981">
        <v>2019</v>
      </c>
      <c r="E6981" t="s">
        <v>738</v>
      </c>
      <c r="F6981" s="2">
        <v>0</v>
      </c>
    </row>
    <row r="6982" spans="1:6">
      <c r="A6982" t="s">
        <v>405</v>
      </c>
      <c r="B6982">
        <v>1151</v>
      </c>
      <c r="C6982" t="s">
        <v>448</v>
      </c>
      <c r="D6982">
        <v>2019</v>
      </c>
      <c r="E6982" t="s">
        <v>739</v>
      </c>
      <c r="F6982" s="2">
        <v>784.51151256845799</v>
      </c>
    </row>
    <row r="6983" spans="1:6">
      <c r="A6983" t="s">
        <v>405</v>
      </c>
      <c r="B6983">
        <v>1151</v>
      </c>
      <c r="C6983" t="s">
        <v>448</v>
      </c>
      <c r="D6983">
        <v>2020</v>
      </c>
      <c r="E6983" t="s">
        <v>740</v>
      </c>
      <c r="F6983" s="2">
        <v>14.4726329727473</v>
      </c>
    </row>
    <row r="6984" spans="1:6">
      <c r="A6984" t="s">
        <v>405</v>
      </c>
      <c r="B6984">
        <v>1151</v>
      </c>
      <c r="C6984" t="s">
        <v>448</v>
      </c>
      <c r="D6984">
        <v>2020</v>
      </c>
      <c r="E6984" t="s">
        <v>745</v>
      </c>
      <c r="F6984" s="2">
        <v>8928.0162842433492</v>
      </c>
    </row>
    <row r="6985" spans="1:6">
      <c r="A6985" t="s">
        <v>405</v>
      </c>
      <c r="B6985">
        <v>1151</v>
      </c>
      <c r="C6985" t="s">
        <v>448</v>
      </c>
      <c r="D6985">
        <v>2021</v>
      </c>
      <c r="E6985" t="s">
        <v>742</v>
      </c>
      <c r="F6985" s="2">
        <v>138.325763981829</v>
      </c>
    </row>
    <row r="6986" spans="1:6">
      <c r="A6986" t="s">
        <v>405</v>
      </c>
      <c r="B6986">
        <v>1151</v>
      </c>
      <c r="C6986" t="s">
        <v>448</v>
      </c>
      <c r="D6986">
        <v>2022</v>
      </c>
      <c r="E6986" t="s">
        <v>736</v>
      </c>
      <c r="F6986" s="2">
        <v>57.493049001279701</v>
      </c>
    </row>
    <row r="6987" spans="1:6">
      <c r="A6987" t="s">
        <v>405</v>
      </c>
      <c r="B6987">
        <v>1151</v>
      </c>
      <c r="C6987" t="s">
        <v>448</v>
      </c>
      <c r="D6987">
        <v>2022</v>
      </c>
      <c r="E6987" t="s">
        <v>738</v>
      </c>
      <c r="F6987" s="2">
        <v>0</v>
      </c>
    </row>
    <row r="6988" spans="1:6">
      <c r="A6988" t="s">
        <v>405</v>
      </c>
      <c r="B6988">
        <v>1151</v>
      </c>
      <c r="C6988" t="s">
        <v>448</v>
      </c>
      <c r="D6988">
        <v>2022</v>
      </c>
      <c r="E6988" t="s">
        <v>741</v>
      </c>
      <c r="F6988" s="2">
        <v>0.72279589460127702</v>
      </c>
    </row>
    <row r="6989" spans="1:6">
      <c r="A6989" t="s">
        <v>405</v>
      </c>
      <c r="B6989">
        <v>1151</v>
      </c>
      <c r="C6989" t="s">
        <v>448</v>
      </c>
      <c r="D6989">
        <v>2023</v>
      </c>
      <c r="E6989" t="s">
        <v>744</v>
      </c>
      <c r="F6989" s="2">
        <v>0</v>
      </c>
    </row>
    <row r="6990" spans="1:6">
      <c r="A6990" t="s">
        <v>405</v>
      </c>
      <c r="B6990">
        <v>1151</v>
      </c>
      <c r="C6990" t="s">
        <v>448</v>
      </c>
      <c r="D6990">
        <v>2023</v>
      </c>
      <c r="E6990" t="s">
        <v>740</v>
      </c>
      <c r="F6990" s="2">
        <v>13.2299606394566</v>
      </c>
    </row>
    <row r="6991" spans="1:6">
      <c r="A6991" t="s">
        <v>405</v>
      </c>
      <c r="B6991">
        <v>1151</v>
      </c>
      <c r="C6991" t="s">
        <v>448</v>
      </c>
      <c r="D6991">
        <v>2024</v>
      </c>
      <c r="E6991" t="s">
        <v>742</v>
      </c>
      <c r="F6991" s="2">
        <v>135.491217317636</v>
      </c>
    </row>
    <row r="6992" spans="1:6">
      <c r="A6992" t="s">
        <v>405</v>
      </c>
      <c r="B6992">
        <v>1151</v>
      </c>
      <c r="C6992" t="s">
        <v>448</v>
      </c>
      <c r="D6992">
        <v>2024</v>
      </c>
      <c r="E6992" t="s">
        <v>743</v>
      </c>
      <c r="F6992" s="2">
        <v>0</v>
      </c>
    </row>
    <row r="6993" spans="1:6">
      <c r="A6993" t="s">
        <v>405</v>
      </c>
      <c r="B6993">
        <v>1160</v>
      </c>
      <c r="C6993" t="s">
        <v>450</v>
      </c>
      <c r="D6993">
        <v>2009</v>
      </c>
      <c r="E6993" t="s">
        <v>738</v>
      </c>
      <c r="F6993" s="2">
        <v>0</v>
      </c>
    </row>
    <row r="6994" spans="1:6">
      <c r="A6994" t="s">
        <v>405</v>
      </c>
      <c r="B6994">
        <v>1160</v>
      </c>
      <c r="C6994" t="s">
        <v>450</v>
      </c>
      <c r="D6994">
        <v>2009</v>
      </c>
      <c r="E6994" t="s">
        <v>739</v>
      </c>
      <c r="F6994" s="2">
        <v>54396.500182391203</v>
      </c>
    </row>
    <row r="6995" spans="1:6">
      <c r="A6995" t="s">
        <v>405</v>
      </c>
      <c r="B6995">
        <v>1160</v>
      </c>
      <c r="C6995" t="s">
        <v>450</v>
      </c>
      <c r="D6995">
        <v>2009</v>
      </c>
      <c r="E6995" t="s">
        <v>741</v>
      </c>
      <c r="F6995" s="2">
        <v>20890.790185485999</v>
      </c>
    </row>
    <row r="6996" spans="1:6">
      <c r="A6996" t="s">
        <v>405</v>
      </c>
      <c r="B6996">
        <v>1160</v>
      </c>
      <c r="C6996" t="s">
        <v>450</v>
      </c>
      <c r="D6996">
        <v>2011</v>
      </c>
      <c r="E6996" t="s">
        <v>743</v>
      </c>
      <c r="F6996" s="2">
        <v>0</v>
      </c>
    </row>
    <row r="6997" spans="1:6">
      <c r="A6997" t="s">
        <v>405</v>
      </c>
      <c r="B6997">
        <v>1160</v>
      </c>
      <c r="C6997" t="s">
        <v>450</v>
      </c>
      <c r="D6997">
        <v>2013</v>
      </c>
      <c r="E6997" t="s">
        <v>736</v>
      </c>
      <c r="F6997" s="2">
        <v>15694.561526456901</v>
      </c>
    </row>
    <row r="6998" spans="1:6">
      <c r="A6998" t="s">
        <v>405</v>
      </c>
      <c r="B6998">
        <v>1160</v>
      </c>
      <c r="C6998" t="s">
        <v>450</v>
      </c>
      <c r="D6998">
        <v>2013</v>
      </c>
      <c r="E6998" t="s">
        <v>737</v>
      </c>
      <c r="F6998" s="2">
        <v>2679.2103826903599</v>
      </c>
    </row>
    <row r="6999" spans="1:6">
      <c r="A6999" t="s">
        <v>405</v>
      </c>
      <c r="B6999">
        <v>1160</v>
      </c>
      <c r="C6999" t="s">
        <v>450</v>
      </c>
      <c r="D6999">
        <v>2013</v>
      </c>
      <c r="E6999" t="s">
        <v>744</v>
      </c>
      <c r="F6999" s="2">
        <v>1354.73393708</v>
      </c>
    </row>
    <row r="7000" spans="1:6">
      <c r="A7000" t="s">
        <v>405</v>
      </c>
      <c r="B7000">
        <v>1160</v>
      </c>
      <c r="C7000" t="s">
        <v>450</v>
      </c>
      <c r="D7000">
        <v>2013</v>
      </c>
      <c r="E7000" t="s">
        <v>740</v>
      </c>
      <c r="F7000" s="2">
        <v>1658.7925010931101</v>
      </c>
    </row>
    <row r="7001" spans="1:6">
      <c r="A7001" t="s">
        <v>405</v>
      </c>
      <c r="B7001">
        <v>1160</v>
      </c>
      <c r="C7001" t="s">
        <v>450</v>
      </c>
      <c r="D7001">
        <v>2013</v>
      </c>
      <c r="E7001" t="s">
        <v>745</v>
      </c>
      <c r="F7001" s="2">
        <v>8460.7808029663793</v>
      </c>
    </row>
    <row r="7002" spans="1:6">
      <c r="A7002" t="s">
        <v>405</v>
      </c>
      <c r="B7002">
        <v>1160</v>
      </c>
      <c r="C7002" t="s">
        <v>450</v>
      </c>
      <c r="D7002">
        <v>2015</v>
      </c>
      <c r="E7002" t="s">
        <v>742</v>
      </c>
      <c r="F7002" s="2">
        <v>6821.7597321147596</v>
      </c>
    </row>
    <row r="7003" spans="1:6">
      <c r="A7003" t="s">
        <v>405</v>
      </c>
      <c r="B7003">
        <v>1160</v>
      </c>
      <c r="C7003" t="s">
        <v>450</v>
      </c>
      <c r="D7003">
        <v>2015</v>
      </c>
      <c r="E7003" t="s">
        <v>741</v>
      </c>
      <c r="F7003" s="2">
        <v>20331.270439459699</v>
      </c>
    </row>
    <row r="7004" spans="1:6">
      <c r="A7004" t="s">
        <v>405</v>
      </c>
      <c r="B7004">
        <v>1160</v>
      </c>
      <c r="C7004" t="s">
        <v>450</v>
      </c>
      <c r="D7004">
        <v>2016</v>
      </c>
      <c r="E7004" t="s">
        <v>736</v>
      </c>
      <c r="F7004" s="2">
        <v>12762.169683628599</v>
      </c>
    </row>
    <row r="7005" spans="1:6">
      <c r="A7005" t="s">
        <v>405</v>
      </c>
      <c r="B7005">
        <v>1160</v>
      </c>
      <c r="C7005" t="s">
        <v>450</v>
      </c>
      <c r="D7005">
        <v>2016</v>
      </c>
      <c r="E7005" t="s">
        <v>737</v>
      </c>
      <c r="F7005" s="2">
        <v>2594.8999609642301</v>
      </c>
    </row>
    <row r="7006" spans="1:6">
      <c r="A7006" t="s">
        <v>405</v>
      </c>
      <c r="B7006">
        <v>1160</v>
      </c>
      <c r="C7006" t="s">
        <v>450</v>
      </c>
      <c r="D7006">
        <v>2016</v>
      </c>
      <c r="E7006" t="s">
        <v>740</v>
      </c>
      <c r="F7006" s="2">
        <v>2484.4131601957602</v>
      </c>
    </row>
    <row r="7007" spans="1:6">
      <c r="A7007" t="s">
        <v>405</v>
      </c>
      <c r="B7007">
        <v>1160</v>
      </c>
      <c r="C7007" t="s">
        <v>450</v>
      </c>
      <c r="D7007">
        <v>2018</v>
      </c>
      <c r="E7007" t="s">
        <v>742</v>
      </c>
      <c r="F7007" s="2">
        <v>4917.3322081071501</v>
      </c>
    </row>
    <row r="7008" spans="1:6">
      <c r="A7008" t="s">
        <v>405</v>
      </c>
      <c r="B7008">
        <v>1160</v>
      </c>
      <c r="C7008" t="s">
        <v>450</v>
      </c>
      <c r="D7008">
        <v>2019</v>
      </c>
      <c r="E7008" t="s">
        <v>736</v>
      </c>
      <c r="F7008" s="2">
        <v>9689.34447767848</v>
      </c>
    </row>
    <row r="7009" spans="1:6">
      <c r="A7009" t="s">
        <v>405</v>
      </c>
      <c r="B7009">
        <v>1160</v>
      </c>
      <c r="C7009" t="s">
        <v>450</v>
      </c>
      <c r="D7009">
        <v>2019</v>
      </c>
      <c r="E7009" t="s">
        <v>737</v>
      </c>
      <c r="F7009" s="2">
        <v>2226.6211783403801</v>
      </c>
    </row>
    <row r="7010" spans="1:6">
      <c r="A7010" t="s">
        <v>405</v>
      </c>
      <c r="B7010">
        <v>1160</v>
      </c>
      <c r="C7010" t="s">
        <v>450</v>
      </c>
      <c r="D7010">
        <v>2019</v>
      </c>
      <c r="E7010" t="s">
        <v>738</v>
      </c>
      <c r="F7010" s="2">
        <v>0</v>
      </c>
    </row>
    <row r="7011" spans="1:6">
      <c r="A7011" t="s">
        <v>405</v>
      </c>
      <c r="B7011">
        <v>1160</v>
      </c>
      <c r="C7011" t="s">
        <v>450</v>
      </c>
      <c r="D7011">
        <v>2019</v>
      </c>
      <c r="E7011" t="s">
        <v>739</v>
      </c>
      <c r="F7011" s="2">
        <v>51746.150923785397</v>
      </c>
    </row>
    <row r="7012" spans="1:6">
      <c r="A7012" t="s">
        <v>405</v>
      </c>
      <c r="B7012">
        <v>1160</v>
      </c>
      <c r="C7012" t="s">
        <v>450</v>
      </c>
      <c r="D7012">
        <v>2019</v>
      </c>
      <c r="E7012" t="s">
        <v>740</v>
      </c>
      <c r="F7012" s="2">
        <v>1104.55148741315</v>
      </c>
    </row>
    <row r="7013" spans="1:6">
      <c r="A7013" t="s">
        <v>405</v>
      </c>
      <c r="B7013">
        <v>1160</v>
      </c>
      <c r="C7013" t="s">
        <v>450</v>
      </c>
      <c r="D7013">
        <v>2019</v>
      </c>
      <c r="E7013" t="s">
        <v>741</v>
      </c>
      <c r="F7013" s="2">
        <v>17687.2879879797</v>
      </c>
    </row>
    <row r="7014" spans="1:6">
      <c r="A7014" t="s">
        <v>405</v>
      </c>
      <c r="B7014">
        <v>1160</v>
      </c>
      <c r="C7014" t="s">
        <v>450</v>
      </c>
      <c r="D7014">
        <v>2020</v>
      </c>
      <c r="E7014" t="s">
        <v>744</v>
      </c>
      <c r="F7014" s="2">
        <v>2157.5828959350001</v>
      </c>
    </row>
    <row r="7015" spans="1:6">
      <c r="A7015" t="s">
        <v>405</v>
      </c>
      <c r="B7015">
        <v>1160</v>
      </c>
      <c r="C7015" t="s">
        <v>450</v>
      </c>
      <c r="D7015">
        <v>2020</v>
      </c>
      <c r="E7015" t="s">
        <v>745</v>
      </c>
      <c r="F7015" s="2">
        <v>7870.6029624317398</v>
      </c>
    </row>
    <row r="7016" spans="1:6">
      <c r="A7016" t="s">
        <v>405</v>
      </c>
      <c r="B7016">
        <v>1160</v>
      </c>
      <c r="C7016" t="s">
        <v>450</v>
      </c>
      <c r="D7016">
        <v>2021</v>
      </c>
      <c r="E7016" t="s">
        <v>742</v>
      </c>
      <c r="F7016" s="2">
        <v>8675.4767838067492</v>
      </c>
    </row>
    <row r="7017" spans="1:6">
      <c r="A7017" t="s">
        <v>405</v>
      </c>
      <c r="B7017">
        <v>1160</v>
      </c>
      <c r="C7017" t="s">
        <v>450</v>
      </c>
      <c r="D7017">
        <v>2021</v>
      </c>
      <c r="E7017" t="s">
        <v>743</v>
      </c>
      <c r="F7017" s="2">
        <v>0</v>
      </c>
    </row>
    <row r="7018" spans="1:6">
      <c r="A7018" t="s">
        <v>405</v>
      </c>
      <c r="B7018">
        <v>1160</v>
      </c>
      <c r="C7018" t="s">
        <v>450</v>
      </c>
      <c r="D7018">
        <v>2022</v>
      </c>
      <c r="E7018" t="s">
        <v>738</v>
      </c>
      <c r="F7018" s="2">
        <v>0</v>
      </c>
    </row>
    <row r="7019" spans="1:6">
      <c r="A7019" t="s">
        <v>405</v>
      </c>
      <c r="B7019">
        <v>1160</v>
      </c>
      <c r="C7019" t="s">
        <v>450</v>
      </c>
      <c r="D7019">
        <v>2022</v>
      </c>
      <c r="E7019" t="s">
        <v>739</v>
      </c>
      <c r="F7019" s="2">
        <v>50665.366452506998</v>
      </c>
    </row>
    <row r="7020" spans="1:6">
      <c r="A7020" t="s">
        <v>405</v>
      </c>
      <c r="B7020">
        <v>1160</v>
      </c>
      <c r="C7020" t="s">
        <v>450</v>
      </c>
      <c r="D7020">
        <v>2022</v>
      </c>
      <c r="E7020" t="s">
        <v>740</v>
      </c>
      <c r="F7020" s="2">
        <v>1167.9210622362</v>
      </c>
    </row>
    <row r="7021" spans="1:6">
      <c r="A7021" t="s">
        <v>405</v>
      </c>
      <c r="B7021">
        <v>1160</v>
      </c>
      <c r="C7021" t="s">
        <v>450</v>
      </c>
      <c r="D7021">
        <v>2022</v>
      </c>
      <c r="E7021" t="s">
        <v>741</v>
      </c>
      <c r="F7021" s="2">
        <v>17699.414671737901</v>
      </c>
    </row>
    <row r="7022" spans="1:6">
      <c r="A7022" t="s">
        <v>405</v>
      </c>
      <c r="B7022">
        <v>1160</v>
      </c>
      <c r="C7022" t="s">
        <v>450</v>
      </c>
      <c r="D7022">
        <v>2023</v>
      </c>
      <c r="E7022" t="s">
        <v>744</v>
      </c>
      <c r="F7022" s="2">
        <v>3070.243522105</v>
      </c>
    </row>
    <row r="7023" spans="1:6">
      <c r="A7023" t="s">
        <v>405</v>
      </c>
      <c r="B7023">
        <v>1160</v>
      </c>
      <c r="C7023" t="s">
        <v>450</v>
      </c>
      <c r="D7023">
        <v>2023</v>
      </c>
      <c r="E7023" t="s">
        <v>745</v>
      </c>
      <c r="F7023" s="2">
        <v>6155.6940440422604</v>
      </c>
    </row>
    <row r="7024" spans="1:6">
      <c r="A7024" t="s">
        <v>405</v>
      </c>
      <c r="B7024">
        <v>1160</v>
      </c>
      <c r="C7024" t="s">
        <v>450</v>
      </c>
      <c r="D7024">
        <v>2024</v>
      </c>
      <c r="E7024" t="s">
        <v>743</v>
      </c>
      <c r="F7024" s="2">
        <v>0</v>
      </c>
    </row>
    <row r="7025" spans="1:6">
      <c r="A7025" t="s">
        <v>452</v>
      </c>
      <c r="B7025">
        <v>4001</v>
      </c>
      <c r="C7025" t="s">
        <v>453</v>
      </c>
      <c r="D7025">
        <v>2009</v>
      </c>
      <c r="E7025" t="s">
        <v>743</v>
      </c>
      <c r="F7025" s="2">
        <v>0</v>
      </c>
    </row>
    <row r="7026" spans="1:6">
      <c r="A7026" t="s">
        <v>452</v>
      </c>
      <c r="B7026">
        <v>4001</v>
      </c>
      <c r="C7026" t="s">
        <v>453</v>
      </c>
      <c r="D7026">
        <v>2009</v>
      </c>
      <c r="E7026" t="s">
        <v>745</v>
      </c>
      <c r="F7026" s="2">
        <v>31350.277646193299</v>
      </c>
    </row>
    <row r="7027" spans="1:6">
      <c r="A7027" t="s">
        <v>452</v>
      </c>
      <c r="B7027">
        <v>4001</v>
      </c>
      <c r="C7027" t="s">
        <v>453</v>
      </c>
      <c r="D7027">
        <v>2011</v>
      </c>
      <c r="E7027" t="s">
        <v>736</v>
      </c>
      <c r="F7027" s="2">
        <v>14183.9467218273</v>
      </c>
    </row>
    <row r="7028" spans="1:6">
      <c r="A7028" t="s">
        <v>452</v>
      </c>
      <c r="B7028">
        <v>4001</v>
      </c>
      <c r="C7028" t="s">
        <v>453</v>
      </c>
      <c r="D7028">
        <v>2011</v>
      </c>
      <c r="E7028" t="s">
        <v>737</v>
      </c>
      <c r="F7028" s="2">
        <v>10556.384841302601</v>
      </c>
    </row>
    <row r="7029" spans="1:6">
      <c r="A7029" t="s">
        <v>452</v>
      </c>
      <c r="B7029">
        <v>4001</v>
      </c>
      <c r="C7029" t="s">
        <v>453</v>
      </c>
      <c r="D7029">
        <v>2011</v>
      </c>
      <c r="E7029" t="s">
        <v>744</v>
      </c>
      <c r="F7029" s="2">
        <v>1839612.10418936</v>
      </c>
    </row>
    <row r="7030" spans="1:6">
      <c r="A7030" t="s">
        <v>452</v>
      </c>
      <c r="B7030">
        <v>4001</v>
      </c>
      <c r="C7030" t="s">
        <v>453</v>
      </c>
      <c r="D7030">
        <v>2013</v>
      </c>
      <c r="E7030" t="s">
        <v>742</v>
      </c>
      <c r="F7030" s="2">
        <v>11112.930442561599</v>
      </c>
    </row>
    <row r="7031" spans="1:6">
      <c r="A7031" t="s">
        <v>452</v>
      </c>
      <c r="B7031">
        <v>4001</v>
      </c>
      <c r="C7031" t="s">
        <v>453</v>
      </c>
      <c r="D7031">
        <v>2013</v>
      </c>
      <c r="E7031" t="s">
        <v>741</v>
      </c>
      <c r="F7031" s="2">
        <v>77262.402448996902</v>
      </c>
    </row>
    <row r="7032" spans="1:6">
      <c r="A7032" t="s">
        <v>452</v>
      </c>
      <c r="B7032">
        <v>4001</v>
      </c>
      <c r="C7032" t="s">
        <v>453</v>
      </c>
      <c r="D7032">
        <v>2015</v>
      </c>
      <c r="E7032" t="s">
        <v>740</v>
      </c>
      <c r="F7032" s="2">
        <v>5513.61479146072</v>
      </c>
    </row>
    <row r="7033" spans="1:6">
      <c r="A7033" t="s">
        <v>452</v>
      </c>
      <c r="B7033">
        <v>4001</v>
      </c>
      <c r="C7033" t="s">
        <v>453</v>
      </c>
      <c r="D7033">
        <v>2015</v>
      </c>
      <c r="E7033" t="s">
        <v>745</v>
      </c>
      <c r="F7033" s="2">
        <v>31350.277646193299</v>
      </c>
    </row>
    <row r="7034" spans="1:6">
      <c r="A7034" t="s">
        <v>452</v>
      </c>
      <c r="B7034">
        <v>4001</v>
      </c>
      <c r="C7034" t="s">
        <v>453</v>
      </c>
      <c r="D7034">
        <v>2016</v>
      </c>
      <c r="E7034" t="s">
        <v>742</v>
      </c>
      <c r="F7034" s="2">
        <v>12360.972079417401</v>
      </c>
    </row>
    <row r="7035" spans="1:6">
      <c r="A7035" t="s">
        <v>452</v>
      </c>
      <c r="B7035">
        <v>4001</v>
      </c>
      <c r="C7035" t="s">
        <v>453</v>
      </c>
      <c r="D7035">
        <v>2017</v>
      </c>
      <c r="E7035" t="s">
        <v>736</v>
      </c>
      <c r="F7035" s="2">
        <v>11691.273996194001</v>
      </c>
    </row>
    <row r="7036" spans="1:6">
      <c r="A7036" t="s">
        <v>452</v>
      </c>
      <c r="B7036">
        <v>4001</v>
      </c>
      <c r="C7036" t="s">
        <v>453</v>
      </c>
      <c r="D7036">
        <v>2017</v>
      </c>
      <c r="E7036" t="s">
        <v>737</v>
      </c>
      <c r="F7036" s="2">
        <v>8645.1136990827508</v>
      </c>
    </row>
    <row r="7037" spans="1:6">
      <c r="A7037" t="s">
        <v>452</v>
      </c>
      <c r="B7037">
        <v>4001</v>
      </c>
      <c r="C7037" t="s">
        <v>453</v>
      </c>
      <c r="D7037">
        <v>2017</v>
      </c>
      <c r="E7037" t="s">
        <v>738</v>
      </c>
      <c r="F7037" s="2">
        <v>15.397198004338399</v>
      </c>
    </row>
    <row r="7038" spans="1:6">
      <c r="A7038" t="s">
        <v>452</v>
      </c>
      <c r="B7038">
        <v>4001</v>
      </c>
      <c r="C7038" t="s">
        <v>453</v>
      </c>
      <c r="D7038">
        <v>2017</v>
      </c>
      <c r="E7038" t="s">
        <v>739</v>
      </c>
      <c r="F7038" s="2">
        <v>3394.00862428255</v>
      </c>
    </row>
    <row r="7039" spans="1:6">
      <c r="A7039" t="s">
        <v>452</v>
      </c>
      <c r="B7039">
        <v>4001</v>
      </c>
      <c r="C7039" t="s">
        <v>453</v>
      </c>
      <c r="D7039">
        <v>2018</v>
      </c>
      <c r="E7039" t="s">
        <v>744</v>
      </c>
      <c r="F7039" s="2">
        <v>2004725.53045795</v>
      </c>
    </row>
    <row r="7040" spans="1:6">
      <c r="A7040" t="s">
        <v>452</v>
      </c>
      <c r="B7040">
        <v>4001</v>
      </c>
      <c r="C7040" t="s">
        <v>453</v>
      </c>
      <c r="D7040">
        <v>2018</v>
      </c>
      <c r="E7040" t="s">
        <v>740</v>
      </c>
      <c r="F7040" s="2">
        <v>3951.6800389090699</v>
      </c>
    </row>
    <row r="7041" spans="1:6">
      <c r="A7041" t="s">
        <v>452</v>
      </c>
      <c r="B7041">
        <v>4001</v>
      </c>
      <c r="C7041" t="s">
        <v>453</v>
      </c>
      <c r="D7041">
        <v>2019</v>
      </c>
      <c r="E7041" t="s">
        <v>742</v>
      </c>
      <c r="F7041" s="2">
        <v>16414.2738928537</v>
      </c>
    </row>
    <row r="7042" spans="1:6">
      <c r="A7042" t="s">
        <v>452</v>
      </c>
      <c r="B7042">
        <v>4001</v>
      </c>
      <c r="C7042" t="s">
        <v>453</v>
      </c>
      <c r="D7042">
        <v>2019</v>
      </c>
      <c r="E7042" t="s">
        <v>743</v>
      </c>
      <c r="F7042" s="2">
        <v>0</v>
      </c>
    </row>
    <row r="7043" spans="1:6">
      <c r="A7043" t="s">
        <v>452</v>
      </c>
      <c r="B7043">
        <v>4001</v>
      </c>
      <c r="C7043" t="s">
        <v>453</v>
      </c>
      <c r="D7043">
        <v>2020</v>
      </c>
      <c r="E7043" t="s">
        <v>738</v>
      </c>
      <c r="F7043" s="2">
        <v>31.838273839479399</v>
      </c>
    </row>
    <row r="7044" spans="1:6">
      <c r="A7044" t="s">
        <v>452</v>
      </c>
      <c r="B7044">
        <v>4001</v>
      </c>
      <c r="C7044" t="s">
        <v>453</v>
      </c>
      <c r="D7044">
        <v>2020</v>
      </c>
      <c r="E7044" t="s">
        <v>739</v>
      </c>
      <c r="F7044" s="2">
        <v>3571.9408654222502</v>
      </c>
    </row>
    <row r="7045" spans="1:6">
      <c r="A7045" t="s">
        <v>452</v>
      </c>
      <c r="B7045">
        <v>4001</v>
      </c>
      <c r="C7045" t="s">
        <v>453</v>
      </c>
      <c r="D7045">
        <v>2020</v>
      </c>
      <c r="E7045" t="s">
        <v>741</v>
      </c>
      <c r="F7045" s="2">
        <v>63704.5825977352</v>
      </c>
    </row>
    <row r="7046" spans="1:6">
      <c r="A7046" t="s">
        <v>452</v>
      </c>
      <c r="B7046">
        <v>4001</v>
      </c>
      <c r="C7046" t="s">
        <v>453</v>
      </c>
      <c r="D7046">
        <v>2021</v>
      </c>
      <c r="E7046" t="s">
        <v>744</v>
      </c>
      <c r="F7046" s="2">
        <v>1799019.8259428199</v>
      </c>
    </row>
    <row r="7047" spans="1:6">
      <c r="A7047" t="s">
        <v>452</v>
      </c>
      <c r="B7047">
        <v>4001</v>
      </c>
      <c r="C7047" t="s">
        <v>453</v>
      </c>
      <c r="D7047">
        <v>2021</v>
      </c>
      <c r="E7047" t="s">
        <v>740</v>
      </c>
      <c r="F7047" s="2">
        <v>2803.5996373380399</v>
      </c>
    </row>
    <row r="7048" spans="1:6">
      <c r="A7048" t="s">
        <v>452</v>
      </c>
      <c r="B7048">
        <v>4001</v>
      </c>
      <c r="C7048" t="s">
        <v>453</v>
      </c>
      <c r="D7048">
        <v>2022</v>
      </c>
      <c r="E7048" t="s">
        <v>743</v>
      </c>
      <c r="F7048" s="2">
        <v>0</v>
      </c>
    </row>
    <row r="7049" spans="1:6">
      <c r="A7049" t="s">
        <v>452</v>
      </c>
      <c r="B7049">
        <v>4001</v>
      </c>
      <c r="C7049" t="s">
        <v>453</v>
      </c>
      <c r="D7049">
        <v>2022</v>
      </c>
      <c r="E7049" t="s">
        <v>745</v>
      </c>
      <c r="F7049" s="2">
        <v>32446.310469619399</v>
      </c>
    </row>
    <row r="7050" spans="1:6">
      <c r="A7050" t="s">
        <v>452</v>
      </c>
      <c r="B7050">
        <v>4001</v>
      </c>
      <c r="C7050" t="s">
        <v>453</v>
      </c>
      <c r="D7050">
        <v>2023</v>
      </c>
      <c r="E7050" t="s">
        <v>738</v>
      </c>
      <c r="F7050" s="2">
        <v>2.0877556616052102</v>
      </c>
    </row>
    <row r="7051" spans="1:6">
      <c r="A7051" t="s">
        <v>452</v>
      </c>
      <c r="B7051">
        <v>4001</v>
      </c>
      <c r="C7051" t="s">
        <v>453</v>
      </c>
      <c r="D7051">
        <v>2023</v>
      </c>
      <c r="E7051" t="s">
        <v>739</v>
      </c>
      <c r="F7051" s="2">
        <v>3359.91994876845</v>
      </c>
    </row>
    <row r="7052" spans="1:6">
      <c r="A7052" t="s">
        <v>452</v>
      </c>
      <c r="B7052">
        <v>4001</v>
      </c>
      <c r="C7052" t="s">
        <v>453</v>
      </c>
      <c r="D7052">
        <v>2023</v>
      </c>
      <c r="E7052" t="s">
        <v>741</v>
      </c>
      <c r="F7052" s="2">
        <v>57540.426806432602</v>
      </c>
    </row>
    <row r="7053" spans="1:6">
      <c r="A7053" t="s">
        <v>452</v>
      </c>
      <c r="B7053">
        <v>4001</v>
      </c>
      <c r="C7053" t="s">
        <v>453</v>
      </c>
      <c r="D7053">
        <v>2024</v>
      </c>
      <c r="E7053" t="s">
        <v>736</v>
      </c>
      <c r="F7053" s="2">
        <v>9128.4363838075406</v>
      </c>
    </row>
    <row r="7054" spans="1:6">
      <c r="A7054" t="s">
        <v>452</v>
      </c>
      <c r="B7054">
        <v>4001</v>
      </c>
      <c r="C7054" t="s">
        <v>453</v>
      </c>
      <c r="D7054">
        <v>2024</v>
      </c>
      <c r="E7054" t="s">
        <v>737</v>
      </c>
      <c r="F7054" s="2">
        <v>6251.03510888455</v>
      </c>
    </row>
    <row r="7055" spans="1:6">
      <c r="A7055" t="s">
        <v>452</v>
      </c>
      <c r="B7055">
        <v>4001</v>
      </c>
      <c r="C7055" t="s">
        <v>453</v>
      </c>
      <c r="D7055">
        <v>2024</v>
      </c>
      <c r="E7055" t="s">
        <v>744</v>
      </c>
      <c r="F7055" s="2">
        <v>2093022.7551907499</v>
      </c>
    </row>
    <row r="7056" spans="1:6">
      <c r="A7056" t="s">
        <v>452</v>
      </c>
      <c r="B7056">
        <v>4001</v>
      </c>
      <c r="C7056" t="s">
        <v>453</v>
      </c>
      <c r="D7056">
        <v>2024</v>
      </c>
      <c r="E7056" t="s">
        <v>740</v>
      </c>
      <c r="F7056" s="2">
        <v>2727.5610180723602</v>
      </c>
    </row>
    <row r="7057" spans="1:6">
      <c r="A7057" t="s">
        <v>452</v>
      </c>
      <c r="B7057">
        <v>4003</v>
      </c>
      <c r="C7057" t="s">
        <v>455</v>
      </c>
      <c r="D7057">
        <v>2009</v>
      </c>
      <c r="E7057" t="s">
        <v>736</v>
      </c>
      <c r="F7057" s="2">
        <v>42660.028412144296</v>
      </c>
    </row>
    <row r="7058" spans="1:6">
      <c r="A7058" t="s">
        <v>452</v>
      </c>
      <c r="B7058">
        <v>4003</v>
      </c>
      <c r="C7058" t="s">
        <v>455</v>
      </c>
      <c r="D7058">
        <v>2009</v>
      </c>
      <c r="E7058" t="s">
        <v>738</v>
      </c>
      <c r="F7058" s="2">
        <v>0</v>
      </c>
    </row>
    <row r="7059" spans="1:6">
      <c r="A7059" t="s">
        <v>452</v>
      </c>
      <c r="B7059">
        <v>4003</v>
      </c>
      <c r="C7059" t="s">
        <v>455</v>
      </c>
      <c r="D7059">
        <v>2009</v>
      </c>
      <c r="E7059" t="s">
        <v>741</v>
      </c>
      <c r="F7059" s="2">
        <v>69273.419954155499</v>
      </c>
    </row>
    <row r="7060" spans="1:6">
      <c r="A7060" t="s">
        <v>452</v>
      </c>
      <c r="B7060">
        <v>4003</v>
      </c>
      <c r="C7060" t="s">
        <v>455</v>
      </c>
      <c r="D7060">
        <v>2011</v>
      </c>
      <c r="E7060" t="s">
        <v>742</v>
      </c>
      <c r="F7060" s="2">
        <v>13701.6594872351</v>
      </c>
    </row>
    <row r="7061" spans="1:6">
      <c r="A7061" t="s">
        <v>452</v>
      </c>
      <c r="B7061">
        <v>4003</v>
      </c>
      <c r="C7061" t="s">
        <v>455</v>
      </c>
      <c r="D7061">
        <v>2011</v>
      </c>
      <c r="E7061" t="s">
        <v>743</v>
      </c>
      <c r="F7061" s="2">
        <v>478.95696711510101</v>
      </c>
    </row>
    <row r="7062" spans="1:6">
      <c r="A7062" t="s">
        <v>452</v>
      </c>
      <c r="B7062">
        <v>4003</v>
      </c>
      <c r="C7062" t="s">
        <v>455</v>
      </c>
      <c r="D7062">
        <v>2013</v>
      </c>
      <c r="E7062" t="s">
        <v>737</v>
      </c>
      <c r="F7062" s="2">
        <v>7557.9069420842998</v>
      </c>
    </row>
    <row r="7063" spans="1:6">
      <c r="A7063" t="s">
        <v>452</v>
      </c>
      <c r="B7063">
        <v>4003</v>
      </c>
      <c r="C7063" t="s">
        <v>455</v>
      </c>
      <c r="D7063">
        <v>2013</v>
      </c>
      <c r="E7063" t="s">
        <v>744</v>
      </c>
      <c r="F7063" s="2">
        <v>0</v>
      </c>
    </row>
    <row r="7064" spans="1:6">
      <c r="A7064" t="s">
        <v>452</v>
      </c>
      <c r="B7064">
        <v>4003</v>
      </c>
      <c r="C7064" t="s">
        <v>455</v>
      </c>
      <c r="D7064">
        <v>2013</v>
      </c>
      <c r="E7064" t="s">
        <v>739</v>
      </c>
      <c r="F7064" s="2">
        <v>15977.0287914941</v>
      </c>
    </row>
    <row r="7065" spans="1:6">
      <c r="A7065" t="s">
        <v>452</v>
      </c>
      <c r="B7065">
        <v>4003</v>
      </c>
      <c r="C7065" t="s">
        <v>455</v>
      </c>
      <c r="D7065">
        <v>2013</v>
      </c>
      <c r="E7065" t="s">
        <v>740</v>
      </c>
      <c r="F7065" s="2">
        <v>14629.6887515009</v>
      </c>
    </row>
    <row r="7066" spans="1:6">
      <c r="A7066" t="s">
        <v>452</v>
      </c>
      <c r="B7066">
        <v>4003</v>
      </c>
      <c r="C7066" t="s">
        <v>455</v>
      </c>
      <c r="D7066">
        <v>2015</v>
      </c>
      <c r="E7066" t="s">
        <v>738</v>
      </c>
      <c r="F7066" s="2">
        <v>0</v>
      </c>
    </row>
    <row r="7067" spans="1:6">
      <c r="A7067" t="s">
        <v>452</v>
      </c>
      <c r="B7067">
        <v>4003</v>
      </c>
      <c r="C7067" t="s">
        <v>455</v>
      </c>
      <c r="D7067">
        <v>2015</v>
      </c>
      <c r="E7067" t="s">
        <v>741</v>
      </c>
      <c r="F7067" s="2">
        <v>66349.140356888005</v>
      </c>
    </row>
    <row r="7068" spans="1:6">
      <c r="A7068" t="s">
        <v>452</v>
      </c>
      <c r="B7068">
        <v>4003</v>
      </c>
      <c r="C7068" t="s">
        <v>455</v>
      </c>
      <c r="D7068">
        <v>2016</v>
      </c>
      <c r="E7068" t="s">
        <v>736</v>
      </c>
      <c r="F7068" s="2">
        <v>33147.5923105646</v>
      </c>
    </row>
    <row r="7069" spans="1:6">
      <c r="A7069" t="s">
        <v>452</v>
      </c>
      <c r="B7069">
        <v>4003</v>
      </c>
      <c r="C7069" t="s">
        <v>455</v>
      </c>
      <c r="D7069">
        <v>2016</v>
      </c>
      <c r="E7069" t="s">
        <v>737</v>
      </c>
      <c r="F7069" s="2">
        <v>7563.1974621276304</v>
      </c>
    </row>
    <row r="7070" spans="1:6">
      <c r="A7070" t="s">
        <v>452</v>
      </c>
      <c r="B7070">
        <v>4003</v>
      </c>
      <c r="C7070" t="s">
        <v>455</v>
      </c>
      <c r="D7070">
        <v>2016</v>
      </c>
      <c r="E7070" t="s">
        <v>744</v>
      </c>
      <c r="F7070" s="2">
        <v>0</v>
      </c>
    </row>
    <row r="7071" spans="1:6">
      <c r="A7071" t="s">
        <v>452</v>
      </c>
      <c r="B7071">
        <v>4003</v>
      </c>
      <c r="C7071" t="s">
        <v>455</v>
      </c>
      <c r="D7071">
        <v>2016</v>
      </c>
      <c r="E7071" t="s">
        <v>739</v>
      </c>
      <c r="F7071" s="2">
        <v>17417.724329537901</v>
      </c>
    </row>
    <row r="7072" spans="1:6">
      <c r="A7072" t="s">
        <v>452</v>
      </c>
      <c r="B7072">
        <v>4003</v>
      </c>
      <c r="C7072" t="s">
        <v>455</v>
      </c>
      <c r="D7072">
        <v>2017</v>
      </c>
      <c r="E7072" t="s">
        <v>743</v>
      </c>
      <c r="F7072" s="2">
        <v>0.32471410293960001</v>
      </c>
    </row>
    <row r="7073" spans="1:6">
      <c r="A7073" t="s">
        <v>452</v>
      </c>
      <c r="B7073">
        <v>4003</v>
      </c>
      <c r="C7073" t="s">
        <v>455</v>
      </c>
      <c r="D7073">
        <v>2017</v>
      </c>
      <c r="E7073" t="s">
        <v>745</v>
      </c>
      <c r="F7073" s="2">
        <v>632.52637219205099</v>
      </c>
    </row>
    <row r="7074" spans="1:6">
      <c r="A7074" t="s">
        <v>452</v>
      </c>
      <c r="B7074">
        <v>4003</v>
      </c>
      <c r="C7074" t="s">
        <v>455</v>
      </c>
      <c r="D7074">
        <v>2018</v>
      </c>
      <c r="E7074" t="s">
        <v>742</v>
      </c>
      <c r="F7074" s="2">
        <v>14767.4178554272</v>
      </c>
    </row>
    <row r="7075" spans="1:6">
      <c r="A7075" t="s">
        <v>452</v>
      </c>
      <c r="B7075">
        <v>4003</v>
      </c>
      <c r="C7075" t="s">
        <v>455</v>
      </c>
      <c r="D7075">
        <v>2018</v>
      </c>
      <c r="E7075" t="s">
        <v>741</v>
      </c>
      <c r="F7075" s="2">
        <v>59298.15369662</v>
      </c>
    </row>
    <row r="7076" spans="1:6">
      <c r="A7076" t="s">
        <v>452</v>
      </c>
      <c r="B7076">
        <v>4003</v>
      </c>
      <c r="C7076" t="s">
        <v>455</v>
      </c>
      <c r="D7076">
        <v>2019</v>
      </c>
      <c r="E7076" t="s">
        <v>736</v>
      </c>
      <c r="F7076" s="2">
        <v>24880.872083761202</v>
      </c>
    </row>
    <row r="7077" spans="1:6">
      <c r="A7077" t="s">
        <v>452</v>
      </c>
      <c r="B7077">
        <v>4003</v>
      </c>
      <c r="C7077" t="s">
        <v>455</v>
      </c>
      <c r="D7077">
        <v>2019</v>
      </c>
      <c r="E7077" t="s">
        <v>737</v>
      </c>
      <c r="F7077" s="2">
        <v>7726.34517418212</v>
      </c>
    </row>
    <row r="7078" spans="1:6">
      <c r="A7078" t="s">
        <v>452</v>
      </c>
      <c r="B7078">
        <v>4003</v>
      </c>
      <c r="C7078" t="s">
        <v>455</v>
      </c>
      <c r="D7078">
        <v>2019</v>
      </c>
      <c r="E7078" t="s">
        <v>739</v>
      </c>
      <c r="F7078" s="2">
        <v>18307.860033950401</v>
      </c>
    </row>
    <row r="7079" spans="1:6">
      <c r="A7079" t="s">
        <v>452</v>
      </c>
      <c r="B7079">
        <v>4003</v>
      </c>
      <c r="C7079" t="s">
        <v>455</v>
      </c>
      <c r="D7079">
        <v>2020</v>
      </c>
      <c r="E7079" t="s">
        <v>743</v>
      </c>
      <c r="F7079" s="2">
        <v>0.88835636078658398</v>
      </c>
    </row>
    <row r="7080" spans="1:6">
      <c r="A7080" t="s">
        <v>452</v>
      </c>
      <c r="B7080">
        <v>4003</v>
      </c>
      <c r="C7080" t="s">
        <v>455</v>
      </c>
      <c r="D7080">
        <v>2020</v>
      </c>
      <c r="E7080" t="s">
        <v>740</v>
      </c>
      <c r="F7080" s="2">
        <v>6696.8269246911104</v>
      </c>
    </row>
    <row r="7081" spans="1:6">
      <c r="A7081" t="s">
        <v>452</v>
      </c>
      <c r="B7081">
        <v>4003</v>
      </c>
      <c r="C7081" t="s">
        <v>455</v>
      </c>
      <c r="D7081">
        <v>2020</v>
      </c>
      <c r="E7081" t="s">
        <v>745</v>
      </c>
      <c r="F7081" s="2">
        <v>1055.38972277012</v>
      </c>
    </row>
    <row r="7082" spans="1:6">
      <c r="A7082" t="s">
        <v>452</v>
      </c>
      <c r="B7082">
        <v>4003</v>
      </c>
      <c r="C7082" t="s">
        <v>455</v>
      </c>
      <c r="D7082">
        <v>2021</v>
      </c>
      <c r="E7082" t="s">
        <v>742</v>
      </c>
      <c r="F7082" s="2">
        <v>17083.533010920401</v>
      </c>
    </row>
    <row r="7083" spans="1:6">
      <c r="A7083" t="s">
        <v>452</v>
      </c>
      <c r="B7083">
        <v>4003</v>
      </c>
      <c r="C7083" t="s">
        <v>455</v>
      </c>
      <c r="D7083">
        <v>2022</v>
      </c>
      <c r="E7083" t="s">
        <v>736</v>
      </c>
      <c r="F7083" s="2">
        <v>23601.8743497084</v>
      </c>
    </row>
    <row r="7084" spans="1:6">
      <c r="A7084" t="s">
        <v>452</v>
      </c>
      <c r="B7084">
        <v>4003</v>
      </c>
      <c r="C7084" t="s">
        <v>455</v>
      </c>
      <c r="D7084">
        <v>2022</v>
      </c>
      <c r="E7084" t="s">
        <v>737</v>
      </c>
      <c r="F7084" s="2">
        <v>7141.25579699428</v>
      </c>
    </row>
    <row r="7085" spans="1:6">
      <c r="A7085" t="s">
        <v>452</v>
      </c>
      <c r="B7085">
        <v>4003</v>
      </c>
      <c r="C7085" t="s">
        <v>455</v>
      </c>
      <c r="D7085">
        <v>2022</v>
      </c>
      <c r="E7085" t="s">
        <v>738</v>
      </c>
      <c r="F7085" s="2">
        <v>759.53657555401696</v>
      </c>
    </row>
    <row r="7086" spans="1:6">
      <c r="A7086" t="s">
        <v>452</v>
      </c>
      <c r="B7086">
        <v>4003</v>
      </c>
      <c r="C7086" t="s">
        <v>455</v>
      </c>
      <c r="D7086">
        <v>2023</v>
      </c>
      <c r="E7086" t="s">
        <v>744</v>
      </c>
      <c r="F7086" s="2">
        <v>66.967561500000002</v>
      </c>
    </row>
    <row r="7087" spans="1:6">
      <c r="A7087" t="s">
        <v>452</v>
      </c>
      <c r="B7087">
        <v>4003</v>
      </c>
      <c r="C7087" t="s">
        <v>455</v>
      </c>
      <c r="D7087">
        <v>2023</v>
      </c>
      <c r="E7087" t="s">
        <v>740</v>
      </c>
      <c r="F7087" s="2">
        <v>5948.8675048990799</v>
      </c>
    </row>
    <row r="7088" spans="1:6">
      <c r="A7088" t="s">
        <v>452</v>
      </c>
      <c r="B7088">
        <v>4003</v>
      </c>
      <c r="C7088" t="s">
        <v>455</v>
      </c>
      <c r="D7088">
        <v>2023</v>
      </c>
      <c r="E7088" t="s">
        <v>745</v>
      </c>
      <c r="F7088" s="2">
        <v>1335.8491625090201</v>
      </c>
    </row>
    <row r="7089" spans="1:6">
      <c r="A7089" t="s">
        <v>452</v>
      </c>
      <c r="B7089">
        <v>4003</v>
      </c>
      <c r="C7089" t="s">
        <v>455</v>
      </c>
      <c r="D7089">
        <v>2024</v>
      </c>
      <c r="E7089" t="s">
        <v>742</v>
      </c>
      <c r="F7089" s="2">
        <v>12169.7091812446</v>
      </c>
    </row>
    <row r="7090" spans="1:6">
      <c r="A7090" t="s">
        <v>452</v>
      </c>
      <c r="B7090">
        <v>4005</v>
      </c>
      <c r="C7090" t="s">
        <v>457</v>
      </c>
      <c r="D7090">
        <v>2009</v>
      </c>
      <c r="E7090" t="s">
        <v>738</v>
      </c>
      <c r="F7090" s="2">
        <v>0</v>
      </c>
    </row>
    <row r="7091" spans="1:6">
      <c r="A7091" t="s">
        <v>452</v>
      </c>
      <c r="B7091">
        <v>4005</v>
      </c>
      <c r="C7091" t="s">
        <v>457</v>
      </c>
      <c r="D7091">
        <v>2009</v>
      </c>
      <c r="E7091" t="s">
        <v>741</v>
      </c>
      <c r="F7091" s="2">
        <v>26287.124472119402</v>
      </c>
    </row>
    <row r="7092" spans="1:6">
      <c r="A7092" t="s">
        <v>452</v>
      </c>
      <c r="B7092">
        <v>4005</v>
      </c>
      <c r="C7092" t="s">
        <v>457</v>
      </c>
      <c r="D7092">
        <v>2011</v>
      </c>
      <c r="E7092" t="s">
        <v>743</v>
      </c>
      <c r="F7092" s="2">
        <v>68.183183326383499</v>
      </c>
    </row>
    <row r="7093" spans="1:6">
      <c r="A7093" t="s">
        <v>452</v>
      </c>
      <c r="B7093">
        <v>4005</v>
      </c>
      <c r="C7093" t="s">
        <v>457</v>
      </c>
      <c r="D7093">
        <v>2011</v>
      </c>
      <c r="E7093" t="s">
        <v>745</v>
      </c>
      <c r="F7093" s="2">
        <v>0</v>
      </c>
    </row>
    <row r="7094" spans="1:6">
      <c r="A7094" t="s">
        <v>452</v>
      </c>
      <c r="B7094">
        <v>4005</v>
      </c>
      <c r="C7094" t="s">
        <v>457</v>
      </c>
      <c r="D7094">
        <v>2013</v>
      </c>
      <c r="E7094" t="s">
        <v>736</v>
      </c>
      <c r="F7094" s="2">
        <v>7497.3218070433604</v>
      </c>
    </row>
    <row r="7095" spans="1:6">
      <c r="A7095" t="s">
        <v>452</v>
      </c>
      <c r="B7095">
        <v>4005</v>
      </c>
      <c r="C7095" t="s">
        <v>457</v>
      </c>
      <c r="D7095">
        <v>2013</v>
      </c>
      <c r="E7095" t="s">
        <v>737</v>
      </c>
      <c r="F7095" s="2">
        <v>2298.2398132549802</v>
      </c>
    </row>
    <row r="7096" spans="1:6">
      <c r="A7096" t="s">
        <v>452</v>
      </c>
      <c r="B7096">
        <v>4005</v>
      </c>
      <c r="C7096" t="s">
        <v>457</v>
      </c>
      <c r="D7096">
        <v>2013</v>
      </c>
      <c r="E7096" t="s">
        <v>744</v>
      </c>
      <c r="F7096" s="2">
        <v>0</v>
      </c>
    </row>
    <row r="7097" spans="1:6">
      <c r="A7097" t="s">
        <v>452</v>
      </c>
      <c r="B7097">
        <v>4005</v>
      </c>
      <c r="C7097" t="s">
        <v>457</v>
      </c>
      <c r="D7097">
        <v>2013</v>
      </c>
      <c r="E7097" t="s">
        <v>739</v>
      </c>
      <c r="F7097" s="2">
        <v>6447.1695187953601</v>
      </c>
    </row>
    <row r="7098" spans="1:6">
      <c r="A7098" t="s">
        <v>452</v>
      </c>
      <c r="B7098">
        <v>4005</v>
      </c>
      <c r="C7098" t="s">
        <v>457</v>
      </c>
      <c r="D7098">
        <v>2015</v>
      </c>
      <c r="E7098" t="s">
        <v>742</v>
      </c>
      <c r="F7098" s="2">
        <v>4006.9765080898601</v>
      </c>
    </row>
    <row r="7099" spans="1:6">
      <c r="A7099" t="s">
        <v>452</v>
      </c>
      <c r="B7099">
        <v>4005</v>
      </c>
      <c r="C7099" t="s">
        <v>457</v>
      </c>
      <c r="D7099">
        <v>2015</v>
      </c>
      <c r="E7099" t="s">
        <v>741</v>
      </c>
      <c r="F7099" s="2">
        <v>26011.188486867701</v>
      </c>
    </row>
    <row r="7100" spans="1:6">
      <c r="A7100" t="s">
        <v>452</v>
      </c>
      <c r="B7100">
        <v>4005</v>
      </c>
      <c r="C7100" t="s">
        <v>457</v>
      </c>
      <c r="D7100">
        <v>2016</v>
      </c>
      <c r="E7100" t="s">
        <v>736</v>
      </c>
      <c r="F7100" s="2">
        <v>5989.95703827742</v>
      </c>
    </row>
    <row r="7101" spans="1:6">
      <c r="A7101" t="s">
        <v>452</v>
      </c>
      <c r="B7101">
        <v>4005</v>
      </c>
      <c r="C7101" t="s">
        <v>457</v>
      </c>
      <c r="D7101">
        <v>2016</v>
      </c>
      <c r="E7101" t="s">
        <v>737</v>
      </c>
      <c r="F7101" s="2">
        <v>2278.2869768722899</v>
      </c>
    </row>
    <row r="7102" spans="1:6">
      <c r="A7102" t="s">
        <v>452</v>
      </c>
      <c r="B7102">
        <v>4005</v>
      </c>
      <c r="C7102" t="s">
        <v>457</v>
      </c>
      <c r="D7102">
        <v>2016</v>
      </c>
      <c r="E7102" t="s">
        <v>739</v>
      </c>
      <c r="F7102" s="2">
        <v>6425.7821951637497</v>
      </c>
    </row>
    <row r="7103" spans="1:6">
      <c r="A7103" t="s">
        <v>452</v>
      </c>
      <c r="B7103">
        <v>4005</v>
      </c>
      <c r="C7103" t="s">
        <v>457</v>
      </c>
      <c r="D7103">
        <v>2017</v>
      </c>
      <c r="E7103" t="s">
        <v>743</v>
      </c>
      <c r="F7103" s="2">
        <v>51.705430566398</v>
      </c>
    </row>
    <row r="7104" spans="1:6">
      <c r="A7104" t="s">
        <v>452</v>
      </c>
      <c r="B7104">
        <v>4005</v>
      </c>
      <c r="C7104" t="s">
        <v>457</v>
      </c>
      <c r="D7104">
        <v>2017</v>
      </c>
      <c r="E7104" t="s">
        <v>740</v>
      </c>
      <c r="F7104" s="2">
        <v>1672.29737571187</v>
      </c>
    </row>
    <row r="7105" spans="1:6">
      <c r="A7105" t="s">
        <v>452</v>
      </c>
      <c r="B7105">
        <v>4005</v>
      </c>
      <c r="C7105" t="s">
        <v>457</v>
      </c>
      <c r="D7105">
        <v>2017</v>
      </c>
      <c r="E7105" t="s">
        <v>745</v>
      </c>
      <c r="F7105" s="2">
        <v>0</v>
      </c>
    </row>
    <row r="7106" spans="1:6">
      <c r="A7106" t="s">
        <v>452</v>
      </c>
      <c r="B7106">
        <v>4005</v>
      </c>
      <c r="C7106" t="s">
        <v>457</v>
      </c>
      <c r="D7106">
        <v>2018</v>
      </c>
      <c r="E7106" t="s">
        <v>742</v>
      </c>
      <c r="F7106" s="2">
        <v>5259.2523021072402</v>
      </c>
    </row>
    <row r="7107" spans="1:6">
      <c r="A7107" t="s">
        <v>452</v>
      </c>
      <c r="B7107">
        <v>4005</v>
      </c>
      <c r="C7107" t="s">
        <v>457</v>
      </c>
      <c r="D7107">
        <v>2019</v>
      </c>
      <c r="E7107" t="s">
        <v>736</v>
      </c>
      <c r="F7107" s="2">
        <v>5419.6459672822402</v>
      </c>
    </row>
    <row r="7108" spans="1:6">
      <c r="A7108" t="s">
        <v>452</v>
      </c>
      <c r="B7108">
        <v>4005</v>
      </c>
      <c r="C7108" t="s">
        <v>457</v>
      </c>
      <c r="D7108">
        <v>2019</v>
      </c>
      <c r="E7108" t="s">
        <v>737</v>
      </c>
      <c r="F7108" s="2">
        <v>2222.36652903913</v>
      </c>
    </row>
    <row r="7109" spans="1:6">
      <c r="A7109" t="s">
        <v>452</v>
      </c>
      <c r="B7109">
        <v>4005</v>
      </c>
      <c r="C7109" t="s">
        <v>457</v>
      </c>
      <c r="D7109">
        <v>2019</v>
      </c>
      <c r="E7109" t="s">
        <v>738</v>
      </c>
      <c r="F7109" s="2">
        <v>85.637594621848805</v>
      </c>
    </row>
    <row r="7110" spans="1:6">
      <c r="A7110" t="s">
        <v>452</v>
      </c>
      <c r="B7110">
        <v>4005</v>
      </c>
      <c r="C7110" t="s">
        <v>457</v>
      </c>
      <c r="D7110">
        <v>2020</v>
      </c>
      <c r="E7110" t="s">
        <v>744</v>
      </c>
      <c r="F7110" s="2">
        <v>312.515287</v>
      </c>
    </row>
    <row r="7111" spans="1:6">
      <c r="A7111" t="s">
        <v>452</v>
      </c>
      <c r="B7111">
        <v>4005</v>
      </c>
      <c r="C7111" t="s">
        <v>457</v>
      </c>
      <c r="D7111">
        <v>2020</v>
      </c>
      <c r="E7111" t="s">
        <v>740</v>
      </c>
      <c r="F7111" s="2">
        <v>1040.14302940369</v>
      </c>
    </row>
    <row r="7112" spans="1:6">
      <c r="A7112" t="s">
        <v>452</v>
      </c>
      <c r="B7112">
        <v>4005</v>
      </c>
      <c r="C7112" t="s">
        <v>457</v>
      </c>
      <c r="D7112">
        <v>2020</v>
      </c>
      <c r="E7112" t="s">
        <v>745</v>
      </c>
      <c r="F7112" s="2">
        <v>0.80307205986822106</v>
      </c>
    </row>
    <row r="7113" spans="1:6">
      <c r="A7113" t="s">
        <v>452</v>
      </c>
      <c r="B7113">
        <v>4005</v>
      </c>
      <c r="C7113" t="s">
        <v>457</v>
      </c>
      <c r="D7113">
        <v>2021</v>
      </c>
      <c r="E7113" t="s">
        <v>742</v>
      </c>
      <c r="F7113" s="2">
        <v>5168.1737416430396</v>
      </c>
    </row>
    <row r="7114" spans="1:6">
      <c r="A7114" t="s">
        <v>452</v>
      </c>
      <c r="B7114">
        <v>4005</v>
      </c>
      <c r="C7114" t="s">
        <v>457</v>
      </c>
      <c r="D7114">
        <v>2022</v>
      </c>
      <c r="E7114" t="s">
        <v>738</v>
      </c>
      <c r="F7114" s="2">
        <v>110.490058</v>
      </c>
    </row>
    <row r="7115" spans="1:6">
      <c r="A7115" t="s">
        <v>452</v>
      </c>
      <c r="B7115">
        <v>4005</v>
      </c>
      <c r="C7115" t="s">
        <v>457</v>
      </c>
      <c r="D7115">
        <v>2022</v>
      </c>
      <c r="E7115" t="s">
        <v>741</v>
      </c>
      <c r="F7115" s="2">
        <v>22855.218605992701</v>
      </c>
    </row>
    <row r="7116" spans="1:6">
      <c r="A7116" t="s">
        <v>452</v>
      </c>
      <c r="B7116">
        <v>4005</v>
      </c>
      <c r="C7116" t="s">
        <v>457</v>
      </c>
      <c r="D7116">
        <v>2023</v>
      </c>
      <c r="E7116" t="s">
        <v>744</v>
      </c>
      <c r="F7116" s="2">
        <v>213.33951734999999</v>
      </c>
    </row>
    <row r="7117" spans="1:6">
      <c r="A7117" t="s">
        <v>452</v>
      </c>
      <c r="B7117">
        <v>4005</v>
      </c>
      <c r="C7117" t="s">
        <v>457</v>
      </c>
      <c r="D7117">
        <v>2023</v>
      </c>
      <c r="E7117" t="s">
        <v>739</v>
      </c>
      <c r="F7117" s="2">
        <v>7080.95976041228</v>
      </c>
    </row>
    <row r="7118" spans="1:6">
      <c r="A7118" t="s">
        <v>452</v>
      </c>
      <c r="B7118">
        <v>4005</v>
      </c>
      <c r="C7118" t="s">
        <v>457</v>
      </c>
      <c r="D7118">
        <v>2023</v>
      </c>
      <c r="E7118" t="s">
        <v>740</v>
      </c>
      <c r="F7118" s="2">
        <v>1230.6021899234199</v>
      </c>
    </row>
    <row r="7119" spans="1:6">
      <c r="A7119" t="s">
        <v>452</v>
      </c>
      <c r="B7119">
        <v>4005</v>
      </c>
      <c r="C7119" t="s">
        <v>457</v>
      </c>
      <c r="D7119">
        <v>2024</v>
      </c>
      <c r="E7119" t="s">
        <v>743</v>
      </c>
      <c r="F7119" s="2">
        <v>3.49591292848317</v>
      </c>
    </row>
    <row r="7120" spans="1:6">
      <c r="A7120" t="s">
        <v>452</v>
      </c>
      <c r="B7120">
        <v>4010</v>
      </c>
      <c r="C7120" t="s">
        <v>459</v>
      </c>
      <c r="D7120">
        <v>2009</v>
      </c>
      <c r="E7120" t="s">
        <v>738</v>
      </c>
      <c r="F7120" s="2">
        <v>0</v>
      </c>
    </row>
    <row r="7121" spans="1:6">
      <c r="A7121" t="s">
        <v>452</v>
      </c>
      <c r="B7121">
        <v>4010</v>
      </c>
      <c r="C7121" t="s">
        <v>459</v>
      </c>
      <c r="D7121">
        <v>2009</v>
      </c>
      <c r="E7121" t="s">
        <v>739</v>
      </c>
      <c r="F7121" s="2">
        <v>4028.1049876689399</v>
      </c>
    </row>
    <row r="7122" spans="1:6">
      <c r="A7122" t="s">
        <v>452</v>
      </c>
      <c r="B7122">
        <v>4010</v>
      </c>
      <c r="C7122" t="s">
        <v>459</v>
      </c>
      <c r="D7122">
        <v>2009</v>
      </c>
      <c r="E7122" t="s">
        <v>741</v>
      </c>
      <c r="F7122" s="2">
        <v>4996.73258538967</v>
      </c>
    </row>
    <row r="7123" spans="1:6">
      <c r="A7123" t="s">
        <v>452</v>
      </c>
      <c r="B7123">
        <v>4010</v>
      </c>
      <c r="C7123" t="s">
        <v>459</v>
      </c>
      <c r="D7123">
        <v>2011</v>
      </c>
      <c r="E7123" t="s">
        <v>743</v>
      </c>
      <c r="F7123" s="2">
        <v>0</v>
      </c>
    </row>
    <row r="7124" spans="1:6">
      <c r="A7124" t="s">
        <v>452</v>
      </c>
      <c r="B7124">
        <v>4010</v>
      </c>
      <c r="C7124" t="s">
        <v>459</v>
      </c>
      <c r="D7124">
        <v>2013</v>
      </c>
      <c r="E7124" t="s">
        <v>736</v>
      </c>
      <c r="F7124" s="2">
        <v>189.61979224541901</v>
      </c>
    </row>
    <row r="7125" spans="1:6">
      <c r="A7125" t="s">
        <v>452</v>
      </c>
      <c r="B7125">
        <v>4010</v>
      </c>
      <c r="C7125" t="s">
        <v>459</v>
      </c>
      <c r="D7125">
        <v>2013</v>
      </c>
      <c r="E7125" t="s">
        <v>737</v>
      </c>
      <c r="F7125" s="2">
        <v>442.64738061640003</v>
      </c>
    </row>
    <row r="7126" spans="1:6">
      <c r="A7126" t="s">
        <v>452</v>
      </c>
      <c r="B7126">
        <v>4010</v>
      </c>
      <c r="C7126" t="s">
        <v>459</v>
      </c>
      <c r="D7126">
        <v>2013</v>
      </c>
      <c r="E7126" t="s">
        <v>744</v>
      </c>
      <c r="F7126" s="2">
        <v>0</v>
      </c>
    </row>
    <row r="7127" spans="1:6">
      <c r="A7127" t="s">
        <v>452</v>
      </c>
      <c r="B7127">
        <v>4010</v>
      </c>
      <c r="C7127" t="s">
        <v>459</v>
      </c>
      <c r="D7127">
        <v>2013</v>
      </c>
      <c r="E7127" t="s">
        <v>740</v>
      </c>
      <c r="F7127" s="2">
        <v>328.97607276925697</v>
      </c>
    </row>
    <row r="7128" spans="1:6">
      <c r="A7128" t="s">
        <v>452</v>
      </c>
      <c r="B7128">
        <v>4010</v>
      </c>
      <c r="C7128" t="s">
        <v>459</v>
      </c>
      <c r="D7128">
        <v>2013</v>
      </c>
      <c r="E7128" t="s">
        <v>745</v>
      </c>
      <c r="F7128" s="2">
        <v>0</v>
      </c>
    </row>
    <row r="7129" spans="1:6">
      <c r="A7129" t="s">
        <v>452</v>
      </c>
      <c r="B7129">
        <v>4010</v>
      </c>
      <c r="C7129" t="s">
        <v>459</v>
      </c>
      <c r="D7129">
        <v>2015</v>
      </c>
      <c r="E7129" t="s">
        <v>742</v>
      </c>
      <c r="F7129" s="2">
        <v>622.29567559361999</v>
      </c>
    </row>
    <row r="7130" spans="1:6">
      <c r="A7130" t="s">
        <v>452</v>
      </c>
      <c r="B7130">
        <v>4010</v>
      </c>
      <c r="C7130" t="s">
        <v>459</v>
      </c>
      <c r="D7130">
        <v>2015</v>
      </c>
      <c r="E7130" t="s">
        <v>739</v>
      </c>
      <c r="F7130" s="2">
        <v>4062.11440279916</v>
      </c>
    </row>
    <row r="7131" spans="1:6">
      <c r="A7131" t="s">
        <v>452</v>
      </c>
      <c r="B7131">
        <v>4010</v>
      </c>
      <c r="C7131" t="s">
        <v>459</v>
      </c>
      <c r="D7131">
        <v>2015</v>
      </c>
      <c r="E7131" t="s">
        <v>741</v>
      </c>
      <c r="F7131" s="2">
        <v>5039.0770142472102</v>
      </c>
    </row>
    <row r="7132" spans="1:6">
      <c r="A7132" t="s">
        <v>452</v>
      </c>
      <c r="B7132">
        <v>4010</v>
      </c>
      <c r="C7132" t="s">
        <v>459</v>
      </c>
      <c r="D7132">
        <v>2016</v>
      </c>
      <c r="E7132" t="s">
        <v>736</v>
      </c>
      <c r="F7132" s="2">
        <v>185.50106656908801</v>
      </c>
    </row>
    <row r="7133" spans="1:6">
      <c r="A7133" t="s">
        <v>452</v>
      </c>
      <c r="B7133">
        <v>4010</v>
      </c>
      <c r="C7133" t="s">
        <v>459</v>
      </c>
      <c r="D7133">
        <v>2016</v>
      </c>
      <c r="E7133" t="s">
        <v>737</v>
      </c>
      <c r="F7133" s="2">
        <v>417.11049453799302</v>
      </c>
    </row>
    <row r="7134" spans="1:6">
      <c r="A7134" t="s">
        <v>452</v>
      </c>
      <c r="B7134">
        <v>4010</v>
      </c>
      <c r="C7134" t="s">
        <v>459</v>
      </c>
      <c r="D7134">
        <v>2016</v>
      </c>
      <c r="E7134" t="s">
        <v>740</v>
      </c>
      <c r="F7134" s="2">
        <v>251.02669460621101</v>
      </c>
    </row>
    <row r="7135" spans="1:6">
      <c r="A7135" t="s">
        <v>452</v>
      </c>
      <c r="B7135">
        <v>4010</v>
      </c>
      <c r="C7135" t="s">
        <v>459</v>
      </c>
      <c r="D7135">
        <v>2016</v>
      </c>
      <c r="E7135" t="s">
        <v>745</v>
      </c>
      <c r="F7135" s="2">
        <v>0</v>
      </c>
    </row>
    <row r="7136" spans="1:6">
      <c r="A7136" t="s">
        <v>452</v>
      </c>
      <c r="B7136">
        <v>4010</v>
      </c>
      <c r="C7136" t="s">
        <v>459</v>
      </c>
      <c r="D7136">
        <v>2017</v>
      </c>
      <c r="E7136" t="s">
        <v>743</v>
      </c>
      <c r="F7136" s="2">
        <v>0</v>
      </c>
    </row>
    <row r="7137" spans="1:6">
      <c r="A7137" t="s">
        <v>452</v>
      </c>
      <c r="B7137">
        <v>4010</v>
      </c>
      <c r="C7137" t="s">
        <v>459</v>
      </c>
      <c r="D7137">
        <v>2018</v>
      </c>
      <c r="E7137" t="s">
        <v>742</v>
      </c>
      <c r="F7137" s="2">
        <v>713.07076386916503</v>
      </c>
    </row>
    <row r="7138" spans="1:6">
      <c r="A7138" t="s">
        <v>452</v>
      </c>
      <c r="B7138">
        <v>4010</v>
      </c>
      <c r="C7138" t="s">
        <v>459</v>
      </c>
      <c r="D7138">
        <v>2019</v>
      </c>
      <c r="E7138" t="s">
        <v>736</v>
      </c>
      <c r="F7138" s="2">
        <v>179.436751052663</v>
      </c>
    </row>
    <row r="7139" spans="1:6">
      <c r="A7139" t="s">
        <v>452</v>
      </c>
      <c r="B7139">
        <v>4010</v>
      </c>
      <c r="C7139" t="s">
        <v>459</v>
      </c>
      <c r="D7139">
        <v>2019</v>
      </c>
      <c r="E7139" t="s">
        <v>737</v>
      </c>
      <c r="F7139" s="2">
        <v>406.35518890062599</v>
      </c>
    </row>
    <row r="7140" spans="1:6">
      <c r="A7140" t="s">
        <v>452</v>
      </c>
      <c r="B7140">
        <v>4010</v>
      </c>
      <c r="C7140" t="s">
        <v>459</v>
      </c>
      <c r="D7140">
        <v>2019</v>
      </c>
      <c r="E7140" t="s">
        <v>738</v>
      </c>
      <c r="F7140" s="2">
        <v>0</v>
      </c>
    </row>
    <row r="7141" spans="1:6">
      <c r="A7141" t="s">
        <v>452</v>
      </c>
      <c r="B7141">
        <v>4010</v>
      </c>
      <c r="C7141" t="s">
        <v>459</v>
      </c>
      <c r="D7141">
        <v>2019</v>
      </c>
      <c r="E7141" t="s">
        <v>739</v>
      </c>
      <c r="F7141" s="2">
        <v>3534.0049896997598</v>
      </c>
    </row>
    <row r="7142" spans="1:6">
      <c r="A7142" t="s">
        <v>452</v>
      </c>
      <c r="B7142">
        <v>4010</v>
      </c>
      <c r="C7142" t="s">
        <v>459</v>
      </c>
      <c r="D7142">
        <v>2019</v>
      </c>
      <c r="E7142" t="s">
        <v>740</v>
      </c>
      <c r="F7142" s="2">
        <v>144.82165338120799</v>
      </c>
    </row>
    <row r="7143" spans="1:6">
      <c r="A7143" t="s">
        <v>452</v>
      </c>
      <c r="B7143">
        <v>4010</v>
      </c>
      <c r="C7143" t="s">
        <v>459</v>
      </c>
      <c r="D7143">
        <v>2020</v>
      </c>
      <c r="E7143" t="s">
        <v>744</v>
      </c>
      <c r="F7143" s="2">
        <v>0</v>
      </c>
    </row>
    <row r="7144" spans="1:6">
      <c r="A7144" t="s">
        <v>452</v>
      </c>
      <c r="B7144">
        <v>4010</v>
      </c>
      <c r="C7144" t="s">
        <v>459</v>
      </c>
      <c r="D7144">
        <v>2021</v>
      </c>
      <c r="E7144" t="s">
        <v>742</v>
      </c>
      <c r="F7144" s="2">
        <v>1011.35677952871</v>
      </c>
    </row>
    <row r="7145" spans="1:6">
      <c r="A7145" t="s">
        <v>452</v>
      </c>
      <c r="B7145">
        <v>4010</v>
      </c>
      <c r="C7145" t="s">
        <v>459</v>
      </c>
      <c r="D7145">
        <v>2022</v>
      </c>
      <c r="E7145" t="s">
        <v>738</v>
      </c>
      <c r="F7145" s="2">
        <v>0</v>
      </c>
    </row>
    <row r="7146" spans="1:6">
      <c r="A7146" t="s">
        <v>452</v>
      </c>
      <c r="B7146">
        <v>4010</v>
      </c>
      <c r="C7146" t="s">
        <v>459</v>
      </c>
      <c r="D7146">
        <v>2022</v>
      </c>
      <c r="E7146" t="s">
        <v>739</v>
      </c>
      <c r="F7146" s="2">
        <v>3457.0041415133701</v>
      </c>
    </row>
    <row r="7147" spans="1:6">
      <c r="A7147" t="s">
        <v>452</v>
      </c>
      <c r="B7147">
        <v>4010</v>
      </c>
      <c r="C7147" t="s">
        <v>459</v>
      </c>
      <c r="D7147">
        <v>2022</v>
      </c>
      <c r="E7147" t="s">
        <v>740</v>
      </c>
      <c r="F7147" s="2">
        <v>165.16761680378499</v>
      </c>
    </row>
    <row r="7148" spans="1:6">
      <c r="A7148" t="s">
        <v>452</v>
      </c>
      <c r="B7148">
        <v>4010</v>
      </c>
      <c r="C7148" t="s">
        <v>459</v>
      </c>
      <c r="D7148">
        <v>2022</v>
      </c>
      <c r="E7148" t="s">
        <v>741</v>
      </c>
      <c r="F7148" s="2">
        <v>4455.43161005812</v>
      </c>
    </row>
    <row r="7149" spans="1:6">
      <c r="A7149" t="s">
        <v>452</v>
      </c>
      <c r="B7149">
        <v>4010</v>
      </c>
      <c r="C7149" t="s">
        <v>459</v>
      </c>
      <c r="D7149">
        <v>2023</v>
      </c>
      <c r="E7149" t="s">
        <v>744</v>
      </c>
      <c r="F7149" s="2">
        <v>0</v>
      </c>
    </row>
    <row r="7150" spans="1:6">
      <c r="A7150" t="s">
        <v>452</v>
      </c>
      <c r="B7150">
        <v>4010</v>
      </c>
      <c r="C7150" t="s">
        <v>459</v>
      </c>
      <c r="D7150">
        <v>2023</v>
      </c>
      <c r="E7150" t="s">
        <v>745</v>
      </c>
      <c r="F7150" s="2">
        <v>0</v>
      </c>
    </row>
    <row r="7151" spans="1:6">
      <c r="A7151" t="s">
        <v>452</v>
      </c>
      <c r="B7151">
        <v>4010</v>
      </c>
      <c r="C7151" t="s">
        <v>459</v>
      </c>
      <c r="D7151">
        <v>2024</v>
      </c>
      <c r="E7151" t="s">
        <v>743</v>
      </c>
      <c r="F7151" s="2">
        <v>0</v>
      </c>
    </row>
    <row r="7152" spans="1:6">
      <c r="A7152" t="s">
        <v>452</v>
      </c>
      <c r="B7152">
        <v>4012</v>
      </c>
      <c r="C7152" t="s">
        <v>461</v>
      </c>
      <c r="D7152">
        <v>2009</v>
      </c>
      <c r="E7152" t="s">
        <v>743</v>
      </c>
      <c r="F7152" s="2">
        <v>0</v>
      </c>
    </row>
    <row r="7153" spans="1:6">
      <c r="A7153" t="s">
        <v>452</v>
      </c>
      <c r="B7153">
        <v>4012</v>
      </c>
      <c r="C7153" t="s">
        <v>461</v>
      </c>
      <c r="D7153">
        <v>2011</v>
      </c>
      <c r="E7153" t="s">
        <v>736</v>
      </c>
      <c r="F7153" s="2">
        <v>641.85213257591897</v>
      </c>
    </row>
    <row r="7154" spans="1:6">
      <c r="A7154" t="s">
        <v>452</v>
      </c>
      <c r="B7154">
        <v>4012</v>
      </c>
      <c r="C7154" t="s">
        <v>461</v>
      </c>
      <c r="D7154">
        <v>2011</v>
      </c>
      <c r="E7154" t="s">
        <v>737</v>
      </c>
      <c r="F7154" s="2">
        <v>4592.9342032732902</v>
      </c>
    </row>
    <row r="7155" spans="1:6">
      <c r="A7155" t="s">
        <v>452</v>
      </c>
      <c r="B7155">
        <v>4012</v>
      </c>
      <c r="C7155" t="s">
        <v>461</v>
      </c>
      <c r="D7155">
        <v>2011</v>
      </c>
      <c r="E7155" t="s">
        <v>744</v>
      </c>
      <c r="F7155" s="2">
        <v>610453.78456642502</v>
      </c>
    </row>
    <row r="7156" spans="1:6">
      <c r="A7156" t="s">
        <v>452</v>
      </c>
      <c r="B7156">
        <v>4012</v>
      </c>
      <c r="C7156" t="s">
        <v>461</v>
      </c>
      <c r="D7156">
        <v>2011</v>
      </c>
      <c r="E7156" t="s">
        <v>740</v>
      </c>
      <c r="F7156" s="2">
        <v>3019.4690253231101</v>
      </c>
    </row>
    <row r="7157" spans="1:6">
      <c r="A7157" t="s">
        <v>452</v>
      </c>
      <c r="B7157">
        <v>4012</v>
      </c>
      <c r="C7157" t="s">
        <v>461</v>
      </c>
      <c r="D7157">
        <v>2011</v>
      </c>
      <c r="E7157" t="s">
        <v>745</v>
      </c>
      <c r="F7157" s="2">
        <v>14029.4863401764</v>
      </c>
    </row>
    <row r="7158" spans="1:6">
      <c r="A7158" t="s">
        <v>452</v>
      </c>
      <c r="B7158">
        <v>4012</v>
      </c>
      <c r="C7158" t="s">
        <v>461</v>
      </c>
      <c r="D7158">
        <v>2013</v>
      </c>
      <c r="E7158" t="s">
        <v>742</v>
      </c>
      <c r="F7158" s="2">
        <v>2873.26488166332</v>
      </c>
    </row>
    <row r="7159" spans="1:6">
      <c r="A7159" t="s">
        <v>452</v>
      </c>
      <c r="B7159">
        <v>4012</v>
      </c>
      <c r="C7159" t="s">
        <v>461</v>
      </c>
      <c r="D7159">
        <v>2013</v>
      </c>
      <c r="E7159" t="s">
        <v>738</v>
      </c>
      <c r="F7159" s="2">
        <v>0</v>
      </c>
    </row>
    <row r="7160" spans="1:6">
      <c r="A7160" t="s">
        <v>452</v>
      </c>
      <c r="B7160">
        <v>4012</v>
      </c>
      <c r="C7160" t="s">
        <v>461</v>
      </c>
      <c r="D7160">
        <v>2013</v>
      </c>
      <c r="E7160" t="s">
        <v>739</v>
      </c>
      <c r="F7160" s="2">
        <v>3487.5837279298698</v>
      </c>
    </row>
    <row r="7161" spans="1:6">
      <c r="A7161" t="s">
        <v>452</v>
      </c>
      <c r="B7161">
        <v>4012</v>
      </c>
      <c r="C7161" t="s">
        <v>461</v>
      </c>
      <c r="D7161">
        <v>2013</v>
      </c>
      <c r="E7161" t="s">
        <v>741</v>
      </c>
      <c r="F7161" s="2">
        <v>37089.851986166199</v>
      </c>
    </row>
    <row r="7162" spans="1:6">
      <c r="A7162" t="s">
        <v>452</v>
      </c>
      <c r="B7162">
        <v>4012</v>
      </c>
      <c r="C7162" t="s">
        <v>461</v>
      </c>
      <c r="D7162">
        <v>2015</v>
      </c>
      <c r="E7162" t="s">
        <v>743</v>
      </c>
      <c r="F7162" s="2">
        <v>0</v>
      </c>
    </row>
    <row r="7163" spans="1:6">
      <c r="A7163" t="s">
        <v>452</v>
      </c>
      <c r="B7163">
        <v>4012</v>
      </c>
      <c r="C7163" t="s">
        <v>461</v>
      </c>
      <c r="D7163">
        <v>2016</v>
      </c>
      <c r="E7163" t="s">
        <v>742</v>
      </c>
      <c r="F7163" s="2">
        <v>4122.4917212993696</v>
      </c>
    </row>
    <row r="7164" spans="1:6">
      <c r="A7164" t="s">
        <v>452</v>
      </c>
      <c r="B7164">
        <v>4012</v>
      </c>
      <c r="C7164" t="s">
        <v>461</v>
      </c>
      <c r="D7164">
        <v>2016</v>
      </c>
      <c r="E7164" t="s">
        <v>741</v>
      </c>
      <c r="F7164" s="2">
        <v>35266.864482454897</v>
      </c>
    </row>
    <row r="7165" spans="1:6">
      <c r="A7165" t="s">
        <v>452</v>
      </c>
      <c r="B7165">
        <v>4012</v>
      </c>
      <c r="C7165" t="s">
        <v>461</v>
      </c>
      <c r="D7165">
        <v>2017</v>
      </c>
      <c r="E7165" t="s">
        <v>736</v>
      </c>
      <c r="F7165" s="2">
        <v>695.71124984815003</v>
      </c>
    </row>
    <row r="7166" spans="1:6">
      <c r="A7166" t="s">
        <v>452</v>
      </c>
      <c r="B7166">
        <v>4012</v>
      </c>
      <c r="C7166" t="s">
        <v>461</v>
      </c>
      <c r="D7166">
        <v>2017</v>
      </c>
      <c r="E7166" t="s">
        <v>737</v>
      </c>
      <c r="F7166" s="2">
        <v>4257.5396391372396</v>
      </c>
    </row>
    <row r="7167" spans="1:6">
      <c r="A7167" t="s">
        <v>452</v>
      </c>
      <c r="B7167">
        <v>4012</v>
      </c>
      <c r="C7167" t="s">
        <v>461</v>
      </c>
      <c r="D7167">
        <v>2018</v>
      </c>
      <c r="E7167" t="s">
        <v>740</v>
      </c>
      <c r="F7167" s="2">
        <v>1342.11504035404</v>
      </c>
    </row>
    <row r="7168" spans="1:6">
      <c r="A7168" t="s">
        <v>452</v>
      </c>
      <c r="B7168">
        <v>4012</v>
      </c>
      <c r="C7168" t="s">
        <v>461</v>
      </c>
      <c r="D7168">
        <v>2019</v>
      </c>
      <c r="E7168" t="s">
        <v>742</v>
      </c>
      <c r="F7168" s="2">
        <v>3487.40144523045</v>
      </c>
    </row>
    <row r="7169" spans="1:6">
      <c r="A7169" t="s">
        <v>452</v>
      </c>
      <c r="B7169">
        <v>4012</v>
      </c>
      <c r="C7169" t="s">
        <v>461</v>
      </c>
      <c r="D7169">
        <v>2020</v>
      </c>
      <c r="E7169" t="s">
        <v>736</v>
      </c>
      <c r="F7169" s="2">
        <v>702.650372913056</v>
      </c>
    </row>
    <row r="7170" spans="1:6">
      <c r="A7170" t="s">
        <v>452</v>
      </c>
      <c r="B7170">
        <v>4012</v>
      </c>
      <c r="C7170" t="s">
        <v>461</v>
      </c>
      <c r="D7170">
        <v>2020</v>
      </c>
      <c r="E7170" t="s">
        <v>737</v>
      </c>
      <c r="F7170" s="2">
        <v>3379.36235994557</v>
      </c>
    </row>
    <row r="7171" spans="1:6">
      <c r="A7171" t="s">
        <v>452</v>
      </c>
      <c r="B7171">
        <v>4012</v>
      </c>
      <c r="C7171" t="s">
        <v>461</v>
      </c>
      <c r="D7171">
        <v>2020</v>
      </c>
      <c r="E7171" t="s">
        <v>738</v>
      </c>
      <c r="F7171" s="2">
        <v>0</v>
      </c>
    </row>
    <row r="7172" spans="1:6">
      <c r="A7172" t="s">
        <v>452</v>
      </c>
      <c r="B7172">
        <v>4012</v>
      </c>
      <c r="C7172" t="s">
        <v>461</v>
      </c>
      <c r="D7172">
        <v>2020</v>
      </c>
      <c r="E7172" t="s">
        <v>739</v>
      </c>
      <c r="F7172" s="2">
        <v>4365.0310070039995</v>
      </c>
    </row>
    <row r="7173" spans="1:6">
      <c r="A7173" t="s">
        <v>452</v>
      </c>
      <c r="B7173">
        <v>4012</v>
      </c>
      <c r="C7173" t="s">
        <v>461</v>
      </c>
      <c r="D7173">
        <v>2021</v>
      </c>
      <c r="E7173" t="s">
        <v>744</v>
      </c>
      <c r="F7173" s="2">
        <v>562030.36358369002</v>
      </c>
    </row>
    <row r="7174" spans="1:6">
      <c r="A7174" t="s">
        <v>452</v>
      </c>
      <c r="B7174">
        <v>4012</v>
      </c>
      <c r="C7174" t="s">
        <v>461</v>
      </c>
      <c r="D7174">
        <v>2021</v>
      </c>
      <c r="E7174" t="s">
        <v>740</v>
      </c>
      <c r="F7174" s="2">
        <v>1029.6531907246299</v>
      </c>
    </row>
    <row r="7175" spans="1:6">
      <c r="A7175" t="s">
        <v>452</v>
      </c>
      <c r="B7175">
        <v>4012</v>
      </c>
      <c r="C7175" t="s">
        <v>461</v>
      </c>
      <c r="D7175">
        <v>2021</v>
      </c>
      <c r="E7175" t="s">
        <v>745</v>
      </c>
      <c r="F7175" s="2">
        <v>18937.732975184001</v>
      </c>
    </row>
    <row r="7176" spans="1:6">
      <c r="A7176" t="s">
        <v>452</v>
      </c>
      <c r="B7176">
        <v>4012</v>
      </c>
      <c r="C7176" t="s">
        <v>461</v>
      </c>
      <c r="D7176">
        <v>2022</v>
      </c>
      <c r="E7176" t="s">
        <v>742</v>
      </c>
      <c r="F7176" s="2">
        <v>6898.4189053033697</v>
      </c>
    </row>
    <row r="7177" spans="1:6">
      <c r="A7177" t="s">
        <v>452</v>
      </c>
      <c r="B7177">
        <v>4012</v>
      </c>
      <c r="C7177" t="s">
        <v>461</v>
      </c>
      <c r="D7177">
        <v>2022</v>
      </c>
      <c r="E7177" t="s">
        <v>743</v>
      </c>
      <c r="F7177" s="2">
        <v>0</v>
      </c>
    </row>
    <row r="7178" spans="1:6">
      <c r="A7178" t="s">
        <v>452</v>
      </c>
      <c r="B7178">
        <v>4012</v>
      </c>
      <c r="C7178" t="s">
        <v>461</v>
      </c>
      <c r="D7178">
        <v>2023</v>
      </c>
      <c r="E7178" t="s">
        <v>739</v>
      </c>
      <c r="F7178" s="2">
        <v>3588.1053407089698</v>
      </c>
    </row>
    <row r="7179" spans="1:6">
      <c r="A7179" t="s">
        <v>452</v>
      </c>
      <c r="B7179">
        <v>4012</v>
      </c>
      <c r="C7179" t="s">
        <v>461</v>
      </c>
      <c r="D7179">
        <v>2023</v>
      </c>
      <c r="E7179" t="s">
        <v>741</v>
      </c>
      <c r="F7179" s="2">
        <v>29084.5844509003</v>
      </c>
    </row>
    <row r="7180" spans="1:6">
      <c r="A7180" t="s">
        <v>452</v>
      </c>
      <c r="B7180">
        <v>4012</v>
      </c>
      <c r="C7180" t="s">
        <v>461</v>
      </c>
      <c r="D7180">
        <v>2024</v>
      </c>
      <c r="E7180" t="s">
        <v>744</v>
      </c>
      <c r="F7180" s="2">
        <v>488100.40119343501</v>
      </c>
    </row>
    <row r="7181" spans="1:6">
      <c r="A7181" t="s">
        <v>452</v>
      </c>
      <c r="B7181">
        <v>4012</v>
      </c>
      <c r="C7181" t="s">
        <v>461</v>
      </c>
      <c r="D7181">
        <v>2024</v>
      </c>
      <c r="E7181" t="s">
        <v>740</v>
      </c>
      <c r="F7181" s="2">
        <v>1195.4378115494101</v>
      </c>
    </row>
    <row r="7182" spans="1:6">
      <c r="A7182" t="s">
        <v>452</v>
      </c>
      <c r="B7182">
        <v>4012</v>
      </c>
      <c r="C7182" t="s">
        <v>461</v>
      </c>
      <c r="D7182">
        <v>2024</v>
      </c>
      <c r="E7182" t="s">
        <v>745</v>
      </c>
      <c r="F7182" s="2">
        <v>14470.890981176401</v>
      </c>
    </row>
    <row r="7183" spans="1:6">
      <c r="A7183" t="s">
        <v>452</v>
      </c>
      <c r="B7183">
        <v>4014</v>
      </c>
      <c r="C7183" t="s">
        <v>463</v>
      </c>
      <c r="D7183">
        <v>2009</v>
      </c>
      <c r="E7183" t="s">
        <v>743</v>
      </c>
      <c r="F7183" s="2">
        <v>0</v>
      </c>
    </row>
    <row r="7184" spans="1:6">
      <c r="A7184" t="s">
        <v>452</v>
      </c>
      <c r="B7184">
        <v>4014</v>
      </c>
      <c r="C7184" t="s">
        <v>463</v>
      </c>
      <c r="D7184">
        <v>2011</v>
      </c>
      <c r="E7184" t="s">
        <v>736</v>
      </c>
      <c r="F7184" s="2">
        <v>7683.6082926670797</v>
      </c>
    </row>
    <row r="7185" spans="1:6">
      <c r="A7185" t="s">
        <v>452</v>
      </c>
      <c r="B7185">
        <v>4014</v>
      </c>
      <c r="C7185" t="s">
        <v>463</v>
      </c>
      <c r="D7185">
        <v>2011</v>
      </c>
      <c r="E7185" t="s">
        <v>744</v>
      </c>
      <c r="F7185" s="2">
        <v>11870.016259</v>
      </c>
    </row>
    <row r="7186" spans="1:6">
      <c r="A7186" t="s">
        <v>452</v>
      </c>
      <c r="B7186">
        <v>4014</v>
      </c>
      <c r="C7186" t="s">
        <v>463</v>
      </c>
      <c r="D7186">
        <v>2011</v>
      </c>
      <c r="E7186" t="s">
        <v>739</v>
      </c>
      <c r="F7186" s="2">
        <v>1287.80556865069</v>
      </c>
    </row>
    <row r="7187" spans="1:6">
      <c r="A7187" t="s">
        <v>452</v>
      </c>
      <c r="B7187">
        <v>4014</v>
      </c>
      <c r="C7187" t="s">
        <v>463</v>
      </c>
      <c r="D7187">
        <v>2011</v>
      </c>
      <c r="E7187" t="s">
        <v>740</v>
      </c>
      <c r="F7187" s="2">
        <v>2507.7525682524501</v>
      </c>
    </row>
    <row r="7188" spans="1:6">
      <c r="A7188" t="s">
        <v>452</v>
      </c>
      <c r="B7188">
        <v>4014</v>
      </c>
      <c r="C7188" t="s">
        <v>463</v>
      </c>
      <c r="D7188">
        <v>2013</v>
      </c>
      <c r="E7188" t="s">
        <v>742</v>
      </c>
      <c r="F7188" s="2">
        <v>3490.8558482127</v>
      </c>
    </row>
    <row r="7189" spans="1:6">
      <c r="A7189" t="s">
        <v>452</v>
      </c>
      <c r="B7189">
        <v>4014</v>
      </c>
      <c r="C7189" t="s">
        <v>463</v>
      </c>
      <c r="D7189">
        <v>2013</v>
      </c>
      <c r="E7189" t="s">
        <v>738</v>
      </c>
      <c r="F7189" s="2">
        <v>0</v>
      </c>
    </row>
    <row r="7190" spans="1:6">
      <c r="A7190" t="s">
        <v>452</v>
      </c>
      <c r="B7190">
        <v>4014</v>
      </c>
      <c r="C7190" t="s">
        <v>463</v>
      </c>
      <c r="D7190">
        <v>2013</v>
      </c>
      <c r="E7190" t="s">
        <v>741</v>
      </c>
      <c r="F7190" s="2">
        <v>25686.2050067085</v>
      </c>
    </row>
    <row r="7191" spans="1:6">
      <c r="A7191" t="s">
        <v>452</v>
      </c>
      <c r="B7191">
        <v>4014</v>
      </c>
      <c r="C7191" t="s">
        <v>463</v>
      </c>
      <c r="D7191">
        <v>2015</v>
      </c>
      <c r="E7191" t="s">
        <v>736</v>
      </c>
      <c r="F7191" s="2">
        <v>5235.7613326295004</v>
      </c>
    </row>
    <row r="7192" spans="1:6">
      <c r="A7192" t="s">
        <v>452</v>
      </c>
      <c r="B7192">
        <v>4014</v>
      </c>
      <c r="C7192" t="s">
        <v>463</v>
      </c>
      <c r="D7192">
        <v>2015</v>
      </c>
      <c r="E7192" t="s">
        <v>737</v>
      </c>
      <c r="F7192" s="2">
        <v>2126.1946918477902</v>
      </c>
    </row>
    <row r="7193" spans="1:6">
      <c r="A7193" t="s">
        <v>452</v>
      </c>
      <c r="B7193">
        <v>4014</v>
      </c>
      <c r="C7193" t="s">
        <v>463</v>
      </c>
      <c r="D7193">
        <v>2015</v>
      </c>
      <c r="E7193" t="s">
        <v>743</v>
      </c>
      <c r="F7193" s="2">
        <v>0</v>
      </c>
    </row>
    <row r="7194" spans="1:6">
      <c r="A7194" t="s">
        <v>452</v>
      </c>
      <c r="B7194">
        <v>4014</v>
      </c>
      <c r="C7194" t="s">
        <v>463</v>
      </c>
      <c r="D7194">
        <v>2015</v>
      </c>
      <c r="E7194" t="s">
        <v>745</v>
      </c>
      <c r="F7194" s="2">
        <v>16840.666261534901</v>
      </c>
    </row>
    <row r="7195" spans="1:6">
      <c r="A7195" t="s">
        <v>452</v>
      </c>
      <c r="B7195">
        <v>4014</v>
      </c>
      <c r="C7195" t="s">
        <v>463</v>
      </c>
      <c r="D7195">
        <v>2016</v>
      </c>
      <c r="E7195" t="s">
        <v>741</v>
      </c>
      <c r="F7195" s="2">
        <v>24615.007241905001</v>
      </c>
    </row>
    <row r="7196" spans="1:6">
      <c r="A7196" t="s">
        <v>452</v>
      </c>
      <c r="B7196">
        <v>4014</v>
      </c>
      <c r="C7196" t="s">
        <v>463</v>
      </c>
      <c r="D7196">
        <v>2017</v>
      </c>
      <c r="E7196" t="s">
        <v>742</v>
      </c>
      <c r="F7196" s="2">
        <v>5496.7323123523802</v>
      </c>
    </row>
    <row r="7197" spans="1:6">
      <c r="A7197" t="s">
        <v>452</v>
      </c>
      <c r="B7197">
        <v>4014</v>
      </c>
      <c r="C7197" t="s">
        <v>463</v>
      </c>
      <c r="D7197">
        <v>2017</v>
      </c>
      <c r="E7197" t="s">
        <v>739</v>
      </c>
      <c r="F7197" s="2">
        <v>1978.99830130499</v>
      </c>
    </row>
    <row r="7198" spans="1:6">
      <c r="A7198" t="s">
        <v>452</v>
      </c>
      <c r="B7198">
        <v>4014</v>
      </c>
      <c r="C7198" t="s">
        <v>463</v>
      </c>
      <c r="D7198">
        <v>2018</v>
      </c>
      <c r="E7198" t="s">
        <v>736</v>
      </c>
      <c r="F7198" s="2">
        <v>4741.0492724170399</v>
      </c>
    </row>
    <row r="7199" spans="1:6">
      <c r="A7199" t="s">
        <v>452</v>
      </c>
      <c r="B7199">
        <v>4014</v>
      </c>
      <c r="C7199" t="s">
        <v>463</v>
      </c>
      <c r="D7199">
        <v>2018</v>
      </c>
      <c r="E7199" t="s">
        <v>737</v>
      </c>
      <c r="F7199" s="2">
        <v>1976.0743443792001</v>
      </c>
    </row>
    <row r="7200" spans="1:6">
      <c r="A7200" t="s">
        <v>452</v>
      </c>
      <c r="B7200">
        <v>4014</v>
      </c>
      <c r="C7200" t="s">
        <v>463</v>
      </c>
      <c r="D7200">
        <v>2018</v>
      </c>
      <c r="E7200" t="s">
        <v>743</v>
      </c>
      <c r="F7200" s="2">
        <v>0</v>
      </c>
    </row>
    <row r="7201" spans="1:6">
      <c r="A7201" t="s">
        <v>452</v>
      </c>
      <c r="B7201">
        <v>4014</v>
      </c>
      <c r="C7201" t="s">
        <v>463</v>
      </c>
      <c r="D7201">
        <v>2018</v>
      </c>
      <c r="E7201" t="s">
        <v>740</v>
      </c>
      <c r="F7201" s="2">
        <v>1217.7843377161801</v>
      </c>
    </row>
    <row r="7202" spans="1:6">
      <c r="A7202" t="s">
        <v>452</v>
      </c>
      <c r="B7202">
        <v>4014</v>
      </c>
      <c r="C7202" t="s">
        <v>463</v>
      </c>
      <c r="D7202">
        <v>2018</v>
      </c>
      <c r="E7202" t="s">
        <v>745</v>
      </c>
      <c r="F7202" s="2">
        <v>18471.509910643101</v>
      </c>
    </row>
    <row r="7203" spans="1:6">
      <c r="A7203" t="s">
        <v>452</v>
      </c>
      <c r="B7203">
        <v>4014</v>
      </c>
      <c r="C7203" t="s">
        <v>463</v>
      </c>
      <c r="D7203">
        <v>2020</v>
      </c>
      <c r="E7203" t="s">
        <v>742</v>
      </c>
      <c r="F7203" s="2">
        <v>7941.7889861983404</v>
      </c>
    </row>
    <row r="7204" spans="1:6">
      <c r="A7204" t="s">
        <v>452</v>
      </c>
      <c r="B7204">
        <v>4014</v>
      </c>
      <c r="C7204" t="s">
        <v>463</v>
      </c>
      <c r="D7204">
        <v>2020</v>
      </c>
      <c r="E7204" t="s">
        <v>738</v>
      </c>
      <c r="F7204" s="2">
        <v>0</v>
      </c>
    </row>
    <row r="7205" spans="1:6">
      <c r="A7205" t="s">
        <v>452</v>
      </c>
      <c r="B7205">
        <v>4014</v>
      </c>
      <c r="C7205" t="s">
        <v>463</v>
      </c>
      <c r="D7205">
        <v>2021</v>
      </c>
      <c r="E7205" t="s">
        <v>736</v>
      </c>
      <c r="F7205" s="2">
        <v>4190.7739055861502</v>
      </c>
    </row>
    <row r="7206" spans="1:6">
      <c r="A7206" t="s">
        <v>452</v>
      </c>
      <c r="B7206">
        <v>4014</v>
      </c>
      <c r="C7206" t="s">
        <v>463</v>
      </c>
      <c r="D7206">
        <v>2021</v>
      </c>
      <c r="E7206" t="s">
        <v>737</v>
      </c>
      <c r="F7206" s="2">
        <v>1923.3811360934101</v>
      </c>
    </row>
    <row r="7207" spans="1:6">
      <c r="A7207" t="s">
        <v>452</v>
      </c>
      <c r="B7207">
        <v>4014</v>
      </c>
      <c r="C7207" t="s">
        <v>463</v>
      </c>
      <c r="D7207">
        <v>2021</v>
      </c>
      <c r="E7207" t="s">
        <v>744</v>
      </c>
      <c r="F7207" s="2">
        <v>11824.798147207999</v>
      </c>
    </row>
    <row r="7208" spans="1:6">
      <c r="A7208" t="s">
        <v>452</v>
      </c>
      <c r="B7208">
        <v>4014</v>
      </c>
      <c r="C7208" t="s">
        <v>463</v>
      </c>
      <c r="D7208">
        <v>2021</v>
      </c>
      <c r="E7208" t="s">
        <v>740</v>
      </c>
      <c r="F7208" s="2">
        <v>1012.9806273161699</v>
      </c>
    </row>
    <row r="7209" spans="1:6">
      <c r="A7209" t="s">
        <v>452</v>
      </c>
      <c r="B7209">
        <v>4014</v>
      </c>
      <c r="C7209" t="s">
        <v>463</v>
      </c>
      <c r="D7209">
        <v>2021</v>
      </c>
      <c r="E7209" t="s">
        <v>745</v>
      </c>
      <c r="F7209" s="2">
        <v>16886.561331582401</v>
      </c>
    </row>
    <row r="7210" spans="1:6">
      <c r="A7210" t="s">
        <v>452</v>
      </c>
      <c r="B7210">
        <v>4014</v>
      </c>
      <c r="C7210" t="s">
        <v>463</v>
      </c>
      <c r="D7210">
        <v>2023</v>
      </c>
      <c r="E7210" t="s">
        <v>742</v>
      </c>
      <c r="F7210" s="2">
        <v>1899.52717409455</v>
      </c>
    </row>
    <row r="7211" spans="1:6">
      <c r="A7211" t="s">
        <v>452</v>
      </c>
      <c r="B7211">
        <v>4014</v>
      </c>
      <c r="C7211" t="s">
        <v>463</v>
      </c>
      <c r="D7211">
        <v>2023</v>
      </c>
      <c r="E7211" t="s">
        <v>741</v>
      </c>
      <c r="F7211" s="2">
        <v>21743.839971251899</v>
      </c>
    </row>
    <row r="7212" spans="1:6">
      <c r="A7212" t="s">
        <v>452</v>
      </c>
      <c r="B7212">
        <v>4014</v>
      </c>
      <c r="C7212" t="s">
        <v>463</v>
      </c>
      <c r="D7212">
        <v>2024</v>
      </c>
      <c r="E7212" t="s">
        <v>736</v>
      </c>
      <c r="F7212" s="2">
        <v>3630.0945831510699</v>
      </c>
    </row>
    <row r="7213" spans="1:6">
      <c r="A7213" t="s">
        <v>452</v>
      </c>
      <c r="B7213">
        <v>4014</v>
      </c>
      <c r="C7213" t="s">
        <v>463</v>
      </c>
      <c r="D7213">
        <v>2024</v>
      </c>
      <c r="E7213" t="s">
        <v>737</v>
      </c>
      <c r="F7213" s="2">
        <v>1747.5952430381001</v>
      </c>
    </row>
    <row r="7214" spans="1:6">
      <c r="A7214" t="s">
        <v>452</v>
      </c>
      <c r="B7214">
        <v>4014</v>
      </c>
      <c r="C7214" t="s">
        <v>463</v>
      </c>
      <c r="D7214">
        <v>2024</v>
      </c>
      <c r="E7214" t="s">
        <v>744</v>
      </c>
      <c r="F7214" s="2">
        <v>3214.7565254430001</v>
      </c>
    </row>
    <row r="7215" spans="1:6">
      <c r="A7215" t="s">
        <v>452</v>
      </c>
      <c r="B7215">
        <v>4014</v>
      </c>
      <c r="C7215" t="s">
        <v>463</v>
      </c>
      <c r="D7215">
        <v>2024</v>
      </c>
      <c r="E7215" t="s">
        <v>739</v>
      </c>
      <c r="F7215" s="2">
        <v>1325.70882238383</v>
      </c>
    </row>
    <row r="7216" spans="1:6">
      <c r="A7216" t="s">
        <v>452</v>
      </c>
      <c r="B7216">
        <v>4014</v>
      </c>
      <c r="C7216" t="s">
        <v>463</v>
      </c>
      <c r="D7216">
        <v>2024</v>
      </c>
      <c r="E7216" t="s">
        <v>740</v>
      </c>
      <c r="F7216" s="2">
        <v>1182.0830026892199</v>
      </c>
    </row>
    <row r="7217" spans="1:6">
      <c r="A7217" t="s">
        <v>452</v>
      </c>
      <c r="B7217">
        <v>4016</v>
      </c>
      <c r="C7217" t="s">
        <v>465</v>
      </c>
      <c r="D7217">
        <v>2009</v>
      </c>
      <c r="E7217" t="s">
        <v>738</v>
      </c>
      <c r="F7217" s="2">
        <v>0</v>
      </c>
    </row>
    <row r="7218" spans="1:6">
      <c r="A7218" t="s">
        <v>452</v>
      </c>
      <c r="B7218">
        <v>4016</v>
      </c>
      <c r="C7218" t="s">
        <v>465</v>
      </c>
      <c r="D7218">
        <v>2009</v>
      </c>
      <c r="E7218" t="s">
        <v>741</v>
      </c>
      <c r="F7218" s="2">
        <v>10451.553674901401</v>
      </c>
    </row>
    <row r="7219" spans="1:6">
      <c r="A7219" t="s">
        <v>452</v>
      </c>
      <c r="B7219">
        <v>4016</v>
      </c>
      <c r="C7219" t="s">
        <v>465</v>
      </c>
      <c r="D7219">
        <v>2011</v>
      </c>
      <c r="E7219" t="s">
        <v>743</v>
      </c>
      <c r="F7219" s="2">
        <v>0</v>
      </c>
    </row>
    <row r="7220" spans="1:6">
      <c r="A7220" t="s">
        <v>452</v>
      </c>
      <c r="B7220">
        <v>4016</v>
      </c>
      <c r="C7220" t="s">
        <v>465</v>
      </c>
      <c r="D7220">
        <v>2011</v>
      </c>
      <c r="E7220" t="s">
        <v>745</v>
      </c>
      <c r="F7220" s="2">
        <v>0</v>
      </c>
    </row>
    <row r="7221" spans="1:6">
      <c r="A7221" t="s">
        <v>452</v>
      </c>
      <c r="B7221">
        <v>4016</v>
      </c>
      <c r="C7221" t="s">
        <v>465</v>
      </c>
      <c r="D7221">
        <v>2013</v>
      </c>
      <c r="E7221" t="s">
        <v>736</v>
      </c>
      <c r="F7221" s="2">
        <v>346.42182022803701</v>
      </c>
    </row>
    <row r="7222" spans="1:6">
      <c r="A7222" t="s">
        <v>452</v>
      </c>
      <c r="B7222">
        <v>4016</v>
      </c>
      <c r="C7222" t="s">
        <v>465</v>
      </c>
      <c r="D7222">
        <v>2013</v>
      </c>
      <c r="E7222" t="s">
        <v>737</v>
      </c>
      <c r="F7222" s="2">
        <v>849.75503659950505</v>
      </c>
    </row>
    <row r="7223" spans="1:6">
      <c r="A7223" t="s">
        <v>452</v>
      </c>
      <c r="B7223">
        <v>4016</v>
      </c>
      <c r="C7223" t="s">
        <v>465</v>
      </c>
      <c r="D7223">
        <v>2013</v>
      </c>
      <c r="E7223" t="s">
        <v>744</v>
      </c>
      <c r="F7223" s="2">
        <v>0</v>
      </c>
    </row>
    <row r="7224" spans="1:6">
      <c r="A7224" t="s">
        <v>452</v>
      </c>
      <c r="B7224">
        <v>4016</v>
      </c>
      <c r="C7224" t="s">
        <v>465</v>
      </c>
      <c r="D7224">
        <v>2013</v>
      </c>
      <c r="E7224" t="s">
        <v>739</v>
      </c>
      <c r="F7224" s="2">
        <v>4512.6356236687798</v>
      </c>
    </row>
    <row r="7225" spans="1:6">
      <c r="A7225" t="s">
        <v>452</v>
      </c>
      <c r="B7225">
        <v>4016</v>
      </c>
      <c r="C7225" t="s">
        <v>465</v>
      </c>
      <c r="D7225">
        <v>2015</v>
      </c>
      <c r="E7225" t="s">
        <v>742</v>
      </c>
      <c r="F7225" s="2">
        <v>2312.05022800183</v>
      </c>
    </row>
    <row r="7226" spans="1:6">
      <c r="A7226" t="s">
        <v>452</v>
      </c>
      <c r="B7226">
        <v>4016</v>
      </c>
      <c r="C7226" t="s">
        <v>465</v>
      </c>
      <c r="D7226">
        <v>2015</v>
      </c>
      <c r="E7226" t="s">
        <v>741</v>
      </c>
      <c r="F7226" s="2">
        <v>10448.9939503491</v>
      </c>
    </row>
    <row r="7227" spans="1:6">
      <c r="A7227" t="s">
        <v>452</v>
      </c>
      <c r="B7227">
        <v>4016</v>
      </c>
      <c r="C7227" t="s">
        <v>465</v>
      </c>
      <c r="D7227">
        <v>2016</v>
      </c>
      <c r="E7227" t="s">
        <v>736</v>
      </c>
      <c r="F7227" s="2">
        <v>344.69691301783899</v>
      </c>
    </row>
    <row r="7228" spans="1:6">
      <c r="A7228" t="s">
        <v>452</v>
      </c>
      <c r="B7228">
        <v>4016</v>
      </c>
      <c r="C7228" t="s">
        <v>465</v>
      </c>
      <c r="D7228">
        <v>2016</v>
      </c>
      <c r="E7228" t="s">
        <v>737</v>
      </c>
      <c r="F7228" s="2">
        <v>821.52402335407498</v>
      </c>
    </row>
    <row r="7229" spans="1:6">
      <c r="A7229" t="s">
        <v>452</v>
      </c>
      <c r="B7229">
        <v>4016</v>
      </c>
      <c r="C7229" t="s">
        <v>465</v>
      </c>
      <c r="D7229">
        <v>2016</v>
      </c>
      <c r="E7229" t="s">
        <v>739</v>
      </c>
      <c r="F7229" s="2">
        <v>3939.7465120162701</v>
      </c>
    </row>
    <row r="7230" spans="1:6">
      <c r="A7230" t="s">
        <v>452</v>
      </c>
      <c r="B7230">
        <v>4016</v>
      </c>
      <c r="C7230" t="s">
        <v>465</v>
      </c>
      <c r="D7230">
        <v>2017</v>
      </c>
      <c r="E7230" t="s">
        <v>740</v>
      </c>
      <c r="F7230" s="2">
        <v>621.06024612218698</v>
      </c>
    </row>
    <row r="7231" spans="1:6">
      <c r="A7231" t="s">
        <v>452</v>
      </c>
      <c r="B7231">
        <v>4016</v>
      </c>
      <c r="C7231" t="s">
        <v>465</v>
      </c>
      <c r="D7231">
        <v>2017</v>
      </c>
      <c r="E7231" t="s">
        <v>745</v>
      </c>
      <c r="F7231" s="2">
        <v>0</v>
      </c>
    </row>
    <row r="7232" spans="1:6">
      <c r="A7232" t="s">
        <v>452</v>
      </c>
      <c r="B7232">
        <v>4016</v>
      </c>
      <c r="C7232" t="s">
        <v>465</v>
      </c>
      <c r="D7232">
        <v>2018</v>
      </c>
      <c r="E7232" t="s">
        <v>742</v>
      </c>
      <c r="F7232" s="2">
        <v>2759.7135365189401</v>
      </c>
    </row>
    <row r="7233" spans="1:6">
      <c r="A7233" t="s">
        <v>452</v>
      </c>
      <c r="B7233">
        <v>4016</v>
      </c>
      <c r="C7233" t="s">
        <v>465</v>
      </c>
      <c r="D7233">
        <v>2019</v>
      </c>
      <c r="E7233" t="s">
        <v>736</v>
      </c>
      <c r="F7233" s="2">
        <v>317.81114428233502</v>
      </c>
    </row>
    <row r="7234" spans="1:6">
      <c r="A7234" t="s">
        <v>452</v>
      </c>
      <c r="B7234">
        <v>4016</v>
      </c>
      <c r="C7234" t="s">
        <v>465</v>
      </c>
      <c r="D7234">
        <v>2019</v>
      </c>
      <c r="E7234" t="s">
        <v>737</v>
      </c>
      <c r="F7234" s="2">
        <v>779.99523001048397</v>
      </c>
    </row>
    <row r="7235" spans="1:6">
      <c r="A7235" t="s">
        <v>452</v>
      </c>
      <c r="B7235">
        <v>4016</v>
      </c>
      <c r="C7235" t="s">
        <v>465</v>
      </c>
      <c r="D7235">
        <v>2019</v>
      </c>
      <c r="E7235" t="s">
        <v>738</v>
      </c>
      <c r="F7235" s="2">
        <v>0</v>
      </c>
    </row>
    <row r="7236" spans="1:6">
      <c r="A7236" t="s">
        <v>452</v>
      </c>
      <c r="B7236">
        <v>4016</v>
      </c>
      <c r="C7236" t="s">
        <v>465</v>
      </c>
      <c r="D7236">
        <v>2020</v>
      </c>
      <c r="E7236" t="s">
        <v>744</v>
      </c>
      <c r="F7236" s="2">
        <v>0</v>
      </c>
    </row>
    <row r="7237" spans="1:6">
      <c r="A7237" t="s">
        <v>452</v>
      </c>
      <c r="B7237">
        <v>4016</v>
      </c>
      <c r="C7237" t="s">
        <v>465</v>
      </c>
      <c r="D7237">
        <v>2020</v>
      </c>
      <c r="E7237" t="s">
        <v>740</v>
      </c>
      <c r="F7237" s="2">
        <v>432.52313703547401</v>
      </c>
    </row>
    <row r="7238" spans="1:6">
      <c r="A7238" t="s">
        <v>452</v>
      </c>
      <c r="B7238">
        <v>4016</v>
      </c>
      <c r="C7238" t="s">
        <v>465</v>
      </c>
      <c r="D7238">
        <v>2021</v>
      </c>
      <c r="E7238" t="s">
        <v>742</v>
      </c>
      <c r="F7238" s="2">
        <v>2151.7518419861199</v>
      </c>
    </row>
    <row r="7239" spans="1:6">
      <c r="A7239" t="s">
        <v>452</v>
      </c>
      <c r="B7239">
        <v>4016</v>
      </c>
      <c r="C7239" t="s">
        <v>465</v>
      </c>
      <c r="D7239">
        <v>2021</v>
      </c>
      <c r="E7239" t="s">
        <v>743</v>
      </c>
      <c r="F7239" s="2">
        <v>0</v>
      </c>
    </row>
    <row r="7240" spans="1:6">
      <c r="A7240" t="s">
        <v>452</v>
      </c>
      <c r="B7240">
        <v>4016</v>
      </c>
      <c r="C7240" t="s">
        <v>465</v>
      </c>
      <c r="D7240">
        <v>2022</v>
      </c>
      <c r="E7240" t="s">
        <v>738</v>
      </c>
      <c r="F7240" s="2">
        <v>0</v>
      </c>
    </row>
    <row r="7241" spans="1:6">
      <c r="A7241" t="s">
        <v>452</v>
      </c>
      <c r="B7241">
        <v>4016</v>
      </c>
      <c r="C7241" t="s">
        <v>465</v>
      </c>
      <c r="D7241">
        <v>2022</v>
      </c>
      <c r="E7241" t="s">
        <v>741</v>
      </c>
      <c r="F7241" s="2">
        <v>9236.9985748409108</v>
      </c>
    </row>
    <row r="7242" spans="1:6">
      <c r="A7242" t="s">
        <v>452</v>
      </c>
      <c r="B7242">
        <v>4016</v>
      </c>
      <c r="C7242" t="s">
        <v>465</v>
      </c>
      <c r="D7242">
        <v>2023</v>
      </c>
      <c r="E7242" t="s">
        <v>744</v>
      </c>
      <c r="F7242" s="2">
        <v>0</v>
      </c>
    </row>
    <row r="7243" spans="1:6">
      <c r="A7243" t="s">
        <v>452</v>
      </c>
      <c r="B7243">
        <v>4016</v>
      </c>
      <c r="C7243" t="s">
        <v>465</v>
      </c>
      <c r="D7243">
        <v>2023</v>
      </c>
      <c r="E7243" t="s">
        <v>739</v>
      </c>
      <c r="F7243" s="2">
        <v>5259.3334571444202</v>
      </c>
    </row>
    <row r="7244" spans="1:6">
      <c r="A7244" t="s">
        <v>452</v>
      </c>
      <c r="B7244">
        <v>4016</v>
      </c>
      <c r="C7244" t="s">
        <v>465</v>
      </c>
      <c r="D7244">
        <v>2023</v>
      </c>
      <c r="E7244" t="s">
        <v>740</v>
      </c>
      <c r="F7244" s="2">
        <v>440.31261511236499</v>
      </c>
    </row>
    <row r="7245" spans="1:6">
      <c r="A7245" t="s">
        <v>452</v>
      </c>
      <c r="B7245">
        <v>4016</v>
      </c>
      <c r="C7245" t="s">
        <v>465</v>
      </c>
      <c r="D7245">
        <v>2024</v>
      </c>
      <c r="E7245" t="s">
        <v>743</v>
      </c>
      <c r="F7245" s="2">
        <v>0</v>
      </c>
    </row>
    <row r="7246" spans="1:6">
      <c r="A7246" t="s">
        <v>452</v>
      </c>
      <c r="B7246">
        <v>4016</v>
      </c>
      <c r="C7246" t="s">
        <v>465</v>
      </c>
      <c r="D7246">
        <v>2024</v>
      </c>
      <c r="E7246" t="s">
        <v>745</v>
      </c>
      <c r="F7246" s="2">
        <v>0</v>
      </c>
    </row>
    <row r="7247" spans="1:6">
      <c r="A7247" t="s">
        <v>452</v>
      </c>
      <c r="B7247">
        <v>4018</v>
      </c>
      <c r="C7247" t="s">
        <v>467</v>
      </c>
      <c r="D7247">
        <v>2009</v>
      </c>
      <c r="E7247" t="s">
        <v>744</v>
      </c>
      <c r="F7247" s="2">
        <v>7049.6624118540003</v>
      </c>
    </row>
    <row r="7248" spans="1:6">
      <c r="A7248" t="s">
        <v>452</v>
      </c>
      <c r="B7248">
        <v>4018</v>
      </c>
      <c r="C7248" t="s">
        <v>467</v>
      </c>
      <c r="D7248">
        <v>2009</v>
      </c>
      <c r="E7248" t="s">
        <v>745</v>
      </c>
      <c r="F7248" s="2">
        <v>1.25637706419276E-2</v>
      </c>
    </row>
    <row r="7249" spans="1:6">
      <c r="A7249" t="s">
        <v>452</v>
      </c>
      <c r="B7249">
        <v>4018</v>
      </c>
      <c r="C7249" t="s">
        <v>467</v>
      </c>
      <c r="D7249">
        <v>2011</v>
      </c>
      <c r="E7249" t="s">
        <v>738</v>
      </c>
      <c r="F7249" s="2">
        <v>0</v>
      </c>
    </row>
    <row r="7250" spans="1:6">
      <c r="A7250" t="s">
        <v>452</v>
      </c>
      <c r="B7250">
        <v>4018</v>
      </c>
      <c r="C7250" t="s">
        <v>467</v>
      </c>
      <c r="D7250">
        <v>2011</v>
      </c>
      <c r="E7250" t="s">
        <v>739</v>
      </c>
      <c r="F7250" s="2">
        <v>8529.6998340972405</v>
      </c>
    </row>
    <row r="7251" spans="1:6">
      <c r="A7251" t="s">
        <v>452</v>
      </c>
      <c r="B7251">
        <v>4018</v>
      </c>
      <c r="C7251" t="s">
        <v>467</v>
      </c>
      <c r="D7251">
        <v>2011</v>
      </c>
      <c r="E7251" t="s">
        <v>741</v>
      </c>
      <c r="F7251" s="2">
        <v>12287.9430313425</v>
      </c>
    </row>
    <row r="7252" spans="1:6">
      <c r="A7252" t="s">
        <v>452</v>
      </c>
      <c r="B7252">
        <v>4018</v>
      </c>
      <c r="C7252" t="s">
        <v>467</v>
      </c>
      <c r="D7252">
        <v>2013</v>
      </c>
      <c r="E7252" t="s">
        <v>743</v>
      </c>
      <c r="F7252" s="2">
        <v>0</v>
      </c>
    </row>
    <row r="7253" spans="1:6">
      <c r="A7253" t="s">
        <v>452</v>
      </c>
      <c r="B7253">
        <v>4018</v>
      </c>
      <c r="C7253" t="s">
        <v>467</v>
      </c>
      <c r="D7253">
        <v>2015</v>
      </c>
      <c r="E7253" t="s">
        <v>736</v>
      </c>
      <c r="F7253" s="2">
        <v>5155.6671924447701</v>
      </c>
    </row>
    <row r="7254" spans="1:6">
      <c r="A7254" t="s">
        <v>452</v>
      </c>
      <c r="B7254">
        <v>4018</v>
      </c>
      <c r="C7254" t="s">
        <v>467</v>
      </c>
      <c r="D7254">
        <v>2015</v>
      </c>
      <c r="E7254" t="s">
        <v>737</v>
      </c>
      <c r="F7254" s="2">
        <v>1094.2492294183801</v>
      </c>
    </row>
    <row r="7255" spans="1:6">
      <c r="A7255" t="s">
        <v>452</v>
      </c>
      <c r="B7255">
        <v>4018</v>
      </c>
      <c r="C7255" t="s">
        <v>467</v>
      </c>
      <c r="D7255">
        <v>2015</v>
      </c>
      <c r="E7255" t="s">
        <v>744</v>
      </c>
      <c r="F7255" s="2">
        <v>238.1200709</v>
      </c>
    </row>
    <row r="7256" spans="1:6">
      <c r="A7256" t="s">
        <v>452</v>
      </c>
      <c r="B7256">
        <v>4018</v>
      </c>
      <c r="C7256" t="s">
        <v>467</v>
      </c>
      <c r="D7256">
        <v>2015</v>
      </c>
      <c r="E7256" t="s">
        <v>740</v>
      </c>
      <c r="F7256" s="2">
        <v>809.36061723647697</v>
      </c>
    </row>
    <row r="7257" spans="1:6">
      <c r="A7257" t="s">
        <v>452</v>
      </c>
      <c r="B7257">
        <v>4018</v>
      </c>
      <c r="C7257" t="s">
        <v>467</v>
      </c>
      <c r="D7257">
        <v>2015</v>
      </c>
      <c r="E7257" t="s">
        <v>745</v>
      </c>
      <c r="F7257" s="2">
        <v>1.25637706419276E-2</v>
      </c>
    </row>
    <row r="7258" spans="1:6">
      <c r="A7258" t="s">
        <v>452</v>
      </c>
      <c r="B7258">
        <v>4018</v>
      </c>
      <c r="C7258" t="s">
        <v>467</v>
      </c>
      <c r="D7258">
        <v>2016</v>
      </c>
      <c r="E7258" t="s">
        <v>743</v>
      </c>
      <c r="F7258" s="2">
        <v>0</v>
      </c>
    </row>
    <row r="7259" spans="1:6">
      <c r="A7259" t="s">
        <v>452</v>
      </c>
      <c r="B7259">
        <v>4018</v>
      </c>
      <c r="C7259" t="s">
        <v>467</v>
      </c>
      <c r="D7259">
        <v>2017</v>
      </c>
      <c r="E7259" t="s">
        <v>742</v>
      </c>
      <c r="F7259" s="2">
        <v>2433.0242983571202</v>
      </c>
    </row>
    <row r="7260" spans="1:6">
      <c r="A7260" t="s">
        <v>452</v>
      </c>
      <c r="B7260">
        <v>4018</v>
      </c>
      <c r="C7260" t="s">
        <v>467</v>
      </c>
      <c r="D7260">
        <v>2017</v>
      </c>
      <c r="E7260" t="s">
        <v>741</v>
      </c>
      <c r="F7260" s="2">
        <v>10867.170459398199</v>
      </c>
    </row>
    <row r="7261" spans="1:6">
      <c r="A7261" t="s">
        <v>452</v>
      </c>
      <c r="B7261">
        <v>4018</v>
      </c>
      <c r="C7261" t="s">
        <v>467</v>
      </c>
      <c r="D7261">
        <v>2018</v>
      </c>
      <c r="E7261" t="s">
        <v>736</v>
      </c>
      <c r="F7261" s="2">
        <v>4360.2558766418897</v>
      </c>
    </row>
    <row r="7262" spans="1:6">
      <c r="A7262" t="s">
        <v>452</v>
      </c>
      <c r="B7262">
        <v>4018</v>
      </c>
      <c r="C7262" t="s">
        <v>467</v>
      </c>
      <c r="D7262">
        <v>2018</v>
      </c>
      <c r="E7262" t="s">
        <v>737</v>
      </c>
      <c r="F7262" s="2">
        <v>1062.17134178689</v>
      </c>
    </row>
    <row r="7263" spans="1:6">
      <c r="A7263" t="s">
        <v>452</v>
      </c>
      <c r="B7263">
        <v>4018</v>
      </c>
      <c r="C7263" t="s">
        <v>467</v>
      </c>
      <c r="D7263">
        <v>2018</v>
      </c>
      <c r="E7263" t="s">
        <v>740</v>
      </c>
      <c r="F7263" s="2">
        <v>686.51518258474096</v>
      </c>
    </row>
    <row r="7264" spans="1:6">
      <c r="A7264" t="s">
        <v>452</v>
      </c>
      <c r="B7264">
        <v>4018</v>
      </c>
      <c r="C7264" t="s">
        <v>467</v>
      </c>
      <c r="D7264">
        <v>2018</v>
      </c>
      <c r="E7264" t="s">
        <v>745</v>
      </c>
      <c r="F7264" s="2">
        <v>14.8256323379916</v>
      </c>
    </row>
    <row r="7265" spans="1:6">
      <c r="A7265" t="s">
        <v>452</v>
      </c>
      <c r="B7265">
        <v>4018</v>
      </c>
      <c r="C7265" t="s">
        <v>467</v>
      </c>
      <c r="D7265">
        <v>2019</v>
      </c>
      <c r="E7265" t="s">
        <v>743</v>
      </c>
      <c r="F7265" s="2">
        <v>0</v>
      </c>
    </row>
    <row r="7266" spans="1:6">
      <c r="A7266" t="s">
        <v>452</v>
      </c>
      <c r="B7266">
        <v>4018</v>
      </c>
      <c r="C7266" t="s">
        <v>467</v>
      </c>
      <c r="D7266">
        <v>2020</v>
      </c>
      <c r="E7266" t="s">
        <v>742</v>
      </c>
      <c r="F7266" s="2">
        <v>2629.8450047401798</v>
      </c>
    </row>
    <row r="7267" spans="1:6">
      <c r="A7267" t="s">
        <v>452</v>
      </c>
      <c r="B7267">
        <v>4018</v>
      </c>
      <c r="C7267" t="s">
        <v>467</v>
      </c>
      <c r="D7267">
        <v>2021</v>
      </c>
      <c r="E7267" t="s">
        <v>736</v>
      </c>
      <c r="F7267" s="2">
        <v>3854.3220414674902</v>
      </c>
    </row>
    <row r="7268" spans="1:6">
      <c r="A7268" t="s">
        <v>452</v>
      </c>
      <c r="B7268">
        <v>4018</v>
      </c>
      <c r="C7268" t="s">
        <v>467</v>
      </c>
      <c r="D7268">
        <v>2021</v>
      </c>
      <c r="E7268" t="s">
        <v>737</v>
      </c>
      <c r="F7268" s="2">
        <v>1032.7614615652401</v>
      </c>
    </row>
    <row r="7269" spans="1:6">
      <c r="A7269" t="s">
        <v>452</v>
      </c>
      <c r="B7269">
        <v>4018</v>
      </c>
      <c r="C7269" t="s">
        <v>467</v>
      </c>
      <c r="D7269">
        <v>2021</v>
      </c>
      <c r="E7269" t="s">
        <v>738</v>
      </c>
      <c r="F7269" s="2">
        <v>0</v>
      </c>
    </row>
    <row r="7270" spans="1:6">
      <c r="A7270" t="s">
        <v>452</v>
      </c>
      <c r="B7270">
        <v>4018</v>
      </c>
      <c r="C7270" t="s">
        <v>467</v>
      </c>
      <c r="D7270">
        <v>2021</v>
      </c>
      <c r="E7270" t="s">
        <v>739</v>
      </c>
      <c r="F7270" s="2">
        <v>10826.707625774299</v>
      </c>
    </row>
    <row r="7271" spans="1:6">
      <c r="A7271" t="s">
        <v>452</v>
      </c>
      <c r="B7271">
        <v>4018</v>
      </c>
      <c r="C7271" t="s">
        <v>467</v>
      </c>
      <c r="D7271">
        <v>2021</v>
      </c>
      <c r="E7271" t="s">
        <v>740</v>
      </c>
      <c r="F7271" s="2">
        <v>493.51439360557902</v>
      </c>
    </row>
    <row r="7272" spans="1:6">
      <c r="A7272" t="s">
        <v>452</v>
      </c>
      <c r="B7272">
        <v>4018</v>
      </c>
      <c r="C7272" t="s">
        <v>467</v>
      </c>
      <c r="D7272">
        <v>2022</v>
      </c>
      <c r="E7272" t="s">
        <v>744</v>
      </c>
      <c r="F7272" s="2">
        <v>452.59818195000003</v>
      </c>
    </row>
    <row r="7273" spans="1:6">
      <c r="A7273" t="s">
        <v>452</v>
      </c>
      <c r="B7273">
        <v>4018</v>
      </c>
      <c r="C7273" t="s">
        <v>467</v>
      </c>
      <c r="D7273">
        <v>2023</v>
      </c>
      <c r="E7273" t="s">
        <v>742</v>
      </c>
      <c r="F7273" s="2">
        <v>2018.9250904173</v>
      </c>
    </row>
    <row r="7274" spans="1:6">
      <c r="A7274" t="s">
        <v>452</v>
      </c>
      <c r="B7274">
        <v>4018</v>
      </c>
      <c r="C7274" t="s">
        <v>467</v>
      </c>
      <c r="D7274">
        <v>2023</v>
      </c>
      <c r="E7274" t="s">
        <v>743</v>
      </c>
      <c r="F7274" s="2">
        <v>0</v>
      </c>
    </row>
    <row r="7275" spans="1:6">
      <c r="A7275" t="s">
        <v>452</v>
      </c>
      <c r="B7275">
        <v>4018</v>
      </c>
      <c r="C7275" t="s">
        <v>467</v>
      </c>
      <c r="D7275">
        <v>2024</v>
      </c>
      <c r="E7275" t="s">
        <v>739</v>
      </c>
      <c r="F7275" s="2">
        <v>10844.7117460439</v>
      </c>
    </row>
    <row r="7276" spans="1:6">
      <c r="A7276" t="s">
        <v>452</v>
      </c>
      <c r="B7276">
        <v>4018</v>
      </c>
      <c r="C7276" t="s">
        <v>467</v>
      </c>
      <c r="D7276">
        <v>2024</v>
      </c>
      <c r="E7276" t="s">
        <v>740</v>
      </c>
      <c r="F7276" s="2">
        <v>560.96652976785595</v>
      </c>
    </row>
    <row r="7277" spans="1:6">
      <c r="A7277" t="s">
        <v>452</v>
      </c>
      <c r="B7277">
        <v>4018</v>
      </c>
      <c r="C7277" t="s">
        <v>467</v>
      </c>
      <c r="D7277">
        <v>2024</v>
      </c>
      <c r="E7277" t="s">
        <v>741</v>
      </c>
      <c r="F7277" s="2">
        <v>9991.3007695079305</v>
      </c>
    </row>
    <row r="7278" spans="1:6">
      <c r="A7278" t="s">
        <v>452</v>
      </c>
      <c r="B7278">
        <v>4020</v>
      </c>
      <c r="C7278" t="s">
        <v>469</v>
      </c>
      <c r="D7278">
        <v>2009</v>
      </c>
      <c r="E7278" t="s">
        <v>738</v>
      </c>
      <c r="F7278" s="2">
        <v>0</v>
      </c>
    </row>
    <row r="7279" spans="1:6">
      <c r="A7279" t="s">
        <v>452</v>
      </c>
      <c r="B7279">
        <v>4020</v>
      </c>
      <c r="C7279" t="s">
        <v>469</v>
      </c>
      <c r="D7279">
        <v>2009</v>
      </c>
      <c r="E7279" t="s">
        <v>741</v>
      </c>
      <c r="F7279" s="2">
        <v>18538.935654282999</v>
      </c>
    </row>
    <row r="7280" spans="1:6">
      <c r="A7280" t="s">
        <v>452</v>
      </c>
      <c r="B7280">
        <v>4020</v>
      </c>
      <c r="C7280" t="s">
        <v>469</v>
      </c>
      <c r="D7280">
        <v>2011</v>
      </c>
      <c r="E7280" t="s">
        <v>736</v>
      </c>
      <c r="F7280" s="2">
        <v>1671.56208627769</v>
      </c>
    </row>
    <row r="7281" spans="1:6">
      <c r="A7281" t="s">
        <v>452</v>
      </c>
      <c r="B7281">
        <v>4020</v>
      </c>
      <c r="C7281" t="s">
        <v>469</v>
      </c>
      <c r="D7281">
        <v>2011</v>
      </c>
      <c r="E7281" t="s">
        <v>737</v>
      </c>
      <c r="F7281" s="2">
        <v>1511.61118607098</v>
      </c>
    </row>
    <row r="7282" spans="1:6">
      <c r="A7282" t="s">
        <v>452</v>
      </c>
      <c r="B7282">
        <v>4020</v>
      </c>
      <c r="C7282" t="s">
        <v>469</v>
      </c>
      <c r="D7282">
        <v>2011</v>
      </c>
      <c r="E7282" t="s">
        <v>743</v>
      </c>
      <c r="F7282" s="2">
        <v>0</v>
      </c>
    </row>
    <row r="7283" spans="1:6">
      <c r="A7283" t="s">
        <v>452</v>
      </c>
      <c r="B7283">
        <v>4020</v>
      </c>
      <c r="C7283" t="s">
        <v>469</v>
      </c>
      <c r="D7283">
        <v>2011</v>
      </c>
      <c r="E7283" t="s">
        <v>745</v>
      </c>
      <c r="F7283" s="2">
        <v>0</v>
      </c>
    </row>
    <row r="7284" spans="1:6">
      <c r="A7284" t="s">
        <v>452</v>
      </c>
      <c r="B7284">
        <v>4020</v>
      </c>
      <c r="C7284" t="s">
        <v>469</v>
      </c>
      <c r="D7284">
        <v>2013</v>
      </c>
      <c r="E7284" t="s">
        <v>742</v>
      </c>
      <c r="F7284" s="2">
        <v>7776.6473699329599</v>
      </c>
    </row>
    <row r="7285" spans="1:6">
      <c r="A7285" t="s">
        <v>452</v>
      </c>
      <c r="B7285">
        <v>4020</v>
      </c>
      <c r="C7285" t="s">
        <v>469</v>
      </c>
      <c r="D7285">
        <v>2013</v>
      </c>
      <c r="E7285" t="s">
        <v>739</v>
      </c>
      <c r="F7285" s="2">
        <v>9528.3071066136508</v>
      </c>
    </row>
    <row r="7286" spans="1:6">
      <c r="A7286" t="s">
        <v>452</v>
      </c>
      <c r="B7286">
        <v>4020</v>
      </c>
      <c r="C7286" t="s">
        <v>469</v>
      </c>
      <c r="D7286">
        <v>2016</v>
      </c>
      <c r="E7286" t="s">
        <v>742</v>
      </c>
      <c r="F7286" s="2">
        <v>6710.7250009929403</v>
      </c>
    </row>
    <row r="7287" spans="1:6">
      <c r="A7287" t="s">
        <v>452</v>
      </c>
      <c r="B7287">
        <v>4020</v>
      </c>
      <c r="C7287" t="s">
        <v>469</v>
      </c>
      <c r="D7287">
        <v>2016</v>
      </c>
      <c r="E7287" t="s">
        <v>738</v>
      </c>
      <c r="F7287" s="2">
        <v>45.655367655481598</v>
      </c>
    </row>
    <row r="7288" spans="1:6">
      <c r="A7288" t="s">
        <v>452</v>
      </c>
      <c r="B7288">
        <v>4020</v>
      </c>
      <c r="C7288" t="s">
        <v>469</v>
      </c>
      <c r="D7288">
        <v>2017</v>
      </c>
      <c r="E7288" t="s">
        <v>736</v>
      </c>
      <c r="F7288" s="2">
        <v>1262.3447628394699</v>
      </c>
    </row>
    <row r="7289" spans="1:6">
      <c r="A7289" t="s">
        <v>452</v>
      </c>
      <c r="B7289">
        <v>4020</v>
      </c>
      <c r="C7289" t="s">
        <v>469</v>
      </c>
      <c r="D7289">
        <v>2017</v>
      </c>
      <c r="E7289" t="s">
        <v>737</v>
      </c>
      <c r="F7289" s="2">
        <v>1749.0988724387901</v>
      </c>
    </row>
    <row r="7290" spans="1:6">
      <c r="A7290" t="s">
        <v>452</v>
      </c>
      <c r="B7290">
        <v>4020</v>
      </c>
      <c r="C7290" t="s">
        <v>469</v>
      </c>
      <c r="D7290">
        <v>2017</v>
      </c>
      <c r="E7290" t="s">
        <v>744</v>
      </c>
      <c r="F7290" s="2">
        <v>0</v>
      </c>
    </row>
    <row r="7291" spans="1:6">
      <c r="A7291" t="s">
        <v>452</v>
      </c>
      <c r="B7291">
        <v>4020</v>
      </c>
      <c r="C7291" t="s">
        <v>469</v>
      </c>
      <c r="D7291">
        <v>2017</v>
      </c>
      <c r="E7291" t="s">
        <v>740</v>
      </c>
      <c r="F7291" s="2">
        <v>1365.1321128342599</v>
      </c>
    </row>
    <row r="7292" spans="1:6">
      <c r="A7292" t="s">
        <v>452</v>
      </c>
      <c r="B7292">
        <v>4020</v>
      </c>
      <c r="C7292" t="s">
        <v>469</v>
      </c>
      <c r="D7292">
        <v>2017</v>
      </c>
      <c r="E7292" t="s">
        <v>745</v>
      </c>
      <c r="F7292" s="2">
        <v>0</v>
      </c>
    </row>
    <row r="7293" spans="1:6">
      <c r="A7293" t="s">
        <v>452</v>
      </c>
      <c r="B7293">
        <v>4020</v>
      </c>
      <c r="C7293" t="s">
        <v>469</v>
      </c>
      <c r="D7293">
        <v>2018</v>
      </c>
      <c r="E7293" t="s">
        <v>743</v>
      </c>
      <c r="F7293" s="2">
        <v>0</v>
      </c>
    </row>
    <row r="7294" spans="1:6">
      <c r="A7294" t="s">
        <v>452</v>
      </c>
      <c r="B7294">
        <v>4020</v>
      </c>
      <c r="C7294" t="s">
        <v>469</v>
      </c>
      <c r="D7294">
        <v>2019</v>
      </c>
      <c r="E7294" t="s">
        <v>742</v>
      </c>
      <c r="F7294" s="2">
        <v>5440.6433655435603</v>
      </c>
    </row>
    <row r="7295" spans="1:6">
      <c r="A7295" t="s">
        <v>452</v>
      </c>
      <c r="B7295">
        <v>4020</v>
      </c>
      <c r="C7295" t="s">
        <v>469</v>
      </c>
      <c r="D7295">
        <v>2019</v>
      </c>
      <c r="E7295" t="s">
        <v>738</v>
      </c>
      <c r="F7295" s="2">
        <v>73.504974221100198</v>
      </c>
    </row>
    <row r="7296" spans="1:6">
      <c r="A7296" t="s">
        <v>452</v>
      </c>
      <c r="B7296">
        <v>4020</v>
      </c>
      <c r="C7296" t="s">
        <v>469</v>
      </c>
      <c r="D7296">
        <v>2019</v>
      </c>
      <c r="E7296" t="s">
        <v>741</v>
      </c>
      <c r="F7296" s="2">
        <v>15949.412523487499</v>
      </c>
    </row>
    <row r="7297" spans="1:6">
      <c r="A7297" t="s">
        <v>452</v>
      </c>
      <c r="B7297">
        <v>4020</v>
      </c>
      <c r="C7297" t="s">
        <v>469</v>
      </c>
      <c r="D7297">
        <v>2020</v>
      </c>
      <c r="E7297" t="s">
        <v>736</v>
      </c>
      <c r="F7297" s="2">
        <v>1097.43458302064</v>
      </c>
    </row>
    <row r="7298" spans="1:6">
      <c r="A7298" t="s">
        <v>452</v>
      </c>
      <c r="B7298">
        <v>4020</v>
      </c>
      <c r="C7298" t="s">
        <v>469</v>
      </c>
      <c r="D7298">
        <v>2020</v>
      </c>
      <c r="E7298" t="s">
        <v>737</v>
      </c>
      <c r="F7298" s="2">
        <v>1702.65142522371</v>
      </c>
    </row>
    <row r="7299" spans="1:6">
      <c r="A7299" t="s">
        <v>452</v>
      </c>
      <c r="B7299">
        <v>4020</v>
      </c>
      <c r="C7299" t="s">
        <v>469</v>
      </c>
      <c r="D7299">
        <v>2020</v>
      </c>
      <c r="E7299" t="s">
        <v>744</v>
      </c>
      <c r="F7299" s="2">
        <v>0</v>
      </c>
    </row>
    <row r="7300" spans="1:6">
      <c r="A7300" t="s">
        <v>452</v>
      </c>
      <c r="B7300">
        <v>4020</v>
      </c>
      <c r="C7300" t="s">
        <v>469</v>
      </c>
      <c r="D7300">
        <v>2020</v>
      </c>
      <c r="E7300" t="s">
        <v>739</v>
      </c>
      <c r="F7300" s="2">
        <v>12337.5145194451</v>
      </c>
    </row>
    <row r="7301" spans="1:6">
      <c r="A7301" t="s">
        <v>452</v>
      </c>
      <c r="B7301">
        <v>4020</v>
      </c>
      <c r="C7301" t="s">
        <v>469</v>
      </c>
      <c r="D7301">
        <v>2020</v>
      </c>
      <c r="E7301" t="s">
        <v>740</v>
      </c>
      <c r="F7301" s="2">
        <v>842.48783869851695</v>
      </c>
    </row>
    <row r="7302" spans="1:6">
      <c r="A7302" t="s">
        <v>452</v>
      </c>
      <c r="B7302">
        <v>4020</v>
      </c>
      <c r="C7302" t="s">
        <v>469</v>
      </c>
      <c r="D7302">
        <v>2021</v>
      </c>
      <c r="E7302" t="s">
        <v>743</v>
      </c>
      <c r="F7302" s="2">
        <v>0</v>
      </c>
    </row>
    <row r="7303" spans="1:6">
      <c r="A7303" t="s">
        <v>452</v>
      </c>
      <c r="B7303">
        <v>4020</v>
      </c>
      <c r="C7303" t="s">
        <v>469</v>
      </c>
      <c r="D7303">
        <v>2021</v>
      </c>
      <c r="E7303" t="s">
        <v>745</v>
      </c>
      <c r="F7303" s="2">
        <v>0</v>
      </c>
    </row>
    <row r="7304" spans="1:6">
      <c r="A7304" t="s">
        <v>452</v>
      </c>
      <c r="B7304">
        <v>4020</v>
      </c>
      <c r="C7304" t="s">
        <v>469</v>
      </c>
      <c r="D7304">
        <v>2022</v>
      </c>
      <c r="E7304" t="s">
        <v>742</v>
      </c>
      <c r="F7304" s="2">
        <v>5332.7299122314498</v>
      </c>
    </row>
    <row r="7305" spans="1:6">
      <c r="A7305" t="s">
        <v>452</v>
      </c>
      <c r="B7305">
        <v>4020</v>
      </c>
      <c r="C7305" t="s">
        <v>469</v>
      </c>
      <c r="D7305">
        <v>2022</v>
      </c>
      <c r="E7305" t="s">
        <v>738</v>
      </c>
      <c r="F7305" s="2">
        <v>0</v>
      </c>
    </row>
    <row r="7306" spans="1:6">
      <c r="A7306" t="s">
        <v>452</v>
      </c>
      <c r="B7306">
        <v>4020</v>
      </c>
      <c r="C7306" t="s">
        <v>469</v>
      </c>
      <c r="D7306">
        <v>2022</v>
      </c>
      <c r="E7306" t="s">
        <v>741</v>
      </c>
      <c r="F7306" s="2">
        <v>15676.455734539601</v>
      </c>
    </row>
    <row r="7307" spans="1:6">
      <c r="A7307" t="s">
        <v>452</v>
      </c>
      <c r="B7307">
        <v>4020</v>
      </c>
      <c r="C7307" t="s">
        <v>469</v>
      </c>
      <c r="D7307">
        <v>2023</v>
      </c>
      <c r="E7307" t="s">
        <v>744</v>
      </c>
      <c r="F7307" s="2">
        <v>0</v>
      </c>
    </row>
    <row r="7308" spans="1:6">
      <c r="A7308" t="s">
        <v>452</v>
      </c>
      <c r="B7308">
        <v>4020</v>
      </c>
      <c r="C7308" t="s">
        <v>469</v>
      </c>
      <c r="D7308">
        <v>2023</v>
      </c>
      <c r="E7308" t="s">
        <v>739</v>
      </c>
      <c r="F7308" s="2">
        <v>11197.628404892201</v>
      </c>
    </row>
    <row r="7309" spans="1:6">
      <c r="A7309" t="s">
        <v>452</v>
      </c>
      <c r="B7309">
        <v>4020</v>
      </c>
      <c r="C7309" t="s">
        <v>469</v>
      </c>
      <c r="D7309">
        <v>2023</v>
      </c>
      <c r="E7309" t="s">
        <v>740</v>
      </c>
      <c r="F7309" s="2">
        <v>1417.1627584448499</v>
      </c>
    </row>
    <row r="7310" spans="1:6">
      <c r="A7310" t="s">
        <v>452</v>
      </c>
      <c r="B7310">
        <v>4020</v>
      </c>
      <c r="C7310" t="s">
        <v>469</v>
      </c>
      <c r="D7310">
        <v>2024</v>
      </c>
      <c r="E7310" t="s">
        <v>743</v>
      </c>
      <c r="F7310" s="2">
        <v>0</v>
      </c>
    </row>
    <row r="7311" spans="1:6">
      <c r="A7311" t="s">
        <v>452</v>
      </c>
      <c r="B7311">
        <v>4020</v>
      </c>
      <c r="C7311" t="s">
        <v>469</v>
      </c>
      <c r="D7311">
        <v>2024</v>
      </c>
      <c r="E7311" t="s">
        <v>745</v>
      </c>
      <c r="F7311" s="2">
        <v>0.42658532179632902</v>
      </c>
    </row>
    <row r="7312" spans="1:6">
      <c r="A7312" t="s">
        <v>452</v>
      </c>
      <c r="B7312">
        <v>4022</v>
      </c>
      <c r="C7312" t="s">
        <v>471</v>
      </c>
      <c r="D7312">
        <v>2009</v>
      </c>
      <c r="E7312" t="s">
        <v>742</v>
      </c>
      <c r="F7312" s="2">
        <v>1312.64498829747</v>
      </c>
    </row>
    <row r="7313" spans="1:6">
      <c r="A7313" t="s">
        <v>452</v>
      </c>
      <c r="B7313">
        <v>4022</v>
      </c>
      <c r="C7313" t="s">
        <v>471</v>
      </c>
      <c r="D7313">
        <v>2011</v>
      </c>
      <c r="E7313" t="s">
        <v>744</v>
      </c>
      <c r="F7313" s="2">
        <v>0</v>
      </c>
    </row>
    <row r="7314" spans="1:6">
      <c r="A7314" t="s">
        <v>452</v>
      </c>
      <c r="B7314">
        <v>4022</v>
      </c>
      <c r="C7314" t="s">
        <v>471</v>
      </c>
      <c r="D7314">
        <v>2011</v>
      </c>
      <c r="E7314" t="s">
        <v>745</v>
      </c>
      <c r="F7314" s="2">
        <v>0</v>
      </c>
    </row>
    <row r="7315" spans="1:6">
      <c r="A7315" t="s">
        <v>452</v>
      </c>
      <c r="B7315">
        <v>4022</v>
      </c>
      <c r="C7315" t="s">
        <v>471</v>
      </c>
      <c r="D7315">
        <v>2013</v>
      </c>
      <c r="E7315" t="s">
        <v>738</v>
      </c>
      <c r="F7315" s="2">
        <v>0</v>
      </c>
    </row>
    <row r="7316" spans="1:6">
      <c r="A7316" t="s">
        <v>452</v>
      </c>
      <c r="B7316">
        <v>4022</v>
      </c>
      <c r="C7316" t="s">
        <v>471</v>
      </c>
      <c r="D7316">
        <v>2013</v>
      </c>
      <c r="E7316" t="s">
        <v>739</v>
      </c>
      <c r="F7316" s="2">
        <v>5299.95797713091</v>
      </c>
    </row>
    <row r="7317" spans="1:6">
      <c r="A7317" t="s">
        <v>452</v>
      </c>
      <c r="B7317">
        <v>4022</v>
      </c>
      <c r="C7317" t="s">
        <v>471</v>
      </c>
      <c r="D7317">
        <v>2013</v>
      </c>
      <c r="E7317" t="s">
        <v>741</v>
      </c>
      <c r="F7317" s="2">
        <v>10651.7353029639</v>
      </c>
    </row>
    <row r="7318" spans="1:6">
      <c r="A7318" t="s">
        <v>452</v>
      </c>
      <c r="B7318">
        <v>4022</v>
      </c>
      <c r="C7318" t="s">
        <v>471</v>
      </c>
      <c r="D7318">
        <v>2015</v>
      </c>
      <c r="E7318" t="s">
        <v>743</v>
      </c>
      <c r="F7318" s="2">
        <v>0</v>
      </c>
    </row>
    <row r="7319" spans="1:6">
      <c r="A7319" t="s">
        <v>452</v>
      </c>
      <c r="B7319">
        <v>4022</v>
      </c>
      <c r="C7319" t="s">
        <v>471</v>
      </c>
      <c r="D7319">
        <v>2016</v>
      </c>
      <c r="E7319" t="s">
        <v>738</v>
      </c>
      <c r="F7319" s="2">
        <v>0</v>
      </c>
    </row>
    <row r="7320" spans="1:6">
      <c r="A7320" t="s">
        <v>452</v>
      </c>
      <c r="B7320">
        <v>4022</v>
      </c>
      <c r="C7320" t="s">
        <v>471</v>
      </c>
      <c r="D7320">
        <v>2016</v>
      </c>
      <c r="E7320" t="s">
        <v>739</v>
      </c>
      <c r="F7320" s="2">
        <v>6436.6121162829704</v>
      </c>
    </row>
    <row r="7321" spans="1:6">
      <c r="A7321" t="s">
        <v>452</v>
      </c>
      <c r="B7321">
        <v>4022</v>
      </c>
      <c r="C7321" t="s">
        <v>471</v>
      </c>
      <c r="D7321">
        <v>2016</v>
      </c>
      <c r="E7321" t="s">
        <v>741</v>
      </c>
      <c r="F7321" s="2">
        <v>10432.0537759084</v>
      </c>
    </row>
    <row r="7322" spans="1:6">
      <c r="A7322" t="s">
        <v>452</v>
      </c>
      <c r="B7322">
        <v>4022</v>
      </c>
      <c r="C7322" t="s">
        <v>471</v>
      </c>
      <c r="D7322">
        <v>2017</v>
      </c>
      <c r="E7322" t="s">
        <v>736</v>
      </c>
      <c r="F7322" s="2">
        <v>371.98957023495302</v>
      </c>
    </row>
    <row r="7323" spans="1:6">
      <c r="A7323" t="s">
        <v>452</v>
      </c>
      <c r="B7323">
        <v>4022</v>
      </c>
      <c r="C7323" t="s">
        <v>471</v>
      </c>
      <c r="D7323">
        <v>2017</v>
      </c>
      <c r="E7323" t="s">
        <v>737</v>
      </c>
      <c r="F7323" s="2">
        <v>694.79887831836004</v>
      </c>
    </row>
    <row r="7324" spans="1:6">
      <c r="A7324" t="s">
        <v>452</v>
      </c>
      <c r="B7324">
        <v>4022</v>
      </c>
      <c r="C7324" t="s">
        <v>471</v>
      </c>
      <c r="D7324">
        <v>2017</v>
      </c>
      <c r="E7324" t="s">
        <v>744</v>
      </c>
      <c r="F7324" s="2">
        <v>0</v>
      </c>
    </row>
    <row r="7325" spans="1:6">
      <c r="A7325" t="s">
        <v>452</v>
      </c>
      <c r="B7325">
        <v>4022</v>
      </c>
      <c r="C7325" t="s">
        <v>471</v>
      </c>
      <c r="D7325">
        <v>2017</v>
      </c>
      <c r="E7325" t="s">
        <v>740</v>
      </c>
      <c r="F7325" s="2">
        <v>619.72908229533198</v>
      </c>
    </row>
    <row r="7326" spans="1:6">
      <c r="A7326" t="s">
        <v>452</v>
      </c>
      <c r="B7326">
        <v>4022</v>
      </c>
      <c r="C7326" t="s">
        <v>471</v>
      </c>
      <c r="D7326">
        <v>2017</v>
      </c>
      <c r="E7326" t="s">
        <v>745</v>
      </c>
      <c r="F7326" s="2">
        <v>0</v>
      </c>
    </row>
    <row r="7327" spans="1:6">
      <c r="A7327" t="s">
        <v>452</v>
      </c>
      <c r="B7327">
        <v>4022</v>
      </c>
      <c r="C7327" t="s">
        <v>471</v>
      </c>
      <c r="D7327">
        <v>2018</v>
      </c>
      <c r="E7327" t="s">
        <v>743</v>
      </c>
      <c r="F7327" s="2">
        <v>0</v>
      </c>
    </row>
    <row r="7328" spans="1:6">
      <c r="A7328" t="s">
        <v>452</v>
      </c>
      <c r="B7328">
        <v>4022</v>
      </c>
      <c r="C7328" t="s">
        <v>471</v>
      </c>
      <c r="D7328">
        <v>2019</v>
      </c>
      <c r="E7328" t="s">
        <v>742</v>
      </c>
      <c r="F7328" s="2">
        <v>1238.3650376493699</v>
      </c>
    </row>
    <row r="7329" spans="1:6">
      <c r="A7329" t="s">
        <v>452</v>
      </c>
      <c r="B7329">
        <v>4022</v>
      </c>
      <c r="C7329" t="s">
        <v>471</v>
      </c>
      <c r="D7329">
        <v>2019</v>
      </c>
      <c r="E7329" t="s">
        <v>739</v>
      </c>
      <c r="F7329" s="2">
        <v>5939.0698283851998</v>
      </c>
    </row>
    <row r="7330" spans="1:6">
      <c r="A7330" t="s">
        <v>452</v>
      </c>
      <c r="B7330">
        <v>4022</v>
      </c>
      <c r="C7330" t="s">
        <v>471</v>
      </c>
      <c r="D7330">
        <v>2019</v>
      </c>
      <c r="E7330" t="s">
        <v>741</v>
      </c>
      <c r="F7330" s="2">
        <v>9842.2949704086204</v>
      </c>
    </row>
    <row r="7331" spans="1:6">
      <c r="A7331" t="s">
        <v>452</v>
      </c>
      <c r="B7331">
        <v>4022</v>
      </c>
      <c r="C7331" t="s">
        <v>471</v>
      </c>
      <c r="D7331">
        <v>2020</v>
      </c>
      <c r="E7331" t="s">
        <v>736</v>
      </c>
      <c r="F7331" s="2">
        <v>357.20812905937697</v>
      </c>
    </row>
    <row r="7332" spans="1:6">
      <c r="A7332" t="s">
        <v>452</v>
      </c>
      <c r="B7332">
        <v>4022</v>
      </c>
      <c r="C7332" t="s">
        <v>471</v>
      </c>
      <c r="D7332">
        <v>2020</v>
      </c>
      <c r="E7332" t="s">
        <v>737</v>
      </c>
      <c r="F7332" s="2">
        <v>635.91738826291999</v>
      </c>
    </row>
    <row r="7333" spans="1:6">
      <c r="A7333" t="s">
        <v>452</v>
      </c>
      <c r="B7333">
        <v>4022</v>
      </c>
      <c r="C7333" t="s">
        <v>471</v>
      </c>
      <c r="D7333">
        <v>2020</v>
      </c>
      <c r="E7333" t="s">
        <v>740</v>
      </c>
      <c r="F7333" s="2">
        <v>455.40635924605198</v>
      </c>
    </row>
    <row r="7334" spans="1:6">
      <c r="A7334" t="s">
        <v>452</v>
      </c>
      <c r="B7334">
        <v>4022</v>
      </c>
      <c r="C7334" t="s">
        <v>471</v>
      </c>
      <c r="D7334">
        <v>2020</v>
      </c>
      <c r="E7334" t="s">
        <v>745</v>
      </c>
      <c r="F7334" s="2">
        <v>0</v>
      </c>
    </row>
    <row r="7335" spans="1:6">
      <c r="A7335" t="s">
        <v>452</v>
      </c>
      <c r="B7335">
        <v>4022</v>
      </c>
      <c r="C7335" t="s">
        <v>471</v>
      </c>
      <c r="D7335">
        <v>2021</v>
      </c>
      <c r="E7335" t="s">
        <v>743</v>
      </c>
      <c r="F7335" s="2">
        <v>0</v>
      </c>
    </row>
    <row r="7336" spans="1:6">
      <c r="A7336" t="s">
        <v>452</v>
      </c>
      <c r="B7336">
        <v>4022</v>
      </c>
      <c r="C7336" t="s">
        <v>471</v>
      </c>
      <c r="D7336">
        <v>2022</v>
      </c>
      <c r="E7336" t="s">
        <v>742</v>
      </c>
      <c r="F7336" s="2">
        <v>1515.4931746136399</v>
      </c>
    </row>
    <row r="7337" spans="1:6">
      <c r="A7337" t="s">
        <v>452</v>
      </c>
      <c r="B7337">
        <v>4022</v>
      </c>
      <c r="C7337" t="s">
        <v>471</v>
      </c>
      <c r="D7337">
        <v>2023</v>
      </c>
      <c r="E7337" t="s">
        <v>736</v>
      </c>
      <c r="F7337" s="2">
        <v>367.71529304339401</v>
      </c>
    </row>
    <row r="7338" spans="1:6">
      <c r="A7338" t="s">
        <v>452</v>
      </c>
      <c r="B7338">
        <v>4022</v>
      </c>
      <c r="C7338" t="s">
        <v>471</v>
      </c>
      <c r="D7338">
        <v>2023</v>
      </c>
      <c r="E7338" t="s">
        <v>737</v>
      </c>
      <c r="F7338" s="2">
        <v>583.70978014237699</v>
      </c>
    </row>
    <row r="7339" spans="1:6">
      <c r="A7339" t="s">
        <v>452</v>
      </c>
      <c r="B7339">
        <v>4022</v>
      </c>
      <c r="C7339" t="s">
        <v>471</v>
      </c>
      <c r="D7339">
        <v>2023</v>
      </c>
      <c r="E7339" t="s">
        <v>739</v>
      </c>
      <c r="F7339" s="2">
        <v>5623.5708399390496</v>
      </c>
    </row>
    <row r="7340" spans="1:6">
      <c r="A7340" t="s">
        <v>452</v>
      </c>
      <c r="B7340">
        <v>4022</v>
      </c>
      <c r="C7340" t="s">
        <v>471</v>
      </c>
      <c r="D7340">
        <v>2023</v>
      </c>
      <c r="E7340" t="s">
        <v>740</v>
      </c>
      <c r="F7340" s="2">
        <v>423.20127318468201</v>
      </c>
    </row>
    <row r="7341" spans="1:6">
      <c r="A7341" t="s">
        <v>452</v>
      </c>
      <c r="B7341">
        <v>4024</v>
      </c>
      <c r="C7341" t="s">
        <v>473</v>
      </c>
      <c r="D7341">
        <v>2009</v>
      </c>
      <c r="E7341" t="s">
        <v>738</v>
      </c>
      <c r="F7341" s="2">
        <v>0</v>
      </c>
    </row>
    <row r="7342" spans="1:6">
      <c r="A7342" t="s">
        <v>452</v>
      </c>
      <c r="B7342">
        <v>4024</v>
      </c>
      <c r="C7342" t="s">
        <v>473</v>
      </c>
      <c r="D7342">
        <v>2009</v>
      </c>
      <c r="E7342" t="s">
        <v>739</v>
      </c>
      <c r="F7342" s="2">
        <v>4405.3859268880997</v>
      </c>
    </row>
    <row r="7343" spans="1:6">
      <c r="A7343" t="s">
        <v>452</v>
      </c>
      <c r="B7343">
        <v>4024</v>
      </c>
      <c r="C7343" t="s">
        <v>473</v>
      </c>
      <c r="D7343">
        <v>2009</v>
      </c>
      <c r="E7343" t="s">
        <v>741</v>
      </c>
      <c r="F7343" s="2">
        <v>6438.5361955257604</v>
      </c>
    </row>
    <row r="7344" spans="1:6">
      <c r="A7344" t="s">
        <v>452</v>
      </c>
      <c r="B7344">
        <v>4024</v>
      </c>
      <c r="C7344" t="s">
        <v>473</v>
      </c>
      <c r="D7344">
        <v>2011</v>
      </c>
      <c r="E7344" t="s">
        <v>743</v>
      </c>
      <c r="F7344" s="2">
        <v>0</v>
      </c>
    </row>
    <row r="7345" spans="1:6">
      <c r="A7345" t="s">
        <v>452</v>
      </c>
      <c r="B7345">
        <v>4024</v>
      </c>
      <c r="C7345" t="s">
        <v>473</v>
      </c>
      <c r="D7345">
        <v>2013</v>
      </c>
      <c r="E7345" t="s">
        <v>736</v>
      </c>
      <c r="F7345" s="2">
        <v>49.914890383403801</v>
      </c>
    </row>
    <row r="7346" spans="1:6">
      <c r="A7346" t="s">
        <v>452</v>
      </c>
      <c r="B7346">
        <v>4024</v>
      </c>
      <c r="C7346" t="s">
        <v>473</v>
      </c>
      <c r="D7346">
        <v>2013</v>
      </c>
      <c r="E7346" t="s">
        <v>737</v>
      </c>
      <c r="F7346" s="2">
        <v>474.02092571705901</v>
      </c>
    </row>
    <row r="7347" spans="1:6">
      <c r="A7347" t="s">
        <v>452</v>
      </c>
      <c r="B7347">
        <v>4024</v>
      </c>
      <c r="C7347" t="s">
        <v>473</v>
      </c>
      <c r="D7347">
        <v>2013</v>
      </c>
      <c r="E7347" t="s">
        <v>744</v>
      </c>
      <c r="F7347" s="2">
        <v>0</v>
      </c>
    </row>
    <row r="7348" spans="1:6">
      <c r="A7348" t="s">
        <v>452</v>
      </c>
      <c r="B7348">
        <v>4024</v>
      </c>
      <c r="C7348" t="s">
        <v>473</v>
      </c>
      <c r="D7348">
        <v>2013</v>
      </c>
      <c r="E7348" t="s">
        <v>745</v>
      </c>
      <c r="F7348" s="2">
        <v>0</v>
      </c>
    </row>
    <row r="7349" spans="1:6">
      <c r="A7349" t="s">
        <v>452</v>
      </c>
      <c r="B7349">
        <v>4024</v>
      </c>
      <c r="C7349" t="s">
        <v>473</v>
      </c>
      <c r="D7349">
        <v>2015</v>
      </c>
      <c r="E7349" t="s">
        <v>742</v>
      </c>
      <c r="F7349" s="2">
        <v>1189.2245291971001</v>
      </c>
    </row>
    <row r="7350" spans="1:6">
      <c r="A7350" t="s">
        <v>452</v>
      </c>
      <c r="B7350">
        <v>4024</v>
      </c>
      <c r="C7350" t="s">
        <v>473</v>
      </c>
      <c r="D7350">
        <v>2015</v>
      </c>
      <c r="E7350" t="s">
        <v>741</v>
      </c>
      <c r="F7350" s="2">
        <v>6561.2227286533398</v>
      </c>
    </row>
    <row r="7351" spans="1:6">
      <c r="A7351" t="s">
        <v>452</v>
      </c>
      <c r="B7351">
        <v>4024</v>
      </c>
      <c r="C7351" t="s">
        <v>473</v>
      </c>
      <c r="D7351">
        <v>2016</v>
      </c>
      <c r="E7351" t="s">
        <v>736</v>
      </c>
      <c r="F7351" s="2">
        <v>49.888479067227799</v>
      </c>
    </row>
    <row r="7352" spans="1:6">
      <c r="A7352" t="s">
        <v>452</v>
      </c>
      <c r="B7352">
        <v>4024</v>
      </c>
      <c r="C7352" t="s">
        <v>473</v>
      </c>
      <c r="D7352">
        <v>2016</v>
      </c>
      <c r="E7352" t="s">
        <v>737</v>
      </c>
      <c r="F7352" s="2">
        <v>454.97324978279198</v>
      </c>
    </row>
    <row r="7353" spans="1:6">
      <c r="A7353" t="s">
        <v>452</v>
      </c>
      <c r="B7353">
        <v>4024</v>
      </c>
      <c r="C7353" t="s">
        <v>473</v>
      </c>
      <c r="D7353">
        <v>2016</v>
      </c>
      <c r="E7353" t="s">
        <v>745</v>
      </c>
      <c r="F7353" s="2">
        <v>0</v>
      </c>
    </row>
    <row r="7354" spans="1:6">
      <c r="A7354" t="s">
        <v>452</v>
      </c>
      <c r="B7354">
        <v>4024</v>
      </c>
      <c r="C7354" t="s">
        <v>473</v>
      </c>
      <c r="D7354">
        <v>2017</v>
      </c>
      <c r="E7354" t="s">
        <v>743</v>
      </c>
      <c r="F7354" s="2">
        <v>0</v>
      </c>
    </row>
    <row r="7355" spans="1:6">
      <c r="A7355" t="s">
        <v>452</v>
      </c>
      <c r="B7355">
        <v>4024</v>
      </c>
      <c r="C7355" t="s">
        <v>473</v>
      </c>
      <c r="D7355">
        <v>2017</v>
      </c>
      <c r="E7355" t="s">
        <v>740</v>
      </c>
      <c r="F7355" s="2">
        <v>603.63349310380397</v>
      </c>
    </row>
    <row r="7356" spans="1:6">
      <c r="A7356" t="s">
        <v>452</v>
      </c>
      <c r="B7356">
        <v>4024</v>
      </c>
      <c r="C7356" t="s">
        <v>473</v>
      </c>
      <c r="D7356">
        <v>2018</v>
      </c>
      <c r="E7356" t="s">
        <v>742</v>
      </c>
      <c r="F7356" s="2">
        <v>1311.4087461120901</v>
      </c>
    </row>
    <row r="7357" spans="1:6">
      <c r="A7357" t="s">
        <v>452</v>
      </c>
      <c r="B7357">
        <v>4024</v>
      </c>
      <c r="C7357" t="s">
        <v>473</v>
      </c>
      <c r="D7357">
        <v>2019</v>
      </c>
      <c r="E7357" t="s">
        <v>736</v>
      </c>
      <c r="F7357" s="2">
        <v>57.0199516206795</v>
      </c>
    </row>
    <row r="7358" spans="1:6">
      <c r="A7358" t="s">
        <v>452</v>
      </c>
      <c r="B7358">
        <v>4024</v>
      </c>
      <c r="C7358" t="s">
        <v>473</v>
      </c>
      <c r="D7358">
        <v>2019</v>
      </c>
      <c r="E7358" t="s">
        <v>737</v>
      </c>
      <c r="F7358" s="2">
        <v>408.36378423640298</v>
      </c>
    </row>
    <row r="7359" spans="1:6">
      <c r="A7359" t="s">
        <v>452</v>
      </c>
      <c r="B7359">
        <v>4024</v>
      </c>
      <c r="C7359" t="s">
        <v>473</v>
      </c>
      <c r="D7359">
        <v>2019</v>
      </c>
      <c r="E7359" t="s">
        <v>738</v>
      </c>
      <c r="F7359" s="2">
        <v>0</v>
      </c>
    </row>
    <row r="7360" spans="1:6">
      <c r="A7360" t="s">
        <v>452</v>
      </c>
      <c r="B7360">
        <v>4024</v>
      </c>
      <c r="C7360" t="s">
        <v>473</v>
      </c>
      <c r="D7360">
        <v>2019</v>
      </c>
      <c r="E7360" t="s">
        <v>739</v>
      </c>
      <c r="F7360" s="2">
        <v>4423.9892676482395</v>
      </c>
    </row>
    <row r="7361" spans="1:6">
      <c r="A7361" t="s">
        <v>452</v>
      </c>
      <c r="B7361">
        <v>4024</v>
      </c>
      <c r="C7361" t="s">
        <v>473</v>
      </c>
      <c r="D7361">
        <v>2020</v>
      </c>
      <c r="E7361" t="s">
        <v>744</v>
      </c>
      <c r="F7361" s="2">
        <v>0</v>
      </c>
    </row>
    <row r="7362" spans="1:6">
      <c r="A7362" t="s">
        <v>452</v>
      </c>
      <c r="B7362">
        <v>4024</v>
      </c>
      <c r="C7362" t="s">
        <v>473</v>
      </c>
      <c r="D7362">
        <v>2020</v>
      </c>
      <c r="E7362" t="s">
        <v>740</v>
      </c>
      <c r="F7362" s="2">
        <v>524.96924222383802</v>
      </c>
    </row>
    <row r="7363" spans="1:6">
      <c r="A7363" t="s">
        <v>452</v>
      </c>
      <c r="B7363">
        <v>4024</v>
      </c>
      <c r="C7363" t="s">
        <v>473</v>
      </c>
      <c r="D7363">
        <v>2021</v>
      </c>
      <c r="E7363" t="s">
        <v>742</v>
      </c>
      <c r="F7363" s="2">
        <v>1343.23189752293</v>
      </c>
    </row>
    <row r="7364" spans="1:6">
      <c r="A7364" t="s">
        <v>452</v>
      </c>
      <c r="B7364">
        <v>4024</v>
      </c>
      <c r="C7364" t="s">
        <v>473</v>
      </c>
      <c r="D7364">
        <v>2021</v>
      </c>
      <c r="E7364" t="s">
        <v>743</v>
      </c>
      <c r="F7364" s="2">
        <v>0</v>
      </c>
    </row>
    <row r="7365" spans="1:6">
      <c r="A7365" t="s">
        <v>452</v>
      </c>
      <c r="B7365">
        <v>4024</v>
      </c>
      <c r="C7365" t="s">
        <v>473</v>
      </c>
      <c r="D7365">
        <v>2022</v>
      </c>
      <c r="E7365" t="s">
        <v>738</v>
      </c>
      <c r="F7365" s="2">
        <v>0</v>
      </c>
    </row>
    <row r="7366" spans="1:6">
      <c r="A7366" t="s">
        <v>452</v>
      </c>
      <c r="B7366">
        <v>4024</v>
      </c>
      <c r="C7366" t="s">
        <v>473</v>
      </c>
      <c r="D7366">
        <v>2022</v>
      </c>
      <c r="E7366" t="s">
        <v>739</v>
      </c>
      <c r="F7366" s="2">
        <v>5169.7687086936103</v>
      </c>
    </row>
    <row r="7367" spans="1:6">
      <c r="A7367" t="s">
        <v>452</v>
      </c>
      <c r="B7367">
        <v>4024</v>
      </c>
      <c r="C7367" t="s">
        <v>473</v>
      </c>
      <c r="D7367">
        <v>2022</v>
      </c>
      <c r="E7367" t="s">
        <v>741</v>
      </c>
      <c r="F7367" s="2">
        <v>6151.7568384488704</v>
      </c>
    </row>
    <row r="7368" spans="1:6">
      <c r="A7368" t="s">
        <v>452</v>
      </c>
      <c r="B7368">
        <v>4024</v>
      </c>
      <c r="C7368" t="s">
        <v>473</v>
      </c>
      <c r="D7368">
        <v>2023</v>
      </c>
      <c r="E7368" t="s">
        <v>744</v>
      </c>
      <c r="F7368" s="2">
        <v>0</v>
      </c>
    </row>
    <row r="7369" spans="1:6">
      <c r="A7369" t="s">
        <v>452</v>
      </c>
      <c r="B7369">
        <v>4024</v>
      </c>
      <c r="C7369" t="s">
        <v>473</v>
      </c>
      <c r="D7369">
        <v>2023</v>
      </c>
      <c r="E7369" t="s">
        <v>740</v>
      </c>
      <c r="F7369" s="2">
        <v>441.67344186816001</v>
      </c>
    </row>
    <row r="7370" spans="1:6">
      <c r="A7370" t="s">
        <v>452</v>
      </c>
      <c r="B7370">
        <v>4024</v>
      </c>
      <c r="C7370" t="s">
        <v>473</v>
      </c>
      <c r="D7370">
        <v>2023</v>
      </c>
      <c r="E7370" t="s">
        <v>745</v>
      </c>
      <c r="F7370" s="2">
        <v>0</v>
      </c>
    </row>
    <row r="7371" spans="1:6">
      <c r="A7371" t="s">
        <v>452</v>
      </c>
      <c r="B7371">
        <v>4024</v>
      </c>
      <c r="C7371" t="s">
        <v>473</v>
      </c>
      <c r="D7371">
        <v>2024</v>
      </c>
      <c r="E7371" t="s">
        <v>743</v>
      </c>
      <c r="F7371" s="2">
        <v>0</v>
      </c>
    </row>
    <row r="7372" spans="1:6">
      <c r="A7372" t="s">
        <v>452</v>
      </c>
      <c r="B7372">
        <v>4026</v>
      </c>
      <c r="C7372" t="s">
        <v>475</v>
      </c>
      <c r="D7372">
        <v>2011</v>
      </c>
      <c r="E7372" t="s">
        <v>736</v>
      </c>
      <c r="F7372" s="2">
        <v>4210.69591461867</v>
      </c>
    </row>
    <row r="7373" spans="1:6">
      <c r="A7373" t="s">
        <v>452</v>
      </c>
      <c r="B7373">
        <v>4026</v>
      </c>
      <c r="C7373" t="s">
        <v>475</v>
      </c>
      <c r="D7373">
        <v>2011</v>
      </c>
      <c r="E7373" t="s">
        <v>737</v>
      </c>
      <c r="F7373" s="2">
        <v>990.78572653521405</v>
      </c>
    </row>
    <row r="7374" spans="1:6">
      <c r="A7374" t="s">
        <v>452</v>
      </c>
      <c r="B7374">
        <v>4026</v>
      </c>
      <c r="C7374" t="s">
        <v>475</v>
      </c>
      <c r="D7374">
        <v>2011</v>
      </c>
      <c r="E7374" t="s">
        <v>744</v>
      </c>
      <c r="F7374" s="2">
        <v>0</v>
      </c>
    </row>
    <row r="7375" spans="1:6">
      <c r="A7375" t="s">
        <v>452</v>
      </c>
      <c r="B7375">
        <v>4026</v>
      </c>
      <c r="C7375" t="s">
        <v>475</v>
      </c>
      <c r="D7375">
        <v>2011</v>
      </c>
      <c r="E7375" t="s">
        <v>739</v>
      </c>
      <c r="F7375" s="2">
        <v>5128.0960241227804</v>
      </c>
    </row>
    <row r="7376" spans="1:6">
      <c r="A7376" t="s">
        <v>452</v>
      </c>
      <c r="B7376">
        <v>4026</v>
      </c>
      <c r="C7376" t="s">
        <v>475</v>
      </c>
      <c r="D7376">
        <v>2011</v>
      </c>
      <c r="E7376" t="s">
        <v>740</v>
      </c>
      <c r="F7376" s="2">
        <v>1729.5657997087401</v>
      </c>
    </row>
    <row r="7377" spans="1:6">
      <c r="A7377" t="s">
        <v>452</v>
      </c>
      <c r="B7377">
        <v>4026</v>
      </c>
      <c r="C7377" t="s">
        <v>475</v>
      </c>
      <c r="D7377">
        <v>2013</v>
      </c>
      <c r="E7377" t="s">
        <v>742</v>
      </c>
      <c r="F7377" s="2">
        <v>2723.4298161164602</v>
      </c>
    </row>
    <row r="7378" spans="1:6">
      <c r="A7378" t="s">
        <v>452</v>
      </c>
      <c r="B7378">
        <v>4026</v>
      </c>
      <c r="C7378" t="s">
        <v>475</v>
      </c>
      <c r="D7378">
        <v>2013</v>
      </c>
      <c r="E7378" t="s">
        <v>738</v>
      </c>
      <c r="F7378" s="2">
        <v>0</v>
      </c>
    </row>
    <row r="7379" spans="1:6">
      <c r="A7379" t="s">
        <v>452</v>
      </c>
      <c r="B7379">
        <v>4026</v>
      </c>
      <c r="C7379" t="s">
        <v>475</v>
      </c>
      <c r="D7379">
        <v>2013</v>
      </c>
      <c r="E7379" t="s">
        <v>741</v>
      </c>
      <c r="F7379" s="2">
        <v>7090.00671526306</v>
      </c>
    </row>
    <row r="7380" spans="1:6">
      <c r="A7380" t="s">
        <v>452</v>
      </c>
      <c r="B7380">
        <v>4026</v>
      </c>
      <c r="C7380" t="s">
        <v>475</v>
      </c>
      <c r="D7380">
        <v>2015</v>
      </c>
      <c r="E7380" t="s">
        <v>743</v>
      </c>
      <c r="F7380" s="2">
        <v>0</v>
      </c>
    </row>
    <row r="7381" spans="1:6">
      <c r="A7381" t="s">
        <v>452</v>
      </c>
      <c r="B7381">
        <v>4026</v>
      </c>
      <c r="C7381" t="s">
        <v>475</v>
      </c>
      <c r="D7381">
        <v>2015</v>
      </c>
      <c r="E7381" t="s">
        <v>745</v>
      </c>
      <c r="F7381" s="2">
        <v>0</v>
      </c>
    </row>
    <row r="7382" spans="1:6">
      <c r="A7382" t="s">
        <v>452</v>
      </c>
      <c r="B7382">
        <v>4026</v>
      </c>
      <c r="C7382" t="s">
        <v>475</v>
      </c>
      <c r="D7382">
        <v>2016</v>
      </c>
      <c r="E7382" t="s">
        <v>738</v>
      </c>
      <c r="F7382" s="2">
        <v>0</v>
      </c>
    </row>
    <row r="7383" spans="1:6">
      <c r="A7383" t="s">
        <v>452</v>
      </c>
      <c r="B7383">
        <v>4026</v>
      </c>
      <c r="C7383" t="s">
        <v>475</v>
      </c>
      <c r="D7383">
        <v>2016</v>
      </c>
      <c r="E7383" t="s">
        <v>741</v>
      </c>
      <c r="F7383" s="2">
        <v>6736.1644248025004</v>
      </c>
    </row>
    <row r="7384" spans="1:6">
      <c r="A7384" t="s">
        <v>452</v>
      </c>
      <c r="B7384">
        <v>4026</v>
      </c>
      <c r="C7384" t="s">
        <v>475</v>
      </c>
      <c r="D7384">
        <v>2017</v>
      </c>
      <c r="E7384" t="s">
        <v>744</v>
      </c>
      <c r="F7384" s="2">
        <v>0</v>
      </c>
    </row>
    <row r="7385" spans="1:6">
      <c r="A7385" t="s">
        <v>452</v>
      </c>
      <c r="B7385">
        <v>4026</v>
      </c>
      <c r="C7385" t="s">
        <v>475</v>
      </c>
      <c r="D7385">
        <v>2017</v>
      </c>
      <c r="E7385" t="s">
        <v>739</v>
      </c>
      <c r="F7385" s="2">
        <v>5889.7804760999998</v>
      </c>
    </row>
    <row r="7386" spans="1:6">
      <c r="A7386" t="s">
        <v>452</v>
      </c>
      <c r="B7386">
        <v>4026</v>
      </c>
      <c r="C7386" t="s">
        <v>475</v>
      </c>
      <c r="D7386">
        <v>2018</v>
      </c>
      <c r="E7386" t="s">
        <v>736</v>
      </c>
      <c r="F7386" s="2">
        <v>2843.06281344016</v>
      </c>
    </row>
    <row r="7387" spans="1:6">
      <c r="A7387" t="s">
        <v>452</v>
      </c>
      <c r="B7387">
        <v>4026</v>
      </c>
      <c r="C7387" t="s">
        <v>475</v>
      </c>
      <c r="D7387">
        <v>2018</v>
      </c>
      <c r="E7387" t="s">
        <v>737</v>
      </c>
      <c r="F7387" s="2">
        <v>976.44860825630201</v>
      </c>
    </row>
    <row r="7388" spans="1:6">
      <c r="A7388" t="s">
        <v>452</v>
      </c>
      <c r="B7388">
        <v>4026</v>
      </c>
      <c r="C7388" t="s">
        <v>475</v>
      </c>
      <c r="D7388">
        <v>2018</v>
      </c>
      <c r="E7388" t="s">
        <v>743</v>
      </c>
      <c r="F7388" s="2">
        <v>0</v>
      </c>
    </row>
    <row r="7389" spans="1:6">
      <c r="A7389" t="s">
        <v>452</v>
      </c>
      <c r="B7389">
        <v>4026</v>
      </c>
      <c r="C7389" t="s">
        <v>475</v>
      </c>
      <c r="D7389">
        <v>2018</v>
      </c>
      <c r="E7389" t="s">
        <v>745</v>
      </c>
      <c r="F7389" s="2">
        <v>3.16364521631992E-2</v>
      </c>
    </row>
    <row r="7390" spans="1:6">
      <c r="A7390" t="s">
        <v>452</v>
      </c>
      <c r="B7390">
        <v>4026</v>
      </c>
      <c r="C7390" t="s">
        <v>475</v>
      </c>
      <c r="D7390">
        <v>2019</v>
      </c>
      <c r="E7390" t="s">
        <v>741</v>
      </c>
      <c r="F7390" s="2">
        <v>6160.22919177719</v>
      </c>
    </row>
    <row r="7391" spans="1:6">
      <c r="A7391" t="s">
        <v>452</v>
      </c>
      <c r="B7391">
        <v>4026</v>
      </c>
      <c r="C7391" t="s">
        <v>475</v>
      </c>
      <c r="D7391">
        <v>2020</v>
      </c>
      <c r="E7391" t="s">
        <v>742</v>
      </c>
      <c r="F7391" s="2">
        <v>5397.7110921785797</v>
      </c>
    </row>
    <row r="7392" spans="1:6">
      <c r="A7392" t="s">
        <v>452</v>
      </c>
      <c r="B7392">
        <v>4026</v>
      </c>
      <c r="C7392" t="s">
        <v>475</v>
      </c>
      <c r="D7392">
        <v>2020</v>
      </c>
      <c r="E7392" t="s">
        <v>739</v>
      </c>
      <c r="F7392" s="2">
        <v>5961.44452634351</v>
      </c>
    </row>
    <row r="7393" spans="1:6">
      <c r="A7393" t="s">
        <v>452</v>
      </c>
      <c r="B7393">
        <v>4026</v>
      </c>
      <c r="C7393" t="s">
        <v>475</v>
      </c>
      <c r="D7393">
        <v>2021</v>
      </c>
      <c r="E7393" t="s">
        <v>736</v>
      </c>
      <c r="F7393" s="2">
        <v>2384.2015207029799</v>
      </c>
    </row>
    <row r="7394" spans="1:6">
      <c r="A7394" t="s">
        <v>452</v>
      </c>
      <c r="B7394">
        <v>4026</v>
      </c>
      <c r="C7394" t="s">
        <v>475</v>
      </c>
      <c r="D7394">
        <v>2021</v>
      </c>
      <c r="E7394" t="s">
        <v>737</v>
      </c>
      <c r="F7394" s="2">
        <v>868.80559742539106</v>
      </c>
    </row>
    <row r="7395" spans="1:6">
      <c r="A7395" t="s">
        <v>452</v>
      </c>
      <c r="B7395">
        <v>4026</v>
      </c>
      <c r="C7395" t="s">
        <v>475</v>
      </c>
      <c r="D7395">
        <v>2021</v>
      </c>
      <c r="E7395" t="s">
        <v>740</v>
      </c>
      <c r="F7395" s="2">
        <v>983.09072640425597</v>
      </c>
    </row>
    <row r="7396" spans="1:6">
      <c r="A7396" t="s">
        <v>452</v>
      </c>
      <c r="B7396">
        <v>4026</v>
      </c>
      <c r="C7396" t="s">
        <v>475</v>
      </c>
      <c r="D7396">
        <v>2021</v>
      </c>
      <c r="E7396" t="s">
        <v>745</v>
      </c>
      <c r="F7396" s="2">
        <v>0</v>
      </c>
    </row>
    <row r="7397" spans="1:6">
      <c r="A7397" t="s">
        <v>452</v>
      </c>
      <c r="B7397">
        <v>4026</v>
      </c>
      <c r="C7397" t="s">
        <v>475</v>
      </c>
      <c r="D7397">
        <v>2023</v>
      </c>
      <c r="E7397" t="s">
        <v>742</v>
      </c>
      <c r="F7397" s="2">
        <v>5168.7648308508997</v>
      </c>
    </row>
    <row r="7398" spans="1:6">
      <c r="A7398" t="s">
        <v>452</v>
      </c>
      <c r="B7398">
        <v>4026</v>
      </c>
      <c r="C7398" t="s">
        <v>475</v>
      </c>
      <c r="D7398">
        <v>2024</v>
      </c>
      <c r="E7398" t="s">
        <v>736</v>
      </c>
      <c r="F7398" s="2">
        <v>2297.8740801603499</v>
      </c>
    </row>
    <row r="7399" spans="1:6">
      <c r="A7399" t="s">
        <v>452</v>
      </c>
      <c r="B7399">
        <v>4026</v>
      </c>
      <c r="C7399" t="s">
        <v>475</v>
      </c>
      <c r="D7399">
        <v>2024</v>
      </c>
      <c r="E7399" t="s">
        <v>737</v>
      </c>
      <c r="F7399" s="2">
        <v>798.69830260855895</v>
      </c>
    </row>
    <row r="7400" spans="1:6">
      <c r="A7400" t="s">
        <v>452</v>
      </c>
      <c r="B7400">
        <v>4026</v>
      </c>
      <c r="C7400" t="s">
        <v>475</v>
      </c>
      <c r="D7400">
        <v>2024</v>
      </c>
      <c r="E7400" t="s">
        <v>744</v>
      </c>
      <c r="F7400" s="2">
        <v>384.05014892949998</v>
      </c>
    </row>
    <row r="7401" spans="1:6">
      <c r="A7401" t="s">
        <v>452</v>
      </c>
      <c r="B7401">
        <v>4026</v>
      </c>
      <c r="C7401" t="s">
        <v>475</v>
      </c>
      <c r="D7401">
        <v>2024</v>
      </c>
      <c r="E7401" t="s">
        <v>740</v>
      </c>
      <c r="F7401" s="2">
        <v>1119.97621709757</v>
      </c>
    </row>
    <row r="7402" spans="1:6">
      <c r="A7402" t="s">
        <v>452</v>
      </c>
      <c r="B7402">
        <v>4028</v>
      </c>
      <c r="C7402" t="s">
        <v>477</v>
      </c>
      <c r="D7402">
        <v>2009</v>
      </c>
      <c r="E7402" t="s">
        <v>736</v>
      </c>
      <c r="F7402" s="2">
        <v>2601.4548500012802</v>
      </c>
    </row>
    <row r="7403" spans="1:6">
      <c r="A7403" t="s">
        <v>452</v>
      </c>
      <c r="B7403">
        <v>4028</v>
      </c>
      <c r="C7403" t="s">
        <v>477</v>
      </c>
      <c r="D7403">
        <v>2009</v>
      </c>
      <c r="E7403" t="s">
        <v>744</v>
      </c>
      <c r="F7403" s="2">
        <v>0</v>
      </c>
    </row>
    <row r="7404" spans="1:6">
      <c r="A7404" t="s">
        <v>452</v>
      </c>
      <c r="B7404">
        <v>4028</v>
      </c>
      <c r="C7404" t="s">
        <v>477</v>
      </c>
      <c r="D7404">
        <v>2009</v>
      </c>
      <c r="E7404" t="s">
        <v>739</v>
      </c>
      <c r="F7404" s="2">
        <v>6232.4825447962403</v>
      </c>
    </row>
    <row r="7405" spans="1:6">
      <c r="A7405" t="s">
        <v>452</v>
      </c>
      <c r="B7405">
        <v>4028</v>
      </c>
      <c r="C7405" t="s">
        <v>477</v>
      </c>
      <c r="D7405">
        <v>2009</v>
      </c>
      <c r="E7405" t="s">
        <v>740</v>
      </c>
      <c r="F7405" s="2">
        <v>908.08076185627704</v>
      </c>
    </row>
    <row r="7406" spans="1:6">
      <c r="A7406" t="s">
        <v>452</v>
      </c>
      <c r="B7406">
        <v>4028</v>
      </c>
      <c r="C7406" t="s">
        <v>477</v>
      </c>
      <c r="D7406">
        <v>2009</v>
      </c>
      <c r="E7406" t="s">
        <v>741</v>
      </c>
      <c r="F7406" s="2">
        <v>7698.5723204063097</v>
      </c>
    </row>
    <row r="7407" spans="1:6">
      <c r="A7407" t="s">
        <v>452</v>
      </c>
      <c r="B7407">
        <v>4028</v>
      </c>
      <c r="C7407" t="s">
        <v>477</v>
      </c>
      <c r="D7407">
        <v>2011</v>
      </c>
      <c r="E7407" t="s">
        <v>742</v>
      </c>
      <c r="F7407" s="2">
        <v>2099.0423512400598</v>
      </c>
    </row>
    <row r="7408" spans="1:6">
      <c r="A7408" t="s">
        <v>452</v>
      </c>
      <c r="B7408">
        <v>4028</v>
      </c>
      <c r="C7408" t="s">
        <v>477</v>
      </c>
      <c r="D7408">
        <v>2011</v>
      </c>
      <c r="E7408" t="s">
        <v>738</v>
      </c>
      <c r="F7408" s="2">
        <v>0</v>
      </c>
    </row>
    <row r="7409" spans="1:6">
      <c r="A7409" t="s">
        <v>452</v>
      </c>
      <c r="B7409">
        <v>4028</v>
      </c>
      <c r="C7409" t="s">
        <v>477</v>
      </c>
      <c r="D7409">
        <v>2011</v>
      </c>
      <c r="E7409" t="s">
        <v>743</v>
      </c>
      <c r="F7409" s="2">
        <v>0</v>
      </c>
    </row>
    <row r="7410" spans="1:6">
      <c r="A7410" t="s">
        <v>452</v>
      </c>
      <c r="B7410">
        <v>4028</v>
      </c>
      <c r="C7410" t="s">
        <v>477</v>
      </c>
      <c r="D7410">
        <v>2013</v>
      </c>
      <c r="E7410" t="s">
        <v>736</v>
      </c>
      <c r="F7410" s="2">
        <v>2553.1662031390902</v>
      </c>
    </row>
    <row r="7411" spans="1:6">
      <c r="A7411" t="s">
        <v>452</v>
      </c>
      <c r="B7411">
        <v>4028</v>
      </c>
      <c r="C7411" t="s">
        <v>477</v>
      </c>
      <c r="D7411">
        <v>2013</v>
      </c>
      <c r="E7411" t="s">
        <v>737</v>
      </c>
      <c r="F7411" s="2">
        <v>576.08154463099697</v>
      </c>
    </row>
    <row r="7412" spans="1:6">
      <c r="A7412" t="s">
        <v>452</v>
      </c>
      <c r="B7412">
        <v>4028</v>
      </c>
      <c r="C7412" t="s">
        <v>477</v>
      </c>
      <c r="D7412">
        <v>2013</v>
      </c>
      <c r="E7412" t="s">
        <v>745</v>
      </c>
      <c r="F7412" s="2">
        <v>0</v>
      </c>
    </row>
    <row r="7413" spans="1:6">
      <c r="A7413" t="s">
        <v>452</v>
      </c>
      <c r="B7413">
        <v>4028</v>
      </c>
      <c r="C7413" t="s">
        <v>477</v>
      </c>
      <c r="D7413">
        <v>2015</v>
      </c>
      <c r="E7413" t="s">
        <v>742</v>
      </c>
      <c r="F7413" s="2">
        <v>1403.6698719739099</v>
      </c>
    </row>
    <row r="7414" spans="1:6">
      <c r="A7414" t="s">
        <v>452</v>
      </c>
      <c r="B7414">
        <v>4028</v>
      </c>
      <c r="C7414" t="s">
        <v>477</v>
      </c>
      <c r="D7414">
        <v>2015</v>
      </c>
      <c r="E7414" t="s">
        <v>739</v>
      </c>
      <c r="F7414" s="2">
        <v>5446.0957176658003</v>
      </c>
    </row>
    <row r="7415" spans="1:6">
      <c r="A7415" t="s">
        <v>452</v>
      </c>
      <c r="B7415">
        <v>4028</v>
      </c>
      <c r="C7415" t="s">
        <v>477</v>
      </c>
      <c r="D7415">
        <v>2015</v>
      </c>
      <c r="E7415" t="s">
        <v>741</v>
      </c>
      <c r="F7415" s="2">
        <v>7688.71680236674</v>
      </c>
    </row>
    <row r="7416" spans="1:6">
      <c r="A7416" t="s">
        <v>452</v>
      </c>
      <c r="B7416">
        <v>4028</v>
      </c>
      <c r="C7416" t="s">
        <v>477</v>
      </c>
      <c r="D7416">
        <v>2016</v>
      </c>
      <c r="E7416" t="s">
        <v>736</v>
      </c>
      <c r="F7416" s="2">
        <v>2000.0885141426099</v>
      </c>
    </row>
    <row r="7417" spans="1:6">
      <c r="A7417" t="s">
        <v>452</v>
      </c>
      <c r="B7417">
        <v>4028</v>
      </c>
      <c r="C7417" t="s">
        <v>477</v>
      </c>
      <c r="D7417">
        <v>2016</v>
      </c>
      <c r="E7417" t="s">
        <v>737</v>
      </c>
      <c r="F7417" s="2">
        <v>581.52070769588795</v>
      </c>
    </row>
    <row r="7418" spans="1:6">
      <c r="A7418" t="s">
        <v>452</v>
      </c>
      <c r="B7418">
        <v>4028</v>
      </c>
      <c r="C7418" t="s">
        <v>477</v>
      </c>
      <c r="D7418">
        <v>2016</v>
      </c>
      <c r="E7418" t="s">
        <v>740</v>
      </c>
      <c r="F7418" s="2">
        <v>518.62579508711804</v>
      </c>
    </row>
    <row r="7419" spans="1:6">
      <c r="A7419" t="s">
        <v>452</v>
      </c>
      <c r="B7419">
        <v>4028</v>
      </c>
      <c r="C7419" t="s">
        <v>477</v>
      </c>
      <c r="D7419">
        <v>2016</v>
      </c>
      <c r="E7419" t="s">
        <v>745</v>
      </c>
      <c r="F7419" s="2">
        <v>0</v>
      </c>
    </row>
    <row r="7420" spans="1:6">
      <c r="A7420" t="s">
        <v>452</v>
      </c>
      <c r="B7420">
        <v>4028</v>
      </c>
      <c r="C7420" t="s">
        <v>477</v>
      </c>
      <c r="D7420">
        <v>2017</v>
      </c>
      <c r="E7420" t="s">
        <v>743</v>
      </c>
      <c r="F7420" s="2">
        <v>0</v>
      </c>
    </row>
    <row r="7421" spans="1:6">
      <c r="A7421" t="s">
        <v>452</v>
      </c>
      <c r="B7421">
        <v>4028</v>
      </c>
      <c r="C7421" t="s">
        <v>477</v>
      </c>
      <c r="D7421">
        <v>2018</v>
      </c>
      <c r="E7421" t="s">
        <v>742</v>
      </c>
      <c r="F7421" s="2">
        <v>1631.80175132357</v>
      </c>
    </row>
    <row r="7422" spans="1:6">
      <c r="A7422" t="s">
        <v>452</v>
      </c>
      <c r="B7422">
        <v>4028</v>
      </c>
      <c r="C7422" t="s">
        <v>477</v>
      </c>
      <c r="D7422">
        <v>2018</v>
      </c>
      <c r="E7422" t="s">
        <v>738</v>
      </c>
      <c r="F7422" s="2">
        <v>0</v>
      </c>
    </row>
    <row r="7423" spans="1:6">
      <c r="A7423" t="s">
        <v>452</v>
      </c>
      <c r="B7423">
        <v>4028</v>
      </c>
      <c r="C7423" t="s">
        <v>477</v>
      </c>
      <c r="D7423">
        <v>2018</v>
      </c>
      <c r="E7423" t="s">
        <v>741</v>
      </c>
      <c r="F7423" s="2">
        <v>7193.4221640194801</v>
      </c>
    </row>
    <row r="7424" spans="1:6">
      <c r="A7424" t="s">
        <v>452</v>
      </c>
      <c r="B7424">
        <v>4028</v>
      </c>
      <c r="C7424" t="s">
        <v>477</v>
      </c>
      <c r="D7424">
        <v>2019</v>
      </c>
      <c r="E7424" t="s">
        <v>736</v>
      </c>
      <c r="F7424" s="2">
        <v>1875.88973414117</v>
      </c>
    </row>
    <row r="7425" spans="1:6">
      <c r="A7425" t="s">
        <v>452</v>
      </c>
      <c r="B7425">
        <v>4028</v>
      </c>
      <c r="C7425" t="s">
        <v>477</v>
      </c>
      <c r="D7425">
        <v>2019</v>
      </c>
      <c r="E7425" t="s">
        <v>737</v>
      </c>
      <c r="F7425" s="2">
        <v>525.94389880481106</v>
      </c>
    </row>
    <row r="7426" spans="1:6">
      <c r="A7426" t="s">
        <v>452</v>
      </c>
      <c r="B7426">
        <v>4028</v>
      </c>
      <c r="C7426" t="s">
        <v>477</v>
      </c>
      <c r="D7426">
        <v>2019</v>
      </c>
      <c r="E7426" t="s">
        <v>744</v>
      </c>
      <c r="F7426" s="2">
        <v>0</v>
      </c>
    </row>
    <row r="7427" spans="1:6">
      <c r="A7427" t="s">
        <v>452</v>
      </c>
      <c r="B7427">
        <v>4028</v>
      </c>
      <c r="C7427" t="s">
        <v>477</v>
      </c>
      <c r="D7427">
        <v>2019</v>
      </c>
      <c r="E7427" t="s">
        <v>740</v>
      </c>
      <c r="F7427" s="2">
        <v>347.49422491120998</v>
      </c>
    </row>
    <row r="7428" spans="1:6">
      <c r="A7428" t="s">
        <v>452</v>
      </c>
      <c r="B7428">
        <v>4028</v>
      </c>
      <c r="C7428" t="s">
        <v>477</v>
      </c>
      <c r="D7428">
        <v>2019</v>
      </c>
      <c r="E7428" t="s">
        <v>745</v>
      </c>
      <c r="F7428" s="2">
        <v>0.112571006963776</v>
      </c>
    </row>
    <row r="7429" spans="1:6">
      <c r="A7429" t="s">
        <v>452</v>
      </c>
      <c r="B7429">
        <v>4028</v>
      </c>
      <c r="C7429" t="s">
        <v>477</v>
      </c>
      <c r="D7429">
        <v>2020</v>
      </c>
      <c r="E7429" t="s">
        <v>743</v>
      </c>
      <c r="F7429" s="2">
        <v>0</v>
      </c>
    </row>
    <row r="7430" spans="1:6">
      <c r="A7430" t="s">
        <v>452</v>
      </c>
      <c r="B7430">
        <v>4028</v>
      </c>
      <c r="C7430" t="s">
        <v>477</v>
      </c>
      <c r="D7430">
        <v>2021</v>
      </c>
      <c r="E7430" t="s">
        <v>742</v>
      </c>
      <c r="F7430" s="2">
        <v>1347.74519395119</v>
      </c>
    </row>
    <row r="7431" spans="1:6">
      <c r="A7431" t="s">
        <v>452</v>
      </c>
      <c r="B7431">
        <v>4028</v>
      </c>
      <c r="C7431" t="s">
        <v>477</v>
      </c>
      <c r="D7431">
        <v>2021</v>
      </c>
      <c r="E7431" t="s">
        <v>738</v>
      </c>
      <c r="F7431" s="2">
        <v>0</v>
      </c>
    </row>
    <row r="7432" spans="1:6">
      <c r="A7432" t="s">
        <v>452</v>
      </c>
      <c r="B7432">
        <v>4028</v>
      </c>
      <c r="C7432" t="s">
        <v>477</v>
      </c>
      <c r="D7432">
        <v>2022</v>
      </c>
      <c r="E7432" t="s">
        <v>736</v>
      </c>
      <c r="F7432" s="2">
        <v>1488.8987380245101</v>
      </c>
    </row>
    <row r="7433" spans="1:6">
      <c r="A7433" t="s">
        <v>452</v>
      </c>
      <c r="B7433">
        <v>4028</v>
      </c>
      <c r="C7433" t="s">
        <v>477</v>
      </c>
      <c r="D7433">
        <v>2022</v>
      </c>
      <c r="E7433" t="s">
        <v>737</v>
      </c>
      <c r="F7433" s="2">
        <v>479.50704389262597</v>
      </c>
    </row>
    <row r="7434" spans="1:6">
      <c r="A7434" t="s">
        <v>452</v>
      </c>
      <c r="B7434">
        <v>4028</v>
      </c>
      <c r="C7434" t="s">
        <v>477</v>
      </c>
      <c r="D7434">
        <v>2022</v>
      </c>
      <c r="E7434" t="s">
        <v>744</v>
      </c>
      <c r="F7434" s="2">
        <v>0</v>
      </c>
    </row>
    <row r="7435" spans="1:6">
      <c r="A7435" t="s">
        <v>452</v>
      </c>
      <c r="B7435">
        <v>4028</v>
      </c>
      <c r="C7435" t="s">
        <v>477</v>
      </c>
      <c r="D7435">
        <v>2022</v>
      </c>
      <c r="E7435" t="s">
        <v>739</v>
      </c>
      <c r="F7435" s="2">
        <v>4703.8250790598804</v>
      </c>
    </row>
    <row r="7436" spans="1:6">
      <c r="A7436" t="s">
        <v>452</v>
      </c>
      <c r="B7436">
        <v>4028</v>
      </c>
      <c r="C7436" t="s">
        <v>477</v>
      </c>
      <c r="D7436">
        <v>2022</v>
      </c>
      <c r="E7436" t="s">
        <v>740</v>
      </c>
      <c r="F7436" s="2">
        <v>403.12608765232898</v>
      </c>
    </row>
    <row r="7437" spans="1:6">
      <c r="A7437" t="s">
        <v>452</v>
      </c>
      <c r="B7437">
        <v>4028</v>
      </c>
      <c r="C7437" t="s">
        <v>477</v>
      </c>
      <c r="D7437">
        <v>2024</v>
      </c>
      <c r="E7437" t="s">
        <v>742</v>
      </c>
      <c r="F7437" s="2">
        <v>1001.01213868916</v>
      </c>
    </row>
    <row r="7438" spans="1:6">
      <c r="A7438" t="s">
        <v>452</v>
      </c>
      <c r="B7438">
        <v>4028</v>
      </c>
      <c r="C7438" t="s">
        <v>477</v>
      </c>
      <c r="D7438">
        <v>2024</v>
      </c>
      <c r="E7438" t="s">
        <v>743</v>
      </c>
      <c r="F7438" s="2">
        <v>0</v>
      </c>
    </row>
    <row r="7439" spans="1:6">
      <c r="A7439" t="s">
        <v>452</v>
      </c>
      <c r="B7439">
        <v>4030</v>
      </c>
      <c r="C7439" t="s">
        <v>479</v>
      </c>
      <c r="D7439">
        <v>2009</v>
      </c>
      <c r="E7439" t="s">
        <v>743</v>
      </c>
      <c r="F7439" s="2">
        <v>0</v>
      </c>
    </row>
    <row r="7440" spans="1:6">
      <c r="A7440" t="s">
        <v>452</v>
      </c>
      <c r="B7440">
        <v>4030</v>
      </c>
      <c r="C7440" t="s">
        <v>479</v>
      </c>
      <c r="D7440">
        <v>2011</v>
      </c>
      <c r="E7440" t="s">
        <v>736</v>
      </c>
      <c r="F7440" s="2">
        <v>4044.1747068814798</v>
      </c>
    </row>
    <row r="7441" spans="1:6">
      <c r="A7441" t="s">
        <v>452</v>
      </c>
      <c r="B7441">
        <v>4030</v>
      </c>
      <c r="C7441" t="s">
        <v>479</v>
      </c>
      <c r="D7441">
        <v>2011</v>
      </c>
      <c r="E7441" t="s">
        <v>737</v>
      </c>
      <c r="F7441" s="2">
        <v>279.16138712041197</v>
      </c>
    </row>
    <row r="7442" spans="1:6">
      <c r="A7442" t="s">
        <v>452</v>
      </c>
      <c r="B7442">
        <v>4030</v>
      </c>
      <c r="C7442" t="s">
        <v>479</v>
      </c>
      <c r="D7442">
        <v>2011</v>
      </c>
      <c r="E7442" t="s">
        <v>745</v>
      </c>
      <c r="F7442" s="2">
        <v>0</v>
      </c>
    </row>
    <row r="7443" spans="1:6">
      <c r="A7443" t="s">
        <v>452</v>
      </c>
      <c r="B7443">
        <v>4030</v>
      </c>
      <c r="C7443" t="s">
        <v>479</v>
      </c>
      <c r="D7443">
        <v>2013</v>
      </c>
      <c r="E7443" t="s">
        <v>742</v>
      </c>
      <c r="F7443" s="2">
        <v>2031.7087970877701</v>
      </c>
    </row>
    <row r="7444" spans="1:6">
      <c r="A7444" t="s">
        <v>452</v>
      </c>
      <c r="B7444">
        <v>4030</v>
      </c>
      <c r="C7444" t="s">
        <v>479</v>
      </c>
      <c r="D7444">
        <v>2015</v>
      </c>
      <c r="E7444" t="s">
        <v>744</v>
      </c>
      <c r="F7444" s="2">
        <v>0</v>
      </c>
    </row>
    <row r="7445" spans="1:6">
      <c r="A7445" t="s">
        <v>452</v>
      </c>
      <c r="B7445">
        <v>4030</v>
      </c>
      <c r="C7445" t="s">
        <v>479</v>
      </c>
      <c r="D7445">
        <v>2015</v>
      </c>
      <c r="E7445" t="s">
        <v>740</v>
      </c>
      <c r="F7445" s="2">
        <v>524.29459929917698</v>
      </c>
    </row>
    <row r="7446" spans="1:6">
      <c r="A7446" t="s">
        <v>452</v>
      </c>
      <c r="B7446">
        <v>4030</v>
      </c>
      <c r="C7446" t="s">
        <v>479</v>
      </c>
      <c r="D7446">
        <v>2016</v>
      </c>
      <c r="E7446" t="s">
        <v>742</v>
      </c>
      <c r="F7446" s="2">
        <v>1360.18822470444</v>
      </c>
    </row>
    <row r="7447" spans="1:6">
      <c r="A7447" t="s">
        <v>452</v>
      </c>
      <c r="B7447">
        <v>4030</v>
      </c>
      <c r="C7447" t="s">
        <v>479</v>
      </c>
      <c r="D7447">
        <v>2017</v>
      </c>
      <c r="E7447" t="s">
        <v>738</v>
      </c>
      <c r="F7447" s="2">
        <v>0</v>
      </c>
    </row>
    <row r="7448" spans="1:6">
      <c r="A7448" t="s">
        <v>452</v>
      </c>
      <c r="B7448">
        <v>4030</v>
      </c>
      <c r="C7448" t="s">
        <v>479</v>
      </c>
      <c r="D7448">
        <v>2017</v>
      </c>
      <c r="E7448" t="s">
        <v>739</v>
      </c>
      <c r="F7448" s="2">
        <v>1529.5717275176301</v>
      </c>
    </row>
    <row r="7449" spans="1:6">
      <c r="A7449" t="s">
        <v>452</v>
      </c>
      <c r="B7449">
        <v>4030</v>
      </c>
      <c r="C7449" t="s">
        <v>479</v>
      </c>
      <c r="D7449">
        <v>2017</v>
      </c>
      <c r="E7449" t="s">
        <v>741</v>
      </c>
      <c r="F7449" s="2">
        <v>3238.90482396876</v>
      </c>
    </row>
    <row r="7450" spans="1:6">
      <c r="A7450" t="s">
        <v>452</v>
      </c>
      <c r="B7450">
        <v>4030</v>
      </c>
      <c r="C7450" t="s">
        <v>479</v>
      </c>
      <c r="D7450">
        <v>2018</v>
      </c>
      <c r="E7450" t="s">
        <v>744</v>
      </c>
      <c r="F7450" s="2">
        <v>0</v>
      </c>
    </row>
    <row r="7451" spans="1:6">
      <c r="A7451" t="s">
        <v>452</v>
      </c>
      <c r="B7451">
        <v>4030</v>
      </c>
      <c r="C7451" t="s">
        <v>479</v>
      </c>
      <c r="D7451">
        <v>2018</v>
      </c>
      <c r="E7451" t="s">
        <v>740</v>
      </c>
      <c r="F7451" s="2">
        <v>579.26900369906798</v>
      </c>
    </row>
    <row r="7452" spans="1:6">
      <c r="A7452" t="s">
        <v>452</v>
      </c>
      <c r="B7452">
        <v>4030</v>
      </c>
      <c r="C7452" t="s">
        <v>479</v>
      </c>
      <c r="D7452">
        <v>2018</v>
      </c>
      <c r="E7452" t="s">
        <v>745</v>
      </c>
      <c r="F7452" s="2">
        <v>0</v>
      </c>
    </row>
    <row r="7453" spans="1:6">
      <c r="A7453" t="s">
        <v>452</v>
      </c>
      <c r="B7453">
        <v>4030</v>
      </c>
      <c r="C7453" t="s">
        <v>479</v>
      </c>
      <c r="D7453">
        <v>2019</v>
      </c>
      <c r="E7453" t="s">
        <v>743</v>
      </c>
      <c r="F7453" s="2">
        <v>0</v>
      </c>
    </row>
    <row r="7454" spans="1:6">
      <c r="A7454" t="s">
        <v>452</v>
      </c>
      <c r="B7454">
        <v>4030</v>
      </c>
      <c r="C7454" t="s">
        <v>479</v>
      </c>
      <c r="D7454">
        <v>2020</v>
      </c>
      <c r="E7454" t="s">
        <v>738</v>
      </c>
      <c r="F7454" s="2">
        <v>0</v>
      </c>
    </row>
    <row r="7455" spans="1:6">
      <c r="A7455" t="s">
        <v>452</v>
      </c>
      <c r="B7455">
        <v>4030</v>
      </c>
      <c r="C7455" t="s">
        <v>479</v>
      </c>
      <c r="D7455">
        <v>2020</v>
      </c>
      <c r="E7455" t="s">
        <v>739</v>
      </c>
      <c r="F7455" s="2">
        <v>1241.96448493553</v>
      </c>
    </row>
    <row r="7456" spans="1:6">
      <c r="A7456" t="s">
        <v>452</v>
      </c>
      <c r="B7456">
        <v>4030</v>
      </c>
      <c r="C7456" t="s">
        <v>479</v>
      </c>
      <c r="D7456">
        <v>2020</v>
      </c>
      <c r="E7456" t="s">
        <v>741</v>
      </c>
      <c r="F7456" s="2">
        <v>3213.7897272855598</v>
      </c>
    </row>
    <row r="7457" spans="1:6">
      <c r="A7457" t="s">
        <v>452</v>
      </c>
      <c r="B7457">
        <v>4030</v>
      </c>
      <c r="C7457" t="s">
        <v>479</v>
      </c>
      <c r="D7457">
        <v>2021</v>
      </c>
      <c r="E7457" t="s">
        <v>736</v>
      </c>
      <c r="F7457" s="2">
        <v>2887.6977264146799</v>
      </c>
    </row>
    <row r="7458" spans="1:6">
      <c r="A7458" t="s">
        <v>452</v>
      </c>
      <c r="B7458">
        <v>4030</v>
      </c>
      <c r="C7458" t="s">
        <v>479</v>
      </c>
      <c r="D7458">
        <v>2021</v>
      </c>
      <c r="E7458" t="s">
        <v>737</v>
      </c>
      <c r="F7458" s="2">
        <v>273.69730190731002</v>
      </c>
    </row>
    <row r="7459" spans="1:6">
      <c r="A7459" t="s">
        <v>452</v>
      </c>
      <c r="B7459">
        <v>4030</v>
      </c>
      <c r="C7459" t="s">
        <v>479</v>
      </c>
      <c r="D7459">
        <v>2021</v>
      </c>
      <c r="E7459" t="s">
        <v>744</v>
      </c>
      <c r="F7459" s="2">
        <v>0</v>
      </c>
    </row>
    <row r="7460" spans="1:6">
      <c r="A7460" t="s">
        <v>452</v>
      </c>
      <c r="B7460">
        <v>4030</v>
      </c>
      <c r="C7460" t="s">
        <v>479</v>
      </c>
      <c r="D7460">
        <v>2021</v>
      </c>
      <c r="E7460" t="s">
        <v>740</v>
      </c>
      <c r="F7460" s="2">
        <v>360.25623546237603</v>
      </c>
    </row>
    <row r="7461" spans="1:6">
      <c r="A7461" t="s">
        <v>452</v>
      </c>
      <c r="B7461">
        <v>4030</v>
      </c>
      <c r="C7461" t="s">
        <v>479</v>
      </c>
      <c r="D7461">
        <v>2021</v>
      </c>
      <c r="E7461" t="s">
        <v>745</v>
      </c>
      <c r="F7461" s="2">
        <v>0</v>
      </c>
    </row>
    <row r="7462" spans="1:6">
      <c r="A7462" t="s">
        <v>452</v>
      </c>
      <c r="B7462">
        <v>4030</v>
      </c>
      <c r="C7462" t="s">
        <v>479</v>
      </c>
      <c r="D7462">
        <v>2022</v>
      </c>
      <c r="E7462" t="s">
        <v>743</v>
      </c>
      <c r="F7462" s="2">
        <v>0</v>
      </c>
    </row>
    <row r="7463" spans="1:6">
      <c r="A7463" t="s">
        <v>452</v>
      </c>
      <c r="B7463">
        <v>4030</v>
      </c>
      <c r="C7463" t="s">
        <v>479</v>
      </c>
      <c r="D7463">
        <v>2023</v>
      </c>
      <c r="E7463" t="s">
        <v>742</v>
      </c>
      <c r="F7463" s="2">
        <v>633.58570244401994</v>
      </c>
    </row>
    <row r="7464" spans="1:6">
      <c r="A7464" t="s">
        <v>452</v>
      </c>
      <c r="B7464">
        <v>4030</v>
      </c>
      <c r="C7464" t="s">
        <v>479</v>
      </c>
      <c r="D7464">
        <v>2023</v>
      </c>
      <c r="E7464" t="s">
        <v>739</v>
      </c>
      <c r="F7464" s="2">
        <v>1203.06662594105</v>
      </c>
    </row>
    <row r="7465" spans="1:6">
      <c r="A7465" t="s">
        <v>452</v>
      </c>
      <c r="B7465">
        <v>4030</v>
      </c>
      <c r="C7465" t="s">
        <v>479</v>
      </c>
      <c r="D7465">
        <v>2023</v>
      </c>
      <c r="E7465" t="s">
        <v>741</v>
      </c>
      <c r="F7465" s="2">
        <v>3235.1761387625502</v>
      </c>
    </row>
    <row r="7466" spans="1:6">
      <c r="A7466" t="s">
        <v>452</v>
      </c>
      <c r="B7466">
        <v>4030</v>
      </c>
      <c r="C7466" t="s">
        <v>479</v>
      </c>
      <c r="D7466">
        <v>2024</v>
      </c>
      <c r="E7466" t="s">
        <v>736</v>
      </c>
      <c r="F7466" s="2">
        <v>2482.1416399292698</v>
      </c>
    </row>
    <row r="7467" spans="1:6">
      <c r="A7467" t="s">
        <v>452</v>
      </c>
      <c r="B7467">
        <v>4030</v>
      </c>
      <c r="C7467" t="s">
        <v>479</v>
      </c>
      <c r="D7467">
        <v>2024</v>
      </c>
      <c r="E7467" t="s">
        <v>737</v>
      </c>
      <c r="F7467" s="2">
        <v>251.63559815748499</v>
      </c>
    </row>
    <row r="7468" spans="1:6">
      <c r="A7468" t="s">
        <v>452</v>
      </c>
      <c r="B7468">
        <v>4030</v>
      </c>
      <c r="C7468" t="s">
        <v>479</v>
      </c>
      <c r="D7468">
        <v>2024</v>
      </c>
      <c r="E7468" t="s">
        <v>745</v>
      </c>
      <c r="F7468" s="2">
        <v>0</v>
      </c>
    </row>
    <row r="7469" spans="1:6">
      <c r="A7469" t="s">
        <v>452</v>
      </c>
      <c r="B7469">
        <v>4032</v>
      </c>
      <c r="C7469" t="s">
        <v>481</v>
      </c>
      <c r="D7469">
        <v>2009</v>
      </c>
      <c r="E7469" t="s">
        <v>743</v>
      </c>
      <c r="F7469" s="2">
        <v>0.16656454006432</v>
      </c>
    </row>
    <row r="7470" spans="1:6">
      <c r="A7470" t="s">
        <v>452</v>
      </c>
      <c r="B7470">
        <v>4032</v>
      </c>
      <c r="C7470" t="s">
        <v>481</v>
      </c>
      <c r="D7470">
        <v>2011</v>
      </c>
      <c r="E7470" t="s">
        <v>736</v>
      </c>
      <c r="F7470" s="2">
        <v>686.11632268187395</v>
      </c>
    </row>
    <row r="7471" spans="1:6">
      <c r="A7471" t="s">
        <v>452</v>
      </c>
      <c r="B7471">
        <v>4032</v>
      </c>
      <c r="C7471" t="s">
        <v>481</v>
      </c>
      <c r="D7471">
        <v>2011</v>
      </c>
      <c r="E7471" t="s">
        <v>737</v>
      </c>
      <c r="F7471" s="2">
        <v>339.36351434776901</v>
      </c>
    </row>
    <row r="7472" spans="1:6">
      <c r="A7472" t="s">
        <v>452</v>
      </c>
      <c r="B7472">
        <v>4032</v>
      </c>
      <c r="C7472" t="s">
        <v>481</v>
      </c>
      <c r="D7472">
        <v>2011</v>
      </c>
      <c r="E7472" t="s">
        <v>744</v>
      </c>
      <c r="F7472" s="2">
        <v>0</v>
      </c>
    </row>
    <row r="7473" spans="1:6">
      <c r="A7473" t="s">
        <v>452</v>
      </c>
      <c r="B7473">
        <v>4032</v>
      </c>
      <c r="C7473" t="s">
        <v>481</v>
      </c>
      <c r="D7473">
        <v>2011</v>
      </c>
      <c r="E7473" t="s">
        <v>740</v>
      </c>
      <c r="F7473" s="2">
        <v>514.96536265638895</v>
      </c>
    </row>
    <row r="7474" spans="1:6">
      <c r="A7474" t="s">
        <v>452</v>
      </c>
      <c r="B7474">
        <v>4032</v>
      </c>
      <c r="C7474" t="s">
        <v>481</v>
      </c>
      <c r="D7474">
        <v>2011</v>
      </c>
      <c r="E7474" t="s">
        <v>745</v>
      </c>
      <c r="F7474" s="2">
        <v>0</v>
      </c>
    </row>
    <row r="7475" spans="1:6">
      <c r="A7475" t="s">
        <v>452</v>
      </c>
      <c r="B7475">
        <v>4032</v>
      </c>
      <c r="C7475" t="s">
        <v>481</v>
      </c>
      <c r="D7475">
        <v>2013</v>
      </c>
      <c r="E7475" t="s">
        <v>742</v>
      </c>
      <c r="F7475" s="2">
        <v>762.91478485319897</v>
      </c>
    </row>
    <row r="7476" spans="1:6">
      <c r="A7476" t="s">
        <v>452</v>
      </c>
      <c r="B7476">
        <v>4032</v>
      </c>
      <c r="C7476" t="s">
        <v>481</v>
      </c>
      <c r="D7476">
        <v>2016</v>
      </c>
      <c r="E7476" t="s">
        <v>742</v>
      </c>
      <c r="F7476" s="2">
        <v>748.70280020962502</v>
      </c>
    </row>
    <row r="7477" spans="1:6">
      <c r="A7477" t="s">
        <v>452</v>
      </c>
      <c r="B7477">
        <v>4032</v>
      </c>
      <c r="C7477" t="s">
        <v>481</v>
      </c>
      <c r="D7477">
        <v>2017</v>
      </c>
      <c r="E7477" t="s">
        <v>736</v>
      </c>
      <c r="F7477" s="2">
        <v>486.50732395610402</v>
      </c>
    </row>
    <row r="7478" spans="1:6">
      <c r="A7478" t="s">
        <v>452</v>
      </c>
      <c r="B7478">
        <v>4032</v>
      </c>
      <c r="C7478" t="s">
        <v>481</v>
      </c>
      <c r="D7478">
        <v>2017</v>
      </c>
      <c r="E7478" t="s">
        <v>738</v>
      </c>
      <c r="F7478" s="2">
        <v>0</v>
      </c>
    </row>
    <row r="7479" spans="1:6">
      <c r="A7479" t="s">
        <v>452</v>
      </c>
      <c r="B7479">
        <v>4032</v>
      </c>
      <c r="C7479" t="s">
        <v>481</v>
      </c>
      <c r="D7479">
        <v>2017</v>
      </c>
      <c r="E7479" t="s">
        <v>739</v>
      </c>
      <c r="F7479" s="2">
        <v>3223.2047375406801</v>
      </c>
    </row>
    <row r="7480" spans="1:6">
      <c r="A7480" t="s">
        <v>452</v>
      </c>
      <c r="B7480">
        <v>4032</v>
      </c>
      <c r="C7480" t="s">
        <v>481</v>
      </c>
      <c r="D7480">
        <v>2017</v>
      </c>
      <c r="E7480" t="s">
        <v>740</v>
      </c>
      <c r="F7480" s="2">
        <v>367.67553777630798</v>
      </c>
    </row>
    <row r="7481" spans="1:6">
      <c r="A7481" t="s">
        <v>452</v>
      </c>
      <c r="B7481">
        <v>4032</v>
      </c>
      <c r="C7481" t="s">
        <v>481</v>
      </c>
      <c r="D7481">
        <v>2017</v>
      </c>
      <c r="E7481" t="s">
        <v>741</v>
      </c>
      <c r="F7481" s="2">
        <v>1592.5480445742101</v>
      </c>
    </row>
    <row r="7482" spans="1:6">
      <c r="A7482" t="s">
        <v>452</v>
      </c>
      <c r="B7482">
        <v>4032</v>
      </c>
      <c r="C7482" t="s">
        <v>481</v>
      </c>
      <c r="D7482">
        <v>2018</v>
      </c>
      <c r="E7482" t="s">
        <v>744</v>
      </c>
      <c r="F7482" s="2">
        <v>36.092075999999999</v>
      </c>
    </row>
    <row r="7483" spans="1:6">
      <c r="A7483" t="s">
        <v>452</v>
      </c>
      <c r="B7483">
        <v>4032</v>
      </c>
      <c r="C7483" t="s">
        <v>481</v>
      </c>
      <c r="D7483">
        <v>2018</v>
      </c>
      <c r="E7483" t="s">
        <v>745</v>
      </c>
      <c r="F7483" s="2">
        <v>0</v>
      </c>
    </row>
    <row r="7484" spans="1:6">
      <c r="A7484" t="s">
        <v>452</v>
      </c>
      <c r="B7484">
        <v>4032</v>
      </c>
      <c r="C7484" t="s">
        <v>481</v>
      </c>
      <c r="D7484">
        <v>2019</v>
      </c>
      <c r="E7484" t="s">
        <v>742</v>
      </c>
      <c r="F7484" s="2">
        <v>685.99378356924501</v>
      </c>
    </row>
    <row r="7485" spans="1:6">
      <c r="A7485" t="s">
        <v>452</v>
      </c>
      <c r="B7485">
        <v>4032</v>
      </c>
      <c r="C7485" t="s">
        <v>481</v>
      </c>
      <c r="D7485">
        <v>2019</v>
      </c>
      <c r="E7485" t="s">
        <v>743</v>
      </c>
      <c r="F7485" s="2">
        <v>2.0211487939999998E-3</v>
      </c>
    </row>
    <row r="7486" spans="1:6">
      <c r="A7486" t="s">
        <v>452</v>
      </c>
      <c r="B7486">
        <v>4032</v>
      </c>
      <c r="C7486" t="s">
        <v>481</v>
      </c>
      <c r="D7486">
        <v>2020</v>
      </c>
      <c r="E7486" t="s">
        <v>738</v>
      </c>
      <c r="F7486" s="2">
        <v>0</v>
      </c>
    </row>
    <row r="7487" spans="1:6">
      <c r="A7487" t="s">
        <v>452</v>
      </c>
      <c r="B7487">
        <v>4032</v>
      </c>
      <c r="C7487" t="s">
        <v>481</v>
      </c>
      <c r="D7487">
        <v>2020</v>
      </c>
      <c r="E7487" t="s">
        <v>739</v>
      </c>
      <c r="F7487" s="2">
        <v>3320.0408036828699</v>
      </c>
    </row>
    <row r="7488" spans="1:6">
      <c r="A7488" t="s">
        <v>452</v>
      </c>
      <c r="B7488">
        <v>4032</v>
      </c>
      <c r="C7488" t="s">
        <v>481</v>
      </c>
      <c r="D7488">
        <v>2020</v>
      </c>
      <c r="E7488" t="s">
        <v>741</v>
      </c>
      <c r="F7488" s="2">
        <v>1565.5105842558701</v>
      </c>
    </row>
    <row r="7489" spans="1:6">
      <c r="A7489" t="s">
        <v>452</v>
      </c>
      <c r="B7489">
        <v>4032</v>
      </c>
      <c r="C7489" t="s">
        <v>481</v>
      </c>
      <c r="D7489">
        <v>2021</v>
      </c>
      <c r="E7489" t="s">
        <v>737</v>
      </c>
      <c r="F7489" s="2">
        <v>194.40871677592099</v>
      </c>
    </row>
    <row r="7490" spans="1:6">
      <c r="A7490" t="s">
        <v>452</v>
      </c>
      <c r="B7490">
        <v>4032</v>
      </c>
      <c r="C7490" t="s">
        <v>481</v>
      </c>
      <c r="D7490">
        <v>2021</v>
      </c>
      <c r="E7490" t="s">
        <v>744</v>
      </c>
      <c r="F7490" s="2">
        <v>165.42201499999999</v>
      </c>
    </row>
    <row r="7491" spans="1:6">
      <c r="A7491" t="s">
        <v>452</v>
      </c>
      <c r="B7491">
        <v>4032</v>
      </c>
      <c r="C7491" t="s">
        <v>481</v>
      </c>
      <c r="D7491">
        <v>2021</v>
      </c>
      <c r="E7491" t="s">
        <v>745</v>
      </c>
      <c r="F7491" s="2">
        <v>0.30013111732794001</v>
      </c>
    </row>
    <row r="7492" spans="1:6">
      <c r="A7492" t="s">
        <v>452</v>
      </c>
      <c r="B7492">
        <v>4032</v>
      </c>
      <c r="C7492" t="s">
        <v>481</v>
      </c>
      <c r="D7492">
        <v>2022</v>
      </c>
      <c r="E7492" t="s">
        <v>743</v>
      </c>
      <c r="F7492" s="2">
        <v>0</v>
      </c>
    </row>
    <row r="7493" spans="1:6">
      <c r="A7493" t="s">
        <v>452</v>
      </c>
      <c r="B7493">
        <v>4032</v>
      </c>
      <c r="C7493" t="s">
        <v>481</v>
      </c>
      <c r="D7493">
        <v>2023</v>
      </c>
      <c r="E7493" t="s">
        <v>739</v>
      </c>
      <c r="F7493" s="2">
        <v>3227.2314703113302</v>
      </c>
    </row>
    <row r="7494" spans="1:6">
      <c r="A7494" t="s">
        <v>452</v>
      </c>
      <c r="B7494">
        <v>4032</v>
      </c>
      <c r="C7494" t="s">
        <v>481</v>
      </c>
      <c r="D7494">
        <v>2023</v>
      </c>
      <c r="E7494" t="s">
        <v>741</v>
      </c>
      <c r="F7494" s="2">
        <v>1579.7967597790901</v>
      </c>
    </row>
    <row r="7495" spans="1:6">
      <c r="A7495" t="s">
        <v>452</v>
      </c>
      <c r="B7495">
        <v>4032</v>
      </c>
      <c r="C7495" t="s">
        <v>481</v>
      </c>
      <c r="D7495">
        <v>2024</v>
      </c>
      <c r="E7495" t="s">
        <v>736</v>
      </c>
      <c r="F7495" s="2">
        <v>352.27640123186501</v>
      </c>
    </row>
    <row r="7496" spans="1:6">
      <c r="A7496" t="s">
        <v>452</v>
      </c>
      <c r="B7496">
        <v>4032</v>
      </c>
      <c r="C7496" t="s">
        <v>481</v>
      </c>
      <c r="D7496">
        <v>2024</v>
      </c>
      <c r="E7496" t="s">
        <v>737</v>
      </c>
      <c r="F7496" s="2">
        <v>184.017977735236</v>
      </c>
    </row>
    <row r="7497" spans="1:6">
      <c r="A7497" t="s">
        <v>452</v>
      </c>
      <c r="B7497">
        <v>4032</v>
      </c>
      <c r="C7497" t="s">
        <v>481</v>
      </c>
      <c r="D7497">
        <v>2024</v>
      </c>
      <c r="E7497" t="s">
        <v>744</v>
      </c>
      <c r="F7497" s="2">
        <v>156.39899600000001</v>
      </c>
    </row>
    <row r="7498" spans="1:6">
      <c r="A7498" t="s">
        <v>452</v>
      </c>
      <c r="B7498">
        <v>4032</v>
      </c>
      <c r="C7498" t="s">
        <v>481</v>
      </c>
      <c r="D7498">
        <v>2024</v>
      </c>
      <c r="E7498" t="s">
        <v>740</v>
      </c>
      <c r="F7498" s="2">
        <v>291.27516813525602</v>
      </c>
    </row>
    <row r="7499" spans="1:6">
      <c r="A7499" t="s">
        <v>452</v>
      </c>
      <c r="B7499">
        <v>4032</v>
      </c>
      <c r="C7499" t="s">
        <v>481</v>
      </c>
      <c r="D7499">
        <v>2024</v>
      </c>
      <c r="E7499" t="s">
        <v>745</v>
      </c>
      <c r="F7499" s="2">
        <v>0</v>
      </c>
    </row>
    <row r="7500" spans="1:6">
      <c r="A7500" t="s">
        <v>452</v>
      </c>
      <c r="B7500">
        <v>4034</v>
      </c>
      <c r="C7500" t="s">
        <v>483</v>
      </c>
      <c r="D7500">
        <v>2009</v>
      </c>
      <c r="E7500" t="s">
        <v>742</v>
      </c>
      <c r="F7500" s="2">
        <v>854.21506837170796</v>
      </c>
    </row>
    <row r="7501" spans="1:6">
      <c r="A7501" t="s">
        <v>452</v>
      </c>
      <c r="B7501">
        <v>4034</v>
      </c>
      <c r="C7501" t="s">
        <v>483</v>
      </c>
      <c r="D7501">
        <v>2009</v>
      </c>
      <c r="E7501" t="s">
        <v>738</v>
      </c>
      <c r="F7501" s="2">
        <v>0</v>
      </c>
    </row>
    <row r="7502" spans="1:6">
      <c r="A7502" t="s">
        <v>452</v>
      </c>
      <c r="B7502">
        <v>4034</v>
      </c>
      <c r="C7502" t="s">
        <v>483</v>
      </c>
      <c r="D7502">
        <v>2009</v>
      </c>
      <c r="E7502" t="s">
        <v>739</v>
      </c>
      <c r="F7502" s="2">
        <v>4723.7498351695704</v>
      </c>
    </row>
    <row r="7503" spans="1:6">
      <c r="A7503" t="s">
        <v>452</v>
      </c>
      <c r="B7503">
        <v>4034</v>
      </c>
      <c r="C7503" t="s">
        <v>483</v>
      </c>
      <c r="D7503">
        <v>2009</v>
      </c>
      <c r="E7503" t="s">
        <v>741</v>
      </c>
      <c r="F7503" s="2">
        <v>5319.8228648322602</v>
      </c>
    </row>
    <row r="7504" spans="1:6">
      <c r="A7504" t="s">
        <v>452</v>
      </c>
      <c r="B7504">
        <v>4034</v>
      </c>
      <c r="C7504" t="s">
        <v>483</v>
      </c>
      <c r="D7504">
        <v>2011</v>
      </c>
      <c r="E7504" t="s">
        <v>743</v>
      </c>
      <c r="F7504" s="2">
        <v>0</v>
      </c>
    </row>
    <row r="7505" spans="1:6">
      <c r="A7505" t="s">
        <v>452</v>
      </c>
      <c r="B7505">
        <v>4034</v>
      </c>
      <c r="C7505" t="s">
        <v>483</v>
      </c>
      <c r="D7505">
        <v>2013</v>
      </c>
      <c r="E7505" t="s">
        <v>736</v>
      </c>
      <c r="F7505" s="2">
        <v>447.39810973819698</v>
      </c>
    </row>
    <row r="7506" spans="1:6">
      <c r="A7506" t="s">
        <v>452</v>
      </c>
      <c r="B7506">
        <v>4034</v>
      </c>
      <c r="C7506" t="s">
        <v>483</v>
      </c>
      <c r="D7506">
        <v>2013</v>
      </c>
      <c r="E7506" t="s">
        <v>737</v>
      </c>
      <c r="F7506" s="2">
        <v>438.678610468709</v>
      </c>
    </row>
    <row r="7507" spans="1:6">
      <c r="A7507" t="s">
        <v>452</v>
      </c>
      <c r="B7507">
        <v>4034</v>
      </c>
      <c r="C7507" t="s">
        <v>483</v>
      </c>
      <c r="D7507">
        <v>2015</v>
      </c>
      <c r="E7507" t="s">
        <v>742</v>
      </c>
      <c r="F7507" s="2">
        <v>980.53509970338803</v>
      </c>
    </row>
    <row r="7508" spans="1:6">
      <c r="A7508" t="s">
        <v>452</v>
      </c>
      <c r="B7508">
        <v>4034</v>
      </c>
      <c r="C7508" t="s">
        <v>483</v>
      </c>
      <c r="D7508">
        <v>2016</v>
      </c>
      <c r="E7508" t="s">
        <v>736</v>
      </c>
      <c r="F7508" s="2">
        <v>417.65435096111798</v>
      </c>
    </row>
    <row r="7509" spans="1:6">
      <c r="A7509" t="s">
        <v>452</v>
      </c>
      <c r="B7509">
        <v>4034</v>
      </c>
      <c r="C7509" t="s">
        <v>483</v>
      </c>
      <c r="D7509">
        <v>2016</v>
      </c>
      <c r="E7509" t="s">
        <v>737</v>
      </c>
      <c r="F7509" s="2">
        <v>430.13588303002899</v>
      </c>
    </row>
    <row r="7510" spans="1:6">
      <c r="A7510" t="s">
        <v>452</v>
      </c>
      <c r="B7510">
        <v>4034</v>
      </c>
      <c r="C7510" t="s">
        <v>483</v>
      </c>
      <c r="D7510">
        <v>2016</v>
      </c>
      <c r="E7510" t="s">
        <v>738</v>
      </c>
      <c r="F7510" s="2">
        <v>0</v>
      </c>
    </row>
    <row r="7511" spans="1:6">
      <c r="A7511" t="s">
        <v>452</v>
      </c>
      <c r="B7511">
        <v>4034</v>
      </c>
      <c r="C7511" t="s">
        <v>483</v>
      </c>
      <c r="D7511">
        <v>2016</v>
      </c>
      <c r="E7511" t="s">
        <v>739</v>
      </c>
      <c r="F7511" s="2">
        <v>4523.29458806614</v>
      </c>
    </row>
    <row r="7512" spans="1:6">
      <c r="A7512" t="s">
        <v>452</v>
      </c>
      <c r="B7512">
        <v>4034</v>
      </c>
      <c r="C7512" t="s">
        <v>483</v>
      </c>
      <c r="D7512">
        <v>2016</v>
      </c>
      <c r="E7512" t="s">
        <v>741</v>
      </c>
      <c r="F7512" s="2">
        <v>5054.1629155643204</v>
      </c>
    </row>
    <row r="7513" spans="1:6">
      <c r="A7513" t="s">
        <v>452</v>
      </c>
      <c r="B7513">
        <v>4034</v>
      </c>
      <c r="C7513" t="s">
        <v>483</v>
      </c>
      <c r="D7513">
        <v>2017</v>
      </c>
      <c r="E7513" t="s">
        <v>744</v>
      </c>
      <c r="F7513" s="2">
        <v>0</v>
      </c>
    </row>
    <row r="7514" spans="1:6">
      <c r="A7514" t="s">
        <v>452</v>
      </c>
      <c r="B7514">
        <v>4034</v>
      </c>
      <c r="C7514" t="s">
        <v>483</v>
      </c>
      <c r="D7514">
        <v>2017</v>
      </c>
      <c r="E7514" t="s">
        <v>740</v>
      </c>
      <c r="F7514" s="2">
        <v>545.90172570134496</v>
      </c>
    </row>
    <row r="7515" spans="1:6">
      <c r="A7515" t="s">
        <v>452</v>
      </c>
      <c r="B7515">
        <v>4034</v>
      </c>
      <c r="C7515" t="s">
        <v>483</v>
      </c>
      <c r="D7515">
        <v>2017</v>
      </c>
      <c r="E7515" t="s">
        <v>745</v>
      </c>
      <c r="F7515" s="2">
        <v>0</v>
      </c>
    </row>
    <row r="7516" spans="1:6">
      <c r="A7516" t="s">
        <v>452</v>
      </c>
      <c r="B7516">
        <v>4034</v>
      </c>
      <c r="C7516" t="s">
        <v>483</v>
      </c>
      <c r="D7516">
        <v>2018</v>
      </c>
      <c r="E7516" t="s">
        <v>742</v>
      </c>
      <c r="F7516" s="2">
        <v>929.228045872915</v>
      </c>
    </row>
    <row r="7517" spans="1:6">
      <c r="A7517" t="s">
        <v>452</v>
      </c>
      <c r="B7517">
        <v>4034</v>
      </c>
      <c r="C7517" t="s">
        <v>483</v>
      </c>
      <c r="D7517">
        <v>2018</v>
      </c>
      <c r="E7517" t="s">
        <v>743</v>
      </c>
      <c r="F7517" s="2">
        <v>0</v>
      </c>
    </row>
    <row r="7518" spans="1:6">
      <c r="A7518" t="s">
        <v>452</v>
      </c>
      <c r="B7518">
        <v>4034</v>
      </c>
      <c r="C7518" t="s">
        <v>483</v>
      </c>
      <c r="D7518">
        <v>2019</v>
      </c>
      <c r="E7518" t="s">
        <v>738</v>
      </c>
      <c r="F7518" s="2">
        <v>0</v>
      </c>
    </row>
    <row r="7519" spans="1:6">
      <c r="A7519" t="s">
        <v>452</v>
      </c>
      <c r="B7519">
        <v>4034</v>
      </c>
      <c r="C7519" t="s">
        <v>483</v>
      </c>
      <c r="D7519">
        <v>2019</v>
      </c>
      <c r="E7519" t="s">
        <v>739</v>
      </c>
      <c r="F7519" s="2">
        <v>4268.4850713096603</v>
      </c>
    </row>
    <row r="7520" spans="1:6">
      <c r="A7520" t="s">
        <v>452</v>
      </c>
      <c r="B7520">
        <v>4034</v>
      </c>
      <c r="C7520" t="s">
        <v>483</v>
      </c>
      <c r="D7520">
        <v>2019</v>
      </c>
      <c r="E7520" t="s">
        <v>741</v>
      </c>
      <c r="F7520" s="2">
        <v>4744.2301330588098</v>
      </c>
    </row>
    <row r="7521" spans="1:6">
      <c r="A7521" t="s">
        <v>452</v>
      </c>
      <c r="B7521">
        <v>4034</v>
      </c>
      <c r="C7521" t="s">
        <v>483</v>
      </c>
      <c r="D7521">
        <v>2020</v>
      </c>
      <c r="E7521" t="s">
        <v>744</v>
      </c>
      <c r="F7521" s="2">
        <v>0</v>
      </c>
    </row>
    <row r="7522" spans="1:6">
      <c r="A7522" t="s">
        <v>452</v>
      </c>
      <c r="B7522">
        <v>4034</v>
      </c>
      <c r="C7522" t="s">
        <v>483</v>
      </c>
      <c r="D7522">
        <v>2020</v>
      </c>
      <c r="E7522" t="s">
        <v>740</v>
      </c>
      <c r="F7522" s="2">
        <v>425.63536274458301</v>
      </c>
    </row>
    <row r="7523" spans="1:6">
      <c r="A7523" t="s">
        <v>452</v>
      </c>
      <c r="B7523">
        <v>4034</v>
      </c>
      <c r="C7523" t="s">
        <v>483</v>
      </c>
      <c r="D7523">
        <v>2020</v>
      </c>
      <c r="E7523" t="s">
        <v>745</v>
      </c>
      <c r="F7523" s="2">
        <v>0.26992053225068802</v>
      </c>
    </row>
    <row r="7524" spans="1:6">
      <c r="A7524" t="s">
        <v>452</v>
      </c>
      <c r="B7524">
        <v>4034</v>
      </c>
      <c r="C7524" t="s">
        <v>483</v>
      </c>
      <c r="D7524">
        <v>2021</v>
      </c>
      <c r="E7524" t="s">
        <v>743</v>
      </c>
      <c r="F7524" s="2">
        <v>0</v>
      </c>
    </row>
    <row r="7525" spans="1:6">
      <c r="A7525" t="s">
        <v>452</v>
      </c>
      <c r="B7525">
        <v>4034</v>
      </c>
      <c r="C7525" t="s">
        <v>483</v>
      </c>
      <c r="D7525">
        <v>2022</v>
      </c>
      <c r="E7525" t="s">
        <v>738</v>
      </c>
      <c r="F7525" s="2">
        <v>0</v>
      </c>
    </row>
    <row r="7526" spans="1:6">
      <c r="A7526" t="s">
        <v>452</v>
      </c>
      <c r="B7526">
        <v>4034</v>
      </c>
      <c r="C7526" t="s">
        <v>483</v>
      </c>
      <c r="D7526">
        <v>2022</v>
      </c>
      <c r="E7526" t="s">
        <v>739</v>
      </c>
      <c r="F7526" s="2">
        <v>4613.2757733529797</v>
      </c>
    </row>
    <row r="7527" spans="1:6">
      <c r="A7527" t="s">
        <v>452</v>
      </c>
      <c r="B7527">
        <v>4034</v>
      </c>
      <c r="C7527" t="s">
        <v>483</v>
      </c>
      <c r="D7527">
        <v>2022</v>
      </c>
      <c r="E7527" t="s">
        <v>741</v>
      </c>
      <c r="F7527" s="2">
        <v>4792.6523163960501</v>
      </c>
    </row>
    <row r="7528" spans="1:6">
      <c r="A7528" t="s">
        <v>452</v>
      </c>
      <c r="B7528">
        <v>4034</v>
      </c>
      <c r="C7528" t="s">
        <v>483</v>
      </c>
      <c r="D7528">
        <v>2023</v>
      </c>
      <c r="E7528" t="s">
        <v>736</v>
      </c>
      <c r="F7528" s="2">
        <v>365.79974705218501</v>
      </c>
    </row>
    <row r="7529" spans="1:6">
      <c r="A7529" t="s">
        <v>452</v>
      </c>
      <c r="B7529">
        <v>4034</v>
      </c>
      <c r="C7529" t="s">
        <v>483</v>
      </c>
      <c r="D7529">
        <v>2023</v>
      </c>
      <c r="E7529" t="s">
        <v>737</v>
      </c>
      <c r="F7529" s="2">
        <v>381.96863634897102</v>
      </c>
    </row>
    <row r="7530" spans="1:6">
      <c r="A7530" t="s">
        <v>452</v>
      </c>
      <c r="B7530">
        <v>4034</v>
      </c>
      <c r="C7530" t="s">
        <v>483</v>
      </c>
      <c r="D7530">
        <v>2023</v>
      </c>
      <c r="E7530" t="s">
        <v>744</v>
      </c>
      <c r="F7530" s="2">
        <v>0</v>
      </c>
    </row>
    <row r="7531" spans="1:6">
      <c r="A7531" t="s">
        <v>452</v>
      </c>
      <c r="B7531">
        <v>4034</v>
      </c>
      <c r="C7531" t="s">
        <v>483</v>
      </c>
      <c r="D7531">
        <v>2023</v>
      </c>
      <c r="E7531" t="s">
        <v>745</v>
      </c>
      <c r="F7531" s="2">
        <v>0</v>
      </c>
    </row>
    <row r="7532" spans="1:6">
      <c r="A7532" t="s">
        <v>452</v>
      </c>
      <c r="B7532">
        <v>4034</v>
      </c>
      <c r="C7532" t="s">
        <v>483</v>
      </c>
      <c r="D7532">
        <v>2024</v>
      </c>
      <c r="E7532" t="s">
        <v>743</v>
      </c>
      <c r="F7532" s="2">
        <v>0</v>
      </c>
    </row>
    <row r="7533" spans="1:6">
      <c r="A7533" t="s">
        <v>452</v>
      </c>
      <c r="B7533">
        <v>4036</v>
      </c>
      <c r="C7533" t="s">
        <v>485</v>
      </c>
      <c r="D7533">
        <v>2009</v>
      </c>
      <c r="E7533" t="s">
        <v>736</v>
      </c>
      <c r="F7533" s="2">
        <v>1202.5919549749699</v>
      </c>
    </row>
    <row r="7534" spans="1:6">
      <c r="A7534" t="s">
        <v>452</v>
      </c>
      <c r="B7534">
        <v>4036</v>
      </c>
      <c r="C7534" t="s">
        <v>485</v>
      </c>
      <c r="D7534">
        <v>2009</v>
      </c>
      <c r="E7534" t="s">
        <v>737</v>
      </c>
      <c r="F7534" s="2">
        <v>1408.62959034393</v>
      </c>
    </row>
    <row r="7535" spans="1:6">
      <c r="A7535" t="s">
        <v>452</v>
      </c>
      <c r="B7535">
        <v>4036</v>
      </c>
      <c r="C7535" t="s">
        <v>485</v>
      </c>
      <c r="D7535">
        <v>2009</v>
      </c>
      <c r="E7535" t="s">
        <v>738</v>
      </c>
      <c r="F7535" s="2">
        <v>0</v>
      </c>
    </row>
    <row r="7536" spans="1:6">
      <c r="A7536" t="s">
        <v>452</v>
      </c>
      <c r="B7536">
        <v>4036</v>
      </c>
      <c r="C7536" t="s">
        <v>485</v>
      </c>
      <c r="D7536">
        <v>2009</v>
      </c>
      <c r="E7536" t="s">
        <v>739</v>
      </c>
      <c r="F7536" s="2">
        <v>7218.02473238117</v>
      </c>
    </row>
    <row r="7537" spans="1:6">
      <c r="A7537" t="s">
        <v>452</v>
      </c>
      <c r="B7537">
        <v>4036</v>
      </c>
      <c r="C7537" t="s">
        <v>485</v>
      </c>
      <c r="D7537">
        <v>2009</v>
      </c>
      <c r="E7537" t="s">
        <v>740</v>
      </c>
      <c r="F7537" s="2">
        <v>2046.2011148348199</v>
      </c>
    </row>
    <row r="7538" spans="1:6">
      <c r="A7538" t="s">
        <v>452</v>
      </c>
      <c r="B7538">
        <v>4036</v>
      </c>
      <c r="C7538" t="s">
        <v>485</v>
      </c>
      <c r="D7538">
        <v>2011</v>
      </c>
      <c r="E7538" t="s">
        <v>742</v>
      </c>
      <c r="F7538" s="2">
        <v>4395.2256000027801</v>
      </c>
    </row>
    <row r="7539" spans="1:6">
      <c r="A7539" t="s">
        <v>452</v>
      </c>
      <c r="B7539">
        <v>4036</v>
      </c>
      <c r="C7539" t="s">
        <v>485</v>
      </c>
      <c r="D7539">
        <v>2013</v>
      </c>
      <c r="E7539" t="s">
        <v>744</v>
      </c>
      <c r="F7539" s="2">
        <v>0</v>
      </c>
    </row>
    <row r="7540" spans="1:6">
      <c r="A7540" t="s">
        <v>452</v>
      </c>
      <c r="B7540">
        <v>4036</v>
      </c>
      <c r="C7540" t="s">
        <v>485</v>
      </c>
      <c r="D7540">
        <v>2013</v>
      </c>
      <c r="E7540" t="s">
        <v>745</v>
      </c>
      <c r="F7540" s="2">
        <v>0</v>
      </c>
    </row>
    <row r="7541" spans="1:6">
      <c r="A7541" t="s">
        <v>452</v>
      </c>
      <c r="B7541">
        <v>4036</v>
      </c>
      <c r="C7541" t="s">
        <v>485</v>
      </c>
      <c r="D7541">
        <v>2015</v>
      </c>
      <c r="E7541" t="s">
        <v>738</v>
      </c>
      <c r="F7541" s="2">
        <v>0</v>
      </c>
    </row>
    <row r="7542" spans="1:6">
      <c r="A7542" t="s">
        <v>452</v>
      </c>
      <c r="B7542">
        <v>4036</v>
      </c>
      <c r="C7542" t="s">
        <v>485</v>
      </c>
      <c r="D7542">
        <v>2015</v>
      </c>
      <c r="E7542" t="s">
        <v>739</v>
      </c>
      <c r="F7542" s="2">
        <v>6110.9935219458202</v>
      </c>
    </row>
    <row r="7543" spans="1:6">
      <c r="A7543" t="s">
        <v>452</v>
      </c>
      <c r="B7543">
        <v>4036</v>
      </c>
      <c r="C7543" t="s">
        <v>485</v>
      </c>
      <c r="D7543">
        <v>2015</v>
      </c>
      <c r="E7543" t="s">
        <v>741</v>
      </c>
      <c r="F7543" s="2">
        <v>26160.227006412199</v>
      </c>
    </row>
    <row r="7544" spans="1:6">
      <c r="A7544" t="s">
        <v>452</v>
      </c>
      <c r="B7544">
        <v>4036</v>
      </c>
      <c r="C7544" t="s">
        <v>485</v>
      </c>
      <c r="D7544">
        <v>2016</v>
      </c>
      <c r="E7544" t="s">
        <v>736</v>
      </c>
      <c r="F7544" s="2">
        <v>971.89929815533696</v>
      </c>
    </row>
    <row r="7545" spans="1:6">
      <c r="A7545" t="s">
        <v>452</v>
      </c>
      <c r="B7545">
        <v>4036</v>
      </c>
      <c r="C7545" t="s">
        <v>485</v>
      </c>
      <c r="D7545">
        <v>2016</v>
      </c>
      <c r="E7545" t="s">
        <v>737</v>
      </c>
      <c r="F7545" s="2">
        <v>1450.31943521927</v>
      </c>
    </row>
    <row r="7546" spans="1:6">
      <c r="A7546" t="s">
        <v>452</v>
      </c>
      <c r="B7546">
        <v>4036</v>
      </c>
      <c r="C7546" t="s">
        <v>485</v>
      </c>
      <c r="D7546">
        <v>2016</v>
      </c>
      <c r="E7546" t="s">
        <v>744</v>
      </c>
      <c r="F7546" s="2">
        <v>0</v>
      </c>
    </row>
    <row r="7547" spans="1:6">
      <c r="A7547" t="s">
        <v>452</v>
      </c>
      <c r="B7547">
        <v>4036</v>
      </c>
      <c r="C7547" t="s">
        <v>485</v>
      </c>
      <c r="D7547">
        <v>2016</v>
      </c>
      <c r="E7547" t="s">
        <v>745</v>
      </c>
      <c r="F7547" s="2">
        <v>0</v>
      </c>
    </row>
    <row r="7548" spans="1:6">
      <c r="A7548" t="s">
        <v>452</v>
      </c>
      <c r="B7548">
        <v>4036</v>
      </c>
      <c r="C7548" t="s">
        <v>485</v>
      </c>
      <c r="D7548">
        <v>2017</v>
      </c>
      <c r="E7548" t="s">
        <v>743</v>
      </c>
      <c r="F7548" s="2">
        <v>0</v>
      </c>
    </row>
    <row r="7549" spans="1:6">
      <c r="A7549" t="s">
        <v>452</v>
      </c>
      <c r="B7549">
        <v>4036</v>
      </c>
      <c r="C7549" t="s">
        <v>485</v>
      </c>
      <c r="D7549">
        <v>2018</v>
      </c>
      <c r="E7549" t="s">
        <v>742</v>
      </c>
      <c r="F7549" s="2">
        <v>5525.45230502512</v>
      </c>
    </row>
    <row r="7550" spans="1:6">
      <c r="A7550" t="s">
        <v>452</v>
      </c>
      <c r="B7550">
        <v>4036</v>
      </c>
      <c r="C7550" t="s">
        <v>485</v>
      </c>
      <c r="D7550">
        <v>2018</v>
      </c>
      <c r="E7550" t="s">
        <v>738</v>
      </c>
      <c r="F7550" s="2">
        <v>0</v>
      </c>
    </row>
    <row r="7551" spans="1:6">
      <c r="A7551" t="s">
        <v>452</v>
      </c>
      <c r="B7551">
        <v>4036</v>
      </c>
      <c r="C7551" t="s">
        <v>485</v>
      </c>
      <c r="D7551">
        <v>2018</v>
      </c>
      <c r="E7551" t="s">
        <v>739</v>
      </c>
      <c r="F7551" s="2">
        <v>6557.3540514419001</v>
      </c>
    </row>
    <row r="7552" spans="1:6">
      <c r="A7552" t="s">
        <v>452</v>
      </c>
      <c r="B7552">
        <v>4036</v>
      </c>
      <c r="C7552" t="s">
        <v>485</v>
      </c>
      <c r="D7552">
        <v>2018</v>
      </c>
      <c r="E7552" t="s">
        <v>741</v>
      </c>
      <c r="F7552" s="2">
        <v>25043.888071556001</v>
      </c>
    </row>
    <row r="7553" spans="1:6">
      <c r="A7553" t="s">
        <v>452</v>
      </c>
      <c r="B7553">
        <v>4036</v>
      </c>
      <c r="C7553" t="s">
        <v>485</v>
      </c>
      <c r="D7553">
        <v>2019</v>
      </c>
      <c r="E7553" t="s">
        <v>736</v>
      </c>
      <c r="F7553" s="2">
        <v>882.72395596891397</v>
      </c>
    </row>
    <row r="7554" spans="1:6">
      <c r="A7554" t="s">
        <v>452</v>
      </c>
      <c r="B7554">
        <v>4036</v>
      </c>
      <c r="C7554" t="s">
        <v>485</v>
      </c>
      <c r="D7554">
        <v>2019</v>
      </c>
      <c r="E7554" t="s">
        <v>737</v>
      </c>
      <c r="F7554" s="2">
        <v>1297.2212631279599</v>
      </c>
    </row>
    <row r="7555" spans="1:6">
      <c r="A7555" t="s">
        <v>452</v>
      </c>
      <c r="B7555">
        <v>4036</v>
      </c>
      <c r="C7555" t="s">
        <v>485</v>
      </c>
      <c r="D7555">
        <v>2019</v>
      </c>
      <c r="E7555" t="s">
        <v>744</v>
      </c>
      <c r="F7555" s="2">
        <v>0</v>
      </c>
    </row>
    <row r="7556" spans="1:6">
      <c r="A7556" t="s">
        <v>452</v>
      </c>
      <c r="B7556">
        <v>4036</v>
      </c>
      <c r="C7556" t="s">
        <v>485</v>
      </c>
      <c r="D7556">
        <v>2019</v>
      </c>
      <c r="E7556" t="s">
        <v>740</v>
      </c>
      <c r="F7556" s="2">
        <v>1138.75252167044</v>
      </c>
    </row>
    <row r="7557" spans="1:6">
      <c r="A7557" t="s">
        <v>452</v>
      </c>
      <c r="B7557">
        <v>4036</v>
      </c>
      <c r="C7557" t="s">
        <v>485</v>
      </c>
      <c r="D7557">
        <v>2019</v>
      </c>
      <c r="E7557" t="s">
        <v>745</v>
      </c>
      <c r="F7557" s="2">
        <v>1.90012222597854</v>
      </c>
    </row>
    <row r="7558" spans="1:6">
      <c r="A7558" t="s">
        <v>452</v>
      </c>
      <c r="B7558">
        <v>4036</v>
      </c>
      <c r="C7558" t="s">
        <v>485</v>
      </c>
      <c r="D7558">
        <v>2020</v>
      </c>
      <c r="E7558" t="s">
        <v>743</v>
      </c>
      <c r="F7558" s="2">
        <v>0</v>
      </c>
    </row>
    <row r="7559" spans="1:6">
      <c r="A7559" t="s">
        <v>452</v>
      </c>
      <c r="B7559">
        <v>4036</v>
      </c>
      <c r="C7559" t="s">
        <v>485</v>
      </c>
      <c r="D7559">
        <v>2021</v>
      </c>
      <c r="E7559" t="s">
        <v>742</v>
      </c>
      <c r="F7559" s="2">
        <v>4873.0058541387598</v>
      </c>
    </row>
    <row r="7560" spans="1:6">
      <c r="A7560" t="s">
        <v>452</v>
      </c>
      <c r="B7560">
        <v>4036</v>
      </c>
      <c r="C7560" t="s">
        <v>485</v>
      </c>
      <c r="D7560">
        <v>2021</v>
      </c>
      <c r="E7560" t="s">
        <v>741</v>
      </c>
      <c r="F7560" s="2">
        <v>25044.221549632799</v>
      </c>
    </row>
    <row r="7561" spans="1:6">
      <c r="A7561" t="s">
        <v>452</v>
      </c>
      <c r="B7561">
        <v>4036</v>
      </c>
      <c r="C7561" t="s">
        <v>485</v>
      </c>
      <c r="D7561">
        <v>2022</v>
      </c>
      <c r="E7561" t="s">
        <v>736</v>
      </c>
      <c r="F7561" s="2">
        <v>417.98529176079802</v>
      </c>
    </row>
    <row r="7562" spans="1:6">
      <c r="A7562" t="s">
        <v>452</v>
      </c>
      <c r="B7562">
        <v>4036</v>
      </c>
      <c r="C7562" t="s">
        <v>485</v>
      </c>
      <c r="D7562">
        <v>2022</v>
      </c>
      <c r="E7562" t="s">
        <v>737</v>
      </c>
      <c r="F7562" s="2">
        <v>1094.1507542161801</v>
      </c>
    </row>
    <row r="7563" spans="1:6">
      <c r="A7563" t="s">
        <v>452</v>
      </c>
      <c r="B7563">
        <v>4036</v>
      </c>
      <c r="C7563" t="s">
        <v>485</v>
      </c>
      <c r="D7563">
        <v>2022</v>
      </c>
      <c r="E7563" t="s">
        <v>740</v>
      </c>
      <c r="F7563" s="2">
        <v>1396.5087243021301</v>
      </c>
    </row>
    <row r="7564" spans="1:6">
      <c r="A7564" t="s">
        <v>452</v>
      </c>
      <c r="B7564">
        <v>4036</v>
      </c>
      <c r="C7564" t="s">
        <v>485</v>
      </c>
      <c r="D7564">
        <v>2022</v>
      </c>
      <c r="E7564" t="s">
        <v>745</v>
      </c>
      <c r="F7564" s="2">
        <v>0.37373348088650898</v>
      </c>
    </row>
    <row r="7565" spans="1:6">
      <c r="A7565" t="s">
        <v>452</v>
      </c>
      <c r="B7565">
        <v>4036</v>
      </c>
      <c r="C7565" t="s">
        <v>485</v>
      </c>
      <c r="D7565">
        <v>2024</v>
      </c>
      <c r="E7565" t="s">
        <v>742</v>
      </c>
      <c r="F7565" s="2">
        <v>3716.52050688482</v>
      </c>
    </row>
    <row r="7566" spans="1:6">
      <c r="A7566" t="s">
        <v>487</v>
      </c>
      <c r="B7566">
        <v>5501</v>
      </c>
      <c r="C7566" t="s">
        <v>488</v>
      </c>
      <c r="D7566">
        <v>2009</v>
      </c>
      <c r="E7566" t="s">
        <v>736</v>
      </c>
      <c r="F7566" s="2">
        <v>18034.384748598201</v>
      </c>
    </row>
    <row r="7567" spans="1:6">
      <c r="A7567" t="s">
        <v>487</v>
      </c>
      <c r="B7567">
        <v>5501</v>
      </c>
      <c r="C7567" t="s">
        <v>488</v>
      </c>
      <c r="D7567">
        <v>2009</v>
      </c>
      <c r="E7567" t="s">
        <v>737</v>
      </c>
      <c r="F7567" s="2">
        <v>8611.7031750700498</v>
      </c>
    </row>
    <row r="7568" spans="1:6">
      <c r="A7568" t="s">
        <v>487</v>
      </c>
      <c r="B7568">
        <v>5501</v>
      </c>
      <c r="C7568" t="s">
        <v>488</v>
      </c>
      <c r="D7568">
        <v>2009</v>
      </c>
      <c r="E7568" t="s">
        <v>738</v>
      </c>
      <c r="F7568" s="2">
        <v>0</v>
      </c>
    </row>
    <row r="7569" spans="1:6">
      <c r="A7569" t="s">
        <v>487</v>
      </c>
      <c r="B7569">
        <v>5501</v>
      </c>
      <c r="C7569" t="s">
        <v>488</v>
      </c>
      <c r="D7569">
        <v>2011</v>
      </c>
      <c r="E7569" t="s">
        <v>742</v>
      </c>
      <c r="F7569" s="2">
        <v>21175.649911630499</v>
      </c>
    </row>
    <row r="7570" spans="1:6">
      <c r="A7570" t="s">
        <v>487</v>
      </c>
      <c r="B7570">
        <v>5501</v>
      </c>
      <c r="C7570" t="s">
        <v>488</v>
      </c>
      <c r="D7570">
        <v>2013</v>
      </c>
      <c r="E7570" t="s">
        <v>744</v>
      </c>
      <c r="F7570" s="2">
        <v>1102.6691921500001</v>
      </c>
    </row>
    <row r="7571" spans="1:6">
      <c r="A7571" t="s">
        <v>487</v>
      </c>
      <c r="B7571">
        <v>5501</v>
      </c>
      <c r="C7571" t="s">
        <v>488</v>
      </c>
      <c r="D7571">
        <v>2013</v>
      </c>
      <c r="E7571" t="s">
        <v>740</v>
      </c>
      <c r="F7571" s="2">
        <v>9959.7052792975992</v>
      </c>
    </row>
    <row r="7572" spans="1:6">
      <c r="A7572" t="s">
        <v>487</v>
      </c>
      <c r="B7572">
        <v>5501</v>
      </c>
      <c r="C7572" t="s">
        <v>488</v>
      </c>
      <c r="D7572">
        <v>2013</v>
      </c>
      <c r="E7572" t="s">
        <v>745</v>
      </c>
      <c r="F7572" s="2">
        <v>76598.607910783394</v>
      </c>
    </row>
    <row r="7573" spans="1:6">
      <c r="A7573" t="s">
        <v>487</v>
      </c>
      <c r="B7573">
        <v>5501</v>
      </c>
      <c r="C7573" t="s">
        <v>488</v>
      </c>
      <c r="D7573">
        <v>2015</v>
      </c>
      <c r="E7573" t="s">
        <v>738</v>
      </c>
      <c r="F7573" s="2">
        <v>0</v>
      </c>
    </row>
    <row r="7574" spans="1:6">
      <c r="A7574" t="s">
        <v>487</v>
      </c>
      <c r="B7574">
        <v>5501</v>
      </c>
      <c r="C7574" t="s">
        <v>488</v>
      </c>
      <c r="D7574">
        <v>2015</v>
      </c>
      <c r="E7574" t="s">
        <v>739</v>
      </c>
      <c r="F7574" s="2">
        <v>8539.1501534988001</v>
      </c>
    </row>
    <row r="7575" spans="1:6">
      <c r="A7575" t="s">
        <v>487</v>
      </c>
      <c r="B7575">
        <v>5501</v>
      </c>
      <c r="C7575" t="s">
        <v>488</v>
      </c>
      <c r="D7575">
        <v>2015</v>
      </c>
      <c r="E7575" t="s">
        <v>741</v>
      </c>
      <c r="F7575" s="2">
        <v>96669.600012693903</v>
      </c>
    </row>
    <row r="7576" spans="1:6">
      <c r="A7576" t="s">
        <v>487</v>
      </c>
      <c r="B7576">
        <v>5501</v>
      </c>
      <c r="C7576" t="s">
        <v>488</v>
      </c>
      <c r="D7576">
        <v>2016</v>
      </c>
      <c r="E7576" t="s">
        <v>737</v>
      </c>
      <c r="F7576" s="2">
        <v>11020.170454339301</v>
      </c>
    </row>
    <row r="7577" spans="1:6">
      <c r="A7577" t="s">
        <v>487</v>
      </c>
      <c r="B7577">
        <v>5501</v>
      </c>
      <c r="C7577" t="s">
        <v>488</v>
      </c>
      <c r="D7577">
        <v>2016</v>
      </c>
      <c r="E7577" t="s">
        <v>744</v>
      </c>
      <c r="F7577" s="2">
        <v>178.580164</v>
      </c>
    </row>
    <row r="7578" spans="1:6">
      <c r="A7578" t="s">
        <v>487</v>
      </c>
      <c r="B7578">
        <v>5501</v>
      </c>
      <c r="C7578" t="s">
        <v>488</v>
      </c>
      <c r="D7578">
        <v>2016</v>
      </c>
      <c r="E7578" t="s">
        <v>740</v>
      </c>
      <c r="F7578" s="2">
        <v>7526.11912103944</v>
      </c>
    </row>
    <row r="7579" spans="1:6">
      <c r="A7579" t="s">
        <v>487</v>
      </c>
      <c r="B7579">
        <v>5501</v>
      </c>
      <c r="C7579" t="s">
        <v>488</v>
      </c>
      <c r="D7579">
        <v>2016</v>
      </c>
      <c r="E7579" t="s">
        <v>745</v>
      </c>
      <c r="F7579" s="2">
        <v>76598.607910783394</v>
      </c>
    </row>
    <row r="7580" spans="1:6">
      <c r="A7580" t="s">
        <v>487</v>
      </c>
      <c r="B7580">
        <v>5501</v>
      </c>
      <c r="C7580" t="s">
        <v>488</v>
      </c>
      <c r="D7580">
        <v>2017</v>
      </c>
      <c r="E7580" t="s">
        <v>743</v>
      </c>
      <c r="F7580" s="2">
        <v>19143.485521101898</v>
      </c>
    </row>
    <row r="7581" spans="1:6">
      <c r="A7581" t="s">
        <v>487</v>
      </c>
      <c r="B7581">
        <v>5501</v>
      </c>
      <c r="C7581" t="s">
        <v>488</v>
      </c>
      <c r="D7581">
        <v>2018</v>
      </c>
      <c r="E7581" t="s">
        <v>738</v>
      </c>
      <c r="F7581" s="2">
        <v>27838.428905799999</v>
      </c>
    </row>
    <row r="7582" spans="1:6">
      <c r="A7582" t="s">
        <v>487</v>
      </c>
      <c r="B7582">
        <v>5501</v>
      </c>
      <c r="C7582" t="s">
        <v>488</v>
      </c>
      <c r="D7582">
        <v>2018</v>
      </c>
      <c r="E7582" t="s">
        <v>739</v>
      </c>
      <c r="F7582" s="2">
        <v>8400.5853896895096</v>
      </c>
    </row>
    <row r="7583" spans="1:6">
      <c r="A7583" t="s">
        <v>487</v>
      </c>
      <c r="B7583">
        <v>5501</v>
      </c>
      <c r="C7583" t="s">
        <v>488</v>
      </c>
      <c r="D7583">
        <v>2018</v>
      </c>
      <c r="E7583" t="s">
        <v>741</v>
      </c>
      <c r="F7583" s="2">
        <v>87189.5105415047</v>
      </c>
    </row>
    <row r="7584" spans="1:6">
      <c r="A7584" t="s">
        <v>487</v>
      </c>
      <c r="B7584">
        <v>5501</v>
      </c>
      <c r="C7584" t="s">
        <v>488</v>
      </c>
      <c r="D7584">
        <v>2019</v>
      </c>
      <c r="E7584" t="s">
        <v>736</v>
      </c>
      <c r="F7584" s="2">
        <v>12557.363854393499</v>
      </c>
    </row>
    <row r="7585" spans="1:6">
      <c r="A7585" t="s">
        <v>487</v>
      </c>
      <c r="B7585">
        <v>5501</v>
      </c>
      <c r="C7585" t="s">
        <v>488</v>
      </c>
      <c r="D7585">
        <v>2019</v>
      </c>
      <c r="E7585" t="s">
        <v>737</v>
      </c>
      <c r="F7585" s="2">
        <v>11242.0537160149</v>
      </c>
    </row>
    <row r="7586" spans="1:6">
      <c r="A7586" t="s">
        <v>487</v>
      </c>
      <c r="B7586">
        <v>5501</v>
      </c>
      <c r="C7586" t="s">
        <v>488</v>
      </c>
      <c r="D7586">
        <v>2019</v>
      </c>
      <c r="E7586" t="s">
        <v>744</v>
      </c>
      <c r="F7586" s="2">
        <v>53.050556100000001</v>
      </c>
    </row>
    <row r="7587" spans="1:6">
      <c r="A7587" t="s">
        <v>487</v>
      </c>
      <c r="B7587">
        <v>5501</v>
      </c>
      <c r="C7587" t="s">
        <v>488</v>
      </c>
      <c r="D7587">
        <v>2019</v>
      </c>
      <c r="E7587" t="s">
        <v>745</v>
      </c>
      <c r="F7587" s="2">
        <v>96192.504166182902</v>
      </c>
    </row>
    <row r="7588" spans="1:6">
      <c r="A7588" t="s">
        <v>487</v>
      </c>
      <c r="B7588">
        <v>5501</v>
      </c>
      <c r="C7588" t="s">
        <v>488</v>
      </c>
      <c r="D7588">
        <v>2020</v>
      </c>
      <c r="E7588" t="s">
        <v>743</v>
      </c>
      <c r="F7588" s="2">
        <v>13286.2374618429</v>
      </c>
    </row>
    <row r="7589" spans="1:6">
      <c r="A7589" t="s">
        <v>487</v>
      </c>
      <c r="B7589">
        <v>5501</v>
      </c>
      <c r="C7589" t="s">
        <v>488</v>
      </c>
      <c r="D7589">
        <v>2021</v>
      </c>
      <c r="E7589" t="s">
        <v>742</v>
      </c>
      <c r="F7589" s="2">
        <v>24419.779674140998</v>
      </c>
    </row>
    <row r="7590" spans="1:6">
      <c r="A7590" t="s">
        <v>487</v>
      </c>
      <c r="B7590">
        <v>5501</v>
      </c>
      <c r="C7590" t="s">
        <v>488</v>
      </c>
      <c r="D7590">
        <v>2021</v>
      </c>
      <c r="E7590" t="s">
        <v>741</v>
      </c>
      <c r="F7590" s="2">
        <v>79395.488341417906</v>
      </c>
    </row>
    <row r="7591" spans="1:6">
      <c r="A7591" t="s">
        <v>487</v>
      </c>
      <c r="B7591">
        <v>5501</v>
      </c>
      <c r="C7591" t="s">
        <v>488</v>
      </c>
      <c r="D7591">
        <v>2022</v>
      </c>
      <c r="E7591" t="s">
        <v>736</v>
      </c>
      <c r="F7591" s="2">
        <v>12584.222893796599</v>
      </c>
    </row>
    <row r="7592" spans="1:6">
      <c r="A7592" t="s">
        <v>487</v>
      </c>
      <c r="B7592">
        <v>5501</v>
      </c>
      <c r="C7592" t="s">
        <v>488</v>
      </c>
      <c r="D7592">
        <v>2022</v>
      </c>
      <c r="E7592" t="s">
        <v>737</v>
      </c>
      <c r="F7592" s="2">
        <v>10122.802823637699</v>
      </c>
    </row>
    <row r="7593" spans="1:6">
      <c r="A7593" t="s">
        <v>487</v>
      </c>
      <c r="B7593">
        <v>5501</v>
      </c>
      <c r="C7593" t="s">
        <v>488</v>
      </c>
      <c r="D7593">
        <v>2022</v>
      </c>
      <c r="E7593" t="s">
        <v>745</v>
      </c>
      <c r="F7593" s="2">
        <v>105661.61264884099</v>
      </c>
    </row>
    <row r="7594" spans="1:6">
      <c r="A7594" t="s">
        <v>487</v>
      </c>
      <c r="B7594">
        <v>5501</v>
      </c>
      <c r="C7594" t="s">
        <v>488</v>
      </c>
      <c r="D7594">
        <v>2023</v>
      </c>
      <c r="E7594" t="s">
        <v>743</v>
      </c>
      <c r="F7594" s="2">
        <v>17735.0678061908</v>
      </c>
    </row>
    <row r="7595" spans="1:6">
      <c r="A7595" t="s">
        <v>487</v>
      </c>
      <c r="B7595">
        <v>5501</v>
      </c>
      <c r="C7595" t="s">
        <v>488</v>
      </c>
      <c r="D7595">
        <v>2023</v>
      </c>
      <c r="E7595" t="s">
        <v>740</v>
      </c>
      <c r="F7595" s="2">
        <v>4462.7473290238704</v>
      </c>
    </row>
    <row r="7596" spans="1:6">
      <c r="A7596" t="s">
        <v>487</v>
      </c>
      <c r="B7596">
        <v>5501</v>
      </c>
      <c r="C7596" t="s">
        <v>488</v>
      </c>
      <c r="D7596">
        <v>2024</v>
      </c>
      <c r="E7596" t="s">
        <v>742</v>
      </c>
      <c r="F7596" s="2">
        <v>23429.5579649789</v>
      </c>
    </row>
    <row r="7597" spans="1:6">
      <c r="A7597" t="s">
        <v>487</v>
      </c>
      <c r="B7597">
        <v>5503</v>
      </c>
      <c r="C7597" t="s">
        <v>490</v>
      </c>
      <c r="D7597">
        <v>2009</v>
      </c>
      <c r="E7597" t="s">
        <v>742</v>
      </c>
      <c r="F7597" s="2">
        <v>4249.2597590142605</v>
      </c>
    </row>
    <row r="7598" spans="1:6">
      <c r="A7598" t="s">
        <v>487</v>
      </c>
      <c r="B7598">
        <v>5503</v>
      </c>
      <c r="C7598" t="s">
        <v>490</v>
      </c>
      <c r="D7598">
        <v>2009</v>
      </c>
      <c r="E7598" t="s">
        <v>743</v>
      </c>
      <c r="F7598" s="2">
        <v>0</v>
      </c>
    </row>
    <row r="7599" spans="1:6">
      <c r="A7599" t="s">
        <v>487</v>
      </c>
      <c r="B7599">
        <v>5503</v>
      </c>
      <c r="C7599" t="s">
        <v>490</v>
      </c>
      <c r="D7599">
        <v>2011</v>
      </c>
      <c r="E7599" t="s">
        <v>744</v>
      </c>
      <c r="F7599" s="2">
        <v>45.115094999999997</v>
      </c>
    </row>
    <row r="7600" spans="1:6">
      <c r="A7600" t="s">
        <v>487</v>
      </c>
      <c r="B7600">
        <v>5503</v>
      </c>
      <c r="C7600" t="s">
        <v>490</v>
      </c>
      <c r="D7600">
        <v>2011</v>
      </c>
      <c r="E7600" t="s">
        <v>745</v>
      </c>
      <c r="F7600" s="2">
        <v>37192.980910034297</v>
      </c>
    </row>
    <row r="7601" spans="1:6">
      <c r="A7601" t="s">
        <v>487</v>
      </c>
      <c r="B7601">
        <v>5503</v>
      </c>
      <c r="C7601" t="s">
        <v>490</v>
      </c>
      <c r="D7601">
        <v>2013</v>
      </c>
      <c r="E7601" t="s">
        <v>738</v>
      </c>
      <c r="F7601" s="2">
        <v>557.88965257186601</v>
      </c>
    </row>
    <row r="7602" spans="1:6">
      <c r="A7602" t="s">
        <v>487</v>
      </c>
      <c r="B7602">
        <v>5503</v>
      </c>
      <c r="C7602" t="s">
        <v>490</v>
      </c>
      <c r="D7602">
        <v>2013</v>
      </c>
      <c r="E7602" t="s">
        <v>739</v>
      </c>
      <c r="F7602" s="2">
        <v>9660.2005945579494</v>
      </c>
    </row>
    <row r="7603" spans="1:6">
      <c r="A7603" t="s">
        <v>487</v>
      </c>
      <c r="B7603">
        <v>5503</v>
      </c>
      <c r="C7603" t="s">
        <v>490</v>
      </c>
      <c r="D7603">
        <v>2013</v>
      </c>
      <c r="E7603" t="s">
        <v>741</v>
      </c>
      <c r="F7603" s="2">
        <v>27245.583972701399</v>
      </c>
    </row>
    <row r="7604" spans="1:6">
      <c r="A7604" t="s">
        <v>487</v>
      </c>
      <c r="B7604">
        <v>5503</v>
      </c>
      <c r="C7604" t="s">
        <v>490</v>
      </c>
      <c r="D7604">
        <v>2015</v>
      </c>
      <c r="E7604" t="s">
        <v>743</v>
      </c>
      <c r="F7604" s="2">
        <v>0</v>
      </c>
    </row>
    <row r="7605" spans="1:6">
      <c r="A7605" t="s">
        <v>487</v>
      </c>
      <c r="B7605">
        <v>5503</v>
      </c>
      <c r="C7605" t="s">
        <v>490</v>
      </c>
      <c r="D7605">
        <v>2016</v>
      </c>
      <c r="E7605" t="s">
        <v>742</v>
      </c>
      <c r="F7605" s="2">
        <v>8686.8310342470504</v>
      </c>
    </row>
    <row r="7606" spans="1:6">
      <c r="A7606" t="s">
        <v>487</v>
      </c>
      <c r="B7606">
        <v>5503</v>
      </c>
      <c r="C7606" t="s">
        <v>490</v>
      </c>
      <c r="D7606">
        <v>2016</v>
      </c>
      <c r="E7606" t="s">
        <v>739</v>
      </c>
      <c r="F7606" s="2">
        <v>10458.029475270199</v>
      </c>
    </row>
    <row r="7607" spans="1:6">
      <c r="A7607" t="s">
        <v>487</v>
      </c>
      <c r="B7607">
        <v>5503</v>
      </c>
      <c r="C7607" t="s">
        <v>490</v>
      </c>
      <c r="D7607">
        <v>2016</v>
      </c>
      <c r="E7607" t="s">
        <v>741</v>
      </c>
      <c r="F7607" s="2">
        <v>25833.732308735802</v>
      </c>
    </row>
    <row r="7608" spans="1:6">
      <c r="A7608" t="s">
        <v>487</v>
      </c>
      <c r="B7608">
        <v>5503</v>
      </c>
      <c r="C7608" t="s">
        <v>490</v>
      </c>
      <c r="D7608">
        <v>2017</v>
      </c>
      <c r="E7608" t="s">
        <v>736</v>
      </c>
      <c r="F7608" s="2">
        <v>1437.03977708773</v>
      </c>
    </row>
    <row r="7609" spans="1:6">
      <c r="A7609" t="s">
        <v>487</v>
      </c>
      <c r="B7609">
        <v>5503</v>
      </c>
      <c r="C7609" t="s">
        <v>490</v>
      </c>
      <c r="D7609">
        <v>2017</v>
      </c>
      <c r="E7609" t="s">
        <v>737</v>
      </c>
      <c r="F7609" s="2">
        <v>3491.2121459762402</v>
      </c>
    </row>
    <row r="7610" spans="1:6">
      <c r="A7610" t="s">
        <v>487</v>
      </c>
      <c r="B7610">
        <v>5503</v>
      </c>
      <c r="C7610" t="s">
        <v>490</v>
      </c>
      <c r="D7610">
        <v>2017</v>
      </c>
      <c r="E7610" t="s">
        <v>744</v>
      </c>
      <c r="F7610" s="2">
        <v>106.76224685</v>
      </c>
    </row>
    <row r="7611" spans="1:6">
      <c r="A7611" t="s">
        <v>487</v>
      </c>
      <c r="B7611">
        <v>5503</v>
      </c>
      <c r="C7611" t="s">
        <v>490</v>
      </c>
      <c r="D7611">
        <v>2017</v>
      </c>
      <c r="E7611" t="s">
        <v>740</v>
      </c>
      <c r="F7611" s="2">
        <v>13986.197576669099</v>
      </c>
    </row>
    <row r="7612" spans="1:6">
      <c r="A7612" t="s">
        <v>487</v>
      </c>
      <c r="B7612">
        <v>5503</v>
      </c>
      <c r="C7612" t="s">
        <v>490</v>
      </c>
      <c r="D7612">
        <v>2017</v>
      </c>
      <c r="E7612" t="s">
        <v>745</v>
      </c>
      <c r="F7612" s="2">
        <v>38153.241070784999</v>
      </c>
    </row>
    <row r="7613" spans="1:6">
      <c r="A7613" t="s">
        <v>487</v>
      </c>
      <c r="B7613">
        <v>5503</v>
      </c>
      <c r="C7613" t="s">
        <v>490</v>
      </c>
      <c r="D7613">
        <v>2018</v>
      </c>
      <c r="E7613" t="s">
        <v>743</v>
      </c>
      <c r="F7613" s="2">
        <v>0</v>
      </c>
    </row>
    <row r="7614" spans="1:6">
      <c r="A7614" t="s">
        <v>487</v>
      </c>
      <c r="B7614">
        <v>5503</v>
      </c>
      <c r="C7614" t="s">
        <v>490</v>
      </c>
      <c r="D7614">
        <v>2019</v>
      </c>
      <c r="E7614" t="s">
        <v>742</v>
      </c>
      <c r="F7614" s="2">
        <v>6053.8457752568902</v>
      </c>
    </row>
    <row r="7615" spans="1:6">
      <c r="A7615" t="s">
        <v>487</v>
      </c>
      <c r="B7615">
        <v>5503</v>
      </c>
      <c r="C7615" t="s">
        <v>490</v>
      </c>
      <c r="D7615">
        <v>2020</v>
      </c>
      <c r="E7615" t="s">
        <v>736</v>
      </c>
      <c r="F7615" s="2">
        <v>1385.81745446327</v>
      </c>
    </row>
    <row r="7616" spans="1:6">
      <c r="A7616" t="s">
        <v>487</v>
      </c>
      <c r="B7616">
        <v>5503</v>
      </c>
      <c r="C7616" t="s">
        <v>490</v>
      </c>
      <c r="D7616">
        <v>2020</v>
      </c>
      <c r="E7616" t="s">
        <v>737</v>
      </c>
      <c r="F7616" s="2">
        <v>3356.8947172162498</v>
      </c>
    </row>
    <row r="7617" spans="1:6">
      <c r="A7617" t="s">
        <v>487</v>
      </c>
      <c r="B7617">
        <v>5503</v>
      </c>
      <c r="C7617" t="s">
        <v>490</v>
      </c>
      <c r="D7617">
        <v>2020</v>
      </c>
      <c r="E7617" t="s">
        <v>738</v>
      </c>
      <c r="F7617" s="2">
        <v>1606.64812507855</v>
      </c>
    </row>
    <row r="7618" spans="1:6">
      <c r="A7618" t="s">
        <v>487</v>
      </c>
      <c r="B7618">
        <v>5503</v>
      </c>
      <c r="C7618" t="s">
        <v>490</v>
      </c>
      <c r="D7618">
        <v>2020</v>
      </c>
      <c r="E7618" t="s">
        <v>740</v>
      </c>
      <c r="F7618" s="2">
        <v>1293.9105560246601</v>
      </c>
    </row>
    <row r="7619" spans="1:6">
      <c r="A7619" t="s">
        <v>487</v>
      </c>
      <c r="B7619">
        <v>5503</v>
      </c>
      <c r="C7619" t="s">
        <v>490</v>
      </c>
      <c r="D7619">
        <v>2021</v>
      </c>
      <c r="E7619" t="s">
        <v>744</v>
      </c>
      <c r="F7619" s="2">
        <v>19.452482150000002</v>
      </c>
    </row>
    <row r="7620" spans="1:6">
      <c r="A7620" t="s">
        <v>487</v>
      </c>
      <c r="B7620">
        <v>5503</v>
      </c>
      <c r="C7620" t="s">
        <v>490</v>
      </c>
      <c r="D7620">
        <v>2022</v>
      </c>
      <c r="E7620" t="s">
        <v>742</v>
      </c>
      <c r="F7620" s="2">
        <v>6433.0365855678701</v>
      </c>
    </row>
    <row r="7621" spans="1:6">
      <c r="A7621" t="s">
        <v>487</v>
      </c>
      <c r="B7621">
        <v>5503</v>
      </c>
      <c r="C7621" t="s">
        <v>490</v>
      </c>
      <c r="D7621">
        <v>2023</v>
      </c>
      <c r="E7621" t="s">
        <v>736</v>
      </c>
      <c r="F7621" s="2">
        <v>1225.1940087251401</v>
      </c>
    </row>
    <row r="7622" spans="1:6">
      <c r="A7622" t="s">
        <v>487</v>
      </c>
      <c r="B7622">
        <v>5503</v>
      </c>
      <c r="C7622" t="s">
        <v>490</v>
      </c>
      <c r="D7622">
        <v>2023</v>
      </c>
      <c r="E7622" t="s">
        <v>738</v>
      </c>
      <c r="F7622" s="2">
        <v>1006.15736023431</v>
      </c>
    </row>
    <row r="7623" spans="1:6">
      <c r="A7623" t="s">
        <v>487</v>
      </c>
      <c r="B7623">
        <v>5503</v>
      </c>
      <c r="C7623" t="s">
        <v>490</v>
      </c>
      <c r="D7623">
        <v>2023</v>
      </c>
      <c r="E7623" t="s">
        <v>739</v>
      </c>
      <c r="F7623" s="2">
        <v>9211.4616826039291</v>
      </c>
    </row>
    <row r="7624" spans="1:6">
      <c r="A7624" t="s">
        <v>487</v>
      </c>
      <c r="B7624">
        <v>5503</v>
      </c>
      <c r="C7624" t="s">
        <v>490</v>
      </c>
      <c r="D7624">
        <v>2023</v>
      </c>
      <c r="E7624" t="s">
        <v>740</v>
      </c>
      <c r="F7624" s="2">
        <v>1911.57505263399</v>
      </c>
    </row>
    <row r="7625" spans="1:6">
      <c r="A7625" t="s">
        <v>487</v>
      </c>
      <c r="B7625">
        <v>5503</v>
      </c>
      <c r="C7625" t="s">
        <v>490</v>
      </c>
      <c r="D7625">
        <v>2023</v>
      </c>
      <c r="E7625" t="s">
        <v>741</v>
      </c>
      <c r="F7625" s="2">
        <v>21876.392228741599</v>
      </c>
    </row>
    <row r="7626" spans="1:6">
      <c r="A7626" t="s">
        <v>487</v>
      </c>
      <c r="B7626">
        <v>5503</v>
      </c>
      <c r="C7626" t="s">
        <v>490</v>
      </c>
      <c r="D7626">
        <v>2024</v>
      </c>
      <c r="E7626" t="s">
        <v>745</v>
      </c>
      <c r="F7626" s="2">
        <v>40328.231784464399</v>
      </c>
    </row>
    <row r="7627" spans="1:6">
      <c r="A7627" t="s">
        <v>487</v>
      </c>
      <c r="B7627">
        <v>5510</v>
      </c>
      <c r="C7627" t="s">
        <v>492</v>
      </c>
      <c r="D7627">
        <v>2009</v>
      </c>
      <c r="E7627" t="s">
        <v>738</v>
      </c>
      <c r="F7627" s="2">
        <v>0</v>
      </c>
    </row>
    <row r="7628" spans="1:6">
      <c r="A7628" t="s">
        <v>487</v>
      </c>
      <c r="B7628">
        <v>5510</v>
      </c>
      <c r="C7628" t="s">
        <v>492</v>
      </c>
      <c r="D7628">
        <v>2009</v>
      </c>
      <c r="E7628" t="s">
        <v>739</v>
      </c>
      <c r="F7628" s="2">
        <v>5717.5687454013196</v>
      </c>
    </row>
    <row r="7629" spans="1:6">
      <c r="A7629" t="s">
        <v>487</v>
      </c>
      <c r="B7629">
        <v>5510</v>
      </c>
      <c r="C7629" t="s">
        <v>492</v>
      </c>
      <c r="D7629">
        <v>2009</v>
      </c>
      <c r="E7629" t="s">
        <v>741</v>
      </c>
      <c r="F7629" s="2">
        <v>7742.9869556123804</v>
      </c>
    </row>
    <row r="7630" spans="1:6">
      <c r="A7630" t="s">
        <v>487</v>
      </c>
      <c r="B7630">
        <v>5510</v>
      </c>
      <c r="C7630" t="s">
        <v>492</v>
      </c>
      <c r="D7630">
        <v>2011</v>
      </c>
      <c r="E7630" t="s">
        <v>743</v>
      </c>
      <c r="F7630" s="2">
        <v>0</v>
      </c>
    </row>
    <row r="7631" spans="1:6">
      <c r="A7631" t="s">
        <v>487</v>
      </c>
      <c r="B7631">
        <v>5510</v>
      </c>
      <c r="C7631" t="s">
        <v>492</v>
      </c>
      <c r="D7631">
        <v>2013</v>
      </c>
      <c r="E7631" t="s">
        <v>736</v>
      </c>
      <c r="F7631" s="2">
        <v>258.267905331745</v>
      </c>
    </row>
    <row r="7632" spans="1:6">
      <c r="A7632" t="s">
        <v>487</v>
      </c>
      <c r="B7632">
        <v>5510</v>
      </c>
      <c r="C7632" t="s">
        <v>492</v>
      </c>
      <c r="D7632">
        <v>2013</v>
      </c>
      <c r="E7632" t="s">
        <v>737</v>
      </c>
      <c r="F7632" s="2">
        <v>619.18450208787397</v>
      </c>
    </row>
    <row r="7633" spans="1:6">
      <c r="A7633" t="s">
        <v>487</v>
      </c>
      <c r="B7633">
        <v>5510</v>
      </c>
      <c r="C7633" t="s">
        <v>492</v>
      </c>
      <c r="D7633">
        <v>2013</v>
      </c>
      <c r="E7633" t="s">
        <v>744</v>
      </c>
      <c r="F7633" s="2">
        <v>0</v>
      </c>
    </row>
    <row r="7634" spans="1:6">
      <c r="A7634" t="s">
        <v>487</v>
      </c>
      <c r="B7634">
        <v>5510</v>
      </c>
      <c r="C7634" t="s">
        <v>492</v>
      </c>
      <c r="D7634">
        <v>2013</v>
      </c>
      <c r="E7634" t="s">
        <v>740</v>
      </c>
      <c r="F7634" s="2">
        <v>423.023642776565</v>
      </c>
    </row>
    <row r="7635" spans="1:6">
      <c r="A7635" t="s">
        <v>487</v>
      </c>
      <c r="B7635">
        <v>5510</v>
      </c>
      <c r="C7635" t="s">
        <v>492</v>
      </c>
      <c r="D7635">
        <v>2013</v>
      </c>
      <c r="E7635" t="s">
        <v>745</v>
      </c>
      <c r="F7635" s="2">
        <v>5276.3347949519602</v>
      </c>
    </row>
    <row r="7636" spans="1:6">
      <c r="A7636" t="s">
        <v>487</v>
      </c>
      <c r="B7636">
        <v>5510</v>
      </c>
      <c r="C7636" t="s">
        <v>492</v>
      </c>
      <c r="D7636">
        <v>2015</v>
      </c>
      <c r="E7636" t="s">
        <v>742</v>
      </c>
      <c r="F7636" s="2">
        <v>998.94549148477995</v>
      </c>
    </row>
    <row r="7637" spans="1:6">
      <c r="A7637" t="s">
        <v>487</v>
      </c>
      <c r="B7637">
        <v>5510</v>
      </c>
      <c r="C7637" t="s">
        <v>492</v>
      </c>
      <c r="D7637">
        <v>2015</v>
      </c>
      <c r="E7637" t="s">
        <v>741</v>
      </c>
      <c r="F7637" s="2">
        <v>7570.1435840178601</v>
      </c>
    </row>
    <row r="7638" spans="1:6">
      <c r="A7638" t="s">
        <v>487</v>
      </c>
      <c r="B7638">
        <v>5510</v>
      </c>
      <c r="C7638" t="s">
        <v>492</v>
      </c>
      <c r="D7638">
        <v>2016</v>
      </c>
      <c r="E7638" t="s">
        <v>736</v>
      </c>
      <c r="F7638" s="2">
        <v>205.82872965220801</v>
      </c>
    </row>
    <row r="7639" spans="1:6">
      <c r="A7639" t="s">
        <v>487</v>
      </c>
      <c r="B7639">
        <v>5510</v>
      </c>
      <c r="C7639" t="s">
        <v>492</v>
      </c>
      <c r="D7639">
        <v>2016</v>
      </c>
      <c r="E7639" t="s">
        <v>737</v>
      </c>
      <c r="F7639" s="2">
        <v>599.89209027568904</v>
      </c>
    </row>
    <row r="7640" spans="1:6">
      <c r="A7640" t="s">
        <v>487</v>
      </c>
      <c r="B7640">
        <v>5510</v>
      </c>
      <c r="C7640" t="s">
        <v>492</v>
      </c>
      <c r="D7640">
        <v>2016</v>
      </c>
      <c r="E7640" t="s">
        <v>740</v>
      </c>
      <c r="F7640" s="2">
        <v>286.21742801891997</v>
      </c>
    </row>
    <row r="7641" spans="1:6">
      <c r="A7641" t="s">
        <v>487</v>
      </c>
      <c r="B7641">
        <v>5510</v>
      </c>
      <c r="C7641" t="s">
        <v>492</v>
      </c>
      <c r="D7641">
        <v>2018</v>
      </c>
      <c r="E7641" t="s">
        <v>742</v>
      </c>
      <c r="F7641" s="2">
        <v>804.82381632566501</v>
      </c>
    </row>
    <row r="7642" spans="1:6">
      <c r="A7642" t="s">
        <v>487</v>
      </c>
      <c r="B7642">
        <v>5510</v>
      </c>
      <c r="C7642" t="s">
        <v>492</v>
      </c>
      <c r="D7642">
        <v>2019</v>
      </c>
      <c r="E7642" t="s">
        <v>736</v>
      </c>
      <c r="F7642" s="2">
        <v>261.70308440743099</v>
      </c>
    </row>
    <row r="7643" spans="1:6">
      <c r="A7643" t="s">
        <v>487</v>
      </c>
      <c r="B7643">
        <v>5510</v>
      </c>
      <c r="C7643" t="s">
        <v>492</v>
      </c>
      <c r="D7643">
        <v>2019</v>
      </c>
      <c r="E7643" t="s">
        <v>737</v>
      </c>
      <c r="F7643" s="2">
        <v>574.25675046057904</v>
      </c>
    </row>
    <row r="7644" spans="1:6">
      <c r="A7644" t="s">
        <v>487</v>
      </c>
      <c r="B7644">
        <v>5510</v>
      </c>
      <c r="C7644" t="s">
        <v>492</v>
      </c>
      <c r="D7644">
        <v>2019</v>
      </c>
      <c r="E7644" t="s">
        <v>738</v>
      </c>
      <c r="F7644" s="2">
        <v>0</v>
      </c>
    </row>
    <row r="7645" spans="1:6">
      <c r="A7645" t="s">
        <v>487</v>
      </c>
      <c r="B7645">
        <v>5510</v>
      </c>
      <c r="C7645" t="s">
        <v>492</v>
      </c>
      <c r="D7645">
        <v>2019</v>
      </c>
      <c r="E7645" t="s">
        <v>739</v>
      </c>
      <c r="F7645" s="2">
        <v>7203.70713185145</v>
      </c>
    </row>
    <row r="7646" spans="1:6">
      <c r="A7646" t="s">
        <v>487</v>
      </c>
      <c r="B7646">
        <v>5510</v>
      </c>
      <c r="C7646" t="s">
        <v>492</v>
      </c>
      <c r="D7646">
        <v>2019</v>
      </c>
      <c r="E7646" t="s">
        <v>740</v>
      </c>
      <c r="F7646" s="2">
        <v>172.317883176577</v>
      </c>
    </row>
    <row r="7647" spans="1:6">
      <c r="A7647" t="s">
        <v>487</v>
      </c>
      <c r="B7647">
        <v>5510</v>
      </c>
      <c r="C7647" t="s">
        <v>492</v>
      </c>
      <c r="D7647">
        <v>2020</v>
      </c>
      <c r="E7647" t="s">
        <v>744</v>
      </c>
      <c r="F7647" s="2">
        <v>0</v>
      </c>
    </row>
    <row r="7648" spans="1:6">
      <c r="A7648" t="s">
        <v>487</v>
      </c>
      <c r="B7648">
        <v>5510</v>
      </c>
      <c r="C7648" t="s">
        <v>492</v>
      </c>
      <c r="D7648">
        <v>2020</v>
      </c>
      <c r="E7648" t="s">
        <v>745</v>
      </c>
      <c r="F7648" s="2">
        <v>4523.7666404166303</v>
      </c>
    </row>
    <row r="7649" spans="1:6">
      <c r="A7649" t="s">
        <v>487</v>
      </c>
      <c r="B7649">
        <v>5510</v>
      </c>
      <c r="C7649" t="s">
        <v>492</v>
      </c>
      <c r="D7649">
        <v>2021</v>
      </c>
      <c r="E7649" t="s">
        <v>742</v>
      </c>
      <c r="F7649" s="2">
        <v>865.67494000562397</v>
      </c>
    </row>
    <row r="7650" spans="1:6">
      <c r="A7650" t="s">
        <v>487</v>
      </c>
      <c r="B7650">
        <v>5510</v>
      </c>
      <c r="C7650" t="s">
        <v>492</v>
      </c>
      <c r="D7650">
        <v>2021</v>
      </c>
      <c r="E7650" t="s">
        <v>743</v>
      </c>
      <c r="F7650" s="2">
        <v>0</v>
      </c>
    </row>
    <row r="7651" spans="1:6">
      <c r="A7651" t="s">
        <v>487</v>
      </c>
      <c r="B7651">
        <v>5510</v>
      </c>
      <c r="C7651" t="s">
        <v>492</v>
      </c>
      <c r="D7651">
        <v>2022</v>
      </c>
      <c r="E7651" t="s">
        <v>738</v>
      </c>
      <c r="F7651" s="2">
        <v>0</v>
      </c>
    </row>
    <row r="7652" spans="1:6">
      <c r="A7652" t="s">
        <v>487</v>
      </c>
      <c r="B7652">
        <v>5510</v>
      </c>
      <c r="C7652" t="s">
        <v>492</v>
      </c>
      <c r="D7652">
        <v>2022</v>
      </c>
      <c r="E7652" t="s">
        <v>739</v>
      </c>
      <c r="F7652" s="2">
        <v>7354.2350944870605</v>
      </c>
    </row>
    <row r="7653" spans="1:6">
      <c r="A7653" t="s">
        <v>487</v>
      </c>
      <c r="B7653">
        <v>5510</v>
      </c>
      <c r="C7653" t="s">
        <v>492</v>
      </c>
      <c r="D7653">
        <v>2022</v>
      </c>
      <c r="E7653" t="s">
        <v>740</v>
      </c>
      <c r="F7653" s="2">
        <v>224.18720220796899</v>
      </c>
    </row>
    <row r="7654" spans="1:6">
      <c r="A7654" t="s">
        <v>487</v>
      </c>
      <c r="B7654">
        <v>5510</v>
      </c>
      <c r="C7654" t="s">
        <v>492</v>
      </c>
      <c r="D7654">
        <v>2022</v>
      </c>
      <c r="E7654" t="s">
        <v>741</v>
      </c>
      <c r="F7654" s="2">
        <v>6829.5387391227296</v>
      </c>
    </row>
    <row r="7655" spans="1:6">
      <c r="A7655" t="s">
        <v>487</v>
      </c>
      <c r="B7655">
        <v>5510</v>
      </c>
      <c r="C7655" t="s">
        <v>492</v>
      </c>
      <c r="D7655">
        <v>2023</v>
      </c>
      <c r="E7655" t="s">
        <v>744</v>
      </c>
      <c r="F7655" s="2">
        <v>0</v>
      </c>
    </row>
    <row r="7656" spans="1:6">
      <c r="A7656" t="s">
        <v>487</v>
      </c>
      <c r="B7656">
        <v>5510</v>
      </c>
      <c r="C7656" t="s">
        <v>492</v>
      </c>
      <c r="D7656">
        <v>2023</v>
      </c>
      <c r="E7656" t="s">
        <v>745</v>
      </c>
      <c r="F7656" s="2">
        <v>4755.1660645052998</v>
      </c>
    </row>
    <row r="7657" spans="1:6">
      <c r="A7657" t="s">
        <v>487</v>
      </c>
      <c r="B7657">
        <v>5510</v>
      </c>
      <c r="C7657" t="s">
        <v>492</v>
      </c>
      <c r="D7657">
        <v>2024</v>
      </c>
      <c r="E7657" t="s">
        <v>743</v>
      </c>
      <c r="F7657" s="2">
        <v>0</v>
      </c>
    </row>
    <row r="7658" spans="1:6">
      <c r="A7658" t="s">
        <v>487</v>
      </c>
      <c r="B7658">
        <v>5512</v>
      </c>
      <c r="C7658" t="s">
        <v>494</v>
      </c>
      <c r="D7658">
        <v>2009</v>
      </c>
      <c r="E7658" t="s">
        <v>742</v>
      </c>
      <c r="F7658" s="2">
        <v>1063.0338933682799</v>
      </c>
    </row>
    <row r="7659" spans="1:6">
      <c r="A7659" t="s">
        <v>487</v>
      </c>
      <c r="B7659">
        <v>5512</v>
      </c>
      <c r="C7659" t="s">
        <v>494</v>
      </c>
      <c r="D7659">
        <v>2009</v>
      </c>
      <c r="E7659" t="s">
        <v>738</v>
      </c>
      <c r="F7659" s="2">
        <v>0</v>
      </c>
    </row>
    <row r="7660" spans="1:6">
      <c r="A7660" t="s">
        <v>487</v>
      </c>
      <c r="B7660">
        <v>5512</v>
      </c>
      <c r="C7660" t="s">
        <v>494</v>
      </c>
      <c r="D7660">
        <v>2009</v>
      </c>
      <c r="E7660" t="s">
        <v>743</v>
      </c>
      <c r="F7660" s="2">
        <v>0</v>
      </c>
    </row>
    <row r="7661" spans="1:6">
      <c r="A7661" t="s">
        <v>487</v>
      </c>
      <c r="B7661">
        <v>5512</v>
      </c>
      <c r="C7661" t="s">
        <v>494</v>
      </c>
      <c r="D7661">
        <v>2009</v>
      </c>
      <c r="E7661" t="s">
        <v>741</v>
      </c>
      <c r="F7661" s="2">
        <v>12987.8129353967</v>
      </c>
    </row>
    <row r="7662" spans="1:6">
      <c r="A7662" t="s">
        <v>487</v>
      </c>
      <c r="B7662">
        <v>5512</v>
      </c>
      <c r="C7662" t="s">
        <v>494</v>
      </c>
      <c r="D7662">
        <v>2011</v>
      </c>
      <c r="E7662" t="s">
        <v>745</v>
      </c>
      <c r="F7662" s="2">
        <v>10002.9399152603</v>
      </c>
    </row>
    <row r="7663" spans="1:6">
      <c r="A7663" t="s">
        <v>487</v>
      </c>
      <c r="B7663">
        <v>5512</v>
      </c>
      <c r="C7663" t="s">
        <v>494</v>
      </c>
      <c r="D7663">
        <v>2013</v>
      </c>
      <c r="E7663" t="s">
        <v>744</v>
      </c>
      <c r="F7663" s="2">
        <v>0</v>
      </c>
    </row>
    <row r="7664" spans="1:6">
      <c r="A7664" t="s">
        <v>487</v>
      </c>
      <c r="B7664">
        <v>5512</v>
      </c>
      <c r="C7664" t="s">
        <v>494</v>
      </c>
      <c r="D7664">
        <v>2013</v>
      </c>
      <c r="E7664" t="s">
        <v>739</v>
      </c>
      <c r="F7664" s="2">
        <v>5491.1046723950203</v>
      </c>
    </row>
    <row r="7665" spans="1:6">
      <c r="A7665" t="s">
        <v>487</v>
      </c>
      <c r="B7665">
        <v>5512</v>
      </c>
      <c r="C7665" t="s">
        <v>494</v>
      </c>
      <c r="D7665">
        <v>2015</v>
      </c>
      <c r="E7665" t="s">
        <v>743</v>
      </c>
      <c r="F7665" s="2">
        <v>0</v>
      </c>
    </row>
    <row r="7666" spans="1:6">
      <c r="A7666" t="s">
        <v>487</v>
      </c>
      <c r="B7666">
        <v>5512</v>
      </c>
      <c r="C7666" t="s">
        <v>494</v>
      </c>
      <c r="D7666">
        <v>2016</v>
      </c>
      <c r="E7666" t="s">
        <v>742</v>
      </c>
      <c r="F7666" s="2">
        <v>1343.9638159379899</v>
      </c>
    </row>
    <row r="7667" spans="1:6">
      <c r="A7667" t="s">
        <v>487</v>
      </c>
      <c r="B7667">
        <v>5512</v>
      </c>
      <c r="C7667" t="s">
        <v>494</v>
      </c>
      <c r="D7667">
        <v>2016</v>
      </c>
      <c r="E7667" t="s">
        <v>739</v>
      </c>
      <c r="F7667" s="2">
        <v>5106.0802838448699</v>
      </c>
    </row>
    <row r="7668" spans="1:6">
      <c r="A7668" t="s">
        <v>487</v>
      </c>
      <c r="B7668">
        <v>5512</v>
      </c>
      <c r="C7668" t="s">
        <v>494</v>
      </c>
      <c r="D7668">
        <v>2017</v>
      </c>
      <c r="E7668" t="s">
        <v>736</v>
      </c>
      <c r="F7668" s="2">
        <v>607.03694613569996</v>
      </c>
    </row>
    <row r="7669" spans="1:6">
      <c r="A7669" t="s">
        <v>487</v>
      </c>
      <c r="B7669">
        <v>5512</v>
      </c>
      <c r="C7669" t="s">
        <v>494</v>
      </c>
      <c r="D7669">
        <v>2017</v>
      </c>
      <c r="E7669" t="s">
        <v>737</v>
      </c>
      <c r="F7669" s="2">
        <v>947.33363278101899</v>
      </c>
    </row>
    <row r="7670" spans="1:6">
      <c r="A7670" t="s">
        <v>487</v>
      </c>
      <c r="B7670">
        <v>5512</v>
      </c>
      <c r="C7670" t="s">
        <v>494</v>
      </c>
      <c r="D7670">
        <v>2017</v>
      </c>
      <c r="E7670" t="s">
        <v>740</v>
      </c>
      <c r="F7670" s="2">
        <v>661.22998333597604</v>
      </c>
    </row>
    <row r="7671" spans="1:6">
      <c r="A7671" t="s">
        <v>487</v>
      </c>
      <c r="B7671">
        <v>5512</v>
      </c>
      <c r="C7671" t="s">
        <v>494</v>
      </c>
      <c r="D7671">
        <v>2017</v>
      </c>
      <c r="E7671" t="s">
        <v>745</v>
      </c>
      <c r="F7671" s="2">
        <v>9741.9635320498492</v>
      </c>
    </row>
    <row r="7672" spans="1:6">
      <c r="A7672" t="s">
        <v>487</v>
      </c>
      <c r="B7672">
        <v>5512</v>
      </c>
      <c r="C7672" t="s">
        <v>494</v>
      </c>
      <c r="D7672">
        <v>2018</v>
      </c>
      <c r="E7672" t="s">
        <v>743</v>
      </c>
      <c r="F7672" s="2">
        <v>0</v>
      </c>
    </row>
    <row r="7673" spans="1:6">
      <c r="A7673" t="s">
        <v>487</v>
      </c>
      <c r="B7673">
        <v>5512</v>
      </c>
      <c r="C7673" t="s">
        <v>494</v>
      </c>
      <c r="D7673">
        <v>2019</v>
      </c>
      <c r="E7673" t="s">
        <v>742</v>
      </c>
      <c r="F7673" s="2">
        <v>1212.1500128140899</v>
      </c>
    </row>
    <row r="7674" spans="1:6">
      <c r="A7674" t="s">
        <v>487</v>
      </c>
      <c r="B7674">
        <v>5512</v>
      </c>
      <c r="C7674" t="s">
        <v>494</v>
      </c>
      <c r="D7674">
        <v>2019</v>
      </c>
      <c r="E7674" t="s">
        <v>738</v>
      </c>
      <c r="F7674" s="2">
        <v>0</v>
      </c>
    </row>
    <row r="7675" spans="1:6">
      <c r="A7675" t="s">
        <v>487</v>
      </c>
      <c r="B7675">
        <v>5512</v>
      </c>
      <c r="C7675" t="s">
        <v>494</v>
      </c>
      <c r="D7675">
        <v>2019</v>
      </c>
      <c r="E7675" t="s">
        <v>741</v>
      </c>
      <c r="F7675" s="2">
        <v>11305.269887983501</v>
      </c>
    </row>
    <row r="7676" spans="1:6">
      <c r="A7676" t="s">
        <v>487</v>
      </c>
      <c r="B7676">
        <v>5512</v>
      </c>
      <c r="C7676" t="s">
        <v>494</v>
      </c>
      <c r="D7676">
        <v>2020</v>
      </c>
      <c r="E7676" t="s">
        <v>736</v>
      </c>
      <c r="F7676" s="2">
        <v>534.93569761778895</v>
      </c>
    </row>
    <row r="7677" spans="1:6">
      <c r="A7677" t="s">
        <v>487</v>
      </c>
      <c r="B7677">
        <v>5512</v>
      </c>
      <c r="C7677" t="s">
        <v>494</v>
      </c>
      <c r="D7677">
        <v>2020</v>
      </c>
      <c r="E7677" t="s">
        <v>737</v>
      </c>
      <c r="F7677" s="2">
        <v>901.74605408151899</v>
      </c>
    </row>
    <row r="7678" spans="1:6">
      <c r="A7678" t="s">
        <v>487</v>
      </c>
      <c r="B7678">
        <v>5512</v>
      </c>
      <c r="C7678" t="s">
        <v>494</v>
      </c>
      <c r="D7678">
        <v>2020</v>
      </c>
      <c r="E7678" t="s">
        <v>744</v>
      </c>
      <c r="F7678" s="2">
        <v>0</v>
      </c>
    </row>
    <row r="7679" spans="1:6">
      <c r="A7679" t="s">
        <v>487</v>
      </c>
      <c r="B7679">
        <v>5512</v>
      </c>
      <c r="C7679" t="s">
        <v>494</v>
      </c>
      <c r="D7679">
        <v>2020</v>
      </c>
      <c r="E7679" t="s">
        <v>740</v>
      </c>
      <c r="F7679" s="2">
        <v>321.908011297597</v>
      </c>
    </row>
    <row r="7680" spans="1:6">
      <c r="A7680" t="s">
        <v>487</v>
      </c>
      <c r="B7680">
        <v>5512</v>
      </c>
      <c r="C7680" t="s">
        <v>494</v>
      </c>
      <c r="D7680">
        <v>2022</v>
      </c>
      <c r="E7680" t="s">
        <v>742</v>
      </c>
      <c r="F7680" s="2">
        <v>1246.9691567841501</v>
      </c>
    </row>
    <row r="7681" spans="1:6">
      <c r="A7681" t="s">
        <v>487</v>
      </c>
      <c r="B7681">
        <v>5512</v>
      </c>
      <c r="C7681" t="s">
        <v>494</v>
      </c>
      <c r="D7681">
        <v>2022</v>
      </c>
      <c r="E7681" t="s">
        <v>738</v>
      </c>
      <c r="F7681" s="2">
        <v>0</v>
      </c>
    </row>
    <row r="7682" spans="1:6">
      <c r="A7682" t="s">
        <v>487</v>
      </c>
      <c r="B7682">
        <v>5512</v>
      </c>
      <c r="C7682" t="s">
        <v>494</v>
      </c>
      <c r="D7682">
        <v>2022</v>
      </c>
      <c r="E7682" t="s">
        <v>741</v>
      </c>
      <c r="F7682" s="2">
        <v>11200.703278208801</v>
      </c>
    </row>
    <row r="7683" spans="1:6">
      <c r="A7683" t="s">
        <v>487</v>
      </c>
      <c r="B7683">
        <v>5512</v>
      </c>
      <c r="C7683" t="s">
        <v>494</v>
      </c>
      <c r="D7683">
        <v>2023</v>
      </c>
      <c r="E7683" t="s">
        <v>736</v>
      </c>
      <c r="F7683" s="2">
        <v>131.124057210149</v>
      </c>
    </row>
    <row r="7684" spans="1:6">
      <c r="A7684" t="s">
        <v>487</v>
      </c>
      <c r="B7684">
        <v>5512</v>
      </c>
      <c r="C7684" t="s">
        <v>494</v>
      </c>
      <c r="D7684">
        <v>2023</v>
      </c>
      <c r="E7684" t="s">
        <v>737</v>
      </c>
      <c r="F7684" s="2">
        <v>796.83990435258397</v>
      </c>
    </row>
    <row r="7685" spans="1:6">
      <c r="A7685" t="s">
        <v>487</v>
      </c>
      <c r="B7685">
        <v>5512</v>
      </c>
      <c r="C7685" t="s">
        <v>494</v>
      </c>
      <c r="D7685">
        <v>2023</v>
      </c>
      <c r="E7685" t="s">
        <v>744</v>
      </c>
      <c r="F7685" s="2">
        <v>0</v>
      </c>
    </row>
    <row r="7686" spans="1:6">
      <c r="A7686" t="s">
        <v>487</v>
      </c>
      <c r="B7686">
        <v>5512</v>
      </c>
      <c r="C7686" t="s">
        <v>494</v>
      </c>
      <c r="D7686">
        <v>2023</v>
      </c>
      <c r="E7686" t="s">
        <v>739</v>
      </c>
      <c r="F7686" s="2">
        <v>3413.7963487105098</v>
      </c>
    </row>
    <row r="7687" spans="1:6">
      <c r="A7687" t="s">
        <v>487</v>
      </c>
      <c r="B7687">
        <v>5512</v>
      </c>
      <c r="C7687" t="s">
        <v>494</v>
      </c>
      <c r="D7687">
        <v>2023</v>
      </c>
      <c r="E7687" t="s">
        <v>740</v>
      </c>
      <c r="F7687" s="2">
        <v>350.13155649602299</v>
      </c>
    </row>
    <row r="7688" spans="1:6">
      <c r="A7688" t="s">
        <v>487</v>
      </c>
      <c r="B7688">
        <v>5512</v>
      </c>
      <c r="C7688" t="s">
        <v>494</v>
      </c>
      <c r="D7688">
        <v>2024</v>
      </c>
      <c r="E7688" t="s">
        <v>745</v>
      </c>
      <c r="F7688" s="2">
        <v>13446.6117926237</v>
      </c>
    </row>
    <row r="7689" spans="1:6">
      <c r="A7689" t="s">
        <v>487</v>
      </c>
      <c r="B7689">
        <v>5514</v>
      </c>
      <c r="C7689" t="s">
        <v>496</v>
      </c>
      <c r="D7689">
        <v>2009</v>
      </c>
      <c r="E7689" t="s">
        <v>742</v>
      </c>
      <c r="F7689" s="2">
        <v>732.99116011643605</v>
      </c>
    </row>
    <row r="7690" spans="1:6">
      <c r="A7690" t="s">
        <v>487</v>
      </c>
      <c r="B7690">
        <v>5514</v>
      </c>
      <c r="C7690" t="s">
        <v>496</v>
      </c>
      <c r="D7690">
        <v>2009</v>
      </c>
      <c r="E7690" t="s">
        <v>738</v>
      </c>
      <c r="F7690" s="2">
        <v>0</v>
      </c>
    </row>
    <row r="7691" spans="1:6">
      <c r="A7691" t="s">
        <v>487</v>
      </c>
      <c r="B7691">
        <v>5514</v>
      </c>
      <c r="C7691" t="s">
        <v>496</v>
      </c>
      <c r="D7691">
        <v>2011</v>
      </c>
      <c r="E7691" t="s">
        <v>744</v>
      </c>
      <c r="F7691" s="2">
        <v>0</v>
      </c>
    </row>
    <row r="7692" spans="1:6">
      <c r="A7692" t="s">
        <v>487</v>
      </c>
      <c r="B7692">
        <v>5514</v>
      </c>
      <c r="C7692" t="s">
        <v>496</v>
      </c>
      <c r="D7692">
        <v>2011</v>
      </c>
      <c r="E7692" t="s">
        <v>745</v>
      </c>
      <c r="F7692" s="2">
        <v>10005.195492815899</v>
      </c>
    </row>
    <row r="7693" spans="1:6">
      <c r="A7693" t="s">
        <v>487</v>
      </c>
      <c r="B7693">
        <v>5514</v>
      </c>
      <c r="C7693" t="s">
        <v>496</v>
      </c>
      <c r="D7693">
        <v>2013</v>
      </c>
      <c r="E7693" t="s">
        <v>739</v>
      </c>
      <c r="F7693" s="2">
        <v>1778.834853626</v>
      </c>
    </row>
    <row r="7694" spans="1:6">
      <c r="A7694" t="s">
        <v>487</v>
      </c>
      <c r="B7694">
        <v>5514</v>
      </c>
      <c r="C7694" t="s">
        <v>496</v>
      </c>
      <c r="D7694">
        <v>2013</v>
      </c>
      <c r="E7694" t="s">
        <v>740</v>
      </c>
      <c r="F7694" s="2">
        <v>231.67728324262001</v>
      </c>
    </row>
    <row r="7695" spans="1:6">
      <c r="A7695" t="s">
        <v>487</v>
      </c>
      <c r="B7695">
        <v>5514</v>
      </c>
      <c r="C7695" t="s">
        <v>496</v>
      </c>
      <c r="D7695">
        <v>2013</v>
      </c>
      <c r="E7695" t="s">
        <v>741</v>
      </c>
      <c r="F7695" s="2">
        <v>2895.3761164714701</v>
      </c>
    </row>
    <row r="7696" spans="1:6">
      <c r="A7696" t="s">
        <v>487</v>
      </c>
      <c r="B7696">
        <v>5514</v>
      </c>
      <c r="C7696" t="s">
        <v>496</v>
      </c>
      <c r="D7696">
        <v>2015</v>
      </c>
      <c r="E7696" t="s">
        <v>738</v>
      </c>
      <c r="F7696" s="2">
        <v>0</v>
      </c>
    </row>
    <row r="7697" spans="1:6">
      <c r="A7697" t="s">
        <v>487</v>
      </c>
      <c r="B7697">
        <v>5514</v>
      </c>
      <c r="C7697" t="s">
        <v>496</v>
      </c>
      <c r="D7697">
        <v>2015</v>
      </c>
      <c r="E7697" t="s">
        <v>743</v>
      </c>
      <c r="F7697" s="2">
        <v>0</v>
      </c>
    </row>
    <row r="7698" spans="1:6">
      <c r="A7698" t="s">
        <v>487</v>
      </c>
      <c r="B7698">
        <v>5514</v>
      </c>
      <c r="C7698" t="s">
        <v>496</v>
      </c>
      <c r="D7698">
        <v>2016</v>
      </c>
      <c r="E7698" t="s">
        <v>739</v>
      </c>
      <c r="F7698" s="2">
        <v>1719.8526400793</v>
      </c>
    </row>
    <row r="7699" spans="1:6">
      <c r="A7699" t="s">
        <v>487</v>
      </c>
      <c r="B7699">
        <v>5514</v>
      </c>
      <c r="C7699" t="s">
        <v>496</v>
      </c>
      <c r="D7699">
        <v>2016</v>
      </c>
      <c r="E7699" t="s">
        <v>741</v>
      </c>
      <c r="F7699" s="2">
        <v>2876.2705266984099</v>
      </c>
    </row>
    <row r="7700" spans="1:6">
      <c r="A7700" t="s">
        <v>487</v>
      </c>
      <c r="B7700">
        <v>5514</v>
      </c>
      <c r="C7700" t="s">
        <v>496</v>
      </c>
      <c r="D7700">
        <v>2017</v>
      </c>
      <c r="E7700" t="s">
        <v>736</v>
      </c>
      <c r="F7700" s="2">
        <v>51.540972843306498</v>
      </c>
    </row>
    <row r="7701" spans="1:6">
      <c r="A7701" t="s">
        <v>487</v>
      </c>
      <c r="B7701">
        <v>5514</v>
      </c>
      <c r="C7701" t="s">
        <v>496</v>
      </c>
      <c r="D7701">
        <v>2017</v>
      </c>
      <c r="E7701" t="s">
        <v>737</v>
      </c>
      <c r="F7701" s="2">
        <v>269.35744052630702</v>
      </c>
    </row>
    <row r="7702" spans="1:6">
      <c r="A7702" t="s">
        <v>487</v>
      </c>
      <c r="B7702">
        <v>5514</v>
      </c>
      <c r="C7702" t="s">
        <v>496</v>
      </c>
      <c r="D7702">
        <v>2017</v>
      </c>
      <c r="E7702" t="s">
        <v>744</v>
      </c>
      <c r="F7702" s="2">
        <v>0</v>
      </c>
    </row>
    <row r="7703" spans="1:6">
      <c r="A7703" t="s">
        <v>487</v>
      </c>
      <c r="B7703">
        <v>5514</v>
      </c>
      <c r="C7703" t="s">
        <v>496</v>
      </c>
      <c r="D7703">
        <v>2017</v>
      </c>
      <c r="E7703" t="s">
        <v>740</v>
      </c>
      <c r="F7703" s="2">
        <v>176.81421111216201</v>
      </c>
    </row>
    <row r="7704" spans="1:6">
      <c r="A7704" t="s">
        <v>487</v>
      </c>
      <c r="B7704">
        <v>5514</v>
      </c>
      <c r="C7704" t="s">
        <v>496</v>
      </c>
      <c r="D7704">
        <v>2017</v>
      </c>
      <c r="E7704" t="s">
        <v>745</v>
      </c>
      <c r="F7704" s="2">
        <v>9847.1867921333396</v>
      </c>
    </row>
    <row r="7705" spans="1:6">
      <c r="A7705" t="s">
        <v>487</v>
      </c>
      <c r="B7705">
        <v>5514</v>
      </c>
      <c r="C7705" t="s">
        <v>496</v>
      </c>
      <c r="D7705">
        <v>2018</v>
      </c>
      <c r="E7705" t="s">
        <v>743</v>
      </c>
      <c r="F7705" s="2">
        <v>0</v>
      </c>
    </row>
    <row r="7706" spans="1:6">
      <c r="A7706" t="s">
        <v>487</v>
      </c>
      <c r="B7706">
        <v>5514</v>
      </c>
      <c r="C7706" t="s">
        <v>496</v>
      </c>
      <c r="D7706">
        <v>2019</v>
      </c>
      <c r="E7706" t="s">
        <v>742</v>
      </c>
      <c r="F7706" s="2">
        <v>393.38845252236598</v>
      </c>
    </row>
    <row r="7707" spans="1:6">
      <c r="A7707" t="s">
        <v>487</v>
      </c>
      <c r="B7707">
        <v>5514</v>
      </c>
      <c r="C7707" t="s">
        <v>496</v>
      </c>
      <c r="D7707">
        <v>2019</v>
      </c>
      <c r="E7707" t="s">
        <v>738</v>
      </c>
      <c r="F7707" s="2">
        <v>0</v>
      </c>
    </row>
    <row r="7708" spans="1:6">
      <c r="A7708" t="s">
        <v>487</v>
      </c>
      <c r="B7708">
        <v>5514</v>
      </c>
      <c r="C7708" t="s">
        <v>496</v>
      </c>
      <c r="D7708">
        <v>2019</v>
      </c>
      <c r="E7708" t="s">
        <v>739</v>
      </c>
      <c r="F7708" s="2">
        <v>1754.49399856692</v>
      </c>
    </row>
    <row r="7709" spans="1:6">
      <c r="A7709" t="s">
        <v>487</v>
      </c>
      <c r="B7709">
        <v>5514</v>
      </c>
      <c r="C7709" t="s">
        <v>496</v>
      </c>
      <c r="D7709">
        <v>2019</v>
      </c>
      <c r="E7709" t="s">
        <v>741</v>
      </c>
      <c r="F7709" s="2">
        <v>2705.08029682404</v>
      </c>
    </row>
    <row r="7710" spans="1:6">
      <c r="A7710" t="s">
        <v>487</v>
      </c>
      <c r="B7710">
        <v>5514</v>
      </c>
      <c r="C7710" t="s">
        <v>496</v>
      </c>
      <c r="D7710">
        <v>2020</v>
      </c>
      <c r="E7710" t="s">
        <v>736</v>
      </c>
      <c r="F7710" s="2">
        <v>47.190064582333697</v>
      </c>
    </row>
    <row r="7711" spans="1:6">
      <c r="A7711" t="s">
        <v>487</v>
      </c>
      <c r="B7711">
        <v>5514</v>
      </c>
      <c r="C7711" t="s">
        <v>496</v>
      </c>
      <c r="D7711">
        <v>2020</v>
      </c>
      <c r="E7711" t="s">
        <v>737</v>
      </c>
      <c r="F7711" s="2">
        <v>251.50646984097301</v>
      </c>
    </row>
    <row r="7712" spans="1:6">
      <c r="A7712" t="s">
        <v>487</v>
      </c>
      <c r="B7712">
        <v>5514</v>
      </c>
      <c r="C7712" t="s">
        <v>496</v>
      </c>
      <c r="D7712">
        <v>2020</v>
      </c>
      <c r="E7712" t="s">
        <v>744</v>
      </c>
      <c r="F7712" s="2">
        <v>0</v>
      </c>
    </row>
    <row r="7713" spans="1:6">
      <c r="A7713" t="s">
        <v>487</v>
      </c>
      <c r="B7713">
        <v>5514</v>
      </c>
      <c r="C7713" t="s">
        <v>496</v>
      </c>
      <c r="D7713">
        <v>2020</v>
      </c>
      <c r="E7713" t="s">
        <v>740</v>
      </c>
      <c r="F7713" s="2">
        <v>135.87112180882599</v>
      </c>
    </row>
    <row r="7714" spans="1:6">
      <c r="A7714" t="s">
        <v>487</v>
      </c>
      <c r="B7714">
        <v>5514</v>
      </c>
      <c r="C7714" t="s">
        <v>496</v>
      </c>
      <c r="D7714">
        <v>2020</v>
      </c>
      <c r="E7714" t="s">
        <v>745</v>
      </c>
      <c r="F7714" s="2">
        <v>11663.180517070899</v>
      </c>
    </row>
    <row r="7715" spans="1:6">
      <c r="A7715" t="s">
        <v>487</v>
      </c>
      <c r="B7715">
        <v>5514</v>
      </c>
      <c r="C7715" t="s">
        <v>496</v>
      </c>
      <c r="D7715">
        <v>2021</v>
      </c>
      <c r="E7715" t="s">
        <v>743</v>
      </c>
      <c r="F7715" s="2">
        <v>0</v>
      </c>
    </row>
    <row r="7716" spans="1:6">
      <c r="A7716" t="s">
        <v>487</v>
      </c>
      <c r="B7716">
        <v>5514</v>
      </c>
      <c r="C7716" t="s">
        <v>496</v>
      </c>
      <c r="D7716">
        <v>2022</v>
      </c>
      <c r="E7716" t="s">
        <v>742</v>
      </c>
      <c r="F7716" s="2">
        <v>464.00870926997698</v>
      </c>
    </row>
    <row r="7717" spans="1:6">
      <c r="A7717" t="s">
        <v>487</v>
      </c>
      <c r="B7717">
        <v>5514</v>
      </c>
      <c r="C7717" t="s">
        <v>496</v>
      </c>
      <c r="D7717">
        <v>2022</v>
      </c>
      <c r="E7717" t="s">
        <v>738</v>
      </c>
      <c r="F7717" s="2">
        <v>0</v>
      </c>
    </row>
    <row r="7718" spans="1:6">
      <c r="A7718" t="s">
        <v>487</v>
      </c>
      <c r="B7718">
        <v>5514</v>
      </c>
      <c r="C7718" t="s">
        <v>496</v>
      </c>
      <c r="D7718">
        <v>2023</v>
      </c>
      <c r="E7718" t="s">
        <v>736</v>
      </c>
      <c r="F7718" s="2">
        <v>43.576509820591703</v>
      </c>
    </row>
    <row r="7719" spans="1:6">
      <c r="A7719" t="s">
        <v>487</v>
      </c>
      <c r="B7719">
        <v>5514</v>
      </c>
      <c r="C7719" t="s">
        <v>496</v>
      </c>
      <c r="D7719">
        <v>2023</v>
      </c>
      <c r="E7719" t="s">
        <v>737</v>
      </c>
      <c r="F7719" s="2">
        <v>218.043983609631</v>
      </c>
    </row>
    <row r="7720" spans="1:6">
      <c r="A7720" t="s">
        <v>487</v>
      </c>
      <c r="B7720">
        <v>5514</v>
      </c>
      <c r="C7720" t="s">
        <v>496</v>
      </c>
      <c r="D7720">
        <v>2023</v>
      </c>
      <c r="E7720" t="s">
        <v>740</v>
      </c>
      <c r="F7720" s="2">
        <v>140.16401829026299</v>
      </c>
    </row>
    <row r="7721" spans="1:6">
      <c r="A7721" t="s">
        <v>487</v>
      </c>
      <c r="B7721">
        <v>5516</v>
      </c>
      <c r="C7721" t="s">
        <v>498</v>
      </c>
      <c r="D7721">
        <v>2009</v>
      </c>
      <c r="E7721" t="s">
        <v>739</v>
      </c>
      <c r="F7721" s="2">
        <v>1748.2472651156099</v>
      </c>
    </row>
    <row r="7722" spans="1:6">
      <c r="A7722" t="s">
        <v>487</v>
      </c>
      <c r="B7722">
        <v>5516</v>
      </c>
      <c r="C7722" t="s">
        <v>498</v>
      </c>
      <c r="D7722">
        <v>2009</v>
      </c>
      <c r="E7722" t="s">
        <v>741</v>
      </c>
      <c r="F7722" s="2">
        <v>4716.9408345817101</v>
      </c>
    </row>
    <row r="7723" spans="1:6">
      <c r="A7723" t="s">
        <v>487</v>
      </c>
      <c r="B7723">
        <v>5516</v>
      </c>
      <c r="C7723" t="s">
        <v>498</v>
      </c>
      <c r="D7723">
        <v>2011</v>
      </c>
      <c r="E7723" t="s">
        <v>743</v>
      </c>
      <c r="F7723" s="2">
        <v>0</v>
      </c>
    </row>
    <row r="7724" spans="1:6">
      <c r="A7724" t="s">
        <v>487</v>
      </c>
      <c r="B7724">
        <v>5516</v>
      </c>
      <c r="C7724" t="s">
        <v>498</v>
      </c>
      <c r="D7724">
        <v>2013</v>
      </c>
      <c r="E7724" t="s">
        <v>736</v>
      </c>
      <c r="F7724" s="2">
        <v>243.580920150471</v>
      </c>
    </row>
    <row r="7725" spans="1:6">
      <c r="A7725" t="s">
        <v>487</v>
      </c>
      <c r="B7725">
        <v>5516</v>
      </c>
      <c r="C7725" t="s">
        <v>498</v>
      </c>
      <c r="D7725">
        <v>2013</v>
      </c>
      <c r="E7725" t="s">
        <v>737</v>
      </c>
      <c r="F7725" s="2">
        <v>415.468137728545</v>
      </c>
    </row>
    <row r="7726" spans="1:6">
      <c r="A7726" t="s">
        <v>487</v>
      </c>
      <c r="B7726">
        <v>5516</v>
      </c>
      <c r="C7726" t="s">
        <v>498</v>
      </c>
      <c r="D7726">
        <v>2013</v>
      </c>
      <c r="E7726" t="s">
        <v>744</v>
      </c>
      <c r="F7726" s="2">
        <v>0</v>
      </c>
    </row>
    <row r="7727" spans="1:6">
      <c r="A7727" t="s">
        <v>487</v>
      </c>
      <c r="B7727">
        <v>5516</v>
      </c>
      <c r="C7727" t="s">
        <v>498</v>
      </c>
      <c r="D7727">
        <v>2013</v>
      </c>
      <c r="E7727" t="s">
        <v>740</v>
      </c>
      <c r="F7727" s="2">
        <v>759.80427463384899</v>
      </c>
    </row>
    <row r="7728" spans="1:6">
      <c r="A7728" t="s">
        <v>487</v>
      </c>
      <c r="B7728">
        <v>5516</v>
      </c>
      <c r="C7728" t="s">
        <v>498</v>
      </c>
      <c r="D7728">
        <v>2013</v>
      </c>
      <c r="E7728" t="s">
        <v>745</v>
      </c>
      <c r="F7728" s="2">
        <v>1133.1721200198201</v>
      </c>
    </row>
    <row r="7729" spans="1:6">
      <c r="A7729" t="s">
        <v>487</v>
      </c>
      <c r="B7729">
        <v>5516</v>
      </c>
      <c r="C7729" t="s">
        <v>498</v>
      </c>
      <c r="D7729">
        <v>2015</v>
      </c>
      <c r="E7729" t="s">
        <v>742</v>
      </c>
      <c r="F7729" s="2">
        <v>813.73962211926596</v>
      </c>
    </row>
    <row r="7730" spans="1:6">
      <c r="A7730" t="s">
        <v>487</v>
      </c>
      <c r="B7730">
        <v>5516</v>
      </c>
      <c r="C7730" t="s">
        <v>498</v>
      </c>
      <c r="D7730">
        <v>2015</v>
      </c>
      <c r="E7730" t="s">
        <v>738</v>
      </c>
      <c r="F7730" s="2">
        <v>0</v>
      </c>
    </row>
    <row r="7731" spans="1:6">
      <c r="A7731" t="s">
        <v>487</v>
      </c>
      <c r="B7731">
        <v>5516</v>
      </c>
      <c r="C7731" t="s">
        <v>498</v>
      </c>
      <c r="D7731">
        <v>2015</v>
      </c>
      <c r="E7731" t="s">
        <v>741</v>
      </c>
      <c r="F7731" s="2">
        <v>4769.2898269120496</v>
      </c>
    </row>
    <row r="7732" spans="1:6">
      <c r="A7732" t="s">
        <v>487</v>
      </c>
      <c r="B7732">
        <v>5516</v>
      </c>
      <c r="C7732" t="s">
        <v>498</v>
      </c>
      <c r="D7732">
        <v>2016</v>
      </c>
      <c r="E7732" t="s">
        <v>736</v>
      </c>
      <c r="F7732" s="2">
        <v>248.99673459264801</v>
      </c>
    </row>
    <row r="7733" spans="1:6">
      <c r="A7733" t="s">
        <v>487</v>
      </c>
      <c r="B7733">
        <v>5516</v>
      </c>
      <c r="C7733" t="s">
        <v>498</v>
      </c>
      <c r="D7733">
        <v>2016</v>
      </c>
      <c r="E7733" t="s">
        <v>737</v>
      </c>
      <c r="F7733" s="2">
        <v>390.93178875880801</v>
      </c>
    </row>
    <row r="7734" spans="1:6">
      <c r="A7734" t="s">
        <v>487</v>
      </c>
      <c r="B7734">
        <v>5516</v>
      </c>
      <c r="C7734" t="s">
        <v>498</v>
      </c>
      <c r="D7734">
        <v>2016</v>
      </c>
      <c r="E7734" t="s">
        <v>740</v>
      </c>
      <c r="F7734" s="2">
        <v>834.19359344596</v>
      </c>
    </row>
    <row r="7735" spans="1:6">
      <c r="A7735" t="s">
        <v>487</v>
      </c>
      <c r="B7735">
        <v>5516</v>
      </c>
      <c r="C7735" t="s">
        <v>498</v>
      </c>
      <c r="D7735">
        <v>2018</v>
      </c>
      <c r="E7735" t="s">
        <v>742</v>
      </c>
      <c r="F7735" s="2">
        <v>449.78870021053399</v>
      </c>
    </row>
    <row r="7736" spans="1:6">
      <c r="A7736" t="s">
        <v>487</v>
      </c>
      <c r="B7736">
        <v>5516</v>
      </c>
      <c r="C7736" t="s">
        <v>498</v>
      </c>
      <c r="D7736">
        <v>2018</v>
      </c>
      <c r="E7736" t="s">
        <v>738</v>
      </c>
      <c r="F7736" s="2">
        <v>0</v>
      </c>
    </row>
    <row r="7737" spans="1:6">
      <c r="A7737" t="s">
        <v>487</v>
      </c>
      <c r="B7737">
        <v>5516</v>
      </c>
      <c r="C7737" t="s">
        <v>498</v>
      </c>
      <c r="D7737">
        <v>2019</v>
      </c>
      <c r="E7737" t="s">
        <v>736</v>
      </c>
      <c r="F7737" s="2">
        <v>195.72922538706399</v>
      </c>
    </row>
    <row r="7738" spans="1:6">
      <c r="A7738" t="s">
        <v>487</v>
      </c>
      <c r="B7738">
        <v>5516</v>
      </c>
      <c r="C7738" t="s">
        <v>498</v>
      </c>
      <c r="D7738">
        <v>2019</v>
      </c>
      <c r="E7738" t="s">
        <v>737</v>
      </c>
      <c r="F7738" s="2">
        <v>330.68879178906599</v>
      </c>
    </row>
    <row r="7739" spans="1:6">
      <c r="A7739" t="s">
        <v>487</v>
      </c>
      <c r="B7739">
        <v>5516</v>
      </c>
      <c r="C7739" t="s">
        <v>498</v>
      </c>
      <c r="D7739">
        <v>2019</v>
      </c>
      <c r="E7739" t="s">
        <v>739</v>
      </c>
      <c r="F7739" s="2">
        <v>1479.3257011281501</v>
      </c>
    </row>
    <row r="7740" spans="1:6">
      <c r="A7740" t="s">
        <v>487</v>
      </c>
      <c r="B7740">
        <v>5516</v>
      </c>
      <c r="C7740" t="s">
        <v>498</v>
      </c>
      <c r="D7740">
        <v>2019</v>
      </c>
      <c r="E7740" t="s">
        <v>740</v>
      </c>
      <c r="F7740" s="2">
        <v>604.85937017173205</v>
      </c>
    </row>
    <row r="7741" spans="1:6">
      <c r="A7741" t="s">
        <v>487</v>
      </c>
      <c r="B7741">
        <v>5516</v>
      </c>
      <c r="C7741" t="s">
        <v>498</v>
      </c>
      <c r="D7741">
        <v>2019</v>
      </c>
      <c r="E7741" t="s">
        <v>741</v>
      </c>
      <c r="F7741" s="2">
        <v>4313.45520875893</v>
      </c>
    </row>
    <row r="7742" spans="1:6">
      <c r="A7742" t="s">
        <v>487</v>
      </c>
      <c r="B7742">
        <v>5516</v>
      </c>
      <c r="C7742" t="s">
        <v>498</v>
      </c>
      <c r="D7742">
        <v>2020</v>
      </c>
      <c r="E7742" t="s">
        <v>744</v>
      </c>
      <c r="F7742" s="2">
        <v>0</v>
      </c>
    </row>
    <row r="7743" spans="1:6">
      <c r="A7743" t="s">
        <v>487</v>
      </c>
      <c r="B7743">
        <v>5516</v>
      </c>
      <c r="C7743" t="s">
        <v>498</v>
      </c>
      <c r="D7743">
        <v>2020</v>
      </c>
      <c r="E7743" t="s">
        <v>745</v>
      </c>
      <c r="F7743" s="2">
        <v>1369.1535146207</v>
      </c>
    </row>
    <row r="7744" spans="1:6">
      <c r="A7744" t="s">
        <v>487</v>
      </c>
      <c r="B7744">
        <v>5516</v>
      </c>
      <c r="C7744" t="s">
        <v>498</v>
      </c>
      <c r="D7744">
        <v>2021</v>
      </c>
      <c r="E7744" t="s">
        <v>742</v>
      </c>
      <c r="F7744" s="2">
        <v>331.09376172963903</v>
      </c>
    </row>
    <row r="7745" spans="1:6">
      <c r="A7745" t="s">
        <v>487</v>
      </c>
      <c r="B7745">
        <v>5516</v>
      </c>
      <c r="C7745" t="s">
        <v>498</v>
      </c>
      <c r="D7745">
        <v>2021</v>
      </c>
      <c r="E7745" t="s">
        <v>738</v>
      </c>
      <c r="F7745" s="2">
        <v>0</v>
      </c>
    </row>
    <row r="7746" spans="1:6">
      <c r="A7746" t="s">
        <v>487</v>
      </c>
      <c r="B7746">
        <v>5516</v>
      </c>
      <c r="C7746" t="s">
        <v>498</v>
      </c>
      <c r="D7746">
        <v>2021</v>
      </c>
      <c r="E7746" t="s">
        <v>743</v>
      </c>
      <c r="F7746" s="2">
        <v>0</v>
      </c>
    </row>
    <row r="7747" spans="1:6">
      <c r="A7747" t="s">
        <v>487</v>
      </c>
      <c r="B7747">
        <v>5516</v>
      </c>
      <c r="C7747" t="s">
        <v>498</v>
      </c>
      <c r="D7747">
        <v>2022</v>
      </c>
      <c r="E7747" t="s">
        <v>739</v>
      </c>
      <c r="F7747" s="2">
        <v>1481.1140409981899</v>
      </c>
    </row>
    <row r="7748" spans="1:6">
      <c r="A7748" t="s">
        <v>487</v>
      </c>
      <c r="B7748">
        <v>5516</v>
      </c>
      <c r="C7748" t="s">
        <v>498</v>
      </c>
      <c r="D7748">
        <v>2022</v>
      </c>
      <c r="E7748" t="s">
        <v>740</v>
      </c>
      <c r="F7748" s="2">
        <v>712.17281628471403</v>
      </c>
    </row>
    <row r="7749" spans="1:6">
      <c r="A7749" t="s">
        <v>487</v>
      </c>
      <c r="B7749">
        <v>5516</v>
      </c>
      <c r="C7749" t="s">
        <v>498</v>
      </c>
      <c r="D7749">
        <v>2022</v>
      </c>
      <c r="E7749" t="s">
        <v>741</v>
      </c>
      <c r="F7749" s="2">
        <v>4431.2226786703905</v>
      </c>
    </row>
    <row r="7750" spans="1:6">
      <c r="A7750" t="s">
        <v>487</v>
      </c>
      <c r="B7750">
        <v>5516</v>
      </c>
      <c r="C7750" t="s">
        <v>498</v>
      </c>
      <c r="D7750">
        <v>2023</v>
      </c>
      <c r="E7750" t="s">
        <v>744</v>
      </c>
      <c r="F7750" s="2">
        <v>0</v>
      </c>
    </row>
    <row r="7751" spans="1:6">
      <c r="A7751" t="s">
        <v>487</v>
      </c>
      <c r="B7751">
        <v>5516</v>
      </c>
      <c r="C7751" t="s">
        <v>498</v>
      </c>
      <c r="D7751">
        <v>2023</v>
      </c>
      <c r="E7751" t="s">
        <v>745</v>
      </c>
      <c r="F7751" s="2">
        <v>1381.26990674121</v>
      </c>
    </row>
    <row r="7752" spans="1:6">
      <c r="A7752" t="s">
        <v>487</v>
      </c>
      <c r="B7752">
        <v>5516</v>
      </c>
      <c r="C7752" t="s">
        <v>498</v>
      </c>
      <c r="D7752">
        <v>2024</v>
      </c>
      <c r="E7752" t="s">
        <v>743</v>
      </c>
      <c r="F7752" s="2">
        <v>0</v>
      </c>
    </row>
    <row r="7753" spans="1:6">
      <c r="A7753" t="s">
        <v>487</v>
      </c>
      <c r="B7753">
        <v>5518</v>
      </c>
      <c r="C7753" t="s">
        <v>500</v>
      </c>
      <c r="D7753">
        <v>2009</v>
      </c>
      <c r="E7753" t="s">
        <v>743</v>
      </c>
      <c r="F7753" s="2">
        <v>0</v>
      </c>
    </row>
    <row r="7754" spans="1:6">
      <c r="A7754" t="s">
        <v>487</v>
      </c>
      <c r="B7754">
        <v>5518</v>
      </c>
      <c r="C7754" t="s">
        <v>500</v>
      </c>
      <c r="D7754">
        <v>2009</v>
      </c>
      <c r="E7754" t="s">
        <v>741</v>
      </c>
      <c r="F7754" s="2">
        <v>3859.6790143365702</v>
      </c>
    </row>
    <row r="7755" spans="1:6">
      <c r="A7755" t="s">
        <v>487</v>
      </c>
      <c r="B7755">
        <v>5518</v>
      </c>
      <c r="C7755" t="s">
        <v>500</v>
      </c>
      <c r="D7755">
        <v>2011</v>
      </c>
      <c r="E7755" t="s">
        <v>736</v>
      </c>
      <c r="F7755" s="2">
        <v>51.180298655933001</v>
      </c>
    </row>
    <row r="7756" spans="1:6">
      <c r="A7756" t="s">
        <v>487</v>
      </c>
      <c r="B7756">
        <v>5518</v>
      </c>
      <c r="C7756" t="s">
        <v>500</v>
      </c>
      <c r="D7756">
        <v>2011</v>
      </c>
      <c r="E7756" t="s">
        <v>737</v>
      </c>
      <c r="F7756" s="2">
        <v>233.16256307939301</v>
      </c>
    </row>
    <row r="7757" spans="1:6">
      <c r="A7757" t="s">
        <v>487</v>
      </c>
      <c r="B7757">
        <v>5518</v>
      </c>
      <c r="C7757" t="s">
        <v>500</v>
      </c>
      <c r="D7757">
        <v>2011</v>
      </c>
      <c r="E7757" t="s">
        <v>740</v>
      </c>
      <c r="F7757" s="2">
        <v>146.77584320001301</v>
      </c>
    </row>
    <row r="7758" spans="1:6">
      <c r="A7758" t="s">
        <v>487</v>
      </c>
      <c r="B7758">
        <v>5518</v>
      </c>
      <c r="C7758" t="s">
        <v>500</v>
      </c>
      <c r="D7758">
        <v>2011</v>
      </c>
      <c r="E7758" t="s">
        <v>745</v>
      </c>
      <c r="F7758" s="2">
        <v>120.069475404806</v>
      </c>
    </row>
    <row r="7759" spans="1:6">
      <c r="A7759" t="s">
        <v>487</v>
      </c>
      <c r="B7759">
        <v>5518</v>
      </c>
      <c r="C7759" t="s">
        <v>500</v>
      </c>
      <c r="D7759">
        <v>2013</v>
      </c>
      <c r="E7759" t="s">
        <v>742</v>
      </c>
      <c r="F7759" s="2">
        <v>302.39084399003099</v>
      </c>
    </row>
    <row r="7760" spans="1:6">
      <c r="A7760" t="s">
        <v>487</v>
      </c>
      <c r="B7760">
        <v>5518</v>
      </c>
      <c r="C7760" t="s">
        <v>500</v>
      </c>
      <c r="D7760">
        <v>2013</v>
      </c>
      <c r="E7760" t="s">
        <v>738</v>
      </c>
      <c r="F7760" s="2">
        <v>0</v>
      </c>
    </row>
    <row r="7761" spans="1:6">
      <c r="A7761" t="s">
        <v>487</v>
      </c>
      <c r="B7761">
        <v>5518</v>
      </c>
      <c r="C7761" t="s">
        <v>500</v>
      </c>
      <c r="D7761">
        <v>2013</v>
      </c>
      <c r="E7761" t="s">
        <v>741</v>
      </c>
      <c r="F7761" s="2">
        <v>3864.2370384686601</v>
      </c>
    </row>
    <row r="7762" spans="1:6">
      <c r="A7762" t="s">
        <v>487</v>
      </c>
      <c r="B7762">
        <v>5518</v>
      </c>
      <c r="C7762" t="s">
        <v>500</v>
      </c>
      <c r="D7762">
        <v>2016</v>
      </c>
      <c r="E7762" t="s">
        <v>742</v>
      </c>
      <c r="F7762" s="2">
        <v>266.78147161135399</v>
      </c>
    </row>
    <row r="7763" spans="1:6">
      <c r="A7763" t="s">
        <v>487</v>
      </c>
      <c r="B7763">
        <v>5518</v>
      </c>
      <c r="C7763" t="s">
        <v>500</v>
      </c>
      <c r="D7763">
        <v>2016</v>
      </c>
      <c r="E7763" t="s">
        <v>738</v>
      </c>
      <c r="F7763" s="2">
        <v>0</v>
      </c>
    </row>
    <row r="7764" spans="1:6">
      <c r="A7764" t="s">
        <v>487</v>
      </c>
      <c r="B7764">
        <v>5518</v>
      </c>
      <c r="C7764" t="s">
        <v>500</v>
      </c>
      <c r="D7764">
        <v>2016</v>
      </c>
      <c r="E7764" t="s">
        <v>741</v>
      </c>
      <c r="F7764" s="2">
        <v>3837.8772563245702</v>
      </c>
    </row>
    <row r="7765" spans="1:6">
      <c r="A7765" t="s">
        <v>487</v>
      </c>
      <c r="B7765">
        <v>5518</v>
      </c>
      <c r="C7765" t="s">
        <v>500</v>
      </c>
      <c r="D7765">
        <v>2017</v>
      </c>
      <c r="E7765" t="s">
        <v>736</v>
      </c>
      <c r="F7765" s="2">
        <v>42.874893030772597</v>
      </c>
    </row>
    <row r="7766" spans="1:6">
      <c r="A7766" t="s">
        <v>487</v>
      </c>
      <c r="B7766">
        <v>5518</v>
      </c>
      <c r="C7766" t="s">
        <v>500</v>
      </c>
      <c r="D7766">
        <v>2017</v>
      </c>
      <c r="E7766" t="s">
        <v>737</v>
      </c>
      <c r="F7766" s="2">
        <v>247.36944143868399</v>
      </c>
    </row>
    <row r="7767" spans="1:6">
      <c r="A7767" t="s">
        <v>487</v>
      </c>
      <c r="B7767">
        <v>5518</v>
      </c>
      <c r="C7767" t="s">
        <v>500</v>
      </c>
      <c r="D7767">
        <v>2017</v>
      </c>
      <c r="E7767" t="s">
        <v>744</v>
      </c>
      <c r="F7767" s="2">
        <v>0</v>
      </c>
    </row>
    <row r="7768" spans="1:6">
      <c r="A7768" t="s">
        <v>487</v>
      </c>
      <c r="B7768">
        <v>5518</v>
      </c>
      <c r="C7768" t="s">
        <v>500</v>
      </c>
      <c r="D7768">
        <v>2017</v>
      </c>
      <c r="E7768" t="s">
        <v>739</v>
      </c>
      <c r="F7768" s="2">
        <v>1408.15127241548</v>
      </c>
    </row>
    <row r="7769" spans="1:6">
      <c r="A7769" t="s">
        <v>487</v>
      </c>
      <c r="B7769">
        <v>5518</v>
      </c>
      <c r="C7769" t="s">
        <v>500</v>
      </c>
      <c r="D7769">
        <v>2017</v>
      </c>
      <c r="E7769" t="s">
        <v>740</v>
      </c>
      <c r="F7769" s="2">
        <v>117.61619569147101</v>
      </c>
    </row>
    <row r="7770" spans="1:6">
      <c r="A7770" t="s">
        <v>487</v>
      </c>
      <c r="B7770">
        <v>5518</v>
      </c>
      <c r="C7770" t="s">
        <v>500</v>
      </c>
      <c r="D7770">
        <v>2018</v>
      </c>
      <c r="E7770" t="s">
        <v>745</v>
      </c>
      <c r="F7770" s="2">
        <v>124.197171836588</v>
      </c>
    </row>
    <row r="7771" spans="1:6">
      <c r="A7771" t="s">
        <v>487</v>
      </c>
      <c r="B7771">
        <v>5518</v>
      </c>
      <c r="C7771" t="s">
        <v>500</v>
      </c>
      <c r="D7771">
        <v>2019</v>
      </c>
      <c r="E7771" t="s">
        <v>742</v>
      </c>
      <c r="F7771" s="2">
        <v>256.76836824829502</v>
      </c>
    </row>
    <row r="7772" spans="1:6">
      <c r="A7772" t="s">
        <v>487</v>
      </c>
      <c r="B7772">
        <v>5518</v>
      </c>
      <c r="C7772" t="s">
        <v>500</v>
      </c>
      <c r="D7772">
        <v>2019</v>
      </c>
      <c r="E7772" t="s">
        <v>738</v>
      </c>
      <c r="F7772" s="2">
        <v>0</v>
      </c>
    </row>
    <row r="7773" spans="1:6">
      <c r="A7773" t="s">
        <v>487</v>
      </c>
      <c r="B7773">
        <v>5518</v>
      </c>
      <c r="C7773" t="s">
        <v>500</v>
      </c>
      <c r="D7773">
        <v>2019</v>
      </c>
      <c r="E7773" t="s">
        <v>743</v>
      </c>
      <c r="F7773" s="2">
        <v>0</v>
      </c>
    </row>
    <row r="7774" spans="1:6">
      <c r="A7774" t="s">
        <v>487</v>
      </c>
      <c r="B7774">
        <v>5518</v>
      </c>
      <c r="C7774" t="s">
        <v>500</v>
      </c>
      <c r="D7774">
        <v>2019</v>
      </c>
      <c r="E7774" t="s">
        <v>741</v>
      </c>
      <c r="F7774" s="2">
        <v>3645.1496524674299</v>
      </c>
    </row>
    <row r="7775" spans="1:6">
      <c r="A7775" t="s">
        <v>487</v>
      </c>
      <c r="B7775">
        <v>5518</v>
      </c>
      <c r="C7775" t="s">
        <v>500</v>
      </c>
      <c r="D7775">
        <v>2020</v>
      </c>
      <c r="E7775" t="s">
        <v>744</v>
      </c>
      <c r="F7775" s="2">
        <v>0</v>
      </c>
    </row>
    <row r="7776" spans="1:6">
      <c r="A7776" t="s">
        <v>487</v>
      </c>
      <c r="B7776">
        <v>5518</v>
      </c>
      <c r="C7776" t="s">
        <v>500</v>
      </c>
      <c r="D7776">
        <v>2020</v>
      </c>
      <c r="E7776" t="s">
        <v>739</v>
      </c>
      <c r="F7776" s="2">
        <v>1616.1345368754301</v>
      </c>
    </row>
    <row r="7777" spans="1:6">
      <c r="A7777" t="s">
        <v>487</v>
      </c>
      <c r="B7777">
        <v>5518</v>
      </c>
      <c r="C7777" t="s">
        <v>500</v>
      </c>
      <c r="D7777">
        <v>2021</v>
      </c>
      <c r="E7777" t="s">
        <v>737</v>
      </c>
      <c r="F7777" s="2">
        <v>225.904494275274</v>
      </c>
    </row>
    <row r="7778" spans="1:6">
      <c r="A7778" t="s">
        <v>487</v>
      </c>
      <c r="B7778">
        <v>5518</v>
      </c>
      <c r="C7778" t="s">
        <v>500</v>
      </c>
      <c r="D7778">
        <v>2021</v>
      </c>
      <c r="E7778" t="s">
        <v>745</v>
      </c>
      <c r="F7778" s="2">
        <v>324.558257765142</v>
      </c>
    </row>
    <row r="7779" spans="1:6">
      <c r="A7779" t="s">
        <v>487</v>
      </c>
      <c r="B7779">
        <v>5518</v>
      </c>
      <c r="C7779" t="s">
        <v>500</v>
      </c>
      <c r="D7779">
        <v>2022</v>
      </c>
      <c r="E7779" t="s">
        <v>743</v>
      </c>
      <c r="F7779" s="2">
        <v>0</v>
      </c>
    </row>
    <row r="7780" spans="1:6">
      <c r="A7780" t="s">
        <v>487</v>
      </c>
      <c r="B7780">
        <v>5518</v>
      </c>
      <c r="C7780" t="s">
        <v>500</v>
      </c>
      <c r="D7780">
        <v>2022</v>
      </c>
      <c r="E7780" t="s">
        <v>741</v>
      </c>
      <c r="F7780" s="2">
        <v>3700.9688421108599</v>
      </c>
    </row>
    <row r="7781" spans="1:6">
      <c r="A7781" t="s">
        <v>487</v>
      </c>
      <c r="B7781">
        <v>5518</v>
      </c>
      <c r="C7781" t="s">
        <v>500</v>
      </c>
      <c r="D7781">
        <v>2023</v>
      </c>
      <c r="E7781" t="s">
        <v>744</v>
      </c>
      <c r="F7781" s="2">
        <v>0</v>
      </c>
    </row>
    <row r="7782" spans="1:6">
      <c r="A7782" t="s">
        <v>487</v>
      </c>
      <c r="B7782">
        <v>5518</v>
      </c>
      <c r="C7782" t="s">
        <v>500</v>
      </c>
      <c r="D7782">
        <v>2023</v>
      </c>
      <c r="E7782" t="s">
        <v>739</v>
      </c>
      <c r="F7782" s="2">
        <v>775.32173169710495</v>
      </c>
    </row>
    <row r="7783" spans="1:6">
      <c r="A7783" t="s">
        <v>487</v>
      </c>
      <c r="B7783">
        <v>5518</v>
      </c>
      <c r="C7783" t="s">
        <v>500</v>
      </c>
      <c r="D7783">
        <v>2024</v>
      </c>
      <c r="E7783" t="s">
        <v>736</v>
      </c>
      <c r="F7783" s="2">
        <v>34.6971655472693</v>
      </c>
    </row>
    <row r="7784" spans="1:6">
      <c r="A7784" t="s">
        <v>487</v>
      </c>
      <c r="B7784">
        <v>5518</v>
      </c>
      <c r="C7784" t="s">
        <v>500</v>
      </c>
      <c r="D7784">
        <v>2024</v>
      </c>
      <c r="E7784" t="s">
        <v>737</v>
      </c>
      <c r="F7784" s="2">
        <v>194.85290505457399</v>
      </c>
    </row>
    <row r="7785" spans="1:6">
      <c r="A7785" t="s">
        <v>487</v>
      </c>
      <c r="B7785">
        <v>5518</v>
      </c>
      <c r="C7785" t="s">
        <v>500</v>
      </c>
      <c r="D7785">
        <v>2024</v>
      </c>
      <c r="E7785" t="s">
        <v>740</v>
      </c>
      <c r="F7785" s="2">
        <v>92.5988952787025</v>
      </c>
    </row>
    <row r="7786" spans="1:6">
      <c r="A7786" t="s">
        <v>487</v>
      </c>
      <c r="B7786">
        <v>5518</v>
      </c>
      <c r="C7786" t="s">
        <v>500</v>
      </c>
      <c r="D7786">
        <v>2024</v>
      </c>
      <c r="E7786" t="s">
        <v>745</v>
      </c>
      <c r="F7786" s="2">
        <v>169.77983930320499</v>
      </c>
    </row>
    <row r="7787" spans="1:6">
      <c r="A7787" t="s">
        <v>487</v>
      </c>
      <c r="B7787">
        <v>5520</v>
      </c>
      <c r="C7787" t="s">
        <v>502</v>
      </c>
      <c r="D7787">
        <v>2009</v>
      </c>
      <c r="E7787" t="s">
        <v>743</v>
      </c>
      <c r="F7787" s="2">
        <v>0</v>
      </c>
    </row>
    <row r="7788" spans="1:6">
      <c r="A7788" t="s">
        <v>487</v>
      </c>
      <c r="B7788">
        <v>5520</v>
      </c>
      <c r="C7788" t="s">
        <v>502</v>
      </c>
      <c r="D7788">
        <v>2011</v>
      </c>
      <c r="E7788" t="s">
        <v>736</v>
      </c>
      <c r="F7788" s="2">
        <v>2692.6881718627601</v>
      </c>
    </row>
    <row r="7789" spans="1:6">
      <c r="A7789" t="s">
        <v>487</v>
      </c>
      <c r="B7789">
        <v>5520</v>
      </c>
      <c r="C7789" t="s">
        <v>502</v>
      </c>
      <c r="D7789">
        <v>2011</v>
      </c>
      <c r="E7789" t="s">
        <v>737</v>
      </c>
      <c r="F7789" s="2">
        <v>919.59042395090603</v>
      </c>
    </row>
    <row r="7790" spans="1:6">
      <c r="A7790" t="s">
        <v>487</v>
      </c>
      <c r="B7790">
        <v>5520</v>
      </c>
      <c r="C7790" t="s">
        <v>502</v>
      </c>
      <c r="D7790">
        <v>2011</v>
      </c>
      <c r="E7790" t="s">
        <v>744</v>
      </c>
      <c r="F7790" s="2">
        <v>0</v>
      </c>
    </row>
    <row r="7791" spans="1:6">
      <c r="A7791" t="s">
        <v>487</v>
      </c>
      <c r="B7791">
        <v>5520</v>
      </c>
      <c r="C7791" t="s">
        <v>502</v>
      </c>
      <c r="D7791">
        <v>2011</v>
      </c>
      <c r="E7791" t="s">
        <v>740</v>
      </c>
      <c r="F7791" s="2">
        <v>1416.5822678366901</v>
      </c>
    </row>
    <row r="7792" spans="1:6">
      <c r="A7792" t="s">
        <v>487</v>
      </c>
      <c r="B7792">
        <v>5520</v>
      </c>
      <c r="C7792" t="s">
        <v>502</v>
      </c>
      <c r="D7792">
        <v>2011</v>
      </c>
      <c r="E7792" t="s">
        <v>745</v>
      </c>
      <c r="F7792" s="2">
        <v>0</v>
      </c>
    </row>
    <row r="7793" spans="1:6">
      <c r="A7793" t="s">
        <v>487</v>
      </c>
      <c r="B7793">
        <v>5520</v>
      </c>
      <c r="C7793" t="s">
        <v>502</v>
      </c>
      <c r="D7793">
        <v>2013</v>
      </c>
      <c r="E7793" t="s">
        <v>742</v>
      </c>
      <c r="F7793" s="2">
        <v>2437.37756384773</v>
      </c>
    </row>
    <row r="7794" spans="1:6">
      <c r="A7794" t="s">
        <v>487</v>
      </c>
      <c r="B7794">
        <v>5520</v>
      </c>
      <c r="C7794" t="s">
        <v>502</v>
      </c>
      <c r="D7794">
        <v>2013</v>
      </c>
      <c r="E7794" t="s">
        <v>738</v>
      </c>
      <c r="F7794" s="2">
        <v>2988.4512122000001</v>
      </c>
    </row>
    <row r="7795" spans="1:6">
      <c r="A7795" t="s">
        <v>487</v>
      </c>
      <c r="B7795">
        <v>5520</v>
      </c>
      <c r="C7795" t="s">
        <v>502</v>
      </c>
      <c r="D7795">
        <v>2013</v>
      </c>
      <c r="E7795" t="s">
        <v>739</v>
      </c>
      <c r="F7795" s="2">
        <v>5062.0156926628497</v>
      </c>
    </row>
    <row r="7796" spans="1:6">
      <c r="A7796" t="s">
        <v>487</v>
      </c>
      <c r="B7796">
        <v>5520</v>
      </c>
      <c r="C7796" t="s">
        <v>502</v>
      </c>
      <c r="D7796">
        <v>2013</v>
      </c>
      <c r="E7796" t="s">
        <v>741</v>
      </c>
      <c r="F7796" s="2">
        <v>13357.573721588</v>
      </c>
    </row>
    <row r="7797" spans="1:6">
      <c r="A7797" t="s">
        <v>487</v>
      </c>
      <c r="B7797">
        <v>5520</v>
      </c>
      <c r="C7797" t="s">
        <v>502</v>
      </c>
      <c r="D7797">
        <v>2015</v>
      </c>
      <c r="E7797" t="s">
        <v>743</v>
      </c>
      <c r="F7797" s="2">
        <v>0</v>
      </c>
    </row>
    <row r="7798" spans="1:6">
      <c r="A7798" t="s">
        <v>487</v>
      </c>
      <c r="B7798">
        <v>5520</v>
      </c>
      <c r="C7798" t="s">
        <v>502</v>
      </c>
      <c r="D7798">
        <v>2016</v>
      </c>
      <c r="E7798" t="s">
        <v>742</v>
      </c>
      <c r="F7798" s="2">
        <v>2483.5635693731601</v>
      </c>
    </row>
    <row r="7799" spans="1:6">
      <c r="A7799" t="s">
        <v>487</v>
      </c>
      <c r="B7799">
        <v>5520</v>
      </c>
      <c r="C7799" t="s">
        <v>502</v>
      </c>
      <c r="D7799">
        <v>2016</v>
      </c>
      <c r="E7799" t="s">
        <v>741</v>
      </c>
      <c r="F7799" s="2">
        <v>13095.8542821463</v>
      </c>
    </row>
    <row r="7800" spans="1:6">
      <c r="A7800" t="s">
        <v>487</v>
      </c>
      <c r="B7800">
        <v>5520</v>
      </c>
      <c r="C7800" t="s">
        <v>502</v>
      </c>
      <c r="D7800">
        <v>2017</v>
      </c>
      <c r="E7800" t="s">
        <v>736</v>
      </c>
      <c r="F7800" s="2">
        <v>1944.04396889084</v>
      </c>
    </row>
    <row r="7801" spans="1:6">
      <c r="A7801" t="s">
        <v>487</v>
      </c>
      <c r="B7801">
        <v>5520</v>
      </c>
      <c r="C7801" t="s">
        <v>502</v>
      </c>
      <c r="D7801">
        <v>2017</v>
      </c>
      <c r="E7801" t="s">
        <v>737</v>
      </c>
      <c r="F7801" s="2">
        <v>932.78472947898399</v>
      </c>
    </row>
    <row r="7802" spans="1:6">
      <c r="A7802" t="s">
        <v>487</v>
      </c>
      <c r="B7802">
        <v>5520</v>
      </c>
      <c r="C7802" t="s">
        <v>502</v>
      </c>
      <c r="D7802">
        <v>2018</v>
      </c>
      <c r="E7802" t="s">
        <v>740</v>
      </c>
      <c r="F7802" s="2">
        <v>694.88034457299295</v>
      </c>
    </row>
    <row r="7803" spans="1:6">
      <c r="A7803" t="s">
        <v>487</v>
      </c>
      <c r="B7803">
        <v>5520</v>
      </c>
      <c r="C7803" t="s">
        <v>502</v>
      </c>
      <c r="D7803">
        <v>2019</v>
      </c>
      <c r="E7803" t="s">
        <v>742</v>
      </c>
      <c r="F7803" s="2">
        <v>1736.8957499886101</v>
      </c>
    </row>
    <row r="7804" spans="1:6">
      <c r="A7804" t="s">
        <v>487</v>
      </c>
      <c r="B7804">
        <v>5520</v>
      </c>
      <c r="C7804" t="s">
        <v>502</v>
      </c>
      <c r="D7804">
        <v>2020</v>
      </c>
      <c r="E7804" t="s">
        <v>736</v>
      </c>
      <c r="F7804" s="2">
        <v>1624.55141613726</v>
      </c>
    </row>
    <row r="7805" spans="1:6">
      <c r="A7805" t="s">
        <v>487</v>
      </c>
      <c r="B7805">
        <v>5520</v>
      </c>
      <c r="C7805" t="s">
        <v>502</v>
      </c>
      <c r="D7805">
        <v>2020</v>
      </c>
      <c r="E7805" t="s">
        <v>737</v>
      </c>
      <c r="F7805" s="2">
        <v>865.415013088043</v>
      </c>
    </row>
    <row r="7806" spans="1:6">
      <c r="A7806" t="s">
        <v>487</v>
      </c>
      <c r="B7806">
        <v>5520</v>
      </c>
      <c r="C7806" t="s">
        <v>502</v>
      </c>
      <c r="D7806">
        <v>2020</v>
      </c>
      <c r="E7806" t="s">
        <v>738</v>
      </c>
      <c r="F7806" s="2">
        <v>0</v>
      </c>
    </row>
    <row r="7807" spans="1:6">
      <c r="A7807" t="s">
        <v>487</v>
      </c>
      <c r="B7807">
        <v>5520</v>
      </c>
      <c r="C7807" t="s">
        <v>502</v>
      </c>
      <c r="D7807">
        <v>2020</v>
      </c>
      <c r="E7807" t="s">
        <v>739</v>
      </c>
      <c r="F7807" s="2">
        <v>5563.1047205632403</v>
      </c>
    </row>
    <row r="7808" spans="1:6">
      <c r="A7808" t="s">
        <v>487</v>
      </c>
      <c r="B7808">
        <v>5520</v>
      </c>
      <c r="C7808" t="s">
        <v>502</v>
      </c>
      <c r="D7808">
        <v>2021</v>
      </c>
      <c r="E7808" t="s">
        <v>744</v>
      </c>
      <c r="F7808" s="2">
        <v>0</v>
      </c>
    </row>
    <row r="7809" spans="1:6">
      <c r="A7809" t="s">
        <v>487</v>
      </c>
      <c r="B7809">
        <v>5520</v>
      </c>
      <c r="C7809" t="s">
        <v>502</v>
      </c>
      <c r="D7809">
        <v>2021</v>
      </c>
      <c r="E7809" t="s">
        <v>740</v>
      </c>
      <c r="F7809" s="2">
        <v>588.46864618036295</v>
      </c>
    </row>
    <row r="7810" spans="1:6">
      <c r="A7810" t="s">
        <v>487</v>
      </c>
      <c r="B7810">
        <v>5520</v>
      </c>
      <c r="C7810" t="s">
        <v>502</v>
      </c>
      <c r="D7810">
        <v>2021</v>
      </c>
      <c r="E7810" t="s">
        <v>745</v>
      </c>
      <c r="F7810" s="2">
        <v>0.10172182086008399</v>
      </c>
    </row>
    <row r="7811" spans="1:6">
      <c r="A7811" t="s">
        <v>487</v>
      </c>
      <c r="B7811">
        <v>5520</v>
      </c>
      <c r="C7811" t="s">
        <v>502</v>
      </c>
      <c r="D7811">
        <v>2022</v>
      </c>
      <c r="E7811" t="s">
        <v>742</v>
      </c>
      <c r="F7811" s="2">
        <v>1849.31092227114</v>
      </c>
    </row>
    <row r="7812" spans="1:6">
      <c r="A7812" t="s">
        <v>487</v>
      </c>
      <c r="B7812">
        <v>5520</v>
      </c>
      <c r="C7812" t="s">
        <v>502</v>
      </c>
      <c r="D7812">
        <v>2022</v>
      </c>
      <c r="E7812" t="s">
        <v>743</v>
      </c>
      <c r="F7812" s="2">
        <v>0</v>
      </c>
    </row>
    <row r="7813" spans="1:6">
      <c r="A7813" t="s">
        <v>487</v>
      </c>
      <c r="B7813">
        <v>5520</v>
      </c>
      <c r="C7813" t="s">
        <v>502</v>
      </c>
      <c r="D7813">
        <v>2023</v>
      </c>
      <c r="E7813" t="s">
        <v>739</v>
      </c>
      <c r="F7813" s="2">
        <v>5273.5373489945796</v>
      </c>
    </row>
    <row r="7814" spans="1:6">
      <c r="A7814" t="s">
        <v>487</v>
      </c>
      <c r="B7814">
        <v>5520</v>
      </c>
      <c r="C7814" t="s">
        <v>502</v>
      </c>
      <c r="D7814">
        <v>2023</v>
      </c>
      <c r="E7814" t="s">
        <v>741</v>
      </c>
      <c r="F7814" s="2">
        <v>12063.5845851454</v>
      </c>
    </row>
    <row r="7815" spans="1:6">
      <c r="A7815" t="s">
        <v>487</v>
      </c>
      <c r="B7815">
        <v>5520</v>
      </c>
      <c r="C7815" t="s">
        <v>502</v>
      </c>
      <c r="D7815">
        <v>2024</v>
      </c>
      <c r="E7815" t="s">
        <v>740</v>
      </c>
      <c r="F7815" s="2">
        <v>414.40338128133902</v>
      </c>
    </row>
    <row r="7816" spans="1:6">
      <c r="A7816" t="s">
        <v>487</v>
      </c>
      <c r="B7816">
        <v>5520</v>
      </c>
      <c r="C7816" t="s">
        <v>502</v>
      </c>
      <c r="D7816">
        <v>2024</v>
      </c>
      <c r="E7816" t="s">
        <v>745</v>
      </c>
      <c r="F7816" s="2">
        <v>1.0392372044892099E-2</v>
      </c>
    </row>
    <row r="7817" spans="1:6">
      <c r="A7817" t="s">
        <v>487</v>
      </c>
      <c r="B7817">
        <v>5522</v>
      </c>
      <c r="C7817" t="s">
        <v>504</v>
      </c>
      <c r="D7817">
        <v>2009</v>
      </c>
      <c r="E7817" t="s">
        <v>740</v>
      </c>
      <c r="F7817" s="2">
        <v>656.34808325660197</v>
      </c>
    </row>
    <row r="7818" spans="1:6">
      <c r="A7818" t="s">
        <v>487</v>
      </c>
      <c r="B7818">
        <v>5522</v>
      </c>
      <c r="C7818" t="s">
        <v>504</v>
      </c>
      <c r="D7818">
        <v>2009</v>
      </c>
      <c r="E7818" t="s">
        <v>745</v>
      </c>
      <c r="F7818" s="2">
        <v>266.06876020570502</v>
      </c>
    </row>
    <row r="7819" spans="1:6">
      <c r="A7819" t="s">
        <v>487</v>
      </c>
      <c r="B7819">
        <v>5522</v>
      </c>
      <c r="C7819" t="s">
        <v>504</v>
      </c>
      <c r="D7819">
        <v>2011</v>
      </c>
      <c r="E7819" t="s">
        <v>736</v>
      </c>
      <c r="F7819" s="2">
        <v>314.51361876146501</v>
      </c>
    </row>
    <row r="7820" spans="1:6">
      <c r="A7820" t="s">
        <v>487</v>
      </c>
      <c r="B7820">
        <v>5522</v>
      </c>
      <c r="C7820" t="s">
        <v>504</v>
      </c>
      <c r="D7820">
        <v>2011</v>
      </c>
      <c r="E7820" t="s">
        <v>737</v>
      </c>
      <c r="F7820" s="2">
        <v>363.46984762030399</v>
      </c>
    </row>
    <row r="7821" spans="1:6">
      <c r="A7821" t="s">
        <v>487</v>
      </c>
      <c r="B7821">
        <v>5522</v>
      </c>
      <c r="C7821" t="s">
        <v>504</v>
      </c>
      <c r="D7821">
        <v>2011</v>
      </c>
      <c r="E7821" t="s">
        <v>738</v>
      </c>
      <c r="F7821" s="2">
        <v>0</v>
      </c>
    </row>
    <row r="7822" spans="1:6">
      <c r="A7822" t="s">
        <v>487</v>
      </c>
      <c r="B7822">
        <v>5522</v>
      </c>
      <c r="C7822" t="s">
        <v>504</v>
      </c>
      <c r="D7822">
        <v>2013</v>
      </c>
      <c r="E7822" t="s">
        <v>742</v>
      </c>
      <c r="F7822" s="2">
        <v>677.14546039341303</v>
      </c>
    </row>
    <row r="7823" spans="1:6">
      <c r="A7823" t="s">
        <v>487</v>
      </c>
      <c r="B7823">
        <v>5522</v>
      </c>
      <c r="C7823" t="s">
        <v>504</v>
      </c>
      <c r="D7823">
        <v>2013</v>
      </c>
      <c r="E7823" t="s">
        <v>743</v>
      </c>
      <c r="F7823" s="2">
        <v>0</v>
      </c>
    </row>
    <row r="7824" spans="1:6">
      <c r="A7824" t="s">
        <v>487</v>
      </c>
      <c r="B7824">
        <v>5522</v>
      </c>
      <c r="C7824" t="s">
        <v>504</v>
      </c>
      <c r="D7824">
        <v>2015</v>
      </c>
      <c r="E7824" t="s">
        <v>744</v>
      </c>
      <c r="F7824" s="2">
        <v>0</v>
      </c>
    </row>
    <row r="7825" spans="1:6">
      <c r="A7825" t="s">
        <v>487</v>
      </c>
      <c r="B7825">
        <v>5522</v>
      </c>
      <c r="C7825" t="s">
        <v>504</v>
      </c>
      <c r="D7825">
        <v>2015</v>
      </c>
      <c r="E7825" t="s">
        <v>739</v>
      </c>
      <c r="F7825" s="2">
        <v>2819.4398186887302</v>
      </c>
    </row>
    <row r="7826" spans="1:6">
      <c r="A7826" t="s">
        <v>487</v>
      </c>
      <c r="B7826">
        <v>5522</v>
      </c>
      <c r="C7826" t="s">
        <v>504</v>
      </c>
      <c r="D7826">
        <v>2015</v>
      </c>
      <c r="E7826" t="s">
        <v>740</v>
      </c>
      <c r="F7826" s="2">
        <v>293.62950382585097</v>
      </c>
    </row>
    <row r="7827" spans="1:6">
      <c r="A7827" t="s">
        <v>487</v>
      </c>
      <c r="B7827">
        <v>5522</v>
      </c>
      <c r="C7827" t="s">
        <v>504</v>
      </c>
      <c r="D7827">
        <v>2016</v>
      </c>
      <c r="E7827" t="s">
        <v>743</v>
      </c>
      <c r="F7827" s="2">
        <v>0</v>
      </c>
    </row>
    <row r="7828" spans="1:6">
      <c r="A7828" t="s">
        <v>487</v>
      </c>
      <c r="B7828">
        <v>5522</v>
      </c>
      <c r="C7828" t="s">
        <v>504</v>
      </c>
      <c r="D7828">
        <v>2016</v>
      </c>
      <c r="E7828" t="s">
        <v>745</v>
      </c>
      <c r="F7828" s="2">
        <v>266.06876020570502</v>
      </c>
    </row>
    <row r="7829" spans="1:6">
      <c r="A7829" t="s">
        <v>487</v>
      </c>
      <c r="B7829">
        <v>5522</v>
      </c>
      <c r="C7829" t="s">
        <v>504</v>
      </c>
      <c r="D7829">
        <v>2017</v>
      </c>
      <c r="E7829" t="s">
        <v>738</v>
      </c>
      <c r="F7829" s="2">
        <v>0</v>
      </c>
    </row>
    <row r="7830" spans="1:6">
      <c r="A7830" t="s">
        <v>487</v>
      </c>
      <c r="B7830">
        <v>5522</v>
      </c>
      <c r="C7830" t="s">
        <v>504</v>
      </c>
      <c r="D7830">
        <v>2017</v>
      </c>
      <c r="E7830" t="s">
        <v>741</v>
      </c>
      <c r="F7830" s="2">
        <v>3102.2849634986601</v>
      </c>
    </row>
    <row r="7831" spans="1:6">
      <c r="A7831" t="s">
        <v>487</v>
      </c>
      <c r="B7831">
        <v>5522</v>
      </c>
      <c r="C7831" t="s">
        <v>504</v>
      </c>
      <c r="D7831">
        <v>2018</v>
      </c>
      <c r="E7831" t="s">
        <v>736</v>
      </c>
      <c r="F7831" s="2">
        <v>337.09645042894101</v>
      </c>
    </row>
    <row r="7832" spans="1:6">
      <c r="A7832" t="s">
        <v>487</v>
      </c>
      <c r="B7832">
        <v>5522</v>
      </c>
      <c r="C7832" t="s">
        <v>504</v>
      </c>
      <c r="D7832">
        <v>2018</v>
      </c>
      <c r="E7832" t="s">
        <v>737</v>
      </c>
      <c r="F7832" s="2">
        <v>395.96031351737099</v>
      </c>
    </row>
    <row r="7833" spans="1:6">
      <c r="A7833" t="s">
        <v>487</v>
      </c>
      <c r="B7833">
        <v>5522</v>
      </c>
      <c r="C7833" t="s">
        <v>504</v>
      </c>
      <c r="D7833">
        <v>2018</v>
      </c>
      <c r="E7833" t="s">
        <v>744</v>
      </c>
      <c r="F7833" s="2">
        <v>0</v>
      </c>
    </row>
    <row r="7834" spans="1:6">
      <c r="A7834" t="s">
        <v>487</v>
      </c>
      <c r="B7834">
        <v>5522</v>
      </c>
      <c r="C7834" t="s">
        <v>504</v>
      </c>
      <c r="D7834">
        <v>2018</v>
      </c>
      <c r="E7834" t="s">
        <v>739</v>
      </c>
      <c r="F7834" s="2">
        <v>2711.2974711996499</v>
      </c>
    </row>
    <row r="7835" spans="1:6">
      <c r="A7835" t="s">
        <v>487</v>
      </c>
      <c r="B7835">
        <v>5522</v>
      </c>
      <c r="C7835" t="s">
        <v>504</v>
      </c>
      <c r="D7835">
        <v>2018</v>
      </c>
      <c r="E7835" t="s">
        <v>740</v>
      </c>
      <c r="F7835" s="2">
        <v>234.28591787270301</v>
      </c>
    </row>
    <row r="7836" spans="1:6">
      <c r="A7836" t="s">
        <v>487</v>
      </c>
      <c r="B7836">
        <v>5522</v>
      </c>
      <c r="C7836" t="s">
        <v>504</v>
      </c>
      <c r="D7836">
        <v>2019</v>
      </c>
      <c r="E7836" t="s">
        <v>743</v>
      </c>
      <c r="F7836" s="2">
        <v>0</v>
      </c>
    </row>
    <row r="7837" spans="1:6">
      <c r="A7837" t="s">
        <v>487</v>
      </c>
      <c r="B7837">
        <v>5522</v>
      </c>
      <c r="C7837" t="s">
        <v>504</v>
      </c>
      <c r="D7837">
        <v>2019</v>
      </c>
      <c r="E7837" t="s">
        <v>745</v>
      </c>
      <c r="F7837" s="2">
        <v>294.735581254328</v>
      </c>
    </row>
    <row r="7838" spans="1:6">
      <c r="A7838" t="s">
        <v>487</v>
      </c>
      <c r="B7838">
        <v>5522</v>
      </c>
      <c r="C7838" t="s">
        <v>504</v>
      </c>
      <c r="D7838">
        <v>2020</v>
      </c>
      <c r="E7838" t="s">
        <v>742</v>
      </c>
      <c r="F7838" s="2">
        <v>766.20015689180696</v>
      </c>
    </row>
    <row r="7839" spans="1:6">
      <c r="A7839" t="s">
        <v>487</v>
      </c>
      <c r="B7839">
        <v>5522</v>
      </c>
      <c r="C7839" t="s">
        <v>504</v>
      </c>
      <c r="D7839">
        <v>2020</v>
      </c>
      <c r="E7839" t="s">
        <v>738</v>
      </c>
      <c r="F7839" s="2">
        <v>0</v>
      </c>
    </row>
    <row r="7840" spans="1:6">
      <c r="A7840" t="s">
        <v>487</v>
      </c>
      <c r="B7840">
        <v>5522</v>
      </c>
      <c r="C7840" t="s">
        <v>504</v>
      </c>
      <c r="D7840">
        <v>2020</v>
      </c>
      <c r="E7840" t="s">
        <v>741</v>
      </c>
      <c r="F7840" s="2">
        <v>3067.9488845003998</v>
      </c>
    </row>
    <row r="7841" spans="1:6">
      <c r="A7841" t="s">
        <v>487</v>
      </c>
      <c r="B7841">
        <v>5522</v>
      </c>
      <c r="C7841" t="s">
        <v>504</v>
      </c>
      <c r="D7841">
        <v>2021</v>
      </c>
      <c r="E7841" t="s">
        <v>736</v>
      </c>
      <c r="F7841" s="2">
        <v>301.36288580699397</v>
      </c>
    </row>
    <row r="7842" spans="1:6">
      <c r="A7842" t="s">
        <v>487</v>
      </c>
      <c r="B7842">
        <v>5522</v>
      </c>
      <c r="C7842" t="s">
        <v>504</v>
      </c>
      <c r="D7842">
        <v>2021</v>
      </c>
      <c r="E7842" t="s">
        <v>737</v>
      </c>
      <c r="F7842" s="2">
        <v>352.23768989749698</v>
      </c>
    </row>
    <row r="7843" spans="1:6">
      <c r="A7843" t="s">
        <v>487</v>
      </c>
      <c r="B7843">
        <v>5522</v>
      </c>
      <c r="C7843" t="s">
        <v>504</v>
      </c>
      <c r="D7843">
        <v>2021</v>
      </c>
      <c r="E7843" t="s">
        <v>744</v>
      </c>
      <c r="F7843" s="2">
        <v>0</v>
      </c>
    </row>
    <row r="7844" spans="1:6">
      <c r="A7844" t="s">
        <v>487</v>
      </c>
      <c r="B7844">
        <v>5522</v>
      </c>
      <c r="C7844" t="s">
        <v>504</v>
      </c>
      <c r="D7844">
        <v>2021</v>
      </c>
      <c r="E7844" t="s">
        <v>739</v>
      </c>
      <c r="F7844" s="2">
        <v>2597.21835861102</v>
      </c>
    </row>
    <row r="7845" spans="1:6">
      <c r="A7845" t="s">
        <v>487</v>
      </c>
      <c r="B7845">
        <v>5522</v>
      </c>
      <c r="C7845" t="s">
        <v>504</v>
      </c>
      <c r="D7845">
        <v>2022</v>
      </c>
      <c r="E7845" t="s">
        <v>743</v>
      </c>
      <c r="F7845" s="2">
        <v>0</v>
      </c>
    </row>
    <row r="7846" spans="1:6">
      <c r="A7846" t="s">
        <v>487</v>
      </c>
      <c r="B7846">
        <v>5522</v>
      </c>
      <c r="C7846" t="s">
        <v>504</v>
      </c>
      <c r="D7846">
        <v>2022</v>
      </c>
      <c r="E7846" t="s">
        <v>740</v>
      </c>
      <c r="F7846" s="2">
        <v>258.51872080190299</v>
      </c>
    </row>
    <row r="7847" spans="1:6">
      <c r="A7847" t="s">
        <v>487</v>
      </c>
      <c r="B7847">
        <v>5522</v>
      </c>
      <c r="C7847" t="s">
        <v>504</v>
      </c>
      <c r="D7847">
        <v>2022</v>
      </c>
      <c r="E7847" t="s">
        <v>745</v>
      </c>
      <c r="F7847" s="2">
        <v>478.55587265771499</v>
      </c>
    </row>
    <row r="7848" spans="1:6">
      <c r="A7848" t="s">
        <v>487</v>
      </c>
      <c r="B7848">
        <v>5522</v>
      </c>
      <c r="C7848" t="s">
        <v>504</v>
      </c>
      <c r="D7848">
        <v>2023</v>
      </c>
      <c r="E7848" t="s">
        <v>742</v>
      </c>
      <c r="F7848" s="2">
        <v>1285.1747012954299</v>
      </c>
    </row>
    <row r="7849" spans="1:6">
      <c r="A7849" t="s">
        <v>487</v>
      </c>
      <c r="B7849">
        <v>5522</v>
      </c>
      <c r="C7849" t="s">
        <v>504</v>
      </c>
      <c r="D7849">
        <v>2024</v>
      </c>
      <c r="E7849" t="s">
        <v>736</v>
      </c>
      <c r="F7849" s="2">
        <v>334.08571382466499</v>
      </c>
    </row>
    <row r="7850" spans="1:6">
      <c r="A7850" t="s">
        <v>487</v>
      </c>
      <c r="B7850">
        <v>5522</v>
      </c>
      <c r="C7850" t="s">
        <v>504</v>
      </c>
      <c r="D7850">
        <v>2024</v>
      </c>
      <c r="E7850" t="s">
        <v>737</v>
      </c>
      <c r="F7850" s="2">
        <v>305.02787084113902</v>
      </c>
    </row>
    <row r="7851" spans="1:6">
      <c r="A7851" t="s">
        <v>487</v>
      </c>
      <c r="B7851">
        <v>5522</v>
      </c>
      <c r="C7851" t="s">
        <v>504</v>
      </c>
      <c r="D7851">
        <v>2024</v>
      </c>
      <c r="E7851" t="s">
        <v>739</v>
      </c>
      <c r="F7851" s="2">
        <v>2261.4226325761902</v>
      </c>
    </row>
    <row r="7852" spans="1:6">
      <c r="A7852" t="s">
        <v>487</v>
      </c>
      <c r="B7852">
        <v>5524</v>
      </c>
      <c r="C7852" t="s">
        <v>506</v>
      </c>
      <c r="D7852">
        <v>2009</v>
      </c>
      <c r="E7852" t="s">
        <v>742</v>
      </c>
      <c r="F7852" s="2">
        <v>3767.5083959191602</v>
      </c>
    </row>
    <row r="7853" spans="1:6">
      <c r="A7853" t="s">
        <v>487</v>
      </c>
      <c r="B7853">
        <v>5524</v>
      </c>
      <c r="C7853" t="s">
        <v>506</v>
      </c>
      <c r="D7853">
        <v>2009</v>
      </c>
      <c r="E7853" t="s">
        <v>738</v>
      </c>
      <c r="F7853" s="2">
        <v>0</v>
      </c>
    </row>
    <row r="7854" spans="1:6">
      <c r="A7854" t="s">
        <v>487</v>
      </c>
      <c r="B7854">
        <v>5524</v>
      </c>
      <c r="C7854" t="s">
        <v>506</v>
      </c>
      <c r="D7854">
        <v>2009</v>
      </c>
      <c r="E7854" t="s">
        <v>741</v>
      </c>
      <c r="F7854" s="2">
        <v>19920.845280752699</v>
      </c>
    </row>
    <row r="7855" spans="1:6">
      <c r="A7855" t="s">
        <v>487</v>
      </c>
      <c r="B7855">
        <v>5524</v>
      </c>
      <c r="C7855" t="s">
        <v>506</v>
      </c>
      <c r="D7855">
        <v>2011</v>
      </c>
      <c r="E7855" t="s">
        <v>743</v>
      </c>
      <c r="F7855" s="2">
        <v>2102.46660981477</v>
      </c>
    </row>
    <row r="7856" spans="1:6">
      <c r="A7856" t="s">
        <v>487</v>
      </c>
      <c r="B7856">
        <v>5524</v>
      </c>
      <c r="C7856" t="s">
        <v>506</v>
      </c>
      <c r="D7856">
        <v>2011</v>
      </c>
      <c r="E7856" t="s">
        <v>745</v>
      </c>
      <c r="F7856" s="2">
        <v>4.4755748927503802</v>
      </c>
    </row>
    <row r="7857" spans="1:6">
      <c r="A7857" t="s">
        <v>487</v>
      </c>
      <c r="B7857">
        <v>5524</v>
      </c>
      <c r="C7857" t="s">
        <v>506</v>
      </c>
      <c r="D7857">
        <v>2013</v>
      </c>
      <c r="E7857" t="s">
        <v>744</v>
      </c>
      <c r="F7857" s="2">
        <v>896.08975150000003</v>
      </c>
    </row>
    <row r="7858" spans="1:6">
      <c r="A7858" t="s">
        <v>487</v>
      </c>
      <c r="B7858">
        <v>5524</v>
      </c>
      <c r="C7858" t="s">
        <v>506</v>
      </c>
      <c r="D7858">
        <v>2013</v>
      </c>
      <c r="E7858" t="s">
        <v>739</v>
      </c>
      <c r="F7858" s="2">
        <v>10161.1371052055</v>
      </c>
    </row>
    <row r="7859" spans="1:6">
      <c r="A7859" t="s">
        <v>487</v>
      </c>
      <c r="B7859">
        <v>5524</v>
      </c>
      <c r="C7859" t="s">
        <v>506</v>
      </c>
      <c r="D7859">
        <v>2015</v>
      </c>
      <c r="E7859" t="s">
        <v>741</v>
      </c>
      <c r="F7859" s="2">
        <v>19483.111247331701</v>
      </c>
    </row>
    <row r="7860" spans="1:6">
      <c r="A7860" t="s">
        <v>487</v>
      </c>
      <c r="B7860">
        <v>5524</v>
      </c>
      <c r="C7860" t="s">
        <v>506</v>
      </c>
      <c r="D7860">
        <v>2016</v>
      </c>
      <c r="E7860" t="s">
        <v>742</v>
      </c>
      <c r="F7860" s="2">
        <v>5580.6438107004897</v>
      </c>
    </row>
    <row r="7861" spans="1:6">
      <c r="A7861" t="s">
        <v>487</v>
      </c>
      <c r="B7861">
        <v>5524</v>
      </c>
      <c r="C7861" t="s">
        <v>506</v>
      </c>
      <c r="D7861">
        <v>2016</v>
      </c>
      <c r="E7861" t="s">
        <v>739</v>
      </c>
      <c r="F7861" s="2">
        <v>11552.6370771335</v>
      </c>
    </row>
    <row r="7862" spans="1:6">
      <c r="A7862" t="s">
        <v>487</v>
      </c>
      <c r="B7862">
        <v>5524</v>
      </c>
      <c r="C7862" t="s">
        <v>506</v>
      </c>
      <c r="D7862">
        <v>2017</v>
      </c>
      <c r="E7862" t="s">
        <v>736</v>
      </c>
      <c r="F7862" s="2">
        <v>3738.8049855756999</v>
      </c>
    </row>
    <row r="7863" spans="1:6">
      <c r="A7863" t="s">
        <v>487</v>
      </c>
      <c r="B7863">
        <v>5524</v>
      </c>
      <c r="C7863" t="s">
        <v>506</v>
      </c>
      <c r="D7863">
        <v>2017</v>
      </c>
      <c r="E7863" t="s">
        <v>737</v>
      </c>
      <c r="F7863" s="2">
        <v>1839.43987636783</v>
      </c>
    </row>
    <row r="7864" spans="1:6">
      <c r="A7864" t="s">
        <v>487</v>
      </c>
      <c r="B7864">
        <v>5524</v>
      </c>
      <c r="C7864" t="s">
        <v>506</v>
      </c>
      <c r="D7864">
        <v>2017</v>
      </c>
      <c r="E7864" t="s">
        <v>740</v>
      </c>
      <c r="F7864" s="2">
        <v>918.83274858607194</v>
      </c>
    </row>
    <row r="7865" spans="1:6">
      <c r="A7865" t="s">
        <v>487</v>
      </c>
      <c r="B7865">
        <v>5524</v>
      </c>
      <c r="C7865" t="s">
        <v>506</v>
      </c>
      <c r="D7865">
        <v>2017</v>
      </c>
      <c r="E7865" t="s">
        <v>745</v>
      </c>
      <c r="F7865" s="2">
        <v>13.8008269416014</v>
      </c>
    </row>
    <row r="7866" spans="1:6">
      <c r="A7866" t="s">
        <v>487</v>
      </c>
      <c r="B7866">
        <v>5524</v>
      </c>
      <c r="C7866" t="s">
        <v>506</v>
      </c>
      <c r="D7866">
        <v>2019</v>
      </c>
      <c r="E7866" t="s">
        <v>742</v>
      </c>
      <c r="F7866" s="2">
        <v>5262.0442588425103</v>
      </c>
    </row>
    <row r="7867" spans="1:6">
      <c r="A7867" t="s">
        <v>487</v>
      </c>
      <c r="B7867">
        <v>5524</v>
      </c>
      <c r="C7867" t="s">
        <v>506</v>
      </c>
      <c r="D7867">
        <v>2019</v>
      </c>
      <c r="E7867" t="s">
        <v>738</v>
      </c>
      <c r="F7867" s="2">
        <v>0</v>
      </c>
    </row>
    <row r="7868" spans="1:6">
      <c r="A7868" t="s">
        <v>487</v>
      </c>
      <c r="B7868">
        <v>5524</v>
      </c>
      <c r="C7868" t="s">
        <v>506</v>
      </c>
      <c r="D7868">
        <v>2020</v>
      </c>
      <c r="E7868" t="s">
        <v>736</v>
      </c>
      <c r="F7868" s="2">
        <v>3244.33573512978</v>
      </c>
    </row>
    <row r="7869" spans="1:6">
      <c r="A7869" t="s">
        <v>487</v>
      </c>
      <c r="B7869">
        <v>5524</v>
      </c>
      <c r="C7869" t="s">
        <v>506</v>
      </c>
      <c r="D7869">
        <v>2020</v>
      </c>
      <c r="E7869" t="s">
        <v>737</v>
      </c>
      <c r="F7869" s="2">
        <v>1558.0439416285601</v>
      </c>
    </row>
    <row r="7870" spans="1:6">
      <c r="A7870" t="s">
        <v>487</v>
      </c>
      <c r="B7870">
        <v>5524</v>
      </c>
      <c r="C7870" t="s">
        <v>506</v>
      </c>
      <c r="D7870">
        <v>2020</v>
      </c>
      <c r="E7870" t="s">
        <v>744</v>
      </c>
      <c r="F7870" s="2">
        <v>678.176124673</v>
      </c>
    </row>
    <row r="7871" spans="1:6">
      <c r="A7871" t="s">
        <v>487</v>
      </c>
      <c r="B7871">
        <v>5524</v>
      </c>
      <c r="C7871" t="s">
        <v>506</v>
      </c>
      <c r="D7871">
        <v>2020</v>
      </c>
      <c r="E7871" t="s">
        <v>740</v>
      </c>
      <c r="F7871" s="2">
        <v>609.52174847393803</v>
      </c>
    </row>
    <row r="7872" spans="1:6">
      <c r="A7872" t="s">
        <v>487</v>
      </c>
      <c r="B7872">
        <v>5524</v>
      </c>
      <c r="C7872" t="s">
        <v>506</v>
      </c>
      <c r="D7872">
        <v>2021</v>
      </c>
      <c r="E7872" t="s">
        <v>743</v>
      </c>
      <c r="F7872" s="2">
        <v>1523.1404075334101</v>
      </c>
    </row>
    <row r="7873" spans="1:6">
      <c r="A7873" t="s">
        <v>487</v>
      </c>
      <c r="B7873">
        <v>5524</v>
      </c>
      <c r="C7873" t="s">
        <v>506</v>
      </c>
      <c r="D7873">
        <v>2022</v>
      </c>
      <c r="E7873" t="s">
        <v>742</v>
      </c>
      <c r="F7873" s="2">
        <v>5197.1116816869899</v>
      </c>
    </row>
    <row r="7874" spans="1:6">
      <c r="A7874" t="s">
        <v>487</v>
      </c>
      <c r="B7874">
        <v>5524</v>
      </c>
      <c r="C7874" t="s">
        <v>506</v>
      </c>
      <c r="D7874">
        <v>2022</v>
      </c>
      <c r="E7874" t="s">
        <v>738</v>
      </c>
      <c r="F7874" s="2">
        <v>0</v>
      </c>
    </row>
    <row r="7875" spans="1:6">
      <c r="A7875" t="s">
        <v>487</v>
      </c>
      <c r="B7875">
        <v>5524</v>
      </c>
      <c r="C7875" t="s">
        <v>506</v>
      </c>
      <c r="D7875">
        <v>2022</v>
      </c>
      <c r="E7875" t="s">
        <v>741</v>
      </c>
      <c r="F7875" s="2">
        <v>17880.318489415102</v>
      </c>
    </row>
    <row r="7876" spans="1:6">
      <c r="A7876" t="s">
        <v>487</v>
      </c>
      <c r="B7876">
        <v>5524</v>
      </c>
      <c r="C7876" t="s">
        <v>506</v>
      </c>
      <c r="D7876">
        <v>2023</v>
      </c>
      <c r="E7876" t="s">
        <v>736</v>
      </c>
      <c r="F7876" s="2">
        <v>2905.9450513884499</v>
      </c>
    </row>
    <row r="7877" spans="1:6">
      <c r="A7877" t="s">
        <v>487</v>
      </c>
      <c r="B7877">
        <v>5524</v>
      </c>
      <c r="C7877" t="s">
        <v>506</v>
      </c>
      <c r="D7877">
        <v>2023</v>
      </c>
      <c r="E7877" t="s">
        <v>737</v>
      </c>
      <c r="F7877" s="2">
        <v>1328.3626750224901</v>
      </c>
    </row>
    <row r="7878" spans="1:6">
      <c r="A7878" t="s">
        <v>487</v>
      </c>
      <c r="B7878">
        <v>5524</v>
      </c>
      <c r="C7878" t="s">
        <v>506</v>
      </c>
      <c r="D7878">
        <v>2023</v>
      </c>
      <c r="E7878" t="s">
        <v>744</v>
      </c>
      <c r="F7878" s="2">
        <v>447.15643184999999</v>
      </c>
    </row>
    <row r="7879" spans="1:6">
      <c r="A7879" t="s">
        <v>487</v>
      </c>
      <c r="B7879">
        <v>5524</v>
      </c>
      <c r="C7879" t="s">
        <v>506</v>
      </c>
      <c r="D7879">
        <v>2023</v>
      </c>
      <c r="E7879" t="s">
        <v>739</v>
      </c>
      <c r="F7879" s="2">
        <v>11937.2128856038</v>
      </c>
    </row>
    <row r="7880" spans="1:6">
      <c r="A7880" t="s">
        <v>487</v>
      </c>
      <c r="B7880">
        <v>5524</v>
      </c>
      <c r="C7880" t="s">
        <v>506</v>
      </c>
      <c r="D7880">
        <v>2023</v>
      </c>
      <c r="E7880" t="s">
        <v>740</v>
      </c>
      <c r="F7880" s="2">
        <v>630.32618019335996</v>
      </c>
    </row>
    <row r="7881" spans="1:6">
      <c r="A7881" t="s">
        <v>487</v>
      </c>
      <c r="B7881">
        <v>5524</v>
      </c>
      <c r="C7881" t="s">
        <v>506</v>
      </c>
      <c r="D7881">
        <v>2024</v>
      </c>
      <c r="E7881" t="s">
        <v>743</v>
      </c>
      <c r="F7881" s="2">
        <v>2123.2927140662</v>
      </c>
    </row>
    <row r="7882" spans="1:6">
      <c r="A7882" t="s">
        <v>487</v>
      </c>
      <c r="B7882">
        <v>5524</v>
      </c>
      <c r="C7882" t="s">
        <v>506</v>
      </c>
      <c r="D7882">
        <v>2024</v>
      </c>
      <c r="E7882" t="s">
        <v>745</v>
      </c>
      <c r="F7882" s="2">
        <v>35.288211672608497</v>
      </c>
    </row>
    <row r="7883" spans="1:6">
      <c r="A7883" t="s">
        <v>487</v>
      </c>
      <c r="B7883">
        <v>5526</v>
      </c>
      <c r="C7883" t="s">
        <v>508</v>
      </c>
      <c r="D7883">
        <v>2009</v>
      </c>
      <c r="E7883" t="s">
        <v>736</v>
      </c>
      <c r="F7883" s="2">
        <v>1655.4712138715799</v>
      </c>
    </row>
    <row r="7884" spans="1:6">
      <c r="A7884" t="s">
        <v>487</v>
      </c>
      <c r="B7884">
        <v>5526</v>
      </c>
      <c r="C7884" t="s">
        <v>508</v>
      </c>
      <c r="D7884">
        <v>2009</v>
      </c>
      <c r="E7884" t="s">
        <v>737</v>
      </c>
      <c r="F7884" s="2">
        <v>454.88617689244398</v>
      </c>
    </row>
    <row r="7885" spans="1:6">
      <c r="A7885" t="s">
        <v>487</v>
      </c>
      <c r="B7885">
        <v>5526</v>
      </c>
      <c r="C7885" t="s">
        <v>508</v>
      </c>
      <c r="D7885">
        <v>2009</v>
      </c>
      <c r="E7885" t="s">
        <v>744</v>
      </c>
      <c r="F7885" s="2">
        <v>0</v>
      </c>
    </row>
    <row r="7886" spans="1:6">
      <c r="A7886" t="s">
        <v>487</v>
      </c>
      <c r="B7886">
        <v>5526</v>
      </c>
      <c r="C7886" t="s">
        <v>508</v>
      </c>
      <c r="D7886">
        <v>2009</v>
      </c>
      <c r="E7886" t="s">
        <v>745</v>
      </c>
      <c r="F7886" s="2">
        <v>586.27352945311395</v>
      </c>
    </row>
    <row r="7887" spans="1:6">
      <c r="A7887" t="s">
        <v>487</v>
      </c>
      <c r="B7887">
        <v>5526</v>
      </c>
      <c r="C7887" t="s">
        <v>508</v>
      </c>
      <c r="D7887">
        <v>2011</v>
      </c>
      <c r="E7887" t="s">
        <v>742</v>
      </c>
      <c r="F7887" s="2">
        <v>956.04698214362702</v>
      </c>
    </row>
    <row r="7888" spans="1:6">
      <c r="A7888" t="s">
        <v>487</v>
      </c>
      <c r="B7888">
        <v>5526</v>
      </c>
      <c r="C7888" t="s">
        <v>508</v>
      </c>
      <c r="D7888">
        <v>2011</v>
      </c>
      <c r="E7888" t="s">
        <v>738</v>
      </c>
      <c r="F7888" s="2">
        <v>0</v>
      </c>
    </row>
    <row r="7889" spans="1:6">
      <c r="A7889" t="s">
        <v>487</v>
      </c>
      <c r="B7889">
        <v>5526</v>
      </c>
      <c r="C7889" t="s">
        <v>508</v>
      </c>
      <c r="D7889">
        <v>2011</v>
      </c>
      <c r="E7889" t="s">
        <v>739</v>
      </c>
      <c r="F7889" s="2">
        <v>1745.90070728055</v>
      </c>
    </row>
    <row r="7890" spans="1:6">
      <c r="A7890" t="s">
        <v>487</v>
      </c>
      <c r="B7890">
        <v>5526</v>
      </c>
      <c r="C7890" t="s">
        <v>508</v>
      </c>
      <c r="D7890">
        <v>2011</v>
      </c>
      <c r="E7890" t="s">
        <v>741</v>
      </c>
      <c r="F7890" s="2">
        <v>6475.0919692105299</v>
      </c>
    </row>
    <row r="7891" spans="1:6">
      <c r="A7891" t="s">
        <v>487</v>
      </c>
      <c r="B7891">
        <v>5526</v>
      </c>
      <c r="C7891" t="s">
        <v>508</v>
      </c>
      <c r="D7891">
        <v>2013</v>
      </c>
      <c r="E7891" t="s">
        <v>743</v>
      </c>
      <c r="F7891" s="2">
        <v>0</v>
      </c>
    </row>
    <row r="7892" spans="1:6">
      <c r="A7892" t="s">
        <v>487</v>
      </c>
      <c r="B7892">
        <v>5526</v>
      </c>
      <c r="C7892" t="s">
        <v>508</v>
      </c>
      <c r="D7892">
        <v>2015</v>
      </c>
      <c r="E7892" t="s">
        <v>736</v>
      </c>
      <c r="F7892" s="2">
        <v>1263.8947313235101</v>
      </c>
    </row>
    <row r="7893" spans="1:6">
      <c r="A7893" t="s">
        <v>487</v>
      </c>
      <c r="B7893">
        <v>5526</v>
      </c>
      <c r="C7893" t="s">
        <v>508</v>
      </c>
      <c r="D7893">
        <v>2015</v>
      </c>
      <c r="E7893" t="s">
        <v>737</v>
      </c>
      <c r="F7893" s="2">
        <v>573.84614324891697</v>
      </c>
    </row>
    <row r="7894" spans="1:6">
      <c r="A7894" t="s">
        <v>487</v>
      </c>
      <c r="B7894">
        <v>5526</v>
      </c>
      <c r="C7894" t="s">
        <v>508</v>
      </c>
      <c r="D7894">
        <v>2015</v>
      </c>
      <c r="E7894" t="s">
        <v>740</v>
      </c>
      <c r="F7894" s="2">
        <v>355.74295885094801</v>
      </c>
    </row>
    <row r="7895" spans="1:6">
      <c r="A7895" t="s">
        <v>487</v>
      </c>
      <c r="B7895">
        <v>5526</v>
      </c>
      <c r="C7895" t="s">
        <v>508</v>
      </c>
      <c r="D7895">
        <v>2017</v>
      </c>
      <c r="E7895" t="s">
        <v>742</v>
      </c>
      <c r="F7895" s="2">
        <v>846.90307574277006</v>
      </c>
    </row>
    <row r="7896" spans="1:6">
      <c r="A7896" t="s">
        <v>487</v>
      </c>
      <c r="B7896">
        <v>5526</v>
      </c>
      <c r="C7896" t="s">
        <v>508</v>
      </c>
      <c r="D7896">
        <v>2018</v>
      </c>
      <c r="E7896" t="s">
        <v>736</v>
      </c>
      <c r="F7896" s="2">
        <v>1177.9756971865099</v>
      </c>
    </row>
    <row r="7897" spans="1:6">
      <c r="A7897" t="s">
        <v>487</v>
      </c>
      <c r="B7897">
        <v>5526</v>
      </c>
      <c r="C7897" t="s">
        <v>508</v>
      </c>
      <c r="D7897">
        <v>2018</v>
      </c>
      <c r="E7897" t="s">
        <v>737</v>
      </c>
      <c r="F7897" s="2">
        <v>560.34556903298596</v>
      </c>
    </row>
    <row r="7898" spans="1:6">
      <c r="A7898" t="s">
        <v>487</v>
      </c>
      <c r="B7898">
        <v>5526</v>
      </c>
      <c r="C7898" t="s">
        <v>508</v>
      </c>
      <c r="D7898">
        <v>2018</v>
      </c>
      <c r="E7898" t="s">
        <v>738</v>
      </c>
      <c r="F7898" s="2">
        <v>0</v>
      </c>
    </row>
    <row r="7899" spans="1:6">
      <c r="A7899" t="s">
        <v>487</v>
      </c>
      <c r="B7899">
        <v>5526</v>
      </c>
      <c r="C7899" t="s">
        <v>508</v>
      </c>
      <c r="D7899">
        <v>2018</v>
      </c>
      <c r="E7899" t="s">
        <v>739</v>
      </c>
      <c r="F7899" s="2">
        <v>1826.9563698489501</v>
      </c>
    </row>
    <row r="7900" spans="1:6">
      <c r="A7900" t="s">
        <v>487</v>
      </c>
      <c r="B7900">
        <v>5526</v>
      </c>
      <c r="C7900" t="s">
        <v>508</v>
      </c>
      <c r="D7900">
        <v>2018</v>
      </c>
      <c r="E7900" t="s">
        <v>740</v>
      </c>
      <c r="F7900" s="2">
        <v>216.90888232370199</v>
      </c>
    </row>
    <row r="7901" spans="1:6">
      <c r="A7901" t="s">
        <v>487</v>
      </c>
      <c r="B7901">
        <v>5526</v>
      </c>
      <c r="C7901" t="s">
        <v>508</v>
      </c>
      <c r="D7901">
        <v>2018</v>
      </c>
      <c r="E7901" t="s">
        <v>741</v>
      </c>
      <c r="F7901" s="2">
        <v>5953.9699469854304</v>
      </c>
    </row>
    <row r="7902" spans="1:6">
      <c r="A7902" t="s">
        <v>487</v>
      </c>
      <c r="B7902">
        <v>5526</v>
      </c>
      <c r="C7902" t="s">
        <v>508</v>
      </c>
      <c r="D7902">
        <v>2019</v>
      </c>
      <c r="E7902" t="s">
        <v>744</v>
      </c>
      <c r="F7902" s="2">
        <v>0</v>
      </c>
    </row>
    <row r="7903" spans="1:6">
      <c r="A7903" t="s">
        <v>487</v>
      </c>
      <c r="B7903">
        <v>5526</v>
      </c>
      <c r="C7903" t="s">
        <v>508</v>
      </c>
      <c r="D7903">
        <v>2019</v>
      </c>
      <c r="E7903" t="s">
        <v>745</v>
      </c>
      <c r="F7903" s="2">
        <v>832.27738031451804</v>
      </c>
    </row>
    <row r="7904" spans="1:6">
      <c r="A7904" t="s">
        <v>487</v>
      </c>
      <c r="B7904">
        <v>5526</v>
      </c>
      <c r="C7904" t="s">
        <v>508</v>
      </c>
      <c r="D7904">
        <v>2020</v>
      </c>
      <c r="E7904" t="s">
        <v>742</v>
      </c>
      <c r="F7904" s="2">
        <v>615.76054400186501</v>
      </c>
    </row>
    <row r="7905" spans="1:6">
      <c r="A7905" t="s">
        <v>487</v>
      </c>
      <c r="B7905">
        <v>5526</v>
      </c>
      <c r="C7905" t="s">
        <v>508</v>
      </c>
      <c r="D7905">
        <v>2020</v>
      </c>
      <c r="E7905" t="s">
        <v>743</v>
      </c>
      <c r="F7905" s="2">
        <v>0</v>
      </c>
    </row>
    <row r="7906" spans="1:6">
      <c r="A7906" t="s">
        <v>487</v>
      </c>
      <c r="B7906">
        <v>5526</v>
      </c>
      <c r="C7906" t="s">
        <v>508</v>
      </c>
      <c r="D7906">
        <v>2021</v>
      </c>
      <c r="E7906" t="s">
        <v>738</v>
      </c>
      <c r="F7906" s="2">
        <v>0</v>
      </c>
    </row>
    <row r="7907" spans="1:6">
      <c r="A7907" t="s">
        <v>487</v>
      </c>
      <c r="B7907">
        <v>5526</v>
      </c>
      <c r="C7907" t="s">
        <v>508</v>
      </c>
      <c r="D7907">
        <v>2021</v>
      </c>
      <c r="E7907" t="s">
        <v>739</v>
      </c>
      <c r="F7907" s="2">
        <v>1894.2338429701899</v>
      </c>
    </row>
    <row r="7908" spans="1:6">
      <c r="A7908" t="s">
        <v>487</v>
      </c>
      <c r="B7908">
        <v>5526</v>
      </c>
      <c r="C7908" t="s">
        <v>508</v>
      </c>
      <c r="D7908">
        <v>2021</v>
      </c>
      <c r="E7908" t="s">
        <v>740</v>
      </c>
      <c r="F7908" s="2">
        <v>249.70283805217099</v>
      </c>
    </row>
    <row r="7909" spans="1:6">
      <c r="A7909" t="s">
        <v>487</v>
      </c>
      <c r="B7909">
        <v>5526</v>
      </c>
      <c r="C7909" t="s">
        <v>508</v>
      </c>
      <c r="D7909">
        <v>2021</v>
      </c>
      <c r="E7909" t="s">
        <v>741</v>
      </c>
      <c r="F7909" s="2">
        <v>5731.0393048384503</v>
      </c>
    </row>
    <row r="7910" spans="1:6">
      <c r="A7910" t="s">
        <v>487</v>
      </c>
      <c r="B7910">
        <v>5526</v>
      </c>
      <c r="C7910" t="s">
        <v>508</v>
      </c>
      <c r="D7910">
        <v>2022</v>
      </c>
      <c r="E7910" t="s">
        <v>744</v>
      </c>
      <c r="F7910" s="2">
        <v>0</v>
      </c>
    </row>
    <row r="7911" spans="1:6">
      <c r="A7911" t="s">
        <v>487</v>
      </c>
      <c r="B7911">
        <v>5526</v>
      </c>
      <c r="C7911" t="s">
        <v>508</v>
      </c>
      <c r="D7911">
        <v>2022</v>
      </c>
      <c r="E7911" t="s">
        <v>745</v>
      </c>
      <c r="F7911" s="2">
        <v>1300.84165622504</v>
      </c>
    </row>
    <row r="7912" spans="1:6">
      <c r="A7912" t="s">
        <v>487</v>
      </c>
      <c r="B7912">
        <v>5526</v>
      </c>
      <c r="C7912" t="s">
        <v>508</v>
      </c>
      <c r="D7912">
        <v>2023</v>
      </c>
      <c r="E7912" t="s">
        <v>743</v>
      </c>
      <c r="F7912" s="2">
        <v>0</v>
      </c>
    </row>
    <row r="7913" spans="1:6">
      <c r="A7913" t="s">
        <v>487</v>
      </c>
      <c r="B7913">
        <v>5526</v>
      </c>
      <c r="C7913" t="s">
        <v>508</v>
      </c>
      <c r="D7913">
        <v>2024</v>
      </c>
      <c r="E7913" t="s">
        <v>739</v>
      </c>
      <c r="F7913" s="2">
        <v>2108.4582787874301</v>
      </c>
    </row>
    <row r="7914" spans="1:6">
      <c r="A7914" t="s">
        <v>487</v>
      </c>
      <c r="B7914">
        <v>5526</v>
      </c>
      <c r="C7914" t="s">
        <v>508</v>
      </c>
      <c r="D7914">
        <v>2024</v>
      </c>
      <c r="E7914" t="s">
        <v>741</v>
      </c>
      <c r="F7914" s="2">
        <v>5496.40217533535</v>
      </c>
    </row>
    <row r="7915" spans="1:6">
      <c r="A7915" t="s">
        <v>487</v>
      </c>
      <c r="B7915">
        <v>5528</v>
      </c>
      <c r="C7915" t="s">
        <v>510</v>
      </c>
      <c r="D7915">
        <v>2009</v>
      </c>
      <c r="E7915" t="s">
        <v>743</v>
      </c>
      <c r="F7915" s="2">
        <v>0</v>
      </c>
    </row>
    <row r="7916" spans="1:6">
      <c r="A7916" t="s">
        <v>487</v>
      </c>
      <c r="B7916">
        <v>5528</v>
      </c>
      <c r="C7916" t="s">
        <v>510</v>
      </c>
      <c r="D7916">
        <v>2009</v>
      </c>
      <c r="E7916" t="s">
        <v>745</v>
      </c>
      <c r="F7916" s="2">
        <v>7931.0825182749504</v>
      </c>
    </row>
    <row r="7917" spans="1:6">
      <c r="A7917" t="s">
        <v>487</v>
      </c>
      <c r="B7917">
        <v>5528</v>
      </c>
      <c r="C7917" t="s">
        <v>510</v>
      </c>
      <c r="D7917">
        <v>2011</v>
      </c>
      <c r="E7917" t="s">
        <v>736</v>
      </c>
      <c r="F7917" s="2">
        <v>196.28394521009901</v>
      </c>
    </row>
    <row r="7918" spans="1:6">
      <c r="A7918" t="s">
        <v>487</v>
      </c>
      <c r="B7918">
        <v>5528</v>
      </c>
      <c r="C7918" t="s">
        <v>510</v>
      </c>
      <c r="D7918">
        <v>2011</v>
      </c>
      <c r="E7918" t="s">
        <v>737</v>
      </c>
      <c r="F7918" s="2">
        <v>213.43468574323799</v>
      </c>
    </row>
    <row r="7919" spans="1:6">
      <c r="A7919" t="s">
        <v>487</v>
      </c>
      <c r="B7919">
        <v>5528</v>
      </c>
      <c r="C7919" t="s">
        <v>510</v>
      </c>
      <c r="D7919">
        <v>2011</v>
      </c>
      <c r="E7919" t="s">
        <v>744</v>
      </c>
      <c r="F7919" s="2">
        <v>0</v>
      </c>
    </row>
    <row r="7920" spans="1:6">
      <c r="A7920" t="s">
        <v>487</v>
      </c>
      <c r="B7920">
        <v>5528</v>
      </c>
      <c r="C7920" t="s">
        <v>510</v>
      </c>
      <c r="D7920">
        <v>2011</v>
      </c>
      <c r="E7920" t="s">
        <v>739</v>
      </c>
      <c r="F7920" s="2">
        <v>1908.31859206884</v>
      </c>
    </row>
    <row r="7921" spans="1:6">
      <c r="A7921" t="s">
        <v>487</v>
      </c>
      <c r="B7921">
        <v>5528</v>
      </c>
      <c r="C7921" t="s">
        <v>510</v>
      </c>
      <c r="D7921">
        <v>2013</v>
      </c>
      <c r="E7921" t="s">
        <v>742</v>
      </c>
      <c r="F7921" s="2">
        <v>477.88298217999198</v>
      </c>
    </row>
    <row r="7922" spans="1:6">
      <c r="A7922" t="s">
        <v>487</v>
      </c>
      <c r="B7922">
        <v>5528</v>
      </c>
      <c r="C7922" t="s">
        <v>510</v>
      </c>
      <c r="D7922">
        <v>2015</v>
      </c>
      <c r="E7922" t="s">
        <v>744</v>
      </c>
      <c r="F7922" s="2">
        <v>0</v>
      </c>
    </row>
    <row r="7923" spans="1:6">
      <c r="A7923" t="s">
        <v>487</v>
      </c>
      <c r="B7923">
        <v>5528</v>
      </c>
      <c r="C7923" t="s">
        <v>510</v>
      </c>
      <c r="D7923">
        <v>2015</v>
      </c>
      <c r="E7923" t="s">
        <v>740</v>
      </c>
      <c r="F7923" s="2">
        <v>396.531150909811</v>
      </c>
    </row>
    <row r="7924" spans="1:6">
      <c r="A7924" t="s">
        <v>487</v>
      </c>
      <c r="B7924">
        <v>5528</v>
      </c>
      <c r="C7924" t="s">
        <v>510</v>
      </c>
      <c r="D7924">
        <v>2015</v>
      </c>
      <c r="E7924" t="s">
        <v>745</v>
      </c>
      <c r="F7924" s="2">
        <v>7931.0825182749504</v>
      </c>
    </row>
    <row r="7925" spans="1:6">
      <c r="A7925" t="s">
        <v>487</v>
      </c>
      <c r="B7925">
        <v>5528</v>
      </c>
      <c r="C7925" t="s">
        <v>510</v>
      </c>
      <c r="D7925">
        <v>2016</v>
      </c>
      <c r="E7925" t="s">
        <v>742</v>
      </c>
      <c r="F7925" s="2">
        <v>361.38664297043198</v>
      </c>
    </row>
    <row r="7926" spans="1:6">
      <c r="A7926" t="s">
        <v>487</v>
      </c>
      <c r="B7926">
        <v>5528</v>
      </c>
      <c r="C7926" t="s">
        <v>510</v>
      </c>
      <c r="D7926">
        <v>2017</v>
      </c>
      <c r="E7926" t="s">
        <v>736</v>
      </c>
      <c r="F7926" s="2">
        <v>196.99024252209401</v>
      </c>
    </row>
    <row r="7927" spans="1:6">
      <c r="A7927" t="s">
        <v>487</v>
      </c>
      <c r="B7927">
        <v>5528</v>
      </c>
      <c r="C7927" t="s">
        <v>510</v>
      </c>
      <c r="D7927">
        <v>2017</v>
      </c>
      <c r="E7927" t="s">
        <v>738</v>
      </c>
      <c r="F7927" s="2">
        <v>0</v>
      </c>
    </row>
    <row r="7928" spans="1:6">
      <c r="A7928" t="s">
        <v>487</v>
      </c>
      <c r="B7928">
        <v>5528</v>
      </c>
      <c r="C7928" t="s">
        <v>510</v>
      </c>
      <c r="D7928">
        <v>2017</v>
      </c>
      <c r="E7928" t="s">
        <v>741</v>
      </c>
      <c r="F7928" s="2">
        <v>1789.0534030466499</v>
      </c>
    </row>
    <row r="7929" spans="1:6">
      <c r="A7929" t="s">
        <v>487</v>
      </c>
      <c r="B7929">
        <v>5528</v>
      </c>
      <c r="C7929" t="s">
        <v>510</v>
      </c>
      <c r="D7929">
        <v>2018</v>
      </c>
      <c r="E7929" t="s">
        <v>744</v>
      </c>
      <c r="F7929" s="2">
        <v>0</v>
      </c>
    </row>
    <row r="7930" spans="1:6">
      <c r="A7930" t="s">
        <v>487</v>
      </c>
      <c r="B7930">
        <v>5528</v>
      </c>
      <c r="C7930" t="s">
        <v>510</v>
      </c>
      <c r="D7930">
        <v>2018</v>
      </c>
      <c r="E7930" t="s">
        <v>739</v>
      </c>
      <c r="F7930" s="2">
        <v>1832.09559712635</v>
      </c>
    </row>
    <row r="7931" spans="1:6">
      <c r="A7931" t="s">
        <v>487</v>
      </c>
      <c r="B7931">
        <v>5528</v>
      </c>
      <c r="C7931" t="s">
        <v>510</v>
      </c>
      <c r="D7931">
        <v>2018</v>
      </c>
      <c r="E7931" t="s">
        <v>740</v>
      </c>
      <c r="F7931" s="2">
        <v>417.62918639319901</v>
      </c>
    </row>
    <row r="7932" spans="1:6">
      <c r="A7932" t="s">
        <v>487</v>
      </c>
      <c r="B7932">
        <v>5528</v>
      </c>
      <c r="C7932" t="s">
        <v>510</v>
      </c>
      <c r="D7932">
        <v>2019</v>
      </c>
      <c r="E7932" t="s">
        <v>742</v>
      </c>
      <c r="F7932" s="2">
        <v>466.86266946591297</v>
      </c>
    </row>
    <row r="7933" spans="1:6">
      <c r="A7933" t="s">
        <v>487</v>
      </c>
      <c r="B7933">
        <v>5528</v>
      </c>
      <c r="C7933" t="s">
        <v>510</v>
      </c>
      <c r="D7933">
        <v>2019</v>
      </c>
      <c r="E7933" t="s">
        <v>743</v>
      </c>
      <c r="F7933" s="2">
        <v>0</v>
      </c>
    </row>
    <row r="7934" spans="1:6">
      <c r="A7934" t="s">
        <v>487</v>
      </c>
      <c r="B7934">
        <v>5528</v>
      </c>
      <c r="C7934" t="s">
        <v>510</v>
      </c>
      <c r="D7934">
        <v>2020</v>
      </c>
      <c r="E7934" t="s">
        <v>738</v>
      </c>
      <c r="F7934" s="2">
        <v>0</v>
      </c>
    </row>
    <row r="7935" spans="1:6">
      <c r="A7935" t="s">
        <v>487</v>
      </c>
      <c r="B7935">
        <v>5528</v>
      </c>
      <c r="C7935" t="s">
        <v>510</v>
      </c>
      <c r="D7935">
        <v>2020</v>
      </c>
      <c r="E7935" t="s">
        <v>741</v>
      </c>
      <c r="F7935" s="2">
        <v>1781.4981521566399</v>
      </c>
    </row>
    <row r="7936" spans="1:6">
      <c r="A7936" t="s">
        <v>487</v>
      </c>
      <c r="B7936">
        <v>5528</v>
      </c>
      <c r="C7936" t="s">
        <v>510</v>
      </c>
      <c r="D7936">
        <v>2021</v>
      </c>
      <c r="E7936" t="s">
        <v>736</v>
      </c>
      <c r="F7936" s="2">
        <v>173.03832932965801</v>
      </c>
    </row>
    <row r="7937" spans="1:6">
      <c r="A7937" t="s">
        <v>487</v>
      </c>
      <c r="B7937">
        <v>5528</v>
      </c>
      <c r="C7937" t="s">
        <v>510</v>
      </c>
      <c r="D7937">
        <v>2021</v>
      </c>
      <c r="E7937" t="s">
        <v>737</v>
      </c>
      <c r="F7937" s="2">
        <v>177.029143281486</v>
      </c>
    </row>
    <row r="7938" spans="1:6">
      <c r="A7938" t="s">
        <v>487</v>
      </c>
      <c r="B7938">
        <v>5528</v>
      </c>
      <c r="C7938" t="s">
        <v>510</v>
      </c>
      <c r="D7938">
        <v>2021</v>
      </c>
      <c r="E7938" t="s">
        <v>744</v>
      </c>
      <c r="F7938" s="2">
        <v>0</v>
      </c>
    </row>
    <row r="7939" spans="1:6">
      <c r="A7939" t="s">
        <v>487</v>
      </c>
      <c r="B7939">
        <v>5528</v>
      </c>
      <c r="C7939" t="s">
        <v>510</v>
      </c>
      <c r="D7939">
        <v>2021</v>
      </c>
      <c r="E7939" t="s">
        <v>739</v>
      </c>
      <c r="F7939" s="2">
        <v>1925.9946309923901</v>
      </c>
    </row>
    <row r="7940" spans="1:6">
      <c r="A7940" t="s">
        <v>487</v>
      </c>
      <c r="B7940">
        <v>5528</v>
      </c>
      <c r="C7940" t="s">
        <v>510</v>
      </c>
      <c r="D7940">
        <v>2021</v>
      </c>
      <c r="E7940" t="s">
        <v>740</v>
      </c>
      <c r="F7940" s="2">
        <v>374.29468632402302</v>
      </c>
    </row>
    <row r="7941" spans="1:6">
      <c r="A7941" t="s">
        <v>487</v>
      </c>
      <c r="B7941">
        <v>5528</v>
      </c>
      <c r="C7941" t="s">
        <v>510</v>
      </c>
      <c r="D7941">
        <v>2022</v>
      </c>
      <c r="E7941" t="s">
        <v>743</v>
      </c>
      <c r="F7941" s="2">
        <v>0</v>
      </c>
    </row>
    <row r="7942" spans="1:6">
      <c r="A7942" t="s">
        <v>487</v>
      </c>
      <c r="B7942">
        <v>5528</v>
      </c>
      <c r="C7942" t="s">
        <v>510</v>
      </c>
      <c r="D7942">
        <v>2022</v>
      </c>
      <c r="E7942" t="s">
        <v>745</v>
      </c>
      <c r="F7942" s="2">
        <v>9371.1697951434107</v>
      </c>
    </row>
    <row r="7943" spans="1:6">
      <c r="A7943" t="s">
        <v>487</v>
      </c>
      <c r="B7943">
        <v>5528</v>
      </c>
      <c r="C7943" t="s">
        <v>510</v>
      </c>
      <c r="D7943">
        <v>2023</v>
      </c>
      <c r="E7943" t="s">
        <v>741</v>
      </c>
      <c r="F7943" s="2">
        <v>1813.19762560718</v>
      </c>
    </row>
    <row r="7944" spans="1:6">
      <c r="A7944" t="s">
        <v>487</v>
      </c>
      <c r="B7944">
        <v>5528</v>
      </c>
      <c r="C7944" t="s">
        <v>510</v>
      </c>
      <c r="D7944">
        <v>2024</v>
      </c>
      <c r="E7944" t="s">
        <v>736</v>
      </c>
      <c r="F7944" s="2">
        <v>189.294606346791</v>
      </c>
    </row>
    <row r="7945" spans="1:6">
      <c r="A7945" t="s">
        <v>487</v>
      </c>
      <c r="B7945">
        <v>5528</v>
      </c>
      <c r="C7945" t="s">
        <v>510</v>
      </c>
      <c r="D7945">
        <v>2024</v>
      </c>
      <c r="E7945" t="s">
        <v>737</v>
      </c>
      <c r="F7945" s="2">
        <v>156.767888665925</v>
      </c>
    </row>
    <row r="7946" spans="1:6">
      <c r="A7946" t="s">
        <v>487</v>
      </c>
      <c r="B7946">
        <v>5528</v>
      </c>
      <c r="C7946" t="s">
        <v>510</v>
      </c>
      <c r="D7946">
        <v>2024</v>
      </c>
      <c r="E7946" t="s">
        <v>739</v>
      </c>
      <c r="F7946" s="2">
        <v>1740.4737920351899</v>
      </c>
    </row>
    <row r="7947" spans="1:6">
      <c r="A7947" t="s">
        <v>487</v>
      </c>
      <c r="B7947">
        <v>5530</v>
      </c>
      <c r="C7947" t="s">
        <v>512</v>
      </c>
      <c r="D7947">
        <v>2009</v>
      </c>
      <c r="E7947" t="s">
        <v>738</v>
      </c>
      <c r="F7947" s="2">
        <v>6200.6368395</v>
      </c>
    </row>
    <row r="7948" spans="1:6">
      <c r="A7948" t="s">
        <v>487</v>
      </c>
      <c r="B7948">
        <v>5530</v>
      </c>
      <c r="C7948" t="s">
        <v>512</v>
      </c>
      <c r="D7948">
        <v>2009</v>
      </c>
      <c r="E7948" t="s">
        <v>741</v>
      </c>
      <c r="F7948" s="2">
        <v>25563.748782701899</v>
      </c>
    </row>
    <row r="7949" spans="1:6">
      <c r="A7949" t="s">
        <v>487</v>
      </c>
      <c r="B7949">
        <v>5530</v>
      </c>
      <c r="C7949" t="s">
        <v>512</v>
      </c>
      <c r="D7949">
        <v>2011</v>
      </c>
      <c r="E7949" t="s">
        <v>743</v>
      </c>
      <c r="F7949" s="2">
        <v>0</v>
      </c>
    </row>
    <row r="7950" spans="1:6">
      <c r="A7950" t="s">
        <v>487</v>
      </c>
      <c r="B7950">
        <v>5530</v>
      </c>
      <c r="C7950" t="s">
        <v>512</v>
      </c>
      <c r="D7950">
        <v>2011</v>
      </c>
      <c r="E7950" t="s">
        <v>745</v>
      </c>
      <c r="F7950" s="2">
        <v>41239.084180072401</v>
      </c>
    </row>
    <row r="7951" spans="1:6">
      <c r="A7951" t="s">
        <v>487</v>
      </c>
      <c r="B7951">
        <v>5530</v>
      </c>
      <c r="C7951" t="s">
        <v>512</v>
      </c>
      <c r="D7951">
        <v>2013</v>
      </c>
      <c r="E7951" t="s">
        <v>736</v>
      </c>
      <c r="F7951" s="2">
        <v>1903.9418162134</v>
      </c>
    </row>
    <row r="7952" spans="1:6">
      <c r="A7952" t="s">
        <v>487</v>
      </c>
      <c r="B7952">
        <v>5530</v>
      </c>
      <c r="C7952" t="s">
        <v>512</v>
      </c>
      <c r="D7952">
        <v>2013</v>
      </c>
      <c r="E7952" t="s">
        <v>737</v>
      </c>
      <c r="F7952" s="2">
        <v>3721.7728823288198</v>
      </c>
    </row>
    <row r="7953" spans="1:6">
      <c r="A7953" t="s">
        <v>487</v>
      </c>
      <c r="B7953">
        <v>5530</v>
      </c>
      <c r="C7953" t="s">
        <v>512</v>
      </c>
      <c r="D7953">
        <v>2013</v>
      </c>
      <c r="E7953" t="s">
        <v>744</v>
      </c>
      <c r="F7953" s="2">
        <v>290420.92771127302</v>
      </c>
    </row>
    <row r="7954" spans="1:6">
      <c r="A7954" t="s">
        <v>487</v>
      </c>
      <c r="B7954">
        <v>5530</v>
      </c>
      <c r="C7954" t="s">
        <v>512</v>
      </c>
      <c r="D7954">
        <v>2013</v>
      </c>
      <c r="E7954" t="s">
        <v>739</v>
      </c>
      <c r="F7954" s="2">
        <v>8151.4495853902999</v>
      </c>
    </row>
    <row r="7955" spans="1:6">
      <c r="A7955" t="s">
        <v>487</v>
      </c>
      <c r="B7955">
        <v>5530</v>
      </c>
      <c r="C7955" t="s">
        <v>512</v>
      </c>
      <c r="D7955">
        <v>2015</v>
      </c>
      <c r="E7955" t="s">
        <v>742</v>
      </c>
      <c r="F7955" s="2">
        <v>8460.1370590967308</v>
      </c>
    </row>
    <row r="7956" spans="1:6">
      <c r="A7956" t="s">
        <v>487</v>
      </c>
      <c r="B7956">
        <v>5530</v>
      </c>
      <c r="C7956" t="s">
        <v>512</v>
      </c>
      <c r="D7956">
        <v>2016</v>
      </c>
      <c r="E7956" t="s">
        <v>736</v>
      </c>
      <c r="F7956" s="2">
        <v>2031.20733447407</v>
      </c>
    </row>
    <row r="7957" spans="1:6">
      <c r="A7957" t="s">
        <v>487</v>
      </c>
      <c r="B7957">
        <v>5530</v>
      </c>
      <c r="C7957" t="s">
        <v>512</v>
      </c>
      <c r="D7957">
        <v>2016</v>
      </c>
      <c r="E7957" t="s">
        <v>737</v>
      </c>
      <c r="F7957" s="2">
        <v>3567.3638495861601</v>
      </c>
    </row>
    <row r="7958" spans="1:6">
      <c r="A7958" t="s">
        <v>487</v>
      </c>
      <c r="B7958">
        <v>5530</v>
      </c>
      <c r="C7958" t="s">
        <v>512</v>
      </c>
      <c r="D7958">
        <v>2016</v>
      </c>
      <c r="E7958" t="s">
        <v>738</v>
      </c>
      <c r="F7958" s="2">
        <v>6054.4443117649998</v>
      </c>
    </row>
    <row r="7959" spans="1:6">
      <c r="A7959" t="s">
        <v>487</v>
      </c>
      <c r="B7959">
        <v>5530</v>
      </c>
      <c r="C7959" t="s">
        <v>512</v>
      </c>
      <c r="D7959">
        <v>2016</v>
      </c>
      <c r="E7959" t="s">
        <v>739</v>
      </c>
      <c r="F7959" s="2">
        <v>7929.9525123678804</v>
      </c>
    </row>
    <row r="7960" spans="1:6">
      <c r="A7960" t="s">
        <v>487</v>
      </c>
      <c r="B7960">
        <v>5530</v>
      </c>
      <c r="C7960" t="s">
        <v>512</v>
      </c>
      <c r="D7960">
        <v>2017</v>
      </c>
      <c r="E7960" t="s">
        <v>740</v>
      </c>
      <c r="F7960" s="2">
        <v>3332.1088216185699</v>
      </c>
    </row>
    <row r="7961" spans="1:6">
      <c r="A7961" t="s">
        <v>487</v>
      </c>
      <c r="B7961">
        <v>5530</v>
      </c>
      <c r="C7961" t="s">
        <v>512</v>
      </c>
      <c r="D7961">
        <v>2017</v>
      </c>
      <c r="E7961" t="s">
        <v>745</v>
      </c>
      <c r="F7961" s="2">
        <v>43715.601385163398</v>
      </c>
    </row>
    <row r="7962" spans="1:6">
      <c r="A7962" t="s">
        <v>487</v>
      </c>
      <c r="B7962">
        <v>5530</v>
      </c>
      <c r="C7962" t="s">
        <v>512</v>
      </c>
      <c r="D7962">
        <v>2018</v>
      </c>
      <c r="E7962" t="s">
        <v>742</v>
      </c>
      <c r="F7962" s="2">
        <v>7426.86769824358</v>
      </c>
    </row>
    <row r="7963" spans="1:6">
      <c r="A7963" t="s">
        <v>487</v>
      </c>
      <c r="B7963">
        <v>5530</v>
      </c>
      <c r="C7963" t="s">
        <v>512</v>
      </c>
      <c r="D7963">
        <v>2019</v>
      </c>
      <c r="E7963" t="s">
        <v>736</v>
      </c>
      <c r="F7963" s="2">
        <v>2101.21580050288</v>
      </c>
    </row>
    <row r="7964" spans="1:6">
      <c r="A7964" t="s">
        <v>487</v>
      </c>
      <c r="B7964">
        <v>5530</v>
      </c>
      <c r="C7964" t="s">
        <v>512</v>
      </c>
      <c r="D7964">
        <v>2019</v>
      </c>
      <c r="E7964" t="s">
        <v>738</v>
      </c>
      <c r="F7964" s="2">
        <v>6198.6927830599998</v>
      </c>
    </row>
    <row r="7965" spans="1:6">
      <c r="A7965" t="s">
        <v>487</v>
      </c>
      <c r="B7965">
        <v>5530</v>
      </c>
      <c r="C7965" t="s">
        <v>512</v>
      </c>
      <c r="D7965">
        <v>2019</v>
      </c>
      <c r="E7965" t="s">
        <v>741</v>
      </c>
      <c r="F7965" s="2">
        <v>21975.44926573</v>
      </c>
    </row>
    <row r="7966" spans="1:6">
      <c r="A7966" t="s">
        <v>487</v>
      </c>
      <c r="B7966">
        <v>5530</v>
      </c>
      <c r="C7966" t="s">
        <v>512</v>
      </c>
      <c r="D7966">
        <v>2020</v>
      </c>
      <c r="E7966" t="s">
        <v>744</v>
      </c>
      <c r="F7966" s="2">
        <v>307978.38731300901</v>
      </c>
    </row>
    <row r="7967" spans="1:6">
      <c r="A7967" t="s">
        <v>487</v>
      </c>
      <c r="B7967">
        <v>5530</v>
      </c>
      <c r="C7967" t="s">
        <v>512</v>
      </c>
      <c r="D7967">
        <v>2020</v>
      </c>
      <c r="E7967" t="s">
        <v>739</v>
      </c>
      <c r="F7967" s="2">
        <v>7197.7640618955902</v>
      </c>
    </row>
    <row r="7968" spans="1:6">
      <c r="A7968" t="s">
        <v>487</v>
      </c>
      <c r="B7968">
        <v>5530</v>
      </c>
      <c r="C7968" t="s">
        <v>512</v>
      </c>
      <c r="D7968">
        <v>2020</v>
      </c>
      <c r="E7968" t="s">
        <v>740</v>
      </c>
      <c r="F7968" s="2">
        <v>1689.24600591592</v>
      </c>
    </row>
    <row r="7969" spans="1:6">
      <c r="A7969" t="s">
        <v>487</v>
      </c>
      <c r="B7969">
        <v>5530</v>
      </c>
      <c r="C7969" t="s">
        <v>512</v>
      </c>
      <c r="D7969">
        <v>2021</v>
      </c>
      <c r="E7969" t="s">
        <v>742</v>
      </c>
      <c r="F7969" s="2">
        <v>7683.08908386454</v>
      </c>
    </row>
    <row r="7970" spans="1:6">
      <c r="A7970" t="s">
        <v>487</v>
      </c>
      <c r="B7970">
        <v>5530</v>
      </c>
      <c r="C7970" t="s">
        <v>512</v>
      </c>
      <c r="D7970">
        <v>2021</v>
      </c>
      <c r="E7970" t="s">
        <v>743</v>
      </c>
      <c r="F7970" s="2">
        <v>0</v>
      </c>
    </row>
    <row r="7971" spans="1:6">
      <c r="A7971" t="s">
        <v>487</v>
      </c>
      <c r="B7971">
        <v>5530</v>
      </c>
      <c r="C7971" t="s">
        <v>512</v>
      </c>
      <c r="D7971">
        <v>2022</v>
      </c>
      <c r="E7971" t="s">
        <v>738</v>
      </c>
      <c r="F7971" s="2">
        <v>5887.9745578339998</v>
      </c>
    </row>
    <row r="7972" spans="1:6">
      <c r="A7972" t="s">
        <v>487</v>
      </c>
      <c r="B7972">
        <v>5530</v>
      </c>
      <c r="C7972" t="s">
        <v>512</v>
      </c>
      <c r="D7972">
        <v>2022</v>
      </c>
      <c r="E7972" t="s">
        <v>741</v>
      </c>
      <c r="F7972" s="2">
        <v>21904.069488591998</v>
      </c>
    </row>
    <row r="7973" spans="1:6">
      <c r="A7973" t="s">
        <v>487</v>
      </c>
      <c r="B7973">
        <v>5530</v>
      </c>
      <c r="C7973" t="s">
        <v>512</v>
      </c>
      <c r="D7973">
        <v>2023</v>
      </c>
      <c r="E7973" t="s">
        <v>737</v>
      </c>
      <c r="F7973" s="2">
        <v>2628.3223420038798</v>
      </c>
    </row>
    <row r="7974" spans="1:6">
      <c r="A7974" t="s">
        <v>487</v>
      </c>
      <c r="B7974">
        <v>5530</v>
      </c>
      <c r="C7974" t="s">
        <v>512</v>
      </c>
      <c r="D7974">
        <v>2023</v>
      </c>
      <c r="E7974" t="s">
        <v>744</v>
      </c>
      <c r="F7974" s="2">
        <v>287641.14224717498</v>
      </c>
    </row>
    <row r="7975" spans="1:6">
      <c r="A7975" t="s">
        <v>487</v>
      </c>
      <c r="B7975">
        <v>5530</v>
      </c>
      <c r="C7975" t="s">
        <v>512</v>
      </c>
      <c r="D7975">
        <v>2023</v>
      </c>
      <c r="E7975" t="s">
        <v>739</v>
      </c>
      <c r="F7975" s="2">
        <v>5979.5338270562297</v>
      </c>
    </row>
    <row r="7976" spans="1:6">
      <c r="A7976" t="s">
        <v>487</v>
      </c>
      <c r="B7976">
        <v>5530</v>
      </c>
      <c r="C7976" t="s">
        <v>512</v>
      </c>
      <c r="D7976">
        <v>2023</v>
      </c>
      <c r="E7976" t="s">
        <v>740</v>
      </c>
      <c r="F7976" s="2">
        <v>2344.9759688025001</v>
      </c>
    </row>
    <row r="7977" spans="1:6">
      <c r="A7977" t="s">
        <v>487</v>
      </c>
      <c r="B7977">
        <v>5530</v>
      </c>
      <c r="C7977" t="s">
        <v>512</v>
      </c>
      <c r="D7977">
        <v>2024</v>
      </c>
      <c r="E7977" t="s">
        <v>743</v>
      </c>
      <c r="F7977" s="2">
        <v>0</v>
      </c>
    </row>
    <row r="7978" spans="1:6">
      <c r="A7978" t="s">
        <v>487</v>
      </c>
      <c r="B7978">
        <v>5530</v>
      </c>
      <c r="C7978" t="s">
        <v>512</v>
      </c>
      <c r="D7978">
        <v>2024</v>
      </c>
      <c r="E7978" t="s">
        <v>745</v>
      </c>
      <c r="F7978" s="2">
        <v>52506.1019356256</v>
      </c>
    </row>
    <row r="7979" spans="1:6">
      <c r="A7979" t="s">
        <v>487</v>
      </c>
      <c r="B7979">
        <v>5532</v>
      </c>
      <c r="C7979" t="s">
        <v>514</v>
      </c>
      <c r="D7979">
        <v>2009</v>
      </c>
      <c r="E7979" t="s">
        <v>736</v>
      </c>
      <c r="F7979" s="2">
        <v>12151.513639644099</v>
      </c>
    </row>
    <row r="7980" spans="1:6">
      <c r="A7980" t="s">
        <v>487</v>
      </c>
      <c r="B7980">
        <v>5532</v>
      </c>
      <c r="C7980" t="s">
        <v>514</v>
      </c>
      <c r="D7980">
        <v>2009</v>
      </c>
      <c r="E7980" t="s">
        <v>737</v>
      </c>
      <c r="F7980" s="2">
        <v>1469.8372017363799</v>
      </c>
    </row>
    <row r="7981" spans="1:6">
      <c r="A7981" t="s">
        <v>487</v>
      </c>
      <c r="B7981">
        <v>5532</v>
      </c>
      <c r="C7981" t="s">
        <v>514</v>
      </c>
      <c r="D7981">
        <v>2011</v>
      </c>
      <c r="E7981" t="s">
        <v>742</v>
      </c>
      <c r="F7981" s="2">
        <v>3419.5805314704398</v>
      </c>
    </row>
    <row r="7982" spans="1:6">
      <c r="A7982" t="s">
        <v>487</v>
      </c>
      <c r="B7982">
        <v>5532</v>
      </c>
      <c r="C7982" t="s">
        <v>514</v>
      </c>
      <c r="D7982">
        <v>2013</v>
      </c>
      <c r="E7982" t="s">
        <v>744</v>
      </c>
      <c r="F7982" s="2">
        <v>1244.50542122</v>
      </c>
    </row>
    <row r="7983" spans="1:6">
      <c r="A7983" t="s">
        <v>487</v>
      </c>
      <c r="B7983">
        <v>5532</v>
      </c>
      <c r="C7983" t="s">
        <v>514</v>
      </c>
      <c r="D7983">
        <v>2013</v>
      </c>
      <c r="E7983" t="s">
        <v>740</v>
      </c>
      <c r="F7983" s="2">
        <v>1675.38534830604</v>
      </c>
    </row>
    <row r="7984" spans="1:6">
      <c r="A7984" t="s">
        <v>487</v>
      </c>
      <c r="B7984">
        <v>5532</v>
      </c>
      <c r="C7984" t="s">
        <v>514</v>
      </c>
      <c r="D7984">
        <v>2015</v>
      </c>
      <c r="E7984" t="s">
        <v>738</v>
      </c>
      <c r="F7984" s="2">
        <v>0</v>
      </c>
    </row>
    <row r="7985" spans="1:6">
      <c r="A7985" t="s">
        <v>487</v>
      </c>
      <c r="B7985">
        <v>5532</v>
      </c>
      <c r="C7985" t="s">
        <v>514</v>
      </c>
      <c r="D7985">
        <v>2015</v>
      </c>
      <c r="E7985" t="s">
        <v>739</v>
      </c>
      <c r="F7985" s="2">
        <v>16881.083705268498</v>
      </c>
    </row>
    <row r="7986" spans="1:6">
      <c r="A7986" t="s">
        <v>487</v>
      </c>
      <c r="B7986">
        <v>5532</v>
      </c>
      <c r="C7986" t="s">
        <v>514</v>
      </c>
      <c r="D7986">
        <v>2015</v>
      </c>
      <c r="E7986" t="s">
        <v>741</v>
      </c>
      <c r="F7986" s="2">
        <v>26319.339163231401</v>
      </c>
    </row>
    <row r="7987" spans="1:6">
      <c r="A7987" t="s">
        <v>487</v>
      </c>
      <c r="B7987">
        <v>5532</v>
      </c>
      <c r="C7987" t="s">
        <v>514</v>
      </c>
      <c r="D7987">
        <v>2016</v>
      </c>
      <c r="E7987" t="s">
        <v>744</v>
      </c>
      <c r="F7987" s="2">
        <v>3185.2975667297301</v>
      </c>
    </row>
    <row r="7988" spans="1:6">
      <c r="A7988" t="s">
        <v>487</v>
      </c>
      <c r="B7988">
        <v>5532</v>
      </c>
      <c r="C7988" t="s">
        <v>514</v>
      </c>
      <c r="D7988">
        <v>2016</v>
      </c>
      <c r="E7988" t="s">
        <v>740</v>
      </c>
      <c r="F7988" s="2">
        <v>1569.1218955473901</v>
      </c>
    </row>
    <row r="7989" spans="1:6">
      <c r="A7989" t="s">
        <v>487</v>
      </c>
      <c r="B7989">
        <v>5532</v>
      </c>
      <c r="C7989" t="s">
        <v>514</v>
      </c>
      <c r="D7989">
        <v>2017</v>
      </c>
      <c r="E7989" t="s">
        <v>743</v>
      </c>
      <c r="F7989" s="2">
        <v>0</v>
      </c>
    </row>
    <row r="7990" spans="1:6">
      <c r="A7990" t="s">
        <v>487</v>
      </c>
      <c r="B7990">
        <v>5532</v>
      </c>
      <c r="C7990" t="s">
        <v>514</v>
      </c>
      <c r="D7990">
        <v>2017</v>
      </c>
      <c r="E7990" t="s">
        <v>745</v>
      </c>
      <c r="F7990" s="2">
        <v>3226.3073640120301</v>
      </c>
    </row>
    <row r="7991" spans="1:6">
      <c r="A7991" t="s">
        <v>487</v>
      </c>
      <c r="B7991">
        <v>5532</v>
      </c>
      <c r="C7991" t="s">
        <v>514</v>
      </c>
      <c r="D7991">
        <v>2018</v>
      </c>
      <c r="E7991" t="s">
        <v>738</v>
      </c>
      <c r="F7991" s="2">
        <v>0</v>
      </c>
    </row>
    <row r="7992" spans="1:6">
      <c r="A7992" t="s">
        <v>487</v>
      </c>
      <c r="B7992">
        <v>5532</v>
      </c>
      <c r="C7992" t="s">
        <v>514</v>
      </c>
      <c r="D7992">
        <v>2018</v>
      </c>
      <c r="E7992" t="s">
        <v>739</v>
      </c>
      <c r="F7992" s="2">
        <v>15900.621620288801</v>
      </c>
    </row>
    <row r="7993" spans="1:6">
      <c r="A7993" t="s">
        <v>487</v>
      </c>
      <c r="B7993">
        <v>5532</v>
      </c>
      <c r="C7993" t="s">
        <v>514</v>
      </c>
      <c r="D7993">
        <v>2018</v>
      </c>
      <c r="E7993" t="s">
        <v>741</v>
      </c>
      <c r="F7993" s="2">
        <v>24778.588602376101</v>
      </c>
    </row>
    <row r="7994" spans="1:6">
      <c r="A7994" t="s">
        <v>487</v>
      </c>
      <c r="B7994">
        <v>5532</v>
      </c>
      <c r="C7994" t="s">
        <v>514</v>
      </c>
      <c r="D7994">
        <v>2019</v>
      </c>
      <c r="E7994" t="s">
        <v>736</v>
      </c>
      <c r="F7994" s="2">
        <v>5880.2443026671799</v>
      </c>
    </row>
    <row r="7995" spans="1:6">
      <c r="A7995" t="s">
        <v>487</v>
      </c>
      <c r="B7995">
        <v>5532</v>
      </c>
      <c r="C7995" t="s">
        <v>514</v>
      </c>
      <c r="D7995">
        <v>2019</v>
      </c>
      <c r="E7995" t="s">
        <v>737</v>
      </c>
      <c r="F7995" s="2">
        <v>1691.8145588323</v>
      </c>
    </row>
    <row r="7996" spans="1:6">
      <c r="A7996" t="s">
        <v>487</v>
      </c>
      <c r="B7996">
        <v>5532</v>
      </c>
      <c r="C7996" t="s">
        <v>514</v>
      </c>
      <c r="D7996">
        <v>2019</v>
      </c>
      <c r="E7996" t="s">
        <v>744</v>
      </c>
      <c r="F7996" s="2">
        <v>2354.4153550999999</v>
      </c>
    </row>
    <row r="7997" spans="1:6">
      <c r="A7997" t="s">
        <v>487</v>
      </c>
      <c r="B7997">
        <v>5532</v>
      </c>
      <c r="C7997" t="s">
        <v>514</v>
      </c>
      <c r="D7997">
        <v>2020</v>
      </c>
      <c r="E7997" t="s">
        <v>743</v>
      </c>
      <c r="F7997" s="2">
        <v>0</v>
      </c>
    </row>
    <row r="7998" spans="1:6">
      <c r="A7998" t="s">
        <v>487</v>
      </c>
      <c r="B7998">
        <v>5532</v>
      </c>
      <c r="C7998" t="s">
        <v>514</v>
      </c>
      <c r="D7998">
        <v>2020</v>
      </c>
      <c r="E7998" t="s">
        <v>745</v>
      </c>
      <c r="F7998" s="2">
        <v>3829.9046448760901</v>
      </c>
    </row>
    <row r="7999" spans="1:6">
      <c r="A7999" t="s">
        <v>487</v>
      </c>
      <c r="B7999">
        <v>5532</v>
      </c>
      <c r="C7999" t="s">
        <v>514</v>
      </c>
      <c r="D7999">
        <v>2021</v>
      </c>
      <c r="E7999" t="s">
        <v>742</v>
      </c>
      <c r="F7999" s="2">
        <v>5248.8818188311097</v>
      </c>
    </row>
    <row r="8000" spans="1:6">
      <c r="A8000" t="s">
        <v>487</v>
      </c>
      <c r="B8000">
        <v>5532</v>
      </c>
      <c r="C8000" t="s">
        <v>514</v>
      </c>
      <c r="D8000">
        <v>2021</v>
      </c>
      <c r="E8000" t="s">
        <v>739</v>
      </c>
      <c r="F8000" s="2">
        <v>16100.5382346756</v>
      </c>
    </row>
    <row r="8001" spans="1:6">
      <c r="A8001" t="s">
        <v>487</v>
      </c>
      <c r="B8001">
        <v>5532</v>
      </c>
      <c r="C8001" t="s">
        <v>514</v>
      </c>
      <c r="D8001">
        <v>2021</v>
      </c>
      <c r="E8001" t="s">
        <v>741</v>
      </c>
      <c r="F8001" s="2">
        <v>23770.019091525799</v>
      </c>
    </row>
    <row r="8002" spans="1:6">
      <c r="A8002" t="s">
        <v>487</v>
      </c>
      <c r="B8002">
        <v>5532</v>
      </c>
      <c r="C8002" t="s">
        <v>514</v>
      </c>
      <c r="D8002">
        <v>2022</v>
      </c>
      <c r="E8002" t="s">
        <v>736</v>
      </c>
      <c r="F8002" s="2">
        <v>5765.5869193263597</v>
      </c>
    </row>
    <row r="8003" spans="1:6">
      <c r="A8003" t="s">
        <v>487</v>
      </c>
      <c r="B8003">
        <v>5532</v>
      </c>
      <c r="C8003" t="s">
        <v>514</v>
      </c>
      <c r="D8003">
        <v>2022</v>
      </c>
      <c r="E8003" t="s">
        <v>737</v>
      </c>
      <c r="F8003" s="2">
        <v>1425.5964209428801</v>
      </c>
    </row>
    <row r="8004" spans="1:6">
      <c r="A8004" t="s">
        <v>487</v>
      </c>
      <c r="B8004">
        <v>5532</v>
      </c>
      <c r="C8004" t="s">
        <v>514</v>
      </c>
      <c r="D8004">
        <v>2023</v>
      </c>
      <c r="E8004" t="s">
        <v>743</v>
      </c>
      <c r="F8004" s="2">
        <v>0</v>
      </c>
    </row>
    <row r="8005" spans="1:6">
      <c r="A8005" t="s">
        <v>487</v>
      </c>
      <c r="B8005">
        <v>5532</v>
      </c>
      <c r="C8005" t="s">
        <v>514</v>
      </c>
      <c r="D8005">
        <v>2023</v>
      </c>
      <c r="E8005" t="s">
        <v>740</v>
      </c>
      <c r="F8005" s="2">
        <v>626.52515413282401</v>
      </c>
    </row>
    <row r="8006" spans="1:6">
      <c r="A8006" t="s">
        <v>487</v>
      </c>
      <c r="B8006">
        <v>5532</v>
      </c>
      <c r="C8006" t="s">
        <v>514</v>
      </c>
      <c r="D8006">
        <v>2023</v>
      </c>
      <c r="E8006" t="s">
        <v>745</v>
      </c>
      <c r="F8006" s="2">
        <v>4783.2227215682196</v>
      </c>
    </row>
    <row r="8007" spans="1:6">
      <c r="A8007" t="s">
        <v>487</v>
      </c>
      <c r="B8007">
        <v>5532</v>
      </c>
      <c r="C8007" t="s">
        <v>514</v>
      </c>
      <c r="D8007">
        <v>2024</v>
      </c>
      <c r="E8007" t="s">
        <v>742</v>
      </c>
      <c r="F8007" s="2">
        <v>3884.48873313583</v>
      </c>
    </row>
    <row r="8008" spans="1:6">
      <c r="A8008" t="s">
        <v>487</v>
      </c>
      <c r="B8008">
        <v>5534</v>
      </c>
      <c r="C8008" t="s">
        <v>516</v>
      </c>
      <c r="D8008">
        <v>2009</v>
      </c>
      <c r="E8008" t="s">
        <v>743</v>
      </c>
      <c r="F8008" s="2">
        <v>0</v>
      </c>
    </row>
    <row r="8009" spans="1:6">
      <c r="A8009" t="s">
        <v>487</v>
      </c>
      <c r="B8009">
        <v>5534</v>
      </c>
      <c r="C8009" t="s">
        <v>516</v>
      </c>
      <c r="D8009">
        <v>2011</v>
      </c>
      <c r="E8009" t="s">
        <v>736</v>
      </c>
      <c r="F8009" s="2">
        <v>182.48595211026901</v>
      </c>
    </row>
    <row r="8010" spans="1:6">
      <c r="A8010" t="s">
        <v>487</v>
      </c>
      <c r="B8010">
        <v>5534</v>
      </c>
      <c r="C8010" t="s">
        <v>516</v>
      </c>
      <c r="D8010">
        <v>2011</v>
      </c>
      <c r="E8010" t="s">
        <v>737</v>
      </c>
      <c r="F8010" s="2">
        <v>777.57185451216196</v>
      </c>
    </row>
    <row r="8011" spans="1:6">
      <c r="A8011" t="s">
        <v>487</v>
      </c>
      <c r="B8011">
        <v>5534</v>
      </c>
      <c r="C8011" t="s">
        <v>516</v>
      </c>
      <c r="D8011">
        <v>2011</v>
      </c>
      <c r="E8011" t="s">
        <v>744</v>
      </c>
      <c r="F8011" s="2">
        <v>0</v>
      </c>
    </row>
    <row r="8012" spans="1:6">
      <c r="A8012" t="s">
        <v>487</v>
      </c>
      <c r="B8012">
        <v>5534</v>
      </c>
      <c r="C8012" t="s">
        <v>516</v>
      </c>
      <c r="D8012">
        <v>2011</v>
      </c>
      <c r="E8012" t="s">
        <v>740</v>
      </c>
      <c r="F8012" s="2">
        <v>392.70244529224499</v>
      </c>
    </row>
    <row r="8013" spans="1:6">
      <c r="A8013" t="s">
        <v>487</v>
      </c>
      <c r="B8013">
        <v>5534</v>
      </c>
      <c r="C8013" t="s">
        <v>516</v>
      </c>
      <c r="D8013">
        <v>2011</v>
      </c>
      <c r="E8013" t="s">
        <v>745</v>
      </c>
      <c r="F8013" s="2">
        <v>32540.023865105399</v>
      </c>
    </row>
    <row r="8014" spans="1:6">
      <c r="A8014" t="s">
        <v>487</v>
      </c>
      <c r="B8014">
        <v>5534</v>
      </c>
      <c r="C8014" t="s">
        <v>516</v>
      </c>
      <c r="D8014">
        <v>2013</v>
      </c>
      <c r="E8014" t="s">
        <v>742</v>
      </c>
      <c r="F8014" s="2">
        <v>1442.94371234394</v>
      </c>
    </row>
    <row r="8015" spans="1:6">
      <c r="A8015" t="s">
        <v>487</v>
      </c>
      <c r="B8015">
        <v>5534</v>
      </c>
      <c r="C8015" t="s">
        <v>516</v>
      </c>
      <c r="D8015">
        <v>2013</v>
      </c>
      <c r="E8015" t="s">
        <v>741</v>
      </c>
      <c r="F8015" s="2">
        <v>2585.9872750443801</v>
      </c>
    </row>
    <row r="8016" spans="1:6">
      <c r="A8016" t="s">
        <v>487</v>
      </c>
      <c r="B8016">
        <v>5534</v>
      </c>
      <c r="C8016" t="s">
        <v>516</v>
      </c>
      <c r="D8016">
        <v>2015</v>
      </c>
      <c r="E8016" t="s">
        <v>743</v>
      </c>
      <c r="F8016" s="2">
        <v>0</v>
      </c>
    </row>
    <row r="8017" spans="1:6">
      <c r="A8017" t="s">
        <v>487</v>
      </c>
      <c r="B8017">
        <v>5534</v>
      </c>
      <c r="C8017" t="s">
        <v>516</v>
      </c>
      <c r="D8017">
        <v>2016</v>
      </c>
      <c r="E8017" t="s">
        <v>742</v>
      </c>
      <c r="F8017" s="2">
        <v>743.884568752007</v>
      </c>
    </row>
    <row r="8018" spans="1:6">
      <c r="A8018" t="s">
        <v>487</v>
      </c>
      <c r="B8018">
        <v>5534</v>
      </c>
      <c r="C8018" t="s">
        <v>516</v>
      </c>
      <c r="D8018">
        <v>2017</v>
      </c>
      <c r="E8018" t="s">
        <v>736</v>
      </c>
      <c r="F8018" s="2">
        <v>219.390061563209</v>
      </c>
    </row>
    <row r="8019" spans="1:6">
      <c r="A8019" t="s">
        <v>487</v>
      </c>
      <c r="B8019">
        <v>5534</v>
      </c>
      <c r="C8019" t="s">
        <v>516</v>
      </c>
      <c r="D8019">
        <v>2017</v>
      </c>
      <c r="E8019" t="s">
        <v>737</v>
      </c>
      <c r="F8019" s="2">
        <v>574.84000170163699</v>
      </c>
    </row>
    <row r="8020" spans="1:6">
      <c r="A8020" t="s">
        <v>487</v>
      </c>
      <c r="B8020">
        <v>5534</v>
      </c>
      <c r="C8020" t="s">
        <v>516</v>
      </c>
      <c r="D8020">
        <v>2017</v>
      </c>
      <c r="E8020" t="s">
        <v>738</v>
      </c>
      <c r="F8020" s="2">
        <v>0</v>
      </c>
    </row>
    <row r="8021" spans="1:6">
      <c r="A8021" t="s">
        <v>487</v>
      </c>
      <c r="B8021">
        <v>5534</v>
      </c>
      <c r="C8021" t="s">
        <v>516</v>
      </c>
      <c r="D8021">
        <v>2017</v>
      </c>
      <c r="E8021" t="s">
        <v>739</v>
      </c>
      <c r="F8021" s="2">
        <v>2453.7487801092698</v>
      </c>
    </row>
    <row r="8022" spans="1:6">
      <c r="A8022" t="s">
        <v>487</v>
      </c>
      <c r="B8022">
        <v>5534</v>
      </c>
      <c r="C8022" t="s">
        <v>516</v>
      </c>
      <c r="D8022">
        <v>2017</v>
      </c>
      <c r="E8022" t="s">
        <v>740</v>
      </c>
      <c r="F8022" s="2">
        <v>287.65508795192898</v>
      </c>
    </row>
    <row r="8023" spans="1:6">
      <c r="A8023" t="s">
        <v>487</v>
      </c>
      <c r="B8023">
        <v>5534</v>
      </c>
      <c r="C8023" t="s">
        <v>516</v>
      </c>
      <c r="D8023">
        <v>2018</v>
      </c>
      <c r="E8023" t="s">
        <v>744</v>
      </c>
      <c r="F8023" s="2">
        <v>0</v>
      </c>
    </row>
    <row r="8024" spans="1:6">
      <c r="A8024" t="s">
        <v>487</v>
      </c>
      <c r="B8024">
        <v>5534</v>
      </c>
      <c r="C8024" t="s">
        <v>516</v>
      </c>
      <c r="D8024">
        <v>2019</v>
      </c>
      <c r="E8024" t="s">
        <v>742</v>
      </c>
      <c r="F8024" s="2">
        <v>935.45914037050295</v>
      </c>
    </row>
    <row r="8025" spans="1:6">
      <c r="A8025" t="s">
        <v>487</v>
      </c>
      <c r="B8025">
        <v>5534</v>
      </c>
      <c r="C8025" t="s">
        <v>516</v>
      </c>
      <c r="D8025">
        <v>2020</v>
      </c>
      <c r="E8025" t="s">
        <v>738</v>
      </c>
      <c r="F8025" s="2">
        <v>0</v>
      </c>
    </row>
    <row r="8026" spans="1:6">
      <c r="A8026" t="s">
        <v>487</v>
      </c>
      <c r="B8026">
        <v>5534</v>
      </c>
      <c r="C8026" t="s">
        <v>516</v>
      </c>
      <c r="D8026">
        <v>2020</v>
      </c>
      <c r="E8026" t="s">
        <v>739</v>
      </c>
      <c r="F8026" s="2">
        <v>2380.0780268998301</v>
      </c>
    </row>
    <row r="8027" spans="1:6">
      <c r="A8027" t="s">
        <v>487</v>
      </c>
      <c r="B8027">
        <v>5534</v>
      </c>
      <c r="C8027" t="s">
        <v>516</v>
      </c>
      <c r="D8027">
        <v>2020</v>
      </c>
      <c r="E8027" t="s">
        <v>740</v>
      </c>
      <c r="F8027" s="2">
        <v>273.16771585739701</v>
      </c>
    </row>
    <row r="8028" spans="1:6">
      <c r="A8028" t="s">
        <v>487</v>
      </c>
      <c r="B8028">
        <v>5534</v>
      </c>
      <c r="C8028" t="s">
        <v>516</v>
      </c>
      <c r="D8028">
        <v>2020</v>
      </c>
      <c r="E8028" t="s">
        <v>741</v>
      </c>
      <c r="F8028" s="2">
        <v>2205.9840512247702</v>
      </c>
    </row>
    <row r="8029" spans="1:6">
      <c r="A8029" t="s">
        <v>487</v>
      </c>
      <c r="B8029">
        <v>5534</v>
      </c>
      <c r="C8029" t="s">
        <v>516</v>
      </c>
      <c r="D8029">
        <v>2021</v>
      </c>
      <c r="E8029" t="s">
        <v>744</v>
      </c>
      <c r="F8029" s="2">
        <v>0</v>
      </c>
    </row>
    <row r="8030" spans="1:6">
      <c r="A8030" t="s">
        <v>487</v>
      </c>
      <c r="B8030">
        <v>5534</v>
      </c>
      <c r="C8030" t="s">
        <v>516</v>
      </c>
      <c r="D8030">
        <v>2021</v>
      </c>
      <c r="E8030" t="s">
        <v>745</v>
      </c>
      <c r="F8030" s="2">
        <v>37300.235390430302</v>
      </c>
    </row>
    <row r="8031" spans="1:6">
      <c r="A8031" t="s">
        <v>487</v>
      </c>
      <c r="B8031">
        <v>5534</v>
      </c>
      <c r="C8031" t="s">
        <v>516</v>
      </c>
      <c r="D8031">
        <v>2022</v>
      </c>
      <c r="E8031" t="s">
        <v>743</v>
      </c>
      <c r="F8031" s="2">
        <v>0</v>
      </c>
    </row>
    <row r="8032" spans="1:6">
      <c r="A8032" t="s">
        <v>487</v>
      </c>
      <c r="B8032">
        <v>5534</v>
      </c>
      <c r="C8032" t="s">
        <v>516</v>
      </c>
      <c r="D8032">
        <v>2023</v>
      </c>
      <c r="E8032" t="s">
        <v>739</v>
      </c>
      <c r="F8032" s="2">
        <v>2180.1282395518001</v>
      </c>
    </row>
    <row r="8033" spans="1:6">
      <c r="A8033" t="s">
        <v>487</v>
      </c>
      <c r="B8033">
        <v>5534</v>
      </c>
      <c r="C8033" t="s">
        <v>516</v>
      </c>
      <c r="D8033">
        <v>2023</v>
      </c>
      <c r="E8033" t="s">
        <v>741</v>
      </c>
      <c r="F8033" s="2">
        <v>2163.4743697767099</v>
      </c>
    </row>
    <row r="8034" spans="1:6">
      <c r="A8034" t="s">
        <v>487</v>
      </c>
      <c r="B8034">
        <v>5534</v>
      </c>
      <c r="C8034" t="s">
        <v>516</v>
      </c>
      <c r="D8034">
        <v>2024</v>
      </c>
      <c r="E8034" t="s">
        <v>736</v>
      </c>
      <c r="F8034" s="2">
        <v>176.35197319850701</v>
      </c>
    </row>
    <row r="8035" spans="1:6">
      <c r="A8035" t="s">
        <v>487</v>
      </c>
      <c r="B8035">
        <v>5534</v>
      </c>
      <c r="C8035" t="s">
        <v>516</v>
      </c>
      <c r="D8035">
        <v>2024</v>
      </c>
      <c r="E8035" t="s">
        <v>737</v>
      </c>
      <c r="F8035" s="2">
        <v>326.47002605326901</v>
      </c>
    </row>
    <row r="8036" spans="1:6">
      <c r="A8036" t="s">
        <v>487</v>
      </c>
      <c r="B8036">
        <v>5534</v>
      </c>
      <c r="C8036" t="s">
        <v>516</v>
      </c>
      <c r="D8036">
        <v>2024</v>
      </c>
      <c r="E8036" t="s">
        <v>745</v>
      </c>
      <c r="F8036" s="2">
        <v>40560.824510901497</v>
      </c>
    </row>
    <row r="8037" spans="1:6">
      <c r="A8037" t="s">
        <v>487</v>
      </c>
      <c r="B8037">
        <v>5536</v>
      </c>
      <c r="C8037" t="s">
        <v>518</v>
      </c>
      <c r="D8037">
        <v>2009</v>
      </c>
      <c r="E8037" t="s">
        <v>743</v>
      </c>
      <c r="F8037" s="2">
        <v>0</v>
      </c>
    </row>
    <row r="8038" spans="1:6">
      <c r="A8038" t="s">
        <v>487</v>
      </c>
      <c r="B8038">
        <v>5536</v>
      </c>
      <c r="C8038" t="s">
        <v>518</v>
      </c>
      <c r="D8038">
        <v>2011</v>
      </c>
      <c r="E8038" t="s">
        <v>736</v>
      </c>
      <c r="F8038" s="2">
        <v>397.97142697334101</v>
      </c>
    </row>
    <row r="8039" spans="1:6">
      <c r="A8039" t="s">
        <v>487</v>
      </c>
      <c r="B8039">
        <v>5536</v>
      </c>
      <c r="C8039" t="s">
        <v>518</v>
      </c>
      <c r="D8039">
        <v>2011</v>
      </c>
      <c r="E8039" t="s">
        <v>737</v>
      </c>
      <c r="F8039" s="2">
        <v>450.41231161380102</v>
      </c>
    </row>
    <row r="8040" spans="1:6">
      <c r="A8040" t="s">
        <v>487</v>
      </c>
      <c r="B8040">
        <v>5536</v>
      </c>
      <c r="C8040" t="s">
        <v>518</v>
      </c>
      <c r="D8040">
        <v>2011</v>
      </c>
      <c r="E8040" t="s">
        <v>744</v>
      </c>
      <c r="F8040" s="2">
        <v>0</v>
      </c>
    </row>
    <row r="8041" spans="1:6">
      <c r="A8041" t="s">
        <v>487</v>
      </c>
      <c r="B8041">
        <v>5536</v>
      </c>
      <c r="C8041" t="s">
        <v>518</v>
      </c>
      <c r="D8041">
        <v>2011</v>
      </c>
      <c r="E8041" t="s">
        <v>745</v>
      </c>
      <c r="F8041" s="2">
        <v>9755.1951689811594</v>
      </c>
    </row>
    <row r="8042" spans="1:6">
      <c r="A8042" t="s">
        <v>487</v>
      </c>
      <c r="B8042">
        <v>5536</v>
      </c>
      <c r="C8042" t="s">
        <v>518</v>
      </c>
      <c r="D8042">
        <v>2013</v>
      </c>
      <c r="E8042" t="s">
        <v>742</v>
      </c>
      <c r="F8042" s="2">
        <v>1846.7373081124299</v>
      </c>
    </row>
    <row r="8043" spans="1:6">
      <c r="A8043" t="s">
        <v>487</v>
      </c>
      <c r="B8043">
        <v>5536</v>
      </c>
      <c r="C8043" t="s">
        <v>518</v>
      </c>
      <c r="D8043">
        <v>2013</v>
      </c>
      <c r="E8043" t="s">
        <v>741</v>
      </c>
      <c r="F8043" s="2">
        <v>2974.1315942086298</v>
      </c>
    </row>
    <row r="8044" spans="1:6">
      <c r="A8044" t="s">
        <v>487</v>
      </c>
      <c r="B8044">
        <v>5536</v>
      </c>
      <c r="C8044" t="s">
        <v>518</v>
      </c>
      <c r="D8044">
        <v>2015</v>
      </c>
      <c r="E8044" t="s">
        <v>743</v>
      </c>
      <c r="F8044" s="2">
        <v>0</v>
      </c>
    </row>
    <row r="8045" spans="1:6">
      <c r="A8045" t="s">
        <v>487</v>
      </c>
      <c r="B8045">
        <v>5536</v>
      </c>
      <c r="C8045" t="s">
        <v>518</v>
      </c>
      <c r="D8045">
        <v>2015</v>
      </c>
      <c r="E8045" t="s">
        <v>740</v>
      </c>
      <c r="F8045" s="2">
        <v>384.95234507719601</v>
      </c>
    </row>
    <row r="8046" spans="1:6">
      <c r="A8046" t="s">
        <v>487</v>
      </c>
      <c r="B8046">
        <v>5536</v>
      </c>
      <c r="C8046" t="s">
        <v>518</v>
      </c>
      <c r="D8046">
        <v>2016</v>
      </c>
      <c r="E8046" t="s">
        <v>742</v>
      </c>
      <c r="F8046" s="2">
        <v>1357.5143395979101</v>
      </c>
    </row>
    <row r="8047" spans="1:6">
      <c r="A8047" t="s">
        <v>487</v>
      </c>
      <c r="B8047">
        <v>5536</v>
      </c>
      <c r="C8047" t="s">
        <v>518</v>
      </c>
      <c r="D8047">
        <v>2017</v>
      </c>
      <c r="E8047" t="s">
        <v>736</v>
      </c>
      <c r="F8047" s="2">
        <v>386.52601685347003</v>
      </c>
    </row>
    <row r="8048" spans="1:6">
      <c r="A8048" t="s">
        <v>487</v>
      </c>
      <c r="B8048">
        <v>5536</v>
      </c>
      <c r="C8048" t="s">
        <v>518</v>
      </c>
      <c r="D8048">
        <v>2017</v>
      </c>
      <c r="E8048" t="s">
        <v>737</v>
      </c>
      <c r="F8048" s="2">
        <v>445.59774987793099</v>
      </c>
    </row>
    <row r="8049" spans="1:6">
      <c r="A8049" t="s">
        <v>487</v>
      </c>
      <c r="B8049">
        <v>5536</v>
      </c>
      <c r="C8049" t="s">
        <v>518</v>
      </c>
      <c r="D8049">
        <v>2017</v>
      </c>
      <c r="E8049" t="s">
        <v>738</v>
      </c>
      <c r="F8049" s="2">
        <v>0</v>
      </c>
    </row>
    <row r="8050" spans="1:6">
      <c r="A8050" t="s">
        <v>487</v>
      </c>
      <c r="B8050">
        <v>5536</v>
      </c>
      <c r="C8050" t="s">
        <v>518</v>
      </c>
      <c r="D8050">
        <v>2017</v>
      </c>
      <c r="E8050" t="s">
        <v>739</v>
      </c>
      <c r="F8050" s="2">
        <v>6214.4861991570497</v>
      </c>
    </row>
    <row r="8051" spans="1:6">
      <c r="A8051" t="s">
        <v>487</v>
      </c>
      <c r="B8051">
        <v>5536</v>
      </c>
      <c r="C8051" t="s">
        <v>518</v>
      </c>
      <c r="D8051">
        <v>2018</v>
      </c>
      <c r="E8051" t="s">
        <v>744</v>
      </c>
      <c r="F8051" s="2">
        <v>0</v>
      </c>
    </row>
    <row r="8052" spans="1:6">
      <c r="A8052" t="s">
        <v>487</v>
      </c>
      <c r="B8052">
        <v>5536</v>
      </c>
      <c r="C8052" t="s">
        <v>518</v>
      </c>
      <c r="D8052">
        <v>2018</v>
      </c>
      <c r="E8052" t="s">
        <v>740</v>
      </c>
      <c r="F8052" s="2">
        <v>253.249802871849</v>
      </c>
    </row>
    <row r="8053" spans="1:6">
      <c r="A8053" t="s">
        <v>487</v>
      </c>
      <c r="B8053">
        <v>5536</v>
      </c>
      <c r="C8053" t="s">
        <v>518</v>
      </c>
      <c r="D8053">
        <v>2019</v>
      </c>
      <c r="E8053" t="s">
        <v>742</v>
      </c>
      <c r="F8053" s="2">
        <v>2459.92174264089</v>
      </c>
    </row>
    <row r="8054" spans="1:6">
      <c r="A8054" t="s">
        <v>487</v>
      </c>
      <c r="B8054">
        <v>5536</v>
      </c>
      <c r="C8054" t="s">
        <v>518</v>
      </c>
      <c r="D8054">
        <v>2020</v>
      </c>
      <c r="E8054" t="s">
        <v>738</v>
      </c>
      <c r="F8054" s="2">
        <v>0</v>
      </c>
    </row>
    <row r="8055" spans="1:6">
      <c r="A8055" t="s">
        <v>487</v>
      </c>
      <c r="B8055">
        <v>5536</v>
      </c>
      <c r="C8055" t="s">
        <v>518</v>
      </c>
      <c r="D8055">
        <v>2020</v>
      </c>
      <c r="E8055" t="s">
        <v>739</v>
      </c>
      <c r="F8055" s="2">
        <v>6258.7207536994902</v>
      </c>
    </row>
    <row r="8056" spans="1:6">
      <c r="A8056" t="s">
        <v>487</v>
      </c>
      <c r="B8056">
        <v>5536</v>
      </c>
      <c r="C8056" t="s">
        <v>518</v>
      </c>
      <c r="D8056">
        <v>2020</v>
      </c>
      <c r="E8056" t="s">
        <v>741</v>
      </c>
      <c r="F8056" s="2">
        <v>2611.7689272515699</v>
      </c>
    </row>
    <row r="8057" spans="1:6">
      <c r="A8057" t="s">
        <v>487</v>
      </c>
      <c r="B8057">
        <v>5536</v>
      </c>
      <c r="C8057" t="s">
        <v>518</v>
      </c>
      <c r="D8057">
        <v>2021</v>
      </c>
      <c r="E8057" t="s">
        <v>744</v>
      </c>
      <c r="F8057" s="2">
        <v>0</v>
      </c>
    </row>
    <row r="8058" spans="1:6">
      <c r="A8058" t="s">
        <v>487</v>
      </c>
      <c r="B8058">
        <v>5536</v>
      </c>
      <c r="C8058" t="s">
        <v>518</v>
      </c>
      <c r="D8058">
        <v>2021</v>
      </c>
      <c r="E8058" t="s">
        <v>740</v>
      </c>
      <c r="F8058" s="2">
        <v>261.88974524086899</v>
      </c>
    </row>
    <row r="8059" spans="1:6">
      <c r="A8059" t="s">
        <v>487</v>
      </c>
      <c r="B8059">
        <v>5536</v>
      </c>
      <c r="C8059" t="s">
        <v>518</v>
      </c>
      <c r="D8059">
        <v>2021</v>
      </c>
      <c r="E8059" t="s">
        <v>745</v>
      </c>
      <c r="F8059" s="2">
        <v>10795.629374853401</v>
      </c>
    </row>
    <row r="8060" spans="1:6">
      <c r="A8060" t="s">
        <v>487</v>
      </c>
      <c r="B8060">
        <v>5536</v>
      </c>
      <c r="C8060" t="s">
        <v>518</v>
      </c>
      <c r="D8060">
        <v>2022</v>
      </c>
      <c r="E8060" t="s">
        <v>743</v>
      </c>
      <c r="F8060" s="2">
        <v>0</v>
      </c>
    </row>
    <row r="8061" spans="1:6">
      <c r="A8061" t="s">
        <v>487</v>
      </c>
      <c r="B8061">
        <v>5536</v>
      </c>
      <c r="C8061" t="s">
        <v>518</v>
      </c>
      <c r="D8061">
        <v>2023</v>
      </c>
      <c r="E8061" t="s">
        <v>739</v>
      </c>
      <c r="F8061" s="2">
        <v>5788.8126309864901</v>
      </c>
    </row>
    <row r="8062" spans="1:6">
      <c r="A8062" t="s">
        <v>487</v>
      </c>
      <c r="B8062">
        <v>5536</v>
      </c>
      <c r="C8062" t="s">
        <v>518</v>
      </c>
      <c r="D8062">
        <v>2023</v>
      </c>
      <c r="E8062" t="s">
        <v>741</v>
      </c>
      <c r="F8062" s="2">
        <v>2528.5680466199401</v>
      </c>
    </row>
    <row r="8063" spans="1:6">
      <c r="A8063" t="s">
        <v>487</v>
      </c>
      <c r="B8063">
        <v>5536</v>
      </c>
      <c r="C8063" t="s">
        <v>518</v>
      </c>
      <c r="D8063">
        <v>2024</v>
      </c>
      <c r="E8063" t="s">
        <v>736</v>
      </c>
      <c r="F8063" s="2">
        <v>376.85976142753799</v>
      </c>
    </row>
    <row r="8064" spans="1:6">
      <c r="A8064" t="s">
        <v>487</v>
      </c>
      <c r="B8064">
        <v>5536</v>
      </c>
      <c r="C8064" t="s">
        <v>518</v>
      </c>
      <c r="D8064">
        <v>2024</v>
      </c>
      <c r="E8064" t="s">
        <v>737</v>
      </c>
      <c r="F8064" s="2">
        <v>350.25663860038298</v>
      </c>
    </row>
    <row r="8065" spans="1:6">
      <c r="A8065" t="s">
        <v>487</v>
      </c>
      <c r="B8065">
        <v>5536</v>
      </c>
      <c r="C8065" t="s">
        <v>518</v>
      </c>
      <c r="D8065">
        <v>2024</v>
      </c>
      <c r="E8065" t="s">
        <v>740</v>
      </c>
      <c r="F8065" s="2">
        <v>231.7032536525</v>
      </c>
    </row>
    <row r="8066" spans="1:6">
      <c r="A8066" t="s">
        <v>487</v>
      </c>
      <c r="B8066">
        <v>5536</v>
      </c>
      <c r="C8066" t="s">
        <v>518</v>
      </c>
      <c r="D8066">
        <v>2024</v>
      </c>
      <c r="E8066" t="s">
        <v>745</v>
      </c>
      <c r="F8066" s="2">
        <v>12053.079977032499</v>
      </c>
    </row>
    <row r="8067" spans="1:6">
      <c r="A8067" t="s">
        <v>487</v>
      </c>
      <c r="B8067">
        <v>5538</v>
      </c>
      <c r="C8067" t="s">
        <v>520</v>
      </c>
      <c r="D8067">
        <v>2009</v>
      </c>
      <c r="E8067" t="s">
        <v>742</v>
      </c>
      <c r="F8067" s="2">
        <v>491.35381065459501</v>
      </c>
    </row>
    <row r="8068" spans="1:6">
      <c r="A8068" t="s">
        <v>487</v>
      </c>
      <c r="B8068">
        <v>5538</v>
      </c>
      <c r="C8068" t="s">
        <v>520</v>
      </c>
      <c r="D8068">
        <v>2009</v>
      </c>
      <c r="E8068" t="s">
        <v>738</v>
      </c>
      <c r="F8068" s="2">
        <v>0</v>
      </c>
    </row>
    <row r="8069" spans="1:6">
      <c r="A8069" t="s">
        <v>487</v>
      </c>
      <c r="B8069">
        <v>5538</v>
      </c>
      <c r="C8069" t="s">
        <v>520</v>
      </c>
      <c r="D8069">
        <v>2009</v>
      </c>
      <c r="E8069" t="s">
        <v>743</v>
      </c>
      <c r="F8069" s="2">
        <v>0</v>
      </c>
    </row>
    <row r="8070" spans="1:6">
      <c r="A8070" t="s">
        <v>487</v>
      </c>
      <c r="B8070">
        <v>5538</v>
      </c>
      <c r="C8070" t="s">
        <v>520</v>
      </c>
      <c r="D8070">
        <v>2011</v>
      </c>
      <c r="E8070" t="s">
        <v>744</v>
      </c>
      <c r="F8070" s="2">
        <v>0</v>
      </c>
    </row>
    <row r="8071" spans="1:6">
      <c r="A8071" t="s">
        <v>487</v>
      </c>
      <c r="B8071">
        <v>5538</v>
      </c>
      <c r="C8071" t="s">
        <v>520</v>
      </c>
      <c r="D8071">
        <v>2011</v>
      </c>
      <c r="E8071" t="s">
        <v>745</v>
      </c>
      <c r="F8071" s="2">
        <v>63.246923052425203</v>
      </c>
    </row>
    <row r="8072" spans="1:6">
      <c r="A8072" t="s">
        <v>487</v>
      </c>
      <c r="B8072">
        <v>5538</v>
      </c>
      <c r="C8072" t="s">
        <v>520</v>
      </c>
      <c r="D8072">
        <v>2013</v>
      </c>
      <c r="E8072" t="s">
        <v>739</v>
      </c>
      <c r="F8072" s="2">
        <v>2538.7347349291799</v>
      </c>
    </row>
    <row r="8073" spans="1:6">
      <c r="A8073" t="s">
        <v>487</v>
      </c>
      <c r="B8073">
        <v>5538</v>
      </c>
      <c r="C8073" t="s">
        <v>520</v>
      </c>
      <c r="D8073">
        <v>2013</v>
      </c>
      <c r="E8073" t="s">
        <v>741</v>
      </c>
      <c r="F8073" s="2">
        <v>5426.62964200231</v>
      </c>
    </row>
    <row r="8074" spans="1:6">
      <c r="A8074" t="s">
        <v>487</v>
      </c>
      <c r="B8074">
        <v>5538</v>
      </c>
      <c r="C8074" t="s">
        <v>520</v>
      </c>
      <c r="D8074">
        <v>2015</v>
      </c>
      <c r="E8074" t="s">
        <v>743</v>
      </c>
      <c r="F8074" s="2">
        <v>0</v>
      </c>
    </row>
    <row r="8075" spans="1:6">
      <c r="A8075" t="s">
        <v>487</v>
      </c>
      <c r="B8075">
        <v>5538</v>
      </c>
      <c r="C8075" t="s">
        <v>520</v>
      </c>
      <c r="D8075">
        <v>2016</v>
      </c>
      <c r="E8075" t="s">
        <v>742</v>
      </c>
      <c r="F8075" s="2">
        <v>872.89337157513</v>
      </c>
    </row>
    <row r="8076" spans="1:6">
      <c r="A8076" t="s">
        <v>487</v>
      </c>
      <c r="B8076">
        <v>5538</v>
      </c>
      <c r="C8076" t="s">
        <v>520</v>
      </c>
      <c r="D8076">
        <v>2016</v>
      </c>
      <c r="E8076" t="s">
        <v>738</v>
      </c>
      <c r="F8076" s="2">
        <v>0</v>
      </c>
    </row>
    <row r="8077" spans="1:6">
      <c r="A8077" t="s">
        <v>487</v>
      </c>
      <c r="B8077">
        <v>5538</v>
      </c>
      <c r="C8077" t="s">
        <v>520</v>
      </c>
      <c r="D8077">
        <v>2016</v>
      </c>
      <c r="E8077" t="s">
        <v>739</v>
      </c>
      <c r="F8077" s="2">
        <v>2052.5630896275302</v>
      </c>
    </row>
    <row r="8078" spans="1:6">
      <c r="A8078" t="s">
        <v>487</v>
      </c>
      <c r="B8078">
        <v>5538</v>
      </c>
      <c r="C8078" t="s">
        <v>520</v>
      </c>
      <c r="D8078">
        <v>2016</v>
      </c>
      <c r="E8078" t="s">
        <v>741</v>
      </c>
      <c r="F8078" s="2">
        <v>5179.4104765765496</v>
      </c>
    </row>
    <row r="8079" spans="1:6">
      <c r="A8079" t="s">
        <v>487</v>
      </c>
      <c r="B8079">
        <v>5538</v>
      </c>
      <c r="C8079" t="s">
        <v>520</v>
      </c>
      <c r="D8079">
        <v>2017</v>
      </c>
      <c r="E8079" t="s">
        <v>736</v>
      </c>
      <c r="F8079" s="2">
        <v>906.59769158544304</v>
      </c>
    </row>
    <row r="8080" spans="1:6">
      <c r="A8080" t="s">
        <v>487</v>
      </c>
      <c r="B8080">
        <v>5538</v>
      </c>
      <c r="C8080" t="s">
        <v>520</v>
      </c>
      <c r="D8080">
        <v>2017</v>
      </c>
      <c r="E8080" t="s">
        <v>737</v>
      </c>
      <c r="F8080" s="2">
        <v>413.95847634686402</v>
      </c>
    </row>
    <row r="8081" spans="1:6">
      <c r="A8081" t="s">
        <v>487</v>
      </c>
      <c r="B8081">
        <v>5538</v>
      </c>
      <c r="C8081" t="s">
        <v>520</v>
      </c>
      <c r="D8081">
        <v>2017</v>
      </c>
      <c r="E8081" t="s">
        <v>744</v>
      </c>
      <c r="F8081" s="2">
        <v>0</v>
      </c>
    </row>
    <row r="8082" spans="1:6">
      <c r="A8082" t="s">
        <v>487</v>
      </c>
      <c r="B8082">
        <v>5538</v>
      </c>
      <c r="C8082" t="s">
        <v>520</v>
      </c>
      <c r="D8082">
        <v>2017</v>
      </c>
      <c r="E8082" t="s">
        <v>740</v>
      </c>
      <c r="F8082" s="2">
        <v>548.75313870719799</v>
      </c>
    </row>
    <row r="8083" spans="1:6">
      <c r="A8083" t="s">
        <v>487</v>
      </c>
      <c r="B8083">
        <v>5538</v>
      </c>
      <c r="C8083" t="s">
        <v>520</v>
      </c>
      <c r="D8083">
        <v>2017</v>
      </c>
      <c r="E8083" t="s">
        <v>745</v>
      </c>
      <c r="F8083" s="2">
        <v>251.838640077565</v>
      </c>
    </row>
    <row r="8084" spans="1:6">
      <c r="A8084" t="s">
        <v>487</v>
      </c>
      <c r="B8084">
        <v>5538</v>
      </c>
      <c r="C8084" t="s">
        <v>520</v>
      </c>
      <c r="D8084">
        <v>2018</v>
      </c>
      <c r="E8084" t="s">
        <v>743</v>
      </c>
      <c r="F8084" s="2">
        <v>0</v>
      </c>
    </row>
    <row r="8085" spans="1:6">
      <c r="A8085" t="s">
        <v>487</v>
      </c>
      <c r="B8085">
        <v>5538</v>
      </c>
      <c r="C8085" t="s">
        <v>520</v>
      </c>
      <c r="D8085">
        <v>2019</v>
      </c>
      <c r="E8085" t="s">
        <v>742</v>
      </c>
      <c r="F8085" s="2">
        <v>730.96096114703903</v>
      </c>
    </row>
    <row r="8086" spans="1:6">
      <c r="A8086" t="s">
        <v>487</v>
      </c>
      <c r="B8086">
        <v>5538</v>
      </c>
      <c r="C8086" t="s">
        <v>520</v>
      </c>
      <c r="D8086">
        <v>2019</v>
      </c>
      <c r="E8086" t="s">
        <v>738</v>
      </c>
      <c r="F8086" s="2">
        <v>0</v>
      </c>
    </row>
    <row r="8087" spans="1:6">
      <c r="A8087" t="s">
        <v>487</v>
      </c>
      <c r="B8087">
        <v>5538</v>
      </c>
      <c r="C8087" t="s">
        <v>520</v>
      </c>
      <c r="D8087">
        <v>2020</v>
      </c>
      <c r="E8087" t="s">
        <v>736</v>
      </c>
      <c r="F8087" s="2">
        <v>1006.45916400832</v>
      </c>
    </row>
    <row r="8088" spans="1:6">
      <c r="A8088" t="s">
        <v>487</v>
      </c>
      <c r="B8088">
        <v>5538</v>
      </c>
      <c r="C8088" t="s">
        <v>520</v>
      </c>
      <c r="D8088">
        <v>2020</v>
      </c>
      <c r="E8088" t="s">
        <v>737</v>
      </c>
      <c r="F8088" s="2">
        <v>390.37265606441099</v>
      </c>
    </row>
    <row r="8089" spans="1:6">
      <c r="A8089" t="s">
        <v>487</v>
      </c>
      <c r="B8089">
        <v>5538</v>
      </c>
      <c r="C8089" t="s">
        <v>520</v>
      </c>
      <c r="D8089">
        <v>2020</v>
      </c>
      <c r="E8089" t="s">
        <v>740</v>
      </c>
      <c r="F8089" s="2">
        <v>470.03516070444402</v>
      </c>
    </row>
    <row r="8090" spans="1:6">
      <c r="A8090" t="s">
        <v>487</v>
      </c>
      <c r="B8090">
        <v>5538</v>
      </c>
      <c r="C8090" t="s">
        <v>520</v>
      </c>
      <c r="D8090">
        <v>2022</v>
      </c>
      <c r="E8090" t="s">
        <v>742</v>
      </c>
      <c r="F8090" s="2">
        <v>1119.78549504741</v>
      </c>
    </row>
    <row r="8091" spans="1:6">
      <c r="A8091" t="s">
        <v>487</v>
      </c>
      <c r="B8091">
        <v>5538</v>
      </c>
      <c r="C8091" t="s">
        <v>520</v>
      </c>
      <c r="D8091">
        <v>2022</v>
      </c>
      <c r="E8091" t="s">
        <v>738</v>
      </c>
      <c r="F8091" s="2">
        <v>0</v>
      </c>
    </row>
    <row r="8092" spans="1:6">
      <c r="A8092" t="s">
        <v>487</v>
      </c>
      <c r="B8092">
        <v>5538</v>
      </c>
      <c r="C8092" t="s">
        <v>520</v>
      </c>
      <c r="D8092">
        <v>2023</v>
      </c>
      <c r="E8092" t="s">
        <v>736</v>
      </c>
      <c r="F8092" s="2">
        <v>1091.5159807237501</v>
      </c>
    </row>
    <row r="8093" spans="1:6">
      <c r="A8093" t="s">
        <v>487</v>
      </c>
      <c r="B8093">
        <v>5538</v>
      </c>
      <c r="C8093" t="s">
        <v>520</v>
      </c>
      <c r="D8093">
        <v>2023</v>
      </c>
      <c r="E8093" t="s">
        <v>739</v>
      </c>
      <c r="F8093" s="2">
        <v>2001.4768197534199</v>
      </c>
    </row>
    <row r="8094" spans="1:6">
      <c r="A8094" t="s">
        <v>487</v>
      </c>
      <c r="B8094">
        <v>5538</v>
      </c>
      <c r="C8094" t="s">
        <v>520</v>
      </c>
      <c r="D8094">
        <v>2023</v>
      </c>
      <c r="E8094" t="s">
        <v>740</v>
      </c>
      <c r="F8094" s="2">
        <v>644.74257583074598</v>
      </c>
    </row>
    <row r="8095" spans="1:6">
      <c r="A8095" t="s">
        <v>487</v>
      </c>
      <c r="B8095">
        <v>5538</v>
      </c>
      <c r="C8095" t="s">
        <v>520</v>
      </c>
      <c r="D8095">
        <v>2023</v>
      </c>
      <c r="E8095" t="s">
        <v>741</v>
      </c>
      <c r="F8095" s="2">
        <v>4729.6396104104597</v>
      </c>
    </row>
    <row r="8096" spans="1:6">
      <c r="A8096" t="s">
        <v>487</v>
      </c>
      <c r="B8096">
        <v>5538</v>
      </c>
      <c r="C8096" t="s">
        <v>520</v>
      </c>
      <c r="D8096">
        <v>2024</v>
      </c>
      <c r="E8096" t="s">
        <v>745</v>
      </c>
      <c r="F8096" s="2">
        <v>76.859097676159394</v>
      </c>
    </row>
    <row r="8097" spans="1:6">
      <c r="A8097" t="s">
        <v>487</v>
      </c>
      <c r="B8097">
        <v>5540</v>
      </c>
      <c r="C8097" t="s">
        <v>522</v>
      </c>
      <c r="D8097">
        <v>2009</v>
      </c>
      <c r="E8097" t="s">
        <v>736</v>
      </c>
      <c r="F8097" s="2">
        <v>164.281719226939</v>
      </c>
    </row>
    <row r="8098" spans="1:6">
      <c r="A8098" t="s">
        <v>487</v>
      </c>
      <c r="B8098">
        <v>5540</v>
      </c>
      <c r="C8098" t="s">
        <v>522</v>
      </c>
      <c r="D8098">
        <v>2009</v>
      </c>
      <c r="E8098" t="s">
        <v>737</v>
      </c>
      <c r="F8098" s="2">
        <v>428.09816969867501</v>
      </c>
    </row>
    <row r="8099" spans="1:6">
      <c r="A8099" t="s">
        <v>487</v>
      </c>
      <c r="B8099">
        <v>5540</v>
      </c>
      <c r="C8099" t="s">
        <v>522</v>
      </c>
      <c r="D8099">
        <v>2011</v>
      </c>
      <c r="E8099" t="s">
        <v>742</v>
      </c>
      <c r="F8099" s="2">
        <v>907.21622937782899</v>
      </c>
    </row>
    <row r="8100" spans="1:6">
      <c r="A8100" t="s">
        <v>487</v>
      </c>
      <c r="B8100">
        <v>5540</v>
      </c>
      <c r="C8100" t="s">
        <v>522</v>
      </c>
      <c r="D8100">
        <v>2013</v>
      </c>
      <c r="E8100" t="s">
        <v>744</v>
      </c>
      <c r="F8100" s="2">
        <v>385.60559697999997</v>
      </c>
    </row>
    <row r="8101" spans="1:6">
      <c r="A8101" t="s">
        <v>487</v>
      </c>
      <c r="B8101">
        <v>5540</v>
      </c>
      <c r="C8101" t="s">
        <v>522</v>
      </c>
      <c r="D8101">
        <v>2013</v>
      </c>
      <c r="E8101" t="s">
        <v>740</v>
      </c>
      <c r="F8101" s="2">
        <v>456.69306829335102</v>
      </c>
    </row>
    <row r="8102" spans="1:6">
      <c r="A8102" t="s">
        <v>487</v>
      </c>
      <c r="B8102">
        <v>5540</v>
      </c>
      <c r="C8102" t="s">
        <v>522</v>
      </c>
      <c r="D8102">
        <v>2013</v>
      </c>
      <c r="E8102" t="s">
        <v>745</v>
      </c>
      <c r="F8102" s="2">
        <v>2428.7462034083101</v>
      </c>
    </row>
    <row r="8103" spans="1:6">
      <c r="A8103" t="s">
        <v>487</v>
      </c>
      <c r="B8103">
        <v>5540</v>
      </c>
      <c r="C8103" t="s">
        <v>522</v>
      </c>
      <c r="D8103">
        <v>2015</v>
      </c>
      <c r="E8103" t="s">
        <v>738</v>
      </c>
      <c r="F8103" s="2">
        <v>0</v>
      </c>
    </row>
    <row r="8104" spans="1:6">
      <c r="A8104" t="s">
        <v>487</v>
      </c>
      <c r="B8104">
        <v>5540</v>
      </c>
      <c r="C8104" t="s">
        <v>522</v>
      </c>
      <c r="D8104">
        <v>2015</v>
      </c>
      <c r="E8104" t="s">
        <v>739</v>
      </c>
      <c r="F8104" s="2">
        <v>5853.3563076208902</v>
      </c>
    </row>
    <row r="8105" spans="1:6">
      <c r="A8105" t="s">
        <v>487</v>
      </c>
      <c r="B8105">
        <v>5540</v>
      </c>
      <c r="C8105" t="s">
        <v>522</v>
      </c>
      <c r="D8105">
        <v>2015</v>
      </c>
      <c r="E8105" t="s">
        <v>741</v>
      </c>
      <c r="F8105" s="2">
        <v>6591.6291115869799</v>
      </c>
    </row>
    <row r="8106" spans="1:6">
      <c r="A8106" t="s">
        <v>487</v>
      </c>
      <c r="B8106">
        <v>5540</v>
      </c>
      <c r="C8106" t="s">
        <v>522</v>
      </c>
      <c r="D8106">
        <v>2016</v>
      </c>
      <c r="E8106" t="s">
        <v>744</v>
      </c>
      <c r="F8106" s="2">
        <v>557.45711551500005</v>
      </c>
    </row>
    <row r="8107" spans="1:6">
      <c r="A8107" t="s">
        <v>487</v>
      </c>
      <c r="B8107">
        <v>5540</v>
      </c>
      <c r="C8107" t="s">
        <v>522</v>
      </c>
      <c r="D8107">
        <v>2016</v>
      </c>
      <c r="E8107" t="s">
        <v>740</v>
      </c>
      <c r="F8107" s="2">
        <v>247.82505464337501</v>
      </c>
    </row>
    <row r="8108" spans="1:6">
      <c r="A8108" t="s">
        <v>487</v>
      </c>
      <c r="B8108">
        <v>5540</v>
      </c>
      <c r="C8108" t="s">
        <v>522</v>
      </c>
      <c r="D8108">
        <v>2017</v>
      </c>
      <c r="E8108" t="s">
        <v>743</v>
      </c>
      <c r="F8108" s="2">
        <v>0</v>
      </c>
    </row>
    <row r="8109" spans="1:6">
      <c r="A8109" t="s">
        <v>487</v>
      </c>
      <c r="B8109">
        <v>5540</v>
      </c>
      <c r="C8109" t="s">
        <v>522</v>
      </c>
      <c r="D8109">
        <v>2018</v>
      </c>
      <c r="E8109" t="s">
        <v>738</v>
      </c>
      <c r="F8109" s="2">
        <v>0</v>
      </c>
    </row>
    <row r="8110" spans="1:6">
      <c r="A8110" t="s">
        <v>487</v>
      </c>
      <c r="B8110">
        <v>5540</v>
      </c>
      <c r="C8110" t="s">
        <v>522</v>
      </c>
      <c r="D8110">
        <v>2018</v>
      </c>
      <c r="E8110" t="s">
        <v>739</v>
      </c>
      <c r="F8110" s="2">
        <v>5636.5353851353302</v>
      </c>
    </row>
    <row r="8111" spans="1:6">
      <c r="A8111" t="s">
        <v>487</v>
      </c>
      <c r="B8111">
        <v>5540</v>
      </c>
      <c r="C8111" t="s">
        <v>522</v>
      </c>
      <c r="D8111">
        <v>2018</v>
      </c>
      <c r="E8111" t="s">
        <v>741</v>
      </c>
      <c r="F8111" s="2">
        <v>6315.3153870318902</v>
      </c>
    </row>
    <row r="8112" spans="1:6">
      <c r="A8112" t="s">
        <v>487</v>
      </c>
      <c r="B8112">
        <v>5540</v>
      </c>
      <c r="C8112" t="s">
        <v>522</v>
      </c>
      <c r="D8112">
        <v>2019</v>
      </c>
      <c r="E8112" t="s">
        <v>736</v>
      </c>
      <c r="F8112" s="2">
        <v>131.09089456365299</v>
      </c>
    </row>
    <row r="8113" spans="1:6">
      <c r="A8113" t="s">
        <v>487</v>
      </c>
      <c r="B8113">
        <v>5540</v>
      </c>
      <c r="C8113" t="s">
        <v>522</v>
      </c>
      <c r="D8113">
        <v>2019</v>
      </c>
      <c r="E8113" t="s">
        <v>737</v>
      </c>
      <c r="F8113" s="2">
        <v>459.40820027425201</v>
      </c>
    </row>
    <row r="8114" spans="1:6">
      <c r="A8114" t="s">
        <v>487</v>
      </c>
      <c r="B8114">
        <v>5540</v>
      </c>
      <c r="C8114" t="s">
        <v>522</v>
      </c>
      <c r="D8114">
        <v>2019</v>
      </c>
      <c r="E8114" t="s">
        <v>744</v>
      </c>
      <c r="F8114" s="2">
        <v>1224.549696</v>
      </c>
    </row>
    <row r="8115" spans="1:6">
      <c r="A8115" t="s">
        <v>487</v>
      </c>
      <c r="B8115">
        <v>5540</v>
      </c>
      <c r="C8115" t="s">
        <v>522</v>
      </c>
      <c r="D8115">
        <v>2019</v>
      </c>
      <c r="E8115" t="s">
        <v>740</v>
      </c>
      <c r="F8115" s="2">
        <v>148.766545093069</v>
      </c>
    </row>
    <row r="8116" spans="1:6">
      <c r="A8116" t="s">
        <v>487</v>
      </c>
      <c r="B8116">
        <v>5540</v>
      </c>
      <c r="C8116" t="s">
        <v>522</v>
      </c>
      <c r="D8116">
        <v>2020</v>
      </c>
      <c r="E8116" t="s">
        <v>743</v>
      </c>
      <c r="F8116" s="2">
        <v>0</v>
      </c>
    </row>
    <row r="8117" spans="1:6">
      <c r="A8117" t="s">
        <v>487</v>
      </c>
      <c r="B8117">
        <v>5540</v>
      </c>
      <c r="C8117" t="s">
        <v>522</v>
      </c>
      <c r="D8117">
        <v>2020</v>
      </c>
      <c r="E8117" t="s">
        <v>745</v>
      </c>
      <c r="F8117" s="2">
        <v>2231.1363820350298</v>
      </c>
    </row>
    <row r="8118" spans="1:6">
      <c r="A8118" t="s">
        <v>487</v>
      </c>
      <c r="B8118">
        <v>5540</v>
      </c>
      <c r="C8118" t="s">
        <v>522</v>
      </c>
      <c r="D8118">
        <v>2021</v>
      </c>
      <c r="E8118" t="s">
        <v>742</v>
      </c>
      <c r="F8118" s="2">
        <v>910.07718375039701</v>
      </c>
    </row>
    <row r="8119" spans="1:6">
      <c r="A8119" t="s">
        <v>487</v>
      </c>
      <c r="B8119">
        <v>5540</v>
      </c>
      <c r="C8119" t="s">
        <v>522</v>
      </c>
      <c r="D8119">
        <v>2021</v>
      </c>
      <c r="E8119" t="s">
        <v>738</v>
      </c>
      <c r="F8119" s="2">
        <v>0</v>
      </c>
    </row>
    <row r="8120" spans="1:6">
      <c r="A8120" t="s">
        <v>487</v>
      </c>
      <c r="B8120">
        <v>5540</v>
      </c>
      <c r="C8120" t="s">
        <v>522</v>
      </c>
      <c r="D8120">
        <v>2021</v>
      </c>
      <c r="E8120" t="s">
        <v>739</v>
      </c>
      <c r="F8120" s="2">
        <v>5095.8031596356104</v>
      </c>
    </row>
    <row r="8121" spans="1:6">
      <c r="A8121" t="s">
        <v>487</v>
      </c>
      <c r="B8121">
        <v>5540</v>
      </c>
      <c r="C8121" t="s">
        <v>522</v>
      </c>
      <c r="D8121">
        <v>2021</v>
      </c>
      <c r="E8121" t="s">
        <v>741</v>
      </c>
      <c r="F8121" s="2">
        <v>6096.5625214841502</v>
      </c>
    </row>
    <row r="8122" spans="1:6">
      <c r="A8122" t="s">
        <v>487</v>
      </c>
      <c r="B8122">
        <v>5540</v>
      </c>
      <c r="C8122" t="s">
        <v>522</v>
      </c>
      <c r="D8122">
        <v>2022</v>
      </c>
      <c r="E8122" t="s">
        <v>736</v>
      </c>
      <c r="F8122" s="2">
        <v>89.218727494991498</v>
      </c>
    </row>
    <row r="8123" spans="1:6">
      <c r="A8123" t="s">
        <v>487</v>
      </c>
      <c r="B8123">
        <v>5540</v>
      </c>
      <c r="C8123" t="s">
        <v>522</v>
      </c>
      <c r="D8123">
        <v>2022</v>
      </c>
      <c r="E8123" t="s">
        <v>737</v>
      </c>
      <c r="F8123" s="2">
        <v>394.785823888945</v>
      </c>
    </row>
    <row r="8124" spans="1:6">
      <c r="A8124" t="s">
        <v>487</v>
      </c>
      <c r="B8124">
        <v>5540</v>
      </c>
      <c r="C8124" t="s">
        <v>522</v>
      </c>
      <c r="D8124">
        <v>2022</v>
      </c>
      <c r="E8124" t="s">
        <v>744</v>
      </c>
      <c r="F8124" s="2">
        <v>1050.9134135500001</v>
      </c>
    </row>
    <row r="8125" spans="1:6">
      <c r="A8125" t="s">
        <v>487</v>
      </c>
      <c r="B8125">
        <v>5540</v>
      </c>
      <c r="C8125" t="s">
        <v>522</v>
      </c>
      <c r="D8125">
        <v>2023</v>
      </c>
      <c r="E8125" t="s">
        <v>743</v>
      </c>
      <c r="F8125" s="2">
        <v>0</v>
      </c>
    </row>
    <row r="8126" spans="1:6">
      <c r="A8126" t="s">
        <v>487</v>
      </c>
      <c r="B8126">
        <v>5540</v>
      </c>
      <c r="C8126" t="s">
        <v>522</v>
      </c>
      <c r="D8126">
        <v>2023</v>
      </c>
      <c r="E8126" t="s">
        <v>745</v>
      </c>
      <c r="F8126" s="2">
        <v>2021.42143470882</v>
      </c>
    </row>
    <row r="8127" spans="1:6">
      <c r="A8127" t="s">
        <v>487</v>
      </c>
      <c r="B8127">
        <v>5540</v>
      </c>
      <c r="C8127" t="s">
        <v>522</v>
      </c>
      <c r="D8127">
        <v>2024</v>
      </c>
      <c r="E8127" t="s">
        <v>742</v>
      </c>
      <c r="F8127" s="2">
        <v>1468.8906750001299</v>
      </c>
    </row>
    <row r="8128" spans="1:6">
      <c r="A8128" t="s">
        <v>487</v>
      </c>
      <c r="B8128">
        <v>5540</v>
      </c>
      <c r="C8128" t="s">
        <v>522</v>
      </c>
      <c r="D8128">
        <v>2024</v>
      </c>
      <c r="E8128" t="s">
        <v>741</v>
      </c>
      <c r="F8128" s="2">
        <v>5931.7620057734202</v>
      </c>
    </row>
    <row r="8129" spans="1:6">
      <c r="A8129" t="s">
        <v>487</v>
      </c>
      <c r="B8129">
        <v>5542</v>
      </c>
      <c r="C8129" t="s">
        <v>524</v>
      </c>
      <c r="D8129">
        <v>2009</v>
      </c>
      <c r="E8129" t="s">
        <v>736</v>
      </c>
      <c r="F8129" s="2">
        <v>319.722636031425</v>
      </c>
    </row>
    <row r="8130" spans="1:6">
      <c r="A8130" t="s">
        <v>487</v>
      </c>
      <c r="B8130">
        <v>5542</v>
      </c>
      <c r="C8130" t="s">
        <v>524</v>
      </c>
      <c r="D8130">
        <v>2009</v>
      </c>
      <c r="E8130" t="s">
        <v>737</v>
      </c>
      <c r="F8130" s="2">
        <v>409.49973050061601</v>
      </c>
    </row>
    <row r="8131" spans="1:6">
      <c r="A8131" t="s">
        <v>487</v>
      </c>
      <c r="B8131">
        <v>5542</v>
      </c>
      <c r="C8131" t="s">
        <v>524</v>
      </c>
      <c r="D8131">
        <v>2009</v>
      </c>
      <c r="E8131" t="s">
        <v>740</v>
      </c>
      <c r="F8131" s="2">
        <v>556.48054768344002</v>
      </c>
    </row>
    <row r="8132" spans="1:6">
      <c r="A8132" t="s">
        <v>487</v>
      </c>
      <c r="B8132">
        <v>5542</v>
      </c>
      <c r="C8132" t="s">
        <v>524</v>
      </c>
      <c r="D8132">
        <v>2011</v>
      </c>
      <c r="E8132" t="s">
        <v>742</v>
      </c>
      <c r="F8132" s="2">
        <v>548.40666105363402</v>
      </c>
    </row>
    <row r="8133" spans="1:6">
      <c r="A8133" t="s">
        <v>487</v>
      </c>
      <c r="B8133">
        <v>5542</v>
      </c>
      <c r="C8133" t="s">
        <v>524</v>
      </c>
      <c r="D8133">
        <v>2013</v>
      </c>
      <c r="E8133" t="s">
        <v>744</v>
      </c>
      <c r="F8133" s="2">
        <v>0</v>
      </c>
    </row>
    <row r="8134" spans="1:6">
      <c r="A8134" t="s">
        <v>487</v>
      </c>
      <c r="B8134">
        <v>5542</v>
      </c>
      <c r="C8134" t="s">
        <v>524</v>
      </c>
      <c r="D8134">
        <v>2013</v>
      </c>
      <c r="E8134" t="s">
        <v>745</v>
      </c>
      <c r="F8134" s="2">
        <v>17136.864367686801</v>
      </c>
    </row>
    <row r="8135" spans="1:6">
      <c r="A8135" t="s">
        <v>487</v>
      </c>
      <c r="B8135">
        <v>5542</v>
      </c>
      <c r="C8135" t="s">
        <v>524</v>
      </c>
      <c r="D8135">
        <v>2015</v>
      </c>
      <c r="E8135" t="s">
        <v>738</v>
      </c>
      <c r="F8135" s="2">
        <v>0</v>
      </c>
    </row>
    <row r="8136" spans="1:6">
      <c r="A8136" t="s">
        <v>487</v>
      </c>
      <c r="B8136">
        <v>5542</v>
      </c>
      <c r="C8136" t="s">
        <v>524</v>
      </c>
      <c r="D8136">
        <v>2015</v>
      </c>
      <c r="E8136" t="s">
        <v>739</v>
      </c>
      <c r="F8136" s="2">
        <v>1083.2593189363499</v>
      </c>
    </row>
    <row r="8137" spans="1:6">
      <c r="A8137" t="s">
        <v>487</v>
      </c>
      <c r="B8137">
        <v>5542</v>
      </c>
      <c r="C8137" t="s">
        <v>524</v>
      </c>
      <c r="D8137">
        <v>2015</v>
      </c>
      <c r="E8137" t="s">
        <v>740</v>
      </c>
      <c r="F8137" s="2">
        <v>368.86709609221401</v>
      </c>
    </row>
    <row r="8138" spans="1:6">
      <c r="A8138" t="s">
        <v>487</v>
      </c>
      <c r="B8138">
        <v>5542</v>
      </c>
      <c r="C8138" t="s">
        <v>524</v>
      </c>
      <c r="D8138">
        <v>2015</v>
      </c>
      <c r="E8138" t="s">
        <v>741</v>
      </c>
      <c r="F8138" s="2">
        <v>1748.2768837086901</v>
      </c>
    </row>
    <row r="8139" spans="1:6">
      <c r="A8139" t="s">
        <v>487</v>
      </c>
      <c r="B8139">
        <v>5542</v>
      </c>
      <c r="C8139" t="s">
        <v>524</v>
      </c>
      <c r="D8139">
        <v>2016</v>
      </c>
      <c r="E8139" t="s">
        <v>744</v>
      </c>
      <c r="F8139" s="2">
        <v>0</v>
      </c>
    </row>
    <row r="8140" spans="1:6">
      <c r="A8140" t="s">
        <v>487</v>
      </c>
      <c r="B8140">
        <v>5542</v>
      </c>
      <c r="C8140" t="s">
        <v>524</v>
      </c>
      <c r="D8140">
        <v>2016</v>
      </c>
      <c r="E8140" t="s">
        <v>745</v>
      </c>
      <c r="F8140" s="2">
        <v>17136.864367686801</v>
      </c>
    </row>
    <row r="8141" spans="1:6">
      <c r="A8141" t="s">
        <v>487</v>
      </c>
      <c r="B8141">
        <v>5542</v>
      </c>
      <c r="C8141" t="s">
        <v>524</v>
      </c>
      <c r="D8141">
        <v>2017</v>
      </c>
      <c r="E8141" t="s">
        <v>743</v>
      </c>
      <c r="F8141" s="2">
        <v>0</v>
      </c>
    </row>
    <row r="8142" spans="1:6">
      <c r="A8142" t="s">
        <v>487</v>
      </c>
      <c r="B8142">
        <v>5542</v>
      </c>
      <c r="C8142" t="s">
        <v>524</v>
      </c>
      <c r="D8142">
        <v>2018</v>
      </c>
      <c r="E8142" t="s">
        <v>738</v>
      </c>
      <c r="F8142" s="2">
        <v>0</v>
      </c>
    </row>
    <row r="8143" spans="1:6">
      <c r="A8143" t="s">
        <v>487</v>
      </c>
      <c r="B8143">
        <v>5542</v>
      </c>
      <c r="C8143" t="s">
        <v>524</v>
      </c>
      <c r="D8143">
        <v>2018</v>
      </c>
      <c r="E8143" t="s">
        <v>739</v>
      </c>
      <c r="F8143" s="2">
        <v>1044.3625821763301</v>
      </c>
    </row>
    <row r="8144" spans="1:6">
      <c r="A8144" t="s">
        <v>487</v>
      </c>
      <c r="B8144">
        <v>5542</v>
      </c>
      <c r="C8144" t="s">
        <v>524</v>
      </c>
      <c r="D8144">
        <v>2018</v>
      </c>
      <c r="E8144" t="s">
        <v>741</v>
      </c>
      <c r="F8144" s="2">
        <v>1672.88828785636</v>
      </c>
    </row>
    <row r="8145" spans="1:6">
      <c r="A8145" t="s">
        <v>487</v>
      </c>
      <c r="B8145">
        <v>5542</v>
      </c>
      <c r="C8145" t="s">
        <v>524</v>
      </c>
      <c r="D8145">
        <v>2019</v>
      </c>
      <c r="E8145" t="s">
        <v>736</v>
      </c>
      <c r="F8145" s="2">
        <v>285.81869451149697</v>
      </c>
    </row>
    <row r="8146" spans="1:6">
      <c r="A8146" t="s">
        <v>487</v>
      </c>
      <c r="B8146">
        <v>5542</v>
      </c>
      <c r="C8146" t="s">
        <v>524</v>
      </c>
      <c r="D8146">
        <v>2019</v>
      </c>
      <c r="E8146" t="s">
        <v>737</v>
      </c>
      <c r="F8146" s="2">
        <v>883.41916783005797</v>
      </c>
    </row>
    <row r="8147" spans="1:6">
      <c r="A8147" t="s">
        <v>487</v>
      </c>
      <c r="B8147">
        <v>5542</v>
      </c>
      <c r="C8147" t="s">
        <v>524</v>
      </c>
      <c r="D8147">
        <v>2019</v>
      </c>
      <c r="E8147" t="s">
        <v>744</v>
      </c>
      <c r="F8147" s="2">
        <v>0</v>
      </c>
    </row>
    <row r="8148" spans="1:6">
      <c r="A8148" t="s">
        <v>487</v>
      </c>
      <c r="B8148">
        <v>5542</v>
      </c>
      <c r="C8148" t="s">
        <v>524</v>
      </c>
      <c r="D8148">
        <v>2019</v>
      </c>
      <c r="E8148" t="s">
        <v>745</v>
      </c>
      <c r="F8148" s="2">
        <v>23682.6802518187</v>
      </c>
    </row>
    <row r="8149" spans="1:6">
      <c r="A8149" t="s">
        <v>487</v>
      </c>
      <c r="B8149">
        <v>5542</v>
      </c>
      <c r="C8149" t="s">
        <v>524</v>
      </c>
      <c r="D8149">
        <v>2020</v>
      </c>
      <c r="E8149" t="s">
        <v>743</v>
      </c>
      <c r="F8149" s="2">
        <v>0</v>
      </c>
    </row>
    <row r="8150" spans="1:6">
      <c r="A8150" t="s">
        <v>487</v>
      </c>
      <c r="B8150">
        <v>5542</v>
      </c>
      <c r="C8150" t="s">
        <v>524</v>
      </c>
      <c r="D8150">
        <v>2021</v>
      </c>
      <c r="E8150" t="s">
        <v>742</v>
      </c>
      <c r="F8150" s="2">
        <v>647.95205450437197</v>
      </c>
    </row>
    <row r="8151" spans="1:6">
      <c r="A8151" t="s">
        <v>487</v>
      </c>
      <c r="B8151">
        <v>5542</v>
      </c>
      <c r="C8151" t="s">
        <v>524</v>
      </c>
      <c r="D8151">
        <v>2021</v>
      </c>
      <c r="E8151" t="s">
        <v>738</v>
      </c>
      <c r="F8151" s="2">
        <v>0</v>
      </c>
    </row>
    <row r="8152" spans="1:6">
      <c r="A8152" t="s">
        <v>487</v>
      </c>
      <c r="B8152">
        <v>5542</v>
      </c>
      <c r="C8152" t="s">
        <v>524</v>
      </c>
      <c r="D8152">
        <v>2021</v>
      </c>
      <c r="E8152" t="s">
        <v>739</v>
      </c>
      <c r="F8152" s="2">
        <v>1175.02609747004</v>
      </c>
    </row>
    <row r="8153" spans="1:6">
      <c r="A8153" t="s">
        <v>487</v>
      </c>
      <c r="B8153">
        <v>5542</v>
      </c>
      <c r="C8153" t="s">
        <v>524</v>
      </c>
      <c r="D8153">
        <v>2021</v>
      </c>
      <c r="E8153" t="s">
        <v>741</v>
      </c>
      <c r="F8153" s="2">
        <v>1632.3543280792201</v>
      </c>
    </row>
    <row r="8154" spans="1:6">
      <c r="A8154" t="s">
        <v>487</v>
      </c>
      <c r="B8154">
        <v>5542</v>
      </c>
      <c r="C8154" t="s">
        <v>524</v>
      </c>
      <c r="D8154">
        <v>2022</v>
      </c>
      <c r="E8154" t="s">
        <v>736</v>
      </c>
      <c r="F8154" s="2">
        <v>581.13388962970305</v>
      </c>
    </row>
    <row r="8155" spans="1:6">
      <c r="A8155" t="s">
        <v>487</v>
      </c>
      <c r="B8155">
        <v>5542</v>
      </c>
      <c r="C8155" t="s">
        <v>524</v>
      </c>
      <c r="D8155">
        <v>2022</v>
      </c>
      <c r="E8155" t="s">
        <v>737</v>
      </c>
      <c r="F8155" s="2">
        <v>547.49017066543695</v>
      </c>
    </row>
    <row r="8156" spans="1:6">
      <c r="A8156" t="s">
        <v>487</v>
      </c>
      <c r="B8156">
        <v>5542</v>
      </c>
      <c r="C8156" t="s">
        <v>524</v>
      </c>
      <c r="D8156">
        <v>2022</v>
      </c>
      <c r="E8156" t="s">
        <v>744</v>
      </c>
      <c r="F8156" s="2">
        <v>0</v>
      </c>
    </row>
    <row r="8157" spans="1:6">
      <c r="A8157" t="s">
        <v>487</v>
      </c>
      <c r="B8157">
        <v>5542</v>
      </c>
      <c r="C8157" t="s">
        <v>524</v>
      </c>
      <c r="D8157">
        <v>2022</v>
      </c>
      <c r="E8157" t="s">
        <v>740</v>
      </c>
      <c r="F8157" s="2">
        <v>238.41302466591901</v>
      </c>
    </row>
    <row r="8158" spans="1:6">
      <c r="A8158" t="s">
        <v>487</v>
      </c>
      <c r="B8158">
        <v>5542</v>
      </c>
      <c r="C8158" t="s">
        <v>524</v>
      </c>
      <c r="D8158">
        <v>2022</v>
      </c>
      <c r="E8158" t="s">
        <v>745</v>
      </c>
      <c r="F8158" s="2">
        <v>26042.6007484693</v>
      </c>
    </row>
    <row r="8159" spans="1:6">
      <c r="A8159" t="s">
        <v>487</v>
      </c>
      <c r="B8159">
        <v>5542</v>
      </c>
      <c r="C8159" t="s">
        <v>524</v>
      </c>
      <c r="D8159">
        <v>2023</v>
      </c>
      <c r="E8159" t="s">
        <v>743</v>
      </c>
      <c r="F8159" s="2">
        <v>0</v>
      </c>
    </row>
    <row r="8160" spans="1:6">
      <c r="A8160" t="s">
        <v>487</v>
      </c>
      <c r="B8160">
        <v>5542</v>
      </c>
      <c r="C8160" t="s">
        <v>524</v>
      </c>
      <c r="D8160">
        <v>2024</v>
      </c>
      <c r="E8160" t="s">
        <v>742</v>
      </c>
      <c r="F8160" s="2">
        <v>2163.6761977599099</v>
      </c>
    </row>
    <row r="8161" spans="1:6">
      <c r="A8161" t="s">
        <v>487</v>
      </c>
      <c r="B8161">
        <v>5544</v>
      </c>
      <c r="C8161" t="s">
        <v>526</v>
      </c>
      <c r="D8161">
        <v>2009</v>
      </c>
      <c r="E8161" t="s">
        <v>740</v>
      </c>
      <c r="F8161" s="2">
        <v>955.25359200771697</v>
      </c>
    </row>
    <row r="8162" spans="1:6">
      <c r="A8162" t="s">
        <v>487</v>
      </c>
      <c r="B8162">
        <v>5544</v>
      </c>
      <c r="C8162" t="s">
        <v>526</v>
      </c>
      <c r="D8162">
        <v>2011</v>
      </c>
      <c r="E8162" t="s">
        <v>736</v>
      </c>
      <c r="F8162" s="2">
        <v>4855.3534551394296</v>
      </c>
    </row>
    <row r="8163" spans="1:6">
      <c r="A8163" t="s">
        <v>487</v>
      </c>
      <c r="B8163">
        <v>5544</v>
      </c>
      <c r="C8163" t="s">
        <v>526</v>
      </c>
      <c r="D8163">
        <v>2011</v>
      </c>
      <c r="E8163" t="s">
        <v>737</v>
      </c>
      <c r="F8163" s="2">
        <v>870.50990328707496</v>
      </c>
    </row>
    <row r="8164" spans="1:6">
      <c r="A8164" t="s">
        <v>487</v>
      </c>
      <c r="B8164">
        <v>5544</v>
      </c>
      <c r="C8164" t="s">
        <v>526</v>
      </c>
      <c r="D8164">
        <v>2011</v>
      </c>
      <c r="E8164" t="s">
        <v>738</v>
      </c>
      <c r="F8164" s="2">
        <v>0</v>
      </c>
    </row>
    <row r="8165" spans="1:6">
      <c r="A8165" t="s">
        <v>487</v>
      </c>
      <c r="B8165">
        <v>5544</v>
      </c>
      <c r="C8165" t="s">
        <v>526</v>
      </c>
      <c r="D8165">
        <v>2011</v>
      </c>
      <c r="E8165" t="s">
        <v>739</v>
      </c>
      <c r="F8165" s="2">
        <v>12041.5500411334</v>
      </c>
    </row>
    <row r="8166" spans="1:6">
      <c r="A8166" t="s">
        <v>487</v>
      </c>
      <c r="B8166">
        <v>5544</v>
      </c>
      <c r="C8166" t="s">
        <v>526</v>
      </c>
      <c r="D8166">
        <v>2011</v>
      </c>
      <c r="E8166" t="s">
        <v>741</v>
      </c>
      <c r="F8166" s="2">
        <v>10101.1275404526</v>
      </c>
    </row>
    <row r="8167" spans="1:6">
      <c r="A8167" t="s">
        <v>487</v>
      </c>
      <c r="B8167">
        <v>5544</v>
      </c>
      <c r="C8167" t="s">
        <v>526</v>
      </c>
      <c r="D8167">
        <v>2013</v>
      </c>
      <c r="E8167" t="s">
        <v>742</v>
      </c>
      <c r="F8167" s="2">
        <v>2212.7363471450399</v>
      </c>
    </row>
    <row r="8168" spans="1:6">
      <c r="A8168" t="s">
        <v>487</v>
      </c>
      <c r="B8168">
        <v>5544</v>
      </c>
      <c r="C8168" t="s">
        <v>526</v>
      </c>
      <c r="D8168">
        <v>2013</v>
      </c>
      <c r="E8168" t="s">
        <v>743</v>
      </c>
      <c r="F8168" s="2">
        <v>302.30316444167602</v>
      </c>
    </row>
    <row r="8169" spans="1:6">
      <c r="A8169" t="s">
        <v>487</v>
      </c>
      <c r="B8169">
        <v>5544</v>
      </c>
      <c r="C8169" t="s">
        <v>526</v>
      </c>
      <c r="D8169">
        <v>2015</v>
      </c>
      <c r="E8169" t="s">
        <v>744</v>
      </c>
      <c r="F8169" s="2">
        <v>0</v>
      </c>
    </row>
    <row r="8170" spans="1:6">
      <c r="A8170" t="s">
        <v>487</v>
      </c>
      <c r="B8170">
        <v>5544</v>
      </c>
      <c r="C8170" t="s">
        <v>526</v>
      </c>
      <c r="D8170">
        <v>2015</v>
      </c>
      <c r="E8170" t="s">
        <v>740</v>
      </c>
      <c r="F8170" s="2">
        <v>552.31238058793099</v>
      </c>
    </row>
    <row r="8171" spans="1:6">
      <c r="A8171" t="s">
        <v>487</v>
      </c>
      <c r="B8171">
        <v>5544</v>
      </c>
      <c r="C8171" t="s">
        <v>526</v>
      </c>
      <c r="D8171">
        <v>2015</v>
      </c>
      <c r="E8171" t="s">
        <v>745</v>
      </c>
      <c r="F8171" s="2">
        <v>2296.1811193602798</v>
      </c>
    </row>
    <row r="8172" spans="1:6">
      <c r="A8172" t="s">
        <v>487</v>
      </c>
      <c r="B8172">
        <v>5544</v>
      </c>
      <c r="C8172" t="s">
        <v>526</v>
      </c>
      <c r="D8172">
        <v>2016</v>
      </c>
      <c r="E8172" t="s">
        <v>743</v>
      </c>
      <c r="F8172" s="2">
        <v>308.47796117903101</v>
      </c>
    </row>
    <row r="8173" spans="1:6">
      <c r="A8173" t="s">
        <v>487</v>
      </c>
      <c r="B8173">
        <v>5544</v>
      </c>
      <c r="C8173" t="s">
        <v>526</v>
      </c>
      <c r="D8173">
        <v>2017</v>
      </c>
      <c r="E8173" t="s">
        <v>738</v>
      </c>
      <c r="F8173" s="2">
        <v>0</v>
      </c>
    </row>
    <row r="8174" spans="1:6">
      <c r="A8174" t="s">
        <v>487</v>
      </c>
      <c r="B8174">
        <v>5544</v>
      </c>
      <c r="C8174" t="s">
        <v>526</v>
      </c>
      <c r="D8174">
        <v>2017</v>
      </c>
      <c r="E8174" t="s">
        <v>739</v>
      </c>
      <c r="F8174" s="2">
        <v>10137.882594049899</v>
      </c>
    </row>
    <row r="8175" spans="1:6">
      <c r="A8175" t="s">
        <v>487</v>
      </c>
      <c r="B8175">
        <v>5544</v>
      </c>
      <c r="C8175" t="s">
        <v>526</v>
      </c>
      <c r="D8175">
        <v>2017</v>
      </c>
      <c r="E8175" t="s">
        <v>741</v>
      </c>
      <c r="F8175" s="2">
        <v>9224.6902683115604</v>
      </c>
    </row>
    <row r="8176" spans="1:6">
      <c r="A8176" t="s">
        <v>487</v>
      </c>
      <c r="B8176">
        <v>5544</v>
      </c>
      <c r="C8176" t="s">
        <v>526</v>
      </c>
      <c r="D8176">
        <v>2018</v>
      </c>
      <c r="E8176" t="s">
        <v>736</v>
      </c>
      <c r="F8176" s="2">
        <v>4502.2051643693303</v>
      </c>
    </row>
    <row r="8177" spans="1:6">
      <c r="A8177" t="s">
        <v>487</v>
      </c>
      <c r="B8177">
        <v>5544</v>
      </c>
      <c r="C8177" t="s">
        <v>526</v>
      </c>
      <c r="D8177">
        <v>2018</v>
      </c>
      <c r="E8177" t="s">
        <v>737</v>
      </c>
      <c r="F8177" s="2">
        <v>835.243408397189</v>
      </c>
    </row>
    <row r="8178" spans="1:6">
      <c r="A8178" t="s">
        <v>487</v>
      </c>
      <c r="B8178">
        <v>5544</v>
      </c>
      <c r="C8178" t="s">
        <v>526</v>
      </c>
      <c r="D8178">
        <v>2018</v>
      </c>
      <c r="E8178" t="s">
        <v>744</v>
      </c>
      <c r="F8178" s="2">
        <v>0</v>
      </c>
    </row>
    <row r="8179" spans="1:6">
      <c r="A8179" t="s">
        <v>487</v>
      </c>
      <c r="B8179">
        <v>5544</v>
      </c>
      <c r="C8179" t="s">
        <v>526</v>
      </c>
      <c r="D8179">
        <v>2018</v>
      </c>
      <c r="E8179" t="s">
        <v>745</v>
      </c>
      <c r="F8179" s="2">
        <v>3244.4689600500601</v>
      </c>
    </row>
    <row r="8180" spans="1:6">
      <c r="A8180" t="s">
        <v>487</v>
      </c>
      <c r="B8180">
        <v>5544</v>
      </c>
      <c r="C8180" t="s">
        <v>526</v>
      </c>
      <c r="D8180">
        <v>2019</v>
      </c>
      <c r="E8180" t="s">
        <v>743</v>
      </c>
      <c r="F8180" s="2">
        <v>239.95187964312501</v>
      </c>
    </row>
    <row r="8181" spans="1:6">
      <c r="A8181" t="s">
        <v>487</v>
      </c>
      <c r="B8181">
        <v>5544</v>
      </c>
      <c r="C8181" t="s">
        <v>526</v>
      </c>
      <c r="D8181">
        <v>2020</v>
      </c>
      <c r="E8181" t="s">
        <v>742</v>
      </c>
      <c r="F8181" s="2">
        <v>1692.5937975423701</v>
      </c>
    </row>
    <row r="8182" spans="1:6">
      <c r="A8182" t="s">
        <v>487</v>
      </c>
      <c r="B8182">
        <v>5544</v>
      </c>
      <c r="C8182" t="s">
        <v>526</v>
      </c>
      <c r="D8182">
        <v>2020</v>
      </c>
      <c r="E8182" t="s">
        <v>739</v>
      </c>
      <c r="F8182" s="2">
        <v>10154.063533697799</v>
      </c>
    </row>
    <row r="8183" spans="1:6">
      <c r="A8183" t="s">
        <v>487</v>
      </c>
      <c r="B8183">
        <v>5544</v>
      </c>
      <c r="C8183" t="s">
        <v>526</v>
      </c>
      <c r="D8183">
        <v>2020</v>
      </c>
      <c r="E8183" t="s">
        <v>741</v>
      </c>
      <c r="F8183" s="2">
        <v>9249.7184558635308</v>
      </c>
    </row>
    <row r="8184" spans="1:6">
      <c r="A8184" t="s">
        <v>487</v>
      </c>
      <c r="B8184">
        <v>5544</v>
      </c>
      <c r="C8184" t="s">
        <v>526</v>
      </c>
      <c r="D8184">
        <v>2021</v>
      </c>
      <c r="E8184" t="s">
        <v>736</v>
      </c>
      <c r="F8184" s="2">
        <v>3853.4740365007901</v>
      </c>
    </row>
    <row r="8185" spans="1:6">
      <c r="A8185" t="s">
        <v>487</v>
      </c>
      <c r="B8185">
        <v>5544</v>
      </c>
      <c r="C8185" t="s">
        <v>526</v>
      </c>
      <c r="D8185">
        <v>2021</v>
      </c>
      <c r="E8185" t="s">
        <v>737</v>
      </c>
      <c r="F8185" s="2">
        <v>781.13037610428705</v>
      </c>
    </row>
    <row r="8186" spans="1:6">
      <c r="A8186" t="s">
        <v>487</v>
      </c>
      <c r="B8186">
        <v>5544</v>
      </c>
      <c r="C8186" t="s">
        <v>526</v>
      </c>
      <c r="D8186">
        <v>2021</v>
      </c>
      <c r="E8186" t="s">
        <v>744</v>
      </c>
      <c r="F8186" s="2">
        <v>0</v>
      </c>
    </row>
    <row r="8187" spans="1:6">
      <c r="A8187" t="s">
        <v>487</v>
      </c>
      <c r="B8187">
        <v>5544</v>
      </c>
      <c r="C8187" t="s">
        <v>526</v>
      </c>
      <c r="D8187">
        <v>2021</v>
      </c>
      <c r="E8187" t="s">
        <v>745</v>
      </c>
      <c r="F8187" s="2">
        <v>3004.7454781753199</v>
      </c>
    </row>
    <row r="8188" spans="1:6">
      <c r="A8188" t="s">
        <v>487</v>
      </c>
      <c r="B8188">
        <v>5544</v>
      </c>
      <c r="C8188" t="s">
        <v>526</v>
      </c>
      <c r="D8188">
        <v>2022</v>
      </c>
      <c r="E8188" t="s">
        <v>743</v>
      </c>
      <c r="F8188" s="2">
        <v>229.43540438761201</v>
      </c>
    </row>
    <row r="8189" spans="1:6">
      <c r="A8189" t="s">
        <v>487</v>
      </c>
      <c r="B8189">
        <v>5544</v>
      </c>
      <c r="C8189" t="s">
        <v>526</v>
      </c>
      <c r="D8189">
        <v>2022</v>
      </c>
      <c r="E8189" t="s">
        <v>740</v>
      </c>
      <c r="F8189" s="2">
        <v>349.59315113169203</v>
      </c>
    </row>
    <row r="8190" spans="1:6">
      <c r="A8190" t="s">
        <v>487</v>
      </c>
      <c r="B8190">
        <v>5544</v>
      </c>
      <c r="C8190" t="s">
        <v>526</v>
      </c>
      <c r="D8190">
        <v>2023</v>
      </c>
      <c r="E8190" t="s">
        <v>742</v>
      </c>
      <c r="F8190" s="2">
        <v>1422.90727255616</v>
      </c>
    </row>
    <row r="8191" spans="1:6">
      <c r="A8191" t="s">
        <v>487</v>
      </c>
      <c r="B8191">
        <v>5544</v>
      </c>
      <c r="C8191" t="s">
        <v>526</v>
      </c>
      <c r="D8191">
        <v>2024</v>
      </c>
      <c r="E8191" t="s">
        <v>736</v>
      </c>
      <c r="F8191" s="2">
        <v>3453.0855420754701</v>
      </c>
    </row>
    <row r="8192" spans="1:6">
      <c r="A8192" t="s">
        <v>487</v>
      </c>
      <c r="B8192">
        <v>5544</v>
      </c>
      <c r="C8192" t="s">
        <v>526</v>
      </c>
      <c r="D8192">
        <v>2024</v>
      </c>
      <c r="E8192" t="s">
        <v>737</v>
      </c>
      <c r="F8192" s="2">
        <v>700.11663341711403</v>
      </c>
    </row>
    <row r="8193" spans="1:6">
      <c r="A8193" t="s">
        <v>487</v>
      </c>
      <c r="B8193">
        <v>5546</v>
      </c>
      <c r="C8193" t="s">
        <v>528</v>
      </c>
      <c r="D8193">
        <v>2009</v>
      </c>
      <c r="E8193" t="s">
        <v>743</v>
      </c>
      <c r="F8193" s="2">
        <v>0</v>
      </c>
    </row>
    <row r="8194" spans="1:6">
      <c r="A8194" t="s">
        <v>487</v>
      </c>
      <c r="B8194">
        <v>5546</v>
      </c>
      <c r="C8194" t="s">
        <v>528</v>
      </c>
      <c r="D8194">
        <v>2011</v>
      </c>
      <c r="E8194" t="s">
        <v>736</v>
      </c>
      <c r="F8194" s="2">
        <v>1591.46113410575</v>
      </c>
    </row>
    <row r="8195" spans="1:6">
      <c r="A8195" t="s">
        <v>487</v>
      </c>
      <c r="B8195">
        <v>5546</v>
      </c>
      <c r="C8195" t="s">
        <v>528</v>
      </c>
      <c r="D8195">
        <v>2011</v>
      </c>
      <c r="E8195" t="s">
        <v>737</v>
      </c>
      <c r="F8195" s="2">
        <v>318.43538271238702</v>
      </c>
    </row>
    <row r="8196" spans="1:6">
      <c r="A8196" t="s">
        <v>487</v>
      </c>
      <c r="B8196">
        <v>5546</v>
      </c>
      <c r="C8196" t="s">
        <v>528</v>
      </c>
      <c r="D8196">
        <v>2011</v>
      </c>
      <c r="E8196" t="s">
        <v>740</v>
      </c>
      <c r="F8196" s="2">
        <v>265.11214753953402</v>
      </c>
    </row>
    <row r="8197" spans="1:6">
      <c r="A8197" t="s">
        <v>487</v>
      </c>
      <c r="B8197">
        <v>5546</v>
      </c>
      <c r="C8197" t="s">
        <v>528</v>
      </c>
      <c r="D8197">
        <v>2013</v>
      </c>
      <c r="E8197" t="s">
        <v>742</v>
      </c>
      <c r="F8197" s="2">
        <v>1196.1426467691799</v>
      </c>
    </row>
    <row r="8198" spans="1:6">
      <c r="A8198" t="s">
        <v>487</v>
      </c>
      <c r="B8198">
        <v>5546</v>
      </c>
      <c r="C8198" t="s">
        <v>528</v>
      </c>
      <c r="D8198">
        <v>2015</v>
      </c>
      <c r="E8198" t="s">
        <v>744</v>
      </c>
      <c r="F8198" s="2">
        <v>0</v>
      </c>
    </row>
    <row r="8199" spans="1:6">
      <c r="A8199" t="s">
        <v>487</v>
      </c>
      <c r="B8199">
        <v>5546</v>
      </c>
      <c r="C8199" t="s">
        <v>528</v>
      </c>
      <c r="D8199">
        <v>2015</v>
      </c>
      <c r="E8199" t="s">
        <v>745</v>
      </c>
      <c r="F8199" s="2">
        <v>4559.4552369784296</v>
      </c>
    </row>
    <row r="8200" spans="1:6">
      <c r="A8200" t="s">
        <v>487</v>
      </c>
      <c r="B8200">
        <v>5546</v>
      </c>
      <c r="C8200" t="s">
        <v>528</v>
      </c>
      <c r="D8200">
        <v>2016</v>
      </c>
      <c r="E8200" t="s">
        <v>742</v>
      </c>
      <c r="F8200" s="2">
        <v>873.77357752013597</v>
      </c>
    </row>
    <row r="8201" spans="1:6">
      <c r="A8201" t="s">
        <v>487</v>
      </c>
      <c r="B8201">
        <v>5546</v>
      </c>
      <c r="C8201" t="s">
        <v>528</v>
      </c>
      <c r="D8201">
        <v>2016</v>
      </c>
      <c r="E8201" t="s">
        <v>743</v>
      </c>
      <c r="F8201" s="2">
        <v>0</v>
      </c>
    </row>
    <row r="8202" spans="1:6">
      <c r="A8202" t="s">
        <v>487</v>
      </c>
      <c r="B8202">
        <v>5546</v>
      </c>
      <c r="C8202" t="s">
        <v>528</v>
      </c>
      <c r="D8202">
        <v>2017</v>
      </c>
      <c r="E8202" t="s">
        <v>738</v>
      </c>
      <c r="F8202" s="2">
        <v>0</v>
      </c>
    </row>
    <row r="8203" spans="1:6">
      <c r="A8203" t="s">
        <v>487</v>
      </c>
      <c r="B8203">
        <v>5546</v>
      </c>
      <c r="C8203" t="s">
        <v>528</v>
      </c>
      <c r="D8203">
        <v>2017</v>
      </c>
      <c r="E8203" t="s">
        <v>739</v>
      </c>
      <c r="F8203" s="2">
        <v>8296.1353568965005</v>
      </c>
    </row>
    <row r="8204" spans="1:6">
      <c r="A8204" t="s">
        <v>487</v>
      </c>
      <c r="B8204">
        <v>5546</v>
      </c>
      <c r="C8204" t="s">
        <v>528</v>
      </c>
      <c r="D8204">
        <v>2017</v>
      </c>
      <c r="E8204" t="s">
        <v>741</v>
      </c>
      <c r="F8204" s="2">
        <v>4759.35703506749</v>
      </c>
    </row>
    <row r="8205" spans="1:6">
      <c r="A8205" t="s">
        <v>487</v>
      </c>
      <c r="B8205">
        <v>5546</v>
      </c>
      <c r="C8205" t="s">
        <v>528</v>
      </c>
      <c r="D8205">
        <v>2018</v>
      </c>
      <c r="E8205" t="s">
        <v>744</v>
      </c>
      <c r="F8205" s="2">
        <v>0</v>
      </c>
    </row>
    <row r="8206" spans="1:6">
      <c r="A8206" t="s">
        <v>487</v>
      </c>
      <c r="B8206">
        <v>5546</v>
      </c>
      <c r="C8206" t="s">
        <v>528</v>
      </c>
      <c r="D8206">
        <v>2018</v>
      </c>
      <c r="E8206" t="s">
        <v>745</v>
      </c>
      <c r="F8206" s="2">
        <v>6187.8895759967199</v>
      </c>
    </row>
    <row r="8207" spans="1:6">
      <c r="A8207" t="s">
        <v>487</v>
      </c>
      <c r="B8207">
        <v>5546</v>
      </c>
      <c r="C8207" t="s">
        <v>528</v>
      </c>
      <c r="D8207">
        <v>2019</v>
      </c>
      <c r="E8207" t="s">
        <v>743</v>
      </c>
      <c r="F8207" s="2">
        <v>0</v>
      </c>
    </row>
    <row r="8208" spans="1:6">
      <c r="A8208" t="s">
        <v>487</v>
      </c>
      <c r="B8208">
        <v>5546</v>
      </c>
      <c r="C8208" t="s">
        <v>528</v>
      </c>
      <c r="D8208">
        <v>2020</v>
      </c>
      <c r="E8208" t="s">
        <v>738</v>
      </c>
      <c r="F8208" s="2">
        <v>0</v>
      </c>
    </row>
    <row r="8209" spans="1:6">
      <c r="A8209" t="s">
        <v>487</v>
      </c>
      <c r="B8209">
        <v>5546</v>
      </c>
      <c r="C8209" t="s">
        <v>528</v>
      </c>
      <c r="D8209">
        <v>2020</v>
      </c>
      <c r="E8209" t="s">
        <v>739</v>
      </c>
      <c r="F8209" s="2">
        <v>7964.9744741902196</v>
      </c>
    </row>
    <row r="8210" spans="1:6">
      <c r="A8210" t="s">
        <v>487</v>
      </c>
      <c r="B8210">
        <v>5546</v>
      </c>
      <c r="C8210" t="s">
        <v>528</v>
      </c>
      <c r="D8210">
        <v>2020</v>
      </c>
      <c r="E8210" t="s">
        <v>741</v>
      </c>
      <c r="F8210" s="2">
        <v>4916.5931654278602</v>
      </c>
    </row>
    <row r="8211" spans="1:6">
      <c r="A8211" t="s">
        <v>487</v>
      </c>
      <c r="B8211">
        <v>5546</v>
      </c>
      <c r="C8211" t="s">
        <v>528</v>
      </c>
      <c r="D8211">
        <v>2021</v>
      </c>
      <c r="E8211" t="s">
        <v>736</v>
      </c>
      <c r="F8211" s="2">
        <v>943.16661387070405</v>
      </c>
    </row>
    <row r="8212" spans="1:6">
      <c r="A8212" t="s">
        <v>487</v>
      </c>
      <c r="B8212">
        <v>5546</v>
      </c>
      <c r="C8212" t="s">
        <v>528</v>
      </c>
      <c r="D8212">
        <v>2021</v>
      </c>
      <c r="E8212" t="s">
        <v>737</v>
      </c>
      <c r="F8212" s="2">
        <v>315.97613571842101</v>
      </c>
    </row>
    <row r="8213" spans="1:6">
      <c r="A8213" t="s">
        <v>487</v>
      </c>
      <c r="B8213">
        <v>5546</v>
      </c>
      <c r="C8213" t="s">
        <v>528</v>
      </c>
      <c r="D8213">
        <v>2021</v>
      </c>
      <c r="E8213" t="s">
        <v>744</v>
      </c>
      <c r="F8213" s="2">
        <v>0</v>
      </c>
    </row>
    <row r="8214" spans="1:6">
      <c r="A8214" t="s">
        <v>487</v>
      </c>
      <c r="B8214">
        <v>5546</v>
      </c>
      <c r="C8214" t="s">
        <v>528</v>
      </c>
      <c r="D8214">
        <v>2021</v>
      </c>
      <c r="E8214" t="s">
        <v>740</v>
      </c>
      <c r="F8214" s="2">
        <v>205.05159005469901</v>
      </c>
    </row>
    <row r="8215" spans="1:6">
      <c r="A8215" t="s">
        <v>487</v>
      </c>
      <c r="B8215">
        <v>5546</v>
      </c>
      <c r="C8215" t="s">
        <v>528</v>
      </c>
      <c r="D8215">
        <v>2021</v>
      </c>
      <c r="E8215" t="s">
        <v>745</v>
      </c>
      <c r="F8215" s="2">
        <v>5984.64640466729</v>
      </c>
    </row>
    <row r="8216" spans="1:6">
      <c r="A8216" t="s">
        <v>487</v>
      </c>
      <c r="B8216">
        <v>5546</v>
      </c>
      <c r="C8216" t="s">
        <v>528</v>
      </c>
      <c r="D8216">
        <v>2022</v>
      </c>
      <c r="E8216" t="s">
        <v>743</v>
      </c>
      <c r="F8216" s="2">
        <v>0</v>
      </c>
    </row>
    <row r="8217" spans="1:6">
      <c r="A8217" t="s">
        <v>487</v>
      </c>
      <c r="B8217">
        <v>5546</v>
      </c>
      <c r="C8217" t="s">
        <v>528</v>
      </c>
      <c r="D8217">
        <v>2023</v>
      </c>
      <c r="E8217" t="s">
        <v>742</v>
      </c>
      <c r="F8217" s="2">
        <v>2158.1231757878199</v>
      </c>
    </row>
    <row r="8218" spans="1:6">
      <c r="A8218" t="s">
        <v>487</v>
      </c>
      <c r="B8218">
        <v>5546</v>
      </c>
      <c r="C8218" t="s">
        <v>528</v>
      </c>
      <c r="D8218">
        <v>2023</v>
      </c>
      <c r="E8218" t="s">
        <v>739</v>
      </c>
      <c r="F8218" s="2">
        <v>8658.1426468894497</v>
      </c>
    </row>
    <row r="8219" spans="1:6">
      <c r="A8219" t="s">
        <v>487</v>
      </c>
      <c r="B8219">
        <v>5546</v>
      </c>
      <c r="C8219" t="s">
        <v>528</v>
      </c>
      <c r="D8219">
        <v>2023</v>
      </c>
      <c r="E8219" t="s">
        <v>741</v>
      </c>
      <c r="F8219" s="2">
        <v>5058.7596836347102</v>
      </c>
    </row>
    <row r="8220" spans="1:6">
      <c r="A8220" t="s">
        <v>487</v>
      </c>
      <c r="B8220">
        <v>5546</v>
      </c>
      <c r="C8220" t="s">
        <v>528</v>
      </c>
      <c r="D8220">
        <v>2024</v>
      </c>
      <c r="E8220" t="s">
        <v>736</v>
      </c>
      <c r="F8220" s="2">
        <v>845.76669747266396</v>
      </c>
    </row>
    <row r="8221" spans="1:6">
      <c r="A8221" t="s">
        <v>487</v>
      </c>
      <c r="B8221">
        <v>5546</v>
      </c>
      <c r="C8221" t="s">
        <v>528</v>
      </c>
      <c r="D8221">
        <v>2024</v>
      </c>
      <c r="E8221" t="s">
        <v>737</v>
      </c>
      <c r="F8221" s="2">
        <v>263.16848782216698</v>
      </c>
    </row>
    <row r="8222" spans="1:6">
      <c r="A8222" t="s">
        <v>487</v>
      </c>
      <c r="B8222">
        <v>5546</v>
      </c>
      <c r="C8222" t="s">
        <v>528</v>
      </c>
      <c r="D8222">
        <v>2024</v>
      </c>
      <c r="E8222" t="s">
        <v>740</v>
      </c>
      <c r="F8222" s="2">
        <v>189.31961759777801</v>
      </c>
    </row>
    <row r="8223" spans="1:6">
      <c r="A8223" t="s">
        <v>487</v>
      </c>
      <c r="B8223">
        <v>5546</v>
      </c>
      <c r="C8223" t="s">
        <v>528</v>
      </c>
      <c r="D8223">
        <v>2024</v>
      </c>
      <c r="E8223" t="s">
        <v>745</v>
      </c>
      <c r="F8223" s="2">
        <v>10408.647204951299</v>
      </c>
    </row>
    <row r="8224" spans="1:6">
      <c r="A8224" t="s">
        <v>530</v>
      </c>
      <c r="B8224">
        <v>5001</v>
      </c>
      <c r="C8224" t="s">
        <v>531</v>
      </c>
      <c r="D8224">
        <v>2009</v>
      </c>
      <c r="E8224" t="s">
        <v>742</v>
      </c>
      <c r="F8224" s="2">
        <v>52205.663976960401</v>
      </c>
    </row>
    <row r="8225" spans="1:6">
      <c r="A8225" t="s">
        <v>530</v>
      </c>
      <c r="B8225">
        <v>5001</v>
      </c>
      <c r="C8225" t="s">
        <v>531</v>
      </c>
      <c r="D8225">
        <v>2009</v>
      </c>
      <c r="E8225" t="s">
        <v>743</v>
      </c>
      <c r="F8225" s="2">
        <v>1.0800480083391999</v>
      </c>
    </row>
    <row r="8226" spans="1:6">
      <c r="A8226" t="s">
        <v>530</v>
      </c>
      <c r="B8226">
        <v>5001</v>
      </c>
      <c r="C8226" t="s">
        <v>531</v>
      </c>
      <c r="D8226">
        <v>2011</v>
      </c>
      <c r="E8226" t="s">
        <v>744</v>
      </c>
      <c r="F8226" s="2">
        <v>32994.376606119498</v>
      </c>
    </row>
    <row r="8227" spans="1:6">
      <c r="A8227" t="s">
        <v>530</v>
      </c>
      <c r="B8227">
        <v>5001</v>
      </c>
      <c r="C8227" t="s">
        <v>531</v>
      </c>
      <c r="D8227">
        <v>2011</v>
      </c>
      <c r="E8227" t="s">
        <v>745</v>
      </c>
      <c r="F8227" s="2">
        <v>31572.5331619996</v>
      </c>
    </row>
    <row r="8228" spans="1:6">
      <c r="A8228" t="s">
        <v>530</v>
      </c>
      <c r="B8228">
        <v>5001</v>
      </c>
      <c r="C8228" t="s">
        <v>531</v>
      </c>
      <c r="D8228">
        <v>2013</v>
      </c>
      <c r="E8228" t="s">
        <v>738</v>
      </c>
      <c r="F8228" s="2">
        <v>147898.43174335401</v>
      </c>
    </row>
    <row r="8229" spans="1:6">
      <c r="A8229" t="s">
        <v>530</v>
      </c>
      <c r="B8229">
        <v>5001</v>
      </c>
      <c r="C8229" t="s">
        <v>531</v>
      </c>
      <c r="D8229">
        <v>2013</v>
      </c>
      <c r="E8229" t="s">
        <v>739</v>
      </c>
      <c r="F8229" s="2">
        <v>17175.63012075</v>
      </c>
    </row>
    <row r="8230" spans="1:6">
      <c r="A8230" t="s">
        <v>530</v>
      </c>
      <c r="B8230">
        <v>5001</v>
      </c>
      <c r="C8230" t="s">
        <v>531</v>
      </c>
      <c r="D8230">
        <v>2013</v>
      </c>
      <c r="E8230" t="s">
        <v>741</v>
      </c>
      <c r="F8230" s="2">
        <v>224759.59751918301</v>
      </c>
    </row>
    <row r="8231" spans="1:6">
      <c r="A8231" t="s">
        <v>530</v>
      </c>
      <c r="B8231">
        <v>5001</v>
      </c>
      <c r="C8231" t="s">
        <v>531</v>
      </c>
      <c r="D8231">
        <v>2015</v>
      </c>
      <c r="E8231" t="s">
        <v>743</v>
      </c>
      <c r="F8231" s="2">
        <v>7.314761296496</v>
      </c>
    </row>
    <row r="8232" spans="1:6">
      <c r="A8232" t="s">
        <v>530</v>
      </c>
      <c r="B8232">
        <v>5001</v>
      </c>
      <c r="C8232" t="s">
        <v>531</v>
      </c>
      <c r="D8232">
        <v>2016</v>
      </c>
      <c r="E8232" t="s">
        <v>742</v>
      </c>
      <c r="F8232" s="2">
        <v>67065.807777145601</v>
      </c>
    </row>
    <row r="8233" spans="1:6">
      <c r="A8233" t="s">
        <v>530</v>
      </c>
      <c r="B8233">
        <v>5001</v>
      </c>
      <c r="C8233" t="s">
        <v>531</v>
      </c>
      <c r="D8233">
        <v>2016</v>
      </c>
      <c r="E8233" t="s">
        <v>738</v>
      </c>
      <c r="F8233" s="2">
        <v>150651.67458317301</v>
      </c>
    </row>
    <row r="8234" spans="1:6">
      <c r="A8234" t="s">
        <v>530</v>
      </c>
      <c r="B8234">
        <v>5001</v>
      </c>
      <c r="C8234" t="s">
        <v>531</v>
      </c>
      <c r="D8234">
        <v>2016</v>
      </c>
      <c r="E8234" t="s">
        <v>739</v>
      </c>
      <c r="F8234" s="2">
        <v>17383.257734286799</v>
      </c>
    </row>
    <row r="8235" spans="1:6">
      <c r="A8235" t="s">
        <v>530</v>
      </c>
      <c r="B8235">
        <v>5001</v>
      </c>
      <c r="C8235" t="s">
        <v>531</v>
      </c>
      <c r="D8235">
        <v>2016</v>
      </c>
      <c r="E8235" t="s">
        <v>741</v>
      </c>
      <c r="F8235" s="2">
        <v>202659.23620365799</v>
      </c>
    </row>
    <row r="8236" spans="1:6">
      <c r="A8236" t="s">
        <v>530</v>
      </c>
      <c r="B8236">
        <v>5001</v>
      </c>
      <c r="C8236" t="s">
        <v>531</v>
      </c>
      <c r="D8236">
        <v>2017</v>
      </c>
      <c r="E8236" t="s">
        <v>736</v>
      </c>
      <c r="F8236" s="2">
        <v>35730.9057533819</v>
      </c>
    </row>
    <row r="8237" spans="1:6">
      <c r="A8237" t="s">
        <v>530</v>
      </c>
      <c r="B8237">
        <v>5001</v>
      </c>
      <c r="C8237" t="s">
        <v>531</v>
      </c>
      <c r="D8237">
        <v>2017</v>
      </c>
      <c r="E8237" t="s">
        <v>737</v>
      </c>
      <c r="F8237" s="2">
        <v>27612.783420727199</v>
      </c>
    </row>
    <row r="8238" spans="1:6">
      <c r="A8238" t="s">
        <v>530</v>
      </c>
      <c r="B8238">
        <v>5001</v>
      </c>
      <c r="C8238" t="s">
        <v>531</v>
      </c>
      <c r="D8238">
        <v>2017</v>
      </c>
      <c r="E8238" t="s">
        <v>744</v>
      </c>
      <c r="F8238" s="2">
        <v>21779.1626843503</v>
      </c>
    </row>
    <row r="8239" spans="1:6">
      <c r="A8239" t="s">
        <v>530</v>
      </c>
      <c r="B8239">
        <v>5001</v>
      </c>
      <c r="C8239" t="s">
        <v>531</v>
      </c>
      <c r="D8239">
        <v>2017</v>
      </c>
      <c r="E8239" t="s">
        <v>740</v>
      </c>
      <c r="F8239" s="2">
        <v>18372.5781150371</v>
      </c>
    </row>
    <row r="8240" spans="1:6">
      <c r="A8240" t="s">
        <v>530</v>
      </c>
      <c r="B8240">
        <v>5001</v>
      </c>
      <c r="C8240" t="s">
        <v>531</v>
      </c>
      <c r="D8240">
        <v>2017</v>
      </c>
      <c r="E8240" t="s">
        <v>745</v>
      </c>
      <c r="F8240" s="2">
        <v>31049.85007638</v>
      </c>
    </row>
    <row r="8241" spans="1:6">
      <c r="A8241" t="s">
        <v>530</v>
      </c>
      <c r="B8241">
        <v>5001</v>
      </c>
      <c r="C8241" t="s">
        <v>531</v>
      </c>
      <c r="D8241">
        <v>2018</v>
      </c>
      <c r="E8241" t="s">
        <v>743</v>
      </c>
      <c r="F8241" s="2">
        <v>4.1050118705837804</v>
      </c>
    </row>
    <row r="8242" spans="1:6">
      <c r="A8242" t="s">
        <v>530</v>
      </c>
      <c r="B8242">
        <v>5001</v>
      </c>
      <c r="C8242" t="s">
        <v>531</v>
      </c>
      <c r="D8242">
        <v>2019</v>
      </c>
      <c r="E8242" t="s">
        <v>742</v>
      </c>
      <c r="F8242" s="2">
        <v>57140.1492911776</v>
      </c>
    </row>
    <row r="8243" spans="1:6">
      <c r="A8243" t="s">
        <v>530</v>
      </c>
      <c r="B8243">
        <v>5001</v>
      </c>
      <c r="C8243" t="s">
        <v>531</v>
      </c>
      <c r="D8243">
        <v>2020</v>
      </c>
      <c r="E8243" t="s">
        <v>736</v>
      </c>
      <c r="F8243" s="2">
        <v>34717.495763834901</v>
      </c>
    </row>
    <row r="8244" spans="1:6">
      <c r="A8244" t="s">
        <v>530</v>
      </c>
      <c r="B8244">
        <v>5001</v>
      </c>
      <c r="C8244" t="s">
        <v>531</v>
      </c>
      <c r="D8244">
        <v>2020</v>
      </c>
      <c r="E8244" t="s">
        <v>737</v>
      </c>
      <c r="F8244" s="2">
        <v>27226.731472282001</v>
      </c>
    </row>
    <row r="8245" spans="1:6">
      <c r="A8245" t="s">
        <v>530</v>
      </c>
      <c r="B8245">
        <v>5001</v>
      </c>
      <c r="C8245" t="s">
        <v>531</v>
      </c>
      <c r="D8245">
        <v>2020</v>
      </c>
      <c r="E8245" t="s">
        <v>740</v>
      </c>
      <c r="F8245" s="2">
        <v>10105.9847185624</v>
      </c>
    </row>
    <row r="8246" spans="1:6">
      <c r="A8246" t="s">
        <v>530</v>
      </c>
      <c r="B8246">
        <v>5001</v>
      </c>
      <c r="C8246" t="s">
        <v>531</v>
      </c>
      <c r="D8246">
        <v>2022</v>
      </c>
      <c r="E8246" t="s">
        <v>742</v>
      </c>
      <c r="F8246" s="2">
        <v>51831.440422980901</v>
      </c>
    </row>
    <row r="8247" spans="1:6">
      <c r="A8247" t="s">
        <v>530</v>
      </c>
      <c r="B8247">
        <v>5001</v>
      </c>
      <c r="C8247" t="s">
        <v>531</v>
      </c>
      <c r="D8247">
        <v>2023</v>
      </c>
      <c r="E8247" t="s">
        <v>736</v>
      </c>
      <c r="F8247" s="2">
        <v>30686.369218672899</v>
      </c>
    </row>
    <row r="8248" spans="1:6">
      <c r="A8248" t="s">
        <v>530</v>
      </c>
      <c r="B8248">
        <v>5001</v>
      </c>
      <c r="C8248" t="s">
        <v>531</v>
      </c>
      <c r="D8248">
        <v>2023</v>
      </c>
      <c r="E8248" t="s">
        <v>738</v>
      </c>
      <c r="F8248" s="2">
        <v>146718.33603404701</v>
      </c>
    </row>
    <row r="8249" spans="1:6">
      <c r="A8249" t="s">
        <v>530</v>
      </c>
      <c r="B8249">
        <v>5001</v>
      </c>
      <c r="C8249" t="s">
        <v>531</v>
      </c>
      <c r="D8249">
        <v>2023</v>
      </c>
      <c r="E8249" t="s">
        <v>739</v>
      </c>
      <c r="F8249" s="2">
        <v>15117.1042288504</v>
      </c>
    </row>
    <row r="8250" spans="1:6">
      <c r="A8250" t="s">
        <v>530</v>
      </c>
      <c r="B8250">
        <v>5001</v>
      </c>
      <c r="C8250" t="s">
        <v>531</v>
      </c>
      <c r="D8250">
        <v>2023</v>
      </c>
      <c r="E8250" t="s">
        <v>740</v>
      </c>
      <c r="F8250" s="2">
        <v>14299.1154596543</v>
      </c>
    </row>
    <row r="8251" spans="1:6">
      <c r="A8251" t="s">
        <v>530</v>
      </c>
      <c r="B8251">
        <v>5001</v>
      </c>
      <c r="C8251" t="s">
        <v>531</v>
      </c>
      <c r="D8251">
        <v>2023</v>
      </c>
      <c r="E8251" t="s">
        <v>741</v>
      </c>
      <c r="F8251" s="2">
        <v>163905.22458027999</v>
      </c>
    </row>
    <row r="8252" spans="1:6">
      <c r="A8252" t="s">
        <v>530</v>
      </c>
      <c r="B8252">
        <v>5001</v>
      </c>
      <c r="C8252" t="s">
        <v>531</v>
      </c>
      <c r="D8252">
        <v>2024</v>
      </c>
      <c r="E8252" t="s">
        <v>744</v>
      </c>
      <c r="F8252" s="2">
        <v>24409.775796891601</v>
      </c>
    </row>
    <row r="8253" spans="1:6">
      <c r="A8253" t="s">
        <v>530</v>
      </c>
      <c r="B8253">
        <v>5001</v>
      </c>
      <c r="C8253" t="s">
        <v>531</v>
      </c>
      <c r="D8253">
        <v>2024</v>
      </c>
      <c r="E8253" t="s">
        <v>745</v>
      </c>
      <c r="F8253" s="2">
        <v>22823.2190051951</v>
      </c>
    </row>
    <row r="8254" spans="1:6">
      <c r="A8254" t="s">
        <v>530</v>
      </c>
      <c r="B8254">
        <v>5006</v>
      </c>
      <c r="C8254" t="s">
        <v>533</v>
      </c>
      <c r="D8254">
        <v>2009</v>
      </c>
      <c r="E8254" t="s">
        <v>744</v>
      </c>
      <c r="F8254" s="2">
        <v>3597.7649250479999</v>
      </c>
    </row>
    <row r="8255" spans="1:6">
      <c r="A8255" t="s">
        <v>530</v>
      </c>
      <c r="B8255">
        <v>5006</v>
      </c>
      <c r="C8255" t="s">
        <v>533</v>
      </c>
      <c r="D8255">
        <v>2009</v>
      </c>
      <c r="E8255" t="s">
        <v>739</v>
      </c>
      <c r="F8255" s="2">
        <v>72618.130720472094</v>
      </c>
    </row>
    <row r="8256" spans="1:6">
      <c r="A8256" t="s">
        <v>530</v>
      </c>
      <c r="B8256">
        <v>5006</v>
      </c>
      <c r="C8256" t="s">
        <v>533</v>
      </c>
      <c r="D8256">
        <v>2009</v>
      </c>
      <c r="E8256" t="s">
        <v>740</v>
      </c>
      <c r="F8256" s="2">
        <v>7330.6792520476301</v>
      </c>
    </row>
    <row r="8257" spans="1:6">
      <c r="A8257" t="s">
        <v>530</v>
      </c>
      <c r="B8257">
        <v>5006</v>
      </c>
      <c r="C8257" t="s">
        <v>533</v>
      </c>
      <c r="D8257">
        <v>2011</v>
      </c>
      <c r="E8257" t="s">
        <v>738</v>
      </c>
      <c r="F8257" s="2">
        <v>0</v>
      </c>
    </row>
    <row r="8258" spans="1:6">
      <c r="A8258" t="s">
        <v>530</v>
      </c>
      <c r="B8258">
        <v>5006</v>
      </c>
      <c r="C8258" t="s">
        <v>533</v>
      </c>
      <c r="D8258">
        <v>2011</v>
      </c>
      <c r="E8258" t="s">
        <v>743</v>
      </c>
      <c r="F8258" s="2">
        <v>0</v>
      </c>
    </row>
    <row r="8259" spans="1:6">
      <c r="A8259" t="s">
        <v>530</v>
      </c>
      <c r="B8259">
        <v>5006</v>
      </c>
      <c r="C8259" t="s">
        <v>533</v>
      </c>
      <c r="D8259">
        <v>2011</v>
      </c>
      <c r="E8259" t="s">
        <v>741</v>
      </c>
      <c r="F8259" s="2">
        <v>46497.228841882803</v>
      </c>
    </row>
    <row r="8260" spans="1:6">
      <c r="A8260" t="s">
        <v>530</v>
      </c>
      <c r="B8260">
        <v>5006</v>
      </c>
      <c r="C8260" t="s">
        <v>533</v>
      </c>
      <c r="D8260">
        <v>2013</v>
      </c>
      <c r="E8260" t="s">
        <v>736</v>
      </c>
      <c r="F8260" s="2">
        <v>5550.1454822754404</v>
      </c>
    </row>
    <row r="8261" spans="1:6">
      <c r="A8261" t="s">
        <v>530</v>
      </c>
      <c r="B8261">
        <v>5006</v>
      </c>
      <c r="C8261" t="s">
        <v>533</v>
      </c>
      <c r="D8261">
        <v>2013</v>
      </c>
      <c r="E8261" t="s">
        <v>737</v>
      </c>
      <c r="F8261" s="2">
        <v>5213.6766886913001</v>
      </c>
    </row>
    <row r="8262" spans="1:6">
      <c r="A8262" t="s">
        <v>530</v>
      </c>
      <c r="B8262">
        <v>5006</v>
      </c>
      <c r="C8262" t="s">
        <v>533</v>
      </c>
      <c r="D8262">
        <v>2013</v>
      </c>
      <c r="E8262" t="s">
        <v>745</v>
      </c>
      <c r="F8262" s="2">
        <v>1103.9910865609099</v>
      </c>
    </row>
    <row r="8263" spans="1:6">
      <c r="A8263" t="s">
        <v>530</v>
      </c>
      <c r="B8263">
        <v>5006</v>
      </c>
      <c r="C8263" t="s">
        <v>533</v>
      </c>
      <c r="D8263">
        <v>2015</v>
      </c>
      <c r="E8263" t="s">
        <v>742</v>
      </c>
      <c r="F8263" s="2">
        <v>14555.006648933</v>
      </c>
    </row>
    <row r="8264" spans="1:6">
      <c r="A8264" t="s">
        <v>530</v>
      </c>
      <c r="B8264">
        <v>5006</v>
      </c>
      <c r="C8264" t="s">
        <v>533</v>
      </c>
      <c r="D8264">
        <v>2015</v>
      </c>
      <c r="E8264" t="s">
        <v>739</v>
      </c>
      <c r="F8264" s="2">
        <v>79406.524573605697</v>
      </c>
    </row>
    <row r="8265" spans="1:6">
      <c r="A8265" t="s">
        <v>530</v>
      </c>
      <c r="B8265">
        <v>5006</v>
      </c>
      <c r="C8265" t="s">
        <v>533</v>
      </c>
      <c r="D8265">
        <v>2016</v>
      </c>
      <c r="E8265" t="s">
        <v>736</v>
      </c>
      <c r="F8265" s="2">
        <v>6325.0108812396102</v>
      </c>
    </row>
    <row r="8266" spans="1:6">
      <c r="A8266" t="s">
        <v>530</v>
      </c>
      <c r="B8266">
        <v>5006</v>
      </c>
      <c r="C8266" t="s">
        <v>533</v>
      </c>
      <c r="D8266">
        <v>2016</v>
      </c>
      <c r="E8266" t="s">
        <v>737</v>
      </c>
      <c r="F8266" s="2">
        <v>4813.7987560719102</v>
      </c>
    </row>
    <row r="8267" spans="1:6">
      <c r="A8267" t="s">
        <v>530</v>
      </c>
      <c r="B8267">
        <v>5006</v>
      </c>
      <c r="C8267" t="s">
        <v>533</v>
      </c>
      <c r="D8267">
        <v>2016</v>
      </c>
      <c r="E8267" t="s">
        <v>740</v>
      </c>
      <c r="F8267" s="2">
        <v>4774.3426417484798</v>
      </c>
    </row>
    <row r="8268" spans="1:6">
      <c r="A8268" t="s">
        <v>530</v>
      </c>
      <c r="B8268">
        <v>5006</v>
      </c>
      <c r="C8268" t="s">
        <v>533</v>
      </c>
      <c r="D8268">
        <v>2016</v>
      </c>
      <c r="E8268" t="s">
        <v>745</v>
      </c>
      <c r="F8268" s="2">
        <v>1103.9910865609099</v>
      </c>
    </row>
    <row r="8269" spans="1:6">
      <c r="A8269" t="s">
        <v>530</v>
      </c>
      <c r="B8269">
        <v>5006</v>
      </c>
      <c r="C8269" t="s">
        <v>533</v>
      </c>
      <c r="D8269">
        <v>2017</v>
      </c>
      <c r="E8269" t="s">
        <v>743</v>
      </c>
      <c r="F8269" s="2">
        <v>0</v>
      </c>
    </row>
    <row r="8270" spans="1:6">
      <c r="A8270" t="s">
        <v>530</v>
      </c>
      <c r="B8270">
        <v>5006</v>
      </c>
      <c r="C8270" t="s">
        <v>533</v>
      </c>
      <c r="D8270">
        <v>2018</v>
      </c>
      <c r="E8270" t="s">
        <v>742</v>
      </c>
      <c r="F8270" s="2">
        <v>15366.102980223301</v>
      </c>
    </row>
    <row r="8271" spans="1:6">
      <c r="A8271" t="s">
        <v>530</v>
      </c>
      <c r="B8271">
        <v>5006</v>
      </c>
      <c r="C8271" t="s">
        <v>533</v>
      </c>
      <c r="D8271">
        <v>2018</v>
      </c>
      <c r="E8271" t="s">
        <v>738</v>
      </c>
      <c r="F8271" s="2">
        <v>0</v>
      </c>
    </row>
    <row r="8272" spans="1:6">
      <c r="A8272" t="s">
        <v>530</v>
      </c>
      <c r="B8272">
        <v>5006</v>
      </c>
      <c r="C8272" t="s">
        <v>533</v>
      </c>
      <c r="D8272">
        <v>2018</v>
      </c>
      <c r="E8272" t="s">
        <v>741</v>
      </c>
      <c r="F8272" s="2">
        <v>43691.605802043698</v>
      </c>
    </row>
    <row r="8273" spans="1:6">
      <c r="A8273" t="s">
        <v>530</v>
      </c>
      <c r="B8273">
        <v>5006</v>
      </c>
      <c r="C8273" t="s">
        <v>533</v>
      </c>
      <c r="D8273">
        <v>2019</v>
      </c>
      <c r="E8273" t="s">
        <v>736</v>
      </c>
      <c r="F8273" s="2">
        <v>7324.1085351143302</v>
      </c>
    </row>
    <row r="8274" spans="1:6">
      <c r="A8274" t="s">
        <v>530</v>
      </c>
      <c r="B8274">
        <v>5006</v>
      </c>
      <c r="C8274" t="s">
        <v>533</v>
      </c>
      <c r="D8274">
        <v>2019</v>
      </c>
      <c r="E8274" t="s">
        <v>737</v>
      </c>
      <c r="F8274" s="2">
        <v>4502.0848250488698</v>
      </c>
    </row>
    <row r="8275" spans="1:6">
      <c r="A8275" t="s">
        <v>530</v>
      </c>
      <c r="B8275">
        <v>5006</v>
      </c>
      <c r="C8275" t="s">
        <v>533</v>
      </c>
      <c r="D8275">
        <v>2019</v>
      </c>
      <c r="E8275" t="s">
        <v>744</v>
      </c>
      <c r="F8275" s="2">
        <v>17876.089089100002</v>
      </c>
    </row>
    <row r="8276" spans="1:6">
      <c r="A8276" t="s">
        <v>530</v>
      </c>
      <c r="B8276">
        <v>5006</v>
      </c>
      <c r="C8276" t="s">
        <v>533</v>
      </c>
      <c r="D8276">
        <v>2019</v>
      </c>
      <c r="E8276" t="s">
        <v>740</v>
      </c>
      <c r="F8276" s="2">
        <v>3446.2443714020201</v>
      </c>
    </row>
    <row r="8277" spans="1:6">
      <c r="A8277" t="s">
        <v>530</v>
      </c>
      <c r="B8277">
        <v>5006</v>
      </c>
      <c r="C8277" t="s">
        <v>533</v>
      </c>
      <c r="D8277">
        <v>2021</v>
      </c>
      <c r="E8277" t="s">
        <v>742</v>
      </c>
      <c r="F8277" s="2">
        <v>14744.460695715199</v>
      </c>
    </row>
    <row r="8278" spans="1:6">
      <c r="A8278" t="s">
        <v>530</v>
      </c>
      <c r="B8278">
        <v>5006</v>
      </c>
      <c r="C8278" t="s">
        <v>533</v>
      </c>
      <c r="D8278">
        <v>2021</v>
      </c>
      <c r="E8278" t="s">
        <v>738</v>
      </c>
      <c r="F8278" s="2">
        <v>0</v>
      </c>
    </row>
    <row r="8279" spans="1:6">
      <c r="A8279" t="s">
        <v>530</v>
      </c>
      <c r="B8279">
        <v>5006</v>
      </c>
      <c r="C8279" t="s">
        <v>533</v>
      </c>
      <c r="D8279">
        <v>2021</v>
      </c>
      <c r="E8279" t="s">
        <v>741</v>
      </c>
      <c r="F8279" s="2">
        <v>39591.937619696801</v>
      </c>
    </row>
    <row r="8280" spans="1:6">
      <c r="A8280" t="s">
        <v>530</v>
      </c>
      <c r="B8280">
        <v>5006</v>
      </c>
      <c r="C8280" t="s">
        <v>533</v>
      </c>
      <c r="D8280">
        <v>2022</v>
      </c>
      <c r="E8280" t="s">
        <v>736</v>
      </c>
      <c r="F8280" s="2">
        <v>5483.1306402466398</v>
      </c>
    </row>
    <row r="8281" spans="1:6">
      <c r="A8281" t="s">
        <v>530</v>
      </c>
      <c r="B8281">
        <v>5006</v>
      </c>
      <c r="C8281" t="s">
        <v>533</v>
      </c>
      <c r="D8281">
        <v>2022</v>
      </c>
      <c r="E8281" t="s">
        <v>737</v>
      </c>
      <c r="F8281" s="2">
        <v>3844.25499164449</v>
      </c>
    </row>
    <row r="8282" spans="1:6">
      <c r="A8282" t="s">
        <v>530</v>
      </c>
      <c r="B8282">
        <v>5006</v>
      </c>
      <c r="C8282" t="s">
        <v>533</v>
      </c>
      <c r="D8282">
        <v>2022</v>
      </c>
      <c r="E8282" t="s">
        <v>744</v>
      </c>
      <c r="F8282" s="2">
        <v>5979.6900666865004</v>
      </c>
    </row>
    <row r="8283" spans="1:6">
      <c r="A8283" t="s">
        <v>530</v>
      </c>
      <c r="B8283">
        <v>5006</v>
      </c>
      <c r="C8283" t="s">
        <v>533</v>
      </c>
      <c r="D8283">
        <v>2022</v>
      </c>
      <c r="E8283" t="s">
        <v>739</v>
      </c>
      <c r="F8283" s="2">
        <v>78550.4885691198</v>
      </c>
    </row>
    <row r="8284" spans="1:6">
      <c r="A8284" t="s">
        <v>530</v>
      </c>
      <c r="B8284">
        <v>5006</v>
      </c>
      <c r="C8284" t="s">
        <v>533</v>
      </c>
      <c r="D8284">
        <v>2022</v>
      </c>
      <c r="E8284" t="s">
        <v>740</v>
      </c>
      <c r="F8284" s="2">
        <v>3668.3800008046201</v>
      </c>
    </row>
    <row r="8285" spans="1:6">
      <c r="A8285" t="s">
        <v>530</v>
      </c>
      <c r="B8285">
        <v>5006</v>
      </c>
      <c r="C8285" t="s">
        <v>533</v>
      </c>
      <c r="D8285">
        <v>2023</v>
      </c>
      <c r="E8285" t="s">
        <v>745</v>
      </c>
      <c r="F8285" s="2">
        <v>1016.37916454007</v>
      </c>
    </row>
    <row r="8286" spans="1:6">
      <c r="A8286" t="s">
        <v>530</v>
      </c>
      <c r="B8286">
        <v>5006</v>
      </c>
      <c r="C8286" t="s">
        <v>533</v>
      </c>
      <c r="D8286">
        <v>2024</v>
      </c>
      <c r="E8286" t="s">
        <v>742</v>
      </c>
      <c r="F8286" s="2">
        <v>17887.1390037983</v>
      </c>
    </row>
    <row r="8287" spans="1:6">
      <c r="A8287" t="s">
        <v>530</v>
      </c>
      <c r="B8287">
        <v>5006</v>
      </c>
      <c r="C8287" t="s">
        <v>533</v>
      </c>
      <c r="D8287">
        <v>2024</v>
      </c>
      <c r="E8287" t="s">
        <v>743</v>
      </c>
      <c r="F8287" s="2">
        <v>0</v>
      </c>
    </row>
    <row r="8288" spans="1:6">
      <c r="A8288" t="s">
        <v>530</v>
      </c>
      <c r="B8288">
        <v>5006</v>
      </c>
      <c r="C8288" t="s">
        <v>533</v>
      </c>
      <c r="D8288">
        <v>2024</v>
      </c>
      <c r="E8288" t="s">
        <v>741</v>
      </c>
      <c r="F8288" s="2">
        <v>37114.126460496402</v>
      </c>
    </row>
    <row r="8289" spans="1:6">
      <c r="A8289" t="s">
        <v>530</v>
      </c>
      <c r="B8289">
        <v>5007</v>
      </c>
      <c r="C8289" t="s">
        <v>535</v>
      </c>
      <c r="D8289">
        <v>2009</v>
      </c>
      <c r="E8289" t="s">
        <v>744</v>
      </c>
      <c r="F8289" s="2">
        <v>0</v>
      </c>
    </row>
    <row r="8290" spans="1:6">
      <c r="A8290" t="s">
        <v>530</v>
      </c>
      <c r="B8290">
        <v>5007</v>
      </c>
      <c r="C8290" t="s">
        <v>535</v>
      </c>
      <c r="D8290">
        <v>2009</v>
      </c>
      <c r="E8290" t="s">
        <v>745</v>
      </c>
      <c r="F8290" s="2">
        <v>5912.8076125121597</v>
      </c>
    </row>
    <row r="8291" spans="1:6">
      <c r="A8291" t="s">
        <v>530</v>
      </c>
      <c r="B8291">
        <v>5007</v>
      </c>
      <c r="C8291" t="s">
        <v>535</v>
      </c>
      <c r="D8291">
        <v>2011</v>
      </c>
      <c r="E8291" t="s">
        <v>739</v>
      </c>
      <c r="F8291" s="2">
        <v>30314.636309773701</v>
      </c>
    </row>
    <row r="8292" spans="1:6">
      <c r="A8292" t="s">
        <v>530</v>
      </c>
      <c r="B8292">
        <v>5007</v>
      </c>
      <c r="C8292" t="s">
        <v>535</v>
      </c>
      <c r="D8292">
        <v>2011</v>
      </c>
      <c r="E8292" t="s">
        <v>741</v>
      </c>
      <c r="F8292" s="2">
        <v>23055.616196435501</v>
      </c>
    </row>
    <row r="8293" spans="1:6">
      <c r="A8293" t="s">
        <v>530</v>
      </c>
      <c r="B8293">
        <v>5007</v>
      </c>
      <c r="C8293" t="s">
        <v>535</v>
      </c>
      <c r="D8293">
        <v>2013</v>
      </c>
      <c r="E8293" t="s">
        <v>743</v>
      </c>
      <c r="F8293" s="2">
        <v>458.06584009209899</v>
      </c>
    </row>
    <row r="8294" spans="1:6">
      <c r="A8294" t="s">
        <v>530</v>
      </c>
      <c r="B8294">
        <v>5007</v>
      </c>
      <c r="C8294" t="s">
        <v>535</v>
      </c>
      <c r="D8294">
        <v>2015</v>
      </c>
      <c r="E8294" t="s">
        <v>736</v>
      </c>
      <c r="F8294" s="2">
        <v>1704.1727667315799</v>
      </c>
    </row>
    <row r="8295" spans="1:6">
      <c r="A8295" t="s">
        <v>530</v>
      </c>
      <c r="B8295">
        <v>5007</v>
      </c>
      <c r="C8295" t="s">
        <v>535</v>
      </c>
      <c r="D8295">
        <v>2015</v>
      </c>
      <c r="E8295" t="s">
        <v>737</v>
      </c>
      <c r="F8295" s="2">
        <v>2295.3116928814202</v>
      </c>
    </row>
    <row r="8296" spans="1:6">
      <c r="A8296" t="s">
        <v>530</v>
      </c>
      <c r="B8296">
        <v>5007</v>
      </c>
      <c r="C8296" t="s">
        <v>535</v>
      </c>
      <c r="D8296">
        <v>2015</v>
      </c>
      <c r="E8296" t="s">
        <v>744</v>
      </c>
      <c r="F8296" s="2">
        <v>0</v>
      </c>
    </row>
    <row r="8297" spans="1:6">
      <c r="A8297" t="s">
        <v>530</v>
      </c>
      <c r="B8297">
        <v>5007</v>
      </c>
      <c r="C8297" t="s">
        <v>535</v>
      </c>
      <c r="D8297">
        <v>2015</v>
      </c>
      <c r="E8297" t="s">
        <v>740</v>
      </c>
      <c r="F8297" s="2">
        <v>2656.7907744105501</v>
      </c>
    </row>
    <row r="8298" spans="1:6">
      <c r="A8298" t="s">
        <v>530</v>
      </c>
      <c r="B8298">
        <v>5007</v>
      </c>
      <c r="C8298" t="s">
        <v>535</v>
      </c>
      <c r="D8298">
        <v>2015</v>
      </c>
      <c r="E8298" t="s">
        <v>745</v>
      </c>
      <c r="F8298" s="2">
        <v>5912.8076125121597</v>
      </c>
    </row>
    <row r="8299" spans="1:6">
      <c r="A8299" t="s">
        <v>530</v>
      </c>
      <c r="B8299">
        <v>5007</v>
      </c>
      <c r="C8299" t="s">
        <v>535</v>
      </c>
      <c r="D8299">
        <v>2016</v>
      </c>
      <c r="E8299" t="s">
        <v>743</v>
      </c>
      <c r="F8299" s="2">
        <v>432.44392625187498</v>
      </c>
    </row>
    <row r="8300" spans="1:6">
      <c r="A8300" t="s">
        <v>530</v>
      </c>
      <c r="B8300">
        <v>5007</v>
      </c>
      <c r="C8300" t="s">
        <v>535</v>
      </c>
      <c r="D8300">
        <v>2017</v>
      </c>
      <c r="E8300" t="s">
        <v>742</v>
      </c>
      <c r="F8300" s="2">
        <v>7103.3794264877997</v>
      </c>
    </row>
    <row r="8301" spans="1:6">
      <c r="A8301" t="s">
        <v>530</v>
      </c>
      <c r="B8301">
        <v>5007</v>
      </c>
      <c r="C8301" t="s">
        <v>535</v>
      </c>
      <c r="D8301">
        <v>2017</v>
      </c>
      <c r="E8301" t="s">
        <v>738</v>
      </c>
      <c r="F8301" s="2">
        <v>481.00142862532999</v>
      </c>
    </row>
    <row r="8302" spans="1:6">
      <c r="A8302" t="s">
        <v>530</v>
      </c>
      <c r="B8302">
        <v>5007</v>
      </c>
      <c r="C8302" t="s">
        <v>535</v>
      </c>
      <c r="D8302">
        <v>2018</v>
      </c>
      <c r="E8302" t="s">
        <v>736</v>
      </c>
      <c r="F8302" s="2">
        <v>1197.1501506459001</v>
      </c>
    </row>
    <row r="8303" spans="1:6">
      <c r="A8303" t="s">
        <v>530</v>
      </c>
      <c r="B8303">
        <v>5007</v>
      </c>
      <c r="C8303" t="s">
        <v>535</v>
      </c>
      <c r="D8303">
        <v>2018</v>
      </c>
      <c r="E8303" t="s">
        <v>737</v>
      </c>
      <c r="F8303" s="2">
        <v>2221.6635290986501</v>
      </c>
    </row>
    <row r="8304" spans="1:6">
      <c r="A8304" t="s">
        <v>530</v>
      </c>
      <c r="B8304">
        <v>5007</v>
      </c>
      <c r="C8304" t="s">
        <v>535</v>
      </c>
      <c r="D8304">
        <v>2018</v>
      </c>
      <c r="E8304" t="s">
        <v>740</v>
      </c>
      <c r="F8304" s="2">
        <v>1737.9823238008501</v>
      </c>
    </row>
    <row r="8305" spans="1:6">
      <c r="A8305" t="s">
        <v>530</v>
      </c>
      <c r="B8305">
        <v>5007</v>
      </c>
      <c r="C8305" t="s">
        <v>535</v>
      </c>
      <c r="D8305">
        <v>2020</v>
      </c>
      <c r="E8305" t="s">
        <v>742</v>
      </c>
      <c r="F8305" s="2">
        <v>6851.1123789215799</v>
      </c>
    </row>
    <row r="8306" spans="1:6">
      <c r="A8306" t="s">
        <v>530</v>
      </c>
      <c r="B8306">
        <v>5007</v>
      </c>
      <c r="C8306" t="s">
        <v>535</v>
      </c>
      <c r="D8306">
        <v>2020</v>
      </c>
      <c r="E8306" t="s">
        <v>738</v>
      </c>
      <c r="F8306" s="2">
        <v>584.071336670964</v>
      </c>
    </row>
    <row r="8307" spans="1:6">
      <c r="A8307" t="s">
        <v>530</v>
      </c>
      <c r="B8307">
        <v>5007</v>
      </c>
      <c r="C8307" t="s">
        <v>535</v>
      </c>
      <c r="D8307">
        <v>2021</v>
      </c>
      <c r="E8307" t="s">
        <v>736</v>
      </c>
      <c r="F8307" s="2">
        <v>1778.69286123351</v>
      </c>
    </row>
    <row r="8308" spans="1:6">
      <c r="A8308" t="s">
        <v>530</v>
      </c>
      <c r="B8308">
        <v>5007</v>
      </c>
      <c r="C8308" t="s">
        <v>535</v>
      </c>
      <c r="D8308">
        <v>2021</v>
      </c>
      <c r="E8308" t="s">
        <v>739</v>
      </c>
      <c r="F8308" s="2">
        <v>31207.475985418001</v>
      </c>
    </row>
    <row r="8309" spans="1:6">
      <c r="A8309" t="s">
        <v>530</v>
      </c>
      <c r="B8309">
        <v>5007</v>
      </c>
      <c r="C8309" t="s">
        <v>535</v>
      </c>
      <c r="D8309">
        <v>2021</v>
      </c>
      <c r="E8309" t="s">
        <v>740</v>
      </c>
      <c r="F8309" s="2">
        <v>1172.85963264049</v>
      </c>
    </row>
    <row r="8310" spans="1:6">
      <c r="A8310" t="s">
        <v>530</v>
      </c>
      <c r="B8310">
        <v>5007</v>
      </c>
      <c r="C8310" t="s">
        <v>535</v>
      </c>
      <c r="D8310">
        <v>2021</v>
      </c>
      <c r="E8310" t="s">
        <v>741</v>
      </c>
      <c r="F8310" s="2">
        <v>21136.322000852801</v>
      </c>
    </row>
    <row r="8311" spans="1:6">
      <c r="A8311" t="s">
        <v>530</v>
      </c>
      <c r="B8311">
        <v>5007</v>
      </c>
      <c r="C8311" t="s">
        <v>535</v>
      </c>
      <c r="D8311">
        <v>2022</v>
      </c>
      <c r="E8311" t="s">
        <v>744</v>
      </c>
      <c r="F8311" s="2">
        <v>0</v>
      </c>
    </row>
    <row r="8312" spans="1:6">
      <c r="A8312" t="s">
        <v>530</v>
      </c>
      <c r="B8312">
        <v>5007</v>
      </c>
      <c r="C8312" t="s">
        <v>535</v>
      </c>
      <c r="D8312">
        <v>2022</v>
      </c>
      <c r="E8312" t="s">
        <v>745</v>
      </c>
      <c r="F8312" s="2">
        <v>8158.3812607496402</v>
      </c>
    </row>
    <row r="8313" spans="1:6">
      <c r="A8313" t="s">
        <v>530</v>
      </c>
      <c r="B8313">
        <v>5007</v>
      </c>
      <c r="C8313" t="s">
        <v>535</v>
      </c>
      <c r="D8313">
        <v>2023</v>
      </c>
      <c r="E8313" t="s">
        <v>742</v>
      </c>
      <c r="F8313" s="2">
        <v>7715.2035966046797</v>
      </c>
    </row>
    <row r="8314" spans="1:6">
      <c r="A8314" t="s">
        <v>530</v>
      </c>
      <c r="B8314">
        <v>5007</v>
      </c>
      <c r="C8314" t="s">
        <v>535</v>
      </c>
      <c r="D8314">
        <v>2023</v>
      </c>
      <c r="E8314" t="s">
        <v>738</v>
      </c>
      <c r="F8314" s="2">
        <v>186.338664260267</v>
      </c>
    </row>
    <row r="8315" spans="1:6">
      <c r="A8315" t="s">
        <v>530</v>
      </c>
      <c r="B8315">
        <v>5007</v>
      </c>
      <c r="C8315" t="s">
        <v>535</v>
      </c>
      <c r="D8315">
        <v>2023</v>
      </c>
      <c r="E8315" t="s">
        <v>743</v>
      </c>
      <c r="F8315" s="2">
        <v>245.96463410362301</v>
      </c>
    </row>
    <row r="8316" spans="1:6">
      <c r="A8316" t="s">
        <v>530</v>
      </c>
      <c r="B8316">
        <v>5007</v>
      </c>
      <c r="C8316" t="s">
        <v>535</v>
      </c>
      <c r="D8316">
        <v>2024</v>
      </c>
      <c r="E8316" t="s">
        <v>739</v>
      </c>
      <c r="F8316" s="2">
        <v>30365.225590620899</v>
      </c>
    </row>
    <row r="8317" spans="1:6">
      <c r="A8317" t="s">
        <v>530</v>
      </c>
      <c r="B8317">
        <v>5007</v>
      </c>
      <c r="C8317" t="s">
        <v>535</v>
      </c>
      <c r="D8317">
        <v>2024</v>
      </c>
      <c r="E8317" t="s">
        <v>741</v>
      </c>
      <c r="F8317" s="2">
        <v>20083.2097890636</v>
      </c>
    </row>
    <row r="8318" spans="1:6">
      <c r="A8318" t="s">
        <v>530</v>
      </c>
      <c r="B8318">
        <v>5014</v>
      </c>
      <c r="C8318" t="s">
        <v>537</v>
      </c>
      <c r="D8318">
        <v>2009</v>
      </c>
      <c r="E8318" t="s">
        <v>738</v>
      </c>
      <c r="F8318" s="2">
        <v>0</v>
      </c>
    </row>
    <row r="8319" spans="1:6">
      <c r="A8319" t="s">
        <v>530</v>
      </c>
      <c r="B8319">
        <v>5014</v>
      </c>
      <c r="C8319" t="s">
        <v>537</v>
      </c>
      <c r="D8319">
        <v>2009</v>
      </c>
      <c r="E8319" t="s">
        <v>743</v>
      </c>
      <c r="F8319" s="2">
        <v>0.16179288380675999</v>
      </c>
    </row>
    <row r="8320" spans="1:6">
      <c r="A8320" t="s">
        <v>530</v>
      </c>
      <c r="B8320">
        <v>5014</v>
      </c>
      <c r="C8320" t="s">
        <v>537</v>
      </c>
      <c r="D8320">
        <v>2011</v>
      </c>
      <c r="E8320" t="s">
        <v>736</v>
      </c>
      <c r="F8320" s="2">
        <v>3208.0484797690901</v>
      </c>
    </row>
    <row r="8321" spans="1:6">
      <c r="A8321" t="s">
        <v>530</v>
      </c>
      <c r="B8321">
        <v>5014</v>
      </c>
      <c r="C8321" t="s">
        <v>537</v>
      </c>
      <c r="D8321">
        <v>2011</v>
      </c>
      <c r="E8321" t="s">
        <v>737</v>
      </c>
      <c r="F8321" s="2">
        <v>1663.0290783349801</v>
      </c>
    </row>
    <row r="8322" spans="1:6">
      <c r="A8322" t="s">
        <v>530</v>
      </c>
      <c r="B8322">
        <v>5014</v>
      </c>
      <c r="C8322" t="s">
        <v>537</v>
      </c>
      <c r="D8322">
        <v>2011</v>
      </c>
      <c r="E8322" t="s">
        <v>740</v>
      </c>
      <c r="F8322" s="2">
        <v>849.19816347215203</v>
      </c>
    </row>
    <row r="8323" spans="1:6">
      <c r="A8323" t="s">
        <v>530</v>
      </c>
      <c r="B8323">
        <v>5014</v>
      </c>
      <c r="C8323" t="s">
        <v>537</v>
      </c>
      <c r="D8323">
        <v>2011</v>
      </c>
      <c r="E8323" t="s">
        <v>745</v>
      </c>
      <c r="F8323" s="2">
        <v>26255.183878627799</v>
      </c>
    </row>
    <row r="8324" spans="1:6">
      <c r="A8324" t="s">
        <v>530</v>
      </c>
      <c r="B8324">
        <v>5014</v>
      </c>
      <c r="C8324" t="s">
        <v>537</v>
      </c>
      <c r="D8324">
        <v>2013</v>
      </c>
      <c r="E8324" t="s">
        <v>742</v>
      </c>
      <c r="F8324" s="2">
        <v>4750.1341868289001</v>
      </c>
    </row>
    <row r="8325" spans="1:6">
      <c r="A8325" t="s">
        <v>530</v>
      </c>
      <c r="B8325">
        <v>5014</v>
      </c>
      <c r="C8325" t="s">
        <v>537</v>
      </c>
      <c r="D8325">
        <v>2013</v>
      </c>
      <c r="E8325" t="s">
        <v>738</v>
      </c>
      <c r="F8325" s="2">
        <v>0</v>
      </c>
    </row>
    <row r="8326" spans="1:6">
      <c r="A8326" t="s">
        <v>530</v>
      </c>
      <c r="B8326">
        <v>5014</v>
      </c>
      <c r="C8326" t="s">
        <v>537</v>
      </c>
      <c r="D8326">
        <v>2013</v>
      </c>
      <c r="E8326" t="s">
        <v>739</v>
      </c>
      <c r="F8326" s="2">
        <v>4415.9522350158304</v>
      </c>
    </row>
    <row r="8327" spans="1:6">
      <c r="A8327" t="s">
        <v>530</v>
      </c>
      <c r="B8327">
        <v>5014</v>
      </c>
      <c r="C8327" t="s">
        <v>537</v>
      </c>
      <c r="D8327">
        <v>2013</v>
      </c>
      <c r="E8327" t="s">
        <v>741</v>
      </c>
      <c r="F8327" s="2">
        <v>5544.3536456038401</v>
      </c>
    </row>
    <row r="8328" spans="1:6">
      <c r="A8328" t="s">
        <v>530</v>
      </c>
      <c r="B8328">
        <v>5014</v>
      </c>
      <c r="C8328" t="s">
        <v>537</v>
      </c>
      <c r="D8328">
        <v>2015</v>
      </c>
      <c r="E8328" t="s">
        <v>743</v>
      </c>
      <c r="F8328" s="2">
        <v>1.0797521770239999E-2</v>
      </c>
    </row>
    <row r="8329" spans="1:6">
      <c r="A8329" t="s">
        <v>530</v>
      </c>
      <c r="B8329">
        <v>5014</v>
      </c>
      <c r="C8329" t="s">
        <v>537</v>
      </c>
      <c r="D8329">
        <v>2016</v>
      </c>
      <c r="E8329" t="s">
        <v>742</v>
      </c>
      <c r="F8329" s="2">
        <v>13912.7285358671</v>
      </c>
    </row>
    <row r="8330" spans="1:6">
      <c r="A8330" t="s">
        <v>530</v>
      </c>
      <c r="B8330">
        <v>5014</v>
      </c>
      <c r="C8330" t="s">
        <v>537</v>
      </c>
      <c r="D8330">
        <v>2016</v>
      </c>
      <c r="E8330" t="s">
        <v>738</v>
      </c>
      <c r="F8330" s="2">
        <v>0</v>
      </c>
    </row>
    <row r="8331" spans="1:6">
      <c r="A8331" t="s">
        <v>530</v>
      </c>
      <c r="B8331">
        <v>5014</v>
      </c>
      <c r="C8331" t="s">
        <v>537</v>
      </c>
      <c r="D8331">
        <v>2017</v>
      </c>
      <c r="E8331" t="s">
        <v>736</v>
      </c>
      <c r="F8331" s="2">
        <v>3163.94349323595</v>
      </c>
    </row>
    <row r="8332" spans="1:6">
      <c r="A8332" t="s">
        <v>530</v>
      </c>
      <c r="B8332">
        <v>5014</v>
      </c>
      <c r="C8332" t="s">
        <v>537</v>
      </c>
      <c r="D8332">
        <v>2017</v>
      </c>
      <c r="E8332" t="s">
        <v>737</v>
      </c>
      <c r="F8332" s="2">
        <v>2267.3879700636498</v>
      </c>
    </row>
    <row r="8333" spans="1:6">
      <c r="A8333" t="s">
        <v>530</v>
      </c>
      <c r="B8333">
        <v>5014</v>
      </c>
      <c r="C8333" t="s">
        <v>537</v>
      </c>
      <c r="D8333">
        <v>2017</v>
      </c>
      <c r="E8333" t="s">
        <v>744</v>
      </c>
      <c r="F8333" s="2">
        <v>1804.6038000000001</v>
      </c>
    </row>
    <row r="8334" spans="1:6">
      <c r="A8334" t="s">
        <v>530</v>
      </c>
      <c r="B8334">
        <v>5014</v>
      </c>
      <c r="C8334" t="s">
        <v>537</v>
      </c>
      <c r="D8334">
        <v>2017</v>
      </c>
      <c r="E8334" t="s">
        <v>740</v>
      </c>
      <c r="F8334" s="2">
        <v>510.21011299875403</v>
      </c>
    </row>
    <row r="8335" spans="1:6">
      <c r="A8335" t="s">
        <v>530</v>
      </c>
      <c r="B8335">
        <v>5014</v>
      </c>
      <c r="C8335" t="s">
        <v>537</v>
      </c>
      <c r="D8335">
        <v>2019</v>
      </c>
      <c r="E8335" t="s">
        <v>742</v>
      </c>
      <c r="F8335" s="2">
        <v>3371.12660832456</v>
      </c>
    </row>
    <row r="8336" spans="1:6">
      <c r="A8336" t="s">
        <v>530</v>
      </c>
      <c r="B8336">
        <v>5014</v>
      </c>
      <c r="C8336" t="s">
        <v>537</v>
      </c>
      <c r="D8336">
        <v>2019</v>
      </c>
      <c r="E8336" t="s">
        <v>738</v>
      </c>
      <c r="F8336" s="2">
        <v>0</v>
      </c>
    </row>
    <row r="8337" spans="1:6">
      <c r="A8337" t="s">
        <v>530</v>
      </c>
      <c r="B8337">
        <v>5014</v>
      </c>
      <c r="C8337" t="s">
        <v>537</v>
      </c>
      <c r="D8337">
        <v>2020</v>
      </c>
      <c r="E8337" t="s">
        <v>736</v>
      </c>
      <c r="F8337" s="2">
        <v>6076.9300829570502</v>
      </c>
    </row>
    <row r="8338" spans="1:6">
      <c r="A8338" t="s">
        <v>530</v>
      </c>
      <c r="B8338">
        <v>5014</v>
      </c>
      <c r="C8338" t="s">
        <v>537</v>
      </c>
      <c r="D8338">
        <v>2020</v>
      </c>
      <c r="E8338" t="s">
        <v>744</v>
      </c>
      <c r="F8338" s="2">
        <v>0</v>
      </c>
    </row>
    <row r="8339" spans="1:6">
      <c r="A8339" t="s">
        <v>530</v>
      </c>
      <c r="B8339">
        <v>5014</v>
      </c>
      <c r="C8339" t="s">
        <v>537</v>
      </c>
      <c r="D8339">
        <v>2020</v>
      </c>
      <c r="E8339" t="s">
        <v>739</v>
      </c>
      <c r="F8339" s="2">
        <v>4706.0397712776503</v>
      </c>
    </row>
    <row r="8340" spans="1:6">
      <c r="A8340" t="s">
        <v>530</v>
      </c>
      <c r="B8340">
        <v>5014</v>
      </c>
      <c r="C8340" t="s">
        <v>537</v>
      </c>
      <c r="D8340">
        <v>2020</v>
      </c>
      <c r="E8340" t="s">
        <v>740</v>
      </c>
      <c r="F8340" s="2">
        <v>377.25914671685803</v>
      </c>
    </row>
    <row r="8341" spans="1:6">
      <c r="A8341" t="s">
        <v>530</v>
      </c>
      <c r="B8341">
        <v>5014</v>
      </c>
      <c r="C8341" t="s">
        <v>537</v>
      </c>
      <c r="D8341">
        <v>2020</v>
      </c>
      <c r="E8341" t="s">
        <v>741</v>
      </c>
      <c r="F8341" s="2">
        <v>4568.3627453526697</v>
      </c>
    </row>
    <row r="8342" spans="1:6">
      <c r="A8342" t="s">
        <v>530</v>
      </c>
      <c r="B8342">
        <v>5014</v>
      </c>
      <c r="C8342" t="s">
        <v>537</v>
      </c>
      <c r="D8342">
        <v>2021</v>
      </c>
      <c r="E8342" t="s">
        <v>745</v>
      </c>
      <c r="F8342" s="2">
        <v>30838.342804989301</v>
      </c>
    </row>
    <row r="8343" spans="1:6">
      <c r="A8343" t="s">
        <v>530</v>
      </c>
      <c r="B8343">
        <v>5014</v>
      </c>
      <c r="C8343" t="s">
        <v>537</v>
      </c>
      <c r="D8343">
        <v>2022</v>
      </c>
      <c r="E8343" t="s">
        <v>742</v>
      </c>
      <c r="F8343" s="2">
        <v>13674.073772420201</v>
      </c>
    </row>
    <row r="8344" spans="1:6">
      <c r="A8344" t="s">
        <v>530</v>
      </c>
      <c r="B8344">
        <v>5014</v>
      </c>
      <c r="C8344" t="s">
        <v>537</v>
      </c>
      <c r="D8344">
        <v>2022</v>
      </c>
      <c r="E8344" t="s">
        <v>738</v>
      </c>
      <c r="F8344" s="2">
        <v>0</v>
      </c>
    </row>
    <row r="8345" spans="1:6">
      <c r="A8345" t="s">
        <v>530</v>
      </c>
      <c r="B8345">
        <v>5014</v>
      </c>
      <c r="C8345" t="s">
        <v>537</v>
      </c>
      <c r="D8345">
        <v>2022</v>
      </c>
      <c r="E8345" t="s">
        <v>743</v>
      </c>
      <c r="F8345" s="2">
        <v>3.6846800372435999</v>
      </c>
    </row>
    <row r="8346" spans="1:6">
      <c r="A8346" t="s">
        <v>530</v>
      </c>
      <c r="B8346">
        <v>5014</v>
      </c>
      <c r="C8346" t="s">
        <v>537</v>
      </c>
      <c r="D8346">
        <v>2023</v>
      </c>
      <c r="E8346" t="s">
        <v>744</v>
      </c>
      <c r="F8346" s="2">
        <v>5639.3868750000001</v>
      </c>
    </row>
    <row r="8347" spans="1:6">
      <c r="A8347" t="s">
        <v>530</v>
      </c>
      <c r="B8347">
        <v>5014</v>
      </c>
      <c r="C8347" t="s">
        <v>537</v>
      </c>
      <c r="D8347">
        <v>2023</v>
      </c>
      <c r="E8347" t="s">
        <v>739</v>
      </c>
      <c r="F8347" s="2">
        <v>4215.0565200078299</v>
      </c>
    </row>
    <row r="8348" spans="1:6">
      <c r="A8348" t="s">
        <v>530</v>
      </c>
      <c r="B8348">
        <v>5014</v>
      </c>
      <c r="C8348" t="s">
        <v>537</v>
      </c>
      <c r="D8348">
        <v>2023</v>
      </c>
      <c r="E8348" t="s">
        <v>741</v>
      </c>
      <c r="F8348" s="2">
        <v>4548.1363992194601</v>
      </c>
    </row>
    <row r="8349" spans="1:6">
      <c r="A8349" t="s">
        <v>530</v>
      </c>
      <c r="B8349">
        <v>5014</v>
      </c>
      <c r="C8349" t="s">
        <v>537</v>
      </c>
      <c r="D8349">
        <v>2024</v>
      </c>
      <c r="E8349" t="s">
        <v>736</v>
      </c>
      <c r="F8349" s="2">
        <v>2146.7969619384999</v>
      </c>
    </row>
    <row r="8350" spans="1:6">
      <c r="A8350" t="s">
        <v>530</v>
      </c>
      <c r="B8350">
        <v>5014</v>
      </c>
      <c r="C8350" t="s">
        <v>537</v>
      </c>
      <c r="D8350">
        <v>2024</v>
      </c>
      <c r="E8350" t="s">
        <v>737</v>
      </c>
      <c r="F8350" s="2">
        <v>1350.3194577040099</v>
      </c>
    </row>
    <row r="8351" spans="1:6">
      <c r="A8351" t="s">
        <v>530</v>
      </c>
      <c r="B8351">
        <v>5014</v>
      </c>
      <c r="C8351" t="s">
        <v>537</v>
      </c>
      <c r="D8351">
        <v>2024</v>
      </c>
      <c r="E8351" t="s">
        <v>745</v>
      </c>
      <c r="F8351" s="2">
        <v>36970.359194425699</v>
      </c>
    </row>
    <row r="8352" spans="1:6">
      <c r="A8352" t="s">
        <v>530</v>
      </c>
      <c r="B8352">
        <v>5020</v>
      </c>
      <c r="C8352" t="s">
        <v>539</v>
      </c>
      <c r="D8352">
        <v>2009</v>
      </c>
      <c r="E8352" t="s">
        <v>736</v>
      </c>
      <c r="F8352" s="2">
        <v>7.8961915764600903</v>
      </c>
    </row>
    <row r="8353" spans="1:6">
      <c r="A8353" t="s">
        <v>530</v>
      </c>
      <c r="B8353">
        <v>5020</v>
      </c>
      <c r="C8353" t="s">
        <v>539</v>
      </c>
      <c r="D8353">
        <v>2009</v>
      </c>
      <c r="E8353" t="s">
        <v>737</v>
      </c>
      <c r="F8353" s="2">
        <v>112.405099417786</v>
      </c>
    </row>
    <row r="8354" spans="1:6">
      <c r="A8354" t="s">
        <v>530</v>
      </c>
      <c r="B8354">
        <v>5020</v>
      </c>
      <c r="C8354" t="s">
        <v>539</v>
      </c>
      <c r="D8354">
        <v>2009</v>
      </c>
      <c r="E8354" t="s">
        <v>744</v>
      </c>
      <c r="F8354" s="2">
        <v>0</v>
      </c>
    </row>
    <row r="8355" spans="1:6">
      <c r="A8355" t="s">
        <v>530</v>
      </c>
      <c r="B8355">
        <v>5020</v>
      </c>
      <c r="C8355" t="s">
        <v>539</v>
      </c>
      <c r="D8355">
        <v>2009</v>
      </c>
      <c r="E8355" t="s">
        <v>740</v>
      </c>
      <c r="F8355" s="2">
        <v>381.36947892289697</v>
      </c>
    </row>
    <row r="8356" spans="1:6">
      <c r="A8356" t="s">
        <v>530</v>
      </c>
      <c r="B8356">
        <v>5020</v>
      </c>
      <c r="C8356" t="s">
        <v>539</v>
      </c>
      <c r="D8356">
        <v>2009</v>
      </c>
      <c r="E8356" t="s">
        <v>745</v>
      </c>
      <c r="F8356" s="2">
        <v>14903.4090512937</v>
      </c>
    </row>
    <row r="8357" spans="1:6">
      <c r="A8357" t="s">
        <v>530</v>
      </c>
      <c r="B8357">
        <v>5020</v>
      </c>
      <c r="C8357" t="s">
        <v>539</v>
      </c>
      <c r="D8357">
        <v>2011</v>
      </c>
      <c r="E8357" t="s">
        <v>742</v>
      </c>
      <c r="F8357" s="2">
        <v>1096.2248449125</v>
      </c>
    </row>
    <row r="8358" spans="1:6">
      <c r="A8358" t="s">
        <v>530</v>
      </c>
      <c r="B8358">
        <v>5020</v>
      </c>
      <c r="C8358" t="s">
        <v>539</v>
      </c>
      <c r="D8358">
        <v>2011</v>
      </c>
      <c r="E8358" t="s">
        <v>741</v>
      </c>
      <c r="F8358" s="2">
        <v>1206.33357667103</v>
      </c>
    </row>
    <row r="8359" spans="1:6">
      <c r="A8359" t="s">
        <v>530</v>
      </c>
      <c r="B8359">
        <v>5020</v>
      </c>
      <c r="C8359" t="s">
        <v>539</v>
      </c>
      <c r="D8359">
        <v>2013</v>
      </c>
      <c r="E8359" t="s">
        <v>743</v>
      </c>
      <c r="F8359" s="2">
        <v>0</v>
      </c>
    </row>
    <row r="8360" spans="1:6">
      <c r="A8360" t="s">
        <v>530</v>
      </c>
      <c r="B8360">
        <v>5020</v>
      </c>
      <c r="C8360" t="s">
        <v>539</v>
      </c>
      <c r="D8360">
        <v>2015</v>
      </c>
      <c r="E8360" t="s">
        <v>736</v>
      </c>
      <c r="F8360" s="2">
        <v>5.8412902392151</v>
      </c>
    </row>
    <row r="8361" spans="1:6">
      <c r="A8361" t="s">
        <v>530</v>
      </c>
      <c r="B8361">
        <v>5020</v>
      </c>
      <c r="C8361" t="s">
        <v>539</v>
      </c>
      <c r="D8361">
        <v>2015</v>
      </c>
      <c r="E8361" t="s">
        <v>737</v>
      </c>
      <c r="F8361" s="2">
        <v>137.50359441133099</v>
      </c>
    </row>
    <row r="8362" spans="1:6">
      <c r="A8362" t="s">
        <v>530</v>
      </c>
      <c r="B8362">
        <v>5020</v>
      </c>
      <c r="C8362" t="s">
        <v>539</v>
      </c>
      <c r="D8362">
        <v>2015</v>
      </c>
      <c r="E8362" t="s">
        <v>738</v>
      </c>
      <c r="F8362" s="2">
        <v>0</v>
      </c>
    </row>
    <row r="8363" spans="1:6">
      <c r="A8363" t="s">
        <v>530</v>
      </c>
      <c r="B8363">
        <v>5020</v>
      </c>
      <c r="C8363" t="s">
        <v>539</v>
      </c>
      <c r="D8363">
        <v>2015</v>
      </c>
      <c r="E8363" t="s">
        <v>739</v>
      </c>
      <c r="F8363" s="2">
        <v>5260.4326203443097</v>
      </c>
    </row>
    <row r="8364" spans="1:6">
      <c r="A8364" t="s">
        <v>530</v>
      </c>
      <c r="B8364">
        <v>5020</v>
      </c>
      <c r="C8364" t="s">
        <v>539</v>
      </c>
      <c r="D8364">
        <v>2015</v>
      </c>
      <c r="E8364" t="s">
        <v>740</v>
      </c>
      <c r="F8364" s="2">
        <v>158.05006650019499</v>
      </c>
    </row>
    <row r="8365" spans="1:6">
      <c r="A8365" t="s">
        <v>530</v>
      </c>
      <c r="B8365">
        <v>5020</v>
      </c>
      <c r="C8365" t="s">
        <v>539</v>
      </c>
      <c r="D8365">
        <v>2016</v>
      </c>
      <c r="E8365" t="s">
        <v>744</v>
      </c>
      <c r="F8365" s="2">
        <v>0</v>
      </c>
    </row>
    <row r="8366" spans="1:6">
      <c r="A8366" t="s">
        <v>530</v>
      </c>
      <c r="B8366">
        <v>5020</v>
      </c>
      <c r="C8366" t="s">
        <v>539</v>
      </c>
      <c r="D8366">
        <v>2017</v>
      </c>
      <c r="E8366" t="s">
        <v>742</v>
      </c>
      <c r="F8366" s="2">
        <v>789.55083413820398</v>
      </c>
    </row>
    <row r="8367" spans="1:6">
      <c r="A8367" t="s">
        <v>530</v>
      </c>
      <c r="B8367">
        <v>5020</v>
      </c>
      <c r="C8367" t="s">
        <v>539</v>
      </c>
      <c r="D8367">
        <v>2018</v>
      </c>
      <c r="E8367" t="s">
        <v>738</v>
      </c>
      <c r="F8367" s="2">
        <v>0</v>
      </c>
    </row>
    <row r="8368" spans="1:6">
      <c r="A8368" t="s">
        <v>530</v>
      </c>
      <c r="B8368">
        <v>5020</v>
      </c>
      <c r="C8368" t="s">
        <v>539</v>
      </c>
      <c r="D8368">
        <v>2018</v>
      </c>
      <c r="E8368" t="s">
        <v>739</v>
      </c>
      <c r="F8368" s="2">
        <v>5047.3032579426199</v>
      </c>
    </row>
    <row r="8369" spans="1:6">
      <c r="A8369" t="s">
        <v>530</v>
      </c>
      <c r="B8369">
        <v>5020</v>
      </c>
      <c r="C8369" t="s">
        <v>539</v>
      </c>
      <c r="D8369">
        <v>2018</v>
      </c>
      <c r="E8369" t="s">
        <v>740</v>
      </c>
      <c r="F8369" s="2">
        <v>127.743218602205</v>
      </c>
    </row>
    <row r="8370" spans="1:6">
      <c r="A8370" t="s">
        <v>530</v>
      </c>
      <c r="B8370">
        <v>5020</v>
      </c>
      <c r="C8370" t="s">
        <v>539</v>
      </c>
      <c r="D8370">
        <v>2018</v>
      </c>
      <c r="E8370" t="s">
        <v>741</v>
      </c>
      <c r="F8370" s="2">
        <v>1147.01670963933</v>
      </c>
    </row>
    <row r="8371" spans="1:6">
      <c r="A8371" t="s">
        <v>530</v>
      </c>
      <c r="B8371">
        <v>5020</v>
      </c>
      <c r="C8371" t="s">
        <v>539</v>
      </c>
      <c r="D8371">
        <v>2019</v>
      </c>
      <c r="E8371" t="s">
        <v>744</v>
      </c>
      <c r="F8371" s="2">
        <v>0</v>
      </c>
    </row>
    <row r="8372" spans="1:6">
      <c r="A8372" t="s">
        <v>530</v>
      </c>
      <c r="B8372">
        <v>5020</v>
      </c>
      <c r="C8372" t="s">
        <v>539</v>
      </c>
      <c r="D8372">
        <v>2019</v>
      </c>
      <c r="E8372" t="s">
        <v>745</v>
      </c>
      <c r="F8372" s="2">
        <v>12128.410222922699</v>
      </c>
    </row>
    <row r="8373" spans="1:6">
      <c r="A8373" t="s">
        <v>530</v>
      </c>
      <c r="B8373">
        <v>5020</v>
      </c>
      <c r="C8373" t="s">
        <v>539</v>
      </c>
      <c r="D8373">
        <v>2020</v>
      </c>
      <c r="E8373" t="s">
        <v>743</v>
      </c>
      <c r="F8373" s="2">
        <v>0</v>
      </c>
    </row>
    <row r="8374" spans="1:6">
      <c r="A8374" t="s">
        <v>530</v>
      </c>
      <c r="B8374">
        <v>5020</v>
      </c>
      <c r="C8374" t="s">
        <v>539</v>
      </c>
      <c r="D8374">
        <v>2021</v>
      </c>
      <c r="E8374" t="s">
        <v>738</v>
      </c>
      <c r="F8374" s="2">
        <v>0</v>
      </c>
    </row>
    <row r="8375" spans="1:6">
      <c r="A8375" t="s">
        <v>530</v>
      </c>
      <c r="B8375">
        <v>5020</v>
      </c>
      <c r="C8375" t="s">
        <v>539</v>
      </c>
      <c r="D8375">
        <v>2021</v>
      </c>
      <c r="E8375" t="s">
        <v>739</v>
      </c>
      <c r="F8375" s="2">
        <v>4626.1304132771402</v>
      </c>
    </row>
    <row r="8376" spans="1:6">
      <c r="A8376" t="s">
        <v>530</v>
      </c>
      <c r="B8376">
        <v>5020</v>
      </c>
      <c r="C8376" t="s">
        <v>539</v>
      </c>
      <c r="D8376">
        <v>2021</v>
      </c>
      <c r="E8376" t="s">
        <v>741</v>
      </c>
      <c r="F8376" s="2">
        <v>1093.07585949184</v>
      </c>
    </row>
    <row r="8377" spans="1:6">
      <c r="A8377" t="s">
        <v>530</v>
      </c>
      <c r="B8377">
        <v>5020</v>
      </c>
      <c r="C8377" t="s">
        <v>539</v>
      </c>
      <c r="D8377">
        <v>2022</v>
      </c>
      <c r="E8377" t="s">
        <v>736</v>
      </c>
      <c r="F8377" s="2">
        <v>5.4509392573567101</v>
      </c>
    </row>
    <row r="8378" spans="1:6">
      <c r="A8378" t="s">
        <v>530</v>
      </c>
      <c r="B8378">
        <v>5020</v>
      </c>
      <c r="C8378" t="s">
        <v>539</v>
      </c>
      <c r="D8378">
        <v>2022</v>
      </c>
      <c r="E8378" t="s">
        <v>737</v>
      </c>
      <c r="F8378" s="2">
        <v>116.778864706926</v>
      </c>
    </row>
    <row r="8379" spans="1:6">
      <c r="A8379" t="s">
        <v>530</v>
      </c>
      <c r="B8379">
        <v>5020</v>
      </c>
      <c r="C8379" t="s">
        <v>539</v>
      </c>
      <c r="D8379">
        <v>2022</v>
      </c>
      <c r="E8379" t="s">
        <v>744</v>
      </c>
      <c r="F8379" s="2">
        <v>0</v>
      </c>
    </row>
    <row r="8380" spans="1:6">
      <c r="A8380" t="s">
        <v>530</v>
      </c>
      <c r="B8380">
        <v>5020</v>
      </c>
      <c r="C8380" t="s">
        <v>539</v>
      </c>
      <c r="D8380">
        <v>2022</v>
      </c>
      <c r="E8380" t="s">
        <v>745</v>
      </c>
      <c r="F8380" s="2">
        <v>13915.067595341099</v>
      </c>
    </row>
    <row r="8381" spans="1:6">
      <c r="A8381" t="s">
        <v>530</v>
      </c>
      <c r="B8381">
        <v>5020</v>
      </c>
      <c r="C8381" t="s">
        <v>539</v>
      </c>
      <c r="D8381">
        <v>2023</v>
      </c>
      <c r="E8381" t="s">
        <v>743</v>
      </c>
      <c r="F8381" s="2">
        <v>0</v>
      </c>
    </row>
    <row r="8382" spans="1:6">
      <c r="A8382" t="s">
        <v>530</v>
      </c>
      <c r="B8382">
        <v>5020</v>
      </c>
      <c r="C8382" t="s">
        <v>539</v>
      </c>
      <c r="D8382">
        <v>2024</v>
      </c>
      <c r="E8382" t="s">
        <v>742</v>
      </c>
      <c r="F8382" s="2">
        <v>873.64925585839103</v>
      </c>
    </row>
    <row r="8383" spans="1:6">
      <c r="A8383" t="s">
        <v>530</v>
      </c>
      <c r="B8383">
        <v>5020</v>
      </c>
      <c r="C8383" t="s">
        <v>539</v>
      </c>
      <c r="D8383">
        <v>2024</v>
      </c>
      <c r="E8383" t="s">
        <v>739</v>
      </c>
      <c r="F8383" s="2">
        <v>4494.4972023902601</v>
      </c>
    </row>
    <row r="8384" spans="1:6">
      <c r="A8384" t="s">
        <v>530</v>
      </c>
      <c r="B8384">
        <v>5020</v>
      </c>
      <c r="C8384" t="s">
        <v>539</v>
      </c>
      <c r="D8384">
        <v>2024</v>
      </c>
      <c r="E8384" t="s">
        <v>741</v>
      </c>
      <c r="F8384" s="2">
        <v>1061.9607904342499</v>
      </c>
    </row>
    <row r="8385" spans="1:6">
      <c r="A8385" t="s">
        <v>530</v>
      </c>
      <c r="B8385">
        <v>5021</v>
      </c>
      <c r="C8385" t="s">
        <v>541</v>
      </c>
      <c r="D8385">
        <v>2009</v>
      </c>
      <c r="E8385" t="s">
        <v>736</v>
      </c>
      <c r="F8385" s="2">
        <v>3250.8719113356101</v>
      </c>
    </row>
    <row r="8386" spans="1:6">
      <c r="A8386" t="s">
        <v>530</v>
      </c>
      <c r="B8386">
        <v>5021</v>
      </c>
      <c r="C8386" t="s">
        <v>541</v>
      </c>
      <c r="D8386">
        <v>2009</v>
      </c>
      <c r="E8386" t="s">
        <v>737</v>
      </c>
      <c r="F8386" s="2">
        <v>1677.6951418619899</v>
      </c>
    </row>
    <row r="8387" spans="1:6">
      <c r="A8387" t="s">
        <v>530</v>
      </c>
      <c r="B8387">
        <v>5021</v>
      </c>
      <c r="C8387" t="s">
        <v>541</v>
      </c>
      <c r="D8387">
        <v>2009</v>
      </c>
      <c r="E8387" t="s">
        <v>740</v>
      </c>
      <c r="F8387" s="2">
        <v>2449.2110819849499</v>
      </c>
    </row>
    <row r="8388" spans="1:6">
      <c r="A8388" t="s">
        <v>530</v>
      </c>
      <c r="B8388">
        <v>5021</v>
      </c>
      <c r="C8388" t="s">
        <v>541</v>
      </c>
      <c r="D8388">
        <v>2009</v>
      </c>
      <c r="E8388" t="s">
        <v>745</v>
      </c>
      <c r="F8388" s="2">
        <v>0</v>
      </c>
    </row>
    <row r="8389" spans="1:6">
      <c r="A8389" t="s">
        <v>530</v>
      </c>
      <c r="B8389">
        <v>5021</v>
      </c>
      <c r="C8389" t="s">
        <v>541</v>
      </c>
      <c r="D8389">
        <v>2011</v>
      </c>
      <c r="E8389" t="s">
        <v>742</v>
      </c>
      <c r="F8389" s="2">
        <v>6496.5650629779502</v>
      </c>
    </row>
    <row r="8390" spans="1:6">
      <c r="A8390" t="s">
        <v>530</v>
      </c>
      <c r="B8390">
        <v>5021</v>
      </c>
      <c r="C8390" t="s">
        <v>541</v>
      </c>
      <c r="D8390">
        <v>2013</v>
      </c>
      <c r="E8390" t="s">
        <v>744</v>
      </c>
      <c r="F8390" s="2">
        <v>0</v>
      </c>
    </row>
    <row r="8391" spans="1:6">
      <c r="A8391" t="s">
        <v>530</v>
      </c>
      <c r="B8391">
        <v>5021</v>
      </c>
      <c r="C8391" t="s">
        <v>541</v>
      </c>
      <c r="D8391">
        <v>2015</v>
      </c>
      <c r="E8391" t="s">
        <v>738</v>
      </c>
      <c r="F8391" s="2">
        <v>0</v>
      </c>
    </row>
    <row r="8392" spans="1:6">
      <c r="A8392" t="s">
        <v>530</v>
      </c>
      <c r="B8392">
        <v>5021</v>
      </c>
      <c r="C8392" t="s">
        <v>541</v>
      </c>
      <c r="D8392">
        <v>2015</v>
      </c>
      <c r="E8392" t="s">
        <v>739</v>
      </c>
      <c r="F8392" s="2">
        <v>31746.956807967199</v>
      </c>
    </row>
    <row r="8393" spans="1:6">
      <c r="A8393" t="s">
        <v>530</v>
      </c>
      <c r="B8393">
        <v>5021</v>
      </c>
      <c r="C8393" t="s">
        <v>541</v>
      </c>
      <c r="D8393">
        <v>2015</v>
      </c>
      <c r="E8393" t="s">
        <v>740</v>
      </c>
      <c r="F8393" s="2">
        <v>1608.5746590696299</v>
      </c>
    </row>
    <row r="8394" spans="1:6">
      <c r="A8394" t="s">
        <v>530</v>
      </c>
      <c r="B8394">
        <v>5021</v>
      </c>
      <c r="C8394" t="s">
        <v>541</v>
      </c>
      <c r="D8394">
        <v>2015</v>
      </c>
      <c r="E8394" t="s">
        <v>741</v>
      </c>
      <c r="F8394" s="2">
        <v>21002.869561579399</v>
      </c>
    </row>
    <row r="8395" spans="1:6">
      <c r="A8395" t="s">
        <v>530</v>
      </c>
      <c r="B8395">
        <v>5021</v>
      </c>
      <c r="C8395" t="s">
        <v>541</v>
      </c>
      <c r="D8395">
        <v>2016</v>
      </c>
      <c r="E8395" t="s">
        <v>744</v>
      </c>
      <c r="F8395" s="2">
        <v>0</v>
      </c>
    </row>
    <row r="8396" spans="1:6">
      <c r="A8396" t="s">
        <v>530</v>
      </c>
      <c r="B8396">
        <v>5021</v>
      </c>
      <c r="C8396" t="s">
        <v>541</v>
      </c>
      <c r="D8396">
        <v>2016</v>
      </c>
      <c r="E8396" t="s">
        <v>745</v>
      </c>
      <c r="F8396" s="2">
        <v>0</v>
      </c>
    </row>
    <row r="8397" spans="1:6">
      <c r="A8397" t="s">
        <v>530</v>
      </c>
      <c r="B8397">
        <v>5021</v>
      </c>
      <c r="C8397" t="s">
        <v>541</v>
      </c>
      <c r="D8397">
        <v>2017</v>
      </c>
      <c r="E8397" t="s">
        <v>743</v>
      </c>
      <c r="F8397" s="2">
        <v>6.0722491897052597</v>
      </c>
    </row>
    <row r="8398" spans="1:6">
      <c r="A8398" t="s">
        <v>530</v>
      </c>
      <c r="B8398">
        <v>5021</v>
      </c>
      <c r="C8398" t="s">
        <v>541</v>
      </c>
      <c r="D8398">
        <v>2018</v>
      </c>
      <c r="E8398" t="s">
        <v>738</v>
      </c>
      <c r="F8398" s="2">
        <v>0</v>
      </c>
    </row>
    <row r="8399" spans="1:6">
      <c r="A8399" t="s">
        <v>530</v>
      </c>
      <c r="B8399">
        <v>5021</v>
      </c>
      <c r="C8399" t="s">
        <v>541</v>
      </c>
      <c r="D8399">
        <v>2018</v>
      </c>
      <c r="E8399" t="s">
        <v>739</v>
      </c>
      <c r="F8399" s="2">
        <v>33825.872288346</v>
      </c>
    </row>
    <row r="8400" spans="1:6">
      <c r="A8400" t="s">
        <v>530</v>
      </c>
      <c r="B8400">
        <v>5021</v>
      </c>
      <c r="C8400" t="s">
        <v>541</v>
      </c>
      <c r="D8400">
        <v>2018</v>
      </c>
      <c r="E8400" t="s">
        <v>741</v>
      </c>
      <c r="F8400" s="2">
        <v>19676.101362932699</v>
      </c>
    </row>
    <row r="8401" spans="1:6">
      <c r="A8401" t="s">
        <v>530</v>
      </c>
      <c r="B8401">
        <v>5021</v>
      </c>
      <c r="C8401" t="s">
        <v>541</v>
      </c>
      <c r="D8401">
        <v>2019</v>
      </c>
      <c r="E8401" t="s">
        <v>736</v>
      </c>
      <c r="F8401" s="2">
        <v>2193.7562372811999</v>
      </c>
    </row>
    <row r="8402" spans="1:6">
      <c r="A8402" t="s">
        <v>530</v>
      </c>
      <c r="B8402">
        <v>5021</v>
      </c>
      <c r="C8402" t="s">
        <v>541</v>
      </c>
      <c r="D8402">
        <v>2019</v>
      </c>
      <c r="E8402" t="s">
        <v>737</v>
      </c>
      <c r="F8402" s="2">
        <v>1614.19821083394</v>
      </c>
    </row>
    <row r="8403" spans="1:6">
      <c r="A8403" t="s">
        <v>530</v>
      </c>
      <c r="B8403">
        <v>5021</v>
      </c>
      <c r="C8403" t="s">
        <v>541</v>
      </c>
      <c r="D8403">
        <v>2019</v>
      </c>
      <c r="E8403" t="s">
        <v>744</v>
      </c>
      <c r="F8403" s="2">
        <v>0</v>
      </c>
    </row>
    <row r="8404" spans="1:6">
      <c r="A8404" t="s">
        <v>530</v>
      </c>
      <c r="B8404">
        <v>5021</v>
      </c>
      <c r="C8404" t="s">
        <v>541</v>
      </c>
      <c r="D8404">
        <v>2019</v>
      </c>
      <c r="E8404" t="s">
        <v>745</v>
      </c>
      <c r="F8404" s="2">
        <v>1.9546513957981199E-2</v>
      </c>
    </row>
    <row r="8405" spans="1:6">
      <c r="A8405" t="s">
        <v>530</v>
      </c>
      <c r="B8405">
        <v>5021</v>
      </c>
      <c r="C8405" t="s">
        <v>541</v>
      </c>
      <c r="D8405">
        <v>2020</v>
      </c>
      <c r="E8405" t="s">
        <v>743</v>
      </c>
      <c r="F8405" s="2">
        <v>2.3055509423371201</v>
      </c>
    </row>
    <row r="8406" spans="1:6">
      <c r="A8406" t="s">
        <v>530</v>
      </c>
      <c r="B8406">
        <v>5021</v>
      </c>
      <c r="C8406" t="s">
        <v>541</v>
      </c>
      <c r="D8406">
        <v>2021</v>
      </c>
      <c r="E8406" t="s">
        <v>742</v>
      </c>
      <c r="F8406" s="2">
        <v>8450.5209879925605</v>
      </c>
    </row>
    <row r="8407" spans="1:6">
      <c r="A8407" t="s">
        <v>530</v>
      </c>
      <c r="B8407">
        <v>5021</v>
      </c>
      <c r="C8407" t="s">
        <v>541</v>
      </c>
      <c r="D8407">
        <v>2021</v>
      </c>
      <c r="E8407" t="s">
        <v>738</v>
      </c>
      <c r="F8407" s="2">
        <v>0</v>
      </c>
    </row>
    <row r="8408" spans="1:6">
      <c r="A8408" t="s">
        <v>530</v>
      </c>
      <c r="B8408">
        <v>5021</v>
      </c>
      <c r="C8408" t="s">
        <v>541</v>
      </c>
      <c r="D8408">
        <v>2021</v>
      </c>
      <c r="E8408" t="s">
        <v>739</v>
      </c>
      <c r="F8408" s="2">
        <v>32784.7016969658</v>
      </c>
    </row>
    <row r="8409" spans="1:6">
      <c r="A8409" t="s">
        <v>530</v>
      </c>
      <c r="B8409">
        <v>5021</v>
      </c>
      <c r="C8409" t="s">
        <v>541</v>
      </c>
      <c r="D8409">
        <v>2021</v>
      </c>
      <c r="E8409" t="s">
        <v>741</v>
      </c>
      <c r="F8409" s="2">
        <v>18689.827356472499</v>
      </c>
    </row>
    <row r="8410" spans="1:6">
      <c r="A8410" t="s">
        <v>530</v>
      </c>
      <c r="B8410">
        <v>5021</v>
      </c>
      <c r="C8410" t="s">
        <v>541</v>
      </c>
      <c r="D8410">
        <v>2022</v>
      </c>
      <c r="E8410" t="s">
        <v>736</v>
      </c>
      <c r="F8410" s="2">
        <v>1834.56813894675</v>
      </c>
    </row>
    <row r="8411" spans="1:6">
      <c r="A8411" t="s">
        <v>530</v>
      </c>
      <c r="B8411">
        <v>5021</v>
      </c>
      <c r="C8411" t="s">
        <v>541</v>
      </c>
      <c r="D8411">
        <v>2022</v>
      </c>
      <c r="E8411" t="s">
        <v>737</v>
      </c>
      <c r="F8411" s="2">
        <v>1393.0028125957399</v>
      </c>
    </row>
    <row r="8412" spans="1:6">
      <c r="A8412" t="s">
        <v>530</v>
      </c>
      <c r="B8412">
        <v>5021</v>
      </c>
      <c r="C8412" t="s">
        <v>541</v>
      </c>
      <c r="D8412">
        <v>2022</v>
      </c>
      <c r="E8412" t="s">
        <v>744</v>
      </c>
      <c r="F8412" s="2">
        <v>0</v>
      </c>
    </row>
    <row r="8413" spans="1:6">
      <c r="A8413" t="s">
        <v>530</v>
      </c>
      <c r="B8413">
        <v>5021</v>
      </c>
      <c r="C8413" t="s">
        <v>541</v>
      </c>
      <c r="D8413">
        <v>2022</v>
      </c>
      <c r="E8413" t="s">
        <v>740</v>
      </c>
      <c r="F8413" s="2">
        <v>2090.5824438943901</v>
      </c>
    </row>
    <row r="8414" spans="1:6">
      <c r="A8414" t="s">
        <v>530</v>
      </c>
      <c r="B8414">
        <v>5021</v>
      </c>
      <c r="C8414" t="s">
        <v>541</v>
      </c>
      <c r="D8414">
        <v>2022</v>
      </c>
      <c r="E8414" t="s">
        <v>745</v>
      </c>
      <c r="F8414" s="2">
        <v>0</v>
      </c>
    </row>
    <row r="8415" spans="1:6">
      <c r="A8415" t="s">
        <v>530</v>
      </c>
      <c r="B8415">
        <v>5021</v>
      </c>
      <c r="C8415" t="s">
        <v>541</v>
      </c>
      <c r="D8415">
        <v>2023</v>
      </c>
      <c r="E8415" t="s">
        <v>743</v>
      </c>
      <c r="F8415" s="2">
        <v>1.95519162061219</v>
      </c>
    </row>
    <row r="8416" spans="1:6">
      <c r="A8416" t="s">
        <v>530</v>
      </c>
      <c r="B8416">
        <v>5021</v>
      </c>
      <c r="C8416" t="s">
        <v>541</v>
      </c>
      <c r="D8416">
        <v>2024</v>
      </c>
      <c r="E8416" t="s">
        <v>742</v>
      </c>
      <c r="F8416" s="2">
        <v>7229.2915351293996</v>
      </c>
    </row>
    <row r="8417" spans="1:6">
      <c r="A8417" t="s">
        <v>530</v>
      </c>
      <c r="B8417">
        <v>5021</v>
      </c>
      <c r="C8417" t="s">
        <v>541</v>
      </c>
      <c r="D8417">
        <v>2024</v>
      </c>
      <c r="E8417" t="s">
        <v>741</v>
      </c>
      <c r="F8417" s="2">
        <v>17828.039903622401</v>
      </c>
    </row>
    <row r="8418" spans="1:6">
      <c r="A8418" t="s">
        <v>530</v>
      </c>
      <c r="B8418">
        <v>5022</v>
      </c>
      <c r="C8418" t="s">
        <v>543</v>
      </c>
      <c r="D8418">
        <v>2009</v>
      </c>
      <c r="E8418" t="s">
        <v>742</v>
      </c>
      <c r="F8418" s="2">
        <v>1918.40533152851</v>
      </c>
    </row>
    <row r="8419" spans="1:6">
      <c r="A8419" t="s">
        <v>530</v>
      </c>
      <c r="B8419">
        <v>5022</v>
      </c>
      <c r="C8419" t="s">
        <v>543</v>
      </c>
      <c r="D8419">
        <v>2009</v>
      </c>
      <c r="E8419" t="s">
        <v>738</v>
      </c>
      <c r="F8419" s="2">
        <v>0</v>
      </c>
    </row>
    <row r="8420" spans="1:6">
      <c r="A8420" t="s">
        <v>530</v>
      </c>
      <c r="B8420">
        <v>5022</v>
      </c>
      <c r="C8420" t="s">
        <v>543</v>
      </c>
      <c r="D8420">
        <v>2013</v>
      </c>
      <c r="E8420" t="s">
        <v>744</v>
      </c>
      <c r="F8420" s="2">
        <v>0</v>
      </c>
    </row>
    <row r="8421" spans="1:6">
      <c r="A8421" t="s">
        <v>530</v>
      </c>
      <c r="B8421">
        <v>5022</v>
      </c>
      <c r="C8421" t="s">
        <v>543</v>
      </c>
      <c r="D8421">
        <v>2013</v>
      </c>
      <c r="E8421" t="s">
        <v>739</v>
      </c>
      <c r="F8421" s="2">
        <v>16146.100761923401</v>
      </c>
    </row>
    <row r="8422" spans="1:6">
      <c r="A8422" t="s">
        <v>530</v>
      </c>
      <c r="B8422">
        <v>5022</v>
      </c>
      <c r="C8422" t="s">
        <v>543</v>
      </c>
      <c r="D8422">
        <v>2013</v>
      </c>
      <c r="E8422" t="s">
        <v>740</v>
      </c>
      <c r="F8422" s="2">
        <v>848.10309316608505</v>
      </c>
    </row>
    <row r="8423" spans="1:6">
      <c r="A8423" t="s">
        <v>530</v>
      </c>
      <c r="B8423">
        <v>5022</v>
      </c>
      <c r="C8423" t="s">
        <v>543</v>
      </c>
      <c r="D8423">
        <v>2013</v>
      </c>
      <c r="E8423" t="s">
        <v>741</v>
      </c>
      <c r="F8423" s="2">
        <v>21620.9413597161</v>
      </c>
    </row>
    <row r="8424" spans="1:6">
      <c r="A8424" t="s">
        <v>530</v>
      </c>
      <c r="B8424">
        <v>5022</v>
      </c>
      <c r="C8424" t="s">
        <v>543</v>
      </c>
      <c r="D8424">
        <v>2015</v>
      </c>
      <c r="E8424" t="s">
        <v>738</v>
      </c>
      <c r="F8424" s="2">
        <v>0</v>
      </c>
    </row>
    <row r="8425" spans="1:6">
      <c r="A8425" t="s">
        <v>530</v>
      </c>
      <c r="B8425">
        <v>5022</v>
      </c>
      <c r="C8425" t="s">
        <v>543</v>
      </c>
      <c r="D8425">
        <v>2015</v>
      </c>
      <c r="E8425" t="s">
        <v>743</v>
      </c>
      <c r="F8425" s="2">
        <v>0</v>
      </c>
    </row>
    <row r="8426" spans="1:6">
      <c r="A8426" t="s">
        <v>530</v>
      </c>
      <c r="B8426">
        <v>5022</v>
      </c>
      <c r="C8426" t="s">
        <v>543</v>
      </c>
      <c r="D8426">
        <v>2016</v>
      </c>
      <c r="E8426" t="s">
        <v>744</v>
      </c>
      <c r="F8426" s="2">
        <v>0</v>
      </c>
    </row>
    <row r="8427" spans="1:6">
      <c r="A8427" t="s">
        <v>530</v>
      </c>
      <c r="B8427">
        <v>5022</v>
      </c>
      <c r="C8427" t="s">
        <v>543</v>
      </c>
      <c r="D8427">
        <v>2016</v>
      </c>
      <c r="E8427" t="s">
        <v>739</v>
      </c>
      <c r="F8427" s="2">
        <v>17003.353036707798</v>
      </c>
    </row>
    <row r="8428" spans="1:6">
      <c r="A8428" t="s">
        <v>530</v>
      </c>
      <c r="B8428">
        <v>5022</v>
      </c>
      <c r="C8428" t="s">
        <v>543</v>
      </c>
      <c r="D8428">
        <v>2016</v>
      </c>
      <c r="E8428" t="s">
        <v>741</v>
      </c>
      <c r="F8428" s="2">
        <v>21334.245140808402</v>
      </c>
    </row>
    <row r="8429" spans="1:6">
      <c r="A8429" t="s">
        <v>530</v>
      </c>
      <c r="B8429">
        <v>5022</v>
      </c>
      <c r="C8429" t="s">
        <v>543</v>
      </c>
      <c r="D8429">
        <v>2017</v>
      </c>
      <c r="E8429" t="s">
        <v>736</v>
      </c>
      <c r="F8429" s="2">
        <v>619.37828348909102</v>
      </c>
    </row>
    <row r="8430" spans="1:6">
      <c r="A8430" t="s">
        <v>530</v>
      </c>
      <c r="B8430">
        <v>5022</v>
      </c>
      <c r="C8430" t="s">
        <v>543</v>
      </c>
      <c r="D8430">
        <v>2017</v>
      </c>
      <c r="E8430" t="s">
        <v>737</v>
      </c>
      <c r="F8430" s="2">
        <v>1157.9894505776699</v>
      </c>
    </row>
    <row r="8431" spans="1:6">
      <c r="A8431" t="s">
        <v>530</v>
      </c>
      <c r="B8431">
        <v>5022</v>
      </c>
      <c r="C8431" t="s">
        <v>543</v>
      </c>
      <c r="D8431">
        <v>2017</v>
      </c>
      <c r="E8431" t="s">
        <v>745</v>
      </c>
      <c r="F8431" s="2">
        <v>1.4801587019137901</v>
      </c>
    </row>
    <row r="8432" spans="1:6">
      <c r="A8432" t="s">
        <v>530</v>
      </c>
      <c r="B8432">
        <v>5022</v>
      </c>
      <c r="C8432" t="s">
        <v>543</v>
      </c>
      <c r="D8432">
        <v>2018</v>
      </c>
      <c r="E8432" t="s">
        <v>743</v>
      </c>
      <c r="F8432" s="2">
        <v>0</v>
      </c>
    </row>
    <row r="8433" spans="1:6">
      <c r="A8433" t="s">
        <v>530</v>
      </c>
      <c r="B8433">
        <v>5022</v>
      </c>
      <c r="C8433" t="s">
        <v>543</v>
      </c>
      <c r="D8433">
        <v>2019</v>
      </c>
      <c r="E8433" t="s">
        <v>742</v>
      </c>
      <c r="F8433" s="2">
        <v>2154.1131476863602</v>
      </c>
    </row>
    <row r="8434" spans="1:6">
      <c r="A8434" t="s">
        <v>530</v>
      </c>
      <c r="B8434">
        <v>5022</v>
      </c>
      <c r="C8434" t="s">
        <v>543</v>
      </c>
      <c r="D8434">
        <v>2019</v>
      </c>
      <c r="E8434" t="s">
        <v>739</v>
      </c>
      <c r="F8434" s="2">
        <v>16650.628478394501</v>
      </c>
    </row>
    <row r="8435" spans="1:6">
      <c r="A8435" t="s">
        <v>530</v>
      </c>
      <c r="B8435">
        <v>5022</v>
      </c>
      <c r="C8435" t="s">
        <v>543</v>
      </c>
      <c r="D8435">
        <v>2019</v>
      </c>
      <c r="E8435" t="s">
        <v>741</v>
      </c>
      <c r="F8435" s="2">
        <v>20609.090072941501</v>
      </c>
    </row>
    <row r="8436" spans="1:6">
      <c r="A8436" t="s">
        <v>530</v>
      </c>
      <c r="B8436">
        <v>5022</v>
      </c>
      <c r="C8436" t="s">
        <v>543</v>
      </c>
      <c r="D8436">
        <v>2020</v>
      </c>
      <c r="E8436" t="s">
        <v>736</v>
      </c>
      <c r="F8436" s="2">
        <v>531.73612886073602</v>
      </c>
    </row>
    <row r="8437" spans="1:6">
      <c r="A8437" t="s">
        <v>530</v>
      </c>
      <c r="B8437">
        <v>5022</v>
      </c>
      <c r="C8437" t="s">
        <v>543</v>
      </c>
      <c r="D8437">
        <v>2020</v>
      </c>
      <c r="E8437" t="s">
        <v>737</v>
      </c>
      <c r="F8437" s="2">
        <v>944.51215789121397</v>
      </c>
    </row>
    <row r="8438" spans="1:6">
      <c r="A8438" t="s">
        <v>530</v>
      </c>
      <c r="B8438">
        <v>5022</v>
      </c>
      <c r="C8438" t="s">
        <v>543</v>
      </c>
      <c r="D8438">
        <v>2020</v>
      </c>
      <c r="E8438" t="s">
        <v>740</v>
      </c>
      <c r="F8438" s="2">
        <v>921.07536510001103</v>
      </c>
    </row>
    <row r="8439" spans="1:6">
      <c r="A8439" t="s">
        <v>530</v>
      </c>
      <c r="B8439">
        <v>5022</v>
      </c>
      <c r="C8439" t="s">
        <v>543</v>
      </c>
      <c r="D8439">
        <v>2020</v>
      </c>
      <c r="E8439" t="s">
        <v>745</v>
      </c>
      <c r="F8439" s="2">
        <v>0</v>
      </c>
    </row>
    <row r="8440" spans="1:6">
      <c r="A8440" t="s">
        <v>530</v>
      </c>
      <c r="B8440">
        <v>5022</v>
      </c>
      <c r="C8440" t="s">
        <v>543</v>
      </c>
      <c r="D8440">
        <v>2021</v>
      </c>
      <c r="E8440" t="s">
        <v>743</v>
      </c>
      <c r="F8440" s="2">
        <v>0</v>
      </c>
    </row>
    <row r="8441" spans="1:6">
      <c r="A8441" t="s">
        <v>530</v>
      </c>
      <c r="B8441">
        <v>5022</v>
      </c>
      <c r="C8441" t="s">
        <v>543</v>
      </c>
      <c r="D8441">
        <v>2022</v>
      </c>
      <c r="E8441" t="s">
        <v>742</v>
      </c>
      <c r="F8441" s="2">
        <v>2118.20861369971</v>
      </c>
    </row>
    <row r="8442" spans="1:6">
      <c r="A8442" t="s">
        <v>530</v>
      </c>
      <c r="B8442">
        <v>5022</v>
      </c>
      <c r="C8442" t="s">
        <v>543</v>
      </c>
      <c r="D8442">
        <v>2022</v>
      </c>
      <c r="E8442" t="s">
        <v>738</v>
      </c>
      <c r="F8442" s="2">
        <v>0</v>
      </c>
    </row>
    <row r="8443" spans="1:6">
      <c r="A8443" t="s">
        <v>530</v>
      </c>
      <c r="B8443">
        <v>5022</v>
      </c>
      <c r="C8443" t="s">
        <v>543</v>
      </c>
      <c r="D8443">
        <v>2022</v>
      </c>
      <c r="E8443" t="s">
        <v>741</v>
      </c>
      <c r="F8443" s="2">
        <v>21063.294930569398</v>
      </c>
    </row>
    <row r="8444" spans="1:6">
      <c r="A8444" t="s">
        <v>530</v>
      </c>
      <c r="B8444">
        <v>5022</v>
      </c>
      <c r="C8444" t="s">
        <v>543</v>
      </c>
      <c r="D8444">
        <v>2023</v>
      </c>
      <c r="E8444" t="s">
        <v>736</v>
      </c>
      <c r="F8444" s="2">
        <v>462.15942366666297</v>
      </c>
    </row>
    <row r="8445" spans="1:6">
      <c r="A8445" t="s">
        <v>530</v>
      </c>
      <c r="B8445">
        <v>5022</v>
      </c>
      <c r="C8445" t="s">
        <v>543</v>
      </c>
      <c r="D8445">
        <v>2023</v>
      </c>
      <c r="E8445" t="s">
        <v>737</v>
      </c>
      <c r="F8445" s="2">
        <v>849.97256654185799</v>
      </c>
    </row>
    <row r="8446" spans="1:6">
      <c r="A8446" t="s">
        <v>530</v>
      </c>
      <c r="B8446">
        <v>5022</v>
      </c>
      <c r="C8446" t="s">
        <v>543</v>
      </c>
      <c r="D8446">
        <v>2023</v>
      </c>
      <c r="E8446" t="s">
        <v>744</v>
      </c>
      <c r="F8446" s="2">
        <v>0</v>
      </c>
    </row>
    <row r="8447" spans="1:6">
      <c r="A8447" t="s">
        <v>530</v>
      </c>
      <c r="B8447">
        <v>5022</v>
      </c>
      <c r="C8447" t="s">
        <v>543</v>
      </c>
      <c r="D8447">
        <v>2023</v>
      </c>
      <c r="E8447" t="s">
        <v>740</v>
      </c>
      <c r="F8447" s="2">
        <v>820.90300705652101</v>
      </c>
    </row>
    <row r="8448" spans="1:6">
      <c r="A8448" t="s">
        <v>530</v>
      </c>
      <c r="B8448">
        <v>5025</v>
      </c>
      <c r="C8448" t="s">
        <v>545</v>
      </c>
      <c r="D8448">
        <v>2009</v>
      </c>
      <c r="E8448" t="s">
        <v>738</v>
      </c>
      <c r="F8448" s="2">
        <v>0</v>
      </c>
    </row>
    <row r="8449" spans="1:6">
      <c r="A8449" t="s">
        <v>530</v>
      </c>
      <c r="B8449">
        <v>5025</v>
      </c>
      <c r="C8449" t="s">
        <v>545</v>
      </c>
      <c r="D8449">
        <v>2009</v>
      </c>
      <c r="E8449" t="s">
        <v>741</v>
      </c>
      <c r="F8449" s="2">
        <v>8007.7324333870702</v>
      </c>
    </row>
    <row r="8450" spans="1:6">
      <c r="A8450" t="s">
        <v>530</v>
      </c>
      <c r="B8450">
        <v>5025</v>
      </c>
      <c r="C8450" t="s">
        <v>545</v>
      </c>
      <c r="D8450">
        <v>2011</v>
      </c>
      <c r="E8450" t="s">
        <v>736</v>
      </c>
      <c r="F8450" s="2">
        <v>519.22138147384896</v>
      </c>
    </row>
    <row r="8451" spans="1:6">
      <c r="A8451" t="s">
        <v>530</v>
      </c>
      <c r="B8451">
        <v>5025</v>
      </c>
      <c r="C8451" t="s">
        <v>545</v>
      </c>
      <c r="D8451">
        <v>2011</v>
      </c>
      <c r="E8451" t="s">
        <v>737</v>
      </c>
      <c r="F8451" s="2">
        <v>935.70508308030401</v>
      </c>
    </row>
    <row r="8452" spans="1:6">
      <c r="A8452" t="s">
        <v>530</v>
      </c>
      <c r="B8452">
        <v>5025</v>
      </c>
      <c r="C8452" t="s">
        <v>545</v>
      </c>
      <c r="D8452">
        <v>2011</v>
      </c>
      <c r="E8452" t="s">
        <v>743</v>
      </c>
      <c r="F8452" s="2">
        <v>191.447170159797</v>
      </c>
    </row>
    <row r="8453" spans="1:6">
      <c r="A8453" t="s">
        <v>530</v>
      </c>
      <c r="B8453">
        <v>5025</v>
      </c>
      <c r="C8453" t="s">
        <v>545</v>
      </c>
      <c r="D8453">
        <v>2011</v>
      </c>
      <c r="E8453" t="s">
        <v>745</v>
      </c>
      <c r="F8453" s="2">
        <v>0</v>
      </c>
    </row>
    <row r="8454" spans="1:6">
      <c r="A8454" t="s">
        <v>530</v>
      </c>
      <c r="B8454">
        <v>5025</v>
      </c>
      <c r="C8454" t="s">
        <v>545</v>
      </c>
      <c r="D8454">
        <v>2013</v>
      </c>
      <c r="E8454" t="s">
        <v>742</v>
      </c>
      <c r="F8454" s="2">
        <v>3915.32560629006</v>
      </c>
    </row>
    <row r="8455" spans="1:6">
      <c r="A8455" t="s">
        <v>530</v>
      </c>
      <c r="B8455">
        <v>5025</v>
      </c>
      <c r="C8455" t="s">
        <v>545</v>
      </c>
      <c r="D8455">
        <v>2013</v>
      </c>
      <c r="E8455" t="s">
        <v>739</v>
      </c>
      <c r="F8455" s="2">
        <v>9298.1976064981009</v>
      </c>
    </row>
    <row r="8456" spans="1:6">
      <c r="A8456" t="s">
        <v>530</v>
      </c>
      <c r="B8456">
        <v>5025</v>
      </c>
      <c r="C8456" t="s">
        <v>545</v>
      </c>
      <c r="D8456">
        <v>2016</v>
      </c>
      <c r="E8456" t="s">
        <v>742</v>
      </c>
      <c r="F8456" s="2">
        <v>4212.0833395997797</v>
      </c>
    </row>
    <row r="8457" spans="1:6">
      <c r="A8457" t="s">
        <v>530</v>
      </c>
      <c r="B8457">
        <v>5025</v>
      </c>
      <c r="C8457" t="s">
        <v>545</v>
      </c>
      <c r="D8457">
        <v>2016</v>
      </c>
      <c r="E8457" t="s">
        <v>738</v>
      </c>
      <c r="F8457" s="2">
        <v>0</v>
      </c>
    </row>
    <row r="8458" spans="1:6">
      <c r="A8458" t="s">
        <v>530</v>
      </c>
      <c r="B8458">
        <v>5025</v>
      </c>
      <c r="C8458" t="s">
        <v>545</v>
      </c>
      <c r="D8458">
        <v>2017</v>
      </c>
      <c r="E8458" t="s">
        <v>736</v>
      </c>
      <c r="F8458" s="2">
        <v>522.43419917909205</v>
      </c>
    </row>
    <row r="8459" spans="1:6">
      <c r="A8459" t="s">
        <v>530</v>
      </c>
      <c r="B8459">
        <v>5025</v>
      </c>
      <c r="C8459" t="s">
        <v>545</v>
      </c>
      <c r="D8459">
        <v>2017</v>
      </c>
      <c r="E8459" t="s">
        <v>737</v>
      </c>
      <c r="F8459" s="2">
        <v>1044.2669731497499</v>
      </c>
    </row>
    <row r="8460" spans="1:6">
      <c r="A8460" t="s">
        <v>530</v>
      </c>
      <c r="B8460">
        <v>5025</v>
      </c>
      <c r="C8460" t="s">
        <v>545</v>
      </c>
      <c r="D8460">
        <v>2017</v>
      </c>
      <c r="E8460" t="s">
        <v>744</v>
      </c>
      <c r="F8460" s="2">
        <v>226.97019465</v>
      </c>
    </row>
    <row r="8461" spans="1:6">
      <c r="A8461" t="s">
        <v>530</v>
      </c>
      <c r="B8461">
        <v>5025</v>
      </c>
      <c r="C8461" t="s">
        <v>545</v>
      </c>
      <c r="D8461">
        <v>2017</v>
      </c>
      <c r="E8461" t="s">
        <v>740</v>
      </c>
      <c r="F8461" s="2">
        <v>1844.99869991387</v>
      </c>
    </row>
    <row r="8462" spans="1:6">
      <c r="A8462" t="s">
        <v>530</v>
      </c>
      <c r="B8462">
        <v>5025</v>
      </c>
      <c r="C8462" t="s">
        <v>545</v>
      </c>
      <c r="D8462">
        <v>2018</v>
      </c>
      <c r="E8462" t="s">
        <v>743</v>
      </c>
      <c r="F8462" s="2">
        <v>194.611342924441</v>
      </c>
    </row>
    <row r="8463" spans="1:6">
      <c r="A8463" t="s">
        <v>530</v>
      </c>
      <c r="B8463">
        <v>5025</v>
      </c>
      <c r="C8463" t="s">
        <v>545</v>
      </c>
      <c r="D8463">
        <v>2019</v>
      </c>
      <c r="E8463" t="s">
        <v>742</v>
      </c>
      <c r="F8463" s="2">
        <v>3833.9086721569702</v>
      </c>
    </row>
    <row r="8464" spans="1:6">
      <c r="A8464" t="s">
        <v>530</v>
      </c>
      <c r="B8464">
        <v>5025</v>
      </c>
      <c r="C8464" t="s">
        <v>545</v>
      </c>
      <c r="D8464">
        <v>2019</v>
      </c>
      <c r="E8464" t="s">
        <v>738</v>
      </c>
      <c r="F8464" s="2">
        <v>0</v>
      </c>
    </row>
    <row r="8465" spans="1:6">
      <c r="A8465" t="s">
        <v>530</v>
      </c>
      <c r="B8465">
        <v>5025</v>
      </c>
      <c r="C8465" t="s">
        <v>545</v>
      </c>
      <c r="D8465">
        <v>2019</v>
      </c>
      <c r="E8465" t="s">
        <v>741</v>
      </c>
      <c r="F8465" s="2">
        <v>7036.75567871562</v>
      </c>
    </row>
    <row r="8466" spans="1:6">
      <c r="A8466" t="s">
        <v>530</v>
      </c>
      <c r="B8466">
        <v>5025</v>
      </c>
      <c r="C8466" t="s">
        <v>545</v>
      </c>
      <c r="D8466">
        <v>2020</v>
      </c>
      <c r="E8466" t="s">
        <v>736</v>
      </c>
      <c r="F8466" s="2">
        <v>426.07193980735099</v>
      </c>
    </row>
    <row r="8467" spans="1:6">
      <c r="A8467" t="s">
        <v>530</v>
      </c>
      <c r="B8467">
        <v>5025</v>
      </c>
      <c r="C8467" t="s">
        <v>545</v>
      </c>
      <c r="D8467">
        <v>2020</v>
      </c>
      <c r="E8467" t="s">
        <v>737</v>
      </c>
      <c r="F8467" s="2">
        <v>896.60248824626694</v>
      </c>
    </row>
    <row r="8468" spans="1:6">
      <c r="A8468" t="s">
        <v>530</v>
      </c>
      <c r="B8468">
        <v>5025</v>
      </c>
      <c r="C8468" t="s">
        <v>545</v>
      </c>
      <c r="D8468">
        <v>2020</v>
      </c>
      <c r="E8468" t="s">
        <v>744</v>
      </c>
      <c r="F8468" s="2">
        <v>149.42431690000001</v>
      </c>
    </row>
    <row r="8469" spans="1:6">
      <c r="A8469" t="s">
        <v>530</v>
      </c>
      <c r="B8469">
        <v>5025</v>
      </c>
      <c r="C8469" t="s">
        <v>545</v>
      </c>
      <c r="D8469">
        <v>2020</v>
      </c>
      <c r="E8469" t="s">
        <v>739</v>
      </c>
      <c r="F8469" s="2">
        <v>10638.593819457101</v>
      </c>
    </row>
    <row r="8470" spans="1:6">
      <c r="A8470" t="s">
        <v>530</v>
      </c>
      <c r="B8470">
        <v>5025</v>
      </c>
      <c r="C8470" t="s">
        <v>545</v>
      </c>
      <c r="D8470">
        <v>2020</v>
      </c>
      <c r="E8470" t="s">
        <v>740</v>
      </c>
      <c r="F8470" s="2">
        <v>1652.7193152960599</v>
      </c>
    </row>
    <row r="8471" spans="1:6">
      <c r="A8471" t="s">
        <v>530</v>
      </c>
      <c r="B8471">
        <v>5025</v>
      </c>
      <c r="C8471" t="s">
        <v>545</v>
      </c>
      <c r="D8471">
        <v>2021</v>
      </c>
      <c r="E8471" t="s">
        <v>743</v>
      </c>
      <c r="F8471" s="2">
        <v>146.60114264809701</v>
      </c>
    </row>
    <row r="8472" spans="1:6">
      <c r="A8472" t="s">
        <v>530</v>
      </c>
      <c r="B8472">
        <v>5025</v>
      </c>
      <c r="C8472" t="s">
        <v>545</v>
      </c>
      <c r="D8472">
        <v>2021</v>
      </c>
      <c r="E8472" t="s">
        <v>745</v>
      </c>
      <c r="F8472" s="2">
        <v>0</v>
      </c>
    </row>
    <row r="8473" spans="1:6">
      <c r="A8473" t="s">
        <v>530</v>
      </c>
      <c r="B8473">
        <v>5025</v>
      </c>
      <c r="C8473" t="s">
        <v>545</v>
      </c>
      <c r="D8473">
        <v>2022</v>
      </c>
      <c r="E8473" t="s">
        <v>742</v>
      </c>
      <c r="F8473" s="2">
        <v>2852.3121706258598</v>
      </c>
    </row>
    <row r="8474" spans="1:6">
      <c r="A8474" t="s">
        <v>530</v>
      </c>
      <c r="B8474">
        <v>5025</v>
      </c>
      <c r="C8474" t="s">
        <v>545</v>
      </c>
      <c r="D8474">
        <v>2022</v>
      </c>
      <c r="E8474" t="s">
        <v>738</v>
      </c>
      <c r="F8474" s="2">
        <v>0</v>
      </c>
    </row>
    <row r="8475" spans="1:6">
      <c r="A8475" t="s">
        <v>530</v>
      </c>
      <c r="B8475">
        <v>5025</v>
      </c>
      <c r="C8475" t="s">
        <v>545</v>
      </c>
      <c r="D8475">
        <v>2022</v>
      </c>
      <c r="E8475" t="s">
        <v>741</v>
      </c>
      <c r="F8475" s="2">
        <v>7074.2928675758603</v>
      </c>
    </row>
    <row r="8476" spans="1:6">
      <c r="A8476" t="s">
        <v>530</v>
      </c>
      <c r="B8476">
        <v>5025</v>
      </c>
      <c r="C8476" t="s">
        <v>545</v>
      </c>
      <c r="D8476">
        <v>2023</v>
      </c>
      <c r="E8476" t="s">
        <v>744</v>
      </c>
      <c r="F8476" s="2">
        <v>195.7729435915</v>
      </c>
    </row>
    <row r="8477" spans="1:6">
      <c r="A8477" t="s">
        <v>530</v>
      </c>
      <c r="B8477">
        <v>5025</v>
      </c>
      <c r="C8477" t="s">
        <v>545</v>
      </c>
      <c r="D8477">
        <v>2023</v>
      </c>
      <c r="E8477" t="s">
        <v>739</v>
      </c>
      <c r="F8477" s="2">
        <v>9734.5837329374808</v>
      </c>
    </row>
    <row r="8478" spans="1:6">
      <c r="A8478" t="s">
        <v>530</v>
      </c>
      <c r="B8478">
        <v>5025</v>
      </c>
      <c r="C8478" t="s">
        <v>545</v>
      </c>
      <c r="D8478">
        <v>2023</v>
      </c>
      <c r="E8478" t="s">
        <v>740</v>
      </c>
      <c r="F8478" s="2">
        <v>1473.6524172677</v>
      </c>
    </row>
    <row r="8479" spans="1:6">
      <c r="A8479" t="s">
        <v>530</v>
      </c>
      <c r="B8479">
        <v>5025</v>
      </c>
      <c r="C8479" t="s">
        <v>545</v>
      </c>
      <c r="D8479">
        <v>2024</v>
      </c>
      <c r="E8479" t="s">
        <v>743</v>
      </c>
      <c r="F8479" s="2">
        <v>217.90156866419699</v>
      </c>
    </row>
    <row r="8480" spans="1:6">
      <c r="A8480" t="s">
        <v>530</v>
      </c>
      <c r="B8480">
        <v>5025</v>
      </c>
      <c r="C8480" t="s">
        <v>545</v>
      </c>
      <c r="D8480">
        <v>2024</v>
      </c>
      <c r="E8480" t="s">
        <v>745</v>
      </c>
      <c r="F8480" s="2">
        <v>0</v>
      </c>
    </row>
    <row r="8481" spans="1:6">
      <c r="A8481" t="s">
        <v>530</v>
      </c>
      <c r="B8481">
        <v>5026</v>
      </c>
      <c r="C8481" t="s">
        <v>547</v>
      </c>
      <c r="D8481">
        <v>2011</v>
      </c>
      <c r="E8481" t="s">
        <v>736</v>
      </c>
      <c r="F8481" s="2">
        <v>662.70018911043599</v>
      </c>
    </row>
    <row r="8482" spans="1:6">
      <c r="A8482" t="s">
        <v>530</v>
      </c>
      <c r="B8482">
        <v>5026</v>
      </c>
      <c r="C8482" t="s">
        <v>547</v>
      </c>
      <c r="D8482">
        <v>2011</v>
      </c>
      <c r="E8482" t="s">
        <v>737</v>
      </c>
      <c r="F8482" s="2">
        <v>331.48590265564098</v>
      </c>
    </row>
    <row r="8483" spans="1:6">
      <c r="A8483" t="s">
        <v>530</v>
      </c>
      <c r="B8483">
        <v>5026</v>
      </c>
      <c r="C8483" t="s">
        <v>547</v>
      </c>
      <c r="D8483">
        <v>2011</v>
      </c>
      <c r="E8483" t="s">
        <v>744</v>
      </c>
      <c r="F8483" s="2">
        <v>0</v>
      </c>
    </row>
    <row r="8484" spans="1:6">
      <c r="A8484" t="s">
        <v>530</v>
      </c>
      <c r="B8484">
        <v>5026</v>
      </c>
      <c r="C8484" t="s">
        <v>547</v>
      </c>
      <c r="D8484">
        <v>2011</v>
      </c>
      <c r="E8484" t="s">
        <v>739</v>
      </c>
      <c r="F8484" s="2">
        <v>7844.44432994822</v>
      </c>
    </row>
    <row r="8485" spans="1:6">
      <c r="A8485" t="s">
        <v>530</v>
      </c>
      <c r="B8485">
        <v>5026</v>
      </c>
      <c r="C8485" t="s">
        <v>547</v>
      </c>
      <c r="D8485">
        <v>2011</v>
      </c>
      <c r="E8485" t="s">
        <v>740</v>
      </c>
      <c r="F8485" s="2">
        <v>846.91135022879405</v>
      </c>
    </row>
    <row r="8486" spans="1:6">
      <c r="A8486" t="s">
        <v>530</v>
      </c>
      <c r="B8486">
        <v>5026</v>
      </c>
      <c r="C8486" t="s">
        <v>547</v>
      </c>
      <c r="D8486">
        <v>2013</v>
      </c>
      <c r="E8486" t="s">
        <v>742</v>
      </c>
      <c r="F8486" s="2">
        <v>1811.3330647038299</v>
      </c>
    </row>
    <row r="8487" spans="1:6">
      <c r="A8487" t="s">
        <v>530</v>
      </c>
      <c r="B8487">
        <v>5026</v>
      </c>
      <c r="C8487" t="s">
        <v>547</v>
      </c>
      <c r="D8487">
        <v>2013</v>
      </c>
      <c r="E8487" t="s">
        <v>738</v>
      </c>
      <c r="F8487" s="2">
        <v>0</v>
      </c>
    </row>
    <row r="8488" spans="1:6">
      <c r="A8488" t="s">
        <v>530</v>
      </c>
      <c r="B8488">
        <v>5026</v>
      </c>
      <c r="C8488" t="s">
        <v>547</v>
      </c>
      <c r="D8488">
        <v>2013</v>
      </c>
      <c r="E8488" t="s">
        <v>741</v>
      </c>
      <c r="F8488" s="2">
        <v>3878.6307614980001</v>
      </c>
    </row>
    <row r="8489" spans="1:6">
      <c r="A8489" t="s">
        <v>530</v>
      </c>
      <c r="B8489">
        <v>5026</v>
      </c>
      <c r="C8489" t="s">
        <v>547</v>
      </c>
      <c r="D8489">
        <v>2015</v>
      </c>
      <c r="E8489" t="s">
        <v>743</v>
      </c>
      <c r="F8489" s="2">
        <v>0</v>
      </c>
    </row>
    <row r="8490" spans="1:6">
      <c r="A8490" t="s">
        <v>530</v>
      </c>
      <c r="B8490">
        <v>5026</v>
      </c>
      <c r="C8490" t="s">
        <v>547</v>
      </c>
      <c r="D8490">
        <v>2015</v>
      </c>
      <c r="E8490" t="s">
        <v>745</v>
      </c>
      <c r="F8490" s="2">
        <v>0</v>
      </c>
    </row>
    <row r="8491" spans="1:6">
      <c r="A8491" t="s">
        <v>530</v>
      </c>
      <c r="B8491">
        <v>5026</v>
      </c>
      <c r="C8491" t="s">
        <v>547</v>
      </c>
      <c r="D8491">
        <v>2016</v>
      </c>
      <c r="E8491" t="s">
        <v>738</v>
      </c>
      <c r="F8491" s="2">
        <v>0</v>
      </c>
    </row>
    <row r="8492" spans="1:6">
      <c r="A8492" t="s">
        <v>530</v>
      </c>
      <c r="B8492">
        <v>5026</v>
      </c>
      <c r="C8492" t="s">
        <v>547</v>
      </c>
      <c r="D8492">
        <v>2016</v>
      </c>
      <c r="E8492" t="s">
        <v>741</v>
      </c>
      <c r="F8492" s="2">
        <v>3730.8777439648502</v>
      </c>
    </row>
    <row r="8493" spans="1:6">
      <c r="A8493" t="s">
        <v>530</v>
      </c>
      <c r="B8493">
        <v>5026</v>
      </c>
      <c r="C8493" t="s">
        <v>547</v>
      </c>
      <c r="D8493">
        <v>2017</v>
      </c>
      <c r="E8493" t="s">
        <v>744</v>
      </c>
      <c r="F8493" s="2">
        <v>0</v>
      </c>
    </row>
    <row r="8494" spans="1:6">
      <c r="A8494" t="s">
        <v>530</v>
      </c>
      <c r="B8494">
        <v>5026</v>
      </c>
      <c r="C8494" t="s">
        <v>547</v>
      </c>
      <c r="D8494">
        <v>2017</v>
      </c>
      <c r="E8494" t="s">
        <v>739</v>
      </c>
      <c r="F8494" s="2">
        <v>8295.7766818904001</v>
      </c>
    </row>
    <row r="8495" spans="1:6">
      <c r="A8495" t="s">
        <v>530</v>
      </c>
      <c r="B8495">
        <v>5026</v>
      </c>
      <c r="C8495" t="s">
        <v>547</v>
      </c>
      <c r="D8495">
        <v>2018</v>
      </c>
      <c r="E8495" t="s">
        <v>736</v>
      </c>
      <c r="F8495" s="2">
        <v>516.08560608944299</v>
      </c>
    </row>
    <row r="8496" spans="1:6">
      <c r="A8496" t="s">
        <v>530</v>
      </c>
      <c r="B8496">
        <v>5026</v>
      </c>
      <c r="C8496" t="s">
        <v>547</v>
      </c>
      <c r="D8496">
        <v>2018</v>
      </c>
      <c r="E8496" t="s">
        <v>737</v>
      </c>
      <c r="F8496" s="2">
        <v>335.23871516826</v>
      </c>
    </row>
    <row r="8497" spans="1:6">
      <c r="A8497" t="s">
        <v>530</v>
      </c>
      <c r="B8497">
        <v>5026</v>
      </c>
      <c r="C8497" t="s">
        <v>547</v>
      </c>
      <c r="D8497">
        <v>2018</v>
      </c>
      <c r="E8497" t="s">
        <v>743</v>
      </c>
      <c r="F8497" s="2">
        <v>0</v>
      </c>
    </row>
    <row r="8498" spans="1:6">
      <c r="A8498" t="s">
        <v>530</v>
      </c>
      <c r="B8498">
        <v>5026</v>
      </c>
      <c r="C8498" t="s">
        <v>547</v>
      </c>
      <c r="D8498">
        <v>2018</v>
      </c>
      <c r="E8498" t="s">
        <v>745</v>
      </c>
      <c r="F8498" s="2">
        <v>0</v>
      </c>
    </row>
    <row r="8499" spans="1:6">
      <c r="A8499" t="s">
        <v>530</v>
      </c>
      <c r="B8499">
        <v>5026</v>
      </c>
      <c r="C8499" t="s">
        <v>547</v>
      </c>
      <c r="D8499">
        <v>2019</v>
      </c>
      <c r="E8499" t="s">
        <v>741</v>
      </c>
      <c r="F8499" s="2">
        <v>3514.0997378142501</v>
      </c>
    </row>
    <row r="8500" spans="1:6">
      <c r="A8500" t="s">
        <v>530</v>
      </c>
      <c r="B8500">
        <v>5026</v>
      </c>
      <c r="C8500" t="s">
        <v>547</v>
      </c>
      <c r="D8500">
        <v>2020</v>
      </c>
      <c r="E8500" t="s">
        <v>742</v>
      </c>
      <c r="F8500" s="2">
        <v>1470.3150867712</v>
      </c>
    </row>
    <row r="8501" spans="1:6">
      <c r="A8501" t="s">
        <v>530</v>
      </c>
      <c r="B8501">
        <v>5026</v>
      </c>
      <c r="C8501" t="s">
        <v>547</v>
      </c>
      <c r="D8501">
        <v>2020</v>
      </c>
      <c r="E8501" t="s">
        <v>739</v>
      </c>
      <c r="F8501" s="2">
        <v>8459.8678772006006</v>
      </c>
    </row>
    <row r="8502" spans="1:6">
      <c r="A8502" t="s">
        <v>530</v>
      </c>
      <c r="B8502">
        <v>5026</v>
      </c>
      <c r="C8502" t="s">
        <v>547</v>
      </c>
      <c r="D8502">
        <v>2021</v>
      </c>
      <c r="E8502" t="s">
        <v>736</v>
      </c>
      <c r="F8502" s="2">
        <v>459.828419503644</v>
      </c>
    </row>
    <row r="8503" spans="1:6">
      <c r="A8503" t="s">
        <v>530</v>
      </c>
      <c r="B8503">
        <v>5026</v>
      </c>
      <c r="C8503" t="s">
        <v>547</v>
      </c>
      <c r="D8503">
        <v>2021</v>
      </c>
      <c r="E8503" t="s">
        <v>737</v>
      </c>
      <c r="F8503" s="2">
        <v>322.836485364243</v>
      </c>
    </row>
    <row r="8504" spans="1:6">
      <c r="A8504" t="s">
        <v>530</v>
      </c>
      <c r="B8504">
        <v>5026</v>
      </c>
      <c r="C8504" t="s">
        <v>547</v>
      </c>
      <c r="D8504">
        <v>2021</v>
      </c>
      <c r="E8504" t="s">
        <v>743</v>
      </c>
      <c r="F8504" s="2">
        <v>0</v>
      </c>
    </row>
    <row r="8505" spans="1:6">
      <c r="A8505" t="s">
        <v>530</v>
      </c>
      <c r="B8505">
        <v>5026</v>
      </c>
      <c r="C8505" t="s">
        <v>547</v>
      </c>
      <c r="D8505">
        <v>2021</v>
      </c>
      <c r="E8505" t="s">
        <v>740</v>
      </c>
      <c r="F8505" s="2">
        <v>555.34345890825705</v>
      </c>
    </row>
    <row r="8506" spans="1:6">
      <c r="A8506" t="s">
        <v>530</v>
      </c>
      <c r="B8506">
        <v>5026</v>
      </c>
      <c r="C8506" t="s">
        <v>547</v>
      </c>
      <c r="D8506">
        <v>2021</v>
      </c>
      <c r="E8506" t="s">
        <v>745</v>
      </c>
      <c r="F8506" s="2">
        <v>0</v>
      </c>
    </row>
    <row r="8507" spans="1:6">
      <c r="A8507" t="s">
        <v>530</v>
      </c>
      <c r="B8507">
        <v>5026</v>
      </c>
      <c r="C8507" t="s">
        <v>547</v>
      </c>
      <c r="D8507">
        <v>2023</v>
      </c>
      <c r="E8507" t="s">
        <v>742</v>
      </c>
      <c r="F8507" s="2">
        <v>1270.70255270285</v>
      </c>
    </row>
    <row r="8508" spans="1:6">
      <c r="A8508" t="s">
        <v>530</v>
      </c>
      <c r="B8508">
        <v>5026</v>
      </c>
      <c r="C8508" t="s">
        <v>547</v>
      </c>
      <c r="D8508">
        <v>2024</v>
      </c>
      <c r="E8508" t="s">
        <v>736</v>
      </c>
      <c r="F8508" s="2">
        <v>402.34264941186501</v>
      </c>
    </row>
    <row r="8509" spans="1:6">
      <c r="A8509" t="s">
        <v>530</v>
      </c>
      <c r="B8509">
        <v>5026</v>
      </c>
      <c r="C8509" t="s">
        <v>547</v>
      </c>
      <c r="D8509">
        <v>2024</v>
      </c>
      <c r="E8509" t="s">
        <v>737</v>
      </c>
      <c r="F8509" s="2">
        <v>300.142619481346</v>
      </c>
    </row>
    <row r="8510" spans="1:6">
      <c r="A8510" t="s">
        <v>530</v>
      </c>
      <c r="B8510">
        <v>5026</v>
      </c>
      <c r="C8510" t="s">
        <v>547</v>
      </c>
      <c r="D8510">
        <v>2024</v>
      </c>
      <c r="E8510" t="s">
        <v>740</v>
      </c>
      <c r="F8510" s="2">
        <v>607.27306164027402</v>
      </c>
    </row>
    <row r="8511" spans="1:6">
      <c r="A8511" t="s">
        <v>530</v>
      </c>
      <c r="B8511">
        <v>5026</v>
      </c>
      <c r="C8511" t="s">
        <v>547</v>
      </c>
      <c r="D8511">
        <v>2024</v>
      </c>
      <c r="E8511" t="s">
        <v>745</v>
      </c>
      <c r="F8511" s="2">
        <v>0</v>
      </c>
    </row>
    <row r="8512" spans="1:6">
      <c r="A8512" t="s">
        <v>530</v>
      </c>
      <c r="B8512">
        <v>5027</v>
      </c>
      <c r="C8512" t="s">
        <v>549</v>
      </c>
      <c r="D8512">
        <v>2009</v>
      </c>
      <c r="E8512" t="s">
        <v>742</v>
      </c>
      <c r="F8512" s="2">
        <v>6878.1672769852603</v>
      </c>
    </row>
    <row r="8513" spans="1:6">
      <c r="A8513" t="s">
        <v>530</v>
      </c>
      <c r="B8513">
        <v>5027</v>
      </c>
      <c r="C8513" t="s">
        <v>549</v>
      </c>
      <c r="D8513">
        <v>2011</v>
      </c>
      <c r="E8513" t="s">
        <v>744</v>
      </c>
      <c r="F8513" s="2">
        <v>4793.5017294999998</v>
      </c>
    </row>
    <row r="8514" spans="1:6">
      <c r="A8514" t="s">
        <v>530</v>
      </c>
      <c r="B8514">
        <v>5027</v>
      </c>
      <c r="C8514" t="s">
        <v>549</v>
      </c>
      <c r="D8514">
        <v>2011</v>
      </c>
      <c r="E8514" t="s">
        <v>745</v>
      </c>
      <c r="F8514" s="2">
        <v>0</v>
      </c>
    </row>
    <row r="8515" spans="1:6">
      <c r="A8515" t="s">
        <v>530</v>
      </c>
      <c r="B8515">
        <v>5027</v>
      </c>
      <c r="C8515" t="s">
        <v>549</v>
      </c>
      <c r="D8515">
        <v>2013</v>
      </c>
      <c r="E8515" t="s">
        <v>738</v>
      </c>
      <c r="F8515" s="2">
        <v>0</v>
      </c>
    </row>
    <row r="8516" spans="1:6">
      <c r="A8516" t="s">
        <v>530</v>
      </c>
      <c r="B8516">
        <v>5027</v>
      </c>
      <c r="C8516" t="s">
        <v>549</v>
      </c>
      <c r="D8516">
        <v>2013</v>
      </c>
      <c r="E8516" t="s">
        <v>739</v>
      </c>
      <c r="F8516" s="2">
        <v>32898.625022196698</v>
      </c>
    </row>
    <row r="8517" spans="1:6">
      <c r="A8517" t="s">
        <v>530</v>
      </c>
      <c r="B8517">
        <v>5027</v>
      </c>
      <c r="C8517" t="s">
        <v>549</v>
      </c>
      <c r="D8517">
        <v>2013</v>
      </c>
      <c r="E8517" t="s">
        <v>740</v>
      </c>
      <c r="F8517" s="2">
        <v>2234.5710971697699</v>
      </c>
    </row>
    <row r="8518" spans="1:6">
      <c r="A8518" t="s">
        <v>530</v>
      </c>
      <c r="B8518">
        <v>5027</v>
      </c>
      <c r="C8518" t="s">
        <v>549</v>
      </c>
      <c r="D8518">
        <v>2013</v>
      </c>
      <c r="E8518" t="s">
        <v>741</v>
      </c>
      <c r="F8518" s="2">
        <v>23728.158829220502</v>
      </c>
    </row>
    <row r="8519" spans="1:6">
      <c r="A8519" t="s">
        <v>530</v>
      </c>
      <c r="B8519">
        <v>5027</v>
      </c>
      <c r="C8519" t="s">
        <v>549</v>
      </c>
      <c r="D8519">
        <v>2015</v>
      </c>
      <c r="E8519" t="s">
        <v>743</v>
      </c>
      <c r="F8519" s="2">
        <v>0</v>
      </c>
    </row>
    <row r="8520" spans="1:6">
      <c r="A8520" t="s">
        <v>530</v>
      </c>
      <c r="B8520">
        <v>5027</v>
      </c>
      <c r="C8520" t="s">
        <v>549</v>
      </c>
      <c r="D8520">
        <v>2016</v>
      </c>
      <c r="E8520" t="s">
        <v>738</v>
      </c>
      <c r="F8520" s="2">
        <v>0</v>
      </c>
    </row>
    <row r="8521" spans="1:6">
      <c r="A8521" t="s">
        <v>530</v>
      </c>
      <c r="B8521">
        <v>5027</v>
      </c>
      <c r="C8521" t="s">
        <v>549</v>
      </c>
      <c r="D8521">
        <v>2016</v>
      </c>
      <c r="E8521" t="s">
        <v>739</v>
      </c>
      <c r="F8521" s="2">
        <v>33713.386733325198</v>
      </c>
    </row>
    <row r="8522" spans="1:6">
      <c r="A8522" t="s">
        <v>530</v>
      </c>
      <c r="B8522">
        <v>5027</v>
      </c>
      <c r="C8522" t="s">
        <v>549</v>
      </c>
      <c r="D8522">
        <v>2016</v>
      </c>
      <c r="E8522" t="s">
        <v>741</v>
      </c>
      <c r="F8522" s="2">
        <v>22941.706789244301</v>
      </c>
    </row>
    <row r="8523" spans="1:6">
      <c r="A8523" t="s">
        <v>530</v>
      </c>
      <c r="B8523">
        <v>5027</v>
      </c>
      <c r="C8523" t="s">
        <v>549</v>
      </c>
      <c r="D8523">
        <v>2017</v>
      </c>
      <c r="E8523" t="s">
        <v>736</v>
      </c>
      <c r="F8523" s="2">
        <v>2540.95612412936</v>
      </c>
    </row>
    <row r="8524" spans="1:6">
      <c r="A8524" t="s">
        <v>530</v>
      </c>
      <c r="B8524">
        <v>5027</v>
      </c>
      <c r="C8524" t="s">
        <v>549</v>
      </c>
      <c r="D8524">
        <v>2017</v>
      </c>
      <c r="E8524" t="s">
        <v>737</v>
      </c>
      <c r="F8524" s="2">
        <v>2479.6607224186</v>
      </c>
    </row>
    <row r="8525" spans="1:6">
      <c r="A8525" t="s">
        <v>530</v>
      </c>
      <c r="B8525">
        <v>5027</v>
      </c>
      <c r="C8525" t="s">
        <v>549</v>
      </c>
      <c r="D8525">
        <v>2017</v>
      </c>
      <c r="E8525" t="s">
        <v>744</v>
      </c>
      <c r="F8525" s="2">
        <v>2738.7724987000001</v>
      </c>
    </row>
    <row r="8526" spans="1:6">
      <c r="A8526" t="s">
        <v>530</v>
      </c>
      <c r="B8526">
        <v>5027</v>
      </c>
      <c r="C8526" t="s">
        <v>549</v>
      </c>
      <c r="D8526">
        <v>2017</v>
      </c>
      <c r="E8526" t="s">
        <v>745</v>
      </c>
      <c r="F8526" s="2">
        <v>0</v>
      </c>
    </row>
    <row r="8527" spans="1:6">
      <c r="A8527" t="s">
        <v>530</v>
      </c>
      <c r="B8527">
        <v>5027</v>
      </c>
      <c r="C8527" t="s">
        <v>549</v>
      </c>
      <c r="D8527">
        <v>2018</v>
      </c>
      <c r="E8527" t="s">
        <v>743</v>
      </c>
      <c r="F8527" s="2">
        <v>0</v>
      </c>
    </row>
    <row r="8528" spans="1:6">
      <c r="A8528" t="s">
        <v>530</v>
      </c>
      <c r="B8528">
        <v>5027</v>
      </c>
      <c r="C8528" t="s">
        <v>549</v>
      </c>
      <c r="D8528">
        <v>2019</v>
      </c>
      <c r="E8528" t="s">
        <v>742</v>
      </c>
      <c r="F8528" s="2">
        <v>4912.9580126528599</v>
      </c>
    </row>
    <row r="8529" spans="1:6">
      <c r="A8529" t="s">
        <v>530</v>
      </c>
      <c r="B8529">
        <v>5027</v>
      </c>
      <c r="C8529" t="s">
        <v>549</v>
      </c>
      <c r="D8529">
        <v>2019</v>
      </c>
      <c r="E8529" t="s">
        <v>738</v>
      </c>
      <c r="F8529" s="2">
        <v>0</v>
      </c>
    </row>
    <row r="8530" spans="1:6">
      <c r="A8530" t="s">
        <v>530</v>
      </c>
      <c r="B8530">
        <v>5027</v>
      </c>
      <c r="C8530" t="s">
        <v>549</v>
      </c>
      <c r="D8530">
        <v>2019</v>
      </c>
      <c r="E8530" t="s">
        <v>739</v>
      </c>
      <c r="F8530" s="2">
        <v>34800.656155124598</v>
      </c>
    </row>
    <row r="8531" spans="1:6">
      <c r="A8531" t="s">
        <v>530</v>
      </c>
      <c r="B8531">
        <v>5027</v>
      </c>
      <c r="C8531" t="s">
        <v>549</v>
      </c>
      <c r="D8531">
        <v>2019</v>
      </c>
      <c r="E8531" t="s">
        <v>741</v>
      </c>
      <c r="F8531" s="2">
        <v>21308.843105524898</v>
      </c>
    </row>
    <row r="8532" spans="1:6">
      <c r="A8532" t="s">
        <v>530</v>
      </c>
      <c r="B8532">
        <v>5027</v>
      </c>
      <c r="C8532" t="s">
        <v>549</v>
      </c>
      <c r="D8532">
        <v>2020</v>
      </c>
      <c r="E8532" t="s">
        <v>736</v>
      </c>
      <c r="F8532" s="2">
        <v>2096.5247855685702</v>
      </c>
    </row>
    <row r="8533" spans="1:6">
      <c r="A8533" t="s">
        <v>530</v>
      </c>
      <c r="B8533">
        <v>5027</v>
      </c>
      <c r="C8533" t="s">
        <v>549</v>
      </c>
      <c r="D8533">
        <v>2020</v>
      </c>
      <c r="E8533" t="s">
        <v>737</v>
      </c>
      <c r="F8533" s="2">
        <v>1829.0935751209599</v>
      </c>
    </row>
    <row r="8534" spans="1:6">
      <c r="A8534" t="s">
        <v>530</v>
      </c>
      <c r="B8534">
        <v>5027</v>
      </c>
      <c r="C8534" t="s">
        <v>549</v>
      </c>
      <c r="D8534">
        <v>2020</v>
      </c>
      <c r="E8534" t="s">
        <v>744</v>
      </c>
      <c r="F8534" s="2">
        <v>2869.5096275635001</v>
      </c>
    </row>
    <row r="8535" spans="1:6">
      <c r="A8535" t="s">
        <v>530</v>
      </c>
      <c r="B8535">
        <v>5027</v>
      </c>
      <c r="C8535" t="s">
        <v>549</v>
      </c>
      <c r="D8535">
        <v>2020</v>
      </c>
      <c r="E8535" t="s">
        <v>740</v>
      </c>
      <c r="F8535" s="2">
        <v>1731.2802656584399</v>
      </c>
    </row>
    <row r="8536" spans="1:6">
      <c r="A8536" t="s">
        <v>530</v>
      </c>
      <c r="B8536">
        <v>5027</v>
      </c>
      <c r="C8536" t="s">
        <v>549</v>
      </c>
      <c r="D8536">
        <v>2020</v>
      </c>
      <c r="E8536" t="s">
        <v>745</v>
      </c>
      <c r="F8536" s="2">
        <v>0</v>
      </c>
    </row>
    <row r="8537" spans="1:6">
      <c r="A8537" t="s">
        <v>530</v>
      </c>
      <c r="B8537">
        <v>5027</v>
      </c>
      <c r="C8537" t="s">
        <v>549</v>
      </c>
      <c r="D8537">
        <v>2021</v>
      </c>
      <c r="E8537" t="s">
        <v>743</v>
      </c>
      <c r="F8537" s="2">
        <v>0</v>
      </c>
    </row>
    <row r="8538" spans="1:6">
      <c r="A8538" t="s">
        <v>530</v>
      </c>
      <c r="B8538">
        <v>5027</v>
      </c>
      <c r="C8538" t="s">
        <v>549</v>
      </c>
      <c r="D8538">
        <v>2022</v>
      </c>
      <c r="E8538" t="s">
        <v>742</v>
      </c>
      <c r="F8538" s="2">
        <v>4634.7566488924604</v>
      </c>
    </row>
    <row r="8539" spans="1:6">
      <c r="A8539" t="s">
        <v>530</v>
      </c>
      <c r="B8539">
        <v>5027</v>
      </c>
      <c r="C8539" t="s">
        <v>549</v>
      </c>
      <c r="D8539">
        <v>2023</v>
      </c>
      <c r="E8539" t="s">
        <v>736</v>
      </c>
      <c r="F8539" s="2">
        <v>1740.86694803563</v>
      </c>
    </row>
    <row r="8540" spans="1:6">
      <c r="A8540" t="s">
        <v>530</v>
      </c>
      <c r="B8540">
        <v>5027</v>
      </c>
      <c r="C8540" t="s">
        <v>549</v>
      </c>
      <c r="D8540">
        <v>2023</v>
      </c>
      <c r="E8540" t="s">
        <v>737</v>
      </c>
      <c r="F8540" s="2">
        <v>1304.70268273742</v>
      </c>
    </row>
    <row r="8541" spans="1:6">
      <c r="A8541" t="s">
        <v>530</v>
      </c>
      <c r="B8541">
        <v>5027</v>
      </c>
      <c r="C8541" t="s">
        <v>549</v>
      </c>
      <c r="D8541">
        <v>2023</v>
      </c>
      <c r="E8541" t="s">
        <v>740</v>
      </c>
      <c r="F8541" s="2">
        <v>2180.5945090486098</v>
      </c>
    </row>
    <row r="8542" spans="1:6">
      <c r="A8542" t="s">
        <v>530</v>
      </c>
      <c r="B8542">
        <v>5028</v>
      </c>
      <c r="C8542" t="s">
        <v>551</v>
      </c>
      <c r="D8542">
        <v>2009</v>
      </c>
      <c r="E8542" t="s">
        <v>742</v>
      </c>
      <c r="F8542" s="2">
        <v>5880.4895659632202</v>
      </c>
    </row>
    <row r="8543" spans="1:6">
      <c r="A8543" t="s">
        <v>530</v>
      </c>
      <c r="B8543">
        <v>5028</v>
      </c>
      <c r="C8543" t="s">
        <v>551</v>
      </c>
      <c r="D8543">
        <v>2009</v>
      </c>
      <c r="E8543" t="s">
        <v>738</v>
      </c>
      <c r="F8543" s="2">
        <v>0</v>
      </c>
    </row>
    <row r="8544" spans="1:6">
      <c r="A8544" t="s">
        <v>530</v>
      </c>
      <c r="B8544">
        <v>5028</v>
      </c>
      <c r="C8544" t="s">
        <v>551</v>
      </c>
      <c r="D8544">
        <v>2009</v>
      </c>
      <c r="E8544" t="s">
        <v>741</v>
      </c>
      <c r="F8544" s="2">
        <v>50894.778722872499</v>
      </c>
    </row>
    <row r="8545" spans="1:6">
      <c r="A8545" t="s">
        <v>530</v>
      </c>
      <c r="B8545">
        <v>5028</v>
      </c>
      <c r="C8545" t="s">
        <v>551</v>
      </c>
      <c r="D8545">
        <v>2011</v>
      </c>
      <c r="E8545" t="s">
        <v>743</v>
      </c>
      <c r="F8545" s="2">
        <v>0</v>
      </c>
    </row>
    <row r="8546" spans="1:6">
      <c r="A8546" t="s">
        <v>530</v>
      </c>
      <c r="B8546">
        <v>5028</v>
      </c>
      <c r="C8546" t="s">
        <v>551</v>
      </c>
      <c r="D8546">
        <v>2011</v>
      </c>
      <c r="E8546" t="s">
        <v>745</v>
      </c>
      <c r="F8546" s="2">
        <v>8.9528220679515394E-3</v>
      </c>
    </row>
    <row r="8547" spans="1:6">
      <c r="A8547" t="s">
        <v>530</v>
      </c>
      <c r="B8547">
        <v>5028</v>
      </c>
      <c r="C8547" t="s">
        <v>551</v>
      </c>
      <c r="D8547">
        <v>2013</v>
      </c>
      <c r="E8547" t="s">
        <v>744</v>
      </c>
      <c r="F8547" s="2">
        <v>21.999223400000002</v>
      </c>
    </row>
    <row r="8548" spans="1:6">
      <c r="A8548" t="s">
        <v>530</v>
      </c>
      <c r="B8548">
        <v>5028</v>
      </c>
      <c r="C8548" t="s">
        <v>551</v>
      </c>
      <c r="D8548">
        <v>2013</v>
      </c>
      <c r="E8548" t="s">
        <v>739</v>
      </c>
      <c r="F8548" s="2">
        <v>27313.497828988598</v>
      </c>
    </row>
    <row r="8549" spans="1:6">
      <c r="A8549" t="s">
        <v>530</v>
      </c>
      <c r="B8549">
        <v>5028</v>
      </c>
      <c r="C8549" t="s">
        <v>551</v>
      </c>
      <c r="D8549">
        <v>2016</v>
      </c>
      <c r="E8549" t="s">
        <v>742</v>
      </c>
      <c r="F8549" s="2">
        <v>6998.9657402168596</v>
      </c>
    </row>
    <row r="8550" spans="1:6">
      <c r="A8550" t="s">
        <v>530</v>
      </c>
      <c r="B8550">
        <v>5028</v>
      </c>
      <c r="C8550" t="s">
        <v>551</v>
      </c>
      <c r="D8550">
        <v>2016</v>
      </c>
      <c r="E8550" t="s">
        <v>739</v>
      </c>
      <c r="F8550" s="2">
        <v>27637.655015188098</v>
      </c>
    </row>
    <row r="8551" spans="1:6">
      <c r="A8551" t="s">
        <v>530</v>
      </c>
      <c r="B8551">
        <v>5028</v>
      </c>
      <c r="C8551" t="s">
        <v>551</v>
      </c>
      <c r="D8551">
        <v>2017</v>
      </c>
      <c r="E8551" t="s">
        <v>736</v>
      </c>
      <c r="F8551" s="2">
        <v>1598.8586074099201</v>
      </c>
    </row>
    <row r="8552" spans="1:6">
      <c r="A8552" t="s">
        <v>530</v>
      </c>
      <c r="B8552">
        <v>5028</v>
      </c>
      <c r="C8552" t="s">
        <v>551</v>
      </c>
      <c r="D8552">
        <v>2017</v>
      </c>
      <c r="E8552" t="s">
        <v>737</v>
      </c>
      <c r="F8552" s="2">
        <v>3657.9760245236398</v>
      </c>
    </row>
    <row r="8553" spans="1:6">
      <c r="A8553" t="s">
        <v>530</v>
      </c>
      <c r="B8553">
        <v>5028</v>
      </c>
      <c r="C8553" t="s">
        <v>551</v>
      </c>
      <c r="D8553">
        <v>2017</v>
      </c>
      <c r="E8553" t="s">
        <v>740</v>
      </c>
      <c r="F8553" s="2">
        <v>2830.9456112048601</v>
      </c>
    </row>
    <row r="8554" spans="1:6">
      <c r="A8554" t="s">
        <v>530</v>
      </c>
      <c r="B8554">
        <v>5028</v>
      </c>
      <c r="C8554" t="s">
        <v>551</v>
      </c>
      <c r="D8554">
        <v>2017</v>
      </c>
      <c r="E8554" t="s">
        <v>745</v>
      </c>
      <c r="F8554" s="2">
        <v>4.0742583022262198E-2</v>
      </c>
    </row>
    <row r="8555" spans="1:6">
      <c r="A8555" t="s">
        <v>530</v>
      </c>
      <c r="B8555">
        <v>5028</v>
      </c>
      <c r="C8555" t="s">
        <v>551</v>
      </c>
      <c r="D8555">
        <v>2019</v>
      </c>
      <c r="E8555" t="s">
        <v>742</v>
      </c>
      <c r="F8555" s="2">
        <v>8068.20064334993</v>
      </c>
    </row>
    <row r="8556" spans="1:6">
      <c r="A8556" t="s">
        <v>530</v>
      </c>
      <c r="B8556">
        <v>5028</v>
      </c>
      <c r="C8556" t="s">
        <v>551</v>
      </c>
      <c r="D8556">
        <v>2019</v>
      </c>
      <c r="E8556" t="s">
        <v>738</v>
      </c>
      <c r="F8556" s="2">
        <v>0</v>
      </c>
    </row>
    <row r="8557" spans="1:6">
      <c r="A8557" t="s">
        <v>530</v>
      </c>
      <c r="B8557">
        <v>5028</v>
      </c>
      <c r="C8557" t="s">
        <v>551</v>
      </c>
      <c r="D8557">
        <v>2019</v>
      </c>
      <c r="E8557" t="s">
        <v>741</v>
      </c>
      <c r="F8557" s="2">
        <v>43779.810982787902</v>
      </c>
    </row>
    <row r="8558" spans="1:6">
      <c r="A8558" t="s">
        <v>530</v>
      </c>
      <c r="B8558">
        <v>5028</v>
      </c>
      <c r="C8558" t="s">
        <v>551</v>
      </c>
      <c r="D8558">
        <v>2020</v>
      </c>
      <c r="E8558" t="s">
        <v>736</v>
      </c>
      <c r="F8558" s="2">
        <v>1093.3635345324899</v>
      </c>
    </row>
    <row r="8559" spans="1:6">
      <c r="A8559" t="s">
        <v>530</v>
      </c>
      <c r="B8559">
        <v>5028</v>
      </c>
      <c r="C8559" t="s">
        <v>551</v>
      </c>
      <c r="D8559">
        <v>2020</v>
      </c>
      <c r="E8559" t="s">
        <v>737</v>
      </c>
      <c r="F8559" s="2">
        <v>3418.8452393872399</v>
      </c>
    </row>
    <row r="8560" spans="1:6">
      <c r="A8560" t="s">
        <v>530</v>
      </c>
      <c r="B8560">
        <v>5028</v>
      </c>
      <c r="C8560" t="s">
        <v>551</v>
      </c>
      <c r="D8560">
        <v>2020</v>
      </c>
      <c r="E8560" t="s">
        <v>744</v>
      </c>
      <c r="F8560" s="2">
        <v>54.138114000000002</v>
      </c>
    </row>
    <row r="8561" spans="1:6">
      <c r="A8561" t="s">
        <v>530</v>
      </c>
      <c r="B8561">
        <v>5028</v>
      </c>
      <c r="C8561" t="s">
        <v>551</v>
      </c>
      <c r="D8561">
        <v>2020</v>
      </c>
      <c r="E8561" t="s">
        <v>740</v>
      </c>
      <c r="F8561" s="2">
        <v>1758.48663983284</v>
      </c>
    </row>
    <row r="8562" spans="1:6">
      <c r="A8562" t="s">
        <v>530</v>
      </c>
      <c r="B8562">
        <v>5028</v>
      </c>
      <c r="C8562" t="s">
        <v>551</v>
      </c>
      <c r="D8562">
        <v>2021</v>
      </c>
      <c r="E8562" t="s">
        <v>743</v>
      </c>
      <c r="F8562" s="2">
        <v>0</v>
      </c>
    </row>
    <row r="8563" spans="1:6">
      <c r="A8563" t="s">
        <v>530</v>
      </c>
      <c r="B8563">
        <v>5028</v>
      </c>
      <c r="C8563" t="s">
        <v>551</v>
      </c>
      <c r="D8563">
        <v>2022</v>
      </c>
      <c r="E8563" t="s">
        <v>742</v>
      </c>
      <c r="F8563" s="2">
        <v>6200.6247573752198</v>
      </c>
    </row>
    <row r="8564" spans="1:6">
      <c r="A8564" t="s">
        <v>530</v>
      </c>
      <c r="B8564">
        <v>5028</v>
      </c>
      <c r="C8564" t="s">
        <v>551</v>
      </c>
      <c r="D8564">
        <v>2022</v>
      </c>
      <c r="E8564" t="s">
        <v>738</v>
      </c>
      <c r="F8564" s="2">
        <v>0</v>
      </c>
    </row>
    <row r="8565" spans="1:6">
      <c r="A8565" t="s">
        <v>530</v>
      </c>
      <c r="B8565">
        <v>5028</v>
      </c>
      <c r="C8565" t="s">
        <v>551</v>
      </c>
      <c r="D8565">
        <v>2022</v>
      </c>
      <c r="E8565" t="s">
        <v>741</v>
      </c>
      <c r="F8565" s="2">
        <v>42372.041027297098</v>
      </c>
    </row>
    <row r="8566" spans="1:6">
      <c r="A8566" t="s">
        <v>530</v>
      </c>
      <c r="B8566">
        <v>5028</v>
      </c>
      <c r="C8566" t="s">
        <v>551</v>
      </c>
      <c r="D8566">
        <v>2023</v>
      </c>
      <c r="E8566" t="s">
        <v>736</v>
      </c>
      <c r="F8566" s="2">
        <v>996.38783632657999</v>
      </c>
    </row>
    <row r="8567" spans="1:6">
      <c r="A8567" t="s">
        <v>530</v>
      </c>
      <c r="B8567">
        <v>5028</v>
      </c>
      <c r="C8567" t="s">
        <v>551</v>
      </c>
      <c r="D8567">
        <v>2023</v>
      </c>
      <c r="E8567" t="s">
        <v>744</v>
      </c>
      <c r="F8567" s="2">
        <v>55.522441700000002</v>
      </c>
    </row>
    <row r="8568" spans="1:6">
      <c r="A8568" t="s">
        <v>530</v>
      </c>
      <c r="B8568">
        <v>5028</v>
      </c>
      <c r="C8568" t="s">
        <v>551</v>
      </c>
      <c r="D8568">
        <v>2023</v>
      </c>
      <c r="E8568" t="s">
        <v>739</v>
      </c>
      <c r="F8568" s="2">
        <v>24301.986086894001</v>
      </c>
    </row>
    <row r="8569" spans="1:6">
      <c r="A8569" t="s">
        <v>530</v>
      </c>
      <c r="B8569">
        <v>5028</v>
      </c>
      <c r="C8569" t="s">
        <v>551</v>
      </c>
      <c r="D8569">
        <v>2023</v>
      </c>
      <c r="E8569" t="s">
        <v>740</v>
      </c>
      <c r="F8569" s="2">
        <v>2486.7092336785599</v>
      </c>
    </row>
    <row r="8570" spans="1:6">
      <c r="A8570" t="s">
        <v>530</v>
      </c>
      <c r="B8570">
        <v>5028</v>
      </c>
      <c r="C8570" t="s">
        <v>551</v>
      </c>
      <c r="D8570">
        <v>2024</v>
      </c>
      <c r="E8570" t="s">
        <v>743</v>
      </c>
      <c r="F8570" s="2">
        <v>0</v>
      </c>
    </row>
    <row r="8571" spans="1:6">
      <c r="A8571" t="s">
        <v>530</v>
      </c>
      <c r="B8571">
        <v>5028</v>
      </c>
      <c r="C8571" t="s">
        <v>551</v>
      </c>
      <c r="D8571">
        <v>2024</v>
      </c>
      <c r="E8571" t="s">
        <v>745</v>
      </c>
      <c r="F8571" s="2">
        <v>0.35016630670460203</v>
      </c>
    </row>
    <row r="8572" spans="1:6">
      <c r="A8572" t="s">
        <v>530</v>
      </c>
      <c r="B8572">
        <v>5029</v>
      </c>
      <c r="C8572" t="s">
        <v>553</v>
      </c>
      <c r="D8572">
        <v>2009</v>
      </c>
      <c r="E8572" t="s">
        <v>743</v>
      </c>
      <c r="F8572" s="2">
        <v>0</v>
      </c>
    </row>
    <row r="8573" spans="1:6">
      <c r="A8573" t="s">
        <v>530</v>
      </c>
      <c r="B8573">
        <v>5029</v>
      </c>
      <c r="C8573" t="s">
        <v>553</v>
      </c>
      <c r="D8573">
        <v>2011</v>
      </c>
      <c r="E8573" t="s">
        <v>736</v>
      </c>
      <c r="F8573" s="2">
        <v>333.32406275928298</v>
      </c>
    </row>
    <row r="8574" spans="1:6">
      <c r="A8574" t="s">
        <v>530</v>
      </c>
      <c r="B8574">
        <v>5029</v>
      </c>
      <c r="C8574" t="s">
        <v>553</v>
      </c>
      <c r="D8574">
        <v>2011</v>
      </c>
      <c r="E8574" t="s">
        <v>737</v>
      </c>
      <c r="F8574" s="2">
        <v>1370.26886232778</v>
      </c>
    </row>
    <row r="8575" spans="1:6">
      <c r="A8575" t="s">
        <v>530</v>
      </c>
      <c r="B8575">
        <v>5029</v>
      </c>
      <c r="C8575" t="s">
        <v>553</v>
      </c>
      <c r="D8575">
        <v>2011</v>
      </c>
      <c r="E8575" t="s">
        <v>744</v>
      </c>
      <c r="F8575" s="2">
        <v>0</v>
      </c>
    </row>
    <row r="8576" spans="1:6">
      <c r="A8576" t="s">
        <v>530</v>
      </c>
      <c r="B8576">
        <v>5029</v>
      </c>
      <c r="C8576" t="s">
        <v>553</v>
      </c>
      <c r="D8576">
        <v>2011</v>
      </c>
      <c r="E8576" t="s">
        <v>745</v>
      </c>
      <c r="F8576" s="2">
        <v>145.53946411438301</v>
      </c>
    </row>
    <row r="8577" spans="1:6">
      <c r="A8577" t="s">
        <v>530</v>
      </c>
      <c r="B8577">
        <v>5029</v>
      </c>
      <c r="C8577" t="s">
        <v>553</v>
      </c>
      <c r="D8577">
        <v>2013</v>
      </c>
      <c r="E8577" t="s">
        <v>742</v>
      </c>
      <c r="F8577" s="2">
        <v>3485.74253174365</v>
      </c>
    </row>
    <row r="8578" spans="1:6">
      <c r="A8578" t="s">
        <v>530</v>
      </c>
      <c r="B8578">
        <v>5029</v>
      </c>
      <c r="C8578" t="s">
        <v>553</v>
      </c>
      <c r="D8578">
        <v>2013</v>
      </c>
      <c r="E8578" t="s">
        <v>739</v>
      </c>
      <c r="F8578" s="2">
        <v>9279.4742399233292</v>
      </c>
    </row>
    <row r="8579" spans="1:6">
      <c r="A8579" t="s">
        <v>530</v>
      </c>
      <c r="B8579">
        <v>5029</v>
      </c>
      <c r="C8579" t="s">
        <v>553</v>
      </c>
      <c r="D8579">
        <v>2013</v>
      </c>
      <c r="E8579" t="s">
        <v>741</v>
      </c>
      <c r="F8579" s="2">
        <v>21610.101157845798</v>
      </c>
    </row>
    <row r="8580" spans="1:6">
      <c r="A8580" t="s">
        <v>530</v>
      </c>
      <c r="B8580">
        <v>5029</v>
      </c>
      <c r="C8580" t="s">
        <v>553</v>
      </c>
      <c r="D8580">
        <v>2015</v>
      </c>
      <c r="E8580" t="s">
        <v>743</v>
      </c>
      <c r="F8580" s="2">
        <v>0</v>
      </c>
    </row>
    <row r="8581" spans="1:6">
      <c r="A8581" t="s">
        <v>530</v>
      </c>
      <c r="B8581">
        <v>5029</v>
      </c>
      <c r="C8581" t="s">
        <v>553</v>
      </c>
      <c r="D8581">
        <v>2015</v>
      </c>
      <c r="E8581" t="s">
        <v>740</v>
      </c>
      <c r="F8581" s="2">
        <v>588.05261984026902</v>
      </c>
    </row>
    <row r="8582" spans="1:6">
      <c r="A8582" t="s">
        <v>530</v>
      </c>
      <c r="B8582">
        <v>5029</v>
      </c>
      <c r="C8582" t="s">
        <v>553</v>
      </c>
      <c r="D8582">
        <v>2016</v>
      </c>
      <c r="E8582" t="s">
        <v>742</v>
      </c>
      <c r="F8582" s="2">
        <v>3124.3267536857302</v>
      </c>
    </row>
    <row r="8583" spans="1:6">
      <c r="A8583" t="s">
        <v>530</v>
      </c>
      <c r="B8583">
        <v>5029</v>
      </c>
      <c r="C8583" t="s">
        <v>553</v>
      </c>
      <c r="D8583">
        <v>2017</v>
      </c>
      <c r="E8583" t="s">
        <v>736</v>
      </c>
      <c r="F8583" s="2">
        <v>296.494620626423</v>
      </c>
    </row>
    <row r="8584" spans="1:6">
      <c r="A8584" t="s">
        <v>530</v>
      </c>
      <c r="B8584">
        <v>5029</v>
      </c>
      <c r="C8584" t="s">
        <v>553</v>
      </c>
      <c r="D8584">
        <v>2017</v>
      </c>
      <c r="E8584" t="s">
        <v>737</v>
      </c>
      <c r="F8584" s="2">
        <v>1608.6173633175499</v>
      </c>
    </row>
    <row r="8585" spans="1:6">
      <c r="A8585" t="s">
        <v>530</v>
      </c>
      <c r="B8585">
        <v>5029</v>
      </c>
      <c r="C8585" t="s">
        <v>553</v>
      </c>
      <c r="D8585">
        <v>2017</v>
      </c>
      <c r="E8585" t="s">
        <v>738</v>
      </c>
      <c r="F8585" s="2">
        <v>0</v>
      </c>
    </row>
    <row r="8586" spans="1:6">
      <c r="A8586" t="s">
        <v>530</v>
      </c>
      <c r="B8586">
        <v>5029</v>
      </c>
      <c r="C8586" t="s">
        <v>553</v>
      </c>
      <c r="D8586">
        <v>2018</v>
      </c>
      <c r="E8586" t="s">
        <v>744</v>
      </c>
      <c r="F8586" s="2">
        <v>0</v>
      </c>
    </row>
    <row r="8587" spans="1:6">
      <c r="A8587" t="s">
        <v>530</v>
      </c>
      <c r="B8587">
        <v>5029</v>
      </c>
      <c r="C8587" t="s">
        <v>553</v>
      </c>
      <c r="D8587">
        <v>2018</v>
      </c>
      <c r="E8587" t="s">
        <v>740</v>
      </c>
      <c r="F8587" s="2">
        <v>630.61297417283402</v>
      </c>
    </row>
    <row r="8588" spans="1:6">
      <c r="A8588" t="s">
        <v>530</v>
      </c>
      <c r="B8588">
        <v>5029</v>
      </c>
      <c r="C8588" t="s">
        <v>553</v>
      </c>
      <c r="D8588">
        <v>2019</v>
      </c>
      <c r="E8588" t="s">
        <v>742</v>
      </c>
      <c r="F8588" s="2">
        <v>2823.2629400395699</v>
      </c>
    </row>
    <row r="8589" spans="1:6">
      <c r="A8589" t="s">
        <v>530</v>
      </c>
      <c r="B8589">
        <v>5029</v>
      </c>
      <c r="C8589" t="s">
        <v>553</v>
      </c>
      <c r="D8589">
        <v>2020</v>
      </c>
      <c r="E8589" t="s">
        <v>736</v>
      </c>
      <c r="F8589" s="2">
        <v>257.22204835549297</v>
      </c>
    </row>
    <row r="8590" spans="1:6">
      <c r="A8590" t="s">
        <v>530</v>
      </c>
      <c r="B8590">
        <v>5029</v>
      </c>
      <c r="C8590" t="s">
        <v>553</v>
      </c>
      <c r="D8590">
        <v>2020</v>
      </c>
      <c r="E8590" t="s">
        <v>738</v>
      </c>
      <c r="F8590" s="2">
        <v>0</v>
      </c>
    </row>
    <row r="8591" spans="1:6">
      <c r="A8591" t="s">
        <v>530</v>
      </c>
      <c r="B8591">
        <v>5029</v>
      </c>
      <c r="C8591" t="s">
        <v>553</v>
      </c>
      <c r="D8591">
        <v>2020</v>
      </c>
      <c r="E8591" t="s">
        <v>739</v>
      </c>
      <c r="F8591" s="2">
        <v>10244.0519577011</v>
      </c>
    </row>
    <row r="8592" spans="1:6">
      <c r="A8592" t="s">
        <v>530</v>
      </c>
      <c r="B8592">
        <v>5029</v>
      </c>
      <c r="C8592" t="s">
        <v>553</v>
      </c>
      <c r="D8592">
        <v>2020</v>
      </c>
      <c r="E8592" t="s">
        <v>741</v>
      </c>
      <c r="F8592" s="2">
        <v>17021.921005959299</v>
      </c>
    </row>
    <row r="8593" spans="1:6">
      <c r="A8593" t="s">
        <v>530</v>
      </c>
      <c r="B8593">
        <v>5029</v>
      </c>
      <c r="C8593" t="s">
        <v>553</v>
      </c>
      <c r="D8593">
        <v>2021</v>
      </c>
      <c r="E8593" t="s">
        <v>744</v>
      </c>
      <c r="F8593" s="2">
        <v>0</v>
      </c>
    </row>
    <row r="8594" spans="1:6">
      <c r="A8594" t="s">
        <v>530</v>
      </c>
      <c r="B8594">
        <v>5029</v>
      </c>
      <c r="C8594" t="s">
        <v>553</v>
      </c>
      <c r="D8594">
        <v>2021</v>
      </c>
      <c r="E8594" t="s">
        <v>740</v>
      </c>
      <c r="F8594" s="2">
        <v>442.94509477715201</v>
      </c>
    </row>
    <row r="8595" spans="1:6">
      <c r="A8595" t="s">
        <v>530</v>
      </c>
      <c r="B8595">
        <v>5029</v>
      </c>
      <c r="C8595" t="s">
        <v>553</v>
      </c>
      <c r="D8595">
        <v>2021</v>
      </c>
      <c r="E8595" t="s">
        <v>745</v>
      </c>
      <c r="F8595" s="2">
        <v>160.410038060754</v>
      </c>
    </row>
    <row r="8596" spans="1:6">
      <c r="A8596" t="s">
        <v>530</v>
      </c>
      <c r="B8596">
        <v>5029</v>
      </c>
      <c r="C8596" t="s">
        <v>553</v>
      </c>
      <c r="D8596">
        <v>2022</v>
      </c>
      <c r="E8596" t="s">
        <v>742</v>
      </c>
      <c r="F8596" s="2">
        <v>2238.42287048759</v>
      </c>
    </row>
    <row r="8597" spans="1:6">
      <c r="A8597" t="s">
        <v>530</v>
      </c>
      <c r="B8597">
        <v>5029</v>
      </c>
      <c r="C8597" t="s">
        <v>553</v>
      </c>
      <c r="D8597">
        <v>2022</v>
      </c>
      <c r="E8597" t="s">
        <v>743</v>
      </c>
      <c r="F8597" s="2">
        <v>0</v>
      </c>
    </row>
    <row r="8598" spans="1:6">
      <c r="A8598" t="s">
        <v>530</v>
      </c>
      <c r="B8598">
        <v>5029</v>
      </c>
      <c r="C8598" t="s">
        <v>553</v>
      </c>
      <c r="D8598">
        <v>2023</v>
      </c>
      <c r="E8598" t="s">
        <v>739</v>
      </c>
      <c r="F8598" s="2">
        <v>9190.6467956266406</v>
      </c>
    </row>
    <row r="8599" spans="1:6">
      <c r="A8599" t="s">
        <v>530</v>
      </c>
      <c r="B8599">
        <v>5029</v>
      </c>
      <c r="C8599" t="s">
        <v>553</v>
      </c>
      <c r="D8599">
        <v>2023</v>
      </c>
      <c r="E8599" t="s">
        <v>741</v>
      </c>
      <c r="F8599" s="2">
        <v>16301.7222295217</v>
      </c>
    </row>
    <row r="8600" spans="1:6">
      <c r="A8600" t="s">
        <v>530</v>
      </c>
      <c r="B8600">
        <v>5029</v>
      </c>
      <c r="C8600" t="s">
        <v>553</v>
      </c>
      <c r="D8600">
        <v>2024</v>
      </c>
      <c r="E8600" t="s">
        <v>737</v>
      </c>
      <c r="F8600" s="2">
        <v>1427.8045133496601</v>
      </c>
    </row>
    <row r="8601" spans="1:6">
      <c r="A8601" t="s">
        <v>530</v>
      </c>
      <c r="B8601">
        <v>5029</v>
      </c>
      <c r="C8601" t="s">
        <v>553</v>
      </c>
      <c r="D8601">
        <v>2024</v>
      </c>
      <c r="E8601" t="s">
        <v>740</v>
      </c>
      <c r="F8601" s="2">
        <v>511.23263625944901</v>
      </c>
    </row>
    <row r="8602" spans="1:6">
      <c r="A8602" t="s">
        <v>530</v>
      </c>
      <c r="B8602">
        <v>5029</v>
      </c>
      <c r="C8602" t="s">
        <v>553</v>
      </c>
      <c r="D8602">
        <v>2024</v>
      </c>
      <c r="E8602" t="s">
        <v>745</v>
      </c>
      <c r="F8602" s="2">
        <v>148.777573907673</v>
      </c>
    </row>
    <row r="8603" spans="1:6">
      <c r="A8603" t="s">
        <v>530</v>
      </c>
      <c r="B8603">
        <v>5031</v>
      </c>
      <c r="C8603" t="s">
        <v>555</v>
      </c>
      <c r="D8603">
        <v>2009</v>
      </c>
      <c r="E8603" t="s">
        <v>742</v>
      </c>
      <c r="F8603" s="2">
        <v>2601.0227994390698</v>
      </c>
    </row>
    <row r="8604" spans="1:6">
      <c r="A8604" t="s">
        <v>530</v>
      </c>
      <c r="B8604">
        <v>5031</v>
      </c>
      <c r="C8604" t="s">
        <v>555</v>
      </c>
      <c r="D8604">
        <v>2009</v>
      </c>
      <c r="E8604" t="s">
        <v>738</v>
      </c>
      <c r="F8604" s="2">
        <v>0</v>
      </c>
    </row>
    <row r="8605" spans="1:6">
      <c r="A8605" t="s">
        <v>530</v>
      </c>
      <c r="B8605">
        <v>5031</v>
      </c>
      <c r="C8605" t="s">
        <v>555</v>
      </c>
      <c r="D8605">
        <v>2011</v>
      </c>
      <c r="E8605" t="s">
        <v>745</v>
      </c>
      <c r="F8605" s="2">
        <v>242.443964680421</v>
      </c>
    </row>
    <row r="8606" spans="1:6">
      <c r="A8606" t="s">
        <v>530</v>
      </c>
      <c r="B8606">
        <v>5031</v>
      </c>
      <c r="C8606" t="s">
        <v>555</v>
      </c>
      <c r="D8606">
        <v>2013</v>
      </c>
      <c r="E8606" t="s">
        <v>744</v>
      </c>
      <c r="F8606" s="2">
        <v>953.42631351351395</v>
      </c>
    </row>
    <row r="8607" spans="1:6">
      <c r="A8607" t="s">
        <v>530</v>
      </c>
      <c r="B8607">
        <v>5031</v>
      </c>
      <c r="C8607" t="s">
        <v>555</v>
      </c>
      <c r="D8607">
        <v>2013</v>
      </c>
      <c r="E8607" t="s">
        <v>739</v>
      </c>
      <c r="F8607" s="2">
        <v>5703.3146431674204</v>
      </c>
    </row>
    <row r="8608" spans="1:6">
      <c r="A8608" t="s">
        <v>530</v>
      </c>
      <c r="B8608">
        <v>5031</v>
      </c>
      <c r="C8608" t="s">
        <v>555</v>
      </c>
      <c r="D8608">
        <v>2013</v>
      </c>
      <c r="E8608" t="s">
        <v>741</v>
      </c>
      <c r="F8608" s="2">
        <v>40893.994207766998</v>
      </c>
    </row>
    <row r="8609" spans="1:6">
      <c r="A8609" t="s">
        <v>530</v>
      </c>
      <c r="B8609">
        <v>5031</v>
      </c>
      <c r="C8609" t="s">
        <v>555</v>
      </c>
      <c r="D8609">
        <v>2015</v>
      </c>
      <c r="E8609" t="s">
        <v>743</v>
      </c>
      <c r="F8609" s="2">
        <v>0</v>
      </c>
    </row>
    <row r="8610" spans="1:6">
      <c r="A8610" t="s">
        <v>530</v>
      </c>
      <c r="B8610">
        <v>5031</v>
      </c>
      <c r="C8610" t="s">
        <v>555</v>
      </c>
      <c r="D8610">
        <v>2016</v>
      </c>
      <c r="E8610" t="s">
        <v>742</v>
      </c>
      <c r="F8610" s="2">
        <v>3344.29173953285</v>
      </c>
    </row>
    <row r="8611" spans="1:6">
      <c r="A8611" t="s">
        <v>530</v>
      </c>
      <c r="B8611">
        <v>5031</v>
      </c>
      <c r="C8611" t="s">
        <v>555</v>
      </c>
      <c r="D8611">
        <v>2016</v>
      </c>
      <c r="E8611" t="s">
        <v>739</v>
      </c>
      <c r="F8611" s="2">
        <v>6739.5291061471598</v>
      </c>
    </row>
    <row r="8612" spans="1:6">
      <c r="A8612" t="s">
        <v>530</v>
      </c>
      <c r="B8612">
        <v>5031</v>
      </c>
      <c r="C8612" t="s">
        <v>555</v>
      </c>
      <c r="D8612">
        <v>2016</v>
      </c>
      <c r="E8612" t="s">
        <v>741</v>
      </c>
      <c r="F8612" s="2">
        <v>37841.359233579897</v>
      </c>
    </row>
    <row r="8613" spans="1:6">
      <c r="A8613" t="s">
        <v>530</v>
      </c>
      <c r="B8613">
        <v>5031</v>
      </c>
      <c r="C8613" t="s">
        <v>555</v>
      </c>
      <c r="D8613">
        <v>2017</v>
      </c>
      <c r="E8613" t="s">
        <v>736</v>
      </c>
      <c r="F8613" s="2">
        <v>3103.2119123399402</v>
      </c>
    </row>
    <row r="8614" spans="1:6">
      <c r="A8614" t="s">
        <v>530</v>
      </c>
      <c r="B8614">
        <v>5031</v>
      </c>
      <c r="C8614" t="s">
        <v>555</v>
      </c>
      <c r="D8614">
        <v>2017</v>
      </c>
      <c r="E8614" t="s">
        <v>737</v>
      </c>
      <c r="F8614" s="2">
        <v>3712.0222854274898</v>
      </c>
    </row>
    <row r="8615" spans="1:6">
      <c r="A8615" t="s">
        <v>530</v>
      </c>
      <c r="B8615">
        <v>5031</v>
      </c>
      <c r="C8615" t="s">
        <v>555</v>
      </c>
      <c r="D8615">
        <v>2017</v>
      </c>
      <c r="E8615" t="s">
        <v>740</v>
      </c>
      <c r="F8615" s="2">
        <v>1068.41535976296</v>
      </c>
    </row>
    <row r="8616" spans="1:6">
      <c r="A8616" t="s">
        <v>530</v>
      </c>
      <c r="B8616">
        <v>5031</v>
      </c>
      <c r="C8616" t="s">
        <v>555</v>
      </c>
      <c r="D8616">
        <v>2017</v>
      </c>
      <c r="E8616" t="s">
        <v>745</v>
      </c>
      <c r="F8616" s="2">
        <v>270.29583109873602</v>
      </c>
    </row>
    <row r="8617" spans="1:6">
      <c r="A8617" t="s">
        <v>530</v>
      </c>
      <c r="B8617">
        <v>5031</v>
      </c>
      <c r="C8617" t="s">
        <v>555</v>
      </c>
      <c r="D8617">
        <v>2018</v>
      </c>
      <c r="E8617" t="s">
        <v>743</v>
      </c>
      <c r="F8617" s="2">
        <v>0</v>
      </c>
    </row>
    <row r="8618" spans="1:6">
      <c r="A8618" t="s">
        <v>530</v>
      </c>
      <c r="B8618">
        <v>5031</v>
      </c>
      <c r="C8618" t="s">
        <v>555</v>
      </c>
      <c r="D8618">
        <v>2019</v>
      </c>
      <c r="E8618" t="s">
        <v>742</v>
      </c>
      <c r="F8618" s="2">
        <v>3734.4147700633998</v>
      </c>
    </row>
    <row r="8619" spans="1:6">
      <c r="A8619" t="s">
        <v>530</v>
      </c>
      <c r="B8619">
        <v>5031</v>
      </c>
      <c r="C8619" t="s">
        <v>555</v>
      </c>
      <c r="D8619">
        <v>2019</v>
      </c>
      <c r="E8619" t="s">
        <v>738</v>
      </c>
      <c r="F8619" s="2">
        <v>0</v>
      </c>
    </row>
    <row r="8620" spans="1:6">
      <c r="A8620" t="s">
        <v>530</v>
      </c>
      <c r="B8620">
        <v>5031</v>
      </c>
      <c r="C8620" t="s">
        <v>555</v>
      </c>
      <c r="D8620">
        <v>2019</v>
      </c>
      <c r="E8620" t="s">
        <v>741</v>
      </c>
      <c r="F8620" s="2">
        <v>34048.964817870197</v>
      </c>
    </row>
    <row r="8621" spans="1:6">
      <c r="A8621" t="s">
        <v>530</v>
      </c>
      <c r="B8621">
        <v>5031</v>
      </c>
      <c r="C8621" t="s">
        <v>555</v>
      </c>
      <c r="D8621">
        <v>2020</v>
      </c>
      <c r="E8621" t="s">
        <v>736</v>
      </c>
      <c r="F8621" s="2">
        <v>2637.20795723728</v>
      </c>
    </row>
    <row r="8622" spans="1:6">
      <c r="A8622" t="s">
        <v>530</v>
      </c>
      <c r="B8622">
        <v>5031</v>
      </c>
      <c r="C8622" t="s">
        <v>555</v>
      </c>
      <c r="D8622">
        <v>2020</v>
      </c>
      <c r="E8622" t="s">
        <v>737</v>
      </c>
      <c r="F8622" s="2">
        <v>3160.12125677826</v>
      </c>
    </row>
    <row r="8623" spans="1:6">
      <c r="A8623" t="s">
        <v>530</v>
      </c>
      <c r="B8623">
        <v>5031</v>
      </c>
      <c r="C8623" t="s">
        <v>555</v>
      </c>
      <c r="D8623">
        <v>2020</v>
      </c>
      <c r="E8623" t="s">
        <v>744</v>
      </c>
      <c r="F8623" s="2">
        <v>1403.79456216216</v>
      </c>
    </row>
    <row r="8624" spans="1:6">
      <c r="A8624" t="s">
        <v>530</v>
      </c>
      <c r="B8624">
        <v>5031</v>
      </c>
      <c r="C8624" t="s">
        <v>555</v>
      </c>
      <c r="D8624">
        <v>2020</v>
      </c>
      <c r="E8624" t="s">
        <v>740</v>
      </c>
      <c r="F8624" s="2">
        <v>830.48284669311397</v>
      </c>
    </row>
    <row r="8625" spans="1:6">
      <c r="A8625" t="s">
        <v>530</v>
      </c>
      <c r="B8625">
        <v>5031</v>
      </c>
      <c r="C8625" t="s">
        <v>555</v>
      </c>
      <c r="D8625">
        <v>2022</v>
      </c>
      <c r="E8625" t="s">
        <v>742</v>
      </c>
      <c r="F8625" s="2">
        <v>3779.9374223425598</v>
      </c>
    </row>
    <row r="8626" spans="1:6">
      <c r="A8626" t="s">
        <v>530</v>
      </c>
      <c r="B8626">
        <v>5031</v>
      </c>
      <c r="C8626" t="s">
        <v>555</v>
      </c>
      <c r="D8626">
        <v>2022</v>
      </c>
      <c r="E8626" t="s">
        <v>738</v>
      </c>
      <c r="F8626" s="2">
        <v>0</v>
      </c>
    </row>
    <row r="8627" spans="1:6">
      <c r="A8627" t="s">
        <v>530</v>
      </c>
      <c r="B8627">
        <v>5031</v>
      </c>
      <c r="C8627" t="s">
        <v>555</v>
      </c>
      <c r="D8627">
        <v>2023</v>
      </c>
      <c r="E8627" t="s">
        <v>736</v>
      </c>
      <c r="F8627" s="2">
        <v>2518.5622967538302</v>
      </c>
    </row>
    <row r="8628" spans="1:6">
      <c r="A8628" t="s">
        <v>530</v>
      </c>
      <c r="B8628">
        <v>5031</v>
      </c>
      <c r="C8628" t="s">
        <v>555</v>
      </c>
      <c r="D8628">
        <v>2023</v>
      </c>
      <c r="E8628" t="s">
        <v>737</v>
      </c>
      <c r="F8628" s="2">
        <v>2819.5716649287601</v>
      </c>
    </row>
    <row r="8629" spans="1:6">
      <c r="A8629" t="s">
        <v>530</v>
      </c>
      <c r="B8629">
        <v>5031</v>
      </c>
      <c r="C8629" t="s">
        <v>555</v>
      </c>
      <c r="D8629">
        <v>2023</v>
      </c>
      <c r="E8629" t="s">
        <v>744</v>
      </c>
      <c r="F8629" s="2">
        <v>960.20127567567602</v>
      </c>
    </row>
    <row r="8630" spans="1:6">
      <c r="A8630" t="s">
        <v>530</v>
      </c>
      <c r="B8630">
        <v>5031</v>
      </c>
      <c r="C8630" t="s">
        <v>555</v>
      </c>
      <c r="D8630">
        <v>2023</v>
      </c>
      <c r="E8630" t="s">
        <v>739</v>
      </c>
      <c r="F8630" s="2">
        <v>6012.61854611132</v>
      </c>
    </row>
    <row r="8631" spans="1:6">
      <c r="A8631" t="s">
        <v>530</v>
      </c>
      <c r="B8631">
        <v>5031</v>
      </c>
      <c r="C8631" t="s">
        <v>555</v>
      </c>
      <c r="D8631">
        <v>2023</v>
      </c>
      <c r="E8631" t="s">
        <v>740</v>
      </c>
      <c r="F8631" s="2">
        <v>1094.87922941086</v>
      </c>
    </row>
    <row r="8632" spans="1:6">
      <c r="A8632" t="s">
        <v>530</v>
      </c>
      <c r="B8632">
        <v>5031</v>
      </c>
      <c r="C8632" t="s">
        <v>555</v>
      </c>
      <c r="D8632">
        <v>2024</v>
      </c>
      <c r="E8632" t="s">
        <v>745</v>
      </c>
      <c r="F8632" s="2">
        <v>436.12133635806498</v>
      </c>
    </row>
    <row r="8633" spans="1:6">
      <c r="A8633" t="s">
        <v>530</v>
      </c>
      <c r="B8633">
        <v>5032</v>
      </c>
      <c r="C8633" t="s">
        <v>557</v>
      </c>
      <c r="D8633">
        <v>2009</v>
      </c>
      <c r="E8633" t="s">
        <v>737</v>
      </c>
      <c r="F8633" s="2">
        <v>491.70242330418</v>
      </c>
    </row>
    <row r="8634" spans="1:6">
      <c r="A8634" t="s">
        <v>530</v>
      </c>
      <c r="B8634">
        <v>5032</v>
      </c>
      <c r="C8634" t="s">
        <v>557</v>
      </c>
      <c r="D8634">
        <v>2009</v>
      </c>
      <c r="E8634" t="s">
        <v>744</v>
      </c>
      <c r="F8634" s="2">
        <v>0</v>
      </c>
    </row>
    <row r="8635" spans="1:6">
      <c r="A8635" t="s">
        <v>530</v>
      </c>
      <c r="B8635">
        <v>5032</v>
      </c>
      <c r="C8635" t="s">
        <v>557</v>
      </c>
      <c r="D8635">
        <v>2009</v>
      </c>
      <c r="E8635" t="s">
        <v>740</v>
      </c>
      <c r="F8635" s="2">
        <v>1296.00315204307</v>
      </c>
    </row>
    <row r="8636" spans="1:6">
      <c r="A8636" t="s">
        <v>530</v>
      </c>
      <c r="B8636">
        <v>5032</v>
      </c>
      <c r="C8636" t="s">
        <v>557</v>
      </c>
      <c r="D8636">
        <v>2011</v>
      </c>
      <c r="E8636" t="s">
        <v>738</v>
      </c>
      <c r="F8636" s="2">
        <v>0</v>
      </c>
    </row>
    <row r="8637" spans="1:6">
      <c r="A8637" t="s">
        <v>530</v>
      </c>
      <c r="B8637">
        <v>5032</v>
      </c>
      <c r="C8637" t="s">
        <v>557</v>
      </c>
      <c r="D8637">
        <v>2011</v>
      </c>
      <c r="E8637" t="s">
        <v>739</v>
      </c>
      <c r="F8637" s="2">
        <v>13842.538888938599</v>
      </c>
    </row>
    <row r="8638" spans="1:6">
      <c r="A8638" t="s">
        <v>530</v>
      </c>
      <c r="B8638">
        <v>5032</v>
      </c>
      <c r="C8638" t="s">
        <v>557</v>
      </c>
      <c r="D8638">
        <v>2011</v>
      </c>
      <c r="E8638" t="s">
        <v>741</v>
      </c>
      <c r="F8638" s="2">
        <v>5970.56990284943</v>
      </c>
    </row>
    <row r="8639" spans="1:6">
      <c r="A8639" t="s">
        <v>530</v>
      </c>
      <c r="B8639">
        <v>5032</v>
      </c>
      <c r="C8639" t="s">
        <v>557</v>
      </c>
      <c r="D8639">
        <v>2013</v>
      </c>
      <c r="E8639" t="s">
        <v>743</v>
      </c>
      <c r="F8639" s="2">
        <v>0</v>
      </c>
    </row>
    <row r="8640" spans="1:6">
      <c r="A8640" t="s">
        <v>530</v>
      </c>
      <c r="B8640">
        <v>5032</v>
      </c>
      <c r="C8640" t="s">
        <v>557</v>
      </c>
      <c r="D8640">
        <v>2013</v>
      </c>
      <c r="E8640" t="s">
        <v>745</v>
      </c>
      <c r="F8640" s="2">
        <v>0</v>
      </c>
    </row>
    <row r="8641" spans="1:6">
      <c r="A8641" t="s">
        <v>530</v>
      </c>
      <c r="B8641">
        <v>5032</v>
      </c>
      <c r="C8641" t="s">
        <v>557</v>
      </c>
      <c r="D8641">
        <v>2015</v>
      </c>
      <c r="E8641" t="s">
        <v>736</v>
      </c>
      <c r="F8641" s="2">
        <v>63.709554770364399</v>
      </c>
    </row>
    <row r="8642" spans="1:6">
      <c r="A8642" t="s">
        <v>530</v>
      </c>
      <c r="B8642">
        <v>5032</v>
      </c>
      <c r="C8642" t="s">
        <v>557</v>
      </c>
      <c r="D8642">
        <v>2015</v>
      </c>
      <c r="E8642" t="s">
        <v>737</v>
      </c>
      <c r="F8642" s="2">
        <v>618.20455709516204</v>
      </c>
    </row>
    <row r="8643" spans="1:6">
      <c r="A8643" t="s">
        <v>530</v>
      </c>
      <c r="B8643">
        <v>5032</v>
      </c>
      <c r="C8643" t="s">
        <v>557</v>
      </c>
      <c r="D8643">
        <v>2016</v>
      </c>
      <c r="E8643" t="s">
        <v>743</v>
      </c>
      <c r="F8643" s="2">
        <v>0</v>
      </c>
    </row>
    <row r="8644" spans="1:6">
      <c r="A8644" t="s">
        <v>530</v>
      </c>
      <c r="B8644">
        <v>5032</v>
      </c>
      <c r="C8644" t="s">
        <v>557</v>
      </c>
      <c r="D8644">
        <v>2016</v>
      </c>
      <c r="E8644" t="s">
        <v>740</v>
      </c>
      <c r="F8644" s="2">
        <v>617.75919146313095</v>
      </c>
    </row>
    <row r="8645" spans="1:6">
      <c r="A8645" t="s">
        <v>530</v>
      </c>
      <c r="B8645">
        <v>5032</v>
      </c>
      <c r="C8645" t="s">
        <v>557</v>
      </c>
      <c r="D8645">
        <v>2016</v>
      </c>
      <c r="E8645" t="s">
        <v>745</v>
      </c>
      <c r="F8645" s="2">
        <v>0</v>
      </c>
    </row>
    <row r="8646" spans="1:6">
      <c r="A8646" t="s">
        <v>530</v>
      </c>
      <c r="B8646">
        <v>5032</v>
      </c>
      <c r="C8646" t="s">
        <v>557</v>
      </c>
      <c r="D8646">
        <v>2017</v>
      </c>
      <c r="E8646" t="s">
        <v>742</v>
      </c>
      <c r="F8646" s="2">
        <v>3266.1405445481601</v>
      </c>
    </row>
    <row r="8647" spans="1:6">
      <c r="A8647" t="s">
        <v>530</v>
      </c>
      <c r="B8647">
        <v>5032</v>
      </c>
      <c r="C8647" t="s">
        <v>557</v>
      </c>
      <c r="D8647">
        <v>2018</v>
      </c>
      <c r="E8647" t="s">
        <v>736</v>
      </c>
      <c r="F8647" s="2">
        <v>45.408769264214598</v>
      </c>
    </row>
    <row r="8648" spans="1:6">
      <c r="A8648" t="s">
        <v>530</v>
      </c>
      <c r="B8648">
        <v>5032</v>
      </c>
      <c r="C8648" t="s">
        <v>557</v>
      </c>
      <c r="D8648">
        <v>2018</v>
      </c>
      <c r="E8648" t="s">
        <v>737</v>
      </c>
      <c r="F8648" s="2">
        <v>605.03902330058202</v>
      </c>
    </row>
    <row r="8649" spans="1:6">
      <c r="A8649" t="s">
        <v>530</v>
      </c>
      <c r="B8649">
        <v>5032</v>
      </c>
      <c r="C8649" t="s">
        <v>557</v>
      </c>
      <c r="D8649">
        <v>2018</v>
      </c>
      <c r="E8649" t="s">
        <v>738</v>
      </c>
      <c r="F8649" s="2">
        <v>0</v>
      </c>
    </row>
    <row r="8650" spans="1:6">
      <c r="A8650" t="s">
        <v>530</v>
      </c>
      <c r="B8650">
        <v>5032</v>
      </c>
      <c r="C8650" t="s">
        <v>557</v>
      </c>
      <c r="D8650">
        <v>2018</v>
      </c>
      <c r="E8650" t="s">
        <v>739</v>
      </c>
      <c r="F8650" s="2">
        <v>17227.269034332501</v>
      </c>
    </row>
    <row r="8651" spans="1:6">
      <c r="A8651" t="s">
        <v>530</v>
      </c>
      <c r="B8651">
        <v>5032</v>
      </c>
      <c r="C8651" t="s">
        <v>557</v>
      </c>
      <c r="D8651">
        <v>2019</v>
      </c>
      <c r="E8651" t="s">
        <v>744</v>
      </c>
      <c r="F8651" s="2">
        <v>0</v>
      </c>
    </row>
    <row r="8652" spans="1:6">
      <c r="A8652" t="s">
        <v>530</v>
      </c>
      <c r="B8652">
        <v>5032</v>
      </c>
      <c r="C8652" t="s">
        <v>557</v>
      </c>
      <c r="D8652">
        <v>2019</v>
      </c>
      <c r="E8652" t="s">
        <v>740</v>
      </c>
      <c r="F8652" s="2">
        <v>641.92579851665903</v>
      </c>
    </row>
    <row r="8653" spans="1:6">
      <c r="A8653" t="s">
        <v>530</v>
      </c>
      <c r="B8653">
        <v>5032</v>
      </c>
      <c r="C8653" t="s">
        <v>557</v>
      </c>
      <c r="D8653">
        <v>2019</v>
      </c>
      <c r="E8653" t="s">
        <v>745</v>
      </c>
      <c r="F8653" s="2">
        <v>0</v>
      </c>
    </row>
    <row r="8654" spans="1:6">
      <c r="A8654" t="s">
        <v>530</v>
      </c>
      <c r="B8654">
        <v>5032</v>
      </c>
      <c r="C8654" t="s">
        <v>557</v>
      </c>
      <c r="D8654">
        <v>2020</v>
      </c>
      <c r="E8654" t="s">
        <v>742</v>
      </c>
      <c r="F8654" s="2">
        <v>3242.5864852149498</v>
      </c>
    </row>
    <row r="8655" spans="1:6">
      <c r="A8655" t="s">
        <v>530</v>
      </c>
      <c r="B8655">
        <v>5032</v>
      </c>
      <c r="C8655" t="s">
        <v>557</v>
      </c>
      <c r="D8655">
        <v>2021</v>
      </c>
      <c r="E8655" t="s">
        <v>738</v>
      </c>
      <c r="F8655" s="2">
        <v>0</v>
      </c>
    </row>
    <row r="8656" spans="1:6">
      <c r="A8656" t="s">
        <v>530</v>
      </c>
      <c r="B8656">
        <v>5032</v>
      </c>
      <c r="C8656" t="s">
        <v>557</v>
      </c>
      <c r="D8656">
        <v>2021</v>
      </c>
      <c r="E8656" t="s">
        <v>739</v>
      </c>
      <c r="F8656" s="2">
        <v>18269.045275735702</v>
      </c>
    </row>
    <row r="8657" spans="1:6">
      <c r="A8657" t="s">
        <v>530</v>
      </c>
      <c r="B8657">
        <v>5032</v>
      </c>
      <c r="C8657" t="s">
        <v>557</v>
      </c>
      <c r="D8657">
        <v>2021</v>
      </c>
      <c r="E8657" t="s">
        <v>741</v>
      </c>
      <c r="F8657" s="2">
        <v>5054.4733786598499</v>
      </c>
    </row>
    <row r="8658" spans="1:6">
      <c r="A8658" t="s">
        <v>530</v>
      </c>
      <c r="B8658">
        <v>5032</v>
      </c>
      <c r="C8658" t="s">
        <v>557</v>
      </c>
      <c r="D8658">
        <v>2022</v>
      </c>
      <c r="E8658" t="s">
        <v>744</v>
      </c>
      <c r="F8658" s="2">
        <v>0</v>
      </c>
    </row>
    <row r="8659" spans="1:6">
      <c r="A8659" t="s">
        <v>530</v>
      </c>
      <c r="B8659">
        <v>5032</v>
      </c>
      <c r="C8659" t="s">
        <v>557</v>
      </c>
      <c r="D8659">
        <v>2022</v>
      </c>
      <c r="E8659" t="s">
        <v>740</v>
      </c>
      <c r="F8659" s="2">
        <v>699.38604238158302</v>
      </c>
    </row>
    <row r="8660" spans="1:6">
      <c r="A8660" t="s">
        <v>530</v>
      </c>
      <c r="B8660">
        <v>5032</v>
      </c>
      <c r="C8660" t="s">
        <v>557</v>
      </c>
      <c r="D8660">
        <v>2023</v>
      </c>
      <c r="E8660" t="s">
        <v>743</v>
      </c>
      <c r="F8660" s="2">
        <v>0</v>
      </c>
    </row>
    <row r="8661" spans="1:6">
      <c r="A8661" t="s">
        <v>530</v>
      </c>
      <c r="B8661">
        <v>5032</v>
      </c>
      <c r="C8661" t="s">
        <v>557</v>
      </c>
      <c r="D8661">
        <v>2024</v>
      </c>
      <c r="E8661" t="s">
        <v>739</v>
      </c>
      <c r="F8661" s="2">
        <v>17654.349351078799</v>
      </c>
    </row>
    <row r="8662" spans="1:6">
      <c r="A8662" t="s">
        <v>530</v>
      </c>
      <c r="B8662">
        <v>5032</v>
      </c>
      <c r="C8662" t="s">
        <v>557</v>
      </c>
      <c r="D8662">
        <v>2024</v>
      </c>
      <c r="E8662" t="s">
        <v>741</v>
      </c>
      <c r="F8662" s="2">
        <v>4810.2109587781197</v>
      </c>
    </row>
    <row r="8663" spans="1:6">
      <c r="A8663" t="s">
        <v>530</v>
      </c>
      <c r="B8663">
        <v>5033</v>
      </c>
      <c r="C8663" t="s">
        <v>559</v>
      </c>
      <c r="D8663">
        <v>2009</v>
      </c>
      <c r="E8663" t="s">
        <v>744</v>
      </c>
      <c r="F8663" s="2">
        <v>0</v>
      </c>
    </row>
    <row r="8664" spans="1:6">
      <c r="A8664" t="s">
        <v>530</v>
      </c>
      <c r="B8664">
        <v>5033</v>
      </c>
      <c r="C8664" t="s">
        <v>559</v>
      </c>
      <c r="D8664">
        <v>2011</v>
      </c>
      <c r="E8664" t="s">
        <v>738</v>
      </c>
      <c r="F8664" s="2">
        <v>0</v>
      </c>
    </row>
    <row r="8665" spans="1:6">
      <c r="A8665" t="s">
        <v>530</v>
      </c>
      <c r="B8665">
        <v>5033</v>
      </c>
      <c r="C8665" t="s">
        <v>559</v>
      </c>
      <c r="D8665">
        <v>2011</v>
      </c>
      <c r="E8665" t="s">
        <v>739</v>
      </c>
      <c r="F8665" s="2">
        <v>4663.3390209580202</v>
      </c>
    </row>
    <row r="8666" spans="1:6">
      <c r="A8666" t="s">
        <v>530</v>
      </c>
      <c r="B8666">
        <v>5033</v>
      </c>
      <c r="C8666" t="s">
        <v>559</v>
      </c>
      <c r="D8666">
        <v>2011</v>
      </c>
      <c r="E8666" t="s">
        <v>740</v>
      </c>
      <c r="F8666" s="2">
        <v>560.68134305291801</v>
      </c>
    </row>
    <row r="8667" spans="1:6">
      <c r="A8667" t="s">
        <v>530</v>
      </c>
      <c r="B8667">
        <v>5033</v>
      </c>
      <c r="C8667" t="s">
        <v>559</v>
      </c>
      <c r="D8667">
        <v>2011</v>
      </c>
      <c r="E8667" t="s">
        <v>741</v>
      </c>
      <c r="F8667" s="2">
        <v>2288.1522088803099</v>
      </c>
    </row>
    <row r="8668" spans="1:6">
      <c r="A8668" t="s">
        <v>530</v>
      </c>
      <c r="B8668">
        <v>5033</v>
      </c>
      <c r="C8668" t="s">
        <v>559</v>
      </c>
      <c r="D8668">
        <v>2013</v>
      </c>
      <c r="E8668" t="s">
        <v>743</v>
      </c>
      <c r="F8668" s="2">
        <v>0</v>
      </c>
    </row>
    <row r="8669" spans="1:6">
      <c r="A8669" t="s">
        <v>530</v>
      </c>
      <c r="B8669">
        <v>5033</v>
      </c>
      <c r="C8669" t="s">
        <v>559</v>
      </c>
      <c r="D8669">
        <v>2015</v>
      </c>
      <c r="E8669" t="s">
        <v>736</v>
      </c>
      <c r="F8669" s="2">
        <v>234.003353459083</v>
      </c>
    </row>
    <row r="8670" spans="1:6">
      <c r="A8670" t="s">
        <v>530</v>
      </c>
      <c r="B8670">
        <v>5033</v>
      </c>
      <c r="C8670" t="s">
        <v>559</v>
      </c>
      <c r="D8670">
        <v>2015</v>
      </c>
      <c r="E8670" t="s">
        <v>737</v>
      </c>
      <c r="F8670" s="2">
        <v>178.912622563902</v>
      </c>
    </row>
    <row r="8671" spans="1:6">
      <c r="A8671" t="s">
        <v>530</v>
      </c>
      <c r="B8671">
        <v>5033</v>
      </c>
      <c r="C8671" t="s">
        <v>559</v>
      </c>
      <c r="D8671">
        <v>2015</v>
      </c>
      <c r="E8671" t="s">
        <v>744</v>
      </c>
      <c r="F8671" s="2">
        <v>0</v>
      </c>
    </row>
    <row r="8672" spans="1:6">
      <c r="A8672" t="s">
        <v>530</v>
      </c>
      <c r="B8672">
        <v>5033</v>
      </c>
      <c r="C8672" t="s">
        <v>559</v>
      </c>
      <c r="D8672">
        <v>2015</v>
      </c>
      <c r="E8672" t="s">
        <v>745</v>
      </c>
      <c r="F8672" s="2">
        <v>0</v>
      </c>
    </row>
    <row r="8673" spans="1:6">
      <c r="A8673" t="s">
        <v>530</v>
      </c>
      <c r="B8673">
        <v>5033</v>
      </c>
      <c r="C8673" t="s">
        <v>559</v>
      </c>
      <c r="D8673">
        <v>2016</v>
      </c>
      <c r="E8673" t="s">
        <v>743</v>
      </c>
      <c r="F8673" s="2">
        <v>0</v>
      </c>
    </row>
    <row r="8674" spans="1:6">
      <c r="A8674" t="s">
        <v>530</v>
      </c>
      <c r="B8674">
        <v>5033</v>
      </c>
      <c r="C8674" t="s">
        <v>559</v>
      </c>
      <c r="D8674">
        <v>2017</v>
      </c>
      <c r="E8674" t="s">
        <v>742</v>
      </c>
      <c r="F8674" s="2">
        <v>1092.5103913923999</v>
      </c>
    </row>
    <row r="8675" spans="1:6">
      <c r="A8675" t="s">
        <v>530</v>
      </c>
      <c r="B8675">
        <v>5033</v>
      </c>
      <c r="C8675" t="s">
        <v>559</v>
      </c>
      <c r="D8675">
        <v>2017</v>
      </c>
      <c r="E8675" t="s">
        <v>738</v>
      </c>
      <c r="F8675" s="2">
        <v>0</v>
      </c>
    </row>
    <row r="8676" spans="1:6">
      <c r="A8676" t="s">
        <v>530</v>
      </c>
      <c r="B8676">
        <v>5033</v>
      </c>
      <c r="C8676" t="s">
        <v>559</v>
      </c>
      <c r="D8676">
        <v>2017</v>
      </c>
      <c r="E8676" t="s">
        <v>739</v>
      </c>
      <c r="F8676" s="2">
        <v>5195.2867757496597</v>
      </c>
    </row>
    <row r="8677" spans="1:6">
      <c r="A8677" t="s">
        <v>530</v>
      </c>
      <c r="B8677">
        <v>5033</v>
      </c>
      <c r="C8677" t="s">
        <v>559</v>
      </c>
      <c r="D8677">
        <v>2017</v>
      </c>
      <c r="E8677" t="s">
        <v>741</v>
      </c>
      <c r="F8677" s="2">
        <v>2093.7284178602399</v>
      </c>
    </row>
    <row r="8678" spans="1:6">
      <c r="A8678" t="s">
        <v>530</v>
      </c>
      <c r="B8678">
        <v>5033</v>
      </c>
      <c r="C8678" t="s">
        <v>559</v>
      </c>
      <c r="D8678">
        <v>2018</v>
      </c>
      <c r="E8678" t="s">
        <v>736</v>
      </c>
      <c r="F8678" s="2">
        <v>198.17577481702099</v>
      </c>
    </row>
    <row r="8679" spans="1:6">
      <c r="A8679" t="s">
        <v>530</v>
      </c>
      <c r="B8679">
        <v>5033</v>
      </c>
      <c r="C8679" t="s">
        <v>559</v>
      </c>
      <c r="D8679">
        <v>2018</v>
      </c>
      <c r="E8679" t="s">
        <v>737</v>
      </c>
      <c r="F8679" s="2">
        <v>154.385090123846</v>
      </c>
    </row>
    <row r="8680" spans="1:6">
      <c r="A8680" t="s">
        <v>530</v>
      </c>
      <c r="B8680">
        <v>5033</v>
      </c>
      <c r="C8680" t="s">
        <v>559</v>
      </c>
      <c r="D8680">
        <v>2018</v>
      </c>
      <c r="E8680" t="s">
        <v>744</v>
      </c>
      <c r="F8680" s="2">
        <v>0</v>
      </c>
    </row>
    <row r="8681" spans="1:6">
      <c r="A8681" t="s">
        <v>530</v>
      </c>
      <c r="B8681">
        <v>5033</v>
      </c>
      <c r="C8681" t="s">
        <v>559</v>
      </c>
      <c r="D8681">
        <v>2018</v>
      </c>
      <c r="E8681" t="s">
        <v>740</v>
      </c>
      <c r="F8681" s="2">
        <v>496.36941221151898</v>
      </c>
    </row>
    <row r="8682" spans="1:6">
      <c r="A8682" t="s">
        <v>530</v>
      </c>
      <c r="B8682">
        <v>5033</v>
      </c>
      <c r="C8682" t="s">
        <v>559</v>
      </c>
      <c r="D8682">
        <v>2018</v>
      </c>
      <c r="E8682" t="s">
        <v>745</v>
      </c>
      <c r="F8682" s="2">
        <v>0</v>
      </c>
    </row>
    <row r="8683" spans="1:6">
      <c r="A8683" t="s">
        <v>530</v>
      </c>
      <c r="B8683">
        <v>5033</v>
      </c>
      <c r="C8683" t="s">
        <v>559</v>
      </c>
      <c r="D8683">
        <v>2019</v>
      </c>
      <c r="E8683" t="s">
        <v>743</v>
      </c>
      <c r="F8683" s="2">
        <v>0</v>
      </c>
    </row>
    <row r="8684" spans="1:6">
      <c r="A8684" t="s">
        <v>530</v>
      </c>
      <c r="B8684">
        <v>5033</v>
      </c>
      <c r="C8684" t="s">
        <v>559</v>
      </c>
      <c r="D8684">
        <v>2020</v>
      </c>
      <c r="E8684" t="s">
        <v>742</v>
      </c>
      <c r="F8684" s="2">
        <v>1002.11704744038</v>
      </c>
    </row>
    <row r="8685" spans="1:6">
      <c r="A8685" t="s">
        <v>530</v>
      </c>
      <c r="B8685">
        <v>5033</v>
      </c>
      <c r="C8685" t="s">
        <v>559</v>
      </c>
      <c r="D8685">
        <v>2020</v>
      </c>
      <c r="E8685" t="s">
        <v>741</v>
      </c>
      <c r="F8685" s="2">
        <v>2067.8427094591598</v>
      </c>
    </row>
    <row r="8686" spans="1:6">
      <c r="A8686" t="s">
        <v>530</v>
      </c>
      <c r="B8686">
        <v>5033</v>
      </c>
      <c r="C8686" t="s">
        <v>559</v>
      </c>
      <c r="D8686">
        <v>2021</v>
      </c>
      <c r="E8686" t="s">
        <v>736</v>
      </c>
      <c r="F8686" s="2">
        <v>175.55833303077301</v>
      </c>
    </row>
    <row r="8687" spans="1:6">
      <c r="A8687" t="s">
        <v>530</v>
      </c>
      <c r="B8687">
        <v>5033</v>
      </c>
      <c r="C8687" t="s">
        <v>559</v>
      </c>
      <c r="D8687">
        <v>2021</v>
      </c>
      <c r="E8687" t="s">
        <v>737</v>
      </c>
      <c r="F8687" s="2">
        <v>139.65919117104801</v>
      </c>
    </row>
    <row r="8688" spans="1:6">
      <c r="A8688" t="s">
        <v>530</v>
      </c>
      <c r="B8688">
        <v>5033</v>
      </c>
      <c r="C8688" t="s">
        <v>559</v>
      </c>
      <c r="D8688">
        <v>2021</v>
      </c>
      <c r="E8688" t="s">
        <v>740</v>
      </c>
      <c r="F8688" s="2">
        <v>472.30313354618499</v>
      </c>
    </row>
    <row r="8689" spans="1:6">
      <c r="A8689" t="s">
        <v>530</v>
      </c>
      <c r="B8689">
        <v>5033</v>
      </c>
      <c r="C8689" t="s">
        <v>559</v>
      </c>
      <c r="D8689">
        <v>2023</v>
      </c>
      <c r="E8689" t="s">
        <v>742</v>
      </c>
      <c r="F8689" s="2">
        <v>866.38965291051204</v>
      </c>
    </row>
    <row r="8690" spans="1:6">
      <c r="A8690" t="s">
        <v>530</v>
      </c>
      <c r="B8690">
        <v>5033</v>
      </c>
      <c r="C8690" t="s">
        <v>559</v>
      </c>
      <c r="D8690">
        <v>2024</v>
      </c>
      <c r="E8690" t="s">
        <v>736</v>
      </c>
      <c r="F8690" s="2">
        <v>148.24752791223699</v>
      </c>
    </row>
    <row r="8691" spans="1:6">
      <c r="A8691" t="s">
        <v>530</v>
      </c>
      <c r="B8691">
        <v>5033</v>
      </c>
      <c r="C8691" t="s">
        <v>559</v>
      </c>
      <c r="D8691">
        <v>2024</v>
      </c>
      <c r="E8691" t="s">
        <v>737</v>
      </c>
      <c r="F8691" s="2">
        <v>141.96738947449401</v>
      </c>
    </row>
    <row r="8692" spans="1:6">
      <c r="A8692" t="s">
        <v>530</v>
      </c>
      <c r="B8692">
        <v>5033</v>
      </c>
      <c r="C8692" t="s">
        <v>559</v>
      </c>
      <c r="D8692">
        <v>2024</v>
      </c>
      <c r="E8692" t="s">
        <v>739</v>
      </c>
      <c r="F8692" s="2">
        <v>5487.6268610710304</v>
      </c>
    </row>
    <row r="8693" spans="1:6">
      <c r="A8693" t="s">
        <v>530</v>
      </c>
      <c r="B8693">
        <v>5033</v>
      </c>
      <c r="C8693" t="s">
        <v>559</v>
      </c>
      <c r="D8693">
        <v>2024</v>
      </c>
      <c r="E8693" t="s">
        <v>740</v>
      </c>
      <c r="F8693" s="2">
        <v>530.42274202141596</v>
      </c>
    </row>
    <row r="8694" spans="1:6">
      <c r="A8694" t="s">
        <v>530</v>
      </c>
      <c r="B8694">
        <v>5033</v>
      </c>
      <c r="C8694" t="s">
        <v>559</v>
      </c>
      <c r="D8694">
        <v>2024</v>
      </c>
      <c r="E8694" t="s">
        <v>741</v>
      </c>
      <c r="F8694" s="2">
        <v>2102.6362730056999</v>
      </c>
    </row>
    <row r="8695" spans="1:6">
      <c r="A8695" t="s">
        <v>530</v>
      </c>
      <c r="B8695">
        <v>5034</v>
      </c>
      <c r="C8695" t="s">
        <v>561</v>
      </c>
      <c r="D8695">
        <v>2009</v>
      </c>
      <c r="E8695" t="s">
        <v>742</v>
      </c>
      <c r="F8695" s="2">
        <v>1156.8845750317601</v>
      </c>
    </row>
    <row r="8696" spans="1:6">
      <c r="A8696" t="s">
        <v>530</v>
      </c>
      <c r="B8696">
        <v>5034</v>
      </c>
      <c r="C8696" t="s">
        <v>561</v>
      </c>
      <c r="D8696">
        <v>2009</v>
      </c>
      <c r="E8696" t="s">
        <v>741</v>
      </c>
      <c r="F8696" s="2">
        <v>5862.0117996059398</v>
      </c>
    </row>
    <row r="8697" spans="1:6">
      <c r="A8697" t="s">
        <v>530</v>
      </c>
      <c r="B8697">
        <v>5034</v>
      </c>
      <c r="C8697" t="s">
        <v>561</v>
      </c>
      <c r="D8697">
        <v>2013</v>
      </c>
      <c r="E8697" t="s">
        <v>736</v>
      </c>
      <c r="F8697" s="2">
        <v>614.91994918002797</v>
      </c>
    </row>
    <row r="8698" spans="1:6">
      <c r="A8698" t="s">
        <v>530</v>
      </c>
      <c r="B8698">
        <v>5034</v>
      </c>
      <c r="C8698" t="s">
        <v>561</v>
      </c>
      <c r="D8698">
        <v>2013</v>
      </c>
      <c r="E8698" t="s">
        <v>737</v>
      </c>
      <c r="F8698" s="2">
        <v>487.96267160422002</v>
      </c>
    </row>
    <row r="8699" spans="1:6">
      <c r="A8699" t="s">
        <v>530</v>
      </c>
      <c r="B8699">
        <v>5034</v>
      </c>
      <c r="C8699" t="s">
        <v>561</v>
      </c>
      <c r="D8699">
        <v>2013</v>
      </c>
      <c r="E8699" t="s">
        <v>738</v>
      </c>
      <c r="F8699" s="2">
        <v>0</v>
      </c>
    </row>
    <row r="8700" spans="1:6">
      <c r="A8700" t="s">
        <v>530</v>
      </c>
      <c r="B8700">
        <v>5034</v>
      </c>
      <c r="C8700" t="s">
        <v>561</v>
      </c>
      <c r="D8700">
        <v>2013</v>
      </c>
      <c r="E8700" t="s">
        <v>739</v>
      </c>
      <c r="F8700" s="2">
        <v>5361.3077048061295</v>
      </c>
    </row>
    <row r="8701" spans="1:6">
      <c r="A8701" t="s">
        <v>530</v>
      </c>
      <c r="B8701">
        <v>5034</v>
      </c>
      <c r="C8701" t="s">
        <v>561</v>
      </c>
      <c r="D8701">
        <v>2013</v>
      </c>
      <c r="E8701" t="s">
        <v>740</v>
      </c>
      <c r="F8701" s="2">
        <v>851.05110558825595</v>
      </c>
    </row>
    <row r="8702" spans="1:6">
      <c r="A8702" t="s">
        <v>530</v>
      </c>
      <c r="B8702">
        <v>5034</v>
      </c>
      <c r="C8702" t="s">
        <v>561</v>
      </c>
      <c r="D8702">
        <v>2013</v>
      </c>
      <c r="E8702" t="s">
        <v>741</v>
      </c>
      <c r="F8702" s="2">
        <v>5708.3771208500302</v>
      </c>
    </row>
    <row r="8703" spans="1:6">
      <c r="A8703" t="s">
        <v>530</v>
      </c>
      <c r="B8703">
        <v>5034</v>
      </c>
      <c r="C8703" t="s">
        <v>561</v>
      </c>
      <c r="D8703">
        <v>2015</v>
      </c>
      <c r="E8703" t="s">
        <v>742</v>
      </c>
      <c r="F8703" s="2">
        <v>1371.7379016944001</v>
      </c>
    </row>
    <row r="8704" spans="1:6">
      <c r="A8704" t="s">
        <v>530</v>
      </c>
      <c r="B8704">
        <v>5034</v>
      </c>
      <c r="C8704" t="s">
        <v>561</v>
      </c>
      <c r="D8704">
        <v>2015</v>
      </c>
      <c r="E8704" t="s">
        <v>743</v>
      </c>
      <c r="F8704" s="2">
        <v>0</v>
      </c>
    </row>
    <row r="8705" spans="1:6">
      <c r="A8705" t="s">
        <v>530</v>
      </c>
      <c r="B8705">
        <v>5034</v>
      </c>
      <c r="C8705" t="s">
        <v>561</v>
      </c>
      <c r="D8705">
        <v>2016</v>
      </c>
      <c r="E8705" t="s">
        <v>738</v>
      </c>
      <c r="F8705" s="2">
        <v>0</v>
      </c>
    </row>
    <row r="8706" spans="1:6">
      <c r="A8706" t="s">
        <v>530</v>
      </c>
      <c r="B8706">
        <v>5034</v>
      </c>
      <c r="C8706" t="s">
        <v>561</v>
      </c>
      <c r="D8706">
        <v>2016</v>
      </c>
      <c r="E8706" t="s">
        <v>739</v>
      </c>
      <c r="F8706" s="2">
        <v>6392.2318428932504</v>
      </c>
    </row>
    <row r="8707" spans="1:6">
      <c r="A8707" t="s">
        <v>530</v>
      </c>
      <c r="B8707">
        <v>5034</v>
      </c>
      <c r="C8707" t="s">
        <v>561</v>
      </c>
      <c r="D8707">
        <v>2016</v>
      </c>
      <c r="E8707" t="s">
        <v>740</v>
      </c>
      <c r="F8707" s="2">
        <v>713.325904836983</v>
      </c>
    </row>
    <row r="8708" spans="1:6">
      <c r="A8708" t="s">
        <v>530</v>
      </c>
      <c r="B8708">
        <v>5034</v>
      </c>
      <c r="C8708" t="s">
        <v>561</v>
      </c>
      <c r="D8708">
        <v>2016</v>
      </c>
      <c r="E8708" t="s">
        <v>741</v>
      </c>
      <c r="F8708" s="2">
        <v>5346.9811257163801</v>
      </c>
    </row>
    <row r="8709" spans="1:6">
      <c r="A8709" t="s">
        <v>530</v>
      </c>
      <c r="B8709">
        <v>5034</v>
      </c>
      <c r="C8709" t="s">
        <v>561</v>
      </c>
      <c r="D8709">
        <v>2017</v>
      </c>
      <c r="E8709" t="s">
        <v>744</v>
      </c>
      <c r="F8709" s="2">
        <v>0</v>
      </c>
    </row>
    <row r="8710" spans="1:6">
      <c r="A8710" t="s">
        <v>530</v>
      </c>
      <c r="B8710">
        <v>5034</v>
      </c>
      <c r="C8710" t="s">
        <v>561</v>
      </c>
      <c r="D8710">
        <v>2017</v>
      </c>
      <c r="E8710" t="s">
        <v>745</v>
      </c>
      <c r="F8710" s="2">
        <v>0</v>
      </c>
    </row>
    <row r="8711" spans="1:6">
      <c r="A8711" t="s">
        <v>530</v>
      </c>
      <c r="B8711">
        <v>5034</v>
      </c>
      <c r="C8711" t="s">
        <v>561</v>
      </c>
      <c r="D8711">
        <v>2018</v>
      </c>
      <c r="E8711" t="s">
        <v>743</v>
      </c>
      <c r="F8711" s="2">
        <v>0</v>
      </c>
    </row>
    <row r="8712" spans="1:6">
      <c r="A8712" t="s">
        <v>530</v>
      </c>
      <c r="B8712">
        <v>5034</v>
      </c>
      <c r="C8712" t="s">
        <v>561</v>
      </c>
      <c r="D8712">
        <v>2019</v>
      </c>
      <c r="E8712" t="s">
        <v>738</v>
      </c>
      <c r="F8712" s="2">
        <v>0</v>
      </c>
    </row>
    <row r="8713" spans="1:6">
      <c r="A8713" t="s">
        <v>530</v>
      </c>
      <c r="B8713">
        <v>5034</v>
      </c>
      <c r="C8713" t="s">
        <v>561</v>
      </c>
      <c r="D8713">
        <v>2019</v>
      </c>
      <c r="E8713" t="s">
        <v>739</v>
      </c>
      <c r="F8713" s="2">
        <v>6841.5561882761003</v>
      </c>
    </row>
    <row r="8714" spans="1:6">
      <c r="A8714" t="s">
        <v>530</v>
      </c>
      <c r="B8714">
        <v>5034</v>
      </c>
      <c r="C8714" t="s">
        <v>561</v>
      </c>
      <c r="D8714">
        <v>2019</v>
      </c>
      <c r="E8714" t="s">
        <v>741</v>
      </c>
      <c r="F8714" s="2">
        <v>4863.9396150389102</v>
      </c>
    </row>
    <row r="8715" spans="1:6">
      <c r="A8715" t="s">
        <v>530</v>
      </c>
      <c r="B8715">
        <v>5034</v>
      </c>
      <c r="C8715" t="s">
        <v>561</v>
      </c>
      <c r="D8715">
        <v>2020</v>
      </c>
      <c r="E8715" t="s">
        <v>736</v>
      </c>
      <c r="F8715" s="2">
        <v>453.177094888591</v>
      </c>
    </row>
    <row r="8716" spans="1:6">
      <c r="A8716" t="s">
        <v>530</v>
      </c>
      <c r="B8716">
        <v>5034</v>
      </c>
      <c r="C8716" t="s">
        <v>561</v>
      </c>
      <c r="D8716">
        <v>2020</v>
      </c>
      <c r="E8716" t="s">
        <v>737</v>
      </c>
      <c r="F8716" s="2">
        <v>482.149023186595</v>
      </c>
    </row>
    <row r="8717" spans="1:6">
      <c r="A8717" t="s">
        <v>530</v>
      </c>
      <c r="B8717">
        <v>5034</v>
      </c>
      <c r="C8717" t="s">
        <v>561</v>
      </c>
      <c r="D8717">
        <v>2020</v>
      </c>
      <c r="E8717" t="s">
        <v>744</v>
      </c>
      <c r="F8717" s="2">
        <v>137.39851260099999</v>
      </c>
    </row>
    <row r="8718" spans="1:6">
      <c r="A8718" t="s">
        <v>530</v>
      </c>
      <c r="B8718">
        <v>5034</v>
      </c>
      <c r="C8718" t="s">
        <v>561</v>
      </c>
      <c r="D8718">
        <v>2020</v>
      </c>
      <c r="E8718" t="s">
        <v>740</v>
      </c>
      <c r="F8718" s="2">
        <v>646.63344664393298</v>
      </c>
    </row>
    <row r="8719" spans="1:6">
      <c r="A8719" t="s">
        <v>530</v>
      </c>
      <c r="B8719">
        <v>5034</v>
      </c>
      <c r="C8719" t="s">
        <v>561</v>
      </c>
      <c r="D8719">
        <v>2020</v>
      </c>
      <c r="E8719" t="s">
        <v>745</v>
      </c>
      <c r="F8719" s="2">
        <v>0.11717813000140299</v>
      </c>
    </row>
    <row r="8720" spans="1:6">
      <c r="A8720" t="s">
        <v>530</v>
      </c>
      <c r="B8720">
        <v>5034</v>
      </c>
      <c r="C8720" t="s">
        <v>561</v>
      </c>
      <c r="D8720">
        <v>2021</v>
      </c>
      <c r="E8720" t="s">
        <v>743</v>
      </c>
      <c r="F8720" s="2">
        <v>0</v>
      </c>
    </row>
    <row r="8721" spans="1:6">
      <c r="A8721" t="s">
        <v>530</v>
      </c>
      <c r="B8721">
        <v>5034</v>
      </c>
      <c r="C8721" t="s">
        <v>561</v>
      </c>
      <c r="D8721">
        <v>2022</v>
      </c>
      <c r="E8721" t="s">
        <v>742</v>
      </c>
      <c r="F8721" s="2">
        <v>1136.7616788567</v>
      </c>
    </row>
    <row r="8722" spans="1:6">
      <c r="A8722" t="s">
        <v>530</v>
      </c>
      <c r="B8722">
        <v>5034</v>
      </c>
      <c r="C8722" t="s">
        <v>561</v>
      </c>
      <c r="D8722">
        <v>2022</v>
      </c>
      <c r="E8722" t="s">
        <v>739</v>
      </c>
      <c r="F8722" s="2">
        <v>6642.9125971530502</v>
      </c>
    </row>
    <row r="8723" spans="1:6">
      <c r="A8723" t="s">
        <v>530</v>
      </c>
      <c r="B8723">
        <v>5034</v>
      </c>
      <c r="C8723" t="s">
        <v>561</v>
      </c>
      <c r="D8723">
        <v>2022</v>
      </c>
      <c r="E8723" t="s">
        <v>741</v>
      </c>
      <c r="F8723" s="2">
        <v>4759.2832669762201</v>
      </c>
    </row>
    <row r="8724" spans="1:6">
      <c r="A8724" t="s">
        <v>530</v>
      </c>
      <c r="B8724">
        <v>5034</v>
      </c>
      <c r="C8724" t="s">
        <v>561</v>
      </c>
      <c r="D8724">
        <v>2023</v>
      </c>
      <c r="E8724" t="s">
        <v>736</v>
      </c>
      <c r="F8724" s="2">
        <v>393.35683042855499</v>
      </c>
    </row>
    <row r="8725" spans="1:6">
      <c r="A8725" t="s">
        <v>530</v>
      </c>
      <c r="B8725">
        <v>5034</v>
      </c>
      <c r="C8725" t="s">
        <v>561</v>
      </c>
      <c r="D8725">
        <v>2023</v>
      </c>
      <c r="E8725" t="s">
        <v>737</v>
      </c>
      <c r="F8725" s="2">
        <v>446.56715094122302</v>
      </c>
    </row>
    <row r="8726" spans="1:6">
      <c r="A8726" t="s">
        <v>530</v>
      </c>
      <c r="B8726">
        <v>5034</v>
      </c>
      <c r="C8726" t="s">
        <v>561</v>
      </c>
      <c r="D8726">
        <v>2023</v>
      </c>
      <c r="E8726" t="s">
        <v>744</v>
      </c>
      <c r="F8726" s="2">
        <v>177.29330033100001</v>
      </c>
    </row>
    <row r="8727" spans="1:6">
      <c r="A8727" t="s">
        <v>530</v>
      </c>
      <c r="B8727">
        <v>5034</v>
      </c>
      <c r="C8727" t="s">
        <v>561</v>
      </c>
      <c r="D8727">
        <v>2023</v>
      </c>
      <c r="E8727" t="s">
        <v>740</v>
      </c>
      <c r="F8727" s="2">
        <v>640.63026434756296</v>
      </c>
    </row>
    <row r="8728" spans="1:6">
      <c r="A8728" t="s">
        <v>530</v>
      </c>
      <c r="B8728">
        <v>5034</v>
      </c>
      <c r="C8728" t="s">
        <v>561</v>
      </c>
      <c r="D8728">
        <v>2023</v>
      </c>
      <c r="E8728" t="s">
        <v>745</v>
      </c>
      <c r="F8728" s="2">
        <v>0</v>
      </c>
    </row>
    <row r="8729" spans="1:6">
      <c r="A8729" t="s">
        <v>530</v>
      </c>
      <c r="B8729">
        <v>5034</v>
      </c>
      <c r="C8729" t="s">
        <v>561</v>
      </c>
      <c r="D8729">
        <v>2024</v>
      </c>
      <c r="E8729" t="s">
        <v>743</v>
      </c>
      <c r="F8729" s="2">
        <v>0</v>
      </c>
    </row>
    <row r="8730" spans="1:6">
      <c r="A8730" t="s">
        <v>530</v>
      </c>
      <c r="B8730">
        <v>5035</v>
      </c>
      <c r="C8730" t="s">
        <v>563</v>
      </c>
      <c r="D8730">
        <v>2009</v>
      </c>
      <c r="E8730" t="s">
        <v>736</v>
      </c>
      <c r="F8730" s="2">
        <v>551.15179868778898</v>
      </c>
    </row>
    <row r="8731" spans="1:6">
      <c r="A8731" t="s">
        <v>530</v>
      </c>
      <c r="B8731">
        <v>5035</v>
      </c>
      <c r="C8731" t="s">
        <v>563</v>
      </c>
      <c r="D8731">
        <v>2009</v>
      </c>
      <c r="E8731" t="s">
        <v>738</v>
      </c>
      <c r="F8731" s="2">
        <v>0</v>
      </c>
    </row>
    <row r="8732" spans="1:6">
      <c r="A8732" t="s">
        <v>530</v>
      </c>
      <c r="B8732">
        <v>5035</v>
      </c>
      <c r="C8732" t="s">
        <v>563</v>
      </c>
      <c r="D8732">
        <v>2009</v>
      </c>
      <c r="E8732" t="s">
        <v>739</v>
      </c>
      <c r="F8732" s="2">
        <v>37364.6562112182</v>
      </c>
    </row>
    <row r="8733" spans="1:6">
      <c r="A8733" t="s">
        <v>530</v>
      </c>
      <c r="B8733">
        <v>5035</v>
      </c>
      <c r="C8733" t="s">
        <v>563</v>
      </c>
      <c r="D8733">
        <v>2009</v>
      </c>
      <c r="E8733" t="s">
        <v>740</v>
      </c>
      <c r="F8733" s="2">
        <v>7909.8433052437103</v>
      </c>
    </row>
    <row r="8734" spans="1:6">
      <c r="A8734" t="s">
        <v>530</v>
      </c>
      <c r="B8734">
        <v>5035</v>
      </c>
      <c r="C8734" t="s">
        <v>563</v>
      </c>
      <c r="D8734">
        <v>2009</v>
      </c>
      <c r="E8734" t="s">
        <v>741</v>
      </c>
      <c r="F8734" s="2">
        <v>49829.853822453297</v>
      </c>
    </row>
    <row r="8735" spans="1:6">
      <c r="A8735" t="s">
        <v>530</v>
      </c>
      <c r="B8735">
        <v>5035</v>
      </c>
      <c r="C8735" t="s">
        <v>563</v>
      </c>
      <c r="D8735">
        <v>2011</v>
      </c>
      <c r="E8735" t="s">
        <v>742</v>
      </c>
      <c r="F8735" s="2">
        <v>11790.7303991314</v>
      </c>
    </row>
    <row r="8736" spans="1:6">
      <c r="A8736" t="s">
        <v>530</v>
      </c>
      <c r="B8736">
        <v>5035</v>
      </c>
      <c r="C8736" t="s">
        <v>563</v>
      </c>
      <c r="D8736">
        <v>2011</v>
      </c>
      <c r="E8736" t="s">
        <v>743</v>
      </c>
      <c r="F8736" s="2">
        <v>37895.947619556799</v>
      </c>
    </row>
    <row r="8737" spans="1:6">
      <c r="A8737" t="s">
        <v>530</v>
      </c>
      <c r="B8737">
        <v>5035</v>
      </c>
      <c r="C8737" t="s">
        <v>563</v>
      </c>
      <c r="D8737">
        <v>2013</v>
      </c>
      <c r="E8737" t="s">
        <v>736</v>
      </c>
      <c r="F8737" s="2">
        <v>516.87658704242403</v>
      </c>
    </row>
    <row r="8738" spans="1:6">
      <c r="A8738" t="s">
        <v>530</v>
      </c>
      <c r="B8738">
        <v>5035</v>
      </c>
      <c r="C8738" t="s">
        <v>563</v>
      </c>
      <c r="D8738">
        <v>2013</v>
      </c>
      <c r="E8738" t="s">
        <v>737</v>
      </c>
      <c r="F8738" s="2">
        <v>4118.3644456232296</v>
      </c>
    </row>
    <row r="8739" spans="1:6">
      <c r="A8739" t="s">
        <v>530</v>
      </c>
      <c r="B8739">
        <v>5035</v>
      </c>
      <c r="C8739" t="s">
        <v>563</v>
      </c>
      <c r="D8739">
        <v>2013</v>
      </c>
      <c r="E8739" t="s">
        <v>744</v>
      </c>
      <c r="F8739" s="2">
        <v>4210.4881467360001</v>
      </c>
    </row>
    <row r="8740" spans="1:6">
      <c r="A8740" t="s">
        <v>530</v>
      </c>
      <c r="B8740">
        <v>5035</v>
      </c>
      <c r="C8740" t="s">
        <v>563</v>
      </c>
      <c r="D8740">
        <v>2013</v>
      </c>
      <c r="E8740" t="s">
        <v>745</v>
      </c>
      <c r="F8740" s="2">
        <v>315.36157125530599</v>
      </c>
    </row>
    <row r="8741" spans="1:6">
      <c r="A8741" t="s">
        <v>530</v>
      </c>
      <c r="B8741">
        <v>5035</v>
      </c>
      <c r="C8741" t="s">
        <v>563</v>
      </c>
      <c r="D8741">
        <v>2015</v>
      </c>
      <c r="E8741" t="s">
        <v>742</v>
      </c>
      <c r="F8741" s="2">
        <v>11374.869198281</v>
      </c>
    </row>
    <row r="8742" spans="1:6">
      <c r="A8742" t="s">
        <v>530</v>
      </c>
      <c r="B8742">
        <v>5035</v>
      </c>
      <c r="C8742" t="s">
        <v>563</v>
      </c>
      <c r="D8742">
        <v>2015</v>
      </c>
      <c r="E8742" t="s">
        <v>738</v>
      </c>
      <c r="F8742" s="2">
        <v>203.349685380881</v>
      </c>
    </row>
    <row r="8743" spans="1:6">
      <c r="A8743" t="s">
        <v>530</v>
      </c>
      <c r="B8743">
        <v>5035</v>
      </c>
      <c r="C8743" t="s">
        <v>563</v>
      </c>
      <c r="D8743">
        <v>2015</v>
      </c>
      <c r="E8743" t="s">
        <v>739</v>
      </c>
      <c r="F8743" s="2">
        <v>37712.824822198403</v>
      </c>
    </row>
    <row r="8744" spans="1:6">
      <c r="A8744" t="s">
        <v>530</v>
      </c>
      <c r="B8744">
        <v>5035</v>
      </c>
      <c r="C8744" t="s">
        <v>563</v>
      </c>
      <c r="D8744">
        <v>2015</v>
      </c>
      <c r="E8744" t="s">
        <v>741</v>
      </c>
      <c r="F8744" s="2">
        <v>46407.939564951899</v>
      </c>
    </row>
    <row r="8745" spans="1:6">
      <c r="A8745" t="s">
        <v>530</v>
      </c>
      <c r="B8745">
        <v>5035</v>
      </c>
      <c r="C8745" t="s">
        <v>563</v>
      </c>
      <c r="D8745">
        <v>2016</v>
      </c>
      <c r="E8745" t="s">
        <v>736</v>
      </c>
      <c r="F8745" s="2">
        <v>579.36751949609402</v>
      </c>
    </row>
    <row r="8746" spans="1:6">
      <c r="A8746" t="s">
        <v>530</v>
      </c>
      <c r="B8746">
        <v>5035</v>
      </c>
      <c r="C8746" t="s">
        <v>563</v>
      </c>
      <c r="D8746">
        <v>2016</v>
      </c>
      <c r="E8746" t="s">
        <v>737</v>
      </c>
      <c r="F8746" s="2">
        <v>4114.0487647745504</v>
      </c>
    </row>
    <row r="8747" spans="1:6">
      <c r="A8747" t="s">
        <v>530</v>
      </c>
      <c r="B8747">
        <v>5035</v>
      </c>
      <c r="C8747" t="s">
        <v>563</v>
      </c>
      <c r="D8747">
        <v>2016</v>
      </c>
      <c r="E8747" t="s">
        <v>744</v>
      </c>
      <c r="F8747" s="2">
        <v>4537.4876693799997</v>
      </c>
    </row>
    <row r="8748" spans="1:6">
      <c r="A8748" t="s">
        <v>530</v>
      </c>
      <c r="B8748">
        <v>5035</v>
      </c>
      <c r="C8748" t="s">
        <v>563</v>
      </c>
      <c r="D8748">
        <v>2016</v>
      </c>
      <c r="E8748" t="s">
        <v>740</v>
      </c>
      <c r="F8748" s="2">
        <v>6007.6673629233101</v>
      </c>
    </row>
    <row r="8749" spans="1:6">
      <c r="A8749" t="s">
        <v>530</v>
      </c>
      <c r="B8749">
        <v>5035</v>
      </c>
      <c r="C8749" t="s">
        <v>563</v>
      </c>
      <c r="D8749">
        <v>2016</v>
      </c>
      <c r="E8749" t="s">
        <v>745</v>
      </c>
      <c r="F8749" s="2">
        <v>315.36157125530599</v>
      </c>
    </row>
    <row r="8750" spans="1:6">
      <c r="A8750" t="s">
        <v>530</v>
      </c>
      <c r="B8750">
        <v>5035</v>
      </c>
      <c r="C8750" t="s">
        <v>563</v>
      </c>
      <c r="D8750">
        <v>2017</v>
      </c>
      <c r="E8750" t="s">
        <v>743</v>
      </c>
      <c r="F8750" s="2">
        <v>36573.703573749699</v>
      </c>
    </row>
    <row r="8751" spans="1:6">
      <c r="A8751" t="s">
        <v>530</v>
      </c>
      <c r="B8751">
        <v>5035</v>
      </c>
      <c r="C8751" t="s">
        <v>563</v>
      </c>
      <c r="D8751">
        <v>2018</v>
      </c>
      <c r="E8751" t="s">
        <v>742</v>
      </c>
      <c r="F8751" s="2">
        <v>12247.616552420801</v>
      </c>
    </row>
    <row r="8752" spans="1:6">
      <c r="A8752" t="s">
        <v>530</v>
      </c>
      <c r="B8752">
        <v>5035</v>
      </c>
      <c r="C8752" t="s">
        <v>563</v>
      </c>
      <c r="D8752">
        <v>2018</v>
      </c>
      <c r="E8752" t="s">
        <v>741</v>
      </c>
      <c r="F8752" s="2">
        <v>42774.407694567402</v>
      </c>
    </row>
    <row r="8753" spans="1:6">
      <c r="A8753" t="s">
        <v>530</v>
      </c>
      <c r="B8753">
        <v>5035</v>
      </c>
      <c r="C8753" t="s">
        <v>563</v>
      </c>
      <c r="D8753">
        <v>2019</v>
      </c>
      <c r="E8753" t="s">
        <v>736</v>
      </c>
      <c r="F8753" s="2">
        <v>607.57470432450498</v>
      </c>
    </row>
    <row r="8754" spans="1:6">
      <c r="A8754" t="s">
        <v>530</v>
      </c>
      <c r="B8754">
        <v>5035</v>
      </c>
      <c r="C8754" t="s">
        <v>563</v>
      </c>
      <c r="D8754">
        <v>2019</v>
      </c>
      <c r="E8754" t="s">
        <v>737</v>
      </c>
      <c r="F8754" s="2">
        <v>4151.5631442282202</v>
      </c>
    </row>
    <row r="8755" spans="1:6">
      <c r="A8755" t="s">
        <v>530</v>
      </c>
      <c r="B8755">
        <v>5035</v>
      </c>
      <c r="C8755" t="s">
        <v>563</v>
      </c>
      <c r="D8755">
        <v>2019</v>
      </c>
      <c r="E8755" t="s">
        <v>740</v>
      </c>
      <c r="F8755" s="2">
        <v>2554.8108056015499</v>
      </c>
    </row>
    <row r="8756" spans="1:6">
      <c r="A8756" t="s">
        <v>530</v>
      </c>
      <c r="B8756">
        <v>5035</v>
      </c>
      <c r="C8756" t="s">
        <v>563</v>
      </c>
      <c r="D8756">
        <v>2019</v>
      </c>
      <c r="E8756" t="s">
        <v>745</v>
      </c>
      <c r="F8756" s="2">
        <v>339.80445708958399</v>
      </c>
    </row>
    <row r="8757" spans="1:6">
      <c r="A8757" t="s">
        <v>530</v>
      </c>
      <c r="B8757">
        <v>5035</v>
      </c>
      <c r="C8757" t="s">
        <v>563</v>
      </c>
      <c r="D8757">
        <v>2020</v>
      </c>
      <c r="E8757" t="s">
        <v>743</v>
      </c>
      <c r="F8757" s="2">
        <v>19228.180420209301</v>
      </c>
    </row>
    <row r="8758" spans="1:6">
      <c r="A8758" t="s">
        <v>530</v>
      </c>
      <c r="B8758">
        <v>5035</v>
      </c>
      <c r="C8758" t="s">
        <v>563</v>
      </c>
      <c r="D8758">
        <v>2021</v>
      </c>
      <c r="E8758" t="s">
        <v>742</v>
      </c>
      <c r="F8758" s="2">
        <v>12827.854177376001</v>
      </c>
    </row>
    <row r="8759" spans="1:6">
      <c r="A8759" t="s">
        <v>530</v>
      </c>
      <c r="B8759">
        <v>5035</v>
      </c>
      <c r="C8759" t="s">
        <v>563</v>
      </c>
      <c r="D8759">
        <v>2022</v>
      </c>
      <c r="E8759" t="s">
        <v>736</v>
      </c>
      <c r="F8759" s="2">
        <v>544.11450629177</v>
      </c>
    </row>
    <row r="8760" spans="1:6">
      <c r="A8760" t="s">
        <v>530</v>
      </c>
      <c r="B8760">
        <v>5035</v>
      </c>
      <c r="C8760" t="s">
        <v>563</v>
      </c>
      <c r="D8760">
        <v>2022</v>
      </c>
      <c r="E8760" t="s">
        <v>737</v>
      </c>
      <c r="F8760" s="2">
        <v>3785.2369806977099</v>
      </c>
    </row>
    <row r="8761" spans="1:6">
      <c r="A8761" t="s">
        <v>530</v>
      </c>
      <c r="B8761">
        <v>5035</v>
      </c>
      <c r="C8761" t="s">
        <v>563</v>
      </c>
      <c r="D8761">
        <v>2022</v>
      </c>
      <c r="E8761" t="s">
        <v>738</v>
      </c>
      <c r="F8761" s="2">
        <v>197.23436526494999</v>
      </c>
    </row>
    <row r="8762" spans="1:6">
      <c r="A8762" t="s">
        <v>530</v>
      </c>
      <c r="B8762">
        <v>5035</v>
      </c>
      <c r="C8762" t="s">
        <v>563</v>
      </c>
      <c r="D8762">
        <v>2022</v>
      </c>
      <c r="E8762" t="s">
        <v>739</v>
      </c>
      <c r="F8762" s="2">
        <v>34887.529230852102</v>
      </c>
    </row>
    <row r="8763" spans="1:6">
      <c r="A8763" t="s">
        <v>530</v>
      </c>
      <c r="B8763">
        <v>5035</v>
      </c>
      <c r="C8763" t="s">
        <v>563</v>
      </c>
      <c r="D8763">
        <v>2022</v>
      </c>
      <c r="E8763" t="s">
        <v>740</v>
      </c>
      <c r="F8763" s="2">
        <v>2031.1871155863601</v>
      </c>
    </row>
    <row r="8764" spans="1:6">
      <c r="A8764" t="s">
        <v>530</v>
      </c>
      <c r="B8764">
        <v>5035</v>
      </c>
      <c r="C8764" t="s">
        <v>563</v>
      </c>
      <c r="D8764">
        <v>2023</v>
      </c>
      <c r="E8764" t="s">
        <v>744</v>
      </c>
      <c r="F8764" s="2">
        <v>3226.1302403984</v>
      </c>
    </row>
    <row r="8765" spans="1:6">
      <c r="A8765" t="s">
        <v>530</v>
      </c>
      <c r="B8765">
        <v>5035</v>
      </c>
      <c r="C8765" t="s">
        <v>563</v>
      </c>
      <c r="D8765">
        <v>2024</v>
      </c>
      <c r="E8765" t="s">
        <v>742</v>
      </c>
      <c r="F8765" s="2">
        <v>11314.363747302399</v>
      </c>
    </row>
    <row r="8766" spans="1:6">
      <c r="A8766" t="s">
        <v>530</v>
      </c>
      <c r="B8766">
        <v>5036</v>
      </c>
      <c r="C8766" t="s">
        <v>565</v>
      </c>
      <c r="D8766">
        <v>2009</v>
      </c>
      <c r="E8766" t="s">
        <v>738</v>
      </c>
      <c r="F8766" s="2">
        <v>0</v>
      </c>
    </row>
    <row r="8767" spans="1:6">
      <c r="A8767" t="s">
        <v>530</v>
      </c>
      <c r="B8767">
        <v>5036</v>
      </c>
      <c r="C8767" t="s">
        <v>565</v>
      </c>
      <c r="D8767">
        <v>2009</v>
      </c>
      <c r="E8767" t="s">
        <v>741</v>
      </c>
      <c r="F8767" s="2">
        <v>2034.43198962976</v>
      </c>
    </row>
    <row r="8768" spans="1:6">
      <c r="A8768" t="s">
        <v>530</v>
      </c>
      <c r="B8768">
        <v>5036</v>
      </c>
      <c r="C8768" t="s">
        <v>565</v>
      </c>
      <c r="D8768">
        <v>2011</v>
      </c>
      <c r="E8768" t="s">
        <v>743</v>
      </c>
      <c r="F8768" s="2">
        <v>0</v>
      </c>
    </row>
    <row r="8769" spans="1:6">
      <c r="A8769" t="s">
        <v>530</v>
      </c>
      <c r="B8769">
        <v>5036</v>
      </c>
      <c r="C8769" t="s">
        <v>565</v>
      </c>
      <c r="D8769">
        <v>2013</v>
      </c>
      <c r="E8769" t="s">
        <v>736</v>
      </c>
      <c r="F8769" s="2">
        <v>88.744377866904998</v>
      </c>
    </row>
    <row r="8770" spans="1:6">
      <c r="A8770" t="s">
        <v>530</v>
      </c>
      <c r="B8770">
        <v>5036</v>
      </c>
      <c r="C8770" t="s">
        <v>565</v>
      </c>
      <c r="D8770">
        <v>2013</v>
      </c>
      <c r="E8770" t="s">
        <v>737</v>
      </c>
      <c r="F8770" s="2">
        <v>326.61320693603</v>
      </c>
    </row>
    <row r="8771" spans="1:6">
      <c r="A8771" t="s">
        <v>530</v>
      </c>
      <c r="B8771">
        <v>5036</v>
      </c>
      <c r="C8771" t="s">
        <v>565</v>
      </c>
      <c r="D8771">
        <v>2013</v>
      </c>
      <c r="E8771" t="s">
        <v>744</v>
      </c>
      <c r="F8771" s="2">
        <v>0</v>
      </c>
    </row>
    <row r="8772" spans="1:6">
      <c r="A8772" t="s">
        <v>530</v>
      </c>
      <c r="B8772">
        <v>5036</v>
      </c>
      <c r="C8772" t="s">
        <v>565</v>
      </c>
      <c r="D8772">
        <v>2013</v>
      </c>
      <c r="E8772" t="s">
        <v>739</v>
      </c>
      <c r="F8772" s="2">
        <v>9401.58863678745</v>
      </c>
    </row>
    <row r="8773" spans="1:6">
      <c r="A8773" t="s">
        <v>530</v>
      </c>
      <c r="B8773">
        <v>5036</v>
      </c>
      <c r="C8773" t="s">
        <v>565</v>
      </c>
      <c r="D8773">
        <v>2013</v>
      </c>
      <c r="E8773" t="s">
        <v>740</v>
      </c>
      <c r="F8773" s="2">
        <v>1167.2702781207499</v>
      </c>
    </row>
    <row r="8774" spans="1:6">
      <c r="A8774" t="s">
        <v>530</v>
      </c>
      <c r="B8774">
        <v>5036</v>
      </c>
      <c r="C8774" t="s">
        <v>565</v>
      </c>
      <c r="D8774">
        <v>2015</v>
      </c>
      <c r="E8774" t="s">
        <v>742</v>
      </c>
      <c r="F8774" s="2">
        <v>1765.1744396283</v>
      </c>
    </row>
    <row r="8775" spans="1:6">
      <c r="A8775" t="s">
        <v>530</v>
      </c>
      <c r="B8775">
        <v>5036</v>
      </c>
      <c r="C8775" t="s">
        <v>565</v>
      </c>
      <c r="D8775">
        <v>2015</v>
      </c>
      <c r="E8775" t="s">
        <v>738</v>
      </c>
      <c r="F8775" s="2">
        <v>0</v>
      </c>
    </row>
    <row r="8776" spans="1:6">
      <c r="A8776" t="s">
        <v>530</v>
      </c>
      <c r="B8776">
        <v>5036</v>
      </c>
      <c r="C8776" t="s">
        <v>565</v>
      </c>
      <c r="D8776">
        <v>2015</v>
      </c>
      <c r="E8776" t="s">
        <v>741</v>
      </c>
      <c r="F8776" s="2">
        <v>1944.0915442491901</v>
      </c>
    </row>
    <row r="8777" spans="1:6">
      <c r="A8777" t="s">
        <v>530</v>
      </c>
      <c r="B8777">
        <v>5036</v>
      </c>
      <c r="C8777" t="s">
        <v>565</v>
      </c>
      <c r="D8777">
        <v>2016</v>
      </c>
      <c r="E8777" t="s">
        <v>736</v>
      </c>
      <c r="F8777" s="2">
        <v>101.167358522206</v>
      </c>
    </row>
    <row r="8778" spans="1:6">
      <c r="A8778" t="s">
        <v>530</v>
      </c>
      <c r="B8778">
        <v>5036</v>
      </c>
      <c r="C8778" t="s">
        <v>565</v>
      </c>
      <c r="D8778">
        <v>2016</v>
      </c>
      <c r="E8778" t="s">
        <v>737</v>
      </c>
      <c r="F8778" s="2">
        <v>322.317059350666</v>
      </c>
    </row>
    <row r="8779" spans="1:6">
      <c r="A8779" t="s">
        <v>530</v>
      </c>
      <c r="B8779">
        <v>5036</v>
      </c>
      <c r="C8779" t="s">
        <v>565</v>
      </c>
      <c r="D8779">
        <v>2016</v>
      </c>
      <c r="E8779" t="s">
        <v>744</v>
      </c>
      <c r="F8779" s="2">
        <v>0</v>
      </c>
    </row>
    <row r="8780" spans="1:6">
      <c r="A8780" t="s">
        <v>530</v>
      </c>
      <c r="B8780">
        <v>5036</v>
      </c>
      <c r="C8780" t="s">
        <v>565</v>
      </c>
      <c r="D8780">
        <v>2016</v>
      </c>
      <c r="E8780" t="s">
        <v>739</v>
      </c>
      <c r="F8780" s="2">
        <v>9894.2689165018492</v>
      </c>
    </row>
    <row r="8781" spans="1:6">
      <c r="A8781" t="s">
        <v>530</v>
      </c>
      <c r="B8781">
        <v>5036</v>
      </c>
      <c r="C8781" t="s">
        <v>565</v>
      </c>
      <c r="D8781">
        <v>2017</v>
      </c>
      <c r="E8781" t="s">
        <v>743</v>
      </c>
      <c r="F8781" s="2">
        <v>0</v>
      </c>
    </row>
    <row r="8782" spans="1:6">
      <c r="A8782" t="s">
        <v>530</v>
      </c>
      <c r="B8782">
        <v>5036</v>
      </c>
      <c r="C8782" t="s">
        <v>565</v>
      </c>
      <c r="D8782">
        <v>2017</v>
      </c>
      <c r="E8782" t="s">
        <v>745</v>
      </c>
      <c r="F8782" s="2">
        <v>1420.6303018876599</v>
      </c>
    </row>
    <row r="8783" spans="1:6">
      <c r="A8783" t="s">
        <v>530</v>
      </c>
      <c r="B8783">
        <v>5036</v>
      </c>
      <c r="C8783" t="s">
        <v>565</v>
      </c>
      <c r="D8783">
        <v>2018</v>
      </c>
      <c r="E8783" t="s">
        <v>742</v>
      </c>
      <c r="F8783" s="2">
        <v>1852.30953578093</v>
      </c>
    </row>
    <row r="8784" spans="1:6">
      <c r="A8784" t="s">
        <v>530</v>
      </c>
      <c r="B8784">
        <v>5036</v>
      </c>
      <c r="C8784" t="s">
        <v>565</v>
      </c>
      <c r="D8784">
        <v>2018</v>
      </c>
      <c r="E8784" t="s">
        <v>741</v>
      </c>
      <c r="F8784" s="2">
        <v>1758.7548536837201</v>
      </c>
    </row>
    <row r="8785" spans="1:6">
      <c r="A8785" t="s">
        <v>530</v>
      </c>
      <c r="B8785">
        <v>5036</v>
      </c>
      <c r="C8785" t="s">
        <v>565</v>
      </c>
      <c r="D8785">
        <v>2019</v>
      </c>
      <c r="E8785" t="s">
        <v>736</v>
      </c>
      <c r="F8785" s="2">
        <v>126.99354678695001</v>
      </c>
    </row>
    <row r="8786" spans="1:6">
      <c r="A8786" t="s">
        <v>530</v>
      </c>
      <c r="B8786">
        <v>5036</v>
      </c>
      <c r="C8786" t="s">
        <v>565</v>
      </c>
      <c r="D8786">
        <v>2019</v>
      </c>
      <c r="E8786" t="s">
        <v>737</v>
      </c>
      <c r="F8786" s="2">
        <v>337.35769217839498</v>
      </c>
    </row>
    <row r="8787" spans="1:6">
      <c r="A8787" t="s">
        <v>530</v>
      </c>
      <c r="B8787">
        <v>5036</v>
      </c>
      <c r="C8787" t="s">
        <v>565</v>
      </c>
      <c r="D8787">
        <v>2019</v>
      </c>
      <c r="E8787" t="s">
        <v>739</v>
      </c>
      <c r="F8787" s="2">
        <v>9551.9256764081201</v>
      </c>
    </row>
    <row r="8788" spans="1:6">
      <c r="A8788" t="s">
        <v>530</v>
      </c>
      <c r="B8788">
        <v>5036</v>
      </c>
      <c r="C8788" t="s">
        <v>565</v>
      </c>
      <c r="D8788">
        <v>2020</v>
      </c>
      <c r="E8788" t="s">
        <v>740</v>
      </c>
      <c r="F8788" s="2">
        <v>803.54981460868999</v>
      </c>
    </row>
    <row r="8789" spans="1:6">
      <c r="A8789" t="s">
        <v>530</v>
      </c>
      <c r="B8789">
        <v>5036</v>
      </c>
      <c r="C8789" t="s">
        <v>565</v>
      </c>
      <c r="D8789">
        <v>2020</v>
      </c>
      <c r="E8789" t="s">
        <v>745</v>
      </c>
      <c r="F8789" s="2">
        <v>1206.8449380527099</v>
      </c>
    </row>
    <row r="8790" spans="1:6">
      <c r="A8790" t="s">
        <v>530</v>
      </c>
      <c r="B8790">
        <v>5036</v>
      </c>
      <c r="C8790" t="s">
        <v>565</v>
      </c>
      <c r="D8790">
        <v>2021</v>
      </c>
      <c r="E8790" t="s">
        <v>742</v>
      </c>
      <c r="F8790" s="2">
        <v>1640.42770373143</v>
      </c>
    </row>
    <row r="8791" spans="1:6">
      <c r="A8791" t="s">
        <v>530</v>
      </c>
      <c r="B8791">
        <v>5036</v>
      </c>
      <c r="C8791" t="s">
        <v>565</v>
      </c>
      <c r="D8791">
        <v>2022</v>
      </c>
      <c r="E8791" t="s">
        <v>736</v>
      </c>
      <c r="F8791" s="2">
        <v>301.38889180557499</v>
      </c>
    </row>
    <row r="8792" spans="1:6">
      <c r="A8792" t="s">
        <v>530</v>
      </c>
      <c r="B8792">
        <v>5036</v>
      </c>
      <c r="C8792" t="s">
        <v>565</v>
      </c>
      <c r="D8792">
        <v>2022</v>
      </c>
      <c r="E8792" t="s">
        <v>737</v>
      </c>
      <c r="F8792" s="2">
        <v>315.370711393595</v>
      </c>
    </row>
    <row r="8793" spans="1:6">
      <c r="A8793" t="s">
        <v>530</v>
      </c>
      <c r="B8793">
        <v>5036</v>
      </c>
      <c r="C8793" t="s">
        <v>565</v>
      </c>
      <c r="D8793">
        <v>2022</v>
      </c>
      <c r="E8793" t="s">
        <v>738</v>
      </c>
      <c r="F8793" s="2">
        <v>0</v>
      </c>
    </row>
    <row r="8794" spans="1:6">
      <c r="A8794" t="s">
        <v>530</v>
      </c>
      <c r="B8794">
        <v>5036</v>
      </c>
      <c r="C8794" t="s">
        <v>565</v>
      </c>
      <c r="D8794">
        <v>2022</v>
      </c>
      <c r="E8794" t="s">
        <v>741</v>
      </c>
      <c r="F8794" s="2">
        <v>1587.9779794619899</v>
      </c>
    </row>
    <row r="8795" spans="1:6">
      <c r="A8795" t="s">
        <v>530</v>
      </c>
      <c r="B8795">
        <v>5036</v>
      </c>
      <c r="C8795" t="s">
        <v>565</v>
      </c>
      <c r="D8795">
        <v>2023</v>
      </c>
      <c r="E8795" t="s">
        <v>744</v>
      </c>
      <c r="F8795" s="2">
        <v>0</v>
      </c>
    </row>
    <row r="8796" spans="1:6">
      <c r="A8796" t="s">
        <v>530</v>
      </c>
      <c r="B8796">
        <v>5036</v>
      </c>
      <c r="C8796" t="s">
        <v>565</v>
      </c>
      <c r="D8796">
        <v>2023</v>
      </c>
      <c r="E8796" t="s">
        <v>740</v>
      </c>
      <c r="F8796" s="2">
        <v>1279.8425994189599</v>
      </c>
    </row>
    <row r="8797" spans="1:6">
      <c r="A8797" t="s">
        <v>530</v>
      </c>
      <c r="B8797">
        <v>5036</v>
      </c>
      <c r="C8797" t="s">
        <v>565</v>
      </c>
      <c r="D8797">
        <v>2024</v>
      </c>
      <c r="E8797" t="s">
        <v>742</v>
      </c>
      <c r="F8797" s="2">
        <v>1402.33725208185</v>
      </c>
    </row>
    <row r="8798" spans="1:6">
      <c r="A8798" t="s">
        <v>530</v>
      </c>
      <c r="B8798">
        <v>5036</v>
      </c>
      <c r="C8798" t="s">
        <v>565</v>
      </c>
      <c r="D8798">
        <v>2024</v>
      </c>
      <c r="E8798" t="s">
        <v>743</v>
      </c>
      <c r="F8798" s="2">
        <v>0</v>
      </c>
    </row>
    <row r="8799" spans="1:6">
      <c r="A8799" t="s">
        <v>530</v>
      </c>
      <c r="B8799">
        <v>5037</v>
      </c>
      <c r="C8799" t="s">
        <v>567</v>
      </c>
      <c r="D8799">
        <v>2009</v>
      </c>
      <c r="E8799" t="s">
        <v>742</v>
      </c>
      <c r="F8799" s="2">
        <v>11076.0394146915</v>
      </c>
    </row>
    <row r="8800" spans="1:6">
      <c r="A8800" t="s">
        <v>530</v>
      </c>
      <c r="B8800">
        <v>5037</v>
      </c>
      <c r="C8800" t="s">
        <v>567</v>
      </c>
      <c r="D8800">
        <v>2009</v>
      </c>
      <c r="E8800" t="s">
        <v>738</v>
      </c>
      <c r="F8800" s="2">
        <v>0</v>
      </c>
    </row>
    <row r="8801" spans="1:6">
      <c r="A8801" t="s">
        <v>530</v>
      </c>
      <c r="B8801">
        <v>5037</v>
      </c>
      <c r="C8801" t="s">
        <v>567</v>
      </c>
      <c r="D8801">
        <v>2009</v>
      </c>
      <c r="E8801" t="s">
        <v>739</v>
      </c>
      <c r="F8801" s="2">
        <v>61349.734705069</v>
      </c>
    </row>
    <row r="8802" spans="1:6">
      <c r="A8802" t="s">
        <v>530</v>
      </c>
      <c r="B8802">
        <v>5037</v>
      </c>
      <c r="C8802" t="s">
        <v>567</v>
      </c>
      <c r="D8802">
        <v>2009</v>
      </c>
      <c r="E8802" t="s">
        <v>741</v>
      </c>
      <c r="F8802" s="2">
        <v>52384.071410540797</v>
      </c>
    </row>
    <row r="8803" spans="1:6">
      <c r="A8803" t="s">
        <v>530</v>
      </c>
      <c r="B8803">
        <v>5037</v>
      </c>
      <c r="C8803" t="s">
        <v>567</v>
      </c>
      <c r="D8803">
        <v>2011</v>
      </c>
      <c r="E8803" t="s">
        <v>743</v>
      </c>
      <c r="F8803" s="2">
        <v>0</v>
      </c>
    </row>
    <row r="8804" spans="1:6">
      <c r="A8804" t="s">
        <v>530</v>
      </c>
      <c r="B8804">
        <v>5037</v>
      </c>
      <c r="C8804" t="s">
        <v>567</v>
      </c>
      <c r="D8804">
        <v>2013</v>
      </c>
      <c r="E8804" t="s">
        <v>736</v>
      </c>
      <c r="F8804" s="2">
        <v>8125.7289324169296</v>
      </c>
    </row>
    <row r="8805" spans="1:6">
      <c r="A8805" t="s">
        <v>530</v>
      </c>
      <c r="B8805">
        <v>5037</v>
      </c>
      <c r="C8805" t="s">
        <v>567</v>
      </c>
      <c r="D8805">
        <v>2013</v>
      </c>
      <c r="E8805" t="s">
        <v>737</v>
      </c>
      <c r="F8805" s="2">
        <v>4625.3149023926699</v>
      </c>
    </row>
    <row r="8806" spans="1:6">
      <c r="A8806" t="s">
        <v>530</v>
      </c>
      <c r="B8806">
        <v>5037</v>
      </c>
      <c r="C8806" t="s">
        <v>567</v>
      </c>
      <c r="D8806">
        <v>2013</v>
      </c>
      <c r="E8806" t="s">
        <v>745</v>
      </c>
      <c r="F8806" s="2">
        <v>5398.2858724633797</v>
      </c>
    </row>
    <row r="8807" spans="1:6">
      <c r="A8807" t="s">
        <v>530</v>
      </c>
      <c r="B8807">
        <v>5037</v>
      </c>
      <c r="C8807" t="s">
        <v>567</v>
      </c>
      <c r="D8807">
        <v>2015</v>
      </c>
      <c r="E8807" t="s">
        <v>742</v>
      </c>
      <c r="F8807" s="2">
        <v>12493.1856233621</v>
      </c>
    </row>
    <row r="8808" spans="1:6">
      <c r="A8808" t="s">
        <v>530</v>
      </c>
      <c r="B8808">
        <v>5037</v>
      </c>
      <c r="C8808" t="s">
        <v>567</v>
      </c>
      <c r="D8808">
        <v>2016</v>
      </c>
      <c r="E8808" t="s">
        <v>736</v>
      </c>
      <c r="F8808" s="2">
        <v>7714.4928622916896</v>
      </c>
    </row>
    <row r="8809" spans="1:6">
      <c r="A8809" t="s">
        <v>530</v>
      </c>
      <c r="B8809">
        <v>5037</v>
      </c>
      <c r="C8809" t="s">
        <v>567</v>
      </c>
      <c r="D8809">
        <v>2016</v>
      </c>
      <c r="E8809" t="s">
        <v>737</v>
      </c>
      <c r="F8809" s="2">
        <v>4577.7879123352404</v>
      </c>
    </row>
    <row r="8810" spans="1:6">
      <c r="A8810" t="s">
        <v>530</v>
      </c>
      <c r="B8810">
        <v>5037</v>
      </c>
      <c r="C8810" t="s">
        <v>567</v>
      </c>
      <c r="D8810">
        <v>2016</v>
      </c>
      <c r="E8810" t="s">
        <v>738</v>
      </c>
      <c r="F8810" s="2">
        <v>41.2098517932695</v>
      </c>
    </row>
    <row r="8811" spans="1:6">
      <c r="A8811" t="s">
        <v>530</v>
      </c>
      <c r="B8811">
        <v>5037</v>
      </c>
      <c r="C8811" t="s">
        <v>567</v>
      </c>
      <c r="D8811">
        <v>2016</v>
      </c>
      <c r="E8811" t="s">
        <v>739</v>
      </c>
      <c r="F8811" s="2">
        <v>64970.921103668799</v>
      </c>
    </row>
    <row r="8812" spans="1:6">
      <c r="A8812" t="s">
        <v>530</v>
      </c>
      <c r="B8812">
        <v>5037</v>
      </c>
      <c r="C8812" t="s">
        <v>567</v>
      </c>
      <c r="D8812">
        <v>2017</v>
      </c>
      <c r="E8812" t="s">
        <v>744</v>
      </c>
      <c r="F8812" s="2">
        <v>10742.418278499999</v>
      </c>
    </row>
    <row r="8813" spans="1:6">
      <c r="A8813" t="s">
        <v>530</v>
      </c>
      <c r="B8813">
        <v>5037</v>
      </c>
      <c r="C8813" t="s">
        <v>567</v>
      </c>
      <c r="D8813">
        <v>2017</v>
      </c>
      <c r="E8813" t="s">
        <v>740</v>
      </c>
      <c r="F8813" s="2">
        <v>2605.9691022055199</v>
      </c>
    </row>
    <row r="8814" spans="1:6">
      <c r="A8814" t="s">
        <v>530</v>
      </c>
      <c r="B8814">
        <v>5037</v>
      </c>
      <c r="C8814" t="s">
        <v>567</v>
      </c>
      <c r="D8814">
        <v>2018</v>
      </c>
      <c r="E8814" t="s">
        <v>742</v>
      </c>
      <c r="F8814" s="2">
        <v>11939.516022350899</v>
      </c>
    </row>
    <row r="8815" spans="1:6">
      <c r="A8815" t="s">
        <v>530</v>
      </c>
      <c r="B8815">
        <v>5037</v>
      </c>
      <c r="C8815" t="s">
        <v>567</v>
      </c>
      <c r="D8815">
        <v>2018</v>
      </c>
      <c r="E8815" t="s">
        <v>743</v>
      </c>
      <c r="F8815" s="2">
        <v>0</v>
      </c>
    </row>
    <row r="8816" spans="1:6">
      <c r="A8816" t="s">
        <v>530</v>
      </c>
      <c r="B8816">
        <v>5037</v>
      </c>
      <c r="C8816" t="s">
        <v>567</v>
      </c>
      <c r="D8816">
        <v>2019</v>
      </c>
      <c r="E8816" t="s">
        <v>738</v>
      </c>
      <c r="F8816" s="2">
        <v>0</v>
      </c>
    </row>
    <row r="8817" spans="1:6">
      <c r="A8817" t="s">
        <v>530</v>
      </c>
      <c r="B8817">
        <v>5037</v>
      </c>
      <c r="C8817" t="s">
        <v>567</v>
      </c>
      <c r="D8817">
        <v>2019</v>
      </c>
      <c r="E8817" t="s">
        <v>739</v>
      </c>
      <c r="F8817" s="2">
        <v>65174.765916899698</v>
      </c>
    </row>
    <row r="8818" spans="1:6">
      <c r="A8818" t="s">
        <v>530</v>
      </c>
      <c r="B8818">
        <v>5037</v>
      </c>
      <c r="C8818" t="s">
        <v>567</v>
      </c>
      <c r="D8818">
        <v>2019</v>
      </c>
      <c r="E8818" t="s">
        <v>741</v>
      </c>
      <c r="F8818" s="2">
        <v>44112.220093994001</v>
      </c>
    </row>
    <row r="8819" spans="1:6">
      <c r="A8819" t="s">
        <v>530</v>
      </c>
      <c r="B8819">
        <v>5037</v>
      </c>
      <c r="C8819" t="s">
        <v>567</v>
      </c>
      <c r="D8819">
        <v>2020</v>
      </c>
      <c r="E8819" t="s">
        <v>744</v>
      </c>
      <c r="F8819" s="2">
        <v>7367.4474338199998</v>
      </c>
    </row>
    <row r="8820" spans="1:6">
      <c r="A8820" t="s">
        <v>530</v>
      </c>
      <c r="B8820">
        <v>5037</v>
      </c>
      <c r="C8820" t="s">
        <v>567</v>
      </c>
      <c r="D8820">
        <v>2020</v>
      </c>
      <c r="E8820" t="s">
        <v>740</v>
      </c>
      <c r="F8820" s="2">
        <v>2136.7564101428502</v>
      </c>
    </row>
    <row r="8821" spans="1:6">
      <c r="A8821" t="s">
        <v>530</v>
      </c>
      <c r="B8821">
        <v>5037</v>
      </c>
      <c r="C8821" t="s">
        <v>567</v>
      </c>
      <c r="D8821">
        <v>2020</v>
      </c>
      <c r="E8821" t="s">
        <v>745</v>
      </c>
      <c r="F8821" s="2">
        <v>5426.50626048309</v>
      </c>
    </row>
    <row r="8822" spans="1:6">
      <c r="A8822" t="s">
        <v>530</v>
      </c>
      <c r="B8822">
        <v>5037</v>
      </c>
      <c r="C8822" t="s">
        <v>567</v>
      </c>
      <c r="D8822">
        <v>2021</v>
      </c>
      <c r="E8822" t="s">
        <v>743</v>
      </c>
      <c r="F8822" s="2">
        <v>0</v>
      </c>
    </row>
    <row r="8823" spans="1:6">
      <c r="A8823" t="s">
        <v>530</v>
      </c>
      <c r="B8823">
        <v>5037</v>
      </c>
      <c r="C8823" t="s">
        <v>567</v>
      </c>
      <c r="D8823">
        <v>2022</v>
      </c>
      <c r="E8823" t="s">
        <v>738</v>
      </c>
      <c r="F8823" s="2">
        <v>0</v>
      </c>
    </row>
    <row r="8824" spans="1:6">
      <c r="A8824" t="s">
        <v>530</v>
      </c>
      <c r="B8824">
        <v>5037</v>
      </c>
      <c r="C8824" t="s">
        <v>567</v>
      </c>
      <c r="D8824">
        <v>2022</v>
      </c>
      <c r="E8824" t="s">
        <v>739</v>
      </c>
      <c r="F8824" s="2">
        <v>61011.208132437103</v>
      </c>
    </row>
    <row r="8825" spans="1:6">
      <c r="A8825" t="s">
        <v>530</v>
      </c>
      <c r="B8825">
        <v>5037</v>
      </c>
      <c r="C8825" t="s">
        <v>567</v>
      </c>
      <c r="D8825">
        <v>2022</v>
      </c>
      <c r="E8825" t="s">
        <v>741</v>
      </c>
      <c r="F8825" s="2">
        <v>41842.774363505101</v>
      </c>
    </row>
    <row r="8826" spans="1:6">
      <c r="A8826" t="s">
        <v>530</v>
      </c>
      <c r="B8826">
        <v>5037</v>
      </c>
      <c r="C8826" t="s">
        <v>567</v>
      </c>
      <c r="D8826">
        <v>2023</v>
      </c>
      <c r="E8826" t="s">
        <v>736</v>
      </c>
      <c r="F8826" s="2">
        <v>18104.635414115</v>
      </c>
    </row>
    <row r="8827" spans="1:6">
      <c r="A8827" t="s">
        <v>530</v>
      </c>
      <c r="B8827">
        <v>5037</v>
      </c>
      <c r="C8827" t="s">
        <v>567</v>
      </c>
      <c r="D8827">
        <v>2023</v>
      </c>
      <c r="E8827" t="s">
        <v>737</v>
      </c>
      <c r="F8827" s="2">
        <v>3554.9108726368199</v>
      </c>
    </row>
    <row r="8828" spans="1:6">
      <c r="A8828" t="s">
        <v>530</v>
      </c>
      <c r="B8828">
        <v>5037</v>
      </c>
      <c r="C8828" t="s">
        <v>567</v>
      </c>
      <c r="D8828">
        <v>2023</v>
      </c>
      <c r="E8828" t="s">
        <v>744</v>
      </c>
      <c r="F8828" s="2">
        <v>8180.5829336730003</v>
      </c>
    </row>
    <row r="8829" spans="1:6">
      <c r="A8829" t="s">
        <v>530</v>
      </c>
      <c r="B8829">
        <v>5037</v>
      </c>
      <c r="C8829" t="s">
        <v>567</v>
      </c>
      <c r="D8829">
        <v>2023</v>
      </c>
      <c r="E8829" t="s">
        <v>740</v>
      </c>
      <c r="F8829" s="2">
        <v>2659.0916389209501</v>
      </c>
    </row>
    <row r="8830" spans="1:6">
      <c r="A8830" t="s">
        <v>530</v>
      </c>
      <c r="B8830">
        <v>5037</v>
      </c>
      <c r="C8830" t="s">
        <v>567</v>
      </c>
      <c r="D8830">
        <v>2023</v>
      </c>
      <c r="E8830" t="s">
        <v>745</v>
      </c>
      <c r="F8830" s="2">
        <v>5436.1355857749604</v>
      </c>
    </row>
    <row r="8831" spans="1:6">
      <c r="A8831" t="s">
        <v>530</v>
      </c>
      <c r="B8831">
        <v>5037</v>
      </c>
      <c r="C8831" t="s">
        <v>567</v>
      </c>
      <c r="D8831">
        <v>2024</v>
      </c>
      <c r="E8831" t="s">
        <v>743</v>
      </c>
      <c r="F8831" s="2">
        <v>0</v>
      </c>
    </row>
    <row r="8832" spans="1:6">
      <c r="A8832" t="s">
        <v>530</v>
      </c>
      <c r="B8832">
        <v>5038</v>
      </c>
      <c r="C8832" t="s">
        <v>569</v>
      </c>
      <c r="D8832">
        <v>2009</v>
      </c>
      <c r="E8832" t="s">
        <v>738</v>
      </c>
      <c r="F8832" s="2">
        <v>0</v>
      </c>
    </row>
    <row r="8833" spans="1:6">
      <c r="A8833" t="s">
        <v>530</v>
      </c>
      <c r="B8833">
        <v>5038</v>
      </c>
      <c r="C8833" t="s">
        <v>569</v>
      </c>
      <c r="D8833">
        <v>2009</v>
      </c>
      <c r="E8833" t="s">
        <v>739</v>
      </c>
      <c r="F8833" s="2">
        <v>38505.746544609603</v>
      </c>
    </row>
    <row r="8834" spans="1:6">
      <c r="A8834" t="s">
        <v>530</v>
      </c>
      <c r="B8834">
        <v>5038</v>
      </c>
      <c r="C8834" t="s">
        <v>569</v>
      </c>
      <c r="D8834">
        <v>2009</v>
      </c>
      <c r="E8834" t="s">
        <v>741</v>
      </c>
      <c r="F8834" s="2">
        <v>21683.891243621601</v>
      </c>
    </row>
    <row r="8835" spans="1:6">
      <c r="A8835" t="s">
        <v>530</v>
      </c>
      <c r="B8835">
        <v>5038</v>
      </c>
      <c r="C8835" t="s">
        <v>569</v>
      </c>
      <c r="D8835">
        <v>2011</v>
      </c>
      <c r="E8835" t="s">
        <v>743</v>
      </c>
      <c r="F8835" s="2">
        <v>0</v>
      </c>
    </row>
    <row r="8836" spans="1:6">
      <c r="A8836" t="s">
        <v>530</v>
      </c>
      <c r="B8836">
        <v>5038</v>
      </c>
      <c r="C8836" t="s">
        <v>569</v>
      </c>
      <c r="D8836">
        <v>2013</v>
      </c>
      <c r="E8836" t="s">
        <v>736</v>
      </c>
      <c r="F8836" s="2">
        <v>11184.7239494444</v>
      </c>
    </row>
    <row r="8837" spans="1:6">
      <c r="A8837" t="s">
        <v>530</v>
      </c>
      <c r="B8837">
        <v>5038</v>
      </c>
      <c r="C8837" t="s">
        <v>569</v>
      </c>
      <c r="D8837">
        <v>2013</v>
      </c>
      <c r="E8837" t="s">
        <v>737</v>
      </c>
      <c r="F8837" s="2">
        <v>2237.4639280592</v>
      </c>
    </row>
    <row r="8838" spans="1:6">
      <c r="A8838" t="s">
        <v>530</v>
      </c>
      <c r="B8838">
        <v>5038</v>
      </c>
      <c r="C8838" t="s">
        <v>569</v>
      </c>
      <c r="D8838">
        <v>2013</v>
      </c>
      <c r="E8838" t="s">
        <v>744</v>
      </c>
      <c r="F8838" s="2">
        <v>185905.119240637</v>
      </c>
    </row>
    <row r="8839" spans="1:6">
      <c r="A8839" t="s">
        <v>530</v>
      </c>
      <c r="B8839">
        <v>5038</v>
      </c>
      <c r="C8839" t="s">
        <v>569</v>
      </c>
      <c r="D8839">
        <v>2013</v>
      </c>
      <c r="E8839" t="s">
        <v>740</v>
      </c>
      <c r="F8839" s="2">
        <v>4165.9222808029399</v>
      </c>
    </row>
    <row r="8840" spans="1:6">
      <c r="A8840" t="s">
        <v>530</v>
      </c>
      <c r="B8840">
        <v>5038</v>
      </c>
      <c r="C8840" t="s">
        <v>569</v>
      </c>
      <c r="D8840">
        <v>2013</v>
      </c>
      <c r="E8840" t="s">
        <v>745</v>
      </c>
      <c r="F8840" s="2">
        <v>1459.57112509849</v>
      </c>
    </row>
    <row r="8841" spans="1:6">
      <c r="A8841" t="s">
        <v>530</v>
      </c>
      <c r="B8841">
        <v>5038</v>
      </c>
      <c r="C8841" t="s">
        <v>569</v>
      </c>
      <c r="D8841">
        <v>2015</v>
      </c>
      <c r="E8841" t="s">
        <v>742</v>
      </c>
      <c r="F8841" s="2">
        <v>13024.7155679762</v>
      </c>
    </row>
    <row r="8842" spans="1:6">
      <c r="A8842" t="s">
        <v>530</v>
      </c>
      <c r="B8842">
        <v>5038</v>
      </c>
      <c r="C8842" t="s">
        <v>569</v>
      </c>
      <c r="D8842">
        <v>2015</v>
      </c>
      <c r="E8842" t="s">
        <v>741</v>
      </c>
      <c r="F8842" s="2">
        <v>22058.8081351535</v>
      </c>
    </row>
    <row r="8843" spans="1:6">
      <c r="A8843" t="s">
        <v>530</v>
      </c>
      <c r="B8843">
        <v>5038</v>
      </c>
      <c r="C8843" t="s">
        <v>569</v>
      </c>
      <c r="D8843">
        <v>2016</v>
      </c>
      <c r="E8843" t="s">
        <v>736</v>
      </c>
      <c r="F8843" s="2">
        <v>9084.4270217161393</v>
      </c>
    </row>
    <row r="8844" spans="1:6">
      <c r="A8844" t="s">
        <v>530</v>
      </c>
      <c r="B8844">
        <v>5038</v>
      </c>
      <c r="C8844" t="s">
        <v>569</v>
      </c>
      <c r="D8844">
        <v>2016</v>
      </c>
      <c r="E8844" t="s">
        <v>737</v>
      </c>
      <c r="F8844" s="2">
        <v>2225.1878737132301</v>
      </c>
    </row>
    <row r="8845" spans="1:6">
      <c r="A8845" t="s">
        <v>530</v>
      </c>
      <c r="B8845">
        <v>5038</v>
      </c>
      <c r="C8845" t="s">
        <v>569</v>
      </c>
      <c r="D8845">
        <v>2016</v>
      </c>
      <c r="E8845" t="s">
        <v>740</v>
      </c>
      <c r="F8845" s="2">
        <v>2469.23826296073</v>
      </c>
    </row>
    <row r="8846" spans="1:6">
      <c r="A8846" t="s">
        <v>530</v>
      </c>
      <c r="B8846">
        <v>5038</v>
      </c>
      <c r="C8846" t="s">
        <v>569</v>
      </c>
      <c r="D8846">
        <v>2016</v>
      </c>
      <c r="E8846" t="s">
        <v>745</v>
      </c>
      <c r="F8846" s="2">
        <v>1459.57112509849</v>
      </c>
    </row>
    <row r="8847" spans="1:6">
      <c r="A8847" t="s">
        <v>530</v>
      </c>
      <c r="B8847">
        <v>5038</v>
      </c>
      <c r="C8847" t="s">
        <v>569</v>
      </c>
      <c r="D8847">
        <v>2017</v>
      </c>
      <c r="E8847" t="s">
        <v>743</v>
      </c>
      <c r="F8847" s="2">
        <v>0</v>
      </c>
    </row>
    <row r="8848" spans="1:6">
      <c r="A8848" t="s">
        <v>530</v>
      </c>
      <c r="B8848">
        <v>5038</v>
      </c>
      <c r="C8848" t="s">
        <v>569</v>
      </c>
      <c r="D8848">
        <v>2018</v>
      </c>
      <c r="E8848" t="s">
        <v>742</v>
      </c>
      <c r="F8848" s="2">
        <v>10811.6763395746</v>
      </c>
    </row>
    <row r="8849" spans="1:6">
      <c r="A8849" t="s">
        <v>530</v>
      </c>
      <c r="B8849">
        <v>5038</v>
      </c>
      <c r="C8849" t="s">
        <v>569</v>
      </c>
      <c r="D8849">
        <v>2019</v>
      </c>
      <c r="E8849" t="s">
        <v>736</v>
      </c>
      <c r="F8849" s="2">
        <v>10267.7284814549</v>
      </c>
    </row>
    <row r="8850" spans="1:6">
      <c r="A8850" t="s">
        <v>530</v>
      </c>
      <c r="B8850">
        <v>5038</v>
      </c>
      <c r="C8850" t="s">
        <v>569</v>
      </c>
      <c r="D8850">
        <v>2019</v>
      </c>
      <c r="E8850" t="s">
        <v>737</v>
      </c>
      <c r="F8850" s="2">
        <v>2256.3964102908199</v>
      </c>
    </row>
    <row r="8851" spans="1:6">
      <c r="A8851" t="s">
        <v>530</v>
      </c>
      <c r="B8851">
        <v>5038</v>
      </c>
      <c r="C8851" t="s">
        <v>569</v>
      </c>
      <c r="D8851">
        <v>2019</v>
      </c>
      <c r="E8851" t="s">
        <v>738</v>
      </c>
      <c r="F8851" s="2">
        <v>0</v>
      </c>
    </row>
    <row r="8852" spans="1:6">
      <c r="A8852" t="s">
        <v>530</v>
      </c>
      <c r="B8852">
        <v>5038</v>
      </c>
      <c r="C8852" t="s">
        <v>569</v>
      </c>
      <c r="D8852">
        <v>2019</v>
      </c>
      <c r="E8852" t="s">
        <v>739</v>
      </c>
      <c r="F8852" s="2">
        <v>41875.552384266397</v>
      </c>
    </row>
    <row r="8853" spans="1:6">
      <c r="A8853" t="s">
        <v>530</v>
      </c>
      <c r="B8853">
        <v>5038</v>
      </c>
      <c r="C8853" t="s">
        <v>569</v>
      </c>
      <c r="D8853">
        <v>2019</v>
      </c>
      <c r="E8853" t="s">
        <v>740</v>
      </c>
      <c r="F8853" s="2">
        <v>1887.5350053684199</v>
      </c>
    </row>
    <row r="8854" spans="1:6">
      <c r="A8854" t="s">
        <v>530</v>
      </c>
      <c r="B8854">
        <v>5038</v>
      </c>
      <c r="C8854" t="s">
        <v>569</v>
      </c>
      <c r="D8854">
        <v>2020</v>
      </c>
      <c r="E8854" t="s">
        <v>744</v>
      </c>
      <c r="F8854" s="2">
        <v>133448.49392108299</v>
      </c>
    </row>
    <row r="8855" spans="1:6">
      <c r="A8855" t="s">
        <v>530</v>
      </c>
      <c r="B8855">
        <v>5038</v>
      </c>
      <c r="C8855" t="s">
        <v>569</v>
      </c>
      <c r="D8855">
        <v>2021</v>
      </c>
      <c r="E8855" t="s">
        <v>742</v>
      </c>
      <c r="F8855" s="2">
        <v>11035.457360722699</v>
      </c>
    </row>
    <row r="8856" spans="1:6">
      <c r="A8856" t="s">
        <v>530</v>
      </c>
      <c r="B8856">
        <v>5038</v>
      </c>
      <c r="C8856" t="s">
        <v>569</v>
      </c>
      <c r="D8856">
        <v>2021</v>
      </c>
      <c r="E8856" t="s">
        <v>743</v>
      </c>
      <c r="F8856" s="2">
        <v>0</v>
      </c>
    </row>
    <row r="8857" spans="1:6">
      <c r="A8857" t="s">
        <v>530</v>
      </c>
      <c r="B8857">
        <v>5038</v>
      </c>
      <c r="C8857" t="s">
        <v>569</v>
      </c>
      <c r="D8857">
        <v>2022</v>
      </c>
      <c r="E8857" t="s">
        <v>738</v>
      </c>
      <c r="F8857" s="2">
        <v>0</v>
      </c>
    </row>
    <row r="8858" spans="1:6">
      <c r="A8858" t="s">
        <v>530</v>
      </c>
      <c r="B8858">
        <v>5038</v>
      </c>
      <c r="C8858" t="s">
        <v>569</v>
      </c>
      <c r="D8858">
        <v>2022</v>
      </c>
      <c r="E8858" t="s">
        <v>739</v>
      </c>
      <c r="F8858" s="2">
        <v>40012.904732462899</v>
      </c>
    </row>
    <row r="8859" spans="1:6">
      <c r="A8859" t="s">
        <v>530</v>
      </c>
      <c r="B8859">
        <v>5038</v>
      </c>
      <c r="C8859" t="s">
        <v>569</v>
      </c>
      <c r="D8859">
        <v>2022</v>
      </c>
      <c r="E8859" t="s">
        <v>740</v>
      </c>
      <c r="F8859" s="2">
        <v>2103.9396381542101</v>
      </c>
    </row>
    <row r="8860" spans="1:6">
      <c r="A8860" t="s">
        <v>530</v>
      </c>
      <c r="B8860">
        <v>5038</v>
      </c>
      <c r="C8860" t="s">
        <v>569</v>
      </c>
      <c r="D8860">
        <v>2022</v>
      </c>
      <c r="E8860" t="s">
        <v>741</v>
      </c>
      <c r="F8860" s="2">
        <v>19151.743343916401</v>
      </c>
    </row>
    <row r="8861" spans="1:6">
      <c r="A8861" t="s">
        <v>530</v>
      </c>
      <c r="B8861">
        <v>5038</v>
      </c>
      <c r="C8861" t="s">
        <v>569</v>
      </c>
      <c r="D8861">
        <v>2023</v>
      </c>
      <c r="E8861" t="s">
        <v>744</v>
      </c>
      <c r="F8861" s="2">
        <v>150648.35780416601</v>
      </c>
    </row>
    <row r="8862" spans="1:6">
      <c r="A8862" t="s">
        <v>530</v>
      </c>
      <c r="B8862">
        <v>5038</v>
      </c>
      <c r="C8862" t="s">
        <v>569</v>
      </c>
      <c r="D8862">
        <v>2023</v>
      </c>
      <c r="E8862" t="s">
        <v>745</v>
      </c>
      <c r="F8862" s="2">
        <v>1035.51375626762</v>
      </c>
    </row>
    <row r="8863" spans="1:6">
      <c r="A8863" t="s">
        <v>530</v>
      </c>
      <c r="B8863">
        <v>5038</v>
      </c>
      <c r="C8863" t="s">
        <v>569</v>
      </c>
      <c r="D8863">
        <v>2024</v>
      </c>
      <c r="E8863" t="s">
        <v>743</v>
      </c>
      <c r="F8863" s="2">
        <v>0</v>
      </c>
    </row>
    <row r="8864" spans="1:6">
      <c r="A8864" t="s">
        <v>530</v>
      </c>
      <c r="B8864">
        <v>5041</v>
      </c>
      <c r="C8864" t="s">
        <v>571</v>
      </c>
      <c r="D8864">
        <v>2009</v>
      </c>
      <c r="E8864" t="s">
        <v>742</v>
      </c>
      <c r="F8864" s="2">
        <v>2130.3217660612399</v>
      </c>
    </row>
    <row r="8865" spans="1:6">
      <c r="A8865" t="s">
        <v>530</v>
      </c>
      <c r="B8865">
        <v>5041</v>
      </c>
      <c r="C8865" t="s">
        <v>571</v>
      </c>
      <c r="D8865">
        <v>2011</v>
      </c>
      <c r="E8865" t="s">
        <v>744</v>
      </c>
      <c r="F8865" s="2">
        <v>0</v>
      </c>
    </row>
    <row r="8866" spans="1:6">
      <c r="A8866" t="s">
        <v>530</v>
      </c>
      <c r="B8866">
        <v>5041</v>
      </c>
      <c r="C8866" t="s">
        <v>571</v>
      </c>
      <c r="D8866">
        <v>2011</v>
      </c>
      <c r="E8866" t="s">
        <v>740</v>
      </c>
      <c r="F8866" s="2">
        <v>686.67574479882296</v>
      </c>
    </row>
    <row r="8867" spans="1:6">
      <c r="A8867" t="s">
        <v>530</v>
      </c>
      <c r="B8867">
        <v>5041</v>
      </c>
      <c r="C8867" t="s">
        <v>571</v>
      </c>
      <c r="D8867">
        <v>2011</v>
      </c>
      <c r="E8867" t="s">
        <v>745</v>
      </c>
      <c r="F8867" s="2">
        <v>0</v>
      </c>
    </row>
    <row r="8868" spans="1:6">
      <c r="A8868" t="s">
        <v>530</v>
      </c>
      <c r="B8868">
        <v>5041</v>
      </c>
      <c r="C8868" t="s">
        <v>571</v>
      </c>
      <c r="D8868">
        <v>2013</v>
      </c>
      <c r="E8868" t="s">
        <v>738</v>
      </c>
      <c r="F8868" s="2">
        <v>0</v>
      </c>
    </row>
    <row r="8869" spans="1:6">
      <c r="A8869" t="s">
        <v>530</v>
      </c>
      <c r="B8869">
        <v>5041</v>
      </c>
      <c r="C8869" t="s">
        <v>571</v>
      </c>
      <c r="D8869">
        <v>2013</v>
      </c>
      <c r="E8869" t="s">
        <v>739</v>
      </c>
      <c r="F8869" s="2">
        <v>18582.744979581799</v>
      </c>
    </row>
    <row r="8870" spans="1:6">
      <c r="A8870" t="s">
        <v>530</v>
      </c>
      <c r="B8870">
        <v>5041</v>
      </c>
      <c r="C8870" t="s">
        <v>571</v>
      </c>
      <c r="D8870">
        <v>2013</v>
      </c>
      <c r="E8870" t="s">
        <v>741</v>
      </c>
      <c r="F8870" s="2">
        <v>6922.0188878724402</v>
      </c>
    </row>
    <row r="8871" spans="1:6">
      <c r="A8871" t="s">
        <v>530</v>
      </c>
      <c r="B8871">
        <v>5041</v>
      </c>
      <c r="C8871" t="s">
        <v>571</v>
      </c>
      <c r="D8871">
        <v>2015</v>
      </c>
      <c r="E8871" t="s">
        <v>743</v>
      </c>
      <c r="F8871" s="2">
        <v>0</v>
      </c>
    </row>
    <row r="8872" spans="1:6">
      <c r="A8872" t="s">
        <v>530</v>
      </c>
      <c r="B8872">
        <v>5041</v>
      </c>
      <c r="C8872" t="s">
        <v>571</v>
      </c>
      <c r="D8872">
        <v>2016</v>
      </c>
      <c r="E8872" t="s">
        <v>742</v>
      </c>
      <c r="F8872" s="2">
        <v>2386.38211364571</v>
      </c>
    </row>
    <row r="8873" spans="1:6">
      <c r="A8873" t="s">
        <v>530</v>
      </c>
      <c r="B8873">
        <v>5041</v>
      </c>
      <c r="C8873" t="s">
        <v>571</v>
      </c>
      <c r="D8873">
        <v>2016</v>
      </c>
      <c r="E8873" t="s">
        <v>738</v>
      </c>
      <c r="F8873" s="2">
        <v>0</v>
      </c>
    </row>
    <row r="8874" spans="1:6">
      <c r="A8874" t="s">
        <v>530</v>
      </c>
      <c r="B8874">
        <v>5041</v>
      </c>
      <c r="C8874" t="s">
        <v>571</v>
      </c>
      <c r="D8874">
        <v>2016</v>
      </c>
      <c r="E8874" t="s">
        <v>739</v>
      </c>
      <c r="F8874" s="2">
        <v>19452.902482998601</v>
      </c>
    </row>
    <row r="8875" spans="1:6">
      <c r="A8875" t="s">
        <v>530</v>
      </c>
      <c r="B8875">
        <v>5041</v>
      </c>
      <c r="C8875" t="s">
        <v>571</v>
      </c>
      <c r="D8875">
        <v>2016</v>
      </c>
      <c r="E8875" t="s">
        <v>741</v>
      </c>
      <c r="F8875" s="2">
        <v>6847.2842793782002</v>
      </c>
    </row>
    <row r="8876" spans="1:6">
      <c r="A8876" t="s">
        <v>530</v>
      </c>
      <c r="B8876">
        <v>5041</v>
      </c>
      <c r="C8876" t="s">
        <v>571</v>
      </c>
      <c r="D8876">
        <v>2017</v>
      </c>
      <c r="E8876" t="s">
        <v>736</v>
      </c>
      <c r="F8876" s="2">
        <v>298.79015369013899</v>
      </c>
    </row>
    <row r="8877" spans="1:6">
      <c r="A8877" t="s">
        <v>530</v>
      </c>
      <c r="B8877">
        <v>5041</v>
      </c>
      <c r="C8877" t="s">
        <v>571</v>
      </c>
      <c r="D8877">
        <v>2017</v>
      </c>
      <c r="E8877" t="s">
        <v>737</v>
      </c>
      <c r="F8877" s="2">
        <v>485.59859102365698</v>
      </c>
    </row>
    <row r="8878" spans="1:6">
      <c r="A8878" t="s">
        <v>530</v>
      </c>
      <c r="B8878">
        <v>5041</v>
      </c>
      <c r="C8878" t="s">
        <v>571</v>
      </c>
      <c r="D8878">
        <v>2017</v>
      </c>
      <c r="E8878" t="s">
        <v>744</v>
      </c>
      <c r="F8878" s="2">
        <v>0</v>
      </c>
    </row>
    <row r="8879" spans="1:6">
      <c r="A8879" t="s">
        <v>530</v>
      </c>
      <c r="B8879">
        <v>5041</v>
      </c>
      <c r="C8879" t="s">
        <v>571</v>
      </c>
      <c r="D8879">
        <v>2017</v>
      </c>
      <c r="E8879" t="s">
        <v>745</v>
      </c>
      <c r="F8879" s="2">
        <v>0</v>
      </c>
    </row>
    <row r="8880" spans="1:6">
      <c r="A8880" t="s">
        <v>530</v>
      </c>
      <c r="B8880">
        <v>5041</v>
      </c>
      <c r="C8880" t="s">
        <v>571</v>
      </c>
      <c r="D8880">
        <v>2018</v>
      </c>
      <c r="E8880" t="s">
        <v>743</v>
      </c>
      <c r="F8880" s="2">
        <v>0</v>
      </c>
    </row>
    <row r="8881" spans="1:6">
      <c r="A8881" t="s">
        <v>530</v>
      </c>
      <c r="B8881">
        <v>5041</v>
      </c>
      <c r="C8881" t="s">
        <v>571</v>
      </c>
      <c r="D8881">
        <v>2019</v>
      </c>
      <c r="E8881" t="s">
        <v>742</v>
      </c>
      <c r="F8881" s="2">
        <v>2141.0262980088801</v>
      </c>
    </row>
    <row r="8882" spans="1:6">
      <c r="A8882" t="s">
        <v>530</v>
      </c>
      <c r="B8882">
        <v>5041</v>
      </c>
      <c r="C8882" t="s">
        <v>571</v>
      </c>
      <c r="D8882">
        <v>2019</v>
      </c>
      <c r="E8882" t="s">
        <v>741</v>
      </c>
      <c r="F8882" s="2">
        <v>6471.6350036854801</v>
      </c>
    </row>
    <row r="8883" spans="1:6">
      <c r="A8883" t="s">
        <v>530</v>
      </c>
      <c r="B8883">
        <v>5041</v>
      </c>
      <c r="C8883" t="s">
        <v>571</v>
      </c>
      <c r="D8883">
        <v>2020</v>
      </c>
      <c r="E8883" t="s">
        <v>736</v>
      </c>
      <c r="F8883" s="2">
        <v>244.62155089001899</v>
      </c>
    </row>
    <row r="8884" spans="1:6">
      <c r="A8884" t="s">
        <v>530</v>
      </c>
      <c r="B8884">
        <v>5041</v>
      </c>
      <c r="C8884" t="s">
        <v>571</v>
      </c>
      <c r="D8884">
        <v>2020</v>
      </c>
      <c r="E8884" t="s">
        <v>737</v>
      </c>
      <c r="F8884" s="2">
        <v>422.369393423362</v>
      </c>
    </row>
    <row r="8885" spans="1:6">
      <c r="A8885" t="s">
        <v>530</v>
      </c>
      <c r="B8885">
        <v>5041</v>
      </c>
      <c r="C8885" t="s">
        <v>571</v>
      </c>
      <c r="D8885">
        <v>2021</v>
      </c>
      <c r="E8885" t="s">
        <v>740</v>
      </c>
      <c r="F8885" s="2">
        <v>275.031232061742</v>
      </c>
    </row>
    <row r="8886" spans="1:6">
      <c r="A8886" t="s">
        <v>530</v>
      </c>
      <c r="B8886">
        <v>5041</v>
      </c>
      <c r="C8886" t="s">
        <v>571</v>
      </c>
      <c r="D8886">
        <v>2022</v>
      </c>
      <c r="E8886" t="s">
        <v>742</v>
      </c>
      <c r="F8886" s="2">
        <v>2532.7170025526798</v>
      </c>
    </row>
    <row r="8887" spans="1:6">
      <c r="A8887" t="s">
        <v>530</v>
      </c>
      <c r="B8887">
        <v>5041</v>
      </c>
      <c r="C8887" t="s">
        <v>571</v>
      </c>
      <c r="D8887">
        <v>2023</v>
      </c>
      <c r="E8887" t="s">
        <v>736</v>
      </c>
      <c r="F8887" s="2">
        <v>256.27182995241901</v>
      </c>
    </row>
    <row r="8888" spans="1:6">
      <c r="A8888" t="s">
        <v>530</v>
      </c>
      <c r="B8888">
        <v>5041</v>
      </c>
      <c r="C8888" t="s">
        <v>571</v>
      </c>
      <c r="D8888">
        <v>2023</v>
      </c>
      <c r="E8888" t="s">
        <v>737</v>
      </c>
      <c r="F8888" s="2">
        <v>378.59488680786899</v>
      </c>
    </row>
    <row r="8889" spans="1:6">
      <c r="A8889" t="s">
        <v>530</v>
      </c>
      <c r="B8889">
        <v>5041</v>
      </c>
      <c r="C8889" t="s">
        <v>571</v>
      </c>
      <c r="D8889">
        <v>2023</v>
      </c>
      <c r="E8889" t="s">
        <v>739</v>
      </c>
      <c r="F8889" s="2">
        <v>16510.5835348439</v>
      </c>
    </row>
    <row r="8890" spans="1:6">
      <c r="A8890" t="s">
        <v>530</v>
      </c>
      <c r="B8890">
        <v>5041</v>
      </c>
      <c r="C8890" t="s">
        <v>571</v>
      </c>
      <c r="D8890">
        <v>2023</v>
      </c>
      <c r="E8890" t="s">
        <v>741</v>
      </c>
      <c r="F8890" s="2">
        <v>6553.6516463916496</v>
      </c>
    </row>
    <row r="8891" spans="1:6">
      <c r="A8891" t="s">
        <v>530</v>
      </c>
      <c r="B8891">
        <v>5041</v>
      </c>
      <c r="C8891" t="s">
        <v>571</v>
      </c>
      <c r="D8891">
        <v>2024</v>
      </c>
      <c r="E8891" t="s">
        <v>740</v>
      </c>
      <c r="F8891" s="2">
        <v>298.39993075611801</v>
      </c>
    </row>
    <row r="8892" spans="1:6">
      <c r="A8892" t="s">
        <v>530</v>
      </c>
      <c r="B8892">
        <v>5041</v>
      </c>
      <c r="C8892" t="s">
        <v>571</v>
      </c>
      <c r="D8892">
        <v>2024</v>
      </c>
      <c r="E8892" t="s">
        <v>745</v>
      </c>
      <c r="F8892" s="2">
        <v>0</v>
      </c>
    </row>
    <row r="8893" spans="1:6">
      <c r="A8893" t="s">
        <v>530</v>
      </c>
      <c r="B8893">
        <v>5042</v>
      </c>
      <c r="C8893" t="s">
        <v>573</v>
      </c>
      <c r="D8893">
        <v>2009</v>
      </c>
      <c r="E8893" t="s">
        <v>736</v>
      </c>
      <c r="F8893" s="2">
        <v>559.96729413988101</v>
      </c>
    </row>
    <row r="8894" spans="1:6">
      <c r="A8894" t="s">
        <v>530</v>
      </c>
      <c r="B8894">
        <v>5042</v>
      </c>
      <c r="C8894" t="s">
        <v>573</v>
      </c>
      <c r="D8894">
        <v>2009</v>
      </c>
      <c r="E8894" t="s">
        <v>738</v>
      </c>
      <c r="F8894" s="2">
        <v>0</v>
      </c>
    </row>
    <row r="8895" spans="1:6">
      <c r="A8895" t="s">
        <v>530</v>
      </c>
      <c r="B8895">
        <v>5042</v>
      </c>
      <c r="C8895" t="s">
        <v>573</v>
      </c>
      <c r="D8895">
        <v>2009</v>
      </c>
      <c r="E8895" t="s">
        <v>739</v>
      </c>
      <c r="F8895" s="2">
        <v>6898.5507069121104</v>
      </c>
    </row>
    <row r="8896" spans="1:6">
      <c r="A8896" t="s">
        <v>530</v>
      </c>
      <c r="B8896">
        <v>5042</v>
      </c>
      <c r="C8896" t="s">
        <v>573</v>
      </c>
      <c r="D8896">
        <v>2009</v>
      </c>
      <c r="E8896" t="s">
        <v>741</v>
      </c>
      <c r="F8896" s="2">
        <v>2886.44973027487</v>
      </c>
    </row>
    <row r="8897" spans="1:6">
      <c r="A8897" t="s">
        <v>530</v>
      </c>
      <c r="B8897">
        <v>5042</v>
      </c>
      <c r="C8897" t="s">
        <v>573</v>
      </c>
      <c r="D8897">
        <v>2011</v>
      </c>
      <c r="E8897" t="s">
        <v>742</v>
      </c>
      <c r="F8897" s="2">
        <v>2259.2053067860802</v>
      </c>
    </row>
    <row r="8898" spans="1:6">
      <c r="A8898" t="s">
        <v>530</v>
      </c>
      <c r="B8898">
        <v>5042</v>
      </c>
      <c r="C8898" t="s">
        <v>573</v>
      </c>
      <c r="D8898">
        <v>2011</v>
      </c>
      <c r="E8898" t="s">
        <v>743</v>
      </c>
      <c r="F8898" s="2">
        <v>0</v>
      </c>
    </row>
    <row r="8899" spans="1:6">
      <c r="A8899" t="s">
        <v>530</v>
      </c>
      <c r="B8899">
        <v>5042</v>
      </c>
      <c r="C8899" t="s">
        <v>573</v>
      </c>
      <c r="D8899">
        <v>2013</v>
      </c>
      <c r="E8899" t="s">
        <v>736</v>
      </c>
      <c r="F8899" s="2">
        <v>484.65665365231501</v>
      </c>
    </row>
    <row r="8900" spans="1:6">
      <c r="A8900" t="s">
        <v>530</v>
      </c>
      <c r="B8900">
        <v>5042</v>
      </c>
      <c r="C8900" t="s">
        <v>573</v>
      </c>
      <c r="D8900">
        <v>2013</v>
      </c>
      <c r="E8900" t="s">
        <v>737</v>
      </c>
      <c r="F8900" s="2">
        <v>251.54805917211601</v>
      </c>
    </row>
    <row r="8901" spans="1:6">
      <c r="A8901" t="s">
        <v>530</v>
      </c>
      <c r="B8901">
        <v>5042</v>
      </c>
      <c r="C8901" t="s">
        <v>573</v>
      </c>
      <c r="D8901">
        <v>2013</v>
      </c>
      <c r="E8901" t="s">
        <v>744</v>
      </c>
      <c r="F8901" s="2">
        <v>0</v>
      </c>
    </row>
    <row r="8902" spans="1:6">
      <c r="A8902" t="s">
        <v>530</v>
      </c>
      <c r="B8902">
        <v>5042</v>
      </c>
      <c r="C8902" t="s">
        <v>573</v>
      </c>
      <c r="D8902">
        <v>2013</v>
      </c>
      <c r="E8902" t="s">
        <v>740</v>
      </c>
      <c r="F8902" s="2">
        <v>487.017301455542</v>
      </c>
    </row>
    <row r="8903" spans="1:6">
      <c r="A8903" t="s">
        <v>530</v>
      </c>
      <c r="B8903">
        <v>5042</v>
      </c>
      <c r="C8903" t="s">
        <v>573</v>
      </c>
      <c r="D8903">
        <v>2013</v>
      </c>
      <c r="E8903" t="s">
        <v>745</v>
      </c>
      <c r="F8903" s="2">
        <v>0</v>
      </c>
    </row>
    <row r="8904" spans="1:6">
      <c r="A8904" t="s">
        <v>530</v>
      </c>
      <c r="B8904">
        <v>5042</v>
      </c>
      <c r="C8904" t="s">
        <v>573</v>
      </c>
      <c r="D8904">
        <v>2015</v>
      </c>
      <c r="E8904" t="s">
        <v>742</v>
      </c>
      <c r="F8904" s="2">
        <v>2203.4854035369099</v>
      </c>
    </row>
    <row r="8905" spans="1:6">
      <c r="A8905" t="s">
        <v>530</v>
      </c>
      <c r="B8905">
        <v>5042</v>
      </c>
      <c r="C8905" t="s">
        <v>573</v>
      </c>
      <c r="D8905">
        <v>2015</v>
      </c>
      <c r="E8905" t="s">
        <v>738</v>
      </c>
      <c r="F8905" s="2">
        <v>0</v>
      </c>
    </row>
    <row r="8906" spans="1:6">
      <c r="A8906" t="s">
        <v>530</v>
      </c>
      <c r="B8906">
        <v>5042</v>
      </c>
      <c r="C8906" t="s">
        <v>573</v>
      </c>
      <c r="D8906">
        <v>2015</v>
      </c>
      <c r="E8906" t="s">
        <v>739</v>
      </c>
      <c r="F8906" s="2">
        <v>7256.7976251136497</v>
      </c>
    </row>
    <row r="8907" spans="1:6">
      <c r="A8907" t="s">
        <v>530</v>
      </c>
      <c r="B8907">
        <v>5042</v>
      </c>
      <c r="C8907" t="s">
        <v>573</v>
      </c>
      <c r="D8907">
        <v>2015</v>
      </c>
      <c r="E8907" t="s">
        <v>741</v>
      </c>
      <c r="F8907" s="2">
        <v>2872.1931738225098</v>
      </c>
    </row>
    <row r="8908" spans="1:6">
      <c r="A8908" t="s">
        <v>530</v>
      </c>
      <c r="B8908">
        <v>5042</v>
      </c>
      <c r="C8908" t="s">
        <v>573</v>
      </c>
      <c r="D8908">
        <v>2016</v>
      </c>
      <c r="E8908" t="s">
        <v>736</v>
      </c>
      <c r="F8908" s="2">
        <v>437.10872832529702</v>
      </c>
    </row>
    <row r="8909" spans="1:6">
      <c r="A8909" t="s">
        <v>530</v>
      </c>
      <c r="B8909">
        <v>5042</v>
      </c>
      <c r="C8909" t="s">
        <v>573</v>
      </c>
      <c r="D8909">
        <v>2016</v>
      </c>
      <c r="E8909" t="s">
        <v>737</v>
      </c>
      <c r="F8909" s="2">
        <v>267.38613309725901</v>
      </c>
    </row>
    <row r="8910" spans="1:6">
      <c r="A8910" t="s">
        <v>530</v>
      </c>
      <c r="B8910">
        <v>5042</v>
      </c>
      <c r="C8910" t="s">
        <v>573</v>
      </c>
      <c r="D8910">
        <v>2016</v>
      </c>
      <c r="E8910" t="s">
        <v>744</v>
      </c>
      <c r="F8910" s="2">
        <v>0</v>
      </c>
    </row>
    <row r="8911" spans="1:6">
      <c r="A8911" t="s">
        <v>530</v>
      </c>
      <c r="B8911">
        <v>5042</v>
      </c>
      <c r="C8911" t="s">
        <v>573</v>
      </c>
      <c r="D8911">
        <v>2016</v>
      </c>
      <c r="E8911" t="s">
        <v>745</v>
      </c>
      <c r="F8911" s="2">
        <v>0</v>
      </c>
    </row>
    <row r="8912" spans="1:6">
      <c r="A8912" t="s">
        <v>530</v>
      </c>
      <c r="B8912">
        <v>5042</v>
      </c>
      <c r="C8912" t="s">
        <v>573</v>
      </c>
      <c r="D8912">
        <v>2017</v>
      </c>
      <c r="E8912" t="s">
        <v>743</v>
      </c>
      <c r="F8912" s="2">
        <v>0</v>
      </c>
    </row>
    <row r="8913" spans="1:6">
      <c r="A8913" t="s">
        <v>530</v>
      </c>
      <c r="B8913">
        <v>5042</v>
      </c>
      <c r="C8913" t="s">
        <v>573</v>
      </c>
      <c r="D8913">
        <v>2018</v>
      </c>
      <c r="E8913" t="s">
        <v>742</v>
      </c>
      <c r="F8913" s="2">
        <v>2170.03362318687</v>
      </c>
    </row>
    <row r="8914" spans="1:6">
      <c r="A8914" t="s">
        <v>530</v>
      </c>
      <c r="B8914">
        <v>5042</v>
      </c>
      <c r="C8914" t="s">
        <v>573</v>
      </c>
      <c r="D8914">
        <v>2018</v>
      </c>
      <c r="E8914" t="s">
        <v>741</v>
      </c>
      <c r="F8914" s="2">
        <v>2672.5584472494002</v>
      </c>
    </row>
    <row r="8915" spans="1:6">
      <c r="A8915" t="s">
        <v>530</v>
      </c>
      <c r="B8915">
        <v>5042</v>
      </c>
      <c r="C8915" t="s">
        <v>573</v>
      </c>
      <c r="D8915">
        <v>2019</v>
      </c>
      <c r="E8915" t="s">
        <v>736</v>
      </c>
      <c r="F8915" s="2">
        <v>385.85610450479902</v>
      </c>
    </row>
    <row r="8916" spans="1:6">
      <c r="A8916" t="s">
        <v>530</v>
      </c>
      <c r="B8916">
        <v>5042</v>
      </c>
      <c r="C8916" t="s">
        <v>573</v>
      </c>
      <c r="D8916">
        <v>2019</v>
      </c>
      <c r="E8916" t="s">
        <v>737</v>
      </c>
      <c r="F8916" s="2">
        <v>262.99236605594803</v>
      </c>
    </row>
    <row r="8917" spans="1:6">
      <c r="A8917" t="s">
        <v>530</v>
      </c>
      <c r="B8917">
        <v>5042</v>
      </c>
      <c r="C8917" t="s">
        <v>573</v>
      </c>
      <c r="D8917">
        <v>2019</v>
      </c>
      <c r="E8917" t="s">
        <v>745</v>
      </c>
      <c r="F8917" s="2">
        <v>0</v>
      </c>
    </row>
    <row r="8918" spans="1:6">
      <c r="A8918" t="s">
        <v>530</v>
      </c>
      <c r="B8918">
        <v>5042</v>
      </c>
      <c r="C8918" t="s">
        <v>573</v>
      </c>
      <c r="D8918">
        <v>2020</v>
      </c>
      <c r="E8918" t="s">
        <v>743</v>
      </c>
      <c r="F8918" s="2">
        <v>0</v>
      </c>
    </row>
    <row r="8919" spans="1:6">
      <c r="A8919" t="s">
        <v>530</v>
      </c>
      <c r="B8919">
        <v>5042</v>
      </c>
      <c r="C8919" t="s">
        <v>573</v>
      </c>
      <c r="D8919">
        <v>2020</v>
      </c>
      <c r="E8919" t="s">
        <v>740</v>
      </c>
      <c r="F8919" s="2">
        <v>455.115518393549</v>
      </c>
    </row>
    <row r="8920" spans="1:6">
      <c r="A8920" t="s">
        <v>530</v>
      </c>
      <c r="B8920">
        <v>5042</v>
      </c>
      <c r="C8920" t="s">
        <v>573</v>
      </c>
      <c r="D8920">
        <v>2021</v>
      </c>
      <c r="E8920" t="s">
        <v>742</v>
      </c>
      <c r="F8920" s="2">
        <v>1644.89038191953</v>
      </c>
    </row>
    <row r="8921" spans="1:6">
      <c r="A8921" t="s">
        <v>530</v>
      </c>
      <c r="B8921">
        <v>5042</v>
      </c>
      <c r="C8921" t="s">
        <v>573</v>
      </c>
      <c r="D8921">
        <v>2022</v>
      </c>
      <c r="E8921" t="s">
        <v>736</v>
      </c>
      <c r="F8921" s="2">
        <v>350.742426246028</v>
      </c>
    </row>
    <row r="8922" spans="1:6">
      <c r="A8922" t="s">
        <v>530</v>
      </c>
      <c r="B8922">
        <v>5042</v>
      </c>
      <c r="C8922" t="s">
        <v>573</v>
      </c>
      <c r="D8922">
        <v>2022</v>
      </c>
      <c r="E8922" t="s">
        <v>737</v>
      </c>
      <c r="F8922" s="2">
        <v>194.44921739976101</v>
      </c>
    </row>
    <row r="8923" spans="1:6">
      <c r="A8923" t="s">
        <v>530</v>
      </c>
      <c r="B8923">
        <v>5042</v>
      </c>
      <c r="C8923" t="s">
        <v>573</v>
      </c>
      <c r="D8923">
        <v>2022</v>
      </c>
      <c r="E8923" t="s">
        <v>738</v>
      </c>
      <c r="F8923" s="2">
        <v>0</v>
      </c>
    </row>
    <row r="8924" spans="1:6">
      <c r="A8924" t="s">
        <v>530</v>
      </c>
      <c r="B8924">
        <v>5042</v>
      </c>
      <c r="C8924" t="s">
        <v>573</v>
      </c>
      <c r="D8924">
        <v>2022</v>
      </c>
      <c r="E8924" t="s">
        <v>739</v>
      </c>
      <c r="F8924" s="2">
        <v>6672.8022926634203</v>
      </c>
    </row>
    <row r="8925" spans="1:6">
      <c r="A8925" t="s">
        <v>530</v>
      </c>
      <c r="B8925">
        <v>5042</v>
      </c>
      <c r="C8925" t="s">
        <v>573</v>
      </c>
      <c r="D8925">
        <v>2023</v>
      </c>
      <c r="E8925" t="s">
        <v>744</v>
      </c>
      <c r="F8925" s="2">
        <v>0</v>
      </c>
    </row>
    <row r="8926" spans="1:6">
      <c r="A8926" t="s">
        <v>530</v>
      </c>
      <c r="B8926">
        <v>5042</v>
      </c>
      <c r="C8926" t="s">
        <v>573</v>
      </c>
      <c r="D8926">
        <v>2023</v>
      </c>
      <c r="E8926" t="s">
        <v>740</v>
      </c>
      <c r="F8926" s="2">
        <v>365.904792936729</v>
      </c>
    </row>
    <row r="8927" spans="1:6">
      <c r="A8927" t="s">
        <v>530</v>
      </c>
      <c r="B8927">
        <v>5042</v>
      </c>
      <c r="C8927" t="s">
        <v>573</v>
      </c>
      <c r="D8927">
        <v>2024</v>
      </c>
      <c r="E8927" t="s">
        <v>742</v>
      </c>
      <c r="F8927" s="2">
        <v>1230.1751980586</v>
      </c>
    </row>
    <row r="8928" spans="1:6">
      <c r="A8928" t="s">
        <v>530</v>
      </c>
      <c r="B8928">
        <v>5042</v>
      </c>
      <c r="C8928" t="s">
        <v>573</v>
      </c>
      <c r="D8928">
        <v>2024</v>
      </c>
      <c r="E8928" t="s">
        <v>743</v>
      </c>
      <c r="F8928" s="2">
        <v>0</v>
      </c>
    </row>
    <row r="8929" spans="1:6">
      <c r="A8929" t="s">
        <v>530</v>
      </c>
      <c r="B8929">
        <v>5043</v>
      </c>
      <c r="C8929" t="s">
        <v>575</v>
      </c>
      <c r="D8929">
        <v>2009</v>
      </c>
      <c r="E8929" t="s">
        <v>742</v>
      </c>
      <c r="F8929" s="2">
        <v>291.44054077006598</v>
      </c>
    </row>
    <row r="8930" spans="1:6">
      <c r="A8930" t="s">
        <v>530</v>
      </c>
      <c r="B8930">
        <v>5043</v>
      </c>
      <c r="C8930" t="s">
        <v>575</v>
      </c>
      <c r="D8930">
        <v>2009</v>
      </c>
      <c r="E8930" t="s">
        <v>743</v>
      </c>
      <c r="F8930" s="2">
        <v>0</v>
      </c>
    </row>
    <row r="8931" spans="1:6">
      <c r="A8931" t="s">
        <v>530</v>
      </c>
      <c r="B8931">
        <v>5043</v>
      </c>
      <c r="C8931" t="s">
        <v>575</v>
      </c>
      <c r="D8931">
        <v>2011</v>
      </c>
      <c r="E8931" t="s">
        <v>744</v>
      </c>
      <c r="F8931" s="2">
        <v>0</v>
      </c>
    </row>
    <row r="8932" spans="1:6">
      <c r="A8932" t="s">
        <v>530</v>
      </c>
      <c r="B8932">
        <v>5043</v>
      </c>
      <c r="C8932" t="s">
        <v>575</v>
      </c>
      <c r="D8932">
        <v>2011</v>
      </c>
      <c r="E8932" t="s">
        <v>745</v>
      </c>
      <c r="F8932" s="2">
        <v>0</v>
      </c>
    </row>
    <row r="8933" spans="1:6">
      <c r="A8933" t="s">
        <v>530</v>
      </c>
      <c r="B8933">
        <v>5043</v>
      </c>
      <c r="C8933" t="s">
        <v>575</v>
      </c>
      <c r="D8933">
        <v>2013</v>
      </c>
      <c r="E8933" t="s">
        <v>738</v>
      </c>
      <c r="F8933" s="2">
        <v>0</v>
      </c>
    </row>
    <row r="8934" spans="1:6">
      <c r="A8934" t="s">
        <v>530</v>
      </c>
      <c r="B8934">
        <v>5043</v>
      </c>
      <c r="C8934" t="s">
        <v>575</v>
      </c>
      <c r="D8934">
        <v>2013</v>
      </c>
      <c r="E8934" t="s">
        <v>739</v>
      </c>
      <c r="F8934" s="2">
        <v>1573.74020137977</v>
      </c>
    </row>
    <row r="8935" spans="1:6">
      <c r="A8935" t="s">
        <v>530</v>
      </c>
      <c r="B8935">
        <v>5043</v>
      </c>
      <c r="C8935" t="s">
        <v>575</v>
      </c>
      <c r="D8935">
        <v>2013</v>
      </c>
      <c r="E8935" t="s">
        <v>741</v>
      </c>
      <c r="F8935" s="2">
        <v>834.59440993318196</v>
      </c>
    </row>
    <row r="8936" spans="1:6">
      <c r="A8936" t="s">
        <v>530</v>
      </c>
      <c r="B8936">
        <v>5043</v>
      </c>
      <c r="C8936" t="s">
        <v>575</v>
      </c>
      <c r="D8936">
        <v>2015</v>
      </c>
      <c r="E8936" t="s">
        <v>743</v>
      </c>
      <c r="F8936" s="2">
        <v>0</v>
      </c>
    </row>
    <row r="8937" spans="1:6">
      <c r="A8937" t="s">
        <v>530</v>
      </c>
      <c r="B8937">
        <v>5043</v>
      </c>
      <c r="C8937" t="s">
        <v>575</v>
      </c>
      <c r="D8937">
        <v>2016</v>
      </c>
      <c r="E8937" t="s">
        <v>742</v>
      </c>
      <c r="F8937" s="2">
        <v>417.20192475681603</v>
      </c>
    </row>
    <row r="8938" spans="1:6">
      <c r="A8938" t="s">
        <v>530</v>
      </c>
      <c r="B8938">
        <v>5043</v>
      </c>
      <c r="C8938" t="s">
        <v>575</v>
      </c>
      <c r="D8938">
        <v>2016</v>
      </c>
      <c r="E8938" t="s">
        <v>738</v>
      </c>
      <c r="F8938" s="2">
        <v>0</v>
      </c>
    </row>
    <row r="8939" spans="1:6">
      <c r="A8939" t="s">
        <v>530</v>
      </c>
      <c r="B8939">
        <v>5043</v>
      </c>
      <c r="C8939" t="s">
        <v>575</v>
      </c>
      <c r="D8939">
        <v>2016</v>
      </c>
      <c r="E8939" t="s">
        <v>739</v>
      </c>
      <c r="F8939" s="2">
        <v>1564.2144335549399</v>
      </c>
    </row>
    <row r="8940" spans="1:6">
      <c r="A8940" t="s">
        <v>530</v>
      </c>
      <c r="B8940">
        <v>5043</v>
      </c>
      <c r="C8940" t="s">
        <v>575</v>
      </c>
      <c r="D8940">
        <v>2016</v>
      </c>
      <c r="E8940" t="s">
        <v>741</v>
      </c>
      <c r="F8940" s="2">
        <v>800.95859251990805</v>
      </c>
    </row>
    <row r="8941" spans="1:6">
      <c r="A8941" t="s">
        <v>530</v>
      </c>
      <c r="B8941">
        <v>5043</v>
      </c>
      <c r="C8941" t="s">
        <v>575</v>
      </c>
      <c r="D8941">
        <v>2017</v>
      </c>
      <c r="E8941" t="s">
        <v>736</v>
      </c>
      <c r="F8941" s="2">
        <v>156.06043077530799</v>
      </c>
    </row>
    <row r="8942" spans="1:6">
      <c r="A8942" t="s">
        <v>530</v>
      </c>
      <c r="B8942">
        <v>5043</v>
      </c>
      <c r="C8942" t="s">
        <v>575</v>
      </c>
      <c r="D8942">
        <v>2017</v>
      </c>
      <c r="E8942" t="s">
        <v>737</v>
      </c>
      <c r="F8942" s="2">
        <v>97.271119674399003</v>
      </c>
    </row>
    <row r="8943" spans="1:6">
      <c r="A8943" t="s">
        <v>530</v>
      </c>
      <c r="B8943">
        <v>5043</v>
      </c>
      <c r="C8943" t="s">
        <v>575</v>
      </c>
      <c r="D8943">
        <v>2017</v>
      </c>
      <c r="E8943" t="s">
        <v>744</v>
      </c>
      <c r="F8943" s="2">
        <v>0</v>
      </c>
    </row>
    <row r="8944" spans="1:6">
      <c r="A8944" t="s">
        <v>530</v>
      </c>
      <c r="B8944">
        <v>5043</v>
      </c>
      <c r="C8944" t="s">
        <v>575</v>
      </c>
      <c r="D8944">
        <v>2017</v>
      </c>
      <c r="E8944" t="s">
        <v>740</v>
      </c>
      <c r="F8944" s="2">
        <v>163.224848671845</v>
      </c>
    </row>
    <row r="8945" spans="1:6">
      <c r="A8945" t="s">
        <v>530</v>
      </c>
      <c r="B8945">
        <v>5043</v>
      </c>
      <c r="C8945" t="s">
        <v>575</v>
      </c>
      <c r="D8945">
        <v>2017</v>
      </c>
      <c r="E8945" t="s">
        <v>745</v>
      </c>
      <c r="F8945" s="2">
        <v>0</v>
      </c>
    </row>
    <row r="8946" spans="1:6">
      <c r="A8946" t="s">
        <v>530</v>
      </c>
      <c r="B8946">
        <v>5043</v>
      </c>
      <c r="C8946" t="s">
        <v>575</v>
      </c>
      <c r="D8946">
        <v>2018</v>
      </c>
      <c r="E8946" t="s">
        <v>743</v>
      </c>
      <c r="F8946" s="2">
        <v>0</v>
      </c>
    </row>
    <row r="8947" spans="1:6">
      <c r="A8947" t="s">
        <v>530</v>
      </c>
      <c r="B8947">
        <v>5043</v>
      </c>
      <c r="C8947" t="s">
        <v>575</v>
      </c>
      <c r="D8947">
        <v>2019</v>
      </c>
      <c r="E8947" t="s">
        <v>742</v>
      </c>
      <c r="F8947" s="2">
        <v>493.897822953039</v>
      </c>
    </row>
    <row r="8948" spans="1:6">
      <c r="A8948" t="s">
        <v>530</v>
      </c>
      <c r="B8948">
        <v>5043</v>
      </c>
      <c r="C8948" t="s">
        <v>575</v>
      </c>
      <c r="D8948">
        <v>2020</v>
      </c>
      <c r="E8948" t="s">
        <v>736</v>
      </c>
      <c r="F8948" s="2">
        <v>135.47128543327199</v>
      </c>
    </row>
    <row r="8949" spans="1:6">
      <c r="A8949" t="s">
        <v>530</v>
      </c>
      <c r="B8949">
        <v>5043</v>
      </c>
      <c r="C8949" t="s">
        <v>575</v>
      </c>
      <c r="D8949">
        <v>2020</v>
      </c>
      <c r="E8949" t="s">
        <v>737</v>
      </c>
      <c r="F8949" s="2">
        <v>82.775241434385805</v>
      </c>
    </row>
    <row r="8950" spans="1:6">
      <c r="A8950" t="s">
        <v>530</v>
      </c>
      <c r="B8950">
        <v>5043</v>
      </c>
      <c r="C8950" t="s">
        <v>575</v>
      </c>
      <c r="D8950">
        <v>2020</v>
      </c>
      <c r="E8950" t="s">
        <v>740</v>
      </c>
      <c r="F8950" s="2">
        <v>164.24037943998201</v>
      </c>
    </row>
    <row r="8951" spans="1:6">
      <c r="A8951" t="s">
        <v>530</v>
      </c>
      <c r="B8951">
        <v>5043</v>
      </c>
      <c r="C8951" t="s">
        <v>575</v>
      </c>
      <c r="D8951">
        <v>2022</v>
      </c>
      <c r="E8951" t="s">
        <v>742</v>
      </c>
      <c r="F8951" s="2">
        <v>574.27916166178204</v>
      </c>
    </row>
    <row r="8952" spans="1:6">
      <c r="A8952" t="s">
        <v>530</v>
      </c>
      <c r="B8952">
        <v>5043</v>
      </c>
      <c r="C8952" t="s">
        <v>575</v>
      </c>
      <c r="D8952">
        <v>2023</v>
      </c>
      <c r="E8952" t="s">
        <v>736</v>
      </c>
      <c r="F8952" s="2">
        <v>90.955660137985902</v>
      </c>
    </row>
    <row r="8953" spans="1:6">
      <c r="A8953" t="s">
        <v>530</v>
      </c>
      <c r="B8953">
        <v>5043</v>
      </c>
      <c r="C8953" t="s">
        <v>575</v>
      </c>
      <c r="D8953">
        <v>2023</v>
      </c>
      <c r="E8953" t="s">
        <v>737</v>
      </c>
      <c r="F8953" s="2">
        <v>70.349505697570095</v>
      </c>
    </row>
    <row r="8954" spans="1:6">
      <c r="A8954" t="s">
        <v>530</v>
      </c>
      <c r="B8954">
        <v>5043</v>
      </c>
      <c r="C8954" t="s">
        <v>575</v>
      </c>
      <c r="D8954">
        <v>2023</v>
      </c>
      <c r="E8954" t="s">
        <v>739</v>
      </c>
      <c r="F8954" s="2">
        <v>1601.17584995887</v>
      </c>
    </row>
    <row r="8955" spans="1:6">
      <c r="A8955" t="s">
        <v>530</v>
      </c>
      <c r="B8955">
        <v>5043</v>
      </c>
      <c r="C8955" t="s">
        <v>575</v>
      </c>
      <c r="D8955">
        <v>2023</v>
      </c>
      <c r="E8955" t="s">
        <v>740</v>
      </c>
      <c r="F8955" s="2">
        <v>131.45750285934901</v>
      </c>
    </row>
    <row r="8956" spans="1:6">
      <c r="A8956" t="s">
        <v>530</v>
      </c>
      <c r="B8956">
        <v>5043</v>
      </c>
      <c r="C8956" t="s">
        <v>575</v>
      </c>
      <c r="D8956">
        <v>2023</v>
      </c>
      <c r="E8956" t="s">
        <v>741</v>
      </c>
      <c r="F8956" s="2">
        <v>749.52338664152899</v>
      </c>
    </row>
    <row r="8957" spans="1:6">
      <c r="A8957" t="s">
        <v>530</v>
      </c>
      <c r="B8957">
        <v>5043</v>
      </c>
      <c r="C8957" t="s">
        <v>575</v>
      </c>
      <c r="D8957">
        <v>2024</v>
      </c>
      <c r="E8957" t="s">
        <v>745</v>
      </c>
      <c r="F8957" s="2">
        <v>0</v>
      </c>
    </row>
    <row r="8958" spans="1:6">
      <c r="A8958" t="s">
        <v>530</v>
      </c>
      <c r="B8958">
        <v>5044</v>
      </c>
      <c r="C8958" t="s">
        <v>577</v>
      </c>
      <c r="D8958">
        <v>2009</v>
      </c>
      <c r="E8958" t="s">
        <v>738</v>
      </c>
      <c r="F8958" s="2">
        <v>0</v>
      </c>
    </row>
    <row r="8959" spans="1:6">
      <c r="A8959" t="s">
        <v>530</v>
      </c>
      <c r="B8959">
        <v>5044</v>
      </c>
      <c r="C8959" t="s">
        <v>577</v>
      </c>
      <c r="D8959">
        <v>2009</v>
      </c>
      <c r="E8959" t="s">
        <v>739</v>
      </c>
      <c r="F8959" s="2">
        <v>3671.1875332026598</v>
      </c>
    </row>
    <row r="8960" spans="1:6">
      <c r="A8960" t="s">
        <v>530</v>
      </c>
      <c r="B8960">
        <v>5044</v>
      </c>
      <c r="C8960" t="s">
        <v>577</v>
      </c>
      <c r="D8960">
        <v>2009</v>
      </c>
      <c r="E8960" t="s">
        <v>740</v>
      </c>
      <c r="F8960" s="2">
        <v>324.247150840774</v>
      </c>
    </row>
    <row r="8961" spans="1:6">
      <c r="A8961" t="s">
        <v>530</v>
      </c>
      <c r="B8961">
        <v>5044</v>
      </c>
      <c r="C8961" t="s">
        <v>577</v>
      </c>
      <c r="D8961">
        <v>2009</v>
      </c>
      <c r="E8961" t="s">
        <v>741</v>
      </c>
      <c r="F8961" s="2">
        <v>9206.9322460262192</v>
      </c>
    </row>
    <row r="8962" spans="1:6">
      <c r="A8962" t="s">
        <v>530</v>
      </c>
      <c r="B8962">
        <v>5044</v>
      </c>
      <c r="C8962" t="s">
        <v>577</v>
      </c>
      <c r="D8962">
        <v>2011</v>
      </c>
      <c r="E8962" t="s">
        <v>743</v>
      </c>
      <c r="F8962" s="2">
        <v>0</v>
      </c>
    </row>
    <row r="8963" spans="1:6">
      <c r="A8963" t="s">
        <v>530</v>
      </c>
      <c r="B8963">
        <v>5044</v>
      </c>
      <c r="C8963" t="s">
        <v>577</v>
      </c>
      <c r="D8963">
        <v>2013</v>
      </c>
      <c r="E8963" t="s">
        <v>736</v>
      </c>
      <c r="F8963" s="2">
        <v>300.47071140077497</v>
      </c>
    </row>
    <row r="8964" spans="1:6">
      <c r="A8964" t="s">
        <v>530</v>
      </c>
      <c r="B8964">
        <v>5044</v>
      </c>
      <c r="C8964" t="s">
        <v>577</v>
      </c>
      <c r="D8964">
        <v>2013</v>
      </c>
      <c r="E8964" t="s">
        <v>737</v>
      </c>
      <c r="F8964" s="2">
        <v>597.95209253552298</v>
      </c>
    </row>
    <row r="8965" spans="1:6">
      <c r="A8965" t="s">
        <v>530</v>
      </c>
      <c r="B8965">
        <v>5044</v>
      </c>
      <c r="C8965" t="s">
        <v>577</v>
      </c>
      <c r="D8965">
        <v>2013</v>
      </c>
      <c r="E8965" t="s">
        <v>744</v>
      </c>
      <c r="F8965" s="2">
        <v>0</v>
      </c>
    </row>
    <row r="8966" spans="1:6">
      <c r="A8966" t="s">
        <v>530</v>
      </c>
      <c r="B8966">
        <v>5044</v>
      </c>
      <c r="C8966" t="s">
        <v>577</v>
      </c>
      <c r="D8966">
        <v>2013</v>
      </c>
      <c r="E8966" t="s">
        <v>745</v>
      </c>
      <c r="F8966" s="2">
        <v>0</v>
      </c>
    </row>
    <row r="8967" spans="1:6">
      <c r="A8967" t="s">
        <v>530</v>
      </c>
      <c r="B8967">
        <v>5044</v>
      </c>
      <c r="C8967" t="s">
        <v>577</v>
      </c>
      <c r="D8967">
        <v>2015</v>
      </c>
      <c r="E8967" t="s">
        <v>742</v>
      </c>
      <c r="F8967" s="2">
        <v>833.75016673310199</v>
      </c>
    </row>
    <row r="8968" spans="1:6">
      <c r="A8968" t="s">
        <v>530</v>
      </c>
      <c r="B8968">
        <v>5044</v>
      </c>
      <c r="C8968" t="s">
        <v>577</v>
      </c>
      <c r="D8968">
        <v>2015</v>
      </c>
      <c r="E8968" t="s">
        <v>738</v>
      </c>
      <c r="F8968" s="2">
        <v>0</v>
      </c>
    </row>
    <row r="8969" spans="1:6">
      <c r="A8969" t="s">
        <v>530</v>
      </c>
      <c r="B8969">
        <v>5044</v>
      </c>
      <c r="C8969" t="s">
        <v>577</v>
      </c>
      <c r="D8969">
        <v>2015</v>
      </c>
      <c r="E8969" t="s">
        <v>739</v>
      </c>
      <c r="F8969" s="2">
        <v>4186.3067110010898</v>
      </c>
    </row>
    <row r="8970" spans="1:6">
      <c r="A8970" t="s">
        <v>530</v>
      </c>
      <c r="B8970">
        <v>5044</v>
      </c>
      <c r="C8970" t="s">
        <v>577</v>
      </c>
      <c r="D8970">
        <v>2015</v>
      </c>
      <c r="E8970" t="s">
        <v>741</v>
      </c>
      <c r="F8970" s="2">
        <v>9911.3863192521894</v>
      </c>
    </row>
    <row r="8971" spans="1:6">
      <c r="A8971" t="s">
        <v>530</v>
      </c>
      <c r="B8971">
        <v>5044</v>
      </c>
      <c r="C8971" t="s">
        <v>577</v>
      </c>
      <c r="D8971">
        <v>2016</v>
      </c>
      <c r="E8971" t="s">
        <v>736</v>
      </c>
      <c r="F8971" s="2">
        <v>272.64344841000099</v>
      </c>
    </row>
    <row r="8972" spans="1:6">
      <c r="A8972" t="s">
        <v>530</v>
      </c>
      <c r="B8972">
        <v>5044</v>
      </c>
      <c r="C8972" t="s">
        <v>577</v>
      </c>
      <c r="D8972">
        <v>2016</v>
      </c>
      <c r="E8972" t="s">
        <v>737</v>
      </c>
      <c r="F8972" s="2">
        <v>509.19296746981399</v>
      </c>
    </row>
    <row r="8973" spans="1:6">
      <c r="A8973" t="s">
        <v>530</v>
      </c>
      <c r="B8973">
        <v>5044</v>
      </c>
      <c r="C8973" t="s">
        <v>577</v>
      </c>
      <c r="D8973">
        <v>2016</v>
      </c>
      <c r="E8973" t="s">
        <v>744</v>
      </c>
      <c r="F8973" s="2">
        <v>0</v>
      </c>
    </row>
    <row r="8974" spans="1:6">
      <c r="A8974" t="s">
        <v>530</v>
      </c>
      <c r="B8974">
        <v>5044</v>
      </c>
      <c r="C8974" t="s">
        <v>577</v>
      </c>
      <c r="D8974">
        <v>2016</v>
      </c>
      <c r="E8974" t="s">
        <v>740</v>
      </c>
      <c r="F8974" s="2">
        <v>154.61980197281599</v>
      </c>
    </row>
    <row r="8975" spans="1:6">
      <c r="A8975" t="s">
        <v>530</v>
      </c>
      <c r="B8975">
        <v>5044</v>
      </c>
      <c r="C8975" t="s">
        <v>577</v>
      </c>
      <c r="D8975">
        <v>2016</v>
      </c>
      <c r="E8975" t="s">
        <v>745</v>
      </c>
      <c r="F8975" s="2">
        <v>0</v>
      </c>
    </row>
    <row r="8976" spans="1:6">
      <c r="A8976" t="s">
        <v>530</v>
      </c>
      <c r="B8976">
        <v>5044</v>
      </c>
      <c r="C8976" t="s">
        <v>577</v>
      </c>
      <c r="D8976">
        <v>2017</v>
      </c>
      <c r="E8976" t="s">
        <v>743</v>
      </c>
      <c r="F8976" s="2">
        <v>0</v>
      </c>
    </row>
    <row r="8977" spans="1:6">
      <c r="A8977" t="s">
        <v>530</v>
      </c>
      <c r="B8977">
        <v>5044</v>
      </c>
      <c r="C8977" t="s">
        <v>577</v>
      </c>
      <c r="D8977">
        <v>2018</v>
      </c>
      <c r="E8977" t="s">
        <v>742</v>
      </c>
      <c r="F8977" s="2">
        <v>667.266073609062</v>
      </c>
    </row>
    <row r="8978" spans="1:6">
      <c r="A8978" t="s">
        <v>530</v>
      </c>
      <c r="B8978">
        <v>5044</v>
      </c>
      <c r="C8978" t="s">
        <v>577</v>
      </c>
      <c r="D8978">
        <v>2019</v>
      </c>
      <c r="E8978" t="s">
        <v>736</v>
      </c>
      <c r="F8978" s="2">
        <v>248.61290080081901</v>
      </c>
    </row>
    <row r="8979" spans="1:6">
      <c r="A8979" t="s">
        <v>530</v>
      </c>
      <c r="B8979">
        <v>5044</v>
      </c>
      <c r="C8979" t="s">
        <v>577</v>
      </c>
      <c r="D8979">
        <v>2019</v>
      </c>
      <c r="E8979" t="s">
        <v>737</v>
      </c>
      <c r="F8979" s="2">
        <v>422.75561602247399</v>
      </c>
    </row>
    <row r="8980" spans="1:6">
      <c r="A8980" t="s">
        <v>530</v>
      </c>
      <c r="B8980">
        <v>5044</v>
      </c>
      <c r="C8980" t="s">
        <v>577</v>
      </c>
      <c r="D8980">
        <v>2019</v>
      </c>
      <c r="E8980" t="s">
        <v>740</v>
      </c>
      <c r="F8980" s="2">
        <v>146.16805436177901</v>
      </c>
    </row>
    <row r="8981" spans="1:6">
      <c r="A8981" t="s">
        <v>530</v>
      </c>
      <c r="B8981">
        <v>5044</v>
      </c>
      <c r="C8981" t="s">
        <v>577</v>
      </c>
      <c r="D8981">
        <v>2021</v>
      </c>
      <c r="E8981" t="s">
        <v>742</v>
      </c>
      <c r="F8981" s="2">
        <v>645.10599721517406</v>
      </c>
    </row>
    <row r="8982" spans="1:6">
      <c r="A8982" t="s">
        <v>530</v>
      </c>
      <c r="B8982">
        <v>5044</v>
      </c>
      <c r="C8982" t="s">
        <v>577</v>
      </c>
      <c r="D8982">
        <v>2022</v>
      </c>
      <c r="E8982" t="s">
        <v>736</v>
      </c>
      <c r="F8982" s="2">
        <v>219.343444451294</v>
      </c>
    </row>
    <row r="8983" spans="1:6">
      <c r="A8983" t="s">
        <v>530</v>
      </c>
      <c r="B8983">
        <v>5044</v>
      </c>
      <c r="C8983" t="s">
        <v>577</v>
      </c>
      <c r="D8983">
        <v>2022</v>
      </c>
      <c r="E8983" t="s">
        <v>737</v>
      </c>
      <c r="F8983" s="2">
        <v>327.36094291077302</v>
      </c>
    </row>
    <row r="8984" spans="1:6">
      <c r="A8984" t="s">
        <v>530</v>
      </c>
      <c r="B8984">
        <v>5044</v>
      </c>
      <c r="C8984" t="s">
        <v>577</v>
      </c>
      <c r="D8984">
        <v>2022</v>
      </c>
      <c r="E8984" t="s">
        <v>738</v>
      </c>
      <c r="F8984" s="2">
        <v>0</v>
      </c>
    </row>
    <row r="8985" spans="1:6">
      <c r="A8985" t="s">
        <v>530</v>
      </c>
      <c r="B8985">
        <v>5044</v>
      </c>
      <c r="C8985" t="s">
        <v>577</v>
      </c>
      <c r="D8985">
        <v>2022</v>
      </c>
      <c r="E8985" t="s">
        <v>739</v>
      </c>
      <c r="F8985" s="2">
        <v>4763.9816116786897</v>
      </c>
    </row>
    <row r="8986" spans="1:6">
      <c r="A8986" t="s">
        <v>530</v>
      </c>
      <c r="B8986">
        <v>5044</v>
      </c>
      <c r="C8986" t="s">
        <v>577</v>
      </c>
      <c r="D8986">
        <v>2022</v>
      </c>
      <c r="E8986" t="s">
        <v>740</v>
      </c>
      <c r="F8986" s="2">
        <v>155.098321684691</v>
      </c>
    </row>
    <row r="8987" spans="1:6">
      <c r="A8987" t="s">
        <v>530</v>
      </c>
      <c r="B8987">
        <v>5044</v>
      </c>
      <c r="C8987" t="s">
        <v>577</v>
      </c>
      <c r="D8987">
        <v>2022</v>
      </c>
      <c r="E8987" t="s">
        <v>741</v>
      </c>
      <c r="F8987" s="2">
        <v>9504.6504228443391</v>
      </c>
    </row>
    <row r="8988" spans="1:6">
      <c r="A8988" t="s">
        <v>530</v>
      </c>
      <c r="B8988">
        <v>5044</v>
      </c>
      <c r="C8988" t="s">
        <v>577</v>
      </c>
      <c r="D8988">
        <v>2023</v>
      </c>
      <c r="E8988" t="s">
        <v>744</v>
      </c>
      <c r="F8988" s="2">
        <v>0</v>
      </c>
    </row>
    <row r="8989" spans="1:6">
      <c r="A8989" t="s">
        <v>530</v>
      </c>
      <c r="B8989">
        <v>5044</v>
      </c>
      <c r="C8989" t="s">
        <v>577</v>
      </c>
      <c r="D8989">
        <v>2023</v>
      </c>
      <c r="E8989" t="s">
        <v>745</v>
      </c>
      <c r="F8989" s="2">
        <v>0</v>
      </c>
    </row>
    <row r="8990" spans="1:6">
      <c r="A8990" t="s">
        <v>530</v>
      </c>
      <c r="B8990">
        <v>5044</v>
      </c>
      <c r="C8990" t="s">
        <v>577</v>
      </c>
      <c r="D8990">
        <v>2024</v>
      </c>
      <c r="E8990" t="s">
        <v>742</v>
      </c>
      <c r="F8990" s="2">
        <v>528.83937138409499</v>
      </c>
    </row>
    <row r="8991" spans="1:6">
      <c r="A8991" t="s">
        <v>530</v>
      </c>
      <c r="B8991">
        <v>5044</v>
      </c>
      <c r="C8991" t="s">
        <v>577</v>
      </c>
      <c r="D8991">
        <v>2024</v>
      </c>
      <c r="E8991" t="s">
        <v>743</v>
      </c>
      <c r="F8991" s="2">
        <v>0</v>
      </c>
    </row>
    <row r="8992" spans="1:6">
      <c r="A8992" t="s">
        <v>530</v>
      </c>
      <c r="B8992">
        <v>5045</v>
      </c>
      <c r="C8992" t="s">
        <v>579</v>
      </c>
      <c r="D8992">
        <v>2009</v>
      </c>
      <c r="E8992" t="s">
        <v>742</v>
      </c>
      <c r="F8992" s="2">
        <v>1439.04560523794</v>
      </c>
    </row>
    <row r="8993" spans="1:6">
      <c r="A8993" t="s">
        <v>530</v>
      </c>
      <c r="B8993">
        <v>5045</v>
      </c>
      <c r="C8993" t="s">
        <v>579</v>
      </c>
      <c r="D8993">
        <v>2009</v>
      </c>
      <c r="E8993" t="s">
        <v>738</v>
      </c>
      <c r="F8993" s="2">
        <v>0</v>
      </c>
    </row>
    <row r="8994" spans="1:6">
      <c r="A8994" t="s">
        <v>530</v>
      </c>
      <c r="B8994">
        <v>5045</v>
      </c>
      <c r="C8994" t="s">
        <v>579</v>
      </c>
      <c r="D8994">
        <v>2009</v>
      </c>
      <c r="E8994" t="s">
        <v>739</v>
      </c>
      <c r="F8994" s="2">
        <v>8243.3580079006206</v>
      </c>
    </row>
    <row r="8995" spans="1:6">
      <c r="A8995" t="s">
        <v>530</v>
      </c>
      <c r="B8995">
        <v>5045</v>
      </c>
      <c r="C8995" t="s">
        <v>579</v>
      </c>
      <c r="D8995">
        <v>2009</v>
      </c>
      <c r="E8995" t="s">
        <v>741</v>
      </c>
      <c r="F8995" s="2">
        <v>12482.1543932329</v>
      </c>
    </row>
    <row r="8996" spans="1:6">
      <c r="A8996" t="s">
        <v>530</v>
      </c>
      <c r="B8996">
        <v>5045</v>
      </c>
      <c r="C8996" t="s">
        <v>579</v>
      </c>
      <c r="D8996">
        <v>2011</v>
      </c>
      <c r="E8996" t="s">
        <v>743</v>
      </c>
      <c r="F8996" s="2">
        <v>0</v>
      </c>
    </row>
    <row r="8997" spans="1:6">
      <c r="A8997" t="s">
        <v>530</v>
      </c>
      <c r="B8997">
        <v>5045</v>
      </c>
      <c r="C8997" t="s">
        <v>579</v>
      </c>
      <c r="D8997">
        <v>2013</v>
      </c>
      <c r="E8997" t="s">
        <v>736</v>
      </c>
      <c r="F8997" s="2">
        <v>808.78900554762004</v>
      </c>
    </row>
    <row r="8998" spans="1:6">
      <c r="A8998" t="s">
        <v>530</v>
      </c>
      <c r="B8998">
        <v>5045</v>
      </c>
      <c r="C8998" t="s">
        <v>579</v>
      </c>
      <c r="D8998">
        <v>2013</v>
      </c>
      <c r="E8998" t="s">
        <v>737</v>
      </c>
      <c r="F8998" s="2">
        <v>862.37302039483905</v>
      </c>
    </row>
    <row r="8999" spans="1:6">
      <c r="A8999" t="s">
        <v>530</v>
      </c>
      <c r="B8999">
        <v>5045</v>
      </c>
      <c r="C8999" t="s">
        <v>579</v>
      </c>
      <c r="D8999">
        <v>2013</v>
      </c>
      <c r="E8999" t="s">
        <v>740</v>
      </c>
      <c r="F8999" s="2">
        <v>664.98084933073505</v>
      </c>
    </row>
    <row r="9000" spans="1:6">
      <c r="A9000" t="s">
        <v>530</v>
      </c>
      <c r="B9000">
        <v>5045</v>
      </c>
      <c r="C9000" t="s">
        <v>579</v>
      </c>
      <c r="D9000">
        <v>2015</v>
      </c>
      <c r="E9000" t="s">
        <v>742</v>
      </c>
      <c r="F9000" s="2">
        <v>1646.42640181261</v>
      </c>
    </row>
    <row r="9001" spans="1:6">
      <c r="A9001" t="s">
        <v>530</v>
      </c>
      <c r="B9001">
        <v>5045</v>
      </c>
      <c r="C9001" t="s">
        <v>579</v>
      </c>
      <c r="D9001">
        <v>2016</v>
      </c>
      <c r="E9001" t="s">
        <v>736</v>
      </c>
      <c r="F9001" s="2">
        <v>716.90900520855803</v>
      </c>
    </row>
    <row r="9002" spans="1:6">
      <c r="A9002" t="s">
        <v>530</v>
      </c>
      <c r="B9002">
        <v>5045</v>
      </c>
      <c r="C9002" t="s">
        <v>579</v>
      </c>
      <c r="D9002">
        <v>2016</v>
      </c>
      <c r="E9002" t="s">
        <v>737</v>
      </c>
      <c r="F9002" s="2">
        <v>772.78493405027302</v>
      </c>
    </row>
    <row r="9003" spans="1:6">
      <c r="A9003" t="s">
        <v>530</v>
      </c>
      <c r="B9003">
        <v>5045</v>
      </c>
      <c r="C9003" t="s">
        <v>579</v>
      </c>
      <c r="D9003">
        <v>2016</v>
      </c>
      <c r="E9003" t="s">
        <v>738</v>
      </c>
      <c r="F9003" s="2">
        <v>0</v>
      </c>
    </row>
    <row r="9004" spans="1:6">
      <c r="A9004" t="s">
        <v>530</v>
      </c>
      <c r="B9004">
        <v>5045</v>
      </c>
      <c r="C9004" t="s">
        <v>579</v>
      </c>
      <c r="D9004">
        <v>2016</v>
      </c>
      <c r="E9004" t="s">
        <v>739</v>
      </c>
      <c r="F9004" s="2">
        <v>8996.6707968997598</v>
      </c>
    </row>
    <row r="9005" spans="1:6">
      <c r="A9005" t="s">
        <v>530</v>
      </c>
      <c r="B9005">
        <v>5045</v>
      </c>
      <c r="C9005" t="s">
        <v>579</v>
      </c>
      <c r="D9005">
        <v>2016</v>
      </c>
      <c r="E9005" t="s">
        <v>740</v>
      </c>
      <c r="F9005" s="2">
        <v>493.52786956819</v>
      </c>
    </row>
    <row r="9006" spans="1:6">
      <c r="A9006" t="s">
        <v>530</v>
      </c>
      <c r="B9006">
        <v>5045</v>
      </c>
      <c r="C9006" t="s">
        <v>579</v>
      </c>
      <c r="D9006">
        <v>2017</v>
      </c>
      <c r="E9006" t="s">
        <v>744</v>
      </c>
      <c r="F9006" s="2">
        <v>0</v>
      </c>
    </row>
    <row r="9007" spans="1:6">
      <c r="A9007" t="s">
        <v>530</v>
      </c>
      <c r="B9007">
        <v>5045</v>
      </c>
      <c r="C9007" t="s">
        <v>579</v>
      </c>
      <c r="D9007">
        <v>2017</v>
      </c>
      <c r="E9007" t="s">
        <v>745</v>
      </c>
      <c r="F9007" s="2">
        <v>0</v>
      </c>
    </row>
    <row r="9008" spans="1:6">
      <c r="A9008" t="s">
        <v>530</v>
      </c>
      <c r="B9008">
        <v>5045</v>
      </c>
      <c r="C9008" t="s">
        <v>579</v>
      </c>
      <c r="D9008">
        <v>2018</v>
      </c>
      <c r="E9008" t="s">
        <v>742</v>
      </c>
      <c r="F9008" s="2">
        <v>1664.4108122436201</v>
      </c>
    </row>
    <row r="9009" spans="1:6">
      <c r="A9009" t="s">
        <v>530</v>
      </c>
      <c r="B9009">
        <v>5045</v>
      </c>
      <c r="C9009" t="s">
        <v>579</v>
      </c>
      <c r="D9009">
        <v>2018</v>
      </c>
      <c r="E9009" t="s">
        <v>743</v>
      </c>
      <c r="F9009" s="2">
        <v>0</v>
      </c>
    </row>
    <row r="9010" spans="1:6">
      <c r="A9010" t="s">
        <v>530</v>
      </c>
      <c r="B9010">
        <v>5045</v>
      </c>
      <c r="C9010" t="s">
        <v>579</v>
      </c>
      <c r="D9010">
        <v>2019</v>
      </c>
      <c r="E9010" t="s">
        <v>738</v>
      </c>
      <c r="F9010" s="2">
        <v>0</v>
      </c>
    </row>
    <row r="9011" spans="1:6">
      <c r="A9011" t="s">
        <v>530</v>
      </c>
      <c r="B9011">
        <v>5045</v>
      </c>
      <c r="C9011" t="s">
        <v>579</v>
      </c>
      <c r="D9011">
        <v>2019</v>
      </c>
      <c r="E9011" t="s">
        <v>739</v>
      </c>
      <c r="F9011" s="2">
        <v>9234.6240498236803</v>
      </c>
    </row>
    <row r="9012" spans="1:6">
      <c r="A9012" t="s">
        <v>530</v>
      </c>
      <c r="B9012">
        <v>5045</v>
      </c>
      <c r="C9012" t="s">
        <v>579</v>
      </c>
      <c r="D9012">
        <v>2019</v>
      </c>
      <c r="E9012" t="s">
        <v>740</v>
      </c>
      <c r="F9012" s="2">
        <v>376.53501124540901</v>
      </c>
    </row>
    <row r="9013" spans="1:6">
      <c r="A9013" t="s">
        <v>530</v>
      </c>
      <c r="B9013">
        <v>5045</v>
      </c>
      <c r="C9013" t="s">
        <v>579</v>
      </c>
      <c r="D9013">
        <v>2019</v>
      </c>
      <c r="E9013" t="s">
        <v>741</v>
      </c>
      <c r="F9013" s="2">
        <v>11931.7287581619</v>
      </c>
    </row>
    <row r="9014" spans="1:6">
      <c r="A9014" t="s">
        <v>530</v>
      </c>
      <c r="B9014">
        <v>5045</v>
      </c>
      <c r="C9014" t="s">
        <v>579</v>
      </c>
      <c r="D9014">
        <v>2020</v>
      </c>
      <c r="E9014" t="s">
        <v>744</v>
      </c>
      <c r="F9014" s="2">
        <v>0</v>
      </c>
    </row>
    <row r="9015" spans="1:6">
      <c r="A9015" t="s">
        <v>530</v>
      </c>
      <c r="B9015">
        <v>5045</v>
      </c>
      <c r="C9015" t="s">
        <v>579</v>
      </c>
      <c r="D9015">
        <v>2020</v>
      </c>
      <c r="E9015" t="s">
        <v>745</v>
      </c>
      <c r="F9015" s="2">
        <v>0</v>
      </c>
    </row>
    <row r="9016" spans="1:6">
      <c r="A9016" t="s">
        <v>530</v>
      </c>
      <c r="B9016">
        <v>5045</v>
      </c>
      <c r="C9016" t="s">
        <v>579</v>
      </c>
      <c r="D9016">
        <v>2021</v>
      </c>
      <c r="E9016" t="s">
        <v>743</v>
      </c>
      <c r="F9016" s="2">
        <v>0</v>
      </c>
    </row>
    <row r="9017" spans="1:6">
      <c r="A9017" t="s">
        <v>530</v>
      </c>
      <c r="B9017">
        <v>5045</v>
      </c>
      <c r="C9017" t="s">
        <v>579</v>
      </c>
      <c r="D9017">
        <v>2022</v>
      </c>
      <c r="E9017" t="s">
        <v>738</v>
      </c>
      <c r="F9017" s="2">
        <v>0</v>
      </c>
    </row>
    <row r="9018" spans="1:6">
      <c r="A9018" t="s">
        <v>530</v>
      </c>
      <c r="B9018">
        <v>5045</v>
      </c>
      <c r="C9018" t="s">
        <v>579</v>
      </c>
      <c r="D9018">
        <v>2022</v>
      </c>
      <c r="E9018" t="s">
        <v>739</v>
      </c>
      <c r="F9018" s="2">
        <v>9222.1669601537797</v>
      </c>
    </row>
    <row r="9019" spans="1:6">
      <c r="A9019" t="s">
        <v>530</v>
      </c>
      <c r="B9019">
        <v>5045</v>
      </c>
      <c r="C9019" t="s">
        <v>579</v>
      </c>
      <c r="D9019">
        <v>2022</v>
      </c>
      <c r="E9019" t="s">
        <v>741</v>
      </c>
      <c r="F9019" s="2">
        <v>12186.242063780301</v>
      </c>
    </row>
    <row r="9020" spans="1:6">
      <c r="A9020" t="s">
        <v>530</v>
      </c>
      <c r="B9020">
        <v>5045</v>
      </c>
      <c r="C9020" t="s">
        <v>579</v>
      </c>
      <c r="D9020">
        <v>2023</v>
      </c>
      <c r="E9020" t="s">
        <v>736</v>
      </c>
      <c r="F9020" s="2">
        <v>412.64983638715302</v>
      </c>
    </row>
    <row r="9021" spans="1:6">
      <c r="A9021" t="s">
        <v>530</v>
      </c>
      <c r="B9021">
        <v>5045</v>
      </c>
      <c r="C9021" t="s">
        <v>579</v>
      </c>
      <c r="D9021">
        <v>2023</v>
      </c>
      <c r="E9021" t="s">
        <v>737</v>
      </c>
      <c r="F9021" s="2">
        <v>549.64275376384296</v>
      </c>
    </row>
    <row r="9022" spans="1:6">
      <c r="A9022" t="s">
        <v>530</v>
      </c>
      <c r="B9022">
        <v>5045</v>
      </c>
      <c r="C9022" t="s">
        <v>579</v>
      </c>
      <c r="D9022">
        <v>2023</v>
      </c>
      <c r="E9022" t="s">
        <v>744</v>
      </c>
      <c r="F9022" s="2">
        <v>0</v>
      </c>
    </row>
    <row r="9023" spans="1:6">
      <c r="A9023" t="s">
        <v>530</v>
      </c>
      <c r="B9023">
        <v>5045</v>
      </c>
      <c r="C9023" t="s">
        <v>579</v>
      </c>
      <c r="D9023">
        <v>2023</v>
      </c>
      <c r="E9023" t="s">
        <v>745</v>
      </c>
      <c r="F9023" s="2">
        <v>0</v>
      </c>
    </row>
    <row r="9024" spans="1:6">
      <c r="A9024" t="s">
        <v>530</v>
      </c>
      <c r="B9024">
        <v>5045</v>
      </c>
      <c r="C9024" t="s">
        <v>579</v>
      </c>
      <c r="D9024">
        <v>2024</v>
      </c>
      <c r="E9024" t="s">
        <v>743</v>
      </c>
      <c r="F9024" s="2">
        <v>0</v>
      </c>
    </row>
    <row r="9025" spans="1:6">
      <c r="A9025" t="s">
        <v>530</v>
      </c>
      <c r="B9025">
        <v>5046</v>
      </c>
      <c r="C9025" t="s">
        <v>581</v>
      </c>
      <c r="D9025">
        <v>2009</v>
      </c>
      <c r="E9025" t="s">
        <v>742</v>
      </c>
      <c r="F9025" s="2">
        <v>825.62460206582</v>
      </c>
    </row>
    <row r="9026" spans="1:6">
      <c r="A9026" t="s">
        <v>530</v>
      </c>
      <c r="B9026">
        <v>5046</v>
      </c>
      <c r="C9026" t="s">
        <v>581</v>
      </c>
      <c r="D9026">
        <v>2009</v>
      </c>
      <c r="E9026" t="s">
        <v>738</v>
      </c>
      <c r="F9026" s="2">
        <v>0</v>
      </c>
    </row>
    <row r="9027" spans="1:6">
      <c r="A9027" t="s">
        <v>530</v>
      </c>
      <c r="B9027">
        <v>5046</v>
      </c>
      <c r="C9027" t="s">
        <v>581</v>
      </c>
      <c r="D9027">
        <v>2011</v>
      </c>
      <c r="E9027" t="s">
        <v>744</v>
      </c>
      <c r="F9027" s="2">
        <v>0</v>
      </c>
    </row>
    <row r="9028" spans="1:6">
      <c r="A9028" t="s">
        <v>530</v>
      </c>
      <c r="B9028">
        <v>5046</v>
      </c>
      <c r="C9028" t="s">
        <v>581</v>
      </c>
      <c r="D9028">
        <v>2011</v>
      </c>
      <c r="E9028" t="s">
        <v>745</v>
      </c>
      <c r="F9028" s="2">
        <v>0</v>
      </c>
    </row>
    <row r="9029" spans="1:6">
      <c r="A9029" t="s">
        <v>530</v>
      </c>
      <c r="B9029">
        <v>5046</v>
      </c>
      <c r="C9029" t="s">
        <v>581</v>
      </c>
      <c r="D9029">
        <v>2013</v>
      </c>
      <c r="E9029" t="s">
        <v>739</v>
      </c>
      <c r="F9029" s="2">
        <v>8877.1063609599205</v>
      </c>
    </row>
    <row r="9030" spans="1:6">
      <c r="A9030" t="s">
        <v>530</v>
      </c>
      <c r="B9030">
        <v>5046</v>
      </c>
      <c r="C9030" t="s">
        <v>581</v>
      </c>
      <c r="D9030">
        <v>2013</v>
      </c>
      <c r="E9030" t="s">
        <v>741</v>
      </c>
      <c r="F9030" s="2">
        <v>2988.1322326970599</v>
      </c>
    </row>
    <row r="9031" spans="1:6">
      <c r="A9031" t="s">
        <v>530</v>
      </c>
      <c r="B9031">
        <v>5046</v>
      </c>
      <c r="C9031" t="s">
        <v>581</v>
      </c>
      <c r="D9031">
        <v>2015</v>
      </c>
      <c r="E9031" t="s">
        <v>743</v>
      </c>
      <c r="F9031" s="2">
        <v>0</v>
      </c>
    </row>
    <row r="9032" spans="1:6">
      <c r="A9032" t="s">
        <v>530</v>
      </c>
      <c r="B9032">
        <v>5046</v>
      </c>
      <c r="C9032" t="s">
        <v>581</v>
      </c>
      <c r="D9032">
        <v>2016</v>
      </c>
      <c r="E9032" t="s">
        <v>742</v>
      </c>
      <c r="F9032" s="2">
        <v>1072.1699548777999</v>
      </c>
    </row>
    <row r="9033" spans="1:6">
      <c r="A9033" t="s">
        <v>530</v>
      </c>
      <c r="B9033">
        <v>5046</v>
      </c>
      <c r="C9033" t="s">
        <v>581</v>
      </c>
      <c r="D9033">
        <v>2016</v>
      </c>
      <c r="E9033" t="s">
        <v>739</v>
      </c>
      <c r="F9033" s="2">
        <v>10046.582823447299</v>
      </c>
    </row>
    <row r="9034" spans="1:6">
      <c r="A9034" t="s">
        <v>530</v>
      </c>
      <c r="B9034">
        <v>5046</v>
      </c>
      <c r="C9034" t="s">
        <v>581</v>
      </c>
      <c r="D9034">
        <v>2016</v>
      </c>
      <c r="E9034" t="s">
        <v>741</v>
      </c>
      <c r="F9034" s="2">
        <v>2839.8955700602801</v>
      </c>
    </row>
    <row r="9035" spans="1:6">
      <c r="A9035" t="s">
        <v>530</v>
      </c>
      <c r="B9035">
        <v>5046</v>
      </c>
      <c r="C9035" t="s">
        <v>581</v>
      </c>
      <c r="D9035">
        <v>2017</v>
      </c>
      <c r="E9035" t="s">
        <v>736</v>
      </c>
      <c r="F9035" s="2">
        <v>121.372788463399</v>
      </c>
    </row>
    <row r="9036" spans="1:6">
      <c r="A9036" t="s">
        <v>530</v>
      </c>
      <c r="B9036">
        <v>5046</v>
      </c>
      <c r="C9036" t="s">
        <v>581</v>
      </c>
      <c r="D9036">
        <v>2017</v>
      </c>
      <c r="E9036" t="s">
        <v>737</v>
      </c>
      <c r="F9036" s="2">
        <v>227.88333108678299</v>
      </c>
    </row>
    <row r="9037" spans="1:6">
      <c r="A9037" t="s">
        <v>530</v>
      </c>
      <c r="B9037">
        <v>5046</v>
      </c>
      <c r="C9037" t="s">
        <v>581</v>
      </c>
      <c r="D9037">
        <v>2017</v>
      </c>
      <c r="E9037" t="s">
        <v>744</v>
      </c>
      <c r="F9037" s="2">
        <v>0</v>
      </c>
    </row>
    <row r="9038" spans="1:6">
      <c r="A9038" t="s">
        <v>530</v>
      </c>
      <c r="B9038">
        <v>5046</v>
      </c>
      <c r="C9038" t="s">
        <v>581</v>
      </c>
      <c r="D9038">
        <v>2017</v>
      </c>
      <c r="E9038" t="s">
        <v>740</v>
      </c>
      <c r="F9038" s="2">
        <v>373.62401876344097</v>
      </c>
    </row>
    <row r="9039" spans="1:6">
      <c r="A9039" t="s">
        <v>530</v>
      </c>
      <c r="B9039">
        <v>5046</v>
      </c>
      <c r="C9039" t="s">
        <v>581</v>
      </c>
      <c r="D9039">
        <v>2017</v>
      </c>
      <c r="E9039" t="s">
        <v>745</v>
      </c>
      <c r="F9039" s="2">
        <v>1.0637368440808701</v>
      </c>
    </row>
    <row r="9040" spans="1:6">
      <c r="A9040" t="s">
        <v>530</v>
      </c>
      <c r="B9040">
        <v>5046</v>
      </c>
      <c r="C9040" t="s">
        <v>581</v>
      </c>
      <c r="D9040">
        <v>2018</v>
      </c>
      <c r="E9040" t="s">
        <v>743</v>
      </c>
      <c r="F9040" s="2">
        <v>0</v>
      </c>
    </row>
    <row r="9041" spans="1:6">
      <c r="A9041" t="s">
        <v>530</v>
      </c>
      <c r="B9041">
        <v>5046</v>
      </c>
      <c r="C9041" t="s">
        <v>581</v>
      </c>
      <c r="D9041">
        <v>2019</v>
      </c>
      <c r="E9041" t="s">
        <v>742</v>
      </c>
      <c r="F9041" s="2">
        <v>1107.4570581286</v>
      </c>
    </row>
    <row r="9042" spans="1:6">
      <c r="A9042" t="s">
        <v>530</v>
      </c>
      <c r="B9042">
        <v>5046</v>
      </c>
      <c r="C9042" t="s">
        <v>581</v>
      </c>
      <c r="D9042">
        <v>2019</v>
      </c>
      <c r="E9042" t="s">
        <v>738</v>
      </c>
      <c r="F9042" s="2">
        <v>0</v>
      </c>
    </row>
    <row r="9043" spans="1:6">
      <c r="A9043" t="s">
        <v>530</v>
      </c>
      <c r="B9043">
        <v>5046</v>
      </c>
      <c r="C9043" t="s">
        <v>581</v>
      </c>
      <c r="D9043">
        <v>2019</v>
      </c>
      <c r="E9043" t="s">
        <v>741</v>
      </c>
      <c r="F9043" s="2">
        <v>2669.8735533430799</v>
      </c>
    </row>
    <row r="9044" spans="1:6">
      <c r="A9044" t="s">
        <v>530</v>
      </c>
      <c r="B9044">
        <v>5046</v>
      </c>
      <c r="C9044" t="s">
        <v>581</v>
      </c>
      <c r="D9044">
        <v>2020</v>
      </c>
      <c r="E9044" t="s">
        <v>736</v>
      </c>
      <c r="F9044" s="2">
        <v>97.278802874915698</v>
      </c>
    </row>
    <row r="9045" spans="1:6">
      <c r="A9045" t="s">
        <v>530</v>
      </c>
      <c r="B9045">
        <v>5046</v>
      </c>
      <c r="C9045" t="s">
        <v>581</v>
      </c>
      <c r="D9045">
        <v>2020</v>
      </c>
      <c r="E9045" t="s">
        <v>737</v>
      </c>
      <c r="F9045" s="2">
        <v>211.892213885545</v>
      </c>
    </row>
    <row r="9046" spans="1:6">
      <c r="A9046" t="s">
        <v>530</v>
      </c>
      <c r="B9046">
        <v>5046</v>
      </c>
      <c r="C9046" t="s">
        <v>581</v>
      </c>
      <c r="D9046">
        <v>2020</v>
      </c>
      <c r="E9046" t="s">
        <v>740</v>
      </c>
      <c r="F9046" s="2">
        <v>291.23764845334</v>
      </c>
    </row>
    <row r="9047" spans="1:6">
      <c r="A9047" t="s">
        <v>530</v>
      </c>
      <c r="B9047">
        <v>5046</v>
      </c>
      <c r="C9047" t="s">
        <v>581</v>
      </c>
      <c r="D9047">
        <v>2020</v>
      </c>
      <c r="E9047" t="s">
        <v>745</v>
      </c>
      <c r="F9047" s="2">
        <v>0.128586412333238</v>
      </c>
    </row>
    <row r="9048" spans="1:6">
      <c r="A9048" t="s">
        <v>530</v>
      </c>
      <c r="B9048">
        <v>5046</v>
      </c>
      <c r="C9048" t="s">
        <v>581</v>
      </c>
      <c r="D9048">
        <v>2021</v>
      </c>
      <c r="E9048" t="s">
        <v>743</v>
      </c>
      <c r="F9048" s="2">
        <v>0</v>
      </c>
    </row>
    <row r="9049" spans="1:6">
      <c r="A9049" t="s">
        <v>530</v>
      </c>
      <c r="B9049">
        <v>5046</v>
      </c>
      <c r="C9049" t="s">
        <v>581</v>
      </c>
      <c r="D9049">
        <v>2022</v>
      </c>
      <c r="E9049" t="s">
        <v>742</v>
      </c>
      <c r="F9049" s="2">
        <v>1256.44538914585</v>
      </c>
    </row>
    <row r="9050" spans="1:6">
      <c r="A9050" t="s">
        <v>530</v>
      </c>
      <c r="B9050">
        <v>5046</v>
      </c>
      <c r="C9050" t="s">
        <v>581</v>
      </c>
      <c r="D9050">
        <v>2022</v>
      </c>
      <c r="E9050" t="s">
        <v>738</v>
      </c>
      <c r="F9050" s="2">
        <v>0</v>
      </c>
    </row>
    <row r="9051" spans="1:6">
      <c r="A9051" t="s">
        <v>530</v>
      </c>
      <c r="B9051">
        <v>5046</v>
      </c>
      <c r="C9051" t="s">
        <v>581</v>
      </c>
      <c r="D9051">
        <v>2023</v>
      </c>
      <c r="E9051" t="s">
        <v>736</v>
      </c>
      <c r="F9051" s="2">
        <v>102.86628223520199</v>
      </c>
    </row>
    <row r="9052" spans="1:6">
      <c r="A9052" t="s">
        <v>530</v>
      </c>
      <c r="B9052">
        <v>5046</v>
      </c>
      <c r="C9052" t="s">
        <v>581</v>
      </c>
      <c r="D9052">
        <v>2023</v>
      </c>
      <c r="E9052" t="s">
        <v>737</v>
      </c>
      <c r="F9052" s="2">
        <v>195.258072382249</v>
      </c>
    </row>
    <row r="9053" spans="1:6">
      <c r="A9053" t="s">
        <v>530</v>
      </c>
      <c r="B9053">
        <v>5046</v>
      </c>
      <c r="C9053" t="s">
        <v>581</v>
      </c>
      <c r="D9053">
        <v>2023</v>
      </c>
      <c r="E9053" t="s">
        <v>739</v>
      </c>
      <c r="F9053" s="2">
        <v>9467.9774383583208</v>
      </c>
    </row>
    <row r="9054" spans="1:6">
      <c r="A9054" t="s">
        <v>530</v>
      </c>
      <c r="B9054">
        <v>5046</v>
      </c>
      <c r="C9054" t="s">
        <v>581</v>
      </c>
      <c r="D9054">
        <v>2023</v>
      </c>
      <c r="E9054" t="s">
        <v>740</v>
      </c>
      <c r="F9054" s="2">
        <v>392.06756785557297</v>
      </c>
    </row>
    <row r="9055" spans="1:6">
      <c r="A9055" t="s">
        <v>530</v>
      </c>
      <c r="B9055">
        <v>5047</v>
      </c>
      <c r="C9055" t="s">
        <v>583</v>
      </c>
      <c r="D9055">
        <v>2009</v>
      </c>
      <c r="E9055" t="s">
        <v>740</v>
      </c>
      <c r="F9055" s="2">
        <v>1062.1004426399199</v>
      </c>
    </row>
    <row r="9056" spans="1:6">
      <c r="A9056" t="s">
        <v>530</v>
      </c>
      <c r="B9056">
        <v>5047</v>
      </c>
      <c r="C9056" t="s">
        <v>583</v>
      </c>
      <c r="D9056">
        <v>2009</v>
      </c>
      <c r="E9056" t="s">
        <v>745</v>
      </c>
      <c r="F9056" s="2">
        <v>0</v>
      </c>
    </row>
    <row r="9057" spans="1:6">
      <c r="A9057" t="s">
        <v>530</v>
      </c>
      <c r="B9057">
        <v>5047</v>
      </c>
      <c r="C9057" t="s">
        <v>583</v>
      </c>
      <c r="D9057">
        <v>2011</v>
      </c>
      <c r="E9057" t="s">
        <v>736</v>
      </c>
      <c r="F9057" s="2">
        <v>6968.8154795283999</v>
      </c>
    </row>
    <row r="9058" spans="1:6">
      <c r="A9058" t="s">
        <v>530</v>
      </c>
      <c r="B9058">
        <v>5047</v>
      </c>
      <c r="C9058" t="s">
        <v>583</v>
      </c>
      <c r="D9058">
        <v>2011</v>
      </c>
      <c r="E9058" t="s">
        <v>737</v>
      </c>
      <c r="F9058" s="2">
        <v>528.52709844652304</v>
      </c>
    </row>
    <row r="9059" spans="1:6">
      <c r="A9059" t="s">
        <v>530</v>
      </c>
      <c r="B9059">
        <v>5047</v>
      </c>
      <c r="C9059" t="s">
        <v>583</v>
      </c>
      <c r="D9059">
        <v>2011</v>
      </c>
      <c r="E9059" t="s">
        <v>738</v>
      </c>
      <c r="F9059" s="2">
        <v>0</v>
      </c>
    </row>
    <row r="9060" spans="1:6">
      <c r="A9060" t="s">
        <v>530</v>
      </c>
      <c r="B9060">
        <v>5047</v>
      </c>
      <c r="C9060" t="s">
        <v>583</v>
      </c>
      <c r="D9060">
        <v>2013</v>
      </c>
      <c r="E9060" t="s">
        <v>742</v>
      </c>
      <c r="F9060" s="2">
        <v>2755.09211757409</v>
      </c>
    </row>
    <row r="9061" spans="1:6">
      <c r="A9061" t="s">
        <v>530</v>
      </c>
      <c r="B9061">
        <v>5047</v>
      </c>
      <c r="C9061" t="s">
        <v>583</v>
      </c>
      <c r="D9061">
        <v>2013</v>
      </c>
      <c r="E9061" t="s">
        <v>743</v>
      </c>
      <c r="F9061" s="2">
        <v>0</v>
      </c>
    </row>
    <row r="9062" spans="1:6">
      <c r="A9062" t="s">
        <v>530</v>
      </c>
      <c r="B9062">
        <v>5047</v>
      </c>
      <c r="C9062" t="s">
        <v>583</v>
      </c>
      <c r="D9062">
        <v>2015</v>
      </c>
      <c r="E9062" t="s">
        <v>744</v>
      </c>
      <c r="F9062" s="2">
        <v>0</v>
      </c>
    </row>
    <row r="9063" spans="1:6">
      <c r="A9063" t="s">
        <v>530</v>
      </c>
      <c r="B9063">
        <v>5047</v>
      </c>
      <c r="C9063" t="s">
        <v>583</v>
      </c>
      <c r="D9063">
        <v>2015</v>
      </c>
      <c r="E9063" t="s">
        <v>739</v>
      </c>
      <c r="F9063" s="2">
        <v>21267.4052976645</v>
      </c>
    </row>
    <row r="9064" spans="1:6">
      <c r="A9064" t="s">
        <v>530</v>
      </c>
      <c r="B9064">
        <v>5047</v>
      </c>
      <c r="C9064" t="s">
        <v>583</v>
      </c>
      <c r="D9064">
        <v>2015</v>
      </c>
      <c r="E9064" t="s">
        <v>740</v>
      </c>
      <c r="F9064" s="2">
        <v>697.06411507142695</v>
      </c>
    </row>
    <row r="9065" spans="1:6">
      <c r="A9065" t="s">
        <v>530</v>
      </c>
      <c r="B9065">
        <v>5047</v>
      </c>
      <c r="C9065" t="s">
        <v>583</v>
      </c>
      <c r="D9065">
        <v>2016</v>
      </c>
      <c r="E9065" t="s">
        <v>743</v>
      </c>
      <c r="F9065" s="2">
        <v>0</v>
      </c>
    </row>
    <row r="9066" spans="1:6">
      <c r="A9066" t="s">
        <v>530</v>
      </c>
      <c r="B9066">
        <v>5047</v>
      </c>
      <c r="C9066" t="s">
        <v>583</v>
      </c>
      <c r="D9066">
        <v>2016</v>
      </c>
      <c r="E9066" t="s">
        <v>745</v>
      </c>
      <c r="F9066" s="2">
        <v>0</v>
      </c>
    </row>
    <row r="9067" spans="1:6">
      <c r="A9067" t="s">
        <v>530</v>
      </c>
      <c r="B9067">
        <v>5047</v>
      </c>
      <c r="C9067" t="s">
        <v>583</v>
      </c>
      <c r="D9067">
        <v>2017</v>
      </c>
      <c r="E9067" t="s">
        <v>738</v>
      </c>
      <c r="F9067" s="2">
        <v>0</v>
      </c>
    </row>
    <row r="9068" spans="1:6">
      <c r="A9068" t="s">
        <v>530</v>
      </c>
      <c r="B9068">
        <v>5047</v>
      </c>
      <c r="C9068" t="s">
        <v>583</v>
      </c>
      <c r="D9068">
        <v>2017</v>
      </c>
      <c r="E9068" t="s">
        <v>741</v>
      </c>
      <c r="F9068" s="2">
        <v>4992.7513409195199</v>
      </c>
    </row>
    <row r="9069" spans="1:6">
      <c r="A9069" t="s">
        <v>530</v>
      </c>
      <c r="B9069">
        <v>5047</v>
      </c>
      <c r="C9069" t="s">
        <v>583</v>
      </c>
      <c r="D9069">
        <v>2018</v>
      </c>
      <c r="E9069" t="s">
        <v>736</v>
      </c>
      <c r="F9069" s="2">
        <v>4511.5272623757901</v>
      </c>
    </row>
    <row r="9070" spans="1:6">
      <c r="A9070" t="s">
        <v>530</v>
      </c>
      <c r="B9070">
        <v>5047</v>
      </c>
      <c r="C9070" t="s">
        <v>583</v>
      </c>
      <c r="D9070">
        <v>2018</v>
      </c>
      <c r="E9070" t="s">
        <v>737</v>
      </c>
      <c r="F9070" s="2">
        <v>575.60187705841099</v>
      </c>
    </row>
    <row r="9071" spans="1:6">
      <c r="A9071" t="s">
        <v>530</v>
      </c>
      <c r="B9071">
        <v>5047</v>
      </c>
      <c r="C9071" t="s">
        <v>583</v>
      </c>
      <c r="D9071">
        <v>2018</v>
      </c>
      <c r="E9071" t="s">
        <v>744</v>
      </c>
      <c r="F9071" s="2">
        <v>0</v>
      </c>
    </row>
    <row r="9072" spans="1:6">
      <c r="A9072" t="s">
        <v>530</v>
      </c>
      <c r="B9072">
        <v>5047</v>
      </c>
      <c r="C9072" t="s">
        <v>583</v>
      </c>
      <c r="D9072">
        <v>2018</v>
      </c>
      <c r="E9072" t="s">
        <v>739</v>
      </c>
      <c r="F9072" s="2">
        <v>22468.123459954601</v>
      </c>
    </row>
    <row r="9073" spans="1:6">
      <c r="A9073" t="s">
        <v>530</v>
      </c>
      <c r="B9073">
        <v>5047</v>
      </c>
      <c r="C9073" t="s">
        <v>583</v>
      </c>
      <c r="D9073">
        <v>2018</v>
      </c>
      <c r="E9073" t="s">
        <v>740</v>
      </c>
      <c r="F9073" s="2">
        <v>654.15972348650905</v>
      </c>
    </row>
    <row r="9074" spans="1:6">
      <c r="A9074" t="s">
        <v>530</v>
      </c>
      <c r="B9074">
        <v>5047</v>
      </c>
      <c r="C9074" t="s">
        <v>583</v>
      </c>
      <c r="D9074">
        <v>2019</v>
      </c>
      <c r="E9074" t="s">
        <v>743</v>
      </c>
      <c r="F9074" s="2">
        <v>0</v>
      </c>
    </row>
    <row r="9075" spans="1:6">
      <c r="A9075" t="s">
        <v>530</v>
      </c>
      <c r="B9075">
        <v>5047</v>
      </c>
      <c r="C9075" t="s">
        <v>583</v>
      </c>
      <c r="D9075">
        <v>2019</v>
      </c>
      <c r="E9075" t="s">
        <v>745</v>
      </c>
      <c r="F9075" s="2">
        <v>9.2518597406725401E-3</v>
      </c>
    </row>
    <row r="9076" spans="1:6">
      <c r="A9076" t="s">
        <v>530</v>
      </c>
      <c r="B9076">
        <v>5047</v>
      </c>
      <c r="C9076" t="s">
        <v>583</v>
      </c>
      <c r="D9076">
        <v>2020</v>
      </c>
      <c r="E9076" t="s">
        <v>742</v>
      </c>
      <c r="F9076" s="2">
        <v>3530.7543801966999</v>
      </c>
    </row>
    <row r="9077" spans="1:6">
      <c r="A9077" t="s">
        <v>530</v>
      </c>
      <c r="B9077">
        <v>5047</v>
      </c>
      <c r="C9077" t="s">
        <v>583</v>
      </c>
      <c r="D9077">
        <v>2020</v>
      </c>
      <c r="E9077" t="s">
        <v>738</v>
      </c>
      <c r="F9077" s="2">
        <v>0</v>
      </c>
    </row>
    <row r="9078" spans="1:6">
      <c r="A9078" t="s">
        <v>530</v>
      </c>
      <c r="B9078">
        <v>5047</v>
      </c>
      <c r="C9078" t="s">
        <v>583</v>
      </c>
      <c r="D9078">
        <v>2020</v>
      </c>
      <c r="E9078" t="s">
        <v>741</v>
      </c>
      <c r="F9078" s="2">
        <v>4780.9429913552503</v>
      </c>
    </row>
    <row r="9079" spans="1:6">
      <c r="A9079" t="s">
        <v>530</v>
      </c>
      <c r="B9079">
        <v>5047</v>
      </c>
      <c r="C9079" t="s">
        <v>583</v>
      </c>
      <c r="D9079">
        <v>2021</v>
      </c>
      <c r="E9079" t="s">
        <v>736</v>
      </c>
      <c r="F9079" s="2">
        <v>3588.6495387032201</v>
      </c>
    </row>
    <row r="9080" spans="1:6">
      <c r="A9080" t="s">
        <v>530</v>
      </c>
      <c r="B9080">
        <v>5047</v>
      </c>
      <c r="C9080" t="s">
        <v>583</v>
      </c>
      <c r="D9080">
        <v>2021</v>
      </c>
      <c r="E9080" t="s">
        <v>737</v>
      </c>
      <c r="F9080" s="2">
        <v>565.46298234475205</v>
      </c>
    </row>
    <row r="9081" spans="1:6">
      <c r="A9081" t="s">
        <v>530</v>
      </c>
      <c r="B9081">
        <v>5047</v>
      </c>
      <c r="C9081" t="s">
        <v>583</v>
      </c>
      <c r="D9081">
        <v>2021</v>
      </c>
      <c r="E9081" t="s">
        <v>744</v>
      </c>
      <c r="F9081" s="2">
        <v>252.94529929999999</v>
      </c>
    </row>
    <row r="9082" spans="1:6">
      <c r="A9082" t="s">
        <v>530</v>
      </c>
      <c r="B9082">
        <v>5047</v>
      </c>
      <c r="C9082" t="s">
        <v>583</v>
      </c>
      <c r="D9082">
        <v>2021</v>
      </c>
      <c r="E9082" t="s">
        <v>739</v>
      </c>
      <c r="F9082" s="2">
        <v>21960.0684818144</v>
      </c>
    </row>
    <row r="9083" spans="1:6">
      <c r="A9083" t="s">
        <v>530</v>
      </c>
      <c r="B9083">
        <v>5047</v>
      </c>
      <c r="C9083" t="s">
        <v>583</v>
      </c>
      <c r="D9083">
        <v>2022</v>
      </c>
      <c r="E9083" t="s">
        <v>743</v>
      </c>
      <c r="F9083" s="2">
        <v>0</v>
      </c>
    </row>
    <row r="9084" spans="1:6">
      <c r="A9084" t="s">
        <v>530</v>
      </c>
      <c r="B9084">
        <v>5047</v>
      </c>
      <c r="C9084" t="s">
        <v>583</v>
      </c>
      <c r="D9084">
        <v>2022</v>
      </c>
      <c r="E9084" t="s">
        <v>745</v>
      </c>
      <c r="F9084" s="2">
        <v>0</v>
      </c>
    </row>
    <row r="9085" spans="1:6">
      <c r="A9085" t="s">
        <v>530</v>
      </c>
      <c r="B9085">
        <v>5047</v>
      </c>
      <c r="C9085" t="s">
        <v>583</v>
      </c>
      <c r="D9085">
        <v>2023</v>
      </c>
      <c r="E9085" t="s">
        <v>742</v>
      </c>
      <c r="F9085" s="2">
        <v>2865.6601385092399</v>
      </c>
    </row>
    <row r="9086" spans="1:6">
      <c r="A9086" t="s">
        <v>530</v>
      </c>
      <c r="B9086">
        <v>5047</v>
      </c>
      <c r="C9086" t="s">
        <v>583</v>
      </c>
      <c r="D9086">
        <v>2024</v>
      </c>
      <c r="E9086" t="s">
        <v>736</v>
      </c>
      <c r="F9086" s="2">
        <v>2971.7462960601101</v>
      </c>
    </row>
    <row r="9087" spans="1:6">
      <c r="A9087" t="s">
        <v>530</v>
      </c>
      <c r="B9087">
        <v>5047</v>
      </c>
      <c r="C9087" t="s">
        <v>583</v>
      </c>
      <c r="D9087">
        <v>2024</v>
      </c>
      <c r="E9087" t="s">
        <v>737</v>
      </c>
      <c r="F9087" s="2">
        <v>522.35149969967904</v>
      </c>
    </row>
    <row r="9088" spans="1:6">
      <c r="A9088" t="s">
        <v>530</v>
      </c>
      <c r="B9088">
        <v>5047</v>
      </c>
      <c r="C9088" t="s">
        <v>583</v>
      </c>
      <c r="D9088">
        <v>2024</v>
      </c>
      <c r="E9088" t="s">
        <v>739</v>
      </c>
      <c r="F9088" s="2">
        <v>20497.777806961501</v>
      </c>
    </row>
    <row r="9089" spans="1:6">
      <c r="A9089" t="s">
        <v>530</v>
      </c>
      <c r="B9089">
        <v>5049</v>
      </c>
      <c r="C9089" t="s">
        <v>585</v>
      </c>
      <c r="D9089">
        <v>2009</v>
      </c>
      <c r="E9089" t="s">
        <v>742</v>
      </c>
      <c r="F9089" s="2">
        <v>1028.4833602143599</v>
      </c>
    </row>
    <row r="9090" spans="1:6">
      <c r="A9090" t="s">
        <v>530</v>
      </c>
      <c r="B9090">
        <v>5049</v>
      </c>
      <c r="C9090" t="s">
        <v>585</v>
      </c>
      <c r="D9090">
        <v>2009</v>
      </c>
      <c r="E9090" t="s">
        <v>743</v>
      </c>
      <c r="F9090" s="2">
        <v>0</v>
      </c>
    </row>
    <row r="9091" spans="1:6">
      <c r="A9091" t="s">
        <v>530</v>
      </c>
      <c r="B9091">
        <v>5049</v>
      </c>
      <c r="C9091" t="s">
        <v>585</v>
      </c>
      <c r="D9091">
        <v>2011</v>
      </c>
      <c r="E9091" t="s">
        <v>744</v>
      </c>
      <c r="F9091" s="2">
        <v>0</v>
      </c>
    </row>
    <row r="9092" spans="1:6">
      <c r="A9092" t="s">
        <v>530</v>
      </c>
      <c r="B9092">
        <v>5049</v>
      </c>
      <c r="C9092" t="s">
        <v>585</v>
      </c>
      <c r="D9092">
        <v>2011</v>
      </c>
      <c r="E9092" t="s">
        <v>740</v>
      </c>
      <c r="F9092" s="2">
        <v>244.74253293952</v>
      </c>
    </row>
    <row r="9093" spans="1:6">
      <c r="A9093" t="s">
        <v>530</v>
      </c>
      <c r="B9093">
        <v>5049</v>
      </c>
      <c r="C9093" t="s">
        <v>585</v>
      </c>
      <c r="D9093">
        <v>2011</v>
      </c>
      <c r="E9093" t="s">
        <v>745</v>
      </c>
      <c r="F9093" s="2">
        <v>11399.295162480301</v>
      </c>
    </row>
    <row r="9094" spans="1:6">
      <c r="A9094" t="s">
        <v>530</v>
      </c>
      <c r="B9094">
        <v>5049</v>
      </c>
      <c r="C9094" t="s">
        <v>585</v>
      </c>
      <c r="D9094">
        <v>2013</v>
      </c>
      <c r="E9094" t="s">
        <v>738</v>
      </c>
      <c r="F9094" s="2">
        <v>0</v>
      </c>
    </row>
    <row r="9095" spans="1:6">
      <c r="A9095" t="s">
        <v>530</v>
      </c>
      <c r="B9095">
        <v>5049</v>
      </c>
      <c r="C9095" t="s">
        <v>585</v>
      </c>
      <c r="D9095">
        <v>2013</v>
      </c>
      <c r="E9095" t="s">
        <v>739</v>
      </c>
      <c r="F9095" s="2">
        <v>4351.2736064395704</v>
      </c>
    </row>
    <row r="9096" spans="1:6">
      <c r="A9096" t="s">
        <v>530</v>
      </c>
      <c r="B9096">
        <v>5049</v>
      </c>
      <c r="C9096" t="s">
        <v>585</v>
      </c>
      <c r="D9096">
        <v>2013</v>
      </c>
      <c r="E9096" t="s">
        <v>741</v>
      </c>
      <c r="F9096" s="2">
        <v>941.82771224426199</v>
      </c>
    </row>
    <row r="9097" spans="1:6">
      <c r="A9097" t="s">
        <v>530</v>
      </c>
      <c r="B9097">
        <v>5049</v>
      </c>
      <c r="C9097" t="s">
        <v>585</v>
      </c>
      <c r="D9097">
        <v>2015</v>
      </c>
      <c r="E9097" t="s">
        <v>743</v>
      </c>
      <c r="F9097" s="2">
        <v>0</v>
      </c>
    </row>
    <row r="9098" spans="1:6">
      <c r="A9098" t="s">
        <v>530</v>
      </c>
      <c r="B9098">
        <v>5049</v>
      </c>
      <c r="C9098" t="s">
        <v>585</v>
      </c>
      <c r="D9098">
        <v>2016</v>
      </c>
      <c r="E9098" t="s">
        <v>742</v>
      </c>
      <c r="F9098" s="2">
        <v>855.66122604566203</v>
      </c>
    </row>
    <row r="9099" spans="1:6">
      <c r="A9099" t="s">
        <v>530</v>
      </c>
      <c r="B9099">
        <v>5049</v>
      </c>
      <c r="C9099" t="s">
        <v>585</v>
      </c>
      <c r="D9099">
        <v>2016</v>
      </c>
      <c r="E9099" t="s">
        <v>738</v>
      </c>
      <c r="F9099" s="2">
        <v>0</v>
      </c>
    </row>
    <row r="9100" spans="1:6">
      <c r="A9100" t="s">
        <v>530</v>
      </c>
      <c r="B9100">
        <v>5049</v>
      </c>
      <c r="C9100" t="s">
        <v>585</v>
      </c>
      <c r="D9100">
        <v>2016</v>
      </c>
      <c r="E9100" t="s">
        <v>739</v>
      </c>
      <c r="F9100" s="2">
        <v>4346.2043107809104</v>
      </c>
    </row>
    <row r="9101" spans="1:6">
      <c r="A9101" t="s">
        <v>530</v>
      </c>
      <c r="B9101">
        <v>5049</v>
      </c>
      <c r="C9101" t="s">
        <v>585</v>
      </c>
      <c r="D9101">
        <v>2016</v>
      </c>
      <c r="E9101" t="s">
        <v>741</v>
      </c>
      <c r="F9101" s="2">
        <v>900.76228153977195</v>
      </c>
    </row>
    <row r="9102" spans="1:6">
      <c r="A9102" t="s">
        <v>530</v>
      </c>
      <c r="B9102">
        <v>5049</v>
      </c>
      <c r="C9102" t="s">
        <v>585</v>
      </c>
      <c r="D9102">
        <v>2017</v>
      </c>
      <c r="E9102" t="s">
        <v>736</v>
      </c>
      <c r="F9102" s="2">
        <v>24.401875984656598</v>
      </c>
    </row>
    <row r="9103" spans="1:6">
      <c r="A9103" t="s">
        <v>530</v>
      </c>
      <c r="B9103">
        <v>5049</v>
      </c>
      <c r="C9103" t="s">
        <v>585</v>
      </c>
      <c r="D9103">
        <v>2017</v>
      </c>
      <c r="E9103" t="s">
        <v>737</v>
      </c>
      <c r="F9103" s="2">
        <v>133.05022752012599</v>
      </c>
    </row>
    <row r="9104" spans="1:6">
      <c r="A9104" t="s">
        <v>530</v>
      </c>
      <c r="B9104">
        <v>5049</v>
      </c>
      <c r="C9104" t="s">
        <v>585</v>
      </c>
      <c r="D9104">
        <v>2017</v>
      </c>
      <c r="E9104" t="s">
        <v>744</v>
      </c>
      <c r="F9104" s="2">
        <v>0</v>
      </c>
    </row>
    <row r="9105" spans="1:6">
      <c r="A9105" t="s">
        <v>530</v>
      </c>
      <c r="B9105">
        <v>5049</v>
      </c>
      <c r="C9105" t="s">
        <v>585</v>
      </c>
      <c r="D9105">
        <v>2017</v>
      </c>
      <c r="E9105" t="s">
        <v>745</v>
      </c>
      <c r="F9105" s="2">
        <v>11183.339825926399</v>
      </c>
    </row>
    <row r="9106" spans="1:6">
      <c r="A9106" t="s">
        <v>530</v>
      </c>
      <c r="B9106">
        <v>5049</v>
      </c>
      <c r="C9106" t="s">
        <v>585</v>
      </c>
      <c r="D9106">
        <v>2018</v>
      </c>
      <c r="E9106" t="s">
        <v>743</v>
      </c>
      <c r="F9106" s="2">
        <v>0</v>
      </c>
    </row>
    <row r="9107" spans="1:6">
      <c r="A9107" t="s">
        <v>530</v>
      </c>
      <c r="B9107">
        <v>5049</v>
      </c>
      <c r="C9107" t="s">
        <v>585</v>
      </c>
      <c r="D9107">
        <v>2019</v>
      </c>
      <c r="E9107" t="s">
        <v>742</v>
      </c>
      <c r="F9107" s="2">
        <v>623.86338787798502</v>
      </c>
    </row>
    <row r="9108" spans="1:6">
      <c r="A9108" t="s">
        <v>530</v>
      </c>
      <c r="B9108">
        <v>5049</v>
      </c>
      <c r="C9108" t="s">
        <v>585</v>
      </c>
      <c r="D9108">
        <v>2020</v>
      </c>
      <c r="E9108" t="s">
        <v>736</v>
      </c>
      <c r="F9108" s="2">
        <v>25.982805230520501</v>
      </c>
    </row>
    <row r="9109" spans="1:6">
      <c r="A9109" t="s">
        <v>530</v>
      </c>
      <c r="B9109">
        <v>5049</v>
      </c>
      <c r="C9109" t="s">
        <v>585</v>
      </c>
      <c r="D9109">
        <v>2020</v>
      </c>
      <c r="E9109" t="s">
        <v>737</v>
      </c>
      <c r="F9109" s="2">
        <v>133.51828368305999</v>
      </c>
    </row>
    <row r="9110" spans="1:6">
      <c r="A9110" t="s">
        <v>530</v>
      </c>
      <c r="B9110">
        <v>5049</v>
      </c>
      <c r="C9110" t="s">
        <v>585</v>
      </c>
      <c r="D9110">
        <v>2021</v>
      </c>
      <c r="E9110" t="s">
        <v>740</v>
      </c>
      <c r="F9110" s="2">
        <v>118.553706960413</v>
      </c>
    </row>
    <row r="9111" spans="1:6">
      <c r="A9111" t="s">
        <v>530</v>
      </c>
      <c r="B9111">
        <v>5049</v>
      </c>
      <c r="C9111" t="s">
        <v>585</v>
      </c>
      <c r="D9111">
        <v>2022</v>
      </c>
      <c r="E9111" t="s">
        <v>742</v>
      </c>
      <c r="F9111" s="2">
        <v>535.52653581980701</v>
      </c>
    </row>
    <row r="9112" spans="1:6">
      <c r="A9112" t="s">
        <v>530</v>
      </c>
      <c r="B9112">
        <v>5049</v>
      </c>
      <c r="C9112" t="s">
        <v>585</v>
      </c>
      <c r="D9112">
        <v>2023</v>
      </c>
      <c r="E9112" t="s">
        <v>736</v>
      </c>
      <c r="F9112" s="2">
        <v>40.809906611810398</v>
      </c>
    </row>
    <row r="9113" spans="1:6">
      <c r="A9113" t="s">
        <v>530</v>
      </c>
      <c r="B9113">
        <v>5049</v>
      </c>
      <c r="C9113" t="s">
        <v>585</v>
      </c>
      <c r="D9113">
        <v>2023</v>
      </c>
      <c r="E9113" t="s">
        <v>737</v>
      </c>
      <c r="F9113" s="2">
        <v>126.254713104003</v>
      </c>
    </row>
    <row r="9114" spans="1:6">
      <c r="A9114" t="s">
        <v>530</v>
      </c>
      <c r="B9114">
        <v>5049</v>
      </c>
      <c r="C9114" t="s">
        <v>585</v>
      </c>
      <c r="D9114">
        <v>2023</v>
      </c>
      <c r="E9114" t="s">
        <v>739</v>
      </c>
      <c r="F9114" s="2">
        <v>4633.02374193164</v>
      </c>
    </row>
    <row r="9115" spans="1:6">
      <c r="A9115" t="s">
        <v>530</v>
      </c>
      <c r="B9115">
        <v>5049</v>
      </c>
      <c r="C9115" t="s">
        <v>585</v>
      </c>
      <c r="D9115">
        <v>2023</v>
      </c>
      <c r="E9115" t="s">
        <v>741</v>
      </c>
      <c r="F9115" s="2">
        <v>831.24085305855499</v>
      </c>
    </row>
    <row r="9116" spans="1:6">
      <c r="A9116" t="s">
        <v>530</v>
      </c>
      <c r="B9116">
        <v>5049</v>
      </c>
      <c r="C9116" t="s">
        <v>585</v>
      </c>
      <c r="D9116">
        <v>2024</v>
      </c>
      <c r="E9116" t="s">
        <v>740</v>
      </c>
      <c r="F9116" s="2">
        <v>664.15917569911903</v>
      </c>
    </row>
    <row r="9117" spans="1:6">
      <c r="A9117" t="s">
        <v>530</v>
      </c>
      <c r="B9117">
        <v>5049</v>
      </c>
      <c r="C9117" t="s">
        <v>585</v>
      </c>
      <c r="D9117">
        <v>2024</v>
      </c>
      <c r="E9117" t="s">
        <v>745</v>
      </c>
      <c r="F9117" s="2">
        <v>13068.679743909201</v>
      </c>
    </row>
    <row r="9118" spans="1:6">
      <c r="A9118" t="s">
        <v>530</v>
      </c>
      <c r="B9118">
        <v>5052</v>
      </c>
      <c r="C9118" t="s">
        <v>587</v>
      </c>
      <c r="D9118">
        <v>2009</v>
      </c>
      <c r="E9118" t="s">
        <v>736</v>
      </c>
      <c r="F9118" s="2">
        <v>113.61243475659199</v>
      </c>
    </row>
    <row r="9119" spans="1:6">
      <c r="A9119" t="s">
        <v>530</v>
      </c>
      <c r="B9119">
        <v>5052</v>
      </c>
      <c r="C9119" t="s">
        <v>587</v>
      </c>
      <c r="D9119">
        <v>2009</v>
      </c>
      <c r="E9119" t="s">
        <v>737</v>
      </c>
      <c r="F9119" s="2">
        <v>55.0630369566627</v>
      </c>
    </row>
    <row r="9120" spans="1:6">
      <c r="A9120" t="s">
        <v>530</v>
      </c>
      <c r="B9120">
        <v>5052</v>
      </c>
      <c r="C9120" t="s">
        <v>587</v>
      </c>
      <c r="D9120">
        <v>2009</v>
      </c>
      <c r="E9120" t="s">
        <v>744</v>
      </c>
      <c r="F9120" s="2">
        <v>0</v>
      </c>
    </row>
    <row r="9121" spans="1:6">
      <c r="A9121" t="s">
        <v>530</v>
      </c>
      <c r="B9121">
        <v>5052</v>
      </c>
      <c r="C9121" t="s">
        <v>587</v>
      </c>
      <c r="D9121">
        <v>2009</v>
      </c>
      <c r="E9121" t="s">
        <v>745</v>
      </c>
      <c r="F9121" s="2">
        <v>9580.9423847588896</v>
      </c>
    </row>
    <row r="9122" spans="1:6">
      <c r="A9122" t="s">
        <v>530</v>
      </c>
      <c r="B9122">
        <v>5052</v>
      </c>
      <c r="C9122" t="s">
        <v>587</v>
      </c>
      <c r="D9122">
        <v>2011</v>
      </c>
      <c r="E9122" t="s">
        <v>742</v>
      </c>
      <c r="F9122" s="2">
        <v>570.27945064873495</v>
      </c>
    </row>
    <row r="9123" spans="1:6">
      <c r="A9123" t="s">
        <v>530</v>
      </c>
      <c r="B9123">
        <v>5052</v>
      </c>
      <c r="C9123" t="s">
        <v>587</v>
      </c>
      <c r="D9123">
        <v>2011</v>
      </c>
      <c r="E9123" t="s">
        <v>741</v>
      </c>
      <c r="F9123" s="2">
        <v>422.39255567414199</v>
      </c>
    </row>
    <row r="9124" spans="1:6">
      <c r="A9124" t="s">
        <v>530</v>
      </c>
      <c r="B9124">
        <v>5052</v>
      </c>
      <c r="C9124" t="s">
        <v>587</v>
      </c>
      <c r="D9124">
        <v>2013</v>
      </c>
      <c r="E9124" t="s">
        <v>740</v>
      </c>
      <c r="F9124" s="2">
        <v>117.97054671724899</v>
      </c>
    </row>
    <row r="9125" spans="1:6">
      <c r="A9125" t="s">
        <v>530</v>
      </c>
      <c r="B9125">
        <v>5052</v>
      </c>
      <c r="C9125" t="s">
        <v>587</v>
      </c>
      <c r="D9125">
        <v>2015</v>
      </c>
      <c r="E9125" t="s">
        <v>736</v>
      </c>
      <c r="F9125" s="2">
        <v>98.432207230615703</v>
      </c>
    </row>
    <row r="9126" spans="1:6">
      <c r="A9126" t="s">
        <v>530</v>
      </c>
      <c r="B9126">
        <v>5052</v>
      </c>
      <c r="C9126" t="s">
        <v>587</v>
      </c>
      <c r="D9126">
        <v>2015</v>
      </c>
      <c r="E9126" t="s">
        <v>737</v>
      </c>
      <c r="F9126" s="2">
        <v>66.129855573545299</v>
      </c>
    </row>
    <row r="9127" spans="1:6">
      <c r="A9127" t="s">
        <v>530</v>
      </c>
      <c r="B9127">
        <v>5052</v>
      </c>
      <c r="C9127" t="s">
        <v>587</v>
      </c>
      <c r="D9127">
        <v>2015</v>
      </c>
      <c r="E9127" t="s">
        <v>738</v>
      </c>
      <c r="F9127" s="2">
        <v>0</v>
      </c>
    </row>
    <row r="9128" spans="1:6">
      <c r="A9128" t="s">
        <v>530</v>
      </c>
      <c r="B9128">
        <v>5052</v>
      </c>
      <c r="C9128" t="s">
        <v>587</v>
      </c>
      <c r="D9128">
        <v>2015</v>
      </c>
      <c r="E9128" t="s">
        <v>739</v>
      </c>
      <c r="F9128" s="2">
        <v>4971.2056128964496</v>
      </c>
    </row>
    <row r="9129" spans="1:6">
      <c r="A9129" t="s">
        <v>530</v>
      </c>
      <c r="B9129">
        <v>5052</v>
      </c>
      <c r="C9129" t="s">
        <v>587</v>
      </c>
      <c r="D9129">
        <v>2015</v>
      </c>
      <c r="E9129" t="s">
        <v>741</v>
      </c>
      <c r="F9129" s="2">
        <v>437.36713741174202</v>
      </c>
    </row>
    <row r="9130" spans="1:6">
      <c r="A9130" t="s">
        <v>530</v>
      </c>
      <c r="B9130">
        <v>5052</v>
      </c>
      <c r="C9130" t="s">
        <v>587</v>
      </c>
      <c r="D9130">
        <v>2016</v>
      </c>
      <c r="E9130" t="s">
        <v>744</v>
      </c>
      <c r="F9130" s="2">
        <v>0</v>
      </c>
    </row>
    <row r="9131" spans="1:6">
      <c r="A9131" t="s">
        <v>530</v>
      </c>
      <c r="B9131">
        <v>5052</v>
      </c>
      <c r="C9131" t="s">
        <v>587</v>
      </c>
      <c r="D9131">
        <v>2016</v>
      </c>
      <c r="E9131" t="s">
        <v>740</v>
      </c>
      <c r="F9131" s="2">
        <v>84.488986306300504</v>
      </c>
    </row>
    <row r="9132" spans="1:6">
      <c r="A9132" t="s">
        <v>530</v>
      </c>
      <c r="B9132">
        <v>5052</v>
      </c>
      <c r="C9132" t="s">
        <v>587</v>
      </c>
      <c r="D9132">
        <v>2016</v>
      </c>
      <c r="E9132" t="s">
        <v>745</v>
      </c>
      <c r="F9132" s="2">
        <v>9580.9423847588896</v>
      </c>
    </row>
    <row r="9133" spans="1:6">
      <c r="A9133" t="s">
        <v>530</v>
      </c>
      <c r="B9133">
        <v>5052</v>
      </c>
      <c r="C9133" t="s">
        <v>587</v>
      </c>
      <c r="D9133">
        <v>2017</v>
      </c>
      <c r="E9133" t="s">
        <v>742</v>
      </c>
      <c r="F9133" s="2">
        <v>693.57239100899506</v>
      </c>
    </row>
    <row r="9134" spans="1:6">
      <c r="A9134" t="s">
        <v>530</v>
      </c>
      <c r="B9134">
        <v>5052</v>
      </c>
      <c r="C9134" t="s">
        <v>587</v>
      </c>
      <c r="D9134">
        <v>2017</v>
      </c>
      <c r="E9134" t="s">
        <v>743</v>
      </c>
      <c r="F9134" s="2">
        <v>0</v>
      </c>
    </row>
    <row r="9135" spans="1:6">
      <c r="A9135" t="s">
        <v>530</v>
      </c>
      <c r="B9135">
        <v>5052</v>
      </c>
      <c r="C9135" t="s">
        <v>587</v>
      </c>
      <c r="D9135">
        <v>2018</v>
      </c>
      <c r="E9135" t="s">
        <v>738</v>
      </c>
      <c r="F9135" s="2">
        <v>0</v>
      </c>
    </row>
    <row r="9136" spans="1:6">
      <c r="A9136" t="s">
        <v>530</v>
      </c>
      <c r="B9136">
        <v>5052</v>
      </c>
      <c r="C9136" t="s">
        <v>587</v>
      </c>
      <c r="D9136">
        <v>2018</v>
      </c>
      <c r="E9136" t="s">
        <v>739</v>
      </c>
      <c r="F9136" s="2">
        <v>5094.4754227645199</v>
      </c>
    </row>
    <row r="9137" spans="1:6">
      <c r="A9137" t="s">
        <v>530</v>
      </c>
      <c r="B9137">
        <v>5052</v>
      </c>
      <c r="C9137" t="s">
        <v>587</v>
      </c>
      <c r="D9137">
        <v>2018</v>
      </c>
      <c r="E9137" t="s">
        <v>741</v>
      </c>
      <c r="F9137" s="2">
        <v>414.53988521086399</v>
      </c>
    </row>
    <row r="9138" spans="1:6">
      <c r="A9138" t="s">
        <v>530</v>
      </c>
      <c r="B9138">
        <v>5052</v>
      </c>
      <c r="C9138" t="s">
        <v>587</v>
      </c>
      <c r="D9138">
        <v>2019</v>
      </c>
      <c r="E9138" t="s">
        <v>744</v>
      </c>
      <c r="F9138" s="2">
        <v>0</v>
      </c>
    </row>
    <row r="9139" spans="1:6">
      <c r="A9139" t="s">
        <v>530</v>
      </c>
      <c r="B9139">
        <v>5052</v>
      </c>
      <c r="C9139" t="s">
        <v>587</v>
      </c>
      <c r="D9139">
        <v>2019</v>
      </c>
      <c r="E9139" t="s">
        <v>740</v>
      </c>
      <c r="F9139" s="2">
        <v>63.946805733678801</v>
      </c>
    </row>
    <row r="9140" spans="1:6">
      <c r="A9140" t="s">
        <v>530</v>
      </c>
      <c r="B9140">
        <v>5052</v>
      </c>
      <c r="C9140" t="s">
        <v>587</v>
      </c>
      <c r="D9140">
        <v>2019</v>
      </c>
      <c r="E9140" t="s">
        <v>745</v>
      </c>
      <c r="F9140" s="2">
        <v>11183.345573795599</v>
      </c>
    </row>
    <row r="9141" spans="1:6">
      <c r="A9141" t="s">
        <v>530</v>
      </c>
      <c r="B9141">
        <v>5052</v>
      </c>
      <c r="C9141" t="s">
        <v>587</v>
      </c>
      <c r="D9141">
        <v>2020</v>
      </c>
      <c r="E9141" t="s">
        <v>743</v>
      </c>
      <c r="F9141" s="2">
        <v>0</v>
      </c>
    </row>
    <row r="9142" spans="1:6">
      <c r="A9142" t="s">
        <v>530</v>
      </c>
      <c r="B9142">
        <v>5052</v>
      </c>
      <c r="C9142" t="s">
        <v>587</v>
      </c>
      <c r="D9142">
        <v>2021</v>
      </c>
      <c r="E9142" t="s">
        <v>738</v>
      </c>
      <c r="F9142" s="2">
        <v>0</v>
      </c>
    </row>
    <row r="9143" spans="1:6">
      <c r="A9143" t="s">
        <v>530</v>
      </c>
      <c r="B9143">
        <v>5052</v>
      </c>
      <c r="C9143" t="s">
        <v>587</v>
      </c>
      <c r="D9143">
        <v>2021</v>
      </c>
      <c r="E9143" t="s">
        <v>739</v>
      </c>
      <c r="F9143" s="2">
        <v>4461.4326313689398</v>
      </c>
    </row>
    <row r="9144" spans="1:6">
      <c r="A9144" t="s">
        <v>530</v>
      </c>
      <c r="B9144">
        <v>5052</v>
      </c>
      <c r="C9144" t="s">
        <v>587</v>
      </c>
      <c r="D9144">
        <v>2021</v>
      </c>
      <c r="E9144" t="s">
        <v>741</v>
      </c>
      <c r="F9144" s="2">
        <v>408.10501045320098</v>
      </c>
    </row>
    <row r="9145" spans="1:6">
      <c r="A9145" t="s">
        <v>530</v>
      </c>
      <c r="B9145">
        <v>5052</v>
      </c>
      <c r="C9145" t="s">
        <v>587</v>
      </c>
      <c r="D9145">
        <v>2022</v>
      </c>
      <c r="E9145" t="s">
        <v>736</v>
      </c>
      <c r="F9145" s="2">
        <v>80.196536300383102</v>
      </c>
    </row>
    <row r="9146" spans="1:6">
      <c r="A9146" t="s">
        <v>530</v>
      </c>
      <c r="B9146">
        <v>5052</v>
      </c>
      <c r="C9146" t="s">
        <v>587</v>
      </c>
      <c r="D9146">
        <v>2022</v>
      </c>
      <c r="E9146" t="s">
        <v>737</v>
      </c>
      <c r="F9146" s="2">
        <v>60.421394461170799</v>
      </c>
    </row>
    <row r="9147" spans="1:6">
      <c r="A9147" t="s">
        <v>530</v>
      </c>
      <c r="B9147">
        <v>5052</v>
      </c>
      <c r="C9147" t="s">
        <v>587</v>
      </c>
      <c r="D9147">
        <v>2022</v>
      </c>
      <c r="E9147" t="s">
        <v>744</v>
      </c>
      <c r="F9147" s="2">
        <v>0</v>
      </c>
    </row>
    <row r="9148" spans="1:6">
      <c r="A9148" t="s">
        <v>530</v>
      </c>
      <c r="B9148">
        <v>5052</v>
      </c>
      <c r="C9148" t="s">
        <v>587</v>
      </c>
      <c r="D9148">
        <v>2022</v>
      </c>
      <c r="E9148" t="s">
        <v>745</v>
      </c>
      <c r="F9148" s="2">
        <v>10937.8738853667</v>
      </c>
    </row>
    <row r="9149" spans="1:6">
      <c r="A9149" t="s">
        <v>530</v>
      </c>
      <c r="B9149">
        <v>5052</v>
      </c>
      <c r="C9149" t="s">
        <v>587</v>
      </c>
      <c r="D9149">
        <v>2023</v>
      </c>
      <c r="E9149" t="s">
        <v>743</v>
      </c>
      <c r="F9149" s="2">
        <v>0</v>
      </c>
    </row>
    <row r="9150" spans="1:6">
      <c r="A9150" t="s">
        <v>530</v>
      </c>
      <c r="B9150">
        <v>5052</v>
      </c>
      <c r="C9150" t="s">
        <v>587</v>
      </c>
      <c r="D9150">
        <v>2024</v>
      </c>
      <c r="E9150" t="s">
        <v>742</v>
      </c>
      <c r="F9150" s="2">
        <v>459.80069413714301</v>
      </c>
    </row>
    <row r="9151" spans="1:6">
      <c r="A9151" t="s">
        <v>530</v>
      </c>
      <c r="B9151">
        <v>5052</v>
      </c>
      <c r="C9151" t="s">
        <v>587</v>
      </c>
      <c r="D9151">
        <v>2024</v>
      </c>
      <c r="E9151" t="s">
        <v>739</v>
      </c>
      <c r="F9151" s="2">
        <v>4387.1577648075199</v>
      </c>
    </row>
    <row r="9152" spans="1:6">
      <c r="A9152" t="s">
        <v>530</v>
      </c>
      <c r="B9152">
        <v>5052</v>
      </c>
      <c r="C9152" t="s">
        <v>587</v>
      </c>
      <c r="D9152">
        <v>2024</v>
      </c>
      <c r="E9152" t="s">
        <v>741</v>
      </c>
      <c r="F9152" s="2">
        <v>404.55285822906001</v>
      </c>
    </row>
    <row r="9153" spans="1:6">
      <c r="A9153" t="s">
        <v>530</v>
      </c>
      <c r="B9153">
        <v>5053</v>
      </c>
      <c r="C9153" t="s">
        <v>589</v>
      </c>
      <c r="D9153">
        <v>2009</v>
      </c>
      <c r="E9153" t="s">
        <v>743</v>
      </c>
      <c r="F9153" s="2">
        <v>0</v>
      </c>
    </row>
    <row r="9154" spans="1:6">
      <c r="A9154" t="s">
        <v>530</v>
      </c>
      <c r="B9154">
        <v>5053</v>
      </c>
      <c r="C9154" t="s">
        <v>589</v>
      </c>
      <c r="D9154">
        <v>2011</v>
      </c>
      <c r="E9154" t="s">
        <v>736</v>
      </c>
      <c r="F9154" s="2">
        <v>968.37082730546899</v>
      </c>
    </row>
    <row r="9155" spans="1:6">
      <c r="A9155" t="s">
        <v>530</v>
      </c>
      <c r="B9155">
        <v>5053</v>
      </c>
      <c r="C9155" t="s">
        <v>589</v>
      </c>
      <c r="D9155">
        <v>2011</v>
      </c>
      <c r="E9155" t="s">
        <v>737</v>
      </c>
      <c r="F9155" s="2">
        <v>1489.6886094010899</v>
      </c>
    </row>
    <row r="9156" spans="1:6">
      <c r="A9156" t="s">
        <v>530</v>
      </c>
      <c r="B9156">
        <v>5053</v>
      </c>
      <c r="C9156" t="s">
        <v>589</v>
      </c>
      <c r="D9156">
        <v>2011</v>
      </c>
      <c r="E9156" t="s">
        <v>744</v>
      </c>
      <c r="F9156" s="2">
        <v>66997.372904400007</v>
      </c>
    </row>
    <row r="9157" spans="1:6">
      <c r="A9157" t="s">
        <v>530</v>
      </c>
      <c r="B9157">
        <v>5053</v>
      </c>
      <c r="C9157" t="s">
        <v>589</v>
      </c>
      <c r="D9157">
        <v>2011</v>
      </c>
      <c r="E9157" t="s">
        <v>740</v>
      </c>
      <c r="F9157" s="2">
        <v>3091.7094889929799</v>
      </c>
    </row>
    <row r="9158" spans="1:6">
      <c r="A9158" t="s">
        <v>530</v>
      </c>
      <c r="B9158">
        <v>5053</v>
      </c>
      <c r="C9158" t="s">
        <v>589</v>
      </c>
      <c r="D9158">
        <v>2011</v>
      </c>
      <c r="E9158" t="s">
        <v>745</v>
      </c>
      <c r="F9158" s="2">
        <v>972.55507054657699</v>
      </c>
    </row>
    <row r="9159" spans="1:6">
      <c r="A9159" t="s">
        <v>530</v>
      </c>
      <c r="B9159">
        <v>5053</v>
      </c>
      <c r="C9159" t="s">
        <v>589</v>
      </c>
      <c r="D9159">
        <v>2013</v>
      </c>
      <c r="E9159" t="s">
        <v>742</v>
      </c>
      <c r="F9159" s="2">
        <v>4247.6198933738897</v>
      </c>
    </row>
    <row r="9160" spans="1:6">
      <c r="A9160" t="s">
        <v>530</v>
      </c>
      <c r="B9160">
        <v>5053</v>
      </c>
      <c r="C9160" t="s">
        <v>589</v>
      </c>
      <c r="D9160">
        <v>2013</v>
      </c>
      <c r="E9160" t="s">
        <v>738</v>
      </c>
      <c r="F9160" s="2">
        <v>0</v>
      </c>
    </row>
    <row r="9161" spans="1:6">
      <c r="A9161" t="s">
        <v>530</v>
      </c>
      <c r="B9161">
        <v>5053</v>
      </c>
      <c r="C9161" t="s">
        <v>589</v>
      </c>
      <c r="D9161">
        <v>2013</v>
      </c>
      <c r="E9161" t="s">
        <v>741</v>
      </c>
      <c r="F9161" s="2">
        <v>14088.634229471299</v>
      </c>
    </row>
    <row r="9162" spans="1:6">
      <c r="A9162" t="s">
        <v>530</v>
      </c>
      <c r="B9162">
        <v>5053</v>
      </c>
      <c r="C9162" t="s">
        <v>589</v>
      </c>
      <c r="D9162">
        <v>2016</v>
      </c>
      <c r="E9162" t="s">
        <v>742</v>
      </c>
      <c r="F9162" s="2">
        <v>3847.5241380552402</v>
      </c>
    </row>
    <row r="9163" spans="1:6">
      <c r="A9163" t="s">
        <v>530</v>
      </c>
      <c r="B9163">
        <v>5053</v>
      </c>
      <c r="C9163" t="s">
        <v>589</v>
      </c>
      <c r="D9163">
        <v>2016</v>
      </c>
      <c r="E9163" t="s">
        <v>738</v>
      </c>
      <c r="F9163" s="2">
        <v>0</v>
      </c>
    </row>
    <row r="9164" spans="1:6">
      <c r="A9164" t="s">
        <v>530</v>
      </c>
      <c r="B9164">
        <v>5053</v>
      </c>
      <c r="C9164" t="s">
        <v>589</v>
      </c>
      <c r="D9164">
        <v>2016</v>
      </c>
      <c r="E9164" t="s">
        <v>741</v>
      </c>
      <c r="F9164" s="2">
        <v>13448.056784853599</v>
      </c>
    </row>
    <row r="9165" spans="1:6">
      <c r="A9165" t="s">
        <v>530</v>
      </c>
      <c r="B9165">
        <v>5053</v>
      </c>
      <c r="C9165" t="s">
        <v>589</v>
      </c>
      <c r="D9165">
        <v>2017</v>
      </c>
      <c r="E9165" t="s">
        <v>744</v>
      </c>
      <c r="F9165" s="2">
        <v>62037.842521361003</v>
      </c>
    </row>
    <row r="9166" spans="1:6">
      <c r="A9166" t="s">
        <v>530</v>
      </c>
      <c r="B9166">
        <v>5053</v>
      </c>
      <c r="C9166" t="s">
        <v>589</v>
      </c>
      <c r="D9166">
        <v>2017</v>
      </c>
      <c r="E9166" t="s">
        <v>739</v>
      </c>
      <c r="F9166" s="2">
        <v>28604.574861234902</v>
      </c>
    </row>
    <row r="9167" spans="1:6">
      <c r="A9167" t="s">
        <v>530</v>
      </c>
      <c r="B9167">
        <v>5053</v>
      </c>
      <c r="C9167" t="s">
        <v>589</v>
      </c>
      <c r="D9167">
        <v>2017</v>
      </c>
      <c r="E9167" t="s">
        <v>740</v>
      </c>
      <c r="F9167" s="2">
        <v>721.28849629165495</v>
      </c>
    </row>
    <row r="9168" spans="1:6">
      <c r="A9168" t="s">
        <v>530</v>
      </c>
      <c r="B9168">
        <v>5053</v>
      </c>
      <c r="C9168" t="s">
        <v>589</v>
      </c>
      <c r="D9168">
        <v>2018</v>
      </c>
      <c r="E9168" t="s">
        <v>745</v>
      </c>
      <c r="F9168" s="2">
        <v>949.46761896107205</v>
      </c>
    </row>
    <row r="9169" spans="1:6">
      <c r="A9169" t="s">
        <v>530</v>
      </c>
      <c r="B9169">
        <v>5053</v>
      </c>
      <c r="C9169" t="s">
        <v>589</v>
      </c>
      <c r="D9169">
        <v>2019</v>
      </c>
      <c r="E9169" t="s">
        <v>738</v>
      </c>
      <c r="F9169" s="2">
        <v>0</v>
      </c>
    </row>
    <row r="9170" spans="1:6">
      <c r="A9170" t="s">
        <v>530</v>
      </c>
      <c r="B9170">
        <v>5053</v>
      </c>
      <c r="C9170" t="s">
        <v>589</v>
      </c>
      <c r="D9170">
        <v>2019</v>
      </c>
      <c r="E9170" t="s">
        <v>743</v>
      </c>
      <c r="F9170" s="2">
        <v>0</v>
      </c>
    </row>
    <row r="9171" spans="1:6">
      <c r="A9171" t="s">
        <v>530</v>
      </c>
      <c r="B9171">
        <v>5053</v>
      </c>
      <c r="C9171" t="s">
        <v>589</v>
      </c>
      <c r="D9171">
        <v>2019</v>
      </c>
      <c r="E9171" t="s">
        <v>741</v>
      </c>
      <c r="F9171" s="2">
        <v>12390.8825624651</v>
      </c>
    </row>
    <row r="9172" spans="1:6">
      <c r="A9172" t="s">
        <v>530</v>
      </c>
      <c r="B9172">
        <v>5053</v>
      </c>
      <c r="C9172" t="s">
        <v>589</v>
      </c>
      <c r="D9172">
        <v>2020</v>
      </c>
      <c r="E9172" t="s">
        <v>744</v>
      </c>
      <c r="F9172" s="2">
        <v>63790.179471385003</v>
      </c>
    </row>
    <row r="9173" spans="1:6">
      <c r="A9173" t="s">
        <v>530</v>
      </c>
      <c r="B9173">
        <v>5053</v>
      </c>
      <c r="C9173" t="s">
        <v>589</v>
      </c>
      <c r="D9173">
        <v>2020</v>
      </c>
      <c r="E9173" t="s">
        <v>739</v>
      </c>
      <c r="F9173" s="2">
        <v>28661.982257733602</v>
      </c>
    </row>
    <row r="9174" spans="1:6">
      <c r="A9174" t="s">
        <v>530</v>
      </c>
      <c r="B9174">
        <v>5053</v>
      </c>
      <c r="C9174" t="s">
        <v>589</v>
      </c>
      <c r="D9174">
        <v>2021</v>
      </c>
      <c r="E9174" t="s">
        <v>736</v>
      </c>
      <c r="F9174" s="2">
        <v>776.06806904738403</v>
      </c>
    </row>
    <row r="9175" spans="1:6">
      <c r="A9175" t="s">
        <v>530</v>
      </c>
      <c r="B9175">
        <v>5053</v>
      </c>
      <c r="C9175" t="s">
        <v>589</v>
      </c>
      <c r="D9175">
        <v>2021</v>
      </c>
      <c r="E9175" t="s">
        <v>737</v>
      </c>
      <c r="F9175" s="2">
        <v>1291.1988926174299</v>
      </c>
    </row>
    <row r="9176" spans="1:6">
      <c r="A9176" t="s">
        <v>530</v>
      </c>
      <c r="B9176">
        <v>5053</v>
      </c>
      <c r="C9176" t="s">
        <v>589</v>
      </c>
      <c r="D9176">
        <v>2021</v>
      </c>
      <c r="E9176" t="s">
        <v>745</v>
      </c>
      <c r="F9176" s="2">
        <v>1111.8464534022401</v>
      </c>
    </row>
    <row r="9177" spans="1:6">
      <c r="A9177" t="s">
        <v>530</v>
      </c>
      <c r="B9177">
        <v>5053</v>
      </c>
      <c r="C9177" t="s">
        <v>589</v>
      </c>
      <c r="D9177">
        <v>2022</v>
      </c>
      <c r="E9177" t="s">
        <v>743</v>
      </c>
      <c r="F9177" s="2">
        <v>0</v>
      </c>
    </row>
    <row r="9178" spans="1:6">
      <c r="A9178" t="s">
        <v>530</v>
      </c>
      <c r="B9178">
        <v>5053</v>
      </c>
      <c r="C9178" t="s">
        <v>589</v>
      </c>
      <c r="D9178">
        <v>2022</v>
      </c>
      <c r="E9178" t="s">
        <v>741</v>
      </c>
      <c r="F9178" s="2">
        <v>12131.6509304438</v>
      </c>
    </row>
    <row r="9179" spans="1:6">
      <c r="A9179" t="s">
        <v>530</v>
      </c>
      <c r="B9179">
        <v>5053</v>
      </c>
      <c r="C9179" t="s">
        <v>589</v>
      </c>
      <c r="D9179">
        <v>2023</v>
      </c>
      <c r="E9179" t="s">
        <v>742</v>
      </c>
      <c r="F9179" s="2">
        <v>3740.73878754309</v>
      </c>
    </row>
    <row r="9180" spans="1:6">
      <c r="A9180" t="s">
        <v>530</v>
      </c>
      <c r="B9180">
        <v>5053</v>
      </c>
      <c r="C9180" t="s">
        <v>589</v>
      </c>
      <c r="D9180">
        <v>2023</v>
      </c>
      <c r="E9180" t="s">
        <v>739</v>
      </c>
      <c r="F9180" s="2">
        <v>27455.4259215485</v>
      </c>
    </row>
    <row r="9181" spans="1:6">
      <c r="A9181" t="s">
        <v>530</v>
      </c>
      <c r="B9181">
        <v>5053</v>
      </c>
      <c r="C9181" t="s">
        <v>589</v>
      </c>
      <c r="D9181">
        <v>2024</v>
      </c>
      <c r="E9181" t="s">
        <v>736</v>
      </c>
      <c r="F9181" s="2">
        <v>297.30505944555301</v>
      </c>
    </row>
    <row r="9182" spans="1:6">
      <c r="A9182" t="s">
        <v>530</v>
      </c>
      <c r="B9182">
        <v>5053</v>
      </c>
      <c r="C9182" t="s">
        <v>589</v>
      </c>
      <c r="D9182">
        <v>2024</v>
      </c>
      <c r="E9182" t="s">
        <v>737</v>
      </c>
      <c r="F9182" s="2">
        <v>1156.2360118720901</v>
      </c>
    </row>
    <row r="9183" spans="1:6">
      <c r="A9183" t="s">
        <v>530</v>
      </c>
      <c r="B9183">
        <v>5053</v>
      </c>
      <c r="C9183" t="s">
        <v>589</v>
      </c>
      <c r="D9183">
        <v>2024</v>
      </c>
      <c r="E9183" t="s">
        <v>740</v>
      </c>
      <c r="F9183" s="2">
        <v>629.07673019409901</v>
      </c>
    </row>
    <row r="9184" spans="1:6">
      <c r="A9184" t="s">
        <v>530</v>
      </c>
      <c r="B9184">
        <v>5053</v>
      </c>
      <c r="C9184" t="s">
        <v>589</v>
      </c>
      <c r="D9184">
        <v>2024</v>
      </c>
      <c r="E9184" t="s">
        <v>745</v>
      </c>
      <c r="F9184" s="2">
        <v>1039.5000549469801</v>
      </c>
    </row>
    <row r="9185" spans="1:6">
      <c r="A9185" t="s">
        <v>530</v>
      </c>
      <c r="B9185">
        <v>5054</v>
      </c>
      <c r="C9185" t="s">
        <v>591</v>
      </c>
      <c r="D9185">
        <v>2009</v>
      </c>
      <c r="E9185" t="s">
        <v>743</v>
      </c>
      <c r="F9185" s="2">
        <v>0</v>
      </c>
    </row>
    <row r="9186" spans="1:6">
      <c r="A9186" t="s">
        <v>530</v>
      </c>
      <c r="B9186">
        <v>5054</v>
      </c>
      <c r="C9186" t="s">
        <v>591</v>
      </c>
      <c r="D9186">
        <v>2009</v>
      </c>
      <c r="E9186" t="s">
        <v>745</v>
      </c>
      <c r="F9186" s="2">
        <v>31319.215023954399</v>
      </c>
    </row>
    <row r="9187" spans="1:6">
      <c r="A9187" t="s">
        <v>530</v>
      </c>
      <c r="B9187">
        <v>5054</v>
      </c>
      <c r="C9187" t="s">
        <v>591</v>
      </c>
      <c r="D9187">
        <v>2011</v>
      </c>
      <c r="E9187" t="s">
        <v>737</v>
      </c>
      <c r="F9187" s="2">
        <v>1413.4971021106601</v>
      </c>
    </row>
    <row r="9188" spans="1:6">
      <c r="A9188" t="s">
        <v>530</v>
      </c>
      <c r="B9188">
        <v>5054</v>
      </c>
      <c r="C9188" t="s">
        <v>591</v>
      </c>
      <c r="D9188">
        <v>2011</v>
      </c>
      <c r="E9188" t="s">
        <v>744</v>
      </c>
      <c r="F9188" s="2">
        <v>0</v>
      </c>
    </row>
    <row r="9189" spans="1:6">
      <c r="A9189" t="s">
        <v>530</v>
      </c>
      <c r="B9189">
        <v>5054</v>
      </c>
      <c r="C9189" t="s">
        <v>591</v>
      </c>
      <c r="D9189">
        <v>2011</v>
      </c>
      <c r="E9189" t="s">
        <v>739</v>
      </c>
      <c r="F9189" s="2">
        <v>39847.3351864453</v>
      </c>
    </row>
    <row r="9190" spans="1:6">
      <c r="A9190" t="s">
        <v>530</v>
      </c>
      <c r="B9190">
        <v>5054</v>
      </c>
      <c r="C9190" t="s">
        <v>591</v>
      </c>
      <c r="D9190">
        <v>2011</v>
      </c>
      <c r="E9190" t="s">
        <v>740</v>
      </c>
      <c r="F9190" s="2">
        <v>2235.58029057967</v>
      </c>
    </row>
    <row r="9191" spans="1:6">
      <c r="A9191" t="s">
        <v>530</v>
      </c>
      <c r="B9191">
        <v>5054</v>
      </c>
      <c r="C9191" t="s">
        <v>591</v>
      </c>
      <c r="D9191">
        <v>2013</v>
      </c>
      <c r="E9191" t="s">
        <v>738</v>
      </c>
      <c r="F9191" s="2">
        <v>0</v>
      </c>
    </row>
    <row r="9192" spans="1:6">
      <c r="A9192" t="s">
        <v>530</v>
      </c>
      <c r="B9192">
        <v>5054</v>
      </c>
      <c r="C9192" t="s">
        <v>591</v>
      </c>
      <c r="D9192">
        <v>2013</v>
      </c>
      <c r="E9192" t="s">
        <v>741</v>
      </c>
      <c r="F9192" s="2">
        <v>15737.847391875301</v>
      </c>
    </row>
    <row r="9193" spans="1:6">
      <c r="A9193" t="s">
        <v>530</v>
      </c>
      <c r="B9193">
        <v>5054</v>
      </c>
      <c r="C9193" t="s">
        <v>591</v>
      </c>
      <c r="D9193">
        <v>2015</v>
      </c>
      <c r="E9193" t="s">
        <v>736</v>
      </c>
      <c r="F9193" s="2">
        <v>1925.5787756489799</v>
      </c>
    </row>
    <row r="9194" spans="1:6">
      <c r="A9194" t="s">
        <v>530</v>
      </c>
      <c r="B9194">
        <v>5054</v>
      </c>
      <c r="C9194" t="s">
        <v>591</v>
      </c>
      <c r="D9194">
        <v>2015</v>
      </c>
      <c r="E9194" t="s">
        <v>743</v>
      </c>
      <c r="F9194" s="2">
        <v>0</v>
      </c>
    </row>
    <row r="9195" spans="1:6">
      <c r="A9195" t="s">
        <v>530</v>
      </c>
      <c r="B9195">
        <v>5054</v>
      </c>
      <c r="C9195" t="s">
        <v>591</v>
      </c>
      <c r="D9195">
        <v>2015</v>
      </c>
      <c r="E9195" t="s">
        <v>740</v>
      </c>
      <c r="F9195" s="2">
        <v>1243.0455293231701</v>
      </c>
    </row>
    <row r="9196" spans="1:6">
      <c r="A9196" t="s">
        <v>530</v>
      </c>
      <c r="B9196">
        <v>5054</v>
      </c>
      <c r="C9196" t="s">
        <v>591</v>
      </c>
      <c r="D9196">
        <v>2015</v>
      </c>
      <c r="E9196" t="s">
        <v>745</v>
      </c>
      <c r="F9196" s="2">
        <v>31319.215023954399</v>
      </c>
    </row>
    <row r="9197" spans="1:6">
      <c r="A9197" t="s">
        <v>530</v>
      </c>
      <c r="B9197">
        <v>5054</v>
      </c>
      <c r="C9197" t="s">
        <v>591</v>
      </c>
      <c r="D9197">
        <v>2017</v>
      </c>
      <c r="E9197" t="s">
        <v>742</v>
      </c>
      <c r="F9197" s="2">
        <v>4941.8099519163998</v>
      </c>
    </row>
    <row r="9198" spans="1:6">
      <c r="A9198" t="s">
        <v>530</v>
      </c>
      <c r="B9198">
        <v>5054</v>
      </c>
      <c r="C9198" t="s">
        <v>591</v>
      </c>
      <c r="D9198">
        <v>2017</v>
      </c>
      <c r="E9198" t="s">
        <v>737</v>
      </c>
      <c r="F9198" s="2">
        <v>1541.1334918914999</v>
      </c>
    </row>
    <row r="9199" spans="1:6">
      <c r="A9199" t="s">
        <v>530</v>
      </c>
      <c r="B9199">
        <v>5054</v>
      </c>
      <c r="C9199" t="s">
        <v>591</v>
      </c>
      <c r="D9199">
        <v>2017</v>
      </c>
      <c r="E9199" t="s">
        <v>738</v>
      </c>
      <c r="F9199" s="2">
        <v>0</v>
      </c>
    </row>
    <row r="9200" spans="1:6">
      <c r="A9200" t="s">
        <v>530</v>
      </c>
      <c r="B9200">
        <v>5054</v>
      </c>
      <c r="C9200" t="s">
        <v>591</v>
      </c>
      <c r="D9200">
        <v>2017</v>
      </c>
      <c r="E9200" t="s">
        <v>739</v>
      </c>
      <c r="F9200" s="2">
        <v>40737.876911900697</v>
      </c>
    </row>
    <row r="9201" spans="1:6">
      <c r="A9201" t="s">
        <v>530</v>
      </c>
      <c r="B9201">
        <v>5054</v>
      </c>
      <c r="C9201" t="s">
        <v>591</v>
      </c>
      <c r="D9201">
        <v>2018</v>
      </c>
      <c r="E9201" t="s">
        <v>736</v>
      </c>
      <c r="F9201" s="2">
        <v>2717.32215785668</v>
      </c>
    </row>
    <row r="9202" spans="1:6">
      <c r="A9202" t="s">
        <v>530</v>
      </c>
      <c r="B9202">
        <v>5054</v>
      </c>
      <c r="C9202" t="s">
        <v>591</v>
      </c>
      <c r="D9202">
        <v>2018</v>
      </c>
      <c r="E9202" t="s">
        <v>740</v>
      </c>
      <c r="F9202" s="2">
        <v>1378.28437440071</v>
      </c>
    </row>
    <row r="9203" spans="1:6">
      <c r="A9203" t="s">
        <v>530</v>
      </c>
      <c r="B9203">
        <v>5054</v>
      </c>
      <c r="C9203" t="s">
        <v>591</v>
      </c>
      <c r="D9203">
        <v>2018</v>
      </c>
      <c r="E9203" t="s">
        <v>745</v>
      </c>
      <c r="F9203" s="2">
        <v>31151.0507712543</v>
      </c>
    </row>
    <row r="9204" spans="1:6">
      <c r="A9204" t="s">
        <v>530</v>
      </c>
      <c r="B9204">
        <v>5054</v>
      </c>
      <c r="C9204" t="s">
        <v>591</v>
      </c>
      <c r="D9204">
        <v>2020</v>
      </c>
      <c r="E9204" t="s">
        <v>742</v>
      </c>
      <c r="F9204" s="2">
        <v>5579.9151406760202</v>
      </c>
    </row>
    <row r="9205" spans="1:6">
      <c r="A9205" t="s">
        <v>530</v>
      </c>
      <c r="B9205">
        <v>5054</v>
      </c>
      <c r="C9205" t="s">
        <v>591</v>
      </c>
      <c r="D9205">
        <v>2020</v>
      </c>
      <c r="E9205" t="s">
        <v>738</v>
      </c>
      <c r="F9205" s="2">
        <v>0</v>
      </c>
    </row>
    <row r="9206" spans="1:6">
      <c r="A9206" t="s">
        <v>530</v>
      </c>
      <c r="B9206">
        <v>5054</v>
      </c>
      <c r="C9206" t="s">
        <v>591</v>
      </c>
      <c r="D9206">
        <v>2020</v>
      </c>
      <c r="E9206" t="s">
        <v>741</v>
      </c>
      <c r="F9206" s="2">
        <v>13329.8112964545</v>
      </c>
    </row>
    <row r="9207" spans="1:6">
      <c r="A9207" t="s">
        <v>530</v>
      </c>
      <c r="B9207">
        <v>5054</v>
      </c>
      <c r="C9207" t="s">
        <v>591</v>
      </c>
      <c r="D9207">
        <v>2021</v>
      </c>
      <c r="E9207" t="s">
        <v>736</v>
      </c>
      <c r="F9207" s="2">
        <v>2023.0291456705199</v>
      </c>
    </row>
    <row r="9208" spans="1:6">
      <c r="A9208" t="s">
        <v>530</v>
      </c>
      <c r="B9208">
        <v>5054</v>
      </c>
      <c r="C9208" t="s">
        <v>591</v>
      </c>
      <c r="D9208">
        <v>2021</v>
      </c>
      <c r="E9208" t="s">
        <v>744</v>
      </c>
      <c r="F9208" s="2">
        <v>0</v>
      </c>
    </row>
    <row r="9209" spans="1:6">
      <c r="A9209" t="s">
        <v>530</v>
      </c>
      <c r="B9209">
        <v>5054</v>
      </c>
      <c r="C9209" t="s">
        <v>591</v>
      </c>
      <c r="D9209">
        <v>2021</v>
      </c>
      <c r="E9209" t="s">
        <v>740</v>
      </c>
      <c r="F9209" s="2">
        <v>870.97510022516803</v>
      </c>
    </row>
    <row r="9210" spans="1:6">
      <c r="A9210" t="s">
        <v>530</v>
      </c>
      <c r="B9210">
        <v>5054</v>
      </c>
      <c r="C9210" t="s">
        <v>591</v>
      </c>
      <c r="D9210">
        <v>2022</v>
      </c>
      <c r="E9210" t="s">
        <v>743</v>
      </c>
      <c r="F9210" s="2">
        <v>0</v>
      </c>
    </row>
    <row r="9211" spans="1:6">
      <c r="A9211" t="s">
        <v>530</v>
      </c>
      <c r="B9211">
        <v>5054</v>
      </c>
      <c r="C9211" t="s">
        <v>591</v>
      </c>
      <c r="D9211">
        <v>2023</v>
      </c>
      <c r="E9211" t="s">
        <v>742</v>
      </c>
      <c r="F9211" s="2">
        <v>4890.5970972630803</v>
      </c>
    </row>
    <row r="9212" spans="1:6">
      <c r="A9212" t="s">
        <v>530</v>
      </c>
      <c r="B9212">
        <v>5054</v>
      </c>
      <c r="C9212" t="s">
        <v>591</v>
      </c>
      <c r="D9212">
        <v>2023</v>
      </c>
      <c r="E9212" t="s">
        <v>741</v>
      </c>
      <c r="F9212" s="2">
        <v>13342.778361798501</v>
      </c>
    </row>
    <row r="9213" spans="1:6">
      <c r="A9213" t="s">
        <v>530</v>
      </c>
      <c r="B9213">
        <v>5054</v>
      </c>
      <c r="C9213" t="s">
        <v>591</v>
      </c>
      <c r="D9213">
        <v>2024</v>
      </c>
      <c r="E9213" t="s">
        <v>736</v>
      </c>
      <c r="F9213" s="2">
        <v>2006.0032091798601</v>
      </c>
    </row>
    <row r="9214" spans="1:6">
      <c r="A9214" t="s">
        <v>530</v>
      </c>
      <c r="B9214">
        <v>5054</v>
      </c>
      <c r="C9214" t="s">
        <v>591</v>
      </c>
      <c r="D9214">
        <v>2024</v>
      </c>
      <c r="E9214" t="s">
        <v>737</v>
      </c>
      <c r="F9214" s="2">
        <v>1341.96282876282</v>
      </c>
    </row>
    <row r="9215" spans="1:6">
      <c r="A9215" t="s">
        <v>530</v>
      </c>
      <c r="B9215">
        <v>5054</v>
      </c>
      <c r="C9215" t="s">
        <v>591</v>
      </c>
      <c r="D9215">
        <v>2024</v>
      </c>
      <c r="E9215" t="s">
        <v>739</v>
      </c>
      <c r="F9215" s="2">
        <v>37550.277372205899</v>
      </c>
    </row>
    <row r="9216" spans="1:6">
      <c r="A9216" t="s">
        <v>530</v>
      </c>
      <c r="B9216">
        <v>5054</v>
      </c>
      <c r="C9216" t="s">
        <v>591</v>
      </c>
      <c r="D9216">
        <v>2024</v>
      </c>
      <c r="E9216" t="s">
        <v>740</v>
      </c>
      <c r="F9216" s="2">
        <v>1041.5557629165701</v>
      </c>
    </row>
    <row r="9217" spans="1:6">
      <c r="A9217" t="s">
        <v>530</v>
      </c>
      <c r="B9217">
        <v>5055</v>
      </c>
      <c r="C9217" t="s">
        <v>593</v>
      </c>
      <c r="D9217">
        <v>2009</v>
      </c>
      <c r="E9217" t="s">
        <v>743</v>
      </c>
      <c r="F9217" s="2">
        <v>0</v>
      </c>
    </row>
    <row r="9218" spans="1:6">
      <c r="A9218" t="s">
        <v>530</v>
      </c>
      <c r="B9218">
        <v>5055</v>
      </c>
      <c r="C9218" t="s">
        <v>593</v>
      </c>
      <c r="D9218">
        <v>2009</v>
      </c>
      <c r="E9218" t="s">
        <v>745</v>
      </c>
      <c r="F9218" s="2">
        <v>11870.497997158</v>
      </c>
    </row>
    <row r="9219" spans="1:6">
      <c r="A9219" t="s">
        <v>530</v>
      </c>
      <c r="B9219">
        <v>5055</v>
      </c>
      <c r="C9219" t="s">
        <v>593</v>
      </c>
      <c r="D9219">
        <v>2011</v>
      </c>
      <c r="E9219" t="s">
        <v>736</v>
      </c>
      <c r="F9219" s="2">
        <v>1530.62208566917</v>
      </c>
    </row>
    <row r="9220" spans="1:6">
      <c r="A9220" t="s">
        <v>530</v>
      </c>
      <c r="B9220">
        <v>5055</v>
      </c>
      <c r="C9220" t="s">
        <v>593</v>
      </c>
      <c r="D9220">
        <v>2011</v>
      </c>
      <c r="E9220" t="s">
        <v>737</v>
      </c>
      <c r="F9220" s="2">
        <v>1251.0048130085399</v>
      </c>
    </row>
    <row r="9221" spans="1:6">
      <c r="A9221" t="s">
        <v>530</v>
      </c>
      <c r="B9221">
        <v>5055</v>
      </c>
      <c r="C9221" t="s">
        <v>593</v>
      </c>
      <c r="D9221">
        <v>2011</v>
      </c>
      <c r="E9221" t="s">
        <v>744</v>
      </c>
      <c r="F9221" s="2">
        <v>290650.8</v>
      </c>
    </row>
    <row r="9222" spans="1:6">
      <c r="A9222" t="s">
        <v>530</v>
      </c>
      <c r="B9222">
        <v>5055</v>
      </c>
      <c r="C9222" t="s">
        <v>593</v>
      </c>
      <c r="D9222">
        <v>2011</v>
      </c>
      <c r="E9222" t="s">
        <v>739</v>
      </c>
      <c r="F9222" s="2">
        <v>19208.6315504255</v>
      </c>
    </row>
    <row r="9223" spans="1:6">
      <c r="A9223" t="s">
        <v>530</v>
      </c>
      <c r="B9223">
        <v>5055</v>
      </c>
      <c r="C9223" t="s">
        <v>593</v>
      </c>
      <c r="D9223">
        <v>2011</v>
      </c>
      <c r="E9223" t="s">
        <v>740</v>
      </c>
      <c r="F9223" s="2">
        <v>2478.2109881045599</v>
      </c>
    </row>
    <row r="9224" spans="1:6">
      <c r="A9224" t="s">
        <v>530</v>
      </c>
      <c r="B9224">
        <v>5055</v>
      </c>
      <c r="C9224" t="s">
        <v>593</v>
      </c>
      <c r="D9224">
        <v>2013</v>
      </c>
      <c r="E9224" t="s">
        <v>742</v>
      </c>
      <c r="F9224" s="2">
        <v>3645.4561045335499</v>
      </c>
    </row>
    <row r="9225" spans="1:6">
      <c r="A9225" t="s">
        <v>530</v>
      </c>
      <c r="B9225">
        <v>5055</v>
      </c>
      <c r="C9225" t="s">
        <v>593</v>
      </c>
      <c r="D9225">
        <v>2013</v>
      </c>
      <c r="E9225" t="s">
        <v>738</v>
      </c>
      <c r="F9225" s="2">
        <v>0</v>
      </c>
    </row>
    <row r="9226" spans="1:6">
      <c r="A9226" t="s">
        <v>530</v>
      </c>
      <c r="B9226">
        <v>5055</v>
      </c>
      <c r="C9226" t="s">
        <v>593</v>
      </c>
      <c r="D9226">
        <v>2013</v>
      </c>
      <c r="E9226" t="s">
        <v>741</v>
      </c>
      <c r="F9226" s="2">
        <v>17109.604650221401</v>
      </c>
    </row>
    <row r="9227" spans="1:6">
      <c r="A9227" t="s">
        <v>530</v>
      </c>
      <c r="B9227">
        <v>5055</v>
      </c>
      <c r="C9227" t="s">
        <v>593</v>
      </c>
      <c r="D9227">
        <v>2015</v>
      </c>
      <c r="E9227" t="s">
        <v>743</v>
      </c>
      <c r="F9227" s="2">
        <v>0</v>
      </c>
    </row>
    <row r="9228" spans="1:6">
      <c r="A9228" t="s">
        <v>530</v>
      </c>
      <c r="B9228">
        <v>5055</v>
      </c>
      <c r="C9228" t="s">
        <v>593</v>
      </c>
      <c r="D9228">
        <v>2015</v>
      </c>
      <c r="E9228" t="s">
        <v>740</v>
      </c>
      <c r="F9228" s="2">
        <v>1167.17589920202</v>
      </c>
    </row>
    <row r="9229" spans="1:6">
      <c r="A9229" t="s">
        <v>530</v>
      </c>
      <c r="B9229">
        <v>5055</v>
      </c>
      <c r="C9229" t="s">
        <v>593</v>
      </c>
      <c r="D9229">
        <v>2015</v>
      </c>
      <c r="E9229" t="s">
        <v>745</v>
      </c>
      <c r="F9229" s="2">
        <v>11870.497997158</v>
      </c>
    </row>
    <row r="9230" spans="1:6">
      <c r="A9230" t="s">
        <v>530</v>
      </c>
      <c r="B9230">
        <v>5055</v>
      </c>
      <c r="C9230" t="s">
        <v>593</v>
      </c>
      <c r="D9230">
        <v>2016</v>
      </c>
      <c r="E9230" t="s">
        <v>742</v>
      </c>
      <c r="F9230" s="2">
        <v>3624.9820783309901</v>
      </c>
    </row>
    <row r="9231" spans="1:6">
      <c r="A9231" t="s">
        <v>530</v>
      </c>
      <c r="B9231">
        <v>5055</v>
      </c>
      <c r="C9231" t="s">
        <v>593</v>
      </c>
      <c r="D9231">
        <v>2017</v>
      </c>
      <c r="E9231" t="s">
        <v>736</v>
      </c>
      <c r="F9231" s="2">
        <v>1240.7298843353601</v>
      </c>
    </row>
    <row r="9232" spans="1:6">
      <c r="A9232" t="s">
        <v>530</v>
      </c>
      <c r="B9232">
        <v>5055</v>
      </c>
      <c r="C9232" t="s">
        <v>593</v>
      </c>
      <c r="D9232">
        <v>2017</v>
      </c>
      <c r="E9232" t="s">
        <v>737</v>
      </c>
      <c r="F9232" s="2">
        <v>1253.15421171651</v>
      </c>
    </row>
    <row r="9233" spans="1:6">
      <c r="A9233" t="s">
        <v>530</v>
      </c>
      <c r="B9233">
        <v>5055</v>
      </c>
      <c r="C9233" t="s">
        <v>593</v>
      </c>
      <c r="D9233">
        <v>2017</v>
      </c>
      <c r="E9233" t="s">
        <v>738</v>
      </c>
      <c r="F9233" s="2">
        <v>0</v>
      </c>
    </row>
    <row r="9234" spans="1:6">
      <c r="A9234" t="s">
        <v>530</v>
      </c>
      <c r="B9234">
        <v>5055</v>
      </c>
      <c r="C9234" t="s">
        <v>593</v>
      </c>
      <c r="D9234">
        <v>2017</v>
      </c>
      <c r="E9234" t="s">
        <v>739</v>
      </c>
      <c r="F9234" s="2">
        <v>20126.411623351702</v>
      </c>
    </row>
    <row r="9235" spans="1:6">
      <c r="A9235" t="s">
        <v>530</v>
      </c>
      <c r="B9235">
        <v>5055</v>
      </c>
      <c r="C9235" t="s">
        <v>593</v>
      </c>
      <c r="D9235">
        <v>2018</v>
      </c>
      <c r="E9235" t="s">
        <v>740</v>
      </c>
      <c r="F9235" s="2">
        <v>861.38889552537501</v>
      </c>
    </row>
    <row r="9236" spans="1:6">
      <c r="A9236" t="s">
        <v>530</v>
      </c>
      <c r="B9236">
        <v>5055</v>
      </c>
      <c r="C9236" t="s">
        <v>593</v>
      </c>
      <c r="D9236">
        <v>2018</v>
      </c>
      <c r="E9236" t="s">
        <v>745</v>
      </c>
      <c r="F9236" s="2">
        <v>12882.114202591099</v>
      </c>
    </row>
    <row r="9237" spans="1:6">
      <c r="A9237" t="s">
        <v>530</v>
      </c>
      <c r="B9237">
        <v>5055</v>
      </c>
      <c r="C9237" t="s">
        <v>593</v>
      </c>
      <c r="D9237">
        <v>2019</v>
      </c>
      <c r="E9237" t="s">
        <v>742</v>
      </c>
      <c r="F9237" s="2">
        <v>3220.9401168488498</v>
      </c>
    </row>
    <row r="9238" spans="1:6">
      <c r="A9238" t="s">
        <v>530</v>
      </c>
      <c r="B9238">
        <v>5055</v>
      </c>
      <c r="C9238" t="s">
        <v>593</v>
      </c>
      <c r="D9238">
        <v>2020</v>
      </c>
      <c r="E9238" t="s">
        <v>736</v>
      </c>
      <c r="F9238" s="2">
        <v>1075.75633754001</v>
      </c>
    </row>
    <row r="9239" spans="1:6">
      <c r="A9239" t="s">
        <v>530</v>
      </c>
      <c r="B9239">
        <v>5055</v>
      </c>
      <c r="C9239" t="s">
        <v>593</v>
      </c>
      <c r="D9239">
        <v>2020</v>
      </c>
      <c r="E9239" t="s">
        <v>738</v>
      </c>
      <c r="F9239" s="2">
        <v>0</v>
      </c>
    </row>
    <row r="9240" spans="1:6">
      <c r="A9240" t="s">
        <v>530</v>
      </c>
      <c r="B9240">
        <v>5055</v>
      </c>
      <c r="C9240" t="s">
        <v>593</v>
      </c>
      <c r="D9240">
        <v>2020</v>
      </c>
      <c r="E9240" t="s">
        <v>741</v>
      </c>
      <c r="F9240" s="2">
        <v>15044.143589962699</v>
      </c>
    </row>
    <row r="9241" spans="1:6">
      <c r="A9241" t="s">
        <v>530</v>
      </c>
      <c r="B9241">
        <v>5055</v>
      </c>
      <c r="C9241" t="s">
        <v>593</v>
      </c>
      <c r="D9241">
        <v>2021</v>
      </c>
      <c r="E9241" t="s">
        <v>744</v>
      </c>
      <c r="F9241" s="2">
        <v>413893.35742821399</v>
      </c>
    </row>
    <row r="9242" spans="1:6">
      <c r="A9242" t="s">
        <v>530</v>
      </c>
      <c r="B9242">
        <v>5055</v>
      </c>
      <c r="C9242" t="s">
        <v>593</v>
      </c>
      <c r="D9242">
        <v>2021</v>
      </c>
      <c r="E9242" t="s">
        <v>740</v>
      </c>
      <c r="F9242" s="2">
        <v>519.60219431804899</v>
      </c>
    </row>
    <row r="9243" spans="1:6">
      <c r="A9243" t="s">
        <v>530</v>
      </c>
      <c r="B9243">
        <v>5055</v>
      </c>
      <c r="C9243" t="s">
        <v>593</v>
      </c>
      <c r="D9243">
        <v>2022</v>
      </c>
      <c r="E9243" t="s">
        <v>742</v>
      </c>
      <c r="F9243" s="2">
        <v>4260.0385106454796</v>
      </c>
    </row>
    <row r="9244" spans="1:6">
      <c r="A9244" t="s">
        <v>530</v>
      </c>
      <c r="B9244">
        <v>5055</v>
      </c>
      <c r="C9244" t="s">
        <v>593</v>
      </c>
      <c r="D9244">
        <v>2022</v>
      </c>
      <c r="E9244" t="s">
        <v>743</v>
      </c>
      <c r="F9244" s="2">
        <v>0</v>
      </c>
    </row>
    <row r="9245" spans="1:6">
      <c r="A9245" t="s">
        <v>530</v>
      </c>
      <c r="B9245">
        <v>5055</v>
      </c>
      <c r="C9245" t="s">
        <v>593</v>
      </c>
      <c r="D9245">
        <v>2023</v>
      </c>
      <c r="E9245" t="s">
        <v>741</v>
      </c>
      <c r="F9245" s="2">
        <v>15333.8789293264</v>
      </c>
    </row>
    <row r="9246" spans="1:6">
      <c r="A9246" t="s">
        <v>530</v>
      </c>
      <c r="B9246">
        <v>5055</v>
      </c>
      <c r="C9246" t="s">
        <v>593</v>
      </c>
      <c r="D9246">
        <v>2024</v>
      </c>
      <c r="E9246" t="s">
        <v>737</v>
      </c>
      <c r="F9246" s="2">
        <v>1235.7741382423501</v>
      </c>
    </row>
    <row r="9247" spans="1:6">
      <c r="A9247" t="s">
        <v>530</v>
      </c>
      <c r="B9247">
        <v>5055</v>
      </c>
      <c r="C9247" t="s">
        <v>593</v>
      </c>
      <c r="D9247">
        <v>2024</v>
      </c>
      <c r="E9247" t="s">
        <v>744</v>
      </c>
      <c r="F9247" s="2">
        <v>432696.05297731003</v>
      </c>
    </row>
    <row r="9248" spans="1:6">
      <c r="A9248" t="s">
        <v>530</v>
      </c>
      <c r="B9248">
        <v>5055</v>
      </c>
      <c r="C9248" t="s">
        <v>593</v>
      </c>
      <c r="D9248">
        <v>2024</v>
      </c>
      <c r="E9248" t="s">
        <v>739</v>
      </c>
      <c r="F9248" s="2">
        <v>17879.469551251401</v>
      </c>
    </row>
    <row r="9249" spans="1:6">
      <c r="A9249" t="s">
        <v>530</v>
      </c>
      <c r="B9249">
        <v>5055</v>
      </c>
      <c r="C9249" t="s">
        <v>593</v>
      </c>
      <c r="D9249">
        <v>2024</v>
      </c>
      <c r="E9249" t="s">
        <v>740</v>
      </c>
      <c r="F9249" s="2">
        <v>549.40643072312002</v>
      </c>
    </row>
    <row r="9250" spans="1:6">
      <c r="A9250" t="s">
        <v>530</v>
      </c>
      <c r="B9250">
        <v>5056</v>
      </c>
      <c r="C9250" t="s">
        <v>595</v>
      </c>
      <c r="D9250">
        <v>2009</v>
      </c>
      <c r="E9250" t="s">
        <v>742</v>
      </c>
      <c r="F9250" s="2">
        <v>2484.4102007314</v>
      </c>
    </row>
    <row r="9251" spans="1:6">
      <c r="A9251" t="s">
        <v>530</v>
      </c>
      <c r="B9251">
        <v>5056</v>
      </c>
      <c r="C9251" t="s">
        <v>595</v>
      </c>
      <c r="D9251">
        <v>2013</v>
      </c>
      <c r="E9251" t="s">
        <v>736</v>
      </c>
      <c r="F9251" s="2">
        <v>3112.20179652363</v>
      </c>
    </row>
    <row r="9252" spans="1:6">
      <c r="A9252" t="s">
        <v>530</v>
      </c>
      <c r="B9252">
        <v>5056</v>
      </c>
      <c r="C9252" t="s">
        <v>595</v>
      </c>
      <c r="D9252">
        <v>2013</v>
      </c>
      <c r="E9252" t="s">
        <v>738</v>
      </c>
      <c r="F9252" s="2">
        <v>0</v>
      </c>
    </row>
    <row r="9253" spans="1:6">
      <c r="A9253" t="s">
        <v>530</v>
      </c>
      <c r="B9253">
        <v>5056</v>
      </c>
      <c r="C9253" t="s">
        <v>595</v>
      </c>
      <c r="D9253">
        <v>2013</v>
      </c>
      <c r="E9253" t="s">
        <v>739</v>
      </c>
      <c r="F9253" s="2">
        <v>7520.94902662602</v>
      </c>
    </row>
    <row r="9254" spans="1:6">
      <c r="A9254" t="s">
        <v>530</v>
      </c>
      <c r="B9254">
        <v>5056</v>
      </c>
      <c r="C9254" t="s">
        <v>595</v>
      </c>
      <c r="D9254">
        <v>2013</v>
      </c>
      <c r="E9254" t="s">
        <v>740</v>
      </c>
      <c r="F9254" s="2">
        <v>944.33233789152405</v>
      </c>
    </row>
    <row r="9255" spans="1:6">
      <c r="A9255" t="s">
        <v>530</v>
      </c>
      <c r="B9255">
        <v>5056</v>
      </c>
      <c r="C9255" t="s">
        <v>595</v>
      </c>
      <c r="D9255">
        <v>2013</v>
      </c>
      <c r="E9255" t="s">
        <v>741</v>
      </c>
      <c r="F9255" s="2">
        <v>11572.723002930499</v>
      </c>
    </row>
    <row r="9256" spans="1:6">
      <c r="A9256" t="s">
        <v>530</v>
      </c>
      <c r="B9256">
        <v>5056</v>
      </c>
      <c r="C9256" t="s">
        <v>595</v>
      </c>
      <c r="D9256">
        <v>2015</v>
      </c>
      <c r="E9256" t="s">
        <v>742</v>
      </c>
      <c r="F9256" s="2">
        <v>3423.8099395591698</v>
      </c>
    </row>
    <row r="9257" spans="1:6">
      <c r="A9257" t="s">
        <v>530</v>
      </c>
      <c r="B9257">
        <v>5056</v>
      </c>
      <c r="C9257" t="s">
        <v>595</v>
      </c>
      <c r="D9257">
        <v>2015</v>
      </c>
      <c r="E9257" t="s">
        <v>743</v>
      </c>
      <c r="F9257" s="2">
        <v>0</v>
      </c>
    </row>
    <row r="9258" spans="1:6">
      <c r="A9258" t="s">
        <v>530</v>
      </c>
      <c r="B9258">
        <v>5056</v>
      </c>
      <c r="C9258" t="s">
        <v>595</v>
      </c>
      <c r="D9258">
        <v>2016</v>
      </c>
      <c r="E9258" t="s">
        <v>738</v>
      </c>
      <c r="F9258" s="2">
        <v>0</v>
      </c>
    </row>
    <row r="9259" spans="1:6">
      <c r="A9259" t="s">
        <v>530</v>
      </c>
      <c r="B9259">
        <v>5056</v>
      </c>
      <c r="C9259" t="s">
        <v>595</v>
      </c>
      <c r="D9259">
        <v>2016</v>
      </c>
      <c r="E9259" t="s">
        <v>739</v>
      </c>
      <c r="F9259" s="2">
        <v>7723.3199396432301</v>
      </c>
    </row>
    <row r="9260" spans="1:6">
      <c r="A9260" t="s">
        <v>530</v>
      </c>
      <c r="B9260">
        <v>5056</v>
      </c>
      <c r="C9260" t="s">
        <v>595</v>
      </c>
      <c r="D9260">
        <v>2016</v>
      </c>
      <c r="E9260" t="s">
        <v>741</v>
      </c>
      <c r="F9260" s="2">
        <v>11084.425675673099</v>
      </c>
    </row>
    <row r="9261" spans="1:6">
      <c r="A9261" t="s">
        <v>530</v>
      </c>
      <c r="B9261">
        <v>5056</v>
      </c>
      <c r="C9261" t="s">
        <v>595</v>
      </c>
      <c r="D9261">
        <v>2017</v>
      </c>
      <c r="E9261" t="s">
        <v>737</v>
      </c>
      <c r="F9261" s="2">
        <v>921.96425969225902</v>
      </c>
    </row>
    <row r="9262" spans="1:6">
      <c r="A9262" t="s">
        <v>530</v>
      </c>
      <c r="B9262">
        <v>5056</v>
      </c>
      <c r="C9262" t="s">
        <v>595</v>
      </c>
      <c r="D9262">
        <v>2017</v>
      </c>
      <c r="E9262" t="s">
        <v>744</v>
      </c>
      <c r="F9262" s="2">
        <v>9.9526552114999998</v>
      </c>
    </row>
    <row r="9263" spans="1:6">
      <c r="A9263" t="s">
        <v>530</v>
      </c>
      <c r="B9263">
        <v>5056</v>
      </c>
      <c r="C9263" t="s">
        <v>595</v>
      </c>
      <c r="D9263">
        <v>2017</v>
      </c>
      <c r="E9263" t="s">
        <v>745</v>
      </c>
      <c r="F9263" s="2">
        <v>26751.6218772342</v>
      </c>
    </row>
    <row r="9264" spans="1:6">
      <c r="A9264" t="s">
        <v>530</v>
      </c>
      <c r="B9264">
        <v>5056</v>
      </c>
      <c r="C9264" t="s">
        <v>595</v>
      </c>
      <c r="D9264">
        <v>2018</v>
      </c>
      <c r="E9264" t="s">
        <v>743</v>
      </c>
      <c r="F9264" s="2">
        <v>0</v>
      </c>
    </row>
    <row r="9265" spans="1:6">
      <c r="A9265" t="s">
        <v>530</v>
      </c>
      <c r="B9265">
        <v>5056</v>
      </c>
      <c r="C9265" t="s">
        <v>595</v>
      </c>
      <c r="D9265">
        <v>2019</v>
      </c>
      <c r="E9265" t="s">
        <v>738</v>
      </c>
      <c r="F9265" s="2">
        <v>0</v>
      </c>
    </row>
    <row r="9266" spans="1:6">
      <c r="A9266" t="s">
        <v>530</v>
      </c>
      <c r="B9266">
        <v>5056</v>
      </c>
      <c r="C9266" t="s">
        <v>595</v>
      </c>
      <c r="D9266">
        <v>2019</v>
      </c>
      <c r="E9266" t="s">
        <v>739</v>
      </c>
      <c r="F9266" s="2">
        <v>6930.1158353606797</v>
      </c>
    </row>
    <row r="9267" spans="1:6">
      <c r="A9267" t="s">
        <v>530</v>
      </c>
      <c r="B9267">
        <v>5056</v>
      </c>
      <c r="C9267" t="s">
        <v>595</v>
      </c>
      <c r="D9267">
        <v>2019</v>
      </c>
      <c r="E9267" t="s">
        <v>741</v>
      </c>
      <c r="F9267" s="2">
        <v>10599.5338205757</v>
      </c>
    </row>
    <row r="9268" spans="1:6">
      <c r="A9268" t="s">
        <v>530</v>
      </c>
      <c r="B9268">
        <v>5056</v>
      </c>
      <c r="C9268" t="s">
        <v>595</v>
      </c>
      <c r="D9268">
        <v>2020</v>
      </c>
      <c r="E9268" t="s">
        <v>736</v>
      </c>
      <c r="F9268" s="2">
        <v>2291.32635500064</v>
      </c>
    </row>
    <row r="9269" spans="1:6">
      <c r="A9269" t="s">
        <v>530</v>
      </c>
      <c r="B9269">
        <v>5056</v>
      </c>
      <c r="C9269" t="s">
        <v>595</v>
      </c>
      <c r="D9269">
        <v>2020</v>
      </c>
      <c r="E9269" t="s">
        <v>737</v>
      </c>
      <c r="F9269" s="2">
        <v>1427.1301075434401</v>
      </c>
    </row>
    <row r="9270" spans="1:6">
      <c r="A9270" t="s">
        <v>530</v>
      </c>
      <c r="B9270">
        <v>5056</v>
      </c>
      <c r="C9270" t="s">
        <v>595</v>
      </c>
      <c r="D9270">
        <v>2020</v>
      </c>
      <c r="E9270" t="s">
        <v>744</v>
      </c>
      <c r="F9270" s="2">
        <v>7.0156492999999998</v>
      </c>
    </row>
    <row r="9271" spans="1:6">
      <c r="A9271" t="s">
        <v>530</v>
      </c>
      <c r="B9271">
        <v>5056</v>
      </c>
      <c r="C9271" t="s">
        <v>595</v>
      </c>
      <c r="D9271">
        <v>2020</v>
      </c>
      <c r="E9271" t="s">
        <v>740</v>
      </c>
      <c r="F9271" s="2">
        <v>465.29085622059898</v>
      </c>
    </row>
    <row r="9272" spans="1:6">
      <c r="A9272" t="s">
        <v>530</v>
      </c>
      <c r="B9272">
        <v>5056</v>
      </c>
      <c r="C9272" t="s">
        <v>595</v>
      </c>
      <c r="D9272">
        <v>2020</v>
      </c>
      <c r="E9272" t="s">
        <v>745</v>
      </c>
      <c r="F9272" s="2">
        <v>27071.254015261999</v>
      </c>
    </row>
    <row r="9273" spans="1:6">
      <c r="A9273" t="s">
        <v>530</v>
      </c>
      <c r="B9273">
        <v>5056</v>
      </c>
      <c r="C9273" t="s">
        <v>595</v>
      </c>
      <c r="D9273">
        <v>2021</v>
      </c>
      <c r="E9273" t="s">
        <v>743</v>
      </c>
      <c r="F9273" s="2">
        <v>0</v>
      </c>
    </row>
    <row r="9274" spans="1:6">
      <c r="A9274" t="s">
        <v>530</v>
      </c>
      <c r="B9274">
        <v>5056</v>
      </c>
      <c r="C9274" t="s">
        <v>595</v>
      </c>
      <c r="D9274">
        <v>2022</v>
      </c>
      <c r="E9274" t="s">
        <v>742</v>
      </c>
      <c r="F9274" s="2">
        <v>2303.38996659757</v>
      </c>
    </row>
    <row r="9275" spans="1:6">
      <c r="A9275" t="s">
        <v>530</v>
      </c>
      <c r="B9275">
        <v>5056</v>
      </c>
      <c r="C9275" t="s">
        <v>595</v>
      </c>
      <c r="D9275">
        <v>2022</v>
      </c>
      <c r="E9275" t="s">
        <v>741</v>
      </c>
      <c r="F9275" s="2">
        <v>10644.443617606001</v>
      </c>
    </row>
    <row r="9276" spans="1:6">
      <c r="A9276" t="s">
        <v>530</v>
      </c>
      <c r="B9276">
        <v>5056</v>
      </c>
      <c r="C9276" t="s">
        <v>595</v>
      </c>
      <c r="D9276">
        <v>2023</v>
      </c>
      <c r="E9276" t="s">
        <v>736</v>
      </c>
      <c r="F9276" s="2">
        <v>1489.0110583340099</v>
      </c>
    </row>
    <row r="9277" spans="1:6">
      <c r="A9277" t="s">
        <v>530</v>
      </c>
      <c r="B9277">
        <v>5056</v>
      </c>
      <c r="C9277" t="s">
        <v>595</v>
      </c>
      <c r="D9277">
        <v>2023</v>
      </c>
      <c r="E9277" t="s">
        <v>737</v>
      </c>
      <c r="F9277" s="2">
        <v>1210.8675204890901</v>
      </c>
    </row>
    <row r="9278" spans="1:6">
      <c r="A9278" t="s">
        <v>530</v>
      </c>
      <c r="B9278">
        <v>5056</v>
      </c>
      <c r="C9278" t="s">
        <v>595</v>
      </c>
      <c r="D9278">
        <v>2023</v>
      </c>
      <c r="E9278" t="s">
        <v>740</v>
      </c>
      <c r="F9278" s="2">
        <v>468.84699140871101</v>
      </c>
    </row>
    <row r="9279" spans="1:6">
      <c r="A9279" t="s">
        <v>530</v>
      </c>
      <c r="B9279">
        <v>5056</v>
      </c>
      <c r="C9279" t="s">
        <v>595</v>
      </c>
      <c r="D9279">
        <v>2023</v>
      </c>
      <c r="E9279" t="s">
        <v>745</v>
      </c>
      <c r="F9279" s="2">
        <v>28521.7515270812</v>
      </c>
    </row>
    <row r="9280" spans="1:6">
      <c r="A9280" t="s">
        <v>530</v>
      </c>
      <c r="B9280">
        <v>5056</v>
      </c>
      <c r="C9280" t="s">
        <v>595</v>
      </c>
      <c r="D9280">
        <v>2024</v>
      </c>
      <c r="E9280" t="s">
        <v>743</v>
      </c>
      <c r="F9280" s="2">
        <v>0</v>
      </c>
    </row>
    <row r="9281" spans="1:6">
      <c r="A9281" t="s">
        <v>530</v>
      </c>
      <c r="B9281">
        <v>5057</v>
      </c>
      <c r="C9281" t="s">
        <v>597</v>
      </c>
      <c r="D9281">
        <v>2009</v>
      </c>
      <c r="E9281" t="s">
        <v>742</v>
      </c>
      <c r="F9281" s="2">
        <v>4493.7935164963001</v>
      </c>
    </row>
    <row r="9282" spans="1:6">
      <c r="A9282" t="s">
        <v>530</v>
      </c>
      <c r="B9282">
        <v>5057</v>
      </c>
      <c r="C9282" t="s">
        <v>597</v>
      </c>
      <c r="D9282">
        <v>2009</v>
      </c>
      <c r="E9282" t="s">
        <v>738</v>
      </c>
      <c r="F9282" s="2">
        <v>0</v>
      </c>
    </row>
    <row r="9283" spans="1:6">
      <c r="A9283" t="s">
        <v>530</v>
      </c>
      <c r="B9283">
        <v>5057</v>
      </c>
      <c r="C9283" t="s">
        <v>597</v>
      </c>
      <c r="D9283">
        <v>2013</v>
      </c>
      <c r="E9283" t="s">
        <v>736</v>
      </c>
      <c r="F9283" s="2">
        <v>2963.4198889331901</v>
      </c>
    </row>
    <row r="9284" spans="1:6">
      <c r="A9284" t="s">
        <v>530</v>
      </c>
      <c r="B9284">
        <v>5057</v>
      </c>
      <c r="C9284" t="s">
        <v>597</v>
      </c>
      <c r="D9284">
        <v>2013</v>
      </c>
      <c r="E9284" t="s">
        <v>737</v>
      </c>
      <c r="F9284" s="2">
        <v>1508.6226753670901</v>
      </c>
    </row>
    <row r="9285" spans="1:6">
      <c r="A9285" t="s">
        <v>530</v>
      </c>
      <c r="B9285">
        <v>5057</v>
      </c>
      <c r="C9285" t="s">
        <v>597</v>
      </c>
      <c r="D9285">
        <v>2013</v>
      </c>
      <c r="E9285" t="s">
        <v>744</v>
      </c>
      <c r="F9285" s="2">
        <v>2247.72859285</v>
      </c>
    </row>
    <row r="9286" spans="1:6">
      <c r="A9286" t="s">
        <v>530</v>
      </c>
      <c r="B9286">
        <v>5057</v>
      </c>
      <c r="C9286" t="s">
        <v>597</v>
      </c>
      <c r="D9286">
        <v>2013</v>
      </c>
      <c r="E9286" t="s">
        <v>739</v>
      </c>
      <c r="F9286" s="2">
        <v>30918.811226239701</v>
      </c>
    </row>
    <row r="9287" spans="1:6">
      <c r="A9287" t="s">
        <v>530</v>
      </c>
      <c r="B9287">
        <v>5057</v>
      </c>
      <c r="C9287" t="s">
        <v>597</v>
      </c>
      <c r="D9287">
        <v>2013</v>
      </c>
      <c r="E9287" t="s">
        <v>740</v>
      </c>
      <c r="F9287" s="2">
        <v>1581.3627897713</v>
      </c>
    </row>
    <row r="9288" spans="1:6">
      <c r="A9288" t="s">
        <v>530</v>
      </c>
      <c r="B9288">
        <v>5057</v>
      </c>
      <c r="C9288" t="s">
        <v>597</v>
      </c>
      <c r="D9288">
        <v>2015</v>
      </c>
      <c r="E9288" t="s">
        <v>742</v>
      </c>
      <c r="F9288" s="2">
        <v>5271.4712117457502</v>
      </c>
    </row>
    <row r="9289" spans="1:6">
      <c r="A9289" t="s">
        <v>530</v>
      </c>
      <c r="B9289">
        <v>5057</v>
      </c>
      <c r="C9289" t="s">
        <v>597</v>
      </c>
      <c r="D9289">
        <v>2015</v>
      </c>
      <c r="E9289" t="s">
        <v>738</v>
      </c>
      <c r="F9289" s="2">
        <v>0</v>
      </c>
    </row>
    <row r="9290" spans="1:6">
      <c r="A9290" t="s">
        <v>530</v>
      </c>
      <c r="B9290">
        <v>5057</v>
      </c>
      <c r="C9290" t="s">
        <v>597</v>
      </c>
      <c r="D9290">
        <v>2015</v>
      </c>
      <c r="E9290" t="s">
        <v>741</v>
      </c>
      <c r="F9290" s="2">
        <v>10162.6517302668</v>
      </c>
    </row>
    <row r="9291" spans="1:6">
      <c r="A9291" t="s">
        <v>530</v>
      </c>
      <c r="B9291">
        <v>5057</v>
      </c>
      <c r="C9291" t="s">
        <v>597</v>
      </c>
      <c r="D9291">
        <v>2016</v>
      </c>
      <c r="E9291" t="s">
        <v>744</v>
      </c>
      <c r="F9291" s="2">
        <v>16641.028684148601</v>
      </c>
    </row>
    <row r="9292" spans="1:6">
      <c r="A9292" t="s">
        <v>530</v>
      </c>
      <c r="B9292">
        <v>5057</v>
      </c>
      <c r="C9292" t="s">
        <v>597</v>
      </c>
      <c r="D9292">
        <v>2016</v>
      </c>
      <c r="E9292" t="s">
        <v>739</v>
      </c>
      <c r="F9292" s="2">
        <v>32015.521128672201</v>
      </c>
    </row>
    <row r="9293" spans="1:6">
      <c r="A9293" t="s">
        <v>530</v>
      </c>
      <c r="B9293">
        <v>5057</v>
      </c>
      <c r="C9293" t="s">
        <v>597</v>
      </c>
      <c r="D9293">
        <v>2016</v>
      </c>
      <c r="E9293" t="s">
        <v>740</v>
      </c>
      <c r="F9293" s="2">
        <v>2384.3309125661799</v>
      </c>
    </row>
    <row r="9294" spans="1:6">
      <c r="A9294" t="s">
        <v>530</v>
      </c>
      <c r="B9294">
        <v>5057</v>
      </c>
      <c r="C9294" t="s">
        <v>597</v>
      </c>
      <c r="D9294">
        <v>2017</v>
      </c>
      <c r="E9294" t="s">
        <v>743</v>
      </c>
      <c r="F9294" s="2">
        <v>61.480546546693297</v>
      </c>
    </row>
    <row r="9295" spans="1:6">
      <c r="A9295" t="s">
        <v>530</v>
      </c>
      <c r="B9295">
        <v>5057</v>
      </c>
      <c r="C9295" t="s">
        <v>597</v>
      </c>
      <c r="D9295">
        <v>2017</v>
      </c>
      <c r="E9295" t="s">
        <v>745</v>
      </c>
      <c r="F9295" s="2">
        <v>33622.534465175799</v>
      </c>
    </row>
    <row r="9296" spans="1:6">
      <c r="A9296" t="s">
        <v>530</v>
      </c>
      <c r="B9296">
        <v>5057</v>
      </c>
      <c r="C9296" t="s">
        <v>597</v>
      </c>
      <c r="D9296">
        <v>2018</v>
      </c>
      <c r="E9296" t="s">
        <v>738</v>
      </c>
      <c r="F9296" s="2">
        <v>0</v>
      </c>
    </row>
    <row r="9297" spans="1:6">
      <c r="A9297" t="s">
        <v>530</v>
      </c>
      <c r="B9297">
        <v>5057</v>
      </c>
      <c r="C9297" t="s">
        <v>597</v>
      </c>
      <c r="D9297">
        <v>2018</v>
      </c>
      <c r="E9297" t="s">
        <v>741</v>
      </c>
      <c r="F9297" s="2">
        <v>9356.9199711751698</v>
      </c>
    </row>
    <row r="9298" spans="1:6">
      <c r="A9298" t="s">
        <v>530</v>
      </c>
      <c r="B9298">
        <v>5057</v>
      </c>
      <c r="C9298" t="s">
        <v>597</v>
      </c>
      <c r="D9298">
        <v>2019</v>
      </c>
      <c r="E9298" t="s">
        <v>744</v>
      </c>
      <c r="F9298" s="2">
        <v>12833.8123218446</v>
      </c>
    </row>
    <row r="9299" spans="1:6">
      <c r="A9299" t="s">
        <v>530</v>
      </c>
      <c r="B9299">
        <v>5057</v>
      </c>
      <c r="C9299" t="s">
        <v>597</v>
      </c>
      <c r="D9299">
        <v>2019</v>
      </c>
      <c r="E9299" t="s">
        <v>739</v>
      </c>
      <c r="F9299" s="2">
        <v>29543.6284138628</v>
      </c>
    </row>
    <row r="9300" spans="1:6">
      <c r="A9300" t="s">
        <v>530</v>
      </c>
      <c r="B9300">
        <v>5057</v>
      </c>
      <c r="C9300" t="s">
        <v>597</v>
      </c>
      <c r="D9300">
        <v>2020</v>
      </c>
      <c r="E9300" t="s">
        <v>736</v>
      </c>
      <c r="F9300" s="2">
        <v>1733.8281600596899</v>
      </c>
    </row>
    <row r="9301" spans="1:6">
      <c r="A9301" t="s">
        <v>530</v>
      </c>
      <c r="B9301">
        <v>5057</v>
      </c>
      <c r="C9301" t="s">
        <v>597</v>
      </c>
      <c r="D9301">
        <v>2020</v>
      </c>
      <c r="E9301" t="s">
        <v>737</v>
      </c>
      <c r="F9301" s="2">
        <v>1482.5625403628101</v>
      </c>
    </row>
    <row r="9302" spans="1:6">
      <c r="A9302" t="s">
        <v>530</v>
      </c>
      <c r="B9302">
        <v>5057</v>
      </c>
      <c r="C9302" t="s">
        <v>597</v>
      </c>
      <c r="D9302">
        <v>2020</v>
      </c>
      <c r="E9302" t="s">
        <v>743</v>
      </c>
      <c r="F9302" s="2">
        <v>277.47064242718398</v>
      </c>
    </row>
    <row r="9303" spans="1:6">
      <c r="A9303" t="s">
        <v>530</v>
      </c>
      <c r="B9303">
        <v>5057</v>
      </c>
      <c r="C9303" t="s">
        <v>597</v>
      </c>
      <c r="D9303">
        <v>2020</v>
      </c>
      <c r="E9303" t="s">
        <v>745</v>
      </c>
      <c r="F9303" s="2">
        <v>29842.205425247001</v>
      </c>
    </row>
    <row r="9304" spans="1:6">
      <c r="A9304" t="s">
        <v>530</v>
      </c>
      <c r="B9304">
        <v>5057</v>
      </c>
      <c r="C9304" t="s">
        <v>597</v>
      </c>
      <c r="D9304">
        <v>2021</v>
      </c>
      <c r="E9304" t="s">
        <v>741</v>
      </c>
      <c r="F9304" s="2">
        <v>8698.8009039670706</v>
      </c>
    </row>
    <row r="9305" spans="1:6">
      <c r="A9305" t="s">
        <v>530</v>
      </c>
      <c r="B9305">
        <v>5057</v>
      </c>
      <c r="C9305" t="s">
        <v>597</v>
      </c>
      <c r="D9305">
        <v>2022</v>
      </c>
      <c r="E9305" t="s">
        <v>742</v>
      </c>
      <c r="F9305" s="2">
        <v>5115.8108355169998</v>
      </c>
    </row>
    <row r="9306" spans="1:6">
      <c r="A9306" t="s">
        <v>530</v>
      </c>
      <c r="B9306">
        <v>5057</v>
      </c>
      <c r="C9306" t="s">
        <v>597</v>
      </c>
      <c r="D9306">
        <v>2022</v>
      </c>
      <c r="E9306" t="s">
        <v>739</v>
      </c>
      <c r="F9306" s="2">
        <v>27849.020169659299</v>
      </c>
    </row>
    <row r="9307" spans="1:6">
      <c r="A9307" t="s">
        <v>530</v>
      </c>
      <c r="B9307">
        <v>5057</v>
      </c>
      <c r="C9307" t="s">
        <v>597</v>
      </c>
      <c r="D9307">
        <v>2023</v>
      </c>
      <c r="E9307" t="s">
        <v>736</v>
      </c>
      <c r="F9307" s="2">
        <v>1158.9938125010699</v>
      </c>
    </row>
    <row r="9308" spans="1:6">
      <c r="A9308" t="s">
        <v>530</v>
      </c>
      <c r="B9308">
        <v>5057</v>
      </c>
      <c r="C9308" t="s">
        <v>597</v>
      </c>
      <c r="D9308">
        <v>2023</v>
      </c>
      <c r="E9308" t="s">
        <v>737</v>
      </c>
      <c r="F9308" s="2">
        <v>1398.2768752534901</v>
      </c>
    </row>
    <row r="9309" spans="1:6">
      <c r="A9309" t="s">
        <v>530</v>
      </c>
      <c r="B9309">
        <v>5057</v>
      </c>
      <c r="C9309" t="s">
        <v>597</v>
      </c>
      <c r="D9309">
        <v>2023</v>
      </c>
      <c r="E9309" t="s">
        <v>740</v>
      </c>
      <c r="F9309" s="2">
        <v>1457.45359768411</v>
      </c>
    </row>
    <row r="9310" spans="1:6">
      <c r="A9310" t="s">
        <v>530</v>
      </c>
      <c r="B9310">
        <v>5057</v>
      </c>
      <c r="C9310" t="s">
        <v>597</v>
      </c>
      <c r="D9310">
        <v>2023</v>
      </c>
      <c r="E9310" t="s">
        <v>745</v>
      </c>
      <c r="F9310" s="2">
        <v>35800.078266823897</v>
      </c>
    </row>
    <row r="9311" spans="1:6">
      <c r="A9311" t="s">
        <v>530</v>
      </c>
      <c r="B9311">
        <v>5058</v>
      </c>
      <c r="C9311" t="s">
        <v>599</v>
      </c>
      <c r="D9311">
        <v>2009</v>
      </c>
      <c r="E9311" t="s">
        <v>736</v>
      </c>
      <c r="F9311" s="2">
        <v>1223.4256339742999</v>
      </c>
    </row>
    <row r="9312" spans="1:6">
      <c r="A9312" t="s">
        <v>530</v>
      </c>
      <c r="B9312">
        <v>5058</v>
      </c>
      <c r="C9312" t="s">
        <v>599</v>
      </c>
      <c r="D9312">
        <v>2009</v>
      </c>
      <c r="E9312" t="s">
        <v>737</v>
      </c>
      <c r="F9312" s="2">
        <v>625.74257741706299</v>
      </c>
    </row>
    <row r="9313" spans="1:6">
      <c r="A9313" t="s">
        <v>530</v>
      </c>
      <c r="B9313">
        <v>5058</v>
      </c>
      <c r="C9313" t="s">
        <v>599</v>
      </c>
      <c r="D9313">
        <v>2009</v>
      </c>
      <c r="E9313" t="s">
        <v>739</v>
      </c>
      <c r="F9313" s="2">
        <v>20525.434638530402</v>
      </c>
    </row>
    <row r="9314" spans="1:6">
      <c r="A9314" t="s">
        <v>530</v>
      </c>
      <c r="B9314">
        <v>5058</v>
      </c>
      <c r="C9314" t="s">
        <v>599</v>
      </c>
      <c r="D9314">
        <v>2011</v>
      </c>
      <c r="E9314" t="s">
        <v>742</v>
      </c>
      <c r="F9314" s="2">
        <v>2808.96676566316</v>
      </c>
    </row>
    <row r="9315" spans="1:6">
      <c r="A9315" t="s">
        <v>530</v>
      </c>
      <c r="B9315">
        <v>5058</v>
      </c>
      <c r="C9315" t="s">
        <v>599</v>
      </c>
      <c r="D9315">
        <v>2013</v>
      </c>
      <c r="E9315" t="s">
        <v>744</v>
      </c>
      <c r="F9315" s="2">
        <v>0</v>
      </c>
    </row>
    <row r="9316" spans="1:6">
      <c r="A9316" t="s">
        <v>530</v>
      </c>
      <c r="B9316">
        <v>5058</v>
      </c>
      <c r="C9316" t="s">
        <v>599</v>
      </c>
      <c r="D9316">
        <v>2013</v>
      </c>
      <c r="E9316" t="s">
        <v>740</v>
      </c>
      <c r="F9316" s="2">
        <v>701.693219791655</v>
      </c>
    </row>
    <row r="9317" spans="1:6">
      <c r="A9317" t="s">
        <v>530</v>
      </c>
      <c r="B9317">
        <v>5058</v>
      </c>
      <c r="C9317" t="s">
        <v>599</v>
      </c>
      <c r="D9317">
        <v>2013</v>
      </c>
      <c r="E9317" t="s">
        <v>745</v>
      </c>
      <c r="F9317" s="2">
        <v>17474.830045447299</v>
      </c>
    </row>
    <row r="9318" spans="1:6">
      <c r="A9318" t="s">
        <v>530</v>
      </c>
      <c r="B9318">
        <v>5058</v>
      </c>
      <c r="C9318" t="s">
        <v>599</v>
      </c>
      <c r="D9318">
        <v>2015</v>
      </c>
      <c r="E9318" t="s">
        <v>738</v>
      </c>
      <c r="F9318" s="2">
        <v>0</v>
      </c>
    </row>
    <row r="9319" spans="1:6">
      <c r="A9319" t="s">
        <v>530</v>
      </c>
      <c r="B9319">
        <v>5058</v>
      </c>
      <c r="C9319" t="s">
        <v>599</v>
      </c>
      <c r="D9319">
        <v>2015</v>
      </c>
      <c r="E9319" t="s">
        <v>741</v>
      </c>
      <c r="F9319" s="2">
        <v>7462.8783450119499</v>
      </c>
    </row>
    <row r="9320" spans="1:6">
      <c r="A9320" t="s">
        <v>530</v>
      </c>
      <c r="B9320">
        <v>5058</v>
      </c>
      <c r="C9320" t="s">
        <v>599</v>
      </c>
      <c r="D9320">
        <v>2016</v>
      </c>
      <c r="E9320" t="s">
        <v>744</v>
      </c>
      <c r="F9320" s="2">
        <v>0</v>
      </c>
    </row>
    <row r="9321" spans="1:6">
      <c r="A9321" t="s">
        <v>530</v>
      </c>
      <c r="B9321">
        <v>5058</v>
      </c>
      <c r="C9321" t="s">
        <v>599</v>
      </c>
      <c r="D9321">
        <v>2016</v>
      </c>
      <c r="E9321" t="s">
        <v>739</v>
      </c>
      <c r="F9321" s="2">
        <v>20885.3934885247</v>
      </c>
    </row>
    <row r="9322" spans="1:6">
      <c r="A9322" t="s">
        <v>530</v>
      </c>
      <c r="B9322">
        <v>5058</v>
      </c>
      <c r="C9322" t="s">
        <v>599</v>
      </c>
      <c r="D9322">
        <v>2016</v>
      </c>
      <c r="E9322" t="s">
        <v>740</v>
      </c>
      <c r="F9322" s="2">
        <v>576.09319453476496</v>
      </c>
    </row>
    <row r="9323" spans="1:6">
      <c r="A9323" t="s">
        <v>530</v>
      </c>
      <c r="B9323">
        <v>5058</v>
      </c>
      <c r="C9323" t="s">
        <v>599</v>
      </c>
      <c r="D9323">
        <v>2017</v>
      </c>
      <c r="E9323" t="s">
        <v>743</v>
      </c>
      <c r="F9323" s="2">
        <v>0</v>
      </c>
    </row>
    <row r="9324" spans="1:6">
      <c r="A9324" t="s">
        <v>530</v>
      </c>
      <c r="B9324">
        <v>5058</v>
      </c>
      <c r="C9324" t="s">
        <v>599</v>
      </c>
      <c r="D9324">
        <v>2018</v>
      </c>
      <c r="E9324" t="s">
        <v>738</v>
      </c>
      <c r="F9324" s="2">
        <v>0</v>
      </c>
    </row>
    <row r="9325" spans="1:6">
      <c r="A9325" t="s">
        <v>530</v>
      </c>
      <c r="B9325">
        <v>5058</v>
      </c>
      <c r="C9325" t="s">
        <v>599</v>
      </c>
      <c r="D9325">
        <v>2018</v>
      </c>
      <c r="E9325" t="s">
        <v>741</v>
      </c>
      <c r="F9325" s="2">
        <v>6960.9198439833199</v>
      </c>
    </row>
    <row r="9326" spans="1:6">
      <c r="A9326" t="s">
        <v>530</v>
      </c>
      <c r="B9326">
        <v>5058</v>
      </c>
      <c r="C9326" t="s">
        <v>599</v>
      </c>
      <c r="D9326">
        <v>2019</v>
      </c>
      <c r="E9326" t="s">
        <v>736</v>
      </c>
      <c r="F9326" s="2">
        <v>857.39844972381104</v>
      </c>
    </row>
    <row r="9327" spans="1:6">
      <c r="A9327" t="s">
        <v>530</v>
      </c>
      <c r="B9327">
        <v>5058</v>
      </c>
      <c r="C9327" t="s">
        <v>599</v>
      </c>
      <c r="D9327">
        <v>2019</v>
      </c>
      <c r="E9327" t="s">
        <v>737</v>
      </c>
      <c r="F9327" s="2">
        <v>753.32359966916397</v>
      </c>
    </row>
    <row r="9328" spans="1:6">
      <c r="A9328" t="s">
        <v>530</v>
      </c>
      <c r="B9328">
        <v>5058</v>
      </c>
      <c r="C9328" t="s">
        <v>599</v>
      </c>
      <c r="D9328">
        <v>2019</v>
      </c>
      <c r="E9328" t="s">
        <v>744</v>
      </c>
      <c r="F9328" s="2">
        <v>0</v>
      </c>
    </row>
    <row r="9329" spans="1:6">
      <c r="A9329" t="s">
        <v>530</v>
      </c>
      <c r="B9329">
        <v>5058</v>
      </c>
      <c r="C9329" t="s">
        <v>599</v>
      </c>
      <c r="D9329">
        <v>2019</v>
      </c>
      <c r="E9329" t="s">
        <v>739</v>
      </c>
      <c r="F9329" s="2">
        <v>20803.147671455201</v>
      </c>
    </row>
    <row r="9330" spans="1:6">
      <c r="A9330" t="s">
        <v>530</v>
      </c>
      <c r="B9330">
        <v>5058</v>
      </c>
      <c r="C9330" t="s">
        <v>599</v>
      </c>
      <c r="D9330">
        <v>2019</v>
      </c>
      <c r="E9330" t="s">
        <v>740</v>
      </c>
      <c r="F9330" s="2">
        <v>513.89210971288503</v>
      </c>
    </row>
    <row r="9331" spans="1:6">
      <c r="A9331" t="s">
        <v>530</v>
      </c>
      <c r="B9331">
        <v>5058</v>
      </c>
      <c r="C9331" t="s">
        <v>599</v>
      </c>
      <c r="D9331">
        <v>2020</v>
      </c>
      <c r="E9331" t="s">
        <v>743</v>
      </c>
      <c r="F9331" s="2">
        <v>0</v>
      </c>
    </row>
    <row r="9332" spans="1:6">
      <c r="A9332" t="s">
        <v>530</v>
      </c>
      <c r="B9332">
        <v>5058</v>
      </c>
      <c r="C9332" t="s">
        <v>599</v>
      </c>
      <c r="D9332">
        <v>2020</v>
      </c>
      <c r="E9332" t="s">
        <v>745</v>
      </c>
      <c r="F9332" s="2">
        <v>17661.0009231287</v>
      </c>
    </row>
    <row r="9333" spans="1:6">
      <c r="A9333" t="s">
        <v>530</v>
      </c>
      <c r="B9333">
        <v>5058</v>
      </c>
      <c r="C9333" t="s">
        <v>599</v>
      </c>
      <c r="D9333">
        <v>2021</v>
      </c>
      <c r="E9333" t="s">
        <v>742</v>
      </c>
      <c r="F9333" s="2">
        <v>5212.4335311388304</v>
      </c>
    </row>
    <row r="9334" spans="1:6">
      <c r="A9334" t="s">
        <v>530</v>
      </c>
      <c r="B9334">
        <v>5058</v>
      </c>
      <c r="C9334" t="s">
        <v>599</v>
      </c>
      <c r="D9334">
        <v>2021</v>
      </c>
      <c r="E9334" t="s">
        <v>738</v>
      </c>
      <c r="F9334" s="2">
        <v>0</v>
      </c>
    </row>
    <row r="9335" spans="1:6">
      <c r="A9335" t="s">
        <v>530</v>
      </c>
      <c r="B9335">
        <v>5058</v>
      </c>
      <c r="C9335" t="s">
        <v>599</v>
      </c>
      <c r="D9335">
        <v>2021</v>
      </c>
      <c r="E9335" t="s">
        <v>741</v>
      </c>
      <c r="F9335" s="2">
        <v>6566.3439485817298</v>
      </c>
    </row>
    <row r="9336" spans="1:6">
      <c r="A9336" t="s">
        <v>530</v>
      </c>
      <c r="B9336">
        <v>5058</v>
      </c>
      <c r="C9336" t="s">
        <v>599</v>
      </c>
      <c r="D9336">
        <v>2022</v>
      </c>
      <c r="E9336" t="s">
        <v>736</v>
      </c>
      <c r="F9336" s="2">
        <v>644.84500565446899</v>
      </c>
    </row>
    <row r="9337" spans="1:6">
      <c r="A9337" t="s">
        <v>530</v>
      </c>
      <c r="B9337">
        <v>5058</v>
      </c>
      <c r="C9337" t="s">
        <v>599</v>
      </c>
      <c r="D9337">
        <v>2022</v>
      </c>
      <c r="E9337" t="s">
        <v>737</v>
      </c>
      <c r="F9337" s="2">
        <v>658.15365911226002</v>
      </c>
    </row>
    <row r="9338" spans="1:6">
      <c r="A9338" t="s">
        <v>530</v>
      </c>
      <c r="B9338">
        <v>5058</v>
      </c>
      <c r="C9338" t="s">
        <v>599</v>
      </c>
      <c r="D9338">
        <v>2022</v>
      </c>
      <c r="E9338" t="s">
        <v>744</v>
      </c>
      <c r="F9338" s="2">
        <v>0</v>
      </c>
    </row>
    <row r="9339" spans="1:6">
      <c r="A9339" t="s">
        <v>530</v>
      </c>
      <c r="B9339">
        <v>5058</v>
      </c>
      <c r="C9339" t="s">
        <v>599</v>
      </c>
      <c r="D9339">
        <v>2022</v>
      </c>
      <c r="E9339" t="s">
        <v>739</v>
      </c>
      <c r="F9339" s="2">
        <v>19575.902479169599</v>
      </c>
    </row>
    <row r="9340" spans="1:6">
      <c r="A9340" t="s">
        <v>530</v>
      </c>
      <c r="B9340">
        <v>5058</v>
      </c>
      <c r="C9340" t="s">
        <v>599</v>
      </c>
      <c r="D9340">
        <v>2023</v>
      </c>
      <c r="E9340" t="s">
        <v>743</v>
      </c>
      <c r="F9340" s="2">
        <v>0</v>
      </c>
    </row>
    <row r="9341" spans="1:6">
      <c r="A9341" t="s">
        <v>530</v>
      </c>
      <c r="B9341">
        <v>5058</v>
      </c>
      <c r="C9341" t="s">
        <v>599</v>
      </c>
      <c r="D9341">
        <v>2023</v>
      </c>
      <c r="E9341" t="s">
        <v>745</v>
      </c>
      <c r="F9341" s="2">
        <v>19411.7392717154</v>
      </c>
    </row>
    <row r="9342" spans="1:6">
      <c r="A9342" t="s">
        <v>530</v>
      </c>
      <c r="B9342">
        <v>5058</v>
      </c>
      <c r="C9342" t="s">
        <v>599</v>
      </c>
      <c r="D9342">
        <v>2024</v>
      </c>
      <c r="E9342" t="s">
        <v>742</v>
      </c>
      <c r="F9342" s="2">
        <v>3306.0095486570299</v>
      </c>
    </row>
    <row r="9343" spans="1:6">
      <c r="A9343" t="s">
        <v>530</v>
      </c>
      <c r="B9343">
        <v>5058</v>
      </c>
      <c r="C9343" t="s">
        <v>599</v>
      </c>
      <c r="D9343">
        <v>2024</v>
      </c>
      <c r="E9343" t="s">
        <v>741</v>
      </c>
      <c r="F9343" s="2">
        <v>6317.2188789194097</v>
      </c>
    </row>
    <row r="9344" spans="1:6">
      <c r="A9344" t="s">
        <v>530</v>
      </c>
      <c r="B9344">
        <v>5059</v>
      </c>
      <c r="C9344" t="s">
        <v>601</v>
      </c>
      <c r="D9344">
        <v>2009</v>
      </c>
      <c r="E9344" t="s">
        <v>742</v>
      </c>
      <c r="F9344" s="2">
        <v>8059.3503840724898</v>
      </c>
    </row>
    <row r="9345" spans="1:6">
      <c r="A9345" t="s">
        <v>530</v>
      </c>
      <c r="B9345">
        <v>5059</v>
      </c>
      <c r="C9345" t="s">
        <v>601</v>
      </c>
      <c r="D9345">
        <v>2011</v>
      </c>
      <c r="E9345" t="s">
        <v>744</v>
      </c>
      <c r="F9345" s="2">
        <v>150831.19021214999</v>
      </c>
    </row>
    <row r="9346" spans="1:6">
      <c r="A9346" t="s">
        <v>530</v>
      </c>
      <c r="B9346">
        <v>5059</v>
      </c>
      <c r="C9346" t="s">
        <v>601</v>
      </c>
      <c r="D9346">
        <v>2013</v>
      </c>
      <c r="E9346" t="s">
        <v>738</v>
      </c>
      <c r="F9346" s="2">
        <v>127.092125900217</v>
      </c>
    </row>
    <row r="9347" spans="1:6">
      <c r="A9347" t="s">
        <v>530</v>
      </c>
      <c r="B9347">
        <v>5059</v>
      </c>
      <c r="C9347" t="s">
        <v>601</v>
      </c>
      <c r="D9347">
        <v>2013</v>
      </c>
      <c r="E9347" t="s">
        <v>739</v>
      </c>
      <c r="F9347" s="2">
        <v>43380.205293517603</v>
      </c>
    </row>
    <row r="9348" spans="1:6">
      <c r="A9348" t="s">
        <v>530</v>
      </c>
      <c r="B9348">
        <v>5059</v>
      </c>
      <c r="C9348" t="s">
        <v>601</v>
      </c>
      <c r="D9348">
        <v>2013</v>
      </c>
      <c r="E9348" t="s">
        <v>740</v>
      </c>
      <c r="F9348" s="2">
        <v>3016.7213321121499</v>
      </c>
    </row>
    <row r="9349" spans="1:6">
      <c r="A9349" t="s">
        <v>530</v>
      </c>
      <c r="B9349">
        <v>5059</v>
      </c>
      <c r="C9349" t="s">
        <v>601</v>
      </c>
      <c r="D9349">
        <v>2013</v>
      </c>
      <c r="E9349" t="s">
        <v>741</v>
      </c>
      <c r="F9349" s="2">
        <v>42613.429372278202</v>
      </c>
    </row>
    <row r="9350" spans="1:6">
      <c r="A9350" t="s">
        <v>530</v>
      </c>
      <c r="B9350">
        <v>5059</v>
      </c>
      <c r="C9350" t="s">
        <v>601</v>
      </c>
      <c r="D9350">
        <v>2015</v>
      </c>
      <c r="E9350" t="s">
        <v>743</v>
      </c>
      <c r="F9350" s="2">
        <v>0</v>
      </c>
    </row>
    <row r="9351" spans="1:6">
      <c r="A9351" t="s">
        <v>530</v>
      </c>
      <c r="B9351">
        <v>5059</v>
      </c>
      <c r="C9351" t="s">
        <v>601</v>
      </c>
      <c r="D9351">
        <v>2016</v>
      </c>
      <c r="E9351" t="s">
        <v>738</v>
      </c>
      <c r="F9351" s="2">
        <v>98.124516095444605</v>
      </c>
    </row>
    <row r="9352" spans="1:6">
      <c r="A9352" t="s">
        <v>530</v>
      </c>
      <c r="B9352">
        <v>5059</v>
      </c>
      <c r="C9352" t="s">
        <v>601</v>
      </c>
      <c r="D9352">
        <v>2016</v>
      </c>
      <c r="E9352" t="s">
        <v>739</v>
      </c>
      <c r="F9352" s="2">
        <v>46339.982743462002</v>
      </c>
    </row>
    <row r="9353" spans="1:6">
      <c r="A9353" t="s">
        <v>530</v>
      </c>
      <c r="B9353">
        <v>5059</v>
      </c>
      <c r="C9353" t="s">
        <v>601</v>
      </c>
      <c r="D9353">
        <v>2016</v>
      </c>
      <c r="E9353" t="s">
        <v>741</v>
      </c>
      <c r="F9353" s="2">
        <v>40541.4787682729</v>
      </c>
    </row>
    <row r="9354" spans="1:6">
      <c r="A9354" t="s">
        <v>530</v>
      </c>
      <c r="B9354">
        <v>5059</v>
      </c>
      <c r="C9354" t="s">
        <v>601</v>
      </c>
      <c r="D9354">
        <v>2017</v>
      </c>
      <c r="E9354" t="s">
        <v>736</v>
      </c>
      <c r="F9354" s="2">
        <v>6922.6413259308702</v>
      </c>
    </row>
    <row r="9355" spans="1:6">
      <c r="A9355" t="s">
        <v>530</v>
      </c>
      <c r="B9355">
        <v>5059</v>
      </c>
      <c r="C9355" t="s">
        <v>601</v>
      </c>
      <c r="D9355">
        <v>2017</v>
      </c>
      <c r="E9355" t="s">
        <v>737</v>
      </c>
      <c r="F9355" s="2">
        <v>3482.3808792682298</v>
      </c>
    </row>
    <row r="9356" spans="1:6">
      <c r="A9356" t="s">
        <v>530</v>
      </c>
      <c r="B9356">
        <v>5059</v>
      </c>
      <c r="C9356" t="s">
        <v>601</v>
      </c>
      <c r="D9356">
        <v>2017</v>
      </c>
      <c r="E9356" t="s">
        <v>744</v>
      </c>
      <c r="F9356" s="2">
        <v>216305.28253810201</v>
      </c>
    </row>
    <row r="9357" spans="1:6">
      <c r="A9357" t="s">
        <v>530</v>
      </c>
      <c r="B9357">
        <v>5059</v>
      </c>
      <c r="C9357" t="s">
        <v>601</v>
      </c>
      <c r="D9357">
        <v>2017</v>
      </c>
      <c r="E9357" t="s">
        <v>745</v>
      </c>
      <c r="F9357" s="2">
        <v>15097.201840690899</v>
      </c>
    </row>
    <row r="9358" spans="1:6">
      <c r="A9358" t="s">
        <v>530</v>
      </c>
      <c r="B9358">
        <v>5059</v>
      </c>
      <c r="C9358" t="s">
        <v>601</v>
      </c>
      <c r="D9358">
        <v>2018</v>
      </c>
      <c r="E9358" t="s">
        <v>743</v>
      </c>
      <c r="F9358" s="2">
        <v>0</v>
      </c>
    </row>
    <row r="9359" spans="1:6">
      <c r="A9359" t="s">
        <v>530</v>
      </c>
      <c r="B9359">
        <v>5059</v>
      </c>
      <c r="C9359" t="s">
        <v>601</v>
      </c>
      <c r="D9359">
        <v>2019</v>
      </c>
      <c r="E9359" t="s">
        <v>742</v>
      </c>
      <c r="F9359" s="2">
        <v>9796.2594880406705</v>
      </c>
    </row>
    <row r="9360" spans="1:6">
      <c r="A9360" t="s">
        <v>530</v>
      </c>
      <c r="B9360">
        <v>5059</v>
      </c>
      <c r="C9360" t="s">
        <v>601</v>
      </c>
      <c r="D9360">
        <v>2019</v>
      </c>
      <c r="E9360" t="s">
        <v>738</v>
      </c>
      <c r="F9360" s="2">
        <v>66.286242255965306</v>
      </c>
    </row>
    <row r="9361" spans="1:6">
      <c r="A9361" t="s">
        <v>530</v>
      </c>
      <c r="B9361">
        <v>5059</v>
      </c>
      <c r="C9361" t="s">
        <v>601</v>
      </c>
      <c r="D9361">
        <v>2019</v>
      </c>
      <c r="E9361" t="s">
        <v>739</v>
      </c>
      <c r="F9361" s="2">
        <v>46142.204583760802</v>
      </c>
    </row>
    <row r="9362" spans="1:6">
      <c r="A9362" t="s">
        <v>530</v>
      </c>
      <c r="B9362">
        <v>5059</v>
      </c>
      <c r="C9362" t="s">
        <v>601</v>
      </c>
      <c r="D9362">
        <v>2019</v>
      </c>
      <c r="E9362" t="s">
        <v>741</v>
      </c>
      <c r="F9362" s="2">
        <v>36858.632085164303</v>
      </c>
    </row>
    <row r="9363" spans="1:6">
      <c r="A9363" t="s">
        <v>530</v>
      </c>
      <c r="B9363">
        <v>5059</v>
      </c>
      <c r="C9363" t="s">
        <v>601</v>
      </c>
      <c r="D9363">
        <v>2020</v>
      </c>
      <c r="E9363" t="s">
        <v>736</v>
      </c>
      <c r="F9363" s="2">
        <v>5923.8687754658204</v>
      </c>
    </row>
    <row r="9364" spans="1:6">
      <c r="A9364" t="s">
        <v>530</v>
      </c>
      <c r="B9364">
        <v>5059</v>
      </c>
      <c r="C9364" t="s">
        <v>601</v>
      </c>
      <c r="D9364">
        <v>2020</v>
      </c>
      <c r="E9364" t="s">
        <v>737</v>
      </c>
      <c r="F9364" s="2">
        <v>3857.3954805626599</v>
      </c>
    </row>
    <row r="9365" spans="1:6">
      <c r="A9365" t="s">
        <v>530</v>
      </c>
      <c r="B9365">
        <v>5059</v>
      </c>
      <c r="C9365" t="s">
        <v>601</v>
      </c>
      <c r="D9365">
        <v>2020</v>
      </c>
      <c r="E9365" t="s">
        <v>744</v>
      </c>
      <c r="F9365" s="2">
        <v>221334.685518543</v>
      </c>
    </row>
    <row r="9366" spans="1:6">
      <c r="A9366" t="s">
        <v>530</v>
      </c>
      <c r="B9366">
        <v>5059</v>
      </c>
      <c r="C9366" t="s">
        <v>601</v>
      </c>
      <c r="D9366">
        <v>2020</v>
      </c>
      <c r="E9366" t="s">
        <v>740</v>
      </c>
      <c r="F9366" s="2">
        <v>2695.3238424333599</v>
      </c>
    </row>
    <row r="9367" spans="1:6">
      <c r="A9367" t="s">
        <v>530</v>
      </c>
      <c r="B9367">
        <v>5059</v>
      </c>
      <c r="C9367" t="s">
        <v>601</v>
      </c>
      <c r="D9367">
        <v>2020</v>
      </c>
      <c r="E9367" t="s">
        <v>745</v>
      </c>
      <c r="F9367" s="2">
        <v>12205.408294446101</v>
      </c>
    </row>
    <row r="9368" spans="1:6">
      <c r="A9368" t="s">
        <v>530</v>
      </c>
      <c r="B9368">
        <v>5059</v>
      </c>
      <c r="C9368" t="s">
        <v>601</v>
      </c>
      <c r="D9368">
        <v>2021</v>
      </c>
      <c r="E9368" t="s">
        <v>743</v>
      </c>
      <c r="F9368" s="2">
        <v>0</v>
      </c>
    </row>
    <row r="9369" spans="1:6">
      <c r="A9369" t="s">
        <v>530</v>
      </c>
      <c r="B9369">
        <v>5059</v>
      </c>
      <c r="C9369" t="s">
        <v>601</v>
      </c>
      <c r="D9369">
        <v>2022</v>
      </c>
      <c r="E9369" t="s">
        <v>742</v>
      </c>
      <c r="F9369" s="2">
        <v>11115.7134833033</v>
      </c>
    </row>
    <row r="9370" spans="1:6">
      <c r="A9370" t="s">
        <v>530</v>
      </c>
      <c r="B9370">
        <v>5059</v>
      </c>
      <c r="C9370" t="s">
        <v>601</v>
      </c>
      <c r="D9370">
        <v>2022</v>
      </c>
      <c r="E9370" t="s">
        <v>741</v>
      </c>
      <c r="F9370" s="2">
        <v>36124.114903075897</v>
      </c>
    </row>
    <row r="9371" spans="1:6">
      <c r="A9371" t="s">
        <v>530</v>
      </c>
      <c r="B9371">
        <v>5059</v>
      </c>
      <c r="C9371" t="s">
        <v>601</v>
      </c>
      <c r="D9371">
        <v>2023</v>
      </c>
      <c r="E9371" t="s">
        <v>736</v>
      </c>
      <c r="F9371" s="2">
        <v>6143.0085098488298</v>
      </c>
    </row>
    <row r="9372" spans="1:6">
      <c r="A9372" t="s">
        <v>530</v>
      </c>
      <c r="B9372">
        <v>5059</v>
      </c>
      <c r="C9372" t="s">
        <v>601</v>
      </c>
      <c r="D9372">
        <v>2023</v>
      </c>
      <c r="E9372" t="s">
        <v>737</v>
      </c>
      <c r="F9372" s="2">
        <v>3849.8570948827901</v>
      </c>
    </row>
    <row r="9373" spans="1:6">
      <c r="A9373" t="s">
        <v>530</v>
      </c>
      <c r="B9373">
        <v>5059</v>
      </c>
      <c r="C9373" t="s">
        <v>601</v>
      </c>
      <c r="D9373">
        <v>2023</v>
      </c>
      <c r="E9373" t="s">
        <v>740</v>
      </c>
      <c r="F9373" s="2">
        <v>3707.4132986181298</v>
      </c>
    </row>
    <row r="9374" spans="1:6">
      <c r="A9374" t="s">
        <v>530</v>
      </c>
      <c r="B9374">
        <v>5059</v>
      </c>
      <c r="C9374" t="s">
        <v>601</v>
      </c>
      <c r="D9374">
        <v>2023</v>
      </c>
      <c r="E9374" t="s">
        <v>745</v>
      </c>
      <c r="F9374" s="2">
        <v>14570.101807905001</v>
      </c>
    </row>
    <row r="9375" spans="1:6">
      <c r="A9375" t="s">
        <v>530</v>
      </c>
      <c r="B9375">
        <v>5060</v>
      </c>
      <c r="C9375" t="s">
        <v>603</v>
      </c>
      <c r="D9375">
        <v>2011</v>
      </c>
      <c r="E9375" t="s">
        <v>736</v>
      </c>
      <c r="F9375" s="2">
        <v>1972.1920580282499</v>
      </c>
    </row>
    <row r="9376" spans="1:6">
      <c r="A9376" t="s">
        <v>530</v>
      </c>
      <c r="B9376">
        <v>5060</v>
      </c>
      <c r="C9376" t="s">
        <v>603</v>
      </c>
      <c r="D9376">
        <v>2011</v>
      </c>
      <c r="E9376" t="s">
        <v>737</v>
      </c>
      <c r="F9376" s="2">
        <v>2397.68631392006</v>
      </c>
    </row>
    <row r="9377" spans="1:6">
      <c r="A9377" t="s">
        <v>530</v>
      </c>
      <c r="B9377">
        <v>5060</v>
      </c>
      <c r="C9377" t="s">
        <v>603</v>
      </c>
      <c r="D9377">
        <v>2011</v>
      </c>
      <c r="E9377" t="s">
        <v>744</v>
      </c>
      <c r="F9377" s="2">
        <v>0</v>
      </c>
    </row>
    <row r="9378" spans="1:6">
      <c r="A9378" t="s">
        <v>530</v>
      </c>
      <c r="B9378">
        <v>5060</v>
      </c>
      <c r="C9378" t="s">
        <v>603</v>
      </c>
      <c r="D9378">
        <v>2011</v>
      </c>
      <c r="E9378" t="s">
        <v>740</v>
      </c>
      <c r="F9378" s="2">
        <v>1729.28590807199</v>
      </c>
    </row>
    <row r="9379" spans="1:6">
      <c r="A9379" t="s">
        <v>530</v>
      </c>
      <c r="B9379">
        <v>5060</v>
      </c>
      <c r="C9379" t="s">
        <v>603</v>
      </c>
      <c r="D9379">
        <v>2011</v>
      </c>
      <c r="E9379" t="s">
        <v>745</v>
      </c>
      <c r="F9379" s="2">
        <v>39746.664983502902</v>
      </c>
    </row>
    <row r="9380" spans="1:6">
      <c r="A9380" t="s">
        <v>530</v>
      </c>
      <c r="B9380">
        <v>5060</v>
      </c>
      <c r="C9380" t="s">
        <v>603</v>
      </c>
      <c r="D9380">
        <v>2013</v>
      </c>
      <c r="E9380" t="s">
        <v>742</v>
      </c>
      <c r="F9380" s="2">
        <v>5264.3246550122903</v>
      </c>
    </row>
    <row r="9381" spans="1:6">
      <c r="A9381" t="s">
        <v>530</v>
      </c>
      <c r="B9381">
        <v>5060</v>
      </c>
      <c r="C9381" t="s">
        <v>603</v>
      </c>
      <c r="D9381">
        <v>2013</v>
      </c>
      <c r="E9381" t="s">
        <v>738</v>
      </c>
      <c r="F9381" s="2">
        <v>0</v>
      </c>
    </row>
    <row r="9382" spans="1:6">
      <c r="A9382" t="s">
        <v>530</v>
      </c>
      <c r="B9382">
        <v>5060</v>
      </c>
      <c r="C9382" t="s">
        <v>603</v>
      </c>
      <c r="D9382">
        <v>2013</v>
      </c>
      <c r="E9382" t="s">
        <v>741</v>
      </c>
      <c r="F9382" s="2">
        <v>11796.1526516412</v>
      </c>
    </row>
    <row r="9383" spans="1:6">
      <c r="A9383" t="s">
        <v>530</v>
      </c>
      <c r="B9383">
        <v>5060</v>
      </c>
      <c r="C9383" t="s">
        <v>603</v>
      </c>
      <c r="D9383">
        <v>2015</v>
      </c>
      <c r="E9383" t="s">
        <v>743</v>
      </c>
      <c r="F9383" s="2">
        <v>466.519601179061</v>
      </c>
    </row>
    <row r="9384" spans="1:6">
      <c r="A9384" t="s">
        <v>530</v>
      </c>
      <c r="B9384">
        <v>5060</v>
      </c>
      <c r="C9384" t="s">
        <v>603</v>
      </c>
      <c r="D9384">
        <v>2016</v>
      </c>
      <c r="E9384" t="s">
        <v>742</v>
      </c>
      <c r="F9384" s="2">
        <v>5629.7330213093201</v>
      </c>
    </row>
    <row r="9385" spans="1:6">
      <c r="A9385" t="s">
        <v>530</v>
      </c>
      <c r="B9385">
        <v>5060</v>
      </c>
      <c r="C9385" t="s">
        <v>603</v>
      </c>
      <c r="D9385">
        <v>2016</v>
      </c>
      <c r="E9385" t="s">
        <v>738</v>
      </c>
      <c r="F9385" s="2">
        <v>0</v>
      </c>
    </row>
    <row r="9386" spans="1:6">
      <c r="A9386" t="s">
        <v>530</v>
      </c>
      <c r="B9386">
        <v>5060</v>
      </c>
      <c r="C9386" t="s">
        <v>603</v>
      </c>
      <c r="D9386">
        <v>2016</v>
      </c>
      <c r="E9386" t="s">
        <v>741</v>
      </c>
      <c r="F9386" s="2">
        <v>11346.001948703701</v>
      </c>
    </row>
    <row r="9387" spans="1:6">
      <c r="A9387" t="s">
        <v>530</v>
      </c>
      <c r="B9387">
        <v>5060</v>
      </c>
      <c r="C9387" t="s">
        <v>603</v>
      </c>
      <c r="D9387">
        <v>2017</v>
      </c>
      <c r="E9387" t="s">
        <v>744</v>
      </c>
      <c r="F9387" s="2">
        <v>1545.9439219999999</v>
      </c>
    </row>
    <row r="9388" spans="1:6">
      <c r="A9388" t="s">
        <v>530</v>
      </c>
      <c r="B9388">
        <v>5060</v>
      </c>
      <c r="C9388" t="s">
        <v>603</v>
      </c>
      <c r="D9388">
        <v>2017</v>
      </c>
      <c r="E9388" t="s">
        <v>739</v>
      </c>
      <c r="F9388" s="2">
        <v>32144.089543490201</v>
      </c>
    </row>
    <row r="9389" spans="1:6">
      <c r="A9389" t="s">
        <v>530</v>
      </c>
      <c r="B9389">
        <v>5060</v>
      </c>
      <c r="C9389" t="s">
        <v>603</v>
      </c>
      <c r="D9389">
        <v>2017</v>
      </c>
      <c r="E9389" t="s">
        <v>740</v>
      </c>
      <c r="F9389" s="2">
        <v>807.41142250569806</v>
      </c>
    </row>
    <row r="9390" spans="1:6">
      <c r="A9390" t="s">
        <v>530</v>
      </c>
      <c r="B9390">
        <v>5060</v>
      </c>
      <c r="C9390" t="s">
        <v>603</v>
      </c>
      <c r="D9390">
        <v>2018</v>
      </c>
      <c r="E9390" t="s">
        <v>743</v>
      </c>
      <c r="F9390" s="2">
        <v>349.85226198626401</v>
      </c>
    </row>
    <row r="9391" spans="1:6">
      <c r="A9391" t="s">
        <v>530</v>
      </c>
      <c r="B9391">
        <v>5060</v>
      </c>
      <c r="C9391" t="s">
        <v>603</v>
      </c>
      <c r="D9391">
        <v>2018</v>
      </c>
      <c r="E9391" t="s">
        <v>745</v>
      </c>
      <c r="F9391" s="2">
        <v>46713.8520794836</v>
      </c>
    </row>
    <row r="9392" spans="1:6">
      <c r="A9392" t="s">
        <v>530</v>
      </c>
      <c r="B9392">
        <v>5060</v>
      </c>
      <c r="C9392" t="s">
        <v>603</v>
      </c>
      <c r="D9392">
        <v>2019</v>
      </c>
      <c r="E9392" t="s">
        <v>738</v>
      </c>
      <c r="F9392" s="2">
        <v>0</v>
      </c>
    </row>
    <row r="9393" spans="1:6">
      <c r="A9393" t="s">
        <v>530</v>
      </c>
      <c r="B9393">
        <v>5060</v>
      </c>
      <c r="C9393" t="s">
        <v>603</v>
      </c>
      <c r="D9393">
        <v>2019</v>
      </c>
      <c r="E9393" t="s">
        <v>741</v>
      </c>
      <c r="F9393" s="2">
        <v>10689.6731243141</v>
      </c>
    </row>
    <row r="9394" spans="1:6">
      <c r="A9394" t="s">
        <v>530</v>
      </c>
      <c r="B9394">
        <v>5060</v>
      </c>
      <c r="C9394" t="s">
        <v>603</v>
      </c>
      <c r="D9394">
        <v>2020</v>
      </c>
      <c r="E9394" t="s">
        <v>744</v>
      </c>
      <c r="F9394" s="2">
        <v>2138.4555030000001</v>
      </c>
    </row>
    <row r="9395" spans="1:6">
      <c r="A9395" t="s">
        <v>530</v>
      </c>
      <c r="B9395">
        <v>5060</v>
      </c>
      <c r="C9395" t="s">
        <v>603</v>
      </c>
      <c r="D9395">
        <v>2020</v>
      </c>
      <c r="E9395" t="s">
        <v>739</v>
      </c>
      <c r="F9395" s="2">
        <v>32256.087740799801</v>
      </c>
    </row>
    <row r="9396" spans="1:6">
      <c r="A9396" t="s">
        <v>530</v>
      </c>
      <c r="B9396">
        <v>5060</v>
      </c>
      <c r="C9396" t="s">
        <v>603</v>
      </c>
      <c r="D9396">
        <v>2021</v>
      </c>
      <c r="E9396" t="s">
        <v>736</v>
      </c>
      <c r="F9396" s="2">
        <v>1549.4035349027399</v>
      </c>
    </row>
    <row r="9397" spans="1:6">
      <c r="A9397" t="s">
        <v>530</v>
      </c>
      <c r="B9397">
        <v>5060</v>
      </c>
      <c r="C9397" t="s">
        <v>603</v>
      </c>
      <c r="D9397">
        <v>2021</v>
      </c>
      <c r="E9397" t="s">
        <v>737</v>
      </c>
      <c r="F9397" s="2">
        <v>1613.1204654465901</v>
      </c>
    </row>
    <row r="9398" spans="1:6">
      <c r="A9398" t="s">
        <v>530</v>
      </c>
      <c r="B9398">
        <v>5060</v>
      </c>
      <c r="C9398" t="s">
        <v>603</v>
      </c>
      <c r="D9398">
        <v>2021</v>
      </c>
      <c r="E9398" t="s">
        <v>743</v>
      </c>
      <c r="F9398" s="2">
        <v>329.18387154861699</v>
      </c>
    </row>
    <row r="9399" spans="1:6">
      <c r="A9399" t="s">
        <v>530</v>
      </c>
      <c r="B9399">
        <v>5060</v>
      </c>
      <c r="C9399" t="s">
        <v>603</v>
      </c>
      <c r="D9399">
        <v>2021</v>
      </c>
      <c r="E9399" t="s">
        <v>745</v>
      </c>
      <c r="F9399" s="2">
        <v>47586.488720660702</v>
      </c>
    </row>
    <row r="9400" spans="1:6">
      <c r="A9400" t="s">
        <v>530</v>
      </c>
      <c r="B9400">
        <v>5060</v>
      </c>
      <c r="C9400" t="s">
        <v>603</v>
      </c>
      <c r="D9400">
        <v>2022</v>
      </c>
      <c r="E9400" t="s">
        <v>741</v>
      </c>
      <c r="F9400" s="2">
        <v>10818.261738716999</v>
      </c>
    </row>
    <row r="9401" spans="1:6">
      <c r="A9401" t="s">
        <v>530</v>
      </c>
      <c r="B9401">
        <v>5060</v>
      </c>
      <c r="C9401" t="s">
        <v>603</v>
      </c>
      <c r="D9401">
        <v>2023</v>
      </c>
      <c r="E9401" t="s">
        <v>742</v>
      </c>
      <c r="F9401" s="2">
        <v>8785.6918355912094</v>
      </c>
    </row>
    <row r="9402" spans="1:6">
      <c r="A9402" t="s">
        <v>530</v>
      </c>
      <c r="B9402">
        <v>5060</v>
      </c>
      <c r="C9402" t="s">
        <v>603</v>
      </c>
      <c r="D9402">
        <v>2023</v>
      </c>
      <c r="E9402" t="s">
        <v>739</v>
      </c>
      <c r="F9402" s="2">
        <v>30281.242339551201</v>
      </c>
    </row>
    <row r="9403" spans="1:6">
      <c r="A9403" t="s">
        <v>530</v>
      </c>
      <c r="B9403">
        <v>5060</v>
      </c>
      <c r="C9403" t="s">
        <v>603</v>
      </c>
      <c r="D9403">
        <v>2024</v>
      </c>
      <c r="E9403" t="s">
        <v>736</v>
      </c>
      <c r="F9403" s="2">
        <v>1015.20691777145</v>
      </c>
    </row>
    <row r="9404" spans="1:6">
      <c r="A9404" t="s">
        <v>530</v>
      </c>
      <c r="B9404">
        <v>5060</v>
      </c>
      <c r="C9404" t="s">
        <v>603</v>
      </c>
      <c r="D9404">
        <v>2024</v>
      </c>
      <c r="E9404" t="s">
        <v>737</v>
      </c>
      <c r="F9404" s="2">
        <v>1405.01774111954</v>
      </c>
    </row>
    <row r="9405" spans="1:6">
      <c r="A9405" t="s">
        <v>530</v>
      </c>
      <c r="B9405">
        <v>5060</v>
      </c>
      <c r="C9405" t="s">
        <v>603</v>
      </c>
      <c r="D9405">
        <v>2024</v>
      </c>
      <c r="E9405" t="s">
        <v>743</v>
      </c>
      <c r="F9405" s="2">
        <v>309.51250698491299</v>
      </c>
    </row>
    <row r="9406" spans="1:6">
      <c r="A9406" t="s">
        <v>530</v>
      </c>
      <c r="B9406">
        <v>5060</v>
      </c>
      <c r="C9406" t="s">
        <v>603</v>
      </c>
      <c r="D9406">
        <v>2024</v>
      </c>
      <c r="E9406" t="s">
        <v>740</v>
      </c>
      <c r="F9406" s="2">
        <v>865.14793389061299</v>
      </c>
    </row>
    <row r="9407" spans="1:6">
      <c r="A9407" t="s">
        <v>530</v>
      </c>
      <c r="B9407">
        <v>5060</v>
      </c>
      <c r="C9407" t="s">
        <v>603</v>
      </c>
      <c r="D9407">
        <v>2024</v>
      </c>
      <c r="E9407" t="s">
        <v>745</v>
      </c>
      <c r="F9407" s="2">
        <v>53509.313715294003</v>
      </c>
    </row>
    <row r="9408" spans="1:6">
      <c r="A9408" t="s">
        <v>530</v>
      </c>
      <c r="B9408">
        <v>5061</v>
      </c>
      <c r="C9408" t="s">
        <v>605</v>
      </c>
      <c r="D9408">
        <v>2009</v>
      </c>
      <c r="E9408" t="s">
        <v>743</v>
      </c>
      <c r="F9408" s="2">
        <v>0</v>
      </c>
    </row>
    <row r="9409" spans="1:6">
      <c r="A9409" t="s">
        <v>530</v>
      </c>
      <c r="B9409">
        <v>5061</v>
      </c>
      <c r="C9409" t="s">
        <v>605</v>
      </c>
      <c r="D9409">
        <v>2009</v>
      </c>
      <c r="E9409" t="s">
        <v>745</v>
      </c>
      <c r="F9409" s="2">
        <v>0</v>
      </c>
    </row>
    <row r="9410" spans="1:6">
      <c r="A9410" t="s">
        <v>530</v>
      </c>
      <c r="B9410">
        <v>5061</v>
      </c>
      <c r="C9410" t="s">
        <v>605</v>
      </c>
      <c r="D9410">
        <v>2011</v>
      </c>
      <c r="E9410" t="s">
        <v>737</v>
      </c>
      <c r="F9410" s="2">
        <v>355.91440156396902</v>
      </c>
    </row>
    <row r="9411" spans="1:6">
      <c r="A9411" t="s">
        <v>530</v>
      </c>
      <c r="B9411">
        <v>5061</v>
      </c>
      <c r="C9411" t="s">
        <v>605</v>
      </c>
      <c r="D9411">
        <v>2011</v>
      </c>
      <c r="E9411" t="s">
        <v>744</v>
      </c>
      <c r="F9411" s="2">
        <v>0</v>
      </c>
    </row>
    <row r="9412" spans="1:6">
      <c r="A9412" t="s">
        <v>530</v>
      </c>
      <c r="B9412">
        <v>5061</v>
      </c>
      <c r="C9412" t="s">
        <v>605</v>
      </c>
      <c r="D9412">
        <v>2011</v>
      </c>
      <c r="E9412" t="s">
        <v>739</v>
      </c>
      <c r="F9412" s="2">
        <v>13244.122471482</v>
      </c>
    </row>
    <row r="9413" spans="1:6">
      <c r="A9413" t="s">
        <v>530</v>
      </c>
      <c r="B9413">
        <v>5061</v>
      </c>
      <c r="C9413" t="s">
        <v>605</v>
      </c>
      <c r="D9413">
        <v>2013</v>
      </c>
      <c r="E9413" t="s">
        <v>742</v>
      </c>
      <c r="F9413" s="2">
        <v>2029.2931798464101</v>
      </c>
    </row>
    <row r="9414" spans="1:6">
      <c r="A9414" t="s">
        <v>530</v>
      </c>
      <c r="B9414">
        <v>5061</v>
      </c>
      <c r="C9414" t="s">
        <v>605</v>
      </c>
      <c r="D9414">
        <v>2013</v>
      </c>
      <c r="E9414" t="s">
        <v>741</v>
      </c>
      <c r="F9414" s="2">
        <v>3360.2960626109998</v>
      </c>
    </row>
    <row r="9415" spans="1:6">
      <c r="A9415" t="s">
        <v>530</v>
      </c>
      <c r="B9415">
        <v>5061</v>
      </c>
      <c r="C9415" t="s">
        <v>605</v>
      </c>
      <c r="D9415">
        <v>2015</v>
      </c>
      <c r="E9415" t="s">
        <v>736</v>
      </c>
      <c r="F9415" s="2">
        <v>287.37172282632997</v>
      </c>
    </row>
    <row r="9416" spans="1:6">
      <c r="A9416" t="s">
        <v>530</v>
      </c>
      <c r="B9416">
        <v>5061</v>
      </c>
      <c r="C9416" t="s">
        <v>605</v>
      </c>
      <c r="D9416">
        <v>2015</v>
      </c>
      <c r="E9416" t="s">
        <v>743</v>
      </c>
      <c r="F9416" s="2">
        <v>0</v>
      </c>
    </row>
    <row r="9417" spans="1:6">
      <c r="A9417" t="s">
        <v>530</v>
      </c>
      <c r="B9417">
        <v>5061</v>
      </c>
      <c r="C9417" t="s">
        <v>605</v>
      </c>
      <c r="D9417">
        <v>2015</v>
      </c>
      <c r="E9417" t="s">
        <v>740</v>
      </c>
      <c r="F9417" s="2">
        <v>294.572826204156</v>
      </c>
    </row>
    <row r="9418" spans="1:6">
      <c r="A9418" t="s">
        <v>530</v>
      </c>
      <c r="B9418">
        <v>5061</v>
      </c>
      <c r="C9418" t="s">
        <v>605</v>
      </c>
      <c r="D9418">
        <v>2015</v>
      </c>
      <c r="E9418" t="s">
        <v>745</v>
      </c>
      <c r="F9418" s="2">
        <v>0</v>
      </c>
    </row>
    <row r="9419" spans="1:6">
      <c r="A9419" t="s">
        <v>530</v>
      </c>
      <c r="B9419">
        <v>5061</v>
      </c>
      <c r="C9419" t="s">
        <v>605</v>
      </c>
      <c r="D9419">
        <v>2016</v>
      </c>
      <c r="E9419" t="s">
        <v>742</v>
      </c>
      <c r="F9419" s="2">
        <v>2034.80863016584</v>
      </c>
    </row>
    <row r="9420" spans="1:6">
      <c r="A9420" t="s">
        <v>530</v>
      </c>
      <c r="B9420">
        <v>5061</v>
      </c>
      <c r="C9420" t="s">
        <v>605</v>
      </c>
      <c r="D9420">
        <v>2017</v>
      </c>
      <c r="E9420" t="s">
        <v>737</v>
      </c>
      <c r="F9420" s="2">
        <v>350.40712130687501</v>
      </c>
    </row>
    <row r="9421" spans="1:6">
      <c r="A9421" t="s">
        <v>530</v>
      </c>
      <c r="B9421">
        <v>5061</v>
      </c>
      <c r="C9421" t="s">
        <v>605</v>
      </c>
      <c r="D9421">
        <v>2017</v>
      </c>
      <c r="E9421" t="s">
        <v>738</v>
      </c>
      <c r="F9421" s="2">
        <v>0</v>
      </c>
    </row>
    <row r="9422" spans="1:6">
      <c r="A9422" t="s">
        <v>530</v>
      </c>
      <c r="B9422">
        <v>5061</v>
      </c>
      <c r="C9422" t="s">
        <v>605</v>
      </c>
      <c r="D9422">
        <v>2018</v>
      </c>
      <c r="E9422" t="s">
        <v>736</v>
      </c>
      <c r="F9422" s="2">
        <v>228.86122855025801</v>
      </c>
    </row>
    <row r="9423" spans="1:6">
      <c r="A9423" t="s">
        <v>530</v>
      </c>
      <c r="B9423">
        <v>5061</v>
      </c>
      <c r="C9423" t="s">
        <v>605</v>
      </c>
      <c r="D9423">
        <v>2018</v>
      </c>
      <c r="E9423" t="s">
        <v>744</v>
      </c>
      <c r="F9423" s="2">
        <v>0</v>
      </c>
    </row>
    <row r="9424" spans="1:6">
      <c r="A9424" t="s">
        <v>530</v>
      </c>
      <c r="B9424">
        <v>5061</v>
      </c>
      <c r="C9424" t="s">
        <v>605</v>
      </c>
      <c r="D9424">
        <v>2018</v>
      </c>
      <c r="E9424" t="s">
        <v>740</v>
      </c>
      <c r="F9424" s="2">
        <v>343.064348180737</v>
      </c>
    </row>
    <row r="9425" spans="1:6">
      <c r="A9425" t="s">
        <v>530</v>
      </c>
      <c r="B9425">
        <v>5061</v>
      </c>
      <c r="C9425" t="s">
        <v>605</v>
      </c>
      <c r="D9425">
        <v>2018</v>
      </c>
      <c r="E9425" t="s">
        <v>745</v>
      </c>
      <c r="F9425" s="2">
        <v>0</v>
      </c>
    </row>
    <row r="9426" spans="1:6">
      <c r="A9426" t="s">
        <v>530</v>
      </c>
      <c r="B9426">
        <v>5061</v>
      </c>
      <c r="C9426" t="s">
        <v>605</v>
      </c>
      <c r="D9426">
        <v>2019</v>
      </c>
      <c r="E9426" t="s">
        <v>742</v>
      </c>
      <c r="F9426" s="2">
        <v>2075.2403605939999</v>
      </c>
    </row>
    <row r="9427" spans="1:6">
      <c r="A9427" t="s">
        <v>530</v>
      </c>
      <c r="B9427">
        <v>5061</v>
      </c>
      <c r="C9427" t="s">
        <v>605</v>
      </c>
      <c r="D9427">
        <v>2020</v>
      </c>
      <c r="E9427" t="s">
        <v>738</v>
      </c>
      <c r="F9427" s="2">
        <v>0</v>
      </c>
    </row>
    <row r="9428" spans="1:6">
      <c r="A9428" t="s">
        <v>530</v>
      </c>
      <c r="B9428">
        <v>5061</v>
      </c>
      <c r="C9428" t="s">
        <v>605</v>
      </c>
      <c r="D9428">
        <v>2020</v>
      </c>
      <c r="E9428" t="s">
        <v>741</v>
      </c>
      <c r="F9428" s="2">
        <v>2845.6982977589601</v>
      </c>
    </row>
    <row r="9429" spans="1:6">
      <c r="A9429" t="s">
        <v>530</v>
      </c>
      <c r="B9429">
        <v>5061</v>
      </c>
      <c r="C9429" t="s">
        <v>605</v>
      </c>
      <c r="D9429">
        <v>2021</v>
      </c>
      <c r="E9429" t="s">
        <v>736</v>
      </c>
      <c r="F9429" s="2">
        <v>191.977444751164</v>
      </c>
    </row>
    <row r="9430" spans="1:6">
      <c r="A9430" t="s">
        <v>530</v>
      </c>
      <c r="B9430">
        <v>5061</v>
      </c>
      <c r="C9430" t="s">
        <v>605</v>
      </c>
      <c r="D9430">
        <v>2021</v>
      </c>
      <c r="E9430" t="s">
        <v>744</v>
      </c>
      <c r="F9430" s="2">
        <v>0</v>
      </c>
    </row>
    <row r="9431" spans="1:6">
      <c r="A9431" t="s">
        <v>530</v>
      </c>
      <c r="B9431">
        <v>5061</v>
      </c>
      <c r="C9431" t="s">
        <v>605</v>
      </c>
      <c r="D9431">
        <v>2021</v>
      </c>
      <c r="E9431" t="s">
        <v>739</v>
      </c>
      <c r="F9431" s="2">
        <v>13208.6022530881</v>
      </c>
    </row>
    <row r="9432" spans="1:6">
      <c r="A9432" t="s">
        <v>530</v>
      </c>
      <c r="B9432">
        <v>5061</v>
      </c>
      <c r="C9432" t="s">
        <v>605</v>
      </c>
      <c r="D9432">
        <v>2021</v>
      </c>
      <c r="E9432" t="s">
        <v>740</v>
      </c>
      <c r="F9432" s="2">
        <v>365.88652649237298</v>
      </c>
    </row>
    <row r="9433" spans="1:6">
      <c r="A9433" t="s">
        <v>530</v>
      </c>
      <c r="B9433">
        <v>5061</v>
      </c>
      <c r="C9433" t="s">
        <v>605</v>
      </c>
      <c r="D9433">
        <v>2022</v>
      </c>
      <c r="E9433" t="s">
        <v>743</v>
      </c>
      <c r="F9433" s="2">
        <v>0</v>
      </c>
    </row>
    <row r="9434" spans="1:6">
      <c r="A9434" t="s">
        <v>530</v>
      </c>
      <c r="B9434">
        <v>5061</v>
      </c>
      <c r="C9434" t="s">
        <v>605</v>
      </c>
      <c r="D9434">
        <v>2023</v>
      </c>
      <c r="E9434" t="s">
        <v>741</v>
      </c>
      <c r="F9434" s="2">
        <v>2887.72566164106</v>
      </c>
    </row>
    <row r="9435" spans="1:6">
      <c r="A9435" t="s">
        <v>530</v>
      </c>
      <c r="B9435">
        <v>5061</v>
      </c>
      <c r="C9435" t="s">
        <v>605</v>
      </c>
      <c r="D9435">
        <v>2024</v>
      </c>
      <c r="E9435" t="s">
        <v>737</v>
      </c>
      <c r="F9435" s="2">
        <v>286.17628799122599</v>
      </c>
    </row>
    <row r="9436" spans="1:6">
      <c r="A9436" t="s">
        <v>530</v>
      </c>
      <c r="B9436">
        <v>5061</v>
      </c>
      <c r="C9436" t="s">
        <v>605</v>
      </c>
      <c r="D9436">
        <v>2024</v>
      </c>
      <c r="E9436" t="s">
        <v>739</v>
      </c>
      <c r="F9436" s="2">
        <v>12371.6105629087</v>
      </c>
    </row>
    <row r="9437" spans="1:6">
      <c r="A9437" t="s">
        <v>530</v>
      </c>
      <c r="B9437">
        <v>5061</v>
      </c>
      <c r="C9437" t="s">
        <v>605</v>
      </c>
      <c r="D9437">
        <v>2024</v>
      </c>
      <c r="E9437" t="s">
        <v>740</v>
      </c>
      <c r="F9437" s="2">
        <v>347.88785860003702</v>
      </c>
    </row>
    <row r="9438" spans="1:6">
      <c r="A9438" t="s">
        <v>607</v>
      </c>
      <c r="B9438">
        <v>3901</v>
      </c>
      <c r="C9438" t="s">
        <v>608</v>
      </c>
      <c r="D9438">
        <v>2009</v>
      </c>
      <c r="E9438" t="s">
        <v>736</v>
      </c>
      <c r="F9438" s="2">
        <v>667.13925658296796</v>
      </c>
    </row>
    <row r="9439" spans="1:6">
      <c r="A9439" t="s">
        <v>607</v>
      </c>
      <c r="B9439">
        <v>3901</v>
      </c>
      <c r="C9439" t="s">
        <v>608</v>
      </c>
      <c r="D9439">
        <v>2009</v>
      </c>
      <c r="E9439" t="s">
        <v>737</v>
      </c>
      <c r="F9439" s="2">
        <v>3016.6889299569202</v>
      </c>
    </row>
    <row r="9440" spans="1:6">
      <c r="A9440" t="s">
        <v>607</v>
      </c>
      <c r="B9440">
        <v>3901</v>
      </c>
      <c r="C9440" t="s">
        <v>608</v>
      </c>
      <c r="D9440">
        <v>2009</v>
      </c>
      <c r="E9440" t="s">
        <v>744</v>
      </c>
      <c r="F9440" s="2">
        <v>22.132520499999998</v>
      </c>
    </row>
    <row r="9441" spans="1:6">
      <c r="A9441" t="s">
        <v>607</v>
      </c>
      <c r="B9441">
        <v>3901</v>
      </c>
      <c r="C9441" t="s">
        <v>608</v>
      </c>
      <c r="D9441">
        <v>2009</v>
      </c>
      <c r="E9441" t="s">
        <v>740</v>
      </c>
      <c r="F9441" s="2">
        <v>10213.021246640001</v>
      </c>
    </row>
    <row r="9442" spans="1:6">
      <c r="A9442" t="s">
        <v>607</v>
      </c>
      <c r="B9442">
        <v>3901</v>
      </c>
      <c r="C9442" t="s">
        <v>608</v>
      </c>
      <c r="D9442">
        <v>2009</v>
      </c>
      <c r="E9442" t="s">
        <v>745</v>
      </c>
      <c r="F9442" s="2">
        <v>27690.3934461231</v>
      </c>
    </row>
    <row r="9443" spans="1:6">
      <c r="A9443" t="s">
        <v>607</v>
      </c>
      <c r="B9443">
        <v>3901</v>
      </c>
      <c r="C9443" t="s">
        <v>608</v>
      </c>
      <c r="D9443">
        <v>2011</v>
      </c>
      <c r="E9443" t="s">
        <v>742</v>
      </c>
      <c r="F9443" s="2">
        <v>7060.8831684339302</v>
      </c>
    </row>
    <row r="9444" spans="1:6">
      <c r="A9444" t="s">
        <v>607</v>
      </c>
      <c r="B9444">
        <v>3901</v>
      </c>
      <c r="C9444" t="s">
        <v>608</v>
      </c>
      <c r="D9444">
        <v>2011</v>
      </c>
      <c r="E9444" t="s">
        <v>741</v>
      </c>
      <c r="F9444" s="2">
        <v>41049.669421652201</v>
      </c>
    </row>
    <row r="9445" spans="1:6">
      <c r="A9445" t="s">
        <v>607</v>
      </c>
      <c r="B9445">
        <v>3901</v>
      </c>
      <c r="C9445" t="s">
        <v>608</v>
      </c>
      <c r="D9445">
        <v>2013</v>
      </c>
      <c r="E9445" t="s">
        <v>743</v>
      </c>
      <c r="F9445" s="2">
        <v>0</v>
      </c>
    </row>
    <row r="9446" spans="1:6">
      <c r="A9446" t="s">
        <v>607</v>
      </c>
      <c r="B9446">
        <v>3901</v>
      </c>
      <c r="C9446" t="s">
        <v>608</v>
      </c>
      <c r="D9446">
        <v>2015</v>
      </c>
      <c r="E9446" t="s">
        <v>736</v>
      </c>
      <c r="F9446" s="2">
        <v>741.17154353527201</v>
      </c>
    </row>
    <row r="9447" spans="1:6">
      <c r="A9447" t="s">
        <v>607</v>
      </c>
      <c r="B9447">
        <v>3901</v>
      </c>
      <c r="C9447" t="s">
        <v>608</v>
      </c>
      <c r="D9447">
        <v>2015</v>
      </c>
      <c r="E9447" t="s">
        <v>737</v>
      </c>
      <c r="F9447" s="2">
        <v>3997.41711246655</v>
      </c>
    </row>
    <row r="9448" spans="1:6">
      <c r="A9448" t="s">
        <v>607</v>
      </c>
      <c r="B9448">
        <v>3901</v>
      </c>
      <c r="C9448" t="s">
        <v>608</v>
      </c>
      <c r="D9448">
        <v>2015</v>
      </c>
      <c r="E9448" t="s">
        <v>738</v>
      </c>
      <c r="F9448" s="2">
        <v>96.036760433839405</v>
      </c>
    </row>
    <row r="9449" spans="1:6">
      <c r="A9449" t="s">
        <v>607</v>
      </c>
      <c r="B9449">
        <v>3901</v>
      </c>
      <c r="C9449" t="s">
        <v>608</v>
      </c>
      <c r="D9449">
        <v>2015</v>
      </c>
      <c r="E9449" t="s">
        <v>739</v>
      </c>
      <c r="F9449" s="2">
        <v>4218.4369443246296</v>
      </c>
    </row>
    <row r="9450" spans="1:6">
      <c r="A9450" t="s">
        <v>607</v>
      </c>
      <c r="B9450">
        <v>3901</v>
      </c>
      <c r="C9450" t="s">
        <v>608</v>
      </c>
      <c r="D9450">
        <v>2015</v>
      </c>
      <c r="E9450" t="s">
        <v>740</v>
      </c>
      <c r="F9450" s="2">
        <v>6441.9351618952096</v>
      </c>
    </row>
    <row r="9451" spans="1:6">
      <c r="A9451" t="s">
        <v>607</v>
      </c>
      <c r="B9451">
        <v>3901</v>
      </c>
      <c r="C9451" t="s">
        <v>608</v>
      </c>
      <c r="D9451">
        <v>2016</v>
      </c>
      <c r="E9451" t="s">
        <v>744</v>
      </c>
      <c r="F9451" s="2">
        <v>0</v>
      </c>
    </row>
    <row r="9452" spans="1:6">
      <c r="A9452" t="s">
        <v>607</v>
      </c>
      <c r="B9452">
        <v>3901</v>
      </c>
      <c r="C9452" t="s">
        <v>608</v>
      </c>
      <c r="D9452">
        <v>2017</v>
      </c>
      <c r="E9452" t="s">
        <v>742</v>
      </c>
      <c r="F9452" s="2">
        <v>7252.40694902005</v>
      </c>
    </row>
    <row r="9453" spans="1:6">
      <c r="A9453" t="s">
        <v>607</v>
      </c>
      <c r="B9453">
        <v>3901</v>
      </c>
      <c r="C9453" t="s">
        <v>608</v>
      </c>
      <c r="D9453">
        <v>2017</v>
      </c>
      <c r="E9453" t="s">
        <v>743</v>
      </c>
      <c r="F9453" s="2">
        <v>0</v>
      </c>
    </row>
    <row r="9454" spans="1:6">
      <c r="A9454" t="s">
        <v>607</v>
      </c>
      <c r="B9454">
        <v>3901</v>
      </c>
      <c r="C9454" t="s">
        <v>608</v>
      </c>
      <c r="D9454">
        <v>2018</v>
      </c>
      <c r="E9454" t="s">
        <v>738</v>
      </c>
      <c r="F9454" s="2">
        <v>808.222410498915</v>
      </c>
    </row>
    <row r="9455" spans="1:6">
      <c r="A9455" t="s">
        <v>607</v>
      </c>
      <c r="B9455">
        <v>3901</v>
      </c>
      <c r="C9455" t="s">
        <v>608</v>
      </c>
      <c r="D9455">
        <v>2018</v>
      </c>
      <c r="E9455" t="s">
        <v>739</v>
      </c>
      <c r="F9455" s="2">
        <v>4586.9677581121296</v>
      </c>
    </row>
    <row r="9456" spans="1:6">
      <c r="A9456" t="s">
        <v>607</v>
      </c>
      <c r="B9456">
        <v>3901</v>
      </c>
      <c r="C9456" t="s">
        <v>608</v>
      </c>
      <c r="D9456">
        <v>2018</v>
      </c>
      <c r="E9456" t="s">
        <v>740</v>
      </c>
      <c r="F9456" s="2">
        <v>3490.7467529471</v>
      </c>
    </row>
    <row r="9457" spans="1:6">
      <c r="A9457" t="s">
        <v>607</v>
      </c>
      <c r="B9457">
        <v>3901</v>
      </c>
      <c r="C9457" t="s">
        <v>608</v>
      </c>
      <c r="D9457">
        <v>2018</v>
      </c>
      <c r="E9457" t="s">
        <v>741</v>
      </c>
      <c r="F9457" s="2">
        <v>35521.583375371803</v>
      </c>
    </row>
    <row r="9458" spans="1:6">
      <c r="A9458" t="s">
        <v>607</v>
      </c>
      <c r="B9458">
        <v>3901</v>
      </c>
      <c r="C9458" t="s">
        <v>608</v>
      </c>
      <c r="D9458">
        <v>2019</v>
      </c>
      <c r="E9458" t="s">
        <v>744</v>
      </c>
      <c r="F9458" s="2">
        <v>0</v>
      </c>
    </row>
    <row r="9459" spans="1:6">
      <c r="A9459" t="s">
        <v>607</v>
      </c>
      <c r="B9459">
        <v>3901</v>
      </c>
      <c r="C9459" t="s">
        <v>608</v>
      </c>
      <c r="D9459">
        <v>2019</v>
      </c>
      <c r="E9459" t="s">
        <v>745</v>
      </c>
      <c r="F9459" s="2">
        <v>40121.356644452302</v>
      </c>
    </row>
    <row r="9460" spans="1:6">
      <c r="A9460" t="s">
        <v>607</v>
      </c>
      <c r="B9460">
        <v>3901</v>
      </c>
      <c r="C9460" t="s">
        <v>608</v>
      </c>
      <c r="D9460">
        <v>2020</v>
      </c>
      <c r="E9460" t="s">
        <v>743</v>
      </c>
      <c r="F9460" s="2">
        <v>0</v>
      </c>
    </row>
    <row r="9461" spans="1:6">
      <c r="A9461" t="s">
        <v>607</v>
      </c>
      <c r="B9461">
        <v>3901</v>
      </c>
      <c r="C9461" t="s">
        <v>608</v>
      </c>
      <c r="D9461">
        <v>2021</v>
      </c>
      <c r="E9461" t="s">
        <v>738</v>
      </c>
      <c r="F9461" s="2">
        <v>728.88769535791801</v>
      </c>
    </row>
    <row r="9462" spans="1:6">
      <c r="A9462" t="s">
        <v>607</v>
      </c>
      <c r="B9462">
        <v>3901</v>
      </c>
      <c r="C9462" t="s">
        <v>608</v>
      </c>
      <c r="D9462">
        <v>2021</v>
      </c>
      <c r="E9462" t="s">
        <v>739</v>
      </c>
      <c r="F9462" s="2">
        <v>4880.1341831968602</v>
      </c>
    </row>
    <row r="9463" spans="1:6">
      <c r="A9463" t="s">
        <v>607</v>
      </c>
      <c r="B9463">
        <v>3901</v>
      </c>
      <c r="C9463" t="s">
        <v>608</v>
      </c>
      <c r="D9463">
        <v>2021</v>
      </c>
      <c r="E9463" t="s">
        <v>741</v>
      </c>
      <c r="F9463" s="2">
        <v>31504.182094112901</v>
      </c>
    </row>
    <row r="9464" spans="1:6">
      <c r="A9464" t="s">
        <v>607</v>
      </c>
      <c r="B9464">
        <v>3901</v>
      </c>
      <c r="C9464" t="s">
        <v>608</v>
      </c>
      <c r="D9464">
        <v>2022</v>
      </c>
      <c r="E9464" t="s">
        <v>736</v>
      </c>
      <c r="F9464" s="2">
        <v>674.45358352783796</v>
      </c>
    </row>
    <row r="9465" spans="1:6">
      <c r="A9465" t="s">
        <v>607</v>
      </c>
      <c r="B9465">
        <v>3901</v>
      </c>
      <c r="C9465" t="s">
        <v>608</v>
      </c>
      <c r="D9465">
        <v>2022</v>
      </c>
      <c r="E9465" t="s">
        <v>737</v>
      </c>
      <c r="F9465" s="2">
        <v>3843.1260911773902</v>
      </c>
    </row>
    <row r="9466" spans="1:6">
      <c r="A9466" t="s">
        <v>607</v>
      </c>
      <c r="B9466">
        <v>3901</v>
      </c>
      <c r="C9466" t="s">
        <v>608</v>
      </c>
      <c r="D9466">
        <v>2022</v>
      </c>
      <c r="E9466" t="s">
        <v>744</v>
      </c>
      <c r="F9466" s="2">
        <v>0</v>
      </c>
    </row>
    <row r="9467" spans="1:6">
      <c r="A9467" t="s">
        <v>607</v>
      </c>
      <c r="B9467">
        <v>3901</v>
      </c>
      <c r="C9467" t="s">
        <v>608</v>
      </c>
      <c r="D9467">
        <v>2022</v>
      </c>
      <c r="E9467" t="s">
        <v>745</v>
      </c>
      <c r="F9467" s="2">
        <v>24259.7337069526</v>
      </c>
    </row>
    <row r="9468" spans="1:6">
      <c r="A9468" t="s">
        <v>607</v>
      </c>
      <c r="B9468">
        <v>3901</v>
      </c>
      <c r="C9468" t="s">
        <v>608</v>
      </c>
      <c r="D9468">
        <v>2023</v>
      </c>
      <c r="E9468" t="s">
        <v>743</v>
      </c>
      <c r="F9468" s="2">
        <v>0</v>
      </c>
    </row>
    <row r="9469" spans="1:6">
      <c r="A9469" t="s">
        <v>607</v>
      </c>
      <c r="B9469">
        <v>3901</v>
      </c>
      <c r="C9469" t="s">
        <v>608</v>
      </c>
      <c r="D9469">
        <v>2024</v>
      </c>
      <c r="E9469" t="s">
        <v>742</v>
      </c>
      <c r="F9469" s="2">
        <v>4569.7820127181003</v>
      </c>
    </row>
    <row r="9470" spans="1:6">
      <c r="A9470" t="s">
        <v>607</v>
      </c>
      <c r="B9470">
        <v>3901</v>
      </c>
      <c r="C9470" t="s">
        <v>608</v>
      </c>
      <c r="D9470">
        <v>2024</v>
      </c>
      <c r="E9470" t="s">
        <v>739</v>
      </c>
      <c r="F9470" s="2">
        <v>5069.9100751610204</v>
      </c>
    </row>
    <row r="9471" spans="1:6">
      <c r="A9471" t="s">
        <v>607</v>
      </c>
      <c r="B9471">
        <v>3901</v>
      </c>
      <c r="C9471" t="s">
        <v>608</v>
      </c>
      <c r="D9471">
        <v>2024</v>
      </c>
      <c r="E9471" t="s">
        <v>741</v>
      </c>
      <c r="F9471" s="2">
        <v>28399.752455736299</v>
      </c>
    </row>
    <row r="9472" spans="1:6">
      <c r="A9472" t="s">
        <v>607</v>
      </c>
      <c r="B9472">
        <v>3903</v>
      </c>
      <c r="C9472" t="s">
        <v>610</v>
      </c>
      <c r="D9472">
        <v>2009</v>
      </c>
      <c r="E9472" t="s">
        <v>743</v>
      </c>
      <c r="F9472" s="2">
        <v>0</v>
      </c>
    </row>
    <row r="9473" spans="1:6">
      <c r="A9473" t="s">
        <v>607</v>
      </c>
      <c r="B9473">
        <v>3903</v>
      </c>
      <c r="C9473" t="s">
        <v>610</v>
      </c>
      <c r="D9473">
        <v>2011</v>
      </c>
      <c r="E9473" t="s">
        <v>736</v>
      </c>
      <c r="F9473" s="2">
        <v>7425.2583572365502</v>
      </c>
    </row>
    <row r="9474" spans="1:6">
      <c r="A9474" t="s">
        <v>607</v>
      </c>
      <c r="B9474">
        <v>3903</v>
      </c>
      <c r="C9474" t="s">
        <v>610</v>
      </c>
      <c r="D9474">
        <v>2011</v>
      </c>
      <c r="E9474" t="s">
        <v>737</v>
      </c>
      <c r="F9474" s="2">
        <v>5906.8715039691197</v>
      </c>
    </row>
    <row r="9475" spans="1:6">
      <c r="A9475" t="s">
        <v>607</v>
      </c>
      <c r="B9475">
        <v>3903</v>
      </c>
      <c r="C9475" t="s">
        <v>610</v>
      </c>
      <c r="D9475">
        <v>2011</v>
      </c>
      <c r="E9475" t="s">
        <v>744</v>
      </c>
      <c r="F9475" s="2">
        <v>54872.413683500003</v>
      </c>
    </row>
    <row r="9476" spans="1:6">
      <c r="A9476" t="s">
        <v>607</v>
      </c>
      <c r="B9476">
        <v>3903</v>
      </c>
      <c r="C9476" t="s">
        <v>610</v>
      </c>
      <c r="D9476">
        <v>2011</v>
      </c>
      <c r="E9476" t="s">
        <v>740</v>
      </c>
      <c r="F9476" s="2">
        <v>4370.7288670551598</v>
      </c>
    </row>
    <row r="9477" spans="1:6">
      <c r="A9477" t="s">
        <v>607</v>
      </c>
      <c r="B9477">
        <v>3903</v>
      </c>
      <c r="C9477" t="s">
        <v>610</v>
      </c>
      <c r="D9477">
        <v>2011</v>
      </c>
      <c r="E9477" t="s">
        <v>745</v>
      </c>
      <c r="F9477" s="2">
        <v>2259.7312167751602</v>
      </c>
    </row>
    <row r="9478" spans="1:6">
      <c r="A9478" t="s">
        <v>607</v>
      </c>
      <c r="B9478">
        <v>3903</v>
      </c>
      <c r="C9478" t="s">
        <v>610</v>
      </c>
      <c r="D9478">
        <v>2013</v>
      </c>
      <c r="E9478" t="s">
        <v>742</v>
      </c>
      <c r="F9478" s="2">
        <v>10808.1944986213</v>
      </c>
    </row>
    <row r="9479" spans="1:6">
      <c r="A9479" t="s">
        <v>607</v>
      </c>
      <c r="B9479">
        <v>3903</v>
      </c>
      <c r="C9479" t="s">
        <v>610</v>
      </c>
      <c r="D9479">
        <v>2013</v>
      </c>
      <c r="E9479" t="s">
        <v>738</v>
      </c>
      <c r="F9479" s="2">
        <v>0</v>
      </c>
    </row>
    <row r="9480" spans="1:6">
      <c r="A9480" t="s">
        <v>607</v>
      </c>
      <c r="B9480">
        <v>3903</v>
      </c>
      <c r="C9480" t="s">
        <v>610</v>
      </c>
      <c r="D9480">
        <v>2013</v>
      </c>
      <c r="E9480" t="s">
        <v>739</v>
      </c>
      <c r="F9480" s="2">
        <v>23780.081236758298</v>
      </c>
    </row>
    <row r="9481" spans="1:6">
      <c r="A9481" t="s">
        <v>607</v>
      </c>
      <c r="B9481">
        <v>3903</v>
      </c>
      <c r="C9481" t="s">
        <v>610</v>
      </c>
      <c r="D9481">
        <v>2013</v>
      </c>
      <c r="E9481" t="s">
        <v>741</v>
      </c>
      <c r="F9481" s="2">
        <v>96373.193509442193</v>
      </c>
    </row>
    <row r="9482" spans="1:6">
      <c r="A9482" t="s">
        <v>607</v>
      </c>
      <c r="B9482">
        <v>3903</v>
      </c>
      <c r="C9482" t="s">
        <v>610</v>
      </c>
      <c r="D9482">
        <v>2015</v>
      </c>
      <c r="E9482" t="s">
        <v>743</v>
      </c>
      <c r="F9482" s="2">
        <v>0</v>
      </c>
    </row>
    <row r="9483" spans="1:6">
      <c r="A9483" t="s">
        <v>607</v>
      </c>
      <c r="B9483">
        <v>3903</v>
      </c>
      <c r="C9483" t="s">
        <v>610</v>
      </c>
      <c r="D9483">
        <v>2016</v>
      </c>
      <c r="E9483" t="s">
        <v>742</v>
      </c>
      <c r="F9483" s="2">
        <v>10754.7405983676</v>
      </c>
    </row>
    <row r="9484" spans="1:6">
      <c r="A9484" t="s">
        <v>607</v>
      </c>
      <c r="B9484">
        <v>3903</v>
      </c>
      <c r="C9484" t="s">
        <v>610</v>
      </c>
      <c r="D9484">
        <v>2017</v>
      </c>
      <c r="E9484" t="s">
        <v>736</v>
      </c>
      <c r="F9484" s="2">
        <v>5417.0836383169399</v>
      </c>
    </row>
    <row r="9485" spans="1:6">
      <c r="A9485" t="s">
        <v>607</v>
      </c>
      <c r="B9485">
        <v>3903</v>
      </c>
      <c r="C9485" t="s">
        <v>610</v>
      </c>
      <c r="D9485">
        <v>2017</v>
      </c>
      <c r="E9485" t="s">
        <v>737</v>
      </c>
      <c r="F9485" s="2">
        <v>6507.5363484712698</v>
      </c>
    </row>
    <row r="9486" spans="1:6">
      <c r="A9486" t="s">
        <v>607</v>
      </c>
      <c r="B9486">
        <v>3903</v>
      </c>
      <c r="C9486" t="s">
        <v>610</v>
      </c>
      <c r="D9486">
        <v>2018</v>
      </c>
      <c r="E9486" t="s">
        <v>740</v>
      </c>
      <c r="F9486" s="2">
        <v>2469.5619814818101</v>
      </c>
    </row>
    <row r="9487" spans="1:6">
      <c r="A9487" t="s">
        <v>607</v>
      </c>
      <c r="B9487">
        <v>3903</v>
      </c>
      <c r="C9487" t="s">
        <v>610</v>
      </c>
      <c r="D9487">
        <v>2019</v>
      </c>
      <c r="E9487" t="s">
        <v>742</v>
      </c>
      <c r="F9487" s="2">
        <v>19762.461110071799</v>
      </c>
    </row>
    <row r="9488" spans="1:6">
      <c r="A9488" t="s">
        <v>607</v>
      </c>
      <c r="B9488">
        <v>3903</v>
      </c>
      <c r="C9488" t="s">
        <v>610</v>
      </c>
      <c r="D9488">
        <v>2020</v>
      </c>
      <c r="E9488" t="s">
        <v>736</v>
      </c>
      <c r="F9488" s="2">
        <v>4581.4063218348902</v>
      </c>
    </row>
    <row r="9489" spans="1:6">
      <c r="A9489" t="s">
        <v>607</v>
      </c>
      <c r="B9489">
        <v>3903</v>
      </c>
      <c r="C9489" t="s">
        <v>610</v>
      </c>
      <c r="D9489">
        <v>2020</v>
      </c>
      <c r="E9489" t="s">
        <v>737</v>
      </c>
      <c r="F9489" s="2">
        <v>6383.22747739229</v>
      </c>
    </row>
    <row r="9490" spans="1:6">
      <c r="A9490" t="s">
        <v>607</v>
      </c>
      <c r="B9490">
        <v>3903</v>
      </c>
      <c r="C9490" t="s">
        <v>610</v>
      </c>
      <c r="D9490">
        <v>2020</v>
      </c>
      <c r="E9490" t="s">
        <v>738</v>
      </c>
      <c r="F9490" s="2">
        <v>0</v>
      </c>
    </row>
    <row r="9491" spans="1:6">
      <c r="A9491" t="s">
        <v>607</v>
      </c>
      <c r="B9491">
        <v>3903</v>
      </c>
      <c r="C9491" t="s">
        <v>610</v>
      </c>
      <c r="D9491">
        <v>2020</v>
      </c>
      <c r="E9491" t="s">
        <v>739</v>
      </c>
      <c r="F9491" s="2">
        <v>24384.229394322101</v>
      </c>
    </row>
    <row r="9492" spans="1:6">
      <c r="A9492" t="s">
        <v>607</v>
      </c>
      <c r="B9492">
        <v>3903</v>
      </c>
      <c r="C9492" t="s">
        <v>610</v>
      </c>
      <c r="D9492">
        <v>2020</v>
      </c>
      <c r="E9492" t="s">
        <v>741</v>
      </c>
      <c r="F9492" s="2">
        <v>79162.462695223294</v>
      </c>
    </row>
    <row r="9493" spans="1:6">
      <c r="A9493" t="s">
        <v>607</v>
      </c>
      <c r="B9493">
        <v>3903</v>
      </c>
      <c r="C9493" t="s">
        <v>610</v>
      </c>
      <c r="D9493">
        <v>2021</v>
      </c>
      <c r="E9493" t="s">
        <v>744</v>
      </c>
      <c r="F9493" s="2">
        <v>32041.408679299999</v>
      </c>
    </row>
    <row r="9494" spans="1:6">
      <c r="A9494" t="s">
        <v>607</v>
      </c>
      <c r="B9494">
        <v>3903</v>
      </c>
      <c r="C9494" t="s">
        <v>610</v>
      </c>
      <c r="D9494">
        <v>2021</v>
      </c>
      <c r="E9494" t="s">
        <v>740</v>
      </c>
      <c r="F9494" s="2">
        <v>2340.7490313323201</v>
      </c>
    </row>
    <row r="9495" spans="1:6">
      <c r="A9495" t="s">
        <v>607</v>
      </c>
      <c r="B9495">
        <v>3903</v>
      </c>
      <c r="C9495" t="s">
        <v>610</v>
      </c>
      <c r="D9495">
        <v>2021</v>
      </c>
      <c r="E9495" t="s">
        <v>745</v>
      </c>
      <c r="F9495" s="2">
        <v>1445.46869355904</v>
      </c>
    </row>
    <row r="9496" spans="1:6">
      <c r="A9496" t="s">
        <v>607</v>
      </c>
      <c r="B9496">
        <v>3903</v>
      </c>
      <c r="C9496" t="s">
        <v>610</v>
      </c>
      <c r="D9496">
        <v>2022</v>
      </c>
      <c r="E9496" t="s">
        <v>742</v>
      </c>
      <c r="F9496" s="2">
        <v>12048.360098831001</v>
      </c>
    </row>
    <row r="9497" spans="1:6">
      <c r="A9497" t="s">
        <v>607</v>
      </c>
      <c r="B9497">
        <v>3903</v>
      </c>
      <c r="C9497" t="s">
        <v>610</v>
      </c>
      <c r="D9497">
        <v>2022</v>
      </c>
      <c r="E9497" t="s">
        <v>743</v>
      </c>
      <c r="F9497" s="2">
        <v>0</v>
      </c>
    </row>
    <row r="9498" spans="1:6">
      <c r="A9498" t="s">
        <v>607</v>
      </c>
      <c r="B9498">
        <v>3903</v>
      </c>
      <c r="C9498" t="s">
        <v>610</v>
      </c>
      <c r="D9498">
        <v>2023</v>
      </c>
      <c r="E9498" t="s">
        <v>739</v>
      </c>
      <c r="F9498" s="2">
        <v>22970.4160375969</v>
      </c>
    </row>
    <row r="9499" spans="1:6">
      <c r="A9499" t="s">
        <v>607</v>
      </c>
      <c r="B9499">
        <v>3903</v>
      </c>
      <c r="C9499" t="s">
        <v>610</v>
      </c>
      <c r="D9499">
        <v>2023</v>
      </c>
      <c r="E9499" t="s">
        <v>741</v>
      </c>
      <c r="F9499" s="2">
        <v>75230.148056959297</v>
      </c>
    </row>
    <row r="9500" spans="1:6">
      <c r="A9500" t="s">
        <v>607</v>
      </c>
      <c r="B9500">
        <v>3903</v>
      </c>
      <c r="C9500" t="s">
        <v>610</v>
      </c>
      <c r="D9500">
        <v>2024</v>
      </c>
      <c r="E9500" t="s">
        <v>737</v>
      </c>
      <c r="F9500" s="2">
        <v>5799.9429110123501</v>
      </c>
    </row>
    <row r="9501" spans="1:6">
      <c r="A9501" t="s">
        <v>607</v>
      </c>
      <c r="B9501">
        <v>3903</v>
      </c>
      <c r="C9501" t="s">
        <v>610</v>
      </c>
      <c r="D9501">
        <v>2024</v>
      </c>
      <c r="E9501" t="s">
        <v>744</v>
      </c>
      <c r="F9501" s="2">
        <v>22274.802856179998</v>
      </c>
    </row>
    <row r="9502" spans="1:6">
      <c r="A9502" t="s">
        <v>607</v>
      </c>
      <c r="B9502">
        <v>3903</v>
      </c>
      <c r="C9502" t="s">
        <v>610</v>
      </c>
      <c r="D9502">
        <v>2024</v>
      </c>
      <c r="E9502" t="s">
        <v>740</v>
      </c>
      <c r="F9502" s="2">
        <v>2394.8394995399199</v>
      </c>
    </row>
    <row r="9503" spans="1:6">
      <c r="A9503" t="s">
        <v>607</v>
      </c>
      <c r="B9503">
        <v>3903</v>
      </c>
      <c r="C9503" t="s">
        <v>610</v>
      </c>
      <c r="D9503">
        <v>2024</v>
      </c>
      <c r="E9503" t="s">
        <v>745</v>
      </c>
      <c r="F9503" s="2">
        <v>3228.4856646144199</v>
      </c>
    </row>
    <row r="9504" spans="1:6">
      <c r="A9504" t="s">
        <v>607</v>
      </c>
      <c r="B9504">
        <v>3905</v>
      </c>
      <c r="C9504" t="s">
        <v>612</v>
      </c>
      <c r="D9504">
        <v>2009</v>
      </c>
      <c r="E9504" t="s">
        <v>744</v>
      </c>
      <c r="F9504" s="2">
        <v>357393.574494384</v>
      </c>
    </row>
    <row r="9505" spans="1:6">
      <c r="A9505" t="s">
        <v>607</v>
      </c>
      <c r="B9505">
        <v>3905</v>
      </c>
      <c r="C9505" t="s">
        <v>612</v>
      </c>
      <c r="D9505">
        <v>2009</v>
      </c>
      <c r="E9505" t="s">
        <v>745</v>
      </c>
      <c r="F9505" s="2">
        <v>37248.190272389598</v>
      </c>
    </row>
    <row r="9506" spans="1:6">
      <c r="A9506" t="s">
        <v>607</v>
      </c>
      <c r="B9506">
        <v>3905</v>
      </c>
      <c r="C9506" t="s">
        <v>612</v>
      </c>
      <c r="D9506">
        <v>2011</v>
      </c>
      <c r="E9506" t="s">
        <v>739</v>
      </c>
      <c r="F9506" s="2">
        <v>36147.335119541902</v>
      </c>
    </row>
    <row r="9507" spans="1:6">
      <c r="A9507" t="s">
        <v>607</v>
      </c>
      <c r="B9507">
        <v>3905</v>
      </c>
      <c r="C9507" t="s">
        <v>612</v>
      </c>
      <c r="D9507">
        <v>2011</v>
      </c>
      <c r="E9507" t="s">
        <v>741</v>
      </c>
      <c r="F9507" s="2">
        <v>118149.141446736</v>
      </c>
    </row>
    <row r="9508" spans="1:6">
      <c r="A9508" t="s">
        <v>607</v>
      </c>
      <c r="B9508">
        <v>3905</v>
      </c>
      <c r="C9508" t="s">
        <v>612</v>
      </c>
      <c r="D9508">
        <v>2013</v>
      </c>
      <c r="E9508" t="s">
        <v>743</v>
      </c>
      <c r="F9508" s="2">
        <v>0.23530420503767999</v>
      </c>
    </row>
    <row r="9509" spans="1:6">
      <c r="A9509" t="s">
        <v>607</v>
      </c>
      <c r="B9509">
        <v>3905</v>
      </c>
      <c r="C9509" t="s">
        <v>612</v>
      </c>
      <c r="D9509">
        <v>2015</v>
      </c>
      <c r="E9509" t="s">
        <v>736</v>
      </c>
      <c r="F9509" s="2">
        <v>45798.636970040498</v>
      </c>
    </row>
    <row r="9510" spans="1:6">
      <c r="A9510" t="s">
        <v>607</v>
      </c>
      <c r="B9510">
        <v>3905</v>
      </c>
      <c r="C9510" t="s">
        <v>612</v>
      </c>
      <c r="D9510">
        <v>2015</v>
      </c>
      <c r="E9510" t="s">
        <v>737</v>
      </c>
      <c r="F9510" s="2">
        <v>12715.602244408799</v>
      </c>
    </row>
    <row r="9511" spans="1:6">
      <c r="A9511" t="s">
        <v>607</v>
      </c>
      <c r="B9511">
        <v>3905</v>
      </c>
      <c r="C9511" t="s">
        <v>612</v>
      </c>
      <c r="D9511">
        <v>2015</v>
      </c>
      <c r="E9511" t="s">
        <v>744</v>
      </c>
      <c r="F9511" s="2">
        <v>340829.33088082803</v>
      </c>
    </row>
    <row r="9512" spans="1:6">
      <c r="A9512" t="s">
        <v>607</v>
      </c>
      <c r="B9512">
        <v>3905</v>
      </c>
      <c r="C9512" t="s">
        <v>612</v>
      </c>
      <c r="D9512">
        <v>2015</v>
      </c>
      <c r="E9512" t="s">
        <v>740</v>
      </c>
      <c r="F9512" s="2">
        <v>11294.200470986299</v>
      </c>
    </row>
    <row r="9513" spans="1:6">
      <c r="A9513" t="s">
        <v>607</v>
      </c>
      <c r="B9513">
        <v>3905</v>
      </c>
      <c r="C9513" t="s">
        <v>612</v>
      </c>
      <c r="D9513">
        <v>2015</v>
      </c>
      <c r="E9513" t="s">
        <v>745</v>
      </c>
      <c r="F9513" s="2">
        <v>37248.190272389598</v>
      </c>
    </row>
    <row r="9514" spans="1:6">
      <c r="A9514" t="s">
        <v>607</v>
      </c>
      <c r="B9514">
        <v>3905</v>
      </c>
      <c r="C9514" t="s">
        <v>612</v>
      </c>
      <c r="D9514">
        <v>2016</v>
      </c>
      <c r="E9514" t="s">
        <v>743</v>
      </c>
      <c r="F9514" s="2">
        <v>0.54446762134963</v>
      </c>
    </row>
    <row r="9515" spans="1:6">
      <c r="A9515" t="s">
        <v>607</v>
      </c>
      <c r="B9515">
        <v>3905</v>
      </c>
      <c r="C9515" t="s">
        <v>612</v>
      </c>
      <c r="D9515">
        <v>2017</v>
      </c>
      <c r="E9515" t="s">
        <v>742</v>
      </c>
      <c r="F9515" s="2">
        <v>22944.420017271001</v>
      </c>
    </row>
    <row r="9516" spans="1:6">
      <c r="A9516" t="s">
        <v>607</v>
      </c>
      <c r="B9516">
        <v>3905</v>
      </c>
      <c r="C9516" t="s">
        <v>612</v>
      </c>
      <c r="D9516">
        <v>2017</v>
      </c>
      <c r="E9516" t="s">
        <v>738</v>
      </c>
      <c r="F9516" s="2">
        <v>510.32753633999999</v>
      </c>
    </row>
    <row r="9517" spans="1:6">
      <c r="A9517" t="s">
        <v>607</v>
      </c>
      <c r="B9517">
        <v>3905</v>
      </c>
      <c r="C9517" t="s">
        <v>612</v>
      </c>
      <c r="D9517">
        <v>2018</v>
      </c>
      <c r="E9517" t="s">
        <v>736</v>
      </c>
      <c r="F9517" s="2">
        <v>43515.158838855903</v>
      </c>
    </row>
    <row r="9518" spans="1:6">
      <c r="A9518" t="s">
        <v>607</v>
      </c>
      <c r="B9518">
        <v>3905</v>
      </c>
      <c r="C9518" t="s">
        <v>612</v>
      </c>
      <c r="D9518">
        <v>2018</v>
      </c>
      <c r="E9518" t="s">
        <v>737</v>
      </c>
      <c r="F9518" s="2">
        <v>11762.817815517999</v>
      </c>
    </row>
    <row r="9519" spans="1:6">
      <c r="A9519" t="s">
        <v>607</v>
      </c>
      <c r="B9519">
        <v>3905</v>
      </c>
      <c r="C9519" t="s">
        <v>612</v>
      </c>
      <c r="D9519">
        <v>2018</v>
      </c>
      <c r="E9519" t="s">
        <v>740</v>
      </c>
      <c r="F9519" s="2">
        <v>10891.340573601299</v>
      </c>
    </row>
    <row r="9520" spans="1:6">
      <c r="A9520" t="s">
        <v>607</v>
      </c>
      <c r="B9520">
        <v>3905</v>
      </c>
      <c r="C9520" t="s">
        <v>612</v>
      </c>
      <c r="D9520">
        <v>2020</v>
      </c>
      <c r="E9520" t="s">
        <v>742</v>
      </c>
      <c r="F9520" s="2">
        <v>19650.5958651656</v>
      </c>
    </row>
    <row r="9521" spans="1:6">
      <c r="A9521" t="s">
        <v>607</v>
      </c>
      <c r="B9521">
        <v>3905</v>
      </c>
      <c r="C9521" t="s">
        <v>612</v>
      </c>
      <c r="D9521">
        <v>2020</v>
      </c>
      <c r="E9521" t="s">
        <v>738</v>
      </c>
      <c r="F9521" s="2">
        <v>798.87834623599997</v>
      </c>
    </row>
    <row r="9522" spans="1:6">
      <c r="A9522" t="s">
        <v>607</v>
      </c>
      <c r="B9522">
        <v>3905</v>
      </c>
      <c r="C9522" t="s">
        <v>612</v>
      </c>
      <c r="D9522">
        <v>2021</v>
      </c>
      <c r="E9522" t="s">
        <v>736</v>
      </c>
      <c r="F9522" s="2">
        <v>38729.583229901502</v>
      </c>
    </row>
    <row r="9523" spans="1:6">
      <c r="A9523" t="s">
        <v>607</v>
      </c>
      <c r="B9523">
        <v>3905</v>
      </c>
      <c r="C9523" t="s">
        <v>612</v>
      </c>
      <c r="D9523">
        <v>2021</v>
      </c>
      <c r="E9523" t="s">
        <v>739</v>
      </c>
      <c r="F9523" s="2">
        <v>40424.903084029902</v>
      </c>
    </row>
    <row r="9524" spans="1:6">
      <c r="A9524" t="s">
        <v>607</v>
      </c>
      <c r="B9524">
        <v>3905</v>
      </c>
      <c r="C9524" t="s">
        <v>612</v>
      </c>
      <c r="D9524">
        <v>2021</v>
      </c>
      <c r="E9524" t="s">
        <v>740</v>
      </c>
      <c r="F9524" s="2">
        <v>7449.97913380512</v>
      </c>
    </row>
    <row r="9525" spans="1:6">
      <c r="A9525" t="s">
        <v>607</v>
      </c>
      <c r="B9525">
        <v>3905</v>
      </c>
      <c r="C9525" t="s">
        <v>612</v>
      </c>
      <c r="D9525">
        <v>2021</v>
      </c>
      <c r="E9525" t="s">
        <v>741</v>
      </c>
      <c r="F9525" s="2">
        <v>89421.543785538102</v>
      </c>
    </row>
    <row r="9526" spans="1:6">
      <c r="A9526" t="s">
        <v>607</v>
      </c>
      <c r="B9526">
        <v>3905</v>
      </c>
      <c r="C9526" t="s">
        <v>612</v>
      </c>
      <c r="D9526">
        <v>2022</v>
      </c>
      <c r="E9526" t="s">
        <v>744</v>
      </c>
      <c r="F9526" s="2">
        <v>23250.2026020663</v>
      </c>
    </row>
    <row r="9527" spans="1:6">
      <c r="A9527" t="s">
        <v>607</v>
      </c>
      <c r="B9527">
        <v>3905</v>
      </c>
      <c r="C9527" t="s">
        <v>612</v>
      </c>
      <c r="D9527">
        <v>2022</v>
      </c>
      <c r="E9527" t="s">
        <v>745</v>
      </c>
      <c r="F9527" s="2">
        <v>15095.2241562322</v>
      </c>
    </row>
    <row r="9528" spans="1:6">
      <c r="A9528" t="s">
        <v>607</v>
      </c>
      <c r="B9528">
        <v>3905</v>
      </c>
      <c r="C9528" t="s">
        <v>612</v>
      </c>
      <c r="D9528">
        <v>2023</v>
      </c>
      <c r="E9528" t="s">
        <v>742</v>
      </c>
      <c r="F9528" s="2">
        <v>12457.0958522284</v>
      </c>
    </row>
    <row r="9529" spans="1:6">
      <c r="A9529" t="s">
        <v>607</v>
      </c>
      <c r="B9529">
        <v>3905</v>
      </c>
      <c r="C9529" t="s">
        <v>612</v>
      </c>
      <c r="D9529">
        <v>2023</v>
      </c>
      <c r="E9529" t="s">
        <v>738</v>
      </c>
      <c r="F9529" s="2">
        <v>323.93830985599999</v>
      </c>
    </row>
    <row r="9530" spans="1:6">
      <c r="A9530" t="s">
        <v>607</v>
      </c>
      <c r="B9530">
        <v>3905</v>
      </c>
      <c r="C9530" t="s">
        <v>612</v>
      </c>
      <c r="D9530">
        <v>2023</v>
      </c>
      <c r="E9530" t="s">
        <v>743</v>
      </c>
      <c r="F9530" s="2">
        <v>1.04884422314404</v>
      </c>
    </row>
    <row r="9531" spans="1:6">
      <c r="A9531" t="s">
        <v>607</v>
      </c>
      <c r="B9531">
        <v>3905</v>
      </c>
      <c r="C9531" t="s">
        <v>612</v>
      </c>
      <c r="D9531">
        <v>2024</v>
      </c>
      <c r="E9531" t="s">
        <v>739</v>
      </c>
      <c r="F9531" s="2">
        <v>32481.0385574887</v>
      </c>
    </row>
    <row r="9532" spans="1:6">
      <c r="A9532" t="s">
        <v>607</v>
      </c>
      <c r="B9532">
        <v>3905</v>
      </c>
      <c r="C9532" t="s">
        <v>612</v>
      </c>
      <c r="D9532">
        <v>2024</v>
      </c>
      <c r="E9532" t="s">
        <v>741</v>
      </c>
      <c r="F9532" s="2">
        <v>79267.785754853205</v>
      </c>
    </row>
    <row r="9533" spans="1:6">
      <c r="A9533" t="s">
        <v>607</v>
      </c>
      <c r="B9533">
        <v>3907</v>
      </c>
      <c r="C9533" t="s">
        <v>614</v>
      </c>
      <c r="D9533">
        <v>2009</v>
      </c>
      <c r="E9533" t="s">
        <v>738</v>
      </c>
      <c r="F9533" s="2">
        <v>0</v>
      </c>
    </row>
    <row r="9534" spans="1:6">
      <c r="A9534" t="s">
        <v>607</v>
      </c>
      <c r="B9534">
        <v>3907</v>
      </c>
      <c r="C9534" t="s">
        <v>614</v>
      </c>
      <c r="D9534">
        <v>2009</v>
      </c>
      <c r="E9534" t="s">
        <v>741</v>
      </c>
      <c r="F9534" s="2">
        <v>127518.868760795</v>
      </c>
    </row>
    <row r="9535" spans="1:6">
      <c r="A9535" t="s">
        <v>607</v>
      </c>
      <c r="B9535">
        <v>3907</v>
      </c>
      <c r="C9535" t="s">
        <v>614</v>
      </c>
      <c r="D9535">
        <v>2011</v>
      </c>
      <c r="E9535" t="s">
        <v>743</v>
      </c>
      <c r="F9535" s="2">
        <v>11720.306744424401</v>
      </c>
    </row>
    <row r="9536" spans="1:6">
      <c r="A9536" t="s">
        <v>607</v>
      </c>
      <c r="B9536">
        <v>3907</v>
      </c>
      <c r="C9536" t="s">
        <v>614</v>
      </c>
      <c r="D9536">
        <v>2011</v>
      </c>
      <c r="E9536" t="s">
        <v>745</v>
      </c>
      <c r="F9536" s="2">
        <v>31903.796919496501</v>
      </c>
    </row>
    <row r="9537" spans="1:6">
      <c r="A9537" t="s">
        <v>607</v>
      </c>
      <c r="B9537">
        <v>3907</v>
      </c>
      <c r="C9537" t="s">
        <v>614</v>
      </c>
      <c r="D9537">
        <v>2013</v>
      </c>
      <c r="E9537" t="s">
        <v>736</v>
      </c>
      <c r="F9537" s="2">
        <v>3246.5925590390302</v>
      </c>
    </row>
    <row r="9538" spans="1:6">
      <c r="A9538" t="s">
        <v>607</v>
      </c>
      <c r="B9538">
        <v>3907</v>
      </c>
      <c r="C9538" t="s">
        <v>614</v>
      </c>
      <c r="D9538">
        <v>2013</v>
      </c>
      <c r="E9538" t="s">
        <v>737</v>
      </c>
      <c r="F9538" s="2">
        <v>13346.1226511762</v>
      </c>
    </row>
    <row r="9539" spans="1:6">
      <c r="A9539" t="s">
        <v>607</v>
      </c>
      <c r="B9539">
        <v>3907</v>
      </c>
      <c r="C9539" t="s">
        <v>614</v>
      </c>
      <c r="D9539">
        <v>2013</v>
      </c>
      <c r="E9539" t="s">
        <v>744</v>
      </c>
      <c r="F9539" s="2">
        <v>13256.3874126756</v>
      </c>
    </row>
    <row r="9540" spans="1:6">
      <c r="A9540" t="s">
        <v>607</v>
      </c>
      <c r="B9540">
        <v>3907</v>
      </c>
      <c r="C9540" t="s">
        <v>614</v>
      </c>
      <c r="D9540">
        <v>2013</v>
      </c>
      <c r="E9540" t="s">
        <v>739</v>
      </c>
      <c r="F9540" s="2">
        <v>27901.178733009201</v>
      </c>
    </row>
    <row r="9541" spans="1:6">
      <c r="A9541" t="s">
        <v>607</v>
      </c>
      <c r="B9541">
        <v>3907</v>
      </c>
      <c r="C9541" t="s">
        <v>614</v>
      </c>
      <c r="D9541">
        <v>2013</v>
      </c>
      <c r="E9541" t="s">
        <v>740</v>
      </c>
      <c r="F9541" s="2">
        <v>12283.4069340854</v>
      </c>
    </row>
    <row r="9542" spans="1:6">
      <c r="A9542" t="s">
        <v>607</v>
      </c>
      <c r="B9542">
        <v>3907</v>
      </c>
      <c r="C9542" t="s">
        <v>614</v>
      </c>
      <c r="D9542">
        <v>2015</v>
      </c>
      <c r="E9542" t="s">
        <v>742</v>
      </c>
      <c r="F9542" s="2">
        <v>23224.812550529601</v>
      </c>
    </row>
    <row r="9543" spans="1:6">
      <c r="A9543" t="s">
        <v>607</v>
      </c>
      <c r="B9543">
        <v>3907</v>
      </c>
      <c r="C9543" t="s">
        <v>614</v>
      </c>
      <c r="D9543">
        <v>2015</v>
      </c>
      <c r="E9543" t="s">
        <v>738</v>
      </c>
      <c r="F9543" s="2">
        <v>182.75698384560701</v>
      </c>
    </row>
    <row r="9544" spans="1:6">
      <c r="A9544" t="s">
        <v>607</v>
      </c>
      <c r="B9544">
        <v>3907</v>
      </c>
      <c r="C9544" t="s">
        <v>614</v>
      </c>
      <c r="D9544">
        <v>2015</v>
      </c>
      <c r="E9544" t="s">
        <v>741</v>
      </c>
      <c r="F9544" s="2">
        <v>120761.369984306</v>
      </c>
    </row>
    <row r="9545" spans="1:6">
      <c r="A9545" t="s">
        <v>607</v>
      </c>
      <c r="B9545">
        <v>3907</v>
      </c>
      <c r="C9545" t="s">
        <v>614</v>
      </c>
      <c r="D9545">
        <v>2016</v>
      </c>
      <c r="E9545" t="s">
        <v>736</v>
      </c>
      <c r="F9545" s="2">
        <v>3330.3360853774602</v>
      </c>
    </row>
    <row r="9546" spans="1:6">
      <c r="A9546" t="s">
        <v>607</v>
      </c>
      <c r="B9546">
        <v>3907</v>
      </c>
      <c r="C9546" t="s">
        <v>614</v>
      </c>
      <c r="D9546">
        <v>2016</v>
      </c>
      <c r="E9546" t="s">
        <v>737</v>
      </c>
      <c r="F9546" s="2">
        <v>12379.3209599906</v>
      </c>
    </row>
    <row r="9547" spans="1:6">
      <c r="A9547" t="s">
        <v>607</v>
      </c>
      <c r="B9547">
        <v>3907</v>
      </c>
      <c r="C9547" t="s">
        <v>614</v>
      </c>
      <c r="D9547">
        <v>2016</v>
      </c>
      <c r="E9547" t="s">
        <v>744</v>
      </c>
      <c r="F9547" s="2">
        <v>8817.0015867513503</v>
      </c>
    </row>
    <row r="9548" spans="1:6">
      <c r="A9548" t="s">
        <v>607</v>
      </c>
      <c r="B9548">
        <v>3907</v>
      </c>
      <c r="C9548" t="s">
        <v>614</v>
      </c>
      <c r="D9548">
        <v>2016</v>
      </c>
      <c r="E9548" t="s">
        <v>739</v>
      </c>
      <c r="F9548" s="2">
        <v>31582.898530367002</v>
      </c>
    </row>
    <row r="9549" spans="1:6">
      <c r="A9549" t="s">
        <v>607</v>
      </c>
      <c r="B9549">
        <v>3907</v>
      </c>
      <c r="C9549" t="s">
        <v>614</v>
      </c>
      <c r="D9549">
        <v>2017</v>
      </c>
      <c r="E9549" t="s">
        <v>743</v>
      </c>
      <c r="F9549" s="2">
        <v>14013.781896332701</v>
      </c>
    </row>
    <row r="9550" spans="1:6">
      <c r="A9550" t="s">
        <v>607</v>
      </c>
      <c r="B9550">
        <v>3907</v>
      </c>
      <c r="C9550" t="s">
        <v>614</v>
      </c>
      <c r="D9550">
        <v>2017</v>
      </c>
      <c r="E9550" t="s">
        <v>745</v>
      </c>
      <c r="F9550" s="2">
        <v>25431.719229881699</v>
      </c>
    </row>
    <row r="9551" spans="1:6">
      <c r="A9551" t="s">
        <v>607</v>
      </c>
      <c r="B9551">
        <v>3907</v>
      </c>
      <c r="C9551" t="s">
        <v>614</v>
      </c>
      <c r="D9551">
        <v>2018</v>
      </c>
      <c r="E9551" t="s">
        <v>742</v>
      </c>
      <c r="F9551" s="2">
        <v>36110.440462422303</v>
      </c>
    </row>
    <row r="9552" spans="1:6">
      <c r="A9552" t="s">
        <v>607</v>
      </c>
      <c r="B9552">
        <v>3907</v>
      </c>
      <c r="C9552" t="s">
        <v>614</v>
      </c>
      <c r="D9552">
        <v>2019</v>
      </c>
      <c r="E9552" t="s">
        <v>736</v>
      </c>
      <c r="F9552" s="2">
        <v>3007.6309083219899</v>
      </c>
    </row>
    <row r="9553" spans="1:6">
      <c r="A9553" t="s">
        <v>607</v>
      </c>
      <c r="B9553">
        <v>3907</v>
      </c>
      <c r="C9553" t="s">
        <v>614</v>
      </c>
      <c r="D9553">
        <v>2019</v>
      </c>
      <c r="E9553" t="s">
        <v>737</v>
      </c>
      <c r="F9553" s="2">
        <v>11752.4909289018</v>
      </c>
    </row>
    <row r="9554" spans="1:6">
      <c r="A9554" t="s">
        <v>607</v>
      </c>
      <c r="B9554">
        <v>3907</v>
      </c>
      <c r="C9554" t="s">
        <v>614</v>
      </c>
      <c r="D9554">
        <v>2019</v>
      </c>
      <c r="E9554" t="s">
        <v>739</v>
      </c>
      <c r="F9554" s="2">
        <v>29355.121044750798</v>
      </c>
    </row>
    <row r="9555" spans="1:6">
      <c r="A9555" t="s">
        <v>607</v>
      </c>
      <c r="B9555">
        <v>3907</v>
      </c>
      <c r="C9555" t="s">
        <v>614</v>
      </c>
      <c r="D9555">
        <v>2020</v>
      </c>
      <c r="E9555" t="s">
        <v>740</v>
      </c>
      <c r="F9555" s="2">
        <v>6297.2679439057101</v>
      </c>
    </row>
    <row r="9556" spans="1:6">
      <c r="A9556" t="s">
        <v>607</v>
      </c>
      <c r="B9556">
        <v>3907</v>
      </c>
      <c r="C9556" t="s">
        <v>614</v>
      </c>
      <c r="D9556">
        <v>2020</v>
      </c>
      <c r="E9556" t="s">
        <v>745</v>
      </c>
      <c r="F9556" s="2">
        <v>14051.0360621948</v>
      </c>
    </row>
    <row r="9557" spans="1:6">
      <c r="A9557" t="s">
        <v>607</v>
      </c>
      <c r="B9557">
        <v>3907</v>
      </c>
      <c r="C9557" t="s">
        <v>614</v>
      </c>
      <c r="D9557">
        <v>2021</v>
      </c>
      <c r="E9557" t="s">
        <v>742</v>
      </c>
      <c r="F9557" s="2">
        <v>27175.185752027301</v>
      </c>
    </row>
    <row r="9558" spans="1:6">
      <c r="A9558" t="s">
        <v>607</v>
      </c>
      <c r="B9558">
        <v>3907</v>
      </c>
      <c r="C9558" t="s">
        <v>614</v>
      </c>
      <c r="D9558">
        <v>2022</v>
      </c>
      <c r="E9558" t="s">
        <v>736</v>
      </c>
      <c r="F9558" s="2">
        <v>2853.5520262579498</v>
      </c>
    </row>
    <row r="9559" spans="1:6">
      <c r="A9559" t="s">
        <v>607</v>
      </c>
      <c r="B9559">
        <v>3907</v>
      </c>
      <c r="C9559" t="s">
        <v>614</v>
      </c>
      <c r="D9559">
        <v>2022</v>
      </c>
      <c r="E9559" t="s">
        <v>737</v>
      </c>
      <c r="F9559" s="2">
        <v>10541.4865245977</v>
      </c>
    </row>
    <row r="9560" spans="1:6">
      <c r="A9560" t="s">
        <v>607</v>
      </c>
      <c r="B9560">
        <v>3907</v>
      </c>
      <c r="C9560" t="s">
        <v>614</v>
      </c>
      <c r="D9560">
        <v>2022</v>
      </c>
      <c r="E9560" t="s">
        <v>738</v>
      </c>
      <c r="F9560" s="2">
        <v>140.34119456103701</v>
      </c>
    </row>
    <row r="9561" spans="1:6">
      <c r="A9561" t="s">
        <v>607</v>
      </c>
      <c r="B9561">
        <v>3907</v>
      </c>
      <c r="C9561" t="s">
        <v>614</v>
      </c>
      <c r="D9561">
        <v>2022</v>
      </c>
      <c r="E9561" t="s">
        <v>741</v>
      </c>
      <c r="F9561" s="2">
        <v>93445.709202515398</v>
      </c>
    </row>
    <row r="9562" spans="1:6">
      <c r="A9562" t="s">
        <v>607</v>
      </c>
      <c r="B9562">
        <v>3907</v>
      </c>
      <c r="C9562" t="s">
        <v>614</v>
      </c>
      <c r="D9562">
        <v>2023</v>
      </c>
      <c r="E9562" t="s">
        <v>744</v>
      </c>
      <c r="F9562" s="2">
        <v>7822.5096194897496</v>
      </c>
    </row>
    <row r="9563" spans="1:6">
      <c r="A9563" t="s">
        <v>607</v>
      </c>
      <c r="B9563">
        <v>3907</v>
      </c>
      <c r="C9563" t="s">
        <v>614</v>
      </c>
      <c r="D9563">
        <v>2023</v>
      </c>
      <c r="E9563" t="s">
        <v>740</v>
      </c>
      <c r="F9563" s="2">
        <v>8942.4354207299893</v>
      </c>
    </row>
    <row r="9564" spans="1:6">
      <c r="A9564" t="s">
        <v>607</v>
      </c>
      <c r="B9564">
        <v>3907</v>
      </c>
      <c r="C9564" t="s">
        <v>614</v>
      </c>
      <c r="D9564">
        <v>2024</v>
      </c>
      <c r="E9564" t="s">
        <v>742</v>
      </c>
      <c r="F9564" s="2">
        <v>18540.6241756571</v>
      </c>
    </row>
    <row r="9565" spans="1:6">
      <c r="A9565" t="s">
        <v>607</v>
      </c>
      <c r="B9565">
        <v>3907</v>
      </c>
      <c r="C9565" t="s">
        <v>614</v>
      </c>
      <c r="D9565">
        <v>2024</v>
      </c>
      <c r="E9565" t="s">
        <v>743</v>
      </c>
      <c r="F9565" s="2">
        <v>13844.625763869601</v>
      </c>
    </row>
    <row r="9566" spans="1:6">
      <c r="A9566" t="s">
        <v>607</v>
      </c>
      <c r="B9566">
        <v>3909</v>
      </c>
      <c r="C9566" t="s">
        <v>616</v>
      </c>
      <c r="D9566">
        <v>2009</v>
      </c>
      <c r="E9566" t="s">
        <v>744</v>
      </c>
      <c r="F9566" s="2">
        <v>213.03786825</v>
      </c>
    </row>
    <row r="9567" spans="1:6">
      <c r="A9567" t="s">
        <v>607</v>
      </c>
      <c r="B9567">
        <v>3909</v>
      </c>
      <c r="C9567" t="s">
        <v>616</v>
      </c>
      <c r="D9567">
        <v>2009</v>
      </c>
      <c r="E9567" t="s">
        <v>739</v>
      </c>
      <c r="F9567" s="2">
        <v>22543.416309251301</v>
      </c>
    </row>
    <row r="9568" spans="1:6">
      <c r="A9568" t="s">
        <v>607</v>
      </c>
      <c r="B9568">
        <v>3909</v>
      </c>
      <c r="C9568" t="s">
        <v>616</v>
      </c>
      <c r="D9568">
        <v>2011</v>
      </c>
      <c r="E9568" t="s">
        <v>741</v>
      </c>
      <c r="F9568" s="2">
        <v>104974.93839758</v>
      </c>
    </row>
    <row r="9569" spans="1:6">
      <c r="A9569" t="s">
        <v>607</v>
      </c>
      <c r="B9569">
        <v>3909</v>
      </c>
      <c r="C9569" t="s">
        <v>616</v>
      </c>
      <c r="D9569">
        <v>2013</v>
      </c>
      <c r="E9569" t="s">
        <v>736</v>
      </c>
      <c r="F9569" s="2">
        <v>22155.445903272001</v>
      </c>
    </row>
    <row r="9570" spans="1:6">
      <c r="A9570" t="s">
        <v>607</v>
      </c>
      <c r="B9570">
        <v>3909</v>
      </c>
      <c r="C9570" t="s">
        <v>616</v>
      </c>
      <c r="D9570">
        <v>2013</v>
      </c>
      <c r="E9570" t="s">
        <v>737</v>
      </c>
      <c r="F9570" s="2">
        <v>10108.792472171301</v>
      </c>
    </row>
    <row r="9571" spans="1:6">
      <c r="A9571" t="s">
        <v>607</v>
      </c>
      <c r="B9571">
        <v>3909</v>
      </c>
      <c r="C9571" t="s">
        <v>616</v>
      </c>
      <c r="D9571">
        <v>2013</v>
      </c>
      <c r="E9571" t="s">
        <v>740</v>
      </c>
      <c r="F9571" s="2">
        <v>8957.7586702986391</v>
      </c>
    </row>
    <row r="9572" spans="1:6">
      <c r="A9572" t="s">
        <v>607</v>
      </c>
      <c r="B9572">
        <v>3909</v>
      </c>
      <c r="C9572" t="s">
        <v>616</v>
      </c>
      <c r="D9572">
        <v>2013</v>
      </c>
      <c r="E9572" t="s">
        <v>745</v>
      </c>
      <c r="F9572" s="2">
        <v>37707.741271442101</v>
      </c>
    </row>
    <row r="9573" spans="1:6">
      <c r="A9573" t="s">
        <v>607</v>
      </c>
      <c r="B9573">
        <v>3909</v>
      </c>
      <c r="C9573" t="s">
        <v>616</v>
      </c>
      <c r="D9573">
        <v>2015</v>
      </c>
      <c r="E9573" t="s">
        <v>742</v>
      </c>
      <c r="F9573" s="2">
        <v>27064.644225607099</v>
      </c>
    </row>
    <row r="9574" spans="1:6">
      <c r="A9574" t="s">
        <v>607</v>
      </c>
      <c r="B9574">
        <v>3909</v>
      </c>
      <c r="C9574" t="s">
        <v>616</v>
      </c>
      <c r="D9574">
        <v>2015</v>
      </c>
      <c r="E9574" t="s">
        <v>738</v>
      </c>
      <c r="F9574" s="2">
        <v>0</v>
      </c>
    </row>
    <row r="9575" spans="1:6">
      <c r="A9575" t="s">
        <v>607</v>
      </c>
      <c r="B9575">
        <v>3909</v>
      </c>
      <c r="C9575" t="s">
        <v>616</v>
      </c>
      <c r="D9575">
        <v>2016</v>
      </c>
      <c r="E9575" t="s">
        <v>736</v>
      </c>
      <c r="F9575" s="2">
        <v>20836.334030473001</v>
      </c>
    </row>
    <row r="9576" spans="1:6">
      <c r="A9576" t="s">
        <v>607</v>
      </c>
      <c r="B9576">
        <v>3909</v>
      </c>
      <c r="C9576" t="s">
        <v>616</v>
      </c>
      <c r="D9576">
        <v>2016</v>
      </c>
      <c r="E9576" t="s">
        <v>737</v>
      </c>
      <c r="F9576" s="2">
        <v>9369.0266301981392</v>
      </c>
    </row>
    <row r="9577" spans="1:6">
      <c r="A9577" t="s">
        <v>607</v>
      </c>
      <c r="B9577">
        <v>3909</v>
      </c>
      <c r="C9577" t="s">
        <v>616</v>
      </c>
      <c r="D9577">
        <v>2016</v>
      </c>
      <c r="E9577" t="s">
        <v>744</v>
      </c>
      <c r="F9577" s="2">
        <v>1801.59200635</v>
      </c>
    </row>
    <row r="9578" spans="1:6">
      <c r="A9578" t="s">
        <v>607</v>
      </c>
      <c r="B9578">
        <v>3909</v>
      </c>
      <c r="C9578" t="s">
        <v>616</v>
      </c>
      <c r="D9578">
        <v>2016</v>
      </c>
      <c r="E9578" t="s">
        <v>740</v>
      </c>
      <c r="F9578" s="2">
        <v>7181.2885261561596</v>
      </c>
    </row>
    <row r="9579" spans="1:6">
      <c r="A9579" t="s">
        <v>607</v>
      </c>
      <c r="B9579">
        <v>3909</v>
      </c>
      <c r="C9579" t="s">
        <v>616</v>
      </c>
      <c r="D9579">
        <v>2017</v>
      </c>
      <c r="E9579" t="s">
        <v>743</v>
      </c>
      <c r="F9579" s="2">
        <v>0</v>
      </c>
    </row>
    <row r="9580" spans="1:6">
      <c r="A9580" t="s">
        <v>607</v>
      </c>
      <c r="B9580">
        <v>3909</v>
      </c>
      <c r="C9580" t="s">
        <v>616</v>
      </c>
      <c r="D9580">
        <v>2018</v>
      </c>
      <c r="E9580" t="s">
        <v>742</v>
      </c>
      <c r="F9580" s="2">
        <v>34245.725460971502</v>
      </c>
    </row>
    <row r="9581" spans="1:6">
      <c r="A9581" t="s">
        <v>607</v>
      </c>
      <c r="B9581">
        <v>3909</v>
      </c>
      <c r="C9581" t="s">
        <v>616</v>
      </c>
      <c r="D9581">
        <v>2018</v>
      </c>
      <c r="E9581" t="s">
        <v>738</v>
      </c>
      <c r="F9581" s="2">
        <v>0</v>
      </c>
    </row>
    <row r="9582" spans="1:6">
      <c r="A9582" t="s">
        <v>607</v>
      </c>
      <c r="B9582">
        <v>3909</v>
      </c>
      <c r="C9582" t="s">
        <v>616</v>
      </c>
      <c r="D9582">
        <v>2018</v>
      </c>
      <c r="E9582" t="s">
        <v>741</v>
      </c>
      <c r="F9582" s="2">
        <v>92203.595409743604</v>
      </c>
    </row>
    <row r="9583" spans="1:6">
      <c r="A9583" t="s">
        <v>607</v>
      </c>
      <c r="B9583">
        <v>3909</v>
      </c>
      <c r="C9583" t="s">
        <v>616</v>
      </c>
      <c r="D9583">
        <v>2019</v>
      </c>
      <c r="E9583" t="s">
        <v>736</v>
      </c>
      <c r="F9583" s="2">
        <v>21950.552001683001</v>
      </c>
    </row>
    <row r="9584" spans="1:6">
      <c r="A9584" t="s">
        <v>607</v>
      </c>
      <c r="B9584">
        <v>3909</v>
      </c>
      <c r="C9584" t="s">
        <v>616</v>
      </c>
      <c r="D9584">
        <v>2019</v>
      </c>
      <c r="E9584" t="s">
        <v>737</v>
      </c>
      <c r="F9584" s="2">
        <v>9109.28966062154</v>
      </c>
    </row>
    <row r="9585" spans="1:6">
      <c r="A9585" t="s">
        <v>607</v>
      </c>
      <c r="B9585">
        <v>3909</v>
      </c>
      <c r="C9585" t="s">
        <v>616</v>
      </c>
      <c r="D9585">
        <v>2019</v>
      </c>
      <c r="E9585" t="s">
        <v>744</v>
      </c>
      <c r="F9585" s="2">
        <v>2525.7126420499999</v>
      </c>
    </row>
    <row r="9586" spans="1:6">
      <c r="A9586" t="s">
        <v>607</v>
      </c>
      <c r="B9586">
        <v>3909</v>
      </c>
      <c r="C9586" t="s">
        <v>616</v>
      </c>
      <c r="D9586">
        <v>2019</v>
      </c>
      <c r="E9586" t="s">
        <v>739</v>
      </c>
      <c r="F9586" s="2">
        <v>20895.552371539201</v>
      </c>
    </row>
    <row r="9587" spans="1:6">
      <c r="A9587" t="s">
        <v>607</v>
      </c>
      <c r="B9587">
        <v>3909</v>
      </c>
      <c r="C9587" t="s">
        <v>616</v>
      </c>
      <c r="D9587">
        <v>2019</v>
      </c>
      <c r="E9587" t="s">
        <v>740</v>
      </c>
      <c r="F9587" s="2">
        <v>5665.8055105509602</v>
      </c>
    </row>
    <row r="9588" spans="1:6">
      <c r="A9588" t="s">
        <v>607</v>
      </c>
      <c r="B9588">
        <v>3909</v>
      </c>
      <c r="C9588" t="s">
        <v>616</v>
      </c>
      <c r="D9588">
        <v>2020</v>
      </c>
      <c r="E9588" t="s">
        <v>743</v>
      </c>
      <c r="F9588" s="2">
        <v>0</v>
      </c>
    </row>
    <row r="9589" spans="1:6">
      <c r="A9589" t="s">
        <v>607</v>
      </c>
      <c r="B9589">
        <v>3909</v>
      </c>
      <c r="C9589" t="s">
        <v>616</v>
      </c>
      <c r="D9589">
        <v>2020</v>
      </c>
      <c r="E9589" t="s">
        <v>745</v>
      </c>
      <c r="F9589" s="2">
        <v>34634.446324416604</v>
      </c>
    </row>
    <row r="9590" spans="1:6">
      <c r="A9590" t="s">
        <v>607</v>
      </c>
      <c r="B9590">
        <v>3909</v>
      </c>
      <c r="C9590" t="s">
        <v>616</v>
      </c>
      <c r="D9590">
        <v>2021</v>
      </c>
      <c r="E9590" t="s">
        <v>742</v>
      </c>
      <c r="F9590" s="2">
        <v>27407.088891801599</v>
      </c>
    </row>
    <row r="9591" spans="1:6">
      <c r="A9591" t="s">
        <v>607</v>
      </c>
      <c r="B9591">
        <v>3909</v>
      </c>
      <c r="C9591" t="s">
        <v>616</v>
      </c>
      <c r="D9591">
        <v>2021</v>
      </c>
      <c r="E9591" t="s">
        <v>738</v>
      </c>
      <c r="F9591" s="2">
        <v>0</v>
      </c>
    </row>
    <row r="9592" spans="1:6">
      <c r="A9592" t="s">
        <v>607</v>
      </c>
      <c r="B9592">
        <v>3909</v>
      </c>
      <c r="C9592" t="s">
        <v>616</v>
      </c>
      <c r="D9592">
        <v>2021</v>
      </c>
      <c r="E9592" t="s">
        <v>741</v>
      </c>
      <c r="F9592" s="2">
        <v>83459.755418349901</v>
      </c>
    </row>
    <row r="9593" spans="1:6">
      <c r="A9593" t="s">
        <v>607</v>
      </c>
      <c r="B9593">
        <v>3909</v>
      </c>
      <c r="C9593" t="s">
        <v>616</v>
      </c>
      <c r="D9593">
        <v>2022</v>
      </c>
      <c r="E9593" t="s">
        <v>744</v>
      </c>
      <c r="F9593" s="2">
        <v>2332.2791389150002</v>
      </c>
    </row>
    <row r="9594" spans="1:6">
      <c r="A9594" t="s">
        <v>607</v>
      </c>
      <c r="B9594">
        <v>3909</v>
      </c>
      <c r="C9594" t="s">
        <v>616</v>
      </c>
      <c r="D9594">
        <v>2022</v>
      </c>
      <c r="E9594" t="s">
        <v>739</v>
      </c>
      <c r="F9594" s="2">
        <v>23633.6366215977</v>
      </c>
    </row>
    <row r="9595" spans="1:6">
      <c r="A9595" t="s">
        <v>607</v>
      </c>
      <c r="B9595">
        <v>3909</v>
      </c>
      <c r="C9595" t="s">
        <v>616</v>
      </c>
      <c r="D9595">
        <v>2022</v>
      </c>
      <c r="E9595" t="s">
        <v>740</v>
      </c>
      <c r="F9595" s="2">
        <v>6132.4551425505897</v>
      </c>
    </row>
    <row r="9596" spans="1:6">
      <c r="A9596" t="s">
        <v>607</v>
      </c>
      <c r="B9596">
        <v>3909</v>
      </c>
      <c r="C9596" t="s">
        <v>616</v>
      </c>
      <c r="D9596">
        <v>2023</v>
      </c>
      <c r="E9596" t="s">
        <v>743</v>
      </c>
      <c r="F9596" s="2">
        <v>0</v>
      </c>
    </row>
    <row r="9597" spans="1:6">
      <c r="A9597" t="s">
        <v>607</v>
      </c>
      <c r="B9597">
        <v>3909</v>
      </c>
      <c r="C9597" t="s">
        <v>616</v>
      </c>
      <c r="D9597">
        <v>2023</v>
      </c>
      <c r="E9597" t="s">
        <v>745</v>
      </c>
      <c r="F9597" s="2">
        <v>33719.607623665899</v>
      </c>
    </row>
    <row r="9598" spans="1:6">
      <c r="A9598" t="s">
        <v>607</v>
      </c>
      <c r="B9598">
        <v>3909</v>
      </c>
      <c r="C9598" t="s">
        <v>616</v>
      </c>
      <c r="D9598">
        <v>2024</v>
      </c>
      <c r="E9598" t="s">
        <v>741</v>
      </c>
      <c r="F9598" s="2">
        <v>75992.811966812005</v>
      </c>
    </row>
    <row r="9599" spans="1:6">
      <c r="A9599" t="s">
        <v>607</v>
      </c>
      <c r="B9599">
        <v>3911</v>
      </c>
      <c r="C9599" t="s">
        <v>618</v>
      </c>
      <c r="D9599">
        <v>2009</v>
      </c>
      <c r="E9599" t="s">
        <v>742</v>
      </c>
      <c r="F9599" s="2">
        <v>4276.1733723351399</v>
      </c>
    </row>
    <row r="9600" spans="1:6">
      <c r="A9600" t="s">
        <v>607</v>
      </c>
      <c r="B9600">
        <v>3911</v>
      </c>
      <c r="C9600" t="s">
        <v>618</v>
      </c>
      <c r="D9600">
        <v>2009</v>
      </c>
      <c r="E9600" t="s">
        <v>738</v>
      </c>
      <c r="F9600" s="2">
        <v>0</v>
      </c>
    </row>
    <row r="9601" spans="1:6">
      <c r="A9601" t="s">
        <v>607</v>
      </c>
      <c r="B9601">
        <v>3911</v>
      </c>
      <c r="C9601" t="s">
        <v>618</v>
      </c>
      <c r="D9601">
        <v>2011</v>
      </c>
      <c r="E9601" t="s">
        <v>744</v>
      </c>
      <c r="F9601" s="2">
        <v>752.45705599999997</v>
      </c>
    </row>
    <row r="9602" spans="1:6">
      <c r="A9602" t="s">
        <v>607</v>
      </c>
      <c r="B9602">
        <v>3911</v>
      </c>
      <c r="C9602" t="s">
        <v>618</v>
      </c>
      <c r="D9602">
        <v>2011</v>
      </c>
      <c r="E9602" t="s">
        <v>745</v>
      </c>
      <c r="F9602" s="2">
        <v>42908.066333408096</v>
      </c>
    </row>
    <row r="9603" spans="1:6">
      <c r="A9603" t="s">
        <v>607</v>
      </c>
      <c r="B9603">
        <v>3911</v>
      </c>
      <c r="C9603" t="s">
        <v>618</v>
      </c>
      <c r="D9603">
        <v>2013</v>
      </c>
      <c r="E9603" t="s">
        <v>739</v>
      </c>
      <c r="F9603" s="2">
        <v>4371.94186674914</v>
      </c>
    </row>
    <row r="9604" spans="1:6">
      <c r="A9604" t="s">
        <v>607</v>
      </c>
      <c r="B9604">
        <v>3911</v>
      </c>
      <c r="C9604" t="s">
        <v>618</v>
      </c>
      <c r="D9604">
        <v>2013</v>
      </c>
      <c r="E9604" t="s">
        <v>741</v>
      </c>
      <c r="F9604" s="2">
        <v>24808.417517821701</v>
      </c>
    </row>
    <row r="9605" spans="1:6">
      <c r="A9605" t="s">
        <v>607</v>
      </c>
      <c r="B9605">
        <v>3911</v>
      </c>
      <c r="C9605" t="s">
        <v>618</v>
      </c>
      <c r="D9605">
        <v>2015</v>
      </c>
      <c r="E9605" t="s">
        <v>743</v>
      </c>
      <c r="F9605" s="2">
        <v>0</v>
      </c>
    </row>
    <row r="9606" spans="1:6">
      <c r="A9606" t="s">
        <v>607</v>
      </c>
      <c r="B9606">
        <v>3911</v>
      </c>
      <c r="C9606" t="s">
        <v>618</v>
      </c>
      <c r="D9606">
        <v>2016</v>
      </c>
      <c r="E9606" t="s">
        <v>742</v>
      </c>
      <c r="F9606" s="2">
        <v>5406.9221296758396</v>
      </c>
    </row>
    <row r="9607" spans="1:6">
      <c r="A9607" t="s">
        <v>607</v>
      </c>
      <c r="B9607">
        <v>3911</v>
      </c>
      <c r="C9607" t="s">
        <v>618</v>
      </c>
      <c r="D9607">
        <v>2016</v>
      </c>
      <c r="E9607" t="s">
        <v>739</v>
      </c>
      <c r="F9607" s="2">
        <v>4450.1013354542501</v>
      </c>
    </row>
    <row r="9608" spans="1:6">
      <c r="A9608" t="s">
        <v>607</v>
      </c>
      <c r="B9608">
        <v>3911</v>
      </c>
      <c r="C9608" t="s">
        <v>618</v>
      </c>
      <c r="D9608">
        <v>2016</v>
      </c>
      <c r="E9608" t="s">
        <v>741</v>
      </c>
      <c r="F9608" s="2">
        <v>22978.227541080701</v>
      </c>
    </row>
    <row r="9609" spans="1:6">
      <c r="A9609" t="s">
        <v>607</v>
      </c>
      <c r="B9609">
        <v>3911</v>
      </c>
      <c r="C9609" t="s">
        <v>618</v>
      </c>
      <c r="D9609">
        <v>2017</v>
      </c>
      <c r="E9609" t="s">
        <v>736</v>
      </c>
      <c r="F9609" s="2">
        <v>3954.79192392802</v>
      </c>
    </row>
    <row r="9610" spans="1:6">
      <c r="A9610" t="s">
        <v>607</v>
      </c>
      <c r="B9610">
        <v>3911</v>
      </c>
      <c r="C9610" t="s">
        <v>618</v>
      </c>
      <c r="D9610">
        <v>2017</v>
      </c>
      <c r="E9610" t="s">
        <v>737</v>
      </c>
      <c r="F9610" s="2">
        <v>3387.3768999569002</v>
      </c>
    </row>
    <row r="9611" spans="1:6">
      <c r="A9611" t="s">
        <v>607</v>
      </c>
      <c r="B9611">
        <v>3911</v>
      </c>
      <c r="C9611" t="s">
        <v>618</v>
      </c>
      <c r="D9611">
        <v>2017</v>
      </c>
      <c r="E9611" t="s">
        <v>744</v>
      </c>
      <c r="F9611" s="2">
        <v>751.93543</v>
      </c>
    </row>
    <row r="9612" spans="1:6">
      <c r="A9612" t="s">
        <v>607</v>
      </c>
      <c r="B9612">
        <v>3911</v>
      </c>
      <c r="C9612" t="s">
        <v>618</v>
      </c>
      <c r="D9612">
        <v>2017</v>
      </c>
      <c r="E9612" t="s">
        <v>740</v>
      </c>
      <c r="F9612" s="2">
        <v>4066.6014702842799</v>
      </c>
    </row>
    <row r="9613" spans="1:6">
      <c r="A9613" t="s">
        <v>607</v>
      </c>
      <c r="B9613">
        <v>3911</v>
      </c>
      <c r="C9613" t="s">
        <v>618</v>
      </c>
      <c r="D9613">
        <v>2017</v>
      </c>
      <c r="E9613" t="s">
        <v>745</v>
      </c>
      <c r="F9613" s="2">
        <v>44659.687005108302</v>
      </c>
    </row>
    <row r="9614" spans="1:6">
      <c r="A9614" t="s">
        <v>607</v>
      </c>
      <c r="B9614">
        <v>3911</v>
      </c>
      <c r="C9614" t="s">
        <v>618</v>
      </c>
      <c r="D9614">
        <v>2018</v>
      </c>
      <c r="E9614" t="s">
        <v>743</v>
      </c>
      <c r="F9614" s="2">
        <v>0</v>
      </c>
    </row>
    <row r="9615" spans="1:6">
      <c r="A9615" t="s">
        <v>607</v>
      </c>
      <c r="B9615">
        <v>3911</v>
      </c>
      <c r="C9615" t="s">
        <v>618</v>
      </c>
      <c r="D9615">
        <v>2019</v>
      </c>
      <c r="E9615" t="s">
        <v>742</v>
      </c>
      <c r="F9615" s="2">
        <v>9660.3780736789595</v>
      </c>
    </row>
    <row r="9616" spans="1:6">
      <c r="A9616" t="s">
        <v>607</v>
      </c>
      <c r="B9616">
        <v>3911</v>
      </c>
      <c r="C9616" t="s">
        <v>618</v>
      </c>
      <c r="D9616">
        <v>2019</v>
      </c>
      <c r="E9616" t="s">
        <v>738</v>
      </c>
      <c r="F9616" s="2">
        <v>0</v>
      </c>
    </row>
    <row r="9617" spans="1:6">
      <c r="A9617" t="s">
        <v>607</v>
      </c>
      <c r="B9617">
        <v>3911</v>
      </c>
      <c r="C9617" t="s">
        <v>618</v>
      </c>
      <c r="D9617">
        <v>2019</v>
      </c>
      <c r="E9617" t="s">
        <v>741</v>
      </c>
      <c r="F9617" s="2">
        <v>20176.787181093499</v>
      </c>
    </row>
    <row r="9618" spans="1:6">
      <c r="A9618" t="s">
        <v>607</v>
      </c>
      <c r="B9618">
        <v>3911</v>
      </c>
      <c r="C9618" t="s">
        <v>618</v>
      </c>
      <c r="D9618">
        <v>2020</v>
      </c>
      <c r="E9618" t="s">
        <v>736</v>
      </c>
      <c r="F9618" s="2">
        <v>3380.5871836586798</v>
      </c>
    </row>
    <row r="9619" spans="1:6">
      <c r="A9619" t="s">
        <v>607</v>
      </c>
      <c r="B9619">
        <v>3911</v>
      </c>
      <c r="C9619" t="s">
        <v>618</v>
      </c>
      <c r="D9619">
        <v>2020</v>
      </c>
      <c r="E9619" t="s">
        <v>737</v>
      </c>
      <c r="F9619" s="2">
        <v>3435.0301616164802</v>
      </c>
    </row>
    <row r="9620" spans="1:6">
      <c r="A9620" t="s">
        <v>607</v>
      </c>
      <c r="B9620">
        <v>3911</v>
      </c>
      <c r="C9620" t="s">
        <v>618</v>
      </c>
      <c r="D9620">
        <v>2020</v>
      </c>
      <c r="E9620" t="s">
        <v>740</v>
      </c>
      <c r="F9620" s="2">
        <v>2158.4433959236899</v>
      </c>
    </row>
    <row r="9621" spans="1:6">
      <c r="A9621" t="s">
        <v>607</v>
      </c>
      <c r="B9621">
        <v>3911</v>
      </c>
      <c r="C9621" t="s">
        <v>618</v>
      </c>
      <c r="D9621">
        <v>2022</v>
      </c>
      <c r="E9621" t="s">
        <v>742</v>
      </c>
      <c r="F9621" s="2">
        <v>6218.0065085200704</v>
      </c>
    </row>
    <row r="9622" spans="1:6">
      <c r="A9622" t="s">
        <v>607</v>
      </c>
      <c r="B9622">
        <v>3911</v>
      </c>
      <c r="C9622" t="s">
        <v>618</v>
      </c>
      <c r="D9622">
        <v>2022</v>
      </c>
      <c r="E9622" t="s">
        <v>738</v>
      </c>
      <c r="F9622" s="2">
        <v>0</v>
      </c>
    </row>
    <row r="9623" spans="1:6">
      <c r="A9623" t="s">
        <v>607</v>
      </c>
      <c r="B9623">
        <v>3911</v>
      </c>
      <c r="C9623" t="s">
        <v>618</v>
      </c>
      <c r="D9623">
        <v>2023</v>
      </c>
      <c r="E9623" t="s">
        <v>736</v>
      </c>
      <c r="F9623" s="2">
        <v>2935.14733562329</v>
      </c>
    </row>
    <row r="9624" spans="1:6">
      <c r="A9624" t="s">
        <v>607</v>
      </c>
      <c r="B9624">
        <v>3911</v>
      </c>
      <c r="C9624" t="s">
        <v>618</v>
      </c>
      <c r="D9624">
        <v>2023</v>
      </c>
      <c r="E9624" t="s">
        <v>737</v>
      </c>
      <c r="F9624" s="2">
        <v>3239.6256534883</v>
      </c>
    </row>
    <row r="9625" spans="1:6">
      <c r="A9625" t="s">
        <v>607</v>
      </c>
      <c r="B9625">
        <v>3911</v>
      </c>
      <c r="C9625" t="s">
        <v>618</v>
      </c>
      <c r="D9625">
        <v>2023</v>
      </c>
      <c r="E9625" t="s">
        <v>739</v>
      </c>
      <c r="F9625" s="2">
        <v>4121.2232404951001</v>
      </c>
    </row>
    <row r="9626" spans="1:6">
      <c r="A9626" t="s">
        <v>607</v>
      </c>
      <c r="B9626">
        <v>3911</v>
      </c>
      <c r="C9626" t="s">
        <v>618</v>
      </c>
      <c r="D9626">
        <v>2023</v>
      </c>
      <c r="E9626" t="s">
        <v>740</v>
      </c>
      <c r="F9626" s="2">
        <v>3153.70633579279</v>
      </c>
    </row>
    <row r="9627" spans="1:6">
      <c r="A9627" t="s">
        <v>607</v>
      </c>
      <c r="B9627">
        <v>3911</v>
      </c>
      <c r="C9627" t="s">
        <v>618</v>
      </c>
      <c r="D9627">
        <v>2024</v>
      </c>
      <c r="E9627" t="s">
        <v>745</v>
      </c>
      <c r="F9627" s="2">
        <v>28574.389753428699</v>
      </c>
    </row>
    <row r="9628" spans="1:6">
      <c r="A9628" t="s">
        <v>620</v>
      </c>
      <c r="B9628">
        <v>4601</v>
      </c>
      <c r="C9628" t="s">
        <v>621</v>
      </c>
      <c r="D9628">
        <v>2009</v>
      </c>
      <c r="E9628" t="s">
        <v>742</v>
      </c>
      <c r="F9628" s="2">
        <v>40838.9677402175</v>
      </c>
    </row>
    <row r="9629" spans="1:6">
      <c r="A9629" t="s">
        <v>620</v>
      </c>
      <c r="B9629">
        <v>4601</v>
      </c>
      <c r="C9629" t="s">
        <v>621</v>
      </c>
      <c r="D9629">
        <v>2011</v>
      </c>
      <c r="E9629" t="s">
        <v>744</v>
      </c>
      <c r="F9629" s="2">
        <v>6923.4656081746798</v>
      </c>
    </row>
    <row r="9630" spans="1:6">
      <c r="A9630" t="s">
        <v>620</v>
      </c>
      <c r="B9630">
        <v>4601</v>
      </c>
      <c r="C9630" t="s">
        <v>621</v>
      </c>
      <c r="D9630">
        <v>2011</v>
      </c>
      <c r="E9630" t="s">
        <v>740</v>
      </c>
      <c r="F9630" s="2">
        <v>62245.297070582201</v>
      </c>
    </row>
    <row r="9631" spans="1:6">
      <c r="A9631" t="s">
        <v>620</v>
      </c>
      <c r="B9631">
        <v>4601</v>
      </c>
      <c r="C9631" t="s">
        <v>621</v>
      </c>
      <c r="D9631">
        <v>2013</v>
      </c>
      <c r="E9631" t="s">
        <v>738</v>
      </c>
      <c r="F9631" s="2">
        <v>129393.993726824</v>
      </c>
    </row>
    <row r="9632" spans="1:6">
      <c r="A9632" t="s">
        <v>620</v>
      </c>
      <c r="B9632">
        <v>4601</v>
      </c>
      <c r="C9632" t="s">
        <v>621</v>
      </c>
      <c r="D9632">
        <v>2013</v>
      </c>
      <c r="E9632" t="s">
        <v>741</v>
      </c>
      <c r="F9632" s="2">
        <v>407612.93651572999</v>
      </c>
    </row>
    <row r="9633" spans="1:6">
      <c r="A9633" t="s">
        <v>620</v>
      </c>
      <c r="B9633">
        <v>4601</v>
      </c>
      <c r="C9633" t="s">
        <v>621</v>
      </c>
      <c r="D9633">
        <v>2015</v>
      </c>
      <c r="E9633" t="s">
        <v>743</v>
      </c>
      <c r="F9633" s="2">
        <v>58253.933349518302</v>
      </c>
    </row>
    <row r="9634" spans="1:6">
      <c r="A9634" t="s">
        <v>620</v>
      </c>
      <c r="B9634">
        <v>4601</v>
      </c>
      <c r="C9634" t="s">
        <v>621</v>
      </c>
      <c r="D9634">
        <v>2015</v>
      </c>
      <c r="E9634" t="s">
        <v>745</v>
      </c>
      <c r="F9634" s="2">
        <v>79066.809457323703</v>
      </c>
    </row>
    <row r="9635" spans="1:6">
      <c r="A9635" t="s">
        <v>620</v>
      </c>
      <c r="B9635">
        <v>4601</v>
      </c>
      <c r="C9635" t="s">
        <v>621</v>
      </c>
      <c r="D9635">
        <v>2016</v>
      </c>
      <c r="E9635" t="s">
        <v>738</v>
      </c>
      <c r="F9635" s="2">
        <v>120578.20099726701</v>
      </c>
    </row>
    <row r="9636" spans="1:6">
      <c r="A9636" t="s">
        <v>620</v>
      </c>
      <c r="B9636">
        <v>4601</v>
      </c>
      <c r="C9636" t="s">
        <v>621</v>
      </c>
      <c r="D9636">
        <v>2016</v>
      </c>
      <c r="E9636" t="s">
        <v>741</v>
      </c>
      <c r="F9636" s="2">
        <v>361801.25304549502</v>
      </c>
    </row>
    <row r="9637" spans="1:6">
      <c r="A9637" t="s">
        <v>620</v>
      </c>
      <c r="B9637">
        <v>4601</v>
      </c>
      <c r="C9637" t="s">
        <v>621</v>
      </c>
      <c r="D9637">
        <v>2017</v>
      </c>
      <c r="E9637" t="s">
        <v>736</v>
      </c>
      <c r="F9637" s="2">
        <v>70541.394256095693</v>
      </c>
    </row>
    <row r="9638" spans="1:6">
      <c r="A9638" t="s">
        <v>620</v>
      </c>
      <c r="B9638">
        <v>4601</v>
      </c>
      <c r="C9638" t="s">
        <v>621</v>
      </c>
      <c r="D9638">
        <v>2017</v>
      </c>
      <c r="E9638" t="s">
        <v>737</v>
      </c>
      <c r="F9638" s="2">
        <v>43118.980304276098</v>
      </c>
    </row>
    <row r="9639" spans="1:6">
      <c r="A9639" t="s">
        <v>620</v>
      </c>
      <c r="B9639">
        <v>4601</v>
      </c>
      <c r="C9639" t="s">
        <v>621</v>
      </c>
      <c r="D9639">
        <v>2017</v>
      </c>
      <c r="E9639" t="s">
        <v>744</v>
      </c>
      <c r="F9639" s="2">
        <v>5138.4481001410004</v>
      </c>
    </row>
    <row r="9640" spans="1:6">
      <c r="A9640" t="s">
        <v>620</v>
      </c>
      <c r="B9640">
        <v>4601</v>
      </c>
      <c r="C9640" t="s">
        <v>621</v>
      </c>
      <c r="D9640">
        <v>2017</v>
      </c>
      <c r="E9640" t="s">
        <v>739</v>
      </c>
      <c r="F9640" s="2">
        <v>7287.4209575647201</v>
      </c>
    </row>
    <row r="9641" spans="1:6">
      <c r="A9641" t="s">
        <v>620</v>
      </c>
      <c r="B9641">
        <v>4601</v>
      </c>
      <c r="C9641" t="s">
        <v>621</v>
      </c>
      <c r="D9641">
        <v>2018</v>
      </c>
      <c r="E9641" t="s">
        <v>743</v>
      </c>
      <c r="F9641" s="2">
        <v>59376.405738495901</v>
      </c>
    </row>
    <row r="9642" spans="1:6">
      <c r="A9642" t="s">
        <v>620</v>
      </c>
      <c r="B9642">
        <v>4601</v>
      </c>
      <c r="C9642" t="s">
        <v>621</v>
      </c>
      <c r="D9642">
        <v>2018</v>
      </c>
      <c r="E9642" t="s">
        <v>745</v>
      </c>
      <c r="F9642" s="2">
        <v>79816.716178495495</v>
      </c>
    </row>
    <row r="9643" spans="1:6">
      <c r="A9643" t="s">
        <v>620</v>
      </c>
      <c r="B9643">
        <v>4601</v>
      </c>
      <c r="C9643" t="s">
        <v>621</v>
      </c>
      <c r="D9643">
        <v>2019</v>
      </c>
      <c r="E9643" t="s">
        <v>742</v>
      </c>
      <c r="F9643" s="2">
        <v>47107.7016807072</v>
      </c>
    </row>
    <row r="9644" spans="1:6">
      <c r="A9644" t="s">
        <v>620</v>
      </c>
      <c r="B9644">
        <v>4601</v>
      </c>
      <c r="C9644" t="s">
        <v>621</v>
      </c>
      <c r="D9644">
        <v>2019</v>
      </c>
      <c r="E9644" t="s">
        <v>741</v>
      </c>
      <c r="F9644" s="2">
        <v>304505.55588917801</v>
      </c>
    </row>
    <row r="9645" spans="1:6">
      <c r="A9645" t="s">
        <v>620</v>
      </c>
      <c r="B9645">
        <v>4601</v>
      </c>
      <c r="C9645" t="s">
        <v>621</v>
      </c>
      <c r="D9645">
        <v>2020</v>
      </c>
      <c r="E9645" t="s">
        <v>736</v>
      </c>
      <c r="F9645" s="2">
        <v>64110.604512060301</v>
      </c>
    </row>
    <row r="9646" spans="1:6">
      <c r="A9646" t="s">
        <v>620</v>
      </c>
      <c r="B9646">
        <v>4601</v>
      </c>
      <c r="C9646" t="s">
        <v>621</v>
      </c>
      <c r="D9646">
        <v>2020</v>
      </c>
      <c r="E9646" t="s">
        <v>737</v>
      </c>
      <c r="F9646" s="2">
        <v>42026.725860376697</v>
      </c>
    </row>
    <row r="9647" spans="1:6">
      <c r="A9647" t="s">
        <v>620</v>
      </c>
      <c r="B9647">
        <v>4601</v>
      </c>
      <c r="C9647" t="s">
        <v>621</v>
      </c>
      <c r="D9647">
        <v>2020</v>
      </c>
      <c r="E9647" t="s">
        <v>739</v>
      </c>
      <c r="F9647" s="2">
        <v>7210.8098711883003</v>
      </c>
    </row>
    <row r="9648" spans="1:6">
      <c r="A9648" t="s">
        <v>620</v>
      </c>
      <c r="B9648">
        <v>4601</v>
      </c>
      <c r="C9648" t="s">
        <v>621</v>
      </c>
      <c r="D9648">
        <v>2021</v>
      </c>
      <c r="E9648" t="s">
        <v>743</v>
      </c>
      <c r="F9648" s="2">
        <v>30729.772926400499</v>
      </c>
    </row>
    <row r="9649" spans="1:6">
      <c r="A9649" t="s">
        <v>620</v>
      </c>
      <c r="B9649">
        <v>4601</v>
      </c>
      <c r="C9649" t="s">
        <v>621</v>
      </c>
      <c r="D9649">
        <v>2021</v>
      </c>
      <c r="E9649" t="s">
        <v>740</v>
      </c>
      <c r="F9649" s="2">
        <v>15091.377186051701</v>
      </c>
    </row>
    <row r="9650" spans="1:6">
      <c r="A9650" t="s">
        <v>620</v>
      </c>
      <c r="B9650">
        <v>4601</v>
      </c>
      <c r="C9650" t="s">
        <v>621</v>
      </c>
      <c r="D9650">
        <v>2021</v>
      </c>
      <c r="E9650" t="s">
        <v>745</v>
      </c>
      <c r="F9650" s="2">
        <v>79282.569733782802</v>
      </c>
    </row>
    <row r="9651" spans="1:6">
      <c r="A9651" t="s">
        <v>620</v>
      </c>
      <c r="B9651">
        <v>4601</v>
      </c>
      <c r="C9651" t="s">
        <v>621</v>
      </c>
      <c r="D9651">
        <v>2022</v>
      </c>
      <c r="E9651" t="s">
        <v>742</v>
      </c>
      <c r="F9651" s="2">
        <v>47678.030804945498</v>
      </c>
    </row>
    <row r="9652" spans="1:6">
      <c r="A9652" t="s">
        <v>620</v>
      </c>
      <c r="B9652">
        <v>4601</v>
      </c>
      <c r="C9652" t="s">
        <v>621</v>
      </c>
      <c r="D9652">
        <v>2023</v>
      </c>
      <c r="E9652" t="s">
        <v>736</v>
      </c>
      <c r="F9652" s="2">
        <v>58947.475135044697</v>
      </c>
    </row>
    <row r="9653" spans="1:6">
      <c r="A9653" t="s">
        <v>620</v>
      </c>
      <c r="B9653">
        <v>4601</v>
      </c>
      <c r="C9653" t="s">
        <v>621</v>
      </c>
      <c r="D9653">
        <v>2023</v>
      </c>
      <c r="E9653" t="s">
        <v>737</v>
      </c>
      <c r="F9653" s="2">
        <v>39344.400148513101</v>
      </c>
    </row>
    <row r="9654" spans="1:6">
      <c r="A9654" t="s">
        <v>620</v>
      </c>
      <c r="B9654">
        <v>4601</v>
      </c>
      <c r="C9654" t="s">
        <v>621</v>
      </c>
      <c r="D9654">
        <v>2023</v>
      </c>
      <c r="E9654" t="s">
        <v>738</v>
      </c>
      <c r="F9654" s="2">
        <v>119877.00389180001</v>
      </c>
    </row>
    <row r="9655" spans="1:6">
      <c r="A9655" t="s">
        <v>620</v>
      </c>
      <c r="B9655">
        <v>4601</v>
      </c>
      <c r="C9655" t="s">
        <v>621</v>
      </c>
      <c r="D9655">
        <v>2024</v>
      </c>
      <c r="E9655" t="s">
        <v>744</v>
      </c>
      <c r="F9655" s="2">
        <v>5582.6837415261598</v>
      </c>
    </row>
    <row r="9656" spans="1:6">
      <c r="A9656" t="s">
        <v>620</v>
      </c>
      <c r="B9656">
        <v>4601</v>
      </c>
      <c r="C9656" t="s">
        <v>621</v>
      </c>
      <c r="D9656">
        <v>2024</v>
      </c>
      <c r="E9656" t="s">
        <v>740</v>
      </c>
      <c r="F9656" s="2">
        <v>14902.6843017885</v>
      </c>
    </row>
    <row r="9657" spans="1:6">
      <c r="A9657" t="s">
        <v>620</v>
      </c>
      <c r="B9657">
        <v>4601</v>
      </c>
      <c r="C9657" t="s">
        <v>621</v>
      </c>
      <c r="D9657">
        <v>2024</v>
      </c>
      <c r="E9657" t="s">
        <v>745</v>
      </c>
      <c r="F9657" s="2">
        <v>88102.018185689696</v>
      </c>
    </row>
    <row r="9658" spans="1:6">
      <c r="A9658" t="s">
        <v>620</v>
      </c>
      <c r="B9658">
        <v>4602</v>
      </c>
      <c r="C9658" t="s">
        <v>623</v>
      </c>
      <c r="D9658">
        <v>2009</v>
      </c>
      <c r="E9658" t="s">
        <v>742</v>
      </c>
      <c r="F9658" s="2">
        <v>5544.7413910445803</v>
      </c>
    </row>
    <row r="9659" spans="1:6">
      <c r="A9659" t="s">
        <v>620</v>
      </c>
      <c r="B9659">
        <v>4602</v>
      </c>
      <c r="C9659" t="s">
        <v>623</v>
      </c>
      <c r="D9659">
        <v>2009</v>
      </c>
      <c r="E9659" t="s">
        <v>738</v>
      </c>
      <c r="F9659" s="2">
        <v>0</v>
      </c>
    </row>
    <row r="9660" spans="1:6">
      <c r="A9660" t="s">
        <v>620</v>
      </c>
      <c r="B9660">
        <v>4602</v>
      </c>
      <c r="C9660" t="s">
        <v>623</v>
      </c>
      <c r="D9660">
        <v>2009</v>
      </c>
      <c r="E9660" t="s">
        <v>741</v>
      </c>
      <c r="F9660" s="2">
        <v>16289.7053772373</v>
      </c>
    </row>
    <row r="9661" spans="1:6">
      <c r="A9661" t="s">
        <v>620</v>
      </c>
      <c r="B9661">
        <v>4602</v>
      </c>
      <c r="C9661" t="s">
        <v>623</v>
      </c>
      <c r="D9661">
        <v>2013</v>
      </c>
      <c r="E9661" t="s">
        <v>736</v>
      </c>
      <c r="F9661" s="2">
        <v>10684.8230619203</v>
      </c>
    </row>
    <row r="9662" spans="1:6">
      <c r="A9662" t="s">
        <v>620</v>
      </c>
      <c r="B9662">
        <v>4602</v>
      </c>
      <c r="C9662" t="s">
        <v>623</v>
      </c>
      <c r="D9662">
        <v>2013</v>
      </c>
      <c r="E9662" t="s">
        <v>744</v>
      </c>
      <c r="F9662" s="2">
        <v>18007.572954517502</v>
      </c>
    </row>
    <row r="9663" spans="1:6">
      <c r="A9663" t="s">
        <v>620</v>
      </c>
      <c r="B9663">
        <v>4602</v>
      </c>
      <c r="C9663" t="s">
        <v>623</v>
      </c>
      <c r="D9663">
        <v>2013</v>
      </c>
      <c r="E9663" t="s">
        <v>739</v>
      </c>
      <c r="F9663" s="2">
        <v>10979.187835947199</v>
      </c>
    </row>
    <row r="9664" spans="1:6">
      <c r="A9664" t="s">
        <v>620</v>
      </c>
      <c r="B9664">
        <v>4602</v>
      </c>
      <c r="C9664" t="s">
        <v>623</v>
      </c>
      <c r="D9664">
        <v>2013</v>
      </c>
      <c r="E9664" t="s">
        <v>740</v>
      </c>
      <c r="F9664" s="2">
        <v>2344.0536878113398</v>
      </c>
    </row>
    <row r="9665" spans="1:6">
      <c r="A9665" t="s">
        <v>620</v>
      </c>
      <c r="B9665">
        <v>4602</v>
      </c>
      <c r="C9665" t="s">
        <v>623</v>
      </c>
      <c r="D9665">
        <v>2015</v>
      </c>
      <c r="E9665" t="s">
        <v>742</v>
      </c>
      <c r="F9665" s="2">
        <v>7926.58228470417</v>
      </c>
    </row>
    <row r="9666" spans="1:6">
      <c r="A9666" t="s">
        <v>620</v>
      </c>
      <c r="B9666">
        <v>4602</v>
      </c>
      <c r="C9666" t="s">
        <v>623</v>
      </c>
      <c r="D9666">
        <v>2015</v>
      </c>
      <c r="E9666" t="s">
        <v>738</v>
      </c>
      <c r="F9666" s="2">
        <v>0</v>
      </c>
    </row>
    <row r="9667" spans="1:6">
      <c r="A9667" t="s">
        <v>620</v>
      </c>
      <c r="B9667">
        <v>4602</v>
      </c>
      <c r="C9667" t="s">
        <v>623</v>
      </c>
      <c r="D9667">
        <v>2015</v>
      </c>
      <c r="E9667" t="s">
        <v>743</v>
      </c>
      <c r="F9667" s="2">
        <v>1682.01205718085</v>
      </c>
    </row>
    <row r="9668" spans="1:6">
      <c r="A9668" t="s">
        <v>620</v>
      </c>
      <c r="B9668">
        <v>4602</v>
      </c>
      <c r="C9668" t="s">
        <v>623</v>
      </c>
      <c r="D9668">
        <v>2015</v>
      </c>
      <c r="E9668" t="s">
        <v>741</v>
      </c>
      <c r="F9668" s="2">
        <v>16237.2593728843</v>
      </c>
    </row>
    <row r="9669" spans="1:6">
      <c r="A9669" t="s">
        <v>620</v>
      </c>
      <c r="B9669">
        <v>4602</v>
      </c>
      <c r="C9669" t="s">
        <v>623</v>
      </c>
      <c r="D9669">
        <v>2016</v>
      </c>
      <c r="E9669" t="s">
        <v>744</v>
      </c>
      <c r="F9669" s="2">
        <v>25499.455279905502</v>
      </c>
    </row>
    <row r="9670" spans="1:6">
      <c r="A9670" t="s">
        <v>620</v>
      </c>
      <c r="B9670">
        <v>4602</v>
      </c>
      <c r="C9670" t="s">
        <v>623</v>
      </c>
      <c r="D9670">
        <v>2016</v>
      </c>
      <c r="E9670" t="s">
        <v>739</v>
      </c>
      <c r="F9670" s="2">
        <v>11006.209092503101</v>
      </c>
    </row>
    <row r="9671" spans="1:6">
      <c r="A9671" t="s">
        <v>620</v>
      </c>
      <c r="B9671">
        <v>4602</v>
      </c>
      <c r="C9671" t="s">
        <v>623</v>
      </c>
      <c r="D9671">
        <v>2017</v>
      </c>
      <c r="E9671" t="s">
        <v>736</v>
      </c>
      <c r="F9671" s="2">
        <v>9075.3446616794699</v>
      </c>
    </row>
    <row r="9672" spans="1:6">
      <c r="A9672" t="s">
        <v>620</v>
      </c>
      <c r="B9672">
        <v>4602</v>
      </c>
      <c r="C9672" t="s">
        <v>623</v>
      </c>
      <c r="D9672">
        <v>2017</v>
      </c>
      <c r="E9672" t="s">
        <v>737</v>
      </c>
      <c r="F9672" s="2">
        <v>2866.6927361431999</v>
      </c>
    </row>
    <row r="9673" spans="1:6">
      <c r="A9673" t="s">
        <v>620</v>
      </c>
      <c r="B9673">
        <v>4602</v>
      </c>
      <c r="C9673" t="s">
        <v>623</v>
      </c>
      <c r="D9673">
        <v>2017</v>
      </c>
      <c r="E9673" t="s">
        <v>745</v>
      </c>
      <c r="F9673" s="2">
        <v>100613.512469781</v>
      </c>
    </row>
    <row r="9674" spans="1:6">
      <c r="A9674" t="s">
        <v>620</v>
      </c>
      <c r="B9674">
        <v>4602</v>
      </c>
      <c r="C9674" t="s">
        <v>623</v>
      </c>
      <c r="D9674">
        <v>2018</v>
      </c>
      <c r="E9674" t="s">
        <v>743</v>
      </c>
      <c r="F9674" s="2">
        <v>1381.5532292023499</v>
      </c>
    </row>
    <row r="9675" spans="1:6">
      <c r="A9675" t="s">
        <v>620</v>
      </c>
      <c r="B9675">
        <v>4602</v>
      </c>
      <c r="C9675" t="s">
        <v>623</v>
      </c>
      <c r="D9675">
        <v>2018</v>
      </c>
      <c r="E9675" t="s">
        <v>741</v>
      </c>
      <c r="F9675" s="2">
        <v>14944.5946885699</v>
      </c>
    </row>
    <row r="9676" spans="1:6">
      <c r="A9676" t="s">
        <v>620</v>
      </c>
      <c r="B9676">
        <v>4602</v>
      </c>
      <c r="C9676" t="s">
        <v>623</v>
      </c>
      <c r="D9676">
        <v>2019</v>
      </c>
      <c r="E9676" t="s">
        <v>742</v>
      </c>
      <c r="F9676" s="2">
        <v>10119.1545633059</v>
      </c>
    </row>
    <row r="9677" spans="1:6">
      <c r="A9677" t="s">
        <v>620</v>
      </c>
      <c r="B9677">
        <v>4602</v>
      </c>
      <c r="C9677" t="s">
        <v>623</v>
      </c>
      <c r="D9677">
        <v>2019</v>
      </c>
      <c r="E9677" t="s">
        <v>739</v>
      </c>
      <c r="F9677" s="2">
        <v>10548.0424763834</v>
      </c>
    </row>
    <row r="9678" spans="1:6">
      <c r="A9678" t="s">
        <v>620</v>
      </c>
      <c r="B9678">
        <v>4602</v>
      </c>
      <c r="C9678" t="s">
        <v>623</v>
      </c>
      <c r="D9678">
        <v>2020</v>
      </c>
      <c r="E9678" t="s">
        <v>736</v>
      </c>
      <c r="F9678" s="2">
        <v>7755.4393538376198</v>
      </c>
    </row>
    <row r="9679" spans="1:6">
      <c r="A9679" t="s">
        <v>620</v>
      </c>
      <c r="B9679">
        <v>4602</v>
      </c>
      <c r="C9679" t="s">
        <v>623</v>
      </c>
      <c r="D9679">
        <v>2020</v>
      </c>
      <c r="E9679" t="s">
        <v>737</v>
      </c>
      <c r="F9679" s="2">
        <v>2559.0938734930701</v>
      </c>
    </row>
    <row r="9680" spans="1:6">
      <c r="A9680" t="s">
        <v>620</v>
      </c>
      <c r="B9680">
        <v>4602</v>
      </c>
      <c r="C9680" t="s">
        <v>623</v>
      </c>
      <c r="D9680">
        <v>2020</v>
      </c>
      <c r="E9680" t="s">
        <v>740</v>
      </c>
      <c r="F9680" s="2">
        <v>1434.70142218406</v>
      </c>
    </row>
    <row r="9681" spans="1:6">
      <c r="A9681" t="s">
        <v>620</v>
      </c>
      <c r="B9681">
        <v>4602</v>
      </c>
      <c r="C9681" t="s">
        <v>623</v>
      </c>
      <c r="D9681">
        <v>2020</v>
      </c>
      <c r="E9681" t="s">
        <v>745</v>
      </c>
      <c r="F9681" s="2">
        <v>119414.912537268</v>
      </c>
    </row>
    <row r="9682" spans="1:6">
      <c r="A9682" t="s">
        <v>620</v>
      </c>
      <c r="B9682">
        <v>4602</v>
      </c>
      <c r="C9682" t="s">
        <v>623</v>
      </c>
      <c r="D9682">
        <v>2021</v>
      </c>
      <c r="E9682" t="s">
        <v>743</v>
      </c>
      <c r="F9682" s="2">
        <v>765.88537352951198</v>
      </c>
    </row>
    <row r="9683" spans="1:6">
      <c r="A9683" t="s">
        <v>620</v>
      </c>
      <c r="B9683">
        <v>4602</v>
      </c>
      <c r="C9683" t="s">
        <v>623</v>
      </c>
      <c r="D9683">
        <v>2022</v>
      </c>
      <c r="E9683" t="s">
        <v>742</v>
      </c>
      <c r="F9683" s="2">
        <v>5729.2483321216496</v>
      </c>
    </row>
    <row r="9684" spans="1:6">
      <c r="A9684" t="s">
        <v>620</v>
      </c>
      <c r="B9684">
        <v>4602</v>
      </c>
      <c r="C9684" t="s">
        <v>623</v>
      </c>
      <c r="D9684">
        <v>2022</v>
      </c>
      <c r="E9684" t="s">
        <v>738</v>
      </c>
      <c r="F9684" s="2">
        <v>0</v>
      </c>
    </row>
    <row r="9685" spans="1:6">
      <c r="A9685" t="s">
        <v>620</v>
      </c>
      <c r="B9685">
        <v>4602</v>
      </c>
      <c r="C9685" t="s">
        <v>623</v>
      </c>
      <c r="D9685">
        <v>2023</v>
      </c>
      <c r="E9685" t="s">
        <v>736</v>
      </c>
      <c r="F9685" s="2">
        <v>6956.4112318749003</v>
      </c>
    </row>
    <row r="9686" spans="1:6">
      <c r="A9686" t="s">
        <v>620</v>
      </c>
      <c r="B9686">
        <v>4602</v>
      </c>
      <c r="C9686" t="s">
        <v>623</v>
      </c>
      <c r="D9686">
        <v>2023</v>
      </c>
      <c r="E9686" t="s">
        <v>737</v>
      </c>
      <c r="F9686" s="2">
        <v>2327.76868394443</v>
      </c>
    </row>
    <row r="9687" spans="1:6">
      <c r="A9687" t="s">
        <v>620</v>
      </c>
      <c r="B9687">
        <v>4602</v>
      </c>
      <c r="C9687" t="s">
        <v>623</v>
      </c>
      <c r="D9687">
        <v>2023</v>
      </c>
      <c r="E9687" t="s">
        <v>744</v>
      </c>
      <c r="F9687" s="2">
        <v>26099.015858616702</v>
      </c>
    </row>
    <row r="9688" spans="1:6">
      <c r="A9688" t="s">
        <v>620</v>
      </c>
      <c r="B9688">
        <v>4602</v>
      </c>
      <c r="C9688" t="s">
        <v>623</v>
      </c>
      <c r="D9688">
        <v>2023</v>
      </c>
      <c r="E9688" t="s">
        <v>740</v>
      </c>
      <c r="F9688" s="2">
        <v>2331.1115367542998</v>
      </c>
    </row>
    <row r="9689" spans="1:6">
      <c r="A9689" t="s">
        <v>620</v>
      </c>
      <c r="B9689">
        <v>4602</v>
      </c>
      <c r="C9689" t="s">
        <v>623</v>
      </c>
      <c r="D9689">
        <v>2023</v>
      </c>
      <c r="E9689" t="s">
        <v>745</v>
      </c>
      <c r="F9689" s="2">
        <v>122099.193366273</v>
      </c>
    </row>
    <row r="9690" spans="1:6">
      <c r="A9690" t="s">
        <v>620</v>
      </c>
      <c r="B9690">
        <v>4602</v>
      </c>
      <c r="C9690" t="s">
        <v>623</v>
      </c>
      <c r="D9690">
        <v>2024</v>
      </c>
      <c r="E9690" t="s">
        <v>743</v>
      </c>
      <c r="F9690" s="2">
        <v>971.18931794495995</v>
      </c>
    </row>
    <row r="9691" spans="1:6">
      <c r="A9691" t="s">
        <v>620</v>
      </c>
      <c r="B9691">
        <v>4611</v>
      </c>
      <c r="C9691" t="s">
        <v>625</v>
      </c>
      <c r="D9691">
        <v>2009</v>
      </c>
      <c r="E9691" t="s">
        <v>736</v>
      </c>
      <c r="F9691" s="2">
        <v>85.265496430353807</v>
      </c>
    </row>
    <row r="9692" spans="1:6">
      <c r="A9692" t="s">
        <v>620</v>
      </c>
      <c r="B9692">
        <v>4611</v>
      </c>
      <c r="C9692" t="s">
        <v>625</v>
      </c>
      <c r="D9692">
        <v>2009</v>
      </c>
      <c r="E9692" t="s">
        <v>737</v>
      </c>
      <c r="F9692" s="2">
        <v>637.82944637733999</v>
      </c>
    </row>
    <row r="9693" spans="1:6">
      <c r="A9693" t="s">
        <v>620</v>
      </c>
      <c r="B9693">
        <v>4611</v>
      </c>
      <c r="C9693" t="s">
        <v>625</v>
      </c>
      <c r="D9693">
        <v>2009</v>
      </c>
      <c r="E9693" t="s">
        <v>744</v>
      </c>
      <c r="F9693" s="2">
        <v>0</v>
      </c>
    </row>
    <row r="9694" spans="1:6">
      <c r="A9694" t="s">
        <v>620</v>
      </c>
      <c r="B9694">
        <v>4611</v>
      </c>
      <c r="C9694" t="s">
        <v>625</v>
      </c>
      <c r="D9694">
        <v>2009</v>
      </c>
      <c r="E9694" t="s">
        <v>739</v>
      </c>
      <c r="F9694" s="2">
        <v>17382.874114365</v>
      </c>
    </row>
    <row r="9695" spans="1:6">
      <c r="A9695" t="s">
        <v>620</v>
      </c>
      <c r="B9695">
        <v>4611</v>
      </c>
      <c r="C9695" t="s">
        <v>625</v>
      </c>
      <c r="D9695">
        <v>2009</v>
      </c>
      <c r="E9695" t="s">
        <v>740</v>
      </c>
      <c r="F9695" s="2">
        <v>811.300482330411</v>
      </c>
    </row>
    <row r="9696" spans="1:6">
      <c r="A9696" t="s">
        <v>620</v>
      </c>
      <c r="B9696">
        <v>4611</v>
      </c>
      <c r="C9696" t="s">
        <v>625</v>
      </c>
      <c r="D9696">
        <v>2011</v>
      </c>
      <c r="E9696" t="s">
        <v>742</v>
      </c>
      <c r="F9696" s="2">
        <v>1964.0192961252601</v>
      </c>
    </row>
    <row r="9697" spans="1:6">
      <c r="A9697" t="s">
        <v>620</v>
      </c>
      <c r="B9697">
        <v>4611</v>
      </c>
      <c r="C9697" t="s">
        <v>625</v>
      </c>
      <c r="D9697">
        <v>2011</v>
      </c>
      <c r="E9697" t="s">
        <v>738</v>
      </c>
      <c r="F9697" s="2">
        <v>0</v>
      </c>
    </row>
    <row r="9698" spans="1:6">
      <c r="A9698" t="s">
        <v>620</v>
      </c>
      <c r="B9698">
        <v>4611</v>
      </c>
      <c r="C9698" t="s">
        <v>625</v>
      </c>
      <c r="D9698">
        <v>2011</v>
      </c>
      <c r="E9698" t="s">
        <v>741</v>
      </c>
      <c r="F9698" s="2">
        <v>9621.5089463483491</v>
      </c>
    </row>
    <row r="9699" spans="1:6">
      <c r="A9699" t="s">
        <v>620</v>
      </c>
      <c r="B9699">
        <v>4611</v>
      </c>
      <c r="C9699" t="s">
        <v>625</v>
      </c>
      <c r="D9699">
        <v>2013</v>
      </c>
      <c r="E9699" t="s">
        <v>743</v>
      </c>
      <c r="F9699" s="2">
        <v>0</v>
      </c>
    </row>
    <row r="9700" spans="1:6">
      <c r="A9700" t="s">
        <v>620</v>
      </c>
      <c r="B9700">
        <v>4611</v>
      </c>
      <c r="C9700" t="s">
        <v>625</v>
      </c>
      <c r="D9700">
        <v>2013</v>
      </c>
      <c r="E9700" t="s">
        <v>745</v>
      </c>
      <c r="F9700" s="2">
        <v>2180.9694712261298</v>
      </c>
    </row>
    <row r="9701" spans="1:6">
      <c r="A9701" t="s">
        <v>620</v>
      </c>
      <c r="B9701">
        <v>4611</v>
      </c>
      <c r="C9701" t="s">
        <v>625</v>
      </c>
      <c r="D9701">
        <v>2015</v>
      </c>
      <c r="E9701" t="s">
        <v>736</v>
      </c>
      <c r="F9701" s="2">
        <v>92.770663273844903</v>
      </c>
    </row>
    <row r="9702" spans="1:6">
      <c r="A9702" t="s">
        <v>620</v>
      </c>
      <c r="B9702">
        <v>4611</v>
      </c>
      <c r="C9702" t="s">
        <v>625</v>
      </c>
      <c r="D9702">
        <v>2015</v>
      </c>
      <c r="E9702" t="s">
        <v>737</v>
      </c>
      <c r="F9702" s="2">
        <v>830.96872383165999</v>
      </c>
    </row>
    <row r="9703" spans="1:6">
      <c r="A9703" t="s">
        <v>620</v>
      </c>
      <c r="B9703">
        <v>4611</v>
      </c>
      <c r="C9703" t="s">
        <v>625</v>
      </c>
      <c r="D9703">
        <v>2015</v>
      </c>
      <c r="E9703" t="s">
        <v>739</v>
      </c>
      <c r="F9703" s="2">
        <v>17866.960321332899</v>
      </c>
    </row>
    <row r="9704" spans="1:6">
      <c r="A9704" t="s">
        <v>620</v>
      </c>
      <c r="B9704">
        <v>4611</v>
      </c>
      <c r="C9704" t="s">
        <v>625</v>
      </c>
      <c r="D9704">
        <v>2016</v>
      </c>
      <c r="E9704" t="s">
        <v>740</v>
      </c>
      <c r="F9704" s="2">
        <v>689.09532398915098</v>
      </c>
    </row>
    <row r="9705" spans="1:6">
      <c r="A9705" t="s">
        <v>620</v>
      </c>
      <c r="B9705">
        <v>4611</v>
      </c>
      <c r="C9705" t="s">
        <v>625</v>
      </c>
      <c r="D9705">
        <v>2016</v>
      </c>
      <c r="E9705" t="s">
        <v>745</v>
      </c>
      <c r="F9705" s="2">
        <v>2180.9694712261298</v>
      </c>
    </row>
    <row r="9706" spans="1:6">
      <c r="A9706" t="s">
        <v>620</v>
      </c>
      <c r="B9706">
        <v>4611</v>
      </c>
      <c r="C9706" t="s">
        <v>625</v>
      </c>
      <c r="D9706">
        <v>2017</v>
      </c>
      <c r="E9706" t="s">
        <v>742</v>
      </c>
      <c r="F9706" s="2">
        <v>2114.5999853051499</v>
      </c>
    </row>
    <row r="9707" spans="1:6">
      <c r="A9707" t="s">
        <v>620</v>
      </c>
      <c r="B9707">
        <v>4611</v>
      </c>
      <c r="C9707" t="s">
        <v>625</v>
      </c>
      <c r="D9707">
        <v>2018</v>
      </c>
      <c r="E9707" t="s">
        <v>736</v>
      </c>
      <c r="F9707" s="2">
        <v>67.4219225817818</v>
      </c>
    </row>
    <row r="9708" spans="1:6">
      <c r="A9708" t="s">
        <v>620</v>
      </c>
      <c r="B9708">
        <v>4611</v>
      </c>
      <c r="C9708" t="s">
        <v>625</v>
      </c>
      <c r="D9708">
        <v>2018</v>
      </c>
      <c r="E9708" t="s">
        <v>737</v>
      </c>
      <c r="F9708" s="2">
        <v>795.51973203702005</v>
      </c>
    </row>
    <row r="9709" spans="1:6">
      <c r="A9709" t="s">
        <v>620</v>
      </c>
      <c r="B9709">
        <v>4611</v>
      </c>
      <c r="C9709" t="s">
        <v>625</v>
      </c>
      <c r="D9709">
        <v>2018</v>
      </c>
      <c r="E9709" t="s">
        <v>738</v>
      </c>
      <c r="F9709" s="2">
        <v>0</v>
      </c>
    </row>
    <row r="9710" spans="1:6">
      <c r="A9710" t="s">
        <v>620</v>
      </c>
      <c r="B9710">
        <v>4611</v>
      </c>
      <c r="C9710" t="s">
        <v>625</v>
      </c>
      <c r="D9710">
        <v>2018</v>
      </c>
      <c r="E9710" t="s">
        <v>741</v>
      </c>
      <c r="F9710" s="2">
        <v>8695.6957441141003</v>
      </c>
    </row>
    <row r="9711" spans="1:6">
      <c r="A9711" t="s">
        <v>620</v>
      </c>
      <c r="B9711">
        <v>4611</v>
      </c>
      <c r="C9711" t="s">
        <v>625</v>
      </c>
      <c r="D9711">
        <v>2019</v>
      </c>
      <c r="E9711" t="s">
        <v>744</v>
      </c>
      <c r="F9711" s="2">
        <v>0</v>
      </c>
    </row>
    <row r="9712" spans="1:6">
      <c r="A9712" t="s">
        <v>620</v>
      </c>
      <c r="B9712">
        <v>4611</v>
      </c>
      <c r="C9712" t="s">
        <v>625</v>
      </c>
      <c r="D9712">
        <v>2019</v>
      </c>
      <c r="E9712" t="s">
        <v>740</v>
      </c>
      <c r="F9712" s="2">
        <v>531.40060764333998</v>
      </c>
    </row>
    <row r="9713" spans="1:6">
      <c r="A9713" t="s">
        <v>620</v>
      </c>
      <c r="B9713">
        <v>4611</v>
      </c>
      <c r="C9713" t="s">
        <v>625</v>
      </c>
      <c r="D9713">
        <v>2020</v>
      </c>
      <c r="E9713" t="s">
        <v>742</v>
      </c>
      <c r="F9713" s="2">
        <v>1926.4413258770901</v>
      </c>
    </row>
    <row r="9714" spans="1:6">
      <c r="A9714" t="s">
        <v>620</v>
      </c>
      <c r="B9714">
        <v>4611</v>
      </c>
      <c r="C9714" t="s">
        <v>625</v>
      </c>
      <c r="D9714">
        <v>2020</v>
      </c>
      <c r="E9714" t="s">
        <v>743</v>
      </c>
      <c r="F9714" s="2">
        <v>0</v>
      </c>
    </row>
    <row r="9715" spans="1:6">
      <c r="A9715" t="s">
        <v>620</v>
      </c>
      <c r="B9715">
        <v>4611</v>
      </c>
      <c r="C9715" t="s">
        <v>625</v>
      </c>
      <c r="D9715">
        <v>2021</v>
      </c>
      <c r="E9715" t="s">
        <v>738</v>
      </c>
      <c r="F9715" s="2">
        <v>0</v>
      </c>
    </row>
    <row r="9716" spans="1:6">
      <c r="A9716" t="s">
        <v>620</v>
      </c>
      <c r="B9716">
        <v>4611</v>
      </c>
      <c r="C9716" t="s">
        <v>625</v>
      </c>
      <c r="D9716">
        <v>2021</v>
      </c>
      <c r="E9716" t="s">
        <v>741</v>
      </c>
      <c r="F9716" s="2">
        <v>8070.7409489398597</v>
      </c>
    </row>
    <row r="9717" spans="1:6">
      <c r="A9717" t="s">
        <v>620</v>
      </c>
      <c r="B9717">
        <v>4611</v>
      </c>
      <c r="C9717" t="s">
        <v>625</v>
      </c>
      <c r="D9717">
        <v>2022</v>
      </c>
      <c r="E9717" t="s">
        <v>744</v>
      </c>
      <c r="F9717" s="2">
        <v>0</v>
      </c>
    </row>
    <row r="9718" spans="1:6">
      <c r="A9718" t="s">
        <v>620</v>
      </c>
      <c r="B9718">
        <v>4611</v>
      </c>
      <c r="C9718" t="s">
        <v>625</v>
      </c>
      <c r="D9718">
        <v>2022</v>
      </c>
      <c r="E9718" t="s">
        <v>739</v>
      </c>
      <c r="F9718" s="2">
        <v>17891.943830743799</v>
      </c>
    </row>
    <row r="9719" spans="1:6">
      <c r="A9719" t="s">
        <v>620</v>
      </c>
      <c r="B9719">
        <v>4611</v>
      </c>
      <c r="C9719" t="s">
        <v>625</v>
      </c>
      <c r="D9719">
        <v>2022</v>
      </c>
      <c r="E9719" t="s">
        <v>740</v>
      </c>
      <c r="F9719" s="2">
        <v>469.16755176327899</v>
      </c>
    </row>
    <row r="9720" spans="1:6">
      <c r="A9720" t="s">
        <v>620</v>
      </c>
      <c r="B9720">
        <v>4611</v>
      </c>
      <c r="C9720" t="s">
        <v>625</v>
      </c>
      <c r="D9720">
        <v>2023</v>
      </c>
      <c r="E9720" t="s">
        <v>743</v>
      </c>
      <c r="F9720" s="2">
        <v>0</v>
      </c>
    </row>
    <row r="9721" spans="1:6">
      <c r="A9721" t="s">
        <v>620</v>
      </c>
      <c r="B9721">
        <v>4611</v>
      </c>
      <c r="C9721" t="s">
        <v>625</v>
      </c>
      <c r="D9721">
        <v>2023</v>
      </c>
      <c r="E9721" t="s">
        <v>745</v>
      </c>
      <c r="F9721" s="2">
        <v>1893.93644007894</v>
      </c>
    </row>
    <row r="9722" spans="1:6">
      <c r="A9722" t="s">
        <v>620</v>
      </c>
      <c r="B9722">
        <v>4611</v>
      </c>
      <c r="C9722" t="s">
        <v>625</v>
      </c>
      <c r="D9722">
        <v>2024</v>
      </c>
      <c r="E9722" t="s">
        <v>741</v>
      </c>
      <c r="F9722" s="2">
        <v>7530.46933425519</v>
      </c>
    </row>
    <row r="9723" spans="1:6">
      <c r="A9723" t="s">
        <v>620</v>
      </c>
      <c r="B9723">
        <v>4612</v>
      </c>
      <c r="C9723" t="s">
        <v>627</v>
      </c>
      <c r="D9723">
        <v>2009</v>
      </c>
      <c r="E9723" t="s">
        <v>738</v>
      </c>
      <c r="F9723" s="2">
        <v>0</v>
      </c>
    </row>
    <row r="9724" spans="1:6">
      <c r="A9724" t="s">
        <v>620</v>
      </c>
      <c r="B9724">
        <v>4612</v>
      </c>
      <c r="C9724" t="s">
        <v>627</v>
      </c>
      <c r="D9724">
        <v>2009</v>
      </c>
      <c r="E9724" t="s">
        <v>743</v>
      </c>
      <c r="F9724" s="2">
        <v>0</v>
      </c>
    </row>
    <row r="9725" spans="1:6">
      <c r="A9725" t="s">
        <v>620</v>
      </c>
      <c r="B9725">
        <v>4612</v>
      </c>
      <c r="C9725" t="s">
        <v>627</v>
      </c>
      <c r="D9725">
        <v>2009</v>
      </c>
      <c r="E9725" t="s">
        <v>741</v>
      </c>
      <c r="F9725" s="2">
        <v>18924.3583197794</v>
      </c>
    </row>
    <row r="9726" spans="1:6">
      <c r="A9726" t="s">
        <v>620</v>
      </c>
      <c r="B9726">
        <v>4612</v>
      </c>
      <c r="C9726" t="s">
        <v>627</v>
      </c>
      <c r="D9726">
        <v>2011</v>
      </c>
      <c r="E9726" t="s">
        <v>736</v>
      </c>
      <c r="F9726" s="2">
        <v>364.14757936507101</v>
      </c>
    </row>
    <row r="9727" spans="1:6">
      <c r="A9727" t="s">
        <v>620</v>
      </c>
      <c r="B9727">
        <v>4612</v>
      </c>
      <c r="C9727" t="s">
        <v>627</v>
      </c>
      <c r="D9727">
        <v>2011</v>
      </c>
      <c r="E9727" t="s">
        <v>737</v>
      </c>
      <c r="F9727" s="2">
        <v>1181.14013607475</v>
      </c>
    </row>
    <row r="9728" spans="1:6">
      <c r="A9728" t="s">
        <v>620</v>
      </c>
      <c r="B9728">
        <v>4612</v>
      </c>
      <c r="C9728" t="s">
        <v>627</v>
      </c>
      <c r="D9728">
        <v>2011</v>
      </c>
      <c r="E9728" t="s">
        <v>745</v>
      </c>
      <c r="F9728" s="2">
        <v>19182.259592373</v>
      </c>
    </row>
    <row r="9729" spans="1:6">
      <c r="A9729" t="s">
        <v>620</v>
      </c>
      <c r="B9729">
        <v>4612</v>
      </c>
      <c r="C9729" t="s">
        <v>627</v>
      </c>
      <c r="D9729">
        <v>2013</v>
      </c>
      <c r="E9729" t="s">
        <v>742</v>
      </c>
      <c r="F9729" s="2">
        <v>2083.4072771589199</v>
      </c>
    </row>
    <row r="9730" spans="1:6">
      <c r="A9730" t="s">
        <v>620</v>
      </c>
      <c r="B9730">
        <v>4612</v>
      </c>
      <c r="C9730" t="s">
        <v>627</v>
      </c>
      <c r="D9730">
        <v>2013</v>
      </c>
      <c r="E9730" t="s">
        <v>739</v>
      </c>
      <c r="F9730" s="2">
        <v>13126.6245468909</v>
      </c>
    </row>
    <row r="9731" spans="1:6">
      <c r="A9731" t="s">
        <v>620</v>
      </c>
      <c r="B9731">
        <v>4612</v>
      </c>
      <c r="C9731" t="s">
        <v>627</v>
      </c>
      <c r="D9731">
        <v>2015</v>
      </c>
      <c r="E9731" t="s">
        <v>743</v>
      </c>
      <c r="F9731" s="2">
        <v>0</v>
      </c>
    </row>
    <row r="9732" spans="1:6">
      <c r="A9732" t="s">
        <v>620</v>
      </c>
      <c r="B9732">
        <v>4612</v>
      </c>
      <c r="C9732" t="s">
        <v>627</v>
      </c>
      <c r="D9732">
        <v>2016</v>
      </c>
      <c r="E9732" t="s">
        <v>742</v>
      </c>
      <c r="F9732" s="2">
        <v>1844.6857592203301</v>
      </c>
    </row>
    <row r="9733" spans="1:6">
      <c r="A9733" t="s">
        <v>620</v>
      </c>
      <c r="B9733">
        <v>4612</v>
      </c>
      <c r="C9733" t="s">
        <v>627</v>
      </c>
      <c r="D9733">
        <v>2016</v>
      </c>
      <c r="E9733" t="s">
        <v>738</v>
      </c>
      <c r="F9733" s="2">
        <v>0</v>
      </c>
    </row>
    <row r="9734" spans="1:6">
      <c r="A9734" t="s">
        <v>620</v>
      </c>
      <c r="B9734">
        <v>4612</v>
      </c>
      <c r="C9734" t="s">
        <v>627</v>
      </c>
      <c r="D9734">
        <v>2016</v>
      </c>
      <c r="E9734" t="s">
        <v>741</v>
      </c>
      <c r="F9734" s="2">
        <v>17249.666512533098</v>
      </c>
    </row>
    <row r="9735" spans="1:6">
      <c r="A9735" t="s">
        <v>620</v>
      </c>
      <c r="B9735">
        <v>4612</v>
      </c>
      <c r="C9735" t="s">
        <v>627</v>
      </c>
      <c r="D9735">
        <v>2017</v>
      </c>
      <c r="E9735" t="s">
        <v>736</v>
      </c>
      <c r="F9735" s="2">
        <v>290.34222444628801</v>
      </c>
    </row>
    <row r="9736" spans="1:6">
      <c r="A9736" t="s">
        <v>620</v>
      </c>
      <c r="B9736">
        <v>4612</v>
      </c>
      <c r="C9736" t="s">
        <v>627</v>
      </c>
      <c r="D9736">
        <v>2017</v>
      </c>
      <c r="E9736" t="s">
        <v>737</v>
      </c>
      <c r="F9736" s="2">
        <v>1363.77273142018</v>
      </c>
    </row>
    <row r="9737" spans="1:6">
      <c r="A9737" t="s">
        <v>620</v>
      </c>
      <c r="B9737">
        <v>4612</v>
      </c>
      <c r="C9737" t="s">
        <v>627</v>
      </c>
      <c r="D9737">
        <v>2017</v>
      </c>
      <c r="E9737" t="s">
        <v>744</v>
      </c>
      <c r="F9737" s="2">
        <v>0</v>
      </c>
    </row>
    <row r="9738" spans="1:6">
      <c r="A9738" t="s">
        <v>620</v>
      </c>
      <c r="B9738">
        <v>4612</v>
      </c>
      <c r="C9738" t="s">
        <v>627</v>
      </c>
      <c r="D9738">
        <v>2017</v>
      </c>
      <c r="E9738" t="s">
        <v>740</v>
      </c>
      <c r="F9738" s="2">
        <v>776.79228464872199</v>
      </c>
    </row>
    <row r="9739" spans="1:6">
      <c r="A9739" t="s">
        <v>620</v>
      </c>
      <c r="B9739">
        <v>4612</v>
      </c>
      <c r="C9739" t="s">
        <v>627</v>
      </c>
      <c r="D9739">
        <v>2019</v>
      </c>
      <c r="E9739" t="s">
        <v>742</v>
      </c>
      <c r="F9739" s="2">
        <v>1068.5211145434801</v>
      </c>
    </row>
    <row r="9740" spans="1:6">
      <c r="A9740" t="s">
        <v>620</v>
      </c>
      <c r="B9740">
        <v>4612</v>
      </c>
      <c r="C9740" t="s">
        <v>627</v>
      </c>
      <c r="D9740">
        <v>2019</v>
      </c>
      <c r="E9740" t="s">
        <v>738</v>
      </c>
      <c r="F9740" s="2">
        <v>0</v>
      </c>
    </row>
    <row r="9741" spans="1:6">
      <c r="A9741" t="s">
        <v>620</v>
      </c>
      <c r="B9741">
        <v>4612</v>
      </c>
      <c r="C9741" t="s">
        <v>627</v>
      </c>
      <c r="D9741">
        <v>2019</v>
      </c>
      <c r="E9741" t="s">
        <v>741</v>
      </c>
      <c r="F9741" s="2">
        <v>15606.448024302799</v>
      </c>
    </row>
    <row r="9742" spans="1:6">
      <c r="A9742" t="s">
        <v>620</v>
      </c>
      <c r="B9742">
        <v>4612</v>
      </c>
      <c r="C9742" t="s">
        <v>627</v>
      </c>
      <c r="D9742">
        <v>2020</v>
      </c>
      <c r="E9742" t="s">
        <v>736</v>
      </c>
      <c r="F9742" s="2">
        <v>270.80888744253298</v>
      </c>
    </row>
    <row r="9743" spans="1:6">
      <c r="A9743" t="s">
        <v>620</v>
      </c>
      <c r="B9743">
        <v>4612</v>
      </c>
      <c r="C9743" t="s">
        <v>627</v>
      </c>
      <c r="D9743">
        <v>2020</v>
      </c>
      <c r="E9743" t="s">
        <v>744</v>
      </c>
      <c r="F9743" s="2">
        <v>0</v>
      </c>
    </row>
    <row r="9744" spans="1:6">
      <c r="A9744" t="s">
        <v>620</v>
      </c>
      <c r="B9744">
        <v>4612</v>
      </c>
      <c r="C9744" t="s">
        <v>627</v>
      </c>
      <c r="D9744">
        <v>2020</v>
      </c>
      <c r="E9744" t="s">
        <v>739</v>
      </c>
      <c r="F9744" s="2">
        <v>12186.799271955801</v>
      </c>
    </row>
    <row r="9745" spans="1:6">
      <c r="A9745" t="s">
        <v>620</v>
      </c>
      <c r="B9745">
        <v>4612</v>
      </c>
      <c r="C9745" t="s">
        <v>627</v>
      </c>
      <c r="D9745">
        <v>2020</v>
      </c>
      <c r="E9745" t="s">
        <v>740</v>
      </c>
      <c r="F9745" s="2">
        <v>435.94605925995597</v>
      </c>
    </row>
    <row r="9746" spans="1:6">
      <c r="A9746" t="s">
        <v>620</v>
      </c>
      <c r="B9746">
        <v>4612</v>
      </c>
      <c r="C9746" t="s">
        <v>627</v>
      </c>
      <c r="D9746">
        <v>2021</v>
      </c>
      <c r="E9746" t="s">
        <v>745</v>
      </c>
      <c r="F9746" s="2">
        <v>18615.909304561599</v>
      </c>
    </row>
    <row r="9747" spans="1:6">
      <c r="A9747" t="s">
        <v>620</v>
      </c>
      <c r="B9747">
        <v>4612</v>
      </c>
      <c r="C9747" t="s">
        <v>627</v>
      </c>
      <c r="D9747">
        <v>2022</v>
      </c>
      <c r="E9747" t="s">
        <v>742</v>
      </c>
      <c r="F9747" s="2">
        <v>999.10633668276296</v>
      </c>
    </row>
    <row r="9748" spans="1:6">
      <c r="A9748" t="s">
        <v>620</v>
      </c>
      <c r="B9748">
        <v>4612</v>
      </c>
      <c r="C9748" t="s">
        <v>627</v>
      </c>
      <c r="D9748">
        <v>2022</v>
      </c>
      <c r="E9748" t="s">
        <v>738</v>
      </c>
      <c r="F9748" s="2">
        <v>0</v>
      </c>
    </row>
    <row r="9749" spans="1:6">
      <c r="A9749" t="s">
        <v>620</v>
      </c>
      <c r="B9749">
        <v>4612</v>
      </c>
      <c r="C9749" t="s">
        <v>627</v>
      </c>
      <c r="D9749">
        <v>2022</v>
      </c>
      <c r="E9749" t="s">
        <v>743</v>
      </c>
      <c r="F9749" s="2">
        <v>0</v>
      </c>
    </row>
    <row r="9750" spans="1:6">
      <c r="A9750" t="s">
        <v>620</v>
      </c>
      <c r="B9750">
        <v>4612</v>
      </c>
      <c r="C9750" t="s">
        <v>627</v>
      </c>
      <c r="D9750">
        <v>2022</v>
      </c>
      <c r="E9750" t="s">
        <v>741</v>
      </c>
      <c r="F9750" s="2">
        <v>14950.281650283699</v>
      </c>
    </row>
    <row r="9751" spans="1:6">
      <c r="A9751" t="s">
        <v>620</v>
      </c>
      <c r="B9751">
        <v>4612</v>
      </c>
      <c r="C9751" t="s">
        <v>627</v>
      </c>
      <c r="D9751">
        <v>2023</v>
      </c>
      <c r="E9751" t="s">
        <v>744</v>
      </c>
      <c r="F9751" s="2">
        <v>0</v>
      </c>
    </row>
    <row r="9752" spans="1:6">
      <c r="A9752" t="s">
        <v>620</v>
      </c>
      <c r="B9752">
        <v>4612</v>
      </c>
      <c r="C9752" t="s">
        <v>627</v>
      </c>
      <c r="D9752">
        <v>2023</v>
      </c>
      <c r="E9752" t="s">
        <v>739</v>
      </c>
      <c r="F9752" s="2">
        <v>12533.3356643393</v>
      </c>
    </row>
    <row r="9753" spans="1:6">
      <c r="A9753" t="s">
        <v>620</v>
      </c>
      <c r="B9753">
        <v>4612</v>
      </c>
      <c r="C9753" t="s">
        <v>627</v>
      </c>
      <c r="D9753">
        <v>2024</v>
      </c>
      <c r="E9753" t="s">
        <v>737</v>
      </c>
      <c r="F9753" s="2">
        <v>1166.1168885634099</v>
      </c>
    </row>
    <row r="9754" spans="1:6">
      <c r="A9754" t="s">
        <v>620</v>
      </c>
      <c r="B9754">
        <v>4612</v>
      </c>
      <c r="C9754" t="s">
        <v>627</v>
      </c>
      <c r="D9754">
        <v>2024</v>
      </c>
      <c r="E9754" t="s">
        <v>745</v>
      </c>
      <c r="F9754" s="2">
        <v>19212.096215023499</v>
      </c>
    </row>
    <row r="9755" spans="1:6">
      <c r="A9755" t="s">
        <v>620</v>
      </c>
      <c r="B9755">
        <v>4613</v>
      </c>
      <c r="C9755" t="s">
        <v>629</v>
      </c>
      <c r="D9755">
        <v>2009</v>
      </c>
      <c r="E9755" t="s">
        <v>740</v>
      </c>
      <c r="F9755" s="2">
        <v>1329.8518415042399</v>
      </c>
    </row>
    <row r="9756" spans="1:6">
      <c r="A9756" t="s">
        <v>620</v>
      </c>
      <c r="B9756">
        <v>4613</v>
      </c>
      <c r="C9756" t="s">
        <v>629</v>
      </c>
      <c r="D9756">
        <v>2009</v>
      </c>
      <c r="E9756" t="s">
        <v>745</v>
      </c>
      <c r="F9756" s="2">
        <v>36792.838568927902</v>
      </c>
    </row>
    <row r="9757" spans="1:6">
      <c r="A9757" t="s">
        <v>620</v>
      </c>
      <c r="B9757">
        <v>4613</v>
      </c>
      <c r="C9757" t="s">
        <v>629</v>
      </c>
      <c r="D9757">
        <v>2011</v>
      </c>
      <c r="E9757" t="s">
        <v>736</v>
      </c>
      <c r="F9757" s="2">
        <v>447.99659879783798</v>
      </c>
    </row>
    <row r="9758" spans="1:6">
      <c r="A9758" t="s">
        <v>620</v>
      </c>
      <c r="B9758">
        <v>4613</v>
      </c>
      <c r="C9758" t="s">
        <v>629</v>
      </c>
      <c r="D9758">
        <v>2011</v>
      </c>
      <c r="E9758" t="s">
        <v>738</v>
      </c>
      <c r="F9758" s="2">
        <v>0</v>
      </c>
    </row>
    <row r="9759" spans="1:6">
      <c r="A9759" t="s">
        <v>620</v>
      </c>
      <c r="B9759">
        <v>4613</v>
      </c>
      <c r="C9759" t="s">
        <v>629</v>
      </c>
      <c r="D9759">
        <v>2011</v>
      </c>
      <c r="E9759" t="s">
        <v>741</v>
      </c>
      <c r="F9759" s="2">
        <v>11627.338968256099</v>
      </c>
    </row>
    <row r="9760" spans="1:6">
      <c r="A9760" t="s">
        <v>620</v>
      </c>
      <c r="B9760">
        <v>4613</v>
      </c>
      <c r="C9760" t="s">
        <v>629</v>
      </c>
      <c r="D9760">
        <v>2013</v>
      </c>
      <c r="E9760" t="s">
        <v>742</v>
      </c>
      <c r="F9760" s="2">
        <v>2992.90563774058</v>
      </c>
    </row>
    <row r="9761" spans="1:6">
      <c r="A9761" t="s">
        <v>620</v>
      </c>
      <c r="B9761">
        <v>4613</v>
      </c>
      <c r="C9761" t="s">
        <v>629</v>
      </c>
      <c r="D9761">
        <v>2013</v>
      </c>
      <c r="E9761" t="s">
        <v>743</v>
      </c>
      <c r="F9761" s="2">
        <v>0</v>
      </c>
    </row>
    <row r="9762" spans="1:6">
      <c r="A9762" t="s">
        <v>620</v>
      </c>
      <c r="B9762">
        <v>4613</v>
      </c>
      <c r="C9762" t="s">
        <v>629</v>
      </c>
      <c r="D9762">
        <v>2015</v>
      </c>
      <c r="E9762" t="s">
        <v>737</v>
      </c>
      <c r="F9762" s="2">
        <v>2493.6149708747898</v>
      </c>
    </row>
    <row r="9763" spans="1:6">
      <c r="A9763" t="s">
        <v>620</v>
      </c>
      <c r="B9763">
        <v>4613</v>
      </c>
      <c r="C9763" t="s">
        <v>629</v>
      </c>
      <c r="D9763">
        <v>2015</v>
      </c>
      <c r="E9763" t="s">
        <v>744</v>
      </c>
      <c r="F9763" s="2">
        <v>151.28595189999999</v>
      </c>
    </row>
    <row r="9764" spans="1:6">
      <c r="A9764" t="s">
        <v>620</v>
      </c>
      <c r="B9764">
        <v>4613</v>
      </c>
      <c r="C9764" t="s">
        <v>629</v>
      </c>
      <c r="D9764">
        <v>2015</v>
      </c>
      <c r="E9764" t="s">
        <v>739</v>
      </c>
      <c r="F9764" s="2">
        <v>8337.0377248628592</v>
      </c>
    </row>
    <row r="9765" spans="1:6">
      <c r="A9765" t="s">
        <v>620</v>
      </c>
      <c r="B9765">
        <v>4613</v>
      </c>
      <c r="C9765" t="s">
        <v>629</v>
      </c>
      <c r="D9765">
        <v>2015</v>
      </c>
      <c r="E9765" t="s">
        <v>740</v>
      </c>
      <c r="F9765" s="2">
        <v>2385.0570182710999</v>
      </c>
    </row>
    <row r="9766" spans="1:6">
      <c r="A9766" t="s">
        <v>620</v>
      </c>
      <c r="B9766">
        <v>4613</v>
      </c>
      <c r="C9766" t="s">
        <v>629</v>
      </c>
      <c r="D9766">
        <v>2016</v>
      </c>
      <c r="E9766" t="s">
        <v>743</v>
      </c>
      <c r="F9766" s="2">
        <v>0</v>
      </c>
    </row>
    <row r="9767" spans="1:6">
      <c r="A9767" t="s">
        <v>620</v>
      </c>
      <c r="B9767">
        <v>4613</v>
      </c>
      <c r="C9767" t="s">
        <v>629</v>
      </c>
      <c r="D9767">
        <v>2016</v>
      </c>
      <c r="E9767" t="s">
        <v>745</v>
      </c>
      <c r="F9767" s="2">
        <v>36792.838568927902</v>
      </c>
    </row>
    <row r="9768" spans="1:6">
      <c r="A9768" t="s">
        <v>620</v>
      </c>
      <c r="B9768">
        <v>4613</v>
      </c>
      <c r="C9768" t="s">
        <v>629</v>
      </c>
      <c r="D9768">
        <v>2017</v>
      </c>
      <c r="E9768" t="s">
        <v>738</v>
      </c>
      <c r="F9768" s="2">
        <v>0</v>
      </c>
    </row>
    <row r="9769" spans="1:6">
      <c r="A9769" t="s">
        <v>620</v>
      </c>
      <c r="B9769">
        <v>4613</v>
      </c>
      <c r="C9769" t="s">
        <v>629</v>
      </c>
      <c r="D9769">
        <v>2017</v>
      </c>
      <c r="E9769" t="s">
        <v>741</v>
      </c>
      <c r="F9769" s="2">
        <v>9396.0656977545805</v>
      </c>
    </row>
    <row r="9770" spans="1:6">
      <c r="A9770" t="s">
        <v>620</v>
      </c>
      <c r="B9770">
        <v>4613</v>
      </c>
      <c r="C9770" t="s">
        <v>629</v>
      </c>
      <c r="D9770">
        <v>2018</v>
      </c>
      <c r="E9770" t="s">
        <v>736</v>
      </c>
      <c r="F9770" s="2">
        <v>532.80815327657899</v>
      </c>
    </row>
    <row r="9771" spans="1:6">
      <c r="A9771" t="s">
        <v>620</v>
      </c>
      <c r="B9771">
        <v>4613</v>
      </c>
      <c r="C9771" t="s">
        <v>629</v>
      </c>
      <c r="D9771">
        <v>2018</v>
      </c>
      <c r="E9771" t="s">
        <v>737</v>
      </c>
      <c r="F9771" s="2">
        <v>2355.4710672872302</v>
      </c>
    </row>
    <row r="9772" spans="1:6">
      <c r="A9772" t="s">
        <v>620</v>
      </c>
      <c r="B9772">
        <v>4613</v>
      </c>
      <c r="C9772" t="s">
        <v>629</v>
      </c>
      <c r="D9772">
        <v>2018</v>
      </c>
      <c r="E9772" t="s">
        <v>744</v>
      </c>
      <c r="F9772" s="2">
        <v>134.98436423999999</v>
      </c>
    </row>
    <row r="9773" spans="1:6">
      <c r="A9773" t="s">
        <v>620</v>
      </c>
      <c r="B9773">
        <v>4613</v>
      </c>
      <c r="C9773" t="s">
        <v>629</v>
      </c>
      <c r="D9773">
        <v>2018</v>
      </c>
      <c r="E9773" t="s">
        <v>739</v>
      </c>
      <c r="F9773" s="2">
        <v>7824.3703385863801</v>
      </c>
    </row>
    <row r="9774" spans="1:6">
      <c r="A9774" t="s">
        <v>620</v>
      </c>
      <c r="B9774">
        <v>4613</v>
      </c>
      <c r="C9774" t="s">
        <v>629</v>
      </c>
      <c r="D9774">
        <v>2019</v>
      </c>
      <c r="E9774" t="s">
        <v>743</v>
      </c>
      <c r="F9774" s="2">
        <v>0</v>
      </c>
    </row>
    <row r="9775" spans="1:6">
      <c r="A9775" t="s">
        <v>620</v>
      </c>
      <c r="B9775">
        <v>4613</v>
      </c>
      <c r="C9775" t="s">
        <v>629</v>
      </c>
      <c r="D9775">
        <v>2019</v>
      </c>
      <c r="E9775" t="s">
        <v>745</v>
      </c>
      <c r="F9775" s="2">
        <v>36869.120060751899</v>
      </c>
    </row>
    <row r="9776" spans="1:6">
      <c r="A9776" t="s">
        <v>620</v>
      </c>
      <c r="B9776">
        <v>4613</v>
      </c>
      <c r="C9776" t="s">
        <v>629</v>
      </c>
      <c r="D9776">
        <v>2020</v>
      </c>
      <c r="E9776" t="s">
        <v>742</v>
      </c>
      <c r="F9776" s="2">
        <v>2529.4436512832399</v>
      </c>
    </row>
    <row r="9777" spans="1:6">
      <c r="A9777" t="s">
        <v>620</v>
      </c>
      <c r="B9777">
        <v>4613</v>
      </c>
      <c r="C9777" t="s">
        <v>629</v>
      </c>
      <c r="D9777">
        <v>2020</v>
      </c>
      <c r="E9777" t="s">
        <v>741</v>
      </c>
      <c r="F9777" s="2">
        <v>8472.9354692582601</v>
      </c>
    </row>
    <row r="9778" spans="1:6">
      <c r="A9778" t="s">
        <v>620</v>
      </c>
      <c r="B9778">
        <v>4613</v>
      </c>
      <c r="C9778" t="s">
        <v>629</v>
      </c>
      <c r="D9778">
        <v>2021</v>
      </c>
      <c r="E9778" t="s">
        <v>736</v>
      </c>
      <c r="F9778" s="2">
        <v>596.48502102806196</v>
      </c>
    </row>
    <row r="9779" spans="1:6">
      <c r="A9779" t="s">
        <v>620</v>
      </c>
      <c r="B9779">
        <v>4613</v>
      </c>
      <c r="C9779" t="s">
        <v>629</v>
      </c>
      <c r="D9779">
        <v>2021</v>
      </c>
      <c r="E9779" t="s">
        <v>737</v>
      </c>
      <c r="F9779" s="2">
        <v>1945.0961587407601</v>
      </c>
    </row>
    <row r="9780" spans="1:6">
      <c r="A9780" t="s">
        <v>620</v>
      </c>
      <c r="B9780">
        <v>4613</v>
      </c>
      <c r="C9780" t="s">
        <v>629</v>
      </c>
      <c r="D9780">
        <v>2021</v>
      </c>
      <c r="E9780" t="s">
        <v>739</v>
      </c>
      <c r="F9780" s="2">
        <v>8316.9601818595493</v>
      </c>
    </row>
    <row r="9781" spans="1:6">
      <c r="A9781" t="s">
        <v>620</v>
      </c>
      <c r="B9781">
        <v>4613</v>
      </c>
      <c r="C9781" t="s">
        <v>629</v>
      </c>
      <c r="D9781">
        <v>2022</v>
      </c>
      <c r="E9781" t="s">
        <v>743</v>
      </c>
      <c r="F9781" s="2">
        <v>0</v>
      </c>
    </row>
    <row r="9782" spans="1:6">
      <c r="A9782" t="s">
        <v>620</v>
      </c>
      <c r="B9782">
        <v>4613</v>
      </c>
      <c r="C9782" t="s">
        <v>629</v>
      </c>
      <c r="D9782">
        <v>2022</v>
      </c>
      <c r="E9782" t="s">
        <v>740</v>
      </c>
      <c r="F9782" s="2">
        <v>706.70712352444195</v>
      </c>
    </row>
    <row r="9783" spans="1:6">
      <c r="A9783" t="s">
        <v>620</v>
      </c>
      <c r="B9783">
        <v>4613</v>
      </c>
      <c r="C9783" t="s">
        <v>629</v>
      </c>
      <c r="D9783">
        <v>2022</v>
      </c>
      <c r="E9783" t="s">
        <v>745</v>
      </c>
      <c r="F9783" s="2">
        <v>39263.379793119799</v>
      </c>
    </row>
    <row r="9784" spans="1:6">
      <c r="A9784" t="s">
        <v>620</v>
      </c>
      <c r="B9784">
        <v>4613</v>
      </c>
      <c r="C9784" t="s">
        <v>629</v>
      </c>
      <c r="D9784">
        <v>2023</v>
      </c>
      <c r="E9784" t="s">
        <v>742</v>
      </c>
      <c r="F9784" s="2">
        <v>3574.2981384190498</v>
      </c>
    </row>
    <row r="9785" spans="1:6">
      <c r="A9785" t="s">
        <v>620</v>
      </c>
      <c r="B9785">
        <v>4613</v>
      </c>
      <c r="C9785" t="s">
        <v>629</v>
      </c>
      <c r="D9785">
        <v>2024</v>
      </c>
      <c r="E9785" t="s">
        <v>736</v>
      </c>
      <c r="F9785" s="2">
        <v>342.942062065188</v>
      </c>
    </row>
    <row r="9786" spans="1:6">
      <c r="A9786" t="s">
        <v>620</v>
      </c>
      <c r="B9786">
        <v>4613</v>
      </c>
      <c r="C9786" t="s">
        <v>629</v>
      </c>
      <c r="D9786">
        <v>2024</v>
      </c>
      <c r="E9786" t="s">
        <v>737</v>
      </c>
      <c r="F9786" s="2">
        <v>1674.14044020299</v>
      </c>
    </row>
    <row r="9787" spans="1:6">
      <c r="A9787" t="s">
        <v>620</v>
      </c>
      <c r="B9787">
        <v>4614</v>
      </c>
      <c r="C9787" t="s">
        <v>631</v>
      </c>
      <c r="D9787">
        <v>2009</v>
      </c>
      <c r="E9787" t="s">
        <v>738</v>
      </c>
      <c r="F9787" s="2">
        <v>0</v>
      </c>
    </row>
    <row r="9788" spans="1:6">
      <c r="A9788" t="s">
        <v>620</v>
      </c>
      <c r="B9788">
        <v>4614</v>
      </c>
      <c r="C9788" t="s">
        <v>631</v>
      </c>
      <c r="D9788">
        <v>2009</v>
      </c>
      <c r="E9788" t="s">
        <v>739</v>
      </c>
      <c r="F9788" s="2">
        <v>4643.03554993548</v>
      </c>
    </row>
    <row r="9789" spans="1:6">
      <c r="A9789" t="s">
        <v>620</v>
      </c>
      <c r="B9789">
        <v>4614</v>
      </c>
      <c r="C9789" t="s">
        <v>631</v>
      </c>
      <c r="D9789">
        <v>2009</v>
      </c>
      <c r="E9789" t="s">
        <v>741</v>
      </c>
      <c r="F9789" s="2">
        <v>22489.5216030952</v>
      </c>
    </row>
    <row r="9790" spans="1:6">
      <c r="A9790" t="s">
        <v>620</v>
      </c>
      <c r="B9790">
        <v>4614</v>
      </c>
      <c r="C9790" t="s">
        <v>631</v>
      </c>
      <c r="D9790">
        <v>2011</v>
      </c>
      <c r="E9790" t="s">
        <v>743</v>
      </c>
      <c r="F9790" s="2">
        <v>189.24962832502101</v>
      </c>
    </row>
    <row r="9791" spans="1:6">
      <c r="A9791" t="s">
        <v>620</v>
      </c>
      <c r="B9791">
        <v>4614</v>
      </c>
      <c r="C9791" t="s">
        <v>631</v>
      </c>
      <c r="D9791">
        <v>2013</v>
      </c>
      <c r="E9791" t="s">
        <v>736</v>
      </c>
      <c r="F9791" s="2">
        <v>7479.9355495380196</v>
      </c>
    </row>
    <row r="9792" spans="1:6">
      <c r="A9792" t="s">
        <v>620</v>
      </c>
      <c r="B9792">
        <v>4614</v>
      </c>
      <c r="C9792" t="s">
        <v>631</v>
      </c>
      <c r="D9792">
        <v>2013</v>
      </c>
      <c r="E9792" t="s">
        <v>737</v>
      </c>
      <c r="F9792" s="2">
        <v>2525.4596024833199</v>
      </c>
    </row>
    <row r="9793" spans="1:6">
      <c r="A9793" t="s">
        <v>620</v>
      </c>
      <c r="B9793">
        <v>4614</v>
      </c>
      <c r="C9793" t="s">
        <v>631</v>
      </c>
      <c r="D9793">
        <v>2013</v>
      </c>
      <c r="E9793" t="s">
        <v>744</v>
      </c>
      <c r="F9793" s="2">
        <v>4086.5100292601901</v>
      </c>
    </row>
    <row r="9794" spans="1:6">
      <c r="A9794" t="s">
        <v>620</v>
      </c>
      <c r="B9794">
        <v>4614</v>
      </c>
      <c r="C9794" t="s">
        <v>631</v>
      </c>
      <c r="D9794">
        <v>2013</v>
      </c>
      <c r="E9794" t="s">
        <v>745</v>
      </c>
      <c r="F9794" s="2">
        <v>28579.515182971001</v>
      </c>
    </row>
    <row r="9795" spans="1:6">
      <c r="A9795" t="s">
        <v>620</v>
      </c>
      <c r="B9795">
        <v>4614</v>
      </c>
      <c r="C9795" t="s">
        <v>631</v>
      </c>
      <c r="D9795">
        <v>2015</v>
      </c>
      <c r="E9795" t="s">
        <v>742</v>
      </c>
      <c r="F9795" s="2">
        <v>3625.2109266048801</v>
      </c>
    </row>
    <row r="9796" spans="1:6">
      <c r="A9796" t="s">
        <v>620</v>
      </c>
      <c r="B9796">
        <v>4614</v>
      </c>
      <c r="C9796" t="s">
        <v>631</v>
      </c>
      <c r="D9796">
        <v>2015</v>
      </c>
      <c r="E9796" t="s">
        <v>741</v>
      </c>
      <c r="F9796" s="2">
        <v>21858.235964304</v>
      </c>
    </row>
    <row r="9797" spans="1:6">
      <c r="A9797" t="s">
        <v>620</v>
      </c>
      <c r="B9797">
        <v>4614</v>
      </c>
      <c r="C9797" t="s">
        <v>631</v>
      </c>
      <c r="D9797">
        <v>2016</v>
      </c>
      <c r="E9797" t="s">
        <v>736</v>
      </c>
      <c r="F9797" s="2">
        <v>6468.64818099699</v>
      </c>
    </row>
    <row r="9798" spans="1:6">
      <c r="A9798" t="s">
        <v>620</v>
      </c>
      <c r="B9798">
        <v>4614</v>
      </c>
      <c r="C9798" t="s">
        <v>631</v>
      </c>
      <c r="D9798">
        <v>2016</v>
      </c>
      <c r="E9798" t="s">
        <v>737</v>
      </c>
      <c r="F9798" s="2">
        <v>2589.57261061402</v>
      </c>
    </row>
    <row r="9799" spans="1:6">
      <c r="A9799" t="s">
        <v>620</v>
      </c>
      <c r="B9799">
        <v>4614</v>
      </c>
      <c r="C9799" t="s">
        <v>631</v>
      </c>
      <c r="D9799">
        <v>2016</v>
      </c>
      <c r="E9799" t="s">
        <v>745</v>
      </c>
      <c r="F9799" s="2">
        <v>28579.515182971001</v>
      </c>
    </row>
    <row r="9800" spans="1:6">
      <c r="A9800" t="s">
        <v>620</v>
      </c>
      <c r="B9800">
        <v>4614</v>
      </c>
      <c r="C9800" t="s">
        <v>631</v>
      </c>
      <c r="D9800">
        <v>2017</v>
      </c>
      <c r="E9800" t="s">
        <v>743</v>
      </c>
      <c r="F9800" s="2">
        <v>212.99351216970601</v>
      </c>
    </row>
    <row r="9801" spans="1:6">
      <c r="A9801" t="s">
        <v>620</v>
      </c>
      <c r="B9801">
        <v>4614</v>
      </c>
      <c r="C9801" t="s">
        <v>631</v>
      </c>
      <c r="D9801">
        <v>2017</v>
      </c>
      <c r="E9801" t="s">
        <v>740</v>
      </c>
      <c r="F9801" s="2">
        <v>3307.6133675718102</v>
      </c>
    </row>
    <row r="9802" spans="1:6">
      <c r="A9802" t="s">
        <v>620</v>
      </c>
      <c r="B9802">
        <v>4614</v>
      </c>
      <c r="C9802" t="s">
        <v>631</v>
      </c>
      <c r="D9802">
        <v>2018</v>
      </c>
      <c r="E9802" t="s">
        <v>742</v>
      </c>
      <c r="F9802" s="2">
        <v>6356.8983671125297</v>
      </c>
    </row>
    <row r="9803" spans="1:6">
      <c r="A9803" t="s">
        <v>620</v>
      </c>
      <c r="B9803">
        <v>4614</v>
      </c>
      <c r="C9803" t="s">
        <v>631</v>
      </c>
      <c r="D9803">
        <v>2019</v>
      </c>
      <c r="E9803" t="s">
        <v>736</v>
      </c>
      <c r="F9803" s="2">
        <v>5699.8562554708196</v>
      </c>
    </row>
    <row r="9804" spans="1:6">
      <c r="A9804" t="s">
        <v>620</v>
      </c>
      <c r="B9804">
        <v>4614</v>
      </c>
      <c r="C9804" t="s">
        <v>631</v>
      </c>
      <c r="D9804">
        <v>2019</v>
      </c>
      <c r="E9804" t="s">
        <v>737</v>
      </c>
      <c r="F9804" s="2">
        <v>2675.4135868839298</v>
      </c>
    </row>
    <row r="9805" spans="1:6">
      <c r="A9805" t="s">
        <v>620</v>
      </c>
      <c r="B9805">
        <v>4614</v>
      </c>
      <c r="C9805" t="s">
        <v>631</v>
      </c>
      <c r="D9805">
        <v>2019</v>
      </c>
      <c r="E9805" t="s">
        <v>738</v>
      </c>
      <c r="F9805" s="2">
        <v>0</v>
      </c>
    </row>
    <row r="9806" spans="1:6">
      <c r="A9806" t="s">
        <v>620</v>
      </c>
      <c r="B9806">
        <v>4614</v>
      </c>
      <c r="C9806" t="s">
        <v>631</v>
      </c>
      <c r="D9806">
        <v>2019</v>
      </c>
      <c r="E9806" t="s">
        <v>739</v>
      </c>
      <c r="F9806" s="2">
        <v>3861.4198230225702</v>
      </c>
    </row>
    <row r="9807" spans="1:6">
      <c r="A9807" t="s">
        <v>620</v>
      </c>
      <c r="B9807">
        <v>4614</v>
      </c>
      <c r="C9807" t="s">
        <v>631</v>
      </c>
      <c r="D9807">
        <v>2020</v>
      </c>
      <c r="E9807" t="s">
        <v>744</v>
      </c>
      <c r="F9807" s="2">
        <v>1142.6550929990001</v>
      </c>
    </row>
    <row r="9808" spans="1:6">
      <c r="A9808" t="s">
        <v>620</v>
      </c>
      <c r="B9808">
        <v>4614</v>
      </c>
      <c r="C9808" t="s">
        <v>631</v>
      </c>
      <c r="D9808">
        <v>2020</v>
      </c>
      <c r="E9808" t="s">
        <v>740</v>
      </c>
      <c r="F9808" s="2">
        <v>1377.8875832702699</v>
      </c>
    </row>
    <row r="9809" spans="1:6">
      <c r="A9809" t="s">
        <v>620</v>
      </c>
      <c r="B9809">
        <v>4614</v>
      </c>
      <c r="C9809" t="s">
        <v>631</v>
      </c>
      <c r="D9809">
        <v>2021</v>
      </c>
      <c r="E9809" t="s">
        <v>742</v>
      </c>
      <c r="F9809" s="2">
        <v>3742.8410050165799</v>
      </c>
    </row>
    <row r="9810" spans="1:6">
      <c r="A9810" t="s">
        <v>620</v>
      </c>
      <c r="B9810">
        <v>4614</v>
      </c>
      <c r="C9810" t="s">
        <v>631</v>
      </c>
      <c r="D9810">
        <v>2021</v>
      </c>
      <c r="E9810" t="s">
        <v>743</v>
      </c>
      <c r="F9810" s="2">
        <v>167.18261514923199</v>
      </c>
    </row>
    <row r="9811" spans="1:6">
      <c r="A9811" t="s">
        <v>620</v>
      </c>
      <c r="B9811">
        <v>4614</v>
      </c>
      <c r="C9811" t="s">
        <v>631</v>
      </c>
      <c r="D9811">
        <v>2022</v>
      </c>
      <c r="E9811" t="s">
        <v>738</v>
      </c>
      <c r="F9811" s="2">
        <v>0</v>
      </c>
    </row>
    <row r="9812" spans="1:6">
      <c r="A9812" t="s">
        <v>620</v>
      </c>
      <c r="B9812">
        <v>4614</v>
      </c>
      <c r="C9812" t="s">
        <v>631</v>
      </c>
      <c r="D9812">
        <v>2022</v>
      </c>
      <c r="E9812" t="s">
        <v>739</v>
      </c>
      <c r="F9812" s="2">
        <v>3868.61289044563</v>
      </c>
    </row>
    <row r="9813" spans="1:6">
      <c r="A9813" t="s">
        <v>620</v>
      </c>
      <c r="B9813">
        <v>4614</v>
      </c>
      <c r="C9813" t="s">
        <v>631</v>
      </c>
      <c r="D9813">
        <v>2022</v>
      </c>
      <c r="E9813" t="s">
        <v>741</v>
      </c>
      <c r="F9813" s="2">
        <v>17966.354583853601</v>
      </c>
    </row>
    <row r="9814" spans="1:6">
      <c r="A9814" t="s">
        <v>620</v>
      </c>
      <c r="B9814">
        <v>4614</v>
      </c>
      <c r="C9814" t="s">
        <v>631</v>
      </c>
      <c r="D9814">
        <v>2023</v>
      </c>
      <c r="E9814" t="s">
        <v>744</v>
      </c>
      <c r="F9814" s="2">
        <v>908.63824215099999</v>
      </c>
    </row>
    <row r="9815" spans="1:6">
      <c r="A9815" t="s">
        <v>620</v>
      </c>
      <c r="B9815">
        <v>4614</v>
      </c>
      <c r="C9815" t="s">
        <v>631</v>
      </c>
      <c r="D9815">
        <v>2023</v>
      </c>
      <c r="E9815" t="s">
        <v>740</v>
      </c>
      <c r="F9815" s="2">
        <v>1312.3461203509901</v>
      </c>
    </row>
    <row r="9816" spans="1:6">
      <c r="A9816" t="s">
        <v>620</v>
      </c>
      <c r="B9816">
        <v>4614</v>
      </c>
      <c r="C9816" t="s">
        <v>631</v>
      </c>
      <c r="D9816">
        <v>2023</v>
      </c>
      <c r="E9816" t="s">
        <v>745</v>
      </c>
      <c r="F9816" s="2">
        <v>26300.9075065662</v>
      </c>
    </row>
    <row r="9817" spans="1:6">
      <c r="A9817" t="s">
        <v>620</v>
      </c>
      <c r="B9817">
        <v>4614</v>
      </c>
      <c r="C9817" t="s">
        <v>631</v>
      </c>
      <c r="D9817">
        <v>2024</v>
      </c>
      <c r="E9817" t="s">
        <v>743</v>
      </c>
      <c r="F9817" s="2">
        <v>214.29327707133899</v>
      </c>
    </row>
    <row r="9818" spans="1:6">
      <c r="A9818" t="s">
        <v>620</v>
      </c>
      <c r="B9818">
        <v>4615</v>
      </c>
      <c r="C9818" t="s">
        <v>633</v>
      </c>
      <c r="D9818">
        <v>2009</v>
      </c>
      <c r="E9818" t="s">
        <v>743</v>
      </c>
      <c r="F9818" s="2">
        <v>0</v>
      </c>
    </row>
    <row r="9819" spans="1:6">
      <c r="A9819" t="s">
        <v>620</v>
      </c>
      <c r="B9819">
        <v>4615</v>
      </c>
      <c r="C9819" t="s">
        <v>633</v>
      </c>
      <c r="D9819">
        <v>2009</v>
      </c>
      <c r="E9819" t="s">
        <v>745</v>
      </c>
      <c r="F9819" s="2">
        <v>21055.9579567814</v>
      </c>
    </row>
    <row r="9820" spans="1:6">
      <c r="A9820" t="s">
        <v>620</v>
      </c>
      <c r="B9820">
        <v>4615</v>
      </c>
      <c r="C9820" t="s">
        <v>633</v>
      </c>
      <c r="D9820">
        <v>2011</v>
      </c>
      <c r="E9820" t="s">
        <v>744</v>
      </c>
      <c r="F9820" s="2">
        <v>669.67561499999999</v>
      </c>
    </row>
    <row r="9821" spans="1:6">
      <c r="A9821" t="s">
        <v>620</v>
      </c>
      <c r="B9821">
        <v>4615</v>
      </c>
      <c r="C9821" t="s">
        <v>633</v>
      </c>
      <c r="D9821">
        <v>2011</v>
      </c>
      <c r="E9821" t="s">
        <v>739</v>
      </c>
      <c r="F9821" s="2">
        <v>5200.5831251371001</v>
      </c>
    </row>
    <row r="9822" spans="1:6">
      <c r="A9822" t="s">
        <v>620</v>
      </c>
      <c r="B9822">
        <v>4615</v>
      </c>
      <c r="C9822" t="s">
        <v>633</v>
      </c>
      <c r="D9822">
        <v>2013</v>
      </c>
      <c r="E9822" t="s">
        <v>741</v>
      </c>
      <c r="F9822" s="2">
        <v>5462.5358073655098</v>
      </c>
    </row>
    <row r="9823" spans="1:6">
      <c r="A9823" t="s">
        <v>620</v>
      </c>
      <c r="B9823">
        <v>4615</v>
      </c>
      <c r="C9823" t="s">
        <v>633</v>
      </c>
      <c r="D9823">
        <v>2015</v>
      </c>
      <c r="E9823" t="s">
        <v>736</v>
      </c>
      <c r="F9823" s="2">
        <v>12287.145947003301</v>
      </c>
    </row>
    <row r="9824" spans="1:6">
      <c r="A9824" t="s">
        <v>620</v>
      </c>
      <c r="B9824">
        <v>4615</v>
      </c>
      <c r="C9824" t="s">
        <v>633</v>
      </c>
      <c r="D9824">
        <v>2015</v>
      </c>
      <c r="E9824" t="s">
        <v>737</v>
      </c>
      <c r="F9824" s="2">
        <v>528.70291127165797</v>
      </c>
    </row>
    <row r="9825" spans="1:6">
      <c r="A9825" t="s">
        <v>620</v>
      </c>
      <c r="B9825">
        <v>4615</v>
      </c>
      <c r="C9825" t="s">
        <v>633</v>
      </c>
      <c r="D9825">
        <v>2015</v>
      </c>
      <c r="E9825" t="s">
        <v>743</v>
      </c>
      <c r="F9825" s="2">
        <v>0</v>
      </c>
    </row>
    <row r="9826" spans="1:6">
      <c r="A9826" t="s">
        <v>620</v>
      </c>
      <c r="B9826">
        <v>4615</v>
      </c>
      <c r="C9826" t="s">
        <v>633</v>
      </c>
      <c r="D9826">
        <v>2015</v>
      </c>
      <c r="E9826" t="s">
        <v>740</v>
      </c>
      <c r="F9826" s="2">
        <v>384.04504192370501</v>
      </c>
    </row>
    <row r="9827" spans="1:6">
      <c r="A9827" t="s">
        <v>620</v>
      </c>
      <c r="B9827">
        <v>4615</v>
      </c>
      <c r="C9827" t="s">
        <v>633</v>
      </c>
      <c r="D9827">
        <v>2015</v>
      </c>
      <c r="E9827" t="s">
        <v>745</v>
      </c>
      <c r="F9827" s="2">
        <v>21055.9579567814</v>
      </c>
    </row>
    <row r="9828" spans="1:6">
      <c r="A9828" t="s">
        <v>620</v>
      </c>
      <c r="B9828">
        <v>4615</v>
      </c>
      <c r="C9828" t="s">
        <v>633</v>
      </c>
      <c r="D9828">
        <v>2017</v>
      </c>
      <c r="E9828" t="s">
        <v>742</v>
      </c>
      <c r="F9828" s="2">
        <v>1717.93808946173</v>
      </c>
    </row>
    <row r="9829" spans="1:6">
      <c r="A9829" t="s">
        <v>620</v>
      </c>
      <c r="B9829">
        <v>4615</v>
      </c>
      <c r="C9829" t="s">
        <v>633</v>
      </c>
      <c r="D9829">
        <v>2017</v>
      </c>
      <c r="E9829" t="s">
        <v>738</v>
      </c>
      <c r="F9829" s="2">
        <v>0</v>
      </c>
    </row>
    <row r="9830" spans="1:6">
      <c r="A9830" t="s">
        <v>620</v>
      </c>
      <c r="B9830">
        <v>4615</v>
      </c>
      <c r="C9830" t="s">
        <v>633</v>
      </c>
      <c r="D9830">
        <v>2018</v>
      </c>
      <c r="E9830" t="s">
        <v>736</v>
      </c>
      <c r="F9830" s="2">
        <v>12298.2919717078</v>
      </c>
    </row>
    <row r="9831" spans="1:6">
      <c r="A9831" t="s">
        <v>620</v>
      </c>
      <c r="B9831">
        <v>4615</v>
      </c>
      <c r="C9831" t="s">
        <v>633</v>
      </c>
      <c r="D9831">
        <v>2018</v>
      </c>
      <c r="E9831" t="s">
        <v>737</v>
      </c>
      <c r="F9831" s="2">
        <v>525.27344453836599</v>
      </c>
    </row>
    <row r="9832" spans="1:6">
      <c r="A9832" t="s">
        <v>620</v>
      </c>
      <c r="B9832">
        <v>4615</v>
      </c>
      <c r="C9832" t="s">
        <v>633</v>
      </c>
      <c r="D9832">
        <v>2018</v>
      </c>
      <c r="E9832" t="s">
        <v>744</v>
      </c>
      <c r="F9832" s="2">
        <v>0</v>
      </c>
    </row>
    <row r="9833" spans="1:6">
      <c r="A9833" t="s">
        <v>620</v>
      </c>
      <c r="B9833">
        <v>4615</v>
      </c>
      <c r="C9833" t="s">
        <v>633</v>
      </c>
      <c r="D9833">
        <v>2018</v>
      </c>
      <c r="E9833" t="s">
        <v>740</v>
      </c>
      <c r="F9833" s="2">
        <v>262.19596342529599</v>
      </c>
    </row>
    <row r="9834" spans="1:6">
      <c r="A9834" t="s">
        <v>620</v>
      </c>
      <c r="B9834">
        <v>4615</v>
      </c>
      <c r="C9834" t="s">
        <v>633</v>
      </c>
      <c r="D9834">
        <v>2018</v>
      </c>
      <c r="E9834" t="s">
        <v>745</v>
      </c>
      <c r="F9834" s="2">
        <v>26365.591509399499</v>
      </c>
    </row>
    <row r="9835" spans="1:6">
      <c r="A9835" t="s">
        <v>620</v>
      </c>
      <c r="B9835">
        <v>4615</v>
      </c>
      <c r="C9835" t="s">
        <v>633</v>
      </c>
      <c r="D9835">
        <v>2020</v>
      </c>
      <c r="E9835" t="s">
        <v>742</v>
      </c>
      <c r="F9835" s="2">
        <v>907.641101537228</v>
      </c>
    </row>
    <row r="9836" spans="1:6">
      <c r="A9836" t="s">
        <v>620</v>
      </c>
      <c r="B9836">
        <v>4615</v>
      </c>
      <c r="C9836" t="s">
        <v>633</v>
      </c>
      <c r="D9836">
        <v>2020</v>
      </c>
      <c r="E9836" t="s">
        <v>738</v>
      </c>
      <c r="F9836" s="2">
        <v>0</v>
      </c>
    </row>
    <row r="9837" spans="1:6">
      <c r="A9837" t="s">
        <v>620</v>
      </c>
      <c r="B9837">
        <v>4615</v>
      </c>
      <c r="C9837" t="s">
        <v>633</v>
      </c>
      <c r="D9837">
        <v>2020</v>
      </c>
      <c r="E9837" t="s">
        <v>741</v>
      </c>
      <c r="F9837" s="2">
        <v>4512.0364218238601</v>
      </c>
    </row>
    <row r="9838" spans="1:6">
      <c r="A9838" t="s">
        <v>620</v>
      </c>
      <c r="B9838">
        <v>4615</v>
      </c>
      <c r="C9838" t="s">
        <v>633</v>
      </c>
      <c r="D9838">
        <v>2021</v>
      </c>
      <c r="E9838" t="s">
        <v>736</v>
      </c>
      <c r="F9838" s="2">
        <v>9644.3388421772997</v>
      </c>
    </row>
    <row r="9839" spans="1:6">
      <c r="A9839" t="s">
        <v>620</v>
      </c>
      <c r="B9839">
        <v>4615</v>
      </c>
      <c r="C9839" t="s">
        <v>633</v>
      </c>
      <c r="D9839">
        <v>2021</v>
      </c>
      <c r="E9839" t="s">
        <v>737</v>
      </c>
      <c r="F9839" s="2">
        <v>505.623493001116</v>
      </c>
    </row>
    <row r="9840" spans="1:6">
      <c r="A9840" t="s">
        <v>620</v>
      </c>
      <c r="B9840">
        <v>4615</v>
      </c>
      <c r="C9840" t="s">
        <v>633</v>
      </c>
      <c r="D9840">
        <v>2021</v>
      </c>
      <c r="E9840" t="s">
        <v>744</v>
      </c>
      <c r="F9840" s="2">
        <v>0</v>
      </c>
    </row>
    <row r="9841" spans="1:6">
      <c r="A9841" t="s">
        <v>620</v>
      </c>
      <c r="B9841">
        <v>4615</v>
      </c>
      <c r="C9841" t="s">
        <v>633</v>
      </c>
      <c r="D9841">
        <v>2021</v>
      </c>
      <c r="E9841" t="s">
        <v>739</v>
      </c>
      <c r="F9841" s="2">
        <v>4998.7706300748296</v>
      </c>
    </row>
    <row r="9842" spans="1:6">
      <c r="A9842" t="s">
        <v>620</v>
      </c>
      <c r="B9842">
        <v>4615</v>
      </c>
      <c r="C9842" t="s">
        <v>633</v>
      </c>
      <c r="D9842">
        <v>2021</v>
      </c>
      <c r="E9842" t="s">
        <v>740</v>
      </c>
      <c r="F9842" s="2">
        <v>181.46348315931701</v>
      </c>
    </row>
    <row r="9843" spans="1:6">
      <c r="A9843" t="s">
        <v>620</v>
      </c>
      <c r="B9843">
        <v>4615</v>
      </c>
      <c r="C9843" t="s">
        <v>633</v>
      </c>
      <c r="D9843">
        <v>2022</v>
      </c>
      <c r="E9843" t="s">
        <v>743</v>
      </c>
      <c r="F9843" s="2">
        <v>0</v>
      </c>
    </row>
    <row r="9844" spans="1:6">
      <c r="A9844" t="s">
        <v>620</v>
      </c>
      <c r="B9844">
        <v>4615</v>
      </c>
      <c r="C9844" t="s">
        <v>633</v>
      </c>
      <c r="D9844">
        <v>2023</v>
      </c>
      <c r="E9844" t="s">
        <v>742</v>
      </c>
      <c r="F9844" s="2">
        <v>3020.2056385359401</v>
      </c>
    </row>
    <row r="9845" spans="1:6">
      <c r="A9845" t="s">
        <v>620</v>
      </c>
      <c r="B9845">
        <v>4615</v>
      </c>
      <c r="C9845" t="s">
        <v>633</v>
      </c>
      <c r="D9845">
        <v>2023</v>
      </c>
      <c r="E9845" t="s">
        <v>741</v>
      </c>
      <c r="F9845" s="2">
        <v>4325.1850394217799</v>
      </c>
    </row>
    <row r="9846" spans="1:6">
      <c r="A9846" t="s">
        <v>620</v>
      </c>
      <c r="B9846">
        <v>4615</v>
      </c>
      <c r="C9846" t="s">
        <v>633</v>
      </c>
      <c r="D9846">
        <v>2024</v>
      </c>
      <c r="E9846" t="s">
        <v>739</v>
      </c>
      <c r="F9846" s="2">
        <v>5013.9423612805504</v>
      </c>
    </row>
    <row r="9847" spans="1:6">
      <c r="A9847" t="s">
        <v>620</v>
      </c>
      <c r="B9847">
        <v>4615</v>
      </c>
      <c r="C9847" t="s">
        <v>633</v>
      </c>
      <c r="D9847">
        <v>2024</v>
      </c>
      <c r="E9847" t="s">
        <v>740</v>
      </c>
      <c r="F9847" s="2">
        <v>167.59482580649799</v>
      </c>
    </row>
    <row r="9848" spans="1:6">
      <c r="A9848" t="s">
        <v>620</v>
      </c>
      <c r="B9848">
        <v>4616</v>
      </c>
      <c r="C9848" t="s">
        <v>635</v>
      </c>
      <c r="D9848">
        <v>2009</v>
      </c>
      <c r="E9848" t="s">
        <v>738</v>
      </c>
      <c r="F9848" s="2">
        <v>0</v>
      </c>
    </row>
    <row r="9849" spans="1:6">
      <c r="A9849" t="s">
        <v>620</v>
      </c>
      <c r="B9849">
        <v>4616</v>
      </c>
      <c r="C9849" t="s">
        <v>635</v>
      </c>
      <c r="D9849">
        <v>2009</v>
      </c>
      <c r="E9849" t="s">
        <v>739</v>
      </c>
      <c r="F9849" s="2">
        <v>5629.5486114834903</v>
      </c>
    </row>
    <row r="9850" spans="1:6">
      <c r="A9850" t="s">
        <v>620</v>
      </c>
      <c r="B9850">
        <v>4616</v>
      </c>
      <c r="C9850" t="s">
        <v>635</v>
      </c>
      <c r="D9850">
        <v>2009</v>
      </c>
      <c r="E9850" t="s">
        <v>741</v>
      </c>
      <c r="F9850" s="2">
        <v>4016.5904188698401</v>
      </c>
    </row>
    <row r="9851" spans="1:6">
      <c r="A9851" t="s">
        <v>620</v>
      </c>
      <c r="B9851">
        <v>4616</v>
      </c>
      <c r="C9851" t="s">
        <v>635</v>
      </c>
      <c r="D9851">
        <v>2011</v>
      </c>
      <c r="E9851" t="s">
        <v>743</v>
      </c>
      <c r="F9851" s="2">
        <v>0</v>
      </c>
    </row>
    <row r="9852" spans="1:6">
      <c r="A9852" t="s">
        <v>620</v>
      </c>
      <c r="B9852">
        <v>4616</v>
      </c>
      <c r="C9852" t="s">
        <v>635</v>
      </c>
      <c r="D9852">
        <v>2013</v>
      </c>
      <c r="E9852" t="s">
        <v>736</v>
      </c>
      <c r="F9852" s="2">
        <v>371.41158019315702</v>
      </c>
    </row>
    <row r="9853" spans="1:6">
      <c r="A9853" t="s">
        <v>620</v>
      </c>
      <c r="B9853">
        <v>4616</v>
      </c>
      <c r="C9853" t="s">
        <v>635</v>
      </c>
      <c r="D9853">
        <v>2013</v>
      </c>
      <c r="E9853" t="s">
        <v>737</v>
      </c>
      <c r="F9853" s="2">
        <v>490.93447714621499</v>
      </c>
    </row>
    <row r="9854" spans="1:6">
      <c r="A9854" t="s">
        <v>620</v>
      </c>
      <c r="B9854">
        <v>4616</v>
      </c>
      <c r="C9854" t="s">
        <v>635</v>
      </c>
      <c r="D9854">
        <v>2013</v>
      </c>
      <c r="E9854" t="s">
        <v>745</v>
      </c>
      <c r="F9854" s="2">
        <v>66101.465840753401</v>
      </c>
    </row>
    <row r="9855" spans="1:6">
      <c r="A9855" t="s">
        <v>620</v>
      </c>
      <c r="B9855">
        <v>4616</v>
      </c>
      <c r="C9855" t="s">
        <v>635</v>
      </c>
      <c r="D9855">
        <v>2015</v>
      </c>
      <c r="E9855" t="s">
        <v>742</v>
      </c>
      <c r="F9855" s="2">
        <v>1290.9852261829201</v>
      </c>
    </row>
    <row r="9856" spans="1:6">
      <c r="A9856" t="s">
        <v>620</v>
      </c>
      <c r="B9856">
        <v>4616</v>
      </c>
      <c r="C9856" t="s">
        <v>635</v>
      </c>
      <c r="D9856">
        <v>2016</v>
      </c>
      <c r="E9856" t="s">
        <v>736</v>
      </c>
      <c r="F9856" s="2">
        <v>395.71669351203502</v>
      </c>
    </row>
    <row r="9857" spans="1:6">
      <c r="A9857" t="s">
        <v>620</v>
      </c>
      <c r="B9857">
        <v>4616</v>
      </c>
      <c r="C9857" t="s">
        <v>635</v>
      </c>
      <c r="D9857">
        <v>2016</v>
      </c>
      <c r="E9857" t="s">
        <v>737</v>
      </c>
      <c r="F9857" s="2">
        <v>468.16529704266998</v>
      </c>
    </row>
    <row r="9858" spans="1:6">
      <c r="A9858" t="s">
        <v>620</v>
      </c>
      <c r="B9858">
        <v>4616</v>
      </c>
      <c r="C9858" t="s">
        <v>635</v>
      </c>
      <c r="D9858">
        <v>2016</v>
      </c>
      <c r="E9858" t="s">
        <v>738</v>
      </c>
      <c r="F9858" s="2">
        <v>0</v>
      </c>
    </row>
    <row r="9859" spans="1:6">
      <c r="A9859" t="s">
        <v>620</v>
      </c>
      <c r="B9859">
        <v>4616</v>
      </c>
      <c r="C9859" t="s">
        <v>635</v>
      </c>
      <c r="D9859">
        <v>2016</v>
      </c>
      <c r="E9859" t="s">
        <v>739</v>
      </c>
      <c r="F9859" s="2">
        <v>4731.7031140556401</v>
      </c>
    </row>
    <row r="9860" spans="1:6">
      <c r="A9860" t="s">
        <v>620</v>
      </c>
      <c r="B9860">
        <v>4616</v>
      </c>
      <c r="C9860" t="s">
        <v>635</v>
      </c>
      <c r="D9860">
        <v>2017</v>
      </c>
      <c r="E9860" t="s">
        <v>744</v>
      </c>
      <c r="F9860" s="2">
        <v>0</v>
      </c>
    </row>
    <row r="9861" spans="1:6">
      <c r="A9861" t="s">
        <v>620</v>
      </c>
      <c r="B9861">
        <v>4616</v>
      </c>
      <c r="C9861" t="s">
        <v>635</v>
      </c>
      <c r="D9861">
        <v>2017</v>
      </c>
      <c r="E9861" t="s">
        <v>740</v>
      </c>
      <c r="F9861" s="2">
        <v>477.323969422635</v>
      </c>
    </row>
    <row r="9862" spans="1:6">
      <c r="A9862" t="s">
        <v>620</v>
      </c>
      <c r="B9862">
        <v>4616</v>
      </c>
      <c r="C9862" t="s">
        <v>635</v>
      </c>
      <c r="D9862">
        <v>2018</v>
      </c>
      <c r="E9862" t="s">
        <v>742</v>
      </c>
      <c r="F9862" s="2">
        <v>1088.4228969677399</v>
      </c>
    </row>
    <row r="9863" spans="1:6">
      <c r="A9863" t="s">
        <v>620</v>
      </c>
      <c r="B9863">
        <v>4616</v>
      </c>
      <c r="C9863" t="s">
        <v>635</v>
      </c>
      <c r="D9863">
        <v>2019</v>
      </c>
      <c r="E9863" t="s">
        <v>738</v>
      </c>
      <c r="F9863" s="2">
        <v>0</v>
      </c>
    </row>
    <row r="9864" spans="1:6">
      <c r="A9864" t="s">
        <v>620</v>
      </c>
      <c r="B9864">
        <v>4616</v>
      </c>
      <c r="C9864" t="s">
        <v>635</v>
      </c>
      <c r="D9864">
        <v>2019</v>
      </c>
      <c r="E9864" t="s">
        <v>739</v>
      </c>
      <c r="F9864" s="2">
        <v>4324.06558767347</v>
      </c>
    </row>
    <row r="9865" spans="1:6">
      <c r="A9865" t="s">
        <v>620</v>
      </c>
      <c r="B9865">
        <v>4616</v>
      </c>
      <c r="C9865" t="s">
        <v>635</v>
      </c>
      <c r="D9865">
        <v>2019</v>
      </c>
      <c r="E9865" t="s">
        <v>741</v>
      </c>
      <c r="F9865" s="2">
        <v>3656.7202996042702</v>
      </c>
    </row>
    <row r="9866" spans="1:6">
      <c r="A9866" t="s">
        <v>620</v>
      </c>
      <c r="B9866">
        <v>4616</v>
      </c>
      <c r="C9866" t="s">
        <v>635</v>
      </c>
      <c r="D9866">
        <v>2020</v>
      </c>
      <c r="E9866" t="s">
        <v>744</v>
      </c>
      <c r="F9866" s="2">
        <v>0</v>
      </c>
    </row>
    <row r="9867" spans="1:6">
      <c r="A9867" t="s">
        <v>620</v>
      </c>
      <c r="B9867">
        <v>4616</v>
      </c>
      <c r="C9867" t="s">
        <v>635</v>
      </c>
      <c r="D9867">
        <v>2020</v>
      </c>
      <c r="E9867" t="s">
        <v>740</v>
      </c>
      <c r="F9867" s="2">
        <v>307.71702157217197</v>
      </c>
    </row>
    <row r="9868" spans="1:6">
      <c r="A9868" t="s">
        <v>620</v>
      </c>
      <c r="B9868">
        <v>4616</v>
      </c>
      <c r="C9868" t="s">
        <v>635</v>
      </c>
      <c r="D9868">
        <v>2020</v>
      </c>
      <c r="E9868" t="s">
        <v>745</v>
      </c>
      <c r="F9868" s="2">
        <v>74283.9170532969</v>
      </c>
    </row>
    <row r="9869" spans="1:6">
      <c r="A9869" t="s">
        <v>620</v>
      </c>
      <c r="B9869">
        <v>4616</v>
      </c>
      <c r="C9869" t="s">
        <v>635</v>
      </c>
      <c r="D9869">
        <v>2021</v>
      </c>
      <c r="E9869" t="s">
        <v>743</v>
      </c>
      <c r="F9869" s="2">
        <v>0</v>
      </c>
    </row>
    <row r="9870" spans="1:6">
      <c r="A9870" t="s">
        <v>620</v>
      </c>
      <c r="B9870">
        <v>4616</v>
      </c>
      <c r="C9870" t="s">
        <v>635</v>
      </c>
      <c r="D9870">
        <v>2022</v>
      </c>
      <c r="E9870" t="s">
        <v>738</v>
      </c>
      <c r="F9870" s="2">
        <v>0</v>
      </c>
    </row>
    <row r="9871" spans="1:6">
      <c r="A9871" t="s">
        <v>620</v>
      </c>
      <c r="B9871">
        <v>4616</v>
      </c>
      <c r="C9871" t="s">
        <v>635</v>
      </c>
      <c r="D9871">
        <v>2022</v>
      </c>
      <c r="E9871" t="s">
        <v>739</v>
      </c>
      <c r="F9871" s="2">
        <v>4308.9361339492698</v>
      </c>
    </row>
    <row r="9872" spans="1:6">
      <c r="A9872" t="s">
        <v>620</v>
      </c>
      <c r="B9872">
        <v>4616</v>
      </c>
      <c r="C9872" t="s">
        <v>635</v>
      </c>
      <c r="D9872">
        <v>2022</v>
      </c>
      <c r="E9872" t="s">
        <v>741</v>
      </c>
      <c r="F9872" s="2">
        <v>3595.0985921532902</v>
      </c>
    </row>
    <row r="9873" spans="1:6">
      <c r="A9873" t="s">
        <v>620</v>
      </c>
      <c r="B9873">
        <v>4616</v>
      </c>
      <c r="C9873" t="s">
        <v>635</v>
      </c>
      <c r="D9873">
        <v>2023</v>
      </c>
      <c r="E9873" t="s">
        <v>736</v>
      </c>
      <c r="F9873" s="2">
        <v>496.98647692476999</v>
      </c>
    </row>
    <row r="9874" spans="1:6">
      <c r="A9874" t="s">
        <v>620</v>
      </c>
      <c r="B9874">
        <v>4616</v>
      </c>
      <c r="C9874" t="s">
        <v>635</v>
      </c>
      <c r="D9874">
        <v>2023</v>
      </c>
      <c r="E9874" t="s">
        <v>737</v>
      </c>
      <c r="F9874" s="2">
        <v>380.58465674081498</v>
      </c>
    </row>
    <row r="9875" spans="1:6">
      <c r="A9875" t="s">
        <v>620</v>
      </c>
      <c r="B9875">
        <v>4616</v>
      </c>
      <c r="C9875" t="s">
        <v>635</v>
      </c>
      <c r="D9875">
        <v>2023</v>
      </c>
      <c r="E9875" t="s">
        <v>744</v>
      </c>
      <c r="F9875" s="2">
        <v>0</v>
      </c>
    </row>
    <row r="9876" spans="1:6">
      <c r="A9876" t="s">
        <v>620</v>
      </c>
      <c r="B9876">
        <v>4616</v>
      </c>
      <c r="C9876" t="s">
        <v>635</v>
      </c>
      <c r="D9876">
        <v>2023</v>
      </c>
      <c r="E9876" t="s">
        <v>740</v>
      </c>
      <c r="F9876" s="2">
        <v>368.39564630652501</v>
      </c>
    </row>
    <row r="9877" spans="1:6">
      <c r="A9877" t="s">
        <v>620</v>
      </c>
      <c r="B9877">
        <v>4616</v>
      </c>
      <c r="C9877" t="s">
        <v>635</v>
      </c>
      <c r="D9877">
        <v>2023</v>
      </c>
      <c r="E9877" t="s">
        <v>745</v>
      </c>
      <c r="F9877" s="2">
        <v>72805.599357755404</v>
      </c>
    </row>
    <row r="9878" spans="1:6">
      <c r="A9878" t="s">
        <v>620</v>
      </c>
      <c r="B9878">
        <v>4616</v>
      </c>
      <c r="C9878" t="s">
        <v>635</v>
      </c>
      <c r="D9878">
        <v>2024</v>
      </c>
      <c r="E9878" t="s">
        <v>743</v>
      </c>
      <c r="F9878" s="2">
        <v>0</v>
      </c>
    </row>
    <row r="9879" spans="1:6">
      <c r="A9879" t="s">
        <v>620</v>
      </c>
      <c r="B9879">
        <v>4617</v>
      </c>
      <c r="C9879" t="s">
        <v>637</v>
      </c>
      <c r="D9879">
        <v>2009</v>
      </c>
      <c r="E9879" t="s">
        <v>743</v>
      </c>
      <c r="F9879" s="2">
        <v>0</v>
      </c>
    </row>
    <row r="9880" spans="1:6">
      <c r="A9880" t="s">
        <v>620</v>
      </c>
      <c r="B9880">
        <v>4617</v>
      </c>
      <c r="C9880" t="s">
        <v>637</v>
      </c>
      <c r="D9880">
        <v>2011</v>
      </c>
      <c r="E9880" t="s">
        <v>736</v>
      </c>
      <c r="F9880" s="2">
        <v>3094.0190818605502</v>
      </c>
    </row>
    <row r="9881" spans="1:6">
      <c r="A9881" t="s">
        <v>620</v>
      </c>
      <c r="B9881">
        <v>4617</v>
      </c>
      <c r="C9881" t="s">
        <v>637</v>
      </c>
      <c r="D9881">
        <v>2011</v>
      </c>
      <c r="E9881" t="s">
        <v>737</v>
      </c>
      <c r="F9881" s="2">
        <v>1710.2869681991499</v>
      </c>
    </row>
    <row r="9882" spans="1:6">
      <c r="A9882" t="s">
        <v>620</v>
      </c>
      <c r="B9882">
        <v>4617</v>
      </c>
      <c r="C9882" t="s">
        <v>637</v>
      </c>
      <c r="D9882">
        <v>2011</v>
      </c>
      <c r="E9882" t="s">
        <v>744</v>
      </c>
      <c r="F9882" s="2">
        <v>137318.069293054</v>
      </c>
    </row>
    <row r="9883" spans="1:6">
      <c r="A9883" t="s">
        <v>620</v>
      </c>
      <c r="B9883">
        <v>4617</v>
      </c>
      <c r="C9883" t="s">
        <v>637</v>
      </c>
      <c r="D9883">
        <v>2011</v>
      </c>
      <c r="E9883" t="s">
        <v>740</v>
      </c>
      <c r="F9883" s="2">
        <v>1752.6247506084001</v>
      </c>
    </row>
    <row r="9884" spans="1:6">
      <c r="A9884" t="s">
        <v>620</v>
      </c>
      <c r="B9884">
        <v>4617</v>
      </c>
      <c r="C9884" t="s">
        <v>637</v>
      </c>
      <c r="D9884">
        <v>2013</v>
      </c>
      <c r="E9884" t="s">
        <v>742</v>
      </c>
      <c r="F9884" s="2">
        <v>5521.12909490329</v>
      </c>
    </row>
    <row r="9885" spans="1:6">
      <c r="A9885" t="s">
        <v>620</v>
      </c>
      <c r="B9885">
        <v>4617</v>
      </c>
      <c r="C9885" t="s">
        <v>637</v>
      </c>
      <c r="D9885">
        <v>2013</v>
      </c>
      <c r="E9885" t="s">
        <v>738</v>
      </c>
      <c r="F9885" s="2">
        <v>0</v>
      </c>
    </row>
    <row r="9886" spans="1:6">
      <c r="A9886" t="s">
        <v>620</v>
      </c>
      <c r="B9886">
        <v>4617</v>
      </c>
      <c r="C9886" t="s">
        <v>637</v>
      </c>
      <c r="D9886">
        <v>2013</v>
      </c>
      <c r="E9886" t="s">
        <v>741</v>
      </c>
      <c r="F9886" s="2">
        <v>16122.802936419601</v>
      </c>
    </row>
    <row r="9887" spans="1:6">
      <c r="A9887" t="s">
        <v>620</v>
      </c>
      <c r="B9887">
        <v>4617</v>
      </c>
      <c r="C9887" t="s">
        <v>637</v>
      </c>
      <c r="D9887">
        <v>2015</v>
      </c>
      <c r="E9887" t="s">
        <v>745</v>
      </c>
      <c r="F9887" s="2">
        <v>44169.600164285097</v>
      </c>
    </row>
    <row r="9888" spans="1:6">
      <c r="A9888" t="s">
        <v>620</v>
      </c>
      <c r="B9888">
        <v>4617</v>
      </c>
      <c r="C9888" t="s">
        <v>637</v>
      </c>
      <c r="D9888">
        <v>2016</v>
      </c>
      <c r="E9888" t="s">
        <v>742</v>
      </c>
      <c r="F9888" s="2">
        <v>4483.5970684535896</v>
      </c>
    </row>
    <row r="9889" spans="1:6">
      <c r="A9889" t="s">
        <v>620</v>
      </c>
      <c r="B9889">
        <v>4617</v>
      </c>
      <c r="C9889" t="s">
        <v>637</v>
      </c>
      <c r="D9889">
        <v>2016</v>
      </c>
      <c r="E9889" t="s">
        <v>738</v>
      </c>
      <c r="F9889" s="2">
        <v>0</v>
      </c>
    </row>
    <row r="9890" spans="1:6">
      <c r="A9890" t="s">
        <v>620</v>
      </c>
      <c r="B9890">
        <v>4617</v>
      </c>
      <c r="C9890" t="s">
        <v>637</v>
      </c>
      <c r="D9890">
        <v>2016</v>
      </c>
      <c r="E9890" t="s">
        <v>743</v>
      </c>
      <c r="F9890" s="2">
        <v>0</v>
      </c>
    </row>
    <row r="9891" spans="1:6">
      <c r="A9891" t="s">
        <v>620</v>
      </c>
      <c r="B9891">
        <v>4617</v>
      </c>
      <c r="C9891" t="s">
        <v>637</v>
      </c>
      <c r="D9891">
        <v>2016</v>
      </c>
      <c r="E9891" t="s">
        <v>741</v>
      </c>
      <c r="F9891" s="2">
        <v>15098.2261837036</v>
      </c>
    </row>
    <row r="9892" spans="1:6">
      <c r="A9892" t="s">
        <v>620</v>
      </c>
      <c r="B9892">
        <v>4617</v>
      </c>
      <c r="C9892" t="s">
        <v>637</v>
      </c>
      <c r="D9892">
        <v>2017</v>
      </c>
      <c r="E9892" t="s">
        <v>744</v>
      </c>
      <c r="F9892" s="2">
        <v>152599.029152843</v>
      </c>
    </row>
    <row r="9893" spans="1:6">
      <c r="A9893" t="s">
        <v>620</v>
      </c>
      <c r="B9893">
        <v>4617</v>
      </c>
      <c r="C9893" t="s">
        <v>637</v>
      </c>
      <c r="D9893">
        <v>2017</v>
      </c>
      <c r="E9893" t="s">
        <v>739</v>
      </c>
      <c r="F9893" s="2">
        <v>21775.871586431302</v>
      </c>
    </row>
    <row r="9894" spans="1:6">
      <c r="A9894" t="s">
        <v>620</v>
      </c>
      <c r="B9894">
        <v>4617</v>
      </c>
      <c r="C9894" t="s">
        <v>637</v>
      </c>
      <c r="D9894">
        <v>2018</v>
      </c>
      <c r="E9894" t="s">
        <v>737</v>
      </c>
      <c r="F9894" s="2">
        <v>1925.3510088088301</v>
      </c>
    </row>
    <row r="9895" spans="1:6">
      <c r="A9895" t="s">
        <v>620</v>
      </c>
      <c r="B9895">
        <v>4617</v>
      </c>
      <c r="C9895" t="s">
        <v>637</v>
      </c>
      <c r="D9895">
        <v>2018</v>
      </c>
      <c r="E9895" t="s">
        <v>745</v>
      </c>
      <c r="F9895" s="2">
        <v>32213.0425447364</v>
      </c>
    </row>
    <row r="9896" spans="1:6">
      <c r="A9896" t="s">
        <v>620</v>
      </c>
      <c r="B9896">
        <v>4617</v>
      </c>
      <c r="C9896" t="s">
        <v>637</v>
      </c>
      <c r="D9896">
        <v>2019</v>
      </c>
      <c r="E9896" t="s">
        <v>743</v>
      </c>
      <c r="F9896" s="2">
        <v>0</v>
      </c>
    </row>
    <row r="9897" spans="1:6">
      <c r="A9897" t="s">
        <v>620</v>
      </c>
      <c r="B9897">
        <v>4617</v>
      </c>
      <c r="C9897" t="s">
        <v>637</v>
      </c>
      <c r="D9897">
        <v>2019</v>
      </c>
      <c r="E9897" t="s">
        <v>741</v>
      </c>
      <c r="F9897" s="2">
        <v>14059.981595609799</v>
      </c>
    </row>
    <row r="9898" spans="1:6">
      <c r="A9898" t="s">
        <v>620</v>
      </c>
      <c r="B9898">
        <v>4617</v>
      </c>
      <c r="C9898" t="s">
        <v>637</v>
      </c>
      <c r="D9898">
        <v>2020</v>
      </c>
      <c r="E9898" t="s">
        <v>739</v>
      </c>
      <c r="F9898" s="2">
        <v>21139.806430617398</v>
      </c>
    </row>
    <row r="9899" spans="1:6">
      <c r="A9899" t="s">
        <v>620</v>
      </c>
      <c r="B9899">
        <v>4617</v>
      </c>
      <c r="C9899" t="s">
        <v>637</v>
      </c>
      <c r="D9899">
        <v>2021</v>
      </c>
      <c r="E9899" t="s">
        <v>736</v>
      </c>
      <c r="F9899" s="2">
        <v>1829.32511252476</v>
      </c>
    </row>
    <row r="9900" spans="1:6">
      <c r="A9900" t="s">
        <v>620</v>
      </c>
      <c r="B9900">
        <v>4617</v>
      </c>
      <c r="C9900" t="s">
        <v>637</v>
      </c>
      <c r="D9900">
        <v>2021</v>
      </c>
      <c r="E9900" t="s">
        <v>737</v>
      </c>
      <c r="F9900" s="2">
        <v>1856.15613941741</v>
      </c>
    </row>
    <row r="9901" spans="1:6">
      <c r="A9901" t="s">
        <v>620</v>
      </c>
      <c r="B9901">
        <v>4617</v>
      </c>
      <c r="C9901" t="s">
        <v>637</v>
      </c>
      <c r="D9901">
        <v>2021</v>
      </c>
      <c r="E9901" t="s">
        <v>740</v>
      </c>
      <c r="F9901" s="2">
        <v>992.04421159029198</v>
      </c>
    </row>
    <row r="9902" spans="1:6">
      <c r="A9902" t="s">
        <v>620</v>
      </c>
      <c r="B9902">
        <v>4617</v>
      </c>
      <c r="C9902" t="s">
        <v>637</v>
      </c>
      <c r="D9902">
        <v>2021</v>
      </c>
      <c r="E9902" t="s">
        <v>745</v>
      </c>
      <c r="F9902" s="2">
        <v>23211.6422241972</v>
      </c>
    </row>
    <row r="9903" spans="1:6">
      <c r="A9903" t="s">
        <v>620</v>
      </c>
      <c r="B9903">
        <v>4617</v>
      </c>
      <c r="C9903" t="s">
        <v>637</v>
      </c>
      <c r="D9903">
        <v>2022</v>
      </c>
      <c r="E9903" t="s">
        <v>743</v>
      </c>
      <c r="F9903" s="2">
        <v>0</v>
      </c>
    </row>
    <row r="9904" spans="1:6">
      <c r="A9904" t="s">
        <v>620</v>
      </c>
      <c r="B9904">
        <v>4617</v>
      </c>
      <c r="C9904" t="s">
        <v>637</v>
      </c>
      <c r="D9904">
        <v>2023</v>
      </c>
      <c r="E9904" t="s">
        <v>742</v>
      </c>
      <c r="F9904" s="2">
        <v>5579.0075162896201</v>
      </c>
    </row>
    <row r="9905" spans="1:6">
      <c r="A9905" t="s">
        <v>620</v>
      </c>
      <c r="B9905">
        <v>4617</v>
      </c>
      <c r="C9905" t="s">
        <v>637</v>
      </c>
      <c r="D9905">
        <v>2024</v>
      </c>
      <c r="E9905" t="s">
        <v>736</v>
      </c>
      <c r="F9905" s="2">
        <v>2197.0349890733501</v>
      </c>
    </row>
    <row r="9906" spans="1:6">
      <c r="A9906" t="s">
        <v>620</v>
      </c>
      <c r="B9906">
        <v>4617</v>
      </c>
      <c r="C9906" t="s">
        <v>637</v>
      </c>
      <c r="D9906">
        <v>2024</v>
      </c>
      <c r="E9906" t="s">
        <v>737</v>
      </c>
      <c r="F9906" s="2">
        <v>1679.3740123208299</v>
      </c>
    </row>
    <row r="9907" spans="1:6">
      <c r="A9907" t="s">
        <v>620</v>
      </c>
      <c r="B9907">
        <v>4617</v>
      </c>
      <c r="C9907" t="s">
        <v>637</v>
      </c>
      <c r="D9907">
        <v>2024</v>
      </c>
      <c r="E9907" t="s">
        <v>744</v>
      </c>
      <c r="F9907" s="2">
        <v>253349.157027365</v>
      </c>
    </row>
    <row r="9908" spans="1:6">
      <c r="A9908" t="s">
        <v>620</v>
      </c>
      <c r="B9908">
        <v>4617</v>
      </c>
      <c r="C9908" t="s">
        <v>637</v>
      </c>
      <c r="D9908">
        <v>2024</v>
      </c>
      <c r="E9908" t="s">
        <v>740</v>
      </c>
      <c r="F9908" s="2">
        <v>963.82813087101795</v>
      </c>
    </row>
    <row r="9909" spans="1:6">
      <c r="A9909" t="s">
        <v>620</v>
      </c>
      <c r="B9909">
        <v>4617</v>
      </c>
      <c r="C9909" t="s">
        <v>637</v>
      </c>
      <c r="D9909">
        <v>2024</v>
      </c>
      <c r="E9909" t="s">
        <v>745</v>
      </c>
      <c r="F9909" s="2">
        <v>28918.307983077699</v>
      </c>
    </row>
    <row r="9910" spans="1:6">
      <c r="A9910" t="s">
        <v>620</v>
      </c>
      <c r="B9910">
        <v>4618</v>
      </c>
      <c r="C9910" t="s">
        <v>639</v>
      </c>
      <c r="D9910">
        <v>2009</v>
      </c>
      <c r="E9910" t="s">
        <v>743</v>
      </c>
      <c r="F9910" s="2">
        <v>0</v>
      </c>
    </row>
    <row r="9911" spans="1:6">
      <c r="A9911" t="s">
        <v>620</v>
      </c>
      <c r="B9911">
        <v>4618</v>
      </c>
      <c r="C9911" t="s">
        <v>639</v>
      </c>
      <c r="D9911">
        <v>2011</v>
      </c>
      <c r="E9911" t="s">
        <v>736</v>
      </c>
      <c r="F9911" s="2">
        <v>3550.3681744697301</v>
      </c>
    </row>
    <row r="9912" spans="1:6">
      <c r="A9912" t="s">
        <v>620</v>
      </c>
      <c r="B9912">
        <v>4618</v>
      </c>
      <c r="C9912" t="s">
        <v>639</v>
      </c>
      <c r="D9912">
        <v>2011</v>
      </c>
      <c r="E9912" t="s">
        <v>737</v>
      </c>
      <c r="F9912" s="2">
        <v>2004.11665564636</v>
      </c>
    </row>
    <row r="9913" spans="1:6">
      <c r="A9913" t="s">
        <v>620</v>
      </c>
      <c r="B9913">
        <v>4618</v>
      </c>
      <c r="C9913" t="s">
        <v>639</v>
      </c>
      <c r="D9913">
        <v>2011</v>
      </c>
      <c r="E9913" t="s">
        <v>740</v>
      </c>
      <c r="F9913" s="2">
        <v>1896.3105091330899</v>
      </c>
    </row>
    <row r="9914" spans="1:6">
      <c r="A9914" t="s">
        <v>620</v>
      </c>
      <c r="B9914">
        <v>4618</v>
      </c>
      <c r="C9914" t="s">
        <v>639</v>
      </c>
      <c r="D9914">
        <v>2011</v>
      </c>
      <c r="E9914" t="s">
        <v>745</v>
      </c>
      <c r="F9914" s="2">
        <v>8246.0968273871003</v>
      </c>
    </row>
    <row r="9915" spans="1:6">
      <c r="A9915" t="s">
        <v>620</v>
      </c>
      <c r="B9915">
        <v>4618</v>
      </c>
      <c r="C9915" t="s">
        <v>639</v>
      </c>
      <c r="D9915">
        <v>2013</v>
      </c>
      <c r="E9915" t="s">
        <v>742</v>
      </c>
      <c r="F9915" s="2">
        <v>4892.6849352557201</v>
      </c>
    </row>
    <row r="9916" spans="1:6">
      <c r="A9916" t="s">
        <v>620</v>
      </c>
      <c r="B9916">
        <v>4618</v>
      </c>
      <c r="C9916" t="s">
        <v>639</v>
      </c>
      <c r="D9916">
        <v>2015</v>
      </c>
      <c r="E9916" t="s">
        <v>744</v>
      </c>
      <c r="F9916" s="2">
        <v>186143.09162664501</v>
      </c>
    </row>
    <row r="9917" spans="1:6">
      <c r="A9917" t="s">
        <v>620</v>
      </c>
      <c r="B9917">
        <v>4618</v>
      </c>
      <c r="C9917" t="s">
        <v>639</v>
      </c>
      <c r="D9917">
        <v>2015</v>
      </c>
      <c r="E9917" t="s">
        <v>745</v>
      </c>
      <c r="F9917" s="2">
        <v>8246.0968273871003</v>
      </c>
    </row>
    <row r="9918" spans="1:6">
      <c r="A9918" t="s">
        <v>620</v>
      </c>
      <c r="B9918">
        <v>4618</v>
      </c>
      <c r="C9918" t="s">
        <v>639</v>
      </c>
      <c r="D9918">
        <v>2016</v>
      </c>
      <c r="E9918" t="s">
        <v>742</v>
      </c>
      <c r="F9918" s="2">
        <v>4455.4947042250596</v>
      </c>
    </row>
    <row r="9919" spans="1:6">
      <c r="A9919" t="s">
        <v>620</v>
      </c>
      <c r="B9919">
        <v>4618</v>
      </c>
      <c r="C9919" t="s">
        <v>639</v>
      </c>
      <c r="D9919">
        <v>2016</v>
      </c>
      <c r="E9919" t="s">
        <v>743</v>
      </c>
      <c r="F9919" s="2">
        <v>0</v>
      </c>
    </row>
    <row r="9920" spans="1:6">
      <c r="A9920" t="s">
        <v>620</v>
      </c>
      <c r="B9920">
        <v>4618</v>
      </c>
      <c r="C9920" t="s">
        <v>639</v>
      </c>
      <c r="D9920">
        <v>2017</v>
      </c>
      <c r="E9920" t="s">
        <v>738</v>
      </c>
      <c r="F9920" s="2">
        <v>0</v>
      </c>
    </row>
    <row r="9921" spans="1:6">
      <c r="A9921" t="s">
        <v>620</v>
      </c>
      <c r="B9921">
        <v>4618</v>
      </c>
      <c r="C9921" t="s">
        <v>639</v>
      </c>
      <c r="D9921">
        <v>2017</v>
      </c>
      <c r="E9921" t="s">
        <v>739</v>
      </c>
      <c r="F9921" s="2">
        <v>9445.0967384140204</v>
      </c>
    </row>
    <row r="9922" spans="1:6">
      <c r="A9922" t="s">
        <v>620</v>
      </c>
      <c r="B9922">
        <v>4618</v>
      </c>
      <c r="C9922" t="s">
        <v>639</v>
      </c>
      <c r="D9922">
        <v>2017</v>
      </c>
      <c r="E9922" t="s">
        <v>740</v>
      </c>
      <c r="F9922" s="2">
        <v>1932.3068227537101</v>
      </c>
    </row>
    <row r="9923" spans="1:6">
      <c r="A9923" t="s">
        <v>620</v>
      </c>
      <c r="B9923">
        <v>4618</v>
      </c>
      <c r="C9923" t="s">
        <v>639</v>
      </c>
      <c r="D9923">
        <v>2017</v>
      </c>
      <c r="E9923" t="s">
        <v>741</v>
      </c>
      <c r="F9923" s="2">
        <v>20749.284356562901</v>
      </c>
    </row>
    <row r="9924" spans="1:6">
      <c r="A9924" t="s">
        <v>620</v>
      </c>
      <c r="B9924">
        <v>4618</v>
      </c>
      <c r="C9924" t="s">
        <v>639</v>
      </c>
      <c r="D9924">
        <v>2018</v>
      </c>
      <c r="E9924" t="s">
        <v>744</v>
      </c>
      <c r="F9924" s="2">
        <v>268522.226328241</v>
      </c>
    </row>
    <row r="9925" spans="1:6">
      <c r="A9925" t="s">
        <v>620</v>
      </c>
      <c r="B9925">
        <v>4618</v>
      </c>
      <c r="C9925" t="s">
        <v>639</v>
      </c>
      <c r="D9925">
        <v>2018</v>
      </c>
      <c r="E9925" t="s">
        <v>745</v>
      </c>
      <c r="F9925" s="2">
        <v>11006.4231327011</v>
      </c>
    </row>
    <row r="9926" spans="1:6">
      <c r="A9926" t="s">
        <v>620</v>
      </c>
      <c r="B9926">
        <v>4618</v>
      </c>
      <c r="C9926" t="s">
        <v>639</v>
      </c>
      <c r="D9926">
        <v>2019</v>
      </c>
      <c r="E9926" t="s">
        <v>743</v>
      </c>
      <c r="F9926" s="2">
        <v>0</v>
      </c>
    </row>
    <row r="9927" spans="1:6">
      <c r="A9927" t="s">
        <v>620</v>
      </c>
      <c r="B9927">
        <v>4618</v>
      </c>
      <c r="C9927" t="s">
        <v>639</v>
      </c>
      <c r="D9927">
        <v>2020</v>
      </c>
      <c r="E9927" t="s">
        <v>738</v>
      </c>
      <c r="F9927" s="2">
        <v>0</v>
      </c>
    </row>
    <row r="9928" spans="1:6">
      <c r="A9928" t="s">
        <v>620</v>
      </c>
      <c r="B9928">
        <v>4618</v>
      </c>
      <c r="C9928" t="s">
        <v>639</v>
      </c>
      <c r="D9928">
        <v>2020</v>
      </c>
      <c r="E9928" t="s">
        <v>739</v>
      </c>
      <c r="F9928" s="2">
        <v>9143.2829520547093</v>
      </c>
    </row>
    <row r="9929" spans="1:6">
      <c r="A9929" t="s">
        <v>620</v>
      </c>
      <c r="B9929">
        <v>4618</v>
      </c>
      <c r="C9929" t="s">
        <v>639</v>
      </c>
      <c r="D9929">
        <v>2020</v>
      </c>
      <c r="E9929" t="s">
        <v>741</v>
      </c>
      <c r="F9929" s="2">
        <v>20350.4462707124</v>
      </c>
    </row>
    <row r="9930" spans="1:6">
      <c r="A9930" t="s">
        <v>620</v>
      </c>
      <c r="B9930">
        <v>4618</v>
      </c>
      <c r="C9930" t="s">
        <v>639</v>
      </c>
      <c r="D9930">
        <v>2021</v>
      </c>
      <c r="E9930" t="s">
        <v>736</v>
      </c>
      <c r="F9930" s="2">
        <v>2495.0966106577498</v>
      </c>
    </row>
    <row r="9931" spans="1:6">
      <c r="A9931" t="s">
        <v>620</v>
      </c>
      <c r="B9931">
        <v>4618</v>
      </c>
      <c r="C9931" t="s">
        <v>639</v>
      </c>
      <c r="D9931">
        <v>2021</v>
      </c>
      <c r="E9931" t="s">
        <v>737</v>
      </c>
      <c r="F9931" s="2">
        <v>1951.19847571078</v>
      </c>
    </row>
    <row r="9932" spans="1:6">
      <c r="A9932" t="s">
        <v>620</v>
      </c>
      <c r="B9932">
        <v>4618</v>
      </c>
      <c r="C9932" t="s">
        <v>639</v>
      </c>
      <c r="D9932">
        <v>2021</v>
      </c>
      <c r="E9932" t="s">
        <v>744</v>
      </c>
      <c r="F9932" s="2">
        <v>281430.30894793902</v>
      </c>
    </row>
    <row r="9933" spans="1:6">
      <c r="A9933" t="s">
        <v>620</v>
      </c>
      <c r="B9933">
        <v>4618</v>
      </c>
      <c r="C9933" t="s">
        <v>639</v>
      </c>
      <c r="D9933">
        <v>2021</v>
      </c>
      <c r="E9933" t="s">
        <v>745</v>
      </c>
      <c r="F9933" s="2">
        <v>7980.5832943544901</v>
      </c>
    </row>
    <row r="9934" spans="1:6">
      <c r="A9934" t="s">
        <v>620</v>
      </c>
      <c r="B9934">
        <v>4618</v>
      </c>
      <c r="C9934" t="s">
        <v>639</v>
      </c>
      <c r="D9934">
        <v>2022</v>
      </c>
      <c r="E9934" t="s">
        <v>743</v>
      </c>
      <c r="F9934" s="2">
        <v>0</v>
      </c>
    </row>
    <row r="9935" spans="1:6">
      <c r="A9935" t="s">
        <v>620</v>
      </c>
      <c r="B9935">
        <v>4618</v>
      </c>
      <c r="C9935" t="s">
        <v>639</v>
      </c>
      <c r="D9935">
        <v>2023</v>
      </c>
      <c r="E9935" t="s">
        <v>742</v>
      </c>
      <c r="F9935" s="2">
        <v>4760.2855734095901</v>
      </c>
    </row>
    <row r="9936" spans="1:6">
      <c r="A9936" t="s">
        <v>620</v>
      </c>
      <c r="B9936">
        <v>4618</v>
      </c>
      <c r="C9936" t="s">
        <v>639</v>
      </c>
      <c r="D9936">
        <v>2023</v>
      </c>
      <c r="E9936" t="s">
        <v>739</v>
      </c>
      <c r="F9936" s="2">
        <v>8470.7017964066108</v>
      </c>
    </row>
    <row r="9937" spans="1:6">
      <c r="A9937" t="s">
        <v>620</v>
      </c>
      <c r="B9937">
        <v>4618</v>
      </c>
      <c r="C9937" t="s">
        <v>639</v>
      </c>
      <c r="D9937">
        <v>2023</v>
      </c>
      <c r="E9937" t="s">
        <v>741</v>
      </c>
      <c r="F9937" s="2">
        <v>20130.3589507049</v>
      </c>
    </row>
    <row r="9938" spans="1:6">
      <c r="A9938" t="s">
        <v>620</v>
      </c>
      <c r="B9938">
        <v>4618</v>
      </c>
      <c r="C9938" t="s">
        <v>639</v>
      </c>
      <c r="D9938">
        <v>2024</v>
      </c>
      <c r="E9938" t="s">
        <v>736</v>
      </c>
      <c r="F9938" s="2">
        <v>2516.8589259267901</v>
      </c>
    </row>
    <row r="9939" spans="1:6">
      <c r="A9939" t="s">
        <v>620</v>
      </c>
      <c r="B9939">
        <v>4618</v>
      </c>
      <c r="C9939" t="s">
        <v>639</v>
      </c>
      <c r="D9939">
        <v>2024</v>
      </c>
      <c r="E9939" t="s">
        <v>737</v>
      </c>
      <c r="F9939" s="2">
        <v>1738.1195083979601</v>
      </c>
    </row>
    <row r="9940" spans="1:6">
      <c r="A9940" t="s">
        <v>620</v>
      </c>
      <c r="B9940">
        <v>4618</v>
      </c>
      <c r="C9940" t="s">
        <v>639</v>
      </c>
      <c r="D9940">
        <v>2024</v>
      </c>
      <c r="E9940" t="s">
        <v>744</v>
      </c>
      <c r="F9940" s="2">
        <v>276337.10977900401</v>
      </c>
    </row>
    <row r="9941" spans="1:6">
      <c r="A9941" t="s">
        <v>620</v>
      </c>
      <c r="B9941">
        <v>4618</v>
      </c>
      <c r="C9941" t="s">
        <v>639</v>
      </c>
      <c r="D9941">
        <v>2024</v>
      </c>
      <c r="E9941" t="s">
        <v>740</v>
      </c>
      <c r="F9941" s="2">
        <v>1428.5256860008001</v>
      </c>
    </row>
    <row r="9942" spans="1:6">
      <c r="A9942" t="s">
        <v>620</v>
      </c>
      <c r="B9942">
        <v>4618</v>
      </c>
      <c r="C9942" t="s">
        <v>639</v>
      </c>
      <c r="D9942">
        <v>2024</v>
      </c>
      <c r="E9942" t="s">
        <v>745</v>
      </c>
      <c r="F9942" s="2">
        <v>11336.638694659399</v>
      </c>
    </row>
    <row r="9943" spans="1:6">
      <c r="A9943" t="s">
        <v>620</v>
      </c>
      <c r="B9943">
        <v>4619</v>
      </c>
      <c r="C9943" t="s">
        <v>641</v>
      </c>
      <c r="D9943">
        <v>2009</v>
      </c>
      <c r="E9943" t="s">
        <v>744</v>
      </c>
      <c r="F9943" s="2">
        <v>0</v>
      </c>
    </row>
    <row r="9944" spans="1:6">
      <c r="A9944" t="s">
        <v>620</v>
      </c>
      <c r="B9944">
        <v>4619</v>
      </c>
      <c r="C9944" t="s">
        <v>641</v>
      </c>
      <c r="D9944">
        <v>2009</v>
      </c>
      <c r="E9944" t="s">
        <v>745</v>
      </c>
      <c r="F9944" s="2">
        <v>1914.6747203587699</v>
      </c>
    </row>
    <row r="9945" spans="1:6">
      <c r="A9945" t="s">
        <v>620</v>
      </c>
      <c r="B9945">
        <v>4619</v>
      </c>
      <c r="C9945" t="s">
        <v>641</v>
      </c>
      <c r="D9945">
        <v>2011</v>
      </c>
      <c r="E9945" t="s">
        <v>738</v>
      </c>
      <c r="F9945" s="2">
        <v>0</v>
      </c>
    </row>
    <row r="9946" spans="1:6">
      <c r="A9946" t="s">
        <v>620</v>
      </c>
      <c r="B9946">
        <v>4619</v>
      </c>
      <c r="C9946" t="s">
        <v>641</v>
      </c>
      <c r="D9946">
        <v>2011</v>
      </c>
      <c r="E9946" t="s">
        <v>739</v>
      </c>
      <c r="F9946" s="2">
        <v>1060.1272624374401</v>
      </c>
    </row>
    <row r="9947" spans="1:6">
      <c r="A9947" t="s">
        <v>620</v>
      </c>
      <c r="B9947">
        <v>4619</v>
      </c>
      <c r="C9947" t="s">
        <v>641</v>
      </c>
      <c r="D9947">
        <v>2011</v>
      </c>
      <c r="E9947" t="s">
        <v>741</v>
      </c>
      <c r="F9947" s="2">
        <v>8666.2911839498702</v>
      </c>
    </row>
    <row r="9948" spans="1:6">
      <c r="A9948" t="s">
        <v>620</v>
      </c>
      <c r="B9948">
        <v>4619</v>
      </c>
      <c r="C9948" t="s">
        <v>641</v>
      </c>
      <c r="D9948">
        <v>2013</v>
      </c>
      <c r="E9948" t="s">
        <v>743</v>
      </c>
      <c r="F9948" s="2">
        <v>0</v>
      </c>
    </row>
    <row r="9949" spans="1:6">
      <c r="A9949" t="s">
        <v>620</v>
      </c>
      <c r="B9949">
        <v>4619</v>
      </c>
      <c r="C9949" t="s">
        <v>641</v>
      </c>
      <c r="D9949">
        <v>2015</v>
      </c>
      <c r="E9949" t="s">
        <v>736</v>
      </c>
      <c r="F9949" s="2">
        <v>270.412438143256</v>
      </c>
    </row>
    <row r="9950" spans="1:6">
      <c r="A9950" t="s">
        <v>620</v>
      </c>
      <c r="B9950">
        <v>4619</v>
      </c>
      <c r="C9950" t="s">
        <v>641</v>
      </c>
      <c r="D9950">
        <v>2015</v>
      </c>
      <c r="E9950" t="s">
        <v>737</v>
      </c>
      <c r="F9950" s="2">
        <v>496.093127778471</v>
      </c>
    </row>
    <row r="9951" spans="1:6">
      <c r="A9951" t="s">
        <v>620</v>
      </c>
      <c r="B9951">
        <v>4619</v>
      </c>
      <c r="C9951" t="s">
        <v>641</v>
      </c>
      <c r="D9951">
        <v>2015</v>
      </c>
      <c r="E9951" t="s">
        <v>744</v>
      </c>
      <c r="F9951" s="2">
        <v>0</v>
      </c>
    </row>
    <row r="9952" spans="1:6">
      <c r="A9952" t="s">
        <v>620</v>
      </c>
      <c r="B9952">
        <v>4619</v>
      </c>
      <c r="C9952" t="s">
        <v>641</v>
      </c>
      <c r="D9952">
        <v>2015</v>
      </c>
      <c r="E9952" t="s">
        <v>740</v>
      </c>
      <c r="F9952" s="2">
        <v>370.268636386786</v>
      </c>
    </row>
    <row r="9953" spans="1:6">
      <c r="A9953" t="s">
        <v>620</v>
      </c>
      <c r="B9953">
        <v>4619</v>
      </c>
      <c r="C9953" t="s">
        <v>641</v>
      </c>
      <c r="D9953">
        <v>2015</v>
      </c>
      <c r="E9953" t="s">
        <v>745</v>
      </c>
      <c r="F9953" s="2">
        <v>1914.6747203587699</v>
      </c>
    </row>
    <row r="9954" spans="1:6">
      <c r="A9954" t="s">
        <v>620</v>
      </c>
      <c r="B9954">
        <v>4619</v>
      </c>
      <c r="C9954" t="s">
        <v>641</v>
      </c>
      <c r="D9954">
        <v>2016</v>
      </c>
      <c r="E9954" t="s">
        <v>743</v>
      </c>
      <c r="F9954" s="2">
        <v>0</v>
      </c>
    </row>
    <row r="9955" spans="1:6">
      <c r="A9955" t="s">
        <v>620</v>
      </c>
      <c r="B9955">
        <v>4619</v>
      </c>
      <c r="C9955" t="s">
        <v>641</v>
      </c>
      <c r="D9955">
        <v>2017</v>
      </c>
      <c r="E9955" t="s">
        <v>742</v>
      </c>
      <c r="F9955" s="2">
        <v>1208.26211910393</v>
      </c>
    </row>
    <row r="9956" spans="1:6">
      <c r="A9956" t="s">
        <v>620</v>
      </c>
      <c r="B9956">
        <v>4619</v>
      </c>
      <c r="C9956" t="s">
        <v>641</v>
      </c>
      <c r="D9956">
        <v>2017</v>
      </c>
      <c r="E9956" t="s">
        <v>741</v>
      </c>
      <c r="F9956" s="2">
        <v>7624.6178023321199</v>
      </c>
    </row>
    <row r="9957" spans="1:6">
      <c r="A9957" t="s">
        <v>620</v>
      </c>
      <c r="B9957">
        <v>4619</v>
      </c>
      <c r="C9957" t="s">
        <v>641</v>
      </c>
      <c r="D9957">
        <v>2018</v>
      </c>
      <c r="E9957" t="s">
        <v>736</v>
      </c>
      <c r="F9957" s="2">
        <v>128.17817567960901</v>
      </c>
    </row>
    <row r="9958" spans="1:6">
      <c r="A9958" t="s">
        <v>620</v>
      </c>
      <c r="B9958">
        <v>4619</v>
      </c>
      <c r="C9958" t="s">
        <v>641</v>
      </c>
      <c r="D9958">
        <v>2018</v>
      </c>
      <c r="E9958" t="s">
        <v>737</v>
      </c>
      <c r="F9958" s="2">
        <v>450.96595491998602</v>
      </c>
    </row>
    <row r="9959" spans="1:6">
      <c r="A9959" t="s">
        <v>620</v>
      </c>
      <c r="B9959">
        <v>4619</v>
      </c>
      <c r="C9959" t="s">
        <v>641</v>
      </c>
      <c r="D9959">
        <v>2018</v>
      </c>
      <c r="E9959" t="s">
        <v>740</v>
      </c>
      <c r="F9959" s="2">
        <v>410.18278610022901</v>
      </c>
    </row>
    <row r="9960" spans="1:6">
      <c r="A9960" t="s">
        <v>620</v>
      </c>
      <c r="B9960">
        <v>4619</v>
      </c>
      <c r="C9960" t="s">
        <v>641</v>
      </c>
      <c r="D9960">
        <v>2018</v>
      </c>
      <c r="E9960" t="s">
        <v>745</v>
      </c>
      <c r="F9960" s="2">
        <v>4055.1758942053202</v>
      </c>
    </row>
    <row r="9961" spans="1:6">
      <c r="A9961" t="s">
        <v>620</v>
      </c>
      <c r="B9961">
        <v>4619</v>
      </c>
      <c r="C9961" t="s">
        <v>641</v>
      </c>
      <c r="D9961">
        <v>2020</v>
      </c>
      <c r="E9961" t="s">
        <v>742</v>
      </c>
      <c r="F9961" s="2">
        <v>913.49256681951101</v>
      </c>
    </row>
    <row r="9962" spans="1:6">
      <c r="A9962" t="s">
        <v>620</v>
      </c>
      <c r="B9962">
        <v>4619</v>
      </c>
      <c r="C9962" t="s">
        <v>641</v>
      </c>
      <c r="D9962">
        <v>2021</v>
      </c>
      <c r="E9962" t="s">
        <v>736</v>
      </c>
      <c r="F9962" s="2">
        <v>761.69649672451703</v>
      </c>
    </row>
    <row r="9963" spans="1:6">
      <c r="A9963" t="s">
        <v>620</v>
      </c>
      <c r="B9963">
        <v>4619</v>
      </c>
      <c r="C9963" t="s">
        <v>641</v>
      </c>
      <c r="D9963">
        <v>2021</v>
      </c>
      <c r="E9963" t="s">
        <v>737</v>
      </c>
      <c r="F9963" s="2">
        <v>458.32303291676197</v>
      </c>
    </row>
    <row r="9964" spans="1:6">
      <c r="A9964" t="s">
        <v>620</v>
      </c>
      <c r="B9964">
        <v>4619</v>
      </c>
      <c r="C9964" t="s">
        <v>641</v>
      </c>
      <c r="D9964">
        <v>2021</v>
      </c>
      <c r="E9964" t="s">
        <v>738</v>
      </c>
      <c r="F9964" s="2">
        <v>0</v>
      </c>
    </row>
    <row r="9965" spans="1:6">
      <c r="A9965" t="s">
        <v>620</v>
      </c>
      <c r="B9965">
        <v>4619</v>
      </c>
      <c r="C9965" t="s">
        <v>641</v>
      </c>
      <c r="D9965">
        <v>2021</v>
      </c>
      <c r="E9965" t="s">
        <v>739</v>
      </c>
      <c r="F9965" s="2">
        <v>1109.9402064216999</v>
      </c>
    </row>
    <row r="9966" spans="1:6">
      <c r="A9966" t="s">
        <v>620</v>
      </c>
      <c r="B9966">
        <v>4619</v>
      </c>
      <c r="C9966" t="s">
        <v>641</v>
      </c>
      <c r="D9966">
        <v>2021</v>
      </c>
      <c r="E9966" t="s">
        <v>740</v>
      </c>
      <c r="F9966" s="2">
        <v>484.16043583367502</v>
      </c>
    </row>
    <row r="9967" spans="1:6">
      <c r="A9967" t="s">
        <v>620</v>
      </c>
      <c r="B9967">
        <v>4619</v>
      </c>
      <c r="C9967" t="s">
        <v>641</v>
      </c>
      <c r="D9967">
        <v>2022</v>
      </c>
      <c r="E9967" t="s">
        <v>744</v>
      </c>
      <c r="F9967" s="2">
        <v>0</v>
      </c>
    </row>
    <row r="9968" spans="1:6">
      <c r="A9968" t="s">
        <v>620</v>
      </c>
      <c r="B9968">
        <v>4619</v>
      </c>
      <c r="C9968" t="s">
        <v>641</v>
      </c>
      <c r="D9968">
        <v>2022</v>
      </c>
      <c r="E9968" t="s">
        <v>745</v>
      </c>
      <c r="F9968" s="2">
        <v>4728.8932593140298</v>
      </c>
    </row>
    <row r="9969" spans="1:6">
      <c r="A9969" t="s">
        <v>620</v>
      </c>
      <c r="B9969">
        <v>4619</v>
      </c>
      <c r="C9969" t="s">
        <v>641</v>
      </c>
      <c r="D9969">
        <v>2023</v>
      </c>
      <c r="E9969" t="s">
        <v>742</v>
      </c>
      <c r="F9969" s="2">
        <v>817.71770378841904</v>
      </c>
    </row>
    <row r="9970" spans="1:6">
      <c r="A9970" t="s">
        <v>620</v>
      </c>
      <c r="B9970">
        <v>4619</v>
      </c>
      <c r="C9970" t="s">
        <v>641</v>
      </c>
      <c r="D9970">
        <v>2023</v>
      </c>
      <c r="E9970" t="s">
        <v>743</v>
      </c>
      <c r="F9970" s="2">
        <v>0</v>
      </c>
    </row>
    <row r="9971" spans="1:6">
      <c r="A9971" t="s">
        <v>620</v>
      </c>
      <c r="B9971">
        <v>4619</v>
      </c>
      <c r="C9971" t="s">
        <v>641</v>
      </c>
      <c r="D9971">
        <v>2024</v>
      </c>
      <c r="E9971" t="s">
        <v>739</v>
      </c>
      <c r="F9971" s="2">
        <v>1105.8592925723101</v>
      </c>
    </row>
    <row r="9972" spans="1:6">
      <c r="A9972" t="s">
        <v>620</v>
      </c>
      <c r="B9972">
        <v>4619</v>
      </c>
      <c r="C9972" t="s">
        <v>641</v>
      </c>
      <c r="D9972">
        <v>2024</v>
      </c>
      <c r="E9972" t="s">
        <v>740</v>
      </c>
      <c r="F9972" s="2">
        <v>533.32334167762099</v>
      </c>
    </row>
    <row r="9973" spans="1:6">
      <c r="A9973" t="s">
        <v>620</v>
      </c>
      <c r="B9973">
        <v>4619</v>
      </c>
      <c r="C9973" t="s">
        <v>641</v>
      </c>
      <c r="D9973">
        <v>2024</v>
      </c>
      <c r="E9973" t="s">
        <v>741</v>
      </c>
      <c r="F9973" s="2">
        <v>6935.4461731554202</v>
      </c>
    </row>
    <row r="9974" spans="1:6">
      <c r="A9974" t="s">
        <v>620</v>
      </c>
      <c r="B9974">
        <v>4620</v>
      </c>
      <c r="C9974" t="s">
        <v>643</v>
      </c>
      <c r="D9974">
        <v>2009</v>
      </c>
      <c r="E9974" t="s">
        <v>743</v>
      </c>
      <c r="F9974" s="2">
        <v>0</v>
      </c>
    </row>
    <row r="9975" spans="1:6">
      <c r="A9975" t="s">
        <v>620</v>
      </c>
      <c r="B9975">
        <v>4620</v>
      </c>
      <c r="C9975" t="s">
        <v>643</v>
      </c>
      <c r="D9975">
        <v>2009</v>
      </c>
      <c r="E9975" t="s">
        <v>745</v>
      </c>
      <c r="F9975" s="2">
        <v>195.32429586169701</v>
      </c>
    </row>
    <row r="9976" spans="1:6">
      <c r="A9976" t="s">
        <v>620</v>
      </c>
      <c r="B9976">
        <v>4620</v>
      </c>
      <c r="C9976" t="s">
        <v>643</v>
      </c>
      <c r="D9976">
        <v>2011</v>
      </c>
      <c r="E9976" t="s">
        <v>736</v>
      </c>
      <c r="F9976" s="2">
        <v>31.855484523614301</v>
      </c>
    </row>
    <row r="9977" spans="1:6">
      <c r="A9977" t="s">
        <v>620</v>
      </c>
      <c r="B9977">
        <v>4620</v>
      </c>
      <c r="C9977" t="s">
        <v>643</v>
      </c>
      <c r="D9977">
        <v>2011</v>
      </c>
      <c r="E9977" t="s">
        <v>737</v>
      </c>
      <c r="F9977" s="2">
        <v>174.63248458547099</v>
      </c>
    </row>
    <row r="9978" spans="1:6">
      <c r="A9978" t="s">
        <v>620</v>
      </c>
      <c r="B9978">
        <v>4620</v>
      </c>
      <c r="C9978" t="s">
        <v>643</v>
      </c>
      <c r="D9978">
        <v>2011</v>
      </c>
      <c r="E9978" t="s">
        <v>739</v>
      </c>
      <c r="F9978" s="2">
        <v>2415.36217947054</v>
      </c>
    </row>
    <row r="9979" spans="1:6">
      <c r="A9979" t="s">
        <v>620</v>
      </c>
      <c r="B9979">
        <v>4620</v>
      </c>
      <c r="C9979" t="s">
        <v>643</v>
      </c>
      <c r="D9979">
        <v>2013</v>
      </c>
      <c r="E9979" t="s">
        <v>742</v>
      </c>
      <c r="F9979" s="2">
        <v>448.39492965615301</v>
      </c>
    </row>
    <row r="9980" spans="1:6">
      <c r="A9980" t="s">
        <v>620</v>
      </c>
      <c r="B9980">
        <v>4620</v>
      </c>
      <c r="C9980" t="s">
        <v>643</v>
      </c>
      <c r="D9980">
        <v>2015</v>
      </c>
      <c r="E9980" t="s">
        <v>744</v>
      </c>
      <c r="F9980" s="2">
        <v>0</v>
      </c>
    </row>
    <row r="9981" spans="1:6">
      <c r="A9981" t="s">
        <v>620</v>
      </c>
      <c r="B9981">
        <v>4620</v>
      </c>
      <c r="C9981" t="s">
        <v>643</v>
      </c>
      <c r="D9981">
        <v>2015</v>
      </c>
      <c r="E9981" t="s">
        <v>740</v>
      </c>
      <c r="F9981" s="2">
        <v>215.04772604887</v>
      </c>
    </row>
    <row r="9982" spans="1:6">
      <c r="A9982" t="s">
        <v>620</v>
      </c>
      <c r="B9982">
        <v>4620</v>
      </c>
      <c r="C9982" t="s">
        <v>643</v>
      </c>
      <c r="D9982">
        <v>2015</v>
      </c>
      <c r="E9982" t="s">
        <v>745</v>
      </c>
      <c r="F9982" s="2">
        <v>195.32429586169701</v>
      </c>
    </row>
    <row r="9983" spans="1:6">
      <c r="A9983" t="s">
        <v>620</v>
      </c>
      <c r="B9983">
        <v>4620</v>
      </c>
      <c r="C9983" t="s">
        <v>643</v>
      </c>
      <c r="D9983">
        <v>2016</v>
      </c>
      <c r="E9983" t="s">
        <v>742</v>
      </c>
      <c r="F9983" s="2">
        <v>560.74331837010504</v>
      </c>
    </row>
    <row r="9984" spans="1:6">
      <c r="A9984" t="s">
        <v>620</v>
      </c>
      <c r="B9984">
        <v>4620</v>
      </c>
      <c r="C9984" t="s">
        <v>643</v>
      </c>
      <c r="D9984">
        <v>2017</v>
      </c>
      <c r="E9984" t="s">
        <v>738</v>
      </c>
      <c r="F9984" s="2">
        <v>0</v>
      </c>
    </row>
    <row r="9985" spans="1:6">
      <c r="A9985" t="s">
        <v>620</v>
      </c>
      <c r="B9985">
        <v>4620</v>
      </c>
      <c r="C9985" t="s">
        <v>643</v>
      </c>
      <c r="D9985">
        <v>2017</v>
      </c>
      <c r="E9985" t="s">
        <v>741</v>
      </c>
      <c r="F9985" s="2">
        <v>1195.4427162582299</v>
      </c>
    </row>
    <row r="9986" spans="1:6">
      <c r="A9986" t="s">
        <v>620</v>
      </c>
      <c r="B9986">
        <v>4620</v>
      </c>
      <c r="C9986" t="s">
        <v>643</v>
      </c>
      <c r="D9986">
        <v>2018</v>
      </c>
      <c r="E9986" t="s">
        <v>744</v>
      </c>
      <c r="F9986" s="2">
        <v>0</v>
      </c>
    </row>
    <row r="9987" spans="1:6">
      <c r="A9987" t="s">
        <v>620</v>
      </c>
      <c r="B9987">
        <v>4620</v>
      </c>
      <c r="C9987" t="s">
        <v>643</v>
      </c>
      <c r="D9987">
        <v>2018</v>
      </c>
      <c r="E9987" t="s">
        <v>739</v>
      </c>
      <c r="F9987" s="2">
        <v>2616.5276919458602</v>
      </c>
    </row>
    <row r="9988" spans="1:6">
      <c r="A9988" t="s">
        <v>620</v>
      </c>
      <c r="B9988">
        <v>4620</v>
      </c>
      <c r="C9988" t="s">
        <v>643</v>
      </c>
      <c r="D9988">
        <v>2018</v>
      </c>
      <c r="E9988" t="s">
        <v>740</v>
      </c>
      <c r="F9988" s="2">
        <v>215.13828266003</v>
      </c>
    </row>
    <row r="9989" spans="1:6">
      <c r="A9989" t="s">
        <v>620</v>
      </c>
      <c r="B9989">
        <v>4620</v>
      </c>
      <c r="C9989" t="s">
        <v>643</v>
      </c>
      <c r="D9989">
        <v>2019</v>
      </c>
      <c r="E9989" t="s">
        <v>743</v>
      </c>
      <c r="F9989" s="2">
        <v>0</v>
      </c>
    </row>
    <row r="9990" spans="1:6">
      <c r="A9990" t="s">
        <v>620</v>
      </c>
      <c r="B9990">
        <v>4620</v>
      </c>
      <c r="C9990" t="s">
        <v>643</v>
      </c>
      <c r="D9990">
        <v>2020</v>
      </c>
      <c r="E9990" t="s">
        <v>738</v>
      </c>
      <c r="F9990" s="2">
        <v>0</v>
      </c>
    </row>
    <row r="9991" spans="1:6">
      <c r="A9991" t="s">
        <v>620</v>
      </c>
      <c r="B9991">
        <v>4620</v>
      </c>
      <c r="C9991" t="s">
        <v>643</v>
      </c>
      <c r="D9991">
        <v>2020</v>
      </c>
      <c r="E9991" t="s">
        <v>741</v>
      </c>
      <c r="F9991" s="2">
        <v>1131.8460198355899</v>
      </c>
    </row>
    <row r="9992" spans="1:6">
      <c r="A9992" t="s">
        <v>620</v>
      </c>
      <c r="B9992">
        <v>4620</v>
      </c>
      <c r="C9992" t="s">
        <v>643</v>
      </c>
      <c r="D9992">
        <v>2021</v>
      </c>
      <c r="E9992" t="s">
        <v>736</v>
      </c>
      <c r="F9992" s="2">
        <v>37.169364090274399</v>
      </c>
    </row>
    <row r="9993" spans="1:6">
      <c r="A9993" t="s">
        <v>620</v>
      </c>
      <c r="B9993">
        <v>4620</v>
      </c>
      <c r="C9993" t="s">
        <v>643</v>
      </c>
      <c r="D9993">
        <v>2021</v>
      </c>
      <c r="E9993" t="s">
        <v>737</v>
      </c>
      <c r="F9993" s="2">
        <v>167.25795775119099</v>
      </c>
    </row>
    <row r="9994" spans="1:6">
      <c r="A9994" t="s">
        <v>620</v>
      </c>
      <c r="B9994">
        <v>4620</v>
      </c>
      <c r="C9994" t="s">
        <v>643</v>
      </c>
      <c r="D9994">
        <v>2021</v>
      </c>
      <c r="E9994" t="s">
        <v>744</v>
      </c>
      <c r="F9994" s="2">
        <v>0</v>
      </c>
    </row>
    <row r="9995" spans="1:6">
      <c r="A9995" t="s">
        <v>620</v>
      </c>
      <c r="B9995">
        <v>4620</v>
      </c>
      <c r="C9995" t="s">
        <v>643</v>
      </c>
      <c r="D9995">
        <v>2021</v>
      </c>
      <c r="E9995" t="s">
        <v>739</v>
      </c>
      <c r="F9995" s="2">
        <v>2527.8202030716702</v>
      </c>
    </row>
    <row r="9996" spans="1:6">
      <c r="A9996" t="s">
        <v>620</v>
      </c>
      <c r="B9996">
        <v>4620</v>
      </c>
      <c r="C9996" t="s">
        <v>643</v>
      </c>
      <c r="D9996">
        <v>2021</v>
      </c>
      <c r="E9996" t="s">
        <v>740</v>
      </c>
      <c r="F9996" s="2">
        <v>180.58719827377101</v>
      </c>
    </row>
    <row r="9997" spans="1:6">
      <c r="A9997" t="s">
        <v>620</v>
      </c>
      <c r="B9997">
        <v>4620</v>
      </c>
      <c r="C9997" t="s">
        <v>643</v>
      </c>
      <c r="D9997">
        <v>2022</v>
      </c>
      <c r="E9997" t="s">
        <v>743</v>
      </c>
      <c r="F9997" s="2">
        <v>0</v>
      </c>
    </row>
    <row r="9998" spans="1:6">
      <c r="A9998" t="s">
        <v>620</v>
      </c>
      <c r="B9998">
        <v>4620</v>
      </c>
      <c r="C9998" t="s">
        <v>643</v>
      </c>
      <c r="D9998">
        <v>2022</v>
      </c>
      <c r="E9998" t="s">
        <v>745</v>
      </c>
      <c r="F9998" s="2">
        <v>473.96519069841401</v>
      </c>
    </row>
    <row r="9999" spans="1:6">
      <c r="A9999" t="s">
        <v>620</v>
      </c>
      <c r="B9999">
        <v>4620</v>
      </c>
      <c r="C9999" t="s">
        <v>643</v>
      </c>
      <c r="D9999">
        <v>2023</v>
      </c>
      <c r="E9999" t="s">
        <v>742</v>
      </c>
      <c r="F9999" s="2">
        <v>315.09181021445397</v>
      </c>
    </row>
    <row r="10000" spans="1:6">
      <c r="A10000" t="s">
        <v>620</v>
      </c>
      <c r="B10000">
        <v>4620</v>
      </c>
      <c r="C10000" t="s">
        <v>643</v>
      </c>
      <c r="D10000">
        <v>2023</v>
      </c>
      <c r="E10000" t="s">
        <v>741</v>
      </c>
      <c r="F10000" s="2">
        <v>1132.6485322506701</v>
      </c>
    </row>
    <row r="10001" spans="1:6">
      <c r="A10001" t="s">
        <v>620</v>
      </c>
      <c r="B10001">
        <v>4620</v>
      </c>
      <c r="C10001" t="s">
        <v>643</v>
      </c>
      <c r="D10001">
        <v>2024</v>
      </c>
      <c r="E10001" t="s">
        <v>736</v>
      </c>
      <c r="F10001" s="2">
        <v>40.351075018294097</v>
      </c>
    </row>
    <row r="10002" spans="1:6">
      <c r="A10002" t="s">
        <v>620</v>
      </c>
      <c r="B10002">
        <v>4620</v>
      </c>
      <c r="C10002" t="s">
        <v>643</v>
      </c>
      <c r="D10002">
        <v>2024</v>
      </c>
      <c r="E10002" t="s">
        <v>737</v>
      </c>
      <c r="F10002" s="2">
        <v>143.549315895555</v>
      </c>
    </row>
    <row r="10003" spans="1:6">
      <c r="A10003" t="s">
        <v>620</v>
      </c>
      <c r="B10003">
        <v>4620</v>
      </c>
      <c r="C10003" t="s">
        <v>643</v>
      </c>
      <c r="D10003">
        <v>2024</v>
      </c>
      <c r="E10003" t="s">
        <v>739</v>
      </c>
      <c r="F10003" s="2">
        <v>2236.5153274190402</v>
      </c>
    </row>
    <row r="10004" spans="1:6">
      <c r="A10004" t="s">
        <v>620</v>
      </c>
      <c r="B10004">
        <v>4621</v>
      </c>
      <c r="C10004" t="s">
        <v>645</v>
      </c>
      <c r="D10004">
        <v>2009</v>
      </c>
      <c r="E10004" t="s">
        <v>736</v>
      </c>
      <c r="F10004" s="2">
        <v>10112.763023080801</v>
      </c>
    </row>
    <row r="10005" spans="1:6">
      <c r="A10005" t="s">
        <v>620</v>
      </c>
      <c r="B10005">
        <v>4621</v>
      </c>
      <c r="C10005" t="s">
        <v>645</v>
      </c>
      <c r="D10005">
        <v>2009</v>
      </c>
      <c r="E10005" t="s">
        <v>737</v>
      </c>
      <c r="F10005" s="2">
        <v>2536.3403970191398</v>
      </c>
    </row>
    <row r="10006" spans="1:6">
      <c r="A10006" t="s">
        <v>620</v>
      </c>
      <c r="B10006">
        <v>4621</v>
      </c>
      <c r="C10006" t="s">
        <v>645</v>
      </c>
      <c r="D10006">
        <v>2009</v>
      </c>
      <c r="E10006" t="s">
        <v>744</v>
      </c>
      <c r="F10006" s="2">
        <v>469.49044008750002</v>
      </c>
    </row>
    <row r="10007" spans="1:6">
      <c r="A10007" t="s">
        <v>620</v>
      </c>
      <c r="B10007">
        <v>4621</v>
      </c>
      <c r="C10007" t="s">
        <v>645</v>
      </c>
      <c r="D10007">
        <v>2009</v>
      </c>
      <c r="E10007" t="s">
        <v>740</v>
      </c>
      <c r="F10007" s="2">
        <v>4353.5396879955097</v>
      </c>
    </row>
    <row r="10008" spans="1:6">
      <c r="A10008" t="s">
        <v>620</v>
      </c>
      <c r="B10008">
        <v>4621</v>
      </c>
      <c r="C10008" t="s">
        <v>645</v>
      </c>
      <c r="D10008">
        <v>2009</v>
      </c>
      <c r="E10008" t="s">
        <v>745</v>
      </c>
      <c r="F10008" s="2">
        <v>1312.3676667586501</v>
      </c>
    </row>
    <row r="10009" spans="1:6">
      <c r="A10009" t="s">
        <v>620</v>
      </c>
      <c r="B10009">
        <v>4621</v>
      </c>
      <c r="C10009" t="s">
        <v>645</v>
      </c>
      <c r="D10009">
        <v>2011</v>
      </c>
      <c r="E10009" t="s">
        <v>742</v>
      </c>
      <c r="F10009" s="2">
        <v>6133.3163718146698</v>
      </c>
    </row>
    <row r="10010" spans="1:6">
      <c r="A10010" t="s">
        <v>620</v>
      </c>
      <c r="B10010">
        <v>4621</v>
      </c>
      <c r="C10010" t="s">
        <v>645</v>
      </c>
      <c r="D10010">
        <v>2015</v>
      </c>
      <c r="E10010" t="s">
        <v>736</v>
      </c>
      <c r="F10010" s="2">
        <v>6331.6162179187304</v>
      </c>
    </row>
    <row r="10011" spans="1:6">
      <c r="A10011" t="s">
        <v>620</v>
      </c>
      <c r="B10011">
        <v>4621</v>
      </c>
      <c r="C10011" t="s">
        <v>645</v>
      </c>
      <c r="D10011">
        <v>2015</v>
      </c>
      <c r="E10011" t="s">
        <v>738</v>
      </c>
      <c r="F10011" s="2">
        <v>0</v>
      </c>
    </row>
    <row r="10012" spans="1:6">
      <c r="A10012" t="s">
        <v>620</v>
      </c>
      <c r="B10012">
        <v>4621</v>
      </c>
      <c r="C10012" t="s">
        <v>645</v>
      </c>
      <c r="D10012">
        <v>2015</v>
      </c>
      <c r="E10012" t="s">
        <v>739</v>
      </c>
      <c r="F10012" s="2">
        <v>31775.608535159401</v>
      </c>
    </row>
    <row r="10013" spans="1:6">
      <c r="A10013" t="s">
        <v>620</v>
      </c>
      <c r="B10013">
        <v>4621</v>
      </c>
      <c r="C10013" t="s">
        <v>645</v>
      </c>
      <c r="D10013">
        <v>2015</v>
      </c>
      <c r="E10013" t="s">
        <v>740</v>
      </c>
      <c r="F10013" s="2">
        <v>3556.4515687693201</v>
      </c>
    </row>
    <row r="10014" spans="1:6">
      <c r="A10014" t="s">
        <v>620</v>
      </c>
      <c r="B10014">
        <v>4621</v>
      </c>
      <c r="C10014" t="s">
        <v>645</v>
      </c>
      <c r="D10014">
        <v>2015</v>
      </c>
      <c r="E10014" t="s">
        <v>741</v>
      </c>
      <c r="F10014" s="2">
        <v>34320.498273925397</v>
      </c>
    </row>
    <row r="10015" spans="1:6">
      <c r="A10015" t="s">
        <v>620</v>
      </c>
      <c r="B10015">
        <v>4621</v>
      </c>
      <c r="C10015" t="s">
        <v>645</v>
      </c>
      <c r="D10015">
        <v>2016</v>
      </c>
      <c r="E10015" t="s">
        <v>744</v>
      </c>
      <c r="F10015" s="2">
        <v>523.33510200000001</v>
      </c>
    </row>
    <row r="10016" spans="1:6">
      <c r="A10016" t="s">
        <v>620</v>
      </c>
      <c r="B10016">
        <v>4621</v>
      </c>
      <c r="C10016" t="s">
        <v>645</v>
      </c>
      <c r="D10016">
        <v>2016</v>
      </c>
      <c r="E10016" t="s">
        <v>745</v>
      </c>
      <c r="F10016" s="2">
        <v>1312.3676667586501</v>
      </c>
    </row>
    <row r="10017" spans="1:6">
      <c r="A10017" t="s">
        <v>620</v>
      </c>
      <c r="B10017">
        <v>4621</v>
      </c>
      <c r="C10017" t="s">
        <v>645</v>
      </c>
      <c r="D10017">
        <v>2017</v>
      </c>
      <c r="E10017" t="s">
        <v>742</v>
      </c>
      <c r="F10017" s="2">
        <v>9321.9070607678605</v>
      </c>
    </row>
    <row r="10018" spans="1:6">
      <c r="A10018" t="s">
        <v>620</v>
      </c>
      <c r="B10018">
        <v>4621</v>
      </c>
      <c r="C10018" t="s">
        <v>645</v>
      </c>
      <c r="D10018">
        <v>2017</v>
      </c>
      <c r="E10018" t="s">
        <v>743</v>
      </c>
      <c r="F10018" s="2">
        <v>0.14129697533426799</v>
      </c>
    </row>
    <row r="10019" spans="1:6">
      <c r="A10019" t="s">
        <v>620</v>
      </c>
      <c r="B10019">
        <v>4621</v>
      </c>
      <c r="C10019" t="s">
        <v>645</v>
      </c>
      <c r="D10019">
        <v>2018</v>
      </c>
      <c r="E10019" t="s">
        <v>738</v>
      </c>
      <c r="F10019" s="2">
        <v>0</v>
      </c>
    </row>
    <row r="10020" spans="1:6">
      <c r="A10020" t="s">
        <v>620</v>
      </c>
      <c r="B10020">
        <v>4621</v>
      </c>
      <c r="C10020" t="s">
        <v>645</v>
      </c>
      <c r="D10020">
        <v>2018</v>
      </c>
      <c r="E10020" t="s">
        <v>739</v>
      </c>
      <c r="F10020" s="2">
        <v>32285.285424559501</v>
      </c>
    </row>
    <row r="10021" spans="1:6">
      <c r="A10021" t="s">
        <v>620</v>
      </c>
      <c r="B10021">
        <v>4621</v>
      </c>
      <c r="C10021" t="s">
        <v>645</v>
      </c>
      <c r="D10021">
        <v>2018</v>
      </c>
      <c r="E10021" t="s">
        <v>741</v>
      </c>
      <c r="F10021" s="2">
        <v>31912.643101853198</v>
      </c>
    </row>
    <row r="10022" spans="1:6">
      <c r="A10022" t="s">
        <v>620</v>
      </c>
      <c r="B10022">
        <v>4621</v>
      </c>
      <c r="C10022" t="s">
        <v>645</v>
      </c>
      <c r="D10022">
        <v>2019</v>
      </c>
      <c r="E10022" t="s">
        <v>737</v>
      </c>
      <c r="F10022" s="2">
        <v>2920.61045558762</v>
      </c>
    </row>
    <row r="10023" spans="1:6">
      <c r="A10023" t="s">
        <v>620</v>
      </c>
      <c r="B10023">
        <v>4621</v>
      </c>
      <c r="C10023" t="s">
        <v>645</v>
      </c>
      <c r="D10023">
        <v>2019</v>
      </c>
      <c r="E10023" t="s">
        <v>744</v>
      </c>
      <c r="F10023" s="2">
        <v>655.67271400000004</v>
      </c>
    </row>
    <row r="10024" spans="1:6">
      <c r="A10024" t="s">
        <v>620</v>
      </c>
      <c r="B10024">
        <v>4621</v>
      </c>
      <c r="C10024" t="s">
        <v>645</v>
      </c>
      <c r="D10024">
        <v>2019</v>
      </c>
      <c r="E10024" t="s">
        <v>745</v>
      </c>
      <c r="F10024" s="2">
        <v>1517.55162786553</v>
      </c>
    </row>
    <row r="10025" spans="1:6">
      <c r="A10025" t="s">
        <v>620</v>
      </c>
      <c r="B10025">
        <v>4621</v>
      </c>
      <c r="C10025" t="s">
        <v>645</v>
      </c>
      <c r="D10025">
        <v>2020</v>
      </c>
      <c r="E10025" t="s">
        <v>743</v>
      </c>
      <c r="F10025" s="2">
        <v>0.14873165265744001</v>
      </c>
    </row>
    <row r="10026" spans="1:6">
      <c r="A10026" t="s">
        <v>620</v>
      </c>
      <c r="B10026">
        <v>4621</v>
      </c>
      <c r="C10026" t="s">
        <v>645</v>
      </c>
      <c r="D10026">
        <v>2021</v>
      </c>
      <c r="E10026" t="s">
        <v>738</v>
      </c>
      <c r="F10026" s="2">
        <v>0</v>
      </c>
    </row>
    <row r="10027" spans="1:6">
      <c r="A10027" t="s">
        <v>620</v>
      </c>
      <c r="B10027">
        <v>4621</v>
      </c>
      <c r="C10027" t="s">
        <v>645</v>
      </c>
      <c r="D10027">
        <v>2021</v>
      </c>
      <c r="E10027" t="s">
        <v>739</v>
      </c>
      <c r="F10027" s="2">
        <v>31729.137448481499</v>
      </c>
    </row>
    <row r="10028" spans="1:6">
      <c r="A10028" t="s">
        <v>620</v>
      </c>
      <c r="B10028">
        <v>4621</v>
      </c>
      <c r="C10028" t="s">
        <v>645</v>
      </c>
      <c r="D10028">
        <v>2021</v>
      </c>
      <c r="E10028" t="s">
        <v>741</v>
      </c>
      <c r="F10028" s="2">
        <v>30948.577726625499</v>
      </c>
    </row>
    <row r="10029" spans="1:6">
      <c r="A10029" t="s">
        <v>620</v>
      </c>
      <c r="B10029">
        <v>4621</v>
      </c>
      <c r="C10029" t="s">
        <v>645</v>
      </c>
      <c r="D10029">
        <v>2022</v>
      </c>
      <c r="E10029" t="s">
        <v>736</v>
      </c>
      <c r="F10029" s="2">
        <v>3557.7172694159799</v>
      </c>
    </row>
    <row r="10030" spans="1:6">
      <c r="A10030" t="s">
        <v>620</v>
      </c>
      <c r="B10030">
        <v>4621</v>
      </c>
      <c r="C10030" t="s">
        <v>645</v>
      </c>
      <c r="D10030">
        <v>2022</v>
      </c>
      <c r="E10030" t="s">
        <v>737</v>
      </c>
      <c r="F10030" s="2">
        <v>2646.8562123049601</v>
      </c>
    </row>
    <row r="10031" spans="1:6">
      <c r="A10031" t="s">
        <v>620</v>
      </c>
      <c r="B10031">
        <v>4621</v>
      </c>
      <c r="C10031" t="s">
        <v>645</v>
      </c>
      <c r="D10031">
        <v>2022</v>
      </c>
      <c r="E10031" t="s">
        <v>744</v>
      </c>
      <c r="F10031" s="2">
        <v>401.52434549999998</v>
      </c>
    </row>
    <row r="10032" spans="1:6">
      <c r="A10032" t="s">
        <v>620</v>
      </c>
      <c r="B10032">
        <v>4621</v>
      </c>
      <c r="C10032" t="s">
        <v>645</v>
      </c>
      <c r="D10032">
        <v>2022</v>
      </c>
      <c r="E10032" t="s">
        <v>740</v>
      </c>
      <c r="F10032" s="2">
        <v>2501.4886287077602</v>
      </c>
    </row>
    <row r="10033" spans="1:6">
      <c r="A10033" t="s">
        <v>620</v>
      </c>
      <c r="B10033">
        <v>4621</v>
      </c>
      <c r="C10033" t="s">
        <v>645</v>
      </c>
      <c r="D10033">
        <v>2022</v>
      </c>
      <c r="E10033" t="s">
        <v>745</v>
      </c>
      <c r="F10033" s="2">
        <v>491.143306492276</v>
      </c>
    </row>
    <row r="10034" spans="1:6">
      <c r="A10034" t="s">
        <v>620</v>
      </c>
      <c r="B10034">
        <v>4621</v>
      </c>
      <c r="C10034" t="s">
        <v>645</v>
      </c>
      <c r="D10034">
        <v>2023</v>
      </c>
      <c r="E10034" t="s">
        <v>743</v>
      </c>
      <c r="F10034" s="2">
        <v>0.79626634111647199</v>
      </c>
    </row>
    <row r="10035" spans="1:6">
      <c r="A10035" t="s">
        <v>620</v>
      </c>
      <c r="B10035">
        <v>4621</v>
      </c>
      <c r="C10035" t="s">
        <v>645</v>
      </c>
      <c r="D10035">
        <v>2024</v>
      </c>
      <c r="E10035" t="s">
        <v>742</v>
      </c>
      <c r="F10035" s="2">
        <v>6638.696407509</v>
      </c>
    </row>
    <row r="10036" spans="1:6">
      <c r="A10036" t="s">
        <v>620</v>
      </c>
      <c r="B10036">
        <v>4621</v>
      </c>
      <c r="C10036" t="s">
        <v>645</v>
      </c>
      <c r="D10036">
        <v>2024</v>
      </c>
      <c r="E10036" t="s">
        <v>741</v>
      </c>
      <c r="F10036" s="2">
        <v>29218.1168869707</v>
      </c>
    </row>
    <row r="10037" spans="1:6">
      <c r="A10037" t="s">
        <v>620</v>
      </c>
      <c r="B10037">
        <v>4622</v>
      </c>
      <c r="C10037" t="s">
        <v>647</v>
      </c>
      <c r="D10037">
        <v>2009</v>
      </c>
      <c r="E10037" t="s">
        <v>742</v>
      </c>
      <c r="F10037" s="2">
        <v>3062.02790167276</v>
      </c>
    </row>
    <row r="10038" spans="1:6">
      <c r="A10038" t="s">
        <v>620</v>
      </c>
      <c r="B10038">
        <v>4622</v>
      </c>
      <c r="C10038" t="s">
        <v>647</v>
      </c>
      <c r="D10038">
        <v>2009</v>
      </c>
      <c r="E10038" t="s">
        <v>738</v>
      </c>
      <c r="F10038" s="2">
        <v>0</v>
      </c>
    </row>
    <row r="10039" spans="1:6">
      <c r="A10039" t="s">
        <v>620</v>
      </c>
      <c r="B10039">
        <v>4622</v>
      </c>
      <c r="C10039" t="s">
        <v>647</v>
      </c>
      <c r="D10039">
        <v>2009</v>
      </c>
      <c r="E10039" t="s">
        <v>739</v>
      </c>
      <c r="F10039" s="2">
        <v>11965.5079872355</v>
      </c>
    </row>
    <row r="10040" spans="1:6">
      <c r="A10040" t="s">
        <v>620</v>
      </c>
      <c r="B10040">
        <v>4622</v>
      </c>
      <c r="C10040" t="s">
        <v>647</v>
      </c>
      <c r="D10040">
        <v>2009</v>
      </c>
      <c r="E10040" t="s">
        <v>741</v>
      </c>
      <c r="F10040" s="2">
        <v>11713.6363797097</v>
      </c>
    </row>
    <row r="10041" spans="1:6">
      <c r="A10041" t="s">
        <v>620</v>
      </c>
      <c r="B10041">
        <v>4622</v>
      </c>
      <c r="C10041" t="s">
        <v>647</v>
      </c>
      <c r="D10041">
        <v>2011</v>
      </c>
      <c r="E10041" t="s">
        <v>743</v>
      </c>
      <c r="F10041" s="2">
        <v>0</v>
      </c>
    </row>
    <row r="10042" spans="1:6">
      <c r="A10042" t="s">
        <v>620</v>
      </c>
      <c r="B10042">
        <v>4622</v>
      </c>
      <c r="C10042" t="s">
        <v>647</v>
      </c>
      <c r="D10042">
        <v>2013</v>
      </c>
      <c r="E10042" t="s">
        <v>736</v>
      </c>
      <c r="F10042" s="2">
        <v>4186.3305875763699</v>
      </c>
    </row>
    <row r="10043" spans="1:6">
      <c r="A10043" t="s">
        <v>620</v>
      </c>
      <c r="B10043">
        <v>4622</v>
      </c>
      <c r="C10043" t="s">
        <v>647</v>
      </c>
      <c r="D10043">
        <v>2013</v>
      </c>
      <c r="E10043" t="s">
        <v>737</v>
      </c>
      <c r="F10043" s="2">
        <v>1379.03704204318</v>
      </c>
    </row>
    <row r="10044" spans="1:6">
      <c r="A10044" t="s">
        <v>620</v>
      </c>
      <c r="B10044">
        <v>4622</v>
      </c>
      <c r="C10044" t="s">
        <v>647</v>
      </c>
      <c r="D10044">
        <v>2013</v>
      </c>
      <c r="E10044" t="s">
        <v>740</v>
      </c>
      <c r="F10044" s="2">
        <v>1351.71048402419</v>
      </c>
    </row>
    <row r="10045" spans="1:6">
      <c r="A10045" t="s">
        <v>620</v>
      </c>
      <c r="B10045">
        <v>4622</v>
      </c>
      <c r="C10045" t="s">
        <v>647</v>
      </c>
      <c r="D10045">
        <v>2013</v>
      </c>
      <c r="E10045" t="s">
        <v>745</v>
      </c>
      <c r="F10045" s="2">
        <v>4304.0440683113202</v>
      </c>
    </row>
    <row r="10046" spans="1:6">
      <c r="A10046" t="s">
        <v>620</v>
      </c>
      <c r="B10046">
        <v>4622</v>
      </c>
      <c r="C10046" t="s">
        <v>647</v>
      </c>
      <c r="D10046">
        <v>2015</v>
      </c>
      <c r="E10046" t="s">
        <v>742</v>
      </c>
      <c r="F10046" s="2">
        <v>2862.36218005719</v>
      </c>
    </row>
    <row r="10047" spans="1:6">
      <c r="A10047" t="s">
        <v>620</v>
      </c>
      <c r="B10047">
        <v>4622</v>
      </c>
      <c r="C10047" t="s">
        <v>647</v>
      </c>
      <c r="D10047">
        <v>2016</v>
      </c>
      <c r="E10047" t="s">
        <v>736</v>
      </c>
      <c r="F10047" s="2">
        <v>3835.6907395448402</v>
      </c>
    </row>
    <row r="10048" spans="1:6">
      <c r="A10048" t="s">
        <v>620</v>
      </c>
      <c r="B10048">
        <v>4622</v>
      </c>
      <c r="C10048" t="s">
        <v>647</v>
      </c>
      <c r="D10048">
        <v>2016</v>
      </c>
      <c r="E10048" t="s">
        <v>737</v>
      </c>
      <c r="F10048" s="2">
        <v>1354.5432977703899</v>
      </c>
    </row>
    <row r="10049" spans="1:6">
      <c r="A10049" t="s">
        <v>620</v>
      </c>
      <c r="B10049">
        <v>4622</v>
      </c>
      <c r="C10049" t="s">
        <v>647</v>
      </c>
      <c r="D10049">
        <v>2016</v>
      </c>
      <c r="E10049" t="s">
        <v>738</v>
      </c>
      <c r="F10049" s="2">
        <v>0</v>
      </c>
    </row>
    <row r="10050" spans="1:6">
      <c r="A10050" t="s">
        <v>620</v>
      </c>
      <c r="B10050">
        <v>4622</v>
      </c>
      <c r="C10050" t="s">
        <v>647</v>
      </c>
      <c r="D10050">
        <v>2016</v>
      </c>
      <c r="E10050" t="s">
        <v>739</v>
      </c>
      <c r="F10050" s="2">
        <v>11520.6402376563</v>
      </c>
    </row>
    <row r="10051" spans="1:6">
      <c r="A10051" t="s">
        <v>620</v>
      </c>
      <c r="B10051">
        <v>4622</v>
      </c>
      <c r="C10051" t="s">
        <v>647</v>
      </c>
      <c r="D10051">
        <v>2016</v>
      </c>
      <c r="E10051" t="s">
        <v>740</v>
      </c>
      <c r="F10051" s="2">
        <v>1234.16345446016</v>
      </c>
    </row>
    <row r="10052" spans="1:6">
      <c r="A10052" t="s">
        <v>620</v>
      </c>
      <c r="B10052">
        <v>4622</v>
      </c>
      <c r="C10052" t="s">
        <v>647</v>
      </c>
      <c r="D10052">
        <v>2017</v>
      </c>
      <c r="E10052" t="s">
        <v>744</v>
      </c>
      <c r="F10052" s="2">
        <v>158196.33538768001</v>
      </c>
    </row>
    <row r="10053" spans="1:6">
      <c r="A10053" t="s">
        <v>620</v>
      </c>
      <c r="B10053">
        <v>4622</v>
      </c>
      <c r="C10053" t="s">
        <v>647</v>
      </c>
      <c r="D10053">
        <v>2017</v>
      </c>
      <c r="E10053" t="s">
        <v>745</v>
      </c>
      <c r="F10053" s="2">
        <v>4394.2597663382603</v>
      </c>
    </row>
    <row r="10054" spans="1:6">
      <c r="A10054" t="s">
        <v>620</v>
      </c>
      <c r="B10054">
        <v>4622</v>
      </c>
      <c r="C10054" t="s">
        <v>647</v>
      </c>
      <c r="D10054">
        <v>2018</v>
      </c>
      <c r="E10054" t="s">
        <v>742</v>
      </c>
      <c r="F10054" s="2">
        <v>4015.20369791657</v>
      </c>
    </row>
    <row r="10055" spans="1:6">
      <c r="A10055" t="s">
        <v>620</v>
      </c>
      <c r="B10055">
        <v>4622</v>
      </c>
      <c r="C10055" t="s">
        <v>647</v>
      </c>
      <c r="D10055">
        <v>2018</v>
      </c>
      <c r="E10055" t="s">
        <v>743</v>
      </c>
      <c r="F10055" s="2">
        <v>0</v>
      </c>
    </row>
    <row r="10056" spans="1:6">
      <c r="A10056" t="s">
        <v>620</v>
      </c>
      <c r="B10056">
        <v>4622</v>
      </c>
      <c r="C10056" t="s">
        <v>647</v>
      </c>
      <c r="D10056">
        <v>2019</v>
      </c>
      <c r="E10056" t="s">
        <v>738</v>
      </c>
      <c r="F10056" s="2">
        <v>0</v>
      </c>
    </row>
    <row r="10057" spans="1:6">
      <c r="A10057" t="s">
        <v>620</v>
      </c>
      <c r="B10057">
        <v>4622</v>
      </c>
      <c r="C10057" t="s">
        <v>647</v>
      </c>
      <c r="D10057">
        <v>2019</v>
      </c>
      <c r="E10057" t="s">
        <v>739</v>
      </c>
      <c r="F10057" s="2">
        <v>11315.019727279099</v>
      </c>
    </row>
    <row r="10058" spans="1:6">
      <c r="A10058" t="s">
        <v>620</v>
      </c>
      <c r="B10058">
        <v>4622</v>
      </c>
      <c r="C10058" t="s">
        <v>647</v>
      </c>
      <c r="D10058">
        <v>2019</v>
      </c>
      <c r="E10058" t="s">
        <v>740</v>
      </c>
      <c r="F10058" s="2">
        <v>963.41206313818498</v>
      </c>
    </row>
    <row r="10059" spans="1:6">
      <c r="A10059" t="s">
        <v>620</v>
      </c>
      <c r="B10059">
        <v>4622</v>
      </c>
      <c r="C10059" t="s">
        <v>647</v>
      </c>
      <c r="D10059">
        <v>2019</v>
      </c>
      <c r="E10059" t="s">
        <v>741</v>
      </c>
      <c r="F10059" s="2">
        <v>9966.2001784405402</v>
      </c>
    </row>
    <row r="10060" spans="1:6">
      <c r="A10060" t="s">
        <v>620</v>
      </c>
      <c r="B10060">
        <v>4622</v>
      </c>
      <c r="C10060" t="s">
        <v>647</v>
      </c>
      <c r="D10060">
        <v>2020</v>
      </c>
      <c r="E10060" t="s">
        <v>744</v>
      </c>
      <c r="F10060" s="2">
        <v>152193.67556764299</v>
      </c>
    </row>
    <row r="10061" spans="1:6">
      <c r="A10061" t="s">
        <v>620</v>
      </c>
      <c r="B10061">
        <v>4622</v>
      </c>
      <c r="C10061" t="s">
        <v>647</v>
      </c>
      <c r="D10061">
        <v>2020</v>
      </c>
      <c r="E10061" t="s">
        <v>745</v>
      </c>
      <c r="F10061" s="2">
        <v>3492.8832348429401</v>
      </c>
    </row>
    <row r="10062" spans="1:6">
      <c r="A10062" t="s">
        <v>620</v>
      </c>
      <c r="B10062">
        <v>4622</v>
      </c>
      <c r="C10062" t="s">
        <v>647</v>
      </c>
      <c r="D10062">
        <v>2021</v>
      </c>
      <c r="E10062" t="s">
        <v>743</v>
      </c>
      <c r="F10062" s="2">
        <v>0</v>
      </c>
    </row>
    <row r="10063" spans="1:6">
      <c r="A10063" t="s">
        <v>620</v>
      </c>
      <c r="B10063">
        <v>4622</v>
      </c>
      <c r="C10063" t="s">
        <v>647</v>
      </c>
      <c r="D10063">
        <v>2022</v>
      </c>
      <c r="E10063" t="s">
        <v>738</v>
      </c>
      <c r="F10063" s="2">
        <v>0</v>
      </c>
    </row>
    <row r="10064" spans="1:6">
      <c r="A10064" t="s">
        <v>620</v>
      </c>
      <c r="B10064">
        <v>4622</v>
      </c>
      <c r="C10064" t="s">
        <v>647</v>
      </c>
      <c r="D10064">
        <v>2022</v>
      </c>
      <c r="E10064" t="s">
        <v>739</v>
      </c>
      <c r="F10064" s="2">
        <v>11188.366168886399</v>
      </c>
    </row>
    <row r="10065" spans="1:6">
      <c r="A10065" t="s">
        <v>620</v>
      </c>
      <c r="B10065">
        <v>4622</v>
      </c>
      <c r="C10065" t="s">
        <v>647</v>
      </c>
      <c r="D10065">
        <v>2022</v>
      </c>
      <c r="E10065" t="s">
        <v>741</v>
      </c>
      <c r="F10065" s="2">
        <v>9647.0677230455494</v>
      </c>
    </row>
    <row r="10066" spans="1:6">
      <c r="A10066" t="s">
        <v>620</v>
      </c>
      <c r="B10066">
        <v>4622</v>
      </c>
      <c r="C10066" t="s">
        <v>647</v>
      </c>
      <c r="D10066">
        <v>2023</v>
      </c>
      <c r="E10066" t="s">
        <v>736</v>
      </c>
      <c r="F10066" s="2">
        <v>2912.0343912264798</v>
      </c>
    </row>
    <row r="10067" spans="1:6">
      <c r="A10067" t="s">
        <v>620</v>
      </c>
      <c r="B10067">
        <v>4622</v>
      </c>
      <c r="C10067" t="s">
        <v>647</v>
      </c>
      <c r="D10067">
        <v>2023</v>
      </c>
      <c r="E10067" t="s">
        <v>737</v>
      </c>
      <c r="F10067" s="2">
        <v>1211.73854862292</v>
      </c>
    </row>
    <row r="10068" spans="1:6">
      <c r="A10068" t="s">
        <v>620</v>
      </c>
      <c r="B10068">
        <v>4622</v>
      </c>
      <c r="C10068" t="s">
        <v>647</v>
      </c>
      <c r="D10068">
        <v>2023</v>
      </c>
      <c r="E10068" t="s">
        <v>744</v>
      </c>
      <c r="F10068" s="2">
        <v>135619.10071947001</v>
      </c>
    </row>
    <row r="10069" spans="1:6">
      <c r="A10069" t="s">
        <v>620</v>
      </c>
      <c r="B10069">
        <v>4622</v>
      </c>
      <c r="C10069" t="s">
        <v>647</v>
      </c>
      <c r="D10069">
        <v>2023</v>
      </c>
      <c r="E10069" t="s">
        <v>745</v>
      </c>
      <c r="F10069" s="2">
        <v>5355.9712580407104</v>
      </c>
    </row>
    <row r="10070" spans="1:6">
      <c r="A10070" t="s">
        <v>620</v>
      </c>
      <c r="B10070">
        <v>4622</v>
      </c>
      <c r="C10070" t="s">
        <v>647</v>
      </c>
      <c r="D10070">
        <v>2024</v>
      </c>
      <c r="E10070" t="s">
        <v>743</v>
      </c>
      <c r="F10070" s="2">
        <v>0</v>
      </c>
    </row>
    <row r="10071" spans="1:6">
      <c r="A10071" t="s">
        <v>620</v>
      </c>
      <c r="B10071">
        <v>4623</v>
      </c>
      <c r="C10071" t="s">
        <v>649</v>
      </c>
      <c r="D10071">
        <v>2009</v>
      </c>
      <c r="E10071" t="s">
        <v>743</v>
      </c>
      <c r="F10071" s="2">
        <v>0</v>
      </c>
    </row>
    <row r="10072" spans="1:6">
      <c r="A10072" t="s">
        <v>620</v>
      </c>
      <c r="B10072">
        <v>4623</v>
      </c>
      <c r="C10072" t="s">
        <v>649</v>
      </c>
      <c r="D10072">
        <v>2009</v>
      </c>
      <c r="E10072" t="s">
        <v>741</v>
      </c>
      <c r="F10072" s="2">
        <v>9084.2529918723394</v>
      </c>
    </row>
    <row r="10073" spans="1:6">
      <c r="A10073" t="s">
        <v>620</v>
      </c>
      <c r="B10073">
        <v>4623</v>
      </c>
      <c r="C10073" t="s">
        <v>649</v>
      </c>
      <c r="D10073">
        <v>2011</v>
      </c>
      <c r="E10073" t="s">
        <v>736</v>
      </c>
      <c r="F10073" s="2">
        <v>289.73999290787202</v>
      </c>
    </row>
    <row r="10074" spans="1:6">
      <c r="A10074" t="s">
        <v>620</v>
      </c>
      <c r="B10074">
        <v>4623</v>
      </c>
      <c r="C10074" t="s">
        <v>649</v>
      </c>
      <c r="D10074">
        <v>2011</v>
      </c>
      <c r="E10074" t="s">
        <v>737</v>
      </c>
      <c r="F10074" s="2">
        <v>544.67006541876697</v>
      </c>
    </row>
    <row r="10075" spans="1:6">
      <c r="A10075" t="s">
        <v>620</v>
      </c>
      <c r="B10075">
        <v>4623</v>
      </c>
      <c r="C10075" t="s">
        <v>649</v>
      </c>
      <c r="D10075">
        <v>2011</v>
      </c>
      <c r="E10075" t="s">
        <v>740</v>
      </c>
      <c r="F10075" s="2">
        <v>348.67422647551598</v>
      </c>
    </row>
    <row r="10076" spans="1:6">
      <c r="A10076" t="s">
        <v>620</v>
      </c>
      <c r="B10076">
        <v>4623</v>
      </c>
      <c r="C10076" t="s">
        <v>649</v>
      </c>
      <c r="D10076">
        <v>2011</v>
      </c>
      <c r="E10076" t="s">
        <v>745</v>
      </c>
      <c r="F10076" s="2">
        <v>310.14817581314202</v>
      </c>
    </row>
    <row r="10077" spans="1:6">
      <c r="A10077" t="s">
        <v>620</v>
      </c>
      <c r="B10077">
        <v>4623</v>
      </c>
      <c r="C10077" t="s">
        <v>649</v>
      </c>
      <c r="D10077">
        <v>2013</v>
      </c>
      <c r="E10077" t="s">
        <v>742</v>
      </c>
      <c r="F10077" s="2">
        <v>639.63082561418298</v>
      </c>
    </row>
    <row r="10078" spans="1:6">
      <c r="A10078" t="s">
        <v>620</v>
      </c>
      <c r="B10078">
        <v>4623</v>
      </c>
      <c r="C10078" t="s">
        <v>649</v>
      </c>
      <c r="D10078">
        <v>2013</v>
      </c>
      <c r="E10078" t="s">
        <v>738</v>
      </c>
      <c r="F10078" s="2">
        <v>0</v>
      </c>
    </row>
    <row r="10079" spans="1:6">
      <c r="A10079" t="s">
        <v>620</v>
      </c>
      <c r="B10079">
        <v>4623</v>
      </c>
      <c r="C10079" t="s">
        <v>649</v>
      </c>
      <c r="D10079">
        <v>2016</v>
      </c>
      <c r="E10079" t="s">
        <v>742</v>
      </c>
      <c r="F10079" s="2">
        <v>616.95000418982102</v>
      </c>
    </row>
    <row r="10080" spans="1:6">
      <c r="A10080" t="s">
        <v>620</v>
      </c>
      <c r="B10080">
        <v>4623</v>
      </c>
      <c r="C10080" t="s">
        <v>649</v>
      </c>
      <c r="D10080">
        <v>2016</v>
      </c>
      <c r="E10080" t="s">
        <v>738</v>
      </c>
      <c r="F10080" s="2">
        <v>0</v>
      </c>
    </row>
    <row r="10081" spans="1:6">
      <c r="A10081" t="s">
        <v>620</v>
      </c>
      <c r="B10081">
        <v>4623</v>
      </c>
      <c r="C10081" t="s">
        <v>649</v>
      </c>
      <c r="D10081">
        <v>2016</v>
      </c>
      <c r="E10081" t="s">
        <v>741</v>
      </c>
      <c r="F10081" s="2">
        <v>8311.9580358302792</v>
      </c>
    </row>
    <row r="10082" spans="1:6">
      <c r="A10082" t="s">
        <v>620</v>
      </c>
      <c r="B10082">
        <v>4623</v>
      </c>
      <c r="C10082" t="s">
        <v>649</v>
      </c>
      <c r="D10082">
        <v>2017</v>
      </c>
      <c r="E10082" t="s">
        <v>736</v>
      </c>
      <c r="F10082" s="2">
        <v>304.29818626907002</v>
      </c>
    </row>
    <row r="10083" spans="1:6">
      <c r="A10083" t="s">
        <v>620</v>
      </c>
      <c r="B10083">
        <v>4623</v>
      </c>
      <c r="C10083" t="s">
        <v>649</v>
      </c>
      <c r="D10083">
        <v>2017</v>
      </c>
      <c r="E10083" t="s">
        <v>737</v>
      </c>
      <c r="F10083" s="2">
        <v>602.16692550746995</v>
      </c>
    </row>
    <row r="10084" spans="1:6">
      <c r="A10084" t="s">
        <v>620</v>
      </c>
      <c r="B10084">
        <v>4623</v>
      </c>
      <c r="C10084" t="s">
        <v>649</v>
      </c>
      <c r="D10084">
        <v>2017</v>
      </c>
      <c r="E10084" t="s">
        <v>744</v>
      </c>
      <c r="F10084" s="2">
        <v>0</v>
      </c>
    </row>
    <row r="10085" spans="1:6">
      <c r="A10085" t="s">
        <v>620</v>
      </c>
      <c r="B10085">
        <v>4623</v>
      </c>
      <c r="C10085" t="s">
        <v>649</v>
      </c>
      <c r="D10085">
        <v>2017</v>
      </c>
      <c r="E10085" t="s">
        <v>739</v>
      </c>
      <c r="F10085" s="2">
        <v>1039.84646684931</v>
      </c>
    </row>
    <row r="10086" spans="1:6">
      <c r="A10086" t="s">
        <v>620</v>
      </c>
      <c r="B10086">
        <v>4623</v>
      </c>
      <c r="C10086" t="s">
        <v>649</v>
      </c>
      <c r="D10086">
        <v>2017</v>
      </c>
      <c r="E10086" t="s">
        <v>740</v>
      </c>
      <c r="F10086" s="2">
        <v>330.87293572271602</v>
      </c>
    </row>
    <row r="10087" spans="1:6">
      <c r="A10087" t="s">
        <v>620</v>
      </c>
      <c r="B10087">
        <v>4623</v>
      </c>
      <c r="C10087" t="s">
        <v>649</v>
      </c>
      <c r="D10087">
        <v>2018</v>
      </c>
      <c r="E10087" t="s">
        <v>745</v>
      </c>
      <c r="F10087" s="2">
        <v>260.42922520091997</v>
      </c>
    </row>
    <row r="10088" spans="1:6">
      <c r="A10088" t="s">
        <v>620</v>
      </c>
      <c r="B10088">
        <v>4623</v>
      </c>
      <c r="C10088" t="s">
        <v>649</v>
      </c>
      <c r="D10088">
        <v>2019</v>
      </c>
      <c r="E10088" t="s">
        <v>742</v>
      </c>
      <c r="F10088" s="2">
        <v>322.80108379253301</v>
      </c>
    </row>
    <row r="10089" spans="1:6">
      <c r="A10089" t="s">
        <v>620</v>
      </c>
      <c r="B10089">
        <v>4623</v>
      </c>
      <c r="C10089" t="s">
        <v>649</v>
      </c>
      <c r="D10089">
        <v>2019</v>
      </c>
      <c r="E10089" t="s">
        <v>738</v>
      </c>
      <c r="F10089" s="2">
        <v>0</v>
      </c>
    </row>
    <row r="10090" spans="1:6">
      <c r="A10090" t="s">
        <v>620</v>
      </c>
      <c r="B10090">
        <v>4623</v>
      </c>
      <c r="C10090" t="s">
        <v>649</v>
      </c>
      <c r="D10090">
        <v>2019</v>
      </c>
      <c r="E10090" t="s">
        <v>743</v>
      </c>
      <c r="F10090" s="2">
        <v>0</v>
      </c>
    </row>
    <row r="10091" spans="1:6">
      <c r="A10091" t="s">
        <v>620</v>
      </c>
      <c r="B10091">
        <v>4623</v>
      </c>
      <c r="C10091" t="s">
        <v>649</v>
      </c>
      <c r="D10091">
        <v>2019</v>
      </c>
      <c r="E10091" t="s">
        <v>741</v>
      </c>
      <c r="F10091" s="2">
        <v>7466.0502925247201</v>
      </c>
    </row>
    <row r="10092" spans="1:6">
      <c r="A10092" t="s">
        <v>620</v>
      </c>
      <c r="B10092">
        <v>4623</v>
      </c>
      <c r="C10092" t="s">
        <v>649</v>
      </c>
      <c r="D10092">
        <v>2020</v>
      </c>
      <c r="E10092" t="s">
        <v>744</v>
      </c>
      <c r="F10092" s="2">
        <v>0</v>
      </c>
    </row>
    <row r="10093" spans="1:6">
      <c r="A10093" t="s">
        <v>620</v>
      </c>
      <c r="B10093">
        <v>4623</v>
      </c>
      <c r="C10093" t="s">
        <v>649</v>
      </c>
      <c r="D10093">
        <v>2020</v>
      </c>
      <c r="E10093" t="s">
        <v>739</v>
      </c>
      <c r="F10093" s="2">
        <v>992.52841080235498</v>
      </c>
    </row>
    <row r="10094" spans="1:6">
      <c r="A10094" t="s">
        <v>620</v>
      </c>
      <c r="B10094">
        <v>4623</v>
      </c>
      <c r="C10094" t="s">
        <v>649</v>
      </c>
      <c r="D10094">
        <v>2020</v>
      </c>
      <c r="E10094" t="s">
        <v>740</v>
      </c>
      <c r="F10094" s="2">
        <v>214.15246348616901</v>
      </c>
    </row>
    <row r="10095" spans="1:6">
      <c r="A10095" t="s">
        <v>620</v>
      </c>
      <c r="B10095">
        <v>4623</v>
      </c>
      <c r="C10095" t="s">
        <v>649</v>
      </c>
      <c r="D10095">
        <v>2021</v>
      </c>
      <c r="E10095" t="s">
        <v>745</v>
      </c>
      <c r="F10095" s="2">
        <v>794.64382796982397</v>
      </c>
    </row>
    <row r="10096" spans="1:6">
      <c r="A10096" t="s">
        <v>620</v>
      </c>
      <c r="B10096">
        <v>4623</v>
      </c>
      <c r="C10096" t="s">
        <v>649</v>
      </c>
      <c r="D10096">
        <v>2022</v>
      </c>
      <c r="E10096" t="s">
        <v>738</v>
      </c>
      <c r="F10096" s="2">
        <v>0</v>
      </c>
    </row>
    <row r="10097" spans="1:6">
      <c r="A10097" t="s">
        <v>620</v>
      </c>
      <c r="B10097">
        <v>4623</v>
      </c>
      <c r="C10097" t="s">
        <v>649</v>
      </c>
      <c r="D10097">
        <v>2022</v>
      </c>
      <c r="E10097" t="s">
        <v>743</v>
      </c>
      <c r="F10097" s="2">
        <v>0</v>
      </c>
    </row>
    <row r="10098" spans="1:6">
      <c r="A10098" t="s">
        <v>620</v>
      </c>
      <c r="B10098">
        <v>4623</v>
      </c>
      <c r="C10098" t="s">
        <v>649</v>
      </c>
      <c r="D10098">
        <v>2022</v>
      </c>
      <c r="E10098" t="s">
        <v>741</v>
      </c>
      <c r="F10098" s="2">
        <v>7119.3373711697996</v>
      </c>
    </row>
    <row r="10099" spans="1:6">
      <c r="A10099" t="s">
        <v>620</v>
      </c>
      <c r="B10099">
        <v>4623</v>
      </c>
      <c r="C10099" t="s">
        <v>649</v>
      </c>
      <c r="D10099">
        <v>2023</v>
      </c>
      <c r="E10099" t="s">
        <v>744</v>
      </c>
      <c r="F10099" s="2">
        <v>0</v>
      </c>
    </row>
    <row r="10100" spans="1:6">
      <c r="A10100" t="s">
        <v>620</v>
      </c>
      <c r="B10100">
        <v>4623</v>
      </c>
      <c r="C10100" t="s">
        <v>649</v>
      </c>
      <c r="D10100">
        <v>2023</v>
      </c>
      <c r="E10100" t="s">
        <v>739</v>
      </c>
      <c r="F10100" s="2">
        <v>1005.26539129838</v>
      </c>
    </row>
    <row r="10101" spans="1:6">
      <c r="A10101" t="s">
        <v>620</v>
      </c>
      <c r="B10101">
        <v>4623</v>
      </c>
      <c r="C10101" t="s">
        <v>649</v>
      </c>
      <c r="D10101">
        <v>2024</v>
      </c>
      <c r="E10101" t="s">
        <v>736</v>
      </c>
      <c r="F10101" s="2">
        <v>349.960520002257</v>
      </c>
    </row>
    <row r="10102" spans="1:6">
      <c r="A10102" t="s">
        <v>620</v>
      </c>
      <c r="B10102">
        <v>4623</v>
      </c>
      <c r="C10102" t="s">
        <v>649</v>
      </c>
      <c r="D10102">
        <v>2024</v>
      </c>
      <c r="E10102" t="s">
        <v>737</v>
      </c>
      <c r="F10102" s="2">
        <v>506.54902658104402</v>
      </c>
    </row>
    <row r="10103" spans="1:6">
      <c r="A10103" t="s">
        <v>620</v>
      </c>
      <c r="B10103">
        <v>4623</v>
      </c>
      <c r="C10103" t="s">
        <v>649</v>
      </c>
      <c r="D10103">
        <v>2024</v>
      </c>
      <c r="E10103" t="s">
        <v>745</v>
      </c>
      <c r="F10103" s="2">
        <v>737.31895602820202</v>
      </c>
    </row>
    <row r="10104" spans="1:6">
      <c r="A10104" t="s">
        <v>620</v>
      </c>
      <c r="B10104">
        <v>4624</v>
      </c>
      <c r="C10104" t="s">
        <v>651</v>
      </c>
      <c r="D10104">
        <v>2009</v>
      </c>
      <c r="E10104" t="s">
        <v>742</v>
      </c>
      <c r="F10104" s="2">
        <v>5795.54180078017</v>
      </c>
    </row>
    <row r="10105" spans="1:6">
      <c r="A10105" t="s">
        <v>620</v>
      </c>
      <c r="B10105">
        <v>4624</v>
      </c>
      <c r="C10105" t="s">
        <v>651</v>
      </c>
      <c r="D10105">
        <v>2009</v>
      </c>
      <c r="E10105" t="s">
        <v>739</v>
      </c>
      <c r="F10105" s="2">
        <v>11442.2878333877</v>
      </c>
    </row>
    <row r="10106" spans="1:6">
      <c r="A10106" t="s">
        <v>620</v>
      </c>
      <c r="B10106">
        <v>4624</v>
      </c>
      <c r="C10106" t="s">
        <v>651</v>
      </c>
      <c r="D10106">
        <v>2013</v>
      </c>
      <c r="E10106" t="s">
        <v>736</v>
      </c>
      <c r="F10106" s="2">
        <v>1685.5649029886899</v>
      </c>
    </row>
    <row r="10107" spans="1:6">
      <c r="A10107" t="s">
        <v>620</v>
      </c>
      <c r="B10107">
        <v>4624</v>
      </c>
      <c r="C10107" t="s">
        <v>651</v>
      </c>
      <c r="D10107">
        <v>2013</v>
      </c>
      <c r="E10107" t="s">
        <v>737</v>
      </c>
      <c r="F10107" s="2">
        <v>3406.4406694163599</v>
      </c>
    </row>
    <row r="10108" spans="1:6">
      <c r="A10108" t="s">
        <v>620</v>
      </c>
      <c r="B10108">
        <v>4624</v>
      </c>
      <c r="C10108" t="s">
        <v>651</v>
      </c>
      <c r="D10108">
        <v>2013</v>
      </c>
      <c r="E10108" t="s">
        <v>744</v>
      </c>
      <c r="F10108" s="2">
        <v>0</v>
      </c>
    </row>
    <row r="10109" spans="1:6">
      <c r="A10109" t="s">
        <v>620</v>
      </c>
      <c r="B10109">
        <v>4624</v>
      </c>
      <c r="C10109" t="s">
        <v>651</v>
      </c>
      <c r="D10109">
        <v>2013</v>
      </c>
      <c r="E10109" t="s">
        <v>740</v>
      </c>
      <c r="F10109" s="2">
        <v>3873.0027521325001</v>
      </c>
    </row>
    <row r="10110" spans="1:6">
      <c r="A10110" t="s">
        <v>620</v>
      </c>
      <c r="B10110">
        <v>4624</v>
      </c>
      <c r="C10110" t="s">
        <v>651</v>
      </c>
      <c r="D10110">
        <v>2015</v>
      </c>
      <c r="E10110" t="s">
        <v>742</v>
      </c>
      <c r="F10110" s="2">
        <v>9226.5597599620105</v>
      </c>
    </row>
    <row r="10111" spans="1:6">
      <c r="A10111" t="s">
        <v>620</v>
      </c>
      <c r="B10111">
        <v>4624</v>
      </c>
      <c r="C10111" t="s">
        <v>651</v>
      </c>
      <c r="D10111">
        <v>2015</v>
      </c>
      <c r="E10111" t="s">
        <v>738</v>
      </c>
      <c r="F10111" s="2">
        <v>0</v>
      </c>
    </row>
    <row r="10112" spans="1:6">
      <c r="A10112" t="s">
        <v>620</v>
      </c>
      <c r="B10112">
        <v>4624</v>
      </c>
      <c r="C10112" t="s">
        <v>651</v>
      </c>
      <c r="D10112">
        <v>2015</v>
      </c>
      <c r="E10112" t="s">
        <v>741</v>
      </c>
      <c r="F10112" s="2">
        <v>30785.901926292401</v>
      </c>
    </row>
    <row r="10113" spans="1:6">
      <c r="A10113" t="s">
        <v>620</v>
      </c>
      <c r="B10113">
        <v>4624</v>
      </c>
      <c r="C10113" t="s">
        <v>651</v>
      </c>
      <c r="D10113">
        <v>2016</v>
      </c>
      <c r="E10113" t="s">
        <v>736</v>
      </c>
      <c r="F10113" s="2">
        <v>1862.84886990058</v>
      </c>
    </row>
    <row r="10114" spans="1:6">
      <c r="A10114" t="s">
        <v>620</v>
      </c>
      <c r="B10114">
        <v>4624</v>
      </c>
      <c r="C10114" t="s">
        <v>651</v>
      </c>
      <c r="D10114">
        <v>2016</v>
      </c>
      <c r="E10114" t="s">
        <v>744</v>
      </c>
      <c r="F10114" s="2">
        <v>163.39119654550001</v>
      </c>
    </row>
    <row r="10115" spans="1:6">
      <c r="A10115" t="s">
        <v>620</v>
      </c>
      <c r="B10115">
        <v>4624</v>
      </c>
      <c r="C10115" t="s">
        <v>651</v>
      </c>
      <c r="D10115">
        <v>2016</v>
      </c>
      <c r="E10115" t="s">
        <v>739</v>
      </c>
      <c r="F10115" s="2">
        <v>10730.0944963971</v>
      </c>
    </row>
    <row r="10116" spans="1:6">
      <c r="A10116" t="s">
        <v>620</v>
      </c>
      <c r="B10116">
        <v>4624</v>
      </c>
      <c r="C10116" t="s">
        <v>651</v>
      </c>
      <c r="D10116">
        <v>2016</v>
      </c>
      <c r="E10116" t="s">
        <v>740</v>
      </c>
      <c r="F10116" s="2">
        <v>3667.27008616392</v>
      </c>
    </row>
    <row r="10117" spans="1:6">
      <c r="A10117" t="s">
        <v>620</v>
      </c>
      <c r="B10117">
        <v>4624</v>
      </c>
      <c r="C10117" t="s">
        <v>651</v>
      </c>
      <c r="D10117">
        <v>2017</v>
      </c>
      <c r="E10117" t="s">
        <v>743</v>
      </c>
      <c r="F10117" s="2">
        <v>0</v>
      </c>
    </row>
    <row r="10118" spans="1:6">
      <c r="A10118" t="s">
        <v>620</v>
      </c>
      <c r="B10118">
        <v>4624</v>
      </c>
      <c r="C10118" t="s">
        <v>651</v>
      </c>
      <c r="D10118">
        <v>2017</v>
      </c>
      <c r="E10118" t="s">
        <v>745</v>
      </c>
      <c r="F10118" s="2">
        <v>35022.875309930103</v>
      </c>
    </row>
    <row r="10119" spans="1:6">
      <c r="A10119" t="s">
        <v>620</v>
      </c>
      <c r="B10119">
        <v>4624</v>
      </c>
      <c r="C10119" t="s">
        <v>651</v>
      </c>
      <c r="D10119">
        <v>2018</v>
      </c>
      <c r="E10119" t="s">
        <v>742</v>
      </c>
      <c r="F10119" s="2">
        <v>7816.5436102669701</v>
      </c>
    </row>
    <row r="10120" spans="1:6">
      <c r="A10120" t="s">
        <v>620</v>
      </c>
      <c r="B10120">
        <v>4624</v>
      </c>
      <c r="C10120" t="s">
        <v>651</v>
      </c>
      <c r="D10120">
        <v>2018</v>
      </c>
      <c r="E10120" t="s">
        <v>738</v>
      </c>
      <c r="F10120" s="2">
        <v>0</v>
      </c>
    </row>
    <row r="10121" spans="1:6">
      <c r="A10121" t="s">
        <v>620</v>
      </c>
      <c r="B10121">
        <v>4624</v>
      </c>
      <c r="C10121" t="s">
        <v>651</v>
      </c>
      <c r="D10121">
        <v>2018</v>
      </c>
      <c r="E10121" t="s">
        <v>741</v>
      </c>
      <c r="F10121" s="2">
        <v>27288.4274331815</v>
      </c>
    </row>
    <row r="10122" spans="1:6">
      <c r="A10122" t="s">
        <v>620</v>
      </c>
      <c r="B10122">
        <v>4624</v>
      </c>
      <c r="C10122" t="s">
        <v>651</v>
      </c>
      <c r="D10122">
        <v>2019</v>
      </c>
      <c r="E10122" t="s">
        <v>744</v>
      </c>
      <c r="F10122" s="2">
        <v>194.70442202999999</v>
      </c>
    </row>
    <row r="10123" spans="1:6">
      <c r="A10123" t="s">
        <v>620</v>
      </c>
      <c r="B10123">
        <v>4624</v>
      </c>
      <c r="C10123" t="s">
        <v>651</v>
      </c>
      <c r="D10123">
        <v>2019</v>
      </c>
      <c r="E10123" t="s">
        <v>739</v>
      </c>
      <c r="F10123" s="2">
        <v>9792.49828695221</v>
      </c>
    </row>
    <row r="10124" spans="1:6">
      <c r="A10124" t="s">
        <v>620</v>
      </c>
      <c r="B10124">
        <v>4624</v>
      </c>
      <c r="C10124" t="s">
        <v>651</v>
      </c>
      <c r="D10124">
        <v>2020</v>
      </c>
      <c r="E10124" t="s">
        <v>737</v>
      </c>
      <c r="F10124" s="2">
        <v>3620.6075599220499</v>
      </c>
    </row>
    <row r="10125" spans="1:6">
      <c r="A10125" t="s">
        <v>620</v>
      </c>
      <c r="B10125">
        <v>4624</v>
      </c>
      <c r="C10125" t="s">
        <v>651</v>
      </c>
      <c r="D10125">
        <v>2020</v>
      </c>
      <c r="E10125" t="s">
        <v>743</v>
      </c>
      <c r="F10125" s="2">
        <v>0</v>
      </c>
    </row>
    <row r="10126" spans="1:6">
      <c r="A10126" t="s">
        <v>620</v>
      </c>
      <c r="B10126">
        <v>4624</v>
      </c>
      <c r="C10126" t="s">
        <v>651</v>
      </c>
      <c r="D10126">
        <v>2020</v>
      </c>
      <c r="E10126" t="s">
        <v>745</v>
      </c>
      <c r="F10126" s="2">
        <v>32814.724526970298</v>
      </c>
    </row>
    <row r="10127" spans="1:6">
      <c r="A10127" t="s">
        <v>620</v>
      </c>
      <c r="B10127">
        <v>4624</v>
      </c>
      <c r="C10127" t="s">
        <v>651</v>
      </c>
      <c r="D10127">
        <v>2021</v>
      </c>
      <c r="E10127" t="s">
        <v>741</v>
      </c>
      <c r="F10127" s="2">
        <v>23770.494684628698</v>
      </c>
    </row>
    <row r="10128" spans="1:6">
      <c r="A10128" t="s">
        <v>620</v>
      </c>
      <c r="B10128">
        <v>4624</v>
      </c>
      <c r="C10128" t="s">
        <v>651</v>
      </c>
      <c r="D10128">
        <v>2022</v>
      </c>
      <c r="E10128" t="s">
        <v>739</v>
      </c>
      <c r="F10128" s="2">
        <v>9571.0234911258594</v>
      </c>
    </row>
    <row r="10129" spans="1:6">
      <c r="A10129" t="s">
        <v>620</v>
      </c>
      <c r="B10129">
        <v>4624</v>
      </c>
      <c r="C10129" t="s">
        <v>651</v>
      </c>
      <c r="D10129">
        <v>2023</v>
      </c>
      <c r="E10129" t="s">
        <v>736</v>
      </c>
      <c r="F10129" s="2">
        <v>2113.5259398571802</v>
      </c>
    </row>
    <row r="10130" spans="1:6">
      <c r="A10130" t="s">
        <v>620</v>
      </c>
      <c r="B10130">
        <v>4624</v>
      </c>
      <c r="C10130" t="s">
        <v>651</v>
      </c>
      <c r="D10130">
        <v>2023</v>
      </c>
      <c r="E10130" t="s">
        <v>737</v>
      </c>
      <c r="F10130" s="2">
        <v>3419.8118843929801</v>
      </c>
    </row>
    <row r="10131" spans="1:6">
      <c r="A10131" t="s">
        <v>620</v>
      </c>
      <c r="B10131">
        <v>4624</v>
      </c>
      <c r="C10131" t="s">
        <v>651</v>
      </c>
      <c r="D10131">
        <v>2023</v>
      </c>
      <c r="E10131" t="s">
        <v>743</v>
      </c>
      <c r="F10131" s="2">
        <v>0</v>
      </c>
    </row>
    <row r="10132" spans="1:6">
      <c r="A10132" t="s">
        <v>620</v>
      </c>
      <c r="B10132">
        <v>4624</v>
      </c>
      <c r="C10132" t="s">
        <v>651</v>
      </c>
      <c r="D10132">
        <v>2023</v>
      </c>
      <c r="E10132" t="s">
        <v>740</v>
      </c>
      <c r="F10132" s="2">
        <v>1954.65971072095</v>
      </c>
    </row>
    <row r="10133" spans="1:6">
      <c r="A10133" t="s">
        <v>620</v>
      </c>
      <c r="B10133">
        <v>4624</v>
      </c>
      <c r="C10133" t="s">
        <v>651</v>
      </c>
      <c r="D10133">
        <v>2023</v>
      </c>
      <c r="E10133" t="s">
        <v>745</v>
      </c>
      <c r="F10133" s="2">
        <v>33935.068239798697</v>
      </c>
    </row>
    <row r="10134" spans="1:6">
      <c r="A10134" t="s">
        <v>620</v>
      </c>
      <c r="B10134">
        <v>4625</v>
      </c>
      <c r="C10134" t="s">
        <v>653</v>
      </c>
      <c r="D10134">
        <v>2009</v>
      </c>
      <c r="E10134" t="s">
        <v>743</v>
      </c>
      <c r="F10134" s="2">
        <v>0</v>
      </c>
    </row>
    <row r="10135" spans="1:6">
      <c r="A10135" t="s">
        <v>620</v>
      </c>
      <c r="B10135">
        <v>4625</v>
      </c>
      <c r="C10135" t="s">
        <v>653</v>
      </c>
      <c r="D10135">
        <v>2011</v>
      </c>
      <c r="E10135" t="s">
        <v>736</v>
      </c>
      <c r="F10135" s="2">
        <v>68.375222890154802</v>
      </c>
    </row>
    <row r="10136" spans="1:6">
      <c r="A10136" t="s">
        <v>620</v>
      </c>
      <c r="B10136">
        <v>4625</v>
      </c>
      <c r="C10136" t="s">
        <v>653</v>
      </c>
      <c r="D10136">
        <v>2011</v>
      </c>
      <c r="E10136" t="s">
        <v>737</v>
      </c>
      <c r="F10136" s="2">
        <v>1244.19431874467</v>
      </c>
    </row>
    <row r="10137" spans="1:6">
      <c r="A10137" t="s">
        <v>620</v>
      </c>
      <c r="B10137">
        <v>4625</v>
      </c>
      <c r="C10137" t="s">
        <v>653</v>
      </c>
      <c r="D10137">
        <v>2011</v>
      </c>
      <c r="E10137" t="s">
        <v>740</v>
      </c>
      <c r="F10137" s="2">
        <v>686.46146821406705</v>
      </c>
    </row>
    <row r="10138" spans="1:6">
      <c r="A10138" t="s">
        <v>620</v>
      </c>
      <c r="B10138">
        <v>4625</v>
      </c>
      <c r="C10138" t="s">
        <v>653</v>
      </c>
      <c r="D10138">
        <v>2013</v>
      </c>
      <c r="E10138" t="s">
        <v>742</v>
      </c>
      <c r="F10138" s="2">
        <v>1946.9117846218701</v>
      </c>
    </row>
    <row r="10139" spans="1:6">
      <c r="A10139" t="s">
        <v>620</v>
      </c>
      <c r="B10139">
        <v>4625</v>
      </c>
      <c r="C10139" t="s">
        <v>653</v>
      </c>
      <c r="D10139">
        <v>2015</v>
      </c>
      <c r="E10139" t="s">
        <v>744</v>
      </c>
      <c r="F10139" s="2">
        <v>2923.4581560000001</v>
      </c>
    </row>
    <row r="10140" spans="1:6">
      <c r="A10140" t="s">
        <v>620</v>
      </c>
      <c r="B10140">
        <v>4625</v>
      </c>
      <c r="C10140" t="s">
        <v>653</v>
      </c>
      <c r="D10140">
        <v>2015</v>
      </c>
      <c r="E10140" t="s">
        <v>745</v>
      </c>
      <c r="F10140" s="2">
        <v>47640.430813323299</v>
      </c>
    </row>
    <row r="10141" spans="1:6">
      <c r="A10141" t="s">
        <v>620</v>
      </c>
      <c r="B10141">
        <v>4625</v>
      </c>
      <c r="C10141" t="s">
        <v>653</v>
      </c>
      <c r="D10141">
        <v>2016</v>
      </c>
      <c r="E10141" t="s">
        <v>742</v>
      </c>
      <c r="F10141" s="2">
        <v>2287.9434095742199</v>
      </c>
    </row>
    <row r="10142" spans="1:6">
      <c r="A10142" t="s">
        <v>620</v>
      </c>
      <c r="B10142">
        <v>4625</v>
      </c>
      <c r="C10142" t="s">
        <v>653</v>
      </c>
      <c r="D10142">
        <v>2016</v>
      </c>
      <c r="E10142" t="s">
        <v>743</v>
      </c>
      <c r="F10142" s="2">
        <v>0</v>
      </c>
    </row>
    <row r="10143" spans="1:6">
      <c r="A10143" t="s">
        <v>620</v>
      </c>
      <c r="B10143">
        <v>4625</v>
      </c>
      <c r="C10143" t="s">
        <v>653</v>
      </c>
      <c r="D10143">
        <v>2017</v>
      </c>
      <c r="E10143" t="s">
        <v>738</v>
      </c>
      <c r="F10143" s="2">
        <v>0</v>
      </c>
    </row>
    <row r="10144" spans="1:6">
      <c r="A10144" t="s">
        <v>620</v>
      </c>
      <c r="B10144">
        <v>4625</v>
      </c>
      <c r="C10144" t="s">
        <v>653</v>
      </c>
      <c r="D10144">
        <v>2017</v>
      </c>
      <c r="E10144" t="s">
        <v>739</v>
      </c>
      <c r="F10144" s="2">
        <v>3567.8629867683499</v>
      </c>
    </row>
    <row r="10145" spans="1:6">
      <c r="A10145" t="s">
        <v>620</v>
      </c>
      <c r="B10145">
        <v>4625</v>
      </c>
      <c r="C10145" t="s">
        <v>653</v>
      </c>
      <c r="D10145">
        <v>2017</v>
      </c>
      <c r="E10145" t="s">
        <v>741</v>
      </c>
      <c r="F10145" s="2">
        <v>2828.3278438720599</v>
      </c>
    </row>
    <row r="10146" spans="1:6">
      <c r="A10146" t="s">
        <v>620</v>
      </c>
      <c r="B10146">
        <v>4625</v>
      </c>
      <c r="C10146" t="s">
        <v>653</v>
      </c>
      <c r="D10146">
        <v>2018</v>
      </c>
      <c r="E10146" t="s">
        <v>737</v>
      </c>
      <c r="F10146" s="2">
        <v>925.973250442211</v>
      </c>
    </row>
    <row r="10147" spans="1:6">
      <c r="A10147" t="s">
        <v>620</v>
      </c>
      <c r="B10147">
        <v>4625</v>
      </c>
      <c r="C10147" t="s">
        <v>653</v>
      </c>
      <c r="D10147">
        <v>2018</v>
      </c>
      <c r="E10147" t="s">
        <v>744</v>
      </c>
      <c r="F10147" s="2">
        <v>2230.24968296</v>
      </c>
    </row>
    <row r="10148" spans="1:6">
      <c r="A10148" t="s">
        <v>620</v>
      </c>
      <c r="B10148">
        <v>4625</v>
      </c>
      <c r="C10148" t="s">
        <v>653</v>
      </c>
      <c r="D10148">
        <v>2018</v>
      </c>
      <c r="E10148" t="s">
        <v>745</v>
      </c>
      <c r="F10148" s="2">
        <v>52314.337495411397</v>
      </c>
    </row>
    <row r="10149" spans="1:6">
      <c r="A10149" t="s">
        <v>620</v>
      </c>
      <c r="B10149">
        <v>4625</v>
      </c>
      <c r="C10149" t="s">
        <v>653</v>
      </c>
      <c r="D10149">
        <v>2019</v>
      </c>
      <c r="E10149" t="s">
        <v>743</v>
      </c>
      <c r="F10149" s="2">
        <v>0</v>
      </c>
    </row>
    <row r="10150" spans="1:6">
      <c r="A10150" t="s">
        <v>620</v>
      </c>
      <c r="B10150">
        <v>4625</v>
      </c>
      <c r="C10150" t="s">
        <v>653</v>
      </c>
      <c r="D10150">
        <v>2020</v>
      </c>
      <c r="E10150" t="s">
        <v>738</v>
      </c>
      <c r="F10150" s="2">
        <v>0</v>
      </c>
    </row>
    <row r="10151" spans="1:6">
      <c r="A10151" t="s">
        <v>620</v>
      </c>
      <c r="B10151">
        <v>4625</v>
      </c>
      <c r="C10151" t="s">
        <v>653</v>
      </c>
      <c r="D10151">
        <v>2020</v>
      </c>
      <c r="E10151" t="s">
        <v>739</v>
      </c>
      <c r="F10151" s="2">
        <v>3367.5842993977999</v>
      </c>
    </row>
    <row r="10152" spans="1:6">
      <c r="A10152" t="s">
        <v>620</v>
      </c>
      <c r="B10152">
        <v>4625</v>
      </c>
      <c r="C10152" t="s">
        <v>653</v>
      </c>
      <c r="D10152">
        <v>2020</v>
      </c>
      <c r="E10152" t="s">
        <v>741</v>
      </c>
      <c r="F10152" s="2">
        <v>2502.4880378449102</v>
      </c>
    </row>
    <row r="10153" spans="1:6">
      <c r="A10153" t="s">
        <v>620</v>
      </c>
      <c r="B10153">
        <v>4625</v>
      </c>
      <c r="C10153" t="s">
        <v>653</v>
      </c>
      <c r="D10153">
        <v>2021</v>
      </c>
      <c r="E10153" t="s">
        <v>736</v>
      </c>
      <c r="F10153" s="2">
        <v>299.23867517776301</v>
      </c>
    </row>
    <row r="10154" spans="1:6">
      <c r="A10154" t="s">
        <v>620</v>
      </c>
      <c r="B10154">
        <v>4625</v>
      </c>
      <c r="C10154" t="s">
        <v>653</v>
      </c>
      <c r="D10154">
        <v>2021</v>
      </c>
      <c r="E10154" t="s">
        <v>737</v>
      </c>
      <c r="F10154" s="2">
        <v>708.74714508797899</v>
      </c>
    </row>
    <row r="10155" spans="1:6">
      <c r="A10155" t="s">
        <v>620</v>
      </c>
      <c r="B10155">
        <v>4625</v>
      </c>
      <c r="C10155" t="s">
        <v>653</v>
      </c>
      <c r="D10155">
        <v>2021</v>
      </c>
      <c r="E10155" t="s">
        <v>744</v>
      </c>
      <c r="F10155" s="2">
        <v>2553.514377</v>
      </c>
    </row>
    <row r="10156" spans="1:6">
      <c r="A10156" t="s">
        <v>620</v>
      </c>
      <c r="B10156">
        <v>4625</v>
      </c>
      <c r="C10156" t="s">
        <v>653</v>
      </c>
      <c r="D10156">
        <v>2021</v>
      </c>
      <c r="E10156" t="s">
        <v>740</v>
      </c>
      <c r="F10156" s="2">
        <v>441.96707569432101</v>
      </c>
    </row>
    <row r="10157" spans="1:6">
      <c r="A10157" t="s">
        <v>620</v>
      </c>
      <c r="B10157">
        <v>4625</v>
      </c>
      <c r="C10157" t="s">
        <v>653</v>
      </c>
      <c r="D10157">
        <v>2021</v>
      </c>
      <c r="E10157" t="s">
        <v>745</v>
      </c>
      <c r="F10157" s="2">
        <v>56170.077735247804</v>
      </c>
    </row>
    <row r="10158" spans="1:6">
      <c r="A10158" t="s">
        <v>620</v>
      </c>
      <c r="B10158">
        <v>4625</v>
      </c>
      <c r="C10158" t="s">
        <v>653</v>
      </c>
      <c r="D10158">
        <v>2022</v>
      </c>
      <c r="E10158" t="s">
        <v>743</v>
      </c>
      <c r="F10158" s="2">
        <v>0</v>
      </c>
    </row>
    <row r="10159" spans="1:6">
      <c r="A10159" t="s">
        <v>620</v>
      </c>
      <c r="B10159">
        <v>4625</v>
      </c>
      <c r="C10159" t="s">
        <v>653</v>
      </c>
      <c r="D10159">
        <v>2023</v>
      </c>
      <c r="E10159" t="s">
        <v>742</v>
      </c>
      <c r="F10159" s="2">
        <v>1270.48964523877</v>
      </c>
    </row>
    <row r="10160" spans="1:6">
      <c r="A10160" t="s">
        <v>620</v>
      </c>
      <c r="B10160">
        <v>4625</v>
      </c>
      <c r="C10160" t="s">
        <v>653</v>
      </c>
      <c r="D10160">
        <v>2023</v>
      </c>
      <c r="E10160" t="s">
        <v>741</v>
      </c>
      <c r="F10160" s="2">
        <v>2369.0278516558001</v>
      </c>
    </row>
    <row r="10161" spans="1:6">
      <c r="A10161" t="s">
        <v>620</v>
      </c>
      <c r="B10161">
        <v>4625</v>
      </c>
      <c r="C10161" t="s">
        <v>653</v>
      </c>
      <c r="D10161">
        <v>2024</v>
      </c>
      <c r="E10161" t="s">
        <v>736</v>
      </c>
      <c r="F10161" s="2">
        <v>328.54560109168</v>
      </c>
    </row>
    <row r="10162" spans="1:6">
      <c r="A10162" t="s">
        <v>620</v>
      </c>
      <c r="B10162">
        <v>4625</v>
      </c>
      <c r="C10162" t="s">
        <v>653</v>
      </c>
      <c r="D10162">
        <v>2024</v>
      </c>
      <c r="E10162" t="s">
        <v>737</v>
      </c>
      <c r="F10162" s="2">
        <v>680.96569268431301</v>
      </c>
    </row>
    <row r="10163" spans="1:6">
      <c r="A10163" t="s">
        <v>620</v>
      </c>
      <c r="B10163">
        <v>4625</v>
      </c>
      <c r="C10163" t="s">
        <v>653</v>
      </c>
      <c r="D10163">
        <v>2024</v>
      </c>
      <c r="E10163" t="s">
        <v>740</v>
      </c>
      <c r="F10163" s="2">
        <v>441.44063581509602</v>
      </c>
    </row>
    <row r="10164" spans="1:6">
      <c r="A10164" t="s">
        <v>620</v>
      </c>
      <c r="B10164">
        <v>4625</v>
      </c>
      <c r="C10164" t="s">
        <v>653</v>
      </c>
      <c r="D10164">
        <v>2024</v>
      </c>
      <c r="E10164" t="s">
        <v>745</v>
      </c>
      <c r="F10164" s="2">
        <v>57704.631476150098</v>
      </c>
    </row>
    <row r="10165" spans="1:6">
      <c r="A10165" t="s">
        <v>620</v>
      </c>
      <c r="B10165">
        <v>4626</v>
      </c>
      <c r="C10165" t="s">
        <v>655</v>
      </c>
      <c r="D10165">
        <v>2009</v>
      </c>
      <c r="E10165" t="s">
        <v>738</v>
      </c>
      <c r="F10165" s="2">
        <v>20918.330463776001</v>
      </c>
    </row>
    <row r="10166" spans="1:6">
      <c r="A10166" t="s">
        <v>620</v>
      </c>
      <c r="B10166">
        <v>4626</v>
      </c>
      <c r="C10166" t="s">
        <v>655</v>
      </c>
      <c r="D10166">
        <v>2009</v>
      </c>
      <c r="E10166" t="s">
        <v>739</v>
      </c>
      <c r="F10166" s="2">
        <v>4560.6053469571598</v>
      </c>
    </row>
    <row r="10167" spans="1:6">
      <c r="A10167" t="s">
        <v>620</v>
      </c>
      <c r="B10167">
        <v>4626</v>
      </c>
      <c r="C10167" t="s">
        <v>655</v>
      </c>
      <c r="D10167">
        <v>2009</v>
      </c>
      <c r="E10167" t="s">
        <v>741</v>
      </c>
      <c r="F10167" s="2">
        <v>53820.188060927103</v>
      </c>
    </row>
    <row r="10168" spans="1:6">
      <c r="A10168" t="s">
        <v>620</v>
      </c>
      <c r="B10168">
        <v>4626</v>
      </c>
      <c r="C10168" t="s">
        <v>655</v>
      </c>
      <c r="D10168">
        <v>2011</v>
      </c>
      <c r="E10168" t="s">
        <v>743</v>
      </c>
      <c r="F10168" s="2">
        <v>0</v>
      </c>
    </row>
    <row r="10169" spans="1:6">
      <c r="A10169" t="s">
        <v>620</v>
      </c>
      <c r="B10169">
        <v>4626</v>
      </c>
      <c r="C10169" t="s">
        <v>655</v>
      </c>
      <c r="D10169">
        <v>2013</v>
      </c>
      <c r="E10169" t="s">
        <v>736</v>
      </c>
      <c r="F10169" s="2">
        <v>26502.532575504199</v>
      </c>
    </row>
    <row r="10170" spans="1:6">
      <c r="A10170" t="s">
        <v>620</v>
      </c>
      <c r="B10170">
        <v>4626</v>
      </c>
      <c r="C10170" t="s">
        <v>655</v>
      </c>
      <c r="D10170">
        <v>2013</v>
      </c>
      <c r="E10170" t="s">
        <v>737</v>
      </c>
      <c r="F10170" s="2">
        <v>5729.1223255988298</v>
      </c>
    </row>
    <row r="10171" spans="1:6">
      <c r="A10171" t="s">
        <v>620</v>
      </c>
      <c r="B10171">
        <v>4626</v>
      </c>
      <c r="C10171" t="s">
        <v>655</v>
      </c>
      <c r="D10171">
        <v>2013</v>
      </c>
      <c r="E10171" t="s">
        <v>740</v>
      </c>
      <c r="F10171" s="2">
        <v>6386.78918658578</v>
      </c>
    </row>
    <row r="10172" spans="1:6">
      <c r="A10172" t="s">
        <v>620</v>
      </c>
      <c r="B10172">
        <v>4626</v>
      </c>
      <c r="C10172" t="s">
        <v>655</v>
      </c>
      <c r="D10172">
        <v>2013</v>
      </c>
      <c r="E10172" t="s">
        <v>745</v>
      </c>
      <c r="F10172" s="2">
        <v>102811.11799407699</v>
      </c>
    </row>
    <row r="10173" spans="1:6">
      <c r="A10173" t="s">
        <v>620</v>
      </c>
      <c r="B10173">
        <v>4626</v>
      </c>
      <c r="C10173" t="s">
        <v>655</v>
      </c>
      <c r="D10173">
        <v>2015</v>
      </c>
      <c r="E10173" t="s">
        <v>742</v>
      </c>
      <c r="F10173" s="2">
        <v>14939.650870625001</v>
      </c>
    </row>
    <row r="10174" spans="1:6">
      <c r="A10174" t="s">
        <v>620</v>
      </c>
      <c r="B10174">
        <v>4626</v>
      </c>
      <c r="C10174" t="s">
        <v>655</v>
      </c>
      <c r="D10174">
        <v>2016</v>
      </c>
      <c r="E10174" t="s">
        <v>736</v>
      </c>
      <c r="F10174" s="2">
        <v>22937.999042729902</v>
      </c>
    </row>
    <row r="10175" spans="1:6">
      <c r="A10175" t="s">
        <v>620</v>
      </c>
      <c r="B10175">
        <v>4626</v>
      </c>
      <c r="C10175" t="s">
        <v>655</v>
      </c>
      <c r="D10175">
        <v>2016</v>
      </c>
      <c r="E10175" t="s">
        <v>737</v>
      </c>
      <c r="F10175" s="2">
        <v>5858.5571929273101</v>
      </c>
    </row>
    <row r="10176" spans="1:6">
      <c r="A10176" t="s">
        <v>620</v>
      </c>
      <c r="B10176">
        <v>4626</v>
      </c>
      <c r="C10176" t="s">
        <v>655</v>
      </c>
      <c r="D10176">
        <v>2016</v>
      </c>
      <c r="E10176" t="s">
        <v>738</v>
      </c>
      <c r="F10176" s="2">
        <v>27208.513583251599</v>
      </c>
    </row>
    <row r="10177" spans="1:6">
      <c r="A10177" t="s">
        <v>620</v>
      </c>
      <c r="B10177">
        <v>4626</v>
      </c>
      <c r="C10177" t="s">
        <v>655</v>
      </c>
      <c r="D10177">
        <v>2016</v>
      </c>
      <c r="E10177" t="s">
        <v>739</v>
      </c>
      <c r="F10177" s="2">
        <v>4417.5003779358203</v>
      </c>
    </row>
    <row r="10178" spans="1:6">
      <c r="A10178" t="s">
        <v>620</v>
      </c>
      <c r="B10178">
        <v>4626</v>
      </c>
      <c r="C10178" t="s">
        <v>655</v>
      </c>
      <c r="D10178">
        <v>2016</v>
      </c>
      <c r="E10178" t="s">
        <v>740</v>
      </c>
      <c r="F10178" s="2">
        <v>6740.2466511132197</v>
      </c>
    </row>
    <row r="10179" spans="1:6">
      <c r="A10179" t="s">
        <v>620</v>
      </c>
      <c r="B10179">
        <v>4626</v>
      </c>
      <c r="C10179" t="s">
        <v>655</v>
      </c>
      <c r="D10179">
        <v>2017</v>
      </c>
      <c r="E10179" t="s">
        <v>744</v>
      </c>
      <c r="F10179" s="2">
        <v>187861.40783016599</v>
      </c>
    </row>
    <row r="10180" spans="1:6">
      <c r="A10180" t="s">
        <v>620</v>
      </c>
      <c r="B10180">
        <v>4626</v>
      </c>
      <c r="C10180" t="s">
        <v>655</v>
      </c>
      <c r="D10180">
        <v>2018</v>
      </c>
      <c r="E10180" t="s">
        <v>742</v>
      </c>
      <c r="F10180" s="2">
        <v>12236.535442926999</v>
      </c>
    </row>
    <row r="10181" spans="1:6">
      <c r="A10181" t="s">
        <v>620</v>
      </c>
      <c r="B10181">
        <v>4626</v>
      </c>
      <c r="C10181" t="s">
        <v>655</v>
      </c>
      <c r="D10181">
        <v>2019</v>
      </c>
      <c r="E10181" t="s">
        <v>738</v>
      </c>
      <c r="F10181" s="2">
        <v>24581.678346414999</v>
      </c>
    </row>
    <row r="10182" spans="1:6">
      <c r="A10182" t="s">
        <v>620</v>
      </c>
      <c r="B10182">
        <v>4626</v>
      </c>
      <c r="C10182" t="s">
        <v>655</v>
      </c>
      <c r="D10182">
        <v>2019</v>
      </c>
      <c r="E10182" t="s">
        <v>739</v>
      </c>
      <c r="F10182" s="2">
        <v>4188.7963478513802</v>
      </c>
    </row>
    <row r="10183" spans="1:6">
      <c r="A10183" t="s">
        <v>620</v>
      </c>
      <c r="B10183">
        <v>4626</v>
      </c>
      <c r="C10183" t="s">
        <v>655</v>
      </c>
      <c r="D10183">
        <v>2019</v>
      </c>
      <c r="E10183" t="s">
        <v>740</v>
      </c>
      <c r="F10183" s="2">
        <v>4959.7932159761203</v>
      </c>
    </row>
    <row r="10184" spans="1:6">
      <c r="A10184" t="s">
        <v>620</v>
      </c>
      <c r="B10184">
        <v>4626</v>
      </c>
      <c r="C10184" t="s">
        <v>655</v>
      </c>
      <c r="D10184">
        <v>2019</v>
      </c>
      <c r="E10184" t="s">
        <v>741</v>
      </c>
      <c r="F10184" s="2">
        <v>41414.3902294851</v>
      </c>
    </row>
    <row r="10185" spans="1:6">
      <c r="A10185" t="s">
        <v>620</v>
      </c>
      <c r="B10185">
        <v>4626</v>
      </c>
      <c r="C10185" t="s">
        <v>655</v>
      </c>
      <c r="D10185">
        <v>2020</v>
      </c>
      <c r="E10185" t="s">
        <v>744</v>
      </c>
      <c r="F10185" s="2">
        <v>161881.007983166</v>
      </c>
    </row>
    <row r="10186" spans="1:6">
      <c r="A10186" t="s">
        <v>620</v>
      </c>
      <c r="B10186">
        <v>4626</v>
      </c>
      <c r="C10186" t="s">
        <v>655</v>
      </c>
      <c r="D10186">
        <v>2020</v>
      </c>
      <c r="E10186" t="s">
        <v>745</v>
      </c>
      <c r="F10186" s="2">
        <v>92286.056784646804</v>
      </c>
    </row>
    <row r="10187" spans="1:6">
      <c r="A10187" t="s">
        <v>620</v>
      </c>
      <c r="B10187">
        <v>4626</v>
      </c>
      <c r="C10187" t="s">
        <v>655</v>
      </c>
      <c r="D10187">
        <v>2021</v>
      </c>
      <c r="E10187" t="s">
        <v>743</v>
      </c>
      <c r="F10187" s="2">
        <v>0</v>
      </c>
    </row>
    <row r="10188" spans="1:6">
      <c r="A10188" t="s">
        <v>620</v>
      </c>
      <c r="B10188">
        <v>4626</v>
      </c>
      <c r="C10188" t="s">
        <v>655</v>
      </c>
      <c r="D10188">
        <v>2022</v>
      </c>
      <c r="E10188" t="s">
        <v>738</v>
      </c>
      <c r="F10188" s="2">
        <v>22302.138271780001</v>
      </c>
    </row>
    <row r="10189" spans="1:6">
      <c r="A10189" t="s">
        <v>620</v>
      </c>
      <c r="B10189">
        <v>4626</v>
      </c>
      <c r="C10189" t="s">
        <v>655</v>
      </c>
      <c r="D10189">
        <v>2022</v>
      </c>
      <c r="E10189" t="s">
        <v>739</v>
      </c>
      <c r="F10189" s="2">
        <v>4262.8751698423303</v>
      </c>
    </row>
    <row r="10190" spans="1:6">
      <c r="A10190" t="s">
        <v>620</v>
      </c>
      <c r="B10190">
        <v>4626</v>
      </c>
      <c r="C10190" t="s">
        <v>655</v>
      </c>
      <c r="D10190">
        <v>2022</v>
      </c>
      <c r="E10190" t="s">
        <v>741</v>
      </c>
      <c r="F10190" s="2">
        <v>37000.8792611233</v>
      </c>
    </row>
    <row r="10191" spans="1:6">
      <c r="A10191" t="s">
        <v>620</v>
      </c>
      <c r="B10191">
        <v>4626</v>
      </c>
      <c r="C10191" t="s">
        <v>655</v>
      </c>
      <c r="D10191">
        <v>2023</v>
      </c>
      <c r="E10191" t="s">
        <v>736</v>
      </c>
      <c r="F10191" s="2">
        <v>17718.896108819899</v>
      </c>
    </row>
    <row r="10192" spans="1:6">
      <c r="A10192" t="s">
        <v>620</v>
      </c>
      <c r="B10192">
        <v>4626</v>
      </c>
      <c r="C10192" t="s">
        <v>655</v>
      </c>
      <c r="D10192">
        <v>2023</v>
      </c>
      <c r="E10192" t="s">
        <v>737</v>
      </c>
      <c r="F10192" s="2">
        <v>5514.3720867258298</v>
      </c>
    </row>
    <row r="10193" spans="1:6">
      <c r="A10193" t="s">
        <v>620</v>
      </c>
      <c r="B10193">
        <v>4626</v>
      </c>
      <c r="C10193" t="s">
        <v>655</v>
      </c>
      <c r="D10193">
        <v>2023</v>
      </c>
      <c r="E10193" t="s">
        <v>744</v>
      </c>
      <c r="F10193" s="2">
        <v>138324.25328615299</v>
      </c>
    </row>
    <row r="10194" spans="1:6">
      <c r="A10194" t="s">
        <v>620</v>
      </c>
      <c r="B10194">
        <v>4626</v>
      </c>
      <c r="C10194" t="s">
        <v>655</v>
      </c>
      <c r="D10194">
        <v>2023</v>
      </c>
      <c r="E10194" t="s">
        <v>745</v>
      </c>
      <c r="F10194" s="2">
        <v>106980.131027233</v>
      </c>
    </row>
    <row r="10195" spans="1:6">
      <c r="A10195" t="s">
        <v>620</v>
      </c>
      <c r="B10195">
        <v>4626</v>
      </c>
      <c r="C10195" t="s">
        <v>655</v>
      </c>
      <c r="D10195">
        <v>2024</v>
      </c>
      <c r="E10195" t="s">
        <v>743</v>
      </c>
      <c r="F10195" s="2">
        <v>0</v>
      </c>
    </row>
    <row r="10196" spans="1:6">
      <c r="A10196" t="s">
        <v>620</v>
      </c>
      <c r="B10196">
        <v>4627</v>
      </c>
      <c r="C10196" t="s">
        <v>657</v>
      </c>
      <c r="D10196">
        <v>2011</v>
      </c>
      <c r="E10196" t="s">
        <v>744</v>
      </c>
      <c r="F10196" s="2">
        <v>0</v>
      </c>
    </row>
    <row r="10197" spans="1:6">
      <c r="A10197" t="s">
        <v>620</v>
      </c>
      <c r="B10197">
        <v>4627</v>
      </c>
      <c r="C10197" t="s">
        <v>657</v>
      </c>
      <c r="D10197">
        <v>2011</v>
      </c>
      <c r="E10197" t="s">
        <v>739</v>
      </c>
      <c r="F10197" s="2">
        <v>1919.1488992034001</v>
      </c>
    </row>
    <row r="10198" spans="1:6">
      <c r="A10198" t="s">
        <v>620</v>
      </c>
      <c r="B10198">
        <v>4627</v>
      </c>
      <c r="C10198" t="s">
        <v>657</v>
      </c>
      <c r="D10198">
        <v>2011</v>
      </c>
      <c r="E10198" t="s">
        <v>740</v>
      </c>
      <c r="F10198" s="2">
        <v>2900.0375873584899</v>
      </c>
    </row>
    <row r="10199" spans="1:6">
      <c r="A10199" t="s">
        <v>620</v>
      </c>
      <c r="B10199">
        <v>4627</v>
      </c>
      <c r="C10199" t="s">
        <v>657</v>
      </c>
      <c r="D10199">
        <v>2013</v>
      </c>
      <c r="E10199" t="s">
        <v>738</v>
      </c>
      <c r="F10199" s="2">
        <v>0</v>
      </c>
    </row>
    <row r="10200" spans="1:6">
      <c r="A10200" t="s">
        <v>620</v>
      </c>
      <c r="B10200">
        <v>4627</v>
      </c>
      <c r="C10200" t="s">
        <v>657</v>
      </c>
      <c r="D10200">
        <v>2013</v>
      </c>
      <c r="E10200" t="s">
        <v>743</v>
      </c>
      <c r="F10200" s="2">
        <v>0</v>
      </c>
    </row>
    <row r="10201" spans="1:6">
      <c r="A10201" t="s">
        <v>620</v>
      </c>
      <c r="B10201">
        <v>4627</v>
      </c>
      <c r="C10201" t="s">
        <v>657</v>
      </c>
      <c r="D10201">
        <v>2013</v>
      </c>
      <c r="E10201" t="s">
        <v>741</v>
      </c>
      <c r="F10201" s="2">
        <v>26513.8606035794</v>
      </c>
    </row>
    <row r="10202" spans="1:6">
      <c r="A10202" t="s">
        <v>620</v>
      </c>
      <c r="B10202">
        <v>4627</v>
      </c>
      <c r="C10202" t="s">
        <v>657</v>
      </c>
      <c r="D10202">
        <v>2015</v>
      </c>
      <c r="E10202" t="s">
        <v>736</v>
      </c>
      <c r="F10202" s="2">
        <v>1096.9206457374401</v>
      </c>
    </row>
    <row r="10203" spans="1:6">
      <c r="A10203" t="s">
        <v>620</v>
      </c>
      <c r="B10203">
        <v>4627</v>
      </c>
      <c r="C10203" t="s">
        <v>657</v>
      </c>
      <c r="D10203">
        <v>2015</v>
      </c>
      <c r="E10203" t="s">
        <v>737</v>
      </c>
      <c r="F10203" s="2">
        <v>3401.3993100418302</v>
      </c>
    </row>
    <row r="10204" spans="1:6">
      <c r="A10204" t="s">
        <v>620</v>
      </c>
      <c r="B10204">
        <v>4627</v>
      </c>
      <c r="C10204" t="s">
        <v>657</v>
      </c>
      <c r="D10204">
        <v>2015</v>
      </c>
      <c r="E10204" t="s">
        <v>745</v>
      </c>
      <c r="F10204" s="2">
        <v>12901.696807692</v>
      </c>
    </row>
    <row r="10205" spans="1:6">
      <c r="A10205" t="s">
        <v>620</v>
      </c>
      <c r="B10205">
        <v>4627</v>
      </c>
      <c r="C10205" t="s">
        <v>657</v>
      </c>
      <c r="D10205">
        <v>2016</v>
      </c>
      <c r="E10205" t="s">
        <v>743</v>
      </c>
      <c r="F10205" s="2">
        <v>0</v>
      </c>
    </row>
    <row r="10206" spans="1:6">
      <c r="A10206" t="s">
        <v>620</v>
      </c>
      <c r="B10206">
        <v>4627</v>
      </c>
      <c r="C10206" t="s">
        <v>657</v>
      </c>
      <c r="D10206">
        <v>2016</v>
      </c>
      <c r="E10206" t="s">
        <v>741</v>
      </c>
      <c r="F10206" s="2">
        <v>23551.718245044201</v>
      </c>
    </row>
    <row r="10207" spans="1:6">
      <c r="A10207" t="s">
        <v>620</v>
      </c>
      <c r="B10207">
        <v>4627</v>
      </c>
      <c r="C10207" t="s">
        <v>657</v>
      </c>
      <c r="D10207">
        <v>2017</v>
      </c>
      <c r="E10207" t="s">
        <v>742</v>
      </c>
      <c r="F10207" s="2">
        <v>5665.2805625245501</v>
      </c>
    </row>
    <row r="10208" spans="1:6">
      <c r="A10208" t="s">
        <v>620</v>
      </c>
      <c r="B10208">
        <v>4627</v>
      </c>
      <c r="C10208" t="s">
        <v>657</v>
      </c>
      <c r="D10208">
        <v>2017</v>
      </c>
      <c r="E10208" t="s">
        <v>739</v>
      </c>
      <c r="F10208" s="2">
        <v>1785.5308859536799</v>
      </c>
    </row>
    <row r="10209" spans="1:6">
      <c r="A10209" t="s">
        <v>620</v>
      </c>
      <c r="B10209">
        <v>4627</v>
      </c>
      <c r="C10209" t="s">
        <v>657</v>
      </c>
      <c r="D10209">
        <v>2018</v>
      </c>
      <c r="E10209" t="s">
        <v>736</v>
      </c>
      <c r="F10209" s="2">
        <v>1156.7083716100799</v>
      </c>
    </row>
    <row r="10210" spans="1:6">
      <c r="A10210" t="s">
        <v>620</v>
      </c>
      <c r="B10210">
        <v>4627</v>
      </c>
      <c r="C10210" t="s">
        <v>657</v>
      </c>
      <c r="D10210">
        <v>2018</v>
      </c>
      <c r="E10210" t="s">
        <v>737</v>
      </c>
      <c r="F10210" s="2">
        <v>3616.8510897712399</v>
      </c>
    </row>
    <row r="10211" spans="1:6">
      <c r="A10211" t="s">
        <v>620</v>
      </c>
      <c r="B10211">
        <v>4627</v>
      </c>
      <c r="C10211" t="s">
        <v>657</v>
      </c>
      <c r="D10211">
        <v>2018</v>
      </c>
      <c r="E10211" t="s">
        <v>740</v>
      </c>
      <c r="F10211" s="2">
        <v>2793.6787235709598</v>
      </c>
    </row>
    <row r="10212" spans="1:6">
      <c r="A10212" t="s">
        <v>620</v>
      </c>
      <c r="B10212">
        <v>4627</v>
      </c>
      <c r="C10212" t="s">
        <v>657</v>
      </c>
      <c r="D10212">
        <v>2018</v>
      </c>
      <c r="E10212" t="s">
        <v>745</v>
      </c>
      <c r="F10212" s="2">
        <v>13485.1916379672</v>
      </c>
    </row>
    <row r="10213" spans="1:6">
      <c r="A10213" t="s">
        <v>620</v>
      </c>
      <c r="B10213">
        <v>4627</v>
      </c>
      <c r="C10213" t="s">
        <v>657</v>
      </c>
      <c r="D10213">
        <v>2019</v>
      </c>
      <c r="E10213" t="s">
        <v>743</v>
      </c>
      <c r="F10213" s="2">
        <v>0</v>
      </c>
    </row>
    <row r="10214" spans="1:6">
      <c r="A10214" t="s">
        <v>620</v>
      </c>
      <c r="B10214">
        <v>4627</v>
      </c>
      <c r="C10214" t="s">
        <v>657</v>
      </c>
      <c r="D10214">
        <v>2020</v>
      </c>
      <c r="E10214" t="s">
        <v>742</v>
      </c>
      <c r="F10214" s="2">
        <v>5096.7155762061802</v>
      </c>
    </row>
    <row r="10215" spans="1:6">
      <c r="A10215" t="s">
        <v>620</v>
      </c>
      <c r="B10215">
        <v>4627</v>
      </c>
      <c r="C10215" t="s">
        <v>657</v>
      </c>
      <c r="D10215">
        <v>2020</v>
      </c>
      <c r="E10215" t="s">
        <v>738</v>
      </c>
      <c r="F10215" s="2">
        <v>0</v>
      </c>
    </row>
    <row r="10216" spans="1:6">
      <c r="A10216" t="s">
        <v>620</v>
      </c>
      <c r="B10216">
        <v>4627</v>
      </c>
      <c r="C10216" t="s">
        <v>657</v>
      </c>
      <c r="D10216">
        <v>2021</v>
      </c>
      <c r="E10216" t="s">
        <v>736</v>
      </c>
      <c r="F10216" s="2">
        <v>930.102603249298</v>
      </c>
    </row>
    <row r="10217" spans="1:6">
      <c r="A10217" t="s">
        <v>620</v>
      </c>
      <c r="B10217">
        <v>4627</v>
      </c>
      <c r="C10217" t="s">
        <v>657</v>
      </c>
      <c r="D10217">
        <v>2021</v>
      </c>
      <c r="E10217" t="s">
        <v>737</v>
      </c>
      <c r="F10217" s="2">
        <v>3630.4776541922902</v>
      </c>
    </row>
    <row r="10218" spans="1:6">
      <c r="A10218" t="s">
        <v>620</v>
      </c>
      <c r="B10218">
        <v>4627</v>
      </c>
      <c r="C10218" t="s">
        <v>657</v>
      </c>
      <c r="D10218">
        <v>2021</v>
      </c>
      <c r="E10218" t="s">
        <v>744</v>
      </c>
      <c r="F10218" s="2">
        <v>93.237863000000004</v>
      </c>
    </row>
    <row r="10219" spans="1:6">
      <c r="A10219" t="s">
        <v>620</v>
      </c>
      <c r="B10219">
        <v>4627</v>
      </c>
      <c r="C10219" t="s">
        <v>657</v>
      </c>
      <c r="D10219">
        <v>2021</v>
      </c>
      <c r="E10219" t="s">
        <v>740</v>
      </c>
      <c r="F10219" s="2">
        <v>1818.47946028406</v>
      </c>
    </row>
    <row r="10220" spans="1:6">
      <c r="A10220" t="s">
        <v>620</v>
      </c>
      <c r="B10220">
        <v>4627</v>
      </c>
      <c r="C10220" t="s">
        <v>657</v>
      </c>
      <c r="D10220">
        <v>2021</v>
      </c>
      <c r="E10220" t="s">
        <v>745</v>
      </c>
      <c r="F10220" s="2">
        <v>11604.706921393399</v>
      </c>
    </row>
    <row r="10221" spans="1:6">
      <c r="A10221" t="s">
        <v>620</v>
      </c>
      <c r="B10221">
        <v>4627</v>
      </c>
      <c r="C10221" t="s">
        <v>657</v>
      </c>
      <c r="D10221">
        <v>2023</v>
      </c>
      <c r="E10221" t="s">
        <v>742</v>
      </c>
      <c r="F10221" s="2">
        <v>3743.1628340868701</v>
      </c>
    </row>
    <row r="10222" spans="1:6">
      <c r="A10222" t="s">
        <v>620</v>
      </c>
      <c r="B10222">
        <v>4627</v>
      </c>
      <c r="C10222" t="s">
        <v>657</v>
      </c>
      <c r="D10222">
        <v>2023</v>
      </c>
      <c r="E10222" t="s">
        <v>741</v>
      </c>
      <c r="F10222" s="2">
        <v>16219.0416879574</v>
      </c>
    </row>
    <row r="10223" spans="1:6">
      <c r="A10223" t="s">
        <v>620</v>
      </c>
      <c r="B10223">
        <v>4627</v>
      </c>
      <c r="C10223" t="s">
        <v>657</v>
      </c>
      <c r="D10223">
        <v>2024</v>
      </c>
      <c r="E10223" t="s">
        <v>736</v>
      </c>
      <c r="F10223" s="2">
        <v>1293.0520391703001</v>
      </c>
    </row>
    <row r="10224" spans="1:6">
      <c r="A10224" t="s">
        <v>620</v>
      </c>
      <c r="B10224">
        <v>4627</v>
      </c>
      <c r="C10224" t="s">
        <v>657</v>
      </c>
      <c r="D10224">
        <v>2024</v>
      </c>
      <c r="E10224" t="s">
        <v>737</v>
      </c>
      <c r="F10224" s="2">
        <v>3360.8862740447398</v>
      </c>
    </row>
    <row r="10225" spans="1:6">
      <c r="A10225" t="s">
        <v>620</v>
      </c>
      <c r="B10225">
        <v>4627</v>
      </c>
      <c r="C10225" t="s">
        <v>657</v>
      </c>
      <c r="D10225">
        <v>2024</v>
      </c>
      <c r="E10225" t="s">
        <v>744</v>
      </c>
      <c r="F10225" s="2">
        <v>138.352958</v>
      </c>
    </row>
    <row r="10226" spans="1:6">
      <c r="A10226" t="s">
        <v>620</v>
      </c>
      <c r="B10226">
        <v>4627</v>
      </c>
      <c r="C10226" t="s">
        <v>657</v>
      </c>
      <c r="D10226">
        <v>2024</v>
      </c>
      <c r="E10226" t="s">
        <v>739</v>
      </c>
      <c r="F10226" s="2">
        <v>1917.23012375282</v>
      </c>
    </row>
    <row r="10227" spans="1:6">
      <c r="A10227" t="s">
        <v>620</v>
      </c>
      <c r="B10227">
        <v>4627</v>
      </c>
      <c r="C10227" t="s">
        <v>657</v>
      </c>
      <c r="D10227">
        <v>2024</v>
      </c>
      <c r="E10227" t="s">
        <v>740</v>
      </c>
      <c r="F10227" s="2">
        <v>1654.1639296860101</v>
      </c>
    </row>
    <row r="10228" spans="1:6">
      <c r="A10228" t="s">
        <v>620</v>
      </c>
      <c r="B10228">
        <v>4628</v>
      </c>
      <c r="C10228" t="s">
        <v>659</v>
      </c>
      <c r="D10228">
        <v>2009</v>
      </c>
      <c r="E10228" t="s">
        <v>736</v>
      </c>
      <c r="F10228" s="2">
        <v>1811.2064608795299</v>
      </c>
    </row>
    <row r="10229" spans="1:6">
      <c r="A10229" t="s">
        <v>620</v>
      </c>
      <c r="B10229">
        <v>4628</v>
      </c>
      <c r="C10229" t="s">
        <v>659</v>
      </c>
      <c r="D10229">
        <v>2009</v>
      </c>
      <c r="E10229" t="s">
        <v>737</v>
      </c>
      <c r="F10229" s="2">
        <v>889.013204804971</v>
      </c>
    </row>
    <row r="10230" spans="1:6">
      <c r="A10230" t="s">
        <v>620</v>
      </c>
      <c r="B10230">
        <v>4628</v>
      </c>
      <c r="C10230" t="s">
        <v>659</v>
      </c>
      <c r="D10230">
        <v>2009</v>
      </c>
      <c r="E10230" t="s">
        <v>744</v>
      </c>
      <c r="F10230" s="2">
        <v>462.06353350000001</v>
      </c>
    </row>
    <row r="10231" spans="1:6">
      <c r="A10231" t="s">
        <v>620</v>
      </c>
      <c r="B10231">
        <v>4628</v>
      </c>
      <c r="C10231" t="s">
        <v>659</v>
      </c>
      <c r="D10231">
        <v>2009</v>
      </c>
      <c r="E10231" t="s">
        <v>740</v>
      </c>
      <c r="F10231" s="2">
        <v>1594.07713119495</v>
      </c>
    </row>
    <row r="10232" spans="1:6">
      <c r="A10232" t="s">
        <v>620</v>
      </c>
      <c r="B10232">
        <v>4628</v>
      </c>
      <c r="C10232" t="s">
        <v>659</v>
      </c>
      <c r="D10232">
        <v>2009</v>
      </c>
      <c r="E10232" t="s">
        <v>745</v>
      </c>
      <c r="F10232" s="2">
        <v>673.44848487046602</v>
      </c>
    </row>
    <row r="10233" spans="1:6">
      <c r="A10233" t="s">
        <v>620</v>
      </c>
      <c r="B10233">
        <v>4628</v>
      </c>
      <c r="C10233" t="s">
        <v>659</v>
      </c>
      <c r="D10233">
        <v>2011</v>
      </c>
      <c r="E10233" t="s">
        <v>742</v>
      </c>
      <c r="F10233" s="2">
        <v>786.13217624491097</v>
      </c>
    </row>
    <row r="10234" spans="1:6">
      <c r="A10234" t="s">
        <v>620</v>
      </c>
      <c r="B10234">
        <v>4628</v>
      </c>
      <c r="C10234" t="s">
        <v>659</v>
      </c>
      <c r="D10234">
        <v>2011</v>
      </c>
      <c r="E10234" t="s">
        <v>741</v>
      </c>
      <c r="F10234" s="2">
        <v>15390.028878293801</v>
      </c>
    </row>
    <row r="10235" spans="1:6">
      <c r="A10235" t="s">
        <v>620</v>
      </c>
      <c r="B10235">
        <v>4628</v>
      </c>
      <c r="C10235" t="s">
        <v>659</v>
      </c>
      <c r="D10235">
        <v>2013</v>
      </c>
      <c r="E10235" t="s">
        <v>743</v>
      </c>
      <c r="F10235" s="2">
        <v>0</v>
      </c>
    </row>
    <row r="10236" spans="1:6">
      <c r="A10236" t="s">
        <v>620</v>
      </c>
      <c r="B10236">
        <v>4628</v>
      </c>
      <c r="C10236" t="s">
        <v>659</v>
      </c>
      <c r="D10236">
        <v>2015</v>
      </c>
      <c r="E10236" t="s">
        <v>736</v>
      </c>
      <c r="F10236" s="2">
        <v>1386.7531144706199</v>
      </c>
    </row>
    <row r="10237" spans="1:6">
      <c r="A10237" t="s">
        <v>620</v>
      </c>
      <c r="B10237">
        <v>4628</v>
      </c>
      <c r="C10237" t="s">
        <v>659</v>
      </c>
      <c r="D10237">
        <v>2015</v>
      </c>
      <c r="E10237" t="s">
        <v>737</v>
      </c>
      <c r="F10237" s="2">
        <v>1068.1541489546601</v>
      </c>
    </row>
    <row r="10238" spans="1:6">
      <c r="A10238" t="s">
        <v>620</v>
      </c>
      <c r="B10238">
        <v>4628</v>
      </c>
      <c r="C10238" t="s">
        <v>659</v>
      </c>
      <c r="D10238">
        <v>2015</v>
      </c>
      <c r="E10238" t="s">
        <v>738</v>
      </c>
      <c r="F10238" s="2">
        <v>0</v>
      </c>
    </row>
    <row r="10239" spans="1:6">
      <c r="A10239" t="s">
        <v>620</v>
      </c>
      <c r="B10239">
        <v>4628</v>
      </c>
      <c r="C10239" t="s">
        <v>659</v>
      </c>
      <c r="D10239">
        <v>2015</v>
      </c>
      <c r="E10239" t="s">
        <v>739</v>
      </c>
      <c r="F10239" s="2">
        <v>4116.0901466520299</v>
      </c>
    </row>
    <row r="10240" spans="1:6">
      <c r="A10240" t="s">
        <v>620</v>
      </c>
      <c r="B10240">
        <v>4628</v>
      </c>
      <c r="C10240" t="s">
        <v>659</v>
      </c>
      <c r="D10240">
        <v>2015</v>
      </c>
      <c r="E10240" t="s">
        <v>740</v>
      </c>
      <c r="F10240" s="2">
        <v>2011.35201840788</v>
      </c>
    </row>
    <row r="10241" spans="1:6">
      <c r="A10241" t="s">
        <v>620</v>
      </c>
      <c r="B10241">
        <v>4628</v>
      </c>
      <c r="C10241" t="s">
        <v>659</v>
      </c>
      <c r="D10241">
        <v>2016</v>
      </c>
      <c r="E10241" t="s">
        <v>744</v>
      </c>
      <c r="F10241" s="2">
        <v>0</v>
      </c>
    </row>
    <row r="10242" spans="1:6">
      <c r="A10242" t="s">
        <v>620</v>
      </c>
      <c r="B10242">
        <v>4628</v>
      </c>
      <c r="C10242" t="s">
        <v>659</v>
      </c>
      <c r="D10242">
        <v>2017</v>
      </c>
      <c r="E10242" t="s">
        <v>742</v>
      </c>
      <c r="F10242" s="2">
        <v>765.23659712296705</v>
      </c>
    </row>
    <row r="10243" spans="1:6">
      <c r="A10243" t="s">
        <v>620</v>
      </c>
      <c r="B10243">
        <v>4628</v>
      </c>
      <c r="C10243" t="s">
        <v>659</v>
      </c>
      <c r="D10243">
        <v>2018</v>
      </c>
      <c r="E10243" t="s">
        <v>738</v>
      </c>
      <c r="F10243" s="2">
        <v>0</v>
      </c>
    </row>
    <row r="10244" spans="1:6">
      <c r="A10244" t="s">
        <v>620</v>
      </c>
      <c r="B10244">
        <v>4628</v>
      </c>
      <c r="C10244" t="s">
        <v>659</v>
      </c>
      <c r="D10244">
        <v>2018</v>
      </c>
      <c r="E10244" t="s">
        <v>739</v>
      </c>
      <c r="F10244" s="2">
        <v>4054.30206610187</v>
      </c>
    </row>
    <row r="10245" spans="1:6">
      <c r="A10245" t="s">
        <v>620</v>
      </c>
      <c r="B10245">
        <v>4628</v>
      </c>
      <c r="C10245" t="s">
        <v>659</v>
      </c>
      <c r="D10245">
        <v>2018</v>
      </c>
      <c r="E10245" t="s">
        <v>740</v>
      </c>
      <c r="F10245" s="2">
        <v>1424.7947657996499</v>
      </c>
    </row>
    <row r="10246" spans="1:6">
      <c r="A10246" t="s">
        <v>620</v>
      </c>
      <c r="B10246">
        <v>4628</v>
      </c>
      <c r="C10246" t="s">
        <v>659</v>
      </c>
      <c r="D10246">
        <v>2018</v>
      </c>
      <c r="E10246" t="s">
        <v>741</v>
      </c>
      <c r="F10246" s="2">
        <v>14116.126445791901</v>
      </c>
    </row>
    <row r="10247" spans="1:6">
      <c r="A10247" t="s">
        <v>620</v>
      </c>
      <c r="B10247">
        <v>4628</v>
      </c>
      <c r="C10247" t="s">
        <v>659</v>
      </c>
      <c r="D10247">
        <v>2019</v>
      </c>
      <c r="E10247" t="s">
        <v>744</v>
      </c>
      <c r="F10247" s="2">
        <v>0</v>
      </c>
    </row>
    <row r="10248" spans="1:6">
      <c r="A10248" t="s">
        <v>620</v>
      </c>
      <c r="B10248">
        <v>4628</v>
      </c>
      <c r="C10248" t="s">
        <v>659</v>
      </c>
      <c r="D10248">
        <v>2019</v>
      </c>
      <c r="E10248" t="s">
        <v>745</v>
      </c>
      <c r="F10248" s="2">
        <v>734.11891373369303</v>
      </c>
    </row>
    <row r="10249" spans="1:6">
      <c r="A10249" t="s">
        <v>620</v>
      </c>
      <c r="B10249">
        <v>4628</v>
      </c>
      <c r="C10249" t="s">
        <v>659</v>
      </c>
      <c r="D10249">
        <v>2020</v>
      </c>
      <c r="E10249" t="s">
        <v>743</v>
      </c>
      <c r="F10249" s="2">
        <v>0</v>
      </c>
    </row>
    <row r="10250" spans="1:6">
      <c r="A10250" t="s">
        <v>620</v>
      </c>
      <c r="B10250">
        <v>4628</v>
      </c>
      <c r="C10250" t="s">
        <v>659</v>
      </c>
      <c r="D10250">
        <v>2021</v>
      </c>
      <c r="E10250" t="s">
        <v>738</v>
      </c>
      <c r="F10250" s="2">
        <v>0</v>
      </c>
    </row>
    <row r="10251" spans="1:6">
      <c r="A10251" t="s">
        <v>620</v>
      </c>
      <c r="B10251">
        <v>4628</v>
      </c>
      <c r="C10251" t="s">
        <v>659</v>
      </c>
      <c r="D10251">
        <v>2021</v>
      </c>
      <c r="E10251" t="s">
        <v>739</v>
      </c>
      <c r="F10251" s="2">
        <v>3772.4242024902801</v>
      </c>
    </row>
    <row r="10252" spans="1:6">
      <c r="A10252" t="s">
        <v>620</v>
      </c>
      <c r="B10252">
        <v>4628</v>
      </c>
      <c r="C10252" t="s">
        <v>659</v>
      </c>
      <c r="D10252">
        <v>2021</v>
      </c>
      <c r="E10252" t="s">
        <v>741</v>
      </c>
      <c r="F10252" s="2">
        <v>12968.585198045001</v>
      </c>
    </row>
    <row r="10253" spans="1:6">
      <c r="A10253" t="s">
        <v>620</v>
      </c>
      <c r="B10253">
        <v>4628</v>
      </c>
      <c r="C10253" t="s">
        <v>659</v>
      </c>
      <c r="D10253">
        <v>2022</v>
      </c>
      <c r="E10253" t="s">
        <v>736</v>
      </c>
      <c r="F10253" s="2">
        <v>1113.0316507714599</v>
      </c>
    </row>
    <row r="10254" spans="1:6">
      <c r="A10254" t="s">
        <v>620</v>
      </c>
      <c r="B10254">
        <v>4628</v>
      </c>
      <c r="C10254" t="s">
        <v>659</v>
      </c>
      <c r="D10254">
        <v>2022</v>
      </c>
      <c r="E10254" t="s">
        <v>737</v>
      </c>
      <c r="F10254" s="2">
        <v>861.33554129995503</v>
      </c>
    </row>
    <row r="10255" spans="1:6">
      <c r="A10255" t="s">
        <v>620</v>
      </c>
      <c r="B10255">
        <v>4628</v>
      </c>
      <c r="C10255" t="s">
        <v>659</v>
      </c>
      <c r="D10255">
        <v>2022</v>
      </c>
      <c r="E10255" t="s">
        <v>744</v>
      </c>
      <c r="F10255" s="2">
        <v>0</v>
      </c>
    </row>
    <row r="10256" spans="1:6">
      <c r="A10256" t="s">
        <v>620</v>
      </c>
      <c r="B10256">
        <v>4628</v>
      </c>
      <c r="C10256" t="s">
        <v>659</v>
      </c>
      <c r="D10256">
        <v>2022</v>
      </c>
      <c r="E10256" t="s">
        <v>745</v>
      </c>
      <c r="F10256" s="2">
        <v>1410.0607173931501</v>
      </c>
    </row>
    <row r="10257" spans="1:6">
      <c r="A10257" t="s">
        <v>620</v>
      </c>
      <c r="B10257">
        <v>4628</v>
      </c>
      <c r="C10257" t="s">
        <v>659</v>
      </c>
      <c r="D10257">
        <v>2023</v>
      </c>
      <c r="E10257" t="s">
        <v>743</v>
      </c>
      <c r="F10257" s="2">
        <v>0</v>
      </c>
    </row>
    <row r="10258" spans="1:6">
      <c r="A10258" t="s">
        <v>620</v>
      </c>
      <c r="B10258">
        <v>4628</v>
      </c>
      <c r="C10258" t="s">
        <v>659</v>
      </c>
      <c r="D10258">
        <v>2024</v>
      </c>
      <c r="E10258" t="s">
        <v>742</v>
      </c>
      <c r="F10258" s="2">
        <v>638.26372903221704</v>
      </c>
    </row>
    <row r="10259" spans="1:6">
      <c r="A10259" t="s">
        <v>620</v>
      </c>
      <c r="B10259">
        <v>4628</v>
      </c>
      <c r="C10259" t="s">
        <v>659</v>
      </c>
      <c r="D10259">
        <v>2024</v>
      </c>
      <c r="E10259" t="s">
        <v>739</v>
      </c>
      <c r="F10259" s="2">
        <v>3253.92833983124</v>
      </c>
    </row>
    <row r="10260" spans="1:6">
      <c r="A10260" t="s">
        <v>620</v>
      </c>
      <c r="B10260">
        <v>4628</v>
      </c>
      <c r="C10260" t="s">
        <v>659</v>
      </c>
      <c r="D10260">
        <v>2024</v>
      </c>
      <c r="E10260" t="s">
        <v>741</v>
      </c>
      <c r="F10260" s="2">
        <v>12031.293358732701</v>
      </c>
    </row>
    <row r="10261" spans="1:6">
      <c r="A10261" t="s">
        <v>620</v>
      </c>
      <c r="B10261">
        <v>4629</v>
      </c>
      <c r="C10261" t="s">
        <v>661</v>
      </c>
      <c r="D10261">
        <v>2009</v>
      </c>
      <c r="E10261" t="s">
        <v>736</v>
      </c>
      <c r="F10261" s="2">
        <v>38.2305122418053</v>
      </c>
    </row>
    <row r="10262" spans="1:6">
      <c r="A10262" t="s">
        <v>620</v>
      </c>
      <c r="B10262">
        <v>4629</v>
      </c>
      <c r="C10262" t="s">
        <v>661</v>
      </c>
      <c r="D10262">
        <v>2009</v>
      </c>
      <c r="E10262" t="s">
        <v>737</v>
      </c>
      <c r="F10262" s="2">
        <v>40.102277359760897</v>
      </c>
    </row>
    <row r="10263" spans="1:6">
      <c r="A10263" t="s">
        <v>620</v>
      </c>
      <c r="B10263">
        <v>4629</v>
      </c>
      <c r="C10263" t="s">
        <v>661</v>
      </c>
      <c r="D10263">
        <v>2009</v>
      </c>
      <c r="E10263" t="s">
        <v>738</v>
      </c>
      <c r="F10263" s="2">
        <v>0</v>
      </c>
    </row>
    <row r="10264" spans="1:6">
      <c r="A10264" t="s">
        <v>620</v>
      </c>
      <c r="B10264">
        <v>4629</v>
      </c>
      <c r="C10264" t="s">
        <v>661</v>
      </c>
      <c r="D10264">
        <v>2011</v>
      </c>
      <c r="E10264" t="s">
        <v>742</v>
      </c>
      <c r="F10264" s="2">
        <v>123.210014426585</v>
      </c>
    </row>
    <row r="10265" spans="1:6">
      <c r="A10265" t="s">
        <v>620</v>
      </c>
      <c r="B10265">
        <v>4629</v>
      </c>
      <c r="C10265" t="s">
        <v>661</v>
      </c>
      <c r="D10265">
        <v>2013</v>
      </c>
      <c r="E10265" t="s">
        <v>744</v>
      </c>
      <c r="F10265" s="2">
        <v>0</v>
      </c>
    </row>
    <row r="10266" spans="1:6">
      <c r="A10266" t="s">
        <v>620</v>
      </c>
      <c r="B10266">
        <v>4629</v>
      </c>
      <c r="C10266" t="s">
        <v>661</v>
      </c>
      <c r="D10266">
        <v>2013</v>
      </c>
      <c r="E10266" t="s">
        <v>740</v>
      </c>
      <c r="F10266" s="2">
        <v>71.9595412863045</v>
      </c>
    </row>
    <row r="10267" spans="1:6">
      <c r="A10267" t="s">
        <v>620</v>
      </c>
      <c r="B10267">
        <v>4629</v>
      </c>
      <c r="C10267" t="s">
        <v>661</v>
      </c>
      <c r="D10267">
        <v>2013</v>
      </c>
      <c r="E10267" t="s">
        <v>745</v>
      </c>
      <c r="F10267" s="2">
        <v>136.33494112778101</v>
      </c>
    </row>
    <row r="10268" spans="1:6">
      <c r="A10268" t="s">
        <v>620</v>
      </c>
      <c r="B10268">
        <v>4629</v>
      </c>
      <c r="C10268" t="s">
        <v>661</v>
      </c>
      <c r="D10268">
        <v>2015</v>
      </c>
      <c r="E10268" t="s">
        <v>738</v>
      </c>
      <c r="F10268" s="2">
        <v>0</v>
      </c>
    </row>
    <row r="10269" spans="1:6">
      <c r="A10269" t="s">
        <v>620</v>
      </c>
      <c r="B10269">
        <v>4629</v>
      </c>
      <c r="C10269" t="s">
        <v>661</v>
      </c>
      <c r="D10269">
        <v>2015</v>
      </c>
      <c r="E10269" t="s">
        <v>739</v>
      </c>
      <c r="F10269" s="2">
        <v>409.743722172547</v>
      </c>
    </row>
    <row r="10270" spans="1:6">
      <c r="A10270" t="s">
        <v>620</v>
      </c>
      <c r="B10270">
        <v>4629</v>
      </c>
      <c r="C10270" t="s">
        <v>661</v>
      </c>
      <c r="D10270">
        <v>2015</v>
      </c>
      <c r="E10270" t="s">
        <v>741</v>
      </c>
      <c r="F10270" s="2">
        <v>522.57388981953295</v>
      </c>
    </row>
    <row r="10271" spans="1:6">
      <c r="A10271" t="s">
        <v>620</v>
      </c>
      <c r="B10271">
        <v>4629</v>
      </c>
      <c r="C10271" t="s">
        <v>661</v>
      </c>
      <c r="D10271">
        <v>2016</v>
      </c>
      <c r="E10271" t="s">
        <v>737</v>
      </c>
      <c r="F10271" s="2">
        <v>54.518606795698403</v>
      </c>
    </row>
    <row r="10272" spans="1:6">
      <c r="A10272" t="s">
        <v>620</v>
      </c>
      <c r="B10272">
        <v>4629</v>
      </c>
      <c r="C10272" t="s">
        <v>661</v>
      </c>
      <c r="D10272">
        <v>2016</v>
      </c>
      <c r="E10272" t="s">
        <v>744</v>
      </c>
      <c r="F10272" s="2">
        <v>0</v>
      </c>
    </row>
    <row r="10273" spans="1:6">
      <c r="A10273" t="s">
        <v>620</v>
      </c>
      <c r="B10273">
        <v>4629</v>
      </c>
      <c r="C10273" t="s">
        <v>661</v>
      </c>
      <c r="D10273">
        <v>2016</v>
      </c>
      <c r="E10273" t="s">
        <v>740</v>
      </c>
      <c r="F10273" s="2">
        <v>72.519283742865198</v>
      </c>
    </row>
    <row r="10274" spans="1:6">
      <c r="A10274" t="s">
        <v>620</v>
      </c>
      <c r="B10274">
        <v>4629</v>
      </c>
      <c r="C10274" t="s">
        <v>661</v>
      </c>
      <c r="D10274">
        <v>2016</v>
      </c>
      <c r="E10274" t="s">
        <v>745</v>
      </c>
      <c r="F10274" s="2">
        <v>136.33494112778101</v>
      </c>
    </row>
    <row r="10275" spans="1:6">
      <c r="A10275" t="s">
        <v>620</v>
      </c>
      <c r="B10275">
        <v>4629</v>
      </c>
      <c r="C10275" t="s">
        <v>661</v>
      </c>
      <c r="D10275">
        <v>2017</v>
      </c>
      <c r="E10275" t="s">
        <v>743</v>
      </c>
      <c r="F10275" s="2">
        <v>0</v>
      </c>
    </row>
    <row r="10276" spans="1:6">
      <c r="A10276" t="s">
        <v>620</v>
      </c>
      <c r="B10276">
        <v>4629</v>
      </c>
      <c r="C10276" t="s">
        <v>661</v>
      </c>
      <c r="D10276">
        <v>2018</v>
      </c>
      <c r="E10276" t="s">
        <v>738</v>
      </c>
      <c r="F10276" s="2">
        <v>0</v>
      </c>
    </row>
    <row r="10277" spans="1:6">
      <c r="A10277" t="s">
        <v>620</v>
      </c>
      <c r="B10277">
        <v>4629</v>
      </c>
      <c r="C10277" t="s">
        <v>661</v>
      </c>
      <c r="D10277">
        <v>2018</v>
      </c>
      <c r="E10277" t="s">
        <v>739</v>
      </c>
      <c r="F10277" s="2">
        <v>361.00213393712698</v>
      </c>
    </row>
    <row r="10278" spans="1:6">
      <c r="A10278" t="s">
        <v>620</v>
      </c>
      <c r="B10278">
        <v>4629</v>
      </c>
      <c r="C10278" t="s">
        <v>661</v>
      </c>
      <c r="D10278">
        <v>2018</v>
      </c>
      <c r="E10278" t="s">
        <v>741</v>
      </c>
      <c r="F10278" s="2">
        <v>485.77568310974601</v>
      </c>
    </row>
    <row r="10279" spans="1:6">
      <c r="A10279" t="s">
        <v>620</v>
      </c>
      <c r="B10279">
        <v>4629</v>
      </c>
      <c r="C10279" t="s">
        <v>661</v>
      </c>
      <c r="D10279">
        <v>2019</v>
      </c>
      <c r="E10279" t="s">
        <v>736</v>
      </c>
      <c r="F10279" s="2">
        <v>40.821354281262202</v>
      </c>
    </row>
    <row r="10280" spans="1:6">
      <c r="A10280" t="s">
        <v>620</v>
      </c>
      <c r="B10280">
        <v>4629</v>
      </c>
      <c r="C10280" t="s">
        <v>661</v>
      </c>
      <c r="D10280">
        <v>2019</v>
      </c>
      <c r="E10280" t="s">
        <v>737</v>
      </c>
      <c r="F10280" s="2">
        <v>55.563665549256001</v>
      </c>
    </row>
    <row r="10281" spans="1:6">
      <c r="A10281" t="s">
        <v>620</v>
      </c>
      <c r="B10281">
        <v>4629</v>
      </c>
      <c r="C10281" t="s">
        <v>661</v>
      </c>
      <c r="D10281">
        <v>2019</v>
      </c>
      <c r="E10281" t="s">
        <v>744</v>
      </c>
      <c r="F10281" s="2">
        <v>0</v>
      </c>
    </row>
    <row r="10282" spans="1:6">
      <c r="A10282" t="s">
        <v>620</v>
      </c>
      <c r="B10282">
        <v>4629</v>
      </c>
      <c r="C10282" t="s">
        <v>661</v>
      </c>
      <c r="D10282">
        <v>2019</v>
      </c>
      <c r="E10282" t="s">
        <v>745</v>
      </c>
      <c r="F10282" s="2">
        <v>272.13428135650202</v>
      </c>
    </row>
    <row r="10283" spans="1:6">
      <c r="A10283" t="s">
        <v>620</v>
      </c>
      <c r="B10283">
        <v>4629</v>
      </c>
      <c r="C10283" t="s">
        <v>661</v>
      </c>
      <c r="D10283">
        <v>2020</v>
      </c>
      <c r="E10283" t="s">
        <v>743</v>
      </c>
      <c r="F10283" s="2">
        <v>0</v>
      </c>
    </row>
    <row r="10284" spans="1:6">
      <c r="A10284" t="s">
        <v>620</v>
      </c>
      <c r="B10284">
        <v>4629</v>
      </c>
      <c r="C10284" t="s">
        <v>661</v>
      </c>
      <c r="D10284">
        <v>2021</v>
      </c>
      <c r="E10284" t="s">
        <v>742</v>
      </c>
      <c r="F10284" s="2">
        <v>134.041675150223</v>
      </c>
    </row>
    <row r="10285" spans="1:6">
      <c r="A10285" t="s">
        <v>620</v>
      </c>
      <c r="B10285">
        <v>4629</v>
      </c>
      <c r="C10285" t="s">
        <v>661</v>
      </c>
      <c r="D10285">
        <v>2021</v>
      </c>
      <c r="E10285" t="s">
        <v>741</v>
      </c>
      <c r="F10285" s="2">
        <v>437.57606664309202</v>
      </c>
    </row>
    <row r="10286" spans="1:6">
      <c r="A10286" t="s">
        <v>620</v>
      </c>
      <c r="B10286">
        <v>4629</v>
      </c>
      <c r="C10286" t="s">
        <v>661</v>
      </c>
      <c r="D10286">
        <v>2022</v>
      </c>
      <c r="E10286" t="s">
        <v>736</v>
      </c>
      <c r="F10286" s="2">
        <v>31.6603017638983</v>
      </c>
    </row>
    <row r="10287" spans="1:6">
      <c r="A10287" t="s">
        <v>620</v>
      </c>
      <c r="B10287">
        <v>4629</v>
      </c>
      <c r="C10287" t="s">
        <v>661</v>
      </c>
      <c r="D10287">
        <v>2022</v>
      </c>
      <c r="E10287" t="s">
        <v>737</v>
      </c>
      <c r="F10287" s="2">
        <v>51.016980831108597</v>
      </c>
    </row>
    <row r="10288" spans="1:6">
      <c r="A10288" t="s">
        <v>620</v>
      </c>
      <c r="B10288">
        <v>4629</v>
      </c>
      <c r="C10288" t="s">
        <v>661</v>
      </c>
      <c r="D10288">
        <v>2022</v>
      </c>
      <c r="E10288" t="s">
        <v>745</v>
      </c>
      <c r="F10288" s="2">
        <v>241.02572079922899</v>
      </c>
    </row>
    <row r="10289" spans="1:6">
      <c r="A10289" t="s">
        <v>620</v>
      </c>
      <c r="B10289">
        <v>4629</v>
      </c>
      <c r="C10289" t="s">
        <v>661</v>
      </c>
      <c r="D10289">
        <v>2023</v>
      </c>
      <c r="E10289" t="s">
        <v>743</v>
      </c>
      <c r="F10289" s="2">
        <v>0</v>
      </c>
    </row>
    <row r="10290" spans="1:6">
      <c r="A10290" t="s">
        <v>620</v>
      </c>
      <c r="B10290">
        <v>4629</v>
      </c>
      <c r="C10290" t="s">
        <v>661</v>
      </c>
      <c r="D10290">
        <v>2023</v>
      </c>
      <c r="E10290" t="s">
        <v>740</v>
      </c>
      <c r="F10290" s="2">
        <v>57.242960758260899</v>
      </c>
    </row>
    <row r="10291" spans="1:6">
      <c r="A10291" t="s">
        <v>620</v>
      </c>
      <c r="B10291">
        <v>4629</v>
      </c>
      <c r="C10291" t="s">
        <v>661</v>
      </c>
      <c r="D10291">
        <v>2024</v>
      </c>
      <c r="E10291" t="s">
        <v>742</v>
      </c>
      <c r="F10291" s="2">
        <v>88.583231997780601</v>
      </c>
    </row>
    <row r="10292" spans="1:6">
      <c r="A10292" t="s">
        <v>620</v>
      </c>
      <c r="B10292">
        <v>4630</v>
      </c>
      <c r="C10292" t="s">
        <v>663</v>
      </c>
      <c r="D10292">
        <v>2009</v>
      </c>
      <c r="E10292" t="s">
        <v>736</v>
      </c>
      <c r="F10292" s="2">
        <v>573.81045290193197</v>
      </c>
    </row>
    <row r="10293" spans="1:6">
      <c r="A10293" t="s">
        <v>620</v>
      </c>
      <c r="B10293">
        <v>4630</v>
      </c>
      <c r="C10293" t="s">
        <v>663</v>
      </c>
      <c r="D10293">
        <v>2009</v>
      </c>
      <c r="E10293" t="s">
        <v>737</v>
      </c>
      <c r="F10293" s="2">
        <v>1251.69633987413</v>
      </c>
    </row>
    <row r="10294" spans="1:6">
      <c r="A10294" t="s">
        <v>620</v>
      </c>
      <c r="B10294">
        <v>4630</v>
      </c>
      <c r="C10294" t="s">
        <v>663</v>
      </c>
      <c r="D10294">
        <v>2009</v>
      </c>
      <c r="E10294" t="s">
        <v>744</v>
      </c>
      <c r="F10294" s="2">
        <v>1840.0134754999999</v>
      </c>
    </row>
    <row r="10295" spans="1:6">
      <c r="A10295" t="s">
        <v>620</v>
      </c>
      <c r="B10295">
        <v>4630</v>
      </c>
      <c r="C10295" t="s">
        <v>663</v>
      </c>
      <c r="D10295">
        <v>2009</v>
      </c>
      <c r="E10295" t="s">
        <v>740</v>
      </c>
      <c r="F10295" s="2">
        <v>901.25719523994701</v>
      </c>
    </row>
    <row r="10296" spans="1:6">
      <c r="A10296" t="s">
        <v>620</v>
      </c>
      <c r="B10296">
        <v>4630</v>
      </c>
      <c r="C10296" t="s">
        <v>663</v>
      </c>
      <c r="D10296">
        <v>2009</v>
      </c>
      <c r="E10296" t="s">
        <v>745</v>
      </c>
      <c r="F10296" s="2">
        <v>2600.6298658404799</v>
      </c>
    </row>
    <row r="10297" spans="1:6">
      <c r="A10297" t="s">
        <v>620</v>
      </c>
      <c r="B10297">
        <v>4630</v>
      </c>
      <c r="C10297" t="s">
        <v>663</v>
      </c>
      <c r="D10297">
        <v>2011</v>
      </c>
      <c r="E10297" t="s">
        <v>742</v>
      </c>
      <c r="F10297" s="2">
        <v>1853.4617392477801</v>
      </c>
    </row>
    <row r="10298" spans="1:6">
      <c r="A10298" t="s">
        <v>620</v>
      </c>
      <c r="B10298">
        <v>4630</v>
      </c>
      <c r="C10298" t="s">
        <v>663</v>
      </c>
      <c r="D10298">
        <v>2011</v>
      </c>
      <c r="E10298" t="s">
        <v>738</v>
      </c>
      <c r="F10298" s="2">
        <v>0</v>
      </c>
    </row>
    <row r="10299" spans="1:6">
      <c r="A10299" t="s">
        <v>620</v>
      </c>
      <c r="B10299">
        <v>4630</v>
      </c>
      <c r="C10299" t="s">
        <v>663</v>
      </c>
      <c r="D10299">
        <v>2011</v>
      </c>
      <c r="E10299" t="s">
        <v>741</v>
      </c>
      <c r="F10299" s="2">
        <v>10461.9351324739</v>
      </c>
    </row>
    <row r="10300" spans="1:6">
      <c r="A10300" t="s">
        <v>620</v>
      </c>
      <c r="B10300">
        <v>4630</v>
      </c>
      <c r="C10300" t="s">
        <v>663</v>
      </c>
      <c r="D10300">
        <v>2013</v>
      </c>
      <c r="E10300" t="s">
        <v>743</v>
      </c>
      <c r="F10300" s="2">
        <v>0</v>
      </c>
    </row>
    <row r="10301" spans="1:6">
      <c r="A10301" t="s">
        <v>620</v>
      </c>
      <c r="B10301">
        <v>4630</v>
      </c>
      <c r="C10301" t="s">
        <v>663</v>
      </c>
      <c r="D10301">
        <v>2013</v>
      </c>
      <c r="E10301" t="s">
        <v>745</v>
      </c>
      <c r="F10301" s="2">
        <v>2600.6298658404799</v>
      </c>
    </row>
    <row r="10302" spans="1:6">
      <c r="A10302" t="s">
        <v>620</v>
      </c>
      <c r="B10302">
        <v>4630</v>
      </c>
      <c r="C10302" t="s">
        <v>663</v>
      </c>
      <c r="D10302">
        <v>2015</v>
      </c>
      <c r="E10302" t="s">
        <v>744</v>
      </c>
      <c r="F10302" s="2">
        <v>10.9</v>
      </c>
    </row>
    <row r="10303" spans="1:6">
      <c r="A10303" t="s">
        <v>620</v>
      </c>
      <c r="B10303">
        <v>4630</v>
      </c>
      <c r="C10303" t="s">
        <v>663</v>
      </c>
      <c r="D10303">
        <v>2015</v>
      </c>
      <c r="E10303" t="s">
        <v>739</v>
      </c>
      <c r="F10303" s="2">
        <v>11558.981182739501</v>
      </c>
    </row>
    <row r="10304" spans="1:6">
      <c r="A10304" t="s">
        <v>620</v>
      </c>
      <c r="B10304">
        <v>4630</v>
      </c>
      <c r="C10304" t="s">
        <v>663</v>
      </c>
      <c r="D10304">
        <v>2015</v>
      </c>
      <c r="E10304" t="s">
        <v>740</v>
      </c>
      <c r="F10304" s="2">
        <v>982.63669309736804</v>
      </c>
    </row>
    <row r="10305" spans="1:6">
      <c r="A10305" t="s">
        <v>620</v>
      </c>
      <c r="B10305">
        <v>4630</v>
      </c>
      <c r="C10305" t="s">
        <v>663</v>
      </c>
      <c r="D10305">
        <v>2016</v>
      </c>
      <c r="E10305" t="s">
        <v>743</v>
      </c>
      <c r="F10305" s="2">
        <v>0</v>
      </c>
    </row>
    <row r="10306" spans="1:6">
      <c r="A10306" t="s">
        <v>620</v>
      </c>
      <c r="B10306">
        <v>4630</v>
      </c>
      <c r="C10306" t="s">
        <v>663</v>
      </c>
      <c r="D10306">
        <v>2016</v>
      </c>
      <c r="E10306" t="s">
        <v>745</v>
      </c>
      <c r="F10306" s="2">
        <v>2600.6298658404799</v>
      </c>
    </row>
    <row r="10307" spans="1:6">
      <c r="A10307" t="s">
        <v>620</v>
      </c>
      <c r="B10307">
        <v>4630</v>
      </c>
      <c r="C10307" t="s">
        <v>663</v>
      </c>
      <c r="D10307">
        <v>2017</v>
      </c>
      <c r="E10307" t="s">
        <v>738</v>
      </c>
      <c r="F10307" s="2">
        <v>0</v>
      </c>
    </row>
    <row r="10308" spans="1:6">
      <c r="A10308" t="s">
        <v>620</v>
      </c>
      <c r="B10308">
        <v>4630</v>
      </c>
      <c r="C10308" t="s">
        <v>663</v>
      </c>
      <c r="D10308">
        <v>2017</v>
      </c>
      <c r="E10308" t="s">
        <v>741</v>
      </c>
      <c r="F10308" s="2">
        <v>8788.2877482484291</v>
      </c>
    </row>
    <row r="10309" spans="1:6">
      <c r="A10309" t="s">
        <v>620</v>
      </c>
      <c r="B10309">
        <v>4630</v>
      </c>
      <c r="C10309" t="s">
        <v>663</v>
      </c>
      <c r="D10309">
        <v>2018</v>
      </c>
      <c r="E10309" t="s">
        <v>744</v>
      </c>
      <c r="F10309" s="2">
        <v>10.4</v>
      </c>
    </row>
    <row r="10310" spans="1:6">
      <c r="A10310" t="s">
        <v>620</v>
      </c>
      <c r="B10310">
        <v>4630</v>
      </c>
      <c r="C10310" t="s">
        <v>663</v>
      </c>
      <c r="D10310">
        <v>2018</v>
      </c>
      <c r="E10310" t="s">
        <v>739</v>
      </c>
      <c r="F10310" s="2">
        <v>11529.642305547401</v>
      </c>
    </row>
    <row r="10311" spans="1:6">
      <c r="A10311" t="s">
        <v>620</v>
      </c>
      <c r="B10311">
        <v>4630</v>
      </c>
      <c r="C10311" t="s">
        <v>663</v>
      </c>
      <c r="D10311">
        <v>2019</v>
      </c>
      <c r="E10311" t="s">
        <v>736</v>
      </c>
      <c r="F10311" s="2">
        <v>9676.9883484682705</v>
      </c>
    </row>
    <row r="10312" spans="1:6">
      <c r="A10312" t="s">
        <v>620</v>
      </c>
      <c r="B10312">
        <v>4630</v>
      </c>
      <c r="C10312" t="s">
        <v>663</v>
      </c>
      <c r="D10312">
        <v>2019</v>
      </c>
      <c r="E10312" t="s">
        <v>737</v>
      </c>
      <c r="F10312" s="2">
        <v>1378.85295123322</v>
      </c>
    </row>
    <row r="10313" spans="1:6">
      <c r="A10313" t="s">
        <v>620</v>
      </c>
      <c r="B10313">
        <v>4630</v>
      </c>
      <c r="C10313" t="s">
        <v>663</v>
      </c>
      <c r="D10313">
        <v>2019</v>
      </c>
      <c r="E10313" t="s">
        <v>743</v>
      </c>
      <c r="F10313" s="2">
        <v>0</v>
      </c>
    </row>
    <row r="10314" spans="1:6">
      <c r="A10314" t="s">
        <v>620</v>
      </c>
      <c r="B10314">
        <v>4630</v>
      </c>
      <c r="C10314" t="s">
        <v>663</v>
      </c>
      <c r="D10314">
        <v>2019</v>
      </c>
      <c r="E10314" t="s">
        <v>745</v>
      </c>
      <c r="F10314" s="2">
        <v>3456.8266591884098</v>
      </c>
    </row>
    <row r="10315" spans="1:6">
      <c r="A10315" t="s">
        <v>620</v>
      </c>
      <c r="B10315">
        <v>4630</v>
      </c>
      <c r="C10315" t="s">
        <v>663</v>
      </c>
      <c r="D10315">
        <v>2020</v>
      </c>
      <c r="E10315" t="s">
        <v>741</v>
      </c>
      <c r="F10315" s="2">
        <v>7972.9642482733097</v>
      </c>
    </row>
    <row r="10316" spans="1:6">
      <c r="A10316" t="s">
        <v>620</v>
      </c>
      <c r="B10316">
        <v>4630</v>
      </c>
      <c r="C10316" t="s">
        <v>663</v>
      </c>
      <c r="D10316">
        <v>2021</v>
      </c>
      <c r="E10316" t="s">
        <v>742</v>
      </c>
      <c r="F10316" s="2">
        <v>2474.0794460059501</v>
      </c>
    </row>
    <row r="10317" spans="1:6">
      <c r="A10317" t="s">
        <v>620</v>
      </c>
      <c r="B10317">
        <v>4630</v>
      </c>
      <c r="C10317" t="s">
        <v>663</v>
      </c>
      <c r="D10317">
        <v>2021</v>
      </c>
      <c r="E10317" t="s">
        <v>739</v>
      </c>
      <c r="F10317" s="2">
        <v>11255.6642808464</v>
      </c>
    </row>
    <row r="10318" spans="1:6">
      <c r="A10318" t="s">
        <v>620</v>
      </c>
      <c r="B10318">
        <v>4630</v>
      </c>
      <c r="C10318" t="s">
        <v>663</v>
      </c>
      <c r="D10318">
        <v>2022</v>
      </c>
      <c r="E10318" t="s">
        <v>736</v>
      </c>
      <c r="F10318" s="2">
        <v>8277.4365715271306</v>
      </c>
    </row>
    <row r="10319" spans="1:6">
      <c r="A10319" t="s">
        <v>620</v>
      </c>
      <c r="B10319">
        <v>4630</v>
      </c>
      <c r="C10319" t="s">
        <v>663</v>
      </c>
      <c r="D10319">
        <v>2022</v>
      </c>
      <c r="E10319" t="s">
        <v>737</v>
      </c>
      <c r="F10319" s="2">
        <v>1173.1240517716601</v>
      </c>
    </row>
    <row r="10320" spans="1:6">
      <c r="A10320" t="s">
        <v>620</v>
      </c>
      <c r="B10320">
        <v>4630</v>
      </c>
      <c r="C10320" t="s">
        <v>663</v>
      </c>
      <c r="D10320">
        <v>2022</v>
      </c>
      <c r="E10320" t="s">
        <v>740</v>
      </c>
      <c r="F10320" s="2">
        <v>428.54613584163297</v>
      </c>
    </row>
    <row r="10321" spans="1:6">
      <c r="A10321" t="s">
        <v>620</v>
      </c>
      <c r="B10321">
        <v>4630</v>
      </c>
      <c r="C10321" t="s">
        <v>663</v>
      </c>
      <c r="D10321">
        <v>2022</v>
      </c>
      <c r="E10321" t="s">
        <v>745</v>
      </c>
      <c r="F10321" s="2">
        <v>3706.9547537572698</v>
      </c>
    </row>
    <row r="10322" spans="1:6">
      <c r="A10322" t="s">
        <v>620</v>
      </c>
      <c r="B10322">
        <v>4630</v>
      </c>
      <c r="C10322" t="s">
        <v>663</v>
      </c>
      <c r="D10322">
        <v>2024</v>
      </c>
      <c r="E10322" t="s">
        <v>742</v>
      </c>
      <c r="F10322" s="2">
        <v>2298.77439501966</v>
      </c>
    </row>
    <row r="10323" spans="1:6">
      <c r="A10323" t="s">
        <v>620</v>
      </c>
      <c r="B10323">
        <v>4630</v>
      </c>
      <c r="C10323" t="s">
        <v>663</v>
      </c>
      <c r="D10323">
        <v>2024</v>
      </c>
      <c r="E10323" t="s">
        <v>741</v>
      </c>
      <c r="F10323" s="2">
        <v>7150.6503220311497</v>
      </c>
    </row>
    <row r="10324" spans="1:6">
      <c r="A10324" t="s">
        <v>620</v>
      </c>
      <c r="B10324">
        <v>4631</v>
      </c>
      <c r="C10324" t="s">
        <v>665</v>
      </c>
      <c r="D10324">
        <v>2009</v>
      </c>
      <c r="E10324" t="s">
        <v>743</v>
      </c>
      <c r="F10324" s="2">
        <v>0</v>
      </c>
    </row>
    <row r="10325" spans="1:6">
      <c r="A10325" t="s">
        <v>620</v>
      </c>
      <c r="B10325">
        <v>4631</v>
      </c>
      <c r="C10325" t="s">
        <v>665</v>
      </c>
      <c r="D10325">
        <v>2011</v>
      </c>
      <c r="E10325" t="s">
        <v>736</v>
      </c>
      <c r="F10325" s="2">
        <v>20737.5305088077</v>
      </c>
    </row>
    <row r="10326" spans="1:6">
      <c r="A10326" t="s">
        <v>620</v>
      </c>
      <c r="B10326">
        <v>4631</v>
      </c>
      <c r="C10326" t="s">
        <v>665</v>
      </c>
      <c r="D10326">
        <v>2011</v>
      </c>
      <c r="E10326" t="s">
        <v>737</v>
      </c>
      <c r="F10326" s="2">
        <v>4133.2620914664903</v>
      </c>
    </row>
    <row r="10327" spans="1:6">
      <c r="A10327" t="s">
        <v>620</v>
      </c>
      <c r="B10327">
        <v>4631</v>
      </c>
      <c r="C10327" t="s">
        <v>665</v>
      </c>
      <c r="D10327">
        <v>2011</v>
      </c>
      <c r="E10327" t="s">
        <v>740</v>
      </c>
      <c r="F10327" s="2">
        <v>3503.9445953969998</v>
      </c>
    </row>
    <row r="10328" spans="1:6">
      <c r="A10328" t="s">
        <v>620</v>
      </c>
      <c r="B10328">
        <v>4631</v>
      </c>
      <c r="C10328" t="s">
        <v>665</v>
      </c>
      <c r="D10328">
        <v>2013</v>
      </c>
      <c r="E10328" t="s">
        <v>742</v>
      </c>
      <c r="F10328" s="2">
        <v>12141.7121436703</v>
      </c>
    </row>
    <row r="10329" spans="1:6">
      <c r="A10329" t="s">
        <v>620</v>
      </c>
      <c r="B10329">
        <v>4631</v>
      </c>
      <c r="C10329" t="s">
        <v>665</v>
      </c>
      <c r="D10329">
        <v>2015</v>
      </c>
      <c r="E10329" t="s">
        <v>744</v>
      </c>
      <c r="F10329" s="2">
        <v>2311557.0798971402</v>
      </c>
    </row>
    <row r="10330" spans="1:6">
      <c r="A10330" t="s">
        <v>620</v>
      </c>
      <c r="B10330">
        <v>4631</v>
      </c>
      <c r="C10330" t="s">
        <v>665</v>
      </c>
      <c r="D10330">
        <v>2015</v>
      </c>
      <c r="E10330" t="s">
        <v>745</v>
      </c>
      <c r="F10330" s="2">
        <v>115850.68710161799</v>
      </c>
    </row>
    <row r="10331" spans="1:6">
      <c r="A10331" t="s">
        <v>620</v>
      </c>
      <c r="B10331">
        <v>4631</v>
      </c>
      <c r="C10331" t="s">
        <v>665</v>
      </c>
      <c r="D10331">
        <v>2016</v>
      </c>
      <c r="E10331" t="s">
        <v>742</v>
      </c>
      <c r="F10331" s="2">
        <v>7867.5236231286999</v>
      </c>
    </row>
    <row r="10332" spans="1:6">
      <c r="A10332" t="s">
        <v>620</v>
      </c>
      <c r="B10332">
        <v>4631</v>
      </c>
      <c r="C10332" t="s">
        <v>665</v>
      </c>
      <c r="D10332">
        <v>2016</v>
      </c>
      <c r="E10332" t="s">
        <v>743</v>
      </c>
      <c r="F10332" s="2">
        <v>0</v>
      </c>
    </row>
    <row r="10333" spans="1:6">
      <c r="A10333" t="s">
        <v>620</v>
      </c>
      <c r="B10333">
        <v>4631</v>
      </c>
      <c r="C10333" t="s">
        <v>665</v>
      </c>
      <c r="D10333">
        <v>2017</v>
      </c>
      <c r="E10333" t="s">
        <v>738</v>
      </c>
      <c r="F10333" s="2">
        <v>619762</v>
      </c>
    </row>
    <row r="10334" spans="1:6">
      <c r="A10334" t="s">
        <v>620</v>
      </c>
      <c r="B10334">
        <v>4631</v>
      </c>
      <c r="C10334" t="s">
        <v>665</v>
      </c>
      <c r="D10334">
        <v>2017</v>
      </c>
      <c r="E10334" t="s">
        <v>739</v>
      </c>
      <c r="F10334" s="2">
        <v>40406.155983071403</v>
      </c>
    </row>
    <row r="10335" spans="1:6">
      <c r="A10335" t="s">
        <v>620</v>
      </c>
      <c r="B10335">
        <v>4631</v>
      </c>
      <c r="C10335" t="s">
        <v>665</v>
      </c>
      <c r="D10335">
        <v>2017</v>
      </c>
      <c r="E10335" t="s">
        <v>740</v>
      </c>
      <c r="F10335" s="2">
        <v>9298.8610366109097</v>
      </c>
    </row>
    <row r="10336" spans="1:6">
      <c r="A10336" t="s">
        <v>620</v>
      </c>
      <c r="B10336">
        <v>4631</v>
      </c>
      <c r="C10336" t="s">
        <v>665</v>
      </c>
      <c r="D10336">
        <v>2017</v>
      </c>
      <c r="E10336" t="s">
        <v>741</v>
      </c>
      <c r="F10336" s="2">
        <v>41155.486553459399</v>
      </c>
    </row>
    <row r="10337" spans="1:6">
      <c r="A10337" t="s">
        <v>620</v>
      </c>
      <c r="B10337">
        <v>4631</v>
      </c>
      <c r="C10337" t="s">
        <v>665</v>
      </c>
      <c r="D10337">
        <v>2018</v>
      </c>
      <c r="E10337" t="s">
        <v>744</v>
      </c>
      <c r="F10337" s="2">
        <v>1657810.5563813699</v>
      </c>
    </row>
    <row r="10338" spans="1:6">
      <c r="A10338" t="s">
        <v>620</v>
      </c>
      <c r="B10338">
        <v>4631</v>
      </c>
      <c r="C10338" t="s">
        <v>665</v>
      </c>
      <c r="D10338">
        <v>2018</v>
      </c>
      <c r="E10338" t="s">
        <v>745</v>
      </c>
      <c r="F10338" s="2">
        <v>96413.338895451801</v>
      </c>
    </row>
    <row r="10339" spans="1:6">
      <c r="A10339" t="s">
        <v>620</v>
      </c>
      <c r="B10339">
        <v>4631</v>
      </c>
      <c r="C10339" t="s">
        <v>665</v>
      </c>
      <c r="D10339">
        <v>2019</v>
      </c>
      <c r="E10339" t="s">
        <v>743</v>
      </c>
      <c r="F10339" s="2">
        <v>0</v>
      </c>
    </row>
    <row r="10340" spans="1:6">
      <c r="A10340" t="s">
        <v>620</v>
      </c>
      <c r="B10340">
        <v>4631</v>
      </c>
      <c r="C10340" t="s">
        <v>665</v>
      </c>
      <c r="D10340">
        <v>2020</v>
      </c>
      <c r="E10340" t="s">
        <v>738</v>
      </c>
      <c r="F10340" s="2">
        <v>463418</v>
      </c>
    </row>
    <row r="10341" spans="1:6">
      <c r="A10341" t="s">
        <v>620</v>
      </c>
      <c r="B10341">
        <v>4631</v>
      </c>
      <c r="C10341" t="s">
        <v>665</v>
      </c>
      <c r="D10341">
        <v>2020</v>
      </c>
      <c r="E10341" t="s">
        <v>739</v>
      </c>
      <c r="F10341" s="2">
        <v>39946.105452419601</v>
      </c>
    </row>
    <row r="10342" spans="1:6">
      <c r="A10342" t="s">
        <v>620</v>
      </c>
      <c r="B10342">
        <v>4631</v>
      </c>
      <c r="C10342" t="s">
        <v>665</v>
      </c>
      <c r="D10342">
        <v>2020</v>
      </c>
      <c r="E10342" t="s">
        <v>741</v>
      </c>
      <c r="F10342" s="2">
        <v>37079.707143047301</v>
      </c>
    </row>
    <row r="10343" spans="1:6">
      <c r="A10343" t="s">
        <v>620</v>
      </c>
      <c r="B10343">
        <v>4631</v>
      </c>
      <c r="C10343" t="s">
        <v>665</v>
      </c>
      <c r="D10343">
        <v>2021</v>
      </c>
      <c r="E10343" t="s">
        <v>736</v>
      </c>
      <c r="F10343" s="2">
        <v>12991.707332134099</v>
      </c>
    </row>
    <row r="10344" spans="1:6">
      <c r="A10344" t="s">
        <v>620</v>
      </c>
      <c r="B10344">
        <v>4631</v>
      </c>
      <c r="C10344" t="s">
        <v>665</v>
      </c>
      <c r="D10344">
        <v>2021</v>
      </c>
      <c r="E10344" t="s">
        <v>737</v>
      </c>
      <c r="F10344" s="2">
        <v>4600.0532410147298</v>
      </c>
    </row>
    <row r="10345" spans="1:6">
      <c r="A10345" t="s">
        <v>620</v>
      </c>
      <c r="B10345">
        <v>4631</v>
      </c>
      <c r="C10345" t="s">
        <v>665</v>
      </c>
      <c r="D10345">
        <v>2021</v>
      </c>
      <c r="E10345" t="s">
        <v>744</v>
      </c>
      <c r="F10345" s="2">
        <v>1517829.12719402</v>
      </c>
    </row>
    <row r="10346" spans="1:6">
      <c r="A10346" t="s">
        <v>620</v>
      </c>
      <c r="B10346">
        <v>4631</v>
      </c>
      <c r="C10346" t="s">
        <v>665</v>
      </c>
      <c r="D10346">
        <v>2021</v>
      </c>
      <c r="E10346" t="s">
        <v>745</v>
      </c>
      <c r="F10346" s="2">
        <v>130047.14788212899</v>
      </c>
    </row>
    <row r="10347" spans="1:6">
      <c r="A10347" t="s">
        <v>620</v>
      </c>
      <c r="B10347">
        <v>4631</v>
      </c>
      <c r="C10347" t="s">
        <v>665</v>
      </c>
      <c r="D10347">
        <v>2022</v>
      </c>
      <c r="E10347" t="s">
        <v>743</v>
      </c>
      <c r="F10347" s="2">
        <v>0</v>
      </c>
    </row>
    <row r="10348" spans="1:6">
      <c r="A10348" t="s">
        <v>620</v>
      </c>
      <c r="B10348">
        <v>4631</v>
      </c>
      <c r="C10348" t="s">
        <v>665</v>
      </c>
      <c r="D10348">
        <v>2023</v>
      </c>
      <c r="E10348" t="s">
        <v>742</v>
      </c>
      <c r="F10348" s="2">
        <v>9608.9680775773504</v>
      </c>
    </row>
    <row r="10349" spans="1:6">
      <c r="A10349" t="s">
        <v>620</v>
      </c>
      <c r="B10349">
        <v>4631</v>
      </c>
      <c r="C10349" t="s">
        <v>665</v>
      </c>
      <c r="D10349">
        <v>2023</v>
      </c>
      <c r="E10349" t="s">
        <v>739</v>
      </c>
      <c r="F10349" s="2">
        <v>40385.073436876599</v>
      </c>
    </row>
    <row r="10350" spans="1:6">
      <c r="A10350" t="s">
        <v>620</v>
      </c>
      <c r="B10350">
        <v>4631</v>
      </c>
      <c r="C10350" t="s">
        <v>665</v>
      </c>
      <c r="D10350">
        <v>2023</v>
      </c>
      <c r="E10350" t="s">
        <v>741</v>
      </c>
      <c r="F10350" s="2">
        <v>34424.358007774201</v>
      </c>
    </row>
    <row r="10351" spans="1:6">
      <c r="A10351" t="s">
        <v>620</v>
      </c>
      <c r="B10351">
        <v>4631</v>
      </c>
      <c r="C10351" t="s">
        <v>665</v>
      </c>
      <c r="D10351">
        <v>2024</v>
      </c>
      <c r="E10351" t="s">
        <v>736</v>
      </c>
      <c r="F10351" s="2">
        <v>8892.9234308220493</v>
      </c>
    </row>
    <row r="10352" spans="1:6">
      <c r="A10352" t="s">
        <v>620</v>
      </c>
      <c r="B10352">
        <v>4631</v>
      </c>
      <c r="C10352" t="s">
        <v>665</v>
      </c>
      <c r="D10352">
        <v>2024</v>
      </c>
      <c r="E10352" t="s">
        <v>737</v>
      </c>
      <c r="F10352" s="2">
        <v>4160.9386293455</v>
      </c>
    </row>
    <row r="10353" spans="1:6">
      <c r="A10353" t="s">
        <v>620</v>
      </c>
      <c r="B10353">
        <v>4631</v>
      </c>
      <c r="C10353" t="s">
        <v>665</v>
      </c>
      <c r="D10353">
        <v>2024</v>
      </c>
      <c r="E10353" t="s">
        <v>744</v>
      </c>
      <c r="F10353" s="2">
        <v>1656000.7428554001</v>
      </c>
    </row>
    <row r="10354" spans="1:6">
      <c r="A10354" t="s">
        <v>620</v>
      </c>
      <c r="B10354">
        <v>4631</v>
      </c>
      <c r="C10354" t="s">
        <v>665</v>
      </c>
      <c r="D10354">
        <v>2024</v>
      </c>
      <c r="E10354" t="s">
        <v>740</v>
      </c>
      <c r="F10354" s="2">
        <v>1544.09458694502</v>
      </c>
    </row>
    <row r="10355" spans="1:6">
      <c r="A10355" t="s">
        <v>620</v>
      </c>
      <c r="B10355">
        <v>4631</v>
      </c>
      <c r="C10355" t="s">
        <v>665</v>
      </c>
      <c r="D10355">
        <v>2024</v>
      </c>
      <c r="E10355" t="s">
        <v>745</v>
      </c>
      <c r="F10355" s="2">
        <v>136344.155240177</v>
      </c>
    </row>
    <row r="10356" spans="1:6">
      <c r="A10356" t="s">
        <v>620</v>
      </c>
      <c r="B10356">
        <v>4632</v>
      </c>
      <c r="C10356" t="s">
        <v>667</v>
      </c>
      <c r="D10356">
        <v>2009</v>
      </c>
      <c r="E10356" t="s">
        <v>743</v>
      </c>
      <c r="F10356" s="2">
        <v>0</v>
      </c>
    </row>
    <row r="10357" spans="1:6">
      <c r="A10357" t="s">
        <v>620</v>
      </c>
      <c r="B10357">
        <v>4632</v>
      </c>
      <c r="C10357" t="s">
        <v>667</v>
      </c>
      <c r="D10357">
        <v>2011</v>
      </c>
      <c r="E10357" t="s">
        <v>736</v>
      </c>
      <c r="F10357" s="2">
        <v>47.719287271831597</v>
      </c>
    </row>
    <row r="10358" spans="1:6">
      <c r="A10358" t="s">
        <v>620</v>
      </c>
      <c r="B10358">
        <v>4632</v>
      </c>
      <c r="C10358" t="s">
        <v>667</v>
      </c>
      <c r="D10358">
        <v>2011</v>
      </c>
      <c r="E10358" t="s">
        <v>737</v>
      </c>
      <c r="F10358" s="2">
        <v>311.16822524902801</v>
      </c>
    </row>
    <row r="10359" spans="1:6">
      <c r="A10359" t="s">
        <v>620</v>
      </c>
      <c r="B10359">
        <v>4632</v>
      </c>
      <c r="C10359" t="s">
        <v>667</v>
      </c>
      <c r="D10359">
        <v>2011</v>
      </c>
      <c r="E10359" t="s">
        <v>744</v>
      </c>
      <c r="F10359" s="2">
        <v>0</v>
      </c>
    </row>
    <row r="10360" spans="1:6">
      <c r="A10360" t="s">
        <v>620</v>
      </c>
      <c r="B10360">
        <v>4632</v>
      </c>
      <c r="C10360" t="s">
        <v>667</v>
      </c>
      <c r="D10360">
        <v>2011</v>
      </c>
      <c r="E10360" t="s">
        <v>745</v>
      </c>
      <c r="F10360" s="2">
        <v>26232.637509365501</v>
      </c>
    </row>
    <row r="10361" spans="1:6">
      <c r="A10361" t="s">
        <v>620</v>
      </c>
      <c r="B10361">
        <v>4632</v>
      </c>
      <c r="C10361" t="s">
        <v>667</v>
      </c>
      <c r="D10361">
        <v>2013</v>
      </c>
      <c r="E10361" t="s">
        <v>742</v>
      </c>
      <c r="F10361" s="2">
        <v>994.95726975420803</v>
      </c>
    </row>
    <row r="10362" spans="1:6">
      <c r="A10362" t="s">
        <v>620</v>
      </c>
      <c r="B10362">
        <v>4632</v>
      </c>
      <c r="C10362" t="s">
        <v>667</v>
      </c>
      <c r="D10362">
        <v>2015</v>
      </c>
      <c r="E10362" t="s">
        <v>740</v>
      </c>
      <c r="F10362" s="2">
        <v>861.15162022529398</v>
      </c>
    </row>
    <row r="10363" spans="1:6">
      <c r="A10363" t="s">
        <v>620</v>
      </c>
      <c r="B10363">
        <v>4632</v>
      </c>
      <c r="C10363" t="s">
        <v>667</v>
      </c>
      <c r="D10363">
        <v>2016</v>
      </c>
      <c r="E10363" t="s">
        <v>742</v>
      </c>
      <c r="F10363" s="2">
        <v>581.17104489157703</v>
      </c>
    </row>
    <row r="10364" spans="1:6">
      <c r="A10364" t="s">
        <v>620</v>
      </c>
      <c r="B10364">
        <v>4632</v>
      </c>
      <c r="C10364" t="s">
        <v>667</v>
      </c>
      <c r="D10364">
        <v>2017</v>
      </c>
      <c r="E10364" t="s">
        <v>736</v>
      </c>
      <c r="F10364" s="2">
        <v>50.245070549721603</v>
      </c>
    </row>
    <row r="10365" spans="1:6">
      <c r="A10365" t="s">
        <v>620</v>
      </c>
      <c r="B10365">
        <v>4632</v>
      </c>
      <c r="C10365" t="s">
        <v>667</v>
      </c>
      <c r="D10365">
        <v>2017</v>
      </c>
      <c r="E10365" t="s">
        <v>738</v>
      </c>
      <c r="F10365" s="2">
        <v>0</v>
      </c>
    </row>
    <row r="10366" spans="1:6">
      <c r="A10366" t="s">
        <v>620</v>
      </c>
      <c r="B10366">
        <v>4632</v>
      </c>
      <c r="C10366" t="s">
        <v>667</v>
      </c>
      <c r="D10366">
        <v>2017</v>
      </c>
      <c r="E10366" t="s">
        <v>739</v>
      </c>
      <c r="F10366" s="2">
        <v>4688.6995507033098</v>
      </c>
    </row>
    <row r="10367" spans="1:6">
      <c r="A10367" t="s">
        <v>620</v>
      </c>
      <c r="B10367">
        <v>4632</v>
      </c>
      <c r="C10367" t="s">
        <v>667</v>
      </c>
      <c r="D10367">
        <v>2017</v>
      </c>
      <c r="E10367" t="s">
        <v>741</v>
      </c>
      <c r="F10367" s="2">
        <v>2023.55814077748</v>
      </c>
    </row>
    <row r="10368" spans="1:6">
      <c r="A10368" t="s">
        <v>620</v>
      </c>
      <c r="B10368">
        <v>4632</v>
      </c>
      <c r="C10368" t="s">
        <v>667</v>
      </c>
      <c r="D10368">
        <v>2018</v>
      </c>
      <c r="E10368" t="s">
        <v>744</v>
      </c>
      <c r="F10368" s="2">
        <v>0</v>
      </c>
    </row>
    <row r="10369" spans="1:6">
      <c r="A10369" t="s">
        <v>620</v>
      </c>
      <c r="B10369">
        <v>4632</v>
      </c>
      <c r="C10369" t="s">
        <v>667</v>
      </c>
      <c r="D10369">
        <v>2018</v>
      </c>
      <c r="E10369" t="s">
        <v>740</v>
      </c>
      <c r="F10369" s="2">
        <v>490.631878881104</v>
      </c>
    </row>
    <row r="10370" spans="1:6">
      <c r="A10370" t="s">
        <v>620</v>
      </c>
      <c r="B10370">
        <v>4632</v>
      </c>
      <c r="C10370" t="s">
        <v>667</v>
      </c>
      <c r="D10370">
        <v>2018</v>
      </c>
      <c r="E10370" t="s">
        <v>745</v>
      </c>
      <c r="F10370" s="2">
        <v>24470.265482586601</v>
      </c>
    </row>
    <row r="10371" spans="1:6">
      <c r="A10371" t="s">
        <v>620</v>
      </c>
      <c r="B10371">
        <v>4632</v>
      </c>
      <c r="C10371" t="s">
        <v>667</v>
      </c>
      <c r="D10371">
        <v>2019</v>
      </c>
      <c r="E10371" t="s">
        <v>742</v>
      </c>
      <c r="F10371" s="2">
        <v>517.45535695907699</v>
      </c>
    </row>
    <row r="10372" spans="1:6">
      <c r="A10372" t="s">
        <v>620</v>
      </c>
      <c r="B10372">
        <v>4632</v>
      </c>
      <c r="C10372" t="s">
        <v>667</v>
      </c>
      <c r="D10372">
        <v>2019</v>
      </c>
      <c r="E10372" t="s">
        <v>743</v>
      </c>
      <c r="F10372" s="2">
        <v>0</v>
      </c>
    </row>
    <row r="10373" spans="1:6">
      <c r="A10373" t="s">
        <v>620</v>
      </c>
      <c r="B10373">
        <v>4632</v>
      </c>
      <c r="C10373" t="s">
        <v>667</v>
      </c>
      <c r="D10373">
        <v>2020</v>
      </c>
      <c r="E10373" t="s">
        <v>738</v>
      </c>
      <c r="F10373" s="2">
        <v>0</v>
      </c>
    </row>
    <row r="10374" spans="1:6">
      <c r="A10374" t="s">
        <v>620</v>
      </c>
      <c r="B10374">
        <v>4632</v>
      </c>
      <c r="C10374" t="s">
        <v>667</v>
      </c>
      <c r="D10374">
        <v>2020</v>
      </c>
      <c r="E10374" t="s">
        <v>739</v>
      </c>
      <c r="F10374" s="2">
        <v>4269.5586281431297</v>
      </c>
    </row>
    <row r="10375" spans="1:6">
      <c r="A10375" t="s">
        <v>620</v>
      </c>
      <c r="B10375">
        <v>4632</v>
      </c>
      <c r="C10375" t="s">
        <v>667</v>
      </c>
      <c r="D10375">
        <v>2020</v>
      </c>
      <c r="E10375" t="s">
        <v>741</v>
      </c>
      <c r="F10375" s="2">
        <v>1836.8206638039001</v>
      </c>
    </row>
    <row r="10376" spans="1:6">
      <c r="A10376" t="s">
        <v>620</v>
      </c>
      <c r="B10376">
        <v>4632</v>
      </c>
      <c r="C10376" t="s">
        <v>667</v>
      </c>
      <c r="D10376">
        <v>2021</v>
      </c>
      <c r="E10376" t="s">
        <v>737</v>
      </c>
      <c r="F10376" s="2">
        <v>367.84186452384301</v>
      </c>
    </row>
    <row r="10377" spans="1:6">
      <c r="A10377" t="s">
        <v>620</v>
      </c>
      <c r="B10377">
        <v>4632</v>
      </c>
      <c r="C10377" t="s">
        <v>667</v>
      </c>
      <c r="D10377">
        <v>2021</v>
      </c>
      <c r="E10377" t="s">
        <v>744</v>
      </c>
      <c r="F10377" s="2">
        <v>0</v>
      </c>
    </row>
    <row r="10378" spans="1:6">
      <c r="A10378" t="s">
        <v>620</v>
      </c>
      <c r="B10378">
        <v>4632</v>
      </c>
      <c r="C10378" t="s">
        <v>667</v>
      </c>
      <c r="D10378">
        <v>2021</v>
      </c>
      <c r="E10378" t="s">
        <v>740</v>
      </c>
      <c r="F10378" s="2">
        <v>370.71833520593702</v>
      </c>
    </row>
    <row r="10379" spans="1:6">
      <c r="A10379" t="s">
        <v>620</v>
      </c>
      <c r="B10379">
        <v>4632</v>
      </c>
      <c r="C10379" t="s">
        <v>667</v>
      </c>
      <c r="D10379">
        <v>2021</v>
      </c>
      <c r="E10379" t="s">
        <v>745</v>
      </c>
      <c r="F10379" s="2">
        <v>26329.882982891799</v>
      </c>
    </row>
    <row r="10380" spans="1:6">
      <c r="A10380" t="s">
        <v>620</v>
      </c>
      <c r="B10380">
        <v>4632</v>
      </c>
      <c r="C10380" t="s">
        <v>667</v>
      </c>
      <c r="D10380">
        <v>2022</v>
      </c>
      <c r="E10380" t="s">
        <v>743</v>
      </c>
      <c r="F10380" s="2">
        <v>0</v>
      </c>
    </row>
    <row r="10381" spans="1:6">
      <c r="A10381" t="s">
        <v>620</v>
      </c>
      <c r="B10381">
        <v>4632</v>
      </c>
      <c r="C10381" t="s">
        <v>667</v>
      </c>
      <c r="D10381">
        <v>2023</v>
      </c>
      <c r="E10381" t="s">
        <v>739</v>
      </c>
      <c r="F10381" s="2">
        <v>4096.0390397378897</v>
      </c>
    </row>
    <row r="10382" spans="1:6">
      <c r="A10382" t="s">
        <v>620</v>
      </c>
      <c r="B10382">
        <v>4632</v>
      </c>
      <c r="C10382" t="s">
        <v>667</v>
      </c>
      <c r="D10382">
        <v>2023</v>
      </c>
      <c r="E10382" t="s">
        <v>741</v>
      </c>
      <c r="F10382" s="2">
        <v>1729.4969903597701</v>
      </c>
    </row>
    <row r="10383" spans="1:6">
      <c r="A10383" t="s">
        <v>620</v>
      </c>
      <c r="B10383">
        <v>4632</v>
      </c>
      <c r="C10383" t="s">
        <v>667</v>
      </c>
      <c r="D10383">
        <v>2024</v>
      </c>
      <c r="E10383" t="s">
        <v>736</v>
      </c>
      <c r="F10383" s="2">
        <v>528.62146084826099</v>
      </c>
    </row>
    <row r="10384" spans="1:6">
      <c r="A10384" t="s">
        <v>620</v>
      </c>
      <c r="B10384">
        <v>4632</v>
      </c>
      <c r="C10384" t="s">
        <v>667</v>
      </c>
      <c r="D10384">
        <v>2024</v>
      </c>
      <c r="E10384" t="s">
        <v>737</v>
      </c>
      <c r="F10384" s="2">
        <v>335.371578200295</v>
      </c>
    </row>
    <row r="10385" spans="1:6">
      <c r="A10385" t="s">
        <v>620</v>
      </c>
      <c r="B10385">
        <v>4632</v>
      </c>
      <c r="C10385" t="s">
        <v>667</v>
      </c>
      <c r="D10385">
        <v>2024</v>
      </c>
      <c r="E10385" t="s">
        <v>745</v>
      </c>
      <c r="F10385" s="2">
        <v>28025.142196189299</v>
      </c>
    </row>
    <row r="10386" spans="1:6">
      <c r="A10386" t="s">
        <v>620</v>
      </c>
      <c r="B10386">
        <v>4633</v>
      </c>
      <c r="C10386" t="s">
        <v>669</v>
      </c>
      <c r="D10386">
        <v>2009</v>
      </c>
      <c r="E10386" t="s">
        <v>744</v>
      </c>
      <c r="F10386" s="2">
        <v>0</v>
      </c>
    </row>
    <row r="10387" spans="1:6">
      <c r="A10387" t="s">
        <v>620</v>
      </c>
      <c r="B10387">
        <v>4633</v>
      </c>
      <c r="C10387" t="s">
        <v>669</v>
      </c>
      <c r="D10387">
        <v>2009</v>
      </c>
      <c r="E10387" t="s">
        <v>745</v>
      </c>
      <c r="F10387" s="2">
        <v>33300.619555302997</v>
      </c>
    </row>
    <row r="10388" spans="1:6">
      <c r="A10388" t="s">
        <v>620</v>
      </c>
      <c r="B10388">
        <v>4633</v>
      </c>
      <c r="C10388" t="s">
        <v>669</v>
      </c>
      <c r="D10388">
        <v>2011</v>
      </c>
      <c r="E10388" t="s">
        <v>738</v>
      </c>
      <c r="F10388" s="2">
        <v>0</v>
      </c>
    </row>
    <row r="10389" spans="1:6">
      <c r="A10389" t="s">
        <v>620</v>
      </c>
      <c r="B10389">
        <v>4633</v>
      </c>
      <c r="C10389" t="s">
        <v>669</v>
      </c>
      <c r="D10389">
        <v>2011</v>
      </c>
      <c r="E10389" t="s">
        <v>739</v>
      </c>
      <c r="F10389" s="2">
        <v>0</v>
      </c>
    </row>
    <row r="10390" spans="1:6">
      <c r="A10390" t="s">
        <v>620</v>
      </c>
      <c r="B10390">
        <v>4633</v>
      </c>
      <c r="C10390" t="s">
        <v>669</v>
      </c>
      <c r="D10390">
        <v>2011</v>
      </c>
      <c r="E10390" t="s">
        <v>740</v>
      </c>
      <c r="F10390" s="2">
        <v>119.05866987708001</v>
      </c>
    </row>
    <row r="10391" spans="1:6">
      <c r="A10391" t="s">
        <v>620</v>
      </c>
      <c r="B10391">
        <v>4633</v>
      </c>
      <c r="C10391" t="s">
        <v>669</v>
      </c>
      <c r="D10391">
        <v>2011</v>
      </c>
      <c r="E10391" t="s">
        <v>741</v>
      </c>
      <c r="F10391" s="2">
        <v>55.028537136392799</v>
      </c>
    </row>
    <row r="10392" spans="1:6">
      <c r="A10392" t="s">
        <v>620</v>
      </c>
      <c r="B10392">
        <v>4633</v>
      </c>
      <c r="C10392" t="s">
        <v>669</v>
      </c>
      <c r="D10392">
        <v>2013</v>
      </c>
      <c r="E10392" t="s">
        <v>743</v>
      </c>
      <c r="F10392" s="2">
        <v>9.1647586431999994E-2</v>
      </c>
    </row>
    <row r="10393" spans="1:6">
      <c r="A10393" t="s">
        <v>620</v>
      </c>
      <c r="B10393">
        <v>4633</v>
      </c>
      <c r="C10393" t="s">
        <v>669</v>
      </c>
      <c r="D10393">
        <v>2015</v>
      </c>
      <c r="E10393" t="s">
        <v>736</v>
      </c>
      <c r="F10393" s="2">
        <v>89.011243302561596</v>
      </c>
    </row>
    <row r="10394" spans="1:6">
      <c r="A10394" t="s">
        <v>620</v>
      </c>
      <c r="B10394">
        <v>4633</v>
      </c>
      <c r="C10394" t="s">
        <v>669</v>
      </c>
      <c r="D10394">
        <v>2015</v>
      </c>
      <c r="E10394" t="s">
        <v>737</v>
      </c>
      <c r="F10394" s="2">
        <v>48.318162598283898</v>
      </c>
    </row>
    <row r="10395" spans="1:6">
      <c r="A10395" t="s">
        <v>620</v>
      </c>
      <c r="B10395">
        <v>4633</v>
      </c>
      <c r="C10395" t="s">
        <v>669</v>
      </c>
      <c r="D10395">
        <v>2015</v>
      </c>
      <c r="E10395" t="s">
        <v>744</v>
      </c>
      <c r="F10395" s="2">
        <v>0</v>
      </c>
    </row>
    <row r="10396" spans="1:6">
      <c r="A10396" t="s">
        <v>620</v>
      </c>
      <c r="B10396">
        <v>4633</v>
      </c>
      <c r="C10396" t="s">
        <v>669</v>
      </c>
      <c r="D10396">
        <v>2015</v>
      </c>
      <c r="E10396" t="s">
        <v>745</v>
      </c>
      <c r="F10396" s="2">
        <v>33300.619555302997</v>
      </c>
    </row>
    <row r="10397" spans="1:6">
      <c r="A10397" t="s">
        <v>620</v>
      </c>
      <c r="B10397">
        <v>4633</v>
      </c>
      <c r="C10397" t="s">
        <v>669</v>
      </c>
      <c r="D10397">
        <v>2016</v>
      </c>
      <c r="E10397" t="s">
        <v>743</v>
      </c>
      <c r="F10397" s="2">
        <v>0</v>
      </c>
    </row>
    <row r="10398" spans="1:6">
      <c r="A10398" t="s">
        <v>620</v>
      </c>
      <c r="B10398">
        <v>4633</v>
      </c>
      <c r="C10398" t="s">
        <v>669</v>
      </c>
      <c r="D10398">
        <v>2017</v>
      </c>
      <c r="E10398" t="s">
        <v>742</v>
      </c>
      <c r="F10398" s="2">
        <v>148.32036118486701</v>
      </c>
    </row>
    <row r="10399" spans="1:6">
      <c r="A10399" t="s">
        <v>620</v>
      </c>
      <c r="B10399">
        <v>4633</v>
      </c>
      <c r="C10399" t="s">
        <v>669</v>
      </c>
      <c r="D10399">
        <v>2017</v>
      </c>
      <c r="E10399" t="s">
        <v>738</v>
      </c>
      <c r="F10399" s="2">
        <v>0</v>
      </c>
    </row>
    <row r="10400" spans="1:6">
      <c r="A10400" t="s">
        <v>620</v>
      </c>
      <c r="B10400">
        <v>4633</v>
      </c>
      <c r="C10400" t="s">
        <v>669</v>
      </c>
      <c r="D10400">
        <v>2017</v>
      </c>
      <c r="E10400" t="s">
        <v>739</v>
      </c>
      <c r="F10400" s="2">
        <v>0</v>
      </c>
    </row>
    <row r="10401" spans="1:6">
      <c r="A10401" t="s">
        <v>620</v>
      </c>
      <c r="B10401">
        <v>4633</v>
      </c>
      <c r="C10401" t="s">
        <v>669</v>
      </c>
      <c r="D10401">
        <v>2017</v>
      </c>
      <c r="E10401" t="s">
        <v>741</v>
      </c>
      <c r="F10401" s="2">
        <v>46.103410379660303</v>
      </c>
    </row>
    <row r="10402" spans="1:6">
      <c r="A10402" t="s">
        <v>620</v>
      </c>
      <c r="B10402">
        <v>4633</v>
      </c>
      <c r="C10402" t="s">
        <v>669</v>
      </c>
      <c r="D10402">
        <v>2018</v>
      </c>
      <c r="E10402" t="s">
        <v>736</v>
      </c>
      <c r="F10402" s="2">
        <v>94.238010035679693</v>
      </c>
    </row>
    <row r="10403" spans="1:6">
      <c r="A10403" t="s">
        <v>620</v>
      </c>
      <c r="B10403">
        <v>4633</v>
      </c>
      <c r="C10403" t="s">
        <v>669</v>
      </c>
      <c r="D10403">
        <v>2018</v>
      </c>
      <c r="E10403" t="s">
        <v>737</v>
      </c>
      <c r="F10403" s="2">
        <v>51.122393824760501</v>
      </c>
    </row>
    <row r="10404" spans="1:6">
      <c r="A10404" t="s">
        <v>620</v>
      </c>
      <c r="B10404">
        <v>4633</v>
      </c>
      <c r="C10404" t="s">
        <v>669</v>
      </c>
      <c r="D10404">
        <v>2018</v>
      </c>
      <c r="E10404" t="s">
        <v>744</v>
      </c>
      <c r="F10404" s="2">
        <v>0</v>
      </c>
    </row>
    <row r="10405" spans="1:6">
      <c r="A10405" t="s">
        <v>620</v>
      </c>
      <c r="B10405">
        <v>4633</v>
      </c>
      <c r="C10405" t="s">
        <v>669</v>
      </c>
      <c r="D10405">
        <v>2018</v>
      </c>
      <c r="E10405" t="s">
        <v>740</v>
      </c>
      <c r="F10405" s="2">
        <v>49.8072081588111</v>
      </c>
    </row>
    <row r="10406" spans="1:6">
      <c r="A10406" t="s">
        <v>620</v>
      </c>
      <c r="B10406">
        <v>4633</v>
      </c>
      <c r="C10406" t="s">
        <v>669</v>
      </c>
      <c r="D10406">
        <v>2018</v>
      </c>
      <c r="E10406" t="s">
        <v>745</v>
      </c>
      <c r="F10406" s="2">
        <v>33452.358687893597</v>
      </c>
    </row>
    <row r="10407" spans="1:6">
      <c r="A10407" t="s">
        <v>620</v>
      </c>
      <c r="B10407">
        <v>4633</v>
      </c>
      <c r="C10407" t="s">
        <v>669</v>
      </c>
      <c r="D10407">
        <v>2019</v>
      </c>
      <c r="E10407" t="s">
        <v>743</v>
      </c>
      <c r="F10407" s="2">
        <v>0.123883789017668</v>
      </c>
    </row>
    <row r="10408" spans="1:6">
      <c r="A10408" t="s">
        <v>620</v>
      </c>
      <c r="B10408">
        <v>4633</v>
      </c>
      <c r="C10408" t="s">
        <v>669</v>
      </c>
      <c r="D10408">
        <v>2020</v>
      </c>
      <c r="E10408" t="s">
        <v>742</v>
      </c>
      <c r="F10408" s="2">
        <v>227.433942808692</v>
      </c>
    </row>
    <row r="10409" spans="1:6">
      <c r="A10409" t="s">
        <v>620</v>
      </c>
      <c r="B10409">
        <v>4633</v>
      </c>
      <c r="C10409" t="s">
        <v>669</v>
      </c>
      <c r="D10409">
        <v>2021</v>
      </c>
      <c r="E10409" t="s">
        <v>736</v>
      </c>
      <c r="F10409" s="2">
        <v>69.452579857308294</v>
      </c>
    </row>
    <row r="10410" spans="1:6">
      <c r="A10410" t="s">
        <v>620</v>
      </c>
      <c r="B10410">
        <v>4633</v>
      </c>
      <c r="C10410" t="s">
        <v>669</v>
      </c>
      <c r="D10410">
        <v>2021</v>
      </c>
      <c r="E10410" t="s">
        <v>737</v>
      </c>
      <c r="F10410" s="2">
        <v>46.2079476446591</v>
      </c>
    </row>
    <row r="10411" spans="1:6">
      <c r="A10411" t="s">
        <v>620</v>
      </c>
      <c r="B10411">
        <v>4633</v>
      </c>
      <c r="C10411" t="s">
        <v>669</v>
      </c>
      <c r="D10411">
        <v>2021</v>
      </c>
      <c r="E10411" t="s">
        <v>738</v>
      </c>
      <c r="F10411" s="2">
        <v>0</v>
      </c>
    </row>
    <row r="10412" spans="1:6">
      <c r="A10412" t="s">
        <v>620</v>
      </c>
      <c r="B10412">
        <v>4633</v>
      </c>
      <c r="C10412" t="s">
        <v>669</v>
      </c>
      <c r="D10412">
        <v>2021</v>
      </c>
      <c r="E10412" t="s">
        <v>740</v>
      </c>
      <c r="F10412" s="2">
        <v>37.064899722122099</v>
      </c>
    </row>
    <row r="10413" spans="1:6">
      <c r="A10413" t="s">
        <v>620</v>
      </c>
      <c r="B10413">
        <v>4633</v>
      </c>
      <c r="C10413" t="s">
        <v>669</v>
      </c>
      <c r="D10413">
        <v>2023</v>
      </c>
      <c r="E10413" t="s">
        <v>742</v>
      </c>
      <c r="F10413" s="2">
        <v>132.28061335975801</v>
      </c>
    </row>
    <row r="10414" spans="1:6">
      <c r="A10414" t="s">
        <v>620</v>
      </c>
      <c r="B10414">
        <v>4633</v>
      </c>
      <c r="C10414" t="s">
        <v>669</v>
      </c>
      <c r="D10414">
        <v>2024</v>
      </c>
      <c r="E10414" t="s">
        <v>736</v>
      </c>
      <c r="F10414" s="2">
        <v>87.775285886068701</v>
      </c>
    </row>
    <row r="10415" spans="1:6">
      <c r="A10415" t="s">
        <v>620</v>
      </c>
      <c r="B10415">
        <v>4633</v>
      </c>
      <c r="C10415" t="s">
        <v>669</v>
      </c>
      <c r="D10415">
        <v>2024</v>
      </c>
      <c r="E10415" t="s">
        <v>739</v>
      </c>
      <c r="F10415" s="2">
        <v>217.81409526746199</v>
      </c>
    </row>
    <row r="10416" spans="1:6">
      <c r="A10416" t="s">
        <v>620</v>
      </c>
      <c r="B10416">
        <v>4633</v>
      </c>
      <c r="C10416" t="s">
        <v>669</v>
      </c>
      <c r="D10416">
        <v>2024</v>
      </c>
      <c r="E10416" t="s">
        <v>740</v>
      </c>
      <c r="F10416" s="2">
        <v>34.036710360624099</v>
      </c>
    </row>
    <row r="10417" spans="1:6">
      <c r="A10417" t="s">
        <v>620</v>
      </c>
      <c r="B10417">
        <v>4633</v>
      </c>
      <c r="C10417" t="s">
        <v>669</v>
      </c>
      <c r="D10417">
        <v>2024</v>
      </c>
      <c r="E10417" t="s">
        <v>741</v>
      </c>
      <c r="F10417" s="2">
        <v>36.293134654647702</v>
      </c>
    </row>
    <row r="10418" spans="1:6">
      <c r="A10418" t="s">
        <v>620</v>
      </c>
      <c r="B10418">
        <v>4634</v>
      </c>
      <c r="C10418" t="s">
        <v>671</v>
      </c>
      <c r="D10418">
        <v>2009</v>
      </c>
      <c r="E10418" t="s">
        <v>736</v>
      </c>
      <c r="F10418" s="2">
        <v>51.7901257824917</v>
      </c>
    </row>
    <row r="10419" spans="1:6">
      <c r="A10419" t="s">
        <v>620</v>
      </c>
      <c r="B10419">
        <v>4634</v>
      </c>
      <c r="C10419" t="s">
        <v>671</v>
      </c>
      <c r="D10419">
        <v>2009</v>
      </c>
      <c r="E10419" t="s">
        <v>737</v>
      </c>
      <c r="F10419" s="2">
        <v>288.050815292077</v>
      </c>
    </row>
    <row r="10420" spans="1:6">
      <c r="A10420" t="s">
        <v>620</v>
      </c>
      <c r="B10420">
        <v>4634</v>
      </c>
      <c r="C10420" t="s">
        <v>671</v>
      </c>
      <c r="D10420">
        <v>2009</v>
      </c>
      <c r="E10420" t="s">
        <v>740</v>
      </c>
      <c r="F10420" s="2">
        <v>942.22691971537995</v>
      </c>
    </row>
    <row r="10421" spans="1:6">
      <c r="A10421" t="s">
        <v>620</v>
      </c>
      <c r="B10421">
        <v>4634</v>
      </c>
      <c r="C10421" t="s">
        <v>671</v>
      </c>
      <c r="D10421">
        <v>2011</v>
      </c>
      <c r="E10421" t="s">
        <v>742</v>
      </c>
      <c r="F10421" s="2">
        <v>549.16022925261905</v>
      </c>
    </row>
    <row r="10422" spans="1:6">
      <c r="A10422" t="s">
        <v>620</v>
      </c>
      <c r="B10422">
        <v>4634</v>
      </c>
      <c r="C10422" t="s">
        <v>671</v>
      </c>
      <c r="D10422">
        <v>2013</v>
      </c>
      <c r="E10422" t="s">
        <v>744</v>
      </c>
      <c r="F10422" s="2">
        <v>0</v>
      </c>
    </row>
    <row r="10423" spans="1:6">
      <c r="A10423" t="s">
        <v>620</v>
      </c>
      <c r="B10423">
        <v>4634</v>
      </c>
      <c r="C10423" t="s">
        <v>671</v>
      </c>
      <c r="D10423">
        <v>2013</v>
      </c>
      <c r="E10423" t="s">
        <v>745</v>
      </c>
      <c r="F10423" s="2">
        <v>3235.9986790390599</v>
      </c>
    </row>
    <row r="10424" spans="1:6">
      <c r="A10424" t="s">
        <v>620</v>
      </c>
      <c r="B10424">
        <v>4634</v>
      </c>
      <c r="C10424" t="s">
        <v>671</v>
      </c>
      <c r="D10424">
        <v>2015</v>
      </c>
      <c r="E10424" t="s">
        <v>738</v>
      </c>
      <c r="F10424" s="2">
        <v>0</v>
      </c>
    </row>
    <row r="10425" spans="1:6">
      <c r="A10425" t="s">
        <v>620</v>
      </c>
      <c r="B10425">
        <v>4634</v>
      </c>
      <c r="C10425" t="s">
        <v>671</v>
      </c>
      <c r="D10425">
        <v>2015</v>
      </c>
      <c r="E10425" t="s">
        <v>739</v>
      </c>
      <c r="F10425" s="2">
        <v>3440.3979167324001</v>
      </c>
    </row>
    <row r="10426" spans="1:6">
      <c r="A10426" t="s">
        <v>620</v>
      </c>
      <c r="B10426">
        <v>4634</v>
      </c>
      <c r="C10426" t="s">
        <v>671</v>
      </c>
      <c r="D10426">
        <v>2015</v>
      </c>
      <c r="E10426" t="s">
        <v>740</v>
      </c>
      <c r="F10426" s="2">
        <v>273.56993290198699</v>
      </c>
    </row>
    <row r="10427" spans="1:6">
      <c r="A10427" t="s">
        <v>620</v>
      </c>
      <c r="B10427">
        <v>4634</v>
      </c>
      <c r="C10427" t="s">
        <v>671</v>
      </c>
      <c r="D10427">
        <v>2015</v>
      </c>
      <c r="E10427" t="s">
        <v>741</v>
      </c>
      <c r="F10427" s="2">
        <v>5279.7939967230204</v>
      </c>
    </row>
    <row r="10428" spans="1:6">
      <c r="A10428" t="s">
        <v>620</v>
      </c>
      <c r="B10428">
        <v>4634</v>
      </c>
      <c r="C10428" t="s">
        <v>671</v>
      </c>
      <c r="D10428">
        <v>2016</v>
      </c>
      <c r="E10428" t="s">
        <v>744</v>
      </c>
      <c r="F10428" s="2">
        <v>0</v>
      </c>
    </row>
    <row r="10429" spans="1:6">
      <c r="A10429" t="s">
        <v>620</v>
      </c>
      <c r="B10429">
        <v>4634</v>
      </c>
      <c r="C10429" t="s">
        <v>671</v>
      </c>
      <c r="D10429">
        <v>2016</v>
      </c>
      <c r="E10429" t="s">
        <v>745</v>
      </c>
      <c r="F10429" s="2">
        <v>3235.9986790390599</v>
      </c>
    </row>
    <row r="10430" spans="1:6">
      <c r="A10430" t="s">
        <v>620</v>
      </c>
      <c r="B10430">
        <v>4634</v>
      </c>
      <c r="C10430" t="s">
        <v>671</v>
      </c>
      <c r="D10430">
        <v>2017</v>
      </c>
      <c r="E10430" t="s">
        <v>743</v>
      </c>
      <c r="F10430" s="2">
        <v>0</v>
      </c>
    </row>
    <row r="10431" spans="1:6">
      <c r="A10431" t="s">
        <v>620</v>
      </c>
      <c r="B10431">
        <v>4634</v>
      </c>
      <c r="C10431" t="s">
        <v>671</v>
      </c>
      <c r="D10431">
        <v>2018</v>
      </c>
      <c r="E10431" t="s">
        <v>738</v>
      </c>
      <c r="F10431" s="2">
        <v>0</v>
      </c>
    </row>
    <row r="10432" spans="1:6">
      <c r="A10432" t="s">
        <v>620</v>
      </c>
      <c r="B10432">
        <v>4634</v>
      </c>
      <c r="C10432" t="s">
        <v>671</v>
      </c>
      <c r="D10432">
        <v>2018</v>
      </c>
      <c r="E10432" t="s">
        <v>739</v>
      </c>
      <c r="F10432" s="2">
        <v>3415.1830439302098</v>
      </c>
    </row>
    <row r="10433" spans="1:6">
      <c r="A10433" t="s">
        <v>620</v>
      </c>
      <c r="B10433">
        <v>4634</v>
      </c>
      <c r="C10433" t="s">
        <v>671</v>
      </c>
      <c r="D10433">
        <v>2018</v>
      </c>
      <c r="E10433" t="s">
        <v>741</v>
      </c>
      <c r="F10433" s="2">
        <v>4942.1512246833699</v>
      </c>
    </row>
    <row r="10434" spans="1:6">
      <c r="A10434" t="s">
        <v>620</v>
      </c>
      <c r="B10434">
        <v>4634</v>
      </c>
      <c r="C10434" t="s">
        <v>671</v>
      </c>
      <c r="D10434">
        <v>2019</v>
      </c>
      <c r="E10434" t="s">
        <v>736</v>
      </c>
      <c r="F10434" s="2">
        <v>330.18165859359198</v>
      </c>
    </row>
    <row r="10435" spans="1:6">
      <c r="A10435" t="s">
        <v>620</v>
      </c>
      <c r="B10435">
        <v>4634</v>
      </c>
      <c r="C10435" t="s">
        <v>671</v>
      </c>
      <c r="D10435">
        <v>2019</v>
      </c>
      <c r="E10435" t="s">
        <v>737</v>
      </c>
      <c r="F10435" s="2">
        <v>342.32540826336702</v>
      </c>
    </row>
    <row r="10436" spans="1:6">
      <c r="A10436" t="s">
        <v>620</v>
      </c>
      <c r="B10436">
        <v>4634</v>
      </c>
      <c r="C10436" t="s">
        <v>671</v>
      </c>
      <c r="D10436">
        <v>2019</v>
      </c>
      <c r="E10436" t="s">
        <v>744</v>
      </c>
      <c r="F10436" s="2">
        <v>0</v>
      </c>
    </row>
    <row r="10437" spans="1:6">
      <c r="A10437" t="s">
        <v>620</v>
      </c>
      <c r="B10437">
        <v>4634</v>
      </c>
      <c r="C10437" t="s">
        <v>671</v>
      </c>
      <c r="D10437">
        <v>2019</v>
      </c>
      <c r="E10437" t="s">
        <v>740</v>
      </c>
      <c r="F10437" s="2">
        <v>211.56764976141099</v>
      </c>
    </row>
    <row r="10438" spans="1:6">
      <c r="A10438" t="s">
        <v>620</v>
      </c>
      <c r="B10438">
        <v>4634</v>
      </c>
      <c r="C10438" t="s">
        <v>671</v>
      </c>
      <c r="D10438">
        <v>2019</v>
      </c>
      <c r="E10438" t="s">
        <v>745</v>
      </c>
      <c r="F10438" s="2">
        <v>2627.3031215653</v>
      </c>
    </row>
    <row r="10439" spans="1:6">
      <c r="A10439" t="s">
        <v>620</v>
      </c>
      <c r="B10439">
        <v>4634</v>
      </c>
      <c r="C10439" t="s">
        <v>671</v>
      </c>
      <c r="D10439">
        <v>2020</v>
      </c>
      <c r="E10439" t="s">
        <v>743</v>
      </c>
      <c r="F10439" s="2">
        <v>0</v>
      </c>
    </row>
    <row r="10440" spans="1:6">
      <c r="A10440" t="s">
        <v>620</v>
      </c>
      <c r="B10440">
        <v>4634</v>
      </c>
      <c r="C10440" t="s">
        <v>671</v>
      </c>
      <c r="D10440">
        <v>2021</v>
      </c>
      <c r="E10440" t="s">
        <v>742</v>
      </c>
      <c r="F10440" s="2">
        <v>451.06769745029601</v>
      </c>
    </row>
    <row r="10441" spans="1:6">
      <c r="A10441" t="s">
        <v>620</v>
      </c>
      <c r="B10441">
        <v>4634</v>
      </c>
      <c r="C10441" t="s">
        <v>671</v>
      </c>
      <c r="D10441">
        <v>2021</v>
      </c>
      <c r="E10441" t="s">
        <v>738</v>
      </c>
      <c r="F10441" s="2">
        <v>0</v>
      </c>
    </row>
    <row r="10442" spans="1:6">
      <c r="A10442" t="s">
        <v>620</v>
      </c>
      <c r="B10442">
        <v>4634</v>
      </c>
      <c r="C10442" t="s">
        <v>671</v>
      </c>
      <c r="D10442">
        <v>2021</v>
      </c>
      <c r="E10442" t="s">
        <v>739</v>
      </c>
      <c r="F10442" s="2">
        <v>3604.9454480470699</v>
      </c>
    </row>
    <row r="10443" spans="1:6">
      <c r="A10443" t="s">
        <v>620</v>
      </c>
      <c r="B10443">
        <v>4634</v>
      </c>
      <c r="C10443" t="s">
        <v>671</v>
      </c>
      <c r="D10443">
        <v>2021</v>
      </c>
      <c r="E10443" t="s">
        <v>741</v>
      </c>
      <c r="F10443" s="2">
        <v>4677.8201850614196</v>
      </c>
    </row>
    <row r="10444" spans="1:6">
      <c r="A10444" t="s">
        <v>620</v>
      </c>
      <c r="B10444">
        <v>4634</v>
      </c>
      <c r="C10444" t="s">
        <v>671</v>
      </c>
      <c r="D10444">
        <v>2022</v>
      </c>
      <c r="E10444" t="s">
        <v>736</v>
      </c>
      <c r="F10444" s="2">
        <v>382.65864462304501</v>
      </c>
    </row>
    <row r="10445" spans="1:6">
      <c r="A10445" t="s">
        <v>620</v>
      </c>
      <c r="B10445">
        <v>4634</v>
      </c>
      <c r="C10445" t="s">
        <v>671</v>
      </c>
      <c r="D10445">
        <v>2022</v>
      </c>
      <c r="E10445" t="s">
        <v>737</v>
      </c>
      <c r="F10445" s="2">
        <v>296.90159470590902</v>
      </c>
    </row>
    <row r="10446" spans="1:6">
      <c r="A10446" t="s">
        <v>620</v>
      </c>
      <c r="B10446">
        <v>4634</v>
      </c>
      <c r="C10446" t="s">
        <v>671</v>
      </c>
      <c r="D10446">
        <v>2022</v>
      </c>
      <c r="E10446" t="s">
        <v>744</v>
      </c>
      <c r="F10446" s="2">
        <v>0</v>
      </c>
    </row>
    <row r="10447" spans="1:6">
      <c r="A10447" t="s">
        <v>620</v>
      </c>
      <c r="B10447">
        <v>4634</v>
      </c>
      <c r="C10447" t="s">
        <v>671</v>
      </c>
      <c r="D10447">
        <v>2022</v>
      </c>
      <c r="E10447" t="s">
        <v>740</v>
      </c>
      <c r="F10447" s="2">
        <v>207.56673341434001</v>
      </c>
    </row>
    <row r="10448" spans="1:6">
      <c r="A10448" t="s">
        <v>620</v>
      </c>
      <c r="B10448">
        <v>4634</v>
      </c>
      <c r="C10448" t="s">
        <v>671</v>
      </c>
      <c r="D10448">
        <v>2022</v>
      </c>
      <c r="E10448" t="s">
        <v>745</v>
      </c>
      <c r="F10448" s="2">
        <v>3461.2273404208099</v>
      </c>
    </row>
    <row r="10449" spans="1:6">
      <c r="A10449" t="s">
        <v>620</v>
      </c>
      <c r="B10449">
        <v>4634</v>
      </c>
      <c r="C10449" t="s">
        <v>671</v>
      </c>
      <c r="D10449">
        <v>2023</v>
      </c>
      <c r="E10449" t="s">
        <v>743</v>
      </c>
      <c r="F10449" s="2">
        <v>0</v>
      </c>
    </row>
    <row r="10450" spans="1:6">
      <c r="A10450" t="s">
        <v>620</v>
      </c>
      <c r="B10450">
        <v>4634</v>
      </c>
      <c r="C10450" t="s">
        <v>671</v>
      </c>
      <c r="D10450">
        <v>2024</v>
      </c>
      <c r="E10450" t="s">
        <v>742</v>
      </c>
      <c r="F10450" s="2">
        <v>426.13351976981698</v>
      </c>
    </row>
    <row r="10451" spans="1:6">
      <c r="A10451" t="s">
        <v>620</v>
      </c>
      <c r="B10451">
        <v>4635</v>
      </c>
      <c r="C10451" t="s">
        <v>673</v>
      </c>
      <c r="D10451">
        <v>2009</v>
      </c>
      <c r="E10451" t="s">
        <v>743</v>
      </c>
      <c r="F10451" s="2">
        <v>0</v>
      </c>
    </row>
    <row r="10452" spans="1:6">
      <c r="A10452" t="s">
        <v>620</v>
      </c>
      <c r="B10452">
        <v>4635</v>
      </c>
      <c r="C10452" t="s">
        <v>673</v>
      </c>
      <c r="D10452">
        <v>2009</v>
      </c>
      <c r="E10452" t="s">
        <v>740</v>
      </c>
      <c r="F10452" s="2">
        <v>418.32319944060902</v>
      </c>
    </row>
    <row r="10453" spans="1:6">
      <c r="A10453" t="s">
        <v>620</v>
      </c>
      <c r="B10453">
        <v>4635</v>
      </c>
      <c r="C10453" t="s">
        <v>673</v>
      </c>
      <c r="D10453">
        <v>2011</v>
      </c>
      <c r="E10453" t="s">
        <v>736</v>
      </c>
      <c r="F10453" s="2">
        <v>999.29512758122905</v>
      </c>
    </row>
    <row r="10454" spans="1:6">
      <c r="A10454" t="s">
        <v>620</v>
      </c>
      <c r="B10454">
        <v>4635</v>
      </c>
      <c r="C10454" t="s">
        <v>673</v>
      </c>
      <c r="D10454">
        <v>2011</v>
      </c>
      <c r="E10454" t="s">
        <v>737</v>
      </c>
      <c r="F10454" s="2">
        <v>694.28873158726799</v>
      </c>
    </row>
    <row r="10455" spans="1:6">
      <c r="A10455" t="s">
        <v>620</v>
      </c>
      <c r="B10455">
        <v>4635</v>
      </c>
      <c r="C10455" t="s">
        <v>673</v>
      </c>
      <c r="D10455">
        <v>2011</v>
      </c>
      <c r="E10455" t="s">
        <v>738</v>
      </c>
      <c r="F10455" s="2">
        <v>0</v>
      </c>
    </row>
    <row r="10456" spans="1:6">
      <c r="A10456" t="s">
        <v>620</v>
      </c>
      <c r="B10456">
        <v>4635</v>
      </c>
      <c r="C10456" t="s">
        <v>673</v>
      </c>
      <c r="D10456">
        <v>2011</v>
      </c>
      <c r="E10456" t="s">
        <v>739</v>
      </c>
      <c r="F10456" s="2">
        <v>8757.0709642308593</v>
      </c>
    </row>
    <row r="10457" spans="1:6">
      <c r="A10457" t="s">
        <v>620</v>
      </c>
      <c r="B10457">
        <v>4635</v>
      </c>
      <c r="C10457" t="s">
        <v>673</v>
      </c>
      <c r="D10457">
        <v>2013</v>
      </c>
      <c r="E10457" t="s">
        <v>742</v>
      </c>
      <c r="F10457" s="2">
        <v>8991.4719115150801</v>
      </c>
    </row>
    <row r="10458" spans="1:6">
      <c r="A10458" t="s">
        <v>620</v>
      </c>
      <c r="B10458">
        <v>4635</v>
      </c>
      <c r="C10458" t="s">
        <v>673</v>
      </c>
      <c r="D10458">
        <v>2015</v>
      </c>
      <c r="E10458" t="s">
        <v>744</v>
      </c>
      <c r="F10458" s="2">
        <v>1100.62372985</v>
      </c>
    </row>
    <row r="10459" spans="1:6">
      <c r="A10459" t="s">
        <v>620</v>
      </c>
      <c r="B10459">
        <v>4635</v>
      </c>
      <c r="C10459" t="s">
        <v>673</v>
      </c>
      <c r="D10459">
        <v>2015</v>
      </c>
      <c r="E10459" t="s">
        <v>740</v>
      </c>
      <c r="F10459" s="2">
        <v>267.95505704102197</v>
      </c>
    </row>
    <row r="10460" spans="1:6">
      <c r="A10460" t="s">
        <v>620</v>
      </c>
      <c r="B10460">
        <v>4635</v>
      </c>
      <c r="C10460" t="s">
        <v>673</v>
      </c>
      <c r="D10460">
        <v>2015</v>
      </c>
      <c r="E10460" t="s">
        <v>745</v>
      </c>
      <c r="F10460" s="2">
        <v>41451.824346626498</v>
      </c>
    </row>
    <row r="10461" spans="1:6">
      <c r="A10461" t="s">
        <v>620</v>
      </c>
      <c r="B10461">
        <v>4635</v>
      </c>
      <c r="C10461" t="s">
        <v>673</v>
      </c>
      <c r="D10461">
        <v>2016</v>
      </c>
      <c r="E10461" t="s">
        <v>743</v>
      </c>
      <c r="F10461" s="2">
        <v>0</v>
      </c>
    </row>
    <row r="10462" spans="1:6">
      <c r="A10462" t="s">
        <v>620</v>
      </c>
      <c r="B10462">
        <v>4635</v>
      </c>
      <c r="C10462" t="s">
        <v>673</v>
      </c>
      <c r="D10462">
        <v>2017</v>
      </c>
      <c r="E10462" t="s">
        <v>738</v>
      </c>
      <c r="F10462" s="2">
        <v>0</v>
      </c>
    </row>
    <row r="10463" spans="1:6">
      <c r="A10463" t="s">
        <v>620</v>
      </c>
      <c r="B10463">
        <v>4635</v>
      </c>
      <c r="C10463" t="s">
        <v>673</v>
      </c>
      <c r="D10463">
        <v>2017</v>
      </c>
      <c r="E10463" t="s">
        <v>739</v>
      </c>
      <c r="F10463" s="2">
        <v>9776.3860289652803</v>
      </c>
    </row>
    <row r="10464" spans="1:6">
      <c r="A10464" t="s">
        <v>620</v>
      </c>
      <c r="B10464">
        <v>4635</v>
      </c>
      <c r="C10464" t="s">
        <v>673</v>
      </c>
      <c r="D10464">
        <v>2017</v>
      </c>
      <c r="E10464" t="s">
        <v>741</v>
      </c>
      <c r="F10464" s="2">
        <v>5066.9567794098202</v>
      </c>
    </row>
    <row r="10465" spans="1:6">
      <c r="A10465" t="s">
        <v>620</v>
      </c>
      <c r="B10465">
        <v>4635</v>
      </c>
      <c r="C10465" t="s">
        <v>673</v>
      </c>
      <c r="D10465">
        <v>2018</v>
      </c>
      <c r="E10465" t="s">
        <v>736</v>
      </c>
      <c r="F10465" s="2">
        <v>865.16979614796003</v>
      </c>
    </row>
    <row r="10466" spans="1:6">
      <c r="A10466" t="s">
        <v>620</v>
      </c>
      <c r="B10466">
        <v>4635</v>
      </c>
      <c r="C10466" t="s">
        <v>673</v>
      </c>
      <c r="D10466">
        <v>2018</v>
      </c>
      <c r="E10466" t="s">
        <v>737</v>
      </c>
      <c r="F10466" s="2">
        <v>607.73198426729903</v>
      </c>
    </row>
    <row r="10467" spans="1:6">
      <c r="A10467" t="s">
        <v>620</v>
      </c>
      <c r="B10467">
        <v>4635</v>
      </c>
      <c r="C10467" t="s">
        <v>673</v>
      </c>
      <c r="D10467">
        <v>2018</v>
      </c>
      <c r="E10467" t="s">
        <v>744</v>
      </c>
      <c r="F10467" s="2">
        <v>635.61782658000004</v>
      </c>
    </row>
    <row r="10468" spans="1:6">
      <c r="A10468" t="s">
        <v>620</v>
      </c>
      <c r="B10468">
        <v>4635</v>
      </c>
      <c r="C10468" t="s">
        <v>673</v>
      </c>
      <c r="D10468">
        <v>2018</v>
      </c>
      <c r="E10468" t="s">
        <v>740</v>
      </c>
      <c r="F10468" s="2">
        <v>308.19219334536899</v>
      </c>
    </row>
    <row r="10469" spans="1:6">
      <c r="A10469" t="s">
        <v>620</v>
      </c>
      <c r="B10469">
        <v>4635</v>
      </c>
      <c r="C10469" t="s">
        <v>673</v>
      </c>
      <c r="D10469">
        <v>2018</v>
      </c>
      <c r="E10469" t="s">
        <v>745</v>
      </c>
      <c r="F10469" s="2">
        <v>45884.815271339299</v>
      </c>
    </row>
    <row r="10470" spans="1:6">
      <c r="A10470" t="s">
        <v>620</v>
      </c>
      <c r="B10470">
        <v>4635</v>
      </c>
      <c r="C10470" t="s">
        <v>673</v>
      </c>
      <c r="D10470">
        <v>2019</v>
      </c>
      <c r="E10470" t="s">
        <v>743</v>
      </c>
      <c r="F10470" s="2">
        <v>0</v>
      </c>
    </row>
    <row r="10471" spans="1:6">
      <c r="A10471" t="s">
        <v>620</v>
      </c>
      <c r="B10471">
        <v>4635</v>
      </c>
      <c r="C10471" t="s">
        <v>673</v>
      </c>
      <c r="D10471">
        <v>2020</v>
      </c>
      <c r="E10471" t="s">
        <v>742</v>
      </c>
      <c r="F10471" s="2">
        <v>5972.0718033419198</v>
      </c>
    </row>
    <row r="10472" spans="1:6">
      <c r="A10472" t="s">
        <v>620</v>
      </c>
      <c r="B10472">
        <v>4635</v>
      </c>
      <c r="C10472" t="s">
        <v>673</v>
      </c>
      <c r="D10472">
        <v>2020</v>
      </c>
      <c r="E10472" t="s">
        <v>738</v>
      </c>
      <c r="F10472" s="2">
        <v>0</v>
      </c>
    </row>
    <row r="10473" spans="1:6">
      <c r="A10473" t="s">
        <v>620</v>
      </c>
      <c r="B10473">
        <v>4635</v>
      </c>
      <c r="C10473" t="s">
        <v>673</v>
      </c>
      <c r="D10473">
        <v>2020</v>
      </c>
      <c r="E10473" t="s">
        <v>739</v>
      </c>
      <c r="F10473" s="2">
        <v>9332.4673317323504</v>
      </c>
    </row>
    <row r="10474" spans="1:6">
      <c r="A10474" t="s">
        <v>620</v>
      </c>
      <c r="B10474">
        <v>4635</v>
      </c>
      <c r="C10474" t="s">
        <v>673</v>
      </c>
      <c r="D10474">
        <v>2020</v>
      </c>
      <c r="E10474" t="s">
        <v>741</v>
      </c>
      <c r="F10474" s="2">
        <v>4896.1754185482196</v>
      </c>
    </row>
    <row r="10475" spans="1:6">
      <c r="A10475" t="s">
        <v>620</v>
      </c>
      <c r="B10475">
        <v>4635</v>
      </c>
      <c r="C10475" t="s">
        <v>673</v>
      </c>
      <c r="D10475">
        <v>2021</v>
      </c>
      <c r="E10475" t="s">
        <v>736</v>
      </c>
      <c r="F10475" s="2">
        <v>1478.3428060349599</v>
      </c>
    </row>
    <row r="10476" spans="1:6">
      <c r="A10476" t="s">
        <v>620</v>
      </c>
      <c r="B10476">
        <v>4635</v>
      </c>
      <c r="C10476" t="s">
        <v>673</v>
      </c>
      <c r="D10476">
        <v>2021</v>
      </c>
      <c r="E10476" t="s">
        <v>737</v>
      </c>
      <c r="F10476" s="2">
        <v>511.18359624462101</v>
      </c>
    </row>
    <row r="10477" spans="1:6">
      <c r="A10477" t="s">
        <v>620</v>
      </c>
      <c r="B10477">
        <v>4635</v>
      </c>
      <c r="C10477" t="s">
        <v>673</v>
      </c>
      <c r="D10477">
        <v>2021</v>
      </c>
      <c r="E10477" t="s">
        <v>744</v>
      </c>
      <c r="F10477" s="2">
        <v>0</v>
      </c>
    </row>
    <row r="10478" spans="1:6">
      <c r="A10478" t="s">
        <v>620</v>
      </c>
      <c r="B10478">
        <v>4635</v>
      </c>
      <c r="C10478" t="s">
        <v>673</v>
      </c>
      <c r="D10478">
        <v>2021</v>
      </c>
      <c r="E10478" t="s">
        <v>745</v>
      </c>
      <c r="F10478" s="2">
        <v>42414.9407677821</v>
      </c>
    </row>
    <row r="10479" spans="1:6">
      <c r="A10479" t="s">
        <v>620</v>
      </c>
      <c r="B10479">
        <v>4635</v>
      </c>
      <c r="C10479" t="s">
        <v>673</v>
      </c>
      <c r="D10479">
        <v>2022</v>
      </c>
      <c r="E10479" t="s">
        <v>743</v>
      </c>
      <c r="F10479" s="2">
        <v>0</v>
      </c>
    </row>
    <row r="10480" spans="1:6">
      <c r="A10480" t="s">
        <v>620</v>
      </c>
      <c r="B10480">
        <v>4635</v>
      </c>
      <c r="C10480" t="s">
        <v>673</v>
      </c>
      <c r="D10480">
        <v>2023</v>
      </c>
      <c r="E10480" t="s">
        <v>742</v>
      </c>
      <c r="F10480" s="2">
        <v>6642.6218834402898</v>
      </c>
    </row>
    <row r="10481" spans="1:6">
      <c r="A10481" t="s">
        <v>620</v>
      </c>
      <c r="B10481">
        <v>4635</v>
      </c>
      <c r="C10481" t="s">
        <v>673</v>
      </c>
      <c r="D10481">
        <v>2023</v>
      </c>
      <c r="E10481" t="s">
        <v>741</v>
      </c>
      <c r="F10481" s="2">
        <v>4884.9665780314299</v>
      </c>
    </row>
    <row r="10482" spans="1:6">
      <c r="A10482" t="s">
        <v>620</v>
      </c>
      <c r="B10482">
        <v>4635</v>
      </c>
      <c r="C10482" t="s">
        <v>673</v>
      </c>
      <c r="D10482">
        <v>2024</v>
      </c>
      <c r="E10482" t="s">
        <v>736</v>
      </c>
      <c r="F10482" s="2">
        <v>1620.2582479066</v>
      </c>
    </row>
    <row r="10483" spans="1:6">
      <c r="A10483" t="s">
        <v>620</v>
      </c>
      <c r="B10483">
        <v>4635</v>
      </c>
      <c r="C10483" t="s">
        <v>673</v>
      </c>
      <c r="D10483">
        <v>2024</v>
      </c>
      <c r="E10483" t="s">
        <v>737</v>
      </c>
      <c r="F10483" s="2">
        <v>442.72492810800401</v>
      </c>
    </row>
    <row r="10484" spans="1:6">
      <c r="A10484" t="s">
        <v>620</v>
      </c>
      <c r="B10484">
        <v>4636</v>
      </c>
      <c r="C10484" t="s">
        <v>675</v>
      </c>
      <c r="D10484">
        <v>2009</v>
      </c>
      <c r="E10484" t="s">
        <v>736</v>
      </c>
      <c r="F10484" s="2">
        <v>14.8454875397947</v>
      </c>
    </row>
    <row r="10485" spans="1:6">
      <c r="A10485" t="s">
        <v>620</v>
      </c>
      <c r="B10485">
        <v>4636</v>
      </c>
      <c r="C10485" t="s">
        <v>675</v>
      </c>
      <c r="D10485">
        <v>2009</v>
      </c>
      <c r="E10485" t="s">
        <v>737</v>
      </c>
      <c r="F10485" s="2">
        <v>72.922752362862099</v>
      </c>
    </row>
    <row r="10486" spans="1:6">
      <c r="A10486" t="s">
        <v>620</v>
      </c>
      <c r="B10486">
        <v>4636</v>
      </c>
      <c r="C10486" t="s">
        <v>675</v>
      </c>
      <c r="D10486">
        <v>2009</v>
      </c>
      <c r="E10486" t="s">
        <v>744</v>
      </c>
      <c r="F10486" s="2">
        <v>0</v>
      </c>
    </row>
    <row r="10487" spans="1:6">
      <c r="A10487" t="s">
        <v>620</v>
      </c>
      <c r="B10487">
        <v>4636</v>
      </c>
      <c r="C10487" t="s">
        <v>675</v>
      </c>
      <c r="D10487">
        <v>2009</v>
      </c>
      <c r="E10487" t="s">
        <v>740</v>
      </c>
      <c r="F10487" s="2">
        <v>142.61232749301101</v>
      </c>
    </row>
    <row r="10488" spans="1:6">
      <c r="A10488" t="s">
        <v>620</v>
      </c>
      <c r="B10488">
        <v>4636</v>
      </c>
      <c r="C10488" t="s">
        <v>675</v>
      </c>
      <c r="D10488">
        <v>2011</v>
      </c>
      <c r="E10488" t="s">
        <v>742</v>
      </c>
      <c r="F10488" s="2">
        <v>270.205959823547</v>
      </c>
    </row>
    <row r="10489" spans="1:6">
      <c r="A10489" t="s">
        <v>620</v>
      </c>
      <c r="B10489">
        <v>4636</v>
      </c>
      <c r="C10489" t="s">
        <v>675</v>
      </c>
      <c r="D10489">
        <v>2011</v>
      </c>
      <c r="E10489" t="s">
        <v>738</v>
      </c>
      <c r="F10489" s="2">
        <v>0</v>
      </c>
    </row>
    <row r="10490" spans="1:6">
      <c r="A10490" t="s">
        <v>620</v>
      </c>
      <c r="B10490">
        <v>4636</v>
      </c>
      <c r="C10490" t="s">
        <v>675</v>
      </c>
      <c r="D10490">
        <v>2013</v>
      </c>
      <c r="E10490" t="s">
        <v>745</v>
      </c>
      <c r="F10490" s="2">
        <v>57232.890897418401</v>
      </c>
    </row>
    <row r="10491" spans="1:6">
      <c r="A10491" t="s">
        <v>620</v>
      </c>
      <c r="B10491">
        <v>4636</v>
      </c>
      <c r="C10491" t="s">
        <v>675</v>
      </c>
      <c r="D10491">
        <v>2015</v>
      </c>
      <c r="E10491" t="s">
        <v>744</v>
      </c>
      <c r="F10491" s="2">
        <v>0</v>
      </c>
    </row>
    <row r="10492" spans="1:6">
      <c r="A10492" t="s">
        <v>620</v>
      </c>
      <c r="B10492">
        <v>4636</v>
      </c>
      <c r="C10492" t="s">
        <v>675</v>
      </c>
      <c r="D10492">
        <v>2015</v>
      </c>
      <c r="E10492" t="s">
        <v>739</v>
      </c>
      <c r="F10492" s="2">
        <v>1920.94388164456</v>
      </c>
    </row>
    <row r="10493" spans="1:6">
      <c r="A10493" t="s">
        <v>620</v>
      </c>
      <c r="B10493">
        <v>4636</v>
      </c>
      <c r="C10493" t="s">
        <v>675</v>
      </c>
      <c r="D10493">
        <v>2015</v>
      </c>
      <c r="E10493" t="s">
        <v>740</v>
      </c>
      <c r="F10493" s="2">
        <v>81.164037590999698</v>
      </c>
    </row>
    <row r="10494" spans="1:6">
      <c r="A10494" t="s">
        <v>620</v>
      </c>
      <c r="B10494">
        <v>4636</v>
      </c>
      <c r="C10494" t="s">
        <v>675</v>
      </c>
      <c r="D10494">
        <v>2015</v>
      </c>
      <c r="E10494" t="s">
        <v>741</v>
      </c>
      <c r="F10494" s="2">
        <v>523.53139366130404</v>
      </c>
    </row>
    <row r="10495" spans="1:6">
      <c r="A10495" t="s">
        <v>620</v>
      </c>
      <c r="B10495">
        <v>4636</v>
      </c>
      <c r="C10495" t="s">
        <v>675</v>
      </c>
      <c r="D10495">
        <v>2016</v>
      </c>
      <c r="E10495" t="s">
        <v>745</v>
      </c>
      <c r="F10495" s="2">
        <v>57232.890897418401</v>
      </c>
    </row>
    <row r="10496" spans="1:6">
      <c r="A10496" t="s">
        <v>620</v>
      </c>
      <c r="B10496">
        <v>4636</v>
      </c>
      <c r="C10496" t="s">
        <v>675</v>
      </c>
      <c r="D10496">
        <v>2017</v>
      </c>
      <c r="E10496" t="s">
        <v>738</v>
      </c>
      <c r="F10496" s="2">
        <v>0</v>
      </c>
    </row>
    <row r="10497" spans="1:6">
      <c r="A10497" t="s">
        <v>620</v>
      </c>
      <c r="B10497">
        <v>4636</v>
      </c>
      <c r="C10497" t="s">
        <v>675</v>
      </c>
      <c r="D10497">
        <v>2017</v>
      </c>
      <c r="E10497" t="s">
        <v>743</v>
      </c>
      <c r="F10497" s="2">
        <v>0</v>
      </c>
    </row>
    <row r="10498" spans="1:6">
      <c r="A10498" t="s">
        <v>620</v>
      </c>
      <c r="B10498">
        <v>4636</v>
      </c>
      <c r="C10498" t="s">
        <v>675</v>
      </c>
      <c r="D10498">
        <v>2018</v>
      </c>
      <c r="E10498" t="s">
        <v>744</v>
      </c>
      <c r="F10498" s="2">
        <v>0</v>
      </c>
    </row>
    <row r="10499" spans="1:6">
      <c r="A10499" t="s">
        <v>620</v>
      </c>
      <c r="B10499">
        <v>4636</v>
      </c>
      <c r="C10499" t="s">
        <v>675</v>
      </c>
      <c r="D10499">
        <v>2018</v>
      </c>
      <c r="E10499" t="s">
        <v>739</v>
      </c>
      <c r="F10499" s="2">
        <v>1729.72141153558</v>
      </c>
    </row>
    <row r="10500" spans="1:6">
      <c r="A10500" t="s">
        <v>620</v>
      </c>
      <c r="B10500">
        <v>4636</v>
      </c>
      <c r="C10500" t="s">
        <v>675</v>
      </c>
      <c r="D10500">
        <v>2018</v>
      </c>
      <c r="E10500" t="s">
        <v>741</v>
      </c>
      <c r="F10500" s="2">
        <v>481.00647143141498</v>
      </c>
    </row>
    <row r="10501" spans="1:6">
      <c r="A10501" t="s">
        <v>620</v>
      </c>
      <c r="B10501">
        <v>4636</v>
      </c>
      <c r="C10501" t="s">
        <v>675</v>
      </c>
      <c r="D10501">
        <v>2019</v>
      </c>
      <c r="E10501" t="s">
        <v>736</v>
      </c>
      <c r="F10501" s="2">
        <v>13.386518247032599</v>
      </c>
    </row>
    <row r="10502" spans="1:6">
      <c r="A10502" t="s">
        <v>620</v>
      </c>
      <c r="B10502">
        <v>4636</v>
      </c>
      <c r="C10502" t="s">
        <v>675</v>
      </c>
      <c r="D10502">
        <v>2019</v>
      </c>
      <c r="E10502" t="s">
        <v>737</v>
      </c>
      <c r="F10502" s="2">
        <v>104.44291526320799</v>
      </c>
    </row>
    <row r="10503" spans="1:6">
      <c r="A10503" t="s">
        <v>620</v>
      </c>
      <c r="B10503">
        <v>4636</v>
      </c>
      <c r="C10503" t="s">
        <v>675</v>
      </c>
      <c r="D10503">
        <v>2019</v>
      </c>
      <c r="E10503" t="s">
        <v>745</v>
      </c>
      <c r="F10503" s="2">
        <v>62612.718537376997</v>
      </c>
    </row>
    <row r="10504" spans="1:6">
      <c r="A10504" t="s">
        <v>620</v>
      </c>
      <c r="B10504">
        <v>4636</v>
      </c>
      <c r="C10504" t="s">
        <v>675</v>
      </c>
      <c r="D10504">
        <v>2020</v>
      </c>
      <c r="E10504" t="s">
        <v>743</v>
      </c>
      <c r="F10504" s="2">
        <v>0</v>
      </c>
    </row>
    <row r="10505" spans="1:6">
      <c r="A10505" t="s">
        <v>620</v>
      </c>
      <c r="B10505">
        <v>4636</v>
      </c>
      <c r="C10505" t="s">
        <v>675</v>
      </c>
      <c r="D10505">
        <v>2021</v>
      </c>
      <c r="E10505" t="s">
        <v>742</v>
      </c>
      <c r="F10505" s="2">
        <v>176.181400614789</v>
      </c>
    </row>
    <row r="10506" spans="1:6">
      <c r="A10506" t="s">
        <v>620</v>
      </c>
      <c r="B10506">
        <v>4636</v>
      </c>
      <c r="C10506" t="s">
        <v>675</v>
      </c>
      <c r="D10506">
        <v>2021</v>
      </c>
      <c r="E10506" t="s">
        <v>739</v>
      </c>
      <c r="F10506" s="2">
        <v>1679.13449733999</v>
      </c>
    </row>
    <row r="10507" spans="1:6">
      <c r="A10507" t="s">
        <v>620</v>
      </c>
      <c r="B10507">
        <v>4636</v>
      </c>
      <c r="C10507" t="s">
        <v>675</v>
      </c>
      <c r="D10507">
        <v>2021</v>
      </c>
      <c r="E10507" t="s">
        <v>741</v>
      </c>
      <c r="F10507" s="2">
        <v>450.89509878528997</v>
      </c>
    </row>
    <row r="10508" spans="1:6">
      <c r="A10508" t="s">
        <v>620</v>
      </c>
      <c r="B10508">
        <v>4636</v>
      </c>
      <c r="C10508" t="s">
        <v>675</v>
      </c>
      <c r="D10508">
        <v>2022</v>
      </c>
      <c r="E10508" t="s">
        <v>736</v>
      </c>
      <c r="F10508" s="2">
        <v>13.4383295836491</v>
      </c>
    </row>
    <row r="10509" spans="1:6">
      <c r="A10509" t="s">
        <v>620</v>
      </c>
      <c r="B10509">
        <v>4636</v>
      </c>
      <c r="C10509" t="s">
        <v>675</v>
      </c>
      <c r="D10509">
        <v>2022</v>
      </c>
      <c r="E10509" t="s">
        <v>737</v>
      </c>
      <c r="F10509" s="2">
        <v>82.252745397851896</v>
      </c>
    </row>
    <row r="10510" spans="1:6">
      <c r="A10510" t="s">
        <v>620</v>
      </c>
      <c r="B10510">
        <v>4636</v>
      </c>
      <c r="C10510" t="s">
        <v>675</v>
      </c>
      <c r="D10510">
        <v>2022</v>
      </c>
      <c r="E10510" t="s">
        <v>740</v>
      </c>
      <c r="F10510" s="2">
        <v>96.654309406060094</v>
      </c>
    </row>
    <row r="10511" spans="1:6">
      <c r="A10511" t="s">
        <v>620</v>
      </c>
      <c r="B10511">
        <v>4636</v>
      </c>
      <c r="C10511" t="s">
        <v>675</v>
      </c>
      <c r="D10511">
        <v>2022</v>
      </c>
      <c r="E10511" t="s">
        <v>745</v>
      </c>
      <c r="F10511" s="2">
        <v>64746.303159497002</v>
      </c>
    </row>
    <row r="10512" spans="1:6">
      <c r="A10512" t="s">
        <v>620</v>
      </c>
      <c r="B10512">
        <v>4636</v>
      </c>
      <c r="C10512" t="s">
        <v>675</v>
      </c>
      <c r="D10512">
        <v>2023</v>
      </c>
      <c r="E10512" t="s">
        <v>743</v>
      </c>
      <c r="F10512" s="2">
        <v>0</v>
      </c>
    </row>
    <row r="10513" spans="1:6">
      <c r="A10513" t="s">
        <v>620</v>
      </c>
      <c r="B10513">
        <v>4636</v>
      </c>
      <c r="C10513" t="s">
        <v>675</v>
      </c>
      <c r="D10513">
        <v>2024</v>
      </c>
      <c r="E10513" t="s">
        <v>742</v>
      </c>
      <c r="F10513" s="2">
        <v>531.74806435620701</v>
      </c>
    </row>
    <row r="10514" spans="1:6">
      <c r="A10514" t="s">
        <v>620</v>
      </c>
      <c r="B10514">
        <v>4637</v>
      </c>
      <c r="C10514" t="s">
        <v>677</v>
      </c>
      <c r="D10514">
        <v>2009</v>
      </c>
      <c r="E10514" t="s">
        <v>736</v>
      </c>
      <c r="F10514" s="2">
        <v>20.907089361125799</v>
      </c>
    </row>
    <row r="10515" spans="1:6">
      <c r="A10515" t="s">
        <v>620</v>
      </c>
      <c r="B10515">
        <v>4637</v>
      </c>
      <c r="C10515" t="s">
        <v>677</v>
      </c>
      <c r="D10515">
        <v>2009</v>
      </c>
      <c r="E10515" t="s">
        <v>737</v>
      </c>
      <c r="F10515" s="2">
        <v>163.13873389116699</v>
      </c>
    </row>
    <row r="10516" spans="1:6">
      <c r="A10516" t="s">
        <v>620</v>
      </c>
      <c r="B10516">
        <v>4637</v>
      </c>
      <c r="C10516" t="s">
        <v>677</v>
      </c>
      <c r="D10516">
        <v>2009</v>
      </c>
      <c r="E10516" t="s">
        <v>744</v>
      </c>
      <c r="F10516" s="2">
        <v>0</v>
      </c>
    </row>
    <row r="10517" spans="1:6">
      <c r="A10517" t="s">
        <v>620</v>
      </c>
      <c r="B10517">
        <v>4637</v>
      </c>
      <c r="C10517" t="s">
        <v>677</v>
      </c>
      <c r="D10517">
        <v>2009</v>
      </c>
      <c r="E10517" t="s">
        <v>739</v>
      </c>
      <c r="F10517" s="2">
        <v>4039.2234098976301</v>
      </c>
    </row>
    <row r="10518" spans="1:6">
      <c r="A10518" t="s">
        <v>620</v>
      </c>
      <c r="B10518">
        <v>4637</v>
      </c>
      <c r="C10518" t="s">
        <v>677</v>
      </c>
      <c r="D10518">
        <v>2009</v>
      </c>
      <c r="E10518" t="s">
        <v>740</v>
      </c>
      <c r="F10518" s="2">
        <v>267.20383991659003</v>
      </c>
    </row>
    <row r="10519" spans="1:6">
      <c r="A10519" t="s">
        <v>620</v>
      </c>
      <c r="B10519">
        <v>4637</v>
      </c>
      <c r="C10519" t="s">
        <v>677</v>
      </c>
      <c r="D10519">
        <v>2011</v>
      </c>
      <c r="E10519" t="s">
        <v>742</v>
      </c>
      <c r="F10519" s="2">
        <v>815.78884619345399</v>
      </c>
    </row>
    <row r="10520" spans="1:6">
      <c r="A10520" t="s">
        <v>620</v>
      </c>
      <c r="B10520">
        <v>4637</v>
      </c>
      <c r="C10520" t="s">
        <v>677</v>
      </c>
      <c r="D10520">
        <v>2011</v>
      </c>
      <c r="E10520" t="s">
        <v>738</v>
      </c>
      <c r="F10520" s="2">
        <v>0</v>
      </c>
    </row>
    <row r="10521" spans="1:6">
      <c r="A10521" t="s">
        <v>620</v>
      </c>
      <c r="B10521">
        <v>4637</v>
      </c>
      <c r="C10521" t="s">
        <v>677</v>
      </c>
      <c r="D10521">
        <v>2011</v>
      </c>
      <c r="E10521" t="s">
        <v>743</v>
      </c>
      <c r="F10521" s="2">
        <v>0</v>
      </c>
    </row>
    <row r="10522" spans="1:6">
      <c r="A10522" t="s">
        <v>620</v>
      </c>
      <c r="B10522">
        <v>4637</v>
      </c>
      <c r="C10522" t="s">
        <v>677</v>
      </c>
      <c r="D10522">
        <v>2011</v>
      </c>
      <c r="E10522" t="s">
        <v>741</v>
      </c>
      <c r="F10522" s="2">
        <v>1616.7064216347401</v>
      </c>
    </row>
    <row r="10523" spans="1:6">
      <c r="A10523" t="s">
        <v>620</v>
      </c>
      <c r="B10523">
        <v>4637</v>
      </c>
      <c r="C10523" t="s">
        <v>677</v>
      </c>
      <c r="D10523">
        <v>2013</v>
      </c>
      <c r="E10523" t="s">
        <v>745</v>
      </c>
      <c r="F10523" s="2">
        <v>6992.6798675522195</v>
      </c>
    </row>
    <row r="10524" spans="1:6">
      <c r="A10524" t="s">
        <v>620</v>
      </c>
      <c r="B10524">
        <v>4637</v>
      </c>
      <c r="C10524" t="s">
        <v>677</v>
      </c>
      <c r="D10524">
        <v>2015</v>
      </c>
      <c r="E10524" t="s">
        <v>744</v>
      </c>
      <c r="F10524" s="2">
        <v>0</v>
      </c>
    </row>
    <row r="10525" spans="1:6">
      <c r="A10525" t="s">
        <v>620</v>
      </c>
      <c r="B10525">
        <v>4637</v>
      </c>
      <c r="C10525" t="s">
        <v>677</v>
      </c>
      <c r="D10525">
        <v>2015</v>
      </c>
      <c r="E10525" t="s">
        <v>739</v>
      </c>
      <c r="F10525" s="2">
        <v>3261.5951168204101</v>
      </c>
    </row>
    <row r="10526" spans="1:6">
      <c r="A10526" t="s">
        <v>620</v>
      </c>
      <c r="B10526">
        <v>4637</v>
      </c>
      <c r="C10526" t="s">
        <v>677</v>
      </c>
      <c r="D10526">
        <v>2016</v>
      </c>
      <c r="E10526" t="s">
        <v>736</v>
      </c>
      <c r="F10526" s="2">
        <v>21.896524769052199</v>
      </c>
    </row>
    <row r="10527" spans="1:6">
      <c r="A10527" t="s">
        <v>620</v>
      </c>
      <c r="B10527">
        <v>4637</v>
      </c>
      <c r="C10527" t="s">
        <v>677</v>
      </c>
      <c r="D10527">
        <v>2016</v>
      </c>
      <c r="E10527" t="s">
        <v>737</v>
      </c>
      <c r="F10527" s="2">
        <v>194.138319717868</v>
      </c>
    </row>
    <row r="10528" spans="1:6">
      <c r="A10528" t="s">
        <v>620</v>
      </c>
      <c r="B10528">
        <v>4637</v>
      </c>
      <c r="C10528" t="s">
        <v>677</v>
      </c>
      <c r="D10528">
        <v>2016</v>
      </c>
      <c r="E10528" t="s">
        <v>740</v>
      </c>
      <c r="F10528" s="2">
        <v>178.118849666855</v>
      </c>
    </row>
    <row r="10529" spans="1:6">
      <c r="A10529" t="s">
        <v>620</v>
      </c>
      <c r="B10529">
        <v>4637</v>
      </c>
      <c r="C10529" t="s">
        <v>677</v>
      </c>
      <c r="D10529">
        <v>2016</v>
      </c>
      <c r="E10529" t="s">
        <v>745</v>
      </c>
      <c r="F10529" s="2">
        <v>6992.6798675522195</v>
      </c>
    </row>
    <row r="10530" spans="1:6">
      <c r="A10530" t="s">
        <v>620</v>
      </c>
      <c r="B10530">
        <v>4637</v>
      </c>
      <c r="C10530" t="s">
        <v>677</v>
      </c>
      <c r="D10530">
        <v>2017</v>
      </c>
      <c r="E10530" t="s">
        <v>743</v>
      </c>
      <c r="F10530" s="2">
        <v>0</v>
      </c>
    </row>
    <row r="10531" spans="1:6">
      <c r="A10531" t="s">
        <v>620</v>
      </c>
      <c r="B10531">
        <v>4637</v>
      </c>
      <c r="C10531" t="s">
        <v>677</v>
      </c>
      <c r="D10531">
        <v>2018</v>
      </c>
      <c r="E10531" t="s">
        <v>742</v>
      </c>
      <c r="F10531" s="2">
        <v>1142.70049816136</v>
      </c>
    </row>
    <row r="10532" spans="1:6">
      <c r="A10532" t="s">
        <v>620</v>
      </c>
      <c r="B10532">
        <v>4637</v>
      </c>
      <c r="C10532" t="s">
        <v>677</v>
      </c>
      <c r="D10532">
        <v>2018</v>
      </c>
      <c r="E10532" t="s">
        <v>738</v>
      </c>
      <c r="F10532" s="2">
        <v>0</v>
      </c>
    </row>
    <row r="10533" spans="1:6">
      <c r="A10533" t="s">
        <v>620</v>
      </c>
      <c r="B10533">
        <v>4637</v>
      </c>
      <c r="C10533" t="s">
        <v>677</v>
      </c>
      <c r="D10533">
        <v>2018</v>
      </c>
      <c r="E10533" t="s">
        <v>739</v>
      </c>
      <c r="F10533" s="2">
        <v>3113.3044392809402</v>
      </c>
    </row>
    <row r="10534" spans="1:6">
      <c r="A10534" t="s">
        <v>620</v>
      </c>
      <c r="B10534">
        <v>4637</v>
      </c>
      <c r="C10534" t="s">
        <v>677</v>
      </c>
      <c r="D10534">
        <v>2019</v>
      </c>
      <c r="E10534" t="s">
        <v>736</v>
      </c>
      <c r="F10534" s="2">
        <v>21.391301942244599</v>
      </c>
    </row>
    <row r="10535" spans="1:6">
      <c r="A10535" t="s">
        <v>620</v>
      </c>
      <c r="B10535">
        <v>4637</v>
      </c>
      <c r="C10535" t="s">
        <v>677</v>
      </c>
      <c r="D10535">
        <v>2019</v>
      </c>
      <c r="E10535" t="s">
        <v>737</v>
      </c>
      <c r="F10535" s="2">
        <v>196.749241295573</v>
      </c>
    </row>
    <row r="10536" spans="1:6">
      <c r="A10536" t="s">
        <v>620</v>
      </c>
      <c r="B10536">
        <v>4637</v>
      </c>
      <c r="C10536" t="s">
        <v>677</v>
      </c>
      <c r="D10536">
        <v>2019</v>
      </c>
      <c r="E10536" t="s">
        <v>740</v>
      </c>
      <c r="F10536" s="2">
        <v>157.42671534348699</v>
      </c>
    </row>
    <row r="10537" spans="1:6">
      <c r="A10537" t="s">
        <v>620</v>
      </c>
      <c r="B10537">
        <v>4637</v>
      </c>
      <c r="C10537" t="s">
        <v>677</v>
      </c>
      <c r="D10537">
        <v>2019</v>
      </c>
      <c r="E10537" t="s">
        <v>745</v>
      </c>
      <c r="F10537" s="2">
        <v>4923.6942450184197</v>
      </c>
    </row>
    <row r="10538" spans="1:6">
      <c r="A10538" t="s">
        <v>620</v>
      </c>
      <c r="B10538">
        <v>4637</v>
      </c>
      <c r="C10538" t="s">
        <v>677</v>
      </c>
      <c r="D10538">
        <v>2020</v>
      </c>
      <c r="E10538" t="s">
        <v>743</v>
      </c>
      <c r="F10538" s="2">
        <v>0</v>
      </c>
    </row>
    <row r="10539" spans="1:6">
      <c r="A10539" t="s">
        <v>620</v>
      </c>
      <c r="B10539">
        <v>4637</v>
      </c>
      <c r="C10539" t="s">
        <v>677</v>
      </c>
      <c r="D10539">
        <v>2021</v>
      </c>
      <c r="E10539" t="s">
        <v>742</v>
      </c>
      <c r="F10539" s="2">
        <v>828.01901255119105</v>
      </c>
    </row>
    <row r="10540" spans="1:6">
      <c r="A10540" t="s">
        <v>620</v>
      </c>
      <c r="B10540">
        <v>4637</v>
      </c>
      <c r="C10540" t="s">
        <v>677</v>
      </c>
      <c r="D10540">
        <v>2021</v>
      </c>
      <c r="E10540" t="s">
        <v>738</v>
      </c>
      <c r="F10540" s="2">
        <v>0</v>
      </c>
    </row>
    <row r="10541" spans="1:6">
      <c r="A10541" t="s">
        <v>620</v>
      </c>
      <c r="B10541">
        <v>4637</v>
      </c>
      <c r="C10541" t="s">
        <v>677</v>
      </c>
      <c r="D10541">
        <v>2021</v>
      </c>
      <c r="E10541" t="s">
        <v>741</v>
      </c>
      <c r="F10541" s="2">
        <v>1326.4602272928</v>
      </c>
    </row>
    <row r="10542" spans="1:6">
      <c r="A10542" t="s">
        <v>620</v>
      </c>
      <c r="B10542">
        <v>4637</v>
      </c>
      <c r="C10542" t="s">
        <v>677</v>
      </c>
      <c r="D10542">
        <v>2022</v>
      </c>
      <c r="E10542" t="s">
        <v>736</v>
      </c>
      <c r="F10542" s="2">
        <v>207.89338678977899</v>
      </c>
    </row>
    <row r="10543" spans="1:6">
      <c r="A10543" t="s">
        <v>620</v>
      </c>
      <c r="B10543">
        <v>4637</v>
      </c>
      <c r="C10543" t="s">
        <v>677</v>
      </c>
      <c r="D10543">
        <v>2022</v>
      </c>
      <c r="E10543" t="s">
        <v>737</v>
      </c>
      <c r="F10543" s="2">
        <v>175.45304497289601</v>
      </c>
    </row>
    <row r="10544" spans="1:6">
      <c r="A10544" t="s">
        <v>620</v>
      </c>
      <c r="B10544">
        <v>4637</v>
      </c>
      <c r="C10544" t="s">
        <v>677</v>
      </c>
      <c r="D10544">
        <v>2022</v>
      </c>
      <c r="E10544" t="s">
        <v>744</v>
      </c>
      <c r="F10544" s="2">
        <v>0</v>
      </c>
    </row>
    <row r="10545" spans="1:6">
      <c r="A10545" t="s">
        <v>620</v>
      </c>
      <c r="B10545">
        <v>4637</v>
      </c>
      <c r="C10545" t="s">
        <v>677</v>
      </c>
      <c r="D10545">
        <v>2022</v>
      </c>
      <c r="E10545" t="s">
        <v>740</v>
      </c>
      <c r="F10545" s="2">
        <v>151.71709977143499</v>
      </c>
    </row>
    <row r="10546" spans="1:6">
      <c r="A10546" t="s">
        <v>620</v>
      </c>
      <c r="B10546">
        <v>4637</v>
      </c>
      <c r="C10546" t="s">
        <v>677</v>
      </c>
      <c r="D10546">
        <v>2024</v>
      </c>
      <c r="E10546" t="s">
        <v>742</v>
      </c>
      <c r="F10546" s="2">
        <v>424.52621311736198</v>
      </c>
    </row>
    <row r="10547" spans="1:6">
      <c r="A10547" t="s">
        <v>620</v>
      </c>
      <c r="B10547">
        <v>4637</v>
      </c>
      <c r="C10547" t="s">
        <v>677</v>
      </c>
      <c r="D10547">
        <v>2024</v>
      </c>
      <c r="E10547" t="s">
        <v>741</v>
      </c>
      <c r="F10547" s="2">
        <v>1221.22844704663</v>
      </c>
    </row>
    <row r="10548" spans="1:6">
      <c r="A10548" t="s">
        <v>620</v>
      </c>
      <c r="B10548">
        <v>4638</v>
      </c>
      <c r="C10548" t="s">
        <v>679</v>
      </c>
      <c r="D10548">
        <v>2009</v>
      </c>
      <c r="E10548" t="s">
        <v>736</v>
      </c>
      <c r="F10548" s="2">
        <v>592.24584600892297</v>
      </c>
    </row>
    <row r="10549" spans="1:6">
      <c r="A10549" t="s">
        <v>620</v>
      </c>
      <c r="B10549">
        <v>4638</v>
      </c>
      <c r="C10549" t="s">
        <v>679</v>
      </c>
      <c r="D10549">
        <v>2009</v>
      </c>
      <c r="E10549" t="s">
        <v>740</v>
      </c>
      <c r="F10549" s="2">
        <v>1642.2426511717799</v>
      </c>
    </row>
    <row r="10550" spans="1:6">
      <c r="A10550" t="s">
        <v>620</v>
      </c>
      <c r="B10550">
        <v>4638</v>
      </c>
      <c r="C10550" t="s">
        <v>679</v>
      </c>
      <c r="D10550">
        <v>2009</v>
      </c>
      <c r="E10550" t="s">
        <v>745</v>
      </c>
      <c r="F10550" s="2">
        <v>14081.149867787501</v>
      </c>
    </row>
    <row r="10551" spans="1:6">
      <c r="A10551" t="s">
        <v>620</v>
      </c>
      <c r="B10551">
        <v>4638</v>
      </c>
      <c r="C10551" t="s">
        <v>679</v>
      </c>
      <c r="D10551">
        <v>2011</v>
      </c>
      <c r="E10551" t="s">
        <v>737</v>
      </c>
      <c r="F10551" s="2">
        <v>741.50527738323399</v>
      </c>
    </row>
    <row r="10552" spans="1:6">
      <c r="A10552" t="s">
        <v>620</v>
      </c>
      <c r="B10552">
        <v>4638</v>
      </c>
      <c r="C10552" t="s">
        <v>679</v>
      </c>
      <c r="D10552">
        <v>2011</v>
      </c>
      <c r="E10552" t="s">
        <v>738</v>
      </c>
      <c r="F10552" s="2">
        <v>0</v>
      </c>
    </row>
    <row r="10553" spans="1:6">
      <c r="A10553" t="s">
        <v>620</v>
      </c>
      <c r="B10553">
        <v>4638</v>
      </c>
      <c r="C10553" t="s">
        <v>679</v>
      </c>
      <c r="D10553">
        <v>2013</v>
      </c>
      <c r="E10553" t="s">
        <v>742</v>
      </c>
      <c r="F10553" s="2">
        <v>1961.0093056601299</v>
      </c>
    </row>
    <row r="10554" spans="1:6">
      <c r="A10554" t="s">
        <v>620</v>
      </c>
      <c r="B10554">
        <v>4638</v>
      </c>
      <c r="C10554" t="s">
        <v>679</v>
      </c>
      <c r="D10554">
        <v>2013</v>
      </c>
      <c r="E10554" t="s">
        <v>743</v>
      </c>
      <c r="F10554" s="2">
        <v>0</v>
      </c>
    </row>
    <row r="10555" spans="1:6">
      <c r="A10555" t="s">
        <v>620</v>
      </c>
      <c r="B10555">
        <v>4638</v>
      </c>
      <c r="C10555" t="s">
        <v>679</v>
      </c>
      <c r="D10555">
        <v>2015</v>
      </c>
      <c r="E10555" t="s">
        <v>736</v>
      </c>
      <c r="F10555" s="2">
        <v>501.926335663489</v>
      </c>
    </row>
    <row r="10556" spans="1:6">
      <c r="A10556" t="s">
        <v>620</v>
      </c>
      <c r="B10556">
        <v>4638</v>
      </c>
      <c r="C10556" t="s">
        <v>679</v>
      </c>
      <c r="D10556">
        <v>2015</v>
      </c>
      <c r="E10556" t="s">
        <v>744</v>
      </c>
      <c r="F10556" s="2">
        <v>109995.52304254301</v>
      </c>
    </row>
    <row r="10557" spans="1:6">
      <c r="A10557" t="s">
        <v>620</v>
      </c>
      <c r="B10557">
        <v>4638</v>
      </c>
      <c r="C10557" t="s">
        <v>679</v>
      </c>
      <c r="D10557">
        <v>2015</v>
      </c>
      <c r="E10557" t="s">
        <v>739</v>
      </c>
      <c r="F10557" s="2">
        <v>4979.8532094605898</v>
      </c>
    </row>
    <row r="10558" spans="1:6">
      <c r="A10558" t="s">
        <v>620</v>
      </c>
      <c r="B10558">
        <v>4638</v>
      </c>
      <c r="C10558" t="s">
        <v>679</v>
      </c>
      <c r="D10558">
        <v>2015</v>
      </c>
      <c r="E10558" t="s">
        <v>740</v>
      </c>
      <c r="F10558" s="2">
        <v>447.51198930059201</v>
      </c>
    </row>
    <row r="10559" spans="1:6">
      <c r="A10559" t="s">
        <v>620</v>
      </c>
      <c r="B10559">
        <v>4638</v>
      </c>
      <c r="C10559" t="s">
        <v>679</v>
      </c>
      <c r="D10559">
        <v>2016</v>
      </c>
      <c r="E10559" t="s">
        <v>743</v>
      </c>
      <c r="F10559" s="2">
        <v>0</v>
      </c>
    </row>
    <row r="10560" spans="1:6">
      <c r="A10560" t="s">
        <v>620</v>
      </c>
      <c r="B10560">
        <v>4638</v>
      </c>
      <c r="C10560" t="s">
        <v>679</v>
      </c>
      <c r="D10560">
        <v>2016</v>
      </c>
      <c r="E10560" t="s">
        <v>745</v>
      </c>
      <c r="F10560" s="2">
        <v>14081.149867787501</v>
      </c>
    </row>
    <row r="10561" spans="1:6">
      <c r="A10561" t="s">
        <v>620</v>
      </c>
      <c r="B10561">
        <v>4638</v>
      </c>
      <c r="C10561" t="s">
        <v>679</v>
      </c>
      <c r="D10561">
        <v>2017</v>
      </c>
      <c r="E10561" t="s">
        <v>738</v>
      </c>
      <c r="F10561" s="2">
        <v>0</v>
      </c>
    </row>
    <row r="10562" spans="1:6">
      <c r="A10562" t="s">
        <v>620</v>
      </c>
      <c r="B10562">
        <v>4638</v>
      </c>
      <c r="C10562" t="s">
        <v>679</v>
      </c>
      <c r="D10562">
        <v>2017</v>
      </c>
      <c r="E10562" t="s">
        <v>741</v>
      </c>
      <c r="F10562" s="2">
        <v>7190.35533111512</v>
      </c>
    </row>
    <row r="10563" spans="1:6">
      <c r="A10563" t="s">
        <v>620</v>
      </c>
      <c r="B10563">
        <v>4638</v>
      </c>
      <c r="C10563" t="s">
        <v>679</v>
      </c>
      <c r="D10563">
        <v>2018</v>
      </c>
      <c r="E10563" t="s">
        <v>737</v>
      </c>
      <c r="F10563" s="2">
        <v>696.56400235759804</v>
      </c>
    </row>
    <row r="10564" spans="1:6">
      <c r="A10564" t="s">
        <v>620</v>
      </c>
      <c r="B10564">
        <v>4638</v>
      </c>
      <c r="C10564" t="s">
        <v>679</v>
      </c>
      <c r="D10564">
        <v>2018</v>
      </c>
      <c r="E10564" t="s">
        <v>744</v>
      </c>
      <c r="F10564" s="2">
        <v>121065.60979125201</v>
      </c>
    </row>
    <row r="10565" spans="1:6">
      <c r="A10565" t="s">
        <v>620</v>
      </c>
      <c r="B10565">
        <v>4638</v>
      </c>
      <c r="C10565" t="s">
        <v>679</v>
      </c>
      <c r="D10565">
        <v>2018</v>
      </c>
      <c r="E10565" t="s">
        <v>739</v>
      </c>
      <c r="F10565" s="2">
        <v>4903.6110134539003</v>
      </c>
    </row>
    <row r="10566" spans="1:6">
      <c r="A10566" t="s">
        <v>620</v>
      </c>
      <c r="B10566">
        <v>4638</v>
      </c>
      <c r="C10566" t="s">
        <v>679</v>
      </c>
      <c r="D10566">
        <v>2018</v>
      </c>
      <c r="E10566" t="s">
        <v>740</v>
      </c>
      <c r="F10566" s="2">
        <v>479.01464625350502</v>
      </c>
    </row>
    <row r="10567" spans="1:6">
      <c r="A10567" t="s">
        <v>620</v>
      </c>
      <c r="B10567">
        <v>4638</v>
      </c>
      <c r="C10567" t="s">
        <v>679</v>
      </c>
      <c r="D10567">
        <v>2019</v>
      </c>
      <c r="E10567" t="s">
        <v>743</v>
      </c>
      <c r="F10567" s="2">
        <v>0</v>
      </c>
    </row>
    <row r="10568" spans="1:6">
      <c r="A10568" t="s">
        <v>620</v>
      </c>
      <c r="B10568">
        <v>4638</v>
      </c>
      <c r="C10568" t="s">
        <v>679</v>
      </c>
      <c r="D10568">
        <v>2019</v>
      </c>
      <c r="E10568" t="s">
        <v>745</v>
      </c>
      <c r="F10568" s="2">
        <v>16285.051574630101</v>
      </c>
    </row>
    <row r="10569" spans="1:6">
      <c r="A10569" t="s">
        <v>620</v>
      </c>
      <c r="B10569">
        <v>4638</v>
      </c>
      <c r="C10569" t="s">
        <v>679</v>
      </c>
      <c r="D10569">
        <v>2020</v>
      </c>
      <c r="E10569" t="s">
        <v>742</v>
      </c>
      <c r="F10569" s="2">
        <v>1240.6204374358599</v>
      </c>
    </row>
    <row r="10570" spans="1:6">
      <c r="A10570" t="s">
        <v>620</v>
      </c>
      <c r="B10570">
        <v>4638</v>
      </c>
      <c r="C10570" t="s">
        <v>679</v>
      </c>
      <c r="D10570">
        <v>2020</v>
      </c>
      <c r="E10570" t="s">
        <v>738</v>
      </c>
      <c r="F10570" s="2">
        <v>0</v>
      </c>
    </row>
    <row r="10571" spans="1:6">
      <c r="A10571" t="s">
        <v>620</v>
      </c>
      <c r="B10571">
        <v>4638</v>
      </c>
      <c r="C10571" t="s">
        <v>679</v>
      </c>
      <c r="D10571">
        <v>2020</v>
      </c>
      <c r="E10571" t="s">
        <v>741</v>
      </c>
      <c r="F10571" s="2">
        <v>6972.26465744905</v>
      </c>
    </row>
    <row r="10572" spans="1:6">
      <c r="A10572" t="s">
        <v>620</v>
      </c>
      <c r="B10572">
        <v>4638</v>
      </c>
      <c r="C10572" t="s">
        <v>679</v>
      </c>
      <c r="D10572">
        <v>2021</v>
      </c>
      <c r="E10572" t="s">
        <v>737</v>
      </c>
      <c r="F10572" s="2">
        <v>671.82900922938802</v>
      </c>
    </row>
    <row r="10573" spans="1:6">
      <c r="A10573" t="s">
        <v>620</v>
      </c>
      <c r="B10573">
        <v>4638</v>
      </c>
      <c r="C10573" t="s">
        <v>679</v>
      </c>
      <c r="D10573">
        <v>2021</v>
      </c>
      <c r="E10573" t="s">
        <v>744</v>
      </c>
      <c r="F10573" s="2">
        <v>107759.758226452</v>
      </c>
    </row>
    <row r="10574" spans="1:6">
      <c r="A10574" t="s">
        <v>620</v>
      </c>
      <c r="B10574">
        <v>4638</v>
      </c>
      <c r="C10574" t="s">
        <v>679</v>
      </c>
      <c r="D10574">
        <v>2021</v>
      </c>
      <c r="E10574" t="s">
        <v>739</v>
      </c>
      <c r="F10574" s="2">
        <v>4829.0891056071596</v>
      </c>
    </row>
    <row r="10575" spans="1:6">
      <c r="A10575" t="s">
        <v>620</v>
      </c>
      <c r="B10575">
        <v>4638</v>
      </c>
      <c r="C10575" t="s">
        <v>679</v>
      </c>
      <c r="D10575">
        <v>2022</v>
      </c>
      <c r="E10575" t="s">
        <v>736</v>
      </c>
      <c r="F10575" s="2">
        <v>520.99824634003596</v>
      </c>
    </row>
    <row r="10576" spans="1:6">
      <c r="A10576" t="s">
        <v>620</v>
      </c>
      <c r="B10576">
        <v>4638</v>
      </c>
      <c r="C10576" t="s">
        <v>679</v>
      </c>
      <c r="D10576">
        <v>2022</v>
      </c>
      <c r="E10576" t="s">
        <v>743</v>
      </c>
      <c r="F10576" s="2">
        <v>0</v>
      </c>
    </row>
    <row r="10577" spans="1:6">
      <c r="A10577" t="s">
        <v>620</v>
      </c>
      <c r="B10577">
        <v>4638</v>
      </c>
      <c r="C10577" t="s">
        <v>679</v>
      </c>
      <c r="D10577">
        <v>2022</v>
      </c>
      <c r="E10577" t="s">
        <v>745</v>
      </c>
      <c r="F10577" s="2">
        <v>17441.738641064199</v>
      </c>
    </row>
    <row r="10578" spans="1:6">
      <c r="A10578" t="s">
        <v>620</v>
      </c>
      <c r="B10578">
        <v>4638</v>
      </c>
      <c r="C10578" t="s">
        <v>679</v>
      </c>
      <c r="D10578">
        <v>2023</v>
      </c>
      <c r="E10578" t="s">
        <v>742</v>
      </c>
      <c r="F10578" s="2">
        <v>1188.6691789294</v>
      </c>
    </row>
    <row r="10579" spans="1:6">
      <c r="A10579" t="s">
        <v>620</v>
      </c>
      <c r="B10579">
        <v>4638</v>
      </c>
      <c r="C10579" t="s">
        <v>679</v>
      </c>
      <c r="D10579">
        <v>2024</v>
      </c>
      <c r="E10579" t="s">
        <v>737</v>
      </c>
      <c r="F10579" s="2">
        <v>590.42638076165099</v>
      </c>
    </row>
    <row r="10580" spans="1:6">
      <c r="A10580" t="s">
        <v>620</v>
      </c>
      <c r="B10580">
        <v>4638</v>
      </c>
      <c r="C10580" t="s">
        <v>679</v>
      </c>
      <c r="D10580">
        <v>2024</v>
      </c>
      <c r="E10580" t="s">
        <v>739</v>
      </c>
      <c r="F10580" s="2">
        <v>4820.7111530681004</v>
      </c>
    </row>
    <row r="10581" spans="1:6">
      <c r="A10581" t="s">
        <v>620</v>
      </c>
      <c r="B10581">
        <v>4639</v>
      </c>
      <c r="C10581" t="s">
        <v>681</v>
      </c>
      <c r="D10581">
        <v>2009</v>
      </c>
      <c r="E10581" t="s">
        <v>736</v>
      </c>
      <c r="F10581" s="2">
        <v>786.22476649583496</v>
      </c>
    </row>
    <row r="10582" spans="1:6">
      <c r="A10582" t="s">
        <v>620</v>
      </c>
      <c r="B10582">
        <v>4639</v>
      </c>
      <c r="C10582" t="s">
        <v>681</v>
      </c>
      <c r="D10582">
        <v>2009</v>
      </c>
      <c r="E10582" t="s">
        <v>737</v>
      </c>
      <c r="F10582" s="2">
        <v>284.52876660517001</v>
      </c>
    </row>
    <row r="10583" spans="1:6">
      <c r="A10583" t="s">
        <v>620</v>
      </c>
      <c r="B10583">
        <v>4639</v>
      </c>
      <c r="C10583" t="s">
        <v>681</v>
      </c>
      <c r="D10583">
        <v>2009</v>
      </c>
      <c r="E10583" t="s">
        <v>740</v>
      </c>
      <c r="F10583" s="2">
        <v>614.62421952508396</v>
      </c>
    </row>
    <row r="10584" spans="1:6">
      <c r="A10584" t="s">
        <v>620</v>
      </c>
      <c r="B10584">
        <v>4639</v>
      </c>
      <c r="C10584" t="s">
        <v>681</v>
      </c>
      <c r="D10584">
        <v>2009</v>
      </c>
      <c r="E10584" t="s">
        <v>745</v>
      </c>
      <c r="F10584" s="2">
        <v>6737.2961341228702</v>
      </c>
    </row>
    <row r="10585" spans="1:6">
      <c r="A10585" t="s">
        <v>620</v>
      </c>
      <c r="B10585">
        <v>4639</v>
      </c>
      <c r="C10585" t="s">
        <v>681</v>
      </c>
      <c r="D10585">
        <v>2011</v>
      </c>
      <c r="E10585" t="s">
        <v>742</v>
      </c>
      <c r="F10585" s="2">
        <v>1217.1499734603799</v>
      </c>
    </row>
    <row r="10586" spans="1:6">
      <c r="A10586" t="s">
        <v>620</v>
      </c>
      <c r="B10586">
        <v>4639</v>
      </c>
      <c r="C10586" t="s">
        <v>681</v>
      </c>
      <c r="D10586">
        <v>2013</v>
      </c>
      <c r="E10586" t="s">
        <v>744</v>
      </c>
      <c r="F10586" s="2">
        <v>0</v>
      </c>
    </row>
    <row r="10587" spans="1:6">
      <c r="A10587" t="s">
        <v>620</v>
      </c>
      <c r="B10587">
        <v>4639</v>
      </c>
      <c r="C10587" t="s">
        <v>681</v>
      </c>
      <c r="D10587">
        <v>2015</v>
      </c>
      <c r="E10587" t="s">
        <v>738</v>
      </c>
      <c r="F10587" s="2">
        <v>0</v>
      </c>
    </row>
    <row r="10588" spans="1:6">
      <c r="A10588" t="s">
        <v>620</v>
      </c>
      <c r="B10588">
        <v>4639</v>
      </c>
      <c r="C10588" t="s">
        <v>681</v>
      </c>
      <c r="D10588">
        <v>2015</v>
      </c>
      <c r="E10588" t="s">
        <v>739</v>
      </c>
      <c r="F10588" s="2">
        <v>9802.9339027058195</v>
      </c>
    </row>
    <row r="10589" spans="1:6">
      <c r="A10589" t="s">
        <v>620</v>
      </c>
      <c r="B10589">
        <v>4639</v>
      </c>
      <c r="C10589" t="s">
        <v>681</v>
      </c>
      <c r="D10589">
        <v>2015</v>
      </c>
      <c r="E10589" t="s">
        <v>740</v>
      </c>
      <c r="F10589" s="2">
        <v>339.82842429707</v>
      </c>
    </row>
    <row r="10590" spans="1:6">
      <c r="A10590" t="s">
        <v>620</v>
      </c>
      <c r="B10590">
        <v>4639</v>
      </c>
      <c r="C10590" t="s">
        <v>681</v>
      </c>
      <c r="D10590">
        <v>2015</v>
      </c>
      <c r="E10590" t="s">
        <v>741</v>
      </c>
      <c r="F10590" s="2">
        <v>2898.7513643501002</v>
      </c>
    </row>
    <row r="10591" spans="1:6">
      <c r="A10591" t="s">
        <v>620</v>
      </c>
      <c r="B10591">
        <v>4639</v>
      </c>
      <c r="C10591" t="s">
        <v>681</v>
      </c>
      <c r="D10591">
        <v>2016</v>
      </c>
      <c r="E10591" t="s">
        <v>744</v>
      </c>
      <c r="F10591" s="2">
        <v>0</v>
      </c>
    </row>
    <row r="10592" spans="1:6">
      <c r="A10592" t="s">
        <v>620</v>
      </c>
      <c r="B10592">
        <v>4639</v>
      </c>
      <c r="C10592" t="s">
        <v>681</v>
      </c>
      <c r="D10592">
        <v>2016</v>
      </c>
      <c r="E10592" t="s">
        <v>745</v>
      </c>
      <c r="F10592" s="2">
        <v>6737.2961341228702</v>
      </c>
    </row>
    <row r="10593" spans="1:6">
      <c r="A10593" t="s">
        <v>620</v>
      </c>
      <c r="B10593">
        <v>4639</v>
      </c>
      <c r="C10593" t="s">
        <v>681</v>
      </c>
      <c r="D10593">
        <v>2017</v>
      </c>
      <c r="E10593" t="s">
        <v>743</v>
      </c>
      <c r="F10593" s="2">
        <v>0</v>
      </c>
    </row>
    <row r="10594" spans="1:6">
      <c r="A10594" t="s">
        <v>620</v>
      </c>
      <c r="B10594">
        <v>4639</v>
      </c>
      <c r="C10594" t="s">
        <v>681</v>
      </c>
      <c r="D10594">
        <v>2018</v>
      </c>
      <c r="E10594" t="s">
        <v>738</v>
      </c>
      <c r="F10594" s="2">
        <v>0</v>
      </c>
    </row>
    <row r="10595" spans="1:6">
      <c r="A10595" t="s">
        <v>620</v>
      </c>
      <c r="B10595">
        <v>4639</v>
      </c>
      <c r="C10595" t="s">
        <v>681</v>
      </c>
      <c r="D10595">
        <v>2018</v>
      </c>
      <c r="E10595" t="s">
        <v>739</v>
      </c>
      <c r="F10595" s="2">
        <v>9491.0761354489896</v>
      </c>
    </row>
    <row r="10596" spans="1:6">
      <c r="A10596" t="s">
        <v>620</v>
      </c>
      <c r="B10596">
        <v>4639</v>
      </c>
      <c r="C10596" t="s">
        <v>681</v>
      </c>
      <c r="D10596">
        <v>2018</v>
      </c>
      <c r="E10596" t="s">
        <v>741</v>
      </c>
      <c r="F10596" s="2">
        <v>2703.9924007934301</v>
      </c>
    </row>
    <row r="10597" spans="1:6">
      <c r="A10597" t="s">
        <v>620</v>
      </c>
      <c r="B10597">
        <v>4639</v>
      </c>
      <c r="C10597" t="s">
        <v>681</v>
      </c>
      <c r="D10597">
        <v>2019</v>
      </c>
      <c r="E10597" t="s">
        <v>736</v>
      </c>
      <c r="F10597" s="2">
        <v>493.29597748396202</v>
      </c>
    </row>
    <row r="10598" spans="1:6">
      <c r="A10598" t="s">
        <v>620</v>
      </c>
      <c r="B10598">
        <v>4639</v>
      </c>
      <c r="C10598" t="s">
        <v>681</v>
      </c>
      <c r="D10598">
        <v>2019</v>
      </c>
      <c r="E10598" t="s">
        <v>737</v>
      </c>
      <c r="F10598" s="2">
        <v>358.44134849418998</v>
      </c>
    </row>
    <row r="10599" spans="1:6">
      <c r="A10599" t="s">
        <v>620</v>
      </c>
      <c r="B10599">
        <v>4639</v>
      </c>
      <c r="C10599" t="s">
        <v>681</v>
      </c>
      <c r="D10599">
        <v>2019</v>
      </c>
      <c r="E10599" t="s">
        <v>744</v>
      </c>
      <c r="F10599" s="2">
        <v>0</v>
      </c>
    </row>
    <row r="10600" spans="1:6">
      <c r="A10600" t="s">
        <v>620</v>
      </c>
      <c r="B10600">
        <v>4639</v>
      </c>
      <c r="C10600" t="s">
        <v>681</v>
      </c>
      <c r="D10600">
        <v>2019</v>
      </c>
      <c r="E10600" t="s">
        <v>745</v>
      </c>
      <c r="F10600" s="2">
        <v>7423.78826976246</v>
      </c>
    </row>
    <row r="10601" spans="1:6">
      <c r="A10601" t="s">
        <v>620</v>
      </c>
      <c r="B10601">
        <v>4639</v>
      </c>
      <c r="C10601" t="s">
        <v>681</v>
      </c>
      <c r="D10601">
        <v>2020</v>
      </c>
      <c r="E10601" t="s">
        <v>743</v>
      </c>
      <c r="F10601" s="2">
        <v>0</v>
      </c>
    </row>
    <row r="10602" spans="1:6">
      <c r="A10602" t="s">
        <v>620</v>
      </c>
      <c r="B10602">
        <v>4639</v>
      </c>
      <c r="C10602" t="s">
        <v>681</v>
      </c>
      <c r="D10602">
        <v>2021</v>
      </c>
      <c r="E10602" t="s">
        <v>742</v>
      </c>
      <c r="F10602" s="2">
        <v>1001.0843285629199</v>
      </c>
    </row>
    <row r="10603" spans="1:6">
      <c r="A10603" t="s">
        <v>620</v>
      </c>
      <c r="B10603">
        <v>4639</v>
      </c>
      <c r="C10603" t="s">
        <v>681</v>
      </c>
      <c r="D10603">
        <v>2021</v>
      </c>
      <c r="E10603" t="s">
        <v>738</v>
      </c>
      <c r="F10603" s="2">
        <v>0</v>
      </c>
    </row>
    <row r="10604" spans="1:6">
      <c r="A10604" t="s">
        <v>620</v>
      </c>
      <c r="B10604">
        <v>4639</v>
      </c>
      <c r="C10604" t="s">
        <v>681</v>
      </c>
      <c r="D10604">
        <v>2021</v>
      </c>
      <c r="E10604" t="s">
        <v>739</v>
      </c>
      <c r="F10604" s="2">
        <v>8993.9491734314306</v>
      </c>
    </row>
    <row r="10605" spans="1:6">
      <c r="A10605" t="s">
        <v>620</v>
      </c>
      <c r="B10605">
        <v>4639</v>
      </c>
      <c r="C10605" t="s">
        <v>681</v>
      </c>
      <c r="D10605">
        <v>2021</v>
      </c>
      <c r="E10605" t="s">
        <v>741</v>
      </c>
      <c r="F10605" s="2">
        <v>2574.4319272709099</v>
      </c>
    </row>
    <row r="10606" spans="1:6">
      <c r="A10606" t="s">
        <v>620</v>
      </c>
      <c r="B10606">
        <v>4639</v>
      </c>
      <c r="C10606" t="s">
        <v>681</v>
      </c>
      <c r="D10606">
        <v>2022</v>
      </c>
      <c r="E10606" t="s">
        <v>736</v>
      </c>
      <c r="F10606" s="2">
        <v>437.37541362846599</v>
      </c>
    </row>
    <row r="10607" spans="1:6">
      <c r="A10607" t="s">
        <v>620</v>
      </c>
      <c r="B10607">
        <v>4639</v>
      </c>
      <c r="C10607" t="s">
        <v>681</v>
      </c>
      <c r="D10607">
        <v>2022</v>
      </c>
      <c r="E10607" t="s">
        <v>737</v>
      </c>
      <c r="F10607" s="2">
        <v>316.33729089116099</v>
      </c>
    </row>
    <row r="10608" spans="1:6">
      <c r="A10608" t="s">
        <v>620</v>
      </c>
      <c r="B10608">
        <v>4639</v>
      </c>
      <c r="C10608" t="s">
        <v>681</v>
      </c>
      <c r="D10608">
        <v>2022</v>
      </c>
      <c r="E10608" t="s">
        <v>744</v>
      </c>
      <c r="F10608" s="2">
        <v>0</v>
      </c>
    </row>
    <row r="10609" spans="1:6">
      <c r="A10609" t="s">
        <v>620</v>
      </c>
      <c r="B10609">
        <v>4639</v>
      </c>
      <c r="C10609" t="s">
        <v>681</v>
      </c>
      <c r="D10609">
        <v>2022</v>
      </c>
      <c r="E10609" t="s">
        <v>740</v>
      </c>
      <c r="F10609" s="2">
        <v>394.91997485353397</v>
      </c>
    </row>
    <row r="10610" spans="1:6">
      <c r="A10610" t="s">
        <v>620</v>
      </c>
      <c r="B10610">
        <v>4639</v>
      </c>
      <c r="C10610" t="s">
        <v>681</v>
      </c>
      <c r="D10610">
        <v>2022</v>
      </c>
      <c r="E10610" t="s">
        <v>745</v>
      </c>
      <c r="F10610" s="2">
        <v>8660.8689204069506</v>
      </c>
    </row>
    <row r="10611" spans="1:6">
      <c r="A10611" t="s">
        <v>620</v>
      </c>
      <c r="B10611">
        <v>4639</v>
      </c>
      <c r="C10611" t="s">
        <v>681</v>
      </c>
      <c r="D10611">
        <v>2023</v>
      </c>
      <c r="E10611" t="s">
        <v>743</v>
      </c>
      <c r="F10611" s="2">
        <v>0</v>
      </c>
    </row>
    <row r="10612" spans="1:6">
      <c r="A10612" t="s">
        <v>620</v>
      </c>
      <c r="B10612">
        <v>4639</v>
      </c>
      <c r="C10612" t="s">
        <v>681</v>
      </c>
      <c r="D10612">
        <v>2024</v>
      </c>
      <c r="E10612" t="s">
        <v>742</v>
      </c>
      <c r="F10612" s="2">
        <v>796.789268411752</v>
      </c>
    </row>
    <row r="10613" spans="1:6">
      <c r="A10613" t="s">
        <v>620</v>
      </c>
      <c r="B10613">
        <v>4639</v>
      </c>
      <c r="C10613" t="s">
        <v>681</v>
      </c>
      <c r="D10613">
        <v>2024</v>
      </c>
      <c r="E10613" t="s">
        <v>741</v>
      </c>
      <c r="F10613" s="2">
        <v>2427.4627257694401</v>
      </c>
    </row>
    <row r="10614" spans="1:6">
      <c r="A10614" t="s">
        <v>620</v>
      </c>
      <c r="B10614">
        <v>4640</v>
      </c>
      <c r="C10614" t="s">
        <v>683</v>
      </c>
      <c r="D10614">
        <v>2009</v>
      </c>
      <c r="E10614" t="s">
        <v>744</v>
      </c>
      <c r="F10614" s="2">
        <v>303.60761672574</v>
      </c>
    </row>
    <row r="10615" spans="1:6">
      <c r="A10615" t="s">
        <v>620</v>
      </c>
      <c r="B10615">
        <v>4640</v>
      </c>
      <c r="C10615" t="s">
        <v>683</v>
      </c>
      <c r="D10615">
        <v>2009</v>
      </c>
      <c r="E10615" t="s">
        <v>745</v>
      </c>
      <c r="F10615" s="2">
        <v>12989.219080978601</v>
      </c>
    </row>
    <row r="10616" spans="1:6">
      <c r="A10616" t="s">
        <v>620</v>
      </c>
      <c r="B10616">
        <v>4640</v>
      </c>
      <c r="C10616" t="s">
        <v>683</v>
      </c>
      <c r="D10616">
        <v>2011</v>
      </c>
      <c r="E10616" t="s">
        <v>738</v>
      </c>
      <c r="F10616" s="2">
        <v>0</v>
      </c>
    </row>
    <row r="10617" spans="1:6">
      <c r="A10617" t="s">
        <v>620</v>
      </c>
      <c r="B10617">
        <v>4640</v>
      </c>
      <c r="C10617" t="s">
        <v>683</v>
      </c>
      <c r="D10617">
        <v>2011</v>
      </c>
      <c r="E10617" t="s">
        <v>739</v>
      </c>
      <c r="F10617" s="2">
        <v>14597.9621290818</v>
      </c>
    </row>
    <row r="10618" spans="1:6">
      <c r="A10618" t="s">
        <v>620</v>
      </c>
      <c r="B10618">
        <v>4640</v>
      </c>
      <c r="C10618" t="s">
        <v>683</v>
      </c>
      <c r="D10618">
        <v>2011</v>
      </c>
      <c r="E10618" t="s">
        <v>741</v>
      </c>
      <c r="F10618" s="2">
        <v>18801.497113263998</v>
      </c>
    </row>
    <row r="10619" spans="1:6">
      <c r="A10619" t="s">
        <v>620</v>
      </c>
      <c r="B10619">
        <v>4640</v>
      </c>
      <c r="C10619" t="s">
        <v>683</v>
      </c>
      <c r="D10619">
        <v>2013</v>
      </c>
      <c r="E10619" t="s">
        <v>743</v>
      </c>
      <c r="F10619" s="2">
        <v>840.10227972696805</v>
      </c>
    </row>
    <row r="10620" spans="1:6">
      <c r="A10620" t="s">
        <v>620</v>
      </c>
      <c r="B10620">
        <v>4640</v>
      </c>
      <c r="C10620" t="s">
        <v>683</v>
      </c>
      <c r="D10620">
        <v>2015</v>
      </c>
      <c r="E10620" t="s">
        <v>736</v>
      </c>
      <c r="F10620" s="2">
        <v>7534.6063137994097</v>
      </c>
    </row>
    <row r="10621" spans="1:6">
      <c r="A10621" t="s">
        <v>620</v>
      </c>
      <c r="B10621">
        <v>4640</v>
      </c>
      <c r="C10621" t="s">
        <v>683</v>
      </c>
      <c r="D10621">
        <v>2015</v>
      </c>
      <c r="E10621" t="s">
        <v>737</v>
      </c>
      <c r="F10621" s="2">
        <v>2400.58540467995</v>
      </c>
    </row>
    <row r="10622" spans="1:6">
      <c r="A10622" t="s">
        <v>620</v>
      </c>
      <c r="B10622">
        <v>4640</v>
      </c>
      <c r="C10622" t="s">
        <v>683</v>
      </c>
      <c r="D10622">
        <v>2015</v>
      </c>
      <c r="E10622" t="s">
        <v>744</v>
      </c>
      <c r="F10622" s="2">
        <v>26.531910079999999</v>
      </c>
    </row>
    <row r="10623" spans="1:6">
      <c r="A10623" t="s">
        <v>620</v>
      </c>
      <c r="B10623">
        <v>4640</v>
      </c>
      <c r="C10623" t="s">
        <v>683</v>
      </c>
      <c r="D10623">
        <v>2015</v>
      </c>
      <c r="E10623" t="s">
        <v>740</v>
      </c>
      <c r="F10623" s="2">
        <v>1348.85632623833</v>
      </c>
    </row>
    <row r="10624" spans="1:6">
      <c r="A10624" t="s">
        <v>620</v>
      </c>
      <c r="B10624">
        <v>4640</v>
      </c>
      <c r="C10624" t="s">
        <v>683</v>
      </c>
      <c r="D10624">
        <v>2015</v>
      </c>
      <c r="E10624" t="s">
        <v>745</v>
      </c>
      <c r="F10624" s="2">
        <v>12989.219080978601</v>
      </c>
    </row>
    <row r="10625" spans="1:6">
      <c r="A10625" t="s">
        <v>620</v>
      </c>
      <c r="B10625">
        <v>4640</v>
      </c>
      <c r="C10625" t="s">
        <v>683</v>
      </c>
      <c r="D10625">
        <v>2016</v>
      </c>
      <c r="E10625" t="s">
        <v>743</v>
      </c>
      <c r="F10625" s="2">
        <v>770.91238897329094</v>
      </c>
    </row>
    <row r="10626" spans="1:6">
      <c r="A10626" t="s">
        <v>620</v>
      </c>
      <c r="B10626">
        <v>4640</v>
      </c>
      <c r="C10626" t="s">
        <v>683</v>
      </c>
      <c r="D10626">
        <v>2017</v>
      </c>
      <c r="E10626" t="s">
        <v>742</v>
      </c>
      <c r="F10626" s="2">
        <v>10119.800059625501</v>
      </c>
    </row>
    <row r="10627" spans="1:6">
      <c r="A10627" t="s">
        <v>620</v>
      </c>
      <c r="B10627">
        <v>4640</v>
      </c>
      <c r="C10627" t="s">
        <v>683</v>
      </c>
      <c r="D10627">
        <v>2017</v>
      </c>
      <c r="E10627" t="s">
        <v>741</v>
      </c>
      <c r="F10627" s="2">
        <v>16578.9915811762</v>
      </c>
    </row>
    <row r="10628" spans="1:6">
      <c r="A10628" t="s">
        <v>620</v>
      </c>
      <c r="B10628">
        <v>4640</v>
      </c>
      <c r="C10628" t="s">
        <v>683</v>
      </c>
      <c r="D10628">
        <v>2018</v>
      </c>
      <c r="E10628" t="s">
        <v>736</v>
      </c>
      <c r="F10628" s="2">
        <v>6580.6472699838096</v>
      </c>
    </row>
    <row r="10629" spans="1:6">
      <c r="A10629" t="s">
        <v>620</v>
      </c>
      <c r="B10629">
        <v>4640</v>
      </c>
      <c r="C10629" t="s">
        <v>683</v>
      </c>
      <c r="D10629">
        <v>2018</v>
      </c>
      <c r="E10629" t="s">
        <v>737</v>
      </c>
      <c r="F10629" s="2">
        <v>2193.2575932538898</v>
      </c>
    </row>
    <row r="10630" spans="1:6">
      <c r="A10630" t="s">
        <v>620</v>
      </c>
      <c r="B10630">
        <v>4640</v>
      </c>
      <c r="C10630" t="s">
        <v>683</v>
      </c>
      <c r="D10630">
        <v>2018</v>
      </c>
      <c r="E10630" t="s">
        <v>740</v>
      </c>
      <c r="F10630" s="2">
        <v>2973.2305858894401</v>
      </c>
    </row>
    <row r="10631" spans="1:6">
      <c r="A10631" t="s">
        <v>620</v>
      </c>
      <c r="B10631">
        <v>4640</v>
      </c>
      <c r="C10631" t="s">
        <v>683</v>
      </c>
      <c r="D10631">
        <v>2018</v>
      </c>
      <c r="E10631" t="s">
        <v>745</v>
      </c>
      <c r="F10631" s="2">
        <v>13935.742843018899</v>
      </c>
    </row>
    <row r="10632" spans="1:6">
      <c r="A10632" t="s">
        <v>620</v>
      </c>
      <c r="B10632">
        <v>4640</v>
      </c>
      <c r="C10632" t="s">
        <v>683</v>
      </c>
      <c r="D10632">
        <v>2019</v>
      </c>
      <c r="E10632" t="s">
        <v>743</v>
      </c>
      <c r="F10632" s="2">
        <v>703.26978926401205</v>
      </c>
    </row>
    <row r="10633" spans="1:6">
      <c r="A10633" t="s">
        <v>620</v>
      </c>
      <c r="B10633">
        <v>4640</v>
      </c>
      <c r="C10633" t="s">
        <v>683</v>
      </c>
      <c r="D10633">
        <v>2020</v>
      </c>
      <c r="E10633" t="s">
        <v>742</v>
      </c>
      <c r="F10633" s="2">
        <v>4218.7826612731396</v>
      </c>
    </row>
    <row r="10634" spans="1:6">
      <c r="A10634" t="s">
        <v>620</v>
      </c>
      <c r="B10634">
        <v>4640</v>
      </c>
      <c r="C10634" t="s">
        <v>683</v>
      </c>
      <c r="D10634">
        <v>2021</v>
      </c>
      <c r="E10634" t="s">
        <v>736</v>
      </c>
      <c r="F10634" s="2">
        <v>6076.8668885895504</v>
      </c>
    </row>
    <row r="10635" spans="1:6">
      <c r="A10635" t="s">
        <v>620</v>
      </c>
      <c r="B10635">
        <v>4640</v>
      </c>
      <c r="C10635" t="s">
        <v>683</v>
      </c>
      <c r="D10635">
        <v>2021</v>
      </c>
      <c r="E10635" t="s">
        <v>737</v>
      </c>
      <c r="F10635" s="2">
        <v>1968.9809627107099</v>
      </c>
    </row>
    <row r="10636" spans="1:6">
      <c r="A10636" t="s">
        <v>620</v>
      </c>
      <c r="B10636">
        <v>4640</v>
      </c>
      <c r="C10636" t="s">
        <v>683</v>
      </c>
      <c r="D10636">
        <v>2021</v>
      </c>
      <c r="E10636" t="s">
        <v>738</v>
      </c>
      <c r="F10636" s="2">
        <v>0</v>
      </c>
    </row>
    <row r="10637" spans="1:6">
      <c r="A10637" t="s">
        <v>620</v>
      </c>
      <c r="B10637">
        <v>4640</v>
      </c>
      <c r="C10637" t="s">
        <v>683</v>
      </c>
      <c r="D10637">
        <v>2021</v>
      </c>
      <c r="E10637" t="s">
        <v>739</v>
      </c>
      <c r="F10637" s="2">
        <v>14106.980253032199</v>
      </c>
    </row>
    <row r="10638" spans="1:6">
      <c r="A10638" t="s">
        <v>620</v>
      </c>
      <c r="B10638">
        <v>4640</v>
      </c>
      <c r="C10638" t="s">
        <v>683</v>
      </c>
      <c r="D10638">
        <v>2021</v>
      </c>
      <c r="E10638" t="s">
        <v>740</v>
      </c>
      <c r="F10638" s="2">
        <v>1265.0596603072099</v>
      </c>
    </row>
    <row r="10639" spans="1:6">
      <c r="A10639" t="s">
        <v>620</v>
      </c>
      <c r="B10639">
        <v>4640</v>
      </c>
      <c r="C10639" t="s">
        <v>683</v>
      </c>
      <c r="D10639">
        <v>2022</v>
      </c>
      <c r="E10639" t="s">
        <v>744</v>
      </c>
      <c r="F10639" s="2">
        <v>0</v>
      </c>
    </row>
    <row r="10640" spans="1:6">
      <c r="A10640" t="s">
        <v>620</v>
      </c>
      <c r="B10640">
        <v>4640</v>
      </c>
      <c r="C10640" t="s">
        <v>683</v>
      </c>
      <c r="D10640">
        <v>2023</v>
      </c>
      <c r="E10640" t="s">
        <v>742</v>
      </c>
      <c r="F10640" s="2">
        <v>4039.8941885965301</v>
      </c>
    </row>
    <row r="10641" spans="1:6">
      <c r="A10641" t="s">
        <v>620</v>
      </c>
      <c r="B10641">
        <v>4640</v>
      </c>
      <c r="C10641" t="s">
        <v>683</v>
      </c>
      <c r="D10641">
        <v>2024</v>
      </c>
      <c r="E10641" t="s">
        <v>739</v>
      </c>
      <c r="F10641" s="2">
        <v>14356.9283342989</v>
      </c>
    </row>
    <row r="10642" spans="1:6">
      <c r="A10642" t="s">
        <v>620</v>
      </c>
      <c r="B10642">
        <v>4640</v>
      </c>
      <c r="C10642" t="s">
        <v>683</v>
      </c>
      <c r="D10642">
        <v>2024</v>
      </c>
      <c r="E10642" t="s">
        <v>740</v>
      </c>
      <c r="F10642" s="2">
        <v>1295.41051825916</v>
      </c>
    </row>
    <row r="10643" spans="1:6">
      <c r="A10643" t="s">
        <v>620</v>
      </c>
      <c r="B10643">
        <v>4640</v>
      </c>
      <c r="C10643" t="s">
        <v>683</v>
      </c>
      <c r="D10643">
        <v>2024</v>
      </c>
      <c r="E10643" t="s">
        <v>741</v>
      </c>
      <c r="F10643" s="2">
        <v>15302.333960080599</v>
      </c>
    </row>
    <row r="10644" spans="1:6">
      <c r="A10644" t="s">
        <v>620</v>
      </c>
      <c r="B10644">
        <v>4641</v>
      </c>
      <c r="C10644" t="s">
        <v>685</v>
      </c>
      <c r="D10644">
        <v>2009</v>
      </c>
      <c r="E10644" t="s">
        <v>736</v>
      </c>
      <c r="F10644" s="2">
        <v>81.083598798360498</v>
      </c>
    </row>
    <row r="10645" spans="1:6">
      <c r="A10645" t="s">
        <v>620</v>
      </c>
      <c r="B10645">
        <v>4641</v>
      </c>
      <c r="C10645" t="s">
        <v>685</v>
      </c>
      <c r="D10645">
        <v>2009</v>
      </c>
      <c r="E10645" t="s">
        <v>737</v>
      </c>
      <c r="F10645" s="2">
        <v>563.36461082018695</v>
      </c>
    </row>
    <row r="10646" spans="1:6">
      <c r="A10646" t="s">
        <v>620</v>
      </c>
      <c r="B10646">
        <v>4641</v>
      </c>
      <c r="C10646" t="s">
        <v>685</v>
      </c>
      <c r="D10646">
        <v>2009</v>
      </c>
      <c r="E10646" t="s">
        <v>740</v>
      </c>
      <c r="F10646" s="2">
        <v>443.29755810335899</v>
      </c>
    </row>
    <row r="10647" spans="1:6">
      <c r="A10647" t="s">
        <v>620</v>
      </c>
      <c r="B10647">
        <v>4641</v>
      </c>
      <c r="C10647" t="s">
        <v>685</v>
      </c>
      <c r="D10647">
        <v>2011</v>
      </c>
      <c r="E10647" t="s">
        <v>742</v>
      </c>
      <c r="F10647" s="2">
        <v>1086.4144257599701</v>
      </c>
    </row>
    <row r="10648" spans="1:6">
      <c r="A10648" t="s">
        <v>620</v>
      </c>
      <c r="B10648">
        <v>4641</v>
      </c>
      <c r="C10648" t="s">
        <v>685</v>
      </c>
      <c r="D10648">
        <v>2013</v>
      </c>
      <c r="E10648" t="s">
        <v>744</v>
      </c>
      <c r="F10648" s="2">
        <v>0</v>
      </c>
    </row>
    <row r="10649" spans="1:6">
      <c r="A10649" t="s">
        <v>620</v>
      </c>
      <c r="B10649">
        <v>4641</v>
      </c>
      <c r="C10649" t="s">
        <v>685</v>
      </c>
      <c r="D10649">
        <v>2013</v>
      </c>
      <c r="E10649" t="s">
        <v>745</v>
      </c>
      <c r="F10649" s="2">
        <v>11571.584638898101</v>
      </c>
    </row>
    <row r="10650" spans="1:6">
      <c r="A10650" t="s">
        <v>620</v>
      </c>
      <c r="B10650">
        <v>4641</v>
      </c>
      <c r="C10650" t="s">
        <v>685</v>
      </c>
      <c r="D10650">
        <v>2015</v>
      </c>
      <c r="E10650" t="s">
        <v>738</v>
      </c>
      <c r="F10650" s="2">
        <v>0</v>
      </c>
    </row>
    <row r="10651" spans="1:6">
      <c r="A10651" t="s">
        <v>620</v>
      </c>
      <c r="B10651">
        <v>4641</v>
      </c>
      <c r="C10651" t="s">
        <v>685</v>
      </c>
      <c r="D10651">
        <v>2015</v>
      </c>
      <c r="E10651" t="s">
        <v>739</v>
      </c>
      <c r="F10651" s="2">
        <v>3242.823255154</v>
      </c>
    </row>
    <row r="10652" spans="1:6">
      <c r="A10652" t="s">
        <v>620</v>
      </c>
      <c r="B10652">
        <v>4641</v>
      </c>
      <c r="C10652" t="s">
        <v>685</v>
      </c>
      <c r="D10652">
        <v>2015</v>
      </c>
      <c r="E10652" t="s">
        <v>740</v>
      </c>
      <c r="F10652" s="2">
        <v>302.57548680972002</v>
      </c>
    </row>
    <row r="10653" spans="1:6">
      <c r="A10653" t="s">
        <v>620</v>
      </c>
      <c r="B10653">
        <v>4641</v>
      </c>
      <c r="C10653" t="s">
        <v>685</v>
      </c>
      <c r="D10653">
        <v>2015</v>
      </c>
      <c r="E10653" t="s">
        <v>741</v>
      </c>
      <c r="F10653" s="2">
        <v>9998.2554220574493</v>
      </c>
    </row>
    <row r="10654" spans="1:6">
      <c r="A10654" t="s">
        <v>620</v>
      </c>
      <c r="B10654">
        <v>4641</v>
      </c>
      <c r="C10654" t="s">
        <v>685</v>
      </c>
      <c r="D10654">
        <v>2016</v>
      </c>
      <c r="E10654" t="s">
        <v>744</v>
      </c>
      <c r="F10654" s="2">
        <v>0</v>
      </c>
    </row>
    <row r="10655" spans="1:6">
      <c r="A10655" t="s">
        <v>620</v>
      </c>
      <c r="B10655">
        <v>4641</v>
      </c>
      <c r="C10655" t="s">
        <v>685</v>
      </c>
      <c r="D10655">
        <v>2016</v>
      </c>
      <c r="E10655" t="s">
        <v>745</v>
      </c>
      <c r="F10655" s="2">
        <v>11571.584638898101</v>
      </c>
    </row>
    <row r="10656" spans="1:6">
      <c r="A10656" t="s">
        <v>620</v>
      </c>
      <c r="B10656">
        <v>4641</v>
      </c>
      <c r="C10656" t="s">
        <v>685</v>
      </c>
      <c r="D10656">
        <v>2017</v>
      </c>
      <c r="E10656" t="s">
        <v>743</v>
      </c>
      <c r="F10656" s="2">
        <v>0</v>
      </c>
    </row>
    <row r="10657" spans="1:6">
      <c r="A10657" t="s">
        <v>620</v>
      </c>
      <c r="B10657">
        <v>4641</v>
      </c>
      <c r="C10657" t="s">
        <v>685</v>
      </c>
      <c r="D10657">
        <v>2018</v>
      </c>
      <c r="E10657" t="s">
        <v>738</v>
      </c>
      <c r="F10657" s="2">
        <v>0</v>
      </c>
    </row>
    <row r="10658" spans="1:6">
      <c r="A10658" t="s">
        <v>620</v>
      </c>
      <c r="B10658">
        <v>4641</v>
      </c>
      <c r="C10658" t="s">
        <v>685</v>
      </c>
      <c r="D10658">
        <v>2018</v>
      </c>
      <c r="E10658" t="s">
        <v>739</v>
      </c>
      <c r="F10658" s="2">
        <v>3440.9818975496501</v>
      </c>
    </row>
    <row r="10659" spans="1:6">
      <c r="A10659" t="s">
        <v>620</v>
      </c>
      <c r="B10659">
        <v>4641</v>
      </c>
      <c r="C10659" t="s">
        <v>685</v>
      </c>
      <c r="D10659">
        <v>2018</v>
      </c>
      <c r="E10659" t="s">
        <v>741</v>
      </c>
      <c r="F10659" s="2">
        <v>9606.4435581161706</v>
      </c>
    </row>
    <row r="10660" spans="1:6">
      <c r="A10660" t="s">
        <v>620</v>
      </c>
      <c r="B10660">
        <v>4641</v>
      </c>
      <c r="C10660" t="s">
        <v>685</v>
      </c>
      <c r="D10660">
        <v>2019</v>
      </c>
      <c r="E10660" t="s">
        <v>736</v>
      </c>
      <c r="F10660" s="2">
        <v>83.574050205513601</v>
      </c>
    </row>
    <row r="10661" spans="1:6">
      <c r="A10661" t="s">
        <v>620</v>
      </c>
      <c r="B10661">
        <v>4641</v>
      </c>
      <c r="C10661" t="s">
        <v>685</v>
      </c>
      <c r="D10661">
        <v>2019</v>
      </c>
      <c r="E10661" t="s">
        <v>737</v>
      </c>
      <c r="F10661" s="2">
        <v>523.530343654886</v>
      </c>
    </row>
    <row r="10662" spans="1:6">
      <c r="A10662" t="s">
        <v>620</v>
      </c>
      <c r="B10662">
        <v>4641</v>
      </c>
      <c r="C10662" t="s">
        <v>685</v>
      </c>
      <c r="D10662">
        <v>2019</v>
      </c>
      <c r="E10662" t="s">
        <v>744</v>
      </c>
      <c r="F10662" s="2">
        <v>0</v>
      </c>
    </row>
    <row r="10663" spans="1:6">
      <c r="A10663" t="s">
        <v>620</v>
      </c>
      <c r="B10663">
        <v>4641</v>
      </c>
      <c r="C10663" t="s">
        <v>685</v>
      </c>
      <c r="D10663">
        <v>2019</v>
      </c>
      <c r="E10663" t="s">
        <v>745</v>
      </c>
      <c r="F10663" s="2">
        <v>7224.1803221711898</v>
      </c>
    </row>
    <row r="10664" spans="1:6">
      <c r="A10664" t="s">
        <v>620</v>
      </c>
      <c r="B10664">
        <v>4641</v>
      </c>
      <c r="C10664" t="s">
        <v>685</v>
      </c>
      <c r="D10664">
        <v>2020</v>
      </c>
      <c r="E10664" t="s">
        <v>743</v>
      </c>
      <c r="F10664" s="2">
        <v>0</v>
      </c>
    </row>
    <row r="10665" spans="1:6">
      <c r="A10665" t="s">
        <v>620</v>
      </c>
      <c r="B10665">
        <v>4641</v>
      </c>
      <c r="C10665" t="s">
        <v>685</v>
      </c>
      <c r="D10665">
        <v>2021</v>
      </c>
      <c r="E10665" t="s">
        <v>742</v>
      </c>
      <c r="F10665" s="2">
        <v>849.03715350618404</v>
      </c>
    </row>
    <row r="10666" spans="1:6">
      <c r="A10666" t="s">
        <v>620</v>
      </c>
      <c r="B10666">
        <v>4641</v>
      </c>
      <c r="C10666" t="s">
        <v>685</v>
      </c>
      <c r="D10666">
        <v>2021</v>
      </c>
      <c r="E10666" t="s">
        <v>738</v>
      </c>
      <c r="F10666" s="2">
        <v>0</v>
      </c>
    </row>
    <row r="10667" spans="1:6">
      <c r="A10667" t="s">
        <v>620</v>
      </c>
      <c r="B10667">
        <v>4641</v>
      </c>
      <c r="C10667" t="s">
        <v>685</v>
      </c>
      <c r="D10667">
        <v>2021</v>
      </c>
      <c r="E10667" t="s">
        <v>739</v>
      </c>
      <c r="F10667" s="2">
        <v>4380.9001386598702</v>
      </c>
    </row>
    <row r="10668" spans="1:6">
      <c r="A10668" t="s">
        <v>620</v>
      </c>
      <c r="B10668">
        <v>4641</v>
      </c>
      <c r="C10668" t="s">
        <v>685</v>
      </c>
      <c r="D10668">
        <v>2021</v>
      </c>
      <c r="E10668" t="s">
        <v>741</v>
      </c>
      <c r="F10668" s="2">
        <v>9486.7074648027392</v>
      </c>
    </row>
    <row r="10669" spans="1:6">
      <c r="A10669" t="s">
        <v>620</v>
      </c>
      <c r="B10669">
        <v>4641</v>
      </c>
      <c r="C10669" t="s">
        <v>685</v>
      </c>
      <c r="D10669">
        <v>2022</v>
      </c>
      <c r="E10669" t="s">
        <v>736</v>
      </c>
      <c r="F10669" s="2">
        <v>83.211055943436193</v>
      </c>
    </row>
    <row r="10670" spans="1:6">
      <c r="A10670" t="s">
        <v>620</v>
      </c>
      <c r="B10670">
        <v>4641</v>
      </c>
      <c r="C10670" t="s">
        <v>685</v>
      </c>
      <c r="D10670">
        <v>2022</v>
      </c>
      <c r="E10670" t="s">
        <v>737</v>
      </c>
      <c r="F10670" s="2">
        <v>419.24675574251899</v>
      </c>
    </row>
    <row r="10671" spans="1:6">
      <c r="A10671" t="s">
        <v>620</v>
      </c>
      <c r="B10671">
        <v>4641</v>
      </c>
      <c r="C10671" t="s">
        <v>685</v>
      </c>
      <c r="D10671">
        <v>2022</v>
      </c>
      <c r="E10671" t="s">
        <v>744</v>
      </c>
      <c r="F10671" s="2">
        <v>0</v>
      </c>
    </row>
    <row r="10672" spans="1:6">
      <c r="A10672" t="s">
        <v>620</v>
      </c>
      <c r="B10672">
        <v>4641</v>
      </c>
      <c r="C10672" t="s">
        <v>685</v>
      </c>
      <c r="D10672">
        <v>2022</v>
      </c>
      <c r="E10672" t="s">
        <v>740</v>
      </c>
      <c r="F10672" s="2">
        <v>413.30254532620501</v>
      </c>
    </row>
    <row r="10673" spans="1:6">
      <c r="A10673" t="s">
        <v>620</v>
      </c>
      <c r="B10673">
        <v>4641</v>
      </c>
      <c r="C10673" t="s">
        <v>685</v>
      </c>
      <c r="D10673">
        <v>2022</v>
      </c>
      <c r="E10673" t="s">
        <v>745</v>
      </c>
      <c r="F10673" s="2">
        <v>4503.77220771059</v>
      </c>
    </row>
    <row r="10674" spans="1:6">
      <c r="A10674" t="s">
        <v>620</v>
      </c>
      <c r="B10674">
        <v>4641</v>
      </c>
      <c r="C10674" t="s">
        <v>685</v>
      </c>
      <c r="D10674">
        <v>2023</v>
      </c>
      <c r="E10674" t="s">
        <v>743</v>
      </c>
      <c r="F10674" s="2">
        <v>0</v>
      </c>
    </row>
    <row r="10675" spans="1:6">
      <c r="A10675" t="s">
        <v>620</v>
      </c>
      <c r="B10675">
        <v>4641</v>
      </c>
      <c r="C10675" t="s">
        <v>685</v>
      </c>
      <c r="D10675">
        <v>2024</v>
      </c>
      <c r="E10675" t="s">
        <v>742</v>
      </c>
      <c r="F10675" s="2">
        <v>709.31853117604896</v>
      </c>
    </row>
    <row r="10676" spans="1:6">
      <c r="A10676" t="s">
        <v>620</v>
      </c>
      <c r="B10676">
        <v>4642</v>
      </c>
      <c r="C10676" t="s">
        <v>687</v>
      </c>
      <c r="D10676">
        <v>2009</v>
      </c>
      <c r="E10676" t="s">
        <v>742</v>
      </c>
      <c r="F10676" s="2">
        <v>1126.1206572753599</v>
      </c>
    </row>
    <row r="10677" spans="1:6">
      <c r="A10677" t="s">
        <v>620</v>
      </c>
      <c r="B10677">
        <v>4642</v>
      </c>
      <c r="C10677" t="s">
        <v>687</v>
      </c>
      <c r="D10677">
        <v>2011</v>
      </c>
      <c r="E10677" t="s">
        <v>744</v>
      </c>
      <c r="F10677" s="2">
        <v>0</v>
      </c>
    </row>
    <row r="10678" spans="1:6">
      <c r="A10678" t="s">
        <v>620</v>
      </c>
      <c r="B10678">
        <v>4642</v>
      </c>
      <c r="C10678" t="s">
        <v>687</v>
      </c>
      <c r="D10678">
        <v>2011</v>
      </c>
      <c r="E10678" t="s">
        <v>745</v>
      </c>
      <c r="F10678" s="2">
        <v>3168.6824775385298</v>
      </c>
    </row>
    <row r="10679" spans="1:6">
      <c r="A10679" t="s">
        <v>620</v>
      </c>
      <c r="B10679">
        <v>4642</v>
      </c>
      <c r="C10679" t="s">
        <v>687</v>
      </c>
      <c r="D10679">
        <v>2013</v>
      </c>
      <c r="E10679" t="s">
        <v>738</v>
      </c>
      <c r="F10679" s="2">
        <v>0</v>
      </c>
    </row>
    <row r="10680" spans="1:6">
      <c r="A10680" t="s">
        <v>620</v>
      </c>
      <c r="B10680">
        <v>4642</v>
      </c>
      <c r="C10680" t="s">
        <v>687</v>
      </c>
      <c r="D10680">
        <v>2013</v>
      </c>
      <c r="E10680" t="s">
        <v>739</v>
      </c>
      <c r="F10680" s="2">
        <v>4864.76438844519</v>
      </c>
    </row>
    <row r="10681" spans="1:6">
      <c r="A10681" t="s">
        <v>620</v>
      </c>
      <c r="B10681">
        <v>4642</v>
      </c>
      <c r="C10681" t="s">
        <v>687</v>
      </c>
      <c r="D10681">
        <v>2013</v>
      </c>
      <c r="E10681" t="s">
        <v>740</v>
      </c>
      <c r="F10681" s="2">
        <v>400.48870154380199</v>
      </c>
    </row>
    <row r="10682" spans="1:6">
      <c r="A10682" t="s">
        <v>620</v>
      </c>
      <c r="B10682">
        <v>4642</v>
      </c>
      <c r="C10682" t="s">
        <v>687</v>
      </c>
      <c r="D10682">
        <v>2013</v>
      </c>
      <c r="E10682" t="s">
        <v>741</v>
      </c>
      <c r="F10682" s="2">
        <v>14065.790933242601</v>
      </c>
    </row>
    <row r="10683" spans="1:6">
      <c r="A10683" t="s">
        <v>620</v>
      </c>
      <c r="B10683">
        <v>4642</v>
      </c>
      <c r="C10683" t="s">
        <v>687</v>
      </c>
      <c r="D10683">
        <v>2015</v>
      </c>
      <c r="E10683" t="s">
        <v>743</v>
      </c>
      <c r="F10683" s="2">
        <v>0</v>
      </c>
    </row>
    <row r="10684" spans="1:6">
      <c r="A10684" t="s">
        <v>620</v>
      </c>
      <c r="B10684">
        <v>4642</v>
      </c>
      <c r="C10684" t="s">
        <v>687</v>
      </c>
      <c r="D10684">
        <v>2016</v>
      </c>
      <c r="E10684" t="s">
        <v>738</v>
      </c>
      <c r="F10684" s="2">
        <v>0</v>
      </c>
    </row>
    <row r="10685" spans="1:6">
      <c r="A10685" t="s">
        <v>620</v>
      </c>
      <c r="B10685">
        <v>4642</v>
      </c>
      <c r="C10685" t="s">
        <v>687</v>
      </c>
      <c r="D10685">
        <v>2016</v>
      </c>
      <c r="E10685" t="s">
        <v>739</v>
      </c>
      <c r="F10685" s="2">
        <v>5318.1163444077902</v>
      </c>
    </row>
    <row r="10686" spans="1:6">
      <c r="A10686" t="s">
        <v>620</v>
      </c>
      <c r="B10686">
        <v>4642</v>
      </c>
      <c r="C10686" t="s">
        <v>687</v>
      </c>
      <c r="D10686">
        <v>2016</v>
      </c>
      <c r="E10686" t="s">
        <v>741</v>
      </c>
      <c r="F10686" s="2">
        <v>13977.454580055301</v>
      </c>
    </row>
    <row r="10687" spans="1:6">
      <c r="A10687" t="s">
        <v>620</v>
      </c>
      <c r="B10687">
        <v>4642</v>
      </c>
      <c r="C10687" t="s">
        <v>687</v>
      </c>
      <c r="D10687">
        <v>2017</v>
      </c>
      <c r="E10687" t="s">
        <v>736</v>
      </c>
      <c r="F10687" s="2">
        <v>67.4006422869804</v>
      </c>
    </row>
    <row r="10688" spans="1:6">
      <c r="A10688" t="s">
        <v>620</v>
      </c>
      <c r="B10688">
        <v>4642</v>
      </c>
      <c r="C10688" t="s">
        <v>687</v>
      </c>
      <c r="D10688">
        <v>2017</v>
      </c>
      <c r="E10688" t="s">
        <v>737</v>
      </c>
      <c r="F10688" s="2">
        <v>787.40598179329504</v>
      </c>
    </row>
    <row r="10689" spans="1:6">
      <c r="A10689" t="s">
        <v>620</v>
      </c>
      <c r="B10689">
        <v>4642</v>
      </c>
      <c r="C10689" t="s">
        <v>687</v>
      </c>
      <c r="D10689">
        <v>2017</v>
      </c>
      <c r="E10689" t="s">
        <v>744</v>
      </c>
      <c r="F10689" s="2">
        <v>0</v>
      </c>
    </row>
    <row r="10690" spans="1:6">
      <c r="A10690" t="s">
        <v>620</v>
      </c>
      <c r="B10690">
        <v>4642</v>
      </c>
      <c r="C10690" t="s">
        <v>687</v>
      </c>
      <c r="D10690">
        <v>2017</v>
      </c>
      <c r="E10690" t="s">
        <v>745</v>
      </c>
      <c r="F10690" s="2">
        <v>3126.0706110106598</v>
      </c>
    </row>
    <row r="10691" spans="1:6">
      <c r="A10691" t="s">
        <v>620</v>
      </c>
      <c r="B10691">
        <v>4642</v>
      </c>
      <c r="C10691" t="s">
        <v>687</v>
      </c>
      <c r="D10691">
        <v>2018</v>
      </c>
      <c r="E10691" t="s">
        <v>743</v>
      </c>
      <c r="F10691" s="2">
        <v>0</v>
      </c>
    </row>
    <row r="10692" spans="1:6">
      <c r="A10692" t="s">
        <v>620</v>
      </c>
      <c r="B10692">
        <v>4642</v>
      </c>
      <c r="C10692" t="s">
        <v>687</v>
      </c>
      <c r="D10692">
        <v>2019</v>
      </c>
      <c r="E10692" t="s">
        <v>742</v>
      </c>
      <c r="F10692" s="2">
        <v>1707.7867248964001</v>
      </c>
    </row>
    <row r="10693" spans="1:6">
      <c r="A10693" t="s">
        <v>620</v>
      </c>
      <c r="B10693">
        <v>4642</v>
      </c>
      <c r="C10693" t="s">
        <v>687</v>
      </c>
      <c r="D10693">
        <v>2019</v>
      </c>
      <c r="E10693" t="s">
        <v>738</v>
      </c>
      <c r="F10693" s="2">
        <v>0</v>
      </c>
    </row>
    <row r="10694" spans="1:6">
      <c r="A10694" t="s">
        <v>620</v>
      </c>
      <c r="B10694">
        <v>4642</v>
      </c>
      <c r="C10694" t="s">
        <v>687</v>
      </c>
      <c r="D10694">
        <v>2019</v>
      </c>
      <c r="E10694" t="s">
        <v>739</v>
      </c>
      <c r="F10694" s="2">
        <v>5243.9931485357702</v>
      </c>
    </row>
    <row r="10695" spans="1:6">
      <c r="A10695" t="s">
        <v>620</v>
      </c>
      <c r="B10695">
        <v>4642</v>
      </c>
      <c r="C10695" t="s">
        <v>687</v>
      </c>
      <c r="D10695">
        <v>2019</v>
      </c>
      <c r="E10695" t="s">
        <v>741</v>
      </c>
      <c r="F10695" s="2">
        <v>13483.4849308706</v>
      </c>
    </row>
    <row r="10696" spans="1:6">
      <c r="A10696" t="s">
        <v>620</v>
      </c>
      <c r="B10696">
        <v>4642</v>
      </c>
      <c r="C10696" t="s">
        <v>687</v>
      </c>
      <c r="D10696">
        <v>2020</v>
      </c>
      <c r="E10696" t="s">
        <v>736</v>
      </c>
      <c r="F10696" s="2">
        <v>67.258593560252706</v>
      </c>
    </row>
    <row r="10697" spans="1:6">
      <c r="A10697" t="s">
        <v>620</v>
      </c>
      <c r="B10697">
        <v>4642</v>
      </c>
      <c r="C10697" t="s">
        <v>687</v>
      </c>
      <c r="D10697">
        <v>2020</v>
      </c>
      <c r="E10697" t="s">
        <v>737</v>
      </c>
      <c r="F10697" s="2">
        <v>627.03160956246597</v>
      </c>
    </row>
    <row r="10698" spans="1:6">
      <c r="A10698" t="s">
        <v>620</v>
      </c>
      <c r="B10698">
        <v>4642</v>
      </c>
      <c r="C10698" t="s">
        <v>687</v>
      </c>
      <c r="D10698">
        <v>2020</v>
      </c>
      <c r="E10698" t="s">
        <v>744</v>
      </c>
      <c r="F10698" s="2">
        <v>0</v>
      </c>
    </row>
    <row r="10699" spans="1:6">
      <c r="A10699" t="s">
        <v>620</v>
      </c>
      <c r="B10699">
        <v>4642</v>
      </c>
      <c r="C10699" t="s">
        <v>687</v>
      </c>
      <c r="D10699">
        <v>2020</v>
      </c>
      <c r="E10699" t="s">
        <v>740</v>
      </c>
      <c r="F10699" s="2">
        <v>416.74048836727002</v>
      </c>
    </row>
    <row r="10700" spans="1:6">
      <c r="A10700" t="s">
        <v>620</v>
      </c>
      <c r="B10700">
        <v>4642</v>
      </c>
      <c r="C10700" t="s">
        <v>687</v>
      </c>
      <c r="D10700">
        <v>2020</v>
      </c>
      <c r="E10700" t="s">
        <v>745</v>
      </c>
      <c r="F10700" s="2">
        <v>3433.44004032162</v>
      </c>
    </row>
    <row r="10701" spans="1:6">
      <c r="A10701" t="s">
        <v>620</v>
      </c>
      <c r="B10701">
        <v>4642</v>
      </c>
      <c r="C10701" t="s">
        <v>687</v>
      </c>
      <c r="D10701">
        <v>2021</v>
      </c>
      <c r="E10701" t="s">
        <v>743</v>
      </c>
      <c r="F10701" s="2">
        <v>0</v>
      </c>
    </row>
    <row r="10702" spans="1:6">
      <c r="A10702" t="s">
        <v>620</v>
      </c>
      <c r="B10702">
        <v>4642</v>
      </c>
      <c r="C10702" t="s">
        <v>687</v>
      </c>
      <c r="D10702">
        <v>2022</v>
      </c>
      <c r="E10702" t="s">
        <v>742</v>
      </c>
      <c r="F10702" s="2">
        <v>791.85341860112305</v>
      </c>
    </row>
    <row r="10703" spans="1:6">
      <c r="A10703" t="s">
        <v>620</v>
      </c>
      <c r="B10703">
        <v>4642</v>
      </c>
      <c r="C10703" t="s">
        <v>687</v>
      </c>
      <c r="D10703">
        <v>2023</v>
      </c>
      <c r="E10703" t="s">
        <v>736</v>
      </c>
      <c r="F10703" s="2">
        <v>67.774528946298901</v>
      </c>
    </row>
    <row r="10704" spans="1:6">
      <c r="A10704" t="s">
        <v>620</v>
      </c>
      <c r="B10704">
        <v>4642</v>
      </c>
      <c r="C10704" t="s">
        <v>687</v>
      </c>
      <c r="D10704">
        <v>2023</v>
      </c>
      <c r="E10704" t="s">
        <v>737</v>
      </c>
      <c r="F10704" s="2">
        <v>558.86771169509598</v>
      </c>
    </row>
    <row r="10705" spans="1:6">
      <c r="A10705" t="s">
        <v>620</v>
      </c>
      <c r="B10705">
        <v>4642</v>
      </c>
      <c r="C10705" t="s">
        <v>687</v>
      </c>
      <c r="D10705">
        <v>2023</v>
      </c>
      <c r="E10705" t="s">
        <v>740</v>
      </c>
      <c r="F10705" s="2">
        <v>399.571730397907</v>
      </c>
    </row>
    <row r="10706" spans="1:6">
      <c r="A10706" t="s">
        <v>620</v>
      </c>
      <c r="B10706">
        <v>4643</v>
      </c>
      <c r="C10706" t="s">
        <v>689</v>
      </c>
      <c r="D10706">
        <v>2009</v>
      </c>
      <c r="E10706" t="s">
        <v>742</v>
      </c>
      <c r="F10706" s="2">
        <v>3518.4241187100602</v>
      </c>
    </row>
    <row r="10707" spans="1:6">
      <c r="A10707" t="s">
        <v>620</v>
      </c>
      <c r="B10707">
        <v>4643</v>
      </c>
      <c r="C10707" t="s">
        <v>689</v>
      </c>
      <c r="D10707">
        <v>2009</v>
      </c>
      <c r="E10707" t="s">
        <v>741</v>
      </c>
      <c r="F10707" s="2">
        <v>4480.9643578883397</v>
      </c>
    </row>
    <row r="10708" spans="1:6">
      <c r="A10708" t="s">
        <v>620</v>
      </c>
      <c r="B10708">
        <v>4643</v>
      </c>
      <c r="C10708" t="s">
        <v>689</v>
      </c>
      <c r="D10708">
        <v>2011</v>
      </c>
      <c r="E10708" t="s">
        <v>743</v>
      </c>
      <c r="F10708" s="2">
        <v>0</v>
      </c>
    </row>
    <row r="10709" spans="1:6">
      <c r="A10709" t="s">
        <v>620</v>
      </c>
      <c r="B10709">
        <v>4643</v>
      </c>
      <c r="C10709" t="s">
        <v>689</v>
      </c>
      <c r="D10709">
        <v>2011</v>
      </c>
      <c r="E10709" t="s">
        <v>740</v>
      </c>
      <c r="F10709" s="2">
        <v>723.904760607306</v>
      </c>
    </row>
    <row r="10710" spans="1:6">
      <c r="A10710" t="s">
        <v>620</v>
      </c>
      <c r="B10710">
        <v>4643</v>
      </c>
      <c r="C10710" t="s">
        <v>689</v>
      </c>
      <c r="D10710">
        <v>2013</v>
      </c>
      <c r="E10710" t="s">
        <v>736</v>
      </c>
      <c r="F10710" s="2">
        <v>3504.6378494464002</v>
      </c>
    </row>
    <row r="10711" spans="1:6">
      <c r="A10711" t="s">
        <v>620</v>
      </c>
      <c r="B10711">
        <v>4643</v>
      </c>
      <c r="C10711" t="s">
        <v>689</v>
      </c>
      <c r="D10711">
        <v>2013</v>
      </c>
      <c r="E10711" t="s">
        <v>737</v>
      </c>
      <c r="F10711" s="2">
        <v>1341.47056827745</v>
      </c>
    </row>
    <row r="10712" spans="1:6">
      <c r="A10712" t="s">
        <v>620</v>
      </c>
      <c r="B10712">
        <v>4643</v>
      </c>
      <c r="C10712" t="s">
        <v>689</v>
      </c>
      <c r="D10712">
        <v>2013</v>
      </c>
      <c r="E10712" t="s">
        <v>738</v>
      </c>
      <c r="F10712" s="2">
        <v>1148.9724378999999</v>
      </c>
    </row>
    <row r="10713" spans="1:6">
      <c r="A10713" t="s">
        <v>620</v>
      </c>
      <c r="B10713">
        <v>4643</v>
      </c>
      <c r="C10713" t="s">
        <v>689</v>
      </c>
      <c r="D10713">
        <v>2013</v>
      </c>
      <c r="E10713" t="s">
        <v>739</v>
      </c>
      <c r="F10713" s="2">
        <v>526.41367178146595</v>
      </c>
    </row>
    <row r="10714" spans="1:6">
      <c r="A10714" t="s">
        <v>620</v>
      </c>
      <c r="B10714">
        <v>4643</v>
      </c>
      <c r="C10714" t="s">
        <v>689</v>
      </c>
      <c r="D10714">
        <v>2015</v>
      </c>
      <c r="E10714" t="s">
        <v>742</v>
      </c>
      <c r="F10714" s="2">
        <v>3436.3790289891499</v>
      </c>
    </row>
    <row r="10715" spans="1:6">
      <c r="A10715" t="s">
        <v>620</v>
      </c>
      <c r="B10715">
        <v>4643</v>
      </c>
      <c r="C10715" t="s">
        <v>689</v>
      </c>
      <c r="D10715">
        <v>2015</v>
      </c>
      <c r="E10715" t="s">
        <v>743</v>
      </c>
      <c r="F10715" s="2">
        <v>0</v>
      </c>
    </row>
    <row r="10716" spans="1:6">
      <c r="A10716" t="s">
        <v>620</v>
      </c>
      <c r="B10716">
        <v>4643</v>
      </c>
      <c r="C10716" t="s">
        <v>689</v>
      </c>
      <c r="D10716">
        <v>2016</v>
      </c>
      <c r="E10716" t="s">
        <v>738</v>
      </c>
      <c r="F10716" s="2">
        <v>1236.0654476499999</v>
      </c>
    </row>
    <row r="10717" spans="1:6">
      <c r="A10717" t="s">
        <v>620</v>
      </c>
      <c r="B10717">
        <v>4643</v>
      </c>
      <c r="C10717" t="s">
        <v>689</v>
      </c>
      <c r="D10717">
        <v>2016</v>
      </c>
      <c r="E10717" t="s">
        <v>739</v>
      </c>
      <c r="F10717" s="2">
        <v>527.56143812545702</v>
      </c>
    </row>
    <row r="10718" spans="1:6">
      <c r="A10718" t="s">
        <v>620</v>
      </c>
      <c r="B10718">
        <v>4643</v>
      </c>
      <c r="C10718" t="s">
        <v>689</v>
      </c>
      <c r="D10718">
        <v>2016</v>
      </c>
      <c r="E10718" t="s">
        <v>741</v>
      </c>
      <c r="F10718" s="2">
        <v>4333.8148938603599</v>
      </c>
    </row>
    <row r="10719" spans="1:6">
      <c r="A10719" t="s">
        <v>620</v>
      </c>
      <c r="B10719">
        <v>4643</v>
      </c>
      <c r="C10719" t="s">
        <v>689</v>
      </c>
      <c r="D10719">
        <v>2017</v>
      </c>
      <c r="E10719" t="s">
        <v>744</v>
      </c>
      <c r="F10719" s="2">
        <v>434625.18488257099</v>
      </c>
    </row>
    <row r="10720" spans="1:6">
      <c r="A10720" t="s">
        <v>620</v>
      </c>
      <c r="B10720">
        <v>4643</v>
      </c>
      <c r="C10720" t="s">
        <v>689</v>
      </c>
      <c r="D10720">
        <v>2017</v>
      </c>
      <c r="E10720" t="s">
        <v>740</v>
      </c>
      <c r="F10720" s="2">
        <v>583.705308630216</v>
      </c>
    </row>
    <row r="10721" spans="1:6">
      <c r="A10721" t="s">
        <v>620</v>
      </c>
      <c r="B10721">
        <v>4643</v>
      </c>
      <c r="C10721" t="s">
        <v>689</v>
      </c>
      <c r="D10721">
        <v>2017</v>
      </c>
      <c r="E10721" t="s">
        <v>745</v>
      </c>
      <c r="F10721" s="2">
        <v>1474.91208094531</v>
      </c>
    </row>
    <row r="10722" spans="1:6">
      <c r="A10722" t="s">
        <v>620</v>
      </c>
      <c r="B10722">
        <v>4643</v>
      </c>
      <c r="C10722" t="s">
        <v>689</v>
      </c>
      <c r="D10722">
        <v>2018</v>
      </c>
      <c r="E10722" t="s">
        <v>743</v>
      </c>
      <c r="F10722" s="2">
        <v>0</v>
      </c>
    </row>
    <row r="10723" spans="1:6">
      <c r="A10723" t="s">
        <v>620</v>
      </c>
      <c r="B10723">
        <v>4643</v>
      </c>
      <c r="C10723" t="s">
        <v>689</v>
      </c>
      <c r="D10723">
        <v>2019</v>
      </c>
      <c r="E10723" t="s">
        <v>738</v>
      </c>
      <c r="F10723" s="2">
        <v>1203.4788962499999</v>
      </c>
    </row>
    <row r="10724" spans="1:6">
      <c r="A10724" t="s">
        <v>620</v>
      </c>
      <c r="B10724">
        <v>4643</v>
      </c>
      <c r="C10724" t="s">
        <v>689</v>
      </c>
      <c r="D10724">
        <v>2019</v>
      </c>
      <c r="E10724" t="s">
        <v>739</v>
      </c>
      <c r="F10724" s="2">
        <v>557.77243539841095</v>
      </c>
    </row>
    <row r="10725" spans="1:6">
      <c r="A10725" t="s">
        <v>620</v>
      </c>
      <c r="B10725">
        <v>4643</v>
      </c>
      <c r="C10725" t="s">
        <v>689</v>
      </c>
      <c r="D10725">
        <v>2019</v>
      </c>
      <c r="E10725" t="s">
        <v>741</v>
      </c>
      <c r="F10725" s="2">
        <v>4061.8025049562302</v>
      </c>
    </row>
    <row r="10726" spans="1:6">
      <c r="A10726" t="s">
        <v>620</v>
      </c>
      <c r="B10726">
        <v>4643</v>
      </c>
      <c r="C10726" t="s">
        <v>689</v>
      </c>
      <c r="D10726">
        <v>2020</v>
      </c>
      <c r="E10726" t="s">
        <v>736</v>
      </c>
      <c r="F10726" s="2">
        <v>2499.6907661615601</v>
      </c>
    </row>
    <row r="10727" spans="1:6">
      <c r="A10727" t="s">
        <v>620</v>
      </c>
      <c r="B10727">
        <v>4643</v>
      </c>
      <c r="C10727" t="s">
        <v>689</v>
      </c>
      <c r="D10727">
        <v>2020</v>
      </c>
      <c r="E10727" t="s">
        <v>737</v>
      </c>
      <c r="F10727" s="2">
        <v>951.69010740565398</v>
      </c>
    </row>
    <row r="10728" spans="1:6">
      <c r="A10728" t="s">
        <v>620</v>
      </c>
      <c r="B10728">
        <v>4643</v>
      </c>
      <c r="C10728" t="s">
        <v>689</v>
      </c>
      <c r="D10728">
        <v>2020</v>
      </c>
      <c r="E10728" t="s">
        <v>744</v>
      </c>
      <c r="F10728" s="2">
        <v>436105.42116780498</v>
      </c>
    </row>
    <row r="10729" spans="1:6">
      <c r="A10729" t="s">
        <v>620</v>
      </c>
      <c r="B10729">
        <v>4643</v>
      </c>
      <c r="C10729" t="s">
        <v>689</v>
      </c>
      <c r="D10729">
        <v>2020</v>
      </c>
      <c r="E10729" t="s">
        <v>740</v>
      </c>
      <c r="F10729" s="2">
        <v>543.44146832838203</v>
      </c>
    </row>
    <row r="10730" spans="1:6">
      <c r="A10730" t="s">
        <v>620</v>
      </c>
      <c r="B10730">
        <v>4643</v>
      </c>
      <c r="C10730" t="s">
        <v>689</v>
      </c>
      <c r="D10730">
        <v>2020</v>
      </c>
      <c r="E10730" t="s">
        <v>745</v>
      </c>
      <c r="F10730" s="2">
        <v>2555.7137714059199</v>
      </c>
    </row>
    <row r="10731" spans="1:6">
      <c r="A10731" t="s">
        <v>620</v>
      </c>
      <c r="B10731">
        <v>4643</v>
      </c>
      <c r="C10731" t="s">
        <v>689</v>
      </c>
      <c r="D10731">
        <v>2021</v>
      </c>
      <c r="E10731" t="s">
        <v>743</v>
      </c>
      <c r="F10731" s="2">
        <v>0</v>
      </c>
    </row>
    <row r="10732" spans="1:6">
      <c r="A10732" t="s">
        <v>620</v>
      </c>
      <c r="B10732">
        <v>4643</v>
      </c>
      <c r="C10732" t="s">
        <v>689</v>
      </c>
      <c r="D10732">
        <v>2022</v>
      </c>
      <c r="E10732" t="s">
        <v>742</v>
      </c>
      <c r="F10732" s="2">
        <v>3426.3766863795499</v>
      </c>
    </row>
    <row r="10733" spans="1:6">
      <c r="A10733" t="s">
        <v>620</v>
      </c>
      <c r="B10733">
        <v>4643</v>
      </c>
      <c r="C10733" t="s">
        <v>689</v>
      </c>
      <c r="D10733">
        <v>2022</v>
      </c>
      <c r="E10733" t="s">
        <v>738</v>
      </c>
      <c r="F10733" s="2">
        <v>1029.4626459999999</v>
      </c>
    </row>
    <row r="10734" spans="1:6">
      <c r="A10734" t="s">
        <v>620</v>
      </c>
      <c r="B10734">
        <v>4643</v>
      </c>
      <c r="C10734" t="s">
        <v>689</v>
      </c>
      <c r="D10734">
        <v>2022</v>
      </c>
      <c r="E10734" t="s">
        <v>739</v>
      </c>
      <c r="F10734" s="2">
        <v>502.32749396611302</v>
      </c>
    </row>
    <row r="10735" spans="1:6">
      <c r="A10735" t="s">
        <v>620</v>
      </c>
      <c r="B10735">
        <v>4643</v>
      </c>
      <c r="C10735" t="s">
        <v>689</v>
      </c>
      <c r="D10735">
        <v>2022</v>
      </c>
      <c r="E10735" t="s">
        <v>741</v>
      </c>
      <c r="F10735" s="2">
        <v>4065.90069562484</v>
      </c>
    </row>
    <row r="10736" spans="1:6">
      <c r="A10736" t="s">
        <v>620</v>
      </c>
      <c r="B10736">
        <v>4643</v>
      </c>
      <c r="C10736" t="s">
        <v>689</v>
      </c>
      <c r="D10736">
        <v>2023</v>
      </c>
      <c r="E10736" t="s">
        <v>736</v>
      </c>
      <c r="F10736" s="2">
        <v>2196.3544553100101</v>
      </c>
    </row>
    <row r="10737" spans="1:6">
      <c r="A10737" t="s">
        <v>620</v>
      </c>
      <c r="B10737">
        <v>4643</v>
      </c>
      <c r="C10737" t="s">
        <v>689</v>
      </c>
      <c r="D10737">
        <v>2023</v>
      </c>
      <c r="E10737" t="s">
        <v>737</v>
      </c>
      <c r="F10737" s="2">
        <v>662.49906042826899</v>
      </c>
    </row>
    <row r="10738" spans="1:6">
      <c r="A10738" t="s">
        <v>620</v>
      </c>
      <c r="B10738">
        <v>4643</v>
      </c>
      <c r="C10738" t="s">
        <v>689</v>
      </c>
      <c r="D10738">
        <v>2023</v>
      </c>
      <c r="E10738" t="s">
        <v>744</v>
      </c>
      <c r="F10738" s="2">
        <v>413057.79623195803</v>
      </c>
    </row>
    <row r="10739" spans="1:6">
      <c r="A10739" t="s">
        <v>620</v>
      </c>
      <c r="B10739">
        <v>4643</v>
      </c>
      <c r="C10739" t="s">
        <v>689</v>
      </c>
      <c r="D10739">
        <v>2023</v>
      </c>
      <c r="E10739" t="s">
        <v>745</v>
      </c>
      <c r="F10739" s="2">
        <v>2953.3902863888002</v>
      </c>
    </row>
    <row r="10740" spans="1:6">
      <c r="A10740" t="s">
        <v>620</v>
      </c>
      <c r="B10740">
        <v>4643</v>
      </c>
      <c r="C10740" t="s">
        <v>689</v>
      </c>
      <c r="D10740">
        <v>2024</v>
      </c>
      <c r="E10740" t="s">
        <v>743</v>
      </c>
      <c r="F10740" s="2">
        <v>0</v>
      </c>
    </row>
    <row r="10741" spans="1:6">
      <c r="A10741" t="s">
        <v>620</v>
      </c>
      <c r="B10741">
        <v>4644</v>
      </c>
      <c r="C10741" t="s">
        <v>691</v>
      </c>
      <c r="D10741">
        <v>2009</v>
      </c>
      <c r="E10741" t="s">
        <v>743</v>
      </c>
      <c r="F10741" s="2">
        <v>0</v>
      </c>
    </row>
    <row r="10742" spans="1:6">
      <c r="A10742" t="s">
        <v>620</v>
      </c>
      <c r="B10742">
        <v>4644</v>
      </c>
      <c r="C10742" t="s">
        <v>691</v>
      </c>
      <c r="D10742">
        <v>2011</v>
      </c>
      <c r="E10742" t="s">
        <v>736</v>
      </c>
      <c r="F10742" s="2">
        <v>1402.0103935150401</v>
      </c>
    </row>
    <row r="10743" spans="1:6">
      <c r="A10743" t="s">
        <v>620</v>
      </c>
      <c r="B10743">
        <v>4644</v>
      </c>
      <c r="C10743" t="s">
        <v>691</v>
      </c>
      <c r="D10743">
        <v>2011</v>
      </c>
      <c r="E10743" t="s">
        <v>737</v>
      </c>
      <c r="F10743" s="2">
        <v>663.38180255311602</v>
      </c>
    </row>
    <row r="10744" spans="1:6">
      <c r="A10744" t="s">
        <v>620</v>
      </c>
      <c r="B10744">
        <v>4644</v>
      </c>
      <c r="C10744" t="s">
        <v>691</v>
      </c>
      <c r="D10744">
        <v>2011</v>
      </c>
      <c r="E10744" t="s">
        <v>744</v>
      </c>
      <c r="F10744" s="2">
        <v>0</v>
      </c>
    </row>
    <row r="10745" spans="1:6">
      <c r="A10745" t="s">
        <v>620</v>
      </c>
      <c r="B10745">
        <v>4644</v>
      </c>
      <c r="C10745" t="s">
        <v>691</v>
      </c>
      <c r="D10745">
        <v>2011</v>
      </c>
      <c r="E10745" t="s">
        <v>740</v>
      </c>
      <c r="F10745" s="2">
        <v>867.55703626080196</v>
      </c>
    </row>
    <row r="10746" spans="1:6">
      <c r="A10746" t="s">
        <v>620</v>
      </c>
      <c r="B10746">
        <v>4644</v>
      </c>
      <c r="C10746" t="s">
        <v>691</v>
      </c>
      <c r="D10746">
        <v>2011</v>
      </c>
      <c r="E10746" t="s">
        <v>745</v>
      </c>
      <c r="F10746" s="2">
        <v>913.43354649191701</v>
      </c>
    </row>
    <row r="10747" spans="1:6">
      <c r="A10747" t="s">
        <v>620</v>
      </c>
      <c r="B10747">
        <v>4644</v>
      </c>
      <c r="C10747" t="s">
        <v>691</v>
      </c>
      <c r="D10747">
        <v>2013</v>
      </c>
      <c r="E10747" t="s">
        <v>742</v>
      </c>
      <c r="F10747" s="2">
        <v>3010.6368397534202</v>
      </c>
    </row>
    <row r="10748" spans="1:6">
      <c r="A10748" t="s">
        <v>620</v>
      </c>
      <c r="B10748">
        <v>4644</v>
      </c>
      <c r="C10748" t="s">
        <v>691</v>
      </c>
      <c r="D10748">
        <v>2013</v>
      </c>
      <c r="E10748" t="s">
        <v>741</v>
      </c>
      <c r="F10748" s="2">
        <v>6388.0512177194696</v>
      </c>
    </row>
    <row r="10749" spans="1:6">
      <c r="A10749" t="s">
        <v>620</v>
      </c>
      <c r="B10749">
        <v>4644</v>
      </c>
      <c r="C10749" t="s">
        <v>691</v>
      </c>
      <c r="D10749">
        <v>2016</v>
      </c>
      <c r="E10749" t="s">
        <v>742</v>
      </c>
      <c r="F10749" s="2">
        <v>5459.8869117663198</v>
      </c>
    </row>
    <row r="10750" spans="1:6">
      <c r="A10750" t="s">
        <v>620</v>
      </c>
      <c r="B10750">
        <v>4644</v>
      </c>
      <c r="C10750" t="s">
        <v>691</v>
      </c>
      <c r="D10750">
        <v>2017</v>
      </c>
      <c r="E10750" t="s">
        <v>736</v>
      </c>
      <c r="F10750" s="2">
        <v>1203.8433429095701</v>
      </c>
    </row>
    <row r="10751" spans="1:6">
      <c r="A10751" t="s">
        <v>620</v>
      </c>
      <c r="B10751">
        <v>4644</v>
      </c>
      <c r="C10751" t="s">
        <v>691</v>
      </c>
      <c r="D10751">
        <v>2017</v>
      </c>
      <c r="E10751" t="s">
        <v>737</v>
      </c>
      <c r="F10751" s="2">
        <v>766.96142470240898</v>
      </c>
    </row>
    <row r="10752" spans="1:6">
      <c r="A10752" t="s">
        <v>620</v>
      </c>
      <c r="B10752">
        <v>4644</v>
      </c>
      <c r="C10752" t="s">
        <v>691</v>
      </c>
      <c r="D10752">
        <v>2017</v>
      </c>
      <c r="E10752" t="s">
        <v>738</v>
      </c>
      <c r="F10752" s="2">
        <v>0</v>
      </c>
    </row>
    <row r="10753" spans="1:6">
      <c r="A10753" t="s">
        <v>620</v>
      </c>
      <c r="B10753">
        <v>4644</v>
      </c>
      <c r="C10753" t="s">
        <v>691</v>
      </c>
      <c r="D10753">
        <v>2017</v>
      </c>
      <c r="E10753" t="s">
        <v>739</v>
      </c>
      <c r="F10753" s="2">
        <v>17513.148302838399</v>
      </c>
    </row>
    <row r="10754" spans="1:6">
      <c r="A10754" t="s">
        <v>620</v>
      </c>
      <c r="B10754">
        <v>4644</v>
      </c>
      <c r="C10754" t="s">
        <v>691</v>
      </c>
      <c r="D10754">
        <v>2017</v>
      </c>
      <c r="E10754" t="s">
        <v>740</v>
      </c>
      <c r="F10754" s="2">
        <v>867.15351880479102</v>
      </c>
    </row>
    <row r="10755" spans="1:6">
      <c r="A10755" t="s">
        <v>620</v>
      </c>
      <c r="B10755">
        <v>4644</v>
      </c>
      <c r="C10755" t="s">
        <v>691</v>
      </c>
      <c r="D10755">
        <v>2018</v>
      </c>
      <c r="E10755" t="s">
        <v>744</v>
      </c>
      <c r="F10755" s="2">
        <v>0</v>
      </c>
    </row>
    <row r="10756" spans="1:6">
      <c r="A10756" t="s">
        <v>620</v>
      </c>
      <c r="B10756">
        <v>4644</v>
      </c>
      <c r="C10756" t="s">
        <v>691</v>
      </c>
      <c r="D10756">
        <v>2018</v>
      </c>
      <c r="E10756" t="s">
        <v>745</v>
      </c>
      <c r="F10756" s="2">
        <v>1634.49765240024</v>
      </c>
    </row>
    <row r="10757" spans="1:6">
      <c r="A10757" t="s">
        <v>620</v>
      </c>
      <c r="B10757">
        <v>4644</v>
      </c>
      <c r="C10757" t="s">
        <v>691</v>
      </c>
      <c r="D10757">
        <v>2019</v>
      </c>
      <c r="E10757" t="s">
        <v>742</v>
      </c>
      <c r="F10757" s="2">
        <v>3394.1120766783301</v>
      </c>
    </row>
    <row r="10758" spans="1:6">
      <c r="A10758" t="s">
        <v>620</v>
      </c>
      <c r="B10758">
        <v>4644</v>
      </c>
      <c r="C10758" t="s">
        <v>691</v>
      </c>
      <c r="D10758">
        <v>2019</v>
      </c>
      <c r="E10758" t="s">
        <v>743</v>
      </c>
      <c r="F10758" s="2">
        <v>0</v>
      </c>
    </row>
    <row r="10759" spans="1:6">
      <c r="A10759" t="s">
        <v>620</v>
      </c>
      <c r="B10759">
        <v>4644</v>
      </c>
      <c r="C10759" t="s">
        <v>691</v>
      </c>
      <c r="D10759">
        <v>2020</v>
      </c>
      <c r="E10759" t="s">
        <v>738</v>
      </c>
      <c r="F10759" s="2">
        <v>0</v>
      </c>
    </row>
    <row r="10760" spans="1:6">
      <c r="A10760" t="s">
        <v>620</v>
      </c>
      <c r="B10760">
        <v>4644</v>
      </c>
      <c r="C10760" t="s">
        <v>691</v>
      </c>
      <c r="D10760">
        <v>2020</v>
      </c>
      <c r="E10760" t="s">
        <v>739</v>
      </c>
      <c r="F10760" s="2">
        <v>17011.7728562212</v>
      </c>
    </row>
    <row r="10761" spans="1:6">
      <c r="A10761" t="s">
        <v>620</v>
      </c>
      <c r="B10761">
        <v>4644</v>
      </c>
      <c r="C10761" t="s">
        <v>691</v>
      </c>
      <c r="D10761">
        <v>2020</v>
      </c>
      <c r="E10761" t="s">
        <v>740</v>
      </c>
      <c r="F10761" s="2">
        <v>897.17638588975501</v>
      </c>
    </row>
    <row r="10762" spans="1:6">
      <c r="A10762" t="s">
        <v>620</v>
      </c>
      <c r="B10762">
        <v>4644</v>
      </c>
      <c r="C10762" t="s">
        <v>691</v>
      </c>
      <c r="D10762">
        <v>2020</v>
      </c>
      <c r="E10762" t="s">
        <v>741</v>
      </c>
      <c r="F10762" s="2">
        <v>5192.3680215213399</v>
      </c>
    </row>
    <row r="10763" spans="1:6">
      <c r="A10763" t="s">
        <v>620</v>
      </c>
      <c r="B10763">
        <v>4644</v>
      </c>
      <c r="C10763" t="s">
        <v>691</v>
      </c>
      <c r="D10763">
        <v>2021</v>
      </c>
      <c r="E10763" t="s">
        <v>744</v>
      </c>
      <c r="F10763" s="2">
        <v>0</v>
      </c>
    </row>
    <row r="10764" spans="1:6">
      <c r="A10764" t="s">
        <v>620</v>
      </c>
      <c r="B10764">
        <v>4644</v>
      </c>
      <c r="C10764" t="s">
        <v>691</v>
      </c>
      <c r="D10764">
        <v>2021</v>
      </c>
      <c r="E10764" t="s">
        <v>745</v>
      </c>
      <c r="F10764" s="2">
        <v>673.00262935150704</v>
      </c>
    </row>
    <row r="10765" spans="1:6">
      <c r="A10765" t="s">
        <v>620</v>
      </c>
      <c r="B10765">
        <v>4644</v>
      </c>
      <c r="C10765" t="s">
        <v>691</v>
      </c>
      <c r="D10765">
        <v>2022</v>
      </c>
      <c r="E10765" t="s">
        <v>743</v>
      </c>
      <c r="F10765" s="2">
        <v>0</v>
      </c>
    </row>
    <row r="10766" spans="1:6">
      <c r="A10766" t="s">
        <v>620</v>
      </c>
      <c r="B10766">
        <v>4644</v>
      </c>
      <c r="C10766" t="s">
        <v>691</v>
      </c>
      <c r="D10766">
        <v>2023</v>
      </c>
      <c r="E10766" t="s">
        <v>739</v>
      </c>
      <c r="F10766" s="2">
        <v>16115.110906497801</v>
      </c>
    </row>
    <row r="10767" spans="1:6">
      <c r="A10767" t="s">
        <v>620</v>
      </c>
      <c r="B10767">
        <v>4644</v>
      </c>
      <c r="C10767" t="s">
        <v>691</v>
      </c>
      <c r="D10767">
        <v>2023</v>
      </c>
      <c r="E10767" t="s">
        <v>741</v>
      </c>
      <c r="F10767" s="2">
        <v>5056.36702370691</v>
      </c>
    </row>
    <row r="10768" spans="1:6">
      <c r="A10768" t="s">
        <v>620</v>
      </c>
      <c r="B10768">
        <v>4644</v>
      </c>
      <c r="C10768" t="s">
        <v>691</v>
      </c>
      <c r="D10768">
        <v>2024</v>
      </c>
      <c r="E10768" t="s">
        <v>736</v>
      </c>
      <c r="F10768" s="2">
        <v>1183.49600637654</v>
      </c>
    </row>
    <row r="10769" spans="1:6">
      <c r="A10769" t="s">
        <v>620</v>
      </c>
      <c r="B10769">
        <v>4644</v>
      </c>
      <c r="C10769" t="s">
        <v>691</v>
      </c>
      <c r="D10769">
        <v>2024</v>
      </c>
      <c r="E10769" t="s">
        <v>737</v>
      </c>
      <c r="F10769" s="2">
        <v>692.74423678780397</v>
      </c>
    </row>
    <row r="10770" spans="1:6">
      <c r="A10770" t="s">
        <v>620</v>
      </c>
      <c r="B10770">
        <v>4644</v>
      </c>
      <c r="C10770" t="s">
        <v>691</v>
      </c>
      <c r="D10770">
        <v>2024</v>
      </c>
      <c r="E10770" t="s">
        <v>745</v>
      </c>
      <c r="F10770" s="2">
        <v>2278.9106868676699</v>
      </c>
    </row>
    <row r="10771" spans="1:6">
      <c r="A10771" t="s">
        <v>620</v>
      </c>
      <c r="B10771">
        <v>4645</v>
      </c>
      <c r="C10771" t="s">
        <v>693</v>
      </c>
      <c r="D10771">
        <v>2009</v>
      </c>
      <c r="E10771" t="s">
        <v>744</v>
      </c>
      <c r="F10771" s="2">
        <v>0</v>
      </c>
    </row>
    <row r="10772" spans="1:6">
      <c r="A10772" t="s">
        <v>620</v>
      </c>
      <c r="B10772">
        <v>4645</v>
      </c>
      <c r="C10772" t="s">
        <v>693</v>
      </c>
      <c r="D10772">
        <v>2009</v>
      </c>
      <c r="E10772" t="s">
        <v>739</v>
      </c>
      <c r="F10772" s="2">
        <v>10952.5136066952</v>
      </c>
    </row>
    <row r="10773" spans="1:6">
      <c r="A10773" t="s">
        <v>620</v>
      </c>
      <c r="B10773">
        <v>4645</v>
      </c>
      <c r="C10773" t="s">
        <v>693</v>
      </c>
      <c r="D10773">
        <v>2009</v>
      </c>
      <c r="E10773" t="s">
        <v>741</v>
      </c>
      <c r="F10773" s="2">
        <v>2506.04653122132</v>
      </c>
    </row>
    <row r="10774" spans="1:6">
      <c r="A10774" t="s">
        <v>620</v>
      </c>
      <c r="B10774">
        <v>4645</v>
      </c>
      <c r="C10774" t="s">
        <v>693</v>
      </c>
      <c r="D10774">
        <v>2011</v>
      </c>
      <c r="E10774" t="s">
        <v>743</v>
      </c>
      <c r="F10774" s="2">
        <v>0</v>
      </c>
    </row>
    <row r="10775" spans="1:6">
      <c r="A10775" t="s">
        <v>620</v>
      </c>
      <c r="B10775">
        <v>4645</v>
      </c>
      <c r="C10775" t="s">
        <v>693</v>
      </c>
      <c r="D10775">
        <v>2013</v>
      </c>
      <c r="E10775" t="s">
        <v>736</v>
      </c>
      <c r="F10775" s="2">
        <v>560.37099993724996</v>
      </c>
    </row>
    <row r="10776" spans="1:6">
      <c r="A10776" t="s">
        <v>620</v>
      </c>
      <c r="B10776">
        <v>4645</v>
      </c>
      <c r="C10776" t="s">
        <v>693</v>
      </c>
      <c r="D10776">
        <v>2013</v>
      </c>
      <c r="E10776" t="s">
        <v>737</v>
      </c>
      <c r="F10776" s="2">
        <v>463.217544689107</v>
      </c>
    </row>
    <row r="10777" spans="1:6">
      <c r="A10777" t="s">
        <v>620</v>
      </c>
      <c r="B10777">
        <v>4645</v>
      </c>
      <c r="C10777" t="s">
        <v>693</v>
      </c>
      <c r="D10777">
        <v>2013</v>
      </c>
      <c r="E10777" t="s">
        <v>740</v>
      </c>
      <c r="F10777" s="2">
        <v>410.18311063304998</v>
      </c>
    </row>
    <row r="10778" spans="1:6">
      <c r="A10778" t="s">
        <v>620</v>
      </c>
      <c r="B10778">
        <v>4645</v>
      </c>
      <c r="C10778" t="s">
        <v>693</v>
      </c>
      <c r="D10778">
        <v>2013</v>
      </c>
      <c r="E10778" t="s">
        <v>745</v>
      </c>
      <c r="F10778" s="2">
        <v>39853.736697975102</v>
      </c>
    </row>
    <row r="10779" spans="1:6">
      <c r="A10779" t="s">
        <v>620</v>
      </c>
      <c r="B10779">
        <v>4645</v>
      </c>
      <c r="C10779" t="s">
        <v>693</v>
      </c>
      <c r="D10779">
        <v>2015</v>
      </c>
      <c r="E10779" t="s">
        <v>742</v>
      </c>
      <c r="F10779" s="2">
        <v>1953.6443916005401</v>
      </c>
    </row>
    <row r="10780" spans="1:6">
      <c r="A10780" t="s">
        <v>620</v>
      </c>
      <c r="B10780">
        <v>4645</v>
      </c>
      <c r="C10780" t="s">
        <v>693</v>
      </c>
      <c r="D10780">
        <v>2015</v>
      </c>
      <c r="E10780" t="s">
        <v>738</v>
      </c>
      <c r="F10780" s="2">
        <v>0</v>
      </c>
    </row>
    <row r="10781" spans="1:6">
      <c r="A10781" t="s">
        <v>620</v>
      </c>
      <c r="B10781">
        <v>4645</v>
      </c>
      <c r="C10781" t="s">
        <v>693</v>
      </c>
      <c r="D10781">
        <v>2015</v>
      </c>
      <c r="E10781" t="s">
        <v>741</v>
      </c>
      <c r="F10781" s="2">
        <v>2394.9198001095701</v>
      </c>
    </row>
    <row r="10782" spans="1:6">
      <c r="A10782" t="s">
        <v>620</v>
      </c>
      <c r="B10782">
        <v>4645</v>
      </c>
      <c r="C10782" t="s">
        <v>693</v>
      </c>
      <c r="D10782">
        <v>2016</v>
      </c>
      <c r="E10782" t="s">
        <v>736</v>
      </c>
      <c r="F10782" s="2">
        <v>584.88116184463502</v>
      </c>
    </row>
    <row r="10783" spans="1:6">
      <c r="A10783" t="s">
        <v>620</v>
      </c>
      <c r="B10783">
        <v>4645</v>
      </c>
      <c r="C10783" t="s">
        <v>693</v>
      </c>
      <c r="D10783">
        <v>2016</v>
      </c>
      <c r="E10783" t="s">
        <v>737</v>
      </c>
      <c r="F10783" s="2">
        <v>443.45567251883699</v>
      </c>
    </row>
    <row r="10784" spans="1:6">
      <c r="A10784" t="s">
        <v>620</v>
      </c>
      <c r="B10784">
        <v>4645</v>
      </c>
      <c r="C10784" t="s">
        <v>693</v>
      </c>
      <c r="D10784">
        <v>2016</v>
      </c>
      <c r="E10784" t="s">
        <v>744</v>
      </c>
      <c r="F10784" s="2">
        <v>0</v>
      </c>
    </row>
    <row r="10785" spans="1:6">
      <c r="A10785" t="s">
        <v>620</v>
      </c>
      <c r="B10785">
        <v>4645</v>
      </c>
      <c r="C10785" t="s">
        <v>693</v>
      </c>
      <c r="D10785">
        <v>2016</v>
      </c>
      <c r="E10785" t="s">
        <v>740</v>
      </c>
      <c r="F10785" s="2">
        <v>311.00076221684202</v>
      </c>
    </row>
    <row r="10786" spans="1:6">
      <c r="A10786" t="s">
        <v>620</v>
      </c>
      <c r="B10786">
        <v>4645</v>
      </c>
      <c r="C10786" t="s">
        <v>693</v>
      </c>
      <c r="D10786">
        <v>2016</v>
      </c>
      <c r="E10786" t="s">
        <v>745</v>
      </c>
      <c r="F10786" s="2">
        <v>39853.736697975102</v>
      </c>
    </row>
    <row r="10787" spans="1:6">
      <c r="A10787" t="s">
        <v>620</v>
      </c>
      <c r="B10787">
        <v>4645</v>
      </c>
      <c r="C10787" t="s">
        <v>693</v>
      </c>
      <c r="D10787">
        <v>2018</v>
      </c>
      <c r="E10787" t="s">
        <v>742</v>
      </c>
      <c r="F10787" s="2">
        <v>2188.90407407678</v>
      </c>
    </row>
    <row r="10788" spans="1:6">
      <c r="A10788" t="s">
        <v>620</v>
      </c>
      <c r="B10788">
        <v>4645</v>
      </c>
      <c r="C10788" t="s">
        <v>693</v>
      </c>
      <c r="D10788">
        <v>2018</v>
      </c>
      <c r="E10788" t="s">
        <v>738</v>
      </c>
      <c r="F10788" s="2">
        <v>0</v>
      </c>
    </row>
    <row r="10789" spans="1:6">
      <c r="A10789" t="s">
        <v>620</v>
      </c>
      <c r="B10789">
        <v>4645</v>
      </c>
      <c r="C10789" t="s">
        <v>693</v>
      </c>
      <c r="D10789">
        <v>2019</v>
      </c>
      <c r="E10789" t="s">
        <v>736</v>
      </c>
      <c r="F10789" s="2">
        <v>627.68331305050901</v>
      </c>
    </row>
    <row r="10790" spans="1:6">
      <c r="A10790" t="s">
        <v>620</v>
      </c>
      <c r="B10790">
        <v>4645</v>
      </c>
      <c r="C10790" t="s">
        <v>693</v>
      </c>
      <c r="D10790">
        <v>2019</v>
      </c>
      <c r="E10790" t="s">
        <v>737</v>
      </c>
      <c r="F10790" s="2">
        <v>445.53989501687198</v>
      </c>
    </row>
    <row r="10791" spans="1:6">
      <c r="A10791" t="s">
        <v>620</v>
      </c>
      <c r="B10791">
        <v>4645</v>
      </c>
      <c r="C10791" t="s">
        <v>693</v>
      </c>
      <c r="D10791">
        <v>2019</v>
      </c>
      <c r="E10791" t="s">
        <v>744</v>
      </c>
      <c r="F10791" s="2">
        <v>0</v>
      </c>
    </row>
    <row r="10792" spans="1:6">
      <c r="A10792" t="s">
        <v>620</v>
      </c>
      <c r="B10792">
        <v>4645</v>
      </c>
      <c r="C10792" t="s">
        <v>693</v>
      </c>
      <c r="D10792">
        <v>2019</v>
      </c>
      <c r="E10792" t="s">
        <v>739</v>
      </c>
      <c r="F10792" s="2">
        <v>10779.125712381699</v>
      </c>
    </row>
    <row r="10793" spans="1:6">
      <c r="A10793" t="s">
        <v>620</v>
      </c>
      <c r="B10793">
        <v>4645</v>
      </c>
      <c r="C10793" t="s">
        <v>693</v>
      </c>
      <c r="D10793">
        <v>2019</v>
      </c>
      <c r="E10793" t="s">
        <v>740</v>
      </c>
      <c r="F10793" s="2">
        <v>316.73797983524298</v>
      </c>
    </row>
    <row r="10794" spans="1:6">
      <c r="A10794" t="s">
        <v>620</v>
      </c>
      <c r="B10794">
        <v>4645</v>
      </c>
      <c r="C10794" t="s">
        <v>693</v>
      </c>
      <c r="D10794">
        <v>2020</v>
      </c>
      <c r="E10794" t="s">
        <v>745</v>
      </c>
      <c r="F10794" s="2">
        <v>43085.494043569299</v>
      </c>
    </row>
    <row r="10795" spans="1:6">
      <c r="A10795" t="s">
        <v>620</v>
      </c>
      <c r="B10795">
        <v>4645</v>
      </c>
      <c r="C10795" t="s">
        <v>693</v>
      </c>
      <c r="D10795">
        <v>2021</v>
      </c>
      <c r="E10795" t="s">
        <v>742</v>
      </c>
      <c r="F10795" s="2">
        <v>1100.19205327384</v>
      </c>
    </row>
    <row r="10796" spans="1:6">
      <c r="A10796" t="s">
        <v>620</v>
      </c>
      <c r="B10796">
        <v>4645</v>
      </c>
      <c r="C10796" t="s">
        <v>693</v>
      </c>
      <c r="D10796">
        <v>2021</v>
      </c>
      <c r="E10796" t="s">
        <v>738</v>
      </c>
      <c r="F10796" s="2">
        <v>0</v>
      </c>
    </row>
    <row r="10797" spans="1:6">
      <c r="A10797" t="s">
        <v>620</v>
      </c>
      <c r="B10797">
        <v>4645</v>
      </c>
      <c r="C10797" t="s">
        <v>693</v>
      </c>
      <c r="D10797">
        <v>2021</v>
      </c>
      <c r="E10797" t="s">
        <v>743</v>
      </c>
      <c r="F10797" s="2">
        <v>0</v>
      </c>
    </row>
    <row r="10798" spans="1:6">
      <c r="A10798" t="s">
        <v>620</v>
      </c>
      <c r="B10798">
        <v>4645</v>
      </c>
      <c r="C10798" t="s">
        <v>693</v>
      </c>
      <c r="D10798">
        <v>2022</v>
      </c>
      <c r="E10798" t="s">
        <v>744</v>
      </c>
      <c r="F10798" s="2">
        <v>0</v>
      </c>
    </row>
    <row r="10799" spans="1:6">
      <c r="A10799" t="s">
        <v>620</v>
      </c>
      <c r="B10799">
        <v>4645</v>
      </c>
      <c r="C10799" t="s">
        <v>693</v>
      </c>
      <c r="D10799">
        <v>2022</v>
      </c>
      <c r="E10799" t="s">
        <v>739</v>
      </c>
      <c r="F10799" s="2">
        <v>11718.203753588499</v>
      </c>
    </row>
    <row r="10800" spans="1:6">
      <c r="A10800" t="s">
        <v>620</v>
      </c>
      <c r="B10800">
        <v>4645</v>
      </c>
      <c r="C10800" t="s">
        <v>693</v>
      </c>
      <c r="D10800">
        <v>2022</v>
      </c>
      <c r="E10800" t="s">
        <v>740</v>
      </c>
      <c r="F10800" s="2">
        <v>298.85679144019502</v>
      </c>
    </row>
    <row r="10801" spans="1:6">
      <c r="A10801" t="s">
        <v>620</v>
      </c>
      <c r="B10801">
        <v>4645</v>
      </c>
      <c r="C10801" t="s">
        <v>693</v>
      </c>
      <c r="D10801">
        <v>2022</v>
      </c>
      <c r="E10801" t="s">
        <v>741</v>
      </c>
      <c r="F10801" s="2">
        <v>2002.0484194738101</v>
      </c>
    </row>
    <row r="10802" spans="1:6">
      <c r="A10802" t="s">
        <v>620</v>
      </c>
      <c r="B10802">
        <v>4645</v>
      </c>
      <c r="C10802" t="s">
        <v>693</v>
      </c>
      <c r="D10802">
        <v>2023</v>
      </c>
      <c r="E10802" t="s">
        <v>745</v>
      </c>
      <c r="F10802" s="2">
        <v>48048.383145957501</v>
      </c>
    </row>
    <row r="10803" spans="1:6">
      <c r="A10803" t="s">
        <v>620</v>
      </c>
      <c r="B10803">
        <v>4645</v>
      </c>
      <c r="C10803" t="s">
        <v>693</v>
      </c>
      <c r="D10803">
        <v>2024</v>
      </c>
      <c r="E10803" t="s">
        <v>743</v>
      </c>
      <c r="F10803" s="2">
        <v>0</v>
      </c>
    </row>
    <row r="10804" spans="1:6">
      <c r="A10804" t="s">
        <v>620</v>
      </c>
      <c r="B10804">
        <v>4646</v>
      </c>
      <c r="C10804" t="s">
        <v>695</v>
      </c>
      <c r="D10804">
        <v>2009</v>
      </c>
      <c r="E10804" t="s">
        <v>743</v>
      </c>
      <c r="F10804" s="2">
        <v>0</v>
      </c>
    </row>
    <row r="10805" spans="1:6">
      <c r="A10805" t="s">
        <v>620</v>
      </c>
      <c r="B10805">
        <v>4646</v>
      </c>
      <c r="C10805" t="s">
        <v>695</v>
      </c>
      <c r="D10805">
        <v>2011</v>
      </c>
      <c r="E10805" t="s">
        <v>736</v>
      </c>
      <c r="F10805" s="2">
        <v>299.57573541214299</v>
      </c>
    </row>
    <row r="10806" spans="1:6">
      <c r="A10806" t="s">
        <v>620</v>
      </c>
      <c r="B10806">
        <v>4646</v>
      </c>
      <c r="C10806" t="s">
        <v>695</v>
      </c>
      <c r="D10806">
        <v>2011</v>
      </c>
      <c r="E10806" t="s">
        <v>737</v>
      </c>
      <c r="F10806" s="2">
        <v>341.659839605022</v>
      </c>
    </row>
    <row r="10807" spans="1:6">
      <c r="A10807" t="s">
        <v>620</v>
      </c>
      <c r="B10807">
        <v>4646</v>
      </c>
      <c r="C10807" t="s">
        <v>695</v>
      </c>
      <c r="D10807">
        <v>2011</v>
      </c>
      <c r="E10807" t="s">
        <v>740</v>
      </c>
      <c r="F10807" s="2">
        <v>493.407406961905</v>
      </c>
    </row>
    <row r="10808" spans="1:6">
      <c r="A10808" t="s">
        <v>620</v>
      </c>
      <c r="B10808">
        <v>4646</v>
      </c>
      <c r="C10808" t="s">
        <v>695</v>
      </c>
      <c r="D10808">
        <v>2013</v>
      </c>
      <c r="E10808" t="s">
        <v>742</v>
      </c>
      <c r="F10808" s="2">
        <v>1251.1745658115799</v>
      </c>
    </row>
    <row r="10809" spans="1:6">
      <c r="A10809" t="s">
        <v>620</v>
      </c>
      <c r="B10809">
        <v>4646</v>
      </c>
      <c r="C10809" t="s">
        <v>695</v>
      </c>
      <c r="D10809">
        <v>2013</v>
      </c>
      <c r="E10809" t="s">
        <v>738</v>
      </c>
      <c r="F10809" s="2">
        <v>0</v>
      </c>
    </row>
    <row r="10810" spans="1:6">
      <c r="A10810" t="s">
        <v>620</v>
      </c>
      <c r="B10810">
        <v>4646</v>
      </c>
      <c r="C10810" t="s">
        <v>695</v>
      </c>
      <c r="D10810">
        <v>2015</v>
      </c>
      <c r="E10810" t="s">
        <v>744</v>
      </c>
      <c r="F10810" s="2">
        <v>0</v>
      </c>
    </row>
    <row r="10811" spans="1:6">
      <c r="A10811" t="s">
        <v>620</v>
      </c>
      <c r="B10811">
        <v>4646</v>
      </c>
      <c r="C10811" t="s">
        <v>695</v>
      </c>
      <c r="D10811">
        <v>2015</v>
      </c>
      <c r="E10811" t="s">
        <v>745</v>
      </c>
      <c r="F10811" s="2">
        <v>1908.94671688266</v>
      </c>
    </row>
    <row r="10812" spans="1:6">
      <c r="A10812" t="s">
        <v>620</v>
      </c>
      <c r="B10812">
        <v>4646</v>
      </c>
      <c r="C10812" t="s">
        <v>695</v>
      </c>
      <c r="D10812">
        <v>2016</v>
      </c>
      <c r="E10812" t="s">
        <v>742</v>
      </c>
      <c r="F10812" s="2">
        <v>2559.2520898057701</v>
      </c>
    </row>
    <row r="10813" spans="1:6">
      <c r="A10813" t="s">
        <v>620</v>
      </c>
      <c r="B10813">
        <v>4646</v>
      </c>
      <c r="C10813" t="s">
        <v>695</v>
      </c>
      <c r="D10813">
        <v>2016</v>
      </c>
      <c r="E10813" t="s">
        <v>738</v>
      </c>
      <c r="F10813" s="2">
        <v>0</v>
      </c>
    </row>
    <row r="10814" spans="1:6">
      <c r="A10814" t="s">
        <v>620</v>
      </c>
      <c r="B10814">
        <v>4646</v>
      </c>
      <c r="C10814" t="s">
        <v>695</v>
      </c>
      <c r="D10814">
        <v>2016</v>
      </c>
      <c r="E10814" t="s">
        <v>743</v>
      </c>
      <c r="F10814" s="2">
        <v>0</v>
      </c>
    </row>
    <row r="10815" spans="1:6">
      <c r="A10815" t="s">
        <v>620</v>
      </c>
      <c r="B10815">
        <v>4646</v>
      </c>
      <c r="C10815" t="s">
        <v>695</v>
      </c>
      <c r="D10815">
        <v>2017</v>
      </c>
      <c r="E10815" t="s">
        <v>739</v>
      </c>
      <c r="F10815" s="2">
        <v>9043.9170467226904</v>
      </c>
    </row>
    <row r="10816" spans="1:6">
      <c r="A10816" t="s">
        <v>620</v>
      </c>
      <c r="B10816">
        <v>4646</v>
      </c>
      <c r="C10816" t="s">
        <v>695</v>
      </c>
      <c r="D10816">
        <v>2017</v>
      </c>
      <c r="E10816" t="s">
        <v>741</v>
      </c>
      <c r="F10816" s="2">
        <v>2541.9921241728998</v>
      </c>
    </row>
    <row r="10817" spans="1:6">
      <c r="A10817" t="s">
        <v>620</v>
      </c>
      <c r="B10817">
        <v>4646</v>
      </c>
      <c r="C10817" t="s">
        <v>695</v>
      </c>
      <c r="D10817">
        <v>2018</v>
      </c>
      <c r="E10817" t="s">
        <v>736</v>
      </c>
      <c r="F10817" s="2">
        <v>209.12960650999599</v>
      </c>
    </row>
    <row r="10818" spans="1:6">
      <c r="A10818" t="s">
        <v>620</v>
      </c>
      <c r="B10818">
        <v>4646</v>
      </c>
      <c r="C10818" t="s">
        <v>695</v>
      </c>
      <c r="D10818">
        <v>2018</v>
      </c>
      <c r="E10818" t="s">
        <v>737</v>
      </c>
      <c r="F10818" s="2">
        <v>385.703440312829</v>
      </c>
    </row>
    <row r="10819" spans="1:6">
      <c r="A10819" t="s">
        <v>620</v>
      </c>
      <c r="B10819">
        <v>4646</v>
      </c>
      <c r="C10819" t="s">
        <v>695</v>
      </c>
      <c r="D10819">
        <v>2018</v>
      </c>
      <c r="E10819" t="s">
        <v>744</v>
      </c>
      <c r="F10819" s="2">
        <v>399</v>
      </c>
    </row>
    <row r="10820" spans="1:6">
      <c r="A10820" t="s">
        <v>620</v>
      </c>
      <c r="B10820">
        <v>4646</v>
      </c>
      <c r="C10820" t="s">
        <v>695</v>
      </c>
      <c r="D10820">
        <v>2018</v>
      </c>
      <c r="E10820" t="s">
        <v>745</v>
      </c>
      <c r="F10820" s="2">
        <v>1979.3219526738801</v>
      </c>
    </row>
    <row r="10821" spans="1:6">
      <c r="A10821" t="s">
        <v>620</v>
      </c>
      <c r="B10821">
        <v>4646</v>
      </c>
      <c r="C10821" t="s">
        <v>695</v>
      </c>
      <c r="D10821">
        <v>2019</v>
      </c>
      <c r="E10821" t="s">
        <v>743</v>
      </c>
      <c r="F10821" s="2">
        <v>0</v>
      </c>
    </row>
    <row r="10822" spans="1:6">
      <c r="A10822" t="s">
        <v>620</v>
      </c>
      <c r="B10822">
        <v>4646</v>
      </c>
      <c r="C10822" t="s">
        <v>695</v>
      </c>
      <c r="D10822">
        <v>2020</v>
      </c>
      <c r="E10822" t="s">
        <v>742</v>
      </c>
      <c r="F10822" s="2">
        <v>1225.9821726800301</v>
      </c>
    </row>
    <row r="10823" spans="1:6">
      <c r="A10823" t="s">
        <v>620</v>
      </c>
      <c r="B10823">
        <v>4646</v>
      </c>
      <c r="C10823" t="s">
        <v>695</v>
      </c>
      <c r="D10823">
        <v>2020</v>
      </c>
      <c r="E10823" t="s">
        <v>739</v>
      </c>
      <c r="F10823" s="2">
        <v>8804.9548047365806</v>
      </c>
    </row>
    <row r="10824" spans="1:6">
      <c r="A10824" t="s">
        <v>620</v>
      </c>
      <c r="B10824">
        <v>4646</v>
      </c>
      <c r="C10824" t="s">
        <v>695</v>
      </c>
      <c r="D10824">
        <v>2020</v>
      </c>
      <c r="E10824" t="s">
        <v>741</v>
      </c>
      <c r="F10824" s="2">
        <v>2357.0680981676301</v>
      </c>
    </row>
    <row r="10825" spans="1:6">
      <c r="A10825" t="s">
        <v>620</v>
      </c>
      <c r="B10825">
        <v>4646</v>
      </c>
      <c r="C10825" t="s">
        <v>695</v>
      </c>
      <c r="D10825">
        <v>2021</v>
      </c>
      <c r="E10825" t="s">
        <v>736</v>
      </c>
      <c r="F10825" s="2">
        <v>208.94276893330101</v>
      </c>
    </row>
    <row r="10826" spans="1:6">
      <c r="A10826" t="s">
        <v>620</v>
      </c>
      <c r="B10826">
        <v>4646</v>
      </c>
      <c r="C10826" t="s">
        <v>695</v>
      </c>
      <c r="D10826">
        <v>2021</v>
      </c>
      <c r="E10826" t="s">
        <v>737</v>
      </c>
      <c r="F10826" s="2">
        <v>381.41045749022601</v>
      </c>
    </row>
    <row r="10827" spans="1:6">
      <c r="A10827" t="s">
        <v>620</v>
      </c>
      <c r="B10827">
        <v>4646</v>
      </c>
      <c r="C10827" t="s">
        <v>695</v>
      </c>
      <c r="D10827">
        <v>2021</v>
      </c>
      <c r="E10827" t="s">
        <v>744</v>
      </c>
      <c r="F10827" s="2">
        <v>0</v>
      </c>
    </row>
    <row r="10828" spans="1:6">
      <c r="A10828" t="s">
        <v>620</v>
      </c>
      <c r="B10828">
        <v>4646</v>
      </c>
      <c r="C10828" t="s">
        <v>695</v>
      </c>
      <c r="D10828">
        <v>2021</v>
      </c>
      <c r="E10828" t="s">
        <v>740</v>
      </c>
      <c r="F10828" s="2">
        <v>269.97401338257299</v>
      </c>
    </row>
    <row r="10829" spans="1:6">
      <c r="A10829" t="s">
        <v>620</v>
      </c>
      <c r="B10829">
        <v>4646</v>
      </c>
      <c r="C10829" t="s">
        <v>695</v>
      </c>
      <c r="D10829">
        <v>2021</v>
      </c>
      <c r="E10829" t="s">
        <v>745</v>
      </c>
      <c r="F10829" s="2">
        <v>2623.5065729531798</v>
      </c>
    </row>
    <row r="10830" spans="1:6">
      <c r="A10830" t="s">
        <v>620</v>
      </c>
      <c r="B10830">
        <v>4646</v>
      </c>
      <c r="C10830" t="s">
        <v>695</v>
      </c>
      <c r="D10830">
        <v>2022</v>
      </c>
      <c r="E10830" t="s">
        <v>743</v>
      </c>
      <c r="F10830" s="2">
        <v>0</v>
      </c>
    </row>
    <row r="10831" spans="1:6">
      <c r="A10831" t="s">
        <v>620</v>
      </c>
      <c r="B10831">
        <v>4646</v>
      </c>
      <c r="C10831" t="s">
        <v>695</v>
      </c>
      <c r="D10831">
        <v>2023</v>
      </c>
      <c r="E10831" t="s">
        <v>742</v>
      </c>
      <c r="F10831" s="2">
        <v>1182.32173159084</v>
      </c>
    </row>
    <row r="10832" spans="1:6">
      <c r="A10832" t="s">
        <v>620</v>
      </c>
      <c r="B10832">
        <v>4646</v>
      </c>
      <c r="C10832" t="s">
        <v>695</v>
      </c>
      <c r="D10832">
        <v>2023</v>
      </c>
      <c r="E10832" t="s">
        <v>741</v>
      </c>
      <c r="F10832" s="2">
        <v>2280.0313739779799</v>
      </c>
    </row>
    <row r="10833" spans="1:6">
      <c r="A10833" t="s">
        <v>620</v>
      </c>
      <c r="B10833">
        <v>4646</v>
      </c>
      <c r="C10833" t="s">
        <v>695</v>
      </c>
      <c r="D10833">
        <v>2024</v>
      </c>
      <c r="E10833" t="s">
        <v>736</v>
      </c>
      <c r="F10833" s="2">
        <v>225.96012923922299</v>
      </c>
    </row>
    <row r="10834" spans="1:6">
      <c r="A10834" t="s">
        <v>620</v>
      </c>
      <c r="B10834">
        <v>4646</v>
      </c>
      <c r="C10834" t="s">
        <v>695</v>
      </c>
      <c r="D10834">
        <v>2024</v>
      </c>
      <c r="E10834" t="s">
        <v>737</v>
      </c>
      <c r="F10834" s="2">
        <v>346.84292380679699</v>
      </c>
    </row>
    <row r="10835" spans="1:6">
      <c r="A10835" t="s">
        <v>620</v>
      </c>
      <c r="B10835">
        <v>4646</v>
      </c>
      <c r="C10835" t="s">
        <v>695</v>
      </c>
      <c r="D10835">
        <v>2024</v>
      </c>
      <c r="E10835" t="s">
        <v>740</v>
      </c>
      <c r="F10835" s="2">
        <v>256.04368553195701</v>
      </c>
    </row>
    <row r="10836" spans="1:6">
      <c r="A10836" t="s">
        <v>620</v>
      </c>
      <c r="B10836">
        <v>4646</v>
      </c>
      <c r="C10836" t="s">
        <v>695</v>
      </c>
      <c r="D10836">
        <v>2024</v>
      </c>
      <c r="E10836" t="s">
        <v>745</v>
      </c>
      <c r="F10836" s="2">
        <v>2957.5737923762099</v>
      </c>
    </row>
    <row r="10837" spans="1:6">
      <c r="A10837" t="s">
        <v>620</v>
      </c>
      <c r="B10837">
        <v>4647</v>
      </c>
      <c r="C10837" t="s">
        <v>697</v>
      </c>
      <c r="D10837">
        <v>2009</v>
      </c>
      <c r="E10837" t="s">
        <v>742</v>
      </c>
      <c r="F10837" s="2">
        <v>7576.31879131597</v>
      </c>
    </row>
    <row r="10838" spans="1:6">
      <c r="A10838" t="s">
        <v>620</v>
      </c>
      <c r="B10838">
        <v>4647</v>
      </c>
      <c r="C10838" t="s">
        <v>697</v>
      </c>
      <c r="D10838">
        <v>2011</v>
      </c>
      <c r="E10838" t="s">
        <v>744</v>
      </c>
      <c r="F10838" s="2">
        <v>293.38169799999997</v>
      </c>
    </row>
    <row r="10839" spans="1:6">
      <c r="A10839" t="s">
        <v>620</v>
      </c>
      <c r="B10839">
        <v>4647</v>
      </c>
      <c r="C10839" t="s">
        <v>697</v>
      </c>
      <c r="D10839">
        <v>2011</v>
      </c>
      <c r="E10839" t="s">
        <v>740</v>
      </c>
      <c r="F10839" s="2">
        <v>4974.7045849344404</v>
      </c>
    </row>
    <row r="10840" spans="1:6">
      <c r="A10840" t="s">
        <v>620</v>
      </c>
      <c r="B10840">
        <v>4647</v>
      </c>
      <c r="C10840" t="s">
        <v>697</v>
      </c>
      <c r="D10840">
        <v>2011</v>
      </c>
      <c r="E10840" t="s">
        <v>745</v>
      </c>
      <c r="F10840" s="2">
        <v>1353.0128191608501</v>
      </c>
    </row>
    <row r="10841" spans="1:6">
      <c r="A10841" t="s">
        <v>620</v>
      </c>
      <c r="B10841">
        <v>4647</v>
      </c>
      <c r="C10841" t="s">
        <v>697</v>
      </c>
      <c r="D10841">
        <v>2013</v>
      </c>
      <c r="E10841" t="s">
        <v>738</v>
      </c>
      <c r="F10841" s="2">
        <v>0</v>
      </c>
    </row>
    <row r="10842" spans="1:6">
      <c r="A10842" t="s">
        <v>620</v>
      </c>
      <c r="B10842">
        <v>4647</v>
      </c>
      <c r="C10842" t="s">
        <v>697</v>
      </c>
      <c r="D10842">
        <v>2013</v>
      </c>
      <c r="E10842" t="s">
        <v>741</v>
      </c>
      <c r="F10842" s="2">
        <v>42453.202796768899</v>
      </c>
    </row>
    <row r="10843" spans="1:6">
      <c r="A10843" t="s">
        <v>620</v>
      </c>
      <c r="B10843">
        <v>4647</v>
      </c>
      <c r="C10843" t="s">
        <v>697</v>
      </c>
      <c r="D10843">
        <v>2015</v>
      </c>
      <c r="E10843" t="s">
        <v>743</v>
      </c>
      <c r="F10843" s="2">
        <v>662.25321634249599</v>
      </c>
    </row>
    <row r="10844" spans="1:6">
      <c r="A10844" t="s">
        <v>620</v>
      </c>
      <c r="B10844">
        <v>4647</v>
      </c>
      <c r="C10844" t="s">
        <v>697</v>
      </c>
      <c r="D10844">
        <v>2016</v>
      </c>
      <c r="E10844" t="s">
        <v>738</v>
      </c>
      <c r="F10844" s="2">
        <v>0</v>
      </c>
    </row>
    <row r="10845" spans="1:6">
      <c r="A10845" t="s">
        <v>620</v>
      </c>
      <c r="B10845">
        <v>4647</v>
      </c>
      <c r="C10845" t="s">
        <v>697</v>
      </c>
      <c r="D10845">
        <v>2016</v>
      </c>
      <c r="E10845" t="s">
        <v>741</v>
      </c>
      <c r="F10845" s="2">
        <v>40553.113974520202</v>
      </c>
    </row>
    <row r="10846" spans="1:6">
      <c r="A10846" t="s">
        <v>620</v>
      </c>
      <c r="B10846">
        <v>4647</v>
      </c>
      <c r="C10846" t="s">
        <v>697</v>
      </c>
      <c r="D10846">
        <v>2017</v>
      </c>
      <c r="E10846" t="s">
        <v>736</v>
      </c>
      <c r="F10846" s="2">
        <v>6421.0054299291296</v>
      </c>
    </row>
    <row r="10847" spans="1:6">
      <c r="A10847" t="s">
        <v>620</v>
      </c>
      <c r="B10847">
        <v>4647</v>
      </c>
      <c r="C10847" t="s">
        <v>697</v>
      </c>
      <c r="D10847">
        <v>2017</v>
      </c>
      <c r="E10847" t="s">
        <v>737</v>
      </c>
      <c r="F10847" s="2">
        <v>4165.0949129463997</v>
      </c>
    </row>
    <row r="10848" spans="1:6">
      <c r="A10848" t="s">
        <v>620</v>
      </c>
      <c r="B10848">
        <v>4647</v>
      </c>
      <c r="C10848" t="s">
        <v>697</v>
      </c>
      <c r="D10848">
        <v>2017</v>
      </c>
      <c r="E10848" t="s">
        <v>744</v>
      </c>
      <c r="F10848" s="2">
        <v>333.74719292700001</v>
      </c>
    </row>
    <row r="10849" spans="1:6">
      <c r="A10849" t="s">
        <v>620</v>
      </c>
      <c r="B10849">
        <v>4647</v>
      </c>
      <c r="C10849" t="s">
        <v>697</v>
      </c>
      <c r="D10849">
        <v>2017</v>
      </c>
      <c r="E10849" t="s">
        <v>739</v>
      </c>
      <c r="F10849" s="2">
        <v>51450.457060898902</v>
      </c>
    </row>
    <row r="10850" spans="1:6">
      <c r="A10850" t="s">
        <v>620</v>
      </c>
      <c r="B10850">
        <v>4647</v>
      </c>
      <c r="C10850" t="s">
        <v>697</v>
      </c>
      <c r="D10850">
        <v>2017</v>
      </c>
      <c r="E10850" t="s">
        <v>740</v>
      </c>
      <c r="F10850" s="2">
        <v>3961.00264367198</v>
      </c>
    </row>
    <row r="10851" spans="1:6">
      <c r="A10851" t="s">
        <v>620</v>
      </c>
      <c r="B10851">
        <v>4647</v>
      </c>
      <c r="C10851" t="s">
        <v>697</v>
      </c>
      <c r="D10851">
        <v>2018</v>
      </c>
      <c r="E10851" t="s">
        <v>743</v>
      </c>
      <c r="F10851" s="2">
        <v>840.36276416390206</v>
      </c>
    </row>
    <row r="10852" spans="1:6">
      <c r="A10852" t="s">
        <v>620</v>
      </c>
      <c r="B10852">
        <v>4647</v>
      </c>
      <c r="C10852" t="s">
        <v>697</v>
      </c>
      <c r="D10852">
        <v>2018</v>
      </c>
      <c r="E10852" t="s">
        <v>745</v>
      </c>
      <c r="F10852" s="2">
        <v>1908.7436740252899</v>
      </c>
    </row>
    <row r="10853" spans="1:6">
      <c r="A10853" t="s">
        <v>620</v>
      </c>
      <c r="B10853">
        <v>4647</v>
      </c>
      <c r="C10853" t="s">
        <v>697</v>
      </c>
      <c r="D10853">
        <v>2019</v>
      </c>
      <c r="E10853" t="s">
        <v>742</v>
      </c>
      <c r="F10853" s="2">
        <v>11320.349922481901</v>
      </c>
    </row>
    <row r="10854" spans="1:6">
      <c r="A10854" t="s">
        <v>620</v>
      </c>
      <c r="B10854">
        <v>4647</v>
      </c>
      <c r="C10854" t="s">
        <v>697</v>
      </c>
      <c r="D10854">
        <v>2019</v>
      </c>
      <c r="E10854" t="s">
        <v>738</v>
      </c>
      <c r="F10854" s="2">
        <v>0</v>
      </c>
    </row>
    <row r="10855" spans="1:6">
      <c r="A10855" t="s">
        <v>620</v>
      </c>
      <c r="B10855">
        <v>4647</v>
      </c>
      <c r="C10855" t="s">
        <v>697</v>
      </c>
      <c r="D10855">
        <v>2019</v>
      </c>
      <c r="E10855" t="s">
        <v>741</v>
      </c>
      <c r="F10855" s="2">
        <v>37926.276500188702</v>
      </c>
    </row>
    <row r="10856" spans="1:6">
      <c r="A10856" t="s">
        <v>620</v>
      </c>
      <c r="B10856">
        <v>4647</v>
      </c>
      <c r="C10856" t="s">
        <v>697</v>
      </c>
      <c r="D10856">
        <v>2020</v>
      </c>
      <c r="E10856" t="s">
        <v>736</v>
      </c>
      <c r="F10856" s="2">
        <v>5920.1959903101997</v>
      </c>
    </row>
    <row r="10857" spans="1:6">
      <c r="A10857" t="s">
        <v>620</v>
      </c>
      <c r="B10857">
        <v>4647</v>
      </c>
      <c r="C10857" t="s">
        <v>697</v>
      </c>
      <c r="D10857">
        <v>2020</v>
      </c>
      <c r="E10857" t="s">
        <v>737</v>
      </c>
      <c r="F10857" s="2">
        <v>3886.4479784606701</v>
      </c>
    </row>
    <row r="10858" spans="1:6">
      <c r="A10858" t="s">
        <v>620</v>
      </c>
      <c r="B10858">
        <v>4647</v>
      </c>
      <c r="C10858" t="s">
        <v>697</v>
      </c>
      <c r="D10858">
        <v>2020</v>
      </c>
      <c r="E10858" t="s">
        <v>744</v>
      </c>
      <c r="F10858" s="2">
        <v>244.32177267413999</v>
      </c>
    </row>
    <row r="10859" spans="1:6">
      <c r="A10859" t="s">
        <v>620</v>
      </c>
      <c r="B10859">
        <v>4647</v>
      </c>
      <c r="C10859" t="s">
        <v>697</v>
      </c>
      <c r="D10859">
        <v>2020</v>
      </c>
      <c r="E10859" t="s">
        <v>739</v>
      </c>
      <c r="F10859" s="2">
        <v>50927.476531480301</v>
      </c>
    </row>
    <row r="10860" spans="1:6">
      <c r="A10860" t="s">
        <v>620</v>
      </c>
      <c r="B10860">
        <v>4647</v>
      </c>
      <c r="C10860" t="s">
        <v>697</v>
      </c>
      <c r="D10860">
        <v>2021</v>
      </c>
      <c r="E10860" t="s">
        <v>743</v>
      </c>
      <c r="F10860" s="2">
        <v>345.64478399071402</v>
      </c>
    </row>
    <row r="10861" spans="1:6">
      <c r="A10861" t="s">
        <v>620</v>
      </c>
      <c r="B10861">
        <v>4647</v>
      </c>
      <c r="C10861" t="s">
        <v>697</v>
      </c>
      <c r="D10861">
        <v>2021</v>
      </c>
      <c r="E10861" t="s">
        <v>745</v>
      </c>
      <c r="F10861" s="2">
        <v>886.02017954833298</v>
      </c>
    </row>
    <row r="10862" spans="1:6">
      <c r="A10862" t="s">
        <v>620</v>
      </c>
      <c r="B10862">
        <v>4647</v>
      </c>
      <c r="C10862" t="s">
        <v>697</v>
      </c>
      <c r="D10862">
        <v>2022</v>
      </c>
      <c r="E10862" t="s">
        <v>742</v>
      </c>
      <c r="F10862" s="2">
        <v>9140.3576413487608</v>
      </c>
    </row>
    <row r="10863" spans="1:6">
      <c r="A10863" t="s">
        <v>620</v>
      </c>
      <c r="B10863">
        <v>4647</v>
      </c>
      <c r="C10863" t="s">
        <v>697</v>
      </c>
      <c r="D10863">
        <v>2022</v>
      </c>
      <c r="E10863" t="s">
        <v>741</v>
      </c>
      <c r="F10863" s="2">
        <v>37483.249619003996</v>
      </c>
    </row>
    <row r="10864" spans="1:6">
      <c r="A10864" t="s">
        <v>620</v>
      </c>
      <c r="B10864">
        <v>4647</v>
      </c>
      <c r="C10864" t="s">
        <v>697</v>
      </c>
      <c r="D10864">
        <v>2023</v>
      </c>
      <c r="E10864" t="s">
        <v>736</v>
      </c>
      <c r="F10864" s="2">
        <v>3957.45014376579</v>
      </c>
    </row>
    <row r="10865" spans="1:6">
      <c r="A10865" t="s">
        <v>620</v>
      </c>
      <c r="B10865">
        <v>4647</v>
      </c>
      <c r="C10865" t="s">
        <v>697</v>
      </c>
      <c r="D10865">
        <v>2023</v>
      </c>
      <c r="E10865" t="s">
        <v>737</v>
      </c>
      <c r="F10865" s="2">
        <v>3475.8141273869301</v>
      </c>
    </row>
    <row r="10866" spans="1:6">
      <c r="A10866" t="s">
        <v>620</v>
      </c>
      <c r="B10866">
        <v>4647</v>
      </c>
      <c r="C10866" t="s">
        <v>697</v>
      </c>
      <c r="D10866">
        <v>2023</v>
      </c>
      <c r="E10866" t="s">
        <v>739</v>
      </c>
      <c r="F10866" s="2">
        <v>48276.956608043802</v>
      </c>
    </row>
    <row r="10867" spans="1:6">
      <c r="A10867" t="s">
        <v>620</v>
      </c>
      <c r="B10867">
        <v>4647</v>
      </c>
      <c r="C10867" t="s">
        <v>697</v>
      </c>
      <c r="D10867">
        <v>2024</v>
      </c>
      <c r="E10867" t="s">
        <v>740</v>
      </c>
      <c r="F10867" s="2">
        <v>3499.2336185260701</v>
      </c>
    </row>
    <row r="10868" spans="1:6">
      <c r="A10868" t="s">
        <v>620</v>
      </c>
      <c r="B10868">
        <v>4647</v>
      </c>
      <c r="C10868" t="s">
        <v>697</v>
      </c>
      <c r="D10868">
        <v>2024</v>
      </c>
      <c r="E10868" t="s">
        <v>745</v>
      </c>
      <c r="F10868" s="2">
        <v>769.315396386163</v>
      </c>
    </row>
    <row r="10869" spans="1:6">
      <c r="A10869" t="s">
        <v>620</v>
      </c>
      <c r="B10869">
        <v>4648</v>
      </c>
      <c r="C10869" t="s">
        <v>699</v>
      </c>
      <c r="D10869">
        <v>2009</v>
      </c>
      <c r="E10869" t="s">
        <v>743</v>
      </c>
      <c r="F10869" s="2">
        <v>0</v>
      </c>
    </row>
    <row r="10870" spans="1:6">
      <c r="A10870" t="s">
        <v>620</v>
      </c>
      <c r="B10870">
        <v>4648</v>
      </c>
      <c r="C10870" t="s">
        <v>699</v>
      </c>
      <c r="D10870">
        <v>2011</v>
      </c>
      <c r="E10870" t="s">
        <v>736</v>
      </c>
      <c r="F10870" s="2">
        <v>1581.1808717845299</v>
      </c>
    </row>
    <row r="10871" spans="1:6">
      <c r="A10871" t="s">
        <v>620</v>
      </c>
      <c r="B10871">
        <v>4648</v>
      </c>
      <c r="C10871" t="s">
        <v>699</v>
      </c>
      <c r="D10871">
        <v>2011</v>
      </c>
      <c r="E10871" t="s">
        <v>737</v>
      </c>
      <c r="F10871" s="2">
        <v>1491.3082450696099</v>
      </c>
    </row>
    <row r="10872" spans="1:6">
      <c r="A10872" t="s">
        <v>620</v>
      </c>
      <c r="B10872">
        <v>4648</v>
      </c>
      <c r="C10872" t="s">
        <v>699</v>
      </c>
      <c r="D10872">
        <v>2011</v>
      </c>
      <c r="E10872" t="s">
        <v>744</v>
      </c>
      <c r="F10872" s="2">
        <v>221672.14600000001</v>
      </c>
    </row>
    <row r="10873" spans="1:6">
      <c r="A10873" t="s">
        <v>620</v>
      </c>
      <c r="B10873">
        <v>4648</v>
      </c>
      <c r="C10873" t="s">
        <v>699</v>
      </c>
      <c r="D10873">
        <v>2011</v>
      </c>
      <c r="E10873" t="s">
        <v>740</v>
      </c>
      <c r="F10873" s="2">
        <v>454.88908277939498</v>
      </c>
    </row>
    <row r="10874" spans="1:6">
      <c r="A10874" t="s">
        <v>620</v>
      </c>
      <c r="B10874">
        <v>4648</v>
      </c>
      <c r="C10874" t="s">
        <v>699</v>
      </c>
      <c r="D10874">
        <v>2011</v>
      </c>
      <c r="E10874" t="s">
        <v>745</v>
      </c>
      <c r="F10874" s="2">
        <v>44050.898657314698</v>
      </c>
    </row>
    <row r="10875" spans="1:6">
      <c r="A10875" t="s">
        <v>620</v>
      </c>
      <c r="B10875">
        <v>4648</v>
      </c>
      <c r="C10875" t="s">
        <v>699</v>
      </c>
      <c r="D10875">
        <v>2013</v>
      </c>
      <c r="E10875" t="s">
        <v>742</v>
      </c>
      <c r="F10875" s="2">
        <v>4736.6906484233295</v>
      </c>
    </row>
    <row r="10876" spans="1:6">
      <c r="A10876" t="s">
        <v>620</v>
      </c>
      <c r="B10876">
        <v>4648</v>
      </c>
      <c r="C10876" t="s">
        <v>699</v>
      </c>
      <c r="D10876">
        <v>2013</v>
      </c>
      <c r="E10876" t="s">
        <v>738</v>
      </c>
      <c r="F10876" s="2">
        <v>0</v>
      </c>
    </row>
    <row r="10877" spans="1:6">
      <c r="A10877" t="s">
        <v>620</v>
      </c>
      <c r="B10877">
        <v>4648</v>
      </c>
      <c r="C10877" t="s">
        <v>699</v>
      </c>
      <c r="D10877">
        <v>2013</v>
      </c>
      <c r="E10877" t="s">
        <v>739</v>
      </c>
      <c r="F10877" s="2">
        <v>4107.8740677268597</v>
      </c>
    </row>
    <row r="10878" spans="1:6">
      <c r="A10878" t="s">
        <v>620</v>
      </c>
      <c r="B10878">
        <v>4648</v>
      </c>
      <c r="C10878" t="s">
        <v>699</v>
      </c>
      <c r="D10878">
        <v>2013</v>
      </c>
      <c r="E10878" t="s">
        <v>741</v>
      </c>
      <c r="F10878" s="2">
        <v>4964.0966072502397</v>
      </c>
    </row>
    <row r="10879" spans="1:6">
      <c r="A10879" t="s">
        <v>620</v>
      </c>
      <c r="B10879">
        <v>4648</v>
      </c>
      <c r="C10879" t="s">
        <v>699</v>
      </c>
      <c r="D10879">
        <v>2015</v>
      </c>
      <c r="E10879" t="s">
        <v>743</v>
      </c>
      <c r="F10879" s="2">
        <v>0</v>
      </c>
    </row>
    <row r="10880" spans="1:6">
      <c r="A10880" t="s">
        <v>620</v>
      </c>
      <c r="B10880">
        <v>4648</v>
      </c>
      <c r="C10880" t="s">
        <v>699</v>
      </c>
      <c r="D10880">
        <v>2016</v>
      </c>
      <c r="E10880" t="s">
        <v>742</v>
      </c>
      <c r="F10880" s="2">
        <v>7937.7799418737204</v>
      </c>
    </row>
    <row r="10881" spans="1:6">
      <c r="A10881" t="s">
        <v>620</v>
      </c>
      <c r="B10881">
        <v>4648</v>
      </c>
      <c r="C10881" t="s">
        <v>699</v>
      </c>
      <c r="D10881">
        <v>2017</v>
      </c>
      <c r="E10881" t="s">
        <v>736</v>
      </c>
      <c r="F10881" s="2">
        <v>768.48331851713601</v>
      </c>
    </row>
    <row r="10882" spans="1:6">
      <c r="A10882" t="s">
        <v>620</v>
      </c>
      <c r="B10882">
        <v>4648</v>
      </c>
      <c r="C10882" t="s">
        <v>699</v>
      </c>
      <c r="D10882">
        <v>2017</v>
      </c>
      <c r="E10882" t="s">
        <v>737</v>
      </c>
      <c r="F10882" s="2">
        <v>1404.3732084626599</v>
      </c>
    </row>
    <row r="10883" spans="1:6">
      <c r="A10883" t="s">
        <v>620</v>
      </c>
      <c r="B10883">
        <v>4648</v>
      </c>
      <c r="C10883" t="s">
        <v>699</v>
      </c>
      <c r="D10883">
        <v>2018</v>
      </c>
      <c r="E10883" t="s">
        <v>740</v>
      </c>
      <c r="F10883" s="2">
        <v>516.84480181758897</v>
      </c>
    </row>
    <row r="10884" spans="1:6">
      <c r="A10884" t="s">
        <v>620</v>
      </c>
      <c r="B10884">
        <v>4648</v>
      </c>
      <c r="C10884" t="s">
        <v>699</v>
      </c>
      <c r="D10884">
        <v>2019</v>
      </c>
      <c r="E10884" t="s">
        <v>742</v>
      </c>
      <c r="F10884" s="2">
        <v>1538.6226713359599</v>
      </c>
    </row>
    <row r="10885" spans="1:6">
      <c r="A10885" t="s">
        <v>620</v>
      </c>
      <c r="B10885">
        <v>4648</v>
      </c>
      <c r="C10885" t="s">
        <v>699</v>
      </c>
      <c r="D10885">
        <v>2020</v>
      </c>
      <c r="E10885" t="s">
        <v>736</v>
      </c>
      <c r="F10885" s="2">
        <v>660.37797141863803</v>
      </c>
    </row>
    <row r="10886" spans="1:6">
      <c r="A10886" t="s">
        <v>620</v>
      </c>
      <c r="B10886">
        <v>4648</v>
      </c>
      <c r="C10886" t="s">
        <v>699</v>
      </c>
      <c r="D10886">
        <v>2020</v>
      </c>
      <c r="E10886" t="s">
        <v>737</v>
      </c>
      <c r="F10886" s="2">
        <v>990.53180641357505</v>
      </c>
    </row>
    <row r="10887" spans="1:6">
      <c r="A10887" t="s">
        <v>620</v>
      </c>
      <c r="B10887">
        <v>4648</v>
      </c>
      <c r="C10887" t="s">
        <v>699</v>
      </c>
      <c r="D10887">
        <v>2020</v>
      </c>
      <c r="E10887" t="s">
        <v>738</v>
      </c>
      <c r="F10887" s="2">
        <v>0</v>
      </c>
    </row>
    <row r="10888" spans="1:6">
      <c r="A10888" t="s">
        <v>620</v>
      </c>
      <c r="B10888">
        <v>4648</v>
      </c>
      <c r="C10888" t="s">
        <v>699</v>
      </c>
      <c r="D10888">
        <v>2020</v>
      </c>
      <c r="E10888" t="s">
        <v>739</v>
      </c>
      <c r="F10888" s="2">
        <v>3537.52180009119</v>
      </c>
    </row>
    <row r="10889" spans="1:6">
      <c r="A10889" t="s">
        <v>620</v>
      </c>
      <c r="B10889">
        <v>4648</v>
      </c>
      <c r="C10889" t="s">
        <v>699</v>
      </c>
      <c r="D10889">
        <v>2020</v>
      </c>
      <c r="E10889" t="s">
        <v>741</v>
      </c>
      <c r="F10889" s="2">
        <v>4312.1817806139097</v>
      </c>
    </row>
    <row r="10890" spans="1:6">
      <c r="A10890" t="s">
        <v>620</v>
      </c>
      <c r="B10890">
        <v>4648</v>
      </c>
      <c r="C10890" t="s">
        <v>699</v>
      </c>
      <c r="D10890">
        <v>2021</v>
      </c>
      <c r="E10890" t="s">
        <v>744</v>
      </c>
      <c r="F10890" s="2">
        <v>245958.595497125</v>
      </c>
    </row>
    <row r="10891" spans="1:6">
      <c r="A10891" t="s">
        <v>620</v>
      </c>
      <c r="B10891">
        <v>4648</v>
      </c>
      <c r="C10891" t="s">
        <v>699</v>
      </c>
      <c r="D10891">
        <v>2021</v>
      </c>
      <c r="E10891" t="s">
        <v>740</v>
      </c>
      <c r="F10891" s="2">
        <v>359.80830032561897</v>
      </c>
    </row>
    <row r="10892" spans="1:6">
      <c r="A10892" t="s">
        <v>620</v>
      </c>
      <c r="B10892">
        <v>4648</v>
      </c>
      <c r="C10892" t="s">
        <v>699</v>
      </c>
      <c r="D10892">
        <v>2021</v>
      </c>
      <c r="E10892" t="s">
        <v>745</v>
      </c>
      <c r="F10892" s="2">
        <v>32172.659516894</v>
      </c>
    </row>
    <row r="10893" spans="1:6">
      <c r="A10893" t="s">
        <v>620</v>
      </c>
      <c r="B10893">
        <v>4648</v>
      </c>
      <c r="C10893" t="s">
        <v>699</v>
      </c>
      <c r="D10893">
        <v>2022</v>
      </c>
      <c r="E10893" t="s">
        <v>742</v>
      </c>
      <c r="F10893" s="2">
        <v>4511.8707227634304</v>
      </c>
    </row>
    <row r="10894" spans="1:6">
      <c r="A10894" t="s">
        <v>620</v>
      </c>
      <c r="B10894">
        <v>4648</v>
      </c>
      <c r="C10894" t="s">
        <v>699</v>
      </c>
      <c r="D10894">
        <v>2022</v>
      </c>
      <c r="E10894" t="s">
        <v>743</v>
      </c>
      <c r="F10894" s="2">
        <v>0</v>
      </c>
    </row>
    <row r="10895" spans="1:6">
      <c r="A10895" t="s">
        <v>620</v>
      </c>
      <c r="B10895">
        <v>4648</v>
      </c>
      <c r="C10895" t="s">
        <v>699</v>
      </c>
      <c r="D10895">
        <v>2023</v>
      </c>
      <c r="E10895" t="s">
        <v>739</v>
      </c>
      <c r="F10895" s="2">
        <v>3325.9143497170098</v>
      </c>
    </row>
    <row r="10896" spans="1:6">
      <c r="A10896" t="s">
        <v>620</v>
      </c>
      <c r="B10896">
        <v>4648</v>
      </c>
      <c r="C10896" t="s">
        <v>699</v>
      </c>
      <c r="D10896">
        <v>2023</v>
      </c>
      <c r="E10896" t="s">
        <v>741</v>
      </c>
      <c r="F10896" s="2">
        <v>4270.7983601431097</v>
      </c>
    </row>
    <row r="10897" spans="1:6">
      <c r="A10897" t="s">
        <v>620</v>
      </c>
      <c r="B10897">
        <v>4648</v>
      </c>
      <c r="C10897" t="s">
        <v>699</v>
      </c>
      <c r="D10897">
        <v>2024</v>
      </c>
      <c r="E10897" t="s">
        <v>744</v>
      </c>
      <c r="F10897" s="2">
        <v>220245.91093352</v>
      </c>
    </row>
    <row r="10898" spans="1:6">
      <c r="A10898" t="s">
        <v>620</v>
      </c>
      <c r="B10898">
        <v>4648</v>
      </c>
      <c r="C10898" t="s">
        <v>699</v>
      </c>
      <c r="D10898">
        <v>2024</v>
      </c>
      <c r="E10898" t="s">
        <v>740</v>
      </c>
      <c r="F10898" s="2">
        <v>343.80204360546401</v>
      </c>
    </row>
    <row r="10899" spans="1:6">
      <c r="A10899" t="s">
        <v>620</v>
      </c>
      <c r="B10899">
        <v>4648</v>
      </c>
      <c r="C10899" t="s">
        <v>699</v>
      </c>
      <c r="D10899">
        <v>2024</v>
      </c>
      <c r="E10899" t="s">
        <v>745</v>
      </c>
      <c r="F10899" s="2">
        <v>45408.559369010203</v>
      </c>
    </row>
    <row r="10900" spans="1:6">
      <c r="A10900" t="s">
        <v>620</v>
      </c>
      <c r="B10900">
        <v>4649</v>
      </c>
      <c r="C10900" t="s">
        <v>701</v>
      </c>
      <c r="D10900">
        <v>2009</v>
      </c>
      <c r="E10900" t="s">
        <v>744</v>
      </c>
      <c r="F10900" s="2">
        <v>0</v>
      </c>
    </row>
    <row r="10901" spans="1:6">
      <c r="A10901" t="s">
        <v>620</v>
      </c>
      <c r="B10901">
        <v>4649</v>
      </c>
      <c r="C10901" t="s">
        <v>701</v>
      </c>
      <c r="D10901">
        <v>2009</v>
      </c>
      <c r="E10901" t="s">
        <v>745</v>
      </c>
      <c r="F10901" s="2">
        <v>29993.799452686198</v>
      </c>
    </row>
    <row r="10902" spans="1:6">
      <c r="A10902" t="s">
        <v>620</v>
      </c>
      <c r="B10902">
        <v>4649</v>
      </c>
      <c r="C10902" t="s">
        <v>701</v>
      </c>
      <c r="D10902">
        <v>2011</v>
      </c>
      <c r="E10902" t="s">
        <v>739</v>
      </c>
      <c r="F10902" s="2">
        <v>14828.3976332114</v>
      </c>
    </row>
    <row r="10903" spans="1:6">
      <c r="A10903" t="s">
        <v>620</v>
      </c>
      <c r="B10903">
        <v>4649</v>
      </c>
      <c r="C10903" t="s">
        <v>701</v>
      </c>
      <c r="D10903">
        <v>2011</v>
      </c>
      <c r="E10903" t="s">
        <v>740</v>
      </c>
      <c r="F10903" s="2">
        <v>4644.4862011334699</v>
      </c>
    </row>
    <row r="10904" spans="1:6">
      <c r="A10904" t="s">
        <v>620</v>
      </c>
      <c r="B10904">
        <v>4649</v>
      </c>
      <c r="C10904" t="s">
        <v>701</v>
      </c>
      <c r="D10904">
        <v>2011</v>
      </c>
      <c r="E10904" t="s">
        <v>741</v>
      </c>
      <c r="F10904" s="2">
        <v>15343.312646398999</v>
      </c>
    </row>
    <row r="10905" spans="1:6">
      <c r="A10905" t="s">
        <v>620</v>
      </c>
      <c r="B10905">
        <v>4649</v>
      </c>
      <c r="C10905" t="s">
        <v>701</v>
      </c>
      <c r="D10905">
        <v>2013</v>
      </c>
      <c r="E10905" t="s">
        <v>738</v>
      </c>
      <c r="F10905" s="2">
        <v>0</v>
      </c>
    </row>
    <row r="10906" spans="1:6">
      <c r="A10906" t="s">
        <v>620</v>
      </c>
      <c r="B10906">
        <v>4649</v>
      </c>
      <c r="C10906" t="s">
        <v>701</v>
      </c>
      <c r="D10906">
        <v>2013</v>
      </c>
      <c r="E10906" t="s">
        <v>743</v>
      </c>
      <c r="F10906" s="2">
        <v>0</v>
      </c>
    </row>
    <row r="10907" spans="1:6">
      <c r="A10907" t="s">
        <v>620</v>
      </c>
      <c r="B10907">
        <v>4649</v>
      </c>
      <c r="C10907" t="s">
        <v>701</v>
      </c>
      <c r="D10907">
        <v>2015</v>
      </c>
      <c r="E10907" t="s">
        <v>736</v>
      </c>
      <c r="F10907" s="2">
        <v>1760.7478292435901</v>
      </c>
    </row>
    <row r="10908" spans="1:6">
      <c r="A10908" t="s">
        <v>620</v>
      </c>
      <c r="B10908">
        <v>4649</v>
      </c>
      <c r="C10908" t="s">
        <v>701</v>
      </c>
      <c r="D10908">
        <v>2015</v>
      </c>
      <c r="E10908" t="s">
        <v>737</v>
      </c>
      <c r="F10908" s="2">
        <v>1754.3473382689101</v>
      </c>
    </row>
    <row r="10909" spans="1:6">
      <c r="A10909" t="s">
        <v>620</v>
      </c>
      <c r="B10909">
        <v>4649</v>
      </c>
      <c r="C10909" t="s">
        <v>701</v>
      </c>
      <c r="D10909">
        <v>2015</v>
      </c>
      <c r="E10909" t="s">
        <v>744</v>
      </c>
      <c r="F10909" s="2">
        <v>0</v>
      </c>
    </row>
    <row r="10910" spans="1:6">
      <c r="A10910" t="s">
        <v>620</v>
      </c>
      <c r="B10910">
        <v>4649</v>
      </c>
      <c r="C10910" t="s">
        <v>701</v>
      </c>
      <c r="D10910">
        <v>2015</v>
      </c>
      <c r="E10910" t="s">
        <v>745</v>
      </c>
      <c r="F10910" s="2">
        <v>29993.799452686198</v>
      </c>
    </row>
    <row r="10911" spans="1:6">
      <c r="A10911" t="s">
        <v>620</v>
      </c>
      <c r="B10911">
        <v>4649</v>
      </c>
      <c r="C10911" t="s">
        <v>701</v>
      </c>
      <c r="D10911">
        <v>2016</v>
      </c>
      <c r="E10911" t="s">
        <v>743</v>
      </c>
      <c r="F10911" s="2">
        <v>0</v>
      </c>
    </row>
    <row r="10912" spans="1:6">
      <c r="A10912" t="s">
        <v>620</v>
      </c>
      <c r="B10912">
        <v>4649</v>
      </c>
      <c r="C10912" t="s">
        <v>701</v>
      </c>
      <c r="D10912">
        <v>2017</v>
      </c>
      <c r="E10912" t="s">
        <v>742</v>
      </c>
      <c r="F10912" s="2">
        <v>6870.2609251855201</v>
      </c>
    </row>
    <row r="10913" spans="1:6">
      <c r="A10913" t="s">
        <v>620</v>
      </c>
      <c r="B10913">
        <v>4649</v>
      </c>
      <c r="C10913" t="s">
        <v>701</v>
      </c>
      <c r="D10913">
        <v>2017</v>
      </c>
      <c r="E10913" t="s">
        <v>739</v>
      </c>
      <c r="F10913" s="2">
        <v>15809.833167634701</v>
      </c>
    </row>
    <row r="10914" spans="1:6">
      <c r="A10914" t="s">
        <v>620</v>
      </c>
      <c r="B10914">
        <v>4649</v>
      </c>
      <c r="C10914" t="s">
        <v>701</v>
      </c>
      <c r="D10914">
        <v>2017</v>
      </c>
      <c r="E10914" t="s">
        <v>741</v>
      </c>
      <c r="F10914" s="2">
        <v>13608.5389652953</v>
      </c>
    </row>
    <row r="10915" spans="1:6">
      <c r="A10915" t="s">
        <v>620</v>
      </c>
      <c r="B10915">
        <v>4649</v>
      </c>
      <c r="C10915" t="s">
        <v>701</v>
      </c>
      <c r="D10915">
        <v>2018</v>
      </c>
      <c r="E10915" t="s">
        <v>736</v>
      </c>
      <c r="F10915" s="2">
        <v>1780.98307666405</v>
      </c>
    </row>
    <row r="10916" spans="1:6">
      <c r="A10916" t="s">
        <v>620</v>
      </c>
      <c r="B10916">
        <v>4649</v>
      </c>
      <c r="C10916" t="s">
        <v>701</v>
      </c>
      <c r="D10916">
        <v>2018</v>
      </c>
      <c r="E10916" t="s">
        <v>737</v>
      </c>
      <c r="F10916" s="2">
        <v>1660.95028280207</v>
      </c>
    </row>
    <row r="10917" spans="1:6">
      <c r="A10917" t="s">
        <v>620</v>
      </c>
      <c r="B10917">
        <v>4649</v>
      </c>
      <c r="C10917" t="s">
        <v>701</v>
      </c>
      <c r="D10917">
        <v>2018</v>
      </c>
      <c r="E10917" t="s">
        <v>744</v>
      </c>
      <c r="F10917" s="2">
        <v>0</v>
      </c>
    </row>
    <row r="10918" spans="1:6">
      <c r="A10918" t="s">
        <v>620</v>
      </c>
      <c r="B10918">
        <v>4649</v>
      </c>
      <c r="C10918" t="s">
        <v>701</v>
      </c>
      <c r="D10918">
        <v>2018</v>
      </c>
      <c r="E10918" t="s">
        <v>740</v>
      </c>
      <c r="F10918" s="2">
        <v>1606.83069485443</v>
      </c>
    </row>
    <row r="10919" spans="1:6">
      <c r="A10919" t="s">
        <v>620</v>
      </c>
      <c r="B10919">
        <v>4649</v>
      </c>
      <c r="C10919" t="s">
        <v>701</v>
      </c>
      <c r="D10919">
        <v>2018</v>
      </c>
      <c r="E10919" t="s">
        <v>745</v>
      </c>
      <c r="F10919" s="2">
        <v>29667.6979283357</v>
      </c>
    </row>
    <row r="10920" spans="1:6">
      <c r="A10920" t="s">
        <v>620</v>
      </c>
      <c r="B10920">
        <v>4649</v>
      </c>
      <c r="C10920" t="s">
        <v>701</v>
      </c>
      <c r="D10920">
        <v>2019</v>
      </c>
      <c r="E10920" t="s">
        <v>743</v>
      </c>
      <c r="F10920" s="2">
        <v>0</v>
      </c>
    </row>
    <row r="10921" spans="1:6">
      <c r="A10921" t="s">
        <v>620</v>
      </c>
      <c r="B10921">
        <v>4649</v>
      </c>
      <c r="C10921" t="s">
        <v>701</v>
      </c>
      <c r="D10921">
        <v>2020</v>
      </c>
      <c r="E10921" t="s">
        <v>742</v>
      </c>
      <c r="F10921" s="2">
        <v>2903.31218797069</v>
      </c>
    </row>
    <row r="10922" spans="1:6">
      <c r="A10922" t="s">
        <v>620</v>
      </c>
      <c r="B10922">
        <v>4649</v>
      </c>
      <c r="C10922" t="s">
        <v>701</v>
      </c>
      <c r="D10922">
        <v>2020</v>
      </c>
      <c r="E10922" t="s">
        <v>738</v>
      </c>
      <c r="F10922" s="2">
        <v>0</v>
      </c>
    </row>
    <row r="10923" spans="1:6">
      <c r="A10923" t="s">
        <v>620</v>
      </c>
      <c r="B10923">
        <v>4649</v>
      </c>
      <c r="C10923" t="s">
        <v>701</v>
      </c>
      <c r="D10923">
        <v>2021</v>
      </c>
      <c r="E10923" t="s">
        <v>736</v>
      </c>
      <c r="F10923" s="2">
        <v>1500.67193194734</v>
      </c>
    </row>
    <row r="10924" spans="1:6">
      <c r="A10924" t="s">
        <v>620</v>
      </c>
      <c r="B10924">
        <v>4649</v>
      </c>
      <c r="C10924" t="s">
        <v>701</v>
      </c>
      <c r="D10924">
        <v>2021</v>
      </c>
      <c r="E10924" t="s">
        <v>737</v>
      </c>
      <c r="F10924" s="2">
        <v>1567.5150651654899</v>
      </c>
    </row>
    <row r="10925" spans="1:6">
      <c r="A10925" t="s">
        <v>620</v>
      </c>
      <c r="B10925">
        <v>4649</v>
      </c>
      <c r="C10925" t="s">
        <v>701</v>
      </c>
      <c r="D10925">
        <v>2021</v>
      </c>
      <c r="E10925" t="s">
        <v>740</v>
      </c>
      <c r="F10925" s="2">
        <v>795.76808488813901</v>
      </c>
    </row>
    <row r="10926" spans="1:6">
      <c r="A10926" t="s">
        <v>620</v>
      </c>
      <c r="B10926">
        <v>4649</v>
      </c>
      <c r="C10926" t="s">
        <v>701</v>
      </c>
      <c r="D10926">
        <v>2023</v>
      </c>
      <c r="E10926" t="s">
        <v>742</v>
      </c>
      <c r="F10926" s="2">
        <v>2224.9124813817202</v>
      </c>
    </row>
    <row r="10927" spans="1:6">
      <c r="A10927" t="s">
        <v>620</v>
      </c>
      <c r="B10927">
        <v>4649</v>
      </c>
      <c r="C10927" t="s">
        <v>701</v>
      </c>
      <c r="D10927">
        <v>2024</v>
      </c>
      <c r="E10927" t="s">
        <v>736</v>
      </c>
      <c r="F10927" s="2">
        <v>1938.30805536817</v>
      </c>
    </row>
    <row r="10928" spans="1:6">
      <c r="A10928" t="s">
        <v>620</v>
      </c>
      <c r="B10928">
        <v>4649</v>
      </c>
      <c r="C10928" t="s">
        <v>701</v>
      </c>
      <c r="D10928">
        <v>2024</v>
      </c>
      <c r="E10928" t="s">
        <v>739</v>
      </c>
      <c r="F10928" s="2">
        <v>14409.387660333199</v>
      </c>
    </row>
    <row r="10929" spans="1:6">
      <c r="A10929" t="s">
        <v>620</v>
      </c>
      <c r="B10929">
        <v>4649</v>
      </c>
      <c r="C10929" t="s">
        <v>701</v>
      </c>
      <c r="D10929">
        <v>2024</v>
      </c>
      <c r="E10929" t="s">
        <v>740</v>
      </c>
      <c r="F10929" s="2">
        <v>763.62041367056099</v>
      </c>
    </row>
    <row r="10930" spans="1:6">
      <c r="A10930" t="s">
        <v>620</v>
      </c>
      <c r="B10930">
        <v>4649</v>
      </c>
      <c r="C10930" t="s">
        <v>701</v>
      </c>
      <c r="D10930">
        <v>2024</v>
      </c>
      <c r="E10930" t="s">
        <v>741</v>
      </c>
      <c r="F10930" s="2">
        <v>12516.064268280399</v>
      </c>
    </row>
    <row r="10931" spans="1:6">
      <c r="A10931" t="s">
        <v>620</v>
      </c>
      <c r="B10931">
        <v>4650</v>
      </c>
      <c r="C10931" t="s">
        <v>703</v>
      </c>
      <c r="D10931">
        <v>2009</v>
      </c>
      <c r="E10931" t="s">
        <v>743</v>
      </c>
      <c r="F10931" s="2">
        <v>383.83124231708899</v>
      </c>
    </row>
    <row r="10932" spans="1:6">
      <c r="A10932" t="s">
        <v>620</v>
      </c>
      <c r="B10932">
        <v>4650</v>
      </c>
      <c r="C10932" t="s">
        <v>703</v>
      </c>
      <c r="D10932">
        <v>2009</v>
      </c>
      <c r="E10932" t="s">
        <v>745</v>
      </c>
      <c r="F10932" s="2">
        <v>2.9215545549309998</v>
      </c>
    </row>
    <row r="10933" spans="1:6">
      <c r="A10933" t="s">
        <v>620</v>
      </c>
      <c r="B10933">
        <v>4650</v>
      </c>
      <c r="C10933" t="s">
        <v>703</v>
      </c>
      <c r="D10933">
        <v>2011</v>
      </c>
      <c r="E10933" t="s">
        <v>736</v>
      </c>
      <c r="F10933" s="2">
        <v>7167.1510942172399</v>
      </c>
    </row>
    <row r="10934" spans="1:6">
      <c r="A10934" t="s">
        <v>620</v>
      </c>
      <c r="B10934">
        <v>4650</v>
      </c>
      <c r="C10934" t="s">
        <v>703</v>
      </c>
      <c r="D10934">
        <v>2011</v>
      </c>
      <c r="E10934" t="s">
        <v>737</v>
      </c>
      <c r="F10934" s="2">
        <v>918.86307455023405</v>
      </c>
    </row>
    <row r="10935" spans="1:6">
      <c r="A10935" t="s">
        <v>620</v>
      </c>
      <c r="B10935">
        <v>4650</v>
      </c>
      <c r="C10935" t="s">
        <v>703</v>
      </c>
      <c r="D10935">
        <v>2011</v>
      </c>
      <c r="E10935" t="s">
        <v>744</v>
      </c>
      <c r="F10935" s="2">
        <v>937.54586099999995</v>
      </c>
    </row>
    <row r="10936" spans="1:6">
      <c r="A10936" t="s">
        <v>620</v>
      </c>
      <c r="B10936">
        <v>4650</v>
      </c>
      <c r="C10936" t="s">
        <v>703</v>
      </c>
      <c r="D10936">
        <v>2011</v>
      </c>
      <c r="E10936" t="s">
        <v>739</v>
      </c>
      <c r="F10936" s="2">
        <v>19692.9183008537</v>
      </c>
    </row>
    <row r="10937" spans="1:6">
      <c r="A10937" t="s">
        <v>620</v>
      </c>
      <c r="B10937">
        <v>4650</v>
      </c>
      <c r="C10937" t="s">
        <v>703</v>
      </c>
      <c r="D10937">
        <v>2011</v>
      </c>
      <c r="E10937" t="s">
        <v>740</v>
      </c>
      <c r="F10937" s="2">
        <v>1250.5638200712001</v>
      </c>
    </row>
    <row r="10938" spans="1:6">
      <c r="A10938" t="s">
        <v>620</v>
      </c>
      <c r="B10938">
        <v>4650</v>
      </c>
      <c r="C10938" t="s">
        <v>703</v>
      </c>
      <c r="D10938">
        <v>2013</v>
      </c>
      <c r="E10938" t="s">
        <v>742</v>
      </c>
      <c r="F10938" s="2">
        <v>3750.4669297229898</v>
      </c>
    </row>
    <row r="10939" spans="1:6">
      <c r="A10939" t="s">
        <v>620</v>
      </c>
      <c r="B10939">
        <v>4650</v>
      </c>
      <c r="C10939" t="s">
        <v>703</v>
      </c>
      <c r="D10939">
        <v>2013</v>
      </c>
      <c r="E10939" t="s">
        <v>738</v>
      </c>
      <c r="F10939" s="2">
        <v>0</v>
      </c>
    </row>
    <row r="10940" spans="1:6">
      <c r="A10940" t="s">
        <v>620</v>
      </c>
      <c r="B10940">
        <v>4650</v>
      </c>
      <c r="C10940" t="s">
        <v>703</v>
      </c>
      <c r="D10940">
        <v>2013</v>
      </c>
      <c r="E10940" t="s">
        <v>741</v>
      </c>
      <c r="F10940" s="2">
        <v>10028.4788567247</v>
      </c>
    </row>
    <row r="10941" spans="1:6">
      <c r="A10941" t="s">
        <v>620</v>
      </c>
      <c r="B10941">
        <v>4650</v>
      </c>
      <c r="C10941" t="s">
        <v>703</v>
      </c>
      <c r="D10941">
        <v>2015</v>
      </c>
      <c r="E10941" t="s">
        <v>743</v>
      </c>
      <c r="F10941" s="2">
        <v>374.9326554557</v>
      </c>
    </row>
    <row r="10942" spans="1:6">
      <c r="A10942" t="s">
        <v>620</v>
      </c>
      <c r="B10942">
        <v>4650</v>
      </c>
      <c r="C10942" t="s">
        <v>703</v>
      </c>
      <c r="D10942">
        <v>2015</v>
      </c>
      <c r="E10942" t="s">
        <v>745</v>
      </c>
      <c r="F10942" s="2">
        <v>2.9215545549309998</v>
      </c>
    </row>
    <row r="10943" spans="1:6">
      <c r="A10943" t="s">
        <v>620</v>
      </c>
      <c r="B10943">
        <v>4650</v>
      </c>
      <c r="C10943" t="s">
        <v>703</v>
      </c>
      <c r="D10943">
        <v>2016</v>
      </c>
      <c r="E10943" t="s">
        <v>742</v>
      </c>
      <c r="F10943" s="2">
        <v>6185.3218121185701</v>
      </c>
    </row>
    <row r="10944" spans="1:6">
      <c r="A10944" t="s">
        <v>620</v>
      </c>
      <c r="B10944">
        <v>4650</v>
      </c>
      <c r="C10944" t="s">
        <v>703</v>
      </c>
      <c r="D10944">
        <v>2017</v>
      </c>
      <c r="E10944" t="s">
        <v>736</v>
      </c>
      <c r="F10944" s="2">
        <v>5694.4292731245496</v>
      </c>
    </row>
    <row r="10945" spans="1:6">
      <c r="A10945" t="s">
        <v>620</v>
      </c>
      <c r="B10945">
        <v>4650</v>
      </c>
      <c r="C10945" t="s">
        <v>703</v>
      </c>
      <c r="D10945">
        <v>2017</v>
      </c>
      <c r="E10945" t="s">
        <v>737</v>
      </c>
      <c r="F10945" s="2">
        <v>970.73279344320395</v>
      </c>
    </row>
    <row r="10946" spans="1:6">
      <c r="A10946" t="s">
        <v>620</v>
      </c>
      <c r="B10946">
        <v>4650</v>
      </c>
      <c r="C10946" t="s">
        <v>703</v>
      </c>
      <c r="D10946">
        <v>2017</v>
      </c>
      <c r="E10946" t="s">
        <v>739</v>
      </c>
      <c r="F10946" s="2">
        <v>21296.469472548299</v>
      </c>
    </row>
    <row r="10947" spans="1:6">
      <c r="A10947" t="s">
        <v>620</v>
      </c>
      <c r="B10947">
        <v>4650</v>
      </c>
      <c r="C10947" t="s">
        <v>703</v>
      </c>
      <c r="D10947">
        <v>2018</v>
      </c>
      <c r="E10947" t="s">
        <v>740</v>
      </c>
      <c r="F10947" s="2">
        <v>938.95670022046397</v>
      </c>
    </row>
    <row r="10948" spans="1:6">
      <c r="A10948" t="s">
        <v>620</v>
      </c>
      <c r="B10948">
        <v>4650</v>
      </c>
      <c r="C10948" t="s">
        <v>703</v>
      </c>
      <c r="D10948">
        <v>2018</v>
      </c>
      <c r="E10948" t="s">
        <v>745</v>
      </c>
      <c r="F10948" s="2">
        <v>1361.3120298034301</v>
      </c>
    </row>
    <row r="10949" spans="1:6">
      <c r="A10949" t="s">
        <v>620</v>
      </c>
      <c r="B10949">
        <v>4650</v>
      </c>
      <c r="C10949" t="s">
        <v>703</v>
      </c>
      <c r="D10949">
        <v>2019</v>
      </c>
      <c r="E10949" t="s">
        <v>742</v>
      </c>
      <c r="F10949" s="2">
        <v>3656.7092017761101</v>
      </c>
    </row>
    <row r="10950" spans="1:6">
      <c r="A10950" t="s">
        <v>620</v>
      </c>
      <c r="B10950">
        <v>4650</v>
      </c>
      <c r="C10950" t="s">
        <v>703</v>
      </c>
      <c r="D10950">
        <v>2020</v>
      </c>
      <c r="E10950" t="s">
        <v>736</v>
      </c>
      <c r="F10950" s="2">
        <v>4967.2512163449801</v>
      </c>
    </row>
    <row r="10951" spans="1:6">
      <c r="A10951" t="s">
        <v>620</v>
      </c>
      <c r="B10951">
        <v>4650</v>
      </c>
      <c r="C10951" t="s">
        <v>703</v>
      </c>
      <c r="D10951">
        <v>2020</v>
      </c>
      <c r="E10951" t="s">
        <v>737</v>
      </c>
      <c r="F10951" s="2">
        <v>948.96557286260804</v>
      </c>
    </row>
    <row r="10952" spans="1:6">
      <c r="A10952" t="s">
        <v>620</v>
      </c>
      <c r="B10952">
        <v>4650</v>
      </c>
      <c r="C10952" t="s">
        <v>703</v>
      </c>
      <c r="D10952">
        <v>2020</v>
      </c>
      <c r="E10952" t="s">
        <v>738</v>
      </c>
      <c r="F10952" s="2">
        <v>0</v>
      </c>
    </row>
    <row r="10953" spans="1:6">
      <c r="A10953" t="s">
        <v>620</v>
      </c>
      <c r="B10953">
        <v>4650</v>
      </c>
      <c r="C10953" t="s">
        <v>703</v>
      </c>
      <c r="D10953">
        <v>2020</v>
      </c>
      <c r="E10953" t="s">
        <v>741</v>
      </c>
      <c r="F10953" s="2">
        <v>8675.8095508568604</v>
      </c>
    </row>
    <row r="10954" spans="1:6">
      <c r="A10954" t="s">
        <v>620</v>
      </c>
      <c r="B10954">
        <v>4650</v>
      </c>
      <c r="C10954" t="s">
        <v>703</v>
      </c>
      <c r="D10954">
        <v>2021</v>
      </c>
      <c r="E10954" t="s">
        <v>744</v>
      </c>
      <c r="F10954" s="2">
        <v>0</v>
      </c>
    </row>
    <row r="10955" spans="1:6">
      <c r="A10955" t="s">
        <v>620</v>
      </c>
      <c r="B10955">
        <v>4650</v>
      </c>
      <c r="C10955" t="s">
        <v>703</v>
      </c>
      <c r="D10955">
        <v>2021</v>
      </c>
      <c r="E10955" t="s">
        <v>740</v>
      </c>
      <c r="F10955" s="2">
        <v>843.95401318361098</v>
      </c>
    </row>
    <row r="10956" spans="1:6">
      <c r="A10956" t="s">
        <v>620</v>
      </c>
      <c r="B10956">
        <v>4650</v>
      </c>
      <c r="C10956" t="s">
        <v>703</v>
      </c>
      <c r="D10956">
        <v>2022</v>
      </c>
      <c r="E10956" t="s">
        <v>742</v>
      </c>
      <c r="F10956" s="2">
        <v>2993.99732624442</v>
      </c>
    </row>
    <row r="10957" spans="1:6">
      <c r="A10957" t="s">
        <v>620</v>
      </c>
      <c r="B10957">
        <v>4650</v>
      </c>
      <c r="C10957" t="s">
        <v>703</v>
      </c>
      <c r="D10957">
        <v>2022</v>
      </c>
      <c r="E10957" t="s">
        <v>743</v>
      </c>
      <c r="F10957" s="2">
        <v>307.95296917950202</v>
      </c>
    </row>
    <row r="10958" spans="1:6">
      <c r="A10958" t="s">
        <v>620</v>
      </c>
      <c r="B10958">
        <v>4650</v>
      </c>
      <c r="C10958" t="s">
        <v>703</v>
      </c>
      <c r="D10958">
        <v>2023</v>
      </c>
      <c r="E10958" t="s">
        <v>741</v>
      </c>
      <c r="F10958" s="2">
        <v>8573.8146444852991</v>
      </c>
    </row>
    <row r="10959" spans="1:6">
      <c r="A10959" t="s">
        <v>620</v>
      </c>
      <c r="B10959">
        <v>4650</v>
      </c>
      <c r="C10959" t="s">
        <v>703</v>
      </c>
      <c r="D10959">
        <v>2024</v>
      </c>
      <c r="E10959" t="s">
        <v>737</v>
      </c>
      <c r="F10959" s="2">
        <v>843.97065201924704</v>
      </c>
    </row>
    <row r="10960" spans="1:6">
      <c r="A10960" t="s">
        <v>620</v>
      </c>
      <c r="B10960">
        <v>4650</v>
      </c>
      <c r="C10960" t="s">
        <v>703</v>
      </c>
      <c r="D10960">
        <v>2024</v>
      </c>
      <c r="E10960" t="s">
        <v>744</v>
      </c>
      <c r="F10960" s="2">
        <v>0.85191749999999999</v>
      </c>
    </row>
    <row r="10961" spans="1:6">
      <c r="A10961" t="s">
        <v>620</v>
      </c>
      <c r="B10961">
        <v>4650</v>
      </c>
      <c r="C10961" t="s">
        <v>703</v>
      </c>
      <c r="D10961">
        <v>2024</v>
      </c>
      <c r="E10961" t="s">
        <v>739</v>
      </c>
      <c r="F10961" s="2">
        <v>20532.582363466299</v>
      </c>
    </row>
    <row r="10962" spans="1:6">
      <c r="A10962" t="s">
        <v>620</v>
      </c>
      <c r="B10962">
        <v>4650</v>
      </c>
      <c r="C10962" t="s">
        <v>703</v>
      </c>
      <c r="D10962">
        <v>2024</v>
      </c>
      <c r="E10962" t="s">
        <v>740</v>
      </c>
      <c r="F10962" s="2">
        <v>853.51313726989201</v>
      </c>
    </row>
    <row r="10963" spans="1:6">
      <c r="A10963" t="s">
        <v>620</v>
      </c>
      <c r="B10963">
        <v>4651</v>
      </c>
      <c r="C10963" t="s">
        <v>705</v>
      </c>
      <c r="D10963">
        <v>2009</v>
      </c>
      <c r="E10963" t="s">
        <v>742</v>
      </c>
      <c r="F10963" s="2">
        <v>4087.0559183454702</v>
      </c>
    </row>
    <row r="10964" spans="1:6">
      <c r="A10964" t="s">
        <v>620</v>
      </c>
      <c r="B10964">
        <v>4651</v>
      </c>
      <c r="C10964" t="s">
        <v>705</v>
      </c>
      <c r="D10964">
        <v>2011</v>
      </c>
      <c r="E10964" t="s">
        <v>744</v>
      </c>
      <c r="F10964" s="2">
        <v>1852.7692015</v>
      </c>
    </row>
    <row r="10965" spans="1:6">
      <c r="A10965" t="s">
        <v>620</v>
      </c>
      <c r="B10965">
        <v>4651</v>
      </c>
      <c r="C10965" t="s">
        <v>705</v>
      </c>
      <c r="D10965">
        <v>2011</v>
      </c>
      <c r="E10965" t="s">
        <v>740</v>
      </c>
      <c r="F10965" s="2">
        <v>1597.27269413003</v>
      </c>
    </row>
    <row r="10966" spans="1:6">
      <c r="A10966" t="s">
        <v>620</v>
      </c>
      <c r="B10966">
        <v>4651</v>
      </c>
      <c r="C10966" t="s">
        <v>705</v>
      </c>
      <c r="D10966">
        <v>2011</v>
      </c>
      <c r="E10966" t="s">
        <v>745</v>
      </c>
      <c r="F10966" s="2">
        <v>0</v>
      </c>
    </row>
    <row r="10967" spans="1:6">
      <c r="A10967" t="s">
        <v>620</v>
      </c>
      <c r="B10967">
        <v>4651</v>
      </c>
      <c r="C10967" t="s">
        <v>705</v>
      </c>
      <c r="D10967">
        <v>2013</v>
      </c>
      <c r="E10967" t="s">
        <v>738</v>
      </c>
      <c r="F10967" s="2">
        <v>0</v>
      </c>
    </row>
    <row r="10968" spans="1:6">
      <c r="A10968" t="s">
        <v>620</v>
      </c>
      <c r="B10968">
        <v>4651</v>
      </c>
      <c r="C10968" t="s">
        <v>705</v>
      </c>
      <c r="D10968">
        <v>2013</v>
      </c>
      <c r="E10968" t="s">
        <v>739</v>
      </c>
      <c r="F10968" s="2">
        <v>18776.091857860301</v>
      </c>
    </row>
    <row r="10969" spans="1:6">
      <c r="A10969" t="s">
        <v>620</v>
      </c>
      <c r="B10969">
        <v>4651</v>
      </c>
      <c r="C10969" t="s">
        <v>705</v>
      </c>
      <c r="D10969">
        <v>2013</v>
      </c>
      <c r="E10969" t="s">
        <v>741</v>
      </c>
      <c r="F10969" s="2">
        <v>18498.502381083501</v>
      </c>
    </row>
    <row r="10970" spans="1:6">
      <c r="A10970" t="s">
        <v>620</v>
      </c>
      <c r="B10970">
        <v>4651</v>
      </c>
      <c r="C10970" t="s">
        <v>705</v>
      </c>
      <c r="D10970">
        <v>2015</v>
      </c>
      <c r="E10970" t="s">
        <v>743</v>
      </c>
      <c r="F10970" s="2">
        <v>0</v>
      </c>
    </row>
    <row r="10971" spans="1:6">
      <c r="A10971" t="s">
        <v>620</v>
      </c>
      <c r="B10971">
        <v>4651</v>
      </c>
      <c r="C10971" t="s">
        <v>705</v>
      </c>
      <c r="D10971">
        <v>2016</v>
      </c>
      <c r="E10971" t="s">
        <v>742</v>
      </c>
      <c r="F10971" s="2">
        <v>7016.69636223207</v>
      </c>
    </row>
    <row r="10972" spans="1:6">
      <c r="A10972" t="s">
        <v>620</v>
      </c>
      <c r="B10972">
        <v>4651</v>
      </c>
      <c r="C10972" t="s">
        <v>705</v>
      </c>
      <c r="D10972">
        <v>2016</v>
      </c>
      <c r="E10972" t="s">
        <v>738</v>
      </c>
      <c r="F10972" s="2">
        <v>0</v>
      </c>
    </row>
    <row r="10973" spans="1:6">
      <c r="A10973" t="s">
        <v>620</v>
      </c>
      <c r="B10973">
        <v>4651</v>
      </c>
      <c r="C10973" t="s">
        <v>705</v>
      </c>
      <c r="D10973">
        <v>2016</v>
      </c>
      <c r="E10973" t="s">
        <v>739</v>
      </c>
      <c r="F10973" s="2">
        <v>18562.8518926453</v>
      </c>
    </row>
    <row r="10974" spans="1:6">
      <c r="A10974" t="s">
        <v>620</v>
      </c>
      <c r="B10974">
        <v>4651</v>
      </c>
      <c r="C10974" t="s">
        <v>705</v>
      </c>
      <c r="D10974">
        <v>2016</v>
      </c>
      <c r="E10974" t="s">
        <v>741</v>
      </c>
      <c r="F10974" s="2">
        <v>17965.834866064601</v>
      </c>
    </row>
    <row r="10975" spans="1:6">
      <c r="A10975" t="s">
        <v>620</v>
      </c>
      <c r="B10975">
        <v>4651</v>
      </c>
      <c r="C10975" t="s">
        <v>705</v>
      </c>
      <c r="D10975">
        <v>2017</v>
      </c>
      <c r="E10975" t="s">
        <v>736</v>
      </c>
      <c r="F10975" s="2">
        <v>1119.3520267049</v>
      </c>
    </row>
    <row r="10976" spans="1:6">
      <c r="A10976" t="s">
        <v>620</v>
      </c>
      <c r="B10976">
        <v>4651</v>
      </c>
      <c r="C10976" t="s">
        <v>705</v>
      </c>
      <c r="D10976">
        <v>2017</v>
      </c>
      <c r="E10976" t="s">
        <v>737</v>
      </c>
      <c r="F10976" s="2">
        <v>2285.6967317859999</v>
      </c>
    </row>
    <row r="10977" spans="1:6">
      <c r="A10977" t="s">
        <v>620</v>
      </c>
      <c r="B10977">
        <v>4651</v>
      </c>
      <c r="C10977" t="s">
        <v>705</v>
      </c>
      <c r="D10977">
        <v>2017</v>
      </c>
      <c r="E10977" t="s">
        <v>744</v>
      </c>
      <c r="F10977" s="2">
        <v>2200.3115650579998</v>
      </c>
    </row>
    <row r="10978" spans="1:6">
      <c r="A10978" t="s">
        <v>620</v>
      </c>
      <c r="B10978">
        <v>4651</v>
      </c>
      <c r="C10978" t="s">
        <v>705</v>
      </c>
      <c r="D10978">
        <v>2017</v>
      </c>
      <c r="E10978" t="s">
        <v>745</v>
      </c>
      <c r="F10978" s="2">
        <v>0.74550812170316705</v>
      </c>
    </row>
    <row r="10979" spans="1:6">
      <c r="A10979" t="s">
        <v>620</v>
      </c>
      <c r="B10979">
        <v>4651</v>
      </c>
      <c r="C10979" t="s">
        <v>705</v>
      </c>
      <c r="D10979">
        <v>2018</v>
      </c>
      <c r="E10979" t="s">
        <v>743</v>
      </c>
      <c r="F10979" s="2">
        <v>0</v>
      </c>
    </row>
    <row r="10980" spans="1:6">
      <c r="A10980" t="s">
        <v>620</v>
      </c>
      <c r="B10980">
        <v>4651</v>
      </c>
      <c r="C10980" t="s">
        <v>705</v>
      </c>
      <c r="D10980">
        <v>2019</v>
      </c>
      <c r="E10980" t="s">
        <v>742</v>
      </c>
      <c r="F10980" s="2">
        <v>4522.9381217742803</v>
      </c>
    </row>
    <row r="10981" spans="1:6">
      <c r="A10981" t="s">
        <v>620</v>
      </c>
      <c r="B10981">
        <v>4651</v>
      </c>
      <c r="C10981" t="s">
        <v>705</v>
      </c>
      <c r="D10981">
        <v>2019</v>
      </c>
      <c r="E10981" t="s">
        <v>741</v>
      </c>
      <c r="F10981" s="2">
        <v>16947.480026827299</v>
      </c>
    </row>
    <row r="10982" spans="1:6">
      <c r="A10982" t="s">
        <v>620</v>
      </c>
      <c r="B10982">
        <v>4651</v>
      </c>
      <c r="C10982" t="s">
        <v>705</v>
      </c>
      <c r="D10982">
        <v>2020</v>
      </c>
      <c r="E10982" t="s">
        <v>736</v>
      </c>
      <c r="F10982" s="2">
        <v>1071.25758984288</v>
      </c>
    </row>
    <row r="10983" spans="1:6">
      <c r="A10983" t="s">
        <v>620</v>
      </c>
      <c r="B10983">
        <v>4651</v>
      </c>
      <c r="C10983" t="s">
        <v>705</v>
      </c>
      <c r="D10983">
        <v>2020</v>
      </c>
      <c r="E10983" t="s">
        <v>737</v>
      </c>
      <c r="F10983" s="2">
        <v>1789.71336513694</v>
      </c>
    </row>
    <row r="10984" spans="1:6">
      <c r="A10984" t="s">
        <v>620</v>
      </c>
      <c r="B10984">
        <v>4651</v>
      </c>
      <c r="C10984" t="s">
        <v>705</v>
      </c>
      <c r="D10984">
        <v>2020</v>
      </c>
      <c r="E10984" t="s">
        <v>745</v>
      </c>
      <c r="F10984" s="2">
        <v>359.64012637483398</v>
      </c>
    </row>
    <row r="10985" spans="1:6">
      <c r="A10985" t="s">
        <v>620</v>
      </c>
      <c r="B10985">
        <v>4651</v>
      </c>
      <c r="C10985" t="s">
        <v>705</v>
      </c>
      <c r="D10985">
        <v>2021</v>
      </c>
      <c r="E10985" t="s">
        <v>740</v>
      </c>
      <c r="F10985" s="2">
        <v>1252.5567668368301</v>
      </c>
    </row>
    <row r="10986" spans="1:6">
      <c r="A10986" t="s">
        <v>620</v>
      </c>
      <c r="B10986">
        <v>4651</v>
      </c>
      <c r="C10986" t="s">
        <v>705</v>
      </c>
      <c r="D10986">
        <v>2022</v>
      </c>
      <c r="E10986" t="s">
        <v>742</v>
      </c>
      <c r="F10986" s="2">
        <v>3415.4358758029598</v>
      </c>
    </row>
    <row r="10987" spans="1:6">
      <c r="A10987" t="s">
        <v>620</v>
      </c>
      <c r="B10987">
        <v>4651</v>
      </c>
      <c r="C10987" t="s">
        <v>705</v>
      </c>
      <c r="D10987">
        <v>2023</v>
      </c>
      <c r="E10987" t="s">
        <v>736</v>
      </c>
      <c r="F10987" s="2">
        <v>686.53010268672404</v>
      </c>
    </row>
    <row r="10988" spans="1:6">
      <c r="A10988" t="s">
        <v>620</v>
      </c>
      <c r="B10988">
        <v>4651</v>
      </c>
      <c r="C10988" t="s">
        <v>705</v>
      </c>
      <c r="D10988">
        <v>2023</v>
      </c>
      <c r="E10988" t="s">
        <v>737</v>
      </c>
      <c r="F10988" s="2">
        <v>1552.18902325407</v>
      </c>
    </row>
    <row r="10989" spans="1:6">
      <c r="A10989" t="s">
        <v>620</v>
      </c>
      <c r="B10989">
        <v>4651</v>
      </c>
      <c r="C10989" t="s">
        <v>705</v>
      </c>
      <c r="D10989">
        <v>2023</v>
      </c>
      <c r="E10989" t="s">
        <v>739</v>
      </c>
      <c r="F10989" s="2">
        <v>16075.960857567199</v>
      </c>
    </row>
    <row r="10990" spans="1:6">
      <c r="A10990" t="s">
        <v>620</v>
      </c>
      <c r="B10990">
        <v>4651</v>
      </c>
      <c r="C10990" t="s">
        <v>705</v>
      </c>
      <c r="D10990">
        <v>2024</v>
      </c>
      <c r="E10990" t="s">
        <v>744</v>
      </c>
      <c r="F10990" s="2">
        <v>2499.3762630000001</v>
      </c>
    </row>
    <row r="10991" spans="1:6">
      <c r="A10991" t="s">
        <v>620</v>
      </c>
      <c r="B10991">
        <v>4651</v>
      </c>
      <c r="C10991" t="s">
        <v>705</v>
      </c>
      <c r="D10991">
        <v>2024</v>
      </c>
      <c r="E10991" t="s">
        <v>740</v>
      </c>
      <c r="F10991" s="2">
        <v>1298.8129905487399</v>
      </c>
    </row>
    <row r="10992" spans="1:6">
      <c r="A10992" t="s">
        <v>620</v>
      </c>
      <c r="B10992">
        <v>4651</v>
      </c>
      <c r="C10992" t="s">
        <v>705</v>
      </c>
      <c r="D10992">
        <v>2024</v>
      </c>
      <c r="E10992" t="s">
        <v>745</v>
      </c>
      <c r="F10992" s="2">
        <v>16270.803052559901</v>
      </c>
    </row>
    <row r="10993" spans="1:6">
      <c r="A10993" t="s">
        <v>707</v>
      </c>
      <c r="B10993">
        <v>3101</v>
      </c>
      <c r="C10993" t="s">
        <v>708</v>
      </c>
      <c r="D10993">
        <v>2009</v>
      </c>
      <c r="E10993" t="s">
        <v>738</v>
      </c>
      <c r="F10993" s="2">
        <v>0</v>
      </c>
    </row>
    <row r="10994" spans="1:6">
      <c r="A10994" t="s">
        <v>707</v>
      </c>
      <c r="B10994">
        <v>3101</v>
      </c>
      <c r="C10994" t="s">
        <v>708</v>
      </c>
      <c r="D10994">
        <v>2009</v>
      </c>
      <c r="E10994" t="s">
        <v>739</v>
      </c>
      <c r="F10994" s="2">
        <v>16212.754686976201</v>
      </c>
    </row>
    <row r="10995" spans="1:6">
      <c r="A10995" t="s">
        <v>707</v>
      </c>
      <c r="B10995">
        <v>3101</v>
      </c>
      <c r="C10995" t="s">
        <v>708</v>
      </c>
      <c r="D10995">
        <v>2009</v>
      </c>
      <c r="E10995" t="s">
        <v>740</v>
      </c>
      <c r="F10995" s="2">
        <v>11256.1066551122</v>
      </c>
    </row>
    <row r="10996" spans="1:6">
      <c r="A10996" t="s">
        <v>707</v>
      </c>
      <c r="B10996">
        <v>3101</v>
      </c>
      <c r="C10996" t="s">
        <v>708</v>
      </c>
      <c r="D10996">
        <v>2009</v>
      </c>
      <c r="E10996" t="s">
        <v>741</v>
      </c>
      <c r="F10996" s="2">
        <v>52012.054704758797</v>
      </c>
    </row>
    <row r="10997" spans="1:6">
      <c r="A10997" t="s">
        <v>707</v>
      </c>
      <c r="B10997">
        <v>3101</v>
      </c>
      <c r="C10997" t="s">
        <v>708</v>
      </c>
      <c r="D10997">
        <v>2011</v>
      </c>
      <c r="E10997" t="s">
        <v>743</v>
      </c>
      <c r="F10997" s="2">
        <v>0</v>
      </c>
    </row>
    <row r="10998" spans="1:6">
      <c r="A10998" t="s">
        <v>707</v>
      </c>
      <c r="B10998">
        <v>3101</v>
      </c>
      <c r="C10998" t="s">
        <v>708</v>
      </c>
      <c r="D10998">
        <v>2013</v>
      </c>
      <c r="E10998" t="s">
        <v>736</v>
      </c>
      <c r="F10998" s="2">
        <v>14180.022500442599</v>
      </c>
    </row>
    <row r="10999" spans="1:6">
      <c r="A10999" t="s">
        <v>707</v>
      </c>
      <c r="B10999">
        <v>3101</v>
      </c>
      <c r="C10999" t="s">
        <v>708</v>
      </c>
      <c r="D10999">
        <v>2013</v>
      </c>
      <c r="E10999" t="s">
        <v>737</v>
      </c>
      <c r="F10999" s="2">
        <v>4751.0017849840997</v>
      </c>
    </row>
    <row r="11000" spans="1:6">
      <c r="A11000" t="s">
        <v>707</v>
      </c>
      <c r="B11000">
        <v>3101</v>
      </c>
      <c r="C11000" t="s">
        <v>708</v>
      </c>
      <c r="D11000">
        <v>2013</v>
      </c>
      <c r="E11000" t="s">
        <v>744</v>
      </c>
      <c r="F11000" s="2">
        <v>5848.4443502804997</v>
      </c>
    </row>
    <row r="11001" spans="1:6">
      <c r="A11001" t="s">
        <v>707</v>
      </c>
      <c r="B11001">
        <v>3101</v>
      </c>
      <c r="C11001" t="s">
        <v>708</v>
      </c>
      <c r="D11001">
        <v>2013</v>
      </c>
      <c r="E11001" t="s">
        <v>745</v>
      </c>
      <c r="F11001" s="2">
        <v>3021.1881558909299</v>
      </c>
    </row>
    <row r="11002" spans="1:6">
      <c r="A11002" t="s">
        <v>707</v>
      </c>
      <c r="B11002">
        <v>3101</v>
      </c>
      <c r="C11002" t="s">
        <v>708</v>
      </c>
      <c r="D11002">
        <v>2015</v>
      </c>
      <c r="E11002" t="s">
        <v>742</v>
      </c>
      <c r="F11002" s="2">
        <v>9283.3370667666095</v>
      </c>
    </row>
    <row r="11003" spans="1:6">
      <c r="A11003" t="s">
        <v>707</v>
      </c>
      <c r="B11003">
        <v>3101</v>
      </c>
      <c r="C11003" t="s">
        <v>708</v>
      </c>
      <c r="D11003">
        <v>2015</v>
      </c>
      <c r="E11003" t="s">
        <v>738</v>
      </c>
      <c r="F11003" s="2">
        <v>9.5277428571428704</v>
      </c>
    </row>
    <row r="11004" spans="1:6">
      <c r="A11004" t="s">
        <v>707</v>
      </c>
      <c r="B11004">
        <v>3101</v>
      </c>
      <c r="C11004" t="s">
        <v>708</v>
      </c>
      <c r="D11004">
        <v>2015</v>
      </c>
      <c r="E11004" t="s">
        <v>739</v>
      </c>
      <c r="F11004" s="2">
        <v>19584.391579265499</v>
      </c>
    </row>
    <row r="11005" spans="1:6">
      <c r="A11005" t="s">
        <v>707</v>
      </c>
      <c r="B11005">
        <v>3101</v>
      </c>
      <c r="C11005" t="s">
        <v>708</v>
      </c>
      <c r="D11005">
        <v>2015</v>
      </c>
      <c r="E11005" t="s">
        <v>741</v>
      </c>
      <c r="F11005" s="2">
        <v>49208.641126260001</v>
      </c>
    </row>
    <row r="11006" spans="1:6">
      <c r="A11006" t="s">
        <v>707</v>
      </c>
      <c r="B11006">
        <v>3101</v>
      </c>
      <c r="C11006" t="s">
        <v>708</v>
      </c>
      <c r="D11006">
        <v>2016</v>
      </c>
      <c r="E11006" t="s">
        <v>736</v>
      </c>
      <c r="F11006" s="2">
        <v>12301.8146442705</v>
      </c>
    </row>
    <row r="11007" spans="1:6">
      <c r="A11007" t="s">
        <v>707</v>
      </c>
      <c r="B11007">
        <v>3101</v>
      </c>
      <c r="C11007" t="s">
        <v>708</v>
      </c>
      <c r="D11007">
        <v>2016</v>
      </c>
      <c r="E11007" t="s">
        <v>737</v>
      </c>
      <c r="F11007" s="2">
        <v>4787.4863624997397</v>
      </c>
    </row>
    <row r="11008" spans="1:6">
      <c r="A11008" t="s">
        <v>707</v>
      </c>
      <c r="B11008">
        <v>3101</v>
      </c>
      <c r="C11008" t="s">
        <v>708</v>
      </c>
      <c r="D11008">
        <v>2016</v>
      </c>
      <c r="E11008" t="s">
        <v>744</v>
      </c>
      <c r="F11008" s="2">
        <v>7680.8003969966803</v>
      </c>
    </row>
    <row r="11009" spans="1:6">
      <c r="A11009" t="s">
        <v>707</v>
      </c>
      <c r="B11009">
        <v>3101</v>
      </c>
      <c r="C11009" t="s">
        <v>708</v>
      </c>
      <c r="D11009">
        <v>2016</v>
      </c>
      <c r="E11009" t="s">
        <v>740</v>
      </c>
      <c r="F11009" s="2">
        <v>4834.3079993464999</v>
      </c>
    </row>
    <row r="11010" spans="1:6">
      <c r="A11010" t="s">
        <v>707</v>
      </c>
      <c r="B11010">
        <v>3101</v>
      </c>
      <c r="C11010" t="s">
        <v>708</v>
      </c>
      <c r="D11010">
        <v>2016</v>
      </c>
      <c r="E11010" t="s">
        <v>745</v>
      </c>
      <c r="F11010" s="2">
        <v>3021.1881558909299</v>
      </c>
    </row>
    <row r="11011" spans="1:6">
      <c r="A11011" t="s">
        <v>707</v>
      </c>
      <c r="B11011">
        <v>3101</v>
      </c>
      <c r="C11011" t="s">
        <v>708</v>
      </c>
      <c r="D11011">
        <v>2017</v>
      </c>
      <c r="E11011" t="s">
        <v>743</v>
      </c>
      <c r="F11011" s="2">
        <v>0</v>
      </c>
    </row>
    <row r="11012" spans="1:6">
      <c r="A11012" t="s">
        <v>707</v>
      </c>
      <c r="B11012">
        <v>3101</v>
      </c>
      <c r="C11012" t="s">
        <v>708</v>
      </c>
      <c r="D11012">
        <v>2018</v>
      </c>
      <c r="E11012" t="s">
        <v>742</v>
      </c>
      <c r="F11012" s="2">
        <v>11901.507021953599</v>
      </c>
    </row>
    <row r="11013" spans="1:6">
      <c r="A11013" t="s">
        <v>707</v>
      </c>
      <c r="B11013">
        <v>3101</v>
      </c>
      <c r="C11013" t="s">
        <v>708</v>
      </c>
      <c r="D11013">
        <v>2018</v>
      </c>
      <c r="E11013" t="s">
        <v>741</v>
      </c>
      <c r="F11013" s="2">
        <v>44435.104080567697</v>
      </c>
    </row>
    <row r="11014" spans="1:6">
      <c r="A11014" t="s">
        <v>707</v>
      </c>
      <c r="B11014">
        <v>3101</v>
      </c>
      <c r="C11014" t="s">
        <v>708</v>
      </c>
      <c r="D11014">
        <v>2019</v>
      </c>
      <c r="E11014" t="s">
        <v>736</v>
      </c>
      <c r="F11014" s="2">
        <v>13399.8903384936</v>
      </c>
    </row>
    <row r="11015" spans="1:6">
      <c r="A11015" t="s">
        <v>707</v>
      </c>
      <c r="B11015">
        <v>3101</v>
      </c>
      <c r="C11015" t="s">
        <v>708</v>
      </c>
      <c r="D11015">
        <v>2019</v>
      </c>
      <c r="E11015" t="s">
        <v>737</v>
      </c>
      <c r="F11015" s="2">
        <v>4857.2980968351403</v>
      </c>
    </row>
    <row r="11016" spans="1:6">
      <c r="A11016" t="s">
        <v>707</v>
      </c>
      <c r="B11016">
        <v>3101</v>
      </c>
      <c r="C11016" t="s">
        <v>708</v>
      </c>
      <c r="D11016">
        <v>2019</v>
      </c>
      <c r="E11016" t="s">
        <v>740</v>
      </c>
      <c r="F11016" s="2">
        <v>2634.3881675899402</v>
      </c>
    </row>
    <row r="11017" spans="1:6">
      <c r="A11017" t="s">
        <v>707</v>
      </c>
      <c r="B11017">
        <v>3101</v>
      </c>
      <c r="C11017" t="s">
        <v>708</v>
      </c>
      <c r="D11017">
        <v>2021</v>
      </c>
      <c r="E11017" t="s">
        <v>742</v>
      </c>
      <c r="F11017" s="2">
        <v>10008.5896481788</v>
      </c>
    </row>
    <row r="11018" spans="1:6">
      <c r="A11018" t="s">
        <v>707</v>
      </c>
      <c r="B11018">
        <v>3101</v>
      </c>
      <c r="C11018" t="s">
        <v>708</v>
      </c>
      <c r="D11018">
        <v>2022</v>
      </c>
      <c r="E11018" t="s">
        <v>736</v>
      </c>
      <c r="F11018" s="2">
        <v>11291.148709720699</v>
      </c>
    </row>
    <row r="11019" spans="1:6">
      <c r="A11019" t="s">
        <v>707</v>
      </c>
      <c r="B11019">
        <v>3101</v>
      </c>
      <c r="C11019" t="s">
        <v>708</v>
      </c>
      <c r="D11019">
        <v>2022</v>
      </c>
      <c r="E11019" t="s">
        <v>737</v>
      </c>
      <c r="F11019" s="2">
        <v>4331.1429519487501</v>
      </c>
    </row>
    <row r="11020" spans="1:6">
      <c r="A11020" t="s">
        <v>707</v>
      </c>
      <c r="B11020">
        <v>3101</v>
      </c>
      <c r="C11020" t="s">
        <v>708</v>
      </c>
      <c r="D11020">
        <v>2022</v>
      </c>
      <c r="E11020" t="s">
        <v>738</v>
      </c>
      <c r="F11020" s="2">
        <v>10.743931210084</v>
      </c>
    </row>
    <row r="11021" spans="1:6">
      <c r="A11021" t="s">
        <v>707</v>
      </c>
      <c r="B11021">
        <v>3101</v>
      </c>
      <c r="C11021" t="s">
        <v>708</v>
      </c>
      <c r="D11021">
        <v>2022</v>
      </c>
      <c r="E11021" t="s">
        <v>739</v>
      </c>
      <c r="F11021" s="2">
        <v>18300.573989798901</v>
      </c>
    </row>
    <row r="11022" spans="1:6">
      <c r="A11022" t="s">
        <v>707</v>
      </c>
      <c r="B11022">
        <v>3101</v>
      </c>
      <c r="C11022" t="s">
        <v>708</v>
      </c>
      <c r="D11022">
        <v>2022</v>
      </c>
      <c r="E11022" t="s">
        <v>740</v>
      </c>
      <c r="F11022" s="2">
        <v>2795.12121208397</v>
      </c>
    </row>
    <row r="11023" spans="1:6">
      <c r="A11023" t="s">
        <v>707</v>
      </c>
      <c r="B11023">
        <v>3101</v>
      </c>
      <c r="C11023" t="s">
        <v>708</v>
      </c>
      <c r="D11023">
        <v>2023</v>
      </c>
      <c r="E11023" t="s">
        <v>744</v>
      </c>
      <c r="F11023" s="2">
        <v>8290.0152089055391</v>
      </c>
    </row>
    <row r="11024" spans="1:6">
      <c r="A11024" t="s">
        <v>707</v>
      </c>
      <c r="B11024">
        <v>3101</v>
      </c>
      <c r="C11024" t="s">
        <v>708</v>
      </c>
      <c r="D11024">
        <v>2023</v>
      </c>
      <c r="E11024" t="s">
        <v>745</v>
      </c>
      <c r="F11024" s="2">
        <v>4491.9138190672002</v>
      </c>
    </row>
    <row r="11025" spans="1:6">
      <c r="A11025" t="s">
        <v>707</v>
      </c>
      <c r="B11025">
        <v>3101</v>
      </c>
      <c r="C11025" t="s">
        <v>708</v>
      </c>
      <c r="D11025">
        <v>2024</v>
      </c>
      <c r="E11025" t="s">
        <v>742</v>
      </c>
      <c r="F11025" s="2">
        <v>6862.0291141073903</v>
      </c>
    </row>
    <row r="11026" spans="1:6">
      <c r="A11026" t="s">
        <v>707</v>
      </c>
      <c r="B11026">
        <v>3101</v>
      </c>
      <c r="C11026" t="s">
        <v>708</v>
      </c>
      <c r="D11026">
        <v>2024</v>
      </c>
      <c r="E11026" t="s">
        <v>743</v>
      </c>
      <c r="F11026" s="2">
        <v>0</v>
      </c>
    </row>
    <row r="11027" spans="1:6">
      <c r="A11027" t="s">
        <v>707</v>
      </c>
      <c r="B11027">
        <v>3103</v>
      </c>
      <c r="C11027" t="s">
        <v>710</v>
      </c>
      <c r="D11027">
        <v>2009</v>
      </c>
      <c r="E11027" t="s">
        <v>743</v>
      </c>
      <c r="F11027" s="2">
        <v>6988.8395718360998</v>
      </c>
    </row>
    <row r="11028" spans="1:6">
      <c r="A11028" t="s">
        <v>707</v>
      </c>
      <c r="B11028">
        <v>3103</v>
      </c>
      <c r="C11028" t="s">
        <v>710</v>
      </c>
      <c r="D11028">
        <v>2011</v>
      </c>
      <c r="E11028" t="s">
        <v>736</v>
      </c>
      <c r="F11028" s="2">
        <v>11032.749405602101</v>
      </c>
    </row>
    <row r="11029" spans="1:6">
      <c r="A11029" t="s">
        <v>707</v>
      </c>
      <c r="B11029">
        <v>3103</v>
      </c>
      <c r="C11029" t="s">
        <v>710</v>
      </c>
      <c r="D11029">
        <v>2011</v>
      </c>
      <c r="E11029" t="s">
        <v>737</v>
      </c>
      <c r="F11029" s="2">
        <v>7496.85234081621</v>
      </c>
    </row>
    <row r="11030" spans="1:6">
      <c r="A11030" t="s">
        <v>707</v>
      </c>
      <c r="B11030">
        <v>3103</v>
      </c>
      <c r="C11030" t="s">
        <v>710</v>
      </c>
      <c r="D11030">
        <v>2011</v>
      </c>
      <c r="E11030" t="s">
        <v>744</v>
      </c>
      <c r="F11030" s="2">
        <v>81694.432674094001</v>
      </c>
    </row>
    <row r="11031" spans="1:6">
      <c r="A11031" t="s">
        <v>707</v>
      </c>
      <c r="B11031">
        <v>3103</v>
      </c>
      <c r="C11031" t="s">
        <v>710</v>
      </c>
      <c r="D11031">
        <v>2011</v>
      </c>
      <c r="E11031" t="s">
        <v>740</v>
      </c>
      <c r="F11031" s="2">
        <v>17015.327472408499</v>
      </c>
    </row>
    <row r="11032" spans="1:6">
      <c r="A11032" t="s">
        <v>707</v>
      </c>
      <c r="B11032">
        <v>3103</v>
      </c>
      <c r="C11032" t="s">
        <v>710</v>
      </c>
      <c r="D11032">
        <v>2011</v>
      </c>
      <c r="E11032" t="s">
        <v>745</v>
      </c>
      <c r="F11032" s="2">
        <v>53188.2500599185</v>
      </c>
    </row>
    <row r="11033" spans="1:6">
      <c r="A11033" t="s">
        <v>707</v>
      </c>
      <c r="B11033">
        <v>3103</v>
      </c>
      <c r="C11033" t="s">
        <v>710</v>
      </c>
      <c r="D11033">
        <v>2013</v>
      </c>
      <c r="E11033" t="s">
        <v>742</v>
      </c>
      <c r="F11033" s="2">
        <v>11510.625731260699</v>
      </c>
    </row>
    <row r="11034" spans="1:6">
      <c r="A11034" t="s">
        <v>707</v>
      </c>
      <c r="B11034">
        <v>3103</v>
      </c>
      <c r="C11034" t="s">
        <v>710</v>
      </c>
      <c r="D11034">
        <v>2013</v>
      </c>
      <c r="E11034" t="s">
        <v>741</v>
      </c>
      <c r="F11034" s="2">
        <v>90020.818616537406</v>
      </c>
    </row>
    <row r="11035" spans="1:6">
      <c r="A11035" t="s">
        <v>707</v>
      </c>
      <c r="B11035">
        <v>3103</v>
      </c>
      <c r="C11035" t="s">
        <v>710</v>
      </c>
      <c r="D11035">
        <v>2016</v>
      </c>
      <c r="E11035" t="s">
        <v>742</v>
      </c>
      <c r="F11035" s="2">
        <v>11321.9885542019</v>
      </c>
    </row>
    <row r="11036" spans="1:6">
      <c r="A11036" t="s">
        <v>707</v>
      </c>
      <c r="B11036">
        <v>3103</v>
      </c>
      <c r="C11036" t="s">
        <v>710</v>
      </c>
      <c r="D11036">
        <v>2017</v>
      </c>
      <c r="E11036" t="s">
        <v>736</v>
      </c>
      <c r="F11036" s="2">
        <v>13619.585703641</v>
      </c>
    </row>
    <row r="11037" spans="1:6">
      <c r="A11037" t="s">
        <v>707</v>
      </c>
      <c r="B11037">
        <v>3103</v>
      </c>
      <c r="C11037" t="s">
        <v>710</v>
      </c>
      <c r="D11037">
        <v>2017</v>
      </c>
      <c r="E11037" t="s">
        <v>737</v>
      </c>
      <c r="F11037" s="2">
        <v>8542.9594969063692</v>
      </c>
    </row>
    <row r="11038" spans="1:6">
      <c r="A11038" t="s">
        <v>707</v>
      </c>
      <c r="B11038">
        <v>3103</v>
      </c>
      <c r="C11038" t="s">
        <v>710</v>
      </c>
      <c r="D11038">
        <v>2017</v>
      </c>
      <c r="E11038" t="s">
        <v>738</v>
      </c>
      <c r="F11038" s="2">
        <v>681.23213839366304</v>
      </c>
    </row>
    <row r="11039" spans="1:6">
      <c r="A11039" t="s">
        <v>707</v>
      </c>
      <c r="B11039">
        <v>3103</v>
      </c>
      <c r="C11039" t="s">
        <v>710</v>
      </c>
      <c r="D11039">
        <v>2017</v>
      </c>
      <c r="E11039" t="s">
        <v>739</v>
      </c>
      <c r="F11039" s="2">
        <v>5591.4041082726699</v>
      </c>
    </row>
    <row r="11040" spans="1:6">
      <c r="A11040" t="s">
        <v>707</v>
      </c>
      <c r="B11040">
        <v>3103</v>
      </c>
      <c r="C11040" t="s">
        <v>710</v>
      </c>
      <c r="D11040">
        <v>2017</v>
      </c>
      <c r="E11040" t="s">
        <v>740</v>
      </c>
      <c r="F11040" s="2">
        <v>10168.4074442765</v>
      </c>
    </row>
    <row r="11041" spans="1:6">
      <c r="A11041" t="s">
        <v>707</v>
      </c>
      <c r="B11041">
        <v>3103</v>
      </c>
      <c r="C11041" t="s">
        <v>710</v>
      </c>
      <c r="D11041">
        <v>2018</v>
      </c>
      <c r="E11041" t="s">
        <v>744</v>
      </c>
      <c r="F11041" s="2">
        <v>53022.347200355398</v>
      </c>
    </row>
    <row r="11042" spans="1:6">
      <c r="A11042" t="s">
        <v>707</v>
      </c>
      <c r="B11042">
        <v>3103</v>
      </c>
      <c r="C11042" t="s">
        <v>710</v>
      </c>
      <c r="D11042">
        <v>2018</v>
      </c>
      <c r="E11042" t="s">
        <v>745</v>
      </c>
      <c r="F11042" s="2">
        <v>55664.572612683398</v>
      </c>
    </row>
    <row r="11043" spans="1:6">
      <c r="A11043" t="s">
        <v>707</v>
      </c>
      <c r="B11043">
        <v>3103</v>
      </c>
      <c r="C11043" t="s">
        <v>710</v>
      </c>
      <c r="D11043">
        <v>2019</v>
      </c>
      <c r="E11043" t="s">
        <v>742</v>
      </c>
      <c r="F11043" s="2">
        <v>20107.864644796999</v>
      </c>
    </row>
    <row r="11044" spans="1:6">
      <c r="A11044" t="s">
        <v>707</v>
      </c>
      <c r="B11044">
        <v>3103</v>
      </c>
      <c r="C11044" t="s">
        <v>710</v>
      </c>
      <c r="D11044">
        <v>2019</v>
      </c>
      <c r="E11044" t="s">
        <v>743</v>
      </c>
      <c r="F11044" s="2">
        <v>0.906264596096928</v>
      </c>
    </row>
    <row r="11045" spans="1:6">
      <c r="A11045" t="s">
        <v>707</v>
      </c>
      <c r="B11045">
        <v>3103</v>
      </c>
      <c r="C11045" t="s">
        <v>710</v>
      </c>
      <c r="D11045">
        <v>2020</v>
      </c>
      <c r="E11045" t="s">
        <v>738</v>
      </c>
      <c r="F11045" s="2">
        <v>402.52731212789098</v>
      </c>
    </row>
    <row r="11046" spans="1:6">
      <c r="A11046" t="s">
        <v>707</v>
      </c>
      <c r="B11046">
        <v>3103</v>
      </c>
      <c r="C11046" t="s">
        <v>710</v>
      </c>
      <c r="D11046">
        <v>2020</v>
      </c>
      <c r="E11046" t="s">
        <v>739</v>
      </c>
      <c r="F11046" s="2">
        <v>4959.5430656957597</v>
      </c>
    </row>
    <row r="11047" spans="1:6">
      <c r="A11047" t="s">
        <v>707</v>
      </c>
      <c r="B11047">
        <v>3103</v>
      </c>
      <c r="C11047" t="s">
        <v>710</v>
      </c>
      <c r="D11047">
        <v>2020</v>
      </c>
      <c r="E11047" t="s">
        <v>740</v>
      </c>
      <c r="F11047" s="2">
        <v>2922.5882265198402</v>
      </c>
    </row>
    <row r="11048" spans="1:6">
      <c r="A11048" t="s">
        <v>707</v>
      </c>
      <c r="B11048">
        <v>3103</v>
      </c>
      <c r="C11048" t="s">
        <v>710</v>
      </c>
      <c r="D11048">
        <v>2020</v>
      </c>
      <c r="E11048" t="s">
        <v>741</v>
      </c>
      <c r="F11048" s="2">
        <v>70482.073983540002</v>
      </c>
    </row>
    <row r="11049" spans="1:6">
      <c r="A11049" t="s">
        <v>707</v>
      </c>
      <c r="B11049">
        <v>3103</v>
      </c>
      <c r="C11049" t="s">
        <v>710</v>
      </c>
      <c r="D11049">
        <v>2021</v>
      </c>
      <c r="E11049" t="s">
        <v>744</v>
      </c>
      <c r="F11049" s="2">
        <v>17244.103111913199</v>
      </c>
    </row>
    <row r="11050" spans="1:6">
      <c r="A11050" t="s">
        <v>707</v>
      </c>
      <c r="B11050">
        <v>3103</v>
      </c>
      <c r="C11050" t="s">
        <v>710</v>
      </c>
      <c r="D11050">
        <v>2021</v>
      </c>
      <c r="E11050" t="s">
        <v>745</v>
      </c>
      <c r="F11050" s="2">
        <v>42229.853892872903</v>
      </c>
    </row>
    <row r="11051" spans="1:6">
      <c r="A11051" t="s">
        <v>707</v>
      </c>
      <c r="B11051">
        <v>3103</v>
      </c>
      <c r="C11051" t="s">
        <v>710</v>
      </c>
      <c r="D11051">
        <v>2022</v>
      </c>
      <c r="E11051" t="s">
        <v>743</v>
      </c>
      <c r="F11051" s="2">
        <v>0.911198805895856</v>
      </c>
    </row>
    <row r="11052" spans="1:6">
      <c r="A11052" t="s">
        <v>707</v>
      </c>
      <c r="B11052">
        <v>3103</v>
      </c>
      <c r="C11052" t="s">
        <v>710</v>
      </c>
      <c r="D11052">
        <v>2023</v>
      </c>
      <c r="E11052" t="s">
        <v>738</v>
      </c>
      <c r="F11052" s="2">
        <v>1138.6166645534499</v>
      </c>
    </row>
    <row r="11053" spans="1:6">
      <c r="A11053" t="s">
        <v>707</v>
      </c>
      <c r="B11053">
        <v>3103</v>
      </c>
      <c r="C11053" t="s">
        <v>710</v>
      </c>
      <c r="D11053">
        <v>2023</v>
      </c>
      <c r="E11053" t="s">
        <v>739</v>
      </c>
      <c r="F11053" s="2">
        <v>4560.6247414549898</v>
      </c>
    </row>
    <row r="11054" spans="1:6">
      <c r="A11054" t="s">
        <v>707</v>
      </c>
      <c r="B11054">
        <v>3103</v>
      </c>
      <c r="C11054" t="s">
        <v>710</v>
      </c>
      <c r="D11054">
        <v>2023</v>
      </c>
      <c r="E11054" t="s">
        <v>741</v>
      </c>
      <c r="F11054" s="2">
        <v>63009.412106572199</v>
      </c>
    </row>
    <row r="11055" spans="1:6">
      <c r="A11055" t="s">
        <v>707</v>
      </c>
      <c r="B11055">
        <v>3103</v>
      </c>
      <c r="C11055" t="s">
        <v>710</v>
      </c>
      <c r="D11055">
        <v>2024</v>
      </c>
      <c r="E11055" t="s">
        <v>736</v>
      </c>
      <c r="F11055" s="2">
        <v>11229.9074411945</v>
      </c>
    </row>
    <row r="11056" spans="1:6">
      <c r="A11056" t="s">
        <v>707</v>
      </c>
      <c r="B11056">
        <v>3103</v>
      </c>
      <c r="C11056" t="s">
        <v>710</v>
      </c>
      <c r="D11056">
        <v>2024</v>
      </c>
      <c r="E11056" t="s">
        <v>737</v>
      </c>
      <c r="F11056" s="2">
        <v>7550.7543706787201</v>
      </c>
    </row>
    <row r="11057" spans="1:6">
      <c r="A11057" t="s">
        <v>707</v>
      </c>
      <c r="B11057">
        <v>3103</v>
      </c>
      <c r="C11057" t="s">
        <v>710</v>
      </c>
      <c r="D11057">
        <v>2024</v>
      </c>
      <c r="E11057" t="s">
        <v>744</v>
      </c>
      <c r="F11057" s="2">
        <v>11473.006705999</v>
      </c>
    </row>
    <row r="11058" spans="1:6">
      <c r="A11058" t="s">
        <v>707</v>
      </c>
      <c r="B11058">
        <v>3103</v>
      </c>
      <c r="C11058" t="s">
        <v>710</v>
      </c>
      <c r="D11058">
        <v>2024</v>
      </c>
      <c r="E11058" t="s">
        <v>745</v>
      </c>
      <c r="F11058" s="2">
        <v>29247.769815870601</v>
      </c>
    </row>
    <row r="11059" spans="1:6">
      <c r="A11059" t="s">
        <v>707</v>
      </c>
      <c r="B11059">
        <v>3105</v>
      </c>
      <c r="C11059" t="s">
        <v>712</v>
      </c>
      <c r="D11059">
        <v>2009</v>
      </c>
      <c r="E11059" t="s">
        <v>743</v>
      </c>
      <c r="F11059" s="2">
        <v>0</v>
      </c>
    </row>
    <row r="11060" spans="1:6">
      <c r="A11060" t="s">
        <v>707</v>
      </c>
      <c r="B11060">
        <v>3105</v>
      </c>
      <c r="C11060" t="s">
        <v>712</v>
      </c>
      <c r="D11060">
        <v>2011</v>
      </c>
      <c r="E11060" t="s">
        <v>736</v>
      </c>
      <c r="F11060" s="2">
        <v>34848.494791941703</v>
      </c>
    </row>
    <row r="11061" spans="1:6">
      <c r="A11061" t="s">
        <v>707</v>
      </c>
      <c r="B11061">
        <v>3105</v>
      </c>
      <c r="C11061" t="s">
        <v>712</v>
      </c>
      <c r="D11061">
        <v>2011</v>
      </c>
      <c r="E11061" t="s">
        <v>737</v>
      </c>
      <c r="F11061" s="2">
        <v>13012.3849008373</v>
      </c>
    </row>
    <row r="11062" spans="1:6">
      <c r="A11062" t="s">
        <v>707</v>
      </c>
      <c r="B11062">
        <v>3105</v>
      </c>
      <c r="C11062" t="s">
        <v>712</v>
      </c>
      <c r="D11062">
        <v>2011</v>
      </c>
      <c r="E11062" t="s">
        <v>744</v>
      </c>
      <c r="F11062" s="2">
        <v>143217.33606918101</v>
      </c>
    </row>
    <row r="11063" spans="1:6">
      <c r="A11063" t="s">
        <v>707</v>
      </c>
      <c r="B11063">
        <v>3105</v>
      </c>
      <c r="C11063" t="s">
        <v>712</v>
      </c>
      <c r="D11063">
        <v>2011</v>
      </c>
      <c r="E11063" t="s">
        <v>740</v>
      </c>
      <c r="F11063" s="2">
        <v>16106.092051363799</v>
      </c>
    </row>
    <row r="11064" spans="1:6">
      <c r="A11064" t="s">
        <v>707</v>
      </c>
      <c r="B11064">
        <v>3105</v>
      </c>
      <c r="C11064" t="s">
        <v>712</v>
      </c>
      <c r="D11064">
        <v>2011</v>
      </c>
      <c r="E11064" t="s">
        <v>745</v>
      </c>
      <c r="F11064" s="2">
        <v>2924.7863764069002</v>
      </c>
    </row>
    <row r="11065" spans="1:6">
      <c r="A11065" t="s">
        <v>707</v>
      </c>
      <c r="B11065">
        <v>3105</v>
      </c>
      <c r="C11065" t="s">
        <v>712</v>
      </c>
      <c r="D11065">
        <v>2013</v>
      </c>
      <c r="E11065" t="s">
        <v>742</v>
      </c>
      <c r="F11065" s="2">
        <v>20111.274360132102</v>
      </c>
    </row>
    <row r="11066" spans="1:6">
      <c r="A11066" t="s">
        <v>707</v>
      </c>
      <c r="B11066">
        <v>3105</v>
      </c>
      <c r="C11066" t="s">
        <v>712</v>
      </c>
      <c r="D11066">
        <v>2013</v>
      </c>
      <c r="E11066" t="s">
        <v>741</v>
      </c>
      <c r="F11066" s="2">
        <v>132595.280401297</v>
      </c>
    </row>
    <row r="11067" spans="1:6">
      <c r="A11067" t="s">
        <v>707</v>
      </c>
      <c r="B11067">
        <v>3105</v>
      </c>
      <c r="C11067" t="s">
        <v>712</v>
      </c>
      <c r="D11067">
        <v>2015</v>
      </c>
      <c r="E11067" t="s">
        <v>743</v>
      </c>
      <c r="F11067" s="2">
        <v>0</v>
      </c>
    </row>
    <row r="11068" spans="1:6">
      <c r="A11068" t="s">
        <v>707</v>
      </c>
      <c r="B11068">
        <v>3105</v>
      </c>
      <c r="C11068" t="s">
        <v>712</v>
      </c>
      <c r="D11068">
        <v>2016</v>
      </c>
      <c r="E11068" t="s">
        <v>742</v>
      </c>
      <c r="F11068" s="2">
        <v>17065.545576435899</v>
      </c>
    </row>
    <row r="11069" spans="1:6">
      <c r="A11069" t="s">
        <v>707</v>
      </c>
      <c r="B11069">
        <v>3105</v>
      </c>
      <c r="C11069" t="s">
        <v>712</v>
      </c>
      <c r="D11069">
        <v>2017</v>
      </c>
      <c r="E11069" t="s">
        <v>736</v>
      </c>
      <c r="F11069" s="2">
        <v>32414.566346713302</v>
      </c>
    </row>
    <row r="11070" spans="1:6">
      <c r="A11070" t="s">
        <v>707</v>
      </c>
      <c r="B11070">
        <v>3105</v>
      </c>
      <c r="C11070" t="s">
        <v>712</v>
      </c>
      <c r="D11070">
        <v>2017</v>
      </c>
      <c r="E11070" t="s">
        <v>737</v>
      </c>
      <c r="F11070" s="2">
        <v>14238.6170396653</v>
      </c>
    </row>
    <row r="11071" spans="1:6">
      <c r="A11071" t="s">
        <v>707</v>
      </c>
      <c r="B11071">
        <v>3105</v>
      </c>
      <c r="C11071" t="s">
        <v>712</v>
      </c>
      <c r="D11071">
        <v>2017</v>
      </c>
      <c r="E11071" t="s">
        <v>738</v>
      </c>
      <c r="F11071" s="2">
        <v>41831.449638003003</v>
      </c>
    </row>
    <row r="11072" spans="1:6">
      <c r="A11072" t="s">
        <v>707</v>
      </c>
      <c r="B11072">
        <v>3105</v>
      </c>
      <c r="C11072" t="s">
        <v>712</v>
      </c>
      <c r="D11072">
        <v>2017</v>
      </c>
      <c r="E11072" t="s">
        <v>739</v>
      </c>
      <c r="F11072" s="2">
        <v>24926.308564748</v>
      </c>
    </row>
    <row r="11073" spans="1:6">
      <c r="A11073" t="s">
        <v>707</v>
      </c>
      <c r="B11073">
        <v>3105</v>
      </c>
      <c r="C11073" t="s">
        <v>712</v>
      </c>
      <c r="D11073">
        <v>2017</v>
      </c>
      <c r="E11073" t="s">
        <v>740</v>
      </c>
      <c r="F11073" s="2">
        <v>8373.6476535762104</v>
      </c>
    </row>
    <row r="11074" spans="1:6">
      <c r="A11074" t="s">
        <v>707</v>
      </c>
      <c r="B11074">
        <v>3105</v>
      </c>
      <c r="C11074" t="s">
        <v>712</v>
      </c>
      <c r="D11074">
        <v>2018</v>
      </c>
      <c r="E11074" t="s">
        <v>744</v>
      </c>
      <c r="F11074" s="2">
        <v>140533.83457968399</v>
      </c>
    </row>
    <row r="11075" spans="1:6">
      <c r="A11075" t="s">
        <v>707</v>
      </c>
      <c r="B11075">
        <v>3105</v>
      </c>
      <c r="C11075" t="s">
        <v>712</v>
      </c>
      <c r="D11075">
        <v>2019</v>
      </c>
      <c r="E11075" t="s">
        <v>742</v>
      </c>
      <c r="F11075" s="2">
        <v>25764.674048540099</v>
      </c>
    </row>
    <row r="11076" spans="1:6">
      <c r="A11076" t="s">
        <v>707</v>
      </c>
      <c r="B11076">
        <v>3105</v>
      </c>
      <c r="C11076" t="s">
        <v>712</v>
      </c>
      <c r="D11076">
        <v>2020</v>
      </c>
      <c r="E11076" t="s">
        <v>738</v>
      </c>
      <c r="F11076" s="2">
        <v>44569.147966486998</v>
      </c>
    </row>
    <row r="11077" spans="1:6">
      <c r="A11077" t="s">
        <v>707</v>
      </c>
      <c r="B11077">
        <v>3105</v>
      </c>
      <c r="C11077" t="s">
        <v>712</v>
      </c>
      <c r="D11077">
        <v>2020</v>
      </c>
      <c r="E11077" t="s">
        <v>739</v>
      </c>
      <c r="F11077" s="2">
        <v>23721.579370900199</v>
      </c>
    </row>
    <row r="11078" spans="1:6">
      <c r="A11078" t="s">
        <v>707</v>
      </c>
      <c r="B11078">
        <v>3105</v>
      </c>
      <c r="C11078" t="s">
        <v>712</v>
      </c>
      <c r="D11078">
        <v>2020</v>
      </c>
      <c r="E11078" t="s">
        <v>740</v>
      </c>
      <c r="F11078" s="2">
        <v>4391.2065793012598</v>
      </c>
    </row>
    <row r="11079" spans="1:6">
      <c r="A11079" t="s">
        <v>707</v>
      </c>
      <c r="B11079">
        <v>3105</v>
      </c>
      <c r="C11079" t="s">
        <v>712</v>
      </c>
      <c r="D11079">
        <v>2020</v>
      </c>
      <c r="E11079" t="s">
        <v>741</v>
      </c>
      <c r="F11079" s="2">
        <v>92674.980188976697</v>
      </c>
    </row>
    <row r="11080" spans="1:6">
      <c r="A11080" t="s">
        <v>707</v>
      </c>
      <c r="B11080">
        <v>3105</v>
      </c>
      <c r="C11080" t="s">
        <v>712</v>
      </c>
      <c r="D11080">
        <v>2021</v>
      </c>
      <c r="E11080" t="s">
        <v>744</v>
      </c>
      <c r="F11080" s="2">
        <v>154744.56891781901</v>
      </c>
    </row>
    <row r="11081" spans="1:6">
      <c r="A11081" t="s">
        <v>707</v>
      </c>
      <c r="B11081">
        <v>3105</v>
      </c>
      <c r="C11081" t="s">
        <v>712</v>
      </c>
      <c r="D11081">
        <v>2021</v>
      </c>
      <c r="E11081" t="s">
        <v>745</v>
      </c>
      <c r="F11081" s="2">
        <v>2647.1876488729099</v>
      </c>
    </row>
    <row r="11082" spans="1:6">
      <c r="A11082" t="s">
        <v>707</v>
      </c>
      <c r="B11082">
        <v>3105</v>
      </c>
      <c r="C11082" t="s">
        <v>712</v>
      </c>
      <c r="D11082">
        <v>2022</v>
      </c>
      <c r="E11082" t="s">
        <v>743</v>
      </c>
      <c r="F11082" s="2">
        <v>0</v>
      </c>
    </row>
    <row r="11083" spans="1:6">
      <c r="A11083" t="s">
        <v>707</v>
      </c>
      <c r="B11083">
        <v>3105</v>
      </c>
      <c r="C11083" t="s">
        <v>712</v>
      </c>
      <c r="D11083">
        <v>2023</v>
      </c>
      <c r="E11083" t="s">
        <v>738</v>
      </c>
      <c r="F11083" s="2">
        <v>37799.096824239001</v>
      </c>
    </row>
    <row r="11084" spans="1:6">
      <c r="A11084" t="s">
        <v>707</v>
      </c>
      <c r="B11084">
        <v>3105</v>
      </c>
      <c r="C11084" t="s">
        <v>712</v>
      </c>
      <c r="D11084">
        <v>2023</v>
      </c>
      <c r="E11084" t="s">
        <v>739</v>
      </c>
      <c r="F11084" s="2">
        <v>20221.577748140899</v>
      </c>
    </row>
    <row r="11085" spans="1:6">
      <c r="A11085" t="s">
        <v>707</v>
      </c>
      <c r="B11085">
        <v>3105</v>
      </c>
      <c r="C11085" t="s">
        <v>712</v>
      </c>
      <c r="D11085">
        <v>2023</v>
      </c>
      <c r="E11085" t="s">
        <v>741</v>
      </c>
      <c r="F11085" s="2">
        <v>91835.068782278104</v>
      </c>
    </row>
    <row r="11086" spans="1:6">
      <c r="A11086" t="s">
        <v>707</v>
      </c>
      <c r="B11086">
        <v>3105</v>
      </c>
      <c r="C11086" t="s">
        <v>712</v>
      </c>
      <c r="D11086">
        <v>2024</v>
      </c>
      <c r="E11086" t="s">
        <v>736</v>
      </c>
      <c r="F11086" s="2">
        <v>26068.699604002999</v>
      </c>
    </row>
    <row r="11087" spans="1:6">
      <c r="A11087" t="s">
        <v>707</v>
      </c>
      <c r="B11087">
        <v>3105</v>
      </c>
      <c r="C11087" t="s">
        <v>712</v>
      </c>
      <c r="D11087">
        <v>2024</v>
      </c>
      <c r="E11087" t="s">
        <v>737</v>
      </c>
      <c r="F11087" s="2">
        <v>10365.239534419599</v>
      </c>
    </row>
    <row r="11088" spans="1:6">
      <c r="A11088" t="s">
        <v>707</v>
      </c>
      <c r="B11088">
        <v>3105</v>
      </c>
      <c r="C11088" t="s">
        <v>712</v>
      </c>
      <c r="D11088">
        <v>2024</v>
      </c>
      <c r="E11088" t="s">
        <v>744</v>
      </c>
      <c r="F11088" s="2">
        <v>116378.752307093</v>
      </c>
    </row>
    <row r="11089" spans="1:6">
      <c r="A11089" t="s">
        <v>707</v>
      </c>
      <c r="B11089">
        <v>3105</v>
      </c>
      <c r="C11089" t="s">
        <v>712</v>
      </c>
      <c r="D11089">
        <v>2024</v>
      </c>
      <c r="E11089" t="s">
        <v>745</v>
      </c>
      <c r="F11089" s="2">
        <v>2501.7384288934099</v>
      </c>
    </row>
    <row r="11090" spans="1:6">
      <c r="A11090" t="s">
        <v>707</v>
      </c>
      <c r="B11090">
        <v>3107</v>
      </c>
      <c r="C11090" t="s">
        <v>714</v>
      </c>
      <c r="D11090">
        <v>2009</v>
      </c>
      <c r="E11090" t="s">
        <v>743</v>
      </c>
      <c r="F11090" s="2">
        <v>0</v>
      </c>
    </row>
    <row r="11091" spans="1:6">
      <c r="A11091" t="s">
        <v>707</v>
      </c>
      <c r="B11091">
        <v>3107</v>
      </c>
      <c r="C11091" t="s">
        <v>714</v>
      </c>
      <c r="D11091">
        <v>2009</v>
      </c>
      <c r="E11091" t="s">
        <v>745</v>
      </c>
      <c r="F11091" s="2">
        <v>24011.559995637399</v>
      </c>
    </row>
    <row r="11092" spans="1:6">
      <c r="A11092" t="s">
        <v>707</v>
      </c>
      <c r="B11092">
        <v>3107</v>
      </c>
      <c r="C11092" t="s">
        <v>714</v>
      </c>
      <c r="D11092">
        <v>2011</v>
      </c>
      <c r="E11092" t="s">
        <v>736</v>
      </c>
      <c r="F11092" s="2">
        <v>22132.5241567085</v>
      </c>
    </row>
    <row r="11093" spans="1:6">
      <c r="A11093" t="s">
        <v>707</v>
      </c>
      <c r="B11093">
        <v>3107</v>
      </c>
      <c r="C11093" t="s">
        <v>714</v>
      </c>
      <c r="D11093">
        <v>2011</v>
      </c>
      <c r="E11093" t="s">
        <v>737</v>
      </c>
      <c r="F11093" s="2">
        <v>13644.898197541501</v>
      </c>
    </row>
    <row r="11094" spans="1:6">
      <c r="A11094" t="s">
        <v>707</v>
      </c>
      <c r="B11094">
        <v>3107</v>
      </c>
      <c r="C11094" t="s">
        <v>714</v>
      </c>
      <c r="D11094">
        <v>2011</v>
      </c>
      <c r="E11094" t="s">
        <v>739</v>
      </c>
      <c r="F11094" s="2">
        <v>14963.485669067501</v>
      </c>
    </row>
    <row r="11095" spans="1:6">
      <c r="A11095" t="s">
        <v>707</v>
      </c>
      <c r="B11095">
        <v>3107</v>
      </c>
      <c r="C11095" t="s">
        <v>714</v>
      </c>
      <c r="D11095">
        <v>2013</v>
      </c>
      <c r="E11095" t="s">
        <v>742</v>
      </c>
      <c r="F11095" s="2">
        <v>18206.051953397</v>
      </c>
    </row>
    <row r="11096" spans="1:6">
      <c r="A11096" t="s">
        <v>707</v>
      </c>
      <c r="B11096">
        <v>3107</v>
      </c>
      <c r="C11096" t="s">
        <v>714</v>
      </c>
      <c r="D11096">
        <v>2015</v>
      </c>
      <c r="E11096" t="s">
        <v>744</v>
      </c>
      <c r="F11096" s="2">
        <v>44290.036726741899</v>
      </c>
    </row>
    <row r="11097" spans="1:6">
      <c r="A11097" t="s">
        <v>707</v>
      </c>
      <c r="B11097">
        <v>3107</v>
      </c>
      <c r="C11097" t="s">
        <v>714</v>
      </c>
      <c r="D11097">
        <v>2015</v>
      </c>
      <c r="E11097" t="s">
        <v>740</v>
      </c>
      <c r="F11097" s="2">
        <v>11425.674732416201</v>
      </c>
    </row>
    <row r="11098" spans="1:6">
      <c r="A11098" t="s">
        <v>707</v>
      </c>
      <c r="B11098">
        <v>3107</v>
      </c>
      <c r="C11098" t="s">
        <v>714</v>
      </c>
      <c r="D11098">
        <v>2016</v>
      </c>
      <c r="E11098" t="s">
        <v>742</v>
      </c>
      <c r="F11098" s="2">
        <v>18161.506172382102</v>
      </c>
    </row>
    <row r="11099" spans="1:6">
      <c r="A11099" t="s">
        <v>707</v>
      </c>
      <c r="B11099">
        <v>3107</v>
      </c>
      <c r="C11099" t="s">
        <v>714</v>
      </c>
      <c r="D11099">
        <v>2016</v>
      </c>
      <c r="E11099" t="s">
        <v>743</v>
      </c>
      <c r="F11099" s="2">
        <v>0</v>
      </c>
    </row>
    <row r="11100" spans="1:6">
      <c r="A11100" t="s">
        <v>707</v>
      </c>
      <c r="B11100">
        <v>3107</v>
      </c>
      <c r="C11100" t="s">
        <v>714</v>
      </c>
      <c r="D11100">
        <v>2017</v>
      </c>
      <c r="E11100" t="s">
        <v>738</v>
      </c>
      <c r="F11100" s="2">
        <v>76703.7132411411</v>
      </c>
    </row>
    <row r="11101" spans="1:6">
      <c r="A11101" t="s">
        <v>707</v>
      </c>
      <c r="B11101">
        <v>3107</v>
      </c>
      <c r="C11101" t="s">
        <v>714</v>
      </c>
      <c r="D11101">
        <v>2017</v>
      </c>
      <c r="E11101" t="s">
        <v>741</v>
      </c>
      <c r="F11101" s="2">
        <v>95513.006414755204</v>
      </c>
    </row>
    <row r="11102" spans="1:6">
      <c r="A11102" t="s">
        <v>707</v>
      </c>
      <c r="B11102">
        <v>3107</v>
      </c>
      <c r="C11102" t="s">
        <v>714</v>
      </c>
      <c r="D11102">
        <v>2018</v>
      </c>
      <c r="E11102" t="s">
        <v>744</v>
      </c>
      <c r="F11102" s="2">
        <v>53243.859389473102</v>
      </c>
    </row>
    <row r="11103" spans="1:6">
      <c r="A11103" t="s">
        <v>707</v>
      </c>
      <c r="B11103">
        <v>3107</v>
      </c>
      <c r="C11103" t="s">
        <v>714</v>
      </c>
      <c r="D11103">
        <v>2018</v>
      </c>
      <c r="E11103" t="s">
        <v>739</v>
      </c>
      <c r="F11103" s="2">
        <v>15088.0986449959</v>
      </c>
    </row>
    <row r="11104" spans="1:6">
      <c r="A11104" t="s">
        <v>707</v>
      </c>
      <c r="B11104">
        <v>3107</v>
      </c>
      <c r="C11104" t="s">
        <v>714</v>
      </c>
      <c r="D11104">
        <v>2018</v>
      </c>
      <c r="E11104" t="s">
        <v>740</v>
      </c>
      <c r="F11104" s="2">
        <v>10465.5398948692</v>
      </c>
    </row>
    <row r="11105" spans="1:6">
      <c r="A11105" t="s">
        <v>707</v>
      </c>
      <c r="B11105">
        <v>3107</v>
      </c>
      <c r="C11105" t="s">
        <v>714</v>
      </c>
      <c r="D11105">
        <v>2019</v>
      </c>
      <c r="E11105" t="s">
        <v>743</v>
      </c>
      <c r="F11105" s="2">
        <v>0</v>
      </c>
    </row>
    <row r="11106" spans="1:6">
      <c r="A11106" t="s">
        <v>707</v>
      </c>
      <c r="B11106">
        <v>3107</v>
      </c>
      <c r="C11106" t="s">
        <v>714</v>
      </c>
      <c r="D11106">
        <v>2019</v>
      </c>
      <c r="E11106" t="s">
        <v>745</v>
      </c>
      <c r="F11106" s="2">
        <v>27061.332471614001</v>
      </c>
    </row>
    <row r="11107" spans="1:6">
      <c r="A11107" t="s">
        <v>707</v>
      </c>
      <c r="B11107">
        <v>3107</v>
      </c>
      <c r="C11107" t="s">
        <v>714</v>
      </c>
      <c r="D11107">
        <v>2020</v>
      </c>
      <c r="E11107" t="s">
        <v>738</v>
      </c>
      <c r="F11107" s="2">
        <v>65485.242195355102</v>
      </c>
    </row>
    <row r="11108" spans="1:6">
      <c r="A11108" t="s">
        <v>707</v>
      </c>
      <c r="B11108">
        <v>3107</v>
      </c>
      <c r="C11108" t="s">
        <v>714</v>
      </c>
      <c r="D11108">
        <v>2020</v>
      </c>
      <c r="E11108" t="s">
        <v>741</v>
      </c>
      <c r="F11108" s="2">
        <v>80921.858698844997</v>
      </c>
    </row>
    <row r="11109" spans="1:6">
      <c r="A11109" t="s">
        <v>707</v>
      </c>
      <c r="B11109">
        <v>3107</v>
      </c>
      <c r="C11109" t="s">
        <v>714</v>
      </c>
      <c r="D11109">
        <v>2021</v>
      </c>
      <c r="E11109" t="s">
        <v>736</v>
      </c>
      <c r="F11109" s="2">
        <v>15915.7136507021</v>
      </c>
    </row>
    <row r="11110" spans="1:6">
      <c r="A11110" t="s">
        <v>707</v>
      </c>
      <c r="B11110">
        <v>3107</v>
      </c>
      <c r="C11110" t="s">
        <v>714</v>
      </c>
      <c r="D11110">
        <v>2021</v>
      </c>
      <c r="E11110" t="s">
        <v>737</v>
      </c>
      <c r="F11110" s="2">
        <v>12382.492438785701</v>
      </c>
    </row>
    <row r="11111" spans="1:6">
      <c r="A11111" t="s">
        <v>707</v>
      </c>
      <c r="B11111">
        <v>3107</v>
      </c>
      <c r="C11111" t="s">
        <v>714</v>
      </c>
      <c r="D11111">
        <v>2021</v>
      </c>
      <c r="E11111" t="s">
        <v>744</v>
      </c>
      <c r="F11111" s="2">
        <v>53700.045581437997</v>
      </c>
    </row>
    <row r="11112" spans="1:6">
      <c r="A11112" t="s">
        <v>707</v>
      </c>
      <c r="B11112">
        <v>3107</v>
      </c>
      <c r="C11112" t="s">
        <v>714</v>
      </c>
      <c r="D11112">
        <v>2021</v>
      </c>
      <c r="E11112" t="s">
        <v>739</v>
      </c>
      <c r="F11112" s="2">
        <v>13271.248278834501</v>
      </c>
    </row>
    <row r="11113" spans="1:6">
      <c r="A11113" t="s">
        <v>707</v>
      </c>
      <c r="B11113">
        <v>3107</v>
      </c>
      <c r="C11113" t="s">
        <v>714</v>
      </c>
      <c r="D11113">
        <v>2021</v>
      </c>
      <c r="E11113" t="s">
        <v>740</v>
      </c>
      <c r="F11113" s="2">
        <v>6272.1599268957798</v>
      </c>
    </row>
    <row r="11114" spans="1:6">
      <c r="A11114" t="s">
        <v>707</v>
      </c>
      <c r="B11114">
        <v>3107</v>
      </c>
      <c r="C11114" t="s">
        <v>714</v>
      </c>
      <c r="D11114">
        <v>2022</v>
      </c>
      <c r="E11114" t="s">
        <v>743</v>
      </c>
      <c r="F11114" s="2">
        <v>0</v>
      </c>
    </row>
    <row r="11115" spans="1:6">
      <c r="A11115" t="s">
        <v>707</v>
      </c>
      <c r="B11115">
        <v>3107</v>
      </c>
      <c r="C11115" t="s">
        <v>714</v>
      </c>
      <c r="D11115">
        <v>2022</v>
      </c>
      <c r="E11115" t="s">
        <v>745</v>
      </c>
      <c r="F11115" s="2">
        <v>23745.035059563699</v>
      </c>
    </row>
    <row r="11116" spans="1:6">
      <c r="A11116" t="s">
        <v>707</v>
      </c>
      <c r="B11116">
        <v>3107</v>
      </c>
      <c r="C11116" t="s">
        <v>714</v>
      </c>
      <c r="D11116">
        <v>2023</v>
      </c>
      <c r="E11116" t="s">
        <v>742</v>
      </c>
      <c r="F11116" s="2">
        <v>14880.786581750501</v>
      </c>
    </row>
    <row r="11117" spans="1:6">
      <c r="A11117" t="s">
        <v>707</v>
      </c>
      <c r="B11117">
        <v>3107</v>
      </c>
      <c r="C11117" t="s">
        <v>714</v>
      </c>
      <c r="D11117">
        <v>2023</v>
      </c>
      <c r="E11117" t="s">
        <v>738</v>
      </c>
      <c r="F11117" s="2">
        <v>71785.283282261196</v>
      </c>
    </row>
    <row r="11118" spans="1:6">
      <c r="A11118" t="s">
        <v>707</v>
      </c>
      <c r="B11118">
        <v>3107</v>
      </c>
      <c r="C11118" t="s">
        <v>714</v>
      </c>
      <c r="D11118">
        <v>2023</v>
      </c>
      <c r="E11118" t="s">
        <v>741</v>
      </c>
      <c r="F11118" s="2">
        <v>72834.6459151811</v>
      </c>
    </row>
    <row r="11119" spans="1:6">
      <c r="A11119" t="s">
        <v>707</v>
      </c>
      <c r="B11119">
        <v>3107</v>
      </c>
      <c r="C11119" t="s">
        <v>714</v>
      </c>
      <c r="D11119">
        <v>2024</v>
      </c>
      <c r="E11119" t="s">
        <v>736</v>
      </c>
      <c r="F11119" s="2">
        <v>14517.895630212901</v>
      </c>
    </row>
    <row r="11120" spans="1:6">
      <c r="A11120" t="s">
        <v>707</v>
      </c>
      <c r="B11120">
        <v>3107</v>
      </c>
      <c r="C11120" t="s">
        <v>714</v>
      </c>
      <c r="D11120">
        <v>2024</v>
      </c>
      <c r="E11120" t="s">
        <v>737</v>
      </c>
      <c r="F11120" s="2">
        <v>11310.1827772208</v>
      </c>
    </row>
    <row r="11121" spans="1:6">
      <c r="A11121" t="s">
        <v>707</v>
      </c>
      <c r="B11121">
        <v>3107</v>
      </c>
      <c r="C11121" t="s">
        <v>714</v>
      </c>
      <c r="D11121">
        <v>2024</v>
      </c>
      <c r="E11121" t="s">
        <v>744</v>
      </c>
      <c r="F11121" s="2">
        <v>63440.150066383001</v>
      </c>
    </row>
    <row r="11122" spans="1:6">
      <c r="A11122" t="s">
        <v>707</v>
      </c>
      <c r="B11122">
        <v>3107</v>
      </c>
      <c r="C11122" t="s">
        <v>714</v>
      </c>
      <c r="D11122">
        <v>2024</v>
      </c>
      <c r="E11122" t="s">
        <v>739</v>
      </c>
      <c r="F11122" s="2">
        <v>10735.6976066974</v>
      </c>
    </row>
    <row r="11123" spans="1:6">
      <c r="A11123" t="s">
        <v>707</v>
      </c>
      <c r="B11123">
        <v>3110</v>
      </c>
      <c r="C11123" t="s">
        <v>716</v>
      </c>
      <c r="D11123">
        <v>2009</v>
      </c>
      <c r="E11123" t="s">
        <v>736</v>
      </c>
      <c r="F11123" s="2">
        <v>59.9936029158062</v>
      </c>
    </row>
    <row r="11124" spans="1:6">
      <c r="A11124" t="s">
        <v>707</v>
      </c>
      <c r="B11124">
        <v>3110</v>
      </c>
      <c r="C11124" t="s">
        <v>716</v>
      </c>
      <c r="D11124">
        <v>2009</v>
      </c>
      <c r="E11124" t="s">
        <v>737</v>
      </c>
      <c r="F11124" s="2">
        <v>434.02111555970799</v>
      </c>
    </row>
    <row r="11125" spans="1:6">
      <c r="A11125" t="s">
        <v>707</v>
      </c>
      <c r="B11125">
        <v>3110</v>
      </c>
      <c r="C11125" t="s">
        <v>716</v>
      </c>
      <c r="D11125">
        <v>2009</v>
      </c>
      <c r="E11125" t="s">
        <v>738</v>
      </c>
      <c r="F11125" s="2">
        <v>0</v>
      </c>
    </row>
    <row r="11126" spans="1:6">
      <c r="A11126" t="s">
        <v>707</v>
      </c>
      <c r="B11126">
        <v>3110</v>
      </c>
      <c r="C11126" t="s">
        <v>716</v>
      </c>
      <c r="D11126">
        <v>2011</v>
      </c>
      <c r="E11126" t="s">
        <v>742</v>
      </c>
      <c r="F11126" s="2">
        <v>6186.2695960768897</v>
      </c>
    </row>
    <row r="11127" spans="1:6">
      <c r="A11127" t="s">
        <v>707</v>
      </c>
      <c r="B11127">
        <v>3110</v>
      </c>
      <c r="C11127" t="s">
        <v>716</v>
      </c>
      <c r="D11127">
        <v>2011</v>
      </c>
      <c r="E11127" t="s">
        <v>743</v>
      </c>
      <c r="F11127" s="2">
        <v>0</v>
      </c>
    </row>
    <row r="11128" spans="1:6">
      <c r="A11128" t="s">
        <v>707</v>
      </c>
      <c r="B11128">
        <v>3110</v>
      </c>
      <c r="C11128" t="s">
        <v>716</v>
      </c>
      <c r="D11128">
        <v>2013</v>
      </c>
      <c r="E11128" t="s">
        <v>744</v>
      </c>
      <c r="F11128" s="2">
        <v>0</v>
      </c>
    </row>
    <row r="11129" spans="1:6">
      <c r="A11129" t="s">
        <v>707</v>
      </c>
      <c r="B11129">
        <v>3110</v>
      </c>
      <c r="C11129" t="s">
        <v>716</v>
      </c>
      <c r="D11129">
        <v>2013</v>
      </c>
      <c r="E11129" t="s">
        <v>739</v>
      </c>
      <c r="F11129" s="2">
        <v>2255.6737101694898</v>
      </c>
    </row>
    <row r="11130" spans="1:6">
      <c r="A11130" t="s">
        <v>707</v>
      </c>
      <c r="B11130">
        <v>3110</v>
      </c>
      <c r="C11130" t="s">
        <v>716</v>
      </c>
      <c r="D11130">
        <v>2013</v>
      </c>
      <c r="E11130" t="s">
        <v>740</v>
      </c>
      <c r="F11130" s="2">
        <v>1330.6466532212901</v>
      </c>
    </row>
    <row r="11131" spans="1:6">
      <c r="A11131" t="s">
        <v>707</v>
      </c>
      <c r="B11131">
        <v>3110</v>
      </c>
      <c r="C11131" t="s">
        <v>716</v>
      </c>
      <c r="D11131">
        <v>2015</v>
      </c>
      <c r="E11131" t="s">
        <v>738</v>
      </c>
      <c r="F11131" s="2">
        <v>0</v>
      </c>
    </row>
    <row r="11132" spans="1:6">
      <c r="A11132" t="s">
        <v>707</v>
      </c>
      <c r="B11132">
        <v>3110</v>
      </c>
      <c r="C11132" t="s">
        <v>716</v>
      </c>
      <c r="D11132">
        <v>2015</v>
      </c>
      <c r="E11132" t="s">
        <v>741</v>
      </c>
      <c r="F11132" s="2">
        <v>4971.4924123927904</v>
      </c>
    </row>
    <row r="11133" spans="1:6">
      <c r="A11133" t="s">
        <v>707</v>
      </c>
      <c r="B11133">
        <v>3110</v>
      </c>
      <c r="C11133" t="s">
        <v>716</v>
      </c>
      <c r="D11133">
        <v>2016</v>
      </c>
      <c r="E11133" t="s">
        <v>736</v>
      </c>
      <c r="F11133" s="2">
        <v>57.325886717254299</v>
      </c>
    </row>
    <row r="11134" spans="1:6">
      <c r="A11134" t="s">
        <v>707</v>
      </c>
      <c r="B11134">
        <v>3110</v>
      </c>
      <c r="C11134" t="s">
        <v>716</v>
      </c>
      <c r="D11134">
        <v>2016</v>
      </c>
      <c r="E11134" t="s">
        <v>737</v>
      </c>
      <c r="F11134" s="2">
        <v>619.87487296387098</v>
      </c>
    </row>
    <row r="11135" spans="1:6">
      <c r="A11135" t="s">
        <v>707</v>
      </c>
      <c r="B11135">
        <v>3110</v>
      </c>
      <c r="C11135" t="s">
        <v>716</v>
      </c>
      <c r="D11135">
        <v>2016</v>
      </c>
      <c r="E11135" t="s">
        <v>744</v>
      </c>
      <c r="F11135" s="2">
        <v>0</v>
      </c>
    </row>
    <row r="11136" spans="1:6">
      <c r="A11136" t="s">
        <v>707</v>
      </c>
      <c r="B11136">
        <v>3110</v>
      </c>
      <c r="C11136" t="s">
        <v>716</v>
      </c>
      <c r="D11136">
        <v>2016</v>
      </c>
      <c r="E11136" t="s">
        <v>739</v>
      </c>
      <c r="F11136" s="2">
        <v>2344.8946140233302</v>
      </c>
    </row>
    <row r="11137" spans="1:6">
      <c r="A11137" t="s">
        <v>707</v>
      </c>
      <c r="B11137">
        <v>3110</v>
      </c>
      <c r="C11137" t="s">
        <v>716</v>
      </c>
      <c r="D11137">
        <v>2016</v>
      </c>
      <c r="E11137" t="s">
        <v>740</v>
      </c>
      <c r="F11137" s="2">
        <v>1124.33923924295</v>
      </c>
    </row>
    <row r="11138" spans="1:6">
      <c r="A11138" t="s">
        <v>707</v>
      </c>
      <c r="B11138">
        <v>3110</v>
      </c>
      <c r="C11138" t="s">
        <v>716</v>
      </c>
      <c r="D11138">
        <v>2017</v>
      </c>
      <c r="E11138" t="s">
        <v>743</v>
      </c>
      <c r="F11138" s="2">
        <v>0</v>
      </c>
    </row>
    <row r="11139" spans="1:6">
      <c r="A11139" t="s">
        <v>707</v>
      </c>
      <c r="B11139">
        <v>3110</v>
      </c>
      <c r="C11139" t="s">
        <v>716</v>
      </c>
      <c r="D11139">
        <v>2017</v>
      </c>
      <c r="E11139" t="s">
        <v>745</v>
      </c>
      <c r="F11139" s="2">
        <v>36288.203402343199</v>
      </c>
    </row>
    <row r="11140" spans="1:6">
      <c r="A11140" t="s">
        <v>707</v>
      </c>
      <c r="B11140">
        <v>3110</v>
      </c>
      <c r="C11140" t="s">
        <v>716</v>
      </c>
      <c r="D11140">
        <v>2018</v>
      </c>
      <c r="E11140" t="s">
        <v>742</v>
      </c>
      <c r="F11140" s="2">
        <v>8328.5470408825604</v>
      </c>
    </row>
    <row r="11141" spans="1:6">
      <c r="A11141" t="s">
        <v>707</v>
      </c>
      <c r="B11141">
        <v>3110</v>
      </c>
      <c r="C11141" t="s">
        <v>716</v>
      </c>
      <c r="D11141">
        <v>2018</v>
      </c>
      <c r="E11141" t="s">
        <v>738</v>
      </c>
      <c r="F11141" s="2">
        <v>0</v>
      </c>
    </row>
    <row r="11142" spans="1:6">
      <c r="A11142" t="s">
        <v>707</v>
      </c>
      <c r="B11142">
        <v>3110</v>
      </c>
      <c r="C11142" t="s">
        <v>716</v>
      </c>
      <c r="D11142">
        <v>2018</v>
      </c>
      <c r="E11142" t="s">
        <v>741</v>
      </c>
      <c r="F11142" s="2">
        <v>4383.55417607045</v>
      </c>
    </row>
    <row r="11143" spans="1:6">
      <c r="A11143" t="s">
        <v>707</v>
      </c>
      <c r="B11143">
        <v>3110</v>
      </c>
      <c r="C11143" t="s">
        <v>716</v>
      </c>
      <c r="D11143">
        <v>2019</v>
      </c>
      <c r="E11143" t="s">
        <v>736</v>
      </c>
      <c r="F11143" s="2">
        <v>60.768630264553799</v>
      </c>
    </row>
    <row r="11144" spans="1:6">
      <c r="A11144" t="s">
        <v>707</v>
      </c>
      <c r="B11144">
        <v>3110</v>
      </c>
      <c r="C11144" t="s">
        <v>716</v>
      </c>
      <c r="D11144">
        <v>2019</v>
      </c>
      <c r="E11144" t="s">
        <v>737</v>
      </c>
      <c r="F11144" s="2">
        <v>645.58975264423702</v>
      </c>
    </row>
    <row r="11145" spans="1:6">
      <c r="A11145" t="s">
        <v>707</v>
      </c>
      <c r="B11145">
        <v>3110</v>
      </c>
      <c r="C11145" t="s">
        <v>716</v>
      </c>
      <c r="D11145">
        <v>2019</v>
      </c>
      <c r="E11145" t="s">
        <v>744</v>
      </c>
      <c r="F11145" s="2">
        <v>0</v>
      </c>
    </row>
    <row r="11146" spans="1:6">
      <c r="A11146" t="s">
        <v>707</v>
      </c>
      <c r="B11146">
        <v>3110</v>
      </c>
      <c r="C11146" t="s">
        <v>716</v>
      </c>
      <c r="D11146">
        <v>2019</v>
      </c>
      <c r="E11146" t="s">
        <v>739</v>
      </c>
      <c r="F11146" s="2">
        <v>2240.14474248535</v>
      </c>
    </row>
    <row r="11147" spans="1:6">
      <c r="A11147" t="s">
        <v>707</v>
      </c>
      <c r="B11147">
        <v>3110</v>
      </c>
      <c r="C11147" t="s">
        <v>716</v>
      </c>
      <c r="D11147">
        <v>2020</v>
      </c>
      <c r="E11147" t="s">
        <v>743</v>
      </c>
      <c r="F11147" s="2">
        <v>0</v>
      </c>
    </row>
    <row r="11148" spans="1:6">
      <c r="A11148" t="s">
        <v>707</v>
      </c>
      <c r="B11148">
        <v>3110</v>
      </c>
      <c r="C11148" t="s">
        <v>716</v>
      </c>
      <c r="D11148">
        <v>2020</v>
      </c>
      <c r="E11148" t="s">
        <v>745</v>
      </c>
      <c r="F11148" s="2">
        <v>17636.730179034701</v>
      </c>
    </row>
    <row r="11149" spans="1:6">
      <c r="A11149" t="s">
        <v>707</v>
      </c>
      <c r="B11149">
        <v>3110</v>
      </c>
      <c r="C11149" t="s">
        <v>716</v>
      </c>
      <c r="D11149">
        <v>2021</v>
      </c>
      <c r="E11149" t="s">
        <v>742</v>
      </c>
      <c r="F11149" s="2">
        <v>9034.27910293692</v>
      </c>
    </row>
    <row r="11150" spans="1:6">
      <c r="A11150" t="s">
        <v>707</v>
      </c>
      <c r="B11150">
        <v>3110</v>
      </c>
      <c r="C11150" t="s">
        <v>716</v>
      </c>
      <c r="D11150">
        <v>2022</v>
      </c>
      <c r="E11150" t="s">
        <v>736</v>
      </c>
      <c r="F11150" s="2">
        <v>114.789800353686</v>
      </c>
    </row>
    <row r="11151" spans="1:6">
      <c r="A11151" t="s">
        <v>707</v>
      </c>
      <c r="B11151">
        <v>3110</v>
      </c>
      <c r="C11151" t="s">
        <v>716</v>
      </c>
      <c r="D11151">
        <v>2022</v>
      </c>
      <c r="E11151" t="s">
        <v>737</v>
      </c>
      <c r="F11151" s="2">
        <v>606.48859142030301</v>
      </c>
    </row>
    <row r="11152" spans="1:6">
      <c r="A11152" t="s">
        <v>707</v>
      </c>
      <c r="B11152">
        <v>3110</v>
      </c>
      <c r="C11152" t="s">
        <v>716</v>
      </c>
      <c r="D11152">
        <v>2022</v>
      </c>
      <c r="E11152" t="s">
        <v>739</v>
      </c>
      <c r="F11152" s="2">
        <v>2003.9657242344499</v>
      </c>
    </row>
    <row r="11153" spans="1:6">
      <c r="A11153" t="s">
        <v>707</v>
      </c>
      <c r="B11153">
        <v>3110</v>
      </c>
      <c r="C11153" t="s">
        <v>716</v>
      </c>
      <c r="D11153">
        <v>2023</v>
      </c>
      <c r="E11153" t="s">
        <v>740</v>
      </c>
      <c r="F11153" s="2">
        <v>974.32283557925598</v>
      </c>
    </row>
    <row r="11154" spans="1:6">
      <c r="A11154" t="s">
        <v>707</v>
      </c>
      <c r="B11154">
        <v>3110</v>
      </c>
      <c r="C11154" t="s">
        <v>716</v>
      </c>
      <c r="D11154">
        <v>2023</v>
      </c>
      <c r="E11154" t="s">
        <v>745</v>
      </c>
      <c r="F11154" s="2">
        <v>27461.5124504907</v>
      </c>
    </row>
    <row r="11155" spans="1:6">
      <c r="A11155" t="s">
        <v>707</v>
      </c>
      <c r="B11155">
        <v>3110</v>
      </c>
      <c r="C11155" t="s">
        <v>716</v>
      </c>
      <c r="D11155">
        <v>2024</v>
      </c>
      <c r="E11155" t="s">
        <v>742</v>
      </c>
      <c r="F11155" s="2">
        <v>5972.2711216368298</v>
      </c>
    </row>
    <row r="11156" spans="1:6">
      <c r="A11156" t="s">
        <v>707</v>
      </c>
      <c r="B11156">
        <v>3112</v>
      </c>
      <c r="C11156" t="s">
        <v>718</v>
      </c>
      <c r="D11156">
        <v>2009</v>
      </c>
      <c r="E11156" t="s">
        <v>742</v>
      </c>
      <c r="F11156" s="2">
        <v>2877.5034224357501</v>
      </c>
    </row>
    <row r="11157" spans="1:6">
      <c r="A11157" t="s">
        <v>707</v>
      </c>
      <c r="B11157">
        <v>3112</v>
      </c>
      <c r="C11157" t="s">
        <v>718</v>
      </c>
      <c r="D11157">
        <v>2011</v>
      </c>
      <c r="E11157" t="s">
        <v>744</v>
      </c>
      <c r="F11157" s="2">
        <v>0</v>
      </c>
    </row>
    <row r="11158" spans="1:6">
      <c r="A11158" t="s">
        <v>707</v>
      </c>
      <c r="B11158">
        <v>3112</v>
      </c>
      <c r="C11158" t="s">
        <v>718</v>
      </c>
      <c r="D11158">
        <v>2011</v>
      </c>
      <c r="E11158" t="s">
        <v>745</v>
      </c>
      <c r="F11158" s="2">
        <v>4976.1185613088901</v>
      </c>
    </row>
    <row r="11159" spans="1:6">
      <c r="A11159" t="s">
        <v>707</v>
      </c>
      <c r="B11159">
        <v>3112</v>
      </c>
      <c r="C11159" t="s">
        <v>718</v>
      </c>
      <c r="D11159">
        <v>2013</v>
      </c>
      <c r="E11159" t="s">
        <v>738</v>
      </c>
      <c r="F11159" s="2">
        <v>0</v>
      </c>
    </row>
    <row r="11160" spans="1:6">
      <c r="A11160" t="s">
        <v>707</v>
      </c>
      <c r="B11160">
        <v>3112</v>
      </c>
      <c r="C11160" t="s">
        <v>718</v>
      </c>
      <c r="D11160">
        <v>2013</v>
      </c>
      <c r="E11160" t="s">
        <v>739</v>
      </c>
      <c r="F11160" s="2">
        <v>5702.8472230611496</v>
      </c>
    </row>
    <row r="11161" spans="1:6">
      <c r="A11161" t="s">
        <v>707</v>
      </c>
      <c r="B11161">
        <v>3112</v>
      </c>
      <c r="C11161" t="s">
        <v>718</v>
      </c>
      <c r="D11161">
        <v>2013</v>
      </c>
      <c r="E11161" t="s">
        <v>741</v>
      </c>
      <c r="F11161" s="2">
        <v>48036.874679866502</v>
      </c>
    </row>
    <row r="11162" spans="1:6">
      <c r="A11162" t="s">
        <v>707</v>
      </c>
      <c r="B11162">
        <v>3112</v>
      </c>
      <c r="C11162" t="s">
        <v>718</v>
      </c>
      <c r="D11162">
        <v>2015</v>
      </c>
      <c r="E11162" t="s">
        <v>743</v>
      </c>
      <c r="F11162" s="2">
        <v>0</v>
      </c>
    </row>
    <row r="11163" spans="1:6">
      <c r="A11163" t="s">
        <v>707</v>
      </c>
      <c r="B11163">
        <v>3112</v>
      </c>
      <c r="C11163" t="s">
        <v>718</v>
      </c>
      <c r="D11163">
        <v>2016</v>
      </c>
      <c r="E11163" t="s">
        <v>742</v>
      </c>
      <c r="F11163" s="2">
        <v>3940.5846372272999</v>
      </c>
    </row>
    <row r="11164" spans="1:6">
      <c r="A11164" t="s">
        <v>707</v>
      </c>
      <c r="B11164">
        <v>3112</v>
      </c>
      <c r="C11164" t="s">
        <v>718</v>
      </c>
      <c r="D11164">
        <v>2016</v>
      </c>
      <c r="E11164" t="s">
        <v>738</v>
      </c>
      <c r="F11164" s="2">
        <v>0</v>
      </c>
    </row>
    <row r="11165" spans="1:6">
      <c r="A11165" t="s">
        <v>707</v>
      </c>
      <c r="B11165">
        <v>3112</v>
      </c>
      <c r="C11165" t="s">
        <v>718</v>
      </c>
      <c r="D11165">
        <v>2016</v>
      </c>
      <c r="E11165" t="s">
        <v>739</v>
      </c>
      <c r="F11165" s="2">
        <v>6252.0402421919698</v>
      </c>
    </row>
    <row r="11166" spans="1:6">
      <c r="A11166" t="s">
        <v>707</v>
      </c>
      <c r="B11166">
        <v>3112</v>
      </c>
      <c r="C11166" t="s">
        <v>718</v>
      </c>
      <c r="D11166">
        <v>2016</v>
      </c>
      <c r="E11166" t="s">
        <v>741</v>
      </c>
      <c r="F11166" s="2">
        <v>44837.556748047296</v>
      </c>
    </row>
    <row r="11167" spans="1:6">
      <c r="A11167" t="s">
        <v>707</v>
      </c>
      <c r="B11167">
        <v>3112</v>
      </c>
      <c r="C11167" t="s">
        <v>718</v>
      </c>
      <c r="D11167">
        <v>2017</v>
      </c>
      <c r="E11167" t="s">
        <v>736</v>
      </c>
      <c r="F11167" s="2">
        <v>237.83435628228301</v>
      </c>
    </row>
    <row r="11168" spans="1:6">
      <c r="A11168" t="s">
        <v>707</v>
      </c>
      <c r="B11168">
        <v>3112</v>
      </c>
      <c r="C11168" t="s">
        <v>718</v>
      </c>
      <c r="D11168">
        <v>2017</v>
      </c>
      <c r="E11168" t="s">
        <v>737</v>
      </c>
      <c r="F11168" s="2">
        <v>2867.0466642532901</v>
      </c>
    </row>
    <row r="11169" spans="1:6">
      <c r="A11169" t="s">
        <v>707</v>
      </c>
      <c r="B11169">
        <v>3112</v>
      </c>
      <c r="C11169" t="s">
        <v>718</v>
      </c>
      <c r="D11169">
        <v>2017</v>
      </c>
      <c r="E11169" t="s">
        <v>744</v>
      </c>
      <c r="F11169" s="2">
        <v>0</v>
      </c>
    </row>
    <row r="11170" spans="1:6">
      <c r="A11170" t="s">
        <v>707</v>
      </c>
      <c r="B11170">
        <v>3112</v>
      </c>
      <c r="C11170" t="s">
        <v>718</v>
      </c>
      <c r="D11170">
        <v>2017</v>
      </c>
      <c r="E11170" t="s">
        <v>740</v>
      </c>
      <c r="F11170" s="2">
        <v>2756.6881123396802</v>
      </c>
    </row>
    <row r="11171" spans="1:6">
      <c r="A11171" t="s">
        <v>707</v>
      </c>
      <c r="B11171">
        <v>3112</v>
      </c>
      <c r="C11171" t="s">
        <v>718</v>
      </c>
      <c r="D11171">
        <v>2017</v>
      </c>
      <c r="E11171" t="s">
        <v>745</v>
      </c>
      <c r="F11171" s="2">
        <v>5222.7229983553198</v>
      </c>
    </row>
    <row r="11172" spans="1:6">
      <c r="A11172" t="s">
        <v>707</v>
      </c>
      <c r="B11172">
        <v>3112</v>
      </c>
      <c r="C11172" t="s">
        <v>718</v>
      </c>
      <c r="D11172">
        <v>2018</v>
      </c>
      <c r="E11172" t="s">
        <v>743</v>
      </c>
      <c r="F11172" s="2">
        <v>0</v>
      </c>
    </row>
    <row r="11173" spans="1:6">
      <c r="A11173" t="s">
        <v>707</v>
      </c>
      <c r="B11173">
        <v>3112</v>
      </c>
      <c r="C11173" t="s">
        <v>718</v>
      </c>
      <c r="D11173">
        <v>2019</v>
      </c>
      <c r="E11173" t="s">
        <v>742</v>
      </c>
      <c r="F11173" s="2">
        <v>4911.5604457836398</v>
      </c>
    </row>
    <row r="11174" spans="1:6">
      <c r="A11174" t="s">
        <v>707</v>
      </c>
      <c r="B11174">
        <v>3112</v>
      </c>
      <c r="C11174" t="s">
        <v>718</v>
      </c>
      <c r="D11174">
        <v>2019</v>
      </c>
      <c r="E11174" t="s">
        <v>741</v>
      </c>
      <c r="F11174" s="2">
        <v>40401.329070657499</v>
      </c>
    </row>
    <row r="11175" spans="1:6">
      <c r="A11175" t="s">
        <v>707</v>
      </c>
      <c r="B11175">
        <v>3112</v>
      </c>
      <c r="C11175" t="s">
        <v>718</v>
      </c>
      <c r="D11175">
        <v>2020</v>
      </c>
      <c r="E11175" t="s">
        <v>736</v>
      </c>
      <c r="F11175" s="2">
        <v>447.11848690744699</v>
      </c>
    </row>
    <row r="11176" spans="1:6">
      <c r="A11176" t="s">
        <v>707</v>
      </c>
      <c r="B11176">
        <v>3112</v>
      </c>
      <c r="C11176" t="s">
        <v>718</v>
      </c>
      <c r="D11176">
        <v>2020</v>
      </c>
      <c r="E11176" t="s">
        <v>737</v>
      </c>
      <c r="F11176" s="2">
        <v>2658.2996323493198</v>
      </c>
    </row>
    <row r="11177" spans="1:6">
      <c r="A11177" t="s">
        <v>707</v>
      </c>
      <c r="B11177">
        <v>3112</v>
      </c>
      <c r="C11177" t="s">
        <v>718</v>
      </c>
      <c r="D11177">
        <v>2020</v>
      </c>
      <c r="E11177" t="s">
        <v>740</v>
      </c>
      <c r="F11177" s="2">
        <v>1929.5631453746</v>
      </c>
    </row>
    <row r="11178" spans="1:6">
      <c r="A11178" t="s">
        <v>707</v>
      </c>
      <c r="B11178">
        <v>3112</v>
      </c>
      <c r="C11178" t="s">
        <v>718</v>
      </c>
      <c r="D11178">
        <v>2022</v>
      </c>
      <c r="E11178" t="s">
        <v>742</v>
      </c>
      <c r="F11178" s="2">
        <v>4068.16109200348</v>
      </c>
    </row>
    <row r="11179" spans="1:6">
      <c r="A11179" t="s">
        <v>707</v>
      </c>
      <c r="B11179">
        <v>3112</v>
      </c>
      <c r="C11179" t="s">
        <v>718</v>
      </c>
      <c r="D11179">
        <v>2023</v>
      </c>
      <c r="E11179" t="s">
        <v>736</v>
      </c>
      <c r="F11179" s="2">
        <v>362.54505526976902</v>
      </c>
    </row>
    <row r="11180" spans="1:6">
      <c r="A11180" t="s">
        <v>707</v>
      </c>
      <c r="B11180">
        <v>3112</v>
      </c>
      <c r="C11180" t="s">
        <v>718</v>
      </c>
      <c r="D11180">
        <v>2023</v>
      </c>
      <c r="E11180" t="s">
        <v>737</v>
      </c>
      <c r="F11180" s="2">
        <v>2603.4117845638202</v>
      </c>
    </row>
    <row r="11181" spans="1:6">
      <c r="A11181" t="s">
        <v>707</v>
      </c>
      <c r="B11181">
        <v>3112</v>
      </c>
      <c r="C11181" t="s">
        <v>718</v>
      </c>
      <c r="D11181">
        <v>2023</v>
      </c>
      <c r="E11181" t="s">
        <v>739</v>
      </c>
      <c r="F11181" s="2">
        <v>5869.5179881002095</v>
      </c>
    </row>
    <row r="11182" spans="1:6">
      <c r="A11182" t="s">
        <v>707</v>
      </c>
      <c r="B11182">
        <v>3112</v>
      </c>
      <c r="C11182" t="s">
        <v>718</v>
      </c>
      <c r="D11182">
        <v>2023</v>
      </c>
      <c r="E11182" t="s">
        <v>740</v>
      </c>
      <c r="F11182" s="2">
        <v>3021.2380820906701</v>
      </c>
    </row>
    <row r="11183" spans="1:6">
      <c r="A11183" t="s">
        <v>707</v>
      </c>
      <c r="B11183">
        <v>3112</v>
      </c>
      <c r="C11183" t="s">
        <v>718</v>
      </c>
      <c r="D11183">
        <v>2024</v>
      </c>
      <c r="E11183" t="s">
        <v>745</v>
      </c>
      <c r="F11183" s="2">
        <v>4257.1205286192599</v>
      </c>
    </row>
    <row r="11184" spans="1:6">
      <c r="A11184" t="s">
        <v>707</v>
      </c>
      <c r="B11184">
        <v>3114</v>
      </c>
      <c r="C11184" t="s">
        <v>720</v>
      </c>
      <c r="D11184">
        <v>2009</v>
      </c>
      <c r="E11184" t="s">
        <v>742</v>
      </c>
      <c r="F11184" s="2">
        <v>3179.8001044000798</v>
      </c>
    </row>
    <row r="11185" spans="1:6">
      <c r="A11185" t="s">
        <v>707</v>
      </c>
      <c r="B11185">
        <v>3114</v>
      </c>
      <c r="C11185" t="s">
        <v>720</v>
      </c>
      <c r="D11185">
        <v>2009</v>
      </c>
      <c r="E11185" t="s">
        <v>738</v>
      </c>
      <c r="F11185" s="2">
        <v>0</v>
      </c>
    </row>
    <row r="11186" spans="1:6">
      <c r="A11186" t="s">
        <v>707</v>
      </c>
      <c r="B11186">
        <v>3114</v>
      </c>
      <c r="C11186" t="s">
        <v>720</v>
      </c>
      <c r="D11186">
        <v>2009</v>
      </c>
      <c r="E11186" t="s">
        <v>743</v>
      </c>
      <c r="F11186" s="2">
        <v>0</v>
      </c>
    </row>
    <row r="11187" spans="1:6">
      <c r="A11187" t="s">
        <v>707</v>
      </c>
      <c r="B11187">
        <v>3114</v>
      </c>
      <c r="C11187" t="s">
        <v>720</v>
      </c>
      <c r="D11187">
        <v>2011</v>
      </c>
      <c r="E11187" t="s">
        <v>744</v>
      </c>
      <c r="F11187" s="2">
        <v>0</v>
      </c>
    </row>
    <row r="11188" spans="1:6">
      <c r="A11188" t="s">
        <v>707</v>
      </c>
      <c r="B11188">
        <v>3114</v>
      </c>
      <c r="C11188" t="s">
        <v>720</v>
      </c>
      <c r="D11188">
        <v>2011</v>
      </c>
      <c r="E11188" t="s">
        <v>745</v>
      </c>
      <c r="F11188" s="2">
        <v>0</v>
      </c>
    </row>
    <row r="11189" spans="1:6">
      <c r="A11189" t="s">
        <v>707</v>
      </c>
      <c r="B11189">
        <v>3114</v>
      </c>
      <c r="C11189" t="s">
        <v>720</v>
      </c>
      <c r="D11189">
        <v>2013</v>
      </c>
      <c r="E11189" t="s">
        <v>739</v>
      </c>
      <c r="F11189" s="2">
        <v>6719.8457903253702</v>
      </c>
    </row>
    <row r="11190" spans="1:6">
      <c r="A11190" t="s">
        <v>707</v>
      </c>
      <c r="B11190">
        <v>3114</v>
      </c>
      <c r="C11190" t="s">
        <v>720</v>
      </c>
      <c r="D11190">
        <v>2013</v>
      </c>
      <c r="E11190" t="s">
        <v>741</v>
      </c>
      <c r="F11190" s="2">
        <v>10420.603124020199</v>
      </c>
    </row>
    <row r="11191" spans="1:6">
      <c r="A11191" t="s">
        <v>707</v>
      </c>
      <c r="B11191">
        <v>3114</v>
      </c>
      <c r="C11191" t="s">
        <v>720</v>
      </c>
      <c r="D11191">
        <v>2015</v>
      </c>
      <c r="E11191" t="s">
        <v>743</v>
      </c>
      <c r="F11191" s="2">
        <v>0</v>
      </c>
    </row>
    <row r="11192" spans="1:6">
      <c r="A11192" t="s">
        <v>707</v>
      </c>
      <c r="B11192">
        <v>3114</v>
      </c>
      <c r="C11192" t="s">
        <v>720</v>
      </c>
      <c r="D11192">
        <v>2016</v>
      </c>
      <c r="E11192" t="s">
        <v>742</v>
      </c>
      <c r="F11192" s="2">
        <v>2651.24708521312</v>
      </c>
    </row>
    <row r="11193" spans="1:6">
      <c r="A11193" t="s">
        <v>707</v>
      </c>
      <c r="B11193">
        <v>3114</v>
      </c>
      <c r="C11193" t="s">
        <v>720</v>
      </c>
      <c r="D11193">
        <v>2016</v>
      </c>
      <c r="E11193" t="s">
        <v>739</v>
      </c>
      <c r="F11193" s="2">
        <v>7281.3520903511098</v>
      </c>
    </row>
    <row r="11194" spans="1:6">
      <c r="A11194" t="s">
        <v>707</v>
      </c>
      <c r="B11194">
        <v>3114</v>
      </c>
      <c r="C11194" t="s">
        <v>720</v>
      </c>
      <c r="D11194">
        <v>2016</v>
      </c>
      <c r="E11194" t="s">
        <v>741</v>
      </c>
      <c r="F11194" s="2">
        <v>9788.2204551395298</v>
      </c>
    </row>
    <row r="11195" spans="1:6">
      <c r="A11195" t="s">
        <v>707</v>
      </c>
      <c r="B11195">
        <v>3114</v>
      </c>
      <c r="C11195" t="s">
        <v>720</v>
      </c>
      <c r="D11195">
        <v>2017</v>
      </c>
      <c r="E11195" t="s">
        <v>736</v>
      </c>
      <c r="F11195" s="2">
        <v>69.342740060597805</v>
      </c>
    </row>
    <row r="11196" spans="1:6">
      <c r="A11196" t="s">
        <v>707</v>
      </c>
      <c r="B11196">
        <v>3114</v>
      </c>
      <c r="C11196" t="s">
        <v>720</v>
      </c>
      <c r="D11196">
        <v>2017</v>
      </c>
      <c r="E11196" t="s">
        <v>737</v>
      </c>
      <c r="F11196" s="2">
        <v>1057.76403178281</v>
      </c>
    </row>
    <row r="11197" spans="1:6">
      <c r="A11197" t="s">
        <v>707</v>
      </c>
      <c r="B11197">
        <v>3114</v>
      </c>
      <c r="C11197" t="s">
        <v>720</v>
      </c>
      <c r="D11197">
        <v>2017</v>
      </c>
      <c r="E11197" t="s">
        <v>744</v>
      </c>
      <c r="F11197" s="2">
        <v>0</v>
      </c>
    </row>
    <row r="11198" spans="1:6">
      <c r="A11198" t="s">
        <v>707</v>
      </c>
      <c r="B11198">
        <v>3114</v>
      </c>
      <c r="C11198" t="s">
        <v>720</v>
      </c>
      <c r="D11198">
        <v>2017</v>
      </c>
      <c r="E11198" t="s">
        <v>740</v>
      </c>
      <c r="F11198" s="2">
        <v>627.13337829932698</v>
      </c>
    </row>
    <row r="11199" spans="1:6">
      <c r="A11199" t="s">
        <v>707</v>
      </c>
      <c r="B11199">
        <v>3114</v>
      </c>
      <c r="C11199" t="s">
        <v>720</v>
      </c>
      <c r="D11199">
        <v>2017</v>
      </c>
      <c r="E11199" t="s">
        <v>745</v>
      </c>
      <c r="F11199" s="2">
        <v>0</v>
      </c>
    </row>
    <row r="11200" spans="1:6">
      <c r="A11200" t="s">
        <v>707</v>
      </c>
      <c r="B11200">
        <v>3114</v>
      </c>
      <c r="C11200" t="s">
        <v>720</v>
      </c>
      <c r="D11200">
        <v>2018</v>
      </c>
      <c r="E11200" t="s">
        <v>743</v>
      </c>
      <c r="F11200" s="2">
        <v>0</v>
      </c>
    </row>
    <row r="11201" spans="1:6">
      <c r="A11201" t="s">
        <v>707</v>
      </c>
      <c r="B11201">
        <v>3114</v>
      </c>
      <c r="C11201" t="s">
        <v>720</v>
      </c>
      <c r="D11201">
        <v>2019</v>
      </c>
      <c r="E11201" t="s">
        <v>742</v>
      </c>
      <c r="F11201" s="2">
        <v>3740.4152674236202</v>
      </c>
    </row>
    <row r="11202" spans="1:6">
      <c r="A11202" t="s">
        <v>707</v>
      </c>
      <c r="B11202">
        <v>3114</v>
      </c>
      <c r="C11202" t="s">
        <v>720</v>
      </c>
      <c r="D11202">
        <v>2019</v>
      </c>
      <c r="E11202" t="s">
        <v>738</v>
      </c>
      <c r="F11202" s="2">
        <v>0</v>
      </c>
    </row>
    <row r="11203" spans="1:6">
      <c r="A11203" t="s">
        <v>707</v>
      </c>
      <c r="B11203">
        <v>3114</v>
      </c>
      <c r="C11203" t="s">
        <v>720</v>
      </c>
      <c r="D11203">
        <v>2019</v>
      </c>
      <c r="E11203" t="s">
        <v>741</v>
      </c>
      <c r="F11203" s="2">
        <v>8952.2827164283499</v>
      </c>
    </row>
    <row r="11204" spans="1:6">
      <c r="A11204" t="s">
        <v>707</v>
      </c>
      <c r="B11204">
        <v>3114</v>
      </c>
      <c r="C11204" t="s">
        <v>720</v>
      </c>
      <c r="D11204">
        <v>2020</v>
      </c>
      <c r="E11204" t="s">
        <v>736</v>
      </c>
      <c r="F11204" s="2">
        <v>75.044099575796196</v>
      </c>
    </row>
    <row r="11205" spans="1:6">
      <c r="A11205" t="s">
        <v>707</v>
      </c>
      <c r="B11205">
        <v>3114</v>
      </c>
      <c r="C11205" t="s">
        <v>720</v>
      </c>
      <c r="D11205">
        <v>2020</v>
      </c>
      <c r="E11205" t="s">
        <v>737</v>
      </c>
      <c r="F11205" s="2">
        <v>1013.1563596685201</v>
      </c>
    </row>
    <row r="11206" spans="1:6">
      <c r="A11206" t="s">
        <v>707</v>
      </c>
      <c r="B11206">
        <v>3114</v>
      </c>
      <c r="C11206" t="s">
        <v>720</v>
      </c>
      <c r="D11206">
        <v>2020</v>
      </c>
      <c r="E11206" t="s">
        <v>740</v>
      </c>
      <c r="F11206" s="2">
        <v>337.46716246578302</v>
      </c>
    </row>
    <row r="11207" spans="1:6">
      <c r="A11207" t="s">
        <v>707</v>
      </c>
      <c r="B11207">
        <v>3114</v>
      </c>
      <c r="C11207" t="s">
        <v>720</v>
      </c>
      <c r="D11207">
        <v>2022</v>
      </c>
      <c r="E11207" t="s">
        <v>742</v>
      </c>
      <c r="F11207" s="2">
        <v>2362.9300128240202</v>
      </c>
    </row>
    <row r="11208" spans="1:6">
      <c r="A11208" t="s">
        <v>707</v>
      </c>
      <c r="B11208">
        <v>3114</v>
      </c>
      <c r="C11208" t="s">
        <v>720</v>
      </c>
      <c r="D11208">
        <v>2022</v>
      </c>
      <c r="E11208" t="s">
        <v>738</v>
      </c>
      <c r="F11208" s="2">
        <v>0</v>
      </c>
    </row>
    <row r="11209" spans="1:6">
      <c r="A11209" t="s">
        <v>707</v>
      </c>
      <c r="B11209">
        <v>3114</v>
      </c>
      <c r="C11209" t="s">
        <v>720</v>
      </c>
      <c r="D11209">
        <v>2023</v>
      </c>
      <c r="E11209" t="s">
        <v>736</v>
      </c>
      <c r="F11209" s="2">
        <v>82.716487275289197</v>
      </c>
    </row>
    <row r="11210" spans="1:6">
      <c r="A11210" t="s">
        <v>707</v>
      </c>
      <c r="B11210">
        <v>3114</v>
      </c>
      <c r="C11210" t="s">
        <v>720</v>
      </c>
      <c r="D11210">
        <v>2023</v>
      </c>
      <c r="E11210" t="s">
        <v>737</v>
      </c>
      <c r="F11210" s="2">
        <v>953.078525534596</v>
      </c>
    </row>
    <row r="11211" spans="1:6">
      <c r="A11211" t="s">
        <v>707</v>
      </c>
      <c r="B11211">
        <v>3114</v>
      </c>
      <c r="C11211" t="s">
        <v>720</v>
      </c>
      <c r="D11211">
        <v>2023</v>
      </c>
      <c r="E11211" t="s">
        <v>739</v>
      </c>
      <c r="F11211" s="2">
        <v>7032.9062014437204</v>
      </c>
    </row>
    <row r="11212" spans="1:6">
      <c r="A11212" t="s">
        <v>707</v>
      </c>
      <c r="B11212">
        <v>3114</v>
      </c>
      <c r="C11212" t="s">
        <v>720</v>
      </c>
      <c r="D11212">
        <v>2023</v>
      </c>
      <c r="E11212" t="s">
        <v>740</v>
      </c>
      <c r="F11212" s="2">
        <v>416.70050698689801</v>
      </c>
    </row>
    <row r="11213" spans="1:6">
      <c r="A11213" t="s">
        <v>707</v>
      </c>
      <c r="B11213">
        <v>3114</v>
      </c>
      <c r="C11213" t="s">
        <v>720</v>
      </c>
      <c r="D11213">
        <v>2023</v>
      </c>
      <c r="E11213" t="s">
        <v>741</v>
      </c>
      <c r="F11213" s="2">
        <v>7787.9778238239196</v>
      </c>
    </row>
    <row r="11214" spans="1:6">
      <c r="A11214" t="s">
        <v>707</v>
      </c>
      <c r="B11214">
        <v>3114</v>
      </c>
      <c r="C11214" t="s">
        <v>720</v>
      </c>
      <c r="D11214">
        <v>2024</v>
      </c>
      <c r="E11214" t="s">
        <v>745</v>
      </c>
      <c r="F11214" s="2">
        <v>0</v>
      </c>
    </row>
    <row r="11215" spans="1:6">
      <c r="A11215" t="s">
        <v>707</v>
      </c>
      <c r="B11215">
        <v>3116</v>
      </c>
      <c r="C11215" t="s">
        <v>722</v>
      </c>
      <c r="D11215">
        <v>2009</v>
      </c>
      <c r="E11215" t="s">
        <v>742</v>
      </c>
      <c r="F11215" s="2">
        <v>1938.20171556586</v>
      </c>
    </row>
    <row r="11216" spans="1:6">
      <c r="A11216" t="s">
        <v>707</v>
      </c>
      <c r="B11216">
        <v>3116</v>
      </c>
      <c r="C11216" t="s">
        <v>722</v>
      </c>
      <c r="D11216">
        <v>2009</v>
      </c>
      <c r="E11216" t="s">
        <v>738</v>
      </c>
      <c r="F11216" s="2">
        <v>0</v>
      </c>
    </row>
    <row r="11217" spans="1:6">
      <c r="A11217" t="s">
        <v>707</v>
      </c>
      <c r="B11217">
        <v>3116</v>
      </c>
      <c r="C11217" t="s">
        <v>722</v>
      </c>
      <c r="D11217">
        <v>2013</v>
      </c>
      <c r="E11217" t="s">
        <v>736</v>
      </c>
      <c r="F11217" s="2">
        <v>257.05244181509801</v>
      </c>
    </row>
    <row r="11218" spans="1:6">
      <c r="A11218" t="s">
        <v>707</v>
      </c>
      <c r="B11218">
        <v>3116</v>
      </c>
      <c r="C11218" t="s">
        <v>722</v>
      </c>
      <c r="D11218">
        <v>2013</v>
      </c>
      <c r="E11218" t="s">
        <v>737</v>
      </c>
      <c r="F11218" s="2">
        <v>564.38290542843902</v>
      </c>
    </row>
    <row r="11219" spans="1:6">
      <c r="A11219" t="s">
        <v>707</v>
      </c>
      <c r="B11219">
        <v>3116</v>
      </c>
      <c r="C11219" t="s">
        <v>722</v>
      </c>
      <c r="D11219">
        <v>2013</v>
      </c>
      <c r="E11219" t="s">
        <v>744</v>
      </c>
      <c r="F11219" s="2">
        <v>0</v>
      </c>
    </row>
    <row r="11220" spans="1:6">
      <c r="A11220" t="s">
        <v>707</v>
      </c>
      <c r="B11220">
        <v>3116</v>
      </c>
      <c r="C11220" t="s">
        <v>722</v>
      </c>
      <c r="D11220">
        <v>2013</v>
      </c>
      <c r="E11220" t="s">
        <v>739</v>
      </c>
      <c r="F11220" s="2">
        <v>7320.1127523843197</v>
      </c>
    </row>
    <row r="11221" spans="1:6">
      <c r="A11221" t="s">
        <v>707</v>
      </c>
      <c r="B11221">
        <v>3116</v>
      </c>
      <c r="C11221" t="s">
        <v>722</v>
      </c>
      <c r="D11221">
        <v>2013</v>
      </c>
      <c r="E11221" t="s">
        <v>740</v>
      </c>
      <c r="F11221" s="2">
        <v>855.18880290129596</v>
      </c>
    </row>
    <row r="11222" spans="1:6">
      <c r="A11222" t="s">
        <v>707</v>
      </c>
      <c r="B11222">
        <v>3116</v>
      </c>
      <c r="C11222" t="s">
        <v>722</v>
      </c>
      <c r="D11222">
        <v>2013</v>
      </c>
      <c r="E11222" t="s">
        <v>741</v>
      </c>
      <c r="F11222" s="2">
        <v>5483.9367063887203</v>
      </c>
    </row>
    <row r="11223" spans="1:6">
      <c r="A11223" t="s">
        <v>707</v>
      </c>
      <c r="B11223">
        <v>3116</v>
      </c>
      <c r="C11223" t="s">
        <v>722</v>
      </c>
      <c r="D11223">
        <v>2015</v>
      </c>
      <c r="E11223" t="s">
        <v>742</v>
      </c>
      <c r="F11223" s="2">
        <v>1726.69683800799</v>
      </c>
    </row>
    <row r="11224" spans="1:6">
      <c r="A11224" t="s">
        <v>707</v>
      </c>
      <c r="B11224">
        <v>3116</v>
      </c>
      <c r="C11224" t="s">
        <v>722</v>
      </c>
      <c r="D11224">
        <v>2015</v>
      </c>
      <c r="E11224" t="s">
        <v>738</v>
      </c>
      <c r="F11224" s="2">
        <v>0</v>
      </c>
    </row>
    <row r="11225" spans="1:6">
      <c r="A11225" t="s">
        <v>707</v>
      </c>
      <c r="B11225">
        <v>3116</v>
      </c>
      <c r="C11225" t="s">
        <v>722</v>
      </c>
      <c r="D11225">
        <v>2015</v>
      </c>
      <c r="E11225" t="s">
        <v>743</v>
      </c>
      <c r="F11225" s="2">
        <v>0</v>
      </c>
    </row>
    <row r="11226" spans="1:6">
      <c r="A11226" t="s">
        <v>707</v>
      </c>
      <c r="B11226">
        <v>3116</v>
      </c>
      <c r="C11226" t="s">
        <v>722</v>
      </c>
      <c r="D11226">
        <v>2016</v>
      </c>
      <c r="E11226" t="s">
        <v>744</v>
      </c>
      <c r="F11226" s="2">
        <v>0</v>
      </c>
    </row>
    <row r="11227" spans="1:6">
      <c r="A11227" t="s">
        <v>707</v>
      </c>
      <c r="B11227">
        <v>3116</v>
      </c>
      <c r="C11227" t="s">
        <v>722</v>
      </c>
      <c r="D11227">
        <v>2016</v>
      </c>
      <c r="E11227" t="s">
        <v>739</v>
      </c>
      <c r="F11227" s="2">
        <v>8023.2570658459899</v>
      </c>
    </row>
    <row r="11228" spans="1:6">
      <c r="A11228" t="s">
        <v>707</v>
      </c>
      <c r="B11228">
        <v>3116</v>
      </c>
      <c r="C11228" t="s">
        <v>722</v>
      </c>
      <c r="D11228">
        <v>2016</v>
      </c>
      <c r="E11228" t="s">
        <v>741</v>
      </c>
      <c r="F11228" s="2">
        <v>5150.0723253227598</v>
      </c>
    </row>
    <row r="11229" spans="1:6">
      <c r="A11229" t="s">
        <v>707</v>
      </c>
      <c r="B11229">
        <v>3116</v>
      </c>
      <c r="C11229" t="s">
        <v>722</v>
      </c>
      <c r="D11229">
        <v>2017</v>
      </c>
      <c r="E11229" t="s">
        <v>737</v>
      </c>
      <c r="F11229" s="2">
        <v>582.39275438406298</v>
      </c>
    </row>
    <row r="11230" spans="1:6">
      <c r="A11230" t="s">
        <v>707</v>
      </c>
      <c r="B11230">
        <v>3116</v>
      </c>
      <c r="C11230" t="s">
        <v>722</v>
      </c>
      <c r="D11230">
        <v>2017</v>
      </c>
      <c r="E11230" t="s">
        <v>745</v>
      </c>
      <c r="F11230" s="2">
        <v>0</v>
      </c>
    </row>
    <row r="11231" spans="1:6">
      <c r="A11231" t="s">
        <v>707</v>
      </c>
      <c r="B11231">
        <v>3116</v>
      </c>
      <c r="C11231" t="s">
        <v>722</v>
      </c>
      <c r="D11231">
        <v>2018</v>
      </c>
      <c r="E11231" t="s">
        <v>743</v>
      </c>
      <c r="F11231" s="2">
        <v>0</v>
      </c>
    </row>
    <row r="11232" spans="1:6">
      <c r="A11232" t="s">
        <v>707</v>
      </c>
      <c r="B11232">
        <v>3116</v>
      </c>
      <c r="C11232" t="s">
        <v>722</v>
      </c>
      <c r="D11232">
        <v>2019</v>
      </c>
      <c r="E11232" t="s">
        <v>739</v>
      </c>
      <c r="F11232" s="2">
        <v>8105.4925848919902</v>
      </c>
    </row>
    <row r="11233" spans="1:6">
      <c r="A11233" t="s">
        <v>707</v>
      </c>
      <c r="B11233">
        <v>3116</v>
      </c>
      <c r="C11233" t="s">
        <v>722</v>
      </c>
      <c r="D11233">
        <v>2019</v>
      </c>
      <c r="E11233" t="s">
        <v>741</v>
      </c>
      <c r="F11233" s="2">
        <v>4697.14221921649</v>
      </c>
    </row>
    <row r="11234" spans="1:6">
      <c r="A11234" t="s">
        <v>707</v>
      </c>
      <c r="B11234">
        <v>3116</v>
      </c>
      <c r="C11234" t="s">
        <v>722</v>
      </c>
      <c r="D11234">
        <v>2020</v>
      </c>
      <c r="E11234" t="s">
        <v>736</v>
      </c>
      <c r="F11234" s="2">
        <v>97.375193205835103</v>
      </c>
    </row>
    <row r="11235" spans="1:6">
      <c r="A11235" t="s">
        <v>707</v>
      </c>
      <c r="B11235">
        <v>3116</v>
      </c>
      <c r="C11235" t="s">
        <v>722</v>
      </c>
      <c r="D11235">
        <v>2020</v>
      </c>
      <c r="E11235" t="s">
        <v>737</v>
      </c>
      <c r="F11235" s="2">
        <v>577.21020018124898</v>
      </c>
    </row>
    <row r="11236" spans="1:6">
      <c r="A11236" t="s">
        <v>707</v>
      </c>
      <c r="B11236">
        <v>3116</v>
      </c>
      <c r="C11236" t="s">
        <v>722</v>
      </c>
      <c r="D11236">
        <v>2020</v>
      </c>
      <c r="E11236" t="s">
        <v>740</v>
      </c>
      <c r="F11236" s="2">
        <v>371.298909112758</v>
      </c>
    </row>
    <row r="11237" spans="1:6">
      <c r="A11237" t="s">
        <v>707</v>
      </c>
      <c r="B11237">
        <v>3116</v>
      </c>
      <c r="C11237" t="s">
        <v>722</v>
      </c>
      <c r="D11237">
        <v>2020</v>
      </c>
      <c r="E11237" t="s">
        <v>745</v>
      </c>
      <c r="F11237" s="2">
        <v>0</v>
      </c>
    </row>
    <row r="11238" spans="1:6">
      <c r="A11238" t="s">
        <v>707</v>
      </c>
      <c r="B11238">
        <v>3116</v>
      </c>
      <c r="C11238" t="s">
        <v>722</v>
      </c>
      <c r="D11238">
        <v>2021</v>
      </c>
      <c r="E11238" t="s">
        <v>743</v>
      </c>
      <c r="F11238" s="2">
        <v>0</v>
      </c>
    </row>
    <row r="11239" spans="1:6">
      <c r="A11239" t="s">
        <v>707</v>
      </c>
      <c r="B11239">
        <v>3116</v>
      </c>
      <c r="C11239" t="s">
        <v>722</v>
      </c>
      <c r="D11239">
        <v>2022</v>
      </c>
      <c r="E11239" t="s">
        <v>742</v>
      </c>
      <c r="F11239" s="2">
        <v>1844.2710200670399</v>
      </c>
    </row>
    <row r="11240" spans="1:6">
      <c r="A11240" t="s">
        <v>707</v>
      </c>
      <c r="B11240">
        <v>3116</v>
      </c>
      <c r="C11240" t="s">
        <v>722</v>
      </c>
      <c r="D11240">
        <v>2022</v>
      </c>
      <c r="E11240" t="s">
        <v>738</v>
      </c>
      <c r="F11240" s="2">
        <v>0</v>
      </c>
    </row>
    <row r="11241" spans="1:6">
      <c r="A11241" t="s">
        <v>707</v>
      </c>
      <c r="B11241">
        <v>3116</v>
      </c>
      <c r="C11241" t="s">
        <v>722</v>
      </c>
      <c r="D11241">
        <v>2022</v>
      </c>
      <c r="E11241" t="s">
        <v>741</v>
      </c>
      <c r="F11241" s="2">
        <v>4503.0846389641401</v>
      </c>
    </row>
    <row r="11242" spans="1:6">
      <c r="A11242" t="s">
        <v>707</v>
      </c>
      <c r="B11242">
        <v>3116</v>
      </c>
      <c r="C11242" t="s">
        <v>722</v>
      </c>
      <c r="D11242">
        <v>2023</v>
      </c>
      <c r="E11242" t="s">
        <v>736</v>
      </c>
      <c r="F11242" s="2">
        <v>85.137543727206406</v>
      </c>
    </row>
    <row r="11243" spans="1:6">
      <c r="A11243" t="s">
        <v>707</v>
      </c>
      <c r="B11243">
        <v>3116</v>
      </c>
      <c r="C11243" t="s">
        <v>722</v>
      </c>
      <c r="D11243">
        <v>2023</v>
      </c>
      <c r="E11243" t="s">
        <v>737</v>
      </c>
      <c r="F11243" s="2">
        <v>544.89350584294903</v>
      </c>
    </row>
    <row r="11244" spans="1:6">
      <c r="A11244" t="s">
        <v>707</v>
      </c>
      <c r="B11244">
        <v>3116</v>
      </c>
      <c r="C11244" t="s">
        <v>722</v>
      </c>
      <c r="D11244">
        <v>2023</v>
      </c>
      <c r="E11244" t="s">
        <v>744</v>
      </c>
      <c r="F11244" s="2">
        <v>0</v>
      </c>
    </row>
    <row r="11245" spans="1:6">
      <c r="A11245" t="s">
        <v>707</v>
      </c>
      <c r="B11245">
        <v>3116</v>
      </c>
      <c r="C11245" t="s">
        <v>722</v>
      </c>
      <c r="D11245">
        <v>2023</v>
      </c>
      <c r="E11245" t="s">
        <v>740</v>
      </c>
      <c r="F11245" s="2">
        <v>497.40551066478503</v>
      </c>
    </row>
    <row r="11246" spans="1:6">
      <c r="A11246" t="s">
        <v>707</v>
      </c>
      <c r="B11246">
        <v>3116</v>
      </c>
      <c r="C11246" t="s">
        <v>722</v>
      </c>
      <c r="D11246">
        <v>2023</v>
      </c>
      <c r="E11246" t="s">
        <v>745</v>
      </c>
      <c r="F11246" s="2">
        <v>0</v>
      </c>
    </row>
    <row r="11247" spans="1:6">
      <c r="A11247" t="s">
        <v>707</v>
      </c>
      <c r="B11247">
        <v>3116</v>
      </c>
      <c r="C11247" t="s">
        <v>722</v>
      </c>
      <c r="D11247">
        <v>2024</v>
      </c>
      <c r="E11247" t="s">
        <v>743</v>
      </c>
      <c r="F11247" s="2">
        <v>0</v>
      </c>
    </row>
    <row r="11248" spans="1:6">
      <c r="A11248" t="s">
        <v>707</v>
      </c>
      <c r="B11248">
        <v>3118</v>
      </c>
      <c r="C11248" t="s">
        <v>724</v>
      </c>
      <c r="D11248">
        <v>2009</v>
      </c>
      <c r="E11248" t="s">
        <v>742</v>
      </c>
      <c r="F11248" s="2">
        <v>16037.175507813299</v>
      </c>
    </row>
    <row r="11249" spans="1:6">
      <c r="A11249" t="s">
        <v>707</v>
      </c>
      <c r="B11249">
        <v>3118</v>
      </c>
      <c r="C11249" t="s">
        <v>724</v>
      </c>
      <c r="D11249">
        <v>2009</v>
      </c>
      <c r="E11249" t="s">
        <v>738</v>
      </c>
      <c r="F11249" s="2">
        <v>0</v>
      </c>
    </row>
    <row r="11250" spans="1:6">
      <c r="A11250" t="s">
        <v>707</v>
      </c>
      <c r="B11250">
        <v>3118</v>
      </c>
      <c r="C11250" t="s">
        <v>724</v>
      </c>
      <c r="D11250">
        <v>2009</v>
      </c>
      <c r="E11250" t="s">
        <v>739</v>
      </c>
      <c r="F11250" s="2">
        <v>46968.953549682599</v>
      </c>
    </row>
    <row r="11251" spans="1:6">
      <c r="A11251" t="s">
        <v>707</v>
      </c>
      <c r="B11251">
        <v>3118</v>
      </c>
      <c r="C11251" t="s">
        <v>724</v>
      </c>
      <c r="D11251">
        <v>2009</v>
      </c>
      <c r="E11251" t="s">
        <v>741</v>
      </c>
      <c r="F11251" s="2">
        <v>85034.663930768598</v>
      </c>
    </row>
    <row r="11252" spans="1:6">
      <c r="A11252" t="s">
        <v>707</v>
      </c>
      <c r="B11252">
        <v>3118</v>
      </c>
      <c r="C11252" t="s">
        <v>724</v>
      </c>
      <c r="D11252">
        <v>2011</v>
      </c>
      <c r="E11252" t="s">
        <v>743</v>
      </c>
      <c r="F11252" s="2">
        <v>0</v>
      </c>
    </row>
    <row r="11253" spans="1:6">
      <c r="A11253" t="s">
        <v>707</v>
      </c>
      <c r="B11253">
        <v>3118</v>
      </c>
      <c r="C11253" t="s">
        <v>724</v>
      </c>
      <c r="D11253">
        <v>2013</v>
      </c>
      <c r="E11253" t="s">
        <v>736</v>
      </c>
      <c r="F11253" s="2">
        <v>18148.351786947402</v>
      </c>
    </row>
    <row r="11254" spans="1:6">
      <c r="A11254" t="s">
        <v>707</v>
      </c>
      <c r="B11254">
        <v>3118</v>
      </c>
      <c r="C11254" t="s">
        <v>724</v>
      </c>
      <c r="D11254">
        <v>2013</v>
      </c>
      <c r="E11254" t="s">
        <v>737</v>
      </c>
      <c r="F11254" s="2">
        <v>9454.3068499309902</v>
      </c>
    </row>
    <row r="11255" spans="1:6">
      <c r="A11255" t="s">
        <v>707</v>
      </c>
      <c r="B11255">
        <v>3118</v>
      </c>
      <c r="C11255" t="s">
        <v>724</v>
      </c>
      <c r="D11255">
        <v>2013</v>
      </c>
      <c r="E11255" t="s">
        <v>740</v>
      </c>
      <c r="F11255" s="2">
        <v>13549.7957984447</v>
      </c>
    </row>
    <row r="11256" spans="1:6">
      <c r="A11256" t="s">
        <v>707</v>
      </c>
      <c r="B11256">
        <v>3118</v>
      </c>
      <c r="C11256" t="s">
        <v>724</v>
      </c>
      <c r="D11256">
        <v>2015</v>
      </c>
      <c r="E11256" t="s">
        <v>742</v>
      </c>
      <c r="F11256" s="2">
        <v>20231.958931000099</v>
      </c>
    </row>
    <row r="11257" spans="1:6">
      <c r="A11257" t="s">
        <v>707</v>
      </c>
      <c r="B11257">
        <v>3118</v>
      </c>
      <c r="C11257" t="s">
        <v>724</v>
      </c>
      <c r="D11257">
        <v>2016</v>
      </c>
      <c r="E11257" t="s">
        <v>736</v>
      </c>
      <c r="F11257" s="2">
        <v>14822.9960535144</v>
      </c>
    </row>
    <row r="11258" spans="1:6">
      <c r="A11258" t="s">
        <v>707</v>
      </c>
      <c r="B11258">
        <v>3118</v>
      </c>
      <c r="C11258" t="s">
        <v>724</v>
      </c>
      <c r="D11258">
        <v>2016</v>
      </c>
      <c r="E11258" t="s">
        <v>737</v>
      </c>
      <c r="F11258" s="2">
        <v>9446.3810487592691</v>
      </c>
    </row>
    <row r="11259" spans="1:6">
      <c r="A11259" t="s">
        <v>707</v>
      </c>
      <c r="B11259">
        <v>3118</v>
      </c>
      <c r="C11259" t="s">
        <v>724</v>
      </c>
      <c r="D11259">
        <v>2016</v>
      </c>
      <c r="E11259" t="s">
        <v>738</v>
      </c>
      <c r="F11259" s="2">
        <v>191.596132898376</v>
      </c>
    </row>
    <row r="11260" spans="1:6">
      <c r="A11260" t="s">
        <v>707</v>
      </c>
      <c r="B11260">
        <v>3118</v>
      </c>
      <c r="C11260" t="s">
        <v>724</v>
      </c>
      <c r="D11260">
        <v>2016</v>
      </c>
      <c r="E11260" t="s">
        <v>739</v>
      </c>
      <c r="F11260" s="2">
        <v>52850.184864966002</v>
      </c>
    </row>
    <row r="11261" spans="1:6">
      <c r="A11261" t="s">
        <v>707</v>
      </c>
      <c r="B11261">
        <v>3118</v>
      </c>
      <c r="C11261" t="s">
        <v>724</v>
      </c>
      <c r="D11261">
        <v>2016</v>
      </c>
      <c r="E11261" t="s">
        <v>740</v>
      </c>
      <c r="F11261" s="2">
        <v>9747.2371371385507</v>
      </c>
    </row>
    <row r="11262" spans="1:6">
      <c r="A11262" t="s">
        <v>707</v>
      </c>
      <c r="B11262">
        <v>3118</v>
      </c>
      <c r="C11262" t="s">
        <v>724</v>
      </c>
      <c r="D11262">
        <v>2017</v>
      </c>
      <c r="E11262" t="s">
        <v>744</v>
      </c>
      <c r="F11262" s="2">
        <v>12696.882498745401</v>
      </c>
    </row>
    <row r="11263" spans="1:6">
      <c r="A11263" t="s">
        <v>707</v>
      </c>
      <c r="B11263">
        <v>3118</v>
      </c>
      <c r="C11263" t="s">
        <v>724</v>
      </c>
      <c r="D11263">
        <v>2017</v>
      </c>
      <c r="E11263" t="s">
        <v>745</v>
      </c>
      <c r="F11263" s="2">
        <v>0</v>
      </c>
    </row>
    <row r="11264" spans="1:6">
      <c r="A11264" t="s">
        <v>707</v>
      </c>
      <c r="B11264">
        <v>3118</v>
      </c>
      <c r="C11264" t="s">
        <v>724</v>
      </c>
      <c r="D11264">
        <v>2018</v>
      </c>
      <c r="E11264" t="s">
        <v>742</v>
      </c>
      <c r="F11264" s="2">
        <v>22800.599018998899</v>
      </c>
    </row>
    <row r="11265" spans="1:6">
      <c r="A11265" t="s">
        <v>707</v>
      </c>
      <c r="B11265">
        <v>3118</v>
      </c>
      <c r="C11265" t="s">
        <v>724</v>
      </c>
      <c r="D11265">
        <v>2018</v>
      </c>
      <c r="E11265" t="s">
        <v>743</v>
      </c>
      <c r="F11265" s="2">
        <v>0</v>
      </c>
    </row>
    <row r="11266" spans="1:6">
      <c r="A11266" t="s">
        <v>707</v>
      </c>
      <c r="B11266">
        <v>3118</v>
      </c>
      <c r="C11266" t="s">
        <v>724</v>
      </c>
      <c r="D11266">
        <v>2019</v>
      </c>
      <c r="E11266" t="s">
        <v>738</v>
      </c>
      <c r="F11266" s="2">
        <v>192.53477438961701</v>
      </c>
    </row>
    <row r="11267" spans="1:6">
      <c r="A11267" t="s">
        <v>707</v>
      </c>
      <c r="B11267">
        <v>3118</v>
      </c>
      <c r="C11267" t="s">
        <v>724</v>
      </c>
      <c r="D11267">
        <v>2019</v>
      </c>
      <c r="E11267" t="s">
        <v>739</v>
      </c>
      <c r="F11267" s="2">
        <v>55852.339183327698</v>
      </c>
    </row>
    <row r="11268" spans="1:6">
      <c r="A11268" t="s">
        <v>707</v>
      </c>
      <c r="B11268">
        <v>3118</v>
      </c>
      <c r="C11268" t="s">
        <v>724</v>
      </c>
      <c r="D11268">
        <v>2019</v>
      </c>
      <c r="E11268" t="s">
        <v>740</v>
      </c>
      <c r="F11268" s="2">
        <v>6905.89625529975</v>
      </c>
    </row>
    <row r="11269" spans="1:6">
      <c r="A11269" t="s">
        <v>707</v>
      </c>
      <c r="B11269">
        <v>3118</v>
      </c>
      <c r="C11269" t="s">
        <v>724</v>
      </c>
      <c r="D11269">
        <v>2019</v>
      </c>
      <c r="E11269" t="s">
        <v>741</v>
      </c>
      <c r="F11269" s="2">
        <v>69814.363385920602</v>
      </c>
    </row>
    <row r="11270" spans="1:6">
      <c r="A11270" t="s">
        <v>707</v>
      </c>
      <c r="B11270">
        <v>3118</v>
      </c>
      <c r="C11270" t="s">
        <v>724</v>
      </c>
      <c r="D11270">
        <v>2020</v>
      </c>
      <c r="E11270" t="s">
        <v>744</v>
      </c>
      <c r="F11270" s="2">
        <v>12401.246933648599</v>
      </c>
    </row>
    <row r="11271" spans="1:6">
      <c r="A11271" t="s">
        <v>707</v>
      </c>
      <c r="B11271">
        <v>3118</v>
      </c>
      <c r="C11271" t="s">
        <v>724</v>
      </c>
      <c r="D11271">
        <v>2020</v>
      </c>
      <c r="E11271" t="s">
        <v>745</v>
      </c>
      <c r="F11271" s="2">
        <v>0</v>
      </c>
    </row>
    <row r="11272" spans="1:6">
      <c r="A11272" t="s">
        <v>707</v>
      </c>
      <c r="B11272">
        <v>3118</v>
      </c>
      <c r="C11272" t="s">
        <v>724</v>
      </c>
      <c r="D11272">
        <v>2021</v>
      </c>
      <c r="E11272" t="s">
        <v>743</v>
      </c>
      <c r="F11272" s="2">
        <v>0</v>
      </c>
    </row>
    <row r="11273" spans="1:6">
      <c r="A11273" t="s">
        <v>707</v>
      </c>
      <c r="B11273">
        <v>3118</v>
      </c>
      <c r="C11273" t="s">
        <v>724</v>
      </c>
      <c r="D11273">
        <v>2022</v>
      </c>
      <c r="E11273" t="s">
        <v>738</v>
      </c>
      <c r="F11273" s="2">
        <v>187.850859739843</v>
      </c>
    </row>
    <row r="11274" spans="1:6">
      <c r="A11274" t="s">
        <v>707</v>
      </c>
      <c r="B11274">
        <v>3118</v>
      </c>
      <c r="C11274" t="s">
        <v>724</v>
      </c>
      <c r="D11274">
        <v>2022</v>
      </c>
      <c r="E11274" t="s">
        <v>739</v>
      </c>
      <c r="F11274" s="2">
        <v>52480.212438927803</v>
      </c>
    </row>
    <row r="11275" spans="1:6">
      <c r="A11275" t="s">
        <v>707</v>
      </c>
      <c r="B11275">
        <v>3118</v>
      </c>
      <c r="C11275" t="s">
        <v>724</v>
      </c>
      <c r="D11275">
        <v>2022</v>
      </c>
      <c r="E11275" t="s">
        <v>741</v>
      </c>
      <c r="F11275" s="2">
        <v>67175.518796157805</v>
      </c>
    </row>
    <row r="11276" spans="1:6">
      <c r="A11276" t="s">
        <v>707</v>
      </c>
      <c r="B11276">
        <v>3118</v>
      </c>
      <c r="C11276" t="s">
        <v>724</v>
      </c>
      <c r="D11276">
        <v>2023</v>
      </c>
      <c r="E11276" t="s">
        <v>736</v>
      </c>
      <c r="F11276" s="2">
        <v>10267.466937830901</v>
      </c>
    </row>
    <row r="11277" spans="1:6">
      <c r="A11277" t="s">
        <v>707</v>
      </c>
      <c r="B11277">
        <v>3118</v>
      </c>
      <c r="C11277" t="s">
        <v>724</v>
      </c>
      <c r="D11277">
        <v>2023</v>
      </c>
      <c r="E11277" t="s">
        <v>737</v>
      </c>
      <c r="F11277" s="2">
        <v>7919.5204982516398</v>
      </c>
    </row>
    <row r="11278" spans="1:6">
      <c r="A11278" t="s">
        <v>707</v>
      </c>
      <c r="B11278">
        <v>3118</v>
      </c>
      <c r="C11278" t="s">
        <v>724</v>
      </c>
      <c r="D11278">
        <v>2023</v>
      </c>
      <c r="E11278" t="s">
        <v>744</v>
      </c>
      <c r="F11278" s="2">
        <v>11759.2968790959</v>
      </c>
    </row>
    <row r="11279" spans="1:6">
      <c r="A11279" t="s">
        <v>707</v>
      </c>
      <c r="B11279">
        <v>3118</v>
      </c>
      <c r="C11279" t="s">
        <v>724</v>
      </c>
      <c r="D11279">
        <v>2023</v>
      </c>
      <c r="E11279" t="s">
        <v>745</v>
      </c>
      <c r="F11279" s="2">
        <v>0</v>
      </c>
    </row>
    <row r="11280" spans="1:6">
      <c r="A11280" t="s">
        <v>707</v>
      </c>
      <c r="B11280">
        <v>3118</v>
      </c>
      <c r="C11280" t="s">
        <v>724</v>
      </c>
      <c r="D11280">
        <v>2024</v>
      </c>
      <c r="E11280" t="s">
        <v>743</v>
      </c>
      <c r="F11280" s="2">
        <v>0</v>
      </c>
    </row>
    <row r="11281" spans="1:6">
      <c r="A11281" t="s">
        <v>707</v>
      </c>
      <c r="B11281">
        <v>3120</v>
      </c>
      <c r="C11281" t="s">
        <v>726</v>
      </c>
      <c r="D11281">
        <v>2009</v>
      </c>
      <c r="E11281" t="s">
        <v>743</v>
      </c>
      <c r="F11281" s="2">
        <v>6.58606402872676</v>
      </c>
    </row>
    <row r="11282" spans="1:6">
      <c r="A11282" t="s">
        <v>707</v>
      </c>
      <c r="B11282">
        <v>3120</v>
      </c>
      <c r="C11282" t="s">
        <v>726</v>
      </c>
      <c r="D11282">
        <v>2011</v>
      </c>
      <c r="E11282" t="s">
        <v>736</v>
      </c>
      <c r="F11282" s="2">
        <v>1103.5997762868799</v>
      </c>
    </row>
    <row r="11283" spans="1:6">
      <c r="A11283" t="s">
        <v>707</v>
      </c>
      <c r="B11283">
        <v>3120</v>
      </c>
      <c r="C11283" t="s">
        <v>726</v>
      </c>
      <c r="D11283">
        <v>2011</v>
      </c>
      <c r="E11283" t="s">
        <v>737</v>
      </c>
      <c r="F11283" s="2">
        <v>2358.2571143474502</v>
      </c>
    </row>
    <row r="11284" spans="1:6">
      <c r="A11284" t="s">
        <v>707</v>
      </c>
      <c r="B11284">
        <v>3120</v>
      </c>
      <c r="C11284" t="s">
        <v>726</v>
      </c>
      <c r="D11284">
        <v>2011</v>
      </c>
      <c r="E11284" t="s">
        <v>744</v>
      </c>
      <c r="F11284" s="2">
        <v>87.057829949999999</v>
      </c>
    </row>
    <row r="11285" spans="1:6">
      <c r="A11285" t="s">
        <v>707</v>
      </c>
      <c r="B11285">
        <v>3120</v>
      </c>
      <c r="C11285" t="s">
        <v>726</v>
      </c>
      <c r="D11285">
        <v>2011</v>
      </c>
      <c r="E11285" t="s">
        <v>740</v>
      </c>
      <c r="F11285" s="2">
        <v>2881.0422863612498</v>
      </c>
    </row>
    <row r="11286" spans="1:6">
      <c r="A11286" t="s">
        <v>707</v>
      </c>
      <c r="B11286">
        <v>3120</v>
      </c>
      <c r="C11286" t="s">
        <v>726</v>
      </c>
      <c r="D11286">
        <v>2011</v>
      </c>
      <c r="E11286" t="s">
        <v>745</v>
      </c>
      <c r="F11286" s="2">
        <v>0</v>
      </c>
    </row>
    <row r="11287" spans="1:6">
      <c r="A11287" t="s">
        <v>707</v>
      </c>
      <c r="B11287">
        <v>3120</v>
      </c>
      <c r="C11287" t="s">
        <v>726</v>
      </c>
      <c r="D11287">
        <v>2013</v>
      </c>
      <c r="E11287" t="s">
        <v>742</v>
      </c>
      <c r="F11287" s="2">
        <v>8437.3178292002704</v>
      </c>
    </row>
    <row r="11288" spans="1:6">
      <c r="A11288" t="s">
        <v>707</v>
      </c>
      <c r="B11288">
        <v>3120</v>
      </c>
      <c r="C11288" t="s">
        <v>726</v>
      </c>
      <c r="D11288">
        <v>2013</v>
      </c>
      <c r="E11288" t="s">
        <v>741</v>
      </c>
      <c r="F11288" s="2">
        <v>15519.0261496782</v>
      </c>
    </row>
    <row r="11289" spans="1:6">
      <c r="A11289" t="s">
        <v>707</v>
      </c>
      <c r="B11289">
        <v>3120</v>
      </c>
      <c r="C11289" t="s">
        <v>726</v>
      </c>
      <c r="D11289">
        <v>2015</v>
      </c>
      <c r="E11289" t="s">
        <v>743</v>
      </c>
      <c r="F11289" s="2">
        <v>4.5435677539619599</v>
      </c>
    </row>
    <row r="11290" spans="1:6">
      <c r="A11290" t="s">
        <v>707</v>
      </c>
      <c r="B11290">
        <v>3120</v>
      </c>
      <c r="C11290" t="s">
        <v>726</v>
      </c>
      <c r="D11290">
        <v>2016</v>
      </c>
      <c r="E11290" t="s">
        <v>742</v>
      </c>
      <c r="F11290" s="2">
        <v>6861.9083176516297</v>
      </c>
    </row>
    <row r="11291" spans="1:6">
      <c r="A11291" t="s">
        <v>707</v>
      </c>
      <c r="B11291">
        <v>3120</v>
      </c>
      <c r="C11291" t="s">
        <v>726</v>
      </c>
      <c r="D11291">
        <v>2017</v>
      </c>
      <c r="E11291" t="s">
        <v>736</v>
      </c>
      <c r="F11291" s="2">
        <v>810.56987227458001</v>
      </c>
    </row>
    <row r="11292" spans="1:6">
      <c r="A11292" t="s">
        <v>707</v>
      </c>
      <c r="B11292">
        <v>3120</v>
      </c>
      <c r="C11292" t="s">
        <v>726</v>
      </c>
      <c r="D11292">
        <v>2017</v>
      </c>
      <c r="E11292" t="s">
        <v>737</v>
      </c>
      <c r="F11292" s="2">
        <v>1578.59621824753</v>
      </c>
    </row>
    <row r="11293" spans="1:6">
      <c r="A11293" t="s">
        <v>707</v>
      </c>
      <c r="B11293">
        <v>3120</v>
      </c>
      <c r="C11293" t="s">
        <v>726</v>
      </c>
      <c r="D11293">
        <v>2017</v>
      </c>
      <c r="E11293" t="s">
        <v>738</v>
      </c>
      <c r="F11293" s="2">
        <v>5273.5679287599996</v>
      </c>
    </row>
    <row r="11294" spans="1:6">
      <c r="A11294" t="s">
        <v>707</v>
      </c>
      <c r="B11294">
        <v>3120</v>
      </c>
      <c r="C11294" t="s">
        <v>726</v>
      </c>
      <c r="D11294">
        <v>2017</v>
      </c>
      <c r="E11294" t="s">
        <v>739</v>
      </c>
      <c r="F11294" s="2">
        <v>33307.972848215097</v>
      </c>
    </row>
    <row r="11295" spans="1:6">
      <c r="A11295" t="s">
        <v>707</v>
      </c>
      <c r="B11295">
        <v>3120</v>
      </c>
      <c r="C11295" t="s">
        <v>726</v>
      </c>
      <c r="D11295">
        <v>2017</v>
      </c>
      <c r="E11295" t="s">
        <v>740</v>
      </c>
      <c r="F11295" s="2">
        <v>2793.31047231096</v>
      </c>
    </row>
    <row r="11296" spans="1:6">
      <c r="A11296" t="s">
        <v>707</v>
      </c>
      <c r="B11296">
        <v>3120</v>
      </c>
      <c r="C11296" t="s">
        <v>726</v>
      </c>
      <c r="D11296">
        <v>2018</v>
      </c>
      <c r="E11296" t="s">
        <v>744</v>
      </c>
      <c r="F11296" s="2">
        <v>0</v>
      </c>
    </row>
    <row r="11297" spans="1:6">
      <c r="A11297" t="s">
        <v>707</v>
      </c>
      <c r="B11297">
        <v>3120</v>
      </c>
      <c r="C11297" t="s">
        <v>726</v>
      </c>
      <c r="D11297">
        <v>2019</v>
      </c>
      <c r="E11297" t="s">
        <v>742</v>
      </c>
      <c r="F11297" s="2">
        <v>8800.1128698702196</v>
      </c>
    </row>
    <row r="11298" spans="1:6">
      <c r="A11298" t="s">
        <v>707</v>
      </c>
      <c r="B11298">
        <v>3120</v>
      </c>
      <c r="C11298" t="s">
        <v>726</v>
      </c>
      <c r="D11298">
        <v>2020</v>
      </c>
      <c r="E11298" t="s">
        <v>738</v>
      </c>
      <c r="F11298" s="2">
        <v>5324.248542325</v>
      </c>
    </row>
    <row r="11299" spans="1:6">
      <c r="A11299" t="s">
        <v>707</v>
      </c>
      <c r="B11299">
        <v>3120</v>
      </c>
      <c r="C11299" t="s">
        <v>726</v>
      </c>
      <c r="D11299">
        <v>2020</v>
      </c>
      <c r="E11299" t="s">
        <v>739</v>
      </c>
      <c r="F11299" s="2">
        <v>31126.2636380205</v>
      </c>
    </row>
    <row r="11300" spans="1:6">
      <c r="A11300" t="s">
        <v>707</v>
      </c>
      <c r="B11300">
        <v>3120</v>
      </c>
      <c r="C11300" t="s">
        <v>726</v>
      </c>
      <c r="D11300">
        <v>2020</v>
      </c>
      <c r="E11300" t="s">
        <v>740</v>
      </c>
      <c r="F11300" s="2">
        <v>1489.14686988567</v>
      </c>
    </row>
    <row r="11301" spans="1:6">
      <c r="A11301" t="s">
        <v>707</v>
      </c>
      <c r="B11301">
        <v>3120</v>
      </c>
      <c r="C11301" t="s">
        <v>726</v>
      </c>
      <c r="D11301">
        <v>2020</v>
      </c>
      <c r="E11301" t="s">
        <v>741</v>
      </c>
      <c r="F11301" s="2">
        <v>12776.4214220262</v>
      </c>
    </row>
    <row r="11302" spans="1:6">
      <c r="A11302" t="s">
        <v>707</v>
      </c>
      <c r="B11302">
        <v>3120</v>
      </c>
      <c r="C11302" t="s">
        <v>726</v>
      </c>
      <c r="D11302">
        <v>2021</v>
      </c>
      <c r="E11302" t="s">
        <v>744</v>
      </c>
      <c r="F11302" s="2">
        <v>0</v>
      </c>
    </row>
    <row r="11303" spans="1:6">
      <c r="A11303" t="s">
        <v>707</v>
      </c>
      <c r="B11303">
        <v>3120</v>
      </c>
      <c r="C11303" t="s">
        <v>726</v>
      </c>
      <c r="D11303">
        <v>2021</v>
      </c>
      <c r="E11303" t="s">
        <v>745</v>
      </c>
      <c r="F11303" s="2">
        <v>0</v>
      </c>
    </row>
    <row r="11304" spans="1:6">
      <c r="A11304" t="s">
        <v>707</v>
      </c>
      <c r="B11304">
        <v>3120</v>
      </c>
      <c r="C11304" t="s">
        <v>726</v>
      </c>
      <c r="D11304">
        <v>2022</v>
      </c>
      <c r="E11304" t="s">
        <v>743</v>
      </c>
      <c r="F11304" s="2">
        <v>11.406285129213201</v>
      </c>
    </row>
    <row r="11305" spans="1:6">
      <c r="A11305" t="s">
        <v>707</v>
      </c>
      <c r="B11305">
        <v>3120</v>
      </c>
      <c r="C11305" t="s">
        <v>726</v>
      </c>
      <c r="D11305">
        <v>2023</v>
      </c>
      <c r="E11305" t="s">
        <v>738</v>
      </c>
      <c r="F11305" s="2">
        <v>5111.2232729650004</v>
      </c>
    </row>
    <row r="11306" spans="1:6">
      <c r="A11306" t="s">
        <v>707</v>
      </c>
      <c r="B11306">
        <v>3120</v>
      </c>
      <c r="C11306" t="s">
        <v>726</v>
      </c>
      <c r="D11306">
        <v>2023</v>
      </c>
      <c r="E11306" t="s">
        <v>739</v>
      </c>
      <c r="F11306" s="2">
        <v>29434.667242016501</v>
      </c>
    </row>
    <row r="11307" spans="1:6">
      <c r="A11307" t="s">
        <v>707</v>
      </c>
      <c r="B11307">
        <v>3120</v>
      </c>
      <c r="C11307" t="s">
        <v>726</v>
      </c>
      <c r="D11307">
        <v>2023</v>
      </c>
      <c r="E11307" t="s">
        <v>741</v>
      </c>
      <c r="F11307" s="2">
        <v>12540.556521382199</v>
      </c>
    </row>
    <row r="11308" spans="1:6">
      <c r="A11308" t="s">
        <v>707</v>
      </c>
      <c r="B11308">
        <v>3120</v>
      </c>
      <c r="C11308" t="s">
        <v>726</v>
      </c>
      <c r="D11308">
        <v>2024</v>
      </c>
      <c r="E11308" t="s">
        <v>736</v>
      </c>
      <c r="F11308" s="2">
        <v>605.48175204981101</v>
      </c>
    </row>
    <row r="11309" spans="1:6">
      <c r="A11309" t="s">
        <v>707</v>
      </c>
      <c r="B11309">
        <v>3120</v>
      </c>
      <c r="C11309" t="s">
        <v>726</v>
      </c>
      <c r="D11309">
        <v>2024</v>
      </c>
      <c r="E11309" t="s">
        <v>737</v>
      </c>
      <c r="F11309" s="2">
        <v>1293.1967913664901</v>
      </c>
    </row>
    <row r="11310" spans="1:6">
      <c r="A11310" t="s">
        <v>707</v>
      </c>
      <c r="B11310">
        <v>3120</v>
      </c>
      <c r="C11310" t="s">
        <v>726</v>
      </c>
      <c r="D11310">
        <v>2024</v>
      </c>
      <c r="E11310" t="s">
        <v>745</v>
      </c>
      <c r="F11310" s="2">
        <v>0</v>
      </c>
    </row>
    <row r="11311" spans="1:6">
      <c r="A11311" t="s">
        <v>707</v>
      </c>
      <c r="B11311">
        <v>3122</v>
      </c>
      <c r="C11311" t="s">
        <v>728</v>
      </c>
      <c r="D11311">
        <v>2009</v>
      </c>
      <c r="E11311" t="s">
        <v>743</v>
      </c>
      <c r="F11311" s="2">
        <v>0</v>
      </c>
    </row>
    <row r="11312" spans="1:6">
      <c r="A11312" t="s">
        <v>707</v>
      </c>
      <c r="B11312">
        <v>3122</v>
      </c>
      <c r="C11312" t="s">
        <v>728</v>
      </c>
      <c r="D11312">
        <v>2011</v>
      </c>
      <c r="E11312" t="s">
        <v>736</v>
      </c>
      <c r="F11312" s="2">
        <v>443.14085703283303</v>
      </c>
    </row>
    <row r="11313" spans="1:6">
      <c r="A11313" t="s">
        <v>707</v>
      </c>
      <c r="B11313">
        <v>3122</v>
      </c>
      <c r="C11313" t="s">
        <v>728</v>
      </c>
      <c r="D11313">
        <v>2011</v>
      </c>
      <c r="E11313" t="s">
        <v>737</v>
      </c>
      <c r="F11313" s="2">
        <v>838.33724171074596</v>
      </c>
    </row>
    <row r="11314" spans="1:6">
      <c r="A11314" t="s">
        <v>707</v>
      </c>
      <c r="B11314">
        <v>3122</v>
      </c>
      <c r="C11314" t="s">
        <v>728</v>
      </c>
      <c r="D11314">
        <v>2011</v>
      </c>
      <c r="E11314" t="s">
        <v>744</v>
      </c>
      <c r="F11314" s="2">
        <v>0</v>
      </c>
    </row>
    <row r="11315" spans="1:6">
      <c r="A11315" t="s">
        <v>707</v>
      </c>
      <c r="B11315">
        <v>3122</v>
      </c>
      <c r="C11315" t="s">
        <v>728</v>
      </c>
      <c r="D11315">
        <v>2011</v>
      </c>
      <c r="E11315" t="s">
        <v>745</v>
      </c>
      <c r="F11315" s="2">
        <v>0</v>
      </c>
    </row>
    <row r="11316" spans="1:6">
      <c r="A11316" t="s">
        <v>707</v>
      </c>
      <c r="B11316">
        <v>3122</v>
      </c>
      <c r="C11316" t="s">
        <v>728</v>
      </c>
      <c r="D11316">
        <v>2013</v>
      </c>
      <c r="E11316" t="s">
        <v>742</v>
      </c>
      <c r="F11316" s="2">
        <v>3047.0462785258801</v>
      </c>
    </row>
    <row r="11317" spans="1:6">
      <c r="A11317" t="s">
        <v>707</v>
      </c>
      <c r="B11317">
        <v>3122</v>
      </c>
      <c r="C11317" t="s">
        <v>728</v>
      </c>
      <c r="D11317">
        <v>2015</v>
      </c>
      <c r="E11317" t="s">
        <v>740</v>
      </c>
      <c r="F11317" s="2">
        <v>1109.8004753535099</v>
      </c>
    </row>
    <row r="11318" spans="1:6">
      <c r="A11318" t="s">
        <v>707</v>
      </c>
      <c r="B11318">
        <v>3122</v>
      </c>
      <c r="C11318" t="s">
        <v>728</v>
      </c>
      <c r="D11318">
        <v>2016</v>
      </c>
      <c r="E11318" t="s">
        <v>742</v>
      </c>
      <c r="F11318" s="2">
        <v>2522.2389140228902</v>
      </c>
    </row>
    <row r="11319" spans="1:6">
      <c r="A11319" t="s">
        <v>707</v>
      </c>
      <c r="B11319">
        <v>3122</v>
      </c>
      <c r="C11319" t="s">
        <v>728</v>
      </c>
      <c r="D11319">
        <v>2017</v>
      </c>
      <c r="E11319" t="s">
        <v>736</v>
      </c>
      <c r="F11319" s="2">
        <v>345.25981960612597</v>
      </c>
    </row>
    <row r="11320" spans="1:6">
      <c r="A11320" t="s">
        <v>707</v>
      </c>
      <c r="B11320">
        <v>3122</v>
      </c>
      <c r="C11320" t="s">
        <v>728</v>
      </c>
      <c r="D11320">
        <v>2017</v>
      </c>
      <c r="E11320" t="s">
        <v>738</v>
      </c>
      <c r="F11320" s="2">
        <v>0</v>
      </c>
    </row>
    <row r="11321" spans="1:6">
      <c r="A11321" t="s">
        <v>707</v>
      </c>
      <c r="B11321">
        <v>3122</v>
      </c>
      <c r="C11321" t="s">
        <v>728</v>
      </c>
      <c r="D11321">
        <v>2017</v>
      </c>
      <c r="E11321" t="s">
        <v>739</v>
      </c>
      <c r="F11321" s="2">
        <v>11971.1532322004</v>
      </c>
    </row>
    <row r="11322" spans="1:6">
      <c r="A11322" t="s">
        <v>707</v>
      </c>
      <c r="B11322">
        <v>3122</v>
      </c>
      <c r="C11322" t="s">
        <v>728</v>
      </c>
      <c r="D11322">
        <v>2017</v>
      </c>
      <c r="E11322" t="s">
        <v>741</v>
      </c>
      <c r="F11322" s="2">
        <v>11228.925785377</v>
      </c>
    </row>
    <row r="11323" spans="1:6">
      <c r="A11323" t="s">
        <v>707</v>
      </c>
      <c r="B11323">
        <v>3122</v>
      </c>
      <c r="C11323" t="s">
        <v>728</v>
      </c>
      <c r="D11323">
        <v>2018</v>
      </c>
      <c r="E11323" t="s">
        <v>744</v>
      </c>
      <c r="F11323" s="2">
        <v>0</v>
      </c>
    </row>
    <row r="11324" spans="1:6">
      <c r="A11324" t="s">
        <v>707</v>
      </c>
      <c r="B11324">
        <v>3122</v>
      </c>
      <c r="C11324" t="s">
        <v>728</v>
      </c>
      <c r="D11324">
        <v>2018</v>
      </c>
      <c r="E11324" t="s">
        <v>740</v>
      </c>
      <c r="F11324" s="2">
        <v>1021.42834984734</v>
      </c>
    </row>
    <row r="11325" spans="1:6">
      <c r="A11325" t="s">
        <v>707</v>
      </c>
      <c r="B11325">
        <v>3122</v>
      </c>
      <c r="C11325" t="s">
        <v>728</v>
      </c>
      <c r="D11325">
        <v>2018</v>
      </c>
      <c r="E11325" t="s">
        <v>745</v>
      </c>
      <c r="F11325" s="2">
        <v>0</v>
      </c>
    </row>
    <row r="11326" spans="1:6">
      <c r="A11326" t="s">
        <v>707</v>
      </c>
      <c r="B11326">
        <v>3122</v>
      </c>
      <c r="C11326" t="s">
        <v>728</v>
      </c>
      <c r="D11326">
        <v>2019</v>
      </c>
      <c r="E11326" t="s">
        <v>742</v>
      </c>
      <c r="F11326" s="2">
        <v>3874.8945591663401</v>
      </c>
    </row>
    <row r="11327" spans="1:6">
      <c r="A11327" t="s">
        <v>707</v>
      </c>
      <c r="B11327">
        <v>3122</v>
      </c>
      <c r="C11327" t="s">
        <v>728</v>
      </c>
      <c r="D11327">
        <v>2019</v>
      </c>
      <c r="E11327" t="s">
        <v>743</v>
      </c>
      <c r="F11327" s="2">
        <v>0</v>
      </c>
    </row>
    <row r="11328" spans="1:6">
      <c r="A11328" t="s">
        <v>707</v>
      </c>
      <c r="B11328">
        <v>3122</v>
      </c>
      <c r="C11328" t="s">
        <v>728</v>
      </c>
      <c r="D11328">
        <v>2020</v>
      </c>
      <c r="E11328" t="s">
        <v>738</v>
      </c>
      <c r="F11328" s="2">
        <v>0</v>
      </c>
    </row>
    <row r="11329" spans="1:6">
      <c r="A11329" t="s">
        <v>707</v>
      </c>
      <c r="B11329">
        <v>3122</v>
      </c>
      <c r="C11329" t="s">
        <v>728</v>
      </c>
      <c r="D11329">
        <v>2020</v>
      </c>
      <c r="E11329" t="s">
        <v>739</v>
      </c>
      <c r="F11329" s="2">
        <v>10510.4818769673</v>
      </c>
    </row>
    <row r="11330" spans="1:6">
      <c r="A11330" t="s">
        <v>707</v>
      </c>
      <c r="B11330">
        <v>3122</v>
      </c>
      <c r="C11330" t="s">
        <v>728</v>
      </c>
      <c r="D11330">
        <v>2020</v>
      </c>
      <c r="E11330" t="s">
        <v>741</v>
      </c>
      <c r="F11330" s="2">
        <v>10459.9792514247</v>
      </c>
    </row>
    <row r="11331" spans="1:6">
      <c r="A11331" t="s">
        <v>707</v>
      </c>
      <c r="B11331">
        <v>3122</v>
      </c>
      <c r="C11331" t="s">
        <v>728</v>
      </c>
      <c r="D11331">
        <v>2021</v>
      </c>
      <c r="E11331" t="s">
        <v>737</v>
      </c>
      <c r="F11331" s="2">
        <v>864.04066603012302</v>
      </c>
    </row>
    <row r="11332" spans="1:6">
      <c r="A11332" t="s">
        <v>707</v>
      </c>
      <c r="B11332">
        <v>3122</v>
      </c>
      <c r="C11332" t="s">
        <v>728</v>
      </c>
      <c r="D11332">
        <v>2021</v>
      </c>
      <c r="E11332" t="s">
        <v>744</v>
      </c>
      <c r="F11332" s="2">
        <v>0</v>
      </c>
    </row>
    <row r="11333" spans="1:6">
      <c r="A11333" t="s">
        <v>707</v>
      </c>
      <c r="B11333">
        <v>3122</v>
      </c>
      <c r="C11333" t="s">
        <v>728</v>
      </c>
      <c r="D11333">
        <v>2021</v>
      </c>
      <c r="E11333" t="s">
        <v>740</v>
      </c>
      <c r="F11333" s="2">
        <v>748.26570964674397</v>
      </c>
    </row>
    <row r="11334" spans="1:6">
      <c r="A11334" t="s">
        <v>707</v>
      </c>
      <c r="B11334">
        <v>3122</v>
      </c>
      <c r="C11334" t="s">
        <v>728</v>
      </c>
      <c r="D11334">
        <v>2021</v>
      </c>
      <c r="E11334" t="s">
        <v>745</v>
      </c>
      <c r="F11334" s="2">
        <v>0</v>
      </c>
    </row>
    <row r="11335" spans="1:6">
      <c r="A11335" t="s">
        <v>707</v>
      </c>
      <c r="B11335">
        <v>3122</v>
      </c>
      <c r="C11335" t="s">
        <v>728</v>
      </c>
      <c r="D11335">
        <v>2022</v>
      </c>
      <c r="E11335" t="s">
        <v>743</v>
      </c>
      <c r="F11335" s="2">
        <v>0</v>
      </c>
    </row>
    <row r="11336" spans="1:6">
      <c r="A11336" t="s">
        <v>707</v>
      </c>
      <c r="B11336">
        <v>3122</v>
      </c>
      <c r="C11336" t="s">
        <v>728</v>
      </c>
      <c r="D11336">
        <v>2023</v>
      </c>
      <c r="E11336" t="s">
        <v>739</v>
      </c>
      <c r="F11336" s="2">
        <v>10519.036415800099</v>
      </c>
    </row>
    <row r="11337" spans="1:6">
      <c r="A11337" t="s">
        <v>707</v>
      </c>
      <c r="B11337">
        <v>3122</v>
      </c>
      <c r="C11337" t="s">
        <v>728</v>
      </c>
      <c r="D11337">
        <v>2023</v>
      </c>
      <c r="E11337" t="s">
        <v>741</v>
      </c>
      <c r="F11337" s="2">
        <v>10281.3005427669</v>
      </c>
    </row>
    <row r="11338" spans="1:6">
      <c r="A11338" t="s">
        <v>707</v>
      </c>
      <c r="B11338">
        <v>3122</v>
      </c>
      <c r="C11338" t="s">
        <v>728</v>
      </c>
      <c r="D11338">
        <v>2024</v>
      </c>
      <c r="E11338" t="s">
        <v>736</v>
      </c>
      <c r="F11338" s="2">
        <v>198.890158820441</v>
      </c>
    </row>
    <row r="11339" spans="1:6">
      <c r="A11339" t="s">
        <v>707</v>
      </c>
      <c r="B11339">
        <v>3122</v>
      </c>
      <c r="C11339" t="s">
        <v>728</v>
      </c>
      <c r="D11339">
        <v>2024</v>
      </c>
      <c r="E11339" t="s">
        <v>737</v>
      </c>
      <c r="F11339" s="2">
        <v>767.11831394252397</v>
      </c>
    </row>
    <row r="11340" spans="1:6">
      <c r="A11340" t="s">
        <v>707</v>
      </c>
      <c r="B11340">
        <v>3122</v>
      </c>
      <c r="C11340" t="s">
        <v>728</v>
      </c>
      <c r="D11340">
        <v>2024</v>
      </c>
      <c r="E11340" t="s">
        <v>745</v>
      </c>
      <c r="F11340" s="2">
        <v>0</v>
      </c>
    </row>
    <row r="11341" spans="1:6">
      <c r="A11341" t="s">
        <v>707</v>
      </c>
      <c r="B11341">
        <v>3124</v>
      </c>
      <c r="C11341" t="s">
        <v>730</v>
      </c>
      <c r="D11341">
        <v>2009</v>
      </c>
      <c r="E11341" t="s">
        <v>736</v>
      </c>
      <c r="F11341" s="2">
        <v>226.046521393381</v>
      </c>
    </row>
    <row r="11342" spans="1:6">
      <c r="A11342" t="s">
        <v>707</v>
      </c>
      <c r="B11342">
        <v>3124</v>
      </c>
      <c r="C11342" t="s">
        <v>730</v>
      </c>
      <c r="D11342">
        <v>2009</v>
      </c>
      <c r="E11342" t="s">
        <v>737</v>
      </c>
      <c r="F11342" s="2">
        <v>210.89078157585701</v>
      </c>
    </row>
    <row r="11343" spans="1:6">
      <c r="A11343" t="s">
        <v>707</v>
      </c>
      <c r="B11343">
        <v>3124</v>
      </c>
      <c r="C11343" t="s">
        <v>730</v>
      </c>
      <c r="D11343">
        <v>2009</v>
      </c>
      <c r="E11343" t="s">
        <v>740</v>
      </c>
      <c r="F11343" s="2">
        <v>426.03139151700202</v>
      </c>
    </row>
    <row r="11344" spans="1:6">
      <c r="A11344" t="s">
        <v>707</v>
      </c>
      <c r="B11344">
        <v>3124</v>
      </c>
      <c r="C11344" t="s">
        <v>730</v>
      </c>
      <c r="D11344">
        <v>2009</v>
      </c>
      <c r="E11344" t="s">
        <v>745</v>
      </c>
      <c r="F11344" s="2">
        <v>0</v>
      </c>
    </row>
    <row r="11345" spans="1:6">
      <c r="A11345" t="s">
        <v>707</v>
      </c>
      <c r="B11345">
        <v>3124</v>
      </c>
      <c r="C11345" t="s">
        <v>730</v>
      </c>
      <c r="D11345">
        <v>2011</v>
      </c>
      <c r="E11345" t="s">
        <v>742</v>
      </c>
      <c r="F11345" s="2">
        <v>1358.7278447956201</v>
      </c>
    </row>
    <row r="11346" spans="1:6">
      <c r="A11346" t="s">
        <v>707</v>
      </c>
      <c r="B11346">
        <v>3124</v>
      </c>
      <c r="C11346" t="s">
        <v>730</v>
      </c>
      <c r="D11346">
        <v>2011</v>
      </c>
      <c r="E11346" t="s">
        <v>738</v>
      </c>
      <c r="F11346" s="2">
        <v>0</v>
      </c>
    </row>
    <row r="11347" spans="1:6">
      <c r="A11347" t="s">
        <v>707</v>
      </c>
      <c r="B11347">
        <v>3124</v>
      </c>
      <c r="C11347" t="s">
        <v>730</v>
      </c>
      <c r="D11347">
        <v>2011</v>
      </c>
      <c r="E11347" t="s">
        <v>739</v>
      </c>
      <c r="F11347" s="2">
        <v>4676.2828075672696</v>
      </c>
    </row>
    <row r="11348" spans="1:6">
      <c r="A11348" t="s">
        <v>707</v>
      </c>
      <c r="B11348">
        <v>3124</v>
      </c>
      <c r="C11348" t="s">
        <v>730</v>
      </c>
      <c r="D11348">
        <v>2013</v>
      </c>
      <c r="E11348" t="s">
        <v>743</v>
      </c>
      <c r="F11348" s="2">
        <v>0</v>
      </c>
    </row>
    <row r="11349" spans="1:6">
      <c r="A11349" t="s">
        <v>707</v>
      </c>
      <c r="B11349">
        <v>3124</v>
      </c>
      <c r="C11349" t="s">
        <v>730</v>
      </c>
      <c r="D11349">
        <v>2015</v>
      </c>
      <c r="E11349" t="s">
        <v>736</v>
      </c>
      <c r="F11349" s="2">
        <v>174.20425227403001</v>
      </c>
    </row>
    <row r="11350" spans="1:6">
      <c r="A11350" t="s">
        <v>707</v>
      </c>
      <c r="B11350">
        <v>3124</v>
      </c>
      <c r="C11350" t="s">
        <v>730</v>
      </c>
      <c r="D11350">
        <v>2015</v>
      </c>
      <c r="E11350" t="s">
        <v>737</v>
      </c>
      <c r="F11350" s="2">
        <v>254.07205211196001</v>
      </c>
    </row>
    <row r="11351" spans="1:6">
      <c r="A11351" t="s">
        <v>707</v>
      </c>
      <c r="B11351">
        <v>3124</v>
      </c>
      <c r="C11351" t="s">
        <v>730</v>
      </c>
      <c r="D11351">
        <v>2015</v>
      </c>
      <c r="E11351" t="s">
        <v>744</v>
      </c>
      <c r="F11351" s="2">
        <v>0</v>
      </c>
    </row>
    <row r="11352" spans="1:6">
      <c r="A11352" t="s">
        <v>707</v>
      </c>
      <c r="B11352">
        <v>3124</v>
      </c>
      <c r="C11352" t="s">
        <v>730</v>
      </c>
      <c r="D11352">
        <v>2015</v>
      </c>
      <c r="E11352" t="s">
        <v>739</v>
      </c>
      <c r="F11352" s="2">
        <v>6310.30169253446</v>
      </c>
    </row>
    <row r="11353" spans="1:6">
      <c r="A11353" t="s">
        <v>707</v>
      </c>
      <c r="B11353">
        <v>3124</v>
      </c>
      <c r="C11353" t="s">
        <v>730</v>
      </c>
      <c r="D11353">
        <v>2015</v>
      </c>
      <c r="E11353" t="s">
        <v>740</v>
      </c>
      <c r="F11353" s="2">
        <v>296.03173506916301</v>
      </c>
    </row>
    <row r="11354" spans="1:6">
      <c r="A11354" t="s">
        <v>707</v>
      </c>
      <c r="B11354">
        <v>3124</v>
      </c>
      <c r="C11354" t="s">
        <v>730</v>
      </c>
      <c r="D11354">
        <v>2017</v>
      </c>
      <c r="E11354" t="s">
        <v>742</v>
      </c>
      <c r="F11354" s="2">
        <v>1210.8571411325099</v>
      </c>
    </row>
    <row r="11355" spans="1:6">
      <c r="A11355" t="s">
        <v>707</v>
      </c>
      <c r="B11355">
        <v>3124</v>
      </c>
      <c r="C11355" t="s">
        <v>730</v>
      </c>
      <c r="D11355">
        <v>2017</v>
      </c>
      <c r="E11355" t="s">
        <v>738</v>
      </c>
      <c r="F11355" s="2">
        <v>0</v>
      </c>
    </row>
    <row r="11356" spans="1:6">
      <c r="A11356" t="s">
        <v>707</v>
      </c>
      <c r="B11356">
        <v>3124</v>
      </c>
      <c r="C11356" t="s">
        <v>730</v>
      </c>
      <c r="D11356">
        <v>2017</v>
      </c>
      <c r="E11356" t="s">
        <v>741</v>
      </c>
      <c r="F11356" s="2">
        <v>2597.7824717019798</v>
      </c>
    </row>
    <row r="11357" spans="1:6">
      <c r="A11357" t="s">
        <v>707</v>
      </c>
      <c r="B11357">
        <v>3124</v>
      </c>
      <c r="C11357" t="s">
        <v>730</v>
      </c>
      <c r="D11357">
        <v>2018</v>
      </c>
      <c r="E11357" t="s">
        <v>744</v>
      </c>
      <c r="F11357" s="2">
        <v>0</v>
      </c>
    </row>
    <row r="11358" spans="1:6">
      <c r="A11358" t="s">
        <v>707</v>
      </c>
      <c r="B11358">
        <v>3124</v>
      </c>
      <c r="C11358" t="s">
        <v>730</v>
      </c>
      <c r="D11358">
        <v>2018</v>
      </c>
      <c r="E11358" t="s">
        <v>739</v>
      </c>
      <c r="F11358" s="2">
        <v>6855.0824578574802</v>
      </c>
    </row>
    <row r="11359" spans="1:6">
      <c r="A11359" t="s">
        <v>707</v>
      </c>
      <c r="B11359">
        <v>3124</v>
      </c>
      <c r="C11359" t="s">
        <v>730</v>
      </c>
      <c r="D11359">
        <v>2018</v>
      </c>
      <c r="E11359" t="s">
        <v>740</v>
      </c>
      <c r="F11359" s="2">
        <v>275.02001400064501</v>
      </c>
    </row>
    <row r="11360" spans="1:6">
      <c r="A11360" t="s">
        <v>707</v>
      </c>
      <c r="B11360">
        <v>3124</v>
      </c>
      <c r="C11360" t="s">
        <v>730</v>
      </c>
      <c r="D11360">
        <v>2019</v>
      </c>
      <c r="E11360" t="s">
        <v>745</v>
      </c>
      <c r="F11360" s="2">
        <v>0</v>
      </c>
    </row>
    <row r="11361" spans="1:6">
      <c r="A11361" t="s">
        <v>707</v>
      </c>
      <c r="B11361">
        <v>3124</v>
      </c>
      <c r="C11361" t="s">
        <v>730</v>
      </c>
      <c r="D11361">
        <v>2020</v>
      </c>
      <c r="E11361" t="s">
        <v>738</v>
      </c>
      <c r="F11361" s="2">
        <v>0</v>
      </c>
    </row>
    <row r="11362" spans="1:6">
      <c r="A11362" t="s">
        <v>707</v>
      </c>
      <c r="B11362">
        <v>3124</v>
      </c>
      <c r="C11362" t="s">
        <v>730</v>
      </c>
      <c r="D11362">
        <v>2020</v>
      </c>
      <c r="E11362" t="s">
        <v>743</v>
      </c>
      <c r="F11362" s="2">
        <v>0</v>
      </c>
    </row>
    <row r="11363" spans="1:6">
      <c r="A11363" t="s">
        <v>707</v>
      </c>
      <c r="B11363">
        <v>3124</v>
      </c>
      <c r="C11363" t="s">
        <v>730</v>
      </c>
      <c r="D11363">
        <v>2020</v>
      </c>
      <c r="E11363" t="s">
        <v>741</v>
      </c>
      <c r="F11363" s="2">
        <v>2464.2121686821101</v>
      </c>
    </row>
    <row r="11364" spans="1:6">
      <c r="A11364" t="s">
        <v>707</v>
      </c>
      <c r="B11364">
        <v>3124</v>
      </c>
      <c r="C11364" t="s">
        <v>730</v>
      </c>
      <c r="D11364">
        <v>2021</v>
      </c>
      <c r="E11364" t="s">
        <v>744</v>
      </c>
      <c r="F11364" s="2">
        <v>0</v>
      </c>
    </row>
    <row r="11365" spans="1:6">
      <c r="A11365" t="s">
        <v>707</v>
      </c>
      <c r="B11365">
        <v>3124</v>
      </c>
      <c r="C11365" t="s">
        <v>730</v>
      </c>
      <c r="D11365">
        <v>2021</v>
      </c>
      <c r="E11365" t="s">
        <v>739</v>
      </c>
      <c r="F11365" s="2">
        <v>6754.3491345907196</v>
      </c>
    </row>
    <row r="11366" spans="1:6">
      <c r="A11366" t="s">
        <v>707</v>
      </c>
      <c r="B11366">
        <v>3124</v>
      </c>
      <c r="C11366" t="s">
        <v>730</v>
      </c>
      <c r="D11366">
        <v>2022</v>
      </c>
      <c r="E11366" t="s">
        <v>736</v>
      </c>
      <c r="F11366" s="2">
        <v>133.868449851512</v>
      </c>
    </row>
    <row r="11367" spans="1:6">
      <c r="A11367" t="s">
        <v>707</v>
      </c>
      <c r="B11367">
        <v>3124</v>
      </c>
      <c r="C11367" t="s">
        <v>730</v>
      </c>
      <c r="D11367">
        <v>2022</v>
      </c>
      <c r="E11367" t="s">
        <v>737</v>
      </c>
      <c r="F11367" s="2">
        <v>211.26522733497899</v>
      </c>
    </row>
    <row r="11368" spans="1:6">
      <c r="A11368" t="s">
        <v>707</v>
      </c>
      <c r="B11368">
        <v>3124</v>
      </c>
      <c r="C11368" t="s">
        <v>730</v>
      </c>
      <c r="D11368">
        <v>2022</v>
      </c>
      <c r="E11368" t="s">
        <v>745</v>
      </c>
      <c r="F11368" s="2">
        <v>0</v>
      </c>
    </row>
    <row r="11369" spans="1:6">
      <c r="A11369" t="s">
        <v>707</v>
      </c>
      <c r="B11369">
        <v>3124</v>
      </c>
      <c r="C11369" t="s">
        <v>730</v>
      </c>
      <c r="D11369">
        <v>2023</v>
      </c>
      <c r="E11369" t="s">
        <v>743</v>
      </c>
      <c r="F11369" s="2">
        <v>0</v>
      </c>
    </row>
    <row r="11370" spans="1:6">
      <c r="A11370" t="s">
        <v>707</v>
      </c>
      <c r="B11370">
        <v>3124</v>
      </c>
      <c r="C11370" t="s">
        <v>730</v>
      </c>
      <c r="D11370">
        <v>2023</v>
      </c>
      <c r="E11370" t="s">
        <v>741</v>
      </c>
      <c r="F11370" s="2">
        <v>2452.1256558356299</v>
      </c>
    </row>
    <row r="11371" spans="1:6">
      <c r="A11371" t="s">
        <v>707</v>
      </c>
      <c r="B11371">
        <v>3124</v>
      </c>
      <c r="C11371" t="s">
        <v>730</v>
      </c>
      <c r="D11371">
        <v>2024</v>
      </c>
      <c r="E11371" t="s">
        <v>742</v>
      </c>
      <c r="F11371" s="2">
        <v>1004.73545456364</v>
      </c>
    </row>
    <row r="11372" spans="1:6">
      <c r="A11372" t="s">
        <v>707</v>
      </c>
      <c r="B11372">
        <v>3124</v>
      </c>
      <c r="C11372" t="s">
        <v>730</v>
      </c>
      <c r="D11372">
        <v>2024</v>
      </c>
      <c r="E11372" t="s">
        <v>739</v>
      </c>
      <c r="F11372" s="2">
        <v>5229.9154740130998</v>
      </c>
    </row>
    <row r="11373" spans="1:6">
      <c r="A11373" t="s">
        <v>4</v>
      </c>
      <c r="B11373">
        <v>4201</v>
      </c>
      <c r="C11373" t="s">
        <v>5</v>
      </c>
      <c r="D11373">
        <v>2009</v>
      </c>
      <c r="E11373" t="s">
        <v>742</v>
      </c>
      <c r="F11373" s="2">
        <v>962.50796776200298</v>
      </c>
    </row>
    <row r="11374" spans="1:6">
      <c r="A11374" t="s">
        <v>4</v>
      </c>
      <c r="B11374">
        <v>4201</v>
      </c>
      <c r="C11374" t="s">
        <v>5</v>
      </c>
      <c r="D11374">
        <v>2009</v>
      </c>
      <c r="E11374" t="s">
        <v>744</v>
      </c>
      <c r="F11374" s="2">
        <v>208.2381201</v>
      </c>
    </row>
    <row r="11375" spans="1:6">
      <c r="A11375" t="s">
        <v>4</v>
      </c>
      <c r="B11375">
        <v>4201</v>
      </c>
      <c r="C11375" t="s">
        <v>5</v>
      </c>
      <c r="D11375">
        <v>2009</v>
      </c>
      <c r="E11375" t="s">
        <v>743</v>
      </c>
      <c r="F11375" s="2">
        <v>0</v>
      </c>
    </row>
    <row r="11376" spans="1:6">
      <c r="A11376" t="s">
        <v>4</v>
      </c>
      <c r="B11376">
        <v>4201</v>
      </c>
      <c r="C11376" t="s">
        <v>5</v>
      </c>
      <c r="D11376">
        <v>2009</v>
      </c>
      <c r="E11376" t="s">
        <v>745</v>
      </c>
      <c r="F11376" s="2">
        <v>2714.8253874530301</v>
      </c>
    </row>
    <row r="11377" spans="1:6">
      <c r="A11377" t="s">
        <v>4</v>
      </c>
      <c r="B11377">
        <v>4201</v>
      </c>
      <c r="C11377" t="s">
        <v>5</v>
      </c>
      <c r="D11377">
        <v>2013</v>
      </c>
      <c r="E11377" t="s">
        <v>741</v>
      </c>
      <c r="F11377" s="2">
        <v>13102.678060203199</v>
      </c>
    </row>
    <row r="11378" spans="1:6">
      <c r="A11378" t="s">
        <v>4</v>
      </c>
      <c r="B11378">
        <v>4201</v>
      </c>
      <c r="C11378" t="s">
        <v>5</v>
      </c>
      <c r="D11378">
        <v>2015</v>
      </c>
      <c r="E11378" t="s">
        <v>738</v>
      </c>
      <c r="F11378" s="2">
        <v>0</v>
      </c>
    </row>
    <row r="11379" spans="1:6">
      <c r="A11379" t="s">
        <v>4</v>
      </c>
      <c r="B11379">
        <v>4201</v>
      </c>
      <c r="C11379" t="s">
        <v>5</v>
      </c>
      <c r="D11379">
        <v>2015</v>
      </c>
      <c r="E11379" t="s">
        <v>739</v>
      </c>
      <c r="F11379" s="2">
        <v>1409.3614811044699</v>
      </c>
    </row>
    <row r="11380" spans="1:6">
      <c r="A11380" t="s">
        <v>4</v>
      </c>
      <c r="B11380">
        <v>4201</v>
      </c>
      <c r="C11380" t="s">
        <v>5</v>
      </c>
      <c r="D11380">
        <v>2015</v>
      </c>
      <c r="E11380" t="s">
        <v>743</v>
      </c>
      <c r="F11380" s="2">
        <v>0</v>
      </c>
    </row>
    <row r="11381" spans="1:6">
      <c r="A11381" t="s">
        <v>4</v>
      </c>
      <c r="B11381">
        <v>4201</v>
      </c>
      <c r="C11381" t="s">
        <v>5</v>
      </c>
      <c r="D11381">
        <v>2016</v>
      </c>
      <c r="E11381" t="s">
        <v>742</v>
      </c>
      <c r="F11381" s="2">
        <v>1415.30157974709</v>
      </c>
    </row>
    <row r="11382" spans="1:6">
      <c r="A11382" t="s">
        <v>4</v>
      </c>
      <c r="B11382">
        <v>4201</v>
      </c>
      <c r="C11382" t="s">
        <v>5</v>
      </c>
      <c r="D11382">
        <v>2016</v>
      </c>
      <c r="E11382" t="s">
        <v>744</v>
      </c>
      <c r="F11382" s="2">
        <v>0</v>
      </c>
    </row>
    <row r="11383" spans="1:6">
      <c r="A11383" t="s">
        <v>4</v>
      </c>
      <c r="B11383">
        <v>4201</v>
      </c>
      <c r="C11383" t="s">
        <v>5</v>
      </c>
      <c r="D11383">
        <v>2016</v>
      </c>
      <c r="E11383" t="s">
        <v>745</v>
      </c>
      <c r="F11383" s="2">
        <v>2714.8253874530301</v>
      </c>
    </row>
    <row r="11384" spans="1:6">
      <c r="A11384" t="s">
        <v>4</v>
      </c>
      <c r="B11384">
        <v>4201</v>
      </c>
      <c r="C11384" t="s">
        <v>5</v>
      </c>
      <c r="D11384">
        <v>2016</v>
      </c>
      <c r="E11384" t="s">
        <v>741</v>
      </c>
      <c r="F11384" s="2">
        <v>12477.5153425311</v>
      </c>
    </row>
    <row r="11385" spans="1:6">
      <c r="A11385" t="s">
        <v>4</v>
      </c>
      <c r="B11385">
        <v>4201</v>
      </c>
      <c r="C11385" t="s">
        <v>5</v>
      </c>
      <c r="D11385">
        <v>2017</v>
      </c>
      <c r="E11385" t="s">
        <v>736</v>
      </c>
      <c r="F11385" s="2">
        <v>3699.0091334624799</v>
      </c>
    </row>
    <row r="11386" spans="1:6">
      <c r="A11386" t="s">
        <v>4</v>
      </c>
      <c r="B11386">
        <v>4201</v>
      </c>
      <c r="C11386" t="s">
        <v>5</v>
      </c>
      <c r="D11386">
        <v>2017</v>
      </c>
      <c r="E11386" t="s">
        <v>737</v>
      </c>
      <c r="F11386" s="2">
        <v>1209.19688397</v>
      </c>
    </row>
    <row r="11387" spans="1:6">
      <c r="A11387" t="s">
        <v>4</v>
      </c>
      <c r="B11387">
        <v>4201</v>
      </c>
      <c r="C11387" t="s">
        <v>5</v>
      </c>
      <c r="D11387">
        <v>2017</v>
      </c>
      <c r="E11387" t="s">
        <v>740</v>
      </c>
      <c r="F11387" s="2">
        <v>1372.4813073488999</v>
      </c>
    </row>
    <row r="11388" spans="1:6">
      <c r="A11388" t="s">
        <v>4</v>
      </c>
      <c r="B11388">
        <v>4201</v>
      </c>
      <c r="C11388" t="s">
        <v>5</v>
      </c>
      <c r="D11388">
        <v>2018</v>
      </c>
      <c r="E11388" t="s">
        <v>738</v>
      </c>
      <c r="F11388" s="2">
        <v>0</v>
      </c>
    </row>
    <row r="11389" spans="1:6">
      <c r="A11389" t="s">
        <v>4</v>
      </c>
      <c r="B11389">
        <v>4201</v>
      </c>
      <c r="C11389" t="s">
        <v>5</v>
      </c>
      <c r="D11389">
        <v>2018</v>
      </c>
      <c r="E11389" t="s">
        <v>739</v>
      </c>
      <c r="F11389" s="2">
        <v>1261.70785672396</v>
      </c>
    </row>
    <row r="11390" spans="1:6">
      <c r="A11390" t="s">
        <v>4</v>
      </c>
      <c r="B11390">
        <v>4201</v>
      </c>
      <c r="C11390" t="s">
        <v>5</v>
      </c>
      <c r="D11390">
        <v>2018</v>
      </c>
      <c r="E11390" t="s">
        <v>743</v>
      </c>
      <c r="F11390" s="2">
        <v>0</v>
      </c>
    </row>
    <row r="11391" spans="1:6">
      <c r="A11391" t="s">
        <v>4</v>
      </c>
      <c r="B11391">
        <v>4201</v>
      </c>
      <c r="C11391" t="s">
        <v>5</v>
      </c>
      <c r="D11391">
        <v>2019</v>
      </c>
      <c r="E11391" t="s">
        <v>742</v>
      </c>
      <c r="F11391" s="2">
        <v>1620.09675823051</v>
      </c>
    </row>
    <row r="11392" spans="1:6">
      <c r="A11392" t="s">
        <v>4</v>
      </c>
      <c r="B11392">
        <v>4201</v>
      </c>
      <c r="C11392" t="s">
        <v>5</v>
      </c>
      <c r="D11392">
        <v>2019</v>
      </c>
      <c r="E11392" t="s">
        <v>744</v>
      </c>
      <c r="F11392" s="2">
        <v>0</v>
      </c>
    </row>
    <row r="11393" spans="1:6">
      <c r="A11393" t="s">
        <v>4</v>
      </c>
      <c r="B11393">
        <v>4201</v>
      </c>
      <c r="C11393" t="s">
        <v>5</v>
      </c>
      <c r="D11393">
        <v>2019</v>
      </c>
      <c r="E11393" t="s">
        <v>745</v>
      </c>
      <c r="F11393" s="2">
        <v>3938.42571776758</v>
      </c>
    </row>
    <row r="11394" spans="1:6">
      <c r="A11394" t="s">
        <v>4</v>
      </c>
      <c r="B11394">
        <v>4201</v>
      </c>
      <c r="C11394" t="s">
        <v>5</v>
      </c>
      <c r="D11394">
        <v>2020</v>
      </c>
      <c r="E11394" t="s">
        <v>736</v>
      </c>
      <c r="F11394" s="2">
        <v>3278.60592006756</v>
      </c>
    </row>
    <row r="11395" spans="1:6">
      <c r="A11395" t="s">
        <v>4</v>
      </c>
      <c r="B11395">
        <v>4201</v>
      </c>
      <c r="C11395" t="s">
        <v>5</v>
      </c>
      <c r="D11395">
        <v>2020</v>
      </c>
      <c r="E11395" t="s">
        <v>737</v>
      </c>
      <c r="F11395" s="2">
        <v>1161.7937466839501</v>
      </c>
    </row>
    <row r="11396" spans="1:6">
      <c r="A11396" t="s">
        <v>4</v>
      </c>
      <c r="B11396">
        <v>4201</v>
      </c>
      <c r="C11396" t="s">
        <v>5</v>
      </c>
      <c r="D11396">
        <v>2020</v>
      </c>
      <c r="E11396" t="s">
        <v>740</v>
      </c>
      <c r="F11396" s="2">
        <v>720.938414855975</v>
      </c>
    </row>
    <row r="11397" spans="1:6">
      <c r="A11397" t="s">
        <v>4</v>
      </c>
      <c r="B11397">
        <v>4201</v>
      </c>
      <c r="C11397" t="s">
        <v>5</v>
      </c>
      <c r="D11397">
        <v>2021</v>
      </c>
      <c r="E11397" t="s">
        <v>738</v>
      </c>
      <c r="F11397" s="2">
        <v>0</v>
      </c>
    </row>
    <row r="11398" spans="1:6">
      <c r="A11398" t="s">
        <v>4</v>
      </c>
      <c r="B11398">
        <v>4201</v>
      </c>
      <c r="C11398" t="s">
        <v>5</v>
      </c>
      <c r="D11398">
        <v>2021</v>
      </c>
      <c r="E11398" t="s">
        <v>739</v>
      </c>
      <c r="F11398" s="2">
        <v>1163.98982568321</v>
      </c>
    </row>
    <row r="11399" spans="1:6">
      <c r="A11399" t="s">
        <v>4</v>
      </c>
      <c r="B11399">
        <v>4201</v>
      </c>
      <c r="C11399" t="s">
        <v>5</v>
      </c>
      <c r="D11399">
        <v>2022</v>
      </c>
      <c r="E11399" t="s">
        <v>742</v>
      </c>
      <c r="F11399" s="2">
        <v>2717.3146852735599</v>
      </c>
    </row>
    <row r="11400" spans="1:6">
      <c r="A11400" t="s">
        <v>4</v>
      </c>
      <c r="B11400">
        <v>4201</v>
      </c>
      <c r="C11400" t="s">
        <v>5</v>
      </c>
      <c r="D11400">
        <v>2022</v>
      </c>
      <c r="E11400" t="s">
        <v>744</v>
      </c>
      <c r="F11400" s="2">
        <v>0</v>
      </c>
    </row>
    <row r="11401" spans="1:6">
      <c r="A11401" t="s">
        <v>4</v>
      </c>
      <c r="B11401">
        <v>4201</v>
      </c>
      <c r="C11401" t="s">
        <v>5</v>
      </c>
      <c r="D11401">
        <v>2022</v>
      </c>
      <c r="E11401" t="s">
        <v>745</v>
      </c>
      <c r="F11401" s="2">
        <v>4942.6551567506704</v>
      </c>
    </row>
    <row r="11402" spans="1:6">
      <c r="A11402" t="s">
        <v>4</v>
      </c>
      <c r="B11402">
        <v>4201</v>
      </c>
      <c r="C11402" t="s">
        <v>5</v>
      </c>
      <c r="D11402">
        <v>2023</v>
      </c>
      <c r="E11402" t="s">
        <v>736</v>
      </c>
      <c r="F11402" s="2">
        <v>2858.1836435574601</v>
      </c>
    </row>
    <row r="11403" spans="1:6">
      <c r="A11403" t="s">
        <v>4</v>
      </c>
      <c r="B11403">
        <v>4201</v>
      </c>
      <c r="C11403" t="s">
        <v>5</v>
      </c>
      <c r="D11403">
        <v>2023</v>
      </c>
      <c r="E11403" t="s">
        <v>740</v>
      </c>
      <c r="F11403" s="2">
        <v>973.10119369060806</v>
      </c>
    </row>
    <row r="11404" spans="1:6">
      <c r="A11404" t="s">
        <v>4</v>
      </c>
      <c r="B11404">
        <v>4201</v>
      </c>
      <c r="C11404" t="s">
        <v>5</v>
      </c>
      <c r="D11404">
        <v>2023</v>
      </c>
      <c r="E11404" t="s">
        <v>741</v>
      </c>
      <c r="F11404" s="2">
        <v>11405.4261392302</v>
      </c>
    </row>
    <row r="11405" spans="1:6">
      <c r="A11405" t="s">
        <v>4</v>
      </c>
      <c r="B11405">
        <v>4201</v>
      </c>
      <c r="C11405" t="s">
        <v>5</v>
      </c>
      <c r="D11405">
        <v>2024</v>
      </c>
      <c r="E11405" t="s">
        <v>739</v>
      </c>
      <c r="F11405" s="2">
        <v>1111.66117958327</v>
      </c>
    </row>
    <row r="11406" spans="1:6">
      <c r="A11406" t="s">
        <v>4</v>
      </c>
      <c r="B11406">
        <v>4202</v>
      </c>
      <c r="C11406" t="s">
        <v>7</v>
      </c>
      <c r="D11406">
        <v>2009</v>
      </c>
      <c r="E11406" t="s">
        <v>736</v>
      </c>
      <c r="F11406" s="2">
        <v>1241.31524487512</v>
      </c>
    </row>
    <row r="11407" spans="1:6">
      <c r="A11407" t="s">
        <v>4</v>
      </c>
      <c r="B11407">
        <v>4202</v>
      </c>
      <c r="C11407" t="s">
        <v>7</v>
      </c>
      <c r="D11407">
        <v>2009</v>
      </c>
      <c r="E11407" t="s">
        <v>737</v>
      </c>
      <c r="F11407" s="2">
        <v>3279.9048795947701</v>
      </c>
    </row>
    <row r="11408" spans="1:6">
      <c r="A11408" t="s">
        <v>4</v>
      </c>
      <c r="B11408">
        <v>4202</v>
      </c>
      <c r="C11408" t="s">
        <v>7</v>
      </c>
      <c r="D11408">
        <v>2009</v>
      </c>
      <c r="E11408" t="s">
        <v>745</v>
      </c>
      <c r="F11408" s="2">
        <v>4823.9691406778002</v>
      </c>
    </row>
    <row r="11409" spans="1:6">
      <c r="A11409" t="s">
        <v>4</v>
      </c>
      <c r="B11409">
        <v>4202</v>
      </c>
      <c r="C11409" t="s">
        <v>7</v>
      </c>
      <c r="D11409">
        <v>2011</v>
      </c>
      <c r="E11409" t="s">
        <v>742</v>
      </c>
      <c r="F11409" s="2">
        <v>7909.9282673252601</v>
      </c>
    </row>
    <row r="11410" spans="1:6">
      <c r="A11410" t="s">
        <v>4</v>
      </c>
      <c r="B11410">
        <v>4202</v>
      </c>
      <c r="C11410" t="s">
        <v>7</v>
      </c>
      <c r="D11410">
        <v>2011</v>
      </c>
      <c r="E11410" t="s">
        <v>744</v>
      </c>
      <c r="F11410" s="2">
        <v>1814.5020235</v>
      </c>
    </row>
    <row r="11411" spans="1:6">
      <c r="A11411" t="s">
        <v>4</v>
      </c>
      <c r="B11411">
        <v>4202</v>
      </c>
      <c r="C11411" t="s">
        <v>7</v>
      </c>
      <c r="D11411">
        <v>2011</v>
      </c>
      <c r="E11411" t="s">
        <v>739</v>
      </c>
      <c r="F11411" s="2">
        <v>8254.19822461699</v>
      </c>
    </row>
    <row r="11412" spans="1:6">
      <c r="A11412" t="s">
        <v>4</v>
      </c>
      <c r="B11412">
        <v>4202</v>
      </c>
      <c r="C11412" t="s">
        <v>7</v>
      </c>
      <c r="D11412">
        <v>2013</v>
      </c>
      <c r="E11412" t="s">
        <v>740</v>
      </c>
      <c r="F11412" s="2">
        <v>3112.1442088304598</v>
      </c>
    </row>
    <row r="11413" spans="1:6">
      <c r="A11413" t="s">
        <v>4</v>
      </c>
      <c r="B11413">
        <v>4202</v>
      </c>
      <c r="C11413" t="s">
        <v>7</v>
      </c>
      <c r="D11413">
        <v>2015</v>
      </c>
      <c r="E11413" t="s">
        <v>745</v>
      </c>
      <c r="F11413" s="2">
        <v>4823.9691406778002</v>
      </c>
    </row>
    <row r="11414" spans="1:6">
      <c r="A11414" t="s">
        <v>4</v>
      </c>
      <c r="B11414">
        <v>4202</v>
      </c>
      <c r="C11414" t="s">
        <v>7</v>
      </c>
      <c r="D11414">
        <v>2015</v>
      </c>
      <c r="E11414" t="s">
        <v>741</v>
      </c>
      <c r="F11414" s="2">
        <v>41091.056198842998</v>
      </c>
    </row>
    <row r="11415" spans="1:6">
      <c r="A11415" t="s">
        <v>4</v>
      </c>
      <c r="B11415">
        <v>4202</v>
      </c>
      <c r="C11415" t="s">
        <v>7</v>
      </c>
      <c r="D11415">
        <v>2016</v>
      </c>
      <c r="E11415" t="s">
        <v>736</v>
      </c>
      <c r="F11415" s="2">
        <v>4761.5530102068196</v>
      </c>
    </row>
    <row r="11416" spans="1:6">
      <c r="A11416" t="s">
        <v>4</v>
      </c>
      <c r="B11416">
        <v>4202</v>
      </c>
      <c r="C11416" t="s">
        <v>7</v>
      </c>
      <c r="D11416">
        <v>2016</v>
      </c>
      <c r="E11416" t="s">
        <v>737</v>
      </c>
      <c r="F11416" s="2">
        <v>4017.3680654955501</v>
      </c>
    </row>
    <row r="11417" spans="1:6">
      <c r="A11417" t="s">
        <v>4</v>
      </c>
      <c r="B11417">
        <v>4202</v>
      </c>
      <c r="C11417" t="s">
        <v>7</v>
      </c>
      <c r="D11417">
        <v>2016</v>
      </c>
      <c r="E11417" t="s">
        <v>740</v>
      </c>
      <c r="F11417" s="2">
        <v>2860.7606684561601</v>
      </c>
    </row>
    <row r="11418" spans="1:6">
      <c r="A11418" t="s">
        <v>4</v>
      </c>
      <c r="B11418">
        <v>4202</v>
      </c>
      <c r="C11418" t="s">
        <v>7</v>
      </c>
      <c r="D11418">
        <v>2017</v>
      </c>
      <c r="E11418" t="s">
        <v>738</v>
      </c>
      <c r="F11418" s="2">
        <v>60.076816992942</v>
      </c>
    </row>
    <row r="11419" spans="1:6">
      <c r="A11419" t="s">
        <v>4</v>
      </c>
      <c r="B11419">
        <v>4202</v>
      </c>
      <c r="C11419" t="s">
        <v>7</v>
      </c>
      <c r="D11419">
        <v>2017</v>
      </c>
      <c r="E11419" t="s">
        <v>743</v>
      </c>
      <c r="F11419" s="2">
        <v>0</v>
      </c>
    </row>
    <row r="11420" spans="1:6">
      <c r="A11420" t="s">
        <v>4</v>
      </c>
      <c r="B11420">
        <v>4202</v>
      </c>
      <c r="C11420" t="s">
        <v>7</v>
      </c>
      <c r="D11420">
        <v>2018</v>
      </c>
      <c r="E11420" t="s">
        <v>742</v>
      </c>
      <c r="F11420" s="2">
        <v>6687.5377951214004</v>
      </c>
    </row>
    <row r="11421" spans="1:6">
      <c r="A11421" t="s">
        <v>4</v>
      </c>
      <c r="B11421">
        <v>4202</v>
      </c>
      <c r="C11421" t="s">
        <v>7</v>
      </c>
      <c r="D11421">
        <v>2018</v>
      </c>
      <c r="E11421" t="s">
        <v>744</v>
      </c>
      <c r="F11421" s="2">
        <v>1332.9733670000001</v>
      </c>
    </row>
    <row r="11422" spans="1:6">
      <c r="A11422" t="s">
        <v>4</v>
      </c>
      <c r="B11422">
        <v>4202</v>
      </c>
      <c r="C11422" t="s">
        <v>7</v>
      </c>
      <c r="D11422">
        <v>2018</v>
      </c>
      <c r="E11422" t="s">
        <v>745</v>
      </c>
      <c r="F11422" s="2">
        <v>4777.7881799666802</v>
      </c>
    </row>
    <row r="11423" spans="1:6">
      <c r="A11423" t="s">
        <v>4</v>
      </c>
      <c r="B11423">
        <v>4202</v>
      </c>
      <c r="C11423" t="s">
        <v>7</v>
      </c>
      <c r="D11423">
        <v>2018</v>
      </c>
      <c r="E11423" t="s">
        <v>741</v>
      </c>
      <c r="F11423" s="2">
        <v>36967.155650434099</v>
      </c>
    </row>
    <row r="11424" spans="1:6">
      <c r="A11424" t="s">
        <v>4</v>
      </c>
      <c r="B11424">
        <v>4202</v>
      </c>
      <c r="C11424" t="s">
        <v>7</v>
      </c>
      <c r="D11424">
        <v>2019</v>
      </c>
      <c r="E11424" t="s">
        <v>736</v>
      </c>
      <c r="F11424" s="2">
        <v>974.85214513661197</v>
      </c>
    </row>
    <row r="11425" spans="1:6">
      <c r="A11425" t="s">
        <v>4</v>
      </c>
      <c r="B11425">
        <v>4202</v>
      </c>
      <c r="C11425" t="s">
        <v>7</v>
      </c>
      <c r="D11425">
        <v>2019</v>
      </c>
      <c r="E11425" t="s">
        <v>737</v>
      </c>
      <c r="F11425" s="2">
        <v>3964.2185314579601</v>
      </c>
    </row>
    <row r="11426" spans="1:6">
      <c r="A11426" t="s">
        <v>4</v>
      </c>
      <c r="B11426">
        <v>4202</v>
      </c>
      <c r="C11426" t="s">
        <v>7</v>
      </c>
      <c r="D11426">
        <v>2020</v>
      </c>
      <c r="E11426" t="s">
        <v>738</v>
      </c>
      <c r="F11426" s="2">
        <v>42.7865166030533</v>
      </c>
    </row>
    <row r="11427" spans="1:6">
      <c r="A11427" t="s">
        <v>4</v>
      </c>
      <c r="B11427">
        <v>4202</v>
      </c>
      <c r="C11427" t="s">
        <v>7</v>
      </c>
      <c r="D11427">
        <v>2020</v>
      </c>
      <c r="E11427" t="s">
        <v>743</v>
      </c>
      <c r="F11427" s="2">
        <v>0</v>
      </c>
    </row>
    <row r="11428" spans="1:6">
      <c r="A11428" t="s">
        <v>4</v>
      </c>
      <c r="B11428">
        <v>4202</v>
      </c>
      <c r="C11428" t="s">
        <v>7</v>
      </c>
      <c r="D11428">
        <v>2021</v>
      </c>
      <c r="E11428" t="s">
        <v>742</v>
      </c>
      <c r="F11428" s="2">
        <v>9769.5344198551793</v>
      </c>
    </row>
    <row r="11429" spans="1:6">
      <c r="A11429" t="s">
        <v>4</v>
      </c>
      <c r="B11429">
        <v>4202</v>
      </c>
      <c r="C11429" t="s">
        <v>7</v>
      </c>
      <c r="D11429">
        <v>2021</v>
      </c>
      <c r="E11429" t="s">
        <v>744</v>
      </c>
      <c r="F11429" s="2">
        <v>1443.6830399999999</v>
      </c>
    </row>
    <row r="11430" spans="1:6">
      <c r="A11430" t="s">
        <v>4</v>
      </c>
      <c r="B11430">
        <v>4202</v>
      </c>
      <c r="C11430" t="s">
        <v>7</v>
      </c>
      <c r="D11430">
        <v>2021</v>
      </c>
      <c r="E11430" t="s">
        <v>739</v>
      </c>
      <c r="F11430" s="2">
        <v>9409.8290090434894</v>
      </c>
    </row>
    <row r="11431" spans="1:6">
      <c r="A11431" t="s">
        <v>4</v>
      </c>
      <c r="B11431">
        <v>4202</v>
      </c>
      <c r="C11431" t="s">
        <v>7</v>
      </c>
      <c r="D11431">
        <v>2021</v>
      </c>
      <c r="E11431" t="s">
        <v>741</v>
      </c>
      <c r="F11431" s="2">
        <v>34416.486998966902</v>
      </c>
    </row>
    <row r="11432" spans="1:6">
      <c r="A11432" t="s">
        <v>4</v>
      </c>
      <c r="B11432">
        <v>4202</v>
      </c>
      <c r="C11432" t="s">
        <v>7</v>
      </c>
      <c r="D11432">
        <v>2022</v>
      </c>
      <c r="E11432" t="s">
        <v>736</v>
      </c>
      <c r="F11432" s="2">
        <v>1129.57032107912</v>
      </c>
    </row>
    <row r="11433" spans="1:6">
      <c r="A11433" t="s">
        <v>4</v>
      </c>
      <c r="B11433">
        <v>4202</v>
      </c>
      <c r="C11433" t="s">
        <v>7</v>
      </c>
      <c r="D11433">
        <v>2022</v>
      </c>
      <c r="E11433" t="s">
        <v>737</v>
      </c>
      <c r="F11433" s="2">
        <v>3714.8995066757002</v>
      </c>
    </row>
    <row r="11434" spans="1:6">
      <c r="A11434" t="s">
        <v>4</v>
      </c>
      <c r="B11434">
        <v>4202</v>
      </c>
      <c r="C11434" t="s">
        <v>7</v>
      </c>
      <c r="D11434">
        <v>2023</v>
      </c>
      <c r="E11434" t="s">
        <v>738</v>
      </c>
      <c r="F11434" s="2">
        <v>172.08525057094101</v>
      </c>
    </row>
    <row r="11435" spans="1:6">
      <c r="A11435" t="s">
        <v>4</v>
      </c>
      <c r="B11435">
        <v>4202</v>
      </c>
      <c r="C11435" t="s">
        <v>7</v>
      </c>
      <c r="D11435">
        <v>2023</v>
      </c>
      <c r="E11435" t="s">
        <v>743</v>
      </c>
      <c r="F11435" s="2">
        <v>0</v>
      </c>
    </row>
    <row r="11436" spans="1:6">
      <c r="A11436" t="s">
        <v>4</v>
      </c>
      <c r="B11436">
        <v>4202</v>
      </c>
      <c r="C11436" t="s">
        <v>7</v>
      </c>
      <c r="D11436">
        <v>2023</v>
      </c>
      <c r="E11436" t="s">
        <v>740</v>
      </c>
      <c r="F11436" s="2">
        <v>3669.6449888163002</v>
      </c>
    </row>
    <row r="11437" spans="1:6">
      <c r="A11437" t="s">
        <v>4</v>
      </c>
      <c r="B11437">
        <v>4202</v>
      </c>
      <c r="C11437" t="s">
        <v>7</v>
      </c>
      <c r="D11437">
        <v>2024</v>
      </c>
      <c r="E11437" t="s">
        <v>742</v>
      </c>
      <c r="F11437" s="2">
        <v>8221.6158920952694</v>
      </c>
    </row>
    <row r="11438" spans="1:6">
      <c r="A11438" t="s">
        <v>4</v>
      </c>
      <c r="B11438">
        <v>4202</v>
      </c>
      <c r="C11438" t="s">
        <v>7</v>
      </c>
      <c r="D11438">
        <v>2024</v>
      </c>
      <c r="E11438" t="s">
        <v>744</v>
      </c>
      <c r="F11438" s="2">
        <v>1142.9157399999999</v>
      </c>
    </row>
    <row r="11439" spans="1:6">
      <c r="A11439" t="s">
        <v>4</v>
      </c>
      <c r="B11439">
        <v>4202</v>
      </c>
      <c r="C11439" t="s">
        <v>7</v>
      </c>
      <c r="D11439">
        <v>2024</v>
      </c>
      <c r="E11439" t="s">
        <v>739</v>
      </c>
      <c r="F11439" s="2">
        <v>8377.6069147947692</v>
      </c>
    </row>
    <row r="11440" spans="1:6">
      <c r="A11440" t="s">
        <v>4</v>
      </c>
      <c r="B11440">
        <v>4203</v>
      </c>
      <c r="C11440" t="s">
        <v>9</v>
      </c>
      <c r="D11440">
        <v>2009</v>
      </c>
      <c r="E11440" t="s">
        <v>742</v>
      </c>
      <c r="F11440" s="2">
        <v>13969.802176773501</v>
      </c>
    </row>
    <row r="11441" spans="1:6">
      <c r="A11441" t="s">
        <v>4</v>
      </c>
      <c r="B11441">
        <v>4203</v>
      </c>
      <c r="C11441" t="s">
        <v>9</v>
      </c>
      <c r="D11441">
        <v>2009</v>
      </c>
      <c r="E11441" t="s">
        <v>744</v>
      </c>
      <c r="F11441" s="2">
        <v>5474.5166204999996</v>
      </c>
    </row>
    <row r="11442" spans="1:6">
      <c r="A11442" t="s">
        <v>4</v>
      </c>
      <c r="B11442">
        <v>4203</v>
      </c>
      <c r="C11442" t="s">
        <v>9</v>
      </c>
      <c r="D11442">
        <v>2009</v>
      </c>
      <c r="E11442" t="s">
        <v>741</v>
      </c>
      <c r="F11442" s="2">
        <v>69773.639083497401</v>
      </c>
    </row>
    <row r="11443" spans="1:6">
      <c r="A11443" t="s">
        <v>4</v>
      </c>
      <c r="B11443">
        <v>4203</v>
      </c>
      <c r="C11443" t="s">
        <v>9</v>
      </c>
      <c r="D11443">
        <v>2011</v>
      </c>
      <c r="E11443" t="s">
        <v>738</v>
      </c>
      <c r="F11443" s="2">
        <v>515.93687299999999</v>
      </c>
    </row>
    <row r="11444" spans="1:6">
      <c r="A11444" t="s">
        <v>4</v>
      </c>
      <c r="B11444">
        <v>4203</v>
      </c>
      <c r="C11444" t="s">
        <v>9</v>
      </c>
      <c r="D11444">
        <v>2011</v>
      </c>
      <c r="E11444" t="s">
        <v>739</v>
      </c>
      <c r="F11444" s="2">
        <v>9011.1003130645604</v>
      </c>
    </row>
    <row r="11445" spans="1:6">
      <c r="A11445" t="s">
        <v>4</v>
      </c>
      <c r="B11445">
        <v>4203</v>
      </c>
      <c r="C11445" t="s">
        <v>9</v>
      </c>
      <c r="D11445">
        <v>2011</v>
      </c>
      <c r="E11445" t="s">
        <v>743</v>
      </c>
      <c r="F11445" s="2">
        <v>0.21180668511360001</v>
      </c>
    </row>
    <row r="11446" spans="1:6">
      <c r="A11446" t="s">
        <v>4</v>
      </c>
      <c r="B11446">
        <v>4203</v>
      </c>
      <c r="C11446" t="s">
        <v>9</v>
      </c>
      <c r="D11446">
        <v>2013</v>
      </c>
      <c r="E11446" t="s">
        <v>736</v>
      </c>
      <c r="F11446" s="2">
        <v>19416.2190774437</v>
      </c>
    </row>
    <row r="11447" spans="1:6">
      <c r="A11447" t="s">
        <v>4</v>
      </c>
      <c r="B11447">
        <v>4203</v>
      </c>
      <c r="C11447" t="s">
        <v>9</v>
      </c>
      <c r="D11447">
        <v>2013</v>
      </c>
      <c r="E11447" t="s">
        <v>737</v>
      </c>
      <c r="F11447" s="2">
        <v>7576.6719394189104</v>
      </c>
    </row>
    <row r="11448" spans="1:6">
      <c r="A11448" t="s">
        <v>4</v>
      </c>
      <c r="B11448">
        <v>4203</v>
      </c>
      <c r="C11448" t="s">
        <v>9</v>
      </c>
      <c r="D11448">
        <v>2013</v>
      </c>
      <c r="E11448" t="s">
        <v>740</v>
      </c>
      <c r="F11448" s="2">
        <v>9260.2799905436605</v>
      </c>
    </row>
    <row r="11449" spans="1:6">
      <c r="A11449" t="s">
        <v>4</v>
      </c>
      <c r="B11449">
        <v>4203</v>
      </c>
      <c r="C11449" t="s">
        <v>9</v>
      </c>
      <c r="D11449">
        <v>2015</v>
      </c>
      <c r="E11449" t="s">
        <v>742</v>
      </c>
      <c r="F11449" s="2">
        <v>14730.303971383501</v>
      </c>
    </row>
    <row r="11450" spans="1:6">
      <c r="A11450" t="s">
        <v>4</v>
      </c>
      <c r="B11450">
        <v>4203</v>
      </c>
      <c r="C11450" t="s">
        <v>9</v>
      </c>
      <c r="D11450">
        <v>2015</v>
      </c>
      <c r="E11450" t="s">
        <v>744</v>
      </c>
      <c r="F11450" s="2">
        <v>2094.4843776749999</v>
      </c>
    </row>
    <row r="11451" spans="1:6">
      <c r="A11451" t="s">
        <v>4</v>
      </c>
      <c r="B11451">
        <v>4203</v>
      </c>
      <c r="C11451" t="s">
        <v>9</v>
      </c>
      <c r="D11451">
        <v>2015</v>
      </c>
      <c r="E11451" t="s">
        <v>745</v>
      </c>
      <c r="F11451" s="2">
        <v>7751.23896941986</v>
      </c>
    </row>
    <row r="11452" spans="1:6">
      <c r="A11452" t="s">
        <v>4</v>
      </c>
      <c r="B11452">
        <v>4203</v>
      </c>
      <c r="C11452" t="s">
        <v>9</v>
      </c>
      <c r="D11452">
        <v>2016</v>
      </c>
      <c r="E11452" t="s">
        <v>736</v>
      </c>
      <c r="F11452" s="2">
        <v>20159.8522372523</v>
      </c>
    </row>
    <row r="11453" spans="1:6">
      <c r="A11453" t="s">
        <v>4</v>
      </c>
      <c r="B11453">
        <v>4203</v>
      </c>
      <c r="C11453" t="s">
        <v>9</v>
      </c>
      <c r="D11453">
        <v>2016</v>
      </c>
      <c r="E11453" t="s">
        <v>737</v>
      </c>
      <c r="F11453" s="2">
        <v>7222.1904407354295</v>
      </c>
    </row>
    <row r="11454" spans="1:6">
      <c r="A11454" t="s">
        <v>4</v>
      </c>
      <c r="B11454">
        <v>4203</v>
      </c>
      <c r="C11454" t="s">
        <v>9</v>
      </c>
      <c r="D11454">
        <v>2016</v>
      </c>
      <c r="E11454" t="s">
        <v>740</v>
      </c>
      <c r="F11454" s="2">
        <v>6377.1438513703197</v>
      </c>
    </row>
    <row r="11455" spans="1:6">
      <c r="A11455" t="s">
        <v>4</v>
      </c>
      <c r="B11455">
        <v>4203</v>
      </c>
      <c r="C11455" t="s">
        <v>9</v>
      </c>
      <c r="D11455">
        <v>2017</v>
      </c>
      <c r="E11455" t="s">
        <v>738</v>
      </c>
      <c r="F11455" s="2">
        <v>125.45893585650001</v>
      </c>
    </row>
    <row r="11456" spans="1:6">
      <c r="A11456" t="s">
        <v>4</v>
      </c>
      <c r="B11456">
        <v>4203</v>
      </c>
      <c r="C11456" t="s">
        <v>9</v>
      </c>
      <c r="D11456">
        <v>2017</v>
      </c>
      <c r="E11456" t="s">
        <v>739</v>
      </c>
      <c r="F11456" s="2">
        <v>11694.6111485946</v>
      </c>
    </row>
    <row r="11457" spans="1:6">
      <c r="A11457" t="s">
        <v>4</v>
      </c>
      <c r="B11457">
        <v>4203</v>
      </c>
      <c r="C11457" t="s">
        <v>9</v>
      </c>
      <c r="D11457">
        <v>2018</v>
      </c>
      <c r="E11457" t="s">
        <v>742</v>
      </c>
      <c r="F11457" s="2">
        <v>12300.611708524601</v>
      </c>
    </row>
    <row r="11458" spans="1:6">
      <c r="A11458" t="s">
        <v>4</v>
      </c>
      <c r="B11458">
        <v>4203</v>
      </c>
      <c r="C11458" t="s">
        <v>9</v>
      </c>
      <c r="D11458">
        <v>2018</v>
      </c>
      <c r="E11458" t="s">
        <v>744</v>
      </c>
      <c r="F11458" s="2">
        <v>1676.6841160060001</v>
      </c>
    </row>
    <row r="11459" spans="1:6">
      <c r="A11459" t="s">
        <v>4</v>
      </c>
      <c r="B11459">
        <v>4203</v>
      </c>
      <c r="C11459" t="s">
        <v>9</v>
      </c>
      <c r="D11459">
        <v>2018</v>
      </c>
      <c r="E11459" t="s">
        <v>743</v>
      </c>
      <c r="F11459" s="2">
        <v>0.5593986601248</v>
      </c>
    </row>
    <row r="11460" spans="1:6">
      <c r="A11460" t="s">
        <v>4</v>
      </c>
      <c r="B11460">
        <v>4203</v>
      </c>
      <c r="C11460" t="s">
        <v>9</v>
      </c>
      <c r="D11460">
        <v>2018</v>
      </c>
      <c r="E11460" t="s">
        <v>745</v>
      </c>
      <c r="F11460" s="2">
        <v>6632.7377380368898</v>
      </c>
    </row>
    <row r="11461" spans="1:6">
      <c r="A11461" t="s">
        <v>4</v>
      </c>
      <c r="B11461">
        <v>4203</v>
      </c>
      <c r="C11461" t="s">
        <v>9</v>
      </c>
      <c r="D11461">
        <v>2019</v>
      </c>
      <c r="E11461" t="s">
        <v>740</v>
      </c>
      <c r="F11461" s="2">
        <v>3669.7958487580599</v>
      </c>
    </row>
    <row r="11462" spans="1:6">
      <c r="A11462" t="s">
        <v>4</v>
      </c>
      <c r="B11462">
        <v>4203</v>
      </c>
      <c r="C11462" t="s">
        <v>9</v>
      </c>
      <c r="D11462">
        <v>2019</v>
      </c>
      <c r="E11462" t="s">
        <v>741</v>
      </c>
      <c r="F11462" s="2">
        <v>59378.869052987997</v>
      </c>
    </row>
    <row r="11463" spans="1:6">
      <c r="A11463" t="s">
        <v>4</v>
      </c>
      <c r="B11463">
        <v>4203</v>
      </c>
      <c r="C11463" t="s">
        <v>9</v>
      </c>
      <c r="D11463">
        <v>2021</v>
      </c>
      <c r="E11463" t="s">
        <v>743</v>
      </c>
      <c r="F11463" s="2">
        <v>0.10002149048639999</v>
      </c>
    </row>
    <row r="11464" spans="1:6">
      <c r="A11464" t="s">
        <v>4</v>
      </c>
      <c r="B11464">
        <v>4203</v>
      </c>
      <c r="C11464" t="s">
        <v>9</v>
      </c>
      <c r="D11464">
        <v>2022</v>
      </c>
      <c r="E11464" t="s">
        <v>741</v>
      </c>
      <c r="F11464" s="2">
        <v>57619.503711852398</v>
      </c>
    </row>
    <row r="11465" spans="1:6">
      <c r="A11465" t="s">
        <v>4</v>
      </c>
      <c r="B11465">
        <v>4203</v>
      </c>
      <c r="C11465" t="s">
        <v>9</v>
      </c>
      <c r="D11465">
        <v>2023</v>
      </c>
      <c r="E11465" t="s">
        <v>736</v>
      </c>
      <c r="F11465" s="2">
        <v>14895.263770572101</v>
      </c>
    </row>
    <row r="11466" spans="1:6">
      <c r="A11466" t="s">
        <v>4</v>
      </c>
      <c r="B11466">
        <v>4203</v>
      </c>
      <c r="C11466" t="s">
        <v>9</v>
      </c>
      <c r="D11466">
        <v>2023</v>
      </c>
      <c r="E11466" t="s">
        <v>737</v>
      </c>
      <c r="F11466" s="2">
        <v>6752.4349258335296</v>
      </c>
    </row>
    <row r="11467" spans="1:6">
      <c r="A11467" t="s">
        <v>4</v>
      </c>
      <c r="B11467">
        <v>4203</v>
      </c>
      <c r="C11467" t="s">
        <v>9</v>
      </c>
      <c r="D11467">
        <v>2024</v>
      </c>
      <c r="E11467" t="s">
        <v>739</v>
      </c>
      <c r="F11467" s="2">
        <v>11309.886466652901</v>
      </c>
    </row>
    <row r="11468" spans="1:6">
      <c r="A11468" t="s">
        <v>4</v>
      </c>
      <c r="B11468">
        <v>4203</v>
      </c>
      <c r="C11468" t="s">
        <v>9</v>
      </c>
      <c r="D11468">
        <v>2024</v>
      </c>
      <c r="E11468" t="s">
        <v>743</v>
      </c>
      <c r="F11468" s="2">
        <v>6.9368882083199995E-2</v>
      </c>
    </row>
    <row r="11469" spans="1:6">
      <c r="A11469" t="s">
        <v>4</v>
      </c>
      <c r="B11469">
        <v>4204</v>
      </c>
      <c r="C11469" t="s">
        <v>11</v>
      </c>
      <c r="D11469">
        <v>2009</v>
      </c>
      <c r="E11469" t="s">
        <v>744</v>
      </c>
      <c r="F11469" s="2">
        <v>64276.901304033498</v>
      </c>
    </row>
    <row r="11470" spans="1:6">
      <c r="A11470" t="s">
        <v>4</v>
      </c>
      <c r="B11470">
        <v>4204</v>
      </c>
      <c r="C11470" t="s">
        <v>11</v>
      </c>
      <c r="D11470">
        <v>2009</v>
      </c>
      <c r="E11470" t="s">
        <v>739</v>
      </c>
      <c r="F11470" s="2">
        <v>9573.0558485117199</v>
      </c>
    </row>
    <row r="11471" spans="1:6">
      <c r="A11471" t="s">
        <v>4</v>
      </c>
      <c r="B11471">
        <v>4204</v>
      </c>
      <c r="C11471" t="s">
        <v>11</v>
      </c>
      <c r="D11471">
        <v>2009</v>
      </c>
      <c r="E11471" t="s">
        <v>743</v>
      </c>
      <c r="F11471" s="2">
        <v>9347.6389692979901</v>
      </c>
    </row>
    <row r="11472" spans="1:6">
      <c r="A11472" t="s">
        <v>4</v>
      </c>
      <c r="B11472">
        <v>4204</v>
      </c>
      <c r="C11472" t="s">
        <v>11</v>
      </c>
      <c r="D11472">
        <v>2009</v>
      </c>
      <c r="E11472" t="s">
        <v>741</v>
      </c>
      <c r="F11472" s="2">
        <v>172599.51691425999</v>
      </c>
    </row>
    <row r="11473" spans="1:6">
      <c r="A11473" t="s">
        <v>4</v>
      </c>
      <c r="B11473">
        <v>4204</v>
      </c>
      <c r="C11473" t="s">
        <v>11</v>
      </c>
      <c r="D11473">
        <v>2011</v>
      </c>
      <c r="E11473" t="s">
        <v>736</v>
      </c>
      <c r="F11473" s="2">
        <v>27741.6871974981</v>
      </c>
    </row>
    <row r="11474" spans="1:6">
      <c r="A11474" t="s">
        <v>4</v>
      </c>
      <c r="B11474">
        <v>4204</v>
      </c>
      <c r="C11474" t="s">
        <v>11</v>
      </c>
      <c r="D11474">
        <v>2011</v>
      </c>
      <c r="E11474" t="s">
        <v>737</v>
      </c>
      <c r="F11474" s="2">
        <v>16736.0541504092</v>
      </c>
    </row>
    <row r="11475" spans="1:6">
      <c r="A11475" t="s">
        <v>4</v>
      </c>
      <c r="B11475">
        <v>4204</v>
      </c>
      <c r="C11475" t="s">
        <v>11</v>
      </c>
      <c r="D11475">
        <v>2011</v>
      </c>
      <c r="E11475" t="s">
        <v>738</v>
      </c>
      <c r="F11475" s="2">
        <v>79171.057231407802</v>
      </c>
    </row>
    <row r="11476" spans="1:6">
      <c r="A11476" t="s">
        <v>4</v>
      </c>
      <c r="B11476">
        <v>4204</v>
      </c>
      <c r="C11476" t="s">
        <v>11</v>
      </c>
      <c r="D11476">
        <v>2011</v>
      </c>
      <c r="E11476" t="s">
        <v>740</v>
      </c>
      <c r="F11476" s="2">
        <v>18183.003494307901</v>
      </c>
    </row>
    <row r="11477" spans="1:6">
      <c r="A11477" t="s">
        <v>4</v>
      </c>
      <c r="B11477">
        <v>4204</v>
      </c>
      <c r="C11477" t="s">
        <v>11</v>
      </c>
      <c r="D11477">
        <v>2013</v>
      </c>
      <c r="E11477" t="s">
        <v>742</v>
      </c>
      <c r="F11477" s="2">
        <v>38476.231981613899</v>
      </c>
    </row>
    <row r="11478" spans="1:6">
      <c r="A11478" t="s">
        <v>4</v>
      </c>
      <c r="B11478">
        <v>4204</v>
      </c>
      <c r="C11478" t="s">
        <v>11</v>
      </c>
      <c r="D11478">
        <v>2013</v>
      </c>
      <c r="E11478" t="s">
        <v>745</v>
      </c>
      <c r="F11478" s="2">
        <v>52190.959907402997</v>
      </c>
    </row>
    <row r="11479" spans="1:6">
      <c r="A11479" t="s">
        <v>4</v>
      </c>
      <c r="B11479">
        <v>4204</v>
      </c>
      <c r="C11479" t="s">
        <v>11</v>
      </c>
      <c r="D11479">
        <v>2015</v>
      </c>
      <c r="E11479" t="s">
        <v>744</v>
      </c>
      <c r="F11479" s="2">
        <v>76458.660010990003</v>
      </c>
    </row>
    <row r="11480" spans="1:6">
      <c r="A11480" t="s">
        <v>4</v>
      </c>
      <c r="B11480">
        <v>4204</v>
      </c>
      <c r="C11480" t="s">
        <v>11</v>
      </c>
      <c r="D11480">
        <v>2015</v>
      </c>
      <c r="E11480" t="s">
        <v>739</v>
      </c>
      <c r="F11480" s="2">
        <v>11245.7154155648</v>
      </c>
    </row>
    <row r="11481" spans="1:6">
      <c r="A11481" t="s">
        <v>4</v>
      </c>
      <c r="B11481">
        <v>4204</v>
      </c>
      <c r="C11481" t="s">
        <v>11</v>
      </c>
      <c r="D11481">
        <v>2016</v>
      </c>
      <c r="E11481" t="s">
        <v>742</v>
      </c>
      <c r="F11481" s="2">
        <v>42713.858724072001</v>
      </c>
    </row>
    <row r="11482" spans="1:6">
      <c r="A11482" t="s">
        <v>4</v>
      </c>
      <c r="B11482">
        <v>4204</v>
      </c>
      <c r="C11482" t="s">
        <v>11</v>
      </c>
      <c r="D11482">
        <v>2016</v>
      </c>
      <c r="E11482" t="s">
        <v>745</v>
      </c>
      <c r="F11482" s="2">
        <v>52190.959907402997</v>
      </c>
    </row>
    <row r="11483" spans="1:6">
      <c r="A11483" t="s">
        <v>4</v>
      </c>
      <c r="B11483">
        <v>4204</v>
      </c>
      <c r="C11483" t="s">
        <v>11</v>
      </c>
      <c r="D11483">
        <v>2016</v>
      </c>
      <c r="E11483" t="s">
        <v>741</v>
      </c>
      <c r="F11483" s="2">
        <v>153122.72783704</v>
      </c>
    </row>
    <row r="11484" spans="1:6">
      <c r="A11484" t="s">
        <v>4</v>
      </c>
      <c r="B11484">
        <v>4204</v>
      </c>
      <c r="C11484" t="s">
        <v>11</v>
      </c>
      <c r="D11484">
        <v>2017</v>
      </c>
      <c r="E11484" t="s">
        <v>736</v>
      </c>
      <c r="F11484" s="2">
        <v>21181.2217796888</v>
      </c>
    </row>
    <row r="11485" spans="1:6">
      <c r="A11485" t="s">
        <v>4</v>
      </c>
      <c r="B11485">
        <v>4204</v>
      </c>
      <c r="C11485" t="s">
        <v>11</v>
      </c>
      <c r="D11485">
        <v>2017</v>
      </c>
      <c r="E11485" t="s">
        <v>737</v>
      </c>
      <c r="F11485" s="2">
        <v>17880.323093791802</v>
      </c>
    </row>
    <row r="11486" spans="1:6">
      <c r="A11486" t="s">
        <v>4</v>
      </c>
      <c r="B11486">
        <v>4204</v>
      </c>
      <c r="C11486" t="s">
        <v>11</v>
      </c>
      <c r="D11486">
        <v>2017</v>
      </c>
      <c r="E11486" t="s">
        <v>740</v>
      </c>
      <c r="F11486" s="2">
        <v>13253.371170676301</v>
      </c>
    </row>
    <row r="11487" spans="1:6">
      <c r="A11487" t="s">
        <v>4</v>
      </c>
      <c r="B11487">
        <v>4204</v>
      </c>
      <c r="C11487" t="s">
        <v>11</v>
      </c>
      <c r="D11487">
        <v>2018</v>
      </c>
      <c r="E11487" t="s">
        <v>739</v>
      </c>
      <c r="F11487" s="2">
        <v>13349.684039695399</v>
      </c>
    </row>
    <row r="11488" spans="1:6">
      <c r="A11488" t="s">
        <v>4</v>
      </c>
      <c r="B11488">
        <v>4204</v>
      </c>
      <c r="C11488" t="s">
        <v>11</v>
      </c>
      <c r="D11488">
        <v>2019</v>
      </c>
      <c r="E11488" t="s">
        <v>742</v>
      </c>
      <c r="F11488" s="2">
        <v>36474.878681705202</v>
      </c>
    </row>
    <row r="11489" spans="1:6">
      <c r="A11489" t="s">
        <v>4</v>
      </c>
      <c r="B11489">
        <v>4204</v>
      </c>
      <c r="C11489" t="s">
        <v>11</v>
      </c>
      <c r="D11489">
        <v>2019</v>
      </c>
      <c r="E11489" t="s">
        <v>743</v>
      </c>
      <c r="F11489" s="2">
        <v>8914.4414489467908</v>
      </c>
    </row>
    <row r="11490" spans="1:6">
      <c r="A11490" t="s">
        <v>4</v>
      </c>
      <c r="B11490">
        <v>4204</v>
      </c>
      <c r="C11490" t="s">
        <v>11</v>
      </c>
      <c r="D11490">
        <v>2019</v>
      </c>
      <c r="E11490" t="s">
        <v>745</v>
      </c>
      <c r="F11490" s="2">
        <v>46266.860887649702</v>
      </c>
    </row>
    <row r="11491" spans="1:6">
      <c r="A11491" t="s">
        <v>4</v>
      </c>
      <c r="B11491">
        <v>4204</v>
      </c>
      <c r="C11491" t="s">
        <v>11</v>
      </c>
      <c r="D11491">
        <v>2019</v>
      </c>
      <c r="E11491" t="s">
        <v>741</v>
      </c>
      <c r="F11491" s="2">
        <v>136943.20609327499</v>
      </c>
    </row>
    <row r="11492" spans="1:6">
      <c r="A11492" t="s">
        <v>4</v>
      </c>
      <c r="B11492">
        <v>4204</v>
      </c>
      <c r="C11492" t="s">
        <v>11</v>
      </c>
      <c r="D11492">
        <v>2020</v>
      </c>
      <c r="E11492" t="s">
        <v>740</v>
      </c>
      <c r="F11492" s="2">
        <v>6261.1128810443897</v>
      </c>
    </row>
    <row r="11493" spans="1:6">
      <c r="A11493" t="s">
        <v>4</v>
      </c>
      <c r="B11493">
        <v>4204</v>
      </c>
      <c r="C11493" t="s">
        <v>11</v>
      </c>
      <c r="D11493">
        <v>2021</v>
      </c>
      <c r="E11493" t="s">
        <v>738</v>
      </c>
      <c r="F11493" s="2">
        <v>48638.221443911098</v>
      </c>
    </row>
    <row r="11494" spans="1:6">
      <c r="A11494" t="s">
        <v>4</v>
      </c>
      <c r="B11494">
        <v>4204</v>
      </c>
      <c r="C11494" t="s">
        <v>11</v>
      </c>
      <c r="D11494">
        <v>2022</v>
      </c>
      <c r="E11494" t="s">
        <v>744</v>
      </c>
      <c r="F11494" s="2">
        <v>72611.204008479996</v>
      </c>
    </row>
    <row r="11495" spans="1:6">
      <c r="A11495" t="s">
        <v>4</v>
      </c>
      <c r="B11495">
        <v>4204</v>
      </c>
      <c r="C11495" t="s">
        <v>11</v>
      </c>
      <c r="D11495">
        <v>2022</v>
      </c>
      <c r="E11495" t="s">
        <v>743</v>
      </c>
      <c r="F11495" s="2">
        <v>5903.5911521141597</v>
      </c>
    </row>
    <row r="11496" spans="1:6">
      <c r="A11496" t="s">
        <v>4</v>
      </c>
      <c r="B11496">
        <v>4204</v>
      </c>
      <c r="C11496" t="s">
        <v>11</v>
      </c>
      <c r="D11496">
        <v>2022</v>
      </c>
      <c r="E11496" t="s">
        <v>741</v>
      </c>
      <c r="F11496" s="2">
        <v>127755.071426487</v>
      </c>
    </row>
    <row r="11497" spans="1:6">
      <c r="A11497" t="s">
        <v>4</v>
      </c>
      <c r="B11497">
        <v>4204</v>
      </c>
      <c r="C11497" t="s">
        <v>11</v>
      </c>
      <c r="D11497">
        <v>2024</v>
      </c>
      <c r="E11497" t="s">
        <v>736</v>
      </c>
      <c r="F11497" s="2">
        <v>16613.531556831698</v>
      </c>
    </row>
    <row r="11498" spans="1:6">
      <c r="A11498" t="s">
        <v>4</v>
      </c>
      <c r="B11498">
        <v>4204</v>
      </c>
      <c r="C11498" t="s">
        <v>11</v>
      </c>
      <c r="D11498">
        <v>2024</v>
      </c>
      <c r="E11498" t="s">
        <v>737</v>
      </c>
      <c r="F11498" s="2">
        <v>15548.0791494693</v>
      </c>
    </row>
    <row r="11499" spans="1:6">
      <c r="A11499" t="s">
        <v>4</v>
      </c>
      <c r="B11499">
        <v>4204</v>
      </c>
      <c r="C11499" t="s">
        <v>11</v>
      </c>
      <c r="D11499">
        <v>2024</v>
      </c>
      <c r="E11499" t="s">
        <v>738</v>
      </c>
      <c r="F11499" s="2">
        <v>82447.305301387998</v>
      </c>
    </row>
    <row r="11500" spans="1:6">
      <c r="A11500" t="s">
        <v>4</v>
      </c>
      <c r="B11500">
        <v>4205</v>
      </c>
      <c r="C11500" t="s">
        <v>13</v>
      </c>
      <c r="D11500">
        <v>2009</v>
      </c>
      <c r="E11500" t="s">
        <v>742</v>
      </c>
      <c r="F11500" s="2">
        <v>8488.9217866157906</v>
      </c>
    </row>
    <row r="11501" spans="1:6">
      <c r="A11501" t="s">
        <v>4</v>
      </c>
      <c r="B11501">
        <v>4205</v>
      </c>
      <c r="C11501" t="s">
        <v>13</v>
      </c>
      <c r="D11501">
        <v>2009</v>
      </c>
      <c r="E11501" t="s">
        <v>744</v>
      </c>
      <c r="F11501" s="2">
        <v>12752.7264560028</v>
      </c>
    </row>
    <row r="11502" spans="1:6">
      <c r="A11502" t="s">
        <v>4</v>
      </c>
      <c r="B11502">
        <v>4205</v>
      </c>
      <c r="C11502" t="s">
        <v>13</v>
      </c>
      <c r="D11502">
        <v>2009</v>
      </c>
      <c r="E11502" t="s">
        <v>745</v>
      </c>
      <c r="F11502" s="2">
        <v>40381.803443966099</v>
      </c>
    </row>
    <row r="11503" spans="1:6">
      <c r="A11503" t="s">
        <v>4</v>
      </c>
      <c r="B11503">
        <v>4205</v>
      </c>
      <c r="C11503" t="s">
        <v>13</v>
      </c>
      <c r="D11503">
        <v>2011</v>
      </c>
      <c r="E11503" t="s">
        <v>738</v>
      </c>
      <c r="F11503" s="2">
        <v>0</v>
      </c>
    </row>
    <row r="11504" spans="1:6">
      <c r="A11504" t="s">
        <v>4</v>
      </c>
      <c r="B11504">
        <v>4205</v>
      </c>
      <c r="C11504" t="s">
        <v>13</v>
      </c>
      <c r="D11504">
        <v>2011</v>
      </c>
      <c r="E11504" t="s">
        <v>739</v>
      </c>
      <c r="F11504" s="2">
        <v>19512.219709878202</v>
      </c>
    </row>
    <row r="11505" spans="1:6">
      <c r="A11505" t="s">
        <v>4</v>
      </c>
      <c r="B11505">
        <v>4205</v>
      </c>
      <c r="C11505" t="s">
        <v>13</v>
      </c>
      <c r="D11505">
        <v>2013</v>
      </c>
      <c r="E11505" t="s">
        <v>740</v>
      </c>
      <c r="F11505" s="2">
        <v>4972.5938107479597</v>
      </c>
    </row>
    <row r="11506" spans="1:6">
      <c r="A11506" t="s">
        <v>4</v>
      </c>
      <c r="B11506">
        <v>4205</v>
      </c>
      <c r="C11506" t="s">
        <v>13</v>
      </c>
      <c r="D11506">
        <v>2013</v>
      </c>
      <c r="E11506" t="s">
        <v>741</v>
      </c>
      <c r="F11506" s="2">
        <v>43359.416749727003</v>
      </c>
    </row>
    <row r="11507" spans="1:6">
      <c r="A11507" t="s">
        <v>4</v>
      </c>
      <c r="B11507">
        <v>4205</v>
      </c>
      <c r="C11507" t="s">
        <v>13</v>
      </c>
      <c r="D11507">
        <v>2015</v>
      </c>
      <c r="E11507" t="s">
        <v>743</v>
      </c>
      <c r="F11507" s="2">
        <v>0</v>
      </c>
    </row>
    <row r="11508" spans="1:6">
      <c r="A11508" t="s">
        <v>4</v>
      </c>
      <c r="B11508">
        <v>4205</v>
      </c>
      <c r="C11508" t="s">
        <v>13</v>
      </c>
      <c r="D11508">
        <v>2016</v>
      </c>
      <c r="E11508" t="s">
        <v>741</v>
      </c>
      <c r="F11508" s="2">
        <v>41361.850500532499</v>
      </c>
    </row>
    <row r="11509" spans="1:6">
      <c r="A11509" t="s">
        <v>4</v>
      </c>
      <c r="B11509">
        <v>4205</v>
      </c>
      <c r="C11509" t="s">
        <v>13</v>
      </c>
      <c r="D11509">
        <v>2017</v>
      </c>
      <c r="E11509" t="s">
        <v>736</v>
      </c>
      <c r="F11509" s="2">
        <v>12221.2293190159</v>
      </c>
    </row>
    <row r="11510" spans="1:6">
      <c r="A11510" t="s">
        <v>4</v>
      </c>
      <c r="B11510">
        <v>4205</v>
      </c>
      <c r="C11510" t="s">
        <v>13</v>
      </c>
      <c r="D11510">
        <v>2017</v>
      </c>
      <c r="E11510" t="s">
        <v>737</v>
      </c>
      <c r="F11510" s="2">
        <v>4817.8454747539699</v>
      </c>
    </row>
    <row r="11511" spans="1:6">
      <c r="A11511" t="s">
        <v>4</v>
      </c>
      <c r="B11511">
        <v>4205</v>
      </c>
      <c r="C11511" t="s">
        <v>13</v>
      </c>
      <c r="D11511">
        <v>2018</v>
      </c>
      <c r="E11511" t="s">
        <v>738</v>
      </c>
      <c r="F11511" s="2">
        <v>0</v>
      </c>
    </row>
    <row r="11512" spans="1:6">
      <c r="A11512" t="s">
        <v>4</v>
      </c>
      <c r="B11512">
        <v>4205</v>
      </c>
      <c r="C11512" t="s">
        <v>13</v>
      </c>
      <c r="D11512">
        <v>2018</v>
      </c>
      <c r="E11512" t="s">
        <v>739</v>
      </c>
      <c r="F11512" s="2">
        <v>21600.778632866499</v>
      </c>
    </row>
    <row r="11513" spans="1:6">
      <c r="A11513" t="s">
        <v>4</v>
      </c>
      <c r="B11513">
        <v>4205</v>
      </c>
      <c r="C11513" t="s">
        <v>13</v>
      </c>
      <c r="D11513">
        <v>2018</v>
      </c>
      <c r="E11513" t="s">
        <v>743</v>
      </c>
      <c r="F11513" s="2">
        <v>0</v>
      </c>
    </row>
    <row r="11514" spans="1:6">
      <c r="A11514" t="s">
        <v>4</v>
      </c>
      <c r="B11514">
        <v>4205</v>
      </c>
      <c r="C11514" t="s">
        <v>13</v>
      </c>
      <c r="D11514">
        <v>2019</v>
      </c>
      <c r="E11514" t="s">
        <v>742</v>
      </c>
      <c r="F11514" s="2">
        <v>9830.77127599698</v>
      </c>
    </row>
    <row r="11515" spans="1:6">
      <c r="A11515" t="s">
        <v>4</v>
      </c>
      <c r="B11515">
        <v>4205</v>
      </c>
      <c r="C11515" t="s">
        <v>13</v>
      </c>
      <c r="D11515">
        <v>2019</v>
      </c>
      <c r="E11515" t="s">
        <v>744</v>
      </c>
      <c r="F11515" s="2">
        <v>21724.716172275999</v>
      </c>
    </row>
    <row r="11516" spans="1:6">
      <c r="A11516" t="s">
        <v>4</v>
      </c>
      <c r="B11516">
        <v>4205</v>
      </c>
      <c r="C11516" t="s">
        <v>13</v>
      </c>
      <c r="D11516">
        <v>2019</v>
      </c>
      <c r="E11516" t="s">
        <v>745</v>
      </c>
      <c r="F11516" s="2">
        <v>43442.298100016204</v>
      </c>
    </row>
    <row r="11517" spans="1:6">
      <c r="A11517" t="s">
        <v>4</v>
      </c>
      <c r="B11517">
        <v>4205</v>
      </c>
      <c r="C11517" t="s">
        <v>13</v>
      </c>
      <c r="D11517">
        <v>2019</v>
      </c>
      <c r="E11517" t="s">
        <v>741</v>
      </c>
      <c r="F11517" s="2">
        <v>38201.094844926803</v>
      </c>
    </row>
    <row r="11518" spans="1:6">
      <c r="A11518" t="s">
        <v>4</v>
      </c>
      <c r="B11518">
        <v>4205</v>
      </c>
      <c r="C11518" t="s">
        <v>13</v>
      </c>
      <c r="D11518">
        <v>2020</v>
      </c>
      <c r="E11518" t="s">
        <v>736</v>
      </c>
      <c r="F11518" s="2">
        <v>9276.7950135529099</v>
      </c>
    </row>
    <row r="11519" spans="1:6">
      <c r="A11519" t="s">
        <v>4</v>
      </c>
      <c r="B11519">
        <v>4205</v>
      </c>
      <c r="C11519" t="s">
        <v>13</v>
      </c>
      <c r="D11519">
        <v>2020</v>
      </c>
      <c r="E11519" t="s">
        <v>737</v>
      </c>
      <c r="F11519" s="2">
        <v>4308.3882364825904</v>
      </c>
    </row>
    <row r="11520" spans="1:6">
      <c r="A11520" t="s">
        <v>4</v>
      </c>
      <c r="B11520">
        <v>4205</v>
      </c>
      <c r="C11520" t="s">
        <v>13</v>
      </c>
      <c r="D11520">
        <v>2020</v>
      </c>
      <c r="E11520" t="s">
        <v>740</v>
      </c>
      <c r="F11520" s="2">
        <v>2254.9503711877201</v>
      </c>
    </row>
    <row r="11521" spans="1:6">
      <c r="A11521" t="s">
        <v>4</v>
      </c>
      <c r="B11521">
        <v>4205</v>
      </c>
      <c r="C11521" t="s">
        <v>13</v>
      </c>
      <c r="D11521">
        <v>2021</v>
      </c>
      <c r="E11521" t="s">
        <v>738</v>
      </c>
      <c r="F11521" s="2">
        <v>0</v>
      </c>
    </row>
    <row r="11522" spans="1:6">
      <c r="A11522" t="s">
        <v>4</v>
      </c>
      <c r="B11522">
        <v>4205</v>
      </c>
      <c r="C11522" t="s">
        <v>13</v>
      </c>
      <c r="D11522">
        <v>2021</v>
      </c>
      <c r="E11522" t="s">
        <v>739</v>
      </c>
      <c r="F11522" s="2">
        <v>21684.9280853358</v>
      </c>
    </row>
    <row r="11523" spans="1:6">
      <c r="A11523" t="s">
        <v>4</v>
      </c>
      <c r="B11523">
        <v>4205</v>
      </c>
      <c r="C11523" t="s">
        <v>13</v>
      </c>
      <c r="D11523">
        <v>2021</v>
      </c>
      <c r="E11523" t="s">
        <v>743</v>
      </c>
      <c r="F11523" s="2">
        <v>0</v>
      </c>
    </row>
    <row r="11524" spans="1:6">
      <c r="A11524" t="s">
        <v>4</v>
      </c>
      <c r="B11524">
        <v>4205</v>
      </c>
      <c r="C11524" t="s">
        <v>13</v>
      </c>
      <c r="D11524">
        <v>2022</v>
      </c>
      <c r="E11524" t="s">
        <v>742</v>
      </c>
      <c r="F11524" s="2">
        <v>16106.886884465001</v>
      </c>
    </row>
    <row r="11525" spans="1:6">
      <c r="A11525" t="s">
        <v>4</v>
      </c>
      <c r="B11525">
        <v>4205</v>
      </c>
      <c r="C11525" t="s">
        <v>13</v>
      </c>
      <c r="D11525">
        <v>2022</v>
      </c>
      <c r="E11525" t="s">
        <v>744</v>
      </c>
      <c r="F11525" s="2">
        <v>27884.016754461001</v>
      </c>
    </row>
    <row r="11526" spans="1:6">
      <c r="A11526" t="s">
        <v>4</v>
      </c>
      <c r="B11526">
        <v>4205</v>
      </c>
      <c r="C11526" t="s">
        <v>13</v>
      </c>
      <c r="D11526">
        <v>2022</v>
      </c>
      <c r="E11526" t="s">
        <v>745</v>
      </c>
      <c r="F11526" s="2">
        <v>44070.412912888001</v>
      </c>
    </row>
    <row r="11527" spans="1:6">
      <c r="A11527" t="s">
        <v>4</v>
      </c>
      <c r="B11527">
        <v>4205</v>
      </c>
      <c r="C11527" t="s">
        <v>13</v>
      </c>
      <c r="D11527">
        <v>2022</v>
      </c>
      <c r="E11527" t="s">
        <v>741</v>
      </c>
      <c r="F11527" s="2">
        <v>38536.398070017101</v>
      </c>
    </row>
    <row r="11528" spans="1:6">
      <c r="A11528" t="s">
        <v>4</v>
      </c>
      <c r="B11528">
        <v>4205</v>
      </c>
      <c r="C11528" t="s">
        <v>13</v>
      </c>
      <c r="D11528">
        <v>2023</v>
      </c>
      <c r="E11528" t="s">
        <v>736</v>
      </c>
      <c r="F11528" s="2">
        <v>7991.9782509592196</v>
      </c>
    </row>
    <row r="11529" spans="1:6">
      <c r="A11529" t="s">
        <v>4</v>
      </c>
      <c r="B11529">
        <v>4205</v>
      </c>
      <c r="C11529" t="s">
        <v>13</v>
      </c>
      <c r="D11529">
        <v>2023</v>
      </c>
      <c r="E11529" t="s">
        <v>737</v>
      </c>
      <c r="F11529" s="2">
        <v>4024.5251148808002</v>
      </c>
    </row>
    <row r="11530" spans="1:6">
      <c r="A11530" t="s">
        <v>4</v>
      </c>
      <c r="B11530">
        <v>4205</v>
      </c>
      <c r="C11530" t="s">
        <v>13</v>
      </c>
      <c r="D11530">
        <v>2023</v>
      </c>
      <c r="E11530" t="s">
        <v>740</v>
      </c>
      <c r="F11530" s="2">
        <v>3329.2071487808298</v>
      </c>
    </row>
    <row r="11531" spans="1:6">
      <c r="A11531" t="s">
        <v>4</v>
      </c>
      <c r="B11531">
        <v>4205</v>
      </c>
      <c r="C11531" t="s">
        <v>13</v>
      </c>
      <c r="D11531">
        <v>2024</v>
      </c>
      <c r="E11531" t="s">
        <v>739</v>
      </c>
      <c r="F11531" s="2">
        <v>21732.191903152001</v>
      </c>
    </row>
    <row r="11532" spans="1:6">
      <c r="A11532" t="s">
        <v>4</v>
      </c>
      <c r="B11532">
        <v>4206</v>
      </c>
      <c r="C11532" t="s">
        <v>15</v>
      </c>
      <c r="D11532">
        <v>2009</v>
      </c>
      <c r="E11532" t="s">
        <v>736</v>
      </c>
      <c r="F11532" s="2">
        <v>11402.838379192801</v>
      </c>
    </row>
    <row r="11533" spans="1:6">
      <c r="A11533" t="s">
        <v>4</v>
      </c>
      <c r="B11533">
        <v>4206</v>
      </c>
      <c r="C11533" t="s">
        <v>15</v>
      </c>
      <c r="D11533">
        <v>2009</v>
      </c>
      <c r="E11533" t="s">
        <v>737</v>
      </c>
      <c r="F11533" s="2">
        <v>932.83052188351701</v>
      </c>
    </row>
    <row r="11534" spans="1:6">
      <c r="A11534" t="s">
        <v>4</v>
      </c>
      <c r="B11534">
        <v>4206</v>
      </c>
      <c r="C11534" t="s">
        <v>15</v>
      </c>
      <c r="D11534">
        <v>2009</v>
      </c>
      <c r="E11534" t="s">
        <v>740</v>
      </c>
      <c r="F11534" s="2">
        <v>2761.74217510275</v>
      </c>
    </row>
    <row r="11535" spans="1:6">
      <c r="A11535" t="s">
        <v>4</v>
      </c>
      <c r="B11535">
        <v>4206</v>
      </c>
      <c r="C11535" t="s">
        <v>15</v>
      </c>
      <c r="D11535">
        <v>2011</v>
      </c>
      <c r="E11535" t="s">
        <v>742</v>
      </c>
      <c r="F11535" s="2">
        <v>4302.5021141427496</v>
      </c>
    </row>
    <row r="11536" spans="1:6">
      <c r="A11536" t="s">
        <v>4</v>
      </c>
      <c r="B11536">
        <v>4206</v>
      </c>
      <c r="C11536" t="s">
        <v>15</v>
      </c>
      <c r="D11536">
        <v>2011</v>
      </c>
      <c r="E11536" t="s">
        <v>744</v>
      </c>
      <c r="F11536" s="2">
        <v>168101.16556993499</v>
      </c>
    </row>
    <row r="11537" spans="1:6">
      <c r="A11537" t="s">
        <v>4</v>
      </c>
      <c r="B11537">
        <v>4206</v>
      </c>
      <c r="C11537" t="s">
        <v>15</v>
      </c>
      <c r="D11537">
        <v>2011</v>
      </c>
      <c r="E11537" t="s">
        <v>745</v>
      </c>
      <c r="F11537" s="2">
        <v>30023.991879285499</v>
      </c>
    </row>
    <row r="11538" spans="1:6">
      <c r="A11538" t="s">
        <v>4</v>
      </c>
      <c r="B11538">
        <v>4206</v>
      </c>
      <c r="C11538" t="s">
        <v>15</v>
      </c>
      <c r="D11538">
        <v>2011</v>
      </c>
      <c r="E11538" t="s">
        <v>741</v>
      </c>
      <c r="F11538" s="2">
        <v>9240.1277694880901</v>
      </c>
    </row>
    <row r="11539" spans="1:6">
      <c r="A11539" t="s">
        <v>4</v>
      </c>
      <c r="B11539">
        <v>4206</v>
      </c>
      <c r="C11539" t="s">
        <v>15</v>
      </c>
      <c r="D11539">
        <v>2013</v>
      </c>
      <c r="E11539" t="s">
        <v>738</v>
      </c>
      <c r="F11539" s="2">
        <v>0</v>
      </c>
    </row>
    <row r="11540" spans="1:6">
      <c r="A11540" t="s">
        <v>4</v>
      </c>
      <c r="B11540">
        <v>4206</v>
      </c>
      <c r="C11540" t="s">
        <v>15</v>
      </c>
      <c r="D11540">
        <v>2013</v>
      </c>
      <c r="E11540" t="s">
        <v>739</v>
      </c>
      <c r="F11540" s="2">
        <v>22139.706978391801</v>
      </c>
    </row>
    <row r="11541" spans="1:6">
      <c r="A11541" t="s">
        <v>4</v>
      </c>
      <c r="B11541">
        <v>4206</v>
      </c>
      <c r="C11541" t="s">
        <v>15</v>
      </c>
      <c r="D11541">
        <v>2013</v>
      </c>
      <c r="E11541" t="s">
        <v>743</v>
      </c>
      <c r="F11541" s="2">
        <v>0</v>
      </c>
    </row>
    <row r="11542" spans="1:6">
      <c r="A11542" t="s">
        <v>4</v>
      </c>
      <c r="B11542">
        <v>4206</v>
      </c>
      <c r="C11542" t="s">
        <v>15</v>
      </c>
      <c r="D11542">
        <v>2015</v>
      </c>
      <c r="E11542" t="s">
        <v>736</v>
      </c>
      <c r="F11542" s="2">
        <v>9034.0775245932891</v>
      </c>
    </row>
    <row r="11543" spans="1:6">
      <c r="A11543" t="s">
        <v>4</v>
      </c>
      <c r="B11543">
        <v>4206</v>
      </c>
      <c r="C11543" t="s">
        <v>15</v>
      </c>
      <c r="D11543">
        <v>2015</v>
      </c>
      <c r="E11543" t="s">
        <v>737</v>
      </c>
      <c r="F11543" s="2">
        <v>1216.9611437400599</v>
      </c>
    </row>
    <row r="11544" spans="1:6">
      <c r="A11544" t="s">
        <v>4</v>
      </c>
      <c r="B11544">
        <v>4206</v>
      </c>
      <c r="C11544" t="s">
        <v>15</v>
      </c>
      <c r="D11544">
        <v>2015</v>
      </c>
      <c r="E11544" t="s">
        <v>740</v>
      </c>
      <c r="F11544" s="2">
        <v>1241.8784456215401</v>
      </c>
    </row>
    <row r="11545" spans="1:6">
      <c r="A11545" t="s">
        <v>4</v>
      </c>
      <c r="B11545">
        <v>4206</v>
      </c>
      <c r="C11545" t="s">
        <v>15</v>
      </c>
      <c r="D11545">
        <v>2016</v>
      </c>
      <c r="E11545" t="s">
        <v>738</v>
      </c>
      <c r="F11545" s="2">
        <v>0</v>
      </c>
    </row>
    <row r="11546" spans="1:6">
      <c r="A11546" t="s">
        <v>4</v>
      </c>
      <c r="B11546">
        <v>4206</v>
      </c>
      <c r="C11546" t="s">
        <v>15</v>
      </c>
      <c r="D11546">
        <v>2016</v>
      </c>
      <c r="E11546" t="s">
        <v>739</v>
      </c>
      <c r="F11546" s="2">
        <v>24153.918173283</v>
      </c>
    </row>
    <row r="11547" spans="1:6">
      <c r="A11547" t="s">
        <v>4</v>
      </c>
      <c r="B11547">
        <v>4206</v>
      </c>
      <c r="C11547" t="s">
        <v>15</v>
      </c>
      <c r="D11547">
        <v>2017</v>
      </c>
      <c r="E11547" t="s">
        <v>742</v>
      </c>
      <c r="F11547" s="2">
        <v>6363.0549536652397</v>
      </c>
    </row>
    <row r="11548" spans="1:6">
      <c r="A11548" t="s">
        <v>4</v>
      </c>
      <c r="B11548">
        <v>4206</v>
      </c>
      <c r="C11548" t="s">
        <v>15</v>
      </c>
      <c r="D11548">
        <v>2017</v>
      </c>
      <c r="E11548" t="s">
        <v>744</v>
      </c>
      <c r="F11548" s="2">
        <v>169528.09712682999</v>
      </c>
    </row>
    <row r="11549" spans="1:6">
      <c r="A11549" t="s">
        <v>4</v>
      </c>
      <c r="B11549">
        <v>4206</v>
      </c>
      <c r="C11549" t="s">
        <v>15</v>
      </c>
      <c r="D11549">
        <v>2017</v>
      </c>
      <c r="E11549" t="s">
        <v>745</v>
      </c>
      <c r="F11549" s="2">
        <v>28196.5270112117</v>
      </c>
    </row>
    <row r="11550" spans="1:6">
      <c r="A11550" t="s">
        <v>4</v>
      </c>
      <c r="B11550">
        <v>4206</v>
      </c>
      <c r="C11550" t="s">
        <v>15</v>
      </c>
      <c r="D11550">
        <v>2018</v>
      </c>
      <c r="E11550" t="s">
        <v>740</v>
      </c>
      <c r="F11550" s="2">
        <v>1124.8794226785801</v>
      </c>
    </row>
    <row r="11551" spans="1:6">
      <c r="A11551" t="s">
        <v>4</v>
      </c>
      <c r="B11551">
        <v>4206</v>
      </c>
      <c r="C11551" t="s">
        <v>15</v>
      </c>
      <c r="D11551">
        <v>2018</v>
      </c>
      <c r="E11551" t="s">
        <v>741</v>
      </c>
      <c r="F11551" s="2">
        <v>8131.3700980806298</v>
      </c>
    </row>
    <row r="11552" spans="1:6">
      <c r="A11552" t="s">
        <v>4</v>
      </c>
      <c r="B11552">
        <v>4206</v>
      </c>
      <c r="C11552" t="s">
        <v>15</v>
      </c>
      <c r="D11552">
        <v>2020</v>
      </c>
      <c r="E11552" t="s">
        <v>742</v>
      </c>
      <c r="F11552" s="2">
        <v>4946.8692984830705</v>
      </c>
    </row>
    <row r="11553" spans="1:6">
      <c r="A11553" t="s">
        <v>4</v>
      </c>
      <c r="B11553">
        <v>4206</v>
      </c>
      <c r="C11553" t="s">
        <v>15</v>
      </c>
      <c r="D11553">
        <v>2020</v>
      </c>
      <c r="E11553" t="s">
        <v>743</v>
      </c>
      <c r="F11553" s="2">
        <v>1.75247303948E-2</v>
      </c>
    </row>
    <row r="11554" spans="1:6">
      <c r="A11554" t="s">
        <v>4</v>
      </c>
      <c r="B11554">
        <v>4206</v>
      </c>
      <c r="C11554" t="s">
        <v>15</v>
      </c>
      <c r="D11554">
        <v>2020</v>
      </c>
      <c r="E11554" t="s">
        <v>745</v>
      </c>
      <c r="F11554" s="2">
        <v>40719.7429696568</v>
      </c>
    </row>
    <row r="11555" spans="1:6">
      <c r="A11555" t="s">
        <v>4</v>
      </c>
      <c r="B11555">
        <v>4206</v>
      </c>
      <c r="C11555" t="s">
        <v>15</v>
      </c>
      <c r="D11555">
        <v>2021</v>
      </c>
      <c r="E11555" t="s">
        <v>741</v>
      </c>
      <c r="F11555" s="2">
        <v>7641.74058589991</v>
      </c>
    </row>
    <row r="11556" spans="1:6">
      <c r="A11556" t="s">
        <v>4</v>
      </c>
      <c r="B11556">
        <v>4206</v>
      </c>
      <c r="C11556" t="s">
        <v>15</v>
      </c>
      <c r="D11556">
        <v>2022</v>
      </c>
      <c r="E11556" t="s">
        <v>736</v>
      </c>
      <c r="F11556" s="2">
        <v>5858.7368892438799</v>
      </c>
    </row>
    <row r="11557" spans="1:6">
      <c r="A11557" t="s">
        <v>4</v>
      </c>
      <c r="B11557">
        <v>4206</v>
      </c>
      <c r="C11557" t="s">
        <v>15</v>
      </c>
      <c r="D11557">
        <v>2022</v>
      </c>
      <c r="E11557" t="s">
        <v>737</v>
      </c>
      <c r="F11557" s="2">
        <v>1206.77074388853</v>
      </c>
    </row>
    <row r="11558" spans="1:6">
      <c r="A11558" t="s">
        <v>4</v>
      </c>
      <c r="B11558">
        <v>4206</v>
      </c>
      <c r="C11558" t="s">
        <v>15</v>
      </c>
      <c r="D11558">
        <v>2023</v>
      </c>
      <c r="E11558" t="s">
        <v>739</v>
      </c>
      <c r="F11558" s="2">
        <v>26328.918219077099</v>
      </c>
    </row>
    <row r="11559" spans="1:6">
      <c r="A11559" t="s">
        <v>4</v>
      </c>
      <c r="B11559">
        <v>4206</v>
      </c>
      <c r="C11559" t="s">
        <v>15</v>
      </c>
      <c r="D11559">
        <v>2023</v>
      </c>
      <c r="E11559" t="s">
        <v>743</v>
      </c>
      <c r="F11559" s="2">
        <v>0.16883565731040001</v>
      </c>
    </row>
    <row r="11560" spans="1:6">
      <c r="A11560" t="s">
        <v>4</v>
      </c>
      <c r="B11560">
        <v>4206</v>
      </c>
      <c r="C11560" t="s">
        <v>15</v>
      </c>
      <c r="D11560">
        <v>2024</v>
      </c>
      <c r="E11560" t="s">
        <v>742</v>
      </c>
      <c r="F11560" s="2">
        <v>4830.6781976156999</v>
      </c>
    </row>
    <row r="11561" spans="1:6">
      <c r="A11561" t="s">
        <v>4</v>
      </c>
      <c r="B11561">
        <v>4206</v>
      </c>
      <c r="C11561" t="s">
        <v>15</v>
      </c>
      <c r="D11561">
        <v>2024</v>
      </c>
      <c r="E11561" t="s">
        <v>744</v>
      </c>
      <c r="F11561" s="2">
        <v>123206.351142978</v>
      </c>
    </row>
    <row r="11562" spans="1:6">
      <c r="A11562" t="s">
        <v>4</v>
      </c>
      <c r="B11562">
        <v>4206</v>
      </c>
      <c r="C11562" t="s">
        <v>15</v>
      </c>
      <c r="D11562">
        <v>2024</v>
      </c>
      <c r="E11562" t="s">
        <v>741</v>
      </c>
      <c r="F11562" s="2">
        <v>7133.87316669744</v>
      </c>
    </row>
    <row r="11563" spans="1:6">
      <c r="A11563" t="s">
        <v>4</v>
      </c>
      <c r="B11563">
        <v>4207</v>
      </c>
      <c r="C11563" t="s">
        <v>17</v>
      </c>
      <c r="D11563">
        <v>2009</v>
      </c>
      <c r="E11563" t="s">
        <v>736</v>
      </c>
      <c r="F11563" s="2">
        <v>6824.0073054280001</v>
      </c>
    </row>
    <row r="11564" spans="1:6">
      <c r="A11564" t="s">
        <v>4</v>
      </c>
      <c r="B11564">
        <v>4207</v>
      </c>
      <c r="C11564" t="s">
        <v>17</v>
      </c>
      <c r="D11564">
        <v>2009</v>
      </c>
      <c r="E11564" t="s">
        <v>737</v>
      </c>
      <c r="F11564" s="2">
        <v>1632.2175525317</v>
      </c>
    </row>
    <row r="11565" spans="1:6">
      <c r="A11565" t="s">
        <v>4</v>
      </c>
      <c r="B11565">
        <v>4207</v>
      </c>
      <c r="C11565" t="s">
        <v>17</v>
      </c>
      <c r="D11565">
        <v>2009</v>
      </c>
      <c r="E11565" t="s">
        <v>738</v>
      </c>
      <c r="F11565" s="2">
        <v>0</v>
      </c>
    </row>
    <row r="11566" spans="1:6">
      <c r="A11566" t="s">
        <v>4</v>
      </c>
      <c r="B11566">
        <v>4207</v>
      </c>
      <c r="C11566" t="s">
        <v>17</v>
      </c>
      <c r="D11566">
        <v>2009</v>
      </c>
      <c r="E11566" t="s">
        <v>740</v>
      </c>
      <c r="F11566" s="2">
        <v>2034.3305035302401</v>
      </c>
    </row>
    <row r="11567" spans="1:6">
      <c r="A11567" t="s">
        <v>4</v>
      </c>
      <c r="B11567">
        <v>4207</v>
      </c>
      <c r="C11567" t="s">
        <v>17</v>
      </c>
      <c r="D11567">
        <v>2011</v>
      </c>
      <c r="E11567" t="s">
        <v>742</v>
      </c>
      <c r="F11567" s="2">
        <v>2942.35343901755</v>
      </c>
    </row>
    <row r="11568" spans="1:6">
      <c r="A11568" t="s">
        <v>4</v>
      </c>
      <c r="B11568">
        <v>4207</v>
      </c>
      <c r="C11568" t="s">
        <v>17</v>
      </c>
      <c r="D11568">
        <v>2011</v>
      </c>
      <c r="E11568" t="s">
        <v>745</v>
      </c>
      <c r="F11568" s="2">
        <v>8559.3404233546498</v>
      </c>
    </row>
    <row r="11569" spans="1:6">
      <c r="A11569" t="s">
        <v>4</v>
      </c>
      <c r="B11569">
        <v>4207</v>
      </c>
      <c r="C11569" t="s">
        <v>17</v>
      </c>
      <c r="D11569">
        <v>2011</v>
      </c>
      <c r="E11569" t="s">
        <v>741</v>
      </c>
      <c r="F11569" s="2">
        <v>20763.715955033502</v>
      </c>
    </row>
    <row r="11570" spans="1:6">
      <c r="A11570" t="s">
        <v>4</v>
      </c>
      <c r="B11570">
        <v>4207</v>
      </c>
      <c r="C11570" t="s">
        <v>17</v>
      </c>
      <c r="D11570">
        <v>2013</v>
      </c>
      <c r="E11570" t="s">
        <v>744</v>
      </c>
      <c r="F11570" s="2">
        <v>755.21554485000001</v>
      </c>
    </row>
    <row r="11571" spans="1:6">
      <c r="A11571" t="s">
        <v>4</v>
      </c>
      <c r="B11571">
        <v>4207</v>
      </c>
      <c r="C11571" t="s">
        <v>17</v>
      </c>
      <c r="D11571">
        <v>2013</v>
      </c>
      <c r="E11571" t="s">
        <v>739</v>
      </c>
      <c r="F11571" s="2">
        <v>7663.5450126699197</v>
      </c>
    </row>
    <row r="11572" spans="1:6">
      <c r="A11572" t="s">
        <v>4</v>
      </c>
      <c r="B11572">
        <v>4207</v>
      </c>
      <c r="C11572" t="s">
        <v>17</v>
      </c>
      <c r="D11572">
        <v>2015</v>
      </c>
      <c r="E11572" t="s">
        <v>736</v>
      </c>
      <c r="F11572" s="2">
        <v>4655.4551133779096</v>
      </c>
    </row>
    <row r="11573" spans="1:6">
      <c r="A11573" t="s">
        <v>4</v>
      </c>
      <c r="B11573">
        <v>4207</v>
      </c>
      <c r="C11573" t="s">
        <v>17</v>
      </c>
      <c r="D11573">
        <v>2015</v>
      </c>
      <c r="E11573" t="s">
        <v>737</v>
      </c>
      <c r="F11573" s="2">
        <v>1909.1947143894699</v>
      </c>
    </row>
    <row r="11574" spans="1:6">
      <c r="A11574" t="s">
        <v>4</v>
      </c>
      <c r="B11574">
        <v>4207</v>
      </c>
      <c r="C11574" t="s">
        <v>17</v>
      </c>
      <c r="D11574">
        <v>2015</v>
      </c>
      <c r="E11574" t="s">
        <v>740</v>
      </c>
      <c r="F11574" s="2">
        <v>2328.00570982626</v>
      </c>
    </row>
    <row r="11575" spans="1:6">
      <c r="A11575" t="s">
        <v>4</v>
      </c>
      <c r="B11575">
        <v>4207</v>
      </c>
      <c r="C11575" t="s">
        <v>17</v>
      </c>
      <c r="D11575">
        <v>2016</v>
      </c>
      <c r="E11575" t="s">
        <v>739</v>
      </c>
      <c r="F11575" s="2">
        <v>8313.6264293822005</v>
      </c>
    </row>
    <row r="11576" spans="1:6">
      <c r="A11576" t="s">
        <v>4</v>
      </c>
      <c r="B11576">
        <v>4207</v>
      </c>
      <c r="C11576" t="s">
        <v>17</v>
      </c>
      <c r="D11576">
        <v>2017</v>
      </c>
      <c r="E11576" t="s">
        <v>742</v>
      </c>
      <c r="F11576" s="2">
        <v>2451.5934220674699</v>
      </c>
    </row>
    <row r="11577" spans="1:6">
      <c r="A11577" t="s">
        <v>4</v>
      </c>
      <c r="B11577">
        <v>4207</v>
      </c>
      <c r="C11577" t="s">
        <v>17</v>
      </c>
      <c r="D11577">
        <v>2017</v>
      </c>
      <c r="E11577" t="s">
        <v>743</v>
      </c>
      <c r="F11577" s="2">
        <v>0</v>
      </c>
    </row>
    <row r="11578" spans="1:6">
      <c r="A11578" t="s">
        <v>4</v>
      </c>
      <c r="B11578">
        <v>4207</v>
      </c>
      <c r="C11578" t="s">
        <v>17</v>
      </c>
      <c r="D11578">
        <v>2017</v>
      </c>
      <c r="E11578" t="s">
        <v>745</v>
      </c>
      <c r="F11578" s="2">
        <v>7757.7850131409396</v>
      </c>
    </row>
    <row r="11579" spans="1:6">
      <c r="A11579" t="s">
        <v>4</v>
      </c>
      <c r="B11579">
        <v>4207</v>
      </c>
      <c r="C11579" t="s">
        <v>17</v>
      </c>
      <c r="D11579">
        <v>2018</v>
      </c>
      <c r="E11579" t="s">
        <v>740</v>
      </c>
      <c r="F11579" s="2">
        <v>1018.37770702355</v>
      </c>
    </row>
    <row r="11580" spans="1:6">
      <c r="A11580" t="s">
        <v>4</v>
      </c>
      <c r="B11580">
        <v>4207</v>
      </c>
      <c r="C11580" t="s">
        <v>17</v>
      </c>
      <c r="D11580">
        <v>2018</v>
      </c>
      <c r="E11580" t="s">
        <v>741</v>
      </c>
      <c r="F11580" s="2">
        <v>19505.266763104399</v>
      </c>
    </row>
    <row r="11581" spans="1:6">
      <c r="A11581" t="s">
        <v>4</v>
      </c>
      <c r="B11581">
        <v>4207</v>
      </c>
      <c r="C11581" t="s">
        <v>17</v>
      </c>
      <c r="D11581">
        <v>2019</v>
      </c>
      <c r="E11581" t="s">
        <v>738</v>
      </c>
      <c r="F11581" s="2">
        <v>0</v>
      </c>
    </row>
    <row r="11582" spans="1:6">
      <c r="A11582" t="s">
        <v>4</v>
      </c>
      <c r="B11582">
        <v>4207</v>
      </c>
      <c r="C11582" t="s">
        <v>17</v>
      </c>
      <c r="D11582">
        <v>2020</v>
      </c>
      <c r="E11582" t="s">
        <v>744</v>
      </c>
      <c r="F11582" s="2">
        <v>275.20207950000002</v>
      </c>
    </row>
    <row r="11583" spans="1:6">
      <c r="A11583" t="s">
        <v>4</v>
      </c>
      <c r="B11583">
        <v>4207</v>
      </c>
      <c r="C11583" t="s">
        <v>17</v>
      </c>
      <c r="D11583">
        <v>2020</v>
      </c>
      <c r="E11583" t="s">
        <v>743</v>
      </c>
      <c r="F11583" s="2">
        <v>0</v>
      </c>
    </row>
    <row r="11584" spans="1:6">
      <c r="A11584" t="s">
        <v>4</v>
      </c>
      <c r="B11584">
        <v>4207</v>
      </c>
      <c r="C11584" t="s">
        <v>17</v>
      </c>
      <c r="D11584">
        <v>2021</v>
      </c>
      <c r="E11584" t="s">
        <v>741</v>
      </c>
      <c r="F11584" s="2">
        <v>19200.355617697998</v>
      </c>
    </row>
    <row r="11585" spans="1:6">
      <c r="A11585" t="s">
        <v>4</v>
      </c>
      <c r="B11585">
        <v>4207</v>
      </c>
      <c r="C11585" t="s">
        <v>17</v>
      </c>
      <c r="D11585">
        <v>2022</v>
      </c>
      <c r="E11585" t="s">
        <v>736</v>
      </c>
      <c r="F11585" s="2">
        <v>4378.5007778896297</v>
      </c>
    </row>
    <row r="11586" spans="1:6">
      <c r="A11586" t="s">
        <v>4</v>
      </c>
      <c r="B11586">
        <v>4207</v>
      </c>
      <c r="C11586" t="s">
        <v>17</v>
      </c>
      <c r="D11586">
        <v>2022</v>
      </c>
      <c r="E11586" t="s">
        <v>737</v>
      </c>
      <c r="F11586" s="2">
        <v>1550.8132241049</v>
      </c>
    </row>
    <row r="11587" spans="1:6">
      <c r="A11587" t="s">
        <v>4</v>
      </c>
      <c r="B11587">
        <v>4207</v>
      </c>
      <c r="C11587" t="s">
        <v>17</v>
      </c>
      <c r="D11587">
        <v>2022</v>
      </c>
      <c r="E11587" t="s">
        <v>738</v>
      </c>
      <c r="F11587" s="2">
        <v>0</v>
      </c>
    </row>
    <row r="11588" spans="1:6">
      <c r="A11588" t="s">
        <v>4</v>
      </c>
      <c r="B11588">
        <v>4207</v>
      </c>
      <c r="C11588" t="s">
        <v>17</v>
      </c>
      <c r="D11588">
        <v>2023</v>
      </c>
      <c r="E11588" t="s">
        <v>744</v>
      </c>
      <c r="F11588" s="2">
        <v>207.529437</v>
      </c>
    </row>
    <row r="11589" spans="1:6">
      <c r="A11589" t="s">
        <v>4</v>
      </c>
      <c r="B11589">
        <v>4207</v>
      </c>
      <c r="C11589" t="s">
        <v>17</v>
      </c>
      <c r="D11589">
        <v>2023</v>
      </c>
      <c r="E11589" t="s">
        <v>739</v>
      </c>
      <c r="F11589" s="2">
        <v>8964.9305976662508</v>
      </c>
    </row>
    <row r="11590" spans="1:6">
      <c r="A11590" t="s">
        <v>4</v>
      </c>
      <c r="B11590">
        <v>4207</v>
      </c>
      <c r="C11590" t="s">
        <v>17</v>
      </c>
      <c r="D11590">
        <v>2023</v>
      </c>
      <c r="E11590" t="s">
        <v>743</v>
      </c>
      <c r="F11590" s="2">
        <v>0</v>
      </c>
    </row>
    <row r="11591" spans="1:6">
      <c r="A11591" t="s">
        <v>4</v>
      </c>
      <c r="B11591">
        <v>4207</v>
      </c>
      <c r="C11591" t="s">
        <v>17</v>
      </c>
      <c r="D11591">
        <v>2024</v>
      </c>
      <c r="E11591" t="s">
        <v>742</v>
      </c>
      <c r="F11591" s="2">
        <v>3411.77836322863</v>
      </c>
    </row>
    <row r="11592" spans="1:6">
      <c r="A11592" t="s">
        <v>4</v>
      </c>
      <c r="B11592">
        <v>4207</v>
      </c>
      <c r="C11592" t="s">
        <v>17</v>
      </c>
      <c r="D11592">
        <v>2024</v>
      </c>
      <c r="E11592" t="s">
        <v>745</v>
      </c>
      <c r="F11592" s="2">
        <v>7613.5666932310296</v>
      </c>
    </row>
    <row r="11593" spans="1:6">
      <c r="A11593" t="s">
        <v>4</v>
      </c>
      <c r="B11593">
        <v>4207</v>
      </c>
      <c r="C11593" t="s">
        <v>17</v>
      </c>
      <c r="D11593">
        <v>2024</v>
      </c>
      <c r="E11593" t="s">
        <v>741</v>
      </c>
      <c r="F11593" s="2">
        <v>18220.479165428202</v>
      </c>
    </row>
    <row r="11594" spans="1:6">
      <c r="A11594" t="s">
        <v>4</v>
      </c>
      <c r="B11594">
        <v>4211</v>
      </c>
      <c r="C11594" t="s">
        <v>19</v>
      </c>
      <c r="D11594">
        <v>2009</v>
      </c>
      <c r="E11594" t="s">
        <v>741</v>
      </c>
      <c r="F11594" s="2">
        <v>15096.3276334535</v>
      </c>
    </row>
    <row r="11595" spans="1:6">
      <c r="A11595" t="s">
        <v>4</v>
      </c>
      <c r="B11595">
        <v>4211</v>
      </c>
      <c r="C11595" t="s">
        <v>19</v>
      </c>
      <c r="D11595">
        <v>2011</v>
      </c>
      <c r="E11595" t="s">
        <v>738</v>
      </c>
      <c r="F11595" s="2">
        <v>0</v>
      </c>
    </row>
    <row r="11596" spans="1:6">
      <c r="A11596" t="s">
        <v>4</v>
      </c>
      <c r="B11596">
        <v>4211</v>
      </c>
      <c r="C11596" t="s">
        <v>19</v>
      </c>
      <c r="D11596">
        <v>2011</v>
      </c>
      <c r="E11596" t="s">
        <v>739</v>
      </c>
      <c r="F11596" s="2">
        <v>2087.7285167888899</v>
      </c>
    </row>
    <row r="11597" spans="1:6">
      <c r="A11597" t="s">
        <v>4</v>
      </c>
      <c r="B11597">
        <v>4211</v>
      </c>
      <c r="C11597" t="s">
        <v>19</v>
      </c>
      <c r="D11597">
        <v>2011</v>
      </c>
      <c r="E11597" t="s">
        <v>743</v>
      </c>
      <c r="F11597" s="2">
        <v>0</v>
      </c>
    </row>
    <row r="11598" spans="1:6">
      <c r="A11598" t="s">
        <v>4</v>
      </c>
      <c r="B11598">
        <v>4211</v>
      </c>
      <c r="C11598" t="s">
        <v>19</v>
      </c>
      <c r="D11598">
        <v>2013</v>
      </c>
      <c r="E11598" t="s">
        <v>736</v>
      </c>
      <c r="F11598" s="2">
        <v>348.71575377422602</v>
      </c>
    </row>
    <row r="11599" spans="1:6">
      <c r="A11599" t="s">
        <v>4</v>
      </c>
      <c r="B11599">
        <v>4211</v>
      </c>
      <c r="C11599" t="s">
        <v>19</v>
      </c>
      <c r="D11599">
        <v>2013</v>
      </c>
      <c r="E11599" t="s">
        <v>737</v>
      </c>
      <c r="F11599" s="2">
        <v>976.69195777534401</v>
      </c>
    </row>
    <row r="11600" spans="1:6">
      <c r="A11600" t="s">
        <v>4</v>
      </c>
      <c r="B11600">
        <v>4211</v>
      </c>
      <c r="C11600" t="s">
        <v>19</v>
      </c>
      <c r="D11600">
        <v>2013</v>
      </c>
      <c r="E11600" t="s">
        <v>740</v>
      </c>
      <c r="F11600" s="2">
        <v>358.70317184152299</v>
      </c>
    </row>
    <row r="11601" spans="1:6">
      <c r="A11601" t="s">
        <v>4</v>
      </c>
      <c r="B11601">
        <v>4211</v>
      </c>
      <c r="C11601" t="s">
        <v>19</v>
      </c>
      <c r="D11601">
        <v>2015</v>
      </c>
      <c r="E11601" t="s">
        <v>742</v>
      </c>
      <c r="F11601" s="2">
        <v>999.25797480563699</v>
      </c>
    </row>
    <row r="11602" spans="1:6">
      <c r="A11602" t="s">
        <v>4</v>
      </c>
      <c r="B11602">
        <v>4211</v>
      </c>
      <c r="C11602" t="s">
        <v>19</v>
      </c>
      <c r="D11602">
        <v>2015</v>
      </c>
      <c r="E11602" t="s">
        <v>744</v>
      </c>
      <c r="F11602" s="2">
        <v>0</v>
      </c>
    </row>
    <row r="11603" spans="1:6">
      <c r="A11603" t="s">
        <v>4</v>
      </c>
      <c r="B11603">
        <v>4211</v>
      </c>
      <c r="C11603" t="s">
        <v>19</v>
      </c>
      <c r="D11603">
        <v>2015</v>
      </c>
      <c r="E11603" t="s">
        <v>745</v>
      </c>
      <c r="F11603" s="2">
        <v>8.2937925780218209E-3</v>
      </c>
    </row>
    <row r="11604" spans="1:6">
      <c r="A11604" t="s">
        <v>4</v>
      </c>
      <c r="B11604">
        <v>4211</v>
      </c>
      <c r="C11604" t="s">
        <v>19</v>
      </c>
      <c r="D11604">
        <v>2015</v>
      </c>
      <c r="E11604" t="s">
        <v>741</v>
      </c>
      <c r="F11604" s="2">
        <v>15238.3928149978</v>
      </c>
    </row>
    <row r="11605" spans="1:6">
      <c r="A11605" t="s">
        <v>4</v>
      </c>
      <c r="B11605">
        <v>4211</v>
      </c>
      <c r="C11605" t="s">
        <v>19</v>
      </c>
      <c r="D11605">
        <v>2016</v>
      </c>
      <c r="E11605" t="s">
        <v>736</v>
      </c>
      <c r="F11605" s="2">
        <v>297.38857869659802</v>
      </c>
    </row>
    <row r="11606" spans="1:6">
      <c r="A11606" t="s">
        <v>4</v>
      </c>
      <c r="B11606">
        <v>4211</v>
      </c>
      <c r="C11606" t="s">
        <v>19</v>
      </c>
      <c r="D11606">
        <v>2016</v>
      </c>
      <c r="E11606" t="s">
        <v>737</v>
      </c>
      <c r="F11606" s="2">
        <v>921.31234476467603</v>
      </c>
    </row>
    <row r="11607" spans="1:6">
      <c r="A11607" t="s">
        <v>4</v>
      </c>
      <c r="B11607">
        <v>4211</v>
      </c>
      <c r="C11607" t="s">
        <v>19</v>
      </c>
      <c r="D11607">
        <v>2016</v>
      </c>
      <c r="E11607" t="s">
        <v>740</v>
      </c>
      <c r="F11607" s="2">
        <v>347.77717730022499</v>
      </c>
    </row>
    <row r="11608" spans="1:6">
      <c r="A11608" t="s">
        <v>4</v>
      </c>
      <c r="B11608">
        <v>4211</v>
      </c>
      <c r="C11608" t="s">
        <v>19</v>
      </c>
      <c r="D11608">
        <v>2017</v>
      </c>
      <c r="E11608" t="s">
        <v>738</v>
      </c>
      <c r="F11608" s="2">
        <v>0</v>
      </c>
    </row>
    <row r="11609" spans="1:6">
      <c r="A11609" t="s">
        <v>4</v>
      </c>
      <c r="B11609">
        <v>4211</v>
      </c>
      <c r="C11609" t="s">
        <v>19</v>
      </c>
      <c r="D11609">
        <v>2017</v>
      </c>
      <c r="E11609" t="s">
        <v>739</v>
      </c>
      <c r="F11609" s="2">
        <v>3260.3220711714898</v>
      </c>
    </row>
    <row r="11610" spans="1:6">
      <c r="A11610" t="s">
        <v>4</v>
      </c>
      <c r="B11610">
        <v>4211</v>
      </c>
      <c r="C11610" t="s">
        <v>19</v>
      </c>
      <c r="D11610">
        <v>2018</v>
      </c>
      <c r="E11610" t="s">
        <v>742</v>
      </c>
      <c r="F11610" s="2">
        <v>1224.5827944237301</v>
      </c>
    </row>
    <row r="11611" spans="1:6">
      <c r="A11611" t="s">
        <v>4</v>
      </c>
      <c r="B11611">
        <v>4211</v>
      </c>
      <c r="C11611" t="s">
        <v>19</v>
      </c>
      <c r="D11611">
        <v>2018</v>
      </c>
      <c r="E11611" t="s">
        <v>744</v>
      </c>
      <c r="F11611" s="2">
        <v>0</v>
      </c>
    </row>
    <row r="11612" spans="1:6">
      <c r="A11612" t="s">
        <v>4</v>
      </c>
      <c r="B11612">
        <v>4211</v>
      </c>
      <c r="C11612" t="s">
        <v>19</v>
      </c>
      <c r="D11612">
        <v>2018</v>
      </c>
      <c r="E11612" t="s">
        <v>745</v>
      </c>
      <c r="F11612" s="2">
        <v>0.48141986385054403</v>
      </c>
    </row>
    <row r="11613" spans="1:6">
      <c r="A11613" t="s">
        <v>4</v>
      </c>
      <c r="B11613">
        <v>4211</v>
      </c>
      <c r="C11613" t="s">
        <v>19</v>
      </c>
      <c r="D11613">
        <v>2019</v>
      </c>
      <c r="E11613" t="s">
        <v>736</v>
      </c>
      <c r="F11613" s="2">
        <v>558.48278311254296</v>
      </c>
    </row>
    <row r="11614" spans="1:6">
      <c r="A11614" t="s">
        <v>4</v>
      </c>
      <c r="B11614">
        <v>4211</v>
      </c>
      <c r="C11614" t="s">
        <v>19</v>
      </c>
      <c r="D11614">
        <v>2019</v>
      </c>
      <c r="E11614" t="s">
        <v>737</v>
      </c>
      <c r="F11614" s="2">
        <v>834.92829868746003</v>
      </c>
    </row>
    <row r="11615" spans="1:6">
      <c r="A11615" t="s">
        <v>4</v>
      </c>
      <c r="B11615">
        <v>4211</v>
      </c>
      <c r="C11615" t="s">
        <v>19</v>
      </c>
      <c r="D11615">
        <v>2019</v>
      </c>
      <c r="E11615" t="s">
        <v>740</v>
      </c>
      <c r="F11615" s="2">
        <v>232.27569717511599</v>
      </c>
    </row>
    <row r="11616" spans="1:6">
      <c r="A11616" t="s">
        <v>4</v>
      </c>
      <c r="B11616">
        <v>4211</v>
      </c>
      <c r="C11616" t="s">
        <v>19</v>
      </c>
      <c r="D11616">
        <v>2020</v>
      </c>
      <c r="E11616" t="s">
        <v>738</v>
      </c>
      <c r="F11616" s="2">
        <v>0</v>
      </c>
    </row>
    <row r="11617" spans="1:6">
      <c r="A11617" t="s">
        <v>4</v>
      </c>
      <c r="B11617">
        <v>4211</v>
      </c>
      <c r="C11617" t="s">
        <v>19</v>
      </c>
      <c r="D11617">
        <v>2020</v>
      </c>
      <c r="E11617" t="s">
        <v>739</v>
      </c>
      <c r="F11617" s="2">
        <v>3139.6950463325402</v>
      </c>
    </row>
    <row r="11618" spans="1:6">
      <c r="A11618" t="s">
        <v>4</v>
      </c>
      <c r="B11618">
        <v>4211</v>
      </c>
      <c r="C11618" t="s">
        <v>19</v>
      </c>
      <c r="D11618">
        <v>2021</v>
      </c>
      <c r="E11618" t="s">
        <v>742</v>
      </c>
      <c r="F11618" s="2">
        <v>912.48046032738</v>
      </c>
    </row>
    <row r="11619" spans="1:6">
      <c r="A11619" t="s">
        <v>4</v>
      </c>
      <c r="B11619">
        <v>4211</v>
      </c>
      <c r="C11619" t="s">
        <v>19</v>
      </c>
      <c r="D11619">
        <v>2021</v>
      </c>
      <c r="E11619" t="s">
        <v>744</v>
      </c>
      <c r="F11619" s="2">
        <v>0</v>
      </c>
    </row>
    <row r="11620" spans="1:6">
      <c r="A11620" t="s">
        <v>4</v>
      </c>
      <c r="B11620">
        <v>4211</v>
      </c>
      <c r="C11620" t="s">
        <v>19</v>
      </c>
      <c r="D11620">
        <v>2021</v>
      </c>
      <c r="E11620" t="s">
        <v>743</v>
      </c>
      <c r="F11620" s="2">
        <v>0</v>
      </c>
    </row>
    <row r="11621" spans="1:6">
      <c r="A11621" t="s">
        <v>4</v>
      </c>
      <c r="B11621">
        <v>4211</v>
      </c>
      <c r="C11621" t="s">
        <v>19</v>
      </c>
      <c r="D11621">
        <v>2021</v>
      </c>
      <c r="E11621" t="s">
        <v>745</v>
      </c>
      <c r="F11621" s="2">
        <v>0</v>
      </c>
    </row>
    <row r="11622" spans="1:6">
      <c r="A11622" t="s">
        <v>4</v>
      </c>
      <c r="B11622">
        <v>4211</v>
      </c>
      <c r="C11622" t="s">
        <v>19</v>
      </c>
      <c r="D11622">
        <v>2022</v>
      </c>
      <c r="E11622" t="s">
        <v>740</v>
      </c>
      <c r="F11622" s="2">
        <v>259.10457397427399</v>
      </c>
    </row>
    <row r="11623" spans="1:6">
      <c r="A11623" t="s">
        <v>4</v>
      </c>
      <c r="B11623">
        <v>4211</v>
      </c>
      <c r="C11623" t="s">
        <v>19</v>
      </c>
      <c r="D11623">
        <v>2022</v>
      </c>
      <c r="E11623" t="s">
        <v>741</v>
      </c>
      <c r="F11623" s="2">
        <v>14252.285231084599</v>
      </c>
    </row>
    <row r="11624" spans="1:6">
      <c r="A11624" t="s">
        <v>4</v>
      </c>
      <c r="B11624">
        <v>4211</v>
      </c>
      <c r="C11624" t="s">
        <v>19</v>
      </c>
      <c r="D11624">
        <v>2024</v>
      </c>
      <c r="E11624" t="s">
        <v>743</v>
      </c>
      <c r="F11624" s="2">
        <v>0</v>
      </c>
    </row>
    <row r="11625" spans="1:6">
      <c r="A11625" t="s">
        <v>4</v>
      </c>
      <c r="B11625">
        <v>4212</v>
      </c>
      <c r="C11625" t="s">
        <v>21</v>
      </c>
      <c r="D11625">
        <v>2009</v>
      </c>
      <c r="E11625" t="s">
        <v>736</v>
      </c>
      <c r="F11625" s="2">
        <v>408.39619140445598</v>
      </c>
    </row>
    <row r="11626" spans="1:6">
      <c r="A11626" t="s">
        <v>4</v>
      </c>
      <c r="B11626">
        <v>4212</v>
      </c>
      <c r="C11626" t="s">
        <v>21</v>
      </c>
      <c r="D11626">
        <v>2009</v>
      </c>
      <c r="E11626" t="s">
        <v>737</v>
      </c>
      <c r="F11626" s="2">
        <v>239.60047673852699</v>
      </c>
    </row>
    <row r="11627" spans="1:6">
      <c r="A11627" t="s">
        <v>4</v>
      </c>
      <c r="B11627">
        <v>4212</v>
      </c>
      <c r="C11627" t="s">
        <v>21</v>
      </c>
      <c r="D11627">
        <v>2009</v>
      </c>
      <c r="E11627" t="s">
        <v>738</v>
      </c>
      <c r="F11627" s="2">
        <v>0</v>
      </c>
    </row>
    <row r="11628" spans="1:6">
      <c r="A11628" t="s">
        <v>4</v>
      </c>
      <c r="B11628">
        <v>4212</v>
      </c>
      <c r="C11628" t="s">
        <v>21</v>
      </c>
      <c r="D11628">
        <v>2009</v>
      </c>
      <c r="E11628" t="s">
        <v>740</v>
      </c>
      <c r="F11628" s="2">
        <v>388.85855923454397</v>
      </c>
    </row>
    <row r="11629" spans="1:6">
      <c r="A11629" t="s">
        <v>4</v>
      </c>
      <c r="B11629">
        <v>4212</v>
      </c>
      <c r="C11629" t="s">
        <v>21</v>
      </c>
      <c r="D11629">
        <v>2011</v>
      </c>
      <c r="E11629" t="s">
        <v>742</v>
      </c>
      <c r="F11629" s="2">
        <v>835.56156532681405</v>
      </c>
    </row>
    <row r="11630" spans="1:6">
      <c r="A11630" t="s">
        <v>4</v>
      </c>
      <c r="B11630">
        <v>4212</v>
      </c>
      <c r="C11630" t="s">
        <v>21</v>
      </c>
      <c r="D11630">
        <v>2011</v>
      </c>
      <c r="E11630" t="s">
        <v>745</v>
      </c>
      <c r="F11630" s="2">
        <v>0</v>
      </c>
    </row>
    <row r="11631" spans="1:6">
      <c r="A11631" t="s">
        <v>4</v>
      </c>
      <c r="B11631">
        <v>4212</v>
      </c>
      <c r="C11631" t="s">
        <v>21</v>
      </c>
      <c r="D11631">
        <v>2013</v>
      </c>
      <c r="E11631" t="s">
        <v>744</v>
      </c>
      <c r="F11631" s="2">
        <v>0</v>
      </c>
    </row>
    <row r="11632" spans="1:6">
      <c r="A11632" t="s">
        <v>4</v>
      </c>
      <c r="B11632">
        <v>4212</v>
      </c>
      <c r="C11632" t="s">
        <v>21</v>
      </c>
      <c r="D11632">
        <v>2013</v>
      </c>
      <c r="E11632" t="s">
        <v>739</v>
      </c>
      <c r="F11632" s="2">
        <v>1214.4029216952199</v>
      </c>
    </row>
    <row r="11633" spans="1:6">
      <c r="A11633" t="s">
        <v>4</v>
      </c>
      <c r="B11633">
        <v>4212</v>
      </c>
      <c r="C11633" t="s">
        <v>21</v>
      </c>
      <c r="D11633">
        <v>2013</v>
      </c>
      <c r="E11633" t="s">
        <v>743</v>
      </c>
      <c r="F11633" s="2">
        <v>0</v>
      </c>
    </row>
    <row r="11634" spans="1:6">
      <c r="A11634" t="s">
        <v>4</v>
      </c>
      <c r="B11634">
        <v>4212</v>
      </c>
      <c r="C11634" t="s">
        <v>21</v>
      </c>
      <c r="D11634">
        <v>2015</v>
      </c>
      <c r="E11634" t="s">
        <v>736</v>
      </c>
      <c r="F11634" s="2">
        <v>345.819592225718</v>
      </c>
    </row>
    <row r="11635" spans="1:6">
      <c r="A11635" t="s">
        <v>4</v>
      </c>
      <c r="B11635">
        <v>4212</v>
      </c>
      <c r="C11635" t="s">
        <v>21</v>
      </c>
      <c r="D11635">
        <v>2015</v>
      </c>
      <c r="E11635" t="s">
        <v>737</v>
      </c>
      <c r="F11635" s="2">
        <v>318.60908347081602</v>
      </c>
    </row>
    <row r="11636" spans="1:6">
      <c r="A11636" t="s">
        <v>4</v>
      </c>
      <c r="B11636">
        <v>4212</v>
      </c>
      <c r="C11636" t="s">
        <v>21</v>
      </c>
      <c r="D11636">
        <v>2015</v>
      </c>
      <c r="E11636" t="s">
        <v>740</v>
      </c>
      <c r="F11636" s="2">
        <v>243.748239730394</v>
      </c>
    </row>
    <row r="11637" spans="1:6">
      <c r="A11637" t="s">
        <v>4</v>
      </c>
      <c r="B11637">
        <v>4212</v>
      </c>
      <c r="C11637" t="s">
        <v>21</v>
      </c>
      <c r="D11637">
        <v>2016</v>
      </c>
      <c r="E11637" t="s">
        <v>739</v>
      </c>
      <c r="F11637" s="2">
        <v>1191.8807164514501</v>
      </c>
    </row>
    <row r="11638" spans="1:6">
      <c r="A11638" t="s">
        <v>4</v>
      </c>
      <c r="B11638">
        <v>4212</v>
      </c>
      <c r="C11638" t="s">
        <v>21</v>
      </c>
      <c r="D11638">
        <v>2017</v>
      </c>
      <c r="E11638" t="s">
        <v>742</v>
      </c>
      <c r="F11638" s="2">
        <v>722.01571620359198</v>
      </c>
    </row>
    <row r="11639" spans="1:6">
      <c r="A11639" t="s">
        <v>4</v>
      </c>
      <c r="B11639">
        <v>4212</v>
      </c>
      <c r="C11639" t="s">
        <v>21</v>
      </c>
      <c r="D11639">
        <v>2017</v>
      </c>
      <c r="E11639" t="s">
        <v>745</v>
      </c>
      <c r="F11639" s="2">
        <v>0</v>
      </c>
    </row>
    <row r="11640" spans="1:6">
      <c r="A11640" t="s">
        <v>4</v>
      </c>
      <c r="B11640">
        <v>4212</v>
      </c>
      <c r="C11640" t="s">
        <v>21</v>
      </c>
      <c r="D11640">
        <v>2017</v>
      </c>
      <c r="E11640" t="s">
        <v>741</v>
      </c>
      <c r="F11640" s="2">
        <v>2689.03381175804</v>
      </c>
    </row>
    <row r="11641" spans="1:6">
      <c r="A11641" t="s">
        <v>4</v>
      </c>
      <c r="B11641">
        <v>4212</v>
      </c>
      <c r="C11641" t="s">
        <v>21</v>
      </c>
      <c r="D11641">
        <v>2018</v>
      </c>
      <c r="E11641" t="s">
        <v>740</v>
      </c>
      <c r="F11641" s="2">
        <v>239.44095137151999</v>
      </c>
    </row>
    <row r="11642" spans="1:6">
      <c r="A11642" t="s">
        <v>4</v>
      </c>
      <c r="B11642">
        <v>4212</v>
      </c>
      <c r="C11642" t="s">
        <v>21</v>
      </c>
      <c r="D11642">
        <v>2019</v>
      </c>
      <c r="E11642" t="s">
        <v>738</v>
      </c>
      <c r="F11642" s="2">
        <v>0</v>
      </c>
    </row>
    <row r="11643" spans="1:6">
      <c r="A11643" t="s">
        <v>4</v>
      </c>
      <c r="B11643">
        <v>4212</v>
      </c>
      <c r="C11643" t="s">
        <v>21</v>
      </c>
      <c r="D11643">
        <v>2020</v>
      </c>
      <c r="E11643" t="s">
        <v>744</v>
      </c>
      <c r="F11643" s="2">
        <v>0</v>
      </c>
    </row>
    <row r="11644" spans="1:6">
      <c r="A11644" t="s">
        <v>4</v>
      </c>
      <c r="B11644">
        <v>4212</v>
      </c>
      <c r="C11644" t="s">
        <v>21</v>
      </c>
      <c r="D11644">
        <v>2020</v>
      </c>
      <c r="E11644" t="s">
        <v>743</v>
      </c>
      <c r="F11644" s="2">
        <v>0</v>
      </c>
    </row>
    <row r="11645" spans="1:6">
      <c r="A11645" t="s">
        <v>4</v>
      </c>
      <c r="B11645">
        <v>4212</v>
      </c>
      <c r="C11645" t="s">
        <v>21</v>
      </c>
      <c r="D11645">
        <v>2020</v>
      </c>
      <c r="E11645" t="s">
        <v>745</v>
      </c>
      <c r="F11645" s="2">
        <v>0</v>
      </c>
    </row>
    <row r="11646" spans="1:6">
      <c r="A11646" t="s">
        <v>4</v>
      </c>
      <c r="B11646">
        <v>4212</v>
      </c>
      <c r="C11646" t="s">
        <v>21</v>
      </c>
      <c r="D11646">
        <v>2020</v>
      </c>
      <c r="E11646" t="s">
        <v>741</v>
      </c>
      <c r="F11646" s="2">
        <v>2616.28509024085</v>
      </c>
    </row>
    <row r="11647" spans="1:6">
      <c r="A11647" t="s">
        <v>4</v>
      </c>
      <c r="B11647">
        <v>4212</v>
      </c>
      <c r="C11647" t="s">
        <v>21</v>
      </c>
      <c r="D11647">
        <v>2022</v>
      </c>
      <c r="E11647" t="s">
        <v>736</v>
      </c>
      <c r="F11647" s="2">
        <v>292.13744893464099</v>
      </c>
    </row>
    <row r="11648" spans="1:6">
      <c r="A11648" t="s">
        <v>4</v>
      </c>
      <c r="B11648">
        <v>4212</v>
      </c>
      <c r="C11648" t="s">
        <v>21</v>
      </c>
      <c r="D11648">
        <v>2022</v>
      </c>
      <c r="E11648" t="s">
        <v>737</v>
      </c>
      <c r="F11648" s="2">
        <v>310.754392550604</v>
      </c>
    </row>
    <row r="11649" spans="1:6">
      <c r="A11649" t="s">
        <v>4</v>
      </c>
      <c r="B11649">
        <v>4212</v>
      </c>
      <c r="C11649" t="s">
        <v>21</v>
      </c>
      <c r="D11649">
        <v>2022</v>
      </c>
      <c r="E11649" t="s">
        <v>738</v>
      </c>
      <c r="F11649" s="2">
        <v>0</v>
      </c>
    </row>
    <row r="11650" spans="1:6">
      <c r="A11650" t="s">
        <v>4</v>
      </c>
      <c r="B11650">
        <v>4212</v>
      </c>
      <c r="C11650" t="s">
        <v>21</v>
      </c>
      <c r="D11650">
        <v>2023</v>
      </c>
      <c r="E11650" t="s">
        <v>744</v>
      </c>
      <c r="F11650" s="2">
        <v>0</v>
      </c>
    </row>
    <row r="11651" spans="1:6">
      <c r="A11651" t="s">
        <v>4</v>
      </c>
      <c r="B11651">
        <v>4212</v>
      </c>
      <c r="C11651" t="s">
        <v>21</v>
      </c>
      <c r="D11651">
        <v>2023</v>
      </c>
      <c r="E11651" t="s">
        <v>739</v>
      </c>
      <c r="F11651" s="2">
        <v>1268.34675563883</v>
      </c>
    </row>
    <row r="11652" spans="1:6">
      <c r="A11652" t="s">
        <v>4</v>
      </c>
      <c r="B11652">
        <v>4212</v>
      </c>
      <c r="C11652" t="s">
        <v>21</v>
      </c>
      <c r="D11652">
        <v>2023</v>
      </c>
      <c r="E11652" t="s">
        <v>743</v>
      </c>
      <c r="F11652" s="2">
        <v>0</v>
      </c>
    </row>
    <row r="11653" spans="1:6">
      <c r="A11653" t="s">
        <v>4</v>
      </c>
      <c r="B11653">
        <v>4212</v>
      </c>
      <c r="C11653" t="s">
        <v>21</v>
      </c>
      <c r="D11653">
        <v>2023</v>
      </c>
      <c r="E11653" t="s">
        <v>741</v>
      </c>
      <c r="F11653" s="2">
        <v>2625.1627308472698</v>
      </c>
    </row>
    <row r="11654" spans="1:6">
      <c r="A11654" t="s">
        <v>4</v>
      </c>
      <c r="B11654">
        <v>4212</v>
      </c>
      <c r="C11654" t="s">
        <v>21</v>
      </c>
      <c r="D11654">
        <v>2024</v>
      </c>
      <c r="E11654" t="s">
        <v>742</v>
      </c>
      <c r="F11654" s="2">
        <v>824.66352024677201</v>
      </c>
    </row>
    <row r="11655" spans="1:6">
      <c r="A11655" t="s">
        <v>4</v>
      </c>
      <c r="B11655">
        <v>4212</v>
      </c>
      <c r="C11655" t="s">
        <v>21</v>
      </c>
      <c r="D11655">
        <v>2024</v>
      </c>
      <c r="E11655" t="s">
        <v>745</v>
      </c>
      <c r="F11655" s="2">
        <v>0</v>
      </c>
    </row>
    <row r="11656" spans="1:6">
      <c r="A11656" t="s">
        <v>4</v>
      </c>
      <c r="B11656">
        <v>4213</v>
      </c>
      <c r="C11656" t="s">
        <v>23</v>
      </c>
      <c r="D11656">
        <v>2011</v>
      </c>
      <c r="E11656" t="s">
        <v>744</v>
      </c>
      <c r="F11656" s="2">
        <v>0</v>
      </c>
    </row>
    <row r="11657" spans="1:6">
      <c r="A11657" t="s">
        <v>4</v>
      </c>
      <c r="B11657">
        <v>4213</v>
      </c>
      <c r="C11657" t="s">
        <v>23</v>
      </c>
      <c r="D11657">
        <v>2011</v>
      </c>
      <c r="E11657" t="s">
        <v>739</v>
      </c>
      <c r="F11657" s="2">
        <v>2802.8207408541102</v>
      </c>
    </row>
    <row r="11658" spans="1:6">
      <c r="A11658" t="s">
        <v>4</v>
      </c>
      <c r="B11658">
        <v>4213</v>
      </c>
      <c r="C11658" t="s">
        <v>23</v>
      </c>
      <c r="D11658">
        <v>2013</v>
      </c>
      <c r="E11658" t="s">
        <v>736</v>
      </c>
      <c r="F11658" s="2">
        <v>1411.57890087238</v>
      </c>
    </row>
    <row r="11659" spans="1:6">
      <c r="A11659" t="s">
        <v>4</v>
      </c>
      <c r="B11659">
        <v>4213</v>
      </c>
      <c r="C11659" t="s">
        <v>23</v>
      </c>
      <c r="D11659">
        <v>2013</v>
      </c>
      <c r="E11659" t="s">
        <v>737</v>
      </c>
      <c r="F11659" s="2">
        <v>1764.61021548186</v>
      </c>
    </row>
    <row r="11660" spans="1:6">
      <c r="A11660" t="s">
        <v>4</v>
      </c>
      <c r="B11660">
        <v>4213</v>
      </c>
      <c r="C11660" t="s">
        <v>23</v>
      </c>
      <c r="D11660">
        <v>2013</v>
      </c>
      <c r="E11660" t="s">
        <v>738</v>
      </c>
      <c r="F11660" s="2">
        <v>0</v>
      </c>
    </row>
    <row r="11661" spans="1:6">
      <c r="A11661" t="s">
        <v>4</v>
      </c>
      <c r="B11661">
        <v>4213</v>
      </c>
      <c r="C11661" t="s">
        <v>23</v>
      </c>
      <c r="D11661">
        <v>2013</v>
      </c>
      <c r="E11661" t="s">
        <v>740</v>
      </c>
      <c r="F11661" s="2">
        <v>977.14337696538803</v>
      </c>
    </row>
    <row r="11662" spans="1:6">
      <c r="A11662" t="s">
        <v>4</v>
      </c>
      <c r="B11662">
        <v>4213</v>
      </c>
      <c r="C11662" t="s">
        <v>23</v>
      </c>
      <c r="D11662">
        <v>2015</v>
      </c>
      <c r="E11662" t="s">
        <v>742</v>
      </c>
      <c r="F11662" s="2">
        <v>2095.5657680500499</v>
      </c>
    </row>
    <row r="11663" spans="1:6">
      <c r="A11663" t="s">
        <v>4</v>
      </c>
      <c r="B11663">
        <v>4213</v>
      </c>
      <c r="C11663" t="s">
        <v>23</v>
      </c>
      <c r="D11663">
        <v>2015</v>
      </c>
      <c r="E11663" t="s">
        <v>745</v>
      </c>
      <c r="F11663" s="2">
        <v>2687.8964710690302</v>
      </c>
    </row>
    <row r="11664" spans="1:6">
      <c r="A11664" t="s">
        <v>4</v>
      </c>
      <c r="B11664">
        <v>4213</v>
      </c>
      <c r="C11664" t="s">
        <v>23</v>
      </c>
      <c r="D11664">
        <v>2015</v>
      </c>
      <c r="E11664" t="s">
        <v>741</v>
      </c>
      <c r="F11664" s="2">
        <v>25357.672972006902</v>
      </c>
    </row>
    <row r="11665" spans="1:6">
      <c r="A11665" t="s">
        <v>4</v>
      </c>
      <c r="B11665">
        <v>4213</v>
      </c>
      <c r="C11665" t="s">
        <v>23</v>
      </c>
      <c r="D11665">
        <v>2016</v>
      </c>
      <c r="E11665" t="s">
        <v>736</v>
      </c>
      <c r="F11665" s="2">
        <v>1351.54267665981</v>
      </c>
    </row>
    <row r="11666" spans="1:6">
      <c r="A11666" t="s">
        <v>4</v>
      </c>
      <c r="B11666">
        <v>4213</v>
      </c>
      <c r="C11666" t="s">
        <v>23</v>
      </c>
      <c r="D11666">
        <v>2016</v>
      </c>
      <c r="E11666" t="s">
        <v>737</v>
      </c>
      <c r="F11666" s="2">
        <v>1681.7264371092999</v>
      </c>
    </row>
    <row r="11667" spans="1:6">
      <c r="A11667" t="s">
        <v>4</v>
      </c>
      <c r="B11667">
        <v>4213</v>
      </c>
      <c r="C11667" t="s">
        <v>23</v>
      </c>
      <c r="D11667">
        <v>2016</v>
      </c>
      <c r="E11667" t="s">
        <v>740</v>
      </c>
      <c r="F11667" s="2">
        <v>821.210423884124</v>
      </c>
    </row>
    <row r="11668" spans="1:6">
      <c r="A11668" t="s">
        <v>4</v>
      </c>
      <c r="B11668">
        <v>4213</v>
      </c>
      <c r="C11668" t="s">
        <v>23</v>
      </c>
      <c r="D11668">
        <v>2017</v>
      </c>
      <c r="E11668" t="s">
        <v>739</v>
      </c>
      <c r="F11668" s="2">
        <v>3152.4625229449898</v>
      </c>
    </row>
    <row r="11669" spans="1:6">
      <c r="A11669" t="s">
        <v>4</v>
      </c>
      <c r="B11669">
        <v>4213</v>
      </c>
      <c r="C11669" t="s">
        <v>23</v>
      </c>
      <c r="D11669">
        <v>2017</v>
      </c>
      <c r="E11669" t="s">
        <v>743</v>
      </c>
      <c r="F11669" s="2">
        <v>0</v>
      </c>
    </row>
    <row r="11670" spans="1:6">
      <c r="A11670" t="s">
        <v>4</v>
      </c>
      <c r="B11670">
        <v>4213</v>
      </c>
      <c r="C11670" t="s">
        <v>23</v>
      </c>
      <c r="D11670">
        <v>2018</v>
      </c>
      <c r="E11670" t="s">
        <v>742</v>
      </c>
      <c r="F11670" s="2">
        <v>3171.5407313973501</v>
      </c>
    </row>
    <row r="11671" spans="1:6">
      <c r="A11671" t="s">
        <v>4</v>
      </c>
      <c r="B11671">
        <v>4213</v>
      </c>
      <c r="C11671" t="s">
        <v>23</v>
      </c>
      <c r="D11671">
        <v>2018</v>
      </c>
      <c r="E11671" t="s">
        <v>745</v>
      </c>
      <c r="F11671" s="2">
        <v>2553.48958593416</v>
      </c>
    </row>
    <row r="11672" spans="1:6">
      <c r="A11672" t="s">
        <v>4</v>
      </c>
      <c r="B11672">
        <v>4213</v>
      </c>
      <c r="C11672" t="s">
        <v>23</v>
      </c>
      <c r="D11672">
        <v>2018</v>
      </c>
      <c r="E11672" t="s">
        <v>741</v>
      </c>
      <c r="F11672" s="2">
        <v>23700.4129925702</v>
      </c>
    </row>
    <row r="11673" spans="1:6">
      <c r="A11673" t="s">
        <v>4</v>
      </c>
      <c r="B11673">
        <v>4213</v>
      </c>
      <c r="C11673" t="s">
        <v>23</v>
      </c>
      <c r="D11673">
        <v>2019</v>
      </c>
      <c r="E11673" t="s">
        <v>740</v>
      </c>
      <c r="F11673" s="2">
        <v>483.11376529095497</v>
      </c>
    </row>
    <row r="11674" spans="1:6">
      <c r="A11674" t="s">
        <v>4</v>
      </c>
      <c r="B11674">
        <v>4213</v>
      </c>
      <c r="C11674" t="s">
        <v>23</v>
      </c>
      <c r="D11674">
        <v>2020</v>
      </c>
      <c r="E11674" t="s">
        <v>738</v>
      </c>
      <c r="F11674" s="2">
        <v>0</v>
      </c>
    </row>
    <row r="11675" spans="1:6">
      <c r="A11675" t="s">
        <v>4</v>
      </c>
      <c r="B11675">
        <v>4213</v>
      </c>
      <c r="C11675" t="s">
        <v>23</v>
      </c>
      <c r="D11675">
        <v>2020</v>
      </c>
      <c r="E11675" t="s">
        <v>743</v>
      </c>
      <c r="F11675" s="2">
        <v>0</v>
      </c>
    </row>
    <row r="11676" spans="1:6">
      <c r="A11676" t="s">
        <v>4</v>
      </c>
      <c r="B11676">
        <v>4213</v>
      </c>
      <c r="C11676" t="s">
        <v>23</v>
      </c>
      <c r="D11676">
        <v>2021</v>
      </c>
      <c r="E11676" t="s">
        <v>744</v>
      </c>
      <c r="F11676" s="2">
        <v>0</v>
      </c>
    </row>
    <row r="11677" spans="1:6">
      <c r="A11677" t="s">
        <v>4</v>
      </c>
      <c r="B11677">
        <v>4213</v>
      </c>
      <c r="C11677" t="s">
        <v>23</v>
      </c>
      <c r="D11677">
        <v>2021</v>
      </c>
      <c r="E11677" t="s">
        <v>745</v>
      </c>
      <c r="F11677" s="2">
        <v>2372.07801882795</v>
      </c>
    </row>
    <row r="11678" spans="1:6">
      <c r="A11678" t="s">
        <v>4</v>
      </c>
      <c r="B11678">
        <v>4213</v>
      </c>
      <c r="C11678" t="s">
        <v>23</v>
      </c>
      <c r="D11678">
        <v>2021</v>
      </c>
      <c r="E11678" t="s">
        <v>741</v>
      </c>
      <c r="F11678" s="2">
        <v>23060.273685962002</v>
      </c>
    </row>
    <row r="11679" spans="1:6">
      <c r="A11679" t="s">
        <v>4</v>
      </c>
      <c r="B11679">
        <v>4213</v>
      </c>
      <c r="C11679" t="s">
        <v>23</v>
      </c>
      <c r="D11679">
        <v>2023</v>
      </c>
      <c r="E11679" t="s">
        <v>736</v>
      </c>
      <c r="F11679" s="2">
        <v>1005.36124422001</v>
      </c>
    </row>
    <row r="11680" spans="1:6">
      <c r="A11680" t="s">
        <v>4</v>
      </c>
      <c r="B11680">
        <v>4213</v>
      </c>
      <c r="C11680" t="s">
        <v>23</v>
      </c>
      <c r="D11680">
        <v>2023</v>
      </c>
      <c r="E11680" t="s">
        <v>737</v>
      </c>
      <c r="F11680" s="2">
        <v>1427.34130162628</v>
      </c>
    </row>
    <row r="11681" spans="1:6">
      <c r="A11681" t="s">
        <v>4</v>
      </c>
      <c r="B11681">
        <v>4213</v>
      </c>
      <c r="C11681" t="s">
        <v>23</v>
      </c>
      <c r="D11681">
        <v>2023</v>
      </c>
      <c r="E11681" t="s">
        <v>743</v>
      </c>
      <c r="F11681" s="2">
        <v>0</v>
      </c>
    </row>
    <row r="11682" spans="1:6">
      <c r="A11682" t="s">
        <v>4</v>
      </c>
      <c r="B11682">
        <v>4213</v>
      </c>
      <c r="C11682" t="s">
        <v>23</v>
      </c>
      <c r="D11682">
        <v>2024</v>
      </c>
      <c r="E11682" t="s">
        <v>739</v>
      </c>
      <c r="F11682" s="2">
        <v>3240.2728736049198</v>
      </c>
    </row>
    <row r="11683" spans="1:6">
      <c r="A11683" t="s">
        <v>4</v>
      </c>
      <c r="B11683">
        <v>4213</v>
      </c>
      <c r="C11683" t="s">
        <v>23</v>
      </c>
      <c r="D11683">
        <v>2024</v>
      </c>
      <c r="E11683" t="s">
        <v>741</v>
      </c>
      <c r="F11683" s="2">
        <v>21691.574612563101</v>
      </c>
    </row>
    <row r="11684" spans="1:6">
      <c r="A11684" t="s">
        <v>4</v>
      </c>
      <c r="B11684">
        <v>4214</v>
      </c>
      <c r="C11684" t="s">
        <v>25</v>
      </c>
      <c r="D11684">
        <v>2009</v>
      </c>
      <c r="E11684" t="s">
        <v>744</v>
      </c>
      <c r="F11684" s="2">
        <v>15.9446575</v>
      </c>
    </row>
    <row r="11685" spans="1:6">
      <c r="A11685" t="s">
        <v>4</v>
      </c>
      <c r="B11685">
        <v>4214</v>
      </c>
      <c r="C11685" t="s">
        <v>25</v>
      </c>
      <c r="D11685">
        <v>2009</v>
      </c>
      <c r="E11685" t="s">
        <v>739</v>
      </c>
      <c r="F11685" s="2">
        <v>3402.5132286727899</v>
      </c>
    </row>
    <row r="11686" spans="1:6">
      <c r="A11686" t="s">
        <v>4</v>
      </c>
      <c r="B11686">
        <v>4214</v>
      </c>
      <c r="C11686" t="s">
        <v>25</v>
      </c>
      <c r="D11686">
        <v>2009</v>
      </c>
      <c r="E11686" t="s">
        <v>743</v>
      </c>
      <c r="F11686" s="2">
        <v>0.63341129866872004</v>
      </c>
    </row>
    <row r="11687" spans="1:6">
      <c r="A11687" t="s">
        <v>4</v>
      </c>
      <c r="B11687">
        <v>4214</v>
      </c>
      <c r="C11687" t="s">
        <v>25</v>
      </c>
      <c r="D11687">
        <v>2011</v>
      </c>
      <c r="E11687" t="s">
        <v>736</v>
      </c>
      <c r="F11687" s="2">
        <v>535.31299720445804</v>
      </c>
    </row>
    <row r="11688" spans="1:6">
      <c r="A11688" t="s">
        <v>4</v>
      </c>
      <c r="B11688">
        <v>4214</v>
      </c>
      <c r="C11688" t="s">
        <v>25</v>
      </c>
      <c r="D11688">
        <v>2011</v>
      </c>
      <c r="E11688" t="s">
        <v>737</v>
      </c>
      <c r="F11688" s="2">
        <v>760.55826446447702</v>
      </c>
    </row>
    <row r="11689" spans="1:6">
      <c r="A11689" t="s">
        <v>4</v>
      </c>
      <c r="B11689">
        <v>4214</v>
      </c>
      <c r="C11689" t="s">
        <v>25</v>
      </c>
      <c r="D11689">
        <v>2011</v>
      </c>
      <c r="E11689" t="s">
        <v>740</v>
      </c>
      <c r="F11689" s="2">
        <v>1266.2496508032</v>
      </c>
    </row>
    <row r="11690" spans="1:6">
      <c r="A11690" t="s">
        <v>4</v>
      </c>
      <c r="B11690">
        <v>4214</v>
      </c>
      <c r="C11690" t="s">
        <v>25</v>
      </c>
      <c r="D11690">
        <v>2013</v>
      </c>
      <c r="E11690" t="s">
        <v>742</v>
      </c>
      <c r="F11690" s="2">
        <v>3089.7684887237101</v>
      </c>
    </row>
    <row r="11691" spans="1:6">
      <c r="A11691" t="s">
        <v>4</v>
      </c>
      <c r="B11691">
        <v>4214</v>
      </c>
      <c r="C11691" t="s">
        <v>25</v>
      </c>
      <c r="D11691">
        <v>2013</v>
      </c>
      <c r="E11691" t="s">
        <v>745</v>
      </c>
      <c r="F11691" s="2">
        <v>0</v>
      </c>
    </row>
    <row r="11692" spans="1:6">
      <c r="A11692" t="s">
        <v>4</v>
      </c>
      <c r="B11692">
        <v>4214</v>
      </c>
      <c r="C11692" t="s">
        <v>25</v>
      </c>
      <c r="D11692">
        <v>2013</v>
      </c>
      <c r="E11692" t="s">
        <v>741</v>
      </c>
      <c r="F11692" s="2">
        <v>8617.9967686752298</v>
      </c>
    </row>
    <row r="11693" spans="1:6">
      <c r="A11693" t="s">
        <v>4</v>
      </c>
      <c r="B11693">
        <v>4214</v>
      </c>
      <c r="C11693" t="s">
        <v>25</v>
      </c>
      <c r="D11693">
        <v>2015</v>
      </c>
      <c r="E11693" t="s">
        <v>738</v>
      </c>
      <c r="F11693" s="2">
        <v>0</v>
      </c>
    </row>
    <row r="11694" spans="1:6">
      <c r="A11694" t="s">
        <v>4</v>
      </c>
      <c r="B11694">
        <v>4214</v>
      </c>
      <c r="C11694" t="s">
        <v>25</v>
      </c>
      <c r="D11694">
        <v>2015</v>
      </c>
      <c r="E11694" t="s">
        <v>743</v>
      </c>
      <c r="F11694" s="2">
        <v>0</v>
      </c>
    </row>
    <row r="11695" spans="1:6">
      <c r="A11695" t="s">
        <v>4</v>
      </c>
      <c r="B11695">
        <v>4214</v>
      </c>
      <c r="C11695" t="s">
        <v>25</v>
      </c>
      <c r="D11695">
        <v>2016</v>
      </c>
      <c r="E11695" t="s">
        <v>744</v>
      </c>
      <c r="F11695" s="2">
        <v>0</v>
      </c>
    </row>
    <row r="11696" spans="1:6">
      <c r="A11696" t="s">
        <v>4</v>
      </c>
      <c r="B11696">
        <v>4214</v>
      </c>
      <c r="C11696" t="s">
        <v>25</v>
      </c>
      <c r="D11696">
        <v>2016</v>
      </c>
      <c r="E11696" t="s">
        <v>741</v>
      </c>
      <c r="F11696" s="2">
        <v>8183.7822207122599</v>
      </c>
    </row>
    <row r="11697" spans="1:6">
      <c r="A11697" t="s">
        <v>4</v>
      </c>
      <c r="B11697">
        <v>4214</v>
      </c>
      <c r="C11697" t="s">
        <v>25</v>
      </c>
      <c r="D11697">
        <v>2018</v>
      </c>
      <c r="E11697" t="s">
        <v>736</v>
      </c>
      <c r="F11697" s="2">
        <v>493.55293763358202</v>
      </c>
    </row>
    <row r="11698" spans="1:6">
      <c r="A11698" t="s">
        <v>4</v>
      </c>
      <c r="B11698">
        <v>4214</v>
      </c>
      <c r="C11698" t="s">
        <v>25</v>
      </c>
      <c r="D11698">
        <v>2018</v>
      </c>
      <c r="E11698" t="s">
        <v>737</v>
      </c>
      <c r="F11698" s="2">
        <v>863.88489673108199</v>
      </c>
    </row>
    <row r="11699" spans="1:6">
      <c r="A11699" t="s">
        <v>4</v>
      </c>
      <c r="B11699">
        <v>4214</v>
      </c>
      <c r="C11699" t="s">
        <v>25</v>
      </c>
      <c r="D11699">
        <v>2018</v>
      </c>
      <c r="E11699" t="s">
        <v>738</v>
      </c>
      <c r="F11699" s="2">
        <v>0</v>
      </c>
    </row>
    <row r="11700" spans="1:6">
      <c r="A11700" t="s">
        <v>4</v>
      </c>
      <c r="B11700">
        <v>4214</v>
      </c>
      <c r="C11700" t="s">
        <v>25</v>
      </c>
      <c r="D11700">
        <v>2018</v>
      </c>
      <c r="E11700" t="s">
        <v>743</v>
      </c>
      <c r="F11700" s="2">
        <v>6.7067274043152896</v>
      </c>
    </row>
    <row r="11701" spans="1:6">
      <c r="A11701" t="s">
        <v>4</v>
      </c>
      <c r="B11701">
        <v>4214</v>
      </c>
      <c r="C11701" t="s">
        <v>25</v>
      </c>
      <c r="D11701">
        <v>2019</v>
      </c>
      <c r="E11701" t="s">
        <v>744</v>
      </c>
      <c r="F11701" s="2">
        <v>0</v>
      </c>
    </row>
    <row r="11702" spans="1:6">
      <c r="A11702" t="s">
        <v>4</v>
      </c>
      <c r="B11702">
        <v>4214</v>
      </c>
      <c r="C11702" t="s">
        <v>25</v>
      </c>
      <c r="D11702">
        <v>2019</v>
      </c>
      <c r="E11702" t="s">
        <v>739</v>
      </c>
      <c r="F11702" s="2">
        <v>3692.4677376922</v>
      </c>
    </row>
    <row r="11703" spans="1:6">
      <c r="A11703" t="s">
        <v>4</v>
      </c>
      <c r="B11703">
        <v>4214</v>
      </c>
      <c r="C11703" t="s">
        <v>25</v>
      </c>
      <c r="D11703">
        <v>2020</v>
      </c>
      <c r="E11703" t="s">
        <v>742</v>
      </c>
      <c r="F11703" s="2">
        <v>3800.3239058737099</v>
      </c>
    </row>
    <row r="11704" spans="1:6">
      <c r="A11704" t="s">
        <v>4</v>
      </c>
      <c r="B11704">
        <v>4214</v>
      </c>
      <c r="C11704" t="s">
        <v>25</v>
      </c>
      <c r="D11704">
        <v>2020</v>
      </c>
      <c r="E11704" t="s">
        <v>745</v>
      </c>
      <c r="F11704" s="2">
        <v>0</v>
      </c>
    </row>
    <row r="11705" spans="1:6">
      <c r="A11705" t="s">
        <v>4</v>
      </c>
      <c r="B11705">
        <v>4214</v>
      </c>
      <c r="C11705" t="s">
        <v>25</v>
      </c>
      <c r="D11705">
        <v>2021</v>
      </c>
      <c r="E11705" t="s">
        <v>736</v>
      </c>
      <c r="F11705" s="2">
        <v>513.37753599706002</v>
      </c>
    </row>
    <row r="11706" spans="1:6">
      <c r="A11706" t="s">
        <v>4</v>
      </c>
      <c r="B11706">
        <v>4214</v>
      </c>
      <c r="C11706" t="s">
        <v>25</v>
      </c>
      <c r="D11706">
        <v>2021</v>
      </c>
      <c r="E11706" t="s">
        <v>737</v>
      </c>
      <c r="F11706" s="2">
        <v>893.19318249880905</v>
      </c>
    </row>
    <row r="11707" spans="1:6">
      <c r="A11707" t="s">
        <v>4</v>
      </c>
      <c r="B11707">
        <v>4214</v>
      </c>
      <c r="C11707" t="s">
        <v>25</v>
      </c>
      <c r="D11707">
        <v>2021</v>
      </c>
      <c r="E11707" t="s">
        <v>738</v>
      </c>
      <c r="F11707" s="2">
        <v>0</v>
      </c>
    </row>
    <row r="11708" spans="1:6">
      <c r="A11708" t="s">
        <v>4</v>
      </c>
      <c r="B11708">
        <v>4214</v>
      </c>
      <c r="C11708" t="s">
        <v>25</v>
      </c>
      <c r="D11708">
        <v>2021</v>
      </c>
      <c r="E11708" t="s">
        <v>740</v>
      </c>
      <c r="F11708" s="2">
        <v>741.65543842764498</v>
      </c>
    </row>
    <row r="11709" spans="1:6">
      <c r="A11709" t="s">
        <v>4</v>
      </c>
      <c r="B11709">
        <v>4214</v>
      </c>
      <c r="C11709" t="s">
        <v>25</v>
      </c>
      <c r="D11709">
        <v>2022</v>
      </c>
      <c r="E11709" t="s">
        <v>744</v>
      </c>
      <c r="F11709" s="2">
        <v>0</v>
      </c>
    </row>
    <row r="11710" spans="1:6">
      <c r="A11710" t="s">
        <v>4</v>
      </c>
      <c r="B11710">
        <v>4214</v>
      </c>
      <c r="C11710" t="s">
        <v>25</v>
      </c>
      <c r="D11710">
        <v>2022</v>
      </c>
      <c r="E11710" t="s">
        <v>739</v>
      </c>
      <c r="F11710" s="2">
        <v>3903.2462788483499</v>
      </c>
    </row>
    <row r="11711" spans="1:6">
      <c r="A11711" t="s">
        <v>4</v>
      </c>
      <c r="B11711">
        <v>4214</v>
      </c>
      <c r="C11711" t="s">
        <v>25</v>
      </c>
      <c r="D11711">
        <v>2023</v>
      </c>
      <c r="E11711" t="s">
        <v>742</v>
      </c>
      <c r="F11711" s="2">
        <v>3430.6352868487402</v>
      </c>
    </row>
    <row r="11712" spans="1:6">
      <c r="A11712" t="s">
        <v>4</v>
      </c>
      <c r="B11712">
        <v>4214</v>
      </c>
      <c r="C11712" t="s">
        <v>25</v>
      </c>
      <c r="D11712">
        <v>2023</v>
      </c>
      <c r="E11712" t="s">
        <v>745</v>
      </c>
      <c r="F11712" s="2">
        <v>0</v>
      </c>
    </row>
    <row r="11713" spans="1:6">
      <c r="A11713" t="s">
        <v>4</v>
      </c>
      <c r="B11713">
        <v>4214</v>
      </c>
      <c r="C11713" t="s">
        <v>25</v>
      </c>
      <c r="D11713">
        <v>2023</v>
      </c>
      <c r="E11713" t="s">
        <v>741</v>
      </c>
      <c r="F11713" s="2">
        <v>7298.9011192307298</v>
      </c>
    </row>
    <row r="11714" spans="1:6">
      <c r="A11714" t="s">
        <v>4</v>
      </c>
      <c r="B11714">
        <v>4214</v>
      </c>
      <c r="C11714" t="s">
        <v>25</v>
      </c>
      <c r="D11714">
        <v>2024</v>
      </c>
      <c r="E11714" t="s">
        <v>736</v>
      </c>
      <c r="F11714" s="2">
        <v>495.40201894719399</v>
      </c>
    </row>
    <row r="11715" spans="1:6">
      <c r="A11715" t="s">
        <v>4</v>
      </c>
      <c r="B11715">
        <v>4214</v>
      </c>
      <c r="C11715" t="s">
        <v>25</v>
      </c>
      <c r="D11715">
        <v>2024</v>
      </c>
      <c r="E11715" t="s">
        <v>737</v>
      </c>
      <c r="F11715" s="2">
        <v>827.50036977559603</v>
      </c>
    </row>
    <row r="11716" spans="1:6">
      <c r="A11716" t="s">
        <v>4</v>
      </c>
      <c r="B11716">
        <v>4214</v>
      </c>
      <c r="C11716" t="s">
        <v>25</v>
      </c>
      <c r="D11716">
        <v>2024</v>
      </c>
      <c r="E11716" t="s">
        <v>740</v>
      </c>
      <c r="F11716" s="2">
        <v>776.255016028</v>
      </c>
    </row>
    <row r="11717" spans="1:6">
      <c r="A11717" t="s">
        <v>4</v>
      </c>
      <c r="B11717">
        <v>4215</v>
      </c>
      <c r="C11717" t="s">
        <v>27</v>
      </c>
      <c r="D11717">
        <v>2009</v>
      </c>
      <c r="E11717" t="s">
        <v>740</v>
      </c>
      <c r="F11717" s="2">
        <v>1796.6688024566399</v>
      </c>
    </row>
    <row r="11718" spans="1:6">
      <c r="A11718" t="s">
        <v>4</v>
      </c>
      <c r="B11718">
        <v>4215</v>
      </c>
      <c r="C11718" t="s">
        <v>27</v>
      </c>
      <c r="D11718">
        <v>2009</v>
      </c>
      <c r="E11718" t="s">
        <v>741</v>
      </c>
      <c r="F11718" s="2">
        <v>37491.413837995497</v>
      </c>
    </row>
    <row r="11719" spans="1:6">
      <c r="A11719" t="s">
        <v>4</v>
      </c>
      <c r="B11719">
        <v>4215</v>
      </c>
      <c r="C11719" t="s">
        <v>27</v>
      </c>
      <c r="D11719">
        <v>2011</v>
      </c>
      <c r="E11719" t="s">
        <v>744</v>
      </c>
      <c r="F11719" s="2">
        <v>61606.431983900002</v>
      </c>
    </row>
    <row r="11720" spans="1:6">
      <c r="A11720" t="s">
        <v>4</v>
      </c>
      <c r="B11720">
        <v>4215</v>
      </c>
      <c r="C11720" t="s">
        <v>27</v>
      </c>
      <c r="D11720">
        <v>2011</v>
      </c>
      <c r="E11720" t="s">
        <v>743</v>
      </c>
      <c r="F11720" s="2">
        <v>0</v>
      </c>
    </row>
    <row r="11721" spans="1:6">
      <c r="A11721" t="s">
        <v>4</v>
      </c>
      <c r="B11721">
        <v>4215</v>
      </c>
      <c r="C11721" t="s">
        <v>27</v>
      </c>
      <c r="D11721">
        <v>2013</v>
      </c>
      <c r="E11721" t="s">
        <v>736</v>
      </c>
      <c r="F11721" s="2">
        <v>6807.8844935745601</v>
      </c>
    </row>
    <row r="11722" spans="1:6">
      <c r="A11722" t="s">
        <v>4</v>
      </c>
      <c r="B11722">
        <v>4215</v>
      </c>
      <c r="C11722" t="s">
        <v>27</v>
      </c>
      <c r="D11722">
        <v>2013</v>
      </c>
      <c r="E11722" t="s">
        <v>737</v>
      </c>
      <c r="F11722" s="2">
        <v>3369.1817097387898</v>
      </c>
    </row>
    <row r="11723" spans="1:6">
      <c r="A11723" t="s">
        <v>4</v>
      </c>
      <c r="B11723">
        <v>4215</v>
      </c>
      <c r="C11723" t="s">
        <v>27</v>
      </c>
      <c r="D11723">
        <v>2013</v>
      </c>
      <c r="E11723" t="s">
        <v>738</v>
      </c>
      <c r="F11723" s="2">
        <v>0</v>
      </c>
    </row>
    <row r="11724" spans="1:6">
      <c r="A11724" t="s">
        <v>4</v>
      </c>
      <c r="B11724">
        <v>4215</v>
      </c>
      <c r="C11724" t="s">
        <v>27</v>
      </c>
      <c r="D11724">
        <v>2015</v>
      </c>
      <c r="E11724" t="s">
        <v>742</v>
      </c>
      <c r="F11724" s="2">
        <v>3999.25832870049</v>
      </c>
    </row>
    <row r="11725" spans="1:6">
      <c r="A11725" t="s">
        <v>4</v>
      </c>
      <c r="B11725">
        <v>4215</v>
      </c>
      <c r="C11725" t="s">
        <v>27</v>
      </c>
      <c r="D11725">
        <v>2015</v>
      </c>
      <c r="E11725" t="s">
        <v>745</v>
      </c>
      <c r="F11725" s="2">
        <v>13410.717508232699</v>
      </c>
    </row>
    <row r="11726" spans="1:6">
      <c r="A11726" t="s">
        <v>4</v>
      </c>
      <c r="B11726">
        <v>4215</v>
      </c>
      <c r="C11726" t="s">
        <v>27</v>
      </c>
      <c r="D11726">
        <v>2015</v>
      </c>
      <c r="E11726" t="s">
        <v>741</v>
      </c>
      <c r="F11726" s="2">
        <v>35772.36791981</v>
      </c>
    </row>
    <row r="11727" spans="1:6">
      <c r="A11727" t="s">
        <v>4</v>
      </c>
      <c r="B11727">
        <v>4215</v>
      </c>
      <c r="C11727" t="s">
        <v>27</v>
      </c>
      <c r="D11727">
        <v>2016</v>
      </c>
      <c r="E11727" t="s">
        <v>736</v>
      </c>
      <c r="F11727" s="2">
        <v>5665.1106044652797</v>
      </c>
    </row>
    <row r="11728" spans="1:6">
      <c r="A11728" t="s">
        <v>4</v>
      </c>
      <c r="B11728">
        <v>4215</v>
      </c>
      <c r="C11728" t="s">
        <v>27</v>
      </c>
      <c r="D11728">
        <v>2016</v>
      </c>
      <c r="E11728" t="s">
        <v>737</v>
      </c>
      <c r="F11728" s="2">
        <v>3316.2428497553201</v>
      </c>
    </row>
    <row r="11729" spans="1:6">
      <c r="A11729" t="s">
        <v>4</v>
      </c>
      <c r="B11729">
        <v>4215</v>
      </c>
      <c r="C11729" t="s">
        <v>27</v>
      </c>
      <c r="D11729">
        <v>2016</v>
      </c>
      <c r="E11729" t="s">
        <v>738</v>
      </c>
      <c r="F11729" s="2">
        <v>0</v>
      </c>
    </row>
    <row r="11730" spans="1:6">
      <c r="A11730" t="s">
        <v>4</v>
      </c>
      <c r="B11730">
        <v>4215</v>
      </c>
      <c r="C11730" t="s">
        <v>27</v>
      </c>
      <c r="D11730">
        <v>2016</v>
      </c>
      <c r="E11730" t="s">
        <v>740</v>
      </c>
      <c r="F11730" s="2">
        <v>1440.4245156209299</v>
      </c>
    </row>
    <row r="11731" spans="1:6">
      <c r="A11731" t="s">
        <v>4</v>
      </c>
      <c r="B11731">
        <v>4215</v>
      </c>
      <c r="C11731" t="s">
        <v>27</v>
      </c>
      <c r="D11731">
        <v>2017</v>
      </c>
      <c r="E11731" t="s">
        <v>744</v>
      </c>
      <c r="F11731" s="2">
        <v>61972.894034297497</v>
      </c>
    </row>
    <row r="11732" spans="1:6">
      <c r="A11732" t="s">
        <v>4</v>
      </c>
      <c r="B11732">
        <v>4215</v>
      </c>
      <c r="C11732" t="s">
        <v>27</v>
      </c>
      <c r="D11732">
        <v>2017</v>
      </c>
      <c r="E11732" t="s">
        <v>739</v>
      </c>
      <c r="F11732" s="2">
        <v>3723.2562459089099</v>
      </c>
    </row>
    <row r="11733" spans="1:6">
      <c r="A11733" t="s">
        <v>4</v>
      </c>
      <c r="B11733">
        <v>4215</v>
      </c>
      <c r="C11733" t="s">
        <v>27</v>
      </c>
      <c r="D11733">
        <v>2017</v>
      </c>
      <c r="E11733" t="s">
        <v>743</v>
      </c>
      <c r="F11733" s="2">
        <v>0</v>
      </c>
    </row>
    <row r="11734" spans="1:6">
      <c r="A11734" t="s">
        <v>4</v>
      </c>
      <c r="B11734">
        <v>4215</v>
      </c>
      <c r="C11734" t="s">
        <v>27</v>
      </c>
      <c r="D11734">
        <v>2018</v>
      </c>
      <c r="E11734" t="s">
        <v>742</v>
      </c>
      <c r="F11734" s="2">
        <v>5080.4216966077202</v>
      </c>
    </row>
    <row r="11735" spans="1:6">
      <c r="A11735" t="s">
        <v>4</v>
      </c>
      <c r="B11735">
        <v>4215</v>
      </c>
      <c r="C11735" t="s">
        <v>27</v>
      </c>
      <c r="D11735">
        <v>2018</v>
      </c>
      <c r="E11735" t="s">
        <v>745</v>
      </c>
      <c r="F11735" s="2">
        <v>14491.2060280278</v>
      </c>
    </row>
    <row r="11736" spans="1:6">
      <c r="A11736" t="s">
        <v>4</v>
      </c>
      <c r="B11736">
        <v>4215</v>
      </c>
      <c r="C11736" t="s">
        <v>27</v>
      </c>
      <c r="D11736">
        <v>2019</v>
      </c>
      <c r="E11736" t="s">
        <v>736</v>
      </c>
      <c r="F11736" s="2">
        <v>4914.32420641923</v>
      </c>
    </row>
    <row r="11737" spans="1:6">
      <c r="A11737" t="s">
        <v>4</v>
      </c>
      <c r="B11737">
        <v>4215</v>
      </c>
      <c r="C11737" t="s">
        <v>27</v>
      </c>
      <c r="D11737">
        <v>2019</v>
      </c>
      <c r="E11737" t="s">
        <v>737</v>
      </c>
      <c r="F11737" s="2">
        <v>2979.7885455205501</v>
      </c>
    </row>
    <row r="11738" spans="1:6">
      <c r="A11738" t="s">
        <v>4</v>
      </c>
      <c r="B11738">
        <v>4215</v>
      </c>
      <c r="C11738" t="s">
        <v>27</v>
      </c>
      <c r="D11738">
        <v>2019</v>
      </c>
      <c r="E11738" t="s">
        <v>740</v>
      </c>
      <c r="F11738" s="2">
        <v>1110.074464067</v>
      </c>
    </row>
    <row r="11739" spans="1:6">
      <c r="A11739" t="s">
        <v>4</v>
      </c>
      <c r="B11739">
        <v>4215</v>
      </c>
      <c r="C11739" t="s">
        <v>27</v>
      </c>
      <c r="D11739">
        <v>2020</v>
      </c>
      <c r="E11739" t="s">
        <v>744</v>
      </c>
      <c r="F11739" s="2">
        <v>49305.25067175</v>
      </c>
    </row>
    <row r="11740" spans="1:6">
      <c r="A11740" t="s">
        <v>4</v>
      </c>
      <c r="B11740">
        <v>4215</v>
      </c>
      <c r="C11740" t="s">
        <v>27</v>
      </c>
      <c r="D11740">
        <v>2020</v>
      </c>
      <c r="E11740" t="s">
        <v>739</v>
      </c>
      <c r="F11740" s="2">
        <v>4247.0983841357302</v>
      </c>
    </row>
    <row r="11741" spans="1:6">
      <c r="A11741" t="s">
        <v>4</v>
      </c>
      <c r="B11741">
        <v>4215</v>
      </c>
      <c r="C11741" t="s">
        <v>27</v>
      </c>
      <c r="D11741">
        <v>2021</v>
      </c>
      <c r="E11741" t="s">
        <v>742</v>
      </c>
      <c r="F11741" s="2">
        <v>5964.3530945639995</v>
      </c>
    </row>
    <row r="11742" spans="1:6">
      <c r="A11742" t="s">
        <v>4</v>
      </c>
      <c r="B11742">
        <v>4215</v>
      </c>
      <c r="C11742" t="s">
        <v>27</v>
      </c>
      <c r="D11742">
        <v>2021</v>
      </c>
      <c r="E11742" t="s">
        <v>745</v>
      </c>
      <c r="F11742" s="2">
        <v>13286.0397593004</v>
      </c>
    </row>
    <row r="11743" spans="1:6">
      <c r="A11743" t="s">
        <v>4</v>
      </c>
      <c r="B11743">
        <v>4215</v>
      </c>
      <c r="C11743" t="s">
        <v>27</v>
      </c>
      <c r="D11743">
        <v>2022</v>
      </c>
      <c r="E11743" t="s">
        <v>736</v>
      </c>
      <c r="F11743" s="2">
        <v>4251.4811429232004</v>
      </c>
    </row>
    <row r="11744" spans="1:6">
      <c r="A11744" t="s">
        <v>4</v>
      </c>
      <c r="B11744">
        <v>4215</v>
      </c>
      <c r="C11744" t="s">
        <v>27</v>
      </c>
      <c r="D11744">
        <v>2022</v>
      </c>
      <c r="E11744" t="s">
        <v>740</v>
      </c>
      <c r="F11744" s="2">
        <v>967.22213480338405</v>
      </c>
    </row>
    <row r="11745" spans="1:6">
      <c r="A11745" t="s">
        <v>4</v>
      </c>
      <c r="B11745">
        <v>4215</v>
      </c>
      <c r="C11745" t="s">
        <v>27</v>
      </c>
      <c r="D11745">
        <v>2022</v>
      </c>
      <c r="E11745" t="s">
        <v>741</v>
      </c>
      <c r="F11745" s="2">
        <v>30253.820126308801</v>
      </c>
    </row>
    <row r="11746" spans="1:6">
      <c r="A11746" t="s">
        <v>4</v>
      </c>
      <c r="B11746">
        <v>4215</v>
      </c>
      <c r="C11746" t="s">
        <v>27</v>
      </c>
      <c r="D11746">
        <v>2023</v>
      </c>
      <c r="E11746" t="s">
        <v>739</v>
      </c>
      <c r="F11746" s="2">
        <v>4378.77001178513</v>
      </c>
    </row>
    <row r="11747" spans="1:6">
      <c r="A11747" t="s">
        <v>4</v>
      </c>
      <c r="B11747">
        <v>4215</v>
      </c>
      <c r="C11747" t="s">
        <v>27</v>
      </c>
      <c r="D11747">
        <v>2024</v>
      </c>
      <c r="E11747" t="s">
        <v>742</v>
      </c>
      <c r="F11747" s="2">
        <v>5184.95623343844</v>
      </c>
    </row>
    <row r="11748" spans="1:6">
      <c r="A11748" t="s">
        <v>4</v>
      </c>
      <c r="B11748">
        <v>4215</v>
      </c>
      <c r="C11748" t="s">
        <v>27</v>
      </c>
      <c r="D11748">
        <v>2024</v>
      </c>
      <c r="E11748" t="s">
        <v>744</v>
      </c>
      <c r="F11748" s="2">
        <v>719.35185343000001</v>
      </c>
    </row>
    <row r="11749" spans="1:6">
      <c r="A11749" t="s">
        <v>4</v>
      </c>
      <c r="B11749">
        <v>4215</v>
      </c>
      <c r="C11749" t="s">
        <v>27</v>
      </c>
      <c r="D11749">
        <v>2024</v>
      </c>
      <c r="E11749" t="s">
        <v>743</v>
      </c>
      <c r="F11749" s="2">
        <v>0</v>
      </c>
    </row>
    <row r="11750" spans="1:6">
      <c r="A11750" t="s">
        <v>4</v>
      </c>
      <c r="B11750">
        <v>4215</v>
      </c>
      <c r="C11750" t="s">
        <v>27</v>
      </c>
      <c r="D11750">
        <v>2024</v>
      </c>
      <c r="E11750" t="s">
        <v>745</v>
      </c>
      <c r="F11750" s="2">
        <v>18228.743125965801</v>
      </c>
    </row>
    <row r="11751" spans="1:6">
      <c r="A11751" t="s">
        <v>4</v>
      </c>
      <c r="B11751">
        <v>4216</v>
      </c>
      <c r="C11751" t="s">
        <v>29</v>
      </c>
      <c r="D11751">
        <v>2009</v>
      </c>
      <c r="E11751" t="s">
        <v>736</v>
      </c>
      <c r="F11751" s="2">
        <v>383.02612162491602</v>
      </c>
    </row>
    <row r="11752" spans="1:6">
      <c r="A11752" t="s">
        <v>4</v>
      </c>
      <c r="B11752">
        <v>4216</v>
      </c>
      <c r="C11752" t="s">
        <v>29</v>
      </c>
      <c r="D11752">
        <v>2009</v>
      </c>
      <c r="E11752" t="s">
        <v>737</v>
      </c>
      <c r="F11752" s="2">
        <v>661.35598091920804</v>
      </c>
    </row>
    <row r="11753" spans="1:6">
      <c r="A11753" t="s">
        <v>4</v>
      </c>
      <c r="B11753">
        <v>4216</v>
      </c>
      <c r="C11753" t="s">
        <v>29</v>
      </c>
      <c r="D11753">
        <v>2009</v>
      </c>
      <c r="E11753" t="s">
        <v>740</v>
      </c>
      <c r="F11753" s="2">
        <v>1103.71978340482</v>
      </c>
    </row>
    <row r="11754" spans="1:6">
      <c r="A11754" t="s">
        <v>4</v>
      </c>
      <c r="B11754">
        <v>4216</v>
      </c>
      <c r="C11754" t="s">
        <v>29</v>
      </c>
      <c r="D11754">
        <v>2011</v>
      </c>
      <c r="E11754" t="s">
        <v>742</v>
      </c>
      <c r="F11754" s="2">
        <v>2437.3742025533202</v>
      </c>
    </row>
    <row r="11755" spans="1:6">
      <c r="A11755" t="s">
        <v>4</v>
      </c>
      <c r="B11755">
        <v>4216</v>
      </c>
      <c r="C11755" t="s">
        <v>29</v>
      </c>
      <c r="D11755">
        <v>2011</v>
      </c>
      <c r="E11755" t="s">
        <v>744</v>
      </c>
      <c r="F11755" s="2">
        <v>16208.007489719001</v>
      </c>
    </row>
    <row r="11756" spans="1:6">
      <c r="A11756" t="s">
        <v>4</v>
      </c>
      <c r="B11756">
        <v>4216</v>
      </c>
      <c r="C11756" t="s">
        <v>29</v>
      </c>
      <c r="D11756">
        <v>2011</v>
      </c>
      <c r="E11756" t="s">
        <v>745</v>
      </c>
      <c r="F11756" s="2">
        <v>0</v>
      </c>
    </row>
    <row r="11757" spans="1:6">
      <c r="A11757" t="s">
        <v>4</v>
      </c>
      <c r="B11757">
        <v>4216</v>
      </c>
      <c r="C11757" t="s">
        <v>29</v>
      </c>
      <c r="D11757">
        <v>2013</v>
      </c>
      <c r="E11757" t="s">
        <v>738</v>
      </c>
      <c r="F11757" s="2">
        <v>0</v>
      </c>
    </row>
    <row r="11758" spans="1:6">
      <c r="A11758" t="s">
        <v>4</v>
      </c>
      <c r="B11758">
        <v>4216</v>
      </c>
      <c r="C11758" t="s">
        <v>29</v>
      </c>
      <c r="D11758">
        <v>2013</v>
      </c>
      <c r="E11758" t="s">
        <v>739</v>
      </c>
      <c r="F11758" s="2">
        <v>4598.3096331115203</v>
      </c>
    </row>
    <row r="11759" spans="1:6">
      <c r="A11759" t="s">
        <v>4</v>
      </c>
      <c r="B11759">
        <v>4216</v>
      </c>
      <c r="C11759" t="s">
        <v>29</v>
      </c>
      <c r="D11759">
        <v>2015</v>
      </c>
      <c r="E11759" t="s">
        <v>741</v>
      </c>
      <c r="F11759" s="2">
        <v>8877.4089165758196</v>
      </c>
    </row>
    <row r="11760" spans="1:6">
      <c r="A11760" t="s">
        <v>4</v>
      </c>
      <c r="B11760">
        <v>4216</v>
      </c>
      <c r="C11760" t="s">
        <v>29</v>
      </c>
      <c r="D11760">
        <v>2016</v>
      </c>
      <c r="E11760" t="s">
        <v>737</v>
      </c>
      <c r="F11760" s="2">
        <v>859.00219128308697</v>
      </c>
    </row>
    <row r="11761" spans="1:6">
      <c r="A11761" t="s">
        <v>4</v>
      </c>
      <c r="B11761">
        <v>4216</v>
      </c>
      <c r="C11761" t="s">
        <v>29</v>
      </c>
      <c r="D11761">
        <v>2017</v>
      </c>
      <c r="E11761" t="s">
        <v>738</v>
      </c>
      <c r="F11761" s="2">
        <v>0</v>
      </c>
    </row>
    <row r="11762" spans="1:6">
      <c r="A11762" t="s">
        <v>4</v>
      </c>
      <c r="B11762">
        <v>4216</v>
      </c>
      <c r="C11762" t="s">
        <v>29</v>
      </c>
      <c r="D11762">
        <v>2017</v>
      </c>
      <c r="E11762" t="s">
        <v>743</v>
      </c>
      <c r="F11762" s="2">
        <v>0</v>
      </c>
    </row>
    <row r="11763" spans="1:6">
      <c r="A11763" t="s">
        <v>4</v>
      </c>
      <c r="B11763">
        <v>4216</v>
      </c>
      <c r="C11763" t="s">
        <v>29</v>
      </c>
      <c r="D11763">
        <v>2018</v>
      </c>
      <c r="E11763" t="s">
        <v>741</v>
      </c>
      <c r="F11763" s="2">
        <v>8127.4938132227799</v>
      </c>
    </row>
    <row r="11764" spans="1:6">
      <c r="A11764" t="s">
        <v>4</v>
      </c>
      <c r="B11764">
        <v>4216</v>
      </c>
      <c r="C11764" t="s">
        <v>29</v>
      </c>
      <c r="D11764">
        <v>2019</v>
      </c>
      <c r="E11764" t="s">
        <v>736</v>
      </c>
      <c r="F11764" s="2">
        <v>171.472892265334</v>
      </c>
    </row>
    <row r="11765" spans="1:6">
      <c r="A11765" t="s">
        <v>4</v>
      </c>
      <c r="B11765">
        <v>4216</v>
      </c>
      <c r="C11765" t="s">
        <v>29</v>
      </c>
      <c r="D11765">
        <v>2019</v>
      </c>
      <c r="E11765" t="s">
        <v>737</v>
      </c>
      <c r="F11765" s="2">
        <v>863.14189870237101</v>
      </c>
    </row>
    <row r="11766" spans="1:6">
      <c r="A11766" t="s">
        <v>4</v>
      </c>
      <c r="B11766">
        <v>4216</v>
      </c>
      <c r="C11766" t="s">
        <v>29</v>
      </c>
      <c r="D11766">
        <v>2019</v>
      </c>
      <c r="E11766" t="s">
        <v>740</v>
      </c>
      <c r="F11766" s="2">
        <v>545.00479534935403</v>
      </c>
    </row>
    <row r="11767" spans="1:6">
      <c r="A11767" t="s">
        <v>4</v>
      </c>
      <c r="B11767">
        <v>4216</v>
      </c>
      <c r="C11767" t="s">
        <v>29</v>
      </c>
      <c r="D11767">
        <v>2020</v>
      </c>
      <c r="E11767" t="s">
        <v>738</v>
      </c>
      <c r="F11767" s="2">
        <v>0</v>
      </c>
    </row>
    <row r="11768" spans="1:6">
      <c r="A11768" t="s">
        <v>4</v>
      </c>
      <c r="B11768">
        <v>4216</v>
      </c>
      <c r="C11768" t="s">
        <v>29</v>
      </c>
      <c r="D11768">
        <v>2020</v>
      </c>
      <c r="E11768" t="s">
        <v>739</v>
      </c>
      <c r="F11768" s="2">
        <v>5624.9025356424099</v>
      </c>
    </row>
    <row r="11769" spans="1:6">
      <c r="A11769" t="s">
        <v>4</v>
      </c>
      <c r="B11769">
        <v>4216</v>
      </c>
      <c r="C11769" t="s">
        <v>29</v>
      </c>
      <c r="D11769">
        <v>2020</v>
      </c>
      <c r="E11769" t="s">
        <v>743</v>
      </c>
      <c r="F11769" s="2">
        <v>0</v>
      </c>
    </row>
    <row r="11770" spans="1:6">
      <c r="A11770" t="s">
        <v>4</v>
      </c>
      <c r="B11770">
        <v>4216</v>
      </c>
      <c r="C11770" t="s">
        <v>29</v>
      </c>
      <c r="D11770">
        <v>2021</v>
      </c>
      <c r="E11770" t="s">
        <v>742</v>
      </c>
      <c r="F11770" s="2">
        <v>2843.8654773917601</v>
      </c>
    </row>
    <row r="11771" spans="1:6">
      <c r="A11771" t="s">
        <v>4</v>
      </c>
      <c r="B11771">
        <v>4216</v>
      </c>
      <c r="C11771" t="s">
        <v>29</v>
      </c>
      <c r="D11771">
        <v>2021</v>
      </c>
      <c r="E11771" t="s">
        <v>744</v>
      </c>
      <c r="F11771" s="2">
        <v>28944.333067430001</v>
      </c>
    </row>
    <row r="11772" spans="1:6">
      <c r="A11772" t="s">
        <v>4</v>
      </c>
      <c r="B11772">
        <v>4216</v>
      </c>
      <c r="C11772" t="s">
        <v>29</v>
      </c>
      <c r="D11772">
        <v>2021</v>
      </c>
      <c r="E11772" t="s">
        <v>745</v>
      </c>
      <c r="F11772" s="2">
        <v>0</v>
      </c>
    </row>
    <row r="11773" spans="1:6">
      <c r="A11773" t="s">
        <v>4</v>
      </c>
      <c r="B11773">
        <v>4216</v>
      </c>
      <c r="C11773" t="s">
        <v>29</v>
      </c>
      <c r="D11773">
        <v>2021</v>
      </c>
      <c r="E11773" t="s">
        <v>741</v>
      </c>
      <c r="F11773" s="2">
        <v>7806.9436495354403</v>
      </c>
    </row>
    <row r="11774" spans="1:6">
      <c r="A11774" t="s">
        <v>4</v>
      </c>
      <c r="B11774">
        <v>4216</v>
      </c>
      <c r="C11774" t="s">
        <v>29</v>
      </c>
      <c r="D11774">
        <v>2022</v>
      </c>
      <c r="E11774" t="s">
        <v>736</v>
      </c>
      <c r="F11774" s="2">
        <v>377.04990466746199</v>
      </c>
    </row>
    <row r="11775" spans="1:6">
      <c r="A11775" t="s">
        <v>4</v>
      </c>
      <c r="B11775">
        <v>4216</v>
      </c>
      <c r="C11775" t="s">
        <v>29</v>
      </c>
      <c r="D11775">
        <v>2022</v>
      </c>
      <c r="E11775" t="s">
        <v>737</v>
      </c>
      <c r="F11775" s="2">
        <v>801.33666274162704</v>
      </c>
    </row>
    <row r="11776" spans="1:6">
      <c r="A11776" t="s">
        <v>4</v>
      </c>
      <c r="B11776">
        <v>4216</v>
      </c>
      <c r="C11776" t="s">
        <v>29</v>
      </c>
      <c r="D11776">
        <v>2022</v>
      </c>
      <c r="E11776" t="s">
        <v>740</v>
      </c>
      <c r="F11776" s="2">
        <v>558.71309380523201</v>
      </c>
    </row>
    <row r="11777" spans="1:6">
      <c r="A11777" t="s">
        <v>4</v>
      </c>
      <c r="B11777">
        <v>4216</v>
      </c>
      <c r="C11777" t="s">
        <v>29</v>
      </c>
      <c r="D11777">
        <v>2023</v>
      </c>
      <c r="E11777" t="s">
        <v>739</v>
      </c>
      <c r="F11777" s="2">
        <v>6299.2574907879598</v>
      </c>
    </row>
    <row r="11778" spans="1:6">
      <c r="A11778" t="s">
        <v>4</v>
      </c>
      <c r="B11778">
        <v>4216</v>
      </c>
      <c r="C11778" t="s">
        <v>29</v>
      </c>
      <c r="D11778">
        <v>2023</v>
      </c>
      <c r="E11778" t="s">
        <v>743</v>
      </c>
      <c r="F11778" s="2">
        <v>0</v>
      </c>
    </row>
    <row r="11779" spans="1:6">
      <c r="A11779" t="s">
        <v>4</v>
      </c>
      <c r="B11779">
        <v>4216</v>
      </c>
      <c r="C11779" t="s">
        <v>29</v>
      </c>
      <c r="D11779">
        <v>2024</v>
      </c>
      <c r="E11779" t="s">
        <v>742</v>
      </c>
      <c r="F11779" s="2">
        <v>2354.0897384449599</v>
      </c>
    </row>
    <row r="11780" spans="1:6">
      <c r="A11780" t="s">
        <v>4</v>
      </c>
      <c r="B11780">
        <v>4216</v>
      </c>
      <c r="C11780" t="s">
        <v>29</v>
      </c>
      <c r="D11780">
        <v>2024</v>
      </c>
      <c r="E11780" t="s">
        <v>744</v>
      </c>
      <c r="F11780" s="2">
        <v>20654.7753670645</v>
      </c>
    </row>
    <row r="11781" spans="1:6">
      <c r="A11781" t="s">
        <v>4</v>
      </c>
      <c r="B11781">
        <v>4216</v>
      </c>
      <c r="C11781" t="s">
        <v>29</v>
      </c>
      <c r="D11781">
        <v>2024</v>
      </c>
      <c r="E11781" t="s">
        <v>745</v>
      </c>
      <c r="F11781" s="2">
        <v>0</v>
      </c>
    </row>
    <row r="11782" spans="1:6">
      <c r="A11782" t="s">
        <v>4</v>
      </c>
      <c r="B11782">
        <v>4217</v>
      </c>
      <c r="C11782" t="s">
        <v>31</v>
      </c>
      <c r="D11782">
        <v>2009</v>
      </c>
      <c r="E11782" t="s">
        <v>736</v>
      </c>
      <c r="F11782" s="2">
        <v>577.33615116191402</v>
      </c>
    </row>
    <row r="11783" spans="1:6">
      <c r="A11783" t="s">
        <v>4</v>
      </c>
      <c r="B11783">
        <v>4217</v>
      </c>
      <c r="C11783" t="s">
        <v>31</v>
      </c>
      <c r="D11783">
        <v>2009</v>
      </c>
      <c r="E11783" t="s">
        <v>738</v>
      </c>
      <c r="F11783" s="2">
        <v>0</v>
      </c>
    </row>
    <row r="11784" spans="1:6">
      <c r="A11784" t="s">
        <v>4</v>
      </c>
      <c r="B11784">
        <v>4217</v>
      </c>
      <c r="C11784" t="s">
        <v>31</v>
      </c>
      <c r="D11784">
        <v>2009</v>
      </c>
      <c r="E11784" t="s">
        <v>743</v>
      </c>
      <c r="F11784" s="2">
        <v>0</v>
      </c>
    </row>
    <row r="11785" spans="1:6">
      <c r="A11785" t="s">
        <v>4</v>
      </c>
      <c r="B11785">
        <v>4217</v>
      </c>
      <c r="C11785" t="s">
        <v>31</v>
      </c>
      <c r="D11785">
        <v>2011</v>
      </c>
      <c r="E11785" t="s">
        <v>742</v>
      </c>
      <c r="F11785" s="2">
        <v>2083.0911929356098</v>
      </c>
    </row>
    <row r="11786" spans="1:6">
      <c r="A11786" t="s">
        <v>4</v>
      </c>
      <c r="B11786">
        <v>4217</v>
      </c>
      <c r="C11786" t="s">
        <v>31</v>
      </c>
      <c r="D11786">
        <v>2011</v>
      </c>
      <c r="E11786" t="s">
        <v>737</v>
      </c>
      <c r="F11786" s="2">
        <v>421.23748282462299</v>
      </c>
    </row>
    <row r="11787" spans="1:6">
      <c r="A11787" t="s">
        <v>4</v>
      </c>
      <c r="B11787">
        <v>4217</v>
      </c>
      <c r="C11787" t="s">
        <v>31</v>
      </c>
      <c r="D11787">
        <v>2011</v>
      </c>
      <c r="E11787" t="s">
        <v>745</v>
      </c>
      <c r="F11787" s="2">
        <v>0</v>
      </c>
    </row>
    <row r="11788" spans="1:6">
      <c r="A11788" t="s">
        <v>4</v>
      </c>
      <c r="B11788">
        <v>4217</v>
      </c>
      <c r="C11788" t="s">
        <v>31</v>
      </c>
      <c r="D11788">
        <v>2013</v>
      </c>
      <c r="E11788" t="s">
        <v>744</v>
      </c>
      <c r="F11788" s="2">
        <v>217.86771999999999</v>
      </c>
    </row>
    <row r="11789" spans="1:6">
      <c r="A11789" t="s">
        <v>4</v>
      </c>
      <c r="B11789">
        <v>4217</v>
      </c>
      <c r="C11789" t="s">
        <v>31</v>
      </c>
      <c r="D11789">
        <v>2013</v>
      </c>
      <c r="E11789" t="s">
        <v>739</v>
      </c>
      <c r="F11789" s="2">
        <v>5315.3244182959097</v>
      </c>
    </row>
    <row r="11790" spans="1:6">
      <c r="A11790" t="s">
        <v>4</v>
      </c>
      <c r="B11790">
        <v>4217</v>
      </c>
      <c r="C11790" t="s">
        <v>31</v>
      </c>
      <c r="D11790">
        <v>2015</v>
      </c>
      <c r="E11790" t="s">
        <v>736</v>
      </c>
      <c r="F11790" s="2">
        <v>463.48543777735</v>
      </c>
    </row>
    <row r="11791" spans="1:6">
      <c r="A11791" t="s">
        <v>4</v>
      </c>
      <c r="B11791">
        <v>4217</v>
      </c>
      <c r="C11791" t="s">
        <v>31</v>
      </c>
      <c r="D11791">
        <v>2015</v>
      </c>
      <c r="E11791" t="s">
        <v>738</v>
      </c>
      <c r="F11791" s="2">
        <v>0</v>
      </c>
    </row>
    <row r="11792" spans="1:6">
      <c r="A11792" t="s">
        <v>4</v>
      </c>
      <c r="B11792">
        <v>4217</v>
      </c>
      <c r="C11792" t="s">
        <v>31</v>
      </c>
      <c r="D11792">
        <v>2015</v>
      </c>
      <c r="E11792" t="s">
        <v>740</v>
      </c>
      <c r="F11792" s="2">
        <v>352.73452623790803</v>
      </c>
    </row>
    <row r="11793" spans="1:6">
      <c r="A11793" t="s">
        <v>4</v>
      </c>
      <c r="B11793">
        <v>4217</v>
      </c>
      <c r="C11793" t="s">
        <v>31</v>
      </c>
      <c r="D11793">
        <v>2016</v>
      </c>
      <c r="E11793" t="s">
        <v>744</v>
      </c>
      <c r="F11793" s="2">
        <v>0</v>
      </c>
    </row>
    <row r="11794" spans="1:6">
      <c r="A11794" t="s">
        <v>4</v>
      </c>
      <c r="B11794">
        <v>4217</v>
      </c>
      <c r="C11794" t="s">
        <v>31</v>
      </c>
      <c r="D11794">
        <v>2016</v>
      </c>
      <c r="E11794" t="s">
        <v>739</v>
      </c>
      <c r="F11794" s="2">
        <v>5641.8451805516497</v>
      </c>
    </row>
    <row r="11795" spans="1:6">
      <c r="A11795" t="s">
        <v>4</v>
      </c>
      <c r="B11795">
        <v>4217</v>
      </c>
      <c r="C11795" t="s">
        <v>31</v>
      </c>
      <c r="D11795">
        <v>2016</v>
      </c>
      <c r="E11795" t="s">
        <v>743</v>
      </c>
      <c r="F11795" s="2">
        <v>0</v>
      </c>
    </row>
    <row r="11796" spans="1:6">
      <c r="A11796" t="s">
        <v>4</v>
      </c>
      <c r="B11796">
        <v>4217</v>
      </c>
      <c r="C11796" t="s">
        <v>31</v>
      </c>
      <c r="D11796">
        <v>2017</v>
      </c>
      <c r="E11796" t="s">
        <v>742</v>
      </c>
      <c r="F11796" s="2">
        <v>2195.63138694905</v>
      </c>
    </row>
    <row r="11797" spans="1:6">
      <c r="A11797" t="s">
        <v>4</v>
      </c>
      <c r="B11797">
        <v>4217</v>
      </c>
      <c r="C11797" t="s">
        <v>31</v>
      </c>
      <c r="D11797">
        <v>2017</v>
      </c>
      <c r="E11797" t="s">
        <v>745</v>
      </c>
      <c r="F11797" s="2">
        <v>0</v>
      </c>
    </row>
    <row r="11798" spans="1:6">
      <c r="A11798" t="s">
        <v>4</v>
      </c>
      <c r="B11798">
        <v>4217</v>
      </c>
      <c r="C11798" t="s">
        <v>31</v>
      </c>
      <c r="D11798">
        <v>2017</v>
      </c>
      <c r="E11798" t="s">
        <v>741</v>
      </c>
      <c r="F11798" s="2">
        <v>5043.5256691375698</v>
      </c>
    </row>
    <row r="11799" spans="1:6">
      <c r="A11799" t="s">
        <v>4</v>
      </c>
      <c r="B11799">
        <v>4217</v>
      </c>
      <c r="C11799" t="s">
        <v>31</v>
      </c>
      <c r="D11799">
        <v>2018</v>
      </c>
      <c r="E11799" t="s">
        <v>736</v>
      </c>
      <c r="F11799" s="2">
        <v>420.19211630770599</v>
      </c>
    </row>
    <row r="11800" spans="1:6">
      <c r="A11800" t="s">
        <v>4</v>
      </c>
      <c r="B11800">
        <v>4217</v>
      </c>
      <c r="C11800" t="s">
        <v>31</v>
      </c>
      <c r="D11800">
        <v>2018</v>
      </c>
      <c r="E11800" t="s">
        <v>740</v>
      </c>
      <c r="F11800" s="2">
        <v>350.04495071673102</v>
      </c>
    </row>
    <row r="11801" spans="1:6">
      <c r="A11801" t="s">
        <v>4</v>
      </c>
      <c r="B11801">
        <v>4217</v>
      </c>
      <c r="C11801" t="s">
        <v>31</v>
      </c>
      <c r="D11801">
        <v>2019</v>
      </c>
      <c r="E11801" t="s">
        <v>739</v>
      </c>
      <c r="F11801" s="2">
        <v>5933.2920301273998</v>
      </c>
    </row>
    <row r="11802" spans="1:6">
      <c r="A11802" t="s">
        <v>4</v>
      </c>
      <c r="B11802">
        <v>4217</v>
      </c>
      <c r="C11802" t="s">
        <v>31</v>
      </c>
      <c r="D11802">
        <v>2019</v>
      </c>
      <c r="E11802" t="s">
        <v>743</v>
      </c>
      <c r="F11802" s="2">
        <v>0</v>
      </c>
    </row>
    <row r="11803" spans="1:6">
      <c r="A11803" t="s">
        <v>4</v>
      </c>
      <c r="B11803">
        <v>4217</v>
      </c>
      <c r="C11803" t="s">
        <v>31</v>
      </c>
      <c r="D11803">
        <v>2020</v>
      </c>
      <c r="E11803" t="s">
        <v>742</v>
      </c>
      <c r="F11803" s="2">
        <v>2265.7731291776299</v>
      </c>
    </row>
    <row r="11804" spans="1:6">
      <c r="A11804" t="s">
        <v>4</v>
      </c>
      <c r="B11804">
        <v>4217</v>
      </c>
      <c r="C11804" t="s">
        <v>31</v>
      </c>
      <c r="D11804">
        <v>2020</v>
      </c>
      <c r="E11804" t="s">
        <v>745</v>
      </c>
      <c r="F11804" s="2">
        <v>0</v>
      </c>
    </row>
    <row r="11805" spans="1:6">
      <c r="A11805" t="s">
        <v>4</v>
      </c>
      <c r="B11805">
        <v>4217</v>
      </c>
      <c r="C11805" t="s">
        <v>31</v>
      </c>
      <c r="D11805">
        <v>2020</v>
      </c>
      <c r="E11805" t="s">
        <v>741</v>
      </c>
      <c r="F11805" s="2">
        <v>5077.7329224663199</v>
      </c>
    </row>
    <row r="11806" spans="1:6">
      <c r="A11806" t="s">
        <v>4</v>
      </c>
      <c r="B11806">
        <v>4217</v>
      </c>
      <c r="C11806" t="s">
        <v>31</v>
      </c>
      <c r="D11806">
        <v>2021</v>
      </c>
      <c r="E11806" t="s">
        <v>737</v>
      </c>
      <c r="F11806" s="2">
        <v>399.99519709228798</v>
      </c>
    </row>
    <row r="11807" spans="1:6">
      <c r="A11807" t="s">
        <v>4</v>
      </c>
      <c r="B11807">
        <v>4217</v>
      </c>
      <c r="C11807" t="s">
        <v>31</v>
      </c>
      <c r="D11807">
        <v>2021</v>
      </c>
      <c r="E11807" t="s">
        <v>740</v>
      </c>
      <c r="F11807" s="2">
        <v>303.33433688760903</v>
      </c>
    </row>
    <row r="11808" spans="1:6">
      <c r="A11808" t="s">
        <v>4</v>
      </c>
      <c r="B11808">
        <v>4217</v>
      </c>
      <c r="C11808" t="s">
        <v>31</v>
      </c>
      <c r="D11808">
        <v>2022</v>
      </c>
      <c r="E11808" t="s">
        <v>738</v>
      </c>
      <c r="F11808" s="2">
        <v>0</v>
      </c>
    </row>
    <row r="11809" spans="1:6">
      <c r="A11809" t="s">
        <v>4</v>
      </c>
      <c r="B11809">
        <v>4217</v>
      </c>
      <c r="C11809" t="s">
        <v>31</v>
      </c>
      <c r="D11809">
        <v>2022</v>
      </c>
      <c r="E11809" t="s">
        <v>743</v>
      </c>
      <c r="F11809" s="2">
        <v>0</v>
      </c>
    </row>
    <row r="11810" spans="1:6">
      <c r="A11810" t="s">
        <v>4</v>
      </c>
      <c r="B11810">
        <v>4217</v>
      </c>
      <c r="C11810" t="s">
        <v>31</v>
      </c>
      <c r="D11810">
        <v>2023</v>
      </c>
      <c r="E11810" t="s">
        <v>744</v>
      </c>
      <c r="F11810" s="2">
        <v>0</v>
      </c>
    </row>
    <row r="11811" spans="1:6">
      <c r="A11811" t="s">
        <v>4</v>
      </c>
      <c r="B11811">
        <v>4217</v>
      </c>
      <c r="C11811" t="s">
        <v>31</v>
      </c>
      <c r="D11811">
        <v>2023</v>
      </c>
      <c r="E11811" t="s">
        <v>741</v>
      </c>
      <c r="F11811" s="2">
        <v>5222.2780776289801</v>
      </c>
    </row>
    <row r="11812" spans="1:6">
      <c r="A11812" t="s">
        <v>4</v>
      </c>
      <c r="B11812">
        <v>4217</v>
      </c>
      <c r="C11812" t="s">
        <v>31</v>
      </c>
      <c r="D11812">
        <v>2024</v>
      </c>
      <c r="E11812" t="s">
        <v>737</v>
      </c>
      <c r="F11812" s="2">
        <v>355.83704525332899</v>
      </c>
    </row>
    <row r="11813" spans="1:6">
      <c r="A11813" t="s">
        <v>4</v>
      </c>
      <c r="B11813">
        <v>4218</v>
      </c>
      <c r="C11813" t="s">
        <v>33</v>
      </c>
      <c r="D11813">
        <v>2009</v>
      </c>
      <c r="E11813" t="s">
        <v>736</v>
      </c>
      <c r="F11813" s="2">
        <v>102.951411673923</v>
      </c>
    </row>
    <row r="11814" spans="1:6">
      <c r="A11814" t="s">
        <v>4</v>
      </c>
      <c r="B11814">
        <v>4218</v>
      </c>
      <c r="C11814" t="s">
        <v>33</v>
      </c>
      <c r="D11814">
        <v>2009</v>
      </c>
      <c r="E11814" t="s">
        <v>737</v>
      </c>
      <c r="F11814" s="2">
        <v>302.87153284985197</v>
      </c>
    </row>
    <row r="11815" spans="1:6">
      <c r="A11815" t="s">
        <v>4</v>
      </c>
      <c r="B11815">
        <v>4218</v>
      </c>
      <c r="C11815" t="s">
        <v>33</v>
      </c>
      <c r="D11815">
        <v>2009</v>
      </c>
      <c r="E11815" t="s">
        <v>740</v>
      </c>
      <c r="F11815" s="2">
        <v>197.84543544859201</v>
      </c>
    </row>
    <row r="11816" spans="1:6">
      <c r="A11816" t="s">
        <v>4</v>
      </c>
      <c r="B11816">
        <v>4218</v>
      </c>
      <c r="C11816" t="s">
        <v>33</v>
      </c>
      <c r="D11816">
        <v>2011</v>
      </c>
      <c r="E11816" t="s">
        <v>742</v>
      </c>
      <c r="F11816" s="2">
        <v>557.45505388767197</v>
      </c>
    </row>
    <row r="11817" spans="1:6">
      <c r="A11817" t="s">
        <v>4</v>
      </c>
      <c r="B11817">
        <v>4218</v>
      </c>
      <c r="C11817" t="s">
        <v>33</v>
      </c>
      <c r="D11817">
        <v>2011</v>
      </c>
      <c r="E11817" t="s">
        <v>744</v>
      </c>
      <c r="F11817" s="2">
        <v>0</v>
      </c>
    </row>
    <row r="11818" spans="1:6">
      <c r="A11818" t="s">
        <v>4</v>
      </c>
      <c r="B11818">
        <v>4218</v>
      </c>
      <c r="C11818" t="s">
        <v>33</v>
      </c>
      <c r="D11818">
        <v>2011</v>
      </c>
      <c r="E11818" t="s">
        <v>745</v>
      </c>
      <c r="F11818" s="2">
        <v>0</v>
      </c>
    </row>
    <row r="11819" spans="1:6">
      <c r="A11819" t="s">
        <v>4</v>
      </c>
      <c r="B11819">
        <v>4218</v>
      </c>
      <c r="C11819" t="s">
        <v>33</v>
      </c>
      <c r="D11819">
        <v>2011</v>
      </c>
      <c r="E11819" t="s">
        <v>741</v>
      </c>
      <c r="F11819" s="2">
        <v>2169.5514672234099</v>
      </c>
    </row>
    <row r="11820" spans="1:6">
      <c r="A11820" t="s">
        <v>4</v>
      </c>
      <c r="B11820">
        <v>4218</v>
      </c>
      <c r="C11820" t="s">
        <v>33</v>
      </c>
      <c r="D11820">
        <v>2013</v>
      </c>
      <c r="E11820" t="s">
        <v>738</v>
      </c>
      <c r="F11820" s="2">
        <v>0</v>
      </c>
    </row>
    <row r="11821" spans="1:6">
      <c r="A11821" t="s">
        <v>4</v>
      </c>
      <c r="B11821">
        <v>4218</v>
      </c>
      <c r="C11821" t="s">
        <v>33</v>
      </c>
      <c r="D11821">
        <v>2013</v>
      </c>
      <c r="E11821" t="s">
        <v>739</v>
      </c>
      <c r="F11821" s="2">
        <v>2737.7549929218699</v>
      </c>
    </row>
    <row r="11822" spans="1:6">
      <c r="A11822" t="s">
        <v>4</v>
      </c>
      <c r="B11822">
        <v>4218</v>
      </c>
      <c r="C11822" t="s">
        <v>33</v>
      </c>
      <c r="D11822">
        <v>2013</v>
      </c>
      <c r="E11822" t="s">
        <v>743</v>
      </c>
      <c r="F11822" s="2">
        <v>0</v>
      </c>
    </row>
    <row r="11823" spans="1:6">
      <c r="A11823" t="s">
        <v>4</v>
      </c>
      <c r="B11823">
        <v>4218</v>
      </c>
      <c r="C11823" t="s">
        <v>33</v>
      </c>
      <c r="D11823">
        <v>2015</v>
      </c>
      <c r="E11823" t="s">
        <v>736</v>
      </c>
      <c r="F11823" s="2">
        <v>97.483425008106295</v>
      </c>
    </row>
    <row r="11824" spans="1:6">
      <c r="A11824" t="s">
        <v>4</v>
      </c>
      <c r="B11824">
        <v>4218</v>
      </c>
      <c r="C11824" t="s">
        <v>33</v>
      </c>
      <c r="D11824">
        <v>2015</v>
      </c>
      <c r="E11824" t="s">
        <v>737</v>
      </c>
      <c r="F11824" s="2">
        <v>518.64353215097299</v>
      </c>
    </row>
    <row r="11825" spans="1:6">
      <c r="A11825" t="s">
        <v>4</v>
      </c>
      <c r="B11825">
        <v>4218</v>
      </c>
      <c r="C11825" t="s">
        <v>33</v>
      </c>
      <c r="D11825">
        <v>2015</v>
      </c>
      <c r="E11825" t="s">
        <v>740</v>
      </c>
      <c r="F11825" s="2">
        <v>149.944214019604</v>
      </c>
    </row>
    <row r="11826" spans="1:6">
      <c r="A11826" t="s">
        <v>4</v>
      </c>
      <c r="B11826">
        <v>4218</v>
      </c>
      <c r="C11826" t="s">
        <v>33</v>
      </c>
      <c r="D11826">
        <v>2016</v>
      </c>
      <c r="E11826" t="s">
        <v>738</v>
      </c>
      <c r="F11826" s="2">
        <v>0</v>
      </c>
    </row>
    <row r="11827" spans="1:6">
      <c r="A11827" t="s">
        <v>4</v>
      </c>
      <c r="B11827">
        <v>4218</v>
      </c>
      <c r="C11827" t="s">
        <v>33</v>
      </c>
      <c r="D11827">
        <v>2016</v>
      </c>
      <c r="E11827" t="s">
        <v>739</v>
      </c>
      <c r="F11827" s="2">
        <v>2248.4130054951902</v>
      </c>
    </row>
    <row r="11828" spans="1:6">
      <c r="A11828" t="s">
        <v>4</v>
      </c>
      <c r="B11828">
        <v>4218</v>
      </c>
      <c r="C11828" t="s">
        <v>33</v>
      </c>
      <c r="D11828">
        <v>2017</v>
      </c>
      <c r="E11828" t="s">
        <v>742</v>
      </c>
      <c r="F11828" s="2">
        <v>662.96596279970595</v>
      </c>
    </row>
    <row r="11829" spans="1:6">
      <c r="A11829" t="s">
        <v>4</v>
      </c>
      <c r="B11829">
        <v>4218</v>
      </c>
      <c r="C11829" t="s">
        <v>33</v>
      </c>
      <c r="D11829">
        <v>2017</v>
      </c>
      <c r="E11829" t="s">
        <v>744</v>
      </c>
      <c r="F11829" s="2">
        <v>0</v>
      </c>
    </row>
    <row r="11830" spans="1:6">
      <c r="A11830" t="s">
        <v>4</v>
      </c>
      <c r="B11830">
        <v>4218</v>
      </c>
      <c r="C11830" t="s">
        <v>33</v>
      </c>
      <c r="D11830">
        <v>2017</v>
      </c>
      <c r="E11830" t="s">
        <v>745</v>
      </c>
      <c r="F11830" s="2">
        <v>0</v>
      </c>
    </row>
    <row r="11831" spans="1:6">
      <c r="A11831" t="s">
        <v>4</v>
      </c>
      <c r="B11831">
        <v>4218</v>
      </c>
      <c r="C11831" t="s">
        <v>33</v>
      </c>
      <c r="D11831">
        <v>2018</v>
      </c>
      <c r="E11831" t="s">
        <v>740</v>
      </c>
      <c r="F11831" s="2">
        <v>145.500461684854</v>
      </c>
    </row>
    <row r="11832" spans="1:6">
      <c r="A11832" t="s">
        <v>4</v>
      </c>
      <c r="B11832">
        <v>4218</v>
      </c>
      <c r="C11832" t="s">
        <v>33</v>
      </c>
      <c r="D11832">
        <v>2018</v>
      </c>
      <c r="E11832" t="s">
        <v>741</v>
      </c>
      <c r="F11832" s="2">
        <v>1976.2061575074399</v>
      </c>
    </row>
    <row r="11833" spans="1:6">
      <c r="A11833" t="s">
        <v>4</v>
      </c>
      <c r="B11833">
        <v>4218</v>
      </c>
      <c r="C11833" t="s">
        <v>33</v>
      </c>
      <c r="D11833">
        <v>2020</v>
      </c>
      <c r="E11833" t="s">
        <v>742</v>
      </c>
      <c r="F11833" s="2">
        <v>770.65891707159005</v>
      </c>
    </row>
    <row r="11834" spans="1:6">
      <c r="A11834" t="s">
        <v>4</v>
      </c>
      <c r="B11834">
        <v>4218</v>
      </c>
      <c r="C11834" t="s">
        <v>33</v>
      </c>
      <c r="D11834">
        <v>2020</v>
      </c>
      <c r="E11834" t="s">
        <v>743</v>
      </c>
      <c r="F11834" s="2">
        <v>0</v>
      </c>
    </row>
    <row r="11835" spans="1:6">
      <c r="A11835" t="s">
        <v>4</v>
      </c>
      <c r="B11835">
        <v>4218</v>
      </c>
      <c r="C11835" t="s">
        <v>33</v>
      </c>
      <c r="D11835">
        <v>2020</v>
      </c>
      <c r="E11835" t="s">
        <v>745</v>
      </c>
      <c r="F11835" s="2">
        <v>0</v>
      </c>
    </row>
    <row r="11836" spans="1:6">
      <c r="A11836" t="s">
        <v>4</v>
      </c>
      <c r="B11836">
        <v>4218</v>
      </c>
      <c r="C11836" t="s">
        <v>33</v>
      </c>
      <c r="D11836">
        <v>2021</v>
      </c>
      <c r="E11836" t="s">
        <v>741</v>
      </c>
      <c r="F11836" s="2">
        <v>1896.46018516408</v>
      </c>
    </row>
    <row r="11837" spans="1:6">
      <c r="A11837" t="s">
        <v>4</v>
      </c>
      <c r="B11837">
        <v>4218</v>
      </c>
      <c r="C11837" t="s">
        <v>33</v>
      </c>
      <c r="D11837">
        <v>2022</v>
      </c>
      <c r="E11837" t="s">
        <v>736</v>
      </c>
      <c r="F11837" s="2">
        <v>94.467401018774794</v>
      </c>
    </row>
    <row r="11838" spans="1:6">
      <c r="A11838" t="s">
        <v>4</v>
      </c>
      <c r="B11838">
        <v>4218</v>
      </c>
      <c r="C11838" t="s">
        <v>33</v>
      </c>
      <c r="D11838">
        <v>2022</v>
      </c>
      <c r="E11838" t="s">
        <v>737</v>
      </c>
      <c r="F11838" s="2">
        <v>246.55501575170601</v>
      </c>
    </row>
    <row r="11839" spans="1:6">
      <c r="A11839" t="s">
        <v>4</v>
      </c>
      <c r="B11839">
        <v>4218</v>
      </c>
      <c r="C11839" t="s">
        <v>33</v>
      </c>
      <c r="D11839">
        <v>2023</v>
      </c>
      <c r="E11839" t="s">
        <v>739</v>
      </c>
      <c r="F11839" s="2">
        <v>2549.85459984507</v>
      </c>
    </row>
    <row r="11840" spans="1:6">
      <c r="A11840" t="s">
        <v>4</v>
      </c>
      <c r="B11840">
        <v>4218</v>
      </c>
      <c r="C11840" t="s">
        <v>33</v>
      </c>
      <c r="D11840">
        <v>2023</v>
      </c>
      <c r="E11840" t="s">
        <v>743</v>
      </c>
      <c r="F11840" s="2">
        <v>0</v>
      </c>
    </row>
    <row r="11841" spans="1:6">
      <c r="A11841" t="s">
        <v>4</v>
      </c>
      <c r="B11841">
        <v>4218</v>
      </c>
      <c r="C11841" t="s">
        <v>33</v>
      </c>
      <c r="D11841">
        <v>2024</v>
      </c>
      <c r="E11841" t="s">
        <v>742</v>
      </c>
      <c r="F11841" s="2">
        <v>616.38395969347505</v>
      </c>
    </row>
    <row r="11842" spans="1:6">
      <c r="A11842" t="s">
        <v>4</v>
      </c>
      <c r="B11842">
        <v>4218</v>
      </c>
      <c r="C11842" t="s">
        <v>33</v>
      </c>
      <c r="D11842">
        <v>2024</v>
      </c>
      <c r="E11842" t="s">
        <v>744</v>
      </c>
      <c r="F11842" s="2">
        <v>193.79038673599999</v>
      </c>
    </row>
    <row r="11843" spans="1:6">
      <c r="A11843" t="s">
        <v>4</v>
      </c>
      <c r="B11843">
        <v>4218</v>
      </c>
      <c r="C11843" t="s">
        <v>33</v>
      </c>
      <c r="D11843">
        <v>2024</v>
      </c>
      <c r="E11843" t="s">
        <v>741</v>
      </c>
      <c r="F11843" s="2">
        <v>1780.6435420195101</v>
      </c>
    </row>
    <row r="11844" spans="1:6">
      <c r="A11844" t="s">
        <v>4</v>
      </c>
      <c r="B11844">
        <v>4219</v>
      </c>
      <c r="C11844" t="s">
        <v>35</v>
      </c>
      <c r="D11844">
        <v>2009</v>
      </c>
      <c r="E11844" t="s">
        <v>738</v>
      </c>
      <c r="F11844" s="2">
        <v>0</v>
      </c>
    </row>
    <row r="11845" spans="1:6">
      <c r="A11845" t="s">
        <v>4</v>
      </c>
      <c r="B11845">
        <v>4219</v>
      </c>
      <c r="C11845" t="s">
        <v>35</v>
      </c>
      <c r="D11845">
        <v>2009</v>
      </c>
      <c r="E11845" t="s">
        <v>743</v>
      </c>
      <c r="F11845" s="2">
        <v>0</v>
      </c>
    </row>
    <row r="11846" spans="1:6">
      <c r="A11846" t="s">
        <v>4</v>
      </c>
      <c r="B11846">
        <v>4219</v>
      </c>
      <c r="C11846" t="s">
        <v>35</v>
      </c>
      <c r="D11846">
        <v>2011</v>
      </c>
      <c r="E11846" t="s">
        <v>736</v>
      </c>
      <c r="F11846" s="2">
        <v>3422.7636720059199</v>
      </c>
    </row>
    <row r="11847" spans="1:6">
      <c r="A11847" t="s">
        <v>4</v>
      </c>
      <c r="B11847">
        <v>4219</v>
      </c>
      <c r="C11847" t="s">
        <v>35</v>
      </c>
      <c r="D11847">
        <v>2011</v>
      </c>
      <c r="E11847" t="s">
        <v>737</v>
      </c>
      <c r="F11847" s="2">
        <v>631.37957105246699</v>
      </c>
    </row>
    <row r="11848" spans="1:6">
      <c r="A11848" t="s">
        <v>4</v>
      </c>
      <c r="B11848">
        <v>4219</v>
      </c>
      <c r="C11848" t="s">
        <v>35</v>
      </c>
      <c r="D11848">
        <v>2011</v>
      </c>
      <c r="E11848" t="s">
        <v>740</v>
      </c>
      <c r="F11848" s="2">
        <v>2329.97946254519</v>
      </c>
    </row>
    <row r="11849" spans="1:6">
      <c r="A11849" t="s">
        <v>4</v>
      </c>
      <c r="B11849">
        <v>4219</v>
      </c>
      <c r="C11849" t="s">
        <v>35</v>
      </c>
      <c r="D11849">
        <v>2013</v>
      </c>
      <c r="E11849" t="s">
        <v>742</v>
      </c>
      <c r="F11849" s="2">
        <v>1617.05172437893</v>
      </c>
    </row>
    <row r="11850" spans="1:6">
      <c r="A11850" t="s">
        <v>4</v>
      </c>
      <c r="B11850">
        <v>4219</v>
      </c>
      <c r="C11850" t="s">
        <v>35</v>
      </c>
      <c r="D11850">
        <v>2013</v>
      </c>
      <c r="E11850" t="s">
        <v>744</v>
      </c>
      <c r="F11850" s="2">
        <v>0</v>
      </c>
    </row>
    <row r="11851" spans="1:6">
      <c r="A11851" t="s">
        <v>4</v>
      </c>
      <c r="B11851">
        <v>4219</v>
      </c>
      <c r="C11851" t="s">
        <v>35</v>
      </c>
      <c r="D11851">
        <v>2013</v>
      </c>
      <c r="E11851" t="s">
        <v>745</v>
      </c>
      <c r="F11851" s="2">
        <v>0</v>
      </c>
    </row>
    <row r="11852" spans="1:6">
      <c r="A11852" t="s">
        <v>4</v>
      </c>
      <c r="B11852">
        <v>4219</v>
      </c>
      <c r="C11852" t="s">
        <v>35</v>
      </c>
      <c r="D11852">
        <v>2013</v>
      </c>
      <c r="E11852" t="s">
        <v>741</v>
      </c>
      <c r="F11852" s="2">
        <v>7855.0973464466597</v>
      </c>
    </row>
    <row r="11853" spans="1:6">
      <c r="A11853" t="s">
        <v>4</v>
      </c>
      <c r="B11853">
        <v>4219</v>
      </c>
      <c r="C11853" t="s">
        <v>35</v>
      </c>
      <c r="D11853">
        <v>2015</v>
      </c>
      <c r="E11853" t="s">
        <v>738</v>
      </c>
      <c r="F11853" s="2">
        <v>0</v>
      </c>
    </row>
    <row r="11854" spans="1:6">
      <c r="A11854" t="s">
        <v>4</v>
      </c>
      <c r="B11854">
        <v>4219</v>
      </c>
      <c r="C11854" t="s">
        <v>35</v>
      </c>
      <c r="D11854">
        <v>2015</v>
      </c>
      <c r="E11854" t="s">
        <v>739</v>
      </c>
      <c r="F11854" s="2">
        <v>6286.3368960647103</v>
      </c>
    </row>
    <row r="11855" spans="1:6">
      <c r="A11855" t="s">
        <v>4</v>
      </c>
      <c r="B11855">
        <v>4219</v>
      </c>
      <c r="C11855" t="s">
        <v>35</v>
      </c>
      <c r="D11855">
        <v>2015</v>
      </c>
      <c r="E11855" t="s">
        <v>743</v>
      </c>
      <c r="F11855" s="2">
        <v>0</v>
      </c>
    </row>
    <row r="11856" spans="1:6">
      <c r="A11856" t="s">
        <v>4</v>
      </c>
      <c r="B11856">
        <v>4219</v>
      </c>
      <c r="C11856" t="s">
        <v>35</v>
      </c>
      <c r="D11856">
        <v>2016</v>
      </c>
      <c r="E11856" t="s">
        <v>742</v>
      </c>
      <c r="F11856" s="2">
        <v>1989.9579251968401</v>
      </c>
    </row>
    <row r="11857" spans="1:6">
      <c r="A11857" t="s">
        <v>4</v>
      </c>
      <c r="B11857">
        <v>4219</v>
      </c>
      <c r="C11857" t="s">
        <v>35</v>
      </c>
      <c r="D11857">
        <v>2016</v>
      </c>
      <c r="E11857" t="s">
        <v>744</v>
      </c>
      <c r="F11857" s="2">
        <v>0</v>
      </c>
    </row>
    <row r="11858" spans="1:6">
      <c r="A11858" t="s">
        <v>4</v>
      </c>
      <c r="B11858">
        <v>4219</v>
      </c>
      <c r="C11858" t="s">
        <v>35</v>
      </c>
      <c r="D11858">
        <v>2016</v>
      </c>
      <c r="E11858" t="s">
        <v>745</v>
      </c>
      <c r="F11858" s="2">
        <v>0</v>
      </c>
    </row>
    <row r="11859" spans="1:6">
      <c r="A11859" t="s">
        <v>4</v>
      </c>
      <c r="B11859">
        <v>4219</v>
      </c>
      <c r="C11859" t="s">
        <v>35</v>
      </c>
      <c r="D11859">
        <v>2017</v>
      </c>
      <c r="E11859" t="s">
        <v>736</v>
      </c>
      <c r="F11859" s="2">
        <v>2534.1926655325801</v>
      </c>
    </row>
    <row r="11860" spans="1:6">
      <c r="A11860" t="s">
        <v>4</v>
      </c>
      <c r="B11860">
        <v>4219</v>
      </c>
      <c r="C11860" t="s">
        <v>35</v>
      </c>
      <c r="D11860">
        <v>2017</v>
      </c>
      <c r="E11860" t="s">
        <v>737</v>
      </c>
      <c r="F11860" s="2">
        <v>682.57190569224895</v>
      </c>
    </row>
    <row r="11861" spans="1:6">
      <c r="A11861" t="s">
        <v>4</v>
      </c>
      <c r="B11861">
        <v>4219</v>
      </c>
      <c r="C11861" t="s">
        <v>35</v>
      </c>
      <c r="D11861">
        <v>2017</v>
      </c>
      <c r="E11861" t="s">
        <v>740</v>
      </c>
      <c r="F11861" s="2">
        <v>624.47278702123504</v>
      </c>
    </row>
    <row r="11862" spans="1:6">
      <c r="A11862" t="s">
        <v>4</v>
      </c>
      <c r="B11862">
        <v>4219</v>
      </c>
      <c r="C11862" t="s">
        <v>35</v>
      </c>
      <c r="D11862">
        <v>2018</v>
      </c>
      <c r="E11862" t="s">
        <v>738</v>
      </c>
      <c r="F11862" s="2">
        <v>0</v>
      </c>
    </row>
    <row r="11863" spans="1:6">
      <c r="A11863" t="s">
        <v>4</v>
      </c>
      <c r="B11863">
        <v>4219</v>
      </c>
      <c r="C11863" t="s">
        <v>35</v>
      </c>
      <c r="D11863">
        <v>2018</v>
      </c>
      <c r="E11863" t="s">
        <v>739</v>
      </c>
      <c r="F11863" s="2">
        <v>6568.7954631827997</v>
      </c>
    </row>
    <row r="11864" spans="1:6">
      <c r="A11864" t="s">
        <v>4</v>
      </c>
      <c r="B11864">
        <v>4219</v>
      </c>
      <c r="C11864" t="s">
        <v>35</v>
      </c>
      <c r="D11864">
        <v>2019</v>
      </c>
      <c r="E11864" t="s">
        <v>742</v>
      </c>
      <c r="F11864" s="2">
        <v>1910.90513291553</v>
      </c>
    </row>
    <row r="11865" spans="1:6">
      <c r="A11865" t="s">
        <v>4</v>
      </c>
      <c r="B11865">
        <v>4219</v>
      </c>
      <c r="C11865" t="s">
        <v>35</v>
      </c>
      <c r="D11865">
        <v>2019</v>
      </c>
      <c r="E11865" t="s">
        <v>744</v>
      </c>
      <c r="F11865" s="2">
        <v>0</v>
      </c>
    </row>
    <row r="11866" spans="1:6">
      <c r="A11866" t="s">
        <v>4</v>
      </c>
      <c r="B11866">
        <v>4219</v>
      </c>
      <c r="C11866" t="s">
        <v>35</v>
      </c>
      <c r="D11866">
        <v>2019</v>
      </c>
      <c r="E11866" t="s">
        <v>745</v>
      </c>
      <c r="F11866" s="2">
        <v>0</v>
      </c>
    </row>
    <row r="11867" spans="1:6">
      <c r="A11867" t="s">
        <v>4</v>
      </c>
      <c r="B11867">
        <v>4219</v>
      </c>
      <c r="C11867" t="s">
        <v>35</v>
      </c>
      <c r="D11867">
        <v>2020</v>
      </c>
      <c r="E11867" t="s">
        <v>736</v>
      </c>
      <c r="F11867" s="2">
        <v>2132.4135253975401</v>
      </c>
    </row>
    <row r="11868" spans="1:6">
      <c r="A11868" t="s">
        <v>4</v>
      </c>
      <c r="B11868">
        <v>4219</v>
      </c>
      <c r="C11868" t="s">
        <v>35</v>
      </c>
      <c r="D11868">
        <v>2020</v>
      </c>
      <c r="E11868" t="s">
        <v>740</v>
      </c>
      <c r="F11868" s="2">
        <v>608.75285505756995</v>
      </c>
    </row>
    <row r="11869" spans="1:6">
      <c r="A11869" t="s">
        <v>4</v>
      </c>
      <c r="B11869">
        <v>4219</v>
      </c>
      <c r="C11869" t="s">
        <v>35</v>
      </c>
      <c r="D11869">
        <v>2020</v>
      </c>
      <c r="E11869" t="s">
        <v>741</v>
      </c>
      <c r="F11869" s="2">
        <v>6948.2564552714903</v>
      </c>
    </row>
    <row r="11870" spans="1:6">
      <c r="A11870" t="s">
        <v>4</v>
      </c>
      <c r="B11870">
        <v>4219</v>
      </c>
      <c r="C11870" t="s">
        <v>35</v>
      </c>
      <c r="D11870">
        <v>2022</v>
      </c>
      <c r="E11870" t="s">
        <v>742</v>
      </c>
      <c r="F11870" s="2">
        <v>2039.7206489119301</v>
      </c>
    </row>
    <row r="11871" spans="1:6">
      <c r="A11871" t="s">
        <v>4</v>
      </c>
      <c r="B11871">
        <v>4219</v>
      </c>
      <c r="C11871" t="s">
        <v>35</v>
      </c>
      <c r="D11871">
        <v>2022</v>
      </c>
      <c r="E11871" t="s">
        <v>743</v>
      </c>
      <c r="F11871" s="2">
        <v>0</v>
      </c>
    </row>
    <row r="11872" spans="1:6">
      <c r="A11872" t="s">
        <v>4</v>
      </c>
      <c r="B11872">
        <v>4219</v>
      </c>
      <c r="C11872" t="s">
        <v>35</v>
      </c>
      <c r="D11872">
        <v>2022</v>
      </c>
      <c r="E11872" t="s">
        <v>745</v>
      </c>
      <c r="F11872" s="2">
        <v>0</v>
      </c>
    </row>
    <row r="11873" spans="1:6">
      <c r="A11873" t="s">
        <v>4</v>
      </c>
      <c r="B11873">
        <v>4219</v>
      </c>
      <c r="C11873" t="s">
        <v>35</v>
      </c>
      <c r="D11873">
        <v>2023</v>
      </c>
      <c r="E11873" t="s">
        <v>741</v>
      </c>
      <c r="F11873" s="2">
        <v>7024.6168950088104</v>
      </c>
    </row>
    <row r="11874" spans="1:6">
      <c r="A11874" t="s">
        <v>4</v>
      </c>
      <c r="B11874">
        <v>4219</v>
      </c>
      <c r="C11874" t="s">
        <v>35</v>
      </c>
      <c r="D11874">
        <v>2024</v>
      </c>
      <c r="E11874" t="s">
        <v>736</v>
      </c>
      <c r="F11874" s="2">
        <v>1809.4367646317401</v>
      </c>
    </row>
    <row r="11875" spans="1:6">
      <c r="A11875" t="s">
        <v>4</v>
      </c>
      <c r="B11875">
        <v>4219</v>
      </c>
      <c r="C11875" t="s">
        <v>35</v>
      </c>
      <c r="D11875">
        <v>2024</v>
      </c>
      <c r="E11875" t="s">
        <v>737</v>
      </c>
      <c r="F11875" s="2">
        <v>620.04568336271802</v>
      </c>
    </row>
    <row r="11876" spans="1:6">
      <c r="A11876" t="s">
        <v>4</v>
      </c>
      <c r="B11876">
        <v>4220</v>
      </c>
      <c r="C11876" t="s">
        <v>37</v>
      </c>
      <c r="D11876">
        <v>2009</v>
      </c>
      <c r="E11876" t="s">
        <v>738</v>
      </c>
      <c r="F11876" s="2">
        <v>0</v>
      </c>
    </row>
    <row r="11877" spans="1:6">
      <c r="A11877" t="s">
        <v>4</v>
      </c>
      <c r="B11877">
        <v>4220</v>
      </c>
      <c r="C11877" t="s">
        <v>37</v>
      </c>
      <c r="D11877">
        <v>2009</v>
      </c>
      <c r="E11877" t="s">
        <v>739</v>
      </c>
      <c r="F11877" s="2">
        <v>2671.1330792502599</v>
      </c>
    </row>
    <row r="11878" spans="1:6">
      <c r="A11878" t="s">
        <v>4</v>
      </c>
      <c r="B11878">
        <v>4220</v>
      </c>
      <c r="C11878" t="s">
        <v>37</v>
      </c>
      <c r="D11878">
        <v>2009</v>
      </c>
      <c r="E11878" t="s">
        <v>743</v>
      </c>
      <c r="F11878" s="2">
        <v>0</v>
      </c>
    </row>
    <row r="11879" spans="1:6">
      <c r="A11879" t="s">
        <v>4</v>
      </c>
      <c r="B11879">
        <v>4220</v>
      </c>
      <c r="C11879" t="s">
        <v>37</v>
      </c>
      <c r="D11879">
        <v>2011</v>
      </c>
      <c r="E11879" t="s">
        <v>736</v>
      </c>
      <c r="F11879" s="2">
        <v>109.548903626537</v>
      </c>
    </row>
    <row r="11880" spans="1:6">
      <c r="A11880" t="s">
        <v>4</v>
      </c>
      <c r="B11880">
        <v>4220</v>
      </c>
      <c r="C11880" t="s">
        <v>37</v>
      </c>
      <c r="D11880">
        <v>2011</v>
      </c>
      <c r="E11880" t="s">
        <v>737</v>
      </c>
      <c r="F11880" s="2">
        <v>391.48585931763301</v>
      </c>
    </row>
    <row r="11881" spans="1:6">
      <c r="A11881" t="s">
        <v>4</v>
      </c>
      <c r="B11881">
        <v>4220</v>
      </c>
      <c r="C11881" t="s">
        <v>37</v>
      </c>
      <c r="D11881">
        <v>2011</v>
      </c>
      <c r="E11881" t="s">
        <v>740</v>
      </c>
      <c r="F11881" s="2">
        <v>559.21602948790996</v>
      </c>
    </row>
    <row r="11882" spans="1:6">
      <c r="A11882" t="s">
        <v>4</v>
      </c>
      <c r="B11882">
        <v>4220</v>
      </c>
      <c r="C11882" t="s">
        <v>37</v>
      </c>
      <c r="D11882">
        <v>2013</v>
      </c>
      <c r="E11882" t="s">
        <v>742</v>
      </c>
      <c r="F11882" s="2">
        <v>1081.2378816329101</v>
      </c>
    </row>
    <row r="11883" spans="1:6">
      <c r="A11883" t="s">
        <v>4</v>
      </c>
      <c r="B11883">
        <v>4220</v>
      </c>
      <c r="C11883" t="s">
        <v>37</v>
      </c>
      <c r="D11883">
        <v>2013</v>
      </c>
      <c r="E11883" t="s">
        <v>744</v>
      </c>
      <c r="F11883" s="2">
        <v>0</v>
      </c>
    </row>
    <row r="11884" spans="1:6">
      <c r="A11884" t="s">
        <v>4</v>
      </c>
      <c r="B11884">
        <v>4220</v>
      </c>
      <c r="C11884" t="s">
        <v>37</v>
      </c>
      <c r="D11884">
        <v>2013</v>
      </c>
      <c r="E11884" t="s">
        <v>745</v>
      </c>
      <c r="F11884" s="2">
        <v>0</v>
      </c>
    </row>
    <row r="11885" spans="1:6">
      <c r="A11885" t="s">
        <v>4</v>
      </c>
      <c r="B11885">
        <v>4220</v>
      </c>
      <c r="C11885" t="s">
        <v>37</v>
      </c>
      <c r="D11885">
        <v>2016</v>
      </c>
      <c r="E11885" t="s">
        <v>742</v>
      </c>
      <c r="F11885" s="2">
        <v>939.88679172844797</v>
      </c>
    </row>
    <row r="11886" spans="1:6">
      <c r="A11886" t="s">
        <v>4</v>
      </c>
      <c r="B11886">
        <v>4220</v>
      </c>
      <c r="C11886" t="s">
        <v>37</v>
      </c>
      <c r="D11886">
        <v>2016</v>
      </c>
      <c r="E11886" t="s">
        <v>743</v>
      </c>
      <c r="F11886" s="2">
        <v>0</v>
      </c>
    </row>
    <row r="11887" spans="1:6">
      <c r="A11887" t="s">
        <v>4</v>
      </c>
      <c r="B11887">
        <v>4220</v>
      </c>
      <c r="C11887" t="s">
        <v>37</v>
      </c>
      <c r="D11887">
        <v>2016</v>
      </c>
      <c r="E11887" t="s">
        <v>745</v>
      </c>
      <c r="F11887" s="2">
        <v>0</v>
      </c>
    </row>
    <row r="11888" spans="1:6">
      <c r="A11888" t="s">
        <v>4</v>
      </c>
      <c r="B11888">
        <v>4220</v>
      </c>
      <c r="C11888" t="s">
        <v>37</v>
      </c>
      <c r="D11888">
        <v>2017</v>
      </c>
      <c r="E11888" t="s">
        <v>741</v>
      </c>
      <c r="F11888" s="2">
        <v>5162.9115975299201</v>
      </c>
    </row>
    <row r="11889" spans="1:6">
      <c r="A11889" t="s">
        <v>4</v>
      </c>
      <c r="B11889">
        <v>4220</v>
      </c>
      <c r="C11889" t="s">
        <v>37</v>
      </c>
      <c r="D11889">
        <v>2018</v>
      </c>
      <c r="E11889" t="s">
        <v>736</v>
      </c>
      <c r="F11889" s="2">
        <v>95.796834560964598</v>
      </c>
    </row>
    <row r="11890" spans="1:6">
      <c r="A11890" t="s">
        <v>4</v>
      </c>
      <c r="B11890">
        <v>4220</v>
      </c>
      <c r="C11890" t="s">
        <v>37</v>
      </c>
      <c r="D11890">
        <v>2018</v>
      </c>
      <c r="E11890" t="s">
        <v>737</v>
      </c>
      <c r="F11890" s="2">
        <v>354.28424042854903</v>
      </c>
    </row>
    <row r="11891" spans="1:6">
      <c r="A11891" t="s">
        <v>4</v>
      </c>
      <c r="B11891">
        <v>4220</v>
      </c>
      <c r="C11891" t="s">
        <v>37</v>
      </c>
      <c r="D11891">
        <v>2019</v>
      </c>
      <c r="E11891" t="s">
        <v>738</v>
      </c>
      <c r="F11891" s="2">
        <v>0</v>
      </c>
    </row>
    <row r="11892" spans="1:6">
      <c r="A11892" t="s">
        <v>4</v>
      </c>
      <c r="B11892">
        <v>4220</v>
      </c>
      <c r="C11892" t="s">
        <v>37</v>
      </c>
      <c r="D11892">
        <v>2019</v>
      </c>
      <c r="E11892" t="s">
        <v>739</v>
      </c>
      <c r="F11892" s="2">
        <v>3230.12111283268</v>
      </c>
    </row>
    <row r="11893" spans="1:6">
      <c r="A11893" t="s">
        <v>4</v>
      </c>
      <c r="B11893">
        <v>4220</v>
      </c>
      <c r="C11893" t="s">
        <v>37</v>
      </c>
      <c r="D11893">
        <v>2019</v>
      </c>
      <c r="E11893" t="s">
        <v>743</v>
      </c>
      <c r="F11893" s="2">
        <v>0</v>
      </c>
    </row>
    <row r="11894" spans="1:6">
      <c r="A11894" t="s">
        <v>4</v>
      </c>
      <c r="B11894">
        <v>4220</v>
      </c>
      <c r="C11894" t="s">
        <v>37</v>
      </c>
      <c r="D11894">
        <v>2020</v>
      </c>
      <c r="E11894" t="s">
        <v>742</v>
      </c>
      <c r="F11894" s="2">
        <v>908.97272898089705</v>
      </c>
    </row>
    <row r="11895" spans="1:6">
      <c r="A11895" t="s">
        <v>4</v>
      </c>
      <c r="B11895">
        <v>4220</v>
      </c>
      <c r="C11895" t="s">
        <v>37</v>
      </c>
      <c r="D11895">
        <v>2020</v>
      </c>
      <c r="E11895" t="s">
        <v>744</v>
      </c>
      <c r="F11895" s="2">
        <v>0</v>
      </c>
    </row>
    <row r="11896" spans="1:6">
      <c r="A11896" t="s">
        <v>4</v>
      </c>
      <c r="B11896">
        <v>4220</v>
      </c>
      <c r="C11896" t="s">
        <v>37</v>
      </c>
      <c r="D11896">
        <v>2020</v>
      </c>
      <c r="E11896" t="s">
        <v>741</v>
      </c>
      <c r="F11896" s="2">
        <v>5213.3729066078104</v>
      </c>
    </row>
    <row r="11897" spans="1:6">
      <c r="A11897" t="s">
        <v>4</v>
      </c>
      <c r="B11897">
        <v>4220</v>
      </c>
      <c r="C11897" t="s">
        <v>37</v>
      </c>
      <c r="D11897">
        <v>2021</v>
      </c>
      <c r="E11897" t="s">
        <v>736</v>
      </c>
      <c r="F11897" s="2">
        <v>99.9817389551433</v>
      </c>
    </row>
    <row r="11898" spans="1:6">
      <c r="A11898" t="s">
        <v>4</v>
      </c>
      <c r="B11898">
        <v>4220</v>
      </c>
      <c r="C11898" t="s">
        <v>37</v>
      </c>
      <c r="D11898">
        <v>2021</v>
      </c>
      <c r="E11898" t="s">
        <v>737</v>
      </c>
      <c r="F11898" s="2">
        <v>347.01590489355601</v>
      </c>
    </row>
    <row r="11899" spans="1:6">
      <c r="A11899" t="s">
        <v>4</v>
      </c>
      <c r="B11899">
        <v>4220</v>
      </c>
      <c r="C11899" t="s">
        <v>37</v>
      </c>
      <c r="D11899">
        <v>2021</v>
      </c>
      <c r="E11899" t="s">
        <v>740</v>
      </c>
      <c r="F11899" s="2">
        <v>357.93497299236702</v>
      </c>
    </row>
    <row r="11900" spans="1:6">
      <c r="A11900" t="s">
        <v>4</v>
      </c>
      <c r="B11900">
        <v>4220</v>
      </c>
      <c r="C11900" t="s">
        <v>37</v>
      </c>
      <c r="D11900">
        <v>2022</v>
      </c>
      <c r="E11900" t="s">
        <v>738</v>
      </c>
      <c r="F11900" s="2">
        <v>0</v>
      </c>
    </row>
    <row r="11901" spans="1:6">
      <c r="A11901" t="s">
        <v>4</v>
      </c>
      <c r="B11901">
        <v>4220</v>
      </c>
      <c r="C11901" t="s">
        <v>37</v>
      </c>
      <c r="D11901">
        <v>2022</v>
      </c>
      <c r="E11901" t="s">
        <v>739</v>
      </c>
      <c r="F11901" s="2">
        <v>3250.9258950820999</v>
      </c>
    </row>
    <row r="11902" spans="1:6">
      <c r="A11902" t="s">
        <v>4</v>
      </c>
      <c r="B11902">
        <v>4220</v>
      </c>
      <c r="C11902" t="s">
        <v>37</v>
      </c>
      <c r="D11902">
        <v>2022</v>
      </c>
      <c r="E11902" t="s">
        <v>743</v>
      </c>
      <c r="F11902" s="2">
        <v>0</v>
      </c>
    </row>
    <row r="11903" spans="1:6">
      <c r="A11903" t="s">
        <v>4</v>
      </c>
      <c r="B11903">
        <v>4220</v>
      </c>
      <c r="C11903" t="s">
        <v>37</v>
      </c>
      <c r="D11903">
        <v>2023</v>
      </c>
      <c r="E11903" t="s">
        <v>742</v>
      </c>
      <c r="F11903" s="2">
        <v>841.08112692922805</v>
      </c>
    </row>
    <row r="11904" spans="1:6">
      <c r="A11904" t="s">
        <v>4</v>
      </c>
      <c r="B11904">
        <v>4220</v>
      </c>
      <c r="C11904" t="s">
        <v>37</v>
      </c>
      <c r="D11904">
        <v>2023</v>
      </c>
      <c r="E11904" t="s">
        <v>744</v>
      </c>
      <c r="F11904" s="2">
        <v>0</v>
      </c>
    </row>
    <row r="11905" spans="1:6">
      <c r="A11905" t="s">
        <v>4</v>
      </c>
      <c r="B11905">
        <v>4220</v>
      </c>
      <c r="C11905" t="s">
        <v>37</v>
      </c>
      <c r="D11905">
        <v>2023</v>
      </c>
      <c r="E11905" t="s">
        <v>745</v>
      </c>
      <c r="F11905" s="2">
        <v>0.38685930556591402</v>
      </c>
    </row>
    <row r="11906" spans="1:6">
      <c r="A11906" t="s">
        <v>4</v>
      </c>
      <c r="B11906">
        <v>4220</v>
      </c>
      <c r="C11906" t="s">
        <v>37</v>
      </c>
      <c r="D11906">
        <v>2023</v>
      </c>
      <c r="E11906" t="s">
        <v>741</v>
      </c>
      <c r="F11906" s="2">
        <v>5355.0448208607904</v>
      </c>
    </row>
    <row r="11907" spans="1:6">
      <c r="A11907" t="s">
        <v>4</v>
      </c>
      <c r="B11907">
        <v>4220</v>
      </c>
      <c r="C11907" t="s">
        <v>37</v>
      </c>
      <c r="D11907">
        <v>2024</v>
      </c>
      <c r="E11907" t="s">
        <v>736</v>
      </c>
      <c r="F11907" s="2">
        <v>95.732660202819801</v>
      </c>
    </row>
    <row r="11908" spans="1:6">
      <c r="A11908" t="s">
        <v>4</v>
      </c>
      <c r="B11908">
        <v>4220</v>
      </c>
      <c r="C11908" t="s">
        <v>37</v>
      </c>
      <c r="D11908">
        <v>2024</v>
      </c>
      <c r="E11908" t="s">
        <v>737</v>
      </c>
      <c r="F11908" s="2">
        <v>314.24091682560299</v>
      </c>
    </row>
    <row r="11909" spans="1:6">
      <c r="A11909" t="s">
        <v>4</v>
      </c>
      <c r="B11909">
        <v>4220</v>
      </c>
      <c r="C11909" t="s">
        <v>37</v>
      </c>
      <c r="D11909">
        <v>2024</v>
      </c>
      <c r="E11909" t="s">
        <v>740</v>
      </c>
      <c r="F11909" s="2">
        <v>357.69535276275701</v>
      </c>
    </row>
    <row r="11910" spans="1:6">
      <c r="A11910" t="s">
        <v>4</v>
      </c>
      <c r="B11910">
        <v>4221</v>
      </c>
      <c r="C11910" t="s">
        <v>39</v>
      </c>
      <c r="D11910">
        <v>2009</v>
      </c>
      <c r="E11910" t="s">
        <v>739</v>
      </c>
      <c r="F11910" s="2">
        <v>3525.9579313080599</v>
      </c>
    </row>
    <row r="11911" spans="1:6">
      <c r="A11911" t="s">
        <v>4</v>
      </c>
      <c r="B11911">
        <v>4221</v>
      </c>
      <c r="C11911" t="s">
        <v>39</v>
      </c>
      <c r="D11911">
        <v>2009</v>
      </c>
      <c r="E11911" t="s">
        <v>743</v>
      </c>
      <c r="F11911" s="2">
        <v>0</v>
      </c>
    </row>
    <row r="11912" spans="1:6">
      <c r="A11912" t="s">
        <v>4</v>
      </c>
      <c r="B11912">
        <v>4221</v>
      </c>
      <c r="C11912" t="s">
        <v>39</v>
      </c>
      <c r="D11912">
        <v>2011</v>
      </c>
      <c r="E11912" t="s">
        <v>736</v>
      </c>
      <c r="F11912" s="2">
        <v>332.73016576957798</v>
      </c>
    </row>
    <row r="11913" spans="1:6">
      <c r="A11913" t="s">
        <v>4</v>
      </c>
      <c r="B11913">
        <v>4221</v>
      </c>
      <c r="C11913" t="s">
        <v>39</v>
      </c>
      <c r="D11913">
        <v>2011</v>
      </c>
      <c r="E11913" t="s">
        <v>737</v>
      </c>
      <c r="F11913" s="2">
        <v>269.413443527205</v>
      </c>
    </row>
    <row r="11914" spans="1:6">
      <c r="A11914" t="s">
        <v>4</v>
      </c>
      <c r="B11914">
        <v>4221</v>
      </c>
      <c r="C11914" t="s">
        <v>39</v>
      </c>
      <c r="D11914">
        <v>2011</v>
      </c>
      <c r="E11914" t="s">
        <v>740</v>
      </c>
      <c r="F11914" s="2">
        <v>823.39055220599596</v>
      </c>
    </row>
    <row r="11915" spans="1:6">
      <c r="A11915" t="s">
        <v>4</v>
      </c>
      <c r="B11915">
        <v>4221</v>
      </c>
      <c r="C11915" t="s">
        <v>39</v>
      </c>
      <c r="D11915">
        <v>2013</v>
      </c>
      <c r="E11915" t="s">
        <v>742</v>
      </c>
      <c r="F11915" s="2">
        <v>1405.5998379832999</v>
      </c>
    </row>
    <row r="11916" spans="1:6">
      <c r="A11916" t="s">
        <v>4</v>
      </c>
      <c r="B11916">
        <v>4221</v>
      </c>
      <c r="C11916" t="s">
        <v>39</v>
      </c>
      <c r="D11916">
        <v>2013</v>
      </c>
      <c r="E11916" t="s">
        <v>744</v>
      </c>
      <c r="F11916" s="2">
        <v>0</v>
      </c>
    </row>
    <row r="11917" spans="1:6">
      <c r="A11917" t="s">
        <v>4</v>
      </c>
      <c r="B11917">
        <v>4221</v>
      </c>
      <c r="C11917" t="s">
        <v>39</v>
      </c>
      <c r="D11917">
        <v>2013</v>
      </c>
      <c r="E11917" t="s">
        <v>745</v>
      </c>
      <c r="F11917" s="2">
        <v>0</v>
      </c>
    </row>
    <row r="11918" spans="1:6">
      <c r="A11918" t="s">
        <v>4</v>
      </c>
      <c r="B11918">
        <v>4221</v>
      </c>
      <c r="C11918" t="s">
        <v>39</v>
      </c>
      <c r="D11918">
        <v>2015</v>
      </c>
      <c r="E11918" t="s">
        <v>738</v>
      </c>
      <c r="F11918" s="2">
        <v>0</v>
      </c>
    </row>
    <row r="11919" spans="1:6">
      <c r="A11919" t="s">
        <v>4</v>
      </c>
      <c r="B11919">
        <v>4221</v>
      </c>
      <c r="C11919" t="s">
        <v>39</v>
      </c>
      <c r="D11919">
        <v>2016</v>
      </c>
      <c r="E11919" t="s">
        <v>742</v>
      </c>
      <c r="F11919" s="2">
        <v>1244.9066164446201</v>
      </c>
    </row>
    <row r="11920" spans="1:6">
      <c r="A11920" t="s">
        <v>4</v>
      </c>
      <c r="B11920">
        <v>4221</v>
      </c>
      <c r="C11920" t="s">
        <v>39</v>
      </c>
      <c r="D11920">
        <v>2016</v>
      </c>
      <c r="E11920" t="s">
        <v>743</v>
      </c>
      <c r="F11920" s="2">
        <v>0</v>
      </c>
    </row>
    <row r="11921" spans="1:6">
      <c r="A11921" t="s">
        <v>4</v>
      </c>
      <c r="B11921">
        <v>4221</v>
      </c>
      <c r="C11921" t="s">
        <v>39</v>
      </c>
      <c r="D11921">
        <v>2016</v>
      </c>
      <c r="E11921" t="s">
        <v>745</v>
      </c>
      <c r="F11921" s="2">
        <v>0</v>
      </c>
    </row>
    <row r="11922" spans="1:6">
      <c r="A11922" t="s">
        <v>4</v>
      </c>
      <c r="B11922">
        <v>4221</v>
      </c>
      <c r="C11922" t="s">
        <v>39</v>
      </c>
      <c r="D11922">
        <v>2017</v>
      </c>
      <c r="E11922" t="s">
        <v>741</v>
      </c>
      <c r="F11922" s="2">
        <v>2983.0294892755801</v>
      </c>
    </row>
    <row r="11923" spans="1:6">
      <c r="A11923" t="s">
        <v>4</v>
      </c>
      <c r="B11923">
        <v>4221</v>
      </c>
      <c r="C11923" t="s">
        <v>39</v>
      </c>
      <c r="D11923">
        <v>2018</v>
      </c>
      <c r="E11923" t="s">
        <v>736</v>
      </c>
      <c r="F11923" s="2">
        <v>254.87294963777501</v>
      </c>
    </row>
    <row r="11924" spans="1:6">
      <c r="A11924" t="s">
        <v>4</v>
      </c>
      <c r="B11924">
        <v>4221</v>
      </c>
      <c r="C11924" t="s">
        <v>39</v>
      </c>
      <c r="D11924">
        <v>2018</v>
      </c>
      <c r="E11924" t="s">
        <v>737</v>
      </c>
      <c r="F11924" s="2">
        <v>260.53549002000801</v>
      </c>
    </row>
    <row r="11925" spans="1:6">
      <c r="A11925" t="s">
        <v>4</v>
      </c>
      <c r="B11925">
        <v>4221</v>
      </c>
      <c r="C11925" t="s">
        <v>39</v>
      </c>
      <c r="D11925">
        <v>2018</v>
      </c>
      <c r="E11925" t="s">
        <v>738</v>
      </c>
      <c r="F11925" s="2">
        <v>0</v>
      </c>
    </row>
    <row r="11926" spans="1:6">
      <c r="A11926" t="s">
        <v>4</v>
      </c>
      <c r="B11926">
        <v>4221</v>
      </c>
      <c r="C11926" t="s">
        <v>39</v>
      </c>
      <c r="D11926">
        <v>2019</v>
      </c>
      <c r="E11926" t="s">
        <v>739</v>
      </c>
      <c r="F11926" s="2">
        <v>3727.6484686538101</v>
      </c>
    </row>
    <row r="11927" spans="1:6">
      <c r="A11927" t="s">
        <v>4</v>
      </c>
      <c r="B11927">
        <v>4221</v>
      </c>
      <c r="C11927" t="s">
        <v>39</v>
      </c>
      <c r="D11927">
        <v>2019</v>
      </c>
      <c r="E11927" t="s">
        <v>743</v>
      </c>
      <c r="F11927" s="2">
        <v>0</v>
      </c>
    </row>
    <row r="11928" spans="1:6">
      <c r="A11928" t="s">
        <v>4</v>
      </c>
      <c r="B11928">
        <v>4221</v>
      </c>
      <c r="C11928" t="s">
        <v>39</v>
      </c>
      <c r="D11928">
        <v>2020</v>
      </c>
      <c r="E11928" t="s">
        <v>742</v>
      </c>
      <c r="F11928" s="2">
        <v>1228.7593543452399</v>
      </c>
    </row>
    <row r="11929" spans="1:6">
      <c r="A11929" t="s">
        <v>4</v>
      </c>
      <c r="B11929">
        <v>4221</v>
      </c>
      <c r="C11929" t="s">
        <v>39</v>
      </c>
      <c r="D11929">
        <v>2020</v>
      </c>
      <c r="E11929" t="s">
        <v>744</v>
      </c>
      <c r="F11929" s="2">
        <v>0</v>
      </c>
    </row>
    <row r="11930" spans="1:6">
      <c r="A11930" t="s">
        <v>4</v>
      </c>
      <c r="B11930">
        <v>4221</v>
      </c>
      <c r="C11930" t="s">
        <v>39</v>
      </c>
      <c r="D11930">
        <v>2020</v>
      </c>
      <c r="E11930" t="s">
        <v>741</v>
      </c>
      <c r="F11930" s="2">
        <v>3012.1586564582799</v>
      </c>
    </row>
    <row r="11931" spans="1:6">
      <c r="A11931" t="s">
        <v>4</v>
      </c>
      <c r="B11931">
        <v>4221</v>
      </c>
      <c r="C11931" t="s">
        <v>39</v>
      </c>
      <c r="D11931">
        <v>2021</v>
      </c>
      <c r="E11931" t="s">
        <v>736</v>
      </c>
      <c r="F11931" s="2">
        <v>237.184346157005</v>
      </c>
    </row>
    <row r="11932" spans="1:6">
      <c r="A11932" t="s">
        <v>4</v>
      </c>
      <c r="B11932">
        <v>4221</v>
      </c>
      <c r="C11932" t="s">
        <v>39</v>
      </c>
      <c r="D11932">
        <v>2021</v>
      </c>
      <c r="E11932" t="s">
        <v>737</v>
      </c>
      <c r="F11932" s="2">
        <v>247.27857830274499</v>
      </c>
    </row>
    <row r="11933" spans="1:6">
      <c r="A11933" t="s">
        <v>4</v>
      </c>
      <c r="B11933">
        <v>4221</v>
      </c>
      <c r="C11933" t="s">
        <v>39</v>
      </c>
      <c r="D11933">
        <v>2021</v>
      </c>
      <c r="E11933" t="s">
        <v>738</v>
      </c>
      <c r="F11933" s="2">
        <v>0</v>
      </c>
    </row>
    <row r="11934" spans="1:6">
      <c r="A11934" t="s">
        <v>4</v>
      </c>
      <c r="B11934">
        <v>4221</v>
      </c>
      <c r="C11934" t="s">
        <v>39</v>
      </c>
      <c r="D11934">
        <v>2021</v>
      </c>
      <c r="E11934" t="s">
        <v>740</v>
      </c>
      <c r="F11934" s="2">
        <v>666.31377100034297</v>
      </c>
    </row>
    <row r="11935" spans="1:6">
      <c r="A11935" t="s">
        <v>4</v>
      </c>
      <c r="B11935">
        <v>4221</v>
      </c>
      <c r="C11935" t="s">
        <v>39</v>
      </c>
      <c r="D11935">
        <v>2022</v>
      </c>
      <c r="E11935" t="s">
        <v>739</v>
      </c>
      <c r="F11935" s="2">
        <v>3599.7385485433401</v>
      </c>
    </row>
    <row r="11936" spans="1:6">
      <c r="A11936" t="s">
        <v>4</v>
      </c>
      <c r="B11936">
        <v>4221</v>
      </c>
      <c r="C11936" t="s">
        <v>39</v>
      </c>
      <c r="D11936">
        <v>2022</v>
      </c>
      <c r="E11936" t="s">
        <v>743</v>
      </c>
      <c r="F11936" s="2">
        <v>0</v>
      </c>
    </row>
    <row r="11937" spans="1:6">
      <c r="A11937" t="s">
        <v>4</v>
      </c>
      <c r="B11937">
        <v>4221</v>
      </c>
      <c r="C11937" t="s">
        <v>39</v>
      </c>
      <c r="D11937">
        <v>2023</v>
      </c>
      <c r="E11937" t="s">
        <v>742</v>
      </c>
      <c r="F11937" s="2">
        <v>1021.51888378965</v>
      </c>
    </row>
    <row r="11938" spans="1:6">
      <c r="A11938" t="s">
        <v>4</v>
      </c>
      <c r="B11938">
        <v>4221</v>
      </c>
      <c r="C11938" t="s">
        <v>39</v>
      </c>
      <c r="D11938">
        <v>2023</v>
      </c>
      <c r="E11938" t="s">
        <v>744</v>
      </c>
      <c r="F11938" s="2">
        <v>0</v>
      </c>
    </row>
    <row r="11939" spans="1:6">
      <c r="A11939" t="s">
        <v>4</v>
      </c>
      <c r="B11939">
        <v>4221</v>
      </c>
      <c r="C11939" t="s">
        <v>39</v>
      </c>
      <c r="D11939">
        <v>2023</v>
      </c>
      <c r="E11939" t="s">
        <v>745</v>
      </c>
      <c r="F11939" s="2">
        <v>0.48100951013764698</v>
      </c>
    </row>
    <row r="11940" spans="1:6">
      <c r="A11940" t="s">
        <v>4</v>
      </c>
      <c r="B11940">
        <v>4221</v>
      </c>
      <c r="C11940" t="s">
        <v>39</v>
      </c>
      <c r="D11940">
        <v>2023</v>
      </c>
      <c r="E11940" t="s">
        <v>741</v>
      </c>
      <c r="F11940" s="2">
        <v>3106.2143283713799</v>
      </c>
    </row>
    <row r="11941" spans="1:6">
      <c r="A11941" t="s">
        <v>4</v>
      </c>
      <c r="B11941">
        <v>4221</v>
      </c>
      <c r="C11941" t="s">
        <v>39</v>
      </c>
      <c r="D11941">
        <v>2024</v>
      </c>
      <c r="E11941" t="s">
        <v>736</v>
      </c>
      <c r="F11941" s="2">
        <v>217.88840871815</v>
      </c>
    </row>
    <row r="11942" spans="1:6">
      <c r="A11942" t="s">
        <v>4</v>
      </c>
      <c r="B11942">
        <v>4221</v>
      </c>
      <c r="C11942" t="s">
        <v>39</v>
      </c>
      <c r="D11942">
        <v>2024</v>
      </c>
      <c r="E11942" t="s">
        <v>737</v>
      </c>
      <c r="F11942" s="2">
        <v>224.42062221635899</v>
      </c>
    </row>
    <row r="11943" spans="1:6">
      <c r="A11943" t="s">
        <v>4</v>
      </c>
      <c r="B11943">
        <v>4221</v>
      </c>
      <c r="C11943" t="s">
        <v>39</v>
      </c>
      <c r="D11943">
        <v>2024</v>
      </c>
      <c r="E11943" t="s">
        <v>740</v>
      </c>
      <c r="F11943" s="2">
        <v>727.94052553079098</v>
      </c>
    </row>
    <row r="11944" spans="1:6">
      <c r="A11944" t="s">
        <v>4</v>
      </c>
      <c r="B11944">
        <v>4222</v>
      </c>
      <c r="C11944" t="s">
        <v>41</v>
      </c>
      <c r="D11944">
        <v>2009</v>
      </c>
      <c r="E11944" t="s">
        <v>736</v>
      </c>
      <c r="F11944" s="2">
        <v>381.10889895895002</v>
      </c>
    </row>
    <row r="11945" spans="1:6">
      <c r="A11945" t="s">
        <v>4</v>
      </c>
      <c r="B11945">
        <v>4222</v>
      </c>
      <c r="C11945" t="s">
        <v>41</v>
      </c>
      <c r="D11945">
        <v>2009</v>
      </c>
      <c r="E11945" t="s">
        <v>737</v>
      </c>
      <c r="F11945" s="2">
        <v>210.77481060510399</v>
      </c>
    </row>
    <row r="11946" spans="1:6">
      <c r="A11946" t="s">
        <v>4</v>
      </c>
      <c r="B11946">
        <v>4222</v>
      </c>
      <c r="C11946" t="s">
        <v>41</v>
      </c>
      <c r="D11946">
        <v>2009</v>
      </c>
      <c r="E11946" t="s">
        <v>745</v>
      </c>
      <c r="F11946" s="2">
        <v>0</v>
      </c>
    </row>
    <row r="11947" spans="1:6">
      <c r="A11947" t="s">
        <v>4</v>
      </c>
      <c r="B11947">
        <v>4222</v>
      </c>
      <c r="C11947" t="s">
        <v>41</v>
      </c>
      <c r="D11947">
        <v>2011</v>
      </c>
      <c r="E11947" t="s">
        <v>742</v>
      </c>
      <c r="F11947" s="2">
        <v>1916.50089157617</v>
      </c>
    </row>
    <row r="11948" spans="1:6">
      <c r="A11948" t="s">
        <v>4</v>
      </c>
      <c r="B11948">
        <v>4222</v>
      </c>
      <c r="C11948" t="s">
        <v>41</v>
      </c>
      <c r="D11948">
        <v>2011</v>
      </c>
      <c r="E11948" t="s">
        <v>744</v>
      </c>
      <c r="F11948" s="2">
        <v>0</v>
      </c>
    </row>
    <row r="11949" spans="1:6">
      <c r="A11949" t="s">
        <v>4</v>
      </c>
      <c r="B11949">
        <v>4222</v>
      </c>
      <c r="C11949" t="s">
        <v>41</v>
      </c>
      <c r="D11949">
        <v>2011</v>
      </c>
      <c r="E11949" t="s">
        <v>739</v>
      </c>
      <c r="F11949" s="2">
        <v>670.25672702572194</v>
      </c>
    </row>
    <row r="11950" spans="1:6">
      <c r="A11950" t="s">
        <v>4</v>
      </c>
      <c r="B11950">
        <v>4222</v>
      </c>
      <c r="C11950" t="s">
        <v>41</v>
      </c>
      <c r="D11950">
        <v>2011</v>
      </c>
      <c r="E11950" t="s">
        <v>743</v>
      </c>
      <c r="F11950" s="2">
        <v>0</v>
      </c>
    </row>
    <row r="11951" spans="1:6">
      <c r="A11951" t="s">
        <v>4</v>
      </c>
      <c r="B11951">
        <v>4222</v>
      </c>
      <c r="C11951" t="s">
        <v>41</v>
      </c>
      <c r="D11951">
        <v>2013</v>
      </c>
      <c r="E11951" t="s">
        <v>740</v>
      </c>
      <c r="F11951" s="2">
        <v>840.87407812804599</v>
      </c>
    </row>
    <row r="11952" spans="1:6">
      <c r="A11952" t="s">
        <v>4</v>
      </c>
      <c r="B11952">
        <v>4222</v>
      </c>
      <c r="C11952" t="s">
        <v>41</v>
      </c>
      <c r="D11952">
        <v>2015</v>
      </c>
      <c r="E11952" t="s">
        <v>745</v>
      </c>
      <c r="F11952" s="2">
        <v>0</v>
      </c>
    </row>
    <row r="11953" spans="1:6">
      <c r="A11953" t="s">
        <v>4</v>
      </c>
      <c r="B11953">
        <v>4222</v>
      </c>
      <c r="C11953" t="s">
        <v>41</v>
      </c>
      <c r="D11953">
        <v>2015</v>
      </c>
      <c r="E11953" t="s">
        <v>741</v>
      </c>
      <c r="F11953" s="2">
        <v>3183.50579499994</v>
      </c>
    </row>
    <row r="11954" spans="1:6">
      <c r="A11954" t="s">
        <v>4</v>
      </c>
      <c r="B11954">
        <v>4222</v>
      </c>
      <c r="C11954" t="s">
        <v>41</v>
      </c>
      <c r="D11954">
        <v>2016</v>
      </c>
      <c r="E11954" t="s">
        <v>736</v>
      </c>
      <c r="F11954" s="2">
        <v>285.37213047720002</v>
      </c>
    </row>
    <row r="11955" spans="1:6">
      <c r="A11955" t="s">
        <v>4</v>
      </c>
      <c r="B11955">
        <v>4222</v>
      </c>
      <c r="C11955" t="s">
        <v>41</v>
      </c>
      <c r="D11955">
        <v>2016</v>
      </c>
      <c r="E11955" t="s">
        <v>737</v>
      </c>
      <c r="F11955" s="2">
        <v>241.139547747812</v>
      </c>
    </row>
    <row r="11956" spans="1:6">
      <c r="A11956" t="s">
        <v>4</v>
      </c>
      <c r="B11956">
        <v>4222</v>
      </c>
      <c r="C11956" t="s">
        <v>41</v>
      </c>
      <c r="D11956">
        <v>2016</v>
      </c>
      <c r="E11956" t="s">
        <v>740</v>
      </c>
      <c r="F11956" s="2">
        <v>1088.1479912429199</v>
      </c>
    </row>
    <row r="11957" spans="1:6">
      <c r="A11957" t="s">
        <v>4</v>
      </c>
      <c r="B11957">
        <v>4222</v>
      </c>
      <c r="C11957" t="s">
        <v>41</v>
      </c>
      <c r="D11957">
        <v>2017</v>
      </c>
      <c r="E11957" t="s">
        <v>738</v>
      </c>
      <c r="F11957" s="2">
        <v>0</v>
      </c>
    </row>
    <row r="11958" spans="1:6">
      <c r="A11958" t="s">
        <v>4</v>
      </c>
      <c r="B11958">
        <v>4222</v>
      </c>
      <c r="C11958" t="s">
        <v>41</v>
      </c>
      <c r="D11958">
        <v>2017</v>
      </c>
      <c r="E11958" t="s">
        <v>743</v>
      </c>
      <c r="F11958" s="2">
        <v>0</v>
      </c>
    </row>
    <row r="11959" spans="1:6">
      <c r="A11959" t="s">
        <v>4</v>
      </c>
      <c r="B11959">
        <v>4222</v>
      </c>
      <c r="C11959" t="s">
        <v>41</v>
      </c>
      <c r="D11959">
        <v>2018</v>
      </c>
      <c r="E11959" t="s">
        <v>742</v>
      </c>
      <c r="F11959" s="2">
        <v>2284.7594300261699</v>
      </c>
    </row>
    <row r="11960" spans="1:6">
      <c r="A11960" t="s">
        <v>4</v>
      </c>
      <c r="B11960">
        <v>4222</v>
      </c>
      <c r="C11960" t="s">
        <v>41</v>
      </c>
      <c r="D11960">
        <v>2018</v>
      </c>
      <c r="E11960" t="s">
        <v>744</v>
      </c>
      <c r="F11960" s="2">
        <v>0</v>
      </c>
    </row>
    <row r="11961" spans="1:6">
      <c r="A11961" t="s">
        <v>4</v>
      </c>
      <c r="B11961">
        <v>4222</v>
      </c>
      <c r="C11961" t="s">
        <v>41</v>
      </c>
      <c r="D11961">
        <v>2018</v>
      </c>
      <c r="E11961" t="s">
        <v>741</v>
      </c>
      <c r="F11961" s="2">
        <v>3048.58476332291</v>
      </c>
    </row>
    <row r="11962" spans="1:6">
      <c r="A11962" t="s">
        <v>4</v>
      </c>
      <c r="B11962">
        <v>4222</v>
      </c>
      <c r="C11962" t="s">
        <v>41</v>
      </c>
      <c r="D11962">
        <v>2019</v>
      </c>
      <c r="E11962" t="s">
        <v>736</v>
      </c>
      <c r="F11962" s="2">
        <v>243.64872524045899</v>
      </c>
    </row>
    <row r="11963" spans="1:6">
      <c r="A11963" t="s">
        <v>4</v>
      </c>
      <c r="B11963">
        <v>4222</v>
      </c>
      <c r="C11963" t="s">
        <v>41</v>
      </c>
      <c r="D11963">
        <v>2019</v>
      </c>
      <c r="E11963" t="s">
        <v>737</v>
      </c>
      <c r="F11963" s="2">
        <v>211.87132789475299</v>
      </c>
    </row>
    <row r="11964" spans="1:6">
      <c r="A11964" t="s">
        <v>4</v>
      </c>
      <c r="B11964">
        <v>4222</v>
      </c>
      <c r="C11964" t="s">
        <v>41</v>
      </c>
      <c r="D11964">
        <v>2020</v>
      </c>
      <c r="E11964" t="s">
        <v>738</v>
      </c>
      <c r="F11964" s="2">
        <v>0</v>
      </c>
    </row>
    <row r="11965" spans="1:6">
      <c r="A11965" t="s">
        <v>4</v>
      </c>
      <c r="B11965">
        <v>4222</v>
      </c>
      <c r="C11965" t="s">
        <v>41</v>
      </c>
      <c r="D11965">
        <v>2020</v>
      </c>
      <c r="E11965" t="s">
        <v>743</v>
      </c>
      <c r="F11965" s="2">
        <v>0</v>
      </c>
    </row>
    <row r="11966" spans="1:6">
      <c r="A11966" t="s">
        <v>4</v>
      </c>
      <c r="B11966">
        <v>4222</v>
      </c>
      <c r="C11966" t="s">
        <v>41</v>
      </c>
      <c r="D11966">
        <v>2021</v>
      </c>
      <c r="E11966" t="s">
        <v>742</v>
      </c>
      <c r="F11966" s="2">
        <v>2008.0993755254301</v>
      </c>
    </row>
    <row r="11967" spans="1:6">
      <c r="A11967" t="s">
        <v>4</v>
      </c>
      <c r="B11967">
        <v>4222</v>
      </c>
      <c r="C11967" t="s">
        <v>41</v>
      </c>
      <c r="D11967">
        <v>2021</v>
      </c>
      <c r="E11967" t="s">
        <v>744</v>
      </c>
      <c r="F11967" s="2">
        <v>0</v>
      </c>
    </row>
    <row r="11968" spans="1:6">
      <c r="A11968" t="s">
        <v>4</v>
      </c>
      <c r="B11968">
        <v>4222</v>
      </c>
      <c r="C11968" t="s">
        <v>41</v>
      </c>
      <c r="D11968">
        <v>2021</v>
      </c>
      <c r="E11968" t="s">
        <v>739</v>
      </c>
      <c r="F11968" s="2">
        <v>839.76636564028195</v>
      </c>
    </row>
    <row r="11969" spans="1:6">
      <c r="A11969" t="s">
        <v>4</v>
      </c>
      <c r="B11969">
        <v>4222</v>
      </c>
      <c r="C11969" t="s">
        <v>41</v>
      </c>
      <c r="D11969">
        <v>2022</v>
      </c>
      <c r="E11969" t="s">
        <v>736</v>
      </c>
      <c r="F11969" s="2">
        <v>183.34211121345601</v>
      </c>
    </row>
    <row r="11970" spans="1:6">
      <c r="A11970" t="s">
        <v>4</v>
      </c>
      <c r="B11970">
        <v>4222</v>
      </c>
      <c r="C11970" t="s">
        <v>41</v>
      </c>
      <c r="D11970">
        <v>2022</v>
      </c>
      <c r="E11970" t="s">
        <v>737</v>
      </c>
      <c r="F11970" s="2">
        <v>182.12322892983099</v>
      </c>
    </row>
    <row r="11971" spans="1:6">
      <c r="A11971" t="s">
        <v>4</v>
      </c>
      <c r="B11971">
        <v>4222</v>
      </c>
      <c r="C11971" t="s">
        <v>41</v>
      </c>
      <c r="D11971">
        <v>2022</v>
      </c>
      <c r="E11971" t="s">
        <v>745</v>
      </c>
      <c r="F11971" s="2">
        <v>0.83423019553364697</v>
      </c>
    </row>
    <row r="11972" spans="1:6">
      <c r="A11972" t="s">
        <v>4</v>
      </c>
      <c r="B11972">
        <v>4222</v>
      </c>
      <c r="C11972" t="s">
        <v>41</v>
      </c>
      <c r="D11972">
        <v>2023</v>
      </c>
      <c r="E11972" t="s">
        <v>740</v>
      </c>
      <c r="F11972" s="2">
        <v>1012.7135846928099</v>
      </c>
    </row>
    <row r="11973" spans="1:6">
      <c r="A11973" t="s">
        <v>4</v>
      </c>
      <c r="B11973">
        <v>4222</v>
      </c>
      <c r="C11973" t="s">
        <v>41</v>
      </c>
      <c r="D11973">
        <v>2024</v>
      </c>
      <c r="E11973" t="s">
        <v>742</v>
      </c>
      <c r="F11973" s="2">
        <v>1686.1740677888199</v>
      </c>
    </row>
    <row r="11974" spans="1:6">
      <c r="A11974" t="s">
        <v>4</v>
      </c>
      <c r="B11974">
        <v>4222</v>
      </c>
      <c r="C11974" t="s">
        <v>41</v>
      </c>
      <c r="D11974">
        <v>2024</v>
      </c>
      <c r="E11974" t="s">
        <v>739</v>
      </c>
      <c r="F11974" s="2">
        <v>1080.7743119849299</v>
      </c>
    </row>
    <row r="11975" spans="1:6">
      <c r="A11975" t="s">
        <v>4</v>
      </c>
      <c r="B11975">
        <v>4223</v>
      </c>
      <c r="C11975" t="s">
        <v>43</v>
      </c>
      <c r="D11975">
        <v>2009</v>
      </c>
      <c r="E11975" t="s">
        <v>739</v>
      </c>
      <c r="F11975" s="2">
        <v>7271.4707604200003</v>
      </c>
    </row>
    <row r="11976" spans="1:6">
      <c r="A11976" t="s">
        <v>4</v>
      </c>
      <c r="B11976">
        <v>4223</v>
      </c>
      <c r="C11976" t="s">
        <v>43</v>
      </c>
      <c r="D11976">
        <v>2009</v>
      </c>
      <c r="E11976" t="s">
        <v>743</v>
      </c>
      <c r="F11976" s="2">
        <v>0</v>
      </c>
    </row>
    <row r="11977" spans="1:6">
      <c r="A11977" t="s">
        <v>4</v>
      </c>
      <c r="B11977">
        <v>4223</v>
      </c>
      <c r="C11977" t="s">
        <v>43</v>
      </c>
      <c r="D11977">
        <v>2011</v>
      </c>
      <c r="E11977" t="s">
        <v>736</v>
      </c>
      <c r="F11977" s="2">
        <v>24985.712507442</v>
      </c>
    </row>
    <row r="11978" spans="1:6">
      <c r="A11978" t="s">
        <v>4</v>
      </c>
      <c r="B11978">
        <v>4223</v>
      </c>
      <c r="C11978" t="s">
        <v>43</v>
      </c>
      <c r="D11978">
        <v>2011</v>
      </c>
      <c r="E11978" t="s">
        <v>737</v>
      </c>
      <c r="F11978" s="2">
        <v>1763.72872816996</v>
      </c>
    </row>
    <row r="11979" spans="1:6">
      <c r="A11979" t="s">
        <v>4</v>
      </c>
      <c r="B11979">
        <v>4223</v>
      </c>
      <c r="C11979" t="s">
        <v>43</v>
      </c>
      <c r="D11979">
        <v>2011</v>
      </c>
      <c r="E11979" t="s">
        <v>738</v>
      </c>
      <c r="F11979" s="2">
        <v>0</v>
      </c>
    </row>
    <row r="11980" spans="1:6">
      <c r="A11980" t="s">
        <v>4</v>
      </c>
      <c r="B11980">
        <v>4223</v>
      </c>
      <c r="C11980" t="s">
        <v>43</v>
      </c>
      <c r="D11980">
        <v>2011</v>
      </c>
      <c r="E11980" t="s">
        <v>740</v>
      </c>
      <c r="F11980" s="2">
        <v>2281.3977239906399</v>
      </c>
    </row>
    <row r="11981" spans="1:6">
      <c r="A11981" t="s">
        <v>4</v>
      </c>
      <c r="B11981">
        <v>4223</v>
      </c>
      <c r="C11981" t="s">
        <v>43</v>
      </c>
      <c r="D11981">
        <v>2013</v>
      </c>
      <c r="E11981" t="s">
        <v>742</v>
      </c>
      <c r="F11981" s="2">
        <v>5621.8465746131396</v>
      </c>
    </row>
    <row r="11982" spans="1:6">
      <c r="A11982" t="s">
        <v>4</v>
      </c>
      <c r="B11982">
        <v>4223</v>
      </c>
      <c r="C11982" t="s">
        <v>43</v>
      </c>
      <c r="D11982">
        <v>2013</v>
      </c>
      <c r="E11982" t="s">
        <v>744</v>
      </c>
      <c r="F11982" s="2">
        <v>10306.5007914459</v>
      </c>
    </row>
    <row r="11983" spans="1:6">
      <c r="A11983" t="s">
        <v>4</v>
      </c>
      <c r="B11983">
        <v>4223</v>
      </c>
      <c r="C11983" t="s">
        <v>43</v>
      </c>
      <c r="D11983">
        <v>2013</v>
      </c>
      <c r="E11983" t="s">
        <v>745</v>
      </c>
      <c r="F11983" s="2">
        <v>0</v>
      </c>
    </row>
    <row r="11984" spans="1:6">
      <c r="A11984" t="s">
        <v>4</v>
      </c>
      <c r="B11984">
        <v>4223</v>
      </c>
      <c r="C11984" t="s">
        <v>43</v>
      </c>
      <c r="D11984">
        <v>2015</v>
      </c>
      <c r="E11984" t="s">
        <v>739</v>
      </c>
      <c r="F11984" s="2">
        <v>7741.68265006203</v>
      </c>
    </row>
    <row r="11985" spans="1:6">
      <c r="A11985" t="s">
        <v>4</v>
      </c>
      <c r="B11985">
        <v>4223</v>
      </c>
      <c r="C11985" t="s">
        <v>43</v>
      </c>
      <c r="D11985">
        <v>2016</v>
      </c>
      <c r="E11985" t="s">
        <v>742</v>
      </c>
      <c r="F11985" s="2">
        <v>5522.9930616256297</v>
      </c>
    </row>
    <row r="11986" spans="1:6">
      <c r="A11986" t="s">
        <v>4</v>
      </c>
      <c r="B11986">
        <v>4223</v>
      </c>
      <c r="C11986" t="s">
        <v>43</v>
      </c>
      <c r="D11986">
        <v>2016</v>
      </c>
      <c r="E11986" t="s">
        <v>744</v>
      </c>
      <c r="F11986" s="2">
        <v>3503.2874973783801</v>
      </c>
    </row>
    <row r="11987" spans="1:6">
      <c r="A11987" t="s">
        <v>4</v>
      </c>
      <c r="B11987">
        <v>4223</v>
      </c>
      <c r="C11987" t="s">
        <v>43</v>
      </c>
      <c r="D11987">
        <v>2016</v>
      </c>
      <c r="E11987" t="s">
        <v>745</v>
      </c>
      <c r="F11987" s="2">
        <v>0</v>
      </c>
    </row>
    <row r="11988" spans="1:6">
      <c r="A11988" t="s">
        <v>4</v>
      </c>
      <c r="B11988">
        <v>4223</v>
      </c>
      <c r="C11988" t="s">
        <v>43</v>
      </c>
      <c r="D11988">
        <v>2017</v>
      </c>
      <c r="E11988" t="s">
        <v>740</v>
      </c>
      <c r="F11988" s="2">
        <v>2085.77814472501</v>
      </c>
    </row>
    <row r="11989" spans="1:6">
      <c r="A11989" t="s">
        <v>4</v>
      </c>
      <c r="B11989">
        <v>4223</v>
      </c>
      <c r="C11989" t="s">
        <v>43</v>
      </c>
      <c r="D11989">
        <v>2017</v>
      </c>
      <c r="E11989" t="s">
        <v>741</v>
      </c>
      <c r="F11989" s="2">
        <v>15255.666412283401</v>
      </c>
    </row>
    <row r="11990" spans="1:6">
      <c r="A11990" t="s">
        <v>4</v>
      </c>
      <c r="B11990">
        <v>4223</v>
      </c>
      <c r="C11990" t="s">
        <v>43</v>
      </c>
      <c r="D11990">
        <v>2018</v>
      </c>
      <c r="E11990" t="s">
        <v>738</v>
      </c>
      <c r="F11990" s="2">
        <v>0</v>
      </c>
    </row>
    <row r="11991" spans="1:6">
      <c r="A11991" t="s">
        <v>4</v>
      </c>
      <c r="B11991">
        <v>4223</v>
      </c>
      <c r="C11991" t="s">
        <v>43</v>
      </c>
      <c r="D11991">
        <v>2019</v>
      </c>
      <c r="E11991" t="s">
        <v>743</v>
      </c>
      <c r="F11991" s="2">
        <v>0</v>
      </c>
    </row>
    <row r="11992" spans="1:6">
      <c r="A11992" t="s">
        <v>4</v>
      </c>
      <c r="B11992">
        <v>4223</v>
      </c>
      <c r="C11992" t="s">
        <v>43</v>
      </c>
      <c r="D11992">
        <v>2019</v>
      </c>
      <c r="E11992" t="s">
        <v>745</v>
      </c>
      <c r="F11992" s="2">
        <v>0</v>
      </c>
    </row>
    <row r="11993" spans="1:6">
      <c r="A11993" t="s">
        <v>4</v>
      </c>
      <c r="B11993">
        <v>4223</v>
      </c>
      <c r="C11993" t="s">
        <v>43</v>
      </c>
      <c r="D11993">
        <v>2020</v>
      </c>
      <c r="E11993" t="s">
        <v>741</v>
      </c>
      <c r="F11993" s="2">
        <v>14708.130645368299</v>
      </c>
    </row>
    <row r="11994" spans="1:6">
      <c r="A11994" t="s">
        <v>4</v>
      </c>
      <c r="B11994">
        <v>4223</v>
      </c>
      <c r="C11994" t="s">
        <v>43</v>
      </c>
      <c r="D11994">
        <v>2021</v>
      </c>
      <c r="E11994" t="s">
        <v>736</v>
      </c>
      <c r="F11994" s="2">
        <v>14667.627253959399</v>
      </c>
    </row>
    <row r="11995" spans="1:6">
      <c r="A11995" t="s">
        <v>4</v>
      </c>
      <c r="B11995">
        <v>4223</v>
      </c>
      <c r="C11995" t="s">
        <v>43</v>
      </c>
      <c r="D11995">
        <v>2021</v>
      </c>
      <c r="E11995" t="s">
        <v>737</v>
      </c>
      <c r="F11995" s="2">
        <v>2043.0654098903201</v>
      </c>
    </row>
    <row r="11996" spans="1:6">
      <c r="A11996" t="s">
        <v>4</v>
      </c>
      <c r="B11996">
        <v>4223</v>
      </c>
      <c r="C11996" t="s">
        <v>43</v>
      </c>
      <c r="D11996">
        <v>2021</v>
      </c>
      <c r="E11996" t="s">
        <v>738</v>
      </c>
      <c r="F11996" s="2">
        <v>0</v>
      </c>
    </row>
    <row r="11997" spans="1:6">
      <c r="A11997" t="s">
        <v>4</v>
      </c>
      <c r="B11997">
        <v>4223</v>
      </c>
      <c r="C11997" t="s">
        <v>43</v>
      </c>
      <c r="D11997">
        <v>2022</v>
      </c>
      <c r="E11997" t="s">
        <v>739</v>
      </c>
      <c r="F11997" s="2">
        <v>8796.3535615773708</v>
      </c>
    </row>
    <row r="11998" spans="1:6">
      <c r="A11998" t="s">
        <v>4</v>
      </c>
      <c r="B11998">
        <v>4223</v>
      </c>
      <c r="C11998" t="s">
        <v>43</v>
      </c>
      <c r="D11998">
        <v>2022</v>
      </c>
      <c r="E11998" t="s">
        <v>743</v>
      </c>
      <c r="F11998" s="2">
        <v>0</v>
      </c>
    </row>
    <row r="11999" spans="1:6">
      <c r="A11999" t="s">
        <v>4</v>
      </c>
      <c r="B11999">
        <v>4223</v>
      </c>
      <c r="C11999" t="s">
        <v>43</v>
      </c>
      <c r="D11999">
        <v>2023</v>
      </c>
      <c r="E11999" t="s">
        <v>742</v>
      </c>
      <c r="F11999" s="2">
        <v>5992.6250563588301</v>
      </c>
    </row>
    <row r="12000" spans="1:6">
      <c r="A12000" t="s">
        <v>4</v>
      </c>
      <c r="B12000">
        <v>4223</v>
      </c>
      <c r="C12000" t="s">
        <v>43</v>
      </c>
      <c r="D12000">
        <v>2023</v>
      </c>
      <c r="E12000" t="s">
        <v>744</v>
      </c>
      <c r="F12000" s="2">
        <v>10499.104336939199</v>
      </c>
    </row>
    <row r="12001" spans="1:6">
      <c r="A12001" t="s">
        <v>4</v>
      </c>
      <c r="B12001">
        <v>4223</v>
      </c>
      <c r="C12001" t="s">
        <v>43</v>
      </c>
      <c r="D12001">
        <v>2023</v>
      </c>
      <c r="E12001" t="s">
        <v>745</v>
      </c>
      <c r="F12001" s="2">
        <v>0</v>
      </c>
    </row>
    <row r="12002" spans="1:6">
      <c r="A12002" t="s">
        <v>4</v>
      </c>
      <c r="B12002">
        <v>4223</v>
      </c>
      <c r="C12002" t="s">
        <v>43</v>
      </c>
      <c r="D12002">
        <v>2023</v>
      </c>
      <c r="E12002" t="s">
        <v>741</v>
      </c>
      <c r="F12002" s="2">
        <v>14308.3255303727</v>
      </c>
    </row>
    <row r="12003" spans="1:6">
      <c r="A12003" t="s">
        <v>4</v>
      </c>
      <c r="B12003">
        <v>4223</v>
      </c>
      <c r="C12003" t="s">
        <v>43</v>
      </c>
      <c r="D12003">
        <v>2024</v>
      </c>
      <c r="E12003" t="s">
        <v>736</v>
      </c>
      <c r="F12003" s="2">
        <v>11790.201846567599</v>
      </c>
    </row>
    <row r="12004" spans="1:6">
      <c r="A12004" t="s">
        <v>4</v>
      </c>
      <c r="B12004">
        <v>4223</v>
      </c>
      <c r="C12004" t="s">
        <v>43</v>
      </c>
      <c r="D12004">
        <v>2024</v>
      </c>
      <c r="E12004" t="s">
        <v>737</v>
      </c>
      <c r="F12004" s="2">
        <v>1911.7990630355901</v>
      </c>
    </row>
    <row r="12005" spans="1:6">
      <c r="A12005" t="s">
        <v>4</v>
      </c>
      <c r="B12005">
        <v>4223</v>
      </c>
      <c r="C12005" t="s">
        <v>43</v>
      </c>
      <c r="D12005">
        <v>2024</v>
      </c>
      <c r="E12005" t="s">
        <v>740</v>
      </c>
      <c r="F12005" s="2">
        <v>990.48226426531005</v>
      </c>
    </row>
    <row r="12006" spans="1:6">
      <c r="A12006" t="s">
        <v>4</v>
      </c>
      <c r="B12006">
        <v>4224</v>
      </c>
      <c r="C12006" t="s">
        <v>45</v>
      </c>
      <c r="D12006">
        <v>2009</v>
      </c>
      <c r="E12006" t="s">
        <v>742</v>
      </c>
      <c r="F12006" s="2">
        <v>1819.62919917248</v>
      </c>
    </row>
    <row r="12007" spans="1:6">
      <c r="A12007" t="s">
        <v>4</v>
      </c>
      <c r="B12007">
        <v>4224</v>
      </c>
      <c r="C12007" t="s">
        <v>45</v>
      </c>
      <c r="D12007">
        <v>2009</v>
      </c>
      <c r="E12007" t="s">
        <v>744</v>
      </c>
      <c r="F12007" s="2">
        <v>0</v>
      </c>
    </row>
    <row r="12008" spans="1:6">
      <c r="A12008" t="s">
        <v>4</v>
      </c>
      <c r="B12008">
        <v>4224</v>
      </c>
      <c r="C12008" t="s">
        <v>45</v>
      </c>
      <c r="D12008">
        <v>2009</v>
      </c>
      <c r="E12008" t="s">
        <v>745</v>
      </c>
      <c r="F12008" s="2">
        <v>0</v>
      </c>
    </row>
    <row r="12009" spans="1:6">
      <c r="A12009" t="s">
        <v>4</v>
      </c>
      <c r="B12009">
        <v>4224</v>
      </c>
      <c r="C12009" t="s">
        <v>45</v>
      </c>
      <c r="D12009">
        <v>2009</v>
      </c>
      <c r="E12009" t="s">
        <v>741</v>
      </c>
      <c r="F12009" s="2">
        <v>1709.4199900308399</v>
      </c>
    </row>
    <row r="12010" spans="1:6">
      <c r="A12010" t="s">
        <v>4</v>
      </c>
      <c r="B12010">
        <v>4224</v>
      </c>
      <c r="C12010" t="s">
        <v>45</v>
      </c>
      <c r="D12010">
        <v>2011</v>
      </c>
      <c r="E12010" t="s">
        <v>738</v>
      </c>
      <c r="F12010" s="2">
        <v>0</v>
      </c>
    </row>
    <row r="12011" spans="1:6">
      <c r="A12011" t="s">
        <v>4</v>
      </c>
      <c r="B12011">
        <v>4224</v>
      </c>
      <c r="C12011" t="s">
        <v>45</v>
      </c>
      <c r="D12011">
        <v>2011</v>
      </c>
      <c r="E12011" t="s">
        <v>739</v>
      </c>
      <c r="F12011" s="2">
        <v>4962.1519218458398</v>
      </c>
    </row>
    <row r="12012" spans="1:6">
      <c r="A12012" t="s">
        <v>4</v>
      </c>
      <c r="B12012">
        <v>4224</v>
      </c>
      <c r="C12012" t="s">
        <v>45</v>
      </c>
      <c r="D12012">
        <v>2013</v>
      </c>
      <c r="E12012" t="s">
        <v>736</v>
      </c>
      <c r="F12012" s="2">
        <v>959.28821560056599</v>
      </c>
    </row>
    <row r="12013" spans="1:6">
      <c r="A12013" t="s">
        <v>4</v>
      </c>
      <c r="B12013">
        <v>4224</v>
      </c>
      <c r="C12013" t="s">
        <v>45</v>
      </c>
      <c r="D12013">
        <v>2013</v>
      </c>
      <c r="E12013" t="s">
        <v>737</v>
      </c>
      <c r="F12013" s="2">
        <v>164.097445890519</v>
      </c>
    </row>
    <row r="12014" spans="1:6">
      <c r="A12014" t="s">
        <v>4</v>
      </c>
      <c r="B12014">
        <v>4224</v>
      </c>
      <c r="C12014" t="s">
        <v>45</v>
      </c>
      <c r="D12014">
        <v>2013</v>
      </c>
      <c r="E12014" t="s">
        <v>740</v>
      </c>
      <c r="F12014" s="2">
        <v>465.86503366054802</v>
      </c>
    </row>
    <row r="12015" spans="1:6">
      <c r="A12015" t="s">
        <v>4</v>
      </c>
      <c r="B12015">
        <v>4224</v>
      </c>
      <c r="C12015" t="s">
        <v>45</v>
      </c>
      <c r="D12015">
        <v>2015</v>
      </c>
      <c r="E12015" t="s">
        <v>742</v>
      </c>
      <c r="F12015" s="2">
        <v>1514.43361355716</v>
      </c>
    </row>
    <row r="12016" spans="1:6">
      <c r="A12016" t="s">
        <v>4</v>
      </c>
      <c r="B12016">
        <v>4224</v>
      </c>
      <c r="C12016" t="s">
        <v>45</v>
      </c>
      <c r="D12016">
        <v>2015</v>
      </c>
      <c r="E12016" t="s">
        <v>744</v>
      </c>
      <c r="F12016" s="2">
        <v>0</v>
      </c>
    </row>
    <row r="12017" spans="1:6">
      <c r="A12017" t="s">
        <v>4</v>
      </c>
      <c r="B12017">
        <v>4224</v>
      </c>
      <c r="C12017" t="s">
        <v>45</v>
      </c>
      <c r="D12017">
        <v>2015</v>
      </c>
      <c r="E12017" t="s">
        <v>743</v>
      </c>
      <c r="F12017" s="2">
        <v>0</v>
      </c>
    </row>
    <row r="12018" spans="1:6">
      <c r="A12018" t="s">
        <v>4</v>
      </c>
      <c r="B12018">
        <v>4224</v>
      </c>
      <c r="C12018" t="s">
        <v>45</v>
      </c>
      <c r="D12018">
        <v>2015</v>
      </c>
      <c r="E12018" t="s">
        <v>745</v>
      </c>
      <c r="F12018" s="2">
        <v>0</v>
      </c>
    </row>
    <row r="12019" spans="1:6">
      <c r="A12019" t="s">
        <v>4</v>
      </c>
      <c r="B12019">
        <v>4224</v>
      </c>
      <c r="C12019" t="s">
        <v>45</v>
      </c>
      <c r="D12019">
        <v>2016</v>
      </c>
      <c r="E12019" t="s">
        <v>740</v>
      </c>
      <c r="F12019" s="2">
        <v>648.80085354905304</v>
      </c>
    </row>
    <row r="12020" spans="1:6">
      <c r="A12020" t="s">
        <v>4</v>
      </c>
      <c r="B12020">
        <v>4224</v>
      </c>
      <c r="C12020" t="s">
        <v>45</v>
      </c>
      <c r="D12020">
        <v>2016</v>
      </c>
      <c r="E12020" t="s">
        <v>741</v>
      </c>
      <c r="F12020" s="2">
        <v>1616.77789750848</v>
      </c>
    </row>
    <row r="12021" spans="1:6">
      <c r="A12021" t="s">
        <v>4</v>
      </c>
      <c r="B12021">
        <v>4224</v>
      </c>
      <c r="C12021" t="s">
        <v>45</v>
      </c>
      <c r="D12021">
        <v>2018</v>
      </c>
      <c r="E12021" t="s">
        <v>743</v>
      </c>
      <c r="F12021" s="2">
        <v>0</v>
      </c>
    </row>
    <row r="12022" spans="1:6">
      <c r="A12022" t="s">
        <v>4</v>
      </c>
      <c r="B12022">
        <v>4224</v>
      </c>
      <c r="C12022" t="s">
        <v>45</v>
      </c>
      <c r="D12022">
        <v>2019</v>
      </c>
      <c r="E12022" t="s">
        <v>741</v>
      </c>
      <c r="F12022" s="2">
        <v>1516.4443273227701</v>
      </c>
    </row>
    <row r="12023" spans="1:6">
      <c r="A12023" t="s">
        <v>4</v>
      </c>
      <c r="B12023">
        <v>4224</v>
      </c>
      <c r="C12023" t="s">
        <v>45</v>
      </c>
      <c r="D12023">
        <v>2020</v>
      </c>
      <c r="E12023" t="s">
        <v>736</v>
      </c>
      <c r="F12023" s="2">
        <v>637.30285822278995</v>
      </c>
    </row>
    <row r="12024" spans="1:6">
      <c r="A12024" t="s">
        <v>4</v>
      </c>
      <c r="B12024">
        <v>4224</v>
      </c>
      <c r="C12024" t="s">
        <v>45</v>
      </c>
      <c r="D12024">
        <v>2020</v>
      </c>
      <c r="E12024" t="s">
        <v>737</v>
      </c>
      <c r="F12024" s="2">
        <v>150.47439834824399</v>
      </c>
    </row>
    <row r="12025" spans="1:6">
      <c r="A12025" t="s">
        <v>4</v>
      </c>
      <c r="B12025">
        <v>4224</v>
      </c>
      <c r="C12025" t="s">
        <v>45</v>
      </c>
      <c r="D12025">
        <v>2021</v>
      </c>
      <c r="E12025" t="s">
        <v>738</v>
      </c>
      <c r="F12025" s="2">
        <v>0</v>
      </c>
    </row>
    <row r="12026" spans="1:6">
      <c r="A12026" t="s">
        <v>4</v>
      </c>
      <c r="B12026">
        <v>4224</v>
      </c>
      <c r="C12026" t="s">
        <v>45</v>
      </c>
      <c r="D12026">
        <v>2021</v>
      </c>
      <c r="E12026" t="s">
        <v>739</v>
      </c>
      <c r="F12026" s="2">
        <v>5969.8886441389504</v>
      </c>
    </row>
    <row r="12027" spans="1:6">
      <c r="A12027" t="s">
        <v>4</v>
      </c>
      <c r="B12027">
        <v>4224</v>
      </c>
      <c r="C12027" t="s">
        <v>45</v>
      </c>
      <c r="D12027">
        <v>2021</v>
      </c>
      <c r="E12027" t="s">
        <v>743</v>
      </c>
      <c r="F12027" s="2">
        <v>0</v>
      </c>
    </row>
    <row r="12028" spans="1:6">
      <c r="A12028" t="s">
        <v>4</v>
      </c>
      <c r="B12028">
        <v>4224</v>
      </c>
      <c r="C12028" t="s">
        <v>45</v>
      </c>
      <c r="D12028">
        <v>2022</v>
      </c>
      <c r="E12028" t="s">
        <v>742</v>
      </c>
      <c r="F12028" s="2">
        <v>1266.12256403279</v>
      </c>
    </row>
    <row r="12029" spans="1:6">
      <c r="A12029" t="s">
        <v>4</v>
      </c>
      <c r="B12029">
        <v>4224</v>
      </c>
      <c r="C12029" t="s">
        <v>45</v>
      </c>
      <c r="D12029">
        <v>2022</v>
      </c>
      <c r="E12029" t="s">
        <v>744</v>
      </c>
      <c r="F12029" s="2">
        <v>0</v>
      </c>
    </row>
    <row r="12030" spans="1:6">
      <c r="A12030" t="s">
        <v>4</v>
      </c>
      <c r="B12030">
        <v>4224</v>
      </c>
      <c r="C12030" t="s">
        <v>45</v>
      </c>
      <c r="D12030">
        <v>2022</v>
      </c>
      <c r="E12030" t="s">
        <v>745</v>
      </c>
      <c r="F12030" s="2">
        <v>0.38116181475699601</v>
      </c>
    </row>
    <row r="12031" spans="1:6">
      <c r="A12031" t="s">
        <v>4</v>
      </c>
      <c r="B12031">
        <v>4224</v>
      </c>
      <c r="C12031" t="s">
        <v>45</v>
      </c>
      <c r="D12031">
        <v>2022</v>
      </c>
      <c r="E12031" t="s">
        <v>741</v>
      </c>
      <c r="F12031" s="2">
        <v>1589.78853914754</v>
      </c>
    </row>
    <row r="12032" spans="1:6">
      <c r="A12032" t="s">
        <v>4</v>
      </c>
      <c r="B12032">
        <v>4224</v>
      </c>
      <c r="C12032" t="s">
        <v>45</v>
      </c>
      <c r="D12032">
        <v>2023</v>
      </c>
      <c r="E12032" t="s">
        <v>736</v>
      </c>
      <c r="F12032" s="2">
        <v>547.05534609845597</v>
      </c>
    </row>
    <row r="12033" spans="1:6">
      <c r="A12033" t="s">
        <v>4</v>
      </c>
      <c r="B12033">
        <v>4224</v>
      </c>
      <c r="C12033" t="s">
        <v>45</v>
      </c>
      <c r="D12033">
        <v>2023</v>
      </c>
      <c r="E12033" t="s">
        <v>737</v>
      </c>
      <c r="F12033" s="2">
        <v>138.08234000169099</v>
      </c>
    </row>
    <row r="12034" spans="1:6">
      <c r="A12034" t="s">
        <v>4</v>
      </c>
      <c r="B12034">
        <v>4224</v>
      </c>
      <c r="C12034" t="s">
        <v>45</v>
      </c>
      <c r="D12034">
        <v>2023</v>
      </c>
      <c r="E12034" t="s">
        <v>740</v>
      </c>
      <c r="F12034" s="2">
        <v>600.49923441174701</v>
      </c>
    </row>
    <row r="12035" spans="1:6">
      <c r="A12035" t="s">
        <v>4</v>
      </c>
      <c r="B12035">
        <v>4224</v>
      </c>
      <c r="C12035" t="s">
        <v>45</v>
      </c>
      <c r="D12035">
        <v>2024</v>
      </c>
      <c r="E12035" t="s">
        <v>739</v>
      </c>
      <c r="F12035" s="2">
        <v>6720.8770826790997</v>
      </c>
    </row>
    <row r="12036" spans="1:6">
      <c r="A12036" t="s">
        <v>4</v>
      </c>
      <c r="B12036">
        <v>4224</v>
      </c>
      <c r="C12036" t="s">
        <v>45</v>
      </c>
      <c r="D12036">
        <v>2024</v>
      </c>
      <c r="E12036" t="s">
        <v>743</v>
      </c>
      <c r="F12036" s="2">
        <v>0</v>
      </c>
    </row>
    <row r="12037" spans="1:6">
      <c r="A12037" t="s">
        <v>4</v>
      </c>
      <c r="B12037">
        <v>4225</v>
      </c>
      <c r="C12037" t="s">
        <v>47</v>
      </c>
      <c r="D12037">
        <v>2009</v>
      </c>
      <c r="E12037" t="s">
        <v>738</v>
      </c>
      <c r="F12037" s="2">
        <v>0</v>
      </c>
    </row>
    <row r="12038" spans="1:6">
      <c r="A12038" t="s">
        <v>4</v>
      </c>
      <c r="B12038">
        <v>4225</v>
      </c>
      <c r="C12038" t="s">
        <v>47</v>
      </c>
      <c r="D12038">
        <v>2009</v>
      </c>
      <c r="E12038" t="s">
        <v>740</v>
      </c>
      <c r="F12038" s="2">
        <v>2490.8057663494401</v>
      </c>
    </row>
    <row r="12039" spans="1:6">
      <c r="A12039" t="s">
        <v>4</v>
      </c>
      <c r="B12039">
        <v>4225</v>
      </c>
      <c r="C12039" t="s">
        <v>47</v>
      </c>
      <c r="D12039">
        <v>2011</v>
      </c>
      <c r="E12039" t="s">
        <v>736</v>
      </c>
      <c r="F12039" s="2">
        <v>998.01366957684797</v>
      </c>
    </row>
    <row r="12040" spans="1:6">
      <c r="A12040" t="s">
        <v>4</v>
      </c>
      <c r="B12040">
        <v>4225</v>
      </c>
      <c r="C12040" t="s">
        <v>47</v>
      </c>
      <c r="D12040">
        <v>2011</v>
      </c>
      <c r="E12040" t="s">
        <v>737</v>
      </c>
      <c r="F12040" s="2">
        <v>1892.41592693337</v>
      </c>
    </row>
    <row r="12041" spans="1:6">
      <c r="A12041" t="s">
        <v>4</v>
      </c>
      <c r="B12041">
        <v>4225</v>
      </c>
      <c r="C12041" t="s">
        <v>47</v>
      </c>
      <c r="D12041">
        <v>2011</v>
      </c>
      <c r="E12041" t="s">
        <v>745</v>
      </c>
      <c r="F12041" s="2">
        <v>10949.772773176799</v>
      </c>
    </row>
    <row r="12042" spans="1:6">
      <c r="A12042" t="s">
        <v>4</v>
      </c>
      <c r="B12042">
        <v>4225</v>
      </c>
      <c r="C12042" t="s">
        <v>47</v>
      </c>
      <c r="D12042">
        <v>2011</v>
      </c>
      <c r="E12042" t="s">
        <v>741</v>
      </c>
      <c r="F12042" s="2">
        <v>26466.019487179499</v>
      </c>
    </row>
    <row r="12043" spans="1:6">
      <c r="A12043" t="s">
        <v>4</v>
      </c>
      <c r="B12043">
        <v>4225</v>
      </c>
      <c r="C12043" t="s">
        <v>47</v>
      </c>
      <c r="D12043">
        <v>2013</v>
      </c>
      <c r="E12043" t="s">
        <v>742</v>
      </c>
      <c r="F12043" s="2">
        <v>6700.2893310100699</v>
      </c>
    </row>
    <row r="12044" spans="1:6">
      <c r="A12044" t="s">
        <v>4</v>
      </c>
      <c r="B12044">
        <v>4225</v>
      </c>
      <c r="C12044" t="s">
        <v>47</v>
      </c>
      <c r="D12044">
        <v>2013</v>
      </c>
      <c r="E12044" t="s">
        <v>744</v>
      </c>
      <c r="F12044" s="2">
        <v>0</v>
      </c>
    </row>
    <row r="12045" spans="1:6">
      <c r="A12045" t="s">
        <v>4</v>
      </c>
      <c r="B12045">
        <v>4225</v>
      </c>
      <c r="C12045" t="s">
        <v>47</v>
      </c>
      <c r="D12045">
        <v>2013</v>
      </c>
      <c r="E12045" t="s">
        <v>739</v>
      </c>
      <c r="F12045" s="2">
        <v>15306.943401025601</v>
      </c>
    </row>
    <row r="12046" spans="1:6">
      <c r="A12046" t="s">
        <v>4</v>
      </c>
      <c r="B12046">
        <v>4225</v>
      </c>
      <c r="C12046" t="s">
        <v>47</v>
      </c>
      <c r="D12046">
        <v>2013</v>
      </c>
      <c r="E12046" t="s">
        <v>743</v>
      </c>
      <c r="F12046" s="2">
        <v>0</v>
      </c>
    </row>
    <row r="12047" spans="1:6">
      <c r="A12047" t="s">
        <v>4</v>
      </c>
      <c r="B12047">
        <v>4225</v>
      </c>
      <c r="C12047" t="s">
        <v>47</v>
      </c>
      <c r="D12047">
        <v>2015</v>
      </c>
      <c r="E12047" t="s">
        <v>737</v>
      </c>
      <c r="F12047" s="2">
        <v>2076.3470782233999</v>
      </c>
    </row>
    <row r="12048" spans="1:6">
      <c r="A12048" t="s">
        <v>4</v>
      </c>
      <c r="B12048">
        <v>4225</v>
      </c>
      <c r="C12048" t="s">
        <v>47</v>
      </c>
      <c r="D12048">
        <v>2015</v>
      </c>
      <c r="E12048" t="s">
        <v>740</v>
      </c>
      <c r="F12048" s="2">
        <v>1104.6696890998301</v>
      </c>
    </row>
    <row r="12049" spans="1:6">
      <c r="A12049" t="s">
        <v>4</v>
      </c>
      <c r="B12049">
        <v>4225</v>
      </c>
      <c r="C12049" t="s">
        <v>47</v>
      </c>
      <c r="D12049">
        <v>2016</v>
      </c>
      <c r="E12049" t="s">
        <v>738</v>
      </c>
      <c r="F12049" s="2">
        <v>0</v>
      </c>
    </row>
    <row r="12050" spans="1:6">
      <c r="A12050" t="s">
        <v>4</v>
      </c>
      <c r="B12050">
        <v>4225</v>
      </c>
      <c r="C12050" t="s">
        <v>47</v>
      </c>
      <c r="D12050">
        <v>2016</v>
      </c>
      <c r="E12050" t="s">
        <v>739</v>
      </c>
      <c r="F12050" s="2">
        <v>16615.386826952599</v>
      </c>
    </row>
    <row r="12051" spans="1:6">
      <c r="A12051" t="s">
        <v>4</v>
      </c>
      <c r="B12051">
        <v>4225</v>
      </c>
      <c r="C12051" t="s">
        <v>47</v>
      </c>
      <c r="D12051">
        <v>2016</v>
      </c>
      <c r="E12051" t="s">
        <v>743</v>
      </c>
      <c r="F12051" s="2">
        <v>0</v>
      </c>
    </row>
    <row r="12052" spans="1:6">
      <c r="A12052" t="s">
        <v>4</v>
      </c>
      <c r="B12052">
        <v>4225</v>
      </c>
      <c r="C12052" t="s">
        <v>47</v>
      </c>
      <c r="D12052">
        <v>2017</v>
      </c>
      <c r="E12052" t="s">
        <v>745</v>
      </c>
      <c r="F12052" s="2">
        <v>8252.4723003950894</v>
      </c>
    </row>
    <row r="12053" spans="1:6">
      <c r="A12053" t="s">
        <v>4</v>
      </c>
      <c r="B12053">
        <v>4225</v>
      </c>
      <c r="C12053" t="s">
        <v>47</v>
      </c>
      <c r="D12053">
        <v>2017</v>
      </c>
      <c r="E12053" t="s">
        <v>741</v>
      </c>
      <c r="F12053" s="2">
        <v>23711.4206316733</v>
      </c>
    </row>
    <row r="12054" spans="1:6">
      <c r="A12054" t="s">
        <v>4</v>
      </c>
      <c r="B12054">
        <v>4225</v>
      </c>
      <c r="C12054" t="s">
        <v>47</v>
      </c>
      <c r="D12054">
        <v>2018</v>
      </c>
      <c r="E12054" t="s">
        <v>736</v>
      </c>
      <c r="F12054" s="2">
        <v>864.85512175991903</v>
      </c>
    </row>
    <row r="12055" spans="1:6">
      <c r="A12055" t="s">
        <v>4</v>
      </c>
      <c r="B12055">
        <v>4225</v>
      </c>
      <c r="C12055" t="s">
        <v>47</v>
      </c>
      <c r="D12055">
        <v>2018</v>
      </c>
      <c r="E12055" t="s">
        <v>737</v>
      </c>
      <c r="F12055" s="2">
        <v>1954.9879243416301</v>
      </c>
    </row>
    <row r="12056" spans="1:6">
      <c r="A12056" t="s">
        <v>4</v>
      </c>
      <c r="B12056">
        <v>4225</v>
      </c>
      <c r="C12056" t="s">
        <v>47</v>
      </c>
      <c r="D12056">
        <v>2019</v>
      </c>
      <c r="E12056" t="s">
        <v>738</v>
      </c>
      <c r="F12056" s="2">
        <v>0</v>
      </c>
    </row>
    <row r="12057" spans="1:6">
      <c r="A12057" t="s">
        <v>4</v>
      </c>
      <c r="B12057">
        <v>4225</v>
      </c>
      <c r="C12057" t="s">
        <v>47</v>
      </c>
      <c r="D12057">
        <v>2019</v>
      </c>
      <c r="E12057" t="s">
        <v>743</v>
      </c>
      <c r="F12057" s="2">
        <v>0</v>
      </c>
    </row>
    <row r="12058" spans="1:6">
      <c r="A12058" t="s">
        <v>4</v>
      </c>
      <c r="B12058">
        <v>4225</v>
      </c>
      <c r="C12058" t="s">
        <v>47</v>
      </c>
      <c r="D12058">
        <v>2020</v>
      </c>
      <c r="E12058" t="s">
        <v>742</v>
      </c>
      <c r="F12058" s="2">
        <v>4607.6035301988104</v>
      </c>
    </row>
    <row r="12059" spans="1:6">
      <c r="A12059" t="s">
        <v>4</v>
      </c>
      <c r="B12059">
        <v>4225</v>
      </c>
      <c r="C12059" t="s">
        <v>47</v>
      </c>
      <c r="D12059">
        <v>2020</v>
      </c>
      <c r="E12059" t="s">
        <v>744</v>
      </c>
      <c r="F12059" s="2">
        <v>0</v>
      </c>
    </row>
    <row r="12060" spans="1:6">
      <c r="A12060" t="s">
        <v>4</v>
      </c>
      <c r="B12060">
        <v>4225</v>
      </c>
      <c r="C12060" t="s">
        <v>47</v>
      </c>
      <c r="D12060">
        <v>2020</v>
      </c>
      <c r="E12060" t="s">
        <v>741</v>
      </c>
      <c r="F12060" s="2">
        <v>23887.220694059801</v>
      </c>
    </row>
    <row r="12061" spans="1:6">
      <c r="A12061" t="s">
        <v>4</v>
      </c>
      <c r="B12061">
        <v>4225</v>
      </c>
      <c r="C12061" t="s">
        <v>47</v>
      </c>
      <c r="D12061">
        <v>2021</v>
      </c>
      <c r="E12061" t="s">
        <v>736</v>
      </c>
      <c r="F12061" s="2">
        <v>722.35944871156903</v>
      </c>
    </row>
    <row r="12062" spans="1:6">
      <c r="A12062" t="s">
        <v>4</v>
      </c>
      <c r="B12062">
        <v>4225</v>
      </c>
      <c r="C12062" t="s">
        <v>47</v>
      </c>
      <c r="D12062">
        <v>2021</v>
      </c>
      <c r="E12062" t="s">
        <v>737</v>
      </c>
      <c r="F12062" s="2">
        <v>1970.56244262773</v>
      </c>
    </row>
    <row r="12063" spans="1:6">
      <c r="A12063" t="s">
        <v>4</v>
      </c>
      <c r="B12063">
        <v>4225</v>
      </c>
      <c r="C12063" t="s">
        <v>47</v>
      </c>
      <c r="D12063">
        <v>2022</v>
      </c>
      <c r="E12063" t="s">
        <v>738</v>
      </c>
      <c r="F12063" s="2">
        <v>0</v>
      </c>
    </row>
    <row r="12064" spans="1:6">
      <c r="A12064" t="s">
        <v>4</v>
      </c>
      <c r="B12064">
        <v>4225</v>
      </c>
      <c r="C12064" t="s">
        <v>47</v>
      </c>
      <c r="D12064">
        <v>2022</v>
      </c>
      <c r="E12064" t="s">
        <v>743</v>
      </c>
      <c r="F12064" s="2">
        <v>0</v>
      </c>
    </row>
    <row r="12065" spans="1:6">
      <c r="A12065" t="s">
        <v>4</v>
      </c>
      <c r="B12065">
        <v>4225</v>
      </c>
      <c r="C12065" t="s">
        <v>47</v>
      </c>
      <c r="D12065">
        <v>2022</v>
      </c>
      <c r="E12065" t="s">
        <v>740</v>
      </c>
      <c r="F12065" s="2">
        <v>1050.5436379543301</v>
      </c>
    </row>
    <row r="12066" spans="1:6">
      <c r="A12066" t="s">
        <v>4</v>
      </c>
      <c r="B12066">
        <v>4225</v>
      </c>
      <c r="C12066" t="s">
        <v>47</v>
      </c>
      <c r="D12066">
        <v>2023</v>
      </c>
      <c r="E12066" t="s">
        <v>742</v>
      </c>
      <c r="F12066" s="2">
        <v>5327.1167746089604</v>
      </c>
    </row>
    <row r="12067" spans="1:6">
      <c r="A12067" t="s">
        <v>4</v>
      </c>
      <c r="B12067">
        <v>4225</v>
      </c>
      <c r="C12067" t="s">
        <v>47</v>
      </c>
      <c r="D12067">
        <v>2023</v>
      </c>
      <c r="E12067" t="s">
        <v>744</v>
      </c>
      <c r="F12067" s="2">
        <v>13.393512299999999</v>
      </c>
    </row>
    <row r="12068" spans="1:6">
      <c r="A12068" t="s">
        <v>4</v>
      </c>
      <c r="B12068">
        <v>4225</v>
      </c>
      <c r="C12068" t="s">
        <v>47</v>
      </c>
      <c r="D12068">
        <v>2023</v>
      </c>
      <c r="E12068" t="s">
        <v>739</v>
      </c>
      <c r="F12068" s="2">
        <v>16841.4396752742</v>
      </c>
    </row>
    <row r="12069" spans="1:6">
      <c r="A12069" t="s">
        <v>4</v>
      </c>
      <c r="B12069">
        <v>4225</v>
      </c>
      <c r="C12069" t="s">
        <v>47</v>
      </c>
      <c r="D12069">
        <v>2024</v>
      </c>
      <c r="E12069" t="s">
        <v>736</v>
      </c>
      <c r="F12069" s="2">
        <v>700.73643418132303</v>
      </c>
    </row>
    <row r="12070" spans="1:6">
      <c r="A12070" t="s">
        <v>4</v>
      </c>
      <c r="B12070">
        <v>4225</v>
      </c>
      <c r="C12070" t="s">
        <v>47</v>
      </c>
      <c r="D12070">
        <v>2024</v>
      </c>
      <c r="E12070" t="s">
        <v>737</v>
      </c>
      <c r="F12070" s="2">
        <v>1796.46095412708</v>
      </c>
    </row>
    <row r="12071" spans="1:6">
      <c r="A12071" t="s">
        <v>4</v>
      </c>
      <c r="B12071">
        <v>4225</v>
      </c>
      <c r="C12071" t="s">
        <v>47</v>
      </c>
      <c r="D12071">
        <v>2024</v>
      </c>
      <c r="E12071" t="s">
        <v>745</v>
      </c>
      <c r="F12071" s="2">
        <v>7477.8068627637804</v>
      </c>
    </row>
    <row r="12072" spans="1:6">
      <c r="A12072" t="s">
        <v>4</v>
      </c>
      <c r="B12072">
        <v>4226</v>
      </c>
      <c r="C12072" t="s">
        <v>49</v>
      </c>
      <c r="D12072">
        <v>2009</v>
      </c>
      <c r="E12072" t="s">
        <v>744</v>
      </c>
      <c r="F12072" s="2">
        <v>0</v>
      </c>
    </row>
    <row r="12073" spans="1:6">
      <c r="A12073" t="s">
        <v>4</v>
      </c>
      <c r="B12073">
        <v>4226</v>
      </c>
      <c r="C12073" t="s">
        <v>49</v>
      </c>
      <c r="D12073">
        <v>2009</v>
      </c>
      <c r="E12073" t="s">
        <v>739</v>
      </c>
      <c r="F12073" s="2">
        <v>8646.5617908776803</v>
      </c>
    </row>
    <row r="12074" spans="1:6">
      <c r="A12074" t="s">
        <v>4</v>
      </c>
      <c r="B12074">
        <v>4226</v>
      </c>
      <c r="C12074" t="s">
        <v>49</v>
      </c>
      <c r="D12074">
        <v>2009</v>
      </c>
      <c r="E12074" t="s">
        <v>743</v>
      </c>
      <c r="F12074" s="2">
        <v>0</v>
      </c>
    </row>
    <row r="12075" spans="1:6">
      <c r="A12075" t="s">
        <v>4</v>
      </c>
      <c r="B12075">
        <v>4226</v>
      </c>
      <c r="C12075" t="s">
        <v>49</v>
      </c>
      <c r="D12075">
        <v>2011</v>
      </c>
      <c r="E12075" t="s">
        <v>736</v>
      </c>
      <c r="F12075" s="2">
        <v>276.22732574488401</v>
      </c>
    </row>
    <row r="12076" spans="1:6">
      <c r="A12076" t="s">
        <v>4</v>
      </c>
      <c r="B12076">
        <v>4226</v>
      </c>
      <c r="C12076" t="s">
        <v>49</v>
      </c>
      <c r="D12076">
        <v>2011</v>
      </c>
      <c r="E12076" t="s">
        <v>737</v>
      </c>
      <c r="F12076" s="2">
        <v>315.46416391341802</v>
      </c>
    </row>
    <row r="12077" spans="1:6">
      <c r="A12077" t="s">
        <v>4</v>
      </c>
      <c r="B12077">
        <v>4226</v>
      </c>
      <c r="C12077" t="s">
        <v>49</v>
      </c>
      <c r="D12077">
        <v>2011</v>
      </c>
      <c r="E12077" t="s">
        <v>740</v>
      </c>
      <c r="F12077" s="2">
        <v>533.61922735692099</v>
      </c>
    </row>
    <row r="12078" spans="1:6">
      <c r="A12078" t="s">
        <v>4</v>
      </c>
      <c r="B12078">
        <v>4226</v>
      </c>
      <c r="C12078" t="s">
        <v>49</v>
      </c>
      <c r="D12078">
        <v>2013</v>
      </c>
      <c r="E12078" t="s">
        <v>742</v>
      </c>
      <c r="F12078" s="2">
        <v>1355.37865097187</v>
      </c>
    </row>
    <row r="12079" spans="1:6">
      <c r="A12079" t="s">
        <v>4</v>
      </c>
      <c r="B12079">
        <v>4226</v>
      </c>
      <c r="C12079" t="s">
        <v>49</v>
      </c>
      <c r="D12079">
        <v>2013</v>
      </c>
      <c r="E12079" t="s">
        <v>745</v>
      </c>
      <c r="F12079" s="2">
        <v>0</v>
      </c>
    </row>
    <row r="12080" spans="1:6">
      <c r="A12080" t="s">
        <v>4</v>
      </c>
      <c r="B12080">
        <v>4226</v>
      </c>
      <c r="C12080" t="s">
        <v>49</v>
      </c>
      <c r="D12080">
        <v>2015</v>
      </c>
      <c r="E12080" t="s">
        <v>738</v>
      </c>
      <c r="F12080" s="2">
        <v>0</v>
      </c>
    </row>
    <row r="12081" spans="1:6">
      <c r="A12081" t="s">
        <v>4</v>
      </c>
      <c r="B12081">
        <v>4226</v>
      </c>
      <c r="C12081" t="s">
        <v>49</v>
      </c>
      <c r="D12081">
        <v>2016</v>
      </c>
      <c r="E12081" t="s">
        <v>744</v>
      </c>
      <c r="F12081" s="2">
        <v>0</v>
      </c>
    </row>
    <row r="12082" spans="1:6">
      <c r="A12082" t="s">
        <v>4</v>
      </c>
      <c r="B12082">
        <v>4226</v>
      </c>
      <c r="C12082" t="s">
        <v>49</v>
      </c>
      <c r="D12082">
        <v>2016</v>
      </c>
      <c r="E12082" t="s">
        <v>743</v>
      </c>
      <c r="F12082" s="2">
        <v>0</v>
      </c>
    </row>
    <row r="12083" spans="1:6">
      <c r="A12083" t="s">
        <v>4</v>
      </c>
      <c r="B12083">
        <v>4226</v>
      </c>
      <c r="C12083" t="s">
        <v>49</v>
      </c>
      <c r="D12083">
        <v>2016</v>
      </c>
      <c r="E12083" t="s">
        <v>745</v>
      </c>
      <c r="F12083" s="2">
        <v>0</v>
      </c>
    </row>
    <row r="12084" spans="1:6">
      <c r="A12084" t="s">
        <v>4</v>
      </c>
      <c r="B12084">
        <v>4226</v>
      </c>
      <c r="C12084" t="s">
        <v>49</v>
      </c>
      <c r="D12084">
        <v>2017</v>
      </c>
      <c r="E12084" t="s">
        <v>741</v>
      </c>
      <c r="F12084" s="2">
        <v>4002.9891109359201</v>
      </c>
    </row>
    <row r="12085" spans="1:6">
      <c r="A12085" t="s">
        <v>4</v>
      </c>
      <c r="B12085">
        <v>4226</v>
      </c>
      <c r="C12085" t="s">
        <v>49</v>
      </c>
      <c r="D12085">
        <v>2018</v>
      </c>
      <c r="E12085" t="s">
        <v>736</v>
      </c>
      <c r="F12085" s="2">
        <v>194.40887454690599</v>
      </c>
    </row>
    <row r="12086" spans="1:6">
      <c r="A12086" t="s">
        <v>4</v>
      </c>
      <c r="B12086">
        <v>4226</v>
      </c>
      <c r="C12086" t="s">
        <v>49</v>
      </c>
      <c r="D12086">
        <v>2018</v>
      </c>
      <c r="E12086" t="s">
        <v>737</v>
      </c>
      <c r="F12086" s="2">
        <v>333.64752060847201</v>
      </c>
    </row>
    <row r="12087" spans="1:6">
      <c r="A12087" t="s">
        <v>4</v>
      </c>
      <c r="B12087">
        <v>4226</v>
      </c>
      <c r="C12087" t="s">
        <v>49</v>
      </c>
      <c r="D12087">
        <v>2018</v>
      </c>
      <c r="E12087" t="s">
        <v>738</v>
      </c>
      <c r="F12087" s="2">
        <v>0</v>
      </c>
    </row>
    <row r="12088" spans="1:6">
      <c r="A12088" t="s">
        <v>4</v>
      </c>
      <c r="B12088">
        <v>4226</v>
      </c>
      <c r="C12088" t="s">
        <v>49</v>
      </c>
      <c r="D12088">
        <v>2019</v>
      </c>
      <c r="E12088" t="s">
        <v>744</v>
      </c>
      <c r="F12088" s="2">
        <v>0</v>
      </c>
    </row>
    <row r="12089" spans="1:6">
      <c r="A12089" t="s">
        <v>4</v>
      </c>
      <c r="B12089">
        <v>4226</v>
      </c>
      <c r="C12089" t="s">
        <v>49</v>
      </c>
      <c r="D12089">
        <v>2019</v>
      </c>
      <c r="E12089" t="s">
        <v>739</v>
      </c>
      <c r="F12089" s="2">
        <v>9836.4922550823103</v>
      </c>
    </row>
    <row r="12090" spans="1:6">
      <c r="A12090" t="s">
        <v>4</v>
      </c>
      <c r="B12090">
        <v>4226</v>
      </c>
      <c r="C12090" t="s">
        <v>49</v>
      </c>
      <c r="D12090">
        <v>2019</v>
      </c>
      <c r="E12090" t="s">
        <v>743</v>
      </c>
      <c r="F12090" s="2">
        <v>0</v>
      </c>
    </row>
    <row r="12091" spans="1:6">
      <c r="A12091" t="s">
        <v>4</v>
      </c>
      <c r="B12091">
        <v>4226</v>
      </c>
      <c r="C12091" t="s">
        <v>49</v>
      </c>
      <c r="D12091">
        <v>2020</v>
      </c>
      <c r="E12091" t="s">
        <v>742</v>
      </c>
      <c r="F12091" s="2">
        <v>1586.06624015752</v>
      </c>
    </row>
    <row r="12092" spans="1:6">
      <c r="A12092" t="s">
        <v>4</v>
      </c>
      <c r="B12092">
        <v>4226</v>
      </c>
      <c r="C12092" t="s">
        <v>49</v>
      </c>
      <c r="D12092">
        <v>2020</v>
      </c>
      <c r="E12092" t="s">
        <v>741</v>
      </c>
      <c r="F12092" s="2">
        <v>4011.63405494364</v>
      </c>
    </row>
    <row r="12093" spans="1:6">
      <c r="A12093" t="s">
        <v>4</v>
      </c>
      <c r="B12093">
        <v>4226</v>
      </c>
      <c r="C12093" t="s">
        <v>49</v>
      </c>
      <c r="D12093">
        <v>2021</v>
      </c>
      <c r="E12093" t="s">
        <v>736</v>
      </c>
      <c r="F12093" s="2">
        <v>229.42184775438599</v>
      </c>
    </row>
    <row r="12094" spans="1:6">
      <c r="A12094" t="s">
        <v>4</v>
      </c>
      <c r="B12094">
        <v>4226</v>
      </c>
      <c r="C12094" t="s">
        <v>49</v>
      </c>
      <c r="D12094">
        <v>2021</v>
      </c>
      <c r="E12094" t="s">
        <v>737</v>
      </c>
      <c r="F12094" s="2">
        <v>339.64721278533898</v>
      </c>
    </row>
    <row r="12095" spans="1:6">
      <c r="A12095" t="s">
        <v>4</v>
      </c>
      <c r="B12095">
        <v>4226</v>
      </c>
      <c r="C12095" t="s">
        <v>49</v>
      </c>
      <c r="D12095">
        <v>2021</v>
      </c>
      <c r="E12095" t="s">
        <v>738</v>
      </c>
      <c r="F12095" s="2">
        <v>0</v>
      </c>
    </row>
    <row r="12096" spans="1:6">
      <c r="A12096" t="s">
        <v>4</v>
      </c>
      <c r="B12096">
        <v>4226</v>
      </c>
      <c r="C12096" t="s">
        <v>49</v>
      </c>
      <c r="D12096">
        <v>2021</v>
      </c>
      <c r="E12096" t="s">
        <v>740</v>
      </c>
      <c r="F12096" s="2">
        <v>327.99728015282</v>
      </c>
    </row>
    <row r="12097" spans="1:6">
      <c r="A12097" t="s">
        <v>4</v>
      </c>
      <c r="B12097">
        <v>4226</v>
      </c>
      <c r="C12097" t="s">
        <v>49</v>
      </c>
      <c r="D12097">
        <v>2022</v>
      </c>
      <c r="E12097" t="s">
        <v>744</v>
      </c>
      <c r="F12097" s="2">
        <v>0</v>
      </c>
    </row>
    <row r="12098" spans="1:6">
      <c r="A12098" t="s">
        <v>4</v>
      </c>
      <c r="B12098">
        <v>4226</v>
      </c>
      <c r="C12098" t="s">
        <v>49</v>
      </c>
      <c r="D12098">
        <v>2022</v>
      </c>
      <c r="E12098" t="s">
        <v>739</v>
      </c>
      <c r="F12098" s="2">
        <v>10596.706149362401</v>
      </c>
    </row>
    <row r="12099" spans="1:6">
      <c r="A12099" t="s">
        <v>4</v>
      </c>
      <c r="B12099">
        <v>4226</v>
      </c>
      <c r="C12099" t="s">
        <v>49</v>
      </c>
      <c r="D12099">
        <v>2022</v>
      </c>
      <c r="E12099" t="s">
        <v>743</v>
      </c>
      <c r="F12099" s="2">
        <v>0</v>
      </c>
    </row>
    <row r="12100" spans="1:6">
      <c r="A12100" t="s">
        <v>4</v>
      </c>
      <c r="B12100">
        <v>4226</v>
      </c>
      <c r="C12100" t="s">
        <v>49</v>
      </c>
      <c r="D12100">
        <v>2023</v>
      </c>
      <c r="E12100" t="s">
        <v>742</v>
      </c>
      <c r="F12100" s="2">
        <v>1349.77094509984</v>
      </c>
    </row>
    <row r="12101" spans="1:6">
      <c r="A12101" t="s">
        <v>4</v>
      </c>
      <c r="B12101">
        <v>4226</v>
      </c>
      <c r="C12101" t="s">
        <v>49</v>
      </c>
      <c r="D12101">
        <v>2023</v>
      </c>
      <c r="E12101" t="s">
        <v>745</v>
      </c>
      <c r="F12101" s="2">
        <v>0</v>
      </c>
    </row>
    <row r="12102" spans="1:6">
      <c r="A12102" t="s">
        <v>4</v>
      </c>
      <c r="B12102">
        <v>4226</v>
      </c>
      <c r="C12102" t="s">
        <v>49</v>
      </c>
      <c r="D12102">
        <v>2023</v>
      </c>
      <c r="E12102" t="s">
        <v>741</v>
      </c>
      <c r="F12102" s="2">
        <v>4098.29610677234</v>
      </c>
    </row>
    <row r="12103" spans="1:6">
      <c r="A12103" t="s">
        <v>4</v>
      </c>
      <c r="B12103">
        <v>4226</v>
      </c>
      <c r="C12103" t="s">
        <v>49</v>
      </c>
      <c r="D12103">
        <v>2024</v>
      </c>
      <c r="E12103" t="s">
        <v>736</v>
      </c>
      <c r="F12103" s="2">
        <v>172.032323107618</v>
      </c>
    </row>
    <row r="12104" spans="1:6">
      <c r="A12104" t="s">
        <v>4</v>
      </c>
      <c r="B12104">
        <v>4226</v>
      </c>
      <c r="C12104" t="s">
        <v>49</v>
      </c>
      <c r="D12104">
        <v>2024</v>
      </c>
      <c r="E12104" t="s">
        <v>737</v>
      </c>
      <c r="F12104" s="2">
        <v>308.642512835594</v>
      </c>
    </row>
    <row r="12105" spans="1:6">
      <c r="A12105" t="s">
        <v>4</v>
      </c>
      <c r="B12105">
        <v>4226</v>
      </c>
      <c r="C12105" t="s">
        <v>49</v>
      </c>
      <c r="D12105">
        <v>2024</v>
      </c>
      <c r="E12105" t="s">
        <v>740</v>
      </c>
      <c r="F12105" s="2">
        <v>328.53729137602699</v>
      </c>
    </row>
    <row r="12106" spans="1:6">
      <c r="A12106" t="s">
        <v>4</v>
      </c>
      <c r="B12106">
        <v>4227</v>
      </c>
      <c r="C12106" t="s">
        <v>51</v>
      </c>
      <c r="D12106">
        <v>2009</v>
      </c>
      <c r="E12106" t="s">
        <v>736</v>
      </c>
      <c r="F12106" s="2">
        <v>1225.2165123310299</v>
      </c>
    </row>
    <row r="12107" spans="1:6">
      <c r="A12107" t="s">
        <v>4</v>
      </c>
      <c r="B12107">
        <v>4227</v>
      </c>
      <c r="C12107" t="s">
        <v>51</v>
      </c>
      <c r="D12107">
        <v>2009</v>
      </c>
      <c r="E12107" t="s">
        <v>737</v>
      </c>
      <c r="F12107" s="2">
        <v>999.41605806034295</v>
      </c>
    </row>
    <row r="12108" spans="1:6">
      <c r="A12108" t="s">
        <v>4</v>
      </c>
      <c r="B12108">
        <v>4227</v>
      </c>
      <c r="C12108" t="s">
        <v>51</v>
      </c>
      <c r="D12108">
        <v>2009</v>
      </c>
      <c r="E12108" t="s">
        <v>740</v>
      </c>
      <c r="F12108" s="2">
        <v>1476.6529119358399</v>
      </c>
    </row>
    <row r="12109" spans="1:6">
      <c r="A12109" t="s">
        <v>4</v>
      </c>
      <c r="B12109">
        <v>4227</v>
      </c>
      <c r="C12109" t="s">
        <v>51</v>
      </c>
      <c r="D12109">
        <v>2011</v>
      </c>
      <c r="E12109" t="s">
        <v>742</v>
      </c>
      <c r="F12109" s="2">
        <v>4136.4597190583499</v>
      </c>
    </row>
    <row r="12110" spans="1:6">
      <c r="A12110" t="s">
        <v>4</v>
      </c>
      <c r="B12110">
        <v>4227</v>
      </c>
      <c r="C12110" t="s">
        <v>51</v>
      </c>
      <c r="D12110">
        <v>2011</v>
      </c>
      <c r="E12110" t="s">
        <v>744</v>
      </c>
      <c r="F12110" s="2">
        <v>222530.403899275</v>
      </c>
    </row>
    <row r="12111" spans="1:6">
      <c r="A12111" t="s">
        <v>4</v>
      </c>
      <c r="B12111">
        <v>4227</v>
      </c>
      <c r="C12111" t="s">
        <v>51</v>
      </c>
      <c r="D12111">
        <v>2011</v>
      </c>
      <c r="E12111" t="s">
        <v>745</v>
      </c>
      <c r="F12111" s="2">
        <v>1476.7568658625501</v>
      </c>
    </row>
    <row r="12112" spans="1:6">
      <c r="A12112" t="s">
        <v>4</v>
      </c>
      <c r="B12112">
        <v>4227</v>
      </c>
      <c r="C12112" t="s">
        <v>51</v>
      </c>
      <c r="D12112">
        <v>2011</v>
      </c>
      <c r="E12112" t="s">
        <v>741</v>
      </c>
      <c r="F12112" s="2">
        <v>15378.610874780201</v>
      </c>
    </row>
    <row r="12113" spans="1:6">
      <c r="A12113" t="s">
        <v>4</v>
      </c>
      <c r="B12113">
        <v>4227</v>
      </c>
      <c r="C12113" t="s">
        <v>51</v>
      </c>
      <c r="D12113">
        <v>2013</v>
      </c>
      <c r="E12113" t="s">
        <v>738</v>
      </c>
      <c r="F12113" s="2">
        <v>0</v>
      </c>
    </row>
    <row r="12114" spans="1:6">
      <c r="A12114" t="s">
        <v>4</v>
      </c>
      <c r="B12114">
        <v>4227</v>
      </c>
      <c r="C12114" t="s">
        <v>51</v>
      </c>
      <c r="D12114">
        <v>2013</v>
      </c>
      <c r="E12114" t="s">
        <v>743</v>
      </c>
      <c r="F12114" s="2">
        <v>0</v>
      </c>
    </row>
    <row r="12115" spans="1:6">
      <c r="A12115" t="s">
        <v>4</v>
      </c>
      <c r="B12115">
        <v>4227</v>
      </c>
      <c r="C12115" t="s">
        <v>51</v>
      </c>
      <c r="D12115">
        <v>2015</v>
      </c>
      <c r="E12115" t="s">
        <v>736</v>
      </c>
      <c r="F12115" s="2">
        <v>1041.3685405661399</v>
      </c>
    </row>
    <row r="12116" spans="1:6">
      <c r="A12116" t="s">
        <v>4</v>
      </c>
      <c r="B12116">
        <v>4227</v>
      </c>
      <c r="C12116" t="s">
        <v>51</v>
      </c>
      <c r="D12116">
        <v>2015</v>
      </c>
      <c r="E12116" t="s">
        <v>737</v>
      </c>
      <c r="F12116" s="2">
        <v>1244.23441566823</v>
      </c>
    </row>
    <row r="12117" spans="1:6">
      <c r="A12117" t="s">
        <v>4</v>
      </c>
      <c r="B12117">
        <v>4227</v>
      </c>
      <c r="C12117" t="s">
        <v>51</v>
      </c>
      <c r="D12117">
        <v>2016</v>
      </c>
      <c r="E12117" t="s">
        <v>738</v>
      </c>
      <c r="F12117" s="2">
        <v>0</v>
      </c>
    </row>
    <row r="12118" spans="1:6">
      <c r="A12118" t="s">
        <v>4</v>
      </c>
      <c r="B12118">
        <v>4227</v>
      </c>
      <c r="C12118" t="s">
        <v>51</v>
      </c>
      <c r="D12118">
        <v>2016</v>
      </c>
      <c r="E12118" t="s">
        <v>740</v>
      </c>
      <c r="F12118" s="2">
        <v>875.21675701750598</v>
      </c>
    </row>
    <row r="12119" spans="1:6">
      <c r="A12119" t="s">
        <v>4</v>
      </c>
      <c r="B12119">
        <v>4227</v>
      </c>
      <c r="C12119" t="s">
        <v>51</v>
      </c>
      <c r="D12119">
        <v>2017</v>
      </c>
      <c r="E12119" t="s">
        <v>742</v>
      </c>
      <c r="F12119" s="2">
        <v>3878.0750750315701</v>
      </c>
    </row>
    <row r="12120" spans="1:6">
      <c r="A12120" t="s">
        <v>4</v>
      </c>
      <c r="B12120">
        <v>4227</v>
      </c>
      <c r="C12120" t="s">
        <v>51</v>
      </c>
      <c r="D12120">
        <v>2017</v>
      </c>
      <c r="E12120" t="s">
        <v>744</v>
      </c>
      <c r="F12120" s="2">
        <v>225416.49128067499</v>
      </c>
    </row>
    <row r="12121" spans="1:6">
      <c r="A12121" t="s">
        <v>4</v>
      </c>
      <c r="B12121">
        <v>4227</v>
      </c>
      <c r="C12121" t="s">
        <v>51</v>
      </c>
      <c r="D12121">
        <v>2017</v>
      </c>
      <c r="E12121" t="s">
        <v>739</v>
      </c>
      <c r="F12121" s="2">
        <v>15043.923226233799</v>
      </c>
    </row>
    <row r="12122" spans="1:6">
      <c r="A12122" t="s">
        <v>4</v>
      </c>
      <c r="B12122">
        <v>4227</v>
      </c>
      <c r="C12122" t="s">
        <v>51</v>
      </c>
      <c r="D12122">
        <v>2018</v>
      </c>
      <c r="E12122" t="s">
        <v>736</v>
      </c>
      <c r="F12122" s="2">
        <v>962.00982359061095</v>
      </c>
    </row>
    <row r="12123" spans="1:6">
      <c r="A12123" t="s">
        <v>4</v>
      </c>
      <c r="B12123">
        <v>4227</v>
      </c>
      <c r="C12123" t="s">
        <v>51</v>
      </c>
      <c r="D12123">
        <v>2018</v>
      </c>
      <c r="E12123" t="s">
        <v>737</v>
      </c>
      <c r="F12123" s="2">
        <v>1179.76936572933</v>
      </c>
    </row>
    <row r="12124" spans="1:6">
      <c r="A12124" t="s">
        <v>4</v>
      </c>
      <c r="B12124">
        <v>4227</v>
      </c>
      <c r="C12124" t="s">
        <v>51</v>
      </c>
      <c r="D12124">
        <v>2018</v>
      </c>
      <c r="E12124" t="s">
        <v>745</v>
      </c>
      <c r="F12124" s="2">
        <v>2426.8388485038399</v>
      </c>
    </row>
    <row r="12125" spans="1:6">
      <c r="A12125" t="s">
        <v>4</v>
      </c>
      <c r="B12125">
        <v>4227</v>
      </c>
      <c r="C12125" t="s">
        <v>51</v>
      </c>
      <c r="D12125">
        <v>2019</v>
      </c>
      <c r="E12125" t="s">
        <v>738</v>
      </c>
      <c r="F12125" s="2">
        <v>0</v>
      </c>
    </row>
    <row r="12126" spans="1:6">
      <c r="A12126" t="s">
        <v>4</v>
      </c>
      <c r="B12126">
        <v>4227</v>
      </c>
      <c r="C12126" t="s">
        <v>51</v>
      </c>
      <c r="D12126">
        <v>2019</v>
      </c>
      <c r="E12126" t="s">
        <v>740</v>
      </c>
      <c r="F12126" s="2">
        <v>706.35594659658398</v>
      </c>
    </row>
    <row r="12127" spans="1:6">
      <c r="A12127" t="s">
        <v>4</v>
      </c>
      <c r="B12127">
        <v>4227</v>
      </c>
      <c r="C12127" t="s">
        <v>51</v>
      </c>
      <c r="D12127">
        <v>2020</v>
      </c>
      <c r="E12127" t="s">
        <v>742</v>
      </c>
      <c r="F12127" s="2">
        <v>4438.1988804540797</v>
      </c>
    </row>
    <row r="12128" spans="1:6">
      <c r="A12128" t="s">
        <v>4</v>
      </c>
      <c r="B12128">
        <v>4227</v>
      </c>
      <c r="C12128" t="s">
        <v>51</v>
      </c>
      <c r="D12128">
        <v>2020</v>
      </c>
      <c r="E12128" t="s">
        <v>744</v>
      </c>
      <c r="F12128" s="2">
        <v>235243.636830765</v>
      </c>
    </row>
    <row r="12129" spans="1:6">
      <c r="A12129" t="s">
        <v>4</v>
      </c>
      <c r="B12129">
        <v>4227</v>
      </c>
      <c r="C12129" t="s">
        <v>51</v>
      </c>
      <c r="D12129">
        <v>2020</v>
      </c>
      <c r="E12129" t="s">
        <v>739</v>
      </c>
      <c r="F12129" s="2">
        <v>14874.548685392399</v>
      </c>
    </row>
    <row r="12130" spans="1:6">
      <c r="A12130" t="s">
        <v>4</v>
      </c>
      <c r="B12130">
        <v>4227</v>
      </c>
      <c r="C12130" t="s">
        <v>51</v>
      </c>
      <c r="D12130">
        <v>2020</v>
      </c>
      <c r="E12130" t="s">
        <v>743</v>
      </c>
      <c r="F12130" s="2">
        <v>0</v>
      </c>
    </row>
    <row r="12131" spans="1:6">
      <c r="A12131" t="s">
        <v>4</v>
      </c>
      <c r="B12131">
        <v>4227</v>
      </c>
      <c r="C12131" t="s">
        <v>51</v>
      </c>
      <c r="D12131">
        <v>2021</v>
      </c>
      <c r="E12131" t="s">
        <v>745</v>
      </c>
      <c r="F12131" s="2">
        <v>3517.7969836029702</v>
      </c>
    </row>
    <row r="12132" spans="1:6">
      <c r="A12132" t="s">
        <v>4</v>
      </c>
      <c r="B12132">
        <v>4227</v>
      </c>
      <c r="C12132" t="s">
        <v>51</v>
      </c>
      <c r="D12132">
        <v>2021</v>
      </c>
      <c r="E12132" t="s">
        <v>741</v>
      </c>
      <c r="F12132" s="2">
        <v>14060.273368080099</v>
      </c>
    </row>
    <row r="12133" spans="1:6">
      <c r="A12133" t="s">
        <v>4</v>
      </c>
      <c r="B12133">
        <v>4227</v>
      </c>
      <c r="C12133" t="s">
        <v>51</v>
      </c>
      <c r="D12133">
        <v>2022</v>
      </c>
      <c r="E12133" t="s">
        <v>740</v>
      </c>
      <c r="F12133" s="2">
        <v>832.68517920016996</v>
      </c>
    </row>
    <row r="12134" spans="1:6">
      <c r="A12134" t="s">
        <v>4</v>
      </c>
      <c r="B12134">
        <v>4227</v>
      </c>
      <c r="C12134" t="s">
        <v>51</v>
      </c>
      <c r="D12134">
        <v>2023</v>
      </c>
      <c r="E12134" t="s">
        <v>739</v>
      </c>
      <c r="F12134" s="2">
        <v>15668.8752355245</v>
      </c>
    </row>
    <row r="12135" spans="1:6">
      <c r="A12135" t="s">
        <v>4</v>
      </c>
      <c r="B12135">
        <v>4227</v>
      </c>
      <c r="C12135" t="s">
        <v>51</v>
      </c>
      <c r="D12135">
        <v>2023</v>
      </c>
      <c r="E12135" t="s">
        <v>743</v>
      </c>
      <c r="F12135" s="2">
        <v>0</v>
      </c>
    </row>
    <row r="12136" spans="1:6">
      <c r="A12136" t="s">
        <v>4</v>
      </c>
      <c r="B12136">
        <v>4227</v>
      </c>
      <c r="C12136" t="s">
        <v>51</v>
      </c>
      <c r="D12136">
        <v>2024</v>
      </c>
      <c r="E12136" t="s">
        <v>745</v>
      </c>
      <c r="F12136" s="2">
        <v>3282.8729229724199</v>
      </c>
    </row>
    <row r="12137" spans="1:6">
      <c r="A12137" t="s">
        <v>4</v>
      </c>
      <c r="B12137">
        <v>4227</v>
      </c>
      <c r="C12137" t="s">
        <v>51</v>
      </c>
      <c r="D12137">
        <v>2024</v>
      </c>
      <c r="E12137" t="s">
        <v>741</v>
      </c>
      <c r="F12137" s="2">
        <v>13354.6829534274</v>
      </c>
    </row>
    <row r="12138" spans="1:6">
      <c r="A12138" t="s">
        <v>4</v>
      </c>
      <c r="B12138">
        <v>4228</v>
      </c>
      <c r="C12138" t="s">
        <v>53</v>
      </c>
      <c r="D12138">
        <v>2009</v>
      </c>
      <c r="E12138" t="s">
        <v>736</v>
      </c>
      <c r="F12138" s="2">
        <v>378.23638894475101</v>
      </c>
    </row>
    <row r="12139" spans="1:6">
      <c r="A12139" t="s">
        <v>4</v>
      </c>
      <c r="B12139">
        <v>4228</v>
      </c>
      <c r="C12139" t="s">
        <v>53</v>
      </c>
      <c r="D12139">
        <v>2009</v>
      </c>
      <c r="E12139" t="s">
        <v>737</v>
      </c>
      <c r="F12139" s="2">
        <v>263.79330826773599</v>
      </c>
    </row>
    <row r="12140" spans="1:6">
      <c r="A12140" t="s">
        <v>4</v>
      </c>
      <c r="B12140">
        <v>4228</v>
      </c>
      <c r="C12140" t="s">
        <v>53</v>
      </c>
      <c r="D12140">
        <v>2009</v>
      </c>
      <c r="E12140" t="s">
        <v>738</v>
      </c>
      <c r="F12140" s="2">
        <v>0</v>
      </c>
    </row>
    <row r="12141" spans="1:6">
      <c r="A12141" t="s">
        <v>4</v>
      </c>
      <c r="B12141">
        <v>4228</v>
      </c>
      <c r="C12141" t="s">
        <v>53</v>
      </c>
      <c r="D12141">
        <v>2009</v>
      </c>
      <c r="E12141" t="s">
        <v>740</v>
      </c>
      <c r="F12141" s="2">
        <v>1373.7916295877801</v>
      </c>
    </row>
    <row r="12142" spans="1:6">
      <c r="A12142" t="s">
        <v>4</v>
      </c>
      <c r="B12142">
        <v>4228</v>
      </c>
      <c r="C12142" t="s">
        <v>53</v>
      </c>
      <c r="D12142">
        <v>2011</v>
      </c>
      <c r="E12142" t="s">
        <v>742</v>
      </c>
      <c r="F12142" s="2">
        <v>2400.7067445835501</v>
      </c>
    </row>
    <row r="12143" spans="1:6">
      <c r="A12143" t="s">
        <v>4</v>
      </c>
      <c r="B12143">
        <v>4228</v>
      </c>
      <c r="C12143" t="s">
        <v>53</v>
      </c>
      <c r="D12143">
        <v>2011</v>
      </c>
      <c r="E12143" t="s">
        <v>745</v>
      </c>
      <c r="F12143" s="2">
        <v>0</v>
      </c>
    </row>
    <row r="12144" spans="1:6">
      <c r="A12144" t="s">
        <v>4</v>
      </c>
      <c r="B12144">
        <v>4228</v>
      </c>
      <c r="C12144" t="s">
        <v>53</v>
      </c>
      <c r="D12144">
        <v>2013</v>
      </c>
      <c r="E12144" t="s">
        <v>744</v>
      </c>
      <c r="F12144" s="2">
        <v>0</v>
      </c>
    </row>
    <row r="12145" spans="1:6">
      <c r="A12145" t="s">
        <v>4</v>
      </c>
      <c r="B12145">
        <v>4228</v>
      </c>
      <c r="C12145" t="s">
        <v>53</v>
      </c>
      <c r="D12145">
        <v>2013</v>
      </c>
      <c r="E12145" t="s">
        <v>739</v>
      </c>
      <c r="F12145" s="2">
        <v>6379.0515946718397</v>
      </c>
    </row>
    <row r="12146" spans="1:6">
      <c r="A12146" t="s">
        <v>4</v>
      </c>
      <c r="B12146">
        <v>4228</v>
      </c>
      <c r="C12146" t="s">
        <v>53</v>
      </c>
      <c r="D12146">
        <v>2015</v>
      </c>
      <c r="E12146" t="s">
        <v>736</v>
      </c>
      <c r="F12146" s="2">
        <v>274.08224842262899</v>
      </c>
    </row>
    <row r="12147" spans="1:6">
      <c r="A12147" t="s">
        <v>4</v>
      </c>
      <c r="B12147">
        <v>4228</v>
      </c>
      <c r="C12147" t="s">
        <v>53</v>
      </c>
      <c r="D12147">
        <v>2015</v>
      </c>
      <c r="E12147" t="s">
        <v>737</v>
      </c>
      <c r="F12147" s="2">
        <v>324.425787712165</v>
      </c>
    </row>
    <row r="12148" spans="1:6">
      <c r="A12148" t="s">
        <v>4</v>
      </c>
      <c r="B12148">
        <v>4228</v>
      </c>
      <c r="C12148" t="s">
        <v>53</v>
      </c>
      <c r="D12148">
        <v>2015</v>
      </c>
      <c r="E12148" t="s">
        <v>740</v>
      </c>
      <c r="F12148" s="2">
        <v>1484.0052639661301</v>
      </c>
    </row>
    <row r="12149" spans="1:6">
      <c r="A12149" t="s">
        <v>4</v>
      </c>
      <c r="B12149">
        <v>4228</v>
      </c>
      <c r="C12149" t="s">
        <v>53</v>
      </c>
      <c r="D12149">
        <v>2016</v>
      </c>
      <c r="E12149" t="s">
        <v>739</v>
      </c>
      <c r="F12149" s="2">
        <v>6912.9200991030102</v>
      </c>
    </row>
    <row r="12150" spans="1:6">
      <c r="A12150" t="s">
        <v>4</v>
      </c>
      <c r="B12150">
        <v>4228</v>
      </c>
      <c r="C12150" t="s">
        <v>53</v>
      </c>
      <c r="D12150">
        <v>2017</v>
      </c>
      <c r="E12150" t="s">
        <v>742</v>
      </c>
      <c r="F12150" s="2">
        <v>3821.9532069320098</v>
      </c>
    </row>
    <row r="12151" spans="1:6">
      <c r="A12151" t="s">
        <v>4</v>
      </c>
      <c r="B12151">
        <v>4228</v>
      </c>
      <c r="C12151" t="s">
        <v>53</v>
      </c>
      <c r="D12151">
        <v>2017</v>
      </c>
      <c r="E12151" t="s">
        <v>743</v>
      </c>
      <c r="F12151" s="2">
        <v>0</v>
      </c>
    </row>
    <row r="12152" spans="1:6">
      <c r="A12152" t="s">
        <v>4</v>
      </c>
      <c r="B12152">
        <v>4228</v>
      </c>
      <c r="C12152" t="s">
        <v>53</v>
      </c>
      <c r="D12152">
        <v>2017</v>
      </c>
      <c r="E12152" t="s">
        <v>745</v>
      </c>
      <c r="F12152" s="2">
        <v>0</v>
      </c>
    </row>
    <row r="12153" spans="1:6">
      <c r="A12153" t="s">
        <v>4</v>
      </c>
      <c r="B12153">
        <v>4228</v>
      </c>
      <c r="C12153" t="s">
        <v>53</v>
      </c>
      <c r="D12153">
        <v>2017</v>
      </c>
      <c r="E12153" t="s">
        <v>741</v>
      </c>
      <c r="F12153" s="2">
        <v>3255.1581675869602</v>
      </c>
    </row>
    <row r="12154" spans="1:6">
      <c r="A12154" t="s">
        <v>4</v>
      </c>
      <c r="B12154">
        <v>4228</v>
      </c>
      <c r="C12154" t="s">
        <v>53</v>
      </c>
      <c r="D12154">
        <v>2018</v>
      </c>
      <c r="E12154" t="s">
        <v>740</v>
      </c>
      <c r="F12154" s="2">
        <v>1628.5834968295201</v>
      </c>
    </row>
    <row r="12155" spans="1:6">
      <c r="A12155" t="s">
        <v>4</v>
      </c>
      <c r="B12155">
        <v>4228</v>
      </c>
      <c r="C12155" t="s">
        <v>53</v>
      </c>
      <c r="D12155">
        <v>2019</v>
      </c>
      <c r="E12155" t="s">
        <v>738</v>
      </c>
      <c r="F12155" s="2">
        <v>0</v>
      </c>
    </row>
    <row r="12156" spans="1:6">
      <c r="A12156" t="s">
        <v>4</v>
      </c>
      <c r="B12156">
        <v>4228</v>
      </c>
      <c r="C12156" t="s">
        <v>53</v>
      </c>
      <c r="D12156">
        <v>2020</v>
      </c>
      <c r="E12156" t="s">
        <v>744</v>
      </c>
      <c r="F12156" s="2">
        <v>0</v>
      </c>
    </row>
    <row r="12157" spans="1:6">
      <c r="A12157" t="s">
        <v>4</v>
      </c>
      <c r="B12157">
        <v>4228</v>
      </c>
      <c r="C12157" t="s">
        <v>53</v>
      </c>
      <c r="D12157">
        <v>2020</v>
      </c>
      <c r="E12157" t="s">
        <v>743</v>
      </c>
      <c r="F12157" s="2">
        <v>0</v>
      </c>
    </row>
    <row r="12158" spans="1:6">
      <c r="A12158" t="s">
        <v>4</v>
      </c>
      <c r="B12158">
        <v>4228</v>
      </c>
      <c r="C12158" t="s">
        <v>53</v>
      </c>
      <c r="D12158">
        <v>2020</v>
      </c>
      <c r="E12158" t="s">
        <v>741</v>
      </c>
      <c r="F12158" s="2">
        <v>3250.4285193484102</v>
      </c>
    </row>
    <row r="12159" spans="1:6">
      <c r="A12159" t="s">
        <v>4</v>
      </c>
      <c r="B12159">
        <v>4228</v>
      </c>
      <c r="C12159" t="s">
        <v>53</v>
      </c>
      <c r="D12159">
        <v>2022</v>
      </c>
      <c r="E12159" t="s">
        <v>736</v>
      </c>
      <c r="F12159" s="2">
        <v>208.347240660267</v>
      </c>
    </row>
    <row r="12160" spans="1:6">
      <c r="A12160" t="s">
        <v>4</v>
      </c>
      <c r="B12160">
        <v>4228</v>
      </c>
      <c r="C12160" t="s">
        <v>53</v>
      </c>
      <c r="D12160">
        <v>2022</v>
      </c>
      <c r="E12160" t="s">
        <v>737</v>
      </c>
      <c r="F12160" s="2">
        <v>292.532665163459</v>
      </c>
    </row>
    <row r="12161" spans="1:6">
      <c r="A12161" t="s">
        <v>4</v>
      </c>
      <c r="B12161">
        <v>4228</v>
      </c>
      <c r="C12161" t="s">
        <v>53</v>
      </c>
      <c r="D12161">
        <v>2022</v>
      </c>
      <c r="E12161" t="s">
        <v>738</v>
      </c>
      <c r="F12161" s="2">
        <v>0</v>
      </c>
    </row>
    <row r="12162" spans="1:6">
      <c r="A12162" t="s">
        <v>4</v>
      </c>
      <c r="B12162">
        <v>4228</v>
      </c>
      <c r="C12162" t="s">
        <v>53</v>
      </c>
      <c r="D12162">
        <v>2023</v>
      </c>
      <c r="E12162" t="s">
        <v>744</v>
      </c>
      <c r="F12162" s="2">
        <v>0</v>
      </c>
    </row>
    <row r="12163" spans="1:6">
      <c r="A12163" t="s">
        <v>4</v>
      </c>
      <c r="B12163">
        <v>4228</v>
      </c>
      <c r="C12163" t="s">
        <v>53</v>
      </c>
      <c r="D12163">
        <v>2023</v>
      </c>
      <c r="E12163" t="s">
        <v>739</v>
      </c>
      <c r="F12163" s="2">
        <v>7291.6063269104898</v>
      </c>
    </row>
    <row r="12164" spans="1:6">
      <c r="A12164" t="s">
        <v>4</v>
      </c>
      <c r="B12164">
        <v>4228</v>
      </c>
      <c r="C12164" t="s">
        <v>53</v>
      </c>
      <c r="D12164">
        <v>2023</v>
      </c>
      <c r="E12164" t="s">
        <v>743</v>
      </c>
      <c r="F12164" s="2">
        <v>0</v>
      </c>
    </row>
    <row r="12165" spans="1:6">
      <c r="A12165" t="s">
        <v>4</v>
      </c>
      <c r="B12165">
        <v>4228</v>
      </c>
      <c r="C12165" t="s">
        <v>53</v>
      </c>
      <c r="D12165">
        <v>2024</v>
      </c>
      <c r="E12165" t="s">
        <v>742</v>
      </c>
      <c r="F12165" s="2">
        <v>2502.4632024114899</v>
      </c>
    </row>
    <row r="12166" spans="1:6">
      <c r="A12166" t="s">
        <v>4</v>
      </c>
      <c r="B12166">
        <v>4228</v>
      </c>
      <c r="C12166" t="s">
        <v>53</v>
      </c>
      <c r="D12166">
        <v>2024</v>
      </c>
      <c r="E12166" t="s">
        <v>745</v>
      </c>
      <c r="F12166" s="2">
        <v>0</v>
      </c>
    </row>
    <row r="12167" spans="1:6">
      <c r="A12167" t="s">
        <v>55</v>
      </c>
      <c r="B12167">
        <v>3201</v>
      </c>
      <c r="C12167" t="s">
        <v>56</v>
      </c>
      <c r="D12167">
        <v>2009</v>
      </c>
      <c r="E12167" t="s">
        <v>745</v>
      </c>
      <c r="F12167" s="2">
        <v>5103.2866077570598</v>
      </c>
    </row>
    <row r="12168" spans="1:6">
      <c r="A12168" t="s">
        <v>55</v>
      </c>
      <c r="B12168">
        <v>3201</v>
      </c>
      <c r="C12168" t="s">
        <v>56</v>
      </c>
      <c r="D12168">
        <v>2009</v>
      </c>
      <c r="E12168" t="s">
        <v>741</v>
      </c>
      <c r="F12168" s="2">
        <v>177643.48075860701</v>
      </c>
    </row>
    <row r="12169" spans="1:6">
      <c r="A12169" t="s">
        <v>55</v>
      </c>
      <c r="B12169">
        <v>3201</v>
      </c>
      <c r="C12169" t="s">
        <v>56</v>
      </c>
      <c r="D12169">
        <v>2011</v>
      </c>
      <c r="E12169" t="s">
        <v>738</v>
      </c>
      <c r="F12169" s="2">
        <v>5503.6757690000004</v>
      </c>
    </row>
    <row r="12170" spans="1:6">
      <c r="A12170" t="s">
        <v>55</v>
      </c>
      <c r="B12170">
        <v>3201</v>
      </c>
      <c r="C12170" t="s">
        <v>56</v>
      </c>
      <c r="D12170">
        <v>2011</v>
      </c>
      <c r="E12170" t="s">
        <v>739</v>
      </c>
      <c r="F12170" s="2">
        <v>4557.5367632315401</v>
      </c>
    </row>
    <row r="12171" spans="1:6">
      <c r="A12171" t="s">
        <v>55</v>
      </c>
      <c r="B12171">
        <v>3201</v>
      </c>
      <c r="C12171" t="s">
        <v>56</v>
      </c>
      <c r="D12171">
        <v>2011</v>
      </c>
      <c r="E12171" t="s">
        <v>743</v>
      </c>
      <c r="F12171" s="2">
        <v>0</v>
      </c>
    </row>
    <row r="12172" spans="1:6">
      <c r="A12172" t="s">
        <v>55</v>
      </c>
      <c r="B12172">
        <v>3201</v>
      </c>
      <c r="C12172" t="s">
        <v>56</v>
      </c>
      <c r="D12172">
        <v>2013</v>
      </c>
      <c r="E12172" t="s">
        <v>736</v>
      </c>
      <c r="F12172" s="2">
        <v>10307.5458778338</v>
      </c>
    </row>
    <row r="12173" spans="1:6">
      <c r="A12173" t="s">
        <v>55</v>
      </c>
      <c r="B12173">
        <v>3201</v>
      </c>
      <c r="C12173" t="s">
        <v>56</v>
      </c>
      <c r="D12173">
        <v>2013</v>
      </c>
      <c r="E12173" t="s">
        <v>737</v>
      </c>
      <c r="F12173" s="2">
        <v>17580.379096264802</v>
      </c>
    </row>
    <row r="12174" spans="1:6">
      <c r="A12174" t="s">
        <v>55</v>
      </c>
      <c r="B12174">
        <v>3201</v>
      </c>
      <c r="C12174" t="s">
        <v>56</v>
      </c>
      <c r="D12174">
        <v>2015</v>
      </c>
      <c r="E12174" t="s">
        <v>742</v>
      </c>
      <c r="F12174" s="2">
        <v>33099.003052316701</v>
      </c>
    </row>
    <row r="12175" spans="1:6">
      <c r="A12175" t="s">
        <v>55</v>
      </c>
      <c r="B12175">
        <v>3201</v>
      </c>
      <c r="C12175" t="s">
        <v>56</v>
      </c>
      <c r="D12175">
        <v>2015</v>
      </c>
      <c r="E12175" t="s">
        <v>744</v>
      </c>
      <c r="F12175" s="2">
        <v>1658.2443800000001</v>
      </c>
    </row>
    <row r="12176" spans="1:6">
      <c r="A12176" t="s">
        <v>55</v>
      </c>
      <c r="B12176">
        <v>3201</v>
      </c>
      <c r="C12176" t="s">
        <v>56</v>
      </c>
      <c r="D12176">
        <v>2015</v>
      </c>
      <c r="E12176" t="s">
        <v>741</v>
      </c>
      <c r="F12176" s="2">
        <v>164043.68812232601</v>
      </c>
    </row>
    <row r="12177" spans="1:6">
      <c r="A12177" t="s">
        <v>55</v>
      </c>
      <c r="B12177">
        <v>3201</v>
      </c>
      <c r="C12177" t="s">
        <v>56</v>
      </c>
      <c r="D12177">
        <v>2016</v>
      </c>
      <c r="E12177" t="s">
        <v>736</v>
      </c>
      <c r="F12177" s="2">
        <v>5316.6982075973701</v>
      </c>
    </row>
    <row r="12178" spans="1:6">
      <c r="A12178" t="s">
        <v>55</v>
      </c>
      <c r="B12178">
        <v>3201</v>
      </c>
      <c r="C12178" t="s">
        <v>56</v>
      </c>
      <c r="D12178">
        <v>2016</v>
      </c>
      <c r="E12178" t="s">
        <v>737</v>
      </c>
      <c r="F12178" s="2">
        <v>17684.438818747902</v>
      </c>
    </row>
    <row r="12179" spans="1:6">
      <c r="A12179" t="s">
        <v>55</v>
      </c>
      <c r="B12179">
        <v>3201</v>
      </c>
      <c r="C12179" t="s">
        <v>56</v>
      </c>
      <c r="D12179">
        <v>2016</v>
      </c>
      <c r="E12179" t="s">
        <v>745</v>
      </c>
      <c r="F12179" s="2">
        <v>5103.2866077570598</v>
      </c>
    </row>
    <row r="12180" spans="1:6">
      <c r="A12180" t="s">
        <v>55</v>
      </c>
      <c r="B12180">
        <v>3201</v>
      </c>
      <c r="C12180" t="s">
        <v>56</v>
      </c>
      <c r="D12180">
        <v>2017</v>
      </c>
      <c r="E12180" t="s">
        <v>738</v>
      </c>
      <c r="F12180" s="2">
        <v>1182.0681230905</v>
      </c>
    </row>
    <row r="12181" spans="1:6">
      <c r="A12181" t="s">
        <v>55</v>
      </c>
      <c r="B12181">
        <v>3201</v>
      </c>
      <c r="C12181" t="s">
        <v>56</v>
      </c>
      <c r="D12181">
        <v>2017</v>
      </c>
      <c r="E12181" t="s">
        <v>739</v>
      </c>
      <c r="F12181" s="2">
        <v>4162.0561073763902</v>
      </c>
    </row>
    <row r="12182" spans="1:6">
      <c r="A12182" t="s">
        <v>55</v>
      </c>
      <c r="B12182">
        <v>3201</v>
      </c>
      <c r="C12182" t="s">
        <v>56</v>
      </c>
      <c r="D12182">
        <v>2017</v>
      </c>
      <c r="E12182" t="s">
        <v>740</v>
      </c>
      <c r="F12182" s="2">
        <v>10974.1033281493</v>
      </c>
    </row>
    <row r="12183" spans="1:6">
      <c r="A12183" t="s">
        <v>55</v>
      </c>
      <c r="B12183">
        <v>3201</v>
      </c>
      <c r="C12183" t="s">
        <v>56</v>
      </c>
      <c r="D12183">
        <v>2018</v>
      </c>
      <c r="E12183" t="s">
        <v>742</v>
      </c>
      <c r="F12183" s="2">
        <v>22257.328307123302</v>
      </c>
    </row>
    <row r="12184" spans="1:6">
      <c r="A12184" t="s">
        <v>55</v>
      </c>
      <c r="B12184">
        <v>3201</v>
      </c>
      <c r="C12184" t="s">
        <v>56</v>
      </c>
      <c r="D12184">
        <v>2018</v>
      </c>
      <c r="E12184" t="s">
        <v>744</v>
      </c>
      <c r="F12184" s="2">
        <v>1651.8665169999999</v>
      </c>
    </row>
    <row r="12185" spans="1:6">
      <c r="A12185" t="s">
        <v>55</v>
      </c>
      <c r="B12185">
        <v>3201</v>
      </c>
      <c r="C12185" t="s">
        <v>56</v>
      </c>
      <c r="D12185">
        <v>2019</v>
      </c>
      <c r="E12185" t="s">
        <v>736</v>
      </c>
      <c r="F12185" s="2">
        <v>4139.5933550208301</v>
      </c>
    </row>
    <row r="12186" spans="1:6">
      <c r="A12186" t="s">
        <v>55</v>
      </c>
      <c r="B12186">
        <v>3201</v>
      </c>
      <c r="C12186" t="s">
        <v>56</v>
      </c>
      <c r="D12186">
        <v>2019</v>
      </c>
      <c r="E12186" t="s">
        <v>737</v>
      </c>
      <c r="F12186" s="2">
        <v>18451.819176582499</v>
      </c>
    </row>
    <row r="12187" spans="1:6">
      <c r="A12187" t="s">
        <v>55</v>
      </c>
      <c r="B12187">
        <v>3201</v>
      </c>
      <c r="C12187" t="s">
        <v>56</v>
      </c>
      <c r="D12187">
        <v>2019</v>
      </c>
      <c r="E12187" t="s">
        <v>745</v>
      </c>
      <c r="F12187" s="2">
        <v>5613.3373437762702</v>
      </c>
    </row>
    <row r="12188" spans="1:6">
      <c r="A12188" t="s">
        <v>55</v>
      </c>
      <c r="B12188">
        <v>3201</v>
      </c>
      <c r="C12188" t="s">
        <v>56</v>
      </c>
      <c r="D12188">
        <v>2019</v>
      </c>
      <c r="E12188" t="s">
        <v>741</v>
      </c>
      <c r="F12188" s="2">
        <v>132440.400070623</v>
      </c>
    </row>
    <row r="12189" spans="1:6">
      <c r="A12189" t="s">
        <v>55</v>
      </c>
      <c r="B12189">
        <v>3201</v>
      </c>
      <c r="C12189" t="s">
        <v>56</v>
      </c>
      <c r="D12189">
        <v>2020</v>
      </c>
      <c r="E12189" t="s">
        <v>738</v>
      </c>
      <c r="F12189" s="2">
        <v>6.2310135750000004</v>
      </c>
    </row>
    <row r="12190" spans="1:6">
      <c r="A12190" t="s">
        <v>55</v>
      </c>
      <c r="B12190">
        <v>3201</v>
      </c>
      <c r="C12190" t="s">
        <v>56</v>
      </c>
      <c r="D12190">
        <v>2020</v>
      </c>
      <c r="E12190" t="s">
        <v>739</v>
      </c>
      <c r="F12190" s="2">
        <v>3974.71512945739</v>
      </c>
    </row>
    <row r="12191" spans="1:6">
      <c r="A12191" t="s">
        <v>55</v>
      </c>
      <c r="B12191">
        <v>3201</v>
      </c>
      <c r="C12191" t="s">
        <v>56</v>
      </c>
      <c r="D12191">
        <v>2020</v>
      </c>
      <c r="E12191" t="s">
        <v>740</v>
      </c>
      <c r="F12191" s="2">
        <v>7540.8151950059701</v>
      </c>
    </row>
    <row r="12192" spans="1:6">
      <c r="A12192" t="s">
        <v>55</v>
      </c>
      <c r="B12192">
        <v>3201</v>
      </c>
      <c r="C12192" t="s">
        <v>56</v>
      </c>
      <c r="D12192">
        <v>2021</v>
      </c>
      <c r="E12192" t="s">
        <v>742</v>
      </c>
      <c r="F12192" s="2">
        <v>31965.4809256669</v>
      </c>
    </row>
    <row r="12193" spans="1:6">
      <c r="A12193" t="s">
        <v>55</v>
      </c>
      <c r="B12193">
        <v>3201</v>
      </c>
      <c r="C12193" t="s">
        <v>56</v>
      </c>
      <c r="D12193">
        <v>2021</v>
      </c>
      <c r="E12193" t="s">
        <v>744</v>
      </c>
      <c r="F12193" s="2">
        <v>0</v>
      </c>
    </row>
    <row r="12194" spans="1:6">
      <c r="A12194" t="s">
        <v>55</v>
      </c>
      <c r="B12194">
        <v>3201</v>
      </c>
      <c r="C12194" t="s">
        <v>56</v>
      </c>
      <c r="D12194">
        <v>2021</v>
      </c>
      <c r="E12194" t="s">
        <v>743</v>
      </c>
      <c r="F12194" s="2">
        <v>0</v>
      </c>
    </row>
    <row r="12195" spans="1:6">
      <c r="A12195" t="s">
        <v>55</v>
      </c>
      <c r="B12195">
        <v>3201</v>
      </c>
      <c r="C12195" t="s">
        <v>56</v>
      </c>
      <c r="D12195">
        <v>2022</v>
      </c>
      <c r="E12195" t="s">
        <v>745</v>
      </c>
      <c r="F12195" s="2">
        <v>5360.3879278855102</v>
      </c>
    </row>
    <row r="12196" spans="1:6">
      <c r="A12196" t="s">
        <v>55</v>
      </c>
      <c r="B12196">
        <v>3201</v>
      </c>
      <c r="C12196" t="s">
        <v>56</v>
      </c>
      <c r="D12196">
        <v>2022</v>
      </c>
      <c r="E12196" t="s">
        <v>741</v>
      </c>
      <c r="F12196" s="2">
        <v>119937.343343706</v>
      </c>
    </row>
    <row r="12197" spans="1:6">
      <c r="A12197" t="s">
        <v>55</v>
      </c>
      <c r="B12197">
        <v>3201</v>
      </c>
      <c r="C12197" t="s">
        <v>56</v>
      </c>
      <c r="D12197">
        <v>2023</v>
      </c>
      <c r="E12197" t="s">
        <v>740</v>
      </c>
      <c r="F12197" s="2">
        <v>11935.6136247307</v>
      </c>
    </row>
    <row r="12198" spans="1:6">
      <c r="A12198" t="s">
        <v>55</v>
      </c>
      <c r="B12198">
        <v>3201</v>
      </c>
      <c r="C12198" t="s">
        <v>56</v>
      </c>
      <c r="D12198">
        <v>2024</v>
      </c>
      <c r="E12198" t="s">
        <v>743</v>
      </c>
      <c r="F12198" s="2">
        <v>0</v>
      </c>
    </row>
    <row r="12199" spans="1:6">
      <c r="A12199" t="s">
        <v>55</v>
      </c>
      <c r="B12199">
        <v>3203</v>
      </c>
      <c r="C12199" t="s">
        <v>58</v>
      </c>
      <c r="D12199">
        <v>2009</v>
      </c>
      <c r="E12199" t="s">
        <v>742</v>
      </c>
      <c r="F12199" s="2">
        <v>19004.795894405699</v>
      </c>
    </row>
    <row r="12200" spans="1:6">
      <c r="A12200" t="s">
        <v>55</v>
      </c>
      <c r="B12200">
        <v>3203</v>
      </c>
      <c r="C12200" t="s">
        <v>58</v>
      </c>
      <c r="D12200">
        <v>2009</v>
      </c>
      <c r="E12200" t="s">
        <v>744</v>
      </c>
      <c r="F12200" s="2">
        <v>46587.659772580002</v>
      </c>
    </row>
    <row r="12201" spans="1:6">
      <c r="A12201" t="s">
        <v>55</v>
      </c>
      <c r="B12201">
        <v>3203</v>
      </c>
      <c r="C12201" t="s">
        <v>58</v>
      </c>
      <c r="D12201">
        <v>2009</v>
      </c>
      <c r="E12201" t="s">
        <v>745</v>
      </c>
      <c r="F12201" s="2">
        <v>17281.3166484229</v>
      </c>
    </row>
    <row r="12202" spans="1:6">
      <c r="A12202" t="s">
        <v>55</v>
      </c>
      <c r="B12202">
        <v>3203</v>
      </c>
      <c r="C12202" t="s">
        <v>58</v>
      </c>
      <c r="D12202">
        <v>2011</v>
      </c>
      <c r="E12202" t="s">
        <v>739</v>
      </c>
      <c r="F12202" s="2">
        <v>10842.9046964606</v>
      </c>
    </row>
    <row r="12203" spans="1:6">
      <c r="A12203" t="s">
        <v>55</v>
      </c>
      <c r="B12203">
        <v>3203</v>
      </c>
      <c r="C12203" t="s">
        <v>58</v>
      </c>
      <c r="D12203">
        <v>2013</v>
      </c>
      <c r="E12203" t="s">
        <v>741</v>
      </c>
      <c r="F12203" s="2">
        <v>172055.31419742899</v>
      </c>
    </row>
    <row r="12204" spans="1:6">
      <c r="A12204" t="s">
        <v>55</v>
      </c>
      <c r="B12204">
        <v>3203</v>
      </c>
      <c r="C12204" t="s">
        <v>58</v>
      </c>
      <c r="D12204">
        <v>2015</v>
      </c>
      <c r="E12204" t="s">
        <v>738</v>
      </c>
      <c r="F12204" s="2">
        <v>77.218519798033796</v>
      </c>
    </row>
    <row r="12205" spans="1:6">
      <c r="A12205" t="s">
        <v>55</v>
      </c>
      <c r="B12205">
        <v>3203</v>
      </c>
      <c r="C12205" t="s">
        <v>58</v>
      </c>
      <c r="D12205">
        <v>2015</v>
      </c>
      <c r="E12205" t="s">
        <v>739</v>
      </c>
      <c r="F12205" s="2">
        <v>12117.688289442</v>
      </c>
    </row>
    <row r="12206" spans="1:6">
      <c r="A12206" t="s">
        <v>55</v>
      </c>
      <c r="B12206">
        <v>3203</v>
      </c>
      <c r="C12206" t="s">
        <v>58</v>
      </c>
      <c r="D12206">
        <v>2015</v>
      </c>
      <c r="E12206" t="s">
        <v>743</v>
      </c>
      <c r="F12206" s="2">
        <v>0</v>
      </c>
    </row>
    <row r="12207" spans="1:6">
      <c r="A12207" t="s">
        <v>55</v>
      </c>
      <c r="B12207">
        <v>3203</v>
      </c>
      <c r="C12207" t="s">
        <v>58</v>
      </c>
      <c r="D12207">
        <v>2016</v>
      </c>
      <c r="E12207" t="s">
        <v>744</v>
      </c>
      <c r="F12207" s="2">
        <v>18.61055996</v>
      </c>
    </row>
    <row r="12208" spans="1:6">
      <c r="A12208" t="s">
        <v>55</v>
      </c>
      <c r="B12208">
        <v>3203</v>
      </c>
      <c r="C12208" t="s">
        <v>58</v>
      </c>
      <c r="D12208">
        <v>2016</v>
      </c>
      <c r="E12208" t="s">
        <v>741</v>
      </c>
      <c r="F12208" s="2">
        <v>158217.86221248499</v>
      </c>
    </row>
    <row r="12209" spans="1:6">
      <c r="A12209" t="s">
        <v>55</v>
      </c>
      <c r="B12209">
        <v>3203</v>
      </c>
      <c r="C12209" t="s">
        <v>58</v>
      </c>
      <c r="D12209">
        <v>2017</v>
      </c>
      <c r="E12209" t="s">
        <v>736</v>
      </c>
      <c r="F12209" s="2">
        <v>32485.098556620302</v>
      </c>
    </row>
    <row r="12210" spans="1:6">
      <c r="A12210" t="s">
        <v>55</v>
      </c>
      <c r="B12210">
        <v>3203</v>
      </c>
      <c r="C12210" t="s">
        <v>58</v>
      </c>
      <c r="D12210">
        <v>2017</v>
      </c>
      <c r="E12210" t="s">
        <v>737</v>
      </c>
      <c r="F12210" s="2">
        <v>16063.650169934401</v>
      </c>
    </row>
    <row r="12211" spans="1:6">
      <c r="A12211" t="s">
        <v>55</v>
      </c>
      <c r="B12211">
        <v>3203</v>
      </c>
      <c r="C12211" t="s">
        <v>58</v>
      </c>
      <c r="D12211">
        <v>2017</v>
      </c>
      <c r="E12211" t="s">
        <v>740</v>
      </c>
      <c r="F12211" s="2">
        <v>12036.505227797499</v>
      </c>
    </row>
    <row r="12212" spans="1:6">
      <c r="A12212" t="s">
        <v>55</v>
      </c>
      <c r="B12212">
        <v>3203</v>
      </c>
      <c r="C12212" t="s">
        <v>58</v>
      </c>
      <c r="D12212">
        <v>2018</v>
      </c>
      <c r="E12212" t="s">
        <v>738</v>
      </c>
      <c r="F12212" s="2">
        <v>227.24903227923099</v>
      </c>
    </row>
    <row r="12213" spans="1:6">
      <c r="A12213" t="s">
        <v>55</v>
      </c>
      <c r="B12213">
        <v>3203</v>
      </c>
      <c r="C12213" t="s">
        <v>58</v>
      </c>
      <c r="D12213">
        <v>2018</v>
      </c>
      <c r="E12213" t="s">
        <v>739</v>
      </c>
      <c r="F12213" s="2">
        <v>12062.629849705199</v>
      </c>
    </row>
    <row r="12214" spans="1:6">
      <c r="A12214" t="s">
        <v>55</v>
      </c>
      <c r="B12214">
        <v>3203</v>
      </c>
      <c r="C12214" t="s">
        <v>58</v>
      </c>
      <c r="D12214">
        <v>2018</v>
      </c>
      <c r="E12214" t="s">
        <v>743</v>
      </c>
      <c r="F12214" s="2">
        <v>0</v>
      </c>
    </row>
    <row r="12215" spans="1:6">
      <c r="A12215" t="s">
        <v>55</v>
      </c>
      <c r="B12215">
        <v>3203</v>
      </c>
      <c r="C12215" t="s">
        <v>58</v>
      </c>
      <c r="D12215">
        <v>2019</v>
      </c>
      <c r="E12215" t="s">
        <v>742</v>
      </c>
      <c r="F12215" s="2">
        <v>23945.567563753</v>
      </c>
    </row>
    <row r="12216" spans="1:6">
      <c r="A12216" t="s">
        <v>55</v>
      </c>
      <c r="B12216">
        <v>3203</v>
      </c>
      <c r="C12216" t="s">
        <v>58</v>
      </c>
      <c r="D12216">
        <v>2019</v>
      </c>
      <c r="E12216" t="s">
        <v>744</v>
      </c>
      <c r="F12216" s="2">
        <v>81.572068250000001</v>
      </c>
    </row>
    <row r="12217" spans="1:6">
      <c r="A12217" t="s">
        <v>55</v>
      </c>
      <c r="B12217">
        <v>3203</v>
      </c>
      <c r="C12217" t="s">
        <v>58</v>
      </c>
      <c r="D12217">
        <v>2019</v>
      </c>
      <c r="E12217" t="s">
        <v>745</v>
      </c>
      <c r="F12217" s="2">
        <v>19588.806803153399</v>
      </c>
    </row>
    <row r="12218" spans="1:6">
      <c r="A12218" t="s">
        <v>55</v>
      </c>
      <c r="B12218">
        <v>3203</v>
      </c>
      <c r="C12218" t="s">
        <v>58</v>
      </c>
      <c r="D12218">
        <v>2019</v>
      </c>
      <c r="E12218" t="s">
        <v>741</v>
      </c>
      <c r="F12218" s="2">
        <v>135949.529367143</v>
      </c>
    </row>
    <row r="12219" spans="1:6">
      <c r="A12219" t="s">
        <v>55</v>
      </c>
      <c r="B12219">
        <v>3203</v>
      </c>
      <c r="C12219" t="s">
        <v>58</v>
      </c>
      <c r="D12219">
        <v>2020</v>
      </c>
      <c r="E12219" t="s">
        <v>736</v>
      </c>
      <c r="F12219" s="2">
        <v>29831.358538749999</v>
      </c>
    </row>
    <row r="12220" spans="1:6">
      <c r="A12220" t="s">
        <v>55</v>
      </c>
      <c r="B12220">
        <v>3203</v>
      </c>
      <c r="C12220" t="s">
        <v>58</v>
      </c>
      <c r="D12220">
        <v>2020</v>
      </c>
      <c r="E12220" t="s">
        <v>737</v>
      </c>
      <c r="F12220" s="2">
        <v>15869.7804107179</v>
      </c>
    </row>
    <row r="12221" spans="1:6">
      <c r="A12221" t="s">
        <v>55</v>
      </c>
      <c r="B12221">
        <v>3203</v>
      </c>
      <c r="C12221" t="s">
        <v>58</v>
      </c>
      <c r="D12221">
        <v>2020</v>
      </c>
      <c r="E12221" t="s">
        <v>740</v>
      </c>
      <c r="F12221" s="2">
        <v>8724.4637467234406</v>
      </c>
    </row>
    <row r="12222" spans="1:6">
      <c r="A12222" t="s">
        <v>55</v>
      </c>
      <c r="B12222">
        <v>3203</v>
      </c>
      <c r="C12222" t="s">
        <v>58</v>
      </c>
      <c r="D12222">
        <v>2021</v>
      </c>
      <c r="E12222" t="s">
        <v>738</v>
      </c>
      <c r="F12222" s="2">
        <v>84.464512326142</v>
      </c>
    </row>
    <row r="12223" spans="1:6">
      <c r="A12223" t="s">
        <v>55</v>
      </c>
      <c r="B12223">
        <v>3203</v>
      </c>
      <c r="C12223" t="s">
        <v>58</v>
      </c>
      <c r="D12223">
        <v>2021</v>
      </c>
      <c r="E12223" t="s">
        <v>739</v>
      </c>
      <c r="F12223" s="2">
        <v>12438.570805747901</v>
      </c>
    </row>
    <row r="12224" spans="1:6">
      <c r="A12224" t="s">
        <v>55</v>
      </c>
      <c r="B12224">
        <v>3203</v>
      </c>
      <c r="C12224" t="s">
        <v>58</v>
      </c>
      <c r="D12224">
        <v>2021</v>
      </c>
      <c r="E12224" t="s">
        <v>743</v>
      </c>
      <c r="F12224" s="2">
        <v>0</v>
      </c>
    </row>
    <row r="12225" spans="1:6">
      <c r="A12225" t="s">
        <v>55</v>
      </c>
      <c r="B12225">
        <v>3203</v>
      </c>
      <c r="C12225" t="s">
        <v>58</v>
      </c>
      <c r="D12225">
        <v>2022</v>
      </c>
      <c r="E12225" t="s">
        <v>742</v>
      </c>
      <c r="F12225" s="2">
        <v>25856.1586320235</v>
      </c>
    </row>
    <row r="12226" spans="1:6">
      <c r="A12226" t="s">
        <v>55</v>
      </c>
      <c r="B12226">
        <v>3203</v>
      </c>
      <c r="C12226" t="s">
        <v>58</v>
      </c>
      <c r="D12226">
        <v>2022</v>
      </c>
      <c r="E12226" t="s">
        <v>744</v>
      </c>
      <c r="F12226" s="2">
        <v>885.8851707</v>
      </c>
    </row>
    <row r="12227" spans="1:6">
      <c r="A12227" t="s">
        <v>55</v>
      </c>
      <c r="B12227">
        <v>3203</v>
      </c>
      <c r="C12227" t="s">
        <v>58</v>
      </c>
      <c r="D12227">
        <v>2022</v>
      </c>
      <c r="E12227" t="s">
        <v>745</v>
      </c>
      <c r="F12227" s="2">
        <v>16665.315321357401</v>
      </c>
    </row>
    <row r="12228" spans="1:6">
      <c r="A12228" t="s">
        <v>55</v>
      </c>
      <c r="B12228">
        <v>3203</v>
      </c>
      <c r="C12228" t="s">
        <v>58</v>
      </c>
      <c r="D12228">
        <v>2023</v>
      </c>
      <c r="E12228" t="s">
        <v>736</v>
      </c>
      <c r="F12228" s="2">
        <v>27053.968906538099</v>
      </c>
    </row>
    <row r="12229" spans="1:6">
      <c r="A12229" t="s">
        <v>55</v>
      </c>
      <c r="B12229">
        <v>3203</v>
      </c>
      <c r="C12229" t="s">
        <v>58</v>
      </c>
      <c r="D12229">
        <v>2023</v>
      </c>
      <c r="E12229" t="s">
        <v>737</v>
      </c>
      <c r="F12229" s="2">
        <v>14623.464797569501</v>
      </c>
    </row>
    <row r="12230" spans="1:6">
      <c r="A12230" t="s">
        <v>55</v>
      </c>
      <c r="B12230">
        <v>3203</v>
      </c>
      <c r="C12230" t="s">
        <v>58</v>
      </c>
      <c r="D12230">
        <v>2023</v>
      </c>
      <c r="E12230" t="s">
        <v>740</v>
      </c>
      <c r="F12230" s="2">
        <v>13961.4967212795</v>
      </c>
    </row>
    <row r="12231" spans="1:6">
      <c r="A12231" t="s">
        <v>55</v>
      </c>
      <c r="B12231">
        <v>3203</v>
      </c>
      <c r="C12231" t="s">
        <v>58</v>
      </c>
      <c r="D12231">
        <v>2024</v>
      </c>
      <c r="E12231" t="s">
        <v>738</v>
      </c>
      <c r="F12231" s="2">
        <v>114.044607528008</v>
      </c>
    </row>
    <row r="12232" spans="1:6">
      <c r="A12232" t="s">
        <v>55</v>
      </c>
      <c r="B12232">
        <v>3203</v>
      </c>
      <c r="C12232" t="s">
        <v>58</v>
      </c>
      <c r="D12232">
        <v>2024</v>
      </c>
      <c r="E12232" t="s">
        <v>739</v>
      </c>
      <c r="F12232" s="2">
        <v>10393.720545710001</v>
      </c>
    </row>
    <row r="12233" spans="1:6">
      <c r="A12233" t="s">
        <v>55</v>
      </c>
      <c r="B12233">
        <v>3205</v>
      </c>
      <c r="C12233" t="s">
        <v>60</v>
      </c>
      <c r="D12233">
        <v>2009</v>
      </c>
      <c r="E12233" t="s">
        <v>736</v>
      </c>
      <c r="F12233" s="2">
        <v>23317.439423445299</v>
      </c>
    </row>
    <row r="12234" spans="1:6">
      <c r="A12234" t="s">
        <v>55</v>
      </c>
      <c r="B12234">
        <v>3205</v>
      </c>
      <c r="C12234" t="s">
        <v>60</v>
      </c>
      <c r="D12234">
        <v>2009</v>
      </c>
      <c r="E12234" t="s">
        <v>737</v>
      </c>
      <c r="F12234" s="2">
        <v>12382.6846121082</v>
      </c>
    </row>
    <row r="12235" spans="1:6">
      <c r="A12235" t="s">
        <v>55</v>
      </c>
      <c r="B12235">
        <v>3205</v>
      </c>
      <c r="C12235" t="s">
        <v>60</v>
      </c>
      <c r="D12235">
        <v>2011</v>
      </c>
      <c r="E12235" t="s">
        <v>742</v>
      </c>
      <c r="F12235" s="2">
        <v>29495.499745148602</v>
      </c>
    </row>
    <row r="12236" spans="1:6">
      <c r="A12236" t="s">
        <v>55</v>
      </c>
      <c r="B12236">
        <v>3205</v>
      </c>
      <c r="C12236" t="s">
        <v>60</v>
      </c>
      <c r="D12236">
        <v>2011</v>
      </c>
      <c r="E12236" t="s">
        <v>744</v>
      </c>
      <c r="F12236" s="2">
        <v>16208.3690517305</v>
      </c>
    </row>
    <row r="12237" spans="1:6">
      <c r="A12237" t="s">
        <v>55</v>
      </c>
      <c r="B12237">
        <v>3205</v>
      </c>
      <c r="C12237" t="s">
        <v>60</v>
      </c>
      <c r="D12237">
        <v>2011</v>
      </c>
      <c r="E12237" t="s">
        <v>745</v>
      </c>
      <c r="F12237" s="2">
        <v>0</v>
      </c>
    </row>
    <row r="12238" spans="1:6">
      <c r="A12238" t="s">
        <v>55</v>
      </c>
      <c r="B12238">
        <v>3205</v>
      </c>
      <c r="C12238" t="s">
        <v>60</v>
      </c>
      <c r="D12238">
        <v>2013</v>
      </c>
      <c r="E12238" t="s">
        <v>738</v>
      </c>
      <c r="F12238" s="2">
        <v>878.37851720382196</v>
      </c>
    </row>
    <row r="12239" spans="1:6">
      <c r="A12239" t="s">
        <v>55</v>
      </c>
      <c r="B12239">
        <v>3205</v>
      </c>
      <c r="C12239" t="s">
        <v>60</v>
      </c>
      <c r="D12239">
        <v>2013</v>
      </c>
      <c r="E12239" t="s">
        <v>739</v>
      </c>
      <c r="F12239" s="2">
        <v>24341.747591240899</v>
      </c>
    </row>
    <row r="12240" spans="1:6">
      <c r="A12240" t="s">
        <v>55</v>
      </c>
      <c r="B12240">
        <v>3205</v>
      </c>
      <c r="C12240" t="s">
        <v>60</v>
      </c>
      <c r="D12240">
        <v>2013</v>
      </c>
      <c r="E12240" t="s">
        <v>740</v>
      </c>
      <c r="F12240" s="2">
        <v>18536.106125080601</v>
      </c>
    </row>
    <row r="12241" spans="1:6">
      <c r="A12241" t="s">
        <v>55</v>
      </c>
      <c r="B12241">
        <v>3205</v>
      </c>
      <c r="C12241" t="s">
        <v>60</v>
      </c>
      <c r="D12241">
        <v>2015</v>
      </c>
      <c r="E12241" t="s">
        <v>741</v>
      </c>
      <c r="F12241" s="2">
        <v>203454.439543313</v>
      </c>
    </row>
    <row r="12242" spans="1:6">
      <c r="A12242" t="s">
        <v>55</v>
      </c>
      <c r="B12242">
        <v>3205</v>
      </c>
      <c r="C12242" t="s">
        <v>60</v>
      </c>
      <c r="D12242">
        <v>2016</v>
      </c>
      <c r="E12242" t="s">
        <v>740</v>
      </c>
      <c r="F12242" s="2">
        <v>13516.7935771393</v>
      </c>
    </row>
    <row r="12243" spans="1:6">
      <c r="A12243" t="s">
        <v>55</v>
      </c>
      <c r="B12243">
        <v>3205</v>
      </c>
      <c r="C12243" t="s">
        <v>60</v>
      </c>
      <c r="D12243">
        <v>2017</v>
      </c>
      <c r="E12243" t="s">
        <v>738</v>
      </c>
      <c r="F12243" s="2">
        <v>643.10724567032298</v>
      </c>
    </row>
    <row r="12244" spans="1:6">
      <c r="A12244" t="s">
        <v>55</v>
      </c>
      <c r="B12244">
        <v>3205</v>
      </c>
      <c r="C12244" t="s">
        <v>60</v>
      </c>
      <c r="D12244">
        <v>2017</v>
      </c>
      <c r="E12244" t="s">
        <v>743</v>
      </c>
      <c r="F12244" s="2">
        <v>5.58617892516724</v>
      </c>
    </row>
    <row r="12245" spans="1:6">
      <c r="A12245" t="s">
        <v>55</v>
      </c>
      <c r="B12245">
        <v>3205</v>
      </c>
      <c r="C12245" t="s">
        <v>60</v>
      </c>
      <c r="D12245">
        <v>2018</v>
      </c>
      <c r="E12245" t="s">
        <v>741</v>
      </c>
      <c r="F12245" s="2">
        <v>183310.252507945</v>
      </c>
    </row>
    <row r="12246" spans="1:6">
      <c r="A12246" t="s">
        <v>55</v>
      </c>
      <c r="B12246">
        <v>3205</v>
      </c>
      <c r="C12246" t="s">
        <v>60</v>
      </c>
      <c r="D12246">
        <v>2019</v>
      </c>
      <c r="E12246" t="s">
        <v>736</v>
      </c>
      <c r="F12246" s="2">
        <v>29261.655555144702</v>
      </c>
    </row>
    <row r="12247" spans="1:6">
      <c r="A12247" t="s">
        <v>55</v>
      </c>
      <c r="B12247">
        <v>3205</v>
      </c>
      <c r="C12247" t="s">
        <v>60</v>
      </c>
      <c r="D12247">
        <v>2019</v>
      </c>
      <c r="E12247" t="s">
        <v>737</v>
      </c>
      <c r="F12247" s="2">
        <v>16511.735711278601</v>
      </c>
    </row>
    <row r="12248" spans="1:6">
      <c r="A12248" t="s">
        <v>55</v>
      </c>
      <c r="B12248">
        <v>3205</v>
      </c>
      <c r="C12248" t="s">
        <v>60</v>
      </c>
      <c r="D12248">
        <v>2020</v>
      </c>
      <c r="E12248" t="s">
        <v>738</v>
      </c>
      <c r="F12248" s="2">
        <v>652.53901602097596</v>
      </c>
    </row>
    <row r="12249" spans="1:6">
      <c r="A12249" t="s">
        <v>55</v>
      </c>
      <c r="B12249">
        <v>3205</v>
      </c>
      <c r="C12249" t="s">
        <v>60</v>
      </c>
      <c r="D12249">
        <v>2020</v>
      </c>
      <c r="E12249" t="s">
        <v>739</v>
      </c>
      <c r="F12249" s="2">
        <v>28263.161832035701</v>
      </c>
    </row>
    <row r="12250" spans="1:6">
      <c r="A12250" t="s">
        <v>55</v>
      </c>
      <c r="B12250">
        <v>3205</v>
      </c>
      <c r="C12250" t="s">
        <v>60</v>
      </c>
      <c r="D12250">
        <v>2020</v>
      </c>
      <c r="E12250" t="s">
        <v>743</v>
      </c>
      <c r="F12250" s="2">
        <v>3.3061490672520102</v>
      </c>
    </row>
    <row r="12251" spans="1:6">
      <c r="A12251" t="s">
        <v>55</v>
      </c>
      <c r="B12251">
        <v>3205</v>
      </c>
      <c r="C12251" t="s">
        <v>60</v>
      </c>
      <c r="D12251">
        <v>2021</v>
      </c>
      <c r="E12251" t="s">
        <v>742</v>
      </c>
      <c r="F12251" s="2">
        <v>47507.468900559899</v>
      </c>
    </row>
    <row r="12252" spans="1:6">
      <c r="A12252" t="s">
        <v>55</v>
      </c>
      <c r="B12252">
        <v>3205</v>
      </c>
      <c r="C12252" t="s">
        <v>60</v>
      </c>
      <c r="D12252">
        <v>2021</v>
      </c>
      <c r="E12252" t="s">
        <v>744</v>
      </c>
      <c r="F12252" s="2">
        <v>24675.587524033999</v>
      </c>
    </row>
    <row r="12253" spans="1:6">
      <c r="A12253" t="s">
        <v>55</v>
      </c>
      <c r="B12253">
        <v>3205</v>
      </c>
      <c r="C12253" t="s">
        <v>60</v>
      </c>
      <c r="D12253">
        <v>2021</v>
      </c>
      <c r="E12253" t="s">
        <v>745</v>
      </c>
      <c r="F12253" s="2">
        <v>0.21444188398466699</v>
      </c>
    </row>
    <row r="12254" spans="1:6">
      <c r="A12254" t="s">
        <v>55</v>
      </c>
      <c r="B12254">
        <v>3205</v>
      </c>
      <c r="C12254" t="s">
        <v>60</v>
      </c>
      <c r="D12254">
        <v>2021</v>
      </c>
      <c r="E12254" t="s">
        <v>741</v>
      </c>
      <c r="F12254" s="2">
        <v>157316.777581389</v>
      </c>
    </row>
    <row r="12255" spans="1:6">
      <c r="A12255" t="s">
        <v>55</v>
      </c>
      <c r="B12255">
        <v>3205</v>
      </c>
      <c r="C12255" t="s">
        <v>60</v>
      </c>
      <c r="D12255">
        <v>2022</v>
      </c>
      <c r="E12255" t="s">
        <v>736</v>
      </c>
      <c r="F12255" s="2">
        <v>20344.283775751199</v>
      </c>
    </row>
    <row r="12256" spans="1:6">
      <c r="A12256" t="s">
        <v>55</v>
      </c>
      <c r="B12256">
        <v>3205</v>
      </c>
      <c r="C12256" t="s">
        <v>60</v>
      </c>
      <c r="D12256">
        <v>2022</v>
      </c>
      <c r="E12256" t="s">
        <v>737</v>
      </c>
      <c r="F12256" s="2">
        <v>15278.2909641517</v>
      </c>
    </row>
    <row r="12257" spans="1:6">
      <c r="A12257" t="s">
        <v>55</v>
      </c>
      <c r="B12257">
        <v>3205</v>
      </c>
      <c r="C12257" t="s">
        <v>60</v>
      </c>
      <c r="D12257">
        <v>2023</v>
      </c>
      <c r="E12257" t="s">
        <v>738</v>
      </c>
      <c r="F12257" s="2">
        <v>829.36728220469899</v>
      </c>
    </row>
    <row r="12258" spans="1:6">
      <c r="A12258" t="s">
        <v>55</v>
      </c>
      <c r="B12258">
        <v>3205</v>
      </c>
      <c r="C12258" t="s">
        <v>60</v>
      </c>
      <c r="D12258">
        <v>2023</v>
      </c>
      <c r="E12258" t="s">
        <v>739</v>
      </c>
      <c r="F12258" s="2">
        <v>25661.216697264899</v>
      </c>
    </row>
    <row r="12259" spans="1:6">
      <c r="A12259" t="s">
        <v>55</v>
      </c>
      <c r="B12259">
        <v>3205</v>
      </c>
      <c r="C12259" t="s">
        <v>60</v>
      </c>
      <c r="D12259">
        <v>2023</v>
      </c>
      <c r="E12259" t="s">
        <v>743</v>
      </c>
      <c r="F12259" s="2">
        <v>2.0649210629580601</v>
      </c>
    </row>
    <row r="12260" spans="1:6">
      <c r="A12260" t="s">
        <v>55</v>
      </c>
      <c r="B12260">
        <v>3205</v>
      </c>
      <c r="C12260" t="s">
        <v>60</v>
      </c>
      <c r="D12260">
        <v>2023</v>
      </c>
      <c r="E12260" t="s">
        <v>740</v>
      </c>
      <c r="F12260" s="2">
        <v>9204.3858170983294</v>
      </c>
    </row>
    <row r="12261" spans="1:6">
      <c r="A12261" t="s">
        <v>55</v>
      </c>
      <c r="B12261">
        <v>3205</v>
      </c>
      <c r="C12261" t="s">
        <v>60</v>
      </c>
      <c r="D12261">
        <v>2024</v>
      </c>
      <c r="E12261" t="s">
        <v>742</v>
      </c>
      <c r="F12261" s="2">
        <v>36981.022460179403</v>
      </c>
    </row>
    <row r="12262" spans="1:6">
      <c r="A12262" t="s">
        <v>55</v>
      </c>
      <c r="B12262">
        <v>3205</v>
      </c>
      <c r="C12262" t="s">
        <v>60</v>
      </c>
      <c r="D12262">
        <v>2024</v>
      </c>
      <c r="E12262" t="s">
        <v>744</v>
      </c>
      <c r="F12262" s="2">
        <v>17064.6641906609</v>
      </c>
    </row>
    <row r="12263" spans="1:6">
      <c r="A12263" t="s">
        <v>55</v>
      </c>
      <c r="B12263">
        <v>3205</v>
      </c>
      <c r="C12263" t="s">
        <v>60</v>
      </c>
      <c r="D12263">
        <v>2024</v>
      </c>
      <c r="E12263" t="s">
        <v>745</v>
      </c>
      <c r="F12263" s="2">
        <v>7.0320627784912104E-2</v>
      </c>
    </row>
    <row r="12264" spans="1:6">
      <c r="A12264" t="s">
        <v>55</v>
      </c>
      <c r="B12264">
        <v>3207</v>
      </c>
      <c r="C12264" t="s">
        <v>62</v>
      </c>
      <c r="D12264">
        <v>2009</v>
      </c>
      <c r="E12264" t="s">
        <v>742</v>
      </c>
      <c r="F12264" s="2">
        <v>13107.6286330024</v>
      </c>
    </row>
    <row r="12265" spans="1:6">
      <c r="A12265" t="s">
        <v>55</v>
      </c>
      <c r="B12265">
        <v>3207</v>
      </c>
      <c r="C12265" t="s">
        <v>62</v>
      </c>
      <c r="D12265">
        <v>2009</v>
      </c>
      <c r="E12265" t="s">
        <v>745</v>
      </c>
      <c r="F12265" s="2">
        <v>3.5591429584854199</v>
      </c>
    </row>
    <row r="12266" spans="1:6">
      <c r="A12266" t="s">
        <v>55</v>
      </c>
      <c r="B12266">
        <v>3207</v>
      </c>
      <c r="C12266" t="s">
        <v>62</v>
      </c>
      <c r="D12266">
        <v>2011</v>
      </c>
      <c r="E12266" t="s">
        <v>744</v>
      </c>
      <c r="F12266" s="2">
        <v>36.353819100000003</v>
      </c>
    </row>
    <row r="12267" spans="1:6">
      <c r="A12267" t="s">
        <v>55</v>
      </c>
      <c r="B12267">
        <v>3207</v>
      </c>
      <c r="C12267" t="s">
        <v>62</v>
      </c>
      <c r="D12267">
        <v>2011</v>
      </c>
      <c r="E12267" t="s">
        <v>739</v>
      </c>
      <c r="F12267" s="2">
        <v>5571.6112916878801</v>
      </c>
    </row>
    <row r="12268" spans="1:6">
      <c r="A12268" t="s">
        <v>55</v>
      </c>
      <c r="B12268">
        <v>3207</v>
      </c>
      <c r="C12268" t="s">
        <v>62</v>
      </c>
      <c r="D12268">
        <v>2011</v>
      </c>
      <c r="E12268" t="s">
        <v>743</v>
      </c>
      <c r="F12268" s="2">
        <v>0</v>
      </c>
    </row>
    <row r="12269" spans="1:6">
      <c r="A12269" t="s">
        <v>55</v>
      </c>
      <c r="B12269">
        <v>3207</v>
      </c>
      <c r="C12269" t="s">
        <v>62</v>
      </c>
      <c r="D12269">
        <v>2013</v>
      </c>
      <c r="E12269" t="s">
        <v>736</v>
      </c>
      <c r="F12269" s="2">
        <v>466.73646664711703</v>
      </c>
    </row>
    <row r="12270" spans="1:6">
      <c r="A12270" t="s">
        <v>55</v>
      </c>
      <c r="B12270">
        <v>3207</v>
      </c>
      <c r="C12270" t="s">
        <v>62</v>
      </c>
      <c r="D12270">
        <v>2013</v>
      </c>
      <c r="E12270" t="s">
        <v>737</v>
      </c>
      <c r="F12270" s="2">
        <v>9484.0377191792795</v>
      </c>
    </row>
    <row r="12271" spans="1:6">
      <c r="A12271" t="s">
        <v>55</v>
      </c>
      <c r="B12271">
        <v>3207</v>
      </c>
      <c r="C12271" t="s">
        <v>62</v>
      </c>
      <c r="D12271">
        <v>2013</v>
      </c>
      <c r="E12271" t="s">
        <v>740</v>
      </c>
      <c r="F12271" s="2">
        <v>11401.3705725045</v>
      </c>
    </row>
    <row r="12272" spans="1:6">
      <c r="A12272" t="s">
        <v>55</v>
      </c>
      <c r="B12272">
        <v>3207</v>
      </c>
      <c r="C12272" t="s">
        <v>62</v>
      </c>
      <c r="D12272">
        <v>2015</v>
      </c>
      <c r="E12272" t="s">
        <v>742</v>
      </c>
      <c r="F12272" s="2">
        <v>13946.8024079798</v>
      </c>
    </row>
    <row r="12273" spans="1:6">
      <c r="A12273" t="s">
        <v>55</v>
      </c>
      <c r="B12273">
        <v>3207</v>
      </c>
      <c r="C12273" t="s">
        <v>62</v>
      </c>
      <c r="D12273">
        <v>2015</v>
      </c>
      <c r="E12273" t="s">
        <v>745</v>
      </c>
      <c r="F12273" s="2">
        <v>3.5591429584854199</v>
      </c>
    </row>
    <row r="12274" spans="1:6">
      <c r="A12274" t="s">
        <v>55</v>
      </c>
      <c r="B12274">
        <v>3207</v>
      </c>
      <c r="C12274" t="s">
        <v>62</v>
      </c>
      <c r="D12274">
        <v>2015</v>
      </c>
      <c r="E12274" t="s">
        <v>741</v>
      </c>
      <c r="F12274" s="2">
        <v>88766.196603264107</v>
      </c>
    </row>
    <row r="12275" spans="1:6">
      <c r="A12275" t="s">
        <v>55</v>
      </c>
      <c r="B12275">
        <v>3207</v>
      </c>
      <c r="C12275" t="s">
        <v>62</v>
      </c>
      <c r="D12275">
        <v>2016</v>
      </c>
      <c r="E12275" t="s">
        <v>740</v>
      </c>
      <c r="F12275" s="2">
        <v>7824.0560500930296</v>
      </c>
    </row>
    <row r="12276" spans="1:6">
      <c r="A12276" t="s">
        <v>55</v>
      </c>
      <c r="B12276">
        <v>3207</v>
      </c>
      <c r="C12276" t="s">
        <v>62</v>
      </c>
      <c r="D12276">
        <v>2017</v>
      </c>
      <c r="E12276" t="s">
        <v>738</v>
      </c>
      <c r="F12276" s="2">
        <v>0</v>
      </c>
    </row>
    <row r="12277" spans="1:6">
      <c r="A12277" t="s">
        <v>55</v>
      </c>
      <c r="B12277">
        <v>3207</v>
      </c>
      <c r="C12277" t="s">
        <v>62</v>
      </c>
      <c r="D12277">
        <v>2017</v>
      </c>
      <c r="E12277" t="s">
        <v>743</v>
      </c>
      <c r="F12277" s="2">
        <v>0</v>
      </c>
    </row>
    <row r="12278" spans="1:6">
      <c r="A12278" t="s">
        <v>55</v>
      </c>
      <c r="B12278">
        <v>3207</v>
      </c>
      <c r="C12278" t="s">
        <v>62</v>
      </c>
      <c r="D12278">
        <v>2018</v>
      </c>
      <c r="E12278" t="s">
        <v>744</v>
      </c>
      <c r="F12278" s="2">
        <v>0</v>
      </c>
    </row>
    <row r="12279" spans="1:6">
      <c r="A12279" t="s">
        <v>55</v>
      </c>
      <c r="B12279">
        <v>3207</v>
      </c>
      <c r="C12279" t="s">
        <v>62</v>
      </c>
      <c r="D12279">
        <v>2018</v>
      </c>
      <c r="E12279" t="s">
        <v>741</v>
      </c>
      <c r="F12279" s="2">
        <v>79930.527176112504</v>
      </c>
    </row>
    <row r="12280" spans="1:6">
      <c r="A12280" t="s">
        <v>55</v>
      </c>
      <c r="B12280">
        <v>3207</v>
      </c>
      <c r="C12280" t="s">
        <v>62</v>
      </c>
      <c r="D12280">
        <v>2020</v>
      </c>
      <c r="E12280" t="s">
        <v>736</v>
      </c>
      <c r="F12280" s="2">
        <v>430.27055161795403</v>
      </c>
    </row>
    <row r="12281" spans="1:6">
      <c r="A12281" t="s">
        <v>55</v>
      </c>
      <c r="B12281">
        <v>3207</v>
      </c>
      <c r="C12281" t="s">
        <v>62</v>
      </c>
      <c r="D12281">
        <v>2020</v>
      </c>
      <c r="E12281" t="s">
        <v>737</v>
      </c>
      <c r="F12281" s="2">
        <v>9029.9233140939305</v>
      </c>
    </row>
    <row r="12282" spans="1:6">
      <c r="A12282" t="s">
        <v>55</v>
      </c>
      <c r="B12282">
        <v>3207</v>
      </c>
      <c r="C12282" t="s">
        <v>62</v>
      </c>
      <c r="D12282">
        <v>2020</v>
      </c>
      <c r="E12282" t="s">
        <v>738</v>
      </c>
      <c r="F12282" s="2">
        <v>0</v>
      </c>
    </row>
    <row r="12283" spans="1:6">
      <c r="A12283" t="s">
        <v>55</v>
      </c>
      <c r="B12283">
        <v>3207</v>
      </c>
      <c r="C12283" t="s">
        <v>62</v>
      </c>
      <c r="D12283">
        <v>2020</v>
      </c>
      <c r="E12283" t="s">
        <v>743</v>
      </c>
      <c r="F12283" s="2">
        <v>0</v>
      </c>
    </row>
    <row r="12284" spans="1:6">
      <c r="A12284" t="s">
        <v>55</v>
      </c>
      <c r="B12284">
        <v>3207</v>
      </c>
      <c r="C12284" t="s">
        <v>62</v>
      </c>
      <c r="D12284">
        <v>2021</v>
      </c>
      <c r="E12284" t="s">
        <v>744</v>
      </c>
      <c r="F12284" s="2">
        <v>0</v>
      </c>
    </row>
    <row r="12285" spans="1:6">
      <c r="A12285" t="s">
        <v>55</v>
      </c>
      <c r="B12285">
        <v>3207</v>
      </c>
      <c r="C12285" t="s">
        <v>62</v>
      </c>
      <c r="D12285">
        <v>2021</v>
      </c>
      <c r="E12285" t="s">
        <v>739</v>
      </c>
      <c r="F12285" s="2">
        <v>9073.9659616135395</v>
      </c>
    </row>
    <row r="12286" spans="1:6">
      <c r="A12286" t="s">
        <v>55</v>
      </c>
      <c r="B12286">
        <v>3207</v>
      </c>
      <c r="C12286" t="s">
        <v>62</v>
      </c>
      <c r="D12286">
        <v>2022</v>
      </c>
      <c r="E12286" t="s">
        <v>742</v>
      </c>
      <c r="F12286" s="2">
        <v>19106.3383553321</v>
      </c>
    </row>
    <row r="12287" spans="1:6">
      <c r="A12287" t="s">
        <v>55</v>
      </c>
      <c r="B12287">
        <v>3207</v>
      </c>
      <c r="C12287" t="s">
        <v>62</v>
      </c>
      <c r="D12287">
        <v>2022</v>
      </c>
      <c r="E12287" t="s">
        <v>745</v>
      </c>
      <c r="F12287" s="2">
        <v>321.627820765119</v>
      </c>
    </row>
    <row r="12288" spans="1:6">
      <c r="A12288" t="s">
        <v>55</v>
      </c>
      <c r="B12288">
        <v>3207</v>
      </c>
      <c r="C12288" t="s">
        <v>62</v>
      </c>
      <c r="D12288">
        <v>2023</v>
      </c>
      <c r="E12288" t="s">
        <v>736</v>
      </c>
      <c r="F12288" s="2">
        <v>431.11064248370002</v>
      </c>
    </row>
    <row r="12289" spans="1:6">
      <c r="A12289" t="s">
        <v>55</v>
      </c>
      <c r="B12289">
        <v>3207</v>
      </c>
      <c r="C12289" t="s">
        <v>62</v>
      </c>
      <c r="D12289">
        <v>2023</v>
      </c>
      <c r="E12289" t="s">
        <v>737</v>
      </c>
      <c r="F12289" s="2">
        <v>8607.4868635698494</v>
      </c>
    </row>
    <row r="12290" spans="1:6">
      <c r="A12290" t="s">
        <v>55</v>
      </c>
      <c r="B12290">
        <v>3207</v>
      </c>
      <c r="C12290" t="s">
        <v>62</v>
      </c>
      <c r="D12290">
        <v>2023</v>
      </c>
      <c r="E12290" t="s">
        <v>740</v>
      </c>
      <c r="F12290" s="2">
        <v>4340.6146173303996</v>
      </c>
    </row>
    <row r="12291" spans="1:6">
      <c r="A12291" t="s">
        <v>55</v>
      </c>
      <c r="B12291">
        <v>3207</v>
      </c>
      <c r="C12291" t="s">
        <v>62</v>
      </c>
      <c r="D12291">
        <v>2024</v>
      </c>
      <c r="E12291" t="s">
        <v>744</v>
      </c>
      <c r="F12291" s="2">
        <v>6.8153400000000003E-2</v>
      </c>
    </row>
    <row r="12292" spans="1:6">
      <c r="A12292" t="s">
        <v>55</v>
      </c>
      <c r="B12292">
        <v>3207</v>
      </c>
      <c r="C12292" t="s">
        <v>62</v>
      </c>
      <c r="D12292">
        <v>2024</v>
      </c>
      <c r="E12292" t="s">
        <v>739</v>
      </c>
      <c r="F12292" s="2">
        <v>7522.0808822866602</v>
      </c>
    </row>
    <row r="12293" spans="1:6">
      <c r="A12293" t="s">
        <v>55</v>
      </c>
      <c r="B12293">
        <v>3209</v>
      </c>
      <c r="C12293" t="s">
        <v>64</v>
      </c>
      <c r="D12293">
        <v>2009</v>
      </c>
      <c r="E12293" t="s">
        <v>743</v>
      </c>
      <c r="F12293" s="2">
        <v>208944.866729867</v>
      </c>
    </row>
    <row r="12294" spans="1:6">
      <c r="A12294" t="s">
        <v>55</v>
      </c>
      <c r="B12294">
        <v>3209</v>
      </c>
      <c r="C12294" t="s">
        <v>64</v>
      </c>
      <c r="D12294">
        <v>2009</v>
      </c>
      <c r="E12294" t="s">
        <v>745</v>
      </c>
      <c r="F12294" s="2">
        <v>0</v>
      </c>
    </row>
    <row r="12295" spans="1:6">
      <c r="A12295" t="s">
        <v>55</v>
      </c>
      <c r="B12295">
        <v>3209</v>
      </c>
      <c r="C12295" t="s">
        <v>64</v>
      </c>
      <c r="D12295">
        <v>2011</v>
      </c>
      <c r="E12295" t="s">
        <v>736</v>
      </c>
      <c r="F12295" s="2">
        <v>11253.5697824164</v>
      </c>
    </row>
    <row r="12296" spans="1:6">
      <c r="A12296" t="s">
        <v>55</v>
      </c>
      <c r="B12296">
        <v>3209</v>
      </c>
      <c r="C12296" t="s">
        <v>64</v>
      </c>
      <c r="D12296">
        <v>2011</v>
      </c>
      <c r="E12296" t="s">
        <v>737</v>
      </c>
      <c r="F12296" s="2">
        <v>7919.8827549048601</v>
      </c>
    </row>
    <row r="12297" spans="1:6">
      <c r="A12297" t="s">
        <v>55</v>
      </c>
      <c r="B12297">
        <v>3209</v>
      </c>
      <c r="C12297" t="s">
        <v>64</v>
      </c>
      <c r="D12297">
        <v>2013</v>
      </c>
      <c r="E12297" t="s">
        <v>742</v>
      </c>
      <c r="F12297" s="2">
        <v>37391.899384410899</v>
      </c>
    </row>
    <row r="12298" spans="1:6">
      <c r="A12298" t="s">
        <v>55</v>
      </c>
      <c r="B12298">
        <v>3209</v>
      </c>
      <c r="C12298" t="s">
        <v>64</v>
      </c>
      <c r="D12298">
        <v>2013</v>
      </c>
      <c r="E12298" t="s">
        <v>744</v>
      </c>
      <c r="F12298" s="2">
        <v>2290.0416049999999</v>
      </c>
    </row>
    <row r="12299" spans="1:6">
      <c r="A12299" t="s">
        <v>55</v>
      </c>
      <c r="B12299">
        <v>3209</v>
      </c>
      <c r="C12299" t="s">
        <v>64</v>
      </c>
      <c r="D12299">
        <v>2013</v>
      </c>
      <c r="E12299" t="s">
        <v>741</v>
      </c>
      <c r="F12299" s="2">
        <v>124884.52599655501</v>
      </c>
    </row>
    <row r="12300" spans="1:6">
      <c r="A12300" t="s">
        <v>55</v>
      </c>
      <c r="B12300">
        <v>3209</v>
      </c>
      <c r="C12300" t="s">
        <v>64</v>
      </c>
      <c r="D12300">
        <v>2015</v>
      </c>
      <c r="E12300" t="s">
        <v>738</v>
      </c>
      <c r="F12300" s="2">
        <v>904.33728695000002</v>
      </c>
    </row>
    <row r="12301" spans="1:6">
      <c r="A12301" t="s">
        <v>55</v>
      </c>
      <c r="B12301">
        <v>3209</v>
      </c>
      <c r="C12301" t="s">
        <v>64</v>
      </c>
      <c r="D12301">
        <v>2015</v>
      </c>
      <c r="E12301" t="s">
        <v>739</v>
      </c>
      <c r="F12301" s="2">
        <v>15189.3310379103</v>
      </c>
    </row>
    <row r="12302" spans="1:6">
      <c r="A12302" t="s">
        <v>55</v>
      </c>
      <c r="B12302">
        <v>3209</v>
      </c>
      <c r="C12302" t="s">
        <v>64</v>
      </c>
      <c r="D12302">
        <v>2015</v>
      </c>
      <c r="E12302" t="s">
        <v>743</v>
      </c>
      <c r="F12302" s="2">
        <v>246169.32678986801</v>
      </c>
    </row>
    <row r="12303" spans="1:6">
      <c r="A12303" t="s">
        <v>55</v>
      </c>
      <c r="B12303">
        <v>3209</v>
      </c>
      <c r="C12303" t="s">
        <v>64</v>
      </c>
      <c r="D12303">
        <v>2016</v>
      </c>
      <c r="E12303" t="s">
        <v>742</v>
      </c>
      <c r="F12303" s="2">
        <v>34981.221696189103</v>
      </c>
    </row>
    <row r="12304" spans="1:6">
      <c r="A12304" t="s">
        <v>55</v>
      </c>
      <c r="B12304">
        <v>3209</v>
      </c>
      <c r="C12304" t="s">
        <v>64</v>
      </c>
      <c r="D12304">
        <v>2016</v>
      </c>
      <c r="E12304" t="s">
        <v>744</v>
      </c>
      <c r="F12304" s="2">
        <v>2158.7025938265001</v>
      </c>
    </row>
    <row r="12305" spans="1:6">
      <c r="A12305" t="s">
        <v>55</v>
      </c>
      <c r="B12305">
        <v>3209</v>
      </c>
      <c r="C12305" t="s">
        <v>64</v>
      </c>
      <c r="D12305">
        <v>2016</v>
      </c>
      <c r="E12305" t="s">
        <v>745</v>
      </c>
      <c r="F12305" s="2">
        <v>0</v>
      </c>
    </row>
    <row r="12306" spans="1:6">
      <c r="A12306" t="s">
        <v>55</v>
      </c>
      <c r="B12306">
        <v>3209</v>
      </c>
      <c r="C12306" t="s">
        <v>64</v>
      </c>
      <c r="D12306">
        <v>2016</v>
      </c>
      <c r="E12306" t="s">
        <v>741</v>
      </c>
      <c r="F12306" s="2">
        <v>124717.18328895301</v>
      </c>
    </row>
    <row r="12307" spans="1:6">
      <c r="A12307" t="s">
        <v>55</v>
      </c>
      <c r="B12307">
        <v>3209</v>
      </c>
      <c r="C12307" t="s">
        <v>64</v>
      </c>
      <c r="D12307">
        <v>2017</v>
      </c>
      <c r="E12307" t="s">
        <v>736</v>
      </c>
      <c r="F12307" s="2">
        <v>9849.1432413385101</v>
      </c>
    </row>
    <row r="12308" spans="1:6">
      <c r="A12308" t="s">
        <v>55</v>
      </c>
      <c r="B12308">
        <v>3209</v>
      </c>
      <c r="C12308" t="s">
        <v>64</v>
      </c>
      <c r="D12308">
        <v>2017</v>
      </c>
      <c r="E12308" t="s">
        <v>737</v>
      </c>
      <c r="F12308" s="2">
        <v>9450.4706381682299</v>
      </c>
    </row>
    <row r="12309" spans="1:6">
      <c r="A12309" t="s">
        <v>55</v>
      </c>
      <c r="B12309">
        <v>3209</v>
      </c>
      <c r="C12309" t="s">
        <v>64</v>
      </c>
      <c r="D12309">
        <v>2017</v>
      </c>
      <c r="E12309" t="s">
        <v>740</v>
      </c>
      <c r="F12309" s="2">
        <v>5229.7406823588699</v>
      </c>
    </row>
    <row r="12310" spans="1:6">
      <c r="A12310" t="s">
        <v>55</v>
      </c>
      <c r="B12310">
        <v>3209</v>
      </c>
      <c r="C12310" t="s">
        <v>64</v>
      </c>
      <c r="D12310">
        <v>2018</v>
      </c>
      <c r="E12310" t="s">
        <v>738</v>
      </c>
      <c r="F12310" s="2">
        <v>2277.7392823499999</v>
      </c>
    </row>
    <row r="12311" spans="1:6">
      <c r="A12311" t="s">
        <v>55</v>
      </c>
      <c r="B12311">
        <v>3209</v>
      </c>
      <c r="C12311" t="s">
        <v>64</v>
      </c>
      <c r="D12311">
        <v>2018</v>
      </c>
      <c r="E12311" t="s">
        <v>739</v>
      </c>
      <c r="F12311" s="2">
        <v>14693.8259424357</v>
      </c>
    </row>
    <row r="12312" spans="1:6">
      <c r="A12312" t="s">
        <v>55</v>
      </c>
      <c r="B12312">
        <v>3209</v>
      </c>
      <c r="C12312" t="s">
        <v>64</v>
      </c>
      <c r="D12312">
        <v>2019</v>
      </c>
      <c r="E12312" t="s">
        <v>742</v>
      </c>
      <c r="F12312" s="2">
        <v>27066.186799243202</v>
      </c>
    </row>
    <row r="12313" spans="1:6">
      <c r="A12313" t="s">
        <v>55</v>
      </c>
      <c r="B12313">
        <v>3209</v>
      </c>
      <c r="C12313" t="s">
        <v>64</v>
      </c>
      <c r="D12313">
        <v>2019</v>
      </c>
      <c r="E12313" t="s">
        <v>744</v>
      </c>
      <c r="F12313" s="2">
        <v>2047.8412415475</v>
      </c>
    </row>
    <row r="12314" spans="1:6">
      <c r="A12314" t="s">
        <v>55</v>
      </c>
      <c r="B12314">
        <v>3209</v>
      </c>
      <c r="C12314" t="s">
        <v>64</v>
      </c>
      <c r="D12314">
        <v>2019</v>
      </c>
      <c r="E12314" t="s">
        <v>745</v>
      </c>
      <c r="F12314" s="2">
        <v>0</v>
      </c>
    </row>
    <row r="12315" spans="1:6">
      <c r="A12315" t="s">
        <v>55</v>
      </c>
      <c r="B12315">
        <v>3209</v>
      </c>
      <c r="C12315" t="s">
        <v>64</v>
      </c>
      <c r="D12315">
        <v>2020</v>
      </c>
      <c r="E12315" t="s">
        <v>736</v>
      </c>
      <c r="F12315" s="2">
        <v>11510.120750059899</v>
      </c>
    </row>
    <row r="12316" spans="1:6">
      <c r="A12316" t="s">
        <v>55</v>
      </c>
      <c r="B12316">
        <v>3209</v>
      </c>
      <c r="C12316" t="s">
        <v>64</v>
      </c>
      <c r="D12316">
        <v>2020</v>
      </c>
      <c r="E12316" t="s">
        <v>737</v>
      </c>
      <c r="F12316" s="2">
        <v>9053.1084988641196</v>
      </c>
    </row>
    <row r="12317" spans="1:6">
      <c r="A12317" t="s">
        <v>55</v>
      </c>
      <c r="B12317">
        <v>3209</v>
      </c>
      <c r="C12317" t="s">
        <v>64</v>
      </c>
      <c r="D12317">
        <v>2020</v>
      </c>
      <c r="E12317" t="s">
        <v>740</v>
      </c>
      <c r="F12317" s="2">
        <v>3371.7769411871</v>
      </c>
    </row>
    <row r="12318" spans="1:6">
      <c r="A12318" t="s">
        <v>55</v>
      </c>
      <c r="B12318">
        <v>3209</v>
      </c>
      <c r="C12318" t="s">
        <v>64</v>
      </c>
      <c r="D12318">
        <v>2021</v>
      </c>
      <c r="E12318" t="s">
        <v>738</v>
      </c>
      <c r="F12318" s="2">
        <v>1847.9242173499999</v>
      </c>
    </row>
    <row r="12319" spans="1:6">
      <c r="A12319" t="s">
        <v>55</v>
      </c>
      <c r="B12319">
        <v>3209</v>
      </c>
      <c r="C12319" t="s">
        <v>64</v>
      </c>
      <c r="D12319">
        <v>2021</v>
      </c>
      <c r="E12319" t="s">
        <v>739</v>
      </c>
      <c r="F12319" s="2">
        <v>16934.054076924</v>
      </c>
    </row>
    <row r="12320" spans="1:6">
      <c r="A12320" t="s">
        <v>55</v>
      </c>
      <c r="B12320">
        <v>3209</v>
      </c>
      <c r="C12320" t="s">
        <v>64</v>
      </c>
      <c r="D12320">
        <v>2022</v>
      </c>
      <c r="E12320" t="s">
        <v>742</v>
      </c>
      <c r="F12320" s="2">
        <v>29575.370131235501</v>
      </c>
    </row>
    <row r="12321" spans="1:6">
      <c r="A12321" t="s">
        <v>55</v>
      </c>
      <c r="B12321">
        <v>3209</v>
      </c>
      <c r="C12321" t="s">
        <v>64</v>
      </c>
      <c r="D12321">
        <v>2022</v>
      </c>
      <c r="E12321" t="s">
        <v>744</v>
      </c>
      <c r="F12321" s="2">
        <v>2090.966838074</v>
      </c>
    </row>
    <row r="12322" spans="1:6">
      <c r="A12322" t="s">
        <v>55</v>
      </c>
      <c r="B12322">
        <v>3209</v>
      </c>
      <c r="C12322" t="s">
        <v>64</v>
      </c>
      <c r="D12322">
        <v>2022</v>
      </c>
      <c r="E12322" t="s">
        <v>743</v>
      </c>
      <c r="F12322" s="2">
        <v>204820.87068022299</v>
      </c>
    </row>
    <row r="12323" spans="1:6">
      <c r="A12323" t="s">
        <v>55</v>
      </c>
      <c r="B12323">
        <v>3209</v>
      </c>
      <c r="C12323" t="s">
        <v>64</v>
      </c>
      <c r="D12323">
        <v>2022</v>
      </c>
      <c r="E12323" t="s">
        <v>745</v>
      </c>
      <c r="F12323" s="2">
        <v>6.3635880434752504E-2</v>
      </c>
    </row>
    <row r="12324" spans="1:6">
      <c r="A12324" t="s">
        <v>55</v>
      </c>
      <c r="B12324">
        <v>3209</v>
      </c>
      <c r="C12324" t="s">
        <v>64</v>
      </c>
      <c r="D12324">
        <v>2023</v>
      </c>
      <c r="E12324" t="s">
        <v>740</v>
      </c>
      <c r="F12324" s="2">
        <v>5240.8666706287104</v>
      </c>
    </row>
    <row r="12325" spans="1:6">
      <c r="A12325" t="s">
        <v>55</v>
      </c>
      <c r="B12325">
        <v>3209</v>
      </c>
      <c r="C12325" t="s">
        <v>64</v>
      </c>
      <c r="D12325">
        <v>2023</v>
      </c>
      <c r="E12325" t="s">
        <v>741</v>
      </c>
      <c r="F12325" s="2">
        <v>98960.525349190502</v>
      </c>
    </row>
    <row r="12326" spans="1:6">
      <c r="A12326" t="s">
        <v>55</v>
      </c>
      <c r="B12326">
        <v>3212</v>
      </c>
      <c r="C12326" t="s">
        <v>66</v>
      </c>
      <c r="D12326">
        <v>2009</v>
      </c>
      <c r="E12326" t="s">
        <v>742</v>
      </c>
      <c r="F12326" s="2">
        <v>4205.7902502007901</v>
      </c>
    </row>
    <row r="12327" spans="1:6">
      <c r="A12327" t="s">
        <v>55</v>
      </c>
      <c r="B12327">
        <v>3212</v>
      </c>
      <c r="C12327" t="s">
        <v>66</v>
      </c>
      <c r="D12327">
        <v>2009</v>
      </c>
      <c r="E12327" t="s">
        <v>745</v>
      </c>
      <c r="F12327" s="2">
        <v>11477.376124792399</v>
      </c>
    </row>
    <row r="12328" spans="1:6">
      <c r="A12328" t="s">
        <v>55</v>
      </c>
      <c r="B12328">
        <v>3212</v>
      </c>
      <c r="C12328" t="s">
        <v>66</v>
      </c>
      <c r="D12328">
        <v>2009</v>
      </c>
      <c r="E12328" t="s">
        <v>741</v>
      </c>
      <c r="F12328" s="2">
        <v>11598.8295113734</v>
      </c>
    </row>
    <row r="12329" spans="1:6">
      <c r="A12329" t="s">
        <v>55</v>
      </c>
      <c r="B12329">
        <v>3212</v>
      </c>
      <c r="C12329" t="s">
        <v>66</v>
      </c>
      <c r="D12329">
        <v>2011</v>
      </c>
      <c r="E12329" t="s">
        <v>739</v>
      </c>
      <c r="F12329" s="2">
        <v>1269.9983450259199</v>
      </c>
    </row>
    <row r="12330" spans="1:6">
      <c r="A12330" t="s">
        <v>55</v>
      </c>
      <c r="B12330">
        <v>3212</v>
      </c>
      <c r="C12330" t="s">
        <v>66</v>
      </c>
      <c r="D12330">
        <v>2011</v>
      </c>
      <c r="E12330" t="s">
        <v>743</v>
      </c>
      <c r="F12330" s="2">
        <v>0</v>
      </c>
    </row>
    <row r="12331" spans="1:6">
      <c r="A12331" t="s">
        <v>55</v>
      </c>
      <c r="B12331">
        <v>3212</v>
      </c>
      <c r="C12331" t="s">
        <v>66</v>
      </c>
      <c r="D12331">
        <v>2013</v>
      </c>
      <c r="E12331" t="s">
        <v>737</v>
      </c>
      <c r="F12331" s="2">
        <v>1979.3488586741701</v>
      </c>
    </row>
    <row r="12332" spans="1:6">
      <c r="A12332" t="s">
        <v>55</v>
      </c>
      <c r="B12332">
        <v>3212</v>
      </c>
      <c r="C12332" t="s">
        <v>66</v>
      </c>
      <c r="D12332">
        <v>2013</v>
      </c>
      <c r="E12332" t="s">
        <v>740</v>
      </c>
      <c r="F12332" s="2">
        <v>2232.0433602284602</v>
      </c>
    </row>
    <row r="12333" spans="1:6">
      <c r="A12333" t="s">
        <v>55</v>
      </c>
      <c r="B12333">
        <v>3212</v>
      </c>
      <c r="C12333" t="s">
        <v>66</v>
      </c>
      <c r="D12333">
        <v>2015</v>
      </c>
      <c r="E12333" t="s">
        <v>744</v>
      </c>
      <c r="F12333" s="2">
        <v>212.70173105000001</v>
      </c>
    </row>
    <row r="12334" spans="1:6">
      <c r="A12334" t="s">
        <v>55</v>
      </c>
      <c r="B12334">
        <v>3212</v>
      </c>
      <c r="C12334" t="s">
        <v>66</v>
      </c>
      <c r="D12334">
        <v>2015</v>
      </c>
      <c r="E12334" t="s">
        <v>741</v>
      </c>
      <c r="F12334" s="2">
        <v>10812.334266801799</v>
      </c>
    </row>
    <row r="12335" spans="1:6">
      <c r="A12335" t="s">
        <v>55</v>
      </c>
      <c r="B12335">
        <v>3212</v>
      </c>
      <c r="C12335" t="s">
        <v>66</v>
      </c>
      <c r="D12335">
        <v>2016</v>
      </c>
      <c r="E12335" t="s">
        <v>737</v>
      </c>
      <c r="F12335" s="2">
        <v>1997.8933095996299</v>
      </c>
    </row>
    <row r="12336" spans="1:6">
      <c r="A12336" t="s">
        <v>55</v>
      </c>
      <c r="B12336">
        <v>3212</v>
      </c>
      <c r="C12336" t="s">
        <v>66</v>
      </c>
      <c r="D12336">
        <v>2017</v>
      </c>
      <c r="E12336" t="s">
        <v>736</v>
      </c>
      <c r="F12336" s="2">
        <v>2711.2921076758498</v>
      </c>
    </row>
    <row r="12337" spans="1:6">
      <c r="A12337" t="s">
        <v>55</v>
      </c>
      <c r="B12337">
        <v>3212</v>
      </c>
      <c r="C12337" t="s">
        <v>66</v>
      </c>
      <c r="D12337">
        <v>2017</v>
      </c>
      <c r="E12337" t="s">
        <v>738</v>
      </c>
      <c r="F12337" s="2">
        <v>0</v>
      </c>
    </row>
    <row r="12338" spans="1:6">
      <c r="A12338" t="s">
        <v>55</v>
      </c>
      <c r="B12338">
        <v>3212</v>
      </c>
      <c r="C12338" t="s">
        <v>66</v>
      </c>
      <c r="D12338">
        <v>2017</v>
      </c>
      <c r="E12338" t="s">
        <v>743</v>
      </c>
      <c r="F12338" s="2">
        <v>0</v>
      </c>
    </row>
    <row r="12339" spans="1:6">
      <c r="A12339" t="s">
        <v>55</v>
      </c>
      <c r="B12339">
        <v>3212</v>
      </c>
      <c r="C12339" t="s">
        <v>66</v>
      </c>
      <c r="D12339">
        <v>2018</v>
      </c>
      <c r="E12339" t="s">
        <v>744</v>
      </c>
      <c r="F12339" s="2">
        <v>0</v>
      </c>
    </row>
    <row r="12340" spans="1:6">
      <c r="A12340" t="s">
        <v>55</v>
      </c>
      <c r="B12340">
        <v>3212</v>
      </c>
      <c r="C12340" t="s">
        <v>66</v>
      </c>
      <c r="D12340">
        <v>2018</v>
      </c>
      <c r="E12340" t="s">
        <v>739</v>
      </c>
      <c r="F12340" s="2">
        <v>1189.1627748559899</v>
      </c>
    </row>
    <row r="12341" spans="1:6">
      <c r="A12341" t="s">
        <v>55</v>
      </c>
      <c r="B12341">
        <v>3212</v>
      </c>
      <c r="C12341" t="s">
        <v>66</v>
      </c>
      <c r="D12341">
        <v>2019</v>
      </c>
      <c r="E12341" t="s">
        <v>742</v>
      </c>
      <c r="F12341" s="2">
        <v>3442.94402781184</v>
      </c>
    </row>
    <row r="12342" spans="1:6">
      <c r="A12342" t="s">
        <v>55</v>
      </c>
      <c r="B12342">
        <v>3212</v>
      </c>
      <c r="C12342" t="s">
        <v>66</v>
      </c>
      <c r="D12342">
        <v>2019</v>
      </c>
      <c r="E12342" t="s">
        <v>737</v>
      </c>
      <c r="F12342" s="2">
        <v>2204.9936832398998</v>
      </c>
    </row>
    <row r="12343" spans="1:6">
      <c r="A12343" t="s">
        <v>55</v>
      </c>
      <c r="B12343">
        <v>3212</v>
      </c>
      <c r="C12343" t="s">
        <v>66</v>
      </c>
      <c r="D12343">
        <v>2019</v>
      </c>
      <c r="E12343" t="s">
        <v>745</v>
      </c>
      <c r="F12343" s="2">
        <v>11080.638171348201</v>
      </c>
    </row>
    <row r="12344" spans="1:6">
      <c r="A12344" t="s">
        <v>55</v>
      </c>
      <c r="B12344">
        <v>3212</v>
      </c>
      <c r="C12344" t="s">
        <v>66</v>
      </c>
      <c r="D12344">
        <v>2020</v>
      </c>
      <c r="E12344" t="s">
        <v>736</v>
      </c>
      <c r="F12344" s="2">
        <v>2423.6995349601998</v>
      </c>
    </row>
    <row r="12345" spans="1:6">
      <c r="A12345" t="s">
        <v>55</v>
      </c>
      <c r="B12345">
        <v>3212</v>
      </c>
      <c r="C12345" t="s">
        <v>66</v>
      </c>
      <c r="D12345">
        <v>2020</v>
      </c>
      <c r="E12345" t="s">
        <v>738</v>
      </c>
      <c r="F12345" s="2">
        <v>0</v>
      </c>
    </row>
    <row r="12346" spans="1:6">
      <c r="A12346" t="s">
        <v>55</v>
      </c>
      <c r="B12346">
        <v>3212</v>
      </c>
      <c r="C12346" t="s">
        <v>66</v>
      </c>
      <c r="D12346">
        <v>2020</v>
      </c>
      <c r="E12346" t="s">
        <v>740</v>
      </c>
      <c r="F12346" s="2">
        <v>1027.4935911033001</v>
      </c>
    </row>
    <row r="12347" spans="1:6">
      <c r="A12347" t="s">
        <v>55</v>
      </c>
      <c r="B12347">
        <v>3212</v>
      </c>
      <c r="C12347" t="s">
        <v>66</v>
      </c>
      <c r="D12347">
        <v>2021</v>
      </c>
      <c r="E12347" t="s">
        <v>744</v>
      </c>
      <c r="F12347" s="2">
        <v>0</v>
      </c>
    </row>
    <row r="12348" spans="1:6">
      <c r="A12348" t="s">
        <v>55</v>
      </c>
      <c r="B12348">
        <v>3212</v>
      </c>
      <c r="C12348" t="s">
        <v>66</v>
      </c>
      <c r="D12348">
        <v>2021</v>
      </c>
      <c r="E12348" t="s">
        <v>739</v>
      </c>
      <c r="F12348" s="2">
        <v>1347.8577781978199</v>
      </c>
    </row>
    <row r="12349" spans="1:6">
      <c r="A12349" t="s">
        <v>55</v>
      </c>
      <c r="B12349">
        <v>3212</v>
      </c>
      <c r="C12349" t="s">
        <v>66</v>
      </c>
      <c r="D12349">
        <v>2022</v>
      </c>
      <c r="E12349" t="s">
        <v>742</v>
      </c>
      <c r="F12349" s="2">
        <v>2748.3968411453602</v>
      </c>
    </row>
    <row r="12350" spans="1:6">
      <c r="A12350" t="s">
        <v>55</v>
      </c>
      <c r="B12350">
        <v>3212</v>
      </c>
      <c r="C12350" t="s">
        <v>66</v>
      </c>
      <c r="D12350">
        <v>2022</v>
      </c>
      <c r="E12350" t="s">
        <v>737</v>
      </c>
      <c r="F12350" s="2">
        <v>2087.7824280783602</v>
      </c>
    </row>
    <row r="12351" spans="1:6">
      <c r="A12351" t="s">
        <v>55</v>
      </c>
      <c r="B12351">
        <v>3212</v>
      </c>
      <c r="C12351" t="s">
        <v>66</v>
      </c>
      <c r="D12351">
        <v>2022</v>
      </c>
      <c r="E12351" t="s">
        <v>745</v>
      </c>
      <c r="F12351" s="2">
        <v>9438.9775244743796</v>
      </c>
    </row>
    <row r="12352" spans="1:6">
      <c r="A12352" t="s">
        <v>55</v>
      </c>
      <c r="B12352">
        <v>3212</v>
      </c>
      <c r="C12352" t="s">
        <v>66</v>
      </c>
      <c r="D12352">
        <v>2022</v>
      </c>
      <c r="E12352" t="s">
        <v>741</v>
      </c>
      <c r="F12352" s="2">
        <v>8158.3759402393298</v>
      </c>
    </row>
    <row r="12353" spans="1:6">
      <c r="A12353" t="s">
        <v>55</v>
      </c>
      <c r="B12353">
        <v>3212</v>
      </c>
      <c r="C12353" t="s">
        <v>66</v>
      </c>
      <c r="D12353">
        <v>2023</v>
      </c>
      <c r="E12353" t="s">
        <v>736</v>
      </c>
      <c r="F12353" s="2">
        <v>1983.00055661646</v>
      </c>
    </row>
    <row r="12354" spans="1:6">
      <c r="A12354" t="s">
        <v>55</v>
      </c>
      <c r="B12354">
        <v>3212</v>
      </c>
      <c r="C12354" t="s">
        <v>66</v>
      </c>
      <c r="D12354">
        <v>2023</v>
      </c>
      <c r="E12354" t="s">
        <v>740</v>
      </c>
      <c r="F12354" s="2">
        <v>1380.05299022899</v>
      </c>
    </row>
    <row r="12355" spans="1:6">
      <c r="A12355" t="s">
        <v>55</v>
      </c>
      <c r="B12355">
        <v>3212</v>
      </c>
      <c r="C12355" t="s">
        <v>66</v>
      </c>
      <c r="D12355">
        <v>2024</v>
      </c>
      <c r="E12355" t="s">
        <v>739</v>
      </c>
      <c r="F12355" s="2">
        <v>1101.42077444593</v>
      </c>
    </row>
    <row r="12356" spans="1:6">
      <c r="A12356" t="s">
        <v>55</v>
      </c>
      <c r="B12356">
        <v>3212</v>
      </c>
      <c r="C12356" t="s">
        <v>66</v>
      </c>
      <c r="D12356">
        <v>2024</v>
      </c>
      <c r="E12356" t="s">
        <v>743</v>
      </c>
      <c r="F12356" s="2">
        <v>0</v>
      </c>
    </row>
    <row r="12357" spans="1:6">
      <c r="A12357" t="s">
        <v>55</v>
      </c>
      <c r="B12357">
        <v>3214</v>
      </c>
      <c r="C12357" t="s">
        <v>68</v>
      </c>
      <c r="D12357">
        <v>2009</v>
      </c>
      <c r="E12357" t="s">
        <v>738</v>
      </c>
      <c r="F12357" s="2">
        <v>0</v>
      </c>
    </row>
    <row r="12358" spans="1:6">
      <c r="A12358" t="s">
        <v>55</v>
      </c>
      <c r="B12358">
        <v>3214</v>
      </c>
      <c r="C12358" t="s">
        <v>68</v>
      </c>
      <c r="D12358">
        <v>2013</v>
      </c>
      <c r="E12358" t="s">
        <v>744</v>
      </c>
      <c r="F12358" s="2">
        <v>0</v>
      </c>
    </row>
    <row r="12359" spans="1:6">
      <c r="A12359" t="s">
        <v>55</v>
      </c>
      <c r="B12359">
        <v>3214</v>
      </c>
      <c r="C12359" t="s">
        <v>68</v>
      </c>
      <c r="D12359">
        <v>2013</v>
      </c>
      <c r="E12359" t="s">
        <v>739</v>
      </c>
      <c r="F12359" s="2">
        <v>1358.2329563022699</v>
      </c>
    </row>
    <row r="12360" spans="1:6">
      <c r="A12360" t="s">
        <v>55</v>
      </c>
      <c r="B12360">
        <v>3214</v>
      </c>
      <c r="C12360" t="s">
        <v>68</v>
      </c>
      <c r="D12360">
        <v>2013</v>
      </c>
      <c r="E12360" t="s">
        <v>743</v>
      </c>
      <c r="F12360" s="2">
        <v>0</v>
      </c>
    </row>
    <row r="12361" spans="1:6">
      <c r="A12361" t="s">
        <v>55</v>
      </c>
      <c r="B12361">
        <v>3214</v>
      </c>
      <c r="C12361" t="s">
        <v>68</v>
      </c>
      <c r="D12361">
        <v>2013</v>
      </c>
      <c r="E12361" t="s">
        <v>741</v>
      </c>
      <c r="F12361" s="2">
        <v>42600.060053666297</v>
      </c>
    </row>
    <row r="12362" spans="1:6">
      <c r="A12362" t="s">
        <v>55</v>
      </c>
      <c r="B12362">
        <v>3214</v>
      </c>
      <c r="C12362" t="s">
        <v>68</v>
      </c>
      <c r="D12362">
        <v>2015</v>
      </c>
      <c r="E12362" t="s">
        <v>736</v>
      </c>
      <c r="F12362" s="2">
        <v>368.293613692939</v>
      </c>
    </row>
    <row r="12363" spans="1:6">
      <c r="A12363" t="s">
        <v>55</v>
      </c>
      <c r="B12363">
        <v>3214</v>
      </c>
      <c r="C12363" t="s">
        <v>68</v>
      </c>
      <c r="D12363">
        <v>2015</v>
      </c>
      <c r="E12363" t="s">
        <v>737</v>
      </c>
      <c r="F12363" s="2">
        <v>3206.72045209216</v>
      </c>
    </row>
    <row r="12364" spans="1:6">
      <c r="A12364" t="s">
        <v>55</v>
      </c>
      <c r="B12364">
        <v>3214</v>
      </c>
      <c r="C12364" t="s">
        <v>68</v>
      </c>
      <c r="D12364">
        <v>2015</v>
      </c>
      <c r="E12364" t="s">
        <v>738</v>
      </c>
      <c r="F12364" s="2">
        <v>0</v>
      </c>
    </row>
    <row r="12365" spans="1:6">
      <c r="A12365" t="s">
        <v>55</v>
      </c>
      <c r="B12365">
        <v>3214</v>
      </c>
      <c r="C12365" t="s">
        <v>68</v>
      </c>
      <c r="D12365">
        <v>2015</v>
      </c>
      <c r="E12365" t="s">
        <v>740</v>
      </c>
      <c r="F12365" s="2">
        <v>1697.46761093843</v>
      </c>
    </row>
    <row r="12366" spans="1:6">
      <c r="A12366" t="s">
        <v>55</v>
      </c>
      <c r="B12366">
        <v>3214</v>
      </c>
      <c r="C12366" t="s">
        <v>68</v>
      </c>
      <c r="D12366">
        <v>2016</v>
      </c>
      <c r="E12366" t="s">
        <v>744</v>
      </c>
      <c r="F12366" s="2">
        <v>0</v>
      </c>
    </row>
    <row r="12367" spans="1:6">
      <c r="A12367" t="s">
        <v>55</v>
      </c>
      <c r="B12367">
        <v>3214</v>
      </c>
      <c r="C12367" t="s">
        <v>68</v>
      </c>
      <c r="D12367">
        <v>2016</v>
      </c>
      <c r="E12367" t="s">
        <v>739</v>
      </c>
      <c r="F12367" s="2">
        <v>1817.85812049578</v>
      </c>
    </row>
    <row r="12368" spans="1:6">
      <c r="A12368" t="s">
        <v>55</v>
      </c>
      <c r="B12368">
        <v>3214</v>
      </c>
      <c r="C12368" t="s">
        <v>68</v>
      </c>
      <c r="D12368">
        <v>2016</v>
      </c>
      <c r="E12368" t="s">
        <v>743</v>
      </c>
      <c r="F12368" s="2">
        <v>0</v>
      </c>
    </row>
    <row r="12369" spans="1:6">
      <c r="A12369" t="s">
        <v>55</v>
      </c>
      <c r="B12369">
        <v>3214</v>
      </c>
      <c r="C12369" t="s">
        <v>68</v>
      </c>
      <c r="D12369">
        <v>2017</v>
      </c>
      <c r="E12369" t="s">
        <v>742</v>
      </c>
      <c r="F12369" s="2">
        <v>3639.8995757283201</v>
      </c>
    </row>
    <row r="12370" spans="1:6">
      <c r="A12370" t="s">
        <v>55</v>
      </c>
      <c r="B12370">
        <v>3214</v>
      </c>
      <c r="C12370" t="s">
        <v>68</v>
      </c>
      <c r="D12370">
        <v>2017</v>
      </c>
      <c r="E12370" t="s">
        <v>745</v>
      </c>
      <c r="F12370" s="2">
        <v>9237.6907471204304</v>
      </c>
    </row>
    <row r="12371" spans="1:6">
      <c r="A12371" t="s">
        <v>55</v>
      </c>
      <c r="B12371">
        <v>3214</v>
      </c>
      <c r="C12371" t="s">
        <v>68</v>
      </c>
      <c r="D12371">
        <v>2018</v>
      </c>
      <c r="E12371" t="s">
        <v>736</v>
      </c>
      <c r="F12371" s="2">
        <v>385.30469456385799</v>
      </c>
    </row>
    <row r="12372" spans="1:6">
      <c r="A12372" t="s">
        <v>55</v>
      </c>
      <c r="B12372">
        <v>3214</v>
      </c>
      <c r="C12372" t="s">
        <v>68</v>
      </c>
      <c r="D12372">
        <v>2018</v>
      </c>
      <c r="E12372" t="s">
        <v>737</v>
      </c>
      <c r="F12372" s="2">
        <v>3152.6417263774401</v>
      </c>
    </row>
    <row r="12373" spans="1:6">
      <c r="A12373" t="s">
        <v>55</v>
      </c>
      <c r="B12373">
        <v>3214</v>
      </c>
      <c r="C12373" t="s">
        <v>68</v>
      </c>
      <c r="D12373">
        <v>2018</v>
      </c>
      <c r="E12373" t="s">
        <v>738</v>
      </c>
      <c r="F12373" s="2">
        <v>0</v>
      </c>
    </row>
    <row r="12374" spans="1:6">
      <c r="A12374" t="s">
        <v>55</v>
      </c>
      <c r="B12374">
        <v>3214</v>
      </c>
      <c r="C12374" t="s">
        <v>68</v>
      </c>
      <c r="D12374">
        <v>2018</v>
      </c>
      <c r="E12374" t="s">
        <v>740</v>
      </c>
      <c r="F12374" s="2">
        <v>1896.3541415664799</v>
      </c>
    </row>
    <row r="12375" spans="1:6">
      <c r="A12375" t="s">
        <v>55</v>
      </c>
      <c r="B12375">
        <v>3214</v>
      </c>
      <c r="C12375" t="s">
        <v>68</v>
      </c>
      <c r="D12375">
        <v>2019</v>
      </c>
      <c r="E12375" t="s">
        <v>744</v>
      </c>
      <c r="F12375" s="2">
        <v>0</v>
      </c>
    </row>
    <row r="12376" spans="1:6">
      <c r="A12376" t="s">
        <v>55</v>
      </c>
      <c r="B12376">
        <v>3214</v>
      </c>
      <c r="C12376" t="s">
        <v>68</v>
      </c>
      <c r="D12376">
        <v>2019</v>
      </c>
      <c r="E12376" t="s">
        <v>739</v>
      </c>
      <c r="F12376" s="2">
        <v>1577.7728777858299</v>
      </c>
    </row>
    <row r="12377" spans="1:6">
      <c r="A12377" t="s">
        <v>55</v>
      </c>
      <c r="B12377">
        <v>3214</v>
      </c>
      <c r="C12377" t="s">
        <v>68</v>
      </c>
      <c r="D12377">
        <v>2020</v>
      </c>
      <c r="E12377" t="s">
        <v>742</v>
      </c>
      <c r="F12377" s="2">
        <v>3537.13618334699</v>
      </c>
    </row>
    <row r="12378" spans="1:6">
      <c r="A12378" t="s">
        <v>55</v>
      </c>
      <c r="B12378">
        <v>3214</v>
      </c>
      <c r="C12378" t="s">
        <v>68</v>
      </c>
      <c r="D12378">
        <v>2020</v>
      </c>
      <c r="E12378" t="s">
        <v>745</v>
      </c>
      <c r="F12378" s="2">
        <v>6139.2674072414502</v>
      </c>
    </row>
    <row r="12379" spans="1:6">
      <c r="A12379" t="s">
        <v>55</v>
      </c>
      <c r="B12379">
        <v>3214</v>
      </c>
      <c r="C12379" t="s">
        <v>68</v>
      </c>
      <c r="D12379">
        <v>2020</v>
      </c>
      <c r="E12379" t="s">
        <v>741</v>
      </c>
      <c r="F12379" s="2">
        <v>31762.614343076399</v>
      </c>
    </row>
    <row r="12380" spans="1:6">
      <c r="A12380" t="s">
        <v>55</v>
      </c>
      <c r="B12380">
        <v>3214</v>
      </c>
      <c r="C12380" t="s">
        <v>68</v>
      </c>
      <c r="D12380">
        <v>2021</v>
      </c>
      <c r="E12380" t="s">
        <v>736</v>
      </c>
      <c r="F12380" s="2">
        <v>424.094577171438</v>
      </c>
    </row>
    <row r="12381" spans="1:6">
      <c r="A12381" t="s">
        <v>55</v>
      </c>
      <c r="B12381">
        <v>3214</v>
      </c>
      <c r="C12381" t="s">
        <v>68</v>
      </c>
      <c r="D12381">
        <v>2021</v>
      </c>
      <c r="E12381" t="s">
        <v>737</v>
      </c>
      <c r="F12381" s="2">
        <v>3111.4925507481898</v>
      </c>
    </row>
    <row r="12382" spans="1:6">
      <c r="A12382" t="s">
        <v>55</v>
      </c>
      <c r="B12382">
        <v>3214</v>
      </c>
      <c r="C12382" t="s">
        <v>68</v>
      </c>
      <c r="D12382">
        <v>2021</v>
      </c>
      <c r="E12382" t="s">
        <v>740</v>
      </c>
      <c r="F12382" s="2">
        <v>1631.1939252986699</v>
      </c>
    </row>
    <row r="12383" spans="1:6">
      <c r="A12383" t="s">
        <v>55</v>
      </c>
      <c r="B12383">
        <v>3214</v>
      </c>
      <c r="C12383" t="s">
        <v>68</v>
      </c>
      <c r="D12383">
        <v>2022</v>
      </c>
      <c r="E12383" t="s">
        <v>739</v>
      </c>
      <c r="F12383" s="2">
        <v>1838.47911594636</v>
      </c>
    </row>
    <row r="12384" spans="1:6">
      <c r="A12384" t="s">
        <v>55</v>
      </c>
      <c r="B12384">
        <v>3214</v>
      </c>
      <c r="C12384" t="s">
        <v>68</v>
      </c>
      <c r="D12384">
        <v>2023</v>
      </c>
      <c r="E12384" t="s">
        <v>742</v>
      </c>
      <c r="F12384" s="2">
        <v>2712.26288736691</v>
      </c>
    </row>
    <row r="12385" spans="1:6">
      <c r="A12385" t="s">
        <v>55</v>
      </c>
      <c r="B12385">
        <v>3214</v>
      </c>
      <c r="C12385" t="s">
        <v>68</v>
      </c>
      <c r="D12385">
        <v>2023</v>
      </c>
      <c r="E12385" t="s">
        <v>743</v>
      </c>
      <c r="F12385" s="2">
        <v>0</v>
      </c>
    </row>
    <row r="12386" spans="1:6">
      <c r="A12386" t="s">
        <v>55</v>
      </c>
      <c r="B12386">
        <v>3214</v>
      </c>
      <c r="C12386" t="s">
        <v>68</v>
      </c>
      <c r="D12386">
        <v>2023</v>
      </c>
      <c r="E12386" t="s">
        <v>745</v>
      </c>
      <c r="F12386" s="2">
        <v>7978.9659609561604</v>
      </c>
    </row>
    <row r="12387" spans="1:6">
      <c r="A12387" t="s">
        <v>55</v>
      </c>
      <c r="B12387">
        <v>3214</v>
      </c>
      <c r="C12387" t="s">
        <v>68</v>
      </c>
      <c r="D12387">
        <v>2023</v>
      </c>
      <c r="E12387" t="s">
        <v>741</v>
      </c>
      <c r="F12387" s="2">
        <v>28601.397157565301</v>
      </c>
    </row>
    <row r="12388" spans="1:6">
      <c r="A12388" t="s">
        <v>55</v>
      </c>
      <c r="B12388">
        <v>3214</v>
      </c>
      <c r="C12388" t="s">
        <v>68</v>
      </c>
      <c r="D12388">
        <v>2024</v>
      </c>
      <c r="E12388" t="s">
        <v>740</v>
      </c>
      <c r="F12388" s="2">
        <v>1559.8671675339299</v>
      </c>
    </row>
    <row r="12389" spans="1:6">
      <c r="A12389" t="s">
        <v>55</v>
      </c>
      <c r="B12389">
        <v>3216</v>
      </c>
      <c r="C12389" t="s">
        <v>70</v>
      </c>
      <c r="D12389">
        <v>2009</v>
      </c>
      <c r="E12389" t="s">
        <v>740</v>
      </c>
      <c r="F12389" s="2">
        <v>3349.3087128639199</v>
      </c>
    </row>
    <row r="12390" spans="1:6">
      <c r="A12390" t="s">
        <v>55</v>
      </c>
      <c r="B12390">
        <v>3216</v>
      </c>
      <c r="C12390" t="s">
        <v>70</v>
      </c>
      <c r="D12390">
        <v>2011</v>
      </c>
      <c r="E12390" t="s">
        <v>745</v>
      </c>
      <c r="F12390" s="2">
        <v>1615.2396846210499</v>
      </c>
    </row>
    <row r="12391" spans="1:6">
      <c r="A12391" t="s">
        <v>55</v>
      </c>
      <c r="B12391">
        <v>3216</v>
      </c>
      <c r="C12391" t="s">
        <v>70</v>
      </c>
      <c r="D12391">
        <v>2011</v>
      </c>
      <c r="E12391" t="s">
        <v>741</v>
      </c>
      <c r="F12391" s="2">
        <v>68915.032447149904</v>
      </c>
    </row>
    <row r="12392" spans="1:6">
      <c r="A12392" t="s">
        <v>55</v>
      </c>
      <c r="B12392">
        <v>3216</v>
      </c>
      <c r="C12392" t="s">
        <v>70</v>
      </c>
      <c r="D12392">
        <v>2013</v>
      </c>
      <c r="E12392" t="s">
        <v>738</v>
      </c>
      <c r="F12392" s="2">
        <v>0</v>
      </c>
    </row>
    <row r="12393" spans="1:6">
      <c r="A12393" t="s">
        <v>55</v>
      </c>
      <c r="B12393">
        <v>3216</v>
      </c>
      <c r="C12393" t="s">
        <v>70</v>
      </c>
      <c r="D12393">
        <v>2013</v>
      </c>
      <c r="E12393" t="s">
        <v>743</v>
      </c>
      <c r="F12393" s="2">
        <v>0</v>
      </c>
    </row>
    <row r="12394" spans="1:6">
      <c r="A12394" t="s">
        <v>55</v>
      </c>
      <c r="B12394">
        <v>3216</v>
      </c>
      <c r="C12394" t="s">
        <v>70</v>
      </c>
      <c r="D12394">
        <v>2015</v>
      </c>
      <c r="E12394" t="s">
        <v>736</v>
      </c>
      <c r="F12394" s="2">
        <v>996.54848831553102</v>
      </c>
    </row>
    <row r="12395" spans="1:6">
      <c r="A12395" t="s">
        <v>55</v>
      </c>
      <c r="B12395">
        <v>3216</v>
      </c>
      <c r="C12395" t="s">
        <v>70</v>
      </c>
      <c r="D12395">
        <v>2015</v>
      </c>
      <c r="E12395" t="s">
        <v>737</v>
      </c>
      <c r="F12395" s="2">
        <v>4725.2435024841498</v>
      </c>
    </row>
    <row r="12396" spans="1:6">
      <c r="A12396" t="s">
        <v>55</v>
      </c>
      <c r="B12396">
        <v>3216</v>
      </c>
      <c r="C12396" t="s">
        <v>70</v>
      </c>
      <c r="D12396">
        <v>2016</v>
      </c>
      <c r="E12396" t="s">
        <v>738</v>
      </c>
      <c r="F12396" s="2">
        <v>0</v>
      </c>
    </row>
    <row r="12397" spans="1:6">
      <c r="A12397" t="s">
        <v>55</v>
      </c>
      <c r="B12397">
        <v>3216</v>
      </c>
      <c r="C12397" t="s">
        <v>70</v>
      </c>
      <c r="D12397">
        <v>2016</v>
      </c>
      <c r="E12397" t="s">
        <v>743</v>
      </c>
      <c r="F12397" s="2">
        <v>0</v>
      </c>
    </row>
    <row r="12398" spans="1:6">
      <c r="A12398" t="s">
        <v>55</v>
      </c>
      <c r="B12398">
        <v>3216</v>
      </c>
      <c r="C12398" t="s">
        <v>70</v>
      </c>
      <c r="D12398">
        <v>2017</v>
      </c>
      <c r="E12398" t="s">
        <v>742</v>
      </c>
      <c r="F12398" s="2">
        <v>11602.953870985801</v>
      </c>
    </row>
    <row r="12399" spans="1:6">
      <c r="A12399" t="s">
        <v>55</v>
      </c>
      <c r="B12399">
        <v>3216</v>
      </c>
      <c r="C12399" t="s">
        <v>70</v>
      </c>
      <c r="D12399">
        <v>2017</v>
      </c>
      <c r="E12399" t="s">
        <v>744</v>
      </c>
      <c r="F12399" s="2">
        <v>0</v>
      </c>
    </row>
    <row r="12400" spans="1:6">
      <c r="A12400" t="s">
        <v>55</v>
      </c>
      <c r="B12400">
        <v>3216</v>
      </c>
      <c r="C12400" t="s">
        <v>70</v>
      </c>
      <c r="D12400">
        <v>2017</v>
      </c>
      <c r="E12400" t="s">
        <v>739</v>
      </c>
      <c r="F12400" s="2">
        <v>5625.6839387729897</v>
      </c>
    </row>
    <row r="12401" spans="1:6">
      <c r="A12401" t="s">
        <v>55</v>
      </c>
      <c r="B12401">
        <v>3216</v>
      </c>
      <c r="C12401" t="s">
        <v>70</v>
      </c>
      <c r="D12401">
        <v>2017</v>
      </c>
      <c r="E12401" t="s">
        <v>741</v>
      </c>
      <c r="F12401" s="2">
        <v>58905.732780225699</v>
      </c>
    </row>
    <row r="12402" spans="1:6">
      <c r="A12402" t="s">
        <v>55</v>
      </c>
      <c r="B12402">
        <v>3216</v>
      </c>
      <c r="C12402" t="s">
        <v>70</v>
      </c>
      <c r="D12402">
        <v>2018</v>
      </c>
      <c r="E12402" t="s">
        <v>736</v>
      </c>
      <c r="F12402" s="2">
        <v>1118.9513446794001</v>
      </c>
    </row>
    <row r="12403" spans="1:6">
      <c r="A12403" t="s">
        <v>55</v>
      </c>
      <c r="B12403">
        <v>3216</v>
      </c>
      <c r="C12403" t="s">
        <v>70</v>
      </c>
      <c r="D12403">
        <v>2018</v>
      </c>
      <c r="E12403" t="s">
        <v>737</v>
      </c>
      <c r="F12403" s="2">
        <v>4409.3233112725002</v>
      </c>
    </row>
    <row r="12404" spans="1:6">
      <c r="A12404" t="s">
        <v>55</v>
      </c>
      <c r="B12404">
        <v>3216</v>
      </c>
      <c r="C12404" t="s">
        <v>70</v>
      </c>
      <c r="D12404">
        <v>2019</v>
      </c>
      <c r="E12404" t="s">
        <v>738</v>
      </c>
      <c r="F12404" s="2">
        <v>0</v>
      </c>
    </row>
    <row r="12405" spans="1:6">
      <c r="A12405" t="s">
        <v>55</v>
      </c>
      <c r="B12405">
        <v>3216</v>
      </c>
      <c r="C12405" t="s">
        <v>70</v>
      </c>
      <c r="D12405">
        <v>2019</v>
      </c>
      <c r="E12405" t="s">
        <v>743</v>
      </c>
      <c r="F12405" s="2">
        <v>0</v>
      </c>
    </row>
    <row r="12406" spans="1:6">
      <c r="A12406" t="s">
        <v>55</v>
      </c>
      <c r="B12406">
        <v>3216</v>
      </c>
      <c r="C12406" t="s">
        <v>70</v>
      </c>
      <c r="D12406">
        <v>2019</v>
      </c>
      <c r="E12406" t="s">
        <v>740</v>
      </c>
      <c r="F12406" s="2">
        <v>1657.5007494814499</v>
      </c>
    </row>
    <row r="12407" spans="1:6">
      <c r="A12407" t="s">
        <v>55</v>
      </c>
      <c r="B12407">
        <v>3216</v>
      </c>
      <c r="C12407" t="s">
        <v>70</v>
      </c>
      <c r="D12407">
        <v>2020</v>
      </c>
      <c r="E12407" t="s">
        <v>742</v>
      </c>
      <c r="F12407" s="2">
        <v>14855.2818315856</v>
      </c>
    </row>
    <row r="12408" spans="1:6">
      <c r="A12408" t="s">
        <v>55</v>
      </c>
      <c r="B12408">
        <v>3216</v>
      </c>
      <c r="C12408" t="s">
        <v>70</v>
      </c>
      <c r="D12408">
        <v>2020</v>
      </c>
      <c r="E12408" t="s">
        <v>744</v>
      </c>
      <c r="F12408" s="2">
        <v>0</v>
      </c>
    </row>
    <row r="12409" spans="1:6">
      <c r="A12409" t="s">
        <v>55</v>
      </c>
      <c r="B12409">
        <v>3216</v>
      </c>
      <c r="C12409" t="s">
        <v>70</v>
      </c>
      <c r="D12409">
        <v>2020</v>
      </c>
      <c r="E12409" t="s">
        <v>739</v>
      </c>
      <c r="F12409" s="2">
        <v>5958.5980059478097</v>
      </c>
    </row>
    <row r="12410" spans="1:6">
      <c r="A12410" t="s">
        <v>55</v>
      </c>
      <c r="B12410">
        <v>3216</v>
      </c>
      <c r="C12410" t="s">
        <v>70</v>
      </c>
      <c r="D12410">
        <v>2021</v>
      </c>
      <c r="E12410" t="s">
        <v>736</v>
      </c>
      <c r="F12410" s="2">
        <v>977.80996363414101</v>
      </c>
    </row>
    <row r="12411" spans="1:6">
      <c r="A12411" t="s">
        <v>55</v>
      </c>
      <c r="B12411">
        <v>3216</v>
      </c>
      <c r="C12411" t="s">
        <v>70</v>
      </c>
      <c r="D12411">
        <v>2021</v>
      </c>
      <c r="E12411" t="s">
        <v>737</v>
      </c>
      <c r="F12411" s="2">
        <v>4427.92966917986</v>
      </c>
    </row>
    <row r="12412" spans="1:6">
      <c r="A12412" t="s">
        <v>55</v>
      </c>
      <c r="B12412">
        <v>3216</v>
      </c>
      <c r="C12412" t="s">
        <v>70</v>
      </c>
      <c r="D12412">
        <v>2021</v>
      </c>
      <c r="E12412" t="s">
        <v>745</v>
      </c>
      <c r="F12412" s="2">
        <v>1220.85585624795</v>
      </c>
    </row>
    <row r="12413" spans="1:6">
      <c r="A12413" t="s">
        <v>55</v>
      </c>
      <c r="B12413">
        <v>3216</v>
      </c>
      <c r="C12413" t="s">
        <v>70</v>
      </c>
      <c r="D12413">
        <v>2022</v>
      </c>
      <c r="E12413" t="s">
        <v>738</v>
      </c>
      <c r="F12413" s="2">
        <v>0</v>
      </c>
    </row>
    <row r="12414" spans="1:6">
      <c r="A12414" t="s">
        <v>55</v>
      </c>
      <c r="B12414">
        <v>3216</v>
      </c>
      <c r="C12414" t="s">
        <v>70</v>
      </c>
      <c r="D12414">
        <v>2022</v>
      </c>
      <c r="E12414" t="s">
        <v>740</v>
      </c>
      <c r="F12414" s="2">
        <v>2221.1422411082299</v>
      </c>
    </row>
    <row r="12415" spans="1:6">
      <c r="A12415" t="s">
        <v>55</v>
      </c>
      <c r="B12415">
        <v>3216</v>
      </c>
      <c r="C12415" t="s">
        <v>70</v>
      </c>
      <c r="D12415">
        <v>2023</v>
      </c>
      <c r="E12415" t="s">
        <v>742</v>
      </c>
      <c r="F12415" s="2">
        <v>12505.5116258863</v>
      </c>
    </row>
    <row r="12416" spans="1:6">
      <c r="A12416" t="s">
        <v>55</v>
      </c>
      <c r="B12416">
        <v>3216</v>
      </c>
      <c r="C12416" t="s">
        <v>70</v>
      </c>
      <c r="D12416">
        <v>2023</v>
      </c>
      <c r="E12416" t="s">
        <v>744</v>
      </c>
      <c r="F12416" s="2">
        <v>0</v>
      </c>
    </row>
    <row r="12417" spans="1:6">
      <c r="A12417" t="s">
        <v>55</v>
      </c>
      <c r="B12417">
        <v>3216</v>
      </c>
      <c r="C12417" t="s">
        <v>70</v>
      </c>
      <c r="D12417">
        <v>2023</v>
      </c>
      <c r="E12417" t="s">
        <v>739</v>
      </c>
      <c r="F12417" s="2">
        <v>5084.5683688762601</v>
      </c>
    </row>
    <row r="12418" spans="1:6">
      <c r="A12418" t="s">
        <v>55</v>
      </c>
      <c r="B12418">
        <v>3216</v>
      </c>
      <c r="C12418" t="s">
        <v>70</v>
      </c>
      <c r="D12418">
        <v>2024</v>
      </c>
      <c r="E12418" t="s">
        <v>745</v>
      </c>
      <c r="F12418" s="2">
        <v>1676.53682202292</v>
      </c>
    </row>
    <row r="12419" spans="1:6">
      <c r="A12419" t="s">
        <v>55</v>
      </c>
      <c r="B12419">
        <v>3216</v>
      </c>
      <c r="C12419" t="s">
        <v>70</v>
      </c>
      <c r="D12419">
        <v>2024</v>
      </c>
      <c r="E12419" t="s">
        <v>741</v>
      </c>
      <c r="F12419" s="2">
        <v>49144.253915693203</v>
      </c>
    </row>
    <row r="12420" spans="1:6">
      <c r="A12420" t="s">
        <v>55</v>
      </c>
      <c r="B12420">
        <v>3218</v>
      </c>
      <c r="C12420" t="s">
        <v>72</v>
      </c>
      <c r="D12420">
        <v>2009</v>
      </c>
      <c r="E12420" t="s">
        <v>742</v>
      </c>
      <c r="F12420" s="2">
        <v>5426.2281861360698</v>
      </c>
    </row>
    <row r="12421" spans="1:6">
      <c r="A12421" t="s">
        <v>55</v>
      </c>
      <c r="B12421">
        <v>3218</v>
      </c>
      <c r="C12421" t="s">
        <v>72</v>
      </c>
      <c r="D12421">
        <v>2009</v>
      </c>
      <c r="E12421" t="s">
        <v>744</v>
      </c>
      <c r="F12421" s="2">
        <v>0</v>
      </c>
    </row>
    <row r="12422" spans="1:6">
      <c r="A12422" t="s">
        <v>55</v>
      </c>
      <c r="B12422">
        <v>3218</v>
      </c>
      <c r="C12422" t="s">
        <v>72</v>
      </c>
      <c r="D12422">
        <v>2011</v>
      </c>
      <c r="E12422" t="s">
        <v>738</v>
      </c>
      <c r="F12422" s="2">
        <v>0</v>
      </c>
    </row>
    <row r="12423" spans="1:6">
      <c r="A12423" t="s">
        <v>55</v>
      </c>
      <c r="B12423">
        <v>3218</v>
      </c>
      <c r="C12423" t="s">
        <v>72</v>
      </c>
      <c r="D12423">
        <v>2011</v>
      </c>
      <c r="E12423" t="s">
        <v>739</v>
      </c>
      <c r="F12423" s="2">
        <v>7342.4900666575704</v>
      </c>
    </row>
    <row r="12424" spans="1:6">
      <c r="A12424" t="s">
        <v>55</v>
      </c>
      <c r="B12424">
        <v>3218</v>
      </c>
      <c r="C12424" t="s">
        <v>72</v>
      </c>
      <c r="D12424">
        <v>2011</v>
      </c>
      <c r="E12424" t="s">
        <v>740</v>
      </c>
      <c r="F12424" s="2">
        <v>4631.3332617515498</v>
      </c>
    </row>
    <row r="12425" spans="1:6">
      <c r="A12425" t="s">
        <v>55</v>
      </c>
      <c r="B12425">
        <v>3218</v>
      </c>
      <c r="C12425" t="s">
        <v>72</v>
      </c>
      <c r="D12425">
        <v>2013</v>
      </c>
      <c r="E12425" t="s">
        <v>736</v>
      </c>
      <c r="F12425" s="2">
        <v>3994.4054161241902</v>
      </c>
    </row>
    <row r="12426" spans="1:6">
      <c r="A12426" t="s">
        <v>55</v>
      </c>
      <c r="B12426">
        <v>3218</v>
      </c>
      <c r="C12426" t="s">
        <v>72</v>
      </c>
      <c r="D12426">
        <v>2013</v>
      </c>
      <c r="E12426" t="s">
        <v>737</v>
      </c>
      <c r="F12426" s="2">
        <v>5348.0684410069198</v>
      </c>
    </row>
    <row r="12427" spans="1:6">
      <c r="A12427" t="s">
        <v>55</v>
      </c>
      <c r="B12427">
        <v>3218</v>
      </c>
      <c r="C12427" t="s">
        <v>72</v>
      </c>
      <c r="D12427">
        <v>2013</v>
      </c>
      <c r="E12427" t="s">
        <v>741</v>
      </c>
      <c r="F12427" s="2">
        <v>81568.271504703793</v>
      </c>
    </row>
    <row r="12428" spans="1:6">
      <c r="A12428" t="s">
        <v>55</v>
      </c>
      <c r="B12428">
        <v>3218</v>
      </c>
      <c r="C12428" t="s">
        <v>72</v>
      </c>
      <c r="D12428">
        <v>2015</v>
      </c>
      <c r="E12428" t="s">
        <v>742</v>
      </c>
      <c r="F12428" s="2">
        <v>8018.0349492490004</v>
      </c>
    </row>
    <row r="12429" spans="1:6">
      <c r="A12429" t="s">
        <v>55</v>
      </c>
      <c r="B12429">
        <v>3218</v>
      </c>
      <c r="C12429" t="s">
        <v>72</v>
      </c>
      <c r="D12429">
        <v>2015</v>
      </c>
      <c r="E12429" t="s">
        <v>744</v>
      </c>
      <c r="F12429" s="2">
        <v>0</v>
      </c>
    </row>
    <row r="12430" spans="1:6">
      <c r="A12430" t="s">
        <v>55</v>
      </c>
      <c r="B12430">
        <v>3218</v>
      </c>
      <c r="C12430" t="s">
        <v>72</v>
      </c>
      <c r="D12430">
        <v>2015</v>
      </c>
      <c r="E12430" t="s">
        <v>743</v>
      </c>
      <c r="F12430" s="2">
        <v>0</v>
      </c>
    </row>
    <row r="12431" spans="1:6">
      <c r="A12431" t="s">
        <v>55</v>
      </c>
      <c r="B12431">
        <v>3218</v>
      </c>
      <c r="C12431" t="s">
        <v>72</v>
      </c>
      <c r="D12431">
        <v>2015</v>
      </c>
      <c r="E12431" t="s">
        <v>745</v>
      </c>
      <c r="F12431" s="2">
        <v>0.13912988372684301</v>
      </c>
    </row>
    <row r="12432" spans="1:6">
      <c r="A12432" t="s">
        <v>55</v>
      </c>
      <c r="B12432">
        <v>3218</v>
      </c>
      <c r="C12432" t="s">
        <v>72</v>
      </c>
      <c r="D12432">
        <v>2016</v>
      </c>
      <c r="E12432" t="s">
        <v>741</v>
      </c>
      <c r="F12432" s="2">
        <v>76154.523694147996</v>
      </c>
    </row>
    <row r="12433" spans="1:6">
      <c r="A12433" t="s">
        <v>55</v>
      </c>
      <c r="B12433">
        <v>3218</v>
      </c>
      <c r="C12433" t="s">
        <v>72</v>
      </c>
      <c r="D12433">
        <v>2017</v>
      </c>
      <c r="E12433" t="s">
        <v>737</v>
      </c>
      <c r="F12433" s="2">
        <v>5323.6745340303896</v>
      </c>
    </row>
    <row r="12434" spans="1:6">
      <c r="A12434" t="s">
        <v>55</v>
      </c>
      <c r="B12434">
        <v>3218</v>
      </c>
      <c r="C12434" t="s">
        <v>72</v>
      </c>
      <c r="D12434">
        <v>2017</v>
      </c>
      <c r="E12434" t="s">
        <v>740</v>
      </c>
      <c r="F12434" s="2">
        <v>1878.25909941962</v>
      </c>
    </row>
    <row r="12435" spans="1:6">
      <c r="A12435" t="s">
        <v>55</v>
      </c>
      <c r="B12435">
        <v>3218</v>
      </c>
      <c r="C12435" t="s">
        <v>72</v>
      </c>
      <c r="D12435">
        <v>2018</v>
      </c>
      <c r="E12435" t="s">
        <v>738</v>
      </c>
      <c r="F12435" s="2">
        <v>151.87567021166601</v>
      </c>
    </row>
    <row r="12436" spans="1:6">
      <c r="A12436" t="s">
        <v>55</v>
      </c>
      <c r="B12436">
        <v>3218</v>
      </c>
      <c r="C12436" t="s">
        <v>72</v>
      </c>
      <c r="D12436">
        <v>2018</v>
      </c>
      <c r="E12436" t="s">
        <v>743</v>
      </c>
      <c r="F12436" s="2">
        <v>0</v>
      </c>
    </row>
    <row r="12437" spans="1:6">
      <c r="A12437" t="s">
        <v>55</v>
      </c>
      <c r="B12437">
        <v>3218</v>
      </c>
      <c r="C12437" t="s">
        <v>72</v>
      </c>
      <c r="D12437">
        <v>2019</v>
      </c>
      <c r="E12437" t="s">
        <v>744</v>
      </c>
      <c r="F12437" s="2">
        <v>0</v>
      </c>
    </row>
    <row r="12438" spans="1:6">
      <c r="A12438" t="s">
        <v>55</v>
      </c>
      <c r="B12438">
        <v>3218</v>
      </c>
      <c r="C12438" t="s">
        <v>72</v>
      </c>
      <c r="D12438">
        <v>2019</v>
      </c>
      <c r="E12438" t="s">
        <v>741</v>
      </c>
      <c r="F12438" s="2">
        <v>67919.7347692232</v>
      </c>
    </row>
    <row r="12439" spans="1:6">
      <c r="A12439" t="s">
        <v>55</v>
      </c>
      <c r="B12439">
        <v>3218</v>
      </c>
      <c r="C12439" t="s">
        <v>72</v>
      </c>
      <c r="D12439">
        <v>2020</v>
      </c>
      <c r="E12439" t="s">
        <v>736</v>
      </c>
      <c r="F12439" s="2">
        <v>3613.4558430575698</v>
      </c>
    </row>
    <row r="12440" spans="1:6">
      <c r="A12440" t="s">
        <v>55</v>
      </c>
      <c r="B12440">
        <v>3218</v>
      </c>
      <c r="C12440" t="s">
        <v>72</v>
      </c>
      <c r="D12440">
        <v>2020</v>
      </c>
      <c r="E12440" t="s">
        <v>737</v>
      </c>
      <c r="F12440" s="2">
        <v>5165.7836978381802</v>
      </c>
    </row>
    <row r="12441" spans="1:6">
      <c r="A12441" t="s">
        <v>55</v>
      </c>
      <c r="B12441">
        <v>3218</v>
      </c>
      <c r="C12441" t="s">
        <v>72</v>
      </c>
      <c r="D12441">
        <v>2021</v>
      </c>
      <c r="E12441" t="s">
        <v>738</v>
      </c>
      <c r="F12441" s="2">
        <v>299.52309754237399</v>
      </c>
    </row>
    <row r="12442" spans="1:6">
      <c r="A12442" t="s">
        <v>55</v>
      </c>
      <c r="B12442">
        <v>3218</v>
      </c>
      <c r="C12442" t="s">
        <v>72</v>
      </c>
      <c r="D12442">
        <v>2021</v>
      </c>
      <c r="E12442" t="s">
        <v>739</v>
      </c>
      <c r="F12442" s="2">
        <v>8899.1380415321491</v>
      </c>
    </row>
    <row r="12443" spans="1:6">
      <c r="A12443" t="s">
        <v>55</v>
      </c>
      <c r="B12443">
        <v>3218</v>
      </c>
      <c r="C12443" t="s">
        <v>72</v>
      </c>
      <c r="D12443">
        <v>2021</v>
      </c>
      <c r="E12443" t="s">
        <v>743</v>
      </c>
      <c r="F12443" s="2">
        <v>0</v>
      </c>
    </row>
    <row r="12444" spans="1:6">
      <c r="A12444" t="s">
        <v>55</v>
      </c>
      <c r="B12444">
        <v>3218</v>
      </c>
      <c r="C12444" t="s">
        <v>72</v>
      </c>
      <c r="D12444">
        <v>2022</v>
      </c>
      <c r="E12444" t="s">
        <v>742</v>
      </c>
      <c r="F12444" s="2">
        <v>10468.22847656</v>
      </c>
    </row>
    <row r="12445" spans="1:6">
      <c r="A12445" t="s">
        <v>55</v>
      </c>
      <c r="B12445">
        <v>3218</v>
      </c>
      <c r="C12445" t="s">
        <v>72</v>
      </c>
      <c r="D12445">
        <v>2022</v>
      </c>
      <c r="E12445" t="s">
        <v>744</v>
      </c>
      <c r="F12445" s="2">
        <v>0</v>
      </c>
    </row>
    <row r="12446" spans="1:6">
      <c r="A12446" t="s">
        <v>55</v>
      </c>
      <c r="B12446">
        <v>3218</v>
      </c>
      <c r="C12446" t="s">
        <v>72</v>
      </c>
      <c r="D12446">
        <v>2022</v>
      </c>
      <c r="E12446" t="s">
        <v>745</v>
      </c>
      <c r="F12446" s="2">
        <v>0.502387060532691</v>
      </c>
    </row>
    <row r="12447" spans="1:6">
      <c r="A12447" t="s">
        <v>55</v>
      </c>
      <c r="B12447">
        <v>3218</v>
      </c>
      <c r="C12447" t="s">
        <v>72</v>
      </c>
      <c r="D12447">
        <v>2022</v>
      </c>
      <c r="E12447" t="s">
        <v>741</v>
      </c>
      <c r="F12447" s="2">
        <v>63574.997360183399</v>
      </c>
    </row>
    <row r="12448" spans="1:6">
      <c r="A12448" t="s">
        <v>55</v>
      </c>
      <c r="B12448">
        <v>3218</v>
      </c>
      <c r="C12448" t="s">
        <v>72</v>
      </c>
      <c r="D12448">
        <v>2023</v>
      </c>
      <c r="E12448" t="s">
        <v>736</v>
      </c>
      <c r="F12448" s="2">
        <v>4121.8274953190903</v>
      </c>
    </row>
    <row r="12449" spans="1:6">
      <c r="A12449" t="s">
        <v>55</v>
      </c>
      <c r="B12449">
        <v>3218</v>
      </c>
      <c r="C12449" t="s">
        <v>72</v>
      </c>
      <c r="D12449">
        <v>2023</v>
      </c>
      <c r="E12449" t="s">
        <v>737</v>
      </c>
      <c r="F12449" s="2">
        <v>4772.9657922491297</v>
      </c>
    </row>
    <row r="12450" spans="1:6">
      <c r="A12450" t="s">
        <v>55</v>
      </c>
      <c r="B12450">
        <v>3218</v>
      </c>
      <c r="C12450" t="s">
        <v>72</v>
      </c>
      <c r="D12450">
        <v>2024</v>
      </c>
      <c r="E12450" t="s">
        <v>738</v>
      </c>
      <c r="F12450" s="2">
        <v>160.099124401566</v>
      </c>
    </row>
    <row r="12451" spans="1:6">
      <c r="A12451" t="s">
        <v>55</v>
      </c>
      <c r="B12451">
        <v>3218</v>
      </c>
      <c r="C12451" t="s">
        <v>72</v>
      </c>
      <c r="D12451">
        <v>2024</v>
      </c>
      <c r="E12451" t="s">
        <v>739</v>
      </c>
      <c r="F12451" s="2">
        <v>7371.3922917300897</v>
      </c>
    </row>
    <row r="12452" spans="1:6">
      <c r="A12452" t="s">
        <v>55</v>
      </c>
      <c r="B12452">
        <v>3218</v>
      </c>
      <c r="C12452" t="s">
        <v>72</v>
      </c>
      <c r="D12452">
        <v>2024</v>
      </c>
      <c r="E12452" t="s">
        <v>743</v>
      </c>
      <c r="F12452" s="2">
        <v>0</v>
      </c>
    </row>
    <row r="12453" spans="1:6">
      <c r="A12453" t="s">
        <v>55</v>
      </c>
      <c r="B12453">
        <v>3218</v>
      </c>
      <c r="C12453" t="s">
        <v>72</v>
      </c>
      <c r="D12453">
        <v>2024</v>
      </c>
      <c r="E12453" t="s">
        <v>740</v>
      </c>
      <c r="F12453" s="2">
        <v>1580.2520609795399</v>
      </c>
    </row>
    <row r="12454" spans="1:6">
      <c r="A12454" t="s">
        <v>55</v>
      </c>
      <c r="B12454">
        <v>3220</v>
      </c>
      <c r="C12454" t="s">
        <v>74</v>
      </c>
      <c r="D12454">
        <v>2009</v>
      </c>
      <c r="E12454" t="s">
        <v>742</v>
      </c>
      <c r="F12454" s="2">
        <v>2986.5075161224399</v>
      </c>
    </row>
    <row r="12455" spans="1:6">
      <c r="A12455" t="s">
        <v>55</v>
      </c>
      <c r="B12455">
        <v>3220</v>
      </c>
      <c r="C12455" t="s">
        <v>74</v>
      </c>
      <c r="D12455">
        <v>2009</v>
      </c>
      <c r="E12455" t="s">
        <v>745</v>
      </c>
      <c r="F12455" s="2">
        <v>0</v>
      </c>
    </row>
    <row r="12456" spans="1:6">
      <c r="A12456" t="s">
        <v>55</v>
      </c>
      <c r="B12456">
        <v>3220</v>
      </c>
      <c r="C12456" t="s">
        <v>74</v>
      </c>
      <c r="D12456">
        <v>2011</v>
      </c>
      <c r="E12456" t="s">
        <v>744</v>
      </c>
      <c r="F12456" s="2">
        <v>0</v>
      </c>
    </row>
    <row r="12457" spans="1:6">
      <c r="A12457" t="s">
        <v>55</v>
      </c>
      <c r="B12457">
        <v>3220</v>
      </c>
      <c r="C12457" t="s">
        <v>74</v>
      </c>
      <c r="D12457">
        <v>2011</v>
      </c>
      <c r="E12457" t="s">
        <v>739</v>
      </c>
      <c r="F12457" s="2">
        <v>5708.3946664098903</v>
      </c>
    </row>
    <row r="12458" spans="1:6">
      <c r="A12458" t="s">
        <v>55</v>
      </c>
      <c r="B12458">
        <v>3220</v>
      </c>
      <c r="C12458" t="s">
        <v>74</v>
      </c>
      <c r="D12458">
        <v>2013</v>
      </c>
      <c r="E12458" t="s">
        <v>736</v>
      </c>
      <c r="F12458" s="2">
        <v>279.25496890438302</v>
      </c>
    </row>
    <row r="12459" spans="1:6">
      <c r="A12459" t="s">
        <v>55</v>
      </c>
      <c r="B12459">
        <v>3220</v>
      </c>
      <c r="C12459" t="s">
        <v>74</v>
      </c>
      <c r="D12459">
        <v>2013</v>
      </c>
      <c r="E12459" t="s">
        <v>737</v>
      </c>
      <c r="F12459" s="2">
        <v>1390.0097172015701</v>
      </c>
    </row>
    <row r="12460" spans="1:6">
      <c r="A12460" t="s">
        <v>55</v>
      </c>
      <c r="B12460">
        <v>3220</v>
      </c>
      <c r="C12460" t="s">
        <v>74</v>
      </c>
      <c r="D12460">
        <v>2013</v>
      </c>
      <c r="E12460" t="s">
        <v>738</v>
      </c>
      <c r="F12460" s="2">
        <v>0</v>
      </c>
    </row>
    <row r="12461" spans="1:6">
      <c r="A12461" t="s">
        <v>55</v>
      </c>
      <c r="B12461">
        <v>3220</v>
      </c>
      <c r="C12461" t="s">
        <v>74</v>
      </c>
      <c r="D12461">
        <v>2013</v>
      </c>
      <c r="E12461" t="s">
        <v>740</v>
      </c>
      <c r="F12461" s="2">
        <v>2019.2473687643501</v>
      </c>
    </row>
    <row r="12462" spans="1:6">
      <c r="A12462" t="s">
        <v>55</v>
      </c>
      <c r="B12462">
        <v>3220</v>
      </c>
      <c r="C12462" t="s">
        <v>74</v>
      </c>
      <c r="D12462">
        <v>2015</v>
      </c>
      <c r="E12462" t="s">
        <v>742</v>
      </c>
      <c r="F12462" s="2">
        <v>3155.2117234253101</v>
      </c>
    </row>
    <row r="12463" spans="1:6">
      <c r="A12463" t="s">
        <v>55</v>
      </c>
      <c r="B12463">
        <v>3220</v>
      </c>
      <c r="C12463" t="s">
        <v>74</v>
      </c>
      <c r="D12463">
        <v>2015</v>
      </c>
      <c r="E12463" t="s">
        <v>745</v>
      </c>
      <c r="F12463" s="2">
        <v>0</v>
      </c>
    </row>
    <row r="12464" spans="1:6">
      <c r="A12464" t="s">
        <v>55</v>
      </c>
      <c r="B12464">
        <v>3220</v>
      </c>
      <c r="C12464" t="s">
        <v>74</v>
      </c>
      <c r="D12464">
        <v>2015</v>
      </c>
      <c r="E12464" t="s">
        <v>741</v>
      </c>
      <c r="F12464" s="2">
        <v>9303.3788429536307</v>
      </c>
    </row>
    <row r="12465" spans="1:6">
      <c r="A12465" t="s">
        <v>55</v>
      </c>
      <c r="B12465">
        <v>3220</v>
      </c>
      <c r="C12465" t="s">
        <v>74</v>
      </c>
      <c r="D12465">
        <v>2016</v>
      </c>
      <c r="E12465" t="s">
        <v>736</v>
      </c>
      <c r="F12465" s="2">
        <v>286.056518827508</v>
      </c>
    </row>
    <row r="12466" spans="1:6">
      <c r="A12466" t="s">
        <v>55</v>
      </c>
      <c r="B12466">
        <v>3220</v>
      </c>
      <c r="C12466" t="s">
        <v>74</v>
      </c>
      <c r="D12466">
        <v>2016</v>
      </c>
      <c r="E12466" t="s">
        <v>740</v>
      </c>
      <c r="F12466" s="2">
        <v>1816.9261797466399</v>
      </c>
    </row>
    <row r="12467" spans="1:6">
      <c r="A12467" t="s">
        <v>55</v>
      </c>
      <c r="B12467">
        <v>3220</v>
      </c>
      <c r="C12467" t="s">
        <v>74</v>
      </c>
      <c r="D12467">
        <v>2017</v>
      </c>
      <c r="E12467" t="s">
        <v>738</v>
      </c>
      <c r="F12467" s="2">
        <v>0</v>
      </c>
    </row>
    <row r="12468" spans="1:6">
      <c r="A12468" t="s">
        <v>55</v>
      </c>
      <c r="B12468">
        <v>3220</v>
      </c>
      <c r="C12468" t="s">
        <v>74</v>
      </c>
      <c r="D12468">
        <v>2017</v>
      </c>
      <c r="E12468" t="s">
        <v>739</v>
      </c>
      <c r="F12468" s="2">
        <v>6093.7436154138204</v>
      </c>
    </row>
    <row r="12469" spans="1:6">
      <c r="A12469" t="s">
        <v>55</v>
      </c>
      <c r="B12469">
        <v>3220</v>
      </c>
      <c r="C12469" t="s">
        <v>74</v>
      </c>
      <c r="D12469">
        <v>2017</v>
      </c>
      <c r="E12469" t="s">
        <v>743</v>
      </c>
      <c r="F12469" s="2">
        <v>0</v>
      </c>
    </row>
    <row r="12470" spans="1:6">
      <c r="A12470" t="s">
        <v>55</v>
      </c>
      <c r="B12470">
        <v>3220</v>
      </c>
      <c r="C12470" t="s">
        <v>74</v>
      </c>
      <c r="D12470">
        <v>2018</v>
      </c>
      <c r="E12470" t="s">
        <v>742</v>
      </c>
      <c r="F12470" s="2">
        <v>3832.0427427581699</v>
      </c>
    </row>
    <row r="12471" spans="1:6">
      <c r="A12471" t="s">
        <v>55</v>
      </c>
      <c r="B12471">
        <v>3220</v>
      </c>
      <c r="C12471" t="s">
        <v>74</v>
      </c>
      <c r="D12471">
        <v>2018</v>
      </c>
      <c r="E12471" t="s">
        <v>745</v>
      </c>
      <c r="F12471" s="2">
        <v>0</v>
      </c>
    </row>
    <row r="12472" spans="1:6">
      <c r="A12472" t="s">
        <v>55</v>
      </c>
      <c r="B12472">
        <v>3220</v>
      </c>
      <c r="C12472" t="s">
        <v>74</v>
      </c>
      <c r="D12472">
        <v>2018</v>
      </c>
      <c r="E12472" t="s">
        <v>741</v>
      </c>
      <c r="F12472" s="2">
        <v>8368.6191282887994</v>
      </c>
    </row>
    <row r="12473" spans="1:6">
      <c r="A12473" t="s">
        <v>55</v>
      </c>
      <c r="B12473">
        <v>3220</v>
      </c>
      <c r="C12473" t="s">
        <v>74</v>
      </c>
      <c r="D12473">
        <v>2020</v>
      </c>
      <c r="E12473" t="s">
        <v>737</v>
      </c>
      <c r="F12473" s="2">
        <v>1383.2997613601401</v>
      </c>
    </row>
    <row r="12474" spans="1:6">
      <c r="A12474" t="s">
        <v>55</v>
      </c>
      <c r="B12474">
        <v>3220</v>
      </c>
      <c r="C12474" t="s">
        <v>74</v>
      </c>
      <c r="D12474">
        <v>2020</v>
      </c>
      <c r="E12474" t="s">
        <v>738</v>
      </c>
      <c r="F12474" s="2">
        <v>0</v>
      </c>
    </row>
    <row r="12475" spans="1:6">
      <c r="A12475" t="s">
        <v>55</v>
      </c>
      <c r="B12475">
        <v>3220</v>
      </c>
      <c r="C12475" t="s">
        <v>74</v>
      </c>
      <c r="D12475">
        <v>2020</v>
      </c>
      <c r="E12475" t="s">
        <v>743</v>
      </c>
      <c r="F12475" s="2">
        <v>0</v>
      </c>
    </row>
    <row r="12476" spans="1:6">
      <c r="A12476" t="s">
        <v>55</v>
      </c>
      <c r="B12476">
        <v>3220</v>
      </c>
      <c r="C12476" t="s">
        <v>74</v>
      </c>
      <c r="D12476">
        <v>2021</v>
      </c>
      <c r="E12476" t="s">
        <v>744</v>
      </c>
      <c r="F12476" s="2">
        <v>0</v>
      </c>
    </row>
    <row r="12477" spans="1:6">
      <c r="A12477" t="s">
        <v>55</v>
      </c>
      <c r="B12477">
        <v>3220</v>
      </c>
      <c r="C12477" t="s">
        <v>74</v>
      </c>
      <c r="D12477">
        <v>2021</v>
      </c>
      <c r="E12477" t="s">
        <v>741</v>
      </c>
      <c r="F12477" s="2">
        <v>7278.0916709680596</v>
      </c>
    </row>
    <row r="12478" spans="1:6">
      <c r="A12478" t="s">
        <v>55</v>
      </c>
      <c r="B12478">
        <v>3220</v>
      </c>
      <c r="C12478" t="s">
        <v>74</v>
      </c>
      <c r="D12478">
        <v>2023</v>
      </c>
      <c r="E12478" t="s">
        <v>736</v>
      </c>
      <c r="F12478" s="2">
        <v>271.82566425883101</v>
      </c>
    </row>
    <row r="12479" spans="1:6">
      <c r="A12479" t="s">
        <v>55</v>
      </c>
      <c r="B12479">
        <v>3220</v>
      </c>
      <c r="C12479" t="s">
        <v>74</v>
      </c>
      <c r="D12479">
        <v>2023</v>
      </c>
      <c r="E12479" t="s">
        <v>737</v>
      </c>
      <c r="F12479" s="2">
        <v>1351.92859415007</v>
      </c>
    </row>
    <row r="12480" spans="1:6">
      <c r="A12480" t="s">
        <v>55</v>
      </c>
      <c r="B12480">
        <v>3220</v>
      </c>
      <c r="C12480" t="s">
        <v>74</v>
      </c>
      <c r="D12480">
        <v>2023</v>
      </c>
      <c r="E12480" t="s">
        <v>743</v>
      </c>
      <c r="F12480" s="2">
        <v>0</v>
      </c>
    </row>
    <row r="12481" spans="1:6">
      <c r="A12481" t="s">
        <v>55</v>
      </c>
      <c r="B12481">
        <v>3220</v>
      </c>
      <c r="C12481" t="s">
        <v>74</v>
      </c>
      <c r="D12481">
        <v>2023</v>
      </c>
      <c r="E12481" t="s">
        <v>740</v>
      </c>
      <c r="F12481" s="2">
        <v>1202.2272028693701</v>
      </c>
    </row>
    <row r="12482" spans="1:6">
      <c r="A12482" t="s">
        <v>55</v>
      </c>
      <c r="B12482">
        <v>3220</v>
      </c>
      <c r="C12482" t="s">
        <v>74</v>
      </c>
      <c r="D12482">
        <v>2024</v>
      </c>
      <c r="E12482" t="s">
        <v>744</v>
      </c>
      <c r="F12482" s="2">
        <v>359.56455614499998</v>
      </c>
    </row>
    <row r="12483" spans="1:6">
      <c r="A12483" t="s">
        <v>55</v>
      </c>
      <c r="B12483">
        <v>3220</v>
      </c>
      <c r="C12483" t="s">
        <v>74</v>
      </c>
      <c r="D12483">
        <v>2024</v>
      </c>
      <c r="E12483" t="s">
        <v>739</v>
      </c>
      <c r="F12483" s="2">
        <v>5097.0294602274198</v>
      </c>
    </row>
    <row r="12484" spans="1:6">
      <c r="A12484" t="s">
        <v>55</v>
      </c>
      <c r="B12484">
        <v>3222</v>
      </c>
      <c r="C12484" t="s">
        <v>76</v>
      </c>
      <c r="D12484">
        <v>2009</v>
      </c>
      <c r="E12484" t="s">
        <v>742</v>
      </c>
      <c r="F12484" s="2">
        <v>20344.724339202599</v>
      </c>
    </row>
    <row r="12485" spans="1:6">
      <c r="A12485" t="s">
        <v>55</v>
      </c>
      <c r="B12485">
        <v>3222</v>
      </c>
      <c r="C12485" t="s">
        <v>76</v>
      </c>
      <c r="D12485">
        <v>2009</v>
      </c>
      <c r="E12485" t="s">
        <v>745</v>
      </c>
      <c r="F12485" s="2">
        <v>0</v>
      </c>
    </row>
    <row r="12486" spans="1:6">
      <c r="A12486" t="s">
        <v>55</v>
      </c>
      <c r="B12486">
        <v>3222</v>
      </c>
      <c r="C12486" t="s">
        <v>76</v>
      </c>
      <c r="D12486">
        <v>2009</v>
      </c>
      <c r="E12486" t="s">
        <v>741</v>
      </c>
      <c r="F12486" s="2">
        <v>40812.0474766017</v>
      </c>
    </row>
    <row r="12487" spans="1:6">
      <c r="A12487" t="s">
        <v>55</v>
      </c>
      <c r="B12487">
        <v>3222</v>
      </c>
      <c r="C12487" t="s">
        <v>76</v>
      </c>
      <c r="D12487">
        <v>2011</v>
      </c>
      <c r="E12487" t="s">
        <v>739</v>
      </c>
      <c r="F12487" s="2">
        <v>1899.2656643304699</v>
      </c>
    </row>
    <row r="12488" spans="1:6">
      <c r="A12488" t="s">
        <v>55</v>
      </c>
      <c r="B12488">
        <v>3222</v>
      </c>
      <c r="C12488" t="s">
        <v>76</v>
      </c>
      <c r="D12488">
        <v>2013</v>
      </c>
      <c r="E12488" t="s">
        <v>740</v>
      </c>
      <c r="F12488" s="2">
        <v>3803.2412871434499</v>
      </c>
    </row>
    <row r="12489" spans="1:6">
      <c r="A12489" t="s">
        <v>55</v>
      </c>
      <c r="B12489">
        <v>3222</v>
      </c>
      <c r="C12489" t="s">
        <v>76</v>
      </c>
      <c r="D12489">
        <v>2015</v>
      </c>
      <c r="E12489" t="s">
        <v>744</v>
      </c>
      <c r="F12489" s="2">
        <v>0</v>
      </c>
    </row>
    <row r="12490" spans="1:6">
      <c r="A12490" t="s">
        <v>55</v>
      </c>
      <c r="B12490">
        <v>3222</v>
      </c>
      <c r="C12490" t="s">
        <v>76</v>
      </c>
      <c r="D12490">
        <v>2015</v>
      </c>
      <c r="E12490" t="s">
        <v>743</v>
      </c>
      <c r="F12490" s="2">
        <v>1.7601894120592001</v>
      </c>
    </row>
    <row r="12491" spans="1:6">
      <c r="A12491" t="s">
        <v>55</v>
      </c>
      <c r="B12491">
        <v>3222</v>
      </c>
      <c r="C12491" t="s">
        <v>76</v>
      </c>
      <c r="D12491">
        <v>2015</v>
      </c>
      <c r="E12491" t="s">
        <v>741</v>
      </c>
      <c r="F12491" s="2">
        <v>38110.543929462998</v>
      </c>
    </row>
    <row r="12492" spans="1:6">
      <c r="A12492" t="s">
        <v>55</v>
      </c>
      <c r="B12492">
        <v>3222</v>
      </c>
      <c r="C12492" t="s">
        <v>76</v>
      </c>
      <c r="D12492">
        <v>2017</v>
      </c>
      <c r="E12492" t="s">
        <v>736</v>
      </c>
      <c r="F12492" s="2">
        <v>553.41076799150596</v>
      </c>
    </row>
    <row r="12493" spans="1:6">
      <c r="A12493" t="s">
        <v>55</v>
      </c>
      <c r="B12493">
        <v>3222</v>
      </c>
      <c r="C12493" t="s">
        <v>76</v>
      </c>
      <c r="D12493">
        <v>2017</v>
      </c>
      <c r="E12493" t="s">
        <v>737</v>
      </c>
      <c r="F12493" s="2">
        <v>6102.9247851607197</v>
      </c>
    </row>
    <row r="12494" spans="1:6">
      <c r="A12494" t="s">
        <v>55</v>
      </c>
      <c r="B12494">
        <v>3222</v>
      </c>
      <c r="C12494" t="s">
        <v>76</v>
      </c>
      <c r="D12494">
        <v>2017</v>
      </c>
      <c r="E12494" t="s">
        <v>738</v>
      </c>
      <c r="F12494" s="2">
        <v>493.135126913183</v>
      </c>
    </row>
    <row r="12495" spans="1:6">
      <c r="A12495" t="s">
        <v>55</v>
      </c>
      <c r="B12495">
        <v>3222</v>
      </c>
      <c r="C12495" t="s">
        <v>76</v>
      </c>
      <c r="D12495">
        <v>2018</v>
      </c>
      <c r="E12495" t="s">
        <v>744</v>
      </c>
      <c r="F12495" s="2">
        <v>0</v>
      </c>
    </row>
    <row r="12496" spans="1:6">
      <c r="A12496" t="s">
        <v>55</v>
      </c>
      <c r="B12496">
        <v>3222</v>
      </c>
      <c r="C12496" t="s">
        <v>76</v>
      </c>
      <c r="D12496">
        <v>2018</v>
      </c>
      <c r="E12496" t="s">
        <v>739</v>
      </c>
      <c r="F12496" s="2">
        <v>1430.51616030422</v>
      </c>
    </row>
    <row r="12497" spans="1:6">
      <c r="A12497" t="s">
        <v>55</v>
      </c>
      <c r="B12497">
        <v>3222</v>
      </c>
      <c r="C12497" t="s">
        <v>76</v>
      </c>
      <c r="D12497">
        <v>2018</v>
      </c>
      <c r="E12497" t="s">
        <v>743</v>
      </c>
      <c r="F12497" s="2">
        <v>0.44360966520799999</v>
      </c>
    </row>
    <row r="12498" spans="1:6">
      <c r="A12498" t="s">
        <v>55</v>
      </c>
      <c r="B12498">
        <v>3222</v>
      </c>
      <c r="C12498" t="s">
        <v>76</v>
      </c>
      <c r="D12498">
        <v>2019</v>
      </c>
      <c r="E12498" t="s">
        <v>742</v>
      </c>
      <c r="F12498" s="2">
        <v>22208.7061463307</v>
      </c>
    </row>
    <row r="12499" spans="1:6">
      <c r="A12499" t="s">
        <v>55</v>
      </c>
      <c r="B12499">
        <v>3222</v>
      </c>
      <c r="C12499" t="s">
        <v>76</v>
      </c>
      <c r="D12499">
        <v>2019</v>
      </c>
      <c r="E12499" t="s">
        <v>745</v>
      </c>
      <c r="F12499" s="2">
        <v>0</v>
      </c>
    </row>
    <row r="12500" spans="1:6">
      <c r="A12500" t="s">
        <v>55</v>
      </c>
      <c r="B12500">
        <v>3222</v>
      </c>
      <c r="C12500" t="s">
        <v>76</v>
      </c>
      <c r="D12500">
        <v>2020</v>
      </c>
      <c r="E12500" t="s">
        <v>736</v>
      </c>
      <c r="F12500" s="2">
        <v>504.72682096575602</v>
      </c>
    </row>
    <row r="12501" spans="1:6">
      <c r="A12501" t="s">
        <v>55</v>
      </c>
      <c r="B12501">
        <v>3222</v>
      </c>
      <c r="C12501" t="s">
        <v>76</v>
      </c>
      <c r="D12501">
        <v>2020</v>
      </c>
      <c r="E12501" t="s">
        <v>737</v>
      </c>
      <c r="F12501" s="2">
        <v>5842.0763464698803</v>
      </c>
    </row>
    <row r="12502" spans="1:6">
      <c r="A12502" t="s">
        <v>55</v>
      </c>
      <c r="B12502">
        <v>3222</v>
      </c>
      <c r="C12502" t="s">
        <v>76</v>
      </c>
      <c r="D12502">
        <v>2020</v>
      </c>
      <c r="E12502" t="s">
        <v>738</v>
      </c>
      <c r="F12502" s="2">
        <v>289.58252796421402</v>
      </c>
    </row>
    <row r="12503" spans="1:6">
      <c r="A12503" t="s">
        <v>55</v>
      </c>
      <c r="B12503">
        <v>3222</v>
      </c>
      <c r="C12503" t="s">
        <v>76</v>
      </c>
      <c r="D12503">
        <v>2020</v>
      </c>
      <c r="E12503" t="s">
        <v>740</v>
      </c>
      <c r="F12503" s="2">
        <v>2113.6916289426699</v>
      </c>
    </row>
    <row r="12504" spans="1:6">
      <c r="A12504" t="s">
        <v>55</v>
      </c>
      <c r="B12504">
        <v>3222</v>
      </c>
      <c r="C12504" t="s">
        <v>76</v>
      </c>
      <c r="D12504">
        <v>2021</v>
      </c>
      <c r="E12504" t="s">
        <v>744</v>
      </c>
      <c r="F12504" s="2">
        <v>0</v>
      </c>
    </row>
    <row r="12505" spans="1:6">
      <c r="A12505" t="s">
        <v>55</v>
      </c>
      <c r="B12505">
        <v>3222</v>
      </c>
      <c r="C12505" t="s">
        <v>76</v>
      </c>
      <c r="D12505">
        <v>2021</v>
      </c>
      <c r="E12505" t="s">
        <v>739</v>
      </c>
      <c r="F12505" s="2">
        <v>2810.1175060241799</v>
      </c>
    </row>
    <row r="12506" spans="1:6">
      <c r="A12506" t="s">
        <v>55</v>
      </c>
      <c r="B12506">
        <v>3222</v>
      </c>
      <c r="C12506" t="s">
        <v>76</v>
      </c>
      <c r="D12506">
        <v>2021</v>
      </c>
      <c r="E12506" t="s">
        <v>743</v>
      </c>
      <c r="F12506" s="2">
        <v>0.119441929376</v>
      </c>
    </row>
    <row r="12507" spans="1:6">
      <c r="A12507" t="s">
        <v>55</v>
      </c>
      <c r="B12507">
        <v>3222</v>
      </c>
      <c r="C12507" t="s">
        <v>76</v>
      </c>
      <c r="D12507">
        <v>2022</v>
      </c>
      <c r="E12507" t="s">
        <v>742</v>
      </c>
      <c r="F12507" s="2">
        <v>29673.466969397101</v>
      </c>
    </row>
    <row r="12508" spans="1:6">
      <c r="A12508" t="s">
        <v>55</v>
      </c>
      <c r="B12508">
        <v>3222</v>
      </c>
      <c r="C12508" t="s">
        <v>76</v>
      </c>
      <c r="D12508">
        <v>2022</v>
      </c>
      <c r="E12508" t="s">
        <v>745</v>
      </c>
      <c r="F12508" s="2">
        <v>0</v>
      </c>
    </row>
    <row r="12509" spans="1:6">
      <c r="A12509" t="s">
        <v>55</v>
      </c>
      <c r="B12509">
        <v>3222</v>
      </c>
      <c r="C12509" t="s">
        <v>76</v>
      </c>
      <c r="D12509">
        <v>2022</v>
      </c>
      <c r="E12509" t="s">
        <v>741</v>
      </c>
      <c r="F12509" s="2">
        <v>27794.314376188999</v>
      </c>
    </row>
    <row r="12510" spans="1:6">
      <c r="A12510" t="s">
        <v>55</v>
      </c>
      <c r="B12510">
        <v>3222</v>
      </c>
      <c r="C12510" t="s">
        <v>76</v>
      </c>
      <c r="D12510">
        <v>2023</v>
      </c>
      <c r="E12510" t="s">
        <v>736</v>
      </c>
      <c r="F12510" s="2">
        <v>222.92921093698399</v>
      </c>
    </row>
    <row r="12511" spans="1:6">
      <c r="A12511" t="s">
        <v>55</v>
      </c>
      <c r="B12511">
        <v>3222</v>
      </c>
      <c r="C12511" t="s">
        <v>76</v>
      </c>
      <c r="D12511">
        <v>2023</v>
      </c>
      <c r="E12511" t="s">
        <v>737</v>
      </c>
      <c r="F12511" s="2">
        <v>5825.3932500605397</v>
      </c>
    </row>
    <row r="12512" spans="1:6">
      <c r="A12512" t="s">
        <v>55</v>
      </c>
      <c r="B12512">
        <v>3222</v>
      </c>
      <c r="C12512" t="s">
        <v>76</v>
      </c>
      <c r="D12512">
        <v>2023</v>
      </c>
      <c r="E12512" t="s">
        <v>738</v>
      </c>
      <c r="F12512" s="2">
        <v>1348.9670634230799</v>
      </c>
    </row>
    <row r="12513" spans="1:6">
      <c r="A12513" t="s">
        <v>55</v>
      </c>
      <c r="B12513">
        <v>3222</v>
      </c>
      <c r="C12513" t="s">
        <v>76</v>
      </c>
      <c r="D12513">
        <v>2023</v>
      </c>
      <c r="E12513" t="s">
        <v>740</v>
      </c>
      <c r="F12513" s="2">
        <v>3319.5298094903401</v>
      </c>
    </row>
    <row r="12514" spans="1:6">
      <c r="A12514" t="s">
        <v>55</v>
      </c>
      <c r="B12514">
        <v>3222</v>
      </c>
      <c r="C12514" t="s">
        <v>76</v>
      </c>
      <c r="D12514">
        <v>2024</v>
      </c>
      <c r="E12514" t="s">
        <v>744</v>
      </c>
      <c r="F12514" s="2">
        <v>443.53538833499999</v>
      </c>
    </row>
    <row r="12515" spans="1:6">
      <c r="A12515" t="s">
        <v>55</v>
      </c>
      <c r="B12515">
        <v>3222</v>
      </c>
      <c r="C12515" t="s">
        <v>76</v>
      </c>
      <c r="D12515">
        <v>2024</v>
      </c>
      <c r="E12515" t="s">
        <v>739</v>
      </c>
      <c r="F12515" s="2">
        <v>2467.81973925892</v>
      </c>
    </row>
    <row r="12516" spans="1:6">
      <c r="A12516" t="s">
        <v>55</v>
      </c>
      <c r="B12516">
        <v>3224</v>
      </c>
      <c r="C12516" t="s">
        <v>78</v>
      </c>
      <c r="D12516">
        <v>2009</v>
      </c>
      <c r="E12516" t="s">
        <v>736</v>
      </c>
      <c r="F12516" s="2">
        <v>97.236782192511498</v>
      </c>
    </row>
    <row r="12517" spans="1:6">
      <c r="A12517" t="s">
        <v>55</v>
      </c>
      <c r="B12517">
        <v>3224</v>
      </c>
      <c r="C12517" t="s">
        <v>78</v>
      </c>
      <c r="D12517">
        <v>2009</v>
      </c>
      <c r="E12517" t="s">
        <v>737</v>
      </c>
      <c r="F12517" s="2">
        <v>1675.01606854751</v>
      </c>
    </row>
    <row r="12518" spans="1:6">
      <c r="A12518" t="s">
        <v>55</v>
      </c>
      <c r="B12518">
        <v>3224</v>
      </c>
      <c r="C12518" t="s">
        <v>78</v>
      </c>
      <c r="D12518">
        <v>2009</v>
      </c>
      <c r="E12518" t="s">
        <v>738</v>
      </c>
      <c r="F12518" s="2">
        <v>0</v>
      </c>
    </row>
    <row r="12519" spans="1:6">
      <c r="A12519" t="s">
        <v>55</v>
      </c>
      <c r="B12519">
        <v>3224</v>
      </c>
      <c r="C12519" t="s">
        <v>78</v>
      </c>
      <c r="D12519">
        <v>2011</v>
      </c>
      <c r="E12519" t="s">
        <v>742</v>
      </c>
      <c r="F12519" s="2">
        <v>3077.2848839437102</v>
      </c>
    </row>
    <row r="12520" spans="1:6">
      <c r="A12520" t="s">
        <v>55</v>
      </c>
      <c r="B12520">
        <v>3224</v>
      </c>
      <c r="C12520" t="s">
        <v>78</v>
      </c>
      <c r="D12520">
        <v>2011</v>
      </c>
      <c r="E12520" t="s">
        <v>745</v>
      </c>
      <c r="F12520" s="2">
        <v>0</v>
      </c>
    </row>
    <row r="12521" spans="1:6">
      <c r="A12521" t="s">
        <v>55</v>
      </c>
      <c r="B12521">
        <v>3224</v>
      </c>
      <c r="C12521" t="s">
        <v>78</v>
      </c>
      <c r="D12521">
        <v>2013</v>
      </c>
      <c r="E12521" t="s">
        <v>744</v>
      </c>
      <c r="F12521" s="2">
        <v>28380.286852860001</v>
      </c>
    </row>
    <row r="12522" spans="1:6">
      <c r="A12522" t="s">
        <v>55</v>
      </c>
      <c r="B12522">
        <v>3224</v>
      </c>
      <c r="C12522" t="s">
        <v>78</v>
      </c>
      <c r="D12522">
        <v>2013</v>
      </c>
      <c r="E12522" t="s">
        <v>739</v>
      </c>
      <c r="F12522" s="2">
        <v>1903.89500249137</v>
      </c>
    </row>
    <row r="12523" spans="1:6">
      <c r="A12523" t="s">
        <v>55</v>
      </c>
      <c r="B12523">
        <v>3224</v>
      </c>
      <c r="C12523" t="s">
        <v>78</v>
      </c>
      <c r="D12523">
        <v>2013</v>
      </c>
      <c r="E12523" t="s">
        <v>743</v>
      </c>
      <c r="F12523" s="2">
        <v>0</v>
      </c>
    </row>
    <row r="12524" spans="1:6">
      <c r="A12524" t="s">
        <v>55</v>
      </c>
      <c r="B12524">
        <v>3224</v>
      </c>
      <c r="C12524" t="s">
        <v>78</v>
      </c>
      <c r="D12524">
        <v>2015</v>
      </c>
      <c r="E12524" t="s">
        <v>736</v>
      </c>
      <c r="F12524" s="2">
        <v>112.565089192241</v>
      </c>
    </row>
    <row r="12525" spans="1:6">
      <c r="A12525" t="s">
        <v>55</v>
      </c>
      <c r="B12525">
        <v>3224</v>
      </c>
      <c r="C12525" t="s">
        <v>78</v>
      </c>
      <c r="D12525">
        <v>2015</v>
      </c>
      <c r="E12525" t="s">
        <v>737</v>
      </c>
      <c r="F12525" s="2">
        <v>2343.2459283429098</v>
      </c>
    </row>
    <row r="12526" spans="1:6">
      <c r="A12526" t="s">
        <v>55</v>
      </c>
      <c r="B12526">
        <v>3224</v>
      </c>
      <c r="C12526" t="s">
        <v>78</v>
      </c>
      <c r="D12526">
        <v>2015</v>
      </c>
      <c r="E12526" t="s">
        <v>738</v>
      </c>
      <c r="F12526" s="2">
        <v>0</v>
      </c>
    </row>
    <row r="12527" spans="1:6">
      <c r="A12527" t="s">
        <v>55</v>
      </c>
      <c r="B12527">
        <v>3224</v>
      </c>
      <c r="C12527" t="s">
        <v>78</v>
      </c>
      <c r="D12527">
        <v>2015</v>
      </c>
      <c r="E12527" t="s">
        <v>740</v>
      </c>
      <c r="F12527" s="2">
        <v>1294.99628745938</v>
      </c>
    </row>
    <row r="12528" spans="1:6">
      <c r="A12528" t="s">
        <v>55</v>
      </c>
      <c r="B12528">
        <v>3224</v>
      </c>
      <c r="C12528" t="s">
        <v>78</v>
      </c>
      <c r="D12528">
        <v>2016</v>
      </c>
      <c r="E12528" t="s">
        <v>744</v>
      </c>
      <c r="F12528" s="2">
        <v>34863.175212579998</v>
      </c>
    </row>
    <row r="12529" spans="1:6">
      <c r="A12529" t="s">
        <v>55</v>
      </c>
      <c r="B12529">
        <v>3224</v>
      </c>
      <c r="C12529" t="s">
        <v>78</v>
      </c>
      <c r="D12529">
        <v>2016</v>
      </c>
      <c r="E12529" t="s">
        <v>739</v>
      </c>
      <c r="F12529" s="2">
        <v>1852.5174679131801</v>
      </c>
    </row>
    <row r="12530" spans="1:6">
      <c r="A12530" t="s">
        <v>55</v>
      </c>
      <c r="B12530">
        <v>3224</v>
      </c>
      <c r="C12530" t="s">
        <v>78</v>
      </c>
      <c r="D12530">
        <v>2017</v>
      </c>
      <c r="E12530" t="s">
        <v>742</v>
      </c>
      <c r="F12530" s="2">
        <v>3187.69813184946</v>
      </c>
    </row>
    <row r="12531" spans="1:6">
      <c r="A12531" t="s">
        <v>55</v>
      </c>
      <c r="B12531">
        <v>3224</v>
      </c>
      <c r="C12531" t="s">
        <v>78</v>
      </c>
      <c r="D12531">
        <v>2017</v>
      </c>
      <c r="E12531" t="s">
        <v>745</v>
      </c>
      <c r="F12531" s="2">
        <v>0</v>
      </c>
    </row>
    <row r="12532" spans="1:6">
      <c r="A12532" t="s">
        <v>55</v>
      </c>
      <c r="B12532">
        <v>3224</v>
      </c>
      <c r="C12532" t="s">
        <v>78</v>
      </c>
      <c r="D12532">
        <v>2017</v>
      </c>
      <c r="E12532" t="s">
        <v>741</v>
      </c>
      <c r="F12532" s="2">
        <v>18162.221048083698</v>
      </c>
    </row>
    <row r="12533" spans="1:6">
      <c r="A12533" t="s">
        <v>55</v>
      </c>
      <c r="B12533">
        <v>3224</v>
      </c>
      <c r="C12533" t="s">
        <v>78</v>
      </c>
      <c r="D12533">
        <v>2018</v>
      </c>
      <c r="E12533" t="s">
        <v>736</v>
      </c>
      <c r="F12533" s="2">
        <v>113.908482984597</v>
      </c>
    </row>
    <row r="12534" spans="1:6">
      <c r="A12534" t="s">
        <v>55</v>
      </c>
      <c r="B12534">
        <v>3224</v>
      </c>
      <c r="C12534" t="s">
        <v>78</v>
      </c>
      <c r="D12534">
        <v>2018</v>
      </c>
      <c r="E12534" t="s">
        <v>737</v>
      </c>
      <c r="F12534" s="2">
        <v>2456.6370710793399</v>
      </c>
    </row>
    <row r="12535" spans="1:6">
      <c r="A12535" t="s">
        <v>55</v>
      </c>
      <c r="B12535">
        <v>3224</v>
      </c>
      <c r="C12535" t="s">
        <v>78</v>
      </c>
      <c r="D12535">
        <v>2018</v>
      </c>
      <c r="E12535" t="s">
        <v>740</v>
      </c>
      <c r="F12535" s="2">
        <v>1324.1249126600201</v>
      </c>
    </row>
    <row r="12536" spans="1:6">
      <c r="A12536" t="s">
        <v>55</v>
      </c>
      <c r="B12536">
        <v>3224</v>
      </c>
      <c r="C12536" t="s">
        <v>78</v>
      </c>
      <c r="D12536">
        <v>2019</v>
      </c>
      <c r="E12536" t="s">
        <v>739</v>
      </c>
      <c r="F12536" s="2">
        <v>1955.90292926038</v>
      </c>
    </row>
    <row r="12537" spans="1:6">
      <c r="A12537" t="s">
        <v>55</v>
      </c>
      <c r="B12537">
        <v>3224</v>
      </c>
      <c r="C12537" t="s">
        <v>78</v>
      </c>
      <c r="D12537">
        <v>2020</v>
      </c>
      <c r="E12537" t="s">
        <v>742</v>
      </c>
      <c r="F12537" s="2">
        <v>4205.0334371604104</v>
      </c>
    </row>
    <row r="12538" spans="1:6">
      <c r="A12538" t="s">
        <v>55</v>
      </c>
      <c r="B12538">
        <v>3224</v>
      </c>
      <c r="C12538" t="s">
        <v>78</v>
      </c>
      <c r="D12538">
        <v>2020</v>
      </c>
      <c r="E12538" t="s">
        <v>743</v>
      </c>
      <c r="F12538" s="2">
        <v>0</v>
      </c>
    </row>
    <row r="12539" spans="1:6">
      <c r="A12539" t="s">
        <v>55</v>
      </c>
      <c r="B12539">
        <v>3224</v>
      </c>
      <c r="C12539" t="s">
        <v>78</v>
      </c>
      <c r="D12539">
        <v>2020</v>
      </c>
      <c r="E12539" t="s">
        <v>745</v>
      </c>
      <c r="F12539" s="2">
        <v>0</v>
      </c>
    </row>
    <row r="12540" spans="1:6">
      <c r="A12540" t="s">
        <v>55</v>
      </c>
      <c r="B12540">
        <v>3224</v>
      </c>
      <c r="C12540" t="s">
        <v>78</v>
      </c>
      <c r="D12540">
        <v>2020</v>
      </c>
      <c r="E12540" t="s">
        <v>741</v>
      </c>
      <c r="F12540" s="2">
        <v>15812.7414035648</v>
      </c>
    </row>
    <row r="12541" spans="1:6">
      <c r="A12541" t="s">
        <v>55</v>
      </c>
      <c r="B12541">
        <v>3224</v>
      </c>
      <c r="C12541" t="s">
        <v>78</v>
      </c>
      <c r="D12541">
        <v>2021</v>
      </c>
      <c r="E12541" t="s">
        <v>740</v>
      </c>
      <c r="F12541" s="2">
        <v>979.69416757600595</v>
      </c>
    </row>
    <row r="12542" spans="1:6">
      <c r="A12542" t="s">
        <v>55</v>
      </c>
      <c r="B12542">
        <v>3224</v>
      </c>
      <c r="C12542" t="s">
        <v>78</v>
      </c>
      <c r="D12542">
        <v>2022</v>
      </c>
      <c r="E12542" t="s">
        <v>738</v>
      </c>
      <c r="F12542" s="2">
        <v>0</v>
      </c>
    </row>
    <row r="12543" spans="1:6">
      <c r="A12543" t="s">
        <v>55</v>
      </c>
      <c r="B12543">
        <v>3224</v>
      </c>
      <c r="C12543" t="s">
        <v>78</v>
      </c>
      <c r="D12543">
        <v>2023</v>
      </c>
      <c r="E12543" t="s">
        <v>744</v>
      </c>
      <c r="F12543" s="2">
        <v>24318.388852118002</v>
      </c>
    </row>
    <row r="12544" spans="1:6">
      <c r="A12544" t="s">
        <v>55</v>
      </c>
      <c r="B12544">
        <v>3224</v>
      </c>
      <c r="C12544" t="s">
        <v>78</v>
      </c>
      <c r="D12544">
        <v>2023</v>
      </c>
      <c r="E12544" t="s">
        <v>743</v>
      </c>
      <c r="F12544" s="2">
        <v>0</v>
      </c>
    </row>
    <row r="12545" spans="1:6">
      <c r="A12545" t="s">
        <v>55</v>
      </c>
      <c r="B12545">
        <v>3224</v>
      </c>
      <c r="C12545" t="s">
        <v>78</v>
      </c>
      <c r="D12545">
        <v>2023</v>
      </c>
      <c r="E12545" t="s">
        <v>741</v>
      </c>
      <c r="F12545" s="2">
        <v>14411.8431428645</v>
      </c>
    </row>
    <row r="12546" spans="1:6">
      <c r="A12546" t="s">
        <v>55</v>
      </c>
      <c r="B12546">
        <v>3226</v>
      </c>
      <c r="C12546" t="s">
        <v>80</v>
      </c>
      <c r="D12546">
        <v>2009</v>
      </c>
      <c r="E12546" t="s">
        <v>736</v>
      </c>
      <c r="F12546" s="2">
        <v>6189.9520211808604</v>
      </c>
    </row>
    <row r="12547" spans="1:6">
      <c r="A12547" t="s">
        <v>55</v>
      </c>
      <c r="B12547">
        <v>3226</v>
      </c>
      <c r="C12547" t="s">
        <v>80</v>
      </c>
      <c r="D12547">
        <v>2009</v>
      </c>
      <c r="E12547" t="s">
        <v>737</v>
      </c>
      <c r="F12547" s="2">
        <v>2089.8232755513</v>
      </c>
    </row>
    <row r="12548" spans="1:6">
      <c r="A12548" t="s">
        <v>55</v>
      </c>
      <c r="B12548">
        <v>3226</v>
      </c>
      <c r="C12548" t="s">
        <v>80</v>
      </c>
      <c r="D12548">
        <v>2009</v>
      </c>
      <c r="E12548" t="s">
        <v>740</v>
      </c>
      <c r="F12548" s="2">
        <v>6810.8534866207201</v>
      </c>
    </row>
    <row r="12549" spans="1:6">
      <c r="A12549" t="s">
        <v>55</v>
      </c>
      <c r="B12549">
        <v>3226</v>
      </c>
      <c r="C12549" t="s">
        <v>80</v>
      </c>
      <c r="D12549">
        <v>2011</v>
      </c>
      <c r="E12549" t="s">
        <v>742</v>
      </c>
      <c r="F12549" s="2">
        <v>9478.9164671886792</v>
      </c>
    </row>
    <row r="12550" spans="1:6">
      <c r="A12550" t="s">
        <v>55</v>
      </c>
      <c r="B12550">
        <v>3226</v>
      </c>
      <c r="C12550" t="s">
        <v>80</v>
      </c>
      <c r="D12550">
        <v>2011</v>
      </c>
      <c r="E12550" t="s">
        <v>744</v>
      </c>
      <c r="F12550" s="2">
        <v>39.191968135000003</v>
      </c>
    </row>
    <row r="12551" spans="1:6">
      <c r="A12551" t="s">
        <v>55</v>
      </c>
      <c r="B12551">
        <v>3226</v>
      </c>
      <c r="C12551" t="s">
        <v>80</v>
      </c>
      <c r="D12551">
        <v>2011</v>
      </c>
      <c r="E12551" t="s">
        <v>743</v>
      </c>
      <c r="F12551" s="2">
        <v>0</v>
      </c>
    </row>
    <row r="12552" spans="1:6">
      <c r="A12552" t="s">
        <v>55</v>
      </c>
      <c r="B12552">
        <v>3226</v>
      </c>
      <c r="C12552" t="s">
        <v>80</v>
      </c>
      <c r="D12552">
        <v>2011</v>
      </c>
      <c r="E12552" t="s">
        <v>745</v>
      </c>
      <c r="F12552" s="2">
        <v>0</v>
      </c>
    </row>
    <row r="12553" spans="1:6">
      <c r="A12553" t="s">
        <v>55</v>
      </c>
      <c r="B12553">
        <v>3226</v>
      </c>
      <c r="C12553" t="s">
        <v>80</v>
      </c>
      <c r="D12553">
        <v>2015</v>
      </c>
      <c r="E12553" t="s">
        <v>741</v>
      </c>
      <c r="F12553" s="2">
        <v>25897.650161044799</v>
      </c>
    </row>
    <row r="12554" spans="1:6">
      <c r="A12554" t="s">
        <v>55</v>
      </c>
      <c r="B12554">
        <v>3226</v>
      </c>
      <c r="C12554" t="s">
        <v>80</v>
      </c>
      <c r="D12554">
        <v>2016</v>
      </c>
      <c r="E12554" t="s">
        <v>736</v>
      </c>
      <c r="F12554" s="2">
        <v>4168.2828531175701</v>
      </c>
    </row>
    <row r="12555" spans="1:6">
      <c r="A12555" t="s">
        <v>55</v>
      </c>
      <c r="B12555">
        <v>3226</v>
      </c>
      <c r="C12555" t="s">
        <v>80</v>
      </c>
      <c r="D12555">
        <v>2016</v>
      </c>
      <c r="E12555" t="s">
        <v>737</v>
      </c>
      <c r="F12555" s="2">
        <v>2854.2436296082801</v>
      </c>
    </row>
    <row r="12556" spans="1:6">
      <c r="A12556" t="s">
        <v>55</v>
      </c>
      <c r="B12556">
        <v>3226</v>
      </c>
      <c r="C12556" t="s">
        <v>80</v>
      </c>
      <c r="D12556">
        <v>2017</v>
      </c>
      <c r="E12556" t="s">
        <v>738</v>
      </c>
      <c r="F12556" s="2">
        <v>0</v>
      </c>
    </row>
    <row r="12557" spans="1:6">
      <c r="A12557" t="s">
        <v>55</v>
      </c>
      <c r="B12557">
        <v>3226</v>
      </c>
      <c r="C12557" t="s">
        <v>80</v>
      </c>
      <c r="D12557">
        <v>2017</v>
      </c>
      <c r="E12557" t="s">
        <v>739</v>
      </c>
      <c r="F12557" s="2">
        <v>17603.912689948698</v>
      </c>
    </row>
    <row r="12558" spans="1:6">
      <c r="A12558" t="s">
        <v>55</v>
      </c>
      <c r="B12558">
        <v>3226</v>
      </c>
      <c r="C12558" t="s">
        <v>80</v>
      </c>
      <c r="D12558">
        <v>2017</v>
      </c>
      <c r="E12558" t="s">
        <v>743</v>
      </c>
      <c r="F12558" s="2">
        <v>0</v>
      </c>
    </row>
    <row r="12559" spans="1:6">
      <c r="A12559" t="s">
        <v>55</v>
      </c>
      <c r="B12559">
        <v>3226</v>
      </c>
      <c r="C12559" t="s">
        <v>80</v>
      </c>
      <c r="D12559">
        <v>2018</v>
      </c>
      <c r="E12559" t="s">
        <v>742</v>
      </c>
      <c r="F12559" s="2">
        <v>10790.5819899979</v>
      </c>
    </row>
    <row r="12560" spans="1:6">
      <c r="A12560" t="s">
        <v>55</v>
      </c>
      <c r="B12560">
        <v>3226</v>
      </c>
      <c r="C12560" t="s">
        <v>80</v>
      </c>
      <c r="D12560">
        <v>2018</v>
      </c>
      <c r="E12560" t="s">
        <v>744</v>
      </c>
      <c r="F12560" s="2">
        <v>27.424810900000001</v>
      </c>
    </row>
    <row r="12561" spans="1:6">
      <c r="A12561" t="s">
        <v>55</v>
      </c>
      <c r="B12561">
        <v>3226</v>
      </c>
      <c r="C12561" t="s">
        <v>80</v>
      </c>
      <c r="D12561">
        <v>2018</v>
      </c>
      <c r="E12561" t="s">
        <v>745</v>
      </c>
      <c r="F12561" s="2">
        <v>0</v>
      </c>
    </row>
    <row r="12562" spans="1:6">
      <c r="A12562" t="s">
        <v>55</v>
      </c>
      <c r="B12562">
        <v>3226</v>
      </c>
      <c r="C12562" t="s">
        <v>80</v>
      </c>
      <c r="D12562">
        <v>2018</v>
      </c>
      <c r="E12562" t="s">
        <v>741</v>
      </c>
      <c r="F12562" s="2">
        <v>23336.8008189916</v>
      </c>
    </row>
    <row r="12563" spans="1:6">
      <c r="A12563" t="s">
        <v>55</v>
      </c>
      <c r="B12563">
        <v>3226</v>
      </c>
      <c r="C12563" t="s">
        <v>80</v>
      </c>
      <c r="D12563">
        <v>2019</v>
      </c>
      <c r="E12563" t="s">
        <v>736</v>
      </c>
      <c r="F12563" s="2">
        <v>3439.58492825346</v>
      </c>
    </row>
    <row r="12564" spans="1:6">
      <c r="A12564" t="s">
        <v>55</v>
      </c>
      <c r="B12564">
        <v>3226</v>
      </c>
      <c r="C12564" t="s">
        <v>80</v>
      </c>
      <c r="D12564">
        <v>2019</v>
      </c>
      <c r="E12564" t="s">
        <v>737</v>
      </c>
      <c r="F12564" s="2">
        <v>2880.3193631962799</v>
      </c>
    </row>
    <row r="12565" spans="1:6">
      <c r="A12565" t="s">
        <v>55</v>
      </c>
      <c r="B12565">
        <v>3226</v>
      </c>
      <c r="C12565" t="s">
        <v>80</v>
      </c>
      <c r="D12565">
        <v>2019</v>
      </c>
      <c r="E12565" t="s">
        <v>740</v>
      </c>
      <c r="F12565" s="2">
        <v>1572.5178477331699</v>
      </c>
    </row>
    <row r="12566" spans="1:6">
      <c r="A12566" t="s">
        <v>55</v>
      </c>
      <c r="B12566">
        <v>3226</v>
      </c>
      <c r="C12566" t="s">
        <v>80</v>
      </c>
      <c r="D12566">
        <v>2020</v>
      </c>
      <c r="E12566" t="s">
        <v>738</v>
      </c>
      <c r="F12566" s="2">
        <v>0</v>
      </c>
    </row>
    <row r="12567" spans="1:6">
      <c r="A12567" t="s">
        <v>55</v>
      </c>
      <c r="B12567">
        <v>3226</v>
      </c>
      <c r="C12567" t="s">
        <v>80</v>
      </c>
      <c r="D12567">
        <v>2020</v>
      </c>
      <c r="E12567" t="s">
        <v>739</v>
      </c>
      <c r="F12567" s="2">
        <v>20140.211611514598</v>
      </c>
    </row>
    <row r="12568" spans="1:6">
      <c r="A12568" t="s">
        <v>55</v>
      </c>
      <c r="B12568">
        <v>3226</v>
      </c>
      <c r="C12568" t="s">
        <v>80</v>
      </c>
      <c r="D12568">
        <v>2020</v>
      </c>
      <c r="E12568" t="s">
        <v>743</v>
      </c>
      <c r="F12568" s="2">
        <v>0</v>
      </c>
    </row>
    <row r="12569" spans="1:6">
      <c r="A12569" t="s">
        <v>55</v>
      </c>
      <c r="B12569">
        <v>3226</v>
      </c>
      <c r="C12569" t="s">
        <v>80</v>
      </c>
      <c r="D12569">
        <v>2021</v>
      </c>
      <c r="E12569" t="s">
        <v>742</v>
      </c>
      <c r="F12569" s="2">
        <v>9579.1251000206703</v>
      </c>
    </row>
    <row r="12570" spans="1:6">
      <c r="A12570" t="s">
        <v>55</v>
      </c>
      <c r="B12570">
        <v>3226</v>
      </c>
      <c r="C12570" t="s">
        <v>80</v>
      </c>
      <c r="D12570">
        <v>2021</v>
      </c>
      <c r="E12570" t="s">
        <v>744</v>
      </c>
      <c r="F12570" s="2">
        <v>6.4878250499999998E-2</v>
      </c>
    </row>
    <row r="12571" spans="1:6">
      <c r="A12571" t="s">
        <v>55</v>
      </c>
      <c r="B12571">
        <v>3226</v>
      </c>
      <c r="C12571" t="s">
        <v>80</v>
      </c>
      <c r="D12571">
        <v>2021</v>
      </c>
      <c r="E12571" t="s">
        <v>745</v>
      </c>
      <c r="F12571" s="2">
        <v>0.64549713544147602</v>
      </c>
    </row>
    <row r="12572" spans="1:6">
      <c r="A12572" t="s">
        <v>55</v>
      </c>
      <c r="B12572">
        <v>3226</v>
      </c>
      <c r="C12572" t="s">
        <v>80</v>
      </c>
      <c r="D12572">
        <v>2021</v>
      </c>
      <c r="E12572" t="s">
        <v>741</v>
      </c>
      <c r="F12572" s="2">
        <v>20602.9487277423</v>
      </c>
    </row>
    <row r="12573" spans="1:6">
      <c r="A12573" t="s">
        <v>55</v>
      </c>
      <c r="B12573">
        <v>3226</v>
      </c>
      <c r="C12573" t="s">
        <v>80</v>
      </c>
      <c r="D12573">
        <v>2022</v>
      </c>
      <c r="E12573" t="s">
        <v>736</v>
      </c>
      <c r="F12573" s="2">
        <v>2889.6488240519002</v>
      </c>
    </row>
    <row r="12574" spans="1:6">
      <c r="A12574" t="s">
        <v>55</v>
      </c>
      <c r="B12574">
        <v>3226</v>
      </c>
      <c r="C12574" t="s">
        <v>80</v>
      </c>
      <c r="D12574">
        <v>2022</v>
      </c>
      <c r="E12574" t="s">
        <v>737</v>
      </c>
      <c r="F12574" s="2">
        <v>2669.6872144721201</v>
      </c>
    </row>
    <row r="12575" spans="1:6">
      <c r="A12575" t="s">
        <v>55</v>
      </c>
      <c r="B12575">
        <v>3226</v>
      </c>
      <c r="C12575" t="s">
        <v>80</v>
      </c>
      <c r="D12575">
        <v>2022</v>
      </c>
      <c r="E12575" t="s">
        <v>740</v>
      </c>
      <c r="F12575" s="2">
        <v>2022.0159591056399</v>
      </c>
    </row>
    <row r="12576" spans="1:6">
      <c r="A12576" t="s">
        <v>55</v>
      </c>
      <c r="B12576">
        <v>3226</v>
      </c>
      <c r="C12576" t="s">
        <v>80</v>
      </c>
      <c r="D12576">
        <v>2023</v>
      </c>
      <c r="E12576" t="s">
        <v>739</v>
      </c>
      <c r="F12576" s="2">
        <v>18426.271052944801</v>
      </c>
    </row>
    <row r="12577" spans="1:6">
      <c r="A12577" t="s">
        <v>55</v>
      </c>
      <c r="B12577">
        <v>3226</v>
      </c>
      <c r="C12577" t="s">
        <v>80</v>
      </c>
      <c r="D12577">
        <v>2024</v>
      </c>
      <c r="E12577" t="s">
        <v>742</v>
      </c>
      <c r="F12577" s="2">
        <v>8129.92124151178</v>
      </c>
    </row>
    <row r="12578" spans="1:6">
      <c r="A12578" t="s">
        <v>55</v>
      </c>
      <c r="B12578">
        <v>3226</v>
      </c>
      <c r="C12578" t="s">
        <v>80</v>
      </c>
      <c r="D12578">
        <v>2024</v>
      </c>
      <c r="E12578" t="s">
        <v>744</v>
      </c>
      <c r="F12578" s="2">
        <v>5.3576144999999999E-2</v>
      </c>
    </row>
    <row r="12579" spans="1:6">
      <c r="A12579" t="s">
        <v>55</v>
      </c>
      <c r="B12579">
        <v>3226</v>
      </c>
      <c r="C12579" t="s">
        <v>80</v>
      </c>
      <c r="D12579">
        <v>2024</v>
      </c>
      <c r="E12579" t="s">
        <v>745</v>
      </c>
      <c r="F12579" s="2">
        <v>0</v>
      </c>
    </row>
    <row r="12580" spans="1:6">
      <c r="A12580" t="s">
        <v>55</v>
      </c>
      <c r="B12580">
        <v>3228</v>
      </c>
      <c r="C12580" t="s">
        <v>82</v>
      </c>
      <c r="D12580">
        <v>2009</v>
      </c>
      <c r="E12580" t="s">
        <v>740</v>
      </c>
      <c r="F12580" s="2">
        <v>6651.6508119704204</v>
      </c>
    </row>
    <row r="12581" spans="1:6">
      <c r="A12581" t="s">
        <v>55</v>
      </c>
      <c r="B12581">
        <v>3228</v>
      </c>
      <c r="C12581" t="s">
        <v>82</v>
      </c>
      <c r="D12581">
        <v>2011</v>
      </c>
      <c r="E12581" t="s">
        <v>744</v>
      </c>
      <c r="F12581" s="2">
        <v>0</v>
      </c>
    </row>
    <row r="12582" spans="1:6">
      <c r="A12582" t="s">
        <v>55</v>
      </c>
      <c r="B12582">
        <v>3228</v>
      </c>
      <c r="C12582" t="s">
        <v>82</v>
      </c>
      <c r="D12582">
        <v>2011</v>
      </c>
      <c r="E12582" t="s">
        <v>745</v>
      </c>
      <c r="F12582" s="2">
        <v>0</v>
      </c>
    </row>
    <row r="12583" spans="1:6">
      <c r="A12583" t="s">
        <v>55</v>
      </c>
      <c r="B12583">
        <v>3228</v>
      </c>
      <c r="C12583" t="s">
        <v>82</v>
      </c>
      <c r="D12583">
        <v>2011</v>
      </c>
      <c r="E12583" t="s">
        <v>741</v>
      </c>
      <c r="F12583" s="2">
        <v>38967.361340637603</v>
      </c>
    </row>
    <row r="12584" spans="1:6">
      <c r="A12584" t="s">
        <v>55</v>
      </c>
      <c r="B12584">
        <v>3228</v>
      </c>
      <c r="C12584" t="s">
        <v>82</v>
      </c>
      <c r="D12584">
        <v>2013</v>
      </c>
      <c r="E12584" t="s">
        <v>736</v>
      </c>
      <c r="F12584" s="2">
        <v>40836.690983297398</v>
      </c>
    </row>
    <row r="12585" spans="1:6">
      <c r="A12585" t="s">
        <v>55</v>
      </c>
      <c r="B12585">
        <v>3228</v>
      </c>
      <c r="C12585" t="s">
        <v>82</v>
      </c>
      <c r="D12585">
        <v>2013</v>
      </c>
      <c r="E12585" t="s">
        <v>737</v>
      </c>
      <c r="F12585" s="2">
        <v>3432.0052538702898</v>
      </c>
    </row>
    <row r="12586" spans="1:6">
      <c r="A12586" t="s">
        <v>55</v>
      </c>
      <c r="B12586">
        <v>3228</v>
      </c>
      <c r="C12586" t="s">
        <v>82</v>
      </c>
      <c r="D12586">
        <v>2013</v>
      </c>
      <c r="E12586" t="s">
        <v>738</v>
      </c>
      <c r="F12586" s="2">
        <v>260.31418496753702</v>
      </c>
    </row>
    <row r="12587" spans="1:6">
      <c r="A12587" t="s">
        <v>55</v>
      </c>
      <c r="B12587">
        <v>3228</v>
      </c>
      <c r="C12587" t="s">
        <v>82</v>
      </c>
      <c r="D12587">
        <v>2013</v>
      </c>
      <c r="E12587" t="s">
        <v>743</v>
      </c>
      <c r="F12587" s="2">
        <v>0</v>
      </c>
    </row>
    <row r="12588" spans="1:6">
      <c r="A12588" t="s">
        <v>55</v>
      </c>
      <c r="B12588">
        <v>3228</v>
      </c>
      <c r="C12588" t="s">
        <v>82</v>
      </c>
      <c r="D12588">
        <v>2015</v>
      </c>
      <c r="E12588" t="s">
        <v>742</v>
      </c>
      <c r="F12588" s="2">
        <v>13019.6586709042</v>
      </c>
    </row>
    <row r="12589" spans="1:6">
      <c r="A12589" t="s">
        <v>55</v>
      </c>
      <c r="B12589">
        <v>3228</v>
      </c>
      <c r="C12589" t="s">
        <v>82</v>
      </c>
      <c r="D12589">
        <v>2015</v>
      </c>
      <c r="E12589" t="s">
        <v>745</v>
      </c>
      <c r="F12589" s="2">
        <v>0</v>
      </c>
    </row>
    <row r="12590" spans="1:6">
      <c r="A12590" t="s">
        <v>55</v>
      </c>
      <c r="B12590">
        <v>3228</v>
      </c>
      <c r="C12590" t="s">
        <v>82</v>
      </c>
      <c r="D12590">
        <v>2016</v>
      </c>
      <c r="E12590" t="s">
        <v>736</v>
      </c>
      <c r="F12590" s="2">
        <v>33148.960734674198</v>
      </c>
    </row>
    <row r="12591" spans="1:6">
      <c r="A12591" t="s">
        <v>55</v>
      </c>
      <c r="B12591">
        <v>3228</v>
      </c>
      <c r="C12591" t="s">
        <v>82</v>
      </c>
      <c r="D12591">
        <v>2016</v>
      </c>
      <c r="E12591" t="s">
        <v>737</v>
      </c>
      <c r="F12591" s="2">
        <v>3524.8236164032</v>
      </c>
    </row>
    <row r="12592" spans="1:6">
      <c r="A12592" t="s">
        <v>55</v>
      </c>
      <c r="B12592">
        <v>3228</v>
      </c>
      <c r="C12592" t="s">
        <v>82</v>
      </c>
      <c r="D12592">
        <v>2016</v>
      </c>
      <c r="E12592" t="s">
        <v>738</v>
      </c>
      <c r="F12592" s="2">
        <v>345.61037961219802</v>
      </c>
    </row>
    <row r="12593" spans="1:6">
      <c r="A12593" t="s">
        <v>55</v>
      </c>
      <c r="B12593">
        <v>3228</v>
      </c>
      <c r="C12593" t="s">
        <v>82</v>
      </c>
      <c r="D12593">
        <v>2016</v>
      </c>
      <c r="E12593" t="s">
        <v>740</v>
      </c>
      <c r="F12593" s="2">
        <v>3384.5132309731498</v>
      </c>
    </row>
    <row r="12594" spans="1:6">
      <c r="A12594" t="s">
        <v>55</v>
      </c>
      <c r="B12594">
        <v>3228</v>
      </c>
      <c r="C12594" t="s">
        <v>82</v>
      </c>
      <c r="D12594">
        <v>2017</v>
      </c>
      <c r="E12594" t="s">
        <v>744</v>
      </c>
      <c r="F12594" s="2">
        <v>0</v>
      </c>
    </row>
    <row r="12595" spans="1:6">
      <c r="A12595" t="s">
        <v>55</v>
      </c>
      <c r="B12595">
        <v>3228</v>
      </c>
      <c r="C12595" t="s">
        <v>82</v>
      </c>
      <c r="D12595">
        <v>2017</v>
      </c>
      <c r="E12595" t="s">
        <v>739</v>
      </c>
      <c r="F12595" s="2">
        <v>28891.0595904855</v>
      </c>
    </row>
    <row r="12596" spans="1:6">
      <c r="A12596" t="s">
        <v>55</v>
      </c>
      <c r="B12596">
        <v>3228</v>
      </c>
      <c r="C12596" t="s">
        <v>82</v>
      </c>
      <c r="D12596">
        <v>2018</v>
      </c>
      <c r="E12596" t="s">
        <v>742</v>
      </c>
      <c r="F12596" s="2">
        <v>13460.743898720901</v>
      </c>
    </row>
    <row r="12597" spans="1:6">
      <c r="A12597" t="s">
        <v>55</v>
      </c>
      <c r="B12597">
        <v>3228</v>
      </c>
      <c r="C12597" t="s">
        <v>82</v>
      </c>
      <c r="D12597">
        <v>2018</v>
      </c>
      <c r="E12597" t="s">
        <v>745</v>
      </c>
      <c r="F12597" s="2">
        <v>9.8206283018587096E-2</v>
      </c>
    </row>
    <row r="12598" spans="1:6">
      <c r="A12598" t="s">
        <v>55</v>
      </c>
      <c r="B12598">
        <v>3228</v>
      </c>
      <c r="C12598" t="s">
        <v>82</v>
      </c>
      <c r="D12598">
        <v>2019</v>
      </c>
      <c r="E12598" t="s">
        <v>736</v>
      </c>
      <c r="F12598" s="2">
        <v>31303.576331795899</v>
      </c>
    </row>
    <row r="12599" spans="1:6">
      <c r="A12599" t="s">
        <v>55</v>
      </c>
      <c r="B12599">
        <v>3228</v>
      </c>
      <c r="C12599" t="s">
        <v>82</v>
      </c>
      <c r="D12599">
        <v>2019</v>
      </c>
      <c r="E12599" t="s">
        <v>737</v>
      </c>
      <c r="F12599" s="2">
        <v>3651.65784190862</v>
      </c>
    </row>
    <row r="12600" spans="1:6">
      <c r="A12600" t="s">
        <v>55</v>
      </c>
      <c r="B12600">
        <v>3228</v>
      </c>
      <c r="C12600" t="s">
        <v>82</v>
      </c>
      <c r="D12600">
        <v>2019</v>
      </c>
      <c r="E12600" t="s">
        <v>738</v>
      </c>
      <c r="F12600" s="2">
        <v>704.98264343410801</v>
      </c>
    </row>
    <row r="12601" spans="1:6">
      <c r="A12601" t="s">
        <v>55</v>
      </c>
      <c r="B12601">
        <v>3228</v>
      </c>
      <c r="C12601" t="s">
        <v>82</v>
      </c>
      <c r="D12601">
        <v>2019</v>
      </c>
      <c r="E12601" t="s">
        <v>740</v>
      </c>
      <c r="F12601" s="2">
        <v>1994.62327760326</v>
      </c>
    </row>
    <row r="12602" spans="1:6">
      <c r="A12602" t="s">
        <v>55</v>
      </c>
      <c r="B12602">
        <v>3228</v>
      </c>
      <c r="C12602" t="s">
        <v>82</v>
      </c>
      <c r="D12602">
        <v>2020</v>
      </c>
      <c r="E12602" t="s">
        <v>744</v>
      </c>
      <c r="F12602" s="2">
        <v>0</v>
      </c>
    </row>
    <row r="12603" spans="1:6">
      <c r="A12603" t="s">
        <v>55</v>
      </c>
      <c r="B12603">
        <v>3228</v>
      </c>
      <c r="C12603" t="s">
        <v>82</v>
      </c>
      <c r="D12603">
        <v>2020</v>
      </c>
      <c r="E12603" t="s">
        <v>739</v>
      </c>
      <c r="F12603" s="2">
        <v>29760.085257254199</v>
      </c>
    </row>
    <row r="12604" spans="1:6">
      <c r="A12604" t="s">
        <v>55</v>
      </c>
      <c r="B12604">
        <v>3228</v>
      </c>
      <c r="C12604" t="s">
        <v>82</v>
      </c>
      <c r="D12604">
        <v>2020</v>
      </c>
      <c r="E12604" t="s">
        <v>743</v>
      </c>
      <c r="F12604" s="2">
        <v>0</v>
      </c>
    </row>
    <row r="12605" spans="1:6">
      <c r="A12605" t="s">
        <v>55</v>
      </c>
      <c r="B12605">
        <v>3228</v>
      </c>
      <c r="C12605" t="s">
        <v>82</v>
      </c>
      <c r="D12605">
        <v>2021</v>
      </c>
      <c r="E12605" t="s">
        <v>742</v>
      </c>
      <c r="F12605" s="2">
        <v>15192.5504540118</v>
      </c>
    </row>
    <row r="12606" spans="1:6">
      <c r="A12606" t="s">
        <v>55</v>
      </c>
      <c r="B12606">
        <v>3228</v>
      </c>
      <c r="C12606" t="s">
        <v>82</v>
      </c>
      <c r="D12606">
        <v>2021</v>
      </c>
      <c r="E12606" t="s">
        <v>745</v>
      </c>
      <c r="F12606" s="2">
        <v>0</v>
      </c>
    </row>
    <row r="12607" spans="1:6">
      <c r="A12607" t="s">
        <v>55</v>
      </c>
      <c r="B12607">
        <v>3228</v>
      </c>
      <c r="C12607" t="s">
        <v>82</v>
      </c>
      <c r="D12607">
        <v>2021</v>
      </c>
      <c r="E12607" t="s">
        <v>741</v>
      </c>
      <c r="F12607" s="2">
        <v>29802.689156540699</v>
      </c>
    </row>
    <row r="12608" spans="1:6">
      <c r="A12608" t="s">
        <v>55</v>
      </c>
      <c r="B12608">
        <v>3228</v>
      </c>
      <c r="C12608" t="s">
        <v>82</v>
      </c>
      <c r="D12608">
        <v>2022</v>
      </c>
      <c r="E12608" t="s">
        <v>736</v>
      </c>
      <c r="F12608" s="2">
        <v>29912.754331554599</v>
      </c>
    </row>
    <row r="12609" spans="1:6">
      <c r="A12609" t="s">
        <v>55</v>
      </c>
      <c r="B12609">
        <v>3228</v>
      </c>
      <c r="C12609" t="s">
        <v>82</v>
      </c>
      <c r="D12609">
        <v>2022</v>
      </c>
      <c r="E12609" t="s">
        <v>737</v>
      </c>
      <c r="F12609" s="2">
        <v>3517.66205474964</v>
      </c>
    </row>
    <row r="12610" spans="1:6">
      <c r="A12610" t="s">
        <v>55</v>
      </c>
      <c r="B12610">
        <v>3228</v>
      </c>
      <c r="C12610" t="s">
        <v>82</v>
      </c>
      <c r="D12610">
        <v>2022</v>
      </c>
      <c r="E12610" t="s">
        <v>740</v>
      </c>
      <c r="F12610" s="2">
        <v>2504.9619689862202</v>
      </c>
    </row>
    <row r="12611" spans="1:6">
      <c r="A12611" t="s">
        <v>55</v>
      </c>
      <c r="B12611">
        <v>3228</v>
      </c>
      <c r="C12611" t="s">
        <v>82</v>
      </c>
      <c r="D12611">
        <v>2023</v>
      </c>
      <c r="E12611" t="s">
        <v>739</v>
      </c>
      <c r="F12611" s="2">
        <v>25479.123224284402</v>
      </c>
    </row>
    <row r="12612" spans="1:6">
      <c r="A12612" t="s">
        <v>55</v>
      </c>
      <c r="B12612">
        <v>3228</v>
      </c>
      <c r="C12612" t="s">
        <v>82</v>
      </c>
      <c r="D12612">
        <v>2023</v>
      </c>
      <c r="E12612" t="s">
        <v>743</v>
      </c>
      <c r="F12612" s="2">
        <v>0</v>
      </c>
    </row>
    <row r="12613" spans="1:6">
      <c r="A12613" t="s">
        <v>55</v>
      </c>
      <c r="B12613">
        <v>3228</v>
      </c>
      <c r="C12613" t="s">
        <v>82</v>
      </c>
      <c r="D12613">
        <v>2024</v>
      </c>
      <c r="E12613" t="s">
        <v>742</v>
      </c>
      <c r="F12613" s="2">
        <v>11463.0354862434</v>
      </c>
    </row>
    <row r="12614" spans="1:6">
      <c r="A12614" t="s">
        <v>55</v>
      </c>
      <c r="B12614">
        <v>3228</v>
      </c>
      <c r="C12614" t="s">
        <v>82</v>
      </c>
      <c r="D12614">
        <v>2024</v>
      </c>
      <c r="E12614" t="s">
        <v>745</v>
      </c>
      <c r="F12614" s="2">
        <v>0</v>
      </c>
    </row>
    <row r="12615" spans="1:6">
      <c r="A12615" t="s">
        <v>55</v>
      </c>
      <c r="B12615">
        <v>3228</v>
      </c>
      <c r="C12615" t="s">
        <v>82</v>
      </c>
      <c r="D12615">
        <v>2024</v>
      </c>
      <c r="E12615" t="s">
        <v>741</v>
      </c>
      <c r="F12615" s="2">
        <v>27507.033133233701</v>
      </c>
    </row>
    <row r="12616" spans="1:6">
      <c r="A12616" t="s">
        <v>55</v>
      </c>
      <c r="B12616">
        <v>3230</v>
      </c>
      <c r="C12616" t="s">
        <v>84</v>
      </c>
      <c r="D12616">
        <v>2009</v>
      </c>
      <c r="E12616" t="s">
        <v>736</v>
      </c>
      <c r="F12616" s="2">
        <v>254.88827332188501</v>
      </c>
    </row>
    <row r="12617" spans="1:6">
      <c r="A12617" t="s">
        <v>55</v>
      </c>
      <c r="B12617">
        <v>3230</v>
      </c>
      <c r="C12617" t="s">
        <v>84</v>
      </c>
      <c r="D12617">
        <v>2009</v>
      </c>
      <c r="E12617" t="s">
        <v>737</v>
      </c>
      <c r="F12617" s="2">
        <v>633.13111270294905</v>
      </c>
    </row>
    <row r="12618" spans="1:6">
      <c r="A12618" t="s">
        <v>55</v>
      </c>
      <c r="B12618">
        <v>3230</v>
      </c>
      <c r="C12618" t="s">
        <v>84</v>
      </c>
      <c r="D12618">
        <v>2011</v>
      </c>
      <c r="E12618" t="s">
        <v>742</v>
      </c>
      <c r="F12618" s="2">
        <v>2918.7997620220399</v>
      </c>
    </row>
    <row r="12619" spans="1:6">
      <c r="A12619" t="s">
        <v>55</v>
      </c>
      <c r="B12619">
        <v>3230</v>
      </c>
      <c r="C12619" t="s">
        <v>84</v>
      </c>
      <c r="D12619">
        <v>2011</v>
      </c>
      <c r="E12619" t="s">
        <v>744</v>
      </c>
      <c r="F12619" s="2">
        <v>0</v>
      </c>
    </row>
    <row r="12620" spans="1:6">
      <c r="A12620" t="s">
        <v>55</v>
      </c>
      <c r="B12620">
        <v>3230</v>
      </c>
      <c r="C12620" t="s">
        <v>84</v>
      </c>
      <c r="D12620">
        <v>2011</v>
      </c>
      <c r="E12620" t="s">
        <v>745</v>
      </c>
      <c r="F12620" s="2">
        <v>0</v>
      </c>
    </row>
    <row r="12621" spans="1:6">
      <c r="A12621" t="s">
        <v>55</v>
      </c>
      <c r="B12621">
        <v>3230</v>
      </c>
      <c r="C12621" t="s">
        <v>84</v>
      </c>
      <c r="D12621">
        <v>2011</v>
      </c>
      <c r="E12621" t="s">
        <v>741</v>
      </c>
      <c r="F12621" s="2">
        <v>8747.4941837034894</v>
      </c>
    </row>
    <row r="12622" spans="1:6">
      <c r="A12622" t="s">
        <v>55</v>
      </c>
      <c r="B12622">
        <v>3230</v>
      </c>
      <c r="C12622" t="s">
        <v>84</v>
      </c>
      <c r="D12622">
        <v>2013</v>
      </c>
      <c r="E12622" t="s">
        <v>738</v>
      </c>
      <c r="F12622" s="2">
        <v>0</v>
      </c>
    </row>
    <row r="12623" spans="1:6">
      <c r="A12623" t="s">
        <v>55</v>
      </c>
      <c r="B12623">
        <v>3230</v>
      </c>
      <c r="C12623" t="s">
        <v>84</v>
      </c>
      <c r="D12623">
        <v>2013</v>
      </c>
      <c r="E12623" t="s">
        <v>739</v>
      </c>
      <c r="F12623" s="2">
        <v>6405.9244780775398</v>
      </c>
    </row>
    <row r="12624" spans="1:6">
      <c r="A12624" t="s">
        <v>55</v>
      </c>
      <c r="B12624">
        <v>3230</v>
      </c>
      <c r="C12624" t="s">
        <v>84</v>
      </c>
      <c r="D12624">
        <v>2013</v>
      </c>
      <c r="E12624" t="s">
        <v>743</v>
      </c>
      <c r="F12624" s="2">
        <v>0</v>
      </c>
    </row>
    <row r="12625" spans="1:6">
      <c r="A12625" t="s">
        <v>55</v>
      </c>
      <c r="B12625">
        <v>3230</v>
      </c>
      <c r="C12625" t="s">
        <v>84</v>
      </c>
      <c r="D12625">
        <v>2015</v>
      </c>
      <c r="E12625" t="s">
        <v>736</v>
      </c>
      <c r="F12625" s="2">
        <v>230.99362882875101</v>
      </c>
    </row>
    <row r="12626" spans="1:6">
      <c r="A12626" t="s">
        <v>55</v>
      </c>
      <c r="B12626">
        <v>3230</v>
      </c>
      <c r="C12626" t="s">
        <v>84</v>
      </c>
      <c r="D12626">
        <v>2015</v>
      </c>
      <c r="E12626" t="s">
        <v>737</v>
      </c>
      <c r="F12626" s="2">
        <v>890.27645568230605</v>
      </c>
    </row>
    <row r="12627" spans="1:6">
      <c r="A12627" t="s">
        <v>55</v>
      </c>
      <c r="B12627">
        <v>3230</v>
      </c>
      <c r="C12627" t="s">
        <v>84</v>
      </c>
      <c r="D12627">
        <v>2015</v>
      </c>
      <c r="E12627" t="s">
        <v>740</v>
      </c>
      <c r="F12627" s="2">
        <v>626.97721292298695</v>
      </c>
    </row>
    <row r="12628" spans="1:6">
      <c r="A12628" t="s">
        <v>55</v>
      </c>
      <c r="B12628">
        <v>3230</v>
      </c>
      <c r="C12628" t="s">
        <v>84</v>
      </c>
      <c r="D12628">
        <v>2016</v>
      </c>
      <c r="E12628" t="s">
        <v>738</v>
      </c>
      <c r="F12628" s="2">
        <v>0</v>
      </c>
    </row>
    <row r="12629" spans="1:6">
      <c r="A12629" t="s">
        <v>55</v>
      </c>
      <c r="B12629">
        <v>3230</v>
      </c>
      <c r="C12629" t="s">
        <v>84</v>
      </c>
      <c r="D12629">
        <v>2016</v>
      </c>
      <c r="E12629" t="s">
        <v>739</v>
      </c>
      <c r="F12629" s="2">
        <v>6715.47834556203</v>
      </c>
    </row>
    <row r="12630" spans="1:6">
      <c r="A12630" t="s">
        <v>55</v>
      </c>
      <c r="B12630">
        <v>3230</v>
      </c>
      <c r="C12630" t="s">
        <v>84</v>
      </c>
      <c r="D12630">
        <v>2017</v>
      </c>
      <c r="E12630" t="s">
        <v>742</v>
      </c>
      <c r="F12630" s="2">
        <v>2613.9630218318998</v>
      </c>
    </row>
    <row r="12631" spans="1:6">
      <c r="A12631" t="s">
        <v>55</v>
      </c>
      <c r="B12631">
        <v>3230</v>
      </c>
      <c r="C12631" t="s">
        <v>84</v>
      </c>
      <c r="D12631">
        <v>2017</v>
      </c>
      <c r="E12631" t="s">
        <v>744</v>
      </c>
      <c r="F12631" s="2">
        <v>0</v>
      </c>
    </row>
    <row r="12632" spans="1:6">
      <c r="A12632" t="s">
        <v>55</v>
      </c>
      <c r="B12632">
        <v>3230</v>
      </c>
      <c r="C12632" t="s">
        <v>84</v>
      </c>
      <c r="D12632">
        <v>2017</v>
      </c>
      <c r="E12632" t="s">
        <v>745</v>
      </c>
      <c r="F12632" s="2">
        <v>0</v>
      </c>
    </row>
    <row r="12633" spans="1:6">
      <c r="A12633" t="s">
        <v>55</v>
      </c>
      <c r="B12633">
        <v>3230</v>
      </c>
      <c r="C12633" t="s">
        <v>84</v>
      </c>
      <c r="D12633">
        <v>2018</v>
      </c>
      <c r="E12633" t="s">
        <v>736</v>
      </c>
      <c r="F12633" s="2">
        <v>125.761463320722</v>
      </c>
    </row>
    <row r="12634" spans="1:6">
      <c r="A12634" t="s">
        <v>55</v>
      </c>
      <c r="B12634">
        <v>3230</v>
      </c>
      <c r="C12634" t="s">
        <v>84</v>
      </c>
      <c r="D12634">
        <v>2018</v>
      </c>
      <c r="E12634" t="s">
        <v>737</v>
      </c>
      <c r="F12634" s="2">
        <v>940.39427718121101</v>
      </c>
    </row>
    <row r="12635" spans="1:6">
      <c r="A12635" t="s">
        <v>55</v>
      </c>
      <c r="B12635">
        <v>3230</v>
      </c>
      <c r="C12635" t="s">
        <v>84</v>
      </c>
      <c r="D12635">
        <v>2018</v>
      </c>
      <c r="E12635" t="s">
        <v>740</v>
      </c>
      <c r="F12635" s="2">
        <v>567.652830383798</v>
      </c>
    </row>
    <row r="12636" spans="1:6">
      <c r="A12636" t="s">
        <v>55</v>
      </c>
      <c r="B12636">
        <v>3230</v>
      </c>
      <c r="C12636" t="s">
        <v>84</v>
      </c>
      <c r="D12636">
        <v>2019</v>
      </c>
      <c r="E12636" t="s">
        <v>738</v>
      </c>
      <c r="F12636" s="2">
        <v>0</v>
      </c>
    </row>
    <row r="12637" spans="1:6">
      <c r="A12637" t="s">
        <v>55</v>
      </c>
      <c r="B12637">
        <v>3230</v>
      </c>
      <c r="C12637" t="s">
        <v>84</v>
      </c>
      <c r="D12637">
        <v>2019</v>
      </c>
      <c r="E12637" t="s">
        <v>739</v>
      </c>
      <c r="F12637" s="2">
        <v>6093.7199920236699</v>
      </c>
    </row>
    <row r="12638" spans="1:6">
      <c r="A12638" t="s">
        <v>55</v>
      </c>
      <c r="B12638">
        <v>3230</v>
      </c>
      <c r="C12638" t="s">
        <v>84</v>
      </c>
      <c r="D12638">
        <v>2020</v>
      </c>
      <c r="E12638" t="s">
        <v>742</v>
      </c>
      <c r="F12638" s="2">
        <v>3207.3867564055899</v>
      </c>
    </row>
    <row r="12639" spans="1:6">
      <c r="A12639" t="s">
        <v>55</v>
      </c>
      <c r="B12639">
        <v>3230</v>
      </c>
      <c r="C12639" t="s">
        <v>84</v>
      </c>
      <c r="D12639">
        <v>2020</v>
      </c>
      <c r="E12639" t="s">
        <v>744</v>
      </c>
      <c r="F12639" s="2">
        <v>0</v>
      </c>
    </row>
    <row r="12640" spans="1:6">
      <c r="A12640" t="s">
        <v>55</v>
      </c>
      <c r="B12640">
        <v>3230</v>
      </c>
      <c r="C12640" t="s">
        <v>84</v>
      </c>
      <c r="D12640">
        <v>2020</v>
      </c>
      <c r="E12640" t="s">
        <v>743</v>
      </c>
      <c r="F12640" s="2">
        <v>0</v>
      </c>
    </row>
    <row r="12641" spans="1:6">
      <c r="A12641" t="s">
        <v>55</v>
      </c>
      <c r="B12641">
        <v>3230</v>
      </c>
      <c r="C12641" t="s">
        <v>84</v>
      </c>
      <c r="D12641">
        <v>2020</v>
      </c>
      <c r="E12641" t="s">
        <v>745</v>
      </c>
      <c r="F12641" s="2">
        <v>0</v>
      </c>
    </row>
    <row r="12642" spans="1:6">
      <c r="A12642" t="s">
        <v>55</v>
      </c>
      <c r="B12642">
        <v>3230</v>
      </c>
      <c r="C12642" t="s">
        <v>84</v>
      </c>
      <c r="D12642">
        <v>2021</v>
      </c>
      <c r="E12642" t="s">
        <v>740</v>
      </c>
      <c r="F12642" s="2">
        <v>502.90198801384702</v>
      </c>
    </row>
    <row r="12643" spans="1:6">
      <c r="A12643" t="s">
        <v>55</v>
      </c>
      <c r="B12643">
        <v>3230</v>
      </c>
      <c r="C12643" t="s">
        <v>84</v>
      </c>
      <c r="D12643">
        <v>2021</v>
      </c>
      <c r="E12643" t="s">
        <v>741</v>
      </c>
      <c r="F12643" s="2">
        <v>6190.3581005288697</v>
      </c>
    </row>
    <row r="12644" spans="1:6">
      <c r="A12644" t="s">
        <v>55</v>
      </c>
      <c r="B12644">
        <v>3230</v>
      </c>
      <c r="C12644" t="s">
        <v>84</v>
      </c>
      <c r="D12644">
        <v>2023</v>
      </c>
      <c r="E12644" t="s">
        <v>743</v>
      </c>
      <c r="F12644" s="2">
        <v>0</v>
      </c>
    </row>
    <row r="12645" spans="1:6">
      <c r="A12645" t="s">
        <v>55</v>
      </c>
      <c r="B12645">
        <v>3230</v>
      </c>
      <c r="C12645" t="s">
        <v>84</v>
      </c>
      <c r="D12645">
        <v>2024</v>
      </c>
      <c r="E12645" t="s">
        <v>741</v>
      </c>
      <c r="F12645" s="2">
        <v>5605.9090410704202</v>
      </c>
    </row>
    <row r="12646" spans="1:6">
      <c r="A12646" t="s">
        <v>55</v>
      </c>
      <c r="B12646">
        <v>3232</v>
      </c>
      <c r="C12646" t="s">
        <v>86</v>
      </c>
      <c r="D12646">
        <v>2009</v>
      </c>
      <c r="E12646" t="s">
        <v>744</v>
      </c>
      <c r="F12646" s="2">
        <v>1205.8243496959501</v>
      </c>
    </row>
    <row r="12647" spans="1:6">
      <c r="A12647" t="s">
        <v>55</v>
      </c>
      <c r="B12647">
        <v>3232</v>
      </c>
      <c r="C12647" t="s">
        <v>86</v>
      </c>
      <c r="D12647">
        <v>2009</v>
      </c>
      <c r="E12647" t="s">
        <v>741</v>
      </c>
      <c r="F12647" s="2">
        <v>44980.5348823647</v>
      </c>
    </row>
    <row r="12648" spans="1:6">
      <c r="A12648" t="s">
        <v>55</v>
      </c>
      <c r="B12648">
        <v>3232</v>
      </c>
      <c r="C12648" t="s">
        <v>86</v>
      </c>
      <c r="D12648">
        <v>2011</v>
      </c>
      <c r="E12648" t="s">
        <v>739</v>
      </c>
      <c r="F12648" s="2">
        <v>4588.9543048355599</v>
      </c>
    </row>
    <row r="12649" spans="1:6">
      <c r="A12649" t="s">
        <v>55</v>
      </c>
      <c r="B12649">
        <v>3232</v>
      </c>
      <c r="C12649" t="s">
        <v>86</v>
      </c>
      <c r="D12649">
        <v>2011</v>
      </c>
      <c r="E12649" t="s">
        <v>743</v>
      </c>
      <c r="F12649" s="2">
        <v>0</v>
      </c>
    </row>
    <row r="12650" spans="1:6">
      <c r="A12650" t="s">
        <v>55</v>
      </c>
      <c r="B12650">
        <v>3232</v>
      </c>
      <c r="C12650" t="s">
        <v>86</v>
      </c>
      <c r="D12650">
        <v>2013</v>
      </c>
      <c r="E12650" t="s">
        <v>736</v>
      </c>
      <c r="F12650" s="2">
        <v>1424.6282048401199</v>
      </c>
    </row>
    <row r="12651" spans="1:6">
      <c r="A12651" t="s">
        <v>55</v>
      </c>
      <c r="B12651">
        <v>3232</v>
      </c>
      <c r="C12651" t="s">
        <v>86</v>
      </c>
      <c r="D12651">
        <v>2013</v>
      </c>
      <c r="E12651" t="s">
        <v>737</v>
      </c>
      <c r="F12651" s="2">
        <v>6517.9997705948499</v>
      </c>
    </row>
    <row r="12652" spans="1:6">
      <c r="A12652" t="s">
        <v>55</v>
      </c>
      <c r="B12652">
        <v>3232</v>
      </c>
      <c r="C12652" t="s">
        <v>86</v>
      </c>
      <c r="D12652">
        <v>2013</v>
      </c>
      <c r="E12652" t="s">
        <v>738</v>
      </c>
      <c r="F12652" s="2">
        <v>0</v>
      </c>
    </row>
    <row r="12653" spans="1:6">
      <c r="A12653" t="s">
        <v>55</v>
      </c>
      <c r="B12653">
        <v>3232</v>
      </c>
      <c r="C12653" t="s">
        <v>86</v>
      </c>
      <c r="D12653">
        <v>2013</v>
      </c>
      <c r="E12653" t="s">
        <v>740</v>
      </c>
      <c r="F12653" s="2">
        <v>4086.49517148622</v>
      </c>
    </row>
    <row r="12654" spans="1:6">
      <c r="A12654" t="s">
        <v>55</v>
      </c>
      <c r="B12654">
        <v>3232</v>
      </c>
      <c r="C12654" t="s">
        <v>86</v>
      </c>
      <c r="D12654">
        <v>2015</v>
      </c>
      <c r="E12654" t="s">
        <v>742</v>
      </c>
      <c r="F12654" s="2">
        <v>5847.9404445763103</v>
      </c>
    </row>
    <row r="12655" spans="1:6">
      <c r="A12655" t="s">
        <v>55</v>
      </c>
      <c r="B12655">
        <v>3232</v>
      </c>
      <c r="C12655" t="s">
        <v>86</v>
      </c>
      <c r="D12655">
        <v>2015</v>
      </c>
      <c r="E12655" t="s">
        <v>744</v>
      </c>
      <c r="F12655" s="2">
        <v>2463.0456140470001</v>
      </c>
    </row>
    <row r="12656" spans="1:6">
      <c r="A12656" t="s">
        <v>55</v>
      </c>
      <c r="B12656">
        <v>3232</v>
      </c>
      <c r="C12656" t="s">
        <v>86</v>
      </c>
      <c r="D12656">
        <v>2015</v>
      </c>
      <c r="E12656" t="s">
        <v>745</v>
      </c>
      <c r="F12656" s="2">
        <v>0</v>
      </c>
    </row>
    <row r="12657" spans="1:6">
      <c r="A12657" t="s">
        <v>55</v>
      </c>
      <c r="B12657">
        <v>3232</v>
      </c>
      <c r="C12657" t="s">
        <v>86</v>
      </c>
      <c r="D12657">
        <v>2016</v>
      </c>
      <c r="E12657" t="s">
        <v>736</v>
      </c>
      <c r="F12657" s="2">
        <v>572.49612301787295</v>
      </c>
    </row>
    <row r="12658" spans="1:6">
      <c r="A12658" t="s">
        <v>55</v>
      </c>
      <c r="B12658">
        <v>3232</v>
      </c>
      <c r="C12658" t="s">
        <v>86</v>
      </c>
      <c r="D12658">
        <v>2016</v>
      </c>
      <c r="E12658" t="s">
        <v>737</v>
      </c>
      <c r="F12658" s="2">
        <v>5643.2902640230504</v>
      </c>
    </row>
    <row r="12659" spans="1:6">
      <c r="A12659" t="s">
        <v>55</v>
      </c>
      <c r="B12659">
        <v>3232</v>
      </c>
      <c r="C12659" t="s">
        <v>86</v>
      </c>
      <c r="D12659">
        <v>2016</v>
      </c>
      <c r="E12659" t="s">
        <v>740</v>
      </c>
      <c r="F12659" s="2">
        <v>3090.3623152355199</v>
      </c>
    </row>
    <row r="12660" spans="1:6">
      <c r="A12660" t="s">
        <v>55</v>
      </c>
      <c r="B12660">
        <v>3232</v>
      </c>
      <c r="C12660" t="s">
        <v>86</v>
      </c>
      <c r="D12660">
        <v>2017</v>
      </c>
      <c r="E12660" t="s">
        <v>739</v>
      </c>
      <c r="F12660" s="2">
        <v>4213.1321166327598</v>
      </c>
    </row>
    <row r="12661" spans="1:6">
      <c r="A12661" t="s">
        <v>55</v>
      </c>
      <c r="B12661">
        <v>3232</v>
      </c>
      <c r="C12661" t="s">
        <v>86</v>
      </c>
      <c r="D12661">
        <v>2018</v>
      </c>
      <c r="E12661" t="s">
        <v>742</v>
      </c>
      <c r="F12661" s="2">
        <v>5905.8312427724904</v>
      </c>
    </row>
    <row r="12662" spans="1:6">
      <c r="A12662" t="s">
        <v>55</v>
      </c>
      <c r="B12662">
        <v>3232</v>
      </c>
      <c r="C12662" t="s">
        <v>86</v>
      </c>
      <c r="D12662">
        <v>2018</v>
      </c>
      <c r="E12662" t="s">
        <v>744</v>
      </c>
      <c r="F12662" s="2">
        <v>2760.605714416</v>
      </c>
    </row>
    <row r="12663" spans="1:6">
      <c r="A12663" t="s">
        <v>55</v>
      </c>
      <c r="B12663">
        <v>3232</v>
      </c>
      <c r="C12663" t="s">
        <v>86</v>
      </c>
      <c r="D12663">
        <v>2018</v>
      </c>
      <c r="E12663" t="s">
        <v>745</v>
      </c>
      <c r="F12663" s="2">
        <v>0</v>
      </c>
    </row>
    <row r="12664" spans="1:6">
      <c r="A12664" t="s">
        <v>55</v>
      </c>
      <c r="B12664">
        <v>3232</v>
      </c>
      <c r="C12664" t="s">
        <v>86</v>
      </c>
      <c r="D12664">
        <v>2019</v>
      </c>
      <c r="E12664" t="s">
        <v>740</v>
      </c>
      <c r="F12664" s="2">
        <v>1805.09391611054</v>
      </c>
    </row>
    <row r="12665" spans="1:6">
      <c r="A12665" t="s">
        <v>55</v>
      </c>
      <c r="B12665">
        <v>3232</v>
      </c>
      <c r="C12665" t="s">
        <v>86</v>
      </c>
      <c r="D12665">
        <v>2019</v>
      </c>
      <c r="E12665" t="s">
        <v>741</v>
      </c>
      <c r="F12665" s="2">
        <v>36746.399318066797</v>
      </c>
    </row>
    <row r="12666" spans="1:6">
      <c r="A12666" t="s">
        <v>55</v>
      </c>
      <c r="B12666">
        <v>3232</v>
      </c>
      <c r="C12666" t="s">
        <v>86</v>
      </c>
      <c r="D12666">
        <v>2020</v>
      </c>
      <c r="E12666" t="s">
        <v>738</v>
      </c>
      <c r="F12666" s="2">
        <v>0</v>
      </c>
    </row>
    <row r="12667" spans="1:6">
      <c r="A12667" t="s">
        <v>55</v>
      </c>
      <c r="B12667">
        <v>3232</v>
      </c>
      <c r="C12667" t="s">
        <v>86</v>
      </c>
      <c r="D12667">
        <v>2021</v>
      </c>
      <c r="E12667" t="s">
        <v>743</v>
      </c>
      <c r="F12667" s="2">
        <v>0</v>
      </c>
    </row>
    <row r="12668" spans="1:6">
      <c r="A12668" t="s">
        <v>55</v>
      </c>
      <c r="B12668">
        <v>3232</v>
      </c>
      <c r="C12668" t="s">
        <v>86</v>
      </c>
      <c r="D12668">
        <v>2021</v>
      </c>
      <c r="E12668" t="s">
        <v>745</v>
      </c>
      <c r="F12668" s="2">
        <v>0.14433113321992699</v>
      </c>
    </row>
    <row r="12669" spans="1:6">
      <c r="A12669" t="s">
        <v>55</v>
      </c>
      <c r="B12669">
        <v>3232</v>
      </c>
      <c r="C12669" t="s">
        <v>86</v>
      </c>
      <c r="D12669">
        <v>2022</v>
      </c>
      <c r="E12669" t="s">
        <v>741</v>
      </c>
      <c r="F12669" s="2">
        <v>34628.991051499303</v>
      </c>
    </row>
    <row r="12670" spans="1:6">
      <c r="A12670" t="s">
        <v>55</v>
      </c>
      <c r="B12670">
        <v>3232</v>
      </c>
      <c r="C12670" t="s">
        <v>86</v>
      </c>
      <c r="D12670">
        <v>2023</v>
      </c>
      <c r="E12670" t="s">
        <v>736</v>
      </c>
      <c r="F12670" s="2">
        <v>385.92649894332197</v>
      </c>
    </row>
    <row r="12671" spans="1:6">
      <c r="A12671" t="s">
        <v>55</v>
      </c>
      <c r="B12671">
        <v>3232</v>
      </c>
      <c r="C12671" t="s">
        <v>86</v>
      </c>
      <c r="D12671">
        <v>2023</v>
      </c>
      <c r="E12671" t="s">
        <v>737</v>
      </c>
      <c r="F12671" s="2">
        <v>4244.6282248336902</v>
      </c>
    </row>
    <row r="12672" spans="1:6">
      <c r="A12672" t="s">
        <v>55</v>
      </c>
      <c r="B12672">
        <v>3232</v>
      </c>
      <c r="C12672" t="s">
        <v>86</v>
      </c>
      <c r="D12672">
        <v>2024</v>
      </c>
      <c r="E12672" t="s">
        <v>739</v>
      </c>
      <c r="F12672" s="2">
        <v>3340.4410094508498</v>
      </c>
    </row>
    <row r="12673" spans="1:6">
      <c r="A12673" t="s">
        <v>55</v>
      </c>
      <c r="B12673">
        <v>3232</v>
      </c>
      <c r="C12673" t="s">
        <v>86</v>
      </c>
      <c r="D12673">
        <v>2024</v>
      </c>
      <c r="E12673" t="s">
        <v>743</v>
      </c>
      <c r="F12673" s="2">
        <v>0</v>
      </c>
    </row>
    <row r="12674" spans="1:6">
      <c r="A12674" t="s">
        <v>55</v>
      </c>
      <c r="B12674">
        <v>3234</v>
      </c>
      <c r="C12674" t="s">
        <v>88</v>
      </c>
      <c r="D12674">
        <v>2009</v>
      </c>
      <c r="E12674" t="s">
        <v>740</v>
      </c>
      <c r="F12674" s="2">
        <v>3061.9485120486602</v>
      </c>
    </row>
    <row r="12675" spans="1:6">
      <c r="A12675" t="s">
        <v>55</v>
      </c>
      <c r="B12675">
        <v>3234</v>
      </c>
      <c r="C12675" t="s">
        <v>88</v>
      </c>
      <c r="D12675">
        <v>2011</v>
      </c>
      <c r="E12675" t="s">
        <v>741</v>
      </c>
      <c r="F12675" s="2">
        <v>29531.157485948399</v>
      </c>
    </row>
    <row r="12676" spans="1:6">
      <c r="A12676" t="s">
        <v>55</v>
      </c>
      <c r="B12676">
        <v>3234</v>
      </c>
      <c r="C12676" t="s">
        <v>88</v>
      </c>
      <c r="D12676">
        <v>2013</v>
      </c>
      <c r="E12676" t="s">
        <v>738</v>
      </c>
      <c r="F12676" s="2">
        <v>0</v>
      </c>
    </row>
    <row r="12677" spans="1:6">
      <c r="A12677" t="s">
        <v>55</v>
      </c>
      <c r="B12677">
        <v>3234</v>
      </c>
      <c r="C12677" t="s">
        <v>88</v>
      </c>
      <c r="D12677">
        <v>2013</v>
      </c>
      <c r="E12677" t="s">
        <v>739</v>
      </c>
      <c r="F12677" s="2">
        <v>9979.4009742548296</v>
      </c>
    </row>
    <row r="12678" spans="1:6">
      <c r="A12678" t="s">
        <v>55</v>
      </c>
      <c r="B12678">
        <v>3234</v>
      </c>
      <c r="C12678" t="s">
        <v>88</v>
      </c>
      <c r="D12678">
        <v>2013</v>
      </c>
      <c r="E12678" t="s">
        <v>743</v>
      </c>
      <c r="F12678" s="2">
        <v>0</v>
      </c>
    </row>
    <row r="12679" spans="1:6">
      <c r="A12679" t="s">
        <v>55</v>
      </c>
      <c r="B12679">
        <v>3234</v>
      </c>
      <c r="C12679" t="s">
        <v>88</v>
      </c>
      <c r="D12679">
        <v>2015</v>
      </c>
      <c r="E12679" t="s">
        <v>736</v>
      </c>
      <c r="F12679" s="2">
        <v>475.60084345173499</v>
      </c>
    </row>
    <row r="12680" spans="1:6">
      <c r="A12680" t="s">
        <v>55</v>
      </c>
      <c r="B12680">
        <v>3234</v>
      </c>
      <c r="C12680" t="s">
        <v>88</v>
      </c>
      <c r="D12680">
        <v>2015</v>
      </c>
      <c r="E12680" t="s">
        <v>737</v>
      </c>
      <c r="F12680" s="2">
        <v>2133.6997686509599</v>
      </c>
    </row>
    <row r="12681" spans="1:6">
      <c r="A12681" t="s">
        <v>55</v>
      </c>
      <c r="B12681">
        <v>3234</v>
      </c>
      <c r="C12681" t="s">
        <v>88</v>
      </c>
      <c r="D12681">
        <v>2016</v>
      </c>
      <c r="E12681" t="s">
        <v>738</v>
      </c>
      <c r="F12681" s="2">
        <v>0</v>
      </c>
    </row>
    <row r="12682" spans="1:6">
      <c r="A12682" t="s">
        <v>55</v>
      </c>
      <c r="B12682">
        <v>3234</v>
      </c>
      <c r="C12682" t="s">
        <v>88</v>
      </c>
      <c r="D12682">
        <v>2016</v>
      </c>
      <c r="E12682" t="s">
        <v>739</v>
      </c>
      <c r="F12682" s="2">
        <v>11121.602633446801</v>
      </c>
    </row>
    <row r="12683" spans="1:6">
      <c r="A12683" t="s">
        <v>55</v>
      </c>
      <c r="B12683">
        <v>3234</v>
      </c>
      <c r="C12683" t="s">
        <v>88</v>
      </c>
      <c r="D12683">
        <v>2016</v>
      </c>
      <c r="E12683" t="s">
        <v>743</v>
      </c>
      <c r="F12683" s="2">
        <v>0</v>
      </c>
    </row>
    <row r="12684" spans="1:6">
      <c r="A12684" t="s">
        <v>55</v>
      </c>
      <c r="B12684">
        <v>3234</v>
      </c>
      <c r="C12684" t="s">
        <v>88</v>
      </c>
      <c r="D12684">
        <v>2016</v>
      </c>
      <c r="E12684" t="s">
        <v>740</v>
      </c>
      <c r="F12684" s="2">
        <v>1343.1968362138</v>
      </c>
    </row>
    <row r="12685" spans="1:6">
      <c r="A12685" t="s">
        <v>55</v>
      </c>
      <c r="B12685">
        <v>3234</v>
      </c>
      <c r="C12685" t="s">
        <v>88</v>
      </c>
      <c r="D12685">
        <v>2017</v>
      </c>
      <c r="E12685" t="s">
        <v>742</v>
      </c>
      <c r="F12685" s="2">
        <v>3945.5967512331899</v>
      </c>
    </row>
    <row r="12686" spans="1:6">
      <c r="A12686" t="s">
        <v>55</v>
      </c>
      <c r="B12686">
        <v>3234</v>
      </c>
      <c r="C12686" t="s">
        <v>88</v>
      </c>
      <c r="D12686">
        <v>2017</v>
      </c>
      <c r="E12686" t="s">
        <v>744</v>
      </c>
      <c r="F12686" s="2">
        <v>0</v>
      </c>
    </row>
    <row r="12687" spans="1:6">
      <c r="A12687" t="s">
        <v>55</v>
      </c>
      <c r="B12687">
        <v>3234</v>
      </c>
      <c r="C12687" t="s">
        <v>88</v>
      </c>
      <c r="D12687">
        <v>2017</v>
      </c>
      <c r="E12687" t="s">
        <v>745</v>
      </c>
      <c r="F12687" s="2">
        <v>0</v>
      </c>
    </row>
    <row r="12688" spans="1:6">
      <c r="A12688" t="s">
        <v>55</v>
      </c>
      <c r="B12688">
        <v>3234</v>
      </c>
      <c r="C12688" t="s">
        <v>88</v>
      </c>
      <c r="D12688">
        <v>2018</v>
      </c>
      <c r="E12688" t="s">
        <v>736</v>
      </c>
      <c r="F12688" s="2">
        <v>453.89444441102103</v>
      </c>
    </row>
    <row r="12689" spans="1:6">
      <c r="A12689" t="s">
        <v>55</v>
      </c>
      <c r="B12689">
        <v>3234</v>
      </c>
      <c r="C12689" t="s">
        <v>88</v>
      </c>
      <c r="D12689">
        <v>2018</v>
      </c>
      <c r="E12689" t="s">
        <v>737</v>
      </c>
      <c r="F12689" s="2">
        <v>2008.9185362469</v>
      </c>
    </row>
    <row r="12690" spans="1:6">
      <c r="A12690" t="s">
        <v>55</v>
      </c>
      <c r="B12690">
        <v>3234</v>
      </c>
      <c r="C12690" t="s">
        <v>88</v>
      </c>
      <c r="D12690">
        <v>2019</v>
      </c>
      <c r="E12690" t="s">
        <v>738</v>
      </c>
      <c r="F12690" s="2">
        <v>0</v>
      </c>
    </row>
    <row r="12691" spans="1:6">
      <c r="A12691" t="s">
        <v>55</v>
      </c>
      <c r="B12691">
        <v>3234</v>
      </c>
      <c r="C12691" t="s">
        <v>88</v>
      </c>
      <c r="D12691">
        <v>2019</v>
      </c>
      <c r="E12691" t="s">
        <v>739</v>
      </c>
      <c r="F12691" s="2">
        <v>11576.5081116037</v>
      </c>
    </row>
    <row r="12692" spans="1:6">
      <c r="A12692" t="s">
        <v>55</v>
      </c>
      <c r="B12692">
        <v>3234</v>
      </c>
      <c r="C12692" t="s">
        <v>88</v>
      </c>
      <c r="D12692">
        <v>2019</v>
      </c>
      <c r="E12692" t="s">
        <v>740</v>
      </c>
      <c r="F12692" s="2">
        <v>679.65189627497102</v>
      </c>
    </row>
    <row r="12693" spans="1:6">
      <c r="A12693" t="s">
        <v>55</v>
      </c>
      <c r="B12693">
        <v>3234</v>
      </c>
      <c r="C12693" t="s">
        <v>88</v>
      </c>
      <c r="D12693">
        <v>2020</v>
      </c>
      <c r="E12693" t="s">
        <v>742</v>
      </c>
      <c r="F12693" s="2">
        <v>4024.7446801723299</v>
      </c>
    </row>
    <row r="12694" spans="1:6">
      <c r="A12694" t="s">
        <v>55</v>
      </c>
      <c r="B12694">
        <v>3234</v>
      </c>
      <c r="C12694" t="s">
        <v>88</v>
      </c>
      <c r="D12694">
        <v>2020</v>
      </c>
      <c r="E12694" t="s">
        <v>744</v>
      </c>
      <c r="F12694" s="2">
        <v>0</v>
      </c>
    </row>
    <row r="12695" spans="1:6">
      <c r="A12695" t="s">
        <v>55</v>
      </c>
      <c r="B12695">
        <v>3234</v>
      </c>
      <c r="C12695" t="s">
        <v>88</v>
      </c>
      <c r="D12695">
        <v>2020</v>
      </c>
      <c r="E12695" t="s">
        <v>745</v>
      </c>
      <c r="F12695" s="2">
        <v>0</v>
      </c>
    </row>
    <row r="12696" spans="1:6">
      <c r="A12696" t="s">
        <v>55</v>
      </c>
      <c r="B12696">
        <v>3234</v>
      </c>
      <c r="C12696" t="s">
        <v>88</v>
      </c>
      <c r="D12696">
        <v>2021</v>
      </c>
      <c r="E12696" t="s">
        <v>736</v>
      </c>
      <c r="F12696" s="2">
        <v>411.73332947451098</v>
      </c>
    </row>
    <row r="12697" spans="1:6">
      <c r="A12697" t="s">
        <v>55</v>
      </c>
      <c r="B12697">
        <v>3234</v>
      </c>
      <c r="C12697" t="s">
        <v>88</v>
      </c>
      <c r="D12697">
        <v>2021</v>
      </c>
      <c r="E12697" t="s">
        <v>741</v>
      </c>
      <c r="F12697" s="2">
        <v>25787.051538660198</v>
      </c>
    </row>
    <row r="12698" spans="1:6">
      <c r="A12698" t="s">
        <v>55</v>
      </c>
      <c r="B12698">
        <v>3234</v>
      </c>
      <c r="C12698" t="s">
        <v>88</v>
      </c>
      <c r="D12698">
        <v>2022</v>
      </c>
      <c r="E12698" t="s">
        <v>740</v>
      </c>
      <c r="F12698" s="2">
        <v>955.24031804185495</v>
      </c>
    </row>
    <row r="12699" spans="1:6">
      <c r="A12699" t="s">
        <v>55</v>
      </c>
      <c r="B12699">
        <v>3234</v>
      </c>
      <c r="C12699" t="s">
        <v>88</v>
      </c>
      <c r="D12699">
        <v>2023</v>
      </c>
      <c r="E12699" t="s">
        <v>742</v>
      </c>
      <c r="F12699" s="2">
        <v>3593.7917816651702</v>
      </c>
    </row>
    <row r="12700" spans="1:6">
      <c r="A12700" t="s">
        <v>55</v>
      </c>
      <c r="B12700">
        <v>3234</v>
      </c>
      <c r="C12700" t="s">
        <v>88</v>
      </c>
      <c r="D12700">
        <v>2023</v>
      </c>
      <c r="E12700" t="s">
        <v>743</v>
      </c>
      <c r="F12700" s="2">
        <v>0</v>
      </c>
    </row>
    <row r="12701" spans="1:6">
      <c r="A12701" t="s">
        <v>55</v>
      </c>
      <c r="B12701">
        <v>3234</v>
      </c>
      <c r="C12701" t="s">
        <v>88</v>
      </c>
      <c r="D12701">
        <v>2023</v>
      </c>
      <c r="E12701" t="s">
        <v>745</v>
      </c>
      <c r="F12701" s="2">
        <v>0</v>
      </c>
    </row>
    <row r="12702" spans="1:6">
      <c r="A12702" t="s">
        <v>55</v>
      </c>
      <c r="B12702">
        <v>3234</v>
      </c>
      <c r="C12702" t="s">
        <v>88</v>
      </c>
      <c r="D12702">
        <v>2024</v>
      </c>
      <c r="E12702" t="s">
        <v>741</v>
      </c>
      <c r="F12702" s="2">
        <v>24081.232155969199</v>
      </c>
    </row>
    <row r="12703" spans="1:6">
      <c r="A12703" t="s">
        <v>55</v>
      </c>
      <c r="B12703">
        <v>3236</v>
      </c>
      <c r="C12703" t="s">
        <v>90</v>
      </c>
      <c r="D12703">
        <v>2009</v>
      </c>
      <c r="E12703" t="s">
        <v>739</v>
      </c>
      <c r="F12703" s="2">
        <v>8658.8392596811591</v>
      </c>
    </row>
    <row r="12704" spans="1:6">
      <c r="A12704" t="s">
        <v>55</v>
      </c>
      <c r="B12704">
        <v>3236</v>
      </c>
      <c r="C12704" t="s">
        <v>90</v>
      </c>
      <c r="D12704">
        <v>2009</v>
      </c>
      <c r="E12704" t="s">
        <v>743</v>
      </c>
      <c r="F12704" s="2">
        <v>0</v>
      </c>
    </row>
    <row r="12705" spans="1:6">
      <c r="A12705" t="s">
        <v>55</v>
      </c>
      <c r="B12705">
        <v>3236</v>
      </c>
      <c r="C12705" t="s">
        <v>90</v>
      </c>
      <c r="D12705">
        <v>2011</v>
      </c>
      <c r="E12705" t="s">
        <v>736</v>
      </c>
      <c r="F12705" s="2">
        <v>16331.729664569501</v>
      </c>
    </row>
    <row r="12706" spans="1:6">
      <c r="A12706" t="s">
        <v>55</v>
      </c>
      <c r="B12706">
        <v>3236</v>
      </c>
      <c r="C12706" t="s">
        <v>90</v>
      </c>
      <c r="D12706">
        <v>2011</v>
      </c>
      <c r="E12706" t="s">
        <v>737</v>
      </c>
      <c r="F12706" s="2">
        <v>1043.31376681131</v>
      </c>
    </row>
    <row r="12707" spans="1:6">
      <c r="A12707" t="s">
        <v>55</v>
      </c>
      <c r="B12707">
        <v>3236</v>
      </c>
      <c r="C12707" t="s">
        <v>90</v>
      </c>
      <c r="D12707">
        <v>2011</v>
      </c>
      <c r="E12707" t="s">
        <v>740</v>
      </c>
      <c r="F12707" s="2">
        <v>2411.5032585691802</v>
      </c>
    </row>
    <row r="12708" spans="1:6">
      <c r="A12708" t="s">
        <v>55</v>
      </c>
      <c r="B12708">
        <v>3236</v>
      </c>
      <c r="C12708" t="s">
        <v>90</v>
      </c>
      <c r="D12708">
        <v>2013</v>
      </c>
      <c r="E12708" t="s">
        <v>742</v>
      </c>
      <c r="F12708" s="2">
        <v>1879.0139542080301</v>
      </c>
    </row>
    <row r="12709" spans="1:6">
      <c r="A12709" t="s">
        <v>55</v>
      </c>
      <c r="B12709">
        <v>3236</v>
      </c>
      <c r="C12709" t="s">
        <v>90</v>
      </c>
      <c r="D12709">
        <v>2013</v>
      </c>
      <c r="E12709" t="s">
        <v>744</v>
      </c>
      <c r="F12709" s="2">
        <v>0</v>
      </c>
    </row>
    <row r="12710" spans="1:6">
      <c r="A12710" t="s">
        <v>55</v>
      </c>
      <c r="B12710">
        <v>3236</v>
      </c>
      <c r="C12710" t="s">
        <v>90</v>
      </c>
      <c r="D12710">
        <v>2013</v>
      </c>
      <c r="E12710" t="s">
        <v>745</v>
      </c>
      <c r="F12710" s="2">
        <v>0</v>
      </c>
    </row>
    <row r="12711" spans="1:6">
      <c r="A12711" t="s">
        <v>55</v>
      </c>
      <c r="B12711">
        <v>3236</v>
      </c>
      <c r="C12711" t="s">
        <v>90</v>
      </c>
      <c r="D12711">
        <v>2015</v>
      </c>
      <c r="E12711" t="s">
        <v>738</v>
      </c>
      <c r="F12711" s="2">
        <v>0</v>
      </c>
    </row>
    <row r="12712" spans="1:6">
      <c r="A12712" t="s">
        <v>55</v>
      </c>
      <c r="B12712">
        <v>3236</v>
      </c>
      <c r="C12712" t="s">
        <v>90</v>
      </c>
      <c r="D12712">
        <v>2015</v>
      </c>
      <c r="E12712" t="s">
        <v>739</v>
      </c>
      <c r="F12712" s="2">
        <v>8164.0347468957998</v>
      </c>
    </row>
    <row r="12713" spans="1:6">
      <c r="A12713" t="s">
        <v>55</v>
      </c>
      <c r="B12713">
        <v>3236</v>
      </c>
      <c r="C12713" t="s">
        <v>90</v>
      </c>
      <c r="D12713">
        <v>2016</v>
      </c>
      <c r="E12713" t="s">
        <v>742</v>
      </c>
      <c r="F12713" s="2">
        <v>2220.7358006342902</v>
      </c>
    </row>
    <row r="12714" spans="1:6">
      <c r="A12714" t="s">
        <v>55</v>
      </c>
      <c r="B12714">
        <v>3236</v>
      </c>
      <c r="C12714" t="s">
        <v>90</v>
      </c>
      <c r="D12714">
        <v>2016</v>
      </c>
      <c r="E12714" t="s">
        <v>743</v>
      </c>
      <c r="F12714" s="2">
        <v>0</v>
      </c>
    </row>
    <row r="12715" spans="1:6">
      <c r="A12715" t="s">
        <v>55</v>
      </c>
      <c r="B12715">
        <v>3236</v>
      </c>
      <c r="C12715" t="s">
        <v>90</v>
      </c>
      <c r="D12715">
        <v>2016</v>
      </c>
      <c r="E12715" t="s">
        <v>745</v>
      </c>
      <c r="F12715" s="2">
        <v>0</v>
      </c>
    </row>
    <row r="12716" spans="1:6">
      <c r="A12716" t="s">
        <v>55</v>
      </c>
      <c r="B12716">
        <v>3236</v>
      </c>
      <c r="C12716" t="s">
        <v>90</v>
      </c>
      <c r="D12716">
        <v>2017</v>
      </c>
      <c r="E12716" t="s">
        <v>741</v>
      </c>
      <c r="F12716" s="2">
        <v>12520.5415017531</v>
      </c>
    </row>
    <row r="12717" spans="1:6">
      <c r="A12717" t="s">
        <v>55</v>
      </c>
      <c r="B12717">
        <v>3236</v>
      </c>
      <c r="C12717" t="s">
        <v>90</v>
      </c>
      <c r="D12717">
        <v>2018</v>
      </c>
      <c r="E12717" t="s">
        <v>737</v>
      </c>
      <c r="F12717" s="2">
        <v>1146.0961420497699</v>
      </c>
    </row>
    <row r="12718" spans="1:6">
      <c r="A12718" t="s">
        <v>55</v>
      </c>
      <c r="B12718">
        <v>3236</v>
      </c>
      <c r="C12718" t="s">
        <v>90</v>
      </c>
      <c r="D12718">
        <v>2018</v>
      </c>
      <c r="E12718" t="s">
        <v>738</v>
      </c>
      <c r="F12718" s="2">
        <v>0</v>
      </c>
    </row>
    <row r="12719" spans="1:6">
      <c r="A12719" t="s">
        <v>55</v>
      </c>
      <c r="B12719">
        <v>3236</v>
      </c>
      <c r="C12719" t="s">
        <v>90</v>
      </c>
      <c r="D12719">
        <v>2019</v>
      </c>
      <c r="E12719" t="s">
        <v>739</v>
      </c>
      <c r="F12719" s="2">
        <v>8681.9834206494797</v>
      </c>
    </row>
    <row r="12720" spans="1:6">
      <c r="A12720" t="s">
        <v>55</v>
      </c>
      <c r="B12720">
        <v>3236</v>
      </c>
      <c r="C12720" t="s">
        <v>90</v>
      </c>
      <c r="D12720">
        <v>2019</v>
      </c>
      <c r="E12720" t="s">
        <v>743</v>
      </c>
      <c r="F12720" s="2">
        <v>0</v>
      </c>
    </row>
    <row r="12721" spans="1:6">
      <c r="A12721" t="s">
        <v>55</v>
      </c>
      <c r="B12721">
        <v>3236</v>
      </c>
      <c r="C12721" t="s">
        <v>90</v>
      </c>
      <c r="D12721">
        <v>2020</v>
      </c>
      <c r="E12721" t="s">
        <v>744</v>
      </c>
      <c r="F12721" s="2">
        <v>0</v>
      </c>
    </row>
    <row r="12722" spans="1:6">
      <c r="A12722" t="s">
        <v>55</v>
      </c>
      <c r="B12722">
        <v>3236</v>
      </c>
      <c r="C12722" t="s">
        <v>90</v>
      </c>
      <c r="D12722">
        <v>2020</v>
      </c>
      <c r="E12722" t="s">
        <v>741</v>
      </c>
      <c r="F12722" s="2">
        <v>11749.1305238643</v>
      </c>
    </row>
    <row r="12723" spans="1:6">
      <c r="A12723" t="s">
        <v>55</v>
      </c>
      <c r="B12723">
        <v>3236</v>
      </c>
      <c r="C12723" t="s">
        <v>90</v>
      </c>
      <c r="D12723">
        <v>2021</v>
      </c>
      <c r="E12723" t="s">
        <v>736</v>
      </c>
      <c r="F12723" s="2">
        <v>13285.0501955378</v>
      </c>
    </row>
    <row r="12724" spans="1:6">
      <c r="A12724" t="s">
        <v>55</v>
      </c>
      <c r="B12724">
        <v>3236</v>
      </c>
      <c r="C12724" t="s">
        <v>90</v>
      </c>
      <c r="D12724">
        <v>2021</v>
      </c>
      <c r="E12724" t="s">
        <v>737</v>
      </c>
      <c r="F12724" s="2">
        <v>1144.2138930235999</v>
      </c>
    </row>
    <row r="12725" spans="1:6">
      <c r="A12725" t="s">
        <v>55</v>
      </c>
      <c r="B12725">
        <v>3236</v>
      </c>
      <c r="C12725" t="s">
        <v>90</v>
      </c>
      <c r="D12725">
        <v>2021</v>
      </c>
      <c r="E12725" t="s">
        <v>738</v>
      </c>
      <c r="F12725" s="2">
        <v>0</v>
      </c>
    </row>
    <row r="12726" spans="1:6">
      <c r="A12726" t="s">
        <v>55</v>
      </c>
      <c r="B12726">
        <v>3236</v>
      </c>
      <c r="C12726" t="s">
        <v>90</v>
      </c>
      <c r="D12726">
        <v>2021</v>
      </c>
      <c r="E12726" t="s">
        <v>740</v>
      </c>
      <c r="F12726" s="2">
        <v>578.84978218109097</v>
      </c>
    </row>
    <row r="12727" spans="1:6">
      <c r="A12727" t="s">
        <v>55</v>
      </c>
      <c r="B12727">
        <v>3236</v>
      </c>
      <c r="C12727" t="s">
        <v>90</v>
      </c>
      <c r="D12727">
        <v>2022</v>
      </c>
      <c r="E12727" t="s">
        <v>739</v>
      </c>
      <c r="F12727" s="2">
        <v>8722.37562063724</v>
      </c>
    </row>
    <row r="12728" spans="1:6">
      <c r="A12728" t="s">
        <v>55</v>
      </c>
      <c r="B12728">
        <v>3236</v>
      </c>
      <c r="C12728" t="s">
        <v>90</v>
      </c>
      <c r="D12728">
        <v>2022</v>
      </c>
      <c r="E12728" t="s">
        <v>743</v>
      </c>
      <c r="F12728" s="2">
        <v>0</v>
      </c>
    </row>
    <row r="12729" spans="1:6">
      <c r="A12729" t="s">
        <v>55</v>
      </c>
      <c r="B12729">
        <v>3236</v>
      </c>
      <c r="C12729" t="s">
        <v>90</v>
      </c>
      <c r="D12729">
        <v>2023</v>
      </c>
      <c r="E12729" t="s">
        <v>742</v>
      </c>
      <c r="F12729" s="2">
        <v>2187.2694655038799</v>
      </c>
    </row>
    <row r="12730" spans="1:6">
      <c r="A12730" t="s">
        <v>55</v>
      </c>
      <c r="B12730">
        <v>3236</v>
      </c>
      <c r="C12730" t="s">
        <v>90</v>
      </c>
      <c r="D12730">
        <v>2023</v>
      </c>
      <c r="E12730" t="s">
        <v>744</v>
      </c>
      <c r="F12730" s="2">
        <v>0</v>
      </c>
    </row>
    <row r="12731" spans="1:6">
      <c r="A12731" t="s">
        <v>55</v>
      </c>
      <c r="B12731">
        <v>3236</v>
      </c>
      <c r="C12731" t="s">
        <v>90</v>
      </c>
      <c r="D12731">
        <v>2023</v>
      </c>
      <c r="E12731" t="s">
        <v>745</v>
      </c>
      <c r="F12731" s="2">
        <v>0</v>
      </c>
    </row>
    <row r="12732" spans="1:6">
      <c r="A12732" t="s">
        <v>55</v>
      </c>
      <c r="B12732">
        <v>3236</v>
      </c>
      <c r="C12732" t="s">
        <v>90</v>
      </c>
      <c r="D12732">
        <v>2023</v>
      </c>
      <c r="E12732" t="s">
        <v>741</v>
      </c>
      <c r="F12732" s="2">
        <v>11256.020622333799</v>
      </c>
    </row>
    <row r="12733" spans="1:6">
      <c r="A12733" t="s">
        <v>55</v>
      </c>
      <c r="B12733">
        <v>3236</v>
      </c>
      <c r="C12733" t="s">
        <v>90</v>
      </c>
      <c r="D12733">
        <v>2024</v>
      </c>
      <c r="E12733" t="s">
        <v>736</v>
      </c>
      <c r="F12733" s="2">
        <v>11477.4784303992</v>
      </c>
    </row>
    <row r="12734" spans="1:6">
      <c r="A12734" t="s">
        <v>55</v>
      </c>
      <c r="B12734">
        <v>3236</v>
      </c>
      <c r="C12734" t="s">
        <v>90</v>
      </c>
      <c r="D12734">
        <v>2024</v>
      </c>
      <c r="E12734" t="s">
        <v>737</v>
      </c>
      <c r="F12734" s="2">
        <v>1069.7425697824699</v>
      </c>
    </row>
    <row r="12735" spans="1:6">
      <c r="A12735" t="s">
        <v>55</v>
      </c>
      <c r="B12735">
        <v>3236</v>
      </c>
      <c r="C12735" t="s">
        <v>90</v>
      </c>
      <c r="D12735">
        <v>2024</v>
      </c>
      <c r="E12735" t="s">
        <v>740</v>
      </c>
      <c r="F12735" s="2">
        <v>643.59732401342001</v>
      </c>
    </row>
    <row r="12736" spans="1:6">
      <c r="A12736" t="s">
        <v>55</v>
      </c>
      <c r="B12736">
        <v>3238</v>
      </c>
      <c r="C12736" t="s">
        <v>92</v>
      </c>
      <c r="D12736">
        <v>2009</v>
      </c>
      <c r="E12736" t="s">
        <v>745</v>
      </c>
      <c r="F12736" s="2">
        <v>0</v>
      </c>
    </row>
    <row r="12737" spans="1:6">
      <c r="A12737" t="s">
        <v>55</v>
      </c>
      <c r="B12737">
        <v>3238</v>
      </c>
      <c r="C12737" t="s">
        <v>92</v>
      </c>
      <c r="D12737">
        <v>2009</v>
      </c>
      <c r="E12737" t="s">
        <v>741</v>
      </c>
      <c r="F12737" s="2">
        <v>23269.5101391889</v>
      </c>
    </row>
    <row r="12738" spans="1:6">
      <c r="A12738" t="s">
        <v>55</v>
      </c>
      <c r="B12738">
        <v>3238</v>
      </c>
      <c r="C12738" t="s">
        <v>92</v>
      </c>
      <c r="D12738">
        <v>2011</v>
      </c>
      <c r="E12738" t="s">
        <v>739</v>
      </c>
      <c r="F12738" s="2">
        <v>13656.303309945501</v>
      </c>
    </row>
    <row r="12739" spans="1:6">
      <c r="A12739" t="s">
        <v>55</v>
      </c>
      <c r="B12739">
        <v>3238</v>
      </c>
      <c r="C12739" t="s">
        <v>92</v>
      </c>
      <c r="D12739">
        <v>2011</v>
      </c>
      <c r="E12739" t="s">
        <v>743</v>
      </c>
      <c r="F12739" s="2">
        <v>0</v>
      </c>
    </row>
    <row r="12740" spans="1:6">
      <c r="A12740" t="s">
        <v>55</v>
      </c>
      <c r="B12740">
        <v>3238</v>
      </c>
      <c r="C12740" t="s">
        <v>92</v>
      </c>
      <c r="D12740">
        <v>2013</v>
      </c>
      <c r="E12740" t="s">
        <v>736</v>
      </c>
      <c r="F12740" s="2">
        <v>431.18509503451401</v>
      </c>
    </row>
    <row r="12741" spans="1:6">
      <c r="A12741" t="s">
        <v>55</v>
      </c>
      <c r="B12741">
        <v>3238</v>
      </c>
      <c r="C12741" t="s">
        <v>92</v>
      </c>
      <c r="D12741">
        <v>2013</v>
      </c>
      <c r="E12741" t="s">
        <v>737</v>
      </c>
      <c r="F12741" s="2">
        <v>2046.7923992784399</v>
      </c>
    </row>
    <row r="12742" spans="1:6">
      <c r="A12742" t="s">
        <v>55</v>
      </c>
      <c r="B12742">
        <v>3238</v>
      </c>
      <c r="C12742" t="s">
        <v>92</v>
      </c>
      <c r="D12742">
        <v>2013</v>
      </c>
      <c r="E12742" t="s">
        <v>740</v>
      </c>
      <c r="F12742" s="2">
        <v>1483.07632831308</v>
      </c>
    </row>
    <row r="12743" spans="1:6">
      <c r="A12743" t="s">
        <v>55</v>
      </c>
      <c r="B12743">
        <v>3238</v>
      </c>
      <c r="C12743" t="s">
        <v>92</v>
      </c>
      <c r="D12743">
        <v>2015</v>
      </c>
      <c r="E12743" t="s">
        <v>742</v>
      </c>
      <c r="F12743" s="2">
        <v>5303.66816353182</v>
      </c>
    </row>
    <row r="12744" spans="1:6">
      <c r="A12744" t="s">
        <v>55</v>
      </c>
      <c r="B12744">
        <v>3238</v>
      </c>
      <c r="C12744" t="s">
        <v>92</v>
      </c>
      <c r="D12744">
        <v>2015</v>
      </c>
      <c r="E12744" t="s">
        <v>744</v>
      </c>
      <c r="F12744" s="2">
        <v>0</v>
      </c>
    </row>
    <row r="12745" spans="1:6">
      <c r="A12745" t="s">
        <v>55</v>
      </c>
      <c r="B12745">
        <v>3238</v>
      </c>
      <c r="C12745" t="s">
        <v>92</v>
      </c>
      <c r="D12745">
        <v>2015</v>
      </c>
      <c r="E12745" t="s">
        <v>741</v>
      </c>
      <c r="F12745" s="2">
        <v>22157.069050795199</v>
      </c>
    </row>
    <row r="12746" spans="1:6">
      <c r="A12746" t="s">
        <v>55</v>
      </c>
      <c r="B12746">
        <v>3238</v>
      </c>
      <c r="C12746" t="s">
        <v>92</v>
      </c>
      <c r="D12746">
        <v>2016</v>
      </c>
      <c r="E12746" t="s">
        <v>736</v>
      </c>
      <c r="F12746" s="2">
        <v>344.68450109934901</v>
      </c>
    </row>
    <row r="12747" spans="1:6">
      <c r="A12747" t="s">
        <v>55</v>
      </c>
      <c r="B12747">
        <v>3238</v>
      </c>
      <c r="C12747" t="s">
        <v>92</v>
      </c>
      <c r="D12747">
        <v>2016</v>
      </c>
      <c r="E12747" t="s">
        <v>737</v>
      </c>
      <c r="F12747" s="2">
        <v>2090.7136904613799</v>
      </c>
    </row>
    <row r="12748" spans="1:6">
      <c r="A12748" t="s">
        <v>55</v>
      </c>
      <c r="B12748">
        <v>3238</v>
      </c>
      <c r="C12748" t="s">
        <v>92</v>
      </c>
      <c r="D12748">
        <v>2017</v>
      </c>
      <c r="E12748" t="s">
        <v>738</v>
      </c>
      <c r="F12748" s="2">
        <v>171.625499350387</v>
      </c>
    </row>
    <row r="12749" spans="1:6">
      <c r="A12749" t="s">
        <v>55</v>
      </c>
      <c r="B12749">
        <v>3238</v>
      </c>
      <c r="C12749" t="s">
        <v>92</v>
      </c>
      <c r="D12749">
        <v>2017</v>
      </c>
      <c r="E12749" t="s">
        <v>743</v>
      </c>
      <c r="F12749" s="2">
        <v>0</v>
      </c>
    </row>
    <row r="12750" spans="1:6">
      <c r="A12750" t="s">
        <v>55</v>
      </c>
      <c r="B12750">
        <v>3238</v>
      </c>
      <c r="C12750" t="s">
        <v>92</v>
      </c>
      <c r="D12750">
        <v>2018</v>
      </c>
      <c r="E12750" t="s">
        <v>742</v>
      </c>
      <c r="F12750" s="2">
        <v>7082.7137593245698</v>
      </c>
    </row>
    <row r="12751" spans="1:6">
      <c r="A12751" t="s">
        <v>55</v>
      </c>
      <c r="B12751">
        <v>3238</v>
      </c>
      <c r="C12751" t="s">
        <v>92</v>
      </c>
      <c r="D12751">
        <v>2018</v>
      </c>
      <c r="E12751" t="s">
        <v>744</v>
      </c>
      <c r="F12751" s="2">
        <v>0</v>
      </c>
    </row>
    <row r="12752" spans="1:6">
      <c r="A12752" t="s">
        <v>55</v>
      </c>
      <c r="B12752">
        <v>3238</v>
      </c>
      <c r="C12752" t="s">
        <v>92</v>
      </c>
      <c r="D12752">
        <v>2018</v>
      </c>
      <c r="E12752" t="s">
        <v>739</v>
      </c>
      <c r="F12752" s="2">
        <v>14865.409027767801</v>
      </c>
    </row>
    <row r="12753" spans="1:6">
      <c r="A12753" t="s">
        <v>55</v>
      </c>
      <c r="B12753">
        <v>3238</v>
      </c>
      <c r="C12753" t="s">
        <v>92</v>
      </c>
      <c r="D12753">
        <v>2019</v>
      </c>
      <c r="E12753" t="s">
        <v>736</v>
      </c>
      <c r="F12753" s="2">
        <v>212.34547350082499</v>
      </c>
    </row>
    <row r="12754" spans="1:6">
      <c r="A12754" t="s">
        <v>55</v>
      </c>
      <c r="B12754">
        <v>3238</v>
      </c>
      <c r="C12754" t="s">
        <v>92</v>
      </c>
      <c r="D12754">
        <v>2019</v>
      </c>
      <c r="E12754" t="s">
        <v>737</v>
      </c>
      <c r="F12754" s="2">
        <v>2213.5271577128301</v>
      </c>
    </row>
    <row r="12755" spans="1:6">
      <c r="A12755" t="s">
        <v>55</v>
      </c>
      <c r="B12755">
        <v>3238</v>
      </c>
      <c r="C12755" t="s">
        <v>92</v>
      </c>
      <c r="D12755">
        <v>2019</v>
      </c>
      <c r="E12755" t="s">
        <v>745</v>
      </c>
      <c r="F12755" s="2">
        <v>0</v>
      </c>
    </row>
    <row r="12756" spans="1:6">
      <c r="A12756" t="s">
        <v>55</v>
      </c>
      <c r="B12756">
        <v>3238</v>
      </c>
      <c r="C12756" t="s">
        <v>92</v>
      </c>
      <c r="D12756">
        <v>2020</v>
      </c>
      <c r="E12756" t="s">
        <v>738</v>
      </c>
      <c r="F12756" s="2">
        <v>244.936265749303</v>
      </c>
    </row>
    <row r="12757" spans="1:6">
      <c r="A12757" t="s">
        <v>55</v>
      </c>
      <c r="B12757">
        <v>3238</v>
      </c>
      <c r="C12757" t="s">
        <v>92</v>
      </c>
      <c r="D12757">
        <v>2020</v>
      </c>
      <c r="E12757" t="s">
        <v>740</v>
      </c>
      <c r="F12757" s="2">
        <v>874.65207214605698</v>
      </c>
    </row>
    <row r="12758" spans="1:6">
      <c r="A12758" t="s">
        <v>55</v>
      </c>
      <c r="B12758">
        <v>3238</v>
      </c>
      <c r="C12758" t="s">
        <v>92</v>
      </c>
      <c r="D12758">
        <v>2021</v>
      </c>
      <c r="E12758" t="s">
        <v>742</v>
      </c>
      <c r="F12758" s="2">
        <v>7284.45400393605</v>
      </c>
    </row>
    <row r="12759" spans="1:6">
      <c r="A12759" t="s">
        <v>55</v>
      </c>
      <c r="B12759">
        <v>3238</v>
      </c>
      <c r="C12759" t="s">
        <v>92</v>
      </c>
      <c r="D12759">
        <v>2021</v>
      </c>
      <c r="E12759" t="s">
        <v>744</v>
      </c>
      <c r="F12759" s="2">
        <v>0</v>
      </c>
    </row>
    <row r="12760" spans="1:6">
      <c r="A12760" t="s">
        <v>55</v>
      </c>
      <c r="B12760">
        <v>3238</v>
      </c>
      <c r="C12760" t="s">
        <v>92</v>
      </c>
      <c r="D12760">
        <v>2021</v>
      </c>
      <c r="E12760" t="s">
        <v>739</v>
      </c>
      <c r="F12760" s="2">
        <v>16979.8539530122</v>
      </c>
    </row>
    <row r="12761" spans="1:6">
      <c r="A12761" t="s">
        <v>55</v>
      </c>
      <c r="B12761">
        <v>3238</v>
      </c>
      <c r="C12761" t="s">
        <v>92</v>
      </c>
      <c r="D12761">
        <v>2022</v>
      </c>
      <c r="E12761" t="s">
        <v>736</v>
      </c>
      <c r="F12761" s="2">
        <v>179.39937951822401</v>
      </c>
    </row>
    <row r="12762" spans="1:6">
      <c r="A12762" t="s">
        <v>55</v>
      </c>
      <c r="B12762">
        <v>3238</v>
      </c>
      <c r="C12762" t="s">
        <v>92</v>
      </c>
      <c r="D12762">
        <v>2022</v>
      </c>
      <c r="E12762" t="s">
        <v>737</v>
      </c>
      <c r="F12762" s="2">
        <v>2145.2040690035101</v>
      </c>
    </row>
    <row r="12763" spans="1:6">
      <c r="A12763" t="s">
        <v>55</v>
      </c>
      <c r="B12763">
        <v>3238</v>
      </c>
      <c r="C12763" t="s">
        <v>92</v>
      </c>
      <c r="D12763">
        <v>2022</v>
      </c>
      <c r="E12763" t="s">
        <v>745</v>
      </c>
      <c r="F12763" s="2">
        <v>0</v>
      </c>
    </row>
    <row r="12764" spans="1:6">
      <c r="A12764" t="s">
        <v>55</v>
      </c>
      <c r="B12764">
        <v>3238</v>
      </c>
      <c r="C12764" t="s">
        <v>92</v>
      </c>
      <c r="D12764">
        <v>2022</v>
      </c>
      <c r="E12764" t="s">
        <v>741</v>
      </c>
      <c r="F12764" s="2">
        <v>17935.661319832299</v>
      </c>
    </row>
    <row r="12765" spans="1:6">
      <c r="A12765" t="s">
        <v>55</v>
      </c>
      <c r="B12765">
        <v>3238</v>
      </c>
      <c r="C12765" t="s">
        <v>92</v>
      </c>
      <c r="D12765">
        <v>2023</v>
      </c>
      <c r="E12765" t="s">
        <v>738</v>
      </c>
      <c r="F12765" s="2">
        <v>467.32638691902702</v>
      </c>
    </row>
    <row r="12766" spans="1:6">
      <c r="A12766" t="s">
        <v>55</v>
      </c>
      <c r="B12766">
        <v>3238</v>
      </c>
      <c r="C12766" t="s">
        <v>92</v>
      </c>
      <c r="D12766">
        <v>2023</v>
      </c>
      <c r="E12766" t="s">
        <v>740</v>
      </c>
      <c r="F12766" s="2">
        <v>1296.78445646347</v>
      </c>
    </row>
    <row r="12767" spans="1:6">
      <c r="A12767" t="s">
        <v>55</v>
      </c>
      <c r="B12767">
        <v>3238</v>
      </c>
      <c r="C12767" t="s">
        <v>92</v>
      </c>
      <c r="D12767">
        <v>2024</v>
      </c>
      <c r="E12767" t="s">
        <v>742</v>
      </c>
      <c r="F12767" s="2">
        <v>6261.5616866724604</v>
      </c>
    </row>
    <row r="12768" spans="1:6">
      <c r="A12768" t="s">
        <v>55</v>
      </c>
      <c r="B12768">
        <v>3238</v>
      </c>
      <c r="C12768" t="s">
        <v>92</v>
      </c>
      <c r="D12768">
        <v>2024</v>
      </c>
      <c r="E12768" t="s">
        <v>739</v>
      </c>
      <c r="F12768" s="2">
        <v>14503.4517064192</v>
      </c>
    </row>
    <row r="12769" spans="1:6">
      <c r="A12769" t="s">
        <v>55</v>
      </c>
      <c r="B12769">
        <v>3238</v>
      </c>
      <c r="C12769" t="s">
        <v>92</v>
      </c>
      <c r="D12769">
        <v>2024</v>
      </c>
      <c r="E12769" t="s">
        <v>743</v>
      </c>
      <c r="F12769" s="2">
        <v>0</v>
      </c>
    </row>
    <row r="12770" spans="1:6">
      <c r="A12770" t="s">
        <v>55</v>
      </c>
      <c r="B12770">
        <v>3240</v>
      </c>
      <c r="C12770" t="s">
        <v>94</v>
      </c>
      <c r="D12770">
        <v>2009</v>
      </c>
      <c r="E12770" t="s">
        <v>744</v>
      </c>
      <c r="F12770" s="2">
        <v>0</v>
      </c>
    </row>
    <row r="12771" spans="1:6">
      <c r="A12771" t="s">
        <v>55</v>
      </c>
      <c r="B12771">
        <v>3240</v>
      </c>
      <c r="C12771" t="s">
        <v>94</v>
      </c>
      <c r="D12771">
        <v>2009</v>
      </c>
      <c r="E12771" t="s">
        <v>739</v>
      </c>
      <c r="F12771" s="2">
        <v>17798.495540493001</v>
      </c>
    </row>
    <row r="12772" spans="1:6">
      <c r="A12772" t="s">
        <v>55</v>
      </c>
      <c r="B12772">
        <v>3240</v>
      </c>
      <c r="C12772" t="s">
        <v>94</v>
      </c>
      <c r="D12772">
        <v>2009</v>
      </c>
      <c r="E12772" t="s">
        <v>743</v>
      </c>
      <c r="F12772" s="2">
        <v>0</v>
      </c>
    </row>
    <row r="12773" spans="1:6">
      <c r="A12773" t="s">
        <v>55</v>
      </c>
      <c r="B12773">
        <v>3240</v>
      </c>
      <c r="C12773" t="s">
        <v>94</v>
      </c>
      <c r="D12773">
        <v>2011</v>
      </c>
      <c r="E12773" t="s">
        <v>736</v>
      </c>
      <c r="F12773" s="2">
        <v>1153.01479987935</v>
      </c>
    </row>
    <row r="12774" spans="1:6">
      <c r="A12774" t="s">
        <v>55</v>
      </c>
      <c r="B12774">
        <v>3240</v>
      </c>
      <c r="C12774" t="s">
        <v>94</v>
      </c>
      <c r="D12774">
        <v>2011</v>
      </c>
      <c r="E12774" t="s">
        <v>737</v>
      </c>
      <c r="F12774" s="2">
        <v>5662.2078561800099</v>
      </c>
    </row>
    <row r="12775" spans="1:6">
      <c r="A12775" t="s">
        <v>55</v>
      </c>
      <c r="B12775">
        <v>3240</v>
      </c>
      <c r="C12775" t="s">
        <v>94</v>
      </c>
      <c r="D12775">
        <v>2011</v>
      </c>
      <c r="E12775" t="s">
        <v>738</v>
      </c>
      <c r="F12775" s="2">
        <v>0</v>
      </c>
    </row>
    <row r="12776" spans="1:6">
      <c r="A12776" t="s">
        <v>55</v>
      </c>
      <c r="B12776">
        <v>3240</v>
      </c>
      <c r="C12776" t="s">
        <v>94</v>
      </c>
      <c r="D12776">
        <v>2011</v>
      </c>
      <c r="E12776" t="s">
        <v>740</v>
      </c>
      <c r="F12776" s="2">
        <v>5017.4757117437002</v>
      </c>
    </row>
    <row r="12777" spans="1:6">
      <c r="A12777" t="s">
        <v>55</v>
      </c>
      <c r="B12777">
        <v>3240</v>
      </c>
      <c r="C12777" t="s">
        <v>94</v>
      </c>
      <c r="D12777">
        <v>2013</v>
      </c>
      <c r="E12777" t="s">
        <v>742</v>
      </c>
      <c r="F12777" s="2">
        <v>10044.637831832801</v>
      </c>
    </row>
    <row r="12778" spans="1:6">
      <c r="A12778" t="s">
        <v>55</v>
      </c>
      <c r="B12778">
        <v>3240</v>
      </c>
      <c r="C12778" t="s">
        <v>94</v>
      </c>
      <c r="D12778">
        <v>2013</v>
      </c>
      <c r="E12778" t="s">
        <v>745</v>
      </c>
      <c r="F12778" s="2">
        <v>0</v>
      </c>
    </row>
    <row r="12779" spans="1:6">
      <c r="A12779" t="s">
        <v>55</v>
      </c>
      <c r="B12779">
        <v>3240</v>
      </c>
      <c r="C12779" t="s">
        <v>94</v>
      </c>
      <c r="D12779">
        <v>2015</v>
      </c>
      <c r="E12779" t="s">
        <v>738</v>
      </c>
      <c r="F12779" s="2">
        <v>0</v>
      </c>
    </row>
    <row r="12780" spans="1:6">
      <c r="A12780" t="s">
        <v>55</v>
      </c>
      <c r="B12780">
        <v>3240</v>
      </c>
      <c r="C12780" t="s">
        <v>94</v>
      </c>
      <c r="D12780">
        <v>2015</v>
      </c>
      <c r="E12780" t="s">
        <v>739</v>
      </c>
      <c r="F12780" s="2">
        <v>16248.763960064</v>
      </c>
    </row>
    <row r="12781" spans="1:6">
      <c r="A12781" t="s">
        <v>55</v>
      </c>
      <c r="B12781">
        <v>3240</v>
      </c>
      <c r="C12781" t="s">
        <v>94</v>
      </c>
      <c r="D12781">
        <v>2016</v>
      </c>
      <c r="E12781" t="s">
        <v>742</v>
      </c>
      <c r="F12781" s="2">
        <v>9119.6942092836107</v>
      </c>
    </row>
    <row r="12782" spans="1:6">
      <c r="A12782" t="s">
        <v>55</v>
      </c>
      <c r="B12782">
        <v>3240</v>
      </c>
      <c r="C12782" t="s">
        <v>94</v>
      </c>
      <c r="D12782">
        <v>2016</v>
      </c>
      <c r="E12782" t="s">
        <v>743</v>
      </c>
      <c r="F12782" s="2">
        <v>0</v>
      </c>
    </row>
    <row r="12783" spans="1:6">
      <c r="A12783" t="s">
        <v>55</v>
      </c>
      <c r="B12783">
        <v>3240</v>
      </c>
      <c r="C12783" t="s">
        <v>94</v>
      </c>
      <c r="D12783">
        <v>2016</v>
      </c>
      <c r="E12783" t="s">
        <v>745</v>
      </c>
      <c r="F12783" s="2">
        <v>0</v>
      </c>
    </row>
    <row r="12784" spans="1:6">
      <c r="A12784" t="s">
        <v>55</v>
      </c>
      <c r="B12784">
        <v>3240</v>
      </c>
      <c r="C12784" t="s">
        <v>94</v>
      </c>
      <c r="D12784">
        <v>2017</v>
      </c>
      <c r="E12784" t="s">
        <v>741</v>
      </c>
      <c r="F12784" s="2">
        <v>63764.128501499799</v>
      </c>
    </row>
    <row r="12785" spans="1:6">
      <c r="A12785" t="s">
        <v>55</v>
      </c>
      <c r="B12785">
        <v>3240</v>
      </c>
      <c r="C12785" t="s">
        <v>94</v>
      </c>
      <c r="D12785">
        <v>2018</v>
      </c>
      <c r="E12785" t="s">
        <v>737</v>
      </c>
      <c r="F12785" s="2">
        <v>5277.0926694852897</v>
      </c>
    </row>
    <row r="12786" spans="1:6">
      <c r="A12786" t="s">
        <v>55</v>
      </c>
      <c r="B12786">
        <v>3240</v>
      </c>
      <c r="C12786" t="s">
        <v>94</v>
      </c>
      <c r="D12786">
        <v>2018</v>
      </c>
      <c r="E12786" t="s">
        <v>738</v>
      </c>
      <c r="F12786" s="2">
        <v>0</v>
      </c>
    </row>
    <row r="12787" spans="1:6">
      <c r="A12787" t="s">
        <v>55</v>
      </c>
      <c r="B12787">
        <v>3240</v>
      </c>
      <c r="C12787" t="s">
        <v>94</v>
      </c>
      <c r="D12787">
        <v>2019</v>
      </c>
      <c r="E12787" t="s">
        <v>744</v>
      </c>
      <c r="F12787" s="2">
        <v>0</v>
      </c>
    </row>
    <row r="12788" spans="1:6">
      <c r="A12788" t="s">
        <v>55</v>
      </c>
      <c r="B12788">
        <v>3240</v>
      </c>
      <c r="C12788" t="s">
        <v>94</v>
      </c>
      <c r="D12788">
        <v>2019</v>
      </c>
      <c r="E12788" t="s">
        <v>743</v>
      </c>
      <c r="F12788" s="2">
        <v>0</v>
      </c>
    </row>
    <row r="12789" spans="1:6">
      <c r="A12789" t="s">
        <v>55</v>
      </c>
      <c r="B12789">
        <v>3240</v>
      </c>
      <c r="C12789" t="s">
        <v>94</v>
      </c>
      <c r="D12789">
        <v>2020</v>
      </c>
      <c r="E12789" t="s">
        <v>741</v>
      </c>
      <c r="F12789" s="2">
        <v>60502.793011082402</v>
      </c>
    </row>
    <row r="12790" spans="1:6">
      <c r="A12790" t="s">
        <v>55</v>
      </c>
      <c r="B12790">
        <v>3240</v>
      </c>
      <c r="C12790" t="s">
        <v>94</v>
      </c>
      <c r="D12790">
        <v>2021</v>
      </c>
      <c r="E12790" t="s">
        <v>736</v>
      </c>
      <c r="F12790" s="2">
        <v>1447.8085997083499</v>
      </c>
    </row>
    <row r="12791" spans="1:6">
      <c r="A12791" t="s">
        <v>55</v>
      </c>
      <c r="B12791">
        <v>3240</v>
      </c>
      <c r="C12791" t="s">
        <v>94</v>
      </c>
      <c r="D12791">
        <v>2021</v>
      </c>
      <c r="E12791" t="s">
        <v>737</v>
      </c>
      <c r="F12791" s="2">
        <v>5243.65745184966</v>
      </c>
    </row>
    <row r="12792" spans="1:6">
      <c r="A12792" t="s">
        <v>55</v>
      </c>
      <c r="B12792">
        <v>3240</v>
      </c>
      <c r="C12792" t="s">
        <v>94</v>
      </c>
      <c r="D12792">
        <v>2021</v>
      </c>
      <c r="E12792" t="s">
        <v>738</v>
      </c>
      <c r="F12792" s="2">
        <v>0</v>
      </c>
    </row>
    <row r="12793" spans="1:6">
      <c r="A12793" t="s">
        <v>55</v>
      </c>
      <c r="B12793">
        <v>3240</v>
      </c>
      <c r="C12793" t="s">
        <v>94</v>
      </c>
      <c r="D12793">
        <v>2021</v>
      </c>
      <c r="E12793" t="s">
        <v>740</v>
      </c>
      <c r="F12793" s="2">
        <v>2365.7577096482801</v>
      </c>
    </row>
    <row r="12794" spans="1:6">
      <c r="A12794" t="s">
        <v>55</v>
      </c>
      <c r="B12794">
        <v>3240</v>
      </c>
      <c r="C12794" t="s">
        <v>94</v>
      </c>
      <c r="D12794">
        <v>2022</v>
      </c>
      <c r="E12794" t="s">
        <v>744</v>
      </c>
      <c r="F12794" s="2">
        <v>0</v>
      </c>
    </row>
    <row r="12795" spans="1:6">
      <c r="A12795" t="s">
        <v>55</v>
      </c>
      <c r="B12795">
        <v>3240</v>
      </c>
      <c r="C12795" t="s">
        <v>94</v>
      </c>
      <c r="D12795">
        <v>2022</v>
      </c>
      <c r="E12795" t="s">
        <v>739</v>
      </c>
      <c r="F12795" s="2">
        <v>17614.731525588501</v>
      </c>
    </row>
    <row r="12796" spans="1:6">
      <c r="A12796" t="s">
        <v>55</v>
      </c>
      <c r="B12796">
        <v>3240</v>
      </c>
      <c r="C12796" t="s">
        <v>94</v>
      </c>
      <c r="D12796">
        <v>2022</v>
      </c>
      <c r="E12796" t="s">
        <v>743</v>
      </c>
      <c r="F12796" s="2">
        <v>0</v>
      </c>
    </row>
    <row r="12797" spans="1:6">
      <c r="A12797" t="s">
        <v>55</v>
      </c>
      <c r="B12797">
        <v>3240</v>
      </c>
      <c r="C12797" t="s">
        <v>94</v>
      </c>
      <c r="D12797">
        <v>2023</v>
      </c>
      <c r="E12797" t="s">
        <v>742</v>
      </c>
      <c r="F12797" s="2">
        <v>8516.1229006778794</v>
      </c>
    </row>
    <row r="12798" spans="1:6">
      <c r="A12798" t="s">
        <v>55</v>
      </c>
      <c r="B12798">
        <v>3240</v>
      </c>
      <c r="C12798" t="s">
        <v>94</v>
      </c>
      <c r="D12798">
        <v>2023</v>
      </c>
      <c r="E12798" t="s">
        <v>745</v>
      </c>
      <c r="F12798" s="2">
        <v>0.17852932751012601</v>
      </c>
    </row>
    <row r="12799" spans="1:6">
      <c r="A12799" t="s">
        <v>55</v>
      </c>
      <c r="B12799">
        <v>3240</v>
      </c>
      <c r="C12799" t="s">
        <v>94</v>
      </c>
      <c r="D12799">
        <v>2023</v>
      </c>
      <c r="E12799" t="s">
        <v>741</v>
      </c>
      <c r="F12799" s="2">
        <v>60906.131420290003</v>
      </c>
    </row>
    <row r="12800" spans="1:6">
      <c r="A12800" t="s">
        <v>55</v>
      </c>
      <c r="B12800">
        <v>3240</v>
      </c>
      <c r="C12800" t="s">
        <v>94</v>
      </c>
      <c r="D12800">
        <v>2024</v>
      </c>
      <c r="E12800" t="s">
        <v>736</v>
      </c>
      <c r="F12800" s="2">
        <v>1554.7231401113499</v>
      </c>
    </row>
    <row r="12801" spans="1:6">
      <c r="A12801" t="s">
        <v>55</v>
      </c>
      <c r="B12801">
        <v>3240</v>
      </c>
      <c r="C12801" t="s">
        <v>94</v>
      </c>
      <c r="D12801">
        <v>2024</v>
      </c>
      <c r="E12801" t="s">
        <v>737</v>
      </c>
      <c r="F12801" s="2">
        <v>4989.8831388306698</v>
      </c>
    </row>
    <row r="12802" spans="1:6">
      <c r="A12802" t="s">
        <v>55</v>
      </c>
      <c r="B12802">
        <v>3240</v>
      </c>
      <c r="C12802" t="s">
        <v>94</v>
      </c>
      <c r="D12802">
        <v>2024</v>
      </c>
      <c r="E12802" t="s">
        <v>740</v>
      </c>
      <c r="F12802" s="2">
        <v>2383.5716499873802</v>
      </c>
    </row>
    <row r="12803" spans="1:6">
      <c r="A12803" t="s">
        <v>55</v>
      </c>
      <c r="B12803">
        <v>3242</v>
      </c>
      <c r="C12803" t="s">
        <v>96</v>
      </c>
      <c r="D12803">
        <v>2009</v>
      </c>
      <c r="E12803" t="s">
        <v>737</v>
      </c>
      <c r="F12803" s="2">
        <v>363.77125552112699</v>
      </c>
    </row>
    <row r="12804" spans="1:6">
      <c r="A12804" t="s">
        <v>55</v>
      </c>
      <c r="B12804">
        <v>3242</v>
      </c>
      <c r="C12804" t="s">
        <v>96</v>
      </c>
      <c r="D12804">
        <v>2009</v>
      </c>
      <c r="E12804" t="s">
        <v>740</v>
      </c>
      <c r="F12804" s="2">
        <v>541.82331783376401</v>
      </c>
    </row>
    <row r="12805" spans="1:6">
      <c r="A12805" t="s">
        <v>55</v>
      </c>
      <c r="B12805">
        <v>3242</v>
      </c>
      <c r="C12805" t="s">
        <v>96</v>
      </c>
      <c r="D12805">
        <v>2011</v>
      </c>
      <c r="E12805" t="s">
        <v>744</v>
      </c>
      <c r="F12805" s="2">
        <v>0</v>
      </c>
    </row>
    <row r="12806" spans="1:6">
      <c r="A12806" t="s">
        <v>55</v>
      </c>
      <c r="B12806">
        <v>3242</v>
      </c>
      <c r="C12806" t="s">
        <v>96</v>
      </c>
      <c r="D12806">
        <v>2011</v>
      </c>
      <c r="E12806" t="s">
        <v>745</v>
      </c>
      <c r="F12806" s="2">
        <v>0</v>
      </c>
    </row>
    <row r="12807" spans="1:6">
      <c r="A12807" t="s">
        <v>55</v>
      </c>
      <c r="B12807">
        <v>3242</v>
      </c>
      <c r="C12807" t="s">
        <v>96</v>
      </c>
      <c r="D12807">
        <v>2011</v>
      </c>
      <c r="E12807" t="s">
        <v>741</v>
      </c>
      <c r="F12807" s="2">
        <v>4759.2749240538897</v>
      </c>
    </row>
    <row r="12808" spans="1:6">
      <c r="A12808" t="s">
        <v>55</v>
      </c>
      <c r="B12808">
        <v>3242</v>
      </c>
      <c r="C12808" t="s">
        <v>96</v>
      </c>
      <c r="D12808">
        <v>2013</v>
      </c>
      <c r="E12808" t="s">
        <v>738</v>
      </c>
      <c r="F12808" s="2">
        <v>0</v>
      </c>
    </row>
    <row r="12809" spans="1:6">
      <c r="A12809" t="s">
        <v>55</v>
      </c>
      <c r="B12809">
        <v>3242</v>
      </c>
      <c r="C12809" t="s">
        <v>96</v>
      </c>
      <c r="D12809">
        <v>2013</v>
      </c>
      <c r="E12809" t="s">
        <v>739</v>
      </c>
      <c r="F12809" s="2">
        <v>3652.5082788374698</v>
      </c>
    </row>
    <row r="12810" spans="1:6">
      <c r="A12810" t="s">
        <v>55</v>
      </c>
      <c r="B12810">
        <v>3242</v>
      </c>
      <c r="C12810" t="s">
        <v>96</v>
      </c>
      <c r="D12810">
        <v>2013</v>
      </c>
      <c r="E12810" t="s">
        <v>743</v>
      </c>
      <c r="F12810" s="2">
        <v>0</v>
      </c>
    </row>
    <row r="12811" spans="1:6">
      <c r="A12811" t="s">
        <v>55</v>
      </c>
      <c r="B12811">
        <v>3242</v>
      </c>
      <c r="C12811" t="s">
        <v>96</v>
      </c>
      <c r="D12811">
        <v>2015</v>
      </c>
      <c r="E12811" t="s">
        <v>736</v>
      </c>
      <c r="F12811" s="2">
        <v>265.36764478328701</v>
      </c>
    </row>
    <row r="12812" spans="1:6">
      <c r="A12812" t="s">
        <v>55</v>
      </c>
      <c r="B12812">
        <v>3242</v>
      </c>
      <c r="C12812" t="s">
        <v>96</v>
      </c>
      <c r="D12812">
        <v>2015</v>
      </c>
      <c r="E12812" t="s">
        <v>737</v>
      </c>
      <c r="F12812" s="2">
        <v>460.23171783875699</v>
      </c>
    </row>
    <row r="12813" spans="1:6">
      <c r="A12813" t="s">
        <v>55</v>
      </c>
      <c r="B12813">
        <v>3242</v>
      </c>
      <c r="C12813" t="s">
        <v>96</v>
      </c>
      <c r="D12813">
        <v>2016</v>
      </c>
      <c r="E12813" t="s">
        <v>738</v>
      </c>
      <c r="F12813" s="2">
        <v>0</v>
      </c>
    </row>
    <row r="12814" spans="1:6">
      <c r="A12814" t="s">
        <v>55</v>
      </c>
      <c r="B12814">
        <v>3242</v>
      </c>
      <c r="C12814" t="s">
        <v>96</v>
      </c>
      <c r="D12814">
        <v>2016</v>
      </c>
      <c r="E12814" t="s">
        <v>739</v>
      </c>
      <c r="F12814" s="2">
        <v>3896.1645442088502</v>
      </c>
    </row>
    <row r="12815" spans="1:6">
      <c r="A12815" t="s">
        <v>55</v>
      </c>
      <c r="B12815">
        <v>3242</v>
      </c>
      <c r="C12815" t="s">
        <v>96</v>
      </c>
      <c r="D12815">
        <v>2016</v>
      </c>
      <c r="E12815" t="s">
        <v>743</v>
      </c>
      <c r="F12815" s="2">
        <v>0</v>
      </c>
    </row>
    <row r="12816" spans="1:6">
      <c r="A12816" t="s">
        <v>55</v>
      </c>
      <c r="B12816">
        <v>3242</v>
      </c>
      <c r="C12816" t="s">
        <v>96</v>
      </c>
      <c r="D12816">
        <v>2016</v>
      </c>
      <c r="E12816" t="s">
        <v>740</v>
      </c>
      <c r="F12816" s="2">
        <v>514.42332404196497</v>
      </c>
    </row>
    <row r="12817" spans="1:6">
      <c r="A12817" t="s">
        <v>55</v>
      </c>
      <c r="B12817">
        <v>3242</v>
      </c>
      <c r="C12817" t="s">
        <v>96</v>
      </c>
      <c r="D12817">
        <v>2017</v>
      </c>
      <c r="E12817" t="s">
        <v>742</v>
      </c>
      <c r="F12817" s="2">
        <v>1586.5122791977101</v>
      </c>
    </row>
    <row r="12818" spans="1:6">
      <c r="A12818" t="s">
        <v>55</v>
      </c>
      <c r="B12818">
        <v>3242</v>
      </c>
      <c r="C12818" t="s">
        <v>96</v>
      </c>
      <c r="D12818">
        <v>2017</v>
      </c>
      <c r="E12818" t="s">
        <v>744</v>
      </c>
      <c r="F12818" s="2">
        <v>0</v>
      </c>
    </row>
    <row r="12819" spans="1:6">
      <c r="A12819" t="s">
        <v>55</v>
      </c>
      <c r="B12819">
        <v>3242</v>
      </c>
      <c r="C12819" t="s">
        <v>96</v>
      </c>
      <c r="D12819">
        <v>2018</v>
      </c>
      <c r="E12819" t="s">
        <v>736</v>
      </c>
      <c r="F12819" s="2">
        <v>231.661746968796</v>
      </c>
    </row>
    <row r="12820" spans="1:6">
      <c r="A12820" t="s">
        <v>55</v>
      </c>
      <c r="B12820">
        <v>3242</v>
      </c>
      <c r="C12820" t="s">
        <v>96</v>
      </c>
      <c r="D12820">
        <v>2018</v>
      </c>
      <c r="E12820" t="s">
        <v>737</v>
      </c>
      <c r="F12820" s="2">
        <v>456.62010037130898</v>
      </c>
    </row>
    <row r="12821" spans="1:6">
      <c r="A12821" t="s">
        <v>55</v>
      </c>
      <c r="B12821">
        <v>3242</v>
      </c>
      <c r="C12821" t="s">
        <v>96</v>
      </c>
      <c r="D12821">
        <v>2018</v>
      </c>
      <c r="E12821" t="s">
        <v>745</v>
      </c>
      <c r="F12821" s="2">
        <v>0</v>
      </c>
    </row>
    <row r="12822" spans="1:6">
      <c r="A12822" t="s">
        <v>55</v>
      </c>
      <c r="B12822">
        <v>3242</v>
      </c>
      <c r="C12822" t="s">
        <v>96</v>
      </c>
      <c r="D12822">
        <v>2019</v>
      </c>
      <c r="E12822" t="s">
        <v>738</v>
      </c>
      <c r="F12822" s="2">
        <v>0</v>
      </c>
    </row>
    <row r="12823" spans="1:6">
      <c r="A12823" t="s">
        <v>55</v>
      </c>
      <c r="B12823">
        <v>3242</v>
      </c>
      <c r="C12823" t="s">
        <v>96</v>
      </c>
      <c r="D12823">
        <v>2019</v>
      </c>
      <c r="E12823" t="s">
        <v>739</v>
      </c>
      <c r="F12823" s="2">
        <v>3434.19748310971</v>
      </c>
    </row>
    <row r="12824" spans="1:6">
      <c r="A12824" t="s">
        <v>55</v>
      </c>
      <c r="B12824">
        <v>3242</v>
      </c>
      <c r="C12824" t="s">
        <v>96</v>
      </c>
      <c r="D12824">
        <v>2019</v>
      </c>
      <c r="E12824" t="s">
        <v>740</v>
      </c>
      <c r="F12824" s="2">
        <v>347.999545510335</v>
      </c>
    </row>
    <row r="12825" spans="1:6">
      <c r="A12825" t="s">
        <v>55</v>
      </c>
      <c r="B12825">
        <v>3242</v>
      </c>
      <c r="C12825" t="s">
        <v>96</v>
      </c>
      <c r="D12825">
        <v>2020</v>
      </c>
      <c r="E12825" t="s">
        <v>742</v>
      </c>
      <c r="F12825" s="2">
        <v>1678.8187782595101</v>
      </c>
    </row>
    <row r="12826" spans="1:6">
      <c r="A12826" t="s">
        <v>55</v>
      </c>
      <c r="B12826">
        <v>3242</v>
      </c>
      <c r="C12826" t="s">
        <v>96</v>
      </c>
      <c r="D12826">
        <v>2020</v>
      </c>
      <c r="E12826" t="s">
        <v>744</v>
      </c>
      <c r="F12826" s="2">
        <v>0</v>
      </c>
    </row>
    <row r="12827" spans="1:6">
      <c r="A12827" t="s">
        <v>55</v>
      </c>
      <c r="B12827">
        <v>3242</v>
      </c>
      <c r="C12827" t="s">
        <v>96</v>
      </c>
      <c r="D12827">
        <v>2021</v>
      </c>
      <c r="E12827" t="s">
        <v>745</v>
      </c>
      <c r="F12827" s="2">
        <v>0</v>
      </c>
    </row>
    <row r="12828" spans="1:6">
      <c r="A12828" t="s">
        <v>55</v>
      </c>
      <c r="B12828">
        <v>3242</v>
      </c>
      <c r="C12828" t="s">
        <v>96</v>
      </c>
      <c r="D12828">
        <v>2021</v>
      </c>
      <c r="E12828" t="s">
        <v>741</v>
      </c>
      <c r="F12828" s="2">
        <v>3917.8673958998502</v>
      </c>
    </row>
    <row r="12829" spans="1:6">
      <c r="A12829" t="s">
        <v>55</v>
      </c>
      <c r="B12829">
        <v>3242</v>
      </c>
      <c r="C12829" t="s">
        <v>96</v>
      </c>
      <c r="D12829">
        <v>2022</v>
      </c>
      <c r="E12829" t="s">
        <v>740</v>
      </c>
      <c r="F12829" s="2">
        <v>433.253274637039</v>
      </c>
    </row>
    <row r="12830" spans="1:6">
      <c r="A12830" t="s">
        <v>55</v>
      </c>
      <c r="B12830">
        <v>3242</v>
      </c>
      <c r="C12830" t="s">
        <v>96</v>
      </c>
      <c r="D12830">
        <v>2023</v>
      </c>
      <c r="E12830" t="s">
        <v>743</v>
      </c>
      <c r="F12830" s="2">
        <v>0</v>
      </c>
    </row>
    <row r="12831" spans="1:6">
      <c r="A12831" t="s">
        <v>55</v>
      </c>
      <c r="B12831">
        <v>3242</v>
      </c>
      <c r="C12831" t="s">
        <v>96</v>
      </c>
      <c r="D12831">
        <v>2024</v>
      </c>
      <c r="E12831" t="s">
        <v>745</v>
      </c>
      <c r="F12831" s="2">
        <v>0</v>
      </c>
    </row>
    <row r="12832" spans="1:6">
      <c r="A12832" t="s">
        <v>55</v>
      </c>
      <c r="B12832">
        <v>3242</v>
      </c>
      <c r="C12832" t="s">
        <v>96</v>
      </c>
      <c r="D12832">
        <v>2024</v>
      </c>
      <c r="E12832" t="s">
        <v>741</v>
      </c>
      <c r="F12832" s="2">
        <v>3685.8583597543002</v>
      </c>
    </row>
    <row r="12833" spans="1:6">
      <c r="A12833" t="s">
        <v>98</v>
      </c>
      <c r="B12833">
        <v>3301</v>
      </c>
      <c r="C12833" t="s">
        <v>99</v>
      </c>
      <c r="D12833">
        <v>2009</v>
      </c>
      <c r="E12833" t="s">
        <v>741</v>
      </c>
      <c r="F12833" s="2">
        <v>163841.66738170301</v>
      </c>
    </row>
    <row r="12834" spans="1:6">
      <c r="A12834" t="s">
        <v>98</v>
      </c>
      <c r="B12834">
        <v>3301</v>
      </c>
      <c r="C12834" t="s">
        <v>99</v>
      </c>
      <c r="D12834">
        <v>2011</v>
      </c>
      <c r="E12834" t="s">
        <v>743</v>
      </c>
      <c r="F12834" s="2">
        <v>0</v>
      </c>
    </row>
    <row r="12835" spans="1:6">
      <c r="A12835" t="s">
        <v>98</v>
      </c>
      <c r="B12835">
        <v>3301</v>
      </c>
      <c r="C12835" t="s">
        <v>99</v>
      </c>
      <c r="D12835">
        <v>2011</v>
      </c>
      <c r="E12835" t="s">
        <v>745</v>
      </c>
      <c r="F12835" s="2">
        <v>8357.9291805534904</v>
      </c>
    </row>
    <row r="12836" spans="1:6">
      <c r="A12836" t="s">
        <v>98</v>
      </c>
      <c r="B12836">
        <v>3301</v>
      </c>
      <c r="C12836" t="s">
        <v>99</v>
      </c>
      <c r="D12836">
        <v>2013</v>
      </c>
      <c r="E12836" t="s">
        <v>736</v>
      </c>
      <c r="F12836" s="2">
        <v>67306.338033754902</v>
      </c>
    </row>
    <row r="12837" spans="1:6">
      <c r="A12837" t="s">
        <v>98</v>
      </c>
      <c r="B12837">
        <v>3301</v>
      </c>
      <c r="C12837" t="s">
        <v>99</v>
      </c>
      <c r="D12837">
        <v>2013</v>
      </c>
      <c r="E12837" t="s">
        <v>737</v>
      </c>
      <c r="F12837" s="2">
        <v>15595.3372637965</v>
      </c>
    </row>
    <row r="12838" spans="1:6">
      <c r="A12838" t="s">
        <v>98</v>
      </c>
      <c r="B12838">
        <v>3301</v>
      </c>
      <c r="C12838" t="s">
        <v>99</v>
      </c>
      <c r="D12838">
        <v>2013</v>
      </c>
      <c r="E12838" t="s">
        <v>740</v>
      </c>
      <c r="F12838" s="2">
        <v>19492.189472563099</v>
      </c>
    </row>
    <row r="12839" spans="1:6">
      <c r="A12839" t="s">
        <v>98</v>
      </c>
      <c r="B12839">
        <v>3301</v>
      </c>
      <c r="C12839" t="s">
        <v>99</v>
      </c>
      <c r="D12839">
        <v>2015</v>
      </c>
      <c r="E12839" t="s">
        <v>742</v>
      </c>
      <c r="F12839" s="2">
        <v>24515.888384287598</v>
      </c>
    </row>
    <row r="12840" spans="1:6">
      <c r="A12840" t="s">
        <v>98</v>
      </c>
      <c r="B12840">
        <v>3301</v>
      </c>
      <c r="C12840" t="s">
        <v>99</v>
      </c>
      <c r="D12840">
        <v>2015</v>
      </c>
      <c r="E12840" t="s">
        <v>744</v>
      </c>
      <c r="F12840" s="2">
        <v>30030.437452724898</v>
      </c>
    </row>
    <row r="12841" spans="1:6">
      <c r="A12841" t="s">
        <v>98</v>
      </c>
      <c r="B12841">
        <v>3301</v>
      </c>
      <c r="C12841" t="s">
        <v>99</v>
      </c>
      <c r="D12841">
        <v>2015</v>
      </c>
      <c r="E12841" t="s">
        <v>741</v>
      </c>
      <c r="F12841" s="2">
        <v>148186.78445311301</v>
      </c>
    </row>
    <row r="12842" spans="1:6">
      <c r="A12842" t="s">
        <v>98</v>
      </c>
      <c r="B12842">
        <v>3301</v>
      </c>
      <c r="C12842" t="s">
        <v>99</v>
      </c>
      <c r="D12842">
        <v>2016</v>
      </c>
      <c r="E12842" t="s">
        <v>736</v>
      </c>
      <c r="F12842" s="2">
        <v>60800.271864828101</v>
      </c>
    </row>
    <row r="12843" spans="1:6">
      <c r="A12843" t="s">
        <v>98</v>
      </c>
      <c r="B12843">
        <v>3301</v>
      </c>
      <c r="C12843" t="s">
        <v>99</v>
      </c>
      <c r="D12843">
        <v>2016</v>
      </c>
      <c r="E12843" t="s">
        <v>737</v>
      </c>
      <c r="F12843" s="2">
        <v>15529.526654584901</v>
      </c>
    </row>
    <row r="12844" spans="1:6">
      <c r="A12844" t="s">
        <v>98</v>
      </c>
      <c r="B12844">
        <v>3301</v>
      </c>
      <c r="C12844" t="s">
        <v>99</v>
      </c>
      <c r="D12844">
        <v>2017</v>
      </c>
      <c r="E12844" t="s">
        <v>738</v>
      </c>
      <c r="F12844" s="2">
        <v>3075.7507685503801</v>
      </c>
    </row>
    <row r="12845" spans="1:6">
      <c r="A12845" t="s">
        <v>98</v>
      </c>
      <c r="B12845">
        <v>3301</v>
      </c>
      <c r="C12845" t="s">
        <v>99</v>
      </c>
      <c r="D12845">
        <v>2017</v>
      </c>
      <c r="E12845" t="s">
        <v>739</v>
      </c>
      <c r="F12845" s="2">
        <v>6092.3539206335099</v>
      </c>
    </row>
    <row r="12846" spans="1:6">
      <c r="A12846" t="s">
        <v>98</v>
      </c>
      <c r="B12846">
        <v>3301</v>
      </c>
      <c r="C12846" t="s">
        <v>99</v>
      </c>
      <c r="D12846">
        <v>2017</v>
      </c>
      <c r="E12846" t="s">
        <v>743</v>
      </c>
      <c r="F12846" s="2">
        <v>0</v>
      </c>
    </row>
    <row r="12847" spans="1:6">
      <c r="A12847" t="s">
        <v>98</v>
      </c>
      <c r="B12847">
        <v>3301</v>
      </c>
      <c r="C12847" t="s">
        <v>99</v>
      </c>
      <c r="D12847">
        <v>2018</v>
      </c>
      <c r="E12847" t="s">
        <v>742</v>
      </c>
      <c r="F12847" s="2">
        <v>26908.3416079944</v>
      </c>
    </row>
    <row r="12848" spans="1:6">
      <c r="A12848" t="s">
        <v>98</v>
      </c>
      <c r="B12848">
        <v>3301</v>
      </c>
      <c r="C12848" t="s">
        <v>99</v>
      </c>
      <c r="D12848">
        <v>2018</v>
      </c>
      <c r="E12848" t="s">
        <v>744</v>
      </c>
      <c r="F12848" s="2">
        <v>33513.604880809398</v>
      </c>
    </row>
    <row r="12849" spans="1:6">
      <c r="A12849" t="s">
        <v>98</v>
      </c>
      <c r="B12849">
        <v>3301</v>
      </c>
      <c r="C12849" t="s">
        <v>99</v>
      </c>
      <c r="D12849">
        <v>2018</v>
      </c>
      <c r="E12849" t="s">
        <v>745</v>
      </c>
      <c r="F12849" s="2">
        <v>8924.0354263043391</v>
      </c>
    </row>
    <row r="12850" spans="1:6">
      <c r="A12850" t="s">
        <v>98</v>
      </c>
      <c r="B12850">
        <v>3301</v>
      </c>
      <c r="C12850" t="s">
        <v>99</v>
      </c>
      <c r="D12850">
        <v>2018</v>
      </c>
      <c r="E12850" t="s">
        <v>741</v>
      </c>
      <c r="F12850" s="2">
        <v>130734.471929744</v>
      </c>
    </row>
    <row r="12851" spans="1:6">
      <c r="A12851" t="s">
        <v>98</v>
      </c>
      <c r="B12851">
        <v>3301</v>
      </c>
      <c r="C12851" t="s">
        <v>99</v>
      </c>
      <c r="D12851">
        <v>2019</v>
      </c>
      <c r="E12851" t="s">
        <v>736</v>
      </c>
      <c r="F12851" s="2">
        <v>60240.106077785596</v>
      </c>
    </row>
    <row r="12852" spans="1:6">
      <c r="A12852" t="s">
        <v>98</v>
      </c>
      <c r="B12852">
        <v>3301</v>
      </c>
      <c r="C12852" t="s">
        <v>99</v>
      </c>
      <c r="D12852">
        <v>2019</v>
      </c>
      <c r="E12852" t="s">
        <v>737</v>
      </c>
      <c r="F12852" s="2">
        <v>15668.423262947499</v>
      </c>
    </row>
    <row r="12853" spans="1:6">
      <c r="A12853" t="s">
        <v>98</v>
      </c>
      <c r="B12853">
        <v>3301</v>
      </c>
      <c r="C12853" t="s">
        <v>99</v>
      </c>
      <c r="D12853">
        <v>2020</v>
      </c>
      <c r="E12853" t="s">
        <v>738</v>
      </c>
      <c r="F12853" s="2">
        <v>2169.0916669830899</v>
      </c>
    </row>
    <row r="12854" spans="1:6">
      <c r="A12854" t="s">
        <v>98</v>
      </c>
      <c r="B12854">
        <v>3301</v>
      </c>
      <c r="C12854" t="s">
        <v>99</v>
      </c>
      <c r="D12854">
        <v>2020</v>
      </c>
      <c r="E12854" t="s">
        <v>739</v>
      </c>
      <c r="F12854" s="2">
        <v>6000.1052926973398</v>
      </c>
    </row>
    <row r="12855" spans="1:6">
      <c r="A12855" t="s">
        <v>98</v>
      </c>
      <c r="B12855">
        <v>3301</v>
      </c>
      <c r="C12855" t="s">
        <v>99</v>
      </c>
      <c r="D12855">
        <v>2020</v>
      </c>
      <c r="E12855" t="s">
        <v>740</v>
      </c>
      <c r="F12855" s="2">
        <v>7234.9711990112801</v>
      </c>
    </row>
    <row r="12856" spans="1:6">
      <c r="A12856" t="s">
        <v>98</v>
      </c>
      <c r="B12856">
        <v>3301</v>
      </c>
      <c r="C12856" t="s">
        <v>99</v>
      </c>
      <c r="D12856">
        <v>2021</v>
      </c>
      <c r="E12856" t="s">
        <v>742</v>
      </c>
      <c r="F12856" s="2">
        <v>24647.7074211094</v>
      </c>
    </row>
    <row r="12857" spans="1:6">
      <c r="A12857" t="s">
        <v>98</v>
      </c>
      <c r="B12857">
        <v>3301</v>
      </c>
      <c r="C12857" t="s">
        <v>99</v>
      </c>
      <c r="D12857">
        <v>2021</v>
      </c>
      <c r="E12857" t="s">
        <v>744</v>
      </c>
      <c r="F12857" s="2">
        <v>36299.904836266898</v>
      </c>
    </row>
    <row r="12858" spans="1:6">
      <c r="A12858" t="s">
        <v>98</v>
      </c>
      <c r="B12858">
        <v>3301</v>
      </c>
      <c r="C12858" t="s">
        <v>99</v>
      </c>
      <c r="D12858">
        <v>2021</v>
      </c>
      <c r="E12858" t="s">
        <v>745</v>
      </c>
      <c r="F12858" s="2">
        <v>16078.4055448206</v>
      </c>
    </row>
    <row r="12859" spans="1:6">
      <c r="A12859" t="s">
        <v>98</v>
      </c>
      <c r="B12859">
        <v>3301</v>
      </c>
      <c r="C12859" t="s">
        <v>99</v>
      </c>
      <c r="D12859">
        <v>2022</v>
      </c>
      <c r="E12859" t="s">
        <v>736</v>
      </c>
      <c r="F12859" s="2">
        <v>49285.880991575803</v>
      </c>
    </row>
    <row r="12860" spans="1:6">
      <c r="A12860" t="s">
        <v>98</v>
      </c>
      <c r="B12860">
        <v>3301</v>
      </c>
      <c r="C12860" t="s">
        <v>99</v>
      </c>
      <c r="D12860">
        <v>2022</v>
      </c>
      <c r="E12860" t="s">
        <v>737</v>
      </c>
      <c r="F12860" s="2">
        <v>14356.4533553901</v>
      </c>
    </row>
    <row r="12861" spans="1:6">
      <c r="A12861" t="s">
        <v>98</v>
      </c>
      <c r="B12861">
        <v>3301</v>
      </c>
      <c r="C12861" t="s">
        <v>99</v>
      </c>
      <c r="D12861">
        <v>2023</v>
      </c>
      <c r="E12861" t="s">
        <v>738</v>
      </c>
      <c r="F12861" s="2">
        <v>5303.9020613702696</v>
      </c>
    </row>
    <row r="12862" spans="1:6">
      <c r="A12862" t="s">
        <v>98</v>
      </c>
      <c r="B12862">
        <v>3301</v>
      </c>
      <c r="C12862" t="s">
        <v>99</v>
      </c>
      <c r="D12862">
        <v>2023</v>
      </c>
      <c r="E12862" t="s">
        <v>739</v>
      </c>
      <c r="F12862" s="2">
        <v>5397.3877395322197</v>
      </c>
    </row>
    <row r="12863" spans="1:6">
      <c r="A12863" t="s">
        <v>98</v>
      </c>
      <c r="B12863">
        <v>3301</v>
      </c>
      <c r="C12863" t="s">
        <v>99</v>
      </c>
      <c r="D12863">
        <v>2023</v>
      </c>
      <c r="E12863" t="s">
        <v>740</v>
      </c>
      <c r="F12863" s="2">
        <v>12474.738536188401</v>
      </c>
    </row>
    <row r="12864" spans="1:6">
      <c r="A12864" t="s">
        <v>98</v>
      </c>
      <c r="B12864">
        <v>3301</v>
      </c>
      <c r="C12864" t="s">
        <v>99</v>
      </c>
      <c r="D12864">
        <v>2024</v>
      </c>
      <c r="E12864" t="s">
        <v>742</v>
      </c>
      <c r="F12864" s="2">
        <v>20305.582066281801</v>
      </c>
    </row>
    <row r="12865" spans="1:6">
      <c r="A12865" t="s">
        <v>98</v>
      </c>
      <c r="B12865">
        <v>3301</v>
      </c>
      <c r="C12865" t="s">
        <v>99</v>
      </c>
      <c r="D12865">
        <v>2024</v>
      </c>
      <c r="E12865" t="s">
        <v>744</v>
      </c>
      <c r="F12865" s="2">
        <v>31649.787192042499</v>
      </c>
    </row>
    <row r="12866" spans="1:6">
      <c r="A12866" t="s">
        <v>98</v>
      </c>
      <c r="B12866">
        <v>3301</v>
      </c>
      <c r="C12866" t="s">
        <v>99</v>
      </c>
      <c r="D12866">
        <v>2024</v>
      </c>
      <c r="E12866" t="s">
        <v>743</v>
      </c>
      <c r="F12866" s="2">
        <v>0</v>
      </c>
    </row>
    <row r="12867" spans="1:6">
      <c r="A12867" t="s">
        <v>98</v>
      </c>
      <c r="B12867">
        <v>3301</v>
      </c>
      <c r="C12867" t="s">
        <v>99</v>
      </c>
      <c r="D12867">
        <v>2024</v>
      </c>
      <c r="E12867" t="s">
        <v>745</v>
      </c>
      <c r="F12867" s="2">
        <v>6424.4924212795404</v>
      </c>
    </row>
    <row r="12868" spans="1:6">
      <c r="A12868" t="s">
        <v>98</v>
      </c>
      <c r="B12868">
        <v>3303</v>
      </c>
      <c r="C12868" t="s">
        <v>101</v>
      </c>
      <c r="D12868">
        <v>2009</v>
      </c>
      <c r="E12868" t="s">
        <v>738</v>
      </c>
      <c r="F12868" s="2">
        <v>0</v>
      </c>
    </row>
    <row r="12869" spans="1:6">
      <c r="A12869" t="s">
        <v>98</v>
      </c>
      <c r="B12869">
        <v>3303</v>
      </c>
      <c r="C12869" t="s">
        <v>101</v>
      </c>
      <c r="D12869">
        <v>2009</v>
      </c>
      <c r="E12869" t="s">
        <v>739</v>
      </c>
      <c r="F12869" s="2">
        <v>12790.787861987599</v>
      </c>
    </row>
    <row r="12870" spans="1:6">
      <c r="A12870" t="s">
        <v>98</v>
      </c>
      <c r="B12870">
        <v>3303</v>
      </c>
      <c r="C12870" t="s">
        <v>101</v>
      </c>
      <c r="D12870">
        <v>2009</v>
      </c>
      <c r="E12870" t="s">
        <v>743</v>
      </c>
      <c r="F12870" s="2">
        <v>0</v>
      </c>
    </row>
    <row r="12871" spans="1:6">
      <c r="A12871" t="s">
        <v>98</v>
      </c>
      <c r="B12871">
        <v>3303</v>
      </c>
      <c r="C12871" t="s">
        <v>101</v>
      </c>
      <c r="D12871">
        <v>2011</v>
      </c>
      <c r="E12871" t="s">
        <v>736</v>
      </c>
      <c r="F12871" s="2">
        <v>7432.9272404333296</v>
      </c>
    </row>
    <row r="12872" spans="1:6">
      <c r="A12872" t="s">
        <v>98</v>
      </c>
      <c r="B12872">
        <v>3303</v>
      </c>
      <c r="C12872" t="s">
        <v>101</v>
      </c>
      <c r="D12872">
        <v>2011</v>
      </c>
      <c r="E12872" t="s">
        <v>737</v>
      </c>
      <c r="F12872" s="2">
        <v>3699.7678843388298</v>
      </c>
    </row>
    <row r="12873" spans="1:6">
      <c r="A12873" t="s">
        <v>98</v>
      </c>
      <c r="B12873">
        <v>3303</v>
      </c>
      <c r="C12873" t="s">
        <v>101</v>
      </c>
      <c r="D12873">
        <v>2011</v>
      </c>
      <c r="E12873" t="s">
        <v>740</v>
      </c>
      <c r="F12873" s="2">
        <v>8012.8530922689197</v>
      </c>
    </row>
    <row r="12874" spans="1:6">
      <c r="A12874" t="s">
        <v>98</v>
      </c>
      <c r="B12874">
        <v>3303</v>
      </c>
      <c r="C12874" t="s">
        <v>101</v>
      </c>
      <c r="D12874">
        <v>2013</v>
      </c>
      <c r="E12874" t="s">
        <v>742</v>
      </c>
      <c r="F12874" s="2">
        <v>12818.4177645984</v>
      </c>
    </row>
    <row r="12875" spans="1:6">
      <c r="A12875" t="s">
        <v>98</v>
      </c>
      <c r="B12875">
        <v>3303</v>
      </c>
      <c r="C12875" t="s">
        <v>101</v>
      </c>
      <c r="D12875">
        <v>2013</v>
      </c>
      <c r="E12875" t="s">
        <v>744</v>
      </c>
      <c r="F12875" s="2">
        <v>271.37807064999998</v>
      </c>
    </row>
    <row r="12876" spans="1:6">
      <c r="A12876" t="s">
        <v>98</v>
      </c>
      <c r="B12876">
        <v>3303</v>
      </c>
      <c r="C12876" t="s">
        <v>101</v>
      </c>
      <c r="D12876">
        <v>2013</v>
      </c>
      <c r="E12876" t="s">
        <v>745</v>
      </c>
      <c r="F12876" s="2">
        <v>0</v>
      </c>
    </row>
    <row r="12877" spans="1:6">
      <c r="A12877" t="s">
        <v>98</v>
      </c>
      <c r="B12877">
        <v>3303</v>
      </c>
      <c r="C12877" t="s">
        <v>101</v>
      </c>
      <c r="D12877">
        <v>2016</v>
      </c>
      <c r="E12877" t="s">
        <v>743</v>
      </c>
      <c r="F12877" s="2">
        <v>0</v>
      </c>
    </row>
    <row r="12878" spans="1:6">
      <c r="A12878" t="s">
        <v>98</v>
      </c>
      <c r="B12878">
        <v>3303</v>
      </c>
      <c r="C12878" t="s">
        <v>101</v>
      </c>
      <c r="D12878">
        <v>2016</v>
      </c>
      <c r="E12878" t="s">
        <v>745</v>
      </c>
      <c r="F12878" s="2">
        <v>0</v>
      </c>
    </row>
    <row r="12879" spans="1:6">
      <c r="A12879" t="s">
        <v>98</v>
      </c>
      <c r="B12879">
        <v>3303</v>
      </c>
      <c r="C12879" t="s">
        <v>101</v>
      </c>
      <c r="D12879">
        <v>2017</v>
      </c>
      <c r="E12879" t="s">
        <v>741</v>
      </c>
      <c r="F12879" s="2">
        <v>34983.403409419203</v>
      </c>
    </row>
    <row r="12880" spans="1:6">
      <c r="A12880" t="s">
        <v>98</v>
      </c>
      <c r="B12880">
        <v>3303</v>
      </c>
      <c r="C12880" t="s">
        <v>101</v>
      </c>
      <c r="D12880">
        <v>2018</v>
      </c>
      <c r="E12880" t="s">
        <v>736</v>
      </c>
      <c r="F12880" s="2">
        <v>4899.1843056438001</v>
      </c>
    </row>
    <row r="12881" spans="1:6">
      <c r="A12881" t="s">
        <v>98</v>
      </c>
      <c r="B12881">
        <v>3303</v>
      </c>
      <c r="C12881" t="s">
        <v>101</v>
      </c>
      <c r="D12881">
        <v>2018</v>
      </c>
      <c r="E12881" t="s">
        <v>737</v>
      </c>
      <c r="F12881" s="2">
        <v>4148.5593157986204</v>
      </c>
    </row>
    <row r="12882" spans="1:6">
      <c r="A12882" t="s">
        <v>98</v>
      </c>
      <c r="B12882">
        <v>3303</v>
      </c>
      <c r="C12882" t="s">
        <v>101</v>
      </c>
      <c r="D12882">
        <v>2019</v>
      </c>
      <c r="E12882" t="s">
        <v>738</v>
      </c>
      <c r="F12882" s="2">
        <v>0</v>
      </c>
    </row>
    <row r="12883" spans="1:6">
      <c r="A12883" t="s">
        <v>98</v>
      </c>
      <c r="B12883">
        <v>3303</v>
      </c>
      <c r="C12883" t="s">
        <v>101</v>
      </c>
      <c r="D12883">
        <v>2019</v>
      </c>
      <c r="E12883" t="s">
        <v>739</v>
      </c>
      <c r="F12883" s="2">
        <v>13135.840507860599</v>
      </c>
    </row>
    <row r="12884" spans="1:6">
      <c r="A12884" t="s">
        <v>98</v>
      </c>
      <c r="B12884">
        <v>3303</v>
      </c>
      <c r="C12884" t="s">
        <v>101</v>
      </c>
      <c r="D12884">
        <v>2019</v>
      </c>
      <c r="E12884" t="s">
        <v>743</v>
      </c>
      <c r="F12884" s="2">
        <v>0</v>
      </c>
    </row>
    <row r="12885" spans="1:6">
      <c r="A12885" t="s">
        <v>98</v>
      </c>
      <c r="B12885">
        <v>3303</v>
      </c>
      <c r="C12885" t="s">
        <v>101</v>
      </c>
      <c r="D12885">
        <v>2020</v>
      </c>
      <c r="E12885" t="s">
        <v>742</v>
      </c>
      <c r="F12885" s="2">
        <v>10489.067833356199</v>
      </c>
    </row>
    <row r="12886" spans="1:6">
      <c r="A12886" t="s">
        <v>98</v>
      </c>
      <c r="B12886">
        <v>3303</v>
      </c>
      <c r="C12886" t="s">
        <v>101</v>
      </c>
      <c r="D12886">
        <v>2020</v>
      </c>
      <c r="E12886" t="s">
        <v>744</v>
      </c>
      <c r="F12886" s="2">
        <v>0</v>
      </c>
    </row>
    <row r="12887" spans="1:6">
      <c r="A12887" t="s">
        <v>98</v>
      </c>
      <c r="B12887">
        <v>3303</v>
      </c>
      <c r="C12887" t="s">
        <v>101</v>
      </c>
      <c r="D12887">
        <v>2020</v>
      </c>
      <c r="E12887" t="s">
        <v>741</v>
      </c>
      <c r="F12887" s="2">
        <v>31121.437129004898</v>
      </c>
    </row>
    <row r="12888" spans="1:6">
      <c r="A12888" t="s">
        <v>98</v>
      </c>
      <c r="B12888">
        <v>3303</v>
      </c>
      <c r="C12888" t="s">
        <v>101</v>
      </c>
      <c r="D12888">
        <v>2021</v>
      </c>
      <c r="E12888" t="s">
        <v>736</v>
      </c>
      <c r="F12888" s="2">
        <v>4082.6800566868701</v>
      </c>
    </row>
    <row r="12889" spans="1:6">
      <c r="A12889" t="s">
        <v>98</v>
      </c>
      <c r="B12889">
        <v>3303</v>
      </c>
      <c r="C12889" t="s">
        <v>101</v>
      </c>
      <c r="D12889">
        <v>2021</v>
      </c>
      <c r="E12889" t="s">
        <v>737</v>
      </c>
      <c r="F12889" s="2">
        <v>4003.2886796088401</v>
      </c>
    </row>
    <row r="12890" spans="1:6">
      <c r="A12890" t="s">
        <v>98</v>
      </c>
      <c r="B12890">
        <v>3303</v>
      </c>
      <c r="C12890" t="s">
        <v>101</v>
      </c>
      <c r="D12890">
        <v>2021</v>
      </c>
      <c r="E12890" t="s">
        <v>740</v>
      </c>
      <c r="F12890" s="2">
        <v>1977.98104027778</v>
      </c>
    </row>
    <row r="12891" spans="1:6">
      <c r="A12891" t="s">
        <v>98</v>
      </c>
      <c r="B12891">
        <v>3303</v>
      </c>
      <c r="C12891" t="s">
        <v>101</v>
      </c>
      <c r="D12891">
        <v>2022</v>
      </c>
      <c r="E12891" t="s">
        <v>738</v>
      </c>
      <c r="F12891" s="2">
        <v>0</v>
      </c>
    </row>
    <row r="12892" spans="1:6">
      <c r="A12892" t="s">
        <v>98</v>
      </c>
      <c r="B12892">
        <v>3303</v>
      </c>
      <c r="C12892" t="s">
        <v>101</v>
      </c>
      <c r="D12892">
        <v>2022</v>
      </c>
      <c r="E12892" t="s">
        <v>739</v>
      </c>
      <c r="F12892" s="2">
        <v>13270.450489549799</v>
      </c>
    </row>
    <row r="12893" spans="1:6">
      <c r="A12893" t="s">
        <v>98</v>
      </c>
      <c r="B12893">
        <v>3303</v>
      </c>
      <c r="C12893" t="s">
        <v>101</v>
      </c>
      <c r="D12893">
        <v>2022</v>
      </c>
      <c r="E12893" t="s">
        <v>743</v>
      </c>
      <c r="F12893" s="2">
        <v>0</v>
      </c>
    </row>
    <row r="12894" spans="1:6">
      <c r="A12894" t="s">
        <v>98</v>
      </c>
      <c r="B12894">
        <v>3303</v>
      </c>
      <c r="C12894" t="s">
        <v>101</v>
      </c>
      <c r="D12894">
        <v>2023</v>
      </c>
      <c r="E12894" t="s">
        <v>742</v>
      </c>
      <c r="F12894" s="2">
        <v>8407.6785025501704</v>
      </c>
    </row>
    <row r="12895" spans="1:6">
      <c r="A12895" t="s">
        <v>98</v>
      </c>
      <c r="B12895">
        <v>3303</v>
      </c>
      <c r="C12895" t="s">
        <v>101</v>
      </c>
      <c r="D12895">
        <v>2023</v>
      </c>
      <c r="E12895" t="s">
        <v>744</v>
      </c>
      <c r="F12895" s="2">
        <v>0</v>
      </c>
    </row>
    <row r="12896" spans="1:6">
      <c r="A12896" t="s">
        <v>98</v>
      </c>
      <c r="B12896">
        <v>3303</v>
      </c>
      <c r="C12896" t="s">
        <v>101</v>
      </c>
      <c r="D12896">
        <v>2023</v>
      </c>
      <c r="E12896" t="s">
        <v>745</v>
      </c>
      <c r="F12896" s="2">
        <v>1.5831831399999999E-2</v>
      </c>
    </row>
    <row r="12897" spans="1:6">
      <c r="A12897" t="s">
        <v>98</v>
      </c>
      <c r="B12897">
        <v>3303</v>
      </c>
      <c r="C12897" t="s">
        <v>101</v>
      </c>
      <c r="D12897">
        <v>2023</v>
      </c>
      <c r="E12897" t="s">
        <v>741</v>
      </c>
      <c r="F12897" s="2">
        <v>30221.887741617698</v>
      </c>
    </row>
    <row r="12898" spans="1:6">
      <c r="A12898" t="s">
        <v>98</v>
      </c>
      <c r="B12898">
        <v>3303</v>
      </c>
      <c r="C12898" t="s">
        <v>101</v>
      </c>
      <c r="D12898">
        <v>2024</v>
      </c>
      <c r="E12898" t="s">
        <v>736</v>
      </c>
      <c r="F12898" s="2">
        <v>3774.5398435104798</v>
      </c>
    </row>
    <row r="12899" spans="1:6">
      <c r="A12899" t="s">
        <v>98</v>
      </c>
      <c r="B12899">
        <v>3303</v>
      </c>
      <c r="C12899" t="s">
        <v>101</v>
      </c>
      <c r="D12899">
        <v>2024</v>
      </c>
      <c r="E12899" t="s">
        <v>737</v>
      </c>
      <c r="F12899" s="2">
        <v>3803.4850344240099</v>
      </c>
    </row>
    <row r="12900" spans="1:6">
      <c r="A12900" t="s">
        <v>98</v>
      </c>
      <c r="B12900">
        <v>3303</v>
      </c>
      <c r="C12900" t="s">
        <v>101</v>
      </c>
      <c r="D12900">
        <v>2024</v>
      </c>
      <c r="E12900" t="s">
        <v>740</v>
      </c>
      <c r="F12900" s="2">
        <v>1864.3451217852701</v>
      </c>
    </row>
    <row r="12901" spans="1:6">
      <c r="A12901" t="s">
        <v>98</v>
      </c>
      <c r="B12901">
        <v>3305</v>
      </c>
      <c r="C12901" t="s">
        <v>103</v>
      </c>
      <c r="D12901">
        <v>2009</v>
      </c>
      <c r="E12901" t="s">
        <v>742</v>
      </c>
      <c r="F12901" s="2">
        <v>12540.3957615133</v>
      </c>
    </row>
    <row r="12902" spans="1:6">
      <c r="A12902" t="s">
        <v>98</v>
      </c>
      <c r="B12902">
        <v>3305</v>
      </c>
      <c r="C12902" t="s">
        <v>103</v>
      </c>
      <c r="D12902">
        <v>2009</v>
      </c>
      <c r="E12902" t="s">
        <v>744</v>
      </c>
      <c r="F12902" s="2">
        <v>2274.7350015500001</v>
      </c>
    </row>
    <row r="12903" spans="1:6">
      <c r="A12903" t="s">
        <v>98</v>
      </c>
      <c r="B12903">
        <v>3305</v>
      </c>
      <c r="C12903" t="s">
        <v>103</v>
      </c>
      <c r="D12903">
        <v>2011</v>
      </c>
      <c r="E12903" t="s">
        <v>738</v>
      </c>
      <c r="F12903" s="2">
        <v>1163.1645069404401</v>
      </c>
    </row>
    <row r="12904" spans="1:6">
      <c r="A12904" t="s">
        <v>98</v>
      </c>
      <c r="B12904">
        <v>3305</v>
      </c>
      <c r="C12904" t="s">
        <v>103</v>
      </c>
      <c r="D12904">
        <v>2011</v>
      </c>
      <c r="E12904" t="s">
        <v>739</v>
      </c>
      <c r="F12904" s="2">
        <v>21911.912394368199</v>
      </c>
    </row>
    <row r="12905" spans="1:6">
      <c r="A12905" t="s">
        <v>98</v>
      </c>
      <c r="B12905">
        <v>3305</v>
      </c>
      <c r="C12905" t="s">
        <v>103</v>
      </c>
      <c r="D12905">
        <v>2011</v>
      </c>
      <c r="E12905" t="s">
        <v>740</v>
      </c>
      <c r="F12905" s="2">
        <v>9030.4551470263395</v>
      </c>
    </row>
    <row r="12906" spans="1:6">
      <c r="A12906" t="s">
        <v>98</v>
      </c>
      <c r="B12906">
        <v>3305</v>
      </c>
      <c r="C12906" t="s">
        <v>103</v>
      </c>
      <c r="D12906">
        <v>2013</v>
      </c>
      <c r="E12906" t="s">
        <v>745</v>
      </c>
      <c r="F12906" s="2">
        <v>0</v>
      </c>
    </row>
    <row r="12907" spans="1:6">
      <c r="A12907" t="s">
        <v>98</v>
      </c>
      <c r="B12907">
        <v>3305</v>
      </c>
      <c r="C12907" t="s">
        <v>103</v>
      </c>
      <c r="D12907">
        <v>2013</v>
      </c>
      <c r="E12907" t="s">
        <v>741</v>
      </c>
      <c r="F12907" s="2">
        <v>69616.116794304093</v>
      </c>
    </row>
    <row r="12908" spans="1:6">
      <c r="A12908" t="s">
        <v>98</v>
      </c>
      <c r="B12908">
        <v>3305</v>
      </c>
      <c r="C12908" t="s">
        <v>103</v>
      </c>
      <c r="D12908">
        <v>2015</v>
      </c>
      <c r="E12908" t="s">
        <v>738</v>
      </c>
      <c r="F12908" s="2">
        <v>675.50736818292</v>
      </c>
    </row>
    <row r="12909" spans="1:6">
      <c r="A12909" t="s">
        <v>98</v>
      </c>
      <c r="B12909">
        <v>3305</v>
      </c>
      <c r="C12909" t="s">
        <v>103</v>
      </c>
      <c r="D12909">
        <v>2015</v>
      </c>
      <c r="E12909" t="s">
        <v>743</v>
      </c>
      <c r="F12909" s="2">
        <v>0.85818660859247997</v>
      </c>
    </row>
    <row r="12910" spans="1:6">
      <c r="A12910" t="s">
        <v>98</v>
      </c>
      <c r="B12910">
        <v>3305</v>
      </c>
      <c r="C12910" t="s">
        <v>103</v>
      </c>
      <c r="D12910">
        <v>2016</v>
      </c>
      <c r="E12910" t="s">
        <v>745</v>
      </c>
      <c r="F12910" s="2">
        <v>0</v>
      </c>
    </row>
    <row r="12911" spans="1:6">
      <c r="A12911" t="s">
        <v>98</v>
      </c>
      <c r="B12911">
        <v>3305</v>
      </c>
      <c r="C12911" t="s">
        <v>103</v>
      </c>
      <c r="D12911">
        <v>2016</v>
      </c>
      <c r="E12911" t="s">
        <v>741</v>
      </c>
      <c r="F12911" s="2">
        <v>65936.933085068697</v>
      </c>
    </row>
    <row r="12912" spans="1:6">
      <c r="A12912" t="s">
        <v>98</v>
      </c>
      <c r="B12912">
        <v>3305</v>
      </c>
      <c r="C12912" t="s">
        <v>103</v>
      </c>
      <c r="D12912">
        <v>2017</v>
      </c>
      <c r="E12912" t="s">
        <v>736</v>
      </c>
      <c r="F12912" s="2">
        <v>2219.6405347688401</v>
      </c>
    </row>
    <row r="12913" spans="1:6">
      <c r="A12913" t="s">
        <v>98</v>
      </c>
      <c r="B12913">
        <v>3305</v>
      </c>
      <c r="C12913" t="s">
        <v>103</v>
      </c>
      <c r="D12913">
        <v>2017</v>
      </c>
      <c r="E12913" t="s">
        <v>737</v>
      </c>
      <c r="F12913" s="2">
        <v>5943.2719595936996</v>
      </c>
    </row>
    <row r="12914" spans="1:6">
      <c r="A12914" t="s">
        <v>98</v>
      </c>
      <c r="B12914">
        <v>3305</v>
      </c>
      <c r="C12914" t="s">
        <v>103</v>
      </c>
      <c r="D12914">
        <v>2018</v>
      </c>
      <c r="E12914" t="s">
        <v>738</v>
      </c>
      <c r="F12914" s="2">
        <v>890.00861052991104</v>
      </c>
    </row>
    <row r="12915" spans="1:6">
      <c r="A12915" t="s">
        <v>98</v>
      </c>
      <c r="B12915">
        <v>3305</v>
      </c>
      <c r="C12915" t="s">
        <v>103</v>
      </c>
      <c r="D12915">
        <v>2018</v>
      </c>
      <c r="E12915" t="s">
        <v>739</v>
      </c>
      <c r="F12915" s="2">
        <v>23226.4024902087</v>
      </c>
    </row>
    <row r="12916" spans="1:6">
      <c r="A12916" t="s">
        <v>98</v>
      </c>
      <c r="B12916">
        <v>3305</v>
      </c>
      <c r="C12916" t="s">
        <v>103</v>
      </c>
      <c r="D12916">
        <v>2018</v>
      </c>
      <c r="E12916" t="s">
        <v>743</v>
      </c>
      <c r="F12916" s="2">
        <v>2.2613042340648</v>
      </c>
    </row>
    <row r="12917" spans="1:6">
      <c r="A12917" t="s">
        <v>98</v>
      </c>
      <c r="B12917">
        <v>3305</v>
      </c>
      <c r="C12917" t="s">
        <v>103</v>
      </c>
      <c r="D12917">
        <v>2019</v>
      </c>
      <c r="E12917" t="s">
        <v>742</v>
      </c>
      <c r="F12917" s="2">
        <v>19034.435926299899</v>
      </c>
    </row>
    <row r="12918" spans="1:6">
      <c r="A12918" t="s">
        <v>98</v>
      </c>
      <c r="B12918">
        <v>3305</v>
      </c>
      <c r="C12918" t="s">
        <v>103</v>
      </c>
      <c r="D12918">
        <v>2019</v>
      </c>
      <c r="E12918" t="s">
        <v>744</v>
      </c>
      <c r="F12918" s="2">
        <v>80.202537000000007</v>
      </c>
    </row>
    <row r="12919" spans="1:6">
      <c r="A12919" t="s">
        <v>98</v>
      </c>
      <c r="B12919">
        <v>3305</v>
      </c>
      <c r="C12919" t="s">
        <v>103</v>
      </c>
      <c r="D12919">
        <v>2019</v>
      </c>
      <c r="E12919" t="s">
        <v>741</v>
      </c>
      <c r="F12919" s="2">
        <v>60359.3944275838</v>
      </c>
    </row>
    <row r="12920" spans="1:6">
      <c r="A12920" t="s">
        <v>98</v>
      </c>
      <c r="B12920">
        <v>3305</v>
      </c>
      <c r="C12920" t="s">
        <v>103</v>
      </c>
      <c r="D12920">
        <v>2020</v>
      </c>
      <c r="E12920" t="s">
        <v>736</v>
      </c>
      <c r="F12920" s="2">
        <v>2437.2813458873002</v>
      </c>
    </row>
    <row r="12921" spans="1:6">
      <c r="A12921" t="s">
        <v>98</v>
      </c>
      <c r="B12921">
        <v>3305</v>
      </c>
      <c r="C12921" t="s">
        <v>103</v>
      </c>
      <c r="D12921">
        <v>2020</v>
      </c>
      <c r="E12921" t="s">
        <v>737</v>
      </c>
      <c r="F12921" s="2">
        <v>5734.7936903441096</v>
      </c>
    </row>
    <row r="12922" spans="1:6">
      <c r="A12922" t="s">
        <v>98</v>
      </c>
      <c r="B12922">
        <v>3305</v>
      </c>
      <c r="C12922" t="s">
        <v>103</v>
      </c>
      <c r="D12922">
        <v>2021</v>
      </c>
      <c r="E12922" t="s">
        <v>738</v>
      </c>
      <c r="F12922" s="2">
        <v>740.880199674496</v>
      </c>
    </row>
    <row r="12923" spans="1:6">
      <c r="A12923" t="s">
        <v>98</v>
      </c>
      <c r="B12923">
        <v>3305</v>
      </c>
      <c r="C12923" t="s">
        <v>103</v>
      </c>
      <c r="D12923">
        <v>2021</v>
      </c>
      <c r="E12923" t="s">
        <v>739</v>
      </c>
      <c r="F12923" s="2">
        <v>24956.970251881499</v>
      </c>
    </row>
    <row r="12924" spans="1:6">
      <c r="A12924" t="s">
        <v>98</v>
      </c>
      <c r="B12924">
        <v>3305</v>
      </c>
      <c r="C12924" t="s">
        <v>103</v>
      </c>
      <c r="D12924">
        <v>2021</v>
      </c>
      <c r="E12924" t="s">
        <v>743</v>
      </c>
      <c r="F12924" s="2">
        <v>1.7001400759841101</v>
      </c>
    </row>
    <row r="12925" spans="1:6">
      <c r="A12925" t="s">
        <v>98</v>
      </c>
      <c r="B12925">
        <v>3305</v>
      </c>
      <c r="C12925" t="s">
        <v>103</v>
      </c>
      <c r="D12925">
        <v>2021</v>
      </c>
      <c r="E12925" t="s">
        <v>740</v>
      </c>
      <c r="F12925" s="2">
        <v>2138.8161077537802</v>
      </c>
    </row>
    <row r="12926" spans="1:6">
      <c r="A12926" t="s">
        <v>98</v>
      </c>
      <c r="B12926">
        <v>3305</v>
      </c>
      <c r="C12926" t="s">
        <v>103</v>
      </c>
      <c r="D12926">
        <v>2022</v>
      </c>
      <c r="E12926" t="s">
        <v>742</v>
      </c>
      <c r="F12926" s="2">
        <v>14761.423224481199</v>
      </c>
    </row>
    <row r="12927" spans="1:6">
      <c r="A12927" t="s">
        <v>98</v>
      </c>
      <c r="B12927">
        <v>3305</v>
      </c>
      <c r="C12927" t="s">
        <v>103</v>
      </c>
      <c r="D12927">
        <v>2022</v>
      </c>
      <c r="E12927" t="s">
        <v>744</v>
      </c>
      <c r="F12927" s="2">
        <v>1092.2276239</v>
      </c>
    </row>
    <row r="12928" spans="1:6">
      <c r="A12928" t="s">
        <v>98</v>
      </c>
      <c r="B12928">
        <v>3305</v>
      </c>
      <c r="C12928" t="s">
        <v>103</v>
      </c>
      <c r="D12928">
        <v>2023</v>
      </c>
      <c r="E12928" t="s">
        <v>736</v>
      </c>
      <c r="F12928" s="2">
        <v>2713.67187098265</v>
      </c>
    </row>
    <row r="12929" spans="1:6">
      <c r="A12929" t="s">
        <v>98</v>
      </c>
      <c r="B12929">
        <v>3305</v>
      </c>
      <c r="C12929" t="s">
        <v>103</v>
      </c>
      <c r="D12929">
        <v>2023</v>
      </c>
      <c r="E12929" t="s">
        <v>737</v>
      </c>
      <c r="F12929" s="2">
        <v>5326.23948194281</v>
      </c>
    </row>
    <row r="12930" spans="1:6">
      <c r="A12930" t="s">
        <v>98</v>
      </c>
      <c r="B12930">
        <v>3305</v>
      </c>
      <c r="C12930" t="s">
        <v>103</v>
      </c>
      <c r="D12930">
        <v>2023</v>
      </c>
      <c r="E12930" t="s">
        <v>745</v>
      </c>
      <c r="F12930" s="2">
        <v>0.60829379689475604</v>
      </c>
    </row>
    <row r="12931" spans="1:6">
      <c r="A12931" t="s">
        <v>98</v>
      </c>
      <c r="B12931">
        <v>3305</v>
      </c>
      <c r="C12931" t="s">
        <v>103</v>
      </c>
      <c r="D12931">
        <v>2024</v>
      </c>
      <c r="E12931" t="s">
        <v>738</v>
      </c>
      <c r="F12931" s="2">
        <v>339.84886299999999</v>
      </c>
    </row>
    <row r="12932" spans="1:6">
      <c r="A12932" t="s">
        <v>98</v>
      </c>
      <c r="B12932">
        <v>3305</v>
      </c>
      <c r="C12932" t="s">
        <v>103</v>
      </c>
      <c r="D12932">
        <v>2024</v>
      </c>
      <c r="E12932" t="s">
        <v>739</v>
      </c>
      <c r="F12932" s="2">
        <v>26150.842963028099</v>
      </c>
    </row>
    <row r="12933" spans="1:6">
      <c r="A12933" t="s">
        <v>98</v>
      </c>
      <c r="B12933">
        <v>3305</v>
      </c>
      <c r="C12933" t="s">
        <v>103</v>
      </c>
      <c r="D12933">
        <v>2024</v>
      </c>
      <c r="E12933" t="s">
        <v>740</v>
      </c>
      <c r="F12933" s="2">
        <v>1799.47365041699</v>
      </c>
    </row>
    <row r="12934" spans="1:6">
      <c r="A12934" t="s">
        <v>98</v>
      </c>
      <c r="B12934">
        <v>3310</v>
      </c>
      <c r="C12934" t="s">
        <v>105</v>
      </c>
      <c r="D12934">
        <v>2009</v>
      </c>
      <c r="E12934" t="s">
        <v>736</v>
      </c>
      <c r="F12934" s="2">
        <v>343.63975720363499</v>
      </c>
    </row>
    <row r="12935" spans="1:6">
      <c r="A12935" t="s">
        <v>98</v>
      </c>
      <c r="B12935">
        <v>3310</v>
      </c>
      <c r="C12935" t="s">
        <v>105</v>
      </c>
      <c r="D12935">
        <v>2009</v>
      </c>
      <c r="E12935" t="s">
        <v>737</v>
      </c>
      <c r="F12935" s="2">
        <v>1712.8271617719199</v>
      </c>
    </row>
    <row r="12936" spans="1:6">
      <c r="A12936" t="s">
        <v>98</v>
      </c>
      <c r="B12936">
        <v>3310</v>
      </c>
      <c r="C12936" t="s">
        <v>105</v>
      </c>
      <c r="D12936">
        <v>2009</v>
      </c>
      <c r="E12936" t="s">
        <v>740</v>
      </c>
      <c r="F12936" s="2">
        <v>2791.64927100247</v>
      </c>
    </row>
    <row r="12937" spans="1:6">
      <c r="A12937" t="s">
        <v>98</v>
      </c>
      <c r="B12937">
        <v>3310</v>
      </c>
      <c r="C12937" t="s">
        <v>105</v>
      </c>
      <c r="D12937">
        <v>2009</v>
      </c>
      <c r="E12937" t="s">
        <v>741</v>
      </c>
      <c r="F12937" s="2">
        <v>37560.669523630502</v>
      </c>
    </row>
    <row r="12938" spans="1:6">
      <c r="A12938" t="s">
        <v>98</v>
      </c>
      <c r="B12938">
        <v>3310</v>
      </c>
      <c r="C12938" t="s">
        <v>105</v>
      </c>
      <c r="D12938">
        <v>2011</v>
      </c>
      <c r="E12938" t="s">
        <v>742</v>
      </c>
      <c r="F12938" s="2">
        <v>2613.43873124636</v>
      </c>
    </row>
    <row r="12939" spans="1:6">
      <c r="A12939" t="s">
        <v>98</v>
      </c>
      <c r="B12939">
        <v>3310</v>
      </c>
      <c r="C12939" t="s">
        <v>105</v>
      </c>
      <c r="D12939">
        <v>2011</v>
      </c>
      <c r="E12939" t="s">
        <v>744</v>
      </c>
      <c r="F12939" s="2">
        <v>0</v>
      </c>
    </row>
    <row r="12940" spans="1:6">
      <c r="A12940" t="s">
        <v>98</v>
      </c>
      <c r="B12940">
        <v>3310</v>
      </c>
      <c r="C12940" t="s">
        <v>105</v>
      </c>
      <c r="D12940">
        <v>2011</v>
      </c>
      <c r="E12940" t="s">
        <v>743</v>
      </c>
      <c r="F12940" s="2">
        <v>0</v>
      </c>
    </row>
    <row r="12941" spans="1:6">
      <c r="A12941" t="s">
        <v>98</v>
      </c>
      <c r="B12941">
        <v>3310</v>
      </c>
      <c r="C12941" t="s">
        <v>105</v>
      </c>
      <c r="D12941">
        <v>2011</v>
      </c>
      <c r="E12941" t="s">
        <v>745</v>
      </c>
      <c r="F12941" s="2">
        <v>0</v>
      </c>
    </row>
    <row r="12942" spans="1:6">
      <c r="A12942" t="s">
        <v>98</v>
      </c>
      <c r="B12942">
        <v>3310</v>
      </c>
      <c r="C12942" t="s">
        <v>105</v>
      </c>
      <c r="D12942">
        <v>2015</v>
      </c>
      <c r="E12942" t="s">
        <v>741</v>
      </c>
      <c r="F12942" s="2">
        <v>36833.266726213602</v>
      </c>
    </row>
    <row r="12943" spans="1:6">
      <c r="A12943" t="s">
        <v>98</v>
      </c>
      <c r="B12943">
        <v>3310</v>
      </c>
      <c r="C12943" t="s">
        <v>105</v>
      </c>
      <c r="D12943">
        <v>2016</v>
      </c>
      <c r="E12943" t="s">
        <v>736</v>
      </c>
      <c r="F12943" s="2">
        <v>373.69306043471403</v>
      </c>
    </row>
    <row r="12944" spans="1:6">
      <c r="A12944" t="s">
        <v>98</v>
      </c>
      <c r="B12944">
        <v>3310</v>
      </c>
      <c r="C12944" t="s">
        <v>105</v>
      </c>
      <c r="D12944">
        <v>2016</v>
      </c>
      <c r="E12944" t="s">
        <v>737</v>
      </c>
      <c r="F12944" s="2">
        <v>2149.2608888375898</v>
      </c>
    </row>
    <row r="12945" spans="1:6">
      <c r="A12945" t="s">
        <v>98</v>
      </c>
      <c r="B12945">
        <v>3310</v>
      </c>
      <c r="C12945" t="s">
        <v>105</v>
      </c>
      <c r="D12945">
        <v>2016</v>
      </c>
      <c r="E12945" t="s">
        <v>740</v>
      </c>
      <c r="F12945" s="2">
        <v>1240.58337747828</v>
      </c>
    </row>
    <row r="12946" spans="1:6">
      <c r="A12946" t="s">
        <v>98</v>
      </c>
      <c r="B12946">
        <v>3310</v>
      </c>
      <c r="C12946" t="s">
        <v>105</v>
      </c>
      <c r="D12946">
        <v>2017</v>
      </c>
      <c r="E12946" t="s">
        <v>738</v>
      </c>
      <c r="F12946" s="2">
        <v>0</v>
      </c>
    </row>
    <row r="12947" spans="1:6">
      <c r="A12947" t="s">
        <v>98</v>
      </c>
      <c r="B12947">
        <v>3310</v>
      </c>
      <c r="C12947" t="s">
        <v>105</v>
      </c>
      <c r="D12947">
        <v>2017</v>
      </c>
      <c r="E12947" t="s">
        <v>739</v>
      </c>
      <c r="F12947" s="2">
        <v>4042.9047818161198</v>
      </c>
    </row>
    <row r="12948" spans="1:6">
      <c r="A12948" t="s">
        <v>98</v>
      </c>
      <c r="B12948">
        <v>3310</v>
      </c>
      <c r="C12948" t="s">
        <v>105</v>
      </c>
      <c r="D12948">
        <v>2017</v>
      </c>
      <c r="E12948" t="s">
        <v>743</v>
      </c>
      <c r="F12948" s="2">
        <v>0</v>
      </c>
    </row>
    <row r="12949" spans="1:6">
      <c r="A12949" t="s">
        <v>98</v>
      </c>
      <c r="B12949">
        <v>3310</v>
      </c>
      <c r="C12949" t="s">
        <v>105</v>
      </c>
      <c r="D12949">
        <v>2018</v>
      </c>
      <c r="E12949" t="s">
        <v>742</v>
      </c>
      <c r="F12949" s="2">
        <v>2733.9229221078799</v>
      </c>
    </row>
    <row r="12950" spans="1:6">
      <c r="A12950" t="s">
        <v>98</v>
      </c>
      <c r="B12950">
        <v>3310</v>
      </c>
      <c r="C12950" t="s">
        <v>105</v>
      </c>
      <c r="D12950">
        <v>2018</v>
      </c>
      <c r="E12950" t="s">
        <v>744</v>
      </c>
      <c r="F12950" s="2">
        <v>0</v>
      </c>
    </row>
    <row r="12951" spans="1:6">
      <c r="A12951" t="s">
        <v>98</v>
      </c>
      <c r="B12951">
        <v>3310</v>
      </c>
      <c r="C12951" t="s">
        <v>105</v>
      </c>
      <c r="D12951">
        <v>2018</v>
      </c>
      <c r="E12951" t="s">
        <v>745</v>
      </c>
      <c r="F12951" s="2">
        <v>0</v>
      </c>
    </row>
    <row r="12952" spans="1:6">
      <c r="A12952" t="s">
        <v>98</v>
      </c>
      <c r="B12952">
        <v>3310</v>
      </c>
      <c r="C12952" t="s">
        <v>105</v>
      </c>
      <c r="D12952">
        <v>2018</v>
      </c>
      <c r="E12952" t="s">
        <v>741</v>
      </c>
      <c r="F12952" s="2">
        <v>33576.835074557901</v>
      </c>
    </row>
    <row r="12953" spans="1:6">
      <c r="A12953" t="s">
        <v>98</v>
      </c>
      <c r="B12953">
        <v>3310</v>
      </c>
      <c r="C12953" t="s">
        <v>105</v>
      </c>
      <c r="D12953">
        <v>2019</v>
      </c>
      <c r="E12953" t="s">
        <v>736</v>
      </c>
      <c r="F12953" s="2">
        <v>433.36429499214898</v>
      </c>
    </row>
    <row r="12954" spans="1:6">
      <c r="A12954" t="s">
        <v>98</v>
      </c>
      <c r="B12954">
        <v>3310</v>
      </c>
      <c r="C12954" t="s">
        <v>105</v>
      </c>
      <c r="D12954">
        <v>2019</v>
      </c>
      <c r="E12954" t="s">
        <v>737</v>
      </c>
      <c r="F12954" s="2">
        <v>2029.6324929003099</v>
      </c>
    </row>
    <row r="12955" spans="1:6">
      <c r="A12955" t="s">
        <v>98</v>
      </c>
      <c r="B12955">
        <v>3310</v>
      </c>
      <c r="C12955" t="s">
        <v>105</v>
      </c>
      <c r="D12955">
        <v>2019</v>
      </c>
      <c r="E12955" t="s">
        <v>740</v>
      </c>
      <c r="F12955" s="2">
        <v>689.15786564457596</v>
      </c>
    </row>
    <row r="12956" spans="1:6">
      <c r="A12956" t="s">
        <v>98</v>
      </c>
      <c r="B12956">
        <v>3310</v>
      </c>
      <c r="C12956" t="s">
        <v>105</v>
      </c>
      <c r="D12956">
        <v>2020</v>
      </c>
      <c r="E12956" t="s">
        <v>738</v>
      </c>
      <c r="F12956" s="2">
        <v>0</v>
      </c>
    </row>
    <row r="12957" spans="1:6">
      <c r="A12957" t="s">
        <v>98</v>
      </c>
      <c r="B12957">
        <v>3310</v>
      </c>
      <c r="C12957" t="s">
        <v>105</v>
      </c>
      <c r="D12957">
        <v>2020</v>
      </c>
      <c r="E12957" t="s">
        <v>739</v>
      </c>
      <c r="F12957" s="2">
        <v>3994.2976743353001</v>
      </c>
    </row>
    <row r="12958" spans="1:6">
      <c r="A12958" t="s">
        <v>98</v>
      </c>
      <c r="B12958">
        <v>3310</v>
      </c>
      <c r="C12958" t="s">
        <v>105</v>
      </c>
      <c r="D12958">
        <v>2020</v>
      </c>
      <c r="E12958" t="s">
        <v>743</v>
      </c>
      <c r="F12958" s="2">
        <v>0</v>
      </c>
    </row>
    <row r="12959" spans="1:6">
      <c r="A12959" t="s">
        <v>98</v>
      </c>
      <c r="B12959">
        <v>3310</v>
      </c>
      <c r="C12959" t="s">
        <v>105</v>
      </c>
      <c r="D12959">
        <v>2021</v>
      </c>
      <c r="E12959" t="s">
        <v>742</v>
      </c>
      <c r="F12959" s="2">
        <v>1879.0835932668001</v>
      </c>
    </row>
    <row r="12960" spans="1:6">
      <c r="A12960" t="s">
        <v>98</v>
      </c>
      <c r="B12960">
        <v>3310</v>
      </c>
      <c r="C12960" t="s">
        <v>105</v>
      </c>
      <c r="D12960">
        <v>2021</v>
      </c>
      <c r="E12960" t="s">
        <v>744</v>
      </c>
      <c r="F12960" s="2">
        <v>0</v>
      </c>
    </row>
    <row r="12961" spans="1:6">
      <c r="A12961" t="s">
        <v>98</v>
      </c>
      <c r="B12961">
        <v>3310</v>
      </c>
      <c r="C12961" t="s">
        <v>105</v>
      </c>
      <c r="D12961">
        <v>2021</v>
      </c>
      <c r="E12961" t="s">
        <v>745</v>
      </c>
      <c r="F12961" s="2">
        <v>0</v>
      </c>
    </row>
    <row r="12962" spans="1:6">
      <c r="A12962" t="s">
        <v>98</v>
      </c>
      <c r="B12962">
        <v>3310</v>
      </c>
      <c r="C12962" t="s">
        <v>105</v>
      </c>
      <c r="D12962">
        <v>2022</v>
      </c>
      <c r="E12962" t="s">
        <v>736</v>
      </c>
      <c r="F12962" s="2">
        <v>378.44252249205402</v>
      </c>
    </row>
    <row r="12963" spans="1:6">
      <c r="A12963" t="s">
        <v>98</v>
      </c>
      <c r="B12963">
        <v>3310</v>
      </c>
      <c r="C12963" t="s">
        <v>105</v>
      </c>
      <c r="D12963">
        <v>2022</v>
      </c>
      <c r="E12963" t="s">
        <v>737</v>
      </c>
      <c r="F12963" s="2">
        <v>1801.97111624074</v>
      </c>
    </row>
    <row r="12964" spans="1:6">
      <c r="A12964" t="s">
        <v>98</v>
      </c>
      <c r="B12964">
        <v>3310</v>
      </c>
      <c r="C12964" t="s">
        <v>105</v>
      </c>
      <c r="D12964">
        <v>2022</v>
      </c>
      <c r="E12964" t="s">
        <v>740</v>
      </c>
      <c r="F12964" s="2">
        <v>716.38120009875695</v>
      </c>
    </row>
    <row r="12965" spans="1:6">
      <c r="A12965" t="s">
        <v>98</v>
      </c>
      <c r="B12965">
        <v>3310</v>
      </c>
      <c r="C12965" t="s">
        <v>105</v>
      </c>
      <c r="D12965">
        <v>2023</v>
      </c>
      <c r="E12965" t="s">
        <v>739</v>
      </c>
      <c r="F12965" s="2">
        <v>3223.57742899705</v>
      </c>
    </row>
    <row r="12966" spans="1:6">
      <c r="A12966" t="s">
        <v>98</v>
      </c>
      <c r="B12966">
        <v>3310</v>
      </c>
      <c r="C12966" t="s">
        <v>105</v>
      </c>
      <c r="D12966">
        <v>2024</v>
      </c>
      <c r="E12966" t="s">
        <v>742</v>
      </c>
      <c r="F12966" s="2">
        <v>1571.3828858039201</v>
      </c>
    </row>
    <row r="12967" spans="1:6">
      <c r="A12967" t="s">
        <v>98</v>
      </c>
      <c r="B12967">
        <v>3310</v>
      </c>
      <c r="C12967" t="s">
        <v>105</v>
      </c>
      <c r="D12967">
        <v>2024</v>
      </c>
      <c r="E12967" t="s">
        <v>745</v>
      </c>
      <c r="F12967" s="2">
        <v>0</v>
      </c>
    </row>
    <row r="12968" spans="1:6">
      <c r="A12968" t="s">
        <v>98</v>
      </c>
      <c r="B12968">
        <v>3312</v>
      </c>
      <c r="C12968" t="s">
        <v>107</v>
      </c>
      <c r="D12968">
        <v>2009</v>
      </c>
      <c r="E12968" t="s">
        <v>742</v>
      </c>
      <c r="F12968" s="2">
        <v>7437.5174896482804</v>
      </c>
    </row>
    <row r="12969" spans="1:6">
      <c r="A12969" t="s">
        <v>98</v>
      </c>
      <c r="B12969">
        <v>3312</v>
      </c>
      <c r="C12969" t="s">
        <v>107</v>
      </c>
      <c r="D12969">
        <v>2009</v>
      </c>
      <c r="E12969" t="s">
        <v>744</v>
      </c>
      <c r="F12969" s="2">
        <v>1843.402577288</v>
      </c>
    </row>
    <row r="12970" spans="1:6">
      <c r="A12970" t="s">
        <v>98</v>
      </c>
      <c r="B12970">
        <v>3312</v>
      </c>
      <c r="C12970" t="s">
        <v>107</v>
      </c>
      <c r="D12970">
        <v>2009</v>
      </c>
      <c r="E12970" t="s">
        <v>741</v>
      </c>
      <c r="F12970" s="2">
        <v>110979.94670114901</v>
      </c>
    </row>
    <row r="12971" spans="1:6">
      <c r="A12971" t="s">
        <v>98</v>
      </c>
      <c r="B12971">
        <v>3312</v>
      </c>
      <c r="C12971" t="s">
        <v>107</v>
      </c>
      <c r="D12971">
        <v>2011</v>
      </c>
      <c r="E12971" t="s">
        <v>739</v>
      </c>
      <c r="F12971" s="2">
        <v>14116.5257299311</v>
      </c>
    </row>
    <row r="12972" spans="1:6">
      <c r="A12972" t="s">
        <v>98</v>
      </c>
      <c r="B12972">
        <v>3312</v>
      </c>
      <c r="C12972" t="s">
        <v>107</v>
      </c>
      <c r="D12972">
        <v>2011</v>
      </c>
      <c r="E12972" t="s">
        <v>743</v>
      </c>
      <c r="F12972" s="2">
        <v>0</v>
      </c>
    </row>
    <row r="12973" spans="1:6">
      <c r="A12973" t="s">
        <v>98</v>
      </c>
      <c r="B12973">
        <v>3312</v>
      </c>
      <c r="C12973" t="s">
        <v>107</v>
      </c>
      <c r="D12973">
        <v>2013</v>
      </c>
      <c r="E12973" t="s">
        <v>736</v>
      </c>
      <c r="F12973" s="2">
        <v>3530.7120187034702</v>
      </c>
    </row>
    <row r="12974" spans="1:6">
      <c r="A12974" t="s">
        <v>98</v>
      </c>
      <c r="B12974">
        <v>3312</v>
      </c>
      <c r="C12974" t="s">
        <v>107</v>
      </c>
      <c r="D12974">
        <v>2013</v>
      </c>
      <c r="E12974" t="s">
        <v>737</v>
      </c>
      <c r="F12974" s="2">
        <v>7484.4269664029698</v>
      </c>
    </row>
    <row r="12975" spans="1:6">
      <c r="A12975" t="s">
        <v>98</v>
      </c>
      <c r="B12975">
        <v>3312</v>
      </c>
      <c r="C12975" t="s">
        <v>107</v>
      </c>
      <c r="D12975">
        <v>2013</v>
      </c>
      <c r="E12975" t="s">
        <v>738</v>
      </c>
      <c r="F12975" s="2">
        <v>157.3316178</v>
      </c>
    </row>
    <row r="12976" spans="1:6">
      <c r="A12976" t="s">
        <v>98</v>
      </c>
      <c r="B12976">
        <v>3312</v>
      </c>
      <c r="C12976" t="s">
        <v>107</v>
      </c>
      <c r="D12976">
        <v>2013</v>
      </c>
      <c r="E12976" t="s">
        <v>740</v>
      </c>
      <c r="F12976" s="2">
        <v>7863.70990363899</v>
      </c>
    </row>
    <row r="12977" spans="1:6">
      <c r="A12977" t="s">
        <v>98</v>
      </c>
      <c r="B12977">
        <v>3312</v>
      </c>
      <c r="C12977" t="s">
        <v>107</v>
      </c>
      <c r="D12977">
        <v>2015</v>
      </c>
      <c r="E12977" t="s">
        <v>742</v>
      </c>
      <c r="F12977" s="2">
        <v>11856.7602933901</v>
      </c>
    </row>
    <row r="12978" spans="1:6">
      <c r="A12978" t="s">
        <v>98</v>
      </c>
      <c r="B12978">
        <v>3312</v>
      </c>
      <c r="C12978" t="s">
        <v>107</v>
      </c>
      <c r="D12978">
        <v>2015</v>
      </c>
      <c r="E12978" t="s">
        <v>744</v>
      </c>
      <c r="F12978" s="2">
        <v>3009.5994510999999</v>
      </c>
    </row>
    <row r="12979" spans="1:6">
      <c r="A12979" t="s">
        <v>98</v>
      </c>
      <c r="B12979">
        <v>3312</v>
      </c>
      <c r="C12979" t="s">
        <v>107</v>
      </c>
      <c r="D12979">
        <v>2015</v>
      </c>
      <c r="E12979" t="s">
        <v>745</v>
      </c>
      <c r="F12979" s="2">
        <v>483.019967617193</v>
      </c>
    </row>
    <row r="12980" spans="1:6">
      <c r="A12980" t="s">
        <v>98</v>
      </c>
      <c r="B12980">
        <v>3312</v>
      </c>
      <c r="C12980" t="s">
        <v>107</v>
      </c>
      <c r="D12980">
        <v>2016</v>
      </c>
      <c r="E12980" t="s">
        <v>736</v>
      </c>
      <c r="F12980" s="2">
        <v>3166.7748865407898</v>
      </c>
    </row>
    <row r="12981" spans="1:6">
      <c r="A12981" t="s">
        <v>98</v>
      </c>
      <c r="B12981">
        <v>3312</v>
      </c>
      <c r="C12981" t="s">
        <v>107</v>
      </c>
      <c r="D12981">
        <v>2016</v>
      </c>
      <c r="E12981" t="s">
        <v>737</v>
      </c>
      <c r="F12981" s="2">
        <v>7686.2032295519102</v>
      </c>
    </row>
    <row r="12982" spans="1:6">
      <c r="A12982" t="s">
        <v>98</v>
      </c>
      <c r="B12982">
        <v>3312</v>
      </c>
      <c r="C12982" t="s">
        <v>107</v>
      </c>
      <c r="D12982">
        <v>2016</v>
      </c>
      <c r="E12982" t="s">
        <v>740</v>
      </c>
      <c r="F12982" s="2">
        <v>5320.3530985862199</v>
      </c>
    </row>
    <row r="12983" spans="1:6">
      <c r="A12983" t="s">
        <v>98</v>
      </c>
      <c r="B12983">
        <v>3312</v>
      </c>
      <c r="C12983" t="s">
        <v>107</v>
      </c>
      <c r="D12983">
        <v>2017</v>
      </c>
      <c r="E12983" t="s">
        <v>739</v>
      </c>
      <c r="F12983" s="2">
        <v>15186.8772593348</v>
      </c>
    </row>
    <row r="12984" spans="1:6">
      <c r="A12984" t="s">
        <v>98</v>
      </c>
      <c r="B12984">
        <v>3312</v>
      </c>
      <c r="C12984" t="s">
        <v>107</v>
      </c>
      <c r="D12984">
        <v>2018</v>
      </c>
      <c r="E12984" t="s">
        <v>742</v>
      </c>
      <c r="F12984" s="2">
        <v>11963.721214351999</v>
      </c>
    </row>
    <row r="12985" spans="1:6">
      <c r="A12985" t="s">
        <v>98</v>
      </c>
      <c r="B12985">
        <v>3312</v>
      </c>
      <c r="C12985" t="s">
        <v>107</v>
      </c>
      <c r="D12985">
        <v>2018</v>
      </c>
      <c r="E12985" t="s">
        <v>744</v>
      </c>
      <c r="F12985" s="2">
        <v>1926.91142457</v>
      </c>
    </row>
    <row r="12986" spans="1:6">
      <c r="A12986" t="s">
        <v>98</v>
      </c>
      <c r="B12986">
        <v>3312</v>
      </c>
      <c r="C12986" t="s">
        <v>107</v>
      </c>
      <c r="D12986">
        <v>2018</v>
      </c>
      <c r="E12986" t="s">
        <v>743</v>
      </c>
      <c r="F12986" s="2">
        <v>0</v>
      </c>
    </row>
    <row r="12987" spans="1:6">
      <c r="A12987" t="s">
        <v>98</v>
      </c>
      <c r="B12987">
        <v>3312</v>
      </c>
      <c r="C12987" t="s">
        <v>107</v>
      </c>
      <c r="D12987">
        <v>2018</v>
      </c>
      <c r="E12987" t="s">
        <v>745</v>
      </c>
      <c r="F12987" s="2">
        <v>444.23217349753202</v>
      </c>
    </row>
    <row r="12988" spans="1:6">
      <c r="A12988" t="s">
        <v>98</v>
      </c>
      <c r="B12988">
        <v>3312</v>
      </c>
      <c r="C12988" t="s">
        <v>107</v>
      </c>
      <c r="D12988">
        <v>2019</v>
      </c>
      <c r="E12988" t="s">
        <v>740</v>
      </c>
      <c r="F12988" s="2">
        <v>3377.3856596792698</v>
      </c>
    </row>
    <row r="12989" spans="1:6">
      <c r="A12989" t="s">
        <v>98</v>
      </c>
      <c r="B12989">
        <v>3312</v>
      </c>
      <c r="C12989" t="s">
        <v>107</v>
      </c>
      <c r="D12989">
        <v>2019</v>
      </c>
      <c r="E12989" t="s">
        <v>741</v>
      </c>
      <c r="F12989" s="2">
        <v>86940.349269089798</v>
      </c>
    </row>
    <row r="12990" spans="1:6">
      <c r="A12990" t="s">
        <v>98</v>
      </c>
      <c r="B12990">
        <v>3312</v>
      </c>
      <c r="C12990" t="s">
        <v>107</v>
      </c>
      <c r="D12990">
        <v>2020</v>
      </c>
      <c r="E12990" t="s">
        <v>738</v>
      </c>
      <c r="F12990" s="2">
        <v>99.676705040000002</v>
      </c>
    </row>
    <row r="12991" spans="1:6">
      <c r="A12991" t="s">
        <v>98</v>
      </c>
      <c r="B12991">
        <v>3312</v>
      </c>
      <c r="C12991" t="s">
        <v>107</v>
      </c>
      <c r="D12991">
        <v>2021</v>
      </c>
      <c r="E12991" t="s">
        <v>743</v>
      </c>
      <c r="F12991" s="2">
        <v>0</v>
      </c>
    </row>
    <row r="12992" spans="1:6">
      <c r="A12992" t="s">
        <v>98</v>
      </c>
      <c r="B12992">
        <v>3312</v>
      </c>
      <c r="C12992" t="s">
        <v>107</v>
      </c>
      <c r="D12992">
        <v>2022</v>
      </c>
      <c r="E12992" t="s">
        <v>741</v>
      </c>
      <c r="F12992" s="2">
        <v>81256.775655153004</v>
      </c>
    </row>
    <row r="12993" spans="1:6">
      <c r="A12993" t="s">
        <v>98</v>
      </c>
      <c r="B12993">
        <v>3312</v>
      </c>
      <c r="C12993" t="s">
        <v>107</v>
      </c>
      <c r="D12993">
        <v>2023</v>
      </c>
      <c r="E12993" t="s">
        <v>736</v>
      </c>
      <c r="F12993" s="2">
        <v>2151.0634045592401</v>
      </c>
    </row>
    <row r="12994" spans="1:6">
      <c r="A12994" t="s">
        <v>98</v>
      </c>
      <c r="B12994">
        <v>3312</v>
      </c>
      <c r="C12994" t="s">
        <v>107</v>
      </c>
      <c r="D12994">
        <v>2023</v>
      </c>
      <c r="E12994" t="s">
        <v>737</v>
      </c>
      <c r="F12994" s="2">
        <v>6377.3079194976199</v>
      </c>
    </row>
    <row r="12995" spans="1:6">
      <c r="A12995" t="s">
        <v>98</v>
      </c>
      <c r="B12995">
        <v>3312</v>
      </c>
      <c r="C12995" t="s">
        <v>107</v>
      </c>
      <c r="D12995">
        <v>2024</v>
      </c>
      <c r="E12995" t="s">
        <v>739</v>
      </c>
      <c r="F12995" s="2">
        <v>16133.834192910501</v>
      </c>
    </row>
    <row r="12996" spans="1:6">
      <c r="A12996" t="s">
        <v>98</v>
      </c>
      <c r="B12996">
        <v>3312</v>
      </c>
      <c r="C12996" t="s">
        <v>107</v>
      </c>
      <c r="D12996">
        <v>2024</v>
      </c>
      <c r="E12996" t="s">
        <v>743</v>
      </c>
      <c r="F12996" s="2">
        <v>0</v>
      </c>
    </row>
    <row r="12997" spans="1:6">
      <c r="A12997" t="s">
        <v>98</v>
      </c>
      <c r="B12997">
        <v>3314</v>
      </c>
      <c r="C12997" t="s">
        <v>109</v>
      </c>
      <c r="D12997">
        <v>2009</v>
      </c>
      <c r="E12997" t="s">
        <v>744</v>
      </c>
      <c r="F12997" s="2">
        <v>17472.838619999999</v>
      </c>
    </row>
    <row r="12998" spans="1:6">
      <c r="A12998" t="s">
        <v>98</v>
      </c>
      <c r="B12998">
        <v>3314</v>
      </c>
      <c r="C12998" t="s">
        <v>109</v>
      </c>
      <c r="D12998">
        <v>2009</v>
      </c>
      <c r="E12998" t="s">
        <v>741</v>
      </c>
      <c r="F12998" s="2">
        <v>53041.641711502001</v>
      </c>
    </row>
    <row r="12999" spans="1:6">
      <c r="A12999" t="s">
        <v>98</v>
      </c>
      <c r="B12999">
        <v>3314</v>
      </c>
      <c r="C12999" t="s">
        <v>109</v>
      </c>
      <c r="D12999">
        <v>2011</v>
      </c>
      <c r="E12999" t="s">
        <v>736</v>
      </c>
      <c r="F12999" s="2">
        <v>7789.9262868514697</v>
      </c>
    </row>
    <row r="13000" spans="1:6">
      <c r="A13000" t="s">
        <v>98</v>
      </c>
      <c r="B13000">
        <v>3314</v>
      </c>
      <c r="C13000" t="s">
        <v>109</v>
      </c>
      <c r="D13000">
        <v>2011</v>
      </c>
      <c r="E13000" t="s">
        <v>737</v>
      </c>
      <c r="F13000" s="2">
        <v>3282.5851891360799</v>
      </c>
    </row>
    <row r="13001" spans="1:6">
      <c r="A13001" t="s">
        <v>98</v>
      </c>
      <c r="B13001">
        <v>3314</v>
      </c>
      <c r="C13001" t="s">
        <v>109</v>
      </c>
      <c r="D13001">
        <v>2011</v>
      </c>
      <c r="E13001" t="s">
        <v>738</v>
      </c>
      <c r="F13001" s="2">
        <v>115.129813546414</v>
      </c>
    </row>
    <row r="13002" spans="1:6">
      <c r="A13002" t="s">
        <v>98</v>
      </c>
      <c r="B13002">
        <v>3314</v>
      </c>
      <c r="C13002" t="s">
        <v>109</v>
      </c>
      <c r="D13002">
        <v>2011</v>
      </c>
      <c r="E13002" t="s">
        <v>743</v>
      </c>
      <c r="F13002" s="2">
        <v>2.1092604115039999E-2</v>
      </c>
    </row>
    <row r="13003" spans="1:6">
      <c r="A13003" t="s">
        <v>98</v>
      </c>
      <c r="B13003">
        <v>3314</v>
      </c>
      <c r="C13003" t="s">
        <v>109</v>
      </c>
      <c r="D13003">
        <v>2011</v>
      </c>
      <c r="E13003" t="s">
        <v>740</v>
      </c>
      <c r="F13003" s="2">
        <v>5490.8627933115904</v>
      </c>
    </row>
    <row r="13004" spans="1:6">
      <c r="A13004" t="s">
        <v>98</v>
      </c>
      <c r="B13004">
        <v>3314</v>
      </c>
      <c r="C13004" t="s">
        <v>109</v>
      </c>
      <c r="D13004">
        <v>2013</v>
      </c>
      <c r="E13004" t="s">
        <v>742</v>
      </c>
      <c r="F13004" s="2">
        <v>9257.9518572572106</v>
      </c>
    </row>
    <row r="13005" spans="1:6">
      <c r="A13005" t="s">
        <v>98</v>
      </c>
      <c r="B13005">
        <v>3314</v>
      </c>
      <c r="C13005" t="s">
        <v>109</v>
      </c>
      <c r="D13005">
        <v>2013</v>
      </c>
      <c r="E13005" t="s">
        <v>745</v>
      </c>
      <c r="F13005" s="2">
        <v>0</v>
      </c>
    </row>
    <row r="13006" spans="1:6">
      <c r="A13006" t="s">
        <v>98</v>
      </c>
      <c r="B13006">
        <v>3314</v>
      </c>
      <c r="C13006" t="s">
        <v>109</v>
      </c>
      <c r="D13006">
        <v>2015</v>
      </c>
      <c r="E13006" t="s">
        <v>744</v>
      </c>
      <c r="F13006" s="2">
        <v>352.98456202599999</v>
      </c>
    </row>
    <row r="13007" spans="1:6">
      <c r="A13007" t="s">
        <v>98</v>
      </c>
      <c r="B13007">
        <v>3314</v>
      </c>
      <c r="C13007" t="s">
        <v>109</v>
      </c>
      <c r="D13007">
        <v>2015</v>
      </c>
      <c r="E13007" t="s">
        <v>739</v>
      </c>
      <c r="F13007" s="2">
        <v>15196.0124524231</v>
      </c>
    </row>
    <row r="13008" spans="1:6">
      <c r="A13008" t="s">
        <v>98</v>
      </c>
      <c r="B13008">
        <v>3314</v>
      </c>
      <c r="C13008" t="s">
        <v>109</v>
      </c>
      <c r="D13008">
        <v>2016</v>
      </c>
      <c r="E13008" t="s">
        <v>742</v>
      </c>
      <c r="F13008" s="2">
        <v>9954.2925810883207</v>
      </c>
    </row>
    <row r="13009" spans="1:6">
      <c r="A13009" t="s">
        <v>98</v>
      </c>
      <c r="B13009">
        <v>3314</v>
      </c>
      <c r="C13009" t="s">
        <v>109</v>
      </c>
      <c r="D13009">
        <v>2016</v>
      </c>
      <c r="E13009" t="s">
        <v>745</v>
      </c>
      <c r="F13009" s="2">
        <v>0</v>
      </c>
    </row>
    <row r="13010" spans="1:6">
      <c r="A13010" t="s">
        <v>98</v>
      </c>
      <c r="B13010">
        <v>3314</v>
      </c>
      <c r="C13010" t="s">
        <v>109</v>
      </c>
      <c r="D13010">
        <v>2016</v>
      </c>
      <c r="E13010" t="s">
        <v>741</v>
      </c>
      <c r="F13010" s="2">
        <v>47686.313664728601</v>
      </c>
    </row>
    <row r="13011" spans="1:6">
      <c r="A13011" t="s">
        <v>98</v>
      </c>
      <c r="B13011">
        <v>3314</v>
      </c>
      <c r="C13011" t="s">
        <v>109</v>
      </c>
      <c r="D13011">
        <v>2017</v>
      </c>
      <c r="E13011" t="s">
        <v>736</v>
      </c>
      <c r="F13011" s="2">
        <v>5964.2825206145299</v>
      </c>
    </row>
    <row r="13012" spans="1:6">
      <c r="A13012" t="s">
        <v>98</v>
      </c>
      <c r="B13012">
        <v>3314</v>
      </c>
      <c r="C13012" t="s">
        <v>109</v>
      </c>
      <c r="D13012">
        <v>2017</v>
      </c>
      <c r="E13012" t="s">
        <v>737</v>
      </c>
      <c r="F13012" s="2">
        <v>3818.3088606024999</v>
      </c>
    </row>
    <row r="13013" spans="1:6">
      <c r="A13013" t="s">
        <v>98</v>
      </c>
      <c r="B13013">
        <v>3314</v>
      </c>
      <c r="C13013" t="s">
        <v>109</v>
      </c>
      <c r="D13013">
        <v>2017</v>
      </c>
      <c r="E13013" t="s">
        <v>740</v>
      </c>
      <c r="F13013" s="2">
        <v>3465.85869926124</v>
      </c>
    </row>
    <row r="13014" spans="1:6">
      <c r="A13014" t="s">
        <v>98</v>
      </c>
      <c r="B13014">
        <v>3314</v>
      </c>
      <c r="C13014" t="s">
        <v>109</v>
      </c>
      <c r="D13014">
        <v>2018</v>
      </c>
      <c r="E13014" t="s">
        <v>739</v>
      </c>
      <c r="F13014" s="2">
        <v>15687.9893884907</v>
      </c>
    </row>
    <row r="13015" spans="1:6">
      <c r="A13015" t="s">
        <v>98</v>
      </c>
      <c r="B13015">
        <v>3314</v>
      </c>
      <c r="C13015" t="s">
        <v>109</v>
      </c>
      <c r="D13015">
        <v>2018</v>
      </c>
      <c r="E13015" t="s">
        <v>743</v>
      </c>
      <c r="F13015" s="2">
        <v>0</v>
      </c>
    </row>
    <row r="13016" spans="1:6">
      <c r="A13016" t="s">
        <v>98</v>
      </c>
      <c r="B13016">
        <v>3314</v>
      </c>
      <c r="C13016" t="s">
        <v>109</v>
      </c>
      <c r="D13016">
        <v>2019</v>
      </c>
      <c r="E13016" t="s">
        <v>742</v>
      </c>
      <c r="F13016" s="2">
        <v>9371.6554573522008</v>
      </c>
    </row>
    <row r="13017" spans="1:6">
      <c r="A13017" t="s">
        <v>98</v>
      </c>
      <c r="B13017">
        <v>3314</v>
      </c>
      <c r="C13017" t="s">
        <v>109</v>
      </c>
      <c r="D13017">
        <v>2019</v>
      </c>
      <c r="E13017" t="s">
        <v>745</v>
      </c>
      <c r="F13017" s="2">
        <v>0.23437229482570801</v>
      </c>
    </row>
    <row r="13018" spans="1:6">
      <c r="A13018" t="s">
        <v>98</v>
      </c>
      <c r="B13018">
        <v>3314</v>
      </c>
      <c r="C13018" t="s">
        <v>109</v>
      </c>
      <c r="D13018">
        <v>2019</v>
      </c>
      <c r="E13018" t="s">
        <v>741</v>
      </c>
      <c r="F13018" s="2">
        <v>42920.222652481098</v>
      </c>
    </row>
    <row r="13019" spans="1:6">
      <c r="A13019" t="s">
        <v>98</v>
      </c>
      <c r="B13019">
        <v>3314</v>
      </c>
      <c r="C13019" t="s">
        <v>109</v>
      </c>
      <c r="D13019">
        <v>2020</v>
      </c>
      <c r="E13019" t="s">
        <v>740</v>
      </c>
      <c r="F13019" s="2">
        <v>2264.2451021380698</v>
      </c>
    </row>
    <row r="13020" spans="1:6">
      <c r="A13020" t="s">
        <v>98</v>
      </c>
      <c r="B13020">
        <v>3314</v>
      </c>
      <c r="C13020" t="s">
        <v>109</v>
      </c>
      <c r="D13020">
        <v>2021</v>
      </c>
      <c r="E13020" t="s">
        <v>738</v>
      </c>
      <c r="F13020" s="2">
        <v>16.899911415079298</v>
      </c>
    </row>
    <row r="13021" spans="1:6">
      <c r="A13021" t="s">
        <v>98</v>
      </c>
      <c r="B13021">
        <v>3314</v>
      </c>
      <c r="C13021" t="s">
        <v>109</v>
      </c>
      <c r="D13021">
        <v>2021</v>
      </c>
      <c r="E13021" t="s">
        <v>743</v>
      </c>
      <c r="F13021" s="2">
        <v>2.7504861384000001E-3</v>
      </c>
    </row>
    <row r="13022" spans="1:6">
      <c r="A13022" t="s">
        <v>98</v>
      </c>
      <c r="B13022">
        <v>3314</v>
      </c>
      <c r="C13022" t="s">
        <v>109</v>
      </c>
      <c r="D13022">
        <v>2022</v>
      </c>
      <c r="E13022" t="s">
        <v>744</v>
      </c>
      <c r="F13022" s="2">
        <v>14499.297430000001</v>
      </c>
    </row>
    <row r="13023" spans="1:6">
      <c r="A13023" t="s">
        <v>98</v>
      </c>
      <c r="B13023">
        <v>3314</v>
      </c>
      <c r="C13023" t="s">
        <v>109</v>
      </c>
      <c r="D13023">
        <v>2022</v>
      </c>
      <c r="E13023" t="s">
        <v>745</v>
      </c>
      <c r="F13023" s="2">
        <v>0.24737460169903899</v>
      </c>
    </row>
    <row r="13024" spans="1:6">
      <c r="A13024" t="s">
        <v>98</v>
      </c>
      <c r="B13024">
        <v>3314</v>
      </c>
      <c r="C13024" t="s">
        <v>109</v>
      </c>
      <c r="D13024">
        <v>2022</v>
      </c>
      <c r="E13024" t="s">
        <v>741</v>
      </c>
      <c r="F13024" s="2">
        <v>40868.040561975198</v>
      </c>
    </row>
    <row r="13025" spans="1:6">
      <c r="A13025" t="s">
        <v>98</v>
      </c>
      <c r="B13025">
        <v>3314</v>
      </c>
      <c r="C13025" t="s">
        <v>109</v>
      </c>
      <c r="D13025">
        <v>2024</v>
      </c>
      <c r="E13025" t="s">
        <v>736</v>
      </c>
      <c r="F13025" s="2">
        <v>5858.2628556047703</v>
      </c>
    </row>
    <row r="13026" spans="1:6">
      <c r="A13026" t="s">
        <v>98</v>
      </c>
      <c r="B13026">
        <v>3314</v>
      </c>
      <c r="C13026" t="s">
        <v>109</v>
      </c>
      <c r="D13026">
        <v>2024</v>
      </c>
      <c r="E13026" t="s">
        <v>737</v>
      </c>
      <c r="F13026" s="2">
        <v>3449.7273928805598</v>
      </c>
    </row>
    <row r="13027" spans="1:6">
      <c r="A13027" t="s">
        <v>98</v>
      </c>
      <c r="B13027">
        <v>3314</v>
      </c>
      <c r="C13027" t="s">
        <v>109</v>
      </c>
      <c r="D13027">
        <v>2024</v>
      </c>
      <c r="E13027" t="s">
        <v>738</v>
      </c>
      <c r="F13027" s="2">
        <v>48.116609214217497</v>
      </c>
    </row>
    <row r="13028" spans="1:6">
      <c r="A13028" t="s">
        <v>98</v>
      </c>
      <c r="B13028">
        <v>3314</v>
      </c>
      <c r="C13028" t="s">
        <v>109</v>
      </c>
      <c r="D13028">
        <v>2024</v>
      </c>
      <c r="E13028" t="s">
        <v>743</v>
      </c>
      <c r="F13028" s="2">
        <v>0</v>
      </c>
    </row>
    <row r="13029" spans="1:6">
      <c r="A13029" t="s">
        <v>98</v>
      </c>
      <c r="B13029">
        <v>3316</v>
      </c>
      <c r="C13029" t="s">
        <v>111</v>
      </c>
      <c r="D13029">
        <v>2009</v>
      </c>
      <c r="E13029" t="s">
        <v>744</v>
      </c>
      <c r="F13029" s="2">
        <v>0</v>
      </c>
    </row>
    <row r="13030" spans="1:6">
      <c r="A13030" t="s">
        <v>98</v>
      </c>
      <c r="B13030">
        <v>3316</v>
      </c>
      <c r="C13030" t="s">
        <v>111</v>
      </c>
      <c r="D13030">
        <v>2009</v>
      </c>
      <c r="E13030" t="s">
        <v>741</v>
      </c>
      <c r="F13030" s="2">
        <v>22242.603120854601</v>
      </c>
    </row>
    <row r="13031" spans="1:6">
      <c r="A13031" t="s">
        <v>98</v>
      </c>
      <c r="B13031">
        <v>3316</v>
      </c>
      <c r="C13031" t="s">
        <v>111</v>
      </c>
      <c r="D13031">
        <v>2011</v>
      </c>
      <c r="E13031" t="s">
        <v>738</v>
      </c>
      <c r="F13031" s="2">
        <v>0</v>
      </c>
    </row>
    <row r="13032" spans="1:6">
      <c r="A13032" t="s">
        <v>98</v>
      </c>
      <c r="B13032">
        <v>3316</v>
      </c>
      <c r="C13032" t="s">
        <v>111</v>
      </c>
      <c r="D13032">
        <v>2011</v>
      </c>
      <c r="E13032" t="s">
        <v>739</v>
      </c>
      <c r="F13032" s="2">
        <v>19762.281556274302</v>
      </c>
    </row>
    <row r="13033" spans="1:6">
      <c r="A13033" t="s">
        <v>98</v>
      </c>
      <c r="B13033">
        <v>3316</v>
      </c>
      <c r="C13033" t="s">
        <v>111</v>
      </c>
      <c r="D13033">
        <v>2011</v>
      </c>
      <c r="E13033" t="s">
        <v>743</v>
      </c>
      <c r="F13033" s="2">
        <v>0</v>
      </c>
    </row>
    <row r="13034" spans="1:6">
      <c r="A13034" t="s">
        <v>98</v>
      </c>
      <c r="B13034">
        <v>3316</v>
      </c>
      <c r="C13034" t="s">
        <v>111</v>
      </c>
      <c r="D13034">
        <v>2013</v>
      </c>
      <c r="E13034" t="s">
        <v>736</v>
      </c>
      <c r="F13034" s="2">
        <v>2427.5693522290799</v>
      </c>
    </row>
    <row r="13035" spans="1:6">
      <c r="A13035" t="s">
        <v>98</v>
      </c>
      <c r="B13035">
        <v>3316</v>
      </c>
      <c r="C13035" t="s">
        <v>111</v>
      </c>
      <c r="D13035">
        <v>2013</v>
      </c>
      <c r="E13035" t="s">
        <v>737</v>
      </c>
      <c r="F13035" s="2">
        <v>2096.5658399826302</v>
      </c>
    </row>
    <row r="13036" spans="1:6">
      <c r="A13036" t="s">
        <v>98</v>
      </c>
      <c r="B13036">
        <v>3316</v>
      </c>
      <c r="C13036" t="s">
        <v>111</v>
      </c>
      <c r="D13036">
        <v>2013</v>
      </c>
      <c r="E13036" t="s">
        <v>740</v>
      </c>
      <c r="F13036" s="2">
        <v>12648.4237041488</v>
      </c>
    </row>
    <row r="13037" spans="1:6">
      <c r="A13037" t="s">
        <v>98</v>
      </c>
      <c r="B13037">
        <v>3316</v>
      </c>
      <c r="C13037" t="s">
        <v>111</v>
      </c>
      <c r="D13037">
        <v>2015</v>
      </c>
      <c r="E13037" t="s">
        <v>742</v>
      </c>
      <c r="F13037" s="2">
        <v>5639.5059531939796</v>
      </c>
    </row>
    <row r="13038" spans="1:6">
      <c r="A13038" t="s">
        <v>98</v>
      </c>
      <c r="B13038">
        <v>3316</v>
      </c>
      <c r="C13038" t="s">
        <v>111</v>
      </c>
      <c r="D13038">
        <v>2015</v>
      </c>
      <c r="E13038" t="s">
        <v>744</v>
      </c>
      <c r="F13038" s="2">
        <v>0</v>
      </c>
    </row>
    <row r="13039" spans="1:6">
      <c r="A13039" t="s">
        <v>98</v>
      </c>
      <c r="B13039">
        <v>3316</v>
      </c>
      <c r="C13039" t="s">
        <v>111</v>
      </c>
      <c r="D13039">
        <v>2015</v>
      </c>
      <c r="E13039" t="s">
        <v>745</v>
      </c>
      <c r="F13039" s="2">
        <v>0</v>
      </c>
    </row>
    <row r="13040" spans="1:6">
      <c r="A13040" t="s">
        <v>98</v>
      </c>
      <c r="B13040">
        <v>3316</v>
      </c>
      <c r="C13040" t="s">
        <v>111</v>
      </c>
      <c r="D13040">
        <v>2016</v>
      </c>
      <c r="E13040" t="s">
        <v>736</v>
      </c>
      <c r="F13040" s="2">
        <v>2365.2622616057702</v>
      </c>
    </row>
    <row r="13041" spans="1:6">
      <c r="A13041" t="s">
        <v>98</v>
      </c>
      <c r="B13041">
        <v>3316</v>
      </c>
      <c r="C13041" t="s">
        <v>111</v>
      </c>
      <c r="D13041">
        <v>2016</v>
      </c>
      <c r="E13041" t="s">
        <v>737</v>
      </c>
      <c r="F13041" s="2">
        <v>2124.9543160804101</v>
      </c>
    </row>
    <row r="13042" spans="1:6">
      <c r="A13042" t="s">
        <v>98</v>
      </c>
      <c r="B13042">
        <v>3316</v>
      </c>
      <c r="C13042" t="s">
        <v>111</v>
      </c>
      <c r="D13042">
        <v>2016</v>
      </c>
      <c r="E13042" t="s">
        <v>740</v>
      </c>
      <c r="F13042" s="2">
        <v>2918.0263469145302</v>
      </c>
    </row>
    <row r="13043" spans="1:6">
      <c r="A13043" t="s">
        <v>98</v>
      </c>
      <c r="B13043">
        <v>3316</v>
      </c>
      <c r="C13043" t="s">
        <v>111</v>
      </c>
      <c r="D13043">
        <v>2017</v>
      </c>
      <c r="E13043" t="s">
        <v>738</v>
      </c>
      <c r="F13043" s="2">
        <v>0</v>
      </c>
    </row>
    <row r="13044" spans="1:6">
      <c r="A13044" t="s">
        <v>98</v>
      </c>
      <c r="B13044">
        <v>3316</v>
      </c>
      <c r="C13044" t="s">
        <v>111</v>
      </c>
      <c r="D13044">
        <v>2017</v>
      </c>
      <c r="E13044" t="s">
        <v>739</v>
      </c>
      <c r="F13044" s="2">
        <v>21778.789639873801</v>
      </c>
    </row>
    <row r="13045" spans="1:6">
      <c r="A13045" t="s">
        <v>98</v>
      </c>
      <c r="B13045">
        <v>3316</v>
      </c>
      <c r="C13045" t="s">
        <v>111</v>
      </c>
      <c r="D13045">
        <v>2018</v>
      </c>
      <c r="E13045" t="s">
        <v>742</v>
      </c>
      <c r="F13045" s="2">
        <v>8063.1062873758201</v>
      </c>
    </row>
    <row r="13046" spans="1:6">
      <c r="A13046" t="s">
        <v>98</v>
      </c>
      <c r="B13046">
        <v>3316</v>
      </c>
      <c r="C13046" t="s">
        <v>111</v>
      </c>
      <c r="D13046">
        <v>2018</v>
      </c>
      <c r="E13046" t="s">
        <v>744</v>
      </c>
      <c r="F13046" s="2">
        <v>0</v>
      </c>
    </row>
    <row r="13047" spans="1:6">
      <c r="A13047" t="s">
        <v>98</v>
      </c>
      <c r="B13047">
        <v>3316</v>
      </c>
      <c r="C13047" t="s">
        <v>111</v>
      </c>
      <c r="D13047">
        <v>2018</v>
      </c>
      <c r="E13047" t="s">
        <v>745</v>
      </c>
      <c r="F13047" s="2">
        <v>0</v>
      </c>
    </row>
    <row r="13048" spans="1:6">
      <c r="A13048" t="s">
        <v>98</v>
      </c>
      <c r="B13048">
        <v>3316</v>
      </c>
      <c r="C13048" t="s">
        <v>111</v>
      </c>
      <c r="D13048">
        <v>2019</v>
      </c>
      <c r="E13048" t="s">
        <v>740</v>
      </c>
      <c r="F13048" s="2">
        <v>1739.8275452308301</v>
      </c>
    </row>
    <row r="13049" spans="1:6">
      <c r="A13049" t="s">
        <v>98</v>
      </c>
      <c r="B13049">
        <v>3316</v>
      </c>
      <c r="C13049" t="s">
        <v>111</v>
      </c>
      <c r="D13049">
        <v>2019</v>
      </c>
      <c r="E13049" t="s">
        <v>741</v>
      </c>
      <c r="F13049" s="2">
        <v>18493.9982498889</v>
      </c>
    </row>
    <row r="13050" spans="1:6">
      <c r="A13050" t="s">
        <v>98</v>
      </c>
      <c r="B13050">
        <v>3316</v>
      </c>
      <c r="C13050" t="s">
        <v>111</v>
      </c>
      <c r="D13050">
        <v>2021</v>
      </c>
      <c r="E13050" t="s">
        <v>743</v>
      </c>
      <c r="F13050" s="2">
        <v>0</v>
      </c>
    </row>
    <row r="13051" spans="1:6">
      <c r="A13051" t="s">
        <v>98</v>
      </c>
      <c r="B13051">
        <v>3316</v>
      </c>
      <c r="C13051" t="s">
        <v>111</v>
      </c>
      <c r="D13051">
        <v>2021</v>
      </c>
      <c r="E13051" t="s">
        <v>745</v>
      </c>
      <c r="F13051" s="2">
        <v>0</v>
      </c>
    </row>
    <row r="13052" spans="1:6">
      <c r="A13052" t="s">
        <v>98</v>
      </c>
      <c r="B13052">
        <v>3316</v>
      </c>
      <c r="C13052" t="s">
        <v>111</v>
      </c>
      <c r="D13052">
        <v>2022</v>
      </c>
      <c r="E13052" t="s">
        <v>741</v>
      </c>
      <c r="F13052" s="2">
        <v>18069.474526894301</v>
      </c>
    </row>
    <row r="13053" spans="1:6">
      <c r="A13053" t="s">
        <v>98</v>
      </c>
      <c r="B13053">
        <v>3316</v>
      </c>
      <c r="C13053" t="s">
        <v>111</v>
      </c>
      <c r="D13053">
        <v>2023</v>
      </c>
      <c r="E13053" t="s">
        <v>736</v>
      </c>
      <c r="F13053" s="2">
        <v>2566.4437175799198</v>
      </c>
    </row>
    <row r="13054" spans="1:6">
      <c r="A13054" t="s">
        <v>98</v>
      </c>
      <c r="B13054">
        <v>3316</v>
      </c>
      <c r="C13054" t="s">
        <v>111</v>
      </c>
      <c r="D13054">
        <v>2023</v>
      </c>
      <c r="E13054" t="s">
        <v>737</v>
      </c>
      <c r="F13054" s="2">
        <v>2053.3257286231901</v>
      </c>
    </row>
    <row r="13055" spans="1:6">
      <c r="A13055" t="s">
        <v>98</v>
      </c>
      <c r="B13055">
        <v>3316</v>
      </c>
      <c r="C13055" t="s">
        <v>111</v>
      </c>
      <c r="D13055">
        <v>2024</v>
      </c>
      <c r="E13055" t="s">
        <v>739</v>
      </c>
      <c r="F13055" s="2">
        <v>22071.9733494539</v>
      </c>
    </row>
    <row r="13056" spans="1:6">
      <c r="A13056" t="s">
        <v>98</v>
      </c>
      <c r="B13056">
        <v>3316</v>
      </c>
      <c r="C13056" t="s">
        <v>111</v>
      </c>
      <c r="D13056">
        <v>2024</v>
      </c>
      <c r="E13056" t="s">
        <v>743</v>
      </c>
      <c r="F13056" s="2">
        <v>0</v>
      </c>
    </row>
    <row r="13057" spans="1:6">
      <c r="A13057" t="s">
        <v>98</v>
      </c>
      <c r="B13057">
        <v>3318</v>
      </c>
      <c r="C13057" t="s">
        <v>113</v>
      </c>
      <c r="D13057">
        <v>2009</v>
      </c>
      <c r="E13057" t="s">
        <v>742</v>
      </c>
      <c r="F13057" s="2">
        <v>3174.0882047401401</v>
      </c>
    </row>
    <row r="13058" spans="1:6">
      <c r="A13058" t="s">
        <v>98</v>
      </c>
      <c r="B13058">
        <v>3318</v>
      </c>
      <c r="C13058" t="s">
        <v>113</v>
      </c>
      <c r="D13058">
        <v>2009</v>
      </c>
      <c r="E13058" t="s">
        <v>744</v>
      </c>
      <c r="F13058" s="2">
        <v>0</v>
      </c>
    </row>
    <row r="13059" spans="1:6">
      <c r="A13059" t="s">
        <v>98</v>
      </c>
      <c r="B13059">
        <v>3318</v>
      </c>
      <c r="C13059" t="s">
        <v>113</v>
      </c>
      <c r="D13059">
        <v>2009</v>
      </c>
      <c r="E13059" t="s">
        <v>745</v>
      </c>
      <c r="F13059" s="2">
        <v>0</v>
      </c>
    </row>
    <row r="13060" spans="1:6">
      <c r="A13060" t="s">
        <v>98</v>
      </c>
      <c r="B13060">
        <v>3318</v>
      </c>
      <c r="C13060" t="s">
        <v>113</v>
      </c>
      <c r="D13060">
        <v>2009</v>
      </c>
      <c r="E13060" t="s">
        <v>741</v>
      </c>
      <c r="F13060" s="2">
        <v>7093.4754825055797</v>
      </c>
    </row>
    <row r="13061" spans="1:6">
      <c r="A13061" t="s">
        <v>98</v>
      </c>
      <c r="B13061">
        <v>3318</v>
      </c>
      <c r="C13061" t="s">
        <v>113</v>
      </c>
      <c r="D13061">
        <v>2011</v>
      </c>
      <c r="E13061" t="s">
        <v>738</v>
      </c>
      <c r="F13061" s="2">
        <v>0</v>
      </c>
    </row>
    <row r="13062" spans="1:6">
      <c r="A13062" t="s">
        <v>98</v>
      </c>
      <c r="B13062">
        <v>3318</v>
      </c>
      <c r="C13062" t="s">
        <v>113</v>
      </c>
      <c r="D13062">
        <v>2011</v>
      </c>
      <c r="E13062" t="s">
        <v>739</v>
      </c>
      <c r="F13062" s="2">
        <v>2676.7651309095399</v>
      </c>
    </row>
    <row r="13063" spans="1:6">
      <c r="A13063" t="s">
        <v>98</v>
      </c>
      <c r="B13063">
        <v>3318</v>
      </c>
      <c r="C13063" t="s">
        <v>113</v>
      </c>
      <c r="D13063">
        <v>2011</v>
      </c>
      <c r="E13063" t="s">
        <v>743</v>
      </c>
      <c r="F13063" s="2">
        <v>0</v>
      </c>
    </row>
    <row r="13064" spans="1:6">
      <c r="A13064" t="s">
        <v>98</v>
      </c>
      <c r="B13064">
        <v>3318</v>
      </c>
      <c r="C13064" t="s">
        <v>113</v>
      </c>
      <c r="D13064">
        <v>2013</v>
      </c>
      <c r="E13064" t="s">
        <v>736</v>
      </c>
      <c r="F13064" s="2">
        <v>867.32868257672999</v>
      </c>
    </row>
    <row r="13065" spans="1:6">
      <c r="A13065" t="s">
        <v>98</v>
      </c>
      <c r="B13065">
        <v>3318</v>
      </c>
      <c r="C13065" t="s">
        <v>113</v>
      </c>
      <c r="D13065">
        <v>2013</v>
      </c>
      <c r="E13065" t="s">
        <v>737</v>
      </c>
      <c r="F13065" s="2">
        <v>561.50291112923605</v>
      </c>
    </row>
    <row r="13066" spans="1:6">
      <c r="A13066" t="s">
        <v>98</v>
      </c>
      <c r="B13066">
        <v>3318</v>
      </c>
      <c r="C13066" t="s">
        <v>113</v>
      </c>
      <c r="D13066">
        <v>2013</v>
      </c>
      <c r="E13066" t="s">
        <v>740</v>
      </c>
      <c r="F13066" s="2">
        <v>1630.2912572195901</v>
      </c>
    </row>
    <row r="13067" spans="1:6">
      <c r="A13067" t="s">
        <v>98</v>
      </c>
      <c r="B13067">
        <v>3318</v>
      </c>
      <c r="C13067" t="s">
        <v>113</v>
      </c>
      <c r="D13067">
        <v>2015</v>
      </c>
      <c r="E13067" t="s">
        <v>742</v>
      </c>
      <c r="F13067" s="2">
        <v>2407.09524047175</v>
      </c>
    </row>
    <row r="13068" spans="1:6">
      <c r="A13068" t="s">
        <v>98</v>
      </c>
      <c r="B13068">
        <v>3318</v>
      </c>
      <c r="C13068" t="s">
        <v>113</v>
      </c>
      <c r="D13068">
        <v>2015</v>
      </c>
      <c r="E13068" t="s">
        <v>744</v>
      </c>
      <c r="F13068" s="2">
        <v>0</v>
      </c>
    </row>
    <row r="13069" spans="1:6">
      <c r="A13069" t="s">
        <v>98</v>
      </c>
      <c r="B13069">
        <v>3318</v>
      </c>
      <c r="C13069" t="s">
        <v>113</v>
      </c>
      <c r="D13069">
        <v>2015</v>
      </c>
      <c r="E13069" t="s">
        <v>745</v>
      </c>
      <c r="F13069" s="2">
        <v>0</v>
      </c>
    </row>
    <row r="13070" spans="1:6">
      <c r="A13070" t="s">
        <v>98</v>
      </c>
      <c r="B13070">
        <v>3318</v>
      </c>
      <c r="C13070" t="s">
        <v>113</v>
      </c>
      <c r="D13070">
        <v>2016</v>
      </c>
      <c r="E13070" t="s">
        <v>740</v>
      </c>
      <c r="F13070" s="2">
        <v>1606.6131563515</v>
      </c>
    </row>
    <row r="13071" spans="1:6">
      <c r="A13071" t="s">
        <v>98</v>
      </c>
      <c r="B13071">
        <v>3318</v>
      </c>
      <c r="C13071" t="s">
        <v>113</v>
      </c>
      <c r="D13071">
        <v>2016</v>
      </c>
      <c r="E13071" t="s">
        <v>741</v>
      </c>
      <c r="F13071" s="2">
        <v>6779.8515515344698</v>
      </c>
    </row>
    <row r="13072" spans="1:6">
      <c r="A13072" t="s">
        <v>98</v>
      </c>
      <c r="B13072">
        <v>3318</v>
      </c>
      <c r="C13072" t="s">
        <v>113</v>
      </c>
      <c r="D13072">
        <v>2018</v>
      </c>
      <c r="E13072" t="s">
        <v>743</v>
      </c>
      <c r="F13072" s="2">
        <v>0</v>
      </c>
    </row>
    <row r="13073" spans="1:6">
      <c r="A13073" t="s">
        <v>98</v>
      </c>
      <c r="B13073">
        <v>3318</v>
      </c>
      <c r="C13073" t="s">
        <v>113</v>
      </c>
      <c r="D13073">
        <v>2018</v>
      </c>
      <c r="E13073" t="s">
        <v>745</v>
      </c>
      <c r="F13073" s="2">
        <v>0</v>
      </c>
    </row>
    <row r="13074" spans="1:6">
      <c r="A13074" t="s">
        <v>98</v>
      </c>
      <c r="B13074">
        <v>3318</v>
      </c>
      <c r="C13074" t="s">
        <v>113</v>
      </c>
      <c r="D13074">
        <v>2019</v>
      </c>
      <c r="E13074" t="s">
        <v>741</v>
      </c>
      <c r="F13074" s="2">
        <v>6323.8057296421903</v>
      </c>
    </row>
    <row r="13075" spans="1:6">
      <c r="A13075" t="s">
        <v>98</v>
      </c>
      <c r="B13075">
        <v>3318</v>
      </c>
      <c r="C13075" t="s">
        <v>113</v>
      </c>
      <c r="D13075">
        <v>2020</v>
      </c>
      <c r="E13075" t="s">
        <v>736</v>
      </c>
      <c r="F13075" s="2">
        <v>702.76096098949301</v>
      </c>
    </row>
    <row r="13076" spans="1:6">
      <c r="A13076" t="s">
        <v>98</v>
      </c>
      <c r="B13076">
        <v>3318</v>
      </c>
      <c r="C13076" t="s">
        <v>113</v>
      </c>
      <c r="D13076">
        <v>2020</v>
      </c>
      <c r="E13076" t="s">
        <v>737</v>
      </c>
      <c r="F13076" s="2">
        <v>486.54229876799701</v>
      </c>
    </row>
    <row r="13077" spans="1:6">
      <c r="A13077" t="s">
        <v>98</v>
      </c>
      <c r="B13077">
        <v>3318</v>
      </c>
      <c r="C13077" t="s">
        <v>113</v>
      </c>
      <c r="D13077">
        <v>2021</v>
      </c>
      <c r="E13077" t="s">
        <v>738</v>
      </c>
      <c r="F13077" s="2">
        <v>0</v>
      </c>
    </row>
    <row r="13078" spans="1:6">
      <c r="A13078" t="s">
        <v>98</v>
      </c>
      <c r="B13078">
        <v>3318</v>
      </c>
      <c r="C13078" t="s">
        <v>113</v>
      </c>
      <c r="D13078">
        <v>2021</v>
      </c>
      <c r="E13078" t="s">
        <v>739</v>
      </c>
      <c r="F13078" s="2">
        <v>2820.7077064575401</v>
      </c>
    </row>
    <row r="13079" spans="1:6">
      <c r="A13079" t="s">
        <v>98</v>
      </c>
      <c r="B13079">
        <v>3318</v>
      </c>
      <c r="C13079" t="s">
        <v>113</v>
      </c>
      <c r="D13079">
        <v>2021</v>
      </c>
      <c r="E13079" t="s">
        <v>743</v>
      </c>
      <c r="F13079" s="2">
        <v>0</v>
      </c>
    </row>
    <row r="13080" spans="1:6">
      <c r="A13080" t="s">
        <v>98</v>
      </c>
      <c r="B13080">
        <v>3318</v>
      </c>
      <c r="C13080" t="s">
        <v>113</v>
      </c>
      <c r="D13080">
        <v>2022</v>
      </c>
      <c r="E13080" t="s">
        <v>742</v>
      </c>
      <c r="F13080" s="2">
        <v>2397.8672036378098</v>
      </c>
    </row>
    <row r="13081" spans="1:6">
      <c r="A13081" t="s">
        <v>98</v>
      </c>
      <c r="B13081">
        <v>3318</v>
      </c>
      <c r="C13081" t="s">
        <v>113</v>
      </c>
      <c r="D13081">
        <v>2022</v>
      </c>
      <c r="E13081" t="s">
        <v>744</v>
      </c>
      <c r="F13081" s="2">
        <v>0</v>
      </c>
    </row>
    <row r="13082" spans="1:6">
      <c r="A13082" t="s">
        <v>98</v>
      </c>
      <c r="B13082">
        <v>3318</v>
      </c>
      <c r="C13082" t="s">
        <v>113</v>
      </c>
      <c r="D13082">
        <v>2022</v>
      </c>
      <c r="E13082" t="s">
        <v>741</v>
      </c>
      <c r="F13082" s="2">
        <v>6355.08823414168</v>
      </c>
    </row>
    <row r="13083" spans="1:6">
      <c r="A13083" t="s">
        <v>98</v>
      </c>
      <c r="B13083">
        <v>3318</v>
      </c>
      <c r="C13083" t="s">
        <v>113</v>
      </c>
      <c r="D13083">
        <v>2023</v>
      </c>
      <c r="E13083" t="s">
        <v>736</v>
      </c>
      <c r="F13083" s="2">
        <v>632.54240336719704</v>
      </c>
    </row>
    <row r="13084" spans="1:6">
      <c r="A13084" t="s">
        <v>98</v>
      </c>
      <c r="B13084">
        <v>3318</v>
      </c>
      <c r="C13084" t="s">
        <v>113</v>
      </c>
      <c r="D13084">
        <v>2023</v>
      </c>
      <c r="E13084" t="s">
        <v>737</v>
      </c>
      <c r="F13084" s="2">
        <v>448.18596031876098</v>
      </c>
    </row>
    <row r="13085" spans="1:6">
      <c r="A13085" t="s">
        <v>98</v>
      </c>
      <c r="B13085">
        <v>3318</v>
      </c>
      <c r="C13085" t="s">
        <v>113</v>
      </c>
      <c r="D13085">
        <v>2023</v>
      </c>
      <c r="E13085" t="s">
        <v>740</v>
      </c>
      <c r="F13085" s="2">
        <v>2012.6418035916399</v>
      </c>
    </row>
    <row r="13086" spans="1:6">
      <c r="A13086" t="s">
        <v>98</v>
      </c>
      <c r="B13086">
        <v>3318</v>
      </c>
      <c r="C13086" t="s">
        <v>113</v>
      </c>
      <c r="D13086">
        <v>2024</v>
      </c>
      <c r="E13086" t="s">
        <v>739</v>
      </c>
      <c r="F13086" s="2">
        <v>3000.3050170716601</v>
      </c>
    </row>
    <row r="13087" spans="1:6">
      <c r="A13087" t="s">
        <v>98</v>
      </c>
      <c r="B13087">
        <v>3318</v>
      </c>
      <c r="C13087" t="s">
        <v>113</v>
      </c>
      <c r="D13087">
        <v>2024</v>
      </c>
      <c r="E13087" t="s">
        <v>743</v>
      </c>
      <c r="F13087" s="2">
        <v>0</v>
      </c>
    </row>
    <row r="13088" spans="1:6">
      <c r="A13088" t="s">
        <v>98</v>
      </c>
      <c r="B13088">
        <v>3320</v>
      </c>
      <c r="C13088" t="s">
        <v>115</v>
      </c>
      <c r="D13088">
        <v>2009</v>
      </c>
      <c r="E13088" t="s">
        <v>738</v>
      </c>
      <c r="F13088" s="2">
        <v>0</v>
      </c>
    </row>
    <row r="13089" spans="1:6">
      <c r="A13089" t="s">
        <v>98</v>
      </c>
      <c r="B13089">
        <v>3320</v>
      </c>
      <c r="C13089" t="s">
        <v>115</v>
      </c>
      <c r="D13089">
        <v>2009</v>
      </c>
      <c r="E13089" t="s">
        <v>739</v>
      </c>
      <c r="F13089" s="2">
        <v>2006.49778871695</v>
      </c>
    </row>
    <row r="13090" spans="1:6">
      <c r="A13090" t="s">
        <v>98</v>
      </c>
      <c r="B13090">
        <v>3320</v>
      </c>
      <c r="C13090" t="s">
        <v>115</v>
      </c>
      <c r="D13090">
        <v>2009</v>
      </c>
      <c r="E13090" t="s">
        <v>740</v>
      </c>
      <c r="F13090" s="2">
        <v>861.12932173235902</v>
      </c>
    </row>
    <row r="13091" spans="1:6">
      <c r="A13091" t="s">
        <v>98</v>
      </c>
      <c r="B13091">
        <v>3320</v>
      </c>
      <c r="C13091" t="s">
        <v>115</v>
      </c>
      <c r="D13091">
        <v>2011</v>
      </c>
      <c r="E13091" t="s">
        <v>741</v>
      </c>
      <c r="F13091" s="2">
        <v>13716.0212156745</v>
      </c>
    </row>
    <row r="13092" spans="1:6">
      <c r="A13092" t="s">
        <v>98</v>
      </c>
      <c r="B13092">
        <v>3320</v>
      </c>
      <c r="C13092" t="s">
        <v>115</v>
      </c>
      <c r="D13092">
        <v>2013</v>
      </c>
      <c r="E13092" t="s">
        <v>743</v>
      </c>
      <c r="F13092" s="2">
        <v>0</v>
      </c>
    </row>
    <row r="13093" spans="1:6">
      <c r="A13093" t="s">
        <v>98</v>
      </c>
      <c r="B13093">
        <v>3320</v>
      </c>
      <c r="C13093" t="s">
        <v>115</v>
      </c>
      <c r="D13093">
        <v>2015</v>
      </c>
      <c r="E13093" t="s">
        <v>736</v>
      </c>
      <c r="F13093" s="2">
        <v>151.74107277239901</v>
      </c>
    </row>
    <row r="13094" spans="1:6">
      <c r="A13094" t="s">
        <v>98</v>
      </c>
      <c r="B13094">
        <v>3320</v>
      </c>
      <c r="C13094" t="s">
        <v>115</v>
      </c>
      <c r="D13094">
        <v>2015</v>
      </c>
      <c r="E13094" t="s">
        <v>737</v>
      </c>
      <c r="F13094" s="2">
        <v>800.95573925874999</v>
      </c>
    </row>
    <row r="13095" spans="1:6">
      <c r="A13095" t="s">
        <v>98</v>
      </c>
      <c r="B13095">
        <v>3320</v>
      </c>
      <c r="C13095" t="s">
        <v>115</v>
      </c>
      <c r="D13095">
        <v>2015</v>
      </c>
      <c r="E13095" t="s">
        <v>740</v>
      </c>
      <c r="F13095" s="2">
        <v>598.92537709518501</v>
      </c>
    </row>
    <row r="13096" spans="1:6">
      <c r="A13096" t="s">
        <v>98</v>
      </c>
      <c r="B13096">
        <v>3320</v>
      </c>
      <c r="C13096" t="s">
        <v>115</v>
      </c>
      <c r="D13096">
        <v>2016</v>
      </c>
      <c r="E13096" t="s">
        <v>738</v>
      </c>
      <c r="F13096" s="2">
        <v>0</v>
      </c>
    </row>
    <row r="13097" spans="1:6">
      <c r="A13097" t="s">
        <v>98</v>
      </c>
      <c r="B13097">
        <v>3320</v>
      </c>
      <c r="C13097" t="s">
        <v>115</v>
      </c>
      <c r="D13097">
        <v>2016</v>
      </c>
      <c r="E13097" t="s">
        <v>739</v>
      </c>
      <c r="F13097" s="2">
        <v>1372.84762755782</v>
      </c>
    </row>
    <row r="13098" spans="1:6">
      <c r="A13098" t="s">
        <v>98</v>
      </c>
      <c r="B13098">
        <v>3320</v>
      </c>
      <c r="C13098" t="s">
        <v>115</v>
      </c>
      <c r="D13098">
        <v>2016</v>
      </c>
      <c r="E13098" t="s">
        <v>743</v>
      </c>
      <c r="F13098" s="2">
        <v>0</v>
      </c>
    </row>
    <row r="13099" spans="1:6">
      <c r="A13099" t="s">
        <v>98</v>
      </c>
      <c r="B13099">
        <v>3320</v>
      </c>
      <c r="C13099" t="s">
        <v>115</v>
      </c>
      <c r="D13099">
        <v>2017</v>
      </c>
      <c r="E13099" t="s">
        <v>742</v>
      </c>
      <c r="F13099" s="2">
        <v>1849.4536344757501</v>
      </c>
    </row>
    <row r="13100" spans="1:6">
      <c r="A13100" t="s">
        <v>98</v>
      </c>
      <c r="B13100">
        <v>3320</v>
      </c>
      <c r="C13100" t="s">
        <v>115</v>
      </c>
      <c r="D13100">
        <v>2017</v>
      </c>
      <c r="E13100" t="s">
        <v>744</v>
      </c>
      <c r="F13100" s="2">
        <v>0</v>
      </c>
    </row>
    <row r="13101" spans="1:6">
      <c r="A13101" t="s">
        <v>98</v>
      </c>
      <c r="B13101">
        <v>3320</v>
      </c>
      <c r="C13101" t="s">
        <v>115</v>
      </c>
      <c r="D13101">
        <v>2017</v>
      </c>
      <c r="E13101" t="s">
        <v>745</v>
      </c>
      <c r="F13101" s="2">
        <v>0</v>
      </c>
    </row>
    <row r="13102" spans="1:6">
      <c r="A13102" t="s">
        <v>98</v>
      </c>
      <c r="B13102">
        <v>3320</v>
      </c>
      <c r="C13102" t="s">
        <v>115</v>
      </c>
      <c r="D13102">
        <v>2017</v>
      </c>
      <c r="E13102" t="s">
        <v>741</v>
      </c>
      <c r="F13102" s="2">
        <v>12405.8952993449</v>
      </c>
    </row>
    <row r="13103" spans="1:6">
      <c r="A13103" t="s">
        <v>98</v>
      </c>
      <c r="B13103">
        <v>3320</v>
      </c>
      <c r="C13103" t="s">
        <v>115</v>
      </c>
      <c r="D13103">
        <v>2018</v>
      </c>
      <c r="E13103" t="s">
        <v>736</v>
      </c>
      <c r="F13103" s="2">
        <v>146.820951104686</v>
      </c>
    </row>
    <row r="13104" spans="1:6">
      <c r="A13104" t="s">
        <v>98</v>
      </c>
      <c r="B13104">
        <v>3320</v>
      </c>
      <c r="C13104" t="s">
        <v>115</v>
      </c>
      <c r="D13104">
        <v>2018</v>
      </c>
      <c r="E13104" t="s">
        <v>737</v>
      </c>
      <c r="F13104" s="2">
        <v>673.32329388043797</v>
      </c>
    </row>
    <row r="13105" spans="1:6">
      <c r="A13105" t="s">
        <v>98</v>
      </c>
      <c r="B13105">
        <v>3320</v>
      </c>
      <c r="C13105" t="s">
        <v>115</v>
      </c>
      <c r="D13105">
        <v>2019</v>
      </c>
      <c r="E13105" t="s">
        <v>738</v>
      </c>
      <c r="F13105" s="2">
        <v>0</v>
      </c>
    </row>
    <row r="13106" spans="1:6">
      <c r="A13106" t="s">
        <v>98</v>
      </c>
      <c r="B13106">
        <v>3320</v>
      </c>
      <c r="C13106" t="s">
        <v>115</v>
      </c>
      <c r="D13106">
        <v>2019</v>
      </c>
      <c r="E13106" t="s">
        <v>739</v>
      </c>
      <c r="F13106" s="2">
        <v>1132.89336676622</v>
      </c>
    </row>
    <row r="13107" spans="1:6">
      <c r="A13107" t="s">
        <v>98</v>
      </c>
      <c r="B13107">
        <v>3320</v>
      </c>
      <c r="C13107" t="s">
        <v>115</v>
      </c>
      <c r="D13107">
        <v>2019</v>
      </c>
      <c r="E13107" t="s">
        <v>743</v>
      </c>
      <c r="F13107" s="2">
        <v>0</v>
      </c>
    </row>
    <row r="13108" spans="1:6">
      <c r="A13108" t="s">
        <v>98</v>
      </c>
      <c r="B13108">
        <v>3320</v>
      </c>
      <c r="C13108" t="s">
        <v>115</v>
      </c>
      <c r="D13108">
        <v>2020</v>
      </c>
      <c r="E13108" t="s">
        <v>742</v>
      </c>
      <c r="F13108" s="2">
        <v>1820.33842220472</v>
      </c>
    </row>
    <row r="13109" spans="1:6">
      <c r="A13109" t="s">
        <v>98</v>
      </c>
      <c r="B13109">
        <v>3320</v>
      </c>
      <c r="C13109" t="s">
        <v>115</v>
      </c>
      <c r="D13109">
        <v>2020</v>
      </c>
      <c r="E13109" t="s">
        <v>744</v>
      </c>
      <c r="F13109" s="2">
        <v>0</v>
      </c>
    </row>
    <row r="13110" spans="1:6">
      <c r="A13110" t="s">
        <v>98</v>
      </c>
      <c r="B13110">
        <v>3320</v>
      </c>
      <c r="C13110" t="s">
        <v>115</v>
      </c>
      <c r="D13110">
        <v>2020</v>
      </c>
      <c r="E13110" t="s">
        <v>745</v>
      </c>
      <c r="F13110" s="2">
        <v>0</v>
      </c>
    </row>
    <row r="13111" spans="1:6">
      <c r="A13111" t="s">
        <v>98</v>
      </c>
      <c r="B13111">
        <v>3320</v>
      </c>
      <c r="C13111" t="s">
        <v>115</v>
      </c>
      <c r="D13111">
        <v>2021</v>
      </c>
      <c r="E13111" t="s">
        <v>736</v>
      </c>
      <c r="F13111" s="2">
        <v>155.08735524980199</v>
      </c>
    </row>
    <row r="13112" spans="1:6">
      <c r="A13112" t="s">
        <v>98</v>
      </c>
      <c r="B13112">
        <v>3320</v>
      </c>
      <c r="C13112" t="s">
        <v>115</v>
      </c>
      <c r="D13112">
        <v>2021</v>
      </c>
      <c r="E13112" t="s">
        <v>737</v>
      </c>
      <c r="F13112" s="2">
        <v>641.46437092485996</v>
      </c>
    </row>
    <row r="13113" spans="1:6">
      <c r="A13113" t="s">
        <v>98</v>
      </c>
      <c r="B13113">
        <v>3320</v>
      </c>
      <c r="C13113" t="s">
        <v>115</v>
      </c>
      <c r="D13113">
        <v>2022</v>
      </c>
      <c r="E13113" t="s">
        <v>738</v>
      </c>
      <c r="F13113" s="2">
        <v>0</v>
      </c>
    </row>
    <row r="13114" spans="1:6">
      <c r="A13114" t="s">
        <v>98</v>
      </c>
      <c r="B13114">
        <v>3320</v>
      </c>
      <c r="C13114" t="s">
        <v>115</v>
      </c>
      <c r="D13114">
        <v>2022</v>
      </c>
      <c r="E13114" t="s">
        <v>739</v>
      </c>
      <c r="F13114" s="2">
        <v>1034.7275830743499</v>
      </c>
    </row>
    <row r="13115" spans="1:6">
      <c r="A13115" t="s">
        <v>98</v>
      </c>
      <c r="B13115">
        <v>3320</v>
      </c>
      <c r="C13115" t="s">
        <v>115</v>
      </c>
      <c r="D13115">
        <v>2022</v>
      </c>
      <c r="E13115" t="s">
        <v>740</v>
      </c>
      <c r="F13115" s="2">
        <v>603.32913706997203</v>
      </c>
    </row>
    <row r="13116" spans="1:6">
      <c r="A13116" t="s">
        <v>98</v>
      </c>
      <c r="B13116">
        <v>3320</v>
      </c>
      <c r="C13116" t="s">
        <v>115</v>
      </c>
      <c r="D13116">
        <v>2023</v>
      </c>
      <c r="E13116" t="s">
        <v>742</v>
      </c>
      <c r="F13116" s="2">
        <v>1593.6195396881501</v>
      </c>
    </row>
    <row r="13117" spans="1:6">
      <c r="A13117" t="s">
        <v>98</v>
      </c>
      <c r="B13117">
        <v>3320</v>
      </c>
      <c r="C13117" t="s">
        <v>115</v>
      </c>
      <c r="D13117">
        <v>2023</v>
      </c>
      <c r="E13117" t="s">
        <v>744</v>
      </c>
      <c r="F13117" s="2">
        <v>0</v>
      </c>
    </row>
    <row r="13118" spans="1:6">
      <c r="A13118" t="s">
        <v>98</v>
      </c>
      <c r="B13118">
        <v>3320</v>
      </c>
      <c r="C13118" t="s">
        <v>115</v>
      </c>
      <c r="D13118">
        <v>2023</v>
      </c>
      <c r="E13118" t="s">
        <v>745</v>
      </c>
      <c r="F13118" s="2">
        <v>0</v>
      </c>
    </row>
    <row r="13119" spans="1:6">
      <c r="A13119" t="s">
        <v>98</v>
      </c>
      <c r="B13119">
        <v>3320</v>
      </c>
      <c r="C13119" t="s">
        <v>115</v>
      </c>
      <c r="D13119">
        <v>2024</v>
      </c>
      <c r="E13119" t="s">
        <v>736</v>
      </c>
      <c r="F13119" s="2">
        <v>121.127045627359</v>
      </c>
    </row>
    <row r="13120" spans="1:6">
      <c r="A13120" t="s">
        <v>98</v>
      </c>
      <c r="B13120">
        <v>3320</v>
      </c>
      <c r="C13120" t="s">
        <v>115</v>
      </c>
      <c r="D13120">
        <v>2024</v>
      </c>
      <c r="E13120" t="s">
        <v>737</v>
      </c>
      <c r="F13120" s="2">
        <v>564.62538524320905</v>
      </c>
    </row>
    <row r="13121" spans="1:6">
      <c r="A13121" t="s">
        <v>98</v>
      </c>
      <c r="B13121">
        <v>3320</v>
      </c>
      <c r="C13121" t="s">
        <v>115</v>
      </c>
      <c r="D13121">
        <v>2024</v>
      </c>
      <c r="E13121" t="s">
        <v>741</v>
      </c>
      <c r="F13121" s="2">
        <v>10776.802210277499</v>
      </c>
    </row>
    <row r="13122" spans="1:6">
      <c r="A13122" t="s">
        <v>98</v>
      </c>
      <c r="B13122">
        <v>3322</v>
      </c>
      <c r="C13122" t="s">
        <v>117</v>
      </c>
      <c r="D13122">
        <v>2009</v>
      </c>
      <c r="E13122" t="s">
        <v>740</v>
      </c>
      <c r="F13122" s="2">
        <v>1965.3231363780801</v>
      </c>
    </row>
    <row r="13123" spans="1:6">
      <c r="A13123" t="s">
        <v>98</v>
      </c>
      <c r="B13123">
        <v>3322</v>
      </c>
      <c r="C13123" t="s">
        <v>117</v>
      </c>
      <c r="D13123">
        <v>2011</v>
      </c>
      <c r="E13123" t="s">
        <v>745</v>
      </c>
      <c r="F13123" s="2">
        <v>0</v>
      </c>
    </row>
    <row r="13124" spans="1:6">
      <c r="A13124" t="s">
        <v>98</v>
      </c>
      <c r="B13124">
        <v>3322</v>
      </c>
      <c r="C13124" t="s">
        <v>117</v>
      </c>
      <c r="D13124">
        <v>2011</v>
      </c>
      <c r="E13124" t="s">
        <v>741</v>
      </c>
      <c r="F13124" s="2">
        <v>14007.942660438301</v>
      </c>
    </row>
    <row r="13125" spans="1:6">
      <c r="A13125" t="s">
        <v>98</v>
      </c>
      <c r="B13125">
        <v>3322</v>
      </c>
      <c r="C13125" t="s">
        <v>117</v>
      </c>
      <c r="D13125">
        <v>2013</v>
      </c>
      <c r="E13125" t="s">
        <v>738</v>
      </c>
      <c r="F13125" s="2">
        <v>0</v>
      </c>
    </row>
    <row r="13126" spans="1:6">
      <c r="A13126" t="s">
        <v>98</v>
      </c>
      <c r="B13126">
        <v>3322</v>
      </c>
      <c r="C13126" t="s">
        <v>117</v>
      </c>
      <c r="D13126">
        <v>2013</v>
      </c>
      <c r="E13126" t="s">
        <v>743</v>
      </c>
      <c r="F13126" s="2">
        <v>0</v>
      </c>
    </row>
    <row r="13127" spans="1:6">
      <c r="A13127" t="s">
        <v>98</v>
      </c>
      <c r="B13127">
        <v>3322</v>
      </c>
      <c r="C13127" t="s">
        <v>117</v>
      </c>
      <c r="D13127">
        <v>2015</v>
      </c>
      <c r="E13127" t="s">
        <v>736</v>
      </c>
      <c r="F13127" s="2">
        <v>418.16344233807501</v>
      </c>
    </row>
    <row r="13128" spans="1:6">
      <c r="A13128" t="s">
        <v>98</v>
      </c>
      <c r="B13128">
        <v>3322</v>
      </c>
      <c r="C13128" t="s">
        <v>117</v>
      </c>
      <c r="D13128">
        <v>2015</v>
      </c>
      <c r="E13128" t="s">
        <v>737</v>
      </c>
      <c r="F13128" s="2">
        <v>986.84480037930302</v>
      </c>
    </row>
    <row r="13129" spans="1:6">
      <c r="A13129" t="s">
        <v>98</v>
      </c>
      <c r="B13129">
        <v>3322</v>
      </c>
      <c r="C13129" t="s">
        <v>117</v>
      </c>
      <c r="D13129">
        <v>2016</v>
      </c>
      <c r="E13129" t="s">
        <v>738</v>
      </c>
      <c r="F13129" s="2">
        <v>0</v>
      </c>
    </row>
    <row r="13130" spans="1:6">
      <c r="A13130" t="s">
        <v>98</v>
      </c>
      <c r="B13130">
        <v>3322</v>
      </c>
      <c r="C13130" t="s">
        <v>117</v>
      </c>
      <c r="D13130">
        <v>2016</v>
      </c>
      <c r="E13130" t="s">
        <v>743</v>
      </c>
      <c r="F13130" s="2">
        <v>0</v>
      </c>
    </row>
    <row r="13131" spans="1:6">
      <c r="A13131" t="s">
        <v>98</v>
      </c>
      <c r="B13131">
        <v>3322</v>
      </c>
      <c r="C13131" t="s">
        <v>117</v>
      </c>
      <c r="D13131">
        <v>2016</v>
      </c>
      <c r="E13131" t="s">
        <v>740</v>
      </c>
      <c r="F13131" s="2">
        <v>1610.0651555008301</v>
      </c>
    </row>
    <row r="13132" spans="1:6">
      <c r="A13132" t="s">
        <v>98</v>
      </c>
      <c r="B13132">
        <v>3322</v>
      </c>
      <c r="C13132" t="s">
        <v>117</v>
      </c>
      <c r="D13132">
        <v>2017</v>
      </c>
      <c r="E13132" t="s">
        <v>742</v>
      </c>
      <c r="F13132" s="2">
        <v>4160.0830452301798</v>
      </c>
    </row>
    <row r="13133" spans="1:6">
      <c r="A13133" t="s">
        <v>98</v>
      </c>
      <c r="B13133">
        <v>3322</v>
      </c>
      <c r="C13133" t="s">
        <v>117</v>
      </c>
      <c r="D13133">
        <v>2017</v>
      </c>
      <c r="E13133" t="s">
        <v>744</v>
      </c>
      <c r="F13133" s="2">
        <v>0</v>
      </c>
    </row>
    <row r="13134" spans="1:6">
      <c r="A13134" t="s">
        <v>98</v>
      </c>
      <c r="B13134">
        <v>3322</v>
      </c>
      <c r="C13134" t="s">
        <v>117</v>
      </c>
      <c r="D13134">
        <v>2017</v>
      </c>
      <c r="E13134" t="s">
        <v>739</v>
      </c>
      <c r="F13134" s="2">
        <v>6694.7226670937898</v>
      </c>
    </row>
    <row r="13135" spans="1:6">
      <c r="A13135" t="s">
        <v>98</v>
      </c>
      <c r="B13135">
        <v>3322</v>
      </c>
      <c r="C13135" t="s">
        <v>117</v>
      </c>
      <c r="D13135">
        <v>2018</v>
      </c>
      <c r="E13135" t="s">
        <v>736</v>
      </c>
      <c r="F13135" s="2">
        <v>409.38354603295198</v>
      </c>
    </row>
    <row r="13136" spans="1:6">
      <c r="A13136" t="s">
        <v>98</v>
      </c>
      <c r="B13136">
        <v>3322</v>
      </c>
      <c r="C13136" t="s">
        <v>117</v>
      </c>
      <c r="D13136">
        <v>2018</v>
      </c>
      <c r="E13136" t="s">
        <v>737</v>
      </c>
      <c r="F13136" s="2">
        <v>884.22213061710295</v>
      </c>
    </row>
    <row r="13137" spans="1:6">
      <c r="A13137" t="s">
        <v>98</v>
      </c>
      <c r="B13137">
        <v>3322</v>
      </c>
      <c r="C13137" t="s">
        <v>117</v>
      </c>
      <c r="D13137">
        <v>2018</v>
      </c>
      <c r="E13137" t="s">
        <v>745</v>
      </c>
      <c r="F13137" s="2">
        <v>0</v>
      </c>
    </row>
    <row r="13138" spans="1:6">
      <c r="A13138" t="s">
        <v>98</v>
      </c>
      <c r="B13138">
        <v>3322</v>
      </c>
      <c r="C13138" t="s">
        <v>117</v>
      </c>
      <c r="D13138">
        <v>2019</v>
      </c>
      <c r="E13138" t="s">
        <v>738</v>
      </c>
      <c r="F13138" s="2">
        <v>0</v>
      </c>
    </row>
    <row r="13139" spans="1:6">
      <c r="A13139" t="s">
        <v>98</v>
      </c>
      <c r="B13139">
        <v>3322</v>
      </c>
      <c r="C13139" t="s">
        <v>117</v>
      </c>
      <c r="D13139">
        <v>2019</v>
      </c>
      <c r="E13139" t="s">
        <v>740</v>
      </c>
      <c r="F13139" s="2">
        <v>902.29469961625796</v>
      </c>
    </row>
    <row r="13140" spans="1:6">
      <c r="A13140" t="s">
        <v>98</v>
      </c>
      <c r="B13140">
        <v>3322</v>
      </c>
      <c r="C13140" t="s">
        <v>117</v>
      </c>
      <c r="D13140">
        <v>2020</v>
      </c>
      <c r="E13140" t="s">
        <v>742</v>
      </c>
      <c r="F13140" s="2">
        <v>5069.82145818152</v>
      </c>
    </row>
    <row r="13141" spans="1:6">
      <c r="A13141" t="s">
        <v>98</v>
      </c>
      <c r="B13141">
        <v>3322</v>
      </c>
      <c r="C13141" t="s">
        <v>117</v>
      </c>
      <c r="D13141">
        <v>2020</v>
      </c>
      <c r="E13141" t="s">
        <v>744</v>
      </c>
      <c r="F13141" s="2">
        <v>0</v>
      </c>
    </row>
    <row r="13142" spans="1:6">
      <c r="A13142" t="s">
        <v>98</v>
      </c>
      <c r="B13142">
        <v>3322</v>
      </c>
      <c r="C13142" t="s">
        <v>117</v>
      </c>
      <c r="D13142">
        <v>2020</v>
      </c>
      <c r="E13142" t="s">
        <v>739</v>
      </c>
      <c r="F13142" s="2">
        <v>6540.9320200804104</v>
      </c>
    </row>
    <row r="13143" spans="1:6">
      <c r="A13143" t="s">
        <v>98</v>
      </c>
      <c r="B13143">
        <v>3322</v>
      </c>
      <c r="C13143" t="s">
        <v>117</v>
      </c>
      <c r="D13143">
        <v>2021</v>
      </c>
      <c r="E13143" t="s">
        <v>736</v>
      </c>
      <c r="F13143" s="2">
        <v>411.01863539821397</v>
      </c>
    </row>
    <row r="13144" spans="1:6">
      <c r="A13144" t="s">
        <v>98</v>
      </c>
      <c r="B13144">
        <v>3322</v>
      </c>
      <c r="C13144" t="s">
        <v>117</v>
      </c>
      <c r="D13144">
        <v>2021</v>
      </c>
      <c r="E13144" t="s">
        <v>745</v>
      </c>
      <c r="F13144" s="2">
        <v>7.3974323197207897E-2</v>
      </c>
    </row>
    <row r="13145" spans="1:6">
      <c r="A13145" t="s">
        <v>98</v>
      </c>
      <c r="B13145">
        <v>3322</v>
      </c>
      <c r="C13145" t="s">
        <v>117</v>
      </c>
      <c r="D13145">
        <v>2021</v>
      </c>
      <c r="E13145" t="s">
        <v>741</v>
      </c>
      <c r="F13145" s="2">
        <v>12491.8808575811</v>
      </c>
    </row>
    <row r="13146" spans="1:6">
      <c r="A13146" t="s">
        <v>98</v>
      </c>
      <c r="B13146">
        <v>3322</v>
      </c>
      <c r="C13146" t="s">
        <v>117</v>
      </c>
      <c r="D13146">
        <v>2022</v>
      </c>
      <c r="E13146" t="s">
        <v>740</v>
      </c>
      <c r="F13146" s="2">
        <v>1050.09645587215</v>
      </c>
    </row>
    <row r="13147" spans="1:6">
      <c r="A13147" t="s">
        <v>98</v>
      </c>
      <c r="B13147">
        <v>3322</v>
      </c>
      <c r="C13147" t="s">
        <v>117</v>
      </c>
      <c r="D13147">
        <v>2023</v>
      </c>
      <c r="E13147" t="s">
        <v>742</v>
      </c>
      <c r="F13147" s="2">
        <v>3513.3879228198298</v>
      </c>
    </row>
    <row r="13148" spans="1:6">
      <c r="A13148" t="s">
        <v>98</v>
      </c>
      <c r="B13148">
        <v>3322</v>
      </c>
      <c r="C13148" t="s">
        <v>117</v>
      </c>
      <c r="D13148">
        <v>2023</v>
      </c>
      <c r="E13148" t="s">
        <v>739</v>
      </c>
      <c r="F13148" s="2">
        <v>6979.4807489914101</v>
      </c>
    </row>
    <row r="13149" spans="1:6">
      <c r="A13149" t="s">
        <v>98</v>
      </c>
      <c r="B13149">
        <v>3322</v>
      </c>
      <c r="C13149" t="s">
        <v>117</v>
      </c>
      <c r="D13149">
        <v>2023</v>
      </c>
      <c r="E13149" t="s">
        <v>743</v>
      </c>
      <c r="F13149" s="2">
        <v>0</v>
      </c>
    </row>
    <row r="13150" spans="1:6">
      <c r="A13150" t="s">
        <v>98</v>
      </c>
      <c r="B13150">
        <v>3322</v>
      </c>
      <c r="C13150" t="s">
        <v>117</v>
      </c>
      <c r="D13150">
        <v>2024</v>
      </c>
      <c r="E13150" t="s">
        <v>745</v>
      </c>
      <c r="F13150" s="2">
        <v>0</v>
      </c>
    </row>
    <row r="13151" spans="1:6">
      <c r="A13151" t="s">
        <v>98</v>
      </c>
      <c r="B13151">
        <v>3322</v>
      </c>
      <c r="C13151" t="s">
        <v>117</v>
      </c>
      <c r="D13151">
        <v>2024</v>
      </c>
      <c r="E13151" t="s">
        <v>741</v>
      </c>
      <c r="F13151" s="2">
        <v>11689.541073908</v>
      </c>
    </row>
    <row r="13152" spans="1:6">
      <c r="A13152" t="s">
        <v>98</v>
      </c>
      <c r="B13152">
        <v>3324</v>
      </c>
      <c r="C13152" t="s">
        <v>119</v>
      </c>
      <c r="D13152">
        <v>2009</v>
      </c>
      <c r="E13152" t="s">
        <v>738</v>
      </c>
      <c r="F13152" s="2">
        <v>0</v>
      </c>
    </row>
    <row r="13153" spans="1:6">
      <c r="A13153" t="s">
        <v>98</v>
      </c>
      <c r="B13153">
        <v>3324</v>
      </c>
      <c r="C13153" t="s">
        <v>119</v>
      </c>
      <c r="D13153">
        <v>2009</v>
      </c>
      <c r="E13153" t="s">
        <v>739</v>
      </c>
      <c r="F13153" s="2">
        <v>8237.3814339821693</v>
      </c>
    </row>
    <row r="13154" spans="1:6">
      <c r="A13154" t="s">
        <v>98</v>
      </c>
      <c r="B13154">
        <v>3324</v>
      </c>
      <c r="C13154" t="s">
        <v>119</v>
      </c>
      <c r="D13154">
        <v>2009</v>
      </c>
      <c r="E13154" t="s">
        <v>743</v>
      </c>
      <c r="F13154" s="2">
        <v>5.1455708217119998E-2</v>
      </c>
    </row>
    <row r="13155" spans="1:6">
      <c r="A13155" t="s">
        <v>98</v>
      </c>
      <c r="B13155">
        <v>3324</v>
      </c>
      <c r="C13155" t="s">
        <v>119</v>
      </c>
      <c r="D13155">
        <v>2011</v>
      </c>
      <c r="E13155" t="s">
        <v>736</v>
      </c>
      <c r="F13155" s="2">
        <v>628.237685037745</v>
      </c>
    </row>
    <row r="13156" spans="1:6">
      <c r="A13156" t="s">
        <v>98</v>
      </c>
      <c r="B13156">
        <v>3324</v>
      </c>
      <c r="C13156" t="s">
        <v>119</v>
      </c>
      <c r="D13156">
        <v>2011</v>
      </c>
      <c r="E13156" t="s">
        <v>737</v>
      </c>
      <c r="F13156" s="2">
        <v>1453.77379326953</v>
      </c>
    </row>
    <row r="13157" spans="1:6">
      <c r="A13157" t="s">
        <v>98</v>
      </c>
      <c r="B13157">
        <v>3324</v>
      </c>
      <c r="C13157" t="s">
        <v>119</v>
      </c>
      <c r="D13157">
        <v>2013</v>
      </c>
      <c r="E13157" t="s">
        <v>742</v>
      </c>
      <c r="F13157" s="2">
        <v>3242.3448054946298</v>
      </c>
    </row>
    <row r="13158" spans="1:6">
      <c r="A13158" t="s">
        <v>98</v>
      </c>
      <c r="B13158">
        <v>3324</v>
      </c>
      <c r="C13158" t="s">
        <v>119</v>
      </c>
      <c r="D13158">
        <v>2013</v>
      </c>
      <c r="E13158" t="s">
        <v>744</v>
      </c>
      <c r="F13158" s="2">
        <v>0</v>
      </c>
    </row>
    <row r="13159" spans="1:6">
      <c r="A13159" t="s">
        <v>98</v>
      </c>
      <c r="B13159">
        <v>3324</v>
      </c>
      <c r="C13159" t="s">
        <v>119</v>
      </c>
      <c r="D13159">
        <v>2013</v>
      </c>
      <c r="E13159" t="s">
        <v>745</v>
      </c>
      <c r="F13159" s="2">
        <v>0</v>
      </c>
    </row>
    <row r="13160" spans="1:6">
      <c r="A13160" t="s">
        <v>98</v>
      </c>
      <c r="B13160">
        <v>3324</v>
      </c>
      <c r="C13160" t="s">
        <v>119</v>
      </c>
      <c r="D13160">
        <v>2015</v>
      </c>
      <c r="E13160" t="s">
        <v>738</v>
      </c>
      <c r="F13160" s="2">
        <v>0</v>
      </c>
    </row>
    <row r="13161" spans="1:6">
      <c r="A13161" t="s">
        <v>98</v>
      </c>
      <c r="B13161">
        <v>3324</v>
      </c>
      <c r="C13161" t="s">
        <v>119</v>
      </c>
      <c r="D13161">
        <v>2015</v>
      </c>
      <c r="E13161" t="s">
        <v>739</v>
      </c>
      <c r="F13161" s="2">
        <v>9089.6887310721504</v>
      </c>
    </row>
    <row r="13162" spans="1:6">
      <c r="A13162" t="s">
        <v>98</v>
      </c>
      <c r="B13162">
        <v>3324</v>
      </c>
      <c r="C13162" t="s">
        <v>119</v>
      </c>
      <c r="D13162">
        <v>2015</v>
      </c>
      <c r="E13162" t="s">
        <v>740</v>
      </c>
      <c r="F13162" s="2">
        <v>1435.76420236024</v>
      </c>
    </row>
    <row r="13163" spans="1:6">
      <c r="A13163" t="s">
        <v>98</v>
      </c>
      <c r="B13163">
        <v>3324</v>
      </c>
      <c r="C13163" t="s">
        <v>119</v>
      </c>
      <c r="D13163">
        <v>2016</v>
      </c>
      <c r="E13163" t="s">
        <v>742</v>
      </c>
      <c r="F13163" s="2">
        <v>4244.5555089179998</v>
      </c>
    </row>
    <row r="13164" spans="1:6">
      <c r="A13164" t="s">
        <v>98</v>
      </c>
      <c r="B13164">
        <v>3324</v>
      </c>
      <c r="C13164" t="s">
        <v>119</v>
      </c>
      <c r="D13164">
        <v>2016</v>
      </c>
      <c r="E13164" t="s">
        <v>744</v>
      </c>
      <c r="F13164" s="2">
        <v>0</v>
      </c>
    </row>
    <row r="13165" spans="1:6">
      <c r="A13165" t="s">
        <v>98</v>
      </c>
      <c r="B13165">
        <v>3324</v>
      </c>
      <c r="C13165" t="s">
        <v>119</v>
      </c>
      <c r="D13165">
        <v>2016</v>
      </c>
      <c r="E13165" t="s">
        <v>745</v>
      </c>
      <c r="F13165" s="2">
        <v>0</v>
      </c>
    </row>
    <row r="13166" spans="1:6">
      <c r="A13166" t="s">
        <v>98</v>
      </c>
      <c r="B13166">
        <v>3324</v>
      </c>
      <c r="C13166" t="s">
        <v>119</v>
      </c>
      <c r="D13166">
        <v>2017</v>
      </c>
      <c r="E13166" t="s">
        <v>736</v>
      </c>
      <c r="F13166" s="2">
        <v>620.54271634456802</v>
      </c>
    </row>
    <row r="13167" spans="1:6">
      <c r="A13167" t="s">
        <v>98</v>
      </c>
      <c r="B13167">
        <v>3324</v>
      </c>
      <c r="C13167" t="s">
        <v>119</v>
      </c>
      <c r="D13167">
        <v>2017</v>
      </c>
      <c r="E13167" t="s">
        <v>737</v>
      </c>
      <c r="F13167" s="2">
        <v>1494.0962898027601</v>
      </c>
    </row>
    <row r="13168" spans="1:6">
      <c r="A13168" t="s">
        <v>98</v>
      </c>
      <c r="B13168">
        <v>3324</v>
      </c>
      <c r="C13168" t="s">
        <v>119</v>
      </c>
      <c r="D13168">
        <v>2017</v>
      </c>
      <c r="E13168" t="s">
        <v>741</v>
      </c>
      <c r="F13168" s="2">
        <v>16309.725010592399</v>
      </c>
    </row>
    <row r="13169" spans="1:6">
      <c r="A13169" t="s">
        <v>98</v>
      </c>
      <c r="B13169">
        <v>3324</v>
      </c>
      <c r="C13169" t="s">
        <v>119</v>
      </c>
      <c r="D13169">
        <v>2018</v>
      </c>
      <c r="E13169" t="s">
        <v>738</v>
      </c>
      <c r="F13169" s="2">
        <v>0</v>
      </c>
    </row>
    <row r="13170" spans="1:6">
      <c r="A13170" t="s">
        <v>98</v>
      </c>
      <c r="B13170">
        <v>3324</v>
      </c>
      <c r="C13170" t="s">
        <v>119</v>
      </c>
      <c r="D13170">
        <v>2018</v>
      </c>
      <c r="E13170" t="s">
        <v>739</v>
      </c>
      <c r="F13170" s="2">
        <v>9551.7006113888692</v>
      </c>
    </row>
    <row r="13171" spans="1:6">
      <c r="A13171" t="s">
        <v>98</v>
      </c>
      <c r="B13171">
        <v>3324</v>
      </c>
      <c r="C13171" t="s">
        <v>119</v>
      </c>
      <c r="D13171">
        <v>2018</v>
      </c>
      <c r="E13171" t="s">
        <v>740</v>
      </c>
      <c r="F13171" s="2">
        <v>1382.9979873234299</v>
      </c>
    </row>
    <row r="13172" spans="1:6">
      <c r="A13172" t="s">
        <v>98</v>
      </c>
      <c r="B13172">
        <v>3324</v>
      </c>
      <c r="C13172" t="s">
        <v>119</v>
      </c>
      <c r="D13172">
        <v>2019</v>
      </c>
      <c r="E13172" t="s">
        <v>742</v>
      </c>
      <c r="F13172" s="2">
        <v>3777.3159212894102</v>
      </c>
    </row>
    <row r="13173" spans="1:6">
      <c r="A13173" t="s">
        <v>98</v>
      </c>
      <c r="B13173">
        <v>3324</v>
      </c>
      <c r="C13173" t="s">
        <v>119</v>
      </c>
      <c r="D13173">
        <v>2019</v>
      </c>
      <c r="E13173" t="s">
        <v>744</v>
      </c>
      <c r="F13173" s="2">
        <v>0</v>
      </c>
    </row>
    <row r="13174" spans="1:6">
      <c r="A13174" t="s">
        <v>98</v>
      </c>
      <c r="B13174">
        <v>3324</v>
      </c>
      <c r="C13174" t="s">
        <v>119</v>
      </c>
      <c r="D13174">
        <v>2019</v>
      </c>
      <c r="E13174" t="s">
        <v>743</v>
      </c>
      <c r="F13174" s="2">
        <v>2.82535973872E-2</v>
      </c>
    </row>
    <row r="13175" spans="1:6">
      <c r="A13175" t="s">
        <v>98</v>
      </c>
      <c r="B13175">
        <v>3324</v>
      </c>
      <c r="C13175" t="s">
        <v>119</v>
      </c>
      <c r="D13175">
        <v>2019</v>
      </c>
      <c r="E13175" t="s">
        <v>745</v>
      </c>
      <c r="F13175" s="2">
        <v>0</v>
      </c>
    </row>
    <row r="13176" spans="1:6">
      <c r="A13176" t="s">
        <v>98</v>
      </c>
      <c r="B13176">
        <v>3324</v>
      </c>
      <c r="C13176" t="s">
        <v>119</v>
      </c>
      <c r="D13176">
        <v>2020</v>
      </c>
      <c r="E13176" t="s">
        <v>741</v>
      </c>
      <c r="F13176" s="2">
        <v>15876.691209124199</v>
      </c>
    </row>
    <row r="13177" spans="1:6">
      <c r="A13177" t="s">
        <v>98</v>
      </c>
      <c r="B13177">
        <v>3324</v>
      </c>
      <c r="C13177" t="s">
        <v>119</v>
      </c>
      <c r="D13177">
        <v>2021</v>
      </c>
      <c r="E13177" t="s">
        <v>740</v>
      </c>
      <c r="F13177" s="2">
        <v>954.94172466374903</v>
      </c>
    </row>
    <row r="13178" spans="1:6">
      <c r="A13178" t="s">
        <v>98</v>
      </c>
      <c r="B13178">
        <v>3324</v>
      </c>
      <c r="C13178" t="s">
        <v>119</v>
      </c>
      <c r="D13178">
        <v>2022</v>
      </c>
      <c r="E13178" t="s">
        <v>738</v>
      </c>
      <c r="F13178" s="2">
        <v>0</v>
      </c>
    </row>
    <row r="13179" spans="1:6">
      <c r="A13179" t="s">
        <v>98</v>
      </c>
      <c r="B13179">
        <v>3324</v>
      </c>
      <c r="C13179" t="s">
        <v>119</v>
      </c>
      <c r="D13179">
        <v>2022</v>
      </c>
      <c r="E13179" t="s">
        <v>743</v>
      </c>
      <c r="F13179" s="2">
        <v>4.8941047636800003E-2</v>
      </c>
    </row>
    <row r="13180" spans="1:6">
      <c r="A13180" t="s">
        <v>98</v>
      </c>
      <c r="B13180">
        <v>3324</v>
      </c>
      <c r="C13180" t="s">
        <v>119</v>
      </c>
      <c r="D13180">
        <v>2023</v>
      </c>
      <c r="E13180" t="s">
        <v>741</v>
      </c>
      <c r="F13180" s="2">
        <v>15968.3329308431</v>
      </c>
    </row>
    <row r="13181" spans="1:6">
      <c r="A13181" t="s">
        <v>98</v>
      </c>
      <c r="B13181">
        <v>3324</v>
      </c>
      <c r="C13181" t="s">
        <v>119</v>
      </c>
      <c r="D13181">
        <v>2024</v>
      </c>
      <c r="E13181" t="s">
        <v>736</v>
      </c>
      <c r="F13181" s="2">
        <v>480.107046880913</v>
      </c>
    </row>
    <row r="13182" spans="1:6">
      <c r="A13182" t="s">
        <v>98</v>
      </c>
      <c r="B13182">
        <v>3324</v>
      </c>
      <c r="C13182" t="s">
        <v>119</v>
      </c>
      <c r="D13182">
        <v>2024</v>
      </c>
      <c r="E13182" t="s">
        <v>737</v>
      </c>
      <c r="F13182" s="2">
        <v>1054.3287538801901</v>
      </c>
    </row>
    <row r="13183" spans="1:6">
      <c r="A13183" t="s">
        <v>98</v>
      </c>
      <c r="B13183">
        <v>3326</v>
      </c>
      <c r="C13183" t="s">
        <v>121</v>
      </c>
      <c r="D13183">
        <v>2011</v>
      </c>
      <c r="E13183" t="s">
        <v>741</v>
      </c>
      <c r="F13183" s="2">
        <v>10990.4747509545</v>
      </c>
    </row>
    <row r="13184" spans="1:6">
      <c r="A13184" t="s">
        <v>98</v>
      </c>
      <c r="B13184">
        <v>3326</v>
      </c>
      <c r="C13184" t="s">
        <v>121</v>
      </c>
      <c r="D13184">
        <v>2013</v>
      </c>
      <c r="E13184" t="s">
        <v>738</v>
      </c>
      <c r="F13184" s="2">
        <v>0</v>
      </c>
    </row>
    <row r="13185" spans="1:6">
      <c r="A13185" t="s">
        <v>98</v>
      </c>
      <c r="B13185">
        <v>3326</v>
      </c>
      <c r="C13185" t="s">
        <v>121</v>
      </c>
      <c r="D13185">
        <v>2013</v>
      </c>
      <c r="E13185" t="s">
        <v>739</v>
      </c>
      <c r="F13185" s="2">
        <v>9935.73277987865</v>
      </c>
    </row>
    <row r="13186" spans="1:6">
      <c r="A13186" t="s">
        <v>98</v>
      </c>
      <c r="B13186">
        <v>3326</v>
      </c>
      <c r="C13186" t="s">
        <v>121</v>
      </c>
      <c r="D13186">
        <v>2013</v>
      </c>
      <c r="E13186" t="s">
        <v>743</v>
      </c>
      <c r="F13186" s="2">
        <v>0</v>
      </c>
    </row>
    <row r="13187" spans="1:6">
      <c r="A13187" t="s">
        <v>98</v>
      </c>
      <c r="B13187">
        <v>3326</v>
      </c>
      <c r="C13187" t="s">
        <v>121</v>
      </c>
      <c r="D13187">
        <v>2015</v>
      </c>
      <c r="E13187" t="s">
        <v>736</v>
      </c>
      <c r="F13187" s="2">
        <v>83.120802329768594</v>
      </c>
    </row>
    <row r="13188" spans="1:6">
      <c r="A13188" t="s">
        <v>98</v>
      </c>
      <c r="B13188">
        <v>3326</v>
      </c>
      <c r="C13188" t="s">
        <v>121</v>
      </c>
      <c r="D13188">
        <v>2015</v>
      </c>
      <c r="E13188" t="s">
        <v>737</v>
      </c>
      <c r="F13188" s="2">
        <v>819.69877205755199</v>
      </c>
    </row>
    <row r="13189" spans="1:6">
      <c r="A13189" t="s">
        <v>98</v>
      </c>
      <c r="B13189">
        <v>3326</v>
      </c>
      <c r="C13189" t="s">
        <v>121</v>
      </c>
      <c r="D13189">
        <v>2015</v>
      </c>
      <c r="E13189" t="s">
        <v>740</v>
      </c>
      <c r="F13189" s="2">
        <v>1365.0552544187699</v>
      </c>
    </row>
    <row r="13190" spans="1:6">
      <c r="A13190" t="s">
        <v>98</v>
      </c>
      <c r="B13190">
        <v>3326</v>
      </c>
      <c r="C13190" t="s">
        <v>121</v>
      </c>
      <c r="D13190">
        <v>2016</v>
      </c>
      <c r="E13190" t="s">
        <v>738</v>
      </c>
      <c r="F13190" s="2">
        <v>0</v>
      </c>
    </row>
    <row r="13191" spans="1:6">
      <c r="A13191" t="s">
        <v>98</v>
      </c>
      <c r="B13191">
        <v>3326</v>
      </c>
      <c r="C13191" t="s">
        <v>121</v>
      </c>
      <c r="D13191">
        <v>2016</v>
      </c>
      <c r="E13191" t="s">
        <v>739</v>
      </c>
      <c r="F13191" s="2">
        <v>10721.4935890993</v>
      </c>
    </row>
    <row r="13192" spans="1:6">
      <c r="A13192" t="s">
        <v>98</v>
      </c>
      <c r="B13192">
        <v>3326</v>
      </c>
      <c r="C13192" t="s">
        <v>121</v>
      </c>
      <c r="D13192">
        <v>2016</v>
      </c>
      <c r="E13192" t="s">
        <v>743</v>
      </c>
      <c r="F13192" s="2">
        <v>0</v>
      </c>
    </row>
    <row r="13193" spans="1:6">
      <c r="A13193" t="s">
        <v>98</v>
      </c>
      <c r="B13193">
        <v>3326</v>
      </c>
      <c r="C13193" t="s">
        <v>121</v>
      </c>
      <c r="D13193">
        <v>2017</v>
      </c>
      <c r="E13193" t="s">
        <v>742</v>
      </c>
      <c r="F13193" s="2">
        <v>3450.0919066084598</v>
      </c>
    </row>
    <row r="13194" spans="1:6">
      <c r="A13194" t="s">
        <v>98</v>
      </c>
      <c r="B13194">
        <v>3326</v>
      </c>
      <c r="C13194" t="s">
        <v>121</v>
      </c>
      <c r="D13194">
        <v>2017</v>
      </c>
      <c r="E13194" t="s">
        <v>744</v>
      </c>
      <c r="F13194" s="2">
        <v>0</v>
      </c>
    </row>
    <row r="13195" spans="1:6">
      <c r="A13195" t="s">
        <v>98</v>
      </c>
      <c r="B13195">
        <v>3326</v>
      </c>
      <c r="C13195" t="s">
        <v>121</v>
      </c>
      <c r="D13195">
        <v>2017</v>
      </c>
      <c r="E13195" t="s">
        <v>745</v>
      </c>
      <c r="F13195" s="2">
        <v>0</v>
      </c>
    </row>
    <row r="13196" spans="1:6">
      <c r="A13196" t="s">
        <v>98</v>
      </c>
      <c r="B13196">
        <v>3326</v>
      </c>
      <c r="C13196" t="s">
        <v>121</v>
      </c>
      <c r="D13196">
        <v>2017</v>
      </c>
      <c r="E13196" t="s">
        <v>741</v>
      </c>
      <c r="F13196" s="2">
        <v>10198.6683199401</v>
      </c>
    </row>
    <row r="13197" spans="1:6">
      <c r="A13197" t="s">
        <v>98</v>
      </c>
      <c r="B13197">
        <v>3326</v>
      </c>
      <c r="C13197" t="s">
        <v>121</v>
      </c>
      <c r="D13197">
        <v>2018</v>
      </c>
      <c r="E13197" t="s">
        <v>736</v>
      </c>
      <c r="F13197" s="2">
        <v>66.528038074371295</v>
      </c>
    </row>
    <row r="13198" spans="1:6">
      <c r="A13198" t="s">
        <v>98</v>
      </c>
      <c r="B13198">
        <v>3326</v>
      </c>
      <c r="C13198" t="s">
        <v>121</v>
      </c>
      <c r="D13198">
        <v>2018</v>
      </c>
      <c r="E13198" t="s">
        <v>737</v>
      </c>
      <c r="F13198" s="2">
        <v>673.40009110566302</v>
      </c>
    </row>
    <row r="13199" spans="1:6">
      <c r="A13199" t="s">
        <v>98</v>
      </c>
      <c r="B13199">
        <v>3326</v>
      </c>
      <c r="C13199" t="s">
        <v>121</v>
      </c>
      <c r="D13199">
        <v>2018</v>
      </c>
      <c r="E13199" t="s">
        <v>740</v>
      </c>
      <c r="F13199" s="2">
        <v>1556.39071170238</v>
      </c>
    </row>
    <row r="13200" spans="1:6">
      <c r="A13200" t="s">
        <v>98</v>
      </c>
      <c r="B13200">
        <v>3326</v>
      </c>
      <c r="C13200" t="s">
        <v>121</v>
      </c>
      <c r="D13200">
        <v>2019</v>
      </c>
      <c r="E13200" t="s">
        <v>738</v>
      </c>
      <c r="F13200" s="2">
        <v>0</v>
      </c>
    </row>
    <row r="13201" spans="1:6">
      <c r="A13201" t="s">
        <v>98</v>
      </c>
      <c r="B13201">
        <v>3326</v>
      </c>
      <c r="C13201" t="s">
        <v>121</v>
      </c>
      <c r="D13201">
        <v>2019</v>
      </c>
      <c r="E13201" t="s">
        <v>739</v>
      </c>
      <c r="F13201" s="2">
        <v>10375.661367497099</v>
      </c>
    </row>
    <row r="13202" spans="1:6">
      <c r="A13202" t="s">
        <v>98</v>
      </c>
      <c r="B13202">
        <v>3326</v>
      </c>
      <c r="C13202" t="s">
        <v>121</v>
      </c>
      <c r="D13202">
        <v>2020</v>
      </c>
      <c r="E13202" t="s">
        <v>742</v>
      </c>
      <c r="F13202" s="2">
        <v>5524.98628337831</v>
      </c>
    </row>
    <row r="13203" spans="1:6">
      <c r="A13203" t="s">
        <v>98</v>
      </c>
      <c r="B13203">
        <v>3326</v>
      </c>
      <c r="C13203" t="s">
        <v>121</v>
      </c>
      <c r="D13203">
        <v>2020</v>
      </c>
      <c r="E13203" t="s">
        <v>744</v>
      </c>
      <c r="F13203" s="2">
        <v>0</v>
      </c>
    </row>
    <row r="13204" spans="1:6">
      <c r="A13204" t="s">
        <v>98</v>
      </c>
      <c r="B13204">
        <v>3326</v>
      </c>
      <c r="C13204" t="s">
        <v>121</v>
      </c>
      <c r="D13204">
        <v>2020</v>
      </c>
      <c r="E13204" t="s">
        <v>745</v>
      </c>
      <c r="F13204" s="2">
        <v>1.0452261700251899</v>
      </c>
    </row>
    <row r="13205" spans="1:6">
      <c r="A13205" t="s">
        <v>98</v>
      </c>
      <c r="B13205">
        <v>3326</v>
      </c>
      <c r="C13205" t="s">
        <v>121</v>
      </c>
      <c r="D13205">
        <v>2021</v>
      </c>
      <c r="E13205" t="s">
        <v>736</v>
      </c>
      <c r="F13205" s="2">
        <v>50.601075215966198</v>
      </c>
    </row>
    <row r="13206" spans="1:6">
      <c r="A13206" t="s">
        <v>98</v>
      </c>
      <c r="B13206">
        <v>3326</v>
      </c>
      <c r="C13206" t="s">
        <v>121</v>
      </c>
      <c r="D13206">
        <v>2021</v>
      </c>
      <c r="E13206" t="s">
        <v>737</v>
      </c>
      <c r="F13206" s="2">
        <v>605.94332184960604</v>
      </c>
    </row>
    <row r="13207" spans="1:6">
      <c r="A13207" t="s">
        <v>98</v>
      </c>
      <c r="B13207">
        <v>3326</v>
      </c>
      <c r="C13207" t="s">
        <v>121</v>
      </c>
      <c r="D13207">
        <v>2021</v>
      </c>
      <c r="E13207" t="s">
        <v>740</v>
      </c>
      <c r="F13207" s="2">
        <v>1291.5060749742699</v>
      </c>
    </row>
    <row r="13208" spans="1:6">
      <c r="A13208" t="s">
        <v>98</v>
      </c>
      <c r="B13208">
        <v>3326</v>
      </c>
      <c r="C13208" t="s">
        <v>121</v>
      </c>
      <c r="D13208">
        <v>2022</v>
      </c>
      <c r="E13208" t="s">
        <v>738</v>
      </c>
      <c r="F13208" s="2">
        <v>0</v>
      </c>
    </row>
    <row r="13209" spans="1:6">
      <c r="A13209" t="s">
        <v>98</v>
      </c>
      <c r="B13209">
        <v>3326</v>
      </c>
      <c r="C13209" t="s">
        <v>121</v>
      </c>
      <c r="D13209">
        <v>2022</v>
      </c>
      <c r="E13209" t="s">
        <v>739</v>
      </c>
      <c r="F13209" s="2">
        <v>10848.5309962962</v>
      </c>
    </row>
    <row r="13210" spans="1:6">
      <c r="A13210" t="s">
        <v>98</v>
      </c>
      <c r="B13210">
        <v>3326</v>
      </c>
      <c r="C13210" t="s">
        <v>121</v>
      </c>
      <c r="D13210">
        <v>2023</v>
      </c>
      <c r="E13210" t="s">
        <v>742</v>
      </c>
      <c r="F13210" s="2">
        <v>4364.3144858121595</v>
      </c>
    </row>
    <row r="13211" spans="1:6">
      <c r="A13211" t="s">
        <v>98</v>
      </c>
      <c r="B13211">
        <v>3326</v>
      </c>
      <c r="C13211" t="s">
        <v>121</v>
      </c>
      <c r="D13211">
        <v>2023</v>
      </c>
      <c r="E13211" t="s">
        <v>744</v>
      </c>
      <c r="F13211" s="2">
        <v>0</v>
      </c>
    </row>
    <row r="13212" spans="1:6">
      <c r="A13212" t="s">
        <v>98</v>
      </c>
      <c r="B13212">
        <v>3326</v>
      </c>
      <c r="C13212" t="s">
        <v>121</v>
      </c>
      <c r="D13212">
        <v>2023</v>
      </c>
      <c r="E13212" t="s">
        <v>743</v>
      </c>
      <c r="F13212" s="2">
        <v>0</v>
      </c>
    </row>
    <row r="13213" spans="1:6">
      <c r="A13213" t="s">
        <v>98</v>
      </c>
      <c r="B13213">
        <v>3326</v>
      </c>
      <c r="C13213" t="s">
        <v>121</v>
      </c>
      <c r="D13213">
        <v>2023</v>
      </c>
      <c r="E13213" t="s">
        <v>745</v>
      </c>
      <c r="F13213" s="2">
        <v>0</v>
      </c>
    </row>
    <row r="13214" spans="1:6">
      <c r="A13214" t="s">
        <v>98</v>
      </c>
      <c r="B13214">
        <v>3326</v>
      </c>
      <c r="C13214" t="s">
        <v>121</v>
      </c>
      <c r="D13214">
        <v>2024</v>
      </c>
      <c r="E13214" t="s">
        <v>740</v>
      </c>
      <c r="F13214" s="2">
        <v>1064.52345577966</v>
      </c>
    </row>
    <row r="13215" spans="1:6">
      <c r="A13215" t="s">
        <v>98</v>
      </c>
      <c r="B13215">
        <v>3326</v>
      </c>
      <c r="C13215" t="s">
        <v>121</v>
      </c>
      <c r="D13215">
        <v>2024</v>
      </c>
      <c r="E13215" t="s">
        <v>741</v>
      </c>
      <c r="F13215" s="2">
        <v>9849.3659852281598</v>
      </c>
    </row>
    <row r="13216" spans="1:6">
      <c r="A13216" t="s">
        <v>98</v>
      </c>
      <c r="B13216">
        <v>3328</v>
      </c>
      <c r="C13216" t="s">
        <v>123</v>
      </c>
      <c r="D13216">
        <v>2009</v>
      </c>
      <c r="E13216" t="s">
        <v>742</v>
      </c>
      <c r="F13216" s="2">
        <v>3886.8331393559001</v>
      </c>
    </row>
    <row r="13217" spans="1:6">
      <c r="A13217" t="s">
        <v>98</v>
      </c>
      <c r="B13217">
        <v>3328</v>
      </c>
      <c r="C13217" t="s">
        <v>123</v>
      </c>
      <c r="D13217">
        <v>2009</v>
      </c>
      <c r="E13217" t="s">
        <v>744</v>
      </c>
      <c r="F13217" s="2">
        <v>0</v>
      </c>
    </row>
    <row r="13218" spans="1:6">
      <c r="A13218" t="s">
        <v>98</v>
      </c>
      <c r="B13218">
        <v>3328</v>
      </c>
      <c r="C13218" t="s">
        <v>123</v>
      </c>
      <c r="D13218">
        <v>2009</v>
      </c>
      <c r="E13218" t="s">
        <v>745</v>
      </c>
      <c r="F13218" s="2">
        <v>0</v>
      </c>
    </row>
    <row r="13219" spans="1:6">
      <c r="A13219" t="s">
        <v>98</v>
      </c>
      <c r="B13219">
        <v>3328</v>
      </c>
      <c r="C13219" t="s">
        <v>123</v>
      </c>
      <c r="D13219">
        <v>2009</v>
      </c>
      <c r="E13219" t="s">
        <v>741</v>
      </c>
      <c r="F13219" s="2">
        <v>8813.1019752103493</v>
      </c>
    </row>
    <row r="13220" spans="1:6">
      <c r="A13220" t="s">
        <v>98</v>
      </c>
      <c r="B13220">
        <v>3328</v>
      </c>
      <c r="C13220" t="s">
        <v>123</v>
      </c>
      <c r="D13220">
        <v>2011</v>
      </c>
      <c r="E13220" t="s">
        <v>738</v>
      </c>
      <c r="F13220" s="2">
        <v>8983.2301549050007</v>
      </c>
    </row>
    <row r="13221" spans="1:6">
      <c r="A13221" t="s">
        <v>98</v>
      </c>
      <c r="B13221">
        <v>3328</v>
      </c>
      <c r="C13221" t="s">
        <v>123</v>
      </c>
      <c r="D13221">
        <v>2011</v>
      </c>
      <c r="E13221" t="s">
        <v>739</v>
      </c>
      <c r="F13221" s="2">
        <v>13569.849042501701</v>
      </c>
    </row>
    <row r="13222" spans="1:6">
      <c r="A13222" t="s">
        <v>98</v>
      </c>
      <c r="B13222">
        <v>3328</v>
      </c>
      <c r="C13222" t="s">
        <v>123</v>
      </c>
      <c r="D13222">
        <v>2011</v>
      </c>
      <c r="E13222" t="s">
        <v>743</v>
      </c>
      <c r="F13222" s="2">
        <v>0.15463118416640001</v>
      </c>
    </row>
    <row r="13223" spans="1:6">
      <c r="A13223" t="s">
        <v>98</v>
      </c>
      <c r="B13223">
        <v>3328</v>
      </c>
      <c r="C13223" t="s">
        <v>123</v>
      </c>
      <c r="D13223">
        <v>2013</v>
      </c>
      <c r="E13223" t="s">
        <v>736</v>
      </c>
      <c r="F13223" s="2">
        <v>3299.2334573317798</v>
      </c>
    </row>
    <row r="13224" spans="1:6">
      <c r="A13224" t="s">
        <v>98</v>
      </c>
      <c r="B13224">
        <v>3328</v>
      </c>
      <c r="C13224" t="s">
        <v>123</v>
      </c>
      <c r="D13224">
        <v>2013</v>
      </c>
      <c r="E13224" t="s">
        <v>737</v>
      </c>
      <c r="F13224" s="2">
        <v>832.91112099094005</v>
      </c>
    </row>
    <row r="13225" spans="1:6">
      <c r="A13225" t="s">
        <v>98</v>
      </c>
      <c r="B13225">
        <v>3328</v>
      </c>
      <c r="C13225" t="s">
        <v>123</v>
      </c>
      <c r="D13225">
        <v>2015</v>
      </c>
      <c r="E13225" t="s">
        <v>742</v>
      </c>
      <c r="F13225" s="2">
        <v>8061.9796847459702</v>
      </c>
    </row>
    <row r="13226" spans="1:6">
      <c r="A13226" t="s">
        <v>98</v>
      </c>
      <c r="B13226">
        <v>3328</v>
      </c>
      <c r="C13226" t="s">
        <v>123</v>
      </c>
      <c r="D13226">
        <v>2015</v>
      </c>
      <c r="E13226" t="s">
        <v>744</v>
      </c>
      <c r="F13226" s="2">
        <v>0</v>
      </c>
    </row>
    <row r="13227" spans="1:6">
      <c r="A13227" t="s">
        <v>98</v>
      </c>
      <c r="B13227">
        <v>3328</v>
      </c>
      <c r="C13227" t="s">
        <v>123</v>
      </c>
      <c r="D13227">
        <v>2015</v>
      </c>
      <c r="E13227" t="s">
        <v>745</v>
      </c>
      <c r="F13227" s="2">
        <v>0</v>
      </c>
    </row>
    <row r="13228" spans="1:6">
      <c r="A13228" t="s">
        <v>98</v>
      </c>
      <c r="B13228">
        <v>3328</v>
      </c>
      <c r="C13228" t="s">
        <v>123</v>
      </c>
      <c r="D13228">
        <v>2016</v>
      </c>
      <c r="E13228" t="s">
        <v>736</v>
      </c>
      <c r="F13228" s="2">
        <v>2723.9701678628699</v>
      </c>
    </row>
    <row r="13229" spans="1:6">
      <c r="A13229" t="s">
        <v>98</v>
      </c>
      <c r="B13229">
        <v>3328</v>
      </c>
      <c r="C13229" t="s">
        <v>123</v>
      </c>
      <c r="D13229">
        <v>2016</v>
      </c>
      <c r="E13229" t="s">
        <v>741</v>
      </c>
      <c r="F13229" s="2">
        <v>8215.9394351684005</v>
      </c>
    </row>
    <row r="13230" spans="1:6">
      <c r="A13230" t="s">
        <v>98</v>
      </c>
      <c r="B13230">
        <v>3328</v>
      </c>
      <c r="C13230" t="s">
        <v>123</v>
      </c>
      <c r="D13230">
        <v>2017</v>
      </c>
      <c r="E13230" t="s">
        <v>739</v>
      </c>
      <c r="F13230" s="2">
        <v>14059.181487166101</v>
      </c>
    </row>
    <row r="13231" spans="1:6">
      <c r="A13231" t="s">
        <v>98</v>
      </c>
      <c r="B13231">
        <v>3328</v>
      </c>
      <c r="C13231" t="s">
        <v>123</v>
      </c>
      <c r="D13231">
        <v>2017</v>
      </c>
      <c r="E13231" t="s">
        <v>740</v>
      </c>
      <c r="F13231" s="2">
        <v>1412.0972297344499</v>
      </c>
    </row>
    <row r="13232" spans="1:6">
      <c r="A13232" t="s">
        <v>98</v>
      </c>
      <c r="B13232">
        <v>3328</v>
      </c>
      <c r="C13232" t="s">
        <v>123</v>
      </c>
      <c r="D13232">
        <v>2018</v>
      </c>
      <c r="E13232" t="s">
        <v>742</v>
      </c>
      <c r="F13232" s="2">
        <v>7126.7698297380502</v>
      </c>
    </row>
    <row r="13233" spans="1:6">
      <c r="A13233" t="s">
        <v>98</v>
      </c>
      <c r="B13233">
        <v>3328</v>
      </c>
      <c r="C13233" t="s">
        <v>123</v>
      </c>
      <c r="D13233">
        <v>2018</v>
      </c>
      <c r="E13233" t="s">
        <v>744</v>
      </c>
      <c r="F13233" s="2">
        <v>0</v>
      </c>
    </row>
    <row r="13234" spans="1:6">
      <c r="A13234" t="s">
        <v>98</v>
      </c>
      <c r="B13234">
        <v>3328</v>
      </c>
      <c r="C13234" t="s">
        <v>123</v>
      </c>
      <c r="D13234">
        <v>2018</v>
      </c>
      <c r="E13234" t="s">
        <v>743</v>
      </c>
      <c r="F13234" s="2">
        <v>8.6657065111999998E-2</v>
      </c>
    </row>
    <row r="13235" spans="1:6">
      <c r="A13235" t="s">
        <v>98</v>
      </c>
      <c r="B13235">
        <v>3328</v>
      </c>
      <c r="C13235" t="s">
        <v>123</v>
      </c>
      <c r="D13235">
        <v>2018</v>
      </c>
      <c r="E13235" t="s">
        <v>745</v>
      </c>
      <c r="F13235" s="2">
        <v>0</v>
      </c>
    </row>
    <row r="13236" spans="1:6">
      <c r="A13236" t="s">
        <v>98</v>
      </c>
      <c r="B13236">
        <v>3328</v>
      </c>
      <c r="C13236" t="s">
        <v>123</v>
      </c>
      <c r="D13236">
        <v>2019</v>
      </c>
      <c r="E13236" t="s">
        <v>741</v>
      </c>
      <c r="F13236" s="2">
        <v>7590.6444353368697</v>
      </c>
    </row>
    <row r="13237" spans="1:6">
      <c r="A13237" t="s">
        <v>98</v>
      </c>
      <c r="B13237">
        <v>3328</v>
      </c>
      <c r="C13237" t="s">
        <v>123</v>
      </c>
      <c r="D13237">
        <v>2020</v>
      </c>
      <c r="E13237" t="s">
        <v>737</v>
      </c>
      <c r="F13237" s="2">
        <v>777.78057684288399</v>
      </c>
    </row>
    <row r="13238" spans="1:6">
      <c r="A13238" t="s">
        <v>98</v>
      </c>
      <c r="B13238">
        <v>3328</v>
      </c>
      <c r="C13238" t="s">
        <v>123</v>
      </c>
      <c r="D13238">
        <v>2020</v>
      </c>
      <c r="E13238" t="s">
        <v>740</v>
      </c>
      <c r="F13238" s="2">
        <v>1189.0610456838699</v>
      </c>
    </row>
    <row r="13239" spans="1:6">
      <c r="A13239" t="s">
        <v>98</v>
      </c>
      <c r="B13239">
        <v>3328</v>
      </c>
      <c r="C13239" t="s">
        <v>123</v>
      </c>
      <c r="D13239">
        <v>2021</v>
      </c>
      <c r="E13239" t="s">
        <v>738</v>
      </c>
      <c r="F13239" s="2">
        <v>13331.99623264</v>
      </c>
    </row>
    <row r="13240" spans="1:6">
      <c r="A13240" t="s">
        <v>98</v>
      </c>
      <c r="B13240">
        <v>3328</v>
      </c>
      <c r="C13240" t="s">
        <v>123</v>
      </c>
      <c r="D13240">
        <v>2021</v>
      </c>
      <c r="E13240" t="s">
        <v>743</v>
      </c>
      <c r="F13240" s="2">
        <v>4.2267490507200002E-2</v>
      </c>
    </row>
    <row r="13241" spans="1:6">
      <c r="A13241" t="s">
        <v>98</v>
      </c>
      <c r="B13241">
        <v>3328</v>
      </c>
      <c r="C13241" t="s">
        <v>123</v>
      </c>
      <c r="D13241">
        <v>2022</v>
      </c>
      <c r="E13241" t="s">
        <v>744</v>
      </c>
      <c r="F13241" s="2">
        <v>0</v>
      </c>
    </row>
    <row r="13242" spans="1:6">
      <c r="A13242" t="s">
        <v>98</v>
      </c>
      <c r="B13242">
        <v>3328</v>
      </c>
      <c r="C13242" t="s">
        <v>123</v>
      </c>
      <c r="D13242">
        <v>2022</v>
      </c>
      <c r="E13242" t="s">
        <v>741</v>
      </c>
      <c r="F13242" s="2">
        <v>7632.8048723486099</v>
      </c>
    </row>
    <row r="13243" spans="1:6">
      <c r="A13243" t="s">
        <v>98</v>
      </c>
      <c r="B13243">
        <v>3328</v>
      </c>
      <c r="C13243" t="s">
        <v>123</v>
      </c>
      <c r="D13243">
        <v>2023</v>
      </c>
      <c r="E13243" t="s">
        <v>736</v>
      </c>
      <c r="F13243" s="2">
        <v>1969.45575195938</v>
      </c>
    </row>
    <row r="13244" spans="1:6">
      <c r="A13244" t="s">
        <v>98</v>
      </c>
      <c r="B13244">
        <v>3328</v>
      </c>
      <c r="C13244" t="s">
        <v>123</v>
      </c>
      <c r="D13244">
        <v>2023</v>
      </c>
      <c r="E13244" t="s">
        <v>737</v>
      </c>
      <c r="F13244" s="2">
        <v>737.15259738729105</v>
      </c>
    </row>
    <row r="13245" spans="1:6">
      <c r="A13245" t="s">
        <v>98</v>
      </c>
      <c r="B13245">
        <v>3328</v>
      </c>
      <c r="C13245" t="s">
        <v>123</v>
      </c>
      <c r="D13245">
        <v>2024</v>
      </c>
      <c r="E13245" t="s">
        <v>738</v>
      </c>
      <c r="F13245" s="2">
        <v>11807.659669799999</v>
      </c>
    </row>
    <row r="13246" spans="1:6">
      <c r="A13246" t="s">
        <v>98</v>
      </c>
      <c r="B13246">
        <v>3328</v>
      </c>
      <c r="C13246" t="s">
        <v>123</v>
      </c>
      <c r="D13246">
        <v>2024</v>
      </c>
      <c r="E13246" t="s">
        <v>739</v>
      </c>
      <c r="F13246" s="2">
        <v>14664.561812710999</v>
      </c>
    </row>
    <row r="13247" spans="1:6">
      <c r="A13247" t="s">
        <v>98</v>
      </c>
      <c r="B13247">
        <v>3328</v>
      </c>
      <c r="C13247" t="s">
        <v>123</v>
      </c>
      <c r="D13247">
        <v>2024</v>
      </c>
      <c r="E13247" t="s">
        <v>743</v>
      </c>
      <c r="F13247" s="2">
        <v>0</v>
      </c>
    </row>
    <row r="13248" spans="1:6">
      <c r="A13248" t="s">
        <v>98</v>
      </c>
      <c r="B13248">
        <v>3330</v>
      </c>
      <c r="C13248" t="s">
        <v>125</v>
      </c>
      <c r="D13248">
        <v>2009</v>
      </c>
      <c r="E13248" t="s">
        <v>744</v>
      </c>
      <c r="F13248" s="2">
        <v>0</v>
      </c>
    </row>
    <row r="13249" spans="1:6">
      <c r="A13249" t="s">
        <v>98</v>
      </c>
      <c r="B13249">
        <v>3330</v>
      </c>
      <c r="C13249" t="s">
        <v>125</v>
      </c>
      <c r="D13249">
        <v>2009</v>
      </c>
      <c r="E13249" t="s">
        <v>739</v>
      </c>
      <c r="F13249" s="2">
        <v>6414.9832733778703</v>
      </c>
    </row>
    <row r="13250" spans="1:6">
      <c r="A13250" t="s">
        <v>98</v>
      </c>
      <c r="B13250">
        <v>3330</v>
      </c>
      <c r="C13250" t="s">
        <v>125</v>
      </c>
      <c r="D13250">
        <v>2009</v>
      </c>
      <c r="E13250" t="s">
        <v>743</v>
      </c>
      <c r="F13250" s="2">
        <v>3.9080693792359997E-2</v>
      </c>
    </row>
    <row r="13251" spans="1:6">
      <c r="A13251" t="s">
        <v>98</v>
      </c>
      <c r="B13251">
        <v>3330</v>
      </c>
      <c r="C13251" t="s">
        <v>125</v>
      </c>
      <c r="D13251">
        <v>2009</v>
      </c>
      <c r="E13251" t="s">
        <v>741</v>
      </c>
      <c r="F13251" s="2">
        <v>16078.0803996424</v>
      </c>
    </row>
    <row r="13252" spans="1:6">
      <c r="A13252" t="s">
        <v>98</v>
      </c>
      <c r="B13252">
        <v>3330</v>
      </c>
      <c r="C13252" t="s">
        <v>125</v>
      </c>
      <c r="D13252">
        <v>2011</v>
      </c>
      <c r="E13252" t="s">
        <v>736</v>
      </c>
      <c r="F13252" s="2">
        <v>244.983879125443</v>
      </c>
    </row>
    <row r="13253" spans="1:6">
      <c r="A13253" t="s">
        <v>98</v>
      </c>
      <c r="B13253">
        <v>3330</v>
      </c>
      <c r="C13253" t="s">
        <v>125</v>
      </c>
      <c r="D13253">
        <v>2011</v>
      </c>
      <c r="E13253" t="s">
        <v>737</v>
      </c>
      <c r="F13253" s="2">
        <v>1029.0812028953001</v>
      </c>
    </row>
    <row r="13254" spans="1:6">
      <c r="A13254" t="s">
        <v>98</v>
      </c>
      <c r="B13254">
        <v>3330</v>
      </c>
      <c r="C13254" t="s">
        <v>125</v>
      </c>
      <c r="D13254">
        <v>2011</v>
      </c>
      <c r="E13254" t="s">
        <v>738</v>
      </c>
      <c r="F13254" s="2">
        <v>0</v>
      </c>
    </row>
    <row r="13255" spans="1:6">
      <c r="A13255" t="s">
        <v>98</v>
      </c>
      <c r="B13255">
        <v>3330</v>
      </c>
      <c r="C13255" t="s">
        <v>125</v>
      </c>
      <c r="D13255">
        <v>2011</v>
      </c>
      <c r="E13255" t="s">
        <v>740</v>
      </c>
      <c r="F13255" s="2">
        <v>3140.05151118401</v>
      </c>
    </row>
    <row r="13256" spans="1:6">
      <c r="A13256" t="s">
        <v>98</v>
      </c>
      <c r="B13256">
        <v>3330</v>
      </c>
      <c r="C13256" t="s">
        <v>125</v>
      </c>
      <c r="D13256">
        <v>2013</v>
      </c>
      <c r="E13256" t="s">
        <v>742</v>
      </c>
      <c r="F13256" s="2">
        <v>4949.9858088583396</v>
      </c>
    </row>
    <row r="13257" spans="1:6">
      <c r="A13257" t="s">
        <v>98</v>
      </c>
      <c r="B13257">
        <v>3330</v>
      </c>
      <c r="C13257" t="s">
        <v>125</v>
      </c>
      <c r="D13257">
        <v>2013</v>
      </c>
      <c r="E13257" t="s">
        <v>745</v>
      </c>
      <c r="F13257" s="2">
        <v>1.77520647190862</v>
      </c>
    </row>
    <row r="13258" spans="1:6">
      <c r="A13258" t="s">
        <v>98</v>
      </c>
      <c r="B13258">
        <v>3330</v>
      </c>
      <c r="C13258" t="s">
        <v>125</v>
      </c>
      <c r="D13258">
        <v>2015</v>
      </c>
      <c r="E13258" t="s">
        <v>744</v>
      </c>
      <c r="F13258" s="2">
        <v>0</v>
      </c>
    </row>
    <row r="13259" spans="1:6">
      <c r="A13259" t="s">
        <v>98</v>
      </c>
      <c r="B13259">
        <v>3330</v>
      </c>
      <c r="C13259" t="s">
        <v>125</v>
      </c>
      <c r="D13259">
        <v>2015</v>
      </c>
      <c r="E13259" t="s">
        <v>739</v>
      </c>
      <c r="F13259" s="2">
        <v>6969.3156486814496</v>
      </c>
    </row>
    <row r="13260" spans="1:6">
      <c r="A13260" t="s">
        <v>98</v>
      </c>
      <c r="B13260">
        <v>3330</v>
      </c>
      <c r="C13260" t="s">
        <v>125</v>
      </c>
      <c r="D13260">
        <v>2016</v>
      </c>
      <c r="E13260" t="s">
        <v>742</v>
      </c>
      <c r="F13260" s="2">
        <v>5098.2140676505096</v>
      </c>
    </row>
    <row r="13261" spans="1:6">
      <c r="A13261" t="s">
        <v>98</v>
      </c>
      <c r="B13261">
        <v>3330</v>
      </c>
      <c r="C13261" t="s">
        <v>125</v>
      </c>
      <c r="D13261">
        <v>2016</v>
      </c>
      <c r="E13261" t="s">
        <v>745</v>
      </c>
      <c r="F13261" s="2">
        <v>1.77520647190862</v>
      </c>
    </row>
    <row r="13262" spans="1:6">
      <c r="A13262" t="s">
        <v>98</v>
      </c>
      <c r="B13262">
        <v>3330</v>
      </c>
      <c r="C13262" t="s">
        <v>125</v>
      </c>
      <c r="D13262">
        <v>2016</v>
      </c>
      <c r="E13262" t="s">
        <v>741</v>
      </c>
      <c r="F13262" s="2">
        <v>15343.9349210977</v>
      </c>
    </row>
    <row r="13263" spans="1:6">
      <c r="A13263" t="s">
        <v>98</v>
      </c>
      <c r="B13263">
        <v>3330</v>
      </c>
      <c r="C13263" t="s">
        <v>125</v>
      </c>
      <c r="D13263">
        <v>2017</v>
      </c>
      <c r="E13263" t="s">
        <v>736</v>
      </c>
      <c r="F13263" s="2">
        <v>197.30422670475201</v>
      </c>
    </row>
    <row r="13264" spans="1:6">
      <c r="A13264" t="s">
        <v>98</v>
      </c>
      <c r="B13264">
        <v>3330</v>
      </c>
      <c r="C13264" t="s">
        <v>125</v>
      </c>
      <c r="D13264">
        <v>2017</v>
      </c>
      <c r="E13264" t="s">
        <v>737</v>
      </c>
      <c r="F13264" s="2">
        <v>1098.47447005299</v>
      </c>
    </row>
    <row r="13265" spans="1:6">
      <c r="A13265" t="s">
        <v>98</v>
      </c>
      <c r="B13265">
        <v>3330</v>
      </c>
      <c r="C13265" t="s">
        <v>125</v>
      </c>
      <c r="D13265">
        <v>2017</v>
      </c>
      <c r="E13265" t="s">
        <v>740</v>
      </c>
      <c r="F13265" s="2">
        <v>2744.1373258916301</v>
      </c>
    </row>
    <row r="13266" spans="1:6">
      <c r="A13266" t="s">
        <v>98</v>
      </c>
      <c r="B13266">
        <v>3330</v>
      </c>
      <c r="C13266" t="s">
        <v>125</v>
      </c>
      <c r="D13266">
        <v>2018</v>
      </c>
      <c r="E13266" t="s">
        <v>739</v>
      </c>
      <c r="F13266" s="2">
        <v>7548.2937080783304</v>
      </c>
    </row>
    <row r="13267" spans="1:6">
      <c r="A13267" t="s">
        <v>98</v>
      </c>
      <c r="B13267">
        <v>3330</v>
      </c>
      <c r="C13267" t="s">
        <v>125</v>
      </c>
      <c r="D13267">
        <v>2019</v>
      </c>
      <c r="E13267" t="s">
        <v>742</v>
      </c>
      <c r="F13267" s="2">
        <v>4203.8062275694001</v>
      </c>
    </row>
    <row r="13268" spans="1:6">
      <c r="A13268" t="s">
        <v>98</v>
      </c>
      <c r="B13268">
        <v>3330</v>
      </c>
      <c r="C13268" t="s">
        <v>125</v>
      </c>
      <c r="D13268">
        <v>2019</v>
      </c>
      <c r="E13268" t="s">
        <v>743</v>
      </c>
      <c r="F13268" s="2">
        <v>0.139287098429416</v>
      </c>
    </row>
    <row r="13269" spans="1:6">
      <c r="A13269" t="s">
        <v>98</v>
      </c>
      <c r="B13269">
        <v>3330</v>
      </c>
      <c r="C13269" t="s">
        <v>125</v>
      </c>
      <c r="D13269">
        <v>2019</v>
      </c>
      <c r="E13269" t="s">
        <v>745</v>
      </c>
      <c r="F13269" s="2">
        <v>0</v>
      </c>
    </row>
    <row r="13270" spans="1:6">
      <c r="A13270" t="s">
        <v>98</v>
      </c>
      <c r="B13270">
        <v>3330</v>
      </c>
      <c r="C13270" t="s">
        <v>125</v>
      </c>
      <c r="D13270">
        <v>2019</v>
      </c>
      <c r="E13270" t="s">
        <v>741</v>
      </c>
      <c r="F13270" s="2">
        <v>14400.7131276454</v>
      </c>
    </row>
    <row r="13271" spans="1:6">
      <c r="A13271" t="s">
        <v>98</v>
      </c>
      <c r="B13271">
        <v>3330</v>
      </c>
      <c r="C13271" t="s">
        <v>125</v>
      </c>
      <c r="D13271">
        <v>2020</v>
      </c>
      <c r="E13271" t="s">
        <v>740</v>
      </c>
      <c r="F13271" s="2">
        <v>2693.92263537186</v>
      </c>
    </row>
    <row r="13272" spans="1:6">
      <c r="A13272" t="s">
        <v>98</v>
      </c>
      <c r="B13272">
        <v>3330</v>
      </c>
      <c r="C13272" t="s">
        <v>125</v>
      </c>
      <c r="D13272">
        <v>2021</v>
      </c>
      <c r="E13272" t="s">
        <v>738</v>
      </c>
      <c r="F13272" s="2">
        <v>0</v>
      </c>
    </row>
    <row r="13273" spans="1:6">
      <c r="A13273" t="s">
        <v>98</v>
      </c>
      <c r="B13273">
        <v>3330</v>
      </c>
      <c r="C13273" t="s">
        <v>125</v>
      </c>
      <c r="D13273">
        <v>2022</v>
      </c>
      <c r="E13273" t="s">
        <v>744</v>
      </c>
      <c r="F13273" s="2">
        <v>0</v>
      </c>
    </row>
    <row r="13274" spans="1:6">
      <c r="A13274" t="s">
        <v>98</v>
      </c>
      <c r="B13274">
        <v>3330</v>
      </c>
      <c r="C13274" t="s">
        <v>125</v>
      </c>
      <c r="D13274">
        <v>2022</v>
      </c>
      <c r="E13274" t="s">
        <v>743</v>
      </c>
      <c r="F13274" s="2">
        <v>0</v>
      </c>
    </row>
    <row r="13275" spans="1:6">
      <c r="A13275" t="s">
        <v>98</v>
      </c>
      <c r="B13275">
        <v>3330</v>
      </c>
      <c r="C13275" t="s">
        <v>125</v>
      </c>
      <c r="D13275">
        <v>2022</v>
      </c>
      <c r="E13275" t="s">
        <v>741</v>
      </c>
      <c r="F13275" s="2">
        <v>14516.524954476101</v>
      </c>
    </row>
    <row r="13276" spans="1:6">
      <c r="A13276" t="s">
        <v>98</v>
      </c>
      <c r="B13276">
        <v>3330</v>
      </c>
      <c r="C13276" t="s">
        <v>125</v>
      </c>
      <c r="D13276">
        <v>2024</v>
      </c>
      <c r="E13276" t="s">
        <v>736</v>
      </c>
      <c r="F13276" s="2">
        <v>411.94198345323298</v>
      </c>
    </row>
    <row r="13277" spans="1:6">
      <c r="A13277" t="s">
        <v>98</v>
      </c>
      <c r="B13277">
        <v>3330</v>
      </c>
      <c r="C13277" t="s">
        <v>125</v>
      </c>
      <c r="D13277">
        <v>2024</v>
      </c>
      <c r="E13277" t="s">
        <v>737</v>
      </c>
      <c r="F13277" s="2">
        <v>907.68337325940399</v>
      </c>
    </row>
    <row r="13278" spans="1:6">
      <c r="A13278" t="s">
        <v>98</v>
      </c>
      <c r="B13278">
        <v>3330</v>
      </c>
      <c r="C13278" t="s">
        <v>125</v>
      </c>
      <c r="D13278">
        <v>2024</v>
      </c>
      <c r="E13278" t="s">
        <v>740</v>
      </c>
      <c r="F13278" s="2">
        <v>3126.8977639940099</v>
      </c>
    </row>
    <row r="13279" spans="1:6">
      <c r="A13279" t="s">
        <v>98</v>
      </c>
      <c r="B13279">
        <v>3332</v>
      </c>
      <c r="C13279" t="s">
        <v>127</v>
      </c>
      <c r="D13279">
        <v>2009</v>
      </c>
      <c r="E13279" t="s">
        <v>738</v>
      </c>
      <c r="F13279" s="2">
        <v>0</v>
      </c>
    </row>
    <row r="13280" spans="1:6">
      <c r="A13280" t="s">
        <v>98</v>
      </c>
      <c r="B13280">
        <v>3332</v>
      </c>
      <c r="C13280" t="s">
        <v>127</v>
      </c>
      <c r="D13280">
        <v>2009</v>
      </c>
      <c r="E13280" t="s">
        <v>739</v>
      </c>
      <c r="F13280" s="2">
        <v>12167.031043986601</v>
      </c>
    </row>
    <row r="13281" spans="1:6">
      <c r="A13281" t="s">
        <v>98</v>
      </c>
      <c r="B13281">
        <v>3332</v>
      </c>
      <c r="C13281" t="s">
        <v>127</v>
      </c>
      <c r="D13281">
        <v>2011</v>
      </c>
      <c r="E13281" t="s">
        <v>736</v>
      </c>
      <c r="F13281" s="2">
        <v>629.22418195952605</v>
      </c>
    </row>
    <row r="13282" spans="1:6">
      <c r="A13282" t="s">
        <v>98</v>
      </c>
      <c r="B13282">
        <v>3332</v>
      </c>
      <c r="C13282" t="s">
        <v>127</v>
      </c>
      <c r="D13282">
        <v>2011</v>
      </c>
      <c r="E13282" t="s">
        <v>737</v>
      </c>
      <c r="F13282" s="2">
        <v>628.90900385391603</v>
      </c>
    </row>
    <row r="13283" spans="1:6">
      <c r="A13283" t="s">
        <v>98</v>
      </c>
      <c r="B13283">
        <v>3332</v>
      </c>
      <c r="C13283" t="s">
        <v>127</v>
      </c>
      <c r="D13283">
        <v>2011</v>
      </c>
      <c r="E13283" t="s">
        <v>740</v>
      </c>
      <c r="F13283" s="2">
        <v>2348.37603697638</v>
      </c>
    </row>
    <row r="13284" spans="1:6">
      <c r="A13284" t="s">
        <v>98</v>
      </c>
      <c r="B13284">
        <v>3332</v>
      </c>
      <c r="C13284" t="s">
        <v>127</v>
      </c>
      <c r="D13284">
        <v>2011</v>
      </c>
      <c r="E13284" t="s">
        <v>741</v>
      </c>
      <c r="F13284" s="2">
        <v>7994.7979728936398</v>
      </c>
    </row>
    <row r="13285" spans="1:6">
      <c r="A13285" t="s">
        <v>98</v>
      </c>
      <c r="B13285">
        <v>3332</v>
      </c>
      <c r="C13285" t="s">
        <v>127</v>
      </c>
      <c r="D13285">
        <v>2013</v>
      </c>
      <c r="E13285" t="s">
        <v>742</v>
      </c>
      <c r="F13285" s="2">
        <v>5233.3516697014402</v>
      </c>
    </row>
    <row r="13286" spans="1:6">
      <c r="A13286" t="s">
        <v>98</v>
      </c>
      <c r="B13286">
        <v>3332</v>
      </c>
      <c r="C13286" t="s">
        <v>127</v>
      </c>
      <c r="D13286">
        <v>2013</v>
      </c>
      <c r="E13286" t="s">
        <v>744</v>
      </c>
      <c r="F13286" s="2">
        <v>0</v>
      </c>
    </row>
    <row r="13287" spans="1:6">
      <c r="A13287" t="s">
        <v>98</v>
      </c>
      <c r="B13287">
        <v>3332</v>
      </c>
      <c r="C13287" t="s">
        <v>127</v>
      </c>
      <c r="D13287">
        <v>2013</v>
      </c>
      <c r="E13287" t="s">
        <v>743</v>
      </c>
      <c r="F13287" s="2">
        <v>0</v>
      </c>
    </row>
    <row r="13288" spans="1:6">
      <c r="A13288" t="s">
        <v>98</v>
      </c>
      <c r="B13288">
        <v>3332</v>
      </c>
      <c r="C13288" t="s">
        <v>127</v>
      </c>
      <c r="D13288">
        <v>2013</v>
      </c>
      <c r="E13288" t="s">
        <v>745</v>
      </c>
      <c r="F13288" s="2">
        <v>0</v>
      </c>
    </row>
    <row r="13289" spans="1:6">
      <c r="A13289" t="s">
        <v>98</v>
      </c>
      <c r="B13289">
        <v>3332</v>
      </c>
      <c r="C13289" t="s">
        <v>127</v>
      </c>
      <c r="D13289">
        <v>2016</v>
      </c>
      <c r="E13289" t="s">
        <v>738</v>
      </c>
      <c r="F13289" s="2">
        <v>0</v>
      </c>
    </row>
    <row r="13290" spans="1:6">
      <c r="A13290" t="s">
        <v>98</v>
      </c>
      <c r="B13290">
        <v>3332</v>
      </c>
      <c r="C13290" t="s">
        <v>127</v>
      </c>
      <c r="D13290">
        <v>2016</v>
      </c>
      <c r="E13290" t="s">
        <v>743</v>
      </c>
      <c r="F13290" s="2">
        <v>0</v>
      </c>
    </row>
    <row r="13291" spans="1:6">
      <c r="A13291" t="s">
        <v>98</v>
      </c>
      <c r="B13291">
        <v>3332</v>
      </c>
      <c r="C13291" t="s">
        <v>127</v>
      </c>
      <c r="D13291">
        <v>2017</v>
      </c>
      <c r="E13291" t="s">
        <v>741</v>
      </c>
      <c r="F13291" s="2">
        <v>6976.1003384984197</v>
      </c>
    </row>
    <row r="13292" spans="1:6">
      <c r="A13292" t="s">
        <v>98</v>
      </c>
      <c r="B13292">
        <v>3332</v>
      </c>
      <c r="C13292" t="s">
        <v>127</v>
      </c>
      <c r="D13292">
        <v>2018</v>
      </c>
      <c r="E13292" t="s">
        <v>736</v>
      </c>
      <c r="F13292" s="2">
        <v>524.23579667114996</v>
      </c>
    </row>
    <row r="13293" spans="1:6">
      <c r="A13293" t="s">
        <v>98</v>
      </c>
      <c r="B13293">
        <v>3332</v>
      </c>
      <c r="C13293" t="s">
        <v>127</v>
      </c>
      <c r="D13293">
        <v>2018</v>
      </c>
      <c r="E13293" t="s">
        <v>737</v>
      </c>
      <c r="F13293" s="2">
        <v>670.41271584711205</v>
      </c>
    </row>
    <row r="13294" spans="1:6">
      <c r="A13294" t="s">
        <v>98</v>
      </c>
      <c r="B13294">
        <v>3332</v>
      </c>
      <c r="C13294" t="s">
        <v>127</v>
      </c>
      <c r="D13294">
        <v>2018</v>
      </c>
      <c r="E13294" t="s">
        <v>740</v>
      </c>
      <c r="F13294" s="2">
        <v>1965.5974140844601</v>
      </c>
    </row>
    <row r="13295" spans="1:6">
      <c r="A13295" t="s">
        <v>98</v>
      </c>
      <c r="B13295">
        <v>3332</v>
      </c>
      <c r="C13295" t="s">
        <v>127</v>
      </c>
      <c r="D13295">
        <v>2019</v>
      </c>
      <c r="E13295" t="s">
        <v>738</v>
      </c>
      <c r="F13295" s="2">
        <v>0</v>
      </c>
    </row>
    <row r="13296" spans="1:6">
      <c r="A13296" t="s">
        <v>98</v>
      </c>
      <c r="B13296">
        <v>3332</v>
      </c>
      <c r="C13296" t="s">
        <v>127</v>
      </c>
      <c r="D13296">
        <v>2019</v>
      </c>
      <c r="E13296" t="s">
        <v>739</v>
      </c>
      <c r="F13296" s="2">
        <v>13194.045343093199</v>
      </c>
    </row>
    <row r="13297" spans="1:6">
      <c r="A13297" t="s">
        <v>98</v>
      </c>
      <c r="B13297">
        <v>3332</v>
      </c>
      <c r="C13297" t="s">
        <v>127</v>
      </c>
      <c r="D13297">
        <v>2019</v>
      </c>
      <c r="E13297" t="s">
        <v>743</v>
      </c>
      <c r="F13297" s="2">
        <v>0</v>
      </c>
    </row>
    <row r="13298" spans="1:6">
      <c r="A13298" t="s">
        <v>98</v>
      </c>
      <c r="B13298">
        <v>3332</v>
      </c>
      <c r="C13298" t="s">
        <v>127</v>
      </c>
      <c r="D13298">
        <v>2020</v>
      </c>
      <c r="E13298" t="s">
        <v>742</v>
      </c>
      <c r="F13298" s="2">
        <v>4359.0170113825297</v>
      </c>
    </row>
    <row r="13299" spans="1:6">
      <c r="A13299" t="s">
        <v>98</v>
      </c>
      <c r="B13299">
        <v>3332</v>
      </c>
      <c r="C13299" t="s">
        <v>127</v>
      </c>
      <c r="D13299">
        <v>2020</v>
      </c>
      <c r="E13299" t="s">
        <v>744</v>
      </c>
      <c r="F13299" s="2">
        <v>0</v>
      </c>
    </row>
    <row r="13300" spans="1:6">
      <c r="A13300" t="s">
        <v>98</v>
      </c>
      <c r="B13300">
        <v>3332</v>
      </c>
      <c r="C13300" t="s">
        <v>127</v>
      </c>
      <c r="D13300">
        <v>2020</v>
      </c>
      <c r="E13300" t="s">
        <v>745</v>
      </c>
      <c r="F13300" s="2">
        <v>0.25849850936003599</v>
      </c>
    </row>
    <row r="13301" spans="1:6">
      <c r="A13301" t="s">
        <v>98</v>
      </c>
      <c r="B13301">
        <v>3332</v>
      </c>
      <c r="C13301" t="s">
        <v>127</v>
      </c>
      <c r="D13301">
        <v>2020</v>
      </c>
      <c r="E13301" t="s">
        <v>741</v>
      </c>
      <c r="F13301" s="2">
        <v>6565.193542641</v>
      </c>
    </row>
    <row r="13302" spans="1:6">
      <c r="A13302" t="s">
        <v>98</v>
      </c>
      <c r="B13302">
        <v>3332</v>
      </c>
      <c r="C13302" t="s">
        <v>127</v>
      </c>
      <c r="D13302">
        <v>2021</v>
      </c>
      <c r="E13302" t="s">
        <v>736</v>
      </c>
      <c r="F13302" s="2">
        <v>574.13335414530695</v>
      </c>
    </row>
    <row r="13303" spans="1:6">
      <c r="A13303" t="s">
        <v>98</v>
      </c>
      <c r="B13303">
        <v>3332</v>
      </c>
      <c r="C13303" t="s">
        <v>127</v>
      </c>
      <c r="D13303">
        <v>2021</v>
      </c>
      <c r="E13303" t="s">
        <v>737</v>
      </c>
      <c r="F13303" s="2">
        <v>651.01898434111104</v>
      </c>
    </row>
    <row r="13304" spans="1:6">
      <c r="A13304" t="s">
        <v>98</v>
      </c>
      <c r="B13304">
        <v>3332</v>
      </c>
      <c r="C13304" t="s">
        <v>127</v>
      </c>
      <c r="D13304">
        <v>2021</v>
      </c>
      <c r="E13304" t="s">
        <v>740</v>
      </c>
      <c r="F13304" s="2">
        <v>1009.14919153908</v>
      </c>
    </row>
    <row r="13305" spans="1:6">
      <c r="A13305" t="s">
        <v>98</v>
      </c>
      <c r="B13305">
        <v>3332</v>
      </c>
      <c r="C13305" t="s">
        <v>127</v>
      </c>
      <c r="D13305">
        <v>2022</v>
      </c>
      <c r="E13305" t="s">
        <v>738</v>
      </c>
      <c r="F13305" s="2">
        <v>0</v>
      </c>
    </row>
    <row r="13306" spans="1:6">
      <c r="A13306" t="s">
        <v>98</v>
      </c>
      <c r="B13306">
        <v>3332</v>
      </c>
      <c r="C13306" t="s">
        <v>127</v>
      </c>
      <c r="D13306">
        <v>2022</v>
      </c>
      <c r="E13306" t="s">
        <v>739</v>
      </c>
      <c r="F13306" s="2">
        <v>13512.382404694201</v>
      </c>
    </row>
    <row r="13307" spans="1:6">
      <c r="A13307" t="s">
        <v>98</v>
      </c>
      <c r="B13307">
        <v>3332</v>
      </c>
      <c r="C13307" t="s">
        <v>127</v>
      </c>
      <c r="D13307">
        <v>2022</v>
      </c>
      <c r="E13307" t="s">
        <v>743</v>
      </c>
      <c r="F13307" s="2">
        <v>0</v>
      </c>
    </row>
    <row r="13308" spans="1:6">
      <c r="A13308" t="s">
        <v>98</v>
      </c>
      <c r="B13308">
        <v>3332</v>
      </c>
      <c r="C13308" t="s">
        <v>127</v>
      </c>
      <c r="D13308">
        <v>2023</v>
      </c>
      <c r="E13308" t="s">
        <v>742</v>
      </c>
      <c r="F13308" s="2">
        <v>3497.1383095446199</v>
      </c>
    </row>
    <row r="13309" spans="1:6">
      <c r="A13309" t="s">
        <v>98</v>
      </c>
      <c r="B13309">
        <v>3332</v>
      </c>
      <c r="C13309" t="s">
        <v>127</v>
      </c>
      <c r="D13309">
        <v>2023</v>
      </c>
      <c r="E13309" t="s">
        <v>744</v>
      </c>
      <c r="F13309" s="2">
        <v>0</v>
      </c>
    </row>
    <row r="13310" spans="1:6">
      <c r="A13310" t="s">
        <v>98</v>
      </c>
      <c r="B13310">
        <v>3332</v>
      </c>
      <c r="C13310" t="s">
        <v>127</v>
      </c>
      <c r="D13310">
        <v>2023</v>
      </c>
      <c r="E13310" t="s">
        <v>745</v>
      </c>
      <c r="F13310" s="2">
        <v>0.59682018313804996</v>
      </c>
    </row>
    <row r="13311" spans="1:6">
      <c r="A13311" t="s">
        <v>98</v>
      </c>
      <c r="B13311">
        <v>3332</v>
      </c>
      <c r="C13311" t="s">
        <v>127</v>
      </c>
      <c r="D13311">
        <v>2024</v>
      </c>
      <c r="E13311" t="s">
        <v>736</v>
      </c>
      <c r="F13311" s="2">
        <v>492.68685120661098</v>
      </c>
    </row>
    <row r="13312" spans="1:6">
      <c r="A13312" t="s">
        <v>98</v>
      </c>
      <c r="B13312">
        <v>3332</v>
      </c>
      <c r="C13312" t="s">
        <v>127</v>
      </c>
      <c r="D13312">
        <v>2024</v>
      </c>
      <c r="E13312" t="s">
        <v>737</v>
      </c>
      <c r="F13312" s="2">
        <v>591.23892643688202</v>
      </c>
    </row>
    <row r="13313" spans="1:6">
      <c r="A13313" t="s">
        <v>98</v>
      </c>
      <c r="B13313">
        <v>3332</v>
      </c>
      <c r="C13313" t="s">
        <v>127</v>
      </c>
      <c r="D13313">
        <v>2024</v>
      </c>
      <c r="E13313" t="s">
        <v>740</v>
      </c>
      <c r="F13313" s="2">
        <v>1055.16763348119</v>
      </c>
    </row>
    <row r="13314" spans="1:6">
      <c r="A13314" t="s">
        <v>98</v>
      </c>
      <c r="B13314">
        <v>3334</v>
      </c>
      <c r="C13314" t="s">
        <v>129</v>
      </c>
      <c r="D13314">
        <v>2009</v>
      </c>
      <c r="E13314" t="s">
        <v>742</v>
      </c>
      <c r="F13314" s="2">
        <v>2215.3955708255498</v>
      </c>
    </row>
    <row r="13315" spans="1:6">
      <c r="A13315" t="s">
        <v>98</v>
      </c>
      <c r="B13315">
        <v>3334</v>
      </c>
      <c r="C13315" t="s">
        <v>129</v>
      </c>
      <c r="D13315">
        <v>2009</v>
      </c>
      <c r="E13315" t="s">
        <v>745</v>
      </c>
      <c r="F13315" s="2">
        <v>0</v>
      </c>
    </row>
    <row r="13316" spans="1:6">
      <c r="A13316" t="s">
        <v>98</v>
      </c>
      <c r="B13316">
        <v>3334</v>
      </c>
      <c r="C13316" t="s">
        <v>129</v>
      </c>
      <c r="D13316">
        <v>2011</v>
      </c>
      <c r="E13316" t="s">
        <v>744</v>
      </c>
      <c r="F13316" s="2">
        <v>0</v>
      </c>
    </row>
    <row r="13317" spans="1:6">
      <c r="A13317" t="s">
        <v>98</v>
      </c>
      <c r="B13317">
        <v>3334</v>
      </c>
      <c r="C13317" t="s">
        <v>129</v>
      </c>
      <c r="D13317">
        <v>2011</v>
      </c>
      <c r="E13317" t="s">
        <v>739</v>
      </c>
      <c r="F13317" s="2">
        <v>2447.4555521186699</v>
      </c>
    </row>
    <row r="13318" spans="1:6">
      <c r="A13318" t="s">
        <v>98</v>
      </c>
      <c r="B13318">
        <v>3334</v>
      </c>
      <c r="C13318" t="s">
        <v>129</v>
      </c>
      <c r="D13318">
        <v>2013</v>
      </c>
      <c r="E13318" t="s">
        <v>736</v>
      </c>
      <c r="F13318" s="2">
        <v>385.19473265612203</v>
      </c>
    </row>
    <row r="13319" spans="1:6">
      <c r="A13319" t="s">
        <v>98</v>
      </c>
      <c r="B13319">
        <v>3334</v>
      </c>
      <c r="C13319" t="s">
        <v>129</v>
      </c>
      <c r="D13319">
        <v>2013</v>
      </c>
      <c r="E13319" t="s">
        <v>737</v>
      </c>
      <c r="F13319" s="2">
        <v>648.97809756808101</v>
      </c>
    </row>
    <row r="13320" spans="1:6">
      <c r="A13320" t="s">
        <v>98</v>
      </c>
      <c r="B13320">
        <v>3334</v>
      </c>
      <c r="C13320" t="s">
        <v>129</v>
      </c>
      <c r="D13320">
        <v>2013</v>
      </c>
      <c r="E13320" t="s">
        <v>740</v>
      </c>
      <c r="F13320" s="2">
        <v>1076.0651882265299</v>
      </c>
    </row>
    <row r="13321" spans="1:6">
      <c r="A13321" t="s">
        <v>98</v>
      </c>
      <c r="B13321">
        <v>3334</v>
      </c>
      <c r="C13321" t="s">
        <v>129</v>
      </c>
      <c r="D13321">
        <v>2015</v>
      </c>
      <c r="E13321" t="s">
        <v>742</v>
      </c>
      <c r="F13321" s="2">
        <v>2485.8305024805099</v>
      </c>
    </row>
    <row r="13322" spans="1:6">
      <c r="A13322" t="s">
        <v>98</v>
      </c>
      <c r="B13322">
        <v>3334</v>
      </c>
      <c r="C13322" t="s">
        <v>129</v>
      </c>
      <c r="D13322">
        <v>2015</v>
      </c>
      <c r="E13322" t="s">
        <v>745</v>
      </c>
      <c r="F13322" s="2">
        <v>0</v>
      </c>
    </row>
    <row r="13323" spans="1:6">
      <c r="A13323" t="s">
        <v>98</v>
      </c>
      <c r="B13323">
        <v>3334</v>
      </c>
      <c r="C13323" t="s">
        <v>129</v>
      </c>
      <c r="D13323">
        <v>2015</v>
      </c>
      <c r="E13323" t="s">
        <v>741</v>
      </c>
      <c r="F13323" s="2">
        <v>8326.1017237280503</v>
      </c>
    </row>
    <row r="13324" spans="1:6">
      <c r="A13324" t="s">
        <v>98</v>
      </c>
      <c r="B13324">
        <v>3334</v>
      </c>
      <c r="C13324" t="s">
        <v>129</v>
      </c>
      <c r="D13324">
        <v>2016</v>
      </c>
      <c r="E13324" t="s">
        <v>740</v>
      </c>
      <c r="F13324" s="2">
        <v>972.71319000574601</v>
      </c>
    </row>
    <row r="13325" spans="1:6">
      <c r="A13325" t="s">
        <v>98</v>
      </c>
      <c r="B13325">
        <v>3334</v>
      </c>
      <c r="C13325" t="s">
        <v>129</v>
      </c>
      <c r="D13325">
        <v>2017</v>
      </c>
      <c r="E13325" t="s">
        <v>738</v>
      </c>
      <c r="F13325" s="2">
        <v>0</v>
      </c>
    </row>
    <row r="13326" spans="1:6">
      <c r="A13326" t="s">
        <v>98</v>
      </c>
      <c r="B13326">
        <v>3334</v>
      </c>
      <c r="C13326" t="s">
        <v>129</v>
      </c>
      <c r="D13326">
        <v>2017</v>
      </c>
      <c r="E13326" t="s">
        <v>743</v>
      </c>
      <c r="F13326" s="2">
        <v>0</v>
      </c>
    </row>
    <row r="13327" spans="1:6">
      <c r="A13327" t="s">
        <v>98</v>
      </c>
      <c r="B13327">
        <v>3334</v>
      </c>
      <c r="C13327" t="s">
        <v>129</v>
      </c>
      <c r="D13327">
        <v>2018</v>
      </c>
      <c r="E13327" t="s">
        <v>744</v>
      </c>
      <c r="F13327" s="2">
        <v>0</v>
      </c>
    </row>
    <row r="13328" spans="1:6">
      <c r="A13328" t="s">
        <v>98</v>
      </c>
      <c r="B13328">
        <v>3334</v>
      </c>
      <c r="C13328" t="s">
        <v>129</v>
      </c>
      <c r="D13328">
        <v>2018</v>
      </c>
      <c r="E13328" t="s">
        <v>745</v>
      </c>
      <c r="F13328" s="2">
        <v>0</v>
      </c>
    </row>
    <row r="13329" spans="1:6">
      <c r="A13329" t="s">
        <v>98</v>
      </c>
      <c r="B13329">
        <v>3334</v>
      </c>
      <c r="C13329" t="s">
        <v>129</v>
      </c>
      <c r="D13329">
        <v>2018</v>
      </c>
      <c r="E13329" t="s">
        <v>741</v>
      </c>
      <c r="F13329" s="2">
        <v>7663.2811815120804</v>
      </c>
    </row>
    <row r="13330" spans="1:6">
      <c r="A13330" t="s">
        <v>98</v>
      </c>
      <c r="B13330">
        <v>3334</v>
      </c>
      <c r="C13330" t="s">
        <v>129</v>
      </c>
      <c r="D13330">
        <v>2020</v>
      </c>
      <c r="E13330" t="s">
        <v>736</v>
      </c>
      <c r="F13330" s="2">
        <v>300.099247027302</v>
      </c>
    </row>
    <row r="13331" spans="1:6">
      <c r="A13331" t="s">
        <v>98</v>
      </c>
      <c r="B13331">
        <v>3334</v>
      </c>
      <c r="C13331" t="s">
        <v>129</v>
      </c>
      <c r="D13331">
        <v>2020</v>
      </c>
      <c r="E13331" t="s">
        <v>737</v>
      </c>
      <c r="F13331" s="2">
        <v>607.89601170124695</v>
      </c>
    </row>
    <row r="13332" spans="1:6">
      <c r="A13332" t="s">
        <v>98</v>
      </c>
      <c r="B13332">
        <v>3334</v>
      </c>
      <c r="C13332" t="s">
        <v>129</v>
      </c>
      <c r="D13332">
        <v>2020</v>
      </c>
      <c r="E13332" t="s">
        <v>738</v>
      </c>
      <c r="F13332" s="2">
        <v>0</v>
      </c>
    </row>
    <row r="13333" spans="1:6">
      <c r="A13333" t="s">
        <v>98</v>
      </c>
      <c r="B13333">
        <v>3334</v>
      </c>
      <c r="C13333" t="s">
        <v>129</v>
      </c>
      <c r="D13333">
        <v>2020</v>
      </c>
      <c r="E13333" t="s">
        <v>743</v>
      </c>
      <c r="F13333" s="2">
        <v>0</v>
      </c>
    </row>
    <row r="13334" spans="1:6">
      <c r="A13334" t="s">
        <v>98</v>
      </c>
      <c r="B13334">
        <v>3334</v>
      </c>
      <c r="C13334" t="s">
        <v>129</v>
      </c>
      <c r="D13334">
        <v>2021</v>
      </c>
      <c r="E13334" t="s">
        <v>744</v>
      </c>
      <c r="F13334" s="2">
        <v>0</v>
      </c>
    </row>
    <row r="13335" spans="1:6">
      <c r="A13335" t="s">
        <v>98</v>
      </c>
      <c r="B13335">
        <v>3334</v>
      </c>
      <c r="C13335" t="s">
        <v>129</v>
      </c>
      <c r="D13335">
        <v>2021</v>
      </c>
      <c r="E13335" t="s">
        <v>739</v>
      </c>
      <c r="F13335" s="2">
        <v>3031.6770520616101</v>
      </c>
    </row>
    <row r="13336" spans="1:6">
      <c r="A13336" t="s">
        <v>98</v>
      </c>
      <c r="B13336">
        <v>3334</v>
      </c>
      <c r="C13336" t="s">
        <v>129</v>
      </c>
      <c r="D13336">
        <v>2021</v>
      </c>
      <c r="E13336" t="s">
        <v>741</v>
      </c>
      <c r="F13336" s="2">
        <v>6989.1500770031698</v>
      </c>
    </row>
    <row r="13337" spans="1:6">
      <c r="A13337" t="s">
        <v>98</v>
      </c>
      <c r="B13337">
        <v>3334</v>
      </c>
      <c r="C13337" t="s">
        <v>129</v>
      </c>
      <c r="D13337">
        <v>2022</v>
      </c>
      <c r="E13337" t="s">
        <v>742</v>
      </c>
      <c r="F13337" s="2">
        <v>3367.5369206359701</v>
      </c>
    </row>
    <row r="13338" spans="1:6">
      <c r="A13338" t="s">
        <v>98</v>
      </c>
      <c r="B13338">
        <v>3334</v>
      </c>
      <c r="C13338" t="s">
        <v>129</v>
      </c>
      <c r="D13338">
        <v>2023</v>
      </c>
      <c r="E13338" t="s">
        <v>736</v>
      </c>
      <c r="F13338" s="2">
        <v>214.851440258705</v>
      </c>
    </row>
    <row r="13339" spans="1:6">
      <c r="A13339" t="s">
        <v>98</v>
      </c>
      <c r="B13339">
        <v>3334</v>
      </c>
      <c r="C13339" t="s">
        <v>129</v>
      </c>
      <c r="D13339">
        <v>2023</v>
      </c>
      <c r="E13339" t="s">
        <v>737</v>
      </c>
      <c r="F13339" s="2">
        <v>562.08056500103498</v>
      </c>
    </row>
    <row r="13340" spans="1:6">
      <c r="A13340" t="s">
        <v>98</v>
      </c>
      <c r="B13340">
        <v>3334</v>
      </c>
      <c r="C13340" t="s">
        <v>129</v>
      </c>
      <c r="D13340">
        <v>2023</v>
      </c>
      <c r="E13340" t="s">
        <v>740</v>
      </c>
      <c r="F13340" s="2">
        <v>631.872153015442</v>
      </c>
    </row>
    <row r="13341" spans="1:6">
      <c r="A13341" t="s">
        <v>98</v>
      </c>
      <c r="B13341">
        <v>3334</v>
      </c>
      <c r="C13341" t="s">
        <v>129</v>
      </c>
      <c r="D13341">
        <v>2024</v>
      </c>
      <c r="E13341" t="s">
        <v>739</v>
      </c>
      <c r="F13341" s="2">
        <v>3534.8319645511901</v>
      </c>
    </row>
    <row r="13342" spans="1:6">
      <c r="A13342" t="s">
        <v>98</v>
      </c>
      <c r="B13342">
        <v>3336</v>
      </c>
      <c r="C13342" t="s">
        <v>131</v>
      </c>
      <c r="D13342">
        <v>2009</v>
      </c>
      <c r="E13342" t="s">
        <v>738</v>
      </c>
      <c r="F13342" s="2">
        <v>0</v>
      </c>
    </row>
    <row r="13343" spans="1:6">
      <c r="A13343" t="s">
        <v>98</v>
      </c>
      <c r="B13343">
        <v>3336</v>
      </c>
      <c r="C13343" t="s">
        <v>131</v>
      </c>
      <c r="D13343">
        <v>2009</v>
      </c>
      <c r="E13343" t="s">
        <v>739</v>
      </c>
      <c r="F13343" s="2">
        <v>5012.1540956110302</v>
      </c>
    </row>
    <row r="13344" spans="1:6">
      <c r="A13344" t="s">
        <v>98</v>
      </c>
      <c r="B13344">
        <v>3336</v>
      </c>
      <c r="C13344" t="s">
        <v>131</v>
      </c>
      <c r="D13344">
        <v>2009</v>
      </c>
      <c r="E13344" t="s">
        <v>743</v>
      </c>
      <c r="F13344" s="2">
        <v>0</v>
      </c>
    </row>
    <row r="13345" spans="1:6">
      <c r="A13345" t="s">
        <v>98</v>
      </c>
      <c r="B13345">
        <v>3336</v>
      </c>
      <c r="C13345" t="s">
        <v>131</v>
      </c>
      <c r="D13345">
        <v>2011</v>
      </c>
      <c r="E13345" t="s">
        <v>736</v>
      </c>
      <c r="F13345" s="2">
        <v>766.17080845597502</v>
      </c>
    </row>
    <row r="13346" spans="1:6">
      <c r="A13346" t="s">
        <v>98</v>
      </c>
      <c r="B13346">
        <v>3336</v>
      </c>
      <c r="C13346" t="s">
        <v>131</v>
      </c>
      <c r="D13346">
        <v>2011</v>
      </c>
      <c r="E13346" t="s">
        <v>737</v>
      </c>
      <c r="F13346" s="2">
        <v>280.71014802059699</v>
      </c>
    </row>
    <row r="13347" spans="1:6">
      <c r="A13347" t="s">
        <v>98</v>
      </c>
      <c r="B13347">
        <v>3336</v>
      </c>
      <c r="C13347" t="s">
        <v>131</v>
      </c>
      <c r="D13347">
        <v>2011</v>
      </c>
      <c r="E13347" t="s">
        <v>740</v>
      </c>
      <c r="F13347" s="2">
        <v>696.40810002944704</v>
      </c>
    </row>
    <row r="13348" spans="1:6">
      <c r="A13348" t="s">
        <v>98</v>
      </c>
      <c r="B13348">
        <v>3336</v>
      </c>
      <c r="C13348" t="s">
        <v>131</v>
      </c>
      <c r="D13348">
        <v>2013</v>
      </c>
      <c r="E13348" t="s">
        <v>742</v>
      </c>
      <c r="F13348" s="2">
        <v>1810.81309679996</v>
      </c>
    </row>
    <row r="13349" spans="1:6">
      <c r="A13349" t="s">
        <v>98</v>
      </c>
      <c r="B13349">
        <v>3336</v>
      </c>
      <c r="C13349" t="s">
        <v>131</v>
      </c>
      <c r="D13349">
        <v>2013</v>
      </c>
      <c r="E13349" t="s">
        <v>744</v>
      </c>
      <c r="F13349" s="2">
        <v>0</v>
      </c>
    </row>
    <row r="13350" spans="1:6">
      <c r="A13350" t="s">
        <v>98</v>
      </c>
      <c r="B13350">
        <v>3336</v>
      </c>
      <c r="C13350" t="s">
        <v>131</v>
      </c>
      <c r="D13350">
        <v>2013</v>
      </c>
      <c r="E13350" t="s">
        <v>745</v>
      </c>
      <c r="F13350" s="2">
        <v>0</v>
      </c>
    </row>
    <row r="13351" spans="1:6">
      <c r="A13351" t="s">
        <v>98</v>
      </c>
      <c r="B13351">
        <v>3336</v>
      </c>
      <c r="C13351" t="s">
        <v>131</v>
      </c>
      <c r="D13351">
        <v>2013</v>
      </c>
      <c r="E13351" t="s">
        <v>741</v>
      </c>
      <c r="F13351" s="2">
        <v>3708.4366502840599</v>
      </c>
    </row>
    <row r="13352" spans="1:6">
      <c r="A13352" t="s">
        <v>98</v>
      </c>
      <c r="B13352">
        <v>3336</v>
      </c>
      <c r="C13352" t="s">
        <v>131</v>
      </c>
      <c r="D13352">
        <v>2015</v>
      </c>
      <c r="E13352" t="s">
        <v>738</v>
      </c>
      <c r="F13352" s="2">
        <v>0</v>
      </c>
    </row>
    <row r="13353" spans="1:6">
      <c r="A13353" t="s">
        <v>98</v>
      </c>
      <c r="B13353">
        <v>3336</v>
      </c>
      <c r="C13353" t="s">
        <v>131</v>
      </c>
      <c r="D13353">
        <v>2015</v>
      </c>
      <c r="E13353" t="s">
        <v>739</v>
      </c>
      <c r="F13353" s="2">
        <v>4508.7346709799904</v>
      </c>
    </row>
    <row r="13354" spans="1:6">
      <c r="A13354" t="s">
        <v>98</v>
      </c>
      <c r="B13354">
        <v>3336</v>
      </c>
      <c r="C13354" t="s">
        <v>131</v>
      </c>
      <c r="D13354">
        <v>2016</v>
      </c>
      <c r="E13354" t="s">
        <v>742</v>
      </c>
      <c r="F13354" s="2">
        <v>1814.41776565088</v>
      </c>
    </row>
    <row r="13355" spans="1:6">
      <c r="A13355" t="s">
        <v>98</v>
      </c>
      <c r="B13355">
        <v>3336</v>
      </c>
      <c r="C13355" t="s">
        <v>131</v>
      </c>
      <c r="D13355">
        <v>2016</v>
      </c>
      <c r="E13355" t="s">
        <v>744</v>
      </c>
      <c r="F13355" s="2">
        <v>0</v>
      </c>
    </row>
    <row r="13356" spans="1:6">
      <c r="A13356" t="s">
        <v>98</v>
      </c>
      <c r="B13356">
        <v>3336</v>
      </c>
      <c r="C13356" t="s">
        <v>131</v>
      </c>
      <c r="D13356">
        <v>2016</v>
      </c>
      <c r="E13356" t="s">
        <v>745</v>
      </c>
      <c r="F13356" s="2">
        <v>0</v>
      </c>
    </row>
    <row r="13357" spans="1:6">
      <c r="A13357" t="s">
        <v>98</v>
      </c>
      <c r="B13357">
        <v>3336</v>
      </c>
      <c r="C13357" t="s">
        <v>131</v>
      </c>
      <c r="D13357">
        <v>2017</v>
      </c>
      <c r="E13357" t="s">
        <v>736</v>
      </c>
      <c r="F13357" s="2">
        <v>645.37359060461699</v>
      </c>
    </row>
    <row r="13358" spans="1:6">
      <c r="A13358" t="s">
        <v>98</v>
      </c>
      <c r="B13358">
        <v>3336</v>
      </c>
      <c r="C13358" t="s">
        <v>131</v>
      </c>
      <c r="D13358">
        <v>2017</v>
      </c>
      <c r="E13358" t="s">
        <v>737</v>
      </c>
      <c r="F13358" s="2">
        <v>308.36890696596402</v>
      </c>
    </row>
    <row r="13359" spans="1:6">
      <c r="A13359" t="s">
        <v>98</v>
      </c>
      <c r="B13359">
        <v>3336</v>
      </c>
      <c r="C13359" t="s">
        <v>131</v>
      </c>
      <c r="D13359">
        <v>2017</v>
      </c>
      <c r="E13359" t="s">
        <v>740</v>
      </c>
      <c r="F13359" s="2">
        <v>505.597266187348</v>
      </c>
    </row>
    <row r="13360" spans="1:6">
      <c r="A13360" t="s">
        <v>98</v>
      </c>
      <c r="B13360">
        <v>3336</v>
      </c>
      <c r="C13360" t="s">
        <v>131</v>
      </c>
      <c r="D13360">
        <v>2017</v>
      </c>
      <c r="E13360" t="s">
        <v>741</v>
      </c>
      <c r="F13360" s="2">
        <v>3310.4835213195802</v>
      </c>
    </row>
    <row r="13361" spans="1:6">
      <c r="A13361" t="s">
        <v>98</v>
      </c>
      <c r="B13361">
        <v>3336</v>
      </c>
      <c r="C13361" t="s">
        <v>131</v>
      </c>
      <c r="D13361">
        <v>2018</v>
      </c>
      <c r="E13361" t="s">
        <v>738</v>
      </c>
      <c r="F13361" s="2">
        <v>0</v>
      </c>
    </row>
    <row r="13362" spans="1:6">
      <c r="A13362" t="s">
        <v>98</v>
      </c>
      <c r="B13362">
        <v>3336</v>
      </c>
      <c r="C13362" t="s">
        <v>131</v>
      </c>
      <c r="D13362">
        <v>2018</v>
      </c>
      <c r="E13362" t="s">
        <v>739</v>
      </c>
      <c r="F13362" s="2">
        <v>4797.6002268514503</v>
      </c>
    </row>
    <row r="13363" spans="1:6">
      <c r="A13363" t="s">
        <v>98</v>
      </c>
      <c r="B13363">
        <v>3336</v>
      </c>
      <c r="C13363" t="s">
        <v>131</v>
      </c>
      <c r="D13363">
        <v>2019</v>
      </c>
      <c r="E13363" t="s">
        <v>742</v>
      </c>
      <c r="F13363" s="2">
        <v>1737.23043344292</v>
      </c>
    </row>
    <row r="13364" spans="1:6">
      <c r="A13364" t="s">
        <v>98</v>
      </c>
      <c r="B13364">
        <v>3336</v>
      </c>
      <c r="C13364" t="s">
        <v>131</v>
      </c>
      <c r="D13364">
        <v>2019</v>
      </c>
      <c r="E13364" t="s">
        <v>744</v>
      </c>
      <c r="F13364" s="2">
        <v>0</v>
      </c>
    </row>
    <row r="13365" spans="1:6">
      <c r="A13365" t="s">
        <v>98</v>
      </c>
      <c r="B13365">
        <v>3336</v>
      </c>
      <c r="C13365" t="s">
        <v>131</v>
      </c>
      <c r="D13365">
        <v>2019</v>
      </c>
      <c r="E13365" t="s">
        <v>743</v>
      </c>
      <c r="F13365" s="2">
        <v>0</v>
      </c>
    </row>
    <row r="13366" spans="1:6">
      <c r="A13366" t="s">
        <v>98</v>
      </c>
      <c r="B13366">
        <v>3336</v>
      </c>
      <c r="C13366" t="s">
        <v>131</v>
      </c>
      <c r="D13366">
        <v>2019</v>
      </c>
      <c r="E13366" t="s">
        <v>745</v>
      </c>
      <c r="F13366" s="2">
        <v>0.116960954860656</v>
      </c>
    </row>
    <row r="13367" spans="1:6">
      <c r="A13367" t="s">
        <v>98</v>
      </c>
      <c r="B13367">
        <v>3336</v>
      </c>
      <c r="C13367" t="s">
        <v>131</v>
      </c>
      <c r="D13367">
        <v>2020</v>
      </c>
      <c r="E13367" t="s">
        <v>740</v>
      </c>
      <c r="F13367" s="2">
        <v>493.41656286301401</v>
      </c>
    </row>
    <row r="13368" spans="1:6">
      <c r="A13368" t="s">
        <v>98</v>
      </c>
      <c r="B13368">
        <v>3336</v>
      </c>
      <c r="C13368" t="s">
        <v>131</v>
      </c>
      <c r="D13368">
        <v>2020</v>
      </c>
      <c r="E13368" t="s">
        <v>741</v>
      </c>
      <c r="F13368" s="2">
        <v>3176.67218652259</v>
      </c>
    </row>
    <row r="13369" spans="1:6">
      <c r="A13369" t="s">
        <v>98</v>
      </c>
      <c r="B13369">
        <v>3336</v>
      </c>
      <c r="C13369" t="s">
        <v>131</v>
      </c>
      <c r="D13369">
        <v>2022</v>
      </c>
      <c r="E13369" t="s">
        <v>743</v>
      </c>
      <c r="F13369" s="2">
        <v>0</v>
      </c>
    </row>
    <row r="13370" spans="1:6">
      <c r="A13370" t="s">
        <v>98</v>
      </c>
      <c r="B13370">
        <v>3336</v>
      </c>
      <c r="C13370" t="s">
        <v>131</v>
      </c>
      <c r="D13370">
        <v>2023</v>
      </c>
      <c r="E13370" t="s">
        <v>741</v>
      </c>
      <c r="F13370" s="2">
        <v>3259.0994518909501</v>
      </c>
    </row>
    <row r="13371" spans="1:6">
      <c r="A13371" t="s">
        <v>98</v>
      </c>
      <c r="B13371">
        <v>3336</v>
      </c>
      <c r="C13371" t="s">
        <v>131</v>
      </c>
      <c r="D13371">
        <v>2024</v>
      </c>
      <c r="E13371" t="s">
        <v>736</v>
      </c>
      <c r="F13371" s="2">
        <v>485.06061329965303</v>
      </c>
    </row>
    <row r="13372" spans="1:6">
      <c r="A13372" t="s">
        <v>98</v>
      </c>
      <c r="B13372">
        <v>3336</v>
      </c>
      <c r="C13372" t="s">
        <v>131</v>
      </c>
      <c r="D13372">
        <v>2024</v>
      </c>
      <c r="E13372" t="s">
        <v>737</v>
      </c>
      <c r="F13372" s="2">
        <v>250.601045366162</v>
      </c>
    </row>
    <row r="13373" spans="1:6">
      <c r="A13373" t="s">
        <v>98</v>
      </c>
      <c r="B13373">
        <v>3336</v>
      </c>
      <c r="C13373" t="s">
        <v>131</v>
      </c>
      <c r="D13373">
        <v>2024</v>
      </c>
      <c r="E13373" t="s">
        <v>740</v>
      </c>
      <c r="F13373" s="2">
        <v>432.80233561588699</v>
      </c>
    </row>
    <row r="13374" spans="1:6">
      <c r="A13374" t="s">
        <v>98</v>
      </c>
      <c r="B13374">
        <v>3338</v>
      </c>
      <c r="C13374" t="s">
        <v>133</v>
      </c>
      <c r="D13374">
        <v>2009</v>
      </c>
      <c r="E13374" t="s">
        <v>742</v>
      </c>
      <c r="F13374" s="2">
        <v>1991.8348992838501</v>
      </c>
    </row>
    <row r="13375" spans="1:6">
      <c r="A13375" t="s">
        <v>98</v>
      </c>
      <c r="B13375">
        <v>3338</v>
      </c>
      <c r="C13375" t="s">
        <v>133</v>
      </c>
      <c r="D13375">
        <v>2009</v>
      </c>
      <c r="E13375" t="s">
        <v>744</v>
      </c>
      <c r="F13375" s="2">
        <v>0</v>
      </c>
    </row>
    <row r="13376" spans="1:6">
      <c r="A13376" t="s">
        <v>98</v>
      </c>
      <c r="B13376">
        <v>3338</v>
      </c>
      <c r="C13376" t="s">
        <v>133</v>
      </c>
      <c r="D13376">
        <v>2009</v>
      </c>
      <c r="E13376" t="s">
        <v>739</v>
      </c>
      <c r="F13376" s="2">
        <v>8297.5530088516498</v>
      </c>
    </row>
    <row r="13377" spans="1:6">
      <c r="A13377" t="s">
        <v>98</v>
      </c>
      <c r="B13377">
        <v>3338</v>
      </c>
      <c r="C13377" t="s">
        <v>133</v>
      </c>
      <c r="D13377">
        <v>2011</v>
      </c>
      <c r="E13377" t="s">
        <v>738</v>
      </c>
      <c r="F13377" s="2">
        <v>0</v>
      </c>
    </row>
    <row r="13378" spans="1:6">
      <c r="A13378" t="s">
        <v>98</v>
      </c>
      <c r="B13378">
        <v>3338</v>
      </c>
      <c r="C13378" t="s">
        <v>133</v>
      </c>
      <c r="D13378">
        <v>2011</v>
      </c>
      <c r="E13378" t="s">
        <v>740</v>
      </c>
      <c r="F13378" s="2">
        <v>1417.0897863095199</v>
      </c>
    </row>
    <row r="13379" spans="1:6">
      <c r="A13379" t="s">
        <v>98</v>
      </c>
      <c r="B13379">
        <v>3338</v>
      </c>
      <c r="C13379" t="s">
        <v>133</v>
      </c>
      <c r="D13379">
        <v>2013</v>
      </c>
      <c r="E13379" t="s">
        <v>736</v>
      </c>
      <c r="F13379" s="2">
        <v>878.42105282090699</v>
      </c>
    </row>
    <row r="13380" spans="1:6">
      <c r="A13380" t="s">
        <v>98</v>
      </c>
      <c r="B13380">
        <v>3338</v>
      </c>
      <c r="C13380" t="s">
        <v>133</v>
      </c>
      <c r="D13380">
        <v>2013</v>
      </c>
      <c r="E13380" t="s">
        <v>737</v>
      </c>
      <c r="F13380" s="2">
        <v>606.01090905032095</v>
      </c>
    </row>
    <row r="13381" spans="1:6">
      <c r="A13381" t="s">
        <v>98</v>
      </c>
      <c r="B13381">
        <v>3338</v>
      </c>
      <c r="C13381" t="s">
        <v>133</v>
      </c>
      <c r="D13381">
        <v>2013</v>
      </c>
      <c r="E13381" t="s">
        <v>745</v>
      </c>
      <c r="F13381" s="2">
        <v>0</v>
      </c>
    </row>
    <row r="13382" spans="1:6">
      <c r="A13382" t="s">
        <v>98</v>
      </c>
      <c r="B13382">
        <v>3338</v>
      </c>
      <c r="C13382" t="s">
        <v>133</v>
      </c>
      <c r="D13382">
        <v>2013</v>
      </c>
      <c r="E13382" t="s">
        <v>741</v>
      </c>
      <c r="F13382" s="2">
        <v>8237.5719012139907</v>
      </c>
    </row>
    <row r="13383" spans="1:6">
      <c r="A13383" t="s">
        <v>98</v>
      </c>
      <c r="B13383">
        <v>3338</v>
      </c>
      <c r="C13383" t="s">
        <v>133</v>
      </c>
      <c r="D13383">
        <v>2015</v>
      </c>
      <c r="E13383" t="s">
        <v>742</v>
      </c>
      <c r="F13383" s="2">
        <v>2233.9343973759601</v>
      </c>
    </row>
    <row r="13384" spans="1:6">
      <c r="A13384" t="s">
        <v>98</v>
      </c>
      <c r="B13384">
        <v>3338</v>
      </c>
      <c r="C13384" t="s">
        <v>133</v>
      </c>
      <c r="D13384">
        <v>2015</v>
      </c>
      <c r="E13384" t="s">
        <v>744</v>
      </c>
      <c r="F13384" s="2">
        <v>0</v>
      </c>
    </row>
    <row r="13385" spans="1:6">
      <c r="A13385" t="s">
        <v>98</v>
      </c>
      <c r="B13385">
        <v>3338</v>
      </c>
      <c r="C13385" t="s">
        <v>133</v>
      </c>
      <c r="D13385">
        <v>2015</v>
      </c>
      <c r="E13385" t="s">
        <v>739</v>
      </c>
      <c r="F13385" s="2">
        <v>8540.58465752345</v>
      </c>
    </row>
    <row r="13386" spans="1:6">
      <c r="A13386" t="s">
        <v>98</v>
      </c>
      <c r="B13386">
        <v>3338</v>
      </c>
      <c r="C13386" t="s">
        <v>133</v>
      </c>
      <c r="D13386">
        <v>2015</v>
      </c>
      <c r="E13386" t="s">
        <v>743</v>
      </c>
      <c r="F13386" s="2">
        <v>0</v>
      </c>
    </row>
    <row r="13387" spans="1:6">
      <c r="A13387" t="s">
        <v>98</v>
      </c>
      <c r="B13387">
        <v>3338</v>
      </c>
      <c r="C13387" t="s">
        <v>133</v>
      </c>
      <c r="D13387">
        <v>2016</v>
      </c>
      <c r="E13387" t="s">
        <v>745</v>
      </c>
      <c r="F13387" s="2">
        <v>0</v>
      </c>
    </row>
    <row r="13388" spans="1:6">
      <c r="A13388" t="s">
        <v>98</v>
      </c>
      <c r="B13388">
        <v>3338</v>
      </c>
      <c r="C13388" t="s">
        <v>133</v>
      </c>
      <c r="D13388">
        <v>2016</v>
      </c>
      <c r="E13388" t="s">
        <v>741</v>
      </c>
      <c r="F13388" s="2">
        <v>7908.43001393538</v>
      </c>
    </row>
    <row r="13389" spans="1:6">
      <c r="A13389" t="s">
        <v>98</v>
      </c>
      <c r="B13389">
        <v>3338</v>
      </c>
      <c r="C13389" t="s">
        <v>133</v>
      </c>
      <c r="D13389">
        <v>2017</v>
      </c>
      <c r="E13389" t="s">
        <v>737</v>
      </c>
      <c r="F13389" s="2">
        <v>585.99499876856203</v>
      </c>
    </row>
    <row r="13390" spans="1:6">
      <c r="A13390" t="s">
        <v>98</v>
      </c>
      <c r="B13390">
        <v>3338</v>
      </c>
      <c r="C13390" t="s">
        <v>133</v>
      </c>
      <c r="D13390">
        <v>2017</v>
      </c>
      <c r="E13390" t="s">
        <v>740</v>
      </c>
      <c r="F13390" s="2">
        <v>1108.27252825541</v>
      </c>
    </row>
    <row r="13391" spans="1:6">
      <c r="A13391" t="s">
        <v>98</v>
      </c>
      <c r="B13391">
        <v>3338</v>
      </c>
      <c r="C13391" t="s">
        <v>133</v>
      </c>
      <c r="D13391">
        <v>2018</v>
      </c>
      <c r="E13391" t="s">
        <v>738</v>
      </c>
      <c r="F13391" s="2">
        <v>0</v>
      </c>
    </row>
    <row r="13392" spans="1:6">
      <c r="A13392" t="s">
        <v>98</v>
      </c>
      <c r="B13392">
        <v>3338</v>
      </c>
      <c r="C13392" t="s">
        <v>133</v>
      </c>
      <c r="D13392">
        <v>2018</v>
      </c>
      <c r="E13392" t="s">
        <v>739</v>
      </c>
      <c r="F13392" s="2">
        <v>8965.5958671716198</v>
      </c>
    </row>
    <row r="13393" spans="1:6">
      <c r="A13393" t="s">
        <v>98</v>
      </c>
      <c r="B13393">
        <v>3338</v>
      </c>
      <c r="C13393" t="s">
        <v>133</v>
      </c>
      <c r="D13393">
        <v>2018</v>
      </c>
      <c r="E13393" t="s">
        <v>743</v>
      </c>
      <c r="F13393" s="2">
        <v>0</v>
      </c>
    </row>
    <row r="13394" spans="1:6">
      <c r="A13394" t="s">
        <v>98</v>
      </c>
      <c r="B13394">
        <v>3338</v>
      </c>
      <c r="C13394" t="s">
        <v>133</v>
      </c>
      <c r="D13394">
        <v>2019</v>
      </c>
      <c r="E13394" t="s">
        <v>745</v>
      </c>
      <c r="F13394" s="2">
        <v>0.29634318184387098</v>
      </c>
    </row>
    <row r="13395" spans="1:6">
      <c r="A13395" t="s">
        <v>98</v>
      </c>
      <c r="B13395">
        <v>3338</v>
      </c>
      <c r="C13395" t="s">
        <v>133</v>
      </c>
      <c r="D13395">
        <v>2019</v>
      </c>
      <c r="E13395" t="s">
        <v>741</v>
      </c>
      <c r="F13395" s="2">
        <v>7463.9046478833998</v>
      </c>
    </row>
    <row r="13396" spans="1:6">
      <c r="A13396" t="s">
        <v>98</v>
      </c>
      <c r="B13396">
        <v>3338</v>
      </c>
      <c r="C13396" t="s">
        <v>133</v>
      </c>
      <c r="D13396">
        <v>2020</v>
      </c>
      <c r="E13396" t="s">
        <v>736</v>
      </c>
      <c r="F13396" s="2">
        <v>656.31144982010699</v>
      </c>
    </row>
    <row r="13397" spans="1:6">
      <c r="A13397" t="s">
        <v>98</v>
      </c>
      <c r="B13397">
        <v>3338</v>
      </c>
      <c r="C13397" t="s">
        <v>133</v>
      </c>
      <c r="D13397">
        <v>2020</v>
      </c>
      <c r="E13397" t="s">
        <v>737</v>
      </c>
      <c r="F13397" s="2">
        <v>547.18727242893397</v>
      </c>
    </row>
    <row r="13398" spans="1:6">
      <c r="A13398" t="s">
        <v>98</v>
      </c>
      <c r="B13398">
        <v>3338</v>
      </c>
      <c r="C13398" t="s">
        <v>133</v>
      </c>
      <c r="D13398">
        <v>2021</v>
      </c>
      <c r="E13398" t="s">
        <v>738</v>
      </c>
      <c r="F13398" s="2">
        <v>0</v>
      </c>
    </row>
    <row r="13399" spans="1:6">
      <c r="A13399" t="s">
        <v>98</v>
      </c>
      <c r="B13399">
        <v>3338</v>
      </c>
      <c r="C13399" t="s">
        <v>133</v>
      </c>
      <c r="D13399">
        <v>2021</v>
      </c>
      <c r="E13399" t="s">
        <v>743</v>
      </c>
      <c r="F13399" s="2">
        <v>0</v>
      </c>
    </row>
    <row r="13400" spans="1:6">
      <c r="A13400" t="s">
        <v>98</v>
      </c>
      <c r="B13400">
        <v>3338</v>
      </c>
      <c r="C13400" t="s">
        <v>133</v>
      </c>
      <c r="D13400">
        <v>2022</v>
      </c>
      <c r="E13400" t="s">
        <v>742</v>
      </c>
      <c r="F13400" s="2">
        <v>2847.3351737039602</v>
      </c>
    </row>
    <row r="13401" spans="1:6">
      <c r="A13401" t="s">
        <v>98</v>
      </c>
      <c r="B13401">
        <v>3338</v>
      </c>
      <c r="C13401" t="s">
        <v>133</v>
      </c>
      <c r="D13401">
        <v>2022</v>
      </c>
      <c r="E13401" t="s">
        <v>744</v>
      </c>
      <c r="F13401" s="2">
        <v>0</v>
      </c>
    </row>
    <row r="13402" spans="1:6">
      <c r="A13402" t="s">
        <v>98</v>
      </c>
      <c r="B13402">
        <v>3338</v>
      </c>
      <c r="C13402" t="s">
        <v>133</v>
      </c>
      <c r="D13402">
        <v>2022</v>
      </c>
      <c r="E13402" t="s">
        <v>739</v>
      </c>
      <c r="F13402" s="2">
        <v>8504.4585493054201</v>
      </c>
    </row>
    <row r="13403" spans="1:6">
      <c r="A13403" t="s">
        <v>98</v>
      </c>
      <c r="B13403">
        <v>3338</v>
      </c>
      <c r="C13403" t="s">
        <v>133</v>
      </c>
      <c r="D13403">
        <v>2022</v>
      </c>
      <c r="E13403" t="s">
        <v>741</v>
      </c>
      <c r="F13403" s="2">
        <v>7553.9265598250004</v>
      </c>
    </row>
    <row r="13404" spans="1:6">
      <c r="A13404" t="s">
        <v>98</v>
      </c>
      <c r="B13404">
        <v>3338</v>
      </c>
      <c r="C13404" t="s">
        <v>133</v>
      </c>
      <c r="D13404">
        <v>2023</v>
      </c>
      <c r="E13404" t="s">
        <v>736</v>
      </c>
      <c r="F13404" s="2">
        <v>359.59703342771098</v>
      </c>
    </row>
    <row r="13405" spans="1:6">
      <c r="A13405" t="s">
        <v>98</v>
      </c>
      <c r="B13405">
        <v>3338</v>
      </c>
      <c r="C13405" t="s">
        <v>133</v>
      </c>
      <c r="D13405">
        <v>2023</v>
      </c>
      <c r="E13405" t="s">
        <v>737</v>
      </c>
      <c r="F13405" s="2">
        <v>502.339600620461</v>
      </c>
    </row>
    <row r="13406" spans="1:6">
      <c r="A13406" t="s">
        <v>98</v>
      </c>
      <c r="B13406">
        <v>3338</v>
      </c>
      <c r="C13406" t="s">
        <v>133</v>
      </c>
      <c r="D13406">
        <v>2024</v>
      </c>
      <c r="E13406" t="s">
        <v>743</v>
      </c>
      <c r="F13406" s="2">
        <v>0</v>
      </c>
    </row>
    <row r="13407" spans="1:6">
      <c r="A13407" t="s">
        <v>98</v>
      </c>
      <c r="B13407">
        <v>3338</v>
      </c>
      <c r="C13407" t="s">
        <v>133</v>
      </c>
      <c r="D13407">
        <v>2024</v>
      </c>
      <c r="E13407" t="s">
        <v>740</v>
      </c>
      <c r="F13407" s="2">
        <v>936.46583797908704</v>
      </c>
    </row>
    <row r="13408" spans="1:6">
      <c r="A13408" t="s">
        <v>135</v>
      </c>
      <c r="B13408">
        <v>5601</v>
      </c>
      <c r="C13408" t="s">
        <v>136</v>
      </c>
      <c r="D13408">
        <v>2009</v>
      </c>
      <c r="E13408" t="s">
        <v>744</v>
      </c>
      <c r="F13408" s="2">
        <v>3367.5116640000001</v>
      </c>
    </row>
    <row r="13409" spans="1:6">
      <c r="A13409" t="s">
        <v>135</v>
      </c>
      <c r="B13409">
        <v>5601</v>
      </c>
      <c r="C13409" t="s">
        <v>136</v>
      </c>
      <c r="D13409">
        <v>2009</v>
      </c>
      <c r="E13409" t="s">
        <v>739</v>
      </c>
      <c r="F13409" s="2">
        <v>23096.9751344383</v>
      </c>
    </row>
    <row r="13410" spans="1:6">
      <c r="A13410" t="s">
        <v>135</v>
      </c>
      <c r="B13410">
        <v>5601</v>
      </c>
      <c r="C13410" t="s">
        <v>136</v>
      </c>
      <c r="D13410">
        <v>2009</v>
      </c>
      <c r="E13410" t="s">
        <v>743</v>
      </c>
      <c r="F13410" s="2">
        <v>3018.3335052020698</v>
      </c>
    </row>
    <row r="13411" spans="1:6">
      <c r="A13411" t="s">
        <v>135</v>
      </c>
      <c r="B13411">
        <v>5601</v>
      </c>
      <c r="C13411" t="s">
        <v>136</v>
      </c>
      <c r="D13411">
        <v>2011</v>
      </c>
      <c r="E13411" t="s">
        <v>736</v>
      </c>
      <c r="F13411" s="2">
        <v>7447.8105394346003</v>
      </c>
    </row>
    <row r="13412" spans="1:6">
      <c r="A13412" t="s">
        <v>135</v>
      </c>
      <c r="B13412">
        <v>5601</v>
      </c>
      <c r="C13412" t="s">
        <v>136</v>
      </c>
      <c r="D13412">
        <v>2011</v>
      </c>
      <c r="E13412" t="s">
        <v>737</v>
      </c>
      <c r="F13412" s="2">
        <v>2513.29434296722</v>
      </c>
    </row>
    <row r="13413" spans="1:6">
      <c r="A13413" t="s">
        <v>135</v>
      </c>
      <c r="B13413">
        <v>5601</v>
      </c>
      <c r="C13413" t="s">
        <v>136</v>
      </c>
      <c r="D13413">
        <v>2011</v>
      </c>
      <c r="E13413" t="s">
        <v>738</v>
      </c>
      <c r="F13413" s="2">
        <v>21.11983</v>
      </c>
    </row>
    <row r="13414" spans="1:6">
      <c r="A13414" t="s">
        <v>135</v>
      </c>
      <c r="B13414">
        <v>5601</v>
      </c>
      <c r="C13414" t="s">
        <v>136</v>
      </c>
      <c r="D13414">
        <v>2011</v>
      </c>
      <c r="E13414" t="s">
        <v>740</v>
      </c>
      <c r="F13414" s="2">
        <v>5144.5387098961701</v>
      </c>
    </row>
    <row r="13415" spans="1:6">
      <c r="A13415" t="s">
        <v>135</v>
      </c>
      <c r="B13415">
        <v>5601</v>
      </c>
      <c r="C13415" t="s">
        <v>136</v>
      </c>
      <c r="D13415">
        <v>2013</v>
      </c>
      <c r="E13415" t="s">
        <v>742</v>
      </c>
      <c r="F13415" s="2">
        <v>18066.895353959801</v>
      </c>
    </row>
    <row r="13416" spans="1:6">
      <c r="A13416" t="s">
        <v>135</v>
      </c>
      <c r="B13416">
        <v>5601</v>
      </c>
      <c r="C13416" t="s">
        <v>136</v>
      </c>
      <c r="D13416">
        <v>2013</v>
      </c>
      <c r="E13416" t="s">
        <v>745</v>
      </c>
      <c r="F13416" s="2">
        <v>21489.003315796799</v>
      </c>
    </row>
    <row r="13417" spans="1:6">
      <c r="A13417" t="s">
        <v>135</v>
      </c>
      <c r="B13417">
        <v>5601</v>
      </c>
      <c r="C13417" t="s">
        <v>136</v>
      </c>
      <c r="D13417">
        <v>2015</v>
      </c>
      <c r="E13417" t="s">
        <v>739</v>
      </c>
      <c r="F13417" s="2">
        <v>20844.8509070986</v>
      </c>
    </row>
    <row r="13418" spans="1:6">
      <c r="A13418" t="s">
        <v>135</v>
      </c>
      <c r="B13418">
        <v>5601</v>
      </c>
      <c r="C13418" t="s">
        <v>136</v>
      </c>
      <c r="D13418">
        <v>2016</v>
      </c>
      <c r="E13418" t="s">
        <v>742</v>
      </c>
      <c r="F13418" s="2">
        <v>18388.3922555307</v>
      </c>
    </row>
    <row r="13419" spans="1:6">
      <c r="A13419" t="s">
        <v>135</v>
      </c>
      <c r="B13419">
        <v>5601</v>
      </c>
      <c r="C13419" t="s">
        <v>136</v>
      </c>
      <c r="D13419">
        <v>2016</v>
      </c>
      <c r="E13419" t="s">
        <v>745</v>
      </c>
      <c r="F13419" s="2">
        <v>21489.003315796799</v>
      </c>
    </row>
    <row r="13420" spans="1:6">
      <c r="A13420" t="s">
        <v>135</v>
      </c>
      <c r="B13420">
        <v>5601</v>
      </c>
      <c r="C13420" t="s">
        <v>136</v>
      </c>
      <c r="D13420">
        <v>2017</v>
      </c>
      <c r="E13420" t="s">
        <v>740</v>
      </c>
      <c r="F13420" s="2">
        <v>2682.3063795881098</v>
      </c>
    </row>
    <row r="13421" spans="1:6">
      <c r="A13421" t="s">
        <v>135</v>
      </c>
      <c r="B13421">
        <v>5601</v>
      </c>
      <c r="C13421" t="s">
        <v>136</v>
      </c>
      <c r="D13421">
        <v>2017</v>
      </c>
      <c r="E13421" t="s">
        <v>741</v>
      </c>
      <c r="F13421" s="2">
        <v>23113.235456607599</v>
      </c>
    </row>
    <row r="13422" spans="1:6">
      <c r="A13422" t="s">
        <v>135</v>
      </c>
      <c r="B13422">
        <v>5601</v>
      </c>
      <c r="C13422" t="s">
        <v>136</v>
      </c>
      <c r="D13422">
        <v>2018</v>
      </c>
      <c r="E13422" t="s">
        <v>738</v>
      </c>
      <c r="F13422" s="2">
        <v>0</v>
      </c>
    </row>
    <row r="13423" spans="1:6">
      <c r="A13423" t="s">
        <v>135</v>
      </c>
      <c r="B13423">
        <v>5601</v>
      </c>
      <c r="C13423" t="s">
        <v>136</v>
      </c>
      <c r="D13423">
        <v>2019</v>
      </c>
      <c r="E13423" t="s">
        <v>744</v>
      </c>
      <c r="F13423" s="2">
        <v>4435.3713472344998</v>
      </c>
    </row>
    <row r="13424" spans="1:6">
      <c r="A13424" t="s">
        <v>135</v>
      </c>
      <c r="B13424">
        <v>5601</v>
      </c>
      <c r="C13424" t="s">
        <v>136</v>
      </c>
      <c r="D13424">
        <v>2019</v>
      </c>
      <c r="E13424" t="s">
        <v>743</v>
      </c>
      <c r="F13424" s="2">
        <v>3016.43987921692</v>
      </c>
    </row>
    <row r="13425" spans="1:6">
      <c r="A13425" t="s">
        <v>135</v>
      </c>
      <c r="B13425">
        <v>5601</v>
      </c>
      <c r="C13425" t="s">
        <v>136</v>
      </c>
      <c r="D13425">
        <v>2019</v>
      </c>
      <c r="E13425" t="s">
        <v>745</v>
      </c>
      <c r="F13425" s="2">
        <v>17857.296749052301</v>
      </c>
    </row>
    <row r="13426" spans="1:6">
      <c r="A13426" t="s">
        <v>135</v>
      </c>
      <c r="B13426">
        <v>5601</v>
      </c>
      <c r="C13426" t="s">
        <v>136</v>
      </c>
      <c r="D13426">
        <v>2020</v>
      </c>
      <c r="E13426" t="s">
        <v>741</v>
      </c>
      <c r="F13426" s="2">
        <v>23596.469182869401</v>
      </c>
    </row>
    <row r="13427" spans="1:6">
      <c r="A13427" t="s">
        <v>135</v>
      </c>
      <c r="B13427">
        <v>5601</v>
      </c>
      <c r="C13427" t="s">
        <v>136</v>
      </c>
      <c r="D13427">
        <v>2021</v>
      </c>
      <c r="E13427" t="s">
        <v>736</v>
      </c>
      <c r="F13427" s="2">
        <v>3272.6349585912399</v>
      </c>
    </row>
    <row r="13428" spans="1:6">
      <c r="A13428" t="s">
        <v>135</v>
      </c>
      <c r="B13428">
        <v>5601</v>
      </c>
      <c r="C13428" t="s">
        <v>136</v>
      </c>
      <c r="D13428">
        <v>2021</v>
      </c>
      <c r="E13428" t="s">
        <v>737</v>
      </c>
      <c r="F13428" s="2">
        <v>2858.9150534208802</v>
      </c>
    </row>
    <row r="13429" spans="1:6">
      <c r="A13429" t="s">
        <v>135</v>
      </c>
      <c r="B13429">
        <v>5601</v>
      </c>
      <c r="C13429" t="s">
        <v>136</v>
      </c>
      <c r="D13429">
        <v>2021</v>
      </c>
      <c r="E13429" t="s">
        <v>738</v>
      </c>
      <c r="F13429" s="2">
        <v>285.95989491</v>
      </c>
    </row>
    <row r="13430" spans="1:6">
      <c r="A13430" t="s">
        <v>135</v>
      </c>
      <c r="B13430">
        <v>5601</v>
      </c>
      <c r="C13430" t="s">
        <v>136</v>
      </c>
      <c r="D13430">
        <v>2022</v>
      </c>
      <c r="E13430" t="s">
        <v>744</v>
      </c>
      <c r="F13430" s="2">
        <v>5106.4487666759997</v>
      </c>
    </row>
    <row r="13431" spans="1:6">
      <c r="A13431" t="s">
        <v>135</v>
      </c>
      <c r="B13431">
        <v>5601</v>
      </c>
      <c r="C13431" t="s">
        <v>136</v>
      </c>
      <c r="D13431">
        <v>2022</v>
      </c>
      <c r="E13431" t="s">
        <v>739</v>
      </c>
      <c r="F13431" s="2">
        <v>19746.3118771054</v>
      </c>
    </row>
    <row r="13432" spans="1:6">
      <c r="A13432" t="s">
        <v>135</v>
      </c>
      <c r="B13432">
        <v>5601</v>
      </c>
      <c r="C13432" t="s">
        <v>136</v>
      </c>
      <c r="D13432">
        <v>2022</v>
      </c>
      <c r="E13432" t="s">
        <v>743</v>
      </c>
      <c r="F13432" s="2">
        <v>2690.6883800372102</v>
      </c>
    </row>
    <row r="13433" spans="1:6">
      <c r="A13433" t="s">
        <v>135</v>
      </c>
      <c r="B13433">
        <v>5601</v>
      </c>
      <c r="C13433" t="s">
        <v>136</v>
      </c>
      <c r="D13433">
        <v>2023</v>
      </c>
      <c r="E13433" t="s">
        <v>742</v>
      </c>
      <c r="F13433" s="2">
        <v>9572.7734088727102</v>
      </c>
    </row>
    <row r="13434" spans="1:6">
      <c r="A13434" t="s">
        <v>135</v>
      </c>
      <c r="B13434">
        <v>5601</v>
      </c>
      <c r="C13434" t="s">
        <v>136</v>
      </c>
      <c r="D13434">
        <v>2023</v>
      </c>
      <c r="E13434" t="s">
        <v>745</v>
      </c>
      <c r="F13434" s="2">
        <v>25839.029011293002</v>
      </c>
    </row>
    <row r="13435" spans="1:6">
      <c r="A13435" t="s">
        <v>135</v>
      </c>
      <c r="B13435">
        <v>5601</v>
      </c>
      <c r="C13435" t="s">
        <v>136</v>
      </c>
      <c r="D13435">
        <v>2023</v>
      </c>
      <c r="E13435" t="s">
        <v>741</v>
      </c>
      <c r="F13435" s="2">
        <v>23988.821637536501</v>
      </c>
    </row>
    <row r="13436" spans="1:6">
      <c r="A13436" t="s">
        <v>135</v>
      </c>
      <c r="B13436">
        <v>5601</v>
      </c>
      <c r="C13436" t="s">
        <v>136</v>
      </c>
      <c r="D13436">
        <v>2024</v>
      </c>
      <c r="E13436" t="s">
        <v>736</v>
      </c>
      <c r="F13436" s="2">
        <v>6752.1468887614701</v>
      </c>
    </row>
    <row r="13437" spans="1:6">
      <c r="A13437" t="s">
        <v>135</v>
      </c>
      <c r="B13437">
        <v>5601</v>
      </c>
      <c r="C13437" t="s">
        <v>136</v>
      </c>
      <c r="D13437">
        <v>2024</v>
      </c>
      <c r="E13437" t="s">
        <v>737</v>
      </c>
      <c r="F13437" s="2">
        <v>2683.7906007488</v>
      </c>
    </row>
    <row r="13438" spans="1:6">
      <c r="A13438" t="s">
        <v>135</v>
      </c>
      <c r="B13438">
        <v>5601</v>
      </c>
      <c r="C13438" t="s">
        <v>136</v>
      </c>
      <c r="D13438">
        <v>2024</v>
      </c>
      <c r="E13438" t="s">
        <v>740</v>
      </c>
      <c r="F13438" s="2">
        <v>1537.8084576375099</v>
      </c>
    </row>
    <row r="13439" spans="1:6">
      <c r="A13439" t="s">
        <v>135</v>
      </c>
      <c r="B13439">
        <v>5603</v>
      </c>
      <c r="C13439" t="s">
        <v>138</v>
      </c>
      <c r="D13439">
        <v>2009</v>
      </c>
      <c r="E13439" t="s">
        <v>738</v>
      </c>
      <c r="F13439" s="2">
        <v>0</v>
      </c>
    </row>
    <row r="13440" spans="1:6">
      <c r="A13440" t="s">
        <v>135</v>
      </c>
      <c r="B13440">
        <v>5603</v>
      </c>
      <c r="C13440" t="s">
        <v>138</v>
      </c>
      <c r="D13440">
        <v>2009</v>
      </c>
      <c r="E13440" t="s">
        <v>739</v>
      </c>
      <c r="F13440" s="2">
        <v>8147.2597425446102</v>
      </c>
    </row>
    <row r="13441" spans="1:6">
      <c r="A13441" t="s">
        <v>135</v>
      </c>
      <c r="B13441">
        <v>5603</v>
      </c>
      <c r="C13441" t="s">
        <v>138</v>
      </c>
      <c r="D13441">
        <v>2009</v>
      </c>
      <c r="E13441" t="s">
        <v>743</v>
      </c>
      <c r="F13441" s="2">
        <v>1352.65721965189</v>
      </c>
    </row>
    <row r="13442" spans="1:6">
      <c r="A13442" t="s">
        <v>135</v>
      </c>
      <c r="B13442">
        <v>5603</v>
      </c>
      <c r="C13442" t="s">
        <v>138</v>
      </c>
      <c r="D13442">
        <v>2011</v>
      </c>
      <c r="E13442" t="s">
        <v>736</v>
      </c>
      <c r="F13442" s="2">
        <v>3679.1128217098599</v>
      </c>
    </row>
    <row r="13443" spans="1:6">
      <c r="A13443" t="s">
        <v>135</v>
      </c>
      <c r="B13443">
        <v>5603</v>
      </c>
      <c r="C13443" t="s">
        <v>138</v>
      </c>
      <c r="D13443">
        <v>2011</v>
      </c>
      <c r="E13443" t="s">
        <v>737</v>
      </c>
      <c r="F13443" s="2">
        <v>1761.78566613463</v>
      </c>
    </row>
    <row r="13444" spans="1:6">
      <c r="A13444" t="s">
        <v>135</v>
      </c>
      <c r="B13444">
        <v>5603</v>
      </c>
      <c r="C13444" t="s">
        <v>138</v>
      </c>
      <c r="D13444">
        <v>2011</v>
      </c>
      <c r="E13444" t="s">
        <v>740</v>
      </c>
      <c r="F13444" s="2">
        <v>11792.0097281124</v>
      </c>
    </row>
    <row r="13445" spans="1:6">
      <c r="A13445" t="s">
        <v>135</v>
      </c>
      <c r="B13445">
        <v>5603</v>
      </c>
      <c r="C13445" t="s">
        <v>138</v>
      </c>
      <c r="D13445">
        <v>2013</v>
      </c>
      <c r="E13445" t="s">
        <v>742</v>
      </c>
      <c r="F13445" s="2">
        <v>6091.2094366276997</v>
      </c>
    </row>
    <row r="13446" spans="1:6">
      <c r="A13446" t="s">
        <v>135</v>
      </c>
      <c r="B13446">
        <v>5603</v>
      </c>
      <c r="C13446" t="s">
        <v>138</v>
      </c>
      <c r="D13446">
        <v>2013</v>
      </c>
      <c r="E13446" t="s">
        <v>744</v>
      </c>
      <c r="F13446" s="2">
        <v>925710.16247552598</v>
      </c>
    </row>
    <row r="13447" spans="1:6">
      <c r="A13447" t="s">
        <v>135</v>
      </c>
      <c r="B13447">
        <v>5603</v>
      </c>
      <c r="C13447" t="s">
        <v>138</v>
      </c>
      <c r="D13447">
        <v>2013</v>
      </c>
      <c r="E13447" t="s">
        <v>745</v>
      </c>
      <c r="F13447" s="2">
        <v>72025.959179732905</v>
      </c>
    </row>
    <row r="13448" spans="1:6">
      <c r="A13448" t="s">
        <v>135</v>
      </c>
      <c r="B13448">
        <v>5603</v>
      </c>
      <c r="C13448" t="s">
        <v>138</v>
      </c>
      <c r="D13448">
        <v>2016</v>
      </c>
      <c r="E13448" t="s">
        <v>742</v>
      </c>
      <c r="F13448" s="2">
        <v>5065.2661537310996</v>
      </c>
    </row>
    <row r="13449" spans="1:6">
      <c r="A13449" t="s">
        <v>135</v>
      </c>
      <c r="B13449">
        <v>5603</v>
      </c>
      <c r="C13449" t="s">
        <v>138</v>
      </c>
      <c r="D13449">
        <v>2016</v>
      </c>
      <c r="E13449" t="s">
        <v>743</v>
      </c>
      <c r="F13449" s="2">
        <v>1533.27940058326</v>
      </c>
    </row>
    <row r="13450" spans="1:6">
      <c r="A13450" t="s">
        <v>135</v>
      </c>
      <c r="B13450">
        <v>5603</v>
      </c>
      <c r="C13450" t="s">
        <v>138</v>
      </c>
      <c r="D13450">
        <v>2016</v>
      </c>
      <c r="E13450" t="s">
        <v>745</v>
      </c>
      <c r="F13450" s="2">
        <v>72025.959179732905</v>
      </c>
    </row>
    <row r="13451" spans="1:6">
      <c r="A13451" t="s">
        <v>135</v>
      </c>
      <c r="B13451">
        <v>5603</v>
      </c>
      <c r="C13451" t="s">
        <v>138</v>
      </c>
      <c r="D13451">
        <v>2017</v>
      </c>
      <c r="E13451" t="s">
        <v>741</v>
      </c>
      <c r="F13451" s="2">
        <v>14325.4816034742</v>
      </c>
    </row>
    <row r="13452" spans="1:6">
      <c r="A13452" t="s">
        <v>135</v>
      </c>
      <c r="B13452">
        <v>5603</v>
      </c>
      <c r="C13452" t="s">
        <v>138</v>
      </c>
      <c r="D13452">
        <v>2018</v>
      </c>
      <c r="E13452" t="s">
        <v>736</v>
      </c>
      <c r="F13452" s="2">
        <v>2789.7244345194699</v>
      </c>
    </row>
    <row r="13453" spans="1:6">
      <c r="A13453" t="s">
        <v>135</v>
      </c>
      <c r="B13453">
        <v>5603</v>
      </c>
      <c r="C13453" t="s">
        <v>138</v>
      </c>
      <c r="D13453">
        <v>2018</v>
      </c>
      <c r="E13453" t="s">
        <v>737</v>
      </c>
      <c r="F13453" s="2">
        <v>1981.2822595140201</v>
      </c>
    </row>
    <row r="13454" spans="1:6">
      <c r="A13454" t="s">
        <v>135</v>
      </c>
      <c r="B13454">
        <v>5603</v>
      </c>
      <c r="C13454" t="s">
        <v>138</v>
      </c>
      <c r="D13454">
        <v>2019</v>
      </c>
      <c r="E13454" t="s">
        <v>738</v>
      </c>
      <c r="F13454" s="2">
        <v>0</v>
      </c>
    </row>
    <row r="13455" spans="1:6">
      <c r="A13455" t="s">
        <v>135</v>
      </c>
      <c r="B13455">
        <v>5603</v>
      </c>
      <c r="C13455" t="s">
        <v>138</v>
      </c>
      <c r="D13455">
        <v>2019</v>
      </c>
      <c r="E13455" t="s">
        <v>739</v>
      </c>
      <c r="F13455" s="2">
        <v>6755.0970011735899</v>
      </c>
    </row>
    <row r="13456" spans="1:6">
      <c r="A13456" t="s">
        <v>135</v>
      </c>
      <c r="B13456">
        <v>5603</v>
      </c>
      <c r="C13456" t="s">
        <v>138</v>
      </c>
      <c r="D13456">
        <v>2019</v>
      </c>
      <c r="E13456" t="s">
        <v>743</v>
      </c>
      <c r="F13456" s="2">
        <v>1207.5945067323401</v>
      </c>
    </row>
    <row r="13457" spans="1:6">
      <c r="A13457" t="s">
        <v>135</v>
      </c>
      <c r="B13457">
        <v>5603</v>
      </c>
      <c r="C13457" t="s">
        <v>138</v>
      </c>
      <c r="D13457">
        <v>2020</v>
      </c>
      <c r="E13457" t="s">
        <v>742</v>
      </c>
      <c r="F13457" s="2">
        <v>5306.0577857914004</v>
      </c>
    </row>
    <row r="13458" spans="1:6">
      <c r="A13458" t="s">
        <v>135</v>
      </c>
      <c r="B13458">
        <v>5603</v>
      </c>
      <c r="C13458" t="s">
        <v>138</v>
      </c>
      <c r="D13458">
        <v>2020</v>
      </c>
      <c r="E13458" t="s">
        <v>744</v>
      </c>
      <c r="F13458" s="2">
        <v>698420.16929624404</v>
      </c>
    </row>
    <row r="13459" spans="1:6">
      <c r="A13459" t="s">
        <v>135</v>
      </c>
      <c r="B13459">
        <v>5603</v>
      </c>
      <c r="C13459" t="s">
        <v>138</v>
      </c>
      <c r="D13459">
        <v>2020</v>
      </c>
      <c r="E13459" t="s">
        <v>741</v>
      </c>
      <c r="F13459" s="2">
        <v>13973.7805870873</v>
      </c>
    </row>
    <row r="13460" spans="1:6">
      <c r="A13460" t="s">
        <v>135</v>
      </c>
      <c r="B13460">
        <v>5603</v>
      </c>
      <c r="C13460" t="s">
        <v>138</v>
      </c>
      <c r="D13460">
        <v>2021</v>
      </c>
      <c r="E13460" t="s">
        <v>736</v>
      </c>
      <c r="F13460" s="2">
        <v>2368.4855826396501</v>
      </c>
    </row>
    <row r="13461" spans="1:6">
      <c r="A13461" t="s">
        <v>135</v>
      </c>
      <c r="B13461">
        <v>5603</v>
      </c>
      <c r="C13461" t="s">
        <v>138</v>
      </c>
      <c r="D13461">
        <v>2021</v>
      </c>
      <c r="E13461" t="s">
        <v>737</v>
      </c>
      <c r="F13461" s="2">
        <v>1741.3432601696099</v>
      </c>
    </row>
    <row r="13462" spans="1:6">
      <c r="A13462" t="s">
        <v>135</v>
      </c>
      <c r="B13462">
        <v>5603</v>
      </c>
      <c r="C13462" t="s">
        <v>138</v>
      </c>
      <c r="D13462">
        <v>2021</v>
      </c>
      <c r="E13462" t="s">
        <v>740</v>
      </c>
      <c r="F13462" s="2">
        <v>2989.12323471541</v>
      </c>
    </row>
    <row r="13463" spans="1:6">
      <c r="A13463" t="s">
        <v>135</v>
      </c>
      <c r="B13463">
        <v>5603</v>
      </c>
      <c r="C13463" t="s">
        <v>138</v>
      </c>
      <c r="D13463">
        <v>2022</v>
      </c>
      <c r="E13463" t="s">
        <v>738</v>
      </c>
      <c r="F13463" s="2">
        <v>0</v>
      </c>
    </row>
    <row r="13464" spans="1:6">
      <c r="A13464" t="s">
        <v>135</v>
      </c>
      <c r="B13464">
        <v>5603</v>
      </c>
      <c r="C13464" t="s">
        <v>138</v>
      </c>
      <c r="D13464">
        <v>2022</v>
      </c>
      <c r="E13464" t="s">
        <v>739</v>
      </c>
      <c r="F13464" s="2">
        <v>6490.5739085908699</v>
      </c>
    </row>
    <row r="13465" spans="1:6">
      <c r="A13465" t="s">
        <v>135</v>
      </c>
      <c r="B13465">
        <v>5603</v>
      </c>
      <c r="C13465" t="s">
        <v>138</v>
      </c>
      <c r="D13465">
        <v>2022</v>
      </c>
      <c r="E13465" t="s">
        <v>743</v>
      </c>
      <c r="F13465" s="2">
        <v>1213.79378800472</v>
      </c>
    </row>
    <row r="13466" spans="1:6">
      <c r="A13466" t="s">
        <v>135</v>
      </c>
      <c r="B13466">
        <v>5603</v>
      </c>
      <c r="C13466" t="s">
        <v>138</v>
      </c>
      <c r="D13466">
        <v>2023</v>
      </c>
      <c r="E13466" t="s">
        <v>742</v>
      </c>
      <c r="F13466" s="2">
        <v>5972.1627231641596</v>
      </c>
    </row>
    <row r="13467" spans="1:6">
      <c r="A13467" t="s">
        <v>135</v>
      </c>
      <c r="B13467">
        <v>5603</v>
      </c>
      <c r="C13467" t="s">
        <v>138</v>
      </c>
      <c r="D13467">
        <v>2023</v>
      </c>
      <c r="E13467" t="s">
        <v>744</v>
      </c>
      <c r="F13467" s="2">
        <v>882899.81594225497</v>
      </c>
    </row>
    <row r="13468" spans="1:6">
      <c r="A13468" t="s">
        <v>135</v>
      </c>
      <c r="B13468">
        <v>5603</v>
      </c>
      <c r="C13468" t="s">
        <v>138</v>
      </c>
      <c r="D13468">
        <v>2023</v>
      </c>
      <c r="E13468" t="s">
        <v>745</v>
      </c>
      <c r="F13468" s="2">
        <v>80458.202493210702</v>
      </c>
    </row>
    <row r="13469" spans="1:6">
      <c r="A13469" t="s">
        <v>135</v>
      </c>
      <c r="B13469">
        <v>5603</v>
      </c>
      <c r="C13469" t="s">
        <v>138</v>
      </c>
      <c r="D13469">
        <v>2023</v>
      </c>
      <c r="E13469" t="s">
        <v>741</v>
      </c>
      <c r="F13469" s="2">
        <v>13780.652410807799</v>
      </c>
    </row>
    <row r="13470" spans="1:6">
      <c r="A13470" t="s">
        <v>135</v>
      </c>
      <c r="B13470">
        <v>5603</v>
      </c>
      <c r="C13470" t="s">
        <v>138</v>
      </c>
      <c r="D13470">
        <v>2024</v>
      </c>
      <c r="E13470" t="s">
        <v>736</v>
      </c>
      <c r="F13470" s="2">
        <v>2022.9330642510199</v>
      </c>
    </row>
    <row r="13471" spans="1:6">
      <c r="A13471" t="s">
        <v>135</v>
      </c>
      <c r="B13471">
        <v>5603</v>
      </c>
      <c r="C13471" t="s">
        <v>138</v>
      </c>
      <c r="D13471">
        <v>2024</v>
      </c>
      <c r="E13471" t="s">
        <v>737</v>
      </c>
      <c r="F13471" s="2">
        <v>1566.42781444241</v>
      </c>
    </row>
    <row r="13472" spans="1:6">
      <c r="A13472" t="s">
        <v>135</v>
      </c>
      <c r="B13472">
        <v>5603</v>
      </c>
      <c r="C13472" t="s">
        <v>138</v>
      </c>
      <c r="D13472">
        <v>2024</v>
      </c>
      <c r="E13472" t="s">
        <v>740</v>
      </c>
      <c r="F13472" s="2">
        <v>3564.3698844137398</v>
      </c>
    </row>
    <row r="13473" spans="1:6">
      <c r="A13473" t="s">
        <v>135</v>
      </c>
      <c r="B13473">
        <v>5605</v>
      </c>
      <c r="C13473" t="s">
        <v>140</v>
      </c>
      <c r="D13473">
        <v>2009</v>
      </c>
      <c r="E13473" t="s">
        <v>742</v>
      </c>
      <c r="F13473" s="2">
        <v>17009.353907606601</v>
      </c>
    </row>
    <row r="13474" spans="1:6">
      <c r="A13474" t="s">
        <v>135</v>
      </c>
      <c r="B13474">
        <v>5605</v>
      </c>
      <c r="C13474" t="s">
        <v>140</v>
      </c>
      <c r="D13474">
        <v>2009</v>
      </c>
      <c r="E13474" t="s">
        <v>744</v>
      </c>
      <c r="F13474" s="2">
        <v>0</v>
      </c>
    </row>
    <row r="13475" spans="1:6">
      <c r="A13475" t="s">
        <v>135</v>
      </c>
      <c r="B13475">
        <v>5605</v>
      </c>
      <c r="C13475" t="s">
        <v>140</v>
      </c>
      <c r="D13475">
        <v>2009</v>
      </c>
      <c r="E13475" t="s">
        <v>739</v>
      </c>
      <c r="F13475" s="2">
        <v>6675.6583044421704</v>
      </c>
    </row>
    <row r="13476" spans="1:6">
      <c r="A13476" t="s">
        <v>135</v>
      </c>
      <c r="B13476">
        <v>5605</v>
      </c>
      <c r="C13476" t="s">
        <v>140</v>
      </c>
      <c r="D13476">
        <v>2011</v>
      </c>
      <c r="E13476" t="s">
        <v>738</v>
      </c>
      <c r="F13476" s="2">
        <v>0</v>
      </c>
    </row>
    <row r="13477" spans="1:6">
      <c r="A13477" t="s">
        <v>135</v>
      </c>
      <c r="B13477">
        <v>5605</v>
      </c>
      <c r="C13477" t="s">
        <v>140</v>
      </c>
      <c r="D13477">
        <v>2011</v>
      </c>
      <c r="E13477" t="s">
        <v>740</v>
      </c>
      <c r="F13477" s="2">
        <v>5450.9937515921501</v>
      </c>
    </row>
    <row r="13478" spans="1:6">
      <c r="A13478" t="s">
        <v>135</v>
      </c>
      <c r="B13478">
        <v>5605</v>
      </c>
      <c r="C13478" t="s">
        <v>140</v>
      </c>
      <c r="D13478">
        <v>2013</v>
      </c>
      <c r="E13478" t="s">
        <v>736</v>
      </c>
      <c r="F13478" s="2">
        <v>2548.86060241722</v>
      </c>
    </row>
    <row r="13479" spans="1:6">
      <c r="A13479" t="s">
        <v>135</v>
      </c>
      <c r="B13479">
        <v>5605</v>
      </c>
      <c r="C13479" t="s">
        <v>140</v>
      </c>
      <c r="D13479">
        <v>2013</v>
      </c>
      <c r="E13479" t="s">
        <v>745</v>
      </c>
      <c r="F13479" s="2">
        <v>44615.310188272299</v>
      </c>
    </row>
    <row r="13480" spans="1:6">
      <c r="A13480" t="s">
        <v>135</v>
      </c>
      <c r="B13480">
        <v>5605</v>
      </c>
      <c r="C13480" t="s">
        <v>140</v>
      </c>
      <c r="D13480">
        <v>2013</v>
      </c>
      <c r="E13480" t="s">
        <v>741</v>
      </c>
      <c r="F13480" s="2">
        <v>13043.9443805392</v>
      </c>
    </row>
    <row r="13481" spans="1:6">
      <c r="A13481" t="s">
        <v>135</v>
      </c>
      <c r="B13481">
        <v>5605</v>
      </c>
      <c r="C13481" t="s">
        <v>140</v>
      </c>
      <c r="D13481">
        <v>2015</v>
      </c>
      <c r="E13481" t="s">
        <v>742</v>
      </c>
      <c r="F13481" s="2">
        <v>53776.517089070498</v>
      </c>
    </row>
    <row r="13482" spans="1:6">
      <c r="A13482" t="s">
        <v>135</v>
      </c>
      <c r="B13482">
        <v>5605</v>
      </c>
      <c r="C13482" t="s">
        <v>140</v>
      </c>
      <c r="D13482">
        <v>2015</v>
      </c>
      <c r="E13482" t="s">
        <v>739</v>
      </c>
      <c r="F13482" s="2">
        <v>6469.59135727791</v>
      </c>
    </row>
    <row r="13483" spans="1:6">
      <c r="A13483" t="s">
        <v>135</v>
      </c>
      <c r="B13483">
        <v>5605</v>
      </c>
      <c r="C13483" t="s">
        <v>140</v>
      </c>
      <c r="D13483">
        <v>2015</v>
      </c>
      <c r="E13483" t="s">
        <v>743</v>
      </c>
      <c r="F13483" s="2">
        <v>2708.4195949446298</v>
      </c>
    </row>
    <row r="13484" spans="1:6">
      <c r="A13484" t="s">
        <v>135</v>
      </c>
      <c r="B13484">
        <v>5605</v>
      </c>
      <c r="C13484" t="s">
        <v>140</v>
      </c>
      <c r="D13484">
        <v>2016</v>
      </c>
      <c r="E13484" t="s">
        <v>745</v>
      </c>
      <c r="F13484" s="2">
        <v>44615.310188272299</v>
      </c>
    </row>
    <row r="13485" spans="1:6">
      <c r="A13485" t="s">
        <v>135</v>
      </c>
      <c r="B13485">
        <v>5605</v>
      </c>
      <c r="C13485" t="s">
        <v>140</v>
      </c>
      <c r="D13485">
        <v>2016</v>
      </c>
      <c r="E13485" t="s">
        <v>741</v>
      </c>
      <c r="F13485" s="2">
        <v>12781.628612304399</v>
      </c>
    </row>
    <row r="13486" spans="1:6">
      <c r="A13486" t="s">
        <v>135</v>
      </c>
      <c r="B13486">
        <v>5605</v>
      </c>
      <c r="C13486" t="s">
        <v>140</v>
      </c>
      <c r="D13486">
        <v>2017</v>
      </c>
      <c r="E13486" t="s">
        <v>736</v>
      </c>
      <c r="F13486" s="2">
        <v>2236.41591802725</v>
      </c>
    </row>
    <row r="13487" spans="1:6">
      <c r="A13487" t="s">
        <v>135</v>
      </c>
      <c r="B13487">
        <v>5605</v>
      </c>
      <c r="C13487" t="s">
        <v>140</v>
      </c>
      <c r="D13487">
        <v>2017</v>
      </c>
      <c r="E13487" t="s">
        <v>737</v>
      </c>
      <c r="F13487" s="2">
        <v>1526.1884778683</v>
      </c>
    </row>
    <row r="13488" spans="1:6">
      <c r="A13488" t="s">
        <v>135</v>
      </c>
      <c r="B13488">
        <v>5605</v>
      </c>
      <c r="C13488" t="s">
        <v>140</v>
      </c>
      <c r="D13488">
        <v>2017</v>
      </c>
      <c r="E13488" t="s">
        <v>740</v>
      </c>
      <c r="F13488" s="2">
        <v>1660.0255251649601</v>
      </c>
    </row>
    <row r="13489" spans="1:6">
      <c r="A13489" t="s">
        <v>135</v>
      </c>
      <c r="B13489">
        <v>5605</v>
      </c>
      <c r="C13489" t="s">
        <v>140</v>
      </c>
      <c r="D13489">
        <v>2018</v>
      </c>
      <c r="E13489" t="s">
        <v>738</v>
      </c>
      <c r="F13489" s="2">
        <v>0</v>
      </c>
    </row>
    <row r="13490" spans="1:6">
      <c r="A13490" t="s">
        <v>135</v>
      </c>
      <c r="B13490">
        <v>5605</v>
      </c>
      <c r="C13490" t="s">
        <v>140</v>
      </c>
      <c r="D13490">
        <v>2018</v>
      </c>
      <c r="E13490" t="s">
        <v>743</v>
      </c>
      <c r="F13490" s="2">
        <v>2438.9064951436699</v>
      </c>
    </row>
    <row r="13491" spans="1:6">
      <c r="A13491" t="s">
        <v>135</v>
      </c>
      <c r="B13491">
        <v>5605</v>
      </c>
      <c r="C13491" t="s">
        <v>140</v>
      </c>
      <c r="D13491">
        <v>2019</v>
      </c>
      <c r="E13491" t="s">
        <v>742</v>
      </c>
      <c r="F13491" s="2">
        <v>6031.5299733433903</v>
      </c>
    </row>
    <row r="13492" spans="1:6">
      <c r="A13492" t="s">
        <v>135</v>
      </c>
      <c r="B13492">
        <v>5605</v>
      </c>
      <c r="C13492" t="s">
        <v>140</v>
      </c>
      <c r="D13492">
        <v>2019</v>
      </c>
      <c r="E13492" t="s">
        <v>744</v>
      </c>
      <c r="F13492" s="2">
        <v>0</v>
      </c>
    </row>
    <row r="13493" spans="1:6">
      <c r="A13493" t="s">
        <v>135</v>
      </c>
      <c r="B13493">
        <v>5605</v>
      </c>
      <c r="C13493" t="s">
        <v>140</v>
      </c>
      <c r="D13493">
        <v>2019</v>
      </c>
      <c r="E13493" t="s">
        <v>745</v>
      </c>
      <c r="F13493" s="2">
        <v>26485.0832624957</v>
      </c>
    </row>
    <row r="13494" spans="1:6">
      <c r="A13494" t="s">
        <v>135</v>
      </c>
      <c r="B13494">
        <v>5605</v>
      </c>
      <c r="C13494" t="s">
        <v>140</v>
      </c>
      <c r="D13494">
        <v>2019</v>
      </c>
      <c r="E13494" t="s">
        <v>741</v>
      </c>
      <c r="F13494" s="2">
        <v>11900.1653512295</v>
      </c>
    </row>
    <row r="13495" spans="1:6">
      <c r="A13495" t="s">
        <v>135</v>
      </c>
      <c r="B13495">
        <v>5605</v>
      </c>
      <c r="C13495" t="s">
        <v>140</v>
      </c>
      <c r="D13495">
        <v>2020</v>
      </c>
      <c r="E13495" t="s">
        <v>736</v>
      </c>
      <c r="F13495" s="2">
        <v>1969.9570475661801</v>
      </c>
    </row>
    <row r="13496" spans="1:6">
      <c r="A13496" t="s">
        <v>135</v>
      </c>
      <c r="B13496">
        <v>5605</v>
      </c>
      <c r="C13496" t="s">
        <v>140</v>
      </c>
      <c r="D13496">
        <v>2020</v>
      </c>
      <c r="E13496" t="s">
        <v>737</v>
      </c>
      <c r="F13496" s="2">
        <v>1443.7996296164699</v>
      </c>
    </row>
    <row r="13497" spans="1:6">
      <c r="A13497" t="s">
        <v>135</v>
      </c>
      <c r="B13497">
        <v>5605</v>
      </c>
      <c r="C13497" t="s">
        <v>140</v>
      </c>
      <c r="D13497">
        <v>2021</v>
      </c>
      <c r="E13497" t="s">
        <v>738</v>
      </c>
      <c r="F13497" s="2">
        <v>0</v>
      </c>
    </row>
    <row r="13498" spans="1:6">
      <c r="A13498" t="s">
        <v>135</v>
      </c>
      <c r="B13498">
        <v>5605</v>
      </c>
      <c r="C13498" t="s">
        <v>140</v>
      </c>
      <c r="D13498">
        <v>2021</v>
      </c>
      <c r="E13498" t="s">
        <v>743</v>
      </c>
      <c r="F13498" s="2">
        <v>1919.61505153811</v>
      </c>
    </row>
    <row r="13499" spans="1:6">
      <c r="A13499" t="s">
        <v>135</v>
      </c>
      <c r="B13499">
        <v>5605</v>
      </c>
      <c r="C13499" t="s">
        <v>140</v>
      </c>
      <c r="D13499">
        <v>2022</v>
      </c>
      <c r="E13499" t="s">
        <v>742</v>
      </c>
      <c r="F13499" s="2">
        <v>5269.89837613294</v>
      </c>
    </row>
    <row r="13500" spans="1:6">
      <c r="A13500" t="s">
        <v>135</v>
      </c>
      <c r="B13500">
        <v>5605</v>
      </c>
      <c r="C13500" t="s">
        <v>140</v>
      </c>
      <c r="D13500">
        <v>2022</v>
      </c>
      <c r="E13500" t="s">
        <v>744</v>
      </c>
      <c r="F13500" s="2">
        <v>0</v>
      </c>
    </row>
    <row r="13501" spans="1:6">
      <c r="A13501" t="s">
        <v>135</v>
      </c>
      <c r="B13501">
        <v>5605</v>
      </c>
      <c r="C13501" t="s">
        <v>140</v>
      </c>
      <c r="D13501">
        <v>2022</v>
      </c>
      <c r="E13501" t="s">
        <v>739</v>
      </c>
      <c r="F13501" s="2">
        <v>5894.2155252124603</v>
      </c>
    </row>
    <row r="13502" spans="1:6">
      <c r="A13502" t="s">
        <v>135</v>
      </c>
      <c r="B13502">
        <v>5605</v>
      </c>
      <c r="C13502" t="s">
        <v>140</v>
      </c>
      <c r="D13502">
        <v>2022</v>
      </c>
      <c r="E13502" t="s">
        <v>741</v>
      </c>
      <c r="F13502" s="2">
        <v>11584.548252299899</v>
      </c>
    </row>
    <row r="13503" spans="1:6">
      <c r="A13503" t="s">
        <v>135</v>
      </c>
      <c r="B13503">
        <v>5605</v>
      </c>
      <c r="C13503" t="s">
        <v>140</v>
      </c>
      <c r="D13503">
        <v>2023</v>
      </c>
      <c r="E13503" t="s">
        <v>736</v>
      </c>
      <c r="F13503" s="2">
        <v>1957.8545958657201</v>
      </c>
    </row>
    <row r="13504" spans="1:6">
      <c r="A13504" t="s">
        <v>135</v>
      </c>
      <c r="B13504">
        <v>5605</v>
      </c>
      <c r="C13504" t="s">
        <v>140</v>
      </c>
      <c r="D13504">
        <v>2023</v>
      </c>
      <c r="E13504" t="s">
        <v>737</v>
      </c>
      <c r="F13504" s="2">
        <v>1285.9651024365901</v>
      </c>
    </row>
    <row r="13505" spans="1:6">
      <c r="A13505" t="s">
        <v>135</v>
      </c>
      <c r="B13505">
        <v>5605</v>
      </c>
      <c r="C13505" t="s">
        <v>140</v>
      </c>
      <c r="D13505">
        <v>2024</v>
      </c>
      <c r="E13505" t="s">
        <v>743</v>
      </c>
      <c r="F13505" s="2">
        <v>2147.8289267430901</v>
      </c>
    </row>
    <row r="13506" spans="1:6">
      <c r="A13506" t="s">
        <v>135</v>
      </c>
      <c r="B13506">
        <v>5605</v>
      </c>
      <c r="C13506" t="s">
        <v>140</v>
      </c>
      <c r="D13506">
        <v>2024</v>
      </c>
      <c r="E13506" t="s">
        <v>740</v>
      </c>
      <c r="F13506" s="2">
        <v>926.06550383098602</v>
      </c>
    </row>
    <row r="13507" spans="1:6">
      <c r="A13507" t="s">
        <v>135</v>
      </c>
      <c r="B13507">
        <v>5607</v>
      </c>
      <c r="C13507" t="s">
        <v>142</v>
      </c>
      <c r="D13507">
        <v>2009</v>
      </c>
      <c r="E13507" t="s">
        <v>736</v>
      </c>
      <c r="F13507" s="2">
        <v>2412.03427085044</v>
      </c>
    </row>
    <row r="13508" spans="1:6">
      <c r="A13508" t="s">
        <v>135</v>
      </c>
      <c r="B13508">
        <v>5607</v>
      </c>
      <c r="C13508" t="s">
        <v>142</v>
      </c>
      <c r="D13508">
        <v>2009</v>
      </c>
      <c r="E13508" t="s">
        <v>737</v>
      </c>
      <c r="F13508" s="2">
        <v>544.49034350859995</v>
      </c>
    </row>
    <row r="13509" spans="1:6">
      <c r="A13509" t="s">
        <v>135</v>
      </c>
      <c r="B13509">
        <v>5607</v>
      </c>
      <c r="C13509" t="s">
        <v>142</v>
      </c>
      <c r="D13509">
        <v>2009</v>
      </c>
      <c r="E13509" t="s">
        <v>740</v>
      </c>
      <c r="F13509" s="2">
        <v>2101.6419980316</v>
      </c>
    </row>
    <row r="13510" spans="1:6">
      <c r="A13510" t="s">
        <v>135</v>
      </c>
      <c r="B13510">
        <v>5607</v>
      </c>
      <c r="C13510" t="s">
        <v>142</v>
      </c>
      <c r="D13510">
        <v>2011</v>
      </c>
      <c r="E13510" t="s">
        <v>742</v>
      </c>
      <c r="F13510" s="2">
        <v>1511.5508775401399</v>
      </c>
    </row>
    <row r="13511" spans="1:6">
      <c r="A13511" t="s">
        <v>135</v>
      </c>
      <c r="B13511">
        <v>5607</v>
      </c>
      <c r="C13511" t="s">
        <v>142</v>
      </c>
      <c r="D13511">
        <v>2011</v>
      </c>
      <c r="E13511" t="s">
        <v>745</v>
      </c>
      <c r="F13511" s="2">
        <v>7091.9440343123097</v>
      </c>
    </row>
    <row r="13512" spans="1:6">
      <c r="A13512" t="s">
        <v>135</v>
      </c>
      <c r="B13512">
        <v>5607</v>
      </c>
      <c r="C13512" t="s">
        <v>142</v>
      </c>
      <c r="D13512">
        <v>2011</v>
      </c>
      <c r="E13512" t="s">
        <v>741</v>
      </c>
      <c r="F13512" s="2">
        <v>4165.2660453108701</v>
      </c>
    </row>
    <row r="13513" spans="1:6">
      <c r="A13513" t="s">
        <v>135</v>
      </c>
      <c r="B13513">
        <v>5607</v>
      </c>
      <c r="C13513" t="s">
        <v>142</v>
      </c>
      <c r="D13513">
        <v>2013</v>
      </c>
      <c r="E13513" t="s">
        <v>738</v>
      </c>
      <c r="F13513" s="2">
        <v>0</v>
      </c>
    </row>
    <row r="13514" spans="1:6">
      <c r="A13514" t="s">
        <v>135</v>
      </c>
      <c r="B13514">
        <v>5607</v>
      </c>
      <c r="C13514" t="s">
        <v>142</v>
      </c>
      <c r="D13514">
        <v>2013</v>
      </c>
      <c r="E13514" t="s">
        <v>743</v>
      </c>
      <c r="F13514" s="2">
        <v>1020.19776606149</v>
      </c>
    </row>
    <row r="13515" spans="1:6">
      <c r="A13515" t="s">
        <v>135</v>
      </c>
      <c r="B13515">
        <v>5607</v>
      </c>
      <c r="C13515" t="s">
        <v>142</v>
      </c>
      <c r="D13515">
        <v>2016</v>
      </c>
      <c r="E13515" t="s">
        <v>736</v>
      </c>
      <c r="F13515" s="2">
        <v>1774.24488741545</v>
      </c>
    </row>
    <row r="13516" spans="1:6">
      <c r="A13516" t="s">
        <v>135</v>
      </c>
      <c r="B13516">
        <v>5607</v>
      </c>
      <c r="C13516" t="s">
        <v>142</v>
      </c>
      <c r="D13516">
        <v>2016</v>
      </c>
      <c r="E13516" t="s">
        <v>737</v>
      </c>
      <c r="F13516" s="2">
        <v>692.28114412696596</v>
      </c>
    </row>
    <row r="13517" spans="1:6">
      <c r="A13517" t="s">
        <v>135</v>
      </c>
      <c r="B13517">
        <v>5607</v>
      </c>
      <c r="C13517" t="s">
        <v>142</v>
      </c>
      <c r="D13517">
        <v>2016</v>
      </c>
      <c r="E13517" t="s">
        <v>738</v>
      </c>
      <c r="F13517" s="2">
        <v>0</v>
      </c>
    </row>
    <row r="13518" spans="1:6">
      <c r="A13518" t="s">
        <v>135</v>
      </c>
      <c r="B13518">
        <v>5607</v>
      </c>
      <c r="C13518" t="s">
        <v>142</v>
      </c>
      <c r="D13518">
        <v>2016</v>
      </c>
      <c r="E13518" t="s">
        <v>743</v>
      </c>
      <c r="F13518" s="2">
        <v>1039.5225469418499</v>
      </c>
    </row>
    <row r="13519" spans="1:6">
      <c r="A13519" t="s">
        <v>135</v>
      </c>
      <c r="B13519">
        <v>5607</v>
      </c>
      <c r="C13519" t="s">
        <v>142</v>
      </c>
      <c r="D13519">
        <v>2017</v>
      </c>
      <c r="E13519" t="s">
        <v>744</v>
      </c>
      <c r="F13519" s="2">
        <v>0</v>
      </c>
    </row>
    <row r="13520" spans="1:6">
      <c r="A13520" t="s">
        <v>135</v>
      </c>
      <c r="B13520">
        <v>5607</v>
      </c>
      <c r="C13520" t="s">
        <v>142</v>
      </c>
      <c r="D13520">
        <v>2017</v>
      </c>
      <c r="E13520" t="s">
        <v>739</v>
      </c>
      <c r="F13520" s="2">
        <v>4505.1865321239802</v>
      </c>
    </row>
    <row r="13521" spans="1:6">
      <c r="A13521" t="s">
        <v>135</v>
      </c>
      <c r="B13521">
        <v>5607</v>
      </c>
      <c r="C13521" t="s">
        <v>142</v>
      </c>
      <c r="D13521">
        <v>2018</v>
      </c>
      <c r="E13521" t="s">
        <v>742</v>
      </c>
      <c r="F13521" s="2">
        <v>1881.88469062885</v>
      </c>
    </row>
    <row r="13522" spans="1:6">
      <c r="A13522" t="s">
        <v>135</v>
      </c>
      <c r="B13522">
        <v>5607</v>
      </c>
      <c r="C13522" t="s">
        <v>142</v>
      </c>
      <c r="D13522">
        <v>2018</v>
      </c>
      <c r="E13522" t="s">
        <v>745</v>
      </c>
      <c r="F13522" s="2">
        <v>6492.0262281633304</v>
      </c>
    </row>
    <row r="13523" spans="1:6">
      <c r="A13523" t="s">
        <v>135</v>
      </c>
      <c r="B13523">
        <v>5607</v>
      </c>
      <c r="C13523" t="s">
        <v>142</v>
      </c>
      <c r="D13523">
        <v>2019</v>
      </c>
      <c r="E13523" t="s">
        <v>736</v>
      </c>
      <c r="F13523" s="2">
        <v>1579.5026180372399</v>
      </c>
    </row>
    <row r="13524" spans="1:6">
      <c r="A13524" t="s">
        <v>135</v>
      </c>
      <c r="B13524">
        <v>5607</v>
      </c>
      <c r="C13524" t="s">
        <v>142</v>
      </c>
      <c r="D13524">
        <v>2019</v>
      </c>
      <c r="E13524" t="s">
        <v>737</v>
      </c>
      <c r="F13524" s="2">
        <v>700.20620693371097</v>
      </c>
    </row>
    <row r="13525" spans="1:6">
      <c r="A13525" t="s">
        <v>135</v>
      </c>
      <c r="B13525">
        <v>5607</v>
      </c>
      <c r="C13525" t="s">
        <v>142</v>
      </c>
      <c r="D13525">
        <v>2019</v>
      </c>
      <c r="E13525" t="s">
        <v>738</v>
      </c>
      <c r="F13525" s="2">
        <v>0</v>
      </c>
    </row>
    <row r="13526" spans="1:6">
      <c r="A13526" t="s">
        <v>135</v>
      </c>
      <c r="B13526">
        <v>5607</v>
      </c>
      <c r="C13526" t="s">
        <v>142</v>
      </c>
      <c r="D13526">
        <v>2019</v>
      </c>
      <c r="E13526" t="s">
        <v>740</v>
      </c>
      <c r="F13526" s="2">
        <v>547.60230599222598</v>
      </c>
    </row>
    <row r="13527" spans="1:6">
      <c r="A13527" t="s">
        <v>135</v>
      </c>
      <c r="B13527">
        <v>5607</v>
      </c>
      <c r="C13527" t="s">
        <v>142</v>
      </c>
      <c r="D13527">
        <v>2020</v>
      </c>
      <c r="E13527" t="s">
        <v>744</v>
      </c>
      <c r="F13527" s="2">
        <v>0</v>
      </c>
    </row>
    <row r="13528" spans="1:6">
      <c r="A13528" t="s">
        <v>135</v>
      </c>
      <c r="B13528">
        <v>5607</v>
      </c>
      <c r="C13528" t="s">
        <v>142</v>
      </c>
      <c r="D13528">
        <v>2020</v>
      </c>
      <c r="E13528" t="s">
        <v>739</v>
      </c>
      <c r="F13528" s="2">
        <v>4384.5562503668198</v>
      </c>
    </row>
    <row r="13529" spans="1:6">
      <c r="A13529" t="s">
        <v>135</v>
      </c>
      <c r="B13529">
        <v>5607</v>
      </c>
      <c r="C13529" t="s">
        <v>142</v>
      </c>
      <c r="D13529">
        <v>2021</v>
      </c>
      <c r="E13529" t="s">
        <v>742</v>
      </c>
      <c r="F13529" s="2">
        <v>1466.1602753858399</v>
      </c>
    </row>
    <row r="13530" spans="1:6">
      <c r="A13530" t="s">
        <v>135</v>
      </c>
      <c r="B13530">
        <v>5607</v>
      </c>
      <c r="C13530" t="s">
        <v>142</v>
      </c>
      <c r="D13530">
        <v>2021</v>
      </c>
      <c r="E13530" t="s">
        <v>745</v>
      </c>
      <c r="F13530" s="2">
        <v>4981.0901130273496</v>
      </c>
    </row>
    <row r="13531" spans="1:6">
      <c r="A13531" t="s">
        <v>135</v>
      </c>
      <c r="B13531">
        <v>5607</v>
      </c>
      <c r="C13531" t="s">
        <v>142</v>
      </c>
      <c r="D13531">
        <v>2021</v>
      </c>
      <c r="E13531" t="s">
        <v>741</v>
      </c>
      <c r="F13531" s="2">
        <v>3721.9045096474601</v>
      </c>
    </row>
    <row r="13532" spans="1:6">
      <c r="A13532" t="s">
        <v>135</v>
      </c>
      <c r="B13532">
        <v>5607</v>
      </c>
      <c r="C13532" t="s">
        <v>142</v>
      </c>
      <c r="D13532">
        <v>2022</v>
      </c>
      <c r="E13532" t="s">
        <v>736</v>
      </c>
      <c r="F13532" s="2">
        <v>1314.326272174</v>
      </c>
    </row>
    <row r="13533" spans="1:6">
      <c r="A13533" t="s">
        <v>135</v>
      </c>
      <c r="B13533">
        <v>5607</v>
      </c>
      <c r="C13533" t="s">
        <v>142</v>
      </c>
      <c r="D13533">
        <v>2022</v>
      </c>
      <c r="E13533" t="s">
        <v>737</v>
      </c>
      <c r="F13533" s="2">
        <v>621.27776328994798</v>
      </c>
    </row>
    <row r="13534" spans="1:6">
      <c r="A13534" t="s">
        <v>135</v>
      </c>
      <c r="B13534">
        <v>5607</v>
      </c>
      <c r="C13534" t="s">
        <v>142</v>
      </c>
      <c r="D13534">
        <v>2022</v>
      </c>
      <c r="E13534" t="s">
        <v>738</v>
      </c>
      <c r="F13534" s="2">
        <v>0</v>
      </c>
    </row>
    <row r="13535" spans="1:6">
      <c r="A13535" t="s">
        <v>135</v>
      </c>
      <c r="B13535">
        <v>5607</v>
      </c>
      <c r="C13535" t="s">
        <v>142</v>
      </c>
      <c r="D13535">
        <v>2022</v>
      </c>
      <c r="E13535" t="s">
        <v>740</v>
      </c>
      <c r="F13535" s="2">
        <v>535.48782328045604</v>
      </c>
    </row>
    <row r="13536" spans="1:6">
      <c r="A13536" t="s">
        <v>135</v>
      </c>
      <c r="B13536">
        <v>5607</v>
      </c>
      <c r="C13536" t="s">
        <v>142</v>
      </c>
      <c r="D13536">
        <v>2023</v>
      </c>
      <c r="E13536" t="s">
        <v>744</v>
      </c>
      <c r="F13536" s="2">
        <v>0</v>
      </c>
    </row>
    <row r="13537" spans="1:6">
      <c r="A13537" t="s">
        <v>135</v>
      </c>
      <c r="B13537">
        <v>5607</v>
      </c>
      <c r="C13537" t="s">
        <v>142</v>
      </c>
      <c r="D13537">
        <v>2023</v>
      </c>
      <c r="E13537" t="s">
        <v>739</v>
      </c>
      <c r="F13537" s="2">
        <v>4106.66732275493</v>
      </c>
    </row>
    <row r="13538" spans="1:6">
      <c r="A13538" t="s">
        <v>135</v>
      </c>
      <c r="B13538">
        <v>5607</v>
      </c>
      <c r="C13538" t="s">
        <v>142</v>
      </c>
      <c r="D13538">
        <v>2023</v>
      </c>
      <c r="E13538" t="s">
        <v>743</v>
      </c>
      <c r="F13538" s="2">
        <v>815.37466433351699</v>
      </c>
    </row>
    <row r="13539" spans="1:6">
      <c r="A13539" t="s">
        <v>135</v>
      </c>
      <c r="B13539">
        <v>5607</v>
      </c>
      <c r="C13539" t="s">
        <v>142</v>
      </c>
      <c r="D13539">
        <v>2024</v>
      </c>
      <c r="E13539" t="s">
        <v>742</v>
      </c>
      <c r="F13539" s="2">
        <v>2144.9898140977002</v>
      </c>
    </row>
    <row r="13540" spans="1:6">
      <c r="A13540" t="s">
        <v>135</v>
      </c>
      <c r="B13540">
        <v>5607</v>
      </c>
      <c r="C13540" t="s">
        <v>142</v>
      </c>
      <c r="D13540">
        <v>2024</v>
      </c>
      <c r="E13540" t="s">
        <v>745</v>
      </c>
      <c r="F13540" s="2">
        <v>7844.8073522107397</v>
      </c>
    </row>
    <row r="13541" spans="1:6">
      <c r="A13541" t="s">
        <v>135</v>
      </c>
      <c r="B13541">
        <v>5607</v>
      </c>
      <c r="C13541" t="s">
        <v>142</v>
      </c>
      <c r="D13541">
        <v>2024</v>
      </c>
      <c r="E13541" t="s">
        <v>741</v>
      </c>
      <c r="F13541" s="2">
        <v>3517.0013260995602</v>
      </c>
    </row>
    <row r="13542" spans="1:6">
      <c r="A13542" t="s">
        <v>135</v>
      </c>
      <c r="B13542">
        <v>5610</v>
      </c>
      <c r="C13542" t="s">
        <v>144</v>
      </c>
      <c r="D13542">
        <v>2009</v>
      </c>
      <c r="E13542" t="s">
        <v>742</v>
      </c>
      <c r="F13542" s="2">
        <v>1191.31003113522</v>
      </c>
    </row>
    <row r="13543" spans="1:6">
      <c r="A13543" t="s">
        <v>135</v>
      </c>
      <c r="B13543">
        <v>5610</v>
      </c>
      <c r="C13543" t="s">
        <v>144</v>
      </c>
      <c r="D13543">
        <v>2009</v>
      </c>
      <c r="E13543" t="s">
        <v>744</v>
      </c>
      <c r="F13543" s="2">
        <v>0</v>
      </c>
    </row>
    <row r="13544" spans="1:6">
      <c r="A13544" t="s">
        <v>135</v>
      </c>
      <c r="B13544">
        <v>5610</v>
      </c>
      <c r="C13544" t="s">
        <v>144</v>
      </c>
      <c r="D13544">
        <v>2009</v>
      </c>
      <c r="E13544" t="s">
        <v>739</v>
      </c>
      <c r="F13544" s="2">
        <v>8035.0661837391199</v>
      </c>
    </row>
    <row r="13545" spans="1:6">
      <c r="A13545" t="s">
        <v>135</v>
      </c>
      <c r="B13545">
        <v>5610</v>
      </c>
      <c r="C13545" t="s">
        <v>144</v>
      </c>
      <c r="D13545">
        <v>2011</v>
      </c>
      <c r="E13545" t="s">
        <v>738</v>
      </c>
      <c r="F13545" s="2">
        <v>0</v>
      </c>
    </row>
    <row r="13546" spans="1:6">
      <c r="A13546" t="s">
        <v>135</v>
      </c>
      <c r="B13546">
        <v>5610</v>
      </c>
      <c r="C13546" t="s">
        <v>144</v>
      </c>
      <c r="D13546">
        <v>2011</v>
      </c>
      <c r="E13546" t="s">
        <v>740</v>
      </c>
      <c r="F13546" s="2">
        <v>882.139366134071</v>
      </c>
    </row>
    <row r="13547" spans="1:6">
      <c r="A13547" t="s">
        <v>135</v>
      </c>
      <c r="B13547">
        <v>5610</v>
      </c>
      <c r="C13547" t="s">
        <v>144</v>
      </c>
      <c r="D13547">
        <v>2013</v>
      </c>
      <c r="E13547" t="s">
        <v>736</v>
      </c>
      <c r="F13547" s="2">
        <v>532.60482480401095</v>
      </c>
    </row>
    <row r="13548" spans="1:6">
      <c r="A13548" t="s">
        <v>135</v>
      </c>
      <c r="B13548">
        <v>5610</v>
      </c>
      <c r="C13548" t="s">
        <v>144</v>
      </c>
      <c r="D13548">
        <v>2013</v>
      </c>
      <c r="E13548" t="s">
        <v>737</v>
      </c>
      <c r="F13548" s="2">
        <v>668.65598948819502</v>
      </c>
    </row>
    <row r="13549" spans="1:6">
      <c r="A13549" t="s">
        <v>135</v>
      </c>
      <c r="B13549">
        <v>5610</v>
      </c>
      <c r="C13549" t="s">
        <v>144</v>
      </c>
      <c r="D13549">
        <v>2013</v>
      </c>
      <c r="E13549" t="s">
        <v>745</v>
      </c>
      <c r="F13549" s="2">
        <v>0</v>
      </c>
    </row>
    <row r="13550" spans="1:6">
      <c r="A13550" t="s">
        <v>135</v>
      </c>
      <c r="B13550">
        <v>5610</v>
      </c>
      <c r="C13550" t="s">
        <v>144</v>
      </c>
      <c r="D13550">
        <v>2013</v>
      </c>
      <c r="E13550" t="s">
        <v>741</v>
      </c>
      <c r="F13550" s="2">
        <v>6045.88663705405</v>
      </c>
    </row>
    <row r="13551" spans="1:6">
      <c r="A13551" t="s">
        <v>135</v>
      </c>
      <c r="B13551">
        <v>5610</v>
      </c>
      <c r="C13551" t="s">
        <v>144</v>
      </c>
      <c r="D13551">
        <v>2015</v>
      </c>
      <c r="E13551" t="s">
        <v>742</v>
      </c>
      <c r="F13551" s="2">
        <v>1693.72338478296</v>
      </c>
    </row>
    <row r="13552" spans="1:6">
      <c r="A13552" t="s">
        <v>135</v>
      </c>
      <c r="B13552">
        <v>5610</v>
      </c>
      <c r="C13552" t="s">
        <v>144</v>
      </c>
      <c r="D13552">
        <v>2015</v>
      </c>
      <c r="E13552" t="s">
        <v>744</v>
      </c>
      <c r="F13552" s="2">
        <v>0</v>
      </c>
    </row>
    <row r="13553" spans="1:6">
      <c r="A13553" t="s">
        <v>135</v>
      </c>
      <c r="B13553">
        <v>5610</v>
      </c>
      <c r="C13553" t="s">
        <v>144</v>
      </c>
      <c r="D13553">
        <v>2015</v>
      </c>
      <c r="E13553" t="s">
        <v>739</v>
      </c>
      <c r="F13553" s="2">
        <v>6890.4452509887296</v>
      </c>
    </row>
    <row r="13554" spans="1:6">
      <c r="A13554" t="s">
        <v>135</v>
      </c>
      <c r="B13554">
        <v>5610</v>
      </c>
      <c r="C13554" t="s">
        <v>144</v>
      </c>
      <c r="D13554">
        <v>2015</v>
      </c>
      <c r="E13554" t="s">
        <v>743</v>
      </c>
      <c r="F13554" s="2">
        <v>0</v>
      </c>
    </row>
    <row r="13555" spans="1:6">
      <c r="A13555" t="s">
        <v>135</v>
      </c>
      <c r="B13555">
        <v>5610</v>
      </c>
      <c r="C13555" t="s">
        <v>144</v>
      </c>
      <c r="D13555">
        <v>2016</v>
      </c>
      <c r="E13555" t="s">
        <v>745</v>
      </c>
      <c r="F13555" s="2">
        <v>0</v>
      </c>
    </row>
    <row r="13556" spans="1:6">
      <c r="A13556" t="s">
        <v>135</v>
      </c>
      <c r="B13556">
        <v>5610</v>
      </c>
      <c r="C13556" t="s">
        <v>144</v>
      </c>
      <c r="D13556">
        <v>2016</v>
      </c>
      <c r="E13556" t="s">
        <v>741</v>
      </c>
      <c r="F13556" s="2">
        <v>5814.3505826231203</v>
      </c>
    </row>
    <row r="13557" spans="1:6">
      <c r="A13557" t="s">
        <v>135</v>
      </c>
      <c r="B13557">
        <v>5610</v>
      </c>
      <c r="C13557" t="s">
        <v>144</v>
      </c>
      <c r="D13557">
        <v>2017</v>
      </c>
      <c r="E13557" t="s">
        <v>740</v>
      </c>
      <c r="F13557" s="2">
        <v>475.347832814355</v>
      </c>
    </row>
    <row r="13558" spans="1:6">
      <c r="A13558" t="s">
        <v>135</v>
      </c>
      <c r="B13558">
        <v>5610</v>
      </c>
      <c r="C13558" t="s">
        <v>144</v>
      </c>
      <c r="D13558">
        <v>2018</v>
      </c>
      <c r="E13558" t="s">
        <v>738</v>
      </c>
      <c r="F13558" s="2">
        <v>0</v>
      </c>
    </row>
    <row r="13559" spans="1:6">
      <c r="A13559" t="s">
        <v>135</v>
      </c>
      <c r="B13559">
        <v>5610</v>
      </c>
      <c r="C13559" t="s">
        <v>144</v>
      </c>
      <c r="D13559">
        <v>2018</v>
      </c>
      <c r="E13559" t="s">
        <v>739</v>
      </c>
      <c r="F13559" s="2">
        <v>7169.0198576054099</v>
      </c>
    </row>
    <row r="13560" spans="1:6">
      <c r="A13560" t="s">
        <v>135</v>
      </c>
      <c r="B13560">
        <v>5610</v>
      </c>
      <c r="C13560" t="s">
        <v>144</v>
      </c>
      <c r="D13560">
        <v>2018</v>
      </c>
      <c r="E13560" t="s">
        <v>743</v>
      </c>
      <c r="F13560" s="2">
        <v>0</v>
      </c>
    </row>
    <row r="13561" spans="1:6">
      <c r="A13561" t="s">
        <v>135</v>
      </c>
      <c r="B13561">
        <v>5610</v>
      </c>
      <c r="C13561" t="s">
        <v>144</v>
      </c>
      <c r="D13561">
        <v>2019</v>
      </c>
      <c r="E13561" t="s">
        <v>745</v>
      </c>
      <c r="F13561" s="2">
        <v>0.95903563681817805</v>
      </c>
    </row>
    <row r="13562" spans="1:6">
      <c r="A13562" t="s">
        <v>135</v>
      </c>
      <c r="B13562">
        <v>5610</v>
      </c>
      <c r="C13562" t="s">
        <v>144</v>
      </c>
      <c r="D13562">
        <v>2019</v>
      </c>
      <c r="E13562" t="s">
        <v>741</v>
      </c>
      <c r="F13562" s="2">
        <v>5697.1760046275303</v>
      </c>
    </row>
    <row r="13563" spans="1:6">
      <c r="A13563" t="s">
        <v>135</v>
      </c>
      <c r="B13563">
        <v>5610</v>
      </c>
      <c r="C13563" t="s">
        <v>144</v>
      </c>
      <c r="D13563">
        <v>2020</v>
      </c>
      <c r="E13563" t="s">
        <v>736</v>
      </c>
      <c r="F13563" s="2">
        <v>443.45388962074298</v>
      </c>
    </row>
    <row r="13564" spans="1:6">
      <c r="A13564" t="s">
        <v>135</v>
      </c>
      <c r="B13564">
        <v>5610</v>
      </c>
      <c r="C13564" t="s">
        <v>144</v>
      </c>
      <c r="D13564">
        <v>2020</v>
      </c>
      <c r="E13564" t="s">
        <v>737</v>
      </c>
      <c r="F13564" s="2">
        <v>454.78775995630502</v>
      </c>
    </row>
    <row r="13565" spans="1:6">
      <c r="A13565" t="s">
        <v>135</v>
      </c>
      <c r="B13565">
        <v>5610</v>
      </c>
      <c r="C13565" t="s">
        <v>144</v>
      </c>
      <c r="D13565">
        <v>2021</v>
      </c>
      <c r="E13565" t="s">
        <v>738</v>
      </c>
      <c r="F13565" s="2">
        <v>0</v>
      </c>
    </row>
    <row r="13566" spans="1:6">
      <c r="A13566" t="s">
        <v>135</v>
      </c>
      <c r="B13566">
        <v>5610</v>
      </c>
      <c r="C13566" t="s">
        <v>144</v>
      </c>
      <c r="D13566">
        <v>2021</v>
      </c>
      <c r="E13566" t="s">
        <v>743</v>
      </c>
      <c r="F13566" s="2">
        <v>0</v>
      </c>
    </row>
    <row r="13567" spans="1:6">
      <c r="A13567" t="s">
        <v>135</v>
      </c>
      <c r="B13567">
        <v>5610</v>
      </c>
      <c r="C13567" t="s">
        <v>144</v>
      </c>
      <c r="D13567">
        <v>2022</v>
      </c>
      <c r="E13567" t="s">
        <v>742</v>
      </c>
      <c r="F13567" s="2">
        <v>1216.7485486184801</v>
      </c>
    </row>
    <row r="13568" spans="1:6">
      <c r="A13568" t="s">
        <v>135</v>
      </c>
      <c r="B13568">
        <v>5610</v>
      </c>
      <c r="C13568" t="s">
        <v>144</v>
      </c>
      <c r="D13568">
        <v>2022</v>
      </c>
      <c r="E13568" t="s">
        <v>744</v>
      </c>
      <c r="F13568" s="2">
        <v>0</v>
      </c>
    </row>
    <row r="13569" spans="1:6">
      <c r="A13569" t="s">
        <v>135</v>
      </c>
      <c r="B13569">
        <v>5610</v>
      </c>
      <c r="C13569" t="s">
        <v>144</v>
      </c>
      <c r="D13569">
        <v>2022</v>
      </c>
      <c r="E13569" t="s">
        <v>741</v>
      </c>
      <c r="F13569" s="2">
        <v>5818.9183534294298</v>
      </c>
    </row>
    <row r="13570" spans="1:6">
      <c r="A13570" t="s">
        <v>135</v>
      </c>
      <c r="B13570">
        <v>5610</v>
      </c>
      <c r="C13570" t="s">
        <v>144</v>
      </c>
      <c r="D13570">
        <v>2023</v>
      </c>
      <c r="E13570" t="s">
        <v>736</v>
      </c>
      <c r="F13570" s="2">
        <v>289.243781154462</v>
      </c>
    </row>
    <row r="13571" spans="1:6">
      <c r="A13571" t="s">
        <v>135</v>
      </c>
      <c r="B13571">
        <v>5610</v>
      </c>
      <c r="C13571" t="s">
        <v>144</v>
      </c>
      <c r="D13571">
        <v>2023</v>
      </c>
      <c r="E13571" t="s">
        <v>737</v>
      </c>
      <c r="F13571" s="2">
        <v>404.02374125400399</v>
      </c>
    </row>
    <row r="13572" spans="1:6">
      <c r="A13572" t="s">
        <v>135</v>
      </c>
      <c r="B13572">
        <v>5610</v>
      </c>
      <c r="C13572" t="s">
        <v>144</v>
      </c>
      <c r="D13572">
        <v>2024</v>
      </c>
      <c r="E13572" t="s">
        <v>743</v>
      </c>
      <c r="F13572" s="2">
        <v>0</v>
      </c>
    </row>
    <row r="13573" spans="1:6">
      <c r="A13573" t="s">
        <v>135</v>
      </c>
      <c r="B13573">
        <v>5610</v>
      </c>
      <c r="C13573" t="s">
        <v>144</v>
      </c>
      <c r="D13573">
        <v>2024</v>
      </c>
      <c r="E13573" t="s">
        <v>740</v>
      </c>
      <c r="F13573" s="2">
        <v>209.80884755454801</v>
      </c>
    </row>
    <row r="13574" spans="1:6">
      <c r="A13574" t="s">
        <v>135</v>
      </c>
      <c r="B13574">
        <v>5612</v>
      </c>
      <c r="C13574" t="s">
        <v>146</v>
      </c>
      <c r="D13574">
        <v>2009</v>
      </c>
      <c r="E13574" t="s">
        <v>736</v>
      </c>
      <c r="F13574" s="2">
        <v>1164.0167126138699</v>
      </c>
    </row>
    <row r="13575" spans="1:6">
      <c r="A13575" t="s">
        <v>135</v>
      </c>
      <c r="B13575">
        <v>5612</v>
      </c>
      <c r="C13575" t="s">
        <v>146</v>
      </c>
      <c r="D13575">
        <v>2009</v>
      </c>
      <c r="E13575" t="s">
        <v>737</v>
      </c>
      <c r="F13575" s="2">
        <v>566.16888016443704</v>
      </c>
    </row>
    <row r="13576" spans="1:6">
      <c r="A13576" t="s">
        <v>135</v>
      </c>
      <c r="B13576">
        <v>5612</v>
      </c>
      <c r="C13576" t="s">
        <v>146</v>
      </c>
      <c r="D13576">
        <v>2009</v>
      </c>
      <c r="E13576" t="s">
        <v>740</v>
      </c>
      <c r="F13576" s="2">
        <v>1336.24614889644</v>
      </c>
    </row>
    <row r="13577" spans="1:6">
      <c r="A13577" t="s">
        <v>135</v>
      </c>
      <c r="B13577">
        <v>5612</v>
      </c>
      <c r="C13577" t="s">
        <v>146</v>
      </c>
      <c r="D13577">
        <v>2011</v>
      </c>
      <c r="E13577" t="s">
        <v>742</v>
      </c>
      <c r="F13577" s="2">
        <v>1545.3101677350801</v>
      </c>
    </row>
    <row r="13578" spans="1:6">
      <c r="A13578" t="s">
        <v>135</v>
      </c>
      <c r="B13578">
        <v>5612</v>
      </c>
      <c r="C13578" t="s">
        <v>146</v>
      </c>
      <c r="D13578">
        <v>2011</v>
      </c>
      <c r="E13578" t="s">
        <v>744</v>
      </c>
      <c r="F13578" s="2">
        <v>0</v>
      </c>
    </row>
    <row r="13579" spans="1:6">
      <c r="A13579" t="s">
        <v>135</v>
      </c>
      <c r="B13579">
        <v>5612</v>
      </c>
      <c r="C13579" t="s">
        <v>146</v>
      </c>
      <c r="D13579">
        <v>2011</v>
      </c>
      <c r="E13579" t="s">
        <v>745</v>
      </c>
      <c r="F13579" s="2">
        <v>0</v>
      </c>
    </row>
    <row r="13580" spans="1:6">
      <c r="A13580" t="s">
        <v>135</v>
      </c>
      <c r="B13580">
        <v>5612</v>
      </c>
      <c r="C13580" t="s">
        <v>146</v>
      </c>
      <c r="D13580">
        <v>2013</v>
      </c>
      <c r="E13580" t="s">
        <v>738</v>
      </c>
      <c r="F13580" s="2">
        <v>0</v>
      </c>
    </row>
    <row r="13581" spans="1:6">
      <c r="A13581" t="s">
        <v>135</v>
      </c>
      <c r="B13581">
        <v>5612</v>
      </c>
      <c r="C13581" t="s">
        <v>146</v>
      </c>
      <c r="D13581">
        <v>2013</v>
      </c>
      <c r="E13581" t="s">
        <v>739</v>
      </c>
      <c r="F13581" s="2">
        <v>1695.0606175097</v>
      </c>
    </row>
    <row r="13582" spans="1:6">
      <c r="A13582" t="s">
        <v>135</v>
      </c>
      <c r="B13582">
        <v>5612</v>
      </c>
      <c r="C13582" t="s">
        <v>146</v>
      </c>
      <c r="D13582">
        <v>2015</v>
      </c>
      <c r="E13582" t="s">
        <v>736</v>
      </c>
      <c r="F13582" s="2">
        <v>923.49316623500795</v>
      </c>
    </row>
    <row r="13583" spans="1:6">
      <c r="A13583" t="s">
        <v>135</v>
      </c>
      <c r="B13583">
        <v>5612</v>
      </c>
      <c r="C13583" t="s">
        <v>146</v>
      </c>
      <c r="D13583">
        <v>2015</v>
      </c>
      <c r="E13583" t="s">
        <v>737</v>
      </c>
      <c r="F13583" s="2">
        <v>768.424443627252</v>
      </c>
    </row>
    <row r="13584" spans="1:6">
      <c r="A13584" t="s">
        <v>135</v>
      </c>
      <c r="B13584">
        <v>5612</v>
      </c>
      <c r="C13584" t="s">
        <v>146</v>
      </c>
      <c r="D13584">
        <v>2015</v>
      </c>
      <c r="E13584" t="s">
        <v>740</v>
      </c>
      <c r="F13584" s="2">
        <v>1019.96191844042</v>
      </c>
    </row>
    <row r="13585" spans="1:6">
      <c r="A13585" t="s">
        <v>135</v>
      </c>
      <c r="B13585">
        <v>5612</v>
      </c>
      <c r="C13585" t="s">
        <v>146</v>
      </c>
      <c r="D13585">
        <v>2015</v>
      </c>
      <c r="E13585" t="s">
        <v>741</v>
      </c>
      <c r="F13585" s="2">
        <v>7322.8431940576802</v>
      </c>
    </row>
    <row r="13586" spans="1:6">
      <c r="A13586" t="s">
        <v>135</v>
      </c>
      <c r="B13586">
        <v>5612</v>
      </c>
      <c r="C13586" t="s">
        <v>146</v>
      </c>
      <c r="D13586">
        <v>2016</v>
      </c>
      <c r="E13586" t="s">
        <v>738</v>
      </c>
      <c r="F13586" s="2">
        <v>0</v>
      </c>
    </row>
    <row r="13587" spans="1:6">
      <c r="A13587" t="s">
        <v>135</v>
      </c>
      <c r="B13587">
        <v>5612</v>
      </c>
      <c r="C13587" t="s">
        <v>146</v>
      </c>
      <c r="D13587">
        <v>2016</v>
      </c>
      <c r="E13587" t="s">
        <v>739</v>
      </c>
      <c r="F13587" s="2">
        <v>1413.9873388128001</v>
      </c>
    </row>
    <row r="13588" spans="1:6">
      <c r="A13588" t="s">
        <v>135</v>
      </c>
      <c r="B13588">
        <v>5612</v>
      </c>
      <c r="C13588" t="s">
        <v>146</v>
      </c>
      <c r="D13588">
        <v>2017</v>
      </c>
      <c r="E13588" t="s">
        <v>742</v>
      </c>
      <c r="F13588" s="2">
        <v>1005.3781432111</v>
      </c>
    </row>
    <row r="13589" spans="1:6">
      <c r="A13589" t="s">
        <v>135</v>
      </c>
      <c r="B13589">
        <v>5612</v>
      </c>
      <c r="C13589" t="s">
        <v>146</v>
      </c>
      <c r="D13589">
        <v>2017</v>
      </c>
      <c r="E13589" t="s">
        <v>744</v>
      </c>
      <c r="F13589" s="2">
        <v>0</v>
      </c>
    </row>
    <row r="13590" spans="1:6">
      <c r="A13590" t="s">
        <v>135</v>
      </c>
      <c r="B13590">
        <v>5612</v>
      </c>
      <c r="C13590" t="s">
        <v>146</v>
      </c>
      <c r="D13590">
        <v>2017</v>
      </c>
      <c r="E13590" t="s">
        <v>743</v>
      </c>
      <c r="F13590" s="2">
        <v>0</v>
      </c>
    </row>
    <row r="13591" spans="1:6">
      <c r="A13591" t="s">
        <v>135</v>
      </c>
      <c r="B13591">
        <v>5612</v>
      </c>
      <c r="C13591" t="s">
        <v>146</v>
      </c>
      <c r="D13591">
        <v>2017</v>
      </c>
      <c r="E13591" t="s">
        <v>745</v>
      </c>
      <c r="F13591" s="2">
        <v>0</v>
      </c>
    </row>
    <row r="13592" spans="1:6">
      <c r="A13592" t="s">
        <v>135</v>
      </c>
      <c r="B13592">
        <v>5612</v>
      </c>
      <c r="C13592" t="s">
        <v>146</v>
      </c>
      <c r="D13592">
        <v>2018</v>
      </c>
      <c r="E13592" t="s">
        <v>741</v>
      </c>
      <c r="F13592" s="2">
        <v>6990.6508106205401</v>
      </c>
    </row>
    <row r="13593" spans="1:6">
      <c r="A13593" t="s">
        <v>135</v>
      </c>
      <c r="B13593">
        <v>5612</v>
      </c>
      <c r="C13593" t="s">
        <v>146</v>
      </c>
      <c r="D13593">
        <v>2020</v>
      </c>
      <c r="E13593" t="s">
        <v>738</v>
      </c>
      <c r="F13593" s="2">
        <v>0</v>
      </c>
    </row>
    <row r="13594" spans="1:6">
      <c r="A13594" t="s">
        <v>135</v>
      </c>
      <c r="B13594">
        <v>5612</v>
      </c>
      <c r="C13594" t="s">
        <v>146</v>
      </c>
      <c r="D13594">
        <v>2020</v>
      </c>
      <c r="E13594" t="s">
        <v>743</v>
      </c>
      <c r="F13594" s="2">
        <v>0</v>
      </c>
    </row>
    <row r="13595" spans="1:6">
      <c r="A13595" t="s">
        <v>135</v>
      </c>
      <c r="B13595">
        <v>5612</v>
      </c>
      <c r="C13595" t="s">
        <v>146</v>
      </c>
      <c r="D13595">
        <v>2021</v>
      </c>
      <c r="E13595" t="s">
        <v>741</v>
      </c>
      <c r="F13595" s="2">
        <v>6742.0897855960902</v>
      </c>
    </row>
    <row r="13596" spans="1:6">
      <c r="A13596" t="s">
        <v>135</v>
      </c>
      <c r="B13596">
        <v>5612</v>
      </c>
      <c r="C13596" t="s">
        <v>146</v>
      </c>
      <c r="D13596">
        <v>2022</v>
      </c>
      <c r="E13596" t="s">
        <v>736</v>
      </c>
      <c r="F13596" s="2">
        <v>942.97782066703201</v>
      </c>
    </row>
    <row r="13597" spans="1:6">
      <c r="A13597" t="s">
        <v>135</v>
      </c>
      <c r="B13597">
        <v>5612</v>
      </c>
      <c r="C13597" t="s">
        <v>146</v>
      </c>
      <c r="D13597">
        <v>2022</v>
      </c>
      <c r="E13597" t="s">
        <v>737</v>
      </c>
      <c r="F13597" s="2">
        <v>502.56718359835003</v>
      </c>
    </row>
    <row r="13598" spans="1:6">
      <c r="A13598" t="s">
        <v>135</v>
      </c>
      <c r="B13598">
        <v>5612</v>
      </c>
      <c r="C13598" t="s">
        <v>146</v>
      </c>
      <c r="D13598">
        <v>2022</v>
      </c>
      <c r="E13598" t="s">
        <v>740</v>
      </c>
      <c r="F13598" s="2">
        <v>661.04146196774298</v>
      </c>
    </row>
    <row r="13599" spans="1:6">
      <c r="A13599" t="s">
        <v>135</v>
      </c>
      <c r="B13599">
        <v>5612</v>
      </c>
      <c r="C13599" t="s">
        <v>146</v>
      </c>
      <c r="D13599">
        <v>2023</v>
      </c>
      <c r="E13599" t="s">
        <v>739</v>
      </c>
      <c r="F13599" s="2">
        <v>1244.4306021780501</v>
      </c>
    </row>
    <row r="13600" spans="1:6">
      <c r="A13600" t="s">
        <v>135</v>
      </c>
      <c r="B13600">
        <v>5612</v>
      </c>
      <c r="C13600" t="s">
        <v>146</v>
      </c>
      <c r="D13600">
        <v>2023</v>
      </c>
      <c r="E13600" t="s">
        <v>743</v>
      </c>
      <c r="F13600" s="2">
        <v>0</v>
      </c>
    </row>
    <row r="13601" spans="1:6">
      <c r="A13601" t="s">
        <v>135</v>
      </c>
      <c r="B13601">
        <v>5612</v>
      </c>
      <c r="C13601" t="s">
        <v>146</v>
      </c>
      <c r="D13601">
        <v>2024</v>
      </c>
      <c r="E13601" t="s">
        <v>742</v>
      </c>
      <c r="F13601" s="2">
        <v>1175.20236751843</v>
      </c>
    </row>
    <row r="13602" spans="1:6">
      <c r="A13602" t="s">
        <v>135</v>
      </c>
      <c r="B13602">
        <v>5612</v>
      </c>
      <c r="C13602" t="s">
        <v>146</v>
      </c>
      <c r="D13602">
        <v>2024</v>
      </c>
      <c r="E13602" t="s">
        <v>745</v>
      </c>
      <c r="F13602" s="2">
        <v>698.11399925792398</v>
      </c>
    </row>
    <row r="13603" spans="1:6">
      <c r="A13603" t="s">
        <v>135</v>
      </c>
      <c r="B13603">
        <v>5612</v>
      </c>
      <c r="C13603" t="s">
        <v>146</v>
      </c>
      <c r="D13603">
        <v>2024</v>
      </c>
      <c r="E13603" t="s">
        <v>741</v>
      </c>
      <c r="F13603" s="2">
        <v>6721.9363099642896</v>
      </c>
    </row>
    <row r="13604" spans="1:6">
      <c r="A13604" t="s">
        <v>135</v>
      </c>
      <c r="B13604">
        <v>5614</v>
      </c>
      <c r="C13604" t="s">
        <v>148</v>
      </c>
      <c r="D13604">
        <v>2009</v>
      </c>
      <c r="E13604" t="s">
        <v>744</v>
      </c>
      <c r="F13604" s="2">
        <v>0</v>
      </c>
    </row>
    <row r="13605" spans="1:6">
      <c r="A13605" t="s">
        <v>135</v>
      </c>
      <c r="B13605">
        <v>5614</v>
      </c>
      <c r="C13605" t="s">
        <v>148</v>
      </c>
      <c r="D13605">
        <v>2009</v>
      </c>
      <c r="E13605" t="s">
        <v>739</v>
      </c>
      <c r="F13605" s="2">
        <v>1874.41555854641</v>
      </c>
    </row>
    <row r="13606" spans="1:6">
      <c r="A13606" t="s">
        <v>135</v>
      </c>
      <c r="B13606">
        <v>5614</v>
      </c>
      <c r="C13606" t="s">
        <v>148</v>
      </c>
      <c r="D13606">
        <v>2009</v>
      </c>
      <c r="E13606" t="s">
        <v>743</v>
      </c>
      <c r="F13606" s="2">
        <v>0</v>
      </c>
    </row>
    <row r="13607" spans="1:6">
      <c r="A13607" t="s">
        <v>135</v>
      </c>
      <c r="B13607">
        <v>5614</v>
      </c>
      <c r="C13607" t="s">
        <v>148</v>
      </c>
      <c r="D13607">
        <v>2011</v>
      </c>
      <c r="E13607" t="s">
        <v>736</v>
      </c>
      <c r="F13607" s="2">
        <v>80.204751344057101</v>
      </c>
    </row>
    <row r="13608" spans="1:6">
      <c r="A13608" t="s">
        <v>135</v>
      </c>
      <c r="B13608">
        <v>5614</v>
      </c>
      <c r="C13608" t="s">
        <v>148</v>
      </c>
      <c r="D13608">
        <v>2011</v>
      </c>
      <c r="E13608" t="s">
        <v>737</v>
      </c>
      <c r="F13608" s="2">
        <v>196.108361070066</v>
      </c>
    </row>
    <row r="13609" spans="1:6">
      <c r="A13609" t="s">
        <v>135</v>
      </c>
      <c r="B13609">
        <v>5614</v>
      </c>
      <c r="C13609" t="s">
        <v>148</v>
      </c>
      <c r="D13609">
        <v>2011</v>
      </c>
      <c r="E13609" t="s">
        <v>738</v>
      </c>
      <c r="F13609" s="2">
        <v>0</v>
      </c>
    </row>
    <row r="13610" spans="1:6">
      <c r="A13610" t="s">
        <v>135</v>
      </c>
      <c r="B13610">
        <v>5614</v>
      </c>
      <c r="C13610" t="s">
        <v>148</v>
      </c>
      <c r="D13610">
        <v>2011</v>
      </c>
      <c r="E13610" t="s">
        <v>740</v>
      </c>
      <c r="F13610" s="2">
        <v>221.746638755475</v>
      </c>
    </row>
    <row r="13611" spans="1:6">
      <c r="A13611" t="s">
        <v>135</v>
      </c>
      <c r="B13611">
        <v>5614</v>
      </c>
      <c r="C13611" t="s">
        <v>148</v>
      </c>
      <c r="D13611">
        <v>2013</v>
      </c>
      <c r="E13611" t="s">
        <v>742</v>
      </c>
      <c r="F13611" s="2">
        <v>254.41991770827201</v>
      </c>
    </row>
    <row r="13612" spans="1:6">
      <c r="A13612" t="s">
        <v>135</v>
      </c>
      <c r="B13612">
        <v>5614</v>
      </c>
      <c r="C13612" t="s">
        <v>148</v>
      </c>
      <c r="D13612">
        <v>2013</v>
      </c>
      <c r="E13612" t="s">
        <v>745</v>
      </c>
      <c r="F13612" s="2">
        <v>25462.9185849567</v>
      </c>
    </row>
    <row r="13613" spans="1:6">
      <c r="A13613" t="s">
        <v>135</v>
      </c>
      <c r="B13613">
        <v>5614</v>
      </c>
      <c r="C13613" t="s">
        <v>148</v>
      </c>
      <c r="D13613">
        <v>2013</v>
      </c>
      <c r="E13613" t="s">
        <v>741</v>
      </c>
      <c r="F13613" s="2">
        <v>773.24559020661104</v>
      </c>
    </row>
    <row r="13614" spans="1:6">
      <c r="A13614" t="s">
        <v>135</v>
      </c>
      <c r="B13614">
        <v>5614</v>
      </c>
      <c r="C13614" t="s">
        <v>148</v>
      </c>
      <c r="D13614">
        <v>2015</v>
      </c>
      <c r="E13614" t="s">
        <v>739</v>
      </c>
      <c r="F13614" s="2">
        <v>1796.11034094518</v>
      </c>
    </row>
    <row r="13615" spans="1:6">
      <c r="A13615" t="s">
        <v>135</v>
      </c>
      <c r="B13615">
        <v>5614</v>
      </c>
      <c r="C13615" t="s">
        <v>148</v>
      </c>
      <c r="D13615">
        <v>2016</v>
      </c>
      <c r="E13615" t="s">
        <v>742</v>
      </c>
      <c r="F13615" s="2">
        <v>232.57109540006999</v>
      </c>
    </row>
    <row r="13616" spans="1:6">
      <c r="A13616" t="s">
        <v>135</v>
      </c>
      <c r="B13616">
        <v>5614</v>
      </c>
      <c r="C13616" t="s">
        <v>148</v>
      </c>
      <c r="D13616">
        <v>2016</v>
      </c>
      <c r="E13616" t="s">
        <v>743</v>
      </c>
      <c r="F13616" s="2">
        <v>0</v>
      </c>
    </row>
    <row r="13617" spans="1:6">
      <c r="A13617" t="s">
        <v>135</v>
      </c>
      <c r="B13617">
        <v>5614</v>
      </c>
      <c r="C13617" t="s">
        <v>148</v>
      </c>
      <c r="D13617">
        <v>2016</v>
      </c>
      <c r="E13617" t="s">
        <v>745</v>
      </c>
      <c r="F13617" s="2">
        <v>25462.9185849567</v>
      </c>
    </row>
    <row r="13618" spans="1:6">
      <c r="A13618" t="s">
        <v>135</v>
      </c>
      <c r="B13618">
        <v>5614</v>
      </c>
      <c r="C13618" t="s">
        <v>148</v>
      </c>
      <c r="D13618">
        <v>2016</v>
      </c>
      <c r="E13618" t="s">
        <v>741</v>
      </c>
      <c r="F13618" s="2">
        <v>758.94340743862597</v>
      </c>
    </row>
    <row r="13619" spans="1:6">
      <c r="A13619" t="s">
        <v>135</v>
      </c>
      <c r="B13619">
        <v>5614</v>
      </c>
      <c r="C13619" t="s">
        <v>148</v>
      </c>
      <c r="D13619">
        <v>2017</v>
      </c>
      <c r="E13619" t="s">
        <v>740</v>
      </c>
      <c r="F13619" s="2">
        <v>115.408922256653</v>
      </c>
    </row>
    <row r="13620" spans="1:6">
      <c r="A13620" t="s">
        <v>135</v>
      </c>
      <c r="B13620">
        <v>5614</v>
      </c>
      <c r="C13620" t="s">
        <v>148</v>
      </c>
      <c r="D13620">
        <v>2018</v>
      </c>
      <c r="E13620" t="s">
        <v>738</v>
      </c>
      <c r="F13620" s="2">
        <v>0</v>
      </c>
    </row>
    <row r="13621" spans="1:6">
      <c r="A13621" t="s">
        <v>135</v>
      </c>
      <c r="B13621">
        <v>5614</v>
      </c>
      <c r="C13621" t="s">
        <v>148</v>
      </c>
      <c r="D13621">
        <v>2019</v>
      </c>
      <c r="E13621" t="s">
        <v>744</v>
      </c>
      <c r="F13621" s="2">
        <v>0</v>
      </c>
    </row>
    <row r="13622" spans="1:6">
      <c r="A13622" t="s">
        <v>135</v>
      </c>
      <c r="B13622">
        <v>5614</v>
      </c>
      <c r="C13622" t="s">
        <v>148</v>
      </c>
      <c r="D13622">
        <v>2019</v>
      </c>
      <c r="E13622" t="s">
        <v>743</v>
      </c>
      <c r="F13622" s="2">
        <v>0</v>
      </c>
    </row>
    <row r="13623" spans="1:6">
      <c r="A13623" t="s">
        <v>135</v>
      </c>
      <c r="B13623">
        <v>5614</v>
      </c>
      <c r="C13623" t="s">
        <v>148</v>
      </c>
      <c r="D13623">
        <v>2019</v>
      </c>
      <c r="E13623" t="s">
        <v>741</v>
      </c>
      <c r="F13623" s="2">
        <v>724.34757817245998</v>
      </c>
    </row>
    <row r="13624" spans="1:6">
      <c r="A13624" t="s">
        <v>135</v>
      </c>
      <c r="B13624">
        <v>5614</v>
      </c>
      <c r="C13624" t="s">
        <v>148</v>
      </c>
      <c r="D13624">
        <v>2021</v>
      </c>
      <c r="E13624" t="s">
        <v>736</v>
      </c>
      <c r="F13624" s="2">
        <v>122.89575473414899</v>
      </c>
    </row>
    <row r="13625" spans="1:6">
      <c r="A13625" t="s">
        <v>135</v>
      </c>
      <c r="B13625">
        <v>5614</v>
      </c>
      <c r="C13625" t="s">
        <v>148</v>
      </c>
      <c r="D13625">
        <v>2021</v>
      </c>
      <c r="E13625" t="s">
        <v>737</v>
      </c>
      <c r="F13625" s="2">
        <v>99.468881295620903</v>
      </c>
    </row>
    <row r="13626" spans="1:6">
      <c r="A13626" t="s">
        <v>135</v>
      </c>
      <c r="B13626">
        <v>5614</v>
      </c>
      <c r="C13626" t="s">
        <v>148</v>
      </c>
      <c r="D13626">
        <v>2021</v>
      </c>
      <c r="E13626" t="s">
        <v>738</v>
      </c>
      <c r="F13626" s="2">
        <v>0</v>
      </c>
    </row>
    <row r="13627" spans="1:6">
      <c r="A13627" t="s">
        <v>135</v>
      </c>
      <c r="B13627">
        <v>5614</v>
      </c>
      <c r="C13627" t="s">
        <v>148</v>
      </c>
      <c r="D13627">
        <v>2021</v>
      </c>
      <c r="E13627" t="s">
        <v>740</v>
      </c>
      <c r="F13627" s="2">
        <v>568.72645699795703</v>
      </c>
    </row>
    <row r="13628" spans="1:6">
      <c r="A13628" t="s">
        <v>135</v>
      </c>
      <c r="B13628">
        <v>5614</v>
      </c>
      <c r="C13628" t="s">
        <v>148</v>
      </c>
      <c r="D13628">
        <v>2022</v>
      </c>
      <c r="E13628" t="s">
        <v>744</v>
      </c>
      <c r="F13628" s="2">
        <v>459.67241015600001</v>
      </c>
    </row>
    <row r="13629" spans="1:6">
      <c r="A13629" t="s">
        <v>135</v>
      </c>
      <c r="B13629">
        <v>5614</v>
      </c>
      <c r="C13629" t="s">
        <v>148</v>
      </c>
      <c r="D13629">
        <v>2022</v>
      </c>
      <c r="E13629" t="s">
        <v>739</v>
      </c>
      <c r="F13629" s="2">
        <v>1785.2261999453101</v>
      </c>
    </row>
    <row r="13630" spans="1:6">
      <c r="A13630" t="s">
        <v>135</v>
      </c>
      <c r="B13630">
        <v>5614</v>
      </c>
      <c r="C13630" t="s">
        <v>148</v>
      </c>
      <c r="D13630">
        <v>2022</v>
      </c>
      <c r="E13630" t="s">
        <v>743</v>
      </c>
      <c r="F13630" s="2">
        <v>0</v>
      </c>
    </row>
    <row r="13631" spans="1:6">
      <c r="A13631" t="s">
        <v>135</v>
      </c>
      <c r="B13631">
        <v>5614</v>
      </c>
      <c r="C13631" t="s">
        <v>148</v>
      </c>
      <c r="D13631">
        <v>2023</v>
      </c>
      <c r="E13631" t="s">
        <v>742</v>
      </c>
      <c r="F13631" s="2">
        <v>191.23798478398299</v>
      </c>
    </row>
    <row r="13632" spans="1:6">
      <c r="A13632" t="s">
        <v>135</v>
      </c>
      <c r="B13632">
        <v>5614</v>
      </c>
      <c r="C13632" t="s">
        <v>148</v>
      </c>
      <c r="D13632">
        <v>2023</v>
      </c>
      <c r="E13632" t="s">
        <v>745</v>
      </c>
      <c r="F13632" s="2">
        <v>34989.884179520501</v>
      </c>
    </row>
    <row r="13633" spans="1:6">
      <c r="A13633" t="s">
        <v>135</v>
      </c>
      <c r="B13633">
        <v>5614</v>
      </c>
      <c r="C13633" t="s">
        <v>148</v>
      </c>
      <c r="D13633">
        <v>2024</v>
      </c>
      <c r="E13633" t="s">
        <v>736</v>
      </c>
      <c r="F13633" s="2">
        <v>1.6676770579665501</v>
      </c>
    </row>
    <row r="13634" spans="1:6">
      <c r="A13634" t="s">
        <v>135</v>
      </c>
      <c r="B13634">
        <v>5614</v>
      </c>
      <c r="C13634" t="s">
        <v>148</v>
      </c>
      <c r="D13634">
        <v>2024</v>
      </c>
      <c r="E13634" t="s">
        <v>737</v>
      </c>
      <c r="F13634" s="2">
        <v>92.606482592737294</v>
      </c>
    </row>
    <row r="13635" spans="1:6">
      <c r="A13635" t="s">
        <v>135</v>
      </c>
      <c r="B13635">
        <v>5614</v>
      </c>
      <c r="C13635" t="s">
        <v>148</v>
      </c>
      <c r="D13635">
        <v>2024</v>
      </c>
      <c r="E13635" t="s">
        <v>740</v>
      </c>
      <c r="F13635" s="2">
        <v>626.312400584329</v>
      </c>
    </row>
    <row r="13636" spans="1:6">
      <c r="A13636" t="s">
        <v>135</v>
      </c>
      <c r="B13636">
        <v>5616</v>
      </c>
      <c r="C13636" t="s">
        <v>150</v>
      </c>
      <c r="D13636">
        <v>2009</v>
      </c>
      <c r="E13636" t="s">
        <v>741</v>
      </c>
      <c r="F13636" s="2">
        <v>421.37623313386098</v>
      </c>
    </row>
    <row r="13637" spans="1:6">
      <c r="A13637" t="s">
        <v>135</v>
      </c>
      <c r="B13637">
        <v>5616</v>
      </c>
      <c r="C13637" t="s">
        <v>150</v>
      </c>
      <c r="D13637">
        <v>2011</v>
      </c>
      <c r="E13637" t="s">
        <v>738</v>
      </c>
      <c r="F13637" s="2">
        <v>0</v>
      </c>
    </row>
    <row r="13638" spans="1:6">
      <c r="A13638" t="s">
        <v>135</v>
      </c>
      <c r="B13638">
        <v>5616</v>
      </c>
      <c r="C13638" t="s">
        <v>150</v>
      </c>
      <c r="D13638">
        <v>2011</v>
      </c>
      <c r="E13638" t="s">
        <v>739</v>
      </c>
      <c r="F13638" s="2">
        <v>1277.91196750629</v>
      </c>
    </row>
    <row r="13639" spans="1:6">
      <c r="A13639" t="s">
        <v>135</v>
      </c>
      <c r="B13639">
        <v>5616</v>
      </c>
      <c r="C13639" t="s">
        <v>150</v>
      </c>
      <c r="D13639">
        <v>2011</v>
      </c>
      <c r="E13639" t="s">
        <v>743</v>
      </c>
      <c r="F13639" s="2">
        <v>177.92077656141799</v>
      </c>
    </row>
    <row r="13640" spans="1:6">
      <c r="A13640" t="s">
        <v>135</v>
      </c>
      <c r="B13640">
        <v>5616</v>
      </c>
      <c r="C13640" t="s">
        <v>150</v>
      </c>
      <c r="D13640">
        <v>2013</v>
      </c>
      <c r="E13640" t="s">
        <v>736</v>
      </c>
      <c r="F13640" s="2">
        <v>266.32391058899901</v>
      </c>
    </row>
    <row r="13641" spans="1:6">
      <c r="A13641" t="s">
        <v>135</v>
      </c>
      <c r="B13641">
        <v>5616</v>
      </c>
      <c r="C13641" t="s">
        <v>150</v>
      </c>
      <c r="D13641">
        <v>2013</v>
      </c>
      <c r="E13641" t="s">
        <v>737</v>
      </c>
      <c r="F13641" s="2">
        <v>440.774576922758</v>
      </c>
    </row>
    <row r="13642" spans="1:6">
      <c r="A13642" t="s">
        <v>135</v>
      </c>
      <c r="B13642">
        <v>5616</v>
      </c>
      <c r="C13642" t="s">
        <v>150</v>
      </c>
      <c r="D13642">
        <v>2015</v>
      </c>
      <c r="E13642" t="s">
        <v>742</v>
      </c>
      <c r="F13642" s="2">
        <v>390.24949299800102</v>
      </c>
    </row>
    <row r="13643" spans="1:6">
      <c r="A13643" t="s">
        <v>135</v>
      </c>
      <c r="B13643">
        <v>5616</v>
      </c>
      <c r="C13643" t="s">
        <v>150</v>
      </c>
      <c r="D13643">
        <v>2015</v>
      </c>
      <c r="E13643" t="s">
        <v>744</v>
      </c>
      <c r="F13643" s="2">
        <v>0</v>
      </c>
    </row>
    <row r="13644" spans="1:6">
      <c r="A13644" t="s">
        <v>135</v>
      </c>
      <c r="B13644">
        <v>5616</v>
      </c>
      <c r="C13644" t="s">
        <v>150</v>
      </c>
      <c r="D13644">
        <v>2015</v>
      </c>
      <c r="E13644" t="s">
        <v>745</v>
      </c>
      <c r="F13644" s="2">
        <v>15848.9371530567</v>
      </c>
    </row>
    <row r="13645" spans="1:6">
      <c r="A13645" t="s">
        <v>135</v>
      </c>
      <c r="B13645">
        <v>5616</v>
      </c>
      <c r="C13645" t="s">
        <v>150</v>
      </c>
      <c r="D13645">
        <v>2015</v>
      </c>
      <c r="E13645" t="s">
        <v>741</v>
      </c>
      <c r="F13645" s="2">
        <v>416.66652206192202</v>
      </c>
    </row>
    <row r="13646" spans="1:6">
      <c r="A13646" t="s">
        <v>135</v>
      </c>
      <c r="B13646">
        <v>5616</v>
      </c>
      <c r="C13646" t="s">
        <v>150</v>
      </c>
      <c r="D13646">
        <v>2016</v>
      </c>
      <c r="E13646" t="s">
        <v>736</v>
      </c>
      <c r="F13646" s="2">
        <v>257.13554708656</v>
      </c>
    </row>
    <row r="13647" spans="1:6">
      <c r="A13647" t="s">
        <v>135</v>
      </c>
      <c r="B13647">
        <v>5616</v>
      </c>
      <c r="C13647" t="s">
        <v>150</v>
      </c>
      <c r="D13647">
        <v>2016</v>
      </c>
      <c r="E13647" t="s">
        <v>737</v>
      </c>
      <c r="F13647" s="2">
        <v>326.37892966704999</v>
      </c>
    </row>
    <row r="13648" spans="1:6">
      <c r="A13648" t="s">
        <v>135</v>
      </c>
      <c r="B13648">
        <v>5616</v>
      </c>
      <c r="C13648" t="s">
        <v>150</v>
      </c>
      <c r="D13648">
        <v>2017</v>
      </c>
      <c r="E13648" t="s">
        <v>738</v>
      </c>
      <c r="F13648" s="2">
        <v>0</v>
      </c>
    </row>
    <row r="13649" spans="1:6">
      <c r="A13649" t="s">
        <v>135</v>
      </c>
      <c r="B13649">
        <v>5616</v>
      </c>
      <c r="C13649" t="s">
        <v>150</v>
      </c>
      <c r="D13649">
        <v>2017</v>
      </c>
      <c r="E13649" t="s">
        <v>739</v>
      </c>
      <c r="F13649" s="2">
        <v>1267.48630871975</v>
      </c>
    </row>
    <row r="13650" spans="1:6">
      <c r="A13650" t="s">
        <v>135</v>
      </c>
      <c r="B13650">
        <v>5616</v>
      </c>
      <c r="C13650" t="s">
        <v>150</v>
      </c>
      <c r="D13650">
        <v>2017</v>
      </c>
      <c r="E13650" t="s">
        <v>740</v>
      </c>
      <c r="F13650" s="2">
        <v>86.686814185536306</v>
      </c>
    </row>
    <row r="13651" spans="1:6">
      <c r="A13651" t="s">
        <v>135</v>
      </c>
      <c r="B13651">
        <v>5616</v>
      </c>
      <c r="C13651" t="s">
        <v>150</v>
      </c>
      <c r="D13651">
        <v>2018</v>
      </c>
      <c r="E13651" t="s">
        <v>742</v>
      </c>
      <c r="F13651" s="2">
        <v>300.73389653025998</v>
      </c>
    </row>
    <row r="13652" spans="1:6">
      <c r="A13652" t="s">
        <v>135</v>
      </c>
      <c r="B13652">
        <v>5616</v>
      </c>
      <c r="C13652" t="s">
        <v>150</v>
      </c>
      <c r="D13652">
        <v>2018</v>
      </c>
      <c r="E13652" t="s">
        <v>744</v>
      </c>
      <c r="F13652" s="2">
        <v>0</v>
      </c>
    </row>
    <row r="13653" spans="1:6">
      <c r="A13653" t="s">
        <v>135</v>
      </c>
      <c r="B13653">
        <v>5616</v>
      </c>
      <c r="C13653" t="s">
        <v>150</v>
      </c>
      <c r="D13653">
        <v>2018</v>
      </c>
      <c r="E13653" t="s">
        <v>745</v>
      </c>
      <c r="F13653" s="2">
        <v>18244.8386607502</v>
      </c>
    </row>
    <row r="13654" spans="1:6">
      <c r="A13654" t="s">
        <v>135</v>
      </c>
      <c r="B13654">
        <v>5616</v>
      </c>
      <c r="C13654" t="s">
        <v>150</v>
      </c>
      <c r="D13654">
        <v>2019</v>
      </c>
      <c r="E13654" t="s">
        <v>736</v>
      </c>
      <c r="F13654" s="2">
        <v>254.870237498666</v>
      </c>
    </row>
    <row r="13655" spans="1:6">
      <c r="A13655" t="s">
        <v>135</v>
      </c>
      <c r="B13655">
        <v>5616</v>
      </c>
      <c r="C13655" t="s">
        <v>150</v>
      </c>
      <c r="D13655">
        <v>2019</v>
      </c>
      <c r="E13655" t="s">
        <v>737</v>
      </c>
      <c r="F13655" s="2">
        <v>237.263956600657</v>
      </c>
    </row>
    <row r="13656" spans="1:6">
      <c r="A13656" t="s">
        <v>135</v>
      </c>
      <c r="B13656">
        <v>5616</v>
      </c>
      <c r="C13656" t="s">
        <v>150</v>
      </c>
      <c r="D13656">
        <v>2019</v>
      </c>
      <c r="E13656" t="s">
        <v>741</v>
      </c>
      <c r="F13656" s="2">
        <v>361.64752151197098</v>
      </c>
    </row>
    <row r="13657" spans="1:6">
      <c r="A13657" t="s">
        <v>135</v>
      </c>
      <c r="B13657">
        <v>5616</v>
      </c>
      <c r="C13657" t="s">
        <v>150</v>
      </c>
      <c r="D13657">
        <v>2020</v>
      </c>
      <c r="E13657" t="s">
        <v>738</v>
      </c>
      <c r="F13657" s="2">
        <v>0</v>
      </c>
    </row>
    <row r="13658" spans="1:6">
      <c r="A13658" t="s">
        <v>135</v>
      </c>
      <c r="B13658">
        <v>5616</v>
      </c>
      <c r="C13658" t="s">
        <v>150</v>
      </c>
      <c r="D13658">
        <v>2020</v>
      </c>
      <c r="E13658" t="s">
        <v>739</v>
      </c>
      <c r="F13658" s="2">
        <v>1310.3785961559399</v>
      </c>
    </row>
    <row r="13659" spans="1:6">
      <c r="A13659" t="s">
        <v>135</v>
      </c>
      <c r="B13659">
        <v>5616</v>
      </c>
      <c r="C13659" t="s">
        <v>150</v>
      </c>
      <c r="D13659">
        <v>2020</v>
      </c>
      <c r="E13659" t="s">
        <v>740</v>
      </c>
      <c r="F13659" s="2">
        <v>78.826081474628893</v>
      </c>
    </row>
    <row r="13660" spans="1:6">
      <c r="A13660" t="s">
        <v>135</v>
      </c>
      <c r="B13660">
        <v>5616</v>
      </c>
      <c r="C13660" t="s">
        <v>150</v>
      </c>
      <c r="D13660">
        <v>2021</v>
      </c>
      <c r="E13660" t="s">
        <v>742</v>
      </c>
      <c r="F13660" s="2">
        <v>183.51380887818399</v>
      </c>
    </row>
    <row r="13661" spans="1:6">
      <c r="A13661" t="s">
        <v>135</v>
      </c>
      <c r="B13661">
        <v>5616</v>
      </c>
      <c r="C13661" t="s">
        <v>150</v>
      </c>
      <c r="D13661">
        <v>2021</v>
      </c>
      <c r="E13661" t="s">
        <v>744</v>
      </c>
      <c r="F13661" s="2">
        <v>0</v>
      </c>
    </row>
    <row r="13662" spans="1:6">
      <c r="A13662" t="s">
        <v>135</v>
      </c>
      <c r="B13662">
        <v>5616</v>
      </c>
      <c r="C13662" t="s">
        <v>150</v>
      </c>
      <c r="D13662">
        <v>2021</v>
      </c>
      <c r="E13662" t="s">
        <v>743</v>
      </c>
      <c r="F13662" s="2">
        <v>247.22034731067799</v>
      </c>
    </row>
    <row r="13663" spans="1:6">
      <c r="A13663" t="s">
        <v>135</v>
      </c>
      <c r="B13663">
        <v>5616</v>
      </c>
      <c r="C13663" t="s">
        <v>150</v>
      </c>
      <c r="D13663">
        <v>2021</v>
      </c>
      <c r="E13663" t="s">
        <v>745</v>
      </c>
      <c r="F13663" s="2">
        <v>18065.706952359698</v>
      </c>
    </row>
    <row r="13664" spans="1:6">
      <c r="A13664" t="s">
        <v>135</v>
      </c>
      <c r="B13664">
        <v>5616</v>
      </c>
      <c r="C13664" t="s">
        <v>150</v>
      </c>
      <c r="D13664">
        <v>2022</v>
      </c>
      <c r="E13664" t="s">
        <v>741</v>
      </c>
      <c r="F13664" s="2">
        <v>351.79331801271798</v>
      </c>
    </row>
    <row r="13665" spans="1:6">
      <c r="A13665" t="s">
        <v>135</v>
      </c>
      <c r="B13665">
        <v>5616</v>
      </c>
      <c r="C13665" t="s">
        <v>150</v>
      </c>
      <c r="D13665">
        <v>2023</v>
      </c>
      <c r="E13665" t="s">
        <v>740</v>
      </c>
      <c r="F13665" s="2">
        <v>81.989761566579602</v>
      </c>
    </row>
    <row r="13666" spans="1:6">
      <c r="A13666" t="s">
        <v>135</v>
      </c>
      <c r="B13666">
        <v>5616</v>
      </c>
      <c r="C13666" t="s">
        <v>150</v>
      </c>
      <c r="D13666">
        <v>2024</v>
      </c>
      <c r="E13666" t="s">
        <v>743</v>
      </c>
      <c r="F13666" s="2">
        <v>178.345389837939</v>
      </c>
    </row>
    <row r="13667" spans="1:6">
      <c r="A13667" t="s">
        <v>135</v>
      </c>
      <c r="B13667">
        <v>5618</v>
      </c>
      <c r="C13667" t="s">
        <v>152</v>
      </c>
      <c r="D13667">
        <v>2009</v>
      </c>
      <c r="E13667" t="s">
        <v>742</v>
      </c>
      <c r="F13667" s="2">
        <v>387.09177698398503</v>
      </c>
    </row>
    <row r="13668" spans="1:6">
      <c r="A13668" t="s">
        <v>135</v>
      </c>
      <c r="B13668">
        <v>5618</v>
      </c>
      <c r="C13668" t="s">
        <v>152</v>
      </c>
      <c r="D13668">
        <v>2009</v>
      </c>
      <c r="E13668" t="s">
        <v>744</v>
      </c>
      <c r="F13668" s="2">
        <v>0</v>
      </c>
    </row>
    <row r="13669" spans="1:6">
      <c r="A13669" t="s">
        <v>135</v>
      </c>
      <c r="B13669">
        <v>5618</v>
      </c>
      <c r="C13669" t="s">
        <v>152</v>
      </c>
      <c r="D13669">
        <v>2009</v>
      </c>
      <c r="E13669" t="s">
        <v>745</v>
      </c>
      <c r="F13669" s="2">
        <v>26706.564304326501</v>
      </c>
    </row>
    <row r="13670" spans="1:6">
      <c r="A13670" t="s">
        <v>135</v>
      </c>
      <c r="B13670">
        <v>5618</v>
      </c>
      <c r="C13670" t="s">
        <v>152</v>
      </c>
      <c r="D13670">
        <v>2011</v>
      </c>
      <c r="E13670" t="s">
        <v>739</v>
      </c>
      <c r="F13670" s="2">
        <v>1678.63428625545</v>
      </c>
    </row>
    <row r="13671" spans="1:6">
      <c r="A13671" t="s">
        <v>135</v>
      </c>
      <c r="B13671">
        <v>5618</v>
      </c>
      <c r="C13671" t="s">
        <v>152</v>
      </c>
      <c r="D13671">
        <v>2013</v>
      </c>
      <c r="E13671" t="s">
        <v>740</v>
      </c>
      <c r="F13671" s="2">
        <v>173.55010359914399</v>
      </c>
    </row>
    <row r="13672" spans="1:6">
      <c r="A13672" t="s">
        <v>135</v>
      </c>
      <c r="B13672">
        <v>5618</v>
      </c>
      <c r="C13672" t="s">
        <v>152</v>
      </c>
      <c r="D13672">
        <v>2013</v>
      </c>
      <c r="E13672" t="s">
        <v>741</v>
      </c>
      <c r="F13672" s="2">
        <v>1298.01403676268</v>
      </c>
    </row>
    <row r="13673" spans="1:6">
      <c r="A13673" t="s">
        <v>135</v>
      </c>
      <c r="B13673">
        <v>5618</v>
      </c>
      <c r="C13673" t="s">
        <v>152</v>
      </c>
      <c r="D13673">
        <v>2015</v>
      </c>
      <c r="E13673" t="s">
        <v>743</v>
      </c>
      <c r="F13673" s="2">
        <v>0</v>
      </c>
    </row>
    <row r="13674" spans="1:6">
      <c r="A13674" t="s">
        <v>135</v>
      </c>
      <c r="B13674">
        <v>5618</v>
      </c>
      <c r="C13674" t="s">
        <v>152</v>
      </c>
      <c r="D13674">
        <v>2016</v>
      </c>
      <c r="E13674" t="s">
        <v>741</v>
      </c>
      <c r="F13674" s="2">
        <v>1266.28752136449</v>
      </c>
    </row>
    <row r="13675" spans="1:6">
      <c r="A13675" t="s">
        <v>135</v>
      </c>
      <c r="B13675">
        <v>5618</v>
      </c>
      <c r="C13675" t="s">
        <v>152</v>
      </c>
      <c r="D13675">
        <v>2017</v>
      </c>
      <c r="E13675" t="s">
        <v>736</v>
      </c>
      <c r="F13675" s="2">
        <v>98.6954867165026</v>
      </c>
    </row>
    <row r="13676" spans="1:6">
      <c r="A13676" t="s">
        <v>135</v>
      </c>
      <c r="B13676">
        <v>5618</v>
      </c>
      <c r="C13676" t="s">
        <v>152</v>
      </c>
      <c r="D13676">
        <v>2017</v>
      </c>
      <c r="E13676" t="s">
        <v>737</v>
      </c>
      <c r="F13676" s="2">
        <v>291.83563581488499</v>
      </c>
    </row>
    <row r="13677" spans="1:6">
      <c r="A13677" t="s">
        <v>135</v>
      </c>
      <c r="B13677">
        <v>5618</v>
      </c>
      <c r="C13677" t="s">
        <v>152</v>
      </c>
      <c r="D13677">
        <v>2017</v>
      </c>
      <c r="E13677" t="s">
        <v>738</v>
      </c>
      <c r="F13677" s="2">
        <v>0</v>
      </c>
    </row>
    <row r="13678" spans="1:6">
      <c r="A13678" t="s">
        <v>135</v>
      </c>
      <c r="B13678">
        <v>5618</v>
      </c>
      <c r="C13678" t="s">
        <v>152</v>
      </c>
      <c r="D13678">
        <v>2018</v>
      </c>
      <c r="E13678" t="s">
        <v>739</v>
      </c>
      <c r="F13678" s="2">
        <v>1330.66507515491</v>
      </c>
    </row>
    <row r="13679" spans="1:6">
      <c r="A13679" t="s">
        <v>135</v>
      </c>
      <c r="B13679">
        <v>5618</v>
      </c>
      <c r="C13679" t="s">
        <v>152</v>
      </c>
      <c r="D13679">
        <v>2018</v>
      </c>
      <c r="E13679" t="s">
        <v>743</v>
      </c>
      <c r="F13679" s="2">
        <v>0</v>
      </c>
    </row>
    <row r="13680" spans="1:6">
      <c r="A13680" t="s">
        <v>135</v>
      </c>
      <c r="B13680">
        <v>5618</v>
      </c>
      <c r="C13680" t="s">
        <v>152</v>
      </c>
      <c r="D13680">
        <v>2019</v>
      </c>
      <c r="E13680" t="s">
        <v>742</v>
      </c>
      <c r="F13680" s="2">
        <v>240.05284201615001</v>
      </c>
    </row>
    <row r="13681" spans="1:6">
      <c r="A13681" t="s">
        <v>135</v>
      </c>
      <c r="B13681">
        <v>5618</v>
      </c>
      <c r="C13681" t="s">
        <v>152</v>
      </c>
      <c r="D13681">
        <v>2019</v>
      </c>
      <c r="E13681" t="s">
        <v>744</v>
      </c>
      <c r="F13681" s="2">
        <v>0</v>
      </c>
    </row>
    <row r="13682" spans="1:6">
      <c r="A13682" t="s">
        <v>135</v>
      </c>
      <c r="B13682">
        <v>5618</v>
      </c>
      <c r="C13682" t="s">
        <v>152</v>
      </c>
      <c r="D13682">
        <v>2019</v>
      </c>
      <c r="E13682" t="s">
        <v>745</v>
      </c>
      <c r="F13682" s="2">
        <v>30205.544297743501</v>
      </c>
    </row>
    <row r="13683" spans="1:6">
      <c r="A13683" t="s">
        <v>135</v>
      </c>
      <c r="B13683">
        <v>5618</v>
      </c>
      <c r="C13683" t="s">
        <v>152</v>
      </c>
      <c r="D13683">
        <v>2019</v>
      </c>
      <c r="E13683" t="s">
        <v>741</v>
      </c>
      <c r="F13683" s="2">
        <v>1224.23576221145</v>
      </c>
    </row>
    <row r="13684" spans="1:6">
      <c r="A13684" t="s">
        <v>135</v>
      </c>
      <c r="B13684">
        <v>5618</v>
      </c>
      <c r="C13684" t="s">
        <v>152</v>
      </c>
      <c r="D13684">
        <v>2020</v>
      </c>
      <c r="E13684" t="s">
        <v>736</v>
      </c>
      <c r="F13684" s="2">
        <v>99.539176956219706</v>
      </c>
    </row>
    <row r="13685" spans="1:6">
      <c r="A13685" t="s">
        <v>135</v>
      </c>
      <c r="B13685">
        <v>5618</v>
      </c>
      <c r="C13685" t="s">
        <v>152</v>
      </c>
      <c r="D13685">
        <v>2020</v>
      </c>
      <c r="E13685" t="s">
        <v>737</v>
      </c>
      <c r="F13685" s="2">
        <v>215.33681485890099</v>
      </c>
    </row>
    <row r="13686" spans="1:6">
      <c r="A13686" t="s">
        <v>135</v>
      </c>
      <c r="B13686">
        <v>5618</v>
      </c>
      <c r="C13686" t="s">
        <v>152</v>
      </c>
      <c r="D13686">
        <v>2020</v>
      </c>
      <c r="E13686" t="s">
        <v>738</v>
      </c>
      <c r="F13686" s="2">
        <v>0</v>
      </c>
    </row>
    <row r="13687" spans="1:6">
      <c r="A13687" t="s">
        <v>135</v>
      </c>
      <c r="B13687">
        <v>5618</v>
      </c>
      <c r="C13687" t="s">
        <v>152</v>
      </c>
      <c r="D13687">
        <v>2020</v>
      </c>
      <c r="E13687" t="s">
        <v>740</v>
      </c>
      <c r="F13687" s="2">
        <v>148.33620386036901</v>
      </c>
    </row>
    <row r="13688" spans="1:6">
      <c r="A13688" t="s">
        <v>135</v>
      </c>
      <c r="B13688">
        <v>5618</v>
      </c>
      <c r="C13688" t="s">
        <v>152</v>
      </c>
      <c r="D13688">
        <v>2021</v>
      </c>
      <c r="E13688" t="s">
        <v>739</v>
      </c>
      <c r="F13688" s="2">
        <v>1270.22004615538</v>
      </c>
    </row>
    <row r="13689" spans="1:6">
      <c r="A13689" t="s">
        <v>135</v>
      </c>
      <c r="B13689">
        <v>5618</v>
      </c>
      <c r="C13689" t="s">
        <v>152</v>
      </c>
      <c r="D13689">
        <v>2021</v>
      </c>
      <c r="E13689" t="s">
        <v>743</v>
      </c>
      <c r="F13689" s="2">
        <v>0</v>
      </c>
    </row>
    <row r="13690" spans="1:6">
      <c r="A13690" t="s">
        <v>135</v>
      </c>
      <c r="B13690">
        <v>5618</v>
      </c>
      <c r="C13690" t="s">
        <v>152</v>
      </c>
      <c r="D13690">
        <v>2022</v>
      </c>
      <c r="E13690" t="s">
        <v>742</v>
      </c>
      <c r="F13690" s="2">
        <v>192.61376417692099</v>
      </c>
    </row>
    <row r="13691" spans="1:6">
      <c r="A13691" t="s">
        <v>135</v>
      </c>
      <c r="B13691">
        <v>5618</v>
      </c>
      <c r="C13691" t="s">
        <v>152</v>
      </c>
      <c r="D13691">
        <v>2022</v>
      </c>
      <c r="E13691" t="s">
        <v>744</v>
      </c>
      <c r="F13691" s="2">
        <v>0</v>
      </c>
    </row>
    <row r="13692" spans="1:6">
      <c r="A13692" t="s">
        <v>135</v>
      </c>
      <c r="B13692">
        <v>5618</v>
      </c>
      <c r="C13692" t="s">
        <v>152</v>
      </c>
      <c r="D13692">
        <v>2022</v>
      </c>
      <c r="E13692" t="s">
        <v>745</v>
      </c>
      <c r="F13692" s="2">
        <v>32258.4178005139</v>
      </c>
    </row>
    <row r="13693" spans="1:6">
      <c r="A13693" t="s">
        <v>135</v>
      </c>
      <c r="B13693">
        <v>5618</v>
      </c>
      <c r="C13693" t="s">
        <v>152</v>
      </c>
      <c r="D13693">
        <v>2023</v>
      </c>
      <c r="E13693" t="s">
        <v>736</v>
      </c>
      <c r="F13693" s="2">
        <v>101.163965506908</v>
      </c>
    </row>
    <row r="13694" spans="1:6">
      <c r="A13694" t="s">
        <v>135</v>
      </c>
      <c r="B13694">
        <v>5618</v>
      </c>
      <c r="C13694" t="s">
        <v>152</v>
      </c>
      <c r="D13694">
        <v>2023</v>
      </c>
      <c r="E13694" t="s">
        <v>737</v>
      </c>
      <c r="F13694" s="2">
        <v>213.27784989126701</v>
      </c>
    </row>
    <row r="13695" spans="1:6">
      <c r="A13695" t="s">
        <v>135</v>
      </c>
      <c r="B13695">
        <v>5618</v>
      </c>
      <c r="C13695" t="s">
        <v>152</v>
      </c>
      <c r="D13695">
        <v>2023</v>
      </c>
      <c r="E13695" t="s">
        <v>740</v>
      </c>
      <c r="F13695" s="2">
        <v>131.211489090621</v>
      </c>
    </row>
    <row r="13696" spans="1:6">
      <c r="A13696" t="s">
        <v>135</v>
      </c>
      <c r="B13696">
        <v>5618</v>
      </c>
      <c r="C13696" t="s">
        <v>152</v>
      </c>
      <c r="D13696">
        <v>2024</v>
      </c>
      <c r="E13696" t="s">
        <v>739</v>
      </c>
      <c r="F13696" s="2">
        <v>1600.5690266597601</v>
      </c>
    </row>
    <row r="13697" spans="1:6">
      <c r="A13697" t="s">
        <v>135</v>
      </c>
      <c r="B13697">
        <v>5620</v>
      </c>
      <c r="C13697" t="s">
        <v>154</v>
      </c>
      <c r="D13697">
        <v>2009</v>
      </c>
      <c r="E13697" t="s">
        <v>738</v>
      </c>
      <c r="F13697" s="2">
        <v>0</v>
      </c>
    </row>
    <row r="13698" spans="1:6">
      <c r="A13698" t="s">
        <v>135</v>
      </c>
      <c r="B13698">
        <v>5620</v>
      </c>
      <c r="C13698" t="s">
        <v>154</v>
      </c>
      <c r="D13698">
        <v>2009</v>
      </c>
      <c r="E13698" t="s">
        <v>740</v>
      </c>
      <c r="F13698" s="2">
        <v>805.33447574329102</v>
      </c>
    </row>
    <row r="13699" spans="1:6">
      <c r="A13699" t="s">
        <v>135</v>
      </c>
      <c r="B13699">
        <v>5620</v>
      </c>
      <c r="C13699" t="s">
        <v>154</v>
      </c>
      <c r="D13699">
        <v>2011</v>
      </c>
      <c r="E13699" t="s">
        <v>745</v>
      </c>
      <c r="F13699" s="2">
        <v>37153.850532607197</v>
      </c>
    </row>
    <row r="13700" spans="1:6">
      <c r="A13700" t="s">
        <v>135</v>
      </c>
      <c r="B13700">
        <v>5620</v>
      </c>
      <c r="C13700" t="s">
        <v>154</v>
      </c>
      <c r="D13700">
        <v>2011</v>
      </c>
      <c r="E13700" t="s">
        <v>741</v>
      </c>
      <c r="F13700" s="2">
        <v>3619.0173911177999</v>
      </c>
    </row>
    <row r="13701" spans="1:6">
      <c r="A13701" t="s">
        <v>135</v>
      </c>
      <c r="B13701">
        <v>5620</v>
      </c>
      <c r="C13701" t="s">
        <v>154</v>
      </c>
      <c r="D13701">
        <v>2013</v>
      </c>
      <c r="E13701" t="s">
        <v>739</v>
      </c>
      <c r="F13701" s="2">
        <v>1387.89969322775</v>
      </c>
    </row>
    <row r="13702" spans="1:6">
      <c r="A13702" t="s">
        <v>135</v>
      </c>
      <c r="B13702">
        <v>5620</v>
      </c>
      <c r="C13702" t="s">
        <v>154</v>
      </c>
      <c r="D13702">
        <v>2013</v>
      </c>
      <c r="E13702" t="s">
        <v>743</v>
      </c>
      <c r="F13702" s="2">
        <v>321.299482471842</v>
      </c>
    </row>
    <row r="13703" spans="1:6">
      <c r="A13703" t="s">
        <v>135</v>
      </c>
      <c r="B13703">
        <v>5620</v>
      </c>
      <c r="C13703" t="s">
        <v>154</v>
      </c>
      <c r="D13703">
        <v>2015</v>
      </c>
      <c r="E13703" t="s">
        <v>736</v>
      </c>
      <c r="F13703" s="2">
        <v>571.15592192783697</v>
      </c>
    </row>
    <row r="13704" spans="1:6">
      <c r="A13704" t="s">
        <v>135</v>
      </c>
      <c r="B13704">
        <v>5620</v>
      </c>
      <c r="C13704" t="s">
        <v>154</v>
      </c>
      <c r="D13704">
        <v>2015</v>
      </c>
      <c r="E13704" t="s">
        <v>737</v>
      </c>
      <c r="F13704" s="2">
        <v>752.69331690823697</v>
      </c>
    </row>
    <row r="13705" spans="1:6">
      <c r="A13705" t="s">
        <v>135</v>
      </c>
      <c r="B13705">
        <v>5620</v>
      </c>
      <c r="C13705" t="s">
        <v>154</v>
      </c>
      <c r="D13705">
        <v>2015</v>
      </c>
      <c r="E13705" t="s">
        <v>740</v>
      </c>
      <c r="F13705" s="2">
        <v>287.80071502419202</v>
      </c>
    </row>
    <row r="13706" spans="1:6">
      <c r="A13706" t="s">
        <v>135</v>
      </c>
      <c r="B13706">
        <v>5620</v>
      </c>
      <c r="C13706" t="s">
        <v>154</v>
      </c>
      <c r="D13706">
        <v>2016</v>
      </c>
      <c r="E13706" t="s">
        <v>738</v>
      </c>
      <c r="F13706" s="2">
        <v>0</v>
      </c>
    </row>
    <row r="13707" spans="1:6">
      <c r="A13707" t="s">
        <v>135</v>
      </c>
      <c r="B13707">
        <v>5620</v>
      </c>
      <c r="C13707" t="s">
        <v>154</v>
      </c>
      <c r="D13707">
        <v>2016</v>
      </c>
      <c r="E13707" t="s">
        <v>743</v>
      </c>
      <c r="F13707" s="2">
        <v>323.36013301710199</v>
      </c>
    </row>
    <row r="13708" spans="1:6">
      <c r="A13708" t="s">
        <v>135</v>
      </c>
      <c r="B13708">
        <v>5620</v>
      </c>
      <c r="C13708" t="s">
        <v>154</v>
      </c>
      <c r="D13708">
        <v>2017</v>
      </c>
      <c r="E13708" t="s">
        <v>742</v>
      </c>
      <c r="F13708" s="2">
        <v>1028.02989297097</v>
      </c>
    </row>
    <row r="13709" spans="1:6">
      <c r="A13709" t="s">
        <v>135</v>
      </c>
      <c r="B13709">
        <v>5620</v>
      </c>
      <c r="C13709" t="s">
        <v>154</v>
      </c>
      <c r="D13709">
        <v>2017</v>
      </c>
      <c r="E13709" t="s">
        <v>744</v>
      </c>
      <c r="F13709" s="2">
        <v>0</v>
      </c>
    </row>
    <row r="13710" spans="1:6">
      <c r="A13710" t="s">
        <v>135</v>
      </c>
      <c r="B13710">
        <v>5620</v>
      </c>
      <c r="C13710" t="s">
        <v>154</v>
      </c>
      <c r="D13710">
        <v>2017</v>
      </c>
      <c r="E13710" t="s">
        <v>741</v>
      </c>
      <c r="F13710" s="2">
        <v>3232.4694068120598</v>
      </c>
    </row>
    <row r="13711" spans="1:6">
      <c r="A13711" t="s">
        <v>135</v>
      </c>
      <c r="B13711">
        <v>5620</v>
      </c>
      <c r="C13711" t="s">
        <v>154</v>
      </c>
      <c r="D13711">
        <v>2018</v>
      </c>
      <c r="E13711" t="s">
        <v>736</v>
      </c>
      <c r="F13711" s="2">
        <v>503.803405726238</v>
      </c>
    </row>
    <row r="13712" spans="1:6">
      <c r="A13712" t="s">
        <v>135</v>
      </c>
      <c r="B13712">
        <v>5620</v>
      </c>
      <c r="C13712" t="s">
        <v>154</v>
      </c>
      <c r="D13712">
        <v>2018</v>
      </c>
      <c r="E13712" t="s">
        <v>737</v>
      </c>
      <c r="F13712" s="2">
        <v>663.073774772565</v>
      </c>
    </row>
    <row r="13713" spans="1:6">
      <c r="A13713" t="s">
        <v>135</v>
      </c>
      <c r="B13713">
        <v>5620</v>
      </c>
      <c r="C13713" t="s">
        <v>154</v>
      </c>
      <c r="D13713">
        <v>2019</v>
      </c>
      <c r="E13713" t="s">
        <v>738</v>
      </c>
      <c r="F13713" s="2">
        <v>0</v>
      </c>
    </row>
    <row r="13714" spans="1:6">
      <c r="A13714" t="s">
        <v>135</v>
      </c>
      <c r="B13714">
        <v>5620</v>
      </c>
      <c r="C13714" t="s">
        <v>154</v>
      </c>
      <c r="D13714">
        <v>2019</v>
      </c>
      <c r="E13714" t="s">
        <v>743</v>
      </c>
      <c r="F13714" s="2">
        <v>291.789029943363</v>
      </c>
    </row>
    <row r="13715" spans="1:6">
      <c r="A13715" t="s">
        <v>135</v>
      </c>
      <c r="B13715">
        <v>5620</v>
      </c>
      <c r="C13715" t="s">
        <v>154</v>
      </c>
      <c r="D13715">
        <v>2020</v>
      </c>
      <c r="E13715" t="s">
        <v>742</v>
      </c>
      <c r="F13715" s="2">
        <v>1264.3364509042599</v>
      </c>
    </row>
    <row r="13716" spans="1:6">
      <c r="A13716" t="s">
        <v>135</v>
      </c>
      <c r="B13716">
        <v>5620</v>
      </c>
      <c r="C13716" t="s">
        <v>154</v>
      </c>
      <c r="D13716">
        <v>2020</v>
      </c>
      <c r="E13716" t="s">
        <v>744</v>
      </c>
      <c r="F13716" s="2">
        <v>0</v>
      </c>
    </row>
    <row r="13717" spans="1:6">
      <c r="A13717" t="s">
        <v>135</v>
      </c>
      <c r="B13717">
        <v>5620</v>
      </c>
      <c r="C13717" t="s">
        <v>154</v>
      </c>
      <c r="D13717">
        <v>2020</v>
      </c>
      <c r="E13717" t="s">
        <v>739</v>
      </c>
      <c r="F13717" s="2">
        <v>1131.06820249108</v>
      </c>
    </row>
    <row r="13718" spans="1:6">
      <c r="A13718" t="s">
        <v>135</v>
      </c>
      <c r="B13718">
        <v>5620</v>
      </c>
      <c r="C13718" t="s">
        <v>154</v>
      </c>
      <c r="D13718">
        <v>2020</v>
      </c>
      <c r="E13718" t="s">
        <v>741</v>
      </c>
      <c r="F13718" s="2">
        <v>3308.8861217573199</v>
      </c>
    </row>
    <row r="13719" spans="1:6">
      <c r="A13719" t="s">
        <v>135</v>
      </c>
      <c r="B13719">
        <v>5620</v>
      </c>
      <c r="C13719" t="s">
        <v>154</v>
      </c>
      <c r="D13719">
        <v>2021</v>
      </c>
      <c r="E13719" t="s">
        <v>736</v>
      </c>
      <c r="F13719" s="2">
        <v>447.49975288769701</v>
      </c>
    </row>
    <row r="13720" spans="1:6">
      <c r="A13720" t="s">
        <v>135</v>
      </c>
      <c r="B13720">
        <v>5620</v>
      </c>
      <c r="C13720" t="s">
        <v>154</v>
      </c>
      <c r="D13720">
        <v>2021</v>
      </c>
      <c r="E13720" t="s">
        <v>737</v>
      </c>
      <c r="F13720" s="2">
        <v>509.61122822885699</v>
      </c>
    </row>
    <row r="13721" spans="1:6">
      <c r="A13721" t="s">
        <v>135</v>
      </c>
      <c r="B13721">
        <v>5620</v>
      </c>
      <c r="C13721" t="s">
        <v>154</v>
      </c>
      <c r="D13721">
        <v>2021</v>
      </c>
      <c r="E13721" t="s">
        <v>745</v>
      </c>
      <c r="F13721" s="2">
        <v>29098.4622833254</v>
      </c>
    </row>
    <row r="13722" spans="1:6">
      <c r="A13722" t="s">
        <v>135</v>
      </c>
      <c r="B13722">
        <v>5620</v>
      </c>
      <c r="C13722" t="s">
        <v>154</v>
      </c>
      <c r="D13722">
        <v>2022</v>
      </c>
      <c r="E13722" t="s">
        <v>738</v>
      </c>
      <c r="F13722" s="2">
        <v>0</v>
      </c>
    </row>
    <row r="13723" spans="1:6">
      <c r="A13723" t="s">
        <v>135</v>
      </c>
      <c r="B13723">
        <v>5620</v>
      </c>
      <c r="C13723" t="s">
        <v>154</v>
      </c>
      <c r="D13723">
        <v>2022</v>
      </c>
      <c r="E13723" t="s">
        <v>740</v>
      </c>
      <c r="F13723" s="2">
        <v>181.75778791230499</v>
      </c>
    </row>
    <row r="13724" spans="1:6">
      <c r="A13724" t="s">
        <v>135</v>
      </c>
      <c r="B13724">
        <v>5620</v>
      </c>
      <c r="C13724" t="s">
        <v>154</v>
      </c>
      <c r="D13724">
        <v>2023</v>
      </c>
      <c r="E13724" t="s">
        <v>742</v>
      </c>
      <c r="F13724" s="2">
        <v>1066.3359444763</v>
      </c>
    </row>
    <row r="13725" spans="1:6">
      <c r="A13725" t="s">
        <v>135</v>
      </c>
      <c r="B13725">
        <v>5620</v>
      </c>
      <c r="C13725" t="s">
        <v>154</v>
      </c>
      <c r="D13725">
        <v>2023</v>
      </c>
      <c r="E13725" t="s">
        <v>744</v>
      </c>
      <c r="F13725" s="2">
        <v>0</v>
      </c>
    </row>
    <row r="13726" spans="1:6">
      <c r="A13726" t="s">
        <v>135</v>
      </c>
      <c r="B13726">
        <v>5620</v>
      </c>
      <c r="C13726" t="s">
        <v>154</v>
      </c>
      <c r="D13726">
        <v>2023</v>
      </c>
      <c r="E13726" t="s">
        <v>739</v>
      </c>
      <c r="F13726" s="2">
        <v>1252.1392536866399</v>
      </c>
    </row>
    <row r="13727" spans="1:6">
      <c r="A13727" t="s">
        <v>135</v>
      </c>
      <c r="B13727">
        <v>5620</v>
      </c>
      <c r="C13727" t="s">
        <v>154</v>
      </c>
      <c r="D13727">
        <v>2024</v>
      </c>
      <c r="E13727" t="s">
        <v>736</v>
      </c>
      <c r="F13727" s="2">
        <v>397.61591892924298</v>
      </c>
    </row>
    <row r="13728" spans="1:6">
      <c r="A13728" t="s">
        <v>135</v>
      </c>
      <c r="B13728">
        <v>5620</v>
      </c>
      <c r="C13728" t="s">
        <v>154</v>
      </c>
      <c r="D13728">
        <v>2024</v>
      </c>
      <c r="E13728" t="s">
        <v>737</v>
      </c>
      <c r="F13728" s="2">
        <v>427.16626571947</v>
      </c>
    </row>
    <row r="13729" spans="1:6">
      <c r="A13729" t="s">
        <v>135</v>
      </c>
      <c r="B13729">
        <v>5620</v>
      </c>
      <c r="C13729" t="s">
        <v>154</v>
      </c>
      <c r="D13729">
        <v>2024</v>
      </c>
      <c r="E13729" t="s">
        <v>745</v>
      </c>
      <c r="F13729" s="2">
        <v>41854.5732235982</v>
      </c>
    </row>
    <row r="13730" spans="1:6">
      <c r="A13730" t="s">
        <v>135</v>
      </c>
      <c r="B13730">
        <v>5620</v>
      </c>
      <c r="C13730" t="s">
        <v>154</v>
      </c>
      <c r="D13730">
        <v>2024</v>
      </c>
      <c r="E13730" t="s">
        <v>741</v>
      </c>
      <c r="F13730" s="2">
        <v>3260.3627620911798</v>
      </c>
    </row>
    <row r="13731" spans="1:6">
      <c r="A13731" t="s">
        <v>135</v>
      </c>
      <c r="B13731">
        <v>5622</v>
      </c>
      <c r="C13731" t="s">
        <v>156</v>
      </c>
      <c r="D13731">
        <v>2009</v>
      </c>
      <c r="E13731" t="s">
        <v>742</v>
      </c>
      <c r="F13731" s="2">
        <v>1747.57590311065</v>
      </c>
    </row>
    <row r="13732" spans="1:6">
      <c r="A13732" t="s">
        <v>135</v>
      </c>
      <c r="B13732">
        <v>5622</v>
      </c>
      <c r="C13732" t="s">
        <v>156</v>
      </c>
      <c r="D13732">
        <v>2009</v>
      </c>
      <c r="E13732" t="s">
        <v>744</v>
      </c>
      <c r="F13732" s="2">
        <v>0</v>
      </c>
    </row>
    <row r="13733" spans="1:6">
      <c r="A13733" t="s">
        <v>135</v>
      </c>
      <c r="B13733">
        <v>5622</v>
      </c>
      <c r="C13733" t="s">
        <v>156</v>
      </c>
      <c r="D13733">
        <v>2009</v>
      </c>
      <c r="E13733" t="s">
        <v>739</v>
      </c>
      <c r="F13733" s="2">
        <v>12101.2555027582</v>
      </c>
    </row>
    <row r="13734" spans="1:6">
      <c r="A13734" t="s">
        <v>135</v>
      </c>
      <c r="B13734">
        <v>5622</v>
      </c>
      <c r="C13734" t="s">
        <v>156</v>
      </c>
      <c r="D13734">
        <v>2011</v>
      </c>
      <c r="E13734" t="s">
        <v>738</v>
      </c>
      <c r="F13734" s="2">
        <v>30.545943600000001</v>
      </c>
    </row>
    <row r="13735" spans="1:6">
      <c r="A13735" t="s">
        <v>135</v>
      </c>
      <c r="B13735">
        <v>5622</v>
      </c>
      <c r="C13735" t="s">
        <v>156</v>
      </c>
      <c r="D13735">
        <v>2011</v>
      </c>
      <c r="E13735" t="s">
        <v>740</v>
      </c>
      <c r="F13735" s="2">
        <v>1336.24275142484</v>
      </c>
    </row>
    <row r="13736" spans="1:6">
      <c r="A13736" t="s">
        <v>135</v>
      </c>
      <c r="B13736">
        <v>5622</v>
      </c>
      <c r="C13736" t="s">
        <v>156</v>
      </c>
      <c r="D13736">
        <v>2013</v>
      </c>
      <c r="E13736" t="s">
        <v>736</v>
      </c>
      <c r="F13736" s="2">
        <v>4603.7350688418201</v>
      </c>
    </row>
    <row r="13737" spans="1:6">
      <c r="A13737" t="s">
        <v>135</v>
      </c>
      <c r="B13737">
        <v>5622</v>
      </c>
      <c r="C13737" t="s">
        <v>156</v>
      </c>
      <c r="D13737">
        <v>2013</v>
      </c>
      <c r="E13737" t="s">
        <v>745</v>
      </c>
      <c r="F13737" s="2">
        <v>1442.7059096549499</v>
      </c>
    </row>
    <row r="13738" spans="1:6">
      <c r="A13738" t="s">
        <v>135</v>
      </c>
      <c r="B13738">
        <v>5622</v>
      </c>
      <c r="C13738" t="s">
        <v>156</v>
      </c>
      <c r="D13738">
        <v>2013</v>
      </c>
      <c r="E13738" t="s">
        <v>741</v>
      </c>
      <c r="F13738" s="2">
        <v>10028.2670775184</v>
      </c>
    </row>
    <row r="13739" spans="1:6">
      <c r="A13739" t="s">
        <v>135</v>
      </c>
      <c r="B13739">
        <v>5622</v>
      </c>
      <c r="C13739" t="s">
        <v>156</v>
      </c>
      <c r="D13739">
        <v>2015</v>
      </c>
      <c r="E13739" t="s">
        <v>742</v>
      </c>
      <c r="F13739" s="2">
        <v>2274.7348874975</v>
      </c>
    </row>
    <row r="13740" spans="1:6">
      <c r="A13740" t="s">
        <v>135</v>
      </c>
      <c r="B13740">
        <v>5622</v>
      </c>
      <c r="C13740" t="s">
        <v>156</v>
      </c>
      <c r="D13740">
        <v>2015</v>
      </c>
      <c r="E13740" t="s">
        <v>739</v>
      </c>
      <c r="F13740" s="2">
        <v>9603.3023179431893</v>
      </c>
    </row>
    <row r="13741" spans="1:6">
      <c r="A13741" t="s">
        <v>135</v>
      </c>
      <c r="B13741">
        <v>5622</v>
      </c>
      <c r="C13741" t="s">
        <v>156</v>
      </c>
      <c r="D13741">
        <v>2015</v>
      </c>
      <c r="E13741" t="s">
        <v>743</v>
      </c>
      <c r="F13741" s="2">
        <v>593.05939326393195</v>
      </c>
    </row>
    <row r="13742" spans="1:6">
      <c r="A13742" t="s">
        <v>135</v>
      </c>
      <c r="B13742">
        <v>5622</v>
      </c>
      <c r="C13742" t="s">
        <v>156</v>
      </c>
      <c r="D13742">
        <v>2016</v>
      </c>
      <c r="E13742" t="s">
        <v>745</v>
      </c>
      <c r="F13742" s="2">
        <v>1442.7059096549499</v>
      </c>
    </row>
    <row r="13743" spans="1:6">
      <c r="A13743" t="s">
        <v>135</v>
      </c>
      <c r="B13743">
        <v>5622</v>
      </c>
      <c r="C13743" t="s">
        <v>156</v>
      </c>
      <c r="D13743">
        <v>2016</v>
      </c>
      <c r="E13743" t="s">
        <v>741</v>
      </c>
      <c r="F13743" s="2">
        <v>9758.7138120536802</v>
      </c>
    </row>
    <row r="13744" spans="1:6">
      <c r="A13744" t="s">
        <v>135</v>
      </c>
      <c r="B13744">
        <v>5622</v>
      </c>
      <c r="C13744" t="s">
        <v>156</v>
      </c>
      <c r="D13744">
        <v>2017</v>
      </c>
      <c r="E13744" t="s">
        <v>736</v>
      </c>
      <c r="F13744" s="2">
        <v>3379.8512114218502</v>
      </c>
    </row>
    <row r="13745" spans="1:6">
      <c r="A13745" t="s">
        <v>135</v>
      </c>
      <c r="B13745">
        <v>5622</v>
      </c>
      <c r="C13745" t="s">
        <v>156</v>
      </c>
      <c r="D13745">
        <v>2017</v>
      </c>
      <c r="E13745" t="s">
        <v>737</v>
      </c>
      <c r="F13745" s="2">
        <v>794.00171700667102</v>
      </c>
    </row>
    <row r="13746" spans="1:6">
      <c r="A13746" t="s">
        <v>135</v>
      </c>
      <c r="B13746">
        <v>5622</v>
      </c>
      <c r="C13746" t="s">
        <v>156</v>
      </c>
      <c r="D13746">
        <v>2017</v>
      </c>
      <c r="E13746" t="s">
        <v>740</v>
      </c>
      <c r="F13746" s="2">
        <v>603.53023653207697</v>
      </c>
    </row>
    <row r="13747" spans="1:6">
      <c r="A13747" t="s">
        <v>135</v>
      </c>
      <c r="B13747">
        <v>5622</v>
      </c>
      <c r="C13747" t="s">
        <v>156</v>
      </c>
      <c r="D13747">
        <v>2018</v>
      </c>
      <c r="E13747" t="s">
        <v>738</v>
      </c>
      <c r="F13747" s="2">
        <v>0</v>
      </c>
    </row>
    <row r="13748" spans="1:6">
      <c r="A13748" t="s">
        <v>135</v>
      </c>
      <c r="B13748">
        <v>5622</v>
      </c>
      <c r="C13748" t="s">
        <v>156</v>
      </c>
      <c r="D13748">
        <v>2018</v>
      </c>
      <c r="E13748" t="s">
        <v>743</v>
      </c>
      <c r="F13748" s="2">
        <v>638.78549310637197</v>
      </c>
    </row>
    <row r="13749" spans="1:6">
      <c r="A13749" t="s">
        <v>135</v>
      </c>
      <c r="B13749">
        <v>5622</v>
      </c>
      <c r="C13749" t="s">
        <v>156</v>
      </c>
      <c r="D13749">
        <v>2019</v>
      </c>
      <c r="E13749" t="s">
        <v>744</v>
      </c>
      <c r="F13749" s="2">
        <v>0</v>
      </c>
    </row>
    <row r="13750" spans="1:6">
      <c r="A13750" t="s">
        <v>135</v>
      </c>
      <c r="B13750">
        <v>5622</v>
      </c>
      <c r="C13750" t="s">
        <v>156</v>
      </c>
      <c r="D13750">
        <v>2019</v>
      </c>
      <c r="E13750" t="s">
        <v>745</v>
      </c>
      <c r="F13750" s="2">
        <v>1132.6826993516399</v>
      </c>
    </row>
    <row r="13751" spans="1:6">
      <c r="A13751" t="s">
        <v>135</v>
      </c>
      <c r="B13751">
        <v>5622</v>
      </c>
      <c r="C13751" t="s">
        <v>156</v>
      </c>
      <c r="D13751">
        <v>2019</v>
      </c>
      <c r="E13751" t="s">
        <v>741</v>
      </c>
      <c r="F13751" s="2">
        <v>9411.4894717771003</v>
      </c>
    </row>
    <row r="13752" spans="1:6">
      <c r="A13752" t="s">
        <v>135</v>
      </c>
      <c r="B13752">
        <v>5622</v>
      </c>
      <c r="C13752" t="s">
        <v>156</v>
      </c>
      <c r="D13752">
        <v>2020</v>
      </c>
      <c r="E13752" t="s">
        <v>736</v>
      </c>
      <c r="F13752" s="2">
        <v>2833.9953825771699</v>
      </c>
    </row>
    <row r="13753" spans="1:6">
      <c r="A13753" t="s">
        <v>135</v>
      </c>
      <c r="B13753">
        <v>5622</v>
      </c>
      <c r="C13753" t="s">
        <v>156</v>
      </c>
      <c r="D13753">
        <v>2020</v>
      </c>
      <c r="E13753" t="s">
        <v>737</v>
      </c>
      <c r="F13753" s="2">
        <v>729.98256665914198</v>
      </c>
    </row>
    <row r="13754" spans="1:6">
      <c r="A13754" t="s">
        <v>135</v>
      </c>
      <c r="B13754">
        <v>5622</v>
      </c>
      <c r="C13754" t="s">
        <v>156</v>
      </c>
      <c r="D13754">
        <v>2021</v>
      </c>
      <c r="E13754" t="s">
        <v>738</v>
      </c>
      <c r="F13754" s="2">
        <v>0</v>
      </c>
    </row>
    <row r="13755" spans="1:6">
      <c r="A13755" t="s">
        <v>135</v>
      </c>
      <c r="B13755">
        <v>5622</v>
      </c>
      <c r="C13755" t="s">
        <v>156</v>
      </c>
      <c r="D13755">
        <v>2021</v>
      </c>
      <c r="E13755" t="s">
        <v>743</v>
      </c>
      <c r="F13755" s="2">
        <v>476.87843598631599</v>
      </c>
    </row>
    <row r="13756" spans="1:6">
      <c r="A13756" t="s">
        <v>135</v>
      </c>
      <c r="B13756">
        <v>5622</v>
      </c>
      <c r="C13756" t="s">
        <v>156</v>
      </c>
      <c r="D13756">
        <v>2022</v>
      </c>
      <c r="E13756" t="s">
        <v>742</v>
      </c>
      <c r="F13756" s="2">
        <v>1814.16448209341</v>
      </c>
    </row>
    <row r="13757" spans="1:6">
      <c r="A13757" t="s">
        <v>135</v>
      </c>
      <c r="B13757">
        <v>5622</v>
      </c>
      <c r="C13757" t="s">
        <v>156</v>
      </c>
      <c r="D13757">
        <v>2022</v>
      </c>
      <c r="E13757" t="s">
        <v>744</v>
      </c>
      <c r="F13757" s="2">
        <v>0</v>
      </c>
    </row>
    <row r="13758" spans="1:6">
      <c r="A13758" t="s">
        <v>135</v>
      </c>
      <c r="B13758">
        <v>5622</v>
      </c>
      <c r="C13758" t="s">
        <v>156</v>
      </c>
      <c r="D13758">
        <v>2022</v>
      </c>
      <c r="E13758" t="s">
        <v>739</v>
      </c>
      <c r="F13758" s="2">
        <v>9830.0845682878407</v>
      </c>
    </row>
    <row r="13759" spans="1:6">
      <c r="A13759" t="s">
        <v>135</v>
      </c>
      <c r="B13759">
        <v>5622</v>
      </c>
      <c r="C13759" t="s">
        <v>156</v>
      </c>
      <c r="D13759">
        <v>2022</v>
      </c>
      <c r="E13759" t="s">
        <v>741</v>
      </c>
      <c r="F13759" s="2">
        <v>9588.0269487256191</v>
      </c>
    </row>
    <row r="13760" spans="1:6">
      <c r="A13760" t="s">
        <v>135</v>
      </c>
      <c r="B13760">
        <v>5622</v>
      </c>
      <c r="C13760" t="s">
        <v>156</v>
      </c>
      <c r="D13760">
        <v>2023</v>
      </c>
      <c r="E13760" t="s">
        <v>736</v>
      </c>
      <c r="F13760" s="2">
        <v>2595.6729935068101</v>
      </c>
    </row>
    <row r="13761" spans="1:6">
      <c r="A13761" t="s">
        <v>135</v>
      </c>
      <c r="B13761">
        <v>5622</v>
      </c>
      <c r="C13761" t="s">
        <v>156</v>
      </c>
      <c r="D13761">
        <v>2023</v>
      </c>
      <c r="E13761" t="s">
        <v>737</v>
      </c>
      <c r="F13761" s="2">
        <v>642.37162490884702</v>
      </c>
    </row>
    <row r="13762" spans="1:6">
      <c r="A13762" t="s">
        <v>135</v>
      </c>
      <c r="B13762">
        <v>5622</v>
      </c>
      <c r="C13762" t="s">
        <v>156</v>
      </c>
      <c r="D13762">
        <v>2024</v>
      </c>
      <c r="E13762" t="s">
        <v>743</v>
      </c>
      <c r="F13762" s="2">
        <v>581.72738835825396</v>
      </c>
    </row>
    <row r="13763" spans="1:6">
      <c r="A13763" t="s">
        <v>135</v>
      </c>
      <c r="B13763">
        <v>5622</v>
      </c>
      <c r="C13763" t="s">
        <v>156</v>
      </c>
      <c r="D13763">
        <v>2024</v>
      </c>
      <c r="E13763" t="s">
        <v>740</v>
      </c>
      <c r="F13763" s="2">
        <v>490.17095482291802</v>
      </c>
    </row>
    <row r="13764" spans="1:6">
      <c r="A13764" t="s">
        <v>135</v>
      </c>
      <c r="B13764">
        <v>5624</v>
      </c>
      <c r="C13764" t="s">
        <v>158</v>
      </c>
      <c r="D13764">
        <v>2009</v>
      </c>
      <c r="E13764" t="s">
        <v>742</v>
      </c>
      <c r="F13764" s="2">
        <v>546.34063792165398</v>
      </c>
    </row>
    <row r="13765" spans="1:6">
      <c r="A13765" t="s">
        <v>135</v>
      </c>
      <c r="B13765">
        <v>5624</v>
      </c>
      <c r="C13765" t="s">
        <v>158</v>
      </c>
      <c r="D13765">
        <v>2009</v>
      </c>
      <c r="E13765" t="s">
        <v>744</v>
      </c>
      <c r="F13765" s="2">
        <v>0</v>
      </c>
    </row>
    <row r="13766" spans="1:6">
      <c r="A13766" t="s">
        <v>135</v>
      </c>
      <c r="B13766">
        <v>5624</v>
      </c>
      <c r="C13766" t="s">
        <v>158</v>
      </c>
      <c r="D13766">
        <v>2009</v>
      </c>
      <c r="E13766" t="s">
        <v>743</v>
      </c>
      <c r="F13766" s="2">
        <v>0</v>
      </c>
    </row>
    <row r="13767" spans="1:6">
      <c r="A13767" t="s">
        <v>135</v>
      </c>
      <c r="B13767">
        <v>5624</v>
      </c>
      <c r="C13767" t="s">
        <v>158</v>
      </c>
      <c r="D13767">
        <v>2009</v>
      </c>
      <c r="E13767" t="s">
        <v>745</v>
      </c>
      <c r="F13767" s="2">
        <v>13397.2467347859</v>
      </c>
    </row>
    <row r="13768" spans="1:6">
      <c r="A13768" t="s">
        <v>135</v>
      </c>
      <c r="B13768">
        <v>5624</v>
      </c>
      <c r="C13768" t="s">
        <v>158</v>
      </c>
      <c r="D13768">
        <v>2011</v>
      </c>
      <c r="E13768" t="s">
        <v>737</v>
      </c>
      <c r="F13768" s="2">
        <v>428.51754193533901</v>
      </c>
    </row>
    <row r="13769" spans="1:6">
      <c r="A13769" t="s">
        <v>135</v>
      </c>
      <c r="B13769">
        <v>5624</v>
      </c>
      <c r="C13769" t="s">
        <v>158</v>
      </c>
      <c r="D13769">
        <v>2011</v>
      </c>
      <c r="E13769" t="s">
        <v>740</v>
      </c>
      <c r="F13769" s="2">
        <v>638.56631876245297</v>
      </c>
    </row>
    <row r="13770" spans="1:6">
      <c r="A13770" t="s">
        <v>135</v>
      </c>
      <c r="B13770">
        <v>5624</v>
      </c>
      <c r="C13770" t="s">
        <v>158</v>
      </c>
      <c r="D13770">
        <v>2013</v>
      </c>
      <c r="E13770" t="s">
        <v>741</v>
      </c>
      <c r="F13770" s="2">
        <v>3448.8005081808701</v>
      </c>
    </row>
    <row r="13771" spans="1:6">
      <c r="A13771" t="s">
        <v>135</v>
      </c>
      <c r="B13771">
        <v>5624</v>
      </c>
      <c r="C13771" t="s">
        <v>158</v>
      </c>
      <c r="D13771">
        <v>2015</v>
      </c>
      <c r="E13771" t="s">
        <v>738</v>
      </c>
      <c r="F13771" s="2">
        <v>0</v>
      </c>
    </row>
    <row r="13772" spans="1:6">
      <c r="A13772" t="s">
        <v>135</v>
      </c>
      <c r="B13772">
        <v>5624</v>
      </c>
      <c r="C13772" t="s">
        <v>158</v>
      </c>
      <c r="D13772">
        <v>2015</v>
      </c>
      <c r="E13772" t="s">
        <v>739</v>
      </c>
      <c r="F13772" s="2">
        <v>4601.21497260868</v>
      </c>
    </row>
    <row r="13773" spans="1:6">
      <c r="A13773" t="s">
        <v>135</v>
      </c>
      <c r="B13773">
        <v>5624</v>
      </c>
      <c r="C13773" t="s">
        <v>158</v>
      </c>
      <c r="D13773">
        <v>2015</v>
      </c>
      <c r="E13773" t="s">
        <v>743</v>
      </c>
      <c r="F13773" s="2">
        <v>0</v>
      </c>
    </row>
    <row r="13774" spans="1:6">
      <c r="A13774" t="s">
        <v>135</v>
      </c>
      <c r="B13774">
        <v>5624</v>
      </c>
      <c r="C13774" t="s">
        <v>158</v>
      </c>
      <c r="D13774">
        <v>2016</v>
      </c>
      <c r="E13774" t="s">
        <v>742</v>
      </c>
      <c r="F13774" s="2">
        <v>1309.2187796186099</v>
      </c>
    </row>
    <row r="13775" spans="1:6">
      <c r="A13775" t="s">
        <v>135</v>
      </c>
      <c r="B13775">
        <v>5624</v>
      </c>
      <c r="C13775" t="s">
        <v>158</v>
      </c>
      <c r="D13775">
        <v>2016</v>
      </c>
      <c r="E13775" t="s">
        <v>744</v>
      </c>
      <c r="F13775" s="2">
        <v>0</v>
      </c>
    </row>
    <row r="13776" spans="1:6">
      <c r="A13776" t="s">
        <v>135</v>
      </c>
      <c r="B13776">
        <v>5624</v>
      </c>
      <c r="C13776" t="s">
        <v>158</v>
      </c>
      <c r="D13776">
        <v>2016</v>
      </c>
      <c r="E13776" t="s">
        <v>745</v>
      </c>
      <c r="F13776" s="2">
        <v>13397.2467347859</v>
      </c>
    </row>
    <row r="13777" spans="1:6">
      <c r="A13777" t="s">
        <v>135</v>
      </c>
      <c r="B13777">
        <v>5624</v>
      </c>
      <c r="C13777" t="s">
        <v>158</v>
      </c>
      <c r="D13777">
        <v>2016</v>
      </c>
      <c r="E13777" t="s">
        <v>741</v>
      </c>
      <c r="F13777" s="2">
        <v>3461.5158325592301</v>
      </c>
    </row>
    <row r="13778" spans="1:6">
      <c r="A13778" t="s">
        <v>135</v>
      </c>
      <c r="B13778">
        <v>5624</v>
      </c>
      <c r="C13778" t="s">
        <v>158</v>
      </c>
      <c r="D13778">
        <v>2017</v>
      </c>
      <c r="E13778" t="s">
        <v>736</v>
      </c>
      <c r="F13778" s="2">
        <v>290.07858810570502</v>
      </c>
    </row>
    <row r="13779" spans="1:6">
      <c r="A13779" t="s">
        <v>135</v>
      </c>
      <c r="B13779">
        <v>5624</v>
      </c>
      <c r="C13779" t="s">
        <v>158</v>
      </c>
      <c r="D13779">
        <v>2017</v>
      </c>
      <c r="E13779" t="s">
        <v>737</v>
      </c>
      <c r="F13779" s="2">
        <v>340.02018455381102</v>
      </c>
    </row>
    <row r="13780" spans="1:6">
      <c r="A13780" t="s">
        <v>135</v>
      </c>
      <c r="B13780">
        <v>5624</v>
      </c>
      <c r="C13780" t="s">
        <v>158</v>
      </c>
      <c r="D13780">
        <v>2018</v>
      </c>
      <c r="E13780" t="s">
        <v>738</v>
      </c>
      <c r="F13780" s="2">
        <v>0</v>
      </c>
    </row>
    <row r="13781" spans="1:6">
      <c r="A13781" t="s">
        <v>135</v>
      </c>
      <c r="B13781">
        <v>5624</v>
      </c>
      <c r="C13781" t="s">
        <v>158</v>
      </c>
      <c r="D13781">
        <v>2018</v>
      </c>
      <c r="E13781" t="s">
        <v>739</v>
      </c>
      <c r="F13781" s="2">
        <v>4896.0892914627402</v>
      </c>
    </row>
    <row r="13782" spans="1:6">
      <c r="A13782" t="s">
        <v>135</v>
      </c>
      <c r="B13782">
        <v>5624</v>
      </c>
      <c r="C13782" t="s">
        <v>158</v>
      </c>
      <c r="D13782">
        <v>2018</v>
      </c>
      <c r="E13782" t="s">
        <v>743</v>
      </c>
      <c r="F13782" s="2">
        <v>0</v>
      </c>
    </row>
    <row r="13783" spans="1:6">
      <c r="A13783" t="s">
        <v>135</v>
      </c>
      <c r="B13783">
        <v>5624</v>
      </c>
      <c r="C13783" t="s">
        <v>158</v>
      </c>
      <c r="D13783">
        <v>2018</v>
      </c>
      <c r="E13783" t="s">
        <v>740</v>
      </c>
      <c r="F13783" s="2">
        <v>305.80379707633699</v>
      </c>
    </row>
    <row r="13784" spans="1:6">
      <c r="A13784" t="s">
        <v>135</v>
      </c>
      <c r="B13784">
        <v>5624</v>
      </c>
      <c r="C13784" t="s">
        <v>158</v>
      </c>
      <c r="D13784">
        <v>2019</v>
      </c>
      <c r="E13784" t="s">
        <v>742</v>
      </c>
      <c r="F13784" s="2">
        <v>764.24291789978099</v>
      </c>
    </row>
    <row r="13785" spans="1:6">
      <c r="A13785" t="s">
        <v>135</v>
      </c>
      <c r="B13785">
        <v>5624</v>
      </c>
      <c r="C13785" t="s">
        <v>158</v>
      </c>
      <c r="D13785">
        <v>2019</v>
      </c>
      <c r="E13785" t="s">
        <v>744</v>
      </c>
      <c r="F13785" s="2">
        <v>0</v>
      </c>
    </row>
    <row r="13786" spans="1:6">
      <c r="A13786" t="s">
        <v>135</v>
      </c>
      <c r="B13786">
        <v>5624</v>
      </c>
      <c r="C13786" t="s">
        <v>158</v>
      </c>
      <c r="D13786">
        <v>2019</v>
      </c>
      <c r="E13786" t="s">
        <v>745</v>
      </c>
      <c r="F13786" s="2">
        <v>18904.814600950602</v>
      </c>
    </row>
    <row r="13787" spans="1:6">
      <c r="A13787" t="s">
        <v>135</v>
      </c>
      <c r="B13787">
        <v>5624</v>
      </c>
      <c r="C13787" t="s">
        <v>158</v>
      </c>
      <c r="D13787">
        <v>2020</v>
      </c>
      <c r="E13787" t="s">
        <v>736</v>
      </c>
      <c r="F13787" s="2">
        <v>254.70623609802999</v>
      </c>
    </row>
    <row r="13788" spans="1:6">
      <c r="A13788" t="s">
        <v>135</v>
      </c>
      <c r="B13788">
        <v>5624</v>
      </c>
      <c r="C13788" t="s">
        <v>158</v>
      </c>
      <c r="D13788">
        <v>2020</v>
      </c>
      <c r="E13788" t="s">
        <v>737</v>
      </c>
      <c r="F13788" s="2">
        <v>254.32245378380901</v>
      </c>
    </row>
    <row r="13789" spans="1:6">
      <c r="A13789" t="s">
        <v>135</v>
      </c>
      <c r="B13789">
        <v>5624</v>
      </c>
      <c r="C13789" t="s">
        <v>158</v>
      </c>
      <c r="D13789">
        <v>2021</v>
      </c>
      <c r="E13789" t="s">
        <v>738</v>
      </c>
      <c r="F13789" s="2">
        <v>0</v>
      </c>
    </row>
    <row r="13790" spans="1:6">
      <c r="A13790" t="s">
        <v>135</v>
      </c>
      <c r="B13790">
        <v>5624</v>
      </c>
      <c r="C13790" t="s">
        <v>158</v>
      </c>
      <c r="D13790">
        <v>2021</v>
      </c>
      <c r="E13790" t="s">
        <v>739</v>
      </c>
      <c r="F13790" s="2">
        <v>5203.08656984965</v>
      </c>
    </row>
    <row r="13791" spans="1:6">
      <c r="A13791" t="s">
        <v>135</v>
      </c>
      <c r="B13791">
        <v>5624</v>
      </c>
      <c r="C13791" t="s">
        <v>158</v>
      </c>
      <c r="D13791">
        <v>2021</v>
      </c>
      <c r="E13791" t="s">
        <v>740</v>
      </c>
      <c r="F13791" s="2">
        <v>188.50249486082501</v>
      </c>
    </row>
    <row r="13792" spans="1:6">
      <c r="A13792" t="s">
        <v>135</v>
      </c>
      <c r="B13792">
        <v>5624</v>
      </c>
      <c r="C13792" t="s">
        <v>158</v>
      </c>
      <c r="D13792">
        <v>2022</v>
      </c>
      <c r="E13792" t="s">
        <v>742</v>
      </c>
      <c r="F13792" s="2">
        <v>363.81257031744298</v>
      </c>
    </row>
    <row r="13793" spans="1:6">
      <c r="A13793" t="s">
        <v>135</v>
      </c>
      <c r="B13793">
        <v>5624</v>
      </c>
      <c r="C13793" t="s">
        <v>158</v>
      </c>
      <c r="D13793">
        <v>2022</v>
      </c>
      <c r="E13793" t="s">
        <v>744</v>
      </c>
      <c r="F13793" s="2">
        <v>0</v>
      </c>
    </row>
    <row r="13794" spans="1:6">
      <c r="A13794" t="s">
        <v>135</v>
      </c>
      <c r="B13794">
        <v>5624</v>
      </c>
      <c r="C13794" t="s">
        <v>158</v>
      </c>
      <c r="D13794">
        <v>2022</v>
      </c>
      <c r="E13794" t="s">
        <v>745</v>
      </c>
      <c r="F13794" s="2">
        <v>15534.128538798701</v>
      </c>
    </row>
    <row r="13795" spans="1:6">
      <c r="A13795" t="s">
        <v>135</v>
      </c>
      <c r="B13795">
        <v>5624</v>
      </c>
      <c r="C13795" t="s">
        <v>158</v>
      </c>
      <c r="D13795">
        <v>2023</v>
      </c>
      <c r="E13795" t="s">
        <v>741</v>
      </c>
      <c r="F13795" s="2">
        <v>3479.4982254773199</v>
      </c>
    </row>
    <row r="13796" spans="1:6">
      <c r="A13796" t="s">
        <v>135</v>
      </c>
      <c r="B13796">
        <v>5624</v>
      </c>
      <c r="C13796" t="s">
        <v>158</v>
      </c>
      <c r="D13796">
        <v>2024</v>
      </c>
      <c r="E13796" t="s">
        <v>740</v>
      </c>
      <c r="F13796" s="2">
        <v>167.48664701308999</v>
      </c>
    </row>
    <row r="13797" spans="1:6">
      <c r="A13797" t="s">
        <v>135</v>
      </c>
      <c r="B13797">
        <v>5626</v>
      </c>
      <c r="C13797" t="s">
        <v>160</v>
      </c>
      <c r="D13797">
        <v>2009</v>
      </c>
      <c r="E13797" t="s">
        <v>739</v>
      </c>
      <c r="F13797" s="2">
        <v>2173.28568455701</v>
      </c>
    </row>
    <row r="13798" spans="1:6">
      <c r="A13798" t="s">
        <v>135</v>
      </c>
      <c r="B13798">
        <v>5626</v>
      </c>
      <c r="C13798" t="s">
        <v>160</v>
      </c>
      <c r="D13798">
        <v>2009</v>
      </c>
      <c r="E13798" t="s">
        <v>743</v>
      </c>
      <c r="F13798" s="2">
        <v>377.840243924226</v>
      </c>
    </row>
    <row r="13799" spans="1:6">
      <c r="A13799" t="s">
        <v>135</v>
      </c>
      <c r="B13799">
        <v>5626</v>
      </c>
      <c r="C13799" t="s">
        <v>160</v>
      </c>
      <c r="D13799">
        <v>2011</v>
      </c>
      <c r="E13799" t="s">
        <v>737</v>
      </c>
      <c r="F13799" s="2">
        <v>247.510039901043</v>
      </c>
    </row>
    <row r="13800" spans="1:6">
      <c r="A13800" t="s">
        <v>135</v>
      </c>
      <c r="B13800">
        <v>5626</v>
      </c>
      <c r="C13800" t="s">
        <v>160</v>
      </c>
      <c r="D13800">
        <v>2011</v>
      </c>
      <c r="E13800" t="s">
        <v>740</v>
      </c>
      <c r="F13800" s="2">
        <v>235.199219588207</v>
      </c>
    </row>
    <row r="13801" spans="1:6">
      <c r="A13801" t="s">
        <v>135</v>
      </c>
      <c r="B13801">
        <v>5626</v>
      </c>
      <c r="C13801" t="s">
        <v>160</v>
      </c>
      <c r="D13801">
        <v>2013</v>
      </c>
      <c r="E13801" t="s">
        <v>744</v>
      </c>
      <c r="F13801" s="2">
        <v>0</v>
      </c>
    </row>
    <row r="13802" spans="1:6">
      <c r="A13802" t="s">
        <v>135</v>
      </c>
      <c r="B13802">
        <v>5626</v>
      </c>
      <c r="C13802" t="s">
        <v>160</v>
      </c>
      <c r="D13802">
        <v>2013</v>
      </c>
      <c r="E13802" t="s">
        <v>741</v>
      </c>
      <c r="F13802" s="2">
        <v>825.22505923943095</v>
      </c>
    </row>
    <row r="13803" spans="1:6">
      <c r="A13803" t="s">
        <v>135</v>
      </c>
      <c r="B13803">
        <v>5626</v>
      </c>
      <c r="C13803" t="s">
        <v>160</v>
      </c>
      <c r="D13803">
        <v>2015</v>
      </c>
      <c r="E13803" t="s">
        <v>736</v>
      </c>
      <c r="F13803" s="2">
        <v>217.670314646761</v>
      </c>
    </row>
    <row r="13804" spans="1:6">
      <c r="A13804" t="s">
        <v>135</v>
      </c>
      <c r="B13804">
        <v>5626</v>
      </c>
      <c r="C13804" t="s">
        <v>160</v>
      </c>
      <c r="D13804">
        <v>2015</v>
      </c>
      <c r="E13804" t="s">
        <v>738</v>
      </c>
      <c r="F13804" s="2">
        <v>0</v>
      </c>
    </row>
    <row r="13805" spans="1:6">
      <c r="A13805" t="s">
        <v>135</v>
      </c>
      <c r="B13805">
        <v>5626</v>
      </c>
      <c r="C13805" t="s">
        <v>160</v>
      </c>
      <c r="D13805">
        <v>2015</v>
      </c>
      <c r="E13805" t="s">
        <v>743</v>
      </c>
      <c r="F13805" s="2">
        <v>377.03771275083</v>
      </c>
    </row>
    <row r="13806" spans="1:6">
      <c r="A13806" t="s">
        <v>135</v>
      </c>
      <c r="B13806">
        <v>5626</v>
      </c>
      <c r="C13806" t="s">
        <v>160</v>
      </c>
      <c r="D13806">
        <v>2016</v>
      </c>
      <c r="E13806" t="s">
        <v>744</v>
      </c>
      <c r="F13806" s="2">
        <v>0</v>
      </c>
    </row>
    <row r="13807" spans="1:6">
      <c r="A13807" t="s">
        <v>135</v>
      </c>
      <c r="B13807">
        <v>5626</v>
      </c>
      <c r="C13807" t="s">
        <v>160</v>
      </c>
      <c r="D13807">
        <v>2016</v>
      </c>
      <c r="E13807" t="s">
        <v>739</v>
      </c>
      <c r="F13807" s="2">
        <v>1600.6036277237999</v>
      </c>
    </row>
    <row r="13808" spans="1:6">
      <c r="A13808" t="s">
        <v>135</v>
      </c>
      <c r="B13808">
        <v>5626</v>
      </c>
      <c r="C13808" t="s">
        <v>160</v>
      </c>
      <c r="D13808">
        <v>2016</v>
      </c>
      <c r="E13808" t="s">
        <v>741</v>
      </c>
      <c r="F13808" s="2">
        <v>799.42757577497605</v>
      </c>
    </row>
    <row r="13809" spans="1:6">
      <c r="A13809" t="s">
        <v>135</v>
      </c>
      <c r="B13809">
        <v>5626</v>
      </c>
      <c r="C13809" t="s">
        <v>160</v>
      </c>
      <c r="D13809">
        <v>2017</v>
      </c>
      <c r="E13809" t="s">
        <v>742</v>
      </c>
      <c r="F13809" s="2">
        <v>276.81851634072501</v>
      </c>
    </row>
    <row r="13810" spans="1:6">
      <c r="A13810" t="s">
        <v>135</v>
      </c>
      <c r="B13810">
        <v>5626</v>
      </c>
      <c r="C13810" t="s">
        <v>160</v>
      </c>
      <c r="D13810">
        <v>2017</v>
      </c>
      <c r="E13810" t="s">
        <v>737</v>
      </c>
      <c r="F13810" s="2">
        <v>346.15679762108698</v>
      </c>
    </row>
    <row r="13811" spans="1:6">
      <c r="A13811" t="s">
        <v>135</v>
      </c>
      <c r="B13811">
        <v>5626</v>
      </c>
      <c r="C13811" t="s">
        <v>160</v>
      </c>
      <c r="D13811">
        <v>2017</v>
      </c>
      <c r="E13811" t="s">
        <v>745</v>
      </c>
      <c r="F13811" s="2">
        <v>17319.220417573699</v>
      </c>
    </row>
    <row r="13812" spans="1:6">
      <c r="A13812" t="s">
        <v>135</v>
      </c>
      <c r="B13812">
        <v>5626</v>
      </c>
      <c r="C13812" t="s">
        <v>160</v>
      </c>
      <c r="D13812">
        <v>2018</v>
      </c>
      <c r="E13812" t="s">
        <v>736</v>
      </c>
      <c r="F13812" s="2">
        <v>197.85874609584999</v>
      </c>
    </row>
    <row r="13813" spans="1:6">
      <c r="A13813" t="s">
        <v>135</v>
      </c>
      <c r="B13813">
        <v>5626</v>
      </c>
      <c r="C13813" t="s">
        <v>160</v>
      </c>
      <c r="D13813">
        <v>2018</v>
      </c>
      <c r="E13813" t="s">
        <v>738</v>
      </c>
      <c r="F13813" s="2">
        <v>0</v>
      </c>
    </row>
    <row r="13814" spans="1:6">
      <c r="A13814" t="s">
        <v>135</v>
      </c>
      <c r="B13814">
        <v>5626</v>
      </c>
      <c r="C13814" t="s">
        <v>160</v>
      </c>
      <c r="D13814">
        <v>2018</v>
      </c>
      <c r="E13814" t="s">
        <v>740</v>
      </c>
      <c r="F13814" s="2">
        <v>114.20028934948</v>
      </c>
    </row>
    <row r="13815" spans="1:6">
      <c r="A13815" t="s">
        <v>135</v>
      </c>
      <c r="B13815">
        <v>5626</v>
      </c>
      <c r="C13815" t="s">
        <v>160</v>
      </c>
      <c r="D13815">
        <v>2019</v>
      </c>
      <c r="E13815" t="s">
        <v>744</v>
      </c>
      <c r="F13815" s="2">
        <v>0</v>
      </c>
    </row>
    <row r="13816" spans="1:6">
      <c r="A13816" t="s">
        <v>135</v>
      </c>
      <c r="B13816">
        <v>5626</v>
      </c>
      <c r="C13816" t="s">
        <v>160</v>
      </c>
      <c r="D13816">
        <v>2019</v>
      </c>
      <c r="E13816" t="s">
        <v>739</v>
      </c>
      <c r="F13816" s="2">
        <v>1701.2118521851401</v>
      </c>
    </row>
    <row r="13817" spans="1:6">
      <c r="A13817" t="s">
        <v>135</v>
      </c>
      <c r="B13817">
        <v>5626</v>
      </c>
      <c r="C13817" t="s">
        <v>160</v>
      </c>
      <c r="D13817">
        <v>2020</v>
      </c>
      <c r="E13817" t="s">
        <v>742</v>
      </c>
      <c r="F13817" s="2">
        <v>285.92884513930602</v>
      </c>
    </row>
    <row r="13818" spans="1:6">
      <c r="A13818" t="s">
        <v>135</v>
      </c>
      <c r="B13818">
        <v>5626</v>
      </c>
      <c r="C13818" t="s">
        <v>160</v>
      </c>
      <c r="D13818">
        <v>2020</v>
      </c>
      <c r="E13818" t="s">
        <v>737</v>
      </c>
      <c r="F13818" s="2">
        <v>232.65695383213301</v>
      </c>
    </row>
    <row r="13819" spans="1:6">
      <c r="A13819" t="s">
        <v>135</v>
      </c>
      <c r="B13819">
        <v>5626</v>
      </c>
      <c r="C13819" t="s">
        <v>160</v>
      </c>
      <c r="D13819">
        <v>2020</v>
      </c>
      <c r="E13819" t="s">
        <v>745</v>
      </c>
      <c r="F13819" s="2">
        <v>14487.840209992901</v>
      </c>
    </row>
    <row r="13820" spans="1:6">
      <c r="A13820" t="s">
        <v>135</v>
      </c>
      <c r="B13820">
        <v>5626</v>
      </c>
      <c r="C13820" t="s">
        <v>160</v>
      </c>
      <c r="D13820">
        <v>2020</v>
      </c>
      <c r="E13820" t="s">
        <v>741</v>
      </c>
      <c r="F13820" s="2">
        <v>749.90308040663103</v>
      </c>
    </row>
    <row r="13821" spans="1:6">
      <c r="A13821" t="s">
        <v>135</v>
      </c>
      <c r="B13821">
        <v>5626</v>
      </c>
      <c r="C13821" t="s">
        <v>160</v>
      </c>
      <c r="D13821">
        <v>2021</v>
      </c>
      <c r="E13821" t="s">
        <v>736</v>
      </c>
      <c r="F13821" s="2">
        <v>177.80418049306499</v>
      </c>
    </row>
    <row r="13822" spans="1:6">
      <c r="A13822" t="s">
        <v>135</v>
      </c>
      <c r="B13822">
        <v>5626</v>
      </c>
      <c r="C13822" t="s">
        <v>160</v>
      </c>
      <c r="D13822">
        <v>2021</v>
      </c>
      <c r="E13822" t="s">
        <v>738</v>
      </c>
      <c r="F13822" s="2">
        <v>0</v>
      </c>
    </row>
    <row r="13823" spans="1:6">
      <c r="A13823" t="s">
        <v>135</v>
      </c>
      <c r="B13823">
        <v>5626</v>
      </c>
      <c r="C13823" t="s">
        <v>160</v>
      </c>
      <c r="D13823">
        <v>2021</v>
      </c>
      <c r="E13823" t="s">
        <v>740</v>
      </c>
      <c r="F13823" s="2">
        <v>125.183158870673</v>
      </c>
    </row>
    <row r="13824" spans="1:6">
      <c r="A13824" t="s">
        <v>135</v>
      </c>
      <c r="B13824">
        <v>5626</v>
      </c>
      <c r="C13824" t="s">
        <v>160</v>
      </c>
      <c r="D13824">
        <v>2022</v>
      </c>
      <c r="E13824" t="s">
        <v>744</v>
      </c>
      <c r="F13824" s="2">
        <v>0</v>
      </c>
    </row>
    <row r="13825" spans="1:6">
      <c r="A13825" t="s">
        <v>135</v>
      </c>
      <c r="B13825">
        <v>5626</v>
      </c>
      <c r="C13825" t="s">
        <v>160</v>
      </c>
      <c r="D13825">
        <v>2022</v>
      </c>
      <c r="E13825" t="s">
        <v>739</v>
      </c>
      <c r="F13825" s="2">
        <v>1719.2383440235999</v>
      </c>
    </row>
    <row r="13826" spans="1:6">
      <c r="A13826" t="s">
        <v>135</v>
      </c>
      <c r="B13826">
        <v>5626</v>
      </c>
      <c r="C13826" t="s">
        <v>160</v>
      </c>
      <c r="D13826">
        <v>2022</v>
      </c>
      <c r="E13826" t="s">
        <v>743</v>
      </c>
      <c r="F13826" s="2">
        <v>339.12365791417</v>
      </c>
    </row>
    <row r="13827" spans="1:6">
      <c r="A13827" t="s">
        <v>135</v>
      </c>
      <c r="B13827">
        <v>5626</v>
      </c>
      <c r="C13827" t="s">
        <v>160</v>
      </c>
      <c r="D13827">
        <v>2023</v>
      </c>
      <c r="E13827" t="s">
        <v>742</v>
      </c>
      <c r="F13827" s="2">
        <v>219.86928175654</v>
      </c>
    </row>
    <row r="13828" spans="1:6">
      <c r="A13828" t="s">
        <v>135</v>
      </c>
      <c r="B13828">
        <v>5626</v>
      </c>
      <c r="C13828" t="s">
        <v>160</v>
      </c>
      <c r="D13828">
        <v>2023</v>
      </c>
      <c r="E13828" t="s">
        <v>745</v>
      </c>
      <c r="F13828" s="2">
        <v>18510.597991360301</v>
      </c>
    </row>
    <row r="13829" spans="1:6">
      <c r="A13829" t="s">
        <v>135</v>
      </c>
      <c r="B13829">
        <v>5626</v>
      </c>
      <c r="C13829" t="s">
        <v>160</v>
      </c>
      <c r="D13829">
        <v>2023</v>
      </c>
      <c r="E13829" t="s">
        <v>741</v>
      </c>
      <c r="F13829" s="2">
        <v>754.94056861004196</v>
      </c>
    </row>
    <row r="13830" spans="1:6">
      <c r="A13830" t="s">
        <v>135</v>
      </c>
      <c r="B13830">
        <v>5626</v>
      </c>
      <c r="C13830" t="s">
        <v>160</v>
      </c>
      <c r="D13830">
        <v>2024</v>
      </c>
      <c r="E13830" t="s">
        <v>736</v>
      </c>
      <c r="F13830" s="2">
        <v>162.943438211455</v>
      </c>
    </row>
    <row r="13831" spans="1:6">
      <c r="A13831" t="s">
        <v>135</v>
      </c>
      <c r="B13831">
        <v>5626</v>
      </c>
      <c r="C13831" t="s">
        <v>160</v>
      </c>
      <c r="D13831">
        <v>2024</v>
      </c>
      <c r="E13831" t="s">
        <v>740</v>
      </c>
      <c r="F13831" s="2">
        <v>103.37769276111599</v>
      </c>
    </row>
    <row r="13832" spans="1:6">
      <c r="A13832" t="s">
        <v>135</v>
      </c>
      <c r="B13832">
        <v>5628</v>
      </c>
      <c r="C13832" t="s">
        <v>162</v>
      </c>
      <c r="D13832">
        <v>2009</v>
      </c>
      <c r="E13832" t="s">
        <v>736</v>
      </c>
      <c r="F13832" s="2">
        <v>10418.2605078416</v>
      </c>
    </row>
    <row r="13833" spans="1:6">
      <c r="A13833" t="s">
        <v>135</v>
      </c>
      <c r="B13833">
        <v>5628</v>
      </c>
      <c r="C13833" t="s">
        <v>162</v>
      </c>
      <c r="D13833">
        <v>2009</v>
      </c>
      <c r="E13833" t="s">
        <v>737</v>
      </c>
      <c r="F13833" s="2">
        <v>869.01603312430302</v>
      </c>
    </row>
    <row r="13834" spans="1:6">
      <c r="A13834" t="s">
        <v>135</v>
      </c>
      <c r="B13834">
        <v>5628</v>
      </c>
      <c r="C13834" t="s">
        <v>162</v>
      </c>
      <c r="D13834">
        <v>2009</v>
      </c>
      <c r="E13834" t="s">
        <v>740</v>
      </c>
      <c r="F13834" s="2">
        <v>1161.46019612537</v>
      </c>
    </row>
    <row r="13835" spans="1:6">
      <c r="A13835" t="s">
        <v>135</v>
      </c>
      <c r="B13835">
        <v>5628</v>
      </c>
      <c r="C13835" t="s">
        <v>162</v>
      </c>
      <c r="D13835">
        <v>2011</v>
      </c>
      <c r="E13835" t="s">
        <v>742</v>
      </c>
      <c r="F13835" s="2">
        <v>2747.8887388032399</v>
      </c>
    </row>
    <row r="13836" spans="1:6">
      <c r="A13836" t="s">
        <v>135</v>
      </c>
      <c r="B13836">
        <v>5628</v>
      </c>
      <c r="C13836" t="s">
        <v>162</v>
      </c>
      <c r="D13836">
        <v>2011</v>
      </c>
      <c r="E13836" t="s">
        <v>744</v>
      </c>
      <c r="F13836" s="2">
        <v>0</v>
      </c>
    </row>
    <row r="13837" spans="1:6">
      <c r="A13837" t="s">
        <v>135</v>
      </c>
      <c r="B13837">
        <v>5628</v>
      </c>
      <c r="C13837" t="s">
        <v>162</v>
      </c>
      <c r="D13837">
        <v>2011</v>
      </c>
      <c r="E13837" t="s">
        <v>745</v>
      </c>
      <c r="F13837" s="2">
        <v>2528.2971682652801</v>
      </c>
    </row>
    <row r="13838" spans="1:6">
      <c r="A13838" t="s">
        <v>135</v>
      </c>
      <c r="B13838">
        <v>5628</v>
      </c>
      <c r="C13838" t="s">
        <v>162</v>
      </c>
      <c r="D13838">
        <v>2013</v>
      </c>
      <c r="E13838" t="s">
        <v>739</v>
      </c>
      <c r="F13838" s="2">
        <v>14059.934396217301</v>
      </c>
    </row>
    <row r="13839" spans="1:6">
      <c r="A13839" t="s">
        <v>135</v>
      </c>
      <c r="B13839">
        <v>5628</v>
      </c>
      <c r="C13839" t="s">
        <v>162</v>
      </c>
      <c r="D13839">
        <v>2015</v>
      </c>
      <c r="E13839" t="s">
        <v>741</v>
      </c>
      <c r="F13839" s="2">
        <v>11370.2091133307</v>
      </c>
    </row>
    <row r="13840" spans="1:6">
      <c r="A13840" t="s">
        <v>135</v>
      </c>
      <c r="B13840">
        <v>5628</v>
      </c>
      <c r="C13840" t="s">
        <v>162</v>
      </c>
      <c r="D13840">
        <v>2016</v>
      </c>
      <c r="E13840" t="s">
        <v>737</v>
      </c>
      <c r="F13840" s="2">
        <v>836.41309179372695</v>
      </c>
    </row>
    <row r="13841" spans="1:6">
      <c r="A13841" t="s">
        <v>135</v>
      </c>
      <c r="B13841">
        <v>5628</v>
      </c>
      <c r="C13841" t="s">
        <v>162</v>
      </c>
      <c r="D13841">
        <v>2017</v>
      </c>
      <c r="E13841" t="s">
        <v>738</v>
      </c>
      <c r="F13841" s="2">
        <v>0</v>
      </c>
    </row>
    <row r="13842" spans="1:6">
      <c r="A13842" t="s">
        <v>135</v>
      </c>
      <c r="B13842">
        <v>5628</v>
      </c>
      <c r="C13842" t="s">
        <v>162</v>
      </c>
      <c r="D13842">
        <v>2017</v>
      </c>
      <c r="E13842" t="s">
        <v>743</v>
      </c>
      <c r="F13842" s="2">
        <v>0</v>
      </c>
    </row>
    <row r="13843" spans="1:6">
      <c r="A13843" t="s">
        <v>135</v>
      </c>
      <c r="B13843">
        <v>5628</v>
      </c>
      <c r="C13843" t="s">
        <v>162</v>
      </c>
      <c r="D13843">
        <v>2018</v>
      </c>
      <c r="E13843" t="s">
        <v>744</v>
      </c>
      <c r="F13843" s="2">
        <v>0</v>
      </c>
    </row>
    <row r="13844" spans="1:6">
      <c r="A13844" t="s">
        <v>135</v>
      </c>
      <c r="B13844">
        <v>5628</v>
      </c>
      <c r="C13844" t="s">
        <v>162</v>
      </c>
      <c r="D13844">
        <v>2018</v>
      </c>
      <c r="E13844" t="s">
        <v>741</v>
      </c>
      <c r="F13844" s="2">
        <v>10872.826876417101</v>
      </c>
    </row>
    <row r="13845" spans="1:6">
      <c r="A13845" t="s">
        <v>135</v>
      </c>
      <c r="B13845">
        <v>5628</v>
      </c>
      <c r="C13845" t="s">
        <v>162</v>
      </c>
      <c r="D13845">
        <v>2019</v>
      </c>
      <c r="E13845" t="s">
        <v>736</v>
      </c>
      <c r="F13845" s="2">
        <v>457.97010716485499</v>
      </c>
    </row>
    <row r="13846" spans="1:6">
      <c r="A13846" t="s">
        <v>135</v>
      </c>
      <c r="B13846">
        <v>5628</v>
      </c>
      <c r="C13846" t="s">
        <v>162</v>
      </c>
      <c r="D13846">
        <v>2019</v>
      </c>
      <c r="E13846" t="s">
        <v>737</v>
      </c>
      <c r="F13846" s="2">
        <v>717.81944594377501</v>
      </c>
    </row>
    <row r="13847" spans="1:6">
      <c r="A13847" t="s">
        <v>135</v>
      </c>
      <c r="B13847">
        <v>5628</v>
      </c>
      <c r="C13847" t="s">
        <v>162</v>
      </c>
      <c r="D13847">
        <v>2019</v>
      </c>
      <c r="E13847" t="s">
        <v>740</v>
      </c>
      <c r="F13847" s="2">
        <v>433.91989173071602</v>
      </c>
    </row>
    <row r="13848" spans="1:6">
      <c r="A13848" t="s">
        <v>135</v>
      </c>
      <c r="B13848">
        <v>5628</v>
      </c>
      <c r="C13848" t="s">
        <v>162</v>
      </c>
      <c r="D13848">
        <v>2020</v>
      </c>
      <c r="E13848" t="s">
        <v>738</v>
      </c>
      <c r="F13848" s="2">
        <v>0</v>
      </c>
    </row>
    <row r="13849" spans="1:6">
      <c r="A13849" t="s">
        <v>135</v>
      </c>
      <c r="B13849">
        <v>5628</v>
      </c>
      <c r="C13849" t="s">
        <v>162</v>
      </c>
      <c r="D13849">
        <v>2020</v>
      </c>
      <c r="E13849" t="s">
        <v>739</v>
      </c>
      <c r="F13849" s="2">
        <v>14009.613159419399</v>
      </c>
    </row>
    <row r="13850" spans="1:6">
      <c r="A13850" t="s">
        <v>135</v>
      </c>
      <c r="B13850">
        <v>5628</v>
      </c>
      <c r="C13850" t="s">
        <v>162</v>
      </c>
      <c r="D13850">
        <v>2020</v>
      </c>
      <c r="E13850" t="s">
        <v>743</v>
      </c>
      <c r="F13850" s="2">
        <v>0</v>
      </c>
    </row>
    <row r="13851" spans="1:6">
      <c r="A13851" t="s">
        <v>135</v>
      </c>
      <c r="B13851">
        <v>5628</v>
      </c>
      <c r="C13851" t="s">
        <v>162</v>
      </c>
      <c r="D13851">
        <v>2021</v>
      </c>
      <c r="E13851" t="s">
        <v>742</v>
      </c>
      <c r="F13851" s="2">
        <v>3603.0840994569699</v>
      </c>
    </row>
    <row r="13852" spans="1:6">
      <c r="A13852" t="s">
        <v>135</v>
      </c>
      <c r="B13852">
        <v>5628</v>
      </c>
      <c r="C13852" t="s">
        <v>162</v>
      </c>
      <c r="D13852">
        <v>2021</v>
      </c>
      <c r="E13852" t="s">
        <v>744</v>
      </c>
      <c r="F13852" s="2">
        <v>96.433288559999994</v>
      </c>
    </row>
    <row r="13853" spans="1:6">
      <c r="A13853" t="s">
        <v>135</v>
      </c>
      <c r="B13853">
        <v>5628</v>
      </c>
      <c r="C13853" t="s">
        <v>162</v>
      </c>
      <c r="D13853">
        <v>2021</v>
      </c>
      <c r="E13853" t="s">
        <v>745</v>
      </c>
      <c r="F13853" s="2">
        <v>2265.4276330694101</v>
      </c>
    </row>
    <row r="13854" spans="1:6">
      <c r="A13854" t="s">
        <v>135</v>
      </c>
      <c r="B13854">
        <v>5628</v>
      </c>
      <c r="C13854" t="s">
        <v>162</v>
      </c>
      <c r="D13854">
        <v>2021</v>
      </c>
      <c r="E13854" t="s">
        <v>741</v>
      </c>
      <c r="F13854" s="2">
        <v>10592.9353182427</v>
      </c>
    </row>
    <row r="13855" spans="1:6">
      <c r="A13855" t="s">
        <v>135</v>
      </c>
      <c r="B13855">
        <v>5628</v>
      </c>
      <c r="C13855" t="s">
        <v>162</v>
      </c>
      <c r="D13855">
        <v>2022</v>
      </c>
      <c r="E13855" t="s">
        <v>736</v>
      </c>
      <c r="F13855" s="2">
        <v>4959.8013735839204</v>
      </c>
    </row>
    <row r="13856" spans="1:6">
      <c r="A13856" t="s">
        <v>135</v>
      </c>
      <c r="B13856">
        <v>5628</v>
      </c>
      <c r="C13856" t="s">
        <v>162</v>
      </c>
      <c r="D13856">
        <v>2022</v>
      </c>
      <c r="E13856" t="s">
        <v>737</v>
      </c>
      <c r="F13856" s="2">
        <v>582.11997290150498</v>
      </c>
    </row>
    <row r="13857" spans="1:6">
      <c r="A13857" t="s">
        <v>135</v>
      </c>
      <c r="B13857">
        <v>5628</v>
      </c>
      <c r="C13857" t="s">
        <v>162</v>
      </c>
      <c r="D13857">
        <v>2022</v>
      </c>
      <c r="E13857" t="s">
        <v>740</v>
      </c>
      <c r="F13857" s="2">
        <v>367.95286179101299</v>
      </c>
    </row>
    <row r="13858" spans="1:6">
      <c r="A13858" t="s">
        <v>135</v>
      </c>
      <c r="B13858">
        <v>5628</v>
      </c>
      <c r="C13858" t="s">
        <v>162</v>
      </c>
      <c r="D13858">
        <v>2023</v>
      </c>
      <c r="E13858" t="s">
        <v>739</v>
      </c>
      <c r="F13858" s="2">
        <v>13358.2722356913</v>
      </c>
    </row>
    <row r="13859" spans="1:6">
      <c r="A13859" t="s">
        <v>135</v>
      </c>
      <c r="B13859">
        <v>5628</v>
      </c>
      <c r="C13859" t="s">
        <v>162</v>
      </c>
      <c r="D13859">
        <v>2023</v>
      </c>
      <c r="E13859" t="s">
        <v>743</v>
      </c>
      <c r="F13859" s="2">
        <v>0</v>
      </c>
    </row>
    <row r="13860" spans="1:6">
      <c r="A13860" t="s">
        <v>135</v>
      </c>
      <c r="B13860">
        <v>5628</v>
      </c>
      <c r="C13860" t="s">
        <v>162</v>
      </c>
      <c r="D13860">
        <v>2024</v>
      </c>
      <c r="E13860" t="s">
        <v>742</v>
      </c>
      <c r="F13860" s="2">
        <v>4172.9075095572298</v>
      </c>
    </row>
    <row r="13861" spans="1:6">
      <c r="A13861" t="s">
        <v>135</v>
      </c>
      <c r="B13861">
        <v>5628</v>
      </c>
      <c r="C13861" t="s">
        <v>162</v>
      </c>
      <c r="D13861">
        <v>2024</v>
      </c>
      <c r="E13861" t="s">
        <v>744</v>
      </c>
      <c r="F13861" s="2">
        <v>191.33589000000001</v>
      </c>
    </row>
    <row r="13862" spans="1:6">
      <c r="A13862" t="s">
        <v>135</v>
      </c>
      <c r="B13862">
        <v>5628</v>
      </c>
      <c r="C13862" t="s">
        <v>162</v>
      </c>
      <c r="D13862">
        <v>2024</v>
      </c>
      <c r="E13862" t="s">
        <v>745</v>
      </c>
      <c r="F13862" s="2">
        <v>1572.8229647988301</v>
      </c>
    </row>
    <row r="13863" spans="1:6">
      <c r="A13863" t="s">
        <v>135</v>
      </c>
      <c r="B13863">
        <v>5630</v>
      </c>
      <c r="C13863" t="s">
        <v>164</v>
      </c>
      <c r="D13863">
        <v>2009</v>
      </c>
      <c r="E13863" t="s">
        <v>744</v>
      </c>
      <c r="F13863" s="2">
        <v>0</v>
      </c>
    </row>
    <row r="13864" spans="1:6">
      <c r="A13864" t="s">
        <v>135</v>
      </c>
      <c r="B13864">
        <v>5630</v>
      </c>
      <c r="C13864" t="s">
        <v>164</v>
      </c>
      <c r="D13864">
        <v>2009</v>
      </c>
      <c r="E13864" t="s">
        <v>741</v>
      </c>
      <c r="F13864" s="2">
        <v>1010.22301995307</v>
      </c>
    </row>
    <row r="13865" spans="1:6">
      <c r="A13865" t="s">
        <v>135</v>
      </c>
      <c r="B13865">
        <v>5630</v>
      </c>
      <c r="C13865" t="s">
        <v>164</v>
      </c>
      <c r="D13865">
        <v>2011</v>
      </c>
      <c r="E13865" t="s">
        <v>738</v>
      </c>
      <c r="F13865" s="2">
        <v>0</v>
      </c>
    </row>
    <row r="13866" spans="1:6">
      <c r="A13866" t="s">
        <v>135</v>
      </c>
      <c r="B13866">
        <v>5630</v>
      </c>
      <c r="C13866" t="s">
        <v>164</v>
      </c>
      <c r="D13866">
        <v>2011</v>
      </c>
      <c r="E13866" t="s">
        <v>739</v>
      </c>
      <c r="F13866" s="2">
        <v>788.02943548112501</v>
      </c>
    </row>
    <row r="13867" spans="1:6">
      <c r="A13867" t="s">
        <v>135</v>
      </c>
      <c r="B13867">
        <v>5630</v>
      </c>
      <c r="C13867" t="s">
        <v>164</v>
      </c>
      <c r="D13867">
        <v>2011</v>
      </c>
      <c r="E13867" t="s">
        <v>743</v>
      </c>
      <c r="F13867" s="2">
        <v>415.514395272363</v>
      </c>
    </row>
    <row r="13868" spans="1:6">
      <c r="A13868" t="s">
        <v>135</v>
      </c>
      <c r="B13868">
        <v>5630</v>
      </c>
      <c r="C13868" t="s">
        <v>164</v>
      </c>
      <c r="D13868">
        <v>2013</v>
      </c>
      <c r="E13868" t="s">
        <v>736</v>
      </c>
      <c r="F13868" s="2">
        <v>276.96895275763097</v>
      </c>
    </row>
    <row r="13869" spans="1:6">
      <c r="A13869" t="s">
        <v>135</v>
      </c>
      <c r="B13869">
        <v>5630</v>
      </c>
      <c r="C13869" t="s">
        <v>164</v>
      </c>
      <c r="D13869">
        <v>2013</v>
      </c>
      <c r="E13869" t="s">
        <v>737</v>
      </c>
      <c r="F13869" s="2">
        <v>362.77836729296598</v>
      </c>
    </row>
    <row r="13870" spans="1:6">
      <c r="A13870" t="s">
        <v>135</v>
      </c>
      <c r="B13870">
        <v>5630</v>
      </c>
      <c r="C13870" t="s">
        <v>164</v>
      </c>
      <c r="D13870">
        <v>2015</v>
      </c>
      <c r="E13870" t="s">
        <v>742</v>
      </c>
      <c r="F13870" s="2">
        <v>659.861469281175</v>
      </c>
    </row>
    <row r="13871" spans="1:6">
      <c r="A13871" t="s">
        <v>135</v>
      </c>
      <c r="B13871">
        <v>5630</v>
      </c>
      <c r="C13871" t="s">
        <v>164</v>
      </c>
      <c r="D13871">
        <v>2015</v>
      </c>
      <c r="E13871" t="s">
        <v>744</v>
      </c>
      <c r="F13871" s="2">
        <v>0</v>
      </c>
    </row>
    <row r="13872" spans="1:6">
      <c r="A13872" t="s">
        <v>135</v>
      </c>
      <c r="B13872">
        <v>5630</v>
      </c>
      <c r="C13872" t="s">
        <v>164</v>
      </c>
      <c r="D13872">
        <v>2015</v>
      </c>
      <c r="E13872" t="s">
        <v>745</v>
      </c>
      <c r="F13872" s="2">
        <v>11340.4003608816</v>
      </c>
    </row>
    <row r="13873" spans="1:6">
      <c r="A13873" t="s">
        <v>135</v>
      </c>
      <c r="B13873">
        <v>5630</v>
      </c>
      <c r="C13873" t="s">
        <v>164</v>
      </c>
      <c r="D13873">
        <v>2016</v>
      </c>
      <c r="E13873" t="s">
        <v>736</v>
      </c>
      <c r="F13873" s="2">
        <v>252.15337965831199</v>
      </c>
    </row>
    <row r="13874" spans="1:6">
      <c r="A13874" t="s">
        <v>135</v>
      </c>
      <c r="B13874">
        <v>5630</v>
      </c>
      <c r="C13874" t="s">
        <v>164</v>
      </c>
      <c r="D13874">
        <v>2016</v>
      </c>
      <c r="E13874" t="s">
        <v>737</v>
      </c>
      <c r="F13874" s="2">
        <v>290.37002417642998</v>
      </c>
    </row>
    <row r="13875" spans="1:6">
      <c r="A13875" t="s">
        <v>135</v>
      </c>
      <c r="B13875">
        <v>5630</v>
      </c>
      <c r="C13875" t="s">
        <v>164</v>
      </c>
      <c r="D13875">
        <v>2017</v>
      </c>
      <c r="E13875" t="s">
        <v>738</v>
      </c>
      <c r="F13875" s="2">
        <v>0</v>
      </c>
    </row>
    <row r="13876" spans="1:6">
      <c r="A13876" t="s">
        <v>135</v>
      </c>
      <c r="B13876">
        <v>5630</v>
      </c>
      <c r="C13876" t="s">
        <v>164</v>
      </c>
      <c r="D13876">
        <v>2017</v>
      </c>
      <c r="E13876" t="s">
        <v>739</v>
      </c>
      <c r="F13876" s="2">
        <v>768.94983741844601</v>
      </c>
    </row>
    <row r="13877" spans="1:6">
      <c r="A13877" t="s">
        <v>135</v>
      </c>
      <c r="B13877">
        <v>5630</v>
      </c>
      <c r="C13877" t="s">
        <v>164</v>
      </c>
      <c r="D13877">
        <v>2017</v>
      </c>
      <c r="E13877" t="s">
        <v>740</v>
      </c>
      <c r="F13877" s="2">
        <v>204.39009166898799</v>
      </c>
    </row>
    <row r="13878" spans="1:6">
      <c r="A13878" t="s">
        <v>135</v>
      </c>
      <c r="B13878">
        <v>5630</v>
      </c>
      <c r="C13878" t="s">
        <v>164</v>
      </c>
      <c r="D13878">
        <v>2018</v>
      </c>
      <c r="E13878" t="s">
        <v>742</v>
      </c>
      <c r="F13878" s="2">
        <v>225.83241838627401</v>
      </c>
    </row>
    <row r="13879" spans="1:6">
      <c r="A13879" t="s">
        <v>135</v>
      </c>
      <c r="B13879">
        <v>5630</v>
      </c>
      <c r="C13879" t="s">
        <v>164</v>
      </c>
      <c r="D13879">
        <v>2018</v>
      </c>
      <c r="E13879" t="s">
        <v>744</v>
      </c>
      <c r="F13879" s="2">
        <v>0</v>
      </c>
    </row>
    <row r="13880" spans="1:6">
      <c r="A13880" t="s">
        <v>135</v>
      </c>
      <c r="B13880">
        <v>5630</v>
      </c>
      <c r="C13880" t="s">
        <v>164</v>
      </c>
      <c r="D13880">
        <v>2018</v>
      </c>
      <c r="E13880" t="s">
        <v>745</v>
      </c>
      <c r="F13880" s="2">
        <v>11855.5106668731</v>
      </c>
    </row>
    <row r="13881" spans="1:6">
      <c r="A13881" t="s">
        <v>135</v>
      </c>
      <c r="B13881">
        <v>5630</v>
      </c>
      <c r="C13881" t="s">
        <v>164</v>
      </c>
      <c r="D13881">
        <v>2019</v>
      </c>
      <c r="E13881" t="s">
        <v>741</v>
      </c>
      <c r="F13881" s="2">
        <v>936.29462461600804</v>
      </c>
    </row>
    <row r="13882" spans="1:6">
      <c r="A13882" t="s">
        <v>135</v>
      </c>
      <c r="B13882">
        <v>5630</v>
      </c>
      <c r="C13882" t="s">
        <v>164</v>
      </c>
      <c r="D13882">
        <v>2020</v>
      </c>
      <c r="E13882" t="s">
        <v>740</v>
      </c>
      <c r="F13882" s="2">
        <v>191.998130385092</v>
      </c>
    </row>
    <row r="13883" spans="1:6">
      <c r="A13883" t="s">
        <v>135</v>
      </c>
      <c r="B13883">
        <v>5630</v>
      </c>
      <c r="C13883" t="s">
        <v>164</v>
      </c>
      <c r="D13883">
        <v>2021</v>
      </c>
      <c r="E13883" t="s">
        <v>743</v>
      </c>
      <c r="F13883" s="2">
        <v>230.53942041664101</v>
      </c>
    </row>
    <row r="13884" spans="1:6">
      <c r="A13884" t="s">
        <v>135</v>
      </c>
      <c r="B13884">
        <v>5630</v>
      </c>
      <c r="C13884" t="s">
        <v>164</v>
      </c>
      <c r="D13884">
        <v>2021</v>
      </c>
      <c r="E13884" t="s">
        <v>745</v>
      </c>
      <c r="F13884" s="2">
        <v>12928.5871745854</v>
      </c>
    </row>
    <row r="13885" spans="1:6">
      <c r="A13885" t="s">
        <v>135</v>
      </c>
      <c r="B13885">
        <v>5630</v>
      </c>
      <c r="C13885" t="s">
        <v>164</v>
      </c>
      <c r="D13885">
        <v>2022</v>
      </c>
      <c r="E13885" t="s">
        <v>741</v>
      </c>
      <c r="F13885" s="2">
        <v>961.78422584702798</v>
      </c>
    </row>
    <row r="13886" spans="1:6">
      <c r="A13886" t="s">
        <v>135</v>
      </c>
      <c r="B13886">
        <v>5630</v>
      </c>
      <c r="C13886" t="s">
        <v>164</v>
      </c>
      <c r="D13886">
        <v>2023</v>
      </c>
      <c r="E13886" t="s">
        <v>736</v>
      </c>
      <c r="F13886" s="2">
        <v>188.725774371547</v>
      </c>
    </row>
    <row r="13887" spans="1:6">
      <c r="A13887" t="s">
        <v>135</v>
      </c>
      <c r="B13887">
        <v>5630</v>
      </c>
      <c r="C13887" t="s">
        <v>164</v>
      </c>
      <c r="D13887">
        <v>2023</v>
      </c>
      <c r="E13887" t="s">
        <v>737</v>
      </c>
      <c r="F13887" s="2">
        <v>151.679364699339</v>
      </c>
    </row>
    <row r="13888" spans="1:6">
      <c r="A13888" t="s">
        <v>135</v>
      </c>
      <c r="B13888">
        <v>5630</v>
      </c>
      <c r="C13888" t="s">
        <v>164</v>
      </c>
      <c r="D13888">
        <v>2023</v>
      </c>
      <c r="E13888" t="s">
        <v>740</v>
      </c>
      <c r="F13888" s="2">
        <v>168.80545651453099</v>
      </c>
    </row>
    <row r="13889" spans="1:6">
      <c r="A13889" t="s">
        <v>135</v>
      </c>
      <c r="B13889">
        <v>5630</v>
      </c>
      <c r="C13889" t="s">
        <v>164</v>
      </c>
      <c r="D13889">
        <v>2024</v>
      </c>
      <c r="E13889" t="s">
        <v>739</v>
      </c>
      <c r="F13889" s="2">
        <v>768.65027603492695</v>
      </c>
    </row>
    <row r="13890" spans="1:6">
      <c r="A13890" t="s">
        <v>135</v>
      </c>
      <c r="B13890">
        <v>5630</v>
      </c>
      <c r="C13890" t="s">
        <v>164</v>
      </c>
      <c r="D13890">
        <v>2024</v>
      </c>
      <c r="E13890" t="s">
        <v>743</v>
      </c>
      <c r="F13890" s="2">
        <v>229.19828915562101</v>
      </c>
    </row>
    <row r="13891" spans="1:6">
      <c r="A13891" t="s">
        <v>135</v>
      </c>
      <c r="B13891">
        <v>5632</v>
      </c>
      <c r="C13891" t="s">
        <v>166</v>
      </c>
      <c r="D13891">
        <v>2009</v>
      </c>
      <c r="E13891" t="s">
        <v>736</v>
      </c>
      <c r="F13891" s="2">
        <v>384.379633899726</v>
      </c>
    </row>
    <row r="13892" spans="1:6">
      <c r="A13892" t="s">
        <v>135</v>
      </c>
      <c r="B13892">
        <v>5632</v>
      </c>
      <c r="C13892" t="s">
        <v>166</v>
      </c>
      <c r="D13892">
        <v>2009</v>
      </c>
      <c r="E13892" t="s">
        <v>737</v>
      </c>
      <c r="F13892" s="2">
        <v>920.51207040063503</v>
      </c>
    </row>
    <row r="13893" spans="1:6">
      <c r="A13893" t="s">
        <v>135</v>
      </c>
      <c r="B13893">
        <v>5632</v>
      </c>
      <c r="C13893" t="s">
        <v>166</v>
      </c>
      <c r="D13893">
        <v>2011</v>
      </c>
      <c r="E13893" t="s">
        <v>742</v>
      </c>
      <c r="F13893" s="2">
        <v>600.92575139178098</v>
      </c>
    </row>
    <row r="13894" spans="1:6">
      <c r="A13894" t="s">
        <v>135</v>
      </c>
      <c r="B13894">
        <v>5632</v>
      </c>
      <c r="C13894" t="s">
        <v>166</v>
      </c>
      <c r="D13894">
        <v>2011</v>
      </c>
      <c r="E13894" t="s">
        <v>744</v>
      </c>
      <c r="F13894" s="2">
        <v>0</v>
      </c>
    </row>
    <row r="13895" spans="1:6">
      <c r="A13895" t="s">
        <v>135</v>
      </c>
      <c r="B13895">
        <v>5632</v>
      </c>
      <c r="C13895" t="s">
        <v>166</v>
      </c>
      <c r="D13895">
        <v>2011</v>
      </c>
      <c r="E13895" t="s">
        <v>745</v>
      </c>
      <c r="F13895" s="2">
        <v>44237.411383175</v>
      </c>
    </row>
    <row r="13896" spans="1:6">
      <c r="A13896" t="s">
        <v>135</v>
      </c>
      <c r="B13896">
        <v>5632</v>
      </c>
      <c r="C13896" t="s">
        <v>166</v>
      </c>
      <c r="D13896">
        <v>2011</v>
      </c>
      <c r="E13896" t="s">
        <v>741</v>
      </c>
      <c r="F13896" s="2">
        <v>913.68239724518605</v>
      </c>
    </row>
    <row r="13897" spans="1:6">
      <c r="A13897" t="s">
        <v>135</v>
      </c>
      <c r="B13897">
        <v>5632</v>
      </c>
      <c r="C13897" t="s">
        <v>166</v>
      </c>
      <c r="D13897">
        <v>2013</v>
      </c>
      <c r="E13897" t="s">
        <v>738</v>
      </c>
      <c r="F13897" s="2">
        <v>0</v>
      </c>
    </row>
    <row r="13898" spans="1:6">
      <c r="A13898" t="s">
        <v>135</v>
      </c>
      <c r="B13898">
        <v>5632</v>
      </c>
      <c r="C13898" t="s">
        <v>166</v>
      </c>
      <c r="D13898">
        <v>2013</v>
      </c>
      <c r="E13898" t="s">
        <v>739</v>
      </c>
      <c r="F13898" s="2">
        <v>1296.04524564844</v>
      </c>
    </row>
    <row r="13899" spans="1:6">
      <c r="A13899" t="s">
        <v>135</v>
      </c>
      <c r="B13899">
        <v>5632</v>
      </c>
      <c r="C13899" t="s">
        <v>166</v>
      </c>
      <c r="D13899">
        <v>2013</v>
      </c>
      <c r="E13899" t="s">
        <v>743</v>
      </c>
      <c r="F13899" s="2">
        <v>553.70067742305798</v>
      </c>
    </row>
    <row r="13900" spans="1:6">
      <c r="A13900" t="s">
        <v>135</v>
      </c>
      <c r="B13900">
        <v>5632</v>
      </c>
      <c r="C13900" t="s">
        <v>166</v>
      </c>
      <c r="D13900">
        <v>2013</v>
      </c>
      <c r="E13900" t="s">
        <v>740</v>
      </c>
      <c r="F13900" s="2">
        <v>251.76542949929299</v>
      </c>
    </row>
    <row r="13901" spans="1:6">
      <c r="A13901" t="s">
        <v>135</v>
      </c>
      <c r="B13901">
        <v>5632</v>
      </c>
      <c r="C13901" t="s">
        <v>166</v>
      </c>
      <c r="D13901">
        <v>2015</v>
      </c>
      <c r="E13901" t="s">
        <v>736</v>
      </c>
      <c r="F13901" s="2">
        <v>307.599770334943</v>
      </c>
    </row>
    <row r="13902" spans="1:6">
      <c r="A13902" t="s">
        <v>135</v>
      </c>
      <c r="B13902">
        <v>5632</v>
      </c>
      <c r="C13902" t="s">
        <v>166</v>
      </c>
      <c r="D13902">
        <v>2015</v>
      </c>
      <c r="E13902" t="s">
        <v>737</v>
      </c>
      <c r="F13902" s="2">
        <v>1172.0919717219399</v>
      </c>
    </row>
    <row r="13903" spans="1:6">
      <c r="A13903" t="s">
        <v>135</v>
      </c>
      <c r="B13903">
        <v>5632</v>
      </c>
      <c r="C13903" t="s">
        <v>166</v>
      </c>
      <c r="D13903">
        <v>2016</v>
      </c>
      <c r="E13903" t="s">
        <v>738</v>
      </c>
      <c r="F13903" s="2">
        <v>0</v>
      </c>
    </row>
    <row r="13904" spans="1:6">
      <c r="A13904" t="s">
        <v>135</v>
      </c>
      <c r="B13904">
        <v>5632</v>
      </c>
      <c r="C13904" t="s">
        <v>166</v>
      </c>
      <c r="D13904">
        <v>2016</v>
      </c>
      <c r="E13904" t="s">
        <v>739</v>
      </c>
      <c r="F13904" s="2">
        <v>1235.4385871104</v>
      </c>
    </row>
    <row r="13905" spans="1:6">
      <c r="A13905" t="s">
        <v>135</v>
      </c>
      <c r="B13905">
        <v>5632</v>
      </c>
      <c r="C13905" t="s">
        <v>166</v>
      </c>
      <c r="D13905">
        <v>2016</v>
      </c>
      <c r="E13905" t="s">
        <v>740</v>
      </c>
      <c r="F13905" s="2">
        <v>162.19772231962099</v>
      </c>
    </row>
    <row r="13906" spans="1:6">
      <c r="A13906" t="s">
        <v>135</v>
      </c>
      <c r="B13906">
        <v>5632</v>
      </c>
      <c r="C13906" t="s">
        <v>166</v>
      </c>
      <c r="D13906">
        <v>2017</v>
      </c>
      <c r="E13906" t="s">
        <v>742</v>
      </c>
      <c r="F13906" s="2">
        <v>536.26847158833505</v>
      </c>
    </row>
    <row r="13907" spans="1:6">
      <c r="A13907" t="s">
        <v>135</v>
      </c>
      <c r="B13907">
        <v>5632</v>
      </c>
      <c r="C13907" t="s">
        <v>166</v>
      </c>
      <c r="D13907">
        <v>2017</v>
      </c>
      <c r="E13907" t="s">
        <v>744</v>
      </c>
      <c r="F13907" s="2">
        <v>0</v>
      </c>
    </row>
    <row r="13908" spans="1:6">
      <c r="A13908" t="s">
        <v>135</v>
      </c>
      <c r="B13908">
        <v>5632</v>
      </c>
      <c r="C13908" t="s">
        <v>166</v>
      </c>
      <c r="D13908">
        <v>2017</v>
      </c>
      <c r="E13908" t="s">
        <v>745</v>
      </c>
      <c r="F13908" s="2">
        <v>37130.1129443233</v>
      </c>
    </row>
    <row r="13909" spans="1:6">
      <c r="A13909" t="s">
        <v>135</v>
      </c>
      <c r="B13909">
        <v>5632</v>
      </c>
      <c r="C13909" t="s">
        <v>166</v>
      </c>
      <c r="D13909">
        <v>2018</v>
      </c>
      <c r="E13909" t="s">
        <v>741</v>
      </c>
      <c r="F13909" s="2">
        <v>884.89154640918798</v>
      </c>
    </row>
    <row r="13910" spans="1:6">
      <c r="A13910" t="s">
        <v>135</v>
      </c>
      <c r="B13910">
        <v>5632</v>
      </c>
      <c r="C13910" t="s">
        <v>166</v>
      </c>
      <c r="D13910">
        <v>2019</v>
      </c>
      <c r="E13910" t="s">
        <v>740</v>
      </c>
      <c r="F13910" s="2">
        <v>209.630146039469</v>
      </c>
    </row>
    <row r="13911" spans="1:6">
      <c r="A13911" t="s">
        <v>135</v>
      </c>
      <c r="B13911">
        <v>5632</v>
      </c>
      <c r="C13911" t="s">
        <v>166</v>
      </c>
      <c r="D13911">
        <v>2020</v>
      </c>
      <c r="E13911" t="s">
        <v>743</v>
      </c>
      <c r="F13911" s="2">
        <v>283.945360348164</v>
      </c>
    </row>
    <row r="13912" spans="1:6">
      <c r="A13912" t="s">
        <v>135</v>
      </c>
      <c r="B13912">
        <v>5632</v>
      </c>
      <c r="C13912" t="s">
        <v>166</v>
      </c>
      <c r="D13912">
        <v>2020</v>
      </c>
      <c r="E13912" t="s">
        <v>745</v>
      </c>
      <c r="F13912" s="2">
        <v>22810.316614271898</v>
      </c>
    </row>
    <row r="13913" spans="1:6">
      <c r="A13913" t="s">
        <v>135</v>
      </c>
      <c r="B13913">
        <v>5632</v>
      </c>
      <c r="C13913" t="s">
        <v>166</v>
      </c>
      <c r="D13913">
        <v>2021</v>
      </c>
      <c r="E13913" t="s">
        <v>741</v>
      </c>
      <c r="F13913" s="2">
        <v>854.03265694331901</v>
      </c>
    </row>
    <row r="13914" spans="1:6">
      <c r="A13914" t="s">
        <v>135</v>
      </c>
      <c r="B13914">
        <v>5632</v>
      </c>
      <c r="C13914" t="s">
        <v>166</v>
      </c>
      <c r="D13914">
        <v>2022</v>
      </c>
      <c r="E13914" t="s">
        <v>736</v>
      </c>
      <c r="F13914" s="2">
        <v>305.73038346682199</v>
      </c>
    </row>
    <row r="13915" spans="1:6">
      <c r="A13915" t="s">
        <v>135</v>
      </c>
      <c r="B13915">
        <v>5632</v>
      </c>
      <c r="C13915" t="s">
        <v>166</v>
      </c>
      <c r="D13915">
        <v>2022</v>
      </c>
      <c r="E13915" t="s">
        <v>737</v>
      </c>
      <c r="F13915" s="2">
        <v>486.77180327543698</v>
      </c>
    </row>
    <row r="13916" spans="1:6">
      <c r="A13916" t="s">
        <v>135</v>
      </c>
      <c r="B13916">
        <v>5632</v>
      </c>
      <c r="C13916" t="s">
        <v>166</v>
      </c>
      <c r="D13916">
        <v>2022</v>
      </c>
      <c r="E13916" t="s">
        <v>740</v>
      </c>
      <c r="F13916" s="2">
        <v>208.26943960685099</v>
      </c>
    </row>
    <row r="13917" spans="1:6">
      <c r="A13917" t="s">
        <v>135</v>
      </c>
      <c r="B13917">
        <v>5632</v>
      </c>
      <c r="C13917" t="s">
        <v>166</v>
      </c>
      <c r="D13917">
        <v>2023</v>
      </c>
      <c r="E13917" t="s">
        <v>739</v>
      </c>
      <c r="F13917" s="2">
        <v>1276.4858995841701</v>
      </c>
    </row>
    <row r="13918" spans="1:6">
      <c r="A13918" t="s">
        <v>135</v>
      </c>
      <c r="B13918">
        <v>5632</v>
      </c>
      <c r="C13918" t="s">
        <v>166</v>
      </c>
      <c r="D13918">
        <v>2023</v>
      </c>
      <c r="E13918" t="s">
        <v>743</v>
      </c>
      <c r="F13918" s="2">
        <v>293.03336588605202</v>
      </c>
    </row>
    <row r="13919" spans="1:6">
      <c r="A13919" t="s">
        <v>135</v>
      </c>
      <c r="B13919">
        <v>5632</v>
      </c>
      <c r="C13919" t="s">
        <v>166</v>
      </c>
      <c r="D13919">
        <v>2024</v>
      </c>
      <c r="E13919" t="s">
        <v>742</v>
      </c>
      <c r="F13919" s="2">
        <v>919.36314240898105</v>
      </c>
    </row>
    <row r="13920" spans="1:6">
      <c r="A13920" t="s">
        <v>135</v>
      </c>
      <c r="B13920">
        <v>5632</v>
      </c>
      <c r="C13920" t="s">
        <v>166</v>
      </c>
      <c r="D13920">
        <v>2024</v>
      </c>
      <c r="E13920" t="s">
        <v>741</v>
      </c>
      <c r="F13920" s="2">
        <v>815.74511447118402</v>
      </c>
    </row>
    <row r="13921" spans="1:6">
      <c r="A13921" t="s">
        <v>135</v>
      </c>
      <c r="B13921">
        <v>5634</v>
      </c>
      <c r="C13921" t="s">
        <v>168</v>
      </c>
      <c r="D13921">
        <v>2009</v>
      </c>
      <c r="E13921" t="s">
        <v>742</v>
      </c>
      <c r="F13921" s="2">
        <v>425.49277764904502</v>
      </c>
    </row>
    <row r="13922" spans="1:6">
      <c r="A13922" t="s">
        <v>135</v>
      </c>
      <c r="B13922">
        <v>5634</v>
      </c>
      <c r="C13922" t="s">
        <v>168</v>
      </c>
      <c r="D13922">
        <v>2009</v>
      </c>
      <c r="E13922" t="s">
        <v>744</v>
      </c>
      <c r="F13922" s="2">
        <v>0</v>
      </c>
    </row>
    <row r="13923" spans="1:6">
      <c r="A13923" t="s">
        <v>135</v>
      </c>
      <c r="B13923">
        <v>5634</v>
      </c>
      <c r="C13923" t="s">
        <v>168</v>
      </c>
      <c r="D13923">
        <v>2009</v>
      </c>
      <c r="E13923" t="s">
        <v>745</v>
      </c>
      <c r="F13923" s="2">
        <v>16757.666671010302</v>
      </c>
    </row>
    <row r="13924" spans="1:6">
      <c r="A13924" t="s">
        <v>135</v>
      </c>
      <c r="B13924">
        <v>5634</v>
      </c>
      <c r="C13924" t="s">
        <v>168</v>
      </c>
      <c r="D13924">
        <v>2013</v>
      </c>
      <c r="E13924" t="s">
        <v>741</v>
      </c>
      <c r="F13924" s="2">
        <v>1160.9915251044499</v>
      </c>
    </row>
    <row r="13925" spans="1:6">
      <c r="A13925" t="s">
        <v>135</v>
      </c>
      <c r="B13925">
        <v>5634</v>
      </c>
      <c r="C13925" t="s">
        <v>168</v>
      </c>
      <c r="D13925">
        <v>2015</v>
      </c>
      <c r="E13925" t="s">
        <v>738</v>
      </c>
      <c r="F13925" s="2">
        <v>0</v>
      </c>
    </row>
    <row r="13926" spans="1:6">
      <c r="A13926" t="s">
        <v>135</v>
      </c>
      <c r="B13926">
        <v>5634</v>
      </c>
      <c r="C13926" t="s">
        <v>168</v>
      </c>
      <c r="D13926">
        <v>2015</v>
      </c>
      <c r="E13926" t="s">
        <v>739</v>
      </c>
      <c r="F13926" s="2">
        <v>1516.5050941586401</v>
      </c>
    </row>
    <row r="13927" spans="1:6">
      <c r="A13927" t="s">
        <v>135</v>
      </c>
      <c r="B13927">
        <v>5634</v>
      </c>
      <c r="C13927" t="s">
        <v>168</v>
      </c>
      <c r="D13927">
        <v>2015</v>
      </c>
      <c r="E13927" t="s">
        <v>743</v>
      </c>
      <c r="F13927" s="2">
        <v>373.30718005889003</v>
      </c>
    </row>
    <row r="13928" spans="1:6">
      <c r="A13928" t="s">
        <v>135</v>
      </c>
      <c r="B13928">
        <v>5634</v>
      </c>
      <c r="C13928" t="s">
        <v>168</v>
      </c>
      <c r="D13928">
        <v>2016</v>
      </c>
      <c r="E13928" t="s">
        <v>744</v>
      </c>
      <c r="F13928" s="2">
        <v>0</v>
      </c>
    </row>
    <row r="13929" spans="1:6">
      <c r="A13929" t="s">
        <v>135</v>
      </c>
      <c r="B13929">
        <v>5634</v>
      </c>
      <c r="C13929" t="s">
        <v>168</v>
      </c>
      <c r="D13929">
        <v>2016</v>
      </c>
      <c r="E13929" t="s">
        <v>741</v>
      </c>
      <c r="F13929" s="2">
        <v>1105.73052225216</v>
      </c>
    </row>
    <row r="13930" spans="1:6">
      <c r="A13930" t="s">
        <v>135</v>
      </c>
      <c r="B13930">
        <v>5634</v>
      </c>
      <c r="C13930" t="s">
        <v>168</v>
      </c>
      <c r="D13930">
        <v>2017</v>
      </c>
      <c r="E13930" t="s">
        <v>736</v>
      </c>
      <c r="F13930" s="2">
        <v>791.33016260379395</v>
      </c>
    </row>
    <row r="13931" spans="1:6">
      <c r="A13931" t="s">
        <v>135</v>
      </c>
      <c r="B13931">
        <v>5634</v>
      </c>
      <c r="C13931" t="s">
        <v>168</v>
      </c>
      <c r="D13931">
        <v>2017</v>
      </c>
      <c r="E13931" t="s">
        <v>737</v>
      </c>
      <c r="F13931" s="2">
        <v>307.91490844711097</v>
      </c>
    </row>
    <row r="13932" spans="1:6">
      <c r="A13932" t="s">
        <v>135</v>
      </c>
      <c r="B13932">
        <v>5634</v>
      </c>
      <c r="C13932" t="s">
        <v>168</v>
      </c>
      <c r="D13932">
        <v>2017</v>
      </c>
      <c r="E13932" t="s">
        <v>740</v>
      </c>
      <c r="F13932" s="2">
        <v>510.02681634434202</v>
      </c>
    </row>
    <row r="13933" spans="1:6">
      <c r="A13933" t="s">
        <v>135</v>
      </c>
      <c r="B13933">
        <v>5634</v>
      </c>
      <c r="C13933" t="s">
        <v>168</v>
      </c>
      <c r="D13933">
        <v>2018</v>
      </c>
      <c r="E13933" t="s">
        <v>738</v>
      </c>
      <c r="F13933" s="2">
        <v>0</v>
      </c>
    </row>
    <row r="13934" spans="1:6">
      <c r="A13934" t="s">
        <v>135</v>
      </c>
      <c r="B13934">
        <v>5634</v>
      </c>
      <c r="C13934" t="s">
        <v>168</v>
      </c>
      <c r="D13934">
        <v>2018</v>
      </c>
      <c r="E13934" t="s">
        <v>739</v>
      </c>
      <c r="F13934" s="2">
        <v>1484.37502954607</v>
      </c>
    </row>
    <row r="13935" spans="1:6">
      <c r="A13935" t="s">
        <v>135</v>
      </c>
      <c r="B13935">
        <v>5634</v>
      </c>
      <c r="C13935" t="s">
        <v>168</v>
      </c>
      <c r="D13935">
        <v>2018</v>
      </c>
      <c r="E13935" t="s">
        <v>743</v>
      </c>
      <c r="F13935" s="2">
        <v>323.62698070809</v>
      </c>
    </row>
    <row r="13936" spans="1:6">
      <c r="A13936" t="s">
        <v>135</v>
      </c>
      <c r="B13936">
        <v>5634</v>
      </c>
      <c r="C13936" t="s">
        <v>168</v>
      </c>
      <c r="D13936">
        <v>2019</v>
      </c>
      <c r="E13936" t="s">
        <v>742</v>
      </c>
      <c r="F13936" s="2">
        <v>563.75482900893803</v>
      </c>
    </row>
    <row r="13937" spans="1:6">
      <c r="A13937" t="s">
        <v>135</v>
      </c>
      <c r="B13937">
        <v>5634</v>
      </c>
      <c r="C13937" t="s">
        <v>168</v>
      </c>
      <c r="D13937">
        <v>2019</v>
      </c>
      <c r="E13937" t="s">
        <v>744</v>
      </c>
      <c r="F13937" s="2">
        <v>0</v>
      </c>
    </row>
    <row r="13938" spans="1:6">
      <c r="A13938" t="s">
        <v>135</v>
      </c>
      <c r="B13938">
        <v>5634</v>
      </c>
      <c r="C13938" t="s">
        <v>168</v>
      </c>
      <c r="D13938">
        <v>2019</v>
      </c>
      <c r="E13938" t="s">
        <v>745</v>
      </c>
      <c r="F13938" s="2">
        <v>13930.704652488401</v>
      </c>
    </row>
    <row r="13939" spans="1:6">
      <c r="A13939" t="s">
        <v>135</v>
      </c>
      <c r="B13939">
        <v>5634</v>
      </c>
      <c r="C13939" t="s">
        <v>168</v>
      </c>
      <c r="D13939">
        <v>2019</v>
      </c>
      <c r="E13939" t="s">
        <v>741</v>
      </c>
      <c r="F13939" s="2">
        <v>1035.89316166446</v>
      </c>
    </row>
    <row r="13940" spans="1:6">
      <c r="A13940" t="s">
        <v>135</v>
      </c>
      <c r="B13940">
        <v>5634</v>
      </c>
      <c r="C13940" t="s">
        <v>168</v>
      </c>
      <c r="D13940">
        <v>2020</v>
      </c>
      <c r="E13940" t="s">
        <v>736</v>
      </c>
      <c r="F13940" s="2">
        <v>699.05256461916201</v>
      </c>
    </row>
    <row r="13941" spans="1:6">
      <c r="A13941" t="s">
        <v>135</v>
      </c>
      <c r="B13941">
        <v>5634</v>
      </c>
      <c r="C13941" t="s">
        <v>168</v>
      </c>
      <c r="D13941">
        <v>2020</v>
      </c>
      <c r="E13941" t="s">
        <v>737</v>
      </c>
      <c r="F13941" s="2">
        <v>278.23391534078399</v>
      </c>
    </row>
    <row r="13942" spans="1:6">
      <c r="A13942" t="s">
        <v>135</v>
      </c>
      <c r="B13942">
        <v>5634</v>
      </c>
      <c r="C13942" t="s">
        <v>168</v>
      </c>
      <c r="D13942">
        <v>2020</v>
      </c>
      <c r="E13942" t="s">
        <v>740</v>
      </c>
      <c r="F13942" s="2">
        <v>442.70431448075601</v>
      </c>
    </row>
    <row r="13943" spans="1:6">
      <c r="A13943" t="s">
        <v>135</v>
      </c>
      <c r="B13943">
        <v>5634</v>
      </c>
      <c r="C13943" t="s">
        <v>168</v>
      </c>
      <c r="D13943">
        <v>2021</v>
      </c>
      <c r="E13943" t="s">
        <v>738</v>
      </c>
      <c r="F13943" s="2">
        <v>0</v>
      </c>
    </row>
    <row r="13944" spans="1:6">
      <c r="A13944" t="s">
        <v>135</v>
      </c>
      <c r="B13944">
        <v>5634</v>
      </c>
      <c r="C13944" t="s">
        <v>168</v>
      </c>
      <c r="D13944">
        <v>2021</v>
      </c>
      <c r="E13944" t="s">
        <v>739</v>
      </c>
      <c r="F13944" s="2">
        <v>1438.842538205</v>
      </c>
    </row>
    <row r="13945" spans="1:6">
      <c r="A13945" t="s">
        <v>135</v>
      </c>
      <c r="B13945">
        <v>5634</v>
      </c>
      <c r="C13945" t="s">
        <v>168</v>
      </c>
      <c r="D13945">
        <v>2021</v>
      </c>
      <c r="E13945" t="s">
        <v>743</v>
      </c>
      <c r="F13945" s="2">
        <v>291.12975592692999</v>
      </c>
    </row>
    <row r="13946" spans="1:6">
      <c r="A13946" t="s">
        <v>135</v>
      </c>
      <c r="B13946">
        <v>5634</v>
      </c>
      <c r="C13946" t="s">
        <v>168</v>
      </c>
      <c r="D13946">
        <v>2022</v>
      </c>
      <c r="E13946" t="s">
        <v>742</v>
      </c>
      <c r="F13946" s="2">
        <v>345.52897839136102</v>
      </c>
    </row>
    <row r="13947" spans="1:6">
      <c r="A13947" t="s">
        <v>135</v>
      </c>
      <c r="B13947">
        <v>5634</v>
      </c>
      <c r="C13947" t="s">
        <v>168</v>
      </c>
      <c r="D13947">
        <v>2022</v>
      </c>
      <c r="E13947" t="s">
        <v>744</v>
      </c>
      <c r="F13947" s="2">
        <v>0</v>
      </c>
    </row>
    <row r="13948" spans="1:6">
      <c r="A13948" t="s">
        <v>135</v>
      </c>
      <c r="B13948">
        <v>5634</v>
      </c>
      <c r="C13948" t="s">
        <v>168</v>
      </c>
      <c r="D13948">
        <v>2022</v>
      </c>
      <c r="E13948" t="s">
        <v>745</v>
      </c>
      <c r="F13948" s="2">
        <v>13661.5687238461</v>
      </c>
    </row>
    <row r="13949" spans="1:6">
      <c r="A13949" t="s">
        <v>135</v>
      </c>
      <c r="B13949">
        <v>5634</v>
      </c>
      <c r="C13949" t="s">
        <v>168</v>
      </c>
      <c r="D13949">
        <v>2023</v>
      </c>
      <c r="E13949" t="s">
        <v>736</v>
      </c>
      <c r="F13949" s="2">
        <v>596.09511619673503</v>
      </c>
    </row>
    <row r="13950" spans="1:6">
      <c r="A13950" t="s">
        <v>135</v>
      </c>
      <c r="B13950">
        <v>5634</v>
      </c>
      <c r="C13950" t="s">
        <v>168</v>
      </c>
      <c r="D13950">
        <v>2023</v>
      </c>
      <c r="E13950" t="s">
        <v>737</v>
      </c>
      <c r="F13950" s="2">
        <v>247.72413711620999</v>
      </c>
    </row>
    <row r="13951" spans="1:6">
      <c r="A13951" t="s">
        <v>135</v>
      </c>
      <c r="B13951">
        <v>5634</v>
      </c>
      <c r="C13951" t="s">
        <v>168</v>
      </c>
      <c r="D13951">
        <v>2023</v>
      </c>
      <c r="E13951" t="s">
        <v>740</v>
      </c>
      <c r="F13951" s="2">
        <v>616.77057707810502</v>
      </c>
    </row>
    <row r="13952" spans="1:6">
      <c r="A13952" t="s">
        <v>135</v>
      </c>
      <c r="B13952">
        <v>5634</v>
      </c>
      <c r="C13952" t="s">
        <v>168</v>
      </c>
      <c r="D13952">
        <v>2024</v>
      </c>
      <c r="E13952" t="s">
        <v>739</v>
      </c>
      <c r="F13952" s="2">
        <v>1588.43774989596</v>
      </c>
    </row>
    <row r="13953" spans="1:6">
      <c r="A13953" t="s">
        <v>135</v>
      </c>
      <c r="B13953">
        <v>5636</v>
      </c>
      <c r="C13953" t="s">
        <v>170</v>
      </c>
      <c r="D13953">
        <v>2009</v>
      </c>
      <c r="E13953" t="s">
        <v>744</v>
      </c>
      <c r="F13953" s="2">
        <v>0</v>
      </c>
    </row>
    <row r="13954" spans="1:6">
      <c r="A13954" t="s">
        <v>135</v>
      </c>
      <c r="B13954">
        <v>5636</v>
      </c>
      <c r="C13954" t="s">
        <v>170</v>
      </c>
      <c r="D13954">
        <v>2009</v>
      </c>
      <c r="E13954" t="s">
        <v>739</v>
      </c>
      <c r="F13954" s="2">
        <v>3704.5178208654202</v>
      </c>
    </row>
    <row r="13955" spans="1:6">
      <c r="A13955" t="s">
        <v>135</v>
      </c>
      <c r="B13955">
        <v>5636</v>
      </c>
      <c r="C13955" t="s">
        <v>170</v>
      </c>
      <c r="D13955">
        <v>2009</v>
      </c>
      <c r="E13955" t="s">
        <v>741</v>
      </c>
      <c r="F13955" s="2">
        <v>5463.26788854184</v>
      </c>
    </row>
    <row r="13956" spans="1:6">
      <c r="A13956" t="s">
        <v>135</v>
      </c>
      <c r="B13956">
        <v>5636</v>
      </c>
      <c r="C13956" t="s">
        <v>170</v>
      </c>
      <c r="D13956">
        <v>2011</v>
      </c>
      <c r="E13956" t="s">
        <v>736</v>
      </c>
      <c r="F13956" s="2">
        <v>283.22899875760902</v>
      </c>
    </row>
    <row r="13957" spans="1:6">
      <c r="A13957" t="s">
        <v>135</v>
      </c>
      <c r="B13957">
        <v>5636</v>
      </c>
      <c r="C13957" t="s">
        <v>170</v>
      </c>
      <c r="D13957">
        <v>2011</v>
      </c>
      <c r="E13957" t="s">
        <v>737</v>
      </c>
      <c r="F13957" s="2">
        <v>373.42445196270199</v>
      </c>
    </row>
    <row r="13958" spans="1:6">
      <c r="A13958" t="s">
        <v>135</v>
      </c>
      <c r="B13958">
        <v>5636</v>
      </c>
      <c r="C13958" t="s">
        <v>170</v>
      </c>
      <c r="D13958">
        <v>2011</v>
      </c>
      <c r="E13958" t="s">
        <v>738</v>
      </c>
      <c r="F13958" s="2">
        <v>0</v>
      </c>
    </row>
    <row r="13959" spans="1:6">
      <c r="A13959" t="s">
        <v>135</v>
      </c>
      <c r="B13959">
        <v>5636</v>
      </c>
      <c r="C13959" t="s">
        <v>170</v>
      </c>
      <c r="D13959">
        <v>2011</v>
      </c>
      <c r="E13959" t="s">
        <v>740</v>
      </c>
      <c r="F13959" s="2">
        <v>364.24419129400701</v>
      </c>
    </row>
    <row r="13960" spans="1:6">
      <c r="A13960" t="s">
        <v>135</v>
      </c>
      <c r="B13960">
        <v>5636</v>
      </c>
      <c r="C13960" t="s">
        <v>170</v>
      </c>
      <c r="D13960">
        <v>2013</v>
      </c>
      <c r="E13960" t="s">
        <v>742</v>
      </c>
      <c r="F13960" s="2">
        <v>420.601458490293</v>
      </c>
    </row>
    <row r="13961" spans="1:6">
      <c r="A13961" t="s">
        <v>135</v>
      </c>
      <c r="B13961">
        <v>5636</v>
      </c>
      <c r="C13961" t="s">
        <v>170</v>
      </c>
      <c r="D13961">
        <v>2013</v>
      </c>
      <c r="E13961" t="s">
        <v>745</v>
      </c>
      <c r="F13961" s="2">
        <v>517.52444745897196</v>
      </c>
    </row>
    <row r="13962" spans="1:6">
      <c r="A13962" t="s">
        <v>135</v>
      </c>
      <c r="B13962">
        <v>5636</v>
      </c>
      <c r="C13962" t="s">
        <v>170</v>
      </c>
      <c r="D13962">
        <v>2013</v>
      </c>
      <c r="E13962" t="s">
        <v>741</v>
      </c>
      <c r="F13962" s="2">
        <v>5549.6439591745402</v>
      </c>
    </row>
    <row r="13963" spans="1:6">
      <c r="A13963" t="s">
        <v>135</v>
      </c>
      <c r="B13963">
        <v>5636</v>
      </c>
      <c r="C13963" t="s">
        <v>170</v>
      </c>
      <c r="D13963">
        <v>2015</v>
      </c>
      <c r="E13963" t="s">
        <v>744</v>
      </c>
      <c r="F13963" s="2">
        <v>0</v>
      </c>
    </row>
    <row r="13964" spans="1:6">
      <c r="A13964" t="s">
        <v>135</v>
      </c>
      <c r="B13964">
        <v>5636</v>
      </c>
      <c r="C13964" t="s">
        <v>170</v>
      </c>
      <c r="D13964">
        <v>2015</v>
      </c>
      <c r="E13964" t="s">
        <v>739</v>
      </c>
      <c r="F13964" s="2">
        <v>4396.61788947883</v>
      </c>
    </row>
    <row r="13965" spans="1:6">
      <c r="A13965" t="s">
        <v>135</v>
      </c>
      <c r="B13965">
        <v>5636</v>
      </c>
      <c r="C13965" t="s">
        <v>170</v>
      </c>
      <c r="D13965">
        <v>2015</v>
      </c>
      <c r="E13965" t="s">
        <v>743</v>
      </c>
      <c r="F13965" s="2">
        <v>0</v>
      </c>
    </row>
    <row r="13966" spans="1:6">
      <c r="A13966" t="s">
        <v>135</v>
      </c>
      <c r="B13966">
        <v>5636</v>
      </c>
      <c r="C13966" t="s">
        <v>170</v>
      </c>
      <c r="D13966">
        <v>2016</v>
      </c>
      <c r="E13966" t="s">
        <v>742</v>
      </c>
      <c r="F13966" s="2">
        <v>405.60981133544402</v>
      </c>
    </row>
    <row r="13967" spans="1:6">
      <c r="A13967" t="s">
        <v>135</v>
      </c>
      <c r="B13967">
        <v>5636</v>
      </c>
      <c r="C13967" t="s">
        <v>170</v>
      </c>
      <c r="D13967">
        <v>2016</v>
      </c>
      <c r="E13967" t="s">
        <v>745</v>
      </c>
      <c r="F13967" s="2">
        <v>517.52444745897196</v>
      </c>
    </row>
    <row r="13968" spans="1:6">
      <c r="A13968" t="s">
        <v>135</v>
      </c>
      <c r="B13968">
        <v>5636</v>
      </c>
      <c r="C13968" t="s">
        <v>170</v>
      </c>
      <c r="D13968">
        <v>2016</v>
      </c>
      <c r="E13968" t="s">
        <v>741</v>
      </c>
      <c r="F13968" s="2">
        <v>5394.4950134066803</v>
      </c>
    </row>
    <row r="13969" spans="1:6">
      <c r="A13969" t="s">
        <v>135</v>
      </c>
      <c r="B13969">
        <v>5636</v>
      </c>
      <c r="C13969" t="s">
        <v>170</v>
      </c>
      <c r="D13969">
        <v>2017</v>
      </c>
      <c r="E13969" t="s">
        <v>736</v>
      </c>
      <c r="F13969" s="2">
        <v>267.90276778208897</v>
      </c>
    </row>
    <row r="13970" spans="1:6">
      <c r="A13970" t="s">
        <v>135</v>
      </c>
      <c r="B13970">
        <v>5636</v>
      </c>
      <c r="C13970" t="s">
        <v>170</v>
      </c>
      <c r="D13970">
        <v>2017</v>
      </c>
      <c r="E13970" t="s">
        <v>737</v>
      </c>
      <c r="F13970" s="2">
        <v>338.78255834237001</v>
      </c>
    </row>
    <row r="13971" spans="1:6">
      <c r="A13971" t="s">
        <v>135</v>
      </c>
      <c r="B13971">
        <v>5636</v>
      </c>
      <c r="C13971" t="s">
        <v>170</v>
      </c>
      <c r="D13971">
        <v>2017</v>
      </c>
      <c r="E13971" t="s">
        <v>740</v>
      </c>
      <c r="F13971" s="2">
        <v>165.46356877513199</v>
      </c>
    </row>
    <row r="13972" spans="1:6">
      <c r="A13972" t="s">
        <v>135</v>
      </c>
      <c r="B13972">
        <v>5636</v>
      </c>
      <c r="C13972" t="s">
        <v>170</v>
      </c>
      <c r="D13972">
        <v>2018</v>
      </c>
      <c r="E13972" t="s">
        <v>739</v>
      </c>
      <c r="F13972" s="2">
        <v>4323.9430027075696</v>
      </c>
    </row>
    <row r="13973" spans="1:6">
      <c r="A13973" t="s">
        <v>135</v>
      </c>
      <c r="B13973">
        <v>5636</v>
      </c>
      <c r="C13973" t="s">
        <v>170</v>
      </c>
      <c r="D13973">
        <v>2018</v>
      </c>
      <c r="E13973" t="s">
        <v>743</v>
      </c>
      <c r="F13973" s="2">
        <v>0</v>
      </c>
    </row>
    <row r="13974" spans="1:6">
      <c r="A13974" t="s">
        <v>135</v>
      </c>
      <c r="B13974">
        <v>5636</v>
      </c>
      <c r="C13974" t="s">
        <v>170</v>
      </c>
      <c r="D13974">
        <v>2019</v>
      </c>
      <c r="E13974" t="s">
        <v>742</v>
      </c>
      <c r="F13974" s="2">
        <v>269.74135377412</v>
      </c>
    </row>
    <row r="13975" spans="1:6">
      <c r="A13975" t="s">
        <v>135</v>
      </c>
      <c r="B13975">
        <v>5636</v>
      </c>
      <c r="C13975" t="s">
        <v>170</v>
      </c>
      <c r="D13975">
        <v>2019</v>
      </c>
      <c r="E13975" t="s">
        <v>745</v>
      </c>
      <c r="F13975" s="2">
        <v>655.65541681946297</v>
      </c>
    </row>
    <row r="13976" spans="1:6">
      <c r="A13976" t="s">
        <v>135</v>
      </c>
      <c r="B13976">
        <v>5636</v>
      </c>
      <c r="C13976" t="s">
        <v>170</v>
      </c>
      <c r="D13976">
        <v>2019</v>
      </c>
      <c r="E13976" t="s">
        <v>741</v>
      </c>
      <c r="F13976" s="2">
        <v>5190.7994234870603</v>
      </c>
    </row>
    <row r="13977" spans="1:6">
      <c r="A13977" t="s">
        <v>135</v>
      </c>
      <c r="B13977">
        <v>5636</v>
      </c>
      <c r="C13977" t="s">
        <v>170</v>
      </c>
      <c r="D13977">
        <v>2021</v>
      </c>
      <c r="E13977" t="s">
        <v>738</v>
      </c>
      <c r="F13977" s="2">
        <v>0</v>
      </c>
    </row>
    <row r="13978" spans="1:6">
      <c r="A13978" t="s">
        <v>135</v>
      </c>
      <c r="B13978">
        <v>5636</v>
      </c>
      <c r="C13978" t="s">
        <v>170</v>
      </c>
      <c r="D13978">
        <v>2021</v>
      </c>
      <c r="E13978" t="s">
        <v>743</v>
      </c>
      <c r="F13978" s="2">
        <v>0</v>
      </c>
    </row>
    <row r="13979" spans="1:6">
      <c r="A13979" t="s">
        <v>135</v>
      </c>
      <c r="B13979">
        <v>5636</v>
      </c>
      <c r="C13979" t="s">
        <v>170</v>
      </c>
      <c r="D13979">
        <v>2022</v>
      </c>
      <c r="E13979" t="s">
        <v>744</v>
      </c>
      <c r="F13979" s="2">
        <v>0</v>
      </c>
    </row>
    <row r="13980" spans="1:6">
      <c r="A13980" t="s">
        <v>135</v>
      </c>
      <c r="B13980">
        <v>5636</v>
      </c>
      <c r="C13980" t="s">
        <v>170</v>
      </c>
      <c r="D13980">
        <v>2022</v>
      </c>
      <c r="E13980" t="s">
        <v>741</v>
      </c>
      <c r="F13980" s="2">
        <v>5310.7832453924302</v>
      </c>
    </row>
    <row r="13981" spans="1:6">
      <c r="A13981" t="s">
        <v>135</v>
      </c>
      <c r="B13981">
        <v>5636</v>
      </c>
      <c r="C13981" t="s">
        <v>170</v>
      </c>
      <c r="D13981">
        <v>2024</v>
      </c>
      <c r="E13981" t="s">
        <v>736</v>
      </c>
      <c r="F13981" s="2">
        <v>8.0303183778744192</v>
      </c>
    </row>
    <row r="13982" spans="1:6">
      <c r="A13982" t="s">
        <v>135</v>
      </c>
      <c r="B13982">
        <v>5636</v>
      </c>
      <c r="C13982" t="s">
        <v>170</v>
      </c>
      <c r="D13982">
        <v>2024</v>
      </c>
      <c r="E13982" t="s">
        <v>737</v>
      </c>
      <c r="F13982" s="2">
        <v>255.03128642531701</v>
      </c>
    </row>
    <row r="13983" spans="1:6">
      <c r="A13983" t="s">
        <v>135</v>
      </c>
      <c r="B13983">
        <v>5636</v>
      </c>
      <c r="C13983" t="s">
        <v>170</v>
      </c>
      <c r="D13983">
        <v>2024</v>
      </c>
      <c r="E13983" t="s">
        <v>743</v>
      </c>
      <c r="F13983" s="2">
        <v>0</v>
      </c>
    </row>
    <row r="13984" spans="1:6">
      <c r="A13984" t="s">
        <v>135</v>
      </c>
      <c r="B13984">
        <v>5636</v>
      </c>
      <c r="C13984" t="s">
        <v>170</v>
      </c>
      <c r="D13984">
        <v>2024</v>
      </c>
      <c r="E13984" t="s">
        <v>740</v>
      </c>
      <c r="F13984" s="2">
        <v>151.63952920238199</v>
      </c>
    </row>
    <row r="13985" spans="1:6">
      <c r="A13985" t="s">
        <v>172</v>
      </c>
      <c r="B13985">
        <v>3401</v>
      </c>
      <c r="C13985" t="s">
        <v>173</v>
      </c>
      <c r="D13985">
        <v>2009</v>
      </c>
      <c r="E13985" t="s">
        <v>736</v>
      </c>
      <c r="F13985" s="2">
        <v>13191.2260271575</v>
      </c>
    </row>
    <row r="13986" spans="1:6">
      <c r="A13986" t="s">
        <v>172</v>
      </c>
      <c r="B13986">
        <v>3401</v>
      </c>
      <c r="C13986" t="s">
        <v>173</v>
      </c>
      <c r="D13986">
        <v>2009</v>
      </c>
      <c r="E13986" t="s">
        <v>737</v>
      </c>
      <c r="F13986" s="2">
        <v>2595.5381840198202</v>
      </c>
    </row>
    <row r="13987" spans="1:6">
      <c r="A13987" t="s">
        <v>172</v>
      </c>
      <c r="B13987">
        <v>3401</v>
      </c>
      <c r="C13987" t="s">
        <v>173</v>
      </c>
      <c r="D13987">
        <v>2009</v>
      </c>
      <c r="E13987" t="s">
        <v>738</v>
      </c>
      <c r="F13987" s="2">
        <v>0</v>
      </c>
    </row>
    <row r="13988" spans="1:6">
      <c r="A13988" t="s">
        <v>172</v>
      </c>
      <c r="B13988">
        <v>3401</v>
      </c>
      <c r="C13988" t="s">
        <v>173</v>
      </c>
      <c r="D13988">
        <v>2009</v>
      </c>
      <c r="E13988" t="s">
        <v>740</v>
      </c>
      <c r="F13988" s="2">
        <v>13319.6287631922</v>
      </c>
    </row>
    <row r="13989" spans="1:6">
      <c r="A13989" t="s">
        <v>172</v>
      </c>
      <c r="B13989">
        <v>3401</v>
      </c>
      <c r="C13989" t="s">
        <v>173</v>
      </c>
      <c r="D13989">
        <v>2011</v>
      </c>
      <c r="E13989" t="s">
        <v>742</v>
      </c>
      <c r="F13989" s="2">
        <v>11697.3316170536</v>
      </c>
    </row>
    <row r="13990" spans="1:6">
      <c r="A13990" t="s">
        <v>172</v>
      </c>
      <c r="B13990">
        <v>3401</v>
      </c>
      <c r="C13990" t="s">
        <v>173</v>
      </c>
      <c r="D13990">
        <v>2011</v>
      </c>
      <c r="E13990" t="s">
        <v>745</v>
      </c>
      <c r="F13990" s="2">
        <v>0</v>
      </c>
    </row>
    <row r="13991" spans="1:6">
      <c r="A13991" t="s">
        <v>172</v>
      </c>
      <c r="B13991">
        <v>3401</v>
      </c>
      <c r="C13991" t="s">
        <v>173</v>
      </c>
      <c r="D13991">
        <v>2013</v>
      </c>
      <c r="E13991" t="s">
        <v>739</v>
      </c>
      <c r="F13991" s="2">
        <v>14452.3235390062</v>
      </c>
    </row>
    <row r="13992" spans="1:6">
      <c r="A13992" t="s">
        <v>172</v>
      </c>
      <c r="B13992">
        <v>3401</v>
      </c>
      <c r="C13992" t="s">
        <v>173</v>
      </c>
      <c r="D13992">
        <v>2015</v>
      </c>
      <c r="E13992" t="s">
        <v>740</v>
      </c>
      <c r="F13992" s="2">
        <v>4531.1677090472003</v>
      </c>
    </row>
    <row r="13993" spans="1:6">
      <c r="A13993" t="s">
        <v>172</v>
      </c>
      <c r="B13993">
        <v>3401</v>
      </c>
      <c r="C13993" t="s">
        <v>173</v>
      </c>
      <c r="D13993">
        <v>2015</v>
      </c>
      <c r="E13993" t="s">
        <v>741</v>
      </c>
      <c r="F13993" s="2">
        <v>33282.2576601002</v>
      </c>
    </row>
    <row r="13994" spans="1:6">
      <c r="A13994" t="s">
        <v>172</v>
      </c>
      <c r="B13994">
        <v>3401</v>
      </c>
      <c r="C13994" t="s">
        <v>173</v>
      </c>
      <c r="D13994">
        <v>2016</v>
      </c>
      <c r="E13994" t="s">
        <v>738</v>
      </c>
      <c r="F13994" s="2">
        <v>343.64311108314303</v>
      </c>
    </row>
    <row r="13995" spans="1:6">
      <c r="A13995" t="s">
        <v>172</v>
      </c>
      <c r="B13995">
        <v>3401</v>
      </c>
      <c r="C13995" t="s">
        <v>173</v>
      </c>
      <c r="D13995">
        <v>2017</v>
      </c>
      <c r="E13995" t="s">
        <v>744</v>
      </c>
      <c r="F13995" s="2">
        <v>196.71930858499999</v>
      </c>
    </row>
    <row r="13996" spans="1:6">
      <c r="A13996" t="s">
        <v>172</v>
      </c>
      <c r="B13996">
        <v>3401</v>
      </c>
      <c r="C13996" t="s">
        <v>173</v>
      </c>
      <c r="D13996">
        <v>2017</v>
      </c>
      <c r="E13996" t="s">
        <v>743</v>
      </c>
      <c r="F13996" s="2">
        <v>0</v>
      </c>
    </row>
    <row r="13997" spans="1:6">
      <c r="A13997" t="s">
        <v>172</v>
      </c>
      <c r="B13997">
        <v>3401</v>
      </c>
      <c r="C13997" t="s">
        <v>173</v>
      </c>
      <c r="D13997">
        <v>2018</v>
      </c>
      <c r="E13997" t="s">
        <v>741</v>
      </c>
      <c r="F13997" s="2">
        <v>30281.936854507101</v>
      </c>
    </row>
    <row r="13998" spans="1:6">
      <c r="A13998" t="s">
        <v>172</v>
      </c>
      <c r="B13998">
        <v>3401</v>
      </c>
      <c r="C13998" t="s">
        <v>173</v>
      </c>
      <c r="D13998">
        <v>2019</v>
      </c>
      <c r="E13998" t="s">
        <v>736</v>
      </c>
      <c r="F13998" s="2">
        <v>7417.21653837745</v>
      </c>
    </row>
    <row r="13999" spans="1:6">
      <c r="A13999" t="s">
        <v>172</v>
      </c>
      <c r="B13999">
        <v>3401</v>
      </c>
      <c r="C13999" t="s">
        <v>173</v>
      </c>
      <c r="D13999">
        <v>2019</v>
      </c>
      <c r="E13999" t="s">
        <v>737</v>
      </c>
      <c r="F13999" s="2">
        <v>3119.1924644621399</v>
      </c>
    </row>
    <row r="14000" spans="1:6">
      <c r="A14000" t="s">
        <v>172</v>
      </c>
      <c r="B14000">
        <v>3401</v>
      </c>
      <c r="C14000" t="s">
        <v>173</v>
      </c>
      <c r="D14000">
        <v>2019</v>
      </c>
      <c r="E14000" t="s">
        <v>738</v>
      </c>
      <c r="F14000" s="2">
        <v>609.35131103061406</v>
      </c>
    </row>
    <row r="14001" spans="1:6">
      <c r="A14001" t="s">
        <v>172</v>
      </c>
      <c r="B14001">
        <v>3401</v>
      </c>
      <c r="C14001" t="s">
        <v>173</v>
      </c>
      <c r="D14001">
        <v>2019</v>
      </c>
      <c r="E14001" t="s">
        <v>740</v>
      </c>
      <c r="F14001" s="2">
        <v>1871.5574012284301</v>
      </c>
    </row>
    <row r="14002" spans="1:6">
      <c r="A14002" t="s">
        <v>172</v>
      </c>
      <c r="B14002">
        <v>3401</v>
      </c>
      <c r="C14002" t="s">
        <v>173</v>
      </c>
      <c r="D14002">
        <v>2020</v>
      </c>
      <c r="E14002" t="s">
        <v>744</v>
      </c>
      <c r="F14002" s="2">
        <v>734.37221199999999</v>
      </c>
    </row>
    <row r="14003" spans="1:6">
      <c r="A14003" t="s">
        <v>172</v>
      </c>
      <c r="B14003">
        <v>3401</v>
      </c>
      <c r="C14003" t="s">
        <v>173</v>
      </c>
      <c r="D14003">
        <v>2020</v>
      </c>
      <c r="E14003" t="s">
        <v>739</v>
      </c>
      <c r="F14003" s="2">
        <v>14900.778869624401</v>
      </c>
    </row>
    <row r="14004" spans="1:6">
      <c r="A14004" t="s">
        <v>172</v>
      </c>
      <c r="B14004">
        <v>3401</v>
      </c>
      <c r="C14004" t="s">
        <v>173</v>
      </c>
      <c r="D14004">
        <v>2020</v>
      </c>
      <c r="E14004" t="s">
        <v>743</v>
      </c>
      <c r="F14004" s="2">
        <v>0</v>
      </c>
    </row>
    <row r="14005" spans="1:6">
      <c r="A14005" t="s">
        <v>172</v>
      </c>
      <c r="B14005">
        <v>3401</v>
      </c>
      <c r="C14005" t="s">
        <v>173</v>
      </c>
      <c r="D14005">
        <v>2021</v>
      </c>
      <c r="E14005" t="s">
        <v>742</v>
      </c>
      <c r="F14005" s="2">
        <v>16955.9991706859</v>
      </c>
    </row>
    <row r="14006" spans="1:6">
      <c r="A14006" t="s">
        <v>172</v>
      </c>
      <c r="B14006">
        <v>3401</v>
      </c>
      <c r="C14006" t="s">
        <v>173</v>
      </c>
      <c r="D14006">
        <v>2021</v>
      </c>
      <c r="E14006" t="s">
        <v>745</v>
      </c>
      <c r="F14006" s="2">
        <v>0</v>
      </c>
    </row>
    <row r="14007" spans="1:6">
      <c r="A14007" t="s">
        <v>172</v>
      </c>
      <c r="B14007">
        <v>3401</v>
      </c>
      <c r="C14007" t="s">
        <v>173</v>
      </c>
      <c r="D14007">
        <v>2021</v>
      </c>
      <c r="E14007" t="s">
        <v>741</v>
      </c>
      <c r="F14007" s="2">
        <v>26405.4670631847</v>
      </c>
    </row>
    <row r="14008" spans="1:6">
      <c r="A14008" t="s">
        <v>172</v>
      </c>
      <c r="B14008">
        <v>3401</v>
      </c>
      <c r="C14008" t="s">
        <v>173</v>
      </c>
      <c r="D14008">
        <v>2022</v>
      </c>
      <c r="E14008" t="s">
        <v>736</v>
      </c>
      <c r="F14008" s="2">
        <v>6413.8883388490804</v>
      </c>
    </row>
    <row r="14009" spans="1:6">
      <c r="A14009" t="s">
        <v>172</v>
      </c>
      <c r="B14009">
        <v>3401</v>
      </c>
      <c r="C14009" t="s">
        <v>173</v>
      </c>
      <c r="D14009">
        <v>2022</v>
      </c>
      <c r="E14009" t="s">
        <v>737</v>
      </c>
      <c r="F14009" s="2">
        <v>2742.69931556647</v>
      </c>
    </row>
    <row r="14010" spans="1:6">
      <c r="A14010" t="s">
        <v>172</v>
      </c>
      <c r="B14010">
        <v>3401</v>
      </c>
      <c r="C14010" t="s">
        <v>173</v>
      </c>
      <c r="D14010">
        <v>2022</v>
      </c>
      <c r="E14010" t="s">
        <v>738</v>
      </c>
      <c r="F14010" s="2">
        <v>655.19143624649905</v>
      </c>
    </row>
    <row r="14011" spans="1:6">
      <c r="A14011" t="s">
        <v>172</v>
      </c>
      <c r="B14011">
        <v>3401</v>
      </c>
      <c r="C14011" t="s">
        <v>173</v>
      </c>
      <c r="D14011">
        <v>2022</v>
      </c>
      <c r="E14011" t="s">
        <v>740</v>
      </c>
      <c r="F14011" s="2">
        <v>3019.0470419048802</v>
      </c>
    </row>
    <row r="14012" spans="1:6">
      <c r="A14012" t="s">
        <v>172</v>
      </c>
      <c r="B14012">
        <v>3401</v>
      </c>
      <c r="C14012" t="s">
        <v>173</v>
      </c>
      <c r="D14012">
        <v>2023</v>
      </c>
      <c r="E14012" t="s">
        <v>744</v>
      </c>
      <c r="F14012" s="2">
        <v>950.424668</v>
      </c>
    </row>
    <row r="14013" spans="1:6">
      <c r="A14013" t="s">
        <v>172</v>
      </c>
      <c r="B14013">
        <v>3401</v>
      </c>
      <c r="C14013" t="s">
        <v>173</v>
      </c>
      <c r="D14013">
        <v>2023</v>
      </c>
      <c r="E14013" t="s">
        <v>739</v>
      </c>
      <c r="F14013" s="2">
        <v>12747.811798062199</v>
      </c>
    </row>
    <row r="14014" spans="1:6">
      <c r="A14014" t="s">
        <v>172</v>
      </c>
      <c r="B14014">
        <v>3401</v>
      </c>
      <c r="C14014" t="s">
        <v>173</v>
      </c>
      <c r="D14014">
        <v>2023</v>
      </c>
      <c r="E14014" t="s">
        <v>743</v>
      </c>
      <c r="F14014" s="2">
        <v>0</v>
      </c>
    </row>
    <row r="14015" spans="1:6">
      <c r="A14015" t="s">
        <v>172</v>
      </c>
      <c r="B14015">
        <v>3401</v>
      </c>
      <c r="C14015" t="s">
        <v>173</v>
      </c>
      <c r="D14015">
        <v>2024</v>
      </c>
      <c r="E14015" t="s">
        <v>742</v>
      </c>
      <c r="F14015" s="2">
        <v>13792.4412756531</v>
      </c>
    </row>
    <row r="14016" spans="1:6">
      <c r="A14016" t="s">
        <v>172</v>
      </c>
      <c r="B14016">
        <v>3401</v>
      </c>
      <c r="C14016" t="s">
        <v>173</v>
      </c>
      <c r="D14016">
        <v>2024</v>
      </c>
      <c r="E14016" t="s">
        <v>745</v>
      </c>
      <c r="F14016" s="2">
        <v>0</v>
      </c>
    </row>
    <row r="14017" spans="1:6">
      <c r="A14017" t="s">
        <v>172</v>
      </c>
      <c r="B14017">
        <v>3403</v>
      </c>
      <c r="C14017" t="s">
        <v>175</v>
      </c>
      <c r="D14017">
        <v>2009</v>
      </c>
      <c r="E14017" t="s">
        <v>742</v>
      </c>
      <c r="F14017" s="2">
        <v>14220.687421381899</v>
      </c>
    </row>
    <row r="14018" spans="1:6">
      <c r="A14018" t="s">
        <v>172</v>
      </c>
      <c r="B14018">
        <v>3403</v>
      </c>
      <c r="C14018" t="s">
        <v>175</v>
      </c>
      <c r="D14018">
        <v>2009</v>
      </c>
      <c r="E14018" t="s">
        <v>744</v>
      </c>
      <c r="F14018" s="2">
        <v>888.69323938950095</v>
      </c>
    </row>
    <row r="14019" spans="1:6">
      <c r="A14019" t="s">
        <v>172</v>
      </c>
      <c r="B14019">
        <v>3403</v>
      </c>
      <c r="C14019" t="s">
        <v>175</v>
      </c>
      <c r="D14019">
        <v>2009</v>
      </c>
      <c r="E14019" t="s">
        <v>741</v>
      </c>
      <c r="F14019" s="2">
        <v>35755.083998940798</v>
      </c>
    </row>
    <row r="14020" spans="1:6">
      <c r="A14020" t="s">
        <v>172</v>
      </c>
      <c r="B14020">
        <v>3403</v>
      </c>
      <c r="C14020" t="s">
        <v>175</v>
      </c>
      <c r="D14020">
        <v>2011</v>
      </c>
      <c r="E14020" t="s">
        <v>738</v>
      </c>
      <c r="F14020" s="2">
        <v>28972.826226500001</v>
      </c>
    </row>
    <row r="14021" spans="1:6">
      <c r="A14021" t="s">
        <v>172</v>
      </c>
      <c r="B14021">
        <v>3403</v>
      </c>
      <c r="C14021" t="s">
        <v>175</v>
      </c>
      <c r="D14021">
        <v>2011</v>
      </c>
      <c r="E14021" t="s">
        <v>743</v>
      </c>
      <c r="F14021" s="2">
        <v>1.04441113451082</v>
      </c>
    </row>
    <row r="14022" spans="1:6">
      <c r="A14022" t="s">
        <v>172</v>
      </c>
      <c r="B14022">
        <v>3403</v>
      </c>
      <c r="C14022" t="s">
        <v>175</v>
      </c>
      <c r="D14022">
        <v>2013</v>
      </c>
      <c r="E14022" t="s">
        <v>736</v>
      </c>
      <c r="F14022" s="2">
        <v>19693.674950169399</v>
      </c>
    </row>
    <row r="14023" spans="1:6">
      <c r="A14023" t="s">
        <v>172</v>
      </c>
      <c r="B14023">
        <v>3403</v>
      </c>
      <c r="C14023" t="s">
        <v>175</v>
      </c>
      <c r="D14023">
        <v>2013</v>
      </c>
      <c r="E14023" t="s">
        <v>737</v>
      </c>
      <c r="F14023" s="2">
        <v>4438.9832139225</v>
      </c>
    </row>
    <row r="14024" spans="1:6">
      <c r="A14024" t="s">
        <v>172</v>
      </c>
      <c r="B14024">
        <v>3403</v>
      </c>
      <c r="C14024" t="s">
        <v>175</v>
      </c>
      <c r="D14024">
        <v>2013</v>
      </c>
      <c r="E14024" t="s">
        <v>745</v>
      </c>
      <c r="F14024" s="2">
        <v>0</v>
      </c>
    </row>
    <row r="14025" spans="1:6">
      <c r="A14025" t="s">
        <v>172</v>
      </c>
      <c r="B14025">
        <v>3403</v>
      </c>
      <c r="C14025" t="s">
        <v>175</v>
      </c>
      <c r="D14025">
        <v>2015</v>
      </c>
      <c r="E14025" t="s">
        <v>742</v>
      </c>
      <c r="F14025" s="2">
        <v>17383.9678415122</v>
      </c>
    </row>
    <row r="14026" spans="1:6">
      <c r="A14026" t="s">
        <v>172</v>
      </c>
      <c r="B14026">
        <v>3403</v>
      </c>
      <c r="C14026" t="s">
        <v>175</v>
      </c>
      <c r="D14026">
        <v>2015</v>
      </c>
      <c r="E14026" t="s">
        <v>744</v>
      </c>
      <c r="F14026" s="2">
        <v>37.131190480000001</v>
      </c>
    </row>
    <row r="14027" spans="1:6">
      <c r="A14027" t="s">
        <v>172</v>
      </c>
      <c r="B14027">
        <v>3403</v>
      </c>
      <c r="C14027" t="s">
        <v>175</v>
      </c>
      <c r="D14027">
        <v>2015</v>
      </c>
      <c r="E14027" t="s">
        <v>739</v>
      </c>
      <c r="F14027" s="2">
        <v>12753.6644991338</v>
      </c>
    </row>
    <row r="14028" spans="1:6">
      <c r="A14028" t="s">
        <v>172</v>
      </c>
      <c r="B14028">
        <v>3403</v>
      </c>
      <c r="C14028" t="s">
        <v>175</v>
      </c>
      <c r="D14028">
        <v>2016</v>
      </c>
      <c r="E14028" t="s">
        <v>736</v>
      </c>
      <c r="F14028" s="2">
        <v>17703.487742707501</v>
      </c>
    </row>
    <row r="14029" spans="1:6">
      <c r="A14029" t="s">
        <v>172</v>
      </c>
      <c r="B14029">
        <v>3403</v>
      </c>
      <c r="C14029" t="s">
        <v>175</v>
      </c>
      <c r="D14029">
        <v>2016</v>
      </c>
      <c r="E14029" t="s">
        <v>737</v>
      </c>
      <c r="F14029" s="2">
        <v>4295.7159441823496</v>
      </c>
    </row>
    <row r="14030" spans="1:6">
      <c r="A14030" t="s">
        <v>172</v>
      </c>
      <c r="B14030">
        <v>3403</v>
      </c>
      <c r="C14030" t="s">
        <v>175</v>
      </c>
      <c r="D14030">
        <v>2016</v>
      </c>
      <c r="E14030" t="s">
        <v>745</v>
      </c>
      <c r="F14030" s="2">
        <v>0</v>
      </c>
    </row>
    <row r="14031" spans="1:6">
      <c r="A14031" t="s">
        <v>172</v>
      </c>
      <c r="B14031">
        <v>3403</v>
      </c>
      <c r="C14031" t="s">
        <v>175</v>
      </c>
      <c r="D14031">
        <v>2016</v>
      </c>
      <c r="E14031" t="s">
        <v>741</v>
      </c>
      <c r="F14031" s="2">
        <v>32982.022694428997</v>
      </c>
    </row>
    <row r="14032" spans="1:6">
      <c r="A14032" t="s">
        <v>172</v>
      </c>
      <c r="B14032">
        <v>3403</v>
      </c>
      <c r="C14032" t="s">
        <v>175</v>
      </c>
      <c r="D14032">
        <v>2017</v>
      </c>
      <c r="E14032" t="s">
        <v>738</v>
      </c>
      <c r="F14032" s="2">
        <v>49181.327273449999</v>
      </c>
    </row>
    <row r="14033" spans="1:6">
      <c r="A14033" t="s">
        <v>172</v>
      </c>
      <c r="B14033">
        <v>3403</v>
      </c>
      <c r="C14033" t="s">
        <v>175</v>
      </c>
      <c r="D14033">
        <v>2017</v>
      </c>
      <c r="E14033" t="s">
        <v>740</v>
      </c>
      <c r="F14033" s="2">
        <v>3629.4291103914802</v>
      </c>
    </row>
    <row r="14034" spans="1:6">
      <c r="A14034" t="s">
        <v>172</v>
      </c>
      <c r="B14034">
        <v>3403</v>
      </c>
      <c r="C14034" t="s">
        <v>175</v>
      </c>
      <c r="D14034">
        <v>2018</v>
      </c>
      <c r="E14034" t="s">
        <v>742</v>
      </c>
      <c r="F14034" s="2">
        <v>18932.476853033699</v>
      </c>
    </row>
    <row r="14035" spans="1:6">
      <c r="A14035" t="s">
        <v>172</v>
      </c>
      <c r="B14035">
        <v>3403</v>
      </c>
      <c r="C14035" t="s">
        <v>175</v>
      </c>
      <c r="D14035">
        <v>2018</v>
      </c>
      <c r="E14035" t="s">
        <v>744</v>
      </c>
      <c r="F14035" s="2">
        <v>204.45457575</v>
      </c>
    </row>
    <row r="14036" spans="1:6">
      <c r="A14036" t="s">
        <v>172</v>
      </c>
      <c r="B14036">
        <v>3403</v>
      </c>
      <c r="C14036" t="s">
        <v>175</v>
      </c>
      <c r="D14036">
        <v>2018</v>
      </c>
      <c r="E14036" t="s">
        <v>739</v>
      </c>
      <c r="F14036" s="2">
        <v>12724.903420618601</v>
      </c>
    </row>
    <row r="14037" spans="1:6">
      <c r="A14037" t="s">
        <v>172</v>
      </c>
      <c r="B14037">
        <v>3403</v>
      </c>
      <c r="C14037" t="s">
        <v>175</v>
      </c>
      <c r="D14037">
        <v>2018</v>
      </c>
      <c r="E14037" t="s">
        <v>743</v>
      </c>
      <c r="F14037" s="2">
        <v>0.82976665699128405</v>
      </c>
    </row>
    <row r="14038" spans="1:6">
      <c r="A14038" t="s">
        <v>172</v>
      </c>
      <c r="B14038">
        <v>3403</v>
      </c>
      <c r="C14038" t="s">
        <v>175</v>
      </c>
      <c r="D14038">
        <v>2019</v>
      </c>
      <c r="E14038" t="s">
        <v>745</v>
      </c>
      <c r="F14038" s="2">
        <v>0</v>
      </c>
    </row>
    <row r="14039" spans="1:6">
      <c r="A14039" t="s">
        <v>172</v>
      </c>
      <c r="B14039">
        <v>3403</v>
      </c>
      <c r="C14039" t="s">
        <v>175</v>
      </c>
      <c r="D14039">
        <v>2019</v>
      </c>
      <c r="E14039" t="s">
        <v>741</v>
      </c>
      <c r="F14039" s="2">
        <v>30166.1057947558</v>
      </c>
    </row>
    <row r="14040" spans="1:6">
      <c r="A14040" t="s">
        <v>172</v>
      </c>
      <c r="B14040">
        <v>3403</v>
      </c>
      <c r="C14040" t="s">
        <v>175</v>
      </c>
      <c r="D14040">
        <v>2020</v>
      </c>
      <c r="E14040" t="s">
        <v>740</v>
      </c>
      <c r="F14040" s="2">
        <v>2936.6289503435301</v>
      </c>
    </row>
    <row r="14041" spans="1:6">
      <c r="A14041" t="s">
        <v>172</v>
      </c>
      <c r="B14041">
        <v>3403</v>
      </c>
      <c r="C14041" t="s">
        <v>175</v>
      </c>
      <c r="D14041">
        <v>2021</v>
      </c>
      <c r="E14041" t="s">
        <v>738</v>
      </c>
      <c r="F14041" s="2">
        <v>45903.290669905</v>
      </c>
    </row>
    <row r="14042" spans="1:6">
      <c r="A14042" t="s">
        <v>172</v>
      </c>
      <c r="B14042">
        <v>3403</v>
      </c>
      <c r="C14042" t="s">
        <v>175</v>
      </c>
      <c r="D14042">
        <v>2021</v>
      </c>
      <c r="E14042" t="s">
        <v>739</v>
      </c>
      <c r="F14042" s="2">
        <v>11870.8131410809</v>
      </c>
    </row>
    <row r="14043" spans="1:6">
      <c r="A14043" t="s">
        <v>172</v>
      </c>
      <c r="B14043">
        <v>3403</v>
      </c>
      <c r="C14043" t="s">
        <v>175</v>
      </c>
      <c r="D14043">
        <v>2021</v>
      </c>
      <c r="E14043" t="s">
        <v>743</v>
      </c>
      <c r="F14043" s="2">
        <v>0.27044764420373602</v>
      </c>
    </row>
    <row r="14044" spans="1:6">
      <c r="A14044" t="s">
        <v>172</v>
      </c>
      <c r="B14044">
        <v>3403</v>
      </c>
      <c r="C14044" t="s">
        <v>175</v>
      </c>
      <c r="D14044">
        <v>2022</v>
      </c>
      <c r="E14044" t="s">
        <v>745</v>
      </c>
      <c r="F14044" s="2">
        <v>0</v>
      </c>
    </row>
    <row r="14045" spans="1:6">
      <c r="A14045" t="s">
        <v>172</v>
      </c>
      <c r="B14045">
        <v>3403</v>
      </c>
      <c r="C14045" t="s">
        <v>175</v>
      </c>
      <c r="D14045">
        <v>2022</v>
      </c>
      <c r="E14045" t="s">
        <v>741</v>
      </c>
      <c r="F14045" s="2">
        <v>27932.662898139599</v>
      </c>
    </row>
    <row r="14046" spans="1:6">
      <c r="A14046" t="s">
        <v>172</v>
      </c>
      <c r="B14046">
        <v>3403</v>
      </c>
      <c r="C14046" t="s">
        <v>175</v>
      </c>
      <c r="D14046">
        <v>2023</v>
      </c>
      <c r="E14046" t="s">
        <v>736</v>
      </c>
      <c r="F14046" s="2">
        <v>14132.920391576799</v>
      </c>
    </row>
    <row r="14047" spans="1:6">
      <c r="A14047" t="s">
        <v>172</v>
      </c>
      <c r="B14047">
        <v>3403</v>
      </c>
      <c r="C14047" t="s">
        <v>175</v>
      </c>
      <c r="D14047">
        <v>2023</v>
      </c>
      <c r="E14047" t="s">
        <v>737</v>
      </c>
      <c r="F14047" s="2">
        <v>4181.8516014892402</v>
      </c>
    </row>
    <row r="14048" spans="1:6">
      <c r="A14048" t="s">
        <v>172</v>
      </c>
      <c r="B14048">
        <v>3403</v>
      </c>
      <c r="C14048" t="s">
        <v>175</v>
      </c>
      <c r="D14048">
        <v>2024</v>
      </c>
      <c r="E14048" t="s">
        <v>738</v>
      </c>
      <c r="F14048" s="2">
        <v>49537.408993099998</v>
      </c>
    </row>
    <row r="14049" spans="1:6">
      <c r="A14049" t="s">
        <v>172</v>
      </c>
      <c r="B14049">
        <v>3403</v>
      </c>
      <c r="C14049" t="s">
        <v>175</v>
      </c>
      <c r="D14049">
        <v>2024</v>
      </c>
      <c r="E14049" t="s">
        <v>743</v>
      </c>
      <c r="F14049" s="2">
        <v>0.26521498721289599</v>
      </c>
    </row>
    <row r="14050" spans="1:6">
      <c r="A14050" t="s">
        <v>172</v>
      </c>
      <c r="B14050">
        <v>3405</v>
      </c>
      <c r="C14050" t="s">
        <v>177</v>
      </c>
      <c r="D14050">
        <v>2009</v>
      </c>
      <c r="E14050" t="s">
        <v>736</v>
      </c>
      <c r="F14050" s="2">
        <v>5192.1446782155299</v>
      </c>
    </row>
    <row r="14051" spans="1:6">
      <c r="A14051" t="s">
        <v>172</v>
      </c>
      <c r="B14051">
        <v>3405</v>
      </c>
      <c r="C14051" t="s">
        <v>177</v>
      </c>
      <c r="D14051">
        <v>2009</v>
      </c>
      <c r="E14051" t="s">
        <v>737</v>
      </c>
      <c r="F14051" s="2">
        <v>3508.4107476505301</v>
      </c>
    </row>
    <row r="14052" spans="1:6">
      <c r="A14052" t="s">
        <v>172</v>
      </c>
      <c r="B14052">
        <v>3405</v>
      </c>
      <c r="C14052" t="s">
        <v>177</v>
      </c>
      <c r="D14052">
        <v>2009</v>
      </c>
      <c r="E14052" t="s">
        <v>740</v>
      </c>
      <c r="F14052" s="2">
        <v>12390.994559784</v>
      </c>
    </row>
    <row r="14053" spans="1:6">
      <c r="A14053" t="s">
        <v>172</v>
      </c>
      <c r="B14053">
        <v>3405</v>
      </c>
      <c r="C14053" t="s">
        <v>177</v>
      </c>
      <c r="D14053">
        <v>2011</v>
      </c>
      <c r="E14053" t="s">
        <v>742</v>
      </c>
      <c r="F14053" s="2">
        <v>10166.387583441099</v>
      </c>
    </row>
    <row r="14054" spans="1:6">
      <c r="A14054" t="s">
        <v>172</v>
      </c>
      <c r="B14054">
        <v>3405</v>
      </c>
      <c r="C14054" t="s">
        <v>177</v>
      </c>
      <c r="D14054">
        <v>2011</v>
      </c>
      <c r="E14054" t="s">
        <v>744</v>
      </c>
      <c r="F14054" s="2">
        <v>905.82752249999999</v>
      </c>
    </row>
    <row r="14055" spans="1:6">
      <c r="A14055" t="s">
        <v>172</v>
      </c>
      <c r="B14055">
        <v>3405</v>
      </c>
      <c r="C14055" t="s">
        <v>177</v>
      </c>
      <c r="D14055">
        <v>2011</v>
      </c>
      <c r="E14055" t="s">
        <v>745</v>
      </c>
      <c r="F14055" s="2">
        <v>0</v>
      </c>
    </row>
    <row r="14056" spans="1:6">
      <c r="A14056" t="s">
        <v>172</v>
      </c>
      <c r="B14056">
        <v>3405</v>
      </c>
      <c r="C14056" t="s">
        <v>177</v>
      </c>
      <c r="D14056">
        <v>2013</v>
      </c>
      <c r="E14056" t="s">
        <v>738</v>
      </c>
      <c r="F14056" s="2">
        <v>1540.51394095963</v>
      </c>
    </row>
    <row r="14057" spans="1:6">
      <c r="A14057" t="s">
        <v>172</v>
      </c>
      <c r="B14057">
        <v>3405</v>
      </c>
      <c r="C14057" t="s">
        <v>177</v>
      </c>
      <c r="D14057">
        <v>2013</v>
      </c>
      <c r="E14057" t="s">
        <v>739</v>
      </c>
      <c r="F14057" s="2">
        <v>15843.768174803499</v>
      </c>
    </row>
    <row r="14058" spans="1:6">
      <c r="A14058" t="s">
        <v>172</v>
      </c>
      <c r="B14058">
        <v>3405</v>
      </c>
      <c r="C14058" t="s">
        <v>177</v>
      </c>
      <c r="D14058">
        <v>2015</v>
      </c>
      <c r="E14058" t="s">
        <v>740</v>
      </c>
      <c r="F14058" s="2">
        <v>6913.78481348487</v>
      </c>
    </row>
    <row r="14059" spans="1:6">
      <c r="A14059" t="s">
        <v>172</v>
      </c>
      <c r="B14059">
        <v>3405</v>
      </c>
      <c r="C14059" t="s">
        <v>177</v>
      </c>
      <c r="D14059">
        <v>2015</v>
      </c>
      <c r="E14059" t="s">
        <v>741</v>
      </c>
      <c r="F14059" s="2">
        <v>43221.742284539097</v>
      </c>
    </row>
    <row r="14060" spans="1:6">
      <c r="A14060" t="s">
        <v>172</v>
      </c>
      <c r="B14060">
        <v>3405</v>
      </c>
      <c r="C14060" t="s">
        <v>177</v>
      </c>
      <c r="D14060">
        <v>2017</v>
      </c>
      <c r="E14060" t="s">
        <v>743</v>
      </c>
      <c r="F14060" s="2">
        <v>0.1562153962848</v>
      </c>
    </row>
    <row r="14061" spans="1:6">
      <c r="A14061" t="s">
        <v>172</v>
      </c>
      <c r="B14061">
        <v>3405</v>
      </c>
      <c r="C14061" t="s">
        <v>177</v>
      </c>
      <c r="D14061">
        <v>2017</v>
      </c>
      <c r="E14061" t="s">
        <v>745</v>
      </c>
      <c r="F14061" s="2">
        <v>0</v>
      </c>
    </row>
    <row r="14062" spans="1:6">
      <c r="A14062" t="s">
        <v>172</v>
      </c>
      <c r="B14062">
        <v>3405</v>
      </c>
      <c r="C14062" t="s">
        <v>177</v>
      </c>
      <c r="D14062">
        <v>2018</v>
      </c>
      <c r="E14062" t="s">
        <v>741</v>
      </c>
      <c r="F14062" s="2">
        <v>40003.391717184597</v>
      </c>
    </row>
    <row r="14063" spans="1:6">
      <c r="A14063" t="s">
        <v>172</v>
      </c>
      <c r="B14063">
        <v>3405</v>
      </c>
      <c r="C14063" t="s">
        <v>177</v>
      </c>
      <c r="D14063">
        <v>2019</v>
      </c>
      <c r="E14063" t="s">
        <v>736</v>
      </c>
      <c r="F14063" s="2">
        <v>15091.7610340263</v>
      </c>
    </row>
    <row r="14064" spans="1:6">
      <c r="A14064" t="s">
        <v>172</v>
      </c>
      <c r="B14064">
        <v>3405</v>
      </c>
      <c r="C14064" t="s">
        <v>177</v>
      </c>
      <c r="D14064">
        <v>2019</v>
      </c>
      <c r="E14064" t="s">
        <v>737</v>
      </c>
      <c r="F14064" s="2">
        <v>4337.4843027522302</v>
      </c>
    </row>
    <row r="14065" spans="1:6">
      <c r="A14065" t="s">
        <v>172</v>
      </c>
      <c r="B14065">
        <v>3405</v>
      </c>
      <c r="C14065" t="s">
        <v>177</v>
      </c>
      <c r="D14065">
        <v>2020</v>
      </c>
      <c r="E14065" t="s">
        <v>738</v>
      </c>
      <c r="F14065" s="2">
        <v>610.83555847452601</v>
      </c>
    </row>
    <row r="14066" spans="1:6">
      <c r="A14066" t="s">
        <v>172</v>
      </c>
      <c r="B14066">
        <v>3405</v>
      </c>
      <c r="C14066" t="s">
        <v>177</v>
      </c>
      <c r="D14066">
        <v>2020</v>
      </c>
      <c r="E14066" t="s">
        <v>739</v>
      </c>
      <c r="F14066" s="2">
        <v>18122.349120622399</v>
      </c>
    </row>
    <row r="14067" spans="1:6">
      <c r="A14067" t="s">
        <v>172</v>
      </c>
      <c r="B14067">
        <v>3405</v>
      </c>
      <c r="C14067" t="s">
        <v>177</v>
      </c>
      <c r="D14067">
        <v>2020</v>
      </c>
      <c r="E14067" t="s">
        <v>743</v>
      </c>
      <c r="F14067" s="2">
        <v>0</v>
      </c>
    </row>
    <row r="14068" spans="1:6">
      <c r="A14068" t="s">
        <v>172</v>
      </c>
      <c r="B14068">
        <v>3405</v>
      </c>
      <c r="C14068" t="s">
        <v>177</v>
      </c>
      <c r="D14068">
        <v>2021</v>
      </c>
      <c r="E14068" t="s">
        <v>742</v>
      </c>
      <c r="F14068" s="2">
        <v>9952.5749108227992</v>
      </c>
    </row>
    <row r="14069" spans="1:6">
      <c r="A14069" t="s">
        <v>172</v>
      </c>
      <c r="B14069">
        <v>3405</v>
      </c>
      <c r="C14069" t="s">
        <v>177</v>
      </c>
      <c r="D14069">
        <v>2021</v>
      </c>
      <c r="E14069" t="s">
        <v>744</v>
      </c>
      <c r="F14069" s="2">
        <v>953.41929689999995</v>
      </c>
    </row>
    <row r="14070" spans="1:6">
      <c r="A14070" t="s">
        <v>172</v>
      </c>
      <c r="B14070">
        <v>3405</v>
      </c>
      <c r="C14070" t="s">
        <v>177</v>
      </c>
      <c r="D14070">
        <v>2021</v>
      </c>
      <c r="E14070" t="s">
        <v>741</v>
      </c>
      <c r="F14070" s="2">
        <v>38799.490278032899</v>
      </c>
    </row>
    <row r="14071" spans="1:6">
      <c r="A14071" t="s">
        <v>172</v>
      </c>
      <c r="B14071">
        <v>3405</v>
      </c>
      <c r="C14071" t="s">
        <v>177</v>
      </c>
      <c r="D14071">
        <v>2022</v>
      </c>
      <c r="E14071" t="s">
        <v>736</v>
      </c>
      <c r="F14071" s="2">
        <v>13237.3417945664</v>
      </c>
    </row>
    <row r="14072" spans="1:6">
      <c r="A14072" t="s">
        <v>172</v>
      </c>
      <c r="B14072">
        <v>3405</v>
      </c>
      <c r="C14072" t="s">
        <v>177</v>
      </c>
      <c r="D14072">
        <v>2022</v>
      </c>
      <c r="E14072" t="s">
        <v>737</v>
      </c>
      <c r="F14072" s="2">
        <v>4011.1187992135901</v>
      </c>
    </row>
    <row r="14073" spans="1:6">
      <c r="A14073" t="s">
        <v>172</v>
      </c>
      <c r="B14073">
        <v>3405</v>
      </c>
      <c r="C14073" t="s">
        <v>177</v>
      </c>
      <c r="D14073">
        <v>2022</v>
      </c>
      <c r="E14073" t="s">
        <v>740</v>
      </c>
      <c r="F14073" s="2">
        <v>4933.7069699006797</v>
      </c>
    </row>
    <row r="14074" spans="1:6">
      <c r="A14074" t="s">
        <v>172</v>
      </c>
      <c r="B14074">
        <v>3405</v>
      </c>
      <c r="C14074" t="s">
        <v>177</v>
      </c>
      <c r="D14074">
        <v>2023</v>
      </c>
      <c r="E14074" t="s">
        <v>738</v>
      </c>
      <c r="F14074" s="2">
        <v>1704.1231920543601</v>
      </c>
    </row>
    <row r="14075" spans="1:6">
      <c r="A14075" t="s">
        <v>172</v>
      </c>
      <c r="B14075">
        <v>3405</v>
      </c>
      <c r="C14075" t="s">
        <v>177</v>
      </c>
      <c r="D14075">
        <v>2023</v>
      </c>
      <c r="E14075" t="s">
        <v>739</v>
      </c>
      <c r="F14075" s="2">
        <v>17407.2772761579</v>
      </c>
    </row>
    <row r="14076" spans="1:6">
      <c r="A14076" t="s">
        <v>172</v>
      </c>
      <c r="B14076">
        <v>3405</v>
      </c>
      <c r="C14076" t="s">
        <v>177</v>
      </c>
      <c r="D14076">
        <v>2023</v>
      </c>
      <c r="E14076" t="s">
        <v>743</v>
      </c>
      <c r="F14076" s="2">
        <v>0</v>
      </c>
    </row>
    <row r="14077" spans="1:6">
      <c r="A14077" t="s">
        <v>172</v>
      </c>
      <c r="B14077">
        <v>3405</v>
      </c>
      <c r="C14077" t="s">
        <v>177</v>
      </c>
      <c r="D14077">
        <v>2024</v>
      </c>
      <c r="E14077" t="s">
        <v>742</v>
      </c>
      <c r="F14077" s="2">
        <v>7654.4725759129096</v>
      </c>
    </row>
    <row r="14078" spans="1:6">
      <c r="A14078" t="s">
        <v>172</v>
      </c>
      <c r="B14078">
        <v>3405</v>
      </c>
      <c r="C14078" t="s">
        <v>177</v>
      </c>
      <c r="D14078">
        <v>2024</v>
      </c>
      <c r="E14078" t="s">
        <v>744</v>
      </c>
      <c r="F14078" s="2">
        <v>732.18791511999996</v>
      </c>
    </row>
    <row r="14079" spans="1:6">
      <c r="A14079" t="s">
        <v>172</v>
      </c>
      <c r="B14079">
        <v>3405</v>
      </c>
      <c r="C14079" t="s">
        <v>177</v>
      </c>
      <c r="D14079">
        <v>2024</v>
      </c>
      <c r="E14079" t="s">
        <v>745</v>
      </c>
      <c r="F14079" s="2">
        <v>0</v>
      </c>
    </row>
    <row r="14080" spans="1:6">
      <c r="A14080" t="s">
        <v>172</v>
      </c>
      <c r="B14080">
        <v>3405</v>
      </c>
      <c r="C14080" t="s">
        <v>177</v>
      </c>
      <c r="D14080">
        <v>2024</v>
      </c>
      <c r="E14080" t="s">
        <v>741</v>
      </c>
      <c r="F14080" s="2">
        <v>35644.125078464502</v>
      </c>
    </row>
    <row r="14081" spans="1:6">
      <c r="A14081" t="s">
        <v>172</v>
      </c>
      <c r="B14081">
        <v>3407</v>
      </c>
      <c r="C14081" t="s">
        <v>179</v>
      </c>
      <c r="D14081">
        <v>2009</v>
      </c>
      <c r="E14081" t="s">
        <v>736</v>
      </c>
      <c r="F14081" s="2">
        <v>34872.633243588098</v>
      </c>
    </row>
    <row r="14082" spans="1:6">
      <c r="A14082" t="s">
        <v>172</v>
      </c>
      <c r="B14082">
        <v>3407</v>
      </c>
      <c r="C14082" t="s">
        <v>179</v>
      </c>
      <c r="D14082">
        <v>2009</v>
      </c>
      <c r="E14082" t="s">
        <v>737</v>
      </c>
      <c r="F14082" s="2">
        <v>5214.1066358470498</v>
      </c>
    </row>
    <row r="14083" spans="1:6">
      <c r="A14083" t="s">
        <v>172</v>
      </c>
      <c r="B14083">
        <v>3407</v>
      </c>
      <c r="C14083" t="s">
        <v>179</v>
      </c>
      <c r="D14083">
        <v>2009</v>
      </c>
      <c r="E14083" t="s">
        <v>740</v>
      </c>
      <c r="F14083" s="2">
        <v>11465.7087001117</v>
      </c>
    </row>
    <row r="14084" spans="1:6">
      <c r="A14084" t="s">
        <v>172</v>
      </c>
      <c r="B14084">
        <v>3407</v>
      </c>
      <c r="C14084" t="s">
        <v>179</v>
      </c>
      <c r="D14084">
        <v>2011</v>
      </c>
      <c r="E14084" t="s">
        <v>742</v>
      </c>
      <c r="F14084" s="2">
        <v>11510.174414835201</v>
      </c>
    </row>
    <row r="14085" spans="1:6">
      <c r="A14085" t="s">
        <v>172</v>
      </c>
      <c r="B14085">
        <v>3407</v>
      </c>
      <c r="C14085" t="s">
        <v>179</v>
      </c>
      <c r="D14085">
        <v>2011</v>
      </c>
      <c r="E14085" t="s">
        <v>745</v>
      </c>
      <c r="F14085" s="2">
        <v>4.7625551021681797E-2</v>
      </c>
    </row>
    <row r="14086" spans="1:6">
      <c r="A14086" t="s">
        <v>172</v>
      </c>
      <c r="B14086">
        <v>3407</v>
      </c>
      <c r="C14086" t="s">
        <v>179</v>
      </c>
      <c r="D14086">
        <v>2011</v>
      </c>
      <c r="E14086" t="s">
        <v>741</v>
      </c>
      <c r="F14086" s="2">
        <v>76132.177926669494</v>
      </c>
    </row>
    <row r="14087" spans="1:6">
      <c r="A14087" t="s">
        <v>172</v>
      </c>
      <c r="B14087">
        <v>3407</v>
      </c>
      <c r="C14087" t="s">
        <v>179</v>
      </c>
      <c r="D14087">
        <v>2013</v>
      </c>
      <c r="E14087" t="s">
        <v>738</v>
      </c>
      <c r="F14087" s="2">
        <v>294.83363771744899</v>
      </c>
    </row>
    <row r="14088" spans="1:6">
      <c r="A14088" t="s">
        <v>172</v>
      </c>
      <c r="B14088">
        <v>3407</v>
      </c>
      <c r="C14088" t="s">
        <v>179</v>
      </c>
      <c r="D14088">
        <v>2013</v>
      </c>
      <c r="E14088" t="s">
        <v>743</v>
      </c>
      <c r="F14088" s="2">
        <v>0</v>
      </c>
    </row>
    <row r="14089" spans="1:6">
      <c r="A14089" t="s">
        <v>172</v>
      </c>
      <c r="B14089">
        <v>3407</v>
      </c>
      <c r="C14089" t="s">
        <v>179</v>
      </c>
      <c r="D14089">
        <v>2016</v>
      </c>
      <c r="E14089" t="s">
        <v>736</v>
      </c>
      <c r="F14089" s="2">
        <v>23587.6937149968</v>
      </c>
    </row>
    <row r="14090" spans="1:6">
      <c r="A14090" t="s">
        <v>172</v>
      </c>
      <c r="B14090">
        <v>3407</v>
      </c>
      <c r="C14090" t="s">
        <v>179</v>
      </c>
      <c r="D14090">
        <v>2016</v>
      </c>
      <c r="E14090" t="s">
        <v>737</v>
      </c>
      <c r="F14090" s="2">
        <v>6014.4452506852504</v>
      </c>
    </row>
    <row r="14091" spans="1:6">
      <c r="A14091" t="s">
        <v>172</v>
      </c>
      <c r="B14091">
        <v>3407</v>
      </c>
      <c r="C14091" t="s">
        <v>179</v>
      </c>
      <c r="D14091">
        <v>2016</v>
      </c>
      <c r="E14091" t="s">
        <v>738</v>
      </c>
      <c r="F14091" s="2">
        <v>350.02604079999998</v>
      </c>
    </row>
    <row r="14092" spans="1:6">
      <c r="A14092" t="s">
        <v>172</v>
      </c>
      <c r="B14092">
        <v>3407</v>
      </c>
      <c r="C14092" t="s">
        <v>179</v>
      </c>
      <c r="D14092">
        <v>2016</v>
      </c>
      <c r="E14092" t="s">
        <v>743</v>
      </c>
      <c r="F14092" s="2">
        <v>0</v>
      </c>
    </row>
    <row r="14093" spans="1:6">
      <c r="A14093" t="s">
        <v>172</v>
      </c>
      <c r="B14093">
        <v>3407</v>
      </c>
      <c r="C14093" t="s">
        <v>179</v>
      </c>
      <c r="D14093">
        <v>2016</v>
      </c>
      <c r="E14093" t="s">
        <v>740</v>
      </c>
      <c r="F14093" s="2">
        <v>5464.9692336354901</v>
      </c>
    </row>
    <row r="14094" spans="1:6">
      <c r="A14094" t="s">
        <v>172</v>
      </c>
      <c r="B14094">
        <v>3407</v>
      </c>
      <c r="C14094" t="s">
        <v>179</v>
      </c>
      <c r="D14094">
        <v>2017</v>
      </c>
      <c r="E14094" t="s">
        <v>744</v>
      </c>
      <c r="F14094" s="2">
        <v>1045.75905579</v>
      </c>
    </row>
    <row r="14095" spans="1:6">
      <c r="A14095" t="s">
        <v>172</v>
      </c>
      <c r="B14095">
        <v>3407</v>
      </c>
      <c r="C14095" t="s">
        <v>179</v>
      </c>
      <c r="D14095">
        <v>2017</v>
      </c>
      <c r="E14095" t="s">
        <v>739</v>
      </c>
      <c r="F14095" s="2">
        <v>37699.587255769802</v>
      </c>
    </row>
    <row r="14096" spans="1:6">
      <c r="A14096" t="s">
        <v>172</v>
      </c>
      <c r="B14096">
        <v>3407</v>
      </c>
      <c r="C14096" t="s">
        <v>179</v>
      </c>
      <c r="D14096">
        <v>2018</v>
      </c>
      <c r="E14096" t="s">
        <v>742</v>
      </c>
      <c r="F14096" s="2">
        <v>13528.885218527401</v>
      </c>
    </row>
    <row r="14097" spans="1:6">
      <c r="A14097" t="s">
        <v>172</v>
      </c>
      <c r="B14097">
        <v>3407</v>
      </c>
      <c r="C14097" t="s">
        <v>179</v>
      </c>
      <c r="D14097">
        <v>2018</v>
      </c>
      <c r="E14097" t="s">
        <v>745</v>
      </c>
      <c r="F14097" s="2">
        <v>4.6206164266837497</v>
      </c>
    </row>
    <row r="14098" spans="1:6">
      <c r="A14098" t="s">
        <v>172</v>
      </c>
      <c r="B14098">
        <v>3407</v>
      </c>
      <c r="C14098" t="s">
        <v>179</v>
      </c>
      <c r="D14098">
        <v>2019</v>
      </c>
      <c r="E14098" t="s">
        <v>736</v>
      </c>
      <c r="F14098" s="2">
        <v>21924.966240390801</v>
      </c>
    </row>
    <row r="14099" spans="1:6">
      <c r="A14099" t="s">
        <v>172</v>
      </c>
      <c r="B14099">
        <v>3407</v>
      </c>
      <c r="C14099" t="s">
        <v>179</v>
      </c>
      <c r="D14099">
        <v>2019</v>
      </c>
      <c r="E14099" t="s">
        <v>737</v>
      </c>
      <c r="F14099" s="2">
        <v>5922.5688688997698</v>
      </c>
    </row>
    <row r="14100" spans="1:6">
      <c r="A14100" t="s">
        <v>172</v>
      </c>
      <c r="B14100">
        <v>3407</v>
      </c>
      <c r="C14100" t="s">
        <v>179</v>
      </c>
      <c r="D14100">
        <v>2019</v>
      </c>
      <c r="E14100" t="s">
        <v>738</v>
      </c>
      <c r="F14100" s="2">
        <v>479.93408947</v>
      </c>
    </row>
    <row r="14101" spans="1:6">
      <c r="A14101" t="s">
        <v>172</v>
      </c>
      <c r="B14101">
        <v>3407</v>
      </c>
      <c r="C14101" t="s">
        <v>179</v>
      </c>
      <c r="D14101">
        <v>2019</v>
      </c>
      <c r="E14101" t="s">
        <v>740</v>
      </c>
      <c r="F14101" s="2">
        <v>2569.53829551134</v>
      </c>
    </row>
    <row r="14102" spans="1:6">
      <c r="A14102" t="s">
        <v>172</v>
      </c>
      <c r="B14102">
        <v>3407</v>
      </c>
      <c r="C14102" t="s">
        <v>179</v>
      </c>
      <c r="D14102">
        <v>2020</v>
      </c>
      <c r="E14102" t="s">
        <v>744</v>
      </c>
      <c r="F14102" s="2">
        <v>1012.9078495</v>
      </c>
    </row>
    <row r="14103" spans="1:6">
      <c r="A14103" t="s">
        <v>172</v>
      </c>
      <c r="B14103">
        <v>3407</v>
      </c>
      <c r="C14103" t="s">
        <v>179</v>
      </c>
      <c r="D14103">
        <v>2020</v>
      </c>
      <c r="E14103" t="s">
        <v>739</v>
      </c>
      <c r="F14103" s="2">
        <v>38415.741371243297</v>
      </c>
    </row>
    <row r="14104" spans="1:6">
      <c r="A14104" t="s">
        <v>172</v>
      </c>
      <c r="B14104">
        <v>3407</v>
      </c>
      <c r="C14104" t="s">
        <v>179</v>
      </c>
      <c r="D14104">
        <v>2021</v>
      </c>
      <c r="E14104" t="s">
        <v>742</v>
      </c>
      <c r="F14104" s="2">
        <v>10553.980882403701</v>
      </c>
    </row>
    <row r="14105" spans="1:6">
      <c r="A14105" t="s">
        <v>172</v>
      </c>
      <c r="B14105">
        <v>3407</v>
      </c>
      <c r="C14105" t="s">
        <v>179</v>
      </c>
      <c r="D14105">
        <v>2021</v>
      </c>
      <c r="E14105" t="s">
        <v>745</v>
      </c>
      <c r="F14105" s="2">
        <v>0.34474047345895298</v>
      </c>
    </row>
    <row r="14106" spans="1:6">
      <c r="A14106" t="s">
        <v>172</v>
      </c>
      <c r="B14106">
        <v>3407</v>
      </c>
      <c r="C14106" t="s">
        <v>179</v>
      </c>
      <c r="D14106">
        <v>2021</v>
      </c>
      <c r="E14106" t="s">
        <v>741</v>
      </c>
      <c r="F14106" s="2">
        <v>69165.288448687905</v>
      </c>
    </row>
    <row r="14107" spans="1:6">
      <c r="A14107" t="s">
        <v>172</v>
      </c>
      <c r="B14107">
        <v>3407</v>
      </c>
      <c r="C14107" t="s">
        <v>179</v>
      </c>
      <c r="D14107">
        <v>2022</v>
      </c>
      <c r="E14107" t="s">
        <v>736</v>
      </c>
      <c r="F14107" s="2">
        <v>19140.549889607999</v>
      </c>
    </row>
    <row r="14108" spans="1:6">
      <c r="A14108" t="s">
        <v>172</v>
      </c>
      <c r="B14108">
        <v>3407</v>
      </c>
      <c r="C14108" t="s">
        <v>179</v>
      </c>
      <c r="D14108">
        <v>2022</v>
      </c>
      <c r="E14108" t="s">
        <v>737</v>
      </c>
      <c r="F14108" s="2">
        <v>5186.9358224396101</v>
      </c>
    </row>
    <row r="14109" spans="1:6">
      <c r="A14109" t="s">
        <v>172</v>
      </c>
      <c r="B14109">
        <v>3407</v>
      </c>
      <c r="C14109" t="s">
        <v>179</v>
      </c>
      <c r="D14109">
        <v>2022</v>
      </c>
      <c r="E14109" t="s">
        <v>740</v>
      </c>
      <c r="F14109" s="2">
        <v>3077.00595237991</v>
      </c>
    </row>
    <row r="14110" spans="1:6">
      <c r="A14110" t="s">
        <v>172</v>
      </c>
      <c r="B14110">
        <v>3407</v>
      </c>
      <c r="C14110" t="s">
        <v>179</v>
      </c>
      <c r="D14110">
        <v>2023</v>
      </c>
      <c r="E14110" t="s">
        <v>739</v>
      </c>
      <c r="F14110" s="2">
        <v>37659.815690198797</v>
      </c>
    </row>
    <row r="14111" spans="1:6">
      <c r="A14111" t="s">
        <v>172</v>
      </c>
      <c r="B14111">
        <v>3407</v>
      </c>
      <c r="C14111" t="s">
        <v>179</v>
      </c>
      <c r="D14111">
        <v>2023</v>
      </c>
      <c r="E14111" t="s">
        <v>743</v>
      </c>
      <c r="F14111" s="2">
        <v>0</v>
      </c>
    </row>
    <row r="14112" spans="1:6">
      <c r="A14112" t="s">
        <v>172</v>
      </c>
      <c r="B14112">
        <v>3407</v>
      </c>
      <c r="C14112" t="s">
        <v>179</v>
      </c>
      <c r="D14112">
        <v>2024</v>
      </c>
      <c r="E14112" t="s">
        <v>742</v>
      </c>
      <c r="F14112" s="2">
        <v>8600.5106190885308</v>
      </c>
    </row>
    <row r="14113" spans="1:6">
      <c r="A14113" t="s">
        <v>172</v>
      </c>
      <c r="B14113">
        <v>3407</v>
      </c>
      <c r="C14113" t="s">
        <v>179</v>
      </c>
      <c r="D14113">
        <v>2024</v>
      </c>
      <c r="E14113" t="s">
        <v>745</v>
      </c>
      <c r="F14113" s="2">
        <v>0</v>
      </c>
    </row>
    <row r="14114" spans="1:6">
      <c r="A14114" t="s">
        <v>172</v>
      </c>
      <c r="B14114">
        <v>3407</v>
      </c>
      <c r="C14114" t="s">
        <v>179</v>
      </c>
      <c r="D14114">
        <v>2024</v>
      </c>
      <c r="E14114" t="s">
        <v>741</v>
      </c>
      <c r="F14114" s="2">
        <v>63689.469186262497</v>
      </c>
    </row>
    <row r="14115" spans="1:6">
      <c r="A14115" t="s">
        <v>172</v>
      </c>
      <c r="B14115">
        <v>3411</v>
      </c>
      <c r="C14115" t="s">
        <v>181</v>
      </c>
      <c r="D14115">
        <v>2009</v>
      </c>
      <c r="E14115" t="s">
        <v>736</v>
      </c>
      <c r="F14115" s="2">
        <v>1840.5562581000599</v>
      </c>
    </row>
    <row r="14116" spans="1:6">
      <c r="A14116" t="s">
        <v>172</v>
      </c>
      <c r="B14116">
        <v>3411</v>
      </c>
      <c r="C14116" t="s">
        <v>181</v>
      </c>
      <c r="D14116">
        <v>2009</v>
      </c>
      <c r="E14116" t="s">
        <v>737</v>
      </c>
      <c r="F14116" s="2">
        <v>6971.7500079865104</v>
      </c>
    </row>
    <row r="14117" spans="1:6">
      <c r="A14117" t="s">
        <v>172</v>
      </c>
      <c r="B14117">
        <v>3411</v>
      </c>
      <c r="C14117" t="s">
        <v>181</v>
      </c>
      <c r="D14117">
        <v>2009</v>
      </c>
      <c r="E14117" t="s">
        <v>740</v>
      </c>
      <c r="F14117" s="2">
        <v>13978.362270768301</v>
      </c>
    </row>
    <row r="14118" spans="1:6">
      <c r="A14118" t="s">
        <v>172</v>
      </c>
      <c r="B14118">
        <v>3411</v>
      </c>
      <c r="C14118" t="s">
        <v>181</v>
      </c>
      <c r="D14118">
        <v>2011</v>
      </c>
      <c r="E14118" t="s">
        <v>742</v>
      </c>
      <c r="F14118" s="2">
        <v>18631.036924456901</v>
      </c>
    </row>
    <row r="14119" spans="1:6">
      <c r="A14119" t="s">
        <v>172</v>
      </c>
      <c r="B14119">
        <v>3411</v>
      </c>
      <c r="C14119" t="s">
        <v>181</v>
      </c>
      <c r="D14119">
        <v>2011</v>
      </c>
      <c r="E14119" t="s">
        <v>744</v>
      </c>
      <c r="F14119" s="2">
        <v>5378.0506244600001</v>
      </c>
    </row>
    <row r="14120" spans="1:6">
      <c r="A14120" t="s">
        <v>172</v>
      </c>
      <c r="B14120">
        <v>3411</v>
      </c>
      <c r="C14120" t="s">
        <v>181</v>
      </c>
      <c r="D14120">
        <v>2011</v>
      </c>
      <c r="E14120" t="s">
        <v>745</v>
      </c>
      <c r="F14120" s="2">
        <v>0.13437644683481501</v>
      </c>
    </row>
    <row r="14121" spans="1:6">
      <c r="A14121" t="s">
        <v>172</v>
      </c>
      <c r="B14121">
        <v>3411</v>
      </c>
      <c r="C14121" t="s">
        <v>181</v>
      </c>
      <c r="D14121">
        <v>2015</v>
      </c>
      <c r="E14121" t="s">
        <v>741</v>
      </c>
      <c r="F14121" s="2">
        <v>69423.563202627003</v>
      </c>
    </row>
    <row r="14122" spans="1:6">
      <c r="A14122" t="s">
        <v>172</v>
      </c>
      <c r="B14122">
        <v>3411</v>
      </c>
      <c r="C14122" t="s">
        <v>181</v>
      </c>
      <c r="D14122">
        <v>2016</v>
      </c>
      <c r="E14122" t="s">
        <v>736</v>
      </c>
      <c r="F14122" s="2">
        <v>2300.2462409745999</v>
      </c>
    </row>
    <row r="14123" spans="1:6">
      <c r="A14123" t="s">
        <v>172</v>
      </c>
      <c r="B14123">
        <v>3411</v>
      </c>
      <c r="C14123" t="s">
        <v>181</v>
      </c>
      <c r="D14123">
        <v>2016</v>
      </c>
      <c r="E14123" t="s">
        <v>737</v>
      </c>
      <c r="F14123" s="2">
        <v>7764.9805079656098</v>
      </c>
    </row>
    <row r="14124" spans="1:6">
      <c r="A14124" t="s">
        <v>172</v>
      </c>
      <c r="B14124">
        <v>3411</v>
      </c>
      <c r="C14124" t="s">
        <v>181</v>
      </c>
      <c r="D14124">
        <v>2017</v>
      </c>
      <c r="E14124" t="s">
        <v>738</v>
      </c>
      <c r="F14124" s="2">
        <v>123.428218093824</v>
      </c>
    </row>
    <row r="14125" spans="1:6">
      <c r="A14125" t="s">
        <v>172</v>
      </c>
      <c r="B14125">
        <v>3411</v>
      </c>
      <c r="C14125" t="s">
        <v>181</v>
      </c>
      <c r="D14125">
        <v>2017</v>
      </c>
      <c r="E14125" t="s">
        <v>739</v>
      </c>
      <c r="F14125" s="2">
        <v>94257.513103309699</v>
      </c>
    </row>
    <row r="14126" spans="1:6">
      <c r="A14126" t="s">
        <v>172</v>
      </c>
      <c r="B14126">
        <v>3411</v>
      </c>
      <c r="C14126" t="s">
        <v>181</v>
      </c>
      <c r="D14126">
        <v>2017</v>
      </c>
      <c r="E14126" t="s">
        <v>743</v>
      </c>
      <c r="F14126" s="2">
        <v>0</v>
      </c>
    </row>
    <row r="14127" spans="1:6">
      <c r="A14127" t="s">
        <v>172</v>
      </c>
      <c r="B14127">
        <v>3411</v>
      </c>
      <c r="C14127" t="s">
        <v>181</v>
      </c>
      <c r="D14127">
        <v>2018</v>
      </c>
      <c r="E14127" t="s">
        <v>742</v>
      </c>
      <c r="F14127" s="2">
        <v>33391.999818692697</v>
      </c>
    </row>
    <row r="14128" spans="1:6">
      <c r="A14128" t="s">
        <v>172</v>
      </c>
      <c r="B14128">
        <v>3411</v>
      </c>
      <c r="C14128" t="s">
        <v>181</v>
      </c>
      <c r="D14128">
        <v>2018</v>
      </c>
      <c r="E14128" t="s">
        <v>744</v>
      </c>
      <c r="F14128" s="2">
        <v>620.66281691250003</v>
      </c>
    </row>
    <row r="14129" spans="1:6">
      <c r="A14129" t="s">
        <v>172</v>
      </c>
      <c r="B14129">
        <v>3411</v>
      </c>
      <c r="C14129" t="s">
        <v>181</v>
      </c>
      <c r="D14129">
        <v>2018</v>
      </c>
      <c r="E14129" t="s">
        <v>741</v>
      </c>
      <c r="F14129" s="2">
        <v>66187.216780732706</v>
      </c>
    </row>
    <row r="14130" spans="1:6">
      <c r="A14130" t="s">
        <v>172</v>
      </c>
      <c r="B14130">
        <v>3411</v>
      </c>
      <c r="C14130" t="s">
        <v>181</v>
      </c>
      <c r="D14130">
        <v>2019</v>
      </c>
      <c r="E14130" t="s">
        <v>736</v>
      </c>
      <c r="F14130" s="2">
        <v>3011.2232813349401</v>
      </c>
    </row>
    <row r="14131" spans="1:6">
      <c r="A14131" t="s">
        <v>172</v>
      </c>
      <c r="B14131">
        <v>3411</v>
      </c>
      <c r="C14131" t="s">
        <v>181</v>
      </c>
      <c r="D14131">
        <v>2019</v>
      </c>
      <c r="E14131" t="s">
        <v>737</v>
      </c>
      <c r="F14131" s="2">
        <v>7409.3493101520298</v>
      </c>
    </row>
    <row r="14132" spans="1:6">
      <c r="A14132" t="s">
        <v>172</v>
      </c>
      <c r="B14132">
        <v>3411</v>
      </c>
      <c r="C14132" t="s">
        <v>181</v>
      </c>
      <c r="D14132">
        <v>2019</v>
      </c>
      <c r="E14132" t="s">
        <v>740</v>
      </c>
      <c r="F14132" s="2">
        <v>6252.9187525432199</v>
      </c>
    </row>
    <row r="14133" spans="1:6">
      <c r="A14133" t="s">
        <v>172</v>
      </c>
      <c r="B14133">
        <v>3411</v>
      </c>
      <c r="C14133" t="s">
        <v>181</v>
      </c>
      <c r="D14133">
        <v>2020</v>
      </c>
      <c r="E14133" t="s">
        <v>738</v>
      </c>
      <c r="F14133" s="2">
        <v>285.021519878258</v>
      </c>
    </row>
    <row r="14134" spans="1:6">
      <c r="A14134" t="s">
        <v>172</v>
      </c>
      <c r="B14134">
        <v>3411</v>
      </c>
      <c r="C14134" t="s">
        <v>181</v>
      </c>
      <c r="D14134">
        <v>2020</v>
      </c>
      <c r="E14134" t="s">
        <v>739</v>
      </c>
      <c r="F14134" s="2">
        <v>89654.055913919801</v>
      </c>
    </row>
    <row r="14135" spans="1:6">
      <c r="A14135" t="s">
        <v>172</v>
      </c>
      <c r="B14135">
        <v>3411</v>
      </c>
      <c r="C14135" t="s">
        <v>181</v>
      </c>
      <c r="D14135">
        <v>2020</v>
      </c>
      <c r="E14135" t="s">
        <v>743</v>
      </c>
      <c r="F14135" s="2">
        <v>0</v>
      </c>
    </row>
    <row r="14136" spans="1:6">
      <c r="A14136" t="s">
        <v>172</v>
      </c>
      <c r="B14136">
        <v>3411</v>
      </c>
      <c r="C14136" t="s">
        <v>181</v>
      </c>
      <c r="D14136">
        <v>2021</v>
      </c>
      <c r="E14136" t="s">
        <v>742</v>
      </c>
      <c r="F14136" s="2">
        <v>19358.4597117907</v>
      </c>
    </row>
    <row r="14137" spans="1:6">
      <c r="A14137" t="s">
        <v>172</v>
      </c>
      <c r="B14137">
        <v>3411</v>
      </c>
      <c r="C14137" t="s">
        <v>181</v>
      </c>
      <c r="D14137">
        <v>2021</v>
      </c>
      <c r="E14137" t="s">
        <v>744</v>
      </c>
      <c r="F14137" s="2">
        <v>749.78153910000003</v>
      </c>
    </row>
    <row r="14138" spans="1:6">
      <c r="A14138" t="s">
        <v>172</v>
      </c>
      <c r="B14138">
        <v>3411</v>
      </c>
      <c r="C14138" t="s">
        <v>181</v>
      </c>
      <c r="D14138">
        <v>2021</v>
      </c>
      <c r="E14138" t="s">
        <v>745</v>
      </c>
      <c r="F14138" s="2">
        <v>3.7769850063555501</v>
      </c>
    </row>
    <row r="14139" spans="1:6">
      <c r="A14139" t="s">
        <v>172</v>
      </c>
      <c r="B14139">
        <v>3411</v>
      </c>
      <c r="C14139" t="s">
        <v>181</v>
      </c>
      <c r="D14139">
        <v>2021</v>
      </c>
      <c r="E14139" t="s">
        <v>741</v>
      </c>
      <c r="F14139" s="2">
        <v>59637.348778913598</v>
      </c>
    </row>
    <row r="14140" spans="1:6">
      <c r="A14140" t="s">
        <v>172</v>
      </c>
      <c r="B14140">
        <v>3411</v>
      </c>
      <c r="C14140" t="s">
        <v>181</v>
      </c>
      <c r="D14140">
        <v>2022</v>
      </c>
      <c r="E14140" t="s">
        <v>736</v>
      </c>
      <c r="F14140" s="2">
        <v>2514.0740397128002</v>
      </c>
    </row>
    <row r="14141" spans="1:6">
      <c r="A14141" t="s">
        <v>172</v>
      </c>
      <c r="B14141">
        <v>3411</v>
      </c>
      <c r="C14141" t="s">
        <v>181</v>
      </c>
      <c r="D14141">
        <v>2022</v>
      </c>
      <c r="E14141" t="s">
        <v>737</v>
      </c>
      <c r="F14141" s="2">
        <v>6262.9965761798103</v>
      </c>
    </row>
    <row r="14142" spans="1:6">
      <c r="A14142" t="s">
        <v>172</v>
      </c>
      <c r="B14142">
        <v>3411</v>
      </c>
      <c r="C14142" t="s">
        <v>181</v>
      </c>
      <c r="D14142">
        <v>2022</v>
      </c>
      <c r="E14142" t="s">
        <v>740</v>
      </c>
      <c r="F14142" s="2">
        <v>8231.7663123334605</v>
      </c>
    </row>
    <row r="14143" spans="1:6">
      <c r="A14143" t="s">
        <v>172</v>
      </c>
      <c r="B14143">
        <v>3411</v>
      </c>
      <c r="C14143" t="s">
        <v>181</v>
      </c>
      <c r="D14143">
        <v>2023</v>
      </c>
      <c r="E14143" t="s">
        <v>738</v>
      </c>
      <c r="F14143" s="2">
        <v>508.49968714543098</v>
      </c>
    </row>
    <row r="14144" spans="1:6">
      <c r="A14144" t="s">
        <v>172</v>
      </c>
      <c r="B14144">
        <v>3411</v>
      </c>
      <c r="C14144" t="s">
        <v>181</v>
      </c>
      <c r="D14144">
        <v>2023</v>
      </c>
      <c r="E14144" t="s">
        <v>739</v>
      </c>
      <c r="F14144" s="2">
        <v>85126.934074464007</v>
      </c>
    </row>
    <row r="14145" spans="1:6">
      <c r="A14145" t="s">
        <v>172</v>
      </c>
      <c r="B14145">
        <v>3411</v>
      </c>
      <c r="C14145" t="s">
        <v>181</v>
      </c>
      <c r="D14145">
        <v>2023</v>
      </c>
      <c r="E14145" t="s">
        <v>743</v>
      </c>
      <c r="F14145" s="2">
        <v>0</v>
      </c>
    </row>
    <row r="14146" spans="1:6">
      <c r="A14146" t="s">
        <v>172</v>
      </c>
      <c r="B14146">
        <v>3411</v>
      </c>
      <c r="C14146" t="s">
        <v>181</v>
      </c>
      <c r="D14146">
        <v>2024</v>
      </c>
      <c r="E14146" t="s">
        <v>742</v>
      </c>
      <c r="F14146" s="2">
        <v>16690.9257691721</v>
      </c>
    </row>
    <row r="14147" spans="1:6">
      <c r="A14147" t="s">
        <v>172</v>
      </c>
      <c r="B14147">
        <v>3411</v>
      </c>
      <c r="C14147" t="s">
        <v>181</v>
      </c>
      <c r="D14147">
        <v>2024</v>
      </c>
      <c r="E14147" t="s">
        <v>744</v>
      </c>
      <c r="F14147" s="2">
        <v>542.97389250000003</v>
      </c>
    </row>
    <row r="14148" spans="1:6">
      <c r="A14148" t="s">
        <v>172</v>
      </c>
      <c r="B14148">
        <v>3411</v>
      </c>
      <c r="C14148" t="s">
        <v>181</v>
      </c>
      <c r="D14148">
        <v>2024</v>
      </c>
      <c r="E14148" t="s">
        <v>745</v>
      </c>
      <c r="F14148" s="2">
        <v>0.27024706281754501</v>
      </c>
    </row>
    <row r="14149" spans="1:6">
      <c r="A14149" t="s">
        <v>172</v>
      </c>
      <c r="B14149">
        <v>3412</v>
      </c>
      <c r="C14149" t="s">
        <v>183</v>
      </c>
      <c r="D14149">
        <v>2009</v>
      </c>
      <c r="E14149" t="s">
        <v>738</v>
      </c>
      <c r="F14149" s="2">
        <v>0</v>
      </c>
    </row>
    <row r="14150" spans="1:6">
      <c r="A14150" t="s">
        <v>172</v>
      </c>
      <c r="B14150">
        <v>3412</v>
      </c>
      <c r="C14150" t="s">
        <v>183</v>
      </c>
      <c r="D14150">
        <v>2009</v>
      </c>
      <c r="E14150" t="s">
        <v>743</v>
      </c>
      <c r="F14150" s="2">
        <v>0</v>
      </c>
    </row>
    <row r="14151" spans="1:6">
      <c r="A14151" t="s">
        <v>172</v>
      </c>
      <c r="B14151">
        <v>3412</v>
      </c>
      <c r="C14151" t="s">
        <v>183</v>
      </c>
      <c r="D14151">
        <v>2011</v>
      </c>
      <c r="E14151" t="s">
        <v>736</v>
      </c>
      <c r="F14151" s="2">
        <v>466.32256071919801</v>
      </c>
    </row>
    <row r="14152" spans="1:6">
      <c r="A14152" t="s">
        <v>172</v>
      </c>
      <c r="B14152">
        <v>3412</v>
      </c>
      <c r="C14152" t="s">
        <v>183</v>
      </c>
      <c r="D14152">
        <v>2011</v>
      </c>
      <c r="E14152" t="s">
        <v>737</v>
      </c>
      <c r="F14152" s="2">
        <v>1641.74981550045</v>
      </c>
    </row>
    <row r="14153" spans="1:6">
      <c r="A14153" t="s">
        <v>172</v>
      </c>
      <c r="B14153">
        <v>3412</v>
      </c>
      <c r="C14153" t="s">
        <v>183</v>
      </c>
      <c r="D14153">
        <v>2013</v>
      </c>
      <c r="E14153" t="s">
        <v>742</v>
      </c>
      <c r="F14153" s="2">
        <v>5390.9938150732396</v>
      </c>
    </row>
    <row r="14154" spans="1:6">
      <c r="A14154" t="s">
        <v>172</v>
      </c>
      <c r="B14154">
        <v>3412</v>
      </c>
      <c r="C14154" t="s">
        <v>183</v>
      </c>
      <c r="D14154">
        <v>2013</v>
      </c>
      <c r="E14154" t="s">
        <v>744</v>
      </c>
      <c r="F14154" s="2">
        <v>0</v>
      </c>
    </row>
    <row r="14155" spans="1:6">
      <c r="A14155" t="s">
        <v>172</v>
      </c>
      <c r="B14155">
        <v>3412</v>
      </c>
      <c r="C14155" t="s">
        <v>183</v>
      </c>
      <c r="D14155">
        <v>2013</v>
      </c>
      <c r="E14155" t="s">
        <v>739</v>
      </c>
      <c r="F14155" s="2">
        <v>16868.531473347499</v>
      </c>
    </row>
    <row r="14156" spans="1:6">
      <c r="A14156" t="s">
        <v>172</v>
      </c>
      <c r="B14156">
        <v>3412</v>
      </c>
      <c r="C14156" t="s">
        <v>183</v>
      </c>
      <c r="D14156">
        <v>2013</v>
      </c>
      <c r="E14156" t="s">
        <v>741</v>
      </c>
      <c r="F14156" s="2">
        <v>25093.909493318199</v>
      </c>
    </row>
    <row r="14157" spans="1:6">
      <c r="A14157" t="s">
        <v>172</v>
      </c>
      <c r="B14157">
        <v>3412</v>
      </c>
      <c r="C14157" t="s">
        <v>183</v>
      </c>
      <c r="D14157">
        <v>2015</v>
      </c>
      <c r="E14157" t="s">
        <v>738</v>
      </c>
      <c r="F14157" s="2">
        <v>0</v>
      </c>
    </row>
    <row r="14158" spans="1:6">
      <c r="A14158" t="s">
        <v>172</v>
      </c>
      <c r="B14158">
        <v>3412</v>
      </c>
      <c r="C14158" t="s">
        <v>183</v>
      </c>
      <c r="D14158">
        <v>2015</v>
      </c>
      <c r="E14158" t="s">
        <v>743</v>
      </c>
      <c r="F14158" s="2">
        <v>0</v>
      </c>
    </row>
    <row r="14159" spans="1:6">
      <c r="A14159" t="s">
        <v>172</v>
      </c>
      <c r="B14159">
        <v>3412</v>
      </c>
      <c r="C14159" t="s">
        <v>183</v>
      </c>
      <c r="D14159">
        <v>2015</v>
      </c>
      <c r="E14159" t="s">
        <v>740</v>
      </c>
      <c r="F14159" s="2">
        <v>1876.04903119746</v>
      </c>
    </row>
    <row r="14160" spans="1:6">
      <c r="A14160" t="s">
        <v>172</v>
      </c>
      <c r="B14160">
        <v>3412</v>
      </c>
      <c r="C14160" t="s">
        <v>183</v>
      </c>
      <c r="D14160">
        <v>2016</v>
      </c>
      <c r="E14160" t="s">
        <v>742</v>
      </c>
      <c r="F14160" s="2">
        <v>4888.6953687117302</v>
      </c>
    </row>
    <row r="14161" spans="1:6">
      <c r="A14161" t="s">
        <v>172</v>
      </c>
      <c r="B14161">
        <v>3412</v>
      </c>
      <c r="C14161" t="s">
        <v>183</v>
      </c>
      <c r="D14161">
        <v>2016</v>
      </c>
      <c r="E14161" t="s">
        <v>744</v>
      </c>
      <c r="F14161" s="2">
        <v>0</v>
      </c>
    </row>
    <row r="14162" spans="1:6">
      <c r="A14162" t="s">
        <v>172</v>
      </c>
      <c r="B14162">
        <v>3412</v>
      </c>
      <c r="C14162" t="s">
        <v>183</v>
      </c>
      <c r="D14162">
        <v>2016</v>
      </c>
      <c r="E14162" t="s">
        <v>739</v>
      </c>
      <c r="F14162" s="2">
        <v>19083.406860923598</v>
      </c>
    </row>
    <row r="14163" spans="1:6">
      <c r="A14163" t="s">
        <v>172</v>
      </c>
      <c r="B14163">
        <v>3412</v>
      </c>
      <c r="C14163" t="s">
        <v>183</v>
      </c>
      <c r="D14163">
        <v>2017</v>
      </c>
      <c r="E14163" t="s">
        <v>736</v>
      </c>
      <c r="F14163" s="2">
        <v>481.20756793688997</v>
      </c>
    </row>
    <row r="14164" spans="1:6">
      <c r="A14164" t="s">
        <v>172</v>
      </c>
      <c r="B14164">
        <v>3412</v>
      </c>
      <c r="C14164" t="s">
        <v>183</v>
      </c>
      <c r="D14164">
        <v>2017</v>
      </c>
      <c r="E14164" t="s">
        <v>737</v>
      </c>
      <c r="F14164" s="2">
        <v>1753.5570043094999</v>
      </c>
    </row>
    <row r="14165" spans="1:6">
      <c r="A14165" t="s">
        <v>172</v>
      </c>
      <c r="B14165">
        <v>3412</v>
      </c>
      <c r="C14165" t="s">
        <v>183</v>
      </c>
      <c r="D14165">
        <v>2017</v>
      </c>
      <c r="E14165" t="s">
        <v>745</v>
      </c>
      <c r="F14165" s="2">
        <v>0</v>
      </c>
    </row>
    <row r="14166" spans="1:6">
      <c r="A14166" t="s">
        <v>172</v>
      </c>
      <c r="B14166">
        <v>3412</v>
      </c>
      <c r="C14166" t="s">
        <v>183</v>
      </c>
      <c r="D14166">
        <v>2018</v>
      </c>
      <c r="E14166" t="s">
        <v>738</v>
      </c>
      <c r="F14166" s="2">
        <v>0</v>
      </c>
    </row>
    <row r="14167" spans="1:6">
      <c r="A14167" t="s">
        <v>172</v>
      </c>
      <c r="B14167">
        <v>3412</v>
      </c>
      <c r="C14167" t="s">
        <v>183</v>
      </c>
      <c r="D14167">
        <v>2018</v>
      </c>
      <c r="E14167" t="s">
        <v>740</v>
      </c>
      <c r="F14167" s="2">
        <v>1250.9484730372501</v>
      </c>
    </row>
    <row r="14168" spans="1:6">
      <c r="A14168" t="s">
        <v>172</v>
      </c>
      <c r="B14168">
        <v>3412</v>
      </c>
      <c r="C14168" t="s">
        <v>183</v>
      </c>
      <c r="D14168">
        <v>2019</v>
      </c>
      <c r="E14168" t="s">
        <v>742</v>
      </c>
      <c r="F14168" s="2">
        <v>4061.85717539804</v>
      </c>
    </row>
    <row r="14169" spans="1:6">
      <c r="A14169" t="s">
        <v>172</v>
      </c>
      <c r="B14169">
        <v>3412</v>
      </c>
      <c r="C14169" t="s">
        <v>183</v>
      </c>
      <c r="D14169">
        <v>2019</v>
      </c>
      <c r="E14169" t="s">
        <v>744</v>
      </c>
      <c r="F14169" s="2">
        <v>0</v>
      </c>
    </row>
    <row r="14170" spans="1:6">
      <c r="A14170" t="s">
        <v>172</v>
      </c>
      <c r="B14170">
        <v>3412</v>
      </c>
      <c r="C14170" t="s">
        <v>183</v>
      </c>
      <c r="D14170">
        <v>2019</v>
      </c>
      <c r="E14170" t="s">
        <v>739</v>
      </c>
      <c r="F14170" s="2">
        <v>18994.9777050513</v>
      </c>
    </row>
    <row r="14171" spans="1:6">
      <c r="A14171" t="s">
        <v>172</v>
      </c>
      <c r="B14171">
        <v>3412</v>
      </c>
      <c r="C14171" t="s">
        <v>183</v>
      </c>
      <c r="D14171">
        <v>2019</v>
      </c>
      <c r="E14171" t="s">
        <v>743</v>
      </c>
      <c r="F14171" s="2">
        <v>0</v>
      </c>
    </row>
    <row r="14172" spans="1:6">
      <c r="A14172" t="s">
        <v>172</v>
      </c>
      <c r="B14172">
        <v>3412</v>
      </c>
      <c r="C14172" t="s">
        <v>183</v>
      </c>
      <c r="D14172">
        <v>2020</v>
      </c>
      <c r="E14172" t="s">
        <v>745</v>
      </c>
      <c r="F14172" s="2">
        <v>0</v>
      </c>
    </row>
    <row r="14173" spans="1:6">
      <c r="A14173" t="s">
        <v>172</v>
      </c>
      <c r="B14173">
        <v>3412</v>
      </c>
      <c r="C14173" t="s">
        <v>183</v>
      </c>
      <c r="D14173">
        <v>2020</v>
      </c>
      <c r="E14173" t="s">
        <v>741</v>
      </c>
      <c r="F14173" s="2">
        <v>20712.759439157398</v>
      </c>
    </row>
    <row r="14174" spans="1:6">
      <c r="A14174" t="s">
        <v>172</v>
      </c>
      <c r="B14174">
        <v>3412</v>
      </c>
      <c r="C14174" t="s">
        <v>183</v>
      </c>
      <c r="D14174">
        <v>2021</v>
      </c>
      <c r="E14174" t="s">
        <v>740</v>
      </c>
      <c r="F14174" s="2">
        <v>1305.6268813885099</v>
      </c>
    </row>
    <row r="14175" spans="1:6">
      <c r="A14175" t="s">
        <v>172</v>
      </c>
      <c r="B14175">
        <v>3412</v>
      </c>
      <c r="C14175" t="s">
        <v>183</v>
      </c>
      <c r="D14175">
        <v>2022</v>
      </c>
      <c r="E14175" t="s">
        <v>739</v>
      </c>
      <c r="F14175" s="2">
        <v>18053.547735030999</v>
      </c>
    </row>
    <row r="14176" spans="1:6">
      <c r="A14176" t="s">
        <v>172</v>
      </c>
      <c r="B14176">
        <v>3412</v>
      </c>
      <c r="C14176" t="s">
        <v>183</v>
      </c>
      <c r="D14176">
        <v>2022</v>
      </c>
      <c r="E14176" t="s">
        <v>743</v>
      </c>
      <c r="F14176" s="2">
        <v>0</v>
      </c>
    </row>
    <row r="14177" spans="1:6">
      <c r="A14177" t="s">
        <v>172</v>
      </c>
      <c r="B14177">
        <v>3412</v>
      </c>
      <c r="C14177" t="s">
        <v>183</v>
      </c>
      <c r="D14177">
        <v>2023</v>
      </c>
      <c r="E14177" t="s">
        <v>745</v>
      </c>
      <c r="F14177" s="2">
        <v>0</v>
      </c>
    </row>
    <row r="14178" spans="1:6">
      <c r="A14178" t="s">
        <v>172</v>
      </c>
      <c r="B14178">
        <v>3412</v>
      </c>
      <c r="C14178" t="s">
        <v>183</v>
      </c>
      <c r="D14178">
        <v>2023</v>
      </c>
      <c r="E14178" t="s">
        <v>741</v>
      </c>
      <c r="F14178" s="2">
        <v>20717.0067191118</v>
      </c>
    </row>
    <row r="14179" spans="1:6">
      <c r="A14179" t="s">
        <v>172</v>
      </c>
      <c r="B14179">
        <v>3412</v>
      </c>
      <c r="C14179" t="s">
        <v>183</v>
      </c>
      <c r="D14179">
        <v>2024</v>
      </c>
      <c r="E14179" t="s">
        <v>736</v>
      </c>
      <c r="F14179" s="2">
        <v>436.741393816916</v>
      </c>
    </row>
    <row r="14180" spans="1:6">
      <c r="A14180" t="s">
        <v>172</v>
      </c>
      <c r="B14180">
        <v>3412</v>
      </c>
      <c r="C14180" t="s">
        <v>183</v>
      </c>
      <c r="D14180">
        <v>2024</v>
      </c>
      <c r="E14180" t="s">
        <v>737</v>
      </c>
      <c r="F14180" s="2">
        <v>1510.5092805750701</v>
      </c>
    </row>
    <row r="14181" spans="1:6">
      <c r="A14181" t="s">
        <v>172</v>
      </c>
      <c r="B14181">
        <v>3412</v>
      </c>
      <c r="C14181" t="s">
        <v>183</v>
      </c>
      <c r="D14181">
        <v>2024</v>
      </c>
      <c r="E14181" t="s">
        <v>740</v>
      </c>
      <c r="F14181" s="2">
        <v>1347.3509397555999</v>
      </c>
    </row>
    <row r="14182" spans="1:6">
      <c r="A14182" t="s">
        <v>172</v>
      </c>
      <c r="B14182">
        <v>3413</v>
      </c>
      <c r="C14182" t="s">
        <v>185</v>
      </c>
      <c r="D14182">
        <v>2011</v>
      </c>
      <c r="E14182" t="s">
        <v>744</v>
      </c>
      <c r="F14182" s="2">
        <v>320.2598145</v>
      </c>
    </row>
    <row r="14183" spans="1:6">
      <c r="A14183" t="s">
        <v>172</v>
      </c>
      <c r="B14183">
        <v>3413</v>
      </c>
      <c r="C14183" t="s">
        <v>185</v>
      </c>
      <c r="D14183">
        <v>2011</v>
      </c>
      <c r="E14183" t="s">
        <v>743</v>
      </c>
      <c r="F14183" s="2">
        <v>0</v>
      </c>
    </row>
    <row r="14184" spans="1:6">
      <c r="A14184" t="s">
        <v>172</v>
      </c>
      <c r="B14184">
        <v>3413</v>
      </c>
      <c r="C14184" t="s">
        <v>185</v>
      </c>
      <c r="D14184">
        <v>2011</v>
      </c>
      <c r="E14184" t="s">
        <v>741</v>
      </c>
      <c r="F14184" s="2">
        <v>71100.1886472404</v>
      </c>
    </row>
    <row r="14185" spans="1:6">
      <c r="A14185" t="s">
        <v>172</v>
      </c>
      <c r="B14185">
        <v>3413</v>
      </c>
      <c r="C14185" t="s">
        <v>185</v>
      </c>
      <c r="D14185">
        <v>2013</v>
      </c>
      <c r="E14185" t="s">
        <v>736</v>
      </c>
      <c r="F14185" s="2">
        <v>3203.2333995897902</v>
      </c>
    </row>
    <row r="14186" spans="1:6">
      <c r="A14186" t="s">
        <v>172</v>
      </c>
      <c r="B14186">
        <v>3413</v>
      </c>
      <c r="C14186" t="s">
        <v>185</v>
      </c>
      <c r="D14186">
        <v>2013</v>
      </c>
      <c r="E14186" t="s">
        <v>737</v>
      </c>
      <c r="F14186" s="2">
        <v>5204.81030749001</v>
      </c>
    </row>
    <row r="14187" spans="1:6">
      <c r="A14187" t="s">
        <v>172</v>
      </c>
      <c r="B14187">
        <v>3413</v>
      </c>
      <c r="C14187" t="s">
        <v>185</v>
      </c>
      <c r="D14187">
        <v>2013</v>
      </c>
      <c r="E14187" t="s">
        <v>738</v>
      </c>
      <c r="F14187" s="2">
        <v>0</v>
      </c>
    </row>
    <row r="14188" spans="1:6">
      <c r="A14188" t="s">
        <v>172</v>
      </c>
      <c r="B14188">
        <v>3413</v>
      </c>
      <c r="C14188" t="s">
        <v>185</v>
      </c>
      <c r="D14188">
        <v>2013</v>
      </c>
      <c r="E14188" t="s">
        <v>740</v>
      </c>
      <c r="F14188" s="2">
        <v>3939.1544232031201</v>
      </c>
    </row>
    <row r="14189" spans="1:6">
      <c r="A14189" t="s">
        <v>172</v>
      </c>
      <c r="B14189">
        <v>3413</v>
      </c>
      <c r="C14189" t="s">
        <v>185</v>
      </c>
      <c r="D14189">
        <v>2015</v>
      </c>
      <c r="E14189" t="s">
        <v>742</v>
      </c>
      <c r="F14189" s="2">
        <v>12071.311016805201</v>
      </c>
    </row>
    <row r="14190" spans="1:6">
      <c r="A14190" t="s">
        <v>172</v>
      </c>
      <c r="B14190">
        <v>3413</v>
      </c>
      <c r="C14190" t="s">
        <v>185</v>
      </c>
      <c r="D14190">
        <v>2015</v>
      </c>
      <c r="E14190" t="s">
        <v>745</v>
      </c>
      <c r="F14190" s="2">
        <v>0</v>
      </c>
    </row>
    <row r="14191" spans="1:6">
      <c r="A14191" t="s">
        <v>172</v>
      </c>
      <c r="B14191">
        <v>3413</v>
      </c>
      <c r="C14191" t="s">
        <v>185</v>
      </c>
      <c r="D14191">
        <v>2016</v>
      </c>
      <c r="E14191" t="s">
        <v>736</v>
      </c>
      <c r="F14191" s="2">
        <v>2979.6112508991</v>
      </c>
    </row>
    <row r="14192" spans="1:6">
      <c r="A14192" t="s">
        <v>172</v>
      </c>
      <c r="B14192">
        <v>3413</v>
      </c>
      <c r="C14192" t="s">
        <v>185</v>
      </c>
      <c r="D14192">
        <v>2016</v>
      </c>
      <c r="E14192" t="s">
        <v>737</v>
      </c>
      <c r="F14192" s="2">
        <v>5029.7718385343396</v>
      </c>
    </row>
    <row r="14193" spans="1:6">
      <c r="A14193" t="s">
        <v>172</v>
      </c>
      <c r="B14193">
        <v>3413</v>
      </c>
      <c r="C14193" t="s">
        <v>185</v>
      </c>
      <c r="D14193">
        <v>2016</v>
      </c>
      <c r="E14193" t="s">
        <v>738</v>
      </c>
      <c r="F14193" s="2">
        <v>0</v>
      </c>
    </row>
    <row r="14194" spans="1:6">
      <c r="A14194" t="s">
        <v>172</v>
      </c>
      <c r="B14194">
        <v>3413</v>
      </c>
      <c r="C14194" t="s">
        <v>185</v>
      </c>
      <c r="D14194">
        <v>2016</v>
      </c>
      <c r="E14194" t="s">
        <v>740</v>
      </c>
      <c r="F14194" s="2">
        <v>3525.99223808126</v>
      </c>
    </row>
    <row r="14195" spans="1:6">
      <c r="A14195" t="s">
        <v>172</v>
      </c>
      <c r="B14195">
        <v>3413</v>
      </c>
      <c r="C14195" t="s">
        <v>185</v>
      </c>
      <c r="D14195">
        <v>2017</v>
      </c>
      <c r="E14195" t="s">
        <v>744</v>
      </c>
      <c r="F14195" s="2">
        <v>196.8897494</v>
      </c>
    </row>
    <row r="14196" spans="1:6">
      <c r="A14196" t="s">
        <v>172</v>
      </c>
      <c r="B14196">
        <v>3413</v>
      </c>
      <c r="C14196" t="s">
        <v>185</v>
      </c>
      <c r="D14196">
        <v>2017</v>
      </c>
      <c r="E14196" t="s">
        <v>739</v>
      </c>
      <c r="F14196" s="2">
        <v>32424.631236932499</v>
      </c>
    </row>
    <row r="14197" spans="1:6">
      <c r="A14197" t="s">
        <v>172</v>
      </c>
      <c r="B14197">
        <v>3413</v>
      </c>
      <c r="C14197" t="s">
        <v>185</v>
      </c>
      <c r="D14197">
        <v>2017</v>
      </c>
      <c r="E14197" t="s">
        <v>743</v>
      </c>
      <c r="F14197" s="2">
        <v>0</v>
      </c>
    </row>
    <row r="14198" spans="1:6">
      <c r="A14198" t="s">
        <v>172</v>
      </c>
      <c r="B14198">
        <v>3413</v>
      </c>
      <c r="C14198" t="s">
        <v>185</v>
      </c>
      <c r="D14198">
        <v>2018</v>
      </c>
      <c r="E14198" t="s">
        <v>742</v>
      </c>
      <c r="F14198" s="2">
        <v>13439.0280967775</v>
      </c>
    </row>
    <row r="14199" spans="1:6">
      <c r="A14199" t="s">
        <v>172</v>
      </c>
      <c r="B14199">
        <v>3413</v>
      </c>
      <c r="C14199" t="s">
        <v>185</v>
      </c>
      <c r="D14199">
        <v>2018</v>
      </c>
      <c r="E14199" t="s">
        <v>745</v>
      </c>
      <c r="F14199" s="2">
        <v>0</v>
      </c>
    </row>
    <row r="14200" spans="1:6">
      <c r="A14200" t="s">
        <v>172</v>
      </c>
      <c r="B14200">
        <v>3413</v>
      </c>
      <c r="C14200" t="s">
        <v>185</v>
      </c>
      <c r="D14200">
        <v>2018</v>
      </c>
      <c r="E14200" t="s">
        <v>741</v>
      </c>
      <c r="F14200" s="2">
        <v>66311.743370447002</v>
      </c>
    </row>
    <row r="14201" spans="1:6">
      <c r="A14201" t="s">
        <v>172</v>
      </c>
      <c r="B14201">
        <v>3413</v>
      </c>
      <c r="C14201" t="s">
        <v>185</v>
      </c>
      <c r="D14201">
        <v>2019</v>
      </c>
      <c r="E14201" t="s">
        <v>736</v>
      </c>
      <c r="F14201" s="2">
        <v>3878.8679498471902</v>
      </c>
    </row>
    <row r="14202" spans="1:6">
      <c r="A14202" t="s">
        <v>172</v>
      </c>
      <c r="B14202">
        <v>3413</v>
      </c>
      <c r="C14202" t="s">
        <v>185</v>
      </c>
      <c r="D14202">
        <v>2019</v>
      </c>
      <c r="E14202" t="s">
        <v>737</v>
      </c>
      <c r="F14202" s="2">
        <v>4933.9463669619299</v>
      </c>
    </row>
    <row r="14203" spans="1:6">
      <c r="A14203" t="s">
        <v>172</v>
      </c>
      <c r="B14203">
        <v>3413</v>
      </c>
      <c r="C14203" t="s">
        <v>185</v>
      </c>
      <c r="D14203">
        <v>2019</v>
      </c>
      <c r="E14203" t="s">
        <v>740</v>
      </c>
      <c r="F14203" s="2">
        <v>2206.9714414190998</v>
      </c>
    </row>
    <row r="14204" spans="1:6">
      <c r="A14204" t="s">
        <v>172</v>
      </c>
      <c r="B14204">
        <v>3413</v>
      </c>
      <c r="C14204" t="s">
        <v>185</v>
      </c>
      <c r="D14204">
        <v>2020</v>
      </c>
      <c r="E14204" t="s">
        <v>739</v>
      </c>
      <c r="F14204" s="2">
        <v>30766.663229203699</v>
      </c>
    </row>
    <row r="14205" spans="1:6">
      <c r="A14205" t="s">
        <v>172</v>
      </c>
      <c r="B14205">
        <v>3413</v>
      </c>
      <c r="C14205" t="s">
        <v>185</v>
      </c>
      <c r="D14205">
        <v>2021</v>
      </c>
      <c r="E14205" t="s">
        <v>742</v>
      </c>
      <c r="F14205" s="2">
        <v>10304.807570839301</v>
      </c>
    </row>
    <row r="14206" spans="1:6">
      <c r="A14206" t="s">
        <v>172</v>
      </c>
      <c r="B14206">
        <v>3413</v>
      </c>
      <c r="C14206" t="s">
        <v>185</v>
      </c>
      <c r="D14206">
        <v>2021</v>
      </c>
      <c r="E14206" t="s">
        <v>745</v>
      </c>
      <c r="F14206" s="2">
        <v>0</v>
      </c>
    </row>
    <row r="14207" spans="1:6">
      <c r="A14207" t="s">
        <v>172</v>
      </c>
      <c r="B14207">
        <v>3413</v>
      </c>
      <c r="C14207" t="s">
        <v>185</v>
      </c>
      <c r="D14207">
        <v>2021</v>
      </c>
      <c r="E14207" t="s">
        <v>741</v>
      </c>
      <c r="F14207" s="2">
        <v>63245.632916588198</v>
      </c>
    </row>
    <row r="14208" spans="1:6">
      <c r="A14208" t="s">
        <v>172</v>
      </c>
      <c r="B14208">
        <v>3413</v>
      </c>
      <c r="C14208" t="s">
        <v>185</v>
      </c>
      <c r="D14208">
        <v>2022</v>
      </c>
      <c r="E14208" t="s">
        <v>740</v>
      </c>
      <c r="F14208" s="2">
        <v>2986.15857319208</v>
      </c>
    </row>
    <row r="14209" spans="1:6">
      <c r="A14209" t="s">
        <v>172</v>
      </c>
      <c r="B14209">
        <v>3413</v>
      </c>
      <c r="C14209" t="s">
        <v>185</v>
      </c>
      <c r="D14209">
        <v>2024</v>
      </c>
      <c r="E14209" t="s">
        <v>744</v>
      </c>
      <c r="F14209" s="2">
        <v>886.49059509999995</v>
      </c>
    </row>
    <row r="14210" spans="1:6">
      <c r="A14210" t="s">
        <v>172</v>
      </c>
      <c r="B14210">
        <v>3413</v>
      </c>
      <c r="C14210" t="s">
        <v>185</v>
      </c>
      <c r="D14210">
        <v>2024</v>
      </c>
      <c r="E14210" t="s">
        <v>743</v>
      </c>
      <c r="F14210" s="2">
        <v>0</v>
      </c>
    </row>
    <row r="14211" spans="1:6">
      <c r="A14211" t="s">
        <v>172</v>
      </c>
      <c r="B14211">
        <v>3413</v>
      </c>
      <c r="C14211" t="s">
        <v>185</v>
      </c>
      <c r="D14211">
        <v>2024</v>
      </c>
      <c r="E14211" t="s">
        <v>745</v>
      </c>
      <c r="F14211" s="2">
        <v>337.11490419141398</v>
      </c>
    </row>
    <row r="14212" spans="1:6">
      <c r="A14212" t="s">
        <v>172</v>
      </c>
      <c r="B14212">
        <v>3413</v>
      </c>
      <c r="C14212" t="s">
        <v>185</v>
      </c>
      <c r="D14212">
        <v>2024</v>
      </c>
      <c r="E14212" t="s">
        <v>741</v>
      </c>
      <c r="F14212" s="2">
        <v>59891.713629018603</v>
      </c>
    </row>
    <row r="14213" spans="1:6">
      <c r="A14213" t="s">
        <v>172</v>
      </c>
      <c r="B14213">
        <v>3414</v>
      </c>
      <c r="C14213" t="s">
        <v>187</v>
      </c>
      <c r="D14213">
        <v>2009</v>
      </c>
      <c r="E14213" t="s">
        <v>736</v>
      </c>
      <c r="F14213" s="2">
        <v>776.21531128710296</v>
      </c>
    </row>
    <row r="14214" spans="1:6">
      <c r="A14214" t="s">
        <v>172</v>
      </c>
      <c r="B14214">
        <v>3414</v>
      </c>
      <c r="C14214" t="s">
        <v>187</v>
      </c>
      <c r="D14214">
        <v>2009</v>
      </c>
      <c r="E14214" t="s">
        <v>737</v>
      </c>
      <c r="F14214" s="2">
        <v>691.36704031204101</v>
      </c>
    </row>
    <row r="14215" spans="1:6">
      <c r="A14215" t="s">
        <v>172</v>
      </c>
      <c r="B14215">
        <v>3414</v>
      </c>
      <c r="C14215" t="s">
        <v>187</v>
      </c>
      <c r="D14215">
        <v>2009</v>
      </c>
      <c r="E14215" t="s">
        <v>738</v>
      </c>
      <c r="F14215" s="2">
        <v>0</v>
      </c>
    </row>
    <row r="14216" spans="1:6">
      <c r="A14216" t="s">
        <v>172</v>
      </c>
      <c r="B14216">
        <v>3414</v>
      </c>
      <c r="C14216" t="s">
        <v>187</v>
      </c>
      <c r="D14216">
        <v>2011</v>
      </c>
      <c r="E14216" t="s">
        <v>742</v>
      </c>
      <c r="F14216" s="2">
        <v>2720.4082445706699</v>
      </c>
    </row>
    <row r="14217" spans="1:6">
      <c r="A14217" t="s">
        <v>172</v>
      </c>
      <c r="B14217">
        <v>3414</v>
      </c>
      <c r="C14217" t="s">
        <v>187</v>
      </c>
      <c r="D14217">
        <v>2011</v>
      </c>
      <c r="E14217" t="s">
        <v>745</v>
      </c>
      <c r="F14217" s="2">
        <v>0</v>
      </c>
    </row>
    <row r="14218" spans="1:6">
      <c r="A14218" t="s">
        <v>172</v>
      </c>
      <c r="B14218">
        <v>3414</v>
      </c>
      <c r="C14218" t="s">
        <v>187</v>
      </c>
      <c r="D14218">
        <v>2011</v>
      </c>
      <c r="E14218" t="s">
        <v>741</v>
      </c>
      <c r="F14218" s="2">
        <v>8641.7304945661708</v>
      </c>
    </row>
    <row r="14219" spans="1:6">
      <c r="A14219" t="s">
        <v>172</v>
      </c>
      <c r="B14219">
        <v>3414</v>
      </c>
      <c r="C14219" t="s">
        <v>187</v>
      </c>
      <c r="D14219">
        <v>2013</v>
      </c>
      <c r="E14219" t="s">
        <v>744</v>
      </c>
      <c r="F14219" s="2">
        <v>0</v>
      </c>
    </row>
    <row r="14220" spans="1:6">
      <c r="A14220" t="s">
        <v>172</v>
      </c>
      <c r="B14220">
        <v>3414</v>
      </c>
      <c r="C14220" t="s">
        <v>187</v>
      </c>
      <c r="D14220">
        <v>2013</v>
      </c>
      <c r="E14220" t="s">
        <v>739</v>
      </c>
      <c r="F14220" s="2">
        <v>7578.7226623304396</v>
      </c>
    </row>
    <row r="14221" spans="1:6">
      <c r="A14221" t="s">
        <v>172</v>
      </c>
      <c r="B14221">
        <v>3414</v>
      </c>
      <c r="C14221" t="s">
        <v>187</v>
      </c>
      <c r="D14221">
        <v>2013</v>
      </c>
      <c r="E14221" t="s">
        <v>743</v>
      </c>
      <c r="F14221" s="2">
        <v>0</v>
      </c>
    </row>
    <row r="14222" spans="1:6">
      <c r="A14222" t="s">
        <v>172</v>
      </c>
      <c r="B14222">
        <v>3414</v>
      </c>
      <c r="C14222" t="s">
        <v>187</v>
      </c>
      <c r="D14222">
        <v>2015</v>
      </c>
      <c r="E14222" t="s">
        <v>736</v>
      </c>
      <c r="F14222" s="2">
        <v>669.82874286441597</v>
      </c>
    </row>
    <row r="14223" spans="1:6">
      <c r="A14223" t="s">
        <v>172</v>
      </c>
      <c r="B14223">
        <v>3414</v>
      </c>
      <c r="C14223" t="s">
        <v>187</v>
      </c>
      <c r="D14223">
        <v>2015</v>
      </c>
      <c r="E14223" t="s">
        <v>737</v>
      </c>
      <c r="F14223" s="2">
        <v>860.33022896801504</v>
      </c>
    </row>
    <row r="14224" spans="1:6">
      <c r="A14224" t="s">
        <v>172</v>
      </c>
      <c r="B14224">
        <v>3414</v>
      </c>
      <c r="C14224" t="s">
        <v>187</v>
      </c>
      <c r="D14224">
        <v>2015</v>
      </c>
      <c r="E14224" t="s">
        <v>738</v>
      </c>
      <c r="F14224" s="2">
        <v>0</v>
      </c>
    </row>
    <row r="14225" spans="1:6">
      <c r="A14225" t="s">
        <v>172</v>
      </c>
      <c r="B14225">
        <v>3414</v>
      </c>
      <c r="C14225" t="s">
        <v>187</v>
      </c>
      <c r="D14225">
        <v>2015</v>
      </c>
      <c r="E14225" t="s">
        <v>740</v>
      </c>
      <c r="F14225" s="2">
        <v>986.71308262745197</v>
      </c>
    </row>
    <row r="14226" spans="1:6">
      <c r="A14226" t="s">
        <v>172</v>
      </c>
      <c r="B14226">
        <v>3414</v>
      </c>
      <c r="C14226" t="s">
        <v>187</v>
      </c>
      <c r="D14226">
        <v>2016</v>
      </c>
      <c r="E14226" t="s">
        <v>744</v>
      </c>
      <c r="F14226" s="2">
        <v>0</v>
      </c>
    </row>
    <row r="14227" spans="1:6">
      <c r="A14227" t="s">
        <v>172</v>
      </c>
      <c r="B14227">
        <v>3414</v>
      </c>
      <c r="C14227" t="s">
        <v>187</v>
      </c>
      <c r="D14227">
        <v>2016</v>
      </c>
      <c r="E14227" t="s">
        <v>739</v>
      </c>
      <c r="F14227" s="2">
        <v>7879.2804385734198</v>
      </c>
    </row>
    <row r="14228" spans="1:6">
      <c r="A14228" t="s">
        <v>172</v>
      </c>
      <c r="B14228">
        <v>3414</v>
      </c>
      <c r="C14228" t="s">
        <v>187</v>
      </c>
      <c r="D14228">
        <v>2017</v>
      </c>
      <c r="E14228" t="s">
        <v>742</v>
      </c>
      <c r="F14228" s="2">
        <v>3281.9303459715602</v>
      </c>
    </row>
    <row r="14229" spans="1:6">
      <c r="A14229" t="s">
        <v>172</v>
      </c>
      <c r="B14229">
        <v>3414</v>
      </c>
      <c r="C14229" t="s">
        <v>187</v>
      </c>
      <c r="D14229">
        <v>2017</v>
      </c>
      <c r="E14229" t="s">
        <v>745</v>
      </c>
      <c r="F14229" s="2">
        <v>0</v>
      </c>
    </row>
    <row r="14230" spans="1:6">
      <c r="A14230" t="s">
        <v>172</v>
      </c>
      <c r="B14230">
        <v>3414</v>
      </c>
      <c r="C14230" t="s">
        <v>187</v>
      </c>
      <c r="D14230">
        <v>2018</v>
      </c>
      <c r="E14230" t="s">
        <v>736</v>
      </c>
      <c r="F14230" s="2">
        <v>634.186205952813</v>
      </c>
    </row>
    <row r="14231" spans="1:6">
      <c r="A14231" t="s">
        <v>172</v>
      </c>
      <c r="B14231">
        <v>3414</v>
      </c>
      <c r="C14231" t="s">
        <v>187</v>
      </c>
      <c r="D14231">
        <v>2018</v>
      </c>
      <c r="E14231" t="s">
        <v>737</v>
      </c>
      <c r="F14231" s="2">
        <v>828.49073715205895</v>
      </c>
    </row>
    <row r="14232" spans="1:6">
      <c r="A14232" t="s">
        <v>172</v>
      </c>
      <c r="B14232">
        <v>3414</v>
      </c>
      <c r="C14232" t="s">
        <v>187</v>
      </c>
      <c r="D14232">
        <v>2018</v>
      </c>
      <c r="E14232" t="s">
        <v>740</v>
      </c>
      <c r="F14232" s="2">
        <v>641.82102070637995</v>
      </c>
    </row>
    <row r="14233" spans="1:6">
      <c r="A14233" t="s">
        <v>172</v>
      </c>
      <c r="B14233">
        <v>3414</v>
      </c>
      <c r="C14233" t="s">
        <v>187</v>
      </c>
      <c r="D14233">
        <v>2018</v>
      </c>
      <c r="E14233" t="s">
        <v>741</v>
      </c>
      <c r="F14233" s="2">
        <v>7898.39425425441</v>
      </c>
    </row>
    <row r="14234" spans="1:6">
      <c r="A14234" t="s">
        <v>172</v>
      </c>
      <c r="B14234">
        <v>3414</v>
      </c>
      <c r="C14234" t="s">
        <v>187</v>
      </c>
      <c r="D14234">
        <v>2019</v>
      </c>
      <c r="E14234" t="s">
        <v>739</v>
      </c>
      <c r="F14234" s="2">
        <v>8445.70078338241</v>
      </c>
    </row>
    <row r="14235" spans="1:6">
      <c r="A14235" t="s">
        <v>172</v>
      </c>
      <c r="B14235">
        <v>3414</v>
      </c>
      <c r="C14235" t="s">
        <v>187</v>
      </c>
      <c r="D14235">
        <v>2020</v>
      </c>
      <c r="E14235" t="s">
        <v>742</v>
      </c>
      <c r="F14235" s="2">
        <v>2769.9739080877898</v>
      </c>
    </row>
    <row r="14236" spans="1:6">
      <c r="A14236" t="s">
        <v>172</v>
      </c>
      <c r="B14236">
        <v>3414</v>
      </c>
      <c r="C14236" t="s">
        <v>187</v>
      </c>
      <c r="D14236">
        <v>2020</v>
      </c>
      <c r="E14236" t="s">
        <v>743</v>
      </c>
      <c r="F14236" s="2">
        <v>0</v>
      </c>
    </row>
    <row r="14237" spans="1:6">
      <c r="A14237" t="s">
        <v>172</v>
      </c>
      <c r="B14237">
        <v>3414</v>
      </c>
      <c r="C14237" t="s">
        <v>187</v>
      </c>
      <c r="D14237">
        <v>2020</v>
      </c>
      <c r="E14237" t="s">
        <v>745</v>
      </c>
      <c r="F14237" s="2">
        <v>0</v>
      </c>
    </row>
    <row r="14238" spans="1:6">
      <c r="A14238" t="s">
        <v>172</v>
      </c>
      <c r="B14238">
        <v>3414</v>
      </c>
      <c r="C14238" t="s">
        <v>187</v>
      </c>
      <c r="D14238">
        <v>2021</v>
      </c>
      <c r="E14238" t="s">
        <v>741</v>
      </c>
      <c r="F14238" s="2">
        <v>7429.0305574465501</v>
      </c>
    </row>
    <row r="14239" spans="1:6">
      <c r="A14239" t="s">
        <v>172</v>
      </c>
      <c r="B14239">
        <v>3414</v>
      </c>
      <c r="C14239" t="s">
        <v>187</v>
      </c>
      <c r="D14239">
        <v>2022</v>
      </c>
      <c r="E14239" t="s">
        <v>737</v>
      </c>
      <c r="F14239" s="2">
        <v>764.780850972998</v>
      </c>
    </row>
    <row r="14240" spans="1:6">
      <c r="A14240" t="s">
        <v>172</v>
      </c>
      <c r="B14240">
        <v>3414</v>
      </c>
      <c r="C14240" t="s">
        <v>187</v>
      </c>
      <c r="D14240">
        <v>2022</v>
      </c>
      <c r="E14240" t="s">
        <v>738</v>
      </c>
      <c r="F14240" s="2">
        <v>0</v>
      </c>
    </row>
    <row r="14241" spans="1:6">
      <c r="A14241" t="s">
        <v>172</v>
      </c>
      <c r="B14241">
        <v>3414</v>
      </c>
      <c r="C14241" t="s">
        <v>187</v>
      </c>
      <c r="D14241">
        <v>2023</v>
      </c>
      <c r="E14241" t="s">
        <v>744</v>
      </c>
      <c r="F14241" s="2">
        <v>0</v>
      </c>
    </row>
    <row r="14242" spans="1:6">
      <c r="A14242" t="s">
        <v>172</v>
      </c>
      <c r="B14242">
        <v>3414</v>
      </c>
      <c r="C14242" t="s">
        <v>187</v>
      </c>
      <c r="D14242">
        <v>2023</v>
      </c>
      <c r="E14242" t="s">
        <v>743</v>
      </c>
      <c r="F14242" s="2">
        <v>0</v>
      </c>
    </row>
    <row r="14243" spans="1:6">
      <c r="A14243" t="s">
        <v>172</v>
      </c>
      <c r="B14243">
        <v>3414</v>
      </c>
      <c r="C14243" t="s">
        <v>187</v>
      </c>
      <c r="D14243">
        <v>2024</v>
      </c>
      <c r="E14243" t="s">
        <v>741</v>
      </c>
      <c r="F14243" s="2">
        <v>7009.6018318733204</v>
      </c>
    </row>
    <row r="14244" spans="1:6">
      <c r="A14244" t="s">
        <v>172</v>
      </c>
      <c r="B14244">
        <v>3415</v>
      </c>
      <c r="C14244" t="s">
        <v>189</v>
      </c>
      <c r="D14244">
        <v>2009</v>
      </c>
      <c r="E14244" t="s">
        <v>740</v>
      </c>
      <c r="F14244" s="2">
        <v>4235.29760236937</v>
      </c>
    </row>
    <row r="14245" spans="1:6">
      <c r="A14245" t="s">
        <v>172</v>
      </c>
      <c r="B14245">
        <v>3415</v>
      </c>
      <c r="C14245" t="s">
        <v>189</v>
      </c>
      <c r="D14245">
        <v>2009</v>
      </c>
      <c r="E14245" t="s">
        <v>741</v>
      </c>
      <c r="F14245" s="2">
        <v>26789.6019648769</v>
      </c>
    </row>
    <row r="14246" spans="1:6">
      <c r="A14246" t="s">
        <v>172</v>
      </c>
      <c r="B14246">
        <v>3415</v>
      </c>
      <c r="C14246" t="s">
        <v>189</v>
      </c>
      <c r="D14246">
        <v>2011</v>
      </c>
      <c r="E14246" t="s">
        <v>742</v>
      </c>
      <c r="F14246" s="2">
        <v>5775.5999292515298</v>
      </c>
    </row>
    <row r="14247" spans="1:6">
      <c r="A14247" t="s">
        <v>172</v>
      </c>
      <c r="B14247">
        <v>3415</v>
      </c>
      <c r="C14247" t="s">
        <v>189</v>
      </c>
      <c r="D14247">
        <v>2011</v>
      </c>
      <c r="E14247" t="s">
        <v>743</v>
      </c>
      <c r="F14247" s="2">
        <v>0</v>
      </c>
    </row>
    <row r="14248" spans="1:6">
      <c r="A14248" t="s">
        <v>172</v>
      </c>
      <c r="B14248">
        <v>3415</v>
      </c>
      <c r="C14248" t="s">
        <v>189</v>
      </c>
      <c r="D14248">
        <v>2011</v>
      </c>
      <c r="E14248" t="s">
        <v>745</v>
      </c>
      <c r="F14248" s="2">
        <v>0</v>
      </c>
    </row>
    <row r="14249" spans="1:6">
      <c r="A14249" t="s">
        <v>172</v>
      </c>
      <c r="B14249">
        <v>3415</v>
      </c>
      <c r="C14249" t="s">
        <v>189</v>
      </c>
      <c r="D14249">
        <v>2013</v>
      </c>
      <c r="E14249" t="s">
        <v>736</v>
      </c>
      <c r="F14249" s="2">
        <v>3438.47711668273</v>
      </c>
    </row>
    <row r="14250" spans="1:6">
      <c r="A14250" t="s">
        <v>172</v>
      </c>
      <c r="B14250">
        <v>3415</v>
      </c>
      <c r="C14250" t="s">
        <v>189</v>
      </c>
      <c r="D14250">
        <v>2013</v>
      </c>
      <c r="E14250" t="s">
        <v>737</v>
      </c>
      <c r="F14250" s="2">
        <v>2510.5014595129501</v>
      </c>
    </row>
    <row r="14251" spans="1:6">
      <c r="A14251" t="s">
        <v>172</v>
      </c>
      <c r="B14251">
        <v>3415</v>
      </c>
      <c r="C14251" t="s">
        <v>189</v>
      </c>
      <c r="D14251">
        <v>2013</v>
      </c>
      <c r="E14251" t="s">
        <v>738</v>
      </c>
      <c r="F14251" s="2">
        <v>0</v>
      </c>
    </row>
    <row r="14252" spans="1:6">
      <c r="A14252" t="s">
        <v>172</v>
      </c>
      <c r="B14252">
        <v>3415</v>
      </c>
      <c r="C14252" t="s">
        <v>189</v>
      </c>
      <c r="D14252">
        <v>2015</v>
      </c>
      <c r="E14252" t="s">
        <v>742</v>
      </c>
      <c r="F14252" s="2">
        <v>5989.0980747185804</v>
      </c>
    </row>
    <row r="14253" spans="1:6">
      <c r="A14253" t="s">
        <v>172</v>
      </c>
      <c r="B14253">
        <v>3415</v>
      </c>
      <c r="C14253" t="s">
        <v>189</v>
      </c>
      <c r="D14253">
        <v>2015</v>
      </c>
      <c r="E14253" t="s">
        <v>744</v>
      </c>
      <c r="F14253" s="2">
        <v>6758.4524895000004</v>
      </c>
    </row>
    <row r="14254" spans="1:6">
      <c r="A14254" t="s">
        <v>172</v>
      </c>
      <c r="B14254">
        <v>3415</v>
      </c>
      <c r="C14254" t="s">
        <v>189</v>
      </c>
      <c r="D14254">
        <v>2015</v>
      </c>
      <c r="E14254" t="s">
        <v>741</v>
      </c>
      <c r="F14254" s="2">
        <v>26004.2457534692</v>
      </c>
    </row>
    <row r="14255" spans="1:6">
      <c r="A14255" t="s">
        <v>172</v>
      </c>
      <c r="B14255">
        <v>3415</v>
      </c>
      <c r="C14255" t="s">
        <v>189</v>
      </c>
      <c r="D14255">
        <v>2016</v>
      </c>
      <c r="E14255" t="s">
        <v>736</v>
      </c>
      <c r="F14255" s="2">
        <v>3037.4061394491901</v>
      </c>
    </row>
    <row r="14256" spans="1:6">
      <c r="A14256" t="s">
        <v>172</v>
      </c>
      <c r="B14256">
        <v>3415</v>
      </c>
      <c r="C14256" t="s">
        <v>189</v>
      </c>
      <c r="D14256">
        <v>2016</v>
      </c>
      <c r="E14256" t="s">
        <v>737</v>
      </c>
      <c r="F14256" s="2">
        <v>2638.2033825317999</v>
      </c>
    </row>
    <row r="14257" spans="1:6">
      <c r="A14257" t="s">
        <v>172</v>
      </c>
      <c r="B14257">
        <v>3415</v>
      </c>
      <c r="C14257" t="s">
        <v>189</v>
      </c>
      <c r="D14257">
        <v>2016</v>
      </c>
      <c r="E14257" t="s">
        <v>738</v>
      </c>
      <c r="F14257" s="2">
        <v>0</v>
      </c>
    </row>
    <row r="14258" spans="1:6">
      <c r="A14258" t="s">
        <v>172</v>
      </c>
      <c r="B14258">
        <v>3415</v>
      </c>
      <c r="C14258" t="s">
        <v>189</v>
      </c>
      <c r="D14258">
        <v>2016</v>
      </c>
      <c r="E14258" t="s">
        <v>740</v>
      </c>
      <c r="F14258" s="2">
        <v>2209.3993462608601</v>
      </c>
    </row>
    <row r="14259" spans="1:6">
      <c r="A14259" t="s">
        <v>172</v>
      </c>
      <c r="B14259">
        <v>3415</v>
      </c>
      <c r="C14259" t="s">
        <v>189</v>
      </c>
      <c r="D14259">
        <v>2017</v>
      </c>
      <c r="E14259" t="s">
        <v>739</v>
      </c>
      <c r="F14259" s="2">
        <v>12267.819101301</v>
      </c>
    </row>
    <row r="14260" spans="1:6">
      <c r="A14260" t="s">
        <v>172</v>
      </c>
      <c r="B14260">
        <v>3415</v>
      </c>
      <c r="C14260" t="s">
        <v>189</v>
      </c>
      <c r="D14260">
        <v>2017</v>
      </c>
      <c r="E14260" t="s">
        <v>743</v>
      </c>
      <c r="F14260" s="2">
        <v>0</v>
      </c>
    </row>
    <row r="14261" spans="1:6">
      <c r="A14261" t="s">
        <v>172</v>
      </c>
      <c r="B14261">
        <v>3415</v>
      </c>
      <c r="C14261" t="s">
        <v>189</v>
      </c>
      <c r="D14261">
        <v>2018</v>
      </c>
      <c r="E14261" t="s">
        <v>742</v>
      </c>
      <c r="F14261" s="2">
        <v>8197.8174519934892</v>
      </c>
    </row>
    <row r="14262" spans="1:6">
      <c r="A14262" t="s">
        <v>172</v>
      </c>
      <c r="B14262">
        <v>3415</v>
      </c>
      <c r="C14262" t="s">
        <v>189</v>
      </c>
      <c r="D14262">
        <v>2018</v>
      </c>
      <c r="E14262" t="s">
        <v>744</v>
      </c>
      <c r="F14262" s="2">
        <v>7601.9266763400001</v>
      </c>
    </row>
    <row r="14263" spans="1:6">
      <c r="A14263" t="s">
        <v>172</v>
      </c>
      <c r="B14263">
        <v>3415</v>
      </c>
      <c r="C14263" t="s">
        <v>189</v>
      </c>
      <c r="D14263">
        <v>2018</v>
      </c>
      <c r="E14263" t="s">
        <v>745</v>
      </c>
      <c r="F14263" s="2">
        <v>0</v>
      </c>
    </row>
    <row r="14264" spans="1:6">
      <c r="A14264" t="s">
        <v>172</v>
      </c>
      <c r="B14264">
        <v>3415</v>
      </c>
      <c r="C14264" t="s">
        <v>189</v>
      </c>
      <c r="D14264">
        <v>2018</v>
      </c>
      <c r="E14264" t="s">
        <v>741</v>
      </c>
      <c r="F14264" s="2">
        <v>23544.290253134699</v>
      </c>
    </row>
    <row r="14265" spans="1:6">
      <c r="A14265" t="s">
        <v>172</v>
      </c>
      <c r="B14265">
        <v>3415</v>
      </c>
      <c r="C14265" t="s">
        <v>189</v>
      </c>
      <c r="D14265">
        <v>2019</v>
      </c>
      <c r="E14265" t="s">
        <v>736</v>
      </c>
      <c r="F14265" s="2">
        <v>2763.7205694990498</v>
      </c>
    </row>
    <row r="14266" spans="1:6">
      <c r="A14266" t="s">
        <v>172</v>
      </c>
      <c r="B14266">
        <v>3415</v>
      </c>
      <c r="C14266" t="s">
        <v>189</v>
      </c>
      <c r="D14266">
        <v>2019</v>
      </c>
      <c r="E14266" t="s">
        <v>737</v>
      </c>
      <c r="F14266" s="2">
        <v>2185.3151003120402</v>
      </c>
    </row>
    <row r="14267" spans="1:6">
      <c r="A14267" t="s">
        <v>172</v>
      </c>
      <c r="B14267">
        <v>3415</v>
      </c>
      <c r="C14267" t="s">
        <v>189</v>
      </c>
      <c r="D14267">
        <v>2019</v>
      </c>
      <c r="E14267" t="s">
        <v>738</v>
      </c>
      <c r="F14267" s="2">
        <v>0</v>
      </c>
    </row>
    <row r="14268" spans="1:6">
      <c r="A14268" t="s">
        <v>172</v>
      </c>
      <c r="B14268">
        <v>3415</v>
      </c>
      <c r="C14268" t="s">
        <v>189</v>
      </c>
      <c r="D14268">
        <v>2019</v>
      </c>
      <c r="E14268" t="s">
        <v>740</v>
      </c>
      <c r="F14268" s="2">
        <v>1430.34347161851</v>
      </c>
    </row>
    <row r="14269" spans="1:6">
      <c r="A14269" t="s">
        <v>172</v>
      </c>
      <c r="B14269">
        <v>3415</v>
      </c>
      <c r="C14269" t="s">
        <v>189</v>
      </c>
      <c r="D14269">
        <v>2020</v>
      </c>
      <c r="E14269" t="s">
        <v>739</v>
      </c>
      <c r="F14269" s="2">
        <v>11448.4672973371</v>
      </c>
    </row>
    <row r="14270" spans="1:6">
      <c r="A14270" t="s">
        <v>172</v>
      </c>
      <c r="B14270">
        <v>3415</v>
      </c>
      <c r="C14270" t="s">
        <v>189</v>
      </c>
      <c r="D14270">
        <v>2020</v>
      </c>
      <c r="E14270" t="s">
        <v>743</v>
      </c>
      <c r="F14270" s="2">
        <v>0</v>
      </c>
    </row>
    <row r="14271" spans="1:6">
      <c r="A14271" t="s">
        <v>172</v>
      </c>
      <c r="B14271">
        <v>3415</v>
      </c>
      <c r="C14271" t="s">
        <v>189</v>
      </c>
      <c r="D14271">
        <v>2021</v>
      </c>
      <c r="E14271" t="s">
        <v>742</v>
      </c>
      <c r="F14271" s="2">
        <v>5167.01495087282</v>
      </c>
    </row>
    <row r="14272" spans="1:6">
      <c r="A14272" t="s">
        <v>172</v>
      </c>
      <c r="B14272">
        <v>3415</v>
      </c>
      <c r="C14272" t="s">
        <v>189</v>
      </c>
      <c r="D14272">
        <v>2021</v>
      </c>
      <c r="E14272" t="s">
        <v>744</v>
      </c>
      <c r="F14272" s="2">
        <v>4601.7473630000004</v>
      </c>
    </row>
    <row r="14273" spans="1:6">
      <c r="A14273" t="s">
        <v>172</v>
      </c>
      <c r="B14273">
        <v>3415</v>
      </c>
      <c r="C14273" t="s">
        <v>189</v>
      </c>
      <c r="D14273">
        <v>2021</v>
      </c>
      <c r="E14273" t="s">
        <v>745</v>
      </c>
      <c r="F14273" s="2">
        <v>0</v>
      </c>
    </row>
    <row r="14274" spans="1:6">
      <c r="A14274" t="s">
        <v>172</v>
      </c>
      <c r="B14274">
        <v>3415</v>
      </c>
      <c r="C14274" t="s">
        <v>189</v>
      </c>
      <c r="D14274">
        <v>2022</v>
      </c>
      <c r="E14274" t="s">
        <v>736</v>
      </c>
      <c r="F14274" s="2">
        <v>2447.1909056399099</v>
      </c>
    </row>
    <row r="14275" spans="1:6">
      <c r="A14275" t="s">
        <v>172</v>
      </c>
      <c r="B14275">
        <v>3415</v>
      </c>
      <c r="C14275" t="s">
        <v>189</v>
      </c>
      <c r="D14275">
        <v>2022</v>
      </c>
      <c r="E14275" t="s">
        <v>737</v>
      </c>
      <c r="F14275" s="2">
        <v>1816.9234467460999</v>
      </c>
    </row>
    <row r="14276" spans="1:6">
      <c r="A14276" t="s">
        <v>172</v>
      </c>
      <c r="B14276">
        <v>3415</v>
      </c>
      <c r="C14276" t="s">
        <v>189</v>
      </c>
      <c r="D14276">
        <v>2022</v>
      </c>
      <c r="E14276" t="s">
        <v>740</v>
      </c>
      <c r="F14276" s="2">
        <v>1736.8990021572899</v>
      </c>
    </row>
    <row r="14277" spans="1:6">
      <c r="A14277" t="s">
        <v>172</v>
      </c>
      <c r="B14277">
        <v>3415</v>
      </c>
      <c r="C14277" t="s">
        <v>189</v>
      </c>
      <c r="D14277">
        <v>2023</v>
      </c>
      <c r="E14277" t="s">
        <v>739</v>
      </c>
      <c r="F14277" s="2">
        <v>10695.4227824103</v>
      </c>
    </row>
    <row r="14278" spans="1:6">
      <c r="A14278" t="s">
        <v>172</v>
      </c>
      <c r="B14278">
        <v>3415</v>
      </c>
      <c r="C14278" t="s">
        <v>189</v>
      </c>
      <c r="D14278">
        <v>2024</v>
      </c>
      <c r="E14278" t="s">
        <v>742</v>
      </c>
      <c r="F14278" s="2">
        <v>4255.1849591374003</v>
      </c>
    </row>
    <row r="14279" spans="1:6">
      <c r="A14279" t="s">
        <v>172</v>
      </c>
      <c r="B14279">
        <v>3415</v>
      </c>
      <c r="C14279" t="s">
        <v>189</v>
      </c>
      <c r="D14279">
        <v>2024</v>
      </c>
      <c r="E14279" t="s">
        <v>744</v>
      </c>
      <c r="F14279" s="2">
        <v>5496.9787980000001</v>
      </c>
    </row>
    <row r="14280" spans="1:6">
      <c r="A14280" t="s">
        <v>172</v>
      </c>
      <c r="B14280">
        <v>3415</v>
      </c>
      <c r="C14280" t="s">
        <v>189</v>
      </c>
      <c r="D14280">
        <v>2024</v>
      </c>
      <c r="E14280" t="s">
        <v>743</v>
      </c>
      <c r="F14280" s="2">
        <v>0</v>
      </c>
    </row>
    <row r="14281" spans="1:6">
      <c r="A14281" t="s">
        <v>172</v>
      </c>
      <c r="B14281">
        <v>3415</v>
      </c>
      <c r="C14281" t="s">
        <v>189</v>
      </c>
      <c r="D14281">
        <v>2024</v>
      </c>
      <c r="E14281" t="s">
        <v>745</v>
      </c>
      <c r="F14281" s="2">
        <v>0</v>
      </c>
    </row>
    <row r="14282" spans="1:6">
      <c r="A14282" t="s">
        <v>172</v>
      </c>
      <c r="B14282">
        <v>3416</v>
      </c>
      <c r="C14282" t="s">
        <v>191</v>
      </c>
      <c r="D14282">
        <v>2009</v>
      </c>
      <c r="E14282" t="s">
        <v>738</v>
      </c>
      <c r="F14282" s="2">
        <v>0</v>
      </c>
    </row>
    <row r="14283" spans="1:6">
      <c r="A14283" t="s">
        <v>172</v>
      </c>
      <c r="B14283">
        <v>3416</v>
      </c>
      <c r="C14283" t="s">
        <v>191</v>
      </c>
      <c r="D14283">
        <v>2009</v>
      </c>
      <c r="E14283" t="s">
        <v>739</v>
      </c>
      <c r="F14283" s="2">
        <v>8383.0185620247503</v>
      </c>
    </row>
    <row r="14284" spans="1:6">
      <c r="A14284" t="s">
        <v>172</v>
      </c>
      <c r="B14284">
        <v>3416</v>
      </c>
      <c r="C14284" t="s">
        <v>191</v>
      </c>
      <c r="D14284">
        <v>2009</v>
      </c>
      <c r="E14284" t="s">
        <v>743</v>
      </c>
      <c r="F14284" s="2">
        <v>0</v>
      </c>
    </row>
    <row r="14285" spans="1:6">
      <c r="A14285" t="s">
        <v>172</v>
      </c>
      <c r="B14285">
        <v>3416</v>
      </c>
      <c r="C14285" t="s">
        <v>191</v>
      </c>
      <c r="D14285">
        <v>2011</v>
      </c>
      <c r="E14285" t="s">
        <v>736</v>
      </c>
      <c r="F14285" s="2">
        <v>1352.6607265897301</v>
      </c>
    </row>
    <row r="14286" spans="1:6">
      <c r="A14286" t="s">
        <v>172</v>
      </c>
      <c r="B14286">
        <v>3416</v>
      </c>
      <c r="C14286" t="s">
        <v>191</v>
      </c>
      <c r="D14286">
        <v>2011</v>
      </c>
      <c r="E14286" t="s">
        <v>737</v>
      </c>
      <c r="F14286" s="2">
        <v>1635.87510643684</v>
      </c>
    </row>
    <row r="14287" spans="1:6">
      <c r="A14287" t="s">
        <v>172</v>
      </c>
      <c r="B14287">
        <v>3416</v>
      </c>
      <c r="C14287" t="s">
        <v>191</v>
      </c>
      <c r="D14287">
        <v>2013</v>
      </c>
      <c r="E14287" t="s">
        <v>742</v>
      </c>
      <c r="F14287" s="2">
        <v>5005.53010722196</v>
      </c>
    </row>
    <row r="14288" spans="1:6">
      <c r="A14288" t="s">
        <v>172</v>
      </c>
      <c r="B14288">
        <v>3416</v>
      </c>
      <c r="C14288" t="s">
        <v>191</v>
      </c>
      <c r="D14288">
        <v>2013</v>
      </c>
      <c r="E14288" t="s">
        <v>744</v>
      </c>
      <c r="F14288" s="2">
        <v>0</v>
      </c>
    </row>
    <row r="14289" spans="1:6">
      <c r="A14289" t="s">
        <v>172</v>
      </c>
      <c r="B14289">
        <v>3416</v>
      </c>
      <c r="C14289" t="s">
        <v>191</v>
      </c>
      <c r="D14289">
        <v>2013</v>
      </c>
      <c r="E14289" t="s">
        <v>741</v>
      </c>
      <c r="F14289" s="2">
        <v>26393.132383515302</v>
      </c>
    </row>
    <row r="14290" spans="1:6">
      <c r="A14290" t="s">
        <v>172</v>
      </c>
      <c r="B14290">
        <v>3416</v>
      </c>
      <c r="C14290" t="s">
        <v>191</v>
      </c>
      <c r="D14290">
        <v>2015</v>
      </c>
      <c r="E14290" t="s">
        <v>738</v>
      </c>
      <c r="F14290" s="2">
        <v>0</v>
      </c>
    </row>
    <row r="14291" spans="1:6">
      <c r="A14291" t="s">
        <v>172</v>
      </c>
      <c r="B14291">
        <v>3416</v>
      </c>
      <c r="C14291" t="s">
        <v>191</v>
      </c>
      <c r="D14291">
        <v>2015</v>
      </c>
      <c r="E14291" t="s">
        <v>743</v>
      </c>
      <c r="F14291" s="2">
        <v>0</v>
      </c>
    </row>
    <row r="14292" spans="1:6">
      <c r="A14292" t="s">
        <v>172</v>
      </c>
      <c r="B14292">
        <v>3416</v>
      </c>
      <c r="C14292" t="s">
        <v>191</v>
      </c>
      <c r="D14292">
        <v>2015</v>
      </c>
      <c r="E14292" t="s">
        <v>740</v>
      </c>
      <c r="F14292" s="2">
        <v>1309.8438601354101</v>
      </c>
    </row>
    <row r="14293" spans="1:6">
      <c r="A14293" t="s">
        <v>172</v>
      </c>
      <c r="B14293">
        <v>3416</v>
      </c>
      <c r="C14293" t="s">
        <v>191</v>
      </c>
      <c r="D14293">
        <v>2016</v>
      </c>
      <c r="E14293" t="s">
        <v>742</v>
      </c>
      <c r="F14293" s="2">
        <v>3935.9912247679099</v>
      </c>
    </row>
    <row r="14294" spans="1:6">
      <c r="A14294" t="s">
        <v>172</v>
      </c>
      <c r="B14294">
        <v>3416</v>
      </c>
      <c r="C14294" t="s">
        <v>191</v>
      </c>
      <c r="D14294">
        <v>2016</v>
      </c>
      <c r="E14294" t="s">
        <v>744</v>
      </c>
      <c r="F14294" s="2">
        <v>46.5</v>
      </c>
    </row>
    <row r="14295" spans="1:6">
      <c r="A14295" t="s">
        <v>172</v>
      </c>
      <c r="B14295">
        <v>3416</v>
      </c>
      <c r="C14295" t="s">
        <v>191</v>
      </c>
      <c r="D14295">
        <v>2016</v>
      </c>
      <c r="E14295" t="s">
        <v>739</v>
      </c>
      <c r="F14295" s="2">
        <v>8696.5145342622</v>
      </c>
    </row>
    <row r="14296" spans="1:6">
      <c r="A14296" t="s">
        <v>172</v>
      </c>
      <c r="B14296">
        <v>3416</v>
      </c>
      <c r="C14296" t="s">
        <v>191</v>
      </c>
      <c r="D14296">
        <v>2017</v>
      </c>
      <c r="E14296" t="s">
        <v>736</v>
      </c>
      <c r="F14296" s="2">
        <v>1111.8100026689999</v>
      </c>
    </row>
    <row r="14297" spans="1:6">
      <c r="A14297" t="s">
        <v>172</v>
      </c>
      <c r="B14297">
        <v>3416</v>
      </c>
      <c r="C14297" t="s">
        <v>191</v>
      </c>
      <c r="D14297">
        <v>2017</v>
      </c>
      <c r="E14297" t="s">
        <v>737</v>
      </c>
      <c r="F14297" s="2">
        <v>1870.9715624206499</v>
      </c>
    </row>
    <row r="14298" spans="1:6">
      <c r="A14298" t="s">
        <v>172</v>
      </c>
      <c r="B14298">
        <v>3416</v>
      </c>
      <c r="C14298" t="s">
        <v>191</v>
      </c>
      <c r="D14298">
        <v>2017</v>
      </c>
      <c r="E14298" t="s">
        <v>745</v>
      </c>
      <c r="F14298" s="2">
        <v>0</v>
      </c>
    </row>
    <row r="14299" spans="1:6">
      <c r="A14299" t="s">
        <v>172</v>
      </c>
      <c r="B14299">
        <v>3416</v>
      </c>
      <c r="C14299" t="s">
        <v>191</v>
      </c>
      <c r="D14299">
        <v>2018</v>
      </c>
      <c r="E14299" t="s">
        <v>738</v>
      </c>
      <c r="F14299" s="2">
        <v>0</v>
      </c>
    </row>
    <row r="14300" spans="1:6">
      <c r="A14300" t="s">
        <v>172</v>
      </c>
      <c r="B14300">
        <v>3416</v>
      </c>
      <c r="C14300" t="s">
        <v>191</v>
      </c>
      <c r="D14300">
        <v>2018</v>
      </c>
      <c r="E14300" t="s">
        <v>740</v>
      </c>
      <c r="F14300" s="2">
        <v>996.01025068150898</v>
      </c>
    </row>
    <row r="14301" spans="1:6">
      <c r="A14301" t="s">
        <v>172</v>
      </c>
      <c r="B14301">
        <v>3416</v>
      </c>
      <c r="C14301" t="s">
        <v>191</v>
      </c>
      <c r="D14301">
        <v>2019</v>
      </c>
      <c r="E14301" t="s">
        <v>742</v>
      </c>
      <c r="F14301" s="2">
        <v>3827.4207778858199</v>
      </c>
    </row>
    <row r="14302" spans="1:6">
      <c r="A14302" t="s">
        <v>172</v>
      </c>
      <c r="B14302">
        <v>3416</v>
      </c>
      <c r="C14302" t="s">
        <v>191</v>
      </c>
      <c r="D14302">
        <v>2019</v>
      </c>
      <c r="E14302" t="s">
        <v>744</v>
      </c>
      <c r="F14302" s="2">
        <v>43.3</v>
      </c>
    </row>
    <row r="14303" spans="1:6">
      <c r="A14303" t="s">
        <v>172</v>
      </c>
      <c r="B14303">
        <v>3416</v>
      </c>
      <c r="C14303" t="s">
        <v>191</v>
      </c>
      <c r="D14303">
        <v>2019</v>
      </c>
      <c r="E14303" t="s">
        <v>739</v>
      </c>
      <c r="F14303" s="2">
        <v>8490.79891002351</v>
      </c>
    </row>
    <row r="14304" spans="1:6">
      <c r="A14304" t="s">
        <v>172</v>
      </c>
      <c r="B14304">
        <v>3416</v>
      </c>
      <c r="C14304" t="s">
        <v>191</v>
      </c>
      <c r="D14304">
        <v>2020</v>
      </c>
      <c r="E14304" t="s">
        <v>745</v>
      </c>
      <c r="F14304" s="2">
        <v>0</v>
      </c>
    </row>
    <row r="14305" spans="1:6">
      <c r="A14305" t="s">
        <v>172</v>
      </c>
      <c r="B14305">
        <v>3416</v>
      </c>
      <c r="C14305" t="s">
        <v>191</v>
      </c>
      <c r="D14305">
        <v>2020</v>
      </c>
      <c r="E14305" t="s">
        <v>741</v>
      </c>
      <c r="F14305" s="2">
        <v>18222.065228983902</v>
      </c>
    </row>
    <row r="14306" spans="1:6">
      <c r="A14306" t="s">
        <v>172</v>
      </c>
      <c r="B14306">
        <v>3416</v>
      </c>
      <c r="C14306" t="s">
        <v>191</v>
      </c>
      <c r="D14306">
        <v>2021</v>
      </c>
      <c r="E14306" t="s">
        <v>740</v>
      </c>
      <c r="F14306" s="2">
        <v>687.54791963931098</v>
      </c>
    </row>
    <row r="14307" spans="1:6">
      <c r="A14307" t="s">
        <v>172</v>
      </c>
      <c r="B14307">
        <v>3416</v>
      </c>
      <c r="C14307" t="s">
        <v>191</v>
      </c>
      <c r="D14307">
        <v>2022</v>
      </c>
      <c r="E14307" t="s">
        <v>739</v>
      </c>
      <c r="F14307" s="2">
        <v>7622.1095060039597</v>
      </c>
    </row>
    <row r="14308" spans="1:6">
      <c r="A14308" t="s">
        <v>172</v>
      </c>
      <c r="B14308">
        <v>3416</v>
      </c>
      <c r="C14308" t="s">
        <v>191</v>
      </c>
      <c r="D14308">
        <v>2022</v>
      </c>
      <c r="E14308" t="s">
        <v>743</v>
      </c>
      <c r="F14308" s="2">
        <v>0</v>
      </c>
    </row>
    <row r="14309" spans="1:6">
      <c r="A14309" t="s">
        <v>172</v>
      </c>
      <c r="B14309">
        <v>3416</v>
      </c>
      <c r="C14309" t="s">
        <v>191</v>
      </c>
      <c r="D14309">
        <v>2023</v>
      </c>
      <c r="E14309" t="s">
        <v>745</v>
      </c>
      <c r="F14309" s="2">
        <v>0</v>
      </c>
    </row>
    <row r="14310" spans="1:6">
      <c r="A14310" t="s">
        <v>172</v>
      </c>
      <c r="B14310">
        <v>3416</v>
      </c>
      <c r="C14310" t="s">
        <v>191</v>
      </c>
      <c r="D14310">
        <v>2023</v>
      </c>
      <c r="E14310" t="s">
        <v>741</v>
      </c>
      <c r="F14310" s="2">
        <v>17817.758713119201</v>
      </c>
    </row>
    <row r="14311" spans="1:6">
      <c r="A14311" t="s">
        <v>172</v>
      </c>
      <c r="B14311">
        <v>3416</v>
      </c>
      <c r="C14311" t="s">
        <v>191</v>
      </c>
      <c r="D14311">
        <v>2024</v>
      </c>
      <c r="E14311" t="s">
        <v>736</v>
      </c>
      <c r="F14311" s="2">
        <v>1031.26850262997</v>
      </c>
    </row>
    <row r="14312" spans="1:6">
      <c r="A14312" t="s">
        <v>172</v>
      </c>
      <c r="B14312">
        <v>3416</v>
      </c>
      <c r="C14312" t="s">
        <v>191</v>
      </c>
      <c r="D14312">
        <v>2024</v>
      </c>
      <c r="E14312" t="s">
        <v>737</v>
      </c>
      <c r="F14312" s="2">
        <v>1298.7288460319601</v>
      </c>
    </row>
    <row r="14313" spans="1:6">
      <c r="A14313" t="s">
        <v>172</v>
      </c>
      <c r="B14313">
        <v>3416</v>
      </c>
      <c r="C14313" t="s">
        <v>191</v>
      </c>
      <c r="D14313">
        <v>2024</v>
      </c>
      <c r="E14313" t="s">
        <v>740</v>
      </c>
      <c r="F14313" s="2">
        <v>701.07518607599104</v>
      </c>
    </row>
    <row r="14314" spans="1:6">
      <c r="A14314" t="s">
        <v>172</v>
      </c>
      <c r="B14314">
        <v>3417</v>
      </c>
      <c r="C14314" t="s">
        <v>193</v>
      </c>
      <c r="D14314">
        <v>2009</v>
      </c>
      <c r="E14314" t="s">
        <v>742</v>
      </c>
      <c r="F14314" s="2">
        <v>4721.6460128929402</v>
      </c>
    </row>
    <row r="14315" spans="1:6">
      <c r="A14315" t="s">
        <v>172</v>
      </c>
      <c r="B14315">
        <v>3417</v>
      </c>
      <c r="C14315" t="s">
        <v>193</v>
      </c>
      <c r="D14315">
        <v>2009</v>
      </c>
      <c r="E14315" t="s">
        <v>744</v>
      </c>
      <c r="F14315" s="2">
        <v>867.98414975000003</v>
      </c>
    </row>
    <row r="14316" spans="1:6">
      <c r="A14316" t="s">
        <v>172</v>
      </c>
      <c r="B14316">
        <v>3417</v>
      </c>
      <c r="C14316" t="s">
        <v>193</v>
      </c>
      <c r="D14316">
        <v>2009</v>
      </c>
      <c r="E14316" t="s">
        <v>745</v>
      </c>
      <c r="F14316" s="2">
        <v>0</v>
      </c>
    </row>
    <row r="14317" spans="1:6">
      <c r="A14317" t="s">
        <v>172</v>
      </c>
      <c r="B14317">
        <v>3417</v>
      </c>
      <c r="C14317" t="s">
        <v>193</v>
      </c>
      <c r="D14317">
        <v>2009</v>
      </c>
      <c r="E14317" t="s">
        <v>741</v>
      </c>
      <c r="F14317" s="2">
        <v>9294.9114010478497</v>
      </c>
    </row>
    <row r="14318" spans="1:6">
      <c r="A14318" t="s">
        <v>172</v>
      </c>
      <c r="B14318">
        <v>3417</v>
      </c>
      <c r="C14318" t="s">
        <v>193</v>
      </c>
      <c r="D14318">
        <v>2011</v>
      </c>
      <c r="E14318" t="s">
        <v>738</v>
      </c>
      <c r="F14318" s="2">
        <v>842.56685087599999</v>
      </c>
    </row>
    <row r="14319" spans="1:6">
      <c r="A14319" t="s">
        <v>172</v>
      </c>
      <c r="B14319">
        <v>3417</v>
      </c>
      <c r="C14319" t="s">
        <v>193</v>
      </c>
      <c r="D14319">
        <v>2011</v>
      </c>
      <c r="E14319" t="s">
        <v>739</v>
      </c>
      <c r="F14319" s="2">
        <v>15245.909907614699</v>
      </c>
    </row>
    <row r="14320" spans="1:6">
      <c r="A14320" t="s">
        <v>172</v>
      </c>
      <c r="B14320">
        <v>3417</v>
      </c>
      <c r="C14320" t="s">
        <v>193</v>
      </c>
      <c r="D14320">
        <v>2011</v>
      </c>
      <c r="E14320" t="s">
        <v>740</v>
      </c>
      <c r="F14320" s="2">
        <v>1636.76367313116</v>
      </c>
    </row>
    <row r="14321" spans="1:6">
      <c r="A14321" t="s">
        <v>172</v>
      </c>
      <c r="B14321">
        <v>3417</v>
      </c>
      <c r="C14321" t="s">
        <v>193</v>
      </c>
      <c r="D14321">
        <v>2013</v>
      </c>
      <c r="E14321" t="s">
        <v>736</v>
      </c>
      <c r="F14321" s="2">
        <v>481.43067137908997</v>
      </c>
    </row>
    <row r="14322" spans="1:6">
      <c r="A14322" t="s">
        <v>172</v>
      </c>
      <c r="B14322">
        <v>3417</v>
      </c>
      <c r="C14322" t="s">
        <v>193</v>
      </c>
      <c r="D14322">
        <v>2013</v>
      </c>
      <c r="E14322" t="s">
        <v>737</v>
      </c>
      <c r="F14322" s="2">
        <v>941.10367512289997</v>
      </c>
    </row>
    <row r="14323" spans="1:6">
      <c r="A14323" t="s">
        <v>172</v>
      </c>
      <c r="B14323">
        <v>3417</v>
      </c>
      <c r="C14323" t="s">
        <v>193</v>
      </c>
      <c r="D14323">
        <v>2013</v>
      </c>
      <c r="E14323" t="s">
        <v>741</v>
      </c>
      <c r="F14323" s="2">
        <v>9241.0812023465805</v>
      </c>
    </row>
    <row r="14324" spans="1:6">
      <c r="A14324" t="s">
        <v>172</v>
      </c>
      <c r="B14324">
        <v>3417</v>
      </c>
      <c r="C14324" t="s">
        <v>193</v>
      </c>
      <c r="D14324">
        <v>2015</v>
      </c>
      <c r="E14324" t="s">
        <v>742</v>
      </c>
      <c r="F14324" s="2">
        <v>5392.6135365478503</v>
      </c>
    </row>
    <row r="14325" spans="1:6">
      <c r="A14325" t="s">
        <v>172</v>
      </c>
      <c r="B14325">
        <v>3417</v>
      </c>
      <c r="C14325" t="s">
        <v>193</v>
      </c>
      <c r="D14325">
        <v>2015</v>
      </c>
      <c r="E14325" t="s">
        <v>744</v>
      </c>
      <c r="F14325" s="2">
        <v>361.13925949999998</v>
      </c>
    </row>
    <row r="14326" spans="1:6">
      <c r="A14326" t="s">
        <v>172</v>
      </c>
      <c r="B14326">
        <v>3417</v>
      </c>
      <c r="C14326" t="s">
        <v>193</v>
      </c>
      <c r="D14326">
        <v>2015</v>
      </c>
      <c r="E14326" t="s">
        <v>743</v>
      </c>
      <c r="F14326" s="2">
        <v>0</v>
      </c>
    </row>
    <row r="14327" spans="1:6">
      <c r="A14327" t="s">
        <v>172</v>
      </c>
      <c r="B14327">
        <v>3417</v>
      </c>
      <c r="C14327" t="s">
        <v>193</v>
      </c>
      <c r="D14327">
        <v>2015</v>
      </c>
      <c r="E14327" t="s">
        <v>745</v>
      </c>
      <c r="F14327" s="2">
        <v>0</v>
      </c>
    </row>
    <row r="14328" spans="1:6">
      <c r="A14328" t="s">
        <v>172</v>
      </c>
      <c r="B14328">
        <v>3417</v>
      </c>
      <c r="C14328" t="s">
        <v>193</v>
      </c>
      <c r="D14328">
        <v>2016</v>
      </c>
      <c r="E14328" t="s">
        <v>741</v>
      </c>
      <c r="F14328" s="2">
        <v>8894.2587776623295</v>
      </c>
    </row>
    <row r="14329" spans="1:6">
      <c r="A14329" t="s">
        <v>172</v>
      </c>
      <c r="B14329">
        <v>3417</v>
      </c>
      <c r="C14329" t="s">
        <v>193</v>
      </c>
      <c r="D14329">
        <v>2017</v>
      </c>
      <c r="E14329" t="s">
        <v>740</v>
      </c>
      <c r="F14329" s="2">
        <v>725.11746186558605</v>
      </c>
    </row>
    <row r="14330" spans="1:6">
      <c r="A14330" t="s">
        <v>172</v>
      </c>
      <c r="B14330">
        <v>3417</v>
      </c>
      <c r="C14330" t="s">
        <v>193</v>
      </c>
      <c r="D14330">
        <v>2018</v>
      </c>
      <c r="E14330" t="s">
        <v>743</v>
      </c>
      <c r="F14330" s="2">
        <v>0</v>
      </c>
    </row>
    <row r="14331" spans="1:6">
      <c r="A14331" t="s">
        <v>172</v>
      </c>
      <c r="B14331">
        <v>3417</v>
      </c>
      <c r="C14331" t="s">
        <v>193</v>
      </c>
      <c r="D14331">
        <v>2019</v>
      </c>
      <c r="E14331" t="s">
        <v>741</v>
      </c>
      <c r="F14331" s="2">
        <v>8183.1719089511998</v>
      </c>
    </row>
    <row r="14332" spans="1:6">
      <c r="A14332" t="s">
        <v>172</v>
      </c>
      <c r="B14332">
        <v>3417</v>
      </c>
      <c r="C14332" t="s">
        <v>193</v>
      </c>
      <c r="D14332">
        <v>2020</v>
      </c>
      <c r="E14332" t="s">
        <v>736</v>
      </c>
      <c r="F14332" s="2">
        <v>484.273561439003</v>
      </c>
    </row>
    <row r="14333" spans="1:6">
      <c r="A14333" t="s">
        <v>172</v>
      </c>
      <c r="B14333">
        <v>3417</v>
      </c>
      <c r="C14333" t="s">
        <v>193</v>
      </c>
      <c r="D14333">
        <v>2020</v>
      </c>
      <c r="E14333" t="s">
        <v>737</v>
      </c>
      <c r="F14333" s="2">
        <v>833.38151537538999</v>
      </c>
    </row>
    <row r="14334" spans="1:6">
      <c r="A14334" t="s">
        <v>172</v>
      </c>
      <c r="B14334">
        <v>3417</v>
      </c>
      <c r="C14334" t="s">
        <v>193</v>
      </c>
      <c r="D14334">
        <v>2021</v>
      </c>
      <c r="E14334" t="s">
        <v>738</v>
      </c>
      <c r="F14334" s="2">
        <v>825.45036248350004</v>
      </c>
    </row>
    <row r="14335" spans="1:6">
      <c r="A14335" t="s">
        <v>172</v>
      </c>
      <c r="B14335">
        <v>3417</v>
      </c>
      <c r="C14335" t="s">
        <v>193</v>
      </c>
      <c r="D14335">
        <v>2021</v>
      </c>
      <c r="E14335" t="s">
        <v>739</v>
      </c>
      <c r="F14335" s="2">
        <v>15088.390987098501</v>
      </c>
    </row>
    <row r="14336" spans="1:6">
      <c r="A14336" t="s">
        <v>172</v>
      </c>
      <c r="B14336">
        <v>3417</v>
      </c>
      <c r="C14336" t="s">
        <v>193</v>
      </c>
      <c r="D14336">
        <v>2021</v>
      </c>
      <c r="E14336" t="s">
        <v>743</v>
      </c>
      <c r="F14336" s="2">
        <v>0</v>
      </c>
    </row>
    <row r="14337" spans="1:6">
      <c r="A14337" t="s">
        <v>172</v>
      </c>
      <c r="B14337">
        <v>3417</v>
      </c>
      <c r="C14337" t="s">
        <v>193</v>
      </c>
      <c r="D14337">
        <v>2022</v>
      </c>
      <c r="E14337" t="s">
        <v>742</v>
      </c>
      <c r="F14337" s="2">
        <v>5267.51556627022</v>
      </c>
    </row>
    <row r="14338" spans="1:6">
      <c r="A14338" t="s">
        <v>172</v>
      </c>
      <c r="B14338">
        <v>3417</v>
      </c>
      <c r="C14338" t="s">
        <v>193</v>
      </c>
      <c r="D14338">
        <v>2022</v>
      </c>
      <c r="E14338" t="s">
        <v>744</v>
      </c>
      <c r="F14338" s="2">
        <v>140.312986</v>
      </c>
    </row>
    <row r="14339" spans="1:6">
      <c r="A14339" t="s">
        <v>172</v>
      </c>
      <c r="B14339">
        <v>3417</v>
      </c>
      <c r="C14339" t="s">
        <v>193</v>
      </c>
      <c r="D14339">
        <v>2022</v>
      </c>
      <c r="E14339" t="s">
        <v>745</v>
      </c>
      <c r="F14339" s="2">
        <v>0</v>
      </c>
    </row>
    <row r="14340" spans="1:6">
      <c r="A14340" t="s">
        <v>172</v>
      </c>
      <c r="B14340">
        <v>3417</v>
      </c>
      <c r="C14340" t="s">
        <v>193</v>
      </c>
      <c r="D14340">
        <v>2022</v>
      </c>
      <c r="E14340" t="s">
        <v>741</v>
      </c>
      <c r="F14340" s="2">
        <v>8302.4039535568008</v>
      </c>
    </row>
    <row r="14341" spans="1:6">
      <c r="A14341" t="s">
        <v>172</v>
      </c>
      <c r="B14341">
        <v>3417</v>
      </c>
      <c r="C14341" t="s">
        <v>193</v>
      </c>
      <c r="D14341">
        <v>2023</v>
      </c>
      <c r="E14341" t="s">
        <v>736</v>
      </c>
      <c r="F14341" s="2">
        <v>497.60476332252898</v>
      </c>
    </row>
    <row r="14342" spans="1:6">
      <c r="A14342" t="s">
        <v>172</v>
      </c>
      <c r="B14342">
        <v>3417</v>
      </c>
      <c r="C14342" t="s">
        <v>193</v>
      </c>
      <c r="D14342">
        <v>2023</v>
      </c>
      <c r="E14342" t="s">
        <v>737</v>
      </c>
      <c r="F14342" s="2">
        <v>753.16374348462102</v>
      </c>
    </row>
    <row r="14343" spans="1:6">
      <c r="A14343" t="s">
        <v>172</v>
      </c>
      <c r="B14343">
        <v>3417</v>
      </c>
      <c r="C14343" t="s">
        <v>193</v>
      </c>
      <c r="D14343">
        <v>2024</v>
      </c>
      <c r="E14343" t="s">
        <v>738</v>
      </c>
      <c r="F14343" s="2">
        <v>653.69281484999999</v>
      </c>
    </row>
    <row r="14344" spans="1:6">
      <c r="A14344" t="s">
        <v>172</v>
      </c>
      <c r="B14344">
        <v>3417</v>
      </c>
      <c r="C14344" t="s">
        <v>193</v>
      </c>
      <c r="D14344">
        <v>2024</v>
      </c>
      <c r="E14344" t="s">
        <v>739</v>
      </c>
      <c r="F14344" s="2">
        <v>13820.4668384095</v>
      </c>
    </row>
    <row r="14345" spans="1:6">
      <c r="A14345" t="s">
        <v>172</v>
      </c>
      <c r="B14345">
        <v>3417</v>
      </c>
      <c r="C14345" t="s">
        <v>193</v>
      </c>
      <c r="D14345">
        <v>2024</v>
      </c>
      <c r="E14345" t="s">
        <v>743</v>
      </c>
      <c r="F14345" s="2">
        <v>0</v>
      </c>
    </row>
    <row r="14346" spans="1:6">
      <c r="A14346" t="s">
        <v>172</v>
      </c>
      <c r="B14346">
        <v>3417</v>
      </c>
      <c r="C14346" t="s">
        <v>193</v>
      </c>
      <c r="D14346">
        <v>2024</v>
      </c>
      <c r="E14346" t="s">
        <v>740</v>
      </c>
      <c r="F14346" s="2">
        <v>707.336970700385</v>
      </c>
    </row>
    <row r="14347" spans="1:6">
      <c r="A14347" t="s">
        <v>172</v>
      </c>
      <c r="B14347">
        <v>3418</v>
      </c>
      <c r="C14347" t="s">
        <v>195</v>
      </c>
      <c r="D14347">
        <v>2009</v>
      </c>
      <c r="E14347" t="s">
        <v>742</v>
      </c>
      <c r="F14347" s="2">
        <v>6839.4774855808</v>
      </c>
    </row>
    <row r="14348" spans="1:6">
      <c r="A14348" t="s">
        <v>172</v>
      </c>
      <c r="B14348">
        <v>3418</v>
      </c>
      <c r="C14348" t="s">
        <v>195</v>
      </c>
      <c r="D14348">
        <v>2009</v>
      </c>
      <c r="E14348" t="s">
        <v>745</v>
      </c>
      <c r="F14348" s="2">
        <v>0</v>
      </c>
    </row>
    <row r="14349" spans="1:6">
      <c r="A14349" t="s">
        <v>172</v>
      </c>
      <c r="B14349">
        <v>3418</v>
      </c>
      <c r="C14349" t="s">
        <v>195</v>
      </c>
      <c r="D14349">
        <v>2009</v>
      </c>
      <c r="E14349" t="s">
        <v>741</v>
      </c>
      <c r="F14349" s="2">
        <v>9837.6769945979395</v>
      </c>
    </row>
    <row r="14350" spans="1:6">
      <c r="A14350" t="s">
        <v>172</v>
      </c>
      <c r="B14350">
        <v>3418</v>
      </c>
      <c r="C14350" t="s">
        <v>195</v>
      </c>
      <c r="D14350">
        <v>2011</v>
      </c>
      <c r="E14350" t="s">
        <v>744</v>
      </c>
      <c r="F14350" s="2">
        <v>0</v>
      </c>
    </row>
    <row r="14351" spans="1:6">
      <c r="A14351" t="s">
        <v>172</v>
      </c>
      <c r="B14351">
        <v>3418</v>
      </c>
      <c r="C14351" t="s">
        <v>195</v>
      </c>
      <c r="D14351">
        <v>2011</v>
      </c>
      <c r="E14351" t="s">
        <v>739</v>
      </c>
      <c r="F14351" s="2">
        <v>23491.083531356398</v>
      </c>
    </row>
    <row r="14352" spans="1:6">
      <c r="A14352" t="s">
        <v>172</v>
      </c>
      <c r="B14352">
        <v>3418</v>
      </c>
      <c r="C14352" t="s">
        <v>195</v>
      </c>
      <c r="D14352">
        <v>2013</v>
      </c>
      <c r="E14352" t="s">
        <v>736</v>
      </c>
      <c r="F14352" s="2">
        <v>3899.06604693601</v>
      </c>
    </row>
    <row r="14353" spans="1:6">
      <c r="A14353" t="s">
        <v>172</v>
      </c>
      <c r="B14353">
        <v>3418</v>
      </c>
      <c r="C14353" t="s">
        <v>195</v>
      </c>
      <c r="D14353">
        <v>2013</v>
      </c>
      <c r="E14353" t="s">
        <v>737</v>
      </c>
      <c r="F14353" s="2">
        <v>1133.22784688201</v>
      </c>
    </row>
    <row r="14354" spans="1:6">
      <c r="A14354" t="s">
        <v>172</v>
      </c>
      <c r="B14354">
        <v>3418</v>
      </c>
      <c r="C14354" t="s">
        <v>195</v>
      </c>
      <c r="D14354">
        <v>2013</v>
      </c>
      <c r="E14354" t="s">
        <v>740</v>
      </c>
      <c r="F14354" s="2">
        <v>2767.9725103649598</v>
      </c>
    </row>
    <row r="14355" spans="1:6">
      <c r="A14355" t="s">
        <v>172</v>
      </c>
      <c r="B14355">
        <v>3418</v>
      </c>
      <c r="C14355" t="s">
        <v>195</v>
      </c>
      <c r="D14355">
        <v>2013</v>
      </c>
      <c r="E14355" t="s">
        <v>741</v>
      </c>
      <c r="F14355" s="2">
        <v>9718.4475443819301</v>
      </c>
    </row>
    <row r="14356" spans="1:6">
      <c r="A14356" t="s">
        <v>172</v>
      </c>
      <c r="B14356">
        <v>3418</v>
      </c>
      <c r="C14356" t="s">
        <v>195</v>
      </c>
      <c r="D14356">
        <v>2015</v>
      </c>
      <c r="E14356" t="s">
        <v>742</v>
      </c>
      <c r="F14356" s="2">
        <v>8846.6717934029803</v>
      </c>
    </row>
    <row r="14357" spans="1:6">
      <c r="A14357" t="s">
        <v>172</v>
      </c>
      <c r="B14357">
        <v>3418</v>
      </c>
      <c r="C14357" t="s">
        <v>195</v>
      </c>
      <c r="D14357">
        <v>2015</v>
      </c>
      <c r="E14357" t="s">
        <v>743</v>
      </c>
      <c r="F14357" s="2">
        <v>0</v>
      </c>
    </row>
    <row r="14358" spans="1:6">
      <c r="A14358" t="s">
        <v>172</v>
      </c>
      <c r="B14358">
        <v>3418</v>
      </c>
      <c r="C14358" t="s">
        <v>195</v>
      </c>
      <c r="D14358">
        <v>2015</v>
      </c>
      <c r="E14358" t="s">
        <v>745</v>
      </c>
      <c r="F14358" s="2">
        <v>0</v>
      </c>
    </row>
    <row r="14359" spans="1:6">
      <c r="A14359" t="s">
        <v>172</v>
      </c>
      <c r="B14359">
        <v>3418</v>
      </c>
      <c r="C14359" t="s">
        <v>195</v>
      </c>
      <c r="D14359">
        <v>2016</v>
      </c>
      <c r="E14359" t="s">
        <v>740</v>
      </c>
      <c r="F14359" s="2">
        <v>1536.1461321095901</v>
      </c>
    </row>
    <row r="14360" spans="1:6">
      <c r="A14360" t="s">
        <v>172</v>
      </c>
      <c r="B14360">
        <v>3418</v>
      </c>
      <c r="C14360" t="s">
        <v>195</v>
      </c>
      <c r="D14360">
        <v>2016</v>
      </c>
      <c r="E14360" t="s">
        <v>741</v>
      </c>
      <c r="F14360" s="2">
        <v>9292.3052440648298</v>
      </c>
    </row>
    <row r="14361" spans="1:6">
      <c r="A14361" t="s">
        <v>172</v>
      </c>
      <c r="B14361">
        <v>3418</v>
      </c>
      <c r="C14361" t="s">
        <v>195</v>
      </c>
      <c r="D14361">
        <v>2017</v>
      </c>
      <c r="E14361" t="s">
        <v>738</v>
      </c>
      <c r="F14361" s="2">
        <v>76.570620071126399</v>
      </c>
    </row>
    <row r="14362" spans="1:6">
      <c r="A14362" t="s">
        <v>172</v>
      </c>
      <c r="B14362">
        <v>3418</v>
      </c>
      <c r="C14362" t="s">
        <v>195</v>
      </c>
      <c r="D14362">
        <v>2018</v>
      </c>
      <c r="E14362" t="s">
        <v>744</v>
      </c>
      <c r="F14362" s="2">
        <v>0</v>
      </c>
    </row>
    <row r="14363" spans="1:6">
      <c r="A14363" t="s">
        <v>172</v>
      </c>
      <c r="B14363">
        <v>3418</v>
      </c>
      <c r="C14363" t="s">
        <v>195</v>
      </c>
      <c r="D14363">
        <v>2018</v>
      </c>
      <c r="E14363" t="s">
        <v>743</v>
      </c>
      <c r="F14363" s="2">
        <v>0</v>
      </c>
    </row>
    <row r="14364" spans="1:6">
      <c r="A14364" t="s">
        <v>172</v>
      </c>
      <c r="B14364">
        <v>3418</v>
      </c>
      <c r="C14364" t="s">
        <v>195</v>
      </c>
      <c r="D14364">
        <v>2019</v>
      </c>
      <c r="E14364" t="s">
        <v>741</v>
      </c>
      <c r="F14364" s="2">
        <v>8653.21722094098</v>
      </c>
    </row>
    <row r="14365" spans="1:6">
      <c r="A14365" t="s">
        <v>172</v>
      </c>
      <c r="B14365">
        <v>3418</v>
      </c>
      <c r="C14365" t="s">
        <v>195</v>
      </c>
      <c r="D14365">
        <v>2020</v>
      </c>
      <c r="E14365" t="s">
        <v>736</v>
      </c>
      <c r="F14365" s="2">
        <v>2488.1722924653</v>
      </c>
    </row>
    <row r="14366" spans="1:6">
      <c r="A14366" t="s">
        <v>172</v>
      </c>
      <c r="B14366">
        <v>3418</v>
      </c>
      <c r="C14366" t="s">
        <v>195</v>
      </c>
      <c r="D14366">
        <v>2020</v>
      </c>
      <c r="E14366" t="s">
        <v>737</v>
      </c>
      <c r="F14366" s="2">
        <v>1057.61717919897</v>
      </c>
    </row>
    <row r="14367" spans="1:6">
      <c r="A14367" t="s">
        <v>172</v>
      </c>
      <c r="B14367">
        <v>3418</v>
      </c>
      <c r="C14367" t="s">
        <v>195</v>
      </c>
      <c r="D14367">
        <v>2020</v>
      </c>
      <c r="E14367" t="s">
        <v>738</v>
      </c>
      <c r="F14367" s="2">
        <v>0</v>
      </c>
    </row>
    <row r="14368" spans="1:6">
      <c r="A14368" t="s">
        <v>172</v>
      </c>
      <c r="B14368">
        <v>3418</v>
      </c>
      <c r="C14368" t="s">
        <v>195</v>
      </c>
      <c r="D14368">
        <v>2020</v>
      </c>
      <c r="E14368" t="s">
        <v>740</v>
      </c>
      <c r="F14368" s="2">
        <v>1074.26925983923</v>
      </c>
    </row>
    <row r="14369" spans="1:6">
      <c r="A14369" t="s">
        <v>172</v>
      </c>
      <c r="B14369">
        <v>3418</v>
      </c>
      <c r="C14369" t="s">
        <v>195</v>
      </c>
      <c r="D14369">
        <v>2021</v>
      </c>
      <c r="E14369" t="s">
        <v>744</v>
      </c>
      <c r="F14369" s="2">
        <v>0</v>
      </c>
    </row>
    <row r="14370" spans="1:6">
      <c r="A14370" t="s">
        <v>172</v>
      </c>
      <c r="B14370">
        <v>3418</v>
      </c>
      <c r="C14370" t="s">
        <v>195</v>
      </c>
      <c r="D14370">
        <v>2021</v>
      </c>
      <c r="E14370" t="s">
        <v>739</v>
      </c>
      <c r="F14370" s="2">
        <v>22893.598014397801</v>
      </c>
    </row>
    <row r="14371" spans="1:6">
      <c r="A14371" t="s">
        <v>172</v>
      </c>
      <c r="B14371">
        <v>3418</v>
      </c>
      <c r="C14371" t="s">
        <v>195</v>
      </c>
      <c r="D14371">
        <v>2021</v>
      </c>
      <c r="E14371" t="s">
        <v>743</v>
      </c>
      <c r="F14371" s="2">
        <v>0</v>
      </c>
    </row>
    <row r="14372" spans="1:6">
      <c r="A14372" t="s">
        <v>172</v>
      </c>
      <c r="B14372">
        <v>3418</v>
      </c>
      <c r="C14372" t="s">
        <v>195</v>
      </c>
      <c r="D14372">
        <v>2022</v>
      </c>
      <c r="E14372" t="s">
        <v>742</v>
      </c>
      <c r="F14372" s="2">
        <v>6913.0478409970401</v>
      </c>
    </row>
    <row r="14373" spans="1:6">
      <c r="A14373" t="s">
        <v>172</v>
      </c>
      <c r="B14373">
        <v>3418</v>
      </c>
      <c r="C14373" t="s">
        <v>195</v>
      </c>
      <c r="D14373">
        <v>2022</v>
      </c>
      <c r="E14373" t="s">
        <v>745</v>
      </c>
      <c r="F14373" s="2">
        <v>0</v>
      </c>
    </row>
    <row r="14374" spans="1:6">
      <c r="A14374" t="s">
        <v>172</v>
      </c>
      <c r="B14374">
        <v>3418</v>
      </c>
      <c r="C14374" t="s">
        <v>195</v>
      </c>
      <c r="D14374">
        <v>2022</v>
      </c>
      <c r="E14374" t="s">
        <v>741</v>
      </c>
      <c r="F14374" s="2">
        <v>8826.7709070861292</v>
      </c>
    </row>
    <row r="14375" spans="1:6">
      <c r="A14375" t="s">
        <v>172</v>
      </c>
      <c r="B14375">
        <v>3418</v>
      </c>
      <c r="C14375" t="s">
        <v>195</v>
      </c>
      <c r="D14375">
        <v>2023</v>
      </c>
      <c r="E14375" t="s">
        <v>736</v>
      </c>
      <c r="F14375" s="2">
        <v>2194.5577684797099</v>
      </c>
    </row>
    <row r="14376" spans="1:6">
      <c r="A14376" t="s">
        <v>172</v>
      </c>
      <c r="B14376">
        <v>3418</v>
      </c>
      <c r="C14376" t="s">
        <v>195</v>
      </c>
      <c r="D14376">
        <v>2023</v>
      </c>
      <c r="E14376" t="s">
        <v>737</v>
      </c>
      <c r="F14376" s="2">
        <v>990.73666813063403</v>
      </c>
    </row>
    <row r="14377" spans="1:6">
      <c r="A14377" t="s">
        <v>172</v>
      </c>
      <c r="B14377">
        <v>3418</v>
      </c>
      <c r="C14377" t="s">
        <v>195</v>
      </c>
      <c r="D14377">
        <v>2023</v>
      </c>
      <c r="E14377" t="s">
        <v>740</v>
      </c>
      <c r="F14377" s="2">
        <v>1057.0464733886199</v>
      </c>
    </row>
    <row r="14378" spans="1:6">
      <c r="A14378" t="s">
        <v>172</v>
      </c>
      <c r="B14378">
        <v>3418</v>
      </c>
      <c r="C14378" t="s">
        <v>195</v>
      </c>
      <c r="D14378">
        <v>2024</v>
      </c>
      <c r="E14378" t="s">
        <v>739</v>
      </c>
      <c r="F14378" s="2">
        <v>20945.333483681399</v>
      </c>
    </row>
    <row r="14379" spans="1:6">
      <c r="A14379" t="s">
        <v>172</v>
      </c>
      <c r="B14379">
        <v>3418</v>
      </c>
      <c r="C14379" t="s">
        <v>195</v>
      </c>
      <c r="D14379">
        <v>2024</v>
      </c>
      <c r="E14379" t="s">
        <v>743</v>
      </c>
      <c r="F14379" s="2">
        <v>0</v>
      </c>
    </row>
    <row r="14380" spans="1:6">
      <c r="A14380" t="s">
        <v>172</v>
      </c>
      <c r="B14380">
        <v>3419</v>
      </c>
      <c r="C14380" t="s">
        <v>197</v>
      </c>
      <c r="D14380">
        <v>2009</v>
      </c>
      <c r="E14380" t="s">
        <v>742</v>
      </c>
      <c r="F14380" s="2">
        <v>4579.5755149052802</v>
      </c>
    </row>
    <row r="14381" spans="1:6">
      <c r="A14381" t="s">
        <v>172</v>
      </c>
      <c r="B14381">
        <v>3419</v>
      </c>
      <c r="C14381" t="s">
        <v>197</v>
      </c>
      <c r="D14381">
        <v>2009</v>
      </c>
      <c r="E14381" t="s">
        <v>745</v>
      </c>
      <c r="F14381" s="2">
        <v>0</v>
      </c>
    </row>
    <row r="14382" spans="1:6">
      <c r="A14382" t="s">
        <v>172</v>
      </c>
      <c r="B14382">
        <v>3419</v>
      </c>
      <c r="C14382" t="s">
        <v>197</v>
      </c>
      <c r="D14382">
        <v>2011</v>
      </c>
      <c r="E14382" t="s">
        <v>739</v>
      </c>
      <c r="F14382" s="2">
        <v>10755.743191125201</v>
      </c>
    </row>
    <row r="14383" spans="1:6">
      <c r="A14383" t="s">
        <v>172</v>
      </c>
      <c r="B14383">
        <v>3419</v>
      </c>
      <c r="C14383" t="s">
        <v>197</v>
      </c>
      <c r="D14383">
        <v>2013</v>
      </c>
      <c r="E14383" t="s">
        <v>741</v>
      </c>
      <c r="F14383" s="2">
        <v>7369.8393826873598</v>
      </c>
    </row>
    <row r="14384" spans="1:6">
      <c r="A14384" t="s">
        <v>172</v>
      </c>
      <c r="B14384">
        <v>3419</v>
      </c>
      <c r="C14384" t="s">
        <v>197</v>
      </c>
      <c r="D14384">
        <v>2015</v>
      </c>
      <c r="E14384" t="s">
        <v>744</v>
      </c>
      <c r="F14384" s="2">
        <v>1357.5851087999999</v>
      </c>
    </row>
    <row r="14385" spans="1:6">
      <c r="A14385" t="s">
        <v>172</v>
      </c>
      <c r="B14385">
        <v>3419</v>
      </c>
      <c r="C14385" t="s">
        <v>197</v>
      </c>
      <c r="D14385">
        <v>2015</v>
      </c>
      <c r="E14385" t="s">
        <v>743</v>
      </c>
      <c r="F14385" s="2">
        <v>0</v>
      </c>
    </row>
    <row r="14386" spans="1:6">
      <c r="A14386" t="s">
        <v>172</v>
      </c>
      <c r="B14386">
        <v>3419</v>
      </c>
      <c r="C14386" t="s">
        <v>197</v>
      </c>
      <c r="D14386">
        <v>2016</v>
      </c>
      <c r="E14386" t="s">
        <v>741</v>
      </c>
      <c r="F14386" s="2">
        <v>7070.4225539597201</v>
      </c>
    </row>
    <row r="14387" spans="1:6">
      <c r="A14387" t="s">
        <v>172</v>
      </c>
      <c r="B14387">
        <v>3419</v>
      </c>
      <c r="C14387" t="s">
        <v>197</v>
      </c>
      <c r="D14387">
        <v>2017</v>
      </c>
      <c r="E14387" t="s">
        <v>736</v>
      </c>
      <c r="F14387" s="2">
        <v>367.77602491657399</v>
      </c>
    </row>
    <row r="14388" spans="1:6">
      <c r="A14388" t="s">
        <v>172</v>
      </c>
      <c r="B14388">
        <v>3419</v>
      </c>
      <c r="C14388" t="s">
        <v>197</v>
      </c>
      <c r="D14388">
        <v>2017</v>
      </c>
      <c r="E14388" t="s">
        <v>737</v>
      </c>
      <c r="F14388" s="2">
        <v>671.36099864447601</v>
      </c>
    </row>
    <row r="14389" spans="1:6">
      <c r="A14389" t="s">
        <v>172</v>
      </c>
      <c r="B14389">
        <v>3419</v>
      </c>
      <c r="C14389" t="s">
        <v>197</v>
      </c>
      <c r="D14389">
        <v>2017</v>
      </c>
      <c r="E14389" t="s">
        <v>738</v>
      </c>
      <c r="F14389" s="2">
        <v>0</v>
      </c>
    </row>
    <row r="14390" spans="1:6">
      <c r="A14390" t="s">
        <v>172</v>
      </c>
      <c r="B14390">
        <v>3419</v>
      </c>
      <c r="C14390" t="s">
        <v>197</v>
      </c>
      <c r="D14390">
        <v>2017</v>
      </c>
      <c r="E14390" t="s">
        <v>740</v>
      </c>
      <c r="F14390" s="2">
        <v>898.68759172636499</v>
      </c>
    </row>
    <row r="14391" spans="1:6">
      <c r="A14391" t="s">
        <v>172</v>
      </c>
      <c r="B14391">
        <v>3419</v>
      </c>
      <c r="C14391" t="s">
        <v>197</v>
      </c>
      <c r="D14391">
        <v>2018</v>
      </c>
      <c r="E14391" t="s">
        <v>744</v>
      </c>
      <c r="F14391" s="2">
        <v>747.65625163000004</v>
      </c>
    </row>
    <row r="14392" spans="1:6">
      <c r="A14392" t="s">
        <v>172</v>
      </c>
      <c r="B14392">
        <v>3419</v>
      </c>
      <c r="C14392" t="s">
        <v>197</v>
      </c>
      <c r="D14392">
        <v>2018</v>
      </c>
      <c r="E14392" t="s">
        <v>739</v>
      </c>
      <c r="F14392" s="2">
        <v>12067.5697323246</v>
      </c>
    </row>
    <row r="14393" spans="1:6">
      <c r="A14393" t="s">
        <v>172</v>
      </c>
      <c r="B14393">
        <v>3419</v>
      </c>
      <c r="C14393" t="s">
        <v>197</v>
      </c>
      <c r="D14393">
        <v>2018</v>
      </c>
      <c r="E14393" t="s">
        <v>743</v>
      </c>
      <c r="F14393" s="2">
        <v>0</v>
      </c>
    </row>
    <row r="14394" spans="1:6">
      <c r="A14394" t="s">
        <v>172</v>
      </c>
      <c r="B14394">
        <v>3419</v>
      </c>
      <c r="C14394" t="s">
        <v>197</v>
      </c>
      <c r="D14394">
        <v>2019</v>
      </c>
      <c r="E14394" t="s">
        <v>742</v>
      </c>
      <c r="F14394" s="2">
        <v>3315.3347251489499</v>
      </c>
    </row>
    <row r="14395" spans="1:6">
      <c r="A14395" t="s">
        <v>172</v>
      </c>
      <c r="B14395">
        <v>3419</v>
      </c>
      <c r="C14395" t="s">
        <v>197</v>
      </c>
      <c r="D14395">
        <v>2019</v>
      </c>
      <c r="E14395" t="s">
        <v>745</v>
      </c>
      <c r="F14395" s="2">
        <v>0</v>
      </c>
    </row>
    <row r="14396" spans="1:6">
      <c r="A14396" t="s">
        <v>172</v>
      </c>
      <c r="B14396">
        <v>3419</v>
      </c>
      <c r="C14396" t="s">
        <v>197</v>
      </c>
      <c r="D14396">
        <v>2019</v>
      </c>
      <c r="E14396" t="s">
        <v>741</v>
      </c>
      <c r="F14396" s="2">
        <v>6499.8029047190603</v>
      </c>
    </row>
    <row r="14397" spans="1:6">
      <c r="A14397" t="s">
        <v>172</v>
      </c>
      <c r="B14397">
        <v>3419</v>
      </c>
      <c r="C14397" t="s">
        <v>197</v>
      </c>
      <c r="D14397">
        <v>2020</v>
      </c>
      <c r="E14397" t="s">
        <v>736</v>
      </c>
      <c r="F14397" s="2">
        <v>807.763871083205</v>
      </c>
    </row>
    <row r="14398" spans="1:6">
      <c r="A14398" t="s">
        <v>172</v>
      </c>
      <c r="B14398">
        <v>3419</v>
      </c>
      <c r="C14398" t="s">
        <v>197</v>
      </c>
      <c r="D14398">
        <v>2020</v>
      </c>
      <c r="E14398" t="s">
        <v>737</v>
      </c>
      <c r="F14398" s="2">
        <v>620.12824924469805</v>
      </c>
    </row>
    <row r="14399" spans="1:6">
      <c r="A14399" t="s">
        <v>172</v>
      </c>
      <c r="B14399">
        <v>3419</v>
      </c>
      <c r="C14399" t="s">
        <v>197</v>
      </c>
      <c r="D14399">
        <v>2020</v>
      </c>
      <c r="E14399" t="s">
        <v>738</v>
      </c>
      <c r="F14399" s="2">
        <v>0</v>
      </c>
    </row>
    <row r="14400" spans="1:6">
      <c r="A14400" t="s">
        <v>172</v>
      </c>
      <c r="B14400">
        <v>3419</v>
      </c>
      <c r="C14400" t="s">
        <v>197</v>
      </c>
      <c r="D14400">
        <v>2020</v>
      </c>
      <c r="E14400" t="s">
        <v>740</v>
      </c>
      <c r="F14400" s="2">
        <v>824.69695857599004</v>
      </c>
    </row>
    <row r="14401" spans="1:6">
      <c r="A14401" t="s">
        <v>172</v>
      </c>
      <c r="B14401">
        <v>3419</v>
      </c>
      <c r="C14401" t="s">
        <v>197</v>
      </c>
      <c r="D14401">
        <v>2021</v>
      </c>
      <c r="E14401" t="s">
        <v>744</v>
      </c>
      <c r="F14401" s="2">
        <v>1014.595356875</v>
      </c>
    </row>
    <row r="14402" spans="1:6">
      <c r="A14402" t="s">
        <v>172</v>
      </c>
      <c r="B14402">
        <v>3419</v>
      </c>
      <c r="C14402" t="s">
        <v>197</v>
      </c>
      <c r="D14402">
        <v>2021</v>
      </c>
      <c r="E14402" t="s">
        <v>739</v>
      </c>
      <c r="F14402" s="2">
        <v>11948.2400828597</v>
      </c>
    </row>
    <row r="14403" spans="1:6">
      <c r="A14403" t="s">
        <v>172</v>
      </c>
      <c r="B14403">
        <v>3419</v>
      </c>
      <c r="C14403" t="s">
        <v>197</v>
      </c>
      <c r="D14403">
        <v>2021</v>
      </c>
      <c r="E14403" t="s">
        <v>743</v>
      </c>
      <c r="F14403" s="2">
        <v>0</v>
      </c>
    </row>
    <row r="14404" spans="1:6">
      <c r="A14404" t="s">
        <v>172</v>
      </c>
      <c r="B14404">
        <v>3419</v>
      </c>
      <c r="C14404" t="s">
        <v>197</v>
      </c>
      <c r="D14404">
        <v>2022</v>
      </c>
      <c r="E14404" t="s">
        <v>742</v>
      </c>
      <c r="F14404" s="2">
        <v>5482.5148421549102</v>
      </c>
    </row>
    <row r="14405" spans="1:6">
      <c r="A14405" t="s">
        <v>172</v>
      </c>
      <c r="B14405">
        <v>3419</v>
      </c>
      <c r="C14405" t="s">
        <v>197</v>
      </c>
      <c r="D14405">
        <v>2022</v>
      </c>
      <c r="E14405" t="s">
        <v>745</v>
      </c>
      <c r="F14405" s="2">
        <v>0.178427622568713</v>
      </c>
    </row>
    <row r="14406" spans="1:6">
      <c r="A14406" t="s">
        <v>172</v>
      </c>
      <c r="B14406">
        <v>3419</v>
      </c>
      <c r="C14406" t="s">
        <v>197</v>
      </c>
      <c r="D14406">
        <v>2023</v>
      </c>
      <c r="E14406" t="s">
        <v>736</v>
      </c>
      <c r="F14406" s="2">
        <v>403.38275749587302</v>
      </c>
    </row>
    <row r="14407" spans="1:6">
      <c r="A14407" t="s">
        <v>172</v>
      </c>
      <c r="B14407">
        <v>3419</v>
      </c>
      <c r="C14407" t="s">
        <v>197</v>
      </c>
      <c r="D14407">
        <v>2023</v>
      </c>
      <c r="E14407" t="s">
        <v>737</v>
      </c>
      <c r="F14407" s="2">
        <v>561.471864996455</v>
      </c>
    </row>
    <row r="14408" spans="1:6">
      <c r="A14408" t="s">
        <v>172</v>
      </c>
      <c r="B14408">
        <v>3419</v>
      </c>
      <c r="C14408" t="s">
        <v>197</v>
      </c>
      <c r="D14408">
        <v>2023</v>
      </c>
      <c r="E14408" t="s">
        <v>740</v>
      </c>
      <c r="F14408" s="2">
        <v>1016.27417033517</v>
      </c>
    </row>
    <row r="14409" spans="1:6">
      <c r="A14409" t="s">
        <v>172</v>
      </c>
      <c r="B14409">
        <v>3419</v>
      </c>
      <c r="C14409" t="s">
        <v>197</v>
      </c>
      <c r="D14409">
        <v>2024</v>
      </c>
      <c r="E14409" t="s">
        <v>739</v>
      </c>
      <c r="F14409" s="2">
        <v>11147.7404687127</v>
      </c>
    </row>
    <row r="14410" spans="1:6">
      <c r="A14410" t="s">
        <v>172</v>
      </c>
      <c r="B14410">
        <v>3420</v>
      </c>
      <c r="C14410" t="s">
        <v>199</v>
      </c>
      <c r="D14410">
        <v>2009</v>
      </c>
      <c r="E14410" t="s">
        <v>736</v>
      </c>
      <c r="F14410" s="2">
        <v>6186.4511639546299</v>
      </c>
    </row>
    <row r="14411" spans="1:6">
      <c r="A14411" t="s">
        <v>172</v>
      </c>
      <c r="B14411">
        <v>3420</v>
      </c>
      <c r="C14411" t="s">
        <v>199</v>
      </c>
      <c r="D14411">
        <v>2009</v>
      </c>
      <c r="E14411" t="s">
        <v>737</v>
      </c>
      <c r="F14411" s="2">
        <v>3703.2901883876302</v>
      </c>
    </row>
    <row r="14412" spans="1:6">
      <c r="A14412" t="s">
        <v>172</v>
      </c>
      <c r="B14412">
        <v>3420</v>
      </c>
      <c r="C14412" t="s">
        <v>199</v>
      </c>
      <c r="D14412">
        <v>2011</v>
      </c>
      <c r="E14412" t="s">
        <v>742</v>
      </c>
      <c r="F14412" s="2">
        <v>9010.3457366820403</v>
      </c>
    </row>
    <row r="14413" spans="1:6">
      <c r="A14413" t="s">
        <v>172</v>
      </c>
      <c r="B14413">
        <v>3420</v>
      </c>
      <c r="C14413" t="s">
        <v>199</v>
      </c>
      <c r="D14413">
        <v>2011</v>
      </c>
      <c r="E14413" t="s">
        <v>744</v>
      </c>
      <c r="F14413" s="2">
        <v>2510.21269545</v>
      </c>
    </row>
    <row r="14414" spans="1:6">
      <c r="A14414" t="s">
        <v>172</v>
      </c>
      <c r="B14414">
        <v>3420</v>
      </c>
      <c r="C14414" t="s">
        <v>199</v>
      </c>
      <c r="D14414">
        <v>2011</v>
      </c>
      <c r="E14414" t="s">
        <v>745</v>
      </c>
      <c r="F14414" s="2">
        <v>0</v>
      </c>
    </row>
    <row r="14415" spans="1:6">
      <c r="A14415" t="s">
        <v>172</v>
      </c>
      <c r="B14415">
        <v>3420</v>
      </c>
      <c r="C14415" t="s">
        <v>199</v>
      </c>
      <c r="D14415">
        <v>2011</v>
      </c>
      <c r="E14415" t="s">
        <v>741</v>
      </c>
      <c r="F14415" s="2">
        <v>43760.623273061901</v>
      </c>
    </row>
    <row r="14416" spans="1:6">
      <c r="A14416" t="s">
        <v>172</v>
      </c>
      <c r="B14416">
        <v>3420</v>
      </c>
      <c r="C14416" t="s">
        <v>199</v>
      </c>
      <c r="D14416">
        <v>2013</v>
      </c>
      <c r="E14416" t="s">
        <v>738</v>
      </c>
      <c r="F14416" s="2">
        <v>153.32612119999999</v>
      </c>
    </row>
    <row r="14417" spans="1:6">
      <c r="A14417" t="s">
        <v>172</v>
      </c>
      <c r="B14417">
        <v>3420</v>
      </c>
      <c r="C14417" t="s">
        <v>199</v>
      </c>
      <c r="D14417">
        <v>2013</v>
      </c>
      <c r="E14417" t="s">
        <v>739</v>
      </c>
      <c r="F14417" s="2">
        <v>14030.383884340101</v>
      </c>
    </row>
    <row r="14418" spans="1:6">
      <c r="A14418" t="s">
        <v>172</v>
      </c>
      <c r="B14418">
        <v>3420</v>
      </c>
      <c r="C14418" t="s">
        <v>199</v>
      </c>
      <c r="D14418">
        <v>2013</v>
      </c>
      <c r="E14418" t="s">
        <v>743</v>
      </c>
      <c r="F14418" s="2">
        <v>0.23179624485309999</v>
      </c>
    </row>
    <row r="14419" spans="1:6">
      <c r="A14419" t="s">
        <v>172</v>
      </c>
      <c r="B14419">
        <v>3420</v>
      </c>
      <c r="C14419" t="s">
        <v>199</v>
      </c>
      <c r="D14419">
        <v>2013</v>
      </c>
      <c r="E14419" t="s">
        <v>740</v>
      </c>
      <c r="F14419" s="2">
        <v>7365.0266392345202</v>
      </c>
    </row>
    <row r="14420" spans="1:6">
      <c r="A14420" t="s">
        <v>172</v>
      </c>
      <c r="B14420">
        <v>3420</v>
      </c>
      <c r="C14420" t="s">
        <v>199</v>
      </c>
      <c r="D14420">
        <v>2015</v>
      </c>
      <c r="E14420" t="s">
        <v>736</v>
      </c>
      <c r="F14420" s="2">
        <v>4642.9238857509799</v>
      </c>
    </row>
    <row r="14421" spans="1:6">
      <c r="A14421" t="s">
        <v>172</v>
      </c>
      <c r="B14421">
        <v>3420</v>
      </c>
      <c r="C14421" t="s">
        <v>199</v>
      </c>
      <c r="D14421">
        <v>2015</v>
      </c>
      <c r="E14421" t="s">
        <v>737</v>
      </c>
      <c r="F14421" s="2">
        <v>4327.1823613931401</v>
      </c>
    </row>
    <row r="14422" spans="1:6">
      <c r="A14422" t="s">
        <v>172</v>
      </c>
      <c r="B14422">
        <v>3420</v>
      </c>
      <c r="C14422" t="s">
        <v>199</v>
      </c>
      <c r="D14422">
        <v>2016</v>
      </c>
      <c r="E14422" t="s">
        <v>738</v>
      </c>
      <c r="F14422" s="2">
        <v>2534.7082833999998</v>
      </c>
    </row>
    <row r="14423" spans="1:6">
      <c r="A14423" t="s">
        <v>172</v>
      </c>
      <c r="B14423">
        <v>3420</v>
      </c>
      <c r="C14423" t="s">
        <v>199</v>
      </c>
      <c r="D14423">
        <v>2016</v>
      </c>
      <c r="E14423" t="s">
        <v>739</v>
      </c>
      <c r="F14423" s="2">
        <v>15448.6175212094</v>
      </c>
    </row>
    <row r="14424" spans="1:6">
      <c r="A14424" t="s">
        <v>172</v>
      </c>
      <c r="B14424">
        <v>3420</v>
      </c>
      <c r="C14424" t="s">
        <v>199</v>
      </c>
      <c r="D14424">
        <v>2016</v>
      </c>
      <c r="E14424" t="s">
        <v>740</v>
      </c>
      <c r="F14424" s="2">
        <v>4171.9932322116001</v>
      </c>
    </row>
    <row r="14425" spans="1:6">
      <c r="A14425" t="s">
        <v>172</v>
      </c>
      <c r="B14425">
        <v>3420</v>
      </c>
      <c r="C14425" t="s">
        <v>199</v>
      </c>
      <c r="D14425">
        <v>2017</v>
      </c>
      <c r="E14425" t="s">
        <v>742</v>
      </c>
      <c r="F14425" s="2">
        <v>12939.1805484627</v>
      </c>
    </row>
    <row r="14426" spans="1:6">
      <c r="A14426" t="s">
        <v>172</v>
      </c>
      <c r="B14426">
        <v>3420</v>
      </c>
      <c r="C14426" t="s">
        <v>199</v>
      </c>
      <c r="D14426">
        <v>2017</v>
      </c>
      <c r="E14426" t="s">
        <v>744</v>
      </c>
      <c r="F14426" s="2">
        <v>2362.3088444999999</v>
      </c>
    </row>
    <row r="14427" spans="1:6">
      <c r="A14427" t="s">
        <v>172</v>
      </c>
      <c r="B14427">
        <v>3420</v>
      </c>
      <c r="C14427" t="s">
        <v>199</v>
      </c>
      <c r="D14427">
        <v>2017</v>
      </c>
      <c r="E14427" t="s">
        <v>743</v>
      </c>
      <c r="F14427" s="2">
        <v>9.5392679859999996E-2</v>
      </c>
    </row>
    <row r="14428" spans="1:6">
      <c r="A14428" t="s">
        <v>172</v>
      </c>
      <c r="B14428">
        <v>3420</v>
      </c>
      <c r="C14428" t="s">
        <v>199</v>
      </c>
      <c r="D14428">
        <v>2017</v>
      </c>
      <c r="E14428" t="s">
        <v>745</v>
      </c>
      <c r="F14428" s="2">
        <v>0</v>
      </c>
    </row>
    <row r="14429" spans="1:6">
      <c r="A14429" t="s">
        <v>172</v>
      </c>
      <c r="B14429">
        <v>3420</v>
      </c>
      <c r="C14429" t="s">
        <v>199</v>
      </c>
      <c r="D14429">
        <v>2018</v>
      </c>
      <c r="E14429" t="s">
        <v>741</v>
      </c>
      <c r="F14429" s="2">
        <v>41961.164373199499</v>
      </c>
    </row>
    <row r="14430" spans="1:6">
      <c r="A14430" t="s">
        <v>172</v>
      </c>
      <c r="B14430">
        <v>3420</v>
      </c>
      <c r="C14430" t="s">
        <v>199</v>
      </c>
      <c r="D14430">
        <v>2019</v>
      </c>
      <c r="E14430" t="s">
        <v>740</v>
      </c>
      <c r="F14430" s="2">
        <v>2028.30816349415</v>
      </c>
    </row>
    <row r="14431" spans="1:6">
      <c r="A14431" t="s">
        <v>172</v>
      </c>
      <c r="B14431">
        <v>3420</v>
      </c>
      <c r="C14431" t="s">
        <v>199</v>
      </c>
      <c r="D14431">
        <v>2020</v>
      </c>
      <c r="E14431" t="s">
        <v>743</v>
      </c>
      <c r="F14431" s="2">
        <v>8.2387749700799998E-2</v>
      </c>
    </row>
    <row r="14432" spans="1:6">
      <c r="A14432" t="s">
        <v>172</v>
      </c>
      <c r="B14432">
        <v>3420</v>
      </c>
      <c r="C14432" t="s">
        <v>199</v>
      </c>
      <c r="D14432">
        <v>2021</v>
      </c>
      <c r="E14432" t="s">
        <v>741</v>
      </c>
      <c r="F14432" s="2">
        <v>39925.506656636302</v>
      </c>
    </row>
    <row r="14433" spans="1:6">
      <c r="A14433" t="s">
        <v>172</v>
      </c>
      <c r="B14433">
        <v>3420</v>
      </c>
      <c r="C14433" t="s">
        <v>199</v>
      </c>
      <c r="D14433">
        <v>2022</v>
      </c>
      <c r="E14433" t="s">
        <v>736</v>
      </c>
      <c r="F14433" s="2">
        <v>3572.5402862808601</v>
      </c>
    </row>
    <row r="14434" spans="1:6">
      <c r="A14434" t="s">
        <v>172</v>
      </c>
      <c r="B14434">
        <v>3420</v>
      </c>
      <c r="C14434" t="s">
        <v>199</v>
      </c>
      <c r="D14434">
        <v>2022</v>
      </c>
      <c r="E14434" t="s">
        <v>737</v>
      </c>
      <c r="F14434" s="2">
        <v>3527.4448714672099</v>
      </c>
    </row>
    <row r="14435" spans="1:6">
      <c r="A14435" t="s">
        <v>172</v>
      </c>
      <c r="B14435">
        <v>3420</v>
      </c>
      <c r="C14435" t="s">
        <v>199</v>
      </c>
      <c r="D14435">
        <v>2022</v>
      </c>
      <c r="E14435" t="s">
        <v>740</v>
      </c>
      <c r="F14435" s="2">
        <v>2394.5852455466102</v>
      </c>
    </row>
    <row r="14436" spans="1:6">
      <c r="A14436" t="s">
        <v>172</v>
      </c>
      <c r="B14436">
        <v>3420</v>
      </c>
      <c r="C14436" t="s">
        <v>199</v>
      </c>
      <c r="D14436">
        <v>2023</v>
      </c>
      <c r="E14436" t="s">
        <v>738</v>
      </c>
      <c r="F14436" s="2">
        <v>1328.8382466200001</v>
      </c>
    </row>
    <row r="14437" spans="1:6">
      <c r="A14437" t="s">
        <v>172</v>
      </c>
      <c r="B14437">
        <v>3420</v>
      </c>
      <c r="C14437" t="s">
        <v>199</v>
      </c>
      <c r="D14437">
        <v>2023</v>
      </c>
      <c r="E14437" t="s">
        <v>739</v>
      </c>
      <c r="F14437" s="2">
        <v>14135.428058678701</v>
      </c>
    </row>
    <row r="14438" spans="1:6">
      <c r="A14438" t="s">
        <v>172</v>
      </c>
      <c r="B14438">
        <v>3420</v>
      </c>
      <c r="C14438" t="s">
        <v>199</v>
      </c>
      <c r="D14438">
        <v>2023</v>
      </c>
      <c r="E14438" t="s">
        <v>743</v>
      </c>
      <c r="F14438" s="2">
        <v>3.4265937747599999E-2</v>
      </c>
    </row>
    <row r="14439" spans="1:6">
      <c r="A14439" t="s">
        <v>172</v>
      </c>
      <c r="B14439">
        <v>3420</v>
      </c>
      <c r="C14439" t="s">
        <v>199</v>
      </c>
      <c r="D14439">
        <v>2024</v>
      </c>
      <c r="E14439" t="s">
        <v>742</v>
      </c>
      <c r="F14439" s="2">
        <v>8166.9498291234804</v>
      </c>
    </row>
    <row r="14440" spans="1:6">
      <c r="A14440" t="s">
        <v>172</v>
      </c>
      <c r="B14440">
        <v>3420</v>
      </c>
      <c r="C14440" t="s">
        <v>199</v>
      </c>
      <c r="D14440">
        <v>2024</v>
      </c>
      <c r="E14440" t="s">
        <v>744</v>
      </c>
      <c r="F14440" s="2">
        <v>1377.6264765000001</v>
      </c>
    </row>
    <row r="14441" spans="1:6">
      <c r="A14441" t="s">
        <v>172</v>
      </c>
      <c r="B14441">
        <v>3420</v>
      </c>
      <c r="C14441" t="s">
        <v>199</v>
      </c>
      <c r="D14441">
        <v>2024</v>
      </c>
      <c r="E14441" t="s">
        <v>745</v>
      </c>
      <c r="F14441" s="2">
        <v>0</v>
      </c>
    </row>
    <row r="14442" spans="1:6">
      <c r="A14442" t="s">
        <v>172</v>
      </c>
      <c r="B14442">
        <v>3420</v>
      </c>
      <c r="C14442" t="s">
        <v>199</v>
      </c>
      <c r="D14442">
        <v>2024</v>
      </c>
      <c r="E14442" t="s">
        <v>741</v>
      </c>
      <c r="F14442" s="2">
        <v>37041.999474258402</v>
      </c>
    </row>
    <row r="14443" spans="1:6">
      <c r="A14443" t="s">
        <v>172</v>
      </c>
      <c r="B14443">
        <v>3421</v>
      </c>
      <c r="C14443" t="s">
        <v>201</v>
      </c>
      <c r="D14443">
        <v>2009</v>
      </c>
      <c r="E14443" t="s">
        <v>736</v>
      </c>
      <c r="F14443" s="2">
        <v>2137.6863135020799</v>
      </c>
    </row>
    <row r="14444" spans="1:6">
      <c r="A14444" t="s">
        <v>172</v>
      </c>
      <c r="B14444">
        <v>3421</v>
      </c>
      <c r="C14444" t="s">
        <v>201</v>
      </c>
      <c r="D14444">
        <v>2009</v>
      </c>
      <c r="E14444" t="s">
        <v>737</v>
      </c>
      <c r="F14444" s="2">
        <v>1297.71819457897</v>
      </c>
    </row>
    <row r="14445" spans="1:6">
      <c r="A14445" t="s">
        <v>172</v>
      </c>
      <c r="B14445">
        <v>3421</v>
      </c>
      <c r="C14445" t="s">
        <v>201</v>
      </c>
      <c r="D14445">
        <v>2011</v>
      </c>
      <c r="E14445" t="s">
        <v>742</v>
      </c>
      <c r="F14445" s="2">
        <v>11235.638379612999</v>
      </c>
    </row>
    <row r="14446" spans="1:6">
      <c r="A14446" t="s">
        <v>172</v>
      </c>
      <c r="B14446">
        <v>3421</v>
      </c>
      <c r="C14446" t="s">
        <v>201</v>
      </c>
      <c r="D14446">
        <v>2011</v>
      </c>
      <c r="E14446" t="s">
        <v>744</v>
      </c>
      <c r="F14446" s="2">
        <v>2.5511452000000001</v>
      </c>
    </row>
    <row r="14447" spans="1:6">
      <c r="A14447" t="s">
        <v>172</v>
      </c>
      <c r="B14447">
        <v>3421</v>
      </c>
      <c r="C14447" t="s">
        <v>201</v>
      </c>
      <c r="D14447">
        <v>2011</v>
      </c>
      <c r="E14447" t="s">
        <v>745</v>
      </c>
      <c r="F14447" s="2">
        <v>0</v>
      </c>
    </row>
    <row r="14448" spans="1:6">
      <c r="A14448" t="s">
        <v>172</v>
      </c>
      <c r="B14448">
        <v>3421</v>
      </c>
      <c r="C14448" t="s">
        <v>201</v>
      </c>
      <c r="D14448">
        <v>2011</v>
      </c>
      <c r="E14448" t="s">
        <v>741</v>
      </c>
      <c r="F14448" s="2">
        <v>20077.7886874783</v>
      </c>
    </row>
    <row r="14449" spans="1:6">
      <c r="A14449" t="s">
        <v>172</v>
      </c>
      <c r="B14449">
        <v>3421</v>
      </c>
      <c r="C14449" t="s">
        <v>201</v>
      </c>
      <c r="D14449">
        <v>2013</v>
      </c>
      <c r="E14449" t="s">
        <v>738</v>
      </c>
      <c r="F14449" s="2">
        <v>958.342355832713</v>
      </c>
    </row>
    <row r="14450" spans="1:6">
      <c r="A14450" t="s">
        <v>172</v>
      </c>
      <c r="B14450">
        <v>3421</v>
      </c>
      <c r="C14450" t="s">
        <v>201</v>
      </c>
      <c r="D14450">
        <v>2013</v>
      </c>
      <c r="E14450" t="s">
        <v>739</v>
      </c>
      <c r="F14450" s="2">
        <v>8770.7594333253601</v>
      </c>
    </row>
    <row r="14451" spans="1:6">
      <c r="A14451" t="s">
        <v>172</v>
      </c>
      <c r="B14451">
        <v>3421</v>
      </c>
      <c r="C14451" t="s">
        <v>201</v>
      </c>
      <c r="D14451">
        <v>2013</v>
      </c>
      <c r="E14451" t="s">
        <v>743</v>
      </c>
      <c r="F14451" s="2">
        <v>0</v>
      </c>
    </row>
    <row r="14452" spans="1:6">
      <c r="A14452" t="s">
        <v>172</v>
      </c>
      <c r="B14452">
        <v>3421</v>
      </c>
      <c r="C14452" t="s">
        <v>201</v>
      </c>
      <c r="D14452">
        <v>2015</v>
      </c>
      <c r="E14452" t="s">
        <v>736</v>
      </c>
      <c r="F14452" s="2">
        <v>1477.52541514175</v>
      </c>
    </row>
    <row r="14453" spans="1:6">
      <c r="A14453" t="s">
        <v>172</v>
      </c>
      <c r="B14453">
        <v>3421</v>
      </c>
      <c r="C14453" t="s">
        <v>201</v>
      </c>
      <c r="D14453">
        <v>2015</v>
      </c>
      <c r="E14453" t="s">
        <v>737</v>
      </c>
      <c r="F14453" s="2">
        <v>1559.9191013085299</v>
      </c>
    </row>
    <row r="14454" spans="1:6">
      <c r="A14454" t="s">
        <v>172</v>
      </c>
      <c r="B14454">
        <v>3421</v>
      </c>
      <c r="C14454" t="s">
        <v>201</v>
      </c>
      <c r="D14454">
        <v>2015</v>
      </c>
      <c r="E14454" t="s">
        <v>740</v>
      </c>
      <c r="F14454" s="2">
        <v>4016.56016879253</v>
      </c>
    </row>
    <row r="14455" spans="1:6">
      <c r="A14455" t="s">
        <v>172</v>
      </c>
      <c r="B14455">
        <v>3421</v>
      </c>
      <c r="C14455" t="s">
        <v>201</v>
      </c>
      <c r="D14455">
        <v>2016</v>
      </c>
      <c r="E14455" t="s">
        <v>738</v>
      </c>
      <c r="F14455" s="2">
        <v>381.27374267807897</v>
      </c>
    </row>
    <row r="14456" spans="1:6">
      <c r="A14456" t="s">
        <v>172</v>
      </c>
      <c r="B14456">
        <v>3421</v>
      </c>
      <c r="C14456" t="s">
        <v>201</v>
      </c>
      <c r="D14456">
        <v>2016</v>
      </c>
      <c r="E14456" t="s">
        <v>739</v>
      </c>
      <c r="F14456" s="2">
        <v>8353.2103439422008</v>
      </c>
    </row>
    <row r="14457" spans="1:6">
      <c r="A14457" t="s">
        <v>172</v>
      </c>
      <c r="B14457">
        <v>3421</v>
      </c>
      <c r="C14457" t="s">
        <v>201</v>
      </c>
      <c r="D14457">
        <v>2017</v>
      </c>
      <c r="E14457" t="s">
        <v>742</v>
      </c>
      <c r="F14457" s="2">
        <v>11068.351977317499</v>
      </c>
    </row>
    <row r="14458" spans="1:6">
      <c r="A14458" t="s">
        <v>172</v>
      </c>
      <c r="B14458">
        <v>3421</v>
      </c>
      <c r="C14458" t="s">
        <v>201</v>
      </c>
      <c r="D14458">
        <v>2017</v>
      </c>
      <c r="E14458" t="s">
        <v>744</v>
      </c>
      <c r="F14458" s="2">
        <v>31.889315</v>
      </c>
    </row>
    <row r="14459" spans="1:6">
      <c r="A14459" t="s">
        <v>172</v>
      </c>
      <c r="B14459">
        <v>3421</v>
      </c>
      <c r="C14459" t="s">
        <v>201</v>
      </c>
      <c r="D14459">
        <v>2017</v>
      </c>
      <c r="E14459" t="s">
        <v>745</v>
      </c>
      <c r="F14459" s="2">
        <v>0</v>
      </c>
    </row>
    <row r="14460" spans="1:6">
      <c r="A14460" t="s">
        <v>172</v>
      </c>
      <c r="B14460">
        <v>3421</v>
      </c>
      <c r="C14460" t="s">
        <v>201</v>
      </c>
      <c r="D14460">
        <v>2018</v>
      </c>
      <c r="E14460" t="s">
        <v>736</v>
      </c>
      <c r="F14460" s="2">
        <v>1338.2048467250499</v>
      </c>
    </row>
    <row r="14461" spans="1:6">
      <c r="A14461" t="s">
        <v>172</v>
      </c>
      <c r="B14461">
        <v>3421</v>
      </c>
      <c r="C14461" t="s">
        <v>201</v>
      </c>
      <c r="D14461">
        <v>2018</v>
      </c>
      <c r="E14461" t="s">
        <v>740</v>
      </c>
      <c r="F14461" s="2">
        <v>3362.3856964255701</v>
      </c>
    </row>
    <row r="14462" spans="1:6">
      <c r="A14462" t="s">
        <v>172</v>
      </c>
      <c r="B14462">
        <v>3421</v>
      </c>
      <c r="C14462" t="s">
        <v>201</v>
      </c>
      <c r="D14462">
        <v>2018</v>
      </c>
      <c r="E14462" t="s">
        <v>741</v>
      </c>
      <c r="F14462" s="2">
        <v>18617.784102333699</v>
      </c>
    </row>
    <row r="14463" spans="1:6">
      <c r="A14463" t="s">
        <v>172</v>
      </c>
      <c r="B14463">
        <v>3421</v>
      </c>
      <c r="C14463" t="s">
        <v>201</v>
      </c>
      <c r="D14463">
        <v>2019</v>
      </c>
      <c r="E14463" t="s">
        <v>739</v>
      </c>
      <c r="F14463" s="2">
        <v>8329.5986891533903</v>
      </c>
    </row>
    <row r="14464" spans="1:6">
      <c r="A14464" t="s">
        <v>172</v>
      </c>
      <c r="B14464">
        <v>3421</v>
      </c>
      <c r="C14464" t="s">
        <v>201</v>
      </c>
      <c r="D14464">
        <v>2020</v>
      </c>
      <c r="E14464" t="s">
        <v>742</v>
      </c>
      <c r="F14464" s="2">
        <v>6791.4491953313</v>
      </c>
    </row>
    <row r="14465" spans="1:6">
      <c r="A14465" t="s">
        <v>172</v>
      </c>
      <c r="B14465">
        <v>3421</v>
      </c>
      <c r="C14465" t="s">
        <v>201</v>
      </c>
      <c r="D14465">
        <v>2020</v>
      </c>
      <c r="E14465" t="s">
        <v>743</v>
      </c>
      <c r="F14465" s="2">
        <v>1.9657326260000001E-3</v>
      </c>
    </row>
    <row r="14466" spans="1:6">
      <c r="A14466" t="s">
        <v>172</v>
      </c>
      <c r="B14466">
        <v>3421</v>
      </c>
      <c r="C14466" t="s">
        <v>201</v>
      </c>
      <c r="D14466">
        <v>2020</v>
      </c>
      <c r="E14466" t="s">
        <v>745</v>
      </c>
      <c r="F14466" s="2">
        <v>0</v>
      </c>
    </row>
    <row r="14467" spans="1:6">
      <c r="A14467" t="s">
        <v>172</v>
      </c>
      <c r="B14467">
        <v>3421</v>
      </c>
      <c r="C14467" t="s">
        <v>201</v>
      </c>
      <c r="D14467">
        <v>2021</v>
      </c>
      <c r="E14467" t="s">
        <v>741</v>
      </c>
      <c r="F14467" s="2">
        <v>18004.800372527399</v>
      </c>
    </row>
    <row r="14468" spans="1:6">
      <c r="A14468" t="s">
        <v>172</v>
      </c>
      <c r="B14468">
        <v>3421</v>
      </c>
      <c r="C14468" t="s">
        <v>201</v>
      </c>
      <c r="D14468">
        <v>2022</v>
      </c>
      <c r="E14468" t="s">
        <v>737</v>
      </c>
      <c r="F14468" s="2">
        <v>1328.8097079247</v>
      </c>
    </row>
    <row r="14469" spans="1:6">
      <c r="A14469" t="s">
        <v>172</v>
      </c>
      <c r="B14469">
        <v>3421</v>
      </c>
      <c r="C14469" t="s">
        <v>201</v>
      </c>
      <c r="D14469">
        <v>2023</v>
      </c>
      <c r="E14469" t="s">
        <v>738</v>
      </c>
      <c r="F14469" s="2">
        <v>297.09592697989802</v>
      </c>
    </row>
    <row r="14470" spans="1:6">
      <c r="A14470" t="s">
        <v>172</v>
      </c>
      <c r="B14470">
        <v>3421</v>
      </c>
      <c r="C14470" t="s">
        <v>201</v>
      </c>
      <c r="D14470">
        <v>2023</v>
      </c>
      <c r="E14470" t="s">
        <v>739</v>
      </c>
      <c r="F14470" s="2">
        <v>7804.3167925754497</v>
      </c>
    </row>
    <row r="14471" spans="1:6">
      <c r="A14471" t="s">
        <v>172</v>
      </c>
      <c r="B14471">
        <v>3421</v>
      </c>
      <c r="C14471" t="s">
        <v>201</v>
      </c>
      <c r="D14471">
        <v>2023</v>
      </c>
      <c r="E14471" t="s">
        <v>743</v>
      </c>
      <c r="F14471" s="2">
        <v>0</v>
      </c>
    </row>
    <row r="14472" spans="1:6">
      <c r="A14472" t="s">
        <v>172</v>
      </c>
      <c r="B14472">
        <v>3421</v>
      </c>
      <c r="C14472" t="s">
        <v>201</v>
      </c>
      <c r="D14472">
        <v>2024</v>
      </c>
      <c r="E14472" t="s">
        <v>741</v>
      </c>
      <c r="F14472" s="2">
        <v>16999.8896549856</v>
      </c>
    </row>
    <row r="14473" spans="1:6">
      <c r="A14473" t="s">
        <v>172</v>
      </c>
      <c r="B14473">
        <v>3422</v>
      </c>
      <c r="C14473" t="s">
        <v>203</v>
      </c>
      <c r="D14473">
        <v>2009</v>
      </c>
      <c r="E14473" t="s">
        <v>741</v>
      </c>
      <c r="F14473" s="2">
        <v>12918.861329854901</v>
      </c>
    </row>
    <row r="14474" spans="1:6">
      <c r="A14474" t="s">
        <v>172</v>
      </c>
      <c r="B14474">
        <v>3422</v>
      </c>
      <c r="C14474" t="s">
        <v>203</v>
      </c>
      <c r="D14474">
        <v>2011</v>
      </c>
      <c r="E14474" t="s">
        <v>738</v>
      </c>
      <c r="F14474" s="2">
        <v>0</v>
      </c>
    </row>
    <row r="14475" spans="1:6">
      <c r="A14475" t="s">
        <v>172</v>
      </c>
      <c r="B14475">
        <v>3422</v>
      </c>
      <c r="C14475" t="s">
        <v>203</v>
      </c>
      <c r="D14475">
        <v>2011</v>
      </c>
      <c r="E14475" t="s">
        <v>739</v>
      </c>
      <c r="F14475" s="2">
        <v>8182.0356724801804</v>
      </c>
    </row>
    <row r="14476" spans="1:6">
      <c r="A14476" t="s">
        <v>172</v>
      </c>
      <c r="B14476">
        <v>3422</v>
      </c>
      <c r="C14476" t="s">
        <v>203</v>
      </c>
      <c r="D14476">
        <v>2011</v>
      </c>
      <c r="E14476" t="s">
        <v>743</v>
      </c>
      <c r="F14476" s="2">
        <v>0</v>
      </c>
    </row>
    <row r="14477" spans="1:6">
      <c r="A14477" t="s">
        <v>172</v>
      </c>
      <c r="B14477">
        <v>3422</v>
      </c>
      <c r="C14477" t="s">
        <v>203</v>
      </c>
      <c r="D14477">
        <v>2013</v>
      </c>
      <c r="E14477" t="s">
        <v>736</v>
      </c>
      <c r="F14477" s="2">
        <v>745.556492346195</v>
      </c>
    </row>
    <row r="14478" spans="1:6">
      <c r="A14478" t="s">
        <v>172</v>
      </c>
      <c r="B14478">
        <v>3422</v>
      </c>
      <c r="C14478" t="s">
        <v>203</v>
      </c>
      <c r="D14478">
        <v>2013</v>
      </c>
      <c r="E14478" t="s">
        <v>737</v>
      </c>
      <c r="F14478" s="2">
        <v>1098.1608028473099</v>
      </c>
    </row>
    <row r="14479" spans="1:6">
      <c r="A14479" t="s">
        <v>172</v>
      </c>
      <c r="B14479">
        <v>3422</v>
      </c>
      <c r="C14479" t="s">
        <v>203</v>
      </c>
      <c r="D14479">
        <v>2013</v>
      </c>
      <c r="E14479" t="s">
        <v>740</v>
      </c>
      <c r="F14479" s="2">
        <v>1739.4915713100299</v>
      </c>
    </row>
    <row r="14480" spans="1:6">
      <c r="A14480" t="s">
        <v>172</v>
      </c>
      <c r="B14480">
        <v>3422</v>
      </c>
      <c r="C14480" t="s">
        <v>203</v>
      </c>
      <c r="D14480">
        <v>2015</v>
      </c>
      <c r="E14480" t="s">
        <v>742</v>
      </c>
      <c r="F14480" s="2">
        <v>3434.0520376443501</v>
      </c>
    </row>
    <row r="14481" spans="1:6">
      <c r="A14481" t="s">
        <v>172</v>
      </c>
      <c r="B14481">
        <v>3422</v>
      </c>
      <c r="C14481" t="s">
        <v>203</v>
      </c>
      <c r="D14481">
        <v>2015</v>
      </c>
      <c r="E14481" t="s">
        <v>744</v>
      </c>
      <c r="F14481" s="2">
        <v>0</v>
      </c>
    </row>
    <row r="14482" spans="1:6">
      <c r="A14482" t="s">
        <v>172</v>
      </c>
      <c r="B14482">
        <v>3422</v>
      </c>
      <c r="C14482" t="s">
        <v>203</v>
      </c>
      <c r="D14482">
        <v>2015</v>
      </c>
      <c r="E14482" t="s">
        <v>745</v>
      </c>
      <c r="F14482" s="2">
        <v>0</v>
      </c>
    </row>
    <row r="14483" spans="1:6">
      <c r="A14483" t="s">
        <v>172</v>
      </c>
      <c r="B14483">
        <v>3422</v>
      </c>
      <c r="C14483" t="s">
        <v>203</v>
      </c>
      <c r="D14483">
        <v>2015</v>
      </c>
      <c r="E14483" t="s">
        <v>741</v>
      </c>
      <c r="F14483" s="2">
        <v>13219.419836895</v>
      </c>
    </row>
    <row r="14484" spans="1:6">
      <c r="A14484" t="s">
        <v>172</v>
      </c>
      <c r="B14484">
        <v>3422</v>
      </c>
      <c r="C14484" t="s">
        <v>203</v>
      </c>
      <c r="D14484">
        <v>2016</v>
      </c>
      <c r="E14484" t="s">
        <v>736</v>
      </c>
      <c r="F14484" s="2">
        <v>700.01346672219904</v>
      </c>
    </row>
    <row r="14485" spans="1:6">
      <c r="A14485" t="s">
        <v>172</v>
      </c>
      <c r="B14485">
        <v>3422</v>
      </c>
      <c r="C14485" t="s">
        <v>203</v>
      </c>
      <c r="D14485">
        <v>2016</v>
      </c>
      <c r="E14485" t="s">
        <v>737</v>
      </c>
      <c r="F14485" s="2">
        <v>1044.30773101711</v>
      </c>
    </row>
    <row r="14486" spans="1:6">
      <c r="A14486" t="s">
        <v>172</v>
      </c>
      <c r="B14486">
        <v>3422</v>
      </c>
      <c r="C14486" t="s">
        <v>203</v>
      </c>
      <c r="D14486">
        <v>2016</v>
      </c>
      <c r="E14486" t="s">
        <v>740</v>
      </c>
      <c r="F14486" s="2">
        <v>922.23055938489597</v>
      </c>
    </row>
    <row r="14487" spans="1:6">
      <c r="A14487" t="s">
        <v>172</v>
      </c>
      <c r="B14487">
        <v>3422</v>
      </c>
      <c r="C14487" t="s">
        <v>203</v>
      </c>
      <c r="D14487">
        <v>2017</v>
      </c>
      <c r="E14487" t="s">
        <v>738</v>
      </c>
      <c r="F14487" s="2">
        <v>0</v>
      </c>
    </row>
    <row r="14488" spans="1:6">
      <c r="A14488" t="s">
        <v>172</v>
      </c>
      <c r="B14488">
        <v>3422</v>
      </c>
      <c r="C14488" t="s">
        <v>203</v>
      </c>
      <c r="D14488">
        <v>2017</v>
      </c>
      <c r="E14488" t="s">
        <v>739</v>
      </c>
      <c r="F14488" s="2">
        <v>7083.5207395306898</v>
      </c>
    </row>
    <row r="14489" spans="1:6">
      <c r="A14489" t="s">
        <v>172</v>
      </c>
      <c r="B14489">
        <v>3422</v>
      </c>
      <c r="C14489" t="s">
        <v>203</v>
      </c>
      <c r="D14489">
        <v>2017</v>
      </c>
      <c r="E14489" t="s">
        <v>743</v>
      </c>
      <c r="F14489" s="2">
        <v>0</v>
      </c>
    </row>
    <row r="14490" spans="1:6">
      <c r="A14490" t="s">
        <v>172</v>
      </c>
      <c r="B14490">
        <v>3422</v>
      </c>
      <c r="C14490" t="s">
        <v>203</v>
      </c>
      <c r="D14490">
        <v>2018</v>
      </c>
      <c r="E14490" t="s">
        <v>742</v>
      </c>
      <c r="F14490" s="2">
        <v>5181.2357738151804</v>
      </c>
    </row>
    <row r="14491" spans="1:6">
      <c r="A14491" t="s">
        <v>172</v>
      </c>
      <c r="B14491">
        <v>3422</v>
      </c>
      <c r="C14491" t="s">
        <v>203</v>
      </c>
      <c r="D14491">
        <v>2018</v>
      </c>
      <c r="E14491" t="s">
        <v>744</v>
      </c>
      <c r="F14491" s="2">
        <v>0</v>
      </c>
    </row>
    <row r="14492" spans="1:6">
      <c r="A14492" t="s">
        <v>172</v>
      </c>
      <c r="B14492">
        <v>3422</v>
      </c>
      <c r="C14492" t="s">
        <v>203</v>
      </c>
      <c r="D14492">
        <v>2018</v>
      </c>
      <c r="E14492" t="s">
        <v>745</v>
      </c>
      <c r="F14492" s="2">
        <v>0.18313804603914599</v>
      </c>
    </row>
    <row r="14493" spans="1:6">
      <c r="A14493" t="s">
        <v>172</v>
      </c>
      <c r="B14493">
        <v>3422</v>
      </c>
      <c r="C14493" t="s">
        <v>203</v>
      </c>
      <c r="D14493">
        <v>2019</v>
      </c>
      <c r="E14493" t="s">
        <v>736</v>
      </c>
      <c r="F14493" s="2">
        <v>700.08608114871902</v>
      </c>
    </row>
    <row r="14494" spans="1:6">
      <c r="A14494" t="s">
        <v>172</v>
      </c>
      <c r="B14494">
        <v>3422</v>
      </c>
      <c r="C14494" t="s">
        <v>203</v>
      </c>
      <c r="D14494">
        <v>2019</v>
      </c>
      <c r="E14494" t="s">
        <v>737</v>
      </c>
      <c r="F14494" s="2">
        <v>932.75091834170905</v>
      </c>
    </row>
    <row r="14495" spans="1:6">
      <c r="A14495" t="s">
        <v>172</v>
      </c>
      <c r="B14495">
        <v>3422</v>
      </c>
      <c r="C14495" t="s">
        <v>203</v>
      </c>
      <c r="D14495">
        <v>2019</v>
      </c>
      <c r="E14495" t="s">
        <v>740</v>
      </c>
      <c r="F14495" s="2">
        <v>625.50739247988304</v>
      </c>
    </row>
    <row r="14496" spans="1:6">
      <c r="A14496" t="s">
        <v>172</v>
      </c>
      <c r="B14496">
        <v>3422</v>
      </c>
      <c r="C14496" t="s">
        <v>203</v>
      </c>
      <c r="D14496">
        <v>2020</v>
      </c>
      <c r="E14496" t="s">
        <v>738</v>
      </c>
      <c r="F14496" s="2">
        <v>0</v>
      </c>
    </row>
    <row r="14497" spans="1:6">
      <c r="A14497" t="s">
        <v>172</v>
      </c>
      <c r="B14497">
        <v>3422</v>
      </c>
      <c r="C14497" t="s">
        <v>203</v>
      </c>
      <c r="D14497">
        <v>2020</v>
      </c>
      <c r="E14497" t="s">
        <v>739</v>
      </c>
      <c r="F14497" s="2">
        <v>6260.2811626727898</v>
      </c>
    </row>
    <row r="14498" spans="1:6">
      <c r="A14498" t="s">
        <v>172</v>
      </c>
      <c r="B14498">
        <v>3422</v>
      </c>
      <c r="C14498" t="s">
        <v>203</v>
      </c>
      <c r="D14498">
        <v>2021</v>
      </c>
      <c r="E14498" t="s">
        <v>742</v>
      </c>
      <c r="F14498" s="2">
        <v>2726.7924746339399</v>
      </c>
    </row>
    <row r="14499" spans="1:6">
      <c r="A14499" t="s">
        <v>172</v>
      </c>
      <c r="B14499">
        <v>3422</v>
      </c>
      <c r="C14499" t="s">
        <v>203</v>
      </c>
      <c r="D14499">
        <v>2021</v>
      </c>
      <c r="E14499" t="s">
        <v>744</v>
      </c>
      <c r="F14499" s="2">
        <v>0</v>
      </c>
    </row>
    <row r="14500" spans="1:6">
      <c r="A14500" t="s">
        <v>172</v>
      </c>
      <c r="B14500">
        <v>3422</v>
      </c>
      <c r="C14500" t="s">
        <v>203</v>
      </c>
      <c r="D14500">
        <v>2021</v>
      </c>
      <c r="E14500" t="s">
        <v>743</v>
      </c>
      <c r="F14500" s="2">
        <v>0</v>
      </c>
    </row>
    <row r="14501" spans="1:6">
      <c r="A14501" t="s">
        <v>172</v>
      </c>
      <c r="B14501">
        <v>3422</v>
      </c>
      <c r="C14501" t="s">
        <v>203</v>
      </c>
      <c r="D14501">
        <v>2021</v>
      </c>
      <c r="E14501" t="s">
        <v>745</v>
      </c>
      <c r="F14501" s="2">
        <v>0</v>
      </c>
    </row>
    <row r="14502" spans="1:6">
      <c r="A14502" t="s">
        <v>172</v>
      </c>
      <c r="B14502">
        <v>3422</v>
      </c>
      <c r="C14502" t="s">
        <v>203</v>
      </c>
      <c r="D14502">
        <v>2022</v>
      </c>
      <c r="E14502" t="s">
        <v>740</v>
      </c>
      <c r="F14502" s="2">
        <v>849.54177624353599</v>
      </c>
    </row>
    <row r="14503" spans="1:6">
      <c r="A14503" t="s">
        <v>172</v>
      </c>
      <c r="B14503">
        <v>3422</v>
      </c>
      <c r="C14503" t="s">
        <v>203</v>
      </c>
      <c r="D14503">
        <v>2022</v>
      </c>
      <c r="E14503" t="s">
        <v>741</v>
      </c>
      <c r="F14503" s="2">
        <v>12020.910581755899</v>
      </c>
    </row>
    <row r="14504" spans="1:6">
      <c r="A14504" t="s">
        <v>172</v>
      </c>
      <c r="B14504">
        <v>3422</v>
      </c>
      <c r="C14504" t="s">
        <v>203</v>
      </c>
      <c r="D14504">
        <v>2024</v>
      </c>
      <c r="E14504" t="s">
        <v>743</v>
      </c>
      <c r="F14504" s="2">
        <v>0</v>
      </c>
    </row>
    <row r="14505" spans="1:6">
      <c r="A14505" t="s">
        <v>172</v>
      </c>
      <c r="B14505">
        <v>3423</v>
      </c>
      <c r="C14505" t="s">
        <v>205</v>
      </c>
      <c r="D14505">
        <v>2009</v>
      </c>
      <c r="E14505" t="s">
        <v>742</v>
      </c>
      <c r="F14505" s="2">
        <v>1973.4404166320101</v>
      </c>
    </row>
    <row r="14506" spans="1:6">
      <c r="A14506" t="s">
        <v>172</v>
      </c>
      <c r="B14506">
        <v>3423</v>
      </c>
      <c r="C14506" t="s">
        <v>205</v>
      </c>
      <c r="D14506">
        <v>2009</v>
      </c>
      <c r="E14506" t="s">
        <v>743</v>
      </c>
      <c r="F14506" s="2">
        <v>0</v>
      </c>
    </row>
    <row r="14507" spans="1:6">
      <c r="A14507" t="s">
        <v>172</v>
      </c>
      <c r="B14507">
        <v>3423</v>
      </c>
      <c r="C14507" t="s">
        <v>205</v>
      </c>
      <c r="D14507">
        <v>2009</v>
      </c>
      <c r="E14507" t="s">
        <v>745</v>
      </c>
      <c r="F14507" s="2">
        <v>0</v>
      </c>
    </row>
    <row r="14508" spans="1:6">
      <c r="A14508" t="s">
        <v>172</v>
      </c>
      <c r="B14508">
        <v>3423</v>
      </c>
      <c r="C14508" t="s">
        <v>205</v>
      </c>
      <c r="D14508">
        <v>2011</v>
      </c>
      <c r="E14508" t="s">
        <v>736</v>
      </c>
      <c r="F14508" s="2">
        <v>2118.1062561055201</v>
      </c>
    </row>
    <row r="14509" spans="1:6">
      <c r="A14509" t="s">
        <v>172</v>
      </c>
      <c r="B14509">
        <v>3423</v>
      </c>
      <c r="C14509" t="s">
        <v>205</v>
      </c>
      <c r="D14509">
        <v>2011</v>
      </c>
      <c r="E14509" t="s">
        <v>737</v>
      </c>
      <c r="F14509" s="2">
        <v>1591.8503260801899</v>
      </c>
    </row>
    <row r="14510" spans="1:6">
      <c r="A14510" t="s">
        <v>172</v>
      </c>
      <c r="B14510">
        <v>3423</v>
      </c>
      <c r="C14510" t="s">
        <v>205</v>
      </c>
      <c r="D14510">
        <v>2013</v>
      </c>
      <c r="E14510" t="s">
        <v>744</v>
      </c>
      <c r="F14510" s="2">
        <v>0</v>
      </c>
    </row>
    <row r="14511" spans="1:6">
      <c r="A14511" t="s">
        <v>172</v>
      </c>
      <c r="B14511">
        <v>3423</v>
      </c>
      <c r="C14511" t="s">
        <v>205</v>
      </c>
      <c r="D14511">
        <v>2013</v>
      </c>
      <c r="E14511" t="s">
        <v>741</v>
      </c>
      <c r="F14511" s="2">
        <v>22552.106174215602</v>
      </c>
    </row>
    <row r="14512" spans="1:6">
      <c r="A14512" t="s">
        <v>172</v>
      </c>
      <c r="B14512">
        <v>3423</v>
      </c>
      <c r="C14512" t="s">
        <v>205</v>
      </c>
      <c r="D14512">
        <v>2015</v>
      </c>
      <c r="E14512" t="s">
        <v>738</v>
      </c>
      <c r="F14512" s="2">
        <v>0</v>
      </c>
    </row>
    <row r="14513" spans="1:6">
      <c r="A14513" t="s">
        <v>172</v>
      </c>
      <c r="B14513">
        <v>3423</v>
      </c>
      <c r="C14513" t="s">
        <v>205</v>
      </c>
      <c r="D14513">
        <v>2015</v>
      </c>
      <c r="E14513" t="s">
        <v>739</v>
      </c>
      <c r="F14513" s="2">
        <v>12025.302159958699</v>
      </c>
    </row>
    <row r="14514" spans="1:6">
      <c r="A14514" t="s">
        <v>172</v>
      </c>
      <c r="B14514">
        <v>3423</v>
      </c>
      <c r="C14514" t="s">
        <v>205</v>
      </c>
      <c r="D14514">
        <v>2015</v>
      </c>
      <c r="E14514" t="s">
        <v>743</v>
      </c>
      <c r="F14514" s="2">
        <v>0</v>
      </c>
    </row>
    <row r="14515" spans="1:6">
      <c r="A14515" t="s">
        <v>172</v>
      </c>
      <c r="B14515">
        <v>3423</v>
      </c>
      <c r="C14515" t="s">
        <v>205</v>
      </c>
      <c r="D14515">
        <v>2016</v>
      </c>
      <c r="E14515" t="s">
        <v>742</v>
      </c>
      <c r="F14515" s="2">
        <v>2946.8382951459298</v>
      </c>
    </row>
    <row r="14516" spans="1:6">
      <c r="A14516" t="s">
        <v>172</v>
      </c>
      <c r="B14516">
        <v>3423</v>
      </c>
      <c r="C14516" t="s">
        <v>205</v>
      </c>
      <c r="D14516">
        <v>2016</v>
      </c>
      <c r="E14516" t="s">
        <v>744</v>
      </c>
      <c r="F14516" s="2">
        <v>0</v>
      </c>
    </row>
    <row r="14517" spans="1:6">
      <c r="A14517" t="s">
        <v>172</v>
      </c>
      <c r="B14517">
        <v>3423</v>
      </c>
      <c r="C14517" t="s">
        <v>205</v>
      </c>
      <c r="D14517">
        <v>2016</v>
      </c>
      <c r="E14517" t="s">
        <v>745</v>
      </c>
      <c r="F14517" s="2">
        <v>0</v>
      </c>
    </row>
    <row r="14518" spans="1:6">
      <c r="A14518" t="s">
        <v>172</v>
      </c>
      <c r="B14518">
        <v>3423</v>
      </c>
      <c r="C14518" t="s">
        <v>205</v>
      </c>
      <c r="D14518">
        <v>2016</v>
      </c>
      <c r="E14518" t="s">
        <v>741</v>
      </c>
      <c r="F14518" s="2">
        <v>22380.6256206957</v>
      </c>
    </row>
    <row r="14519" spans="1:6">
      <c r="A14519" t="s">
        <v>172</v>
      </c>
      <c r="B14519">
        <v>3423</v>
      </c>
      <c r="C14519" t="s">
        <v>205</v>
      </c>
      <c r="D14519">
        <v>2017</v>
      </c>
      <c r="E14519" t="s">
        <v>736</v>
      </c>
      <c r="F14519" s="2">
        <v>1568.52095457769</v>
      </c>
    </row>
    <row r="14520" spans="1:6">
      <c r="A14520" t="s">
        <v>172</v>
      </c>
      <c r="B14520">
        <v>3423</v>
      </c>
      <c r="C14520" t="s">
        <v>205</v>
      </c>
      <c r="D14520">
        <v>2017</v>
      </c>
      <c r="E14520" t="s">
        <v>737</v>
      </c>
      <c r="F14520" s="2">
        <v>1289.07814167058</v>
      </c>
    </row>
    <row r="14521" spans="1:6">
      <c r="A14521" t="s">
        <v>172</v>
      </c>
      <c r="B14521">
        <v>3423</v>
      </c>
      <c r="C14521" t="s">
        <v>205</v>
      </c>
      <c r="D14521">
        <v>2017</v>
      </c>
      <c r="E14521" t="s">
        <v>740</v>
      </c>
      <c r="F14521" s="2">
        <v>1241.37717135189</v>
      </c>
    </row>
    <row r="14522" spans="1:6">
      <c r="A14522" t="s">
        <v>172</v>
      </c>
      <c r="B14522">
        <v>3423</v>
      </c>
      <c r="C14522" t="s">
        <v>205</v>
      </c>
      <c r="D14522">
        <v>2018</v>
      </c>
      <c r="E14522" t="s">
        <v>738</v>
      </c>
      <c r="F14522" s="2">
        <v>0</v>
      </c>
    </row>
    <row r="14523" spans="1:6">
      <c r="A14523" t="s">
        <v>172</v>
      </c>
      <c r="B14523">
        <v>3423</v>
      </c>
      <c r="C14523" t="s">
        <v>205</v>
      </c>
      <c r="D14523">
        <v>2018</v>
      </c>
      <c r="E14523" t="s">
        <v>739</v>
      </c>
      <c r="F14523" s="2">
        <v>11960.3259263947</v>
      </c>
    </row>
    <row r="14524" spans="1:6">
      <c r="A14524" t="s">
        <v>172</v>
      </c>
      <c r="B14524">
        <v>3423</v>
      </c>
      <c r="C14524" t="s">
        <v>205</v>
      </c>
      <c r="D14524">
        <v>2018</v>
      </c>
      <c r="E14524" t="s">
        <v>743</v>
      </c>
      <c r="F14524" s="2">
        <v>0</v>
      </c>
    </row>
    <row r="14525" spans="1:6">
      <c r="A14525" t="s">
        <v>172</v>
      </c>
      <c r="B14525">
        <v>3423</v>
      </c>
      <c r="C14525" t="s">
        <v>205</v>
      </c>
      <c r="D14525">
        <v>2019</v>
      </c>
      <c r="E14525" t="s">
        <v>742</v>
      </c>
      <c r="F14525" s="2">
        <v>1774.8516783135599</v>
      </c>
    </row>
    <row r="14526" spans="1:6">
      <c r="A14526" t="s">
        <v>172</v>
      </c>
      <c r="B14526">
        <v>3423</v>
      </c>
      <c r="C14526" t="s">
        <v>205</v>
      </c>
      <c r="D14526">
        <v>2019</v>
      </c>
      <c r="E14526" t="s">
        <v>744</v>
      </c>
      <c r="F14526" s="2">
        <v>0</v>
      </c>
    </row>
    <row r="14527" spans="1:6">
      <c r="A14527" t="s">
        <v>172</v>
      </c>
      <c r="B14527">
        <v>3423</v>
      </c>
      <c r="C14527" t="s">
        <v>205</v>
      </c>
      <c r="D14527">
        <v>2019</v>
      </c>
      <c r="E14527" t="s">
        <v>745</v>
      </c>
      <c r="F14527" s="2">
        <v>0</v>
      </c>
    </row>
    <row r="14528" spans="1:6">
      <c r="A14528" t="s">
        <v>172</v>
      </c>
      <c r="B14528">
        <v>3423</v>
      </c>
      <c r="C14528" t="s">
        <v>205</v>
      </c>
      <c r="D14528">
        <v>2020</v>
      </c>
      <c r="E14528" t="s">
        <v>736</v>
      </c>
      <c r="F14528" s="2">
        <v>1354.95255315291</v>
      </c>
    </row>
    <row r="14529" spans="1:6">
      <c r="A14529" t="s">
        <v>172</v>
      </c>
      <c r="B14529">
        <v>3423</v>
      </c>
      <c r="C14529" t="s">
        <v>205</v>
      </c>
      <c r="D14529">
        <v>2020</v>
      </c>
      <c r="E14529" t="s">
        <v>737</v>
      </c>
      <c r="F14529" s="2">
        <v>958.85179771300398</v>
      </c>
    </row>
    <row r="14530" spans="1:6">
      <c r="A14530" t="s">
        <v>172</v>
      </c>
      <c r="B14530">
        <v>3423</v>
      </c>
      <c r="C14530" t="s">
        <v>205</v>
      </c>
      <c r="D14530">
        <v>2020</v>
      </c>
      <c r="E14530" t="s">
        <v>740</v>
      </c>
      <c r="F14530" s="2">
        <v>1537.6410959134</v>
      </c>
    </row>
    <row r="14531" spans="1:6">
      <c r="A14531" t="s">
        <v>172</v>
      </c>
      <c r="B14531">
        <v>3423</v>
      </c>
      <c r="C14531" t="s">
        <v>205</v>
      </c>
      <c r="D14531">
        <v>2021</v>
      </c>
      <c r="E14531" t="s">
        <v>738</v>
      </c>
      <c r="F14531" s="2">
        <v>0</v>
      </c>
    </row>
    <row r="14532" spans="1:6">
      <c r="A14532" t="s">
        <v>172</v>
      </c>
      <c r="B14532">
        <v>3423</v>
      </c>
      <c r="C14532" t="s">
        <v>205</v>
      </c>
      <c r="D14532">
        <v>2021</v>
      </c>
      <c r="E14532" t="s">
        <v>739</v>
      </c>
      <c r="F14532" s="2">
        <v>11414.0224051889</v>
      </c>
    </row>
    <row r="14533" spans="1:6">
      <c r="A14533" t="s">
        <v>172</v>
      </c>
      <c r="B14533">
        <v>3423</v>
      </c>
      <c r="C14533" t="s">
        <v>205</v>
      </c>
      <c r="D14533">
        <v>2022</v>
      </c>
      <c r="E14533" t="s">
        <v>742</v>
      </c>
      <c r="F14533" s="2">
        <v>2496.5579007241699</v>
      </c>
    </row>
    <row r="14534" spans="1:6">
      <c r="A14534" t="s">
        <v>172</v>
      </c>
      <c r="B14534">
        <v>3423</v>
      </c>
      <c r="C14534" t="s">
        <v>205</v>
      </c>
      <c r="D14534">
        <v>2022</v>
      </c>
      <c r="E14534" t="s">
        <v>744</v>
      </c>
      <c r="F14534" s="2">
        <v>0</v>
      </c>
    </row>
    <row r="14535" spans="1:6">
      <c r="A14535" t="s">
        <v>172</v>
      </c>
      <c r="B14535">
        <v>3423</v>
      </c>
      <c r="C14535" t="s">
        <v>205</v>
      </c>
      <c r="D14535">
        <v>2022</v>
      </c>
      <c r="E14535" t="s">
        <v>745</v>
      </c>
      <c r="F14535" s="2">
        <v>0</v>
      </c>
    </row>
    <row r="14536" spans="1:6">
      <c r="A14536" t="s">
        <v>172</v>
      </c>
      <c r="B14536">
        <v>3423</v>
      </c>
      <c r="C14536" t="s">
        <v>205</v>
      </c>
      <c r="D14536">
        <v>2023</v>
      </c>
      <c r="E14536" t="s">
        <v>740</v>
      </c>
      <c r="F14536" s="2">
        <v>1230.51058489975</v>
      </c>
    </row>
    <row r="14537" spans="1:6">
      <c r="A14537" t="s">
        <v>172</v>
      </c>
      <c r="B14537">
        <v>3423</v>
      </c>
      <c r="C14537" t="s">
        <v>205</v>
      </c>
      <c r="D14537">
        <v>2023</v>
      </c>
      <c r="E14537" t="s">
        <v>741</v>
      </c>
      <c r="F14537" s="2">
        <v>22067.225593263502</v>
      </c>
    </row>
    <row r="14538" spans="1:6">
      <c r="A14538" t="s">
        <v>172</v>
      </c>
      <c r="B14538">
        <v>3424</v>
      </c>
      <c r="C14538" t="s">
        <v>207</v>
      </c>
      <c r="D14538">
        <v>2009</v>
      </c>
      <c r="E14538" t="s">
        <v>738</v>
      </c>
      <c r="F14538" s="2">
        <v>0</v>
      </c>
    </row>
    <row r="14539" spans="1:6">
      <c r="A14539" t="s">
        <v>172</v>
      </c>
      <c r="B14539">
        <v>3424</v>
      </c>
      <c r="C14539" t="s">
        <v>207</v>
      </c>
      <c r="D14539">
        <v>2009</v>
      </c>
      <c r="E14539" t="s">
        <v>739</v>
      </c>
      <c r="F14539" s="2">
        <v>12340.7292473385</v>
      </c>
    </row>
    <row r="14540" spans="1:6">
      <c r="A14540" t="s">
        <v>172</v>
      </c>
      <c r="B14540">
        <v>3424</v>
      </c>
      <c r="C14540" t="s">
        <v>207</v>
      </c>
      <c r="D14540">
        <v>2011</v>
      </c>
      <c r="E14540" t="s">
        <v>740</v>
      </c>
      <c r="F14540" s="2">
        <v>1363.3448927761201</v>
      </c>
    </row>
    <row r="14541" spans="1:6">
      <c r="A14541" t="s">
        <v>172</v>
      </c>
      <c r="B14541">
        <v>3424</v>
      </c>
      <c r="C14541" t="s">
        <v>207</v>
      </c>
      <c r="D14541">
        <v>2011</v>
      </c>
      <c r="E14541" t="s">
        <v>741</v>
      </c>
      <c r="F14541" s="2">
        <v>14746.2164882749</v>
      </c>
    </row>
    <row r="14542" spans="1:6">
      <c r="A14542" t="s">
        <v>172</v>
      </c>
      <c r="B14542">
        <v>3424</v>
      </c>
      <c r="C14542" t="s">
        <v>207</v>
      </c>
      <c r="D14542">
        <v>2013</v>
      </c>
      <c r="E14542" t="s">
        <v>743</v>
      </c>
      <c r="F14542" s="2">
        <v>0</v>
      </c>
    </row>
    <row r="14543" spans="1:6">
      <c r="A14543" t="s">
        <v>172</v>
      </c>
      <c r="B14543">
        <v>3424</v>
      </c>
      <c r="C14543" t="s">
        <v>207</v>
      </c>
      <c r="D14543">
        <v>2013</v>
      </c>
      <c r="E14543" t="s">
        <v>745</v>
      </c>
      <c r="F14543" s="2">
        <v>0</v>
      </c>
    </row>
    <row r="14544" spans="1:6">
      <c r="A14544" t="s">
        <v>172</v>
      </c>
      <c r="B14544">
        <v>3424</v>
      </c>
      <c r="C14544" t="s">
        <v>207</v>
      </c>
      <c r="D14544">
        <v>2015</v>
      </c>
      <c r="E14544" t="s">
        <v>736</v>
      </c>
      <c r="F14544" s="2">
        <v>285.54490091595</v>
      </c>
    </row>
    <row r="14545" spans="1:6">
      <c r="A14545" t="s">
        <v>172</v>
      </c>
      <c r="B14545">
        <v>3424</v>
      </c>
      <c r="C14545" t="s">
        <v>207</v>
      </c>
      <c r="D14545">
        <v>2015</v>
      </c>
      <c r="E14545" t="s">
        <v>737</v>
      </c>
      <c r="F14545" s="2">
        <v>955.79212546363499</v>
      </c>
    </row>
    <row r="14546" spans="1:6">
      <c r="A14546" t="s">
        <v>172</v>
      </c>
      <c r="B14546">
        <v>3424</v>
      </c>
      <c r="C14546" t="s">
        <v>207</v>
      </c>
      <c r="D14546">
        <v>2016</v>
      </c>
      <c r="E14546" t="s">
        <v>738</v>
      </c>
      <c r="F14546" s="2">
        <v>0</v>
      </c>
    </row>
    <row r="14547" spans="1:6">
      <c r="A14547" t="s">
        <v>172</v>
      </c>
      <c r="B14547">
        <v>3424</v>
      </c>
      <c r="C14547" t="s">
        <v>207</v>
      </c>
      <c r="D14547">
        <v>2016</v>
      </c>
      <c r="E14547" t="s">
        <v>739</v>
      </c>
      <c r="F14547" s="2">
        <v>13028.284100483301</v>
      </c>
    </row>
    <row r="14548" spans="1:6">
      <c r="A14548" t="s">
        <v>172</v>
      </c>
      <c r="B14548">
        <v>3424</v>
      </c>
      <c r="C14548" t="s">
        <v>207</v>
      </c>
      <c r="D14548">
        <v>2016</v>
      </c>
      <c r="E14548" t="s">
        <v>743</v>
      </c>
      <c r="F14548" s="2">
        <v>0</v>
      </c>
    </row>
    <row r="14549" spans="1:6">
      <c r="A14549" t="s">
        <v>172</v>
      </c>
      <c r="B14549">
        <v>3424</v>
      </c>
      <c r="C14549" t="s">
        <v>207</v>
      </c>
      <c r="D14549">
        <v>2017</v>
      </c>
      <c r="E14549" t="s">
        <v>742</v>
      </c>
      <c r="F14549" s="2">
        <v>1915.5928870227999</v>
      </c>
    </row>
    <row r="14550" spans="1:6">
      <c r="A14550" t="s">
        <v>172</v>
      </c>
      <c r="B14550">
        <v>3424</v>
      </c>
      <c r="C14550" t="s">
        <v>207</v>
      </c>
      <c r="D14550">
        <v>2017</v>
      </c>
      <c r="E14550" t="s">
        <v>744</v>
      </c>
      <c r="F14550" s="2">
        <v>0</v>
      </c>
    </row>
    <row r="14551" spans="1:6">
      <c r="A14551" t="s">
        <v>172</v>
      </c>
      <c r="B14551">
        <v>3424</v>
      </c>
      <c r="C14551" t="s">
        <v>207</v>
      </c>
      <c r="D14551">
        <v>2017</v>
      </c>
      <c r="E14551" t="s">
        <v>745</v>
      </c>
      <c r="F14551" s="2">
        <v>0</v>
      </c>
    </row>
    <row r="14552" spans="1:6">
      <c r="A14552" t="s">
        <v>172</v>
      </c>
      <c r="B14552">
        <v>3424</v>
      </c>
      <c r="C14552" t="s">
        <v>207</v>
      </c>
      <c r="D14552">
        <v>2017</v>
      </c>
      <c r="E14552" t="s">
        <v>741</v>
      </c>
      <c r="F14552" s="2">
        <v>13581.990932262201</v>
      </c>
    </row>
    <row r="14553" spans="1:6">
      <c r="A14553" t="s">
        <v>172</v>
      </c>
      <c r="B14553">
        <v>3424</v>
      </c>
      <c r="C14553" t="s">
        <v>207</v>
      </c>
      <c r="D14553">
        <v>2018</v>
      </c>
      <c r="E14553" t="s">
        <v>736</v>
      </c>
      <c r="F14553" s="2">
        <v>285.16847172599699</v>
      </c>
    </row>
    <row r="14554" spans="1:6">
      <c r="A14554" t="s">
        <v>172</v>
      </c>
      <c r="B14554">
        <v>3424</v>
      </c>
      <c r="C14554" t="s">
        <v>207</v>
      </c>
      <c r="D14554">
        <v>2018</v>
      </c>
      <c r="E14554" t="s">
        <v>737</v>
      </c>
      <c r="F14554" s="2">
        <v>772.09021053862296</v>
      </c>
    </row>
    <row r="14555" spans="1:6">
      <c r="A14555" t="s">
        <v>172</v>
      </c>
      <c r="B14555">
        <v>3424</v>
      </c>
      <c r="C14555" t="s">
        <v>207</v>
      </c>
      <c r="D14555">
        <v>2018</v>
      </c>
      <c r="E14555" t="s">
        <v>740</v>
      </c>
      <c r="F14555" s="2">
        <v>720.94947030375295</v>
      </c>
    </row>
    <row r="14556" spans="1:6">
      <c r="A14556" t="s">
        <v>172</v>
      </c>
      <c r="B14556">
        <v>3424</v>
      </c>
      <c r="C14556" t="s">
        <v>207</v>
      </c>
      <c r="D14556">
        <v>2019</v>
      </c>
      <c r="E14556" t="s">
        <v>738</v>
      </c>
      <c r="F14556" s="2">
        <v>0</v>
      </c>
    </row>
    <row r="14557" spans="1:6">
      <c r="A14557" t="s">
        <v>172</v>
      </c>
      <c r="B14557">
        <v>3424</v>
      </c>
      <c r="C14557" t="s">
        <v>207</v>
      </c>
      <c r="D14557">
        <v>2019</v>
      </c>
      <c r="E14557" t="s">
        <v>739</v>
      </c>
      <c r="F14557" s="2">
        <v>12644.543426182299</v>
      </c>
    </row>
    <row r="14558" spans="1:6">
      <c r="A14558" t="s">
        <v>172</v>
      </c>
      <c r="B14558">
        <v>3424</v>
      </c>
      <c r="C14558" t="s">
        <v>207</v>
      </c>
      <c r="D14558">
        <v>2019</v>
      </c>
      <c r="E14558" t="s">
        <v>743</v>
      </c>
      <c r="F14558" s="2">
        <v>0</v>
      </c>
    </row>
    <row r="14559" spans="1:6">
      <c r="A14559" t="s">
        <v>172</v>
      </c>
      <c r="B14559">
        <v>3424</v>
      </c>
      <c r="C14559" t="s">
        <v>207</v>
      </c>
      <c r="D14559">
        <v>2020</v>
      </c>
      <c r="E14559" t="s">
        <v>742</v>
      </c>
      <c r="F14559" s="2">
        <v>1929.25373874663</v>
      </c>
    </row>
    <row r="14560" spans="1:6">
      <c r="A14560" t="s">
        <v>172</v>
      </c>
      <c r="B14560">
        <v>3424</v>
      </c>
      <c r="C14560" t="s">
        <v>207</v>
      </c>
      <c r="D14560">
        <v>2020</v>
      </c>
      <c r="E14560" t="s">
        <v>744</v>
      </c>
      <c r="F14560" s="2">
        <v>0</v>
      </c>
    </row>
    <row r="14561" spans="1:6">
      <c r="A14561" t="s">
        <v>172</v>
      </c>
      <c r="B14561">
        <v>3424</v>
      </c>
      <c r="C14561" t="s">
        <v>207</v>
      </c>
      <c r="D14561">
        <v>2020</v>
      </c>
      <c r="E14561" t="s">
        <v>745</v>
      </c>
      <c r="F14561" s="2">
        <v>0</v>
      </c>
    </row>
    <row r="14562" spans="1:6">
      <c r="A14562" t="s">
        <v>172</v>
      </c>
      <c r="B14562">
        <v>3424</v>
      </c>
      <c r="C14562" t="s">
        <v>207</v>
      </c>
      <c r="D14562">
        <v>2020</v>
      </c>
      <c r="E14562" t="s">
        <v>741</v>
      </c>
      <c r="F14562" s="2">
        <v>13338.704738730001</v>
      </c>
    </row>
    <row r="14563" spans="1:6">
      <c r="A14563" t="s">
        <v>172</v>
      </c>
      <c r="B14563">
        <v>3424</v>
      </c>
      <c r="C14563" t="s">
        <v>207</v>
      </c>
      <c r="D14563">
        <v>2021</v>
      </c>
      <c r="E14563" t="s">
        <v>736</v>
      </c>
      <c r="F14563" s="2">
        <v>312.31541498238897</v>
      </c>
    </row>
    <row r="14564" spans="1:6">
      <c r="A14564" t="s">
        <v>172</v>
      </c>
      <c r="B14564">
        <v>3424</v>
      </c>
      <c r="C14564" t="s">
        <v>207</v>
      </c>
      <c r="D14564">
        <v>2021</v>
      </c>
      <c r="E14564" t="s">
        <v>737</v>
      </c>
      <c r="F14564" s="2">
        <v>696.06183684745201</v>
      </c>
    </row>
    <row r="14565" spans="1:6">
      <c r="A14565" t="s">
        <v>172</v>
      </c>
      <c r="B14565">
        <v>3424</v>
      </c>
      <c r="C14565" t="s">
        <v>207</v>
      </c>
      <c r="D14565">
        <v>2021</v>
      </c>
      <c r="E14565" t="s">
        <v>740</v>
      </c>
      <c r="F14565" s="2">
        <v>702.59999468191995</v>
      </c>
    </row>
    <row r="14566" spans="1:6">
      <c r="A14566" t="s">
        <v>172</v>
      </c>
      <c r="B14566">
        <v>3424</v>
      </c>
      <c r="C14566" t="s">
        <v>207</v>
      </c>
      <c r="D14566">
        <v>2022</v>
      </c>
      <c r="E14566" t="s">
        <v>738</v>
      </c>
      <c r="F14566" s="2">
        <v>0</v>
      </c>
    </row>
    <row r="14567" spans="1:6">
      <c r="A14567" t="s">
        <v>172</v>
      </c>
      <c r="B14567">
        <v>3424</v>
      </c>
      <c r="C14567" t="s">
        <v>207</v>
      </c>
      <c r="D14567">
        <v>2022</v>
      </c>
      <c r="E14567" t="s">
        <v>739</v>
      </c>
      <c r="F14567" s="2">
        <v>11247.678487539901</v>
      </c>
    </row>
    <row r="14568" spans="1:6">
      <c r="A14568" t="s">
        <v>172</v>
      </c>
      <c r="B14568">
        <v>3424</v>
      </c>
      <c r="C14568" t="s">
        <v>207</v>
      </c>
      <c r="D14568">
        <v>2023</v>
      </c>
      <c r="E14568" t="s">
        <v>742</v>
      </c>
      <c r="F14568" s="2">
        <v>1778.4809035355499</v>
      </c>
    </row>
    <row r="14569" spans="1:6">
      <c r="A14569" t="s">
        <v>172</v>
      </c>
      <c r="B14569">
        <v>3424</v>
      </c>
      <c r="C14569" t="s">
        <v>207</v>
      </c>
      <c r="D14569">
        <v>2023</v>
      </c>
      <c r="E14569" t="s">
        <v>744</v>
      </c>
      <c r="F14569" s="2">
        <v>0</v>
      </c>
    </row>
    <row r="14570" spans="1:6">
      <c r="A14570" t="s">
        <v>172</v>
      </c>
      <c r="B14570">
        <v>3424</v>
      </c>
      <c r="C14570" t="s">
        <v>207</v>
      </c>
      <c r="D14570">
        <v>2023</v>
      </c>
      <c r="E14570" t="s">
        <v>745</v>
      </c>
      <c r="F14570" s="2">
        <v>0</v>
      </c>
    </row>
    <row r="14571" spans="1:6">
      <c r="A14571" t="s">
        <v>172</v>
      </c>
      <c r="B14571">
        <v>3424</v>
      </c>
      <c r="C14571" t="s">
        <v>207</v>
      </c>
      <c r="D14571">
        <v>2024</v>
      </c>
      <c r="E14571" t="s">
        <v>736</v>
      </c>
      <c r="F14571" s="2">
        <v>193.86255058687701</v>
      </c>
    </row>
    <row r="14572" spans="1:6">
      <c r="A14572" t="s">
        <v>172</v>
      </c>
      <c r="B14572">
        <v>3424</v>
      </c>
      <c r="C14572" t="s">
        <v>207</v>
      </c>
      <c r="D14572">
        <v>2024</v>
      </c>
      <c r="E14572" t="s">
        <v>737</v>
      </c>
      <c r="F14572" s="2">
        <v>625.88242491284302</v>
      </c>
    </row>
    <row r="14573" spans="1:6">
      <c r="A14573" t="s">
        <v>172</v>
      </c>
      <c r="B14573">
        <v>3424</v>
      </c>
      <c r="C14573" t="s">
        <v>207</v>
      </c>
      <c r="D14573">
        <v>2024</v>
      </c>
      <c r="E14573" t="s">
        <v>740</v>
      </c>
      <c r="F14573" s="2">
        <v>721.918665653674</v>
      </c>
    </row>
    <row r="14574" spans="1:6">
      <c r="A14574" t="s">
        <v>172</v>
      </c>
      <c r="B14574">
        <v>3425</v>
      </c>
      <c r="C14574" t="s">
        <v>209</v>
      </c>
      <c r="D14574">
        <v>2009</v>
      </c>
      <c r="E14574" t="s">
        <v>737</v>
      </c>
      <c r="F14574" s="2">
        <v>218.40460689681299</v>
      </c>
    </row>
    <row r="14575" spans="1:6">
      <c r="A14575" t="s">
        <v>172</v>
      </c>
      <c r="B14575">
        <v>3425</v>
      </c>
      <c r="C14575" t="s">
        <v>209</v>
      </c>
      <c r="D14575">
        <v>2011</v>
      </c>
      <c r="E14575" t="s">
        <v>744</v>
      </c>
      <c r="F14575" s="2">
        <v>0</v>
      </c>
    </row>
    <row r="14576" spans="1:6">
      <c r="A14576" t="s">
        <v>172</v>
      </c>
      <c r="B14576">
        <v>3425</v>
      </c>
      <c r="C14576" t="s">
        <v>209</v>
      </c>
      <c r="D14576">
        <v>2011</v>
      </c>
      <c r="E14576" t="s">
        <v>741</v>
      </c>
      <c r="F14576" s="2">
        <v>2731.44047586536</v>
      </c>
    </row>
    <row r="14577" spans="1:6">
      <c r="A14577" t="s">
        <v>172</v>
      </c>
      <c r="B14577">
        <v>3425</v>
      </c>
      <c r="C14577" t="s">
        <v>209</v>
      </c>
      <c r="D14577">
        <v>2013</v>
      </c>
      <c r="E14577" t="s">
        <v>738</v>
      </c>
      <c r="F14577" s="2">
        <v>0</v>
      </c>
    </row>
    <row r="14578" spans="1:6">
      <c r="A14578" t="s">
        <v>172</v>
      </c>
      <c r="B14578">
        <v>3425</v>
      </c>
      <c r="C14578" t="s">
        <v>209</v>
      </c>
      <c r="D14578">
        <v>2013</v>
      </c>
      <c r="E14578" t="s">
        <v>739</v>
      </c>
      <c r="F14578" s="2">
        <v>5117.8247163608203</v>
      </c>
    </row>
    <row r="14579" spans="1:6">
      <c r="A14579" t="s">
        <v>172</v>
      </c>
      <c r="B14579">
        <v>3425</v>
      </c>
      <c r="C14579" t="s">
        <v>209</v>
      </c>
      <c r="D14579">
        <v>2013</v>
      </c>
      <c r="E14579" t="s">
        <v>743</v>
      </c>
      <c r="F14579" s="2">
        <v>0</v>
      </c>
    </row>
    <row r="14580" spans="1:6">
      <c r="A14580" t="s">
        <v>172</v>
      </c>
      <c r="B14580">
        <v>3425</v>
      </c>
      <c r="C14580" t="s">
        <v>209</v>
      </c>
      <c r="D14580">
        <v>2015</v>
      </c>
      <c r="E14580" t="s">
        <v>736</v>
      </c>
      <c r="F14580" s="2">
        <v>376.89736790760901</v>
      </c>
    </row>
    <row r="14581" spans="1:6">
      <c r="A14581" t="s">
        <v>172</v>
      </c>
      <c r="B14581">
        <v>3425</v>
      </c>
      <c r="C14581" t="s">
        <v>209</v>
      </c>
      <c r="D14581">
        <v>2015</v>
      </c>
      <c r="E14581" t="s">
        <v>737</v>
      </c>
      <c r="F14581" s="2">
        <v>263.38170829029599</v>
      </c>
    </row>
    <row r="14582" spans="1:6">
      <c r="A14582" t="s">
        <v>172</v>
      </c>
      <c r="B14582">
        <v>3425</v>
      </c>
      <c r="C14582" t="s">
        <v>209</v>
      </c>
      <c r="D14582">
        <v>2015</v>
      </c>
      <c r="E14582" t="s">
        <v>740</v>
      </c>
      <c r="F14582" s="2">
        <v>685.65762415825805</v>
      </c>
    </row>
    <row r="14583" spans="1:6">
      <c r="A14583" t="s">
        <v>172</v>
      </c>
      <c r="B14583">
        <v>3425</v>
      </c>
      <c r="C14583" t="s">
        <v>209</v>
      </c>
      <c r="D14583">
        <v>2016</v>
      </c>
      <c r="E14583" t="s">
        <v>738</v>
      </c>
      <c r="F14583" s="2">
        <v>0</v>
      </c>
    </row>
    <row r="14584" spans="1:6">
      <c r="A14584" t="s">
        <v>172</v>
      </c>
      <c r="B14584">
        <v>3425</v>
      </c>
      <c r="C14584" t="s">
        <v>209</v>
      </c>
      <c r="D14584">
        <v>2016</v>
      </c>
      <c r="E14584" t="s">
        <v>739</v>
      </c>
      <c r="F14584" s="2">
        <v>5136.8179777793202</v>
      </c>
    </row>
    <row r="14585" spans="1:6">
      <c r="A14585" t="s">
        <v>172</v>
      </c>
      <c r="B14585">
        <v>3425</v>
      </c>
      <c r="C14585" t="s">
        <v>209</v>
      </c>
      <c r="D14585">
        <v>2016</v>
      </c>
      <c r="E14585" t="s">
        <v>743</v>
      </c>
      <c r="F14585" s="2">
        <v>0</v>
      </c>
    </row>
    <row r="14586" spans="1:6">
      <c r="A14586" t="s">
        <v>172</v>
      </c>
      <c r="B14586">
        <v>3425</v>
      </c>
      <c r="C14586" t="s">
        <v>209</v>
      </c>
      <c r="D14586">
        <v>2017</v>
      </c>
      <c r="E14586" t="s">
        <v>742</v>
      </c>
      <c r="F14586" s="2">
        <v>1419.25965176973</v>
      </c>
    </row>
    <row r="14587" spans="1:6">
      <c r="A14587" t="s">
        <v>172</v>
      </c>
      <c r="B14587">
        <v>3425</v>
      </c>
      <c r="C14587" t="s">
        <v>209</v>
      </c>
      <c r="D14587">
        <v>2017</v>
      </c>
      <c r="E14587" t="s">
        <v>744</v>
      </c>
      <c r="F14587" s="2">
        <v>0</v>
      </c>
    </row>
    <row r="14588" spans="1:6">
      <c r="A14588" t="s">
        <v>172</v>
      </c>
      <c r="B14588">
        <v>3425</v>
      </c>
      <c r="C14588" t="s">
        <v>209</v>
      </c>
      <c r="D14588">
        <v>2017</v>
      </c>
      <c r="E14588" t="s">
        <v>745</v>
      </c>
      <c r="F14588" s="2">
        <v>0</v>
      </c>
    </row>
    <row r="14589" spans="1:6">
      <c r="A14589" t="s">
        <v>172</v>
      </c>
      <c r="B14589">
        <v>3425</v>
      </c>
      <c r="C14589" t="s">
        <v>209</v>
      </c>
      <c r="D14589">
        <v>2018</v>
      </c>
      <c r="E14589" t="s">
        <v>736</v>
      </c>
      <c r="F14589" s="2">
        <v>446.29222103116803</v>
      </c>
    </row>
    <row r="14590" spans="1:6">
      <c r="A14590" t="s">
        <v>172</v>
      </c>
      <c r="B14590">
        <v>3425</v>
      </c>
      <c r="C14590" t="s">
        <v>209</v>
      </c>
      <c r="D14590">
        <v>2018</v>
      </c>
      <c r="E14590" t="s">
        <v>737</v>
      </c>
      <c r="F14590" s="2">
        <v>235.426011446106</v>
      </c>
    </row>
    <row r="14591" spans="1:6">
      <c r="A14591" t="s">
        <v>172</v>
      </c>
      <c r="B14591">
        <v>3425</v>
      </c>
      <c r="C14591" t="s">
        <v>209</v>
      </c>
      <c r="D14591">
        <v>2018</v>
      </c>
      <c r="E14591" t="s">
        <v>740</v>
      </c>
      <c r="F14591" s="2">
        <v>502.77029609484202</v>
      </c>
    </row>
    <row r="14592" spans="1:6">
      <c r="A14592" t="s">
        <v>172</v>
      </c>
      <c r="B14592">
        <v>3425</v>
      </c>
      <c r="C14592" t="s">
        <v>209</v>
      </c>
      <c r="D14592">
        <v>2019</v>
      </c>
      <c r="E14592" t="s">
        <v>738</v>
      </c>
      <c r="F14592" s="2">
        <v>0</v>
      </c>
    </row>
    <row r="14593" spans="1:6">
      <c r="A14593" t="s">
        <v>172</v>
      </c>
      <c r="B14593">
        <v>3425</v>
      </c>
      <c r="C14593" t="s">
        <v>209</v>
      </c>
      <c r="D14593">
        <v>2019</v>
      </c>
      <c r="E14593" t="s">
        <v>739</v>
      </c>
      <c r="F14593" s="2">
        <v>5119.3054854040502</v>
      </c>
    </row>
    <row r="14594" spans="1:6">
      <c r="A14594" t="s">
        <v>172</v>
      </c>
      <c r="B14594">
        <v>3425</v>
      </c>
      <c r="C14594" t="s">
        <v>209</v>
      </c>
      <c r="D14594">
        <v>2020</v>
      </c>
      <c r="E14594" t="s">
        <v>742</v>
      </c>
      <c r="F14594" s="2">
        <v>1199.0358060937699</v>
      </c>
    </row>
    <row r="14595" spans="1:6">
      <c r="A14595" t="s">
        <v>172</v>
      </c>
      <c r="B14595">
        <v>3425</v>
      </c>
      <c r="C14595" t="s">
        <v>209</v>
      </c>
      <c r="D14595">
        <v>2020</v>
      </c>
      <c r="E14595" t="s">
        <v>744</v>
      </c>
      <c r="F14595" s="2">
        <v>0</v>
      </c>
    </row>
    <row r="14596" spans="1:6">
      <c r="A14596" t="s">
        <v>172</v>
      </c>
      <c r="B14596">
        <v>3425</v>
      </c>
      <c r="C14596" t="s">
        <v>209</v>
      </c>
      <c r="D14596">
        <v>2020</v>
      </c>
      <c r="E14596" t="s">
        <v>745</v>
      </c>
      <c r="F14596" s="2">
        <v>0</v>
      </c>
    </row>
    <row r="14597" spans="1:6">
      <c r="A14597" t="s">
        <v>172</v>
      </c>
      <c r="B14597">
        <v>3425</v>
      </c>
      <c r="C14597" t="s">
        <v>209</v>
      </c>
      <c r="D14597">
        <v>2021</v>
      </c>
      <c r="E14597" t="s">
        <v>740</v>
      </c>
      <c r="F14597" s="2">
        <v>513.96533513820395</v>
      </c>
    </row>
    <row r="14598" spans="1:6">
      <c r="A14598" t="s">
        <v>172</v>
      </c>
      <c r="B14598">
        <v>3425</v>
      </c>
      <c r="C14598" t="s">
        <v>209</v>
      </c>
      <c r="D14598">
        <v>2021</v>
      </c>
      <c r="E14598" t="s">
        <v>741</v>
      </c>
      <c r="F14598" s="2">
        <v>2517.0252737375899</v>
      </c>
    </row>
    <row r="14599" spans="1:6">
      <c r="A14599" t="s">
        <v>172</v>
      </c>
      <c r="B14599">
        <v>3425</v>
      </c>
      <c r="C14599" t="s">
        <v>209</v>
      </c>
      <c r="D14599">
        <v>2023</v>
      </c>
      <c r="E14599" t="s">
        <v>743</v>
      </c>
      <c r="F14599" s="2">
        <v>0</v>
      </c>
    </row>
    <row r="14600" spans="1:6">
      <c r="A14600" t="s">
        <v>172</v>
      </c>
      <c r="B14600">
        <v>3425</v>
      </c>
      <c r="C14600" t="s">
        <v>209</v>
      </c>
      <c r="D14600">
        <v>2023</v>
      </c>
      <c r="E14600" t="s">
        <v>745</v>
      </c>
      <c r="F14600" s="2">
        <v>0</v>
      </c>
    </row>
    <row r="14601" spans="1:6">
      <c r="A14601" t="s">
        <v>172</v>
      </c>
      <c r="B14601">
        <v>3425</v>
      </c>
      <c r="C14601" t="s">
        <v>209</v>
      </c>
      <c r="D14601">
        <v>2024</v>
      </c>
      <c r="E14601" t="s">
        <v>741</v>
      </c>
      <c r="F14601" s="2">
        <v>2414.8709943893</v>
      </c>
    </row>
    <row r="14602" spans="1:6">
      <c r="A14602" t="s">
        <v>172</v>
      </c>
      <c r="B14602">
        <v>3426</v>
      </c>
      <c r="C14602" t="s">
        <v>211</v>
      </c>
      <c r="D14602">
        <v>2009</v>
      </c>
      <c r="E14602" t="s">
        <v>736</v>
      </c>
      <c r="F14602" s="2">
        <v>6356.6444707793298</v>
      </c>
    </row>
    <row r="14603" spans="1:6">
      <c r="A14603" t="s">
        <v>172</v>
      </c>
      <c r="B14603">
        <v>3426</v>
      </c>
      <c r="C14603" t="s">
        <v>211</v>
      </c>
      <c r="D14603">
        <v>2009</v>
      </c>
      <c r="E14603" t="s">
        <v>737</v>
      </c>
      <c r="F14603" s="2">
        <v>242.377226829596</v>
      </c>
    </row>
    <row r="14604" spans="1:6">
      <c r="A14604" t="s">
        <v>172</v>
      </c>
      <c r="B14604">
        <v>3426</v>
      </c>
      <c r="C14604" t="s">
        <v>211</v>
      </c>
      <c r="D14604">
        <v>2011</v>
      </c>
      <c r="E14604" t="s">
        <v>742</v>
      </c>
      <c r="F14604" s="2">
        <v>2131.2489765374798</v>
      </c>
    </row>
    <row r="14605" spans="1:6">
      <c r="A14605" t="s">
        <v>172</v>
      </c>
      <c r="B14605">
        <v>3426</v>
      </c>
      <c r="C14605" t="s">
        <v>211</v>
      </c>
      <c r="D14605">
        <v>2011</v>
      </c>
      <c r="E14605" t="s">
        <v>744</v>
      </c>
      <c r="F14605" s="2">
        <v>0</v>
      </c>
    </row>
    <row r="14606" spans="1:6">
      <c r="A14606" t="s">
        <v>172</v>
      </c>
      <c r="B14606">
        <v>3426</v>
      </c>
      <c r="C14606" t="s">
        <v>211</v>
      </c>
      <c r="D14606">
        <v>2011</v>
      </c>
      <c r="E14606" t="s">
        <v>743</v>
      </c>
      <c r="F14606" s="2">
        <v>0</v>
      </c>
    </row>
    <row r="14607" spans="1:6">
      <c r="A14607" t="s">
        <v>172</v>
      </c>
      <c r="B14607">
        <v>3426</v>
      </c>
      <c r="C14607" t="s">
        <v>211</v>
      </c>
      <c r="D14607">
        <v>2011</v>
      </c>
      <c r="E14607" t="s">
        <v>745</v>
      </c>
      <c r="F14607" s="2">
        <v>0</v>
      </c>
    </row>
    <row r="14608" spans="1:6">
      <c r="A14608" t="s">
        <v>172</v>
      </c>
      <c r="B14608">
        <v>3426</v>
      </c>
      <c r="C14608" t="s">
        <v>211</v>
      </c>
      <c r="D14608">
        <v>2013</v>
      </c>
      <c r="E14608" t="s">
        <v>740</v>
      </c>
      <c r="F14608" s="2">
        <v>608.995644096962</v>
      </c>
    </row>
    <row r="14609" spans="1:6">
      <c r="A14609" t="s">
        <v>172</v>
      </c>
      <c r="B14609">
        <v>3426</v>
      </c>
      <c r="C14609" t="s">
        <v>211</v>
      </c>
      <c r="D14609">
        <v>2015</v>
      </c>
      <c r="E14609" t="s">
        <v>741</v>
      </c>
      <c r="F14609" s="2">
        <v>3007.1699947552702</v>
      </c>
    </row>
    <row r="14610" spans="1:6">
      <c r="A14610" t="s">
        <v>172</v>
      </c>
      <c r="B14610">
        <v>3426</v>
      </c>
      <c r="C14610" t="s">
        <v>211</v>
      </c>
      <c r="D14610">
        <v>2016</v>
      </c>
      <c r="E14610" t="s">
        <v>736</v>
      </c>
      <c r="F14610" s="2">
        <v>4209.1499310073496</v>
      </c>
    </row>
    <row r="14611" spans="1:6">
      <c r="A14611" t="s">
        <v>172</v>
      </c>
      <c r="B14611">
        <v>3426</v>
      </c>
      <c r="C14611" t="s">
        <v>211</v>
      </c>
      <c r="D14611">
        <v>2016</v>
      </c>
      <c r="E14611" t="s">
        <v>737</v>
      </c>
      <c r="F14611" s="2">
        <v>284.99476713653399</v>
      </c>
    </row>
    <row r="14612" spans="1:6">
      <c r="A14612" t="s">
        <v>172</v>
      </c>
      <c r="B14612">
        <v>3426</v>
      </c>
      <c r="C14612" t="s">
        <v>211</v>
      </c>
      <c r="D14612">
        <v>2016</v>
      </c>
      <c r="E14612" t="s">
        <v>740</v>
      </c>
      <c r="F14612" s="2">
        <v>540.97075603986195</v>
      </c>
    </row>
    <row r="14613" spans="1:6">
      <c r="A14613" t="s">
        <v>172</v>
      </c>
      <c r="B14613">
        <v>3426</v>
      </c>
      <c r="C14613" t="s">
        <v>211</v>
      </c>
      <c r="D14613">
        <v>2017</v>
      </c>
      <c r="E14613" t="s">
        <v>738</v>
      </c>
      <c r="F14613" s="2">
        <v>0</v>
      </c>
    </row>
    <row r="14614" spans="1:6">
      <c r="A14614" t="s">
        <v>172</v>
      </c>
      <c r="B14614">
        <v>3426</v>
      </c>
      <c r="C14614" t="s">
        <v>211</v>
      </c>
      <c r="D14614">
        <v>2017</v>
      </c>
      <c r="E14614" t="s">
        <v>739</v>
      </c>
      <c r="F14614" s="2">
        <v>16178.426844479</v>
      </c>
    </row>
    <row r="14615" spans="1:6">
      <c r="A14615" t="s">
        <v>172</v>
      </c>
      <c r="B14615">
        <v>3426</v>
      </c>
      <c r="C14615" t="s">
        <v>211</v>
      </c>
      <c r="D14615">
        <v>2017</v>
      </c>
      <c r="E14615" t="s">
        <v>743</v>
      </c>
      <c r="F14615" s="2">
        <v>0</v>
      </c>
    </row>
    <row r="14616" spans="1:6">
      <c r="A14616" t="s">
        <v>172</v>
      </c>
      <c r="B14616">
        <v>3426</v>
      </c>
      <c r="C14616" t="s">
        <v>211</v>
      </c>
      <c r="D14616">
        <v>2018</v>
      </c>
      <c r="E14616" t="s">
        <v>742</v>
      </c>
      <c r="F14616" s="2">
        <v>2184.2837974386598</v>
      </c>
    </row>
    <row r="14617" spans="1:6">
      <c r="A14617" t="s">
        <v>172</v>
      </c>
      <c r="B14617">
        <v>3426</v>
      </c>
      <c r="C14617" t="s">
        <v>211</v>
      </c>
      <c r="D14617">
        <v>2018</v>
      </c>
      <c r="E14617" t="s">
        <v>744</v>
      </c>
      <c r="F14617" s="2">
        <v>28.413379665000001</v>
      </c>
    </row>
    <row r="14618" spans="1:6">
      <c r="A14618" t="s">
        <v>172</v>
      </c>
      <c r="B14618">
        <v>3426</v>
      </c>
      <c r="C14618" t="s">
        <v>211</v>
      </c>
      <c r="D14618">
        <v>2018</v>
      </c>
      <c r="E14618" t="s">
        <v>745</v>
      </c>
      <c r="F14618" s="2">
        <v>0</v>
      </c>
    </row>
    <row r="14619" spans="1:6">
      <c r="A14619" t="s">
        <v>172</v>
      </c>
      <c r="B14619">
        <v>3426</v>
      </c>
      <c r="C14619" t="s">
        <v>211</v>
      </c>
      <c r="D14619">
        <v>2018</v>
      </c>
      <c r="E14619" t="s">
        <v>741</v>
      </c>
      <c r="F14619" s="2">
        <v>2828.7201630190498</v>
      </c>
    </row>
    <row r="14620" spans="1:6">
      <c r="A14620" t="s">
        <v>172</v>
      </c>
      <c r="B14620">
        <v>3426</v>
      </c>
      <c r="C14620" t="s">
        <v>211</v>
      </c>
      <c r="D14620">
        <v>2019</v>
      </c>
      <c r="E14620" t="s">
        <v>736</v>
      </c>
      <c r="F14620" s="2">
        <v>4103.26069352377</v>
      </c>
    </row>
    <row r="14621" spans="1:6">
      <c r="A14621" t="s">
        <v>172</v>
      </c>
      <c r="B14621">
        <v>3426</v>
      </c>
      <c r="C14621" t="s">
        <v>211</v>
      </c>
      <c r="D14621">
        <v>2019</v>
      </c>
      <c r="E14621" t="s">
        <v>737</v>
      </c>
      <c r="F14621" s="2">
        <v>263.05368923271197</v>
      </c>
    </row>
    <row r="14622" spans="1:6">
      <c r="A14622" t="s">
        <v>172</v>
      </c>
      <c r="B14622">
        <v>3426</v>
      </c>
      <c r="C14622" t="s">
        <v>211</v>
      </c>
      <c r="D14622">
        <v>2020</v>
      </c>
      <c r="E14622" t="s">
        <v>738</v>
      </c>
      <c r="F14622" s="2">
        <v>0</v>
      </c>
    </row>
    <row r="14623" spans="1:6">
      <c r="A14623" t="s">
        <v>172</v>
      </c>
      <c r="B14623">
        <v>3426</v>
      </c>
      <c r="C14623" t="s">
        <v>211</v>
      </c>
      <c r="D14623">
        <v>2020</v>
      </c>
      <c r="E14623" t="s">
        <v>739</v>
      </c>
      <c r="F14623" s="2">
        <v>16007.3149006366</v>
      </c>
    </row>
    <row r="14624" spans="1:6">
      <c r="A14624" t="s">
        <v>172</v>
      </c>
      <c r="B14624">
        <v>3426</v>
      </c>
      <c r="C14624" t="s">
        <v>211</v>
      </c>
      <c r="D14624">
        <v>2020</v>
      </c>
      <c r="E14624" t="s">
        <v>743</v>
      </c>
      <c r="F14624" s="2">
        <v>0</v>
      </c>
    </row>
    <row r="14625" spans="1:6">
      <c r="A14625" t="s">
        <v>172</v>
      </c>
      <c r="B14625">
        <v>3426</v>
      </c>
      <c r="C14625" t="s">
        <v>211</v>
      </c>
      <c r="D14625">
        <v>2021</v>
      </c>
      <c r="E14625" t="s">
        <v>742</v>
      </c>
      <c r="F14625" s="2">
        <v>1430.90458920377</v>
      </c>
    </row>
    <row r="14626" spans="1:6">
      <c r="A14626" t="s">
        <v>172</v>
      </c>
      <c r="B14626">
        <v>3426</v>
      </c>
      <c r="C14626" t="s">
        <v>211</v>
      </c>
      <c r="D14626">
        <v>2021</v>
      </c>
      <c r="E14626" t="s">
        <v>744</v>
      </c>
      <c r="F14626" s="2">
        <v>0</v>
      </c>
    </row>
    <row r="14627" spans="1:6">
      <c r="A14627" t="s">
        <v>172</v>
      </c>
      <c r="B14627">
        <v>3426</v>
      </c>
      <c r="C14627" t="s">
        <v>211</v>
      </c>
      <c r="D14627">
        <v>2021</v>
      </c>
      <c r="E14627" t="s">
        <v>745</v>
      </c>
      <c r="F14627" s="2">
        <v>0</v>
      </c>
    </row>
    <row r="14628" spans="1:6">
      <c r="A14628" t="s">
        <v>172</v>
      </c>
      <c r="B14628">
        <v>3426</v>
      </c>
      <c r="C14628" t="s">
        <v>211</v>
      </c>
      <c r="D14628">
        <v>2021</v>
      </c>
      <c r="E14628" t="s">
        <v>741</v>
      </c>
      <c r="F14628" s="2">
        <v>2769.0932625547398</v>
      </c>
    </row>
    <row r="14629" spans="1:6">
      <c r="A14629" t="s">
        <v>172</v>
      </c>
      <c r="B14629">
        <v>3426</v>
      </c>
      <c r="C14629" t="s">
        <v>211</v>
      </c>
      <c r="D14629">
        <v>2022</v>
      </c>
      <c r="E14629" t="s">
        <v>736</v>
      </c>
      <c r="F14629" s="2">
        <v>3648.8156012794402</v>
      </c>
    </row>
    <row r="14630" spans="1:6">
      <c r="A14630" t="s">
        <v>172</v>
      </c>
      <c r="B14630">
        <v>3426</v>
      </c>
      <c r="C14630" t="s">
        <v>211</v>
      </c>
      <c r="D14630">
        <v>2022</v>
      </c>
      <c r="E14630" t="s">
        <v>737</v>
      </c>
      <c r="F14630" s="2">
        <v>234.454422720644</v>
      </c>
    </row>
    <row r="14631" spans="1:6">
      <c r="A14631" t="s">
        <v>172</v>
      </c>
      <c r="B14631">
        <v>3426</v>
      </c>
      <c r="C14631" t="s">
        <v>211</v>
      </c>
      <c r="D14631">
        <v>2023</v>
      </c>
      <c r="E14631" t="s">
        <v>739</v>
      </c>
      <c r="F14631" s="2">
        <v>16561.334481491402</v>
      </c>
    </row>
    <row r="14632" spans="1:6">
      <c r="A14632" t="s">
        <v>172</v>
      </c>
      <c r="B14632">
        <v>3426</v>
      </c>
      <c r="C14632" t="s">
        <v>211</v>
      </c>
      <c r="D14632">
        <v>2023</v>
      </c>
      <c r="E14632" t="s">
        <v>740</v>
      </c>
      <c r="F14632" s="2">
        <v>526.78638991279502</v>
      </c>
    </row>
    <row r="14633" spans="1:6">
      <c r="A14633" t="s">
        <v>172</v>
      </c>
      <c r="B14633">
        <v>3426</v>
      </c>
      <c r="C14633" t="s">
        <v>211</v>
      </c>
      <c r="D14633">
        <v>2024</v>
      </c>
      <c r="E14633" t="s">
        <v>742</v>
      </c>
      <c r="F14633" s="2">
        <v>1269.43042864412</v>
      </c>
    </row>
    <row r="14634" spans="1:6">
      <c r="A14634" t="s">
        <v>172</v>
      </c>
      <c r="B14634">
        <v>3426</v>
      </c>
      <c r="C14634" t="s">
        <v>211</v>
      </c>
      <c r="D14634">
        <v>2024</v>
      </c>
      <c r="E14634" t="s">
        <v>745</v>
      </c>
      <c r="F14634" s="2">
        <v>0</v>
      </c>
    </row>
    <row r="14635" spans="1:6">
      <c r="A14635" t="s">
        <v>172</v>
      </c>
      <c r="B14635">
        <v>3427</v>
      </c>
      <c r="C14635" t="s">
        <v>213</v>
      </c>
      <c r="D14635">
        <v>2009</v>
      </c>
      <c r="E14635" t="s">
        <v>742</v>
      </c>
      <c r="F14635" s="2">
        <v>4618.3030452160301</v>
      </c>
    </row>
    <row r="14636" spans="1:6">
      <c r="A14636" t="s">
        <v>172</v>
      </c>
      <c r="B14636">
        <v>3427</v>
      </c>
      <c r="C14636" t="s">
        <v>213</v>
      </c>
      <c r="D14636">
        <v>2009</v>
      </c>
      <c r="E14636" t="s">
        <v>744</v>
      </c>
      <c r="F14636" s="2">
        <v>0</v>
      </c>
    </row>
    <row r="14637" spans="1:6">
      <c r="A14637" t="s">
        <v>172</v>
      </c>
      <c r="B14637">
        <v>3427</v>
      </c>
      <c r="C14637" t="s">
        <v>213</v>
      </c>
      <c r="D14637">
        <v>2009</v>
      </c>
      <c r="E14637" t="s">
        <v>745</v>
      </c>
      <c r="F14637" s="2">
        <v>0</v>
      </c>
    </row>
    <row r="14638" spans="1:6">
      <c r="A14638" t="s">
        <v>172</v>
      </c>
      <c r="B14638">
        <v>3427</v>
      </c>
      <c r="C14638" t="s">
        <v>213</v>
      </c>
      <c r="D14638">
        <v>2009</v>
      </c>
      <c r="E14638" t="s">
        <v>741</v>
      </c>
      <c r="F14638" s="2">
        <v>30836.073239483099</v>
      </c>
    </row>
    <row r="14639" spans="1:6">
      <c r="A14639" t="s">
        <v>172</v>
      </c>
      <c r="B14639">
        <v>3427</v>
      </c>
      <c r="C14639" t="s">
        <v>213</v>
      </c>
      <c r="D14639">
        <v>2011</v>
      </c>
      <c r="E14639" t="s">
        <v>738</v>
      </c>
      <c r="F14639" s="2">
        <v>0</v>
      </c>
    </row>
    <row r="14640" spans="1:6">
      <c r="A14640" t="s">
        <v>172</v>
      </c>
      <c r="B14640">
        <v>3427</v>
      </c>
      <c r="C14640" t="s">
        <v>213</v>
      </c>
      <c r="D14640">
        <v>2011</v>
      </c>
      <c r="E14640" t="s">
        <v>739</v>
      </c>
      <c r="F14640" s="2">
        <v>35192.4263506145</v>
      </c>
    </row>
    <row r="14641" spans="1:6">
      <c r="A14641" t="s">
        <v>172</v>
      </c>
      <c r="B14641">
        <v>3427</v>
      </c>
      <c r="C14641" t="s">
        <v>213</v>
      </c>
      <c r="D14641">
        <v>2011</v>
      </c>
      <c r="E14641" t="s">
        <v>743</v>
      </c>
      <c r="F14641" s="2">
        <v>7.7315592083200005E-2</v>
      </c>
    </row>
    <row r="14642" spans="1:6">
      <c r="A14642" t="s">
        <v>172</v>
      </c>
      <c r="B14642">
        <v>3427</v>
      </c>
      <c r="C14642" t="s">
        <v>213</v>
      </c>
      <c r="D14642">
        <v>2013</v>
      </c>
      <c r="E14642" t="s">
        <v>736</v>
      </c>
      <c r="F14642" s="2">
        <v>511.07329419834002</v>
      </c>
    </row>
    <row r="14643" spans="1:6">
      <c r="A14643" t="s">
        <v>172</v>
      </c>
      <c r="B14643">
        <v>3427</v>
      </c>
      <c r="C14643" t="s">
        <v>213</v>
      </c>
      <c r="D14643">
        <v>2013</v>
      </c>
      <c r="E14643" t="s">
        <v>737</v>
      </c>
      <c r="F14643" s="2">
        <v>2385.5569936858701</v>
      </c>
    </row>
    <row r="14644" spans="1:6">
      <c r="A14644" t="s">
        <v>172</v>
      </c>
      <c r="B14644">
        <v>3427</v>
      </c>
      <c r="C14644" t="s">
        <v>213</v>
      </c>
      <c r="D14644">
        <v>2013</v>
      </c>
      <c r="E14644" t="s">
        <v>740</v>
      </c>
      <c r="F14644" s="2">
        <v>2645.4112233185701</v>
      </c>
    </row>
    <row r="14645" spans="1:6">
      <c r="A14645" t="s">
        <v>172</v>
      </c>
      <c r="B14645">
        <v>3427</v>
      </c>
      <c r="C14645" t="s">
        <v>213</v>
      </c>
      <c r="D14645">
        <v>2015</v>
      </c>
      <c r="E14645" t="s">
        <v>742</v>
      </c>
      <c r="F14645" s="2">
        <v>5921.6949481741904</v>
      </c>
    </row>
    <row r="14646" spans="1:6">
      <c r="A14646" t="s">
        <v>172</v>
      </c>
      <c r="B14646">
        <v>3427</v>
      </c>
      <c r="C14646" t="s">
        <v>213</v>
      </c>
      <c r="D14646">
        <v>2015</v>
      </c>
      <c r="E14646" t="s">
        <v>744</v>
      </c>
      <c r="F14646" s="2">
        <v>0</v>
      </c>
    </row>
    <row r="14647" spans="1:6">
      <c r="A14647" t="s">
        <v>172</v>
      </c>
      <c r="B14647">
        <v>3427</v>
      </c>
      <c r="C14647" t="s">
        <v>213</v>
      </c>
      <c r="D14647">
        <v>2015</v>
      </c>
      <c r="E14647" t="s">
        <v>745</v>
      </c>
      <c r="F14647" s="2">
        <v>0</v>
      </c>
    </row>
    <row r="14648" spans="1:6">
      <c r="A14648" t="s">
        <v>172</v>
      </c>
      <c r="B14648">
        <v>3427</v>
      </c>
      <c r="C14648" t="s">
        <v>213</v>
      </c>
      <c r="D14648">
        <v>2016</v>
      </c>
      <c r="E14648" t="s">
        <v>740</v>
      </c>
      <c r="F14648" s="2">
        <v>1996.4161665554</v>
      </c>
    </row>
    <row r="14649" spans="1:6">
      <c r="A14649" t="s">
        <v>172</v>
      </c>
      <c r="B14649">
        <v>3427</v>
      </c>
      <c r="C14649" t="s">
        <v>213</v>
      </c>
      <c r="D14649">
        <v>2016</v>
      </c>
      <c r="E14649" t="s">
        <v>741</v>
      </c>
      <c r="F14649" s="2">
        <v>30535.4539453785</v>
      </c>
    </row>
    <row r="14650" spans="1:6">
      <c r="A14650" t="s">
        <v>172</v>
      </c>
      <c r="B14650">
        <v>3427</v>
      </c>
      <c r="C14650" t="s">
        <v>213</v>
      </c>
      <c r="D14650">
        <v>2018</v>
      </c>
      <c r="E14650" t="s">
        <v>743</v>
      </c>
      <c r="F14650" s="2">
        <v>0</v>
      </c>
    </row>
    <row r="14651" spans="1:6">
      <c r="A14651" t="s">
        <v>172</v>
      </c>
      <c r="B14651">
        <v>3427</v>
      </c>
      <c r="C14651" t="s">
        <v>213</v>
      </c>
      <c r="D14651">
        <v>2018</v>
      </c>
      <c r="E14651" t="s">
        <v>745</v>
      </c>
      <c r="F14651" s="2">
        <v>0</v>
      </c>
    </row>
    <row r="14652" spans="1:6">
      <c r="A14652" t="s">
        <v>172</v>
      </c>
      <c r="B14652">
        <v>3427</v>
      </c>
      <c r="C14652" t="s">
        <v>213</v>
      </c>
      <c r="D14652">
        <v>2019</v>
      </c>
      <c r="E14652" t="s">
        <v>741</v>
      </c>
      <c r="F14652" s="2">
        <v>29624.4113711953</v>
      </c>
    </row>
    <row r="14653" spans="1:6">
      <c r="A14653" t="s">
        <v>172</v>
      </c>
      <c r="B14653">
        <v>3427</v>
      </c>
      <c r="C14653" t="s">
        <v>213</v>
      </c>
      <c r="D14653">
        <v>2020</v>
      </c>
      <c r="E14653" t="s">
        <v>736</v>
      </c>
      <c r="F14653" s="2">
        <v>525.39584837183304</v>
      </c>
    </row>
    <row r="14654" spans="1:6">
      <c r="A14654" t="s">
        <v>172</v>
      </c>
      <c r="B14654">
        <v>3427</v>
      </c>
      <c r="C14654" t="s">
        <v>213</v>
      </c>
      <c r="D14654">
        <v>2020</v>
      </c>
      <c r="E14654" t="s">
        <v>737</v>
      </c>
      <c r="F14654" s="2">
        <v>1687.7354631433</v>
      </c>
    </row>
    <row r="14655" spans="1:6">
      <c r="A14655" t="s">
        <v>172</v>
      </c>
      <c r="B14655">
        <v>3427</v>
      </c>
      <c r="C14655" t="s">
        <v>213</v>
      </c>
      <c r="D14655">
        <v>2021</v>
      </c>
      <c r="E14655" t="s">
        <v>738</v>
      </c>
      <c r="F14655" s="2">
        <v>0</v>
      </c>
    </row>
    <row r="14656" spans="1:6">
      <c r="A14656" t="s">
        <v>172</v>
      </c>
      <c r="B14656">
        <v>3427</v>
      </c>
      <c r="C14656" t="s">
        <v>213</v>
      </c>
      <c r="D14656">
        <v>2021</v>
      </c>
      <c r="E14656" t="s">
        <v>739</v>
      </c>
      <c r="F14656" s="2">
        <v>37328.518709273703</v>
      </c>
    </row>
    <row r="14657" spans="1:6">
      <c r="A14657" t="s">
        <v>172</v>
      </c>
      <c r="B14657">
        <v>3427</v>
      </c>
      <c r="C14657" t="s">
        <v>213</v>
      </c>
      <c r="D14657">
        <v>2021</v>
      </c>
      <c r="E14657" t="s">
        <v>743</v>
      </c>
      <c r="F14657" s="2">
        <v>1.94726057E-3</v>
      </c>
    </row>
    <row r="14658" spans="1:6">
      <c r="A14658" t="s">
        <v>172</v>
      </c>
      <c r="B14658">
        <v>3427</v>
      </c>
      <c r="C14658" t="s">
        <v>213</v>
      </c>
      <c r="D14658">
        <v>2022</v>
      </c>
      <c r="E14658" t="s">
        <v>742</v>
      </c>
      <c r="F14658" s="2">
        <v>6129.4579203617895</v>
      </c>
    </row>
    <row r="14659" spans="1:6">
      <c r="A14659" t="s">
        <v>172</v>
      </c>
      <c r="B14659">
        <v>3427</v>
      </c>
      <c r="C14659" t="s">
        <v>213</v>
      </c>
      <c r="D14659">
        <v>2022</v>
      </c>
      <c r="E14659" t="s">
        <v>744</v>
      </c>
      <c r="F14659" s="2">
        <v>0</v>
      </c>
    </row>
    <row r="14660" spans="1:6">
      <c r="A14660" t="s">
        <v>172</v>
      </c>
      <c r="B14660">
        <v>3427</v>
      </c>
      <c r="C14660" t="s">
        <v>213</v>
      </c>
      <c r="D14660">
        <v>2022</v>
      </c>
      <c r="E14660" t="s">
        <v>741</v>
      </c>
      <c r="F14660" s="2">
        <v>30346.798953702</v>
      </c>
    </row>
    <row r="14661" spans="1:6">
      <c r="A14661" t="s">
        <v>172</v>
      </c>
      <c r="B14661">
        <v>3427</v>
      </c>
      <c r="C14661" t="s">
        <v>213</v>
      </c>
      <c r="D14661">
        <v>2023</v>
      </c>
      <c r="E14661" t="s">
        <v>736</v>
      </c>
      <c r="F14661" s="2">
        <v>76.643586491946706</v>
      </c>
    </row>
    <row r="14662" spans="1:6">
      <c r="A14662" t="s">
        <v>172</v>
      </c>
      <c r="B14662">
        <v>3427</v>
      </c>
      <c r="C14662" t="s">
        <v>213</v>
      </c>
      <c r="D14662">
        <v>2023</v>
      </c>
      <c r="E14662" t="s">
        <v>737</v>
      </c>
      <c r="F14662" s="2">
        <v>1491.53311288897</v>
      </c>
    </row>
    <row r="14663" spans="1:6">
      <c r="A14663" t="s">
        <v>172</v>
      </c>
      <c r="B14663">
        <v>3427</v>
      </c>
      <c r="C14663" t="s">
        <v>213</v>
      </c>
      <c r="D14663">
        <v>2023</v>
      </c>
      <c r="E14663" t="s">
        <v>740</v>
      </c>
      <c r="F14663" s="2">
        <v>1076.3451691089599</v>
      </c>
    </row>
    <row r="14664" spans="1:6">
      <c r="A14664" t="s">
        <v>172</v>
      </c>
      <c r="B14664">
        <v>3427</v>
      </c>
      <c r="C14664" t="s">
        <v>213</v>
      </c>
      <c r="D14664">
        <v>2024</v>
      </c>
      <c r="E14664" t="s">
        <v>739</v>
      </c>
      <c r="F14664" s="2">
        <v>32936.200707869102</v>
      </c>
    </row>
    <row r="14665" spans="1:6">
      <c r="A14665" t="s">
        <v>172</v>
      </c>
      <c r="B14665">
        <v>3427</v>
      </c>
      <c r="C14665" t="s">
        <v>213</v>
      </c>
      <c r="D14665">
        <v>2024</v>
      </c>
      <c r="E14665" t="s">
        <v>743</v>
      </c>
      <c r="F14665" s="2">
        <v>0</v>
      </c>
    </row>
    <row r="14666" spans="1:6">
      <c r="A14666" t="s">
        <v>172</v>
      </c>
      <c r="B14666">
        <v>3428</v>
      </c>
      <c r="C14666" t="s">
        <v>215</v>
      </c>
      <c r="D14666">
        <v>2009</v>
      </c>
      <c r="E14666" t="s">
        <v>743</v>
      </c>
      <c r="F14666" s="2">
        <v>0</v>
      </c>
    </row>
    <row r="14667" spans="1:6">
      <c r="A14667" t="s">
        <v>172</v>
      </c>
      <c r="B14667">
        <v>3428</v>
      </c>
      <c r="C14667" t="s">
        <v>215</v>
      </c>
      <c r="D14667">
        <v>2009</v>
      </c>
      <c r="E14667" t="s">
        <v>745</v>
      </c>
      <c r="F14667" s="2">
        <v>0</v>
      </c>
    </row>
    <row r="14668" spans="1:6">
      <c r="A14668" t="s">
        <v>172</v>
      </c>
      <c r="B14668">
        <v>3428</v>
      </c>
      <c r="C14668" t="s">
        <v>215</v>
      </c>
      <c r="D14668">
        <v>2011</v>
      </c>
      <c r="E14668" t="s">
        <v>736</v>
      </c>
      <c r="F14668" s="2">
        <v>291.19948106905701</v>
      </c>
    </row>
    <row r="14669" spans="1:6">
      <c r="A14669" t="s">
        <v>172</v>
      </c>
      <c r="B14669">
        <v>3428</v>
      </c>
      <c r="C14669" t="s">
        <v>215</v>
      </c>
      <c r="D14669">
        <v>2011</v>
      </c>
      <c r="E14669" t="s">
        <v>737</v>
      </c>
      <c r="F14669" s="2">
        <v>978.89932886956399</v>
      </c>
    </row>
    <row r="14670" spans="1:6">
      <c r="A14670" t="s">
        <v>172</v>
      </c>
      <c r="B14670">
        <v>3428</v>
      </c>
      <c r="C14670" t="s">
        <v>215</v>
      </c>
      <c r="D14670">
        <v>2013</v>
      </c>
      <c r="E14670" t="s">
        <v>742</v>
      </c>
      <c r="F14670" s="2">
        <v>5824.0439129645101</v>
      </c>
    </row>
    <row r="14671" spans="1:6">
      <c r="A14671" t="s">
        <v>172</v>
      </c>
      <c r="B14671">
        <v>3428</v>
      </c>
      <c r="C14671" t="s">
        <v>215</v>
      </c>
      <c r="D14671">
        <v>2013</v>
      </c>
      <c r="E14671" t="s">
        <v>744</v>
      </c>
      <c r="F14671" s="2">
        <v>100.643671</v>
      </c>
    </row>
    <row r="14672" spans="1:6">
      <c r="A14672" t="s">
        <v>172</v>
      </c>
      <c r="B14672">
        <v>3428</v>
      </c>
      <c r="C14672" t="s">
        <v>215</v>
      </c>
      <c r="D14672">
        <v>2013</v>
      </c>
      <c r="E14672" t="s">
        <v>741</v>
      </c>
      <c r="F14672" s="2">
        <v>14177.375822370301</v>
      </c>
    </row>
    <row r="14673" spans="1:6">
      <c r="A14673" t="s">
        <v>172</v>
      </c>
      <c r="B14673">
        <v>3428</v>
      </c>
      <c r="C14673" t="s">
        <v>215</v>
      </c>
      <c r="D14673">
        <v>2015</v>
      </c>
      <c r="E14673" t="s">
        <v>738</v>
      </c>
      <c r="F14673" s="2">
        <v>0</v>
      </c>
    </row>
    <row r="14674" spans="1:6">
      <c r="A14674" t="s">
        <v>172</v>
      </c>
      <c r="B14674">
        <v>3428</v>
      </c>
      <c r="C14674" t="s">
        <v>215</v>
      </c>
      <c r="D14674">
        <v>2015</v>
      </c>
      <c r="E14674" t="s">
        <v>739</v>
      </c>
      <c r="F14674" s="2">
        <v>15586.5884501125</v>
      </c>
    </row>
    <row r="14675" spans="1:6">
      <c r="A14675" t="s">
        <v>172</v>
      </c>
      <c r="B14675">
        <v>3428</v>
      </c>
      <c r="C14675" t="s">
        <v>215</v>
      </c>
      <c r="D14675">
        <v>2015</v>
      </c>
      <c r="E14675" t="s">
        <v>743</v>
      </c>
      <c r="F14675" s="2">
        <v>0</v>
      </c>
    </row>
    <row r="14676" spans="1:6">
      <c r="A14676" t="s">
        <v>172</v>
      </c>
      <c r="B14676">
        <v>3428</v>
      </c>
      <c r="C14676" t="s">
        <v>215</v>
      </c>
      <c r="D14676">
        <v>2016</v>
      </c>
      <c r="E14676" t="s">
        <v>742</v>
      </c>
      <c r="F14676" s="2">
        <v>7231.0333327667404</v>
      </c>
    </row>
    <row r="14677" spans="1:6">
      <c r="A14677" t="s">
        <v>172</v>
      </c>
      <c r="B14677">
        <v>3428</v>
      </c>
      <c r="C14677" t="s">
        <v>215</v>
      </c>
      <c r="D14677">
        <v>2016</v>
      </c>
      <c r="E14677" t="s">
        <v>744</v>
      </c>
      <c r="F14677" s="2">
        <v>86.511150499999999</v>
      </c>
    </row>
    <row r="14678" spans="1:6">
      <c r="A14678" t="s">
        <v>172</v>
      </c>
      <c r="B14678">
        <v>3428</v>
      </c>
      <c r="C14678" t="s">
        <v>215</v>
      </c>
      <c r="D14678">
        <v>2016</v>
      </c>
      <c r="E14678" t="s">
        <v>745</v>
      </c>
      <c r="F14678" s="2">
        <v>0</v>
      </c>
    </row>
    <row r="14679" spans="1:6">
      <c r="A14679" t="s">
        <v>172</v>
      </c>
      <c r="B14679">
        <v>3428</v>
      </c>
      <c r="C14679" t="s">
        <v>215</v>
      </c>
      <c r="D14679">
        <v>2016</v>
      </c>
      <c r="E14679" t="s">
        <v>741</v>
      </c>
      <c r="F14679" s="2">
        <v>13932.522830481499</v>
      </c>
    </row>
    <row r="14680" spans="1:6">
      <c r="A14680" t="s">
        <v>172</v>
      </c>
      <c r="B14680">
        <v>3428</v>
      </c>
      <c r="C14680" t="s">
        <v>215</v>
      </c>
      <c r="D14680">
        <v>2017</v>
      </c>
      <c r="E14680" t="s">
        <v>736</v>
      </c>
      <c r="F14680" s="2">
        <v>245.841004986092</v>
      </c>
    </row>
    <row r="14681" spans="1:6">
      <c r="A14681" t="s">
        <v>172</v>
      </c>
      <c r="B14681">
        <v>3428</v>
      </c>
      <c r="C14681" t="s">
        <v>215</v>
      </c>
      <c r="D14681">
        <v>2017</v>
      </c>
      <c r="E14681" t="s">
        <v>737</v>
      </c>
      <c r="F14681" s="2">
        <v>875.29382440502297</v>
      </c>
    </row>
    <row r="14682" spans="1:6">
      <c r="A14682" t="s">
        <v>172</v>
      </c>
      <c r="B14682">
        <v>3428</v>
      </c>
      <c r="C14682" t="s">
        <v>215</v>
      </c>
      <c r="D14682">
        <v>2017</v>
      </c>
      <c r="E14682" t="s">
        <v>740</v>
      </c>
      <c r="F14682" s="2">
        <v>945.14626399948497</v>
      </c>
    </row>
    <row r="14683" spans="1:6">
      <c r="A14683" t="s">
        <v>172</v>
      </c>
      <c r="B14683">
        <v>3428</v>
      </c>
      <c r="C14683" t="s">
        <v>215</v>
      </c>
      <c r="D14683">
        <v>2018</v>
      </c>
      <c r="E14683" t="s">
        <v>738</v>
      </c>
      <c r="F14683" s="2">
        <v>0</v>
      </c>
    </row>
    <row r="14684" spans="1:6">
      <c r="A14684" t="s">
        <v>172</v>
      </c>
      <c r="B14684">
        <v>3428</v>
      </c>
      <c r="C14684" t="s">
        <v>215</v>
      </c>
      <c r="D14684">
        <v>2018</v>
      </c>
      <c r="E14684" t="s">
        <v>739</v>
      </c>
      <c r="F14684" s="2">
        <v>15826.797571647399</v>
      </c>
    </row>
    <row r="14685" spans="1:6">
      <c r="A14685" t="s">
        <v>172</v>
      </c>
      <c r="B14685">
        <v>3428</v>
      </c>
      <c r="C14685" t="s">
        <v>215</v>
      </c>
      <c r="D14685">
        <v>2019</v>
      </c>
      <c r="E14685" t="s">
        <v>742</v>
      </c>
      <c r="F14685" s="2">
        <v>6332.9696550672097</v>
      </c>
    </row>
    <row r="14686" spans="1:6">
      <c r="A14686" t="s">
        <v>172</v>
      </c>
      <c r="B14686">
        <v>3428</v>
      </c>
      <c r="C14686" t="s">
        <v>215</v>
      </c>
      <c r="D14686">
        <v>2019</v>
      </c>
      <c r="E14686" t="s">
        <v>744</v>
      </c>
      <c r="F14686" s="2">
        <v>90.586876500000002</v>
      </c>
    </row>
    <row r="14687" spans="1:6">
      <c r="A14687" t="s">
        <v>172</v>
      </c>
      <c r="B14687">
        <v>3428</v>
      </c>
      <c r="C14687" t="s">
        <v>215</v>
      </c>
      <c r="D14687">
        <v>2019</v>
      </c>
      <c r="E14687" t="s">
        <v>745</v>
      </c>
      <c r="F14687" s="2">
        <v>0</v>
      </c>
    </row>
    <row r="14688" spans="1:6">
      <c r="A14688" t="s">
        <v>172</v>
      </c>
      <c r="B14688">
        <v>3428</v>
      </c>
      <c r="C14688" t="s">
        <v>215</v>
      </c>
      <c r="D14688">
        <v>2020</v>
      </c>
      <c r="E14688" t="s">
        <v>736</v>
      </c>
      <c r="F14688" s="2">
        <v>251.53631763716001</v>
      </c>
    </row>
    <row r="14689" spans="1:6">
      <c r="A14689" t="s">
        <v>172</v>
      </c>
      <c r="B14689">
        <v>3428</v>
      </c>
      <c r="C14689" t="s">
        <v>215</v>
      </c>
      <c r="D14689">
        <v>2020</v>
      </c>
      <c r="E14689" t="s">
        <v>737</v>
      </c>
      <c r="F14689" s="2">
        <v>710.91828795538504</v>
      </c>
    </row>
    <row r="14690" spans="1:6">
      <c r="A14690" t="s">
        <v>172</v>
      </c>
      <c r="B14690">
        <v>3428</v>
      </c>
      <c r="C14690" t="s">
        <v>215</v>
      </c>
      <c r="D14690">
        <v>2020</v>
      </c>
      <c r="E14690" t="s">
        <v>740</v>
      </c>
      <c r="F14690" s="2">
        <v>876.00424628543897</v>
      </c>
    </row>
    <row r="14691" spans="1:6">
      <c r="A14691" t="s">
        <v>172</v>
      </c>
      <c r="B14691">
        <v>3428</v>
      </c>
      <c r="C14691" t="s">
        <v>215</v>
      </c>
      <c r="D14691">
        <v>2021</v>
      </c>
      <c r="E14691" t="s">
        <v>738</v>
      </c>
      <c r="F14691" s="2">
        <v>0</v>
      </c>
    </row>
    <row r="14692" spans="1:6">
      <c r="A14692" t="s">
        <v>172</v>
      </c>
      <c r="B14692">
        <v>3428</v>
      </c>
      <c r="C14692" t="s">
        <v>215</v>
      </c>
      <c r="D14692">
        <v>2021</v>
      </c>
      <c r="E14692" t="s">
        <v>739</v>
      </c>
      <c r="F14692" s="2">
        <v>15762.011709640101</v>
      </c>
    </row>
    <row r="14693" spans="1:6">
      <c r="A14693" t="s">
        <v>172</v>
      </c>
      <c r="B14693">
        <v>3428</v>
      </c>
      <c r="C14693" t="s">
        <v>215</v>
      </c>
      <c r="D14693">
        <v>2022</v>
      </c>
      <c r="E14693" t="s">
        <v>742</v>
      </c>
      <c r="F14693" s="2">
        <v>7221.4897826783699</v>
      </c>
    </row>
    <row r="14694" spans="1:6">
      <c r="A14694" t="s">
        <v>172</v>
      </c>
      <c r="B14694">
        <v>3428</v>
      </c>
      <c r="C14694" t="s">
        <v>215</v>
      </c>
      <c r="D14694">
        <v>2022</v>
      </c>
      <c r="E14694" t="s">
        <v>744</v>
      </c>
      <c r="F14694" s="2">
        <v>296.5706295</v>
      </c>
    </row>
    <row r="14695" spans="1:6">
      <c r="A14695" t="s">
        <v>172</v>
      </c>
      <c r="B14695">
        <v>3428</v>
      </c>
      <c r="C14695" t="s">
        <v>215</v>
      </c>
      <c r="D14695">
        <v>2022</v>
      </c>
      <c r="E14695" t="s">
        <v>743</v>
      </c>
      <c r="F14695" s="2">
        <v>0</v>
      </c>
    </row>
    <row r="14696" spans="1:6">
      <c r="A14696" t="s">
        <v>172</v>
      </c>
      <c r="B14696">
        <v>3428</v>
      </c>
      <c r="C14696" t="s">
        <v>215</v>
      </c>
      <c r="D14696">
        <v>2022</v>
      </c>
      <c r="E14696" t="s">
        <v>745</v>
      </c>
      <c r="F14696" s="2">
        <v>0</v>
      </c>
    </row>
    <row r="14697" spans="1:6">
      <c r="A14697" t="s">
        <v>172</v>
      </c>
      <c r="B14697">
        <v>3428</v>
      </c>
      <c r="C14697" t="s">
        <v>215</v>
      </c>
      <c r="D14697">
        <v>2023</v>
      </c>
      <c r="E14697" t="s">
        <v>740</v>
      </c>
      <c r="F14697" s="2">
        <v>1279.6526797593899</v>
      </c>
    </row>
    <row r="14698" spans="1:6">
      <c r="A14698" t="s">
        <v>172</v>
      </c>
      <c r="B14698">
        <v>3428</v>
      </c>
      <c r="C14698" t="s">
        <v>215</v>
      </c>
      <c r="D14698">
        <v>2023</v>
      </c>
      <c r="E14698" t="s">
        <v>741</v>
      </c>
      <c r="F14698" s="2">
        <v>13718.8057824115</v>
      </c>
    </row>
    <row r="14699" spans="1:6">
      <c r="A14699" t="s">
        <v>172</v>
      </c>
      <c r="B14699">
        <v>3429</v>
      </c>
      <c r="C14699" t="s">
        <v>217</v>
      </c>
      <c r="D14699">
        <v>2009</v>
      </c>
      <c r="E14699" t="s">
        <v>736</v>
      </c>
      <c r="F14699" s="2">
        <v>736.62291339143405</v>
      </c>
    </row>
    <row r="14700" spans="1:6">
      <c r="A14700" t="s">
        <v>172</v>
      </c>
      <c r="B14700">
        <v>3429</v>
      </c>
      <c r="C14700" t="s">
        <v>217</v>
      </c>
      <c r="D14700">
        <v>2009</v>
      </c>
      <c r="E14700" t="s">
        <v>737</v>
      </c>
      <c r="F14700" s="2">
        <v>193.43456453134201</v>
      </c>
    </row>
    <row r="14701" spans="1:6">
      <c r="A14701" t="s">
        <v>172</v>
      </c>
      <c r="B14701">
        <v>3429</v>
      </c>
      <c r="C14701" t="s">
        <v>217</v>
      </c>
      <c r="D14701">
        <v>2009</v>
      </c>
      <c r="E14701" t="s">
        <v>740</v>
      </c>
      <c r="F14701" s="2">
        <v>879.71671772125103</v>
      </c>
    </row>
    <row r="14702" spans="1:6">
      <c r="A14702" t="s">
        <v>172</v>
      </c>
      <c r="B14702">
        <v>3429</v>
      </c>
      <c r="C14702" t="s">
        <v>217</v>
      </c>
      <c r="D14702">
        <v>2011</v>
      </c>
      <c r="E14702" t="s">
        <v>742</v>
      </c>
      <c r="F14702" s="2">
        <v>2509.63004209169</v>
      </c>
    </row>
    <row r="14703" spans="1:6">
      <c r="A14703" t="s">
        <v>172</v>
      </c>
      <c r="B14703">
        <v>3429</v>
      </c>
      <c r="C14703" t="s">
        <v>217</v>
      </c>
      <c r="D14703">
        <v>2011</v>
      </c>
      <c r="E14703" t="s">
        <v>744</v>
      </c>
      <c r="F14703" s="2">
        <v>0</v>
      </c>
    </row>
    <row r="14704" spans="1:6">
      <c r="A14704" t="s">
        <v>172</v>
      </c>
      <c r="B14704">
        <v>3429</v>
      </c>
      <c r="C14704" t="s">
        <v>217</v>
      </c>
      <c r="D14704">
        <v>2011</v>
      </c>
      <c r="E14704" t="s">
        <v>741</v>
      </c>
      <c r="F14704" s="2">
        <v>2238.1273159317702</v>
      </c>
    </row>
    <row r="14705" spans="1:6">
      <c r="A14705" t="s">
        <v>172</v>
      </c>
      <c r="B14705">
        <v>3429</v>
      </c>
      <c r="C14705" t="s">
        <v>217</v>
      </c>
      <c r="D14705">
        <v>2013</v>
      </c>
      <c r="E14705" t="s">
        <v>738</v>
      </c>
      <c r="F14705" s="2">
        <v>0</v>
      </c>
    </row>
    <row r="14706" spans="1:6">
      <c r="A14706" t="s">
        <v>172</v>
      </c>
      <c r="B14706">
        <v>3429</v>
      </c>
      <c r="C14706" t="s">
        <v>217</v>
      </c>
      <c r="D14706">
        <v>2013</v>
      </c>
      <c r="E14706" t="s">
        <v>743</v>
      </c>
      <c r="F14706" s="2">
        <v>0</v>
      </c>
    </row>
    <row r="14707" spans="1:6">
      <c r="A14707" t="s">
        <v>172</v>
      </c>
      <c r="B14707">
        <v>3429</v>
      </c>
      <c r="C14707" t="s">
        <v>217</v>
      </c>
      <c r="D14707">
        <v>2015</v>
      </c>
      <c r="E14707" t="s">
        <v>736</v>
      </c>
      <c r="F14707" s="2">
        <v>568.523512735042</v>
      </c>
    </row>
    <row r="14708" spans="1:6">
      <c r="A14708" t="s">
        <v>172</v>
      </c>
      <c r="B14708">
        <v>3429</v>
      </c>
      <c r="C14708" t="s">
        <v>217</v>
      </c>
      <c r="D14708">
        <v>2015</v>
      </c>
      <c r="E14708" t="s">
        <v>737</v>
      </c>
      <c r="F14708" s="2">
        <v>238.74615305639301</v>
      </c>
    </row>
    <row r="14709" spans="1:6">
      <c r="A14709" t="s">
        <v>172</v>
      </c>
      <c r="B14709">
        <v>3429</v>
      </c>
      <c r="C14709" t="s">
        <v>217</v>
      </c>
      <c r="D14709">
        <v>2015</v>
      </c>
      <c r="E14709" t="s">
        <v>745</v>
      </c>
      <c r="F14709" s="2">
        <v>0</v>
      </c>
    </row>
    <row r="14710" spans="1:6">
      <c r="A14710" t="s">
        <v>172</v>
      </c>
      <c r="B14710">
        <v>3429</v>
      </c>
      <c r="C14710" t="s">
        <v>217</v>
      </c>
      <c r="D14710">
        <v>2016</v>
      </c>
      <c r="E14710" t="s">
        <v>738</v>
      </c>
      <c r="F14710" s="2">
        <v>0</v>
      </c>
    </row>
    <row r="14711" spans="1:6">
      <c r="A14711" t="s">
        <v>172</v>
      </c>
      <c r="B14711">
        <v>3429</v>
      </c>
      <c r="C14711" t="s">
        <v>217</v>
      </c>
      <c r="D14711">
        <v>2016</v>
      </c>
      <c r="E14711" t="s">
        <v>740</v>
      </c>
      <c r="F14711" s="2">
        <v>562.12184290232994</v>
      </c>
    </row>
    <row r="14712" spans="1:6">
      <c r="A14712" t="s">
        <v>172</v>
      </c>
      <c r="B14712">
        <v>3429</v>
      </c>
      <c r="C14712" t="s">
        <v>217</v>
      </c>
      <c r="D14712">
        <v>2017</v>
      </c>
      <c r="E14712" t="s">
        <v>742</v>
      </c>
      <c r="F14712" s="2">
        <v>3182.4504070340299</v>
      </c>
    </row>
    <row r="14713" spans="1:6">
      <c r="A14713" t="s">
        <v>172</v>
      </c>
      <c r="B14713">
        <v>3429</v>
      </c>
      <c r="C14713" t="s">
        <v>217</v>
      </c>
      <c r="D14713">
        <v>2017</v>
      </c>
      <c r="E14713" t="s">
        <v>744</v>
      </c>
      <c r="F14713" s="2">
        <v>0</v>
      </c>
    </row>
    <row r="14714" spans="1:6">
      <c r="A14714" t="s">
        <v>172</v>
      </c>
      <c r="B14714">
        <v>3429</v>
      </c>
      <c r="C14714" t="s">
        <v>217</v>
      </c>
      <c r="D14714">
        <v>2017</v>
      </c>
      <c r="E14714" t="s">
        <v>739</v>
      </c>
      <c r="F14714" s="2">
        <v>14042.4045971795</v>
      </c>
    </row>
    <row r="14715" spans="1:6">
      <c r="A14715" t="s">
        <v>172</v>
      </c>
      <c r="B14715">
        <v>3429</v>
      </c>
      <c r="C14715" t="s">
        <v>217</v>
      </c>
      <c r="D14715">
        <v>2018</v>
      </c>
      <c r="E14715" t="s">
        <v>736</v>
      </c>
      <c r="F14715" s="2">
        <v>529.43975492111895</v>
      </c>
    </row>
    <row r="14716" spans="1:6">
      <c r="A14716" t="s">
        <v>172</v>
      </c>
      <c r="B14716">
        <v>3429</v>
      </c>
      <c r="C14716" t="s">
        <v>217</v>
      </c>
      <c r="D14716">
        <v>2018</v>
      </c>
      <c r="E14716" t="s">
        <v>737</v>
      </c>
      <c r="F14716" s="2">
        <v>310.41347047280698</v>
      </c>
    </row>
    <row r="14717" spans="1:6">
      <c r="A14717" t="s">
        <v>172</v>
      </c>
      <c r="B14717">
        <v>3429</v>
      </c>
      <c r="C14717" t="s">
        <v>217</v>
      </c>
      <c r="D14717">
        <v>2018</v>
      </c>
      <c r="E14717" t="s">
        <v>745</v>
      </c>
      <c r="F14717" s="2">
        <v>0</v>
      </c>
    </row>
    <row r="14718" spans="1:6">
      <c r="A14718" t="s">
        <v>172</v>
      </c>
      <c r="B14718">
        <v>3429</v>
      </c>
      <c r="C14718" t="s">
        <v>217</v>
      </c>
      <c r="D14718">
        <v>2018</v>
      </c>
      <c r="E14718" t="s">
        <v>741</v>
      </c>
      <c r="F14718" s="2">
        <v>2050.5656243972398</v>
      </c>
    </row>
    <row r="14719" spans="1:6">
      <c r="A14719" t="s">
        <v>172</v>
      </c>
      <c r="B14719">
        <v>3429</v>
      </c>
      <c r="C14719" t="s">
        <v>217</v>
      </c>
      <c r="D14719">
        <v>2019</v>
      </c>
      <c r="E14719" t="s">
        <v>738</v>
      </c>
      <c r="F14719" s="2">
        <v>0</v>
      </c>
    </row>
    <row r="14720" spans="1:6">
      <c r="A14720" t="s">
        <v>172</v>
      </c>
      <c r="B14720">
        <v>3429</v>
      </c>
      <c r="C14720" t="s">
        <v>217</v>
      </c>
      <c r="D14720">
        <v>2019</v>
      </c>
      <c r="E14720" t="s">
        <v>740</v>
      </c>
      <c r="F14720" s="2">
        <v>349.46978476045501</v>
      </c>
    </row>
    <row r="14721" spans="1:6">
      <c r="A14721" t="s">
        <v>172</v>
      </c>
      <c r="B14721">
        <v>3429</v>
      </c>
      <c r="C14721" t="s">
        <v>217</v>
      </c>
      <c r="D14721">
        <v>2020</v>
      </c>
      <c r="E14721" t="s">
        <v>742</v>
      </c>
      <c r="F14721" s="2">
        <v>3249.24233310626</v>
      </c>
    </row>
    <row r="14722" spans="1:6">
      <c r="A14722" t="s">
        <v>172</v>
      </c>
      <c r="B14722">
        <v>3429</v>
      </c>
      <c r="C14722" t="s">
        <v>217</v>
      </c>
      <c r="D14722">
        <v>2020</v>
      </c>
      <c r="E14722" t="s">
        <v>744</v>
      </c>
      <c r="F14722" s="2">
        <v>0</v>
      </c>
    </row>
    <row r="14723" spans="1:6">
      <c r="A14723" t="s">
        <v>172</v>
      </c>
      <c r="B14723">
        <v>3429</v>
      </c>
      <c r="C14723" t="s">
        <v>217</v>
      </c>
      <c r="D14723">
        <v>2020</v>
      </c>
      <c r="E14723" t="s">
        <v>739</v>
      </c>
      <c r="F14723" s="2">
        <v>14290.1945758329</v>
      </c>
    </row>
    <row r="14724" spans="1:6">
      <c r="A14724" t="s">
        <v>172</v>
      </c>
      <c r="B14724">
        <v>3429</v>
      </c>
      <c r="C14724" t="s">
        <v>217</v>
      </c>
      <c r="D14724">
        <v>2020</v>
      </c>
      <c r="E14724" t="s">
        <v>743</v>
      </c>
      <c r="F14724" s="2">
        <v>0</v>
      </c>
    </row>
    <row r="14725" spans="1:6">
      <c r="A14725" t="s">
        <v>172</v>
      </c>
      <c r="B14725">
        <v>3429</v>
      </c>
      <c r="C14725" t="s">
        <v>217</v>
      </c>
      <c r="D14725">
        <v>2021</v>
      </c>
      <c r="E14725" t="s">
        <v>745</v>
      </c>
      <c r="F14725" s="2">
        <v>0</v>
      </c>
    </row>
    <row r="14726" spans="1:6">
      <c r="A14726" t="s">
        <v>172</v>
      </c>
      <c r="B14726">
        <v>3429</v>
      </c>
      <c r="C14726" t="s">
        <v>217</v>
      </c>
      <c r="D14726">
        <v>2021</v>
      </c>
      <c r="E14726" t="s">
        <v>741</v>
      </c>
      <c r="F14726" s="2">
        <v>1952.46154458673</v>
      </c>
    </row>
    <row r="14727" spans="1:6">
      <c r="A14727" t="s">
        <v>172</v>
      </c>
      <c r="B14727">
        <v>3429</v>
      </c>
      <c r="C14727" t="s">
        <v>217</v>
      </c>
      <c r="D14727">
        <v>2022</v>
      </c>
      <c r="E14727" t="s">
        <v>740</v>
      </c>
      <c r="F14727" s="2">
        <v>453.572172810035</v>
      </c>
    </row>
    <row r="14728" spans="1:6">
      <c r="A14728" t="s">
        <v>172</v>
      </c>
      <c r="B14728">
        <v>3429</v>
      </c>
      <c r="C14728" t="s">
        <v>217</v>
      </c>
      <c r="D14728">
        <v>2023</v>
      </c>
      <c r="E14728" t="s">
        <v>739</v>
      </c>
      <c r="F14728" s="2">
        <v>14292.1056873579</v>
      </c>
    </row>
    <row r="14729" spans="1:6">
      <c r="A14729" t="s">
        <v>172</v>
      </c>
      <c r="B14729">
        <v>3429</v>
      </c>
      <c r="C14729" t="s">
        <v>217</v>
      </c>
      <c r="D14729">
        <v>2023</v>
      </c>
      <c r="E14729" t="s">
        <v>743</v>
      </c>
      <c r="F14729" s="2">
        <v>0</v>
      </c>
    </row>
    <row r="14730" spans="1:6">
      <c r="A14730" t="s">
        <v>172</v>
      </c>
      <c r="B14730">
        <v>3429</v>
      </c>
      <c r="C14730" t="s">
        <v>217</v>
      </c>
      <c r="D14730">
        <v>2024</v>
      </c>
      <c r="E14730" t="s">
        <v>745</v>
      </c>
      <c r="F14730" s="2">
        <v>0</v>
      </c>
    </row>
    <row r="14731" spans="1:6">
      <c r="A14731" t="s">
        <v>172</v>
      </c>
      <c r="B14731">
        <v>3429</v>
      </c>
      <c r="C14731" t="s">
        <v>217</v>
      </c>
      <c r="D14731">
        <v>2024</v>
      </c>
      <c r="E14731" t="s">
        <v>741</v>
      </c>
      <c r="F14731" s="2">
        <v>1896.35985845304</v>
      </c>
    </row>
    <row r="14732" spans="1:6">
      <c r="A14732" t="s">
        <v>172</v>
      </c>
      <c r="B14732">
        <v>3430</v>
      </c>
      <c r="C14732" t="s">
        <v>219</v>
      </c>
      <c r="D14732">
        <v>2009</v>
      </c>
      <c r="E14732" t="s">
        <v>742</v>
      </c>
      <c r="F14732" s="2">
        <v>2886.6464318436201</v>
      </c>
    </row>
    <row r="14733" spans="1:6">
      <c r="A14733" t="s">
        <v>172</v>
      </c>
      <c r="B14733">
        <v>3430</v>
      </c>
      <c r="C14733" t="s">
        <v>219</v>
      </c>
      <c r="D14733">
        <v>2009</v>
      </c>
      <c r="E14733" t="s">
        <v>744</v>
      </c>
      <c r="F14733" s="2">
        <v>0</v>
      </c>
    </row>
    <row r="14734" spans="1:6">
      <c r="A14734" t="s">
        <v>172</v>
      </c>
      <c r="B14734">
        <v>3430</v>
      </c>
      <c r="C14734" t="s">
        <v>219</v>
      </c>
      <c r="D14734">
        <v>2009</v>
      </c>
      <c r="E14734" t="s">
        <v>739</v>
      </c>
      <c r="F14734" s="2">
        <v>15228.013725266899</v>
      </c>
    </row>
    <row r="14735" spans="1:6">
      <c r="A14735" t="s">
        <v>172</v>
      </c>
      <c r="B14735">
        <v>3430</v>
      </c>
      <c r="C14735" t="s">
        <v>219</v>
      </c>
      <c r="D14735">
        <v>2011</v>
      </c>
      <c r="E14735" t="s">
        <v>738</v>
      </c>
      <c r="F14735" s="2">
        <v>0</v>
      </c>
    </row>
    <row r="14736" spans="1:6">
      <c r="A14736" t="s">
        <v>172</v>
      </c>
      <c r="B14736">
        <v>3430</v>
      </c>
      <c r="C14736" t="s">
        <v>219</v>
      </c>
      <c r="D14736">
        <v>2011</v>
      </c>
      <c r="E14736" t="s">
        <v>740</v>
      </c>
      <c r="F14736" s="2">
        <v>848.38082208818003</v>
      </c>
    </row>
    <row r="14737" spans="1:6">
      <c r="A14737" t="s">
        <v>172</v>
      </c>
      <c r="B14737">
        <v>3430</v>
      </c>
      <c r="C14737" t="s">
        <v>219</v>
      </c>
      <c r="D14737">
        <v>2013</v>
      </c>
      <c r="E14737" t="s">
        <v>736</v>
      </c>
      <c r="F14737" s="2">
        <v>141.44609737728101</v>
      </c>
    </row>
    <row r="14738" spans="1:6">
      <c r="A14738" t="s">
        <v>172</v>
      </c>
      <c r="B14738">
        <v>3430</v>
      </c>
      <c r="C14738" t="s">
        <v>219</v>
      </c>
      <c r="D14738">
        <v>2013</v>
      </c>
      <c r="E14738" t="s">
        <v>745</v>
      </c>
      <c r="F14738" s="2">
        <v>0</v>
      </c>
    </row>
    <row r="14739" spans="1:6">
      <c r="A14739" t="s">
        <v>172</v>
      </c>
      <c r="B14739">
        <v>3430</v>
      </c>
      <c r="C14739" t="s">
        <v>219</v>
      </c>
      <c r="D14739">
        <v>2013</v>
      </c>
      <c r="E14739" t="s">
        <v>741</v>
      </c>
      <c r="F14739" s="2">
        <v>2986.78696298554</v>
      </c>
    </row>
    <row r="14740" spans="1:6">
      <c r="A14740" t="s">
        <v>172</v>
      </c>
      <c r="B14740">
        <v>3430</v>
      </c>
      <c r="C14740" t="s">
        <v>219</v>
      </c>
      <c r="D14740">
        <v>2015</v>
      </c>
      <c r="E14740" t="s">
        <v>742</v>
      </c>
      <c r="F14740" s="2">
        <v>3325.0459979684401</v>
      </c>
    </row>
    <row r="14741" spans="1:6">
      <c r="A14741" t="s">
        <v>172</v>
      </c>
      <c r="B14741">
        <v>3430</v>
      </c>
      <c r="C14741" t="s">
        <v>219</v>
      </c>
      <c r="D14741">
        <v>2015</v>
      </c>
      <c r="E14741" t="s">
        <v>739</v>
      </c>
      <c r="F14741" s="2">
        <v>15850.220700002799</v>
      </c>
    </row>
    <row r="14742" spans="1:6">
      <c r="A14742" t="s">
        <v>172</v>
      </c>
      <c r="B14742">
        <v>3430</v>
      </c>
      <c r="C14742" t="s">
        <v>219</v>
      </c>
      <c r="D14742">
        <v>2015</v>
      </c>
      <c r="E14742" t="s">
        <v>743</v>
      </c>
      <c r="F14742" s="2">
        <v>0</v>
      </c>
    </row>
    <row r="14743" spans="1:6">
      <c r="A14743" t="s">
        <v>172</v>
      </c>
      <c r="B14743">
        <v>3430</v>
      </c>
      <c r="C14743" t="s">
        <v>219</v>
      </c>
      <c r="D14743">
        <v>2016</v>
      </c>
      <c r="E14743" t="s">
        <v>745</v>
      </c>
      <c r="F14743" s="2">
        <v>0</v>
      </c>
    </row>
    <row r="14744" spans="1:6">
      <c r="A14744" t="s">
        <v>172</v>
      </c>
      <c r="B14744">
        <v>3430</v>
      </c>
      <c r="C14744" t="s">
        <v>219</v>
      </c>
      <c r="D14744">
        <v>2016</v>
      </c>
      <c r="E14744" t="s">
        <v>741</v>
      </c>
      <c r="F14744" s="2">
        <v>2845.1703056434999</v>
      </c>
    </row>
    <row r="14745" spans="1:6">
      <c r="A14745" t="s">
        <v>172</v>
      </c>
      <c r="B14745">
        <v>3430</v>
      </c>
      <c r="C14745" t="s">
        <v>219</v>
      </c>
      <c r="D14745">
        <v>2017</v>
      </c>
      <c r="E14745" t="s">
        <v>737</v>
      </c>
      <c r="F14745" s="2">
        <v>339.76094400478797</v>
      </c>
    </row>
    <row r="14746" spans="1:6">
      <c r="A14746" t="s">
        <v>172</v>
      </c>
      <c r="B14746">
        <v>3430</v>
      </c>
      <c r="C14746" t="s">
        <v>219</v>
      </c>
      <c r="D14746">
        <v>2017</v>
      </c>
      <c r="E14746" t="s">
        <v>740</v>
      </c>
      <c r="F14746" s="2">
        <v>423.00135616697901</v>
      </c>
    </row>
    <row r="14747" spans="1:6">
      <c r="A14747" t="s">
        <v>172</v>
      </c>
      <c r="B14747">
        <v>3430</v>
      </c>
      <c r="C14747" t="s">
        <v>219</v>
      </c>
      <c r="D14747">
        <v>2018</v>
      </c>
      <c r="E14747" t="s">
        <v>738</v>
      </c>
      <c r="F14747" s="2">
        <v>0</v>
      </c>
    </row>
    <row r="14748" spans="1:6">
      <c r="A14748" t="s">
        <v>172</v>
      </c>
      <c r="B14748">
        <v>3430</v>
      </c>
      <c r="C14748" t="s">
        <v>219</v>
      </c>
      <c r="D14748">
        <v>2018</v>
      </c>
      <c r="E14748" t="s">
        <v>743</v>
      </c>
      <c r="F14748" s="2">
        <v>0</v>
      </c>
    </row>
    <row r="14749" spans="1:6">
      <c r="A14749" t="s">
        <v>172</v>
      </c>
      <c r="B14749">
        <v>3430</v>
      </c>
      <c r="C14749" t="s">
        <v>219</v>
      </c>
      <c r="D14749">
        <v>2019</v>
      </c>
      <c r="E14749" t="s">
        <v>744</v>
      </c>
      <c r="F14749" s="2">
        <v>0</v>
      </c>
    </row>
    <row r="14750" spans="1:6">
      <c r="A14750" t="s">
        <v>172</v>
      </c>
      <c r="B14750">
        <v>3430</v>
      </c>
      <c r="C14750" t="s">
        <v>219</v>
      </c>
      <c r="D14750">
        <v>2019</v>
      </c>
      <c r="E14750" t="s">
        <v>745</v>
      </c>
      <c r="F14750" s="2">
        <v>0</v>
      </c>
    </row>
    <row r="14751" spans="1:6">
      <c r="A14751" t="s">
        <v>172</v>
      </c>
      <c r="B14751">
        <v>3430</v>
      </c>
      <c r="C14751" t="s">
        <v>219</v>
      </c>
      <c r="D14751">
        <v>2019</v>
      </c>
      <c r="E14751" t="s">
        <v>741</v>
      </c>
      <c r="F14751" s="2">
        <v>2659.1054152361098</v>
      </c>
    </row>
    <row r="14752" spans="1:6">
      <c r="A14752" t="s">
        <v>172</v>
      </c>
      <c r="B14752">
        <v>3430</v>
      </c>
      <c r="C14752" t="s">
        <v>219</v>
      </c>
      <c r="D14752">
        <v>2020</v>
      </c>
      <c r="E14752" t="s">
        <v>736</v>
      </c>
      <c r="F14752" s="2">
        <v>163.51823282524299</v>
      </c>
    </row>
    <row r="14753" spans="1:6">
      <c r="A14753" t="s">
        <v>172</v>
      </c>
      <c r="B14753">
        <v>3430</v>
      </c>
      <c r="C14753" t="s">
        <v>219</v>
      </c>
      <c r="D14753">
        <v>2020</v>
      </c>
      <c r="E14753" t="s">
        <v>737</v>
      </c>
      <c r="F14753" s="2">
        <v>318.59803175920001</v>
      </c>
    </row>
    <row r="14754" spans="1:6">
      <c r="A14754" t="s">
        <v>172</v>
      </c>
      <c r="B14754">
        <v>3430</v>
      </c>
      <c r="C14754" t="s">
        <v>219</v>
      </c>
      <c r="D14754">
        <v>2021</v>
      </c>
      <c r="E14754" t="s">
        <v>738</v>
      </c>
      <c r="F14754" s="2">
        <v>0</v>
      </c>
    </row>
    <row r="14755" spans="1:6">
      <c r="A14755" t="s">
        <v>172</v>
      </c>
      <c r="B14755">
        <v>3430</v>
      </c>
      <c r="C14755" t="s">
        <v>219</v>
      </c>
      <c r="D14755">
        <v>2021</v>
      </c>
      <c r="E14755" t="s">
        <v>743</v>
      </c>
      <c r="F14755" s="2">
        <v>0</v>
      </c>
    </row>
    <row r="14756" spans="1:6">
      <c r="A14756" t="s">
        <v>172</v>
      </c>
      <c r="B14756">
        <v>3430</v>
      </c>
      <c r="C14756" t="s">
        <v>219</v>
      </c>
      <c r="D14756">
        <v>2022</v>
      </c>
      <c r="E14756" t="s">
        <v>742</v>
      </c>
      <c r="F14756" s="2">
        <v>2772.5391432235501</v>
      </c>
    </row>
    <row r="14757" spans="1:6">
      <c r="A14757" t="s">
        <v>172</v>
      </c>
      <c r="B14757">
        <v>3430</v>
      </c>
      <c r="C14757" t="s">
        <v>219</v>
      </c>
      <c r="D14757">
        <v>2022</v>
      </c>
      <c r="E14757" t="s">
        <v>744</v>
      </c>
      <c r="F14757" s="2">
        <v>0</v>
      </c>
    </row>
    <row r="14758" spans="1:6">
      <c r="A14758" t="s">
        <v>172</v>
      </c>
      <c r="B14758">
        <v>3430</v>
      </c>
      <c r="C14758" t="s">
        <v>219</v>
      </c>
      <c r="D14758">
        <v>2022</v>
      </c>
      <c r="E14758" t="s">
        <v>739</v>
      </c>
      <c r="F14758" s="2">
        <v>15533.3118105225</v>
      </c>
    </row>
    <row r="14759" spans="1:6">
      <c r="A14759" t="s">
        <v>172</v>
      </c>
      <c r="B14759">
        <v>3430</v>
      </c>
      <c r="C14759" t="s">
        <v>219</v>
      </c>
      <c r="D14759">
        <v>2022</v>
      </c>
      <c r="E14759" t="s">
        <v>741</v>
      </c>
      <c r="F14759" s="2">
        <v>2701.3112998911301</v>
      </c>
    </row>
    <row r="14760" spans="1:6">
      <c r="A14760" t="s">
        <v>172</v>
      </c>
      <c r="B14760">
        <v>3430</v>
      </c>
      <c r="C14760" t="s">
        <v>219</v>
      </c>
      <c r="D14760">
        <v>2023</v>
      </c>
      <c r="E14760" t="s">
        <v>736</v>
      </c>
      <c r="F14760" s="2">
        <v>166.53885315465101</v>
      </c>
    </row>
    <row r="14761" spans="1:6">
      <c r="A14761" t="s">
        <v>172</v>
      </c>
      <c r="B14761">
        <v>3430</v>
      </c>
      <c r="C14761" t="s">
        <v>219</v>
      </c>
      <c r="D14761">
        <v>2023</v>
      </c>
      <c r="E14761" t="s">
        <v>737</v>
      </c>
      <c r="F14761" s="2">
        <v>287.04499551544501</v>
      </c>
    </row>
    <row r="14762" spans="1:6">
      <c r="A14762" t="s">
        <v>172</v>
      </c>
      <c r="B14762">
        <v>3430</v>
      </c>
      <c r="C14762" t="s">
        <v>219</v>
      </c>
      <c r="D14762">
        <v>2024</v>
      </c>
      <c r="E14762" t="s">
        <v>743</v>
      </c>
      <c r="F14762" s="2">
        <v>0</v>
      </c>
    </row>
    <row r="14763" spans="1:6">
      <c r="A14763" t="s">
        <v>172</v>
      </c>
      <c r="B14763">
        <v>3430</v>
      </c>
      <c r="C14763" t="s">
        <v>219</v>
      </c>
      <c r="D14763">
        <v>2024</v>
      </c>
      <c r="E14763" t="s">
        <v>740</v>
      </c>
      <c r="F14763" s="2">
        <v>463.33841966285098</v>
      </c>
    </row>
    <row r="14764" spans="1:6">
      <c r="A14764" t="s">
        <v>172</v>
      </c>
      <c r="B14764">
        <v>3431</v>
      </c>
      <c r="C14764" t="s">
        <v>221</v>
      </c>
      <c r="D14764">
        <v>2009</v>
      </c>
      <c r="E14764" t="s">
        <v>736</v>
      </c>
      <c r="F14764" s="2">
        <v>1154.2691144242001</v>
      </c>
    </row>
    <row r="14765" spans="1:6">
      <c r="A14765" t="s">
        <v>172</v>
      </c>
      <c r="B14765">
        <v>3431</v>
      </c>
      <c r="C14765" t="s">
        <v>221</v>
      </c>
      <c r="D14765">
        <v>2009</v>
      </c>
      <c r="E14765" t="s">
        <v>737</v>
      </c>
      <c r="F14765" s="2">
        <v>1048.65542717534</v>
      </c>
    </row>
    <row r="14766" spans="1:6">
      <c r="A14766" t="s">
        <v>172</v>
      </c>
      <c r="B14766">
        <v>3431</v>
      </c>
      <c r="C14766" t="s">
        <v>221</v>
      </c>
      <c r="D14766">
        <v>2009</v>
      </c>
      <c r="E14766" t="s">
        <v>740</v>
      </c>
      <c r="F14766" s="2">
        <v>1537.6049936642501</v>
      </c>
    </row>
    <row r="14767" spans="1:6">
      <c r="A14767" t="s">
        <v>172</v>
      </c>
      <c r="B14767">
        <v>3431</v>
      </c>
      <c r="C14767" t="s">
        <v>221</v>
      </c>
      <c r="D14767">
        <v>2011</v>
      </c>
      <c r="E14767" t="s">
        <v>742</v>
      </c>
      <c r="F14767" s="2">
        <v>1593.6882540291999</v>
      </c>
    </row>
    <row r="14768" spans="1:6">
      <c r="A14768" t="s">
        <v>172</v>
      </c>
      <c r="B14768">
        <v>3431</v>
      </c>
      <c r="C14768" t="s">
        <v>221</v>
      </c>
      <c r="D14768">
        <v>2011</v>
      </c>
      <c r="E14768" t="s">
        <v>744</v>
      </c>
      <c r="F14768" s="2">
        <v>0</v>
      </c>
    </row>
    <row r="14769" spans="1:6">
      <c r="A14769" t="s">
        <v>172</v>
      </c>
      <c r="B14769">
        <v>3431</v>
      </c>
      <c r="C14769" t="s">
        <v>221</v>
      </c>
      <c r="D14769">
        <v>2011</v>
      </c>
      <c r="E14769" t="s">
        <v>743</v>
      </c>
      <c r="F14769" s="2">
        <v>0</v>
      </c>
    </row>
    <row r="14770" spans="1:6">
      <c r="A14770" t="s">
        <v>172</v>
      </c>
      <c r="B14770">
        <v>3431</v>
      </c>
      <c r="C14770" t="s">
        <v>221</v>
      </c>
      <c r="D14770">
        <v>2011</v>
      </c>
      <c r="E14770" t="s">
        <v>745</v>
      </c>
      <c r="F14770" s="2">
        <v>0</v>
      </c>
    </row>
    <row r="14771" spans="1:6">
      <c r="A14771" t="s">
        <v>172</v>
      </c>
      <c r="B14771">
        <v>3431</v>
      </c>
      <c r="C14771" t="s">
        <v>221</v>
      </c>
      <c r="D14771">
        <v>2013</v>
      </c>
      <c r="E14771" t="s">
        <v>738</v>
      </c>
      <c r="F14771" s="2">
        <v>0</v>
      </c>
    </row>
    <row r="14772" spans="1:6">
      <c r="A14772" t="s">
        <v>172</v>
      </c>
      <c r="B14772">
        <v>3431</v>
      </c>
      <c r="C14772" t="s">
        <v>221</v>
      </c>
      <c r="D14772">
        <v>2015</v>
      </c>
      <c r="E14772" t="s">
        <v>741</v>
      </c>
      <c r="F14772" s="2">
        <v>18061.674841284399</v>
      </c>
    </row>
    <row r="14773" spans="1:6">
      <c r="A14773" t="s">
        <v>172</v>
      </c>
      <c r="B14773">
        <v>3431</v>
      </c>
      <c r="C14773" t="s">
        <v>221</v>
      </c>
      <c r="D14773">
        <v>2016</v>
      </c>
      <c r="E14773" t="s">
        <v>736</v>
      </c>
      <c r="F14773" s="2">
        <v>831.19441849991404</v>
      </c>
    </row>
    <row r="14774" spans="1:6">
      <c r="A14774" t="s">
        <v>172</v>
      </c>
      <c r="B14774">
        <v>3431</v>
      </c>
      <c r="C14774" t="s">
        <v>221</v>
      </c>
      <c r="D14774">
        <v>2016</v>
      </c>
      <c r="E14774" t="s">
        <v>737</v>
      </c>
      <c r="F14774" s="2">
        <v>1091.0251946814401</v>
      </c>
    </row>
    <row r="14775" spans="1:6">
      <c r="A14775" t="s">
        <v>172</v>
      </c>
      <c r="B14775">
        <v>3431</v>
      </c>
      <c r="C14775" t="s">
        <v>221</v>
      </c>
      <c r="D14775">
        <v>2016</v>
      </c>
      <c r="E14775" t="s">
        <v>738</v>
      </c>
      <c r="F14775" s="2">
        <v>0</v>
      </c>
    </row>
    <row r="14776" spans="1:6">
      <c r="A14776" t="s">
        <v>172</v>
      </c>
      <c r="B14776">
        <v>3431</v>
      </c>
      <c r="C14776" t="s">
        <v>221</v>
      </c>
      <c r="D14776">
        <v>2017</v>
      </c>
      <c r="E14776" t="s">
        <v>739</v>
      </c>
      <c r="F14776" s="2">
        <v>14678.637659935701</v>
      </c>
    </row>
    <row r="14777" spans="1:6">
      <c r="A14777" t="s">
        <v>172</v>
      </c>
      <c r="B14777">
        <v>3431</v>
      </c>
      <c r="C14777" t="s">
        <v>221</v>
      </c>
      <c r="D14777">
        <v>2017</v>
      </c>
      <c r="E14777" t="s">
        <v>743</v>
      </c>
      <c r="F14777" s="2">
        <v>0.22215512269920001</v>
      </c>
    </row>
    <row r="14778" spans="1:6">
      <c r="A14778" t="s">
        <v>172</v>
      </c>
      <c r="B14778">
        <v>3431</v>
      </c>
      <c r="C14778" t="s">
        <v>221</v>
      </c>
      <c r="D14778">
        <v>2018</v>
      </c>
      <c r="E14778" t="s">
        <v>742</v>
      </c>
      <c r="F14778" s="2">
        <v>1913.7661074963501</v>
      </c>
    </row>
    <row r="14779" spans="1:6">
      <c r="A14779" t="s">
        <v>172</v>
      </c>
      <c r="B14779">
        <v>3431</v>
      </c>
      <c r="C14779" t="s">
        <v>221</v>
      </c>
      <c r="D14779">
        <v>2018</v>
      </c>
      <c r="E14779" t="s">
        <v>744</v>
      </c>
      <c r="F14779" s="2">
        <v>0</v>
      </c>
    </row>
    <row r="14780" spans="1:6">
      <c r="A14780" t="s">
        <v>172</v>
      </c>
      <c r="B14780">
        <v>3431</v>
      </c>
      <c r="C14780" t="s">
        <v>221</v>
      </c>
      <c r="D14780">
        <v>2018</v>
      </c>
      <c r="E14780" t="s">
        <v>745</v>
      </c>
      <c r="F14780" s="2">
        <v>0</v>
      </c>
    </row>
    <row r="14781" spans="1:6">
      <c r="A14781" t="s">
        <v>172</v>
      </c>
      <c r="B14781">
        <v>3431</v>
      </c>
      <c r="C14781" t="s">
        <v>221</v>
      </c>
      <c r="D14781">
        <v>2018</v>
      </c>
      <c r="E14781" t="s">
        <v>741</v>
      </c>
      <c r="F14781" s="2">
        <v>17107.131528344798</v>
      </c>
    </row>
    <row r="14782" spans="1:6">
      <c r="A14782" t="s">
        <v>172</v>
      </c>
      <c r="B14782">
        <v>3431</v>
      </c>
      <c r="C14782" t="s">
        <v>221</v>
      </c>
      <c r="D14782">
        <v>2019</v>
      </c>
      <c r="E14782" t="s">
        <v>736</v>
      </c>
      <c r="F14782" s="2">
        <v>737.906129437961</v>
      </c>
    </row>
    <row r="14783" spans="1:6">
      <c r="A14783" t="s">
        <v>172</v>
      </c>
      <c r="B14783">
        <v>3431</v>
      </c>
      <c r="C14783" t="s">
        <v>221</v>
      </c>
      <c r="D14783">
        <v>2019</v>
      </c>
      <c r="E14783" t="s">
        <v>737</v>
      </c>
      <c r="F14783" s="2">
        <v>961.55553902855195</v>
      </c>
    </row>
    <row r="14784" spans="1:6">
      <c r="A14784" t="s">
        <v>172</v>
      </c>
      <c r="B14784">
        <v>3431</v>
      </c>
      <c r="C14784" t="s">
        <v>221</v>
      </c>
      <c r="D14784">
        <v>2019</v>
      </c>
      <c r="E14784" t="s">
        <v>738</v>
      </c>
      <c r="F14784" s="2">
        <v>0</v>
      </c>
    </row>
    <row r="14785" spans="1:6">
      <c r="A14785" t="s">
        <v>172</v>
      </c>
      <c r="B14785">
        <v>3431</v>
      </c>
      <c r="C14785" t="s">
        <v>221</v>
      </c>
      <c r="D14785">
        <v>2019</v>
      </c>
      <c r="E14785" t="s">
        <v>740</v>
      </c>
      <c r="F14785" s="2">
        <v>987.40345513081604</v>
      </c>
    </row>
    <row r="14786" spans="1:6">
      <c r="A14786" t="s">
        <v>172</v>
      </c>
      <c r="B14786">
        <v>3431</v>
      </c>
      <c r="C14786" t="s">
        <v>221</v>
      </c>
      <c r="D14786">
        <v>2020</v>
      </c>
      <c r="E14786" t="s">
        <v>739</v>
      </c>
      <c r="F14786" s="2">
        <v>14613.271987833001</v>
      </c>
    </row>
    <row r="14787" spans="1:6">
      <c r="A14787" t="s">
        <v>172</v>
      </c>
      <c r="B14787">
        <v>3431</v>
      </c>
      <c r="C14787" t="s">
        <v>221</v>
      </c>
      <c r="D14787">
        <v>2020</v>
      </c>
      <c r="E14787" t="s">
        <v>743</v>
      </c>
      <c r="F14787" s="2">
        <v>0.146390400406992</v>
      </c>
    </row>
    <row r="14788" spans="1:6">
      <c r="A14788" t="s">
        <v>172</v>
      </c>
      <c r="B14788">
        <v>3431</v>
      </c>
      <c r="C14788" t="s">
        <v>221</v>
      </c>
      <c r="D14788">
        <v>2021</v>
      </c>
      <c r="E14788" t="s">
        <v>742</v>
      </c>
      <c r="F14788" s="2">
        <v>1633.11680352391</v>
      </c>
    </row>
    <row r="14789" spans="1:6">
      <c r="A14789" t="s">
        <v>172</v>
      </c>
      <c r="B14789">
        <v>3431</v>
      </c>
      <c r="C14789" t="s">
        <v>221</v>
      </c>
      <c r="D14789">
        <v>2021</v>
      </c>
      <c r="E14789" t="s">
        <v>744</v>
      </c>
      <c r="F14789" s="2">
        <v>0</v>
      </c>
    </row>
    <row r="14790" spans="1:6">
      <c r="A14790" t="s">
        <v>172</v>
      </c>
      <c r="B14790">
        <v>3431</v>
      </c>
      <c r="C14790" t="s">
        <v>221</v>
      </c>
      <c r="D14790">
        <v>2021</v>
      </c>
      <c r="E14790" t="s">
        <v>745</v>
      </c>
      <c r="F14790" s="2">
        <v>1.0044248319495099</v>
      </c>
    </row>
    <row r="14791" spans="1:6">
      <c r="A14791" t="s">
        <v>172</v>
      </c>
      <c r="B14791">
        <v>3431</v>
      </c>
      <c r="C14791" t="s">
        <v>221</v>
      </c>
      <c r="D14791">
        <v>2022</v>
      </c>
      <c r="E14791" t="s">
        <v>736</v>
      </c>
      <c r="F14791" s="2">
        <v>646.805701183932</v>
      </c>
    </row>
    <row r="14792" spans="1:6">
      <c r="A14792" t="s">
        <v>172</v>
      </c>
      <c r="B14792">
        <v>3431</v>
      </c>
      <c r="C14792" t="s">
        <v>221</v>
      </c>
      <c r="D14792">
        <v>2022</v>
      </c>
      <c r="E14792" t="s">
        <v>737</v>
      </c>
      <c r="F14792" s="2">
        <v>797.068282238704</v>
      </c>
    </row>
    <row r="14793" spans="1:6">
      <c r="A14793" t="s">
        <v>172</v>
      </c>
      <c r="B14793">
        <v>3431</v>
      </c>
      <c r="C14793" t="s">
        <v>221</v>
      </c>
      <c r="D14793">
        <v>2022</v>
      </c>
      <c r="E14793" t="s">
        <v>738</v>
      </c>
      <c r="F14793" s="2">
        <v>0</v>
      </c>
    </row>
    <row r="14794" spans="1:6">
      <c r="A14794" t="s">
        <v>172</v>
      </c>
      <c r="B14794">
        <v>3431</v>
      </c>
      <c r="C14794" t="s">
        <v>221</v>
      </c>
      <c r="D14794">
        <v>2022</v>
      </c>
      <c r="E14794" t="s">
        <v>740</v>
      </c>
      <c r="F14794" s="2">
        <v>790.13976336900203</v>
      </c>
    </row>
    <row r="14795" spans="1:6">
      <c r="A14795" t="s">
        <v>172</v>
      </c>
      <c r="B14795">
        <v>3431</v>
      </c>
      <c r="C14795" t="s">
        <v>221</v>
      </c>
      <c r="D14795">
        <v>2023</v>
      </c>
      <c r="E14795" t="s">
        <v>739</v>
      </c>
      <c r="F14795" s="2">
        <v>14932.4230503381</v>
      </c>
    </row>
    <row r="14796" spans="1:6">
      <c r="A14796" t="s">
        <v>172</v>
      </c>
      <c r="B14796">
        <v>3431</v>
      </c>
      <c r="C14796" t="s">
        <v>221</v>
      </c>
      <c r="D14796">
        <v>2024</v>
      </c>
      <c r="E14796" t="s">
        <v>742</v>
      </c>
      <c r="F14796" s="2">
        <v>1437.78692587313</v>
      </c>
    </row>
    <row r="14797" spans="1:6">
      <c r="A14797" t="s">
        <v>172</v>
      </c>
      <c r="B14797">
        <v>3431</v>
      </c>
      <c r="C14797" t="s">
        <v>221</v>
      </c>
      <c r="D14797">
        <v>2024</v>
      </c>
      <c r="E14797" t="s">
        <v>745</v>
      </c>
      <c r="F14797" s="2">
        <v>0</v>
      </c>
    </row>
    <row r="14798" spans="1:6">
      <c r="A14798" t="s">
        <v>172</v>
      </c>
      <c r="B14798">
        <v>3432</v>
      </c>
      <c r="C14798" t="s">
        <v>223</v>
      </c>
      <c r="D14798">
        <v>2009</v>
      </c>
      <c r="E14798" t="s">
        <v>743</v>
      </c>
      <c r="F14798" s="2">
        <v>0</v>
      </c>
    </row>
    <row r="14799" spans="1:6">
      <c r="A14799" t="s">
        <v>172</v>
      </c>
      <c r="B14799">
        <v>3432</v>
      </c>
      <c r="C14799" t="s">
        <v>223</v>
      </c>
      <c r="D14799">
        <v>2011</v>
      </c>
      <c r="E14799" t="s">
        <v>736</v>
      </c>
      <c r="F14799" s="2">
        <v>726.73950742809404</v>
      </c>
    </row>
    <row r="14800" spans="1:6">
      <c r="A14800" t="s">
        <v>172</v>
      </c>
      <c r="B14800">
        <v>3432</v>
      </c>
      <c r="C14800" t="s">
        <v>223</v>
      </c>
      <c r="D14800">
        <v>2011</v>
      </c>
      <c r="E14800" t="s">
        <v>737</v>
      </c>
      <c r="F14800" s="2">
        <v>1018.65894625724</v>
      </c>
    </row>
    <row r="14801" spans="1:6">
      <c r="A14801" t="s">
        <v>172</v>
      </c>
      <c r="B14801">
        <v>3432</v>
      </c>
      <c r="C14801" t="s">
        <v>223</v>
      </c>
      <c r="D14801">
        <v>2011</v>
      </c>
      <c r="E14801" t="s">
        <v>740</v>
      </c>
      <c r="F14801" s="2">
        <v>922.01190363624403</v>
      </c>
    </row>
    <row r="14802" spans="1:6">
      <c r="A14802" t="s">
        <v>172</v>
      </c>
      <c r="B14802">
        <v>3432</v>
      </c>
      <c r="C14802" t="s">
        <v>223</v>
      </c>
      <c r="D14802">
        <v>2013</v>
      </c>
      <c r="E14802" t="s">
        <v>742</v>
      </c>
      <c r="F14802" s="2">
        <v>2775.1107277493602</v>
      </c>
    </row>
    <row r="14803" spans="1:6">
      <c r="A14803" t="s">
        <v>172</v>
      </c>
      <c r="B14803">
        <v>3432</v>
      </c>
      <c r="C14803" t="s">
        <v>223</v>
      </c>
      <c r="D14803">
        <v>2013</v>
      </c>
      <c r="E14803" t="s">
        <v>744</v>
      </c>
      <c r="F14803" s="2">
        <v>0.20427088500000001</v>
      </c>
    </row>
    <row r="14804" spans="1:6">
      <c r="A14804" t="s">
        <v>172</v>
      </c>
      <c r="B14804">
        <v>3432</v>
      </c>
      <c r="C14804" t="s">
        <v>223</v>
      </c>
      <c r="D14804">
        <v>2013</v>
      </c>
      <c r="E14804" t="s">
        <v>745</v>
      </c>
      <c r="F14804" s="2">
        <v>0</v>
      </c>
    </row>
    <row r="14805" spans="1:6">
      <c r="A14805" t="s">
        <v>172</v>
      </c>
      <c r="B14805">
        <v>3432</v>
      </c>
      <c r="C14805" t="s">
        <v>223</v>
      </c>
      <c r="D14805">
        <v>2013</v>
      </c>
      <c r="E14805" t="s">
        <v>741</v>
      </c>
      <c r="F14805" s="2">
        <v>14638.7042151152</v>
      </c>
    </row>
    <row r="14806" spans="1:6">
      <c r="A14806" t="s">
        <v>172</v>
      </c>
      <c r="B14806">
        <v>3432</v>
      </c>
      <c r="C14806" t="s">
        <v>223</v>
      </c>
      <c r="D14806">
        <v>2015</v>
      </c>
      <c r="E14806" t="s">
        <v>738</v>
      </c>
      <c r="F14806" s="2">
        <v>0</v>
      </c>
    </row>
    <row r="14807" spans="1:6">
      <c r="A14807" t="s">
        <v>172</v>
      </c>
      <c r="B14807">
        <v>3432</v>
      </c>
      <c r="C14807" t="s">
        <v>223</v>
      </c>
      <c r="D14807">
        <v>2015</v>
      </c>
      <c r="E14807" t="s">
        <v>739</v>
      </c>
      <c r="F14807" s="2">
        <v>29385.249853296002</v>
      </c>
    </row>
    <row r="14808" spans="1:6">
      <c r="A14808" t="s">
        <v>172</v>
      </c>
      <c r="B14808">
        <v>3432</v>
      </c>
      <c r="C14808" t="s">
        <v>223</v>
      </c>
      <c r="D14808">
        <v>2015</v>
      </c>
      <c r="E14808" t="s">
        <v>743</v>
      </c>
      <c r="F14808" s="2">
        <v>0</v>
      </c>
    </row>
    <row r="14809" spans="1:6">
      <c r="A14809" t="s">
        <v>172</v>
      </c>
      <c r="B14809">
        <v>3432</v>
      </c>
      <c r="C14809" t="s">
        <v>223</v>
      </c>
      <c r="D14809">
        <v>2016</v>
      </c>
      <c r="E14809" t="s">
        <v>742</v>
      </c>
      <c r="F14809" s="2">
        <v>6612.18280939546</v>
      </c>
    </row>
    <row r="14810" spans="1:6">
      <c r="A14810" t="s">
        <v>172</v>
      </c>
      <c r="B14810">
        <v>3432</v>
      </c>
      <c r="C14810" t="s">
        <v>223</v>
      </c>
      <c r="D14810">
        <v>2016</v>
      </c>
      <c r="E14810" t="s">
        <v>744</v>
      </c>
      <c r="F14810" s="2">
        <v>5.7173130000000003E-2</v>
      </c>
    </row>
    <row r="14811" spans="1:6">
      <c r="A14811" t="s">
        <v>172</v>
      </c>
      <c r="B14811">
        <v>3432</v>
      </c>
      <c r="C14811" t="s">
        <v>223</v>
      </c>
      <c r="D14811">
        <v>2016</v>
      </c>
      <c r="E14811" t="s">
        <v>745</v>
      </c>
      <c r="F14811" s="2">
        <v>0</v>
      </c>
    </row>
    <row r="14812" spans="1:6">
      <c r="A14812" t="s">
        <v>172</v>
      </c>
      <c r="B14812">
        <v>3432</v>
      </c>
      <c r="C14812" t="s">
        <v>223</v>
      </c>
      <c r="D14812">
        <v>2016</v>
      </c>
      <c r="E14812" t="s">
        <v>741</v>
      </c>
      <c r="F14812" s="2">
        <v>14287.2548159691</v>
      </c>
    </row>
    <row r="14813" spans="1:6">
      <c r="A14813" t="s">
        <v>172</v>
      </c>
      <c r="B14813">
        <v>3432</v>
      </c>
      <c r="C14813" t="s">
        <v>223</v>
      </c>
      <c r="D14813">
        <v>2017</v>
      </c>
      <c r="E14813" t="s">
        <v>736</v>
      </c>
      <c r="F14813" s="2">
        <v>568.84510641228599</v>
      </c>
    </row>
    <row r="14814" spans="1:6">
      <c r="A14814" t="s">
        <v>172</v>
      </c>
      <c r="B14814">
        <v>3432</v>
      </c>
      <c r="C14814" t="s">
        <v>223</v>
      </c>
      <c r="D14814">
        <v>2017</v>
      </c>
      <c r="E14814" t="s">
        <v>737</v>
      </c>
      <c r="F14814" s="2">
        <v>902.456733871648</v>
      </c>
    </row>
    <row r="14815" spans="1:6">
      <c r="A14815" t="s">
        <v>172</v>
      </c>
      <c r="B14815">
        <v>3432</v>
      </c>
      <c r="C14815" t="s">
        <v>223</v>
      </c>
      <c r="D14815">
        <v>2018</v>
      </c>
      <c r="E14815" t="s">
        <v>738</v>
      </c>
      <c r="F14815" s="2">
        <v>0</v>
      </c>
    </row>
    <row r="14816" spans="1:6">
      <c r="A14816" t="s">
        <v>172</v>
      </c>
      <c r="B14816">
        <v>3432</v>
      </c>
      <c r="C14816" t="s">
        <v>223</v>
      </c>
      <c r="D14816">
        <v>2018</v>
      </c>
      <c r="E14816" t="s">
        <v>739</v>
      </c>
      <c r="F14816" s="2">
        <v>29457.162634671498</v>
      </c>
    </row>
    <row r="14817" spans="1:6">
      <c r="A14817" t="s">
        <v>172</v>
      </c>
      <c r="B14817">
        <v>3432</v>
      </c>
      <c r="C14817" t="s">
        <v>223</v>
      </c>
      <c r="D14817">
        <v>2018</v>
      </c>
      <c r="E14817" t="s">
        <v>740</v>
      </c>
      <c r="F14817" s="2">
        <v>779.52887664492198</v>
      </c>
    </row>
    <row r="14818" spans="1:6">
      <c r="A14818" t="s">
        <v>172</v>
      </c>
      <c r="B14818">
        <v>3432</v>
      </c>
      <c r="C14818" t="s">
        <v>223</v>
      </c>
      <c r="D14818">
        <v>2019</v>
      </c>
      <c r="E14818" t="s">
        <v>742</v>
      </c>
      <c r="F14818" s="2">
        <v>6916.0692927341397</v>
      </c>
    </row>
    <row r="14819" spans="1:6">
      <c r="A14819" t="s">
        <v>172</v>
      </c>
      <c r="B14819">
        <v>3432</v>
      </c>
      <c r="C14819" t="s">
        <v>223</v>
      </c>
      <c r="D14819">
        <v>2019</v>
      </c>
      <c r="E14819" t="s">
        <v>744</v>
      </c>
      <c r="F14819" s="2">
        <v>0</v>
      </c>
    </row>
    <row r="14820" spans="1:6">
      <c r="A14820" t="s">
        <v>172</v>
      </c>
      <c r="B14820">
        <v>3432</v>
      </c>
      <c r="C14820" t="s">
        <v>223</v>
      </c>
      <c r="D14820">
        <v>2019</v>
      </c>
      <c r="E14820" t="s">
        <v>745</v>
      </c>
      <c r="F14820" s="2">
        <v>0.117978347909634</v>
      </c>
    </row>
    <row r="14821" spans="1:6">
      <c r="A14821" t="s">
        <v>172</v>
      </c>
      <c r="B14821">
        <v>3432</v>
      </c>
      <c r="C14821" t="s">
        <v>223</v>
      </c>
      <c r="D14821">
        <v>2020</v>
      </c>
      <c r="E14821" t="s">
        <v>736</v>
      </c>
      <c r="F14821" s="2">
        <v>496.60201476432701</v>
      </c>
    </row>
    <row r="14822" spans="1:6">
      <c r="A14822" t="s">
        <v>172</v>
      </c>
      <c r="B14822">
        <v>3432</v>
      </c>
      <c r="C14822" t="s">
        <v>223</v>
      </c>
      <c r="D14822">
        <v>2020</v>
      </c>
      <c r="E14822" t="s">
        <v>737</v>
      </c>
      <c r="F14822" s="2">
        <v>752.65655835392204</v>
      </c>
    </row>
    <row r="14823" spans="1:6">
      <c r="A14823" t="s">
        <v>172</v>
      </c>
      <c r="B14823">
        <v>3432</v>
      </c>
      <c r="C14823" t="s">
        <v>223</v>
      </c>
      <c r="D14823">
        <v>2020</v>
      </c>
      <c r="E14823" t="s">
        <v>741</v>
      </c>
      <c r="F14823" s="2">
        <v>13250.599798524099</v>
      </c>
    </row>
    <row r="14824" spans="1:6">
      <c r="A14824" t="s">
        <v>172</v>
      </c>
      <c r="B14824">
        <v>3432</v>
      </c>
      <c r="C14824" t="s">
        <v>223</v>
      </c>
      <c r="D14824">
        <v>2021</v>
      </c>
      <c r="E14824" t="s">
        <v>738</v>
      </c>
      <c r="F14824" s="2">
        <v>0</v>
      </c>
    </row>
    <row r="14825" spans="1:6">
      <c r="A14825" t="s">
        <v>172</v>
      </c>
      <c r="B14825">
        <v>3432</v>
      </c>
      <c r="C14825" t="s">
        <v>223</v>
      </c>
      <c r="D14825">
        <v>2021</v>
      </c>
      <c r="E14825" t="s">
        <v>739</v>
      </c>
      <c r="F14825" s="2">
        <v>30638.5486010651</v>
      </c>
    </row>
    <row r="14826" spans="1:6">
      <c r="A14826" t="s">
        <v>172</v>
      </c>
      <c r="B14826">
        <v>3432</v>
      </c>
      <c r="C14826" t="s">
        <v>223</v>
      </c>
      <c r="D14826">
        <v>2021</v>
      </c>
      <c r="E14826" t="s">
        <v>740</v>
      </c>
      <c r="F14826" s="2">
        <v>708.04924699376897</v>
      </c>
    </row>
    <row r="14827" spans="1:6">
      <c r="A14827" t="s">
        <v>172</v>
      </c>
      <c r="B14827">
        <v>3432</v>
      </c>
      <c r="C14827" t="s">
        <v>223</v>
      </c>
      <c r="D14827">
        <v>2022</v>
      </c>
      <c r="E14827" t="s">
        <v>742</v>
      </c>
      <c r="F14827" s="2">
        <v>21518.8213164638</v>
      </c>
    </row>
    <row r="14828" spans="1:6">
      <c r="A14828" t="s">
        <v>172</v>
      </c>
      <c r="B14828">
        <v>3432</v>
      </c>
      <c r="C14828" t="s">
        <v>223</v>
      </c>
      <c r="D14828">
        <v>2022</v>
      </c>
      <c r="E14828" t="s">
        <v>744</v>
      </c>
      <c r="F14828" s="2">
        <v>0.29343825000000001</v>
      </c>
    </row>
    <row r="14829" spans="1:6">
      <c r="A14829" t="s">
        <v>172</v>
      </c>
      <c r="B14829">
        <v>3432</v>
      </c>
      <c r="C14829" t="s">
        <v>223</v>
      </c>
      <c r="D14829">
        <v>2022</v>
      </c>
      <c r="E14829" t="s">
        <v>743</v>
      </c>
      <c r="F14829" s="2">
        <v>0</v>
      </c>
    </row>
    <row r="14830" spans="1:6">
      <c r="A14830" t="s">
        <v>172</v>
      </c>
      <c r="B14830">
        <v>3432</v>
      </c>
      <c r="C14830" t="s">
        <v>223</v>
      </c>
      <c r="D14830">
        <v>2022</v>
      </c>
      <c r="E14830" t="s">
        <v>745</v>
      </c>
      <c r="F14830" s="2">
        <v>0</v>
      </c>
    </row>
    <row r="14831" spans="1:6">
      <c r="A14831" t="s">
        <v>172</v>
      </c>
      <c r="B14831">
        <v>3432</v>
      </c>
      <c r="C14831" t="s">
        <v>223</v>
      </c>
      <c r="D14831">
        <v>2023</v>
      </c>
      <c r="E14831" t="s">
        <v>741</v>
      </c>
      <c r="F14831" s="2">
        <v>13625.5930154951</v>
      </c>
    </row>
    <row r="14832" spans="1:6">
      <c r="A14832" t="s">
        <v>172</v>
      </c>
      <c r="B14832">
        <v>3432</v>
      </c>
      <c r="C14832" t="s">
        <v>223</v>
      </c>
      <c r="D14832">
        <v>2024</v>
      </c>
      <c r="E14832" t="s">
        <v>740</v>
      </c>
      <c r="F14832" s="2">
        <v>733.54389094156897</v>
      </c>
    </row>
    <row r="14833" spans="1:6">
      <c r="A14833" t="s">
        <v>172</v>
      </c>
      <c r="B14833">
        <v>3433</v>
      </c>
      <c r="C14833" t="s">
        <v>225</v>
      </c>
      <c r="D14833">
        <v>2009</v>
      </c>
      <c r="E14833" t="s">
        <v>740</v>
      </c>
      <c r="F14833" s="2">
        <v>769.97433020231199</v>
      </c>
    </row>
    <row r="14834" spans="1:6">
      <c r="A14834" t="s">
        <v>172</v>
      </c>
      <c r="B14834">
        <v>3433</v>
      </c>
      <c r="C14834" t="s">
        <v>225</v>
      </c>
      <c r="D14834">
        <v>2011</v>
      </c>
      <c r="E14834" t="s">
        <v>741</v>
      </c>
      <c r="F14834" s="2">
        <v>8539.4422885890599</v>
      </c>
    </row>
    <row r="14835" spans="1:6">
      <c r="A14835" t="s">
        <v>172</v>
      </c>
      <c r="B14835">
        <v>3433</v>
      </c>
      <c r="C14835" t="s">
        <v>225</v>
      </c>
      <c r="D14835">
        <v>2013</v>
      </c>
      <c r="E14835" t="s">
        <v>738</v>
      </c>
      <c r="F14835" s="2">
        <v>0</v>
      </c>
    </row>
    <row r="14836" spans="1:6">
      <c r="A14836" t="s">
        <v>172</v>
      </c>
      <c r="B14836">
        <v>3433</v>
      </c>
      <c r="C14836" t="s">
        <v>225</v>
      </c>
      <c r="D14836">
        <v>2013</v>
      </c>
      <c r="E14836" t="s">
        <v>739</v>
      </c>
      <c r="F14836" s="2">
        <v>13157.800973994499</v>
      </c>
    </row>
    <row r="14837" spans="1:6">
      <c r="A14837" t="s">
        <v>172</v>
      </c>
      <c r="B14837">
        <v>3433</v>
      </c>
      <c r="C14837" t="s">
        <v>225</v>
      </c>
      <c r="D14837">
        <v>2013</v>
      </c>
      <c r="E14837" t="s">
        <v>743</v>
      </c>
      <c r="F14837" s="2">
        <v>0</v>
      </c>
    </row>
    <row r="14838" spans="1:6">
      <c r="A14838" t="s">
        <v>172</v>
      </c>
      <c r="B14838">
        <v>3433</v>
      </c>
      <c r="C14838" t="s">
        <v>225</v>
      </c>
      <c r="D14838">
        <v>2015</v>
      </c>
      <c r="E14838" t="s">
        <v>736</v>
      </c>
      <c r="F14838" s="2">
        <v>621.782798310315</v>
      </c>
    </row>
    <row r="14839" spans="1:6">
      <c r="A14839" t="s">
        <v>172</v>
      </c>
      <c r="B14839">
        <v>3433</v>
      </c>
      <c r="C14839" t="s">
        <v>225</v>
      </c>
      <c r="D14839">
        <v>2015</v>
      </c>
      <c r="E14839" t="s">
        <v>737</v>
      </c>
      <c r="F14839" s="2">
        <v>654.05676376067299</v>
      </c>
    </row>
    <row r="14840" spans="1:6">
      <c r="A14840" t="s">
        <v>172</v>
      </c>
      <c r="B14840">
        <v>3433</v>
      </c>
      <c r="C14840" t="s">
        <v>225</v>
      </c>
      <c r="D14840">
        <v>2016</v>
      </c>
      <c r="E14840" t="s">
        <v>738</v>
      </c>
      <c r="F14840" s="2">
        <v>0</v>
      </c>
    </row>
    <row r="14841" spans="1:6">
      <c r="A14841" t="s">
        <v>172</v>
      </c>
      <c r="B14841">
        <v>3433</v>
      </c>
      <c r="C14841" t="s">
        <v>225</v>
      </c>
      <c r="D14841">
        <v>2016</v>
      </c>
      <c r="E14841" t="s">
        <v>739</v>
      </c>
      <c r="F14841" s="2">
        <v>13150.9335300893</v>
      </c>
    </row>
    <row r="14842" spans="1:6">
      <c r="A14842" t="s">
        <v>172</v>
      </c>
      <c r="B14842">
        <v>3433</v>
      </c>
      <c r="C14842" t="s">
        <v>225</v>
      </c>
      <c r="D14842">
        <v>2016</v>
      </c>
      <c r="E14842" t="s">
        <v>743</v>
      </c>
      <c r="F14842" s="2">
        <v>0</v>
      </c>
    </row>
    <row r="14843" spans="1:6">
      <c r="A14843" t="s">
        <v>172</v>
      </c>
      <c r="B14843">
        <v>3433</v>
      </c>
      <c r="C14843" t="s">
        <v>225</v>
      </c>
      <c r="D14843">
        <v>2017</v>
      </c>
      <c r="E14843" t="s">
        <v>742</v>
      </c>
      <c r="F14843" s="2">
        <v>1285.7237631067401</v>
      </c>
    </row>
    <row r="14844" spans="1:6">
      <c r="A14844" t="s">
        <v>172</v>
      </c>
      <c r="B14844">
        <v>3433</v>
      </c>
      <c r="C14844" t="s">
        <v>225</v>
      </c>
      <c r="D14844">
        <v>2017</v>
      </c>
      <c r="E14844" t="s">
        <v>744</v>
      </c>
      <c r="F14844" s="2">
        <v>0</v>
      </c>
    </row>
    <row r="14845" spans="1:6">
      <c r="A14845" t="s">
        <v>172</v>
      </c>
      <c r="B14845">
        <v>3433</v>
      </c>
      <c r="C14845" t="s">
        <v>225</v>
      </c>
      <c r="D14845">
        <v>2017</v>
      </c>
      <c r="E14845" t="s">
        <v>745</v>
      </c>
      <c r="F14845" s="2">
        <v>1.5550671760427199</v>
      </c>
    </row>
    <row r="14846" spans="1:6">
      <c r="A14846" t="s">
        <v>172</v>
      </c>
      <c r="B14846">
        <v>3433</v>
      </c>
      <c r="C14846" t="s">
        <v>225</v>
      </c>
      <c r="D14846">
        <v>2017</v>
      </c>
      <c r="E14846" t="s">
        <v>741</v>
      </c>
      <c r="F14846" s="2">
        <v>7849.7418815405499</v>
      </c>
    </row>
    <row r="14847" spans="1:6">
      <c r="A14847" t="s">
        <v>172</v>
      </c>
      <c r="B14847">
        <v>3433</v>
      </c>
      <c r="C14847" t="s">
        <v>225</v>
      </c>
      <c r="D14847">
        <v>2018</v>
      </c>
      <c r="E14847" t="s">
        <v>736</v>
      </c>
      <c r="F14847" s="2">
        <v>597.44808040806504</v>
      </c>
    </row>
    <row r="14848" spans="1:6">
      <c r="A14848" t="s">
        <v>172</v>
      </c>
      <c r="B14848">
        <v>3433</v>
      </c>
      <c r="C14848" t="s">
        <v>225</v>
      </c>
      <c r="D14848">
        <v>2018</v>
      </c>
      <c r="E14848" t="s">
        <v>737</v>
      </c>
      <c r="F14848" s="2">
        <v>561.27248327622794</v>
      </c>
    </row>
    <row r="14849" spans="1:6">
      <c r="A14849" t="s">
        <v>172</v>
      </c>
      <c r="B14849">
        <v>3433</v>
      </c>
      <c r="C14849" t="s">
        <v>225</v>
      </c>
      <c r="D14849">
        <v>2019</v>
      </c>
      <c r="E14849" t="s">
        <v>738</v>
      </c>
      <c r="F14849" s="2">
        <v>0</v>
      </c>
    </row>
    <row r="14850" spans="1:6">
      <c r="A14850" t="s">
        <v>172</v>
      </c>
      <c r="B14850">
        <v>3433</v>
      </c>
      <c r="C14850" t="s">
        <v>225</v>
      </c>
      <c r="D14850">
        <v>2019</v>
      </c>
      <c r="E14850" t="s">
        <v>739</v>
      </c>
      <c r="F14850" s="2">
        <v>14217.281028462001</v>
      </c>
    </row>
    <row r="14851" spans="1:6">
      <c r="A14851" t="s">
        <v>172</v>
      </c>
      <c r="B14851">
        <v>3433</v>
      </c>
      <c r="C14851" t="s">
        <v>225</v>
      </c>
      <c r="D14851">
        <v>2019</v>
      </c>
      <c r="E14851" t="s">
        <v>740</v>
      </c>
      <c r="F14851" s="2">
        <v>400.61613269810198</v>
      </c>
    </row>
    <row r="14852" spans="1:6">
      <c r="A14852" t="s">
        <v>172</v>
      </c>
      <c r="B14852">
        <v>3433</v>
      </c>
      <c r="C14852" t="s">
        <v>225</v>
      </c>
      <c r="D14852">
        <v>2020</v>
      </c>
      <c r="E14852" t="s">
        <v>742</v>
      </c>
      <c r="F14852" s="2">
        <v>1235.2780118394801</v>
      </c>
    </row>
    <row r="14853" spans="1:6">
      <c r="A14853" t="s">
        <v>172</v>
      </c>
      <c r="B14853">
        <v>3433</v>
      </c>
      <c r="C14853" t="s">
        <v>225</v>
      </c>
      <c r="D14853">
        <v>2020</v>
      </c>
      <c r="E14853" t="s">
        <v>744</v>
      </c>
      <c r="F14853" s="2">
        <v>0</v>
      </c>
    </row>
    <row r="14854" spans="1:6">
      <c r="A14854" t="s">
        <v>172</v>
      </c>
      <c r="B14854">
        <v>3433</v>
      </c>
      <c r="C14854" t="s">
        <v>225</v>
      </c>
      <c r="D14854">
        <v>2020</v>
      </c>
      <c r="E14854" t="s">
        <v>745</v>
      </c>
      <c r="F14854" s="2">
        <v>0</v>
      </c>
    </row>
    <row r="14855" spans="1:6">
      <c r="A14855" t="s">
        <v>172</v>
      </c>
      <c r="B14855">
        <v>3433</v>
      </c>
      <c r="C14855" t="s">
        <v>225</v>
      </c>
      <c r="D14855">
        <v>2021</v>
      </c>
      <c r="E14855" t="s">
        <v>736</v>
      </c>
      <c r="F14855" s="2">
        <v>537.57086976871403</v>
      </c>
    </row>
    <row r="14856" spans="1:6">
      <c r="A14856" t="s">
        <v>172</v>
      </c>
      <c r="B14856">
        <v>3433</v>
      </c>
      <c r="C14856" t="s">
        <v>225</v>
      </c>
      <c r="D14856">
        <v>2021</v>
      </c>
      <c r="E14856" t="s">
        <v>737</v>
      </c>
      <c r="F14856" s="2">
        <v>504.156467902602</v>
      </c>
    </row>
    <row r="14857" spans="1:6">
      <c r="A14857" t="s">
        <v>172</v>
      </c>
      <c r="B14857">
        <v>3433</v>
      </c>
      <c r="C14857" t="s">
        <v>225</v>
      </c>
      <c r="D14857">
        <v>2022</v>
      </c>
      <c r="E14857" t="s">
        <v>738</v>
      </c>
      <c r="F14857" s="2">
        <v>0</v>
      </c>
    </row>
    <row r="14858" spans="1:6">
      <c r="A14858" t="s">
        <v>172</v>
      </c>
      <c r="B14858">
        <v>3433</v>
      </c>
      <c r="C14858" t="s">
        <v>225</v>
      </c>
      <c r="D14858">
        <v>2022</v>
      </c>
      <c r="E14858" t="s">
        <v>739</v>
      </c>
      <c r="F14858" s="2">
        <v>14794.884316646599</v>
      </c>
    </row>
    <row r="14859" spans="1:6">
      <c r="A14859" t="s">
        <v>172</v>
      </c>
      <c r="B14859">
        <v>3433</v>
      </c>
      <c r="C14859" t="s">
        <v>225</v>
      </c>
      <c r="D14859">
        <v>2022</v>
      </c>
      <c r="E14859" t="s">
        <v>740</v>
      </c>
      <c r="F14859" s="2">
        <v>526.75744272003703</v>
      </c>
    </row>
    <row r="14860" spans="1:6">
      <c r="A14860" t="s">
        <v>172</v>
      </c>
      <c r="B14860">
        <v>3433</v>
      </c>
      <c r="C14860" t="s">
        <v>225</v>
      </c>
      <c r="D14860">
        <v>2023</v>
      </c>
      <c r="E14860" t="s">
        <v>742</v>
      </c>
      <c r="F14860" s="2">
        <v>1081.69182941899</v>
      </c>
    </row>
    <row r="14861" spans="1:6">
      <c r="A14861" t="s">
        <v>172</v>
      </c>
      <c r="B14861">
        <v>3433</v>
      </c>
      <c r="C14861" t="s">
        <v>225</v>
      </c>
      <c r="D14861">
        <v>2023</v>
      </c>
      <c r="E14861" t="s">
        <v>744</v>
      </c>
      <c r="F14861" s="2">
        <v>0</v>
      </c>
    </row>
    <row r="14862" spans="1:6">
      <c r="A14862" t="s">
        <v>172</v>
      </c>
      <c r="B14862">
        <v>3433</v>
      </c>
      <c r="C14862" t="s">
        <v>225</v>
      </c>
      <c r="D14862">
        <v>2023</v>
      </c>
      <c r="E14862" t="s">
        <v>743</v>
      </c>
      <c r="F14862" s="2">
        <v>0</v>
      </c>
    </row>
    <row r="14863" spans="1:6">
      <c r="A14863" t="s">
        <v>172</v>
      </c>
      <c r="B14863">
        <v>3433</v>
      </c>
      <c r="C14863" t="s">
        <v>225</v>
      </c>
      <c r="D14863">
        <v>2023</v>
      </c>
      <c r="E14863" t="s">
        <v>745</v>
      </c>
      <c r="F14863" s="2">
        <v>0</v>
      </c>
    </row>
    <row r="14864" spans="1:6">
      <c r="A14864" t="s">
        <v>172</v>
      </c>
      <c r="B14864">
        <v>3433</v>
      </c>
      <c r="C14864" t="s">
        <v>225</v>
      </c>
      <c r="D14864">
        <v>2024</v>
      </c>
      <c r="E14864" t="s">
        <v>741</v>
      </c>
      <c r="F14864" s="2">
        <v>7872.1611482499402</v>
      </c>
    </row>
    <row r="14865" spans="1:6">
      <c r="A14865" t="s">
        <v>172</v>
      </c>
      <c r="B14865">
        <v>3434</v>
      </c>
      <c r="C14865" t="s">
        <v>227</v>
      </c>
      <c r="D14865">
        <v>2009</v>
      </c>
      <c r="E14865" t="s">
        <v>739</v>
      </c>
      <c r="F14865" s="2">
        <v>13305.744365951001</v>
      </c>
    </row>
    <row r="14866" spans="1:6">
      <c r="A14866" t="s">
        <v>172</v>
      </c>
      <c r="B14866">
        <v>3434</v>
      </c>
      <c r="C14866" t="s">
        <v>227</v>
      </c>
      <c r="D14866">
        <v>2011</v>
      </c>
      <c r="E14866" t="s">
        <v>741</v>
      </c>
      <c r="F14866" s="2">
        <v>8329.3099618405904</v>
      </c>
    </row>
    <row r="14867" spans="1:6">
      <c r="A14867" t="s">
        <v>172</v>
      </c>
      <c r="B14867">
        <v>3434</v>
      </c>
      <c r="C14867" t="s">
        <v>227</v>
      </c>
      <c r="D14867">
        <v>2013</v>
      </c>
      <c r="E14867" t="s">
        <v>738</v>
      </c>
      <c r="F14867" s="2">
        <v>0</v>
      </c>
    </row>
    <row r="14868" spans="1:6">
      <c r="A14868" t="s">
        <v>172</v>
      </c>
      <c r="B14868">
        <v>3434</v>
      </c>
      <c r="C14868" t="s">
        <v>227</v>
      </c>
      <c r="D14868">
        <v>2013</v>
      </c>
      <c r="E14868" t="s">
        <v>739</v>
      </c>
      <c r="F14868" s="2">
        <v>14145.3963362705</v>
      </c>
    </row>
    <row r="14869" spans="1:6">
      <c r="A14869" t="s">
        <v>172</v>
      </c>
      <c r="B14869">
        <v>3434</v>
      </c>
      <c r="C14869" t="s">
        <v>227</v>
      </c>
      <c r="D14869">
        <v>2013</v>
      </c>
      <c r="E14869" t="s">
        <v>743</v>
      </c>
      <c r="F14869" s="2">
        <v>0</v>
      </c>
    </row>
    <row r="14870" spans="1:6">
      <c r="A14870" t="s">
        <v>172</v>
      </c>
      <c r="B14870">
        <v>3434</v>
      </c>
      <c r="C14870" t="s">
        <v>227</v>
      </c>
      <c r="D14870">
        <v>2015</v>
      </c>
      <c r="E14870" t="s">
        <v>736</v>
      </c>
      <c r="F14870" s="2">
        <v>754.66198669471498</v>
      </c>
    </row>
    <row r="14871" spans="1:6">
      <c r="A14871" t="s">
        <v>172</v>
      </c>
      <c r="B14871">
        <v>3434</v>
      </c>
      <c r="C14871" t="s">
        <v>227</v>
      </c>
      <c r="D14871">
        <v>2015</v>
      </c>
      <c r="E14871" t="s">
        <v>737</v>
      </c>
      <c r="F14871" s="2">
        <v>582.17119297412205</v>
      </c>
    </row>
    <row r="14872" spans="1:6">
      <c r="A14872" t="s">
        <v>172</v>
      </c>
      <c r="B14872">
        <v>3434</v>
      </c>
      <c r="C14872" t="s">
        <v>227</v>
      </c>
      <c r="D14872">
        <v>2015</v>
      </c>
      <c r="E14872" t="s">
        <v>740</v>
      </c>
      <c r="F14872" s="2">
        <v>663.37631375421097</v>
      </c>
    </row>
    <row r="14873" spans="1:6">
      <c r="A14873" t="s">
        <v>172</v>
      </c>
      <c r="B14873">
        <v>3434</v>
      </c>
      <c r="C14873" t="s">
        <v>227</v>
      </c>
      <c r="D14873">
        <v>2016</v>
      </c>
      <c r="E14873" t="s">
        <v>738</v>
      </c>
      <c r="F14873" s="2">
        <v>0</v>
      </c>
    </row>
    <row r="14874" spans="1:6">
      <c r="A14874" t="s">
        <v>172</v>
      </c>
      <c r="B14874">
        <v>3434</v>
      </c>
      <c r="C14874" t="s">
        <v>227</v>
      </c>
      <c r="D14874">
        <v>2016</v>
      </c>
      <c r="E14874" t="s">
        <v>739</v>
      </c>
      <c r="F14874" s="2">
        <v>14960.4118520396</v>
      </c>
    </row>
    <row r="14875" spans="1:6">
      <c r="A14875" t="s">
        <v>172</v>
      </c>
      <c r="B14875">
        <v>3434</v>
      </c>
      <c r="C14875" t="s">
        <v>227</v>
      </c>
      <c r="D14875">
        <v>2016</v>
      </c>
      <c r="E14875" t="s">
        <v>743</v>
      </c>
      <c r="F14875" s="2">
        <v>0</v>
      </c>
    </row>
    <row r="14876" spans="1:6">
      <c r="A14876" t="s">
        <v>172</v>
      </c>
      <c r="B14876">
        <v>3434</v>
      </c>
      <c r="C14876" t="s">
        <v>227</v>
      </c>
      <c r="D14876">
        <v>2017</v>
      </c>
      <c r="E14876" t="s">
        <v>742</v>
      </c>
      <c r="F14876" s="2">
        <v>1378.51510173471</v>
      </c>
    </row>
    <row r="14877" spans="1:6">
      <c r="A14877" t="s">
        <v>172</v>
      </c>
      <c r="B14877">
        <v>3434</v>
      </c>
      <c r="C14877" t="s">
        <v>227</v>
      </c>
      <c r="D14877">
        <v>2017</v>
      </c>
      <c r="E14877" t="s">
        <v>744</v>
      </c>
      <c r="F14877" s="2">
        <v>0</v>
      </c>
    </row>
    <row r="14878" spans="1:6">
      <c r="A14878" t="s">
        <v>172</v>
      </c>
      <c r="B14878">
        <v>3434</v>
      </c>
      <c r="C14878" t="s">
        <v>227</v>
      </c>
      <c r="D14878">
        <v>2017</v>
      </c>
      <c r="E14878" t="s">
        <v>745</v>
      </c>
      <c r="F14878" s="2">
        <v>0</v>
      </c>
    </row>
    <row r="14879" spans="1:6">
      <c r="A14879" t="s">
        <v>172</v>
      </c>
      <c r="B14879">
        <v>3434</v>
      </c>
      <c r="C14879" t="s">
        <v>227</v>
      </c>
      <c r="D14879">
        <v>2017</v>
      </c>
      <c r="E14879" t="s">
        <v>741</v>
      </c>
      <c r="F14879" s="2">
        <v>7642.6927508069803</v>
      </c>
    </row>
    <row r="14880" spans="1:6">
      <c r="A14880" t="s">
        <v>172</v>
      </c>
      <c r="B14880">
        <v>3434</v>
      </c>
      <c r="C14880" t="s">
        <v>227</v>
      </c>
      <c r="D14880">
        <v>2018</v>
      </c>
      <c r="E14880" t="s">
        <v>736</v>
      </c>
      <c r="F14880" s="2">
        <v>686.17880626496503</v>
      </c>
    </row>
    <row r="14881" spans="1:6">
      <c r="A14881" t="s">
        <v>172</v>
      </c>
      <c r="B14881">
        <v>3434</v>
      </c>
      <c r="C14881" t="s">
        <v>227</v>
      </c>
      <c r="D14881">
        <v>2018</v>
      </c>
      <c r="E14881" t="s">
        <v>737</v>
      </c>
      <c r="F14881" s="2">
        <v>513.53580800592704</v>
      </c>
    </row>
    <row r="14882" spans="1:6">
      <c r="A14882" t="s">
        <v>172</v>
      </c>
      <c r="B14882">
        <v>3434</v>
      </c>
      <c r="C14882" t="s">
        <v>227</v>
      </c>
      <c r="D14882">
        <v>2018</v>
      </c>
      <c r="E14882" t="s">
        <v>740</v>
      </c>
      <c r="F14882" s="2">
        <v>674.46107699874506</v>
      </c>
    </row>
    <row r="14883" spans="1:6">
      <c r="A14883" t="s">
        <v>172</v>
      </c>
      <c r="B14883">
        <v>3434</v>
      </c>
      <c r="C14883" t="s">
        <v>227</v>
      </c>
      <c r="D14883">
        <v>2019</v>
      </c>
      <c r="E14883" t="s">
        <v>738</v>
      </c>
      <c r="F14883" s="2">
        <v>0</v>
      </c>
    </row>
    <row r="14884" spans="1:6">
      <c r="A14884" t="s">
        <v>172</v>
      </c>
      <c r="B14884">
        <v>3434</v>
      </c>
      <c r="C14884" t="s">
        <v>227</v>
      </c>
      <c r="D14884">
        <v>2019</v>
      </c>
      <c r="E14884" t="s">
        <v>739</v>
      </c>
      <c r="F14884" s="2">
        <v>14991.5190589748</v>
      </c>
    </row>
    <row r="14885" spans="1:6">
      <c r="A14885" t="s">
        <v>172</v>
      </c>
      <c r="B14885">
        <v>3434</v>
      </c>
      <c r="C14885" t="s">
        <v>227</v>
      </c>
      <c r="D14885">
        <v>2019</v>
      </c>
      <c r="E14885" t="s">
        <v>743</v>
      </c>
      <c r="F14885" s="2">
        <v>0</v>
      </c>
    </row>
    <row r="14886" spans="1:6">
      <c r="A14886" t="s">
        <v>172</v>
      </c>
      <c r="B14886">
        <v>3434</v>
      </c>
      <c r="C14886" t="s">
        <v>227</v>
      </c>
      <c r="D14886">
        <v>2020</v>
      </c>
      <c r="E14886" t="s">
        <v>742</v>
      </c>
      <c r="F14886" s="2">
        <v>1077.51706913052</v>
      </c>
    </row>
    <row r="14887" spans="1:6">
      <c r="A14887" t="s">
        <v>172</v>
      </c>
      <c r="B14887">
        <v>3434</v>
      </c>
      <c r="C14887" t="s">
        <v>227</v>
      </c>
      <c r="D14887">
        <v>2020</v>
      </c>
      <c r="E14887" t="s">
        <v>744</v>
      </c>
      <c r="F14887" s="2">
        <v>0</v>
      </c>
    </row>
    <row r="14888" spans="1:6">
      <c r="A14888" t="s">
        <v>172</v>
      </c>
      <c r="B14888">
        <v>3434</v>
      </c>
      <c r="C14888" t="s">
        <v>227</v>
      </c>
      <c r="D14888">
        <v>2020</v>
      </c>
      <c r="E14888" t="s">
        <v>745</v>
      </c>
      <c r="F14888" s="2">
        <v>0.104393755719615</v>
      </c>
    </row>
    <row r="14889" spans="1:6">
      <c r="A14889" t="s">
        <v>172</v>
      </c>
      <c r="B14889">
        <v>3434</v>
      </c>
      <c r="C14889" t="s">
        <v>227</v>
      </c>
      <c r="D14889">
        <v>2021</v>
      </c>
      <c r="E14889" t="s">
        <v>736</v>
      </c>
      <c r="F14889" s="2">
        <v>604.06015586897104</v>
      </c>
    </row>
    <row r="14890" spans="1:6">
      <c r="A14890" t="s">
        <v>172</v>
      </c>
      <c r="B14890">
        <v>3434</v>
      </c>
      <c r="C14890" t="s">
        <v>227</v>
      </c>
      <c r="D14890">
        <v>2021</v>
      </c>
      <c r="E14890" t="s">
        <v>737</v>
      </c>
      <c r="F14890" s="2">
        <v>485.20326963059898</v>
      </c>
    </row>
    <row r="14891" spans="1:6">
      <c r="A14891" t="s">
        <v>172</v>
      </c>
      <c r="B14891">
        <v>3434</v>
      </c>
      <c r="C14891" t="s">
        <v>227</v>
      </c>
      <c r="D14891">
        <v>2021</v>
      </c>
      <c r="E14891" t="s">
        <v>740</v>
      </c>
      <c r="F14891" s="2">
        <v>514.06070499090004</v>
      </c>
    </row>
    <row r="14892" spans="1:6">
      <c r="A14892" t="s">
        <v>172</v>
      </c>
      <c r="B14892">
        <v>3434</v>
      </c>
      <c r="C14892" t="s">
        <v>227</v>
      </c>
      <c r="D14892">
        <v>2022</v>
      </c>
      <c r="E14892" t="s">
        <v>738</v>
      </c>
      <c r="F14892" s="2">
        <v>0</v>
      </c>
    </row>
    <row r="14893" spans="1:6">
      <c r="A14893" t="s">
        <v>172</v>
      </c>
      <c r="B14893">
        <v>3434</v>
      </c>
      <c r="C14893" t="s">
        <v>227</v>
      </c>
      <c r="D14893">
        <v>2022</v>
      </c>
      <c r="E14893" t="s">
        <v>739</v>
      </c>
      <c r="F14893" s="2">
        <v>15046.9013966331</v>
      </c>
    </row>
    <row r="14894" spans="1:6">
      <c r="A14894" t="s">
        <v>172</v>
      </c>
      <c r="B14894">
        <v>3434</v>
      </c>
      <c r="C14894" t="s">
        <v>227</v>
      </c>
      <c r="D14894">
        <v>2023</v>
      </c>
      <c r="E14894" t="s">
        <v>742</v>
      </c>
      <c r="F14894" s="2">
        <v>1038.85605075999</v>
      </c>
    </row>
    <row r="14895" spans="1:6">
      <c r="A14895" t="s">
        <v>172</v>
      </c>
      <c r="B14895">
        <v>3434</v>
      </c>
      <c r="C14895" t="s">
        <v>227</v>
      </c>
      <c r="D14895">
        <v>2023</v>
      </c>
      <c r="E14895" t="s">
        <v>744</v>
      </c>
      <c r="F14895" s="2">
        <v>0</v>
      </c>
    </row>
    <row r="14896" spans="1:6">
      <c r="A14896" t="s">
        <v>172</v>
      </c>
      <c r="B14896">
        <v>3434</v>
      </c>
      <c r="C14896" t="s">
        <v>227</v>
      </c>
      <c r="D14896">
        <v>2023</v>
      </c>
      <c r="E14896" t="s">
        <v>745</v>
      </c>
      <c r="F14896" s="2">
        <v>0</v>
      </c>
    </row>
    <row r="14897" spans="1:6">
      <c r="A14897" t="s">
        <v>172</v>
      </c>
      <c r="B14897">
        <v>3434</v>
      </c>
      <c r="C14897" t="s">
        <v>227</v>
      </c>
      <c r="D14897">
        <v>2024</v>
      </c>
      <c r="E14897" t="s">
        <v>740</v>
      </c>
      <c r="F14897" s="2">
        <v>572.19442546516905</v>
      </c>
    </row>
    <row r="14898" spans="1:6">
      <c r="A14898" t="s">
        <v>172</v>
      </c>
      <c r="B14898">
        <v>3434</v>
      </c>
      <c r="C14898" t="s">
        <v>227</v>
      </c>
      <c r="D14898">
        <v>2024</v>
      </c>
      <c r="E14898" t="s">
        <v>741</v>
      </c>
      <c r="F14898" s="2">
        <v>7650.0887809863698</v>
      </c>
    </row>
    <row r="14899" spans="1:6">
      <c r="A14899" t="s">
        <v>172</v>
      </c>
      <c r="B14899">
        <v>3435</v>
      </c>
      <c r="C14899" t="s">
        <v>229</v>
      </c>
      <c r="D14899">
        <v>2009</v>
      </c>
      <c r="E14899" t="s">
        <v>741</v>
      </c>
      <c r="F14899" s="2">
        <v>9336.3071629039496</v>
      </c>
    </row>
    <row r="14900" spans="1:6">
      <c r="A14900" t="s">
        <v>172</v>
      </c>
      <c r="B14900">
        <v>3435</v>
      </c>
      <c r="C14900" t="s">
        <v>229</v>
      </c>
      <c r="D14900">
        <v>2011</v>
      </c>
      <c r="E14900" t="s">
        <v>738</v>
      </c>
      <c r="F14900" s="2">
        <v>0</v>
      </c>
    </row>
    <row r="14901" spans="1:6">
      <c r="A14901" t="s">
        <v>172</v>
      </c>
      <c r="B14901">
        <v>3435</v>
      </c>
      <c r="C14901" t="s">
        <v>229</v>
      </c>
      <c r="D14901">
        <v>2011</v>
      </c>
      <c r="E14901" t="s">
        <v>739</v>
      </c>
      <c r="F14901" s="2">
        <v>19274.4600264283</v>
      </c>
    </row>
    <row r="14902" spans="1:6">
      <c r="A14902" t="s">
        <v>172</v>
      </c>
      <c r="B14902">
        <v>3435</v>
      </c>
      <c r="C14902" t="s">
        <v>229</v>
      </c>
      <c r="D14902">
        <v>2011</v>
      </c>
      <c r="E14902" t="s">
        <v>743</v>
      </c>
      <c r="F14902" s="2">
        <v>0</v>
      </c>
    </row>
    <row r="14903" spans="1:6">
      <c r="A14903" t="s">
        <v>172</v>
      </c>
      <c r="B14903">
        <v>3435</v>
      </c>
      <c r="C14903" t="s">
        <v>229</v>
      </c>
      <c r="D14903">
        <v>2013</v>
      </c>
      <c r="E14903" t="s">
        <v>736</v>
      </c>
      <c r="F14903" s="2">
        <v>347.46581043083103</v>
      </c>
    </row>
    <row r="14904" spans="1:6">
      <c r="A14904" t="s">
        <v>172</v>
      </c>
      <c r="B14904">
        <v>3435</v>
      </c>
      <c r="C14904" t="s">
        <v>229</v>
      </c>
      <c r="D14904">
        <v>2013</v>
      </c>
      <c r="E14904" t="s">
        <v>737</v>
      </c>
      <c r="F14904" s="2">
        <v>763.12248238626</v>
      </c>
    </row>
    <row r="14905" spans="1:6">
      <c r="A14905" t="s">
        <v>172</v>
      </c>
      <c r="B14905">
        <v>3435</v>
      </c>
      <c r="C14905" t="s">
        <v>229</v>
      </c>
      <c r="D14905">
        <v>2013</v>
      </c>
      <c r="E14905" t="s">
        <v>740</v>
      </c>
      <c r="F14905" s="2">
        <v>965.05842536075102</v>
      </c>
    </row>
    <row r="14906" spans="1:6">
      <c r="A14906" t="s">
        <v>172</v>
      </c>
      <c r="B14906">
        <v>3435</v>
      </c>
      <c r="C14906" t="s">
        <v>229</v>
      </c>
      <c r="D14906">
        <v>2015</v>
      </c>
      <c r="E14906" t="s">
        <v>742</v>
      </c>
      <c r="F14906" s="2">
        <v>2147.50372719499</v>
      </c>
    </row>
    <row r="14907" spans="1:6">
      <c r="A14907" t="s">
        <v>172</v>
      </c>
      <c r="B14907">
        <v>3435</v>
      </c>
      <c r="C14907" t="s">
        <v>229</v>
      </c>
      <c r="D14907">
        <v>2015</v>
      </c>
      <c r="E14907" t="s">
        <v>744</v>
      </c>
      <c r="F14907" s="2">
        <v>0</v>
      </c>
    </row>
    <row r="14908" spans="1:6">
      <c r="A14908" t="s">
        <v>172</v>
      </c>
      <c r="B14908">
        <v>3435</v>
      </c>
      <c r="C14908" t="s">
        <v>229</v>
      </c>
      <c r="D14908">
        <v>2015</v>
      </c>
      <c r="E14908" t="s">
        <v>745</v>
      </c>
      <c r="F14908" s="2">
        <v>0</v>
      </c>
    </row>
    <row r="14909" spans="1:6">
      <c r="A14909" t="s">
        <v>172</v>
      </c>
      <c r="B14909">
        <v>3435</v>
      </c>
      <c r="C14909" t="s">
        <v>229</v>
      </c>
      <c r="D14909">
        <v>2015</v>
      </c>
      <c r="E14909" t="s">
        <v>741</v>
      </c>
      <c r="F14909" s="2">
        <v>9281.7612107714103</v>
      </c>
    </row>
    <row r="14910" spans="1:6">
      <c r="A14910" t="s">
        <v>172</v>
      </c>
      <c r="B14910">
        <v>3435</v>
      </c>
      <c r="C14910" t="s">
        <v>229</v>
      </c>
      <c r="D14910">
        <v>2016</v>
      </c>
      <c r="E14910" t="s">
        <v>736</v>
      </c>
      <c r="F14910" s="2">
        <v>356.458989724726</v>
      </c>
    </row>
    <row r="14911" spans="1:6">
      <c r="A14911" t="s">
        <v>172</v>
      </c>
      <c r="B14911">
        <v>3435</v>
      </c>
      <c r="C14911" t="s">
        <v>229</v>
      </c>
      <c r="D14911">
        <v>2016</v>
      </c>
      <c r="E14911" t="s">
        <v>737</v>
      </c>
      <c r="F14911" s="2">
        <v>733.16843754657702</v>
      </c>
    </row>
    <row r="14912" spans="1:6">
      <c r="A14912" t="s">
        <v>172</v>
      </c>
      <c r="B14912">
        <v>3435</v>
      </c>
      <c r="C14912" t="s">
        <v>229</v>
      </c>
      <c r="D14912">
        <v>2016</v>
      </c>
      <c r="E14912" t="s">
        <v>740</v>
      </c>
      <c r="F14912" s="2">
        <v>994.19822573512897</v>
      </c>
    </row>
    <row r="14913" spans="1:6">
      <c r="A14913" t="s">
        <v>172</v>
      </c>
      <c r="B14913">
        <v>3435</v>
      </c>
      <c r="C14913" t="s">
        <v>229</v>
      </c>
      <c r="D14913">
        <v>2017</v>
      </c>
      <c r="E14913" t="s">
        <v>738</v>
      </c>
      <c r="F14913" s="2">
        <v>0</v>
      </c>
    </row>
    <row r="14914" spans="1:6">
      <c r="A14914" t="s">
        <v>172</v>
      </c>
      <c r="B14914">
        <v>3435</v>
      </c>
      <c r="C14914" t="s">
        <v>229</v>
      </c>
      <c r="D14914">
        <v>2017</v>
      </c>
      <c r="E14914" t="s">
        <v>739</v>
      </c>
      <c r="F14914" s="2">
        <v>21859.1040632968</v>
      </c>
    </row>
    <row r="14915" spans="1:6">
      <c r="A14915" t="s">
        <v>172</v>
      </c>
      <c r="B14915">
        <v>3435</v>
      </c>
      <c r="C14915" t="s">
        <v>229</v>
      </c>
      <c r="D14915">
        <v>2018</v>
      </c>
      <c r="E14915" t="s">
        <v>742</v>
      </c>
      <c r="F14915" s="2">
        <v>2084.9401939770601</v>
      </c>
    </row>
    <row r="14916" spans="1:6">
      <c r="A14916" t="s">
        <v>172</v>
      </c>
      <c r="B14916">
        <v>3435</v>
      </c>
      <c r="C14916" t="s">
        <v>229</v>
      </c>
      <c r="D14916">
        <v>2018</v>
      </c>
      <c r="E14916" t="s">
        <v>744</v>
      </c>
      <c r="F14916" s="2">
        <v>0</v>
      </c>
    </row>
    <row r="14917" spans="1:6">
      <c r="A14917" t="s">
        <v>172</v>
      </c>
      <c r="B14917">
        <v>3435</v>
      </c>
      <c r="C14917" t="s">
        <v>229</v>
      </c>
      <c r="D14917">
        <v>2018</v>
      </c>
      <c r="E14917" t="s">
        <v>745</v>
      </c>
      <c r="F14917" s="2">
        <v>0</v>
      </c>
    </row>
    <row r="14918" spans="1:6">
      <c r="A14918" t="s">
        <v>172</v>
      </c>
      <c r="B14918">
        <v>3435</v>
      </c>
      <c r="C14918" t="s">
        <v>229</v>
      </c>
      <c r="D14918">
        <v>2019</v>
      </c>
      <c r="E14918" t="s">
        <v>736</v>
      </c>
      <c r="F14918" s="2">
        <v>177.149405876348</v>
      </c>
    </row>
    <row r="14919" spans="1:6">
      <c r="A14919" t="s">
        <v>172</v>
      </c>
      <c r="B14919">
        <v>3435</v>
      </c>
      <c r="C14919" t="s">
        <v>229</v>
      </c>
      <c r="D14919">
        <v>2019</v>
      </c>
      <c r="E14919" t="s">
        <v>737</v>
      </c>
      <c r="F14919" s="2">
        <v>716.27308955335604</v>
      </c>
    </row>
    <row r="14920" spans="1:6">
      <c r="A14920" t="s">
        <v>172</v>
      </c>
      <c r="B14920">
        <v>3435</v>
      </c>
      <c r="C14920" t="s">
        <v>229</v>
      </c>
      <c r="D14920">
        <v>2019</v>
      </c>
      <c r="E14920" t="s">
        <v>740</v>
      </c>
      <c r="F14920" s="2">
        <v>605.78687026826401</v>
      </c>
    </row>
    <row r="14921" spans="1:6">
      <c r="A14921" t="s">
        <v>172</v>
      </c>
      <c r="B14921">
        <v>3435</v>
      </c>
      <c r="C14921" t="s">
        <v>229</v>
      </c>
      <c r="D14921">
        <v>2020</v>
      </c>
      <c r="E14921" t="s">
        <v>738</v>
      </c>
      <c r="F14921" s="2">
        <v>0</v>
      </c>
    </row>
    <row r="14922" spans="1:6">
      <c r="A14922" t="s">
        <v>172</v>
      </c>
      <c r="B14922">
        <v>3435</v>
      </c>
      <c r="C14922" t="s">
        <v>229</v>
      </c>
      <c r="D14922">
        <v>2020</v>
      </c>
      <c r="E14922" t="s">
        <v>739</v>
      </c>
      <c r="F14922" s="2">
        <v>21563.297234604001</v>
      </c>
    </row>
    <row r="14923" spans="1:6">
      <c r="A14923" t="s">
        <v>172</v>
      </c>
      <c r="B14923">
        <v>3435</v>
      </c>
      <c r="C14923" t="s">
        <v>229</v>
      </c>
      <c r="D14923">
        <v>2021</v>
      </c>
      <c r="E14923" t="s">
        <v>742</v>
      </c>
      <c r="F14923" s="2">
        <v>1927.74487513793</v>
      </c>
    </row>
    <row r="14924" spans="1:6">
      <c r="A14924" t="s">
        <v>172</v>
      </c>
      <c r="B14924">
        <v>3435</v>
      </c>
      <c r="C14924" t="s">
        <v>229</v>
      </c>
      <c r="D14924">
        <v>2021</v>
      </c>
      <c r="E14924" t="s">
        <v>744</v>
      </c>
      <c r="F14924" s="2">
        <v>0</v>
      </c>
    </row>
    <row r="14925" spans="1:6">
      <c r="A14925" t="s">
        <v>172</v>
      </c>
      <c r="B14925">
        <v>3435</v>
      </c>
      <c r="C14925" t="s">
        <v>229</v>
      </c>
      <c r="D14925">
        <v>2021</v>
      </c>
      <c r="E14925" t="s">
        <v>743</v>
      </c>
      <c r="F14925" s="2">
        <v>0</v>
      </c>
    </row>
    <row r="14926" spans="1:6">
      <c r="A14926" t="s">
        <v>172</v>
      </c>
      <c r="B14926">
        <v>3435</v>
      </c>
      <c r="C14926" t="s">
        <v>229</v>
      </c>
      <c r="D14926">
        <v>2021</v>
      </c>
      <c r="E14926" t="s">
        <v>745</v>
      </c>
      <c r="F14926" s="2">
        <v>0</v>
      </c>
    </row>
    <row r="14927" spans="1:6">
      <c r="A14927" t="s">
        <v>172</v>
      </c>
      <c r="B14927">
        <v>3435</v>
      </c>
      <c r="C14927" t="s">
        <v>229</v>
      </c>
      <c r="D14927">
        <v>2022</v>
      </c>
      <c r="E14927" t="s">
        <v>740</v>
      </c>
      <c r="F14927" s="2">
        <v>816.39360367724498</v>
      </c>
    </row>
    <row r="14928" spans="1:6">
      <c r="A14928" t="s">
        <v>172</v>
      </c>
      <c r="B14928">
        <v>3435</v>
      </c>
      <c r="C14928" t="s">
        <v>229</v>
      </c>
      <c r="D14928">
        <v>2022</v>
      </c>
      <c r="E14928" t="s">
        <v>741</v>
      </c>
      <c r="F14928" s="2">
        <v>8892.7518323534805</v>
      </c>
    </row>
    <row r="14929" spans="1:6">
      <c r="A14929" t="s">
        <v>172</v>
      </c>
      <c r="B14929">
        <v>3435</v>
      </c>
      <c r="C14929" t="s">
        <v>229</v>
      </c>
      <c r="D14929">
        <v>2024</v>
      </c>
      <c r="E14929" t="s">
        <v>743</v>
      </c>
      <c r="F14929" s="2">
        <v>0</v>
      </c>
    </row>
    <row r="14930" spans="1:6">
      <c r="A14930" t="s">
        <v>172</v>
      </c>
      <c r="B14930">
        <v>3436</v>
      </c>
      <c r="C14930" t="s">
        <v>231</v>
      </c>
      <c r="D14930">
        <v>2009</v>
      </c>
      <c r="E14930" t="s">
        <v>740</v>
      </c>
      <c r="F14930" s="2">
        <v>2765.78840962395</v>
      </c>
    </row>
    <row r="14931" spans="1:6">
      <c r="A14931" t="s">
        <v>172</v>
      </c>
      <c r="B14931">
        <v>3436</v>
      </c>
      <c r="C14931" t="s">
        <v>231</v>
      </c>
      <c r="D14931">
        <v>2009</v>
      </c>
      <c r="E14931" t="s">
        <v>741</v>
      </c>
      <c r="F14931" s="2">
        <v>13730.579695100099</v>
      </c>
    </row>
    <row r="14932" spans="1:6">
      <c r="A14932" t="s">
        <v>172</v>
      </c>
      <c r="B14932">
        <v>3436</v>
      </c>
      <c r="C14932" t="s">
        <v>231</v>
      </c>
      <c r="D14932">
        <v>2011</v>
      </c>
      <c r="E14932" t="s">
        <v>743</v>
      </c>
      <c r="F14932" s="2">
        <v>0</v>
      </c>
    </row>
    <row r="14933" spans="1:6">
      <c r="A14933" t="s">
        <v>172</v>
      </c>
      <c r="B14933">
        <v>3436</v>
      </c>
      <c r="C14933" t="s">
        <v>231</v>
      </c>
      <c r="D14933">
        <v>2011</v>
      </c>
      <c r="E14933" t="s">
        <v>745</v>
      </c>
      <c r="F14933" s="2">
        <v>0</v>
      </c>
    </row>
    <row r="14934" spans="1:6">
      <c r="A14934" t="s">
        <v>172</v>
      </c>
      <c r="B14934">
        <v>3436</v>
      </c>
      <c r="C14934" t="s">
        <v>231</v>
      </c>
      <c r="D14934">
        <v>2013</v>
      </c>
      <c r="E14934" t="s">
        <v>736</v>
      </c>
      <c r="F14934" s="2">
        <v>592.82539335301499</v>
      </c>
    </row>
    <row r="14935" spans="1:6">
      <c r="A14935" t="s">
        <v>172</v>
      </c>
      <c r="B14935">
        <v>3436</v>
      </c>
      <c r="C14935" t="s">
        <v>231</v>
      </c>
      <c r="D14935">
        <v>2013</v>
      </c>
      <c r="E14935" t="s">
        <v>737</v>
      </c>
      <c r="F14935" s="2">
        <v>1241.56212074312</v>
      </c>
    </row>
    <row r="14936" spans="1:6">
      <c r="A14936" t="s">
        <v>172</v>
      </c>
      <c r="B14936">
        <v>3436</v>
      </c>
      <c r="C14936" t="s">
        <v>231</v>
      </c>
      <c r="D14936">
        <v>2015</v>
      </c>
      <c r="E14936" t="s">
        <v>742</v>
      </c>
      <c r="F14936" s="2">
        <v>4523.1146992031699</v>
      </c>
    </row>
    <row r="14937" spans="1:6">
      <c r="A14937" t="s">
        <v>172</v>
      </c>
      <c r="B14937">
        <v>3436</v>
      </c>
      <c r="C14937" t="s">
        <v>231</v>
      </c>
      <c r="D14937">
        <v>2015</v>
      </c>
      <c r="E14937" t="s">
        <v>744</v>
      </c>
      <c r="F14937" s="2">
        <v>0</v>
      </c>
    </row>
    <row r="14938" spans="1:6">
      <c r="A14938" t="s">
        <v>172</v>
      </c>
      <c r="B14938">
        <v>3436</v>
      </c>
      <c r="C14938" t="s">
        <v>231</v>
      </c>
      <c r="D14938">
        <v>2015</v>
      </c>
      <c r="E14938" t="s">
        <v>741</v>
      </c>
      <c r="F14938" s="2">
        <v>13825.673453919</v>
      </c>
    </row>
    <row r="14939" spans="1:6">
      <c r="A14939" t="s">
        <v>172</v>
      </c>
      <c r="B14939">
        <v>3436</v>
      </c>
      <c r="C14939" t="s">
        <v>231</v>
      </c>
      <c r="D14939">
        <v>2016</v>
      </c>
      <c r="E14939" t="s">
        <v>736</v>
      </c>
      <c r="F14939" s="2">
        <v>581.07593793674198</v>
      </c>
    </row>
    <row r="14940" spans="1:6">
      <c r="A14940" t="s">
        <v>172</v>
      </c>
      <c r="B14940">
        <v>3436</v>
      </c>
      <c r="C14940" t="s">
        <v>231</v>
      </c>
      <c r="D14940">
        <v>2016</v>
      </c>
      <c r="E14940" t="s">
        <v>737</v>
      </c>
      <c r="F14940" s="2">
        <v>1126.4499576547801</v>
      </c>
    </row>
    <row r="14941" spans="1:6">
      <c r="A14941" t="s">
        <v>172</v>
      </c>
      <c r="B14941">
        <v>3436</v>
      </c>
      <c r="C14941" t="s">
        <v>231</v>
      </c>
      <c r="D14941">
        <v>2016</v>
      </c>
      <c r="E14941" t="s">
        <v>740</v>
      </c>
      <c r="F14941" s="2">
        <v>2037.67416436147</v>
      </c>
    </row>
    <row r="14942" spans="1:6">
      <c r="A14942" t="s">
        <v>172</v>
      </c>
      <c r="B14942">
        <v>3436</v>
      </c>
      <c r="C14942" t="s">
        <v>231</v>
      </c>
      <c r="D14942">
        <v>2017</v>
      </c>
      <c r="E14942" t="s">
        <v>738</v>
      </c>
      <c r="F14942" s="2">
        <v>0</v>
      </c>
    </row>
    <row r="14943" spans="1:6">
      <c r="A14943" t="s">
        <v>172</v>
      </c>
      <c r="B14943">
        <v>3436</v>
      </c>
      <c r="C14943" t="s">
        <v>231</v>
      </c>
      <c r="D14943">
        <v>2017</v>
      </c>
      <c r="E14943" t="s">
        <v>739</v>
      </c>
      <c r="F14943" s="2">
        <v>24383.508381418</v>
      </c>
    </row>
    <row r="14944" spans="1:6">
      <c r="A14944" t="s">
        <v>172</v>
      </c>
      <c r="B14944">
        <v>3436</v>
      </c>
      <c r="C14944" t="s">
        <v>231</v>
      </c>
      <c r="D14944">
        <v>2017</v>
      </c>
      <c r="E14944" t="s">
        <v>743</v>
      </c>
      <c r="F14944" s="2">
        <v>0</v>
      </c>
    </row>
    <row r="14945" spans="1:6">
      <c r="A14945" t="s">
        <v>172</v>
      </c>
      <c r="B14945">
        <v>3436</v>
      </c>
      <c r="C14945" t="s">
        <v>231</v>
      </c>
      <c r="D14945">
        <v>2018</v>
      </c>
      <c r="E14945" t="s">
        <v>742</v>
      </c>
      <c r="F14945" s="2">
        <v>4561.1591508483298</v>
      </c>
    </row>
    <row r="14946" spans="1:6">
      <c r="A14946" t="s">
        <v>172</v>
      </c>
      <c r="B14946">
        <v>3436</v>
      </c>
      <c r="C14946" t="s">
        <v>231</v>
      </c>
      <c r="D14946">
        <v>2018</v>
      </c>
      <c r="E14946" t="s">
        <v>744</v>
      </c>
      <c r="F14946" s="2">
        <v>0</v>
      </c>
    </row>
    <row r="14947" spans="1:6">
      <c r="A14947" t="s">
        <v>172</v>
      </c>
      <c r="B14947">
        <v>3436</v>
      </c>
      <c r="C14947" t="s">
        <v>231</v>
      </c>
      <c r="D14947">
        <v>2018</v>
      </c>
      <c r="E14947" t="s">
        <v>745</v>
      </c>
      <c r="F14947" s="2">
        <v>0</v>
      </c>
    </row>
    <row r="14948" spans="1:6">
      <c r="A14948" t="s">
        <v>172</v>
      </c>
      <c r="B14948">
        <v>3436</v>
      </c>
      <c r="C14948" t="s">
        <v>231</v>
      </c>
      <c r="D14948">
        <v>2018</v>
      </c>
      <c r="E14948" t="s">
        <v>741</v>
      </c>
      <c r="F14948" s="2">
        <v>12830.666489412501</v>
      </c>
    </row>
    <row r="14949" spans="1:6">
      <c r="A14949" t="s">
        <v>172</v>
      </c>
      <c r="B14949">
        <v>3436</v>
      </c>
      <c r="C14949" t="s">
        <v>231</v>
      </c>
      <c r="D14949">
        <v>2019</v>
      </c>
      <c r="E14949" t="s">
        <v>736</v>
      </c>
      <c r="F14949" s="2">
        <v>370.29551360290799</v>
      </c>
    </row>
    <row r="14950" spans="1:6">
      <c r="A14950" t="s">
        <v>172</v>
      </c>
      <c r="B14950">
        <v>3436</v>
      </c>
      <c r="C14950" t="s">
        <v>231</v>
      </c>
      <c r="D14950">
        <v>2019</v>
      </c>
      <c r="E14950" t="s">
        <v>737</v>
      </c>
      <c r="F14950" s="2">
        <v>1095.3281249429101</v>
      </c>
    </row>
    <row r="14951" spans="1:6">
      <c r="A14951" t="s">
        <v>172</v>
      </c>
      <c r="B14951">
        <v>3436</v>
      </c>
      <c r="C14951" t="s">
        <v>231</v>
      </c>
      <c r="D14951">
        <v>2019</v>
      </c>
      <c r="E14951" t="s">
        <v>740</v>
      </c>
      <c r="F14951" s="2">
        <v>1205.7147502401899</v>
      </c>
    </row>
    <row r="14952" spans="1:6">
      <c r="A14952" t="s">
        <v>172</v>
      </c>
      <c r="B14952">
        <v>3436</v>
      </c>
      <c r="C14952" t="s">
        <v>231</v>
      </c>
      <c r="D14952">
        <v>2020</v>
      </c>
      <c r="E14952" t="s">
        <v>738</v>
      </c>
      <c r="F14952" s="2">
        <v>0</v>
      </c>
    </row>
    <row r="14953" spans="1:6">
      <c r="A14953" t="s">
        <v>172</v>
      </c>
      <c r="B14953">
        <v>3436</v>
      </c>
      <c r="C14953" t="s">
        <v>231</v>
      </c>
      <c r="D14953">
        <v>2020</v>
      </c>
      <c r="E14953" t="s">
        <v>739</v>
      </c>
      <c r="F14953" s="2">
        <v>23034.076748152402</v>
      </c>
    </row>
    <row r="14954" spans="1:6">
      <c r="A14954" t="s">
        <v>172</v>
      </c>
      <c r="B14954">
        <v>3436</v>
      </c>
      <c r="C14954" t="s">
        <v>231</v>
      </c>
      <c r="D14954">
        <v>2021</v>
      </c>
      <c r="E14954" t="s">
        <v>742</v>
      </c>
      <c r="F14954" s="2">
        <v>4694.5292249226004</v>
      </c>
    </row>
    <row r="14955" spans="1:6">
      <c r="A14955" t="s">
        <v>172</v>
      </c>
      <c r="B14955">
        <v>3436</v>
      </c>
      <c r="C14955" t="s">
        <v>231</v>
      </c>
      <c r="D14955">
        <v>2021</v>
      </c>
      <c r="E14955" t="s">
        <v>744</v>
      </c>
      <c r="F14955" s="2">
        <v>0</v>
      </c>
    </row>
    <row r="14956" spans="1:6">
      <c r="A14956" t="s">
        <v>172</v>
      </c>
      <c r="B14956">
        <v>3436</v>
      </c>
      <c r="C14956" t="s">
        <v>231</v>
      </c>
      <c r="D14956">
        <v>2021</v>
      </c>
      <c r="E14956" t="s">
        <v>745</v>
      </c>
      <c r="F14956" s="2">
        <v>0</v>
      </c>
    </row>
    <row r="14957" spans="1:6">
      <c r="A14957" t="s">
        <v>172</v>
      </c>
      <c r="B14957">
        <v>3436</v>
      </c>
      <c r="C14957" t="s">
        <v>231</v>
      </c>
      <c r="D14957">
        <v>2022</v>
      </c>
      <c r="E14957" t="s">
        <v>736</v>
      </c>
      <c r="F14957" s="2">
        <v>346.99885308178</v>
      </c>
    </row>
    <row r="14958" spans="1:6">
      <c r="A14958" t="s">
        <v>172</v>
      </c>
      <c r="B14958">
        <v>3436</v>
      </c>
      <c r="C14958" t="s">
        <v>231</v>
      </c>
      <c r="D14958">
        <v>2022</v>
      </c>
      <c r="E14958" t="s">
        <v>737</v>
      </c>
      <c r="F14958" s="2">
        <v>983.48545751965105</v>
      </c>
    </row>
    <row r="14959" spans="1:6">
      <c r="A14959" t="s">
        <v>172</v>
      </c>
      <c r="B14959">
        <v>3436</v>
      </c>
      <c r="C14959" t="s">
        <v>231</v>
      </c>
      <c r="D14959">
        <v>2022</v>
      </c>
      <c r="E14959" t="s">
        <v>740</v>
      </c>
      <c r="F14959" s="2">
        <v>1525.03251033893</v>
      </c>
    </row>
    <row r="14960" spans="1:6">
      <c r="A14960" t="s">
        <v>172</v>
      </c>
      <c r="B14960">
        <v>3436</v>
      </c>
      <c r="C14960" t="s">
        <v>231</v>
      </c>
      <c r="D14960">
        <v>2023</v>
      </c>
      <c r="E14960" t="s">
        <v>739</v>
      </c>
      <c r="F14960" s="2">
        <v>21397.2215415709</v>
      </c>
    </row>
    <row r="14961" spans="1:6">
      <c r="A14961" t="s">
        <v>172</v>
      </c>
      <c r="B14961">
        <v>3436</v>
      </c>
      <c r="C14961" t="s">
        <v>231</v>
      </c>
      <c r="D14961">
        <v>2024</v>
      </c>
      <c r="E14961" t="s">
        <v>742</v>
      </c>
      <c r="F14961" s="2">
        <v>2836.1824916055798</v>
      </c>
    </row>
    <row r="14962" spans="1:6">
      <c r="A14962" t="s">
        <v>172</v>
      </c>
      <c r="B14962">
        <v>3436</v>
      </c>
      <c r="C14962" t="s">
        <v>231</v>
      </c>
      <c r="D14962">
        <v>2024</v>
      </c>
      <c r="E14962" t="s">
        <v>743</v>
      </c>
      <c r="F14962" s="2">
        <v>0</v>
      </c>
    </row>
    <row r="14963" spans="1:6">
      <c r="A14963" t="s">
        <v>172</v>
      </c>
      <c r="B14963">
        <v>3436</v>
      </c>
      <c r="C14963" t="s">
        <v>231</v>
      </c>
      <c r="D14963">
        <v>2024</v>
      </c>
      <c r="E14963" t="s">
        <v>745</v>
      </c>
      <c r="F14963" s="2">
        <v>0</v>
      </c>
    </row>
    <row r="14964" spans="1:6">
      <c r="A14964" t="s">
        <v>172</v>
      </c>
      <c r="B14964">
        <v>3437</v>
      </c>
      <c r="C14964" t="s">
        <v>233</v>
      </c>
      <c r="D14964">
        <v>2009</v>
      </c>
      <c r="E14964" t="s">
        <v>742</v>
      </c>
      <c r="F14964" s="2">
        <v>3418.4404287837901</v>
      </c>
    </row>
    <row r="14965" spans="1:6">
      <c r="A14965" t="s">
        <v>172</v>
      </c>
      <c r="B14965">
        <v>3437</v>
      </c>
      <c r="C14965" t="s">
        <v>233</v>
      </c>
      <c r="D14965">
        <v>2009</v>
      </c>
      <c r="E14965" t="s">
        <v>744</v>
      </c>
      <c r="F14965" s="2">
        <v>355.11941184</v>
      </c>
    </row>
    <row r="14966" spans="1:6">
      <c r="A14966" t="s">
        <v>172</v>
      </c>
      <c r="B14966">
        <v>3437</v>
      </c>
      <c r="C14966" t="s">
        <v>233</v>
      </c>
      <c r="D14966">
        <v>2009</v>
      </c>
      <c r="E14966" t="s">
        <v>745</v>
      </c>
      <c r="F14966" s="2">
        <v>0</v>
      </c>
    </row>
    <row r="14967" spans="1:6">
      <c r="A14967" t="s">
        <v>172</v>
      </c>
      <c r="B14967">
        <v>3437</v>
      </c>
      <c r="C14967" t="s">
        <v>233</v>
      </c>
      <c r="D14967">
        <v>2011</v>
      </c>
      <c r="E14967" t="s">
        <v>739</v>
      </c>
      <c r="F14967" s="2">
        <v>14206.973787561599</v>
      </c>
    </row>
    <row r="14968" spans="1:6">
      <c r="A14968" t="s">
        <v>172</v>
      </c>
      <c r="B14968">
        <v>3437</v>
      </c>
      <c r="C14968" t="s">
        <v>233</v>
      </c>
      <c r="D14968">
        <v>2013</v>
      </c>
      <c r="E14968" t="s">
        <v>741</v>
      </c>
      <c r="F14968" s="2">
        <v>19236.7035104893</v>
      </c>
    </row>
    <row r="14969" spans="1:6">
      <c r="A14969" t="s">
        <v>172</v>
      </c>
      <c r="B14969">
        <v>3437</v>
      </c>
      <c r="C14969" t="s">
        <v>233</v>
      </c>
      <c r="D14969">
        <v>2015</v>
      </c>
      <c r="E14969" t="s">
        <v>738</v>
      </c>
      <c r="F14969" s="2">
        <v>0</v>
      </c>
    </row>
    <row r="14970" spans="1:6">
      <c r="A14970" t="s">
        <v>172</v>
      </c>
      <c r="B14970">
        <v>3437</v>
      </c>
      <c r="C14970" t="s">
        <v>233</v>
      </c>
      <c r="D14970">
        <v>2015</v>
      </c>
      <c r="E14970" t="s">
        <v>739</v>
      </c>
      <c r="F14970" s="2">
        <v>15112.677973981599</v>
      </c>
    </row>
    <row r="14971" spans="1:6">
      <c r="A14971" t="s">
        <v>172</v>
      </c>
      <c r="B14971">
        <v>3437</v>
      </c>
      <c r="C14971" t="s">
        <v>233</v>
      </c>
      <c r="D14971">
        <v>2015</v>
      </c>
      <c r="E14971" t="s">
        <v>743</v>
      </c>
      <c r="F14971" s="2">
        <v>0</v>
      </c>
    </row>
    <row r="14972" spans="1:6">
      <c r="A14972" t="s">
        <v>172</v>
      </c>
      <c r="B14972">
        <v>3437</v>
      </c>
      <c r="C14972" t="s">
        <v>233</v>
      </c>
      <c r="D14972">
        <v>2016</v>
      </c>
      <c r="E14972" t="s">
        <v>744</v>
      </c>
      <c r="F14972" s="2">
        <v>103.9591669</v>
      </c>
    </row>
    <row r="14973" spans="1:6">
      <c r="A14973" t="s">
        <v>172</v>
      </c>
      <c r="B14973">
        <v>3437</v>
      </c>
      <c r="C14973" t="s">
        <v>233</v>
      </c>
      <c r="D14973">
        <v>2016</v>
      </c>
      <c r="E14973" t="s">
        <v>741</v>
      </c>
      <c r="F14973" s="2">
        <v>18654.272246216198</v>
      </c>
    </row>
    <row r="14974" spans="1:6">
      <c r="A14974" t="s">
        <v>172</v>
      </c>
      <c r="B14974">
        <v>3437</v>
      </c>
      <c r="C14974" t="s">
        <v>233</v>
      </c>
      <c r="D14974">
        <v>2017</v>
      </c>
      <c r="E14974" t="s">
        <v>736</v>
      </c>
      <c r="F14974" s="2">
        <v>2280.5586634423798</v>
      </c>
    </row>
    <row r="14975" spans="1:6">
      <c r="A14975" t="s">
        <v>172</v>
      </c>
      <c r="B14975">
        <v>3437</v>
      </c>
      <c r="C14975" t="s">
        <v>233</v>
      </c>
      <c r="D14975">
        <v>2017</v>
      </c>
      <c r="E14975" t="s">
        <v>737</v>
      </c>
      <c r="F14975" s="2">
        <v>1573.0411865717399</v>
      </c>
    </row>
    <row r="14976" spans="1:6">
      <c r="A14976" t="s">
        <v>172</v>
      </c>
      <c r="B14976">
        <v>3437</v>
      </c>
      <c r="C14976" t="s">
        <v>233</v>
      </c>
      <c r="D14976">
        <v>2017</v>
      </c>
      <c r="E14976" t="s">
        <v>740</v>
      </c>
      <c r="F14976" s="2">
        <v>1315.48576597739</v>
      </c>
    </row>
    <row r="14977" spans="1:6">
      <c r="A14977" t="s">
        <v>172</v>
      </c>
      <c r="B14977">
        <v>3437</v>
      </c>
      <c r="C14977" t="s">
        <v>233</v>
      </c>
      <c r="D14977">
        <v>2018</v>
      </c>
      <c r="E14977" t="s">
        <v>738</v>
      </c>
      <c r="F14977" s="2">
        <v>0</v>
      </c>
    </row>
    <row r="14978" spans="1:6">
      <c r="A14978" t="s">
        <v>172</v>
      </c>
      <c r="B14978">
        <v>3437</v>
      </c>
      <c r="C14978" t="s">
        <v>233</v>
      </c>
      <c r="D14978">
        <v>2018</v>
      </c>
      <c r="E14978" t="s">
        <v>739</v>
      </c>
      <c r="F14978" s="2">
        <v>15798.683867698201</v>
      </c>
    </row>
    <row r="14979" spans="1:6">
      <c r="A14979" t="s">
        <v>172</v>
      </c>
      <c r="B14979">
        <v>3437</v>
      </c>
      <c r="C14979" t="s">
        <v>233</v>
      </c>
      <c r="D14979">
        <v>2018</v>
      </c>
      <c r="E14979" t="s">
        <v>743</v>
      </c>
      <c r="F14979" s="2">
        <v>0</v>
      </c>
    </row>
    <row r="14980" spans="1:6">
      <c r="A14980" t="s">
        <v>172</v>
      </c>
      <c r="B14980">
        <v>3437</v>
      </c>
      <c r="C14980" t="s">
        <v>233</v>
      </c>
      <c r="D14980">
        <v>2019</v>
      </c>
      <c r="E14980" t="s">
        <v>742</v>
      </c>
      <c r="F14980" s="2">
        <v>2351.1986946491502</v>
      </c>
    </row>
    <row r="14981" spans="1:6">
      <c r="A14981" t="s">
        <v>172</v>
      </c>
      <c r="B14981">
        <v>3437</v>
      </c>
      <c r="C14981" t="s">
        <v>233</v>
      </c>
      <c r="D14981">
        <v>2019</v>
      </c>
      <c r="E14981" t="s">
        <v>744</v>
      </c>
      <c r="F14981" s="2">
        <v>133.61622985</v>
      </c>
    </row>
    <row r="14982" spans="1:6">
      <c r="A14982" t="s">
        <v>172</v>
      </c>
      <c r="B14982">
        <v>3437</v>
      </c>
      <c r="C14982" t="s">
        <v>233</v>
      </c>
      <c r="D14982">
        <v>2019</v>
      </c>
      <c r="E14982" t="s">
        <v>745</v>
      </c>
      <c r="F14982" s="2">
        <v>0</v>
      </c>
    </row>
    <row r="14983" spans="1:6">
      <c r="A14983" t="s">
        <v>172</v>
      </c>
      <c r="B14983">
        <v>3437</v>
      </c>
      <c r="C14983" t="s">
        <v>233</v>
      </c>
      <c r="D14983">
        <v>2019</v>
      </c>
      <c r="E14983" t="s">
        <v>741</v>
      </c>
      <c r="F14983" s="2">
        <v>17452.948689171</v>
      </c>
    </row>
    <row r="14984" spans="1:6">
      <c r="A14984" t="s">
        <v>172</v>
      </c>
      <c r="B14984">
        <v>3437</v>
      </c>
      <c r="C14984" t="s">
        <v>233</v>
      </c>
      <c r="D14984">
        <v>2020</v>
      </c>
      <c r="E14984" t="s">
        <v>736</v>
      </c>
      <c r="F14984" s="2">
        <v>1701.78929965318</v>
      </c>
    </row>
    <row r="14985" spans="1:6">
      <c r="A14985" t="s">
        <v>172</v>
      </c>
      <c r="B14985">
        <v>3437</v>
      </c>
      <c r="C14985" t="s">
        <v>233</v>
      </c>
      <c r="D14985">
        <v>2020</v>
      </c>
      <c r="E14985" t="s">
        <v>737</v>
      </c>
      <c r="F14985" s="2">
        <v>1282.9327948551099</v>
      </c>
    </row>
    <row r="14986" spans="1:6">
      <c r="A14986" t="s">
        <v>172</v>
      </c>
      <c r="B14986">
        <v>3437</v>
      </c>
      <c r="C14986" t="s">
        <v>233</v>
      </c>
      <c r="D14986">
        <v>2020</v>
      </c>
      <c r="E14986" t="s">
        <v>740</v>
      </c>
      <c r="F14986" s="2">
        <v>1293.5209119757801</v>
      </c>
    </row>
    <row r="14987" spans="1:6">
      <c r="A14987" t="s">
        <v>172</v>
      </c>
      <c r="B14987">
        <v>3437</v>
      </c>
      <c r="C14987" t="s">
        <v>233</v>
      </c>
      <c r="D14987">
        <v>2021</v>
      </c>
      <c r="E14987" t="s">
        <v>738</v>
      </c>
      <c r="F14987" s="2">
        <v>0</v>
      </c>
    </row>
    <row r="14988" spans="1:6">
      <c r="A14988" t="s">
        <v>172</v>
      </c>
      <c r="B14988">
        <v>3437</v>
      </c>
      <c r="C14988" t="s">
        <v>233</v>
      </c>
      <c r="D14988">
        <v>2021</v>
      </c>
      <c r="E14988" t="s">
        <v>739</v>
      </c>
      <c r="F14988" s="2">
        <v>17086.3909992972</v>
      </c>
    </row>
    <row r="14989" spans="1:6">
      <c r="A14989" t="s">
        <v>172</v>
      </c>
      <c r="B14989">
        <v>3437</v>
      </c>
      <c r="C14989" t="s">
        <v>233</v>
      </c>
      <c r="D14989">
        <v>2021</v>
      </c>
      <c r="E14989" t="s">
        <v>743</v>
      </c>
      <c r="F14989" s="2">
        <v>0</v>
      </c>
    </row>
    <row r="14990" spans="1:6">
      <c r="A14990" t="s">
        <v>172</v>
      </c>
      <c r="B14990">
        <v>3437</v>
      </c>
      <c r="C14990" t="s">
        <v>233</v>
      </c>
      <c r="D14990">
        <v>2022</v>
      </c>
      <c r="E14990" t="s">
        <v>742</v>
      </c>
      <c r="F14990" s="2">
        <v>2690.84004415143</v>
      </c>
    </row>
    <row r="14991" spans="1:6">
      <c r="A14991" t="s">
        <v>172</v>
      </c>
      <c r="B14991">
        <v>3437</v>
      </c>
      <c r="C14991" t="s">
        <v>233</v>
      </c>
      <c r="D14991">
        <v>2022</v>
      </c>
      <c r="E14991" t="s">
        <v>744</v>
      </c>
      <c r="F14991" s="2">
        <v>0</v>
      </c>
    </row>
    <row r="14992" spans="1:6">
      <c r="A14992" t="s">
        <v>172</v>
      </c>
      <c r="B14992">
        <v>3437</v>
      </c>
      <c r="C14992" t="s">
        <v>233</v>
      </c>
      <c r="D14992">
        <v>2022</v>
      </c>
      <c r="E14992" t="s">
        <v>745</v>
      </c>
      <c r="F14992" s="2">
        <v>0</v>
      </c>
    </row>
    <row r="14993" spans="1:6">
      <c r="A14993" t="s">
        <v>172</v>
      </c>
      <c r="B14993">
        <v>3437</v>
      </c>
      <c r="C14993" t="s">
        <v>233</v>
      </c>
      <c r="D14993">
        <v>2023</v>
      </c>
      <c r="E14993" t="s">
        <v>736</v>
      </c>
      <c r="F14993" s="2">
        <v>1526.81684595914</v>
      </c>
    </row>
    <row r="14994" spans="1:6">
      <c r="A14994" t="s">
        <v>172</v>
      </c>
      <c r="B14994">
        <v>3437</v>
      </c>
      <c r="C14994" t="s">
        <v>233</v>
      </c>
      <c r="D14994">
        <v>2023</v>
      </c>
      <c r="E14994" t="s">
        <v>737</v>
      </c>
      <c r="F14994" s="2">
        <v>1151.9123973457699</v>
      </c>
    </row>
    <row r="14995" spans="1:6">
      <c r="A14995" t="s">
        <v>172</v>
      </c>
      <c r="B14995">
        <v>3437</v>
      </c>
      <c r="C14995" t="s">
        <v>233</v>
      </c>
      <c r="D14995">
        <v>2023</v>
      </c>
      <c r="E14995" t="s">
        <v>740</v>
      </c>
      <c r="F14995" s="2">
        <v>1188.20883684469</v>
      </c>
    </row>
    <row r="14996" spans="1:6">
      <c r="A14996" t="s">
        <v>172</v>
      </c>
      <c r="B14996">
        <v>3437</v>
      </c>
      <c r="C14996" t="s">
        <v>233</v>
      </c>
      <c r="D14996">
        <v>2024</v>
      </c>
      <c r="E14996" t="s">
        <v>739</v>
      </c>
      <c r="F14996" s="2">
        <v>14937.5544109281</v>
      </c>
    </row>
    <row r="14997" spans="1:6">
      <c r="A14997" t="s">
        <v>172</v>
      </c>
      <c r="B14997">
        <v>3438</v>
      </c>
      <c r="C14997" t="s">
        <v>235</v>
      </c>
      <c r="D14997">
        <v>2009</v>
      </c>
      <c r="E14997" t="s">
        <v>736</v>
      </c>
      <c r="F14997" s="2">
        <v>643.82854605190505</v>
      </c>
    </row>
    <row r="14998" spans="1:6">
      <c r="A14998" t="s">
        <v>172</v>
      </c>
      <c r="B14998">
        <v>3438</v>
      </c>
      <c r="C14998" t="s">
        <v>235</v>
      </c>
      <c r="D14998">
        <v>2009</v>
      </c>
      <c r="E14998" t="s">
        <v>737</v>
      </c>
      <c r="F14998" s="2">
        <v>637.05076681644596</v>
      </c>
    </row>
    <row r="14999" spans="1:6">
      <c r="A14999" t="s">
        <v>172</v>
      </c>
      <c r="B14999">
        <v>3438</v>
      </c>
      <c r="C14999" t="s">
        <v>235</v>
      </c>
      <c r="D14999">
        <v>2011</v>
      </c>
      <c r="E14999" t="s">
        <v>742</v>
      </c>
      <c r="F14999" s="2">
        <v>2125.4595819096098</v>
      </c>
    </row>
    <row r="15000" spans="1:6">
      <c r="A15000" t="s">
        <v>172</v>
      </c>
      <c r="B15000">
        <v>3438</v>
      </c>
      <c r="C15000" t="s">
        <v>235</v>
      </c>
      <c r="D15000">
        <v>2011</v>
      </c>
      <c r="E15000" t="s">
        <v>744</v>
      </c>
      <c r="F15000" s="2">
        <v>0</v>
      </c>
    </row>
    <row r="15001" spans="1:6">
      <c r="A15001" t="s">
        <v>172</v>
      </c>
      <c r="B15001">
        <v>3438</v>
      </c>
      <c r="C15001" t="s">
        <v>235</v>
      </c>
      <c r="D15001">
        <v>2011</v>
      </c>
      <c r="E15001" t="s">
        <v>745</v>
      </c>
      <c r="F15001" s="2">
        <v>0</v>
      </c>
    </row>
    <row r="15002" spans="1:6">
      <c r="A15002" t="s">
        <v>172</v>
      </c>
      <c r="B15002">
        <v>3438</v>
      </c>
      <c r="C15002" t="s">
        <v>235</v>
      </c>
      <c r="D15002">
        <v>2013</v>
      </c>
      <c r="E15002" t="s">
        <v>738</v>
      </c>
      <c r="F15002" s="2">
        <v>0</v>
      </c>
    </row>
    <row r="15003" spans="1:6">
      <c r="A15003" t="s">
        <v>172</v>
      </c>
      <c r="B15003">
        <v>3438</v>
      </c>
      <c r="C15003" t="s">
        <v>235</v>
      </c>
      <c r="D15003">
        <v>2013</v>
      </c>
      <c r="E15003" t="s">
        <v>739</v>
      </c>
      <c r="F15003" s="2">
        <v>22040.829244688801</v>
      </c>
    </row>
    <row r="15004" spans="1:6">
      <c r="A15004" t="s">
        <v>172</v>
      </c>
      <c r="B15004">
        <v>3438</v>
      </c>
      <c r="C15004" t="s">
        <v>235</v>
      </c>
      <c r="D15004">
        <v>2013</v>
      </c>
      <c r="E15004" t="s">
        <v>740</v>
      </c>
      <c r="F15004" s="2">
        <v>999.04610635586801</v>
      </c>
    </row>
    <row r="15005" spans="1:6">
      <c r="A15005" t="s">
        <v>172</v>
      </c>
      <c r="B15005">
        <v>3438</v>
      </c>
      <c r="C15005" t="s">
        <v>235</v>
      </c>
      <c r="D15005">
        <v>2015</v>
      </c>
      <c r="E15005" t="s">
        <v>741</v>
      </c>
      <c r="F15005" s="2">
        <v>10346.8386662228</v>
      </c>
    </row>
    <row r="15006" spans="1:6">
      <c r="A15006" t="s">
        <v>172</v>
      </c>
      <c r="B15006">
        <v>3438</v>
      </c>
      <c r="C15006" t="s">
        <v>235</v>
      </c>
      <c r="D15006">
        <v>2016</v>
      </c>
      <c r="E15006" t="s">
        <v>737</v>
      </c>
      <c r="F15006" s="2">
        <v>739.04856532493795</v>
      </c>
    </row>
    <row r="15007" spans="1:6">
      <c r="A15007" t="s">
        <v>172</v>
      </c>
      <c r="B15007">
        <v>3438</v>
      </c>
      <c r="C15007" t="s">
        <v>235</v>
      </c>
      <c r="D15007">
        <v>2016</v>
      </c>
      <c r="E15007" t="s">
        <v>740</v>
      </c>
      <c r="F15007" s="2">
        <v>1094.74535962504</v>
      </c>
    </row>
    <row r="15008" spans="1:6">
      <c r="A15008" t="s">
        <v>172</v>
      </c>
      <c r="B15008">
        <v>3438</v>
      </c>
      <c r="C15008" t="s">
        <v>235</v>
      </c>
      <c r="D15008">
        <v>2017</v>
      </c>
      <c r="E15008" t="s">
        <v>738</v>
      </c>
      <c r="F15008" s="2">
        <v>0</v>
      </c>
    </row>
    <row r="15009" spans="1:6">
      <c r="A15009" t="s">
        <v>172</v>
      </c>
      <c r="B15009">
        <v>3438</v>
      </c>
      <c r="C15009" t="s">
        <v>235</v>
      </c>
      <c r="D15009">
        <v>2017</v>
      </c>
      <c r="E15009" t="s">
        <v>743</v>
      </c>
      <c r="F15009" s="2">
        <v>0</v>
      </c>
    </row>
    <row r="15010" spans="1:6">
      <c r="A15010" t="s">
        <v>172</v>
      </c>
      <c r="B15010">
        <v>3438</v>
      </c>
      <c r="C15010" t="s">
        <v>235</v>
      </c>
      <c r="D15010">
        <v>2018</v>
      </c>
      <c r="E15010" t="s">
        <v>741</v>
      </c>
      <c r="F15010" s="2">
        <v>9656.7746993058099</v>
      </c>
    </row>
    <row r="15011" spans="1:6">
      <c r="A15011" t="s">
        <v>172</v>
      </c>
      <c r="B15011">
        <v>3438</v>
      </c>
      <c r="C15011" t="s">
        <v>235</v>
      </c>
      <c r="D15011">
        <v>2019</v>
      </c>
      <c r="E15011" t="s">
        <v>736</v>
      </c>
      <c r="F15011" s="2">
        <v>500.51160810317401</v>
      </c>
    </row>
    <row r="15012" spans="1:6">
      <c r="A15012" t="s">
        <v>172</v>
      </c>
      <c r="B15012">
        <v>3438</v>
      </c>
      <c r="C15012" t="s">
        <v>235</v>
      </c>
      <c r="D15012">
        <v>2019</v>
      </c>
      <c r="E15012" t="s">
        <v>737</v>
      </c>
      <c r="F15012" s="2">
        <v>693.26384520700401</v>
      </c>
    </row>
    <row r="15013" spans="1:6">
      <c r="A15013" t="s">
        <v>172</v>
      </c>
      <c r="B15013">
        <v>3438</v>
      </c>
      <c r="C15013" t="s">
        <v>235</v>
      </c>
      <c r="D15013">
        <v>2020</v>
      </c>
      <c r="E15013" t="s">
        <v>738</v>
      </c>
      <c r="F15013" s="2">
        <v>0</v>
      </c>
    </row>
    <row r="15014" spans="1:6">
      <c r="A15014" t="s">
        <v>172</v>
      </c>
      <c r="B15014">
        <v>3438</v>
      </c>
      <c r="C15014" t="s">
        <v>235</v>
      </c>
      <c r="D15014">
        <v>2020</v>
      </c>
      <c r="E15014" t="s">
        <v>739</v>
      </c>
      <c r="F15014" s="2">
        <v>23651.300829978401</v>
      </c>
    </row>
    <row r="15015" spans="1:6">
      <c r="A15015" t="s">
        <v>172</v>
      </c>
      <c r="B15015">
        <v>3438</v>
      </c>
      <c r="C15015" t="s">
        <v>235</v>
      </c>
      <c r="D15015">
        <v>2020</v>
      </c>
      <c r="E15015" t="s">
        <v>743</v>
      </c>
      <c r="F15015" s="2">
        <v>0</v>
      </c>
    </row>
    <row r="15016" spans="1:6">
      <c r="A15016" t="s">
        <v>172</v>
      </c>
      <c r="B15016">
        <v>3438</v>
      </c>
      <c r="C15016" t="s">
        <v>235</v>
      </c>
      <c r="D15016">
        <v>2021</v>
      </c>
      <c r="E15016" t="s">
        <v>742</v>
      </c>
      <c r="F15016" s="2">
        <v>2415.7946226599502</v>
      </c>
    </row>
    <row r="15017" spans="1:6">
      <c r="A15017" t="s">
        <v>172</v>
      </c>
      <c r="B15017">
        <v>3438</v>
      </c>
      <c r="C15017" t="s">
        <v>235</v>
      </c>
      <c r="D15017">
        <v>2021</v>
      </c>
      <c r="E15017" t="s">
        <v>744</v>
      </c>
      <c r="F15017" s="2">
        <v>0</v>
      </c>
    </row>
    <row r="15018" spans="1:6">
      <c r="A15018" t="s">
        <v>172</v>
      </c>
      <c r="B15018">
        <v>3438</v>
      </c>
      <c r="C15018" t="s">
        <v>235</v>
      </c>
      <c r="D15018">
        <v>2021</v>
      </c>
      <c r="E15018" t="s">
        <v>745</v>
      </c>
      <c r="F15018" s="2">
        <v>0</v>
      </c>
    </row>
    <row r="15019" spans="1:6">
      <c r="A15019" t="s">
        <v>172</v>
      </c>
      <c r="B15019">
        <v>3438</v>
      </c>
      <c r="C15019" t="s">
        <v>235</v>
      </c>
      <c r="D15019">
        <v>2021</v>
      </c>
      <c r="E15019" t="s">
        <v>741</v>
      </c>
      <c r="F15019" s="2">
        <v>9264.7558936031692</v>
      </c>
    </row>
    <row r="15020" spans="1:6">
      <c r="A15020" t="s">
        <v>172</v>
      </c>
      <c r="B15020">
        <v>3438</v>
      </c>
      <c r="C15020" t="s">
        <v>235</v>
      </c>
      <c r="D15020">
        <v>2022</v>
      </c>
      <c r="E15020" t="s">
        <v>736</v>
      </c>
      <c r="F15020" s="2">
        <v>650.11915194864798</v>
      </c>
    </row>
    <row r="15021" spans="1:6">
      <c r="A15021" t="s">
        <v>172</v>
      </c>
      <c r="B15021">
        <v>3438</v>
      </c>
      <c r="C15021" t="s">
        <v>235</v>
      </c>
      <c r="D15021">
        <v>2022</v>
      </c>
      <c r="E15021" t="s">
        <v>737</v>
      </c>
      <c r="F15021" s="2">
        <v>609.52152384746501</v>
      </c>
    </row>
    <row r="15022" spans="1:6">
      <c r="A15022" t="s">
        <v>172</v>
      </c>
      <c r="B15022">
        <v>3438</v>
      </c>
      <c r="C15022" t="s">
        <v>235</v>
      </c>
      <c r="D15022">
        <v>2023</v>
      </c>
      <c r="E15022" t="s">
        <v>739</v>
      </c>
      <c r="F15022" s="2">
        <v>25047.5243996229</v>
      </c>
    </row>
    <row r="15023" spans="1:6">
      <c r="A15023" t="s">
        <v>172</v>
      </c>
      <c r="B15023">
        <v>3438</v>
      </c>
      <c r="C15023" t="s">
        <v>235</v>
      </c>
      <c r="D15023">
        <v>2023</v>
      </c>
      <c r="E15023" t="s">
        <v>743</v>
      </c>
      <c r="F15023" s="2">
        <v>0</v>
      </c>
    </row>
    <row r="15024" spans="1:6">
      <c r="A15024" t="s">
        <v>172</v>
      </c>
      <c r="B15024">
        <v>3438</v>
      </c>
      <c r="C15024" t="s">
        <v>235</v>
      </c>
      <c r="D15024">
        <v>2023</v>
      </c>
      <c r="E15024" t="s">
        <v>740</v>
      </c>
      <c r="F15024" s="2">
        <v>798.51737885570503</v>
      </c>
    </row>
    <row r="15025" spans="1:6">
      <c r="A15025" t="s">
        <v>172</v>
      </c>
      <c r="B15025">
        <v>3438</v>
      </c>
      <c r="C15025" t="s">
        <v>235</v>
      </c>
      <c r="D15025">
        <v>2024</v>
      </c>
      <c r="E15025" t="s">
        <v>742</v>
      </c>
      <c r="F15025" s="2">
        <v>1997.38149260712</v>
      </c>
    </row>
    <row r="15026" spans="1:6">
      <c r="A15026" t="s">
        <v>172</v>
      </c>
      <c r="B15026">
        <v>3438</v>
      </c>
      <c r="C15026" t="s">
        <v>235</v>
      </c>
      <c r="D15026">
        <v>2024</v>
      </c>
      <c r="E15026" t="s">
        <v>745</v>
      </c>
      <c r="F15026" s="2">
        <v>0</v>
      </c>
    </row>
    <row r="15027" spans="1:6">
      <c r="A15027" t="s">
        <v>172</v>
      </c>
      <c r="B15027">
        <v>3439</v>
      </c>
      <c r="C15027" t="s">
        <v>237</v>
      </c>
      <c r="D15027">
        <v>2009</v>
      </c>
      <c r="E15027" t="s">
        <v>741</v>
      </c>
      <c r="F15027" s="2">
        <v>20476.341360913699</v>
      </c>
    </row>
    <row r="15028" spans="1:6">
      <c r="A15028" t="s">
        <v>172</v>
      </c>
      <c r="B15028">
        <v>3439</v>
      </c>
      <c r="C15028" t="s">
        <v>237</v>
      </c>
      <c r="D15028">
        <v>2011</v>
      </c>
      <c r="E15028" t="s">
        <v>738</v>
      </c>
      <c r="F15028" s="2">
        <v>0</v>
      </c>
    </row>
    <row r="15029" spans="1:6">
      <c r="A15029" t="s">
        <v>172</v>
      </c>
      <c r="B15029">
        <v>3439</v>
      </c>
      <c r="C15029" t="s">
        <v>237</v>
      </c>
      <c r="D15029">
        <v>2011</v>
      </c>
      <c r="E15029" t="s">
        <v>739</v>
      </c>
      <c r="F15029" s="2">
        <v>26653.2228789947</v>
      </c>
    </row>
    <row r="15030" spans="1:6">
      <c r="A15030" t="s">
        <v>172</v>
      </c>
      <c r="B15030">
        <v>3439</v>
      </c>
      <c r="C15030" t="s">
        <v>237</v>
      </c>
      <c r="D15030">
        <v>2011</v>
      </c>
      <c r="E15030" t="s">
        <v>743</v>
      </c>
      <c r="F15030" s="2">
        <v>0</v>
      </c>
    </row>
    <row r="15031" spans="1:6">
      <c r="A15031" t="s">
        <v>172</v>
      </c>
      <c r="B15031">
        <v>3439</v>
      </c>
      <c r="C15031" t="s">
        <v>237</v>
      </c>
      <c r="D15031">
        <v>2013</v>
      </c>
      <c r="E15031" t="s">
        <v>736</v>
      </c>
      <c r="F15031" s="2">
        <v>633.63273576839197</v>
      </c>
    </row>
    <row r="15032" spans="1:6">
      <c r="A15032" t="s">
        <v>172</v>
      </c>
      <c r="B15032">
        <v>3439</v>
      </c>
      <c r="C15032" t="s">
        <v>237</v>
      </c>
      <c r="D15032">
        <v>2013</v>
      </c>
      <c r="E15032" t="s">
        <v>737</v>
      </c>
      <c r="F15032" s="2">
        <v>1506.91893356336</v>
      </c>
    </row>
    <row r="15033" spans="1:6">
      <c r="A15033" t="s">
        <v>172</v>
      </c>
      <c r="B15033">
        <v>3439</v>
      </c>
      <c r="C15033" t="s">
        <v>237</v>
      </c>
      <c r="D15033">
        <v>2015</v>
      </c>
      <c r="E15033" t="s">
        <v>742</v>
      </c>
      <c r="F15033" s="2">
        <v>8028.9811163322101</v>
      </c>
    </row>
    <row r="15034" spans="1:6">
      <c r="A15034" t="s">
        <v>172</v>
      </c>
      <c r="B15034">
        <v>3439</v>
      </c>
      <c r="C15034" t="s">
        <v>237</v>
      </c>
      <c r="D15034">
        <v>2015</v>
      </c>
      <c r="E15034" t="s">
        <v>744</v>
      </c>
      <c r="F15034" s="2">
        <v>30.932635550000001</v>
      </c>
    </row>
    <row r="15035" spans="1:6">
      <c r="A15035" t="s">
        <v>172</v>
      </c>
      <c r="B15035">
        <v>3439</v>
      </c>
      <c r="C15035" t="s">
        <v>237</v>
      </c>
      <c r="D15035">
        <v>2015</v>
      </c>
      <c r="E15035" t="s">
        <v>745</v>
      </c>
      <c r="F15035" s="2">
        <v>0</v>
      </c>
    </row>
    <row r="15036" spans="1:6">
      <c r="A15036" t="s">
        <v>172</v>
      </c>
      <c r="B15036">
        <v>3439</v>
      </c>
      <c r="C15036" t="s">
        <v>237</v>
      </c>
      <c r="D15036">
        <v>2016</v>
      </c>
      <c r="E15036" t="s">
        <v>736</v>
      </c>
      <c r="F15036" s="2">
        <v>601.20883571393597</v>
      </c>
    </row>
    <row r="15037" spans="1:6">
      <c r="A15037" t="s">
        <v>172</v>
      </c>
      <c r="B15037">
        <v>3439</v>
      </c>
      <c r="C15037" t="s">
        <v>237</v>
      </c>
      <c r="D15037">
        <v>2016</v>
      </c>
      <c r="E15037" t="s">
        <v>737</v>
      </c>
      <c r="F15037" s="2">
        <v>1428.9428567952</v>
      </c>
    </row>
    <row r="15038" spans="1:6">
      <c r="A15038" t="s">
        <v>172</v>
      </c>
      <c r="B15038">
        <v>3439</v>
      </c>
      <c r="C15038" t="s">
        <v>237</v>
      </c>
      <c r="D15038">
        <v>2017</v>
      </c>
      <c r="E15038" t="s">
        <v>738</v>
      </c>
      <c r="F15038" s="2">
        <v>0</v>
      </c>
    </row>
    <row r="15039" spans="1:6">
      <c r="A15039" t="s">
        <v>172</v>
      </c>
      <c r="B15039">
        <v>3439</v>
      </c>
      <c r="C15039" t="s">
        <v>237</v>
      </c>
      <c r="D15039">
        <v>2017</v>
      </c>
      <c r="E15039" t="s">
        <v>739</v>
      </c>
      <c r="F15039" s="2">
        <v>29581.4661881067</v>
      </c>
    </row>
    <row r="15040" spans="1:6">
      <c r="A15040" t="s">
        <v>172</v>
      </c>
      <c r="B15040">
        <v>3439</v>
      </c>
      <c r="C15040" t="s">
        <v>237</v>
      </c>
      <c r="D15040">
        <v>2017</v>
      </c>
      <c r="E15040" t="s">
        <v>740</v>
      </c>
      <c r="F15040" s="2">
        <v>1728.5264571206101</v>
      </c>
    </row>
    <row r="15041" spans="1:6">
      <c r="A15041" t="s">
        <v>172</v>
      </c>
      <c r="B15041">
        <v>3439</v>
      </c>
      <c r="C15041" t="s">
        <v>237</v>
      </c>
      <c r="D15041">
        <v>2018</v>
      </c>
      <c r="E15041" t="s">
        <v>742</v>
      </c>
      <c r="F15041" s="2">
        <v>5879.0255302646901</v>
      </c>
    </row>
    <row r="15042" spans="1:6">
      <c r="A15042" t="s">
        <v>172</v>
      </c>
      <c r="B15042">
        <v>3439</v>
      </c>
      <c r="C15042" t="s">
        <v>237</v>
      </c>
      <c r="D15042">
        <v>2018</v>
      </c>
      <c r="E15042" t="s">
        <v>744</v>
      </c>
      <c r="F15042" s="2">
        <v>0</v>
      </c>
    </row>
    <row r="15043" spans="1:6">
      <c r="A15043" t="s">
        <v>172</v>
      </c>
      <c r="B15043">
        <v>3439</v>
      </c>
      <c r="C15043" t="s">
        <v>237</v>
      </c>
      <c r="D15043">
        <v>2018</v>
      </c>
      <c r="E15043" t="s">
        <v>745</v>
      </c>
      <c r="F15043" s="2">
        <v>0</v>
      </c>
    </row>
    <row r="15044" spans="1:6">
      <c r="A15044" t="s">
        <v>172</v>
      </c>
      <c r="B15044">
        <v>3439</v>
      </c>
      <c r="C15044" t="s">
        <v>237</v>
      </c>
      <c r="D15044">
        <v>2019</v>
      </c>
      <c r="E15044" t="s">
        <v>736</v>
      </c>
      <c r="F15044" s="2">
        <v>500.86090191348598</v>
      </c>
    </row>
    <row r="15045" spans="1:6">
      <c r="A15045" t="s">
        <v>172</v>
      </c>
      <c r="B15045">
        <v>3439</v>
      </c>
      <c r="C15045" t="s">
        <v>237</v>
      </c>
      <c r="D15045">
        <v>2019</v>
      </c>
      <c r="E15045" t="s">
        <v>737</v>
      </c>
      <c r="F15045" s="2">
        <v>1352.1089659065201</v>
      </c>
    </row>
    <row r="15046" spans="1:6">
      <c r="A15046" t="s">
        <v>172</v>
      </c>
      <c r="B15046">
        <v>3439</v>
      </c>
      <c r="C15046" t="s">
        <v>237</v>
      </c>
      <c r="D15046">
        <v>2019</v>
      </c>
      <c r="E15046" t="s">
        <v>741</v>
      </c>
      <c r="F15046" s="2">
        <v>18677.6061185607</v>
      </c>
    </row>
    <row r="15047" spans="1:6">
      <c r="A15047" t="s">
        <v>172</v>
      </c>
      <c r="B15047">
        <v>3439</v>
      </c>
      <c r="C15047" t="s">
        <v>237</v>
      </c>
      <c r="D15047">
        <v>2020</v>
      </c>
      <c r="E15047" t="s">
        <v>739</v>
      </c>
      <c r="F15047" s="2">
        <v>29589.1140157357</v>
      </c>
    </row>
    <row r="15048" spans="1:6">
      <c r="A15048" t="s">
        <v>172</v>
      </c>
      <c r="B15048">
        <v>3439</v>
      </c>
      <c r="C15048" t="s">
        <v>237</v>
      </c>
      <c r="D15048">
        <v>2020</v>
      </c>
      <c r="E15048" t="s">
        <v>740</v>
      </c>
      <c r="F15048" s="2">
        <v>1817.77416370571</v>
      </c>
    </row>
    <row r="15049" spans="1:6">
      <c r="A15049" t="s">
        <v>172</v>
      </c>
      <c r="B15049">
        <v>3439</v>
      </c>
      <c r="C15049" t="s">
        <v>237</v>
      </c>
      <c r="D15049">
        <v>2021</v>
      </c>
      <c r="E15049" t="s">
        <v>742</v>
      </c>
      <c r="F15049" s="2">
        <v>5995.2668284765896</v>
      </c>
    </row>
    <row r="15050" spans="1:6">
      <c r="A15050" t="s">
        <v>172</v>
      </c>
      <c r="B15050">
        <v>3439</v>
      </c>
      <c r="C15050" t="s">
        <v>237</v>
      </c>
      <c r="D15050">
        <v>2021</v>
      </c>
      <c r="E15050" t="s">
        <v>744</v>
      </c>
      <c r="F15050" s="2">
        <v>0</v>
      </c>
    </row>
    <row r="15051" spans="1:6">
      <c r="A15051" t="s">
        <v>172</v>
      </c>
      <c r="B15051">
        <v>3439</v>
      </c>
      <c r="C15051" t="s">
        <v>237</v>
      </c>
      <c r="D15051">
        <v>2021</v>
      </c>
      <c r="E15051" t="s">
        <v>743</v>
      </c>
      <c r="F15051" s="2">
        <v>5.4818854856E-3</v>
      </c>
    </row>
    <row r="15052" spans="1:6">
      <c r="A15052" t="s">
        <v>172</v>
      </c>
      <c r="B15052">
        <v>3439</v>
      </c>
      <c r="C15052" t="s">
        <v>237</v>
      </c>
      <c r="D15052">
        <v>2021</v>
      </c>
      <c r="E15052" t="s">
        <v>745</v>
      </c>
      <c r="F15052" s="2">
        <v>0</v>
      </c>
    </row>
    <row r="15053" spans="1:6">
      <c r="A15053" t="s">
        <v>172</v>
      </c>
      <c r="B15053">
        <v>3439</v>
      </c>
      <c r="C15053" t="s">
        <v>237</v>
      </c>
      <c r="D15053">
        <v>2022</v>
      </c>
      <c r="E15053" t="s">
        <v>741</v>
      </c>
      <c r="F15053" s="2">
        <v>18913.5047624086</v>
      </c>
    </row>
    <row r="15054" spans="1:6">
      <c r="A15054" t="s">
        <v>172</v>
      </c>
      <c r="B15054">
        <v>3439</v>
      </c>
      <c r="C15054" t="s">
        <v>237</v>
      </c>
      <c r="D15054">
        <v>2023</v>
      </c>
      <c r="E15054" t="s">
        <v>737</v>
      </c>
      <c r="F15054" s="2">
        <v>1164.0250873207799</v>
      </c>
    </row>
    <row r="15055" spans="1:6">
      <c r="A15055" t="s">
        <v>172</v>
      </c>
      <c r="B15055">
        <v>3439</v>
      </c>
      <c r="C15055" t="s">
        <v>237</v>
      </c>
      <c r="D15055">
        <v>2023</v>
      </c>
      <c r="E15055" t="s">
        <v>740</v>
      </c>
      <c r="F15055" s="2">
        <v>2085.5723156447698</v>
      </c>
    </row>
    <row r="15056" spans="1:6">
      <c r="A15056" t="s">
        <v>172</v>
      </c>
      <c r="B15056">
        <v>3439</v>
      </c>
      <c r="C15056" t="s">
        <v>237</v>
      </c>
      <c r="D15056">
        <v>2024</v>
      </c>
      <c r="E15056" t="s">
        <v>743</v>
      </c>
      <c r="F15056" s="2">
        <v>0.2067460114878</v>
      </c>
    </row>
    <row r="15057" spans="1:6">
      <c r="A15057" t="s">
        <v>172</v>
      </c>
      <c r="B15057">
        <v>3440</v>
      </c>
      <c r="C15057" t="s">
        <v>239</v>
      </c>
      <c r="D15057">
        <v>2009</v>
      </c>
      <c r="E15057" t="s">
        <v>738</v>
      </c>
      <c r="F15057" s="2">
        <v>0</v>
      </c>
    </row>
    <row r="15058" spans="1:6">
      <c r="A15058" t="s">
        <v>172</v>
      </c>
      <c r="B15058">
        <v>3440</v>
      </c>
      <c r="C15058" t="s">
        <v>239</v>
      </c>
      <c r="D15058">
        <v>2009</v>
      </c>
      <c r="E15058" t="s">
        <v>739</v>
      </c>
      <c r="F15058" s="2">
        <v>20416.376578751599</v>
      </c>
    </row>
    <row r="15059" spans="1:6">
      <c r="A15059" t="s">
        <v>172</v>
      </c>
      <c r="B15059">
        <v>3440</v>
      </c>
      <c r="C15059" t="s">
        <v>239</v>
      </c>
      <c r="D15059">
        <v>2009</v>
      </c>
      <c r="E15059" t="s">
        <v>743</v>
      </c>
      <c r="F15059" s="2">
        <v>0</v>
      </c>
    </row>
    <row r="15060" spans="1:6">
      <c r="A15060" t="s">
        <v>172</v>
      </c>
      <c r="B15060">
        <v>3440</v>
      </c>
      <c r="C15060" t="s">
        <v>239</v>
      </c>
      <c r="D15060">
        <v>2011</v>
      </c>
      <c r="E15060" t="s">
        <v>736</v>
      </c>
      <c r="F15060" s="2">
        <v>360.90489808497603</v>
      </c>
    </row>
    <row r="15061" spans="1:6">
      <c r="A15061" t="s">
        <v>172</v>
      </c>
      <c r="B15061">
        <v>3440</v>
      </c>
      <c r="C15061" t="s">
        <v>239</v>
      </c>
      <c r="D15061">
        <v>2011</v>
      </c>
      <c r="E15061" t="s">
        <v>737</v>
      </c>
      <c r="F15061" s="2">
        <v>1382.15980438012</v>
      </c>
    </row>
    <row r="15062" spans="1:6">
      <c r="A15062" t="s">
        <v>172</v>
      </c>
      <c r="B15062">
        <v>3440</v>
      </c>
      <c r="C15062" t="s">
        <v>239</v>
      </c>
      <c r="D15062">
        <v>2011</v>
      </c>
      <c r="E15062" t="s">
        <v>740</v>
      </c>
      <c r="F15062" s="2">
        <v>4074.8386508355402</v>
      </c>
    </row>
    <row r="15063" spans="1:6">
      <c r="A15063" t="s">
        <v>172</v>
      </c>
      <c r="B15063">
        <v>3440</v>
      </c>
      <c r="C15063" t="s">
        <v>239</v>
      </c>
      <c r="D15063">
        <v>2013</v>
      </c>
      <c r="E15063" t="s">
        <v>742</v>
      </c>
      <c r="F15063" s="2">
        <v>5215.6228785419999</v>
      </c>
    </row>
    <row r="15064" spans="1:6">
      <c r="A15064" t="s">
        <v>172</v>
      </c>
      <c r="B15064">
        <v>3440</v>
      </c>
      <c r="C15064" t="s">
        <v>239</v>
      </c>
      <c r="D15064">
        <v>2013</v>
      </c>
      <c r="E15064" t="s">
        <v>744</v>
      </c>
      <c r="F15064" s="2">
        <v>707.94279300000005</v>
      </c>
    </row>
    <row r="15065" spans="1:6">
      <c r="A15065" t="s">
        <v>172</v>
      </c>
      <c r="B15065">
        <v>3440</v>
      </c>
      <c r="C15065" t="s">
        <v>239</v>
      </c>
      <c r="D15065">
        <v>2013</v>
      </c>
      <c r="E15065" t="s">
        <v>745</v>
      </c>
      <c r="F15065" s="2">
        <v>0</v>
      </c>
    </row>
    <row r="15066" spans="1:6">
      <c r="A15066" t="s">
        <v>172</v>
      </c>
      <c r="B15066">
        <v>3440</v>
      </c>
      <c r="C15066" t="s">
        <v>239</v>
      </c>
      <c r="D15066">
        <v>2015</v>
      </c>
      <c r="E15066" t="s">
        <v>738</v>
      </c>
      <c r="F15066" s="2">
        <v>0</v>
      </c>
    </row>
    <row r="15067" spans="1:6">
      <c r="A15067" t="s">
        <v>172</v>
      </c>
      <c r="B15067">
        <v>3440</v>
      </c>
      <c r="C15067" t="s">
        <v>239</v>
      </c>
      <c r="D15067">
        <v>2015</v>
      </c>
      <c r="E15067" t="s">
        <v>739</v>
      </c>
      <c r="F15067" s="2">
        <v>21944.1674854183</v>
      </c>
    </row>
    <row r="15068" spans="1:6">
      <c r="A15068" t="s">
        <v>172</v>
      </c>
      <c r="B15068">
        <v>3440</v>
      </c>
      <c r="C15068" t="s">
        <v>239</v>
      </c>
      <c r="D15068">
        <v>2016</v>
      </c>
      <c r="E15068" t="s">
        <v>742</v>
      </c>
      <c r="F15068" s="2">
        <v>6991.98882509751</v>
      </c>
    </row>
    <row r="15069" spans="1:6">
      <c r="A15069" t="s">
        <v>172</v>
      </c>
      <c r="B15069">
        <v>3440</v>
      </c>
      <c r="C15069" t="s">
        <v>239</v>
      </c>
      <c r="D15069">
        <v>2016</v>
      </c>
      <c r="E15069" t="s">
        <v>744</v>
      </c>
      <c r="F15069" s="2">
        <v>758.96569699999998</v>
      </c>
    </row>
    <row r="15070" spans="1:6">
      <c r="A15070" t="s">
        <v>172</v>
      </c>
      <c r="B15070">
        <v>3440</v>
      </c>
      <c r="C15070" t="s">
        <v>239</v>
      </c>
      <c r="D15070">
        <v>2016</v>
      </c>
      <c r="E15070" t="s">
        <v>745</v>
      </c>
      <c r="F15070" s="2">
        <v>0</v>
      </c>
    </row>
    <row r="15071" spans="1:6">
      <c r="A15071" t="s">
        <v>172</v>
      </c>
      <c r="B15071">
        <v>3440</v>
      </c>
      <c r="C15071" t="s">
        <v>239</v>
      </c>
      <c r="D15071">
        <v>2017</v>
      </c>
      <c r="E15071" t="s">
        <v>736</v>
      </c>
      <c r="F15071" s="2">
        <v>368.65483711939601</v>
      </c>
    </row>
    <row r="15072" spans="1:6">
      <c r="A15072" t="s">
        <v>172</v>
      </c>
      <c r="B15072">
        <v>3440</v>
      </c>
      <c r="C15072" t="s">
        <v>239</v>
      </c>
      <c r="D15072">
        <v>2017</v>
      </c>
      <c r="E15072" t="s">
        <v>740</v>
      </c>
      <c r="F15072" s="2">
        <v>2069.7428599994601</v>
      </c>
    </row>
    <row r="15073" spans="1:6">
      <c r="A15073" t="s">
        <v>172</v>
      </c>
      <c r="B15073">
        <v>3440</v>
      </c>
      <c r="C15073" t="s">
        <v>239</v>
      </c>
      <c r="D15073">
        <v>2017</v>
      </c>
      <c r="E15073" t="s">
        <v>741</v>
      </c>
      <c r="F15073" s="2">
        <v>18593.661617573402</v>
      </c>
    </row>
    <row r="15074" spans="1:6">
      <c r="A15074" t="s">
        <v>172</v>
      </c>
      <c r="B15074">
        <v>3440</v>
      </c>
      <c r="C15074" t="s">
        <v>239</v>
      </c>
      <c r="D15074">
        <v>2019</v>
      </c>
      <c r="E15074" t="s">
        <v>742</v>
      </c>
      <c r="F15074" s="2">
        <v>4698.0471580908197</v>
      </c>
    </row>
    <row r="15075" spans="1:6">
      <c r="A15075" t="s">
        <v>172</v>
      </c>
      <c r="B15075">
        <v>3440</v>
      </c>
      <c r="C15075" t="s">
        <v>239</v>
      </c>
      <c r="D15075">
        <v>2019</v>
      </c>
      <c r="E15075" t="s">
        <v>743</v>
      </c>
      <c r="F15075" s="2">
        <v>0</v>
      </c>
    </row>
    <row r="15076" spans="1:6">
      <c r="A15076" t="s">
        <v>172</v>
      </c>
      <c r="B15076">
        <v>3440</v>
      </c>
      <c r="C15076" t="s">
        <v>239</v>
      </c>
      <c r="D15076">
        <v>2019</v>
      </c>
      <c r="E15076" t="s">
        <v>745</v>
      </c>
      <c r="F15076" s="2">
        <v>0</v>
      </c>
    </row>
    <row r="15077" spans="1:6">
      <c r="A15077" t="s">
        <v>172</v>
      </c>
      <c r="B15077">
        <v>3440</v>
      </c>
      <c r="C15077" t="s">
        <v>239</v>
      </c>
      <c r="D15077">
        <v>2020</v>
      </c>
      <c r="E15077" t="s">
        <v>741</v>
      </c>
      <c r="F15077" s="2">
        <v>18154.779392628501</v>
      </c>
    </row>
    <row r="15078" spans="1:6">
      <c r="A15078" t="s">
        <v>172</v>
      </c>
      <c r="B15078">
        <v>3440</v>
      </c>
      <c r="C15078" t="s">
        <v>239</v>
      </c>
      <c r="D15078">
        <v>2021</v>
      </c>
      <c r="E15078" t="s">
        <v>736</v>
      </c>
      <c r="F15078" s="2">
        <v>359.43567104674702</v>
      </c>
    </row>
    <row r="15079" spans="1:6">
      <c r="A15079" t="s">
        <v>172</v>
      </c>
      <c r="B15079">
        <v>3440</v>
      </c>
      <c r="C15079" t="s">
        <v>239</v>
      </c>
      <c r="D15079">
        <v>2021</v>
      </c>
      <c r="E15079" t="s">
        <v>737</v>
      </c>
      <c r="F15079" s="2">
        <v>1316.54544113725</v>
      </c>
    </row>
    <row r="15080" spans="1:6">
      <c r="A15080" t="s">
        <v>172</v>
      </c>
      <c r="B15080">
        <v>3440</v>
      </c>
      <c r="C15080" t="s">
        <v>239</v>
      </c>
      <c r="D15080">
        <v>2022</v>
      </c>
      <c r="E15080" t="s">
        <v>738</v>
      </c>
      <c r="F15080" s="2">
        <v>0</v>
      </c>
    </row>
    <row r="15081" spans="1:6">
      <c r="A15081" t="s">
        <v>172</v>
      </c>
      <c r="B15081">
        <v>3440</v>
      </c>
      <c r="C15081" t="s">
        <v>239</v>
      </c>
      <c r="D15081">
        <v>2022</v>
      </c>
      <c r="E15081" t="s">
        <v>739</v>
      </c>
      <c r="F15081" s="2">
        <v>18015.724368393101</v>
      </c>
    </row>
    <row r="15082" spans="1:6">
      <c r="A15082" t="s">
        <v>172</v>
      </c>
      <c r="B15082">
        <v>3440</v>
      </c>
      <c r="C15082" t="s">
        <v>239</v>
      </c>
      <c r="D15082">
        <v>2022</v>
      </c>
      <c r="E15082" t="s">
        <v>743</v>
      </c>
      <c r="F15082" s="2">
        <v>0</v>
      </c>
    </row>
    <row r="15083" spans="1:6">
      <c r="A15083" t="s">
        <v>172</v>
      </c>
      <c r="B15083">
        <v>3440</v>
      </c>
      <c r="C15083" t="s">
        <v>239</v>
      </c>
      <c r="D15083">
        <v>2023</v>
      </c>
      <c r="E15083" t="s">
        <v>742</v>
      </c>
      <c r="F15083" s="2">
        <v>3885.3565912311201</v>
      </c>
    </row>
    <row r="15084" spans="1:6">
      <c r="A15084" t="s">
        <v>172</v>
      </c>
      <c r="B15084">
        <v>3440</v>
      </c>
      <c r="C15084" t="s">
        <v>239</v>
      </c>
      <c r="D15084">
        <v>2023</v>
      </c>
      <c r="E15084" t="s">
        <v>744</v>
      </c>
      <c r="F15084" s="2">
        <v>489.61578678400002</v>
      </c>
    </row>
    <row r="15085" spans="1:6">
      <c r="A15085" t="s">
        <v>172</v>
      </c>
      <c r="B15085">
        <v>3440</v>
      </c>
      <c r="C15085" t="s">
        <v>239</v>
      </c>
      <c r="D15085">
        <v>2023</v>
      </c>
      <c r="E15085" t="s">
        <v>741</v>
      </c>
      <c r="F15085" s="2">
        <v>17913.954376875499</v>
      </c>
    </row>
    <row r="15086" spans="1:6">
      <c r="A15086" t="s">
        <v>172</v>
      </c>
      <c r="B15086">
        <v>3440</v>
      </c>
      <c r="C15086" t="s">
        <v>239</v>
      </c>
      <c r="D15086">
        <v>2024</v>
      </c>
      <c r="E15086" t="s">
        <v>736</v>
      </c>
      <c r="F15086" s="2">
        <v>310.74625225102102</v>
      </c>
    </row>
    <row r="15087" spans="1:6">
      <c r="A15087" t="s">
        <v>172</v>
      </c>
      <c r="B15087">
        <v>3440</v>
      </c>
      <c r="C15087" t="s">
        <v>239</v>
      </c>
      <c r="D15087">
        <v>2024</v>
      </c>
      <c r="E15087" t="s">
        <v>737</v>
      </c>
      <c r="F15087" s="2">
        <v>1165.31122780345</v>
      </c>
    </row>
    <row r="15088" spans="1:6">
      <c r="A15088" t="s">
        <v>172</v>
      </c>
      <c r="B15088">
        <v>3440</v>
      </c>
      <c r="C15088" t="s">
        <v>239</v>
      </c>
      <c r="D15088">
        <v>2024</v>
      </c>
      <c r="E15088" t="s">
        <v>740</v>
      </c>
      <c r="F15088" s="2">
        <v>2469.8379931363002</v>
      </c>
    </row>
    <row r="15089" spans="1:6">
      <c r="A15089" t="s">
        <v>172</v>
      </c>
      <c r="B15089">
        <v>3441</v>
      </c>
      <c r="C15089" t="s">
        <v>241</v>
      </c>
      <c r="D15089">
        <v>2009</v>
      </c>
      <c r="E15089" t="s">
        <v>745</v>
      </c>
      <c r="F15089" s="2">
        <v>0</v>
      </c>
    </row>
    <row r="15090" spans="1:6">
      <c r="A15090" t="s">
        <v>172</v>
      </c>
      <c r="B15090">
        <v>3441</v>
      </c>
      <c r="C15090" t="s">
        <v>241</v>
      </c>
      <c r="D15090">
        <v>2009</v>
      </c>
      <c r="E15090" t="s">
        <v>741</v>
      </c>
      <c r="F15090" s="2">
        <v>9677.1864904799295</v>
      </c>
    </row>
    <row r="15091" spans="1:6">
      <c r="A15091" t="s">
        <v>172</v>
      </c>
      <c r="B15091">
        <v>3441</v>
      </c>
      <c r="C15091" t="s">
        <v>241</v>
      </c>
      <c r="D15091">
        <v>2011</v>
      </c>
      <c r="E15091" t="s">
        <v>738</v>
      </c>
      <c r="F15091" s="2">
        <v>0</v>
      </c>
    </row>
    <row r="15092" spans="1:6">
      <c r="A15092" t="s">
        <v>172</v>
      </c>
      <c r="B15092">
        <v>3441</v>
      </c>
      <c r="C15092" t="s">
        <v>241</v>
      </c>
      <c r="D15092">
        <v>2011</v>
      </c>
      <c r="E15092" t="s">
        <v>743</v>
      </c>
      <c r="F15092" s="2">
        <v>0</v>
      </c>
    </row>
    <row r="15093" spans="1:6">
      <c r="A15093" t="s">
        <v>172</v>
      </c>
      <c r="B15093">
        <v>3441</v>
      </c>
      <c r="C15093" t="s">
        <v>241</v>
      </c>
      <c r="D15093">
        <v>2013</v>
      </c>
      <c r="E15093" t="s">
        <v>736</v>
      </c>
      <c r="F15093" s="2">
        <v>6.7255093389014204</v>
      </c>
    </row>
    <row r="15094" spans="1:6">
      <c r="A15094" t="s">
        <v>172</v>
      </c>
      <c r="B15094">
        <v>3441</v>
      </c>
      <c r="C15094" t="s">
        <v>241</v>
      </c>
      <c r="D15094">
        <v>2013</v>
      </c>
      <c r="E15094" t="s">
        <v>737</v>
      </c>
      <c r="F15094" s="2">
        <v>976.75962627683703</v>
      </c>
    </row>
    <row r="15095" spans="1:6">
      <c r="A15095" t="s">
        <v>172</v>
      </c>
      <c r="B15095">
        <v>3441</v>
      </c>
      <c r="C15095" t="s">
        <v>241</v>
      </c>
      <c r="D15095">
        <v>2015</v>
      </c>
      <c r="E15095" t="s">
        <v>742</v>
      </c>
      <c r="F15095" s="2">
        <v>5145.5574455583601</v>
      </c>
    </row>
    <row r="15096" spans="1:6">
      <c r="A15096" t="s">
        <v>172</v>
      </c>
      <c r="B15096">
        <v>3441</v>
      </c>
      <c r="C15096" t="s">
        <v>241</v>
      </c>
      <c r="D15096">
        <v>2015</v>
      </c>
      <c r="E15096" t="s">
        <v>744</v>
      </c>
      <c r="F15096" s="2">
        <v>166.7355</v>
      </c>
    </row>
    <row r="15097" spans="1:6">
      <c r="A15097" t="s">
        <v>172</v>
      </c>
      <c r="B15097">
        <v>3441</v>
      </c>
      <c r="C15097" t="s">
        <v>241</v>
      </c>
      <c r="D15097">
        <v>2015</v>
      </c>
      <c r="E15097" t="s">
        <v>739</v>
      </c>
      <c r="F15097" s="2">
        <v>40563.809746794803</v>
      </c>
    </row>
    <row r="15098" spans="1:6">
      <c r="A15098" t="s">
        <v>172</v>
      </c>
      <c r="B15098">
        <v>3441</v>
      </c>
      <c r="C15098" t="s">
        <v>241</v>
      </c>
      <c r="D15098">
        <v>2016</v>
      </c>
      <c r="E15098" t="s">
        <v>736</v>
      </c>
      <c r="F15098" s="2">
        <v>8.1419385484895503</v>
      </c>
    </row>
    <row r="15099" spans="1:6">
      <c r="A15099" t="s">
        <v>172</v>
      </c>
      <c r="B15099">
        <v>3441</v>
      </c>
      <c r="C15099" t="s">
        <v>241</v>
      </c>
      <c r="D15099">
        <v>2016</v>
      </c>
      <c r="E15099" t="s">
        <v>737</v>
      </c>
      <c r="F15099" s="2">
        <v>964.58798554134</v>
      </c>
    </row>
    <row r="15100" spans="1:6">
      <c r="A15100" t="s">
        <v>172</v>
      </c>
      <c r="B15100">
        <v>3441</v>
      </c>
      <c r="C15100" t="s">
        <v>241</v>
      </c>
      <c r="D15100">
        <v>2016</v>
      </c>
      <c r="E15100" t="s">
        <v>745</v>
      </c>
      <c r="F15100" s="2">
        <v>0</v>
      </c>
    </row>
    <row r="15101" spans="1:6">
      <c r="A15101" t="s">
        <v>172</v>
      </c>
      <c r="B15101">
        <v>3441</v>
      </c>
      <c r="C15101" t="s">
        <v>241</v>
      </c>
      <c r="D15101">
        <v>2017</v>
      </c>
      <c r="E15101" t="s">
        <v>738</v>
      </c>
      <c r="F15101" s="2">
        <v>0</v>
      </c>
    </row>
    <row r="15102" spans="1:6">
      <c r="A15102" t="s">
        <v>172</v>
      </c>
      <c r="B15102">
        <v>3441</v>
      </c>
      <c r="C15102" t="s">
        <v>241</v>
      </c>
      <c r="D15102">
        <v>2017</v>
      </c>
      <c r="E15102" t="s">
        <v>740</v>
      </c>
      <c r="F15102" s="2">
        <v>1765.1218528623999</v>
      </c>
    </row>
    <row r="15103" spans="1:6">
      <c r="A15103" t="s">
        <v>172</v>
      </c>
      <c r="B15103">
        <v>3441</v>
      </c>
      <c r="C15103" t="s">
        <v>241</v>
      </c>
      <c r="D15103">
        <v>2018</v>
      </c>
      <c r="E15103" t="s">
        <v>742</v>
      </c>
      <c r="F15103" s="2">
        <v>6616.7724274942902</v>
      </c>
    </row>
    <row r="15104" spans="1:6">
      <c r="A15104" t="s">
        <v>172</v>
      </c>
      <c r="B15104">
        <v>3441</v>
      </c>
      <c r="C15104" t="s">
        <v>241</v>
      </c>
      <c r="D15104">
        <v>2018</v>
      </c>
      <c r="E15104" t="s">
        <v>744</v>
      </c>
      <c r="F15104" s="2">
        <v>299.92746799999998</v>
      </c>
    </row>
    <row r="15105" spans="1:6">
      <c r="A15105" t="s">
        <v>172</v>
      </c>
      <c r="B15105">
        <v>3441</v>
      </c>
      <c r="C15105" t="s">
        <v>241</v>
      </c>
      <c r="D15105">
        <v>2018</v>
      </c>
      <c r="E15105" t="s">
        <v>739</v>
      </c>
      <c r="F15105" s="2">
        <v>42509.578340931097</v>
      </c>
    </row>
    <row r="15106" spans="1:6">
      <c r="A15106" t="s">
        <v>172</v>
      </c>
      <c r="B15106">
        <v>3441</v>
      </c>
      <c r="C15106" t="s">
        <v>241</v>
      </c>
      <c r="D15106">
        <v>2019</v>
      </c>
      <c r="E15106" t="s">
        <v>736</v>
      </c>
      <c r="F15106" s="2">
        <v>8.71790913357259</v>
      </c>
    </row>
    <row r="15107" spans="1:6">
      <c r="A15107" t="s">
        <v>172</v>
      </c>
      <c r="B15107">
        <v>3441</v>
      </c>
      <c r="C15107" t="s">
        <v>241</v>
      </c>
      <c r="D15107">
        <v>2019</v>
      </c>
      <c r="E15107" t="s">
        <v>737</v>
      </c>
      <c r="F15107" s="2">
        <v>974.47455324999203</v>
      </c>
    </row>
    <row r="15108" spans="1:6">
      <c r="A15108" t="s">
        <v>172</v>
      </c>
      <c r="B15108">
        <v>3441</v>
      </c>
      <c r="C15108" t="s">
        <v>241</v>
      </c>
      <c r="D15108">
        <v>2019</v>
      </c>
      <c r="E15108" t="s">
        <v>745</v>
      </c>
      <c r="F15108" s="2">
        <v>0</v>
      </c>
    </row>
    <row r="15109" spans="1:6">
      <c r="A15109" t="s">
        <v>172</v>
      </c>
      <c r="B15109">
        <v>3441</v>
      </c>
      <c r="C15109" t="s">
        <v>241</v>
      </c>
      <c r="D15109">
        <v>2019</v>
      </c>
      <c r="E15109" t="s">
        <v>741</v>
      </c>
      <c r="F15109" s="2">
        <v>8480.2490375975303</v>
      </c>
    </row>
    <row r="15110" spans="1:6">
      <c r="A15110" t="s">
        <v>172</v>
      </c>
      <c r="B15110">
        <v>3441</v>
      </c>
      <c r="C15110" t="s">
        <v>241</v>
      </c>
      <c r="D15110">
        <v>2020</v>
      </c>
      <c r="E15110" t="s">
        <v>738</v>
      </c>
      <c r="F15110" s="2">
        <v>0</v>
      </c>
    </row>
    <row r="15111" spans="1:6">
      <c r="A15111" t="s">
        <v>172</v>
      </c>
      <c r="B15111">
        <v>3441</v>
      </c>
      <c r="C15111" t="s">
        <v>241</v>
      </c>
      <c r="D15111">
        <v>2020</v>
      </c>
      <c r="E15111" t="s">
        <v>740</v>
      </c>
      <c r="F15111" s="2">
        <v>1700.4390339103199</v>
      </c>
    </row>
    <row r="15112" spans="1:6">
      <c r="A15112" t="s">
        <v>172</v>
      </c>
      <c r="B15112">
        <v>3441</v>
      </c>
      <c r="C15112" t="s">
        <v>241</v>
      </c>
      <c r="D15112">
        <v>2021</v>
      </c>
      <c r="E15112" t="s">
        <v>742</v>
      </c>
      <c r="F15112" s="2">
        <v>6527.4945724849904</v>
      </c>
    </row>
    <row r="15113" spans="1:6">
      <c r="A15113" t="s">
        <v>172</v>
      </c>
      <c r="B15113">
        <v>3441</v>
      </c>
      <c r="C15113" t="s">
        <v>241</v>
      </c>
      <c r="D15113">
        <v>2021</v>
      </c>
      <c r="E15113" t="s">
        <v>744</v>
      </c>
      <c r="F15113" s="2">
        <v>172.10659999999999</v>
      </c>
    </row>
    <row r="15114" spans="1:6">
      <c r="A15114" t="s">
        <v>172</v>
      </c>
      <c r="B15114">
        <v>3441</v>
      </c>
      <c r="C15114" t="s">
        <v>241</v>
      </c>
      <c r="D15114">
        <v>2021</v>
      </c>
      <c r="E15114" t="s">
        <v>739</v>
      </c>
      <c r="F15114" s="2">
        <v>42159.246878787097</v>
      </c>
    </row>
    <row r="15115" spans="1:6">
      <c r="A15115" t="s">
        <v>172</v>
      </c>
      <c r="B15115">
        <v>3441</v>
      </c>
      <c r="C15115" t="s">
        <v>241</v>
      </c>
      <c r="D15115">
        <v>2021</v>
      </c>
      <c r="E15115" t="s">
        <v>743</v>
      </c>
      <c r="F15115" s="2">
        <v>0</v>
      </c>
    </row>
    <row r="15116" spans="1:6">
      <c r="A15116" t="s">
        <v>172</v>
      </c>
      <c r="B15116">
        <v>3441</v>
      </c>
      <c r="C15116" t="s">
        <v>241</v>
      </c>
      <c r="D15116">
        <v>2022</v>
      </c>
      <c r="E15116" t="s">
        <v>745</v>
      </c>
      <c r="F15116" s="2">
        <v>0.58215087412747002</v>
      </c>
    </row>
    <row r="15117" spans="1:6">
      <c r="A15117" t="s">
        <v>172</v>
      </c>
      <c r="B15117">
        <v>3441</v>
      </c>
      <c r="C15117" t="s">
        <v>241</v>
      </c>
      <c r="D15117">
        <v>2022</v>
      </c>
      <c r="E15117" t="s">
        <v>741</v>
      </c>
      <c r="F15117" s="2">
        <v>8487.8831123291293</v>
      </c>
    </row>
    <row r="15118" spans="1:6">
      <c r="A15118" t="s">
        <v>172</v>
      </c>
      <c r="B15118">
        <v>3441</v>
      </c>
      <c r="C15118" t="s">
        <v>241</v>
      </c>
      <c r="D15118">
        <v>2023</v>
      </c>
      <c r="E15118" t="s">
        <v>740</v>
      </c>
      <c r="F15118" s="2">
        <v>2001.06025986994</v>
      </c>
    </row>
    <row r="15119" spans="1:6">
      <c r="A15119" t="s">
        <v>172</v>
      </c>
      <c r="B15119">
        <v>3441</v>
      </c>
      <c r="C15119" t="s">
        <v>241</v>
      </c>
      <c r="D15119">
        <v>2024</v>
      </c>
      <c r="E15119" t="s">
        <v>739</v>
      </c>
      <c r="F15119" s="2">
        <v>38131.1909888925</v>
      </c>
    </row>
    <row r="15120" spans="1:6">
      <c r="A15120" t="s">
        <v>172</v>
      </c>
      <c r="B15120">
        <v>3441</v>
      </c>
      <c r="C15120" t="s">
        <v>241</v>
      </c>
      <c r="D15120">
        <v>2024</v>
      </c>
      <c r="E15120" t="s">
        <v>743</v>
      </c>
      <c r="F15120" s="2">
        <v>0</v>
      </c>
    </row>
    <row r="15121" spans="1:6">
      <c r="A15121" t="s">
        <v>172</v>
      </c>
      <c r="B15121">
        <v>3442</v>
      </c>
      <c r="C15121" t="s">
        <v>243</v>
      </c>
      <c r="D15121">
        <v>2009</v>
      </c>
      <c r="E15121" t="s">
        <v>738</v>
      </c>
      <c r="F15121" s="2">
        <v>0</v>
      </c>
    </row>
    <row r="15122" spans="1:6">
      <c r="A15122" t="s">
        <v>172</v>
      </c>
      <c r="B15122">
        <v>3442</v>
      </c>
      <c r="C15122" t="s">
        <v>243</v>
      </c>
      <c r="D15122">
        <v>2009</v>
      </c>
      <c r="E15122" t="s">
        <v>743</v>
      </c>
      <c r="F15122" s="2">
        <v>0</v>
      </c>
    </row>
    <row r="15123" spans="1:6">
      <c r="A15123" t="s">
        <v>172</v>
      </c>
      <c r="B15123">
        <v>3442</v>
      </c>
      <c r="C15123" t="s">
        <v>243</v>
      </c>
      <c r="D15123">
        <v>2011</v>
      </c>
      <c r="E15123" t="s">
        <v>736</v>
      </c>
      <c r="F15123" s="2">
        <v>3088.3471678050901</v>
      </c>
    </row>
    <row r="15124" spans="1:6">
      <c r="A15124" t="s">
        <v>172</v>
      </c>
      <c r="B15124">
        <v>3442</v>
      </c>
      <c r="C15124" t="s">
        <v>243</v>
      </c>
      <c r="D15124">
        <v>2011</v>
      </c>
      <c r="E15124" t="s">
        <v>737</v>
      </c>
      <c r="F15124" s="2">
        <v>2303.7207337162099</v>
      </c>
    </row>
    <row r="15125" spans="1:6">
      <c r="A15125" t="s">
        <v>172</v>
      </c>
      <c r="B15125">
        <v>3442</v>
      </c>
      <c r="C15125" t="s">
        <v>243</v>
      </c>
      <c r="D15125">
        <v>2011</v>
      </c>
      <c r="E15125" t="s">
        <v>740</v>
      </c>
      <c r="F15125" s="2">
        <v>4502.06797186517</v>
      </c>
    </row>
    <row r="15126" spans="1:6">
      <c r="A15126" t="s">
        <v>172</v>
      </c>
      <c r="B15126">
        <v>3442</v>
      </c>
      <c r="C15126" t="s">
        <v>243</v>
      </c>
      <c r="D15126">
        <v>2013</v>
      </c>
      <c r="E15126" t="s">
        <v>742</v>
      </c>
      <c r="F15126" s="2">
        <v>8112.9734150227196</v>
      </c>
    </row>
    <row r="15127" spans="1:6">
      <c r="A15127" t="s">
        <v>172</v>
      </c>
      <c r="B15127">
        <v>3442</v>
      </c>
      <c r="C15127" t="s">
        <v>243</v>
      </c>
      <c r="D15127">
        <v>2013</v>
      </c>
      <c r="E15127" t="s">
        <v>744</v>
      </c>
      <c r="F15127" s="2">
        <v>1888.8186439999999</v>
      </c>
    </row>
    <row r="15128" spans="1:6">
      <c r="A15128" t="s">
        <v>172</v>
      </c>
      <c r="B15128">
        <v>3442</v>
      </c>
      <c r="C15128" t="s">
        <v>243</v>
      </c>
      <c r="D15128">
        <v>2013</v>
      </c>
      <c r="E15128" t="s">
        <v>745</v>
      </c>
      <c r="F15128" s="2">
        <v>0</v>
      </c>
    </row>
    <row r="15129" spans="1:6">
      <c r="A15129" t="s">
        <v>172</v>
      </c>
      <c r="B15129">
        <v>3442</v>
      </c>
      <c r="C15129" t="s">
        <v>243</v>
      </c>
      <c r="D15129">
        <v>2013</v>
      </c>
      <c r="E15129" t="s">
        <v>741</v>
      </c>
      <c r="F15129" s="2">
        <v>22434.074933100401</v>
      </c>
    </row>
    <row r="15130" spans="1:6">
      <c r="A15130" t="s">
        <v>172</v>
      </c>
      <c r="B15130">
        <v>3442</v>
      </c>
      <c r="C15130" t="s">
        <v>243</v>
      </c>
      <c r="D15130">
        <v>2015</v>
      </c>
      <c r="E15130" t="s">
        <v>738</v>
      </c>
      <c r="F15130" s="2">
        <v>38.890180894850801</v>
      </c>
    </row>
    <row r="15131" spans="1:6">
      <c r="A15131" t="s">
        <v>172</v>
      </c>
      <c r="B15131">
        <v>3442</v>
      </c>
      <c r="C15131" t="s">
        <v>243</v>
      </c>
      <c r="D15131">
        <v>2015</v>
      </c>
      <c r="E15131" t="s">
        <v>739</v>
      </c>
      <c r="F15131" s="2">
        <v>40077.687558531201</v>
      </c>
    </row>
    <row r="15132" spans="1:6">
      <c r="A15132" t="s">
        <v>172</v>
      </c>
      <c r="B15132">
        <v>3442</v>
      </c>
      <c r="C15132" t="s">
        <v>243</v>
      </c>
      <c r="D15132">
        <v>2015</v>
      </c>
      <c r="E15132" t="s">
        <v>743</v>
      </c>
      <c r="F15132" s="2">
        <v>0</v>
      </c>
    </row>
    <row r="15133" spans="1:6">
      <c r="A15133" t="s">
        <v>172</v>
      </c>
      <c r="B15133">
        <v>3442</v>
      </c>
      <c r="C15133" t="s">
        <v>243</v>
      </c>
      <c r="D15133">
        <v>2016</v>
      </c>
      <c r="E15133" t="s">
        <v>742</v>
      </c>
      <c r="F15133" s="2">
        <v>8344.0870265580998</v>
      </c>
    </row>
    <row r="15134" spans="1:6">
      <c r="A15134" t="s">
        <v>172</v>
      </c>
      <c r="B15134">
        <v>3442</v>
      </c>
      <c r="C15134" t="s">
        <v>243</v>
      </c>
      <c r="D15134">
        <v>2016</v>
      </c>
      <c r="E15134" t="s">
        <v>744</v>
      </c>
      <c r="F15134" s="2">
        <v>2201.6166360000002</v>
      </c>
    </row>
    <row r="15135" spans="1:6">
      <c r="A15135" t="s">
        <v>172</v>
      </c>
      <c r="B15135">
        <v>3442</v>
      </c>
      <c r="C15135" t="s">
        <v>243</v>
      </c>
      <c r="D15135">
        <v>2016</v>
      </c>
      <c r="E15135" t="s">
        <v>745</v>
      </c>
      <c r="F15135" s="2">
        <v>0</v>
      </c>
    </row>
    <row r="15136" spans="1:6">
      <c r="A15136" t="s">
        <v>172</v>
      </c>
      <c r="B15136">
        <v>3442</v>
      </c>
      <c r="C15136" t="s">
        <v>243</v>
      </c>
      <c r="D15136">
        <v>2017</v>
      </c>
      <c r="E15136" t="s">
        <v>736</v>
      </c>
      <c r="F15136" s="2">
        <v>2525.2784291706098</v>
      </c>
    </row>
    <row r="15137" spans="1:6">
      <c r="A15137" t="s">
        <v>172</v>
      </c>
      <c r="B15137">
        <v>3442</v>
      </c>
      <c r="C15137" t="s">
        <v>243</v>
      </c>
      <c r="D15137">
        <v>2017</v>
      </c>
      <c r="E15137" t="s">
        <v>737</v>
      </c>
      <c r="F15137" s="2">
        <v>2461.0761018130302</v>
      </c>
    </row>
    <row r="15138" spans="1:6">
      <c r="A15138" t="s">
        <v>172</v>
      </c>
      <c r="B15138">
        <v>3442</v>
      </c>
      <c r="C15138" t="s">
        <v>243</v>
      </c>
      <c r="D15138">
        <v>2017</v>
      </c>
      <c r="E15138" t="s">
        <v>740</v>
      </c>
      <c r="F15138" s="2">
        <v>4022.5986542688102</v>
      </c>
    </row>
    <row r="15139" spans="1:6">
      <c r="A15139" t="s">
        <v>172</v>
      </c>
      <c r="B15139">
        <v>3442</v>
      </c>
      <c r="C15139" t="s">
        <v>243</v>
      </c>
      <c r="D15139">
        <v>2018</v>
      </c>
      <c r="E15139" t="s">
        <v>738</v>
      </c>
      <c r="F15139" s="2">
        <v>99.620548650236799</v>
      </c>
    </row>
    <row r="15140" spans="1:6">
      <c r="A15140" t="s">
        <v>172</v>
      </c>
      <c r="B15140">
        <v>3442</v>
      </c>
      <c r="C15140" t="s">
        <v>243</v>
      </c>
      <c r="D15140">
        <v>2018</v>
      </c>
      <c r="E15140" t="s">
        <v>739</v>
      </c>
      <c r="F15140" s="2">
        <v>43440.124398968997</v>
      </c>
    </row>
    <row r="15141" spans="1:6">
      <c r="A15141" t="s">
        <v>172</v>
      </c>
      <c r="B15141">
        <v>3442</v>
      </c>
      <c r="C15141" t="s">
        <v>243</v>
      </c>
      <c r="D15141">
        <v>2019</v>
      </c>
      <c r="E15141" t="s">
        <v>742</v>
      </c>
      <c r="F15141" s="2">
        <v>8241.7489832900501</v>
      </c>
    </row>
    <row r="15142" spans="1:6">
      <c r="A15142" t="s">
        <v>172</v>
      </c>
      <c r="B15142">
        <v>3442</v>
      </c>
      <c r="C15142" t="s">
        <v>243</v>
      </c>
      <c r="D15142">
        <v>2019</v>
      </c>
      <c r="E15142" t="s">
        <v>744</v>
      </c>
      <c r="F15142" s="2">
        <v>1598.0743629999999</v>
      </c>
    </row>
    <row r="15143" spans="1:6">
      <c r="A15143" t="s">
        <v>172</v>
      </c>
      <c r="B15143">
        <v>3442</v>
      </c>
      <c r="C15143" t="s">
        <v>243</v>
      </c>
      <c r="D15143">
        <v>2019</v>
      </c>
      <c r="E15143" t="s">
        <v>745</v>
      </c>
      <c r="F15143" s="2">
        <v>0</v>
      </c>
    </row>
    <row r="15144" spans="1:6">
      <c r="A15144" t="s">
        <v>172</v>
      </c>
      <c r="B15144">
        <v>3442</v>
      </c>
      <c r="C15144" t="s">
        <v>243</v>
      </c>
      <c r="D15144">
        <v>2020</v>
      </c>
      <c r="E15144" t="s">
        <v>740</v>
      </c>
      <c r="F15144" s="2">
        <v>1994.47047157731</v>
      </c>
    </row>
    <row r="15145" spans="1:6">
      <c r="A15145" t="s">
        <v>172</v>
      </c>
      <c r="B15145">
        <v>3442</v>
      </c>
      <c r="C15145" t="s">
        <v>243</v>
      </c>
      <c r="D15145">
        <v>2020</v>
      </c>
      <c r="E15145" t="s">
        <v>741</v>
      </c>
      <c r="F15145" s="2">
        <v>17559.098835487901</v>
      </c>
    </row>
    <row r="15146" spans="1:6">
      <c r="A15146" t="s">
        <v>172</v>
      </c>
      <c r="B15146">
        <v>3442</v>
      </c>
      <c r="C15146" t="s">
        <v>243</v>
      </c>
      <c r="D15146">
        <v>2022</v>
      </c>
      <c r="E15146" t="s">
        <v>743</v>
      </c>
      <c r="F15146" s="2">
        <v>0</v>
      </c>
    </row>
    <row r="15147" spans="1:6">
      <c r="A15147" t="s">
        <v>172</v>
      </c>
      <c r="B15147">
        <v>3442</v>
      </c>
      <c r="C15147" t="s">
        <v>243</v>
      </c>
      <c r="D15147">
        <v>2022</v>
      </c>
      <c r="E15147" t="s">
        <v>745</v>
      </c>
      <c r="F15147" s="2">
        <v>0</v>
      </c>
    </row>
    <row r="15148" spans="1:6">
      <c r="A15148" t="s">
        <v>172</v>
      </c>
      <c r="B15148">
        <v>3442</v>
      </c>
      <c r="C15148" t="s">
        <v>243</v>
      </c>
      <c r="D15148">
        <v>2023</v>
      </c>
      <c r="E15148" t="s">
        <v>741</v>
      </c>
      <c r="F15148" s="2">
        <v>16761.3694683223</v>
      </c>
    </row>
    <row r="15149" spans="1:6">
      <c r="A15149" t="s">
        <v>172</v>
      </c>
      <c r="B15149">
        <v>3442</v>
      </c>
      <c r="C15149" t="s">
        <v>243</v>
      </c>
      <c r="D15149">
        <v>2024</v>
      </c>
      <c r="E15149" t="s">
        <v>736</v>
      </c>
      <c r="F15149" s="2">
        <v>1704.01322877352</v>
      </c>
    </row>
    <row r="15150" spans="1:6">
      <c r="A15150" t="s">
        <v>172</v>
      </c>
      <c r="B15150">
        <v>3442</v>
      </c>
      <c r="C15150" t="s">
        <v>243</v>
      </c>
      <c r="D15150">
        <v>2024</v>
      </c>
      <c r="E15150" t="s">
        <v>737</v>
      </c>
      <c r="F15150" s="2">
        <v>2016.0286488141301</v>
      </c>
    </row>
    <row r="15151" spans="1:6">
      <c r="A15151" t="s">
        <v>172</v>
      </c>
      <c r="B15151">
        <v>3443</v>
      </c>
      <c r="C15151" t="s">
        <v>245</v>
      </c>
      <c r="D15151">
        <v>2009</v>
      </c>
      <c r="E15151" t="s">
        <v>737</v>
      </c>
      <c r="F15151" s="2">
        <v>2322.2148835707599</v>
      </c>
    </row>
    <row r="15152" spans="1:6">
      <c r="A15152" t="s">
        <v>172</v>
      </c>
      <c r="B15152">
        <v>3443</v>
      </c>
      <c r="C15152" t="s">
        <v>245</v>
      </c>
      <c r="D15152">
        <v>2009</v>
      </c>
      <c r="E15152" t="s">
        <v>738</v>
      </c>
      <c r="F15152" s="2">
        <v>0</v>
      </c>
    </row>
    <row r="15153" spans="1:6">
      <c r="A15153" t="s">
        <v>172</v>
      </c>
      <c r="B15153">
        <v>3443</v>
      </c>
      <c r="C15153" t="s">
        <v>245</v>
      </c>
      <c r="D15153">
        <v>2013</v>
      </c>
      <c r="E15153" t="s">
        <v>744</v>
      </c>
      <c r="F15153" s="2">
        <v>3589.38317098485</v>
      </c>
    </row>
    <row r="15154" spans="1:6">
      <c r="A15154" t="s">
        <v>172</v>
      </c>
      <c r="B15154">
        <v>3443</v>
      </c>
      <c r="C15154" t="s">
        <v>245</v>
      </c>
      <c r="D15154">
        <v>2013</v>
      </c>
      <c r="E15154" t="s">
        <v>739</v>
      </c>
      <c r="F15154" s="2">
        <v>19548.7916683238</v>
      </c>
    </row>
    <row r="15155" spans="1:6">
      <c r="A15155" t="s">
        <v>172</v>
      </c>
      <c r="B15155">
        <v>3443</v>
      </c>
      <c r="C15155" t="s">
        <v>245</v>
      </c>
      <c r="D15155">
        <v>2013</v>
      </c>
      <c r="E15155" t="s">
        <v>743</v>
      </c>
      <c r="F15155" s="2">
        <v>0</v>
      </c>
    </row>
    <row r="15156" spans="1:6">
      <c r="A15156" t="s">
        <v>172</v>
      </c>
      <c r="B15156">
        <v>3443</v>
      </c>
      <c r="C15156" t="s">
        <v>245</v>
      </c>
      <c r="D15156">
        <v>2015</v>
      </c>
      <c r="E15156" t="s">
        <v>736</v>
      </c>
      <c r="F15156" s="2">
        <v>865.95641437888696</v>
      </c>
    </row>
    <row r="15157" spans="1:6">
      <c r="A15157" t="s">
        <v>172</v>
      </c>
      <c r="B15157">
        <v>3443</v>
      </c>
      <c r="C15157" t="s">
        <v>245</v>
      </c>
      <c r="D15157">
        <v>2015</v>
      </c>
      <c r="E15157" t="s">
        <v>737</v>
      </c>
      <c r="F15157" s="2">
        <v>2809.5586973109798</v>
      </c>
    </row>
    <row r="15158" spans="1:6">
      <c r="A15158" t="s">
        <v>172</v>
      </c>
      <c r="B15158">
        <v>3443</v>
      </c>
      <c r="C15158" t="s">
        <v>245</v>
      </c>
      <c r="D15158">
        <v>2015</v>
      </c>
      <c r="E15158" t="s">
        <v>738</v>
      </c>
      <c r="F15158" s="2">
        <v>201.056711306518</v>
      </c>
    </row>
    <row r="15159" spans="1:6">
      <c r="A15159" t="s">
        <v>172</v>
      </c>
      <c r="B15159">
        <v>3443</v>
      </c>
      <c r="C15159" t="s">
        <v>245</v>
      </c>
      <c r="D15159">
        <v>2015</v>
      </c>
      <c r="E15159" t="s">
        <v>740</v>
      </c>
      <c r="F15159" s="2">
        <v>2111.3649966724001</v>
      </c>
    </row>
    <row r="15160" spans="1:6">
      <c r="A15160" t="s">
        <v>172</v>
      </c>
      <c r="B15160">
        <v>3443</v>
      </c>
      <c r="C15160" t="s">
        <v>245</v>
      </c>
      <c r="D15160">
        <v>2016</v>
      </c>
      <c r="E15160" t="s">
        <v>744</v>
      </c>
      <c r="F15160" s="2">
        <v>4166.9668535500005</v>
      </c>
    </row>
    <row r="15161" spans="1:6">
      <c r="A15161" t="s">
        <v>172</v>
      </c>
      <c r="B15161">
        <v>3443</v>
      </c>
      <c r="C15161" t="s">
        <v>245</v>
      </c>
      <c r="D15161">
        <v>2016</v>
      </c>
      <c r="E15161" t="s">
        <v>739</v>
      </c>
      <c r="F15161" s="2">
        <v>22004.987792329001</v>
      </c>
    </row>
    <row r="15162" spans="1:6">
      <c r="A15162" t="s">
        <v>172</v>
      </c>
      <c r="B15162">
        <v>3443</v>
      </c>
      <c r="C15162" t="s">
        <v>245</v>
      </c>
      <c r="D15162">
        <v>2016</v>
      </c>
      <c r="E15162" t="s">
        <v>743</v>
      </c>
      <c r="F15162" s="2">
        <v>0</v>
      </c>
    </row>
    <row r="15163" spans="1:6">
      <c r="A15163" t="s">
        <v>172</v>
      </c>
      <c r="B15163">
        <v>3443</v>
      </c>
      <c r="C15163" t="s">
        <v>245</v>
      </c>
      <c r="D15163">
        <v>2017</v>
      </c>
      <c r="E15163" t="s">
        <v>742</v>
      </c>
      <c r="F15163" s="2">
        <v>7956.4174270170397</v>
      </c>
    </row>
    <row r="15164" spans="1:6">
      <c r="A15164" t="s">
        <v>172</v>
      </c>
      <c r="B15164">
        <v>3443</v>
      </c>
      <c r="C15164" t="s">
        <v>245</v>
      </c>
      <c r="D15164">
        <v>2017</v>
      </c>
      <c r="E15164" t="s">
        <v>745</v>
      </c>
      <c r="F15164" s="2">
        <v>0</v>
      </c>
    </row>
    <row r="15165" spans="1:6">
      <c r="A15165" t="s">
        <v>172</v>
      </c>
      <c r="B15165">
        <v>3443</v>
      </c>
      <c r="C15165" t="s">
        <v>245</v>
      </c>
      <c r="D15165">
        <v>2017</v>
      </c>
      <c r="E15165" t="s">
        <v>741</v>
      </c>
      <c r="F15165" s="2">
        <v>30481.816483455699</v>
      </c>
    </row>
    <row r="15166" spans="1:6">
      <c r="A15166" t="s">
        <v>172</v>
      </c>
      <c r="B15166">
        <v>3443</v>
      </c>
      <c r="C15166" t="s">
        <v>245</v>
      </c>
      <c r="D15166">
        <v>2018</v>
      </c>
      <c r="E15166" t="s">
        <v>736</v>
      </c>
      <c r="F15166" s="2">
        <v>907.15052140591399</v>
      </c>
    </row>
    <row r="15167" spans="1:6">
      <c r="A15167" t="s">
        <v>172</v>
      </c>
      <c r="B15167">
        <v>3443</v>
      </c>
      <c r="C15167" t="s">
        <v>245</v>
      </c>
      <c r="D15167">
        <v>2018</v>
      </c>
      <c r="E15167" t="s">
        <v>737</v>
      </c>
      <c r="F15167" s="2">
        <v>2628.0082685423099</v>
      </c>
    </row>
    <row r="15168" spans="1:6">
      <c r="A15168" t="s">
        <v>172</v>
      </c>
      <c r="B15168">
        <v>3443</v>
      </c>
      <c r="C15168" t="s">
        <v>245</v>
      </c>
      <c r="D15168">
        <v>2018</v>
      </c>
      <c r="E15168" t="s">
        <v>740</v>
      </c>
      <c r="F15168" s="2">
        <v>1806.2521424747499</v>
      </c>
    </row>
    <row r="15169" spans="1:6">
      <c r="A15169" t="s">
        <v>172</v>
      </c>
      <c r="B15169">
        <v>3443</v>
      </c>
      <c r="C15169" t="s">
        <v>245</v>
      </c>
      <c r="D15169">
        <v>2019</v>
      </c>
      <c r="E15169" t="s">
        <v>739</v>
      </c>
      <c r="F15169" s="2">
        <v>18641.7209409727</v>
      </c>
    </row>
    <row r="15170" spans="1:6">
      <c r="A15170" t="s">
        <v>172</v>
      </c>
      <c r="B15170">
        <v>3443</v>
      </c>
      <c r="C15170" t="s">
        <v>245</v>
      </c>
      <c r="D15170">
        <v>2020</v>
      </c>
      <c r="E15170" t="s">
        <v>742</v>
      </c>
      <c r="F15170" s="2">
        <v>6548.2550722285596</v>
      </c>
    </row>
    <row r="15171" spans="1:6">
      <c r="A15171" t="s">
        <v>172</v>
      </c>
      <c r="B15171">
        <v>3443</v>
      </c>
      <c r="C15171" t="s">
        <v>245</v>
      </c>
      <c r="D15171">
        <v>2020</v>
      </c>
      <c r="E15171" t="s">
        <v>745</v>
      </c>
      <c r="F15171" s="2">
        <v>0</v>
      </c>
    </row>
    <row r="15172" spans="1:6">
      <c r="A15172" t="s">
        <v>172</v>
      </c>
      <c r="B15172">
        <v>3443</v>
      </c>
      <c r="C15172" t="s">
        <v>245</v>
      </c>
      <c r="D15172">
        <v>2020</v>
      </c>
      <c r="E15172" t="s">
        <v>741</v>
      </c>
      <c r="F15172" s="2">
        <v>29808.9609976598</v>
      </c>
    </row>
    <row r="15173" spans="1:6">
      <c r="A15173" t="s">
        <v>172</v>
      </c>
      <c r="B15173">
        <v>3443</v>
      </c>
      <c r="C15173" t="s">
        <v>245</v>
      </c>
      <c r="D15173">
        <v>2021</v>
      </c>
      <c r="E15173" t="s">
        <v>740</v>
      </c>
      <c r="F15173" s="2">
        <v>1343.81403596929</v>
      </c>
    </row>
    <row r="15174" spans="1:6">
      <c r="A15174" t="s">
        <v>172</v>
      </c>
      <c r="B15174">
        <v>3443</v>
      </c>
      <c r="C15174" t="s">
        <v>245</v>
      </c>
      <c r="D15174">
        <v>2022</v>
      </c>
      <c r="E15174" t="s">
        <v>738</v>
      </c>
      <c r="F15174" s="2">
        <v>0</v>
      </c>
    </row>
    <row r="15175" spans="1:6">
      <c r="A15175" t="s">
        <v>172</v>
      </c>
      <c r="B15175">
        <v>3443</v>
      </c>
      <c r="C15175" t="s">
        <v>245</v>
      </c>
      <c r="D15175">
        <v>2023</v>
      </c>
      <c r="E15175" t="s">
        <v>744</v>
      </c>
      <c r="F15175" s="2">
        <v>15783.618304400001</v>
      </c>
    </row>
    <row r="15176" spans="1:6">
      <c r="A15176" t="s">
        <v>172</v>
      </c>
      <c r="B15176">
        <v>3443</v>
      </c>
      <c r="C15176" t="s">
        <v>245</v>
      </c>
      <c r="D15176">
        <v>2023</v>
      </c>
      <c r="E15176" t="s">
        <v>743</v>
      </c>
      <c r="F15176" s="2">
        <v>0</v>
      </c>
    </row>
    <row r="15177" spans="1:6">
      <c r="A15177" t="s">
        <v>172</v>
      </c>
      <c r="B15177">
        <v>3443</v>
      </c>
      <c r="C15177" t="s">
        <v>245</v>
      </c>
      <c r="D15177">
        <v>2023</v>
      </c>
      <c r="E15177" t="s">
        <v>745</v>
      </c>
      <c r="F15177" s="2">
        <v>0</v>
      </c>
    </row>
    <row r="15178" spans="1:6">
      <c r="A15178" t="s">
        <v>172</v>
      </c>
      <c r="B15178">
        <v>3443</v>
      </c>
      <c r="C15178" t="s">
        <v>245</v>
      </c>
      <c r="D15178">
        <v>2023</v>
      </c>
      <c r="E15178" t="s">
        <v>741</v>
      </c>
      <c r="F15178" s="2">
        <v>28228.2062667092</v>
      </c>
    </row>
    <row r="15179" spans="1:6">
      <c r="A15179" t="s">
        <v>172</v>
      </c>
      <c r="B15179">
        <v>3446</v>
      </c>
      <c r="C15179" t="s">
        <v>247</v>
      </c>
      <c r="D15179">
        <v>2009</v>
      </c>
      <c r="E15179" t="s">
        <v>738</v>
      </c>
      <c r="F15179" s="2">
        <v>0</v>
      </c>
    </row>
    <row r="15180" spans="1:6">
      <c r="A15180" t="s">
        <v>172</v>
      </c>
      <c r="B15180">
        <v>3446</v>
      </c>
      <c r="C15180" t="s">
        <v>247</v>
      </c>
      <c r="D15180">
        <v>2009</v>
      </c>
      <c r="E15180" t="s">
        <v>743</v>
      </c>
      <c r="F15180" s="2">
        <v>0</v>
      </c>
    </row>
    <row r="15181" spans="1:6">
      <c r="A15181" t="s">
        <v>172</v>
      </c>
      <c r="B15181">
        <v>3446</v>
      </c>
      <c r="C15181" t="s">
        <v>247</v>
      </c>
      <c r="D15181">
        <v>2011</v>
      </c>
      <c r="E15181" t="s">
        <v>736</v>
      </c>
      <c r="F15181" s="2">
        <v>1033.9469115880499</v>
      </c>
    </row>
    <row r="15182" spans="1:6">
      <c r="A15182" t="s">
        <v>172</v>
      </c>
      <c r="B15182">
        <v>3446</v>
      </c>
      <c r="C15182" t="s">
        <v>247</v>
      </c>
      <c r="D15182">
        <v>2011</v>
      </c>
      <c r="E15182" t="s">
        <v>737</v>
      </c>
      <c r="F15182" s="2">
        <v>2842.9554312103</v>
      </c>
    </row>
    <row r="15183" spans="1:6">
      <c r="A15183" t="s">
        <v>172</v>
      </c>
      <c r="B15183">
        <v>3446</v>
      </c>
      <c r="C15183" t="s">
        <v>247</v>
      </c>
      <c r="D15183">
        <v>2011</v>
      </c>
      <c r="E15183" t="s">
        <v>740</v>
      </c>
      <c r="F15183" s="2">
        <v>3318.0998615317999</v>
      </c>
    </row>
    <row r="15184" spans="1:6">
      <c r="A15184" t="s">
        <v>172</v>
      </c>
      <c r="B15184">
        <v>3446</v>
      </c>
      <c r="C15184" t="s">
        <v>247</v>
      </c>
      <c r="D15184">
        <v>2013</v>
      </c>
      <c r="E15184" t="s">
        <v>742</v>
      </c>
      <c r="F15184" s="2">
        <v>7503.6725146372701</v>
      </c>
    </row>
    <row r="15185" spans="1:6">
      <c r="A15185" t="s">
        <v>172</v>
      </c>
      <c r="B15185">
        <v>3446</v>
      </c>
      <c r="C15185" t="s">
        <v>247</v>
      </c>
      <c r="D15185">
        <v>2013</v>
      </c>
      <c r="E15185" t="s">
        <v>744</v>
      </c>
      <c r="F15185" s="2">
        <v>0</v>
      </c>
    </row>
    <row r="15186" spans="1:6">
      <c r="A15186" t="s">
        <v>172</v>
      </c>
      <c r="B15186">
        <v>3446</v>
      </c>
      <c r="C15186" t="s">
        <v>247</v>
      </c>
      <c r="D15186">
        <v>2013</v>
      </c>
      <c r="E15186" t="s">
        <v>745</v>
      </c>
      <c r="F15186" s="2">
        <v>0</v>
      </c>
    </row>
    <row r="15187" spans="1:6">
      <c r="A15187" t="s">
        <v>172</v>
      </c>
      <c r="B15187">
        <v>3446</v>
      </c>
      <c r="C15187" t="s">
        <v>247</v>
      </c>
      <c r="D15187">
        <v>2013</v>
      </c>
      <c r="E15187" t="s">
        <v>741</v>
      </c>
      <c r="F15187" s="2">
        <v>41363.943969272303</v>
      </c>
    </row>
    <row r="15188" spans="1:6">
      <c r="A15188" t="s">
        <v>172</v>
      </c>
      <c r="B15188">
        <v>3446</v>
      </c>
      <c r="C15188" t="s">
        <v>247</v>
      </c>
      <c r="D15188">
        <v>2015</v>
      </c>
      <c r="E15188" t="s">
        <v>738</v>
      </c>
      <c r="F15188" s="2">
        <v>0</v>
      </c>
    </row>
    <row r="15189" spans="1:6">
      <c r="A15189" t="s">
        <v>172</v>
      </c>
      <c r="B15189">
        <v>3446</v>
      </c>
      <c r="C15189" t="s">
        <v>247</v>
      </c>
      <c r="D15189">
        <v>2015</v>
      </c>
      <c r="E15189" t="s">
        <v>739</v>
      </c>
      <c r="F15189" s="2">
        <v>35430.075414889703</v>
      </c>
    </row>
    <row r="15190" spans="1:6">
      <c r="A15190" t="s">
        <v>172</v>
      </c>
      <c r="B15190">
        <v>3446</v>
      </c>
      <c r="C15190" t="s">
        <v>247</v>
      </c>
      <c r="D15190">
        <v>2015</v>
      </c>
      <c r="E15190" t="s">
        <v>743</v>
      </c>
      <c r="F15190" s="2">
        <v>0</v>
      </c>
    </row>
    <row r="15191" spans="1:6">
      <c r="A15191" t="s">
        <v>172</v>
      </c>
      <c r="B15191">
        <v>3446</v>
      </c>
      <c r="C15191" t="s">
        <v>247</v>
      </c>
      <c r="D15191">
        <v>2016</v>
      </c>
      <c r="E15191" t="s">
        <v>742</v>
      </c>
      <c r="F15191" s="2">
        <v>7229.6907079641296</v>
      </c>
    </row>
    <row r="15192" spans="1:6">
      <c r="A15192" t="s">
        <v>172</v>
      </c>
      <c r="B15192">
        <v>3446</v>
      </c>
      <c r="C15192" t="s">
        <v>247</v>
      </c>
      <c r="D15192">
        <v>2016</v>
      </c>
      <c r="E15192" t="s">
        <v>744</v>
      </c>
      <c r="F15192" s="2">
        <v>0</v>
      </c>
    </row>
    <row r="15193" spans="1:6">
      <c r="A15193" t="s">
        <v>172</v>
      </c>
      <c r="B15193">
        <v>3446</v>
      </c>
      <c r="C15193" t="s">
        <v>247</v>
      </c>
      <c r="D15193">
        <v>2016</v>
      </c>
      <c r="E15193" t="s">
        <v>745</v>
      </c>
      <c r="F15193" s="2">
        <v>0</v>
      </c>
    </row>
    <row r="15194" spans="1:6">
      <c r="A15194" t="s">
        <v>172</v>
      </c>
      <c r="B15194">
        <v>3446</v>
      </c>
      <c r="C15194" t="s">
        <v>247</v>
      </c>
      <c r="D15194">
        <v>2017</v>
      </c>
      <c r="E15194" t="s">
        <v>736</v>
      </c>
      <c r="F15194" s="2">
        <v>1066.2264852401699</v>
      </c>
    </row>
    <row r="15195" spans="1:6">
      <c r="A15195" t="s">
        <v>172</v>
      </c>
      <c r="B15195">
        <v>3446</v>
      </c>
      <c r="C15195" t="s">
        <v>247</v>
      </c>
      <c r="D15195">
        <v>2017</v>
      </c>
      <c r="E15195" t="s">
        <v>737</v>
      </c>
      <c r="F15195" s="2">
        <v>2867.2622155480799</v>
      </c>
    </row>
    <row r="15196" spans="1:6">
      <c r="A15196" t="s">
        <v>172</v>
      </c>
      <c r="B15196">
        <v>3446</v>
      </c>
      <c r="C15196" t="s">
        <v>247</v>
      </c>
      <c r="D15196">
        <v>2017</v>
      </c>
      <c r="E15196" t="s">
        <v>740</v>
      </c>
      <c r="F15196" s="2">
        <v>1656.63243154511</v>
      </c>
    </row>
    <row r="15197" spans="1:6">
      <c r="A15197" t="s">
        <v>172</v>
      </c>
      <c r="B15197">
        <v>3446</v>
      </c>
      <c r="C15197" t="s">
        <v>247</v>
      </c>
      <c r="D15197">
        <v>2018</v>
      </c>
      <c r="E15197" t="s">
        <v>738</v>
      </c>
      <c r="F15197" s="2">
        <v>0</v>
      </c>
    </row>
    <row r="15198" spans="1:6">
      <c r="A15198" t="s">
        <v>172</v>
      </c>
      <c r="B15198">
        <v>3446</v>
      </c>
      <c r="C15198" t="s">
        <v>247</v>
      </c>
      <c r="D15198">
        <v>2018</v>
      </c>
      <c r="E15198" t="s">
        <v>739</v>
      </c>
      <c r="F15198" s="2">
        <v>36453.0351920584</v>
      </c>
    </row>
    <row r="15199" spans="1:6">
      <c r="A15199" t="s">
        <v>172</v>
      </c>
      <c r="B15199">
        <v>3446</v>
      </c>
      <c r="C15199" t="s">
        <v>247</v>
      </c>
      <c r="D15199">
        <v>2019</v>
      </c>
      <c r="E15199" t="s">
        <v>742</v>
      </c>
      <c r="F15199" s="2">
        <v>6908.7103511226896</v>
      </c>
    </row>
    <row r="15200" spans="1:6">
      <c r="A15200" t="s">
        <v>172</v>
      </c>
      <c r="B15200">
        <v>3446</v>
      </c>
      <c r="C15200" t="s">
        <v>247</v>
      </c>
      <c r="D15200">
        <v>2019</v>
      </c>
      <c r="E15200" t="s">
        <v>744</v>
      </c>
      <c r="F15200" s="2">
        <v>0</v>
      </c>
    </row>
    <row r="15201" spans="1:6">
      <c r="A15201" t="s">
        <v>172</v>
      </c>
      <c r="B15201">
        <v>3446</v>
      </c>
      <c r="C15201" t="s">
        <v>247</v>
      </c>
      <c r="D15201">
        <v>2019</v>
      </c>
      <c r="E15201" t="s">
        <v>745</v>
      </c>
      <c r="F15201" s="2">
        <v>0</v>
      </c>
    </row>
    <row r="15202" spans="1:6">
      <c r="A15202" t="s">
        <v>172</v>
      </c>
      <c r="B15202">
        <v>3446</v>
      </c>
      <c r="C15202" t="s">
        <v>247</v>
      </c>
      <c r="D15202">
        <v>2020</v>
      </c>
      <c r="E15202" t="s">
        <v>740</v>
      </c>
      <c r="F15202" s="2">
        <v>1322.5836911863801</v>
      </c>
    </row>
    <row r="15203" spans="1:6">
      <c r="A15203" t="s">
        <v>172</v>
      </c>
      <c r="B15203">
        <v>3446</v>
      </c>
      <c r="C15203" t="s">
        <v>247</v>
      </c>
      <c r="D15203">
        <v>2020</v>
      </c>
      <c r="E15203" t="s">
        <v>741</v>
      </c>
      <c r="F15203" s="2">
        <v>33599.607959610497</v>
      </c>
    </row>
    <row r="15204" spans="1:6">
      <c r="A15204" t="s">
        <v>172</v>
      </c>
      <c r="B15204">
        <v>3446</v>
      </c>
      <c r="C15204" t="s">
        <v>247</v>
      </c>
      <c r="D15204">
        <v>2022</v>
      </c>
      <c r="E15204" t="s">
        <v>742</v>
      </c>
      <c r="F15204" s="2">
        <v>8789.4126994663202</v>
      </c>
    </row>
    <row r="15205" spans="1:6">
      <c r="A15205" t="s">
        <v>172</v>
      </c>
      <c r="B15205">
        <v>3446</v>
      </c>
      <c r="C15205" t="s">
        <v>247</v>
      </c>
      <c r="D15205">
        <v>2022</v>
      </c>
      <c r="E15205" t="s">
        <v>743</v>
      </c>
      <c r="F15205" s="2">
        <v>0</v>
      </c>
    </row>
    <row r="15206" spans="1:6">
      <c r="A15206" t="s">
        <v>172</v>
      </c>
      <c r="B15206">
        <v>3446</v>
      </c>
      <c r="C15206" t="s">
        <v>247</v>
      </c>
      <c r="D15206">
        <v>2022</v>
      </c>
      <c r="E15206" t="s">
        <v>745</v>
      </c>
      <c r="F15206" s="2">
        <v>0</v>
      </c>
    </row>
    <row r="15207" spans="1:6">
      <c r="A15207" t="s">
        <v>172</v>
      </c>
      <c r="B15207">
        <v>3446</v>
      </c>
      <c r="C15207" t="s">
        <v>247</v>
      </c>
      <c r="D15207">
        <v>2023</v>
      </c>
      <c r="E15207" t="s">
        <v>741</v>
      </c>
      <c r="F15207" s="2">
        <v>33473.947125151099</v>
      </c>
    </row>
    <row r="15208" spans="1:6">
      <c r="A15208" t="s">
        <v>172</v>
      </c>
      <c r="B15208">
        <v>3446</v>
      </c>
      <c r="C15208" t="s">
        <v>247</v>
      </c>
      <c r="D15208">
        <v>2024</v>
      </c>
      <c r="E15208" t="s">
        <v>736</v>
      </c>
      <c r="F15208" s="2">
        <v>1012.32034146081</v>
      </c>
    </row>
    <row r="15209" spans="1:6">
      <c r="A15209" t="s">
        <v>172</v>
      </c>
      <c r="B15209">
        <v>3446</v>
      </c>
      <c r="C15209" t="s">
        <v>247</v>
      </c>
      <c r="D15209">
        <v>2024</v>
      </c>
      <c r="E15209" t="s">
        <v>737</v>
      </c>
      <c r="F15209" s="2">
        <v>2375.3247129482002</v>
      </c>
    </row>
    <row r="15210" spans="1:6">
      <c r="A15210" t="s">
        <v>172</v>
      </c>
      <c r="B15210">
        <v>3447</v>
      </c>
      <c r="C15210" t="s">
        <v>249</v>
      </c>
      <c r="D15210">
        <v>2009</v>
      </c>
      <c r="E15210" t="s">
        <v>744</v>
      </c>
      <c r="F15210" s="2">
        <v>0</v>
      </c>
    </row>
    <row r="15211" spans="1:6">
      <c r="A15211" t="s">
        <v>172</v>
      </c>
      <c r="B15211">
        <v>3447</v>
      </c>
      <c r="C15211" t="s">
        <v>249</v>
      </c>
      <c r="D15211">
        <v>2009</v>
      </c>
      <c r="E15211" t="s">
        <v>743</v>
      </c>
      <c r="F15211" s="2">
        <v>0</v>
      </c>
    </row>
    <row r="15212" spans="1:6">
      <c r="A15212" t="s">
        <v>172</v>
      </c>
      <c r="B15212">
        <v>3447</v>
      </c>
      <c r="C15212" t="s">
        <v>249</v>
      </c>
      <c r="D15212">
        <v>2009</v>
      </c>
      <c r="E15212" t="s">
        <v>745</v>
      </c>
      <c r="F15212" s="2">
        <v>0</v>
      </c>
    </row>
    <row r="15213" spans="1:6">
      <c r="A15213" t="s">
        <v>172</v>
      </c>
      <c r="B15213">
        <v>3447</v>
      </c>
      <c r="C15213" t="s">
        <v>249</v>
      </c>
      <c r="D15213">
        <v>2009</v>
      </c>
      <c r="E15213" t="s">
        <v>741</v>
      </c>
      <c r="F15213" s="2">
        <v>12446.1586529059</v>
      </c>
    </row>
    <row r="15214" spans="1:6">
      <c r="A15214" t="s">
        <v>172</v>
      </c>
      <c r="B15214">
        <v>3447</v>
      </c>
      <c r="C15214" t="s">
        <v>249</v>
      </c>
      <c r="D15214">
        <v>2011</v>
      </c>
      <c r="E15214" t="s">
        <v>736</v>
      </c>
      <c r="F15214" s="2">
        <v>674.883290194349</v>
      </c>
    </row>
    <row r="15215" spans="1:6">
      <c r="A15215" t="s">
        <v>172</v>
      </c>
      <c r="B15215">
        <v>3447</v>
      </c>
      <c r="C15215" t="s">
        <v>249</v>
      </c>
      <c r="D15215">
        <v>2011</v>
      </c>
      <c r="E15215" t="s">
        <v>737</v>
      </c>
      <c r="F15215" s="2">
        <v>941.81985470762402</v>
      </c>
    </row>
    <row r="15216" spans="1:6">
      <c r="A15216" t="s">
        <v>172</v>
      </c>
      <c r="B15216">
        <v>3447</v>
      </c>
      <c r="C15216" t="s">
        <v>249</v>
      </c>
      <c r="D15216">
        <v>2011</v>
      </c>
      <c r="E15216" t="s">
        <v>738</v>
      </c>
      <c r="F15216" s="2">
        <v>0</v>
      </c>
    </row>
    <row r="15217" spans="1:6">
      <c r="A15217" t="s">
        <v>172</v>
      </c>
      <c r="B15217">
        <v>3447</v>
      </c>
      <c r="C15217" t="s">
        <v>249</v>
      </c>
      <c r="D15217">
        <v>2013</v>
      </c>
      <c r="E15217" t="s">
        <v>742</v>
      </c>
      <c r="F15217" s="2">
        <v>2723.7962515527502</v>
      </c>
    </row>
    <row r="15218" spans="1:6">
      <c r="A15218" t="s">
        <v>172</v>
      </c>
      <c r="B15218">
        <v>3447</v>
      </c>
      <c r="C15218" t="s">
        <v>249</v>
      </c>
      <c r="D15218">
        <v>2015</v>
      </c>
      <c r="E15218" t="s">
        <v>744</v>
      </c>
      <c r="F15218" s="2">
        <v>0</v>
      </c>
    </row>
    <row r="15219" spans="1:6">
      <c r="A15219" t="s">
        <v>172</v>
      </c>
      <c r="B15219">
        <v>3447</v>
      </c>
      <c r="C15219" t="s">
        <v>249</v>
      </c>
      <c r="D15219">
        <v>2015</v>
      </c>
      <c r="E15219" t="s">
        <v>739</v>
      </c>
      <c r="F15219" s="2">
        <v>8719.3587238099299</v>
      </c>
    </row>
    <row r="15220" spans="1:6">
      <c r="A15220" t="s">
        <v>172</v>
      </c>
      <c r="B15220">
        <v>3447</v>
      </c>
      <c r="C15220" t="s">
        <v>249</v>
      </c>
      <c r="D15220">
        <v>2015</v>
      </c>
      <c r="E15220" t="s">
        <v>743</v>
      </c>
      <c r="F15220" s="2">
        <v>0</v>
      </c>
    </row>
    <row r="15221" spans="1:6">
      <c r="A15221" t="s">
        <v>172</v>
      </c>
      <c r="B15221">
        <v>3447</v>
      </c>
      <c r="C15221" t="s">
        <v>249</v>
      </c>
      <c r="D15221">
        <v>2016</v>
      </c>
      <c r="E15221" t="s">
        <v>742</v>
      </c>
      <c r="F15221" s="2">
        <v>2802.15872884689</v>
      </c>
    </row>
    <row r="15222" spans="1:6">
      <c r="A15222" t="s">
        <v>172</v>
      </c>
      <c r="B15222">
        <v>3447</v>
      </c>
      <c r="C15222" t="s">
        <v>249</v>
      </c>
      <c r="D15222">
        <v>2016</v>
      </c>
      <c r="E15222" t="s">
        <v>745</v>
      </c>
      <c r="F15222" s="2">
        <v>0</v>
      </c>
    </row>
    <row r="15223" spans="1:6">
      <c r="A15223" t="s">
        <v>172</v>
      </c>
      <c r="B15223">
        <v>3447</v>
      </c>
      <c r="C15223" t="s">
        <v>249</v>
      </c>
      <c r="D15223">
        <v>2017</v>
      </c>
      <c r="E15223" t="s">
        <v>736</v>
      </c>
      <c r="F15223" s="2">
        <v>1071.2249001432001</v>
      </c>
    </row>
    <row r="15224" spans="1:6">
      <c r="A15224" t="s">
        <v>172</v>
      </c>
      <c r="B15224">
        <v>3447</v>
      </c>
      <c r="C15224" t="s">
        <v>249</v>
      </c>
      <c r="D15224">
        <v>2017</v>
      </c>
      <c r="E15224" t="s">
        <v>737</v>
      </c>
      <c r="F15224" s="2">
        <v>1049.23088177299</v>
      </c>
    </row>
    <row r="15225" spans="1:6">
      <c r="A15225" t="s">
        <v>172</v>
      </c>
      <c r="B15225">
        <v>3447</v>
      </c>
      <c r="C15225" t="s">
        <v>249</v>
      </c>
      <c r="D15225">
        <v>2017</v>
      </c>
      <c r="E15225" t="s">
        <v>738</v>
      </c>
      <c r="F15225" s="2">
        <v>0</v>
      </c>
    </row>
    <row r="15226" spans="1:6">
      <c r="A15226" t="s">
        <v>172</v>
      </c>
      <c r="B15226">
        <v>3447</v>
      </c>
      <c r="C15226" t="s">
        <v>249</v>
      </c>
      <c r="D15226">
        <v>2017</v>
      </c>
      <c r="E15226" t="s">
        <v>740</v>
      </c>
      <c r="F15226" s="2">
        <v>893.25623644622203</v>
      </c>
    </row>
    <row r="15227" spans="1:6">
      <c r="A15227" t="s">
        <v>172</v>
      </c>
      <c r="B15227">
        <v>3447</v>
      </c>
      <c r="C15227" t="s">
        <v>249</v>
      </c>
      <c r="D15227">
        <v>2018</v>
      </c>
      <c r="E15227" t="s">
        <v>744</v>
      </c>
      <c r="F15227" s="2">
        <v>0</v>
      </c>
    </row>
    <row r="15228" spans="1:6">
      <c r="A15228" t="s">
        <v>172</v>
      </c>
      <c r="B15228">
        <v>3447</v>
      </c>
      <c r="C15228" t="s">
        <v>249</v>
      </c>
      <c r="D15228">
        <v>2018</v>
      </c>
      <c r="E15228" t="s">
        <v>739</v>
      </c>
      <c r="F15228" s="2">
        <v>8726.1401122806601</v>
      </c>
    </row>
    <row r="15229" spans="1:6">
      <c r="A15229" t="s">
        <v>172</v>
      </c>
      <c r="B15229">
        <v>3447</v>
      </c>
      <c r="C15229" t="s">
        <v>249</v>
      </c>
      <c r="D15229">
        <v>2019</v>
      </c>
      <c r="E15229" t="s">
        <v>742</v>
      </c>
      <c r="F15229" s="2">
        <v>2311.54967537313</v>
      </c>
    </row>
    <row r="15230" spans="1:6">
      <c r="A15230" t="s">
        <v>172</v>
      </c>
      <c r="B15230">
        <v>3447</v>
      </c>
      <c r="C15230" t="s">
        <v>249</v>
      </c>
      <c r="D15230">
        <v>2019</v>
      </c>
      <c r="E15230" t="s">
        <v>745</v>
      </c>
      <c r="F15230" s="2">
        <v>0</v>
      </c>
    </row>
    <row r="15231" spans="1:6">
      <c r="A15231" t="s">
        <v>172</v>
      </c>
      <c r="B15231">
        <v>3447</v>
      </c>
      <c r="C15231" t="s">
        <v>249</v>
      </c>
      <c r="D15231">
        <v>2019</v>
      </c>
      <c r="E15231" t="s">
        <v>741</v>
      </c>
      <c r="F15231" s="2">
        <v>10648.4693868175</v>
      </c>
    </row>
    <row r="15232" spans="1:6">
      <c r="A15232" t="s">
        <v>172</v>
      </c>
      <c r="B15232">
        <v>3447</v>
      </c>
      <c r="C15232" t="s">
        <v>249</v>
      </c>
      <c r="D15232">
        <v>2020</v>
      </c>
      <c r="E15232" t="s">
        <v>736</v>
      </c>
      <c r="F15232" s="2">
        <v>592.00557529143396</v>
      </c>
    </row>
    <row r="15233" spans="1:6">
      <c r="A15233" t="s">
        <v>172</v>
      </c>
      <c r="B15233">
        <v>3447</v>
      </c>
      <c r="C15233" t="s">
        <v>249</v>
      </c>
      <c r="D15233">
        <v>2020</v>
      </c>
      <c r="E15233" t="s">
        <v>737</v>
      </c>
      <c r="F15233" s="2">
        <v>1015.7598793428</v>
      </c>
    </row>
    <row r="15234" spans="1:6">
      <c r="A15234" t="s">
        <v>172</v>
      </c>
      <c r="B15234">
        <v>3447</v>
      </c>
      <c r="C15234" t="s">
        <v>249</v>
      </c>
      <c r="D15234">
        <v>2020</v>
      </c>
      <c r="E15234" t="s">
        <v>740</v>
      </c>
      <c r="F15234" s="2">
        <v>650.22472466849297</v>
      </c>
    </row>
    <row r="15235" spans="1:6">
      <c r="A15235" t="s">
        <v>172</v>
      </c>
      <c r="B15235">
        <v>3447</v>
      </c>
      <c r="C15235" t="s">
        <v>249</v>
      </c>
      <c r="D15235">
        <v>2021</v>
      </c>
      <c r="E15235" t="s">
        <v>739</v>
      </c>
      <c r="F15235" s="2">
        <v>9197.7170948646708</v>
      </c>
    </row>
    <row r="15236" spans="1:6">
      <c r="A15236" t="s">
        <v>172</v>
      </c>
      <c r="B15236">
        <v>3447</v>
      </c>
      <c r="C15236" t="s">
        <v>249</v>
      </c>
      <c r="D15236">
        <v>2022</v>
      </c>
      <c r="E15236" t="s">
        <v>742</v>
      </c>
      <c r="F15236" s="2">
        <v>2385.3211706828001</v>
      </c>
    </row>
    <row r="15237" spans="1:6">
      <c r="A15237" t="s">
        <v>172</v>
      </c>
      <c r="B15237">
        <v>3447</v>
      </c>
      <c r="C15237" t="s">
        <v>249</v>
      </c>
      <c r="D15237">
        <v>2022</v>
      </c>
      <c r="E15237" t="s">
        <v>743</v>
      </c>
      <c r="F15237" s="2">
        <v>0</v>
      </c>
    </row>
    <row r="15238" spans="1:6">
      <c r="A15238" t="s">
        <v>172</v>
      </c>
      <c r="B15238">
        <v>3447</v>
      </c>
      <c r="C15238" t="s">
        <v>249</v>
      </c>
      <c r="D15238">
        <v>2022</v>
      </c>
      <c r="E15238" t="s">
        <v>745</v>
      </c>
      <c r="F15238" s="2">
        <v>0</v>
      </c>
    </row>
    <row r="15239" spans="1:6">
      <c r="A15239" t="s">
        <v>172</v>
      </c>
      <c r="B15239">
        <v>3447</v>
      </c>
      <c r="C15239" t="s">
        <v>249</v>
      </c>
      <c r="D15239">
        <v>2022</v>
      </c>
      <c r="E15239" t="s">
        <v>741</v>
      </c>
      <c r="F15239" s="2">
        <v>10602.719544440901</v>
      </c>
    </row>
    <row r="15240" spans="1:6">
      <c r="A15240" t="s">
        <v>172</v>
      </c>
      <c r="B15240">
        <v>3447</v>
      </c>
      <c r="C15240" t="s">
        <v>249</v>
      </c>
      <c r="D15240">
        <v>2023</v>
      </c>
      <c r="E15240" t="s">
        <v>740</v>
      </c>
      <c r="F15240" s="2">
        <v>536.80143676050295</v>
      </c>
    </row>
    <row r="15241" spans="1:6">
      <c r="A15241" t="s">
        <v>172</v>
      </c>
      <c r="B15241">
        <v>3448</v>
      </c>
      <c r="C15241" t="s">
        <v>251</v>
      </c>
      <c r="D15241">
        <v>2009</v>
      </c>
      <c r="E15241" t="s">
        <v>742</v>
      </c>
      <c r="F15241" s="2">
        <v>4350.4578229922399</v>
      </c>
    </row>
    <row r="15242" spans="1:6">
      <c r="A15242" t="s">
        <v>172</v>
      </c>
      <c r="B15242">
        <v>3448</v>
      </c>
      <c r="C15242" t="s">
        <v>251</v>
      </c>
      <c r="D15242">
        <v>2009</v>
      </c>
      <c r="E15242" t="s">
        <v>744</v>
      </c>
      <c r="F15242" s="2">
        <v>0</v>
      </c>
    </row>
    <row r="15243" spans="1:6">
      <c r="A15243" t="s">
        <v>172</v>
      </c>
      <c r="B15243">
        <v>3448</v>
      </c>
      <c r="C15243" t="s">
        <v>251</v>
      </c>
      <c r="D15243">
        <v>2009</v>
      </c>
      <c r="E15243" t="s">
        <v>745</v>
      </c>
      <c r="F15243" s="2">
        <v>0</v>
      </c>
    </row>
    <row r="15244" spans="1:6">
      <c r="A15244" t="s">
        <v>172</v>
      </c>
      <c r="B15244">
        <v>3448</v>
      </c>
      <c r="C15244" t="s">
        <v>251</v>
      </c>
      <c r="D15244">
        <v>2009</v>
      </c>
      <c r="E15244" t="s">
        <v>741</v>
      </c>
      <c r="F15244" s="2">
        <v>16835.520310722201</v>
      </c>
    </row>
    <row r="15245" spans="1:6">
      <c r="A15245" t="s">
        <v>172</v>
      </c>
      <c r="B15245">
        <v>3448</v>
      </c>
      <c r="C15245" t="s">
        <v>251</v>
      </c>
      <c r="D15245">
        <v>2011</v>
      </c>
      <c r="E15245" t="s">
        <v>738</v>
      </c>
      <c r="F15245" s="2">
        <v>0</v>
      </c>
    </row>
    <row r="15246" spans="1:6">
      <c r="A15246" t="s">
        <v>172</v>
      </c>
      <c r="B15246">
        <v>3448</v>
      </c>
      <c r="C15246" t="s">
        <v>251</v>
      </c>
      <c r="D15246">
        <v>2011</v>
      </c>
      <c r="E15246" t="s">
        <v>739</v>
      </c>
      <c r="F15246" s="2">
        <v>18294.695075460299</v>
      </c>
    </row>
    <row r="15247" spans="1:6">
      <c r="A15247" t="s">
        <v>172</v>
      </c>
      <c r="B15247">
        <v>3448</v>
      </c>
      <c r="C15247" t="s">
        <v>251</v>
      </c>
      <c r="D15247">
        <v>2013</v>
      </c>
      <c r="E15247" t="s">
        <v>736</v>
      </c>
      <c r="F15247" s="2">
        <v>1036.1253204898701</v>
      </c>
    </row>
    <row r="15248" spans="1:6">
      <c r="A15248" t="s">
        <v>172</v>
      </c>
      <c r="B15248">
        <v>3448</v>
      </c>
      <c r="C15248" t="s">
        <v>251</v>
      </c>
      <c r="D15248">
        <v>2013</v>
      </c>
      <c r="E15248" t="s">
        <v>737</v>
      </c>
      <c r="F15248" s="2">
        <v>1309.5952019046799</v>
      </c>
    </row>
    <row r="15249" spans="1:6">
      <c r="A15249" t="s">
        <v>172</v>
      </c>
      <c r="B15249">
        <v>3448</v>
      </c>
      <c r="C15249" t="s">
        <v>251</v>
      </c>
      <c r="D15249">
        <v>2013</v>
      </c>
      <c r="E15249" t="s">
        <v>740</v>
      </c>
      <c r="F15249" s="2">
        <v>2439.6178686603498</v>
      </c>
    </row>
    <row r="15250" spans="1:6">
      <c r="A15250" t="s">
        <v>172</v>
      </c>
      <c r="B15250">
        <v>3448</v>
      </c>
      <c r="C15250" t="s">
        <v>251</v>
      </c>
      <c r="D15250">
        <v>2015</v>
      </c>
      <c r="E15250" t="s">
        <v>742</v>
      </c>
      <c r="F15250" s="2">
        <v>4131.8209738566202</v>
      </c>
    </row>
    <row r="15251" spans="1:6">
      <c r="A15251" t="s">
        <v>172</v>
      </c>
      <c r="B15251">
        <v>3448</v>
      </c>
      <c r="C15251" t="s">
        <v>251</v>
      </c>
      <c r="D15251">
        <v>2015</v>
      </c>
      <c r="E15251" t="s">
        <v>744</v>
      </c>
      <c r="F15251" s="2">
        <v>24.554772549999999</v>
      </c>
    </row>
    <row r="15252" spans="1:6">
      <c r="A15252" t="s">
        <v>172</v>
      </c>
      <c r="B15252">
        <v>3448</v>
      </c>
      <c r="C15252" t="s">
        <v>251</v>
      </c>
      <c r="D15252">
        <v>2015</v>
      </c>
      <c r="E15252" t="s">
        <v>743</v>
      </c>
      <c r="F15252" s="2">
        <v>0</v>
      </c>
    </row>
    <row r="15253" spans="1:6">
      <c r="A15253" t="s">
        <v>172</v>
      </c>
      <c r="B15253">
        <v>3448</v>
      </c>
      <c r="C15253" t="s">
        <v>251</v>
      </c>
      <c r="D15253">
        <v>2015</v>
      </c>
      <c r="E15253" t="s">
        <v>745</v>
      </c>
      <c r="F15253" s="2">
        <v>0</v>
      </c>
    </row>
    <row r="15254" spans="1:6">
      <c r="A15254" t="s">
        <v>172</v>
      </c>
      <c r="B15254">
        <v>3448</v>
      </c>
      <c r="C15254" t="s">
        <v>251</v>
      </c>
      <c r="D15254">
        <v>2016</v>
      </c>
      <c r="E15254" t="s">
        <v>740</v>
      </c>
      <c r="F15254" s="2">
        <v>4187.82745785308</v>
      </c>
    </row>
    <row r="15255" spans="1:6">
      <c r="A15255" t="s">
        <v>172</v>
      </c>
      <c r="B15255">
        <v>3448</v>
      </c>
      <c r="C15255" t="s">
        <v>251</v>
      </c>
      <c r="D15255">
        <v>2016</v>
      </c>
      <c r="E15255" t="s">
        <v>741</v>
      </c>
      <c r="F15255" s="2">
        <v>15950.486188667601</v>
      </c>
    </row>
    <row r="15256" spans="1:6">
      <c r="A15256" t="s">
        <v>172</v>
      </c>
      <c r="B15256">
        <v>3448</v>
      </c>
      <c r="C15256" t="s">
        <v>251</v>
      </c>
      <c r="D15256">
        <v>2018</v>
      </c>
      <c r="E15256" t="s">
        <v>743</v>
      </c>
      <c r="F15256" s="2">
        <v>0</v>
      </c>
    </row>
    <row r="15257" spans="1:6">
      <c r="A15257" t="s">
        <v>172</v>
      </c>
      <c r="B15257">
        <v>3448</v>
      </c>
      <c r="C15257" t="s">
        <v>251</v>
      </c>
      <c r="D15257">
        <v>2019</v>
      </c>
      <c r="E15257" t="s">
        <v>741</v>
      </c>
      <c r="F15257" s="2">
        <v>14955.300156630499</v>
      </c>
    </row>
    <row r="15258" spans="1:6">
      <c r="A15258" t="s">
        <v>172</v>
      </c>
      <c r="B15258">
        <v>3448</v>
      </c>
      <c r="C15258" t="s">
        <v>251</v>
      </c>
      <c r="D15258">
        <v>2020</v>
      </c>
      <c r="E15258" t="s">
        <v>736</v>
      </c>
      <c r="F15258" s="2">
        <v>956.70180641296804</v>
      </c>
    </row>
    <row r="15259" spans="1:6">
      <c r="A15259" t="s">
        <v>172</v>
      </c>
      <c r="B15259">
        <v>3448</v>
      </c>
      <c r="C15259" t="s">
        <v>251</v>
      </c>
      <c r="D15259">
        <v>2020</v>
      </c>
      <c r="E15259" t="s">
        <v>737</v>
      </c>
      <c r="F15259" s="2">
        <v>1271.5566406698899</v>
      </c>
    </row>
    <row r="15260" spans="1:6">
      <c r="A15260" t="s">
        <v>172</v>
      </c>
      <c r="B15260">
        <v>3448</v>
      </c>
      <c r="C15260" t="s">
        <v>251</v>
      </c>
      <c r="D15260">
        <v>2021</v>
      </c>
      <c r="E15260" t="s">
        <v>738</v>
      </c>
      <c r="F15260" s="2">
        <v>0</v>
      </c>
    </row>
    <row r="15261" spans="1:6">
      <c r="A15261" t="s">
        <v>172</v>
      </c>
      <c r="B15261">
        <v>3448</v>
      </c>
      <c r="C15261" t="s">
        <v>251</v>
      </c>
      <c r="D15261">
        <v>2021</v>
      </c>
      <c r="E15261" t="s">
        <v>739</v>
      </c>
      <c r="F15261" s="2">
        <v>21876.232730851902</v>
      </c>
    </row>
    <row r="15262" spans="1:6">
      <c r="A15262" t="s">
        <v>172</v>
      </c>
      <c r="B15262">
        <v>3448</v>
      </c>
      <c r="C15262" t="s">
        <v>251</v>
      </c>
      <c r="D15262">
        <v>2021</v>
      </c>
      <c r="E15262" t="s">
        <v>743</v>
      </c>
      <c r="F15262" s="2">
        <v>0</v>
      </c>
    </row>
    <row r="15263" spans="1:6">
      <c r="A15263" t="s">
        <v>172</v>
      </c>
      <c r="B15263">
        <v>3448</v>
      </c>
      <c r="C15263" t="s">
        <v>251</v>
      </c>
      <c r="D15263">
        <v>2022</v>
      </c>
      <c r="E15263" t="s">
        <v>742</v>
      </c>
      <c r="F15263" s="2">
        <v>4026.93573484526</v>
      </c>
    </row>
    <row r="15264" spans="1:6">
      <c r="A15264" t="s">
        <v>172</v>
      </c>
      <c r="B15264">
        <v>3448</v>
      </c>
      <c r="C15264" t="s">
        <v>251</v>
      </c>
      <c r="D15264">
        <v>2022</v>
      </c>
      <c r="E15264" t="s">
        <v>744</v>
      </c>
      <c r="F15264" s="2">
        <v>39.861643749999999</v>
      </c>
    </row>
    <row r="15265" spans="1:6">
      <c r="A15265" t="s">
        <v>172</v>
      </c>
      <c r="B15265">
        <v>3448</v>
      </c>
      <c r="C15265" t="s">
        <v>251</v>
      </c>
      <c r="D15265">
        <v>2022</v>
      </c>
      <c r="E15265" t="s">
        <v>745</v>
      </c>
      <c r="F15265" s="2">
        <v>0.67458766154694805</v>
      </c>
    </row>
    <row r="15266" spans="1:6">
      <c r="A15266" t="s">
        <v>172</v>
      </c>
      <c r="B15266">
        <v>3448</v>
      </c>
      <c r="C15266" t="s">
        <v>251</v>
      </c>
      <c r="D15266">
        <v>2022</v>
      </c>
      <c r="E15266" t="s">
        <v>741</v>
      </c>
      <c r="F15266" s="2">
        <v>15046.1104906614</v>
      </c>
    </row>
    <row r="15267" spans="1:6">
      <c r="A15267" t="s">
        <v>172</v>
      </c>
      <c r="B15267">
        <v>3448</v>
      </c>
      <c r="C15267" t="s">
        <v>251</v>
      </c>
      <c r="D15267">
        <v>2023</v>
      </c>
      <c r="E15267" t="s">
        <v>736</v>
      </c>
      <c r="F15267" s="2">
        <v>910.79371271791899</v>
      </c>
    </row>
    <row r="15268" spans="1:6">
      <c r="A15268" t="s">
        <v>172</v>
      </c>
      <c r="B15268">
        <v>3448</v>
      </c>
      <c r="C15268" t="s">
        <v>251</v>
      </c>
      <c r="D15268">
        <v>2023</v>
      </c>
      <c r="E15268" t="s">
        <v>737</v>
      </c>
      <c r="F15268" s="2">
        <v>1164.5142146907101</v>
      </c>
    </row>
    <row r="15269" spans="1:6">
      <c r="A15269" t="s">
        <v>172</v>
      </c>
      <c r="B15269">
        <v>3448</v>
      </c>
      <c r="C15269" t="s">
        <v>251</v>
      </c>
      <c r="D15269">
        <v>2023</v>
      </c>
      <c r="E15269" t="s">
        <v>740</v>
      </c>
      <c r="F15269" s="2">
        <v>1101.6091731932499</v>
      </c>
    </row>
    <row r="15270" spans="1:6">
      <c r="A15270" t="s">
        <v>172</v>
      </c>
      <c r="B15270">
        <v>3448</v>
      </c>
      <c r="C15270" t="s">
        <v>251</v>
      </c>
      <c r="D15270">
        <v>2024</v>
      </c>
      <c r="E15270" t="s">
        <v>739</v>
      </c>
      <c r="F15270" s="2">
        <v>21012.497592766998</v>
      </c>
    </row>
    <row r="15271" spans="1:6">
      <c r="A15271" t="s">
        <v>172</v>
      </c>
      <c r="B15271">
        <v>3448</v>
      </c>
      <c r="C15271" t="s">
        <v>251</v>
      </c>
      <c r="D15271">
        <v>2024</v>
      </c>
      <c r="E15271" t="s">
        <v>743</v>
      </c>
      <c r="F15271" s="2">
        <v>0</v>
      </c>
    </row>
    <row r="15272" spans="1:6">
      <c r="A15272" t="s">
        <v>172</v>
      </c>
      <c r="B15272">
        <v>3449</v>
      </c>
      <c r="C15272" t="s">
        <v>253</v>
      </c>
      <c r="D15272">
        <v>2009</v>
      </c>
      <c r="E15272" t="s">
        <v>739</v>
      </c>
      <c r="F15272" s="2">
        <v>8707.91428222791</v>
      </c>
    </row>
    <row r="15273" spans="1:6">
      <c r="A15273" t="s">
        <v>172</v>
      </c>
      <c r="B15273">
        <v>3449</v>
      </c>
      <c r="C15273" t="s">
        <v>253</v>
      </c>
      <c r="D15273">
        <v>2011</v>
      </c>
      <c r="E15273" t="s">
        <v>740</v>
      </c>
      <c r="F15273" s="2">
        <v>1630.76664106928</v>
      </c>
    </row>
    <row r="15274" spans="1:6">
      <c r="A15274" t="s">
        <v>172</v>
      </c>
      <c r="B15274">
        <v>3449</v>
      </c>
      <c r="C15274" t="s">
        <v>253</v>
      </c>
      <c r="D15274">
        <v>2011</v>
      </c>
      <c r="E15274" t="s">
        <v>741</v>
      </c>
      <c r="F15274" s="2">
        <v>8224.5612339919899</v>
      </c>
    </row>
    <row r="15275" spans="1:6">
      <c r="A15275" t="s">
        <v>172</v>
      </c>
      <c r="B15275">
        <v>3449</v>
      </c>
      <c r="C15275" t="s">
        <v>253</v>
      </c>
      <c r="D15275">
        <v>2013</v>
      </c>
      <c r="E15275" t="s">
        <v>744</v>
      </c>
      <c r="F15275" s="2">
        <v>0</v>
      </c>
    </row>
    <row r="15276" spans="1:6">
      <c r="A15276" t="s">
        <v>172</v>
      </c>
      <c r="B15276">
        <v>3449</v>
      </c>
      <c r="C15276" t="s">
        <v>253</v>
      </c>
      <c r="D15276">
        <v>2013</v>
      </c>
      <c r="E15276" t="s">
        <v>743</v>
      </c>
      <c r="F15276" s="2">
        <v>0</v>
      </c>
    </row>
    <row r="15277" spans="1:6">
      <c r="A15277" t="s">
        <v>172</v>
      </c>
      <c r="B15277">
        <v>3449</v>
      </c>
      <c r="C15277" t="s">
        <v>253</v>
      </c>
      <c r="D15277">
        <v>2015</v>
      </c>
      <c r="E15277" t="s">
        <v>736</v>
      </c>
      <c r="F15277" s="2">
        <v>441.344202798835</v>
      </c>
    </row>
    <row r="15278" spans="1:6">
      <c r="A15278" t="s">
        <v>172</v>
      </c>
      <c r="B15278">
        <v>3449</v>
      </c>
      <c r="C15278" t="s">
        <v>253</v>
      </c>
      <c r="D15278">
        <v>2015</v>
      </c>
      <c r="E15278" t="s">
        <v>737</v>
      </c>
      <c r="F15278" s="2">
        <v>678.50262468744404</v>
      </c>
    </row>
    <row r="15279" spans="1:6">
      <c r="A15279" t="s">
        <v>172</v>
      </c>
      <c r="B15279">
        <v>3449</v>
      </c>
      <c r="C15279" t="s">
        <v>253</v>
      </c>
      <c r="D15279">
        <v>2015</v>
      </c>
      <c r="E15279" t="s">
        <v>738</v>
      </c>
      <c r="F15279" s="2">
        <v>0</v>
      </c>
    </row>
    <row r="15280" spans="1:6">
      <c r="A15280" t="s">
        <v>172</v>
      </c>
      <c r="B15280">
        <v>3449</v>
      </c>
      <c r="C15280" t="s">
        <v>253</v>
      </c>
      <c r="D15280">
        <v>2016</v>
      </c>
      <c r="E15280" t="s">
        <v>744</v>
      </c>
      <c r="F15280" s="2">
        <v>0</v>
      </c>
    </row>
    <row r="15281" spans="1:6">
      <c r="A15281" t="s">
        <v>172</v>
      </c>
      <c r="B15281">
        <v>3449</v>
      </c>
      <c r="C15281" t="s">
        <v>253</v>
      </c>
      <c r="D15281">
        <v>2016</v>
      </c>
      <c r="E15281" t="s">
        <v>739</v>
      </c>
      <c r="F15281" s="2">
        <v>10048.440368146999</v>
      </c>
    </row>
    <row r="15282" spans="1:6">
      <c r="A15282" t="s">
        <v>172</v>
      </c>
      <c r="B15282">
        <v>3449</v>
      </c>
      <c r="C15282" t="s">
        <v>253</v>
      </c>
      <c r="D15282">
        <v>2016</v>
      </c>
      <c r="E15282" t="s">
        <v>743</v>
      </c>
      <c r="F15282" s="2">
        <v>0</v>
      </c>
    </row>
    <row r="15283" spans="1:6">
      <c r="A15283" t="s">
        <v>172</v>
      </c>
      <c r="B15283">
        <v>3449</v>
      </c>
      <c r="C15283" t="s">
        <v>253</v>
      </c>
      <c r="D15283">
        <v>2017</v>
      </c>
      <c r="E15283" t="s">
        <v>742</v>
      </c>
      <c r="F15283" s="2">
        <v>2947.0886362413698</v>
      </c>
    </row>
    <row r="15284" spans="1:6">
      <c r="A15284" t="s">
        <v>172</v>
      </c>
      <c r="B15284">
        <v>3449</v>
      </c>
      <c r="C15284" t="s">
        <v>253</v>
      </c>
      <c r="D15284">
        <v>2017</v>
      </c>
      <c r="E15284" t="s">
        <v>745</v>
      </c>
      <c r="F15284" s="2">
        <v>0</v>
      </c>
    </row>
    <row r="15285" spans="1:6">
      <c r="A15285" t="s">
        <v>172</v>
      </c>
      <c r="B15285">
        <v>3449</v>
      </c>
      <c r="C15285" t="s">
        <v>253</v>
      </c>
      <c r="D15285">
        <v>2017</v>
      </c>
      <c r="E15285" t="s">
        <v>741</v>
      </c>
      <c r="F15285" s="2">
        <v>7242.3388439010696</v>
      </c>
    </row>
    <row r="15286" spans="1:6">
      <c r="A15286" t="s">
        <v>172</v>
      </c>
      <c r="B15286">
        <v>3449</v>
      </c>
      <c r="C15286" t="s">
        <v>253</v>
      </c>
      <c r="D15286">
        <v>2018</v>
      </c>
      <c r="E15286" t="s">
        <v>736</v>
      </c>
      <c r="F15286" s="2">
        <v>405.10757154056603</v>
      </c>
    </row>
    <row r="15287" spans="1:6">
      <c r="A15287" t="s">
        <v>172</v>
      </c>
      <c r="B15287">
        <v>3449</v>
      </c>
      <c r="C15287" t="s">
        <v>253</v>
      </c>
      <c r="D15287">
        <v>2018</v>
      </c>
      <c r="E15287" t="s">
        <v>737</v>
      </c>
      <c r="F15287" s="2">
        <v>635.75494713574597</v>
      </c>
    </row>
    <row r="15288" spans="1:6">
      <c r="A15288" t="s">
        <v>172</v>
      </c>
      <c r="B15288">
        <v>3449</v>
      </c>
      <c r="C15288" t="s">
        <v>253</v>
      </c>
      <c r="D15288">
        <v>2018</v>
      </c>
      <c r="E15288" t="s">
        <v>738</v>
      </c>
      <c r="F15288" s="2">
        <v>0</v>
      </c>
    </row>
    <row r="15289" spans="1:6">
      <c r="A15289" t="s">
        <v>172</v>
      </c>
      <c r="B15289">
        <v>3449</v>
      </c>
      <c r="C15289" t="s">
        <v>253</v>
      </c>
      <c r="D15289">
        <v>2018</v>
      </c>
      <c r="E15289" t="s">
        <v>740</v>
      </c>
      <c r="F15289" s="2">
        <v>1080.49493822826</v>
      </c>
    </row>
    <row r="15290" spans="1:6">
      <c r="A15290" t="s">
        <v>172</v>
      </c>
      <c r="B15290">
        <v>3449</v>
      </c>
      <c r="C15290" t="s">
        <v>253</v>
      </c>
      <c r="D15290">
        <v>2019</v>
      </c>
      <c r="E15290" t="s">
        <v>744</v>
      </c>
      <c r="F15290" s="2">
        <v>0</v>
      </c>
    </row>
    <row r="15291" spans="1:6">
      <c r="A15291" t="s">
        <v>172</v>
      </c>
      <c r="B15291">
        <v>3449</v>
      </c>
      <c r="C15291" t="s">
        <v>253</v>
      </c>
      <c r="D15291">
        <v>2019</v>
      </c>
      <c r="E15291" t="s">
        <v>739</v>
      </c>
      <c r="F15291" s="2">
        <v>10146.6995544771</v>
      </c>
    </row>
    <row r="15292" spans="1:6">
      <c r="A15292" t="s">
        <v>172</v>
      </c>
      <c r="B15292">
        <v>3449</v>
      </c>
      <c r="C15292" t="s">
        <v>253</v>
      </c>
      <c r="D15292">
        <v>2019</v>
      </c>
      <c r="E15292" t="s">
        <v>743</v>
      </c>
      <c r="F15292" s="2">
        <v>0</v>
      </c>
    </row>
    <row r="15293" spans="1:6">
      <c r="A15293" t="s">
        <v>172</v>
      </c>
      <c r="B15293">
        <v>3449</v>
      </c>
      <c r="C15293" t="s">
        <v>253</v>
      </c>
      <c r="D15293">
        <v>2020</v>
      </c>
      <c r="E15293" t="s">
        <v>742</v>
      </c>
      <c r="F15293" s="2">
        <v>2808.5825631297598</v>
      </c>
    </row>
    <row r="15294" spans="1:6">
      <c r="A15294" t="s">
        <v>172</v>
      </c>
      <c r="B15294">
        <v>3449</v>
      </c>
      <c r="C15294" t="s">
        <v>253</v>
      </c>
      <c r="D15294">
        <v>2020</v>
      </c>
      <c r="E15294" t="s">
        <v>745</v>
      </c>
      <c r="F15294" s="2">
        <v>0</v>
      </c>
    </row>
    <row r="15295" spans="1:6">
      <c r="A15295" t="s">
        <v>172</v>
      </c>
      <c r="B15295">
        <v>3449</v>
      </c>
      <c r="C15295" t="s">
        <v>253</v>
      </c>
      <c r="D15295">
        <v>2020</v>
      </c>
      <c r="E15295" t="s">
        <v>741</v>
      </c>
      <c r="F15295" s="2">
        <v>7034.7911903418399</v>
      </c>
    </row>
    <row r="15296" spans="1:6">
      <c r="A15296" t="s">
        <v>172</v>
      </c>
      <c r="B15296">
        <v>3449</v>
      </c>
      <c r="C15296" t="s">
        <v>253</v>
      </c>
      <c r="D15296">
        <v>2021</v>
      </c>
      <c r="E15296" t="s">
        <v>736</v>
      </c>
      <c r="F15296" s="2">
        <v>368.357382509952</v>
      </c>
    </row>
    <row r="15297" spans="1:6">
      <c r="A15297" t="s">
        <v>172</v>
      </c>
      <c r="B15297">
        <v>3449</v>
      </c>
      <c r="C15297" t="s">
        <v>253</v>
      </c>
      <c r="D15297">
        <v>2021</v>
      </c>
      <c r="E15297" t="s">
        <v>737</v>
      </c>
      <c r="F15297" s="2">
        <v>624.65594091219202</v>
      </c>
    </row>
    <row r="15298" spans="1:6">
      <c r="A15298" t="s">
        <v>172</v>
      </c>
      <c r="B15298">
        <v>3449</v>
      </c>
      <c r="C15298" t="s">
        <v>253</v>
      </c>
      <c r="D15298">
        <v>2021</v>
      </c>
      <c r="E15298" t="s">
        <v>738</v>
      </c>
      <c r="F15298" s="2">
        <v>0</v>
      </c>
    </row>
    <row r="15299" spans="1:6">
      <c r="A15299" t="s">
        <v>172</v>
      </c>
      <c r="B15299">
        <v>3449</v>
      </c>
      <c r="C15299" t="s">
        <v>253</v>
      </c>
      <c r="D15299">
        <v>2021</v>
      </c>
      <c r="E15299" t="s">
        <v>740</v>
      </c>
      <c r="F15299" s="2">
        <v>878.14911072147004</v>
      </c>
    </row>
    <row r="15300" spans="1:6">
      <c r="A15300" t="s">
        <v>172</v>
      </c>
      <c r="B15300">
        <v>3449</v>
      </c>
      <c r="C15300" t="s">
        <v>253</v>
      </c>
      <c r="D15300">
        <v>2022</v>
      </c>
      <c r="E15300" t="s">
        <v>744</v>
      </c>
      <c r="F15300" s="2">
        <v>0</v>
      </c>
    </row>
    <row r="15301" spans="1:6">
      <c r="A15301" t="s">
        <v>172</v>
      </c>
      <c r="B15301">
        <v>3449</v>
      </c>
      <c r="C15301" t="s">
        <v>253</v>
      </c>
      <c r="D15301">
        <v>2022</v>
      </c>
      <c r="E15301" t="s">
        <v>739</v>
      </c>
      <c r="F15301" s="2">
        <v>10429.774850997101</v>
      </c>
    </row>
    <row r="15302" spans="1:6">
      <c r="A15302" t="s">
        <v>172</v>
      </c>
      <c r="B15302">
        <v>3449</v>
      </c>
      <c r="C15302" t="s">
        <v>253</v>
      </c>
      <c r="D15302">
        <v>2023</v>
      </c>
      <c r="E15302" t="s">
        <v>742</v>
      </c>
      <c r="F15302" s="2">
        <v>3481.9693290954901</v>
      </c>
    </row>
    <row r="15303" spans="1:6">
      <c r="A15303" t="s">
        <v>172</v>
      </c>
      <c r="B15303">
        <v>3449</v>
      </c>
      <c r="C15303" t="s">
        <v>253</v>
      </c>
      <c r="D15303">
        <v>2023</v>
      </c>
      <c r="E15303" t="s">
        <v>745</v>
      </c>
      <c r="F15303" s="2">
        <v>0.240019891833441</v>
      </c>
    </row>
    <row r="15304" spans="1:6">
      <c r="A15304" t="s">
        <v>172</v>
      </c>
      <c r="B15304">
        <v>3449</v>
      </c>
      <c r="C15304" t="s">
        <v>253</v>
      </c>
      <c r="D15304">
        <v>2024</v>
      </c>
      <c r="E15304" t="s">
        <v>736</v>
      </c>
      <c r="F15304" s="2">
        <v>390.98486664879198</v>
      </c>
    </row>
    <row r="15305" spans="1:6">
      <c r="A15305" t="s">
        <v>172</v>
      </c>
      <c r="B15305">
        <v>3449</v>
      </c>
      <c r="C15305" t="s">
        <v>253</v>
      </c>
      <c r="D15305">
        <v>2024</v>
      </c>
      <c r="E15305" t="s">
        <v>737</v>
      </c>
      <c r="F15305" s="2">
        <v>543.81738691447902</v>
      </c>
    </row>
    <row r="15306" spans="1:6">
      <c r="A15306" t="s">
        <v>172</v>
      </c>
      <c r="B15306">
        <v>3449</v>
      </c>
      <c r="C15306" t="s">
        <v>253</v>
      </c>
      <c r="D15306">
        <v>2024</v>
      </c>
      <c r="E15306" t="s">
        <v>740</v>
      </c>
      <c r="F15306" s="2">
        <v>927.77021153094495</v>
      </c>
    </row>
    <row r="15307" spans="1:6">
      <c r="A15307" t="s">
        <v>172</v>
      </c>
      <c r="B15307">
        <v>3449</v>
      </c>
      <c r="C15307" t="s">
        <v>253</v>
      </c>
      <c r="D15307">
        <v>2024</v>
      </c>
      <c r="E15307" t="s">
        <v>741</v>
      </c>
      <c r="F15307" s="2">
        <v>6916.1424828573099</v>
      </c>
    </row>
    <row r="15308" spans="1:6">
      <c r="A15308" t="s">
        <v>172</v>
      </c>
      <c r="B15308">
        <v>3450</v>
      </c>
      <c r="C15308" t="s">
        <v>255</v>
      </c>
      <c r="D15308">
        <v>2009</v>
      </c>
      <c r="E15308" t="s">
        <v>736</v>
      </c>
      <c r="F15308" s="2">
        <v>215.52844127925999</v>
      </c>
    </row>
    <row r="15309" spans="1:6">
      <c r="A15309" t="s">
        <v>172</v>
      </c>
      <c r="B15309">
        <v>3450</v>
      </c>
      <c r="C15309" t="s">
        <v>255</v>
      </c>
      <c r="D15309">
        <v>2009</v>
      </c>
      <c r="E15309" t="s">
        <v>737</v>
      </c>
      <c r="F15309" s="2">
        <v>402.42399866488802</v>
      </c>
    </row>
    <row r="15310" spans="1:6">
      <c r="A15310" t="s">
        <v>172</v>
      </c>
      <c r="B15310">
        <v>3450</v>
      </c>
      <c r="C15310" t="s">
        <v>255</v>
      </c>
      <c r="D15310">
        <v>2009</v>
      </c>
      <c r="E15310" t="s">
        <v>740</v>
      </c>
      <c r="F15310" s="2">
        <v>932.32554901657704</v>
      </c>
    </row>
    <row r="15311" spans="1:6">
      <c r="A15311" t="s">
        <v>172</v>
      </c>
      <c r="B15311">
        <v>3450</v>
      </c>
      <c r="C15311" t="s">
        <v>255</v>
      </c>
      <c r="D15311">
        <v>2011</v>
      </c>
      <c r="E15311" t="s">
        <v>742</v>
      </c>
      <c r="F15311" s="2">
        <v>1900.3571914940301</v>
      </c>
    </row>
    <row r="15312" spans="1:6">
      <c r="A15312" t="s">
        <v>172</v>
      </c>
      <c r="B15312">
        <v>3450</v>
      </c>
      <c r="C15312" t="s">
        <v>255</v>
      </c>
      <c r="D15312">
        <v>2011</v>
      </c>
      <c r="E15312" t="s">
        <v>744</v>
      </c>
      <c r="F15312" s="2">
        <v>0</v>
      </c>
    </row>
    <row r="15313" spans="1:6">
      <c r="A15313" t="s">
        <v>172</v>
      </c>
      <c r="B15313">
        <v>3450</v>
      </c>
      <c r="C15313" t="s">
        <v>255</v>
      </c>
      <c r="D15313">
        <v>2011</v>
      </c>
      <c r="E15313" t="s">
        <v>745</v>
      </c>
      <c r="F15313" s="2">
        <v>0</v>
      </c>
    </row>
    <row r="15314" spans="1:6">
      <c r="A15314" t="s">
        <v>172</v>
      </c>
      <c r="B15314">
        <v>3450</v>
      </c>
      <c r="C15314" t="s">
        <v>255</v>
      </c>
      <c r="D15314">
        <v>2015</v>
      </c>
      <c r="E15314" t="s">
        <v>741</v>
      </c>
      <c r="F15314" s="2">
        <v>7774.37359920788</v>
      </c>
    </row>
    <row r="15315" spans="1:6">
      <c r="A15315" t="s">
        <v>172</v>
      </c>
      <c r="B15315">
        <v>3450</v>
      </c>
      <c r="C15315" t="s">
        <v>255</v>
      </c>
      <c r="D15315">
        <v>2016</v>
      </c>
      <c r="E15315" t="s">
        <v>736</v>
      </c>
      <c r="F15315" s="2">
        <v>208.45221505360701</v>
      </c>
    </row>
    <row r="15316" spans="1:6">
      <c r="A15316" t="s">
        <v>172</v>
      </c>
      <c r="B15316">
        <v>3450</v>
      </c>
      <c r="C15316" t="s">
        <v>255</v>
      </c>
      <c r="D15316">
        <v>2016</v>
      </c>
      <c r="E15316" t="s">
        <v>737</v>
      </c>
      <c r="F15316" s="2">
        <v>476.97850907615299</v>
      </c>
    </row>
    <row r="15317" spans="1:6">
      <c r="A15317" t="s">
        <v>172</v>
      </c>
      <c r="B15317">
        <v>3450</v>
      </c>
      <c r="C15317" t="s">
        <v>255</v>
      </c>
      <c r="D15317">
        <v>2017</v>
      </c>
      <c r="E15317" t="s">
        <v>738</v>
      </c>
      <c r="F15317" s="2">
        <v>0</v>
      </c>
    </row>
    <row r="15318" spans="1:6">
      <c r="A15318" t="s">
        <v>172</v>
      </c>
      <c r="B15318">
        <v>3450</v>
      </c>
      <c r="C15318" t="s">
        <v>255</v>
      </c>
      <c r="D15318">
        <v>2017</v>
      </c>
      <c r="E15318" t="s">
        <v>739</v>
      </c>
      <c r="F15318" s="2">
        <v>6854.6072436713403</v>
      </c>
    </row>
    <row r="15319" spans="1:6">
      <c r="A15319" t="s">
        <v>172</v>
      </c>
      <c r="B15319">
        <v>3450</v>
      </c>
      <c r="C15319" t="s">
        <v>255</v>
      </c>
      <c r="D15319">
        <v>2017</v>
      </c>
      <c r="E15319" t="s">
        <v>743</v>
      </c>
      <c r="F15319" s="2">
        <v>0</v>
      </c>
    </row>
    <row r="15320" spans="1:6">
      <c r="A15320" t="s">
        <v>172</v>
      </c>
      <c r="B15320">
        <v>3450</v>
      </c>
      <c r="C15320" t="s">
        <v>255</v>
      </c>
      <c r="D15320">
        <v>2018</v>
      </c>
      <c r="E15320" t="s">
        <v>742</v>
      </c>
      <c r="F15320" s="2">
        <v>1553.4428931613299</v>
      </c>
    </row>
    <row r="15321" spans="1:6">
      <c r="A15321" t="s">
        <v>172</v>
      </c>
      <c r="B15321">
        <v>3450</v>
      </c>
      <c r="C15321" t="s">
        <v>255</v>
      </c>
      <c r="D15321">
        <v>2018</v>
      </c>
      <c r="E15321" t="s">
        <v>744</v>
      </c>
      <c r="F15321" s="2">
        <v>0</v>
      </c>
    </row>
    <row r="15322" spans="1:6">
      <c r="A15322" t="s">
        <v>172</v>
      </c>
      <c r="B15322">
        <v>3450</v>
      </c>
      <c r="C15322" t="s">
        <v>255</v>
      </c>
      <c r="D15322">
        <v>2018</v>
      </c>
      <c r="E15322" t="s">
        <v>741</v>
      </c>
      <c r="F15322" s="2">
        <v>7249.17040730796</v>
      </c>
    </row>
    <row r="15323" spans="1:6">
      <c r="A15323" t="s">
        <v>172</v>
      </c>
      <c r="B15323">
        <v>3450</v>
      </c>
      <c r="C15323" t="s">
        <v>255</v>
      </c>
      <c r="D15323">
        <v>2019</v>
      </c>
      <c r="E15323" t="s">
        <v>736</v>
      </c>
      <c r="F15323" s="2">
        <v>219.93632172303899</v>
      </c>
    </row>
    <row r="15324" spans="1:6">
      <c r="A15324" t="s">
        <v>172</v>
      </c>
      <c r="B15324">
        <v>3450</v>
      </c>
      <c r="C15324" t="s">
        <v>255</v>
      </c>
      <c r="D15324">
        <v>2019</v>
      </c>
      <c r="E15324" t="s">
        <v>737</v>
      </c>
      <c r="F15324" s="2">
        <v>439.49841921263101</v>
      </c>
    </row>
    <row r="15325" spans="1:6">
      <c r="A15325" t="s">
        <v>172</v>
      </c>
      <c r="B15325">
        <v>3450</v>
      </c>
      <c r="C15325" t="s">
        <v>255</v>
      </c>
      <c r="D15325">
        <v>2019</v>
      </c>
      <c r="E15325" t="s">
        <v>740</v>
      </c>
      <c r="F15325" s="2">
        <v>495.59537095803</v>
      </c>
    </row>
    <row r="15326" spans="1:6">
      <c r="A15326" t="s">
        <v>172</v>
      </c>
      <c r="B15326">
        <v>3450</v>
      </c>
      <c r="C15326" t="s">
        <v>255</v>
      </c>
      <c r="D15326">
        <v>2020</v>
      </c>
      <c r="E15326" t="s">
        <v>738</v>
      </c>
      <c r="F15326" s="2">
        <v>0</v>
      </c>
    </row>
    <row r="15327" spans="1:6">
      <c r="A15327" t="s">
        <v>172</v>
      </c>
      <c r="B15327">
        <v>3450</v>
      </c>
      <c r="C15327" t="s">
        <v>255</v>
      </c>
      <c r="D15327">
        <v>2020</v>
      </c>
      <c r="E15327" t="s">
        <v>739</v>
      </c>
      <c r="F15327" s="2">
        <v>6832.3028644019296</v>
      </c>
    </row>
    <row r="15328" spans="1:6">
      <c r="A15328" t="s">
        <v>172</v>
      </c>
      <c r="B15328">
        <v>3450</v>
      </c>
      <c r="C15328" t="s">
        <v>255</v>
      </c>
      <c r="D15328">
        <v>2020</v>
      </c>
      <c r="E15328" t="s">
        <v>743</v>
      </c>
      <c r="F15328" s="2">
        <v>0</v>
      </c>
    </row>
    <row r="15329" spans="1:6">
      <c r="A15329" t="s">
        <v>172</v>
      </c>
      <c r="B15329">
        <v>3450</v>
      </c>
      <c r="C15329" t="s">
        <v>255</v>
      </c>
      <c r="D15329">
        <v>2021</v>
      </c>
      <c r="E15329" t="s">
        <v>742</v>
      </c>
      <c r="F15329" s="2">
        <v>1403.98273958747</v>
      </c>
    </row>
    <row r="15330" spans="1:6">
      <c r="A15330" t="s">
        <v>172</v>
      </c>
      <c r="B15330">
        <v>3450</v>
      </c>
      <c r="C15330" t="s">
        <v>255</v>
      </c>
      <c r="D15330">
        <v>2021</v>
      </c>
      <c r="E15330" t="s">
        <v>744</v>
      </c>
      <c r="F15330" s="2">
        <v>0</v>
      </c>
    </row>
    <row r="15331" spans="1:6">
      <c r="A15331" t="s">
        <v>172</v>
      </c>
      <c r="B15331">
        <v>3450</v>
      </c>
      <c r="C15331" t="s">
        <v>255</v>
      </c>
      <c r="D15331">
        <v>2021</v>
      </c>
      <c r="E15331" t="s">
        <v>745</v>
      </c>
      <c r="F15331" s="2">
        <v>0</v>
      </c>
    </row>
    <row r="15332" spans="1:6">
      <c r="A15332" t="s">
        <v>172</v>
      </c>
      <c r="B15332">
        <v>3450</v>
      </c>
      <c r="C15332" t="s">
        <v>255</v>
      </c>
      <c r="D15332">
        <v>2021</v>
      </c>
      <c r="E15332" t="s">
        <v>741</v>
      </c>
      <c r="F15332" s="2">
        <v>6901.6696392896702</v>
      </c>
    </row>
    <row r="15333" spans="1:6">
      <c r="A15333" t="s">
        <v>172</v>
      </c>
      <c r="B15333">
        <v>3450</v>
      </c>
      <c r="C15333" t="s">
        <v>255</v>
      </c>
      <c r="D15333">
        <v>2022</v>
      </c>
      <c r="E15333" t="s">
        <v>736</v>
      </c>
      <c r="F15333" s="2">
        <v>195.803810036393</v>
      </c>
    </row>
    <row r="15334" spans="1:6">
      <c r="A15334" t="s">
        <v>172</v>
      </c>
      <c r="B15334">
        <v>3450</v>
      </c>
      <c r="C15334" t="s">
        <v>255</v>
      </c>
      <c r="D15334">
        <v>2022</v>
      </c>
      <c r="E15334" t="s">
        <v>737</v>
      </c>
      <c r="F15334" s="2">
        <v>387.41969922446799</v>
      </c>
    </row>
    <row r="15335" spans="1:6">
      <c r="A15335" t="s">
        <v>172</v>
      </c>
      <c r="B15335">
        <v>3450</v>
      </c>
      <c r="C15335" t="s">
        <v>255</v>
      </c>
      <c r="D15335">
        <v>2022</v>
      </c>
      <c r="E15335" t="s">
        <v>740</v>
      </c>
      <c r="F15335" s="2">
        <v>621.98952240640995</v>
      </c>
    </row>
    <row r="15336" spans="1:6">
      <c r="A15336" t="s">
        <v>172</v>
      </c>
      <c r="B15336">
        <v>3450</v>
      </c>
      <c r="C15336" t="s">
        <v>255</v>
      </c>
      <c r="D15336">
        <v>2023</v>
      </c>
      <c r="E15336" t="s">
        <v>739</v>
      </c>
      <c r="F15336" s="2">
        <v>6500.8091327353804</v>
      </c>
    </row>
    <row r="15337" spans="1:6">
      <c r="A15337" t="s">
        <v>172</v>
      </c>
      <c r="B15337">
        <v>3450</v>
      </c>
      <c r="C15337" t="s">
        <v>255</v>
      </c>
      <c r="D15337">
        <v>2023</v>
      </c>
      <c r="E15337" t="s">
        <v>743</v>
      </c>
      <c r="F15337" s="2">
        <v>0</v>
      </c>
    </row>
    <row r="15338" spans="1:6">
      <c r="A15338" t="s">
        <v>172</v>
      </c>
      <c r="B15338">
        <v>3450</v>
      </c>
      <c r="C15338" t="s">
        <v>255</v>
      </c>
      <c r="D15338">
        <v>2024</v>
      </c>
      <c r="E15338" t="s">
        <v>742</v>
      </c>
      <c r="F15338" s="2">
        <v>1142.1367890624699</v>
      </c>
    </row>
    <row r="15339" spans="1:6">
      <c r="A15339" t="s">
        <v>172</v>
      </c>
      <c r="B15339">
        <v>3450</v>
      </c>
      <c r="C15339" t="s">
        <v>255</v>
      </c>
      <c r="D15339">
        <v>2024</v>
      </c>
      <c r="E15339" t="s">
        <v>745</v>
      </c>
      <c r="F15339" s="2">
        <v>0</v>
      </c>
    </row>
    <row r="15340" spans="1:6">
      <c r="A15340" t="s">
        <v>172</v>
      </c>
      <c r="B15340">
        <v>3451</v>
      </c>
      <c r="C15340" t="s">
        <v>257</v>
      </c>
      <c r="D15340">
        <v>2011</v>
      </c>
      <c r="E15340" t="s">
        <v>744</v>
      </c>
      <c r="F15340" s="2">
        <v>0</v>
      </c>
    </row>
    <row r="15341" spans="1:6">
      <c r="A15341" t="s">
        <v>172</v>
      </c>
      <c r="B15341">
        <v>3451</v>
      </c>
      <c r="C15341" t="s">
        <v>257</v>
      </c>
      <c r="D15341">
        <v>2011</v>
      </c>
      <c r="E15341" t="s">
        <v>739</v>
      </c>
      <c r="F15341" s="2">
        <v>16174.139453833401</v>
      </c>
    </row>
    <row r="15342" spans="1:6">
      <c r="A15342" t="s">
        <v>172</v>
      </c>
      <c r="B15342">
        <v>3451</v>
      </c>
      <c r="C15342" t="s">
        <v>257</v>
      </c>
      <c r="D15342">
        <v>2011</v>
      </c>
      <c r="E15342" t="s">
        <v>743</v>
      </c>
      <c r="F15342" s="2">
        <v>200.37718178460599</v>
      </c>
    </row>
    <row r="15343" spans="1:6">
      <c r="A15343" t="s">
        <v>172</v>
      </c>
      <c r="B15343">
        <v>3451</v>
      </c>
      <c r="C15343" t="s">
        <v>257</v>
      </c>
      <c r="D15343">
        <v>2011</v>
      </c>
      <c r="E15343" t="s">
        <v>741</v>
      </c>
      <c r="F15343" s="2">
        <v>24377.075969833801</v>
      </c>
    </row>
    <row r="15344" spans="1:6">
      <c r="A15344" t="s">
        <v>172</v>
      </c>
      <c r="B15344">
        <v>3451</v>
      </c>
      <c r="C15344" t="s">
        <v>257</v>
      </c>
      <c r="D15344">
        <v>2013</v>
      </c>
      <c r="E15344" t="s">
        <v>736</v>
      </c>
      <c r="F15344" s="2">
        <v>643.668395335529</v>
      </c>
    </row>
    <row r="15345" spans="1:6">
      <c r="A15345" t="s">
        <v>172</v>
      </c>
      <c r="B15345">
        <v>3451</v>
      </c>
      <c r="C15345" t="s">
        <v>257</v>
      </c>
      <c r="D15345">
        <v>2013</v>
      </c>
      <c r="E15345" t="s">
        <v>737</v>
      </c>
      <c r="F15345" s="2">
        <v>1808.4106866718701</v>
      </c>
    </row>
    <row r="15346" spans="1:6">
      <c r="A15346" t="s">
        <v>172</v>
      </c>
      <c r="B15346">
        <v>3451</v>
      </c>
      <c r="C15346" t="s">
        <v>257</v>
      </c>
      <c r="D15346">
        <v>2013</v>
      </c>
      <c r="E15346" t="s">
        <v>738</v>
      </c>
      <c r="F15346" s="2">
        <v>8.7935462016806802</v>
      </c>
    </row>
    <row r="15347" spans="1:6">
      <c r="A15347" t="s">
        <v>172</v>
      </c>
      <c r="B15347">
        <v>3451</v>
      </c>
      <c r="C15347" t="s">
        <v>257</v>
      </c>
      <c r="D15347">
        <v>2013</v>
      </c>
      <c r="E15347" t="s">
        <v>740</v>
      </c>
      <c r="F15347" s="2">
        <v>2633.3911721549398</v>
      </c>
    </row>
    <row r="15348" spans="1:6">
      <c r="A15348" t="s">
        <v>172</v>
      </c>
      <c r="B15348">
        <v>3451</v>
      </c>
      <c r="C15348" t="s">
        <v>257</v>
      </c>
      <c r="D15348">
        <v>2015</v>
      </c>
      <c r="E15348" t="s">
        <v>742</v>
      </c>
      <c r="F15348" s="2">
        <v>5659.2552510272899</v>
      </c>
    </row>
    <row r="15349" spans="1:6">
      <c r="A15349" t="s">
        <v>172</v>
      </c>
      <c r="B15349">
        <v>3451</v>
      </c>
      <c r="C15349" t="s">
        <v>257</v>
      </c>
      <c r="D15349">
        <v>2015</v>
      </c>
      <c r="E15349" t="s">
        <v>745</v>
      </c>
      <c r="F15349" s="2">
        <v>0</v>
      </c>
    </row>
    <row r="15350" spans="1:6">
      <c r="A15350" t="s">
        <v>172</v>
      </c>
      <c r="B15350">
        <v>3451</v>
      </c>
      <c r="C15350" t="s">
        <v>257</v>
      </c>
      <c r="D15350">
        <v>2016</v>
      </c>
      <c r="E15350" t="s">
        <v>736</v>
      </c>
      <c r="F15350" s="2">
        <v>645.33478096451699</v>
      </c>
    </row>
    <row r="15351" spans="1:6">
      <c r="A15351" t="s">
        <v>172</v>
      </c>
      <c r="B15351">
        <v>3451</v>
      </c>
      <c r="C15351" t="s">
        <v>257</v>
      </c>
      <c r="D15351">
        <v>2016</v>
      </c>
      <c r="E15351" t="s">
        <v>737</v>
      </c>
      <c r="F15351" s="2">
        <v>1743.4320422942001</v>
      </c>
    </row>
    <row r="15352" spans="1:6">
      <c r="A15352" t="s">
        <v>172</v>
      </c>
      <c r="B15352">
        <v>3451</v>
      </c>
      <c r="C15352" t="s">
        <v>257</v>
      </c>
      <c r="D15352">
        <v>2016</v>
      </c>
      <c r="E15352" t="s">
        <v>738</v>
      </c>
      <c r="F15352" s="2">
        <v>105.968728082396</v>
      </c>
    </row>
    <row r="15353" spans="1:6">
      <c r="A15353" t="s">
        <v>172</v>
      </c>
      <c r="B15353">
        <v>3451</v>
      </c>
      <c r="C15353" t="s">
        <v>257</v>
      </c>
      <c r="D15353">
        <v>2016</v>
      </c>
      <c r="E15353" t="s">
        <v>740</v>
      </c>
      <c r="F15353" s="2">
        <v>2747.4649845654499</v>
      </c>
    </row>
    <row r="15354" spans="1:6">
      <c r="A15354" t="s">
        <v>172</v>
      </c>
      <c r="B15354">
        <v>3451</v>
      </c>
      <c r="C15354" t="s">
        <v>257</v>
      </c>
      <c r="D15354">
        <v>2017</v>
      </c>
      <c r="E15354" t="s">
        <v>744</v>
      </c>
      <c r="F15354" s="2">
        <v>0</v>
      </c>
    </row>
    <row r="15355" spans="1:6">
      <c r="A15355" t="s">
        <v>172</v>
      </c>
      <c r="B15355">
        <v>3451</v>
      </c>
      <c r="C15355" t="s">
        <v>257</v>
      </c>
      <c r="D15355">
        <v>2017</v>
      </c>
      <c r="E15355" t="s">
        <v>739</v>
      </c>
      <c r="F15355" s="2">
        <v>17227.4647695653</v>
      </c>
    </row>
    <row r="15356" spans="1:6">
      <c r="A15356" t="s">
        <v>172</v>
      </c>
      <c r="B15356">
        <v>3451</v>
      </c>
      <c r="C15356" t="s">
        <v>257</v>
      </c>
      <c r="D15356">
        <v>2018</v>
      </c>
      <c r="E15356" t="s">
        <v>742</v>
      </c>
      <c r="F15356" s="2">
        <v>5970.6455280663204</v>
      </c>
    </row>
    <row r="15357" spans="1:6">
      <c r="A15357" t="s">
        <v>172</v>
      </c>
      <c r="B15357">
        <v>3451</v>
      </c>
      <c r="C15357" t="s">
        <v>257</v>
      </c>
      <c r="D15357">
        <v>2018</v>
      </c>
      <c r="E15357" t="s">
        <v>745</v>
      </c>
      <c r="F15357" s="2">
        <v>0</v>
      </c>
    </row>
    <row r="15358" spans="1:6">
      <c r="A15358" t="s">
        <v>172</v>
      </c>
      <c r="B15358">
        <v>3451</v>
      </c>
      <c r="C15358" t="s">
        <v>257</v>
      </c>
      <c r="D15358">
        <v>2018</v>
      </c>
      <c r="E15358" t="s">
        <v>741</v>
      </c>
      <c r="F15358" s="2">
        <v>22610.362643668799</v>
      </c>
    </row>
    <row r="15359" spans="1:6">
      <c r="A15359" t="s">
        <v>172</v>
      </c>
      <c r="B15359">
        <v>3451</v>
      </c>
      <c r="C15359" t="s">
        <v>257</v>
      </c>
      <c r="D15359">
        <v>2019</v>
      </c>
      <c r="E15359" t="s">
        <v>736</v>
      </c>
      <c r="F15359" s="2">
        <v>656.04296231866101</v>
      </c>
    </row>
    <row r="15360" spans="1:6">
      <c r="A15360" t="s">
        <v>172</v>
      </c>
      <c r="B15360">
        <v>3451</v>
      </c>
      <c r="C15360" t="s">
        <v>257</v>
      </c>
      <c r="D15360">
        <v>2019</v>
      </c>
      <c r="E15360" t="s">
        <v>737</v>
      </c>
      <c r="F15360" s="2">
        <v>1642.72846429887</v>
      </c>
    </row>
    <row r="15361" spans="1:6">
      <c r="A15361" t="s">
        <v>172</v>
      </c>
      <c r="B15361">
        <v>3451</v>
      </c>
      <c r="C15361" t="s">
        <v>257</v>
      </c>
      <c r="D15361">
        <v>2019</v>
      </c>
      <c r="E15361" t="s">
        <v>740</v>
      </c>
      <c r="F15361" s="2">
        <v>1902.8532601064301</v>
      </c>
    </row>
    <row r="15362" spans="1:6">
      <c r="A15362" t="s">
        <v>172</v>
      </c>
      <c r="B15362">
        <v>3451</v>
      </c>
      <c r="C15362" t="s">
        <v>257</v>
      </c>
      <c r="D15362">
        <v>2020</v>
      </c>
      <c r="E15362" t="s">
        <v>739</v>
      </c>
      <c r="F15362" s="2">
        <v>16672.9257088132</v>
      </c>
    </row>
    <row r="15363" spans="1:6">
      <c r="A15363" t="s">
        <v>172</v>
      </c>
      <c r="B15363">
        <v>3451</v>
      </c>
      <c r="C15363" t="s">
        <v>257</v>
      </c>
      <c r="D15363">
        <v>2021</v>
      </c>
      <c r="E15363" t="s">
        <v>742</v>
      </c>
      <c r="F15363" s="2">
        <v>5128.4337307302503</v>
      </c>
    </row>
    <row r="15364" spans="1:6">
      <c r="A15364" t="s">
        <v>172</v>
      </c>
      <c r="B15364">
        <v>3451</v>
      </c>
      <c r="C15364" t="s">
        <v>257</v>
      </c>
      <c r="D15364">
        <v>2021</v>
      </c>
      <c r="E15364" t="s">
        <v>743</v>
      </c>
      <c r="F15364" s="2">
        <v>4.7877058211200002E-2</v>
      </c>
    </row>
    <row r="15365" spans="1:6">
      <c r="A15365" t="s">
        <v>172</v>
      </c>
      <c r="B15365">
        <v>3451</v>
      </c>
      <c r="C15365" t="s">
        <v>257</v>
      </c>
      <c r="D15365">
        <v>2021</v>
      </c>
      <c r="E15365" t="s">
        <v>745</v>
      </c>
      <c r="F15365" s="2">
        <v>0</v>
      </c>
    </row>
    <row r="15366" spans="1:6">
      <c r="A15366" t="s">
        <v>172</v>
      </c>
      <c r="B15366">
        <v>3451</v>
      </c>
      <c r="C15366" t="s">
        <v>257</v>
      </c>
      <c r="D15366">
        <v>2021</v>
      </c>
      <c r="E15366" t="s">
        <v>741</v>
      </c>
      <c r="F15366" s="2">
        <v>21433.904003858599</v>
      </c>
    </row>
    <row r="15367" spans="1:6">
      <c r="A15367" t="s">
        <v>172</v>
      </c>
      <c r="B15367">
        <v>3451</v>
      </c>
      <c r="C15367" t="s">
        <v>257</v>
      </c>
      <c r="D15367">
        <v>2022</v>
      </c>
      <c r="E15367" t="s">
        <v>740</v>
      </c>
      <c r="F15367" s="2">
        <v>2325.6588194020701</v>
      </c>
    </row>
    <row r="15368" spans="1:6">
      <c r="A15368" t="s">
        <v>172</v>
      </c>
      <c r="B15368">
        <v>3451</v>
      </c>
      <c r="C15368" t="s">
        <v>257</v>
      </c>
      <c r="D15368">
        <v>2023</v>
      </c>
      <c r="E15368" t="s">
        <v>738</v>
      </c>
      <c r="F15368" s="2">
        <v>19.034090841640399</v>
      </c>
    </row>
    <row r="15369" spans="1:6">
      <c r="A15369" t="s">
        <v>172</v>
      </c>
      <c r="B15369">
        <v>3451</v>
      </c>
      <c r="C15369" t="s">
        <v>257</v>
      </c>
      <c r="D15369">
        <v>2024</v>
      </c>
      <c r="E15369" t="s">
        <v>743</v>
      </c>
      <c r="F15369" s="2">
        <v>0.11833679961760001</v>
      </c>
    </row>
    <row r="15370" spans="1:6">
      <c r="A15370" t="s">
        <v>172</v>
      </c>
      <c r="B15370">
        <v>3451</v>
      </c>
      <c r="C15370" t="s">
        <v>257</v>
      </c>
      <c r="D15370">
        <v>2024</v>
      </c>
      <c r="E15370" t="s">
        <v>741</v>
      </c>
      <c r="F15370" s="2">
        <v>20429.883113410498</v>
      </c>
    </row>
    <row r="15371" spans="1:6">
      <c r="A15371" t="s">
        <v>172</v>
      </c>
      <c r="B15371">
        <v>3452</v>
      </c>
      <c r="C15371" t="s">
        <v>259</v>
      </c>
      <c r="D15371">
        <v>2009</v>
      </c>
      <c r="E15371" t="s">
        <v>736</v>
      </c>
      <c r="F15371" s="2">
        <v>9420.1131176256495</v>
      </c>
    </row>
    <row r="15372" spans="1:6">
      <c r="A15372" t="s">
        <v>172</v>
      </c>
      <c r="B15372">
        <v>3452</v>
      </c>
      <c r="C15372" t="s">
        <v>259</v>
      </c>
      <c r="D15372">
        <v>2009</v>
      </c>
      <c r="E15372" t="s">
        <v>737</v>
      </c>
      <c r="F15372" s="2">
        <v>316.49126703527901</v>
      </c>
    </row>
    <row r="15373" spans="1:6">
      <c r="A15373" t="s">
        <v>172</v>
      </c>
      <c r="B15373">
        <v>3452</v>
      </c>
      <c r="C15373" t="s">
        <v>259</v>
      </c>
      <c r="D15373">
        <v>2011</v>
      </c>
      <c r="E15373" t="s">
        <v>742</v>
      </c>
      <c r="F15373" s="2">
        <v>2805.5468318686799</v>
      </c>
    </row>
    <row r="15374" spans="1:6">
      <c r="A15374" t="s">
        <v>172</v>
      </c>
      <c r="B15374">
        <v>3452</v>
      </c>
      <c r="C15374" t="s">
        <v>259</v>
      </c>
      <c r="D15374">
        <v>2011</v>
      </c>
      <c r="E15374" t="s">
        <v>744</v>
      </c>
      <c r="F15374" s="2">
        <v>56.444087549999999</v>
      </c>
    </row>
    <row r="15375" spans="1:6">
      <c r="A15375" t="s">
        <v>172</v>
      </c>
      <c r="B15375">
        <v>3452</v>
      </c>
      <c r="C15375" t="s">
        <v>259</v>
      </c>
      <c r="D15375">
        <v>2011</v>
      </c>
      <c r="E15375" t="s">
        <v>743</v>
      </c>
      <c r="F15375" s="2">
        <v>0</v>
      </c>
    </row>
    <row r="15376" spans="1:6">
      <c r="A15376" t="s">
        <v>172</v>
      </c>
      <c r="B15376">
        <v>3452</v>
      </c>
      <c r="C15376" t="s">
        <v>259</v>
      </c>
      <c r="D15376">
        <v>2011</v>
      </c>
      <c r="E15376" t="s">
        <v>745</v>
      </c>
      <c r="F15376" s="2">
        <v>0</v>
      </c>
    </row>
    <row r="15377" spans="1:6">
      <c r="A15377" t="s">
        <v>172</v>
      </c>
      <c r="B15377">
        <v>3452</v>
      </c>
      <c r="C15377" t="s">
        <v>259</v>
      </c>
      <c r="D15377">
        <v>2013</v>
      </c>
      <c r="E15377" t="s">
        <v>740</v>
      </c>
      <c r="F15377" s="2">
        <v>715.11014925786799</v>
      </c>
    </row>
    <row r="15378" spans="1:6">
      <c r="A15378" t="s">
        <v>172</v>
      </c>
      <c r="B15378">
        <v>3452</v>
      </c>
      <c r="C15378" t="s">
        <v>259</v>
      </c>
      <c r="D15378">
        <v>2015</v>
      </c>
      <c r="E15378" t="s">
        <v>741</v>
      </c>
      <c r="F15378" s="2">
        <v>4972.5831243838302</v>
      </c>
    </row>
    <row r="15379" spans="1:6">
      <c r="A15379" t="s">
        <v>172</v>
      </c>
      <c r="B15379">
        <v>3452</v>
      </c>
      <c r="C15379" t="s">
        <v>259</v>
      </c>
      <c r="D15379">
        <v>2016</v>
      </c>
      <c r="E15379" t="s">
        <v>736</v>
      </c>
      <c r="F15379" s="2">
        <v>6301.9035402213503</v>
      </c>
    </row>
    <row r="15380" spans="1:6">
      <c r="A15380" t="s">
        <v>172</v>
      </c>
      <c r="B15380">
        <v>3452</v>
      </c>
      <c r="C15380" t="s">
        <v>259</v>
      </c>
      <c r="D15380">
        <v>2016</v>
      </c>
      <c r="E15380" t="s">
        <v>737</v>
      </c>
      <c r="F15380" s="2">
        <v>415.36725282204702</v>
      </c>
    </row>
    <row r="15381" spans="1:6">
      <c r="A15381" t="s">
        <v>172</v>
      </c>
      <c r="B15381">
        <v>3452</v>
      </c>
      <c r="C15381" t="s">
        <v>259</v>
      </c>
      <c r="D15381">
        <v>2016</v>
      </c>
      <c r="E15381" t="s">
        <v>740</v>
      </c>
      <c r="F15381" s="2">
        <v>861.07267488410298</v>
      </c>
    </row>
    <row r="15382" spans="1:6">
      <c r="A15382" t="s">
        <v>172</v>
      </c>
      <c r="B15382">
        <v>3452</v>
      </c>
      <c r="C15382" t="s">
        <v>259</v>
      </c>
      <c r="D15382">
        <v>2017</v>
      </c>
      <c r="E15382" t="s">
        <v>738</v>
      </c>
      <c r="F15382" s="2">
        <v>0</v>
      </c>
    </row>
    <row r="15383" spans="1:6">
      <c r="A15383" t="s">
        <v>172</v>
      </c>
      <c r="B15383">
        <v>3452</v>
      </c>
      <c r="C15383" t="s">
        <v>259</v>
      </c>
      <c r="D15383">
        <v>2017</v>
      </c>
      <c r="E15383" t="s">
        <v>739</v>
      </c>
      <c r="F15383" s="2">
        <v>14055.9098467196</v>
      </c>
    </row>
    <row r="15384" spans="1:6">
      <c r="A15384" t="s">
        <v>172</v>
      </c>
      <c r="B15384">
        <v>3452</v>
      </c>
      <c r="C15384" t="s">
        <v>259</v>
      </c>
      <c r="D15384">
        <v>2017</v>
      </c>
      <c r="E15384" t="s">
        <v>743</v>
      </c>
      <c r="F15384" s="2">
        <v>0</v>
      </c>
    </row>
    <row r="15385" spans="1:6">
      <c r="A15385" t="s">
        <v>172</v>
      </c>
      <c r="B15385">
        <v>3452</v>
      </c>
      <c r="C15385" t="s">
        <v>259</v>
      </c>
      <c r="D15385">
        <v>2018</v>
      </c>
      <c r="E15385" t="s">
        <v>742</v>
      </c>
      <c r="F15385" s="2">
        <v>2691.4173678355901</v>
      </c>
    </row>
    <row r="15386" spans="1:6">
      <c r="A15386" t="s">
        <v>172</v>
      </c>
      <c r="B15386">
        <v>3452</v>
      </c>
      <c r="C15386" t="s">
        <v>259</v>
      </c>
      <c r="D15386">
        <v>2018</v>
      </c>
      <c r="E15386" t="s">
        <v>744</v>
      </c>
      <c r="F15386" s="2">
        <v>0</v>
      </c>
    </row>
    <row r="15387" spans="1:6">
      <c r="A15387" t="s">
        <v>172</v>
      </c>
      <c r="B15387">
        <v>3452</v>
      </c>
      <c r="C15387" t="s">
        <v>259</v>
      </c>
      <c r="D15387">
        <v>2018</v>
      </c>
      <c r="E15387" t="s">
        <v>745</v>
      </c>
      <c r="F15387" s="2">
        <v>0</v>
      </c>
    </row>
    <row r="15388" spans="1:6">
      <c r="A15388" t="s">
        <v>172</v>
      </c>
      <c r="B15388">
        <v>3452</v>
      </c>
      <c r="C15388" t="s">
        <v>259</v>
      </c>
      <c r="D15388">
        <v>2018</v>
      </c>
      <c r="E15388" t="s">
        <v>741</v>
      </c>
      <c r="F15388" s="2">
        <v>4575.95279399631</v>
      </c>
    </row>
    <row r="15389" spans="1:6">
      <c r="A15389" t="s">
        <v>172</v>
      </c>
      <c r="B15389">
        <v>3452</v>
      </c>
      <c r="C15389" t="s">
        <v>259</v>
      </c>
      <c r="D15389">
        <v>2019</v>
      </c>
      <c r="E15389" t="s">
        <v>736</v>
      </c>
      <c r="F15389" s="2">
        <v>5518.3497753762404</v>
      </c>
    </row>
    <row r="15390" spans="1:6">
      <c r="A15390" t="s">
        <v>172</v>
      </c>
      <c r="B15390">
        <v>3452</v>
      </c>
      <c r="C15390" t="s">
        <v>259</v>
      </c>
      <c r="D15390">
        <v>2019</v>
      </c>
      <c r="E15390" t="s">
        <v>737</v>
      </c>
      <c r="F15390" s="2">
        <v>405.85004260828202</v>
      </c>
    </row>
    <row r="15391" spans="1:6">
      <c r="A15391" t="s">
        <v>172</v>
      </c>
      <c r="B15391">
        <v>3452</v>
      </c>
      <c r="C15391" t="s">
        <v>259</v>
      </c>
      <c r="D15391">
        <v>2020</v>
      </c>
      <c r="E15391" t="s">
        <v>738</v>
      </c>
      <c r="F15391" s="2">
        <v>0</v>
      </c>
    </row>
    <row r="15392" spans="1:6">
      <c r="A15392" t="s">
        <v>172</v>
      </c>
      <c r="B15392">
        <v>3452</v>
      </c>
      <c r="C15392" t="s">
        <v>259</v>
      </c>
      <c r="D15392">
        <v>2020</v>
      </c>
      <c r="E15392" t="s">
        <v>739</v>
      </c>
      <c r="F15392" s="2">
        <v>13993.096654025599</v>
      </c>
    </row>
    <row r="15393" spans="1:6">
      <c r="A15393" t="s">
        <v>172</v>
      </c>
      <c r="B15393">
        <v>3452</v>
      </c>
      <c r="C15393" t="s">
        <v>259</v>
      </c>
      <c r="D15393">
        <v>2020</v>
      </c>
      <c r="E15393" t="s">
        <v>743</v>
      </c>
      <c r="F15393" s="2">
        <v>0</v>
      </c>
    </row>
    <row r="15394" spans="1:6">
      <c r="A15394" t="s">
        <v>172</v>
      </c>
      <c r="B15394">
        <v>3452</v>
      </c>
      <c r="C15394" t="s">
        <v>259</v>
      </c>
      <c r="D15394">
        <v>2021</v>
      </c>
      <c r="E15394" t="s">
        <v>742</v>
      </c>
      <c r="F15394" s="2">
        <v>2593.0512927715099</v>
      </c>
    </row>
    <row r="15395" spans="1:6">
      <c r="A15395" t="s">
        <v>172</v>
      </c>
      <c r="B15395">
        <v>3452</v>
      </c>
      <c r="C15395" t="s">
        <v>259</v>
      </c>
      <c r="D15395">
        <v>2021</v>
      </c>
      <c r="E15395" t="s">
        <v>744</v>
      </c>
      <c r="F15395" s="2">
        <v>0</v>
      </c>
    </row>
    <row r="15396" spans="1:6">
      <c r="A15396" t="s">
        <v>172</v>
      </c>
      <c r="B15396">
        <v>3452</v>
      </c>
      <c r="C15396" t="s">
        <v>259</v>
      </c>
      <c r="D15396">
        <v>2021</v>
      </c>
      <c r="E15396" t="s">
        <v>745</v>
      </c>
      <c r="F15396" s="2">
        <v>0</v>
      </c>
    </row>
    <row r="15397" spans="1:6">
      <c r="A15397" t="s">
        <v>172</v>
      </c>
      <c r="B15397">
        <v>3452</v>
      </c>
      <c r="C15397" t="s">
        <v>259</v>
      </c>
      <c r="D15397">
        <v>2022</v>
      </c>
      <c r="E15397" t="s">
        <v>736</v>
      </c>
      <c r="F15397" s="2">
        <v>4517.2652723806004</v>
      </c>
    </row>
    <row r="15398" spans="1:6">
      <c r="A15398" t="s">
        <v>172</v>
      </c>
      <c r="B15398">
        <v>3452</v>
      </c>
      <c r="C15398" t="s">
        <v>259</v>
      </c>
      <c r="D15398">
        <v>2022</v>
      </c>
      <c r="E15398" t="s">
        <v>737</v>
      </c>
      <c r="F15398" s="2">
        <v>372.96989484987</v>
      </c>
    </row>
    <row r="15399" spans="1:6">
      <c r="A15399" t="s">
        <v>172</v>
      </c>
      <c r="B15399">
        <v>3452</v>
      </c>
      <c r="C15399" t="s">
        <v>259</v>
      </c>
      <c r="D15399">
        <v>2023</v>
      </c>
      <c r="E15399" t="s">
        <v>739</v>
      </c>
      <c r="F15399" s="2">
        <v>13538.107992957501</v>
      </c>
    </row>
    <row r="15400" spans="1:6">
      <c r="A15400" t="s">
        <v>172</v>
      </c>
      <c r="B15400">
        <v>3452</v>
      </c>
      <c r="C15400" t="s">
        <v>259</v>
      </c>
      <c r="D15400">
        <v>2023</v>
      </c>
      <c r="E15400" t="s">
        <v>740</v>
      </c>
      <c r="F15400" s="2">
        <v>666.74660430534595</v>
      </c>
    </row>
    <row r="15401" spans="1:6">
      <c r="A15401" t="s">
        <v>172</v>
      </c>
      <c r="B15401">
        <v>3452</v>
      </c>
      <c r="C15401" t="s">
        <v>259</v>
      </c>
      <c r="D15401">
        <v>2024</v>
      </c>
      <c r="E15401" t="s">
        <v>742</v>
      </c>
      <c r="F15401" s="2">
        <v>2058.3300473877198</v>
      </c>
    </row>
    <row r="15402" spans="1:6">
      <c r="A15402" t="s">
        <v>172</v>
      </c>
      <c r="B15402">
        <v>3452</v>
      </c>
      <c r="C15402" t="s">
        <v>259</v>
      </c>
      <c r="D15402">
        <v>2024</v>
      </c>
      <c r="E15402" t="s">
        <v>745</v>
      </c>
      <c r="F15402" s="2">
        <v>0</v>
      </c>
    </row>
    <row r="15403" spans="1:6">
      <c r="A15403" t="s">
        <v>172</v>
      </c>
      <c r="B15403">
        <v>3453</v>
      </c>
      <c r="C15403" t="s">
        <v>261</v>
      </c>
      <c r="D15403">
        <v>2009</v>
      </c>
      <c r="E15403" t="s">
        <v>743</v>
      </c>
      <c r="F15403" s="2">
        <v>0</v>
      </c>
    </row>
    <row r="15404" spans="1:6">
      <c r="A15404" t="s">
        <v>172</v>
      </c>
      <c r="B15404">
        <v>3453</v>
      </c>
      <c r="C15404" t="s">
        <v>261</v>
      </c>
      <c r="D15404">
        <v>2011</v>
      </c>
      <c r="E15404" t="s">
        <v>736</v>
      </c>
      <c r="F15404" s="2">
        <v>356.72434303754102</v>
      </c>
    </row>
    <row r="15405" spans="1:6">
      <c r="A15405" t="s">
        <v>172</v>
      </c>
      <c r="B15405">
        <v>3453</v>
      </c>
      <c r="C15405" t="s">
        <v>261</v>
      </c>
      <c r="D15405">
        <v>2011</v>
      </c>
      <c r="E15405" t="s">
        <v>737</v>
      </c>
      <c r="F15405" s="2">
        <v>463.28905948860898</v>
      </c>
    </row>
    <row r="15406" spans="1:6">
      <c r="A15406" t="s">
        <v>172</v>
      </c>
      <c r="B15406">
        <v>3453</v>
      </c>
      <c r="C15406" t="s">
        <v>261</v>
      </c>
      <c r="D15406">
        <v>2013</v>
      </c>
      <c r="E15406" t="s">
        <v>742</v>
      </c>
      <c r="F15406" s="2">
        <v>5070.8061431411697</v>
      </c>
    </row>
    <row r="15407" spans="1:6">
      <c r="A15407" t="s">
        <v>172</v>
      </c>
      <c r="B15407">
        <v>3453</v>
      </c>
      <c r="C15407" t="s">
        <v>261</v>
      </c>
      <c r="D15407">
        <v>2013</v>
      </c>
      <c r="E15407" t="s">
        <v>744</v>
      </c>
      <c r="F15407" s="2">
        <v>0</v>
      </c>
    </row>
    <row r="15408" spans="1:6">
      <c r="A15408" t="s">
        <v>172</v>
      </c>
      <c r="B15408">
        <v>3453</v>
      </c>
      <c r="C15408" t="s">
        <v>261</v>
      </c>
      <c r="D15408">
        <v>2013</v>
      </c>
      <c r="E15408" t="s">
        <v>745</v>
      </c>
      <c r="F15408" s="2">
        <v>0</v>
      </c>
    </row>
    <row r="15409" spans="1:6">
      <c r="A15409" t="s">
        <v>172</v>
      </c>
      <c r="B15409">
        <v>3453</v>
      </c>
      <c r="C15409" t="s">
        <v>261</v>
      </c>
      <c r="D15409">
        <v>2013</v>
      </c>
      <c r="E15409" t="s">
        <v>741</v>
      </c>
      <c r="F15409" s="2">
        <v>5526.5381796096199</v>
      </c>
    </row>
    <row r="15410" spans="1:6">
      <c r="A15410" t="s">
        <v>172</v>
      </c>
      <c r="B15410">
        <v>3453</v>
      </c>
      <c r="C15410" t="s">
        <v>261</v>
      </c>
      <c r="D15410">
        <v>2015</v>
      </c>
      <c r="E15410" t="s">
        <v>738</v>
      </c>
      <c r="F15410" s="2">
        <v>31.453915575776499</v>
      </c>
    </row>
    <row r="15411" spans="1:6">
      <c r="A15411" t="s">
        <v>172</v>
      </c>
      <c r="B15411">
        <v>3453</v>
      </c>
      <c r="C15411" t="s">
        <v>261</v>
      </c>
      <c r="D15411">
        <v>2015</v>
      </c>
      <c r="E15411" t="s">
        <v>739</v>
      </c>
      <c r="F15411" s="2">
        <v>15800.9534050198</v>
      </c>
    </row>
    <row r="15412" spans="1:6">
      <c r="A15412" t="s">
        <v>172</v>
      </c>
      <c r="B15412">
        <v>3453</v>
      </c>
      <c r="C15412" t="s">
        <v>261</v>
      </c>
      <c r="D15412">
        <v>2015</v>
      </c>
      <c r="E15412" t="s">
        <v>743</v>
      </c>
      <c r="F15412" s="2">
        <v>0</v>
      </c>
    </row>
    <row r="15413" spans="1:6">
      <c r="A15413" t="s">
        <v>172</v>
      </c>
      <c r="B15413">
        <v>3453</v>
      </c>
      <c r="C15413" t="s">
        <v>261</v>
      </c>
      <c r="D15413">
        <v>2016</v>
      </c>
      <c r="E15413" t="s">
        <v>742</v>
      </c>
      <c r="F15413" s="2">
        <v>10180.218727282299</v>
      </c>
    </row>
    <row r="15414" spans="1:6">
      <c r="A15414" t="s">
        <v>172</v>
      </c>
      <c r="B15414">
        <v>3453</v>
      </c>
      <c r="C15414" t="s">
        <v>261</v>
      </c>
      <c r="D15414">
        <v>2016</v>
      </c>
      <c r="E15414" t="s">
        <v>744</v>
      </c>
      <c r="F15414" s="2">
        <v>0</v>
      </c>
    </row>
    <row r="15415" spans="1:6">
      <c r="A15415" t="s">
        <v>172</v>
      </c>
      <c r="B15415">
        <v>3453</v>
      </c>
      <c r="C15415" t="s">
        <v>261</v>
      </c>
      <c r="D15415">
        <v>2016</v>
      </c>
      <c r="E15415" t="s">
        <v>745</v>
      </c>
      <c r="F15415" s="2">
        <v>0</v>
      </c>
    </row>
    <row r="15416" spans="1:6">
      <c r="A15416" t="s">
        <v>172</v>
      </c>
      <c r="B15416">
        <v>3453</v>
      </c>
      <c r="C15416" t="s">
        <v>261</v>
      </c>
      <c r="D15416">
        <v>2016</v>
      </c>
      <c r="E15416" t="s">
        <v>741</v>
      </c>
      <c r="F15416" s="2">
        <v>5238.3223081082097</v>
      </c>
    </row>
    <row r="15417" spans="1:6">
      <c r="A15417" t="s">
        <v>172</v>
      </c>
      <c r="B15417">
        <v>3453</v>
      </c>
      <c r="C15417" t="s">
        <v>261</v>
      </c>
      <c r="D15417">
        <v>2017</v>
      </c>
      <c r="E15417" t="s">
        <v>736</v>
      </c>
      <c r="F15417" s="2">
        <v>371.212878741775</v>
      </c>
    </row>
    <row r="15418" spans="1:6">
      <c r="A15418" t="s">
        <v>172</v>
      </c>
      <c r="B15418">
        <v>3453</v>
      </c>
      <c r="C15418" t="s">
        <v>261</v>
      </c>
      <c r="D15418">
        <v>2017</v>
      </c>
      <c r="E15418" t="s">
        <v>737</v>
      </c>
      <c r="F15418" s="2">
        <v>532.88197987888896</v>
      </c>
    </row>
    <row r="15419" spans="1:6">
      <c r="A15419" t="s">
        <v>172</v>
      </c>
      <c r="B15419">
        <v>3453</v>
      </c>
      <c r="C15419" t="s">
        <v>261</v>
      </c>
      <c r="D15419">
        <v>2017</v>
      </c>
      <c r="E15419" t="s">
        <v>740</v>
      </c>
      <c r="F15419" s="2">
        <v>1124.33525967122</v>
      </c>
    </row>
    <row r="15420" spans="1:6">
      <c r="A15420" t="s">
        <v>172</v>
      </c>
      <c r="B15420">
        <v>3453</v>
      </c>
      <c r="C15420" t="s">
        <v>261</v>
      </c>
      <c r="D15420">
        <v>2018</v>
      </c>
      <c r="E15420" t="s">
        <v>738</v>
      </c>
      <c r="F15420" s="2">
        <v>77.751400141940707</v>
      </c>
    </row>
    <row r="15421" spans="1:6">
      <c r="A15421" t="s">
        <v>172</v>
      </c>
      <c r="B15421">
        <v>3453</v>
      </c>
      <c r="C15421" t="s">
        <v>261</v>
      </c>
      <c r="D15421">
        <v>2018</v>
      </c>
      <c r="E15421" t="s">
        <v>739</v>
      </c>
      <c r="F15421" s="2">
        <v>16176.0764957583</v>
      </c>
    </row>
    <row r="15422" spans="1:6">
      <c r="A15422" t="s">
        <v>172</v>
      </c>
      <c r="B15422">
        <v>3453</v>
      </c>
      <c r="C15422" t="s">
        <v>261</v>
      </c>
      <c r="D15422">
        <v>2019</v>
      </c>
      <c r="E15422" t="s">
        <v>742</v>
      </c>
      <c r="F15422" s="2">
        <v>5207.23234299054</v>
      </c>
    </row>
    <row r="15423" spans="1:6">
      <c r="A15423" t="s">
        <v>172</v>
      </c>
      <c r="B15423">
        <v>3453</v>
      </c>
      <c r="C15423" t="s">
        <v>261</v>
      </c>
      <c r="D15423">
        <v>2019</v>
      </c>
      <c r="E15423" t="s">
        <v>744</v>
      </c>
      <c r="F15423" s="2">
        <v>0</v>
      </c>
    </row>
    <row r="15424" spans="1:6">
      <c r="A15424" t="s">
        <v>172</v>
      </c>
      <c r="B15424">
        <v>3453</v>
      </c>
      <c r="C15424" t="s">
        <v>261</v>
      </c>
      <c r="D15424">
        <v>2019</v>
      </c>
      <c r="E15424" t="s">
        <v>745</v>
      </c>
      <c r="F15424" s="2">
        <v>0</v>
      </c>
    </row>
    <row r="15425" spans="1:6">
      <c r="A15425" t="s">
        <v>172</v>
      </c>
      <c r="B15425">
        <v>3453</v>
      </c>
      <c r="C15425" t="s">
        <v>261</v>
      </c>
      <c r="D15425">
        <v>2020</v>
      </c>
      <c r="E15425" t="s">
        <v>736</v>
      </c>
      <c r="F15425" s="2">
        <v>344.91117681202599</v>
      </c>
    </row>
    <row r="15426" spans="1:6">
      <c r="A15426" t="s">
        <v>172</v>
      </c>
      <c r="B15426">
        <v>3453</v>
      </c>
      <c r="C15426" t="s">
        <v>261</v>
      </c>
      <c r="D15426">
        <v>2020</v>
      </c>
      <c r="E15426" t="s">
        <v>737</v>
      </c>
      <c r="F15426" s="2">
        <v>522.22286370149504</v>
      </c>
    </row>
    <row r="15427" spans="1:6">
      <c r="A15427" t="s">
        <v>172</v>
      </c>
      <c r="B15427">
        <v>3453</v>
      </c>
      <c r="C15427" t="s">
        <v>261</v>
      </c>
      <c r="D15427">
        <v>2020</v>
      </c>
      <c r="E15427" t="s">
        <v>740</v>
      </c>
      <c r="F15427" s="2">
        <v>1518.8953737797101</v>
      </c>
    </row>
    <row r="15428" spans="1:6">
      <c r="A15428" t="s">
        <v>172</v>
      </c>
      <c r="B15428">
        <v>3453</v>
      </c>
      <c r="C15428" t="s">
        <v>261</v>
      </c>
      <c r="D15428">
        <v>2020</v>
      </c>
      <c r="E15428" t="s">
        <v>741</v>
      </c>
      <c r="F15428" s="2">
        <v>4477.8047375863998</v>
      </c>
    </row>
    <row r="15429" spans="1:6">
      <c r="A15429" t="s">
        <v>172</v>
      </c>
      <c r="B15429">
        <v>3453</v>
      </c>
      <c r="C15429" t="s">
        <v>261</v>
      </c>
      <c r="D15429">
        <v>2021</v>
      </c>
      <c r="E15429" t="s">
        <v>738</v>
      </c>
      <c r="F15429" s="2">
        <v>0</v>
      </c>
    </row>
    <row r="15430" spans="1:6">
      <c r="A15430" t="s">
        <v>172</v>
      </c>
      <c r="B15430">
        <v>3453</v>
      </c>
      <c r="C15430" t="s">
        <v>261</v>
      </c>
      <c r="D15430">
        <v>2021</v>
      </c>
      <c r="E15430" t="s">
        <v>739</v>
      </c>
      <c r="F15430" s="2">
        <v>16244.1414407021</v>
      </c>
    </row>
    <row r="15431" spans="1:6">
      <c r="A15431" t="s">
        <v>172</v>
      </c>
      <c r="B15431">
        <v>3453</v>
      </c>
      <c r="C15431" t="s">
        <v>261</v>
      </c>
      <c r="D15431">
        <v>2022</v>
      </c>
      <c r="E15431" t="s">
        <v>742</v>
      </c>
      <c r="F15431" s="2">
        <v>4266.5753510799304</v>
      </c>
    </row>
    <row r="15432" spans="1:6">
      <c r="A15432" t="s">
        <v>172</v>
      </c>
      <c r="B15432">
        <v>3453</v>
      </c>
      <c r="C15432" t="s">
        <v>261</v>
      </c>
      <c r="D15432">
        <v>2022</v>
      </c>
      <c r="E15432" t="s">
        <v>744</v>
      </c>
      <c r="F15432" s="2">
        <v>0</v>
      </c>
    </row>
    <row r="15433" spans="1:6">
      <c r="A15433" t="s">
        <v>172</v>
      </c>
      <c r="B15433">
        <v>3453</v>
      </c>
      <c r="C15433" t="s">
        <v>261</v>
      </c>
      <c r="D15433">
        <v>2022</v>
      </c>
      <c r="E15433" t="s">
        <v>743</v>
      </c>
      <c r="F15433" s="2">
        <v>0</v>
      </c>
    </row>
    <row r="15434" spans="1:6">
      <c r="A15434" t="s">
        <v>172</v>
      </c>
      <c r="B15434">
        <v>3453</v>
      </c>
      <c r="C15434" t="s">
        <v>261</v>
      </c>
      <c r="D15434">
        <v>2022</v>
      </c>
      <c r="E15434" t="s">
        <v>745</v>
      </c>
      <c r="F15434" s="2">
        <v>0.34940813071367899</v>
      </c>
    </row>
    <row r="15435" spans="1:6">
      <c r="A15435" t="s">
        <v>172</v>
      </c>
      <c r="B15435">
        <v>3453</v>
      </c>
      <c r="C15435" t="s">
        <v>261</v>
      </c>
      <c r="D15435">
        <v>2023</v>
      </c>
      <c r="E15435" t="s">
        <v>740</v>
      </c>
      <c r="F15435" s="2">
        <v>1990.97852903852</v>
      </c>
    </row>
    <row r="15436" spans="1:6">
      <c r="A15436" t="s">
        <v>172</v>
      </c>
      <c r="B15436">
        <v>3453</v>
      </c>
      <c r="C15436" t="s">
        <v>261</v>
      </c>
      <c r="D15436">
        <v>2023</v>
      </c>
      <c r="E15436" t="s">
        <v>741</v>
      </c>
      <c r="F15436" s="2">
        <v>4563.6072724369596</v>
      </c>
    </row>
    <row r="15437" spans="1:6">
      <c r="A15437" t="s">
        <v>172</v>
      </c>
      <c r="B15437">
        <v>3454</v>
      </c>
      <c r="C15437" t="s">
        <v>263</v>
      </c>
      <c r="D15437">
        <v>2009</v>
      </c>
      <c r="E15437" t="s">
        <v>738</v>
      </c>
      <c r="F15437" s="2">
        <v>0</v>
      </c>
    </row>
    <row r="15438" spans="1:6">
      <c r="A15438" t="s">
        <v>172</v>
      </c>
      <c r="B15438">
        <v>3454</v>
      </c>
      <c r="C15438" t="s">
        <v>263</v>
      </c>
      <c r="D15438">
        <v>2009</v>
      </c>
      <c r="E15438" t="s">
        <v>740</v>
      </c>
      <c r="F15438" s="2">
        <v>854.74764749069698</v>
      </c>
    </row>
    <row r="15439" spans="1:6">
      <c r="A15439" t="s">
        <v>172</v>
      </c>
      <c r="B15439">
        <v>3454</v>
      </c>
      <c r="C15439" t="s">
        <v>263</v>
      </c>
      <c r="D15439">
        <v>2011</v>
      </c>
      <c r="E15439" t="s">
        <v>736</v>
      </c>
      <c r="F15439" s="2">
        <v>13.0791258977592</v>
      </c>
    </row>
    <row r="15440" spans="1:6">
      <c r="A15440" t="s">
        <v>172</v>
      </c>
      <c r="B15440">
        <v>3454</v>
      </c>
      <c r="C15440" t="s">
        <v>263</v>
      </c>
      <c r="D15440">
        <v>2011</v>
      </c>
      <c r="E15440" t="s">
        <v>745</v>
      </c>
      <c r="F15440" s="2">
        <v>0</v>
      </c>
    </row>
    <row r="15441" spans="1:6">
      <c r="A15441" t="s">
        <v>172</v>
      </c>
      <c r="B15441">
        <v>3454</v>
      </c>
      <c r="C15441" t="s">
        <v>263</v>
      </c>
      <c r="D15441">
        <v>2011</v>
      </c>
      <c r="E15441" t="s">
        <v>741</v>
      </c>
      <c r="F15441" s="2">
        <v>5824.9570616519004</v>
      </c>
    </row>
    <row r="15442" spans="1:6">
      <c r="A15442" t="s">
        <v>172</v>
      </c>
      <c r="B15442">
        <v>3454</v>
      </c>
      <c r="C15442" t="s">
        <v>263</v>
      </c>
      <c r="D15442">
        <v>2013</v>
      </c>
      <c r="E15442" t="s">
        <v>742</v>
      </c>
      <c r="F15442" s="2">
        <v>1802.0455629610799</v>
      </c>
    </row>
    <row r="15443" spans="1:6">
      <c r="A15443" t="s">
        <v>172</v>
      </c>
      <c r="B15443">
        <v>3454</v>
      </c>
      <c r="C15443" t="s">
        <v>263</v>
      </c>
      <c r="D15443">
        <v>2013</v>
      </c>
      <c r="E15443" t="s">
        <v>739</v>
      </c>
      <c r="F15443" s="2">
        <v>8298.4842939342707</v>
      </c>
    </row>
    <row r="15444" spans="1:6">
      <c r="A15444" t="s">
        <v>172</v>
      </c>
      <c r="B15444">
        <v>3454</v>
      </c>
      <c r="C15444" t="s">
        <v>263</v>
      </c>
      <c r="D15444">
        <v>2013</v>
      </c>
      <c r="E15444" t="s">
        <v>743</v>
      </c>
      <c r="F15444" s="2">
        <v>0</v>
      </c>
    </row>
    <row r="15445" spans="1:6">
      <c r="A15445" t="s">
        <v>172</v>
      </c>
      <c r="B15445">
        <v>3454</v>
      </c>
      <c r="C15445" t="s">
        <v>263</v>
      </c>
      <c r="D15445">
        <v>2015</v>
      </c>
      <c r="E15445" t="s">
        <v>737</v>
      </c>
      <c r="F15445" s="2">
        <v>413.819647723184</v>
      </c>
    </row>
    <row r="15446" spans="1:6">
      <c r="A15446" t="s">
        <v>172</v>
      </c>
      <c r="B15446">
        <v>3454</v>
      </c>
      <c r="C15446" t="s">
        <v>263</v>
      </c>
      <c r="D15446">
        <v>2015</v>
      </c>
      <c r="E15446" t="s">
        <v>740</v>
      </c>
      <c r="F15446" s="2">
        <v>799.01719103116</v>
      </c>
    </row>
    <row r="15447" spans="1:6">
      <c r="A15447" t="s">
        <v>172</v>
      </c>
      <c r="B15447">
        <v>3454</v>
      </c>
      <c r="C15447" t="s">
        <v>263</v>
      </c>
      <c r="D15447">
        <v>2016</v>
      </c>
      <c r="E15447" t="s">
        <v>738</v>
      </c>
      <c r="F15447" s="2">
        <v>0</v>
      </c>
    </row>
    <row r="15448" spans="1:6">
      <c r="A15448" t="s">
        <v>172</v>
      </c>
      <c r="B15448">
        <v>3454</v>
      </c>
      <c r="C15448" t="s">
        <v>263</v>
      </c>
      <c r="D15448">
        <v>2016</v>
      </c>
      <c r="E15448" t="s">
        <v>743</v>
      </c>
      <c r="F15448" s="2">
        <v>0</v>
      </c>
    </row>
    <row r="15449" spans="1:6">
      <c r="A15449" t="s">
        <v>172</v>
      </c>
      <c r="B15449">
        <v>3454</v>
      </c>
      <c r="C15449" t="s">
        <v>263</v>
      </c>
      <c r="D15449">
        <v>2017</v>
      </c>
      <c r="E15449" t="s">
        <v>744</v>
      </c>
      <c r="F15449" s="2">
        <v>0</v>
      </c>
    </row>
    <row r="15450" spans="1:6">
      <c r="A15450" t="s">
        <v>172</v>
      </c>
      <c r="B15450">
        <v>3454</v>
      </c>
      <c r="C15450" t="s">
        <v>263</v>
      </c>
      <c r="D15450">
        <v>2017</v>
      </c>
      <c r="E15450" t="s">
        <v>745</v>
      </c>
      <c r="F15450" s="2">
        <v>0</v>
      </c>
    </row>
    <row r="15451" spans="1:6">
      <c r="A15451" t="s">
        <v>172</v>
      </c>
      <c r="B15451">
        <v>3454</v>
      </c>
      <c r="C15451" t="s">
        <v>263</v>
      </c>
      <c r="D15451">
        <v>2017</v>
      </c>
      <c r="E15451" t="s">
        <v>741</v>
      </c>
      <c r="F15451" s="2">
        <v>5161.88195562899</v>
      </c>
    </row>
    <row r="15452" spans="1:6">
      <c r="A15452" t="s">
        <v>172</v>
      </c>
      <c r="B15452">
        <v>3454</v>
      </c>
      <c r="C15452" t="s">
        <v>263</v>
      </c>
      <c r="D15452">
        <v>2018</v>
      </c>
      <c r="E15452" t="s">
        <v>736</v>
      </c>
      <c r="F15452" s="2">
        <v>13.6141052628621</v>
      </c>
    </row>
    <row r="15453" spans="1:6">
      <c r="A15453" t="s">
        <v>172</v>
      </c>
      <c r="B15453">
        <v>3454</v>
      </c>
      <c r="C15453" t="s">
        <v>263</v>
      </c>
      <c r="D15453">
        <v>2018</v>
      </c>
      <c r="E15453" t="s">
        <v>737</v>
      </c>
      <c r="F15453" s="2">
        <v>382.64813483607901</v>
      </c>
    </row>
    <row r="15454" spans="1:6">
      <c r="A15454" t="s">
        <v>172</v>
      </c>
      <c r="B15454">
        <v>3454</v>
      </c>
      <c r="C15454" t="s">
        <v>263</v>
      </c>
      <c r="D15454">
        <v>2019</v>
      </c>
      <c r="E15454" t="s">
        <v>738</v>
      </c>
      <c r="F15454" s="2">
        <v>0</v>
      </c>
    </row>
    <row r="15455" spans="1:6">
      <c r="A15455" t="s">
        <v>172</v>
      </c>
      <c r="B15455">
        <v>3454</v>
      </c>
      <c r="C15455" t="s">
        <v>263</v>
      </c>
      <c r="D15455">
        <v>2019</v>
      </c>
      <c r="E15455" t="s">
        <v>743</v>
      </c>
      <c r="F15455" s="2">
        <v>0</v>
      </c>
    </row>
    <row r="15456" spans="1:6">
      <c r="A15456" t="s">
        <v>172</v>
      </c>
      <c r="B15456">
        <v>3454</v>
      </c>
      <c r="C15456" t="s">
        <v>263</v>
      </c>
      <c r="D15456">
        <v>2020</v>
      </c>
      <c r="E15456" t="s">
        <v>742</v>
      </c>
      <c r="F15456" s="2">
        <v>1286.60078830061</v>
      </c>
    </row>
    <row r="15457" spans="1:6">
      <c r="A15457" t="s">
        <v>172</v>
      </c>
      <c r="B15457">
        <v>3454</v>
      </c>
      <c r="C15457" t="s">
        <v>263</v>
      </c>
      <c r="D15457">
        <v>2020</v>
      </c>
      <c r="E15457" t="s">
        <v>744</v>
      </c>
      <c r="F15457" s="2">
        <v>0</v>
      </c>
    </row>
    <row r="15458" spans="1:6">
      <c r="A15458" t="s">
        <v>172</v>
      </c>
      <c r="B15458">
        <v>3454</v>
      </c>
      <c r="C15458" t="s">
        <v>263</v>
      </c>
      <c r="D15458">
        <v>2020</v>
      </c>
      <c r="E15458" t="s">
        <v>739</v>
      </c>
      <c r="F15458" s="2">
        <v>8609.0292872011705</v>
      </c>
    </row>
    <row r="15459" spans="1:6">
      <c r="A15459" t="s">
        <v>172</v>
      </c>
      <c r="B15459">
        <v>3454</v>
      </c>
      <c r="C15459" t="s">
        <v>263</v>
      </c>
      <c r="D15459">
        <v>2020</v>
      </c>
      <c r="E15459" t="s">
        <v>741</v>
      </c>
      <c r="F15459" s="2">
        <v>4969.9476776452402</v>
      </c>
    </row>
    <row r="15460" spans="1:6">
      <c r="A15460" t="s">
        <v>172</v>
      </c>
      <c r="B15460">
        <v>3454</v>
      </c>
      <c r="C15460" t="s">
        <v>263</v>
      </c>
      <c r="D15460">
        <v>2021</v>
      </c>
      <c r="E15460" t="s">
        <v>736</v>
      </c>
      <c r="F15460" s="2">
        <v>141.181816742032</v>
      </c>
    </row>
    <row r="15461" spans="1:6">
      <c r="A15461" t="s">
        <v>172</v>
      </c>
      <c r="B15461">
        <v>3454</v>
      </c>
      <c r="C15461" t="s">
        <v>263</v>
      </c>
      <c r="D15461">
        <v>2021</v>
      </c>
      <c r="E15461" t="s">
        <v>737</v>
      </c>
      <c r="F15461" s="2">
        <v>378.64261358141999</v>
      </c>
    </row>
    <row r="15462" spans="1:6">
      <c r="A15462" t="s">
        <v>172</v>
      </c>
      <c r="B15462">
        <v>3454</v>
      </c>
      <c r="C15462" t="s">
        <v>263</v>
      </c>
      <c r="D15462">
        <v>2022</v>
      </c>
      <c r="E15462" t="s">
        <v>738</v>
      </c>
      <c r="F15462" s="2">
        <v>0</v>
      </c>
    </row>
    <row r="15463" spans="1:6">
      <c r="A15463" t="s">
        <v>172</v>
      </c>
      <c r="B15463">
        <v>3454</v>
      </c>
      <c r="C15463" t="s">
        <v>263</v>
      </c>
      <c r="D15463">
        <v>2022</v>
      </c>
      <c r="E15463" t="s">
        <v>743</v>
      </c>
      <c r="F15463" s="2">
        <v>0</v>
      </c>
    </row>
    <row r="15464" spans="1:6">
      <c r="A15464" t="s">
        <v>172</v>
      </c>
      <c r="B15464">
        <v>3454</v>
      </c>
      <c r="C15464" t="s">
        <v>263</v>
      </c>
      <c r="D15464">
        <v>2022</v>
      </c>
      <c r="E15464" t="s">
        <v>740</v>
      </c>
      <c r="F15464" s="2">
        <v>809.53000924151002</v>
      </c>
    </row>
    <row r="15465" spans="1:6">
      <c r="A15465" t="s">
        <v>172</v>
      </c>
      <c r="B15465">
        <v>3454</v>
      </c>
      <c r="C15465" t="s">
        <v>263</v>
      </c>
      <c r="D15465">
        <v>2023</v>
      </c>
      <c r="E15465" t="s">
        <v>742</v>
      </c>
      <c r="F15465" s="2">
        <v>1134.00273940889</v>
      </c>
    </row>
    <row r="15466" spans="1:6">
      <c r="A15466" t="s">
        <v>172</v>
      </c>
      <c r="B15466">
        <v>3454</v>
      </c>
      <c r="C15466" t="s">
        <v>263</v>
      </c>
      <c r="D15466">
        <v>2023</v>
      </c>
      <c r="E15466" t="s">
        <v>744</v>
      </c>
      <c r="F15466" s="2">
        <v>0</v>
      </c>
    </row>
    <row r="15467" spans="1:6">
      <c r="A15467" t="s">
        <v>172</v>
      </c>
      <c r="B15467">
        <v>3454</v>
      </c>
      <c r="C15467" t="s">
        <v>263</v>
      </c>
      <c r="D15467">
        <v>2023</v>
      </c>
      <c r="E15467" t="s">
        <v>739</v>
      </c>
      <c r="F15467" s="2">
        <v>9429.8661552002905</v>
      </c>
    </row>
    <row r="15468" spans="1:6">
      <c r="A15468" t="s">
        <v>172</v>
      </c>
      <c r="B15468">
        <v>3454</v>
      </c>
      <c r="C15468" t="s">
        <v>263</v>
      </c>
      <c r="D15468">
        <v>2024</v>
      </c>
      <c r="E15468" t="s">
        <v>736</v>
      </c>
      <c r="F15468" s="2">
        <v>154.81799475771899</v>
      </c>
    </row>
    <row r="15469" spans="1:6">
      <c r="A15469" t="s">
        <v>172</v>
      </c>
      <c r="B15469">
        <v>3454</v>
      </c>
      <c r="C15469" t="s">
        <v>263</v>
      </c>
      <c r="D15469">
        <v>2024</v>
      </c>
      <c r="E15469" t="s">
        <v>737</v>
      </c>
      <c r="F15469" s="2">
        <v>339.383450325306</v>
      </c>
    </row>
    <row r="15470" spans="1:6">
      <c r="A15470" t="s">
        <v>172</v>
      </c>
      <c r="B15470">
        <v>3454</v>
      </c>
      <c r="C15470" t="s">
        <v>263</v>
      </c>
      <c r="D15470">
        <v>2024</v>
      </c>
      <c r="E15470" t="s">
        <v>745</v>
      </c>
      <c r="F15470" s="2">
        <v>0</v>
      </c>
    </row>
    <row r="15471" spans="1:6">
      <c r="A15471" t="s">
        <v>265</v>
      </c>
      <c r="B15471">
        <v>1505</v>
      </c>
      <c r="C15471" t="s">
        <v>266</v>
      </c>
      <c r="D15471">
        <v>2009</v>
      </c>
      <c r="E15471" t="s">
        <v>742</v>
      </c>
      <c r="F15471" s="2">
        <v>5201.4202491012702</v>
      </c>
    </row>
    <row r="15472" spans="1:6">
      <c r="A15472" t="s">
        <v>265</v>
      </c>
      <c r="B15472">
        <v>1505</v>
      </c>
      <c r="C15472" t="s">
        <v>266</v>
      </c>
      <c r="D15472">
        <v>2009</v>
      </c>
      <c r="E15472" t="s">
        <v>744</v>
      </c>
      <c r="F15472" s="2">
        <v>3046.7500147000001</v>
      </c>
    </row>
    <row r="15473" spans="1:6">
      <c r="A15473" t="s">
        <v>265</v>
      </c>
      <c r="B15473">
        <v>1505</v>
      </c>
      <c r="C15473" t="s">
        <v>266</v>
      </c>
      <c r="D15473">
        <v>2009</v>
      </c>
      <c r="E15473" t="s">
        <v>739</v>
      </c>
      <c r="F15473" s="2">
        <v>1975.5195876565899</v>
      </c>
    </row>
    <row r="15474" spans="1:6">
      <c r="A15474" t="s">
        <v>265</v>
      </c>
      <c r="B15474">
        <v>1505</v>
      </c>
      <c r="C15474" t="s">
        <v>266</v>
      </c>
      <c r="D15474">
        <v>2009</v>
      </c>
      <c r="E15474" t="s">
        <v>743</v>
      </c>
      <c r="F15474" s="2">
        <v>3434.0590617307998</v>
      </c>
    </row>
    <row r="15475" spans="1:6">
      <c r="A15475" t="s">
        <v>265</v>
      </c>
      <c r="B15475">
        <v>1505</v>
      </c>
      <c r="C15475" t="s">
        <v>266</v>
      </c>
      <c r="D15475">
        <v>2011</v>
      </c>
      <c r="E15475" t="s">
        <v>740</v>
      </c>
      <c r="F15475" s="2">
        <v>5510.1174113289599</v>
      </c>
    </row>
    <row r="15476" spans="1:6">
      <c r="A15476" t="s">
        <v>265</v>
      </c>
      <c r="B15476">
        <v>1505</v>
      </c>
      <c r="C15476" t="s">
        <v>266</v>
      </c>
      <c r="D15476">
        <v>2013</v>
      </c>
      <c r="E15476" t="s">
        <v>745</v>
      </c>
      <c r="F15476" s="2">
        <v>42143.553486302102</v>
      </c>
    </row>
    <row r="15477" spans="1:6">
      <c r="A15477" t="s">
        <v>265</v>
      </c>
      <c r="B15477">
        <v>1505</v>
      </c>
      <c r="C15477" t="s">
        <v>266</v>
      </c>
      <c r="D15477">
        <v>2013</v>
      </c>
      <c r="E15477" t="s">
        <v>741</v>
      </c>
      <c r="F15477" s="2">
        <v>20616.384445020401</v>
      </c>
    </row>
    <row r="15478" spans="1:6">
      <c r="A15478" t="s">
        <v>265</v>
      </c>
      <c r="B15478">
        <v>1505</v>
      </c>
      <c r="C15478" t="s">
        <v>266</v>
      </c>
      <c r="D15478">
        <v>2015</v>
      </c>
      <c r="E15478" t="s">
        <v>738</v>
      </c>
      <c r="F15478" s="2">
        <v>0</v>
      </c>
    </row>
    <row r="15479" spans="1:6">
      <c r="A15479" t="s">
        <v>265</v>
      </c>
      <c r="B15479">
        <v>1505</v>
      </c>
      <c r="C15479" t="s">
        <v>266</v>
      </c>
      <c r="D15479">
        <v>2015</v>
      </c>
      <c r="E15479" t="s">
        <v>743</v>
      </c>
      <c r="F15479" s="2">
        <v>3670.12013407215</v>
      </c>
    </row>
    <row r="15480" spans="1:6">
      <c r="A15480" t="s">
        <v>265</v>
      </c>
      <c r="B15480">
        <v>1505</v>
      </c>
      <c r="C15480" t="s">
        <v>266</v>
      </c>
      <c r="D15480">
        <v>2016</v>
      </c>
      <c r="E15480" t="s">
        <v>742</v>
      </c>
      <c r="F15480" s="2">
        <v>5754.2596518737</v>
      </c>
    </row>
    <row r="15481" spans="1:6">
      <c r="A15481" t="s">
        <v>265</v>
      </c>
      <c r="B15481">
        <v>1505</v>
      </c>
      <c r="C15481" t="s">
        <v>266</v>
      </c>
      <c r="D15481">
        <v>2016</v>
      </c>
      <c r="E15481" t="s">
        <v>744</v>
      </c>
      <c r="F15481" s="2">
        <v>3177.5338761621601</v>
      </c>
    </row>
    <row r="15482" spans="1:6">
      <c r="A15482" t="s">
        <v>265</v>
      </c>
      <c r="B15482">
        <v>1505</v>
      </c>
      <c r="C15482" t="s">
        <v>266</v>
      </c>
      <c r="D15482">
        <v>2016</v>
      </c>
      <c r="E15482" t="s">
        <v>741</v>
      </c>
      <c r="F15482" s="2">
        <v>19279.877210175298</v>
      </c>
    </row>
    <row r="15483" spans="1:6">
      <c r="A15483" t="s">
        <v>265</v>
      </c>
      <c r="B15483">
        <v>1505</v>
      </c>
      <c r="C15483" t="s">
        <v>266</v>
      </c>
      <c r="D15483">
        <v>2017</v>
      </c>
      <c r="E15483" t="s">
        <v>736</v>
      </c>
      <c r="F15483" s="2">
        <v>3256.79184341277</v>
      </c>
    </row>
    <row r="15484" spans="1:6">
      <c r="A15484" t="s">
        <v>265</v>
      </c>
      <c r="B15484">
        <v>1505</v>
      </c>
      <c r="C15484" t="s">
        <v>266</v>
      </c>
      <c r="D15484">
        <v>2017</v>
      </c>
      <c r="E15484" t="s">
        <v>737</v>
      </c>
      <c r="F15484" s="2">
        <v>3053.5540193851898</v>
      </c>
    </row>
    <row r="15485" spans="1:6">
      <c r="A15485" t="s">
        <v>265</v>
      </c>
      <c r="B15485">
        <v>1505</v>
      </c>
      <c r="C15485" t="s">
        <v>266</v>
      </c>
      <c r="D15485">
        <v>2018</v>
      </c>
      <c r="E15485" t="s">
        <v>738</v>
      </c>
      <c r="F15485" s="2">
        <v>0</v>
      </c>
    </row>
    <row r="15486" spans="1:6">
      <c r="A15486" t="s">
        <v>265</v>
      </c>
      <c r="B15486">
        <v>1505</v>
      </c>
      <c r="C15486" t="s">
        <v>266</v>
      </c>
      <c r="D15486">
        <v>2018</v>
      </c>
      <c r="E15486" t="s">
        <v>743</v>
      </c>
      <c r="F15486" s="2">
        <v>3031.8207064738899</v>
      </c>
    </row>
    <row r="15487" spans="1:6">
      <c r="A15487" t="s">
        <v>265</v>
      </c>
      <c r="B15487">
        <v>1505</v>
      </c>
      <c r="C15487" t="s">
        <v>266</v>
      </c>
      <c r="D15487">
        <v>2018</v>
      </c>
      <c r="E15487" t="s">
        <v>740</v>
      </c>
      <c r="F15487" s="2">
        <v>1678.2843625361299</v>
      </c>
    </row>
    <row r="15488" spans="1:6">
      <c r="A15488" t="s">
        <v>265</v>
      </c>
      <c r="B15488">
        <v>1505</v>
      </c>
      <c r="C15488" t="s">
        <v>266</v>
      </c>
      <c r="D15488">
        <v>2019</v>
      </c>
      <c r="E15488" t="s">
        <v>742</v>
      </c>
      <c r="F15488" s="2">
        <v>3646.5100004461201</v>
      </c>
    </row>
    <row r="15489" spans="1:6">
      <c r="A15489" t="s">
        <v>265</v>
      </c>
      <c r="B15489">
        <v>1505</v>
      </c>
      <c r="C15489" t="s">
        <v>266</v>
      </c>
      <c r="D15489">
        <v>2019</v>
      </c>
      <c r="E15489" t="s">
        <v>744</v>
      </c>
      <c r="F15489" s="2">
        <v>3253.7683278999998</v>
      </c>
    </row>
    <row r="15490" spans="1:6">
      <c r="A15490" t="s">
        <v>265</v>
      </c>
      <c r="B15490">
        <v>1505</v>
      </c>
      <c r="C15490" t="s">
        <v>266</v>
      </c>
      <c r="D15490">
        <v>2019</v>
      </c>
      <c r="E15490" t="s">
        <v>739</v>
      </c>
      <c r="F15490" s="2">
        <v>1731.2457693921101</v>
      </c>
    </row>
    <row r="15491" spans="1:6">
      <c r="A15491" t="s">
        <v>265</v>
      </c>
      <c r="B15491">
        <v>1505</v>
      </c>
      <c r="C15491" t="s">
        <v>266</v>
      </c>
      <c r="D15491">
        <v>2020</v>
      </c>
      <c r="E15491" t="s">
        <v>736</v>
      </c>
      <c r="F15491" s="2">
        <v>3295.4031585262201</v>
      </c>
    </row>
    <row r="15492" spans="1:6">
      <c r="A15492" t="s">
        <v>265</v>
      </c>
      <c r="B15492">
        <v>1505</v>
      </c>
      <c r="C15492" t="s">
        <v>266</v>
      </c>
      <c r="D15492">
        <v>2020</v>
      </c>
      <c r="E15492" t="s">
        <v>737</v>
      </c>
      <c r="F15492" s="2">
        <v>3032.1687506646099</v>
      </c>
    </row>
    <row r="15493" spans="1:6">
      <c r="A15493" t="s">
        <v>265</v>
      </c>
      <c r="B15493">
        <v>1505</v>
      </c>
      <c r="C15493" t="s">
        <v>266</v>
      </c>
      <c r="D15493">
        <v>2020</v>
      </c>
      <c r="E15493" t="s">
        <v>745</v>
      </c>
      <c r="F15493" s="2">
        <v>45138.939092757202</v>
      </c>
    </row>
    <row r="15494" spans="1:6">
      <c r="A15494" t="s">
        <v>265</v>
      </c>
      <c r="B15494">
        <v>1505</v>
      </c>
      <c r="C15494" t="s">
        <v>266</v>
      </c>
      <c r="D15494">
        <v>2021</v>
      </c>
      <c r="E15494" t="s">
        <v>738</v>
      </c>
      <c r="F15494" s="2">
        <v>0</v>
      </c>
    </row>
    <row r="15495" spans="1:6">
      <c r="A15495" t="s">
        <v>265</v>
      </c>
      <c r="B15495">
        <v>1505</v>
      </c>
      <c r="C15495" t="s">
        <v>266</v>
      </c>
      <c r="D15495">
        <v>2021</v>
      </c>
      <c r="E15495" t="s">
        <v>740</v>
      </c>
      <c r="F15495" s="2">
        <v>1436.6436086802501</v>
      </c>
    </row>
    <row r="15496" spans="1:6">
      <c r="A15496" t="s">
        <v>265</v>
      </c>
      <c r="B15496">
        <v>1505</v>
      </c>
      <c r="C15496" t="s">
        <v>266</v>
      </c>
      <c r="D15496">
        <v>2022</v>
      </c>
      <c r="E15496" t="s">
        <v>742</v>
      </c>
      <c r="F15496" s="2">
        <v>4289.1386368715403</v>
      </c>
    </row>
    <row r="15497" spans="1:6">
      <c r="A15497" t="s">
        <v>265</v>
      </c>
      <c r="B15497">
        <v>1505</v>
      </c>
      <c r="C15497" t="s">
        <v>266</v>
      </c>
      <c r="D15497">
        <v>2022</v>
      </c>
      <c r="E15497" t="s">
        <v>744</v>
      </c>
      <c r="F15497" s="2">
        <v>5117.1919966035002</v>
      </c>
    </row>
    <row r="15498" spans="1:6">
      <c r="A15498" t="s">
        <v>265</v>
      </c>
      <c r="B15498">
        <v>1505</v>
      </c>
      <c r="C15498" t="s">
        <v>266</v>
      </c>
      <c r="D15498">
        <v>2022</v>
      </c>
      <c r="E15498" t="s">
        <v>739</v>
      </c>
      <c r="F15498" s="2">
        <v>1311.56018463944</v>
      </c>
    </row>
    <row r="15499" spans="1:6">
      <c r="A15499" t="s">
        <v>265</v>
      </c>
      <c r="B15499">
        <v>1505</v>
      </c>
      <c r="C15499" t="s">
        <v>266</v>
      </c>
      <c r="D15499">
        <v>2023</v>
      </c>
      <c r="E15499" t="s">
        <v>736</v>
      </c>
      <c r="F15499" s="2">
        <v>2624.8992032125998</v>
      </c>
    </row>
    <row r="15500" spans="1:6">
      <c r="A15500" t="s">
        <v>265</v>
      </c>
      <c r="B15500">
        <v>1505</v>
      </c>
      <c r="C15500" t="s">
        <v>266</v>
      </c>
      <c r="D15500">
        <v>2023</v>
      </c>
      <c r="E15500" t="s">
        <v>745</v>
      </c>
      <c r="F15500" s="2">
        <v>45391.8959337169</v>
      </c>
    </row>
    <row r="15501" spans="1:6">
      <c r="A15501" t="s">
        <v>265</v>
      </c>
      <c r="B15501">
        <v>1505</v>
      </c>
      <c r="C15501" t="s">
        <v>266</v>
      </c>
      <c r="D15501">
        <v>2023</v>
      </c>
      <c r="E15501" t="s">
        <v>741</v>
      </c>
      <c r="F15501" s="2">
        <v>15314.359303323101</v>
      </c>
    </row>
    <row r="15502" spans="1:6">
      <c r="A15502" t="s">
        <v>265</v>
      </c>
      <c r="B15502">
        <v>1505</v>
      </c>
      <c r="C15502" t="s">
        <v>266</v>
      </c>
      <c r="D15502">
        <v>2024</v>
      </c>
      <c r="E15502" t="s">
        <v>740</v>
      </c>
      <c r="F15502" s="2">
        <v>1787.4150804384201</v>
      </c>
    </row>
    <row r="15503" spans="1:6">
      <c r="A15503" t="s">
        <v>265</v>
      </c>
      <c r="B15503">
        <v>1506</v>
      </c>
      <c r="C15503" t="s">
        <v>268</v>
      </c>
      <c r="D15503">
        <v>2009</v>
      </c>
      <c r="E15503" t="s">
        <v>740</v>
      </c>
      <c r="F15503" s="2">
        <v>6539.5484222299101</v>
      </c>
    </row>
    <row r="15504" spans="1:6">
      <c r="A15504" t="s">
        <v>265</v>
      </c>
      <c r="B15504">
        <v>1506</v>
      </c>
      <c r="C15504" t="s">
        <v>268</v>
      </c>
      <c r="D15504">
        <v>2011</v>
      </c>
      <c r="E15504" t="s">
        <v>745</v>
      </c>
      <c r="F15504" s="2">
        <v>51592.991956192003</v>
      </c>
    </row>
    <row r="15505" spans="1:6">
      <c r="A15505" t="s">
        <v>265</v>
      </c>
      <c r="B15505">
        <v>1506</v>
      </c>
      <c r="C15505" t="s">
        <v>268</v>
      </c>
      <c r="D15505">
        <v>2011</v>
      </c>
      <c r="E15505" t="s">
        <v>741</v>
      </c>
      <c r="F15505" s="2">
        <v>41541.732138396001</v>
      </c>
    </row>
    <row r="15506" spans="1:6">
      <c r="A15506" t="s">
        <v>265</v>
      </c>
      <c r="B15506">
        <v>1506</v>
      </c>
      <c r="C15506" t="s">
        <v>268</v>
      </c>
      <c r="D15506">
        <v>2013</v>
      </c>
      <c r="E15506" t="s">
        <v>738</v>
      </c>
      <c r="F15506" s="2">
        <v>0</v>
      </c>
    </row>
    <row r="15507" spans="1:6">
      <c r="A15507" t="s">
        <v>265</v>
      </c>
      <c r="B15507">
        <v>1506</v>
      </c>
      <c r="C15507" t="s">
        <v>268</v>
      </c>
      <c r="D15507">
        <v>2013</v>
      </c>
      <c r="E15507" t="s">
        <v>739</v>
      </c>
      <c r="F15507" s="2">
        <v>21563.310760365501</v>
      </c>
    </row>
    <row r="15508" spans="1:6">
      <c r="A15508" t="s">
        <v>265</v>
      </c>
      <c r="B15508">
        <v>1506</v>
      </c>
      <c r="C15508" t="s">
        <v>268</v>
      </c>
      <c r="D15508">
        <v>2013</v>
      </c>
      <c r="E15508" t="s">
        <v>743</v>
      </c>
      <c r="F15508" s="2">
        <v>4803.8948270466699</v>
      </c>
    </row>
    <row r="15509" spans="1:6">
      <c r="A15509" t="s">
        <v>265</v>
      </c>
      <c r="B15509">
        <v>1506</v>
      </c>
      <c r="C15509" t="s">
        <v>268</v>
      </c>
      <c r="D15509">
        <v>2015</v>
      </c>
      <c r="E15509" t="s">
        <v>736</v>
      </c>
      <c r="F15509" s="2">
        <v>21187.540074273398</v>
      </c>
    </row>
    <row r="15510" spans="1:6">
      <c r="A15510" t="s">
        <v>265</v>
      </c>
      <c r="B15510">
        <v>1506</v>
      </c>
      <c r="C15510" t="s">
        <v>268</v>
      </c>
      <c r="D15510">
        <v>2015</v>
      </c>
      <c r="E15510" t="s">
        <v>737</v>
      </c>
      <c r="F15510" s="2">
        <v>4765.2707873637301</v>
      </c>
    </row>
    <row r="15511" spans="1:6">
      <c r="A15511" t="s">
        <v>265</v>
      </c>
      <c r="B15511">
        <v>1506</v>
      </c>
      <c r="C15511" t="s">
        <v>268</v>
      </c>
      <c r="D15511">
        <v>2016</v>
      </c>
      <c r="E15511" t="s">
        <v>738</v>
      </c>
      <c r="F15511" s="2">
        <v>0</v>
      </c>
    </row>
    <row r="15512" spans="1:6">
      <c r="A15512" t="s">
        <v>265</v>
      </c>
      <c r="B15512">
        <v>1506</v>
      </c>
      <c r="C15512" t="s">
        <v>268</v>
      </c>
      <c r="D15512">
        <v>2016</v>
      </c>
      <c r="E15512" t="s">
        <v>739</v>
      </c>
      <c r="F15512" s="2">
        <v>21139.903751425099</v>
      </c>
    </row>
    <row r="15513" spans="1:6">
      <c r="A15513" t="s">
        <v>265</v>
      </c>
      <c r="B15513">
        <v>1506</v>
      </c>
      <c r="C15513" t="s">
        <v>268</v>
      </c>
      <c r="D15513">
        <v>2016</v>
      </c>
      <c r="E15513" t="s">
        <v>743</v>
      </c>
      <c r="F15513" s="2">
        <v>4913.7771096202396</v>
      </c>
    </row>
    <row r="15514" spans="1:6">
      <c r="A15514" t="s">
        <v>265</v>
      </c>
      <c r="B15514">
        <v>1506</v>
      </c>
      <c r="C15514" t="s">
        <v>268</v>
      </c>
      <c r="D15514">
        <v>2017</v>
      </c>
      <c r="E15514" t="s">
        <v>742</v>
      </c>
      <c r="F15514" s="2">
        <v>9994.6697389124292</v>
      </c>
    </row>
    <row r="15515" spans="1:6">
      <c r="A15515" t="s">
        <v>265</v>
      </c>
      <c r="B15515">
        <v>1506</v>
      </c>
      <c r="C15515" t="s">
        <v>268</v>
      </c>
      <c r="D15515">
        <v>2017</v>
      </c>
      <c r="E15515" t="s">
        <v>744</v>
      </c>
      <c r="F15515" s="2">
        <v>2907.0683924999998</v>
      </c>
    </row>
    <row r="15516" spans="1:6">
      <c r="A15516" t="s">
        <v>265</v>
      </c>
      <c r="B15516">
        <v>1506</v>
      </c>
      <c r="C15516" t="s">
        <v>268</v>
      </c>
      <c r="D15516">
        <v>2017</v>
      </c>
      <c r="E15516" t="s">
        <v>741</v>
      </c>
      <c r="F15516" s="2">
        <v>36598.981089389599</v>
      </c>
    </row>
    <row r="15517" spans="1:6">
      <c r="A15517" t="s">
        <v>265</v>
      </c>
      <c r="B15517">
        <v>1506</v>
      </c>
      <c r="C15517" t="s">
        <v>268</v>
      </c>
      <c r="D15517">
        <v>2018</v>
      </c>
      <c r="E15517" t="s">
        <v>736</v>
      </c>
      <c r="F15517" s="2">
        <v>17148.802394233498</v>
      </c>
    </row>
    <row r="15518" spans="1:6">
      <c r="A15518" t="s">
        <v>265</v>
      </c>
      <c r="B15518">
        <v>1506</v>
      </c>
      <c r="C15518" t="s">
        <v>268</v>
      </c>
      <c r="D15518">
        <v>2018</v>
      </c>
      <c r="E15518" t="s">
        <v>737</v>
      </c>
      <c r="F15518" s="2">
        <v>4648.4124106269501</v>
      </c>
    </row>
    <row r="15519" spans="1:6">
      <c r="A15519" t="s">
        <v>265</v>
      </c>
      <c r="B15519">
        <v>1506</v>
      </c>
      <c r="C15519" t="s">
        <v>268</v>
      </c>
      <c r="D15519">
        <v>2019</v>
      </c>
      <c r="E15519" t="s">
        <v>738</v>
      </c>
      <c r="F15519" s="2">
        <v>0</v>
      </c>
    </row>
    <row r="15520" spans="1:6">
      <c r="A15520" t="s">
        <v>265</v>
      </c>
      <c r="B15520">
        <v>1506</v>
      </c>
      <c r="C15520" t="s">
        <v>268</v>
      </c>
      <c r="D15520">
        <v>2019</v>
      </c>
      <c r="E15520" t="s">
        <v>739</v>
      </c>
      <c r="F15520" s="2">
        <v>21557.9799042468</v>
      </c>
    </row>
    <row r="15521" spans="1:6">
      <c r="A15521" t="s">
        <v>265</v>
      </c>
      <c r="B15521">
        <v>1506</v>
      </c>
      <c r="C15521" t="s">
        <v>268</v>
      </c>
      <c r="D15521">
        <v>2019</v>
      </c>
      <c r="E15521" t="s">
        <v>740</v>
      </c>
      <c r="F15521" s="2">
        <v>3130.3244760329999</v>
      </c>
    </row>
    <row r="15522" spans="1:6">
      <c r="A15522" t="s">
        <v>265</v>
      </c>
      <c r="B15522">
        <v>1506</v>
      </c>
      <c r="C15522" t="s">
        <v>268</v>
      </c>
      <c r="D15522">
        <v>2020</v>
      </c>
      <c r="E15522" t="s">
        <v>742</v>
      </c>
      <c r="F15522" s="2">
        <v>8641.0183605765706</v>
      </c>
    </row>
    <row r="15523" spans="1:6">
      <c r="A15523" t="s">
        <v>265</v>
      </c>
      <c r="B15523">
        <v>1506</v>
      </c>
      <c r="C15523" t="s">
        <v>268</v>
      </c>
      <c r="D15523">
        <v>2020</v>
      </c>
      <c r="E15523" t="s">
        <v>744</v>
      </c>
      <c r="F15523" s="2">
        <v>4543.9487793605003</v>
      </c>
    </row>
    <row r="15524" spans="1:6">
      <c r="A15524" t="s">
        <v>265</v>
      </c>
      <c r="B15524">
        <v>1506</v>
      </c>
      <c r="C15524" t="s">
        <v>268</v>
      </c>
      <c r="D15524">
        <v>2021</v>
      </c>
      <c r="E15524" t="s">
        <v>736</v>
      </c>
      <c r="F15524" s="2">
        <v>14909.454948443999</v>
      </c>
    </row>
    <row r="15525" spans="1:6">
      <c r="A15525" t="s">
        <v>265</v>
      </c>
      <c r="B15525">
        <v>1506</v>
      </c>
      <c r="C15525" t="s">
        <v>268</v>
      </c>
      <c r="D15525">
        <v>2021</v>
      </c>
      <c r="E15525" t="s">
        <v>737</v>
      </c>
      <c r="F15525" s="2">
        <v>4546.5432076135803</v>
      </c>
    </row>
    <row r="15526" spans="1:6">
      <c r="A15526" t="s">
        <v>265</v>
      </c>
      <c r="B15526">
        <v>1506</v>
      </c>
      <c r="C15526" t="s">
        <v>268</v>
      </c>
      <c r="D15526">
        <v>2021</v>
      </c>
      <c r="E15526" t="s">
        <v>745</v>
      </c>
      <c r="F15526" s="2">
        <v>35658.941158193898</v>
      </c>
    </row>
    <row r="15527" spans="1:6">
      <c r="A15527" t="s">
        <v>265</v>
      </c>
      <c r="B15527">
        <v>1506</v>
      </c>
      <c r="C15527" t="s">
        <v>268</v>
      </c>
      <c r="D15527">
        <v>2022</v>
      </c>
      <c r="E15527" t="s">
        <v>738</v>
      </c>
      <c r="F15527" s="2">
        <v>0</v>
      </c>
    </row>
    <row r="15528" spans="1:6">
      <c r="A15528" t="s">
        <v>265</v>
      </c>
      <c r="B15528">
        <v>1506</v>
      </c>
      <c r="C15528" t="s">
        <v>268</v>
      </c>
      <c r="D15528">
        <v>2022</v>
      </c>
      <c r="E15528" t="s">
        <v>739</v>
      </c>
      <c r="F15528" s="2">
        <v>20388.8523541336</v>
      </c>
    </row>
    <row r="15529" spans="1:6">
      <c r="A15529" t="s">
        <v>265</v>
      </c>
      <c r="B15529">
        <v>1506</v>
      </c>
      <c r="C15529" t="s">
        <v>268</v>
      </c>
      <c r="D15529">
        <v>2022</v>
      </c>
      <c r="E15529" t="s">
        <v>740</v>
      </c>
      <c r="F15529" s="2">
        <v>3031.7311724903798</v>
      </c>
    </row>
    <row r="15530" spans="1:6">
      <c r="A15530" t="s">
        <v>265</v>
      </c>
      <c r="B15530">
        <v>1506</v>
      </c>
      <c r="C15530" t="s">
        <v>268</v>
      </c>
      <c r="D15530">
        <v>2023</v>
      </c>
      <c r="E15530" t="s">
        <v>742</v>
      </c>
      <c r="F15530" s="2">
        <v>9668.6776479120908</v>
      </c>
    </row>
    <row r="15531" spans="1:6">
      <c r="A15531" t="s">
        <v>265</v>
      </c>
      <c r="B15531">
        <v>1506</v>
      </c>
      <c r="C15531" t="s">
        <v>268</v>
      </c>
      <c r="D15531">
        <v>2023</v>
      </c>
      <c r="E15531" t="s">
        <v>744</v>
      </c>
      <c r="F15531" s="2">
        <v>5161.926230563</v>
      </c>
    </row>
    <row r="15532" spans="1:6">
      <c r="A15532" t="s">
        <v>265</v>
      </c>
      <c r="B15532">
        <v>1506</v>
      </c>
      <c r="C15532" t="s">
        <v>268</v>
      </c>
      <c r="D15532">
        <v>2023</v>
      </c>
      <c r="E15532" t="s">
        <v>743</v>
      </c>
      <c r="F15532" s="2">
        <v>3219.4904066140898</v>
      </c>
    </row>
    <row r="15533" spans="1:6">
      <c r="A15533" t="s">
        <v>265</v>
      </c>
      <c r="B15533">
        <v>1506</v>
      </c>
      <c r="C15533" t="s">
        <v>268</v>
      </c>
      <c r="D15533">
        <v>2024</v>
      </c>
      <c r="E15533" t="s">
        <v>745</v>
      </c>
      <c r="F15533" s="2">
        <v>28906.418163394901</v>
      </c>
    </row>
    <row r="15534" spans="1:6">
      <c r="A15534" t="s">
        <v>265</v>
      </c>
      <c r="B15534">
        <v>1506</v>
      </c>
      <c r="C15534" t="s">
        <v>268</v>
      </c>
      <c r="D15534">
        <v>2024</v>
      </c>
      <c r="E15534" t="s">
        <v>741</v>
      </c>
      <c r="F15534" s="2">
        <v>32121.246794573999</v>
      </c>
    </row>
    <row r="15535" spans="1:6">
      <c r="A15535" t="s">
        <v>265</v>
      </c>
      <c r="B15535">
        <v>1508</v>
      </c>
      <c r="C15535" t="s">
        <v>270</v>
      </c>
      <c r="D15535">
        <v>2009</v>
      </c>
      <c r="E15535" t="s">
        <v>738</v>
      </c>
      <c r="F15535" s="2">
        <v>45656.315029899997</v>
      </c>
    </row>
    <row r="15536" spans="1:6">
      <c r="A15536" t="s">
        <v>265</v>
      </c>
      <c r="B15536">
        <v>1508</v>
      </c>
      <c r="C15536" t="s">
        <v>270</v>
      </c>
      <c r="D15536">
        <v>2009</v>
      </c>
      <c r="E15536" t="s">
        <v>739</v>
      </c>
      <c r="F15536" s="2">
        <v>7658.9908774518699</v>
      </c>
    </row>
    <row r="15537" spans="1:6">
      <c r="A15537" t="s">
        <v>265</v>
      </c>
      <c r="B15537">
        <v>1508</v>
      </c>
      <c r="C15537" t="s">
        <v>270</v>
      </c>
      <c r="D15537">
        <v>2009</v>
      </c>
      <c r="E15537" t="s">
        <v>743</v>
      </c>
      <c r="F15537" s="2">
        <v>0</v>
      </c>
    </row>
    <row r="15538" spans="1:6">
      <c r="A15538" t="s">
        <v>265</v>
      </c>
      <c r="B15538">
        <v>1508</v>
      </c>
      <c r="C15538" t="s">
        <v>270</v>
      </c>
      <c r="D15538">
        <v>2011</v>
      </c>
      <c r="E15538" t="s">
        <v>736</v>
      </c>
      <c r="F15538" s="2">
        <v>15277.8363293618</v>
      </c>
    </row>
    <row r="15539" spans="1:6">
      <c r="A15539" t="s">
        <v>265</v>
      </c>
      <c r="B15539">
        <v>1508</v>
      </c>
      <c r="C15539" t="s">
        <v>270</v>
      </c>
      <c r="D15539">
        <v>2011</v>
      </c>
      <c r="E15539" t="s">
        <v>737</v>
      </c>
      <c r="F15539" s="2">
        <v>9754.56446547831</v>
      </c>
    </row>
    <row r="15540" spans="1:6">
      <c r="A15540" t="s">
        <v>265</v>
      </c>
      <c r="B15540">
        <v>1508</v>
      </c>
      <c r="C15540" t="s">
        <v>270</v>
      </c>
      <c r="D15540">
        <v>2013</v>
      </c>
      <c r="E15540" t="s">
        <v>742</v>
      </c>
      <c r="F15540" s="2">
        <v>17539.774893875499</v>
      </c>
    </row>
    <row r="15541" spans="1:6">
      <c r="A15541" t="s">
        <v>265</v>
      </c>
      <c r="B15541">
        <v>1508</v>
      </c>
      <c r="C15541" t="s">
        <v>270</v>
      </c>
      <c r="D15541">
        <v>2013</v>
      </c>
      <c r="E15541" t="s">
        <v>744</v>
      </c>
      <c r="F15541" s="2">
        <v>7734.8066679697304</v>
      </c>
    </row>
    <row r="15542" spans="1:6">
      <c r="A15542" t="s">
        <v>265</v>
      </c>
      <c r="B15542">
        <v>1508</v>
      </c>
      <c r="C15542" t="s">
        <v>270</v>
      </c>
      <c r="D15542">
        <v>2013</v>
      </c>
      <c r="E15542" t="s">
        <v>745</v>
      </c>
      <c r="F15542" s="2">
        <v>80382.284508188299</v>
      </c>
    </row>
    <row r="15543" spans="1:6">
      <c r="A15543" t="s">
        <v>265</v>
      </c>
      <c r="B15543">
        <v>1508</v>
      </c>
      <c r="C15543" t="s">
        <v>270</v>
      </c>
      <c r="D15543">
        <v>2015</v>
      </c>
      <c r="E15543" t="s">
        <v>738</v>
      </c>
      <c r="F15543" s="2">
        <v>56175.010121500003</v>
      </c>
    </row>
    <row r="15544" spans="1:6">
      <c r="A15544" t="s">
        <v>265</v>
      </c>
      <c r="B15544">
        <v>1508</v>
      </c>
      <c r="C15544" t="s">
        <v>270</v>
      </c>
      <c r="D15544">
        <v>2015</v>
      </c>
      <c r="E15544" t="s">
        <v>739</v>
      </c>
      <c r="F15544" s="2">
        <v>7434.7967286434496</v>
      </c>
    </row>
    <row r="15545" spans="1:6">
      <c r="A15545" t="s">
        <v>265</v>
      </c>
      <c r="B15545">
        <v>1508</v>
      </c>
      <c r="C15545" t="s">
        <v>270</v>
      </c>
      <c r="D15545">
        <v>2015</v>
      </c>
      <c r="E15545" t="s">
        <v>740</v>
      </c>
      <c r="F15545" s="2">
        <v>8983.0759771029698</v>
      </c>
    </row>
    <row r="15546" spans="1:6">
      <c r="A15546" t="s">
        <v>265</v>
      </c>
      <c r="B15546">
        <v>1508</v>
      </c>
      <c r="C15546" t="s">
        <v>270</v>
      </c>
      <c r="D15546">
        <v>2016</v>
      </c>
      <c r="E15546" t="s">
        <v>742</v>
      </c>
      <c r="F15546" s="2">
        <v>15132.8986391122</v>
      </c>
    </row>
    <row r="15547" spans="1:6">
      <c r="A15547" t="s">
        <v>265</v>
      </c>
      <c r="B15547">
        <v>1508</v>
      </c>
      <c r="C15547" t="s">
        <v>270</v>
      </c>
      <c r="D15547">
        <v>2016</v>
      </c>
      <c r="E15547" t="s">
        <v>744</v>
      </c>
      <c r="F15547" s="2">
        <v>5642.5887073000004</v>
      </c>
    </row>
    <row r="15548" spans="1:6">
      <c r="A15548" t="s">
        <v>265</v>
      </c>
      <c r="B15548">
        <v>1508</v>
      </c>
      <c r="C15548" t="s">
        <v>270</v>
      </c>
      <c r="D15548">
        <v>2016</v>
      </c>
      <c r="E15548" t="s">
        <v>745</v>
      </c>
      <c r="F15548" s="2">
        <v>80382.284508188299</v>
      </c>
    </row>
    <row r="15549" spans="1:6">
      <c r="A15549" t="s">
        <v>265</v>
      </c>
      <c r="B15549">
        <v>1508</v>
      </c>
      <c r="C15549" t="s">
        <v>270</v>
      </c>
      <c r="D15549">
        <v>2017</v>
      </c>
      <c r="E15549" t="s">
        <v>741</v>
      </c>
      <c r="F15549" s="2">
        <v>83738.329401181603</v>
      </c>
    </row>
    <row r="15550" spans="1:6">
      <c r="A15550" t="s">
        <v>265</v>
      </c>
      <c r="B15550">
        <v>1508</v>
      </c>
      <c r="C15550" t="s">
        <v>270</v>
      </c>
      <c r="D15550">
        <v>2018</v>
      </c>
      <c r="E15550" t="s">
        <v>740</v>
      </c>
      <c r="F15550" s="2">
        <v>6553.4780338126002</v>
      </c>
    </row>
    <row r="15551" spans="1:6">
      <c r="A15551" t="s">
        <v>265</v>
      </c>
      <c r="B15551">
        <v>1508</v>
      </c>
      <c r="C15551" t="s">
        <v>270</v>
      </c>
      <c r="D15551">
        <v>2019</v>
      </c>
      <c r="E15551" t="s">
        <v>743</v>
      </c>
      <c r="F15551" s="2">
        <v>0</v>
      </c>
    </row>
    <row r="15552" spans="1:6">
      <c r="A15552" t="s">
        <v>265</v>
      </c>
      <c r="B15552">
        <v>1508</v>
      </c>
      <c r="C15552" t="s">
        <v>270</v>
      </c>
      <c r="D15552">
        <v>2019</v>
      </c>
      <c r="E15552" t="s">
        <v>745</v>
      </c>
      <c r="F15552" s="2">
        <v>89743.383404002001</v>
      </c>
    </row>
    <row r="15553" spans="1:6">
      <c r="A15553" t="s">
        <v>265</v>
      </c>
      <c r="B15553">
        <v>1508</v>
      </c>
      <c r="C15553" t="s">
        <v>270</v>
      </c>
      <c r="D15553">
        <v>2020</v>
      </c>
      <c r="E15553" t="s">
        <v>741</v>
      </c>
      <c r="F15553" s="2">
        <v>80160.541137298205</v>
      </c>
    </row>
    <row r="15554" spans="1:6">
      <c r="A15554" t="s">
        <v>265</v>
      </c>
      <c r="B15554">
        <v>1508</v>
      </c>
      <c r="C15554" t="s">
        <v>270</v>
      </c>
      <c r="D15554">
        <v>2021</v>
      </c>
      <c r="E15554" t="s">
        <v>736</v>
      </c>
      <c r="F15554" s="2">
        <v>8983.3694113483107</v>
      </c>
    </row>
    <row r="15555" spans="1:6">
      <c r="A15555" t="s">
        <v>265</v>
      </c>
      <c r="B15555">
        <v>1508</v>
      </c>
      <c r="C15555" t="s">
        <v>270</v>
      </c>
      <c r="D15555">
        <v>2021</v>
      </c>
      <c r="E15555" t="s">
        <v>737</v>
      </c>
      <c r="F15555" s="2">
        <v>9620.5598153499504</v>
      </c>
    </row>
    <row r="15556" spans="1:6">
      <c r="A15556" t="s">
        <v>265</v>
      </c>
      <c r="B15556">
        <v>1508</v>
      </c>
      <c r="C15556" t="s">
        <v>270</v>
      </c>
      <c r="D15556">
        <v>2021</v>
      </c>
      <c r="E15556" t="s">
        <v>740</v>
      </c>
      <c r="F15556" s="2">
        <v>3326.1056763751299</v>
      </c>
    </row>
    <row r="15557" spans="1:6">
      <c r="A15557" t="s">
        <v>265</v>
      </c>
      <c r="B15557">
        <v>1508</v>
      </c>
      <c r="C15557" t="s">
        <v>270</v>
      </c>
      <c r="D15557">
        <v>2022</v>
      </c>
      <c r="E15557" t="s">
        <v>738</v>
      </c>
      <c r="F15557" s="2">
        <v>49009.616835000001</v>
      </c>
    </row>
    <row r="15558" spans="1:6">
      <c r="A15558" t="s">
        <v>265</v>
      </c>
      <c r="B15558">
        <v>1508</v>
      </c>
      <c r="C15558" t="s">
        <v>270</v>
      </c>
      <c r="D15558">
        <v>2022</v>
      </c>
      <c r="E15558" t="s">
        <v>739</v>
      </c>
      <c r="F15558" s="2">
        <v>8368.7603222506204</v>
      </c>
    </row>
    <row r="15559" spans="1:6">
      <c r="A15559" t="s">
        <v>265</v>
      </c>
      <c r="B15559">
        <v>1508</v>
      </c>
      <c r="C15559" t="s">
        <v>270</v>
      </c>
      <c r="D15559">
        <v>2022</v>
      </c>
      <c r="E15559" t="s">
        <v>743</v>
      </c>
      <c r="F15559" s="2">
        <v>0</v>
      </c>
    </row>
    <row r="15560" spans="1:6">
      <c r="A15560" t="s">
        <v>265</v>
      </c>
      <c r="B15560">
        <v>1508</v>
      </c>
      <c r="C15560" t="s">
        <v>270</v>
      </c>
      <c r="D15560">
        <v>2023</v>
      </c>
      <c r="E15560" t="s">
        <v>742</v>
      </c>
      <c r="F15560" s="2">
        <v>18574.6429258608</v>
      </c>
    </row>
    <row r="15561" spans="1:6">
      <c r="A15561" t="s">
        <v>265</v>
      </c>
      <c r="B15561">
        <v>1508</v>
      </c>
      <c r="C15561" t="s">
        <v>270</v>
      </c>
      <c r="D15561">
        <v>2023</v>
      </c>
      <c r="E15561" t="s">
        <v>744</v>
      </c>
      <c r="F15561" s="2">
        <v>2710.7188701391901</v>
      </c>
    </row>
    <row r="15562" spans="1:6">
      <c r="A15562" t="s">
        <v>265</v>
      </c>
      <c r="B15562">
        <v>1508</v>
      </c>
      <c r="C15562" t="s">
        <v>270</v>
      </c>
      <c r="D15562">
        <v>2023</v>
      </c>
      <c r="E15562" t="s">
        <v>745</v>
      </c>
      <c r="F15562" s="2">
        <v>84613.356802768802</v>
      </c>
    </row>
    <row r="15563" spans="1:6">
      <c r="A15563" t="s">
        <v>265</v>
      </c>
      <c r="B15563">
        <v>1508</v>
      </c>
      <c r="C15563" t="s">
        <v>270</v>
      </c>
      <c r="D15563">
        <v>2023</v>
      </c>
      <c r="E15563" t="s">
        <v>741</v>
      </c>
      <c r="F15563" s="2">
        <v>70297.915921985594</v>
      </c>
    </row>
    <row r="15564" spans="1:6">
      <c r="A15564" t="s">
        <v>265</v>
      </c>
      <c r="B15564">
        <v>1508</v>
      </c>
      <c r="C15564" t="s">
        <v>270</v>
      </c>
      <c r="D15564">
        <v>2024</v>
      </c>
      <c r="E15564" t="s">
        <v>736</v>
      </c>
      <c r="F15564" s="2">
        <v>7576.2148612663696</v>
      </c>
    </row>
    <row r="15565" spans="1:6">
      <c r="A15565" t="s">
        <v>265</v>
      </c>
      <c r="B15565">
        <v>1508</v>
      </c>
      <c r="C15565" t="s">
        <v>270</v>
      </c>
      <c r="D15565">
        <v>2024</v>
      </c>
      <c r="E15565" t="s">
        <v>737</v>
      </c>
      <c r="F15565" s="2">
        <v>8501.40904226167</v>
      </c>
    </row>
    <row r="15566" spans="1:6">
      <c r="A15566" t="s">
        <v>265</v>
      </c>
      <c r="B15566">
        <v>1511</v>
      </c>
      <c r="C15566" t="s">
        <v>272</v>
      </c>
      <c r="D15566">
        <v>2009</v>
      </c>
      <c r="E15566" t="s">
        <v>736</v>
      </c>
      <c r="F15566" s="2">
        <v>1197.70134077537</v>
      </c>
    </row>
    <row r="15567" spans="1:6">
      <c r="A15567" t="s">
        <v>265</v>
      </c>
      <c r="B15567">
        <v>1511</v>
      </c>
      <c r="C15567" t="s">
        <v>272</v>
      </c>
      <c r="D15567">
        <v>2009</v>
      </c>
      <c r="E15567" t="s">
        <v>737</v>
      </c>
      <c r="F15567" s="2">
        <v>381.095064729451</v>
      </c>
    </row>
    <row r="15568" spans="1:6">
      <c r="A15568" t="s">
        <v>265</v>
      </c>
      <c r="B15568">
        <v>1511</v>
      </c>
      <c r="C15568" t="s">
        <v>272</v>
      </c>
      <c r="D15568">
        <v>2009</v>
      </c>
      <c r="E15568" t="s">
        <v>740</v>
      </c>
      <c r="F15568" s="2">
        <v>1249.63608249302</v>
      </c>
    </row>
    <row r="15569" spans="1:6">
      <c r="A15569" t="s">
        <v>265</v>
      </c>
      <c r="B15569">
        <v>1511</v>
      </c>
      <c r="C15569" t="s">
        <v>272</v>
      </c>
      <c r="D15569">
        <v>2011</v>
      </c>
      <c r="E15569" t="s">
        <v>742</v>
      </c>
      <c r="F15569" s="2">
        <v>4483.14766892235</v>
      </c>
    </row>
    <row r="15570" spans="1:6">
      <c r="A15570" t="s">
        <v>265</v>
      </c>
      <c r="B15570">
        <v>1511</v>
      </c>
      <c r="C15570" t="s">
        <v>272</v>
      </c>
      <c r="D15570">
        <v>2011</v>
      </c>
      <c r="E15570" t="s">
        <v>744</v>
      </c>
      <c r="F15570" s="2">
        <v>4661.9008229999999</v>
      </c>
    </row>
    <row r="15571" spans="1:6">
      <c r="A15571" t="s">
        <v>265</v>
      </c>
      <c r="B15571">
        <v>1511</v>
      </c>
      <c r="C15571" t="s">
        <v>272</v>
      </c>
      <c r="D15571">
        <v>2011</v>
      </c>
      <c r="E15571" t="s">
        <v>745</v>
      </c>
      <c r="F15571" s="2">
        <v>7245.6228888065998</v>
      </c>
    </row>
    <row r="15572" spans="1:6">
      <c r="A15572" t="s">
        <v>265</v>
      </c>
      <c r="B15572">
        <v>1511</v>
      </c>
      <c r="C15572" t="s">
        <v>272</v>
      </c>
      <c r="D15572">
        <v>2015</v>
      </c>
      <c r="E15572" t="s">
        <v>741</v>
      </c>
      <c r="F15572" s="2">
        <v>4036.5125738095298</v>
      </c>
    </row>
    <row r="15573" spans="1:6">
      <c r="A15573" t="s">
        <v>265</v>
      </c>
      <c r="B15573">
        <v>1511</v>
      </c>
      <c r="C15573" t="s">
        <v>272</v>
      </c>
      <c r="D15573">
        <v>2016</v>
      </c>
      <c r="E15573" t="s">
        <v>736</v>
      </c>
      <c r="F15573" s="2">
        <v>915.44481882335504</v>
      </c>
    </row>
    <row r="15574" spans="1:6">
      <c r="A15574" t="s">
        <v>265</v>
      </c>
      <c r="B15574">
        <v>1511</v>
      </c>
      <c r="C15574" t="s">
        <v>272</v>
      </c>
      <c r="D15574">
        <v>2016</v>
      </c>
      <c r="E15574" t="s">
        <v>737</v>
      </c>
      <c r="F15574" s="2">
        <v>531.89243032288596</v>
      </c>
    </row>
    <row r="15575" spans="1:6">
      <c r="A15575" t="s">
        <v>265</v>
      </c>
      <c r="B15575">
        <v>1511</v>
      </c>
      <c r="C15575" t="s">
        <v>272</v>
      </c>
      <c r="D15575">
        <v>2017</v>
      </c>
      <c r="E15575" t="s">
        <v>738</v>
      </c>
      <c r="F15575" s="2">
        <v>0</v>
      </c>
    </row>
    <row r="15576" spans="1:6">
      <c r="A15576" t="s">
        <v>265</v>
      </c>
      <c r="B15576">
        <v>1511</v>
      </c>
      <c r="C15576" t="s">
        <v>272</v>
      </c>
      <c r="D15576">
        <v>2017</v>
      </c>
      <c r="E15576" t="s">
        <v>739</v>
      </c>
      <c r="F15576" s="2">
        <v>9788.9428483255106</v>
      </c>
    </row>
    <row r="15577" spans="1:6">
      <c r="A15577" t="s">
        <v>265</v>
      </c>
      <c r="B15577">
        <v>1511</v>
      </c>
      <c r="C15577" t="s">
        <v>272</v>
      </c>
      <c r="D15577">
        <v>2017</v>
      </c>
      <c r="E15577" t="s">
        <v>743</v>
      </c>
      <c r="F15577" s="2">
        <v>0</v>
      </c>
    </row>
    <row r="15578" spans="1:6">
      <c r="A15578" t="s">
        <v>265</v>
      </c>
      <c r="B15578">
        <v>1511</v>
      </c>
      <c r="C15578" t="s">
        <v>272</v>
      </c>
      <c r="D15578">
        <v>2018</v>
      </c>
      <c r="E15578" t="s">
        <v>742</v>
      </c>
      <c r="F15578" s="2">
        <v>4073.0206378539901</v>
      </c>
    </row>
    <row r="15579" spans="1:6">
      <c r="A15579" t="s">
        <v>265</v>
      </c>
      <c r="B15579">
        <v>1511</v>
      </c>
      <c r="C15579" t="s">
        <v>272</v>
      </c>
      <c r="D15579">
        <v>2018</v>
      </c>
      <c r="E15579" t="s">
        <v>744</v>
      </c>
      <c r="F15579" s="2">
        <v>1373.50548678</v>
      </c>
    </row>
    <row r="15580" spans="1:6">
      <c r="A15580" t="s">
        <v>265</v>
      </c>
      <c r="B15580">
        <v>1511</v>
      </c>
      <c r="C15580" t="s">
        <v>272</v>
      </c>
      <c r="D15580">
        <v>2018</v>
      </c>
      <c r="E15580" t="s">
        <v>741</v>
      </c>
      <c r="F15580" s="2">
        <v>3700.07261012759</v>
      </c>
    </row>
    <row r="15581" spans="1:6">
      <c r="A15581" t="s">
        <v>265</v>
      </c>
      <c r="B15581">
        <v>1511</v>
      </c>
      <c r="C15581" t="s">
        <v>272</v>
      </c>
      <c r="D15581">
        <v>2019</v>
      </c>
      <c r="E15581" t="s">
        <v>736</v>
      </c>
      <c r="F15581" s="2">
        <v>770.75035052477006</v>
      </c>
    </row>
    <row r="15582" spans="1:6">
      <c r="A15582" t="s">
        <v>265</v>
      </c>
      <c r="B15582">
        <v>1511</v>
      </c>
      <c r="C15582" t="s">
        <v>272</v>
      </c>
      <c r="D15582">
        <v>2019</v>
      </c>
      <c r="E15582" t="s">
        <v>737</v>
      </c>
      <c r="F15582" s="2">
        <v>510.51402247054699</v>
      </c>
    </row>
    <row r="15583" spans="1:6">
      <c r="A15583" t="s">
        <v>265</v>
      </c>
      <c r="B15583">
        <v>1511</v>
      </c>
      <c r="C15583" t="s">
        <v>272</v>
      </c>
      <c r="D15583">
        <v>2019</v>
      </c>
      <c r="E15583" t="s">
        <v>740</v>
      </c>
      <c r="F15583" s="2">
        <v>1372.81741505643</v>
      </c>
    </row>
    <row r="15584" spans="1:6">
      <c r="A15584" t="s">
        <v>265</v>
      </c>
      <c r="B15584">
        <v>1511</v>
      </c>
      <c r="C15584" t="s">
        <v>272</v>
      </c>
      <c r="D15584">
        <v>2020</v>
      </c>
      <c r="E15584" t="s">
        <v>738</v>
      </c>
      <c r="F15584" s="2">
        <v>0</v>
      </c>
    </row>
    <row r="15585" spans="1:6">
      <c r="A15585" t="s">
        <v>265</v>
      </c>
      <c r="B15585">
        <v>1511</v>
      </c>
      <c r="C15585" t="s">
        <v>272</v>
      </c>
      <c r="D15585">
        <v>2020</v>
      </c>
      <c r="E15585" t="s">
        <v>739</v>
      </c>
      <c r="F15585" s="2">
        <v>9041.0302215067895</v>
      </c>
    </row>
    <row r="15586" spans="1:6">
      <c r="A15586" t="s">
        <v>265</v>
      </c>
      <c r="B15586">
        <v>1511</v>
      </c>
      <c r="C15586" t="s">
        <v>272</v>
      </c>
      <c r="D15586">
        <v>2020</v>
      </c>
      <c r="E15586" t="s">
        <v>743</v>
      </c>
      <c r="F15586" s="2">
        <v>0</v>
      </c>
    </row>
    <row r="15587" spans="1:6">
      <c r="A15587" t="s">
        <v>265</v>
      </c>
      <c r="B15587">
        <v>1511</v>
      </c>
      <c r="C15587" t="s">
        <v>272</v>
      </c>
      <c r="D15587">
        <v>2021</v>
      </c>
      <c r="E15587" t="s">
        <v>742</v>
      </c>
      <c r="F15587" s="2">
        <v>2913.5988938363898</v>
      </c>
    </row>
    <row r="15588" spans="1:6">
      <c r="A15588" t="s">
        <v>265</v>
      </c>
      <c r="B15588">
        <v>1511</v>
      </c>
      <c r="C15588" t="s">
        <v>272</v>
      </c>
      <c r="D15588">
        <v>2021</v>
      </c>
      <c r="E15588" t="s">
        <v>744</v>
      </c>
      <c r="F15588" s="2">
        <v>1521.8825380000001</v>
      </c>
    </row>
    <row r="15589" spans="1:6">
      <c r="A15589" t="s">
        <v>265</v>
      </c>
      <c r="B15589">
        <v>1511</v>
      </c>
      <c r="C15589" t="s">
        <v>272</v>
      </c>
      <c r="D15589">
        <v>2021</v>
      </c>
      <c r="E15589" t="s">
        <v>745</v>
      </c>
      <c r="F15589" s="2">
        <v>5269.2458228822697</v>
      </c>
    </row>
    <row r="15590" spans="1:6">
      <c r="A15590" t="s">
        <v>265</v>
      </c>
      <c r="B15590">
        <v>1511</v>
      </c>
      <c r="C15590" t="s">
        <v>272</v>
      </c>
      <c r="D15590">
        <v>2021</v>
      </c>
      <c r="E15590" t="s">
        <v>741</v>
      </c>
      <c r="F15590" s="2">
        <v>3521.3126123320799</v>
      </c>
    </row>
    <row r="15591" spans="1:6">
      <c r="A15591" t="s">
        <v>265</v>
      </c>
      <c r="B15591">
        <v>1511</v>
      </c>
      <c r="C15591" t="s">
        <v>272</v>
      </c>
      <c r="D15591">
        <v>2022</v>
      </c>
      <c r="E15591" t="s">
        <v>736</v>
      </c>
      <c r="F15591" s="2">
        <v>770.31637982129598</v>
      </c>
    </row>
    <row r="15592" spans="1:6">
      <c r="A15592" t="s">
        <v>265</v>
      </c>
      <c r="B15592">
        <v>1511</v>
      </c>
      <c r="C15592" t="s">
        <v>272</v>
      </c>
      <c r="D15592">
        <v>2022</v>
      </c>
      <c r="E15592" t="s">
        <v>737</v>
      </c>
      <c r="F15592" s="2">
        <v>438.14326421220301</v>
      </c>
    </row>
    <row r="15593" spans="1:6">
      <c r="A15593" t="s">
        <v>265</v>
      </c>
      <c r="B15593">
        <v>1511</v>
      </c>
      <c r="C15593" t="s">
        <v>272</v>
      </c>
      <c r="D15593">
        <v>2022</v>
      </c>
      <c r="E15593" t="s">
        <v>740</v>
      </c>
      <c r="F15593" s="2">
        <v>1464.61811085454</v>
      </c>
    </row>
    <row r="15594" spans="1:6">
      <c r="A15594" t="s">
        <v>265</v>
      </c>
      <c r="B15594">
        <v>1511</v>
      </c>
      <c r="C15594" t="s">
        <v>272</v>
      </c>
      <c r="D15594">
        <v>2023</v>
      </c>
      <c r="E15594" t="s">
        <v>739</v>
      </c>
      <c r="F15594" s="2">
        <v>8294.0158549164607</v>
      </c>
    </row>
    <row r="15595" spans="1:6">
      <c r="A15595" t="s">
        <v>265</v>
      </c>
      <c r="B15595">
        <v>1511</v>
      </c>
      <c r="C15595" t="s">
        <v>272</v>
      </c>
      <c r="D15595">
        <v>2023</v>
      </c>
      <c r="E15595" t="s">
        <v>743</v>
      </c>
      <c r="F15595" s="2">
        <v>0</v>
      </c>
    </row>
    <row r="15596" spans="1:6">
      <c r="A15596" t="s">
        <v>265</v>
      </c>
      <c r="B15596">
        <v>1511</v>
      </c>
      <c r="C15596" t="s">
        <v>272</v>
      </c>
      <c r="D15596">
        <v>2024</v>
      </c>
      <c r="E15596" t="s">
        <v>742</v>
      </c>
      <c r="F15596" s="2">
        <v>2574.7217369792402</v>
      </c>
    </row>
    <row r="15597" spans="1:6">
      <c r="A15597" t="s">
        <v>265</v>
      </c>
      <c r="B15597">
        <v>1511</v>
      </c>
      <c r="C15597" t="s">
        <v>272</v>
      </c>
      <c r="D15597">
        <v>2024</v>
      </c>
      <c r="E15597" t="s">
        <v>744</v>
      </c>
      <c r="F15597" s="2">
        <v>1323.3761199999999</v>
      </c>
    </row>
    <row r="15598" spans="1:6">
      <c r="A15598" t="s">
        <v>265</v>
      </c>
      <c r="B15598">
        <v>1511</v>
      </c>
      <c r="C15598" t="s">
        <v>272</v>
      </c>
      <c r="D15598">
        <v>2024</v>
      </c>
      <c r="E15598" t="s">
        <v>745</v>
      </c>
      <c r="F15598" s="2">
        <v>5758.7963631457797</v>
      </c>
    </row>
    <row r="15599" spans="1:6">
      <c r="A15599" t="s">
        <v>265</v>
      </c>
      <c r="B15599">
        <v>1514</v>
      </c>
      <c r="C15599" t="s">
        <v>274</v>
      </c>
      <c r="D15599">
        <v>2009</v>
      </c>
      <c r="E15599" t="s">
        <v>736</v>
      </c>
      <c r="F15599" s="2">
        <v>337.27550403971401</v>
      </c>
    </row>
    <row r="15600" spans="1:6">
      <c r="A15600" t="s">
        <v>265</v>
      </c>
      <c r="B15600">
        <v>1514</v>
      </c>
      <c r="C15600" t="s">
        <v>274</v>
      </c>
      <c r="D15600">
        <v>2009</v>
      </c>
      <c r="E15600" t="s">
        <v>737</v>
      </c>
      <c r="F15600" s="2">
        <v>388.89467710204201</v>
      </c>
    </row>
    <row r="15601" spans="1:6">
      <c r="A15601" t="s">
        <v>265</v>
      </c>
      <c r="B15601">
        <v>1514</v>
      </c>
      <c r="C15601" t="s">
        <v>274</v>
      </c>
      <c r="D15601">
        <v>2009</v>
      </c>
      <c r="E15601" t="s">
        <v>738</v>
      </c>
      <c r="F15601" s="2">
        <v>0</v>
      </c>
    </row>
    <row r="15602" spans="1:6">
      <c r="A15602" t="s">
        <v>265</v>
      </c>
      <c r="B15602">
        <v>1514</v>
      </c>
      <c r="C15602" t="s">
        <v>274</v>
      </c>
      <c r="D15602">
        <v>2013</v>
      </c>
      <c r="E15602" t="s">
        <v>744</v>
      </c>
      <c r="F15602" s="2">
        <v>0</v>
      </c>
    </row>
    <row r="15603" spans="1:6">
      <c r="A15603" t="s">
        <v>265</v>
      </c>
      <c r="B15603">
        <v>1514</v>
      </c>
      <c r="C15603" t="s">
        <v>274</v>
      </c>
      <c r="D15603">
        <v>2013</v>
      </c>
      <c r="E15603" t="s">
        <v>739</v>
      </c>
      <c r="F15603" s="2">
        <v>2680.1348709874001</v>
      </c>
    </row>
    <row r="15604" spans="1:6">
      <c r="A15604" t="s">
        <v>265</v>
      </c>
      <c r="B15604">
        <v>1514</v>
      </c>
      <c r="C15604" t="s">
        <v>274</v>
      </c>
      <c r="D15604">
        <v>2013</v>
      </c>
      <c r="E15604" t="s">
        <v>743</v>
      </c>
      <c r="F15604" s="2">
        <v>0</v>
      </c>
    </row>
    <row r="15605" spans="1:6">
      <c r="A15605" t="s">
        <v>265</v>
      </c>
      <c r="B15605">
        <v>1514</v>
      </c>
      <c r="C15605" t="s">
        <v>274</v>
      </c>
      <c r="D15605">
        <v>2015</v>
      </c>
      <c r="E15605" t="s">
        <v>736</v>
      </c>
      <c r="F15605" s="2">
        <v>326.34493640735298</v>
      </c>
    </row>
    <row r="15606" spans="1:6">
      <c r="A15606" t="s">
        <v>265</v>
      </c>
      <c r="B15606">
        <v>1514</v>
      </c>
      <c r="C15606" t="s">
        <v>274</v>
      </c>
      <c r="D15606">
        <v>2015</v>
      </c>
      <c r="E15606" t="s">
        <v>737</v>
      </c>
      <c r="F15606" s="2">
        <v>485.47581124899699</v>
      </c>
    </row>
    <row r="15607" spans="1:6">
      <c r="A15607" t="s">
        <v>265</v>
      </c>
      <c r="B15607">
        <v>1514</v>
      </c>
      <c r="C15607" t="s">
        <v>274</v>
      </c>
      <c r="D15607">
        <v>2015</v>
      </c>
      <c r="E15607" t="s">
        <v>738</v>
      </c>
      <c r="F15607" s="2">
        <v>0</v>
      </c>
    </row>
    <row r="15608" spans="1:6">
      <c r="A15608" t="s">
        <v>265</v>
      </c>
      <c r="B15608">
        <v>1514</v>
      </c>
      <c r="C15608" t="s">
        <v>274</v>
      </c>
      <c r="D15608">
        <v>2015</v>
      </c>
      <c r="E15608" t="s">
        <v>740</v>
      </c>
      <c r="F15608" s="2">
        <v>206.08489932218501</v>
      </c>
    </row>
    <row r="15609" spans="1:6">
      <c r="A15609" t="s">
        <v>265</v>
      </c>
      <c r="B15609">
        <v>1514</v>
      </c>
      <c r="C15609" t="s">
        <v>274</v>
      </c>
      <c r="D15609">
        <v>2016</v>
      </c>
      <c r="E15609" t="s">
        <v>744</v>
      </c>
      <c r="F15609" s="2">
        <v>0</v>
      </c>
    </row>
    <row r="15610" spans="1:6">
      <c r="A15610" t="s">
        <v>265</v>
      </c>
      <c r="B15610">
        <v>1514</v>
      </c>
      <c r="C15610" t="s">
        <v>274</v>
      </c>
      <c r="D15610">
        <v>2016</v>
      </c>
      <c r="E15610" t="s">
        <v>739</v>
      </c>
      <c r="F15610" s="2">
        <v>2265.30556855648</v>
      </c>
    </row>
    <row r="15611" spans="1:6">
      <c r="A15611" t="s">
        <v>265</v>
      </c>
      <c r="B15611">
        <v>1514</v>
      </c>
      <c r="C15611" t="s">
        <v>274</v>
      </c>
      <c r="D15611">
        <v>2016</v>
      </c>
      <c r="E15611" t="s">
        <v>743</v>
      </c>
      <c r="F15611" s="2">
        <v>0</v>
      </c>
    </row>
    <row r="15612" spans="1:6">
      <c r="A15612" t="s">
        <v>265</v>
      </c>
      <c r="B15612">
        <v>1514</v>
      </c>
      <c r="C15612" t="s">
        <v>274</v>
      </c>
      <c r="D15612">
        <v>2017</v>
      </c>
      <c r="E15612" t="s">
        <v>742</v>
      </c>
      <c r="F15612" s="2">
        <v>720.95771250603298</v>
      </c>
    </row>
    <row r="15613" spans="1:6">
      <c r="A15613" t="s">
        <v>265</v>
      </c>
      <c r="B15613">
        <v>1514</v>
      </c>
      <c r="C15613" t="s">
        <v>274</v>
      </c>
      <c r="D15613">
        <v>2017</v>
      </c>
      <c r="E15613" t="s">
        <v>745</v>
      </c>
      <c r="F15613" s="2">
        <v>16549.562980362902</v>
      </c>
    </row>
    <row r="15614" spans="1:6">
      <c r="A15614" t="s">
        <v>265</v>
      </c>
      <c r="B15614">
        <v>1514</v>
      </c>
      <c r="C15614" t="s">
        <v>274</v>
      </c>
      <c r="D15614">
        <v>2017</v>
      </c>
      <c r="E15614" t="s">
        <v>741</v>
      </c>
      <c r="F15614" s="2">
        <v>2157.16262463879</v>
      </c>
    </row>
    <row r="15615" spans="1:6">
      <c r="A15615" t="s">
        <v>265</v>
      </c>
      <c r="B15615">
        <v>1514</v>
      </c>
      <c r="C15615" t="s">
        <v>274</v>
      </c>
      <c r="D15615">
        <v>2018</v>
      </c>
      <c r="E15615" t="s">
        <v>736</v>
      </c>
      <c r="F15615" s="2">
        <v>311.34320368657001</v>
      </c>
    </row>
    <row r="15616" spans="1:6">
      <c r="A15616" t="s">
        <v>265</v>
      </c>
      <c r="B15616">
        <v>1514</v>
      </c>
      <c r="C15616" t="s">
        <v>274</v>
      </c>
      <c r="D15616">
        <v>2018</v>
      </c>
      <c r="E15616" t="s">
        <v>737</v>
      </c>
      <c r="F15616" s="2">
        <v>461.65193843107897</v>
      </c>
    </row>
    <row r="15617" spans="1:6">
      <c r="A15617" t="s">
        <v>265</v>
      </c>
      <c r="B15617">
        <v>1514</v>
      </c>
      <c r="C15617" t="s">
        <v>274</v>
      </c>
      <c r="D15617">
        <v>2018</v>
      </c>
      <c r="E15617" t="s">
        <v>740</v>
      </c>
      <c r="F15617" s="2">
        <v>210.936857196273</v>
      </c>
    </row>
    <row r="15618" spans="1:6">
      <c r="A15618" t="s">
        <v>265</v>
      </c>
      <c r="B15618">
        <v>1514</v>
      </c>
      <c r="C15618" t="s">
        <v>274</v>
      </c>
      <c r="D15618">
        <v>2019</v>
      </c>
      <c r="E15618" t="s">
        <v>739</v>
      </c>
      <c r="F15618" s="2">
        <v>2390.6953163319099</v>
      </c>
    </row>
    <row r="15619" spans="1:6">
      <c r="A15619" t="s">
        <v>265</v>
      </c>
      <c r="B15619">
        <v>1514</v>
      </c>
      <c r="C15619" t="s">
        <v>274</v>
      </c>
      <c r="D15619">
        <v>2020</v>
      </c>
      <c r="E15619" t="s">
        <v>742</v>
      </c>
      <c r="F15619" s="2">
        <v>1027.07069875414</v>
      </c>
    </row>
    <row r="15620" spans="1:6">
      <c r="A15620" t="s">
        <v>265</v>
      </c>
      <c r="B15620">
        <v>1514</v>
      </c>
      <c r="C15620" t="s">
        <v>274</v>
      </c>
      <c r="D15620">
        <v>2020</v>
      </c>
      <c r="E15620" t="s">
        <v>745</v>
      </c>
      <c r="F15620" s="2">
        <v>17544.6848573754</v>
      </c>
    </row>
    <row r="15621" spans="1:6">
      <c r="A15621" t="s">
        <v>265</v>
      </c>
      <c r="B15621">
        <v>1514</v>
      </c>
      <c r="C15621" t="s">
        <v>274</v>
      </c>
      <c r="D15621">
        <v>2020</v>
      </c>
      <c r="E15621" t="s">
        <v>741</v>
      </c>
      <c r="F15621" s="2">
        <v>2065.0060753257999</v>
      </c>
    </row>
    <row r="15622" spans="1:6">
      <c r="A15622" t="s">
        <v>265</v>
      </c>
      <c r="B15622">
        <v>1514</v>
      </c>
      <c r="C15622" t="s">
        <v>274</v>
      </c>
      <c r="D15622">
        <v>2021</v>
      </c>
      <c r="E15622" t="s">
        <v>740</v>
      </c>
      <c r="F15622" s="2">
        <v>162.74973523287201</v>
      </c>
    </row>
    <row r="15623" spans="1:6">
      <c r="A15623" t="s">
        <v>265</v>
      </c>
      <c r="B15623">
        <v>1514</v>
      </c>
      <c r="C15623" t="s">
        <v>274</v>
      </c>
      <c r="D15623">
        <v>2022</v>
      </c>
      <c r="E15623" t="s">
        <v>738</v>
      </c>
      <c r="F15623" s="2">
        <v>0</v>
      </c>
    </row>
    <row r="15624" spans="1:6">
      <c r="A15624" t="s">
        <v>265</v>
      </c>
      <c r="B15624">
        <v>1514</v>
      </c>
      <c r="C15624" t="s">
        <v>274</v>
      </c>
      <c r="D15624">
        <v>2023</v>
      </c>
      <c r="E15624" t="s">
        <v>744</v>
      </c>
      <c r="F15624" s="2">
        <v>0</v>
      </c>
    </row>
    <row r="15625" spans="1:6">
      <c r="A15625" t="s">
        <v>265</v>
      </c>
      <c r="B15625">
        <v>1514</v>
      </c>
      <c r="C15625" t="s">
        <v>274</v>
      </c>
      <c r="D15625">
        <v>2023</v>
      </c>
      <c r="E15625" t="s">
        <v>743</v>
      </c>
      <c r="F15625" s="2">
        <v>0</v>
      </c>
    </row>
    <row r="15626" spans="1:6">
      <c r="A15626" t="s">
        <v>265</v>
      </c>
      <c r="B15626">
        <v>1514</v>
      </c>
      <c r="C15626" t="s">
        <v>274</v>
      </c>
      <c r="D15626">
        <v>2023</v>
      </c>
      <c r="E15626" t="s">
        <v>745</v>
      </c>
      <c r="F15626" s="2">
        <v>19178.340885494999</v>
      </c>
    </row>
    <row r="15627" spans="1:6">
      <c r="A15627" t="s">
        <v>265</v>
      </c>
      <c r="B15627">
        <v>1514</v>
      </c>
      <c r="C15627" t="s">
        <v>274</v>
      </c>
      <c r="D15627">
        <v>2023</v>
      </c>
      <c r="E15627" t="s">
        <v>741</v>
      </c>
      <c r="F15627" s="2">
        <v>1915.59955829717</v>
      </c>
    </row>
    <row r="15628" spans="1:6">
      <c r="A15628" t="s">
        <v>265</v>
      </c>
      <c r="B15628">
        <v>1515</v>
      </c>
      <c r="C15628" t="s">
        <v>276</v>
      </c>
      <c r="D15628">
        <v>2009</v>
      </c>
      <c r="E15628" t="s">
        <v>741</v>
      </c>
      <c r="F15628" s="2">
        <v>9316.2187315230003</v>
      </c>
    </row>
    <row r="15629" spans="1:6">
      <c r="A15629" t="s">
        <v>265</v>
      </c>
      <c r="B15629">
        <v>1515</v>
      </c>
      <c r="C15629" t="s">
        <v>276</v>
      </c>
      <c r="D15629">
        <v>2011</v>
      </c>
      <c r="E15629" t="s">
        <v>738</v>
      </c>
      <c r="F15629" s="2">
        <v>0</v>
      </c>
    </row>
    <row r="15630" spans="1:6">
      <c r="A15630" t="s">
        <v>265</v>
      </c>
      <c r="B15630">
        <v>1515</v>
      </c>
      <c r="C15630" t="s">
        <v>276</v>
      </c>
      <c r="D15630">
        <v>2011</v>
      </c>
      <c r="E15630" t="s">
        <v>739</v>
      </c>
      <c r="F15630" s="2">
        <v>2225.0610011653298</v>
      </c>
    </row>
    <row r="15631" spans="1:6">
      <c r="A15631" t="s">
        <v>265</v>
      </c>
      <c r="B15631">
        <v>1515</v>
      </c>
      <c r="C15631" t="s">
        <v>276</v>
      </c>
      <c r="D15631">
        <v>2011</v>
      </c>
      <c r="E15631" t="s">
        <v>743</v>
      </c>
      <c r="F15631" s="2">
        <v>0</v>
      </c>
    </row>
    <row r="15632" spans="1:6">
      <c r="A15632" t="s">
        <v>265</v>
      </c>
      <c r="B15632">
        <v>1515</v>
      </c>
      <c r="C15632" t="s">
        <v>276</v>
      </c>
      <c r="D15632">
        <v>2013</v>
      </c>
      <c r="E15632" t="s">
        <v>736</v>
      </c>
      <c r="F15632" s="2">
        <v>1516.1265097645</v>
      </c>
    </row>
    <row r="15633" spans="1:6">
      <c r="A15633" t="s">
        <v>265</v>
      </c>
      <c r="B15633">
        <v>1515</v>
      </c>
      <c r="C15633" t="s">
        <v>276</v>
      </c>
      <c r="D15633">
        <v>2013</v>
      </c>
      <c r="E15633" t="s">
        <v>737</v>
      </c>
      <c r="F15633" s="2">
        <v>2252.2544931571701</v>
      </c>
    </row>
    <row r="15634" spans="1:6">
      <c r="A15634" t="s">
        <v>265</v>
      </c>
      <c r="B15634">
        <v>1515</v>
      </c>
      <c r="C15634" t="s">
        <v>276</v>
      </c>
      <c r="D15634">
        <v>2013</v>
      </c>
      <c r="E15634" t="s">
        <v>740</v>
      </c>
      <c r="F15634" s="2">
        <v>1483.2806772618801</v>
      </c>
    </row>
    <row r="15635" spans="1:6">
      <c r="A15635" t="s">
        <v>265</v>
      </c>
      <c r="B15635">
        <v>1515</v>
      </c>
      <c r="C15635" t="s">
        <v>276</v>
      </c>
      <c r="D15635">
        <v>2015</v>
      </c>
      <c r="E15635" t="s">
        <v>742</v>
      </c>
      <c r="F15635" s="2">
        <v>2706.26978913423</v>
      </c>
    </row>
    <row r="15636" spans="1:6">
      <c r="A15636" t="s">
        <v>265</v>
      </c>
      <c r="B15636">
        <v>1515</v>
      </c>
      <c r="C15636" t="s">
        <v>276</v>
      </c>
      <c r="D15636">
        <v>2015</v>
      </c>
      <c r="E15636" t="s">
        <v>744</v>
      </c>
      <c r="F15636" s="2">
        <v>448.93139870700003</v>
      </c>
    </row>
    <row r="15637" spans="1:6">
      <c r="A15637" t="s">
        <v>265</v>
      </c>
      <c r="B15637">
        <v>1515</v>
      </c>
      <c r="C15637" t="s">
        <v>276</v>
      </c>
      <c r="D15637">
        <v>2015</v>
      </c>
      <c r="E15637" t="s">
        <v>745</v>
      </c>
      <c r="F15637" s="2">
        <v>41517.016056139502</v>
      </c>
    </row>
    <row r="15638" spans="1:6">
      <c r="A15638" t="s">
        <v>265</v>
      </c>
      <c r="B15638">
        <v>1515</v>
      </c>
      <c r="C15638" t="s">
        <v>276</v>
      </c>
      <c r="D15638">
        <v>2016</v>
      </c>
      <c r="E15638" t="s">
        <v>736</v>
      </c>
      <c r="F15638" s="2">
        <v>1581.6485065649399</v>
      </c>
    </row>
    <row r="15639" spans="1:6">
      <c r="A15639" t="s">
        <v>265</v>
      </c>
      <c r="B15639">
        <v>1515</v>
      </c>
      <c r="C15639" t="s">
        <v>276</v>
      </c>
      <c r="D15639">
        <v>2016</v>
      </c>
      <c r="E15639" t="s">
        <v>737</v>
      </c>
      <c r="F15639" s="2">
        <v>2011.18827140855</v>
      </c>
    </row>
    <row r="15640" spans="1:6">
      <c r="A15640" t="s">
        <v>265</v>
      </c>
      <c r="B15640">
        <v>1515</v>
      </c>
      <c r="C15640" t="s">
        <v>276</v>
      </c>
      <c r="D15640">
        <v>2016</v>
      </c>
      <c r="E15640" t="s">
        <v>740</v>
      </c>
      <c r="F15640" s="2">
        <v>712.47195682635197</v>
      </c>
    </row>
    <row r="15641" spans="1:6">
      <c r="A15641" t="s">
        <v>265</v>
      </c>
      <c r="B15641">
        <v>1515</v>
      </c>
      <c r="C15641" t="s">
        <v>276</v>
      </c>
      <c r="D15641">
        <v>2017</v>
      </c>
      <c r="E15641" t="s">
        <v>738</v>
      </c>
      <c r="F15641" s="2">
        <v>0</v>
      </c>
    </row>
    <row r="15642" spans="1:6">
      <c r="A15642" t="s">
        <v>265</v>
      </c>
      <c r="B15642">
        <v>1515</v>
      </c>
      <c r="C15642" t="s">
        <v>276</v>
      </c>
      <c r="D15642">
        <v>2017</v>
      </c>
      <c r="E15642" t="s">
        <v>739</v>
      </c>
      <c r="F15642" s="2">
        <v>1979.9950488104901</v>
      </c>
    </row>
    <row r="15643" spans="1:6">
      <c r="A15643" t="s">
        <v>265</v>
      </c>
      <c r="B15643">
        <v>1515</v>
      </c>
      <c r="C15643" t="s">
        <v>276</v>
      </c>
      <c r="D15643">
        <v>2018</v>
      </c>
      <c r="E15643" t="s">
        <v>742</v>
      </c>
      <c r="F15643" s="2">
        <v>1992.66509649562</v>
      </c>
    </row>
    <row r="15644" spans="1:6">
      <c r="A15644" t="s">
        <v>265</v>
      </c>
      <c r="B15644">
        <v>1515</v>
      </c>
      <c r="C15644" t="s">
        <v>276</v>
      </c>
      <c r="D15644">
        <v>2018</v>
      </c>
      <c r="E15644" t="s">
        <v>744</v>
      </c>
      <c r="F15644" s="2">
        <v>332.40784169699998</v>
      </c>
    </row>
    <row r="15645" spans="1:6">
      <c r="A15645" t="s">
        <v>265</v>
      </c>
      <c r="B15645">
        <v>1515</v>
      </c>
      <c r="C15645" t="s">
        <v>276</v>
      </c>
      <c r="D15645">
        <v>2018</v>
      </c>
      <c r="E15645" t="s">
        <v>745</v>
      </c>
      <c r="F15645" s="2">
        <v>44497.508668581097</v>
      </c>
    </row>
    <row r="15646" spans="1:6">
      <c r="A15646" t="s">
        <v>265</v>
      </c>
      <c r="B15646">
        <v>1515</v>
      </c>
      <c r="C15646" t="s">
        <v>276</v>
      </c>
      <c r="D15646">
        <v>2019</v>
      </c>
      <c r="E15646" t="s">
        <v>736</v>
      </c>
      <c r="F15646" s="2">
        <v>1422.1777279071</v>
      </c>
    </row>
    <row r="15647" spans="1:6">
      <c r="A15647" t="s">
        <v>265</v>
      </c>
      <c r="B15647">
        <v>1515</v>
      </c>
      <c r="C15647" t="s">
        <v>276</v>
      </c>
      <c r="D15647">
        <v>2019</v>
      </c>
      <c r="E15647" t="s">
        <v>740</v>
      </c>
      <c r="F15647" s="2">
        <v>567.13909806241202</v>
      </c>
    </row>
    <row r="15648" spans="1:6">
      <c r="A15648" t="s">
        <v>265</v>
      </c>
      <c r="B15648">
        <v>1515</v>
      </c>
      <c r="C15648" t="s">
        <v>276</v>
      </c>
      <c r="D15648">
        <v>2019</v>
      </c>
      <c r="E15648" t="s">
        <v>741</v>
      </c>
      <c r="F15648" s="2">
        <v>7568.1865780748303</v>
      </c>
    </row>
    <row r="15649" spans="1:6">
      <c r="A15649" t="s">
        <v>265</v>
      </c>
      <c r="B15649">
        <v>1515</v>
      </c>
      <c r="C15649" t="s">
        <v>276</v>
      </c>
      <c r="D15649">
        <v>2020</v>
      </c>
      <c r="E15649" t="s">
        <v>739</v>
      </c>
      <c r="F15649" s="2">
        <v>1995.40290402805</v>
      </c>
    </row>
    <row r="15650" spans="1:6">
      <c r="A15650" t="s">
        <v>265</v>
      </c>
      <c r="B15650">
        <v>1515</v>
      </c>
      <c r="C15650" t="s">
        <v>276</v>
      </c>
      <c r="D15650">
        <v>2021</v>
      </c>
      <c r="E15650" t="s">
        <v>742</v>
      </c>
      <c r="F15650" s="2">
        <v>1684.0729879655501</v>
      </c>
    </row>
    <row r="15651" spans="1:6">
      <c r="A15651" t="s">
        <v>265</v>
      </c>
      <c r="B15651">
        <v>1515</v>
      </c>
      <c r="C15651" t="s">
        <v>276</v>
      </c>
      <c r="D15651">
        <v>2021</v>
      </c>
      <c r="E15651" t="s">
        <v>743</v>
      </c>
      <c r="F15651" s="2">
        <v>0</v>
      </c>
    </row>
    <row r="15652" spans="1:6">
      <c r="A15652" t="s">
        <v>265</v>
      </c>
      <c r="B15652">
        <v>1515</v>
      </c>
      <c r="C15652" t="s">
        <v>276</v>
      </c>
      <c r="D15652">
        <v>2021</v>
      </c>
      <c r="E15652" t="s">
        <v>745</v>
      </c>
      <c r="F15652" s="2">
        <v>40616.302863382902</v>
      </c>
    </row>
    <row r="15653" spans="1:6">
      <c r="A15653" t="s">
        <v>265</v>
      </c>
      <c r="B15653">
        <v>1515</v>
      </c>
      <c r="C15653" t="s">
        <v>276</v>
      </c>
      <c r="D15653">
        <v>2022</v>
      </c>
      <c r="E15653" t="s">
        <v>741</v>
      </c>
      <c r="F15653" s="2">
        <v>6901.3750818892604</v>
      </c>
    </row>
    <row r="15654" spans="1:6">
      <c r="A15654" t="s">
        <v>265</v>
      </c>
      <c r="B15654">
        <v>1515</v>
      </c>
      <c r="C15654" t="s">
        <v>276</v>
      </c>
      <c r="D15654">
        <v>2023</v>
      </c>
      <c r="E15654" t="s">
        <v>737</v>
      </c>
      <c r="F15654" s="2">
        <v>1371.5541554020899</v>
      </c>
    </row>
    <row r="15655" spans="1:6">
      <c r="A15655" t="s">
        <v>265</v>
      </c>
      <c r="B15655">
        <v>1515</v>
      </c>
      <c r="C15655" t="s">
        <v>276</v>
      </c>
      <c r="D15655">
        <v>2024</v>
      </c>
      <c r="E15655" t="s">
        <v>739</v>
      </c>
      <c r="F15655" s="2">
        <v>1823.0663270867201</v>
      </c>
    </row>
    <row r="15656" spans="1:6">
      <c r="A15656" t="s">
        <v>265</v>
      </c>
      <c r="B15656">
        <v>1515</v>
      </c>
      <c r="C15656" t="s">
        <v>276</v>
      </c>
      <c r="D15656">
        <v>2024</v>
      </c>
      <c r="E15656" t="s">
        <v>743</v>
      </c>
      <c r="F15656" s="2">
        <v>0</v>
      </c>
    </row>
    <row r="15657" spans="1:6">
      <c r="A15657" t="s">
        <v>265</v>
      </c>
      <c r="B15657">
        <v>1516</v>
      </c>
      <c r="C15657" t="s">
        <v>278</v>
      </c>
      <c r="D15657">
        <v>2009</v>
      </c>
      <c r="E15657" t="s">
        <v>744</v>
      </c>
      <c r="F15657" s="2">
        <v>0</v>
      </c>
    </row>
    <row r="15658" spans="1:6">
      <c r="A15658" t="s">
        <v>265</v>
      </c>
      <c r="B15658">
        <v>1516</v>
      </c>
      <c r="C15658" t="s">
        <v>278</v>
      </c>
      <c r="D15658">
        <v>2009</v>
      </c>
      <c r="E15658" t="s">
        <v>739</v>
      </c>
      <c r="F15658" s="2">
        <v>2115.1252444370998</v>
      </c>
    </row>
    <row r="15659" spans="1:6">
      <c r="A15659" t="s">
        <v>265</v>
      </c>
      <c r="B15659">
        <v>1516</v>
      </c>
      <c r="C15659" t="s">
        <v>278</v>
      </c>
      <c r="D15659">
        <v>2009</v>
      </c>
      <c r="E15659" t="s">
        <v>743</v>
      </c>
      <c r="F15659" s="2">
        <v>0</v>
      </c>
    </row>
    <row r="15660" spans="1:6">
      <c r="A15660" t="s">
        <v>265</v>
      </c>
      <c r="B15660">
        <v>1516</v>
      </c>
      <c r="C15660" t="s">
        <v>278</v>
      </c>
      <c r="D15660">
        <v>2009</v>
      </c>
      <c r="E15660" t="s">
        <v>741</v>
      </c>
      <c r="F15660" s="2">
        <v>9516.2787134870905</v>
      </c>
    </row>
    <row r="15661" spans="1:6">
      <c r="A15661" t="s">
        <v>265</v>
      </c>
      <c r="B15661">
        <v>1516</v>
      </c>
      <c r="C15661" t="s">
        <v>278</v>
      </c>
      <c r="D15661">
        <v>2011</v>
      </c>
      <c r="E15661" t="s">
        <v>736</v>
      </c>
      <c r="F15661" s="2">
        <v>1112.96083250017</v>
      </c>
    </row>
    <row r="15662" spans="1:6">
      <c r="A15662" t="s">
        <v>265</v>
      </c>
      <c r="B15662">
        <v>1516</v>
      </c>
      <c r="C15662" t="s">
        <v>278</v>
      </c>
      <c r="D15662">
        <v>2011</v>
      </c>
      <c r="E15662" t="s">
        <v>737</v>
      </c>
      <c r="F15662" s="2">
        <v>1007.3921030384799</v>
      </c>
    </row>
    <row r="15663" spans="1:6">
      <c r="A15663" t="s">
        <v>265</v>
      </c>
      <c r="B15663">
        <v>1516</v>
      </c>
      <c r="C15663" t="s">
        <v>278</v>
      </c>
      <c r="D15663">
        <v>2011</v>
      </c>
      <c r="E15663" t="s">
        <v>738</v>
      </c>
      <c r="F15663" s="2">
        <v>0</v>
      </c>
    </row>
    <row r="15664" spans="1:6">
      <c r="A15664" t="s">
        <v>265</v>
      </c>
      <c r="B15664">
        <v>1516</v>
      </c>
      <c r="C15664" t="s">
        <v>278</v>
      </c>
      <c r="D15664">
        <v>2011</v>
      </c>
      <c r="E15664" t="s">
        <v>740</v>
      </c>
      <c r="F15664" s="2">
        <v>1100.810824874</v>
      </c>
    </row>
    <row r="15665" spans="1:6">
      <c r="A15665" t="s">
        <v>265</v>
      </c>
      <c r="B15665">
        <v>1516</v>
      </c>
      <c r="C15665" t="s">
        <v>278</v>
      </c>
      <c r="D15665">
        <v>2013</v>
      </c>
      <c r="E15665" t="s">
        <v>742</v>
      </c>
      <c r="F15665" s="2">
        <v>5024.0689147949297</v>
      </c>
    </row>
    <row r="15666" spans="1:6">
      <c r="A15666" t="s">
        <v>265</v>
      </c>
      <c r="B15666">
        <v>1516</v>
      </c>
      <c r="C15666" t="s">
        <v>278</v>
      </c>
      <c r="D15666">
        <v>2013</v>
      </c>
      <c r="E15666" t="s">
        <v>745</v>
      </c>
      <c r="F15666" s="2">
        <v>19279.092251458402</v>
      </c>
    </row>
    <row r="15667" spans="1:6">
      <c r="A15667" t="s">
        <v>265</v>
      </c>
      <c r="B15667">
        <v>1516</v>
      </c>
      <c r="C15667" t="s">
        <v>278</v>
      </c>
      <c r="D15667">
        <v>2015</v>
      </c>
      <c r="E15667" t="s">
        <v>744</v>
      </c>
      <c r="F15667" s="2">
        <v>0</v>
      </c>
    </row>
    <row r="15668" spans="1:6">
      <c r="A15668" t="s">
        <v>265</v>
      </c>
      <c r="B15668">
        <v>1516</v>
      </c>
      <c r="C15668" t="s">
        <v>278</v>
      </c>
      <c r="D15668">
        <v>2015</v>
      </c>
      <c r="E15668" t="s">
        <v>739</v>
      </c>
      <c r="F15668" s="2">
        <v>2047.95254730938</v>
      </c>
    </row>
    <row r="15669" spans="1:6">
      <c r="A15669" t="s">
        <v>265</v>
      </c>
      <c r="B15669">
        <v>1516</v>
      </c>
      <c r="C15669" t="s">
        <v>278</v>
      </c>
      <c r="D15669">
        <v>2016</v>
      </c>
      <c r="E15669" t="s">
        <v>742</v>
      </c>
      <c r="F15669" s="2">
        <v>3643.7511654851501</v>
      </c>
    </row>
    <row r="15670" spans="1:6">
      <c r="A15670" t="s">
        <v>265</v>
      </c>
      <c r="B15670">
        <v>1516</v>
      </c>
      <c r="C15670" t="s">
        <v>278</v>
      </c>
      <c r="D15670">
        <v>2016</v>
      </c>
      <c r="E15670" t="s">
        <v>745</v>
      </c>
      <c r="F15670" s="2">
        <v>19279.092251458402</v>
      </c>
    </row>
    <row r="15671" spans="1:6">
      <c r="A15671" t="s">
        <v>265</v>
      </c>
      <c r="B15671">
        <v>1516</v>
      </c>
      <c r="C15671" t="s">
        <v>278</v>
      </c>
      <c r="D15671">
        <v>2016</v>
      </c>
      <c r="E15671" t="s">
        <v>741</v>
      </c>
      <c r="F15671" s="2">
        <v>8602.3987814966295</v>
      </c>
    </row>
    <row r="15672" spans="1:6">
      <c r="A15672" t="s">
        <v>265</v>
      </c>
      <c r="B15672">
        <v>1516</v>
      </c>
      <c r="C15672" t="s">
        <v>278</v>
      </c>
      <c r="D15672">
        <v>2017</v>
      </c>
      <c r="E15672" t="s">
        <v>736</v>
      </c>
      <c r="F15672" s="2">
        <v>982.04273590572302</v>
      </c>
    </row>
    <row r="15673" spans="1:6">
      <c r="A15673" t="s">
        <v>265</v>
      </c>
      <c r="B15673">
        <v>1516</v>
      </c>
      <c r="C15673" t="s">
        <v>278</v>
      </c>
      <c r="D15673">
        <v>2017</v>
      </c>
      <c r="E15673" t="s">
        <v>737</v>
      </c>
      <c r="F15673" s="2">
        <v>1194.98815695037</v>
      </c>
    </row>
    <row r="15674" spans="1:6">
      <c r="A15674" t="s">
        <v>265</v>
      </c>
      <c r="B15674">
        <v>1516</v>
      </c>
      <c r="C15674" t="s">
        <v>278</v>
      </c>
      <c r="D15674">
        <v>2017</v>
      </c>
      <c r="E15674" t="s">
        <v>740</v>
      </c>
      <c r="F15674" s="2">
        <v>496.612196772993</v>
      </c>
    </row>
    <row r="15675" spans="1:6">
      <c r="A15675" t="s">
        <v>265</v>
      </c>
      <c r="B15675">
        <v>1516</v>
      </c>
      <c r="C15675" t="s">
        <v>278</v>
      </c>
      <c r="D15675">
        <v>2018</v>
      </c>
      <c r="E15675" t="s">
        <v>739</v>
      </c>
      <c r="F15675" s="2">
        <v>1936.11413057153</v>
      </c>
    </row>
    <row r="15676" spans="1:6">
      <c r="A15676" t="s">
        <v>265</v>
      </c>
      <c r="B15676">
        <v>1516</v>
      </c>
      <c r="C15676" t="s">
        <v>278</v>
      </c>
      <c r="D15676">
        <v>2019</v>
      </c>
      <c r="E15676" t="s">
        <v>742</v>
      </c>
      <c r="F15676" s="2">
        <v>2467.42425954585</v>
      </c>
    </row>
    <row r="15677" spans="1:6">
      <c r="A15677" t="s">
        <v>265</v>
      </c>
      <c r="B15677">
        <v>1516</v>
      </c>
      <c r="C15677" t="s">
        <v>278</v>
      </c>
      <c r="D15677">
        <v>2019</v>
      </c>
      <c r="E15677" t="s">
        <v>743</v>
      </c>
      <c r="F15677" s="2">
        <v>0</v>
      </c>
    </row>
    <row r="15678" spans="1:6">
      <c r="A15678" t="s">
        <v>265</v>
      </c>
      <c r="B15678">
        <v>1516</v>
      </c>
      <c r="C15678" t="s">
        <v>278</v>
      </c>
      <c r="D15678">
        <v>2019</v>
      </c>
      <c r="E15678" t="s">
        <v>745</v>
      </c>
      <c r="F15678" s="2">
        <v>18803.783403871399</v>
      </c>
    </row>
    <row r="15679" spans="1:6">
      <c r="A15679" t="s">
        <v>265</v>
      </c>
      <c r="B15679">
        <v>1516</v>
      </c>
      <c r="C15679" t="s">
        <v>278</v>
      </c>
      <c r="D15679">
        <v>2019</v>
      </c>
      <c r="E15679" t="s">
        <v>741</v>
      </c>
      <c r="F15679" s="2">
        <v>7821.7984569853897</v>
      </c>
    </row>
    <row r="15680" spans="1:6">
      <c r="A15680" t="s">
        <v>265</v>
      </c>
      <c r="B15680">
        <v>1516</v>
      </c>
      <c r="C15680" t="s">
        <v>278</v>
      </c>
      <c r="D15680">
        <v>2020</v>
      </c>
      <c r="E15680" t="s">
        <v>740</v>
      </c>
      <c r="F15680" s="2">
        <v>457.706834726875</v>
      </c>
    </row>
    <row r="15681" spans="1:6">
      <c r="A15681" t="s">
        <v>265</v>
      </c>
      <c r="B15681">
        <v>1516</v>
      </c>
      <c r="C15681" t="s">
        <v>278</v>
      </c>
      <c r="D15681">
        <v>2021</v>
      </c>
      <c r="E15681" t="s">
        <v>738</v>
      </c>
      <c r="F15681" s="2">
        <v>0</v>
      </c>
    </row>
    <row r="15682" spans="1:6">
      <c r="A15682" t="s">
        <v>265</v>
      </c>
      <c r="B15682">
        <v>1516</v>
      </c>
      <c r="C15682" t="s">
        <v>278</v>
      </c>
      <c r="D15682">
        <v>2022</v>
      </c>
      <c r="E15682" t="s">
        <v>744</v>
      </c>
      <c r="F15682" s="2">
        <v>0</v>
      </c>
    </row>
    <row r="15683" spans="1:6">
      <c r="A15683" t="s">
        <v>265</v>
      </c>
      <c r="B15683">
        <v>1516</v>
      </c>
      <c r="C15683" t="s">
        <v>278</v>
      </c>
      <c r="D15683">
        <v>2022</v>
      </c>
      <c r="E15683" t="s">
        <v>743</v>
      </c>
      <c r="F15683" s="2">
        <v>0</v>
      </c>
    </row>
    <row r="15684" spans="1:6">
      <c r="A15684" t="s">
        <v>265</v>
      </c>
      <c r="B15684">
        <v>1516</v>
      </c>
      <c r="C15684" t="s">
        <v>278</v>
      </c>
      <c r="D15684">
        <v>2022</v>
      </c>
      <c r="E15684" t="s">
        <v>741</v>
      </c>
      <c r="F15684" s="2">
        <v>7181.8303527817197</v>
      </c>
    </row>
    <row r="15685" spans="1:6">
      <c r="A15685" t="s">
        <v>265</v>
      </c>
      <c r="B15685">
        <v>1516</v>
      </c>
      <c r="C15685" t="s">
        <v>278</v>
      </c>
      <c r="D15685">
        <v>2024</v>
      </c>
      <c r="E15685" t="s">
        <v>736</v>
      </c>
      <c r="F15685" s="2">
        <v>788.83608333272696</v>
      </c>
    </row>
    <row r="15686" spans="1:6">
      <c r="A15686" t="s">
        <v>265</v>
      </c>
      <c r="B15686">
        <v>1516</v>
      </c>
      <c r="C15686" t="s">
        <v>278</v>
      </c>
      <c r="D15686">
        <v>2024</v>
      </c>
      <c r="E15686" t="s">
        <v>737</v>
      </c>
      <c r="F15686" s="2">
        <v>1085.6395088617201</v>
      </c>
    </row>
    <row r="15687" spans="1:6">
      <c r="A15687" t="s">
        <v>265</v>
      </c>
      <c r="B15687">
        <v>1517</v>
      </c>
      <c r="C15687" t="s">
        <v>280</v>
      </c>
      <c r="D15687">
        <v>2009</v>
      </c>
      <c r="E15687" t="s">
        <v>742</v>
      </c>
      <c r="F15687" s="2">
        <v>776.27044990252102</v>
      </c>
    </row>
    <row r="15688" spans="1:6">
      <c r="A15688" t="s">
        <v>265</v>
      </c>
      <c r="B15688">
        <v>1517</v>
      </c>
      <c r="C15688" t="s">
        <v>280</v>
      </c>
      <c r="D15688">
        <v>2009</v>
      </c>
      <c r="E15688" t="s">
        <v>744</v>
      </c>
      <c r="F15688" s="2">
        <v>0</v>
      </c>
    </row>
    <row r="15689" spans="1:6">
      <c r="A15689" t="s">
        <v>265</v>
      </c>
      <c r="B15689">
        <v>1517</v>
      </c>
      <c r="C15689" t="s">
        <v>280</v>
      </c>
      <c r="D15689">
        <v>2009</v>
      </c>
      <c r="E15689" t="s">
        <v>745</v>
      </c>
      <c r="F15689" s="2">
        <v>14538.100982295</v>
      </c>
    </row>
    <row r="15690" spans="1:6">
      <c r="A15690" t="s">
        <v>265</v>
      </c>
      <c r="B15690">
        <v>1517</v>
      </c>
      <c r="C15690" t="s">
        <v>280</v>
      </c>
      <c r="D15690">
        <v>2011</v>
      </c>
      <c r="E15690" t="s">
        <v>738</v>
      </c>
      <c r="F15690" s="2">
        <v>0</v>
      </c>
    </row>
    <row r="15691" spans="1:6">
      <c r="A15691" t="s">
        <v>265</v>
      </c>
      <c r="B15691">
        <v>1517</v>
      </c>
      <c r="C15691" t="s">
        <v>280</v>
      </c>
      <c r="D15691">
        <v>2011</v>
      </c>
      <c r="E15691" t="s">
        <v>739</v>
      </c>
      <c r="F15691" s="2">
        <v>1489.8156291907001</v>
      </c>
    </row>
    <row r="15692" spans="1:6">
      <c r="A15692" t="s">
        <v>265</v>
      </c>
      <c r="B15692">
        <v>1517</v>
      </c>
      <c r="C15692" t="s">
        <v>280</v>
      </c>
      <c r="D15692">
        <v>2011</v>
      </c>
      <c r="E15692" t="s">
        <v>740</v>
      </c>
      <c r="F15692" s="2">
        <v>752.852805275587</v>
      </c>
    </row>
    <row r="15693" spans="1:6">
      <c r="A15693" t="s">
        <v>265</v>
      </c>
      <c r="B15693">
        <v>1517</v>
      </c>
      <c r="C15693" t="s">
        <v>280</v>
      </c>
      <c r="D15693">
        <v>2013</v>
      </c>
      <c r="E15693" t="s">
        <v>736</v>
      </c>
      <c r="F15693" s="2">
        <v>2700.8849073431702</v>
      </c>
    </row>
    <row r="15694" spans="1:6">
      <c r="A15694" t="s">
        <v>265</v>
      </c>
      <c r="B15694">
        <v>1517</v>
      </c>
      <c r="C15694" t="s">
        <v>280</v>
      </c>
      <c r="D15694">
        <v>2013</v>
      </c>
      <c r="E15694" t="s">
        <v>737</v>
      </c>
      <c r="F15694" s="2">
        <v>860.03091687707797</v>
      </c>
    </row>
    <row r="15695" spans="1:6">
      <c r="A15695" t="s">
        <v>265</v>
      </c>
      <c r="B15695">
        <v>1517</v>
      </c>
      <c r="C15695" t="s">
        <v>280</v>
      </c>
      <c r="D15695">
        <v>2013</v>
      </c>
      <c r="E15695" t="s">
        <v>741</v>
      </c>
      <c r="F15695" s="2">
        <v>3742.1629119297199</v>
      </c>
    </row>
    <row r="15696" spans="1:6">
      <c r="A15696" t="s">
        <v>265</v>
      </c>
      <c r="B15696">
        <v>1517</v>
      </c>
      <c r="C15696" t="s">
        <v>280</v>
      </c>
      <c r="D15696">
        <v>2015</v>
      </c>
      <c r="E15696" t="s">
        <v>742</v>
      </c>
      <c r="F15696" s="2">
        <v>1221.11483807638</v>
      </c>
    </row>
    <row r="15697" spans="1:6">
      <c r="A15697" t="s">
        <v>265</v>
      </c>
      <c r="B15697">
        <v>1517</v>
      </c>
      <c r="C15697" t="s">
        <v>280</v>
      </c>
      <c r="D15697">
        <v>2015</v>
      </c>
      <c r="E15697" t="s">
        <v>744</v>
      </c>
      <c r="F15697" s="2">
        <v>0</v>
      </c>
    </row>
    <row r="15698" spans="1:6">
      <c r="A15698" t="s">
        <v>265</v>
      </c>
      <c r="B15698">
        <v>1517</v>
      </c>
      <c r="C15698" t="s">
        <v>280</v>
      </c>
      <c r="D15698">
        <v>2015</v>
      </c>
      <c r="E15698" t="s">
        <v>743</v>
      </c>
      <c r="F15698" s="2">
        <v>0</v>
      </c>
    </row>
    <row r="15699" spans="1:6">
      <c r="A15699" t="s">
        <v>265</v>
      </c>
      <c r="B15699">
        <v>1517</v>
      </c>
      <c r="C15699" t="s">
        <v>280</v>
      </c>
      <c r="D15699">
        <v>2015</v>
      </c>
      <c r="E15699" t="s">
        <v>745</v>
      </c>
      <c r="F15699" s="2">
        <v>14538.100982295</v>
      </c>
    </row>
    <row r="15700" spans="1:6">
      <c r="A15700" t="s">
        <v>265</v>
      </c>
      <c r="B15700">
        <v>1517</v>
      </c>
      <c r="C15700" t="s">
        <v>280</v>
      </c>
      <c r="D15700">
        <v>2016</v>
      </c>
      <c r="E15700" t="s">
        <v>741</v>
      </c>
      <c r="F15700" s="2">
        <v>3508.48501505579</v>
      </c>
    </row>
    <row r="15701" spans="1:6">
      <c r="A15701" t="s">
        <v>265</v>
      </c>
      <c r="B15701">
        <v>1517</v>
      </c>
      <c r="C15701" t="s">
        <v>280</v>
      </c>
      <c r="D15701">
        <v>2017</v>
      </c>
      <c r="E15701" t="s">
        <v>737</v>
      </c>
      <c r="F15701" s="2">
        <v>805.48913876796701</v>
      </c>
    </row>
    <row r="15702" spans="1:6">
      <c r="A15702" t="s">
        <v>265</v>
      </c>
      <c r="B15702">
        <v>1517</v>
      </c>
      <c r="C15702" t="s">
        <v>280</v>
      </c>
      <c r="D15702">
        <v>2017</v>
      </c>
      <c r="E15702" t="s">
        <v>740</v>
      </c>
      <c r="F15702" s="2">
        <v>377.94509147211602</v>
      </c>
    </row>
    <row r="15703" spans="1:6">
      <c r="A15703" t="s">
        <v>265</v>
      </c>
      <c r="B15703">
        <v>1517</v>
      </c>
      <c r="C15703" t="s">
        <v>280</v>
      </c>
      <c r="D15703">
        <v>2018</v>
      </c>
      <c r="E15703" t="s">
        <v>738</v>
      </c>
      <c r="F15703" s="2">
        <v>0</v>
      </c>
    </row>
    <row r="15704" spans="1:6">
      <c r="A15704" t="s">
        <v>265</v>
      </c>
      <c r="B15704">
        <v>1517</v>
      </c>
      <c r="C15704" t="s">
        <v>280</v>
      </c>
      <c r="D15704">
        <v>2018</v>
      </c>
      <c r="E15704" t="s">
        <v>743</v>
      </c>
      <c r="F15704" s="2">
        <v>0</v>
      </c>
    </row>
    <row r="15705" spans="1:6">
      <c r="A15705" t="s">
        <v>265</v>
      </c>
      <c r="B15705">
        <v>1517</v>
      </c>
      <c r="C15705" t="s">
        <v>280</v>
      </c>
      <c r="D15705">
        <v>2019</v>
      </c>
      <c r="E15705" t="s">
        <v>741</v>
      </c>
      <c r="F15705" s="2">
        <v>3199.0078013039101</v>
      </c>
    </row>
    <row r="15706" spans="1:6">
      <c r="A15706" t="s">
        <v>265</v>
      </c>
      <c r="B15706">
        <v>1517</v>
      </c>
      <c r="C15706" t="s">
        <v>280</v>
      </c>
      <c r="D15706">
        <v>2020</v>
      </c>
      <c r="E15706" t="s">
        <v>736</v>
      </c>
      <c r="F15706" s="2">
        <v>1917.25569607532</v>
      </c>
    </row>
    <row r="15707" spans="1:6">
      <c r="A15707" t="s">
        <v>265</v>
      </c>
      <c r="B15707">
        <v>1517</v>
      </c>
      <c r="C15707" t="s">
        <v>280</v>
      </c>
      <c r="D15707">
        <v>2020</v>
      </c>
      <c r="E15707" t="s">
        <v>737</v>
      </c>
      <c r="F15707" s="2">
        <v>711.79287622960703</v>
      </c>
    </row>
    <row r="15708" spans="1:6">
      <c r="A15708" t="s">
        <v>265</v>
      </c>
      <c r="B15708">
        <v>1517</v>
      </c>
      <c r="C15708" t="s">
        <v>280</v>
      </c>
      <c r="D15708">
        <v>2021</v>
      </c>
      <c r="E15708" t="s">
        <v>738</v>
      </c>
      <c r="F15708" s="2">
        <v>0</v>
      </c>
    </row>
    <row r="15709" spans="1:6">
      <c r="A15709" t="s">
        <v>265</v>
      </c>
      <c r="B15709">
        <v>1517</v>
      </c>
      <c r="C15709" t="s">
        <v>280</v>
      </c>
      <c r="D15709">
        <v>2021</v>
      </c>
      <c r="E15709" t="s">
        <v>739</v>
      </c>
      <c r="F15709" s="2">
        <v>1398.01249801054</v>
      </c>
    </row>
    <row r="15710" spans="1:6">
      <c r="A15710" t="s">
        <v>265</v>
      </c>
      <c r="B15710">
        <v>1517</v>
      </c>
      <c r="C15710" t="s">
        <v>280</v>
      </c>
      <c r="D15710">
        <v>2021</v>
      </c>
      <c r="E15710" t="s">
        <v>743</v>
      </c>
      <c r="F15710" s="2">
        <v>0</v>
      </c>
    </row>
    <row r="15711" spans="1:6">
      <c r="A15711" t="s">
        <v>265</v>
      </c>
      <c r="B15711">
        <v>1517</v>
      </c>
      <c r="C15711" t="s">
        <v>280</v>
      </c>
      <c r="D15711">
        <v>2022</v>
      </c>
      <c r="E15711" t="s">
        <v>742</v>
      </c>
      <c r="F15711" s="2">
        <v>1190.76013618448</v>
      </c>
    </row>
    <row r="15712" spans="1:6">
      <c r="A15712" t="s">
        <v>265</v>
      </c>
      <c r="B15712">
        <v>1517</v>
      </c>
      <c r="C15712" t="s">
        <v>280</v>
      </c>
      <c r="D15712">
        <v>2022</v>
      </c>
      <c r="E15712" t="s">
        <v>744</v>
      </c>
      <c r="F15712" s="2">
        <v>0</v>
      </c>
    </row>
    <row r="15713" spans="1:6">
      <c r="A15713" t="s">
        <v>265</v>
      </c>
      <c r="B15713">
        <v>1517</v>
      </c>
      <c r="C15713" t="s">
        <v>280</v>
      </c>
      <c r="D15713">
        <v>2022</v>
      </c>
      <c r="E15713" t="s">
        <v>745</v>
      </c>
      <c r="F15713" s="2">
        <v>7082.7869310718197</v>
      </c>
    </row>
    <row r="15714" spans="1:6">
      <c r="A15714" t="s">
        <v>265</v>
      </c>
      <c r="B15714">
        <v>1517</v>
      </c>
      <c r="C15714" t="s">
        <v>280</v>
      </c>
      <c r="D15714">
        <v>2022</v>
      </c>
      <c r="E15714" t="s">
        <v>741</v>
      </c>
      <c r="F15714" s="2">
        <v>2970.2980789630901</v>
      </c>
    </row>
    <row r="15715" spans="1:6">
      <c r="A15715" t="s">
        <v>265</v>
      </c>
      <c r="B15715">
        <v>1517</v>
      </c>
      <c r="C15715" t="s">
        <v>280</v>
      </c>
      <c r="D15715">
        <v>2023</v>
      </c>
      <c r="E15715" t="s">
        <v>736</v>
      </c>
      <c r="F15715" s="2">
        <v>1690.35327849036</v>
      </c>
    </row>
    <row r="15716" spans="1:6">
      <c r="A15716" t="s">
        <v>265</v>
      </c>
      <c r="B15716">
        <v>1517</v>
      </c>
      <c r="C15716" t="s">
        <v>280</v>
      </c>
      <c r="D15716">
        <v>2023</v>
      </c>
      <c r="E15716" t="s">
        <v>737</v>
      </c>
      <c r="F15716" s="2">
        <v>654.74130729717695</v>
      </c>
    </row>
    <row r="15717" spans="1:6">
      <c r="A15717" t="s">
        <v>265</v>
      </c>
      <c r="B15717">
        <v>1517</v>
      </c>
      <c r="C15717" t="s">
        <v>280</v>
      </c>
      <c r="D15717">
        <v>2024</v>
      </c>
      <c r="E15717" t="s">
        <v>739</v>
      </c>
      <c r="F15717" s="2">
        <v>1241.07728683395</v>
      </c>
    </row>
    <row r="15718" spans="1:6">
      <c r="A15718" t="s">
        <v>265</v>
      </c>
      <c r="B15718">
        <v>1517</v>
      </c>
      <c r="C15718" t="s">
        <v>280</v>
      </c>
      <c r="D15718">
        <v>2024</v>
      </c>
      <c r="E15718" t="s">
        <v>743</v>
      </c>
      <c r="F15718" s="2">
        <v>0</v>
      </c>
    </row>
    <row r="15719" spans="1:6">
      <c r="A15719" t="s">
        <v>265</v>
      </c>
      <c r="B15719">
        <v>1517</v>
      </c>
      <c r="C15719" t="s">
        <v>280</v>
      </c>
      <c r="D15719">
        <v>2024</v>
      </c>
      <c r="E15719" t="s">
        <v>740</v>
      </c>
      <c r="F15719" s="2">
        <v>251.41015748155499</v>
      </c>
    </row>
    <row r="15720" spans="1:6">
      <c r="A15720" t="s">
        <v>265</v>
      </c>
      <c r="B15720">
        <v>1520</v>
      </c>
      <c r="C15720" t="s">
        <v>282</v>
      </c>
      <c r="D15720">
        <v>2009</v>
      </c>
      <c r="E15720" t="s">
        <v>741</v>
      </c>
      <c r="F15720" s="2">
        <v>14407.789432716299</v>
      </c>
    </row>
    <row r="15721" spans="1:6">
      <c r="A15721" t="s">
        <v>265</v>
      </c>
      <c r="B15721">
        <v>1520</v>
      </c>
      <c r="C15721" t="s">
        <v>282</v>
      </c>
      <c r="D15721">
        <v>2011</v>
      </c>
      <c r="E15721" t="s">
        <v>743</v>
      </c>
      <c r="F15721" s="2">
        <v>639.27427851118</v>
      </c>
    </row>
    <row r="15722" spans="1:6">
      <c r="A15722" t="s">
        <v>265</v>
      </c>
      <c r="B15722">
        <v>1520</v>
      </c>
      <c r="C15722" t="s">
        <v>282</v>
      </c>
      <c r="D15722">
        <v>2013</v>
      </c>
      <c r="E15722" t="s">
        <v>736</v>
      </c>
      <c r="F15722" s="2">
        <v>1056.34627396821</v>
      </c>
    </row>
    <row r="15723" spans="1:6">
      <c r="A15723" t="s">
        <v>265</v>
      </c>
      <c r="B15723">
        <v>1520</v>
      </c>
      <c r="C15723" t="s">
        <v>282</v>
      </c>
      <c r="D15723">
        <v>2013</v>
      </c>
      <c r="E15723" t="s">
        <v>737</v>
      </c>
      <c r="F15723" s="2">
        <v>1650.9329321378</v>
      </c>
    </row>
    <row r="15724" spans="1:6">
      <c r="A15724" t="s">
        <v>265</v>
      </c>
      <c r="B15724">
        <v>1520</v>
      </c>
      <c r="C15724" t="s">
        <v>282</v>
      </c>
      <c r="D15724">
        <v>2013</v>
      </c>
      <c r="E15724" t="s">
        <v>740</v>
      </c>
      <c r="F15724" s="2">
        <v>1600.2600765868799</v>
      </c>
    </row>
    <row r="15725" spans="1:6">
      <c r="A15725" t="s">
        <v>265</v>
      </c>
      <c r="B15725">
        <v>1520</v>
      </c>
      <c r="C15725" t="s">
        <v>282</v>
      </c>
      <c r="D15725">
        <v>2015</v>
      </c>
      <c r="E15725" t="s">
        <v>742</v>
      </c>
      <c r="F15725" s="2">
        <v>3983.3797492230201</v>
      </c>
    </row>
    <row r="15726" spans="1:6">
      <c r="A15726" t="s">
        <v>265</v>
      </c>
      <c r="B15726">
        <v>1520</v>
      </c>
      <c r="C15726" t="s">
        <v>282</v>
      </c>
      <c r="D15726">
        <v>2015</v>
      </c>
      <c r="E15726" t="s">
        <v>744</v>
      </c>
      <c r="F15726" s="2">
        <v>81.021253621</v>
      </c>
    </row>
    <row r="15727" spans="1:6">
      <c r="A15727" t="s">
        <v>265</v>
      </c>
      <c r="B15727">
        <v>1520</v>
      </c>
      <c r="C15727" t="s">
        <v>282</v>
      </c>
      <c r="D15727">
        <v>2015</v>
      </c>
      <c r="E15727" t="s">
        <v>745</v>
      </c>
      <c r="F15727" s="2">
        <v>9559.8081162042999</v>
      </c>
    </row>
    <row r="15728" spans="1:6">
      <c r="A15728" t="s">
        <v>265</v>
      </c>
      <c r="B15728">
        <v>1520</v>
      </c>
      <c r="C15728" t="s">
        <v>282</v>
      </c>
      <c r="D15728">
        <v>2015</v>
      </c>
      <c r="E15728" t="s">
        <v>741</v>
      </c>
      <c r="F15728" s="2">
        <v>14165.609997855399</v>
      </c>
    </row>
    <row r="15729" spans="1:6">
      <c r="A15729" t="s">
        <v>265</v>
      </c>
      <c r="B15729">
        <v>1520</v>
      </c>
      <c r="C15729" t="s">
        <v>282</v>
      </c>
      <c r="D15729">
        <v>2016</v>
      </c>
      <c r="E15729" t="s">
        <v>736</v>
      </c>
      <c r="F15729" s="2">
        <v>1060.8603014964699</v>
      </c>
    </row>
    <row r="15730" spans="1:6">
      <c r="A15730" t="s">
        <v>265</v>
      </c>
      <c r="B15730">
        <v>1520</v>
      </c>
      <c r="C15730" t="s">
        <v>282</v>
      </c>
      <c r="D15730">
        <v>2016</v>
      </c>
      <c r="E15730" t="s">
        <v>737</v>
      </c>
      <c r="F15730" s="2">
        <v>1627.6234377810899</v>
      </c>
    </row>
    <row r="15731" spans="1:6">
      <c r="A15731" t="s">
        <v>265</v>
      </c>
      <c r="B15731">
        <v>1520</v>
      </c>
      <c r="C15731" t="s">
        <v>282</v>
      </c>
      <c r="D15731">
        <v>2017</v>
      </c>
      <c r="E15731" t="s">
        <v>738</v>
      </c>
      <c r="F15731" s="2">
        <v>109.489906431907</v>
      </c>
    </row>
    <row r="15732" spans="1:6">
      <c r="A15732" t="s">
        <v>265</v>
      </c>
      <c r="B15732">
        <v>1520</v>
      </c>
      <c r="C15732" t="s">
        <v>282</v>
      </c>
      <c r="D15732">
        <v>2017</v>
      </c>
      <c r="E15732" t="s">
        <v>739</v>
      </c>
      <c r="F15732" s="2">
        <v>14863.9011210398</v>
      </c>
    </row>
    <row r="15733" spans="1:6">
      <c r="A15733" t="s">
        <v>265</v>
      </c>
      <c r="B15733">
        <v>1520</v>
      </c>
      <c r="C15733" t="s">
        <v>282</v>
      </c>
      <c r="D15733">
        <v>2017</v>
      </c>
      <c r="E15733" t="s">
        <v>743</v>
      </c>
      <c r="F15733" s="2">
        <v>621.02689043809903</v>
      </c>
    </row>
    <row r="15734" spans="1:6">
      <c r="A15734" t="s">
        <v>265</v>
      </c>
      <c r="B15734">
        <v>1520</v>
      </c>
      <c r="C15734" t="s">
        <v>282</v>
      </c>
      <c r="D15734">
        <v>2017</v>
      </c>
      <c r="E15734" t="s">
        <v>740</v>
      </c>
      <c r="F15734" s="2">
        <v>1325.3284125682001</v>
      </c>
    </row>
    <row r="15735" spans="1:6">
      <c r="A15735" t="s">
        <v>265</v>
      </c>
      <c r="B15735">
        <v>1520</v>
      </c>
      <c r="C15735" t="s">
        <v>282</v>
      </c>
      <c r="D15735">
        <v>2018</v>
      </c>
      <c r="E15735" t="s">
        <v>742</v>
      </c>
      <c r="F15735" s="2">
        <v>3758.76781621909</v>
      </c>
    </row>
    <row r="15736" spans="1:6">
      <c r="A15736" t="s">
        <v>265</v>
      </c>
      <c r="B15736">
        <v>1520</v>
      </c>
      <c r="C15736" t="s">
        <v>282</v>
      </c>
      <c r="D15736">
        <v>2018</v>
      </c>
      <c r="E15736" t="s">
        <v>744</v>
      </c>
      <c r="F15736" s="2">
        <v>37.230964299999997</v>
      </c>
    </row>
    <row r="15737" spans="1:6">
      <c r="A15737" t="s">
        <v>265</v>
      </c>
      <c r="B15737">
        <v>1520</v>
      </c>
      <c r="C15737" t="s">
        <v>282</v>
      </c>
      <c r="D15737">
        <v>2018</v>
      </c>
      <c r="E15737" t="s">
        <v>745</v>
      </c>
      <c r="F15737" s="2">
        <v>10722.784074999099</v>
      </c>
    </row>
    <row r="15738" spans="1:6">
      <c r="A15738" t="s">
        <v>265</v>
      </c>
      <c r="B15738">
        <v>1520</v>
      </c>
      <c r="C15738" t="s">
        <v>282</v>
      </c>
      <c r="D15738">
        <v>2019</v>
      </c>
      <c r="E15738" t="s">
        <v>736</v>
      </c>
      <c r="F15738" s="2">
        <v>956.20769155163305</v>
      </c>
    </row>
    <row r="15739" spans="1:6">
      <c r="A15739" t="s">
        <v>265</v>
      </c>
      <c r="B15739">
        <v>1520</v>
      </c>
      <c r="C15739" t="s">
        <v>282</v>
      </c>
      <c r="D15739">
        <v>2019</v>
      </c>
      <c r="E15739" t="s">
        <v>737</v>
      </c>
      <c r="F15739" s="2">
        <v>1636.2477913912301</v>
      </c>
    </row>
    <row r="15740" spans="1:6">
      <c r="A15740" t="s">
        <v>265</v>
      </c>
      <c r="B15740">
        <v>1520</v>
      </c>
      <c r="C15740" t="s">
        <v>282</v>
      </c>
      <c r="D15740">
        <v>2020</v>
      </c>
      <c r="E15740" t="s">
        <v>738</v>
      </c>
      <c r="F15740" s="2">
        <v>181.05492380608399</v>
      </c>
    </row>
    <row r="15741" spans="1:6">
      <c r="A15741" t="s">
        <v>265</v>
      </c>
      <c r="B15741">
        <v>1520</v>
      </c>
      <c r="C15741" t="s">
        <v>282</v>
      </c>
      <c r="D15741">
        <v>2020</v>
      </c>
      <c r="E15741" t="s">
        <v>739</v>
      </c>
      <c r="F15741" s="2">
        <v>14069.846788147001</v>
      </c>
    </row>
    <row r="15742" spans="1:6">
      <c r="A15742" t="s">
        <v>265</v>
      </c>
      <c r="B15742">
        <v>1520</v>
      </c>
      <c r="C15742" t="s">
        <v>282</v>
      </c>
      <c r="D15742">
        <v>2020</v>
      </c>
      <c r="E15742" t="s">
        <v>740</v>
      </c>
      <c r="F15742" s="2">
        <v>1199.2936990886501</v>
      </c>
    </row>
    <row r="15743" spans="1:6">
      <c r="A15743" t="s">
        <v>265</v>
      </c>
      <c r="B15743">
        <v>1520</v>
      </c>
      <c r="C15743" t="s">
        <v>282</v>
      </c>
      <c r="D15743">
        <v>2021</v>
      </c>
      <c r="E15743" t="s">
        <v>742</v>
      </c>
      <c r="F15743" s="2">
        <v>3721.2213977647202</v>
      </c>
    </row>
    <row r="15744" spans="1:6">
      <c r="A15744" t="s">
        <v>265</v>
      </c>
      <c r="B15744">
        <v>1520</v>
      </c>
      <c r="C15744" t="s">
        <v>282</v>
      </c>
      <c r="D15744">
        <v>2021</v>
      </c>
      <c r="E15744" t="s">
        <v>744</v>
      </c>
      <c r="F15744" s="2">
        <v>0</v>
      </c>
    </row>
    <row r="15745" spans="1:6">
      <c r="A15745" t="s">
        <v>265</v>
      </c>
      <c r="B15745">
        <v>1520</v>
      </c>
      <c r="C15745" t="s">
        <v>282</v>
      </c>
      <c r="D15745">
        <v>2021</v>
      </c>
      <c r="E15745" t="s">
        <v>745</v>
      </c>
      <c r="F15745" s="2">
        <v>8336.2495935628904</v>
      </c>
    </row>
    <row r="15746" spans="1:6">
      <c r="A15746" t="s">
        <v>265</v>
      </c>
      <c r="B15746">
        <v>1520</v>
      </c>
      <c r="C15746" t="s">
        <v>282</v>
      </c>
      <c r="D15746">
        <v>2022</v>
      </c>
      <c r="E15746" t="s">
        <v>736</v>
      </c>
      <c r="F15746" s="2">
        <v>1250.6818580224899</v>
      </c>
    </row>
    <row r="15747" spans="1:6">
      <c r="A15747" t="s">
        <v>265</v>
      </c>
      <c r="B15747">
        <v>1520</v>
      </c>
      <c r="C15747" t="s">
        <v>282</v>
      </c>
      <c r="D15747">
        <v>2022</v>
      </c>
      <c r="E15747" t="s">
        <v>741</v>
      </c>
      <c r="F15747" s="2">
        <v>11955.944972741299</v>
      </c>
    </row>
    <row r="15748" spans="1:6">
      <c r="A15748" t="s">
        <v>265</v>
      </c>
      <c r="B15748">
        <v>1520</v>
      </c>
      <c r="C15748" t="s">
        <v>282</v>
      </c>
      <c r="D15748">
        <v>2023</v>
      </c>
      <c r="E15748" t="s">
        <v>739</v>
      </c>
      <c r="F15748" s="2">
        <v>13068.0965196652</v>
      </c>
    </row>
    <row r="15749" spans="1:6">
      <c r="A15749" t="s">
        <v>265</v>
      </c>
      <c r="B15749">
        <v>1520</v>
      </c>
      <c r="C15749" t="s">
        <v>282</v>
      </c>
      <c r="D15749">
        <v>2023</v>
      </c>
      <c r="E15749" t="s">
        <v>740</v>
      </c>
      <c r="F15749" s="2">
        <v>1474.1951666207599</v>
      </c>
    </row>
    <row r="15750" spans="1:6">
      <c r="A15750" t="s">
        <v>265</v>
      </c>
      <c r="B15750">
        <v>1520</v>
      </c>
      <c r="C15750" t="s">
        <v>282</v>
      </c>
      <c r="D15750">
        <v>2024</v>
      </c>
      <c r="E15750" t="s">
        <v>742</v>
      </c>
      <c r="F15750" s="2">
        <v>6259.7943224468399</v>
      </c>
    </row>
    <row r="15751" spans="1:6">
      <c r="A15751" t="s">
        <v>265</v>
      </c>
      <c r="B15751">
        <v>1520</v>
      </c>
      <c r="C15751" t="s">
        <v>282</v>
      </c>
      <c r="D15751">
        <v>2024</v>
      </c>
      <c r="E15751" t="s">
        <v>743</v>
      </c>
      <c r="F15751" s="2">
        <v>817.05505449702503</v>
      </c>
    </row>
    <row r="15752" spans="1:6">
      <c r="A15752" t="s">
        <v>265</v>
      </c>
      <c r="B15752">
        <v>1520</v>
      </c>
      <c r="C15752" t="s">
        <v>282</v>
      </c>
      <c r="D15752">
        <v>2024</v>
      </c>
      <c r="E15752" t="s">
        <v>745</v>
      </c>
      <c r="F15752" s="2">
        <v>11873.447979925901</v>
      </c>
    </row>
    <row r="15753" spans="1:6">
      <c r="A15753" t="s">
        <v>265</v>
      </c>
      <c r="B15753">
        <v>1525</v>
      </c>
      <c r="C15753" t="s">
        <v>284</v>
      </c>
      <c r="D15753">
        <v>2009</v>
      </c>
      <c r="E15753" t="s">
        <v>736</v>
      </c>
      <c r="F15753" s="2">
        <v>1747.9077717284999</v>
      </c>
    </row>
    <row r="15754" spans="1:6">
      <c r="A15754" t="s">
        <v>265</v>
      </c>
      <c r="B15754">
        <v>1525</v>
      </c>
      <c r="C15754" t="s">
        <v>284</v>
      </c>
      <c r="D15754">
        <v>2009</v>
      </c>
      <c r="E15754" t="s">
        <v>737</v>
      </c>
      <c r="F15754" s="2">
        <v>1749.93878326352</v>
      </c>
    </row>
    <row r="15755" spans="1:6">
      <c r="A15755" t="s">
        <v>265</v>
      </c>
      <c r="B15755">
        <v>1525</v>
      </c>
      <c r="C15755" t="s">
        <v>284</v>
      </c>
      <c r="D15755">
        <v>2009</v>
      </c>
      <c r="E15755" t="s">
        <v>740</v>
      </c>
      <c r="F15755" s="2">
        <v>1170.1577744844001</v>
      </c>
    </row>
    <row r="15756" spans="1:6">
      <c r="A15756" t="s">
        <v>265</v>
      </c>
      <c r="B15756">
        <v>1525</v>
      </c>
      <c r="C15756" t="s">
        <v>284</v>
      </c>
      <c r="D15756">
        <v>2011</v>
      </c>
      <c r="E15756" t="s">
        <v>742</v>
      </c>
      <c r="F15756" s="2">
        <v>1765.0359055996501</v>
      </c>
    </row>
    <row r="15757" spans="1:6">
      <c r="A15757" t="s">
        <v>265</v>
      </c>
      <c r="B15757">
        <v>1525</v>
      </c>
      <c r="C15757" t="s">
        <v>284</v>
      </c>
      <c r="D15757">
        <v>2011</v>
      </c>
      <c r="E15757" t="s">
        <v>744</v>
      </c>
      <c r="F15757" s="2">
        <v>47.702956299999997</v>
      </c>
    </row>
    <row r="15758" spans="1:6">
      <c r="A15758" t="s">
        <v>265</v>
      </c>
      <c r="B15758">
        <v>1525</v>
      </c>
      <c r="C15758" t="s">
        <v>284</v>
      </c>
      <c r="D15758">
        <v>2011</v>
      </c>
      <c r="E15758" t="s">
        <v>745</v>
      </c>
      <c r="F15758" s="2">
        <v>20405.6496686848</v>
      </c>
    </row>
    <row r="15759" spans="1:6">
      <c r="A15759" t="s">
        <v>265</v>
      </c>
      <c r="B15759">
        <v>1525</v>
      </c>
      <c r="C15759" t="s">
        <v>284</v>
      </c>
      <c r="D15759">
        <v>2013</v>
      </c>
      <c r="E15759" t="s">
        <v>738</v>
      </c>
      <c r="F15759" s="2">
        <v>0</v>
      </c>
    </row>
    <row r="15760" spans="1:6">
      <c r="A15760" t="s">
        <v>265</v>
      </c>
      <c r="B15760">
        <v>1525</v>
      </c>
      <c r="C15760" t="s">
        <v>284</v>
      </c>
      <c r="D15760">
        <v>2013</v>
      </c>
      <c r="E15760" t="s">
        <v>739</v>
      </c>
      <c r="F15760" s="2">
        <v>8957.4867145722692</v>
      </c>
    </row>
    <row r="15761" spans="1:6">
      <c r="A15761" t="s">
        <v>265</v>
      </c>
      <c r="B15761">
        <v>1525</v>
      </c>
      <c r="C15761" t="s">
        <v>284</v>
      </c>
      <c r="D15761">
        <v>2015</v>
      </c>
      <c r="E15761" t="s">
        <v>740</v>
      </c>
      <c r="F15761" s="2">
        <v>906.11456617950205</v>
      </c>
    </row>
    <row r="15762" spans="1:6">
      <c r="A15762" t="s">
        <v>265</v>
      </c>
      <c r="B15762">
        <v>1525</v>
      </c>
      <c r="C15762" t="s">
        <v>284</v>
      </c>
      <c r="D15762">
        <v>2015</v>
      </c>
      <c r="E15762" t="s">
        <v>741</v>
      </c>
      <c r="F15762" s="2">
        <v>9709.6775471642504</v>
      </c>
    </row>
    <row r="15763" spans="1:6">
      <c r="A15763" t="s">
        <v>265</v>
      </c>
      <c r="B15763">
        <v>1525</v>
      </c>
      <c r="C15763" t="s">
        <v>284</v>
      </c>
      <c r="D15763">
        <v>2017</v>
      </c>
      <c r="E15763" t="s">
        <v>743</v>
      </c>
      <c r="F15763" s="2">
        <v>0</v>
      </c>
    </row>
    <row r="15764" spans="1:6">
      <c r="A15764" t="s">
        <v>265</v>
      </c>
      <c r="B15764">
        <v>1525</v>
      </c>
      <c r="C15764" t="s">
        <v>284</v>
      </c>
      <c r="D15764">
        <v>2018</v>
      </c>
      <c r="E15764" t="s">
        <v>741</v>
      </c>
      <c r="F15764" s="2">
        <v>9761.7493063237398</v>
      </c>
    </row>
    <row r="15765" spans="1:6">
      <c r="A15765" t="s">
        <v>265</v>
      </c>
      <c r="B15765">
        <v>1525</v>
      </c>
      <c r="C15765" t="s">
        <v>284</v>
      </c>
      <c r="D15765">
        <v>2019</v>
      </c>
      <c r="E15765" t="s">
        <v>736</v>
      </c>
      <c r="F15765" s="2">
        <v>1034.22674156015</v>
      </c>
    </row>
    <row r="15766" spans="1:6">
      <c r="A15766" t="s">
        <v>265</v>
      </c>
      <c r="B15766">
        <v>1525</v>
      </c>
      <c r="C15766" t="s">
        <v>284</v>
      </c>
      <c r="D15766">
        <v>2019</v>
      </c>
      <c r="E15766" t="s">
        <v>737</v>
      </c>
      <c r="F15766" s="2">
        <v>1359.3255505297</v>
      </c>
    </row>
    <row r="15767" spans="1:6">
      <c r="A15767" t="s">
        <v>265</v>
      </c>
      <c r="B15767">
        <v>1525</v>
      </c>
      <c r="C15767" t="s">
        <v>284</v>
      </c>
      <c r="D15767">
        <v>2020</v>
      </c>
      <c r="E15767" t="s">
        <v>738</v>
      </c>
      <c r="F15767" s="2">
        <v>0</v>
      </c>
    </row>
    <row r="15768" spans="1:6">
      <c r="A15768" t="s">
        <v>265</v>
      </c>
      <c r="B15768">
        <v>1525</v>
      </c>
      <c r="C15768" t="s">
        <v>284</v>
      </c>
      <c r="D15768">
        <v>2020</v>
      </c>
      <c r="E15768" t="s">
        <v>739</v>
      </c>
      <c r="F15768" s="2">
        <v>10564.7495012624</v>
      </c>
    </row>
    <row r="15769" spans="1:6">
      <c r="A15769" t="s">
        <v>265</v>
      </c>
      <c r="B15769">
        <v>1525</v>
      </c>
      <c r="C15769" t="s">
        <v>284</v>
      </c>
      <c r="D15769">
        <v>2020</v>
      </c>
      <c r="E15769" t="s">
        <v>743</v>
      </c>
      <c r="F15769" s="2">
        <v>0</v>
      </c>
    </row>
    <row r="15770" spans="1:6">
      <c r="A15770" t="s">
        <v>265</v>
      </c>
      <c r="B15770">
        <v>1525</v>
      </c>
      <c r="C15770" t="s">
        <v>284</v>
      </c>
      <c r="D15770">
        <v>2021</v>
      </c>
      <c r="E15770" t="s">
        <v>742</v>
      </c>
      <c r="F15770" s="2">
        <v>1602.43076702693</v>
      </c>
    </row>
    <row r="15771" spans="1:6">
      <c r="A15771" t="s">
        <v>265</v>
      </c>
      <c r="B15771">
        <v>1525</v>
      </c>
      <c r="C15771" t="s">
        <v>284</v>
      </c>
      <c r="D15771">
        <v>2021</v>
      </c>
      <c r="E15771" t="s">
        <v>744</v>
      </c>
      <c r="F15771" s="2">
        <v>53.188450224999997</v>
      </c>
    </row>
    <row r="15772" spans="1:6">
      <c r="A15772" t="s">
        <v>265</v>
      </c>
      <c r="B15772">
        <v>1525</v>
      </c>
      <c r="C15772" t="s">
        <v>284</v>
      </c>
      <c r="D15772">
        <v>2021</v>
      </c>
      <c r="E15772" t="s">
        <v>745</v>
      </c>
      <c r="F15772" s="2">
        <v>7459.9609111281898</v>
      </c>
    </row>
    <row r="15773" spans="1:6">
      <c r="A15773" t="s">
        <v>265</v>
      </c>
      <c r="B15773">
        <v>1525</v>
      </c>
      <c r="C15773" t="s">
        <v>284</v>
      </c>
      <c r="D15773">
        <v>2021</v>
      </c>
      <c r="E15773" t="s">
        <v>741</v>
      </c>
      <c r="F15773" s="2">
        <v>9512.6105270117405</v>
      </c>
    </row>
    <row r="15774" spans="1:6">
      <c r="A15774" t="s">
        <v>265</v>
      </c>
      <c r="B15774">
        <v>1525</v>
      </c>
      <c r="C15774" t="s">
        <v>284</v>
      </c>
      <c r="D15774">
        <v>2022</v>
      </c>
      <c r="E15774" t="s">
        <v>736</v>
      </c>
      <c r="F15774" s="2">
        <v>1436.1810830576901</v>
      </c>
    </row>
    <row r="15775" spans="1:6">
      <c r="A15775" t="s">
        <v>265</v>
      </c>
      <c r="B15775">
        <v>1525</v>
      </c>
      <c r="C15775" t="s">
        <v>284</v>
      </c>
      <c r="D15775">
        <v>2022</v>
      </c>
      <c r="E15775" t="s">
        <v>737</v>
      </c>
      <c r="F15775" s="2">
        <v>991.717992384784</v>
      </c>
    </row>
    <row r="15776" spans="1:6">
      <c r="A15776" t="s">
        <v>265</v>
      </c>
      <c r="B15776">
        <v>1525</v>
      </c>
      <c r="C15776" t="s">
        <v>284</v>
      </c>
      <c r="D15776">
        <v>2022</v>
      </c>
      <c r="E15776" t="s">
        <v>740</v>
      </c>
      <c r="F15776" s="2">
        <v>970.83871244289696</v>
      </c>
    </row>
    <row r="15777" spans="1:6">
      <c r="A15777" t="s">
        <v>265</v>
      </c>
      <c r="B15777">
        <v>1525</v>
      </c>
      <c r="C15777" t="s">
        <v>284</v>
      </c>
      <c r="D15777">
        <v>2023</v>
      </c>
      <c r="E15777" t="s">
        <v>739</v>
      </c>
      <c r="F15777" s="2">
        <v>8979.2444023242297</v>
      </c>
    </row>
    <row r="15778" spans="1:6">
      <c r="A15778" t="s">
        <v>265</v>
      </c>
      <c r="B15778">
        <v>1525</v>
      </c>
      <c r="C15778" t="s">
        <v>284</v>
      </c>
      <c r="D15778">
        <v>2023</v>
      </c>
      <c r="E15778" t="s">
        <v>743</v>
      </c>
      <c r="F15778" s="2">
        <v>0</v>
      </c>
    </row>
    <row r="15779" spans="1:6">
      <c r="A15779" t="s">
        <v>265</v>
      </c>
      <c r="B15779">
        <v>1525</v>
      </c>
      <c r="C15779" t="s">
        <v>284</v>
      </c>
      <c r="D15779">
        <v>2024</v>
      </c>
      <c r="E15779" t="s">
        <v>742</v>
      </c>
      <c r="F15779" s="2">
        <v>2023.88426447816</v>
      </c>
    </row>
    <row r="15780" spans="1:6">
      <c r="A15780" t="s">
        <v>265</v>
      </c>
      <c r="B15780">
        <v>1525</v>
      </c>
      <c r="C15780" t="s">
        <v>284</v>
      </c>
      <c r="D15780">
        <v>2024</v>
      </c>
      <c r="E15780" t="s">
        <v>744</v>
      </c>
      <c r="F15780" s="2">
        <v>10.866656275</v>
      </c>
    </row>
    <row r="15781" spans="1:6">
      <c r="A15781" t="s">
        <v>265</v>
      </c>
      <c r="B15781">
        <v>1525</v>
      </c>
      <c r="C15781" t="s">
        <v>284</v>
      </c>
      <c r="D15781">
        <v>2024</v>
      </c>
      <c r="E15781" t="s">
        <v>745</v>
      </c>
      <c r="F15781" s="2">
        <v>31895.134683525699</v>
      </c>
    </row>
    <row r="15782" spans="1:6">
      <c r="A15782" t="s">
        <v>265</v>
      </c>
      <c r="B15782">
        <v>1528</v>
      </c>
      <c r="C15782" t="s">
        <v>286</v>
      </c>
      <c r="D15782">
        <v>2009</v>
      </c>
      <c r="E15782" t="s">
        <v>736</v>
      </c>
      <c r="F15782" s="2">
        <v>1792.88172215791</v>
      </c>
    </row>
    <row r="15783" spans="1:6">
      <c r="A15783" t="s">
        <v>265</v>
      </c>
      <c r="B15783">
        <v>1528</v>
      </c>
      <c r="C15783" t="s">
        <v>286</v>
      </c>
      <c r="D15783">
        <v>2009</v>
      </c>
      <c r="E15783" t="s">
        <v>737</v>
      </c>
      <c r="F15783" s="2">
        <v>684.08220224714398</v>
      </c>
    </row>
    <row r="15784" spans="1:6">
      <c r="A15784" t="s">
        <v>265</v>
      </c>
      <c r="B15784">
        <v>1528</v>
      </c>
      <c r="C15784" t="s">
        <v>286</v>
      </c>
      <c r="D15784">
        <v>2011</v>
      </c>
      <c r="E15784" t="s">
        <v>742</v>
      </c>
      <c r="F15784" s="2">
        <v>1664.2295422309801</v>
      </c>
    </row>
    <row r="15785" spans="1:6">
      <c r="A15785" t="s">
        <v>265</v>
      </c>
      <c r="B15785">
        <v>1528</v>
      </c>
      <c r="C15785" t="s">
        <v>286</v>
      </c>
      <c r="D15785">
        <v>2011</v>
      </c>
      <c r="E15785" t="s">
        <v>744</v>
      </c>
      <c r="F15785" s="2">
        <v>0</v>
      </c>
    </row>
    <row r="15786" spans="1:6">
      <c r="A15786" t="s">
        <v>265</v>
      </c>
      <c r="B15786">
        <v>1528</v>
      </c>
      <c r="C15786" t="s">
        <v>286</v>
      </c>
      <c r="D15786">
        <v>2011</v>
      </c>
      <c r="E15786" t="s">
        <v>739</v>
      </c>
      <c r="F15786" s="2">
        <v>4844.7523614974398</v>
      </c>
    </row>
    <row r="15787" spans="1:6">
      <c r="A15787" t="s">
        <v>265</v>
      </c>
      <c r="B15787">
        <v>1528</v>
      </c>
      <c r="C15787" t="s">
        <v>286</v>
      </c>
      <c r="D15787">
        <v>2011</v>
      </c>
      <c r="E15787" t="s">
        <v>741</v>
      </c>
      <c r="F15787" s="2">
        <v>6953.8392725909298</v>
      </c>
    </row>
    <row r="15788" spans="1:6">
      <c r="A15788" t="s">
        <v>265</v>
      </c>
      <c r="B15788">
        <v>1528</v>
      </c>
      <c r="C15788" t="s">
        <v>286</v>
      </c>
      <c r="D15788">
        <v>2013</v>
      </c>
      <c r="E15788" t="s">
        <v>738</v>
      </c>
      <c r="F15788" s="2">
        <v>0</v>
      </c>
    </row>
    <row r="15789" spans="1:6">
      <c r="A15789" t="s">
        <v>265</v>
      </c>
      <c r="B15789">
        <v>1528</v>
      </c>
      <c r="C15789" t="s">
        <v>286</v>
      </c>
      <c r="D15789">
        <v>2013</v>
      </c>
      <c r="E15789" t="s">
        <v>740</v>
      </c>
      <c r="F15789" s="2">
        <v>890.02663288036501</v>
      </c>
    </row>
    <row r="15790" spans="1:6">
      <c r="A15790" t="s">
        <v>265</v>
      </c>
      <c r="B15790">
        <v>1528</v>
      </c>
      <c r="C15790" t="s">
        <v>286</v>
      </c>
      <c r="D15790">
        <v>2015</v>
      </c>
      <c r="E15790" t="s">
        <v>736</v>
      </c>
      <c r="F15790" s="2">
        <v>1479.5732044814299</v>
      </c>
    </row>
    <row r="15791" spans="1:6">
      <c r="A15791" t="s">
        <v>265</v>
      </c>
      <c r="B15791">
        <v>1528</v>
      </c>
      <c r="C15791" t="s">
        <v>286</v>
      </c>
      <c r="D15791">
        <v>2015</v>
      </c>
      <c r="E15791" t="s">
        <v>737</v>
      </c>
      <c r="F15791" s="2">
        <v>892.20138167185905</v>
      </c>
    </row>
    <row r="15792" spans="1:6">
      <c r="A15792" t="s">
        <v>265</v>
      </c>
      <c r="B15792">
        <v>1528</v>
      </c>
      <c r="C15792" t="s">
        <v>286</v>
      </c>
      <c r="D15792">
        <v>2015</v>
      </c>
      <c r="E15792" t="s">
        <v>745</v>
      </c>
      <c r="F15792" s="2">
        <v>5746.0724496200201</v>
      </c>
    </row>
    <row r="15793" spans="1:6">
      <c r="A15793" t="s">
        <v>265</v>
      </c>
      <c r="B15793">
        <v>1528</v>
      </c>
      <c r="C15793" t="s">
        <v>286</v>
      </c>
      <c r="D15793">
        <v>2016</v>
      </c>
      <c r="E15793" t="s">
        <v>738</v>
      </c>
      <c r="F15793" s="2">
        <v>0</v>
      </c>
    </row>
    <row r="15794" spans="1:6">
      <c r="A15794" t="s">
        <v>265</v>
      </c>
      <c r="B15794">
        <v>1528</v>
      </c>
      <c r="C15794" t="s">
        <v>286</v>
      </c>
      <c r="D15794">
        <v>2016</v>
      </c>
      <c r="E15794" t="s">
        <v>740</v>
      </c>
      <c r="F15794" s="2">
        <v>659.18149137214095</v>
      </c>
    </row>
    <row r="15795" spans="1:6">
      <c r="A15795" t="s">
        <v>265</v>
      </c>
      <c r="B15795">
        <v>1528</v>
      </c>
      <c r="C15795" t="s">
        <v>286</v>
      </c>
      <c r="D15795">
        <v>2017</v>
      </c>
      <c r="E15795" t="s">
        <v>742</v>
      </c>
      <c r="F15795" s="2">
        <v>1644.8200784753601</v>
      </c>
    </row>
    <row r="15796" spans="1:6">
      <c r="A15796" t="s">
        <v>265</v>
      </c>
      <c r="B15796">
        <v>1528</v>
      </c>
      <c r="C15796" t="s">
        <v>286</v>
      </c>
      <c r="D15796">
        <v>2017</v>
      </c>
      <c r="E15796" t="s">
        <v>744</v>
      </c>
      <c r="F15796" s="2">
        <v>253.46997235000001</v>
      </c>
    </row>
    <row r="15797" spans="1:6">
      <c r="A15797" t="s">
        <v>265</v>
      </c>
      <c r="B15797">
        <v>1528</v>
      </c>
      <c r="C15797" t="s">
        <v>286</v>
      </c>
      <c r="D15797">
        <v>2017</v>
      </c>
      <c r="E15797" t="s">
        <v>739</v>
      </c>
      <c r="F15797" s="2">
        <v>4956.5695940322403</v>
      </c>
    </row>
    <row r="15798" spans="1:6">
      <c r="A15798" t="s">
        <v>265</v>
      </c>
      <c r="B15798">
        <v>1528</v>
      </c>
      <c r="C15798" t="s">
        <v>286</v>
      </c>
      <c r="D15798">
        <v>2017</v>
      </c>
      <c r="E15798" t="s">
        <v>743</v>
      </c>
      <c r="F15798" s="2">
        <v>0</v>
      </c>
    </row>
    <row r="15799" spans="1:6">
      <c r="A15799" t="s">
        <v>265</v>
      </c>
      <c r="B15799">
        <v>1528</v>
      </c>
      <c r="C15799" t="s">
        <v>286</v>
      </c>
      <c r="D15799">
        <v>2018</v>
      </c>
      <c r="E15799" t="s">
        <v>745</v>
      </c>
      <c r="F15799" s="2">
        <v>6448.0745113396497</v>
      </c>
    </row>
    <row r="15800" spans="1:6">
      <c r="A15800" t="s">
        <v>265</v>
      </c>
      <c r="B15800">
        <v>1528</v>
      </c>
      <c r="C15800" t="s">
        <v>286</v>
      </c>
      <c r="D15800">
        <v>2018</v>
      </c>
      <c r="E15800" t="s">
        <v>741</v>
      </c>
      <c r="F15800" s="2">
        <v>5963.7720809025705</v>
      </c>
    </row>
    <row r="15801" spans="1:6">
      <c r="A15801" t="s">
        <v>265</v>
      </c>
      <c r="B15801">
        <v>1528</v>
      </c>
      <c r="C15801" t="s">
        <v>286</v>
      </c>
      <c r="D15801">
        <v>2019</v>
      </c>
      <c r="E15801" t="s">
        <v>740</v>
      </c>
      <c r="F15801" s="2">
        <v>563.15254865964698</v>
      </c>
    </row>
    <row r="15802" spans="1:6">
      <c r="A15802" t="s">
        <v>265</v>
      </c>
      <c r="B15802">
        <v>1528</v>
      </c>
      <c r="C15802" t="s">
        <v>286</v>
      </c>
      <c r="D15802">
        <v>2020</v>
      </c>
      <c r="E15802" t="s">
        <v>739</v>
      </c>
      <c r="F15802" s="2">
        <v>5360.2440458062501</v>
      </c>
    </row>
    <row r="15803" spans="1:6">
      <c r="A15803" t="s">
        <v>265</v>
      </c>
      <c r="B15803">
        <v>1528</v>
      </c>
      <c r="C15803" t="s">
        <v>286</v>
      </c>
      <c r="D15803">
        <v>2020</v>
      </c>
      <c r="E15803" t="s">
        <v>743</v>
      </c>
      <c r="F15803" s="2">
        <v>0</v>
      </c>
    </row>
    <row r="15804" spans="1:6">
      <c r="A15804" t="s">
        <v>265</v>
      </c>
      <c r="B15804">
        <v>1528</v>
      </c>
      <c r="C15804" t="s">
        <v>286</v>
      </c>
      <c r="D15804">
        <v>2021</v>
      </c>
      <c r="E15804" t="s">
        <v>745</v>
      </c>
      <c r="F15804" s="2">
        <v>2252.07366840444</v>
      </c>
    </row>
    <row r="15805" spans="1:6">
      <c r="A15805" t="s">
        <v>265</v>
      </c>
      <c r="B15805">
        <v>1528</v>
      </c>
      <c r="C15805" t="s">
        <v>286</v>
      </c>
      <c r="D15805">
        <v>2021</v>
      </c>
      <c r="E15805" t="s">
        <v>741</v>
      </c>
      <c r="F15805" s="2">
        <v>5630.9097422468903</v>
      </c>
    </row>
    <row r="15806" spans="1:6">
      <c r="A15806" t="s">
        <v>265</v>
      </c>
      <c r="B15806">
        <v>1528</v>
      </c>
      <c r="C15806" t="s">
        <v>286</v>
      </c>
      <c r="D15806">
        <v>2022</v>
      </c>
      <c r="E15806" t="s">
        <v>736</v>
      </c>
      <c r="F15806" s="2">
        <v>1513.78249923117</v>
      </c>
    </row>
    <row r="15807" spans="1:6">
      <c r="A15807" t="s">
        <v>265</v>
      </c>
      <c r="B15807">
        <v>1528</v>
      </c>
      <c r="C15807" t="s">
        <v>286</v>
      </c>
      <c r="D15807">
        <v>2022</v>
      </c>
      <c r="E15807" t="s">
        <v>737</v>
      </c>
      <c r="F15807" s="2">
        <v>858.19431491334603</v>
      </c>
    </row>
    <row r="15808" spans="1:6">
      <c r="A15808" t="s">
        <v>265</v>
      </c>
      <c r="B15808">
        <v>1528</v>
      </c>
      <c r="C15808" t="s">
        <v>286</v>
      </c>
      <c r="D15808">
        <v>2022</v>
      </c>
      <c r="E15808" t="s">
        <v>740</v>
      </c>
      <c r="F15808" s="2">
        <v>578.71842065450096</v>
      </c>
    </row>
    <row r="15809" spans="1:6">
      <c r="A15809" t="s">
        <v>265</v>
      </c>
      <c r="B15809">
        <v>1528</v>
      </c>
      <c r="C15809" t="s">
        <v>286</v>
      </c>
      <c r="D15809">
        <v>2023</v>
      </c>
      <c r="E15809" t="s">
        <v>743</v>
      </c>
      <c r="F15809" s="2">
        <v>0</v>
      </c>
    </row>
    <row r="15810" spans="1:6">
      <c r="A15810" t="s">
        <v>265</v>
      </c>
      <c r="B15810">
        <v>1528</v>
      </c>
      <c r="C15810" t="s">
        <v>286</v>
      </c>
      <c r="D15810">
        <v>2024</v>
      </c>
      <c r="E15810" t="s">
        <v>742</v>
      </c>
      <c r="F15810" s="2">
        <v>1674.51335671675</v>
      </c>
    </row>
    <row r="15811" spans="1:6">
      <c r="A15811" t="s">
        <v>265</v>
      </c>
      <c r="B15811">
        <v>1528</v>
      </c>
      <c r="C15811" t="s">
        <v>286</v>
      </c>
      <c r="D15811">
        <v>2024</v>
      </c>
      <c r="E15811" t="s">
        <v>741</v>
      </c>
      <c r="F15811" s="2">
        <v>5546.9170651616996</v>
      </c>
    </row>
    <row r="15812" spans="1:6">
      <c r="A15812" t="s">
        <v>265</v>
      </c>
      <c r="B15812">
        <v>1531</v>
      </c>
      <c r="C15812" t="s">
        <v>288</v>
      </c>
      <c r="D15812">
        <v>2009</v>
      </c>
      <c r="E15812" t="s">
        <v>736</v>
      </c>
      <c r="F15812" s="2">
        <v>458.160269204092</v>
      </c>
    </row>
    <row r="15813" spans="1:6">
      <c r="A15813" t="s">
        <v>265</v>
      </c>
      <c r="B15813">
        <v>1531</v>
      </c>
      <c r="C15813" t="s">
        <v>288</v>
      </c>
      <c r="D15813">
        <v>2009</v>
      </c>
      <c r="E15813" t="s">
        <v>737</v>
      </c>
      <c r="F15813" s="2">
        <v>1248.8992872287899</v>
      </c>
    </row>
    <row r="15814" spans="1:6">
      <c r="A15814" t="s">
        <v>265</v>
      </c>
      <c r="B15814">
        <v>1531</v>
      </c>
      <c r="C15814" t="s">
        <v>288</v>
      </c>
      <c r="D15814">
        <v>2009</v>
      </c>
      <c r="E15814" t="s">
        <v>740</v>
      </c>
      <c r="F15814" s="2">
        <v>898.11193050927398</v>
      </c>
    </row>
    <row r="15815" spans="1:6">
      <c r="A15815" t="s">
        <v>265</v>
      </c>
      <c r="B15815">
        <v>1531</v>
      </c>
      <c r="C15815" t="s">
        <v>288</v>
      </c>
      <c r="D15815">
        <v>2011</v>
      </c>
      <c r="E15815" t="s">
        <v>742</v>
      </c>
      <c r="F15815" s="2">
        <v>2275.5796469993702</v>
      </c>
    </row>
    <row r="15816" spans="1:6">
      <c r="A15816" t="s">
        <v>265</v>
      </c>
      <c r="B15816">
        <v>1531</v>
      </c>
      <c r="C15816" t="s">
        <v>288</v>
      </c>
      <c r="D15816">
        <v>2011</v>
      </c>
      <c r="E15816" t="s">
        <v>744</v>
      </c>
      <c r="F15816" s="2">
        <v>11932.894503167599</v>
      </c>
    </row>
    <row r="15817" spans="1:6">
      <c r="A15817" t="s">
        <v>265</v>
      </c>
      <c r="B15817">
        <v>1531</v>
      </c>
      <c r="C15817" t="s">
        <v>288</v>
      </c>
      <c r="D15817">
        <v>2011</v>
      </c>
      <c r="E15817" t="s">
        <v>745</v>
      </c>
      <c r="F15817" s="2">
        <v>21689.7729307761</v>
      </c>
    </row>
    <row r="15818" spans="1:6">
      <c r="A15818" t="s">
        <v>265</v>
      </c>
      <c r="B15818">
        <v>1531</v>
      </c>
      <c r="C15818" t="s">
        <v>288</v>
      </c>
      <c r="D15818">
        <v>2013</v>
      </c>
      <c r="E15818" t="s">
        <v>738</v>
      </c>
      <c r="F15818" s="2">
        <v>0</v>
      </c>
    </row>
    <row r="15819" spans="1:6">
      <c r="A15819" t="s">
        <v>265</v>
      </c>
      <c r="B15819">
        <v>1531</v>
      </c>
      <c r="C15819" t="s">
        <v>288</v>
      </c>
      <c r="D15819">
        <v>2013</v>
      </c>
      <c r="E15819" t="s">
        <v>739</v>
      </c>
      <c r="F15819" s="2">
        <v>386.63862030654502</v>
      </c>
    </row>
    <row r="15820" spans="1:6">
      <c r="A15820" t="s">
        <v>265</v>
      </c>
      <c r="B15820">
        <v>1531</v>
      </c>
      <c r="C15820" t="s">
        <v>288</v>
      </c>
      <c r="D15820">
        <v>2015</v>
      </c>
      <c r="E15820" t="s">
        <v>736</v>
      </c>
      <c r="F15820" s="2">
        <v>904.87524525299204</v>
      </c>
    </row>
    <row r="15821" spans="1:6">
      <c r="A15821" t="s">
        <v>265</v>
      </c>
      <c r="B15821">
        <v>1531</v>
      </c>
      <c r="C15821" t="s">
        <v>288</v>
      </c>
      <c r="D15821">
        <v>2015</v>
      </c>
      <c r="E15821" t="s">
        <v>740</v>
      </c>
      <c r="F15821" s="2">
        <v>650.69139130013696</v>
      </c>
    </row>
    <row r="15822" spans="1:6">
      <c r="A15822" t="s">
        <v>265</v>
      </c>
      <c r="B15822">
        <v>1531</v>
      </c>
      <c r="C15822" t="s">
        <v>288</v>
      </c>
      <c r="D15822">
        <v>2015</v>
      </c>
      <c r="E15822" t="s">
        <v>741</v>
      </c>
      <c r="F15822" s="2">
        <v>9998.9548925444997</v>
      </c>
    </row>
    <row r="15823" spans="1:6">
      <c r="A15823" t="s">
        <v>265</v>
      </c>
      <c r="B15823">
        <v>1531</v>
      </c>
      <c r="C15823" t="s">
        <v>288</v>
      </c>
      <c r="D15823">
        <v>2016</v>
      </c>
      <c r="E15823" t="s">
        <v>739</v>
      </c>
      <c r="F15823" s="2">
        <v>356.19671133253701</v>
      </c>
    </row>
    <row r="15824" spans="1:6">
      <c r="A15824" t="s">
        <v>265</v>
      </c>
      <c r="B15824">
        <v>1531</v>
      </c>
      <c r="C15824" t="s">
        <v>288</v>
      </c>
      <c r="D15824">
        <v>2017</v>
      </c>
      <c r="E15824" t="s">
        <v>742</v>
      </c>
      <c r="F15824" s="2">
        <v>1974.4030318826101</v>
      </c>
    </row>
    <row r="15825" spans="1:6">
      <c r="A15825" t="s">
        <v>265</v>
      </c>
      <c r="B15825">
        <v>1531</v>
      </c>
      <c r="C15825" t="s">
        <v>288</v>
      </c>
      <c r="D15825">
        <v>2017</v>
      </c>
      <c r="E15825" t="s">
        <v>744</v>
      </c>
      <c r="F15825" s="2">
        <v>12402.534591478099</v>
      </c>
    </row>
    <row r="15826" spans="1:6">
      <c r="A15826" t="s">
        <v>265</v>
      </c>
      <c r="B15826">
        <v>1531</v>
      </c>
      <c r="C15826" t="s">
        <v>288</v>
      </c>
      <c r="D15826">
        <v>2017</v>
      </c>
      <c r="E15826" t="s">
        <v>743</v>
      </c>
      <c r="F15826" s="2">
        <v>0</v>
      </c>
    </row>
    <row r="15827" spans="1:6">
      <c r="A15827" t="s">
        <v>265</v>
      </c>
      <c r="B15827">
        <v>1531</v>
      </c>
      <c r="C15827" t="s">
        <v>288</v>
      </c>
      <c r="D15827">
        <v>2017</v>
      </c>
      <c r="E15827" t="s">
        <v>745</v>
      </c>
      <c r="F15827" s="2">
        <v>20583.5407081429</v>
      </c>
    </row>
    <row r="15828" spans="1:6">
      <c r="A15828" t="s">
        <v>265</v>
      </c>
      <c r="B15828">
        <v>1531</v>
      </c>
      <c r="C15828" t="s">
        <v>288</v>
      </c>
      <c r="D15828">
        <v>2018</v>
      </c>
      <c r="E15828" t="s">
        <v>741</v>
      </c>
      <c r="F15828" s="2">
        <v>9019.58885101958</v>
      </c>
    </row>
    <row r="15829" spans="1:6">
      <c r="A15829" t="s">
        <v>265</v>
      </c>
      <c r="B15829">
        <v>1531</v>
      </c>
      <c r="C15829" t="s">
        <v>288</v>
      </c>
      <c r="D15829">
        <v>2019</v>
      </c>
      <c r="E15829" t="s">
        <v>737</v>
      </c>
      <c r="F15829" s="2">
        <v>1524.8146281209599</v>
      </c>
    </row>
    <row r="15830" spans="1:6">
      <c r="A15830" t="s">
        <v>265</v>
      </c>
      <c r="B15830">
        <v>1531</v>
      </c>
      <c r="C15830" t="s">
        <v>288</v>
      </c>
      <c r="D15830">
        <v>2020</v>
      </c>
      <c r="E15830" t="s">
        <v>738</v>
      </c>
      <c r="F15830" s="2">
        <v>0</v>
      </c>
    </row>
    <row r="15831" spans="1:6">
      <c r="A15831" t="s">
        <v>265</v>
      </c>
      <c r="B15831">
        <v>1531</v>
      </c>
      <c r="C15831" t="s">
        <v>288</v>
      </c>
      <c r="D15831">
        <v>2020</v>
      </c>
      <c r="E15831" t="s">
        <v>743</v>
      </c>
      <c r="F15831" s="2">
        <v>0</v>
      </c>
    </row>
    <row r="15832" spans="1:6">
      <c r="A15832" t="s">
        <v>265</v>
      </c>
      <c r="B15832">
        <v>1531</v>
      </c>
      <c r="C15832" t="s">
        <v>288</v>
      </c>
      <c r="D15832">
        <v>2021</v>
      </c>
      <c r="E15832" t="s">
        <v>744</v>
      </c>
      <c r="F15832" s="2">
        <v>8761.8887654855698</v>
      </c>
    </row>
    <row r="15833" spans="1:6">
      <c r="A15833" t="s">
        <v>265</v>
      </c>
      <c r="B15833">
        <v>1531</v>
      </c>
      <c r="C15833" t="s">
        <v>288</v>
      </c>
      <c r="D15833">
        <v>2021</v>
      </c>
      <c r="E15833" t="s">
        <v>741</v>
      </c>
      <c r="F15833" s="2">
        <v>8157.9832643976397</v>
      </c>
    </row>
    <row r="15834" spans="1:6">
      <c r="A15834" t="s">
        <v>265</v>
      </c>
      <c r="B15834">
        <v>1531</v>
      </c>
      <c r="C15834" t="s">
        <v>288</v>
      </c>
      <c r="D15834">
        <v>2022</v>
      </c>
      <c r="E15834" t="s">
        <v>736</v>
      </c>
      <c r="F15834" s="2">
        <v>747.71924217997696</v>
      </c>
    </row>
    <row r="15835" spans="1:6">
      <c r="A15835" t="s">
        <v>265</v>
      </c>
      <c r="B15835">
        <v>1531</v>
      </c>
      <c r="C15835" t="s">
        <v>288</v>
      </c>
      <c r="D15835">
        <v>2022</v>
      </c>
      <c r="E15835" t="s">
        <v>737</v>
      </c>
      <c r="F15835" s="2">
        <v>1324.2022032835901</v>
      </c>
    </row>
    <row r="15836" spans="1:6">
      <c r="A15836" t="s">
        <v>265</v>
      </c>
      <c r="B15836">
        <v>1531</v>
      </c>
      <c r="C15836" t="s">
        <v>288</v>
      </c>
      <c r="D15836">
        <v>2022</v>
      </c>
      <c r="E15836" t="s">
        <v>740</v>
      </c>
      <c r="F15836" s="2">
        <v>540.61161299425498</v>
      </c>
    </row>
    <row r="15837" spans="1:6">
      <c r="A15837" t="s">
        <v>265</v>
      </c>
      <c r="B15837">
        <v>1531</v>
      </c>
      <c r="C15837" t="s">
        <v>288</v>
      </c>
      <c r="D15837">
        <v>2023</v>
      </c>
      <c r="E15837" t="s">
        <v>739</v>
      </c>
      <c r="F15837" s="2">
        <v>183.273482830425</v>
      </c>
    </row>
    <row r="15838" spans="1:6">
      <c r="A15838" t="s">
        <v>265</v>
      </c>
      <c r="B15838">
        <v>1531</v>
      </c>
      <c r="C15838" t="s">
        <v>288</v>
      </c>
      <c r="D15838">
        <v>2023</v>
      </c>
      <c r="E15838" t="s">
        <v>743</v>
      </c>
      <c r="F15838" s="2">
        <v>0</v>
      </c>
    </row>
    <row r="15839" spans="1:6">
      <c r="A15839" t="s">
        <v>265</v>
      </c>
      <c r="B15839">
        <v>1531</v>
      </c>
      <c r="C15839" t="s">
        <v>288</v>
      </c>
      <c r="D15839">
        <v>2024</v>
      </c>
      <c r="E15839" t="s">
        <v>742</v>
      </c>
      <c r="F15839" s="2">
        <v>1640.31400744763</v>
      </c>
    </row>
    <row r="15840" spans="1:6">
      <c r="A15840" t="s">
        <v>265</v>
      </c>
      <c r="B15840">
        <v>1531</v>
      </c>
      <c r="C15840" t="s">
        <v>288</v>
      </c>
      <c r="D15840">
        <v>2024</v>
      </c>
      <c r="E15840" t="s">
        <v>744</v>
      </c>
      <c r="F15840" s="2">
        <v>10119.8892925366</v>
      </c>
    </row>
    <row r="15841" spans="1:6">
      <c r="A15841" t="s">
        <v>265</v>
      </c>
      <c r="B15841">
        <v>1531</v>
      </c>
      <c r="C15841" t="s">
        <v>288</v>
      </c>
      <c r="D15841">
        <v>2024</v>
      </c>
      <c r="E15841" t="s">
        <v>745</v>
      </c>
      <c r="F15841" s="2">
        <v>16594.074804387699</v>
      </c>
    </row>
    <row r="15842" spans="1:6">
      <c r="A15842" t="s">
        <v>265</v>
      </c>
      <c r="B15842">
        <v>1531</v>
      </c>
      <c r="C15842" t="s">
        <v>288</v>
      </c>
      <c r="D15842">
        <v>2024</v>
      </c>
      <c r="E15842" t="s">
        <v>741</v>
      </c>
      <c r="F15842" s="2">
        <v>6887.6815165624903</v>
      </c>
    </row>
    <row r="15843" spans="1:6">
      <c r="A15843" t="s">
        <v>265</v>
      </c>
      <c r="B15843">
        <v>1532</v>
      </c>
      <c r="C15843" t="s">
        <v>290</v>
      </c>
      <c r="D15843">
        <v>2009</v>
      </c>
      <c r="E15843" t="s">
        <v>738</v>
      </c>
      <c r="F15843" s="2">
        <v>0</v>
      </c>
    </row>
    <row r="15844" spans="1:6">
      <c r="A15844" t="s">
        <v>265</v>
      </c>
      <c r="B15844">
        <v>1532</v>
      </c>
      <c r="C15844" t="s">
        <v>290</v>
      </c>
      <c r="D15844">
        <v>2009</v>
      </c>
      <c r="E15844" t="s">
        <v>739</v>
      </c>
      <c r="F15844" s="2">
        <v>5106.3746033340303</v>
      </c>
    </row>
    <row r="15845" spans="1:6">
      <c r="A15845" t="s">
        <v>265</v>
      </c>
      <c r="B15845">
        <v>1532</v>
      </c>
      <c r="C15845" t="s">
        <v>290</v>
      </c>
      <c r="D15845">
        <v>2011</v>
      </c>
      <c r="E15845" t="s">
        <v>741</v>
      </c>
      <c r="F15845" s="2">
        <v>9616.3324987545893</v>
      </c>
    </row>
    <row r="15846" spans="1:6">
      <c r="A15846" t="s">
        <v>265</v>
      </c>
      <c r="B15846">
        <v>1532</v>
      </c>
      <c r="C15846" t="s">
        <v>290</v>
      </c>
      <c r="D15846">
        <v>2013</v>
      </c>
      <c r="E15846" t="s">
        <v>738</v>
      </c>
      <c r="F15846" s="2">
        <v>0</v>
      </c>
    </row>
    <row r="15847" spans="1:6">
      <c r="A15847" t="s">
        <v>265</v>
      </c>
      <c r="B15847">
        <v>1532</v>
      </c>
      <c r="C15847" t="s">
        <v>290</v>
      </c>
      <c r="D15847">
        <v>2013</v>
      </c>
      <c r="E15847" t="s">
        <v>743</v>
      </c>
      <c r="F15847" s="2">
        <v>11388.2446682066</v>
      </c>
    </row>
    <row r="15848" spans="1:6">
      <c r="A15848" t="s">
        <v>265</v>
      </c>
      <c r="B15848">
        <v>1532</v>
      </c>
      <c r="C15848" t="s">
        <v>290</v>
      </c>
      <c r="D15848">
        <v>2015</v>
      </c>
      <c r="E15848" t="s">
        <v>736</v>
      </c>
      <c r="F15848" s="2">
        <v>992.00778391016797</v>
      </c>
    </row>
    <row r="15849" spans="1:6">
      <c r="A15849" t="s">
        <v>265</v>
      </c>
      <c r="B15849">
        <v>1532</v>
      </c>
      <c r="C15849" t="s">
        <v>290</v>
      </c>
      <c r="D15849">
        <v>2015</v>
      </c>
      <c r="E15849" t="s">
        <v>737</v>
      </c>
      <c r="F15849" s="2">
        <v>1402.7971059281599</v>
      </c>
    </row>
    <row r="15850" spans="1:6">
      <c r="A15850" t="s">
        <v>265</v>
      </c>
      <c r="B15850">
        <v>1532</v>
      </c>
      <c r="C15850" t="s">
        <v>290</v>
      </c>
      <c r="D15850">
        <v>2015</v>
      </c>
      <c r="E15850" t="s">
        <v>740</v>
      </c>
      <c r="F15850" s="2">
        <v>492.52875252613802</v>
      </c>
    </row>
    <row r="15851" spans="1:6">
      <c r="A15851" t="s">
        <v>265</v>
      </c>
      <c r="B15851">
        <v>1532</v>
      </c>
      <c r="C15851" t="s">
        <v>290</v>
      </c>
      <c r="D15851">
        <v>2016</v>
      </c>
      <c r="E15851" t="s">
        <v>738</v>
      </c>
      <c r="F15851" s="2">
        <v>0</v>
      </c>
    </row>
    <row r="15852" spans="1:6">
      <c r="A15852" t="s">
        <v>265</v>
      </c>
      <c r="B15852">
        <v>1532</v>
      </c>
      <c r="C15852" t="s">
        <v>290</v>
      </c>
      <c r="D15852">
        <v>2016</v>
      </c>
      <c r="E15852" t="s">
        <v>739</v>
      </c>
      <c r="F15852" s="2">
        <v>5424.9571752048896</v>
      </c>
    </row>
    <row r="15853" spans="1:6">
      <c r="A15853" t="s">
        <v>265</v>
      </c>
      <c r="B15853">
        <v>1532</v>
      </c>
      <c r="C15853" t="s">
        <v>290</v>
      </c>
      <c r="D15853">
        <v>2016</v>
      </c>
      <c r="E15853" t="s">
        <v>743</v>
      </c>
      <c r="F15853" s="2">
        <v>9193.3944759571204</v>
      </c>
    </row>
    <row r="15854" spans="1:6">
      <c r="A15854" t="s">
        <v>265</v>
      </c>
      <c r="B15854">
        <v>1532</v>
      </c>
      <c r="C15854" t="s">
        <v>290</v>
      </c>
      <c r="D15854">
        <v>2017</v>
      </c>
      <c r="E15854" t="s">
        <v>742</v>
      </c>
      <c r="F15854" s="2">
        <v>2014.51964000464</v>
      </c>
    </row>
    <row r="15855" spans="1:6">
      <c r="A15855" t="s">
        <v>265</v>
      </c>
      <c r="B15855">
        <v>1532</v>
      </c>
      <c r="C15855" t="s">
        <v>290</v>
      </c>
      <c r="D15855">
        <v>2017</v>
      </c>
      <c r="E15855" t="s">
        <v>744</v>
      </c>
      <c r="F15855" s="2">
        <v>0</v>
      </c>
    </row>
    <row r="15856" spans="1:6">
      <c r="A15856" t="s">
        <v>265</v>
      </c>
      <c r="B15856">
        <v>1532</v>
      </c>
      <c r="C15856" t="s">
        <v>290</v>
      </c>
      <c r="D15856">
        <v>2017</v>
      </c>
      <c r="E15856" t="s">
        <v>745</v>
      </c>
      <c r="F15856" s="2">
        <v>23990.921069615</v>
      </c>
    </row>
    <row r="15857" spans="1:6">
      <c r="A15857" t="s">
        <v>265</v>
      </c>
      <c r="B15857">
        <v>1532</v>
      </c>
      <c r="C15857" t="s">
        <v>290</v>
      </c>
      <c r="D15857">
        <v>2017</v>
      </c>
      <c r="E15857" t="s">
        <v>741</v>
      </c>
      <c r="F15857" s="2">
        <v>7997.1716846023201</v>
      </c>
    </row>
    <row r="15858" spans="1:6">
      <c r="A15858" t="s">
        <v>265</v>
      </c>
      <c r="B15858">
        <v>1532</v>
      </c>
      <c r="C15858" t="s">
        <v>290</v>
      </c>
      <c r="D15858">
        <v>2018</v>
      </c>
      <c r="E15858" t="s">
        <v>736</v>
      </c>
      <c r="F15858" s="2">
        <v>915.34009453947999</v>
      </c>
    </row>
    <row r="15859" spans="1:6">
      <c r="A15859" t="s">
        <v>265</v>
      </c>
      <c r="B15859">
        <v>1532</v>
      </c>
      <c r="C15859" t="s">
        <v>290</v>
      </c>
      <c r="D15859">
        <v>2018</v>
      </c>
      <c r="E15859" t="s">
        <v>737</v>
      </c>
      <c r="F15859" s="2">
        <v>1368.6435042200501</v>
      </c>
    </row>
    <row r="15860" spans="1:6">
      <c r="A15860" t="s">
        <v>265</v>
      </c>
      <c r="B15860">
        <v>1532</v>
      </c>
      <c r="C15860" t="s">
        <v>290</v>
      </c>
      <c r="D15860">
        <v>2018</v>
      </c>
      <c r="E15860" t="s">
        <v>740</v>
      </c>
      <c r="F15860" s="2">
        <v>478.321470887224</v>
      </c>
    </row>
    <row r="15861" spans="1:6">
      <c r="A15861" t="s">
        <v>265</v>
      </c>
      <c r="B15861">
        <v>1532</v>
      </c>
      <c r="C15861" t="s">
        <v>290</v>
      </c>
      <c r="D15861">
        <v>2019</v>
      </c>
      <c r="E15861" t="s">
        <v>738</v>
      </c>
      <c r="F15861" s="2">
        <v>0</v>
      </c>
    </row>
    <row r="15862" spans="1:6">
      <c r="A15862" t="s">
        <v>265</v>
      </c>
      <c r="B15862">
        <v>1532</v>
      </c>
      <c r="C15862" t="s">
        <v>290</v>
      </c>
      <c r="D15862">
        <v>2019</v>
      </c>
      <c r="E15862" t="s">
        <v>739</v>
      </c>
      <c r="F15862" s="2">
        <v>5113.8874534635297</v>
      </c>
    </row>
    <row r="15863" spans="1:6">
      <c r="A15863" t="s">
        <v>265</v>
      </c>
      <c r="B15863">
        <v>1532</v>
      </c>
      <c r="C15863" t="s">
        <v>290</v>
      </c>
      <c r="D15863">
        <v>2019</v>
      </c>
      <c r="E15863" t="s">
        <v>743</v>
      </c>
      <c r="F15863" s="2">
        <v>10602.5072487405</v>
      </c>
    </row>
    <row r="15864" spans="1:6">
      <c r="A15864" t="s">
        <v>265</v>
      </c>
      <c r="B15864">
        <v>1532</v>
      </c>
      <c r="C15864" t="s">
        <v>290</v>
      </c>
      <c r="D15864">
        <v>2020</v>
      </c>
      <c r="E15864" t="s">
        <v>742</v>
      </c>
      <c r="F15864" s="2">
        <v>2254.8421027781401</v>
      </c>
    </row>
    <row r="15865" spans="1:6">
      <c r="A15865" t="s">
        <v>265</v>
      </c>
      <c r="B15865">
        <v>1532</v>
      </c>
      <c r="C15865" t="s">
        <v>290</v>
      </c>
      <c r="D15865">
        <v>2020</v>
      </c>
      <c r="E15865" t="s">
        <v>744</v>
      </c>
      <c r="F15865" s="2">
        <v>0</v>
      </c>
    </row>
    <row r="15866" spans="1:6">
      <c r="A15866" t="s">
        <v>265</v>
      </c>
      <c r="B15866">
        <v>1532</v>
      </c>
      <c r="C15866" t="s">
        <v>290</v>
      </c>
      <c r="D15866">
        <v>2020</v>
      </c>
      <c r="E15866" t="s">
        <v>745</v>
      </c>
      <c r="F15866" s="2">
        <v>17728.646551994399</v>
      </c>
    </row>
    <row r="15867" spans="1:6">
      <c r="A15867" t="s">
        <v>265</v>
      </c>
      <c r="B15867">
        <v>1532</v>
      </c>
      <c r="C15867" t="s">
        <v>290</v>
      </c>
      <c r="D15867">
        <v>2021</v>
      </c>
      <c r="E15867" t="s">
        <v>736</v>
      </c>
      <c r="F15867" s="2">
        <v>830.28603299385895</v>
      </c>
    </row>
    <row r="15868" spans="1:6">
      <c r="A15868" t="s">
        <v>265</v>
      </c>
      <c r="B15868">
        <v>1532</v>
      </c>
      <c r="C15868" t="s">
        <v>290</v>
      </c>
      <c r="D15868">
        <v>2021</v>
      </c>
      <c r="E15868" t="s">
        <v>737</v>
      </c>
      <c r="F15868" s="2">
        <v>1274.3534106730101</v>
      </c>
    </row>
    <row r="15869" spans="1:6">
      <c r="A15869" t="s">
        <v>265</v>
      </c>
      <c r="B15869">
        <v>1532</v>
      </c>
      <c r="C15869" t="s">
        <v>290</v>
      </c>
      <c r="D15869">
        <v>2021</v>
      </c>
      <c r="E15869" t="s">
        <v>740</v>
      </c>
      <c r="F15869" s="2">
        <v>365.91749774306101</v>
      </c>
    </row>
    <row r="15870" spans="1:6">
      <c r="A15870" t="s">
        <v>265</v>
      </c>
      <c r="B15870">
        <v>1532</v>
      </c>
      <c r="C15870" t="s">
        <v>290</v>
      </c>
      <c r="D15870">
        <v>2022</v>
      </c>
      <c r="E15870" t="s">
        <v>738</v>
      </c>
      <c r="F15870" s="2">
        <v>0</v>
      </c>
    </row>
    <row r="15871" spans="1:6">
      <c r="A15871" t="s">
        <v>265</v>
      </c>
      <c r="B15871">
        <v>1532</v>
      </c>
      <c r="C15871" t="s">
        <v>290</v>
      </c>
      <c r="D15871">
        <v>2022</v>
      </c>
      <c r="E15871" t="s">
        <v>739</v>
      </c>
      <c r="F15871" s="2">
        <v>4869.5670012910095</v>
      </c>
    </row>
    <row r="15872" spans="1:6">
      <c r="A15872" t="s">
        <v>265</v>
      </c>
      <c r="B15872">
        <v>1532</v>
      </c>
      <c r="C15872" t="s">
        <v>290</v>
      </c>
      <c r="D15872">
        <v>2023</v>
      </c>
      <c r="E15872" t="s">
        <v>742</v>
      </c>
      <c r="F15872" s="2">
        <v>1929.25129425463</v>
      </c>
    </row>
    <row r="15873" spans="1:6">
      <c r="A15873" t="s">
        <v>265</v>
      </c>
      <c r="B15873">
        <v>1532</v>
      </c>
      <c r="C15873" t="s">
        <v>290</v>
      </c>
      <c r="D15873">
        <v>2023</v>
      </c>
      <c r="E15873" t="s">
        <v>744</v>
      </c>
      <c r="F15873" s="2">
        <v>0</v>
      </c>
    </row>
    <row r="15874" spans="1:6">
      <c r="A15874" t="s">
        <v>265</v>
      </c>
      <c r="B15874">
        <v>1532</v>
      </c>
      <c r="C15874" t="s">
        <v>290</v>
      </c>
      <c r="D15874">
        <v>2023</v>
      </c>
      <c r="E15874" t="s">
        <v>745</v>
      </c>
      <c r="F15874" s="2">
        <v>24534.911596959399</v>
      </c>
    </row>
    <row r="15875" spans="1:6">
      <c r="A15875" t="s">
        <v>265</v>
      </c>
      <c r="B15875">
        <v>1532</v>
      </c>
      <c r="C15875" t="s">
        <v>290</v>
      </c>
      <c r="D15875">
        <v>2024</v>
      </c>
      <c r="E15875" t="s">
        <v>736</v>
      </c>
      <c r="F15875" s="2">
        <v>792.75455655615099</v>
      </c>
    </row>
    <row r="15876" spans="1:6">
      <c r="A15876" t="s">
        <v>265</v>
      </c>
      <c r="B15876">
        <v>1532</v>
      </c>
      <c r="C15876" t="s">
        <v>290</v>
      </c>
      <c r="D15876">
        <v>2024</v>
      </c>
      <c r="E15876" t="s">
        <v>740</v>
      </c>
      <c r="F15876" s="2">
        <v>281.35823946295602</v>
      </c>
    </row>
    <row r="15877" spans="1:6">
      <c r="A15877" t="s">
        <v>265</v>
      </c>
      <c r="B15877">
        <v>1532</v>
      </c>
      <c r="C15877" t="s">
        <v>290</v>
      </c>
      <c r="D15877">
        <v>2024</v>
      </c>
      <c r="E15877" t="s">
        <v>741</v>
      </c>
      <c r="F15877" s="2">
        <v>6097.1206369684796</v>
      </c>
    </row>
    <row r="15878" spans="1:6">
      <c r="A15878" t="s">
        <v>265</v>
      </c>
      <c r="B15878">
        <v>1535</v>
      </c>
      <c r="C15878" t="s">
        <v>292</v>
      </c>
      <c r="D15878">
        <v>2009</v>
      </c>
      <c r="E15878" t="s">
        <v>738</v>
      </c>
      <c r="F15878" s="2">
        <v>0</v>
      </c>
    </row>
    <row r="15879" spans="1:6">
      <c r="A15879" t="s">
        <v>265</v>
      </c>
      <c r="B15879">
        <v>1535</v>
      </c>
      <c r="C15879" t="s">
        <v>292</v>
      </c>
      <c r="D15879">
        <v>2009</v>
      </c>
      <c r="E15879" t="s">
        <v>739</v>
      </c>
      <c r="F15879" s="2">
        <v>11761.901178029901</v>
      </c>
    </row>
    <row r="15880" spans="1:6">
      <c r="A15880" t="s">
        <v>265</v>
      </c>
      <c r="B15880">
        <v>1535</v>
      </c>
      <c r="C15880" t="s">
        <v>292</v>
      </c>
      <c r="D15880">
        <v>2009</v>
      </c>
      <c r="E15880" t="s">
        <v>743</v>
      </c>
      <c r="F15880" s="2">
        <v>0</v>
      </c>
    </row>
    <row r="15881" spans="1:6">
      <c r="A15881" t="s">
        <v>265</v>
      </c>
      <c r="B15881">
        <v>1535</v>
      </c>
      <c r="C15881" t="s">
        <v>292</v>
      </c>
      <c r="D15881">
        <v>2011</v>
      </c>
      <c r="E15881" t="s">
        <v>736</v>
      </c>
      <c r="F15881" s="2">
        <v>13893.093993439999</v>
      </c>
    </row>
    <row r="15882" spans="1:6">
      <c r="A15882" t="s">
        <v>265</v>
      </c>
      <c r="B15882">
        <v>1535</v>
      </c>
      <c r="C15882" t="s">
        <v>292</v>
      </c>
      <c r="D15882">
        <v>2011</v>
      </c>
      <c r="E15882" t="s">
        <v>737</v>
      </c>
      <c r="F15882" s="2">
        <v>1382.7104077537099</v>
      </c>
    </row>
    <row r="15883" spans="1:6">
      <c r="A15883" t="s">
        <v>265</v>
      </c>
      <c r="B15883">
        <v>1535</v>
      </c>
      <c r="C15883" t="s">
        <v>292</v>
      </c>
      <c r="D15883">
        <v>2013</v>
      </c>
      <c r="E15883" t="s">
        <v>742</v>
      </c>
      <c r="F15883" s="2">
        <v>3461.01503312873</v>
      </c>
    </row>
    <row r="15884" spans="1:6">
      <c r="A15884" t="s">
        <v>265</v>
      </c>
      <c r="B15884">
        <v>1535</v>
      </c>
      <c r="C15884" t="s">
        <v>292</v>
      </c>
      <c r="D15884">
        <v>2013</v>
      </c>
      <c r="E15884" t="s">
        <v>744</v>
      </c>
      <c r="F15884" s="2">
        <v>436.94552432432403</v>
      </c>
    </row>
    <row r="15885" spans="1:6">
      <c r="A15885" t="s">
        <v>265</v>
      </c>
      <c r="B15885">
        <v>1535</v>
      </c>
      <c r="C15885" t="s">
        <v>292</v>
      </c>
      <c r="D15885">
        <v>2013</v>
      </c>
      <c r="E15885" t="s">
        <v>745</v>
      </c>
      <c r="F15885" s="2">
        <v>22034.367313197999</v>
      </c>
    </row>
    <row r="15886" spans="1:6">
      <c r="A15886" t="s">
        <v>265</v>
      </c>
      <c r="B15886">
        <v>1535</v>
      </c>
      <c r="C15886" t="s">
        <v>292</v>
      </c>
      <c r="D15886">
        <v>2015</v>
      </c>
      <c r="E15886" t="s">
        <v>738</v>
      </c>
      <c r="F15886" s="2">
        <v>0</v>
      </c>
    </row>
    <row r="15887" spans="1:6">
      <c r="A15887" t="s">
        <v>265</v>
      </c>
      <c r="B15887">
        <v>1535</v>
      </c>
      <c r="C15887" t="s">
        <v>292</v>
      </c>
      <c r="D15887">
        <v>2015</v>
      </c>
      <c r="E15887" t="s">
        <v>739</v>
      </c>
      <c r="F15887" s="2">
        <v>12071.4666172425</v>
      </c>
    </row>
    <row r="15888" spans="1:6">
      <c r="A15888" t="s">
        <v>265</v>
      </c>
      <c r="B15888">
        <v>1535</v>
      </c>
      <c r="C15888" t="s">
        <v>292</v>
      </c>
      <c r="D15888">
        <v>2015</v>
      </c>
      <c r="E15888" t="s">
        <v>740</v>
      </c>
      <c r="F15888" s="2">
        <v>719.83427309070998</v>
      </c>
    </row>
    <row r="15889" spans="1:6">
      <c r="A15889" t="s">
        <v>265</v>
      </c>
      <c r="B15889">
        <v>1535</v>
      </c>
      <c r="C15889" t="s">
        <v>292</v>
      </c>
      <c r="D15889">
        <v>2016</v>
      </c>
      <c r="E15889" t="s">
        <v>742</v>
      </c>
      <c r="F15889" s="2">
        <v>2612.07419658452</v>
      </c>
    </row>
    <row r="15890" spans="1:6">
      <c r="A15890" t="s">
        <v>265</v>
      </c>
      <c r="B15890">
        <v>1535</v>
      </c>
      <c r="C15890" t="s">
        <v>292</v>
      </c>
      <c r="D15890">
        <v>2016</v>
      </c>
      <c r="E15890" t="s">
        <v>744</v>
      </c>
      <c r="F15890" s="2">
        <v>439.642718918919</v>
      </c>
    </row>
    <row r="15891" spans="1:6">
      <c r="A15891" t="s">
        <v>265</v>
      </c>
      <c r="B15891">
        <v>1535</v>
      </c>
      <c r="C15891" t="s">
        <v>292</v>
      </c>
      <c r="D15891">
        <v>2016</v>
      </c>
      <c r="E15891" t="s">
        <v>745</v>
      </c>
      <c r="F15891" s="2">
        <v>22034.367313197999</v>
      </c>
    </row>
    <row r="15892" spans="1:6">
      <c r="A15892" t="s">
        <v>265</v>
      </c>
      <c r="B15892">
        <v>1535</v>
      </c>
      <c r="C15892" t="s">
        <v>292</v>
      </c>
      <c r="D15892">
        <v>2017</v>
      </c>
      <c r="E15892" t="s">
        <v>736</v>
      </c>
      <c r="F15892" s="2">
        <v>9147.4469282316095</v>
      </c>
    </row>
    <row r="15893" spans="1:6">
      <c r="A15893" t="s">
        <v>265</v>
      </c>
      <c r="B15893">
        <v>1535</v>
      </c>
      <c r="C15893" t="s">
        <v>292</v>
      </c>
      <c r="D15893">
        <v>2017</v>
      </c>
      <c r="E15893" t="s">
        <v>741</v>
      </c>
      <c r="F15893" s="2">
        <v>14670.074862850201</v>
      </c>
    </row>
    <row r="15894" spans="1:6">
      <c r="A15894" t="s">
        <v>265</v>
      </c>
      <c r="B15894">
        <v>1535</v>
      </c>
      <c r="C15894" t="s">
        <v>292</v>
      </c>
      <c r="D15894">
        <v>2018</v>
      </c>
      <c r="E15894" t="s">
        <v>739</v>
      </c>
      <c r="F15894" s="2">
        <v>12165.973777150701</v>
      </c>
    </row>
    <row r="15895" spans="1:6">
      <c r="A15895" t="s">
        <v>265</v>
      </c>
      <c r="B15895">
        <v>1535</v>
      </c>
      <c r="C15895" t="s">
        <v>292</v>
      </c>
      <c r="D15895">
        <v>2018</v>
      </c>
      <c r="E15895" t="s">
        <v>740</v>
      </c>
      <c r="F15895" s="2">
        <v>706.31494615088502</v>
      </c>
    </row>
    <row r="15896" spans="1:6">
      <c r="A15896" t="s">
        <v>265</v>
      </c>
      <c r="B15896">
        <v>1535</v>
      </c>
      <c r="C15896" t="s">
        <v>292</v>
      </c>
      <c r="D15896">
        <v>2019</v>
      </c>
      <c r="E15896" t="s">
        <v>742</v>
      </c>
      <c r="F15896" s="2">
        <v>4408.6606657967704</v>
      </c>
    </row>
    <row r="15897" spans="1:6">
      <c r="A15897" t="s">
        <v>265</v>
      </c>
      <c r="B15897">
        <v>1535</v>
      </c>
      <c r="C15897" t="s">
        <v>292</v>
      </c>
      <c r="D15897">
        <v>2019</v>
      </c>
      <c r="E15897" t="s">
        <v>743</v>
      </c>
      <c r="F15897" s="2">
        <v>0</v>
      </c>
    </row>
    <row r="15898" spans="1:6">
      <c r="A15898" t="s">
        <v>265</v>
      </c>
      <c r="B15898">
        <v>1535</v>
      </c>
      <c r="C15898" t="s">
        <v>292</v>
      </c>
      <c r="D15898">
        <v>2019</v>
      </c>
      <c r="E15898" t="s">
        <v>745</v>
      </c>
      <c r="F15898" s="2">
        <v>21206.401218857201</v>
      </c>
    </row>
    <row r="15899" spans="1:6">
      <c r="A15899" t="s">
        <v>265</v>
      </c>
      <c r="B15899">
        <v>1535</v>
      </c>
      <c r="C15899" t="s">
        <v>292</v>
      </c>
      <c r="D15899">
        <v>2020</v>
      </c>
      <c r="E15899" t="s">
        <v>741</v>
      </c>
      <c r="F15899" s="2">
        <v>14531.1100735405</v>
      </c>
    </row>
    <row r="15900" spans="1:6">
      <c r="A15900" t="s">
        <v>265</v>
      </c>
      <c r="B15900">
        <v>1535</v>
      </c>
      <c r="C15900" t="s">
        <v>292</v>
      </c>
      <c r="D15900">
        <v>2021</v>
      </c>
      <c r="E15900" t="s">
        <v>737</v>
      </c>
      <c r="F15900" s="2">
        <v>1311.2409228536101</v>
      </c>
    </row>
    <row r="15901" spans="1:6">
      <c r="A15901" t="s">
        <v>265</v>
      </c>
      <c r="B15901">
        <v>1535</v>
      </c>
      <c r="C15901" t="s">
        <v>292</v>
      </c>
      <c r="D15901">
        <v>2021</v>
      </c>
      <c r="E15901" t="s">
        <v>740</v>
      </c>
      <c r="F15901" s="2">
        <v>580.50553049466498</v>
      </c>
    </row>
    <row r="15902" spans="1:6">
      <c r="A15902" t="s">
        <v>265</v>
      </c>
      <c r="B15902">
        <v>1535</v>
      </c>
      <c r="C15902" t="s">
        <v>292</v>
      </c>
      <c r="D15902">
        <v>2022</v>
      </c>
      <c r="E15902" t="s">
        <v>738</v>
      </c>
      <c r="F15902" s="2">
        <v>0</v>
      </c>
    </row>
    <row r="15903" spans="1:6">
      <c r="A15903" t="s">
        <v>265</v>
      </c>
      <c r="B15903">
        <v>1535</v>
      </c>
      <c r="C15903" t="s">
        <v>292</v>
      </c>
      <c r="D15903">
        <v>2022</v>
      </c>
      <c r="E15903" t="s">
        <v>739</v>
      </c>
      <c r="F15903" s="2">
        <v>12853.127632292801</v>
      </c>
    </row>
    <row r="15904" spans="1:6">
      <c r="A15904" t="s">
        <v>265</v>
      </c>
      <c r="B15904">
        <v>1535</v>
      </c>
      <c r="C15904" t="s">
        <v>292</v>
      </c>
      <c r="D15904">
        <v>2022</v>
      </c>
      <c r="E15904" t="s">
        <v>743</v>
      </c>
      <c r="F15904" s="2">
        <v>0</v>
      </c>
    </row>
    <row r="15905" spans="1:6">
      <c r="A15905" t="s">
        <v>265</v>
      </c>
      <c r="B15905">
        <v>1535</v>
      </c>
      <c r="C15905" t="s">
        <v>292</v>
      </c>
      <c r="D15905">
        <v>2023</v>
      </c>
      <c r="E15905" t="s">
        <v>744</v>
      </c>
      <c r="F15905" s="2">
        <v>536.74172432432397</v>
      </c>
    </row>
    <row r="15906" spans="1:6">
      <c r="A15906" t="s">
        <v>265</v>
      </c>
      <c r="B15906">
        <v>1535</v>
      </c>
      <c r="C15906" t="s">
        <v>292</v>
      </c>
      <c r="D15906">
        <v>2023</v>
      </c>
      <c r="E15906" t="s">
        <v>741</v>
      </c>
      <c r="F15906" s="2">
        <v>14142.249235540899</v>
      </c>
    </row>
    <row r="15907" spans="1:6">
      <c r="A15907" t="s">
        <v>265</v>
      </c>
      <c r="B15907">
        <v>1535</v>
      </c>
      <c r="C15907" t="s">
        <v>292</v>
      </c>
      <c r="D15907">
        <v>2024</v>
      </c>
      <c r="E15907" t="s">
        <v>736</v>
      </c>
      <c r="F15907" s="2">
        <v>6710.0786365064296</v>
      </c>
    </row>
    <row r="15908" spans="1:6">
      <c r="A15908" t="s">
        <v>265</v>
      </c>
      <c r="B15908">
        <v>1535</v>
      </c>
      <c r="C15908" t="s">
        <v>292</v>
      </c>
      <c r="D15908">
        <v>2024</v>
      </c>
      <c r="E15908" t="s">
        <v>737</v>
      </c>
      <c r="F15908" s="2">
        <v>1137.0313274590901</v>
      </c>
    </row>
    <row r="15909" spans="1:6">
      <c r="A15909" t="s">
        <v>265</v>
      </c>
      <c r="B15909">
        <v>1539</v>
      </c>
      <c r="C15909" t="s">
        <v>294</v>
      </c>
      <c r="D15909">
        <v>2009</v>
      </c>
      <c r="E15909" t="s">
        <v>741</v>
      </c>
      <c r="F15909" s="2">
        <v>21214.1709947411</v>
      </c>
    </row>
    <row r="15910" spans="1:6">
      <c r="A15910" t="s">
        <v>265</v>
      </c>
      <c r="B15910">
        <v>1539</v>
      </c>
      <c r="C15910" t="s">
        <v>294</v>
      </c>
      <c r="D15910">
        <v>2011</v>
      </c>
      <c r="E15910" t="s">
        <v>743</v>
      </c>
      <c r="F15910" s="2">
        <v>0</v>
      </c>
    </row>
    <row r="15911" spans="1:6">
      <c r="A15911" t="s">
        <v>265</v>
      </c>
      <c r="B15911">
        <v>1539</v>
      </c>
      <c r="C15911" t="s">
        <v>294</v>
      </c>
      <c r="D15911">
        <v>2013</v>
      </c>
      <c r="E15911" t="s">
        <v>736</v>
      </c>
      <c r="F15911" s="2">
        <v>2878.5828898568102</v>
      </c>
    </row>
    <row r="15912" spans="1:6">
      <c r="A15912" t="s">
        <v>265</v>
      </c>
      <c r="B15912">
        <v>1539</v>
      </c>
      <c r="C15912" t="s">
        <v>294</v>
      </c>
      <c r="D15912">
        <v>2013</v>
      </c>
      <c r="E15912" t="s">
        <v>737</v>
      </c>
      <c r="F15912" s="2">
        <v>1838.2240504107599</v>
      </c>
    </row>
    <row r="15913" spans="1:6">
      <c r="A15913" t="s">
        <v>265</v>
      </c>
      <c r="B15913">
        <v>1539</v>
      </c>
      <c r="C15913" t="s">
        <v>294</v>
      </c>
      <c r="D15913">
        <v>2013</v>
      </c>
      <c r="E15913" t="s">
        <v>740</v>
      </c>
      <c r="F15913" s="2">
        <v>1345.32941204241</v>
      </c>
    </row>
    <row r="15914" spans="1:6">
      <c r="A15914" t="s">
        <v>265</v>
      </c>
      <c r="B15914">
        <v>1539</v>
      </c>
      <c r="C15914" t="s">
        <v>294</v>
      </c>
      <c r="D15914">
        <v>2015</v>
      </c>
      <c r="E15914" t="s">
        <v>742</v>
      </c>
      <c r="F15914" s="2">
        <v>3071.5749051459002</v>
      </c>
    </row>
    <row r="15915" spans="1:6">
      <c r="A15915" t="s">
        <v>265</v>
      </c>
      <c r="B15915">
        <v>1539</v>
      </c>
      <c r="C15915" t="s">
        <v>294</v>
      </c>
      <c r="D15915">
        <v>2015</v>
      </c>
      <c r="E15915" t="s">
        <v>744</v>
      </c>
      <c r="F15915" s="2">
        <v>187.50917219999999</v>
      </c>
    </row>
    <row r="15916" spans="1:6">
      <c r="A15916" t="s">
        <v>265</v>
      </c>
      <c r="B15916">
        <v>1539</v>
      </c>
      <c r="C15916" t="s">
        <v>294</v>
      </c>
      <c r="D15916">
        <v>2015</v>
      </c>
      <c r="E15916" t="s">
        <v>745</v>
      </c>
      <c r="F15916" s="2">
        <v>2920.1868355578199</v>
      </c>
    </row>
    <row r="15917" spans="1:6">
      <c r="A15917" t="s">
        <v>265</v>
      </c>
      <c r="B15917">
        <v>1539</v>
      </c>
      <c r="C15917" t="s">
        <v>294</v>
      </c>
      <c r="D15917">
        <v>2015</v>
      </c>
      <c r="E15917" t="s">
        <v>741</v>
      </c>
      <c r="F15917" s="2">
        <v>21734.701520023202</v>
      </c>
    </row>
    <row r="15918" spans="1:6">
      <c r="A15918" t="s">
        <v>265</v>
      </c>
      <c r="B15918">
        <v>1539</v>
      </c>
      <c r="C15918" t="s">
        <v>294</v>
      </c>
      <c r="D15918">
        <v>2016</v>
      </c>
      <c r="E15918" t="s">
        <v>736</v>
      </c>
      <c r="F15918" s="2">
        <v>2437.5901559253002</v>
      </c>
    </row>
    <row r="15919" spans="1:6">
      <c r="A15919" t="s">
        <v>265</v>
      </c>
      <c r="B15919">
        <v>1539</v>
      </c>
      <c r="C15919" t="s">
        <v>294</v>
      </c>
      <c r="D15919">
        <v>2016</v>
      </c>
      <c r="E15919" t="s">
        <v>737</v>
      </c>
      <c r="F15919" s="2">
        <v>1654.17685884104</v>
      </c>
    </row>
    <row r="15920" spans="1:6">
      <c r="A15920" t="s">
        <v>265</v>
      </c>
      <c r="B15920">
        <v>1539</v>
      </c>
      <c r="C15920" t="s">
        <v>294</v>
      </c>
      <c r="D15920">
        <v>2017</v>
      </c>
      <c r="E15920" t="s">
        <v>738</v>
      </c>
      <c r="F15920" s="2">
        <v>0</v>
      </c>
    </row>
    <row r="15921" spans="1:6">
      <c r="A15921" t="s">
        <v>265</v>
      </c>
      <c r="B15921">
        <v>1539</v>
      </c>
      <c r="C15921" t="s">
        <v>294</v>
      </c>
      <c r="D15921">
        <v>2017</v>
      </c>
      <c r="E15921" t="s">
        <v>739</v>
      </c>
      <c r="F15921" s="2">
        <v>16698.604555920101</v>
      </c>
    </row>
    <row r="15922" spans="1:6">
      <c r="A15922" t="s">
        <v>265</v>
      </c>
      <c r="B15922">
        <v>1539</v>
      </c>
      <c r="C15922" t="s">
        <v>294</v>
      </c>
      <c r="D15922">
        <v>2017</v>
      </c>
      <c r="E15922" t="s">
        <v>743</v>
      </c>
      <c r="F15922" s="2">
        <v>0</v>
      </c>
    </row>
    <row r="15923" spans="1:6">
      <c r="A15923" t="s">
        <v>265</v>
      </c>
      <c r="B15923">
        <v>1539</v>
      </c>
      <c r="C15923" t="s">
        <v>294</v>
      </c>
      <c r="D15923">
        <v>2018</v>
      </c>
      <c r="E15923" t="s">
        <v>742</v>
      </c>
      <c r="F15923" s="2">
        <v>4459.0987687194201</v>
      </c>
    </row>
    <row r="15924" spans="1:6">
      <c r="A15924" t="s">
        <v>265</v>
      </c>
      <c r="B15924">
        <v>1539</v>
      </c>
      <c r="C15924" t="s">
        <v>294</v>
      </c>
      <c r="D15924">
        <v>2018</v>
      </c>
      <c r="E15924" t="s">
        <v>744</v>
      </c>
      <c r="F15924" s="2">
        <v>186.23359959999999</v>
      </c>
    </row>
    <row r="15925" spans="1:6">
      <c r="A15925" t="s">
        <v>265</v>
      </c>
      <c r="B15925">
        <v>1539</v>
      </c>
      <c r="C15925" t="s">
        <v>294</v>
      </c>
      <c r="D15925">
        <v>2018</v>
      </c>
      <c r="E15925" t="s">
        <v>745</v>
      </c>
      <c r="F15925" s="2">
        <v>3592.4195101159298</v>
      </c>
    </row>
    <row r="15926" spans="1:6">
      <c r="A15926" t="s">
        <v>265</v>
      </c>
      <c r="B15926">
        <v>1539</v>
      </c>
      <c r="C15926" t="s">
        <v>294</v>
      </c>
      <c r="D15926">
        <v>2019</v>
      </c>
      <c r="E15926" t="s">
        <v>736</v>
      </c>
      <c r="F15926" s="2">
        <v>2192.8163831127899</v>
      </c>
    </row>
    <row r="15927" spans="1:6">
      <c r="A15927" t="s">
        <v>265</v>
      </c>
      <c r="B15927">
        <v>1539</v>
      </c>
      <c r="C15927" t="s">
        <v>294</v>
      </c>
      <c r="D15927">
        <v>2019</v>
      </c>
      <c r="E15927" t="s">
        <v>737</v>
      </c>
      <c r="F15927" s="2">
        <v>1556.26584549175</v>
      </c>
    </row>
    <row r="15928" spans="1:6">
      <c r="A15928" t="s">
        <v>265</v>
      </c>
      <c r="B15928">
        <v>1539</v>
      </c>
      <c r="C15928" t="s">
        <v>294</v>
      </c>
      <c r="D15928">
        <v>2020</v>
      </c>
      <c r="E15928" t="s">
        <v>738</v>
      </c>
      <c r="F15928" s="2">
        <v>0</v>
      </c>
    </row>
    <row r="15929" spans="1:6">
      <c r="A15929" t="s">
        <v>265</v>
      </c>
      <c r="B15929">
        <v>1539</v>
      </c>
      <c r="C15929" t="s">
        <v>294</v>
      </c>
      <c r="D15929">
        <v>2020</v>
      </c>
      <c r="E15929" t="s">
        <v>739</v>
      </c>
      <c r="F15929" s="2">
        <v>17154.204546787401</v>
      </c>
    </row>
    <row r="15930" spans="1:6">
      <c r="A15930" t="s">
        <v>265</v>
      </c>
      <c r="B15930">
        <v>1539</v>
      </c>
      <c r="C15930" t="s">
        <v>294</v>
      </c>
      <c r="D15930">
        <v>2020</v>
      </c>
      <c r="E15930" t="s">
        <v>740</v>
      </c>
      <c r="F15930" s="2">
        <v>913.99948785391405</v>
      </c>
    </row>
    <row r="15931" spans="1:6">
      <c r="A15931" t="s">
        <v>265</v>
      </c>
      <c r="B15931">
        <v>1539</v>
      </c>
      <c r="C15931" t="s">
        <v>294</v>
      </c>
      <c r="D15931">
        <v>2021</v>
      </c>
      <c r="E15931" t="s">
        <v>742</v>
      </c>
      <c r="F15931" s="2">
        <v>2737.3413795676302</v>
      </c>
    </row>
    <row r="15932" spans="1:6">
      <c r="A15932" t="s">
        <v>265</v>
      </c>
      <c r="B15932">
        <v>1539</v>
      </c>
      <c r="C15932" t="s">
        <v>294</v>
      </c>
      <c r="D15932">
        <v>2021</v>
      </c>
      <c r="E15932" t="s">
        <v>744</v>
      </c>
      <c r="F15932" s="2">
        <v>214.9945147</v>
      </c>
    </row>
    <row r="15933" spans="1:6">
      <c r="A15933" t="s">
        <v>265</v>
      </c>
      <c r="B15933">
        <v>1539</v>
      </c>
      <c r="C15933" t="s">
        <v>294</v>
      </c>
      <c r="D15933">
        <v>2021</v>
      </c>
      <c r="E15933" t="s">
        <v>745</v>
      </c>
      <c r="F15933" s="2">
        <v>12779.541670618501</v>
      </c>
    </row>
    <row r="15934" spans="1:6">
      <c r="A15934" t="s">
        <v>265</v>
      </c>
      <c r="B15934">
        <v>1539</v>
      </c>
      <c r="C15934" t="s">
        <v>294</v>
      </c>
      <c r="D15934">
        <v>2022</v>
      </c>
      <c r="E15934" t="s">
        <v>736</v>
      </c>
      <c r="F15934" s="2">
        <v>1874.7284274317401</v>
      </c>
    </row>
    <row r="15935" spans="1:6">
      <c r="A15935" t="s">
        <v>265</v>
      </c>
      <c r="B15935">
        <v>1539</v>
      </c>
      <c r="C15935" t="s">
        <v>294</v>
      </c>
      <c r="D15935">
        <v>2022</v>
      </c>
      <c r="E15935" t="s">
        <v>737</v>
      </c>
      <c r="F15935" s="2">
        <v>1340.5376201622</v>
      </c>
    </row>
    <row r="15936" spans="1:6">
      <c r="A15936" t="s">
        <v>265</v>
      </c>
      <c r="B15936">
        <v>1539</v>
      </c>
      <c r="C15936" t="s">
        <v>294</v>
      </c>
      <c r="D15936">
        <v>2022</v>
      </c>
      <c r="E15936" t="s">
        <v>741</v>
      </c>
      <c r="F15936" s="2">
        <v>20514.8177240105</v>
      </c>
    </row>
    <row r="15937" spans="1:6">
      <c r="A15937" t="s">
        <v>265</v>
      </c>
      <c r="B15937">
        <v>1539</v>
      </c>
      <c r="C15937" t="s">
        <v>294</v>
      </c>
      <c r="D15937">
        <v>2023</v>
      </c>
      <c r="E15937" t="s">
        <v>739</v>
      </c>
      <c r="F15937" s="2">
        <v>15364.1593409667</v>
      </c>
    </row>
    <row r="15938" spans="1:6">
      <c r="A15938" t="s">
        <v>265</v>
      </c>
      <c r="B15938">
        <v>1539</v>
      </c>
      <c r="C15938" t="s">
        <v>294</v>
      </c>
      <c r="D15938">
        <v>2023</v>
      </c>
      <c r="E15938" t="s">
        <v>740</v>
      </c>
      <c r="F15938" s="2">
        <v>739.81276400315699</v>
      </c>
    </row>
    <row r="15939" spans="1:6">
      <c r="A15939" t="s">
        <v>265</v>
      </c>
      <c r="B15939">
        <v>1539</v>
      </c>
      <c r="C15939" t="s">
        <v>294</v>
      </c>
      <c r="D15939">
        <v>2024</v>
      </c>
      <c r="E15939" t="s">
        <v>742</v>
      </c>
      <c r="F15939" s="2">
        <v>3327.1176344702699</v>
      </c>
    </row>
    <row r="15940" spans="1:6">
      <c r="A15940" t="s">
        <v>265</v>
      </c>
      <c r="B15940">
        <v>1539</v>
      </c>
      <c r="C15940" t="s">
        <v>294</v>
      </c>
      <c r="D15940">
        <v>2024</v>
      </c>
      <c r="E15940" t="s">
        <v>744</v>
      </c>
      <c r="F15940" s="2">
        <v>222.20988891299999</v>
      </c>
    </row>
    <row r="15941" spans="1:6">
      <c r="A15941" t="s">
        <v>265</v>
      </c>
      <c r="B15941">
        <v>1539</v>
      </c>
      <c r="C15941" t="s">
        <v>294</v>
      </c>
      <c r="D15941">
        <v>2024</v>
      </c>
      <c r="E15941" t="s">
        <v>743</v>
      </c>
      <c r="F15941" s="2">
        <v>0</v>
      </c>
    </row>
    <row r="15942" spans="1:6">
      <c r="A15942" t="s">
        <v>265</v>
      </c>
      <c r="B15942">
        <v>1539</v>
      </c>
      <c r="C15942" t="s">
        <v>294</v>
      </c>
      <c r="D15942">
        <v>2024</v>
      </c>
      <c r="E15942" t="s">
        <v>745</v>
      </c>
      <c r="F15942" s="2">
        <v>2903.62913020117</v>
      </c>
    </row>
    <row r="15943" spans="1:6">
      <c r="A15943" t="s">
        <v>265</v>
      </c>
      <c r="B15943">
        <v>1547</v>
      </c>
      <c r="C15943" t="s">
        <v>296</v>
      </c>
      <c r="D15943">
        <v>2009</v>
      </c>
      <c r="E15943" t="s">
        <v>738</v>
      </c>
      <c r="F15943" s="2">
        <v>0</v>
      </c>
    </row>
    <row r="15944" spans="1:6">
      <c r="A15944" t="s">
        <v>265</v>
      </c>
      <c r="B15944">
        <v>1547</v>
      </c>
      <c r="C15944" t="s">
        <v>296</v>
      </c>
      <c r="D15944">
        <v>2013</v>
      </c>
      <c r="E15944" t="s">
        <v>744</v>
      </c>
      <c r="F15944" s="2">
        <v>80132.355909180595</v>
      </c>
    </row>
    <row r="15945" spans="1:6">
      <c r="A15945" t="s">
        <v>265</v>
      </c>
      <c r="B15945">
        <v>1547</v>
      </c>
      <c r="C15945" t="s">
        <v>296</v>
      </c>
      <c r="D15945">
        <v>2013</v>
      </c>
      <c r="E15945" t="s">
        <v>739</v>
      </c>
      <c r="F15945" s="2">
        <v>7326.0601534551097</v>
      </c>
    </row>
    <row r="15946" spans="1:6">
      <c r="A15946" t="s">
        <v>265</v>
      </c>
      <c r="B15946">
        <v>1547</v>
      </c>
      <c r="C15946" t="s">
        <v>296</v>
      </c>
      <c r="D15946">
        <v>2013</v>
      </c>
      <c r="E15946" t="s">
        <v>743</v>
      </c>
      <c r="F15946" s="2">
        <v>0</v>
      </c>
    </row>
    <row r="15947" spans="1:6">
      <c r="A15947" t="s">
        <v>265</v>
      </c>
      <c r="B15947">
        <v>1547</v>
      </c>
      <c r="C15947" t="s">
        <v>296</v>
      </c>
      <c r="D15947">
        <v>2013</v>
      </c>
      <c r="E15947" t="s">
        <v>741</v>
      </c>
      <c r="F15947" s="2">
        <v>1985.3988855556399</v>
      </c>
    </row>
    <row r="15948" spans="1:6">
      <c r="A15948" t="s">
        <v>265</v>
      </c>
      <c r="B15948">
        <v>1547</v>
      </c>
      <c r="C15948" t="s">
        <v>296</v>
      </c>
      <c r="D15948">
        <v>2015</v>
      </c>
      <c r="E15948" t="s">
        <v>736</v>
      </c>
      <c r="F15948" s="2">
        <v>932.36910796817199</v>
      </c>
    </row>
    <row r="15949" spans="1:6">
      <c r="A15949" t="s">
        <v>265</v>
      </c>
      <c r="B15949">
        <v>1547</v>
      </c>
      <c r="C15949" t="s">
        <v>296</v>
      </c>
      <c r="D15949">
        <v>2015</v>
      </c>
      <c r="E15949" t="s">
        <v>737</v>
      </c>
      <c r="F15949" s="2">
        <v>535.01465742888797</v>
      </c>
    </row>
    <row r="15950" spans="1:6">
      <c r="A15950" t="s">
        <v>265</v>
      </c>
      <c r="B15950">
        <v>1547</v>
      </c>
      <c r="C15950" t="s">
        <v>296</v>
      </c>
      <c r="D15950">
        <v>2015</v>
      </c>
      <c r="E15950" t="s">
        <v>738</v>
      </c>
      <c r="F15950" s="2">
        <v>0</v>
      </c>
    </row>
    <row r="15951" spans="1:6">
      <c r="A15951" t="s">
        <v>265</v>
      </c>
      <c r="B15951">
        <v>1547</v>
      </c>
      <c r="C15951" t="s">
        <v>296</v>
      </c>
      <c r="D15951">
        <v>2015</v>
      </c>
      <c r="E15951" t="s">
        <v>740</v>
      </c>
      <c r="F15951" s="2">
        <v>316.66332020784398</v>
      </c>
    </row>
    <row r="15952" spans="1:6">
      <c r="A15952" t="s">
        <v>265</v>
      </c>
      <c r="B15952">
        <v>1547</v>
      </c>
      <c r="C15952" t="s">
        <v>296</v>
      </c>
      <c r="D15952">
        <v>2016</v>
      </c>
      <c r="E15952" t="s">
        <v>744</v>
      </c>
      <c r="F15952" s="2">
        <v>56793.210111279397</v>
      </c>
    </row>
    <row r="15953" spans="1:6">
      <c r="A15953" t="s">
        <v>265</v>
      </c>
      <c r="B15953">
        <v>1547</v>
      </c>
      <c r="C15953" t="s">
        <v>296</v>
      </c>
      <c r="D15953">
        <v>2016</v>
      </c>
      <c r="E15953" t="s">
        <v>739</v>
      </c>
      <c r="F15953" s="2">
        <v>6809.10678774191</v>
      </c>
    </row>
    <row r="15954" spans="1:6">
      <c r="A15954" t="s">
        <v>265</v>
      </c>
      <c r="B15954">
        <v>1547</v>
      </c>
      <c r="C15954" t="s">
        <v>296</v>
      </c>
      <c r="D15954">
        <v>2016</v>
      </c>
      <c r="E15954" t="s">
        <v>743</v>
      </c>
      <c r="F15954" s="2">
        <v>0</v>
      </c>
    </row>
    <row r="15955" spans="1:6">
      <c r="A15955" t="s">
        <v>265</v>
      </c>
      <c r="B15955">
        <v>1547</v>
      </c>
      <c r="C15955" t="s">
        <v>296</v>
      </c>
      <c r="D15955">
        <v>2017</v>
      </c>
      <c r="E15955" t="s">
        <v>742</v>
      </c>
      <c r="F15955" s="2">
        <v>1734.92237927564</v>
      </c>
    </row>
    <row r="15956" spans="1:6">
      <c r="A15956" t="s">
        <v>265</v>
      </c>
      <c r="B15956">
        <v>1547</v>
      </c>
      <c r="C15956" t="s">
        <v>296</v>
      </c>
      <c r="D15956">
        <v>2017</v>
      </c>
      <c r="E15956" t="s">
        <v>745</v>
      </c>
      <c r="F15956" s="2">
        <v>18003.301927776301</v>
      </c>
    </row>
    <row r="15957" spans="1:6">
      <c r="A15957" t="s">
        <v>265</v>
      </c>
      <c r="B15957">
        <v>1547</v>
      </c>
      <c r="C15957" t="s">
        <v>296</v>
      </c>
      <c r="D15957">
        <v>2017</v>
      </c>
      <c r="E15957" t="s">
        <v>741</v>
      </c>
      <c r="F15957" s="2">
        <v>1734.3731368250001</v>
      </c>
    </row>
    <row r="15958" spans="1:6">
      <c r="A15958" t="s">
        <v>265</v>
      </c>
      <c r="B15958">
        <v>1547</v>
      </c>
      <c r="C15958" t="s">
        <v>296</v>
      </c>
      <c r="D15958">
        <v>2018</v>
      </c>
      <c r="E15958" t="s">
        <v>736</v>
      </c>
      <c r="F15958" s="2">
        <v>778.06354324144104</v>
      </c>
    </row>
    <row r="15959" spans="1:6">
      <c r="A15959" t="s">
        <v>265</v>
      </c>
      <c r="B15959">
        <v>1547</v>
      </c>
      <c r="C15959" t="s">
        <v>296</v>
      </c>
      <c r="D15959">
        <v>2018</v>
      </c>
      <c r="E15959" t="s">
        <v>737</v>
      </c>
      <c r="F15959" s="2">
        <v>496.240641346112</v>
      </c>
    </row>
    <row r="15960" spans="1:6">
      <c r="A15960" t="s">
        <v>265</v>
      </c>
      <c r="B15960">
        <v>1547</v>
      </c>
      <c r="C15960" t="s">
        <v>296</v>
      </c>
      <c r="D15960">
        <v>2018</v>
      </c>
      <c r="E15960" t="s">
        <v>738</v>
      </c>
      <c r="F15960" s="2">
        <v>0</v>
      </c>
    </row>
    <row r="15961" spans="1:6">
      <c r="A15961" t="s">
        <v>265</v>
      </c>
      <c r="B15961">
        <v>1547</v>
      </c>
      <c r="C15961" t="s">
        <v>296</v>
      </c>
      <c r="D15961">
        <v>2018</v>
      </c>
      <c r="E15961" t="s">
        <v>740</v>
      </c>
      <c r="F15961" s="2">
        <v>318.08094582407301</v>
      </c>
    </row>
    <row r="15962" spans="1:6">
      <c r="A15962" t="s">
        <v>265</v>
      </c>
      <c r="B15962">
        <v>1547</v>
      </c>
      <c r="C15962" t="s">
        <v>296</v>
      </c>
      <c r="D15962">
        <v>2019</v>
      </c>
      <c r="E15962" t="s">
        <v>744</v>
      </c>
      <c r="F15962" s="2">
        <v>47127.366464956198</v>
      </c>
    </row>
    <row r="15963" spans="1:6">
      <c r="A15963" t="s">
        <v>265</v>
      </c>
      <c r="B15963">
        <v>1547</v>
      </c>
      <c r="C15963" t="s">
        <v>296</v>
      </c>
      <c r="D15963">
        <v>2019</v>
      </c>
      <c r="E15963" t="s">
        <v>739</v>
      </c>
      <c r="F15963" s="2">
        <v>6189.8918979888103</v>
      </c>
    </row>
    <row r="15964" spans="1:6">
      <c r="A15964" t="s">
        <v>265</v>
      </c>
      <c r="B15964">
        <v>1547</v>
      </c>
      <c r="C15964" t="s">
        <v>296</v>
      </c>
      <c r="D15964">
        <v>2020</v>
      </c>
      <c r="E15964" t="s">
        <v>742</v>
      </c>
      <c r="F15964" s="2">
        <v>1181.65994546804</v>
      </c>
    </row>
    <row r="15965" spans="1:6">
      <c r="A15965" t="s">
        <v>265</v>
      </c>
      <c r="B15965">
        <v>1547</v>
      </c>
      <c r="C15965" t="s">
        <v>296</v>
      </c>
      <c r="D15965">
        <v>2020</v>
      </c>
      <c r="E15965" t="s">
        <v>745</v>
      </c>
      <c r="F15965" s="2">
        <v>18770.945448257102</v>
      </c>
    </row>
    <row r="15966" spans="1:6">
      <c r="A15966" t="s">
        <v>265</v>
      </c>
      <c r="B15966">
        <v>1547</v>
      </c>
      <c r="C15966" t="s">
        <v>296</v>
      </c>
      <c r="D15966">
        <v>2020</v>
      </c>
      <c r="E15966" t="s">
        <v>741</v>
      </c>
      <c r="F15966" s="2">
        <v>1651.12965307483</v>
      </c>
    </row>
    <row r="15967" spans="1:6">
      <c r="A15967" t="s">
        <v>265</v>
      </c>
      <c r="B15967">
        <v>1547</v>
      </c>
      <c r="C15967" t="s">
        <v>296</v>
      </c>
      <c r="D15967">
        <v>2021</v>
      </c>
      <c r="E15967" t="s">
        <v>736</v>
      </c>
      <c r="F15967" s="2">
        <v>710.49744682093001</v>
      </c>
    </row>
    <row r="15968" spans="1:6">
      <c r="A15968" t="s">
        <v>265</v>
      </c>
      <c r="B15968">
        <v>1547</v>
      </c>
      <c r="C15968" t="s">
        <v>296</v>
      </c>
      <c r="D15968">
        <v>2021</v>
      </c>
      <c r="E15968" t="s">
        <v>737</v>
      </c>
      <c r="F15968" s="2">
        <v>491.98674866487301</v>
      </c>
    </row>
    <row r="15969" spans="1:6">
      <c r="A15969" t="s">
        <v>265</v>
      </c>
      <c r="B15969">
        <v>1547</v>
      </c>
      <c r="C15969" t="s">
        <v>296</v>
      </c>
      <c r="D15969">
        <v>2021</v>
      </c>
      <c r="E15969" t="s">
        <v>740</v>
      </c>
      <c r="F15969" s="2">
        <v>240.22876832707999</v>
      </c>
    </row>
    <row r="15970" spans="1:6">
      <c r="A15970" t="s">
        <v>265</v>
      </c>
      <c r="B15970">
        <v>1547</v>
      </c>
      <c r="C15970" t="s">
        <v>296</v>
      </c>
      <c r="D15970">
        <v>2022</v>
      </c>
      <c r="E15970" t="s">
        <v>739</v>
      </c>
      <c r="F15970" s="2">
        <v>5493.0532352672199</v>
      </c>
    </row>
    <row r="15971" spans="1:6">
      <c r="A15971" t="s">
        <v>265</v>
      </c>
      <c r="B15971">
        <v>1547</v>
      </c>
      <c r="C15971" t="s">
        <v>296</v>
      </c>
      <c r="D15971">
        <v>2023</v>
      </c>
      <c r="E15971" t="s">
        <v>742</v>
      </c>
      <c r="F15971" s="2">
        <v>1183.4302282503099</v>
      </c>
    </row>
    <row r="15972" spans="1:6">
      <c r="A15972" t="s">
        <v>265</v>
      </c>
      <c r="B15972">
        <v>1547</v>
      </c>
      <c r="C15972" t="s">
        <v>296</v>
      </c>
      <c r="D15972">
        <v>2023</v>
      </c>
      <c r="E15972" t="s">
        <v>743</v>
      </c>
      <c r="F15972" s="2">
        <v>0</v>
      </c>
    </row>
    <row r="15973" spans="1:6">
      <c r="A15973" t="s">
        <v>265</v>
      </c>
      <c r="B15973">
        <v>1547</v>
      </c>
      <c r="C15973" t="s">
        <v>296</v>
      </c>
      <c r="D15973">
        <v>2023</v>
      </c>
      <c r="E15973" t="s">
        <v>745</v>
      </c>
      <c r="F15973" s="2">
        <v>19652.198361473202</v>
      </c>
    </row>
    <row r="15974" spans="1:6">
      <c r="A15974" t="s">
        <v>265</v>
      </c>
      <c r="B15974">
        <v>1547</v>
      </c>
      <c r="C15974" t="s">
        <v>296</v>
      </c>
      <c r="D15974">
        <v>2023</v>
      </c>
      <c r="E15974" t="s">
        <v>741</v>
      </c>
      <c r="F15974" s="2">
        <v>1543.03824771719</v>
      </c>
    </row>
    <row r="15975" spans="1:6">
      <c r="A15975" t="s">
        <v>265</v>
      </c>
      <c r="B15975">
        <v>1554</v>
      </c>
      <c r="C15975" t="s">
        <v>298</v>
      </c>
      <c r="D15975">
        <v>2009</v>
      </c>
      <c r="E15975" t="s">
        <v>744</v>
      </c>
      <c r="F15975" s="2">
        <v>4904.6041005088</v>
      </c>
    </row>
    <row r="15976" spans="1:6">
      <c r="A15976" t="s">
        <v>265</v>
      </c>
      <c r="B15976">
        <v>1554</v>
      </c>
      <c r="C15976" t="s">
        <v>298</v>
      </c>
      <c r="D15976">
        <v>2009</v>
      </c>
      <c r="E15976" t="s">
        <v>739</v>
      </c>
      <c r="F15976" s="2">
        <v>11776.2999637066</v>
      </c>
    </row>
    <row r="15977" spans="1:6">
      <c r="A15977" t="s">
        <v>265</v>
      </c>
      <c r="B15977">
        <v>1554</v>
      </c>
      <c r="C15977" t="s">
        <v>298</v>
      </c>
      <c r="D15977">
        <v>2009</v>
      </c>
      <c r="E15977" t="s">
        <v>743</v>
      </c>
      <c r="F15977" s="2">
        <v>0</v>
      </c>
    </row>
    <row r="15978" spans="1:6">
      <c r="A15978" t="s">
        <v>265</v>
      </c>
      <c r="B15978">
        <v>1554</v>
      </c>
      <c r="C15978" t="s">
        <v>298</v>
      </c>
      <c r="D15978">
        <v>2011</v>
      </c>
      <c r="E15978" t="s">
        <v>736</v>
      </c>
      <c r="F15978" s="2">
        <v>1219.7114725546701</v>
      </c>
    </row>
    <row r="15979" spans="1:6">
      <c r="A15979" t="s">
        <v>265</v>
      </c>
      <c r="B15979">
        <v>1554</v>
      </c>
      <c r="C15979" t="s">
        <v>298</v>
      </c>
      <c r="D15979">
        <v>2011</v>
      </c>
      <c r="E15979" t="s">
        <v>737</v>
      </c>
      <c r="F15979" s="2">
        <v>1217.28814454494</v>
      </c>
    </row>
    <row r="15980" spans="1:6">
      <c r="A15980" t="s">
        <v>265</v>
      </c>
      <c r="B15980">
        <v>1554</v>
      </c>
      <c r="C15980" t="s">
        <v>298</v>
      </c>
      <c r="D15980">
        <v>2011</v>
      </c>
      <c r="E15980" t="s">
        <v>740</v>
      </c>
      <c r="F15980" s="2">
        <v>1458.77143232188</v>
      </c>
    </row>
    <row r="15981" spans="1:6">
      <c r="A15981" t="s">
        <v>265</v>
      </c>
      <c r="B15981">
        <v>1554</v>
      </c>
      <c r="C15981" t="s">
        <v>298</v>
      </c>
      <c r="D15981">
        <v>2013</v>
      </c>
      <c r="E15981" t="s">
        <v>742</v>
      </c>
      <c r="F15981" s="2">
        <v>2955.1510542946698</v>
      </c>
    </row>
    <row r="15982" spans="1:6">
      <c r="A15982" t="s">
        <v>265</v>
      </c>
      <c r="B15982">
        <v>1554</v>
      </c>
      <c r="C15982" t="s">
        <v>298</v>
      </c>
      <c r="D15982">
        <v>2013</v>
      </c>
      <c r="E15982" t="s">
        <v>745</v>
      </c>
      <c r="F15982" s="2">
        <v>22322.6650439972</v>
      </c>
    </row>
    <row r="15983" spans="1:6">
      <c r="A15983" t="s">
        <v>265</v>
      </c>
      <c r="B15983">
        <v>1554</v>
      </c>
      <c r="C15983" t="s">
        <v>298</v>
      </c>
      <c r="D15983">
        <v>2013</v>
      </c>
      <c r="E15983" t="s">
        <v>741</v>
      </c>
      <c r="F15983" s="2">
        <v>9540.2064204742892</v>
      </c>
    </row>
    <row r="15984" spans="1:6">
      <c r="A15984" t="s">
        <v>265</v>
      </c>
      <c r="B15984">
        <v>1554</v>
      </c>
      <c r="C15984" t="s">
        <v>298</v>
      </c>
      <c r="D15984">
        <v>2015</v>
      </c>
      <c r="E15984" t="s">
        <v>737</v>
      </c>
      <c r="F15984" s="2">
        <v>1320.0872985998899</v>
      </c>
    </row>
    <row r="15985" spans="1:6">
      <c r="A15985" t="s">
        <v>265</v>
      </c>
      <c r="B15985">
        <v>1554</v>
      </c>
      <c r="C15985" t="s">
        <v>298</v>
      </c>
      <c r="D15985">
        <v>2015</v>
      </c>
      <c r="E15985" t="s">
        <v>738</v>
      </c>
      <c r="F15985" s="2">
        <v>0</v>
      </c>
    </row>
    <row r="15986" spans="1:6">
      <c r="A15986" t="s">
        <v>265</v>
      </c>
      <c r="B15986">
        <v>1554</v>
      </c>
      <c r="C15986" t="s">
        <v>298</v>
      </c>
      <c r="D15986">
        <v>2015</v>
      </c>
      <c r="E15986" t="s">
        <v>743</v>
      </c>
      <c r="F15986" s="2">
        <v>0</v>
      </c>
    </row>
    <row r="15987" spans="1:6">
      <c r="A15987" t="s">
        <v>265</v>
      </c>
      <c r="B15987">
        <v>1554</v>
      </c>
      <c r="C15987" t="s">
        <v>298</v>
      </c>
      <c r="D15987">
        <v>2016</v>
      </c>
      <c r="E15987" t="s">
        <v>744</v>
      </c>
      <c r="F15987" s="2">
        <v>11918.6616014598</v>
      </c>
    </row>
    <row r="15988" spans="1:6">
      <c r="A15988" t="s">
        <v>265</v>
      </c>
      <c r="B15988">
        <v>1554</v>
      </c>
      <c r="C15988" t="s">
        <v>298</v>
      </c>
      <c r="D15988">
        <v>2016</v>
      </c>
      <c r="E15988" t="s">
        <v>741</v>
      </c>
      <c r="F15988" s="2">
        <v>8808.9314559307804</v>
      </c>
    </row>
    <row r="15989" spans="1:6">
      <c r="A15989" t="s">
        <v>265</v>
      </c>
      <c r="B15989">
        <v>1554</v>
      </c>
      <c r="C15989" t="s">
        <v>298</v>
      </c>
      <c r="D15989">
        <v>2018</v>
      </c>
      <c r="E15989" t="s">
        <v>736</v>
      </c>
      <c r="F15989" s="2">
        <v>1182.14646726248</v>
      </c>
    </row>
    <row r="15990" spans="1:6">
      <c r="A15990" t="s">
        <v>265</v>
      </c>
      <c r="B15990">
        <v>1554</v>
      </c>
      <c r="C15990" t="s">
        <v>298</v>
      </c>
      <c r="D15990">
        <v>2018</v>
      </c>
      <c r="E15990" t="s">
        <v>737</v>
      </c>
      <c r="F15990" s="2">
        <v>1205.90113232929</v>
      </c>
    </row>
    <row r="15991" spans="1:6">
      <c r="A15991" t="s">
        <v>265</v>
      </c>
      <c r="B15991">
        <v>1554</v>
      </c>
      <c r="C15991" t="s">
        <v>298</v>
      </c>
      <c r="D15991">
        <v>2018</v>
      </c>
      <c r="E15991" t="s">
        <v>738</v>
      </c>
      <c r="F15991" s="2">
        <v>0</v>
      </c>
    </row>
    <row r="15992" spans="1:6">
      <c r="A15992" t="s">
        <v>265</v>
      </c>
      <c r="B15992">
        <v>1554</v>
      </c>
      <c r="C15992" t="s">
        <v>298</v>
      </c>
      <c r="D15992">
        <v>2018</v>
      </c>
      <c r="E15992" t="s">
        <v>743</v>
      </c>
      <c r="F15992" s="2">
        <v>0</v>
      </c>
    </row>
    <row r="15993" spans="1:6">
      <c r="A15993" t="s">
        <v>265</v>
      </c>
      <c r="B15993">
        <v>1554</v>
      </c>
      <c r="C15993" t="s">
        <v>298</v>
      </c>
      <c r="D15993">
        <v>2018</v>
      </c>
      <c r="E15993" t="s">
        <v>740</v>
      </c>
      <c r="F15993" s="2">
        <v>864.25782082313799</v>
      </c>
    </row>
    <row r="15994" spans="1:6">
      <c r="A15994" t="s">
        <v>265</v>
      </c>
      <c r="B15994">
        <v>1554</v>
      </c>
      <c r="C15994" t="s">
        <v>298</v>
      </c>
      <c r="D15994">
        <v>2019</v>
      </c>
      <c r="E15994" t="s">
        <v>744</v>
      </c>
      <c r="F15994" s="2">
        <v>9455.1998308031307</v>
      </c>
    </row>
    <row r="15995" spans="1:6">
      <c r="A15995" t="s">
        <v>265</v>
      </c>
      <c r="B15995">
        <v>1554</v>
      </c>
      <c r="C15995" t="s">
        <v>298</v>
      </c>
      <c r="D15995">
        <v>2019</v>
      </c>
      <c r="E15995" t="s">
        <v>739</v>
      </c>
      <c r="F15995" s="2">
        <v>10626.312039610501</v>
      </c>
    </row>
    <row r="15996" spans="1:6">
      <c r="A15996" t="s">
        <v>265</v>
      </c>
      <c r="B15996">
        <v>1554</v>
      </c>
      <c r="C15996" t="s">
        <v>298</v>
      </c>
      <c r="D15996">
        <v>2020</v>
      </c>
      <c r="E15996" t="s">
        <v>742</v>
      </c>
      <c r="F15996" s="2">
        <v>1881.64189744077</v>
      </c>
    </row>
    <row r="15997" spans="1:6">
      <c r="A15997" t="s">
        <v>265</v>
      </c>
      <c r="B15997">
        <v>1554</v>
      </c>
      <c r="C15997" t="s">
        <v>298</v>
      </c>
      <c r="D15997">
        <v>2020</v>
      </c>
      <c r="E15997" t="s">
        <v>745</v>
      </c>
      <c r="F15997" s="2">
        <v>23391.910253931801</v>
      </c>
    </row>
    <row r="15998" spans="1:6">
      <c r="A15998" t="s">
        <v>265</v>
      </c>
      <c r="B15998">
        <v>1554</v>
      </c>
      <c r="C15998" t="s">
        <v>298</v>
      </c>
      <c r="D15998">
        <v>2021</v>
      </c>
      <c r="E15998" t="s">
        <v>736</v>
      </c>
      <c r="F15998" s="2">
        <v>1089.9809923652999</v>
      </c>
    </row>
    <row r="15999" spans="1:6">
      <c r="A15999" t="s">
        <v>265</v>
      </c>
      <c r="B15999">
        <v>1554</v>
      </c>
      <c r="C15999" t="s">
        <v>298</v>
      </c>
      <c r="D15999">
        <v>2021</v>
      </c>
      <c r="E15999" t="s">
        <v>737</v>
      </c>
      <c r="F15999" s="2">
        <v>1060.06201691925</v>
      </c>
    </row>
    <row r="16000" spans="1:6">
      <c r="A16000" t="s">
        <v>265</v>
      </c>
      <c r="B16000">
        <v>1554</v>
      </c>
      <c r="C16000" t="s">
        <v>298</v>
      </c>
      <c r="D16000">
        <v>2021</v>
      </c>
      <c r="E16000" t="s">
        <v>738</v>
      </c>
      <c r="F16000" s="2">
        <v>0</v>
      </c>
    </row>
    <row r="16001" spans="1:6">
      <c r="A16001" t="s">
        <v>265</v>
      </c>
      <c r="B16001">
        <v>1554</v>
      </c>
      <c r="C16001" t="s">
        <v>298</v>
      </c>
      <c r="D16001">
        <v>2021</v>
      </c>
      <c r="E16001" t="s">
        <v>740</v>
      </c>
      <c r="F16001" s="2">
        <v>708.93093261443096</v>
      </c>
    </row>
    <row r="16002" spans="1:6">
      <c r="A16002" t="s">
        <v>265</v>
      </c>
      <c r="B16002">
        <v>1554</v>
      </c>
      <c r="C16002" t="s">
        <v>298</v>
      </c>
      <c r="D16002">
        <v>2022</v>
      </c>
      <c r="E16002" t="s">
        <v>744</v>
      </c>
      <c r="F16002" s="2">
        <v>9604.1078315868399</v>
      </c>
    </row>
    <row r="16003" spans="1:6">
      <c r="A16003" t="s">
        <v>265</v>
      </c>
      <c r="B16003">
        <v>1554</v>
      </c>
      <c r="C16003" t="s">
        <v>298</v>
      </c>
      <c r="D16003">
        <v>2022</v>
      </c>
      <c r="E16003" t="s">
        <v>739</v>
      </c>
      <c r="F16003" s="2">
        <v>10088.131855975</v>
      </c>
    </row>
    <row r="16004" spans="1:6">
      <c r="A16004" t="s">
        <v>265</v>
      </c>
      <c r="B16004">
        <v>1554</v>
      </c>
      <c r="C16004" t="s">
        <v>298</v>
      </c>
      <c r="D16004">
        <v>2023</v>
      </c>
      <c r="E16004" t="s">
        <v>742</v>
      </c>
      <c r="F16004" s="2">
        <v>2318.6232307272298</v>
      </c>
    </row>
    <row r="16005" spans="1:6">
      <c r="A16005" t="s">
        <v>265</v>
      </c>
      <c r="B16005">
        <v>1554</v>
      </c>
      <c r="C16005" t="s">
        <v>298</v>
      </c>
      <c r="D16005">
        <v>2023</v>
      </c>
      <c r="E16005" t="s">
        <v>745</v>
      </c>
      <c r="F16005" s="2">
        <v>25636.516735027501</v>
      </c>
    </row>
    <row r="16006" spans="1:6">
      <c r="A16006" t="s">
        <v>265</v>
      </c>
      <c r="B16006">
        <v>1554</v>
      </c>
      <c r="C16006" t="s">
        <v>298</v>
      </c>
      <c r="D16006">
        <v>2023</v>
      </c>
      <c r="E16006" t="s">
        <v>741</v>
      </c>
      <c r="F16006" s="2">
        <v>7293.6998537091604</v>
      </c>
    </row>
    <row r="16007" spans="1:6">
      <c r="A16007" t="s">
        <v>265</v>
      </c>
      <c r="B16007">
        <v>1554</v>
      </c>
      <c r="C16007" t="s">
        <v>298</v>
      </c>
      <c r="D16007">
        <v>2024</v>
      </c>
      <c r="E16007" t="s">
        <v>736</v>
      </c>
      <c r="F16007" s="2">
        <v>234.85784507987401</v>
      </c>
    </row>
    <row r="16008" spans="1:6">
      <c r="A16008" t="s">
        <v>265</v>
      </c>
      <c r="B16008">
        <v>1554</v>
      </c>
      <c r="C16008" t="s">
        <v>298</v>
      </c>
      <c r="D16008">
        <v>2024</v>
      </c>
      <c r="E16008" t="s">
        <v>737</v>
      </c>
      <c r="F16008" s="2">
        <v>943.82113668069599</v>
      </c>
    </row>
    <row r="16009" spans="1:6">
      <c r="A16009" t="s">
        <v>265</v>
      </c>
      <c r="B16009">
        <v>1554</v>
      </c>
      <c r="C16009" t="s">
        <v>298</v>
      </c>
      <c r="D16009">
        <v>2024</v>
      </c>
      <c r="E16009" t="s">
        <v>740</v>
      </c>
      <c r="F16009" s="2">
        <v>692.39406137791195</v>
      </c>
    </row>
    <row r="16010" spans="1:6">
      <c r="A16010" t="s">
        <v>265</v>
      </c>
      <c r="B16010">
        <v>1557</v>
      </c>
      <c r="C16010" t="s">
        <v>300</v>
      </c>
      <c r="D16010">
        <v>2009</v>
      </c>
      <c r="E16010" t="s">
        <v>743</v>
      </c>
      <c r="F16010" s="2">
        <v>0</v>
      </c>
    </row>
    <row r="16011" spans="1:6">
      <c r="A16011" t="s">
        <v>265</v>
      </c>
      <c r="B16011">
        <v>1557</v>
      </c>
      <c r="C16011" t="s">
        <v>300</v>
      </c>
      <c r="D16011">
        <v>2009</v>
      </c>
      <c r="E16011" t="s">
        <v>745</v>
      </c>
      <c r="F16011" s="2">
        <v>2529.0905701085699</v>
      </c>
    </row>
    <row r="16012" spans="1:6">
      <c r="A16012" t="s">
        <v>265</v>
      </c>
      <c r="B16012">
        <v>1557</v>
      </c>
      <c r="C16012" t="s">
        <v>300</v>
      </c>
      <c r="D16012">
        <v>2011</v>
      </c>
      <c r="E16012" t="s">
        <v>736</v>
      </c>
      <c r="F16012" s="2">
        <v>299.21347627391498</v>
      </c>
    </row>
    <row r="16013" spans="1:6">
      <c r="A16013" t="s">
        <v>265</v>
      </c>
      <c r="B16013">
        <v>1557</v>
      </c>
      <c r="C16013" t="s">
        <v>300</v>
      </c>
      <c r="D16013">
        <v>2011</v>
      </c>
      <c r="E16013" t="s">
        <v>737</v>
      </c>
      <c r="F16013" s="2">
        <v>661.56355554388404</v>
      </c>
    </row>
    <row r="16014" spans="1:6">
      <c r="A16014" t="s">
        <v>265</v>
      </c>
      <c r="B16014">
        <v>1557</v>
      </c>
      <c r="C16014" t="s">
        <v>300</v>
      </c>
      <c r="D16014">
        <v>2013</v>
      </c>
      <c r="E16014" t="s">
        <v>742</v>
      </c>
      <c r="F16014" s="2">
        <v>1412.21903292804</v>
      </c>
    </row>
    <row r="16015" spans="1:6">
      <c r="A16015" t="s">
        <v>265</v>
      </c>
      <c r="B16015">
        <v>1557</v>
      </c>
      <c r="C16015" t="s">
        <v>300</v>
      </c>
      <c r="D16015">
        <v>2013</v>
      </c>
      <c r="E16015" t="s">
        <v>744</v>
      </c>
      <c r="F16015" s="2">
        <v>99.4946628</v>
      </c>
    </row>
    <row r="16016" spans="1:6">
      <c r="A16016" t="s">
        <v>265</v>
      </c>
      <c r="B16016">
        <v>1557</v>
      </c>
      <c r="C16016" t="s">
        <v>300</v>
      </c>
      <c r="D16016">
        <v>2013</v>
      </c>
      <c r="E16016" t="s">
        <v>745</v>
      </c>
      <c r="F16016" s="2">
        <v>2529.0905701085699</v>
      </c>
    </row>
    <row r="16017" spans="1:6">
      <c r="A16017" t="s">
        <v>265</v>
      </c>
      <c r="B16017">
        <v>1557</v>
      </c>
      <c r="C16017" t="s">
        <v>300</v>
      </c>
      <c r="D16017">
        <v>2013</v>
      </c>
      <c r="E16017" t="s">
        <v>741</v>
      </c>
      <c r="F16017" s="2">
        <v>10361.8708176624</v>
      </c>
    </row>
    <row r="16018" spans="1:6">
      <c r="A16018" t="s">
        <v>265</v>
      </c>
      <c r="B16018">
        <v>1557</v>
      </c>
      <c r="C16018" t="s">
        <v>300</v>
      </c>
      <c r="D16018">
        <v>2015</v>
      </c>
      <c r="E16018" t="s">
        <v>738</v>
      </c>
      <c r="F16018" s="2">
        <v>0</v>
      </c>
    </row>
    <row r="16019" spans="1:6">
      <c r="A16019" t="s">
        <v>265</v>
      </c>
      <c r="B16019">
        <v>1557</v>
      </c>
      <c r="C16019" t="s">
        <v>300</v>
      </c>
      <c r="D16019">
        <v>2015</v>
      </c>
      <c r="E16019" t="s">
        <v>739</v>
      </c>
      <c r="F16019" s="2">
        <v>14954.8712329068</v>
      </c>
    </row>
    <row r="16020" spans="1:6">
      <c r="A16020" t="s">
        <v>265</v>
      </c>
      <c r="B16020">
        <v>1557</v>
      </c>
      <c r="C16020" t="s">
        <v>300</v>
      </c>
      <c r="D16020">
        <v>2015</v>
      </c>
      <c r="E16020" t="s">
        <v>743</v>
      </c>
      <c r="F16020" s="2">
        <v>0</v>
      </c>
    </row>
    <row r="16021" spans="1:6">
      <c r="A16021" t="s">
        <v>265</v>
      </c>
      <c r="B16021">
        <v>1557</v>
      </c>
      <c r="C16021" t="s">
        <v>300</v>
      </c>
      <c r="D16021">
        <v>2016</v>
      </c>
      <c r="E16021" t="s">
        <v>742</v>
      </c>
      <c r="F16021" s="2">
        <v>1363.3070683856099</v>
      </c>
    </row>
    <row r="16022" spans="1:6">
      <c r="A16022" t="s">
        <v>265</v>
      </c>
      <c r="B16022">
        <v>1557</v>
      </c>
      <c r="C16022" t="s">
        <v>300</v>
      </c>
      <c r="D16022">
        <v>2016</v>
      </c>
      <c r="E16022" t="s">
        <v>744</v>
      </c>
      <c r="F16022" s="2">
        <v>9.5667945000000003</v>
      </c>
    </row>
    <row r="16023" spans="1:6">
      <c r="A16023" t="s">
        <v>265</v>
      </c>
      <c r="B16023">
        <v>1557</v>
      </c>
      <c r="C16023" t="s">
        <v>300</v>
      </c>
      <c r="D16023">
        <v>2016</v>
      </c>
      <c r="E16023" t="s">
        <v>745</v>
      </c>
      <c r="F16023" s="2">
        <v>2529.0905701085699</v>
      </c>
    </row>
    <row r="16024" spans="1:6">
      <c r="A16024" t="s">
        <v>265</v>
      </c>
      <c r="B16024">
        <v>1557</v>
      </c>
      <c r="C16024" t="s">
        <v>300</v>
      </c>
      <c r="D16024">
        <v>2016</v>
      </c>
      <c r="E16024" t="s">
        <v>741</v>
      </c>
      <c r="F16024" s="2">
        <v>10027.5756885843</v>
      </c>
    </row>
    <row r="16025" spans="1:6">
      <c r="A16025" t="s">
        <v>265</v>
      </c>
      <c r="B16025">
        <v>1557</v>
      </c>
      <c r="C16025" t="s">
        <v>300</v>
      </c>
      <c r="D16025">
        <v>2017</v>
      </c>
      <c r="E16025" t="s">
        <v>736</v>
      </c>
      <c r="F16025" s="2">
        <v>328.17099383682199</v>
      </c>
    </row>
    <row r="16026" spans="1:6">
      <c r="A16026" t="s">
        <v>265</v>
      </c>
      <c r="B16026">
        <v>1557</v>
      </c>
      <c r="C16026" t="s">
        <v>300</v>
      </c>
      <c r="D16026">
        <v>2017</v>
      </c>
      <c r="E16026" t="s">
        <v>737</v>
      </c>
      <c r="F16026" s="2">
        <v>716.45882058586199</v>
      </c>
    </row>
    <row r="16027" spans="1:6">
      <c r="A16027" t="s">
        <v>265</v>
      </c>
      <c r="B16027">
        <v>1557</v>
      </c>
      <c r="C16027" t="s">
        <v>300</v>
      </c>
      <c r="D16027">
        <v>2017</v>
      </c>
      <c r="E16027" t="s">
        <v>740</v>
      </c>
      <c r="F16027" s="2">
        <v>234.39126301479499</v>
      </c>
    </row>
    <row r="16028" spans="1:6">
      <c r="A16028" t="s">
        <v>265</v>
      </c>
      <c r="B16028">
        <v>1557</v>
      </c>
      <c r="C16028" t="s">
        <v>300</v>
      </c>
      <c r="D16028">
        <v>2018</v>
      </c>
      <c r="E16028" t="s">
        <v>738</v>
      </c>
      <c r="F16028" s="2">
        <v>0</v>
      </c>
    </row>
    <row r="16029" spans="1:6">
      <c r="A16029" t="s">
        <v>265</v>
      </c>
      <c r="B16029">
        <v>1557</v>
      </c>
      <c r="C16029" t="s">
        <v>300</v>
      </c>
      <c r="D16029">
        <v>2018</v>
      </c>
      <c r="E16029" t="s">
        <v>739</v>
      </c>
      <c r="F16029" s="2">
        <v>14367.775033096999</v>
      </c>
    </row>
    <row r="16030" spans="1:6">
      <c r="A16030" t="s">
        <v>265</v>
      </c>
      <c r="B16030">
        <v>1557</v>
      </c>
      <c r="C16030" t="s">
        <v>300</v>
      </c>
      <c r="D16030">
        <v>2019</v>
      </c>
      <c r="E16030" t="s">
        <v>742</v>
      </c>
      <c r="F16030" s="2">
        <v>1287.57267921687</v>
      </c>
    </row>
    <row r="16031" spans="1:6">
      <c r="A16031" t="s">
        <v>265</v>
      </c>
      <c r="B16031">
        <v>1557</v>
      </c>
      <c r="C16031" t="s">
        <v>300</v>
      </c>
      <c r="D16031">
        <v>2019</v>
      </c>
      <c r="E16031" t="s">
        <v>744</v>
      </c>
      <c r="F16031" s="2">
        <v>137.76184079999999</v>
      </c>
    </row>
    <row r="16032" spans="1:6">
      <c r="A16032" t="s">
        <v>265</v>
      </c>
      <c r="B16032">
        <v>1557</v>
      </c>
      <c r="C16032" t="s">
        <v>300</v>
      </c>
      <c r="D16032">
        <v>2019</v>
      </c>
      <c r="E16032" t="s">
        <v>745</v>
      </c>
      <c r="F16032" s="2">
        <v>2963.8755903442602</v>
      </c>
    </row>
    <row r="16033" spans="1:6">
      <c r="A16033" t="s">
        <v>265</v>
      </c>
      <c r="B16033">
        <v>1557</v>
      </c>
      <c r="C16033" t="s">
        <v>300</v>
      </c>
      <c r="D16033">
        <v>2020</v>
      </c>
      <c r="E16033" t="s">
        <v>736</v>
      </c>
      <c r="F16033" s="2">
        <v>306.83306193809699</v>
      </c>
    </row>
    <row r="16034" spans="1:6">
      <c r="A16034" t="s">
        <v>265</v>
      </c>
      <c r="B16034">
        <v>1557</v>
      </c>
      <c r="C16034" t="s">
        <v>300</v>
      </c>
      <c r="D16034">
        <v>2020</v>
      </c>
      <c r="E16034" t="s">
        <v>737</v>
      </c>
      <c r="F16034" s="2">
        <v>661.87651122121304</v>
      </c>
    </row>
    <row r="16035" spans="1:6">
      <c r="A16035" t="s">
        <v>265</v>
      </c>
      <c r="B16035">
        <v>1557</v>
      </c>
      <c r="C16035" t="s">
        <v>300</v>
      </c>
      <c r="D16035">
        <v>2020</v>
      </c>
      <c r="E16035" t="s">
        <v>740</v>
      </c>
      <c r="F16035" s="2">
        <v>251.19466021181799</v>
      </c>
    </row>
    <row r="16036" spans="1:6">
      <c r="A16036" t="s">
        <v>265</v>
      </c>
      <c r="B16036">
        <v>1557</v>
      </c>
      <c r="C16036" t="s">
        <v>300</v>
      </c>
      <c r="D16036">
        <v>2020</v>
      </c>
      <c r="E16036" t="s">
        <v>741</v>
      </c>
      <c r="F16036" s="2">
        <v>9037.7110649793703</v>
      </c>
    </row>
    <row r="16037" spans="1:6">
      <c r="A16037" t="s">
        <v>265</v>
      </c>
      <c r="B16037">
        <v>1557</v>
      </c>
      <c r="C16037" t="s">
        <v>300</v>
      </c>
      <c r="D16037">
        <v>2021</v>
      </c>
      <c r="E16037" t="s">
        <v>738</v>
      </c>
      <c r="F16037" s="2">
        <v>0</v>
      </c>
    </row>
    <row r="16038" spans="1:6">
      <c r="A16038" t="s">
        <v>265</v>
      </c>
      <c r="B16038">
        <v>1557</v>
      </c>
      <c r="C16038" t="s">
        <v>300</v>
      </c>
      <c r="D16038">
        <v>2021</v>
      </c>
      <c r="E16038" t="s">
        <v>739</v>
      </c>
      <c r="F16038" s="2">
        <v>15134.5157792316</v>
      </c>
    </row>
    <row r="16039" spans="1:6">
      <c r="A16039" t="s">
        <v>265</v>
      </c>
      <c r="B16039">
        <v>1557</v>
      </c>
      <c r="C16039" t="s">
        <v>300</v>
      </c>
      <c r="D16039">
        <v>2022</v>
      </c>
      <c r="E16039" t="s">
        <v>742</v>
      </c>
      <c r="F16039" s="2">
        <v>1341.5196118558199</v>
      </c>
    </row>
    <row r="16040" spans="1:6">
      <c r="A16040" t="s">
        <v>265</v>
      </c>
      <c r="B16040">
        <v>1557</v>
      </c>
      <c r="C16040" t="s">
        <v>300</v>
      </c>
      <c r="D16040">
        <v>2022</v>
      </c>
      <c r="E16040" t="s">
        <v>744</v>
      </c>
      <c r="F16040" s="2">
        <v>0.56794500000000003</v>
      </c>
    </row>
    <row r="16041" spans="1:6">
      <c r="A16041" t="s">
        <v>265</v>
      </c>
      <c r="B16041">
        <v>1557</v>
      </c>
      <c r="C16041" t="s">
        <v>300</v>
      </c>
      <c r="D16041">
        <v>2022</v>
      </c>
      <c r="E16041" t="s">
        <v>743</v>
      </c>
      <c r="F16041" s="2">
        <v>0</v>
      </c>
    </row>
    <row r="16042" spans="1:6">
      <c r="A16042" t="s">
        <v>265</v>
      </c>
      <c r="B16042">
        <v>1557</v>
      </c>
      <c r="C16042" t="s">
        <v>300</v>
      </c>
      <c r="D16042">
        <v>2022</v>
      </c>
      <c r="E16042" t="s">
        <v>745</v>
      </c>
      <c r="F16042" s="2">
        <v>3189.04043550186</v>
      </c>
    </row>
    <row r="16043" spans="1:6">
      <c r="A16043" t="s">
        <v>265</v>
      </c>
      <c r="B16043">
        <v>1557</v>
      </c>
      <c r="C16043" t="s">
        <v>300</v>
      </c>
      <c r="D16043">
        <v>2023</v>
      </c>
      <c r="E16043" t="s">
        <v>740</v>
      </c>
      <c r="F16043" s="2">
        <v>225.27786048207099</v>
      </c>
    </row>
    <row r="16044" spans="1:6">
      <c r="A16044" t="s">
        <v>265</v>
      </c>
      <c r="B16044">
        <v>1557</v>
      </c>
      <c r="C16044" t="s">
        <v>300</v>
      </c>
      <c r="D16044">
        <v>2023</v>
      </c>
      <c r="E16044" t="s">
        <v>741</v>
      </c>
      <c r="F16044" s="2">
        <v>8697.3581660626096</v>
      </c>
    </row>
    <row r="16045" spans="1:6">
      <c r="A16045" t="s">
        <v>265</v>
      </c>
      <c r="B16045">
        <v>1560</v>
      </c>
      <c r="C16045" t="s">
        <v>302</v>
      </c>
      <c r="D16045">
        <v>2009</v>
      </c>
      <c r="E16045" t="s">
        <v>739</v>
      </c>
      <c r="F16045" s="2">
        <v>11764.211146673801</v>
      </c>
    </row>
    <row r="16046" spans="1:6">
      <c r="A16046" t="s">
        <v>265</v>
      </c>
      <c r="B16046">
        <v>1560</v>
      </c>
      <c r="C16046" t="s">
        <v>302</v>
      </c>
      <c r="D16046">
        <v>2009</v>
      </c>
      <c r="E16046" t="s">
        <v>743</v>
      </c>
      <c r="F16046" s="2">
        <v>0</v>
      </c>
    </row>
    <row r="16047" spans="1:6">
      <c r="A16047" t="s">
        <v>265</v>
      </c>
      <c r="B16047">
        <v>1560</v>
      </c>
      <c r="C16047" t="s">
        <v>302</v>
      </c>
      <c r="D16047">
        <v>2011</v>
      </c>
      <c r="E16047" t="s">
        <v>736</v>
      </c>
      <c r="F16047" s="2">
        <v>857.54744680164094</v>
      </c>
    </row>
    <row r="16048" spans="1:6">
      <c r="A16048" t="s">
        <v>265</v>
      </c>
      <c r="B16048">
        <v>1560</v>
      </c>
      <c r="C16048" t="s">
        <v>302</v>
      </c>
      <c r="D16048">
        <v>2011</v>
      </c>
      <c r="E16048" t="s">
        <v>737</v>
      </c>
      <c r="F16048" s="2">
        <v>530.65728183200599</v>
      </c>
    </row>
    <row r="16049" spans="1:6">
      <c r="A16049" t="s">
        <v>265</v>
      </c>
      <c r="B16049">
        <v>1560</v>
      </c>
      <c r="C16049" t="s">
        <v>302</v>
      </c>
      <c r="D16049">
        <v>2011</v>
      </c>
      <c r="E16049" t="s">
        <v>738</v>
      </c>
      <c r="F16049" s="2">
        <v>0</v>
      </c>
    </row>
    <row r="16050" spans="1:6">
      <c r="A16050" t="s">
        <v>265</v>
      </c>
      <c r="B16050">
        <v>1560</v>
      </c>
      <c r="C16050" t="s">
        <v>302</v>
      </c>
      <c r="D16050">
        <v>2011</v>
      </c>
      <c r="E16050" t="s">
        <v>740</v>
      </c>
      <c r="F16050" s="2">
        <v>713.14394997162697</v>
      </c>
    </row>
    <row r="16051" spans="1:6">
      <c r="A16051" t="s">
        <v>265</v>
      </c>
      <c r="B16051">
        <v>1560</v>
      </c>
      <c r="C16051" t="s">
        <v>302</v>
      </c>
      <c r="D16051">
        <v>2013</v>
      </c>
      <c r="E16051" t="s">
        <v>742</v>
      </c>
      <c r="F16051" s="2">
        <v>2858.3334207101602</v>
      </c>
    </row>
    <row r="16052" spans="1:6">
      <c r="A16052" t="s">
        <v>265</v>
      </c>
      <c r="B16052">
        <v>1560</v>
      </c>
      <c r="C16052" t="s">
        <v>302</v>
      </c>
      <c r="D16052">
        <v>2013</v>
      </c>
      <c r="E16052" t="s">
        <v>744</v>
      </c>
      <c r="F16052" s="2">
        <v>0</v>
      </c>
    </row>
    <row r="16053" spans="1:6">
      <c r="A16053" t="s">
        <v>265</v>
      </c>
      <c r="B16053">
        <v>1560</v>
      </c>
      <c r="C16053" t="s">
        <v>302</v>
      </c>
      <c r="D16053">
        <v>2013</v>
      </c>
      <c r="E16053" t="s">
        <v>745</v>
      </c>
      <c r="F16053" s="2">
        <v>3937.9236864781401</v>
      </c>
    </row>
    <row r="16054" spans="1:6">
      <c r="A16054" t="s">
        <v>265</v>
      </c>
      <c r="B16054">
        <v>1560</v>
      </c>
      <c r="C16054" t="s">
        <v>302</v>
      </c>
      <c r="D16054">
        <v>2013</v>
      </c>
      <c r="E16054" t="s">
        <v>741</v>
      </c>
      <c r="F16054" s="2">
        <v>6383.8933804707503</v>
      </c>
    </row>
    <row r="16055" spans="1:6">
      <c r="A16055" t="s">
        <v>265</v>
      </c>
      <c r="B16055">
        <v>1560</v>
      </c>
      <c r="C16055" t="s">
        <v>302</v>
      </c>
      <c r="D16055">
        <v>2015</v>
      </c>
      <c r="E16055" t="s">
        <v>739</v>
      </c>
      <c r="F16055" s="2">
        <v>12535.72710432</v>
      </c>
    </row>
    <row r="16056" spans="1:6">
      <c r="A16056" t="s">
        <v>265</v>
      </c>
      <c r="B16056">
        <v>1560</v>
      </c>
      <c r="C16056" t="s">
        <v>302</v>
      </c>
      <c r="D16056">
        <v>2015</v>
      </c>
      <c r="E16056" t="s">
        <v>743</v>
      </c>
      <c r="F16056" s="2">
        <v>0</v>
      </c>
    </row>
    <row r="16057" spans="1:6">
      <c r="A16057" t="s">
        <v>265</v>
      </c>
      <c r="B16057">
        <v>1560</v>
      </c>
      <c r="C16057" t="s">
        <v>302</v>
      </c>
      <c r="D16057">
        <v>2016</v>
      </c>
      <c r="E16057" t="s">
        <v>742</v>
      </c>
      <c r="F16057" s="2">
        <v>1267.3717052649999</v>
      </c>
    </row>
    <row r="16058" spans="1:6">
      <c r="A16058" t="s">
        <v>265</v>
      </c>
      <c r="B16058">
        <v>1560</v>
      </c>
      <c r="C16058" t="s">
        <v>302</v>
      </c>
      <c r="D16058">
        <v>2016</v>
      </c>
      <c r="E16058" t="s">
        <v>744</v>
      </c>
      <c r="F16058" s="2">
        <v>0</v>
      </c>
    </row>
    <row r="16059" spans="1:6">
      <c r="A16059" t="s">
        <v>265</v>
      </c>
      <c r="B16059">
        <v>1560</v>
      </c>
      <c r="C16059" t="s">
        <v>302</v>
      </c>
      <c r="D16059">
        <v>2016</v>
      </c>
      <c r="E16059" t="s">
        <v>745</v>
      </c>
      <c r="F16059" s="2">
        <v>3937.9236864781401</v>
      </c>
    </row>
    <row r="16060" spans="1:6">
      <c r="A16060" t="s">
        <v>265</v>
      </c>
      <c r="B16060">
        <v>1560</v>
      </c>
      <c r="C16060" t="s">
        <v>302</v>
      </c>
      <c r="D16060">
        <v>2017</v>
      </c>
      <c r="E16060" t="s">
        <v>736</v>
      </c>
      <c r="F16060" s="2">
        <v>656.92593394074504</v>
      </c>
    </row>
    <row r="16061" spans="1:6">
      <c r="A16061" t="s">
        <v>265</v>
      </c>
      <c r="B16061">
        <v>1560</v>
      </c>
      <c r="C16061" t="s">
        <v>302</v>
      </c>
      <c r="D16061">
        <v>2017</v>
      </c>
      <c r="E16061" t="s">
        <v>737</v>
      </c>
      <c r="F16061" s="2">
        <v>566.69484184135695</v>
      </c>
    </row>
    <row r="16062" spans="1:6">
      <c r="A16062" t="s">
        <v>265</v>
      </c>
      <c r="B16062">
        <v>1560</v>
      </c>
      <c r="C16062" t="s">
        <v>302</v>
      </c>
      <c r="D16062">
        <v>2017</v>
      </c>
      <c r="E16062" t="s">
        <v>740</v>
      </c>
      <c r="F16062" s="2">
        <v>444.06048617218198</v>
      </c>
    </row>
    <row r="16063" spans="1:6">
      <c r="A16063" t="s">
        <v>265</v>
      </c>
      <c r="B16063">
        <v>1560</v>
      </c>
      <c r="C16063" t="s">
        <v>302</v>
      </c>
      <c r="D16063">
        <v>2018</v>
      </c>
      <c r="E16063" t="s">
        <v>739</v>
      </c>
      <c r="F16063" s="2">
        <v>12370.2930474941</v>
      </c>
    </row>
    <row r="16064" spans="1:6">
      <c r="A16064" t="s">
        <v>265</v>
      </c>
      <c r="B16064">
        <v>1560</v>
      </c>
      <c r="C16064" t="s">
        <v>302</v>
      </c>
      <c r="D16064">
        <v>2019</v>
      </c>
      <c r="E16064" t="s">
        <v>742</v>
      </c>
      <c r="F16064" s="2">
        <v>1447.4247531302899</v>
      </c>
    </row>
    <row r="16065" spans="1:6">
      <c r="A16065" t="s">
        <v>265</v>
      </c>
      <c r="B16065">
        <v>1560</v>
      </c>
      <c r="C16065" t="s">
        <v>302</v>
      </c>
      <c r="D16065">
        <v>2019</v>
      </c>
      <c r="E16065" t="s">
        <v>744</v>
      </c>
      <c r="F16065" s="2">
        <v>0</v>
      </c>
    </row>
    <row r="16066" spans="1:6">
      <c r="A16066" t="s">
        <v>265</v>
      </c>
      <c r="B16066">
        <v>1560</v>
      </c>
      <c r="C16066" t="s">
        <v>302</v>
      </c>
      <c r="D16066">
        <v>2019</v>
      </c>
      <c r="E16066" t="s">
        <v>745</v>
      </c>
      <c r="F16066" s="2">
        <v>4150.7311781466797</v>
      </c>
    </row>
    <row r="16067" spans="1:6">
      <c r="A16067" t="s">
        <v>265</v>
      </c>
      <c r="B16067">
        <v>1560</v>
      </c>
      <c r="C16067" t="s">
        <v>302</v>
      </c>
      <c r="D16067">
        <v>2020</v>
      </c>
      <c r="E16067" t="s">
        <v>740</v>
      </c>
      <c r="F16067" s="2">
        <v>418.338738743242</v>
      </c>
    </row>
    <row r="16068" spans="1:6">
      <c r="A16068" t="s">
        <v>265</v>
      </c>
      <c r="B16068">
        <v>1560</v>
      </c>
      <c r="C16068" t="s">
        <v>302</v>
      </c>
      <c r="D16068">
        <v>2020</v>
      </c>
      <c r="E16068" t="s">
        <v>741</v>
      </c>
      <c r="F16068" s="2">
        <v>5653.61565025048</v>
      </c>
    </row>
    <row r="16069" spans="1:6">
      <c r="A16069" t="s">
        <v>265</v>
      </c>
      <c r="B16069">
        <v>1560</v>
      </c>
      <c r="C16069" t="s">
        <v>302</v>
      </c>
      <c r="D16069">
        <v>2021</v>
      </c>
      <c r="E16069" t="s">
        <v>738</v>
      </c>
      <c r="F16069" s="2">
        <v>0</v>
      </c>
    </row>
    <row r="16070" spans="1:6">
      <c r="A16070" t="s">
        <v>265</v>
      </c>
      <c r="B16070">
        <v>1560</v>
      </c>
      <c r="C16070" t="s">
        <v>302</v>
      </c>
      <c r="D16070">
        <v>2022</v>
      </c>
      <c r="E16070" t="s">
        <v>743</v>
      </c>
      <c r="F16070" s="2">
        <v>0</v>
      </c>
    </row>
    <row r="16071" spans="1:6">
      <c r="A16071" t="s">
        <v>265</v>
      </c>
      <c r="B16071">
        <v>1560</v>
      </c>
      <c r="C16071" t="s">
        <v>302</v>
      </c>
      <c r="D16071">
        <v>2022</v>
      </c>
      <c r="E16071" t="s">
        <v>745</v>
      </c>
      <c r="F16071" s="2">
        <v>1883.3949754323901</v>
      </c>
    </row>
    <row r="16072" spans="1:6">
      <c r="A16072" t="s">
        <v>265</v>
      </c>
      <c r="B16072">
        <v>1560</v>
      </c>
      <c r="C16072" t="s">
        <v>302</v>
      </c>
      <c r="D16072">
        <v>2023</v>
      </c>
      <c r="E16072" t="s">
        <v>741</v>
      </c>
      <c r="F16072" s="2">
        <v>5452.3655626589498</v>
      </c>
    </row>
    <row r="16073" spans="1:6">
      <c r="A16073" t="s">
        <v>265</v>
      </c>
      <c r="B16073">
        <v>1560</v>
      </c>
      <c r="C16073" t="s">
        <v>302</v>
      </c>
      <c r="D16073">
        <v>2024</v>
      </c>
      <c r="E16073" t="s">
        <v>736</v>
      </c>
      <c r="F16073" s="2">
        <v>549.91412329528703</v>
      </c>
    </row>
    <row r="16074" spans="1:6">
      <c r="A16074" t="s">
        <v>265</v>
      </c>
      <c r="B16074">
        <v>1560</v>
      </c>
      <c r="C16074" t="s">
        <v>302</v>
      </c>
      <c r="D16074">
        <v>2024</v>
      </c>
      <c r="E16074" t="s">
        <v>737</v>
      </c>
      <c r="F16074" s="2">
        <v>472.82877723686801</v>
      </c>
    </row>
    <row r="16075" spans="1:6">
      <c r="A16075" t="s">
        <v>265</v>
      </c>
      <c r="B16075">
        <v>1563</v>
      </c>
      <c r="C16075" t="s">
        <v>304</v>
      </c>
      <c r="D16075">
        <v>2009</v>
      </c>
      <c r="E16075" t="s">
        <v>742</v>
      </c>
      <c r="F16075" s="2">
        <v>6892.1453097412204</v>
      </c>
    </row>
    <row r="16076" spans="1:6">
      <c r="A16076" t="s">
        <v>265</v>
      </c>
      <c r="B16076">
        <v>1563</v>
      </c>
      <c r="C16076" t="s">
        <v>304</v>
      </c>
      <c r="D16076">
        <v>2009</v>
      </c>
      <c r="E16076" t="s">
        <v>743</v>
      </c>
      <c r="F16076" s="2">
        <v>0</v>
      </c>
    </row>
    <row r="16077" spans="1:6">
      <c r="A16077" t="s">
        <v>265</v>
      </c>
      <c r="B16077">
        <v>1563</v>
      </c>
      <c r="C16077" t="s">
        <v>304</v>
      </c>
      <c r="D16077">
        <v>2009</v>
      </c>
      <c r="E16077" t="s">
        <v>745</v>
      </c>
      <c r="F16077" s="2">
        <v>4654.4138518538903</v>
      </c>
    </row>
    <row r="16078" spans="1:6">
      <c r="A16078" t="s">
        <v>265</v>
      </c>
      <c r="B16078">
        <v>1563</v>
      </c>
      <c r="C16078" t="s">
        <v>304</v>
      </c>
      <c r="D16078">
        <v>2011</v>
      </c>
      <c r="E16078" t="s">
        <v>738</v>
      </c>
      <c r="F16078" s="2">
        <v>200.21799999999999</v>
      </c>
    </row>
    <row r="16079" spans="1:6">
      <c r="A16079" t="s">
        <v>265</v>
      </c>
      <c r="B16079">
        <v>1563</v>
      </c>
      <c r="C16079" t="s">
        <v>304</v>
      </c>
      <c r="D16079">
        <v>2013</v>
      </c>
      <c r="E16079" t="s">
        <v>741</v>
      </c>
      <c r="F16079" s="2">
        <v>11456.4973583918</v>
      </c>
    </row>
    <row r="16080" spans="1:6">
      <c r="A16080" t="s">
        <v>265</v>
      </c>
      <c r="B16080">
        <v>1563</v>
      </c>
      <c r="C16080" t="s">
        <v>304</v>
      </c>
      <c r="D16080">
        <v>2015</v>
      </c>
      <c r="E16080" t="s">
        <v>744</v>
      </c>
      <c r="F16080" s="2">
        <v>638835.294481794</v>
      </c>
    </row>
    <row r="16081" spans="1:6">
      <c r="A16081" t="s">
        <v>265</v>
      </c>
      <c r="B16081">
        <v>1563</v>
      </c>
      <c r="C16081" t="s">
        <v>304</v>
      </c>
      <c r="D16081">
        <v>2015</v>
      </c>
      <c r="E16081" t="s">
        <v>739</v>
      </c>
      <c r="F16081" s="2">
        <v>10711.4258789673</v>
      </c>
    </row>
    <row r="16082" spans="1:6">
      <c r="A16082" t="s">
        <v>265</v>
      </c>
      <c r="B16082">
        <v>1563</v>
      </c>
      <c r="C16082" t="s">
        <v>304</v>
      </c>
      <c r="D16082">
        <v>2015</v>
      </c>
      <c r="E16082" t="s">
        <v>743</v>
      </c>
      <c r="F16082" s="2">
        <v>0</v>
      </c>
    </row>
    <row r="16083" spans="1:6">
      <c r="A16083" t="s">
        <v>265</v>
      </c>
      <c r="B16083">
        <v>1563</v>
      </c>
      <c r="C16083" t="s">
        <v>304</v>
      </c>
      <c r="D16083">
        <v>2016</v>
      </c>
      <c r="E16083" t="s">
        <v>742</v>
      </c>
      <c r="F16083" s="2">
        <v>5921.49529046322</v>
      </c>
    </row>
    <row r="16084" spans="1:6">
      <c r="A16084" t="s">
        <v>265</v>
      </c>
      <c r="B16084">
        <v>1563</v>
      </c>
      <c r="C16084" t="s">
        <v>304</v>
      </c>
      <c r="D16084">
        <v>2016</v>
      </c>
      <c r="E16084" t="s">
        <v>745</v>
      </c>
      <c r="F16084" s="2">
        <v>4654.4138518538903</v>
      </c>
    </row>
    <row r="16085" spans="1:6">
      <c r="A16085" t="s">
        <v>265</v>
      </c>
      <c r="B16085">
        <v>1563</v>
      </c>
      <c r="C16085" t="s">
        <v>304</v>
      </c>
      <c r="D16085">
        <v>2016</v>
      </c>
      <c r="E16085" t="s">
        <v>741</v>
      </c>
      <c r="F16085" s="2">
        <v>11015.594471480201</v>
      </c>
    </row>
    <row r="16086" spans="1:6">
      <c r="A16086" t="s">
        <v>265</v>
      </c>
      <c r="B16086">
        <v>1563</v>
      </c>
      <c r="C16086" t="s">
        <v>304</v>
      </c>
      <c r="D16086">
        <v>2017</v>
      </c>
      <c r="E16086" t="s">
        <v>736</v>
      </c>
      <c r="F16086" s="2">
        <v>1076.5685596661201</v>
      </c>
    </row>
    <row r="16087" spans="1:6">
      <c r="A16087" t="s">
        <v>265</v>
      </c>
      <c r="B16087">
        <v>1563</v>
      </c>
      <c r="C16087" t="s">
        <v>304</v>
      </c>
      <c r="D16087">
        <v>2017</v>
      </c>
      <c r="E16087" t="s">
        <v>737</v>
      </c>
      <c r="F16087" s="2">
        <v>1145.2461141037099</v>
      </c>
    </row>
    <row r="16088" spans="1:6">
      <c r="A16088" t="s">
        <v>265</v>
      </c>
      <c r="B16088">
        <v>1563</v>
      </c>
      <c r="C16088" t="s">
        <v>304</v>
      </c>
      <c r="D16088">
        <v>2017</v>
      </c>
      <c r="E16088" t="s">
        <v>738</v>
      </c>
      <c r="F16088" s="2">
        <v>40.483220932001501</v>
      </c>
    </row>
    <row r="16089" spans="1:6">
      <c r="A16089" t="s">
        <v>265</v>
      </c>
      <c r="B16089">
        <v>1563</v>
      </c>
      <c r="C16089" t="s">
        <v>304</v>
      </c>
      <c r="D16089">
        <v>2017</v>
      </c>
      <c r="E16089" t="s">
        <v>740</v>
      </c>
      <c r="F16089" s="2">
        <v>686.21577727719102</v>
      </c>
    </row>
    <row r="16090" spans="1:6">
      <c r="A16090" t="s">
        <v>265</v>
      </c>
      <c r="B16090">
        <v>1563</v>
      </c>
      <c r="C16090" t="s">
        <v>304</v>
      </c>
      <c r="D16090">
        <v>2018</v>
      </c>
      <c r="E16090" t="s">
        <v>744</v>
      </c>
      <c r="F16090" s="2">
        <v>663304.89910104999</v>
      </c>
    </row>
    <row r="16091" spans="1:6">
      <c r="A16091" t="s">
        <v>265</v>
      </c>
      <c r="B16091">
        <v>1563</v>
      </c>
      <c r="C16091" t="s">
        <v>304</v>
      </c>
      <c r="D16091">
        <v>2018</v>
      </c>
      <c r="E16091" t="s">
        <v>739</v>
      </c>
      <c r="F16091" s="2">
        <v>10206.308327304199</v>
      </c>
    </row>
    <row r="16092" spans="1:6">
      <c r="A16092" t="s">
        <v>265</v>
      </c>
      <c r="B16092">
        <v>1563</v>
      </c>
      <c r="C16092" t="s">
        <v>304</v>
      </c>
      <c r="D16092">
        <v>2018</v>
      </c>
      <c r="E16092" t="s">
        <v>743</v>
      </c>
      <c r="F16092" s="2">
        <v>0</v>
      </c>
    </row>
    <row r="16093" spans="1:6">
      <c r="A16093" t="s">
        <v>265</v>
      </c>
      <c r="B16093">
        <v>1563</v>
      </c>
      <c r="C16093" t="s">
        <v>304</v>
      </c>
      <c r="D16093">
        <v>2019</v>
      </c>
      <c r="E16093" t="s">
        <v>742</v>
      </c>
      <c r="F16093" s="2">
        <v>1583.1403477297099</v>
      </c>
    </row>
    <row r="16094" spans="1:6">
      <c r="A16094" t="s">
        <v>265</v>
      </c>
      <c r="B16094">
        <v>1563</v>
      </c>
      <c r="C16094" t="s">
        <v>304</v>
      </c>
      <c r="D16094">
        <v>2019</v>
      </c>
      <c r="E16094" t="s">
        <v>745</v>
      </c>
      <c r="F16094" s="2">
        <v>4053.3951429200001</v>
      </c>
    </row>
    <row r="16095" spans="1:6">
      <c r="A16095" t="s">
        <v>265</v>
      </c>
      <c r="B16095">
        <v>1563</v>
      </c>
      <c r="C16095" t="s">
        <v>304</v>
      </c>
      <c r="D16095">
        <v>2020</v>
      </c>
      <c r="E16095" t="s">
        <v>736</v>
      </c>
      <c r="F16095" s="2">
        <v>932.91784242176902</v>
      </c>
    </row>
    <row r="16096" spans="1:6">
      <c r="A16096" t="s">
        <v>265</v>
      </c>
      <c r="B16096">
        <v>1563</v>
      </c>
      <c r="C16096" t="s">
        <v>304</v>
      </c>
      <c r="D16096">
        <v>2020</v>
      </c>
      <c r="E16096" t="s">
        <v>737</v>
      </c>
      <c r="F16096" s="2">
        <v>1093.7523956254599</v>
      </c>
    </row>
    <row r="16097" spans="1:6">
      <c r="A16097" t="s">
        <v>265</v>
      </c>
      <c r="B16097">
        <v>1563</v>
      </c>
      <c r="C16097" t="s">
        <v>304</v>
      </c>
      <c r="D16097">
        <v>2020</v>
      </c>
      <c r="E16097" t="s">
        <v>738</v>
      </c>
      <c r="F16097" s="2">
        <v>0</v>
      </c>
    </row>
    <row r="16098" spans="1:6">
      <c r="A16098" t="s">
        <v>265</v>
      </c>
      <c r="B16098">
        <v>1563</v>
      </c>
      <c r="C16098" t="s">
        <v>304</v>
      </c>
      <c r="D16098">
        <v>2020</v>
      </c>
      <c r="E16098" t="s">
        <v>740</v>
      </c>
      <c r="F16098" s="2">
        <v>751.12130789093703</v>
      </c>
    </row>
    <row r="16099" spans="1:6">
      <c r="A16099" t="s">
        <v>265</v>
      </c>
      <c r="B16099">
        <v>1563</v>
      </c>
      <c r="C16099" t="s">
        <v>304</v>
      </c>
      <c r="D16099">
        <v>2021</v>
      </c>
      <c r="E16099" t="s">
        <v>744</v>
      </c>
      <c r="F16099" s="2">
        <v>683359.63209555298</v>
      </c>
    </row>
    <row r="16100" spans="1:6">
      <c r="A16100" t="s">
        <v>265</v>
      </c>
      <c r="B16100">
        <v>1563</v>
      </c>
      <c r="C16100" t="s">
        <v>304</v>
      </c>
      <c r="D16100">
        <v>2021</v>
      </c>
      <c r="E16100" t="s">
        <v>739</v>
      </c>
      <c r="F16100" s="2">
        <v>9756.7118289249302</v>
      </c>
    </row>
    <row r="16101" spans="1:6">
      <c r="A16101" t="s">
        <v>265</v>
      </c>
      <c r="B16101">
        <v>1563</v>
      </c>
      <c r="C16101" t="s">
        <v>304</v>
      </c>
      <c r="D16101">
        <v>2022</v>
      </c>
      <c r="E16101" t="s">
        <v>742</v>
      </c>
      <c r="F16101" s="2">
        <v>5121.9750562608897</v>
      </c>
    </row>
    <row r="16102" spans="1:6">
      <c r="A16102" t="s">
        <v>265</v>
      </c>
      <c r="B16102">
        <v>1563</v>
      </c>
      <c r="C16102" t="s">
        <v>304</v>
      </c>
      <c r="D16102">
        <v>2022</v>
      </c>
      <c r="E16102" t="s">
        <v>745</v>
      </c>
      <c r="F16102" s="2">
        <v>5529.8657407231403</v>
      </c>
    </row>
    <row r="16103" spans="1:6">
      <c r="A16103" t="s">
        <v>265</v>
      </c>
      <c r="B16103">
        <v>1563</v>
      </c>
      <c r="C16103" t="s">
        <v>304</v>
      </c>
      <c r="D16103">
        <v>2023</v>
      </c>
      <c r="E16103" t="s">
        <v>736</v>
      </c>
      <c r="F16103" s="2">
        <v>1071.2828076022499</v>
      </c>
    </row>
    <row r="16104" spans="1:6">
      <c r="A16104" t="s">
        <v>265</v>
      </c>
      <c r="B16104">
        <v>1563</v>
      </c>
      <c r="C16104" t="s">
        <v>304</v>
      </c>
      <c r="D16104">
        <v>2023</v>
      </c>
      <c r="E16104" t="s">
        <v>737</v>
      </c>
      <c r="F16104" s="2">
        <v>1001.52630059615</v>
      </c>
    </row>
    <row r="16105" spans="1:6">
      <c r="A16105" t="s">
        <v>265</v>
      </c>
      <c r="B16105">
        <v>1563</v>
      </c>
      <c r="C16105" t="s">
        <v>304</v>
      </c>
      <c r="D16105">
        <v>2023</v>
      </c>
      <c r="E16105" t="s">
        <v>740</v>
      </c>
      <c r="F16105" s="2">
        <v>688.43998282211703</v>
      </c>
    </row>
    <row r="16106" spans="1:6">
      <c r="A16106" t="s">
        <v>265</v>
      </c>
      <c r="B16106">
        <v>1563</v>
      </c>
      <c r="C16106" t="s">
        <v>304</v>
      </c>
      <c r="D16106">
        <v>2023</v>
      </c>
      <c r="E16106" t="s">
        <v>741</v>
      </c>
      <c r="F16106" s="2">
        <v>9723.8717328497805</v>
      </c>
    </row>
    <row r="16107" spans="1:6">
      <c r="A16107" t="s">
        <v>265</v>
      </c>
      <c r="B16107">
        <v>1563</v>
      </c>
      <c r="C16107" t="s">
        <v>304</v>
      </c>
      <c r="D16107">
        <v>2024</v>
      </c>
      <c r="E16107" t="s">
        <v>739</v>
      </c>
      <c r="F16107" s="2">
        <v>8890.7760234108791</v>
      </c>
    </row>
    <row r="16108" spans="1:6">
      <c r="A16108" t="s">
        <v>265</v>
      </c>
      <c r="B16108">
        <v>1566</v>
      </c>
      <c r="C16108" t="s">
        <v>306</v>
      </c>
      <c r="D16108">
        <v>2009</v>
      </c>
      <c r="E16108" t="s">
        <v>738</v>
      </c>
      <c r="F16108" s="2">
        <v>0</v>
      </c>
    </row>
    <row r="16109" spans="1:6">
      <c r="A16109" t="s">
        <v>265</v>
      </c>
      <c r="B16109">
        <v>1566</v>
      </c>
      <c r="C16109" t="s">
        <v>306</v>
      </c>
      <c r="D16109">
        <v>2009</v>
      </c>
      <c r="E16109" t="s">
        <v>739</v>
      </c>
      <c r="F16109" s="2">
        <v>18544.1566772857</v>
      </c>
    </row>
    <row r="16110" spans="1:6">
      <c r="A16110" t="s">
        <v>265</v>
      </c>
      <c r="B16110">
        <v>1566</v>
      </c>
      <c r="C16110" t="s">
        <v>306</v>
      </c>
      <c r="D16110">
        <v>2011</v>
      </c>
      <c r="E16110" t="s">
        <v>736</v>
      </c>
      <c r="F16110" s="2">
        <v>5394.1591704058201</v>
      </c>
    </row>
    <row r="16111" spans="1:6">
      <c r="A16111" t="s">
        <v>265</v>
      </c>
      <c r="B16111">
        <v>1566</v>
      </c>
      <c r="C16111" t="s">
        <v>306</v>
      </c>
      <c r="D16111">
        <v>2011</v>
      </c>
      <c r="E16111" t="s">
        <v>737</v>
      </c>
      <c r="F16111" s="2">
        <v>800.966236225589</v>
      </c>
    </row>
    <row r="16112" spans="1:6">
      <c r="A16112" t="s">
        <v>265</v>
      </c>
      <c r="B16112">
        <v>1566</v>
      </c>
      <c r="C16112" t="s">
        <v>306</v>
      </c>
      <c r="D16112">
        <v>2011</v>
      </c>
      <c r="E16112" t="s">
        <v>740</v>
      </c>
      <c r="F16112" s="2">
        <v>2930.3363795621599</v>
      </c>
    </row>
    <row r="16113" spans="1:6">
      <c r="A16113" t="s">
        <v>265</v>
      </c>
      <c r="B16113">
        <v>1566</v>
      </c>
      <c r="C16113" t="s">
        <v>306</v>
      </c>
      <c r="D16113">
        <v>2011</v>
      </c>
      <c r="E16113" t="s">
        <v>741</v>
      </c>
      <c r="F16113" s="2">
        <v>7324.27325679979</v>
      </c>
    </row>
    <row r="16114" spans="1:6">
      <c r="A16114" t="s">
        <v>265</v>
      </c>
      <c r="B16114">
        <v>1566</v>
      </c>
      <c r="C16114" t="s">
        <v>306</v>
      </c>
      <c r="D16114">
        <v>2013</v>
      </c>
      <c r="E16114" t="s">
        <v>742</v>
      </c>
      <c r="F16114" s="2">
        <v>3274.0546735880898</v>
      </c>
    </row>
    <row r="16115" spans="1:6">
      <c r="A16115" t="s">
        <v>265</v>
      </c>
      <c r="B16115">
        <v>1566</v>
      </c>
      <c r="C16115" t="s">
        <v>306</v>
      </c>
      <c r="D16115">
        <v>2013</v>
      </c>
      <c r="E16115" t="s">
        <v>744</v>
      </c>
      <c r="F16115" s="2">
        <v>0</v>
      </c>
    </row>
    <row r="16116" spans="1:6">
      <c r="A16116" t="s">
        <v>265</v>
      </c>
      <c r="B16116">
        <v>1566</v>
      </c>
      <c r="C16116" t="s">
        <v>306</v>
      </c>
      <c r="D16116">
        <v>2013</v>
      </c>
      <c r="E16116" t="s">
        <v>743</v>
      </c>
      <c r="F16116" s="2">
        <v>0</v>
      </c>
    </row>
    <row r="16117" spans="1:6">
      <c r="A16117" t="s">
        <v>265</v>
      </c>
      <c r="B16117">
        <v>1566</v>
      </c>
      <c r="C16117" t="s">
        <v>306</v>
      </c>
      <c r="D16117">
        <v>2013</v>
      </c>
      <c r="E16117" t="s">
        <v>745</v>
      </c>
      <c r="F16117" s="2">
        <v>740.62672369198401</v>
      </c>
    </row>
    <row r="16118" spans="1:6">
      <c r="A16118" t="s">
        <v>265</v>
      </c>
      <c r="B16118">
        <v>1566</v>
      </c>
      <c r="C16118" t="s">
        <v>306</v>
      </c>
      <c r="D16118">
        <v>2015</v>
      </c>
      <c r="E16118" t="s">
        <v>737</v>
      </c>
      <c r="F16118" s="2">
        <v>884.67566455502003</v>
      </c>
    </row>
    <row r="16119" spans="1:6">
      <c r="A16119" t="s">
        <v>265</v>
      </c>
      <c r="B16119">
        <v>1566</v>
      </c>
      <c r="C16119" t="s">
        <v>306</v>
      </c>
      <c r="D16119">
        <v>2016</v>
      </c>
      <c r="E16119" t="s">
        <v>738</v>
      </c>
      <c r="F16119" s="2">
        <v>0</v>
      </c>
    </row>
    <row r="16120" spans="1:6">
      <c r="A16120" t="s">
        <v>265</v>
      </c>
      <c r="B16120">
        <v>1566</v>
      </c>
      <c r="C16120" t="s">
        <v>306</v>
      </c>
      <c r="D16120">
        <v>2016</v>
      </c>
      <c r="E16120" t="s">
        <v>743</v>
      </c>
      <c r="F16120" s="2">
        <v>0</v>
      </c>
    </row>
    <row r="16121" spans="1:6">
      <c r="A16121" t="s">
        <v>265</v>
      </c>
      <c r="B16121">
        <v>1566</v>
      </c>
      <c r="C16121" t="s">
        <v>306</v>
      </c>
      <c r="D16121">
        <v>2017</v>
      </c>
      <c r="E16121" t="s">
        <v>744</v>
      </c>
      <c r="F16121" s="2">
        <v>66.694199999999995</v>
      </c>
    </row>
    <row r="16122" spans="1:6">
      <c r="A16122" t="s">
        <v>265</v>
      </c>
      <c r="B16122">
        <v>1566</v>
      </c>
      <c r="C16122" t="s">
        <v>306</v>
      </c>
      <c r="D16122">
        <v>2017</v>
      </c>
      <c r="E16122" t="s">
        <v>741</v>
      </c>
      <c r="F16122" s="2">
        <v>6336.6688919792296</v>
      </c>
    </row>
    <row r="16123" spans="1:6">
      <c r="A16123" t="s">
        <v>265</v>
      </c>
      <c r="B16123">
        <v>1566</v>
      </c>
      <c r="C16123" t="s">
        <v>306</v>
      </c>
      <c r="D16123">
        <v>2018</v>
      </c>
      <c r="E16123" t="s">
        <v>736</v>
      </c>
      <c r="F16123" s="2">
        <v>3993.86295842449</v>
      </c>
    </row>
    <row r="16124" spans="1:6">
      <c r="A16124" t="s">
        <v>265</v>
      </c>
      <c r="B16124">
        <v>1566</v>
      </c>
      <c r="C16124" t="s">
        <v>306</v>
      </c>
      <c r="D16124">
        <v>2018</v>
      </c>
      <c r="E16124" t="s">
        <v>737</v>
      </c>
      <c r="F16124" s="2">
        <v>880.58236015637499</v>
      </c>
    </row>
    <row r="16125" spans="1:6">
      <c r="A16125" t="s">
        <v>265</v>
      </c>
      <c r="B16125">
        <v>1566</v>
      </c>
      <c r="C16125" t="s">
        <v>306</v>
      </c>
      <c r="D16125">
        <v>2018</v>
      </c>
      <c r="E16125" t="s">
        <v>740</v>
      </c>
      <c r="F16125" s="2">
        <v>943.55508255478298</v>
      </c>
    </row>
    <row r="16126" spans="1:6">
      <c r="A16126" t="s">
        <v>265</v>
      </c>
      <c r="B16126">
        <v>1566</v>
      </c>
      <c r="C16126" t="s">
        <v>306</v>
      </c>
      <c r="D16126">
        <v>2019</v>
      </c>
      <c r="E16126" t="s">
        <v>738</v>
      </c>
      <c r="F16126" s="2">
        <v>0</v>
      </c>
    </row>
    <row r="16127" spans="1:6">
      <c r="A16127" t="s">
        <v>265</v>
      </c>
      <c r="B16127">
        <v>1566</v>
      </c>
      <c r="C16127" t="s">
        <v>306</v>
      </c>
      <c r="D16127">
        <v>2019</v>
      </c>
      <c r="E16127" t="s">
        <v>739</v>
      </c>
      <c r="F16127" s="2">
        <v>20550.169046709401</v>
      </c>
    </row>
    <row r="16128" spans="1:6">
      <c r="A16128" t="s">
        <v>265</v>
      </c>
      <c r="B16128">
        <v>1566</v>
      </c>
      <c r="C16128" t="s">
        <v>306</v>
      </c>
      <c r="D16128">
        <v>2019</v>
      </c>
      <c r="E16128" t="s">
        <v>743</v>
      </c>
      <c r="F16128" s="2">
        <v>0</v>
      </c>
    </row>
    <row r="16129" spans="1:6">
      <c r="A16129" t="s">
        <v>265</v>
      </c>
      <c r="B16129">
        <v>1566</v>
      </c>
      <c r="C16129" t="s">
        <v>306</v>
      </c>
      <c r="D16129">
        <v>2020</v>
      </c>
      <c r="E16129" t="s">
        <v>742</v>
      </c>
      <c r="F16129" s="2">
        <v>3365.6054095341001</v>
      </c>
    </row>
    <row r="16130" spans="1:6">
      <c r="A16130" t="s">
        <v>265</v>
      </c>
      <c r="B16130">
        <v>1566</v>
      </c>
      <c r="C16130" t="s">
        <v>306</v>
      </c>
      <c r="D16130">
        <v>2020</v>
      </c>
      <c r="E16130" t="s">
        <v>744</v>
      </c>
      <c r="F16130" s="2">
        <v>66.694199999999995</v>
      </c>
    </row>
    <row r="16131" spans="1:6">
      <c r="A16131" t="s">
        <v>265</v>
      </c>
      <c r="B16131">
        <v>1566</v>
      </c>
      <c r="C16131" t="s">
        <v>306</v>
      </c>
      <c r="D16131">
        <v>2020</v>
      </c>
      <c r="E16131" t="s">
        <v>745</v>
      </c>
      <c r="F16131" s="2">
        <v>874.10941723186397</v>
      </c>
    </row>
    <row r="16132" spans="1:6">
      <c r="A16132" t="s">
        <v>265</v>
      </c>
      <c r="B16132">
        <v>1566</v>
      </c>
      <c r="C16132" t="s">
        <v>306</v>
      </c>
      <c r="D16132">
        <v>2020</v>
      </c>
      <c r="E16132" t="s">
        <v>741</v>
      </c>
      <c r="F16132" s="2">
        <v>6035.6793982782801</v>
      </c>
    </row>
    <row r="16133" spans="1:6">
      <c r="A16133" t="s">
        <v>265</v>
      </c>
      <c r="B16133">
        <v>1566</v>
      </c>
      <c r="C16133" t="s">
        <v>306</v>
      </c>
      <c r="D16133">
        <v>2021</v>
      </c>
      <c r="E16133" t="s">
        <v>736</v>
      </c>
      <c r="F16133" s="2">
        <v>3482.0161955338999</v>
      </c>
    </row>
    <row r="16134" spans="1:6">
      <c r="A16134" t="s">
        <v>265</v>
      </c>
      <c r="B16134">
        <v>1566</v>
      </c>
      <c r="C16134" t="s">
        <v>306</v>
      </c>
      <c r="D16134">
        <v>2021</v>
      </c>
      <c r="E16134" t="s">
        <v>737</v>
      </c>
      <c r="F16134" s="2">
        <v>868.33588189598299</v>
      </c>
    </row>
    <row r="16135" spans="1:6">
      <c r="A16135" t="s">
        <v>265</v>
      </c>
      <c r="B16135">
        <v>1566</v>
      </c>
      <c r="C16135" t="s">
        <v>306</v>
      </c>
      <c r="D16135">
        <v>2021</v>
      </c>
      <c r="E16135" t="s">
        <v>740</v>
      </c>
      <c r="F16135" s="2">
        <v>717.33112035003603</v>
      </c>
    </row>
    <row r="16136" spans="1:6">
      <c r="A16136" t="s">
        <v>265</v>
      </c>
      <c r="B16136">
        <v>1566</v>
      </c>
      <c r="C16136" t="s">
        <v>306</v>
      </c>
      <c r="D16136">
        <v>2022</v>
      </c>
      <c r="E16136" t="s">
        <v>738</v>
      </c>
      <c r="F16136" s="2">
        <v>0</v>
      </c>
    </row>
    <row r="16137" spans="1:6">
      <c r="A16137" t="s">
        <v>265</v>
      </c>
      <c r="B16137">
        <v>1566</v>
      </c>
      <c r="C16137" t="s">
        <v>306</v>
      </c>
      <c r="D16137">
        <v>2022</v>
      </c>
      <c r="E16137" t="s">
        <v>739</v>
      </c>
      <c r="F16137" s="2">
        <v>20158.870888509002</v>
      </c>
    </row>
    <row r="16138" spans="1:6">
      <c r="A16138" t="s">
        <v>265</v>
      </c>
      <c r="B16138">
        <v>1566</v>
      </c>
      <c r="C16138" t="s">
        <v>306</v>
      </c>
      <c r="D16138">
        <v>2022</v>
      </c>
      <c r="E16138" t="s">
        <v>743</v>
      </c>
      <c r="F16138" s="2">
        <v>0</v>
      </c>
    </row>
    <row r="16139" spans="1:6">
      <c r="A16139" t="s">
        <v>265</v>
      </c>
      <c r="B16139">
        <v>1566</v>
      </c>
      <c r="C16139" t="s">
        <v>306</v>
      </c>
      <c r="D16139">
        <v>2023</v>
      </c>
      <c r="E16139" t="s">
        <v>742</v>
      </c>
      <c r="F16139" s="2">
        <v>3169.19781405804</v>
      </c>
    </row>
    <row r="16140" spans="1:6">
      <c r="A16140" t="s">
        <v>265</v>
      </c>
      <c r="B16140">
        <v>1566</v>
      </c>
      <c r="C16140" t="s">
        <v>306</v>
      </c>
      <c r="D16140">
        <v>2023</v>
      </c>
      <c r="E16140" t="s">
        <v>744</v>
      </c>
      <c r="F16140" s="2">
        <v>55.578499999999998</v>
      </c>
    </row>
    <row r="16141" spans="1:6">
      <c r="A16141" t="s">
        <v>265</v>
      </c>
      <c r="B16141">
        <v>1566</v>
      </c>
      <c r="C16141" t="s">
        <v>306</v>
      </c>
      <c r="D16141">
        <v>2023</v>
      </c>
      <c r="E16141" t="s">
        <v>745</v>
      </c>
      <c r="F16141" s="2">
        <v>989.82279084571405</v>
      </c>
    </row>
    <row r="16142" spans="1:6">
      <c r="A16142" t="s">
        <v>265</v>
      </c>
      <c r="B16142">
        <v>1566</v>
      </c>
      <c r="C16142" t="s">
        <v>306</v>
      </c>
      <c r="D16142">
        <v>2024</v>
      </c>
      <c r="E16142" t="s">
        <v>736</v>
      </c>
      <c r="F16142" s="2">
        <v>3081.81272376784</v>
      </c>
    </row>
    <row r="16143" spans="1:6">
      <c r="A16143" t="s">
        <v>265</v>
      </c>
      <c r="B16143">
        <v>1566</v>
      </c>
      <c r="C16143" t="s">
        <v>306</v>
      </c>
      <c r="D16143">
        <v>2024</v>
      </c>
      <c r="E16143" t="s">
        <v>737</v>
      </c>
      <c r="F16143" s="2">
        <v>772.00900602686795</v>
      </c>
    </row>
    <row r="16144" spans="1:6">
      <c r="A16144" t="s">
        <v>265</v>
      </c>
      <c r="B16144">
        <v>1566</v>
      </c>
      <c r="C16144" t="s">
        <v>306</v>
      </c>
      <c r="D16144">
        <v>2024</v>
      </c>
      <c r="E16144" t="s">
        <v>740</v>
      </c>
      <c r="F16144" s="2">
        <v>677.69191114344699</v>
      </c>
    </row>
    <row r="16145" spans="1:6">
      <c r="A16145" t="s">
        <v>265</v>
      </c>
      <c r="B16145">
        <v>1573</v>
      </c>
      <c r="C16145" t="s">
        <v>308</v>
      </c>
      <c r="D16145">
        <v>2009</v>
      </c>
      <c r="E16145" t="s">
        <v>741</v>
      </c>
      <c r="F16145" s="2">
        <v>2071.8910485023398</v>
      </c>
    </row>
    <row r="16146" spans="1:6">
      <c r="A16146" t="s">
        <v>265</v>
      </c>
      <c r="B16146">
        <v>1573</v>
      </c>
      <c r="C16146" t="s">
        <v>308</v>
      </c>
      <c r="D16146">
        <v>2011</v>
      </c>
      <c r="E16146" t="s">
        <v>743</v>
      </c>
      <c r="F16146" s="2">
        <v>0</v>
      </c>
    </row>
    <row r="16147" spans="1:6">
      <c r="A16147" t="s">
        <v>265</v>
      </c>
      <c r="B16147">
        <v>1573</v>
      </c>
      <c r="C16147" t="s">
        <v>308</v>
      </c>
      <c r="D16147">
        <v>2013</v>
      </c>
      <c r="E16147" t="s">
        <v>736</v>
      </c>
      <c r="F16147" s="2">
        <v>399.06913006671198</v>
      </c>
    </row>
    <row r="16148" spans="1:6">
      <c r="A16148" t="s">
        <v>265</v>
      </c>
      <c r="B16148">
        <v>1573</v>
      </c>
      <c r="C16148" t="s">
        <v>308</v>
      </c>
      <c r="D16148">
        <v>2013</v>
      </c>
      <c r="E16148" t="s">
        <v>737</v>
      </c>
      <c r="F16148" s="2">
        <v>471.97719714525999</v>
      </c>
    </row>
    <row r="16149" spans="1:6">
      <c r="A16149" t="s">
        <v>265</v>
      </c>
      <c r="B16149">
        <v>1573</v>
      </c>
      <c r="C16149" t="s">
        <v>308</v>
      </c>
      <c r="D16149">
        <v>2013</v>
      </c>
      <c r="E16149" t="s">
        <v>740</v>
      </c>
      <c r="F16149" s="2">
        <v>261.49859458068403</v>
      </c>
    </row>
    <row r="16150" spans="1:6">
      <c r="A16150" t="s">
        <v>265</v>
      </c>
      <c r="B16150">
        <v>1573</v>
      </c>
      <c r="C16150" t="s">
        <v>308</v>
      </c>
      <c r="D16150">
        <v>2015</v>
      </c>
      <c r="E16150" t="s">
        <v>742</v>
      </c>
      <c r="F16150" s="2">
        <v>859.36392840955898</v>
      </c>
    </row>
    <row r="16151" spans="1:6">
      <c r="A16151" t="s">
        <v>265</v>
      </c>
      <c r="B16151">
        <v>1573</v>
      </c>
      <c r="C16151" t="s">
        <v>308</v>
      </c>
      <c r="D16151">
        <v>2015</v>
      </c>
      <c r="E16151" t="s">
        <v>744</v>
      </c>
      <c r="F16151" s="2">
        <v>0</v>
      </c>
    </row>
    <row r="16152" spans="1:6">
      <c r="A16152" t="s">
        <v>265</v>
      </c>
      <c r="B16152">
        <v>1573</v>
      </c>
      <c r="C16152" t="s">
        <v>308</v>
      </c>
      <c r="D16152">
        <v>2015</v>
      </c>
      <c r="E16152" t="s">
        <v>745</v>
      </c>
      <c r="F16152" s="2">
        <v>27357.666400904101</v>
      </c>
    </row>
    <row r="16153" spans="1:6">
      <c r="A16153" t="s">
        <v>265</v>
      </c>
      <c r="B16153">
        <v>1573</v>
      </c>
      <c r="C16153" t="s">
        <v>308</v>
      </c>
      <c r="D16153">
        <v>2015</v>
      </c>
      <c r="E16153" t="s">
        <v>741</v>
      </c>
      <c r="F16153" s="2">
        <v>2015.2344915573001</v>
      </c>
    </row>
    <row r="16154" spans="1:6">
      <c r="A16154" t="s">
        <v>265</v>
      </c>
      <c r="B16154">
        <v>1573</v>
      </c>
      <c r="C16154" t="s">
        <v>308</v>
      </c>
      <c r="D16154">
        <v>2016</v>
      </c>
      <c r="E16154" t="s">
        <v>736</v>
      </c>
      <c r="F16154" s="2">
        <v>401.00823172761801</v>
      </c>
    </row>
    <row r="16155" spans="1:6">
      <c r="A16155" t="s">
        <v>265</v>
      </c>
      <c r="B16155">
        <v>1573</v>
      </c>
      <c r="C16155" t="s">
        <v>308</v>
      </c>
      <c r="D16155">
        <v>2016</v>
      </c>
      <c r="E16155" t="s">
        <v>737</v>
      </c>
      <c r="F16155" s="2">
        <v>411.97394985330698</v>
      </c>
    </row>
    <row r="16156" spans="1:6">
      <c r="A16156" t="s">
        <v>265</v>
      </c>
      <c r="B16156">
        <v>1573</v>
      </c>
      <c r="C16156" t="s">
        <v>308</v>
      </c>
      <c r="D16156">
        <v>2017</v>
      </c>
      <c r="E16156" t="s">
        <v>738</v>
      </c>
      <c r="F16156" s="2">
        <v>0</v>
      </c>
    </row>
    <row r="16157" spans="1:6">
      <c r="A16157" t="s">
        <v>265</v>
      </c>
      <c r="B16157">
        <v>1573</v>
      </c>
      <c r="C16157" t="s">
        <v>308</v>
      </c>
      <c r="D16157">
        <v>2017</v>
      </c>
      <c r="E16157" t="s">
        <v>739</v>
      </c>
      <c r="F16157" s="2">
        <v>12727.054888656099</v>
      </c>
    </row>
    <row r="16158" spans="1:6">
      <c r="A16158" t="s">
        <v>265</v>
      </c>
      <c r="B16158">
        <v>1573</v>
      </c>
      <c r="C16158" t="s">
        <v>308</v>
      </c>
      <c r="D16158">
        <v>2017</v>
      </c>
      <c r="E16158" t="s">
        <v>743</v>
      </c>
      <c r="F16158" s="2">
        <v>0</v>
      </c>
    </row>
    <row r="16159" spans="1:6">
      <c r="A16159" t="s">
        <v>265</v>
      </c>
      <c r="B16159">
        <v>1573</v>
      </c>
      <c r="C16159" t="s">
        <v>308</v>
      </c>
      <c r="D16159">
        <v>2017</v>
      </c>
      <c r="E16159" t="s">
        <v>740</v>
      </c>
      <c r="F16159" s="2">
        <v>195.575528482366</v>
      </c>
    </row>
    <row r="16160" spans="1:6">
      <c r="A16160" t="s">
        <v>265</v>
      </c>
      <c r="B16160">
        <v>1573</v>
      </c>
      <c r="C16160" t="s">
        <v>308</v>
      </c>
      <c r="D16160">
        <v>2018</v>
      </c>
      <c r="E16160" t="s">
        <v>742</v>
      </c>
      <c r="F16160" s="2">
        <v>938.77577130312795</v>
      </c>
    </row>
    <row r="16161" spans="1:6">
      <c r="A16161" t="s">
        <v>265</v>
      </c>
      <c r="B16161">
        <v>1573</v>
      </c>
      <c r="C16161" t="s">
        <v>308</v>
      </c>
      <c r="D16161">
        <v>2018</v>
      </c>
      <c r="E16161" t="s">
        <v>744</v>
      </c>
      <c r="F16161" s="2">
        <v>0</v>
      </c>
    </row>
    <row r="16162" spans="1:6">
      <c r="A16162" t="s">
        <v>265</v>
      </c>
      <c r="B16162">
        <v>1573</v>
      </c>
      <c r="C16162" t="s">
        <v>308</v>
      </c>
      <c r="D16162">
        <v>2018</v>
      </c>
      <c r="E16162" t="s">
        <v>745</v>
      </c>
      <c r="F16162" s="2">
        <v>31082.079224294699</v>
      </c>
    </row>
    <row r="16163" spans="1:6">
      <c r="A16163" t="s">
        <v>265</v>
      </c>
      <c r="B16163">
        <v>1573</v>
      </c>
      <c r="C16163" t="s">
        <v>308</v>
      </c>
      <c r="D16163">
        <v>2019</v>
      </c>
      <c r="E16163" t="s">
        <v>736</v>
      </c>
      <c r="F16163" s="2">
        <v>423.62418707892101</v>
      </c>
    </row>
    <row r="16164" spans="1:6">
      <c r="A16164" t="s">
        <v>265</v>
      </c>
      <c r="B16164">
        <v>1573</v>
      </c>
      <c r="C16164" t="s">
        <v>308</v>
      </c>
      <c r="D16164">
        <v>2019</v>
      </c>
      <c r="E16164" t="s">
        <v>737</v>
      </c>
      <c r="F16164" s="2">
        <v>402.70788904615301</v>
      </c>
    </row>
    <row r="16165" spans="1:6">
      <c r="A16165" t="s">
        <v>265</v>
      </c>
      <c r="B16165">
        <v>1573</v>
      </c>
      <c r="C16165" t="s">
        <v>308</v>
      </c>
      <c r="D16165">
        <v>2020</v>
      </c>
      <c r="E16165" t="s">
        <v>738</v>
      </c>
      <c r="F16165" s="2">
        <v>0</v>
      </c>
    </row>
    <row r="16166" spans="1:6">
      <c r="A16166" t="s">
        <v>265</v>
      </c>
      <c r="B16166">
        <v>1573</v>
      </c>
      <c r="C16166" t="s">
        <v>308</v>
      </c>
      <c r="D16166">
        <v>2020</v>
      </c>
      <c r="E16166" t="s">
        <v>739</v>
      </c>
      <c r="F16166" s="2">
        <v>12718.2927454047</v>
      </c>
    </row>
    <row r="16167" spans="1:6">
      <c r="A16167" t="s">
        <v>265</v>
      </c>
      <c r="B16167">
        <v>1573</v>
      </c>
      <c r="C16167" t="s">
        <v>308</v>
      </c>
      <c r="D16167">
        <v>2020</v>
      </c>
      <c r="E16167" t="s">
        <v>740</v>
      </c>
      <c r="F16167" s="2">
        <v>206.375842698919</v>
      </c>
    </row>
    <row r="16168" spans="1:6">
      <c r="A16168" t="s">
        <v>265</v>
      </c>
      <c r="B16168">
        <v>1573</v>
      </c>
      <c r="C16168" t="s">
        <v>308</v>
      </c>
      <c r="D16168">
        <v>2021</v>
      </c>
      <c r="E16168" t="s">
        <v>742</v>
      </c>
      <c r="F16168" s="2">
        <v>1108.2637588835501</v>
      </c>
    </row>
    <row r="16169" spans="1:6">
      <c r="A16169" t="s">
        <v>265</v>
      </c>
      <c r="B16169">
        <v>1573</v>
      </c>
      <c r="C16169" t="s">
        <v>308</v>
      </c>
      <c r="D16169">
        <v>2021</v>
      </c>
      <c r="E16169" t="s">
        <v>744</v>
      </c>
      <c r="F16169" s="2">
        <v>0</v>
      </c>
    </row>
    <row r="16170" spans="1:6">
      <c r="A16170" t="s">
        <v>265</v>
      </c>
      <c r="B16170">
        <v>1573</v>
      </c>
      <c r="C16170" t="s">
        <v>308</v>
      </c>
      <c r="D16170">
        <v>2021</v>
      </c>
      <c r="E16170" t="s">
        <v>745</v>
      </c>
      <c r="F16170" s="2">
        <v>29131.5562599472</v>
      </c>
    </row>
    <row r="16171" spans="1:6">
      <c r="A16171" t="s">
        <v>265</v>
      </c>
      <c r="B16171">
        <v>1573</v>
      </c>
      <c r="C16171" t="s">
        <v>308</v>
      </c>
      <c r="D16171">
        <v>2022</v>
      </c>
      <c r="E16171" t="s">
        <v>736</v>
      </c>
      <c r="F16171" s="2">
        <v>32.3256745810639</v>
      </c>
    </row>
    <row r="16172" spans="1:6">
      <c r="A16172" t="s">
        <v>265</v>
      </c>
      <c r="B16172">
        <v>1573</v>
      </c>
      <c r="C16172" t="s">
        <v>308</v>
      </c>
      <c r="D16172">
        <v>2022</v>
      </c>
      <c r="E16172" t="s">
        <v>741</v>
      </c>
      <c r="F16172" s="2">
        <v>1732.78508558301</v>
      </c>
    </row>
    <row r="16173" spans="1:6">
      <c r="A16173" t="s">
        <v>265</v>
      </c>
      <c r="B16173">
        <v>1573</v>
      </c>
      <c r="C16173" t="s">
        <v>308</v>
      </c>
      <c r="D16173">
        <v>2023</v>
      </c>
      <c r="E16173" t="s">
        <v>739</v>
      </c>
      <c r="F16173" s="2">
        <v>12106.7211794737</v>
      </c>
    </row>
    <row r="16174" spans="1:6">
      <c r="A16174" t="s">
        <v>265</v>
      </c>
      <c r="B16174">
        <v>1573</v>
      </c>
      <c r="C16174" t="s">
        <v>308</v>
      </c>
      <c r="D16174">
        <v>2023</v>
      </c>
      <c r="E16174" t="s">
        <v>740</v>
      </c>
      <c r="F16174" s="2">
        <v>191.545914792285</v>
      </c>
    </row>
    <row r="16175" spans="1:6">
      <c r="A16175" t="s">
        <v>265</v>
      </c>
      <c r="B16175">
        <v>1573</v>
      </c>
      <c r="C16175" t="s">
        <v>308</v>
      </c>
      <c r="D16175">
        <v>2024</v>
      </c>
      <c r="E16175" t="s">
        <v>742</v>
      </c>
      <c r="F16175" s="2">
        <v>1260.29666859495</v>
      </c>
    </row>
    <row r="16176" spans="1:6">
      <c r="A16176" t="s">
        <v>265</v>
      </c>
      <c r="B16176">
        <v>1573</v>
      </c>
      <c r="C16176" t="s">
        <v>308</v>
      </c>
      <c r="D16176">
        <v>2024</v>
      </c>
      <c r="E16176" t="s">
        <v>743</v>
      </c>
      <c r="F16176" s="2">
        <v>0</v>
      </c>
    </row>
    <row r="16177" spans="1:6">
      <c r="A16177" t="s">
        <v>265</v>
      </c>
      <c r="B16177">
        <v>1573</v>
      </c>
      <c r="C16177" t="s">
        <v>308</v>
      </c>
      <c r="D16177">
        <v>2024</v>
      </c>
      <c r="E16177" t="s">
        <v>745</v>
      </c>
      <c r="F16177" s="2">
        <v>33963.831632837697</v>
      </c>
    </row>
    <row r="16178" spans="1:6">
      <c r="A16178" t="s">
        <v>265</v>
      </c>
      <c r="B16178">
        <v>1576</v>
      </c>
      <c r="C16178" t="s">
        <v>310</v>
      </c>
      <c r="D16178">
        <v>2009</v>
      </c>
      <c r="E16178" t="s">
        <v>742</v>
      </c>
      <c r="F16178" s="2">
        <v>11478.427227026399</v>
      </c>
    </row>
    <row r="16179" spans="1:6">
      <c r="A16179" t="s">
        <v>265</v>
      </c>
      <c r="B16179">
        <v>1576</v>
      </c>
      <c r="C16179" t="s">
        <v>310</v>
      </c>
      <c r="D16179">
        <v>2009</v>
      </c>
      <c r="E16179" t="s">
        <v>745</v>
      </c>
      <c r="F16179" s="2">
        <v>32823.254375753102</v>
      </c>
    </row>
    <row r="16180" spans="1:6">
      <c r="A16180" t="s">
        <v>265</v>
      </c>
      <c r="B16180">
        <v>1576</v>
      </c>
      <c r="C16180" t="s">
        <v>310</v>
      </c>
      <c r="D16180">
        <v>2011</v>
      </c>
      <c r="E16180" t="s">
        <v>744</v>
      </c>
      <c r="F16180" s="2">
        <v>354813.19096053398</v>
      </c>
    </row>
    <row r="16181" spans="1:6">
      <c r="A16181" t="s">
        <v>265</v>
      </c>
      <c r="B16181">
        <v>1576</v>
      </c>
      <c r="C16181" t="s">
        <v>310</v>
      </c>
      <c r="D16181">
        <v>2011</v>
      </c>
      <c r="E16181" t="s">
        <v>739</v>
      </c>
      <c r="F16181" s="2">
        <v>11677.456667865001</v>
      </c>
    </row>
    <row r="16182" spans="1:6">
      <c r="A16182" t="s">
        <v>265</v>
      </c>
      <c r="B16182">
        <v>1576</v>
      </c>
      <c r="C16182" t="s">
        <v>310</v>
      </c>
      <c r="D16182">
        <v>2011</v>
      </c>
      <c r="E16182" t="s">
        <v>743</v>
      </c>
      <c r="F16182" s="2">
        <v>0</v>
      </c>
    </row>
    <row r="16183" spans="1:6">
      <c r="A16183" t="s">
        <v>265</v>
      </c>
      <c r="B16183">
        <v>1576</v>
      </c>
      <c r="C16183" t="s">
        <v>310</v>
      </c>
      <c r="D16183">
        <v>2013</v>
      </c>
      <c r="E16183" t="s">
        <v>736</v>
      </c>
      <c r="F16183" s="2">
        <v>1493.5725309785901</v>
      </c>
    </row>
    <row r="16184" spans="1:6">
      <c r="A16184" t="s">
        <v>265</v>
      </c>
      <c r="B16184">
        <v>1576</v>
      </c>
      <c r="C16184" t="s">
        <v>310</v>
      </c>
      <c r="D16184">
        <v>2013</v>
      </c>
      <c r="E16184" t="s">
        <v>737</v>
      </c>
      <c r="F16184" s="2">
        <v>1111.95190922296</v>
      </c>
    </row>
    <row r="16185" spans="1:6">
      <c r="A16185" t="s">
        <v>265</v>
      </c>
      <c r="B16185">
        <v>1576</v>
      </c>
      <c r="C16185" t="s">
        <v>310</v>
      </c>
      <c r="D16185">
        <v>2013</v>
      </c>
      <c r="E16185" t="s">
        <v>740</v>
      </c>
      <c r="F16185" s="2">
        <v>840.58449537363799</v>
      </c>
    </row>
    <row r="16186" spans="1:6">
      <c r="A16186" t="s">
        <v>265</v>
      </c>
      <c r="B16186">
        <v>1576</v>
      </c>
      <c r="C16186" t="s">
        <v>310</v>
      </c>
      <c r="D16186">
        <v>2015</v>
      </c>
      <c r="E16186" t="s">
        <v>742</v>
      </c>
      <c r="F16186" s="2">
        <v>2595.7714169005999</v>
      </c>
    </row>
    <row r="16187" spans="1:6">
      <c r="A16187" t="s">
        <v>265</v>
      </c>
      <c r="B16187">
        <v>1576</v>
      </c>
      <c r="C16187" t="s">
        <v>310</v>
      </c>
      <c r="D16187">
        <v>2015</v>
      </c>
      <c r="E16187" t="s">
        <v>745</v>
      </c>
      <c r="F16187" s="2">
        <v>32823.254375753102</v>
      </c>
    </row>
    <row r="16188" spans="1:6">
      <c r="A16188" t="s">
        <v>265</v>
      </c>
      <c r="B16188">
        <v>1576</v>
      </c>
      <c r="C16188" t="s">
        <v>310</v>
      </c>
      <c r="D16188">
        <v>2015</v>
      </c>
      <c r="E16188" t="s">
        <v>741</v>
      </c>
      <c r="F16188" s="2">
        <v>4386.1900439921601</v>
      </c>
    </row>
    <row r="16189" spans="1:6">
      <c r="A16189" t="s">
        <v>265</v>
      </c>
      <c r="B16189">
        <v>1576</v>
      </c>
      <c r="C16189" t="s">
        <v>310</v>
      </c>
      <c r="D16189">
        <v>2016</v>
      </c>
      <c r="E16189" t="s">
        <v>740</v>
      </c>
      <c r="F16189" s="2">
        <v>873.72717613310499</v>
      </c>
    </row>
    <row r="16190" spans="1:6">
      <c r="A16190" t="s">
        <v>265</v>
      </c>
      <c r="B16190">
        <v>1576</v>
      </c>
      <c r="C16190" t="s">
        <v>310</v>
      </c>
      <c r="D16190">
        <v>2017</v>
      </c>
      <c r="E16190" t="s">
        <v>738</v>
      </c>
      <c r="F16190" s="2">
        <v>0</v>
      </c>
    </row>
    <row r="16191" spans="1:6">
      <c r="A16191" t="s">
        <v>265</v>
      </c>
      <c r="B16191">
        <v>1576</v>
      </c>
      <c r="C16191" t="s">
        <v>310</v>
      </c>
      <c r="D16191">
        <v>2017</v>
      </c>
      <c r="E16191" t="s">
        <v>743</v>
      </c>
      <c r="F16191" s="2">
        <v>0</v>
      </c>
    </row>
    <row r="16192" spans="1:6">
      <c r="A16192" t="s">
        <v>265</v>
      </c>
      <c r="B16192">
        <v>1576</v>
      </c>
      <c r="C16192" t="s">
        <v>310</v>
      </c>
      <c r="D16192">
        <v>2018</v>
      </c>
      <c r="E16192" t="s">
        <v>744</v>
      </c>
      <c r="F16192" s="2">
        <v>287101.11527552601</v>
      </c>
    </row>
    <row r="16193" spans="1:6">
      <c r="A16193" t="s">
        <v>265</v>
      </c>
      <c r="B16193">
        <v>1576</v>
      </c>
      <c r="C16193" t="s">
        <v>310</v>
      </c>
      <c r="D16193">
        <v>2018</v>
      </c>
      <c r="E16193" t="s">
        <v>741</v>
      </c>
      <c r="F16193" s="2">
        <v>4043.4819965898901</v>
      </c>
    </row>
    <row r="16194" spans="1:6">
      <c r="A16194" t="s">
        <v>265</v>
      </c>
      <c r="B16194">
        <v>1576</v>
      </c>
      <c r="C16194" t="s">
        <v>310</v>
      </c>
      <c r="D16194">
        <v>2020</v>
      </c>
      <c r="E16194" t="s">
        <v>736</v>
      </c>
      <c r="F16194" s="2">
        <v>1189.60120251786</v>
      </c>
    </row>
    <row r="16195" spans="1:6">
      <c r="A16195" t="s">
        <v>265</v>
      </c>
      <c r="B16195">
        <v>1576</v>
      </c>
      <c r="C16195" t="s">
        <v>310</v>
      </c>
      <c r="D16195">
        <v>2020</v>
      </c>
      <c r="E16195" t="s">
        <v>737</v>
      </c>
      <c r="F16195" s="2">
        <v>701.44945384833295</v>
      </c>
    </row>
    <row r="16196" spans="1:6">
      <c r="A16196" t="s">
        <v>265</v>
      </c>
      <c r="B16196">
        <v>1576</v>
      </c>
      <c r="C16196" t="s">
        <v>310</v>
      </c>
      <c r="D16196">
        <v>2020</v>
      </c>
      <c r="E16196" t="s">
        <v>738</v>
      </c>
      <c r="F16196" s="2">
        <v>0</v>
      </c>
    </row>
    <row r="16197" spans="1:6">
      <c r="A16197" t="s">
        <v>265</v>
      </c>
      <c r="B16197">
        <v>1576</v>
      </c>
      <c r="C16197" t="s">
        <v>310</v>
      </c>
      <c r="D16197">
        <v>2020</v>
      </c>
      <c r="E16197" t="s">
        <v>743</v>
      </c>
      <c r="F16197" s="2">
        <v>0</v>
      </c>
    </row>
    <row r="16198" spans="1:6">
      <c r="A16198" t="s">
        <v>265</v>
      </c>
      <c r="B16198">
        <v>1576</v>
      </c>
      <c r="C16198" t="s">
        <v>310</v>
      </c>
      <c r="D16198">
        <v>2021</v>
      </c>
      <c r="E16198" t="s">
        <v>744</v>
      </c>
      <c r="F16198" s="2">
        <v>222809.54708745299</v>
      </c>
    </row>
    <row r="16199" spans="1:6">
      <c r="A16199" t="s">
        <v>265</v>
      </c>
      <c r="B16199">
        <v>1576</v>
      </c>
      <c r="C16199" t="s">
        <v>310</v>
      </c>
      <c r="D16199">
        <v>2021</v>
      </c>
      <c r="E16199" t="s">
        <v>739</v>
      </c>
      <c r="F16199" s="2">
        <v>12130.131008463901</v>
      </c>
    </row>
    <row r="16200" spans="1:6">
      <c r="A16200" t="s">
        <v>265</v>
      </c>
      <c r="B16200">
        <v>1576</v>
      </c>
      <c r="C16200" t="s">
        <v>310</v>
      </c>
      <c r="D16200">
        <v>2022</v>
      </c>
      <c r="E16200" t="s">
        <v>742</v>
      </c>
      <c r="F16200" s="2">
        <v>1830.12315361789</v>
      </c>
    </row>
    <row r="16201" spans="1:6">
      <c r="A16201" t="s">
        <v>265</v>
      </c>
      <c r="B16201">
        <v>1576</v>
      </c>
      <c r="C16201" t="s">
        <v>310</v>
      </c>
      <c r="D16201">
        <v>2022</v>
      </c>
      <c r="E16201" t="s">
        <v>745</v>
      </c>
      <c r="F16201" s="2">
        <v>31144.325452669302</v>
      </c>
    </row>
    <row r="16202" spans="1:6">
      <c r="A16202" t="s">
        <v>265</v>
      </c>
      <c r="B16202">
        <v>1576</v>
      </c>
      <c r="C16202" t="s">
        <v>310</v>
      </c>
      <c r="D16202">
        <v>2023</v>
      </c>
      <c r="E16202" t="s">
        <v>736</v>
      </c>
      <c r="F16202" s="2">
        <v>643.26721069601899</v>
      </c>
    </row>
    <row r="16203" spans="1:6">
      <c r="A16203" t="s">
        <v>265</v>
      </c>
      <c r="B16203">
        <v>1576</v>
      </c>
      <c r="C16203" t="s">
        <v>310</v>
      </c>
      <c r="D16203">
        <v>2023</v>
      </c>
      <c r="E16203" t="s">
        <v>737</v>
      </c>
      <c r="F16203" s="2">
        <v>597.01249077379498</v>
      </c>
    </row>
    <row r="16204" spans="1:6">
      <c r="A16204" t="s">
        <v>265</v>
      </c>
      <c r="B16204">
        <v>1576</v>
      </c>
      <c r="C16204" t="s">
        <v>310</v>
      </c>
      <c r="D16204">
        <v>2023</v>
      </c>
      <c r="E16204" t="s">
        <v>740</v>
      </c>
      <c r="F16204" s="2">
        <v>529.58390041342602</v>
      </c>
    </row>
    <row r="16205" spans="1:6">
      <c r="A16205" t="s">
        <v>265</v>
      </c>
      <c r="B16205">
        <v>1576</v>
      </c>
      <c r="C16205" t="s">
        <v>310</v>
      </c>
      <c r="D16205">
        <v>2024</v>
      </c>
      <c r="E16205" t="s">
        <v>744</v>
      </c>
      <c r="F16205" s="2">
        <v>88394.600123004406</v>
      </c>
    </row>
    <row r="16206" spans="1:6">
      <c r="A16206" t="s">
        <v>265</v>
      </c>
      <c r="B16206">
        <v>1576</v>
      </c>
      <c r="C16206" t="s">
        <v>310</v>
      </c>
      <c r="D16206">
        <v>2024</v>
      </c>
      <c r="E16206" t="s">
        <v>739</v>
      </c>
      <c r="F16206" s="2">
        <v>10575.946192294699</v>
      </c>
    </row>
    <row r="16207" spans="1:6">
      <c r="A16207" t="s">
        <v>265</v>
      </c>
      <c r="B16207">
        <v>1577</v>
      </c>
      <c r="C16207" t="s">
        <v>312</v>
      </c>
      <c r="D16207">
        <v>2009</v>
      </c>
      <c r="E16207" t="s">
        <v>742</v>
      </c>
      <c r="F16207" s="2">
        <v>2527.4079170362102</v>
      </c>
    </row>
    <row r="16208" spans="1:6">
      <c r="A16208" t="s">
        <v>265</v>
      </c>
      <c r="B16208">
        <v>1577</v>
      </c>
      <c r="C16208" t="s">
        <v>312</v>
      </c>
      <c r="D16208">
        <v>2009</v>
      </c>
      <c r="E16208" t="s">
        <v>744</v>
      </c>
      <c r="F16208" s="2">
        <v>0</v>
      </c>
    </row>
    <row r="16209" spans="1:6">
      <c r="A16209" t="s">
        <v>265</v>
      </c>
      <c r="B16209">
        <v>1577</v>
      </c>
      <c r="C16209" t="s">
        <v>312</v>
      </c>
      <c r="D16209">
        <v>2009</v>
      </c>
      <c r="E16209" t="s">
        <v>745</v>
      </c>
      <c r="F16209" s="2">
        <v>10383.0078964277</v>
      </c>
    </row>
    <row r="16210" spans="1:6">
      <c r="A16210" t="s">
        <v>265</v>
      </c>
      <c r="B16210">
        <v>1577</v>
      </c>
      <c r="C16210" t="s">
        <v>312</v>
      </c>
      <c r="D16210">
        <v>2009</v>
      </c>
      <c r="E16210" t="s">
        <v>741</v>
      </c>
      <c r="F16210" s="2">
        <v>19697.159700832799</v>
      </c>
    </row>
    <row r="16211" spans="1:6">
      <c r="A16211" t="s">
        <v>265</v>
      </c>
      <c r="B16211">
        <v>1577</v>
      </c>
      <c r="C16211" t="s">
        <v>312</v>
      </c>
      <c r="D16211">
        <v>2011</v>
      </c>
      <c r="E16211" t="s">
        <v>738</v>
      </c>
      <c r="F16211" s="2">
        <v>0</v>
      </c>
    </row>
    <row r="16212" spans="1:6">
      <c r="A16212" t="s">
        <v>265</v>
      </c>
      <c r="B16212">
        <v>1577</v>
      </c>
      <c r="C16212" t="s">
        <v>312</v>
      </c>
      <c r="D16212">
        <v>2011</v>
      </c>
      <c r="E16212" t="s">
        <v>739</v>
      </c>
      <c r="F16212" s="2">
        <v>13426.737919928701</v>
      </c>
    </row>
    <row r="16213" spans="1:6">
      <c r="A16213" t="s">
        <v>265</v>
      </c>
      <c r="B16213">
        <v>1577</v>
      </c>
      <c r="C16213" t="s">
        <v>312</v>
      </c>
      <c r="D16213">
        <v>2011</v>
      </c>
      <c r="E16213" t="s">
        <v>743</v>
      </c>
      <c r="F16213" s="2">
        <v>0</v>
      </c>
    </row>
    <row r="16214" spans="1:6">
      <c r="A16214" t="s">
        <v>265</v>
      </c>
      <c r="B16214">
        <v>1577</v>
      </c>
      <c r="C16214" t="s">
        <v>312</v>
      </c>
      <c r="D16214">
        <v>2013</v>
      </c>
      <c r="E16214" t="s">
        <v>736</v>
      </c>
      <c r="F16214" s="2">
        <v>1211.4306783271199</v>
      </c>
    </row>
    <row r="16215" spans="1:6">
      <c r="A16215" t="s">
        <v>265</v>
      </c>
      <c r="B16215">
        <v>1577</v>
      </c>
      <c r="C16215" t="s">
        <v>312</v>
      </c>
      <c r="D16215">
        <v>2013</v>
      </c>
      <c r="E16215" t="s">
        <v>737</v>
      </c>
      <c r="F16215" s="2">
        <v>1923.3442638041399</v>
      </c>
    </row>
    <row r="16216" spans="1:6">
      <c r="A16216" t="s">
        <v>265</v>
      </c>
      <c r="B16216">
        <v>1577</v>
      </c>
      <c r="C16216" t="s">
        <v>312</v>
      </c>
      <c r="D16216">
        <v>2013</v>
      </c>
      <c r="E16216" t="s">
        <v>740</v>
      </c>
      <c r="F16216" s="2">
        <v>1354.25745959284</v>
      </c>
    </row>
    <row r="16217" spans="1:6">
      <c r="A16217" t="s">
        <v>265</v>
      </c>
      <c r="B16217">
        <v>1577</v>
      </c>
      <c r="C16217" t="s">
        <v>312</v>
      </c>
      <c r="D16217">
        <v>2015</v>
      </c>
      <c r="E16217" t="s">
        <v>742</v>
      </c>
      <c r="F16217" s="2">
        <v>3625.3752063902102</v>
      </c>
    </row>
    <row r="16218" spans="1:6">
      <c r="A16218" t="s">
        <v>265</v>
      </c>
      <c r="B16218">
        <v>1577</v>
      </c>
      <c r="C16218" t="s">
        <v>312</v>
      </c>
      <c r="D16218">
        <v>2015</v>
      </c>
      <c r="E16218" t="s">
        <v>744</v>
      </c>
      <c r="F16218" s="2">
        <v>0</v>
      </c>
    </row>
    <row r="16219" spans="1:6">
      <c r="A16219" t="s">
        <v>265</v>
      </c>
      <c r="B16219">
        <v>1577</v>
      </c>
      <c r="C16219" t="s">
        <v>312</v>
      </c>
      <c r="D16219">
        <v>2015</v>
      </c>
      <c r="E16219" t="s">
        <v>745</v>
      </c>
      <c r="F16219" s="2">
        <v>10383.0078964277</v>
      </c>
    </row>
    <row r="16220" spans="1:6">
      <c r="A16220" t="s">
        <v>265</v>
      </c>
      <c r="B16220">
        <v>1577</v>
      </c>
      <c r="C16220" t="s">
        <v>312</v>
      </c>
      <c r="D16220">
        <v>2016</v>
      </c>
      <c r="E16220" t="s">
        <v>736</v>
      </c>
      <c r="F16220" s="2">
        <v>1253.9168546731801</v>
      </c>
    </row>
    <row r="16221" spans="1:6">
      <c r="A16221" t="s">
        <v>265</v>
      </c>
      <c r="B16221">
        <v>1577</v>
      </c>
      <c r="C16221" t="s">
        <v>312</v>
      </c>
      <c r="D16221">
        <v>2016</v>
      </c>
      <c r="E16221" t="s">
        <v>737</v>
      </c>
      <c r="F16221" s="2">
        <v>1781.50714650686</v>
      </c>
    </row>
    <row r="16222" spans="1:6">
      <c r="A16222" t="s">
        <v>265</v>
      </c>
      <c r="B16222">
        <v>1577</v>
      </c>
      <c r="C16222" t="s">
        <v>312</v>
      </c>
      <c r="D16222">
        <v>2016</v>
      </c>
      <c r="E16222" t="s">
        <v>740</v>
      </c>
      <c r="F16222" s="2">
        <v>1089.80632160083</v>
      </c>
    </row>
    <row r="16223" spans="1:6">
      <c r="A16223" t="s">
        <v>265</v>
      </c>
      <c r="B16223">
        <v>1577</v>
      </c>
      <c r="C16223" t="s">
        <v>312</v>
      </c>
      <c r="D16223">
        <v>2016</v>
      </c>
      <c r="E16223" t="s">
        <v>741</v>
      </c>
      <c r="F16223" s="2">
        <v>18347.4002295475</v>
      </c>
    </row>
    <row r="16224" spans="1:6">
      <c r="A16224" t="s">
        <v>265</v>
      </c>
      <c r="B16224">
        <v>1577</v>
      </c>
      <c r="C16224" t="s">
        <v>312</v>
      </c>
      <c r="D16224">
        <v>2017</v>
      </c>
      <c r="E16224" t="s">
        <v>739</v>
      </c>
      <c r="F16224" s="2">
        <v>13884.562555762999</v>
      </c>
    </row>
    <row r="16225" spans="1:6">
      <c r="A16225" t="s">
        <v>265</v>
      </c>
      <c r="B16225">
        <v>1577</v>
      </c>
      <c r="C16225" t="s">
        <v>312</v>
      </c>
      <c r="D16225">
        <v>2018</v>
      </c>
      <c r="E16225" t="s">
        <v>742</v>
      </c>
      <c r="F16225" s="2">
        <v>3290.9987882513701</v>
      </c>
    </row>
    <row r="16226" spans="1:6">
      <c r="A16226" t="s">
        <v>265</v>
      </c>
      <c r="B16226">
        <v>1577</v>
      </c>
      <c r="C16226" t="s">
        <v>312</v>
      </c>
      <c r="D16226">
        <v>2018</v>
      </c>
      <c r="E16226" t="s">
        <v>744</v>
      </c>
      <c r="F16226" s="2">
        <v>0</v>
      </c>
    </row>
    <row r="16227" spans="1:6">
      <c r="A16227" t="s">
        <v>265</v>
      </c>
      <c r="B16227">
        <v>1577</v>
      </c>
      <c r="C16227" t="s">
        <v>312</v>
      </c>
      <c r="D16227">
        <v>2018</v>
      </c>
      <c r="E16227" t="s">
        <v>743</v>
      </c>
      <c r="F16227" s="2">
        <v>0</v>
      </c>
    </row>
    <row r="16228" spans="1:6">
      <c r="A16228" t="s">
        <v>265</v>
      </c>
      <c r="B16228">
        <v>1577</v>
      </c>
      <c r="C16228" t="s">
        <v>312</v>
      </c>
      <c r="D16228">
        <v>2018</v>
      </c>
      <c r="E16228" t="s">
        <v>745</v>
      </c>
      <c r="F16228" s="2">
        <v>10376.556488992301</v>
      </c>
    </row>
    <row r="16229" spans="1:6">
      <c r="A16229" t="s">
        <v>265</v>
      </c>
      <c r="B16229">
        <v>1577</v>
      </c>
      <c r="C16229" t="s">
        <v>312</v>
      </c>
      <c r="D16229">
        <v>2019</v>
      </c>
      <c r="E16229" t="s">
        <v>741</v>
      </c>
      <c r="F16229" s="2">
        <v>16900.786230398</v>
      </c>
    </row>
    <row r="16230" spans="1:6">
      <c r="A16230" t="s">
        <v>265</v>
      </c>
      <c r="B16230">
        <v>1577</v>
      </c>
      <c r="C16230" t="s">
        <v>312</v>
      </c>
      <c r="D16230">
        <v>2020</v>
      </c>
      <c r="E16230" t="s">
        <v>737</v>
      </c>
      <c r="F16230" s="2">
        <v>1746.90808557471</v>
      </c>
    </row>
    <row r="16231" spans="1:6">
      <c r="A16231" t="s">
        <v>265</v>
      </c>
      <c r="B16231">
        <v>1577</v>
      </c>
      <c r="C16231" t="s">
        <v>312</v>
      </c>
      <c r="D16231">
        <v>2021</v>
      </c>
      <c r="E16231" t="s">
        <v>738</v>
      </c>
      <c r="F16231" s="2">
        <v>0</v>
      </c>
    </row>
    <row r="16232" spans="1:6">
      <c r="A16232" t="s">
        <v>265</v>
      </c>
      <c r="B16232">
        <v>1577</v>
      </c>
      <c r="C16232" t="s">
        <v>312</v>
      </c>
      <c r="D16232">
        <v>2021</v>
      </c>
      <c r="E16232" t="s">
        <v>743</v>
      </c>
      <c r="F16232" s="2">
        <v>0</v>
      </c>
    </row>
    <row r="16233" spans="1:6">
      <c r="A16233" t="s">
        <v>265</v>
      </c>
      <c r="B16233">
        <v>1577</v>
      </c>
      <c r="C16233" t="s">
        <v>312</v>
      </c>
      <c r="D16233">
        <v>2022</v>
      </c>
      <c r="E16233" t="s">
        <v>744</v>
      </c>
      <c r="F16233" s="2">
        <v>0</v>
      </c>
    </row>
    <row r="16234" spans="1:6">
      <c r="A16234" t="s">
        <v>265</v>
      </c>
      <c r="B16234">
        <v>1577</v>
      </c>
      <c r="C16234" t="s">
        <v>312</v>
      </c>
      <c r="D16234">
        <v>2022</v>
      </c>
      <c r="E16234" t="s">
        <v>741</v>
      </c>
      <c r="F16234" s="2">
        <v>16554.954369135201</v>
      </c>
    </row>
    <row r="16235" spans="1:6">
      <c r="A16235" t="s">
        <v>265</v>
      </c>
      <c r="B16235">
        <v>1577</v>
      </c>
      <c r="C16235" t="s">
        <v>312</v>
      </c>
      <c r="D16235">
        <v>2023</v>
      </c>
      <c r="E16235" t="s">
        <v>736</v>
      </c>
      <c r="F16235" s="2">
        <v>574.53902457524305</v>
      </c>
    </row>
    <row r="16236" spans="1:6">
      <c r="A16236" t="s">
        <v>265</v>
      </c>
      <c r="B16236">
        <v>1577</v>
      </c>
      <c r="C16236" t="s">
        <v>312</v>
      </c>
      <c r="D16236">
        <v>2023</v>
      </c>
      <c r="E16236" t="s">
        <v>737</v>
      </c>
      <c r="F16236" s="2">
        <v>1624.1226835012801</v>
      </c>
    </row>
    <row r="16237" spans="1:6">
      <c r="A16237" t="s">
        <v>265</v>
      </c>
      <c r="B16237">
        <v>1577</v>
      </c>
      <c r="C16237" t="s">
        <v>312</v>
      </c>
      <c r="D16237">
        <v>2023</v>
      </c>
      <c r="E16237" t="s">
        <v>740</v>
      </c>
      <c r="F16237" s="2">
        <v>1041.30450757685</v>
      </c>
    </row>
    <row r="16238" spans="1:6">
      <c r="A16238" t="s">
        <v>265</v>
      </c>
      <c r="B16238">
        <v>1577</v>
      </c>
      <c r="C16238" t="s">
        <v>312</v>
      </c>
      <c r="D16238">
        <v>2024</v>
      </c>
      <c r="E16238" t="s">
        <v>739</v>
      </c>
      <c r="F16238" s="2">
        <v>14203.8991411891</v>
      </c>
    </row>
    <row r="16239" spans="1:6">
      <c r="A16239" t="s">
        <v>265</v>
      </c>
      <c r="B16239">
        <v>1577</v>
      </c>
      <c r="C16239" t="s">
        <v>312</v>
      </c>
      <c r="D16239">
        <v>2024</v>
      </c>
      <c r="E16239" t="s">
        <v>743</v>
      </c>
      <c r="F16239" s="2">
        <v>0</v>
      </c>
    </row>
    <row r="16240" spans="1:6">
      <c r="A16240" t="s">
        <v>265</v>
      </c>
      <c r="B16240">
        <v>1578</v>
      </c>
      <c r="C16240" t="s">
        <v>314</v>
      </c>
      <c r="D16240">
        <v>2009</v>
      </c>
      <c r="E16240" t="s">
        <v>742</v>
      </c>
      <c r="F16240" s="2">
        <v>1012.2005878467299</v>
      </c>
    </row>
    <row r="16241" spans="1:6">
      <c r="A16241" t="s">
        <v>265</v>
      </c>
      <c r="B16241">
        <v>1578</v>
      </c>
      <c r="C16241" t="s">
        <v>314</v>
      </c>
      <c r="D16241">
        <v>2009</v>
      </c>
      <c r="E16241" t="s">
        <v>743</v>
      </c>
      <c r="F16241" s="2">
        <v>0</v>
      </c>
    </row>
    <row r="16242" spans="1:6">
      <c r="A16242" t="s">
        <v>265</v>
      </c>
      <c r="B16242">
        <v>1578</v>
      </c>
      <c r="C16242" t="s">
        <v>314</v>
      </c>
      <c r="D16242">
        <v>2009</v>
      </c>
      <c r="E16242" t="s">
        <v>745</v>
      </c>
      <c r="F16242" s="2">
        <v>4085.1771622288702</v>
      </c>
    </row>
    <row r="16243" spans="1:6">
      <c r="A16243" t="s">
        <v>265</v>
      </c>
      <c r="B16243">
        <v>1578</v>
      </c>
      <c r="C16243" t="s">
        <v>314</v>
      </c>
      <c r="D16243">
        <v>2011</v>
      </c>
      <c r="E16243" t="s">
        <v>737</v>
      </c>
      <c r="F16243" s="2">
        <v>417.24285546881902</v>
      </c>
    </row>
    <row r="16244" spans="1:6">
      <c r="A16244" t="s">
        <v>265</v>
      </c>
      <c r="B16244">
        <v>1578</v>
      </c>
      <c r="C16244" t="s">
        <v>314</v>
      </c>
      <c r="D16244">
        <v>2011</v>
      </c>
      <c r="E16244" t="s">
        <v>740</v>
      </c>
      <c r="F16244" s="2">
        <v>673.66838904277904</v>
      </c>
    </row>
    <row r="16245" spans="1:6">
      <c r="A16245" t="s">
        <v>265</v>
      </c>
      <c r="B16245">
        <v>1578</v>
      </c>
      <c r="C16245" t="s">
        <v>314</v>
      </c>
      <c r="D16245">
        <v>2013</v>
      </c>
      <c r="E16245" t="s">
        <v>744</v>
      </c>
      <c r="F16245" s="2">
        <v>0</v>
      </c>
    </row>
    <row r="16246" spans="1:6">
      <c r="A16246" t="s">
        <v>265</v>
      </c>
      <c r="B16246">
        <v>1578</v>
      </c>
      <c r="C16246" t="s">
        <v>314</v>
      </c>
      <c r="D16246">
        <v>2013</v>
      </c>
      <c r="E16246" t="s">
        <v>741</v>
      </c>
      <c r="F16246" s="2">
        <v>4680.8924813084004</v>
      </c>
    </row>
    <row r="16247" spans="1:6">
      <c r="A16247" t="s">
        <v>265</v>
      </c>
      <c r="B16247">
        <v>1578</v>
      </c>
      <c r="C16247" t="s">
        <v>314</v>
      </c>
      <c r="D16247">
        <v>2015</v>
      </c>
      <c r="E16247" t="s">
        <v>738</v>
      </c>
      <c r="F16247" s="2">
        <v>0</v>
      </c>
    </row>
    <row r="16248" spans="1:6">
      <c r="A16248" t="s">
        <v>265</v>
      </c>
      <c r="B16248">
        <v>1578</v>
      </c>
      <c r="C16248" t="s">
        <v>314</v>
      </c>
      <c r="D16248">
        <v>2015</v>
      </c>
      <c r="E16248" t="s">
        <v>739</v>
      </c>
      <c r="F16248" s="2">
        <v>7345.7792438018996</v>
      </c>
    </row>
    <row r="16249" spans="1:6">
      <c r="A16249" t="s">
        <v>265</v>
      </c>
      <c r="B16249">
        <v>1578</v>
      </c>
      <c r="C16249" t="s">
        <v>314</v>
      </c>
      <c r="D16249">
        <v>2015</v>
      </c>
      <c r="E16249" t="s">
        <v>743</v>
      </c>
      <c r="F16249" s="2">
        <v>0</v>
      </c>
    </row>
    <row r="16250" spans="1:6">
      <c r="A16250" t="s">
        <v>265</v>
      </c>
      <c r="B16250">
        <v>1578</v>
      </c>
      <c r="C16250" t="s">
        <v>314</v>
      </c>
      <c r="D16250">
        <v>2016</v>
      </c>
      <c r="E16250" t="s">
        <v>742</v>
      </c>
      <c r="F16250" s="2">
        <v>1511.0103109984</v>
      </c>
    </row>
    <row r="16251" spans="1:6">
      <c r="A16251" t="s">
        <v>265</v>
      </c>
      <c r="B16251">
        <v>1578</v>
      </c>
      <c r="C16251" t="s">
        <v>314</v>
      </c>
      <c r="D16251">
        <v>2016</v>
      </c>
      <c r="E16251" t="s">
        <v>744</v>
      </c>
      <c r="F16251" s="2">
        <v>0</v>
      </c>
    </row>
    <row r="16252" spans="1:6">
      <c r="A16252" t="s">
        <v>265</v>
      </c>
      <c r="B16252">
        <v>1578</v>
      </c>
      <c r="C16252" t="s">
        <v>314</v>
      </c>
      <c r="D16252">
        <v>2016</v>
      </c>
      <c r="E16252" t="s">
        <v>745</v>
      </c>
      <c r="F16252" s="2">
        <v>4085.1771622288702</v>
      </c>
    </row>
    <row r="16253" spans="1:6">
      <c r="A16253" t="s">
        <v>265</v>
      </c>
      <c r="B16253">
        <v>1578</v>
      </c>
      <c r="C16253" t="s">
        <v>314</v>
      </c>
      <c r="D16253">
        <v>2016</v>
      </c>
      <c r="E16253" t="s">
        <v>741</v>
      </c>
      <c r="F16253" s="2">
        <v>4519.6787387909098</v>
      </c>
    </row>
    <row r="16254" spans="1:6">
      <c r="A16254" t="s">
        <v>265</v>
      </c>
      <c r="B16254">
        <v>1578</v>
      </c>
      <c r="C16254" t="s">
        <v>314</v>
      </c>
      <c r="D16254">
        <v>2017</v>
      </c>
      <c r="E16254" t="s">
        <v>736</v>
      </c>
      <c r="F16254" s="2">
        <v>426.118847326496</v>
      </c>
    </row>
    <row r="16255" spans="1:6">
      <c r="A16255" t="s">
        <v>265</v>
      </c>
      <c r="B16255">
        <v>1578</v>
      </c>
      <c r="C16255" t="s">
        <v>314</v>
      </c>
      <c r="D16255">
        <v>2017</v>
      </c>
      <c r="E16255" t="s">
        <v>737</v>
      </c>
      <c r="F16255" s="2">
        <v>438.78416526122101</v>
      </c>
    </row>
    <row r="16256" spans="1:6">
      <c r="A16256" t="s">
        <v>265</v>
      </c>
      <c r="B16256">
        <v>1578</v>
      </c>
      <c r="C16256" t="s">
        <v>314</v>
      </c>
      <c r="D16256">
        <v>2018</v>
      </c>
      <c r="E16256" t="s">
        <v>738</v>
      </c>
      <c r="F16256" s="2">
        <v>0</v>
      </c>
    </row>
    <row r="16257" spans="1:6">
      <c r="A16257" t="s">
        <v>265</v>
      </c>
      <c r="B16257">
        <v>1578</v>
      </c>
      <c r="C16257" t="s">
        <v>314</v>
      </c>
      <c r="D16257">
        <v>2018</v>
      </c>
      <c r="E16257" t="s">
        <v>739</v>
      </c>
      <c r="F16257" s="2">
        <v>7131.60912717057</v>
      </c>
    </row>
    <row r="16258" spans="1:6">
      <c r="A16258" t="s">
        <v>265</v>
      </c>
      <c r="B16258">
        <v>1578</v>
      </c>
      <c r="C16258" t="s">
        <v>314</v>
      </c>
      <c r="D16258">
        <v>2018</v>
      </c>
      <c r="E16258" t="s">
        <v>743</v>
      </c>
      <c r="F16258" s="2">
        <v>0</v>
      </c>
    </row>
    <row r="16259" spans="1:6">
      <c r="A16259" t="s">
        <v>265</v>
      </c>
      <c r="B16259">
        <v>1578</v>
      </c>
      <c r="C16259" t="s">
        <v>314</v>
      </c>
      <c r="D16259">
        <v>2018</v>
      </c>
      <c r="E16259" t="s">
        <v>740</v>
      </c>
      <c r="F16259" s="2">
        <v>516.989312003534</v>
      </c>
    </row>
    <row r="16260" spans="1:6">
      <c r="A16260" t="s">
        <v>265</v>
      </c>
      <c r="B16260">
        <v>1578</v>
      </c>
      <c r="C16260" t="s">
        <v>314</v>
      </c>
      <c r="D16260">
        <v>2019</v>
      </c>
      <c r="E16260" t="s">
        <v>742</v>
      </c>
      <c r="F16260" s="2">
        <v>1471.0203150176401</v>
      </c>
    </row>
    <row r="16261" spans="1:6">
      <c r="A16261" t="s">
        <v>265</v>
      </c>
      <c r="B16261">
        <v>1578</v>
      </c>
      <c r="C16261" t="s">
        <v>314</v>
      </c>
      <c r="D16261">
        <v>2019</v>
      </c>
      <c r="E16261" t="s">
        <v>744</v>
      </c>
      <c r="F16261" s="2">
        <v>0</v>
      </c>
    </row>
    <row r="16262" spans="1:6">
      <c r="A16262" t="s">
        <v>265</v>
      </c>
      <c r="B16262">
        <v>1578</v>
      </c>
      <c r="C16262" t="s">
        <v>314</v>
      </c>
      <c r="D16262">
        <v>2019</v>
      </c>
      <c r="E16262" t="s">
        <v>745</v>
      </c>
      <c r="F16262" s="2">
        <v>4183.9350694343202</v>
      </c>
    </row>
    <row r="16263" spans="1:6">
      <c r="A16263" t="s">
        <v>265</v>
      </c>
      <c r="B16263">
        <v>1578</v>
      </c>
      <c r="C16263" t="s">
        <v>314</v>
      </c>
      <c r="D16263">
        <v>2020</v>
      </c>
      <c r="E16263" t="s">
        <v>736</v>
      </c>
      <c r="F16263" s="2">
        <v>378.02118185084498</v>
      </c>
    </row>
    <row r="16264" spans="1:6">
      <c r="A16264" t="s">
        <v>265</v>
      </c>
      <c r="B16264">
        <v>1578</v>
      </c>
      <c r="C16264" t="s">
        <v>314</v>
      </c>
      <c r="D16264">
        <v>2020</v>
      </c>
      <c r="E16264" t="s">
        <v>737</v>
      </c>
      <c r="F16264" s="2">
        <v>412.18365509002001</v>
      </c>
    </row>
    <row r="16265" spans="1:6">
      <c r="A16265" t="s">
        <v>265</v>
      </c>
      <c r="B16265">
        <v>1578</v>
      </c>
      <c r="C16265" t="s">
        <v>314</v>
      </c>
      <c r="D16265">
        <v>2021</v>
      </c>
      <c r="E16265" t="s">
        <v>738</v>
      </c>
      <c r="F16265" s="2">
        <v>0</v>
      </c>
    </row>
    <row r="16266" spans="1:6">
      <c r="A16266" t="s">
        <v>265</v>
      </c>
      <c r="B16266">
        <v>1578</v>
      </c>
      <c r="C16266" t="s">
        <v>314</v>
      </c>
      <c r="D16266">
        <v>2021</v>
      </c>
      <c r="E16266" t="s">
        <v>739</v>
      </c>
      <c r="F16266" s="2">
        <v>7119.67306500207</v>
      </c>
    </row>
    <row r="16267" spans="1:6">
      <c r="A16267" t="s">
        <v>265</v>
      </c>
      <c r="B16267">
        <v>1578</v>
      </c>
      <c r="C16267" t="s">
        <v>314</v>
      </c>
      <c r="D16267">
        <v>2021</v>
      </c>
      <c r="E16267" t="s">
        <v>740</v>
      </c>
      <c r="F16267" s="2">
        <v>518.52919692772696</v>
      </c>
    </row>
    <row r="16268" spans="1:6">
      <c r="A16268" t="s">
        <v>265</v>
      </c>
      <c r="B16268">
        <v>1578</v>
      </c>
      <c r="C16268" t="s">
        <v>314</v>
      </c>
      <c r="D16268">
        <v>2022</v>
      </c>
      <c r="E16268" t="s">
        <v>742</v>
      </c>
      <c r="F16268" s="2">
        <v>1353.8238160350299</v>
      </c>
    </row>
    <row r="16269" spans="1:6">
      <c r="A16269" t="s">
        <v>265</v>
      </c>
      <c r="B16269">
        <v>1578</v>
      </c>
      <c r="C16269" t="s">
        <v>314</v>
      </c>
      <c r="D16269">
        <v>2022</v>
      </c>
      <c r="E16269" t="s">
        <v>744</v>
      </c>
      <c r="F16269" s="2">
        <v>0</v>
      </c>
    </row>
    <row r="16270" spans="1:6">
      <c r="A16270" t="s">
        <v>265</v>
      </c>
      <c r="B16270">
        <v>1578</v>
      </c>
      <c r="C16270" t="s">
        <v>314</v>
      </c>
      <c r="D16270">
        <v>2022</v>
      </c>
      <c r="E16270" t="s">
        <v>745</v>
      </c>
      <c r="F16270" s="2">
        <v>4554.2956886009997</v>
      </c>
    </row>
    <row r="16271" spans="1:6">
      <c r="A16271" t="s">
        <v>265</v>
      </c>
      <c r="B16271">
        <v>1578</v>
      </c>
      <c r="C16271" t="s">
        <v>314</v>
      </c>
      <c r="D16271">
        <v>2023</v>
      </c>
      <c r="E16271" t="s">
        <v>741</v>
      </c>
      <c r="F16271" s="2">
        <v>4209.7559770997796</v>
      </c>
    </row>
    <row r="16272" spans="1:6">
      <c r="A16272" t="s">
        <v>265</v>
      </c>
      <c r="B16272">
        <v>1578</v>
      </c>
      <c r="C16272" t="s">
        <v>314</v>
      </c>
      <c r="D16272">
        <v>2024</v>
      </c>
      <c r="E16272" t="s">
        <v>740</v>
      </c>
      <c r="F16272" s="2">
        <v>510.16198935738902</v>
      </c>
    </row>
    <row r="16273" spans="1:6">
      <c r="A16273" t="s">
        <v>265</v>
      </c>
      <c r="B16273">
        <v>1579</v>
      </c>
      <c r="C16273" t="s">
        <v>316</v>
      </c>
      <c r="D16273">
        <v>2009</v>
      </c>
      <c r="E16273" t="s">
        <v>740</v>
      </c>
      <c r="F16273" s="2">
        <v>3722.74008179779</v>
      </c>
    </row>
    <row r="16274" spans="1:6">
      <c r="A16274" t="s">
        <v>265</v>
      </c>
      <c r="B16274">
        <v>1579</v>
      </c>
      <c r="C16274" t="s">
        <v>316</v>
      </c>
      <c r="D16274">
        <v>2011</v>
      </c>
      <c r="E16274" t="s">
        <v>745</v>
      </c>
      <c r="F16274" s="2">
        <v>31979.251527062399</v>
      </c>
    </row>
    <row r="16275" spans="1:6">
      <c r="A16275" t="s">
        <v>265</v>
      </c>
      <c r="B16275">
        <v>1579</v>
      </c>
      <c r="C16275" t="s">
        <v>316</v>
      </c>
      <c r="D16275">
        <v>2011</v>
      </c>
      <c r="E16275" t="s">
        <v>741</v>
      </c>
      <c r="F16275" s="2">
        <v>20047.970183105099</v>
      </c>
    </row>
    <row r="16276" spans="1:6">
      <c r="A16276" t="s">
        <v>265</v>
      </c>
      <c r="B16276">
        <v>1579</v>
      </c>
      <c r="C16276" t="s">
        <v>316</v>
      </c>
      <c r="D16276">
        <v>2013</v>
      </c>
      <c r="E16276" t="s">
        <v>738</v>
      </c>
      <c r="F16276" s="2">
        <v>0</v>
      </c>
    </row>
    <row r="16277" spans="1:6">
      <c r="A16277" t="s">
        <v>265</v>
      </c>
      <c r="B16277">
        <v>1579</v>
      </c>
      <c r="C16277" t="s">
        <v>316</v>
      </c>
      <c r="D16277">
        <v>2013</v>
      </c>
      <c r="E16277" t="s">
        <v>739</v>
      </c>
      <c r="F16277" s="2">
        <v>41810.1096052953</v>
      </c>
    </row>
    <row r="16278" spans="1:6">
      <c r="A16278" t="s">
        <v>265</v>
      </c>
      <c r="B16278">
        <v>1579</v>
      </c>
      <c r="C16278" t="s">
        <v>316</v>
      </c>
      <c r="D16278">
        <v>2013</v>
      </c>
      <c r="E16278" t="s">
        <v>743</v>
      </c>
      <c r="F16278" s="2">
        <v>0</v>
      </c>
    </row>
    <row r="16279" spans="1:6">
      <c r="A16279" t="s">
        <v>265</v>
      </c>
      <c r="B16279">
        <v>1579</v>
      </c>
      <c r="C16279" t="s">
        <v>316</v>
      </c>
      <c r="D16279">
        <v>2015</v>
      </c>
      <c r="E16279" t="s">
        <v>736</v>
      </c>
      <c r="F16279" s="2">
        <v>1132.9249633843101</v>
      </c>
    </row>
    <row r="16280" spans="1:6">
      <c r="A16280" t="s">
        <v>265</v>
      </c>
      <c r="B16280">
        <v>1579</v>
      </c>
      <c r="C16280" t="s">
        <v>316</v>
      </c>
      <c r="D16280">
        <v>2015</v>
      </c>
      <c r="E16280" t="s">
        <v>737</v>
      </c>
      <c r="F16280" s="2">
        <v>2736.8942553500401</v>
      </c>
    </row>
    <row r="16281" spans="1:6">
      <c r="A16281" t="s">
        <v>265</v>
      </c>
      <c r="B16281">
        <v>1579</v>
      </c>
      <c r="C16281" t="s">
        <v>316</v>
      </c>
      <c r="D16281">
        <v>2016</v>
      </c>
      <c r="E16281" t="s">
        <v>738</v>
      </c>
      <c r="F16281" s="2">
        <v>0</v>
      </c>
    </row>
    <row r="16282" spans="1:6">
      <c r="A16282" t="s">
        <v>265</v>
      </c>
      <c r="B16282">
        <v>1579</v>
      </c>
      <c r="C16282" t="s">
        <v>316</v>
      </c>
      <c r="D16282">
        <v>2016</v>
      </c>
      <c r="E16282" t="s">
        <v>743</v>
      </c>
      <c r="F16282" s="2">
        <v>0</v>
      </c>
    </row>
    <row r="16283" spans="1:6">
      <c r="A16283" t="s">
        <v>265</v>
      </c>
      <c r="B16283">
        <v>1579</v>
      </c>
      <c r="C16283" t="s">
        <v>316</v>
      </c>
      <c r="D16283">
        <v>2017</v>
      </c>
      <c r="E16283" t="s">
        <v>742</v>
      </c>
      <c r="F16283" s="2">
        <v>7473.4537895520098</v>
      </c>
    </row>
    <row r="16284" spans="1:6">
      <c r="A16284" t="s">
        <v>265</v>
      </c>
      <c r="B16284">
        <v>1579</v>
      </c>
      <c r="C16284" t="s">
        <v>316</v>
      </c>
      <c r="D16284">
        <v>2017</v>
      </c>
      <c r="E16284" t="s">
        <v>744</v>
      </c>
      <c r="F16284" s="2">
        <v>250.22448775000001</v>
      </c>
    </row>
    <row r="16285" spans="1:6">
      <c r="A16285" t="s">
        <v>265</v>
      </c>
      <c r="B16285">
        <v>1579</v>
      </c>
      <c r="C16285" t="s">
        <v>316</v>
      </c>
      <c r="D16285">
        <v>2017</v>
      </c>
      <c r="E16285" t="s">
        <v>739</v>
      </c>
      <c r="F16285" s="2">
        <v>42842.490430558799</v>
      </c>
    </row>
    <row r="16286" spans="1:6">
      <c r="A16286" t="s">
        <v>265</v>
      </c>
      <c r="B16286">
        <v>1579</v>
      </c>
      <c r="C16286" t="s">
        <v>316</v>
      </c>
      <c r="D16286">
        <v>2017</v>
      </c>
      <c r="E16286" t="s">
        <v>741</v>
      </c>
      <c r="F16286" s="2">
        <v>17842.606618266502</v>
      </c>
    </row>
    <row r="16287" spans="1:6">
      <c r="A16287" t="s">
        <v>265</v>
      </c>
      <c r="B16287">
        <v>1579</v>
      </c>
      <c r="C16287" t="s">
        <v>316</v>
      </c>
      <c r="D16287">
        <v>2018</v>
      </c>
      <c r="E16287" t="s">
        <v>736</v>
      </c>
      <c r="F16287" s="2">
        <v>1154.7153166230601</v>
      </c>
    </row>
    <row r="16288" spans="1:6">
      <c r="A16288" t="s">
        <v>265</v>
      </c>
      <c r="B16288">
        <v>1579</v>
      </c>
      <c r="C16288" t="s">
        <v>316</v>
      </c>
      <c r="D16288">
        <v>2018</v>
      </c>
      <c r="E16288" t="s">
        <v>737</v>
      </c>
      <c r="F16288" s="2">
        <v>2606.8560464362999</v>
      </c>
    </row>
    <row r="16289" spans="1:6">
      <c r="A16289" t="s">
        <v>265</v>
      </c>
      <c r="B16289">
        <v>1579</v>
      </c>
      <c r="C16289" t="s">
        <v>316</v>
      </c>
      <c r="D16289">
        <v>2019</v>
      </c>
      <c r="E16289" t="s">
        <v>738</v>
      </c>
      <c r="F16289" s="2">
        <v>0</v>
      </c>
    </row>
    <row r="16290" spans="1:6">
      <c r="A16290" t="s">
        <v>265</v>
      </c>
      <c r="B16290">
        <v>1579</v>
      </c>
      <c r="C16290" t="s">
        <v>316</v>
      </c>
      <c r="D16290">
        <v>2019</v>
      </c>
      <c r="E16290" t="s">
        <v>743</v>
      </c>
      <c r="F16290" s="2">
        <v>0</v>
      </c>
    </row>
    <row r="16291" spans="1:6">
      <c r="A16291" t="s">
        <v>265</v>
      </c>
      <c r="B16291">
        <v>1579</v>
      </c>
      <c r="C16291" t="s">
        <v>316</v>
      </c>
      <c r="D16291">
        <v>2019</v>
      </c>
      <c r="E16291" t="s">
        <v>740</v>
      </c>
      <c r="F16291" s="2">
        <v>1755.18558466749</v>
      </c>
    </row>
    <row r="16292" spans="1:6">
      <c r="A16292" t="s">
        <v>265</v>
      </c>
      <c r="B16292">
        <v>1579</v>
      </c>
      <c r="C16292" t="s">
        <v>316</v>
      </c>
      <c r="D16292">
        <v>2020</v>
      </c>
      <c r="E16292" t="s">
        <v>742</v>
      </c>
      <c r="F16292" s="2">
        <v>8640.3619915868094</v>
      </c>
    </row>
    <row r="16293" spans="1:6">
      <c r="A16293" t="s">
        <v>265</v>
      </c>
      <c r="B16293">
        <v>1579</v>
      </c>
      <c r="C16293" t="s">
        <v>316</v>
      </c>
      <c r="D16293">
        <v>2020</v>
      </c>
      <c r="E16293" t="s">
        <v>744</v>
      </c>
      <c r="F16293" s="2">
        <v>6.9191824999999998</v>
      </c>
    </row>
    <row r="16294" spans="1:6">
      <c r="A16294" t="s">
        <v>265</v>
      </c>
      <c r="B16294">
        <v>1579</v>
      </c>
      <c r="C16294" t="s">
        <v>316</v>
      </c>
      <c r="D16294">
        <v>2020</v>
      </c>
      <c r="E16294" t="s">
        <v>739</v>
      </c>
      <c r="F16294" s="2">
        <v>42271.343506781399</v>
      </c>
    </row>
    <row r="16295" spans="1:6">
      <c r="A16295" t="s">
        <v>265</v>
      </c>
      <c r="B16295">
        <v>1579</v>
      </c>
      <c r="C16295" t="s">
        <v>316</v>
      </c>
      <c r="D16295">
        <v>2021</v>
      </c>
      <c r="E16295" t="s">
        <v>736</v>
      </c>
      <c r="F16295" s="2">
        <v>1070.4417853968901</v>
      </c>
    </row>
    <row r="16296" spans="1:6">
      <c r="A16296" t="s">
        <v>265</v>
      </c>
      <c r="B16296">
        <v>1579</v>
      </c>
      <c r="C16296" t="s">
        <v>316</v>
      </c>
      <c r="D16296">
        <v>2021</v>
      </c>
      <c r="E16296" t="s">
        <v>737</v>
      </c>
      <c r="F16296" s="2">
        <v>2297.08047990975</v>
      </c>
    </row>
    <row r="16297" spans="1:6">
      <c r="A16297" t="s">
        <v>265</v>
      </c>
      <c r="B16297">
        <v>1579</v>
      </c>
      <c r="C16297" t="s">
        <v>316</v>
      </c>
      <c r="D16297">
        <v>2021</v>
      </c>
      <c r="E16297" t="s">
        <v>745</v>
      </c>
      <c r="F16297" s="2">
        <v>33375.978451529001</v>
      </c>
    </row>
    <row r="16298" spans="1:6">
      <c r="A16298" t="s">
        <v>265</v>
      </c>
      <c r="B16298">
        <v>1579</v>
      </c>
      <c r="C16298" t="s">
        <v>316</v>
      </c>
      <c r="D16298">
        <v>2022</v>
      </c>
      <c r="E16298" t="s">
        <v>738</v>
      </c>
      <c r="F16298" s="2">
        <v>0</v>
      </c>
    </row>
    <row r="16299" spans="1:6">
      <c r="A16299" t="s">
        <v>265</v>
      </c>
      <c r="B16299">
        <v>1579</v>
      </c>
      <c r="C16299" t="s">
        <v>316</v>
      </c>
      <c r="D16299">
        <v>2022</v>
      </c>
      <c r="E16299" t="s">
        <v>740</v>
      </c>
      <c r="F16299" s="2">
        <v>1665.1879372599601</v>
      </c>
    </row>
    <row r="16300" spans="1:6">
      <c r="A16300" t="s">
        <v>265</v>
      </c>
      <c r="B16300">
        <v>1579</v>
      </c>
      <c r="C16300" t="s">
        <v>316</v>
      </c>
      <c r="D16300">
        <v>2023</v>
      </c>
      <c r="E16300" t="s">
        <v>742</v>
      </c>
      <c r="F16300" s="2">
        <v>9207.0007026737694</v>
      </c>
    </row>
    <row r="16301" spans="1:6">
      <c r="A16301" t="s">
        <v>265</v>
      </c>
      <c r="B16301">
        <v>1579</v>
      </c>
      <c r="C16301" t="s">
        <v>316</v>
      </c>
      <c r="D16301">
        <v>2023</v>
      </c>
      <c r="E16301" t="s">
        <v>744</v>
      </c>
      <c r="F16301" s="2">
        <v>249.037231362</v>
      </c>
    </row>
    <row r="16302" spans="1:6">
      <c r="A16302" t="s">
        <v>265</v>
      </c>
      <c r="B16302">
        <v>1579</v>
      </c>
      <c r="C16302" t="s">
        <v>316</v>
      </c>
      <c r="D16302">
        <v>2023</v>
      </c>
      <c r="E16302" t="s">
        <v>739</v>
      </c>
      <c r="F16302" s="2">
        <v>39961.792584730203</v>
      </c>
    </row>
    <row r="16303" spans="1:6">
      <c r="A16303" t="s">
        <v>265</v>
      </c>
      <c r="B16303">
        <v>1579</v>
      </c>
      <c r="C16303" t="s">
        <v>316</v>
      </c>
      <c r="D16303">
        <v>2024</v>
      </c>
      <c r="E16303" t="s">
        <v>745</v>
      </c>
      <c r="F16303" s="2">
        <v>33956.275109039299</v>
      </c>
    </row>
    <row r="16304" spans="1:6">
      <c r="A16304" t="s">
        <v>265</v>
      </c>
      <c r="B16304">
        <v>1579</v>
      </c>
      <c r="C16304" t="s">
        <v>316</v>
      </c>
      <c r="D16304">
        <v>2024</v>
      </c>
      <c r="E16304" t="s">
        <v>741</v>
      </c>
      <c r="F16304" s="2">
        <v>15551.507908723101</v>
      </c>
    </row>
    <row r="16305" spans="1:6">
      <c r="A16305" t="s">
        <v>265</v>
      </c>
      <c r="B16305">
        <v>1580</v>
      </c>
      <c r="C16305" t="s">
        <v>318</v>
      </c>
      <c r="D16305">
        <v>2009</v>
      </c>
      <c r="E16305" t="s">
        <v>743</v>
      </c>
      <c r="F16305" s="2">
        <v>0</v>
      </c>
    </row>
    <row r="16306" spans="1:6">
      <c r="A16306" t="s">
        <v>265</v>
      </c>
      <c r="B16306">
        <v>1580</v>
      </c>
      <c r="C16306" t="s">
        <v>318</v>
      </c>
      <c r="D16306">
        <v>2011</v>
      </c>
      <c r="E16306" t="s">
        <v>736</v>
      </c>
      <c r="F16306" s="2">
        <v>1250.4425659050601</v>
      </c>
    </row>
    <row r="16307" spans="1:6">
      <c r="A16307" t="s">
        <v>265</v>
      </c>
      <c r="B16307">
        <v>1580</v>
      </c>
      <c r="C16307" t="s">
        <v>318</v>
      </c>
      <c r="D16307">
        <v>2011</v>
      </c>
      <c r="E16307" t="s">
        <v>737</v>
      </c>
      <c r="F16307" s="2">
        <v>1528.21895657853</v>
      </c>
    </row>
    <row r="16308" spans="1:6">
      <c r="A16308" t="s">
        <v>265</v>
      </c>
      <c r="B16308">
        <v>1580</v>
      </c>
      <c r="C16308" t="s">
        <v>318</v>
      </c>
      <c r="D16308">
        <v>2011</v>
      </c>
      <c r="E16308" t="s">
        <v>740</v>
      </c>
      <c r="F16308" s="2">
        <v>1642.91081372042</v>
      </c>
    </row>
    <row r="16309" spans="1:6">
      <c r="A16309" t="s">
        <v>265</v>
      </c>
      <c r="B16309">
        <v>1580</v>
      </c>
      <c r="C16309" t="s">
        <v>318</v>
      </c>
      <c r="D16309">
        <v>2013</v>
      </c>
      <c r="E16309" t="s">
        <v>742</v>
      </c>
      <c r="F16309" s="2">
        <v>2425.80620251457</v>
      </c>
    </row>
    <row r="16310" spans="1:6">
      <c r="A16310" t="s">
        <v>265</v>
      </c>
      <c r="B16310">
        <v>1580</v>
      </c>
      <c r="C16310" t="s">
        <v>318</v>
      </c>
      <c r="D16310">
        <v>2013</v>
      </c>
      <c r="E16310" t="s">
        <v>744</v>
      </c>
      <c r="F16310" s="2">
        <v>127.810565885</v>
      </c>
    </row>
    <row r="16311" spans="1:6">
      <c r="A16311" t="s">
        <v>265</v>
      </c>
      <c r="B16311">
        <v>1580</v>
      </c>
      <c r="C16311" t="s">
        <v>318</v>
      </c>
      <c r="D16311">
        <v>2013</v>
      </c>
      <c r="E16311" t="s">
        <v>745</v>
      </c>
      <c r="F16311" s="2">
        <v>29078.466120661102</v>
      </c>
    </row>
    <row r="16312" spans="1:6">
      <c r="A16312" t="s">
        <v>265</v>
      </c>
      <c r="B16312">
        <v>1580</v>
      </c>
      <c r="C16312" t="s">
        <v>318</v>
      </c>
      <c r="D16312">
        <v>2013</v>
      </c>
      <c r="E16312" t="s">
        <v>741</v>
      </c>
      <c r="F16312" s="2">
        <v>11765.7688877575</v>
      </c>
    </row>
    <row r="16313" spans="1:6">
      <c r="A16313" t="s">
        <v>265</v>
      </c>
      <c r="B16313">
        <v>1580</v>
      </c>
      <c r="C16313" t="s">
        <v>318</v>
      </c>
      <c r="D16313">
        <v>2015</v>
      </c>
      <c r="E16313" t="s">
        <v>738</v>
      </c>
      <c r="F16313" s="2">
        <v>0</v>
      </c>
    </row>
    <row r="16314" spans="1:6">
      <c r="A16314" t="s">
        <v>265</v>
      </c>
      <c r="B16314">
        <v>1580</v>
      </c>
      <c r="C16314" t="s">
        <v>318</v>
      </c>
      <c r="D16314">
        <v>2015</v>
      </c>
      <c r="E16314" t="s">
        <v>739</v>
      </c>
      <c r="F16314" s="2">
        <v>8740.9203544749507</v>
      </c>
    </row>
    <row r="16315" spans="1:6">
      <c r="A16315" t="s">
        <v>265</v>
      </c>
      <c r="B16315">
        <v>1580</v>
      </c>
      <c r="C16315" t="s">
        <v>318</v>
      </c>
      <c r="D16315">
        <v>2015</v>
      </c>
      <c r="E16315" t="s">
        <v>743</v>
      </c>
      <c r="F16315" s="2">
        <v>0</v>
      </c>
    </row>
    <row r="16316" spans="1:6">
      <c r="A16316" t="s">
        <v>265</v>
      </c>
      <c r="B16316">
        <v>1580</v>
      </c>
      <c r="C16316" t="s">
        <v>318</v>
      </c>
      <c r="D16316">
        <v>2015</v>
      </c>
      <c r="E16316" t="s">
        <v>740</v>
      </c>
      <c r="F16316" s="2">
        <v>1086.6064260508499</v>
      </c>
    </row>
    <row r="16317" spans="1:6">
      <c r="A16317" t="s">
        <v>265</v>
      </c>
      <c r="B16317">
        <v>1580</v>
      </c>
      <c r="C16317" t="s">
        <v>318</v>
      </c>
      <c r="D16317">
        <v>2016</v>
      </c>
      <c r="E16317" t="s">
        <v>742</v>
      </c>
      <c r="F16317" s="2">
        <v>1986.06595776728</v>
      </c>
    </row>
    <row r="16318" spans="1:6">
      <c r="A16318" t="s">
        <v>265</v>
      </c>
      <c r="B16318">
        <v>1580</v>
      </c>
      <c r="C16318" t="s">
        <v>318</v>
      </c>
      <c r="D16318">
        <v>2016</v>
      </c>
      <c r="E16318" t="s">
        <v>744</v>
      </c>
      <c r="F16318" s="2">
        <v>149.84807499999999</v>
      </c>
    </row>
    <row r="16319" spans="1:6">
      <c r="A16319" t="s">
        <v>265</v>
      </c>
      <c r="B16319">
        <v>1580</v>
      </c>
      <c r="C16319" t="s">
        <v>318</v>
      </c>
      <c r="D16319">
        <v>2016</v>
      </c>
      <c r="E16319" t="s">
        <v>745</v>
      </c>
      <c r="F16319" s="2">
        <v>29078.466120661102</v>
      </c>
    </row>
    <row r="16320" spans="1:6">
      <c r="A16320" t="s">
        <v>265</v>
      </c>
      <c r="B16320">
        <v>1580</v>
      </c>
      <c r="C16320" t="s">
        <v>318</v>
      </c>
      <c r="D16320">
        <v>2017</v>
      </c>
      <c r="E16320" t="s">
        <v>736</v>
      </c>
      <c r="F16320" s="2">
        <v>1060.97784737855</v>
      </c>
    </row>
    <row r="16321" spans="1:6">
      <c r="A16321" t="s">
        <v>265</v>
      </c>
      <c r="B16321">
        <v>1580</v>
      </c>
      <c r="C16321" t="s">
        <v>318</v>
      </c>
      <c r="D16321">
        <v>2017</v>
      </c>
      <c r="E16321" t="s">
        <v>737</v>
      </c>
      <c r="F16321" s="2">
        <v>1549.9588208070099</v>
      </c>
    </row>
    <row r="16322" spans="1:6">
      <c r="A16322" t="s">
        <v>265</v>
      </c>
      <c r="B16322">
        <v>1580</v>
      </c>
      <c r="C16322" t="s">
        <v>318</v>
      </c>
      <c r="D16322">
        <v>2018</v>
      </c>
      <c r="E16322" t="s">
        <v>738</v>
      </c>
      <c r="F16322" s="2">
        <v>0</v>
      </c>
    </row>
    <row r="16323" spans="1:6">
      <c r="A16323" t="s">
        <v>265</v>
      </c>
      <c r="B16323">
        <v>1580</v>
      </c>
      <c r="C16323" t="s">
        <v>318</v>
      </c>
      <c r="D16323">
        <v>2018</v>
      </c>
      <c r="E16323" t="s">
        <v>739</v>
      </c>
      <c r="F16323" s="2">
        <v>8210.9246236723702</v>
      </c>
    </row>
    <row r="16324" spans="1:6">
      <c r="A16324" t="s">
        <v>265</v>
      </c>
      <c r="B16324">
        <v>1580</v>
      </c>
      <c r="C16324" t="s">
        <v>318</v>
      </c>
      <c r="D16324">
        <v>2018</v>
      </c>
      <c r="E16324" t="s">
        <v>740</v>
      </c>
      <c r="F16324" s="2">
        <v>1004.6741925636099</v>
      </c>
    </row>
    <row r="16325" spans="1:6">
      <c r="A16325" t="s">
        <v>265</v>
      </c>
      <c r="B16325">
        <v>1580</v>
      </c>
      <c r="C16325" t="s">
        <v>318</v>
      </c>
      <c r="D16325">
        <v>2019</v>
      </c>
      <c r="E16325" t="s">
        <v>742</v>
      </c>
      <c r="F16325" s="2">
        <v>1787.34831984992</v>
      </c>
    </row>
    <row r="16326" spans="1:6">
      <c r="A16326" t="s">
        <v>265</v>
      </c>
      <c r="B16326">
        <v>1580</v>
      </c>
      <c r="C16326" t="s">
        <v>318</v>
      </c>
      <c r="D16326">
        <v>2019</v>
      </c>
      <c r="E16326" t="s">
        <v>744</v>
      </c>
      <c r="F16326" s="2">
        <v>111.2800455</v>
      </c>
    </row>
    <row r="16327" spans="1:6">
      <c r="A16327" t="s">
        <v>265</v>
      </c>
      <c r="B16327">
        <v>1580</v>
      </c>
      <c r="C16327" t="s">
        <v>318</v>
      </c>
      <c r="D16327">
        <v>2019</v>
      </c>
      <c r="E16327" t="s">
        <v>745</v>
      </c>
      <c r="F16327" s="2">
        <v>34282.872536067604</v>
      </c>
    </row>
    <row r="16328" spans="1:6">
      <c r="A16328" t="s">
        <v>265</v>
      </c>
      <c r="B16328">
        <v>1580</v>
      </c>
      <c r="C16328" t="s">
        <v>318</v>
      </c>
      <c r="D16328">
        <v>2020</v>
      </c>
      <c r="E16328" t="s">
        <v>736</v>
      </c>
      <c r="F16328" s="2">
        <v>909.70588846214605</v>
      </c>
    </row>
    <row r="16329" spans="1:6">
      <c r="A16329" t="s">
        <v>265</v>
      </c>
      <c r="B16329">
        <v>1580</v>
      </c>
      <c r="C16329" t="s">
        <v>318</v>
      </c>
      <c r="D16329">
        <v>2020</v>
      </c>
      <c r="E16329" t="s">
        <v>741</v>
      </c>
      <c r="F16329" s="2">
        <v>9891.2312245104804</v>
      </c>
    </row>
    <row r="16330" spans="1:6">
      <c r="A16330" t="s">
        <v>265</v>
      </c>
      <c r="B16330">
        <v>1580</v>
      </c>
      <c r="C16330" t="s">
        <v>318</v>
      </c>
      <c r="D16330">
        <v>2021</v>
      </c>
      <c r="E16330" t="s">
        <v>739</v>
      </c>
      <c r="F16330" s="2">
        <v>5988.3762577207999</v>
      </c>
    </row>
    <row r="16331" spans="1:6">
      <c r="A16331" t="s">
        <v>265</v>
      </c>
      <c r="B16331">
        <v>1580</v>
      </c>
      <c r="C16331" t="s">
        <v>318</v>
      </c>
      <c r="D16331">
        <v>2021</v>
      </c>
      <c r="E16331" t="s">
        <v>740</v>
      </c>
      <c r="F16331" s="2">
        <v>653.96244767194298</v>
      </c>
    </row>
    <row r="16332" spans="1:6">
      <c r="A16332" t="s">
        <v>265</v>
      </c>
      <c r="B16332">
        <v>1580</v>
      </c>
      <c r="C16332" t="s">
        <v>318</v>
      </c>
      <c r="D16332">
        <v>2022</v>
      </c>
      <c r="E16332" t="s">
        <v>742</v>
      </c>
      <c r="F16332" s="2">
        <v>1777.24013103825</v>
      </c>
    </row>
    <row r="16333" spans="1:6">
      <c r="A16333" t="s">
        <v>265</v>
      </c>
      <c r="B16333">
        <v>1580</v>
      </c>
      <c r="C16333" t="s">
        <v>318</v>
      </c>
      <c r="D16333">
        <v>2022</v>
      </c>
      <c r="E16333" t="s">
        <v>743</v>
      </c>
      <c r="F16333" s="2">
        <v>0</v>
      </c>
    </row>
    <row r="16334" spans="1:6">
      <c r="A16334" t="s">
        <v>265</v>
      </c>
      <c r="B16334">
        <v>1580</v>
      </c>
      <c r="C16334" t="s">
        <v>318</v>
      </c>
      <c r="D16334">
        <v>2022</v>
      </c>
      <c r="E16334" t="s">
        <v>745</v>
      </c>
      <c r="F16334" s="2">
        <v>32112.633911605801</v>
      </c>
    </row>
    <row r="16335" spans="1:6">
      <c r="A16335" t="s">
        <v>265</v>
      </c>
      <c r="B16335">
        <v>1580</v>
      </c>
      <c r="C16335" t="s">
        <v>318</v>
      </c>
      <c r="D16335">
        <v>2023</v>
      </c>
      <c r="E16335" t="s">
        <v>741</v>
      </c>
      <c r="F16335" s="2">
        <v>8622.6057908863295</v>
      </c>
    </row>
    <row r="16336" spans="1:6">
      <c r="A16336" t="s">
        <v>265</v>
      </c>
      <c r="B16336">
        <v>1580</v>
      </c>
      <c r="C16336" t="s">
        <v>318</v>
      </c>
      <c r="D16336">
        <v>2024</v>
      </c>
      <c r="E16336" t="s">
        <v>737</v>
      </c>
      <c r="F16336" s="2">
        <v>1239.9955656214499</v>
      </c>
    </row>
    <row r="16337" spans="1:6">
      <c r="A16337" t="s">
        <v>265</v>
      </c>
      <c r="B16337">
        <v>1580</v>
      </c>
      <c r="C16337" t="s">
        <v>318</v>
      </c>
      <c r="D16337">
        <v>2024</v>
      </c>
      <c r="E16337" t="s">
        <v>740</v>
      </c>
      <c r="F16337" s="2">
        <v>649.414130091483</v>
      </c>
    </row>
    <row r="16338" spans="1:6">
      <c r="A16338" t="s">
        <v>320</v>
      </c>
      <c r="B16338">
        <v>1804</v>
      </c>
      <c r="C16338" t="s">
        <v>321</v>
      </c>
      <c r="D16338">
        <v>2009</v>
      </c>
      <c r="E16338" t="s">
        <v>736</v>
      </c>
      <c r="F16338" s="2">
        <v>22864.652474219401</v>
      </c>
    </row>
    <row r="16339" spans="1:6">
      <c r="A16339" t="s">
        <v>320</v>
      </c>
      <c r="B16339">
        <v>1804</v>
      </c>
      <c r="C16339" t="s">
        <v>321</v>
      </c>
      <c r="D16339">
        <v>2009</v>
      </c>
      <c r="E16339" t="s">
        <v>741</v>
      </c>
      <c r="F16339" s="2">
        <v>50035.864049242802</v>
      </c>
    </row>
    <row r="16340" spans="1:6">
      <c r="A16340" t="s">
        <v>320</v>
      </c>
      <c r="B16340">
        <v>1804</v>
      </c>
      <c r="C16340" t="s">
        <v>321</v>
      </c>
      <c r="D16340">
        <v>2011</v>
      </c>
      <c r="E16340" t="s">
        <v>742</v>
      </c>
      <c r="F16340" s="2">
        <v>21385.408997430801</v>
      </c>
    </row>
    <row r="16341" spans="1:6">
      <c r="A16341" t="s">
        <v>320</v>
      </c>
      <c r="B16341">
        <v>1804</v>
      </c>
      <c r="C16341" t="s">
        <v>321</v>
      </c>
      <c r="D16341">
        <v>2011</v>
      </c>
      <c r="E16341" t="s">
        <v>743</v>
      </c>
      <c r="F16341" s="2">
        <v>16921.166234007502</v>
      </c>
    </row>
    <row r="16342" spans="1:6">
      <c r="A16342" t="s">
        <v>320</v>
      </c>
      <c r="B16342">
        <v>1804</v>
      </c>
      <c r="C16342" t="s">
        <v>321</v>
      </c>
      <c r="D16342">
        <v>2011</v>
      </c>
      <c r="E16342" t="s">
        <v>745</v>
      </c>
      <c r="F16342" s="2">
        <v>60756.180080904101</v>
      </c>
    </row>
    <row r="16343" spans="1:6">
      <c r="A16343" t="s">
        <v>320</v>
      </c>
      <c r="B16343">
        <v>1804</v>
      </c>
      <c r="C16343" t="s">
        <v>321</v>
      </c>
      <c r="D16343">
        <v>2013</v>
      </c>
      <c r="E16343" t="s">
        <v>737</v>
      </c>
      <c r="F16343" s="2">
        <v>7281.7637607523302</v>
      </c>
    </row>
    <row r="16344" spans="1:6">
      <c r="A16344" t="s">
        <v>320</v>
      </c>
      <c r="B16344">
        <v>1804</v>
      </c>
      <c r="C16344" t="s">
        <v>321</v>
      </c>
      <c r="D16344">
        <v>2013</v>
      </c>
      <c r="E16344" t="s">
        <v>740</v>
      </c>
      <c r="F16344" s="2">
        <v>11119.3822787805</v>
      </c>
    </row>
    <row r="16345" spans="1:6">
      <c r="A16345" t="s">
        <v>320</v>
      </c>
      <c r="B16345">
        <v>1804</v>
      </c>
      <c r="C16345" t="s">
        <v>321</v>
      </c>
      <c r="D16345">
        <v>2015</v>
      </c>
      <c r="E16345" t="s">
        <v>744</v>
      </c>
      <c r="F16345" s="2">
        <v>7520.6750985360004</v>
      </c>
    </row>
    <row r="16346" spans="1:6">
      <c r="A16346" t="s">
        <v>320</v>
      </c>
      <c r="B16346">
        <v>1804</v>
      </c>
      <c r="C16346" t="s">
        <v>321</v>
      </c>
      <c r="D16346">
        <v>2015</v>
      </c>
      <c r="E16346" t="s">
        <v>741</v>
      </c>
      <c r="F16346" s="2">
        <v>48155.812388433602</v>
      </c>
    </row>
    <row r="16347" spans="1:6">
      <c r="A16347" t="s">
        <v>320</v>
      </c>
      <c r="B16347">
        <v>1804</v>
      </c>
      <c r="C16347" t="s">
        <v>321</v>
      </c>
      <c r="D16347">
        <v>2016</v>
      </c>
      <c r="E16347" t="s">
        <v>736</v>
      </c>
      <c r="F16347" s="2">
        <v>18611.705942888701</v>
      </c>
    </row>
    <row r="16348" spans="1:6">
      <c r="A16348" t="s">
        <v>320</v>
      </c>
      <c r="B16348">
        <v>1804</v>
      </c>
      <c r="C16348" t="s">
        <v>321</v>
      </c>
      <c r="D16348">
        <v>2016</v>
      </c>
      <c r="E16348" t="s">
        <v>737</v>
      </c>
      <c r="F16348" s="2">
        <v>6937.8987943238699</v>
      </c>
    </row>
    <row r="16349" spans="1:6">
      <c r="A16349" t="s">
        <v>320</v>
      </c>
      <c r="B16349">
        <v>1804</v>
      </c>
      <c r="C16349" t="s">
        <v>321</v>
      </c>
      <c r="D16349">
        <v>2017</v>
      </c>
      <c r="E16349" t="s">
        <v>738</v>
      </c>
      <c r="F16349" s="2">
        <v>750.088240294</v>
      </c>
    </row>
    <row r="16350" spans="1:6">
      <c r="A16350" t="s">
        <v>320</v>
      </c>
      <c r="B16350">
        <v>1804</v>
      </c>
      <c r="C16350" t="s">
        <v>321</v>
      </c>
      <c r="D16350">
        <v>2017</v>
      </c>
      <c r="E16350" t="s">
        <v>739</v>
      </c>
      <c r="F16350" s="2">
        <v>12274.7377311537</v>
      </c>
    </row>
    <row r="16351" spans="1:6">
      <c r="A16351" t="s">
        <v>320</v>
      </c>
      <c r="B16351">
        <v>1804</v>
      </c>
      <c r="C16351" t="s">
        <v>321</v>
      </c>
      <c r="D16351">
        <v>2017</v>
      </c>
      <c r="E16351" t="s">
        <v>743</v>
      </c>
      <c r="F16351" s="2">
        <v>15805.243731476199</v>
      </c>
    </row>
    <row r="16352" spans="1:6">
      <c r="A16352" t="s">
        <v>320</v>
      </c>
      <c r="B16352">
        <v>1804</v>
      </c>
      <c r="C16352" t="s">
        <v>321</v>
      </c>
      <c r="D16352">
        <v>2018</v>
      </c>
      <c r="E16352" t="s">
        <v>742</v>
      </c>
      <c r="F16352" s="2">
        <v>24633.729021010298</v>
      </c>
    </row>
    <row r="16353" spans="1:6">
      <c r="A16353" t="s">
        <v>320</v>
      </c>
      <c r="B16353">
        <v>1804</v>
      </c>
      <c r="C16353" t="s">
        <v>321</v>
      </c>
      <c r="D16353">
        <v>2018</v>
      </c>
      <c r="E16353" t="s">
        <v>744</v>
      </c>
      <c r="F16353" s="2">
        <v>8563.8795963284992</v>
      </c>
    </row>
    <row r="16354" spans="1:6">
      <c r="A16354" t="s">
        <v>320</v>
      </c>
      <c r="B16354">
        <v>1804</v>
      </c>
      <c r="C16354" t="s">
        <v>321</v>
      </c>
      <c r="D16354">
        <v>2018</v>
      </c>
      <c r="E16354" t="s">
        <v>745</v>
      </c>
      <c r="F16354" s="2">
        <v>64782.155841317297</v>
      </c>
    </row>
    <row r="16355" spans="1:6">
      <c r="A16355" t="s">
        <v>320</v>
      </c>
      <c r="B16355">
        <v>1804</v>
      </c>
      <c r="C16355" t="s">
        <v>321</v>
      </c>
      <c r="D16355">
        <v>2018</v>
      </c>
      <c r="E16355" t="s">
        <v>741</v>
      </c>
      <c r="F16355" s="2">
        <v>42976.724445884101</v>
      </c>
    </row>
    <row r="16356" spans="1:6">
      <c r="A16356" t="s">
        <v>320</v>
      </c>
      <c r="B16356">
        <v>1804</v>
      </c>
      <c r="C16356" t="s">
        <v>321</v>
      </c>
      <c r="D16356">
        <v>2019</v>
      </c>
      <c r="E16356" t="s">
        <v>736</v>
      </c>
      <c r="F16356" s="2">
        <v>14960.959412668601</v>
      </c>
    </row>
    <row r="16357" spans="1:6">
      <c r="A16357" t="s">
        <v>320</v>
      </c>
      <c r="B16357">
        <v>1804</v>
      </c>
      <c r="C16357" t="s">
        <v>321</v>
      </c>
      <c r="D16357">
        <v>2019</v>
      </c>
      <c r="E16357" t="s">
        <v>737</v>
      </c>
      <c r="F16357" s="2">
        <v>6983.5219105312199</v>
      </c>
    </row>
    <row r="16358" spans="1:6">
      <c r="A16358" t="s">
        <v>320</v>
      </c>
      <c r="B16358">
        <v>1804</v>
      </c>
      <c r="C16358" t="s">
        <v>321</v>
      </c>
      <c r="D16358">
        <v>2020</v>
      </c>
      <c r="E16358" t="s">
        <v>738</v>
      </c>
      <c r="F16358" s="2">
        <v>477.47913505299999</v>
      </c>
    </row>
    <row r="16359" spans="1:6">
      <c r="A16359" t="s">
        <v>320</v>
      </c>
      <c r="B16359">
        <v>1804</v>
      </c>
      <c r="C16359" t="s">
        <v>321</v>
      </c>
      <c r="D16359">
        <v>2020</v>
      </c>
      <c r="E16359" t="s">
        <v>739</v>
      </c>
      <c r="F16359" s="2">
        <v>12373.6538433071</v>
      </c>
    </row>
    <row r="16360" spans="1:6">
      <c r="A16360" t="s">
        <v>320</v>
      </c>
      <c r="B16360">
        <v>1804</v>
      </c>
      <c r="C16360" t="s">
        <v>321</v>
      </c>
      <c r="D16360">
        <v>2020</v>
      </c>
      <c r="E16360" t="s">
        <v>743</v>
      </c>
      <c r="F16360" s="2">
        <v>10711.564998850001</v>
      </c>
    </row>
    <row r="16361" spans="1:6">
      <c r="A16361" t="s">
        <v>320</v>
      </c>
      <c r="B16361">
        <v>1804</v>
      </c>
      <c r="C16361" t="s">
        <v>321</v>
      </c>
      <c r="D16361">
        <v>2020</v>
      </c>
      <c r="E16361" t="s">
        <v>740</v>
      </c>
      <c r="F16361" s="2">
        <v>2570.1890795045101</v>
      </c>
    </row>
    <row r="16362" spans="1:6">
      <c r="A16362" t="s">
        <v>320</v>
      </c>
      <c r="B16362">
        <v>1804</v>
      </c>
      <c r="C16362" t="s">
        <v>321</v>
      </c>
      <c r="D16362">
        <v>2021</v>
      </c>
      <c r="E16362" t="s">
        <v>742</v>
      </c>
      <c r="F16362" s="2">
        <v>20656.282938845099</v>
      </c>
    </row>
    <row r="16363" spans="1:6">
      <c r="A16363" t="s">
        <v>320</v>
      </c>
      <c r="B16363">
        <v>1804</v>
      </c>
      <c r="C16363" t="s">
        <v>321</v>
      </c>
      <c r="D16363">
        <v>2021</v>
      </c>
      <c r="E16363" t="s">
        <v>744</v>
      </c>
      <c r="F16363" s="2">
        <v>5346.94289990176</v>
      </c>
    </row>
    <row r="16364" spans="1:6">
      <c r="A16364" t="s">
        <v>320</v>
      </c>
      <c r="B16364">
        <v>1804</v>
      </c>
      <c r="C16364" t="s">
        <v>321</v>
      </c>
      <c r="D16364">
        <v>2021</v>
      </c>
      <c r="E16364" t="s">
        <v>745</v>
      </c>
      <c r="F16364" s="2">
        <v>63235.600504955997</v>
      </c>
    </row>
    <row r="16365" spans="1:6">
      <c r="A16365" t="s">
        <v>320</v>
      </c>
      <c r="B16365">
        <v>1804</v>
      </c>
      <c r="C16365" t="s">
        <v>321</v>
      </c>
      <c r="D16365">
        <v>2022</v>
      </c>
      <c r="E16365" t="s">
        <v>736</v>
      </c>
      <c r="F16365" s="2">
        <v>13264.8139355644</v>
      </c>
    </row>
    <row r="16366" spans="1:6">
      <c r="A16366" t="s">
        <v>320</v>
      </c>
      <c r="B16366">
        <v>1804</v>
      </c>
      <c r="C16366" t="s">
        <v>321</v>
      </c>
      <c r="D16366">
        <v>2022</v>
      </c>
      <c r="E16366" t="s">
        <v>737</v>
      </c>
      <c r="F16366" s="2">
        <v>6453.2158931952499</v>
      </c>
    </row>
    <row r="16367" spans="1:6">
      <c r="A16367" t="s">
        <v>320</v>
      </c>
      <c r="B16367">
        <v>1804</v>
      </c>
      <c r="C16367" t="s">
        <v>321</v>
      </c>
      <c r="D16367">
        <v>2023</v>
      </c>
      <c r="E16367" t="s">
        <v>738</v>
      </c>
      <c r="F16367" s="2">
        <v>385.10582883799998</v>
      </c>
    </row>
    <row r="16368" spans="1:6">
      <c r="A16368" t="s">
        <v>320</v>
      </c>
      <c r="B16368">
        <v>1804</v>
      </c>
      <c r="C16368" t="s">
        <v>321</v>
      </c>
      <c r="D16368">
        <v>2023</v>
      </c>
      <c r="E16368" t="s">
        <v>739</v>
      </c>
      <c r="F16368" s="2">
        <v>11810.4933863883</v>
      </c>
    </row>
    <row r="16369" spans="1:6">
      <c r="A16369" t="s">
        <v>320</v>
      </c>
      <c r="B16369">
        <v>1804</v>
      </c>
      <c r="C16369" t="s">
        <v>321</v>
      </c>
      <c r="D16369">
        <v>2023</v>
      </c>
      <c r="E16369" t="s">
        <v>740</v>
      </c>
      <c r="F16369" s="2">
        <v>5307.2203486471299</v>
      </c>
    </row>
    <row r="16370" spans="1:6">
      <c r="A16370" t="s">
        <v>320</v>
      </c>
      <c r="B16370">
        <v>1804</v>
      </c>
      <c r="C16370" t="s">
        <v>321</v>
      </c>
      <c r="D16370">
        <v>2024</v>
      </c>
      <c r="E16370" t="s">
        <v>742</v>
      </c>
      <c r="F16370" s="2">
        <v>21365.341943330801</v>
      </c>
    </row>
    <row r="16371" spans="1:6">
      <c r="A16371" t="s">
        <v>320</v>
      </c>
      <c r="B16371">
        <v>1804</v>
      </c>
      <c r="C16371" t="s">
        <v>321</v>
      </c>
      <c r="D16371">
        <v>2024</v>
      </c>
      <c r="E16371" t="s">
        <v>744</v>
      </c>
      <c r="F16371" s="2">
        <v>1519.4238259295</v>
      </c>
    </row>
    <row r="16372" spans="1:6">
      <c r="A16372" t="s">
        <v>320</v>
      </c>
      <c r="B16372">
        <v>1804</v>
      </c>
      <c r="C16372" t="s">
        <v>321</v>
      </c>
      <c r="D16372">
        <v>2024</v>
      </c>
      <c r="E16372" t="s">
        <v>745</v>
      </c>
      <c r="F16372" s="2">
        <v>56116.609262513703</v>
      </c>
    </row>
    <row r="16373" spans="1:6">
      <c r="A16373" t="s">
        <v>320</v>
      </c>
      <c r="B16373">
        <v>1806</v>
      </c>
      <c r="C16373" t="s">
        <v>323</v>
      </c>
      <c r="D16373">
        <v>2009</v>
      </c>
      <c r="E16373" t="s">
        <v>738</v>
      </c>
      <c r="F16373" s="2">
        <v>0</v>
      </c>
    </row>
    <row r="16374" spans="1:6">
      <c r="A16374" t="s">
        <v>320</v>
      </c>
      <c r="B16374">
        <v>1806</v>
      </c>
      <c r="C16374" t="s">
        <v>323</v>
      </c>
      <c r="D16374">
        <v>2009</v>
      </c>
      <c r="E16374" t="s">
        <v>739</v>
      </c>
      <c r="F16374" s="2">
        <v>6332.4312773414104</v>
      </c>
    </row>
    <row r="16375" spans="1:6">
      <c r="A16375" t="s">
        <v>320</v>
      </c>
      <c r="B16375">
        <v>1806</v>
      </c>
      <c r="C16375" t="s">
        <v>323</v>
      </c>
      <c r="D16375">
        <v>2009</v>
      </c>
      <c r="E16375" t="s">
        <v>743</v>
      </c>
      <c r="F16375" s="2">
        <v>395.023309663958</v>
      </c>
    </row>
    <row r="16376" spans="1:6">
      <c r="A16376" t="s">
        <v>320</v>
      </c>
      <c r="B16376">
        <v>1806</v>
      </c>
      <c r="C16376" t="s">
        <v>323</v>
      </c>
      <c r="D16376">
        <v>2011</v>
      </c>
      <c r="E16376" t="s">
        <v>736</v>
      </c>
      <c r="F16376" s="2">
        <v>16427.008796293099</v>
      </c>
    </row>
    <row r="16377" spans="1:6">
      <c r="A16377" t="s">
        <v>320</v>
      </c>
      <c r="B16377">
        <v>1806</v>
      </c>
      <c r="C16377" t="s">
        <v>323</v>
      </c>
      <c r="D16377">
        <v>2011</v>
      </c>
      <c r="E16377" t="s">
        <v>737</v>
      </c>
      <c r="F16377" s="2">
        <v>3046.6204312874202</v>
      </c>
    </row>
    <row r="16378" spans="1:6">
      <c r="A16378" t="s">
        <v>320</v>
      </c>
      <c r="B16378">
        <v>1806</v>
      </c>
      <c r="C16378" t="s">
        <v>323</v>
      </c>
      <c r="D16378">
        <v>2011</v>
      </c>
      <c r="E16378" t="s">
        <v>740</v>
      </c>
      <c r="F16378" s="2">
        <v>8960.3516191713697</v>
      </c>
    </row>
    <row r="16379" spans="1:6">
      <c r="A16379" t="s">
        <v>320</v>
      </c>
      <c r="B16379">
        <v>1806</v>
      </c>
      <c r="C16379" t="s">
        <v>323</v>
      </c>
      <c r="D16379">
        <v>2013</v>
      </c>
      <c r="E16379" t="s">
        <v>742</v>
      </c>
      <c r="F16379" s="2">
        <v>8065.0544442365799</v>
      </c>
    </row>
    <row r="16380" spans="1:6">
      <c r="A16380" t="s">
        <v>320</v>
      </c>
      <c r="B16380">
        <v>1806</v>
      </c>
      <c r="C16380" t="s">
        <v>323</v>
      </c>
      <c r="D16380">
        <v>2013</v>
      </c>
      <c r="E16380" t="s">
        <v>744</v>
      </c>
      <c r="F16380" s="2">
        <v>298238.38306185498</v>
      </c>
    </row>
    <row r="16381" spans="1:6">
      <c r="A16381" t="s">
        <v>320</v>
      </c>
      <c r="B16381">
        <v>1806</v>
      </c>
      <c r="C16381" t="s">
        <v>323</v>
      </c>
      <c r="D16381">
        <v>2013</v>
      </c>
      <c r="E16381" t="s">
        <v>745</v>
      </c>
      <c r="F16381" s="2">
        <v>23950.0219290157</v>
      </c>
    </row>
    <row r="16382" spans="1:6">
      <c r="A16382" t="s">
        <v>320</v>
      </c>
      <c r="B16382">
        <v>1806</v>
      </c>
      <c r="C16382" t="s">
        <v>323</v>
      </c>
      <c r="D16382">
        <v>2016</v>
      </c>
      <c r="E16382" t="s">
        <v>742</v>
      </c>
      <c r="F16382" s="2">
        <v>9897.1372791366593</v>
      </c>
    </row>
    <row r="16383" spans="1:6">
      <c r="A16383" t="s">
        <v>320</v>
      </c>
      <c r="B16383">
        <v>1806</v>
      </c>
      <c r="C16383" t="s">
        <v>323</v>
      </c>
      <c r="D16383">
        <v>2016</v>
      </c>
      <c r="E16383" t="s">
        <v>743</v>
      </c>
      <c r="F16383" s="2">
        <v>296.84351328458501</v>
      </c>
    </row>
    <row r="16384" spans="1:6">
      <c r="A16384" t="s">
        <v>320</v>
      </c>
      <c r="B16384">
        <v>1806</v>
      </c>
      <c r="C16384" t="s">
        <v>323</v>
      </c>
      <c r="D16384">
        <v>2016</v>
      </c>
      <c r="E16384" t="s">
        <v>745</v>
      </c>
      <c r="F16384" s="2">
        <v>23950.0219290157</v>
      </c>
    </row>
    <row r="16385" spans="1:6">
      <c r="A16385" t="s">
        <v>320</v>
      </c>
      <c r="B16385">
        <v>1806</v>
      </c>
      <c r="C16385" t="s">
        <v>323</v>
      </c>
      <c r="D16385">
        <v>2017</v>
      </c>
      <c r="E16385" t="s">
        <v>741</v>
      </c>
      <c r="F16385" s="2">
        <v>28676.146801448798</v>
      </c>
    </row>
    <row r="16386" spans="1:6">
      <c r="A16386" t="s">
        <v>320</v>
      </c>
      <c r="B16386">
        <v>1806</v>
      </c>
      <c r="C16386" t="s">
        <v>323</v>
      </c>
      <c r="D16386">
        <v>2018</v>
      </c>
      <c r="E16386" t="s">
        <v>736</v>
      </c>
      <c r="F16386" s="2">
        <v>11383.523937826099</v>
      </c>
    </row>
    <row r="16387" spans="1:6">
      <c r="A16387" t="s">
        <v>320</v>
      </c>
      <c r="B16387">
        <v>1806</v>
      </c>
      <c r="C16387" t="s">
        <v>323</v>
      </c>
      <c r="D16387">
        <v>2018</v>
      </c>
      <c r="E16387" t="s">
        <v>737</v>
      </c>
      <c r="F16387" s="2">
        <v>3136.8737033440102</v>
      </c>
    </row>
    <row r="16388" spans="1:6">
      <c r="A16388" t="s">
        <v>320</v>
      </c>
      <c r="B16388">
        <v>1806</v>
      </c>
      <c r="C16388" t="s">
        <v>323</v>
      </c>
      <c r="D16388">
        <v>2019</v>
      </c>
      <c r="E16388" t="s">
        <v>738</v>
      </c>
      <c r="F16388" s="2">
        <v>0</v>
      </c>
    </row>
    <row r="16389" spans="1:6">
      <c r="A16389" t="s">
        <v>320</v>
      </c>
      <c r="B16389">
        <v>1806</v>
      </c>
      <c r="C16389" t="s">
        <v>323</v>
      </c>
      <c r="D16389">
        <v>2019</v>
      </c>
      <c r="E16389" t="s">
        <v>739</v>
      </c>
      <c r="F16389" s="2">
        <v>6962.8898687007604</v>
      </c>
    </row>
    <row r="16390" spans="1:6">
      <c r="A16390" t="s">
        <v>320</v>
      </c>
      <c r="B16390">
        <v>1806</v>
      </c>
      <c r="C16390" t="s">
        <v>323</v>
      </c>
      <c r="D16390">
        <v>2019</v>
      </c>
      <c r="E16390" t="s">
        <v>743</v>
      </c>
      <c r="F16390" s="2">
        <v>0</v>
      </c>
    </row>
    <row r="16391" spans="1:6">
      <c r="A16391" t="s">
        <v>320</v>
      </c>
      <c r="B16391">
        <v>1806</v>
      </c>
      <c r="C16391" t="s">
        <v>323</v>
      </c>
      <c r="D16391">
        <v>2020</v>
      </c>
      <c r="E16391" t="s">
        <v>742</v>
      </c>
      <c r="F16391" s="2">
        <v>11080.2559680212</v>
      </c>
    </row>
    <row r="16392" spans="1:6">
      <c r="A16392" t="s">
        <v>320</v>
      </c>
      <c r="B16392">
        <v>1806</v>
      </c>
      <c r="C16392" t="s">
        <v>323</v>
      </c>
      <c r="D16392">
        <v>2020</v>
      </c>
      <c r="E16392" t="s">
        <v>744</v>
      </c>
      <c r="F16392" s="2">
        <v>269534.35835440003</v>
      </c>
    </row>
    <row r="16393" spans="1:6">
      <c r="A16393" t="s">
        <v>320</v>
      </c>
      <c r="B16393">
        <v>1806</v>
      </c>
      <c r="C16393" t="s">
        <v>323</v>
      </c>
      <c r="D16393">
        <v>2020</v>
      </c>
      <c r="E16393" t="s">
        <v>741</v>
      </c>
      <c r="F16393" s="2">
        <v>27688.232513530598</v>
      </c>
    </row>
    <row r="16394" spans="1:6">
      <c r="A16394" t="s">
        <v>320</v>
      </c>
      <c r="B16394">
        <v>1806</v>
      </c>
      <c r="C16394" t="s">
        <v>323</v>
      </c>
      <c r="D16394">
        <v>2021</v>
      </c>
      <c r="E16394" t="s">
        <v>736</v>
      </c>
      <c r="F16394" s="2">
        <v>9750.54915429221</v>
      </c>
    </row>
    <row r="16395" spans="1:6">
      <c r="A16395" t="s">
        <v>320</v>
      </c>
      <c r="B16395">
        <v>1806</v>
      </c>
      <c r="C16395" t="s">
        <v>323</v>
      </c>
      <c r="D16395">
        <v>2021</v>
      </c>
      <c r="E16395" t="s">
        <v>737</v>
      </c>
      <c r="F16395" s="2">
        <v>3083.4823937709498</v>
      </c>
    </row>
    <row r="16396" spans="1:6">
      <c r="A16396" t="s">
        <v>320</v>
      </c>
      <c r="B16396">
        <v>1806</v>
      </c>
      <c r="C16396" t="s">
        <v>323</v>
      </c>
      <c r="D16396">
        <v>2021</v>
      </c>
      <c r="E16396" t="s">
        <v>740</v>
      </c>
      <c r="F16396" s="2">
        <v>2687.2595813066</v>
      </c>
    </row>
    <row r="16397" spans="1:6">
      <c r="A16397" t="s">
        <v>320</v>
      </c>
      <c r="B16397">
        <v>1806</v>
      </c>
      <c r="C16397" t="s">
        <v>323</v>
      </c>
      <c r="D16397">
        <v>2022</v>
      </c>
      <c r="E16397" t="s">
        <v>738</v>
      </c>
      <c r="F16397" s="2">
        <v>0</v>
      </c>
    </row>
    <row r="16398" spans="1:6">
      <c r="A16398" t="s">
        <v>320</v>
      </c>
      <c r="B16398">
        <v>1806</v>
      </c>
      <c r="C16398" t="s">
        <v>323</v>
      </c>
      <c r="D16398">
        <v>2022</v>
      </c>
      <c r="E16398" t="s">
        <v>739</v>
      </c>
      <c r="F16398" s="2">
        <v>7206.0154908341601</v>
      </c>
    </row>
    <row r="16399" spans="1:6">
      <c r="A16399" t="s">
        <v>320</v>
      </c>
      <c r="B16399">
        <v>1806</v>
      </c>
      <c r="C16399" t="s">
        <v>323</v>
      </c>
      <c r="D16399">
        <v>2022</v>
      </c>
      <c r="E16399" t="s">
        <v>743</v>
      </c>
      <c r="F16399" s="2">
        <v>0</v>
      </c>
    </row>
    <row r="16400" spans="1:6">
      <c r="A16400" t="s">
        <v>320</v>
      </c>
      <c r="B16400">
        <v>1806</v>
      </c>
      <c r="C16400" t="s">
        <v>323</v>
      </c>
      <c r="D16400">
        <v>2023</v>
      </c>
      <c r="E16400" t="s">
        <v>742</v>
      </c>
      <c r="F16400" s="2">
        <v>10834.2619633339</v>
      </c>
    </row>
    <row r="16401" spans="1:6">
      <c r="A16401" t="s">
        <v>320</v>
      </c>
      <c r="B16401">
        <v>1806</v>
      </c>
      <c r="C16401" t="s">
        <v>323</v>
      </c>
      <c r="D16401">
        <v>2023</v>
      </c>
      <c r="E16401" t="s">
        <v>744</v>
      </c>
      <c r="F16401" s="2">
        <v>265505.56228488701</v>
      </c>
    </row>
    <row r="16402" spans="1:6">
      <c r="A16402" t="s">
        <v>320</v>
      </c>
      <c r="B16402">
        <v>1806</v>
      </c>
      <c r="C16402" t="s">
        <v>323</v>
      </c>
      <c r="D16402">
        <v>2023</v>
      </c>
      <c r="E16402" t="s">
        <v>745</v>
      </c>
      <c r="F16402" s="2">
        <v>27721.792319999298</v>
      </c>
    </row>
    <row r="16403" spans="1:6">
      <c r="A16403" t="s">
        <v>320</v>
      </c>
      <c r="B16403">
        <v>1806</v>
      </c>
      <c r="C16403" t="s">
        <v>323</v>
      </c>
      <c r="D16403">
        <v>2023</v>
      </c>
      <c r="E16403" t="s">
        <v>741</v>
      </c>
      <c r="F16403" s="2">
        <v>27566.7288045479</v>
      </c>
    </row>
    <row r="16404" spans="1:6">
      <c r="A16404" t="s">
        <v>320</v>
      </c>
      <c r="B16404">
        <v>1806</v>
      </c>
      <c r="C16404" t="s">
        <v>323</v>
      </c>
      <c r="D16404">
        <v>2024</v>
      </c>
      <c r="E16404" t="s">
        <v>736</v>
      </c>
      <c r="F16404" s="2">
        <v>8413.8047968659903</v>
      </c>
    </row>
    <row r="16405" spans="1:6">
      <c r="A16405" t="s">
        <v>320</v>
      </c>
      <c r="B16405">
        <v>1806</v>
      </c>
      <c r="C16405" t="s">
        <v>323</v>
      </c>
      <c r="D16405">
        <v>2024</v>
      </c>
      <c r="E16405" t="s">
        <v>737</v>
      </c>
      <c r="F16405" s="2">
        <v>2826.0200388470598</v>
      </c>
    </row>
    <row r="16406" spans="1:6">
      <c r="A16406" t="s">
        <v>320</v>
      </c>
      <c r="B16406">
        <v>1806</v>
      </c>
      <c r="C16406" t="s">
        <v>323</v>
      </c>
      <c r="D16406">
        <v>2024</v>
      </c>
      <c r="E16406" t="s">
        <v>740</v>
      </c>
      <c r="F16406" s="2">
        <v>2789.5884435204098</v>
      </c>
    </row>
    <row r="16407" spans="1:6">
      <c r="A16407" t="s">
        <v>320</v>
      </c>
      <c r="B16407">
        <v>1811</v>
      </c>
      <c r="C16407" t="s">
        <v>325</v>
      </c>
      <c r="D16407">
        <v>2009</v>
      </c>
      <c r="E16407" t="s">
        <v>736</v>
      </c>
      <c r="F16407" s="2">
        <v>446.21813933729101</v>
      </c>
    </row>
    <row r="16408" spans="1:6">
      <c r="A16408" t="s">
        <v>320</v>
      </c>
      <c r="B16408">
        <v>1811</v>
      </c>
      <c r="C16408" t="s">
        <v>325</v>
      </c>
      <c r="D16408">
        <v>2009</v>
      </c>
      <c r="E16408" t="s">
        <v>737</v>
      </c>
      <c r="F16408" s="2">
        <v>186.934738568521</v>
      </c>
    </row>
    <row r="16409" spans="1:6">
      <c r="A16409" t="s">
        <v>320</v>
      </c>
      <c r="B16409">
        <v>1811</v>
      </c>
      <c r="C16409" t="s">
        <v>325</v>
      </c>
      <c r="D16409">
        <v>2011</v>
      </c>
      <c r="E16409" t="s">
        <v>742</v>
      </c>
      <c r="F16409" s="2">
        <v>896.38321140427297</v>
      </c>
    </row>
    <row r="16410" spans="1:6">
      <c r="A16410" t="s">
        <v>320</v>
      </c>
      <c r="B16410">
        <v>1811</v>
      </c>
      <c r="C16410" t="s">
        <v>325</v>
      </c>
      <c r="D16410">
        <v>2011</v>
      </c>
      <c r="E16410" t="s">
        <v>744</v>
      </c>
      <c r="F16410" s="2">
        <v>0</v>
      </c>
    </row>
    <row r="16411" spans="1:6">
      <c r="A16411" t="s">
        <v>320</v>
      </c>
      <c r="B16411">
        <v>1811</v>
      </c>
      <c r="C16411" t="s">
        <v>325</v>
      </c>
      <c r="D16411">
        <v>2011</v>
      </c>
      <c r="E16411" t="s">
        <v>741</v>
      </c>
      <c r="F16411" s="2">
        <v>2315.61244370754</v>
      </c>
    </row>
    <row r="16412" spans="1:6">
      <c r="A16412" t="s">
        <v>320</v>
      </c>
      <c r="B16412">
        <v>1811</v>
      </c>
      <c r="C16412" t="s">
        <v>325</v>
      </c>
      <c r="D16412">
        <v>2013</v>
      </c>
      <c r="E16412" t="s">
        <v>738</v>
      </c>
      <c r="F16412" s="2">
        <v>0</v>
      </c>
    </row>
    <row r="16413" spans="1:6">
      <c r="A16413" t="s">
        <v>320</v>
      </c>
      <c r="B16413">
        <v>1811</v>
      </c>
      <c r="C16413" t="s">
        <v>325</v>
      </c>
      <c r="D16413">
        <v>2013</v>
      </c>
      <c r="E16413" t="s">
        <v>739</v>
      </c>
      <c r="F16413" s="2">
        <v>5771.4192281883297</v>
      </c>
    </row>
    <row r="16414" spans="1:6">
      <c r="A16414" t="s">
        <v>320</v>
      </c>
      <c r="B16414">
        <v>1811</v>
      </c>
      <c r="C16414" t="s">
        <v>325</v>
      </c>
      <c r="D16414">
        <v>2013</v>
      </c>
      <c r="E16414" t="s">
        <v>740</v>
      </c>
      <c r="F16414" s="2">
        <v>238.51620169928199</v>
      </c>
    </row>
    <row r="16415" spans="1:6">
      <c r="A16415" t="s">
        <v>320</v>
      </c>
      <c r="B16415">
        <v>1811</v>
      </c>
      <c r="C16415" t="s">
        <v>325</v>
      </c>
      <c r="D16415">
        <v>2015</v>
      </c>
      <c r="E16415" t="s">
        <v>736</v>
      </c>
      <c r="F16415" s="2">
        <v>378.149550128974</v>
      </c>
    </row>
    <row r="16416" spans="1:6">
      <c r="A16416" t="s">
        <v>320</v>
      </c>
      <c r="B16416">
        <v>1811</v>
      </c>
      <c r="C16416" t="s">
        <v>325</v>
      </c>
      <c r="D16416">
        <v>2015</v>
      </c>
      <c r="E16416" t="s">
        <v>737</v>
      </c>
      <c r="F16416" s="2">
        <v>216.92006449534799</v>
      </c>
    </row>
    <row r="16417" spans="1:6">
      <c r="A16417" t="s">
        <v>320</v>
      </c>
      <c r="B16417">
        <v>1811</v>
      </c>
      <c r="C16417" t="s">
        <v>325</v>
      </c>
      <c r="D16417">
        <v>2015</v>
      </c>
      <c r="E16417" t="s">
        <v>745</v>
      </c>
      <c r="F16417" s="2">
        <v>4963.26205485846</v>
      </c>
    </row>
    <row r="16418" spans="1:6">
      <c r="A16418" t="s">
        <v>320</v>
      </c>
      <c r="B16418">
        <v>1811</v>
      </c>
      <c r="C16418" t="s">
        <v>325</v>
      </c>
      <c r="D16418">
        <v>2016</v>
      </c>
      <c r="E16418" t="s">
        <v>738</v>
      </c>
      <c r="F16418" s="2">
        <v>0</v>
      </c>
    </row>
    <row r="16419" spans="1:6">
      <c r="A16419" t="s">
        <v>320</v>
      </c>
      <c r="B16419">
        <v>1811</v>
      </c>
      <c r="C16419" t="s">
        <v>325</v>
      </c>
      <c r="D16419">
        <v>2016</v>
      </c>
      <c r="E16419" t="s">
        <v>739</v>
      </c>
      <c r="F16419" s="2">
        <v>6240.4345308336096</v>
      </c>
    </row>
    <row r="16420" spans="1:6">
      <c r="A16420" t="s">
        <v>320</v>
      </c>
      <c r="B16420">
        <v>1811</v>
      </c>
      <c r="C16420" t="s">
        <v>325</v>
      </c>
      <c r="D16420">
        <v>2016</v>
      </c>
      <c r="E16420" t="s">
        <v>740</v>
      </c>
      <c r="F16420" s="2">
        <v>174.55054725579501</v>
      </c>
    </row>
    <row r="16421" spans="1:6">
      <c r="A16421" t="s">
        <v>320</v>
      </c>
      <c r="B16421">
        <v>1811</v>
      </c>
      <c r="C16421" t="s">
        <v>325</v>
      </c>
      <c r="D16421">
        <v>2017</v>
      </c>
      <c r="E16421" t="s">
        <v>742</v>
      </c>
      <c r="F16421" s="2">
        <v>705.41415607809495</v>
      </c>
    </row>
    <row r="16422" spans="1:6">
      <c r="A16422" t="s">
        <v>320</v>
      </c>
      <c r="B16422">
        <v>1811</v>
      </c>
      <c r="C16422" t="s">
        <v>325</v>
      </c>
      <c r="D16422">
        <v>2017</v>
      </c>
      <c r="E16422" t="s">
        <v>744</v>
      </c>
      <c r="F16422" s="2">
        <v>0</v>
      </c>
    </row>
    <row r="16423" spans="1:6">
      <c r="A16423" t="s">
        <v>320</v>
      </c>
      <c r="B16423">
        <v>1811</v>
      </c>
      <c r="C16423" t="s">
        <v>325</v>
      </c>
      <c r="D16423">
        <v>2017</v>
      </c>
      <c r="E16423" t="s">
        <v>743</v>
      </c>
      <c r="F16423" s="2">
        <v>0</v>
      </c>
    </row>
    <row r="16424" spans="1:6">
      <c r="A16424" t="s">
        <v>320</v>
      </c>
      <c r="B16424">
        <v>1811</v>
      </c>
      <c r="C16424" t="s">
        <v>325</v>
      </c>
      <c r="D16424">
        <v>2018</v>
      </c>
      <c r="E16424" t="s">
        <v>745</v>
      </c>
      <c r="F16424" s="2">
        <v>6862.0377278023198</v>
      </c>
    </row>
    <row r="16425" spans="1:6">
      <c r="A16425" t="s">
        <v>320</v>
      </c>
      <c r="B16425">
        <v>1811</v>
      </c>
      <c r="C16425" t="s">
        <v>325</v>
      </c>
      <c r="D16425">
        <v>2018</v>
      </c>
      <c r="E16425" t="s">
        <v>741</v>
      </c>
      <c r="F16425" s="2">
        <v>2178.7520764402798</v>
      </c>
    </row>
    <row r="16426" spans="1:6">
      <c r="A16426" t="s">
        <v>320</v>
      </c>
      <c r="B16426">
        <v>1811</v>
      </c>
      <c r="C16426" t="s">
        <v>325</v>
      </c>
      <c r="D16426">
        <v>2019</v>
      </c>
      <c r="E16426" t="s">
        <v>740</v>
      </c>
      <c r="F16426" s="2">
        <v>146.44245572162299</v>
      </c>
    </row>
    <row r="16427" spans="1:6">
      <c r="A16427" t="s">
        <v>320</v>
      </c>
      <c r="B16427">
        <v>1811</v>
      </c>
      <c r="C16427" t="s">
        <v>325</v>
      </c>
      <c r="D16427">
        <v>2020</v>
      </c>
      <c r="E16427" t="s">
        <v>743</v>
      </c>
      <c r="F16427" s="2">
        <v>0</v>
      </c>
    </row>
    <row r="16428" spans="1:6">
      <c r="A16428" t="s">
        <v>320</v>
      </c>
      <c r="B16428">
        <v>1811</v>
      </c>
      <c r="C16428" t="s">
        <v>325</v>
      </c>
      <c r="D16428">
        <v>2021</v>
      </c>
      <c r="E16428" t="s">
        <v>745</v>
      </c>
      <c r="F16428" s="2">
        <v>7352.89680609073</v>
      </c>
    </row>
    <row r="16429" spans="1:6">
      <c r="A16429" t="s">
        <v>320</v>
      </c>
      <c r="B16429">
        <v>1811</v>
      </c>
      <c r="C16429" t="s">
        <v>325</v>
      </c>
      <c r="D16429">
        <v>2021</v>
      </c>
      <c r="E16429" t="s">
        <v>741</v>
      </c>
      <c r="F16429" s="2">
        <v>2205.4462452930102</v>
      </c>
    </row>
    <row r="16430" spans="1:6">
      <c r="A16430" t="s">
        <v>320</v>
      </c>
      <c r="B16430">
        <v>1811</v>
      </c>
      <c r="C16430" t="s">
        <v>325</v>
      </c>
      <c r="D16430">
        <v>2022</v>
      </c>
      <c r="E16430" t="s">
        <v>736</v>
      </c>
      <c r="F16430" s="2">
        <v>322.77891632208099</v>
      </c>
    </row>
    <row r="16431" spans="1:6">
      <c r="A16431" t="s">
        <v>320</v>
      </c>
      <c r="B16431">
        <v>1811</v>
      </c>
      <c r="C16431" t="s">
        <v>325</v>
      </c>
      <c r="D16431">
        <v>2022</v>
      </c>
      <c r="E16431" t="s">
        <v>737</v>
      </c>
      <c r="F16431" s="2">
        <v>184.95614827949399</v>
      </c>
    </row>
    <row r="16432" spans="1:6">
      <c r="A16432" t="s">
        <v>320</v>
      </c>
      <c r="B16432">
        <v>1811</v>
      </c>
      <c r="C16432" t="s">
        <v>325</v>
      </c>
      <c r="D16432">
        <v>2022</v>
      </c>
      <c r="E16432" t="s">
        <v>740</v>
      </c>
      <c r="F16432" s="2">
        <v>122.79136946345299</v>
      </c>
    </row>
    <row r="16433" spans="1:6">
      <c r="A16433" t="s">
        <v>320</v>
      </c>
      <c r="B16433">
        <v>1811</v>
      </c>
      <c r="C16433" t="s">
        <v>325</v>
      </c>
      <c r="D16433">
        <v>2023</v>
      </c>
      <c r="E16433" t="s">
        <v>739</v>
      </c>
      <c r="F16433" s="2">
        <v>6122.9603879569704</v>
      </c>
    </row>
    <row r="16434" spans="1:6">
      <c r="A16434" t="s">
        <v>320</v>
      </c>
      <c r="B16434">
        <v>1811</v>
      </c>
      <c r="C16434" t="s">
        <v>325</v>
      </c>
      <c r="D16434">
        <v>2023</v>
      </c>
      <c r="E16434" t="s">
        <v>743</v>
      </c>
      <c r="F16434" s="2">
        <v>0</v>
      </c>
    </row>
    <row r="16435" spans="1:6">
      <c r="A16435" t="s">
        <v>320</v>
      </c>
      <c r="B16435">
        <v>1811</v>
      </c>
      <c r="C16435" t="s">
        <v>325</v>
      </c>
      <c r="D16435">
        <v>2024</v>
      </c>
      <c r="E16435" t="s">
        <v>742</v>
      </c>
      <c r="F16435" s="2">
        <v>1177.3837813238899</v>
      </c>
    </row>
    <row r="16436" spans="1:6">
      <c r="A16436" t="s">
        <v>320</v>
      </c>
      <c r="B16436">
        <v>1811</v>
      </c>
      <c r="C16436" t="s">
        <v>325</v>
      </c>
      <c r="D16436">
        <v>2024</v>
      </c>
      <c r="E16436" t="s">
        <v>741</v>
      </c>
      <c r="F16436" s="2">
        <v>2147.5347763930199</v>
      </c>
    </row>
    <row r="16437" spans="1:6">
      <c r="A16437" t="s">
        <v>320</v>
      </c>
      <c r="B16437">
        <v>1812</v>
      </c>
      <c r="C16437" t="s">
        <v>327</v>
      </c>
      <c r="D16437">
        <v>2009</v>
      </c>
      <c r="E16437" t="s">
        <v>742</v>
      </c>
      <c r="F16437" s="2">
        <v>1328.5972245640501</v>
      </c>
    </row>
    <row r="16438" spans="1:6">
      <c r="A16438" t="s">
        <v>320</v>
      </c>
      <c r="B16438">
        <v>1812</v>
      </c>
      <c r="C16438" t="s">
        <v>327</v>
      </c>
      <c r="D16438">
        <v>2009</v>
      </c>
      <c r="E16438" t="s">
        <v>744</v>
      </c>
      <c r="F16438" s="2">
        <v>0</v>
      </c>
    </row>
    <row r="16439" spans="1:6">
      <c r="A16439" t="s">
        <v>320</v>
      </c>
      <c r="B16439">
        <v>1812</v>
      </c>
      <c r="C16439" t="s">
        <v>327</v>
      </c>
      <c r="D16439">
        <v>2009</v>
      </c>
      <c r="E16439" t="s">
        <v>745</v>
      </c>
      <c r="F16439" s="2">
        <v>9765.9839180964409</v>
      </c>
    </row>
    <row r="16440" spans="1:6">
      <c r="A16440" t="s">
        <v>320</v>
      </c>
      <c r="B16440">
        <v>1812</v>
      </c>
      <c r="C16440" t="s">
        <v>327</v>
      </c>
      <c r="D16440">
        <v>2009</v>
      </c>
      <c r="E16440" t="s">
        <v>741</v>
      </c>
      <c r="F16440" s="2">
        <v>1991.45277120168</v>
      </c>
    </row>
    <row r="16441" spans="1:6">
      <c r="A16441" t="s">
        <v>320</v>
      </c>
      <c r="B16441">
        <v>1812</v>
      </c>
      <c r="C16441" t="s">
        <v>327</v>
      </c>
      <c r="D16441">
        <v>2011</v>
      </c>
      <c r="E16441" t="s">
        <v>738</v>
      </c>
      <c r="F16441" s="2">
        <v>0</v>
      </c>
    </row>
    <row r="16442" spans="1:6">
      <c r="A16442" t="s">
        <v>320</v>
      </c>
      <c r="B16442">
        <v>1812</v>
      </c>
      <c r="C16442" t="s">
        <v>327</v>
      </c>
      <c r="D16442">
        <v>2011</v>
      </c>
      <c r="E16442" t="s">
        <v>739</v>
      </c>
      <c r="F16442" s="2">
        <v>17809.308672250401</v>
      </c>
    </row>
    <row r="16443" spans="1:6">
      <c r="A16443" t="s">
        <v>320</v>
      </c>
      <c r="B16443">
        <v>1812</v>
      </c>
      <c r="C16443" t="s">
        <v>327</v>
      </c>
      <c r="D16443">
        <v>2011</v>
      </c>
      <c r="E16443" t="s">
        <v>743</v>
      </c>
      <c r="F16443" s="2">
        <v>0</v>
      </c>
    </row>
    <row r="16444" spans="1:6">
      <c r="A16444" t="s">
        <v>320</v>
      </c>
      <c r="B16444">
        <v>1812</v>
      </c>
      <c r="C16444" t="s">
        <v>327</v>
      </c>
      <c r="D16444">
        <v>2013</v>
      </c>
      <c r="E16444" t="s">
        <v>736</v>
      </c>
      <c r="F16444" s="2">
        <v>383.34675754799503</v>
      </c>
    </row>
    <row r="16445" spans="1:6">
      <c r="A16445" t="s">
        <v>320</v>
      </c>
      <c r="B16445">
        <v>1812</v>
      </c>
      <c r="C16445" t="s">
        <v>327</v>
      </c>
      <c r="D16445">
        <v>2013</v>
      </c>
      <c r="E16445" t="s">
        <v>737</v>
      </c>
      <c r="F16445" s="2">
        <v>252.18727104918099</v>
      </c>
    </row>
    <row r="16446" spans="1:6">
      <c r="A16446" t="s">
        <v>320</v>
      </c>
      <c r="B16446">
        <v>1812</v>
      </c>
      <c r="C16446" t="s">
        <v>327</v>
      </c>
      <c r="D16446">
        <v>2015</v>
      </c>
      <c r="E16446" t="s">
        <v>742</v>
      </c>
      <c r="F16446" s="2">
        <v>1609.7393196011701</v>
      </c>
    </row>
    <row r="16447" spans="1:6">
      <c r="A16447" t="s">
        <v>320</v>
      </c>
      <c r="B16447">
        <v>1812</v>
      </c>
      <c r="C16447" t="s">
        <v>327</v>
      </c>
      <c r="D16447">
        <v>2015</v>
      </c>
      <c r="E16447" t="s">
        <v>744</v>
      </c>
      <c r="F16447" s="2">
        <v>206.6427612</v>
      </c>
    </row>
    <row r="16448" spans="1:6">
      <c r="A16448" t="s">
        <v>320</v>
      </c>
      <c r="B16448">
        <v>1812</v>
      </c>
      <c r="C16448" t="s">
        <v>327</v>
      </c>
      <c r="D16448">
        <v>2015</v>
      </c>
      <c r="E16448" t="s">
        <v>745</v>
      </c>
      <c r="F16448" s="2">
        <v>9765.9839180964409</v>
      </c>
    </row>
    <row r="16449" spans="1:6">
      <c r="A16449" t="s">
        <v>320</v>
      </c>
      <c r="B16449">
        <v>1812</v>
      </c>
      <c r="C16449" t="s">
        <v>327</v>
      </c>
      <c r="D16449">
        <v>2016</v>
      </c>
      <c r="E16449" t="s">
        <v>736</v>
      </c>
      <c r="F16449" s="2">
        <v>419.33780747548599</v>
      </c>
    </row>
    <row r="16450" spans="1:6">
      <c r="A16450" t="s">
        <v>320</v>
      </c>
      <c r="B16450">
        <v>1812</v>
      </c>
      <c r="C16450" t="s">
        <v>327</v>
      </c>
      <c r="D16450">
        <v>2016</v>
      </c>
      <c r="E16450" t="s">
        <v>737</v>
      </c>
      <c r="F16450" s="2">
        <v>246.223807507825</v>
      </c>
    </row>
    <row r="16451" spans="1:6">
      <c r="A16451" t="s">
        <v>320</v>
      </c>
      <c r="B16451">
        <v>1812</v>
      </c>
      <c r="C16451" t="s">
        <v>327</v>
      </c>
      <c r="D16451">
        <v>2016</v>
      </c>
      <c r="E16451" t="s">
        <v>741</v>
      </c>
      <c r="F16451" s="2">
        <v>1866.3965961942499</v>
      </c>
    </row>
    <row r="16452" spans="1:6">
      <c r="A16452" t="s">
        <v>320</v>
      </c>
      <c r="B16452">
        <v>1812</v>
      </c>
      <c r="C16452" t="s">
        <v>327</v>
      </c>
      <c r="D16452">
        <v>2017</v>
      </c>
      <c r="E16452" t="s">
        <v>738</v>
      </c>
      <c r="F16452" s="2">
        <v>0</v>
      </c>
    </row>
    <row r="16453" spans="1:6">
      <c r="A16453" t="s">
        <v>320</v>
      </c>
      <c r="B16453">
        <v>1812</v>
      </c>
      <c r="C16453" t="s">
        <v>327</v>
      </c>
      <c r="D16453">
        <v>2017</v>
      </c>
      <c r="E16453" t="s">
        <v>739</v>
      </c>
      <c r="F16453" s="2">
        <v>18215.685785694401</v>
      </c>
    </row>
    <row r="16454" spans="1:6">
      <c r="A16454" t="s">
        <v>320</v>
      </c>
      <c r="B16454">
        <v>1812</v>
      </c>
      <c r="C16454" t="s">
        <v>327</v>
      </c>
      <c r="D16454">
        <v>2017</v>
      </c>
      <c r="E16454" t="s">
        <v>740</v>
      </c>
      <c r="F16454" s="2">
        <v>167.28592606036901</v>
      </c>
    </row>
    <row r="16455" spans="1:6">
      <c r="A16455" t="s">
        <v>320</v>
      </c>
      <c r="B16455">
        <v>1812</v>
      </c>
      <c r="C16455" t="s">
        <v>327</v>
      </c>
      <c r="D16455">
        <v>2018</v>
      </c>
      <c r="E16455" t="s">
        <v>742</v>
      </c>
      <c r="F16455" s="2">
        <v>1682.9784758266601</v>
      </c>
    </row>
    <row r="16456" spans="1:6">
      <c r="A16456" t="s">
        <v>320</v>
      </c>
      <c r="B16456">
        <v>1812</v>
      </c>
      <c r="C16456" t="s">
        <v>327</v>
      </c>
      <c r="D16456">
        <v>2018</v>
      </c>
      <c r="E16456" t="s">
        <v>744</v>
      </c>
      <c r="F16456" s="2">
        <v>124.3683285</v>
      </c>
    </row>
    <row r="16457" spans="1:6">
      <c r="A16457" t="s">
        <v>320</v>
      </c>
      <c r="B16457">
        <v>1812</v>
      </c>
      <c r="C16457" t="s">
        <v>327</v>
      </c>
      <c r="D16457">
        <v>2018</v>
      </c>
      <c r="E16457" t="s">
        <v>743</v>
      </c>
      <c r="F16457" s="2">
        <v>0</v>
      </c>
    </row>
    <row r="16458" spans="1:6">
      <c r="A16458" t="s">
        <v>320</v>
      </c>
      <c r="B16458">
        <v>1812</v>
      </c>
      <c r="C16458" t="s">
        <v>327</v>
      </c>
      <c r="D16458">
        <v>2018</v>
      </c>
      <c r="E16458" t="s">
        <v>745</v>
      </c>
      <c r="F16458" s="2">
        <v>9644.4374054162108</v>
      </c>
    </row>
    <row r="16459" spans="1:6">
      <c r="A16459" t="s">
        <v>320</v>
      </c>
      <c r="B16459">
        <v>1812</v>
      </c>
      <c r="C16459" t="s">
        <v>327</v>
      </c>
      <c r="D16459">
        <v>2019</v>
      </c>
      <c r="E16459" t="s">
        <v>741</v>
      </c>
      <c r="F16459" s="2">
        <v>1740.3224653264599</v>
      </c>
    </row>
    <row r="16460" spans="1:6">
      <c r="A16460" t="s">
        <v>320</v>
      </c>
      <c r="B16460">
        <v>1812</v>
      </c>
      <c r="C16460" t="s">
        <v>327</v>
      </c>
      <c r="D16460">
        <v>2020</v>
      </c>
      <c r="E16460" t="s">
        <v>740</v>
      </c>
      <c r="F16460" s="2">
        <v>103.619719399362</v>
      </c>
    </row>
    <row r="16461" spans="1:6">
      <c r="A16461" t="s">
        <v>320</v>
      </c>
      <c r="B16461">
        <v>1812</v>
      </c>
      <c r="C16461" t="s">
        <v>327</v>
      </c>
      <c r="D16461">
        <v>2021</v>
      </c>
      <c r="E16461" t="s">
        <v>743</v>
      </c>
      <c r="F16461" s="2">
        <v>0</v>
      </c>
    </row>
    <row r="16462" spans="1:6">
      <c r="A16462" t="s">
        <v>320</v>
      </c>
      <c r="B16462">
        <v>1812</v>
      </c>
      <c r="C16462" t="s">
        <v>327</v>
      </c>
      <c r="D16462">
        <v>2022</v>
      </c>
      <c r="E16462" t="s">
        <v>741</v>
      </c>
      <c r="F16462" s="2">
        <v>1731.5217115492801</v>
      </c>
    </row>
    <row r="16463" spans="1:6">
      <c r="A16463" t="s">
        <v>320</v>
      </c>
      <c r="B16463">
        <v>1812</v>
      </c>
      <c r="C16463" t="s">
        <v>327</v>
      </c>
      <c r="D16463">
        <v>2023</v>
      </c>
      <c r="E16463" t="s">
        <v>736</v>
      </c>
      <c r="F16463" s="2">
        <v>370.764937125713</v>
      </c>
    </row>
    <row r="16464" spans="1:6">
      <c r="A16464" t="s">
        <v>320</v>
      </c>
      <c r="B16464">
        <v>1812</v>
      </c>
      <c r="C16464" t="s">
        <v>327</v>
      </c>
      <c r="D16464">
        <v>2023</v>
      </c>
      <c r="E16464" t="s">
        <v>737</v>
      </c>
      <c r="F16464" s="2">
        <v>233.29154630633599</v>
      </c>
    </row>
    <row r="16465" spans="1:6">
      <c r="A16465" t="s">
        <v>320</v>
      </c>
      <c r="B16465">
        <v>1812</v>
      </c>
      <c r="C16465" t="s">
        <v>327</v>
      </c>
      <c r="D16465">
        <v>2024</v>
      </c>
      <c r="E16465" t="s">
        <v>739</v>
      </c>
      <c r="F16465" s="2">
        <v>19964.959140870102</v>
      </c>
    </row>
    <row r="16466" spans="1:6">
      <c r="A16466" t="s">
        <v>320</v>
      </c>
      <c r="B16466">
        <v>1812</v>
      </c>
      <c r="C16466" t="s">
        <v>327</v>
      </c>
      <c r="D16466">
        <v>2024</v>
      </c>
      <c r="E16466" t="s">
        <v>743</v>
      </c>
      <c r="F16466" s="2">
        <v>0</v>
      </c>
    </row>
    <row r="16467" spans="1:6">
      <c r="A16467" t="s">
        <v>320</v>
      </c>
      <c r="B16467">
        <v>1813</v>
      </c>
      <c r="C16467" t="s">
        <v>329</v>
      </c>
      <c r="D16467">
        <v>2009</v>
      </c>
      <c r="E16467" t="s">
        <v>739</v>
      </c>
      <c r="F16467" s="2">
        <v>23610.971901809098</v>
      </c>
    </row>
    <row r="16468" spans="1:6">
      <c r="A16468" t="s">
        <v>320</v>
      </c>
      <c r="B16468">
        <v>1813</v>
      </c>
      <c r="C16468" t="s">
        <v>329</v>
      </c>
      <c r="D16468">
        <v>2011</v>
      </c>
      <c r="E16468" t="s">
        <v>740</v>
      </c>
      <c r="F16468" s="2">
        <v>954.70003264319405</v>
      </c>
    </row>
    <row r="16469" spans="1:6">
      <c r="A16469" t="s">
        <v>320</v>
      </c>
      <c r="B16469">
        <v>1813</v>
      </c>
      <c r="C16469" t="s">
        <v>329</v>
      </c>
      <c r="D16469">
        <v>2013</v>
      </c>
      <c r="E16469" t="s">
        <v>744</v>
      </c>
      <c r="F16469" s="2">
        <v>32.216966550000002</v>
      </c>
    </row>
    <row r="16470" spans="1:6">
      <c r="A16470" t="s">
        <v>320</v>
      </c>
      <c r="B16470">
        <v>1813</v>
      </c>
      <c r="C16470" t="s">
        <v>329</v>
      </c>
      <c r="D16470">
        <v>2013</v>
      </c>
      <c r="E16470" t="s">
        <v>743</v>
      </c>
      <c r="F16470" s="2">
        <v>1501.08243572528</v>
      </c>
    </row>
    <row r="16471" spans="1:6">
      <c r="A16471" t="s">
        <v>320</v>
      </c>
      <c r="B16471">
        <v>1813</v>
      </c>
      <c r="C16471" t="s">
        <v>329</v>
      </c>
      <c r="D16471">
        <v>2013</v>
      </c>
      <c r="E16471" t="s">
        <v>741</v>
      </c>
      <c r="F16471" s="2">
        <v>9752.1223770903907</v>
      </c>
    </row>
    <row r="16472" spans="1:6">
      <c r="A16472" t="s">
        <v>320</v>
      </c>
      <c r="B16472">
        <v>1813</v>
      </c>
      <c r="C16472" t="s">
        <v>329</v>
      </c>
      <c r="D16472">
        <v>2015</v>
      </c>
      <c r="E16472" t="s">
        <v>736</v>
      </c>
      <c r="F16472" s="2">
        <v>2445.7772586688702</v>
      </c>
    </row>
    <row r="16473" spans="1:6">
      <c r="A16473" t="s">
        <v>320</v>
      </c>
      <c r="B16473">
        <v>1813</v>
      </c>
      <c r="C16473" t="s">
        <v>329</v>
      </c>
      <c r="D16473">
        <v>2015</v>
      </c>
      <c r="E16473" t="s">
        <v>737</v>
      </c>
      <c r="F16473" s="2">
        <v>1097.3386867077099</v>
      </c>
    </row>
    <row r="16474" spans="1:6">
      <c r="A16474" t="s">
        <v>320</v>
      </c>
      <c r="B16474">
        <v>1813</v>
      </c>
      <c r="C16474" t="s">
        <v>329</v>
      </c>
      <c r="D16474">
        <v>2015</v>
      </c>
      <c r="E16474" t="s">
        <v>738</v>
      </c>
      <c r="F16474" s="2">
        <v>0</v>
      </c>
    </row>
    <row r="16475" spans="1:6">
      <c r="A16475" t="s">
        <v>320</v>
      </c>
      <c r="B16475">
        <v>1813</v>
      </c>
      <c r="C16475" t="s">
        <v>329</v>
      </c>
      <c r="D16475">
        <v>2016</v>
      </c>
      <c r="E16475" t="s">
        <v>744</v>
      </c>
      <c r="F16475" s="2">
        <v>0</v>
      </c>
    </row>
    <row r="16476" spans="1:6">
      <c r="A16476" t="s">
        <v>320</v>
      </c>
      <c r="B16476">
        <v>1813</v>
      </c>
      <c r="C16476" t="s">
        <v>329</v>
      </c>
      <c r="D16476">
        <v>2016</v>
      </c>
      <c r="E16476" t="s">
        <v>739</v>
      </c>
      <c r="F16476" s="2">
        <v>21666.785879517</v>
      </c>
    </row>
    <row r="16477" spans="1:6">
      <c r="A16477" t="s">
        <v>320</v>
      </c>
      <c r="B16477">
        <v>1813</v>
      </c>
      <c r="C16477" t="s">
        <v>329</v>
      </c>
      <c r="D16477">
        <v>2016</v>
      </c>
      <c r="E16477" t="s">
        <v>743</v>
      </c>
      <c r="F16477" s="2">
        <v>1059.8823714569</v>
      </c>
    </row>
    <row r="16478" spans="1:6">
      <c r="A16478" t="s">
        <v>320</v>
      </c>
      <c r="B16478">
        <v>1813</v>
      </c>
      <c r="C16478" t="s">
        <v>329</v>
      </c>
      <c r="D16478">
        <v>2017</v>
      </c>
      <c r="E16478" t="s">
        <v>742</v>
      </c>
      <c r="F16478" s="2">
        <v>6096.5086774924903</v>
      </c>
    </row>
    <row r="16479" spans="1:6">
      <c r="A16479" t="s">
        <v>320</v>
      </c>
      <c r="B16479">
        <v>1813</v>
      </c>
      <c r="C16479" t="s">
        <v>329</v>
      </c>
      <c r="D16479">
        <v>2017</v>
      </c>
      <c r="E16479" t="s">
        <v>745</v>
      </c>
      <c r="F16479" s="2">
        <v>14896.463708326601</v>
      </c>
    </row>
    <row r="16480" spans="1:6">
      <c r="A16480" t="s">
        <v>320</v>
      </c>
      <c r="B16480">
        <v>1813</v>
      </c>
      <c r="C16480" t="s">
        <v>329</v>
      </c>
      <c r="D16480">
        <v>2018</v>
      </c>
      <c r="E16480" t="s">
        <v>736</v>
      </c>
      <c r="F16480" s="2">
        <v>2205.2412753087201</v>
      </c>
    </row>
    <row r="16481" spans="1:6">
      <c r="A16481" t="s">
        <v>320</v>
      </c>
      <c r="B16481">
        <v>1813</v>
      </c>
      <c r="C16481" t="s">
        <v>329</v>
      </c>
      <c r="D16481">
        <v>2018</v>
      </c>
      <c r="E16481" t="s">
        <v>737</v>
      </c>
      <c r="F16481" s="2">
        <v>1084.44376117306</v>
      </c>
    </row>
    <row r="16482" spans="1:6">
      <c r="A16482" t="s">
        <v>320</v>
      </c>
      <c r="B16482">
        <v>1813</v>
      </c>
      <c r="C16482" t="s">
        <v>329</v>
      </c>
      <c r="D16482">
        <v>2018</v>
      </c>
      <c r="E16482" t="s">
        <v>738</v>
      </c>
      <c r="F16482" s="2">
        <v>0</v>
      </c>
    </row>
    <row r="16483" spans="1:6">
      <c r="A16483" t="s">
        <v>320</v>
      </c>
      <c r="B16483">
        <v>1813</v>
      </c>
      <c r="C16483" t="s">
        <v>329</v>
      </c>
      <c r="D16483">
        <v>2018</v>
      </c>
      <c r="E16483" t="s">
        <v>740</v>
      </c>
      <c r="F16483" s="2">
        <v>473.55206015558701</v>
      </c>
    </row>
    <row r="16484" spans="1:6">
      <c r="A16484" t="s">
        <v>320</v>
      </c>
      <c r="B16484">
        <v>1813</v>
      </c>
      <c r="C16484" t="s">
        <v>329</v>
      </c>
      <c r="D16484">
        <v>2019</v>
      </c>
      <c r="E16484" t="s">
        <v>744</v>
      </c>
      <c r="F16484" s="2">
        <v>3579.13087</v>
      </c>
    </row>
    <row r="16485" spans="1:6">
      <c r="A16485" t="s">
        <v>320</v>
      </c>
      <c r="B16485">
        <v>1813</v>
      </c>
      <c r="C16485" t="s">
        <v>329</v>
      </c>
      <c r="D16485">
        <v>2019</v>
      </c>
      <c r="E16485" t="s">
        <v>739</v>
      </c>
      <c r="F16485" s="2">
        <v>19995.868717720201</v>
      </c>
    </row>
    <row r="16486" spans="1:6">
      <c r="A16486" t="s">
        <v>320</v>
      </c>
      <c r="B16486">
        <v>1813</v>
      </c>
      <c r="C16486" t="s">
        <v>329</v>
      </c>
      <c r="D16486">
        <v>2019</v>
      </c>
      <c r="E16486" t="s">
        <v>743</v>
      </c>
      <c r="F16486" s="2">
        <v>788.07011344444697</v>
      </c>
    </row>
    <row r="16487" spans="1:6">
      <c r="A16487" t="s">
        <v>320</v>
      </c>
      <c r="B16487">
        <v>1813</v>
      </c>
      <c r="C16487" t="s">
        <v>329</v>
      </c>
      <c r="D16487">
        <v>2020</v>
      </c>
      <c r="E16487" t="s">
        <v>742</v>
      </c>
      <c r="F16487" s="2">
        <v>6638.6828577534297</v>
      </c>
    </row>
    <row r="16488" spans="1:6">
      <c r="A16488" t="s">
        <v>320</v>
      </c>
      <c r="B16488">
        <v>1813</v>
      </c>
      <c r="C16488" t="s">
        <v>329</v>
      </c>
      <c r="D16488">
        <v>2020</v>
      </c>
      <c r="E16488" t="s">
        <v>745</v>
      </c>
      <c r="F16488" s="2">
        <v>13291.9566869355</v>
      </c>
    </row>
    <row r="16489" spans="1:6">
      <c r="A16489" t="s">
        <v>320</v>
      </c>
      <c r="B16489">
        <v>1813</v>
      </c>
      <c r="C16489" t="s">
        <v>329</v>
      </c>
      <c r="D16489">
        <v>2020</v>
      </c>
      <c r="E16489" t="s">
        <v>741</v>
      </c>
      <c r="F16489" s="2">
        <v>8367.0017148086808</v>
      </c>
    </row>
    <row r="16490" spans="1:6">
      <c r="A16490" t="s">
        <v>320</v>
      </c>
      <c r="B16490">
        <v>1813</v>
      </c>
      <c r="C16490" t="s">
        <v>329</v>
      </c>
      <c r="D16490">
        <v>2021</v>
      </c>
      <c r="E16490" t="s">
        <v>736</v>
      </c>
      <c r="F16490" s="2">
        <v>1924.7323974104499</v>
      </c>
    </row>
    <row r="16491" spans="1:6">
      <c r="A16491" t="s">
        <v>320</v>
      </c>
      <c r="B16491">
        <v>1813</v>
      </c>
      <c r="C16491" t="s">
        <v>329</v>
      </c>
      <c r="D16491">
        <v>2021</v>
      </c>
      <c r="E16491" t="s">
        <v>737</v>
      </c>
      <c r="F16491" s="2">
        <v>1058.6060094725899</v>
      </c>
    </row>
    <row r="16492" spans="1:6">
      <c r="A16492" t="s">
        <v>320</v>
      </c>
      <c r="B16492">
        <v>1813</v>
      </c>
      <c r="C16492" t="s">
        <v>329</v>
      </c>
      <c r="D16492">
        <v>2021</v>
      </c>
      <c r="E16492" t="s">
        <v>740</v>
      </c>
      <c r="F16492" s="2">
        <v>444.423346631492</v>
      </c>
    </row>
    <row r="16493" spans="1:6">
      <c r="A16493" t="s">
        <v>320</v>
      </c>
      <c r="B16493">
        <v>1813</v>
      </c>
      <c r="C16493" t="s">
        <v>329</v>
      </c>
      <c r="D16493">
        <v>2022</v>
      </c>
      <c r="E16493" t="s">
        <v>744</v>
      </c>
      <c r="F16493" s="2">
        <v>2586.5987799999998</v>
      </c>
    </row>
    <row r="16494" spans="1:6">
      <c r="A16494" t="s">
        <v>320</v>
      </c>
      <c r="B16494">
        <v>1813</v>
      </c>
      <c r="C16494" t="s">
        <v>329</v>
      </c>
      <c r="D16494">
        <v>2022</v>
      </c>
      <c r="E16494" t="s">
        <v>739</v>
      </c>
      <c r="F16494" s="2">
        <v>18007.194496535099</v>
      </c>
    </row>
    <row r="16495" spans="1:6">
      <c r="A16495" t="s">
        <v>320</v>
      </c>
      <c r="B16495">
        <v>1813</v>
      </c>
      <c r="C16495" t="s">
        <v>329</v>
      </c>
      <c r="D16495">
        <v>2023</v>
      </c>
      <c r="E16495" t="s">
        <v>742</v>
      </c>
      <c r="F16495" s="2">
        <v>8935.90531467238</v>
      </c>
    </row>
    <row r="16496" spans="1:6">
      <c r="A16496" t="s">
        <v>320</v>
      </c>
      <c r="B16496">
        <v>1813</v>
      </c>
      <c r="C16496" t="s">
        <v>329</v>
      </c>
      <c r="D16496">
        <v>2023</v>
      </c>
      <c r="E16496" t="s">
        <v>745</v>
      </c>
      <c r="F16496" s="2">
        <v>17615.703915548402</v>
      </c>
    </row>
    <row r="16497" spans="1:6">
      <c r="A16497" t="s">
        <v>320</v>
      </c>
      <c r="B16497">
        <v>1813</v>
      </c>
      <c r="C16497" t="s">
        <v>329</v>
      </c>
      <c r="D16497">
        <v>2023</v>
      </c>
      <c r="E16497" t="s">
        <v>741</v>
      </c>
      <c r="F16497" s="2">
        <v>8024.9665343096804</v>
      </c>
    </row>
    <row r="16498" spans="1:6">
      <c r="A16498" t="s">
        <v>320</v>
      </c>
      <c r="B16498">
        <v>1813</v>
      </c>
      <c r="C16498" t="s">
        <v>329</v>
      </c>
      <c r="D16498">
        <v>2024</v>
      </c>
      <c r="E16498" t="s">
        <v>736</v>
      </c>
      <c r="F16498" s="2">
        <v>1783.4195040269699</v>
      </c>
    </row>
    <row r="16499" spans="1:6">
      <c r="A16499" t="s">
        <v>320</v>
      </c>
      <c r="B16499">
        <v>1813</v>
      </c>
      <c r="C16499" t="s">
        <v>329</v>
      </c>
      <c r="D16499">
        <v>2024</v>
      </c>
      <c r="E16499" t="s">
        <v>740</v>
      </c>
      <c r="F16499" s="2">
        <v>453.56306485844601</v>
      </c>
    </row>
    <row r="16500" spans="1:6">
      <c r="A16500" t="s">
        <v>320</v>
      </c>
      <c r="B16500">
        <v>1815</v>
      </c>
      <c r="C16500" t="s">
        <v>331</v>
      </c>
      <c r="D16500">
        <v>2009</v>
      </c>
      <c r="E16500" t="s">
        <v>742</v>
      </c>
      <c r="F16500" s="2">
        <v>645.91105303054303</v>
      </c>
    </row>
    <row r="16501" spans="1:6">
      <c r="A16501" t="s">
        <v>320</v>
      </c>
      <c r="B16501">
        <v>1815</v>
      </c>
      <c r="C16501" t="s">
        <v>331</v>
      </c>
      <c r="D16501">
        <v>2009</v>
      </c>
      <c r="E16501" t="s">
        <v>744</v>
      </c>
      <c r="F16501" s="2">
        <v>0</v>
      </c>
    </row>
    <row r="16502" spans="1:6">
      <c r="A16502" t="s">
        <v>320</v>
      </c>
      <c r="B16502">
        <v>1815</v>
      </c>
      <c r="C16502" t="s">
        <v>331</v>
      </c>
      <c r="D16502">
        <v>2009</v>
      </c>
      <c r="E16502" t="s">
        <v>745</v>
      </c>
      <c r="F16502" s="2">
        <v>10617.608264295601</v>
      </c>
    </row>
    <row r="16503" spans="1:6">
      <c r="A16503" t="s">
        <v>320</v>
      </c>
      <c r="B16503">
        <v>1815</v>
      </c>
      <c r="C16503" t="s">
        <v>331</v>
      </c>
      <c r="D16503">
        <v>2009</v>
      </c>
      <c r="E16503" t="s">
        <v>741</v>
      </c>
      <c r="F16503" s="2">
        <v>835.86593144215203</v>
      </c>
    </row>
    <row r="16504" spans="1:6">
      <c r="A16504" t="s">
        <v>320</v>
      </c>
      <c r="B16504">
        <v>1815</v>
      </c>
      <c r="C16504" t="s">
        <v>331</v>
      </c>
      <c r="D16504">
        <v>2011</v>
      </c>
      <c r="E16504" t="s">
        <v>738</v>
      </c>
      <c r="F16504" s="2">
        <v>0</v>
      </c>
    </row>
    <row r="16505" spans="1:6">
      <c r="A16505" t="s">
        <v>320</v>
      </c>
      <c r="B16505">
        <v>1815</v>
      </c>
      <c r="C16505" t="s">
        <v>331</v>
      </c>
      <c r="D16505">
        <v>2011</v>
      </c>
      <c r="E16505" t="s">
        <v>739</v>
      </c>
      <c r="F16505" s="2">
        <v>8470.7396824354</v>
      </c>
    </row>
    <row r="16506" spans="1:6">
      <c r="A16506" t="s">
        <v>320</v>
      </c>
      <c r="B16506">
        <v>1815</v>
      </c>
      <c r="C16506" t="s">
        <v>331</v>
      </c>
      <c r="D16506">
        <v>2011</v>
      </c>
      <c r="E16506" t="s">
        <v>743</v>
      </c>
      <c r="F16506" s="2">
        <v>0</v>
      </c>
    </row>
    <row r="16507" spans="1:6">
      <c r="A16507" t="s">
        <v>320</v>
      </c>
      <c r="B16507">
        <v>1815</v>
      </c>
      <c r="C16507" t="s">
        <v>331</v>
      </c>
      <c r="D16507">
        <v>2013</v>
      </c>
      <c r="E16507" t="s">
        <v>736</v>
      </c>
      <c r="F16507" s="2">
        <v>403.33565996214901</v>
      </c>
    </row>
    <row r="16508" spans="1:6">
      <c r="A16508" t="s">
        <v>320</v>
      </c>
      <c r="B16508">
        <v>1815</v>
      </c>
      <c r="C16508" t="s">
        <v>331</v>
      </c>
      <c r="D16508">
        <v>2013</v>
      </c>
      <c r="E16508" t="s">
        <v>737</v>
      </c>
      <c r="F16508" s="2">
        <v>183.89060128247701</v>
      </c>
    </row>
    <row r="16509" spans="1:6">
      <c r="A16509" t="s">
        <v>320</v>
      </c>
      <c r="B16509">
        <v>1815</v>
      </c>
      <c r="C16509" t="s">
        <v>331</v>
      </c>
      <c r="D16509">
        <v>2013</v>
      </c>
      <c r="E16509" t="s">
        <v>740</v>
      </c>
      <c r="F16509" s="2">
        <v>181.29439143365701</v>
      </c>
    </row>
    <row r="16510" spans="1:6">
      <c r="A16510" t="s">
        <v>320</v>
      </c>
      <c r="B16510">
        <v>1815</v>
      </c>
      <c r="C16510" t="s">
        <v>331</v>
      </c>
      <c r="D16510">
        <v>2015</v>
      </c>
      <c r="E16510" t="s">
        <v>742</v>
      </c>
      <c r="F16510" s="2">
        <v>641.35589385401101</v>
      </c>
    </row>
    <row r="16511" spans="1:6">
      <c r="A16511" t="s">
        <v>320</v>
      </c>
      <c r="B16511">
        <v>1815</v>
      </c>
      <c r="C16511" t="s">
        <v>331</v>
      </c>
      <c r="D16511">
        <v>2015</v>
      </c>
      <c r="E16511" t="s">
        <v>744</v>
      </c>
      <c r="F16511" s="2">
        <v>0</v>
      </c>
    </row>
    <row r="16512" spans="1:6">
      <c r="A16512" t="s">
        <v>320</v>
      </c>
      <c r="B16512">
        <v>1815</v>
      </c>
      <c r="C16512" t="s">
        <v>331</v>
      </c>
      <c r="D16512">
        <v>2015</v>
      </c>
      <c r="E16512" t="s">
        <v>745</v>
      </c>
      <c r="F16512" s="2">
        <v>10617.608264295601</v>
      </c>
    </row>
    <row r="16513" spans="1:6">
      <c r="A16513" t="s">
        <v>320</v>
      </c>
      <c r="B16513">
        <v>1815</v>
      </c>
      <c r="C16513" t="s">
        <v>331</v>
      </c>
      <c r="D16513">
        <v>2016</v>
      </c>
      <c r="E16513" t="s">
        <v>740</v>
      </c>
      <c r="F16513" s="2">
        <v>136.76728493374301</v>
      </c>
    </row>
    <row r="16514" spans="1:6">
      <c r="A16514" t="s">
        <v>320</v>
      </c>
      <c r="B16514">
        <v>1815</v>
      </c>
      <c r="C16514" t="s">
        <v>331</v>
      </c>
      <c r="D16514">
        <v>2016</v>
      </c>
      <c r="E16514" t="s">
        <v>741</v>
      </c>
      <c r="F16514" s="2">
        <v>774.389902727248</v>
      </c>
    </row>
    <row r="16515" spans="1:6">
      <c r="A16515" t="s">
        <v>320</v>
      </c>
      <c r="B16515">
        <v>1815</v>
      </c>
      <c r="C16515" t="s">
        <v>331</v>
      </c>
      <c r="D16515">
        <v>2018</v>
      </c>
      <c r="E16515" t="s">
        <v>742</v>
      </c>
      <c r="F16515" s="2">
        <v>754.87900307283996</v>
      </c>
    </row>
    <row r="16516" spans="1:6">
      <c r="A16516" t="s">
        <v>320</v>
      </c>
      <c r="B16516">
        <v>1815</v>
      </c>
      <c r="C16516" t="s">
        <v>331</v>
      </c>
      <c r="D16516">
        <v>2018</v>
      </c>
      <c r="E16516" t="s">
        <v>743</v>
      </c>
      <c r="F16516" s="2">
        <v>0</v>
      </c>
    </row>
    <row r="16517" spans="1:6">
      <c r="A16517" t="s">
        <v>320</v>
      </c>
      <c r="B16517">
        <v>1815</v>
      </c>
      <c r="C16517" t="s">
        <v>331</v>
      </c>
      <c r="D16517">
        <v>2018</v>
      </c>
      <c r="E16517" t="s">
        <v>745</v>
      </c>
      <c r="F16517" s="2">
        <v>11077.1750229521</v>
      </c>
    </row>
    <row r="16518" spans="1:6">
      <c r="A16518" t="s">
        <v>320</v>
      </c>
      <c r="B16518">
        <v>1815</v>
      </c>
      <c r="C16518" t="s">
        <v>331</v>
      </c>
      <c r="D16518">
        <v>2019</v>
      </c>
      <c r="E16518" t="s">
        <v>741</v>
      </c>
      <c r="F16518" s="2">
        <v>710.63530994623898</v>
      </c>
    </row>
    <row r="16519" spans="1:6">
      <c r="A16519" t="s">
        <v>320</v>
      </c>
      <c r="B16519">
        <v>1815</v>
      </c>
      <c r="C16519" t="s">
        <v>331</v>
      </c>
      <c r="D16519">
        <v>2020</v>
      </c>
      <c r="E16519" t="s">
        <v>736</v>
      </c>
      <c r="F16519" s="2">
        <v>346.339739719666</v>
      </c>
    </row>
    <row r="16520" spans="1:6">
      <c r="A16520" t="s">
        <v>320</v>
      </c>
      <c r="B16520">
        <v>1815</v>
      </c>
      <c r="C16520" t="s">
        <v>331</v>
      </c>
      <c r="D16520">
        <v>2020</v>
      </c>
      <c r="E16520" t="s">
        <v>737</v>
      </c>
      <c r="F16520" s="2">
        <v>154.84042970926399</v>
      </c>
    </row>
    <row r="16521" spans="1:6">
      <c r="A16521" t="s">
        <v>320</v>
      </c>
      <c r="B16521">
        <v>1815</v>
      </c>
      <c r="C16521" t="s">
        <v>331</v>
      </c>
      <c r="D16521">
        <v>2021</v>
      </c>
      <c r="E16521" t="s">
        <v>738</v>
      </c>
      <c r="F16521" s="2">
        <v>0</v>
      </c>
    </row>
    <row r="16522" spans="1:6">
      <c r="A16522" t="s">
        <v>320</v>
      </c>
      <c r="B16522">
        <v>1815</v>
      </c>
      <c r="C16522" t="s">
        <v>331</v>
      </c>
      <c r="D16522">
        <v>2021</v>
      </c>
      <c r="E16522" t="s">
        <v>739</v>
      </c>
      <c r="F16522" s="2">
        <v>8889.5372643116407</v>
      </c>
    </row>
    <row r="16523" spans="1:6">
      <c r="A16523" t="s">
        <v>320</v>
      </c>
      <c r="B16523">
        <v>1815</v>
      </c>
      <c r="C16523" t="s">
        <v>331</v>
      </c>
      <c r="D16523">
        <v>2021</v>
      </c>
      <c r="E16523" t="s">
        <v>743</v>
      </c>
      <c r="F16523" s="2">
        <v>0</v>
      </c>
    </row>
    <row r="16524" spans="1:6">
      <c r="A16524" t="s">
        <v>320</v>
      </c>
      <c r="B16524">
        <v>1815</v>
      </c>
      <c r="C16524" t="s">
        <v>331</v>
      </c>
      <c r="D16524">
        <v>2022</v>
      </c>
      <c r="E16524" t="s">
        <v>742</v>
      </c>
      <c r="F16524" s="2">
        <v>677.44819478665795</v>
      </c>
    </row>
    <row r="16525" spans="1:6">
      <c r="A16525" t="s">
        <v>320</v>
      </c>
      <c r="B16525">
        <v>1815</v>
      </c>
      <c r="C16525" t="s">
        <v>331</v>
      </c>
      <c r="D16525">
        <v>2022</v>
      </c>
      <c r="E16525" t="s">
        <v>744</v>
      </c>
      <c r="F16525" s="2">
        <v>0</v>
      </c>
    </row>
    <row r="16526" spans="1:6">
      <c r="A16526" t="s">
        <v>320</v>
      </c>
      <c r="B16526">
        <v>1815</v>
      </c>
      <c r="C16526" t="s">
        <v>331</v>
      </c>
      <c r="D16526">
        <v>2022</v>
      </c>
      <c r="E16526" t="s">
        <v>741</v>
      </c>
      <c r="F16526" s="2">
        <v>706.51324130995397</v>
      </c>
    </row>
    <row r="16527" spans="1:6">
      <c r="A16527" t="s">
        <v>320</v>
      </c>
      <c r="B16527">
        <v>1815</v>
      </c>
      <c r="C16527" t="s">
        <v>331</v>
      </c>
      <c r="D16527">
        <v>2023</v>
      </c>
      <c r="E16527" t="s">
        <v>736</v>
      </c>
      <c r="F16527" s="2">
        <v>117.138052446256</v>
      </c>
    </row>
    <row r="16528" spans="1:6">
      <c r="A16528" t="s">
        <v>320</v>
      </c>
      <c r="B16528">
        <v>1815</v>
      </c>
      <c r="C16528" t="s">
        <v>331</v>
      </c>
      <c r="D16528">
        <v>2023</v>
      </c>
      <c r="E16528" t="s">
        <v>737</v>
      </c>
      <c r="F16528" s="2">
        <v>138.05688702422199</v>
      </c>
    </row>
    <row r="16529" spans="1:6">
      <c r="A16529" t="s">
        <v>320</v>
      </c>
      <c r="B16529">
        <v>1815</v>
      </c>
      <c r="C16529" t="s">
        <v>331</v>
      </c>
      <c r="D16529">
        <v>2023</v>
      </c>
      <c r="E16529" t="s">
        <v>740</v>
      </c>
      <c r="F16529" s="2">
        <v>78.825691131440095</v>
      </c>
    </row>
    <row r="16530" spans="1:6">
      <c r="A16530" t="s">
        <v>320</v>
      </c>
      <c r="B16530">
        <v>1815</v>
      </c>
      <c r="C16530" t="s">
        <v>331</v>
      </c>
      <c r="D16530">
        <v>2024</v>
      </c>
      <c r="E16530" t="s">
        <v>739</v>
      </c>
      <c r="F16530" s="2">
        <v>8241.9019524853993</v>
      </c>
    </row>
    <row r="16531" spans="1:6">
      <c r="A16531" t="s">
        <v>320</v>
      </c>
      <c r="B16531">
        <v>1815</v>
      </c>
      <c r="C16531" t="s">
        <v>331</v>
      </c>
      <c r="D16531">
        <v>2024</v>
      </c>
      <c r="E16531" t="s">
        <v>743</v>
      </c>
      <c r="F16531" s="2">
        <v>0</v>
      </c>
    </row>
    <row r="16532" spans="1:6">
      <c r="A16532" t="s">
        <v>320</v>
      </c>
      <c r="B16532">
        <v>1816</v>
      </c>
      <c r="C16532" t="s">
        <v>333</v>
      </c>
      <c r="D16532">
        <v>2011</v>
      </c>
      <c r="E16532" t="s">
        <v>741</v>
      </c>
      <c r="F16532" s="2">
        <v>424.64466479503602</v>
      </c>
    </row>
    <row r="16533" spans="1:6">
      <c r="A16533" t="s">
        <v>320</v>
      </c>
      <c r="B16533">
        <v>1816</v>
      </c>
      <c r="C16533" t="s">
        <v>333</v>
      </c>
      <c r="D16533">
        <v>2013</v>
      </c>
      <c r="E16533" t="s">
        <v>738</v>
      </c>
      <c r="F16533" s="2">
        <v>0</v>
      </c>
    </row>
    <row r="16534" spans="1:6">
      <c r="A16534" t="s">
        <v>320</v>
      </c>
      <c r="B16534">
        <v>1816</v>
      </c>
      <c r="C16534" t="s">
        <v>333</v>
      </c>
      <c r="D16534">
        <v>2013</v>
      </c>
      <c r="E16534" t="s">
        <v>739</v>
      </c>
      <c r="F16534" s="2">
        <v>5103.7574090798798</v>
      </c>
    </row>
    <row r="16535" spans="1:6">
      <c r="A16535" t="s">
        <v>320</v>
      </c>
      <c r="B16535">
        <v>1816</v>
      </c>
      <c r="C16535" t="s">
        <v>333</v>
      </c>
      <c r="D16535">
        <v>2013</v>
      </c>
      <c r="E16535" t="s">
        <v>743</v>
      </c>
      <c r="F16535" s="2">
        <v>0</v>
      </c>
    </row>
    <row r="16536" spans="1:6">
      <c r="A16536" t="s">
        <v>320</v>
      </c>
      <c r="B16536">
        <v>1816</v>
      </c>
      <c r="C16536" t="s">
        <v>333</v>
      </c>
      <c r="D16536">
        <v>2015</v>
      </c>
      <c r="E16536" t="s">
        <v>736</v>
      </c>
      <c r="F16536" s="2">
        <v>125.383527203702</v>
      </c>
    </row>
    <row r="16537" spans="1:6">
      <c r="A16537" t="s">
        <v>320</v>
      </c>
      <c r="B16537">
        <v>1816</v>
      </c>
      <c r="C16537" t="s">
        <v>333</v>
      </c>
      <c r="D16537">
        <v>2015</v>
      </c>
      <c r="E16537" t="s">
        <v>737</v>
      </c>
      <c r="F16537" s="2">
        <v>55.976740750661399</v>
      </c>
    </row>
    <row r="16538" spans="1:6">
      <c r="A16538" t="s">
        <v>320</v>
      </c>
      <c r="B16538">
        <v>1816</v>
      </c>
      <c r="C16538" t="s">
        <v>333</v>
      </c>
      <c r="D16538">
        <v>2015</v>
      </c>
      <c r="E16538" t="s">
        <v>740</v>
      </c>
      <c r="F16538" s="2">
        <v>71.419187129615494</v>
      </c>
    </row>
    <row r="16539" spans="1:6">
      <c r="A16539" t="s">
        <v>320</v>
      </c>
      <c r="B16539">
        <v>1816</v>
      </c>
      <c r="C16539" t="s">
        <v>333</v>
      </c>
      <c r="D16539">
        <v>2016</v>
      </c>
      <c r="E16539" t="s">
        <v>738</v>
      </c>
      <c r="F16539" s="2">
        <v>0</v>
      </c>
    </row>
    <row r="16540" spans="1:6">
      <c r="A16540" t="s">
        <v>320</v>
      </c>
      <c r="B16540">
        <v>1816</v>
      </c>
      <c r="C16540" t="s">
        <v>333</v>
      </c>
      <c r="D16540">
        <v>2016</v>
      </c>
      <c r="E16540" t="s">
        <v>739</v>
      </c>
      <c r="F16540" s="2">
        <v>4975.8216437008105</v>
      </c>
    </row>
    <row r="16541" spans="1:6">
      <c r="A16541" t="s">
        <v>320</v>
      </c>
      <c r="B16541">
        <v>1816</v>
      </c>
      <c r="C16541" t="s">
        <v>333</v>
      </c>
      <c r="D16541">
        <v>2016</v>
      </c>
      <c r="E16541" t="s">
        <v>743</v>
      </c>
      <c r="F16541" s="2">
        <v>0</v>
      </c>
    </row>
    <row r="16542" spans="1:6">
      <c r="A16542" t="s">
        <v>320</v>
      </c>
      <c r="B16542">
        <v>1816</v>
      </c>
      <c r="C16542" t="s">
        <v>333</v>
      </c>
      <c r="D16542">
        <v>2017</v>
      </c>
      <c r="E16542" t="s">
        <v>742</v>
      </c>
      <c r="F16542" s="2">
        <v>341.692200522142</v>
      </c>
    </row>
    <row r="16543" spans="1:6">
      <c r="A16543" t="s">
        <v>320</v>
      </c>
      <c r="B16543">
        <v>1816</v>
      </c>
      <c r="C16543" t="s">
        <v>333</v>
      </c>
      <c r="D16543">
        <v>2017</v>
      </c>
      <c r="E16543" t="s">
        <v>744</v>
      </c>
      <c r="F16543" s="2">
        <v>0</v>
      </c>
    </row>
    <row r="16544" spans="1:6">
      <c r="A16544" t="s">
        <v>320</v>
      </c>
      <c r="B16544">
        <v>1816</v>
      </c>
      <c r="C16544" t="s">
        <v>333</v>
      </c>
      <c r="D16544">
        <v>2017</v>
      </c>
      <c r="E16544" t="s">
        <v>745</v>
      </c>
      <c r="F16544" s="2">
        <v>5965.8126886304099</v>
      </c>
    </row>
    <row r="16545" spans="1:6">
      <c r="A16545" t="s">
        <v>320</v>
      </c>
      <c r="B16545">
        <v>1816</v>
      </c>
      <c r="C16545" t="s">
        <v>333</v>
      </c>
      <c r="D16545">
        <v>2017</v>
      </c>
      <c r="E16545" t="s">
        <v>741</v>
      </c>
      <c r="F16545" s="2">
        <v>377.55973355063099</v>
      </c>
    </row>
    <row r="16546" spans="1:6">
      <c r="A16546" t="s">
        <v>320</v>
      </c>
      <c r="B16546">
        <v>1816</v>
      </c>
      <c r="C16546" t="s">
        <v>333</v>
      </c>
      <c r="D16546">
        <v>2018</v>
      </c>
      <c r="E16546" t="s">
        <v>736</v>
      </c>
      <c r="F16546" s="2">
        <v>115.48834618718701</v>
      </c>
    </row>
    <row r="16547" spans="1:6">
      <c r="A16547" t="s">
        <v>320</v>
      </c>
      <c r="B16547">
        <v>1816</v>
      </c>
      <c r="C16547" t="s">
        <v>333</v>
      </c>
      <c r="D16547">
        <v>2018</v>
      </c>
      <c r="E16547" t="s">
        <v>737</v>
      </c>
      <c r="F16547" s="2">
        <v>55.891507637719897</v>
      </c>
    </row>
    <row r="16548" spans="1:6">
      <c r="A16548" t="s">
        <v>320</v>
      </c>
      <c r="B16548">
        <v>1816</v>
      </c>
      <c r="C16548" t="s">
        <v>333</v>
      </c>
      <c r="D16548">
        <v>2018</v>
      </c>
      <c r="E16548" t="s">
        <v>740</v>
      </c>
      <c r="F16548" s="2">
        <v>48.7552263810678</v>
      </c>
    </row>
    <row r="16549" spans="1:6">
      <c r="A16549" t="s">
        <v>320</v>
      </c>
      <c r="B16549">
        <v>1816</v>
      </c>
      <c r="C16549" t="s">
        <v>333</v>
      </c>
      <c r="D16549">
        <v>2019</v>
      </c>
      <c r="E16549" t="s">
        <v>738</v>
      </c>
      <c r="F16549" s="2">
        <v>0</v>
      </c>
    </row>
    <row r="16550" spans="1:6">
      <c r="A16550" t="s">
        <v>320</v>
      </c>
      <c r="B16550">
        <v>1816</v>
      </c>
      <c r="C16550" t="s">
        <v>333</v>
      </c>
      <c r="D16550">
        <v>2019</v>
      </c>
      <c r="E16550" t="s">
        <v>739</v>
      </c>
      <c r="F16550" s="2">
        <v>4443.0374888471197</v>
      </c>
    </row>
    <row r="16551" spans="1:6">
      <c r="A16551" t="s">
        <v>320</v>
      </c>
      <c r="B16551">
        <v>1816</v>
      </c>
      <c r="C16551" t="s">
        <v>333</v>
      </c>
      <c r="D16551">
        <v>2020</v>
      </c>
      <c r="E16551" t="s">
        <v>742</v>
      </c>
      <c r="F16551" s="2">
        <v>325.08086631880002</v>
      </c>
    </row>
    <row r="16552" spans="1:6">
      <c r="A16552" t="s">
        <v>320</v>
      </c>
      <c r="B16552">
        <v>1816</v>
      </c>
      <c r="C16552" t="s">
        <v>333</v>
      </c>
      <c r="D16552">
        <v>2020</v>
      </c>
      <c r="E16552" t="s">
        <v>744</v>
      </c>
      <c r="F16552" s="2">
        <v>0</v>
      </c>
    </row>
    <row r="16553" spans="1:6">
      <c r="A16553" t="s">
        <v>320</v>
      </c>
      <c r="B16553">
        <v>1816</v>
      </c>
      <c r="C16553" t="s">
        <v>333</v>
      </c>
      <c r="D16553">
        <v>2020</v>
      </c>
      <c r="E16553" t="s">
        <v>745</v>
      </c>
      <c r="F16553" s="2">
        <v>4499.6458378973703</v>
      </c>
    </row>
    <row r="16554" spans="1:6">
      <c r="A16554" t="s">
        <v>320</v>
      </c>
      <c r="B16554">
        <v>1816</v>
      </c>
      <c r="C16554" t="s">
        <v>333</v>
      </c>
      <c r="D16554">
        <v>2021</v>
      </c>
      <c r="E16554" t="s">
        <v>736</v>
      </c>
      <c r="F16554" s="2">
        <v>102.77461406042499</v>
      </c>
    </row>
    <row r="16555" spans="1:6">
      <c r="A16555" t="s">
        <v>320</v>
      </c>
      <c r="B16555">
        <v>1816</v>
      </c>
      <c r="C16555" t="s">
        <v>333</v>
      </c>
      <c r="D16555">
        <v>2021</v>
      </c>
      <c r="E16555" t="s">
        <v>737</v>
      </c>
      <c r="F16555" s="2">
        <v>50.704966816912098</v>
      </c>
    </row>
    <row r="16556" spans="1:6">
      <c r="A16556" t="s">
        <v>320</v>
      </c>
      <c r="B16556">
        <v>1816</v>
      </c>
      <c r="C16556" t="s">
        <v>333</v>
      </c>
      <c r="D16556">
        <v>2021</v>
      </c>
      <c r="E16556" t="s">
        <v>740</v>
      </c>
      <c r="F16556" s="2">
        <v>48.587829892514897</v>
      </c>
    </row>
    <row r="16557" spans="1:6">
      <c r="A16557" t="s">
        <v>320</v>
      </c>
      <c r="B16557">
        <v>1816</v>
      </c>
      <c r="C16557" t="s">
        <v>333</v>
      </c>
      <c r="D16557">
        <v>2021</v>
      </c>
      <c r="E16557" t="s">
        <v>741</v>
      </c>
      <c r="F16557" s="2">
        <v>389.725938375184</v>
      </c>
    </row>
    <row r="16558" spans="1:6">
      <c r="A16558" t="s">
        <v>320</v>
      </c>
      <c r="B16558">
        <v>1816</v>
      </c>
      <c r="C16558" t="s">
        <v>333</v>
      </c>
      <c r="D16558">
        <v>2022</v>
      </c>
      <c r="E16558" t="s">
        <v>738</v>
      </c>
      <c r="F16558" s="2">
        <v>0</v>
      </c>
    </row>
    <row r="16559" spans="1:6">
      <c r="A16559" t="s">
        <v>320</v>
      </c>
      <c r="B16559">
        <v>1816</v>
      </c>
      <c r="C16559" t="s">
        <v>333</v>
      </c>
      <c r="D16559">
        <v>2022</v>
      </c>
      <c r="E16559" t="s">
        <v>739</v>
      </c>
      <c r="F16559" s="2">
        <v>4734.0619778974697</v>
      </c>
    </row>
    <row r="16560" spans="1:6">
      <c r="A16560" t="s">
        <v>320</v>
      </c>
      <c r="B16560">
        <v>1816</v>
      </c>
      <c r="C16560" t="s">
        <v>333</v>
      </c>
      <c r="D16560">
        <v>2023</v>
      </c>
      <c r="E16560" t="s">
        <v>742</v>
      </c>
      <c r="F16560" s="2">
        <v>289.01145473357798</v>
      </c>
    </row>
    <row r="16561" spans="1:6">
      <c r="A16561" t="s">
        <v>320</v>
      </c>
      <c r="B16561">
        <v>1816</v>
      </c>
      <c r="C16561" t="s">
        <v>333</v>
      </c>
      <c r="D16561">
        <v>2023</v>
      </c>
      <c r="E16561" t="s">
        <v>744</v>
      </c>
      <c r="F16561" s="2">
        <v>0</v>
      </c>
    </row>
    <row r="16562" spans="1:6">
      <c r="A16562" t="s">
        <v>320</v>
      </c>
      <c r="B16562">
        <v>1816</v>
      </c>
      <c r="C16562" t="s">
        <v>333</v>
      </c>
      <c r="D16562">
        <v>2023</v>
      </c>
      <c r="E16562" t="s">
        <v>743</v>
      </c>
      <c r="F16562" s="2">
        <v>0</v>
      </c>
    </row>
    <row r="16563" spans="1:6">
      <c r="A16563" t="s">
        <v>320</v>
      </c>
      <c r="B16563">
        <v>1816</v>
      </c>
      <c r="C16563" t="s">
        <v>333</v>
      </c>
      <c r="D16563">
        <v>2023</v>
      </c>
      <c r="E16563" t="s">
        <v>745</v>
      </c>
      <c r="F16563" s="2">
        <v>4752.8133119292897</v>
      </c>
    </row>
    <row r="16564" spans="1:6">
      <c r="A16564" t="s">
        <v>320</v>
      </c>
      <c r="B16564">
        <v>1816</v>
      </c>
      <c r="C16564" t="s">
        <v>333</v>
      </c>
      <c r="D16564">
        <v>2024</v>
      </c>
      <c r="E16564" t="s">
        <v>740</v>
      </c>
      <c r="F16564" s="2">
        <v>46.290828512035297</v>
      </c>
    </row>
    <row r="16565" spans="1:6">
      <c r="A16565" t="s">
        <v>320</v>
      </c>
      <c r="B16565">
        <v>1816</v>
      </c>
      <c r="C16565" t="s">
        <v>333</v>
      </c>
      <c r="D16565">
        <v>2024</v>
      </c>
      <c r="E16565" t="s">
        <v>741</v>
      </c>
      <c r="F16565" s="2">
        <v>385.71203210136798</v>
      </c>
    </row>
    <row r="16566" spans="1:6">
      <c r="A16566" t="s">
        <v>320</v>
      </c>
      <c r="B16566">
        <v>1818</v>
      </c>
      <c r="C16566" t="s">
        <v>335</v>
      </c>
      <c r="D16566">
        <v>2009</v>
      </c>
      <c r="E16566" t="s">
        <v>744</v>
      </c>
      <c r="F16566" s="2">
        <v>96.943517600000007</v>
      </c>
    </row>
    <row r="16567" spans="1:6">
      <c r="A16567" t="s">
        <v>320</v>
      </c>
      <c r="B16567">
        <v>1818</v>
      </c>
      <c r="C16567" t="s">
        <v>335</v>
      </c>
      <c r="D16567">
        <v>2009</v>
      </c>
      <c r="E16567" t="s">
        <v>739</v>
      </c>
      <c r="F16567" s="2">
        <v>3548.9546610572402</v>
      </c>
    </row>
    <row r="16568" spans="1:6">
      <c r="A16568" t="s">
        <v>320</v>
      </c>
      <c r="B16568">
        <v>1818</v>
      </c>
      <c r="C16568" t="s">
        <v>335</v>
      </c>
      <c r="D16568">
        <v>2011</v>
      </c>
      <c r="E16568" t="s">
        <v>736</v>
      </c>
      <c r="F16568" s="2">
        <v>605.96106674866098</v>
      </c>
    </row>
    <row r="16569" spans="1:6">
      <c r="A16569" t="s">
        <v>320</v>
      </c>
      <c r="B16569">
        <v>1818</v>
      </c>
      <c r="C16569" t="s">
        <v>335</v>
      </c>
      <c r="D16569">
        <v>2011</v>
      </c>
      <c r="E16569" t="s">
        <v>740</v>
      </c>
      <c r="F16569" s="2">
        <v>247.75720851573601</v>
      </c>
    </row>
    <row r="16570" spans="1:6">
      <c r="A16570" t="s">
        <v>320</v>
      </c>
      <c r="B16570">
        <v>1818</v>
      </c>
      <c r="C16570" t="s">
        <v>335</v>
      </c>
      <c r="D16570">
        <v>2013</v>
      </c>
      <c r="E16570" t="s">
        <v>742</v>
      </c>
      <c r="F16570" s="2">
        <v>664.55835192218501</v>
      </c>
    </row>
    <row r="16571" spans="1:6">
      <c r="A16571" t="s">
        <v>320</v>
      </c>
      <c r="B16571">
        <v>1818</v>
      </c>
      <c r="C16571" t="s">
        <v>335</v>
      </c>
      <c r="D16571">
        <v>2013</v>
      </c>
      <c r="E16571" t="s">
        <v>744</v>
      </c>
      <c r="F16571" s="2">
        <v>0</v>
      </c>
    </row>
    <row r="16572" spans="1:6">
      <c r="A16572" t="s">
        <v>320</v>
      </c>
      <c r="B16572">
        <v>1818</v>
      </c>
      <c r="C16572" t="s">
        <v>335</v>
      </c>
      <c r="D16572">
        <v>2013</v>
      </c>
      <c r="E16572" t="s">
        <v>743</v>
      </c>
      <c r="F16572" s="2">
        <v>0</v>
      </c>
    </row>
    <row r="16573" spans="1:6">
      <c r="A16573" t="s">
        <v>320</v>
      </c>
      <c r="B16573">
        <v>1818</v>
      </c>
      <c r="C16573" t="s">
        <v>335</v>
      </c>
      <c r="D16573">
        <v>2013</v>
      </c>
      <c r="E16573" t="s">
        <v>745</v>
      </c>
      <c r="F16573" s="2">
        <v>17460.5803072944</v>
      </c>
    </row>
    <row r="16574" spans="1:6">
      <c r="A16574" t="s">
        <v>320</v>
      </c>
      <c r="B16574">
        <v>1818</v>
      </c>
      <c r="C16574" t="s">
        <v>335</v>
      </c>
      <c r="D16574">
        <v>2013</v>
      </c>
      <c r="E16574" t="s">
        <v>741</v>
      </c>
      <c r="F16574" s="2">
        <v>731.61507467806996</v>
      </c>
    </row>
    <row r="16575" spans="1:6">
      <c r="A16575" t="s">
        <v>320</v>
      </c>
      <c r="B16575">
        <v>1818</v>
      </c>
      <c r="C16575" t="s">
        <v>335</v>
      </c>
      <c r="D16575">
        <v>2015</v>
      </c>
      <c r="E16575" t="s">
        <v>737</v>
      </c>
      <c r="F16575" s="2">
        <v>558.00279325664098</v>
      </c>
    </row>
    <row r="16576" spans="1:6">
      <c r="A16576" t="s">
        <v>320</v>
      </c>
      <c r="B16576">
        <v>1818</v>
      </c>
      <c r="C16576" t="s">
        <v>335</v>
      </c>
      <c r="D16576">
        <v>2015</v>
      </c>
      <c r="E16576" t="s">
        <v>738</v>
      </c>
      <c r="F16576" s="2">
        <v>0</v>
      </c>
    </row>
    <row r="16577" spans="1:6">
      <c r="A16577" t="s">
        <v>320</v>
      </c>
      <c r="B16577">
        <v>1818</v>
      </c>
      <c r="C16577" t="s">
        <v>335</v>
      </c>
      <c r="D16577">
        <v>2016</v>
      </c>
      <c r="E16577" t="s">
        <v>744</v>
      </c>
      <c r="F16577" s="2">
        <v>0</v>
      </c>
    </row>
    <row r="16578" spans="1:6">
      <c r="A16578" t="s">
        <v>320</v>
      </c>
      <c r="B16578">
        <v>1818</v>
      </c>
      <c r="C16578" t="s">
        <v>335</v>
      </c>
      <c r="D16578">
        <v>2016</v>
      </c>
      <c r="E16578" t="s">
        <v>739</v>
      </c>
      <c r="F16578" s="2">
        <v>3605.7034102664002</v>
      </c>
    </row>
    <row r="16579" spans="1:6">
      <c r="A16579" t="s">
        <v>320</v>
      </c>
      <c r="B16579">
        <v>1818</v>
      </c>
      <c r="C16579" t="s">
        <v>335</v>
      </c>
      <c r="D16579">
        <v>2016</v>
      </c>
      <c r="E16579" t="s">
        <v>743</v>
      </c>
      <c r="F16579" s="2">
        <v>0</v>
      </c>
    </row>
    <row r="16580" spans="1:6">
      <c r="A16580" t="s">
        <v>320</v>
      </c>
      <c r="B16580">
        <v>1818</v>
      </c>
      <c r="C16580" t="s">
        <v>335</v>
      </c>
      <c r="D16580">
        <v>2016</v>
      </c>
      <c r="E16580" t="s">
        <v>741</v>
      </c>
      <c r="F16580" s="2">
        <v>685.755118280744</v>
      </c>
    </row>
    <row r="16581" spans="1:6">
      <c r="A16581" t="s">
        <v>320</v>
      </c>
      <c r="B16581">
        <v>1818</v>
      </c>
      <c r="C16581" t="s">
        <v>335</v>
      </c>
      <c r="D16581">
        <v>2018</v>
      </c>
      <c r="E16581" t="s">
        <v>736</v>
      </c>
      <c r="F16581" s="2">
        <v>1018.79232149598</v>
      </c>
    </row>
    <row r="16582" spans="1:6">
      <c r="A16582" t="s">
        <v>320</v>
      </c>
      <c r="B16582">
        <v>1818</v>
      </c>
      <c r="C16582" t="s">
        <v>335</v>
      </c>
      <c r="D16582">
        <v>2018</v>
      </c>
      <c r="E16582" t="s">
        <v>737</v>
      </c>
      <c r="F16582" s="2">
        <v>444.47721479037301</v>
      </c>
    </row>
    <row r="16583" spans="1:6">
      <c r="A16583" t="s">
        <v>320</v>
      </c>
      <c r="B16583">
        <v>1818</v>
      </c>
      <c r="C16583" t="s">
        <v>335</v>
      </c>
      <c r="D16583">
        <v>2018</v>
      </c>
      <c r="E16583" t="s">
        <v>738</v>
      </c>
      <c r="F16583" s="2">
        <v>0</v>
      </c>
    </row>
    <row r="16584" spans="1:6">
      <c r="A16584" t="s">
        <v>320</v>
      </c>
      <c r="B16584">
        <v>1818</v>
      </c>
      <c r="C16584" t="s">
        <v>335</v>
      </c>
      <c r="D16584">
        <v>2018</v>
      </c>
      <c r="E16584" t="s">
        <v>740</v>
      </c>
      <c r="F16584" s="2">
        <v>128.06967109784901</v>
      </c>
    </row>
    <row r="16585" spans="1:6">
      <c r="A16585" t="s">
        <v>320</v>
      </c>
      <c r="B16585">
        <v>1818</v>
      </c>
      <c r="C16585" t="s">
        <v>335</v>
      </c>
      <c r="D16585">
        <v>2019</v>
      </c>
      <c r="E16585" t="s">
        <v>744</v>
      </c>
      <c r="F16585" s="2">
        <v>0</v>
      </c>
    </row>
    <row r="16586" spans="1:6">
      <c r="A16586" t="s">
        <v>320</v>
      </c>
      <c r="B16586">
        <v>1818</v>
      </c>
      <c r="C16586" t="s">
        <v>335</v>
      </c>
      <c r="D16586">
        <v>2019</v>
      </c>
      <c r="E16586" t="s">
        <v>739</v>
      </c>
      <c r="F16586" s="2">
        <v>3535.23214397929</v>
      </c>
    </row>
    <row r="16587" spans="1:6">
      <c r="A16587" t="s">
        <v>320</v>
      </c>
      <c r="B16587">
        <v>1818</v>
      </c>
      <c r="C16587" t="s">
        <v>335</v>
      </c>
      <c r="D16587">
        <v>2019</v>
      </c>
      <c r="E16587" t="s">
        <v>743</v>
      </c>
      <c r="F16587" s="2">
        <v>0</v>
      </c>
    </row>
    <row r="16588" spans="1:6">
      <c r="A16588" t="s">
        <v>320</v>
      </c>
      <c r="B16588">
        <v>1818</v>
      </c>
      <c r="C16588" t="s">
        <v>335</v>
      </c>
      <c r="D16588">
        <v>2020</v>
      </c>
      <c r="E16588" t="s">
        <v>742</v>
      </c>
      <c r="F16588" s="2">
        <v>522.62764479928796</v>
      </c>
    </row>
    <row r="16589" spans="1:6">
      <c r="A16589" t="s">
        <v>320</v>
      </c>
      <c r="B16589">
        <v>1818</v>
      </c>
      <c r="C16589" t="s">
        <v>335</v>
      </c>
      <c r="D16589">
        <v>2020</v>
      </c>
      <c r="E16589" t="s">
        <v>745</v>
      </c>
      <c r="F16589" s="2">
        <v>17975.534788113699</v>
      </c>
    </row>
    <row r="16590" spans="1:6">
      <c r="A16590" t="s">
        <v>320</v>
      </c>
      <c r="B16590">
        <v>1818</v>
      </c>
      <c r="C16590" t="s">
        <v>335</v>
      </c>
      <c r="D16590">
        <v>2021</v>
      </c>
      <c r="E16590" t="s">
        <v>736</v>
      </c>
      <c r="F16590" s="2">
        <v>934.10609026900295</v>
      </c>
    </row>
    <row r="16591" spans="1:6">
      <c r="A16591" t="s">
        <v>320</v>
      </c>
      <c r="B16591">
        <v>1818</v>
      </c>
      <c r="C16591" t="s">
        <v>335</v>
      </c>
      <c r="D16591">
        <v>2021</v>
      </c>
      <c r="E16591" t="s">
        <v>737</v>
      </c>
      <c r="F16591" s="2">
        <v>325.07426356406398</v>
      </c>
    </row>
    <row r="16592" spans="1:6">
      <c r="A16592" t="s">
        <v>320</v>
      </c>
      <c r="B16592">
        <v>1818</v>
      </c>
      <c r="C16592" t="s">
        <v>335</v>
      </c>
      <c r="D16592">
        <v>2021</v>
      </c>
      <c r="E16592" t="s">
        <v>738</v>
      </c>
      <c r="F16592" s="2">
        <v>0</v>
      </c>
    </row>
    <row r="16593" spans="1:6">
      <c r="A16593" t="s">
        <v>320</v>
      </c>
      <c r="B16593">
        <v>1818</v>
      </c>
      <c r="C16593" t="s">
        <v>335</v>
      </c>
      <c r="D16593">
        <v>2021</v>
      </c>
      <c r="E16593" t="s">
        <v>740</v>
      </c>
      <c r="F16593" s="2">
        <v>124.047262306192</v>
      </c>
    </row>
    <row r="16594" spans="1:6">
      <c r="A16594" t="s">
        <v>320</v>
      </c>
      <c r="B16594">
        <v>1818</v>
      </c>
      <c r="C16594" t="s">
        <v>335</v>
      </c>
      <c r="D16594">
        <v>2022</v>
      </c>
      <c r="E16594" t="s">
        <v>744</v>
      </c>
      <c r="F16594" s="2">
        <v>0</v>
      </c>
    </row>
    <row r="16595" spans="1:6">
      <c r="A16595" t="s">
        <v>320</v>
      </c>
      <c r="B16595">
        <v>1818</v>
      </c>
      <c r="C16595" t="s">
        <v>335</v>
      </c>
      <c r="D16595">
        <v>2022</v>
      </c>
      <c r="E16595" t="s">
        <v>739</v>
      </c>
      <c r="F16595" s="2">
        <v>3885.27079207221</v>
      </c>
    </row>
    <row r="16596" spans="1:6">
      <c r="A16596" t="s">
        <v>320</v>
      </c>
      <c r="B16596">
        <v>1818</v>
      </c>
      <c r="C16596" t="s">
        <v>335</v>
      </c>
      <c r="D16596">
        <v>2022</v>
      </c>
      <c r="E16596" t="s">
        <v>743</v>
      </c>
      <c r="F16596" s="2">
        <v>0</v>
      </c>
    </row>
    <row r="16597" spans="1:6">
      <c r="A16597" t="s">
        <v>320</v>
      </c>
      <c r="B16597">
        <v>1818</v>
      </c>
      <c r="C16597" t="s">
        <v>335</v>
      </c>
      <c r="D16597">
        <v>2023</v>
      </c>
      <c r="E16597" t="s">
        <v>742</v>
      </c>
      <c r="F16597" s="2">
        <v>502.69201720476002</v>
      </c>
    </row>
    <row r="16598" spans="1:6">
      <c r="A16598" t="s">
        <v>320</v>
      </c>
      <c r="B16598">
        <v>1818</v>
      </c>
      <c r="C16598" t="s">
        <v>335</v>
      </c>
      <c r="D16598">
        <v>2023</v>
      </c>
      <c r="E16598" t="s">
        <v>745</v>
      </c>
      <c r="F16598" s="2">
        <v>20839.919733282401</v>
      </c>
    </row>
    <row r="16599" spans="1:6">
      <c r="A16599" t="s">
        <v>320</v>
      </c>
      <c r="B16599">
        <v>1818</v>
      </c>
      <c r="C16599" t="s">
        <v>335</v>
      </c>
      <c r="D16599">
        <v>2023</v>
      </c>
      <c r="E16599" t="s">
        <v>741</v>
      </c>
      <c r="F16599" s="2">
        <v>576.36112834499204</v>
      </c>
    </row>
    <row r="16600" spans="1:6">
      <c r="A16600" t="s">
        <v>320</v>
      </c>
      <c r="B16600">
        <v>1818</v>
      </c>
      <c r="C16600" t="s">
        <v>335</v>
      </c>
      <c r="D16600">
        <v>2024</v>
      </c>
      <c r="E16600" t="s">
        <v>736</v>
      </c>
      <c r="F16600" s="2">
        <v>954.53349510917803</v>
      </c>
    </row>
    <row r="16601" spans="1:6">
      <c r="A16601" t="s">
        <v>320</v>
      </c>
      <c r="B16601">
        <v>1818</v>
      </c>
      <c r="C16601" t="s">
        <v>335</v>
      </c>
      <c r="D16601">
        <v>2024</v>
      </c>
      <c r="E16601" t="s">
        <v>737</v>
      </c>
      <c r="F16601" s="2">
        <v>294.72218956472898</v>
      </c>
    </row>
    <row r="16602" spans="1:6">
      <c r="A16602" t="s">
        <v>320</v>
      </c>
      <c r="B16602">
        <v>1818</v>
      </c>
      <c r="C16602" t="s">
        <v>335</v>
      </c>
      <c r="D16602">
        <v>2024</v>
      </c>
      <c r="E16602" t="s">
        <v>740</v>
      </c>
      <c r="F16602" s="2">
        <v>117.558621444935</v>
      </c>
    </row>
    <row r="16603" spans="1:6">
      <c r="A16603" t="s">
        <v>320</v>
      </c>
      <c r="B16603">
        <v>1820</v>
      </c>
      <c r="C16603" t="s">
        <v>337</v>
      </c>
      <c r="D16603">
        <v>2009</v>
      </c>
      <c r="E16603" t="s">
        <v>744</v>
      </c>
      <c r="F16603" s="2">
        <v>327.02695599999998</v>
      </c>
    </row>
    <row r="16604" spans="1:6">
      <c r="A16604" t="s">
        <v>320</v>
      </c>
      <c r="B16604">
        <v>1820</v>
      </c>
      <c r="C16604" t="s">
        <v>337</v>
      </c>
      <c r="D16604">
        <v>2009</v>
      </c>
      <c r="E16604" t="s">
        <v>745</v>
      </c>
      <c r="F16604" s="2">
        <v>28459.159865150399</v>
      </c>
    </row>
    <row r="16605" spans="1:6">
      <c r="A16605" t="s">
        <v>320</v>
      </c>
      <c r="B16605">
        <v>1820</v>
      </c>
      <c r="C16605" t="s">
        <v>337</v>
      </c>
      <c r="D16605">
        <v>2009</v>
      </c>
      <c r="E16605" t="s">
        <v>741</v>
      </c>
      <c r="F16605" s="2">
        <v>5846.4077188664996</v>
      </c>
    </row>
    <row r="16606" spans="1:6">
      <c r="A16606" t="s">
        <v>320</v>
      </c>
      <c r="B16606">
        <v>1820</v>
      </c>
      <c r="C16606" t="s">
        <v>337</v>
      </c>
      <c r="D16606">
        <v>2011</v>
      </c>
      <c r="E16606" t="s">
        <v>738</v>
      </c>
      <c r="F16606" s="2">
        <v>0</v>
      </c>
    </row>
    <row r="16607" spans="1:6">
      <c r="A16607" t="s">
        <v>320</v>
      </c>
      <c r="B16607">
        <v>1820</v>
      </c>
      <c r="C16607" t="s">
        <v>337</v>
      </c>
      <c r="D16607">
        <v>2011</v>
      </c>
      <c r="E16607" t="s">
        <v>743</v>
      </c>
      <c r="F16607" s="2">
        <v>967.86995060651702</v>
      </c>
    </row>
    <row r="16608" spans="1:6">
      <c r="A16608" t="s">
        <v>320</v>
      </c>
      <c r="B16608">
        <v>1820</v>
      </c>
      <c r="C16608" t="s">
        <v>337</v>
      </c>
      <c r="D16608">
        <v>2013</v>
      </c>
      <c r="E16608" t="s">
        <v>736</v>
      </c>
      <c r="F16608" s="2">
        <v>2234.9532837233201</v>
      </c>
    </row>
    <row r="16609" spans="1:6">
      <c r="A16609" t="s">
        <v>320</v>
      </c>
      <c r="B16609">
        <v>1820</v>
      </c>
      <c r="C16609" t="s">
        <v>337</v>
      </c>
      <c r="D16609">
        <v>2013</v>
      </c>
      <c r="E16609" t="s">
        <v>737</v>
      </c>
      <c r="F16609" s="2">
        <v>860.88665918578499</v>
      </c>
    </row>
    <row r="16610" spans="1:6">
      <c r="A16610" t="s">
        <v>320</v>
      </c>
      <c r="B16610">
        <v>1820</v>
      </c>
      <c r="C16610" t="s">
        <v>337</v>
      </c>
      <c r="D16610">
        <v>2015</v>
      </c>
      <c r="E16610" t="s">
        <v>742</v>
      </c>
      <c r="F16610" s="2">
        <v>5095.6291847145203</v>
      </c>
    </row>
    <row r="16611" spans="1:6">
      <c r="A16611" t="s">
        <v>320</v>
      </c>
      <c r="B16611">
        <v>1820</v>
      </c>
      <c r="C16611" t="s">
        <v>337</v>
      </c>
      <c r="D16611">
        <v>2015</v>
      </c>
      <c r="E16611" t="s">
        <v>744</v>
      </c>
      <c r="F16611" s="2">
        <v>895.31975150000005</v>
      </c>
    </row>
    <row r="16612" spans="1:6">
      <c r="A16612" t="s">
        <v>320</v>
      </c>
      <c r="B16612">
        <v>1820</v>
      </c>
      <c r="C16612" t="s">
        <v>337</v>
      </c>
      <c r="D16612">
        <v>2015</v>
      </c>
      <c r="E16612" t="s">
        <v>739</v>
      </c>
      <c r="F16612" s="2">
        <v>15875.355997651501</v>
      </c>
    </row>
    <row r="16613" spans="1:6">
      <c r="A16613" t="s">
        <v>320</v>
      </c>
      <c r="B16613">
        <v>1820</v>
      </c>
      <c r="C16613" t="s">
        <v>337</v>
      </c>
      <c r="D16613">
        <v>2016</v>
      </c>
      <c r="E16613" t="s">
        <v>736</v>
      </c>
      <c r="F16613" s="2">
        <v>1998.04890251861</v>
      </c>
    </row>
    <row r="16614" spans="1:6">
      <c r="A16614" t="s">
        <v>320</v>
      </c>
      <c r="B16614">
        <v>1820</v>
      </c>
      <c r="C16614" t="s">
        <v>337</v>
      </c>
      <c r="D16614">
        <v>2016</v>
      </c>
      <c r="E16614" t="s">
        <v>737</v>
      </c>
      <c r="F16614" s="2">
        <v>866.81410263529301</v>
      </c>
    </row>
    <row r="16615" spans="1:6">
      <c r="A16615" t="s">
        <v>320</v>
      </c>
      <c r="B16615">
        <v>1820</v>
      </c>
      <c r="C16615" t="s">
        <v>337</v>
      </c>
      <c r="D16615">
        <v>2016</v>
      </c>
      <c r="E16615" t="s">
        <v>745</v>
      </c>
      <c r="F16615" s="2">
        <v>28459.159865150399</v>
      </c>
    </row>
    <row r="16616" spans="1:6">
      <c r="A16616" t="s">
        <v>320</v>
      </c>
      <c r="B16616">
        <v>1820</v>
      </c>
      <c r="C16616" t="s">
        <v>337</v>
      </c>
      <c r="D16616">
        <v>2017</v>
      </c>
      <c r="E16616" t="s">
        <v>738</v>
      </c>
      <c r="F16616" s="2">
        <v>0</v>
      </c>
    </row>
    <row r="16617" spans="1:6">
      <c r="A16617" t="s">
        <v>320</v>
      </c>
      <c r="B16617">
        <v>1820</v>
      </c>
      <c r="C16617" t="s">
        <v>337</v>
      </c>
      <c r="D16617">
        <v>2017</v>
      </c>
      <c r="E16617" t="s">
        <v>740</v>
      </c>
      <c r="F16617" s="2">
        <v>633.16729976645001</v>
      </c>
    </row>
    <row r="16618" spans="1:6">
      <c r="A16618" t="s">
        <v>320</v>
      </c>
      <c r="B16618">
        <v>1820</v>
      </c>
      <c r="C16618" t="s">
        <v>337</v>
      </c>
      <c r="D16618">
        <v>2018</v>
      </c>
      <c r="E16618" t="s">
        <v>742</v>
      </c>
      <c r="F16618" s="2">
        <v>2629.6643649738598</v>
      </c>
    </row>
    <row r="16619" spans="1:6">
      <c r="A16619" t="s">
        <v>320</v>
      </c>
      <c r="B16619">
        <v>1820</v>
      </c>
      <c r="C16619" t="s">
        <v>337</v>
      </c>
      <c r="D16619">
        <v>2018</v>
      </c>
      <c r="E16619" t="s">
        <v>744</v>
      </c>
      <c r="F16619" s="2">
        <v>452.68827299999998</v>
      </c>
    </row>
    <row r="16620" spans="1:6">
      <c r="A16620" t="s">
        <v>320</v>
      </c>
      <c r="B16620">
        <v>1820</v>
      </c>
      <c r="C16620" t="s">
        <v>337</v>
      </c>
      <c r="D16620">
        <v>2018</v>
      </c>
      <c r="E16620" t="s">
        <v>739</v>
      </c>
      <c r="F16620" s="2">
        <v>15316.618575417901</v>
      </c>
    </row>
    <row r="16621" spans="1:6">
      <c r="A16621" t="s">
        <v>320</v>
      </c>
      <c r="B16621">
        <v>1820</v>
      </c>
      <c r="C16621" t="s">
        <v>337</v>
      </c>
      <c r="D16621">
        <v>2019</v>
      </c>
      <c r="E16621" t="s">
        <v>745</v>
      </c>
      <c r="F16621" s="2">
        <v>25164.4455226061</v>
      </c>
    </row>
    <row r="16622" spans="1:6">
      <c r="A16622" t="s">
        <v>320</v>
      </c>
      <c r="B16622">
        <v>1820</v>
      </c>
      <c r="C16622" t="s">
        <v>337</v>
      </c>
      <c r="D16622">
        <v>2019</v>
      </c>
      <c r="E16622" t="s">
        <v>741</v>
      </c>
      <c r="F16622" s="2">
        <v>4871.8106440418996</v>
      </c>
    </row>
    <row r="16623" spans="1:6">
      <c r="A16623" t="s">
        <v>320</v>
      </c>
      <c r="B16623">
        <v>1820</v>
      </c>
      <c r="C16623" t="s">
        <v>337</v>
      </c>
      <c r="D16623">
        <v>2020</v>
      </c>
      <c r="E16623" t="s">
        <v>740</v>
      </c>
      <c r="F16623" s="2">
        <v>382.00840412945399</v>
      </c>
    </row>
    <row r="16624" spans="1:6">
      <c r="A16624" t="s">
        <v>320</v>
      </c>
      <c r="B16624">
        <v>1820</v>
      </c>
      <c r="C16624" t="s">
        <v>337</v>
      </c>
      <c r="D16624">
        <v>2021</v>
      </c>
      <c r="E16624" t="s">
        <v>739</v>
      </c>
      <c r="F16624" s="2">
        <v>15455.497171958899</v>
      </c>
    </row>
    <row r="16625" spans="1:6">
      <c r="A16625" t="s">
        <v>320</v>
      </c>
      <c r="B16625">
        <v>1820</v>
      </c>
      <c r="C16625" t="s">
        <v>337</v>
      </c>
      <c r="D16625">
        <v>2021</v>
      </c>
      <c r="E16625" t="s">
        <v>743</v>
      </c>
      <c r="F16625" s="2">
        <v>443.42528522551697</v>
      </c>
    </row>
    <row r="16626" spans="1:6">
      <c r="A16626" t="s">
        <v>320</v>
      </c>
      <c r="B16626">
        <v>1820</v>
      </c>
      <c r="C16626" t="s">
        <v>337</v>
      </c>
      <c r="D16626">
        <v>2022</v>
      </c>
      <c r="E16626" t="s">
        <v>745</v>
      </c>
      <c r="F16626" s="2">
        <v>27686.006772786001</v>
      </c>
    </row>
    <row r="16627" spans="1:6">
      <c r="A16627" t="s">
        <v>320</v>
      </c>
      <c r="B16627">
        <v>1820</v>
      </c>
      <c r="C16627" t="s">
        <v>337</v>
      </c>
      <c r="D16627">
        <v>2022</v>
      </c>
      <c r="E16627" t="s">
        <v>741</v>
      </c>
      <c r="F16627" s="2">
        <v>4672.5951063655802</v>
      </c>
    </row>
    <row r="16628" spans="1:6">
      <c r="A16628" t="s">
        <v>320</v>
      </c>
      <c r="B16628">
        <v>1820</v>
      </c>
      <c r="C16628" t="s">
        <v>337</v>
      </c>
      <c r="D16628">
        <v>2023</v>
      </c>
      <c r="E16628" t="s">
        <v>736</v>
      </c>
      <c r="F16628" s="2">
        <v>1539.97711588067</v>
      </c>
    </row>
    <row r="16629" spans="1:6">
      <c r="A16629" t="s">
        <v>320</v>
      </c>
      <c r="B16629">
        <v>1820</v>
      </c>
      <c r="C16629" t="s">
        <v>337</v>
      </c>
      <c r="D16629">
        <v>2023</v>
      </c>
      <c r="E16629" t="s">
        <v>737</v>
      </c>
      <c r="F16629" s="2">
        <v>825.99950931014905</v>
      </c>
    </row>
    <row r="16630" spans="1:6">
      <c r="A16630" t="s">
        <v>320</v>
      </c>
      <c r="B16630">
        <v>1820</v>
      </c>
      <c r="C16630" t="s">
        <v>337</v>
      </c>
      <c r="D16630">
        <v>2023</v>
      </c>
      <c r="E16630" t="s">
        <v>740</v>
      </c>
      <c r="F16630" s="2">
        <v>431.610252231191</v>
      </c>
    </row>
    <row r="16631" spans="1:6">
      <c r="A16631" t="s">
        <v>320</v>
      </c>
      <c r="B16631">
        <v>1820</v>
      </c>
      <c r="C16631" t="s">
        <v>337</v>
      </c>
      <c r="D16631">
        <v>2024</v>
      </c>
      <c r="E16631" t="s">
        <v>743</v>
      </c>
      <c r="F16631" s="2">
        <v>497.33334799993298</v>
      </c>
    </row>
    <row r="16632" spans="1:6">
      <c r="A16632" t="s">
        <v>320</v>
      </c>
      <c r="B16632">
        <v>1822</v>
      </c>
      <c r="C16632" t="s">
        <v>339</v>
      </c>
      <c r="D16632">
        <v>2009</v>
      </c>
      <c r="E16632" t="s">
        <v>742</v>
      </c>
      <c r="F16632" s="2">
        <v>2084.0245042699898</v>
      </c>
    </row>
    <row r="16633" spans="1:6">
      <c r="A16633" t="s">
        <v>320</v>
      </c>
      <c r="B16633">
        <v>1822</v>
      </c>
      <c r="C16633" t="s">
        <v>339</v>
      </c>
      <c r="D16633">
        <v>2009</v>
      </c>
      <c r="E16633" t="s">
        <v>745</v>
      </c>
      <c r="F16633" s="2">
        <v>10451.874241055701</v>
      </c>
    </row>
    <row r="16634" spans="1:6">
      <c r="A16634" t="s">
        <v>320</v>
      </c>
      <c r="B16634">
        <v>1822</v>
      </c>
      <c r="C16634" t="s">
        <v>339</v>
      </c>
      <c r="D16634">
        <v>2009</v>
      </c>
      <c r="E16634" t="s">
        <v>741</v>
      </c>
      <c r="F16634" s="2">
        <v>5352.4097237178103</v>
      </c>
    </row>
    <row r="16635" spans="1:6">
      <c r="A16635" t="s">
        <v>320</v>
      </c>
      <c r="B16635">
        <v>1822</v>
      </c>
      <c r="C16635" t="s">
        <v>339</v>
      </c>
      <c r="D16635">
        <v>2011</v>
      </c>
      <c r="E16635" t="s">
        <v>738</v>
      </c>
      <c r="F16635" s="2">
        <v>0</v>
      </c>
    </row>
    <row r="16636" spans="1:6">
      <c r="A16636" t="s">
        <v>320</v>
      </c>
      <c r="B16636">
        <v>1822</v>
      </c>
      <c r="C16636" t="s">
        <v>339</v>
      </c>
      <c r="D16636">
        <v>2011</v>
      </c>
      <c r="E16636" t="s">
        <v>743</v>
      </c>
      <c r="F16636" s="2">
        <v>0</v>
      </c>
    </row>
    <row r="16637" spans="1:6">
      <c r="A16637" t="s">
        <v>320</v>
      </c>
      <c r="B16637">
        <v>1822</v>
      </c>
      <c r="C16637" t="s">
        <v>339</v>
      </c>
      <c r="D16637">
        <v>2015</v>
      </c>
      <c r="E16637" t="s">
        <v>744</v>
      </c>
      <c r="F16637" s="2">
        <v>0</v>
      </c>
    </row>
    <row r="16638" spans="1:6">
      <c r="A16638" t="s">
        <v>320</v>
      </c>
      <c r="B16638">
        <v>1822</v>
      </c>
      <c r="C16638" t="s">
        <v>339</v>
      </c>
      <c r="D16638">
        <v>2015</v>
      </c>
      <c r="E16638" t="s">
        <v>739</v>
      </c>
      <c r="F16638" s="2">
        <v>12187.329680983201</v>
      </c>
    </row>
    <row r="16639" spans="1:6">
      <c r="A16639" t="s">
        <v>320</v>
      </c>
      <c r="B16639">
        <v>1822</v>
      </c>
      <c r="C16639" t="s">
        <v>339</v>
      </c>
      <c r="D16639">
        <v>2015</v>
      </c>
      <c r="E16639" t="s">
        <v>741</v>
      </c>
      <c r="F16639" s="2">
        <v>5239.9113579597097</v>
      </c>
    </row>
    <row r="16640" spans="1:6">
      <c r="A16640" t="s">
        <v>320</v>
      </c>
      <c r="B16640">
        <v>1822</v>
      </c>
      <c r="C16640" t="s">
        <v>339</v>
      </c>
      <c r="D16640">
        <v>2016</v>
      </c>
      <c r="E16640" t="s">
        <v>742</v>
      </c>
      <c r="F16640" s="2">
        <v>2178.5634085666202</v>
      </c>
    </row>
    <row r="16641" spans="1:6">
      <c r="A16641" t="s">
        <v>320</v>
      </c>
      <c r="B16641">
        <v>1822</v>
      </c>
      <c r="C16641" t="s">
        <v>339</v>
      </c>
      <c r="D16641">
        <v>2017</v>
      </c>
      <c r="E16641" t="s">
        <v>736</v>
      </c>
      <c r="F16641" s="2">
        <v>550.43250081340102</v>
      </c>
    </row>
    <row r="16642" spans="1:6">
      <c r="A16642" t="s">
        <v>320</v>
      </c>
      <c r="B16642">
        <v>1822</v>
      </c>
      <c r="C16642" t="s">
        <v>339</v>
      </c>
      <c r="D16642">
        <v>2017</v>
      </c>
      <c r="E16642" t="s">
        <v>737</v>
      </c>
      <c r="F16642" s="2">
        <v>422.37986030203399</v>
      </c>
    </row>
    <row r="16643" spans="1:6">
      <c r="A16643" t="s">
        <v>320</v>
      </c>
      <c r="B16643">
        <v>1822</v>
      </c>
      <c r="C16643" t="s">
        <v>339</v>
      </c>
      <c r="D16643">
        <v>2017</v>
      </c>
      <c r="E16643" t="s">
        <v>738</v>
      </c>
      <c r="F16643" s="2">
        <v>0</v>
      </c>
    </row>
    <row r="16644" spans="1:6">
      <c r="A16644" t="s">
        <v>320</v>
      </c>
      <c r="B16644">
        <v>1822</v>
      </c>
      <c r="C16644" t="s">
        <v>339</v>
      </c>
      <c r="D16644">
        <v>2017</v>
      </c>
      <c r="E16644" t="s">
        <v>740</v>
      </c>
      <c r="F16644" s="2">
        <v>205.085928121774</v>
      </c>
    </row>
    <row r="16645" spans="1:6">
      <c r="A16645" t="s">
        <v>320</v>
      </c>
      <c r="B16645">
        <v>1822</v>
      </c>
      <c r="C16645" t="s">
        <v>339</v>
      </c>
      <c r="D16645">
        <v>2018</v>
      </c>
      <c r="E16645" t="s">
        <v>744</v>
      </c>
      <c r="F16645" s="2">
        <v>0</v>
      </c>
    </row>
    <row r="16646" spans="1:6">
      <c r="A16646" t="s">
        <v>320</v>
      </c>
      <c r="B16646">
        <v>1822</v>
      </c>
      <c r="C16646" t="s">
        <v>339</v>
      </c>
      <c r="D16646">
        <v>2018</v>
      </c>
      <c r="E16646" t="s">
        <v>739</v>
      </c>
      <c r="F16646" s="2">
        <v>12438.8782688514</v>
      </c>
    </row>
    <row r="16647" spans="1:6">
      <c r="A16647" t="s">
        <v>320</v>
      </c>
      <c r="B16647">
        <v>1822</v>
      </c>
      <c r="C16647" t="s">
        <v>339</v>
      </c>
      <c r="D16647">
        <v>2019</v>
      </c>
      <c r="E16647" t="s">
        <v>742</v>
      </c>
      <c r="F16647" s="2">
        <v>2456.50636070876</v>
      </c>
    </row>
    <row r="16648" spans="1:6">
      <c r="A16648" t="s">
        <v>320</v>
      </c>
      <c r="B16648">
        <v>1822</v>
      </c>
      <c r="C16648" t="s">
        <v>339</v>
      </c>
      <c r="D16648">
        <v>2019</v>
      </c>
      <c r="E16648" t="s">
        <v>745</v>
      </c>
      <c r="F16648" s="2">
        <v>11122.828063938099</v>
      </c>
    </row>
    <row r="16649" spans="1:6">
      <c r="A16649" t="s">
        <v>320</v>
      </c>
      <c r="B16649">
        <v>1822</v>
      </c>
      <c r="C16649" t="s">
        <v>339</v>
      </c>
      <c r="D16649">
        <v>2020</v>
      </c>
      <c r="E16649" t="s">
        <v>736</v>
      </c>
      <c r="F16649" s="2">
        <v>487.56884028853</v>
      </c>
    </row>
    <row r="16650" spans="1:6">
      <c r="A16650" t="s">
        <v>320</v>
      </c>
      <c r="B16650">
        <v>1822</v>
      </c>
      <c r="C16650" t="s">
        <v>339</v>
      </c>
      <c r="D16650">
        <v>2020</v>
      </c>
      <c r="E16650" t="s">
        <v>737</v>
      </c>
      <c r="F16650" s="2">
        <v>421.06749741354599</v>
      </c>
    </row>
    <row r="16651" spans="1:6">
      <c r="A16651" t="s">
        <v>320</v>
      </c>
      <c r="B16651">
        <v>1822</v>
      </c>
      <c r="C16651" t="s">
        <v>339</v>
      </c>
      <c r="D16651">
        <v>2020</v>
      </c>
      <c r="E16651" t="s">
        <v>738</v>
      </c>
      <c r="F16651" s="2">
        <v>0</v>
      </c>
    </row>
    <row r="16652" spans="1:6">
      <c r="A16652" t="s">
        <v>320</v>
      </c>
      <c r="B16652">
        <v>1822</v>
      </c>
      <c r="C16652" t="s">
        <v>339</v>
      </c>
      <c r="D16652">
        <v>2020</v>
      </c>
      <c r="E16652" t="s">
        <v>740</v>
      </c>
      <c r="F16652" s="2">
        <v>143.89284017738601</v>
      </c>
    </row>
    <row r="16653" spans="1:6">
      <c r="A16653" t="s">
        <v>320</v>
      </c>
      <c r="B16653">
        <v>1822</v>
      </c>
      <c r="C16653" t="s">
        <v>339</v>
      </c>
      <c r="D16653">
        <v>2021</v>
      </c>
      <c r="E16653" t="s">
        <v>744</v>
      </c>
      <c r="F16653" s="2">
        <v>0</v>
      </c>
    </row>
    <row r="16654" spans="1:6">
      <c r="A16654" t="s">
        <v>320</v>
      </c>
      <c r="B16654">
        <v>1822</v>
      </c>
      <c r="C16654" t="s">
        <v>339</v>
      </c>
      <c r="D16654">
        <v>2021</v>
      </c>
      <c r="E16654" t="s">
        <v>739</v>
      </c>
      <c r="F16654" s="2">
        <v>13135.497135175699</v>
      </c>
    </row>
    <row r="16655" spans="1:6">
      <c r="A16655" t="s">
        <v>320</v>
      </c>
      <c r="B16655">
        <v>1822</v>
      </c>
      <c r="C16655" t="s">
        <v>339</v>
      </c>
      <c r="D16655">
        <v>2021</v>
      </c>
      <c r="E16655" t="s">
        <v>743</v>
      </c>
      <c r="F16655" s="2">
        <v>0</v>
      </c>
    </row>
    <row r="16656" spans="1:6">
      <c r="A16656" t="s">
        <v>320</v>
      </c>
      <c r="B16656">
        <v>1822</v>
      </c>
      <c r="C16656" t="s">
        <v>339</v>
      </c>
      <c r="D16656">
        <v>2022</v>
      </c>
      <c r="E16656" t="s">
        <v>742</v>
      </c>
      <c r="F16656" s="2">
        <v>2232.57977762887</v>
      </c>
    </row>
    <row r="16657" spans="1:6">
      <c r="A16657" t="s">
        <v>320</v>
      </c>
      <c r="B16657">
        <v>1822</v>
      </c>
      <c r="C16657" t="s">
        <v>339</v>
      </c>
      <c r="D16657">
        <v>2022</v>
      </c>
      <c r="E16657" t="s">
        <v>745</v>
      </c>
      <c r="F16657" s="2">
        <v>11099.402477894901</v>
      </c>
    </row>
    <row r="16658" spans="1:6">
      <c r="A16658" t="s">
        <v>320</v>
      </c>
      <c r="B16658">
        <v>1822</v>
      </c>
      <c r="C16658" t="s">
        <v>339</v>
      </c>
      <c r="D16658">
        <v>2022</v>
      </c>
      <c r="E16658" t="s">
        <v>741</v>
      </c>
      <c r="F16658" s="2">
        <v>4477.1747522300302</v>
      </c>
    </row>
    <row r="16659" spans="1:6">
      <c r="A16659" t="s">
        <v>320</v>
      </c>
      <c r="B16659">
        <v>1822</v>
      </c>
      <c r="C16659" t="s">
        <v>339</v>
      </c>
      <c r="D16659">
        <v>2023</v>
      </c>
      <c r="E16659" t="s">
        <v>736</v>
      </c>
      <c r="F16659" s="2">
        <v>467.06997437904897</v>
      </c>
    </row>
    <row r="16660" spans="1:6">
      <c r="A16660" t="s">
        <v>320</v>
      </c>
      <c r="B16660">
        <v>1822</v>
      </c>
      <c r="C16660" t="s">
        <v>339</v>
      </c>
      <c r="D16660">
        <v>2023</v>
      </c>
      <c r="E16660" t="s">
        <v>737</v>
      </c>
      <c r="F16660" s="2">
        <v>372.78356175920197</v>
      </c>
    </row>
    <row r="16661" spans="1:6">
      <c r="A16661" t="s">
        <v>320</v>
      </c>
      <c r="B16661">
        <v>1822</v>
      </c>
      <c r="C16661" t="s">
        <v>339</v>
      </c>
      <c r="D16661">
        <v>2023</v>
      </c>
      <c r="E16661" t="s">
        <v>740</v>
      </c>
      <c r="F16661" s="2">
        <v>137.76897273639801</v>
      </c>
    </row>
    <row r="16662" spans="1:6">
      <c r="A16662" t="s">
        <v>320</v>
      </c>
      <c r="B16662">
        <v>1822</v>
      </c>
      <c r="C16662" t="s">
        <v>339</v>
      </c>
      <c r="D16662">
        <v>2024</v>
      </c>
      <c r="E16662" t="s">
        <v>739</v>
      </c>
      <c r="F16662" s="2">
        <v>12501.591380062</v>
      </c>
    </row>
    <row r="16663" spans="1:6">
      <c r="A16663" t="s">
        <v>320</v>
      </c>
      <c r="B16663">
        <v>1822</v>
      </c>
      <c r="C16663" t="s">
        <v>339</v>
      </c>
      <c r="D16663">
        <v>2024</v>
      </c>
      <c r="E16663" t="s">
        <v>743</v>
      </c>
      <c r="F16663" s="2">
        <v>0</v>
      </c>
    </row>
    <row r="16664" spans="1:6">
      <c r="A16664" t="s">
        <v>320</v>
      </c>
      <c r="B16664">
        <v>1824</v>
      </c>
      <c r="C16664" t="s">
        <v>341</v>
      </c>
      <c r="D16664">
        <v>2009</v>
      </c>
      <c r="E16664" t="s">
        <v>740</v>
      </c>
      <c r="F16664" s="2">
        <v>2940.6767011922102</v>
      </c>
    </row>
    <row r="16665" spans="1:6">
      <c r="A16665" t="s">
        <v>320</v>
      </c>
      <c r="B16665">
        <v>1824</v>
      </c>
      <c r="C16665" t="s">
        <v>341</v>
      </c>
      <c r="D16665">
        <v>2011</v>
      </c>
      <c r="E16665" t="s">
        <v>741</v>
      </c>
      <c r="F16665" s="2">
        <v>21841.964210091501</v>
      </c>
    </row>
    <row r="16666" spans="1:6">
      <c r="A16666" t="s">
        <v>320</v>
      </c>
      <c r="B16666">
        <v>1824</v>
      </c>
      <c r="C16666" t="s">
        <v>341</v>
      </c>
      <c r="D16666">
        <v>2013</v>
      </c>
      <c r="E16666" t="s">
        <v>738</v>
      </c>
      <c r="F16666" s="2">
        <v>0</v>
      </c>
    </row>
    <row r="16667" spans="1:6">
      <c r="A16667" t="s">
        <v>320</v>
      </c>
      <c r="B16667">
        <v>1824</v>
      </c>
      <c r="C16667" t="s">
        <v>341</v>
      </c>
      <c r="D16667">
        <v>2013</v>
      </c>
      <c r="E16667" t="s">
        <v>739</v>
      </c>
      <c r="F16667" s="2">
        <v>11909.3925148324</v>
      </c>
    </row>
    <row r="16668" spans="1:6">
      <c r="A16668" t="s">
        <v>320</v>
      </c>
      <c r="B16668">
        <v>1824</v>
      </c>
      <c r="C16668" t="s">
        <v>341</v>
      </c>
      <c r="D16668">
        <v>2013</v>
      </c>
      <c r="E16668" t="s">
        <v>743</v>
      </c>
      <c r="F16668" s="2">
        <v>903.33837974433595</v>
      </c>
    </row>
    <row r="16669" spans="1:6">
      <c r="A16669" t="s">
        <v>320</v>
      </c>
      <c r="B16669">
        <v>1824</v>
      </c>
      <c r="C16669" t="s">
        <v>341</v>
      </c>
      <c r="D16669">
        <v>2015</v>
      </c>
      <c r="E16669" t="s">
        <v>736</v>
      </c>
      <c r="F16669" s="2">
        <v>9558.8600522157994</v>
      </c>
    </row>
    <row r="16670" spans="1:6">
      <c r="A16670" t="s">
        <v>320</v>
      </c>
      <c r="B16670">
        <v>1824</v>
      </c>
      <c r="C16670" t="s">
        <v>341</v>
      </c>
      <c r="D16670">
        <v>2015</v>
      </c>
      <c r="E16670" t="s">
        <v>737</v>
      </c>
      <c r="F16670" s="2">
        <v>2186.5638951688502</v>
      </c>
    </row>
    <row r="16671" spans="1:6">
      <c r="A16671" t="s">
        <v>320</v>
      </c>
      <c r="B16671">
        <v>1824</v>
      </c>
      <c r="C16671" t="s">
        <v>341</v>
      </c>
      <c r="D16671">
        <v>2016</v>
      </c>
      <c r="E16671" t="s">
        <v>738</v>
      </c>
      <c r="F16671" s="2">
        <v>0</v>
      </c>
    </row>
    <row r="16672" spans="1:6">
      <c r="A16672" t="s">
        <v>320</v>
      </c>
      <c r="B16672">
        <v>1824</v>
      </c>
      <c r="C16672" t="s">
        <v>341</v>
      </c>
      <c r="D16672">
        <v>2016</v>
      </c>
      <c r="E16672" t="s">
        <v>739</v>
      </c>
      <c r="F16672" s="2">
        <v>11650.1689651488</v>
      </c>
    </row>
    <row r="16673" spans="1:6">
      <c r="A16673" t="s">
        <v>320</v>
      </c>
      <c r="B16673">
        <v>1824</v>
      </c>
      <c r="C16673" t="s">
        <v>341</v>
      </c>
      <c r="D16673">
        <v>2016</v>
      </c>
      <c r="E16673" t="s">
        <v>743</v>
      </c>
      <c r="F16673" s="2">
        <v>843.970220902812</v>
      </c>
    </row>
    <row r="16674" spans="1:6">
      <c r="A16674" t="s">
        <v>320</v>
      </c>
      <c r="B16674">
        <v>1824</v>
      </c>
      <c r="C16674" t="s">
        <v>341</v>
      </c>
      <c r="D16674">
        <v>2016</v>
      </c>
      <c r="E16674" t="s">
        <v>740</v>
      </c>
      <c r="F16674" s="2">
        <v>1627.5722505925501</v>
      </c>
    </row>
    <row r="16675" spans="1:6">
      <c r="A16675" t="s">
        <v>320</v>
      </c>
      <c r="B16675">
        <v>1824</v>
      </c>
      <c r="C16675" t="s">
        <v>341</v>
      </c>
      <c r="D16675">
        <v>2017</v>
      </c>
      <c r="E16675" t="s">
        <v>742</v>
      </c>
      <c r="F16675" s="2">
        <v>7069.7197772128502</v>
      </c>
    </row>
    <row r="16676" spans="1:6">
      <c r="A16676" t="s">
        <v>320</v>
      </c>
      <c r="B16676">
        <v>1824</v>
      </c>
      <c r="C16676" t="s">
        <v>341</v>
      </c>
      <c r="D16676">
        <v>2017</v>
      </c>
      <c r="E16676" t="s">
        <v>744</v>
      </c>
      <c r="F16676" s="2">
        <v>431072.91666968999</v>
      </c>
    </row>
    <row r="16677" spans="1:6">
      <c r="A16677" t="s">
        <v>320</v>
      </c>
      <c r="B16677">
        <v>1824</v>
      </c>
      <c r="C16677" t="s">
        <v>341</v>
      </c>
      <c r="D16677">
        <v>2017</v>
      </c>
      <c r="E16677" t="s">
        <v>745</v>
      </c>
      <c r="F16677" s="2">
        <v>8072.9812448346702</v>
      </c>
    </row>
    <row r="16678" spans="1:6">
      <c r="A16678" t="s">
        <v>320</v>
      </c>
      <c r="B16678">
        <v>1824</v>
      </c>
      <c r="C16678" t="s">
        <v>341</v>
      </c>
      <c r="D16678">
        <v>2018</v>
      </c>
      <c r="E16678" t="s">
        <v>736</v>
      </c>
      <c r="F16678" s="2">
        <v>8414.4800993408098</v>
      </c>
    </row>
    <row r="16679" spans="1:6">
      <c r="A16679" t="s">
        <v>320</v>
      </c>
      <c r="B16679">
        <v>1824</v>
      </c>
      <c r="C16679" t="s">
        <v>341</v>
      </c>
      <c r="D16679">
        <v>2018</v>
      </c>
      <c r="E16679" t="s">
        <v>737</v>
      </c>
      <c r="F16679" s="2">
        <v>2055.0143588343099</v>
      </c>
    </row>
    <row r="16680" spans="1:6">
      <c r="A16680" t="s">
        <v>320</v>
      </c>
      <c r="B16680">
        <v>1824</v>
      </c>
      <c r="C16680" t="s">
        <v>341</v>
      </c>
      <c r="D16680">
        <v>2019</v>
      </c>
      <c r="E16680" t="s">
        <v>738</v>
      </c>
      <c r="F16680" s="2">
        <v>0</v>
      </c>
    </row>
    <row r="16681" spans="1:6">
      <c r="A16681" t="s">
        <v>320</v>
      </c>
      <c r="B16681">
        <v>1824</v>
      </c>
      <c r="C16681" t="s">
        <v>341</v>
      </c>
      <c r="D16681">
        <v>2019</v>
      </c>
      <c r="E16681" t="s">
        <v>739</v>
      </c>
      <c r="F16681" s="2">
        <v>11500.311176720699</v>
      </c>
    </row>
    <row r="16682" spans="1:6">
      <c r="A16682" t="s">
        <v>320</v>
      </c>
      <c r="B16682">
        <v>1824</v>
      </c>
      <c r="C16682" t="s">
        <v>341</v>
      </c>
      <c r="D16682">
        <v>2019</v>
      </c>
      <c r="E16682" t="s">
        <v>740</v>
      </c>
      <c r="F16682" s="2">
        <v>978.16766681874697</v>
      </c>
    </row>
    <row r="16683" spans="1:6">
      <c r="A16683" t="s">
        <v>320</v>
      </c>
      <c r="B16683">
        <v>1824</v>
      </c>
      <c r="C16683" t="s">
        <v>341</v>
      </c>
      <c r="D16683">
        <v>2020</v>
      </c>
      <c r="E16683" t="s">
        <v>742</v>
      </c>
      <c r="F16683" s="2">
        <v>6460.1234084057996</v>
      </c>
    </row>
    <row r="16684" spans="1:6">
      <c r="A16684" t="s">
        <v>320</v>
      </c>
      <c r="B16684">
        <v>1824</v>
      </c>
      <c r="C16684" t="s">
        <v>341</v>
      </c>
      <c r="D16684">
        <v>2020</v>
      </c>
      <c r="E16684" t="s">
        <v>744</v>
      </c>
      <c r="F16684" s="2">
        <v>408493.76093842002</v>
      </c>
    </row>
    <row r="16685" spans="1:6">
      <c r="A16685" t="s">
        <v>320</v>
      </c>
      <c r="B16685">
        <v>1824</v>
      </c>
      <c r="C16685" t="s">
        <v>341</v>
      </c>
      <c r="D16685">
        <v>2020</v>
      </c>
      <c r="E16685" t="s">
        <v>745</v>
      </c>
      <c r="F16685" s="2">
        <v>8056.3853562494296</v>
      </c>
    </row>
    <row r="16686" spans="1:6">
      <c r="A16686" t="s">
        <v>320</v>
      </c>
      <c r="B16686">
        <v>1824</v>
      </c>
      <c r="C16686" t="s">
        <v>341</v>
      </c>
      <c r="D16686">
        <v>2021</v>
      </c>
      <c r="E16686" t="s">
        <v>736</v>
      </c>
      <c r="F16686" s="2">
        <v>6926.3528820329002</v>
      </c>
    </row>
    <row r="16687" spans="1:6">
      <c r="A16687" t="s">
        <v>320</v>
      </c>
      <c r="B16687">
        <v>1824</v>
      </c>
      <c r="C16687" t="s">
        <v>341</v>
      </c>
      <c r="D16687">
        <v>2021</v>
      </c>
      <c r="E16687" t="s">
        <v>741</v>
      </c>
      <c r="F16687" s="2">
        <v>19617.863448946599</v>
      </c>
    </row>
    <row r="16688" spans="1:6">
      <c r="A16688" t="s">
        <v>320</v>
      </c>
      <c r="B16688">
        <v>1824</v>
      </c>
      <c r="C16688" t="s">
        <v>341</v>
      </c>
      <c r="D16688">
        <v>2022</v>
      </c>
      <c r="E16688" t="s">
        <v>739</v>
      </c>
      <c r="F16688" s="2">
        <v>10408.0522750441</v>
      </c>
    </row>
    <row r="16689" spans="1:6">
      <c r="A16689" t="s">
        <v>320</v>
      </c>
      <c r="B16689">
        <v>1824</v>
      </c>
      <c r="C16689" t="s">
        <v>341</v>
      </c>
      <c r="D16689">
        <v>2022</v>
      </c>
      <c r="E16689" t="s">
        <v>740</v>
      </c>
      <c r="F16689" s="2">
        <v>922.21834712591703</v>
      </c>
    </row>
    <row r="16690" spans="1:6">
      <c r="A16690" t="s">
        <v>320</v>
      </c>
      <c r="B16690">
        <v>1824</v>
      </c>
      <c r="C16690" t="s">
        <v>341</v>
      </c>
      <c r="D16690">
        <v>2023</v>
      </c>
      <c r="E16690" t="s">
        <v>742</v>
      </c>
      <c r="F16690" s="2">
        <v>5750.9283468190397</v>
      </c>
    </row>
    <row r="16691" spans="1:6">
      <c r="A16691" t="s">
        <v>320</v>
      </c>
      <c r="B16691">
        <v>1824</v>
      </c>
      <c r="C16691" t="s">
        <v>341</v>
      </c>
      <c r="D16691">
        <v>2023</v>
      </c>
      <c r="E16691" t="s">
        <v>743</v>
      </c>
      <c r="F16691" s="2">
        <v>469.93804820196601</v>
      </c>
    </row>
    <row r="16692" spans="1:6">
      <c r="A16692" t="s">
        <v>320</v>
      </c>
      <c r="B16692">
        <v>1824</v>
      </c>
      <c r="C16692" t="s">
        <v>341</v>
      </c>
      <c r="D16692">
        <v>2023</v>
      </c>
      <c r="E16692" t="s">
        <v>745</v>
      </c>
      <c r="F16692" s="2">
        <v>9330.1854824206603</v>
      </c>
    </row>
    <row r="16693" spans="1:6">
      <c r="A16693" t="s">
        <v>320</v>
      </c>
      <c r="B16693">
        <v>1824</v>
      </c>
      <c r="C16693" t="s">
        <v>341</v>
      </c>
      <c r="D16693">
        <v>2024</v>
      </c>
      <c r="E16693" t="s">
        <v>741</v>
      </c>
      <c r="F16693" s="2">
        <v>18285.9083895066</v>
      </c>
    </row>
    <row r="16694" spans="1:6">
      <c r="A16694" t="s">
        <v>320</v>
      </c>
      <c r="B16694">
        <v>1825</v>
      </c>
      <c r="C16694" t="s">
        <v>343</v>
      </c>
      <c r="D16694">
        <v>2009</v>
      </c>
      <c r="E16694" t="s">
        <v>744</v>
      </c>
      <c r="F16694" s="2">
        <v>0</v>
      </c>
    </row>
    <row r="16695" spans="1:6">
      <c r="A16695" t="s">
        <v>320</v>
      </c>
      <c r="B16695">
        <v>1825</v>
      </c>
      <c r="C16695" t="s">
        <v>343</v>
      </c>
      <c r="D16695">
        <v>2009</v>
      </c>
      <c r="E16695" t="s">
        <v>739</v>
      </c>
      <c r="F16695" s="2">
        <v>4438.0341938650399</v>
      </c>
    </row>
    <row r="16696" spans="1:6">
      <c r="A16696" t="s">
        <v>320</v>
      </c>
      <c r="B16696">
        <v>1825</v>
      </c>
      <c r="C16696" t="s">
        <v>343</v>
      </c>
      <c r="D16696">
        <v>2009</v>
      </c>
      <c r="E16696" t="s">
        <v>741</v>
      </c>
      <c r="F16696" s="2">
        <v>13214.8168034111</v>
      </c>
    </row>
    <row r="16697" spans="1:6">
      <c r="A16697" t="s">
        <v>320</v>
      </c>
      <c r="B16697">
        <v>1825</v>
      </c>
      <c r="C16697" t="s">
        <v>343</v>
      </c>
      <c r="D16697">
        <v>2011</v>
      </c>
      <c r="E16697" t="s">
        <v>736</v>
      </c>
      <c r="F16697" s="2">
        <v>593.14924516826704</v>
      </c>
    </row>
    <row r="16698" spans="1:6">
      <c r="A16698" t="s">
        <v>320</v>
      </c>
      <c r="B16698">
        <v>1825</v>
      </c>
      <c r="C16698" t="s">
        <v>343</v>
      </c>
      <c r="D16698">
        <v>2011</v>
      </c>
      <c r="E16698" t="s">
        <v>737</v>
      </c>
      <c r="F16698" s="2">
        <v>808.13332051942598</v>
      </c>
    </row>
    <row r="16699" spans="1:6">
      <c r="A16699" t="s">
        <v>320</v>
      </c>
      <c r="B16699">
        <v>1825</v>
      </c>
      <c r="C16699" t="s">
        <v>343</v>
      </c>
      <c r="D16699">
        <v>2011</v>
      </c>
      <c r="E16699" t="s">
        <v>738</v>
      </c>
      <c r="F16699" s="2">
        <v>0</v>
      </c>
    </row>
    <row r="16700" spans="1:6">
      <c r="A16700" t="s">
        <v>320</v>
      </c>
      <c r="B16700">
        <v>1825</v>
      </c>
      <c r="C16700" t="s">
        <v>343</v>
      </c>
      <c r="D16700">
        <v>2011</v>
      </c>
      <c r="E16700" t="s">
        <v>743</v>
      </c>
      <c r="F16700" s="2">
        <v>0</v>
      </c>
    </row>
    <row r="16701" spans="1:6">
      <c r="A16701" t="s">
        <v>320</v>
      </c>
      <c r="B16701">
        <v>1825</v>
      </c>
      <c r="C16701" t="s">
        <v>343</v>
      </c>
      <c r="D16701">
        <v>2011</v>
      </c>
      <c r="E16701" t="s">
        <v>740</v>
      </c>
      <c r="F16701" s="2">
        <v>581.20102392321996</v>
      </c>
    </row>
    <row r="16702" spans="1:6">
      <c r="A16702" t="s">
        <v>320</v>
      </c>
      <c r="B16702">
        <v>1825</v>
      </c>
      <c r="C16702" t="s">
        <v>343</v>
      </c>
      <c r="D16702">
        <v>2013</v>
      </c>
      <c r="E16702" t="s">
        <v>742</v>
      </c>
      <c r="F16702" s="2">
        <v>802.97488703848603</v>
      </c>
    </row>
    <row r="16703" spans="1:6">
      <c r="A16703" t="s">
        <v>320</v>
      </c>
      <c r="B16703">
        <v>1825</v>
      </c>
      <c r="C16703" t="s">
        <v>343</v>
      </c>
      <c r="D16703">
        <v>2013</v>
      </c>
      <c r="E16703" t="s">
        <v>745</v>
      </c>
      <c r="F16703" s="2">
        <v>0</v>
      </c>
    </row>
    <row r="16704" spans="1:6">
      <c r="A16704" t="s">
        <v>320</v>
      </c>
      <c r="B16704">
        <v>1825</v>
      </c>
      <c r="C16704" t="s">
        <v>343</v>
      </c>
      <c r="D16704">
        <v>2015</v>
      </c>
      <c r="E16704" t="s">
        <v>744</v>
      </c>
      <c r="F16704" s="2">
        <v>0</v>
      </c>
    </row>
    <row r="16705" spans="1:6">
      <c r="A16705" t="s">
        <v>320</v>
      </c>
      <c r="B16705">
        <v>1825</v>
      </c>
      <c r="C16705" t="s">
        <v>343</v>
      </c>
      <c r="D16705">
        <v>2015</v>
      </c>
      <c r="E16705" t="s">
        <v>739</v>
      </c>
      <c r="F16705" s="2">
        <v>4946.3625869596299</v>
      </c>
    </row>
    <row r="16706" spans="1:6">
      <c r="A16706" t="s">
        <v>320</v>
      </c>
      <c r="B16706">
        <v>1825</v>
      </c>
      <c r="C16706" t="s">
        <v>343</v>
      </c>
      <c r="D16706">
        <v>2016</v>
      </c>
      <c r="E16706" t="s">
        <v>742</v>
      </c>
      <c r="F16706" s="2">
        <v>786.19473263011605</v>
      </c>
    </row>
    <row r="16707" spans="1:6">
      <c r="A16707" t="s">
        <v>320</v>
      </c>
      <c r="B16707">
        <v>1825</v>
      </c>
      <c r="C16707" t="s">
        <v>343</v>
      </c>
      <c r="D16707">
        <v>2016</v>
      </c>
      <c r="E16707" t="s">
        <v>745</v>
      </c>
      <c r="F16707" s="2">
        <v>0</v>
      </c>
    </row>
    <row r="16708" spans="1:6">
      <c r="A16708" t="s">
        <v>320</v>
      </c>
      <c r="B16708">
        <v>1825</v>
      </c>
      <c r="C16708" t="s">
        <v>343</v>
      </c>
      <c r="D16708">
        <v>2016</v>
      </c>
      <c r="E16708" t="s">
        <v>741</v>
      </c>
      <c r="F16708" s="2">
        <v>13403.278128980501</v>
      </c>
    </row>
    <row r="16709" spans="1:6">
      <c r="A16709" t="s">
        <v>320</v>
      </c>
      <c r="B16709">
        <v>1825</v>
      </c>
      <c r="C16709" t="s">
        <v>343</v>
      </c>
      <c r="D16709">
        <v>2017</v>
      </c>
      <c r="E16709" t="s">
        <v>736</v>
      </c>
      <c r="F16709" s="2">
        <v>480.170757962089</v>
      </c>
    </row>
    <row r="16710" spans="1:6">
      <c r="A16710" t="s">
        <v>320</v>
      </c>
      <c r="B16710">
        <v>1825</v>
      </c>
      <c r="C16710" t="s">
        <v>343</v>
      </c>
      <c r="D16710">
        <v>2017</v>
      </c>
      <c r="E16710" t="s">
        <v>737</v>
      </c>
      <c r="F16710" s="2">
        <v>711.44280000623098</v>
      </c>
    </row>
    <row r="16711" spans="1:6">
      <c r="A16711" t="s">
        <v>320</v>
      </c>
      <c r="B16711">
        <v>1825</v>
      </c>
      <c r="C16711" t="s">
        <v>343</v>
      </c>
      <c r="D16711">
        <v>2017</v>
      </c>
      <c r="E16711" t="s">
        <v>740</v>
      </c>
      <c r="F16711" s="2">
        <v>256.11003121458299</v>
      </c>
    </row>
    <row r="16712" spans="1:6">
      <c r="A16712" t="s">
        <v>320</v>
      </c>
      <c r="B16712">
        <v>1825</v>
      </c>
      <c r="C16712" t="s">
        <v>343</v>
      </c>
      <c r="D16712">
        <v>2018</v>
      </c>
      <c r="E16712" t="s">
        <v>739</v>
      </c>
      <c r="F16712" s="2">
        <v>5294.95696672959</v>
      </c>
    </row>
    <row r="16713" spans="1:6">
      <c r="A16713" t="s">
        <v>320</v>
      </c>
      <c r="B16713">
        <v>1825</v>
      </c>
      <c r="C16713" t="s">
        <v>343</v>
      </c>
      <c r="D16713">
        <v>2018</v>
      </c>
      <c r="E16713" t="s">
        <v>743</v>
      </c>
      <c r="F16713" s="2">
        <v>0</v>
      </c>
    </row>
    <row r="16714" spans="1:6">
      <c r="A16714" t="s">
        <v>320</v>
      </c>
      <c r="B16714">
        <v>1825</v>
      </c>
      <c r="C16714" t="s">
        <v>343</v>
      </c>
      <c r="D16714">
        <v>2019</v>
      </c>
      <c r="E16714" t="s">
        <v>742</v>
      </c>
      <c r="F16714" s="2">
        <v>670.15301547532295</v>
      </c>
    </row>
    <row r="16715" spans="1:6">
      <c r="A16715" t="s">
        <v>320</v>
      </c>
      <c r="B16715">
        <v>1825</v>
      </c>
      <c r="C16715" t="s">
        <v>343</v>
      </c>
      <c r="D16715">
        <v>2019</v>
      </c>
      <c r="E16715" t="s">
        <v>745</v>
      </c>
      <c r="F16715" s="2">
        <v>0.156096873294751</v>
      </c>
    </row>
    <row r="16716" spans="1:6">
      <c r="A16716" t="s">
        <v>320</v>
      </c>
      <c r="B16716">
        <v>1825</v>
      </c>
      <c r="C16716" t="s">
        <v>343</v>
      </c>
      <c r="D16716">
        <v>2019</v>
      </c>
      <c r="E16716" t="s">
        <v>741</v>
      </c>
      <c r="F16716" s="2">
        <v>12798.861256582501</v>
      </c>
    </row>
    <row r="16717" spans="1:6">
      <c r="A16717" t="s">
        <v>320</v>
      </c>
      <c r="B16717">
        <v>1825</v>
      </c>
      <c r="C16717" t="s">
        <v>343</v>
      </c>
      <c r="D16717">
        <v>2020</v>
      </c>
      <c r="E16717" t="s">
        <v>740</v>
      </c>
      <c r="F16717" s="2">
        <v>294.67463725605302</v>
      </c>
    </row>
    <row r="16718" spans="1:6">
      <c r="A16718" t="s">
        <v>320</v>
      </c>
      <c r="B16718">
        <v>1825</v>
      </c>
      <c r="C16718" t="s">
        <v>343</v>
      </c>
      <c r="D16718">
        <v>2021</v>
      </c>
      <c r="E16718" t="s">
        <v>738</v>
      </c>
      <c r="F16718" s="2">
        <v>0</v>
      </c>
    </row>
    <row r="16719" spans="1:6">
      <c r="A16719" t="s">
        <v>320</v>
      </c>
      <c r="B16719">
        <v>1825</v>
      </c>
      <c r="C16719" t="s">
        <v>343</v>
      </c>
      <c r="D16719">
        <v>2021</v>
      </c>
      <c r="E16719" t="s">
        <v>743</v>
      </c>
      <c r="F16719" s="2">
        <v>0</v>
      </c>
    </row>
    <row r="16720" spans="1:6">
      <c r="A16720" t="s">
        <v>320</v>
      </c>
      <c r="B16720">
        <v>1825</v>
      </c>
      <c r="C16720" t="s">
        <v>343</v>
      </c>
      <c r="D16720">
        <v>2022</v>
      </c>
      <c r="E16720" t="s">
        <v>744</v>
      </c>
      <c r="F16720" s="2">
        <v>0</v>
      </c>
    </row>
    <row r="16721" spans="1:6">
      <c r="A16721" t="s">
        <v>320</v>
      </c>
      <c r="B16721">
        <v>1825</v>
      </c>
      <c r="C16721" t="s">
        <v>343</v>
      </c>
      <c r="D16721">
        <v>2022</v>
      </c>
      <c r="E16721" t="s">
        <v>745</v>
      </c>
      <c r="F16721" s="2">
        <v>6.22725002385987E-3</v>
      </c>
    </row>
    <row r="16722" spans="1:6">
      <c r="A16722" t="s">
        <v>320</v>
      </c>
      <c r="B16722">
        <v>1825</v>
      </c>
      <c r="C16722" t="s">
        <v>343</v>
      </c>
      <c r="D16722">
        <v>2022</v>
      </c>
      <c r="E16722" t="s">
        <v>741</v>
      </c>
      <c r="F16722" s="2">
        <v>12889.8556104612</v>
      </c>
    </row>
    <row r="16723" spans="1:6">
      <c r="A16723" t="s">
        <v>320</v>
      </c>
      <c r="B16723">
        <v>1825</v>
      </c>
      <c r="C16723" t="s">
        <v>343</v>
      </c>
      <c r="D16723">
        <v>2024</v>
      </c>
      <c r="E16723" t="s">
        <v>736</v>
      </c>
      <c r="F16723" s="2">
        <v>234.138430033226</v>
      </c>
    </row>
    <row r="16724" spans="1:6">
      <c r="A16724" t="s">
        <v>320</v>
      </c>
      <c r="B16724">
        <v>1825</v>
      </c>
      <c r="C16724" t="s">
        <v>343</v>
      </c>
      <c r="D16724">
        <v>2024</v>
      </c>
      <c r="E16724" t="s">
        <v>737</v>
      </c>
      <c r="F16724" s="2">
        <v>517.23014740618305</v>
      </c>
    </row>
    <row r="16725" spans="1:6">
      <c r="A16725" t="s">
        <v>320</v>
      </c>
      <c r="B16725">
        <v>1825</v>
      </c>
      <c r="C16725" t="s">
        <v>343</v>
      </c>
      <c r="D16725">
        <v>2024</v>
      </c>
      <c r="E16725" t="s">
        <v>743</v>
      </c>
      <c r="F16725" s="2">
        <v>0</v>
      </c>
    </row>
    <row r="16726" spans="1:6">
      <c r="A16726" t="s">
        <v>320</v>
      </c>
      <c r="B16726">
        <v>1826</v>
      </c>
      <c r="C16726" t="s">
        <v>345</v>
      </c>
      <c r="D16726">
        <v>2009</v>
      </c>
      <c r="E16726" t="s">
        <v>744</v>
      </c>
      <c r="F16726" s="2">
        <v>0</v>
      </c>
    </row>
    <row r="16727" spans="1:6">
      <c r="A16727" t="s">
        <v>320</v>
      </c>
      <c r="B16727">
        <v>1826</v>
      </c>
      <c r="C16727" t="s">
        <v>345</v>
      </c>
      <c r="D16727">
        <v>2009</v>
      </c>
      <c r="E16727" t="s">
        <v>739</v>
      </c>
      <c r="F16727" s="2">
        <v>9066.4577610470405</v>
      </c>
    </row>
    <row r="16728" spans="1:6">
      <c r="A16728" t="s">
        <v>320</v>
      </c>
      <c r="B16728">
        <v>1826</v>
      </c>
      <c r="C16728" t="s">
        <v>345</v>
      </c>
      <c r="D16728">
        <v>2009</v>
      </c>
      <c r="E16728" t="s">
        <v>743</v>
      </c>
      <c r="F16728" s="2">
        <v>0</v>
      </c>
    </row>
    <row r="16729" spans="1:6">
      <c r="A16729" t="s">
        <v>320</v>
      </c>
      <c r="B16729">
        <v>1826</v>
      </c>
      <c r="C16729" t="s">
        <v>345</v>
      </c>
      <c r="D16729">
        <v>2011</v>
      </c>
      <c r="E16729" t="s">
        <v>736</v>
      </c>
      <c r="F16729" s="2">
        <v>607.52487532306895</v>
      </c>
    </row>
    <row r="16730" spans="1:6">
      <c r="A16730" t="s">
        <v>320</v>
      </c>
      <c r="B16730">
        <v>1826</v>
      </c>
      <c r="C16730" t="s">
        <v>345</v>
      </c>
      <c r="D16730">
        <v>2011</v>
      </c>
      <c r="E16730" t="s">
        <v>737</v>
      </c>
      <c r="F16730" s="2">
        <v>184.941261540168</v>
      </c>
    </row>
    <row r="16731" spans="1:6">
      <c r="A16731" t="s">
        <v>320</v>
      </c>
      <c r="B16731">
        <v>1826</v>
      </c>
      <c r="C16731" t="s">
        <v>345</v>
      </c>
      <c r="D16731">
        <v>2011</v>
      </c>
      <c r="E16731" t="s">
        <v>740</v>
      </c>
      <c r="F16731" s="2">
        <v>336.39308532013001</v>
      </c>
    </row>
    <row r="16732" spans="1:6">
      <c r="A16732" t="s">
        <v>320</v>
      </c>
      <c r="B16732">
        <v>1826</v>
      </c>
      <c r="C16732" t="s">
        <v>345</v>
      </c>
      <c r="D16732">
        <v>2013</v>
      </c>
      <c r="E16732" t="s">
        <v>742</v>
      </c>
      <c r="F16732" s="2">
        <v>2136.3405735070901</v>
      </c>
    </row>
    <row r="16733" spans="1:6">
      <c r="A16733" t="s">
        <v>320</v>
      </c>
      <c r="B16733">
        <v>1826</v>
      </c>
      <c r="C16733" t="s">
        <v>345</v>
      </c>
      <c r="D16733">
        <v>2013</v>
      </c>
      <c r="E16733" t="s">
        <v>743</v>
      </c>
      <c r="F16733" s="2">
        <v>0</v>
      </c>
    </row>
    <row r="16734" spans="1:6">
      <c r="A16734" t="s">
        <v>320</v>
      </c>
      <c r="B16734">
        <v>1826</v>
      </c>
      <c r="C16734" t="s">
        <v>345</v>
      </c>
      <c r="D16734">
        <v>2013</v>
      </c>
      <c r="E16734" t="s">
        <v>745</v>
      </c>
      <c r="F16734" s="2">
        <v>0</v>
      </c>
    </row>
    <row r="16735" spans="1:6">
      <c r="A16735" t="s">
        <v>320</v>
      </c>
      <c r="B16735">
        <v>1826</v>
      </c>
      <c r="C16735" t="s">
        <v>345</v>
      </c>
      <c r="D16735">
        <v>2015</v>
      </c>
      <c r="E16735" t="s">
        <v>738</v>
      </c>
      <c r="F16735" s="2">
        <v>0</v>
      </c>
    </row>
    <row r="16736" spans="1:6">
      <c r="A16736" t="s">
        <v>320</v>
      </c>
      <c r="B16736">
        <v>1826</v>
      </c>
      <c r="C16736" t="s">
        <v>345</v>
      </c>
      <c r="D16736">
        <v>2016</v>
      </c>
      <c r="E16736" t="s">
        <v>744</v>
      </c>
      <c r="F16736" s="2">
        <v>0</v>
      </c>
    </row>
    <row r="16737" spans="1:6">
      <c r="A16737" t="s">
        <v>320</v>
      </c>
      <c r="B16737">
        <v>1826</v>
      </c>
      <c r="C16737" t="s">
        <v>345</v>
      </c>
      <c r="D16737">
        <v>2016</v>
      </c>
      <c r="E16737" t="s">
        <v>743</v>
      </c>
      <c r="F16737" s="2">
        <v>0</v>
      </c>
    </row>
    <row r="16738" spans="1:6">
      <c r="A16738" t="s">
        <v>320</v>
      </c>
      <c r="B16738">
        <v>1826</v>
      </c>
      <c r="C16738" t="s">
        <v>345</v>
      </c>
      <c r="D16738">
        <v>2016</v>
      </c>
      <c r="E16738" t="s">
        <v>745</v>
      </c>
      <c r="F16738" s="2">
        <v>0</v>
      </c>
    </row>
    <row r="16739" spans="1:6">
      <c r="A16739" t="s">
        <v>320</v>
      </c>
      <c r="B16739">
        <v>1826</v>
      </c>
      <c r="C16739" t="s">
        <v>345</v>
      </c>
      <c r="D16739">
        <v>2017</v>
      </c>
      <c r="E16739" t="s">
        <v>741</v>
      </c>
      <c r="F16739" s="2">
        <v>1604.9583744802101</v>
      </c>
    </row>
    <row r="16740" spans="1:6">
      <c r="A16740" t="s">
        <v>320</v>
      </c>
      <c r="B16740">
        <v>1826</v>
      </c>
      <c r="C16740" t="s">
        <v>345</v>
      </c>
      <c r="D16740">
        <v>2018</v>
      </c>
      <c r="E16740" t="s">
        <v>736</v>
      </c>
      <c r="F16740" s="2">
        <v>479.59820628758098</v>
      </c>
    </row>
    <row r="16741" spans="1:6">
      <c r="A16741" t="s">
        <v>320</v>
      </c>
      <c r="B16741">
        <v>1826</v>
      </c>
      <c r="C16741" t="s">
        <v>345</v>
      </c>
      <c r="D16741">
        <v>2018</v>
      </c>
      <c r="E16741" t="s">
        <v>737</v>
      </c>
      <c r="F16741" s="2">
        <v>192.49007920930299</v>
      </c>
    </row>
    <row r="16742" spans="1:6">
      <c r="A16742" t="s">
        <v>320</v>
      </c>
      <c r="B16742">
        <v>1826</v>
      </c>
      <c r="C16742" t="s">
        <v>345</v>
      </c>
      <c r="D16742">
        <v>2018</v>
      </c>
      <c r="E16742" t="s">
        <v>738</v>
      </c>
      <c r="F16742" s="2">
        <v>0</v>
      </c>
    </row>
    <row r="16743" spans="1:6">
      <c r="A16743" t="s">
        <v>320</v>
      </c>
      <c r="B16743">
        <v>1826</v>
      </c>
      <c r="C16743" t="s">
        <v>345</v>
      </c>
      <c r="D16743">
        <v>2019</v>
      </c>
      <c r="E16743" t="s">
        <v>744</v>
      </c>
      <c r="F16743" s="2">
        <v>0</v>
      </c>
    </row>
    <row r="16744" spans="1:6">
      <c r="A16744" t="s">
        <v>320</v>
      </c>
      <c r="B16744">
        <v>1826</v>
      </c>
      <c r="C16744" t="s">
        <v>345</v>
      </c>
      <c r="D16744">
        <v>2019</v>
      </c>
      <c r="E16744" t="s">
        <v>739</v>
      </c>
      <c r="F16744" s="2">
        <v>10138.8534803479</v>
      </c>
    </row>
    <row r="16745" spans="1:6">
      <c r="A16745" t="s">
        <v>320</v>
      </c>
      <c r="B16745">
        <v>1826</v>
      </c>
      <c r="C16745" t="s">
        <v>345</v>
      </c>
      <c r="D16745">
        <v>2019</v>
      </c>
      <c r="E16745" t="s">
        <v>743</v>
      </c>
      <c r="F16745" s="2">
        <v>0</v>
      </c>
    </row>
    <row r="16746" spans="1:6">
      <c r="A16746" t="s">
        <v>320</v>
      </c>
      <c r="B16746">
        <v>1826</v>
      </c>
      <c r="C16746" t="s">
        <v>345</v>
      </c>
      <c r="D16746">
        <v>2020</v>
      </c>
      <c r="E16746" t="s">
        <v>742</v>
      </c>
      <c r="F16746" s="2">
        <v>1366.73772326213</v>
      </c>
    </row>
    <row r="16747" spans="1:6">
      <c r="A16747" t="s">
        <v>320</v>
      </c>
      <c r="B16747">
        <v>1826</v>
      </c>
      <c r="C16747" t="s">
        <v>345</v>
      </c>
      <c r="D16747">
        <v>2020</v>
      </c>
      <c r="E16747" t="s">
        <v>745</v>
      </c>
      <c r="F16747" s="2">
        <v>1.32423793182574</v>
      </c>
    </row>
    <row r="16748" spans="1:6">
      <c r="A16748" t="s">
        <v>320</v>
      </c>
      <c r="B16748">
        <v>1826</v>
      </c>
      <c r="C16748" t="s">
        <v>345</v>
      </c>
      <c r="D16748">
        <v>2020</v>
      </c>
      <c r="E16748" t="s">
        <v>741</v>
      </c>
      <c r="F16748" s="2">
        <v>1545.15534589087</v>
      </c>
    </row>
    <row r="16749" spans="1:6">
      <c r="A16749" t="s">
        <v>320</v>
      </c>
      <c r="B16749">
        <v>1826</v>
      </c>
      <c r="C16749" t="s">
        <v>345</v>
      </c>
      <c r="D16749">
        <v>2021</v>
      </c>
      <c r="E16749" t="s">
        <v>736</v>
      </c>
      <c r="F16749" s="2">
        <v>407.46844175583902</v>
      </c>
    </row>
    <row r="16750" spans="1:6">
      <c r="A16750" t="s">
        <v>320</v>
      </c>
      <c r="B16750">
        <v>1826</v>
      </c>
      <c r="C16750" t="s">
        <v>345</v>
      </c>
      <c r="D16750">
        <v>2021</v>
      </c>
      <c r="E16750" t="s">
        <v>737</v>
      </c>
      <c r="F16750" s="2">
        <v>182.10102740833401</v>
      </c>
    </row>
    <row r="16751" spans="1:6">
      <c r="A16751" t="s">
        <v>320</v>
      </c>
      <c r="B16751">
        <v>1826</v>
      </c>
      <c r="C16751" t="s">
        <v>345</v>
      </c>
      <c r="D16751">
        <v>2021</v>
      </c>
      <c r="E16751" t="s">
        <v>738</v>
      </c>
      <c r="F16751" s="2">
        <v>0</v>
      </c>
    </row>
    <row r="16752" spans="1:6">
      <c r="A16752" t="s">
        <v>320</v>
      </c>
      <c r="B16752">
        <v>1826</v>
      </c>
      <c r="C16752" t="s">
        <v>345</v>
      </c>
      <c r="D16752">
        <v>2021</v>
      </c>
      <c r="E16752" t="s">
        <v>740</v>
      </c>
      <c r="F16752" s="2">
        <v>234.91006688164799</v>
      </c>
    </row>
    <row r="16753" spans="1:6">
      <c r="A16753" t="s">
        <v>320</v>
      </c>
      <c r="B16753">
        <v>1826</v>
      </c>
      <c r="C16753" t="s">
        <v>345</v>
      </c>
      <c r="D16753">
        <v>2022</v>
      </c>
      <c r="E16753" t="s">
        <v>744</v>
      </c>
      <c r="F16753" s="2">
        <v>0</v>
      </c>
    </row>
    <row r="16754" spans="1:6">
      <c r="A16754" t="s">
        <v>320</v>
      </c>
      <c r="B16754">
        <v>1826</v>
      </c>
      <c r="C16754" t="s">
        <v>345</v>
      </c>
      <c r="D16754">
        <v>2022</v>
      </c>
      <c r="E16754" t="s">
        <v>739</v>
      </c>
      <c r="F16754" s="2">
        <v>9815.9405098941606</v>
      </c>
    </row>
    <row r="16755" spans="1:6">
      <c r="A16755" t="s">
        <v>320</v>
      </c>
      <c r="B16755">
        <v>1826</v>
      </c>
      <c r="C16755" t="s">
        <v>345</v>
      </c>
      <c r="D16755">
        <v>2022</v>
      </c>
      <c r="E16755" t="s">
        <v>743</v>
      </c>
      <c r="F16755" s="2">
        <v>0</v>
      </c>
    </row>
    <row r="16756" spans="1:6">
      <c r="A16756" t="s">
        <v>320</v>
      </c>
      <c r="B16756">
        <v>1826</v>
      </c>
      <c r="C16756" t="s">
        <v>345</v>
      </c>
      <c r="D16756">
        <v>2023</v>
      </c>
      <c r="E16756" t="s">
        <v>742</v>
      </c>
      <c r="F16756" s="2">
        <v>1208.2631209138201</v>
      </c>
    </row>
    <row r="16757" spans="1:6">
      <c r="A16757" t="s">
        <v>320</v>
      </c>
      <c r="B16757">
        <v>1826</v>
      </c>
      <c r="C16757" t="s">
        <v>345</v>
      </c>
      <c r="D16757">
        <v>2023</v>
      </c>
      <c r="E16757" t="s">
        <v>745</v>
      </c>
      <c r="F16757" s="2">
        <v>0</v>
      </c>
    </row>
    <row r="16758" spans="1:6">
      <c r="A16758" t="s">
        <v>320</v>
      </c>
      <c r="B16758">
        <v>1826</v>
      </c>
      <c r="C16758" t="s">
        <v>345</v>
      </c>
      <c r="D16758">
        <v>2023</v>
      </c>
      <c r="E16758" t="s">
        <v>741</v>
      </c>
      <c r="F16758" s="2">
        <v>1550.34028412353</v>
      </c>
    </row>
    <row r="16759" spans="1:6">
      <c r="A16759" t="s">
        <v>320</v>
      </c>
      <c r="B16759">
        <v>1826</v>
      </c>
      <c r="C16759" t="s">
        <v>345</v>
      </c>
      <c r="D16759">
        <v>2024</v>
      </c>
      <c r="E16759" t="s">
        <v>736</v>
      </c>
      <c r="F16759" s="2">
        <v>384.238400512216</v>
      </c>
    </row>
    <row r="16760" spans="1:6">
      <c r="A16760" t="s">
        <v>320</v>
      </c>
      <c r="B16760">
        <v>1826</v>
      </c>
      <c r="C16760" t="s">
        <v>345</v>
      </c>
      <c r="D16760">
        <v>2024</v>
      </c>
      <c r="E16760" t="s">
        <v>737</v>
      </c>
      <c r="F16760" s="2">
        <v>164.972098323224</v>
      </c>
    </row>
    <row r="16761" spans="1:6">
      <c r="A16761" t="s">
        <v>320</v>
      </c>
      <c r="B16761">
        <v>1826</v>
      </c>
      <c r="C16761" t="s">
        <v>345</v>
      </c>
      <c r="D16761">
        <v>2024</v>
      </c>
      <c r="E16761" t="s">
        <v>740</v>
      </c>
      <c r="F16761" s="2">
        <v>234.928135529694</v>
      </c>
    </row>
    <row r="16762" spans="1:6">
      <c r="A16762" t="s">
        <v>320</v>
      </c>
      <c r="B16762">
        <v>1827</v>
      </c>
      <c r="C16762" t="s">
        <v>347</v>
      </c>
      <c r="D16762">
        <v>2009</v>
      </c>
      <c r="E16762" t="s">
        <v>742</v>
      </c>
      <c r="F16762" s="2">
        <v>737.25486428091301</v>
      </c>
    </row>
    <row r="16763" spans="1:6">
      <c r="A16763" t="s">
        <v>320</v>
      </c>
      <c r="B16763">
        <v>1827</v>
      </c>
      <c r="C16763" t="s">
        <v>347</v>
      </c>
      <c r="D16763">
        <v>2009</v>
      </c>
      <c r="E16763" t="s">
        <v>745</v>
      </c>
      <c r="F16763" s="2">
        <v>13453.5321269705</v>
      </c>
    </row>
    <row r="16764" spans="1:6">
      <c r="A16764" t="s">
        <v>320</v>
      </c>
      <c r="B16764">
        <v>1827</v>
      </c>
      <c r="C16764" t="s">
        <v>347</v>
      </c>
      <c r="D16764">
        <v>2011</v>
      </c>
      <c r="E16764" t="s">
        <v>744</v>
      </c>
      <c r="F16764" s="2">
        <v>0</v>
      </c>
    </row>
    <row r="16765" spans="1:6">
      <c r="A16765" t="s">
        <v>320</v>
      </c>
      <c r="B16765">
        <v>1827</v>
      </c>
      <c r="C16765" t="s">
        <v>347</v>
      </c>
      <c r="D16765">
        <v>2011</v>
      </c>
      <c r="E16765" t="s">
        <v>739</v>
      </c>
      <c r="F16765" s="2">
        <v>9536.7059079190003</v>
      </c>
    </row>
    <row r="16766" spans="1:6">
      <c r="A16766" t="s">
        <v>320</v>
      </c>
      <c r="B16766">
        <v>1827</v>
      </c>
      <c r="C16766" t="s">
        <v>347</v>
      </c>
      <c r="D16766">
        <v>2013</v>
      </c>
      <c r="E16766" t="s">
        <v>736</v>
      </c>
      <c r="F16766" s="2">
        <v>228.74325542133101</v>
      </c>
    </row>
    <row r="16767" spans="1:6">
      <c r="A16767" t="s">
        <v>320</v>
      </c>
      <c r="B16767">
        <v>1827</v>
      </c>
      <c r="C16767" t="s">
        <v>347</v>
      </c>
      <c r="D16767">
        <v>2013</v>
      </c>
      <c r="E16767" t="s">
        <v>737</v>
      </c>
      <c r="F16767" s="2">
        <v>178.49433143893</v>
      </c>
    </row>
    <row r="16768" spans="1:6">
      <c r="A16768" t="s">
        <v>320</v>
      </c>
      <c r="B16768">
        <v>1827</v>
      </c>
      <c r="C16768" t="s">
        <v>347</v>
      </c>
      <c r="D16768">
        <v>2013</v>
      </c>
      <c r="E16768" t="s">
        <v>740</v>
      </c>
      <c r="F16768" s="2">
        <v>241.71733439156799</v>
      </c>
    </row>
    <row r="16769" spans="1:6">
      <c r="A16769" t="s">
        <v>320</v>
      </c>
      <c r="B16769">
        <v>1827</v>
      </c>
      <c r="C16769" t="s">
        <v>347</v>
      </c>
      <c r="D16769">
        <v>2015</v>
      </c>
      <c r="E16769" t="s">
        <v>742</v>
      </c>
      <c r="F16769" s="2">
        <v>1072.0326620401199</v>
      </c>
    </row>
    <row r="16770" spans="1:6">
      <c r="A16770" t="s">
        <v>320</v>
      </c>
      <c r="B16770">
        <v>1827</v>
      </c>
      <c r="C16770" t="s">
        <v>347</v>
      </c>
      <c r="D16770">
        <v>2015</v>
      </c>
      <c r="E16770" t="s">
        <v>743</v>
      </c>
      <c r="F16770" s="2">
        <v>0</v>
      </c>
    </row>
    <row r="16771" spans="1:6">
      <c r="A16771" t="s">
        <v>320</v>
      </c>
      <c r="B16771">
        <v>1827</v>
      </c>
      <c r="C16771" t="s">
        <v>347</v>
      </c>
      <c r="D16771">
        <v>2015</v>
      </c>
      <c r="E16771" t="s">
        <v>745</v>
      </c>
      <c r="F16771" s="2">
        <v>13453.5321269705</v>
      </c>
    </row>
    <row r="16772" spans="1:6">
      <c r="A16772" t="s">
        <v>320</v>
      </c>
      <c r="B16772">
        <v>1827</v>
      </c>
      <c r="C16772" t="s">
        <v>347</v>
      </c>
      <c r="D16772">
        <v>2015</v>
      </c>
      <c r="E16772" t="s">
        <v>741</v>
      </c>
      <c r="F16772" s="2">
        <v>1508.2901508836001</v>
      </c>
    </row>
    <row r="16773" spans="1:6">
      <c r="A16773" t="s">
        <v>320</v>
      </c>
      <c r="B16773">
        <v>1827</v>
      </c>
      <c r="C16773" t="s">
        <v>347</v>
      </c>
      <c r="D16773">
        <v>2016</v>
      </c>
      <c r="E16773" t="s">
        <v>740</v>
      </c>
      <c r="F16773" s="2">
        <v>178.33935389220099</v>
      </c>
    </row>
    <row r="16774" spans="1:6">
      <c r="A16774" t="s">
        <v>320</v>
      </c>
      <c r="B16774">
        <v>1827</v>
      </c>
      <c r="C16774" t="s">
        <v>347</v>
      </c>
      <c r="D16774">
        <v>2017</v>
      </c>
      <c r="E16774" t="s">
        <v>738</v>
      </c>
      <c r="F16774" s="2">
        <v>0</v>
      </c>
    </row>
    <row r="16775" spans="1:6">
      <c r="A16775" t="s">
        <v>320</v>
      </c>
      <c r="B16775">
        <v>1827</v>
      </c>
      <c r="C16775" t="s">
        <v>347</v>
      </c>
      <c r="D16775">
        <v>2018</v>
      </c>
      <c r="E16775" t="s">
        <v>744</v>
      </c>
      <c r="F16775" s="2">
        <v>0</v>
      </c>
    </row>
    <row r="16776" spans="1:6">
      <c r="A16776" t="s">
        <v>320</v>
      </c>
      <c r="B16776">
        <v>1827</v>
      </c>
      <c r="C16776" t="s">
        <v>347</v>
      </c>
      <c r="D16776">
        <v>2018</v>
      </c>
      <c r="E16776" t="s">
        <v>743</v>
      </c>
      <c r="F16776" s="2">
        <v>0</v>
      </c>
    </row>
    <row r="16777" spans="1:6">
      <c r="A16777" t="s">
        <v>320</v>
      </c>
      <c r="B16777">
        <v>1827</v>
      </c>
      <c r="C16777" t="s">
        <v>347</v>
      </c>
      <c r="D16777">
        <v>2018</v>
      </c>
      <c r="E16777" t="s">
        <v>741</v>
      </c>
      <c r="F16777" s="2">
        <v>1356.9414691335601</v>
      </c>
    </row>
    <row r="16778" spans="1:6">
      <c r="A16778" t="s">
        <v>320</v>
      </c>
      <c r="B16778">
        <v>1827</v>
      </c>
      <c r="C16778" t="s">
        <v>347</v>
      </c>
      <c r="D16778">
        <v>2020</v>
      </c>
      <c r="E16778" t="s">
        <v>736</v>
      </c>
      <c r="F16778" s="2">
        <v>214.28015885761599</v>
      </c>
    </row>
    <row r="16779" spans="1:6">
      <c r="A16779" t="s">
        <v>320</v>
      </c>
      <c r="B16779">
        <v>1827</v>
      </c>
      <c r="C16779" t="s">
        <v>347</v>
      </c>
      <c r="D16779">
        <v>2020</v>
      </c>
      <c r="E16779" t="s">
        <v>737</v>
      </c>
      <c r="F16779" s="2">
        <v>186.77148722518501</v>
      </c>
    </row>
    <row r="16780" spans="1:6">
      <c r="A16780" t="s">
        <v>320</v>
      </c>
      <c r="B16780">
        <v>1827</v>
      </c>
      <c r="C16780" t="s">
        <v>347</v>
      </c>
      <c r="D16780">
        <v>2020</v>
      </c>
      <c r="E16780" t="s">
        <v>738</v>
      </c>
      <c r="F16780" s="2">
        <v>0</v>
      </c>
    </row>
    <row r="16781" spans="1:6">
      <c r="A16781" t="s">
        <v>320</v>
      </c>
      <c r="B16781">
        <v>1827</v>
      </c>
      <c r="C16781" t="s">
        <v>347</v>
      </c>
      <c r="D16781">
        <v>2020</v>
      </c>
      <c r="E16781" t="s">
        <v>740</v>
      </c>
      <c r="F16781" s="2">
        <v>109.98451728940501</v>
      </c>
    </row>
    <row r="16782" spans="1:6">
      <c r="A16782" t="s">
        <v>320</v>
      </c>
      <c r="B16782">
        <v>1827</v>
      </c>
      <c r="C16782" t="s">
        <v>347</v>
      </c>
      <c r="D16782">
        <v>2021</v>
      </c>
      <c r="E16782" t="s">
        <v>744</v>
      </c>
      <c r="F16782" s="2">
        <v>0</v>
      </c>
    </row>
    <row r="16783" spans="1:6">
      <c r="A16783" t="s">
        <v>320</v>
      </c>
      <c r="B16783">
        <v>1827</v>
      </c>
      <c r="C16783" t="s">
        <v>347</v>
      </c>
      <c r="D16783">
        <v>2021</v>
      </c>
      <c r="E16783" t="s">
        <v>739</v>
      </c>
      <c r="F16783" s="2">
        <v>10942.577270179299</v>
      </c>
    </row>
    <row r="16784" spans="1:6">
      <c r="A16784" t="s">
        <v>320</v>
      </c>
      <c r="B16784">
        <v>1827</v>
      </c>
      <c r="C16784" t="s">
        <v>347</v>
      </c>
      <c r="D16784">
        <v>2021</v>
      </c>
      <c r="E16784" t="s">
        <v>743</v>
      </c>
      <c r="F16784" s="2">
        <v>0</v>
      </c>
    </row>
    <row r="16785" spans="1:6">
      <c r="A16785" t="s">
        <v>320</v>
      </c>
      <c r="B16785">
        <v>1827</v>
      </c>
      <c r="C16785" t="s">
        <v>347</v>
      </c>
      <c r="D16785">
        <v>2022</v>
      </c>
      <c r="E16785" t="s">
        <v>742</v>
      </c>
      <c r="F16785" s="2">
        <v>683.83153058043399</v>
      </c>
    </row>
    <row r="16786" spans="1:6">
      <c r="A16786" t="s">
        <v>320</v>
      </c>
      <c r="B16786">
        <v>1827</v>
      </c>
      <c r="C16786" t="s">
        <v>347</v>
      </c>
      <c r="D16786">
        <v>2022</v>
      </c>
      <c r="E16786" t="s">
        <v>745</v>
      </c>
      <c r="F16786" s="2">
        <v>13602.1206992439</v>
      </c>
    </row>
    <row r="16787" spans="1:6">
      <c r="A16787" t="s">
        <v>320</v>
      </c>
      <c r="B16787">
        <v>1827</v>
      </c>
      <c r="C16787" t="s">
        <v>347</v>
      </c>
      <c r="D16787">
        <v>2023</v>
      </c>
      <c r="E16787" t="s">
        <v>736</v>
      </c>
      <c r="F16787" s="2">
        <v>47.396762575775902</v>
      </c>
    </row>
    <row r="16788" spans="1:6">
      <c r="A16788" t="s">
        <v>320</v>
      </c>
      <c r="B16788">
        <v>1827</v>
      </c>
      <c r="C16788" t="s">
        <v>347</v>
      </c>
      <c r="D16788">
        <v>2023</v>
      </c>
      <c r="E16788" t="s">
        <v>737</v>
      </c>
      <c r="F16788" s="2">
        <v>174.007385130351</v>
      </c>
    </row>
    <row r="16789" spans="1:6">
      <c r="A16789" t="s">
        <v>320</v>
      </c>
      <c r="B16789">
        <v>1827</v>
      </c>
      <c r="C16789" t="s">
        <v>347</v>
      </c>
      <c r="D16789">
        <v>2023</v>
      </c>
      <c r="E16789" t="s">
        <v>740</v>
      </c>
      <c r="F16789" s="2">
        <v>105.84652396569599</v>
      </c>
    </row>
    <row r="16790" spans="1:6">
      <c r="A16790" t="s">
        <v>320</v>
      </c>
      <c r="B16790">
        <v>1827</v>
      </c>
      <c r="C16790" t="s">
        <v>347</v>
      </c>
      <c r="D16790">
        <v>2024</v>
      </c>
      <c r="E16790" t="s">
        <v>739</v>
      </c>
      <c r="F16790" s="2">
        <v>9674.1766810221598</v>
      </c>
    </row>
    <row r="16791" spans="1:6">
      <c r="A16791" t="s">
        <v>320</v>
      </c>
      <c r="B16791">
        <v>1827</v>
      </c>
      <c r="C16791" t="s">
        <v>347</v>
      </c>
      <c r="D16791">
        <v>2024</v>
      </c>
      <c r="E16791" t="s">
        <v>743</v>
      </c>
      <c r="F16791" s="2">
        <v>0</v>
      </c>
    </row>
    <row r="16792" spans="1:6">
      <c r="A16792" t="s">
        <v>320</v>
      </c>
      <c r="B16792">
        <v>1828</v>
      </c>
      <c r="C16792" t="s">
        <v>349</v>
      </c>
      <c r="D16792">
        <v>2009</v>
      </c>
      <c r="E16792" t="s">
        <v>742</v>
      </c>
      <c r="F16792" s="2">
        <v>2110.1517611048098</v>
      </c>
    </row>
    <row r="16793" spans="1:6">
      <c r="A16793" t="s">
        <v>320</v>
      </c>
      <c r="B16793">
        <v>1828</v>
      </c>
      <c r="C16793" t="s">
        <v>349</v>
      </c>
      <c r="D16793">
        <v>2009</v>
      </c>
      <c r="E16793" t="s">
        <v>744</v>
      </c>
      <c r="F16793" s="2">
        <v>0</v>
      </c>
    </row>
    <row r="16794" spans="1:6">
      <c r="A16794" t="s">
        <v>320</v>
      </c>
      <c r="B16794">
        <v>1828</v>
      </c>
      <c r="C16794" t="s">
        <v>349</v>
      </c>
      <c r="D16794">
        <v>2009</v>
      </c>
      <c r="E16794" t="s">
        <v>743</v>
      </c>
      <c r="F16794" s="2">
        <v>0</v>
      </c>
    </row>
    <row r="16795" spans="1:6">
      <c r="A16795" t="s">
        <v>320</v>
      </c>
      <c r="B16795">
        <v>1828</v>
      </c>
      <c r="C16795" t="s">
        <v>349</v>
      </c>
      <c r="D16795">
        <v>2009</v>
      </c>
      <c r="E16795" t="s">
        <v>745</v>
      </c>
      <c r="F16795" s="2">
        <v>12598.660434273001</v>
      </c>
    </row>
    <row r="16796" spans="1:6">
      <c r="A16796" t="s">
        <v>320</v>
      </c>
      <c r="B16796">
        <v>1828</v>
      </c>
      <c r="C16796" t="s">
        <v>349</v>
      </c>
      <c r="D16796">
        <v>2011</v>
      </c>
      <c r="E16796" t="s">
        <v>738</v>
      </c>
      <c r="F16796" s="2">
        <v>0</v>
      </c>
    </row>
    <row r="16797" spans="1:6">
      <c r="A16797" t="s">
        <v>320</v>
      </c>
      <c r="B16797">
        <v>1828</v>
      </c>
      <c r="C16797" t="s">
        <v>349</v>
      </c>
      <c r="D16797">
        <v>2013</v>
      </c>
      <c r="E16797" t="s">
        <v>741</v>
      </c>
      <c r="F16797" s="2">
        <v>834.22497257362897</v>
      </c>
    </row>
    <row r="16798" spans="1:6">
      <c r="A16798" t="s">
        <v>320</v>
      </c>
      <c r="B16798">
        <v>1828</v>
      </c>
      <c r="C16798" t="s">
        <v>349</v>
      </c>
      <c r="D16798">
        <v>2015</v>
      </c>
      <c r="E16798" t="s">
        <v>739</v>
      </c>
      <c r="F16798" s="2">
        <v>6418.3458959101999</v>
      </c>
    </row>
    <row r="16799" spans="1:6">
      <c r="A16799" t="s">
        <v>320</v>
      </c>
      <c r="B16799">
        <v>1828</v>
      </c>
      <c r="C16799" t="s">
        <v>349</v>
      </c>
      <c r="D16799">
        <v>2015</v>
      </c>
      <c r="E16799" t="s">
        <v>743</v>
      </c>
      <c r="F16799" s="2">
        <v>0</v>
      </c>
    </row>
    <row r="16800" spans="1:6">
      <c r="A16800" t="s">
        <v>320</v>
      </c>
      <c r="B16800">
        <v>1828</v>
      </c>
      <c r="C16800" t="s">
        <v>349</v>
      </c>
      <c r="D16800">
        <v>2016</v>
      </c>
      <c r="E16800" t="s">
        <v>742</v>
      </c>
      <c r="F16800" s="2">
        <v>3027.0803410057301</v>
      </c>
    </row>
    <row r="16801" spans="1:6">
      <c r="A16801" t="s">
        <v>320</v>
      </c>
      <c r="B16801">
        <v>1828</v>
      </c>
      <c r="C16801" t="s">
        <v>349</v>
      </c>
      <c r="D16801">
        <v>2016</v>
      </c>
      <c r="E16801" t="s">
        <v>744</v>
      </c>
      <c r="F16801" s="2">
        <v>0</v>
      </c>
    </row>
    <row r="16802" spans="1:6">
      <c r="A16802" t="s">
        <v>320</v>
      </c>
      <c r="B16802">
        <v>1828</v>
      </c>
      <c r="C16802" t="s">
        <v>349</v>
      </c>
      <c r="D16802">
        <v>2016</v>
      </c>
      <c r="E16802" t="s">
        <v>745</v>
      </c>
      <c r="F16802" s="2">
        <v>12598.660434273001</v>
      </c>
    </row>
    <row r="16803" spans="1:6">
      <c r="A16803" t="s">
        <v>320</v>
      </c>
      <c r="B16803">
        <v>1828</v>
      </c>
      <c r="C16803" t="s">
        <v>349</v>
      </c>
      <c r="D16803">
        <v>2016</v>
      </c>
      <c r="E16803" t="s">
        <v>741</v>
      </c>
      <c r="F16803" s="2">
        <v>808.705706498567</v>
      </c>
    </row>
    <row r="16804" spans="1:6">
      <c r="A16804" t="s">
        <v>320</v>
      </c>
      <c r="B16804">
        <v>1828</v>
      </c>
      <c r="C16804" t="s">
        <v>349</v>
      </c>
      <c r="D16804">
        <v>2017</v>
      </c>
      <c r="E16804" t="s">
        <v>736</v>
      </c>
      <c r="F16804" s="2">
        <v>431.88999298420202</v>
      </c>
    </row>
    <row r="16805" spans="1:6">
      <c r="A16805" t="s">
        <v>320</v>
      </c>
      <c r="B16805">
        <v>1828</v>
      </c>
      <c r="C16805" t="s">
        <v>349</v>
      </c>
      <c r="D16805">
        <v>2017</v>
      </c>
      <c r="E16805" t="s">
        <v>737</v>
      </c>
      <c r="F16805" s="2">
        <v>189.662971588489</v>
      </c>
    </row>
    <row r="16806" spans="1:6">
      <c r="A16806" t="s">
        <v>320</v>
      </c>
      <c r="B16806">
        <v>1828</v>
      </c>
      <c r="C16806" t="s">
        <v>349</v>
      </c>
      <c r="D16806">
        <v>2017</v>
      </c>
      <c r="E16806" t="s">
        <v>738</v>
      </c>
      <c r="F16806" s="2">
        <v>0</v>
      </c>
    </row>
    <row r="16807" spans="1:6">
      <c r="A16807" t="s">
        <v>320</v>
      </c>
      <c r="B16807">
        <v>1828</v>
      </c>
      <c r="C16807" t="s">
        <v>349</v>
      </c>
      <c r="D16807">
        <v>2017</v>
      </c>
      <c r="E16807" t="s">
        <v>740</v>
      </c>
      <c r="F16807" s="2">
        <v>257.50313237818699</v>
      </c>
    </row>
    <row r="16808" spans="1:6">
      <c r="A16808" t="s">
        <v>320</v>
      </c>
      <c r="B16808">
        <v>1828</v>
      </c>
      <c r="C16808" t="s">
        <v>349</v>
      </c>
      <c r="D16808">
        <v>2018</v>
      </c>
      <c r="E16808" t="s">
        <v>739</v>
      </c>
      <c r="F16808" s="2">
        <v>6019.85695588621</v>
      </c>
    </row>
    <row r="16809" spans="1:6">
      <c r="A16809" t="s">
        <v>320</v>
      </c>
      <c r="B16809">
        <v>1828</v>
      </c>
      <c r="C16809" t="s">
        <v>349</v>
      </c>
      <c r="D16809">
        <v>2018</v>
      </c>
      <c r="E16809" t="s">
        <v>743</v>
      </c>
      <c r="F16809" s="2">
        <v>0</v>
      </c>
    </row>
    <row r="16810" spans="1:6">
      <c r="A16810" t="s">
        <v>320</v>
      </c>
      <c r="B16810">
        <v>1828</v>
      </c>
      <c r="C16810" t="s">
        <v>349</v>
      </c>
      <c r="D16810">
        <v>2019</v>
      </c>
      <c r="E16810" t="s">
        <v>742</v>
      </c>
      <c r="F16810" s="2">
        <v>3560.8961995443701</v>
      </c>
    </row>
    <row r="16811" spans="1:6">
      <c r="A16811" t="s">
        <v>320</v>
      </c>
      <c r="B16811">
        <v>1828</v>
      </c>
      <c r="C16811" t="s">
        <v>349</v>
      </c>
      <c r="D16811">
        <v>2019</v>
      </c>
      <c r="E16811" t="s">
        <v>744</v>
      </c>
      <c r="F16811" s="2">
        <v>0</v>
      </c>
    </row>
    <row r="16812" spans="1:6">
      <c r="A16812" t="s">
        <v>320</v>
      </c>
      <c r="B16812">
        <v>1828</v>
      </c>
      <c r="C16812" t="s">
        <v>349</v>
      </c>
      <c r="D16812">
        <v>2019</v>
      </c>
      <c r="E16812" t="s">
        <v>745</v>
      </c>
      <c r="F16812" s="2">
        <v>12792.2114532995</v>
      </c>
    </row>
    <row r="16813" spans="1:6">
      <c r="A16813" t="s">
        <v>320</v>
      </c>
      <c r="B16813">
        <v>1828</v>
      </c>
      <c r="C16813" t="s">
        <v>349</v>
      </c>
      <c r="D16813">
        <v>2020</v>
      </c>
      <c r="E16813" t="s">
        <v>736</v>
      </c>
      <c r="F16813" s="2">
        <v>381.80190138120503</v>
      </c>
    </row>
    <row r="16814" spans="1:6">
      <c r="A16814" t="s">
        <v>320</v>
      </c>
      <c r="B16814">
        <v>1828</v>
      </c>
      <c r="C16814" t="s">
        <v>349</v>
      </c>
      <c r="D16814">
        <v>2020</v>
      </c>
      <c r="E16814" t="s">
        <v>737</v>
      </c>
      <c r="F16814" s="2">
        <v>187.838070668878</v>
      </c>
    </row>
    <row r="16815" spans="1:6">
      <c r="A16815" t="s">
        <v>320</v>
      </c>
      <c r="B16815">
        <v>1828</v>
      </c>
      <c r="C16815" t="s">
        <v>349</v>
      </c>
      <c r="D16815">
        <v>2020</v>
      </c>
      <c r="E16815" t="s">
        <v>740</v>
      </c>
      <c r="F16815" s="2">
        <v>105.303875085735</v>
      </c>
    </row>
    <row r="16816" spans="1:6">
      <c r="A16816" t="s">
        <v>320</v>
      </c>
      <c r="B16816">
        <v>1828</v>
      </c>
      <c r="C16816" t="s">
        <v>349</v>
      </c>
      <c r="D16816">
        <v>2021</v>
      </c>
      <c r="E16816" t="s">
        <v>739</v>
      </c>
      <c r="F16816" s="2">
        <v>5901.30370011796</v>
      </c>
    </row>
    <row r="16817" spans="1:6">
      <c r="A16817" t="s">
        <v>320</v>
      </c>
      <c r="B16817">
        <v>1828</v>
      </c>
      <c r="C16817" t="s">
        <v>349</v>
      </c>
      <c r="D16817">
        <v>2022</v>
      </c>
      <c r="E16817" t="s">
        <v>742</v>
      </c>
      <c r="F16817" s="2">
        <v>3315.6321862730701</v>
      </c>
    </row>
    <row r="16818" spans="1:6">
      <c r="A16818" t="s">
        <v>320</v>
      </c>
      <c r="B16818">
        <v>1828</v>
      </c>
      <c r="C16818" t="s">
        <v>349</v>
      </c>
      <c r="D16818">
        <v>2022</v>
      </c>
      <c r="E16818" t="s">
        <v>744</v>
      </c>
      <c r="F16818" s="2">
        <v>0</v>
      </c>
    </row>
    <row r="16819" spans="1:6">
      <c r="A16819" t="s">
        <v>320</v>
      </c>
      <c r="B16819">
        <v>1828</v>
      </c>
      <c r="C16819" t="s">
        <v>349</v>
      </c>
      <c r="D16819">
        <v>2022</v>
      </c>
      <c r="E16819" t="s">
        <v>745</v>
      </c>
      <c r="F16819" s="2">
        <v>14646.8938385284</v>
      </c>
    </row>
    <row r="16820" spans="1:6">
      <c r="A16820" t="s">
        <v>320</v>
      </c>
      <c r="B16820">
        <v>1828</v>
      </c>
      <c r="C16820" t="s">
        <v>349</v>
      </c>
      <c r="D16820">
        <v>2023</v>
      </c>
      <c r="E16820" t="s">
        <v>736</v>
      </c>
      <c r="F16820" s="2">
        <v>251.766343557461</v>
      </c>
    </row>
    <row r="16821" spans="1:6">
      <c r="A16821" t="s">
        <v>320</v>
      </c>
      <c r="B16821">
        <v>1828</v>
      </c>
      <c r="C16821" t="s">
        <v>349</v>
      </c>
      <c r="D16821">
        <v>2023</v>
      </c>
      <c r="E16821" t="s">
        <v>740</v>
      </c>
      <c r="F16821" s="2">
        <v>99.726238827487805</v>
      </c>
    </row>
    <row r="16822" spans="1:6">
      <c r="A16822" t="s">
        <v>320</v>
      </c>
      <c r="B16822">
        <v>1828</v>
      </c>
      <c r="C16822" t="s">
        <v>349</v>
      </c>
      <c r="D16822">
        <v>2023</v>
      </c>
      <c r="E16822" t="s">
        <v>741</v>
      </c>
      <c r="F16822" s="2">
        <v>763.80570687855698</v>
      </c>
    </row>
    <row r="16823" spans="1:6">
      <c r="A16823" t="s">
        <v>320</v>
      </c>
      <c r="B16823">
        <v>1832</v>
      </c>
      <c r="C16823" t="s">
        <v>351</v>
      </c>
      <c r="D16823">
        <v>2009</v>
      </c>
      <c r="E16823" t="s">
        <v>738</v>
      </c>
      <c r="F16823" s="2">
        <v>0</v>
      </c>
    </row>
    <row r="16824" spans="1:6">
      <c r="A16824" t="s">
        <v>320</v>
      </c>
      <c r="B16824">
        <v>1832</v>
      </c>
      <c r="C16824" t="s">
        <v>351</v>
      </c>
      <c r="D16824">
        <v>2009</v>
      </c>
      <c r="E16824" t="s">
        <v>739</v>
      </c>
      <c r="F16824" s="2">
        <v>11727.825154386601</v>
      </c>
    </row>
    <row r="16825" spans="1:6">
      <c r="A16825" t="s">
        <v>320</v>
      </c>
      <c r="B16825">
        <v>1832</v>
      </c>
      <c r="C16825" t="s">
        <v>351</v>
      </c>
      <c r="D16825">
        <v>2009</v>
      </c>
      <c r="E16825" t="s">
        <v>740</v>
      </c>
      <c r="F16825" s="2">
        <v>1045.3099829734699</v>
      </c>
    </row>
    <row r="16826" spans="1:6">
      <c r="A16826" t="s">
        <v>320</v>
      </c>
      <c r="B16826">
        <v>1832</v>
      </c>
      <c r="C16826" t="s">
        <v>351</v>
      </c>
      <c r="D16826">
        <v>2011</v>
      </c>
      <c r="E16826" t="s">
        <v>741</v>
      </c>
      <c r="F16826" s="2">
        <v>9627.6078630978409</v>
      </c>
    </row>
    <row r="16827" spans="1:6">
      <c r="A16827" t="s">
        <v>320</v>
      </c>
      <c r="B16827">
        <v>1832</v>
      </c>
      <c r="C16827" t="s">
        <v>351</v>
      </c>
      <c r="D16827">
        <v>2013</v>
      </c>
      <c r="E16827" t="s">
        <v>743</v>
      </c>
      <c r="F16827" s="2">
        <v>0</v>
      </c>
    </row>
    <row r="16828" spans="1:6">
      <c r="A16828" t="s">
        <v>320</v>
      </c>
      <c r="B16828">
        <v>1832</v>
      </c>
      <c r="C16828" t="s">
        <v>351</v>
      </c>
      <c r="D16828">
        <v>2013</v>
      </c>
      <c r="E16828" t="s">
        <v>745</v>
      </c>
      <c r="F16828" s="2">
        <v>1042.70596924701</v>
      </c>
    </row>
    <row r="16829" spans="1:6">
      <c r="A16829" t="s">
        <v>320</v>
      </c>
      <c r="B16829">
        <v>1832</v>
      </c>
      <c r="C16829" t="s">
        <v>351</v>
      </c>
      <c r="D16829">
        <v>2015</v>
      </c>
      <c r="E16829" t="s">
        <v>736</v>
      </c>
      <c r="F16829" s="2">
        <v>880.22489157854295</v>
      </c>
    </row>
    <row r="16830" spans="1:6">
      <c r="A16830" t="s">
        <v>320</v>
      </c>
      <c r="B16830">
        <v>1832</v>
      </c>
      <c r="C16830" t="s">
        <v>351</v>
      </c>
      <c r="D16830">
        <v>2015</v>
      </c>
      <c r="E16830" t="s">
        <v>737</v>
      </c>
      <c r="F16830" s="2">
        <v>1122.7535977728901</v>
      </c>
    </row>
    <row r="16831" spans="1:6">
      <c r="A16831" t="s">
        <v>320</v>
      </c>
      <c r="B16831">
        <v>1832</v>
      </c>
      <c r="C16831" t="s">
        <v>351</v>
      </c>
      <c r="D16831">
        <v>2015</v>
      </c>
      <c r="E16831" t="s">
        <v>740</v>
      </c>
      <c r="F16831" s="2">
        <v>761.20568355850696</v>
      </c>
    </row>
    <row r="16832" spans="1:6">
      <c r="A16832" t="s">
        <v>320</v>
      </c>
      <c r="B16832">
        <v>1832</v>
      </c>
      <c r="C16832" t="s">
        <v>351</v>
      </c>
      <c r="D16832">
        <v>2016</v>
      </c>
      <c r="E16832" t="s">
        <v>738</v>
      </c>
      <c r="F16832" s="2">
        <v>0</v>
      </c>
    </row>
    <row r="16833" spans="1:6">
      <c r="A16833" t="s">
        <v>320</v>
      </c>
      <c r="B16833">
        <v>1832</v>
      </c>
      <c r="C16833" t="s">
        <v>351</v>
      </c>
      <c r="D16833">
        <v>2016</v>
      </c>
      <c r="E16833" t="s">
        <v>739</v>
      </c>
      <c r="F16833" s="2">
        <v>13677.354564184499</v>
      </c>
    </row>
    <row r="16834" spans="1:6">
      <c r="A16834" t="s">
        <v>320</v>
      </c>
      <c r="B16834">
        <v>1832</v>
      </c>
      <c r="C16834" t="s">
        <v>351</v>
      </c>
      <c r="D16834">
        <v>2016</v>
      </c>
      <c r="E16834" t="s">
        <v>743</v>
      </c>
      <c r="F16834" s="2">
        <v>0</v>
      </c>
    </row>
    <row r="16835" spans="1:6">
      <c r="A16835" t="s">
        <v>320</v>
      </c>
      <c r="B16835">
        <v>1832</v>
      </c>
      <c r="C16835" t="s">
        <v>351</v>
      </c>
      <c r="D16835">
        <v>2017</v>
      </c>
      <c r="E16835" t="s">
        <v>742</v>
      </c>
      <c r="F16835" s="2">
        <v>2771.5689219872102</v>
      </c>
    </row>
    <row r="16836" spans="1:6">
      <c r="A16836" t="s">
        <v>320</v>
      </c>
      <c r="B16836">
        <v>1832</v>
      </c>
      <c r="C16836" t="s">
        <v>351</v>
      </c>
      <c r="D16836">
        <v>2017</v>
      </c>
      <c r="E16836" t="s">
        <v>744</v>
      </c>
      <c r="F16836" s="2">
        <v>705.09878139</v>
      </c>
    </row>
    <row r="16837" spans="1:6">
      <c r="A16837" t="s">
        <v>320</v>
      </c>
      <c r="B16837">
        <v>1832</v>
      </c>
      <c r="C16837" t="s">
        <v>351</v>
      </c>
      <c r="D16837">
        <v>2017</v>
      </c>
      <c r="E16837" t="s">
        <v>741</v>
      </c>
      <c r="F16837" s="2">
        <v>8628.4185061135995</v>
      </c>
    </row>
    <row r="16838" spans="1:6">
      <c r="A16838" t="s">
        <v>320</v>
      </c>
      <c r="B16838">
        <v>1832</v>
      </c>
      <c r="C16838" t="s">
        <v>351</v>
      </c>
      <c r="D16838">
        <v>2018</v>
      </c>
      <c r="E16838" t="s">
        <v>736</v>
      </c>
      <c r="F16838" s="2">
        <v>791.51051596875698</v>
      </c>
    </row>
    <row r="16839" spans="1:6">
      <c r="A16839" t="s">
        <v>320</v>
      </c>
      <c r="B16839">
        <v>1832</v>
      </c>
      <c r="C16839" t="s">
        <v>351</v>
      </c>
      <c r="D16839">
        <v>2018</v>
      </c>
      <c r="E16839" t="s">
        <v>737</v>
      </c>
      <c r="F16839" s="2">
        <v>957.47267181887105</v>
      </c>
    </row>
    <row r="16840" spans="1:6">
      <c r="A16840" t="s">
        <v>320</v>
      </c>
      <c r="B16840">
        <v>1832</v>
      </c>
      <c r="C16840" t="s">
        <v>351</v>
      </c>
      <c r="D16840">
        <v>2019</v>
      </c>
      <c r="E16840" t="s">
        <v>738</v>
      </c>
      <c r="F16840" s="2">
        <v>0</v>
      </c>
    </row>
    <row r="16841" spans="1:6">
      <c r="A16841" t="s">
        <v>320</v>
      </c>
      <c r="B16841">
        <v>1832</v>
      </c>
      <c r="C16841" t="s">
        <v>351</v>
      </c>
      <c r="D16841">
        <v>2019</v>
      </c>
      <c r="E16841" t="s">
        <v>739</v>
      </c>
      <c r="F16841" s="2">
        <v>13308.579963100099</v>
      </c>
    </row>
    <row r="16842" spans="1:6">
      <c r="A16842" t="s">
        <v>320</v>
      </c>
      <c r="B16842">
        <v>1832</v>
      </c>
      <c r="C16842" t="s">
        <v>351</v>
      </c>
      <c r="D16842">
        <v>2019</v>
      </c>
      <c r="E16842" t="s">
        <v>743</v>
      </c>
      <c r="F16842" s="2">
        <v>0</v>
      </c>
    </row>
    <row r="16843" spans="1:6">
      <c r="A16843" t="s">
        <v>320</v>
      </c>
      <c r="B16843">
        <v>1832</v>
      </c>
      <c r="C16843" t="s">
        <v>351</v>
      </c>
      <c r="D16843">
        <v>2020</v>
      </c>
      <c r="E16843" t="s">
        <v>742</v>
      </c>
      <c r="F16843" s="2">
        <v>2460.0444671370301</v>
      </c>
    </row>
    <row r="16844" spans="1:6">
      <c r="A16844" t="s">
        <v>320</v>
      </c>
      <c r="B16844">
        <v>1832</v>
      </c>
      <c r="C16844" t="s">
        <v>351</v>
      </c>
      <c r="D16844">
        <v>2020</v>
      </c>
      <c r="E16844" t="s">
        <v>744</v>
      </c>
      <c r="F16844" s="2">
        <v>795.63378980000005</v>
      </c>
    </row>
    <row r="16845" spans="1:6">
      <c r="A16845" t="s">
        <v>320</v>
      </c>
      <c r="B16845">
        <v>1832</v>
      </c>
      <c r="C16845" t="s">
        <v>351</v>
      </c>
      <c r="D16845">
        <v>2020</v>
      </c>
      <c r="E16845" t="s">
        <v>745</v>
      </c>
      <c r="F16845" s="2">
        <v>1082.1222828959601</v>
      </c>
    </row>
    <row r="16846" spans="1:6">
      <c r="A16846" t="s">
        <v>320</v>
      </c>
      <c r="B16846">
        <v>1832</v>
      </c>
      <c r="C16846" t="s">
        <v>351</v>
      </c>
      <c r="D16846">
        <v>2020</v>
      </c>
      <c r="E16846" t="s">
        <v>741</v>
      </c>
      <c r="F16846" s="2">
        <v>8495.3424771843092</v>
      </c>
    </row>
    <row r="16847" spans="1:6">
      <c r="A16847" t="s">
        <v>320</v>
      </c>
      <c r="B16847">
        <v>1832</v>
      </c>
      <c r="C16847" t="s">
        <v>351</v>
      </c>
      <c r="D16847">
        <v>2021</v>
      </c>
      <c r="E16847" t="s">
        <v>736</v>
      </c>
      <c r="F16847" s="2">
        <v>696.04483731154403</v>
      </c>
    </row>
    <row r="16848" spans="1:6">
      <c r="A16848" t="s">
        <v>320</v>
      </c>
      <c r="B16848">
        <v>1832</v>
      </c>
      <c r="C16848" t="s">
        <v>351</v>
      </c>
      <c r="D16848">
        <v>2021</v>
      </c>
      <c r="E16848" t="s">
        <v>737</v>
      </c>
      <c r="F16848" s="2">
        <v>848.49008503115397</v>
      </c>
    </row>
    <row r="16849" spans="1:6">
      <c r="A16849" t="s">
        <v>320</v>
      </c>
      <c r="B16849">
        <v>1832</v>
      </c>
      <c r="C16849" t="s">
        <v>351</v>
      </c>
      <c r="D16849">
        <v>2022</v>
      </c>
      <c r="E16849" t="s">
        <v>738</v>
      </c>
      <c r="F16849" s="2">
        <v>0</v>
      </c>
    </row>
    <row r="16850" spans="1:6">
      <c r="A16850" t="s">
        <v>320</v>
      </c>
      <c r="B16850">
        <v>1832</v>
      </c>
      <c r="C16850" t="s">
        <v>351</v>
      </c>
      <c r="D16850">
        <v>2022</v>
      </c>
      <c r="E16850" t="s">
        <v>739</v>
      </c>
      <c r="F16850" s="2">
        <v>12885.8453693464</v>
      </c>
    </row>
    <row r="16851" spans="1:6">
      <c r="A16851" t="s">
        <v>320</v>
      </c>
      <c r="B16851">
        <v>1832</v>
      </c>
      <c r="C16851" t="s">
        <v>351</v>
      </c>
      <c r="D16851">
        <v>2022</v>
      </c>
      <c r="E16851" t="s">
        <v>740</v>
      </c>
      <c r="F16851" s="2">
        <v>579.47545080473299</v>
      </c>
    </row>
    <row r="16852" spans="1:6">
      <c r="A16852" t="s">
        <v>320</v>
      </c>
      <c r="B16852">
        <v>1832</v>
      </c>
      <c r="C16852" t="s">
        <v>351</v>
      </c>
      <c r="D16852">
        <v>2023</v>
      </c>
      <c r="E16852" t="s">
        <v>742</v>
      </c>
      <c r="F16852" s="2">
        <v>2205.02142613049</v>
      </c>
    </row>
    <row r="16853" spans="1:6">
      <c r="A16853" t="s">
        <v>320</v>
      </c>
      <c r="B16853">
        <v>1832</v>
      </c>
      <c r="C16853" t="s">
        <v>351</v>
      </c>
      <c r="D16853">
        <v>2023</v>
      </c>
      <c r="E16853" t="s">
        <v>744</v>
      </c>
      <c r="F16853" s="2">
        <v>579.31391187600002</v>
      </c>
    </row>
    <row r="16854" spans="1:6">
      <c r="A16854" t="s">
        <v>320</v>
      </c>
      <c r="B16854">
        <v>1832</v>
      </c>
      <c r="C16854" t="s">
        <v>351</v>
      </c>
      <c r="D16854">
        <v>2023</v>
      </c>
      <c r="E16854" t="s">
        <v>745</v>
      </c>
      <c r="F16854" s="2">
        <v>1091.1342536465399</v>
      </c>
    </row>
    <row r="16855" spans="1:6">
      <c r="A16855" t="s">
        <v>320</v>
      </c>
      <c r="B16855">
        <v>1832</v>
      </c>
      <c r="C16855" t="s">
        <v>351</v>
      </c>
      <c r="D16855">
        <v>2024</v>
      </c>
      <c r="E16855" t="s">
        <v>736</v>
      </c>
      <c r="F16855" s="2">
        <v>595.07691552104995</v>
      </c>
    </row>
    <row r="16856" spans="1:6">
      <c r="A16856" t="s">
        <v>320</v>
      </c>
      <c r="B16856">
        <v>1832</v>
      </c>
      <c r="C16856" t="s">
        <v>351</v>
      </c>
      <c r="D16856">
        <v>2024</v>
      </c>
      <c r="E16856" t="s">
        <v>737</v>
      </c>
      <c r="F16856" s="2">
        <v>757.38221873349596</v>
      </c>
    </row>
    <row r="16857" spans="1:6">
      <c r="A16857" t="s">
        <v>320</v>
      </c>
      <c r="B16857">
        <v>1833</v>
      </c>
      <c r="C16857" t="s">
        <v>353</v>
      </c>
      <c r="D16857">
        <v>2009</v>
      </c>
      <c r="E16857" t="s">
        <v>742</v>
      </c>
      <c r="F16857" s="2">
        <v>14148.2727020985</v>
      </c>
    </row>
    <row r="16858" spans="1:6">
      <c r="A16858" t="s">
        <v>320</v>
      </c>
      <c r="B16858">
        <v>1833</v>
      </c>
      <c r="C16858" t="s">
        <v>353</v>
      </c>
      <c r="D16858">
        <v>2009</v>
      </c>
      <c r="E16858" t="s">
        <v>744</v>
      </c>
      <c r="F16858" s="2">
        <v>442956.923818412</v>
      </c>
    </row>
    <row r="16859" spans="1:6">
      <c r="A16859" t="s">
        <v>320</v>
      </c>
      <c r="B16859">
        <v>1833</v>
      </c>
      <c r="C16859" t="s">
        <v>353</v>
      </c>
      <c r="D16859">
        <v>2009</v>
      </c>
      <c r="E16859" t="s">
        <v>745</v>
      </c>
      <c r="F16859" s="2">
        <v>6365.4515645778401</v>
      </c>
    </row>
    <row r="16860" spans="1:6">
      <c r="A16860" t="s">
        <v>320</v>
      </c>
      <c r="B16860">
        <v>1833</v>
      </c>
      <c r="C16860" t="s">
        <v>353</v>
      </c>
      <c r="D16860">
        <v>2011</v>
      </c>
      <c r="E16860" t="s">
        <v>738</v>
      </c>
      <c r="F16860" s="2">
        <v>7703.9656195238304</v>
      </c>
    </row>
    <row r="16861" spans="1:6">
      <c r="A16861" t="s">
        <v>320</v>
      </c>
      <c r="B16861">
        <v>1833</v>
      </c>
      <c r="C16861" t="s">
        <v>353</v>
      </c>
      <c r="D16861">
        <v>2011</v>
      </c>
      <c r="E16861" t="s">
        <v>739</v>
      </c>
      <c r="F16861" s="2">
        <v>15080.322123518999</v>
      </c>
    </row>
    <row r="16862" spans="1:6">
      <c r="A16862" t="s">
        <v>320</v>
      </c>
      <c r="B16862">
        <v>1833</v>
      </c>
      <c r="C16862" t="s">
        <v>353</v>
      </c>
      <c r="D16862">
        <v>2011</v>
      </c>
      <c r="E16862" t="s">
        <v>740</v>
      </c>
      <c r="F16862" s="2">
        <v>11563.302272465</v>
      </c>
    </row>
    <row r="16863" spans="1:6">
      <c r="A16863" t="s">
        <v>320</v>
      </c>
      <c r="B16863">
        <v>1833</v>
      </c>
      <c r="C16863" t="s">
        <v>353</v>
      </c>
      <c r="D16863">
        <v>2013</v>
      </c>
      <c r="E16863" t="s">
        <v>736</v>
      </c>
      <c r="F16863" s="2">
        <v>12457.5428749655</v>
      </c>
    </row>
    <row r="16864" spans="1:6">
      <c r="A16864" t="s">
        <v>320</v>
      </c>
      <c r="B16864">
        <v>1833</v>
      </c>
      <c r="C16864" t="s">
        <v>353</v>
      </c>
      <c r="D16864">
        <v>2013</v>
      </c>
      <c r="E16864" t="s">
        <v>741</v>
      </c>
      <c r="F16864" s="2">
        <v>37026.679187743001</v>
      </c>
    </row>
    <row r="16865" spans="1:6">
      <c r="A16865" t="s">
        <v>320</v>
      </c>
      <c r="B16865">
        <v>1833</v>
      </c>
      <c r="C16865" t="s">
        <v>353</v>
      </c>
      <c r="D16865">
        <v>2015</v>
      </c>
      <c r="E16865" t="s">
        <v>742</v>
      </c>
      <c r="F16865" s="2">
        <v>20264.642156939601</v>
      </c>
    </row>
    <row r="16866" spans="1:6">
      <c r="A16866" t="s">
        <v>320</v>
      </c>
      <c r="B16866">
        <v>1833</v>
      </c>
      <c r="C16866" t="s">
        <v>353</v>
      </c>
      <c r="D16866">
        <v>2015</v>
      </c>
      <c r="E16866" t="s">
        <v>744</v>
      </c>
      <c r="F16866" s="2">
        <v>560977.84920280601</v>
      </c>
    </row>
    <row r="16867" spans="1:6">
      <c r="A16867" t="s">
        <v>320</v>
      </c>
      <c r="B16867">
        <v>1833</v>
      </c>
      <c r="C16867" t="s">
        <v>353</v>
      </c>
      <c r="D16867">
        <v>2015</v>
      </c>
      <c r="E16867" t="s">
        <v>743</v>
      </c>
      <c r="F16867" s="2">
        <v>1005.15827165159</v>
      </c>
    </row>
    <row r="16868" spans="1:6">
      <c r="A16868" t="s">
        <v>320</v>
      </c>
      <c r="B16868">
        <v>1833</v>
      </c>
      <c r="C16868" t="s">
        <v>353</v>
      </c>
      <c r="D16868">
        <v>2015</v>
      </c>
      <c r="E16868" t="s">
        <v>745</v>
      </c>
      <c r="F16868" s="2">
        <v>6365.4515645778401</v>
      </c>
    </row>
    <row r="16869" spans="1:6">
      <c r="A16869" t="s">
        <v>320</v>
      </c>
      <c r="B16869">
        <v>1833</v>
      </c>
      <c r="C16869" t="s">
        <v>353</v>
      </c>
      <c r="D16869">
        <v>2016</v>
      </c>
      <c r="E16869" t="s">
        <v>741</v>
      </c>
      <c r="F16869" s="2">
        <v>35474.817895817097</v>
      </c>
    </row>
    <row r="16870" spans="1:6">
      <c r="A16870" t="s">
        <v>320</v>
      </c>
      <c r="B16870">
        <v>1833</v>
      </c>
      <c r="C16870" t="s">
        <v>353</v>
      </c>
      <c r="D16870">
        <v>2017</v>
      </c>
      <c r="E16870" t="s">
        <v>737</v>
      </c>
      <c r="F16870" s="2">
        <v>4065.9528916960298</v>
      </c>
    </row>
    <row r="16871" spans="1:6">
      <c r="A16871" t="s">
        <v>320</v>
      </c>
      <c r="B16871">
        <v>1833</v>
      </c>
      <c r="C16871" t="s">
        <v>353</v>
      </c>
      <c r="D16871">
        <v>2017</v>
      </c>
      <c r="E16871" t="s">
        <v>740</v>
      </c>
      <c r="F16871" s="2">
        <v>7368.3034908596401</v>
      </c>
    </row>
    <row r="16872" spans="1:6">
      <c r="A16872" t="s">
        <v>320</v>
      </c>
      <c r="B16872">
        <v>1833</v>
      </c>
      <c r="C16872" t="s">
        <v>353</v>
      </c>
      <c r="D16872">
        <v>2018</v>
      </c>
      <c r="E16872" t="s">
        <v>738</v>
      </c>
      <c r="F16872" s="2">
        <v>2726.2490353733501</v>
      </c>
    </row>
    <row r="16873" spans="1:6">
      <c r="A16873" t="s">
        <v>320</v>
      </c>
      <c r="B16873">
        <v>1833</v>
      </c>
      <c r="C16873" t="s">
        <v>353</v>
      </c>
      <c r="D16873">
        <v>2018</v>
      </c>
      <c r="E16873" t="s">
        <v>743</v>
      </c>
      <c r="F16873" s="2">
        <v>776.26954124790097</v>
      </c>
    </row>
    <row r="16874" spans="1:6">
      <c r="A16874" t="s">
        <v>320</v>
      </c>
      <c r="B16874">
        <v>1833</v>
      </c>
      <c r="C16874" t="s">
        <v>353</v>
      </c>
      <c r="D16874">
        <v>2019</v>
      </c>
      <c r="E16874" t="s">
        <v>744</v>
      </c>
      <c r="F16874" s="2">
        <v>504973.29981766402</v>
      </c>
    </row>
    <row r="16875" spans="1:6">
      <c r="A16875" t="s">
        <v>320</v>
      </c>
      <c r="B16875">
        <v>1833</v>
      </c>
      <c r="C16875" t="s">
        <v>353</v>
      </c>
      <c r="D16875">
        <v>2019</v>
      </c>
      <c r="E16875" t="s">
        <v>741</v>
      </c>
      <c r="F16875" s="2">
        <v>33328.479224545801</v>
      </c>
    </row>
    <row r="16876" spans="1:6">
      <c r="A16876" t="s">
        <v>320</v>
      </c>
      <c r="B16876">
        <v>1833</v>
      </c>
      <c r="C16876" t="s">
        <v>353</v>
      </c>
      <c r="D16876">
        <v>2020</v>
      </c>
      <c r="E16876" t="s">
        <v>736</v>
      </c>
      <c r="F16876" s="2">
        <v>8959.9410780042308</v>
      </c>
    </row>
    <row r="16877" spans="1:6">
      <c r="A16877" t="s">
        <v>320</v>
      </c>
      <c r="B16877">
        <v>1833</v>
      </c>
      <c r="C16877" t="s">
        <v>353</v>
      </c>
      <c r="D16877">
        <v>2020</v>
      </c>
      <c r="E16877" t="s">
        <v>737</v>
      </c>
      <c r="F16877" s="2">
        <v>3884.5324127076701</v>
      </c>
    </row>
    <row r="16878" spans="1:6">
      <c r="A16878" t="s">
        <v>320</v>
      </c>
      <c r="B16878">
        <v>1833</v>
      </c>
      <c r="C16878" t="s">
        <v>353</v>
      </c>
      <c r="D16878">
        <v>2021</v>
      </c>
      <c r="E16878" t="s">
        <v>738</v>
      </c>
      <c r="F16878" s="2">
        <v>2375.95890002549</v>
      </c>
    </row>
    <row r="16879" spans="1:6">
      <c r="A16879" t="s">
        <v>320</v>
      </c>
      <c r="B16879">
        <v>1833</v>
      </c>
      <c r="C16879" t="s">
        <v>353</v>
      </c>
      <c r="D16879">
        <v>2021</v>
      </c>
      <c r="E16879" t="s">
        <v>739</v>
      </c>
      <c r="F16879" s="2">
        <v>15243.966292856599</v>
      </c>
    </row>
    <row r="16880" spans="1:6">
      <c r="A16880" t="s">
        <v>320</v>
      </c>
      <c r="B16880">
        <v>1833</v>
      </c>
      <c r="C16880" t="s">
        <v>353</v>
      </c>
      <c r="D16880">
        <v>2021</v>
      </c>
      <c r="E16880" t="s">
        <v>743</v>
      </c>
      <c r="F16880" s="2">
        <v>584.342959471055</v>
      </c>
    </row>
    <row r="16881" spans="1:6">
      <c r="A16881" t="s">
        <v>320</v>
      </c>
      <c r="B16881">
        <v>1833</v>
      </c>
      <c r="C16881" t="s">
        <v>353</v>
      </c>
      <c r="D16881">
        <v>2022</v>
      </c>
      <c r="E16881" t="s">
        <v>742</v>
      </c>
      <c r="F16881" s="2">
        <v>26046.150876807798</v>
      </c>
    </row>
    <row r="16882" spans="1:6">
      <c r="A16882" t="s">
        <v>320</v>
      </c>
      <c r="B16882">
        <v>1833</v>
      </c>
      <c r="C16882" t="s">
        <v>353</v>
      </c>
      <c r="D16882">
        <v>2022</v>
      </c>
      <c r="E16882" t="s">
        <v>744</v>
      </c>
      <c r="F16882" s="2">
        <v>567132.76729429804</v>
      </c>
    </row>
    <row r="16883" spans="1:6">
      <c r="A16883" t="s">
        <v>320</v>
      </c>
      <c r="B16883">
        <v>1833</v>
      </c>
      <c r="C16883" t="s">
        <v>353</v>
      </c>
      <c r="D16883">
        <v>2022</v>
      </c>
      <c r="E16883" t="s">
        <v>745</v>
      </c>
      <c r="F16883" s="2">
        <v>6249.92429533834</v>
      </c>
    </row>
    <row r="16884" spans="1:6">
      <c r="A16884" t="s">
        <v>320</v>
      </c>
      <c r="B16884">
        <v>1833</v>
      </c>
      <c r="C16884" t="s">
        <v>353</v>
      </c>
      <c r="D16884">
        <v>2022</v>
      </c>
      <c r="E16884" t="s">
        <v>741</v>
      </c>
      <c r="F16884" s="2">
        <v>32152.112987480501</v>
      </c>
    </row>
    <row r="16885" spans="1:6">
      <c r="A16885" t="s">
        <v>320</v>
      </c>
      <c r="B16885">
        <v>1833</v>
      </c>
      <c r="C16885" t="s">
        <v>353</v>
      </c>
      <c r="D16885">
        <v>2023</v>
      </c>
      <c r="E16885" t="s">
        <v>736</v>
      </c>
      <c r="F16885" s="2">
        <v>7355.0725103434397</v>
      </c>
    </row>
    <row r="16886" spans="1:6">
      <c r="A16886" t="s">
        <v>320</v>
      </c>
      <c r="B16886">
        <v>1833</v>
      </c>
      <c r="C16886" t="s">
        <v>353</v>
      </c>
      <c r="D16886">
        <v>2023</v>
      </c>
      <c r="E16886" t="s">
        <v>737</v>
      </c>
      <c r="F16886" s="2">
        <v>3529.0123664736502</v>
      </c>
    </row>
    <row r="16887" spans="1:6">
      <c r="A16887" t="s">
        <v>320</v>
      </c>
      <c r="B16887">
        <v>1833</v>
      </c>
      <c r="C16887" t="s">
        <v>353</v>
      </c>
      <c r="D16887">
        <v>2024</v>
      </c>
      <c r="E16887" t="s">
        <v>738</v>
      </c>
      <c r="F16887" s="2">
        <v>2228.36275051858</v>
      </c>
    </row>
    <row r="16888" spans="1:6">
      <c r="A16888" t="s">
        <v>320</v>
      </c>
      <c r="B16888">
        <v>1833</v>
      </c>
      <c r="C16888" t="s">
        <v>353</v>
      </c>
      <c r="D16888">
        <v>2024</v>
      </c>
      <c r="E16888" t="s">
        <v>739</v>
      </c>
      <c r="F16888" s="2">
        <v>13792.6350697382</v>
      </c>
    </row>
    <row r="16889" spans="1:6">
      <c r="A16889" t="s">
        <v>320</v>
      </c>
      <c r="B16889">
        <v>1833</v>
      </c>
      <c r="C16889" t="s">
        <v>353</v>
      </c>
      <c r="D16889">
        <v>2024</v>
      </c>
      <c r="E16889" t="s">
        <v>743</v>
      </c>
      <c r="F16889" s="2">
        <v>572.38427661742503</v>
      </c>
    </row>
    <row r="16890" spans="1:6">
      <c r="A16890" t="s">
        <v>320</v>
      </c>
      <c r="B16890">
        <v>1833</v>
      </c>
      <c r="C16890" t="s">
        <v>353</v>
      </c>
      <c r="D16890">
        <v>2024</v>
      </c>
      <c r="E16890" t="s">
        <v>740</v>
      </c>
      <c r="F16890" s="2">
        <v>2319.3170707209702</v>
      </c>
    </row>
    <row r="16891" spans="1:6">
      <c r="A16891" t="s">
        <v>320</v>
      </c>
      <c r="B16891">
        <v>1834</v>
      </c>
      <c r="C16891" t="s">
        <v>355</v>
      </c>
      <c r="D16891">
        <v>2009</v>
      </c>
      <c r="E16891" t="s">
        <v>744</v>
      </c>
      <c r="F16891" s="2">
        <v>2101.7099501160001</v>
      </c>
    </row>
    <row r="16892" spans="1:6">
      <c r="A16892" t="s">
        <v>320</v>
      </c>
      <c r="B16892">
        <v>1834</v>
      </c>
      <c r="C16892" t="s">
        <v>355</v>
      </c>
      <c r="D16892">
        <v>2009</v>
      </c>
      <c r="E16892" t="s">
        <v>739</v>
      </c>
      <c r="F16892" s="2">
        <v>3155.0351585185199</v>
      </c>
    </row>
    <row r="16893" spans="1:6">
      <c r="A16893" t="s">
        <v>320</v>
      </c>
      <c r="B16893">
        <v>1834</v>
      </c>
      <c r="C16893" t="s">
        <v>355</v>
      </c>
      <c r="D16893">
        <v>2009</v>
      </c>
      <c r="E16893" t="s">
        <v>743</v>
      </c>
      <c r="F16893" s="2">
        <v>0</v>
      </c>
    </row>
    <row r="16894" spans="1:6">
      <c r="A16894" t="s">
        <v>320</v>
      </c>
      <c r="B16894">
        <v>1834</v>
      </c>
      <c r="C16894" t="s">
        <v>355</v>
      </c>
      <c r="D16894">
        <v>2011</v>
      </c>
      <c r="E16894" t="s">
        <v>736</v>
      </c>
      <c r="F16894" s="2">
        <v>552.90893318150995</v>
      </c>
    </row>
    <row r="16895" spans="1:6">
      <c r="A16895" t="s">
        <v>320</v>
      </c>
      <c r="B16895">
        <v>1834</v>
      </c>
      <c r="C16895" t="s">
        <v>355</v>
      </c>
      <c r="D16895">
        <v>2011</v>
      </c>
      <c r="E16895" t="s">
        <v>737</v>
      </c>
      <c r="F16895" s="2">
        <v>671.89924145255304</v>
      </c>
    </row>
    <row r="16896" spans="1:6">
      <c r="A16896" t="s">
        <v>320</v>
      </c>
      <c r="B16896">
        <v>1834</v>
      </c>
      <c r="C16896" t="s">
        <v>355</v>
      </c>
      <c r="D16896">
        <v>2011</v>
      </c>
      <c r="E16896" t="s">
        <v>740</v>
      </c>
      <c r="F16896" s="2">
        <v>292.57596598534099</v>
      </c>
    </row>
    <row r="16897" spans="1:6">
      <c r="A16897" t="s">
        <v>320</v>
      </c>
      <c r="B16897">
        <v>1834</v>
      </c>
      <c r="C16897" t="s">
        <v>355</v>
      </c>
      <c r="D16897">
        <v>2013</v>
      </c>
      <c r="E16897" t="s">
        <v>742</v>
      </c>
      <c r="F16897" s="2">
        <v>4040.9451786964901</v>
      </c>
    </row>
    <row r="16898" spans="1:6">
      <c r="A16898" t="s">
        <v>320</v>
      </c>
      <c r="B16898">
        <v>1834</v>
      </c>
      <c r="C16898" t="s">
        <v>355</v>
      </c>
      <c r="D16898">
        <v>2013</v>
      </c>
      <c r="E16898" t="s">
        <v>743</v>
      </c>
      <c r="F16898" s="2">
        <v>0</v>
      </c>
    </row>
    <row r="16899" spans="1:6">
      <c r="A16899" t="s">
        <v>320</v>
      </c>
      <c r="B16899">
        <v>1834</v>
      </c>
      <c r="C16899" t="s">
        <v>355</v>
      </c>
      <c r="D16899">
        <v>2013</v>
      </c>
      <c r="E16899" t="s">
        <v>745</v>
      </c>
      <c r="F16899" s="2">
        <v>27592.688913996899</v>
      </c>
    </row>
    <row r="16900" spans="1:6">
      <c r="A16900" t="s">
        <v>320</v>
      </c>
      <c r="B16900">
        <v>1834</v>
      </c>
      <c r="C16900" t="s">
        <v>355</v>
      </c>
      <c r="D16900">
        <v>2013</v>
      </c>
      <c r="E16900" t="s">
        <v>741</v>
      </c>
      <c r="F16900" s="2">
        <v>1343.3514796888701</v>
      </c>
    </row>
    <row r="16901" spans="1:6">
      <c r="A16901" t="s">
        <v>320</v>
      </c>
      <c r="B16901">
        <v>1834</v>
      </c>
      <c r="C16901" t="s">
        <v>355</v>
      </c>
      <c r="D16901">
        <v>2015</v>
      </c>
      <c r="E16901" t="s">
        <v>738</v>
      </c>
      <c r="F16901" s="2">
        <v>0</v>
      </c>
    </row>
    <row r="16902" spans="1:6">
      <c r="A16902" t="s">
        <v>320</v>
      </c>
      <c r="B16902">
        <v>1834</v>
      </c>
      <c r="C16902" t="s">
        <v>355</v>
      </c>
      <c r="D16902">
        <v>2016</v>
      </c>
      <c r="E16902" t="s">
        <v>744</v>
      </c>
      <c r="F16902" s="2">
        <v>2883.2851714510002</v>
      </c>
    </row>
    <row r="16903" spans="1:6">
      <c r="A16903" t="s">
        <v>320</v>
      </c>
      <c r="B16903">
        <v>1834</v>
      </c>
      <c r="C16903" t="s">
        <v>355</v>
      </c>
      <c r="D16903">
        <v>2016</v>
      </c>
      <c r="E16903" t="s">
        <v>743</v>
      </c>
      <c r="F16903" s="2">
        <v>0</v>
      </c>
    </row>
    <row r="16904" spans="1:6">
      <c r="A16904" t="s">
        <v>320</v>
      </c>
      <c r="B16904">
        <v>1834</v>
      </c>
      <c r="C16904" t="s">
        <v>355</v>
      </c>
      <c r="D16904">
        <v>2016</v>
      </c>
      <c r="E16904" t="s">
        <v>741</v>
      </c>
      <c r="F16904" s="2">
        <v>1272.35656247063</v>
      </c>
    </row>
    <row r="16905" spans="1:6">
      <c r="A16905" t="s">
        <v>320</v>
      </c>
      <c r="B16905">
        <v>1834</v>
      </c>
      <c r="C16905" t="s">
        <v>355</v>
      </c>
      <c r="D16905">
        <v>2018</v>
      </c>
      <c r="E16905" t="s">
        <v>736</v>
      </c>
      <c r="F16905" s="2">
        <v>931.286044677772</v>
      </c>
    </row>
    <row r="16906" spans="1:6">
      <c r="A16906" t="s">
        <v>320</v>
      </c>
      <c r="B16906">
        <v>1834</v>
      </c>
      <c r="C16906" t="s">
        <v>355</v>
      </c>
      <c r="D16906">
        <v>2018</v>
      </c>
      <c r="E16906" t="s">
        <v>737</v>
      </c>
      <c r="F16906" s="2">
        <v>496.05226441003299</v>
      </c>
    </row>
    <row r="16907" spans="1:6">
      <c r="A16907" t="s">
        <v>320</v>
      </c>
      <c r="B16907">
        <v>1834</v>
      </c>
      <c r="C16907" t="s">
        <v>355</v>
      </c>
      <c r="D16907">
        <v>2018</v>
      </c>
      <c r="E16907" t="s">
        <v>738</v>
      </c>
      <c r="F16907" s="2">
        <v>0</v>
      </c>
    </row>
    <row r="16908" spans="1:6">
      <c r="A16908" t="s">
        <v>320</v>
      </c>
      <c r="B16908">
        <v>1834</v>
      </c>
      <c r="C16908" t="s">
        <v>355</v>
      </c>
      <c r="D16908">
        <v>2019</v>
      </c>
      <c r="E16908" t="s">
        <v>744</v>
      </c>
      <c r="F16908" s="2">
        <v>2921.5077044099999</v>
      </c>
    </row>
    <row r="16909" spans="1:6">
      <c r="A16909" t="s">
        <v>320</v>
      </c>
      <c r="B16909">
        <v>1834</v>
      </c>
      <c r="C16909" t="s">
        <v>355</v>
      </c>
      <c r="D16909">
        <v>2019</v>
      </c>
      <c r="E16909" t="s">
        <v>739</v>
      </c>
      <c r="F16909" s="2">
        <v>3400.2441153146101</v>
      </c>
    </row>
    <row r="16910" spans="1:6">
      <c r="A16910" t="s">
        <v>320</v>
      </c>
      <c r="B16910">
        <v>1834</v>
      </c>
      <c r="C16910" t="s">
        <v>355</v>
      </c>
      <c r="D16910">
        <v>2019</v>
      </c>
      <c r="E16910" t="s">
        <v>743</v>
      </c>
      <c r="F16910" s="2">
        <v>0</v>
      </c>
    </row>
    <row r="16911" spans="1:6">
      <c r="A16911" t="s">
        <v>320</v>
      </c>
      <c r="B16911">
        <v>1834</v>
      </c>
      <c r="C16911" t="s">
        <v>355</v>
      </c>
      <c r="D16911">
        <v>2019</v>
      </c>
      <c r="E16911" t="s">
        <v>741</v>
      </c>
      <c r="F16911" s="2">
        <v>1198.5224627217499</v>
      </c>
    </row>
    <row r="16912" spans="1:6">
      <c r="A16912" t="s">
        <v>320</v>
      </c>
      <c r="B16912">
        <v>1834</v>
      </c>
      <c r="C16912" t="s">
        <v>355</v>
      </c>
      <c r="D16912">
        <v>2020</v>
      </c>
      <c r="E16912" t="s">
        <v>742</v>
      </c>
      <c r="F16912" s="2">
        <v>810.10369740939802</v>
      </c>
    </row>
    <row r="16913" spans="1:6">
      <c r="A16913" t="s">
        <v>320</v>
      </c>
      <c r="B16913">
        <v>1834</v>
      </c>
      <c r="C16913" t="s">
        <v>355</v>
      </c>
      <c r="D16913">
        <v>2020</v>
      </c>
      <c r="E16913" t="s">
        <v>745</v>
      </c>
      <c r="F16913" s="2">
        <v>27215.484038962401</v>
      </c>
    </row>
    <row r="16914" spans="1:6">
      <c r="A16914" t="s">
        <v>320</v>
      </c>
      <c r="B16914">
        <v>1834</v>
      </c>
      <c r="C16914" t="s">
        <v>355</v>
      </c>
      <c r="D16914">
        <v>2021</v>
      </c>
      <c r="E16914" t="s">
        <v>736</v>
      </c>
      <c r="F16914" s="2">
        <v>750.343392114474</v>
      </c>
    </row>
    <row r="16915" spans="1:6">
      <c r="A16915" t="s">
        <v>320</v>
      </c>
      <c r="B16915">
        <v>1834</v>
      </c>
      <c r="C16915" t="s">
        <v>355</v>
      </c>
      <c r="D16915">
        <v>2021</v>
      </c>
      <c r="E16915" t="s">
        <v>737</v>
      </c>
      <c r="F16915" s="2">
        <v>337.34521671415803</v>
      </c>
    </row>
    <row r="16916" spans="1:6">
      <c r="A16916" t="s">
        <v>320</v>
      </c>
      <c r="B16916">
        <v>1834</v>
      </c>
      <c r="C16916" t="s">
        <v>355</v>
      </c>
      <c r="D16916">
        <v>2021</v>
      </c>
      <c r="E16916" t="s">
        <v>738</v>
      </c>
      <c r="F16916" s="2">
        <v>0</v>
      </c>
    </row>
    <row r="16917" spans="1:6">
      <c r="A16917" t="s">
        <v>320</v>
      </c>
      <c r="B16917">
        <v>1834</v>
      </c>
      <c r="C16917" t="s">
        <v>355</v>
      </c>
      <c r="D16917">
        <v>2021</v>
      </c>
      <c r="E16917" t="s">
        <v>740</v>
      </c>
      <c r="F16917" s="2">
        <v>165.037181026421</v>
      </c>
    </row>
    <row r="16918" spans="1:6">
      <c r="A16918" t="s">
        <v>320</v>
      </c>
      <c r="B16918">
        <v>1834</v>
      </c>
      <c r="C16918" t="s">
        <v>355</v>
      </c>
      <c r="D16918">
        <v>2022</v>
      </c>
      <c r="E16918" t="s">
        <v>744</v>
      </c>
      <c r="F16918" s="2">
        <v>5713.9274617000001</v>
      </c>
    </row>
    <row r="16919" spans="1:6">
      <c r="A16919" t="s">
        <v>320</v>
      </c>
      <c r="B16919">
        <v>1834</v>
      </c>
      <c r="C16919" t="s">
        <v>355</v>
      </c>
      <c r="D16919">
        <v>2022</v>
      </c>
      <c r="E16919" t="s">
        <v>739</v>
      </c>
      <c r="F16919" s="2">
        <v>3440.8806317736899</v>
      </c>
    </row>
    <row r="16920" spans="1:6">
      <c r="A16920" t="s">
        <v>320</v>
      </c>
      <c r="B16920">
        <v>1834</v>
      </c>
      <c r="C16920" t="s">
        <v>355</v>
      </c>
      <c r="D16920">
        <v>2022</v>
      </c>
      <c r="E16920" t="s">
        <v>743</v>
      </c>
      <c r="F16920" s="2">
        <v>0</v>
      </c>
    </row>
    <row r="16921" spans="1:6">
      <c r="A16921" t="s">
        <v>320</v>
      </c>
      <c r="B16921">
        <v>1834</v>
      </c>
      <c r="C16921" t="s">
        <v>355</v>
      </c>
      <c r="D16921">
        <v>2023</v>
      </c>
      <c r="E16921" t="s">
        <v>742</v>
      </c>
      <c r="F16921" s="2">
        <v>657.02005553566801</v>
      </c>
    </row>
    <row r="16922" spans="1:6">
      <c r="A16922" t="s">
        <v>320</v>
      </c>
      <c r="B16922">
        <v>1834</v>
      </c>
      <c r="C16922" t="s">
        <v>355</v>
      </c>
      <c r="D16922">
        <v>2023</v>
      </c>
      <c r="E16922" t="s">
        <v>745</v>
      </c>
      <c r="F16922" s="2">
        <v>34946.502154789698</v>
      </c>
    </row>
    <row r="16923" spans="1:6">
      <c r="A16923" t="s">
        <v>320</v>
      </c>
      <c r="B16923">
        <v>1834</v>
      </c>
      <c r="C16923" t="s">
        <v>355</v>
      </c>
      <c r="D16923">
        <v>2024</v>
      </c>
      <c r="E16923" t="s">
        <v>736</v>
      </c>
      <c r="F16923" s="2">
        <v>712.28283089606396</v>
      </c>
    </row>
    <row r="16924" spans="1:6">
      <c r="A16924" t="s">
        <v>320</v>
      </c>
      <c r="B16924">
        <v>1834</v>
      </c>
      <c r="C16924" t="s">
        <v>355</v>
      </c>
      <c r="D16924">
        <v>2024</v>
      </c>
      <c r="E16924" t="s">
        <v>737</v>
      </c>
      <c r="F16924" s="2">
        <v>297.43778523391802</v>
      </c>
    </row>
    <row r="16925" spans="1:6">
      <c r="A16925" t="s">
        <v>320</v>
      </c>
      <c r="B16925">
        <v>1834</v>
      </c>
      <c r="C16925" t="s">
        <v>355</v>
      </c>
      <c r="D16925">
        <v>2024</v>
      </c>
      <c r="E16925" t="s">
        <v>740</v>
      </c>
      <c r="F16925" s="2">
        <v>162.80080379477599</v>
      </c>
    </row>
    <row r="16926" spans="1:6">
      <c r="A16926" t="s">
        <v>320</v>
      </c>
      <c r="B16926">
        <v>1835</v>
      </c>
      <c r="C16926" t="s">
        <v>357</v>
      </c>
      <c r="D16926">
        <v>2009</v>
      </c>
      <c r="E16926" t="s">
        <v>742</v>
      </c>
      <c r="F16926" s="2">
        <v>39.919670595585004</v>
      </c>
    </row>
    <row r="16927" spans="1:6">
      <c r="A16927" t="s">
        <v>320</v>
      </c>
      <c r="B16927">
        <v>1835</v>
      </c>
      <c r="C16927" t="s">
        <v>357</v>
      </c>
      <c r="D16927">
        <v>2009</v>
      </c>
      <c r="E16927" t="s">
        <v>744</v>
      </c>
      <c r="F16927" s="2">
        <v>0</v>
      </c>
    </row>
    <row r="16928" spans="1:6">
      <c r="A16928" t="s">
        <v>320</v>
      </c>
      <c r="B16928">
        <v>1835</v>
      </c>
      <c r="C16928" t="s">
        <v>357</v>
      </c>
      <c r="D16928">
        <v>2009</v>
      </c>
      <c r="E16928" t="s">
        <v>739</v>
      </c>
      <c r="F16928" s="2">
        <v>0</v>
      </c>
    </row>
    <row r="16929" spans="1:6">
      <c r="A16929" t="s">
        <v>320</v>
      </c>
      <c r="B16929">
        <v>1835</v>
      </c>
      <c r="C16929" t="s">
        <v>357</v>
      </c>
      <c r="D16929">
        <v>2011</v>
      </c>
      <c r="E16929" t="s">
        <v>736</v>
      </c>
      <c r="F16929" s="2">
        <v>36.028112047364502</v>
      </c>
    </row>
    <row r="16930" spans="1:6">
      <c r="A16930" t="s">
        <v>320</v>
      </c>
      <c r="B16930">
        <v>1835</v>
      </c>
      <c r="C16930" t="s">
        <v>357</v>
      </c>
      <c r="D16930">
        <v>2011</v>
      </c>
      <c r="E16930" t="s">
        <v>740</v>
      </c>
      <c r="F16930" s="2">
        <v>64.383868562476593</v>
      </c>
    </row>
    <row r="16931" spans="1:6">
      <c r="A16931" t="s">
        <v>320</v>
      </c>
      <c r="B16931">
        <v>1835</v>
      </c>
      <c r="C16931" t="s">
        <v>357</v>
      </c>
      <c r="D16931">
        <v>2013</v>
      </c>
      <c r="E16931" t="s">
        <v>745</v>
      </c>
      <c r="F16931" s="2">
        <v>11975.356336204801</v>
      </c>
    </row>
    <row r="16932" spans="1:6">
      <c r="A16932" t="s">
        <v>320</v>
      </c>
      <c r="B16932">
        <v>1835</v>
      </c>
      <c r="C16932" t="s">
        <v>357</v>
      </c>
      <c r="D16932">
        <v>2013</v>
      </c>
      <c r="E16932" t="s">
        <v>741</v>
      </c>
      <c r="F16932" s="2">
        <v>77.555815858208007</v>
      </c>
    </row>
    <row r="16933" spans="1:6">
      <c r="A16933" t="s">
        <v>320</v>
      </c>
      <c r="B16933">
        <v>1835</v>
      </c>
      <c r="C16933" t="s">
        <v>357</v>
      </c>
      <c r="D16933">
        <v>2015</v>
      </c>
      <c r="E16933" t="s">
        <v>738</v>
      </c>
      <c r="F16933" s="2">
        <v>0</v>
      </c>
    </row>
    <row r="16934" spans="1:6">
      <c r="A16934" t="s">
        <v>320</v>
      </c>
      <c r="B16934">
        <v>1835</v>
      </c>
      <c r="C16934" t="s">
        <v>357</v>
      </c>
      <c r="D16934">
        <v>2015</v>
      </c>
      <c r="E16934" t="s">
        <v>743</v>
      </c>
      <c r="F16934" s="2">
        <v>0</v>
      </c>
    </row>
    <row r="16935" spans="1:6">
      <c r="A16935" t="s">
        <v>320</v>
      </c>
      <c r="B16935">
        <v>1835</v>
      </c>
      <c r="C16935" t="s">
        <v>357</v>
      </c>
      <c r="D16935">
        <v>2016</v>
      </c>
      <c r="E16935" t="s">
        <v>744</v>
      </c>
      <c r="F16935" s="2">
        <v>0</v>
      </c>
    </row>
    <row r="16936" spans="1:6">
      <c r="A16936" t="s">
        <v>320</v>
      </c>
      <c r="B16936">
        <v>1835</v>
      </c>
      <c r="C16936" t="s">
        <v>357</v>
      </c>
      <c r="D16936">
        <v>2016</v>
      </c>
      <c r="E16936" t="s">
        <v>745</v>
      </c>
      <c r="F16936" s="2">
        <v>11975.356336204801</v>
      </c>
    </row>
    <row r="16937" spans="1:6">
      <c r="A16937" t="s">
        <v>320</v>
      </c>
      <c r="B16937">
        <v>1835</v>
      </c>
      <c r="C16937" t="s">
        <v>357</v>
      </c>
      <c r="D16937">
        <v>2016</v>
      </c>
      <c r="E16937" t="s">
        <v>741</v>
      </c>
      <c r="F16937" s="2">
        <v>73.743107036189997</v>
      </c>
    </row>
    <row r="16938" spans="1:6">
      <c r="A16938" t="s">
        <v>320</v>
      </c>
      <c r="B16938">
        <v>1835</v>
      </c>
      <c r="C16938" t="s">
        <v>357</v>
      </c>
      <c r="D16938">
        <v>2017</v>
      </c>
      <c r="E16938" t="s">
        <v>737</v>
      </c>
      <c r="F16938" s="2">
        <v>190.184324218189</v>
      </c>
    </row>
    <row r="16939" spans="1:6">
      <c r="A16939" t="s">
        <v>320</v>
      </c>
      <c r="B16939">
        <v>1835</v>
      </c>
      <c r="C16939" t="s">
        <v>357</v>
      </c>
      <c r="D16939">
        <v>2018</v>
      </c>
      <c r="E16939" t="s">
        <v>736</v>
      </c>
      <c r="F16939" s="2">
        <v>30.908070473387699</v>
      </c>
    </row>
    <row r="16940" spans="1:6">
      <c r="A16940" t="s">
        <v>320</v>
      </c>
      <c r="B16940">
        <v>1835</v>
      </c>
      <c r="C16940" t="s">
        <v>357</v>
      </c>
      <c r="D16940">
        <v>2018</v>
      </c>
      <c r="E16940" t="s">
        <v>738</v>
      </c>
      <c r="F16940" s="2">
        <v>0</v>
      </c>
    </row>
    <row r="16941" spans="1:6">
      <c r="A16941" t="s">
        <v>320</v>
      </c>
      <c r="B16941">
        <v>1835</v>
      </c>
      <c r="C16941" t="s">
        <v>357</v>
      </c>
      <c r="D16941">
        <v>2018</v>
      </c>
      <c r="E16941" t="s">
        <v>743</v>
      </c>
      <c r="F16941" s="2">
        <v>0</v>
      </c>
    </row>
    <row r="16942" spans="1:6">
      <c r="A16942" t="s">
        <v>320</v>
      </c>
      <c r="B16942">
        <v>1835</v>
      </c>
      <c r="C16942" t="s">
        <v>357</v>
      </c>
      <c r="D16942">
        <v>2019</v>
      </c>
      <c r="E16942" t="s">
        <v>742</v>
      </c>
      <c r="F16942" s="2">
        <v>69.693193172487298</v>
      </c>
    </row>
    <row r="16943" spans="1:6">
      <c r="A16943" t="s">
        <v>320</v>
      </c>
      <c r="B16943">
        <v>1835</v>
      </c>
      <c r="C16943" t="s">
        <v>357</v>
      </c>
      <c r="D16943">
        <v>2019</v>
      </c>
      <c r="E16943" t="s">
        <v>744</v>
      </c>
      <c r="F16943" s="2">
        <v>0</v>
      </c>
    </row>
    <row r="16944" spans="1:6">
      <c r="A16944" t="s">
        <v>320</v>
      </c>
      <c r="B16944">
        <v>1835</v>
      </c>
      <c r="C16944" t="s">
        <v>357</v>
      </c>
      <c r="D16944">
        <v>2019</v>
      </c>
      <c r="E16944" t="s">
        <v>739</v>
      </c>
      <c r="F16944" s="2">
        <v>0</v>
      </c>
    </row>
    <row r="16945" spans="1:6">
      <c r="A16945" t="s">
        <v>320</v>
      </c>
      <c r="B16945">
        <v>1835</v>
      </c>
      <c r="C16945" t="s">
        <v>357</v>
      </c>
      <c r="D16945">
        <v>2019</v>
      </c>
      <c r="E16945" t="s">
        <v>741</v>
      </c>
      <c r="F16945" s="2">
        <v>66.307942820001401</v>
      </c>
    </row>
    <row r="16946" spans="1:6">
      <c r="A16946" t="s">
        <v>320</v>
      </c>
      <c r="B16946">
        <v>1835</v>
      </c>
      <c r="C16946" t="s">
        <v>357</v>
      </c>
      <c r="D16946">
        <v>2020</v>
      </c>
      <c r="E16946" t="s">
        <v>737</v>
      </c>
      <c r="F16946" s="2">
        <v>123.03209859569201</v>
      </c>
    </row>
    <row r="16947" spans="1:6">
      <c r="A16947" t="s">
        <v>320</v>
      </c>
      <c r="B16947">
        <v>1835</v>
      </c>
      <c r="C16947" t="s">
        <v>357</v>
      </c>
      <c r="D16947">
        <v>2021</v>
      </c>
      <c r="E16947" t="s">
        <v>736</v>
      </c>
      <c r="F16947" s="2">
        <v>27.3285854187715</v>
      </c>
    </row>
    <row r="16948" spans="1:6">
      <c r="A16948" t="s">
        <v>320</v>
      </c>
      <c r="B16948">
        <v>1835</v>
      </c>
      <c r="C16948" t="s">
        <v>357</v>
      </c>
      <c r="D16948">
        <v>2021</v>
      </c>
      <c r="E16948" t="s">
        <v>738</v>
      </c>
      <c r="F16948" s="2">
        <v>0</v>
      </c>
    </row>
    <row r="16949" spans="1:6">
      <c r="A16949" t="s">
        <v>320</v>
      </c>
      <c r="B16949">
        <v>1835</v>
      </c>
      <c r="C16949" t="s">
        <v>357</v>
      </c>
      <c r="D16949">
        <v>2021</v>
      </c>
      <c r="E16949" t="s">
        <v>743</v>
      </c>
      <c r="F16949" s="2">
        <v>0</v>
      </c>
    </row>
    <row r="16950" spans="1:6">
      <c r="A16950" t="s">
        <v>320</v>
      </c>
      <c r="B16950">
        <v>1835</v>
      </c>
      <c r="C16950" t="s">
        <v>357</v>
      </c>
      <c r="D16950">
        <v>2021</v>
      </c>
      <c r="E16950" t="s">
        <v>740</v>
      </c>
      <c r="F16950" s="2">
        <v>29.238110143799101</v>
      </c>
    </row>
    <row r="16951" spans="1:6">
      <c r="A16951" t="s">
        <v>320</v>
      </c>
      <c r="B16951">
        <v>1835</v>
      </c>
      <c r="C16951" t="s">
        <v>357</v>
      </c>
      <c r="D16951">
        <v>2022</v>
      </c>
      <c r="E16951" t="s">
        <v>742</v>
      </c>
      <c r="F16951" s="2">
        <v>31.910861466607599</v>
      </c>
    </row>
    <row r="16952" spans="1:6">
      <c r="A16952" t="s">
        <v>320</v>
      </c>
      <c r="B16952">
        <v>1835</v>
      </c>
      <c r="C16952" t="s">
        <v>357</v>
      </c>
      <c r="D16952">
        <v>2022</v>
      </c>
      <c r="E16952" t="s">
        <v>744</v>
      </c>
      <c r="F16952" s="2">
        <v>0</v>
      </c>
    </row>
    <row r="16953" spans="1:6">
      <c r="A16953" t="s">
        <v>320</v>
      </c>
      <c r="B16953">
        <v>1835</v>
      </c>
      <c r="C16953" t="s">
        <v>357</v>
      </c>
      <c r="D16953">
        <v>2022</v>
      </c>
      <c r="E16953" t="s">
        <v>739</v>
      </c>
      <c r="F16953" s="2">
        <v>94.238598248699503</v>
      </c>
    </row>
    <row r="16954" spans="1:6">
      <c r="A16954" t="s">
        <v>320</v>
      </c>
      <c r="B16954">
        <v>1835</v>
      </c>
      <c r="C16954" t="s">
        <v>357</v>
      </c>
      <c r="D16954">
        <v>2023</v>
      </c>
      <c r="E16954" t="s">
        <v>737</v>
      </c>
      <c r="F16954" s="2">
        <v>84.694169878331707</v>
      </c>
    </row>
    <row r="16955" spans="1:6">
      <c r="A16955" t="s">
        <v>320</v>
      </c>
      <c r="B16955">
        <v>1835</v>
      </c>
      <c r="C16955" t="s">
        <v>357</v>
      </c>
      <c r="D16955">
        <v>2023</v>
      </c>
      <c r="E16955" t="s">
        <v>745</v>
      </c>
      <c r="F16955" s="2">
        <v>12452.489167804501</v>
      </c>
    </row>
    <row r="16956" spans="1:6">
      <c r="A16956" t="s">
        <v>320</v>
      </c>
      <c r="B16956">
        <v>1835</v>
      </c>
      <c r="C16956" t="s">
        <v>357</v>
      </c>
      <c r="D16956">
        <v>2024</v>
      </c>
      <c r="E16956" t="s">
        <v>736</v>
      </c>
      <c r="F16956" s="2">
        <v>27.236004189207002</v>
      </c>
    </row>
    <row r="16957" spans="1:6">
      <c r="A16957" t="s">
        <v>320</v>
      </c>
      <c r="B16957">
        <v>1835</v>
      </c>
      <c r="C16957" t="s">
        <v>357</v>
      </c>
      <c r="D16957">
        <v>2024</v>
      </c>
      <c r="E16957" t="s">
        <v>740</v>
      </c>
      <c r="F16957" s="2">
        <v>26.819861884832498</v>
      </c>
    </row>
    <row r="16958" spans="1:6">
      <c r="A16958" t="s">
        <v>320</v>
      </c>
      <c r="B16958">
        <v>1836</v>
      </c>
      <c r="C16958" t="s">
        <v>359</v>
      </c>
      <c r="D16958">
        <v>2009</v>
      </c>
      <c r="E16958" t="s">
        <v>738</v>
      </c>
      <c r="F16958" s="2">
        <v>0</v>
      </c>
    </row>
    <row r="16959" spans="1:6">
      <c r="A16959" t="s">
        <v>320</v>
      </c>
      <c r="B16959">
        <v>1836</v>
      </c>
      <c r="C16959" t="s">
        <v>359</v>
      </c>
      <c r="D16959">
        <v>2009</v>
      </c>
      <c r="E16959" t="s">
        <v>743</v>
      </c>
      <c r="F16959" s="2">
        <v>0</v>
      </c>
    </row>
    <row r="16960" spans="1:6">
      <c r="A16960" t="s">
        <v>320</v>
      </c>
      <c r="B16960">
        <v>1836</v>
      </c>
      <c r="C16960" t="s">
        <v>359</v>
      </c>
      <c r="D16960">
        <v>2011</v>
      </c>
      <c r="E16960" t="s">
        <v>737</v>
      </c>
      <c r="F16960" s="2">
        <v>134.77734961292299</v>
      </c>
    </row>
    <row r="16961" spans="1:6">
      <c r="A16961" t="s">
        <v>320</v>
      </c>
      <c r="B16961">
        <v>1836</v>
      </c>
      <c r="C16961" t="s">
        <v>359</v>
      </c>
      <c r="D16961">
        <v>2013</v>
      </c>
      <c r="E16961" t="s">
        <v>744</v>
      </c>
      <c r="F16961" s="2">
        <v>0</v>
      </c>
    </row>
    <row r="16962" spans="1:6">
      <c r="A16962" t="s">
        <v>320</v>
      </c>
      <c r="B16962">
        <v>1836</v>
      </c>
      <c r="C16962" t="s">
        <v>359</v>
      </c>
      <c r="D16962">
        <v>2013</v>
      </c>
      <c r="E16962" t="s">
        <v>739</v>
      </c>
      <c r="F16962" s="2">
        <v>3869.10717777132</v>
      </c>
    </row>
    <row r="16963" spans="1:6">
      <c r="A16963" t="s">
        <v>320</v>
      </c>
      <c r="B16963">
        <v>1836</v>
      </c>
      <c r="C16963" t="s">
        <v>359</v>
      </c>
      <c r="D16963">
        <v>2013</v>
      </c>
      <c r="E16963" t="s">
        <v>741</v>
      </c>
      <c r="F16963" s="2">
        <v>1115.30976939327</v>
      </c>
    </row>
    <row r="16964" spans="1:6">
      <c r="A16964" t="s">
        <v>320</v>
      </c>
      <c r="B16964">
        <v>1836</v>
      </c>
      <c r="C16964" t="s">
        <v>359</v>
      </c>
      <c r="D16964">
        <v>2015</v>
      </c>
      <c r="E16964" t="s">
        <v>736</v>
      </c>
      <c r="F16964" s="2">
        <v>358.522749325858</v>
      </c>
    </row>
    <row r="16965" spans="1:6">
      <c r="A16965" t="s">
        <v>320</v>
      </c>
      <c r="B16965">
        <v>1836</v>
      </c>
      <c r="C16965" t="s">
        <v>359</v>
      </c>
      <c r="D16965">
        <v>2015</v>
      </c>
      <c r="E16965" t="s">
        <v>738</v>
      </c>
      <c r="F16965" s="2">
        <v>0</v>
      </c>
    </row>
    <row r="16966" spans="1:6">
      <c r="A16966" t="s">
        <v>320</v>
      </c>
      <c r="B16966">
        <v>1836</v>
      </c>
      <c r="C16966" t="s">
        <v>359</v>
      </c>
      <c r="D16966">
        <v>2015</v>
      </c>
      <c r="E16966" t="s">
        <v>740</v>
      </c>
      <c r="F16966" s="2">
        <v>182.602973698396</v>
      </c>
    </row>
    <row r="16967" spans="1:6">
      <c r="A16967" t="s">
        <v>320</v>
      </c>
      <c r="B16967">
        <v>1836</v>
      </c>
      <c r="C16967" t="s">
        <v>359</v>
      </c>
      <c r="D16967">
        <v>2016</v>
      </c>
      <c r="E16967" t="s">
        <v>744</v>
      </c>
      <c r="F16967" s="2">
        <v>0</v>
      </c>
    </row>
    <row r="16968" spans="1:6">
      <c r="A16968" t="s">
        <v>320</v>
      </c>
      <c r="B16968">
        <v>1836</v>
      </c>
      <c r="C16968" t="s">
        <v>359</v>
      </c>
      <c r="D16968">
        <v>2016</v>
      </c>
      <c r="E16968" t="s">
        <v>739</v>
      </c>
      <c r="F16968" s="2">
        <v>3958.1886077081399</v>
      </c>
    </row>
    <row r="16969" spans="1:6">
      <c r="A16969" t="s">
        <v>320</v>
      </c>
      <c r="B16969">
        <v>1836</v>
      </c>
      <c r="C16969" t="s">
        <v>359</v>
      </c>
      <c r="D16969">
        <v>2017</v>
      </c>
      <c r="E16969" t="s">
        <v>742</v>
      </c>
      <c r="F16969" s="2">
        <v>432.21128792600598</v>
      </c>
    </row>
    <row r="16970" spans="1:6">
      <c r="A16970" t="s">
        <v>320</v>
      </c>
      <c r="B16970">
        <v>1836</v>
      </c>
      <c r="C16970" t="s">
        <v>359</v>
      </c>
      <c r="D16970">
        <v>2017</v>
      </c>
      <c r="E16970" t="s">
        <v>737</v>
      </c>
      <c r="F16970" s="2">
        <v>156.05910046346801</v>
      </c>
    </row>
    <row r="16971" spans="1:6">
      <c r="A16971" t="s">
        <v>320</v>
      </c>
      <c r="B16971">
        <v>1836</v>
      </c>
      <c r="C16971" t="s">
        <v>359</v>
      </c>
      <c r="D16971">
        <v>2017</v>
      </c>
      <c r="E16971" t="s">
        <v>745</v>
      </c>
      <c r="F16971" s="2">
        <v>30004.065154823798</v>
      </c>
    </row>
    <row r="16972" spans="1:6">
      <c r="A16972" t="s">
        <v>320</v>
      </c>
      <c r="B16972">
        <v>1836</v>
      </c>
      <c r="C16972" t="s">
        <v>359</v>
      </c>
      <c r="D16972">
        <v>2018</v>
      </c>
      <c r="E16972" t="s">
        <v>736</v>
      </c>
      <c r="F16972" s="2">
        <v>339.79797119712202</v>
      </c>
    </row>
    <row r="16973" spans="1:6">
      <c r="A16973" t="s">
        <v>320</v>
      </c>
      <c r="B16973">
        <v>1836</v>
      </c>
      <c r="C16973" t="s">
        <v>359</v>
      </c>
      <c r="D16973">
        <v>2018</v>
      </c>
      <c r="E16973" t="s">
        <v>738</v>
      </c>
      <c r="F16973" s="2">
        <v>0</v>
      </c>
    </row>
    <row r="16974" spans="1:6">
      <c r="A16974" t="s">
        <v>320</v>
      </c>
      <c r="B16974">
        <v>1836</v>
      </c>
      <c r="C16974" t="s">
        <v>359</v>
      </c>
      <c r="D16974">
        <v>2018</v>
      </c>
      <c r="E16974" t="s">
        <v>740</v>
      </c>
      <c r="F16974" s="2">
        <v>128.08734081710199</v>
      </c>
    </row>
    <row r="16975" spans="1:6">
      <c r="A16975" t="s">
        <v>320</v>
      </c>
      <c r="B16975">
        <v>1836</v>
      </c>
      <c r="C16975" t="s">
        <v>359</v>
      </c>
      <c r="D16975">
        <v>2019</v>
      </c>
      <c r="E16975" t="s">
        <v>744</v>
      </c>
      <c r="F16975" s="2">
        <v>0</v>
      </c>
    </row>
    <row r="16976" spans="1:6">
      <c r="A16976" t="s">
        <v>320</v>
      </c>
      <c r="B16976">
        <v>1836</v>
      </c>
      <c r="C16976" t="s">
        <v>359</v>
      </c>
      <c r="D16976">
        <v>2019</v>
      </c>
      <c r="E16976" t="s">
        <v>739</v>
      </c>
      <c r="F16976" s="2">
        <v>3983.4633130163502</v>
      </c>
    </row>
    <row r="16977" spans="1:6">
      <c r="A16977" t="s">
        <v>320</v>
      </c>
      <c r="B16977">
        <v>1836</v>
      </c>
      <c r="C16977" t="s">
        <v>359</v>
      </c>
      <c r="D16977">
        <v>2019</v>
      </c>
      <c r="E16977" t="s">
        <v>743</v>
      </c>
      <c r="F16977" s="2">
        <v>0</v>
      </c>
    </row>
    <row r="16978" spans="1:6">
      <c r="A16978" t="s">
        <v>320</v>
      </c>
      <c r="B16978">
        <v>1836</v>
      </c>
      <c r="C16978" t="s">
        <v>359</v>
      </c>
      <c r="D16978">
        <v>2020</v>
      </c>
      <c r="E16978" t="s">
        <v>742</v>
      </c>
      <c r="F16978" s="2">
        <v>450.84211045885002</v>
      </c>
    </row>
    <row r="16979" spans="1:6">
      <c r="A16979" t="s">
        <v>320</v>
      </c>
      <c r="B16979">
        <v>1836</v>
      </c>
      <c r="C16979" t="s">
        <v>359</v>
      </c>
      <c r="D16979">
        <v>2020</v>
      </c>
      <c r="E16979" t="s">
        <v>745</v>
      </c>
      <c r="F16979" s="2">
        <v>32512.999366030399</v>
      </c>
    </row>
    <row r="16980" spans="1:6">
      <c r="A16980" t="s">
        <v>320</v>
      </c>
      <c r="B16980">
        <v>1836</v>
      </c>
      <c r="C16980" t="s">
        <v>359</v>
      </c>
      <c r="D16980">
        <v>2020</v>
      </c>
      <c r="E16980" t="s">
        <v>741</v>
      </c>
      <c r="F16980" s="2">
        <v>973.12472636862606</v>
      </c>
    </row>
    <row r="16981" spans="1:6">
      <c r="A16981" t="s">
        <v>320</v>
      </c>
      <c r="B16981">
        <v>1836</v>
      </c>
      <c r="C16981" t="s">
        <v>359</v>
      </c>
      <c r="D16981">
        <v>2021</v>
      </c>
      <c r="E16981" t="s">
        <v>736</v>
      </c>
      <c r="F16981" s="2">
        <v>297.06786131828301</v>
      </c>
    </row>
    <row r="16982" spans="1:6">
      <c r="A16982" t="s">
        <v>320</v>
      </c>
      <c r="B16982">
        <v>1836</v>
      </c>
      <c r="C16982" t="s">
        <v>359</v>
      </c>
      <c r="D16982">
        <v>2021</v>
      </c>
      <c r="E16982" t="s">
        <v>740</v>
      </c>
      <c r="F16982" s="2">
        <v>127.906098599619</v>
      </c>
    </row>
    <row r="16983" spans="1:6">
      <c r="A16983" t="s">
        <v>320</v>
      </c>
      <c r="B16983">
        <v>1836</v>
      </c>
      <c r="C16983" t="s">
        <v>359</v>
      </c>
      <c r="D16983">
        <v>2022</v>
      </c>
      <c r="E16983" t="s">
        <v>739</v>
      </c>
      <c r="F16983" s="2">
        <v>3915.4566080313002</v>
      </c>
    </row>
    <row r="16984" spans="1:6">
      <c r="A16984" t="s">
        <v>320</v>
      </c>
      <c r="B16984">
        <v>1836</v>
      </c>
      <c r="C16984" t="s">
        <v>359</v>
      </c>
      <c r="D16984">
        <v>2022</v>
      </c>
      <c r="E16984" t="s">
        <v>743</v>
      </c>
      <c r="F16984" s="2">
        <v>0</v>
      </c>
    </row>
    <row r="16985" spans="1:6">
      <c r="A16985" t="s">
        <v>320</v>
      </c>
      <c r="B16985">
        <v>1836</v>
      </c>
      <c r="C16985" t="s">
        <v>359</v>
      </c>
      <c r="D16985">
        <v>2023</v>
      </c>
      <c r="E16985" t="s">
        <v>742</v>
      </c>
      <c r="F16985" s="2">
        <v>1499.03245078686</v>
      </c>
    </row>
    <row r="16986" spans="1:6">
      <c r="A16986" t="s">
        <v>320</v>
      </c>
      <c r="B16986">
        <v>1836</v>
      </c>
      <c r="C16986" t="s">
        <v>359</v>
      </c>
      <c r="D16986">
        <v>2023</v>
      </c>
      <c r="E16986" t="s">
        <v>745</v>
      </c>
      <c r="F16986" s="2">
        <v>35972.950040850403</v>
      </c>
    </row>
    <row r="16987" spans="1:6">
      <c r="A16987" t="s">
        <v>320</v>
      </c>
      <c r="B16987">
        <v>1836</v>
      </c>
      <c r="C16987" t="s">
        <v>359</v>
      </c>
      <c r="D16987">
        <v>2023</v>
      </c>
      <c r="E16987" t="s">
        <v>741</v>
      </c>
      <c r="F16987" s="2">
        <v>966.91010704791404</v>
      </c>
    </row>
    <row r="16988" spans="1:6">
      <c r="A16988" t="s">
        <v>320</v>
      </c>
      <c r="B16988">
        <v>1836</v>
      </c>
      <c r="C16988" t="s">
        <v>359</v>
      </c>
      <c r="D16988">
        <v>2024</v>
      </c>
      <c r="E16988" t="s">
        <v>737</v>
      </c>
      <c r="F16988" s="2">
        <v>127.590936567242</v>
      </c>
    </row>
    <row r="16989" spans="1:6">
      <c r="A16989" t="s">
        <v>320</v>
      </c>
      <c r="B16989">
        <v>1836</v>
      </c>
      <c r="C16989" t="s">
        <v>359</v>
      </c>
      <c r="D16989">
        <v>2024</v>
      </c>
      <c r="E16989" t="s">
        <v>740</v>
      </c>
      <c r="F16989" s="2">
        <v>124.38781004168401</v>
      </c>
    </row>
    <row r="16990" spans="1:6">
      <c r="A16990" t="s">
        <v>320</v>
      </c>
      <c r="B16990">
        <v>1837</v>
      </c>
      <c r="C16990" t="s">
        <v>361</v>
      </c>
      <c r="D16990">
        <v>2009</v>
      </c>
      <c r="E16990" t="s">
        <v>738</v>
      </c>
      <c r="F16990" s="2">
        <v>0</v>
      </c>
    </row>
    <row r="16991" spans="1:6">
      <c r="A16991" t="s">
        <v>320</v>
      </c>
      <c r="B16991">
        <v>1837</v>
      </c>
      <c r="C16991" t="s">
        <v>361</v>
      </c>
      <c r="D16991">
        <v>2009</v>
      </c>
      <c r="E16991" t="s">
        <v>739</v>
      </c>
      <c r="F16991" s="2">
        <v>8908.6424358409404</v>
      </c>
    </row>
    <row r="16992" spans="1:6">
      <c r="A16992" t="s">
        <v>320</v>
      </c>
      <c r="B16992">
        <v>1837</v>
      </c>
      <c r="C16992" t="s">
        <v>361</v>
      </c>
      <c r="D16992">
        <v>2009</v>
      </c>
      <c r="E16992" t="s">
        <v>743</v>
      </c>
      <c r="F16992" s="2">
        <v>0</v>
      </c>
    </row>
    <row r="16993" spans="1:6">
      <c r="A16993" t="s">
        <v>320</v>
      </c>
      <c r="B16993">
        <v>1837</v>
      </c>
      <c r="C16993" t="s">
        <v>361</v>
      </c>
      <c r="D16993">
        <v>2011</v>
      </c>
      <c r="E16993" t="s">
        <v>736</v>
      </c>
      <c r="F16993" s="2">
        <v>3362.00958413637</v>
      </c>
    </row>
    <row r="16994" spans="1:6">
      <c r="A16994" t="s">
        <v>320</v>
      </c>
      <c r="B16994">
        <v>1837</v>
      </c>
      <c r="C16994" t="s">
        <v>361</v>
      </c>
      <c r="D16994">
        <v>2011</v>
      </c>
      <c r="E16994" t="s">
        <v>737</v>
      </c>
      <c r="F16994" s="2">
        <v>2599.4304513797201</v>
      </c>
    </row>
    <row r="16995" spans="1:6">
      <c r="A16995" t="s">
        <v>320</v>
      </c>
      <c r="B16995">
        <v>1837</v>
      </c>
      <c r="C16995" t="s">
        <v>361</v>
      </c>
      <c r="D16995">
        <v>2011</v>
      </c>
      <c r="E16995" t="s">
        <v>740</v>
      </c>
      <c r="F16995" s="2">
        <v>878.18687483458405</v>
      </c>
    </row>
    <row r="16996" spans="1:6">
      <c r="A16996" t="s">
        <v>320</v>
      </c>
      <c r="B16996">
        <v>1837</v>
      </c>
      <c r="C16996" t="s">
        <v>361</v>
      </c>
      <c r="D16996">
        <v>2013</v>
      </c>
      <c r="E16996" t="s">
        <v>742</v>
      </c>
      <c r="F16996" s="2">
        <v>2303.61605009696</v>
      </c>
    </row>
    <row r="16997" spans="1:6">
      <c r="A16997" t="s">
        <v>320</v>
      </c>
      <c r="B16997">
        <v>1837</v>
      </c>
      <c r="C16997" t="s">
        <v>361</v>
      </c>
      <c r="D16997">
        <v>2013</v>
      </c>
      <c r="E16997" t="s">
        <v>744</v>
      </c>
      <c r="F16997" s="2">
        <v>46724.5242268</v>
      </c>
    </row>
    <row r="16998" spans="1:6">
      <c r="A16998" t="s">
        <v>320</v>
      </c>
      <c r="B16998">
        <v>1837</v>
      </c>
      <c r="C16998" t="s">
        <v>361</v>
      </c>
      <c r="D16998">
        <v>2013</v>
      </c>
      <c r="E16998" t="s">
        <v>745</v>
      </c>
      <c r="F16998" s="2">
        <v>29767.438715071701</v>
      </c>
    </row>
    <row r="16999" spans="1:6">
      <c r="A16999" t="s">
        <v>320</v>
      </c>
      <c r="B16999">
        <v>1837</v>
      </c>
      <c r="C16999" t="s">
        <v>361</v>
      </c>
      <c r="D16999">
        <v>2015</v>
      </c>
      <c r="E16999" t="s">
        <v>738</v>
      </c>
      <c r="F16999" s="2">
        <v>0</v>
      </c>
    </row>
    <row r="17000" spans="1:6">
      <c r="A17000" t="s">
        <v>320</v>
      </c>
      <c r="B17000">
        <v>1837</v>
      </c>
      <c r="C17000" t="s">
        <v>361</v>
      </c>
      <c r="D17000">
        <v>2015</v>
      </c>
      <c r="E17000" t="s">
        <v>739</v>
      </c>
      <c r="F17000" s="2">
        <v>8127.5166326956596</v>
      </c>
    </row>
    <row r="17001" spans="1:6">
      <c r="A17001" t="s">
        <v>320</v>
      </c>
      <c r="B17001">
        <v>1837</v>
      </c>
      <c r="C17001" t="s">
        <v>361</v>
      </c>
      <c r="D17001">
        <v>2016</v>
      </c>
      <c r="E17001" t="s">
        <v>742</v>
      </c>
      <c r="F17001" s="2">
        <v>2643.3226232280899</v>
      </c>
    </row>
    <row r="17002" spans="1:6">
      <c r="A17002" t="s">
        <v>320</v>
      </c>
      <c r="B17002">
        <v>1837</v>
      </c>
      <c r="C17002" t="s">
        <v>361</v>
      </c>
      <c r="D17002">
        <v>2016</v>
      </c>
      <c r="E17002" t="s">
        <v>744</v>
      </c>
      <c r="F17002" s="2">
        <v>50426.894455000001</v>
      </c>
    </row>
    <row r="17003" spans="1:6">
      <c r="A17003" t="s">
        <v>320</v>
      </c>
      <c r="B17003">
        <v>1837</v>
      </c>
      <c r="C17003" t="s">
        <v>361</v>
      </c>
      <c r="D17003">
        <v>2016</v>
      </c>
      <c r="E17003" t="s">
        <v>745</v>
      </c>
      <c r="F17003" s="2">
        <v>29767.438715071701</v>
      </c>
    </row>
    <row r="17004" spans="1:6">
      <c r="A17004" t="s">
        <v>320</v>
      </c>
      <c r="B17004">
        <v>1837</v>
      </c>
      <c r="C17004" t="s">
        <v>361</v>
      </c>
      <c r="D17004">
        <v>2017</v>
      </c>
      <c r="E17004" t="s">
        <v>740</v>
      </c>
      <c r="F17004" s="2">
        <v>520.21783513198602</v>
      </c>
    </row>
    <row r="17005" spans="1:6">
      <c r="A17005" t="s">
        <v>320</v>
      </c>
      <c r="B17005">
        <v>1837</v>
      </c>
      <c r="C17005" t="s">
        <v>361</v>
      </c>
      <c r="D17005">
        <v>2017</v>
      </c>
      <c r="E17005" t="s">
        <v>741</v>
      </c>
      <c r="F17005" s="2">
        <v>5776.8077850069603</v>
      </c>
    </row>
    <row r="17006" spans="1:6">
      <c r="A17006" t="s">
        <v>320</v>
      </c>
      <c r="B17006">
        <v>1837</v>
      </c>
      <c r="C17006" t="s">
        <v>361</v>
      </c>
      <c r="D17006">
        <v>2019</v>
      </c>
      <c r="E17006" t="s">
        <v>743</v>
      </c>
      <c r="F17006" s="2">
        <v>0</v>
      </c>
    </row>
    <row r="17007" spans="1:6">
      <c r="A17007" t="s">
        <v>320</v>
      </c>
      <c r="B17007">
        <v>1837</v>
      </c>
      <c r="C17007" t="s">
        <v>361</v>
      </c>
      <c r="D17007">
        <v>2019</v>
      </c>
      <c r="E17007" t="s">
        <v>745</v>
      </c>
      <c r="F17007" s="2">
        <v>32394.078763609301</v>
      </c>
    </row>
    <row r="17008" spans="1:6">
      <c r="A17008" t="s">
        <v>320</v>
      </c>
      <c r="B17008">
        <v>1837</v>
      </c>
      <c r="C17008" t="s">
        <v>361</v>
      </c>
      <c r="D17008">
        <v>2020</v>
      </c>
      <c r="E17008" t="s">
        <v>741</v>
      </c>
      <c r="F17008" s="2">
        <v>5400.1101527388801</v>
      </c>
    </row>
    <row r="17009" spans="1:6">
      <c r="A17009" t="s">
        <v>320</v>
      </c>
      <c r="B17009">
        <v>1837</v>
      </c>
      <c r="C17009" t="s">
        <v>361</v>
      </c>
      <c r="D17009">
        <v>2021</v>
      </c>
      <c r="E17009" t="s">
        <v>736</v>
      </c>
      <c r="F17009" s="2">
        <v>2251.8871814835302</v>
      </c>
    </row>
    <row r="17010" spans="1:6">
      <c r="A17010" t="s">
        <v>320</v>
      </c>
      <c r="B17010">
        <v>1837</v>
      </c>
      <c r="C17010" t="s">
        <v>361</v>
      </c>
      <c r="D17010">
        <v>2021</v>
      </c>
      <c r="E17010" t="s">
        <v>737</v>
      </c>
      <c r="F17010" s="2">
        <v>1082.6402369766099</v>
      </c>
    </row>
    <row r="17011" spans="1:6">
      <c r="A17011" t="s">
        <v>320</v>
      </c>
      <c r="B17011">
        <v>1837</v>
      </c>
      <c r="C17011" t="s">
        <v>361</v>
      </c>
      <c r="D17011">
        <v>2022</v>
      </c>
      <c r="E17011" t="s">
        <v>738</v>
      </c>
      <c r="F17011" s="2">
        <v>0</v>
      </c>
    </row>
    <row r="17012" spans="1:6">
      <c r="A17012" t="s">
        <v>320</v>
      </c>
      <c r="B17012">
        <v>1837</v>
      </c>
      <c r="C17012" t="s">
        <v>361</v>
      </c>
      <c r="D17012">
        <v>2022</v>
      </c>
      <c r="E17012" t="s">
        <v>739</v>
      </c>
      <c r="F17012" s="2">
        <v>8387.3147231260991</v>
      </c>
    </row>
    <row r="17013" spans="1:6">
      <c r="A17013" t="s">
        <v>320</v>
      </c>
      <c r="B17013">
        <v>1837</v>
      </c>
      <c r="C17013" t="s">
        <v>361</v>
      </c>
      <c r="D17013">
        <v>2022</v>
      </c>
      <c r="E17013" t="s">
        <v>743</v>
      </c>
      <c r="F17013" s="2">
        <v>0</v>
      </c>
    </row>
    <row r="17014" spans="1:6">
      <c r="A17014" t="s">
        <v>320</v>
      </c>
      <c r="B17014">
        <v>1837</v>
      </c>
      <c r="C17014" t="s">
        <v>361</v>
      </c>
      <c r="D17014">
        <v>2023</v>
      </c>
      <c r="E17014" t="s">
        <v>742</v>
      </c>
      <c r="F17014" s="2">
        <v>4257.6748032891901</v>
      </c>
    </row>
    <row r="17015" spans="1:6">
      <c r="A17015" t="s">
        <v>320</v>
      </c>
      <c r="B17015">
        <v>1837</v>
      </c>
      <c r="C17015" t="s">
        <v>361</v>
      </c>
      <c r="D17015">
        <v>2023</v>
      </c>
      <c r="E17015" t="s">
        <v>744</v>
      </c>
      <c r="F17015" s="2">
        <v>16634.9264344035</v>
      </c>
    </row>
    <row r="17016" spans="1:6">
      <c r="A17016" t="s">
        <v>320</v>
      </c>
      <c r="B17016">
        <v>1837</v>
      </c>
      <c r="C17016" t="s">
        <v>361</v>
      </c>
      <c r="D17016">
        <v>2023</v>
      </c>
      <c r="E17016" t="s">
        <v>741</v>
      </c>
      <c r="F17016" s="2">
        <v>5171.2123469916396</v>
      </c>
    </row>
    <row r="17017" spans="1:6">
      <c r="A17017" t="s">
        <v>320</v>
      </c>
      <c r="B17017">
        <v>1837</v>
      </c>
      <c r="C17017" t="s">
        <v>361</v>
      </c>
      <c r="D17017">
        <v>2024</v>
      </c>
      <c r="E17017" t="s">
        <v>736</v>
      </c>
      <c r="F17017" s="2">
        <v>1840.2914909593001</v>
      </c>
    </row>
    <row r="17018" spans="1:6">
      <c r="A17018" t="s">
        <v>320</v>
      </c>
      <c r="B17018">
        <v>1837</v>
      </c>
      <c r="C17018" t="s">
        <v>361</v>
      </c>
      <c r="D17018">
        <v>2024</v>
      </c>
      <c r="E17018" t="s">
        <v>737</v>
      </c>
      <c r="F17018" s="2">
        <v>889.76125549548499</v>
      </c>
    </row>
    <row r="17019" spans="1:6">
      <c r="A17019" t="s">
        <v>320</v>
      </c>
      <c r="B17019">
        <v>1837</v>
      </c>
      <c r="C17019" t="s">
        <v>361</v>
      </c>
      <c r="D17019">
        <v>2024</v>
      </c>
      <c r="E17019" t="s">
        <v>740</v>
      </c>
      <c r="F17019" s="2">
        <v>361.96728894245399</v>
      </c>
    </row>
    <row r="17020" spans="1:6">
      <c r="A17020" t="s">
        <v>320</v>
      </c>
      <c r="B17020">
        <v>1838</v>
      </c>
      <c r="C17020" t="s">
        <v>363</v>
      </c>
      <c r="D17020">
        <v>2009</v>
      </c>
      <c r="E17020" t="s">
        <v>740</v>
      </c>
      <c r="F17020" s="2">
        <v>448.33879679511199</v>
      </c>
    </row>
    <row r="17021" spans="1:6">
      <c r="A17021" t="s">
        <v>320</v>
      </c>
      <c r="B17021">
        <v>1838</v>
      </c>
      <c r="C17021" t="s">
        <v>363</v>
      </c>
      <c r="D17021">
        <v>2011</v>
      </c>
      <c r="E17021" t="s">
        <v>745</v>
      </c>
      <c r="F17021" s="2">
        <v>14615.3787671831</v>
      </c>
    </row>
    <row r="17022" spans="1:6">
      <c r="A17022" t="s">
        <v>320</v>
      </c>
      <c r="B17022">
        <v>1838</v>
      </c>
      <c r="C17022" t="s">
        <v>363</v>
      </c>
      <c r="D17022">
        <v>2011</v>
      </c>
      <c r="E17022" t="s">
        <v>741</v>
      </c>
      <c r="F17022" s="2">
        <v>5651.1762288392301</v>
      </c>
    </row>
    <row r="17023" spans="1:6">
      <c r="A17023" t="s">
        <v>320</v>
      </c>
      <c r="B17023">
        <v>1838</v>
      </c>
      <c r="C17023" t="s">
        <v>363</v>
      </c>
      <c r="D17023">
        <v>2013</v>
      </c>
      <c r="E17023" t="s">
        <v>738</v>
      </c>
      <c r="F17023" s="2">
        <v>0</v>
      </c>
    </row>
    <row r="17024" spans="1:6">
      <c r="A17024" t="s">
        <v>320</v>
      </c>
      <c r="B17024">
        <v>1838</v>
      </c>
      <c r="C17024" t="s">
        <v>363</v>
      </c>
      <c r="D17024">
        <v>2013</v>
      </c>
      <c r="E17024" t="s">
        <v>739</v>
      </c>
      <c r="F17024" s="2">
        <v>5148.9743565479203</v>
      </c>
    </row>
    <row r="17025" spans="1:6">
      <c r="A17025" t="s">
        <v>320</v>
      </c>
      <c r="B17025">
        <v>1838</v>
      </c>
      <c r="C17025" t="s">
        <v>363</v>
      </c>
      <c r="D17025">
        <v>2013</v>
      </c>
      <c r="E17025" t="s">
        <v>743</v>
      </c>
      <c r="F17025" s="2">
        <v>0</v>
      </c>
    </row>
    <row r="17026" spans="1:6">
      <c r="A17026" t="s">
        <v>320</v>
      </c>
      <c r="B17026">
        <v>1838</v>
      </c>
      <c r="C17026" t="s">
        <v>363</v>
      </c>
      <c r="D17026">
        <v>2015</v>
      </c>
      <c r="E17026" t="s">
        <v>736</v>
      </c>
      <c r="F17026" s="2">
        <v>671.68584599813403</v>
      </c>
    </row>
    <row r="17027" spans="1:6">
      <c r="A17027" t="s">
        <v>320</v>
      </c>
      <c r="B17027">
        <v>1838</v>
      </c>
      <c r="C17027" t="s">
        <v>363</v>
      </c>
      <c r="D17027">
        <v>2015</v>
      </c>
      <c r="E17027" t="s">
        <v>737</v>
      </c>
      <c r="F17027" s="2">
        <v>509.28205649505401</v>
      </c>
    </row>
    <row r="17028" spans="1:6">
      <c r="A17028" t="s">
        <v>320</v>
      </c>
      <c r="B17028">
        <v>1838</v>
      </c>
      <c r="C17028" t="s">
        <v>363</v>
      </c>
      <c r="D17028">
        <v>2016</v>
      </c>
      <c r="E17028" t="s">
        <v>738</v>
      </c>
      <c r="F17028" s="2">
        <v>0</v>
      </c>
    </row>
    <row r="17029" spans="1:6">
      <c r="A17029" t="s">
        <v>320</v>
      </c>
      <c r="B17029">
        <v>1838</v>
      </c>
      <c r="C17029" t="s">
        <v>363</v>
      </c>
      <c r="D17029">
        <v>2016</v>
      </c>
      <c r="E17029" t="s">
        <v>743</v>
      </c>
      <c r="F17029" s="2">
        <v>0</v>
      </c>
    </row>
    <row r="17030" spans="1:6">
      <c r="A17030" t="s">
        <v>320</v>
      </c>
      <c r="B17030">
        <v>1838</v>
      </c>
      <c r="C17030" t="s">
        <v>363</v>
      </c>
      <c r="D17030">
        <v>2017</v>
      </c>
      <c r="E17030" t="s">
        <v>742</v>
      </c>
      <c r="F17030" s="2">
        <v>1880.21015230075</v>
      </c>
    </row>
    <row r="17031" spans="1:6">
      <c r="A17031" t="s">
        <v>320</v>
      </c>
      <c r="B17031">
        <v>1838</v>
      </c>
      <c r="C17031" t="s">
        <v>363</v>
      </c>
      <c r="D17031">
        <v>2017</v>
      </c>
      <c r="E17031" t="s">
        <v>744</v>
      </c>
      <c r="F17031" s="2">
        <v>0</v>
      </c>
    </row>
    <row r="17032" spans="1:6">
      <c r="A17032" t="s">
        <v>320</v>
      </c>
      <c r="B17032">
        <v>1838</v>
      </c>
      <c r="C17032" t="s">
        <v>363</v>
      </c>
      <c r="D17032">
        <v>2017</v>
      </c>
      <c r="E17032" t="s">
        <v>739</v>
      </c>
      <c r="F17032" s="2">
        <v>4183.6213472029704</v>
      </c>
    </row>
    <row r="17033" spans="1:6">
      <c r="A17033" t="s">
        <v>320</v>
      </c>
      <c r="B17033">
        <v>1838</v>
      </c>
      <c r="C17033" t="s">
        <v>363</v>
      </c>
      <c r="D17033">
        <v>2017</v>
      </c>
      <c r="E17033" t="s">
        <v>741</v>
      </c>
      <c r="F17033" s="2">
        <v>5088.2654746282797</v>
      </c>
    </row>
    <row r="17034" spans="1:6">
      <c r="A17034" t="s">
        <v>320</v>
      </c>
      <c r="B17034">
        <v>1838</v>
      </c>
      <c r="C17034" t="s">
        <v>363</v>
      </c>
      <c r="D17034">
        <v>2018</v>
      </c>
      <c r="E17034" t="s">
        <v>736</v>
      </c>
      <c r="F17034" s="2">
        <v>590.88203079475204</v>
      </c>
    </row>
    <row r="17035" spans="1:6">
      <c r="A17035" t="s">
        <v>320</v>
      </c>
      <c r="B17035">
        <v>1838</v>
      </c>
      <c r="C17035" t="s">
        <v>363</v>
      </c>
      <c r="D17035">
        <v>2018</v>
      </c>
      <c r="E17035" t="s">
        <v>737</v>
      </c>
      <c r="F17035" s="2">
        <v>457.67387902502099</v>
      </c>
    </row>
    <row r="17036" spans="1:6">
      <c r="A17036" t="s">
        <v>320</v>
      </c>
      <c r="B17036">
        <v>1838</v>
      </c>
      <c r="C17036" t="s">
        <v>363</v>
      </c>
      <c r="D17036">
        <v>2019</v>
      </c>
      <c r="E17036" t="s">
        <v>738</v>
      </c>
      <c r="F17036" s="2">
        <v>0</v>
      </c>
    </row>
    <row r="17037" spans="1:6">
      <c r="A17037" t="s">
        <v>320</v>
      </c>
      <c r="B17037">
        <v>1838</v>
      </c>
      <c r="C17037" t="s">
        <v>363</v>
      </c>
      <c r="D17037">
        <v>2019</v>
      </c>
      <c r="E17037" t="s">
        <v>743</v>
      </c>
      <c r="F17037" s="2">
        <v>0</v>
      </c>
    </row>
    <row r="17038" spans="1:6">
      <c r="A17038" t="s">
        <v>320</v>
      </c>
      <c r="B17038">
        <v>1838</v>
      </c>
      <c r="C17038" t="s">
        <v>363</v>
      </c>
      <c r="D17038">
        <v>2019</v>
      </c>
      <c r="E17038" t="s">
        <v>740</v>
      </c>
      <c r="F17038" s="2">
        <v>280.63681390018598</v>
      </c>
    </row>
    <row r="17039" spans="1:6">
      <c r="A17039" t="s">
        <v>320</v>
      </c>
      <c r="B17039">
        <v>1838</v>
      </c>
      <c r="C17039" t="s">
        <v>363</v>
      </c>
      <c r="D17039">
        <v>2020</v>
      </c>
      <c r="E17039" t="s">
        <v>742</v>
      </c>
      <c r="F17039" s="2">
        <v>1208.88944293604</v>
      </c>
    </row>
    <row r="17040" spans="1:6">
      <c r="A17040" t="s">
        <v>320</v>
      </c>
      <c r="B17040">
        <v>1838</v>
      </c>
      <c r="C17040" t="s">
        <v>363</v>
      </c>
      <c r="D17040">
        <v>2020</v>
      </c>
      <c r="E17040" t="s">
        <v>744</v>
      </c>
      <c r="F17040" s="2">
        <v>0</v>
      </c>
    </row>
    <row r="17041" spans="1:6">
      <c r="A17041" t="s">
        <v>320</v>
      </c>
      <c r="B17041">
        <v>1838</v>
      </c>
      <c r="C17041" t="s">
        <v>363</v>
      </c>
      <c r="D17041">
        <v>2020</v>
      </c>
      <c r="E17041" t="s">
        <v>739</v>
      </c>
      <c r="F17041" s="2">
        <v>4218.4042250461198</v>
      </c>
    </row>
    <row r="17042" spans="1:6">
      <c r="A17042" t="s">
        <v>320</v>
      </c>
      <c r="B17042">
        <v>1838</v>
      </c>
      <c r="C17042" t="s">
        <v>363</v>
      </c>
      <c r="D17042">
        <v>2021</v>
      </c>
      <c r="E17042" t="s">
        <v>736</v>
      </c>
      <c r="F17042" s="2">
        <v>490.549237036541</v>
      </c>
    </row>
    <row r="17043" spans="1:6">
      <c r="A17043" t="s">
        <v>320</v>
      </c>
      <c r="B17043">
        <v>1838</v>
      </c>
      <c r="C17043" t="s">
        <v>363</v>
      </c>
      <c r="D17043">
        <v>2021</v>
      </c>
      <c r="E17043" t="s">
        <v>737</v>
      </c>
      <c r="F17043" s="2">
        <v>417.04218505429299</v>
      </c>
    </row>
    <row r="17044" spans="1:6">
      <c r="A17044" t="s">
        <v>320</v>
      </c>
      <c r="B17044">
        <v>1838</v>
      </c>
      <c r="C17044" t="s">
        <v>363</v>
      </c>
      <c r="D17044">
        <v>2021</v>
      </c>
      <c r="E17044" t="s">
        <v>745</v>
      </c>
      <c r="F17044" s="2">
        <v>16029.0966405978</v>
      </c>
    </row>
    <row r="17045" spans="1:6">
      <c r="A17045" t="s">
        <v>320</v>
      </c>
      <c r="B17045">
        <v>1838</v>
      </c>
      <c r="C17045" t="s">
        <v>363</v>
      </c>
      <c r="D17045">
        <v>2022</v>
      </c>
      <c r="E17045" t="s">
        <v>738</v>
      </c>
      <c r="F17045" s="2">
        <v>0</v>
      </c>
    </row>
    <row r="17046" spans="1:6">
      <c r="A17046" t="s">
        <v>320</v>
      </c>
      <c r="B17046">
        <v>1838</v>
      </c>
      <c r="C17046" t="s">
        <v>363</v>
      </c>
      <c r="D17046">
        <v>2022</v>
      </c>
      <c r="E17046" t="s">
        <v>740</v>
      </c>
      <c r="F17046" s="2">
        <v>270.45777210382698</v>
      </c>
    </row>
    <row r="17047" spans="1:6">
      <c r="A17047" t="s">
        <v>320</v>
      </c>
      <c r="B17047">
        <v>1838</v>
      </c>
      <c r="C17047" t="s">
        <v>363</v>
      </c>
      <c r="D17047">
        <v>2023</v>
      </c>
      <c r="E17047" t="s">
        <v>742</v>
      </c>
      <c r="F17047" s="2">
        <v>4211.7926899758304</v>
      </c>
    </row>
    <row r="17048" spans="1:6">
      <c r="A17048" t="s">
        <v>320</v>
      </c>
      <c r="B17048">
        <v>1838</v>
      </c>
      <c r="C17048" t="s">
        <v>363</v>
      </c>
      <c r="D17048">
        <v>2023</v>
      </c>
      <c r="E17048" t="s">
        <v>744</v>
      </c>
      <c r="F17048" s="2">
        <v>0</v>
      </c>
    </row>
    <row r="17049" spans="1:6">
      <c r="A17049" t="s">
        <v>320</v>
      </c>
      <c r="B17049">
        <v>1838</v>
      </c>
      <c r="C17049" t="s">
        <v>363</v>
      </c>
      <c r="D17049">
        <v>2023</v>
      </c>
      <c r="E17049" t="s">
        <v>739</v>
      </c>
      <c r="F17049" s="2">
        <v>3748.9822992075301</v>
      </c>
    </row>
    <row r="17050" spans="1:6">
      <c r="A17050" t="s">
        <v>320</v>
      </c>
      <c r="B17050">
        <v>1838</v>
      </c>
      <c r="C17050" t="s">
        <v>363</v>
      </c>
      <c r="D17050">
        <v>2024</v>
      </c>
      <c r="E17050" t="s">
        <v>745</v>
      </c>
      <c r="F17050" s="2">
        <v>19701.159715241101</v>
      </c>
    </row>
    <row r="17051" spans="1:6">
      <c r="A17051" t="s">
        <v>320</v>
      </c>
      <c r="B17051">
        <v>1838</v>
      </c>
      <c r="C17051" t="s">
        <v>363</v>
      </c>
      <c r="D17051">
        <v>2024</v>
      </c>
      <c r="E17051" t="s">
        <v>741</v>
      </c>
      <c r="F17051" s="2">
        <v>4666.3999040093504</v>
      </c>
    </row>
    <row r="17052" spans="1:6">
      <c r="A17052" t="s">
        <v>320</v>
      </c>
      <c r="B17052">
        <v>1839</v>
      </c>
      <c r="C17052" t="s">
        <v>365</v>
      </c>
      <c r="D17052">
        <v>2009</v>
      </c>
      <c r="E17052" t="s">
        <v>744</v>
      </c>
      <c r="F17052" s="2">
        <v>0</v>
      </c>
    </row>
    <row r="17053" spans="1:6">
      <c r="A17053" t="s">
        <v>320</v>
      </c>
      <c r="B17053">
        <v>1839</v>
      </c>
      <c r="C17053" t="s">
        <v>365</v>
      </c>
      <c r="D17053">
        <v>2009</v>
      </c>
      <c r="E17053" t="s">
        <v>739</v>
      </c>
      <c r="F17053" s="2">
        <v>5316.9252376560999</v>
      </c>
    </row>
    <row r="17054" spans="1:6">
      <c r="A17054" t="s">
        <v>320</v>
      </c>
      <c r="B17054">
        <v>1839</v>
      </c>
      <c r="C17054" t="s">
        <v>365</v>
      </c>
      <c r="D17054">
        <v>2011</v>
      </c>
      <c r="E17054" t="s">
        <v>736</v>
      </c>
      <c r="F17054" s="2">
        <v>381.06752752623697</v>
      </c>
    </row>
    <row r="17055" spans="1:6">
      <c r="A17055" t="s">
        <v>320</v>
      </c>
      <c r="B17055">
        <v>1839</v>
      </c>
      <c r="C17055" t="s">
        <v>365</v>
      </c>
      <c r="D17055">
        <v>2011</v>
      </c>
      <c r="E17055" t="s">
        <v>737</v>
      </c>
      <c r="F17055" s="2">
        <v>130.768159585615</v>
      </c>
    </row>
    <row r="17056" spans="1:6">
      <c r="A17056" t="s">
        <v>320</v>
      </c>
      <c r="B17056">
        <v>1839</v>
      </c>
      <c r="C17056" t="s">
        <v>365</v>
      </c>
      <c r="D17056">
        <v>2011</v>
      </c>
      <c r="E17056" t="s">
        <v>738</v>
      </c>
      <c r="F17056" s="2">
        <v>0</v>
      </c>
    </row>
    <row r="17057" spans="1:6">
      <c r="A17057" t="s">
        <v>320</v>
      </c>
      <c r="B17057">
        <v>1839</v>
      </c>
      <c r="C17057" t="s">
        <v>365</v>
      </c>
      <c r="D17057">
        <v>2011</v>
      </c>
      <c r="E17057" t="s">
        <v>740</v>
      </c>
      <c r="F17057" s="2">
        <v>268.97610223538697</v>
      </c>
    </row>
    <row r="17058" spans="1:6">
      <c r="A17058" t="s">
        <v>320</v>
      </c>
      <c r="B17058">
        <v>1839</v>
      </c>
      <c r="C17058" t="s">
        <v>365</v>
      </c>
      <c r="D17058">
        <v>2013</v>
      </c>
      <c r="E17058" t="s">
        <v>742</v>
      </c>
      <c r="F17058" s="2">
        <v>708.898375746905</v>
      </c>
    </row>
    <row r="17059" spans="1:6">
      <c r="A17059" t="s">
        <v>320</v>
      </c>
      <c r="B17059">
        <v>1839</v>
      </c>
      <c r="C17059" t="s">
        <v>365</v>
      </c>
      <c r="D17059">
        <v>2013</v>
      </c>
      <c r="E17059" t="s">
        <v>745</v>
      </c>
      <c r="F17059" s="2">
        <v>24.586331579383199</v>
      </c>
    </row>
    <row r="17060" spans="1:6">
      <c r="A17060" t="s">
        <v>320</v>
      </c>
      <c r="B17060">
        <v>1839</v>
      </c>
      <c r="C17060" t="s">
        <v>365</v>
      </c>
      <c r="D17060">
        <v>2013</v>
      </c>
      <c r="E17060" t="s">
        <v>741</v>
      </c>
      <c r="F17060" s="2">
        <v>1387.24551557411</v>
      </c>
    </row>
    <row r="17061" spans="1:6">
      <c r="A17061" t="s">
        <v>320</v>
      </c>
      <c r="B17061">
        <v>1839</v>
      </c>
      <c r="C17061" t="s">
        <v>365</v>
      </c>
      <c r="D17061">
        <v>2015</v>
      </c>
      <c r="E17061" t="s">
        <v>739</v>
      </c>
      <c r="F17061" s="2">
        <v>4996.3031472785597</v>
      </c>
    </row>
    <row r="17062" spans="1:6">
      <c r="A17062" t="s">
        <v>320</v>
      </c>
      <c r="B17062">
        <v>1839</v>
      </c>
      <c r="C17062" t="s">
        <v>365</v>
      </c>
      <c r="D17062">
        <v>2015</v>
      </c>
      <c r="E17062" t="s">
        <v>743</v>
      </c>
      <c r="F17062" s="2">
        <v>0</v>
      </c>
    </row>
    <row r="17063" spans="1:6">
      <c r="A17063" t="s">
        <v>320</v>
      </c>
      <c r="B17063">
        <v>1839</v>
      </c>
      <c r="C17063" t="s">
        <v>365</v>
      </c>
      <c r="D17063">
        <v>2016</v>
      </c>
      <c r="E17063" t="s">
        <v>742</v>
      </c>
      <c r="F17063" s="2">
        <v>806.84357796998302</v>
      </c>
    </row>
    <row r="17064" spans="1:6">
      <c r="A17064" t="s">
        <v>320</v>
      </c>
      <c r="B17064">
        <v>1839</v>
      </c>
      <c r="C17064" t="s">
        <v>365</v>
      </c>
      <c r="D17064">
        <v>2016</v>
      </c>
      <c r="E17064" t="s">
        <v>745</v>
      </c>
      <c r="F17064" s="2">
        <v>24.586331579383199</v>
      </c>
    </row>
    <row r="17065" spans="1:6">
      <c r="A17065" t="s">
        <v>320</v>
      </c>
      <c r="B17065">
        <v>1839</v>
      </c>
      <c r="C17065" t="s">
        <v>365</v>
      </c>
      <c r="D17065">
        <v>2016</v>
      </c>
      <c r="E17065" t="s">
        <v>741</v>
      </c>
      <c r="F17065" s="2">
        <v>1373.47049853875</v>
      </c>
    </row>
    <row r="17066" spans="1:6">
      <c r="A17066" t="s">
        <v>320</v>
      </c>
      <c r="B17066">
        <v>1839</v>
      </c>
      <c r="C17066" t="s">
        <v>365</v>
      </c>
      <c r="D17066">
        <v>2017</v>
      </c>
      <c r="E17066" t="s">
        <v>740</v>
      </c>
      <c r="F17066" s="2">
        <v>231.14935173137499</v>
      </c>
    </row>
    <row r="17067" spans="1:6">
      <c r="A17067" t="s">
        <v>320</v>
      </c>
      <c r="B17067">
        <v>1839</v>
      </c>
      <c r="C17067" t="s">
        <v>365</v>
      </c>
      <c r="D17067">
        <v>2018</v>
      </c>
      <c r="E17067" t="s">
        <v>738</v>
      </c>
      <c r="F17067" s="2">
        <v>0</v>
      </c>
    </row>
    <row r="17068" spans="1:6">
      <c r="A17068" t="s">
        <v>320</v>
      </c>
      <c r="B17068">
        <v>1839</v>
      </c>
      <c r="C17068" t="s">
        <v>365</v>
      </c>
      <c r="D17068">
        <v>2018</v>
      </c>
      <c r="E17068" t="s">
        <v>743</v>
      </c>
      <c r="F17068" s="2">
        <v>0</v>
      </c>
    </row>
    <row r="17069" spans="1:6">
      <c r="A17069" t="s">
        <v>320</v>
      </c>
      <c r="B17069">
        <v>1839</v>
      </c>
      <c r="C17069" t="s">
        <v>365</v>
      </c>
      <c r="D17069">
        <v>2019</v>
      </c>
      <c r="E17069" t="s">
        <v>744</v>
      </c>
      <c r="F17069" s="2">
        <v>0</v>
      </c>
    </row>
    <row r="17070" spans="1:6">
      <c r="A17070" t="s">
        <v>320</v>
      </c>
      <c r="B17070">
        <v>1839</v>
      </c>
      <c r="C17070" t="s">
        <v>365</v>
      </c>
      <c r="D17070">
        <v>2019</v>
      </c>
      <c r="E17070" t="s">
        <v>745</v>
      </c>
      <c r="F17070" s="2">
        <v>20.640414700364001</v>
      </c>
    </row>
    <row r="17071" spans="1:6">
      <c r="A17071" t="s">
        <v>320</v>
      </c>
      <c r="B17071">
        <v>1839</v>
      </c>
      <c r="C17071" t="s">
        <v>365</v>
      </c>
      <c r="D17071">
        <v>2019</v>
      </c>
      <c r="E17071" t="s">
        <v>741</v>
      </c>
      <c r="F17071" s="2">
        <v>1219.0680375157201</v>
      </c>
    </row>
    <row r="17072" spans="1:6">
      <c r="A17072" t="s">
        <v>320</v>
      </c>
      <c r="B17072">
        <v>1839</v>
      </c>
      <c r="C17072" t="s">
        <v>365</v>
      </c>
      <c r="D17072">
        <v>2021</v>
      </c>
      <c r="E17072" t="s">
        <v>736</v>
      </c>
      <c r="F17072" s="2">
        <v>329.85303888572798</v>
      </c>
    </row>
    <row r="17073" spans="1:6">
      <c r="A17073" t="s">
        <v>320</v>
      </c>
      <c r="B17073">
        <v>1839</v>
      </c>
      <c r="C17073" t="s">
        <v>365</v>
      </c>
      <c r="D17073">
        <v>2021</v>
      </c>
      <c r="E17073" t="s">
        <v>737</v>
      </c>
      <c r="F17073" s="2">
        <v>137.95207719717399</v>
      </c>
    </row>
    <row r="17074" spans="1:6">
      <c r="A17074" t="s">
        <v>320</v>
      </c>
      <c r="B17074">
        <v>1839</v>
      </c>
      <c r="C17074" t="s">
        <v>365</v>
      </c>
      <c r="D17074">
        <v>2021</v>
      </c>
      <c r="E17074" t="s">
        <v>738</v>
      </c>
      <c r="F17074" s="2">
        <v>0</v>
      </c>
    </row>
    <row r="17075" spans="1:6">
      <c r="A17075" t="s">
        <v>320</v>
      </c>
      <c r="B17075">
        <v>1839</v>
      </c>
      <c r="C17075" t="s">
        <v>365</v>
      </c>
      <c r="D17075">
        <v>2021</v>
      </c>
      <c r="E17075" t="s">
        <v>743</v>
      </c>
      <c r="F17075" s="2">
        <v>0</v>
      </c>
    </row>
    <row r="17076" spans="1:6">
      <c r="A17076" t="s">
        <v>320</v>
      </c>
      <c r="B17076">
        <v>1839</v>
      </c>
      <c r="C17076" t="s">
        <v>365</v>
      </c>
      <c r="D17076">
        <v>2022</v>
      </c>
      <c r="E17076" t="s">
        <v>744</v>
      </c>
      <c r="F17076" s="2">
        <v>0</v>
      </c>
    </row>
    <row r="17077" spans="1:6">
      <c r="A17077" t="s">
        <v>320</v>
      </c>
      <c r="B17077">
        <v>1839</v>
      </c>
      <c r="C17077" t="s">
        <v>365</v>
      </c>
      <c r="D17077">
        <v>2022</v>
      </c>
      <c r="E17077" t="s">
        <v>739</v>
      </c>
      <c r="F17077" s="2">
        <v>4773.2425789154204</v>
      </c>
    </row>
    <row r="17078" spans="1:6">
      <c r="A17078" t="s">
        <v>320</v>
      </c>
      <c r="B17078">
        <v>1839</v>
      </c>
      <c r="C17078" t="s">
        <v>365</v>
      </c>
      <c r="D17078">
        <v>2022</v>
      </c>
      <c r="E17078" t="s">
        <v>741</v>
      </c>
      <c r="F17078" s="2">
        <v>1179.9488464456799</v>
      </c>
    </row>
    <row r="17079" spans="1:6">
      <c r="A17079" t="s">
        <v>320</v>
      </c>
      <c r="B17079">
        <v>1839</v>
      </c>
      <c r="C17079" t="s">
        <v>365</v>
      </c>
      <c r="D17079">
        <v>2023</v>
      </c>
      <c r="E17079" t="s">
        <v>742</v>
      </c>
      <c r="F17079" s="2">
        <v>723.49889961308099</v>
      </c>
    </row>
    <row r="17080" spans="1:6">
      <c r="A17080" t="s">
        <v>320</v>
      </c>
      <c r="B17080">
        <v>1839</v>
      </c>
      <c r="C17080" t="s">
        <v>365</v>
      </c>
      <c r="D17080">
        <v>2024</v>
      </c>
      <c r="E17080" t="s">
        <v>736</v>
      </c>
      <c r="F17080" s="2">
        <v>295.22864967096001</v>
      </c>
    </row>
    <row r="17081" spans="1:6">
      <c r="A17081" t="s">
        <v>320</v>
      </c>
      <c r="B17081">
        <v>1839</v>
      </c>
      <c r="C17081" t="s">
        <v>365</v>
      </c>
      <c r="D17081">
        <v>2024</v>
      </c>
      <c r="E17081" t="s">
        <v>737</v>
      </c>
      <c r="F17081" s="2">
        <v>129.73220144488101</v>
      </c>
    </row>
    <row r="17082" spans="1:6">
      <c r="A17082" t="s">
        <v>320</v>
      </c>
      <c r="B17082">
        <v>1839</v>
      </c>
      <c r="C17082" t="s">
        <v>365</v>
      </c>
      <c r="D17082">
        <v>2024</v>
      </c>
      <c r="E17082" t="s">
        <v>740</v>
      </c>
      <c r="F17082" s="2">
        <v>267.44314737055402</v>
      </c>
    </row>
    <row r="17083" spans="1:6">
      <c r="A17083" t="s">
        <v>320</v>
      </c>
      <c r="B17083">
        <v>1840</v>
      </c>
      <c r="C17083" t="s">
        <v>367</v>
      </c>
      <c r="D17083">
        <v>2011</v>
      </c>
      <c r="E17083" t="s">
        <v>744</v>
      </c>
      <c r="F17083" s="2">
        <v>0</v>
      </c>
    </row>
    <row r="17084" spans="1:6">
      <c r="A17084" t="s">
        <v>320</v>
      </c>
      <c r="B17084">
        <v>1840</v>
      </c>
      <c r="C17084" t="s">
        <v>367</v>
      </c>
      <c r="D17084">
        <v>2011</v>
      </c>
      <c r="E17084" t="s">
        <v>739</v>
      </c>
      <c r="F17084" s="2">
        <v>4200.7445397092297</v>
      </c>
    </row>
    <row r="17085" spans="1:6">
      <c r="A17085" t="s">
        <v>320</v>
      </c>
      <c r="B17085">
        <v>1840</v>
      </c>
      <c r="C17085" t="s">
        <v>367</v>
      </c>
      <c r="D17085">
        <v>2011</v>
      </c>
      <c r="E17085" t="s">
        <v>743</v>
      </c>
      <c r="F17085" s="2">
        <v>0</v>
      </c>
    </row>
    <row r="17086" spans="1:6">
      <c r="A17086" t="s">
        <v>320</v>
      </c>
      <c r="B17086">
        <v>1840</v>
      </c>
      <c r="C17086" t="s">
        <v>367</v>
      </c>
      <c r="D17086">
        <v>2013</v>
      </c>
      <c r="E17086" t="s">
        <v>736</v>
      </c>
      <c r="F17086" s="2">
        <v>6794.0790174563899</v>
      </c>
    </row>
    <row r="17087" spans="1:6">
      <c r="A17087" t="s">
        <v>320</v>
      </c>
      <c r="B17087">
        <v>1840</v>
      </c>
      <c r="C17087" t="s">
        <v>367</v>
      </c>
      <c r="D17087">
        <v>2013</v>
      </c>
      <c r="E17087" t="s">
        <v>737</v>
      </c>
      <c r="F17087" s="2">
        <v>1160.46724470457</v>
      </c>
    </row>
    <row r="17088" spans="1:6">
      <c r="A17088" t="s">
        <v>320</v>
      </c>
      <c r="B17088">
        <v>1840</v>
      </c>
      <c r="C17088" t="s">
        <v>367</v>
      </c>
      <c r="D17088">
        <v>2013</v>
      </c>
      <c r="E17088" t="s">
        <v>738</v>
      </c>
      <c r="F17088" s="2">
        <v>0</v>
      </c>
    </row>
    <row r="17089" spans="1:6">
      <c r="A17089" t="s">
        <v>320</v>
      </c>
      <c r="B17089">
        <v>1840</v>
      </c>
      <c r="C17089" t="s">
        <v>367</v>
      </c>
      <c r="D17089">
        <v>2013</v>
      </c>
      <c r="E17089" t="s">
        <v>740</v>
      </c>
      <c r="F17089" s="2">
        <v>931.22545282780402</v>
      </c>
    </row>
    <row r="17090" spans="1:6">
      <c r="A17090" t="s">
        <v>320</v>
      </c>
      <c r="B17090">
        <v>1840</v>
      </c>
      <c r="C17090" t="s">
        <v>367</v>
      </c>
      <c r="D17090">
        <v>2015</v>
      </c>
      <c r="E17090" t="s">
        <v>742</v>
      </c>
      <c r="F17090" s="2">
        <v>3772.41036110599</v>
      </c>
    </row>
    <row r="17091" spans="1:6">
      <c r="A17091" t="s">
        <v>320</v>
      </c>
      <c r="B17091">
        <v>1840</v>
      </c>
      <c r="C17091" t="s">
        <v>367</v>
      </c>
      <c r="D17091">
        <v>2015</v>
      </c>
      <c r="E17091" t="s">
        <v>745</v>
      </c>
      <c r="F17091" s="2">
        <v>310.91114873799802</v>
      </c>
    </row>
    <row r="17092" spans="1:6">
      <c r="A17092" t="s">
        <v>320</v>
      </c>
      <c r="B17092">
        <v>1840</v>
      </c>
      <c r="C17092" t="s">
        <v>367</v>
      </c>
      <c r="D17092">
        <v>2015</v>
      </c>
      <c r="E17092" t="s">
        <v>741</v>
      </c>
      <c r="F17092" s="2">
        <v>15033.6240666056</v>
      </c>
    </row>
    <row r="17093" spans="1:6">
      <c r="A17093" t="s">
        <v>320</v>
      </c>
      <c r="B17093">
        <v>1840</v>
      </c>
      <c r="C17093" t="s">
        <v>367</v>
      </c>
      <c r="D17093">
        <v>2016</v>
      </c>
      <c r="E17093" t="s">
        <v>736</v>
      </c>
      <c r="F17093" s="2">
        <v>5560.4966343698297</v>
      </c>
    </row>
    <row r="17094" spans="1:6">
      <c r="A17094" t="s">
        <v>320</v>
      </c>
      <c r="B17094">
        <v>1840</v>
      </c>
      <c r="C17094" t="s">
        <v>367</v>
      </c>
      <c r="D17094">
        <v>2016</v>
      </c>
      <c r="E17094" t="s">
        <v>737</v>
      </c>
      <c r="F17094" s="2">
        <v>1069.05009344102</v>
      </c>
    </row>
    <row r="17095" spans="1:6">
      <c r="A17095" t="s">
        <v>320</v>
      </c>
      <c r="B17095">
        <v>1840</v>
      </c>
      <c r="C17095" t="s">
        <v>367</v>
      </c>
      <c r="D17095">
        <v>2016</v>
      </c>
      <c r="E17095" t="s">
        <v>740</v>
      </c>
      <c r="F17095" s="2">
        <v>674.408210462017</v>
      </c>
    </row>
    <row r="17096" spans="1:6">
      <c r="A17096" t="s">
        <v>320</v>
      </c>
      <c r="B17096">
        <v>1840</v>
      </c>
      <c r="C17096" t="s">
        <v>367</v>
      </c>
      <c r="D17096">
        <v>2017</v>
      </c>
      <c r="E17096" t="s">
        <v>739</v>
      </c>
      <c r="F17096" s="2">
        <v>5011.62686344556</v>
      </c>
    </row>
    <row r="17097" spans="1:6">
      <c r="A17097" t="s">
        <v>320</v>
      </c>
      <c r="B17097">
        <v>1840</v>
      </c>
      <c r="C17097" t="s">
        <v>367</v>
      </c>
      <c r="D17097">
        <v>2018</v>
      </c>
      <c r="E17097" t="s">
        <v>742</v>
      </c>
      <c r="F17097" s="2">
        <v>2851.7341445603201</v>
      </c>
    </row>
    <row r="17098" spans="1:6">
      <c r="A17098" t="s">
        <v>320</v>
      </c>
      <c r="B17098">
        <v>1840</v>
      </c>
      <c r="C17098" t="s">
        <v>367</v>
      </c>
      <c r="D17098">
        <v>2018</v>
      </c>
      <c r="E17098" t="s">
        <v>745</v>
      </c>
      <c r="F17098" s="2">
        <v>959.26024567111403</v>
      </c>
    </row>
    <row r="17099" spans="1:6">
      <c r="A17099" t="s">
        <v>320</v>
      </c>
      <c r="B17099">
        <v>1840</v>
      </c>
      <c r="C17099" t="s">
        <v>367</v>
      </c>
      <c r="D17099">
        <v>2018</v>
      </c>
      <c r="E17099" t="s">
        <v>741</v>
      </c>
      <c r="F17099" s="2">
        <v>14159.0151246841</v>
      </c>
    </row>
    <row r="17100" spans="1:6">
      <c r="A17100" t="s">
        <v>320</v>
      </c>
      <c r="B17100">
        <v>1840</v>
      </c>
      <c r="C17100" t="s">
        <v>367</v>
      </c>
      <c r="D17100">
        <v>2019</v>
      </c>
      <c r="E17100" t="s">
        <v>740</v>
      </c>
      <c r="F17100" s="2">
        <v>631.36752626264501</v>
      </c>
    </row>
    <row r="17101" spans="1:6">
      <c r="A17101" t="s">
        <v>320</v>
      </c>
      <c r="B17101">
        <v>1840</v>
      </c>
      <c r="C17101" t="s">
        <v>367</v>
      </c>
      <c r="D17101">
        <v>2020</v>
      </c>
      <c r="E17101" t="s">
        <v>738</v>
      </c>
      <c r="F17101" s="2">
        <v>0</v>
      </c>
    </row>
    <row r="17102" spans="1:6">
      <c r="A17102" t="s">
        <v>320</v>
      </c>
      <c r="B17102">
        <v>1840</v>
      </c>
      <c r="C17102" t="s">
        <v>367</v>
      </c>
      <c r="D17102">
        <v>2021</v>
      </c>
      <c r="E17102" t="s">
        <v>744</v>
      </c>
      <c r="F17102" s="2">
        <v>1092.7159535000001</v>
      </c>
    </row>
    <row r="17103" spans="1:6">
      <c r="A17103" t="s">
        <v>320</v>
      </c>
      <c r="B17103">
        <v>1840</v>
      </c>
      <c r="C17103" t="s">
        <v>367</v>
      </c>
      <c r="D17103">
        <v>2021</v>
      </c>
      <c r="E17103" t="s">
        <v>743</v>
      </c>
      <c r="F17103" s="2">
        <v>0</v>
      </c>
    </row>
    <row r="17104" spans="1:6">
      <c r="A17104" t="s">
        <v>320</v>
      </c>
      <c r="B17104">
        <v>1840</v>
      </c>
      <c r="C17104" t="s">
        <v>367</v>
      </c>
      <c r="D17104">
        <v>2021</v>
      </c>
      <c r="E17104" t="s">
        <v>745</v>
      </c>
      <c r="F17104" s="2">
        <v>707.11710552055001</v>
      </c>
    </row>
    <row r="17105" spans="1:6">
      <c r="A17105" t="s">
        <v>320</v>
      </c>
      <c r="B17105">
        <v>1840</v>
      </c>
      <c r="C17105" t="s">
        <v>367</v>
      </c>
      <c r="D17105">
        <v>2021</v>
      </c>
      <c r="E17105" t="s">
        <v>741</v>
      </c>
      <c r="F17105" s="2">
        <v>14070.584900182301</v>
      </c>
    </row>
    <row r="17106" spans="1:6">
      <c r="A17106" t="s">
        <v>320</v>
      </c>
      <c r="B17106">
        <v>1840</v>
      </c>
      <c r="C17106" t="s">
        <v>367</v>
      </c>
      <c r="D17106">
        <v>2023</v>
      </c>
      <c r="E17106" t="s">
        <v>736</v>
      </c>
      <c r="F17106" s="2">
        <v>3749.49096648265</v>
      </c>
    </row>
    <row r="17107" spans="1:6">
      <c r="A17107" t="s">
        <v>320</v>
      </c>
      <c r="B17107">
        <v>1840</v>
      </c>
      <c r="C17107" t="s">
        <v>367</v>
      </c>
      <c r="D17107">
        <v>2023</v>
      </c>
      <c r="E17107" t="s">
        <v>737</v>
      </c>
      <c r="F17107" s="2">
        <v>854.20539290335</v>
      </c>
    </row>
    <row r="17108" spans="1:6">
      <c r="A17108" t="s">
        <v>320</v>
      </c>
      <c r="B17108">
        <v>1840</v>
      </c>
      <c r="C17108" t="s">
        <v>367</v>
      </c>
      <c r="D17108">
        <v>2023</v>
      </c>
      <c r="E17108" t="s">
        <v>738</v>
      </c>
      <c r="F17108" s="2">
        <v>0</v>
      </c>
    </row>
    <row r="17109" spans="1:6">
      <c r="A17109" t="s">
        <v>320</v>
      </c>
      <c r="B17109">
        <v>1840</v>
      </c>
      <c r="C17109" t="s">
        <v>367</v>
      </c>
      <c r="D17109">
        <v>2024</v>
      </c>
      <c r="E17109" t="s">
        <v>744</v>
      </c>
      <c r="F17109" s="2">
        <v>0.96847070599999996</v>
      </c>
    </row>
    <row r="17110" spans="1:6">
      <c r="A17110" t="s">
        <v>320</v>
      </c>
      <c r="B17110">
        <v>1840</v>
      </c>
      <c r="C17110" t="s">
        <v>367</v>
      </c>
      <c r="D17110">
        <v>2024</v>
      </c>
      <c r="E17110" t="s">
        <v>739</v>
      </c>
      <c r="F17110" s="2">
        <v>4175.9906260902699</v>
      </c>
    </row>
    <row r="17111" spans="1:6">
      <c r="A17111" t="s">
        <v>320</v>
      </c>
      <c r="B17111">
        <v>1840</v>
      </c>
      <c r="C17111" t="s">
        <v>367</v>
      </c>
      <c r="D17111">
        <v>2024</v>
      </c>
      <c r="E17111" t="s">
        <v>743</v>
      </c>
      <c r="F17111" s="2">
        <v>0</v>
      </c>
    </row>
    <row r="17112" spans="1:6">
      <c r="A17112" t="s">
        <v>320</v>
      </c>
      <c r="B17112">
        <v>1840</v>
      </c>
      <c r="C17112" t="s">
        <v>367</v>
      </c>
      <c r="D17112">
        <v>2024</v>
      </c>
      <c r="E17112" t="s">
        <v>741</v>
      </c>
      <c r="F17112" s="2">
        <v>13310.7940744935</v>
      </c>
    </row>
    <row r="17113" spans="1:6">
      <c r="A17113" t="s">
        <v>320</v>
      </c>
      <c r="B17113">
        <v>1841</v>
      </c>
      <c r="C17113" t="s">
        <v>369</v>
      </c>
      <c r="D17113">
        <v>2009</v>
      </c>
      <c r="E17113" t="s">
        <v>740</v>
      </c>
      <c r="F17113" s="2">
        <v>1889.75702401578</v>
      </c>
    </row>
    <row r="17114" spans="1:6">
      <c r="A17114" t="s">
        <v>320</v>
      </c>
      <c r="B17114">
        <v>1841</v>
      </c>
      <c r="C17114" t="s">
        <v>369</v>
      </c>
      <c r="D17114">
        <v>2011</v>
      </c>
      <c r="E17114" t="s">
        <v>745</v>
      </c>
      <c r="F17114" s="2">
        <v>217.82262682972501</v>
      </c>
    </row>
    <row r="17115" spans="1:6">
      <c r="A17115" t="s">
        <v>320</v>
      </c>
      <c r="B17115">
        <v>1841</v>
      </c>
      <c r="C17115" t="s">
        <v>369</v>
      </c>
      <c r="D17115">
        <v>2011</v>
      </c>
      <c r="E17115" t="s">
        <v>741</v>
      </c>
      <c r="F17115" s="2">
        <v>16714.384943485798</v>
      </c>
    </row>
    <row r="17116" spans="1:6">
      <c r="A17116" t="s">
        <v>320</v>
      </c>
      <c r="B17116">
        <v>1841</v>
      </c>
      <c r="C17116" t="s">
        <v>369</v>
      </c>
      <c r="D17116">
        <v>2013</v>
      </c>
      <c r="E17116" t="s">
        <v>738</v>
      </c>
      <c r="F17116" s="2">
        <v>0</v>
      </c>
    </row>
    <row r="17117" spans="1:6">
      <c r="A17117" t="s">
        <v>320</v>
      </c>
      <c r="B17117">
        <v>1841</v>
      </c>
      <c r="C17117" t="s">
        <v>369</v>
      </c>
      <c r="D17117">
        <v>2013</v>
      </c>
      <c r="E17117" t="s">
        <v>743</v>
      </c>
      <c r="F17117" s="2">
        <v>0</v>
      </c>
    </row>
    <row r="17118" spans="1:6">
      <c r="A17118" t="s">
        <v>320</v>
      </c>
      <c r="B17118">
        <v>1841</v>
      </c>
      <c r="C17118" t="s">
        <v>369</v>
      </c>
      <c r="D17118">
        <v>2015</v>
      </c>
      <c r="E17118" t="s">
        <v>736</v>
      </c>
      <c r="F17118" s="2">
        <v>2716.7062130169302</v>
      </c>
    </row>
    <row r="17119" spans="1:6">
      <c r="A17119" t="s">
        <v>320</v>
      </c>
      <c r="B17119">
        <v>1841</v>
      </c>
      <c r="C17119" t="s">
        <v>369</v>
      </c>
      <c r="D17119">
        <v>2015</v>
      </c>
      <c r="E17119" t="s">
        <v>737</v>
      </c>
      <c r="F17119" s="2">
        <v>1567.49436898827</v>
      </c>
    </row>
    <row r="17120" spans="1:6">
      <c r="A17120" t="s">
        <v>320</v>
      </c>
      <c r="B17120">
        <v>1841</v>
      </c>
      <c r="C17120" t="s">
        <v>369</v>
      </c>
      <c r="D17120">
        <v>2016</v>
      </c>
      <c r="E17120" t="s">
        <v>738</v>
      </c>
      <c r="F17120" s="2">
        <v>0</v>
      </c>
    </row>
    <row r="17121" spans="1:6">
      <c r="A17121" t="s">
        <v>320</v>
      </c>
      <c r="B17121">
        <v>1841</v>
      </c>
      <c r="C17121" t="s">
        <v>369</v>
      </c>
      <c r="D17121">
        <v>2016</v>
      </c>
      <c r="E17121" t="s">
        <v>743</v>
      </c>
      <c r="F17121" s="2">
        <v>0</v>
      </c>
    </row>
    <row r="17122" spans="1:6">
      <c r="A17122" t="s">
        <v>320</v>
      </c>
      <c r="B17122">
        <v>1841</v>
      </c>
      <c r="C17122" t="s">
        <v>369</v>
      </c>
      <c r="D17122">
        <v>2017</v>
      </c>
      <c r="E17122" t="s">
        <v>742</v>
      </c>
      <c r="F17122" s="2">
        <v>4545.8368912197902</v>
      </c>
    </row>
    <row r="17123" spans="1:6">
      <c r="A17123" t="s">
        <v>320</v>
      </c>
      <c r="B17123">
        <v>1841</v>
      </c>
      <c r="C17123" t="s">
        <v>369</v>
      </c>
      <c r="D17123">
        <v>2017</v>
      </c>
      <c r="E17123" t="s">
        <v>744</v>
      </c>
      <c r="F17123" s="2">
        <v>0</v>
      </c>
    </row>
    <row r="17124" spans="1:6">
      <c r="A17124" t="s">
        <v>320</v>
      </c>
      <c r="B17124">
        <v>1841</v>
      </c>
      <c r="C17124" t="s">
        <v>369</v>
      </c>
      <c r="D17124">
        <v>2017</v>
      </c>
      <c r="E17124" t="s">
        <v>739</v>
      </c>
      <c r="F17124" s="2">
        <v>7026.9520805070397</v>
      </c>
    </row>
    <row r="17125" spans="1:6">
      <c r="A17125" t="s">
        <v>320</v>
      </c>
      <c r="B17125">
        <v>1841</v>
      </c>
      <c r="C17125" t="s">
        <v>369</v>
      </c>
      <c r="D17125">
        <v>2018</v>
      </c>
      <c r="E17125" t="s">
        <v>736</v>
      </c>
      <c r="F17125" s="2">
        <v>2463.0435281448799</v>
      </c>
    </row>
    <row r="17126" spans="1:6">
      <c r="A17126" t="s">
        <v>320</v>
      </c>
      <c r="B17126">
        <v>1841</v>
      </c>
      <c r="C17126" t="s">
        <v>369</v>
      </c>
      <c r="D17126">
        <v>2018</v>
      </c>
      <c r="E17126" t="s">
        <v>737</v>
      </c>
      <c r="F17126" s="2">
        <v>1566.17931933148</v>
      </c>
    </row>
    <row r="17127" spans="1:6">
      <c r="A17127" t="s">
        <v>320</v>
      </c>
      <c r="B17127">
        <v>1841</v>
      </c>
      <c r="C17127" t="s">
        <v>369</v>
      </c>
      <c r="D17127">
        <v>2018</v>
      </c>
      <c r="E17127" t="s">
        <v>745</v>
      </c>
      <c r="F17127" s="2">
        <v>404.33817178831401</v>
      </c>
    </row>
    <row r="17128" spans="1:6">
      <c r="A17128" t="s">
        <v>320</v>
      </c>
      <c r="B17128">
        <v>1841</v>
      </c>
      <c r="C17128" t="s">
        <v>369</v>
      </c>
      <c r="D17128">
        <v>2019</v>
      </c>
      <c r="E17128" t="s">
        <v>738</v>
      </c>
      <c r="F17128" s="2">
        <v>0</v>
      </c>
    </row>
    <row r="17129" spans="1:6">
      <c r="A17129" t="s">
        <v>320</v>
      </c>
      <c r="B17129">
        <v>1841</v>
      </c>
      <c r="C17129" t="s">
        <v>369</v>
      </c>
      <c r="D17129">
        <v>2019</v>
      </c>
      <c r="E17129" t="s">
        <v>740</v>
      </c>
      <c r="F17129" s="2">
        <v>1116.6266562809899</v>
      </c>
    </row>
    <row r="17130" spans="1:6">
      <c r="A17130" t="s">
        <v>320</v>
      </c>
      <c r="B17130">
        <v>1841</v>
      </c>
      <c r="C17130" t="s">
        <v>369</v>
      </c>
      <c r="D17130">
        <v>2020</v>
      </c>
      <c r="E17130" t="s">
        <v>742</v>
      </c>
      <c r="F17130" s="2">
        <v>3170.2324388957099</v>
      </c>
    </row>
    <row r="17131" spans="1:6">
      <c r="A17131" t="s">
        <v>320</v>
      </c>
      <c r="B17131">
        <v>1841</v>
      </c>
      <c r="C17131" t="s">
        <v>369</v>
      </c>
      <c r="D17131">
        <v>2020</v>
      </c>
      <c r="E17131" t="s">
        <v>744</v>
      </c>
      <c r="F17131" s="2">
        <v>0</v>
      </c>
    </row>
    <row r="17132" spans="1:6">
      <c r="A17132" t="s">
        <v>320</v>
      </c>
      <c r="B17132">
        <v>1841</v>
      </c>
      <c r="C17132" t="s">
        <v>369</v>
      </c>
      <c r="D17132">
        <v>2020</v>
      </c>
      <c r="E17132" t="s">
        <v>739</v>
      </c>
      <c r="F17132" s="2">
        <v>7151.9099442526904</v>
      </c>
    </row>
    <row r="17133" spans="1:6">
      <c r="A17133" t="s">
        <v>320</v>
      </c>
      <c r="B17133">
        <v>1841</v>
      </c>
      <c r="C17133" t="s">
        <v>369</v>
      </c>
      <c r="D17133">
        <v>2021</v>
      </c>
      <c r="E17133" t="s">
        <v>736</v>
      </c>
      <c r="F17133" s="2">
        <v>2191.0646199471498</v>
      </c>
    </row>
    <row r="17134" spans="1:6">
      <c r="A17134" t="s">
        <v>320</v>
      </c>
      <c r="B17134">
        <v>1841</v>
      </c>
      <c r="C17134" t="s">
        <v>369</v>
      </c>
      <c r="D17134">
        <v>2021</v>
      </c>
      <c r="E17134" t="s">
        <v>737</v>
      </c>
      <c r="F17134" s="2">
        <v>1532.3804435837001</v>
      </c>
    </row>
    <row r="17135" spans="1:6">
      <c r="A17135" t="s">
        <v>320</v>
      </c>
      <c r="B17135">
        <v>1841</v>
      </c>
      <c r="C17135" t="s">
        <v>369</v>
      </c>
      <c r="D17135">
        <v>2021</v>
      </c>
      <c r="E17135" t="s">
        <v>745</v>
      </c>
      <c r="F17135" s="2">
        <v>353.55707592747098</v>
      </c>
    </row>
    <row r="17136" spans="1:6">
      <c r="A17136" t="s">
        <v>320</v>
      </c>
      <c r="B17136">
        <v>1841</v>
      </c>
      <c r="C17136" t="s">
        <v>369</v>
      </c>
      <c r="D17136">
        <v>2021</v>
      </c>
      <c r="E17136" t="s">
        <v>741</v>
      </c>
      <c r="F17136" s="2">
        <v>15018.4758319828</v>
      </c>
    </row>
    <row r="17137" spans="1:6">
      <c r="A17137" t="s">
        <v>320</v>
      </c>
      <c r="B17137">
        <v>1841</v>
      </c>
      <c r="C17137" t="s">
        <v>369</v>
      </c>
      <c r="D17137">
        <v>2022</v>
      </c>
      <c r="E17137" t="s">
        <v>740</v>
      </c>
      <c r="F17137" s="2">
        <v>1060.5974815419099</v>
      </c>
    </row>
    <row r="17138" spans="1:6">
      <c r="A17138" t="s">
        <v>320</v>
      </c>
      <c r="B17138">
        <v>1841</v>
      </c>
      <c r="C17138" t="s">
        <v>369</v>
      </c>
      <c r="D17138">
        <v>2023</v>
      </c>
      <c r="E17138" t="s">
        <v>742</v>
      </c>
      <c r="F17138" s="2">
        <v>2879.9396960454101</v>
      </c>
    </row>
    <row r="17139" spans="1:6">
      <c r="A17139" t="s">
        <v>320</v>
      </c>
      <c r="B17139">
        <v>1841</v>
      </c>
      <c r="C17139" t="s">
        <v>369</v>
      </c>
      <c r="D17139">
        <v>2023</v>
      </c>
      <c r="E17139" t="s">
        <v>744</v>
      </c>
      <c r="F17139" s="2">
        <v>0</v>
      </c>
    </row>
    <row r="17140" spans="1:6">
      <c r="A17140" t="s">
        <v>320</v>
      </c>
      <c r="B17140">
        <v>1841</v>
      </c>
      <c r="C17140" t="s">
        <v>369</v>
      </c>
      <c r="D17140">
        <v>2023</v>
      </c>
      <c r="E17140" t="s">
        <v>739</v>
      </c>
      <c r="F17140" s="2">
        <v>5790.5021298599104</v>
      </c>
    </row>
    <row r="17141" spans="1:6">
      <c r="A17141" t="s">
        <v>320</v>
      </c>
      <c r="B17141">
        <v>1841</v>
      </c>
      <c r="C17141" t="s">
        <v>369</v>
      </c>
      <c r="D17141">
        <v>2023</v>
      </c>
      <c r="E17141" t="s">
        <v>743</v>
      </c>
      <c r="F17141" s="2">
        <v>0</v>
      </c>
    </row>
    <row r="17142" spans="1:6">
      <c r="A17142" t="s">
        <v>320</v>
      </c>
      <c r="B17142">
        <v>1841</v>
      </c>
      <c r="C17142" t="s">
        <v>369</v>
      </c>
      <c r="D17142">
        <v>2024</v>
      </c>
      <c r="E17142" t="s">
        <v>745</v>
      </c>
      <c r="F17142" s="2">
        <v>1605.69698779296</v>
      </c>
    </row>
    <row r="17143" spans="1:6">
      <c r="A17143" t="s">
        <v>320</v>
      </c>
      <c r="B17143">
        <v>1841</v>
      </c>
      <c r="C17143" t="s">
        <v>369</v>
      </c>
      <c r="D17143">
        <v>2024</v>
      </c>
      <c r="E17143" t="s">
        <v>741</v>
      </c>
      <c r="F17143" s="2">
        <v>14133.032794012801</v>
      </c>
    </row>
    <row r="17144" spans="1:6">
      <c r="A17144" t="s">
        <v>320</v>
      </c>
      <c r="B17144">
        <v>1845</v>
      </c>
      <c r="C17144" t="s">
        <v>371</v>
      </c>
      <c r="D17144">
        <v>2009</v>
      </c>
      <c r="E17144" t="s">
        <v>738</v>
      </c>
      <c r="F17144" s="2">
        <v>0</v>
      </c>
    </row>
    <row r="17145" spans="1:6">
      <c r="A17145" t="s">
        <v>320</v>
      </c>
      <c r="B17145">
        <v>1845</v>
      </c>
      <c r="C17145" t="s">
        <v>371</v>
      </c>
      <c r="D17145">
        <v>2009</v>
      </c>
      <c r="E17145" t="s">
        <v>739</v>
      </c>
      <c r="F17145" s="2">
        <v>1367.58383975987</v>
      </c>
    </row>
    <row r="17146" spans="1:6">
      <c r="A17146" t="s">
        <v>320</v>
      </c>
      <c r="B17146">
        <v>1845</v>
      </c>
      <c r="C17146" t="s">
        <v>371</v>
      </c>
      <c r="D17146">
        <v>2009</v>
      </c>
      <c r="E17146" t="s">
        <v>743</v>
      </c>
      <c r="F17146" s="2">
        <v>0</v>
      </c>
    </row>
    <row r="17147" spans="1:6">
      <c r="A17147" t="s">
        <v>320</v>
      </c>
      <c r="B17147">
        <v>1845</v>
      </c>
      <c r="C17147" t="s">
        <v>371</v>
      </c>
      <c r="D17147">
        <v>2011</v>
      </c>
      <c r="E17147" t="s">
        <v>736</v>
      </c>
      <c r="F17147" s="2">
        <v>1427.96537322207</v>
      </c>
    </row>
    <row r="17148" spans="1:6">
      <c r="A17148" t="s">
        <v>320</v>
      </c>
      <c r="B17148">
        <v>1845</v>
      </c>
      <c r="C17148" t="s">
        <v>371</v>
      </c>
      <c r="D17148">
        <v>2011</v>
      </c>
      <c r="E17148" t="s">
        <v>737</v>
      </c>
      <c r="F17148" s="2">
        <v>1371.57327404382</v>
      </c>
    </row>
    <row r="17149" spans="1:6">
      <c r="A17149" t="s">
        <v>320</v>
      </c>
      <c r="B17149">
        <v>1845</v>
      </c>
      <c r="C17149" t="s">
        <v>371</v>
      </c>
      <c r="D17149">
        <v>2013</v>
      </c>
      <c r="E17149" t="s">
        <v>742</v>
      </c>
      <c r="F17149" s="2">
        <v>2677.3482434615598</v>
      </c>
    </row>
    <row r="17150" spans="1:6">
      <c r="A17150" t="s">
        <v>320</v>
      </c>
      <c r="B17150">
        <v>1845</v>
      </c>
      <c r="C17150" t="s">
        <v>371</v>
      </c>
      <c r="D17150">
        <v>2013</v>
      </c>
      <c r="E17150" t="s">
        <v>744</v>
      </c>
      <c r="F17150" s="2">
        <v>239327.906972</v>
      </c>
    </row>
    <row r="17151" spans="1:6">
      <c r="A17151" t="s">
        <v>320</v>
      </c>
      <c r="B17151">
        <v>1845</v>
      </c>
      <c r="C17151" t="s">
        <v>371</v>
      </c>
      <c r="D17151">
        <v>2013</v>
      </c>
      <c r="E17151" t="s">
        <v>745</v>
      </c>
      <c r="F17151" s="2">
        <v>7885.3657283131697</v>
      </c>
    </row>
    <row r="17152" spans="1:6">
      <c r="A17152" t="s">
        <v>320</v>
      </c>
      <c r="B17152">
        <v>1845</v>
      </c>
      <c r="C17152" t="s">
        <v>371</v>
      </c>
      <c r="D17152">
        <v>2013</v>
      </c>
      <c r="E17152" t="s">
        <v>741</v>
      </c>
      <c r="F17152" s="2">
        <v>11240.942508537</v>
      </c>
    </row>
    <row r="17153" spans="1:6">
      <c r="A17153" t="s">
        <v>320</v>
      </c>
      <c r="B17153">
        <v>1845</v>
      </c>
      <c r="C17153" t="s">
        <v>371</v>
      </c>
      <c r="D17153">
        <v>2015</v>
      </c>
      <c r="E17153" t="s">
        <v>738</v>
      </c>
      <c r="F17153" s="2">
        <v>0</v>
      </c>
    </row>
    <row r="17154" spans="1:6">
      <c r="A17154" t="s">
        <v>320</v>
      </c>
      <c r="B17154">
        <v>1845</v>
      </c>
      <c r="C17154" t="s">
        <v>371</v>
      </c>
      <c r="D17154">
        <v>2015</v>
      </c>
      <c r="E17154" t="s">
        <v>739</v>
      </c>
      <c r="F17154" s="2">
        <v>949.14168665536602</v>
      </c>
    </row>
    <row r="17155" spans="1:6">
      <c r="A17155" t="s">
        <v>320</v>
      </c>
      <c r="B17155">
        <v>1845</v>
      </c>
      <c r="C17155" t="s">
        <v>371</v>
      </c>
      <c r="D17155">
        <v>2015</v>
      </c>
      <c r="E17155" t="s">
        <v>743</v>
      </c>
      <c r="F17155" s="2">
        <v>0</v>
      </c>
    </row>
    <row r="17156" spans="1:6">
      <c r="A17156" t="s">
        <v>320</v>
      </c>
      <c r="B17156">
        <v>1845</v>
      </c>
      <c r="C17156" t="s">
        <v>371</v>
      </c>
      <c r="D17156">
        <v>2015</v>
      </c>
      <c r="E17156" t="s">
        <v>740</v>
      </c>
      <c r="F17156" s="2">
        <v>291.42247817164503</v>
      </c>
    </row>
    <row r="17157" spans="1:6">
      <c r="A17157" t="s">
        <v>320</v>
      </c>
      <c r="B17157">
        <v>1845</v>
      </c>
      <c r="C17157" t="s">
        <v>371</v>
      </c>
      <c r="D17157">
        <v>2016</v>
      </c>
      <c r="E17157" t="s">
        <v>742</v>
      </c>
      <c r="F17157" s="2">
        <v>4702.9376676627398</v>
      </c>
    </row>
    <row r="17158" spans="1:6">
      <c r="A17158" t="s">
        <v>320</v>
      </c>
      <c r="B17158">
        <v>1845</v>
      </c>
      <c r="C17158" t="s">
        <v>371</v>
      </c>
      <c r="D17158">
        <v>2016</v>
      </c>
      <c r="E17158" t="s">
        <v>744</v>
      </c>
      <c r="F17158" s="2">
        <v>333619.31734747899</v>
      </c>
    </row>
    <row r="17159" spans="1:6">
      <c r="A17159" t="s">
        <v>320</v>
      </c>
      <c r="B17159">
        <v>1845</v>
      </c>
      <c r="C17159" t="s">
        <v>371</v>
      </c>
      <c r="D17159">
        <v>2016</v>
      </c>
      <c r="E17159" t="s">
        <v>745</v>
      </c>
      <c r="F17159" s="2">
        <v>7885.3657283131697</v>
      </c>
    </row>
    <row r="17160" spans="1:6">
      <c r="A17160" t="s">
        <v>320</v>
      </c>
      <c r="B17160">
        <v>1845</v>
      </c>
      <c r="C17160" t="s">
        <v>371</v>
      </c>
      <c r="D17160">
        <v>2017</v>
      </c>
      <c r="E17160" t="s">
        <v>736</v>
      </c>
      <c r="F17160" s="2">
        <v>1051.51527742382</v>
      </c>
    </row>
    <row r="17161" spans="1:6">
      <c r="A17161" t="s">
        <v>320</v>
      </c>
      <c r="B17161">
        <v>1845</v>
      </c>
      <c r="C17161" t="s">
        <v>371</v>
      </c>
      <c r="D17161">
        <v>2017</v>
      </c>
      <c r="E17161" t="s">
        <v>737</v>
      </c>
      <c r="F17161" s="2">
        <v>1250.35577578366</v>
      </c>
    </row>
    <row r="17162" spans="1:6">
      <c r="A17162" t="s">
        <v>320</v>
      </c>
      <c r="B17162">
        <v>1845</v>
      </c>
      <c r="C17162" t="s">
        <v>371</v>
      </c>
      <c r="D17162">
        <v>2018</v>
      </c>
      <c r="E17162" t="s">
        <v>738</v>
      </c>
      <c r="F17162" s="2">
        <v>0</v>
      </c>
    </row>
    <row r="17163" spans="1:6">
      <c r="A17163" t="s">
        <v>320</v>
      </c>
      <c r="B17163">
        <v>1845</v>
      </c>
      <c r="C17163" t="s">
        <v>371</v>
      </c>
      <c r="D17163">
        <v>2018</v>
      </c>
      <c r="E17163" t="s">
        <v>739</v>
      </c>
      <c r="F17163" s="2">
        <v>1029.16682091711</v>
      </c>
    </row>
    <row r="17164" spans="1:6">
      <c r="A17164" t="s">
        <v>320</v>
      </c>
      <c r="B17164">
        <v>1845</v>
      </c>
      <c r="C17164" t="s">
        <v>371</v>
      </c>
      <c r="D17164">
        <v>2018</v>
      </c>
      <c r="E17164" t="s">
        <v>740</v>
      </c>
      <c r="F17164" s="2">
        <v>214.111481196113</v>
      </c>
    </row>
    <row r="17165" spans="1:6">
      <c r="A17165" t="s">
        <v>320</v>
      </c>
      <c r="B17165">
        <v>1845</v>
      </c>
      <c r="C17165" t="s">
        <v>371</v>
      </c>
      <c r="D17165">
        <v>2019</v>
      </c>
      <c r="E17165" t="s">
        <v>742</v>
      </c>
      <c r="F17165" s="2">
        <v>8317.63323432568</v>
      </c>
    </row>
    <row r="17166" spans="1:6">
      <c r="A17166" t="s">
        <v>320</v>
      </c>
      <c r="B17166">
        <v>1845</v>
      </c>
      <c r="C17166" t="s">
        <v>371</v>
      </c>
      <c r="D17166">
        <v>2019</v>
      </c>
      <c r="E17166" t="s">
        <v>744</v>
      </c>
      <c r="F17166" s="2">
        <v>294731.05387787102</v>
      </c>
    </row>
    <row r="17167" spans="1:6">
      <c r="A17167" t="s">
        <v>320</v>
      </c>
      <c r="B17167">
        <v>1845</v>
      </c>
      <c r="C17167" t="s">
        <v>371</v>
      </c>
      <c r="D17167">
        <v>2019</v>
      </c>
      <c r="E17167" t="s">
        <v>743</v>
      </c>
      <c r="F17167" s="2">
        <v>0</v>
      </c>
    </row>
    <row r="17168" spans="1:6">
      <c r="A17168" t="s">
        <v>320</v>
      </c>
      <c r="B17168">
        <v>1845</v>
      </c>
      <c r="C17168" t="s">
        <v>371</v>
      </c>
      <c r="D17168">
        <v>2019</v>
      </c>
      <c r="E17168" t="s">
        <v>745</v>
      </c>
      <c r="F17168" s="2">
        <v>4886.2473836969903</v>
      </c>
    </row>
    <row r="17169" spans="1:6">
      <c r="A17169" t="s">
        <v>320</v>
      </c>
      <c r="B17169">
        <v>1845</v>
      </c>
      <c r="C17169" t="s">
        <v>371</v>
      </c>
      <c r="D17169">
        <v>2020</v>
      </c>
      <c r="E17169" t="s">
        <v>741</v>
      </c>
      <c r="F17169" s="2">
        <v>10646.563379528399</v>
      </c>
    </row>
    <row r="17170" spans="1:6">
      <c r="A17170" t="s">
        <v>320</v>
      </c>
      <c r="B17170">
        <v>1845</v>
      </c>
      <c r="C17170" t="s">
        <v>371</v>
      </c>
      <c r="D17170">
        <v>2021</v>
      </c>
      <c r="E17170" t="s">
        <v>740</v>
      </c>
      <c r="F17170" s="2">
        <v>216.97415067932999</v>
      </c>
    </row>
    <row r="17171" spans="1:6">
      <c r="A17171" t="s">
        <v>320</v>
      </c>
      <c r="B17171">
        <v>1845</v>
      </c>
      <c r="C17171" t="s">
        <v>371</v>
      </c>
      <c r="D17171">
        <v>2022</v>
      </c>
      <c r="E17171" t="s">
        <v>743</v>
      </c>
      <c r="F17171" s="2">
        <v>0</v>
      </c>
    </row>
    <row r="17172" spans="1:6">
      <c r="A17172" t="s">
        <v>320</v>
      </c>
      <c r="B17172">
        <v>1845</v>
      </c>
      <c r="C17172" t="s">
        <v>371</v>
      </c>
      <c r="D17172">
        <v>2022</v>
      </c>
      <c r="E17172" t="s">
        <v>745</v>
      </c>
      <c r="F17172" s="2">
        <v>3786.1678321436002</v>
      </c>
    </row>
    <row r="17173" spans="1:6">
      <c r="A17173" t="s">
        <v>320</v>
      </c>
      <c r="B17173">
        <v>1845</v>
      </c>
      <c r="C17173" t="s">
        <v>371</v>
      </c>
      <c r="D17173">
        <v>2023</v>
      </c>
      <c r="E17173" t="s">
        <v>741</v>
      </c>
      <c r="F17173" s="2">
        <v>11028.620288403101</v>
      </c>
    </row>
    <row r="17174" spans="1:6">
      <c r="A17174" t="s">
        <v>320</v>
      </c>
      <c r="B17174">
        <v>1845</v>
      </c>
      <c r="C17174" t="s">
        <v>371</v>
      </c>
      <c r="D17174">
        <v>2024</v>
      </c>
      <c r="E17174" t="s">
        <v>736</v>
      </c>
      <c r="F17174" s="2">
        <v>654.082011253838</v>
      </c>
    </row>
    <row r="17175" spans="1:6">
      <c r="A17175" t="s">
        <v>320</v>
      </c>
      <c r="B17175">
        <v>1845</v>
      </c>
      <c r="C17175" t="s">
        <v>371</v>
      </c>
      <c r="D17175">
        <v>2024</v>
      </c>
      <c r="E17175" t="s">
        <v>737</v>
      </c>
      <c r="F17175" s="2">
        <v>624.65187915379397</v>
      </c>
    </row>
    <row r="17176" spans="1:6">
      <c r="A17176" t="s">
        <v>320</v>
      </c>
      <c r="B17176">
        <v>1845</v>
      </c>
      <c r="C17176" t="s">
        <v>371</v>
      </c>
      <c r="D17176">
        <v>2024</v>
      </c>
      <c r="E17176" t="s">
        <v>740</v>
      </c>
      <c r="F17176" s="2">
        <v>208.60176918533699</v>
      </c>
    </row>
    <row r="17177" spans="1:6">
      <c r="A17177" t="s">
        <v>320</v>
      </c>
      <c r="B17177">
        <v>1848</v>
      </c>
      <c r="C17177" t="s">
        <v>373</v>
      </c>
      <c r="D17177">
        <v>2009</v>
      </c>
      <c r="E17177" t="s">
        <v>736</v>
      </c>
      <c r="F17177" s="2">
        <v>401.36840470984203</v>
      </c>
    </row>
    <row r="17178" spans="1:6">
      <c r="A17178" t="s">
        <v>320</v>
      </c>
      <c r="B17178">
        <v>1848</v>
      </c>
      <c r="C17178" t="s">
        <v>373</v>
      </c>
      <c r="D17178">
        <v>2009</v>
      </c>
      <c r="E17178" t="s">
        <v>737</v>
      </c>
      <c r="F17178" s="2">
        <v>421.17735754991799</v>
      </c>
    </row>
    <row r="17179" spans="1:6">
      <c r="A17179" t="s">
        <v>320</v>
      </c>
      <c r="B17179">
        <v>1848</v>
      </c>
      <c r="C17179" t="s">
        <v>373</v>
      </c>
      <c r="D17179">
        <v>2009</v>
      </c>
      <c r="E17179" t="s">
        <v>738</v>
      </c>
      <c r="F17179" s="2">
        <v>0</v>
      </c>
    </row>
    <row r="17180" spans="1:6">
      <c r="A17180" t="s">
        <v>320</v>
      </c>
      <c r="B17180">
        <v>1848</v>
      </c>
      <c r="C17180" t="s">
        <v>373</v>
      </c>
      <c r="D17180">
        <v>2009</v>
      </c>
      <c r="E17180" t="s">
        <v>743</v>
      </c>
      <c r="F17180" s="2">
        <v>0</v>
      </c>
    </row>
    <row r="17181" spans="1:6">
      <c r="A17181" t="s">
        <v>320</v>
      </c>
      <c r="B17181">
        <v>1848</v>
      </c>
      <c r="C17181" t="s">
        <v>373</v>
      </c>
      <c r="D17181">
        <v>2011</v>
      </c>
      <c r="E17181" t="s">
        <v>742</v>
      </c>
      <c r="F17181" s="2">
        <v>1690.3569338636401</v>
      </c>
    </row>
    <row r="17182" spans="1:6">
      <c r="A17182" t="s">
        <v>320</v>
      </c>
      <c r="B17182">
        <v>1848</v>
      </c>
      <c r="C17182" t="s">
        <v>373</v>
      </c>
      <c r="D17182">
        <v>2011</v>
      </c>
      <c r="E17182" t="s">
        <v>745</v>
      </c>
      <c r="F17182" s="2">
        <v>24973.2657273978</v>
      </c>
    </row>
    <row r="17183" spans="1:6">
      <c r="A17183" t="s">
        <v>320</v>
      </c>
      <c r="B17183">
        <v>1848</v>
      </c>
      <c r="C17183" t="s">
        <v>373</v>
      </c>
      <c r="D17183">
        <v>2013</v>
      </c>
      <c r="E17183" t="s">
        <v>744</v>
      </c>
      <c r="F17183" s="2">
        <v>0</v>
      </c>
    </row>
    <row r="17184" spans="1:6">
      <c r="A17184" t="s">
        <v>320</v>
      </c>
      <c r="B17184">
        <v>1848</v>
      </c>
      <c r="C17184" t="s">
        <v>373</v>
      </c>
      <c r="D17184">
        <v>2013</v>
      </c>
      <c r="E17184" t="s">
        <v>739</v>
      </c>
      <c r="F17184" s="2">
        <v>12233.069849625501</v>
      </c>
    </row>
    <row r="17185" spans="1:6">
      <c r="A17185" t="s">
        <v>320</v>
      </c>
      <c r="B17185">
        <v>1848</v>
      </c>
      <c r="C17185" t="s">
        <v>373</v>
      </c>
      <c r="D17185">
        <v>2015</v>
      </c>
      <c r="E17185" t="s">
        <v>736</v>
      </c>
      <c r="F17185" s="2">
        <v>294.70190230051401</v>
      </c>
    </row>
    <row r="17186" spans="1:6">
      <c r="A17186" t="s">
        <v>320</v>
      </c>
      <c r="B17186">
        <v>1848</v>
      </c>
      <c r="C17186" t="s">
        <v>373</v>
      </c>
      <c r="D17186">
        <v>2015</v>
      </c>
      <c r="E17186" t="s">
        <v>737</v>
      </c>
      <c r="F17186" s="2">
        <v>415.23493864578501</v>
      </c>
    </row>
    <row r="17187" spans="1:6">
      <c r="A17187" t="s">
        <v>320</v>
      </c>
      <c r="B17187">
        <v>1848</v>
      </c>
      <c r="C17187" t="s">
        <v>373</v>
      </c>
      <c r="D17187">
        <v>2015</v>
      </c>
      <c r="E17187" t="s">
        <v>738</v>
      </c>
      <c r="F17187" s="2">
        <v>0</v>
      </c>
    </row>
    <row r="17188" spans="1:6">
      <c r="A17188" t="s">
        <v>320</v>
      </c>
      <c r="B17188">
        <v>1848</v>
      </c>
      <c r="C17188" t="s">
        <v>373</v>
      </c>
      <c r="D17188">
        <v>2015</v>
      </c>
      <c r="E17188" t="s">
        <v>740</v>
      </c>
      <c r="F17188" s="2">
        <v>329.71102772263902</v>
      </c>
    </row>
    <row r="17189" spans="1:6">
      <c r="A17189" t="s">
        <v>320</v>
      </c>
      <c r="B17189">
        <v>1848</v>
      </c>
      <c r="C17189" t="s">
        <v>373</v>
      </c>
      <c r="D17189">
        <v>2016</v>
      </c>
      <c r="E17189" t="s">
        <v>744</v>
      </c>
      <c r="F17189" s="2">
        <v>0</v>
      </c>
    </row>
    <row r="17190" spans="1:6">
      <c r="A17190" t="s">
        <v>320</v>
      </c>
      <c r="B17190">
        <v>1848</v>
      </c>
      <c r="C17190" t="s">
        <v>373</v>
      </c>
      <c r="D17190">
        <v>2016</v>
      </c>
      <c r="E17190" t="s">
        <v>739</v>
      </c>
      <c r="F17190" s="2">
        <v>11621.758616191801</v>
      </c>
    </row>
    <row r="17191" spans="1:6">
      <c r="A17191" t="s">
        <v>320</v>
      </c>
      <c r="B17191">
        <v>1848</v>
      </c>
      <c r="C17191" t="s">
        <v>373</v>
      </c>
      <c r="D17191">
        <v>2016</v>
      </c>
      <c r="E17191" t="s">
        <v>743</v>
      </c>
      <c r="F17191" s="2">
        <v>0</v>
      </c>
    </row>
    <row r="17192" spans="1:6">
      <c r="A17192" t="s">
        <v>320</v>
      </c>
      <c r="B17192">
        <v>1848</v>
      </c>
      <c r="C17192" t="s">
        <v>373</v>
      </c>
      <c r="D17192">
        <v>2017</v>
      </c>
      <c r="E17192" t="s">
        <v>742</v>
      </c>
      <c r="F17192" s="2">
        <v>2520.7592629690298</v>
      </c>
    </row>
    <row r="17193" spans="1:6">
      <c r="A17193" t="s">
        <v>320</v>
      </c>
      <c r="B17193">
        <v>1848</v>
      </c>
      <c r="C17193" t="s">
        <v>373</v>
      </c>
      <c r="D17193">
        <v>2017</v>
      </c>
      <c r="E17193" t="s">
        <v>745</v>
      </c>
      <c r="F17193" s="2">
        <v>28122.671403376</v>
      </c>
    </row>
    <row r="17194" spans="1:6">
      <c r="A17194" t="s">
        <v>320</v>
      </c>
      <c r="B17194">
        <v>1848</v>
      </c>
      <c r="C17194" t="s">
        <v>373</v>
      </c>
      <c r="D17194">
        <v>2017</v>
      </c>
      <c r="E17194" t="s">
        <v>741</v>
      </c>
      <c r="F17194" s="2">
        <v>3367.3203618796401</v>
      </c>
    </row>
    <row r="17195" spans="1:6">
      <c r="A17195" t="s">
        <v>320</v>
      </c>
      <c r="B17195">
        <v>1848</v>
      </c>
      <c r="C17195" t="s">
        <v>373</v>
      </c>
      <c r="D17195">
        <v>2018</v>
      </c>
      <c r="E17195" t="s">
        <v>736</v>
      </c>
      <c r="F17195" s="2">
        <v>285.07230991775998</v>
      </c>
    </row>
    <row r="17196" spans="1:6">
      <c r="A17196" t="s">
        <v>320</v>
      </c>
      <c r="B17196">
        <v>1848</v>
      </c>
      <c r="C17196" t="s">
        <v>373</v>
      </c>
      <c r="D17196">
        <v>2018</v>
      </c>
      <c r="E17196" t="s">
        <v>737</v>
      </c>
      <c r="F17196" s="2">
        <v>512.91774348081503</v>
      </c>
    </row>
    <row r="17197" spans="1:6">
      <c r="A17197" t="s">
        <v>320</v>
      </c>
      <c r="B17197">
        <v>1848</v>
      </c>
      <c r="C17197" t="s">
        <v>373</v>
      </c>
      <c r="D17197">
        <v>2018</v>
      </c>
      <c r="E17197" t="s">
        <v>740</v>
      </c>
      <c r="F17197" s="2">
        <v>224.226726026731</v>
      </c>
    </row>
    <row r="17198" spans="1:6">
      <c r="A17198" t="s">
        <v>320</v>
      </c>
      <c r="B17198">
        <v>1848</v>
      </c>
      <c r="C17198" t="s">
        <v>373</v>
      </c>
      <c r="D17198">
        <v>2019</v>
      </c>
      <c r="E17198" t="s">
        <v>739</v>
      </c>
      <c r="F17198" s="2">
        <v>10924.956317992601</v>
      </c>
    </row>
    <row r="17199" spans="1:6">
      <c r="A17199" t="s">
        <v>320</v>
      </c>
      <c r="B17199">
        <v>1848</v>
      </c>
      <c r="C17199" t="s">
        <v>373</v>
      </c>
      <c r="D17199">
        <v>2019</v>
      </c>
      <c r="E17199" t="s">
        <v>743</v>
      </c>
      <c r="F17199" s="2">
        <v>0</v>
      </c>
    </row>
    <row r="17200" spans="1:6">
      <c r="A17200" t="s">
        <v>320</v>
      </c>
      <c r="B17200">
        <v>1848</v>
      </c>
      <c r="C17200" t="s">
        <v>373</v>
      </c>
      <c r="D17200">
        <v>2020</v>
      </c>
      <c r="E17200" t="s">
        <v>742</v>
      </c>
      <c r="F17200" s="2">
        <v>1763.2761930438401</v>
      </c>
    </row>
    <row r="17201" spans="1:6">
      <c r="A17201" t="s">
        <v>320</v>
      </c>
      <c r="B17201">
        <v>1848</v>
      </c>
      <c r="C17201" t="s">
        <v>373</v>
      </c>
      <c r="D17201">
        <v>2020</v>
      </c>
      <c r="E17201" t="s">
        <v>745</v>
      </c>
      <c r="F17201" s="2">
        <v>28757.1893165498</v>
      </c>
    </row>
    <row r="17202" spans="1:6">
      <c r="A17202" t="s">
        <v>320</v>
      </c>
      <c r="B17202">
        <v>1848</v>
      </c>
      <c r="C17202" t="s">
        <v>373</v>
      </c>
      <c r="D17202">
        <v>2020</v>
      </c>
      <c r="E17202" t="s">
        <v>741</v>
      </c>
      <c r="F17202" s="2">
        <v>3300.2342002095802</v>
      </c>
    </row>
    <row r="17203" spans="1:6">
      <c r="A17203" t="s">
        <v>320</v>
      </c>
      <c r="B17203">
        <v>1848</v>
      </c>
      <c r="C17203" t="s">
        <v>373</v>
      </c>
      <c r="D17203">
        <v>2021</v>
      </c>
      <c r="E17203" t="s">
        <v>740</v>
      </c>
      <c r="F17203" s="2">
        <v>224.292839672567</v>
      </c>
    </row>
    <row r="17204" spans="1:6">
      <c r="A17204" t="s">
        <v>320</v>
      </c>
      <c r="B17204">
        <v>1848</v>
      </c>
      <c r="C17204" t="s">
        <v>373</v>
      </c>
      <c r="D17204">
        <v>2022</v>
      </c>
      <c r="E17204" t="s">
        <v>738</v>
      </c>
      <c r="F17204" s="2">
        <v>0</v>
      </c>
    </row>
    <row r="17205" spans="1:6">
      <c r="A17205" t="s">
        <v>320</v>
      </c>
      <c r="B17205">
        <v>1848</v>
      </c>
      <c r="C17205" t="s">
        <v>373</v>
      </c>
      <c r="D17205">
        <v>2022</v>
      </c>
      <c r="E17205" t="s">
        <v>743</v>
      </c>
      <c r="F17205" s="2">
        <v>2.3810460183999998E-3</v>
      </c>
    </row>
    <row r="17206" spans="1:6">
      <c r="A17206" t="s">
        <v>320</v>
      </c>
      <c r="B17206">
        <v>1848</v>
      </c>
      <c r="C17206" t="s">
        <v>373</v>
      </c>
      <c r="D17206">
        <v>2023</v>
      </c>
      <c r="E17206" t="s">
        <v>744</v>
      </c>
      <c r="F17206" s="2">
        <v>0</v>
      </c>
    </row>
    <row r="17207" spans="1:6">
      <c r="A17207" t="s">
        <v>320</v>
      </c>
      <c r="B17207">
        <v>1848</v>
      </c>
      <c r="C17207" t="s">
        <v>373</v>
      </c>
      <c r="D17207">
        <v>2023</v>
      </c>
      <c r="E17207" t="s">
        <v>741</v>
      </c>
      <c r="F17207" s="2">
        <v>3158.2369836473499</v>
      </c>
    </row>
    <row r="17208" spans="1:6">
      <c r="A17208" t="s">
        <v>320</v>
      </c>
      <c r="B17208">
        <v>1851</v>
      </c>
      <c r="C17208" t="s">
        <v>375</v>
      </c>
      <c r="D17208">
        <v>2009</v>
      </c>
      <c r="E17208" t="s">
        <v>736</v>
      </c>
      <c r="F17208" s="2">
        <v>153.80613801520599</v>
      </c>
    </row>
    <row r="17209" spans="1:6">
      <c r="A17209" t="s">
        <v>320</v>
      </c>
      <c r="B17209">
        <v>1851</v>
      </c>
      <c r="C17209" t="s">
        <v>375</v>
      </c>
      <c r="D17209">
        <v>2009</v>
      </c>
      <c r="E17209" t="s">
        <v>737</v>
      </c>
      <c r="F17209" s="2">
        <v>668.45147773987901</v>
      </c>
    </row>
    <row r="17210" spans="1:6">
      <c r="A17210" t="s">
        <v>320</v>
      </c>
      <c r="B17210">
        <v>1851</v>
      </c>
      <c r="C17210" t="s">
        <v>375</v>
      </c>
      <c r="D17210">
        <v>2009</v>
      </c>
      <c r="E17210" t="s">
        <v>745</v>
      </c>
      <c r="F17210" s="2">
        <v>16997.983470008501</v>
      </c>
    </row>
    <row r="17211" spans="1:6">
      <c r="A17211" t="s">
        <v>320</v>
      </c>
      <c r="B17211">
        <v>1851</v>
      </c>
      <c r="C17211" t="s">
        <v>375</v>
      </c>
      <c r="D17211">
        <v>2009</v>
      </c>
      <c r="E17211" t="s">
        <v>741</v>
      </c>
      <c r="F17211" s="2">
        <v>6995.7922196158297</v>
      </c>
    </row>
    <row r="17212" spans="1:6">
      <c r="A17212" t="s">
        <v>320</v>
      </c>
      <c r="B17212">
        <v>1851</v>
      </c>
      <c r="C17212" t="s">
        <v>375</v>
      </c>
      <c r="D17212">
        <v>2011</v>
      </c>
      <c r="E17212" t="s">
        <v>742</v>
      </c>
      <c r="F17212" s="2">
        <v>662.07388796433099</v>
      </c>
    </row>
    <row r="17213" spans="1:6">
      <c r="A17213" t="s">
        <v>320</v>
      </c>
      <c r="B17213">
        <v>1851</v>
      </c>
      <c r="C17213" t="s">
        <v>375</v>
      </c>
      <c r="D17213">
        <v>2011</v>
      </c>
      <c r="E17213" t="s">
        <v>744</v>
      </c>
      <c r="F17213" s="2">
        <v>0</v>
      </c>
    </row>
    <row r="17214" spans="1:6">
      <c r="A17214" t="s">
        <v>320</v>
      </c>
      <c r="B17214">
        <v>1851</v>
      </c>
      <c r="C17214" t="s">
        <v>375</v>
      </c>
      <c r="D17214">
        <v>2011</v>
      </c>
      <c r="E17214" t="s">
        <v>739</v>
      </c>
      <c r="F17214" s="2">
        <v>3394.3304542400801</v>
      </c>
    </row>
    <row r="17215" spans="1:6">
      <c r="A17215" t="s">
        <v>320</v>
      </c>
      <c r="B17215">
        <v>1851</v>
      </c>
      <c r="C17215" t="s">
        <v>375</v>
      </c>
      <c r="D17215">
        <v>2011</v>
      </c>
      <c r="E17215" t="s">
        <v>743</v>
      </c>
      <c r="F17215" s="2">
        <v>0</v>
      </c>
    </row>
    <row r="17216" spans="1:6">
      <c r="A17216" t="s">
        <v>320</v>
      </c>
      <c r="B17216">
        <v>1851</v>
      </c>
      <c r="C17216" t="s">
        <v>375</v>
      </c>
      <c r="D17216">
        <v>2013</v>
      </c>
      <c r="E17216" t="s">
        <v>740</v>
      </c>
      <c r="F17216" s="2">
        <v>406.37712427394803</v>
      </c>
    </row>
    <row r="17217" spans="1:6">
      <c r="A17217" t="s">
        <v>320</v>
      </c>
      <c r="B17217">
        <v>1851</v>
      </c>
      <c r="C17217" t="s">
        <v>375</v>
      </c>
      <c r="D17217">
        <v>2015</v>
      </c>
      <c r="E17217" t="s">
        <v>745</v>
      </c>
      <c r="F17217" s="2">
        <v>16997.983470008501</v>
      </c>
    </row>
    <row r="17218" spans="1:6">
      <c r="A17218" t="s">
        <v>320</v>
      </c>
      <c r="B17218">
        <v>1851</v>
      </c>
      <c r="C17218" t="s">
        <v>375</v>
      </c>
      <c r="D17218">
        <v>2015</v>
      </c>
      <c r="E17218" t="s">
        <v>741</v>
      </c>
      <c r="F17218" s="2">
        <v>7078.9906227019201</v>
      </c>
    </row>
    <row r="17219" spans="1:6">
      <c r="A17219" t="s">
        <v>320</v>
      </c>
      <c r="B17219">
        <v>1851</v>
      </c>
      <c r="C17219" t="s">
        <v>375</v>
      </c>
      <c r="D17219">
        <v>2016</v>
      </c>
      <c r="E17219" t="s">
        <v>736</v>
      </c>
      <c r="F17219" s="2">
        <v>109.06222355558801</v>
      </c>
    </row>
    <row r="17220" spans="1:6">
      <c r="A17220" t="s">
        <v>320</v>
      </c>
      <c r="B17220">
        <v>1851</v>
      </c>
      <c r="C17220" t="s">
        <v>375</v>
      </c>
      <c r="D17220">
        <v>2016</v>
      </c>
      <c r="E17220" t="s">
        <v>737</v>
      </c>
      <c r="F17220" s="2">
        <v>634.589997169767</v>
      </c>
    </row>
    <row r="17221" spans="1:6">
      <c r="A17221" t="s">
        <v>320</v>
      </c>
      <c r="B17221">
        <v>1851</v>
      </c>
      <c r="C17221" t="s">
        <v>375</v>
      </c>
      <c r="D17221">
        <v>2017</v>
      </c>
      <c r="E17221" t="s">
        <v>738</v>
      </c>
      <c r="F17221" s="2">
        <v>0</v>
      </c>
    </row>
    <row r="17222" spans="1:6">
      <c r="A17222" t="s">
        <v>320</v>
      </c>
      <c r="B17222">
        <v>1851</v>
      </c>
      <c r="C17222" t="s">
        <v>375</v>
      </c>
      <c r="D17222">
        <v>2017</v>
      </c>
      <c r="E17222" t="s">
        <v>743</v>
      </c>
      <c r="F17222" s="2">
        <v>0</v>
      </c>
    </row>
    <row r="17223" spans="1:6">
      <c r="A17223" t="s">
        <v>320</v>
      </c>
      <c r="B17223">
        <v>1851</v>
      </c>
      <c r="C17223" t="s">
        <v>375</v>
      </c>
      <c r="D17223">
        <v>2018</v>
      </c>
      <c r="E17223" t="s">
        <v>742</v>
      </c>
      <c r="F17223" s="2">
        <v>542.447571615475</v>
      </c>
    </row>
    <row r="17224" spans="1:6">
      <c r="A17224" t="s">
        <v>320</v>
      </c>
      <c r="B17224">
        <v>1851</v>
      </c>
      <c r="C17224" t="s">
        <v>375</v>
      </c>
      <c r="D17224">
        <v>2018</v>
      </c>
      <c r="E17224" t="s">
        <v>744</v>
      </c>
      <c r="F17224" s="2">
        <v>0</v>
      </c>
    </row>
    <row r="17225" spans="1:6">
      <c r="A17225" t="s">
        <v>320</v>
      </c>
      <c r="B17225">
        <v>1851</v>
      </c>
      <c r="C17225" t="s">
        <v>375</v>
      </c>
      <c r="D17225">
        <v>2018</v>
      </c>
      <c r="E17225" t="s">
        <v>741</v>
      </c>
      <c r="F17225" s="2">
        <v>6735.13580401537</v>
      </c>
    </row>
    <row r="17226" spans="1:6">
      <c r="A17226" t="s">
        <v>320</v>
      </c>
      <c r="B17226">
        <v>1851</v>
      </c>
      <c r="C17226" t="s">
        <v>375</v>
      </c>
      <c r="D17226">
        <v>2019</v>
      </c>
      <c r="E17226" t="s">
        <v>736</v>
      </c>
      <c r="F17226" s="2">
        <v>94.262003219417394</v>
      </c>
    </row>
    <row r="17227" spans="1:6">
      <c r="A17227" t="s">
        <v>320</v>
      </c>
      <c r="B17227">
        <v>1851</v>
      </c>
      <c r="C17227" t="s">
        <v>375</v>
      </c>
      <c r="D17227">
        <v>2019</v>
      </c>
      <c r="E17227" t="s">
        <v>737</v>
      </c>
      <c r="F17227" s="2">
        <v>547.31492113468403</v>
      </c>
    </row>
    <row r="17228" spans="1:6">
      <c r="A17228" t="s">
        <v>320</v>
      </c>
      <c r="B17228">
        <v>1851</v>
      </c>
      <c r="C17228" t="s">
        <v>375</v>
      </c>
      <c r="D17228">
        <v>2020</v>
      </c>
      <c r="E17228" t="s">
        <v>738</v>
      </c>
      <c r="F17228" s="2">
        <v>0</v>
      </c>
    </row>
    <row r="17229" spans="1:6">
      <c r="A17229" t="s">
        <v>320</v>
      </c>
      <c r="B17229">
        <v>1851</v>
      </c>
      <c r="C17229" t="s">
        <v>375</v>
      </c>
      <c r="D17229">
        <v>2020</v>
      </c>
      <c r="E17229" t="s">
        <v>743</v>
      </c>
      <c r="F17229" s="2">
        <v>0</v>
      </c>
    </row>
    <row r="17230" spans="1:6">
      <c r="A17230" t="s">
        <v>320</v>
      </c>
      <c r="B17230">
        <v>1851</v>
      </c>
      <c r="C17230" t="s">
        <v>375</v>
      </c>
      <c r="D17230">
        <v>2020</v>
      </c>
      <c r="E17230" t="s">
        <v>740</v>
      </c>
      <c r="F17230" s="2">
        <v>153.214630652929</v>
      </c>
    </row>
    <row r="17231" spans="1:6">
      <c r="A17231" t="s">
        <v>320</v>
      </c>
      <c r="B17231">
        <v>1851</v>
      </c>
      <c r="C17231" t="s">
        <v>375</v>
      </c>
      <c r="D17231">
        <v>2021</v>
      </c>
      <c r="E17231" t="s">
        <v>742</v>
      </c>
      <c r="F17231" s="2">
        <v>512.73327892785403</v>
      </c>
    </row>
    <row r="17232" spans="1:6">
      <c r="A17232" t="s">
        <v>320</v>
      </c>
      <c r="B17232">
        <v>1851</v>
      </c>
      <c r="C17232" t="s">
        <v>375</v>
      </c>
      <c r="D17232">
        <v>2021</v>
      </c>
      <c r="E17232" t="s">
        <v>744</v>
      </c>
      <c r="F17232" s="2">
        <v>0</v>
      </c>
    </row>
    <row r="17233" spans="1:6">
      <c r="A17233" t="s">
        <v>320</v>
      </c>
      <c r="B17233">
        <v>1851</v>
      </c>
      <c r="C17233" t="s">
        <v>375</v>
      </c>
      <c r="D17233">
        <v>2021</v>
      </c>
      <c r="E17233" t="s">
        <v>739</v>
      </c>
      <c r="F17233" s="2">
        <v>3290.6016805091699</v>
      </c>
    </row>
    <row r="17234" spans="1:6">
      <c r="A17234" t="s">
        <v>320</v>
      </c>
      <c r="B17234">
        <v>1851</v>
      </c>
      <c r="C17234" t="s">
        <v>375</v>
      </c>
      <c r="D17234">
        <v>2022</v>
      </c>
      <c r="E17234" t="s">
        <v>736</v>
      </c>
      <c r="F17234" s="2">
        <v>81.492256531490597</v>
      </c>
    </row>
    <row r="17235" spans="1:6">
      <c r="A17235" t="s">
        <v>320</v>
      </c>
      <c r="B17235">
        <v>1851</v>
      </c>
      <c r="C17235" t="s">
        <v>375</v>
      </c>
      <c r="D17235">
        <v>2022</v>
      </c>
      <c r="E17235" t="s">
        <v>737</v>
      </c>
      <c r="F17235" s="2">
        <v>440.37385646305398</v>
      </c>
    </row>
    <row r="17236" spans="1:6">
      <c r="A17236" t="s">
        <v>320</v>
      </c>
      <c r="B17236">
        <v>1851</v>
      </c>
      <c r="C17236" t="s">
        <v>375</v>
      </c>
      <c r="D17236">
        <v>2022</v>
      </c>
      <c r="E17236" t="s">
        <v>745</v>
      </c>
      <c r="F17236" s="2">
        <v>20666.039108325</v>
      </c>
    </row>
    <row r="17237" spans="1:6">
      <c r="A17237" t="s">
        <v>320</v>
      </c>
      <c r="B17237">
        <v>1851</v>
      </c>
      <c r="C17237" t="s">
        <v>375</v>
      </c>
      <c r="D17237">
        <v>2023</v>
      </c>
      <c r="E17237" t="s">
        <v>740</v>
      </c>
      <c r="F17237" s="2">
        <v>138.797906595044</v>
      </c>
    </row>
    <row r="17238" spans="1:6">
      <c r="A17238" t="s">
        <v>320</v>
      </c>
      <c r="B17238">
        <v>1851</v>
      </c>
      <c r="C17238" t="s">
        <v>375</v>
      </c>
      <c r="D17238">
        <v>2024</v>
      </c>
      <c r="E17238" t="s">
        <v>742</v>
      </c>
      <c r="F17238" s="2">
        <v>1812.8752156765099</v>
      </c>
    </row>
    <row r="17239" spans="1:6">
      <c r="A17239" t="s">
        <v>320</v>
      </c>
      <c r="B17239">
        <v>1851</v>
      </c>
      <c r="C17239" t="s">
        <v>375</v>
      </c>
      <c r="D17239">
        <v>2024</v>
      </c>
      <c r="E17239" t="s">
        <v>739</v>
      </c>
      <c r="F17239" s="2">
        <v>2924.3157308053801</v>
      </c>
    </row>
    <row r="17240" spans="1:6">
      <c r="A17240" t="s">
        <v>320</v>
      </c>
      <c r="B17240">
        <v>1853</v>
      </c>
      <c r="C17240" t="s">
        <v>377</v>
      </c>
      <c r="D17240">
        <v>2009</v>
      </c>
      <c r="E17240" t="s">
        <v>738</v>
      </c>
      <c r="F17240" s="2">
        <v>0</v>
      </c>
    </row>
    <row r="17241" spans="1:6">
      <c r="A17241" t="s">
        <v>320</v>
      </c>
      <c r="B17241">
        <v>1853</v>
      </c>
      <c r="C17241" t="s">
        <v>377</v>
      </c>
      <c r="D17241">
        <v>2009</v>
      </c>
      <c r="E17241" t="s">
        <v>739</v>
      </c>
      <c r="F17241" s="2">
        <v>3250.3992367052401</v>
      </c>
    </row>
    <row r="17242" spans="1:6">
      <c r="A17242" t="s">
        <v>320</v>
      </c>
      <c r="B17242">
        <v>1853</v>
      </c>
      <c r="C17242" t="s">
        <v>377</v>
      </c>
      <c r="D17242">
        <v>2009</v>
      </c>
      <c r="E17242" t="s">
        <v>743</v>
      </c>
      <c r="F17242" s="2">
        <v>5233.3640716913496</v>
      </c>
    </row>
    <row r="17243" spans="1:6">
      <c r="A17243" t="s">
        <v>320</v>
      </c>
      <c r="B17243">
        <v>1853</v>
      </c>
      <c r="C17243" t="s">
        <v>377</v>
      </c>
      <c r="D17243">
        <v>2011</v>
      </c>
      <c r="E17243" t="s">
        <v>736</v>
      </c>
      <c r="F17243" s="2">
        <v>216.63134587677399</v>
      </c>
    </row>
    <row r="17244" spans="1:6">
      <c r="A17244" t="s">
        <v>320</v>
      </c>
      <c r="B17244">
        <v>1853</v>
      </c>
      <c r="C17244" t="s">
        <v>377</v>
      </c>
      <c r="D17244">
        <v>2011</v>
      </c>
      <c r="E17244" t="s">
        <v>737</v>
      </c>
      <c r="F17244" s="2">
        <v>436.91042722820703</v>
      </c>
    </row>
    <row r="17245" spans="1:6">
      <c r="A17245" t="s">
        <v>320</v>
      </c>
      <c r="B17245">
        <v>1853</v>
      </c>
      <c r="C17245" t="s">
        <v>377</v>
      </c>
      <c r="D17245">
        <v>2011</v>
      </c>
      <c r="E17245" t="s">
        <v>740</v>
      </c>
      <c r="F17245" s="2">
        <v>505.66173747216698</v>
      </c>
    </row>
    <row r="17246" spans="1:6">
      <c r="A17246" t="s">
        <v>320</v>
      </c>
      <c r="B17246">
        <v>1853</v>
      </c>
      <c r="C17246" t="s">
        <v>377</v>
      </c>
      <c r="D17246">
        <v>2013</v>
      </c>
      <c r="E17246" t="s">
        <v>742</v>
      </c>
      <c r="F17246" s="2">
        <v>730.85639212902004</v>
      </c>
    </row>
    <row r="17247" spans="1:6">
      <c r="A17247" t="s">
        <v>320</v>
      </c>
      <c r="B17247">
        <v>1853</v>
      </c>
      <c r="C17247" t="s">
        <v>377</v>
      </c>
      <c r="D17247">
        <v>2013</v>
      </c>
      <c r="E17247" t="s">
        <v>744</v>
      </c>
      <c r="F17247" s="2">
        <v>0</v>
      </c>
    </row>
    <row r="17248" spans="1:6">
      <c r="A17248" t="s">
        <v>320</v>
      </c>
      <c r="B17248">
        <v>1853</v>
      </c>
      <c r="C17248" t="s">
        <v>377</v>
      </c>
      <c r="D17248">
        <v>2013</v>
      </c>
      <c r="E17248" t="s">
        <v>745</v>
      </c>
      <c r="F17248" s="2">
        <v>1619.7426187656399</v>
      </c>
    </row>
    <row r="17249" spans="1:6">
      <c r="A17249" t="s">
        <v>320</v>
      </c>
      <c r="B17249">
        <v>1853</v>
      </c>
      <c r="C17249" t="s">
        <v>377</v>
      </c>
      <c r="D17249">
        <v>2016</v>
      </c>
      <c r="E17249" t="s">
        <v>743</v>
      </c>
      <c r="F17249" s="2">
        <v>6099.1133051428797</v>
      </c>
    </row>
    <row r="17250" spans="1:6">
      <c r="A17250" t="s">
        <v>320</v>
      </c>
      <c r="B17250">
        <v>1853</v>
      </c>
      <c r="C17250" t="s">
        <v>377</v>
      </c>
      <c r="D17250">
        <v>2016</v>
      </c>
      <c r="E17250" t="s">
        <v>745</v>
      </c>
      <c r="F17250" s="2">
        <v>1619.7426187656399</v>
      </c>
    </row>
    <row r="17251" spans="1:6">
      <c r="A17251" t="s">
        <v>320</v>
      </c>
      <c r="B17251">
        <v>1853</v>
      </c>
      <c r="C17251" t="s">
        <v>377</v>
      </c>
      <c r="D17251">
        <v>2017</v>
      </c>
      <c r="E17251" t="s">
        <v>741</v>
      </c>
      <c r="F17251" s="2">
        <v>6797.3630490084497</v>
      </c>
    </row>
    <row r="17252" spans="1:6">
      <c r="A17252" t="s">
        <v>320</v>
      </c>
      <c r="B17252">
        <v>1853</v>
      </c>
      <c r="C17252" t="s">
        <v>377</v>
      </c>
      <c r="D17252">
        <v>2018</v>
      </c>
      <c r="E17252" t="s">
        <v>736</v>
      </c>
      <c r="F17252" s="2">
        <v>196.755627116135</v>
      </c>
    </row>
    <row r="17253" spans="1:6">
      <c r="A17253" t="s">
        <v>320</v>
      </c>
      <c r="B17253">
        <v>1853</v>
      </c>
      <c r="C17253" t="s">
        <v>377</v>
      </c>
      <c r="D17253">
        <v>2018</v>
      </c>
      <c r="E17253" t="s">
        <v>737</v>
      </c>
      <c r="F17253" s="2">
        <v>433.562682299556</v>
      </c>
    </row>
    <row r="17254" spans="1:6">
      <c r="A17254" t="s">
        <v>320</v>
      </c>
      <c r="B17254">
        <v>1853</v>
      </c>
      <c r="C17254" t="s">
        <v>377</v>
      </c>
      <c r="D17254">
        <v>2019</v>
      </c>
      <c r="E17254" t="s">
        <v>738</v>
      </c>
      <c r="F17254" s="2">
        <v>0</v>
      </c>
    </row>
    <row r="17255" spans="1:6">
      <c r="A17255" t="s">
        <v>320</v>
      </c>
      <c r="B17255">
        <v>1853</v>
      </c>
      <c r="C17255" t="s">
        <v>377</v>
      </c>
      <c r="D17255">
        <v>2019</v>
      </c>
      <c r="E17255" t="s">
        <v>739</v>
      </c>
      <c r="F17255" s="2">
        <v>2902.9625340411199</v>
      </c>
    </row>
    <row r="17256" spans="1:6">
      <c r="A17256" t="s">
        <v>320</v>
      </c>
      <c r="B17256">
        <v>1853</v>
      </c>
      <c r="C17256" t="s">
        <v>377</v>
      </c>
      <c r="D17256">
        <v>2019</v>
      </c>
      <c r="E17256" t="s">
        <v>743</v>
      </c>
      <c r="F17256" s="2">
        <v>5887.4317656098001</v>
      </c>
    </row>
    <row r="17257" spans="1:6">
      <c r="A17257" t="s">
        <v>320</v>
      </c>
      <c r="B17257">
        <v>1853</v>
      </c>
      <c r="C17257" t="s">
        <v>377</v>
      </c>
      <c r="D17257">
        <v>2020</v>
      </c>
      <c r="E17257" t="s">
        <v>742</v>
      </c>
      <c r="F17257" s="2">
        <v>754.095293686388</v>
      </c>
    </row>
    <row r="17258" spans="1:6">
      <c r="A17258" t="s">
        <v>320</v>
      </c>
      <c r="B17258">
        <v>1853</v>
      </c>
      <c r="C17258" t="s">
        <v>377</v>
      </c>
      <c r="D17258">
        <v>2020</v>
      </c>
      <c r="E17258" t="s">
        <v>744</v>
      </c>
      <c r="F17258" s="2">
        <v>0</v>
      </c>
    </row>
    <row r="17259" spans="1:6">
      <c r="A17259" t="s">
        <v>320</v>
      </c>
      <c r="B17259">
        <v>1853</v>
      </c>
      <c r="C17259" t="s">
        <v>377</v>
      </c>
      <c r="D17259">
        <v>2020</v>
      </c>
      <c r="E17259" t="s">
        <v>741</v>
      </c>
      <c r="F17259" s="2">
        <v>6748.3089289003901</v>
      </c>
    </row>
    <row r="17260" spans="1:6">
      <c r="A17260" t="s">
        <v>320</v>
      </c>
      <c r="B17260">
        <v>1853</v>
      </c>
      <c r="C17260" t="s">
        <v>377</v>
      </c>
      <c r="D17260">
        <v>2021</v>
      </c>
      <c r="E17260" t="s">
        <v>736</v>
      </c>
      <c r="F17260" s="2">
        <v>215.893188817262</v>
      </c>
    </row>
    <row r="17261" spans="1:6">
      <c r="A17261" t="s">
        <v>320</v>
      </c>
      <c r="B17261">
        <v>1853</v>
      </c>
      <c r="C17261" t="s">
        <v>377</v>
      </c>
      <c r="D17261">
        <v>2021</v>
      </c>
      <c r="E17261" t="s">
        <v>737</v>
      </c>
      <c r="F17261" s="2">
        <v>433.86017087343703</v>
      </c>
    </row>
    <row r="17262" spans="1:6">
      <c r="A17262" t="s">
        <v>320</v>
      </c>
      <c r="B17262">
        <v>1853</v>
      </c>
      <c r="C17262" t="s">
        <v>377</v>
      </c>
      <c r="D17262">
        <v>2021</v>
      </c>
      <c r="E17262" t="s">
        <v>740</v>
      </c>
      <c r="F17262" s="2">
        <v>142.09612841011301</v>
      </c>
    </row>
    <row r="17263" spans="1:6">
      <c r="A17263" t="s">
        <v>320</v>
      </c>
      <c r="B17263">
        <v>1853</v>
      </c>
      <c r="C17263" t="s">
        <v>377</v>
      </c>
      <c r="D17263">
        <v>2022</v>
      </c>
      <c r="E17263" t="s">
        <v>738</v>
      </c>
      <c r="F17263" s="2">
        <v>0</v>
      </c>
    </row>
    <row r="17264" spans="1:6">
      <c r="A17264" t="s">
        <v>320</v>
      </c>
      <c r="B17264">
        <v>1853</v>
      </c>
      <c r="C17264" t="s">
        <v>377</v>
      </c>
      <c r="D17264">
        <v>2022</v>
      </c>
      <c r="E17264" t="s">
        <v>739</v>
      </c>
      <c r="F17264" s="2">
        <v>2957.0262601782301</v>
      </c>
    </row>
    <row r="17265" spans="1:6">
      <c r="A17265" t="s">
        <v>320</v>
      </c>
      <c r="B17265">
        <v>1853</v>
      </c>
      <c r="C17265" t="s">
        <v>377</v>
      </c>
      <c r="D17265">
        <v>2022</v>
      </c>
      <c r="E17265" t="s">
        <v>743</v>
      </c>
      <c r="F17265" s="2">
        <v>5419.6974098945902</v>
      </c>
    </row>
    <row r="17266" spans="1:6">
      <c r="A17266" t="s">
        <v>320</v>
      </c>
      <c r="B17266">
        <v>1853</v>
      </c>
      <c r="C17266" t="s">
        <v>377</v>
      </c>
      <c r="D17266">
        <v>2023</v>
      </c>
      <c r="E17266" t="s">
        <v>742</v>
      </c>
      <c r="F17266" s="2">
        <v>782.93723660201499</v>
      </c>
    </row>
    <row r="17267" spans="1:6">
      <c r="A17267" t="s">
        <v>320</v>
      </c>
      <c r="B17267">
        <v>1853</v>
      </c>
      <c r="C17267" t="s">
        <v>377</v>
      </c>
      <c r="D17267">
        <v>2023</v>
      </c>
      <c r="E17267" t="s">
        <v>744</v>
      </c>
      <c r="F17267" s="2">
        <v>0</v>
      </c>
    </row>
    <row r="17268" spans="1:6">
      <c r="A17268" t="s">
        <v>320</v>
      </c>
      <c r="B17268">
        <v>1853</v>
      </c>
      <c r="C17268" t="s">
        <v>377</v>
      </c>
      <c r="D17268">
        <v>2023</v>
      </c>
      <c r="E17268" t="s">
        <v>745</v>
      </c>
      <c r="F17268" s="2">
        <v>2097.6068546384299</v>
      </c>
    </row>
    <row r="17269" spans="1:6">
      <c r="A17269" t="s">
        <v>320</v>
      </c>
      <c r="B17269">
        <v>1853</v>
      </c>
      <c r="C17269" t="s">
        <v>377</v>
      </c>
      <c r="D17269">
        <v>2023</v>
      </c>
      <c r="E17269" t="s">
        <v>741</v>
      </c>
      <c r="F17269" s="2">
        <v>6620.1578501151298</v>
      </c>
    </row>
    <row r="17270" spans="1:6">
      <c r="A17270" t="s">
        <v>320</v>
      </c>
      <c r="B17270">
        <v>1853</v>
      </c>
      <c r="C17270" t="s">
        <v>377</v>
      </c>
      <c r="D17270">
        <v>2024</v>
      </c>
      <c r="E17270" t="s">
        <v>736</v>
      </c>
      <c r="F17270" s="2">
        <v>62.368365529622601</v>
      </c>
    </row>
    <row r="17271" spans="1:6">
      <c r="A17271" t="s">
        <v>320</v>
      </c>
      <c r="B17271">
        <v>1853</v>
      </c>
      <c r="C17271" t="s">
        <v>377</v>
      </c>
      <c r="D17271">
        <v>2024</v>
      </c>
      <c r="E17271" t="s">
        <v>737</v>
      </c>
      <c r="F17271" s="2">
        <v>374.533846172918</v>
      </c>
    </row>
    <row r="17272" spans="1:6">
      <c r="A17272" t="s">
        <v>320</v>
      </c>
      <c r="B17272">
        <v>1853</v>
      </c>
      <c r="C17272" t="s">
        <v>377</v>
      </c>
      <c r="D17272">
        <v>2024</v>
      </c>
      <c r="E17272" t="s">
        <v>740</v>
      </c>
      <c r="F17272" s="2">
        <v>136.30072945209801</v>
      </c>
    </row>
    <row r="17273" spans="1:6">
      <c r="A17273" t="s">
        <v>320</v>
      </c>
      <c r="B17273">
        <v>1856</v>
      </c>
      <c r="C17273" t="s">
        <v>379</v>
      </c>
      <c r="D17273">
        <v>2009</v>
      </c>
      <c r="E17273" t="s">
        <v>741</v>
      </c>
      <c r="F17273" s="2">
        <v>108.676252980577</v>
      </c>
    </row>
    <row r="17274" spans="1:6">
      <c r="A17274" t="s">
        <v>320</v>
      </c>
      <c r="B17274">
        <v>1856</v>
      </c>
      <c r="C17274" t="s">
        <v>379</v>
      </c>
      <c r="D17274">
        <v>2011</v>
      </c>
      <c r="E17274" t="s">
        <v>738</v>
      </c>
      <c r="F17274" s="2">
        <v>0</v>
      </c>
    </row>
    <row r="17275" spans="1:6">
      <c r="A17275" t="s">
        <v>320</v>
      </c>
      <c r="B17275">
        <v>1856</v>
      </c>
      <c r="C17275" t="s">
        <v>379</v>
      </c>
      <c r="D17275">
        <v>2011</v>
      </c>
      <c r="E17275" t="s">
        <v>739</v>
      </c>
      <c r="F17275" s="2">
        <v>155.11259111746</v>
      </c>
    </row>
    <row r="17276" spans="1:6">
      <c r="A17276" t="s">
        <v>320</v>
      </c>
      <c r="B17276">
        <v>1856</v>
      </c>
      <c r="C17276" t="s">
        <v>379</v>
      </c>
      <c r="D17276">
        <v>2011</v>
      </c>
      <c r="E17276" t="s">
        <v>743</v>
      </c>
      <c r="F17276" s="2">
        <v>183.15492847664899</v>
      </c>
    </row>
    <row r="17277" spans="1:6">
      <c r="A17277" t="s">
        <v>320</v>
      </c>
      <c r="B17277">
        <v>1856</v>
      </c>
      <c r="C17277" t="s">
        <v>379</v>
      </c>
      <c r="D17277">
        <v>2013</v>
      </c>
      <c r="E17277" t="s">
        <v>736</v>
      </c>
      <c r="F17277" s="2">
        <v>62.274884479638402</v>
      </c>
    </row>
    <row r="17278" spans="1:6">
      <c r="A17278" t="s">
        <v>320</v>
      </c>
      <c r="B17278">
        <v>1856</v>
      </c>
      <c r="C17278" t="s">
        <v>379</v>
      </c>
      <c r="D17278">
        <v>2013</v>
      </c>
      <c r="E17278" t="s">
        <v>737</v>
      </c>
      <c r="F17278" s="2">
        <v>295.77713904003798</v>
      </c>
    </row>
    <row r="17279" spans="1:6">
      <c r="A17279" t="s">
        <v>320</v>
      </c>
      <c r="B17279">
        <v>1856</v>
      </c>
      <c r="C17279" t="s">
        <v>379</v>
      </c>
      <c r="D17279">
        <v>2015</v>
      </c>
      <c r="E17279" t="s">
        <v>742</v>
      </c>
      <c r="F17279" s="2">
        <v>152.337930900976</v>
      </c>
    </row>
    <row r="17280" spans="1:6">
      <c r="A17280" t="s">
        <v>320</v>
      </c>
      <c r="B17280">
        <v>1856</v>
      </c>
      <c r="C17280" t="s">
        <v>379</v>
      </c>
      <c r="D17280">
        <v>2015</v>
      </c>
      <c r="E17280" t="s">
        <v>744</v>
      </c>
      <c r="F17280" s="2">
        <v>0</v>
      </c>
    </row>
    <row r="17281" spans="1:6">
      <c r="A17281" t="s">
        <v>320</v>
      </c>
      <c r="B17281">
        <v>1856</v>
      </c>
      <c r="C17281" t="s">
        <v>379</v>
      </c>
      <c r="D17281">
        <v>2015</v>
      </c>
      <c r="E17281" t="s">
        <v>745</v>
      </c>
      <c r="F17281" s="2">
        <v>12983.107870247901</v>
      </c>
    </row>
    <row r="17282" spans="1:6">
      <c r="A17282" t="s">
        <v>320</v>
      </c>
      <c r="B17282">
        <v>1856</v>
      </c>
      <c r="C17282" t="s">
        <v>379</v>
      </c>
      <c r="D17282">
        <v>2015</v>
      </c>
      <c r="E17282" t="s">
        <v>741</v>
      </c>
      <c r="F17282" s="2">
        <v>108.143068226274</v>
      </c>
    </row>
    <row r="17283" spans="1:6">
      <c r="A17283" t="s">
        <v>320</v>
      </c>
      <c r="B17283">
        <v>1856</v>
      </c>
      <c r="C17283" t="s">
        <v>379</v>
      </c>
      <c r="D17283">
        <v>2016</v>
      </c>
      <c r="E17283" t="s">
        <v>736</v>
      </c>
      <c r="F17283" s="2">
        <v>53.910947852887197</v>
      </c>
    </row>
    <row r="17284" spans="1:6">
      <c r="A17284" t="s">
        <v>320</v>
      </c>
      <c r="B17284">
        <v>1856</v>
      </c>
      <c r="C17284" t="s">
        <v>379</v>
      </c>
      <c r="D17284">
        <v>2016</v>
      </c>
      <c r="E17284" t="s">
        <v>737</v>
      </c>
      <c r="F17284" s="2">
        <v>226.73943347691599</v>
      </c>
    </row>
    <row r="17285" spans="1:6">
      <c r="A17285" t="s">
        <v>320</v>
      </c>
      <c r="B17285">
        <v>1856</v>
      </c>
      <c r="C17285" t="s">
        <v>379</v>
      </c>
      <c r="D17285">
        <v>2017</v>
      </c>
      <c r="E17285" t="s">
        <v>738</v>
      </c>
      <c r="F17285" s="2">
        <v>0</v>
      </c>
    </row>
    <row r="17286" spans="1:6">
      <c r="A17286" t="s">
        <v>320</v>
      </c>
      <c r="B17286">
        <v>1856</v>
      </c>
      <c r="C17286" t="s">
        <v>379</v>
      </c>
      <c r="D17286">
        <v>2017</v>
      </c>
      <c r="E17286" t="s">
        <v>739</v>
      </c>
      <c r="F17286" s="2">
        <v>254.61327275280101</v>
      </c>
    </row>
    <row r="17287" spans="1:6">
      <c r="A17287" t="s">
        <v>320</v>
      </c>
      <c r="B17287">
        <v>1856</v>
      </c>
      <c r="C17287" t="s">
        <v>379</v>
      </c>
      <c r="D17287">
        <v>2017</v>
      </c>
      <c r="E17287" t="s">
        <v>743</v>
      </c>
      <c r="F17287" s="2">
        <v>168.87793143227401</v>
      </c>
    </row>
    <row r="17288" spans="1:6">
      <c r="A17288" t="s">
        <v>320</v>
      </c>
      <c r="B17288">
        <v>1856</v>
      </c>
      <c r="C17288" t="s">
        <v>379</v>
      </c>
      <c r="D17288">
        <v>2017</v>
      </c>
      <c r="E17288" t="s">
        <v>740</v>
      </c>
      <c r="F17288" s="2">
        <v>49.424238632993401</v>
      </c>
    </row>
    <row r="17289" spans="1:6">
      <c r="A17289" t="s">
        <v>320</v>
      </c>
      <c r="B17289">
        <v>1856</v>
      </c>
      <c r="C17289" t="s">
        <v>379</v>
      </c>
      <c r="D17289">
        <v>2018</v>
      </c>
      <c r="E17289" t="s">
        <v>742</v>
      </c>
      <c r="F17289" s="2">
        <v>100.190240249841</v>
      </c>
    </row>
    <row r="17290" spans="1:6">
      <c r="A17290" t="s">
        <v>320</v>
      </c>
      <c r="B17290">
        <v>1856</v>
      </c>
      <c r="C17290" t="s">
        <v>379</v>
      </c>
      <c r="D17290">
        <v>2018</v>
      </c>
      <c r="E17290" t="s">
        <v>744</v>
      </c>
      <c r="F17290" s="2">
        <v>0</v>
      </c>
    </row>
    <row r="17291" spans="1:6">
      <c r="A17291" t="s">
        <v>320</v>
      </c>
      <c r="B17291">
        <v>1856</v>
      </c>
      <c r="C17291" t="s">
        <v>379</v>
      </c>
      <c r="D17291">
        <v>2018</v>
      </c>
      <c r="E17291" t="s">
        <v>745</v>
      </c>
      <c r="F17291" s="2">
        <v>14222.5114776716</v>
      </c>
    </row>
    <row r="17292" spans="1:6">
      <c r="A17292" t="s">
        <v>320</v>
      </c>
      <c r="B17292">
        <v>1856</v>
      </c>
      <c r="C17292" t="s">
        <v>379</v>
      </c>
      <c r="D17292">
        <v>2019</v>
      </c>
      <c r="E17292" t="s">
        <v>736</v>
      </c>
      <c r="F17292" s="2">
        <v>46.859844238144198</v>
      </c>
    </row>
    <row r="17293" spans="1:6">
      <c r="A17293" t="s">
        <v>320</v>
      </c>
      <c r="B17293">
        <v>1856</v>
      </c>
      <c r="C17293" t="s">
        <v>379</v>
      </c>
      <c r="D17293">
        <v>2019</v>
      </c>
      <c r="E17293" t="s">
        <v>737</v>
      </c>
      <c r="F17293" s="2">
        <v>151.028525860239</v>
      </c>
    </row>
    <row r="17294" spans="1:6">
      <c r="A17294" t="s">
        <v>320</v>
      </c>
      <c r="B17294">
        <v>1856</v>
      </c>
      <c r="C17294" t="s">
        <v>379</v>
      </c>
      <c r="D17294">
        <v>2020</v>
      </c>
      <c r="E17294" t="s">
        <v>738</v>
      </c>
      <c r="F17294" s="2">
        <v>0</v>
      </c>
    </row>
    <row r="17295" spans="1:6">
      <c r="A17295" t="s">
        <v>320</v>
      </c>
      <c r="B17295">
        <v>1856</v>
      </c>
      <c r="C17295" t="s">
        <v>379</v>
      </c>
      <c r="D17295">
        <v>2020</v>
      </c>
      <c r="E17295" t="s">
        <v>739</v>
      </c>
      <c r="F17295" s="2">
        <v>298.157367754929</v>
      </c>
    </row>
    <row r="17296" spans="1:6">
      <c r="A17296" t="s">
        <v>320</v>
      </c>
      <c r="B17296">
        <v>1856</v>
      </c>
      <c r="C17296" t="s">
        <v>379</v>
      </c>
      <c r="D17296">
        <v>2020</v>
      </c>
      <c r="E17296" t="s">
        <v>740</v>
      </c>
      <c r="F17296" s="2">
        <v>31.617664201851898</v>
      </c>
    </row>
    <row r="17297" spans="1:6">
      <c r="A17297" t="s">
        <v>320</v>
      </c>
      <c r="B17297">
        <v>1856</v>
      </c>
      <c r="C17297" t="s">
        <v>379</v>
      </c>
      <c r="D17297">
        <v>2021</v>
      </c>
      <c r="E17297" t="s">
        <v>742</v>
      </c>
      <c r="F17297" s="2">
        <v>59.196871689461503</v>
      </c>
    </row>
    <row r="17298" spans="1:6">
      <c r="A17298" t="s">
        <v>320</v>
      </c>
      <c r="B17298">
        <v>1856</v>
      </c>
      <c r="C17298" t="s">
        <v>379</v>
      </c>
      <c r="D17298">
        <v>2021</v>
      </c>
      <c r="E17298" t="s">
        <v>744</v>
      </c>
      <c r="F17298" s="2">
        <v>0</v>
      </c>
    </row>
    <row r="17299" spans="1:6">
      <c r="A17299" t="s">
        <v>320</v>
      </c>
      <c r="B17299">
        <v>1856</v>
      </c>
      <c r="C17299" t="s">
        <v>379</v>
      </c>
      <c r="D17299">
        <v>2021</v>
      </c>
      <c r="E17299" t="s">
        <v>743</v>
      </c>
      <c r="F17299" s="2">
        <v>168.636355341019</v>
      </c>
    </row>
    <row r="17300" spans="1:6">
      <c r="A17300" t="s">
        <v>320</v>
      </c>
      <c r="B17300">
        <v>1856</v>
      </c>
      <c r="C17300" t="s">
        <v>379</v>
      </c>
      <c r="D17300">
        <v>2021</v>
      </c>
      <c r="E17300" t="s">
        <v>745</v>
      </c>
      <c r="F17300" s="2">
        <v>12943.7025820038</v>
      </c>
    </row>
    <row r="17301" spans="1:6">
      <c r="A17301" t="s">
        <v>320</v>
      </c>
      <c r="B17301">
        <v>1856</v>
      </c>
      <c r="C17301" t="s">
        <v>379</v>
      </c>
      <c r="D17301">
        <v>2022</v>
      </c>
      <c r="E17301" t="s">
        <v>741</v>
      </c>
      <c r="F17301" s="2">
        <v>90.5555805970519</v>
      </c>
    </row>
    <row r="17302" spans="1:6">
      <c r="A17302" t="s">
        <v>320</v>
      </c>
      <c r="B17302">
        <v>1856</v>
      </c>
      <c r="C17302" t="s">
        <v>379</v>
      </c>
      <c r="D17302">
        <v>2023</v>
      </c>
      <c r="E17302" t="s">
        <v>740</v>
      </c>
      <c r="F17302" s="2">
        <v>31.0252980289298</v>
      </c>
    </row>
    <row r="17303" spans="1:6">
      <c r="A17303" t="s">
        <v>320</v>
      </c>
      <c r="B17303">
        <v>1856</v>
      </c>
      <c r="C17303" t="s">
        <v>379</v>
      </c>
      <c r="D17303">
        <v>2024</v>
      </c>
      <c r="E17303" t="s">
        <v>743</v>
      </c>
      <c r="F17303" s="2">
        <v>175.08143347913801</v>
      </c>
    </row>
    <row r="17304" spans="1:6">
      <c r="A17304" t="s">
        <v>320</v>
      </c>
      <c r="B17304">
        <v>1856</v>
      </c>
      <c r="C17304" t="s">
        <v>379</v>
      </c>
      <c r="D17304">
        <v>2024</v>
      </c>
      <c r="E17304" t="s">
        <v>745</v>
      </c>
      <c r="F17304" s="2">
        <v>13681.5326814239</v>
      </c>
    </row>
    <row r="17305" spans="1:6">
      <c r="A17305" t="s">
        <v>320</v>
      </c>
      <c r="B17305">
        <v>1857</v>
      </c>
      <c r="C17305" t="s">
        <v>381</v>
      </c>
      <c r="D17305">
        <v>2009</v>
      </c>
      <c r="E17305" t="s">
        <v>742</v>
      </c>
      <c r="F17305" s="2">
        <v>64.445659493997894</v>
      </c>
    </row>
    <row r="17306" spans="1:6">
      <c r="A17306" t="s">
        <v>320</v>
      </c>
      <c r="B17306">
        <v>1857</v>
      </c>
      <c r="C17306" t="s">
        <v>381</v>
      </c>
      <c r="D17306">
        <v>2009</v>
      </c>
      <c r="E17306" t="s">
        <v>744</v>
      </c>
      <c r="F17306" s="2">
        <v>0</v>
      </c>
    </row>
    <row r="17307" spans="1:6">
      <c r="A17307" t="s">
        <v>320</v>
      </c>
      <c r="B17307">
        <v>1857</v>
      </c>
      <c r="C17307" t="s">
        <v>381</v>
      </c>
      <c r="D17307">
        <v>2009</v>
      </c>
      <c r="E17307" t="s">
        <v>739</v>
      </c>
      <c r="F17307" s="2">
        <v>0</v>
      </c>
    </row>
    <row r="17308" spans="1:6">
      <c r="A17308" t="s">
        <v>320</v>
      </c>
      <c r="B17308">
        <v>1857</v>
      </c>
      <c r="C17308" t="s">
        <v>381</v>
      </c>
      <c r="D17308">
        <v>2009</v>
      </c>
      <c r="E17308" t="s">
        <v>741</v>
      </c>
      <c r="F17308" s="2">
        <v>79.299224056010502</v>
      </c>
    </row>
    <row r="17309" spans="1:6">
      <c r="A17309" t="s">
        <v>320</v>
      </c>
      <c r="B17309">
        <v>1857</v>
      </c>
      <c r="C17309" t="s">
        <v>381</v>
      </c>
      <c r="D17309">
        <v>2011</v>
      </c>
      <c r="E17309" t="s">
        <v>736</v>
      </c>
      <c r="F17309" s="2">
        <v>551.28249408517604</v>
      </c>
    </row>
    <row r="17310" spans="1:6">
      <c r="A17310" t="s">
        <v>320</v>
      </c>
      <c r="B17310">
        <v>1857</v>
      </c>
      <c r="C17310" t="s">
        <v>381</v>
      </c>
      <c r="D17310">
        <v>2011</v>
      </c>
      <c r="E17310" t="s">
        <v>738</v>
      </c>
      <c r="F17310" s="2">
        <v>0</v>
      </c>
    </row>
    <row r="17311" spans="1:6">
      <c r="A17311" t="s">
        <v>320</v>
      </c>
      <c r="B17311">
        <v>1857</v>
      </c>
      <c r="C17311" t="s">
        <v>381</v>
      </c>
      <c r="D17311">
        <v>2011</v>
      </c>
      <c r="E17311" t="s">
        <v>743</v>
      </c>
      <c r="F17311" s="2">
        <v>187.346969865706</v>
      </c>
    </row>
    <row r="17312" spans="1:6">
      <c r="A17312" t="s">
        <v>320</v>
      </c>
      <c r="B17312">
        <v>1857</v>
      </c>
      <c r="C17312" t="s">
        <v>381</v>
      </c>
      <c r="D17312">
        <v>2011</v>
      </c>
      <c r="E17312" t="s">
        <v>740</v>
      </c>
      <c r="F17312" s="2">
        <v>96.767390181637793</v>
      </c>
    </row>
    <row r="17313" spans="1:6">
      <c r="A17313" t="s">
        <v>320</v>
      </c>
      <c r="B17313">
        <v>1857</v>
      </c>
      <c r="C17313" t="s">
        <v>381</v>
      </c>
      <c r="D17313">
        <v>2013</v>
      </c>
      <c r="E17313" t="s">
        <v>737</v>
      </c>
      <c r="F17313" s="2">
        <v>489.1776049705</v>
      </c>
    </row>
    <row r="17314" spans="1:6">
      <c r="A17314" t="s">
        <v>320</v>
      </c>
      <c r="B17314">
        <v>1857</v>
      </c>
      <c r="C17314" t="s">
        <v>381</v>
      </c>
      <c r="D17314">
        <v>2013</v>
      </c>
      <c r="E17314" t="s">
        <v>745</v>
      </c>
      <c r="F17314" s="2">
        <v>10482.0131197254</v>
      </c>
    </row>
    <row r="17315" spans="1:6">
      <c r="A17315" t="s">
        <v>320</v>
      </c>
      <c r="B17315">
        <v>1857</v>
      </c>
      <c r="C17315" t="s">
        <v>381</v>
      </c>
      <c r="D17315">
        <v>2015</v>
      </c>
      <c r="E17315" t="s">
        <v>742</v>
      </c>
      <c r="F17315" s="2">
        <v>104.71526916088</v>
      </c>
    </row>
    <row r="17316" spans="1:6">
      <c r="A17316" t="s">
        <v>320</v>
      </c>
      <c r="B17316">
        <v>1857</v>
      </c>
      <c r="C17316" t="s">
        <v>381</v>
      </c>
      <c r="D17316">
        <v>2015</v>
      </c>
      <c r="E17316" t="s">
        <v>744</v>
      </c>
      <c r="F17316" s="2">
        <v>0</v>
      </c>
    </row>
    <row r="17317" spans="1:6">
      <c r="A17317" t="s">
        <v>320</v>
      </c>
      <c r="B17317">
        <v>1857</v>
      </c>
      <c r="C17317" t="s">
        <v>381</v>
      </c>
      <c r="D17317">
        <v>2015</v>
      </c>
      <c r="E17317" t="s">
        <v>739</v>
      </c>
      <c r="F17317" s="2">
        <v>0</v>
      </c>
    </row>
    <row r="17318" spans="1:6">
      <c r="A17318" t="s">
        <v>320</v>
      </c>
      <c r="B17318">
        <v>1857</v>
      </c>
      <c r="C17318" t="s">
        <v>381</v>
      </c>
      <c r="D17318">
        <v>2016</v>
      </c>
      <c r="E17318" t="s">
        <v>745</v>
      </c>
      <c r="F17318" s="2">
        <v>10482.0131197254</v>
      </c>
    </row>
    <row r="17319" spans="1:6">
      <c r="A17319" t="s">
        <v>320</v>
      </c>
      <c r="B17319">
        <v>1857</v>
      </c>
      <c r="C17319" t="s">
        <v>381</v>
      </c>
      <c r="D17319">
        <v>2016</v>
      </c>
      <c r="E17319" t="s">
        <v>741</v>
      </c>
      <c r="F17319" s="2">
        <v>80.147120213605504</v>
      </c>
    </row>
    <row r="17320" spans="1:6">
      <c r="A17320" t="s">
        <v>320</v>
      </c>
      <c r="B17320">
        <v>1857</v>
      </c>
      <c r="C17320" t="s">
        <v>381</v>
      </c>
      <c r="D17320">
        <v>2017</v>
      </c>
      <c r="E17320" t="s">
        <v>736</v>
      </c>
      <c r="F17320" s="2">
        <v>393.53065261917999</v>
      </c>
    </row>
    <row r="17321" spans="1:6">
      <c r="A17321" t="s">
        <v>320</v>
      </c>
      <c r="B17321">
        <v>1857</v>
      </c>
      <c r="C17321" t="s">
        <v>381</v>
      </c>
      <c r="D17321">
        <v>2017</v>
      </c>
      <c r="E17321" t="s">
        <v>740</v>
      </c>
      <c r="F17321" s="2">
        <v>60.107438617835697</v>
      </c>
    </row>
    <row r="17322" spans="1:6">
      <c r="A17322" t="s">
        <v>320</v>
      </c>
      <c r="B17322">
        <v>1857</v>
      </c>
      <c r="C17322" t="s">
        <v>381</v>
      </c>
      <c r="D17322">
        <v>2018</v>
      </c>
      <c r="E17322" t="s">
        <v>739</v>
      </c>
      <c r="F17322" s="2">
        <v>0</v>
      </c>
    </row>
    <row r="17323" spans="1:6">
      <c r="A17323" t="s">
        <v>320</v>
      </c>
      <c r="B17323">
        <v>1857</v>
      </c>
      <c r="C17323" t="s">
        <v>381</v>
      </c>
      <c r="D17323">
        <v>2018</v>
      </c>
      <c r="E17323" t="s">
        <v>743</v>
      </c>
      <c r="F17323" s="2">
        <v>5.0538436091456003</v>
      </c>
    </row>
    <row r="17324" spans="1:6">
      <c r="A17324" t="s">
        <v>320</v>
      </c>
      <c r="B17324">
        <v>1857</v>
      </c>
      <c r="C17324" t="s">
        <v>381</v>
      </c>
      <c r="D17324">
        <v>2019</v>
      </c>
      <c r="E17324" t="s">
        <v>745</v>
      </c>
      <c r="F17324" s="2">
        <v>10960.708655312201</v>
      </c>
    </row>
    <row r="17325" spans="1:6">
      <c r="A17325" t="s">
        <v>320</v>
      </c>
      <c r="B17325">
        <v>1857</v>
      </c>
      <c r="C17325" t="s">
        <v>381</v>
      </c>
      <c r="D17325">
        <v>2019</v>
      </c>
      <c r="E17325" t="s">
        <v>741</v>
      </c>
      <c r="F17325" s="2">
        <v>77.708178122914305</v>
      </c>
    </row>
    <row r="17326" spans="1:6">
      <c r="A17326" t="s">
        <v>320</v>
      </c>
      <c r="B17326">
        <v>1857</v>
      </c>
      <c r="C17326" t="s">
        <v>381</v>
      </c>
      <c r="D17326">
        <v>2020</v>
      </c>
      <c r="E17326" t="s">
        <v>737</v>
      </c>
      <c r="F17326" s="2">
        <v>192.386898872887</v>
      </c>
    </row>
    <row r="17327" spans="1:6">
      <c r="A17327" t="s">
        <v>320</v>
      </c>
      <c r="B17327">
        <v>1857</v>
      </c>
      <c r="C17327" t="s">
        <v>381</v>
      </c>
      <c r="D17327">
        <v>2020</v>
      </c>
      <c r="E17327" t="s">
        <v>740</v>
      </c>
      <c r="F17327" s="2">
        <v>35.9394784998156</v>
      </c>
    </row>
    <row r="17328" spans="1:6">
      <c r="A17328" t="s">
        <v>320</v>
      </c>
      <c r="B17328">
        <v>1857</v>
      </c>
      <c r="C17328" t="s">
        <v>381</v>
      </c>
      <c r="D17328">
        <v>2021</v>
      </c>
      <c r="E17328" t="s">
        <v>738</v>
      </c>
      <c r="F17328" s="2">
        <v>0</v>
      </c>
    </row>
    <row r="17329" spans="1:6">
      <c r="A17329" t="s">
        <v>320</v>
      </c>
      <c r="B17329">
        <v>1857</v>
      </c>
      <c r="C17329" t="s">
        <v>381</v>
      </c>
      <c r="D17329">
        <v>2021</v>
      </c>
      <c r="E17329" t="s">
        <v>743</v>
      </c>
      <c r="F17329" s="2">
        <v>3.6435205158154802</v>
      </c>
    </row>
    <row r="17330" spans="1:6">
      <c r="A17330" t="s">
        <v>320</v>
      </c>
      <c r="B17330">
        <v>1857</v>
      </c>
      <c r="C17330" t="s">
        <v>381</v>
      </c>
      <c r="D17330">
        <v>2022</v>
      </c>
      <c r="E17330" t="s">
        <v>742</v>
      </c>
      <c r="F17330" s="2">
        <v>165.30687118773201</v>
      </c>
    </row>
    <row r="17331" spans="1:6">
      <c r="A17331" t="s">
        <v>320</v>
      </c>
      <c r="B17331">
        <v>1857</v>
      </c>
      <c r="C17331" t="s">
        <v>381</v>
      </c>
      <c r="D17331">
        <v>2022</v>
      </c>
      <c r="E17331" t="s">
        <v>744</v>
      </c>
      <c r="F17331" s="2">
        <v>0</v>
      </c>
    </row>
    <row r="17332" spans="1:6">
      <c r="A17332" t="s">
        <v>320</v>
      </c>
      <c r="B17332">
        <v>1857</v>
      </c>
      <c r="C17332" t="s">
        <v>381</v>
      </c>
      <c r="D17332">
        <v>2022</v>
      </c>
      <c r="E17332" t="s">
        <v>745</v>
      </c>
      <c r="F17332" s="2">
        <v>11505.8296836711</v>
      </c>
    </row>
    <row r="17333" spans="1:6">
      <c r="A17333" t="s">
        <v>320</v>
      </c>
      <c r="B17333">
        <v>1857</v>
      </c>
      <c r="C17333" t="s">
        <v>381</v>
      </c>
      <c r="D17333">
        <v>2022</v>
      </c>
      <c r="E17333" t="s">
        <v>741</v>
      </c>
      <c r="F17333" s="2">
        <v>81.894553512369995</v>
      </c>
    </row>
    <row r="17334" spans="1:6">
      <c r="A17334" t="s">
        <v>320</v>
      </c>
      <c r="B17334">
        <v>1857</v>
      </c>
      <c r="C17334" t="s">
        <v>381</v>
      </c>
      <c r="D17334">
        <v>2023</v>
      </c>
      <c r="E17334" t="s">
        <v>737</v>
      </c>
      <c r="F17334" s="2">
        <v>152.26720095353599</v>
      </c>
    </row>
    <row r="17335" spans="1:6">
      <c r="A17335" t="s">
        <v>320</v>
      </c>
      <c r="B17335">
        <v>1857</v>
      </c>
      <c r="C17335" t="s">
        <v>381</v>
      </c>
      <c r="D17335">
        <v>2024</v>
      </c>
      <c r="E17335" t="s">
        <v>736</v>
      </c>
      <c r="F17335" s="2">
        <v>288.00939485201502</v>
      </c>
    </row>
    <row r="17336" spans="1:6">
      <c r="A17336" t="s">
        <v>320</v>
      </c>
      <c r="B17336">
        <v>1857</v>
      </c>
      <c r="C17336" t="s">
        <v>381</v>
      </c>
      <c r="D17336">
        <v>2024</v>
      </c>
      <c r="E17336" t="s">
        <v>743</v>
      </c>
      <c r="F17336" s="2">
        <v>5.3224799896128001</v>
      </c>
    </row>
    <row r="17337" spans="1:6">
      <c r="A17337" t="s">
        <v>320</v>
      </c>
      <c r="B17337">
        <v>1859</v>
      </c>
      <c r="C17337" t="s">
        <v>383</v>
      </c>
      <c r="D17337">
        <v>2009</v>
      </c>
      <c r="E17337" t="s">
        <v>744</v>
      </c>
      <c r="F17337" s="2">
        <v>0</v>
      </c>
    </row>
    <row r="17338" spans="1:6">
      <c r="A17338" t="s">
        <v>320</v>
      </c>
      <c r="B17338">
        <v>1859</v>
      </c>
      <c r="C17338" t="s">
        <v>383</v>
      </c>
      <c r="D17338">
        <v>2009</v>
      </c>
      <c r="E17338" t="s">
        <v>739</v>
      </c>
      <c r="F17338" s="2">
        <v>1742.16768396726</v>
      </c>
    </row>
    <row r="17339" spans="1:6">
      <c r="A17339" t="s">
        <v>320</v>
      </c>
      <c r="B17339">
        <v>1859</v>
      </c>
      <c r="C17339" t="s">
        <v>383</v>
      </c>
      <c r="D17339">
        <v>2009</v>
      </c>
      <c r="E17339" t="s">
        <v>743</v>
      </c>
      <c r="F17339" s="2">
        <v>0</v>
      </c>
    </row>
    <row r="17340" spans="1:6">
      <c r="A17340" t="s">
        <v>320</v>
      </c>
      <c r="B17340">
        <v>1859</v>
      </c>
      <c r="C17340" t="s">
        <v>383</v>
      </c>
      <c r="D17340">
        <v>2011</v>
      </c>
      <c r="E17340" t="s">
        <v>736</v>
      </c>
      <c r="F17340" s="2">
        <v>1291.79481927911</v>
      </c>
    </row>
    <row r="17341" spans="1:6">
      <c r="A17341" t="s">
        <v>320</v>
      </c>
      <c r="B17341">
        <v>1859</v>
      </c>
      <c r="C17341" t="s">
        <v>383</v>
      </c>
      <c r="D17341">
        <v>2011</v>
      </c>
      <c r="E17341" t="s">
        <v>737</v>
      </c>
      <c r="F17341" s="2">
        <v>322.09648536982797</v>
      </c>
    </row>
    <row r="17342" spans="1:6">
      <c r="A17342" t="s">
        <v>320</v>
      </c>
      <c r="B17342">
        <v>1859</v>
      </c>
      <c r="C17342" t="s">
        <v>383</v>
      </c>
      <c r="D17342">
        <v>2011</v>
      </c>
      <c r="E17342" t="s">
        <v>738</v>
      </c>
      <c r="F17342" s="2">
        <v>0</v>
      </c>
    </row>
    <row r="17343" spans="1:6">
      <c r="A17343" t="s">
        <v>320</v>
      </c>
      <c r="B17343">
        <v>1859</v>
      </c>
      <c r="C17343" t="s">
        <v>383</v>
      </c>
      <c r="D17343">
        <v>2011</v>
      </c>
      <c r="E17343" t="s">
        <v>740</v>
      </c>
      <c r="F17343" s="2">
        <v>313.31599720866598</v>
      </c>
    </row>
    <row r="17344" spans="1:6">
      <c r="A17344" t="s">
        <v>320</v>
      </c>
      <c r="B17344">
        <v>1859</v>
      </c>
      <c r="C17344" t="s">
        <v>383</v>
      </c>
      <c r="D17344">
        <v>2013</v>
      </c>
      <c r="E17344" t="s">
        <v>742</v>
      </c>
      <c r="F17344" s="2">
        <v>238.60816502005301</v>
      </c>
    </row>
    <row r="17345" spans="1:6">
      <c r="A17345" t="s">
        <v>320</v>
      </c>
      <c r="B17345">
        <v>1859</v>
      </c>
      <c r="C17345" t="s">
        <v>383</v>
      </c>
      <c r="D17345">
        <v>2013</v>
      </c>
      <c r="E17345" t="s">
        <v>745</v>
      </c>
      <c r="F17345" s="2">
        <v>7575.1024439171997</v>
      </c>
    </row>
    <row r="17346" spans="1:6">
      <c r="A17346" t="s">
        <v>320</v>
      </c>
      <c r="B17346">
        <v>1859</v>
      </c>
      <c r="C17346" t="s">
        <v>383</v>
      </c>
      <c r="D17346">
        <v>2013</v>
      </c>
      <c r="E17346" t="s">
        <v>741</v>
      </c>
      <c r="F17346" s="2">
        <v>3264.3683451698698</v>
      </c>
    </row>
    <row r="17347" spans="1:6">
      <c r="A17347" t="s">
        <v>320</v>
      </c>
      <c r="B17347">
        <v>1859</v>
      </c>
      <c r="C17347" t="s">
        <v>383</v>
      </c>
      <c r="D17347">
        <v>2015</v>
      </c>
      <c r="E17347" t="s">
        <v>744</v>
      </c>
      <c r="F17347" s="2">
        <v>0</v>
      </c>
    </row>
    <row r="17348" spans="1:6">
      <c r="A17348" t="s">
        <v>320</v>
      </c>
      <c r="B17348">
        <v>1859</v>
      </c>
      <c r="C17348" t="s">
        <v>383</v>
      </c>
      <c r="D17348">
        <v>2015</v>
      </c>
      <c r="E17348" t="s">
        <v>739</v>
      </c>
      <c r="F17348" s="2">
        <v>1820.64267168484</v>
      </c>
    </row>
    <row r="17349" spans="1:6">
      <c r="A17349" t="s">
        <v>320</v>
      </c>
      <c r="B17349">
        <v>1859</v>
      </c>
      <c r="C17349" t="s">
        <v>383</v>
      </c>
      <c r="D17349">
        <v>2015</v>
      </c>
      <c r="E17349" t="s">
        <v>743</v>
      </c>
      <c r="F17349" s="2">
        <v>0</v>
      </c>
    </row>
    <row r="17350" spans="1:6">
      <c r="A17350" t="s">
        <v>320</v>
      </c>
      <c r="B17350">
        <v>1859</v>
      </c>
      <c r="C17350" t="s">
        <v>383</v>
      </c>
      <c r="D17350">
        <v>2016</v>
      </c>
      <c r="E17350" t="s">
        <v>742</v>
      </c>
      <c r="F17350" s="2">
        <v>306.57513837971402</v>
      </c>
    </row>
    <row r="17351" spans="1:6">
      <c r="A17351" t="s">
        <v>320</v>
      </c>
      <c r="B17351">
        <v>1859</v>
      </c>
      <c r="C17351" t="s">
        <v>383</v>
      </c>
      <c r="D17351">
        <v>2016</v>
      </c>
      <c r="E17351" t="s">
        <v>745</v>
      </c>
      <c r="F17351" s="2">
        <v>7575.1024439171997</v>
      </c>
    </row>
    <row r="17352" spans="1:6">
      <c r="A17352" t="s">
        <v>320</v>
      </c>
      <c r="B17352">
        <v>1859</v>
      </c>
      <c r="C17352" t="s">
        <v>383</v>
      </c>
      <c r="D17352">
        <v>2017</v>
      </c>
      <c r="E17352" t="s">
        <v>736</v>
      </c>
      <c r="F17352" s="2">
        <v>931.23586063797904</v>
      </c>
    </row>
    <row r="17353" spans="1:6">
      <c r="A17353" t="s">
        <v>320</v>
      </c>
      <c r="B17353">
        <v>1859</v>
      </c>
      <c r="C17353" t="s">
        <v>383</v>
      </c>
      <c r="D17353">
        <v>2017</v>
      </c>
      <c r="E17353" t="s">
        <v>737</v>
      </c>
      <c r="F17353" s="2">
        <v>302.03573500598202</v>
      </c>
    </row>
    <row r="17354" spans="1:6">
      <c r="A17354" t="s">
        <v>320</v>
      </c>
      <c r="B17354">
        <v>1859</v>
      </c>
      <c r="C17354" t="s">
        <v>383</v>
      </c>
      <c r="D17354">
        <v>2017</v>
      </c>
      <c r="E17354" t="s">
        <v>740</v>
      </c>
      <c r="F17354" s="2">
        <v>147.429218443927</v>
      </c>
    </row>
    <row r="17355" spans="1:6">
      <c r="A17355" t="s">
        <v>320</v>
      </c>
      <c r="B17355">
        <v>1859</v>
      </c>
      <c r="C17355" t="s">
        <v>383</v>
      </c>
      <c r="D17355">
        <v>2018</v>
      </c>
      <c r="E17355" t="s">
        <v>739</v>
      </c>
      <c r="F17355" s="2">
        <v>1679.70317993759</v>
      </c>
    </row>
    <row r="17356" spans="1:6">
      <c r="A17356" t="s">
        <v>320</v>
      </c>
      <c r="B17356">
        <v>1859</v>
      </c>
      <c r="C17356" t="s">
        <v>383</v>
      </c>
      <c r="D17356">
        <v>2019</v>
      </c>
      <c r="E17356" t="s">
        <v>742</v>
      </c>
      <c r="F17356" s="2">
        <v>272.88336391532602</v>
      </c>
    </row>
    <row r="17357" spans="1:6">
      <c r="A17357" t="s">
        <v>320</v>
      </c>
      <c r="B17357">
        <v>1859</v>
      </c>
      <c r="C17357" t="s">
        <v>383</v>
      </c>
      <c r="D17357">
        <v>2019</v>
      </c>
      <c r="E17357" t="s">
        <v>745</v>
      </c>
      <c r="F17357" s="2">
        <v>8236.7990850821407</v>
      </c>
    </row>
    <row r="17358" spans="1:6">
      <c r="A17358" t="s">
        <v>320</v>
      </c>
      <c r="B17358">
        <v>1859</v>
      </c>
      <c r="C17358" t="s">
        <v>383</v>
      </c>
      <c r="D17358">
        <v>2020</v>
      </c>
      <c r="E17358" t="s">
        <v>740</v>
      </c>
      <c r="F17358" s="2">
        <v>96.153313969584403</v>
      </c>
    </row>
    <row r="17359" spans="1:6">
      <c r="A17359" t="s">
        <v>320</v>
      </c>
      <c r="B17359">
        <v>1859</v>
      </c>
      <c r="C17359" t="s">
        <v>383</v>
      </c>
      <c r="D17359">
        <v>2020</v>
      </c>
      <c r="E17359" t="s">
        <v>741</v>
      </c>
      <c r="F17359" s="2">
        <v>3003.0383755077701</v>
      </c>
    </row>
    <row r="17360" spans="1:6">
      <c r="A17360" t="s">
        <v>320</v>
      </c>
      <c r="B17360">
        <v>1859</v>
      </c>
      <c r="C17360" t="s">
        <v>383</v>
      </c>
      <c r="D17360">
        <v>2021</v>
      </c>
      <c r="E17360" t="s">
        <v>738</v>
      </c>
      <c r="F17360" s="2">
        <v>0</v>
      </c>
    </row>
    <row r="17361" spans="1:6">
      <c r="A17361" t="s">
        <v>320</v>
      </c>
      <c r="B17361">
        <v>1859</v>
      </c>
      <c r="C17361" t="s">
        <v>383</v>
      </c>
      <c r="D17361">
        <v>2022</v>
      </c>
      <c r="E17361" t="s">
        <v>744</v>
      </c>
      <c r="F17361" s="2">
        <v>0</v>
      </c>
    </row>
    <row r="17362" spans="1:6">
      <c r="A17362" t="s">
        <v>320</v>
      </c>
      <c r="B17362">
        <v>1859</v>
      </c>
      <c r="C17362" t="s">
        <v>383</v>
      </c>
      <c r="D17362">
        <v>2022</v>
      </c>
      <c r="E17362" t="s">
        <v>743</v>
      </c>
      <c r="F17362" s="2">
        <v>0</v>
      </c>
    </row>
    <row r="17363" spans="1:6">
      <c r="A17363" t="s">
        <v>320</v>
      </c>
      <c r="B17363">
        <v>1859</v>
      </c>
      <c r="C17363" t="s">
        <v>383</v>
      </c>
      <c r="D17363">
        <v>2022</v>
      </c>
      <c r="E17363" t="s">
        <v>745</v>
      </c>
      <c r="F17363" s="2">
        <v>9606.5458488165095</v>
      </c>
    </row>
    <row r="17364" spans="1:6">
      <c r="A17364" t="s">
        <v>320</v>
      </c>
      <c r="B17364">
        <v>1859</v>
      </c>
      <c r="C17364" t="s">
        <v>383</v>
      </c>
      <c r="D17364">
        <v>2023</v>
      </c>
      <c r="E17364" t="s">
        <v>741</v>
      </c>
      <c r="F17364" s="2">
        <v>3048.9496870002399</v>
      </c>
    </row>
    <row r="17365" spans="1:6">
      <c r="A17365" t="s">
        <v>320</v>
      </c>
      <c r="B17365">
        <v>1859</v>
      </c>
      <c r="C17365" t="s">
        <v>383</v>
      </c>
      <c r="D17365">
        <v>2024</v>
      </c>
      <c r="E17365" t="s">
        <v>736</v>
      </c>
      <c r="F17365" s="2">
        <v>659.53051064543604</v>
      </c>
    </row>
    <row r="17366" spans="1:6">
      <c r="A17366" t="s">
        <v>320</v>
      </c>
      <c r="B17366">
        <v>1859</v>
      </c>
      <c r="C17366" t="s">
        <v>383</v>
      </c>
      <c r="D17366">
        <v>2024</v>
      </c>
      <c r="E17366" t="s">
        <v>737</v>
      </c>
      <c r="F17366" s="2">
        <v>228.60208119307501</v>
      </c>
    </row>
    <row r="17367" spans="1:6">
      <c r="A17367" t="s">
        <v>320</v>
      </c>
      <c r="B17367">
        <v>1860</v>
      </c>
      <c r="C17367" t="s">
        <v>385</v>
      </c>
      <c r="D17367">
        <v>2011</v>
      </c>
      <c r="E17367" t="s">
        <v>741</v>
      </c>
      <c r="F17367" s="2">
        <v>13255.193033252001</v>
      </c>
    </row>
    <row r="17368" spans="1:6">
      <c r="A17368" t="s">
        <v>320</v>
      </c>
      <c r="B17368">
        <v>1860</v>
      </c>
      <c r="C17368" t="s">
        <v>385</v>
      </c>
      <c r="D17368">
        <v>2013</v>
      </c>
      <c r="E17368" t="s">
        <v>738</v>
      </c>
      <c r="F17368" s="2">
        <v>0</v>
      </c>
    </row>
    <row r="17369" spans="1:6">
      <c r="A17369" t="s">
        <v>320</v>
      </c>
      <c r="B17369">
        <v>1860</v>
      </c>
      <c r="C17369" t="s">
        <v>385</v>
      </c>
      <c r="D17369">
        <v>2013</v>
      </c>
      <c r="E17369" t="s">
        <v>739</v>
      </c>
      <c r="F17369" s="2">
        <v>18225.154550439202</v>
      </c>
    </row>
    <row r="17370" spans="1:6">
      <c r="A17370" t="s">
        <v>320</v>
      </c>
      <c r="B17370">
        <v>1860</v>
      </c>
      <c r="C17370" t="s">
        <v>385</v>
      </c>
      <c r="D17370">
        <v>2013</v>
      </c>
      <c r="E17370" t="s">
        <v>743</v>
      </c>
      <c r="F17370" s="2">
        <v>891.44524615101705</v>
      </c>
    </row>
    <row r="17371" spans="1:6">
      <c r="A17371" t="s">
        <v>320</v>
      </c>
      <c r="B17371">
        <v>1860</v>
      </c>
      <c r="C17371" t="s">
        <v>385</v>
      </c>
      <c r="D17371">
        <v>2015</v>
      </c>
      <c r="E17371" t="s">
        <v>736</v>
      </c>
      <c r="F17371" s="2">
        <v>5364.5907607880999</v>
      </c>
    </row>
    <row r="17372" spans="1:6">
      <c r="A17372" t="s">
        <v>320</v>
      </c>
      <c r="B17372">
        <v>1860</v>
      </c>
      <c r="C17372" t="s">
        <v>385</v>
      </c>
      <c r="D17372">
        <v>2015</v>
      </c>
      <c r="E17372" t="s">
        <v>737</v>
      </c>
      <c r="F17372" s="2">
        <v>2349.3362270504499</v>
      </c>
    </row>
    <row r="17373" spans="1:6">
      <c r="A17373" t="s">
        <v>320</v>
      </c>
      <c r="B17373">
        <v>1860</v>
      </c>
      <c r="C17373" t="s">
        <v>385</v>
      </c>
      <c r="D17373">
        <v>2015</v>
      </c>
      <c r="E17373" t="s">
        <v>740</v>
      </c>
      <c r="F17373" s="2">
        <v>1614.56381793325</v>
      </c>
    </row>
    <row r="17374" spans="1:6">
      <c r="A17374" t="s">
        <v>320</v>
      </c>
      <c r="B17374">
        <v>1860</v>
      </c>
      <c r="C17374" t="s">
        <v>385</v>
      </c>
      <c r="D17374">
        <v>2016</v>
      </c>
      <c r="E17374" t="s">
        <v>738</v>
      </c>
      <c r="F17374" s="2">
        <v>0</v>
      </c>
    </row>
    <row r="17375" spans="1:6">
      <c r="A17375" t="s">
        <v>320</v>
      </c>
      <c r="B17375">
        <v>1860</v>
      </c>
      <c r="C17375" t="s">
        <v>385</v>
      </c>
      <c r="D17375">
        <v>2016</v>
      </c>
      <c r="E17375" t="s">
        <v>739</v>
      </c>
      <c r="F17375" s="2">
        <v>18658.999820475201</v>
      </c>
    </row>
    <row r="17376" spans="1:6">
      <c r="A17376" t="s">
        <v>320</v>
      </c>
      <c r="B17376">
        <v>1860</v>
      </c>
      <c r="C17376" t="s">
        <v>385</v>
      </c>
      <c r="D17376">
        <v>2016</v>
      </c>
      <c r="E17376" t="s">
        <v>743</v>
      </c>
      <c r="F17376" s="2">
        <v>754.51996416586906</v>
      </c>
    </row>
    <row r="17377" spans="1:6">
      <c r="A17377" t="s">
        <v>320</v>
      </c>
      <c r="B17377">
        <v>1860</v>
      </c>
      <c r="C17377" t="s">
        <v>385</v>
      </c>
      <c r="D17377">
        <v>2017</v>
      </c>
      <c r="E17377" t="s">
        <v>742</v>
      </c>
      <c r="F17377" s="2">
        <v>4281.3479740346002</v>
      </c>
    </row>
    <row r="17378" spans="1:6">
      <c r="A17378" t="s">
        <v>320</v>
      </c>
      <c r="B17378">
        <v>1860</v>
      </c>
      <c r="C17378" t="s">
        <v>385</v>
      </c>
      <c r="D17378">
        <v>2017</v>
      </c>
      <c r="E17378" t="s">
        <v>744</v>
      </c>
      <c r="F17378" s="2">
        <v>2000.037863</v>
      </c>
    </row>
    <row r="17379" spans="1:6">
      <c r="A17379" t="s">
        <v>320</v>
      </c>
      <c r="B17379">
        <v>1860</v>
      </c>
      <c r="C17379" t="s">
        <v>385</v>
      </c>
      <c r="D17379">
        <v>2017</v>
      </c>
      <c r="E17379" t="s">
        <v>745</v>
      </c>
      <c r="F17379" s="2">
        <v>17515.415709772999</v>
      </c>
    </row>
    <row r="17380" spans="1:6">
      <c r="A17380" t="s">
        <v>320</v>
      </c>
      <c r="B17380">
        <v>1860</v>
      </c>
      <c r="C17380" t="s">
        <v>385</v>
      </c>
      <c r="D17380">
        <v>2018</v>
      </c>
      <c r="E17380" t="s">
        <v>736</v>
      </c>
      <c r="F17380" s="2">
        <v>5065.8723495982904</v>
      </c>
    </row>
    <row r="17381" spans="1:6">
      <c r="A17381" t="s">
        <v>320</v>
      </c>
      <c r="B17381">
        <v>1860</v>
      </c>
      <c r="C17381" t="s">
        <v>385</v>
      </c>
      <c r="D17381">
        <v>2018</v>
      </c>
      <c r="E17381" t="s">
        <v>737</v>
      </c>
      <c r="F17381" s="2">
        <v>2162.8070760082701</v>
      </c>
    </row>
    <row r="17382" spans="1:6">
      <c r="A17382" t="s">
        <v>320</v>
      </c>
      <c r="B17382">
        <v>1860</v>
      </c>
      <c r="C17382" t="s">
        <v>385</v>
      </c>
      <c r="D17382">
        <v>2018</v>
      </c>
      <c r="E17382" t="s">
        <v>740</v>
      </c>
      <c r="F17382" s="2">
        <v>967.87923650619803</v>
      </c>
    </row>
    <row r="17383" spans="1:6">
      <c r="A17383" t="s">
        <v>320</v>
      </c>
      <c r="B17383">
        <v>1860</v>
      </c>
      <c r="C17383" t="s">
        <v>385</v>
      </c>
      <c r="D17383">
        <v>2019</v>
      </c>
      <c r="E17383" t="s">
        <v>738</v>
      </c>
      <c r="F17383" s="2">
        <v>0</v>
      </c>
    </row>
    <row r="17384" spans="1:6">
      <c r="A17384" t="s">
        <v>320</v>
      </c>
      <c r="B17384">
        <v>1860</v>
      </c>
      <c r="C17384" t="s">
        <v>385</v>
      </c>
      <c r="D17384">
        <v>2019</v>
      </c>
      <c r="E17384" t="s">
        <v>739</v>
      </c>
      <c r="F17384" s="2">
        <v>17153.2099397366</v>
      </c>
    </row>
    <row r="17385" spans="1:6">
      <c r="A17385" t="s">
        <v>320</v>
      </c>
      <c r="B17385">
        <v>1860</v>
      </c>
      <c r="C17385" t="s">
        <v>385</v>
      </c>
      <c r="D17385">
        <v>2020</v>
      </c>
      <c r="E17385" t="s">
        <v>742</v>
      </c>
      <c r="F17385" s="2">
        <v>4350.0569250755498</v>
      </c>
    </row>
    <row r="17386" spans="1:6">
      <c r="A17386" t="s">
        <v>320</v>
      </c>
      <c r="B17386">
        <v>1860</v>
      </c>
      <c r="C17386" t="s">
        <v>385</v>
      </c>
      <c r="D17386">
        <v>2020</v>
      </c>
      <c r="E17386" t="s">
        <v>744</v>
      </c>
      <c r="F17386" s="2">
        <v>0</v>
      </c>
    </row>
    <row r="17387" spans="1:6">
      <c r="A17387" t="s">
        <v>320</v>
      </c>
      <c r="B17387">
        <v>1860</v>
      </c>
      <c r="C17387" t="s">
        <v>385</v>
      </c>
      <c r="D17387">
        <v>2020</v>
      </c>
      <c r="E17387" t="s">
        <v>745</v>
      </c>
      <c r="F17387" s="2">
        <v>13953.9367099091</v>
      </c>
    </row>
    <row r="17388" spans="1:6">
      <c r="A17388" t="s">
        <v>320</v>
      </c>
      <c r="B17388">
        <v>1860</v>
      </c>
      <c r="C17388" t="s">
        <v>385</v>
      </c>
      <c r="D17388">
        <v>2021</v>
      </c>
      <c r="E17388" t="s">
        <v>736</v>
      </c>
      <c r="F17388" s="2">
        <v>4513.4414720844597</v>
      </c>
    </row>
    <row r="17389" spans="1:6">
      <c r="A17389" t="s">
        <v>320</v>
      </c>
      <c r="B17389">
        <v>1860</v>
      </c>
      <c r="C17389" t="s">
        <v>385</v>
      </c>
      <c r="D17389">
        <v>2021</v>
      </c>
      <c r="E17389" t="s">
        <v>740</v>
      </c>
      <c r="F17389" s="2">
        <v>885.34423390270194</v>
      </c>
    </row>
    <row r="17390" spans="1:6">
      <c r="A17390" t="s">
        <v>320</v>
      </c>
      <c r="B17390">
        <v>1860</v>
      </c>
      <c r="C17390" t="s">
        <v>385</v>
      </c>
      <c r="D17390">
        <v>2021</v>
      </c>
      <c r="E17390" t="s">
        <v>741</v>
      </c>
      <c r="F17390" s="2">
        <v>11538.1733031575</v>
      </c>
    </row>
    <row r="17391" spans="1:6">
      <c r="A17391" t="s">
        <v>320</v>
      </c>
      <c r="B17391">
        <v>1860</v>
      </c>
      <c r="C17391" t="s">
        <v>385</v>
      </c>
      <c r="D17391">
        <v>2022</v>
      </c>
      <c r="E17391" t="s">
        <v>739</v>
      </c>
      <c r="F17391" s="2">
        <v>16766.5555209499</v>
      </c>
    </row>
    <row r="17392" spans="1:6">
      <c r="A17392" t="s">
        <v>320</v>
      </c>
      <c r="B17392">
        <v>1860</v>
      </c>
      <c r="C17392" t="s">
        <v>385</v>
      </c>
      <c r="D17392">
        <v>2023</v>
      </c>
      <c r="E17392" t="s">
        <v>742</v>
      </c>
      <c r="F17392" s="2">
        <v>3685.93853558397</v>
      </c>
    </row>
    <row r="17393" spans="1:6">
      <c r="A17393" t="s">
        <v>320</v>
      </c>
      <c r="B17393">
        <v>1860</v>
      </c>
      <c r="C17393" t="s">
        <v>385</v>
      </c>
      <c r="D17393">
        <v>2023</v>
      </c>
      <c r="E17393" t="s">
        <v>743</v>
      </c>
      <c r="F17393" s="2">
        <v>643.01948935993005</v>
      </c>
    </row>
    <row r="17394" spans="1:6">
      <c r="A17394" t="s">
        <v>320</v>
      </c>
      <c r="B17394">
        <v>1860</v>
      </c>
      <c r="C17394" t="s">
        <v>385</v>
      </c>
      <c r="D17394">
        <v>2023</v>
      </c>
      <c r="E17394" t="s">
        <v>745</v>
      </c>
      <c r="F17394" s="2">
        <v>20944.629370819399</v>
      </c>
    </row>
    <row r="17395" spans="1:6">
      <c r="A17395" t="s">
        <v>320</v>
      </c>
      <c r="B17395">
        <v>1860</v>
      </c>
      <c r="C17395" t="s">
        <v>385</v>
      </c>
      <c r="D17395">
        <v>2024</v>
      </c>
      <c r="E17395" t="s">
        <v>741</v>
      </c>
      <c r="F17395" s="2">
        <v>10940.1823433626</v>
      </c>
    </row>
    <row r="17396" spans="1:6">
      <c r="A17396" t="s">
        <v>320</v>
      </c>
      <c r="B17396">
        <v>1865</v>
      </c>
      <c r="C17396" t="s">
        <v>387</v>
      </c>
      <c r="D17396">
        <v>2009</v>
      </c>
      <c r="E17396" t="s">
        <v>741</v>
      </c>
      <c r="F17396" s="2">
        <v>10578.298676234601</v>
      </c>
    </row>
    <row r="17397" spans="1:6">
      <c r="A17397" t="s">
        <v>320</v>
      </c>
      <c r="B17397">
        <v>1865</v>
      </c>
      <c r="C17397" t="s">
        <v>387</v>
      </c>
      <c r="D17397">
        <v>2011</v>
      </c>
      <c r="E17397" t="s">
        <v>738</v>
      </c>
      <c r="F17397" s="2">
        <v>0</v>
      </c>
    </row>
    <row r="17398" spans="1:6">
      <c r="A17398" t="s">
        <v>320</v>
      </c>
      <c r="B17398">
        <v>1865</v>
      </c>
      <c r="C17398" t="s">
        <v>387</v>
      </c>
      <c r="D17398">
        <v>2011</v>
      </c>
      <c r="E17398" t="s">
        <v>739</v>
      </c>
      <c r="F17398" s="2">
        <v>5253.8092965369697</v>
      </c>
    </row>
    <row r="17399" spans="1:6">
      <c r="A17399" t="s">
        <v>320</v>
      </c>
      <c r="B17399">
        <v>1865</v>
      </c>
      <c r="C17399" t="s">
        <v>387</v>
      </c>
      <c r="D17399">
        <v>2011</v>
      </c>
      <c r="E17399" t="s">
        <v>743</v>
      </c>
      <c r="F17399" s="2">
        <v>648.52608338326604</v>
      </c>
    </row>
    <row r="17400" spans="1:6">
      <c r="A17400" t="s">
        <v>320</v>
      </c>
      <c r="B17400">
        <v>1865</v>
      </c>
      <c r="C17400" t="s">
        <v>387</v>
      </c>
      <c r="D17400">
        <v>2013</v>
      </c>
      <c r="E17400" t="s">
        <v>736</v>
      </c>
      <c r="F17400" s="2">
        <v>2438.5644068332799</v>
      </c>
    </row>
    <row r="17401" spans="1:6">
      <c r="A17401" t="s">
        <v>320</v>
      </c>
      <c r="B17401">
        <v>1865</v>
      </c>
      <c r="C17401" t="s">
        <v>387</v>
      </c>
      <c r="D17401">
        <v>2013</v>
      </c>
      <c r="E17401" t="s">
        <v>737</v>
      </c>
      <c r="F17401" s="2">
        <v>2046.6336676743099</v>
      </c>
    </row>
    <row r="17402" spans="1:6">
      <c r="A17402" t="s">
        <v>320</v>
      </c>
      <c r="B17402">
        <v>1865</v>
      </c>
      <c r="C17402" t="s">
        <v>387</v>
      </c>
      <c r="D17402">
        <v>2015</v>
      </c>
      <c r="E17402" t="s">
        <v>742</v>
      </c>
      <c r="F17402" s="2">
        <v>4392.3914305752896</v>
      </c>
    </row>
    <row r="17403" spans="1:6">
      <c r="A17403" t="s">
        <v>320</v>
      </c>
      <c r="B17403">
        <v>1865</v>
      </c>
      <c r="C17403" t="s">
        <v>387</v>
      </c>
      <c r="D17403">
        <v>2015</v>
      </c>
      <c r="E17403" t="s">
        <v>744</v>
      </c>
      <c r="F17403" s="2">
        <v>0</v>
      </c>
    </row>
    <row r="17404" spans="1:6">
      <c r="A17404" t="s">
        <v>320</v>
      </c>
      <c r="B17404">
        <v>1865</v>
      </c>
      <c r="C17404" t="s">
        <v>387</v>
      </c>
      <c r="D17404">
        <v>2015</v>
      </c>
      <c r="E17404" t="s">
        <v>745</v>
      </c>
      <c r="F17404" s="2">
        <v>29691.933906544102</v>
      </c>
    </row>
    <row r="17405" spans="1:6">
      <c r="A17405" t="s">
        <v>320</v>
      </c>
      <c r="B17405">
        <v>1865</v>
      </c>
      <c r="C17405" t="s">
        <v>387</v>
      </c>
      <c r="D17405">
        <v>2016</v>
      </c>
      <c r="E17405" t="s">
        <v>736</v>
      </c>
      <c r="F17405" s="2">
        <v>2266.5141135666299</v>
      </c>
    </row>
    <row r="17406" spans="1:6">
      <c r="A17406" t="s">
        <v>320</v>
      </c>
      <c r="B17406">
        <v>1865</v>
      </c>
      <c r="C17406" t="s">
        <v>387</v>
      </c>
      <c r="D17406">
        <v>2016</v>
      </c>
      <c r="E17406" t="s">
        <v>737</v>
      </c>
      <c r="F17406" s="2">
        <v>1722.3713885004299</v>
      </c>
    </row>
    <row r="17407" spans="1:6">
      <c r="A17407" t="s">
        <v>320</v>
      </c>
      <c r="B17407">
        <v>1865</v>
      </c>
      <c r="C17407" t="s">
        <v>387</v>
      </c>
      <c r="D17407">
        <v>2017</v>
      </c>
      <c r="E17407" t="s">
        <v>738</v>
      </c>
      <c r="F17407" s="2">
        <v>0</v>
      </c>
    </row>
    <row r="17408" spans="1:6">
      <c r="A17408" t="s">
        <v>320</v>
      </c>
      <c r="B17408">
        <v>1865</v>
      </c>
      <c r="C17408" t="s">
        <v>387</v>
      </c>
      <c r="D17408">
        <v>2017</v>
      </c>
      <c r="E17408" t="s">
        <v>739</v>
      </c>
      <c r="F17408" s="2">
        <v>4837.9390357893199</v>
      </c>
    </row>
    <row r="17409" spans="1:6">
      <c r="A17409" t="s">
        <v>320</v>
      </c>
      <c r="B17409">
        <v>1865</v>
      </c>
      <c r="C17409" t="s">
        <v>387</v>
      </c>
      <c r="D17409">
        <v>2017</v>
      </c>
      <c r="E17409" t="s">
        <v>740</v>
      </c>
      <c r="F17409" s="2">
        <v>1640.72282391268</v>
      </c>
    </row>
    <row r="17410" spans="1:6">
      <c r="A17410" t="s">
        <v>320</v>
      </c>
      <c r="B17410">
        <v>1865</v>
      </c>
      <c r="C17410" t="s">
        <v>387</v>
      </c>
      <c r="D17410">
        <v>2018</v>
      </c>
      <c r="E17410" t="s">
        <v>742</v>
      </c>
      <c r="F17410" s="2">
        <v>4659.0959634363599</v>
      </c>
    </row>
    <row r="17411" spans="1:6">
      <c r="A17411" t="s">
        <v>320</v>
      </c>
      <c r="B17411">
        <v>1865</v>
      </c>
      <c r="C17411" t="s">
        <v>387</v>
      </c>
      <c r="D17411">
        <v>2018</v>
      </c>
      <c r="E17411" t="s">
        <v>744</v>
      </c>
      <c r="F17411" s="2">
        <v>0</v>
      </c>
    </row>
    <row r="17412" spans="1:6">
      <c r="A17412" t="s">
        <v>320</v>
      </c>
      <c r="B17412">
        <v>1865</v>
      </c>
      <c r="C17412" t="s">
        <v>387</v>
      </c>
      <c r="D17412">
        <v>2018</v>
      </c>
      <c r="E17412" t="s">
        <v>745</v>
      </c>
      <c r="F17412" s="2">
        <v>34294.398293575199</v>
      </c>
    </row>
    <row r="17413" spans="1:6">
      <c r="A17413" t="s">
        <v>320</v>
      </c>
      <c r="B17413">
        <v>1865</v>
      </c>
      <c r="C17413" t="s">
        <v>387</v>
      </c>
      <c r="D17413">
        <v>2019</v>
      </c>
      <c r="E17413" t="s">
        <v>741</v>
      </c>
      <c r="F17413" s="2">
        <v>8964.4968954656106</v>
      </c>
    </row>
    <row r="17414" spans="1:6">
      <c r="A17414" t="s">
        <v>320</v>
      </c>
      <c r="B17414">
        <v>1865</v>
      </c>
      <c r="C17414" t="s">
        <v>387</v>
      </c>
      <c r="D17414">
        <v>2020</v>
      </c>
      <c r="E17414" t="s">
        <v>740</v>
      </c>
      <c r="F17414" s="2">
        <v>1000.41644353089</v>
      </c>
    </row>
    <row r="17415" spans="1:6">
      <c r="A17415" t="s">
        <v>320</v>
      </c>
      <c r="B17415">
        <v>1865</v>
      </c>
      <c r="C17415" t="s">
        <v>387</v>
      </c>
      <c r="D17415">
        <v>2021</v>
      </c>
      <c r="E17415" t="s">
        <v>742</v>
      </c>
      <c r="F17415" s="2">
        <v>4710.3881661943296</v>
      </c>
    </row>
    <row r="17416" spans="1:6">
      <c r="A17416" t="s">
        <v>320</v>
      </c>
      <c r="B17416">
        <v>1865</v>
      </c>
      <c r="C17416" t="s">
        <v>387</v>
      </c>
      <c r="D17416">
        <v>2021</v>
      </c>
      <c r="E17416" t="s">
        <v>743</v>
      </c>
      <c r="F17416" s="2">
        <v>498.32957287292697</v>
      </c>
    </row>
    <row r="17417" spans="1:6">
      <c r="A17417" t="s">
        <v>320</v>
      </c>
      <c r="B17417">
        <v>1865</v>
      </c>
      <c r="C17417" t="s">
        <v>387</v>
      </c>
      <c r="D17417">
        <v>2021</v>
      </c>
      <c r="E17417" t="s">
        <v>745</v>
      </c>
      <c r="F17417" s="2">
        <v>32100.703884504401</v>
      </c>
    </row>
    <row r="17418" spans="1:6">
      <c r="A17418" t="s">
        <v>320</v>
      </c>
      <c r="B17418">
        <v>1865</v>
      </c>
      <c r="C17418" t="s">
        <v>387</v>
      </c>
      <c r="D17418">
        <v>2022</v>
      </c>
      <c r="E17418" t="s">
        <v>741</v>
      </c>
      <c r="F17418" s="2">
        <v>8706.9398509896691</v>
      </c>
    </row>
    <row r="17419" spans="1:6">
      <c r="A17419" t="s">
        <v>320</v>
      </c>
      <c r="B17419">
        <v>1865</v>
      </c>
      <c r="C17419" t="s">
        <v>387</v>
      </c>
      <c r="D17419">
        <v>2023</v>
      </c>
      <c r="E17419" t="s">
        <v>736</v>
      </c>
      <c r="F17419" s="2">
        <v>1910.5894382597901</v>
      </c>
    </row>
    <row r="17420" spans="1:6">
      <c r="A17420" t="s">
        <v>320</v>
      </c>
      <c r="B17420">
        <v>1865</v>
      </c>
      <c r="C17420" t="s">
        <v>387</v>
      </c>
      <c r="D17420">
        <v>2023</v>
      </c>
      <c r="E17420" t="s">
        <v>737</v>
      </c>
      <c r="F17420" s="2">
        <v>1359.46808693966</v>
      </c>
    </row>
    <row r="17421" spans="1:6">
      <c r="A17421" t="s">
        <v>320</v>
      </c>
      <c r="B17421">
        <v>1865</v>
      </c>
      <c r="C17421" t="s">
        <v>387</v>
      </c>
      <c r="D17421">
        <v>2023</v>
      </c>
      <c r="E17421" t="s">
        <v>740</v>
      </c>
      <c r="F17421" s="2">
        <v>1432.32813269197</v>
      </c>
    </row>
    <row r="17422" spans="1:6">
      <c r="A17422" t="s">
        <v>320</v>
      </c>
      <c r="B17422">
        <v>1865</v>
      </c>
      <c r="C17422" t="s">
        <v>387</v>
      </c>
      <c r="D17422">
        <v>2024</v>
      </c>
      <c r="E17422" t="s">
        <v>739</v>
      </c>
      <c r="F17422" s="2">
        <v>4698.2332989072602</v>
      </c>
    </row>
    <row r="17423" spans="1:6">
      <c r="A17423" t="s">
        <v>320</v>
      </c>
      <c r="B17423">
        <v>1865</v>
      </c>
      <c r="C17423" t="s">
        <v>387</v>
      </c>
      <c r="D17423">
        <v>2024</v>
      </c>
      <c r="E17423" t="s">
        <v>743</v>
      </c>
      <c r="F17423" s="2">
        <v>559.41135862697502</v>
      </c>
    </row>
    <row r="17424" spans="1:6">
      <c r="A17424" t="s">
        <v>320</v>
      </c>
      <c r="B17424">
        <v>1866</v>
      </c>
      <c r="C17424" t="s">
        <v>389</v>
      </c>
      <c r="D17424">
        <v>2009</v>
      </c>
      <c r="E17424" t="s">
        <v>739</v>
      </c>
      <c r="F17424" s="2">
        <v>15561.2670636291</v>
      </c>
    </row>
    <row r="17425" spans="1:6">
      <c r="A17425" t="s">
        <v>320</v>
      </c>
      <c r="B17425">
        <v>1866</v>
      </c>
      <c r="C17425" t="s">
        <v>389</v>
      </c>
      <c r="D17425">
        <v>2009</v>
      </c>
      <c r="E17425" t="s">
        <v>743</v>
      </c>
      <c r="F17425" s="2">
        <v>855.17159799222202</v>
      </c>
    </row>
    <row r="17426" spans="1:6">
      <c r="A17426" t="s">
        <v>320</v>
      </c>
      <c r="B17426">
        <v>1866</v>
      </c>
      <c r="C17426" t="s">
        <v>389</v>
      </c>
      <c r="D17426">
        <v>2011</v>
      </c>
      <c r="E17426" t="s">
        <v>740</v>
      </c>
      <c r="F17426" s="2">
        <v>1825.6810562689</v>
      </c>
    </row>
    <row r="17427" spans="1:6">
      <c r="A17427" t="s">
        <v>320</v>
      </c>
      <c r="B17427">
        <v>1866</v>
      </c>
      <c r="C17427" t="s">
        <v>389</v>
      </c>
      <c r="D17427">
        <v>2013</v>
      </c>
      <c r="E17427" t="s">
        <v>744</v>
      </c>
      <c r="F17427" s="2">
        <v>2190.6648991699999</v>
      </c>
    </row>
    <row r="17428" spans="1:6">
      <c r="A17428" t="s">
        <v>320</v>
      </c>
      <c r="B17428">
        <v>1866</v>
      </c>
      <c r="C17428" t="s">
        <v>389</v>
      </c>
      <c r="D17428">
        <v>2013</v>
      </c>
      <c r="E17428" t="s">
        <v>745</v>
      </c>
      <c r="F17428" s="2">
        <v>20870.656869624301</v>
      </c>
    </row>
    <row r="17429" spans="1:6">
      <c r="A17429" t="s">
        <v>320</v>
      </c>
      <c r="B17429">
        <v>1866</v>
      </c>
      <c r="C17429" t="s">
        <v>389</v>
      </c>
      <c r="D17429">
        <v>2013</v>
      </c>
      <c r="E17429" t="s">
        <v>741</v>
      </c>
      <c r="F17429" s="2">
        <v>11348.836549359001</v>
      </c>
    </row>
    <row r="17430" spans="1:6">
      <c r="A17430" t="s">
        <v>320</v>
      </c>
      <c r="B17430">
        <v>1866</v>
      </c>
      <c r="C17430" t="s">
        <v>389</v>
      </c>
      <c r="D17430">
        <v>2015</v>
      </c>
      <c r="E17430" t="s">
        <v>736</v>
      </c>
      <c r="F17430" s="2">
        <v>863.73922233156895</v>
      </c>
    </row>
    <row r="17431" spans="1:6">
      <c r="A17431" t="s">
        <v>320</v>
      </c>
      <c r="B17431">
        <v>1866</v>
      </c>
      <c r="C17431" t="s">
        <v>389</v>
      </c>
      <c r="D17431">
        <v>2015</v>
      </c>
      <c r="E17431" t="s">
        <v>737</v>
      </c>
      <c r="F17431" s="2">
        <v>2218.7614361202</v>
      </c>
    </row>
    <row r="17432" spans="1:6">
      <c r="A17432" t="s">
        <v>320</v>
      </c>
      <c r="B17432">
        <v>1866</v>
      </c>
      <c r="C17432" t="s">
        <v>389</v>
      </c>
      <c r="D17432">
        <v>2015</v>
      </c>
      <c r="E17432" t="s">
        <v>738</v>
      </c>
      <c r="F17432" s="2">
        <v>0</v>
      </c>
    </row>
    <row r="17433" spans="1:6">
      <c r="A17433" t="s">
        <v>320</v>
      </c>
      <c r="B17433">
        <v>1866</v>
      </c>
      <c r="C17433" t="s">
        <v>389</v>
      </c>
      <c r="D17433">
        <v>2015</v>
      </c>
      <c r="E17433" t="s">
        <v>743</v>
      </c>
      <c r="F17433" s="2">
        <v>836.21581745610104</v>
      </c>
    </row>
    <row r="17434" spans="1:6">
      <c r="A17434" t="s">
        <v>320</v>
      </c>
      <c r="B17434">
        <v>1866</v>
      </c>
      <c r="C17434" t="s">
        <v>389</v>
      </c>
      <c r="D17434">
        <v>2016</v>
      </c>
      <c r="E17434" t="s">
        <v>744</v>
      </c>
      <c r="F17434" s="2">
        <v>2070.2824001200001</v>
      </c>
    </row>
    <row r="17435" spans="1:6">
      <c r="A17435" t="s">
        <v>320</v>
      </c>
      <c r="B17435">
        <v>1866</v>
      </c>
      <c r="C17435" t="s">
        <v>389</v>
      </c>
      <c r="D17435">
        <v>2016</v>
      </c>
      <c r="E17435" t="s">
        <v>739</v>
      </c>
      <c r="F17435" s="2">
        <v>15225.9541177959</v>
      </c>
    </row>
    <row r="17436" spans="1:6">
      <c r="A17436" t="s">
        <v>320</v>
      </c>
      <c r="B17436">
        <v>1866</v>
      </c>
      <c r="C17436" t="s">
        <v>389</v>
      </c>
      <c r="D17436">
        <v>2016</v>
      </c>
      <c r="E17436" t="s">
        <v>741</v>
      </c>
      <c r="F17436" s="2">
        <v>10663.224998326799</v>
      </c>
    </row>
    <row r="17437" spans="1:6">
      <c r="A17437" t="s">
        <v>320</v>
      </c>
      <c r="B17437">
        <v>1866</v>
      </c>
      <c r="C17437" t="s">
        <v>389</v>
      </c>
      <c r="D17437">
        <v>2017</v>
      </c>
      <c r="E17437" t="s">
        <v>742</v>
      </c>
      <c r="F17437" s="2">
        <v>2996.5297128398502</v>
      </c>
    </row>
    <row r="17438" spans="1:6">
      <c r="A17438" t="s">
        <v>320</v>
      </c>
      <c r="B17438">
        <v>1866</v>
      </c>
      <c r="C17438" t="s">
        <v>389</v>
      </c>
      <c r="D17438">
        <v>2018</v>
      </c>
      <c r="E17438" t="s">
        <v>736</v>
      </c>
      <c r="F17438" s="2">
        <v>865.63749761052702</v>
      </c>
    </row>
    <row r="17439" spans="1:6">
      <c r="A17439" t="s">
        <v>320</v>
      </c>
      <c r="B17439">
        <v>1866</v>
      </c>
      <c r="C17439" t="s">
        <v>389</v>
      </c>
      <c r="D17439">
        <v>2018</v>
      </c>
      <c r="E17439" t="s">
        <v>737</v>
      </c>
      <c r="F17439" s="2">
        <v>1986.7979744750601</v>
      </c>
    </row>
    <row r="17440" spans="1:6">
      <c r="A17440" t="s">
        <v>320</v>
      </c>
      <c r="B17440">
        <v>1866</v>
      </c>
      <c r="C17440" t="s">
        <v>389</v>
      </c>
      <c r="D17440">
        <v>2018</v>
      </c>
      <c r="E17440" t="s">
        <v>738</v>
      </c>
      <c r="F17440" s="2">
        <v>0</v>
      </c>
    </row>
    <row r="17441" spans="1:6">
      <c r="A17441" t="s">
        <v>320</v>
      </c>
      <c r="B17441">
        <v>1866</v>
      </c>
      <c r="C17441" t="s">
        <v>389</v>
      </c>
      <c r="D17441">
        <v>2018</v>
      </c>
      <c r="E17441" t="s">
        <v>740</v>
      </c>
      <c r="F17441" s="2">
        <v>840.09971177023897</v>
      </c>
    </row>
    <row r="17442" spans="1:6">
      <c r="A17442" t="s">
        <v>320</v>
      </c>
      <c r="B17442">
        <v>1866</v>
      </c>
      <c r="C17442" t="s">
        <v>389</v>
      </c>
      <c r="D17442">
        <v>2019</v>
      </c>
      <c r="E17442" t="s">
        <v>744</v>
      </c>
      <c r="F17442" s="2">
        <v>1909.872884437</v>
      </c>
    </row>
    <row r="17443" spans="1:6">
      <c r="A17443" t="s">
        <v>320</v>
      </c>
      <c r="B17443">
        <v>1866</v>
      </c>
      <c r="C17443" t="s">
        <v>389</v>
      </c>
      <c r="D17443">
        <v>2019</v>
      </c>
      <c r="E17443" t="s">
        <v>739</v>
      </c>
      <c r="F17443" s="2">
        <v>13992.066895632201</v>
      </c>
    </row>
    <row r="17444" spans="1:6">
      <c r="A17444" t="s">
        <v>320</v>
      </c>
      <c r="B17444">
        <v>1866</v>
      </c>
      <c r="C17444" t="s">
        <v>389</v>
      </c>
      <c r="D17444">
        <v>2020</v>
      </c>
      <c r="E17444" t="s">
        <v>742</v>
      </c>
      <c r="F17444" s="2">
        <v>2588.2229788332502</v>
      </c>
    </row>
    <row r="17445" spans="1:6">
      <c r="A17445" t="s">
        <v>320</v>
      </c>
      <c r="B17445">
        <v>1866</v>
      </c>
      <c r="C17445" t="s">
        <v>389</v>
      </c>
      <c r="D17445">
        <v>2020</v>
      </c>
      <c r="E17445" t="s">
        <v>745</v>
      </c>
      <c r="F17445" s="2">
        <v>18695.747223005499</v>
      </c>
    </row>
    <row r="17446" spans="1:6">
      <c r="A17446" t="s">
        <v>320</v>
      </c>
      <c r="B17446">
        <v>1866</v>
      </c>
      <c r="C17446" t="s">
        <v>389</v>
      </c>
      <c r="D17446">
        <v>2021</v>
      </c>
      <c r="E17446" t="s">
        <v>736</v>
      </c>
      <c r="F17446" s="2">
        <v>847.26583982083901</v>
      </c>
    </row>
    <row r="17447" spans="1:6">
      <c r="A17447" t="s">
        <v>320</v>
      </c>
      <c r="B17447">
        <v>1866</v>
      </c>
      <c r="C17447" t="s">
        <v>389</v>
      </c>
      <c r="D17447">
        <v>2021</v>
      </c>
      <c r="E17447" t="s">
        <v>737</v>
      </c>
      <c r="F17447" s="2">
        <v>1596.8772964738801</v>
      </c>
    </row>
    <row r="17448" spans="1:6">
      <c r="A17448" t="s">
        <v>320</v>
      </c>
      <c r="B17448">
        <v>1866</v>
      </c>
      <c r="C17448" t="s">
        <v>389</v>
      </c>
      <c r="D17448">
        <v>2021</v>
      </c>
      <c r="E17448" t="s">
        <v>738</v>
      </c>
      <c r="F17448" s="2">
        <v>0</v>
      </c>
    </row>
    <row r="17449" spans="1:6">
      <c r="A17449" t="s">
        <v>320</v>
      </c>
      <c r="B17449">
        <v>1866</v>
      </c>
      <c r="C17449" t="s">
        <v>389</v>
      </c>
      <c r="D17449">
        <v>2021</v>
      </c>
      <c r="E17449" t="s">
        <v>740</v>
      </c>
      <c r="F17449" s="2">
        <v>756.88765888067201</v>
      </c>
    </row>
    <row r="17450" spans="1:6">
      <c r="A17450" t="s">
        <v>320</v>
      </c>
      <c r="B17450">
        <v>1866</v>
      </c>
      <c r="C17450" t="s">
        <v>389</v>
      </c>
      <c r="D17450">
        <v>2022</v>
      </c>
      <c r="E17450" t="s">
        <v>744</v>
      </c>
      <c r="F17450" s="2">
        <v>2192.593617</v>
      </c>
    </row>
    <row r="17451" spans="1:6">
      <c r="A17451" t="s">
        <v>320</v>
      </c>
      <c r="B17451">
        <v>1866</v>
      </c>
      <c r="C17451" t="s">
        <v>389</v>
      </c>
      <c r="D17451">
        <v>2022</v>
      </c>
      <c r="E17451" t="s">
        <v>739</v>
      </c>
      <c r="F17451" s="2">
        <v>14326.165299594</v>
      </c>
    </row>
    <row r="17452" spans="1:6">
      <c r="A17452" t="s">
        <v>320</v>
      </c>
      <c r="B17452">
        <v>1866</v>
      </c>
      <c r="C17452" t="s">
        <v>389</v>
      </c>
      <c r="D17452">
        <v>2022</v>
      </c>
      <c r="E17452" t="s">
        <v>743</v>
      </c>
      <c r="F17452" s="2">
        <v>653.02897728256698</v>
      </c>
    </row>
    <row r="17453" spans="1:6">
      <c r="A17453" t="s">
        <v>320</v>
      </c>
      <c r="B17453">
        <v>1866</v>
      </c>
      <c r="C17453" t="s">
        <v>389</v>
      </c>
      <c r="D17453">
        <v>2023</v>
      </c>
      <c r="E17453" t="s">
        <v>742</v>
      </c>
      <c r="F17453" s="2">
        <v>2701.0567727041198</v>
      </c>
    </row>
    <row r="17454" spans="1:6">
      <c r="A17454" t="s">
        <v>320</v>
      </c>
      <c r="B17454">
        <v>1866</v>
      </c>
      <c r="C17454" t="s">
        <v>389</v>
      </c>
      <c r="D17454">
        <v>2023</v>
      </c>
      <c r="E17454" t="s">
        <v>745</v>
      </c>
      <c r="F17454" s="2">
        <v>27618.105603549699</v>
      </c>
    </row>
    <row r="17455" spans="1:6">
      <c r="A17455" t="s">
        <v>320</v>
      </c>
      <c r="B17455">
        <v>1866</v>
      </c>
      <c r="C17455" t="s">
        <v>389</v>
      </c>
      <c r="D17455">
        <v>2023</v>
      </c>
      <c r="E17455" t="s">
        <v>741</v>
      </c>
      <c r="F17455" s="2">
        <v>9157.30055289351</v>
      </c>
    </row>
    <row r="17456" spans="1:6">
      <c r="A17456" t="s">
        <v>320</v>
      </c>
      <c r="B17456">
        <v>1866</v>
      </c>
      <c r="C17456" t="s">
        <v>389</v>
      </c>
      <c r="D17456">
        <v>2024</v>
      </c>
      <c r="E17456" t="s">
        <v>736</v>
      </c>
      <c r="F17456" s="2">
        <v>1195.7353390855001</v>
      </c>
    </row>
    <row r="17457" spans="1:6">
      <c r="A17457" t="s">
        <v>320</v>
      </c>
      <c r="B17457">
        <v>1866</v>
      </c>
      <c r="C17457" t="s">
        <v>389</v>
      </c>
      <c r="D17457">
        <v>2024</v>
      </c>
      <c r="E17457" t="s">
        <v>737</v>
      </c>
      <c r="F17457" s="2">
        <v>1395.9125540349701</v>
      </c>
    </row>
    <row r="17458" spans="1:6">
      <c r="A17458" t="s">
        <v>320</v>
      </c>
      <c r="B17458">
        <v>1866</v>
      </c>
      <c r="C17458" t="s">
        <v>389</v>
      </c>
      <c r="D17458">
        <v>2024</v>
      </c>
      <c r="E17458" t="s">
        <v>740</v>
      </c>
      <c r="F17458" s="2">
        <v>758.92164710854297</v>
      </c>
    </row>
    <row r="17459" spans="1:6">
      <c r="A17459" t="s">
        <v>320</v>
      </c>
      <c r="B17459">
        <v>1867</v>
      </c>
      <c r="C17459" t="s">
        <v>391</v>
      </c>
      <c r="D17459">
        <v>2009</v>
      </c>
      <c r="E17459" t="s">
        <v>742</v>
      </c>
      <c r="F17459" s="2">
        <v>1103.8012301793899</v>
      </c>
    </row>
    <row r="17460" spans="1:6">
      <c r="A17460" t="s">
        <v>320</v>
      </c>
      <c r="B17460">
        <v>1867</v>
      </c>
      <c r="C17460" t="s">
        <v>391</v>
      </c>
      <c r="D17460">
        <v>2009</v>
      </c>
      <c r="E17460" t="s">
        <v>744</v>
      </c>
      <c r="F17460" s="2">
        <v>0</v>
      </c>
    </row>
    <row r="17461" spans="1:6">
      <c r="A17461" t="s">
        <v>320</v>
      </c>
      <c r="B17461">
        <v>1867</v>
      </c>
      <c r="C17461" t="s">
        <v>391</v>
      </c>
      <c r="D17461">
        <v>2009</v>
      </c>
      <c r="E17461" t="s">
        <v>743</v>
      </c>
      <c r="F17461" s="2">
        <v>0</v>
      </c>
    </row>
    <row r="17462" spans="1:6">
      <c r="A17462" t="s">
        <v>320</v>
      </c>
      <c r="B17462">
        <v>1867</v>
      </c>
      <c r="C17462" t="s">
        <v>391</v>
      </c>
      <c r="D17462">
        <v>2009</v>
      </c>
      <c r="E17462" t="s">
        <v>745</v>
      </c>
      <c r="F17462" s="2">
        <v>6262.1351313864197</v>
      </c>
    </row>
    <row r="17463" spans="1:6">
      <c r="A17463" t="s">
        <v>320</v>
      </c>
      <c r="B17463">
        <v>1867</v>
      </c>
      <c r="C17463" t="s">
        <v>391</v>
      </c>
      <c r="D17463">
        <v>2009</v>
      </c>
      <c r="E17463" t="s">
        <v>741</v>
      </c>
      <c r="F17463" s="2">
        <v>2247.9200661906598</v>
      </c>
    </row>
    <row r="17464" spans="1:6">
      <c r="A17464" t="s">
        <v>320</v>
      </c>
      <c r="B17464">
        <v>1867</v>
      </c>
      <c r="C17464" t="s">
        <v>391</v>
      </c>
      <c r="D17464">
        <v>2011</v>
      </c>
      <c r="E17464" t="s">
        <v>736</v>
      </c>
      <c r="F17464" s="2">
        <v>744.30343114814002</v>
      </c>
    </row>
    <row r="17465" spans="1:6">
      <c r="A17465" t="s">
        <v>320</v>
      </c>
      <c r="B17465">
        <v>1867</v>
      </c>
      <c r="C17465" t="s">
        <v>391</v>
      </c>
      <c r="D17465">
        <v>2011</v>
      </c>
      <c r="E17465" t="s">
        <v>737</v>
      </c>
      <c r="F17465" s="2">
        <v>494.26057645004801</v>
      </c>
    </row>
    <row r="17466" spans="1:6">
      <c r="A17466" t="s">
        <v>320</v>
      </c>
      <c r="B17466">
        <v>1867</v>
      </c>
      <c r="C17466" t="s">
        <v>391</v>
      </c>
      <c r="D17466">
        <v>2011</v>
      </c>
      <c r="E17466" t="s">
        <v>738</v>
      </c>
      <c r="F17466" s="2">
        <v>0</v>
      </c>
    </row>
    <row r="17467" spans="1:6">
      <c r="A17467" t="s">
        <v>320</v>
      </c>
      <c r="B17467">
        <v>1867</v>
      </c>
      <c r="C17467" t="s">
        <v>391</v>
      </c>
      <c r="D17467">
        <v>2013</v>
      </c>
      <c r="E17467" t="s">
        <v>742</v>
      </c>
      <c r="F17467" s="2">
        <v>1371.0634436451701</v>
      </c>
    </row>
    <row r="17468" spans="1:6">
      <c r="A17468" t="s">
        <v>320</v>
      </c>
      <c r="B17468">
        <v>1867</v>
      </c>
      <c r="C17468" t="s">
        <v>391</v>
      </c>
      <c r="D17468">
        <v>2015</v>
      </c>
      <c r="E17468" t="s">
        <v>744</v>
      </c>
      <c r="F17468" s="2">
        <v>0</v>
      </c>
    </row>
    <row r="17469" spans="1:6">
      <c r="A17469" t="s">
        <v>320</v>
      </c>
      <c r="B17469">
        <v>1867</v>
      </c>
      <c r="C17469" t="s">
        <v>391</v>
      </c>
      <c r="D17469">
        <v>2015</v>
      </c>
      <c r="E17469" t="s">
        <v>739</v>
      </c>
      <c r="F17469" s="2">
        <v>8129.7523278559102</v>
      </c>
    </row>
    <row r="17470" spans="1:6">
      <c r="A17470" t="s">
        <v>320</v>
      </c>
      <c r="B17470">
        <v>1867</v>
      </c>
      <c r="C17470" t="s">
        <v>391</v>
      </c>
      <c r="D17470">
        <v>2015</v>
      </c>
      <c r="E17470" t="s">
        <v>743</v>
      </c>
      <c r="F17470" s="2">
        <v>0</v>
      </c>
    </row>
    <row r="17471" spans="1:6">
      <c r="A17471" t="s">
        <v>320</v>
      </c>
      <c r="B17471">
        <v>1867</v>
      </c>
      <c r="C17471" t="s">
        <v>391</v>
      </c>
      <c r="D17471">
        <v>2016</v>
      </c>
      <c r="E17471" t="s">
        <v>742</v>
      </c>
      <c r="F17471" s="2">
        <v>1441.1907666914201</v>
      </c>
    </row>
    <row r="17472" spans="1:6">
      <c r="A17472" t="s">
        <v>320</v>
      </c>
      <c r="B17472">
        <v>1867</v>
      </c>
      <c r="C17472" t="s">
        <v>391</v>
      </c>
      <c r="D17472">
        <v>2016</v>
      </c>
      <c r="E17472" t="s">
        <v>745</v>
      </c>
      <c r="F17472" s="2">
        <v>6262.1351313864197</v>
      </c>
    </row>
    <row r="17473" spans="1:6">
      <c r="A17473" t="s">
        <v>320</v>
      </c>
      <c r="B17473">
        <v>1867</v>
      </c>
      <c r="C17473" t="s">
        <v>391</v>
      </c>
      <c r="D17473">
        <v>2017</v>
      </c>
      <c r="E17473" t="s">
        <v>736</v>
      </c>
      <c r="F17473" s="2">
        <v>554.15191008457202</v>
      </c>
    </row>
    <row r="17474" spans="1:6">
      <c r="A17474" t="s">
        <v>320</v>
      </c>
      <c r="B17474">
        <v>1867</v>
      </c>
      <c r="C17474" t="s">
        <v>391</v>
      </c>
      <c r="D17474">
        <v>2017</v>
      </c>
      <c r="E17474" t="s">
        <v>737</v>
      </c>
      <c r="F17474" s="2">
        <v>524.12875113942403</v>
      </c>
    </row>
    <row r="17475" spans="1:6">
      <c r="A17475" t="s">
        <v>320</v>
      </c>
      <c r="B17475">
        <v>1867</v>
      </c>
      <c r="C17475" t="s">
        <v>391</v>
      </c>
      <c r="D17475">
        <v>2017</v>
      </c>
      <c r="E17475" t="s">
        <v>738</v>
      </c>
      <c r="F17475" s="2">
        <v>0</v>
      </c>
    </row>
    <row r="17476" spans="1:6">
      <c r="A17476" t="s">
        <v>320</v>
      </c>
      <c r="B17476">
        <v>1867</v>
      </c>
      <c r="C17476" t="s">
        <v>391</v>
      </c>
      <c r="D17476">
        <v>2017</v>
      </c>
      <c r="E17476" t="s">
        <v>740</v>
      </c>
      <c r="F17476" s="2">
        <v>270.95314448675202</v>
      </c>
    </row>
    <row r="17477" spans="1:6">
      <c r="A17477" t="s">
        <v>320</v>
      </c>
      <c r="B17477">
        <v>1867</v>
      </c>
      <c r="C17477" t="s">
        <v>391</v>
      </c>
      <c r="D17477">
        <v>2018</v>
      </c>
      <c r="E17477" t="s">
        <v>744</v>
      </c>
      <c r="F17477" s="2">
        <v>0</v>
      </c>
    </row>
    <row r="17478" spans="1:6">
      <c r="A17478" t="s">
        <v>320</v>
      </c>
      <c r="B17478">
        <v>1867</v>
      </c>
      <c r="C17478" t="s">
        <v>391</v>
      </c>
      <c r="D17478">
        <v>2018</v>
      </c>
      <c r="E17478" t="s">
        <v>739</v>
      </c>
      <c r="F17478" s="2">
        <v>7739.7483789262096</v>
      </c>
    </row>
    <row r="17479" spans="1:6">
      <c r="A17479" t="s">
        <v>320</v>
      </c>
      <c r="B17479">
        <v>1867</v>
      </c>
      <c r="C17479" t="s">
        <v>391</v>
      </c>
      <c r="D17479">
        <v>2018</v>
      </c>
      <c r="E17479" t="s">
        <v>743</v>
      </c>
      <c r="F17479" s="2">
        <v>0</v>
      </c>
    </row>
    <row r="17480" spans="1:6">
      <c r="A17480" t="s">
        <v>320</v>
      </c>
      <c r="B17480">
        <v>1867</v>
      </c>
      <c r="C17480" t="s">
        <v>391</v>
      </c>
      <c r="D17480">
        <v>2019</v>
      </c>
      <c r="E17480" t="s">
        <v>742</v>
      </c>
      <c r="F17480" s="2">
        <v>3147.0429783745199</v>
      </c>
    </row>
    <row r="17481" spans="1:6">
      <c r="A17481" t="s">
        <v>320</v>
      </c>
      <c r="B17481">
        <v>1867</v>
      </c>
      <c r="C17481" t="s">
        <v>391</v>
      </c>
      <c r="D17481">
        <v>2019</v>
      </c>
      <c r="E17481" t="s">
        <v>745</v>
      </c>
      <c r="F17481" s="2">
        <v>6973.3086884443401</v>
      </c>
    </row>
    <row r="17482" spans="1:6">
      <c r="A17482" t="s">
        <v>320</v>
      </c>
      <c r="B17482">
        <v>1867</v>
      </c>
      <c r="C17482" t="s">
        <v>391</v>
      </c>
      <c r="D17482">
        <v>2019</v>
      </c>
      <c r="E17482" t="s">
        <v>741</v>
      </c>
      <c r="F17482" s="2">
        <v>1820.68446054539</v>
      </c>
    </row>
    <row r="17483" spans="1:6">
      <c r="A17483" t="s">
        <v>320</v>
      </c>
      <c r="B17483">
        <v>1867</v>
      </c>
      <c r="C17483" t="s">
        <v>391</v>
      </c>
      <c r="D17483">
        <v>2020</v>
      </c>
      <c r="E17483" t="s">
        <v>736</v>
      </c>
      <c r="F17483" s="2">
        <v>482.91577358430402</v>
      </c>
    </row>
    <row r="17484" spans="1:6">
      <c r="A17484" t="s">
        <v>320</v>
      </c>
      <c r="B17484">
        <v>1867</v>
      </c>
      <c r="C17484" t="s">
        <v>391</v>
      </c>
      <c r="D17484">
        <v>2020</v>
      </c>
      <c r="E17484" t="s">
        <v>737</v>
      </c>
      <c r="F17484" s="2">
        <v>432.53472181011801</v>
      </c>
    </row>
    <row r="17485" spans="1:6">
      <c r="A17485" t="s">
        <v>320</v>
      </c>
      <c r="B17485">
        <v>1867</v>
      </c>
      <c r="C17485" t="s">
        <v>391</v>
      </c>
      <c r="D17485">
        <v>2020</v>
      </c>
      <c r="E17485" t="s">
        <v>740</v>
      </c>
      <c r="F17485" s="2">
        <v>193.61436530378</v>
      </c>
    </row>
    <row r="17486" spans="1:6">
      <c r="A17486" t="s">
        <v>320</v>
      </c>
      <c r="B17486">
        <v>1867</v>
      </c>
      <c r="C17486" t="s">
        <v>391</v>
      </c>
      <c r="D17486">
        <v>2021</v>
      </c>
      <c r="E17486" t="s">
        <v>739</v>
      </c>
      <c r="F17486" s="2">
        <v>6994.9444283497896</v>
      </c>
    </row>
    <row r="17487" spans="1:6">
      <c r="A17487" t="s">
        <v>320</v>
      </c>
      <c r="B17487">
        <v>1867</v>
      </c>
      <c r="C17487" t="s">
        <v>391</v>
      </c>
      <c r="D17487">
        <v>2022</v>
      </c>
      <c r="E17487" t="s">
        <v>742</v>
      </c>
      <c r="F17487" s="2">
        <v>1038.2738911951601</v>
      </c>
    </row>
    <row r="17488" spans="1:6">
      <c r="A17488" t="s">
        <v>320</v>
      </c>
      <c r="B17488">
        <v>1867</v>
      </c>
      <c r="C17488" t="s">
        <v>391</v>
      </c>
      <c r="D17488">
        <v>2022</v>
      </c>
      <c r="E17488" t="s">
        <v>745</v>
      </c>
      <c r="F17488" s="2">
        <v>8129.5486300065604</v>
      </c>
    </row>
    <row r="17489" spans="1:6">
      <c r="A17489" t="s">
        <v>320</v>
      </c>
      <c r="B17489">
        <v>1867</v>
      </c>
      <c r="C17489" t="s">
        <v>391</v>
      </c>
      <c r="D17489">
        <v>2022</v>
      </c>
      <c r="E17489" t="s">
        <v>741</v>
      </c>
      <c r="F17489" s="2">
        <v>1746.7246494328101</v>
      </c>
    </row>
    <row r="17490" spans="1:6">
      <c r="A17490" t="s">
        <v>320</v>
      </c>
      <c r="B17490">
        <v>1867</v>
      </c>
      <c r="C17490" t="s">
        <v>391</v>
      </c>
      <c r="D17490">
        <v>2023</v>
      </c>
      <c r="E17490" t="s">
        <v>740</v>
      </c>
      <c r="F17490" s="2">
        <v>190.77303927582199</v>
      </c>
    </row>
    <row r="17491" spans="1:6">
      <c r="A17491" t="s">
        <v>320</v>
      </c>
      <c r="B17491">
        <v>1868</v>
      </c>
      <c r="C17491" t="s">
        <v>393</v>
      </c>
      <c r="D17491">
        <v>2009</v>
      </c>
      <c r="E17491" t="s">
        <v>742</v>
      </c>
      <c r="F17491" s="2">
        <v>1436.5750407113201</v>
      </c>
    </row>
    <row r="17492" spans="1:6">
      <c r="A17492" t="s">
        <v>320</v>
      </c>
      <c r="B17492">
        <v>1868</v>
      </c>
      <c r="C17492" t="s">
        <v>393</v>
      </c>
      <c r="D17492">
        <v>2009</v>
      </c>
      <c r="E17492" t="s">
        <v>744</v>
      </c>
      <c r="F17492" s="2">
        <v>6260.5615796900001</v>
      </c>
    </row>
    <row r="17493" spans="1:6">
      <c r="A17493" t="s">
        <v>320</v>
      </c>
      <c r="B17493">
        <v>1868</v>
      </c>
      <c r="C17493" t="s">
        <v>393</v>
      </c>
      <c r="D17493">
        <v>2009</v>
      </c>
      <c r="E17493" t="s">
        <v>745</v>
      </c>
      <c r="F17493" s="2">
        <v>14154.3155085585</v>
      </c>
    </row>
    <row r="17494" spans="1:6">
      <c r="A17494" t="s">
        <v>320</v>
      </c>
      <c r="B17494">
        <v>1868</v>
      </c>
      <c r="C17494" t="s">
        <v>393</v>
      </c>
      <c r="D17494">
        <v>2011</v>
      </c>
      <c r="E17494" t="s">
        <v>738</v>
      </c>
      <c r="F17494" s="2">
        <v>0</v>
      </c>
    </row>
    <row r="17495" spans="1:6">
      <c r="A17495" t="s">
        <v>320</v>
      </c>
      <c r="B17495">
        <v>1868</v>
      </c>
      <c r="C17495" t="s">
        <v>393</v>
      </c>
      <c r="D17495">
        <v>2011</v>
      </c>
      <c r="E17495" t="s">
        <v>739</v>
      </c>
      <c r="F17495" s="2">
        <v>4862.68424745836</v>
      </c>
    </row>
    <row r="17496" spans="1:6">
      <c r="A17496" t="s">
        <v>320</v>
      </c>
      <c r="B17496">
        <v>1868</v>
      </c>
      <c r="C17496" t="s">
        <v>393</v>
      </c>
      <c r="D17496">
        <v>2013</v>
      </c>
      <c r="E17496" t="s">
        <v>740</v>
      </c>
      <c r="F17496" s="2">
        <v>620.51019483426501</v>
      </c>
    </row>
    <row r="17497" spans="1:6">
      <c r="A17497" t="s">
        <v>320</v>
      </c>
      <c r="B17497">
        <v>1868</v>
      </c>
      <c r="C17497" t="s">
        <v>393</v>
      </c>
      <c r="D17497">
        <v>2013</v>
      </c>
      <c r="E17497" t="s">
        <v>741</v>
      </c>
      <c r="F17497" s="2">
        <v>3932.8916295490199</v>
      </c>
    </row>
    <row r="17498" spans="1:6">
      <c r="A17498" t="s">
        <v>320</v>
      </c>
      <c r="B17498">
        <v>1868</v>
      </c>
      <c r="C17498" t="s">
        <v>393</v>
      </c>
      <c r="D17498">
        <v>2015</v>
      </c>
      <c r="E17498" t="s">
        <v>743</v>
      </c>
      <c r="F17498" s="2">
        <v>0</v>
      </c>
    </row>
    <row r="17499" spans="1:6">
      <c r="A17499" t="s">
        <v>320</v>
      </c>
      <c r="B17499">
        <v>1868</v>
      </c>
      <c r="C17499" t="s">
        <v>393</v>
      </c>
      <c r="D17499">
        <v>2015</v>
      </c>
      <c r="E17499" t="s">
        <v>745</v>
      </c>
      <c r="F17499" s="2">
        <v>14154.3155085585</v>
      </c>
    </row>
    <row r="17500" spans="1:6">
      <c r="A17500" t="s">
        <v>320</v>
      </c>
      <c r="B17500">
        <v>1868</v>
      </c>
      <c r="C17500" t="s">
        <v>393</v>
      </c>
      <c r="D17500">
        <v>2016</v>
      </c>
      <c r="E17500" t="s">
        <v>741</v>
      </c>
      <c r="F17500" s="2">
        <v>3710.8642482578898</v>
      </c>
    </row>
    <row r="17501" spans="1:6">
      <c r="A17501" t="s">
        <v>320</v>
      </c>
      <c r="B17501">
        <v>1868</v>
      </c>
      <c r="C17501" t="s">
        <v>393</v>
      </c>
      <c r="D17501">
        <v>2017</v>
      </c>
      <c r="E17501" t="s">
        <v>736</v>
      </c>
      <c r="F17501" s="2">
        <v>641.23736875621398</v>
      </c>
    </row>
    <row r="17502" spans="1:6">
      <c r="A17502" t="s">
        <v>320</v>
      </c>
      <c r="B17502">
        <v>1868</v>
      </c>
      <c r="C17502" t="s">
        <v>393</v>
      </c>
      <c r="D17502">
        <v>2017</v>
      </c>
      <c r="E17502" t="s">
        <v>737</v>
      </c>
      <c r="F17502" s="2">
        <v>923.78086022551395</v>
      </c>
    </row>
    <row r="17503" spans="1:6">
      <c r="A17503" t="s">
        <v>320</v>
      </c>
      <c r="B17503">
        <v>1868</v>
      </c>
      <c r="C17503" t="s">
        <v>393</v>
      </c>
      <c r="D17503">
        <v>2018</v>
      </c>
      <c r="E17503" t="s">
        <v>738</v>
      </c>
      <c r="F17503" s="2">
        <v>0</v>
      </c>
    </row>
    <row r="17504" spans="1:6">
      <c r="A17504" t="s">
        <v>320</v>
      </c>
      <c r="B17504">
        <v>1868</v>
      </c>
      <c r="C17504" t="s">
        <v>393</v>
      </c>
      <c r="D17504">
        <v>2018</v>
      </c>
      <c r="E17504" t="s">
        <v>739</v>
      </c>
      <c r="F17504" s="2">
        <v>3415.5292007031298</v>
      </c>
    </row>
    <row r="17505" spans="1:6">
      <c r="A17505" t="s">
        <v>320</v>
      </c>
      <c r="B17505">
        <v>1868</v>
      </c>
      <c r="C17505" t="s">
        <v>393</v>
      </c>
      <c r="D17505">
        <v>2018</v>
      </c>
      <c r="E17505" t="s">
        <v>743</v>
      </c>
      <c r="F17505" s="2">
        <v>0</v>
      </c>
    </row>
    <row r="17506" spans="1:6">
      <c r="A17506" t="s">
        <v>320</v>
      </c>
      <c r="B17506">
        <v>1868</v>
      </c>
      <c r="C17506" t="s">
        <v>393</v>
      </c>
      <c r="D17506">
        <v>2019</v>
      </c>
      <c r="E17506" t="s">
        <v>742</v>
      </c>
      <c r="F17506" s="2">
        <v>2516.5531355015</v>
      </c>
    </row>
    <row r="17507" spans="1:6">
      <c r="A17507" t="s">
        <v>320</v>
      </c>
      <c r="B17507">
        <v>1868</v>
      </c>
      <c r="C17507" t="s">
        <v>393</v>
      </c>
      <c r="D17507">
        <v>2019</v>
      </c>
      <c r="E17507" t="s">
        <v>744</v>
      </c>
      <c r="F17507" s="2">
        <v>9004.9729619999998</v>
      </c>
    </row>
    <row r="17508" spans="1:6">
      <c r="A17508" t="s">
        <v>320</v>
      </c>
      <c r="B17508">
        <v>1868</v>
      </c>
      <c r="C17508" t="s">
        <v>393</v>
      </c>
      <c r="D17508">
        <v>2019</v>
      </c>
      <c r="E17508" t="s">
        <v>745</v>
      </c>
      <c r="F17508" s="2">
        <v>14075.8458598622</v>
      </c>
    </row>
    <row r="17509" spans="1:6">
      <c r="A17509" t="s">
        <v>320</v>
      </c>
      <c r="B17509">
        <v>1868</v>
      </c>
      <c r="C17509" t="s">
        <v>393</v>
      </c>
      <c r="D17509">
        <v>2019</v>
      </c>
      <c r="E17509" t="s">
        <v>741</v>
      </c>
      <c r="F17509" s="2">
        <v>3394.4708588404801</v>
      </c>
    </row>
    <row r="17510" spans="1:6">
      <c r="A17510" t="s">
        <v>320</v>
      </c>
      <c r="B17510">
        <v>1868</v>
      </c>
      <c r="C17510" t="s">
        <v>393</v>
      </c>
      <c r="D17510">
        <v>2020</v>
      </c>
      <c r="E17510" t="s">
        <v>736</v>
      </c>
      <c r="F17510" s="2">
        <v>491.21459569721998</v>
      </c>
    </row>
    <row r="17511" spans="1:6">
      <c r="A17511" t="s">
        <v>320</v>
      </c>
      <c r="B17511">
        <v>1868</v>
      </c>
      <c r="C17511" t="s">
        <v>393</v>
      </c>
      <c r="D17511">
        <v>2020</v>
      </c>
      <c r="E17511" t="s">
        <v>737</v>
      </c>
      <c r="F17511" s="2">
        <v>783.03272592168196</v>
      </c>
    </row>
    <row r="17512" spans="1:6">
      <c r="A17512" t="s">
        <v>320</v>
      </c>
      <c r="B17512">
        <v>1868</v>
      </c>
      <c r="C17512" t="s">
        <v>393</v>
      </c>
      <c r="D17512">
        <v>2020</v>
      </c>
      <c r="E17512" t="s">
        <v>740</v>
      </c>
      <c r="F17512" s="2">
        <v>233.30212625465199</v>
      </c>
    </row>
    <row r="17513" spans="1:6">
      <c r="A17513" t="s">
        <v>320</v>
      </c>
      <c r="B17513">
        <v>1868</v>
      </c>
      <c r="C17513" t="s">
        <v>393</v>
      </c>
      <c r="D17513">
        <v>2021</v>
      </c>
      <c r="E17513" t="s">
        <v>738</v>
      </c>
      <c r="F17513" s="2">
        <v>0</v>
      </c>
    </row>
    <row r="17514" spans="1:6">
      <c r="A17514" t="s">
        <v>320</v>
      </c>
      <c r="B17514">
        <v>1868</v>
      </c>
      <c r="C17514" t="s">
        <v>393</v>
      </c>
      <c r="D17514">
        <v>2021</v>
      </c>
      <c r="E17514" t="s">
        <v>739</v>
      </c>
      <c r="F17514" s="2">
        <v>3389.45007676975</v>
      </c>
    </row>
    <row r="17515" spans="1:6">
      <c r="A17515" t="s">
        <v>320</v>
      </c>
      <c r="B17515">
        <v>1868</v>
      </c>
      <c r="C17515" t="s">
        <v>393</v>
      </c>
      <c r="D17515">
        <v>2021</v>
      </c>
      <c r="E17515" t="s">
        <v>743</v>
      </c>
      <c r="F17515" s="2">
        <v>0</v>
      </c>
    </row>
    <row r="17516" spans="1:6">
      <c r="A17516" t="s">
        <v>320</v>
      </c>
      <c r="B17516">
        <v>1868</v>
      </c>
      <c r="C17516" t="s">
        <v>393</v>
      </c>
      <c r="D17516">
        <v>2022</v>
      </c>
      <c r="E17516" t="s">
        <v>742</v>
      </c>
      <c r="F17516" s="2">
        <v>2327.8472309552499</v>
      </c>
    </row>
    <row r="17517" spans="1:6">
      <c r="A17517" t="s">
        <v>320</v>
      </c>
      <c r="B17517">
        <v>1868</v>
      </c>
      <c r="C17517" t="s">
        <v>393</v>
      </c>
      <c r="D17517">
        <v>2022</v>
      </c>
      <c r="E17517" t="s">
        <v>744</v>
      </c>
      <c r="F17517" s="2">
        <v>8277.1160959999997</v>
      </c>
    </row>
    <row r="17518" spans="1:6">
      <c r="A17518" t="s">
        <v>320</v>
      </c>
      <c r="B17518">
        <v>1868</v>
      </c>
      <c r="C17518" t="s">
        <v>393</v>
      </c>
      <c r="D17518">
        <v>2022</v>
      </c>
      <c r="E17518" t="s">
        <v>745</v>
      </c>
      <c r="F17518" s="2">
        <v>16895.8640758703</v>
      </c>
    </row>
    <row r="17519" spans="1:6">
      <c r="A17519" t="s">
        <v>320</v>
      </c>
      <c r="B17519">
        <v>1868</v>
      </c>
      <c r="C17519" t="s">
        <v>393</v>
      </c>
      <c r="D17519">
        <v>2022</v>
      </c>
      <c r="E17519" t="s">
        <v>741</v>
      </c>
      <c r="F17519" s="2">
        <v>3268.73422391759</v>
      </c>
    </row>
    <row r="17520" spans="1:6">
      <c r="A17520" t="s">
        <v>320</v>
      </c>
      <c r="B17520">
        <v>1868</v>
      </c>
      <c r="C17520" t="s">
        <v>393</v>
      </c>
      <c r="D17520">
        <v>2023</v>
      </c>
      <c r="E17520" t="s">
        <v>736</v>
      </c>
      <c r="F17520" s="2">
        <v>564.06318555992198</v>
      </c>
    </row>
    <row r="17521" spans="1:6">
      <c r="A17521" t="s">
        <v>320</v>
      </c>
      <c r="B17521">
        <v>1868</v>
      </c>
      <c r="C17521" t="s">
        <v>393</v>
      </c>
      <c r="D17521">
        <v>2023</v>
      </c>
      <c r="E17521" t="s">
        <v>737</v>
      </c>
      <c r="F17521" s="2">
        <v>739.02095464214904</v>
      </c>
    </row>
    <row r="17522" spans="1:6">
      <c r="A17522" t="s">
        <v>320</v>
      </c>
      <c r="B17522">
        <v>1868</v>
      </c>
      <c r="C17522" t="s">
        <v>393</v>
      </c>
      <c r="D17522">
        <v>2023</v>
      </c>
      <c r="E17522" t="s">
        <v>740</v>
      </c>
      <c r="F17522" s="2">
        <v>227.255262196692</v>
      </c>
    </row>
    <row r="17523" spans="1:6">
      <c r="A17523" t="s">
        <v>320</v>
      </c>
      <c r="B17523">
        <v>1868</v>
      </c>
      <c r="C17523" t="s">
        <v>393</v>
      </c>
      <c r="D17523">
        <v>2024</v>
      </c>
      <c r="E17523" t="s">
        <v>739</v>
      </c>
      <c r="F17523" s="2">
        <v>2778.7901688155398</v>
      </c>
    </row>
    <row r="17524" spans="1:6">
      <c r="A17524" t="s">
        <v>320</v>
      </c>
      <c r="B17524">
        <v>1870</v>
      </c>
      <c r="C17524" t="s">
        <v>395</v>
      </c>
      <c r="D17524">
        <v>2009</v>
      </c>
      <c r="E17524" t="s">
        <v>742</v>
      </c>
      <c r="F17524" s="2">
        <v>5119.1776906454397</v>
      </c>
    </row>
    <row r="17525" spans="1:6">
      <c r="A17525" t="s">
        <v>320</v>
      </c>
      <c r="B17525">
        <v>1870</v>
      </c>
      <c r="C17525" t="s">
        <v>395</v>
      </c>
      <c r="D17525">
        <v>2009</v>
      </c>
      <c r="E17525" t="s">
        <v>744</v>
      </c>
      <c r="F17525" s="2">
        <v>0</v>
      </c>
    </row>
    <row r="17526" spans="1:6">
      <c r="A17526" t="s">
        <v>320</v>
      </c>
      <c r="B17526">
        <v>1870</v>
      </c>
      <c r="C17526" t="s">
        <v>395</v>
      </c>
      <c r="D17526">
        <v>2009</v>
      </c>
      <c r="E17526" t="s">
        <v>745</v>
      </c>
      <c r="F17526" s="2">
        <v>12051.4550643724</v>
      </c>
    </row>
    <row r="17527" spans="1:6">
      <c r="A17527" t="s">
        <v>320</v>
      </c>
      <c r="B17527">
        <v>1870</v>
      </c>
      <c r="C17527" t="s">
        <v>395</v>
      </c>
      <c r="D17527">
        <v>2011</v>
      </c>
      <c r="E17527" t="s">
        <v>738</v>
      </c>
      <c r="F17527" s="2">
        <v>0</v>
      </c>
    </row>
    <row r="17528" spans="1:6">
      <c r="A17528" t="s">
        <v>320</v>
      </c>
      <c r="B17528">
        <v>1870</v>
      </c>
      <c r="C17528" t="s">
        <v>395</v>
      </c>
      <c r="D17528">
        <v>2011</v>
      </c>
      <c r="E17528" t="s">
        <v>739</v>
      </c>
      <c r="F17528" s="2">
        <v>14845.584320992401</v>
      </c>
    </row>
    <row r="17529" spans="1:6">
      <c r="A17529" t="s">
        <v>320</v>
      </c>
      <c r="B17529">
        <v>1870</v>
      </c>
      <c r="C17529" t="s">
        <v>395</v>
      </c>
      <c r="D17529">
        <v>2013</v>
      </c>
      <c r="E17529" t="s">
        <v>740</v>
      </c>
      <c r="F17529" s="2">
        <v>3403.2495792054601</v>
      </c>
    </row>
    <row r="17530" spans="1:6">
      <c r="A17530" t="s">
        <v>320</v>
      </c>
      <c r="B17530">
        <v>1870</v>
      </c>
      <c r="C17530" t="s">
        <v>395</v>
      </c>
      <c r="D17530">
        <v>2013</v>
      </c>
      <c r="E17530" t="s">
        <v>741</v>
      </c>
      <c r="F17530" s="2">
        <v>15203.0365892505</v>
      </c>
    </row>
    <row r="17531" spans="1:6">
      <c r="A17531" t="s">
        <v>320</v>
      </c>
      <c r="B17531">
        <v>1870</v>
      </c>
      <c r="C17531" t="s">
        <v>395</v>
      </c>
      <c r="D17531">
        <v>2015</v>
      </c>
      <c r="E17531" t="s">
        <v>743</v>
      </c>
      <c r="F17531" s="2">
        <v>0</v>
      </c>
    </row>
    <row r="17532" spans="1:6">
      <c r="A17532" t="s">
        <v>320</v>
      </c>
      <c r="B17532">
        <v>1870</v>
      </c>
      <c r="C17532" t="s">
        <v>395</v>
      </c>
      <c r="D17532">
        <v>2015</v>
      </c>
      <c r="E17532" t="s">
        <v>745</v>
      </c>
      <c r="F17532" s="2">
        <v>12051.4550643724</v>
      </c>
    </row>
    <row r="17533" spans="1:6">
      <c r="A17533" t="s">
        <v>320</v>
      </c>
      <c r="B17533">
        <v>1870</v>
      </c>
      <c r="C17533" t="s">
        <v>395</v>
      </c>
      <c r="D17533">
        <v>2016</v>
      </c>
      <c r="E17533" t="s">
        <v>741</v>
      </c>
      <c r="F17533" s="2">
        <v>14200.6719747844</v>
      </c>
    </row>
    <row r="17534" spans="1:6">
      <c r="A17534" t="s">
        <v>320</v>
      </c>
      <c r="B17534">
        <v>1870</v>
      </c>
      <c r="C17534" t="s">
        <v>395</v>
      </c>
      <c r="D17534">
        <v>2017</v>
      </c>
      <c r="E17534" t="s">
        <v>736</v>
      </c>
      <c r="F17534" s="2">
        <v>11366.391547454899</v>
      </c>
    </row>
    <row r="17535" spans="1:6">
      <c r="A17535" t="s">
        <v>320</v>
      </c>
      <c r="B17535">
        <v>1870</v>
      </c>
      <c r="C17535" t="s">
        <v>395</v>
      </c>
      <c r="D17535">
        <v>2017</v>
      </c>
      <c r="E17535" t="s">
        <v>737</v>
      </c>
      <c r="F17535" s="2">
        <v>1750.1338823937799</v>
      </c>
    </row>
    <row r="17536" spans="1:6">
      <c r="A17536" t="s">
        <v>320</v>
      </c>
      <c r="B17536">
        <v>1870</v>
      </c>
      <c r="C17536" t="s">
        <v>395</v>
      </c>
      <c r="D17536">
        <v>2018</v>
      </c>
      <c r="E17536" t="s">
        <v>738</v>
      </c>
      <c r="F17536" s="2">
        <v>58.599390904872401</v>
      </c>
    </row>
    <row r="17537" spans="1:6">
      <c r="A17537" t="s">
        <v>320</v>
      </c>
      <c r="B17537">
        <v>1870</v>
      </c>
      <c r="C17537" t="s">
        <v>395</v>
      </c>
      <c r="D17537">
        <v>2018</v>
      </c>
      <c r="E17537" t="s">
        <v>739</v>
      </c>
      <c r="F17537" s="2">
        <v>15517.108928478399</v>
      </c>
    </row>
    <row r="17538" spans="1:6">
      <c r="A17538" t="s">
        <v>320</v>
      </c>
      <c r="B17538">
        <v>1870</v>
      </c>
      <c r="C17538" t="s">
        <v>395</v>
      </c>
      <c r="D17538">
        <v>2018</v>
      </c>
      <c r="E17538" t="s">
        <v>743</v>
      </c>
      <c r="F17538" s="2">
        <v>0</v>
      </c>
    </row>
    <row r="17539" spans="1:6">
      <c r="A17539" t="s">
        <v>320</v>
      </c>
      <c r="B17539">
        <v>1870</v>
      </c>
      <c r="C17539" t="s">
        <v>395</v>
      </c>
      <c r="D17539">
        <v>2019</v>
      </c>
      <c r="E17539" t="s">
        <v>742</v>
      </c>
      <c r="F17539" s="2">
        <v>6208.2507785390399</v>
      </c>
    </row>
    <row r="17540" spans="1:6">
      <c r="A17540" t="s">
        <v>320</v>
      </c>
      <c r="B17540">
        <v>1870</v>
      </c>
      <c r="C17540" t="s">
        <v>395</v>
      </c>
      <c r="D17540">
        <v>2019</v>
      </c>
      <c r="E17540" t="s">
        <v>744</v>
      </c>
      <c r="F17540" s="2">
        <v>0</v>
      </c>
    </row>
    <row r="17541" spans="1:6">
      <c r="A17541" t="s">
        <v>320</v>
      </c>
      <c r="B17541">
        <v>1870</v>
      </c>
      <c r="C17541" t="s">
        <v>395</v>
      </c>
      <c r="D17541">
        <v>2019</v>
      </c>
      <c r="E17541" t="s">
        <v>741</v>
      </c>
      <c r="F17541" s="2">
        <v>13045.9488196321</v>
      </c>
    </row>
    <row r="17542" spans="1:6">
      <c r="A17542" t="s">
        <v>320</v>
      </c>
      <c r="B17542">
        <v>1870</v>
      </c>
      <c r="C17542" t="s">
        <v>395</v>
      </c>
      <c r="D17542">
        <v>2020</v>
      </c>
      <c r="E17542" t="s">
        <v>736</v>
      </c>
      <c r="F17542" s="2">
        <v>10724.4444862239</v>
      </c>
    </row>
    <row r="17543" spans="1:6">
      <c r="A17543" t="s">
        <v>320</v>
      </c>
      <c r="B17543">
        <v>1870</v>
      </c>
      <c r="C17543" t="s">
        <v>395</v>
      </c>
      <c r="D17543">
        <v>2020</v>
      </c>
      <c r="E17543" t="s">
        <v>737</v>
      </c>
      <c r="F17543" s="2">
        <v>1722.7046067692399</v>
      </c>
    </row>
    <row r="17544" spans="1:6">
      <c r="A17544" t="s">
        <v>320</v>
      </c>
      <c r="B17544">
        <v>1870</v>
      </c>
      <c r="C17544" t="s">
        <v>395</v>
      </c>
      <c r="D17544">
        <v>2020</v>
      </c>
      <c r="E17544" t="s">
        <v>740</v>
      </c>
      <c r="F17544" s="2">
        <v>564.70553181969501</v>
      </c>
    </row>
    <row r="17545" spans="1:6">
      <c r="A17545" t="s">
        <v>320</v>
      </c>
      <c r="B17545">
        <v>1870</v>
      </c>
      <c r="C17545" t="s">
        <v>395</v>
      </c>
      <c r="D17545">
        <v>2021</v>
      </c>
      <c r="E17545" t="s">
        <v>738</v>
      </c>
      <c r="F17545" s="2">
        <v>8.7742403493926595</v>
      </c>
    </row>
    <row r="17546" spans="1:6">
      <c r="A17546" t="s">
        <v>320</v>
      </c>
      <c r="B17546">
        <v>1870</v>
      </c>
      <c r="C17546" t="s">
        <v>395</v>
      </c>
      <c r="D17546">
        <v>2021</v>
      </c>
      <c r="E17546" t="s">
        <v>739</v>
      </c>
      <c r="F17546" s="2">
        <v>15324.659066223399</v>
      </c>
    </row>
    <row r="17547" spans="1:6">
      <c r="A17547" t="s">
        <v>320</v>
      </c>
      <c r="B17547">
        <v>1870</v>
      </c>
      <c r="C17547" t="s">
        <v>395</v>
      </c>
      <c r="D17547">
        <v>2021</v>
      </c>
      <c r="E17547" t="s">
        <v>743</v>
      </c>
      <c r="F17547" s="2">
        <v>0</v>
      </c>
    </row>
    <row r="17548" spans="1:6">
      <c r="A17548" t="s">
        <v>320</v>
      </c>
      <c r="B17548">
        <v>1870</v>
      </c>
      <c r="C17548" t="s">
        <v>395</v>
      </c>
      <c r="D17548">
        <v>2022</v>
      </c>
      <c r="E17548" t="s">
        <v>742</v>
      </c>
      <c r="F17548" s="2">
        <v>5625.8852528563702</v>
      </c>
    </row>
    <row r="17549" spans="1:6">
      <c r="A17549" t="s">
        <v>320</v>
      </c>
      <c r="B17549">
        <v>1870</v>
      </c>
      <c r="C17549" t="s">
        <v>395</v>
      </c>
      <c r="D17549">
        <v>2022</v>
      </c>
      <c r="E17549" t="s">
        <v>744</v>
      </c>
      <c r="F17549" s="2">
        <v>0</v>
      </c>
    </row>
    <row r="17550" spans="1:6">
      <c r="A17550" t="s">
        <v>320</v>
      </c>
      <c r="B17550">
        <v>1870</v>
      </c>
      <c r="C17550" t="s">
        <v>395</v>
      </c>
      <c r="D17550">
        <v>2022</v>
      </c>
      <c r="E17550" t="s">
        <v>745</v>
      </c>
      <c r="F17550" s="2">
        <v>14502.842249888199</v>
      </c>
    </row>
    <row r="17551" spans="1:6">
      <c r="A17551" t="s">
        <v>320</v>
      </c>
      <c r="B17551">
        <v>1870</v>
      </c>
      <c r="C17551" t="s">
        <v>395</v>
      </c>
      <c r="D17551">
        <v>2022</v>
      </c>
      <c r="E17551" t="s">
        <v>741</v>
      </c>
      <c r="F17551" s="2">
        <v>12395.317515299899</v>
      </c>
    </row>
    <row r="17552" spans="1:6">
      <c r="A17552" t="s">
        <v>320</v>
      </c>
      <c r="B17552">
        <v>1870</v>
      </c>
      <c r="C17552" t="s">
        <v>395</v>
      </c>
      <c r="D17552">
        <v>2023</v>
      </c>
      <c r="E17552" t="s">
        <v>736</v>
      </c>
      <c r="F17552" s="2">
        <v>9509.3954629839009</v>
      </c>
    </row>
    <row r="17553" spans="1:6">
      <c r="A17553" t="s">
        <v>320</v>
      </c>
      <c r="B17553">
        <v>1870</v>
      </c>
      <c r="C17553" t="s">
        <v>395</v>
      </c>
      <c r="D17553">
        <v>2023</v>
      </c>
      <c r="E17553" t="s">
        <v>737</v>
      </c>
      <c r="F17553" s="2">
        <v>1557.5031227949501</v>
      </c>
    </row>
    <row r="17554" spans="1:6">
      <c r="A17554" t="s">
        <v>320</v>
      </c>
      <c r="B17554">
        <v>1870</v>
      </c>
      <c r="C17554" t="s">
        <v>395</v>
      </c>
      <c r="D17554">
        <v>2023</v>
      </c>
      <c r="E17554" t="s">
        <v>740</v>
      </c>
      <c r="F17554" s="2">
        <v>660.44697600753898</v>
      </c>
    </row>
    <row r="17555" spans="1:6">
      <c r="A17555" t="s">
        <v>320</v>
      </c>
      <c r="B17555">
        <v>1870</v>
      </c>
      <c r="C17555" t="s">
        <v>395</v>
      </c>
      <c r="D17555">
        <v>2024</v>
      </c>
      <c r="E17555" t="s">
        <v>739</v>
      </c>
      <c r="F17555" s="2">
        <v>14023.614689001301</v>
      </c>
    </row>
    <row r="17556" spans="1:6">
      <c r="A17556" t="s">
        <v>320</v>
      </c>
      <c r="B17556">
        <v>1871</v>
      </c>
      <c r="C17556" t="s">
        <v>397</v>
      </c>
      <c r="D17556">
        <v>2009</v>
      </c>
      <c r="E17556" t="s">
        <v>741</v>
      </c>
      <c r="F17556" s="2">
        <v>5876.7039631125499</v>
      </c>
    </row>
    <row r="17557" spans="1:6">
      <c r="A17557" t="s">
        <v>320</v>
      </c>
      <c r="B17557">
        <v>1871</v>
      </c>
      <c r="C17557" t="s">
        <v>397</v>
      </c>
      <c r="D17557">
        <v>2011</v>
      </c>
      <c r="E17557" t="s">
        <v>738</v>
      </c>
      <c r="F17557" s="2">
        <v>0</v>
      </c>
    </row>
    <row r="17558" spans="1:6">
      <c r="A17558" t="s">
        <v>320</v>
      </c>
      <c r="B17558">
        <v>1871</v>
      </c>
      <c r="C17558" t="s">
        <v>397</v>
      </c>
      <c r="D17558">
        <v>2011</v>
      </c>
      <c r="E17558" t="s">
        <v>739</v>
      </c>
      <c r="F17558" s="2">
        <v>11854.761424207099</v>
      </c>
    </row>
    <row r="17559" spans="1:6">
      <c r="A17559" t="s">
        <v>320</v>
      </c>
      <c r="B17559">
        <v>1871</v>
      </c>
      <c r="C17559" t="s">
        <v>397</v>
      </c>
      <c r="D17559">
        <v>2011</v>
      </c>
      <c r="E17559" t="s">
        <v>743</v>
      </c>
      <c r="F17559" s="2">
        <v>494.13104192236801</v>
      </c>
    </row>
    <row r="17560" spans="1:6">
      <c r="A17560" t="s">
        <v>320</v>
      </c>
      <c r="B17560">
        <v>1871</v>
      </c>
      <c r="C17560" t="s">
        <v>397</v>
      </c>
      <c r="D17560">
        <v>2013</v>
      </c>
      <c r="E17560" t="s">
        <v>736</v>
      </c>
      <c r="F17560" s="2">
        <v>340.30369215980699</v>
      </c>
    </row>
    <row r="17561" spans="1:6">
      <c r="A17561" t="s">
        <v>320</v>
      </c>
      <c r="B17561">
        <v>1871</v>
      </c>
      <c r="C17561" t="s">
        <v>397</v>
      </c>
      <c r="D17561">
        <v>2013</v>
      </c>
      <c r="E17561" t="s">
        <v>737</v>
      </c>
      <c r="F17561" s="2">
        <v>889.20303566992197</v>
      </c>
    </row>
    <row r="17562" spans="1:6">
      <c r="A17562" t="s">
        <v>320</v>
      </c>
      <c r="B17562">
        <v>1871</v>
      </c>
      <c r="C17562" t="s">
        <v>397</v>
      </c>
      <c r="D17562">
        <v>2015</v>
      </c>
      <c r="E17562" t="s">
        <v>742</v>
      </c>
      <c r="F17562" s="2">
        <v>1479.51252548445</v>
      </c>
    </row>
    <row r="17563" spans="1:6">
      <c r="A17563" t="s">
        <v>320</v>
      </c>
      <c r="B17563">
        <v>1871</v>
      </c>
      <c r="C17563" t="s">
        <v>397</v>
      </c>
      <c r="D17563">
        <v>2015</v>
      </c>
      <c r="E17563" t="s">
        <v>744</v>
      </c>
      <c r="F17563" s="2">
        <v>0</v>
      </c>
    </row>
    <row r="17564" spans="1:6">
      <c r="A17564" t="s">
        <v>320</v>
      </c>
      <c r="B17564">
        <v>1871</v>
      </c>
      <c r="C17564" t="s">
        <v>397</v>
      </c>
      <c r="D17564">
        <v>2015</v>
      </c>
      <c r="E17564" t="s">
        <v>745</v>
      </c>
      <c r="F17564" s="2">
        <v>19328.014593702701</v>
      </c>
    </row>
    <row r="17565" spans="1:6">
      <c r="A17565" t="s">
        <v>320</v>
      </c>
      <c r="B17565">
        <v>1871</v>
      </c>
      <c r="C17565" t="s">
        <v>397</v>
      </c>
      <c r="D17565">
        <v>2015</v>
      </c>
      <c r="E17565" t="s">
        <v>741</v>
      </c>
      <c r="F17565" s="2">
        <v>5650.2752226373696</v>
      </c>
    </row>
    <row r="17566" spans="1:6">
      <c r="A17566" t="s">
        <v>320</v>
      </c>
      <c r="B17566">
        <v>1871</v>
      </c>
      <c r="C17566" t="s">
        <v>397</v>
      </c>
      <c r="D17566">
        <v>2016</v>
      </c>
      <c r="E17566" t="s">
        <v>736</v>
      </c>
      <c r="F17566" s="2">
        <v>321.91063217903201</v>
      </c>
    </row>
    <row r="17567" spans="1:6">
      <c r="A17567" t="s">
        <v>320</v>
      </c>
      <c r="B17567">
        <v>1871</v>
      </c>
      <c r="C17567" t="s">
        <v>397</v>
      </c>
      <c r="D17567">
        <v>2016</v>
      </c>
      <c r="E17567" t="s">
        <v>737</v>
      </c>
      <c r="F17567" s="2">
        <v>745.27263387310597</v>
      </c>
    </row>
    <row r="17568" spans="1:6">
      <c r="A17568" t="s">
        <v>320</v>
      </c>
      <c r="B17568">
        <v>1871</v>
      </c>
      <c r="C17568" t="s">
        <v>397</v>
      </c>
      <c r="D17568">
        <v>2017</v>
      </c>
      <c r="E17568" t="s">
        <v>738</v>
      </c>
      <c r="F17568" s="2">
        <v>0</v>
      </c>
    </row>
    <row r="17569" spans="1:6">
      <c r="A17569" t="s">
        <v>320</v>
      </c>
      <c r="B17569">
        <v>1871</v>
      </c>
      <c r="C17569" t="s">
        <v>397</v>
      </c>
      <c r="D17569">
        <v>2017</v>
      </c>
      <c r="E17569" t="s">
        <v>739</v>
      </c>
      <c r="F17569" s="2">
        <v>11613.2996150528</v>
      </c>
    </row>
    <row r="17570" spans="1:6">
      <c r="A17570" t="s">
        <v>320</v>
      </c>
      <c r="B17570">
        <v>1871</v>
      </c>
      <c r="C17570" t="s">
        <v>397</v>
      </c>
      <c r="D17570">
        <v>2017</v>
      </c>
      <c r="E17570" t="s">
        <v>740</v>
      </c>
      <c r="F17570" s="2">
        <v>559.69548432630097</v>
      </c>
    </row>
    <row r="17571" spans="1:6">
      <c r="A17571" t="s">
        <v>320</v>
      </c>
      <c r="B17571">
        <v>1871</v>
      </c>
      <c r="C17571" t="s">
        <v>397</v>
      </c>
      <c r="D17571">
        <v>2018</v>
      </c>
      <c r="E17571" t="s">
        <v>742</v>
      </c>
      <c r="F17571" s="2">
        <v>1195.04185490396</v>
      </c>
    </row>
    <row r="17572" spans="1:6">
      <c r="A17572" t="s">
        <v>320</v>
      </c>
      <c r="B17572">
        <v>1871</v>
      </c>
      <c r="C17572" t="s">
        <v>397</v>
      </c>
      <c r="D17572">
        <v>2018</v>
      </c>
      <c r="E17572" t="s">
        <v>744</v>
      </c>
      <c r="F17572" s="2">
        <v>0</v>
      </c>
    </row>
    <row r="17573" spans="1:6">
      <c r="A17573" t="s">
        <v>320</v>
      </c>
      <c r="B17573">
        <v>1871</v>
      </c>
      <c r="C17573" t="s">
        <v>397</v>
      </c>
      <c r="D17573">
        <v>2018</v>
      </c>
      <c r="E17573" t="s">
        <v>745</v>
      </c>
      <c r="F17573" s="2">
        <v>19665.836939150799</v>
      </c>
    </row>
    <row r="17574" spans="1:6">
      <c r="A17574" t="s">
        <v>320</v>
      </c>
      <c r="B17574">
        <v>1871</v>
      </c>
      <c r="C17574" t="s">
        <v>397</v>
      </c>
      <c r="D17574">
        <v>2019</v>
      </c>
      <c r="E17574" t="s">
        <v>736</v>
      </c>
      <c r="F17574" s="2">
        <v>295.13702148423499</v>
      </c>
    </row>
    <row r="17575" spans="1:6">
      <c r="A17575" t="s">
        <v>320</v>
      </c>
      <c r="B17575">
        <v>1871</v>
      </c>
      <c r="C17575" t="s">
        <v>397</v>
      </c>
      <c r="D17575">
        <v>2019</v>
      </c>
      <c r="E17575" t="s">
        <v>737</v>
      </c>
      <c r="F17575" s="2">
        <v>736.25556785996196</v>
      </c>
    </row>
    <row r="17576" spans="1:6">
      <c r="A17576" t="s">
        <v>320</v>
      </c>
      <c r="B17576">
        <v>1871</v>
      </c>
      <c r="C17576" t="s">
        <v>397</v>
      </c>
      <c r="D17576">
        <v>2020</v>
      </c>
      <c r="E17576" t="s">
        <v>738</v>
      </c>
      <c r="F17576" s="2">
        <v>0</v>
      </c>
    </row>
    <row r="17577" spans="1:6">
      <c r="A17577" t="s">
        <v>320</v>
      </c>
      <c r="B17577">
        <v>1871</v>
      </c>
      <c r="C17577" t="s">
        <v>397</v>
      </c>
      <c r="D17577">
        <v>2020</v>
      </c>
      <c r="E17577" t="s">
        <v>739</v>
      </c>
      <c r="F17577" s="2">
        <v>11796.298144693599</v>
      </c>
    </row>
    <row r="17578" spans="1:6">
      <c r="A17578" t="s">
        <v>320</v>
      </c>
      <c r="B17578">
        <v>1871</v>
      </c>
      <c r="C17578" t="s">
        <v>397</v>
      </c>
      <c r="D17578">
        <v>2020</v>
      </c>
      <c r="E17578" t="s">
        <v>740</v>
      </c>
      <c r="F17578" s="2">
        <v>365.16266873488502</v>
      </c>
    </row>
    <row r="17579" spans="1:6">
      <c r="A17579" t="s">
        <v>320</v>
      </c>
      <c r="B17579">
        <v>1871</v>
      </c>
      <c r="C17579" t="s">
        <v>397</v>
      </c>
      <c r="D17579">
        <v>2021</v>
      </c>
      <c r="E17579" t="s">
        <v>742</v>
      </c>
      <c r="F17579" s="2">
        <v>1362.7338776444301</v>
      </c>
    </row>
    <row r="17580" spans="1:6">
      <c r="A17580" t="s">
        <v>320</v>
      </c>
      <c r="B17580">
        <v>1871</v>
      </c>
      <c r="C17580" t="s">
        <v>397</v>
      </c>
      <c r="D17580">
        <v>2021</v>
      </c>
      <c r="E17580" t="s">
        <v>744</v>
      </c>
      <c r="F17580" s="2">
        <v>0</v>
      </c>
    </row>
    <row r="17581" spans="1:6">
      <c r="A17581" t="s">
        <v>320</v>
      </c>
      <c r="B17581">
        <v>1871</v>
      </c>
      <c r="C17581" t="s">
        <v>397</v>
      </c>
      <c r="D17581">
        <v>2021</v>
      </c>
      <c r="E17581" t="s">
        <v>743</v>
      </c>
      <c r="F17581" s="2">
        <v>508.26975627557101</v>
      </c>
    </row>
    <row r="17582" spans="1:6">
      <c r="A17582" t="s">
        <v>320</v>
      </c>
      <c r="B17582">
        <v>1871</v>
      </c>
      <c r="C17582" t="s">
        <v>397</v>
      </c>
      <c r="D17582">
        <v>2021</v>
      </c>
      <c r="E17582" t="s">
        <v>745</v>
      </c>
      <c r="F17582" s="2">
        <v>20908.7148703077</v>
      </c>
    </row>
    <row r="17583" spans="1:6">
      <c r="A17583" t="s">
        <v>320</v>
      </c>
      <c r="B17583">
        <v>1871</v>
      </c>
      <c r="C17583" t="s">
        <v>397</v>
      </c>
      <c r="D17583">
        <v>2022</v>
      </c>
      <c r="E17583" t="s">
        <v>741</v>
      </c>
      <c r="F17583" s="2">
        <v>4808.3054010998503</v>
      </c>
    </row>
    <row r="17584" spans="1:6">
      <c r="A17584" t="s">
        <v>320</v>
      </c>
      <c r="B17584">
        <v>1871</v>
      </c>
      <c r="C17584" t="s">
        <v>397</v>
      </c>
      <c r="D17584">
        <v>2023</v>
      </c>
      <c r="E17584" t="s">
        <v>740</v>
      </c>
      <c r="F17584" s="2">
        <v>408.44430647695702</v>
      </c>
    </row>
    <row r="17585" spans="1:6">
      <c r="A17585" t="s">
        <v>320</v>
      </c>
      <c r="B17585">
        <v>1871</v>
      </c>
      <c r="C17585" t="s">
        <v>397</v>
      </c>
      <c r="D17585">
        <v>2024</v>
      </c>
      <c r="E17585" t="s">
        <v>743</v>
      </c>
      <c r="F17585" s="2">
        <v>537.86373638367195</v>
      </c>
    </row>
    <row r="17586" spans="1:6">
      <c r="A17586" t="s">
        <v>320</v>
      </c>
      <c r="B17586">
        <v>1874</v>
      </c>
      <c r="C17586" t="s">
        <v>399</v>
      </c>
      <c r="D17586">
        <v>2009</v>
      </c>
      <c r="E17586" t="s">
        <v>742</v>
      </c>
      <c r="F17586" s="2">
        <v>83.053311731663101</v>
      </c>
    </row>
    <row r="17587" spans="1:6">
      <c r="A17587" t="s">
        <v>320</v>
      </c>
      <c r="B17587">
        <v>1874</v>
      </c>
      <c r="C17587" t="s">
        <v>399</v>
      </c>
      <c r="D17587">
        <v>2009</v>
      </c>
      <c r="E17587" t="s">
        <v>744</v>
      </c>
      <c r="F17587" s="2">
        <v>0</v>
      </c>
    </row>
    <row r="17588" spans="1:6">
      <c r="A17588" t="s">
        <v>320</v>
      </c>
      <c r="B17588">
        <v>1874</v>
      </c>
      <c r="C17588" t="s">
        <v>399</v>
      </c>
      <c r="D17588">
        <v>2009</v>
      </c>
      <c r="E17588" t="s">
        <v>739</v>
      </c>
      <c r="F17588" s="2">
        <v>0</v>
      </c>
    </row>
    <row r="17589" spans="1:6">
      <c r="A17589" t="s">
        <v>320</v>
      </c>
      <c r="B17589">
        <v>1874</v>
      </c>
      <c r="C17589" t="s">
        <v>399</v>
      </c>
      <c r="D17589">
        <v>2011</v>
      </c>
      <c r="E17589" t="s">
        <v>740</v>
      </c>
      <c r="F17589" s="2">
        <v>304.00347522948499</v>
      </c>
    </row>
    <row r="17590" spans="1:6">
      <c r="A17590" t="s">
        <v>320</v>
      </c>
      <c r="B17590">
        <v>1874</v>
      </c>
      <c r="C17590" t="s">
        <v>399</v>
      </c>
      <c r="D17590">
        <v>2013</v>
      </c>
      <c r="E17590" t="s">
        <v>745</v>
      </c>
      <c r="F17590" s="2">
        <v>14811.567389505301</v>
      </c>
    </row>
    <row r="17591" spans="1:6">
      <c r="A17591" t="s">
        <v>320</v>
      </c>
      <c r="B17591">
        <v>1874</v>
      </c>
      <c r="C17591" t="s">
        <v>399</v>
      </c>
      <c r="D17591">
        <v>2013</v>
      </c>
      <c r="E17591" t="s">
        <v>741</v>
      </c>
      <c r="F17591" s="2">
        <v>1077.4689027525101</v>
      </c>
    </row>
    <row r="17592" spans="1:6">
      <c r="A17592" t="s">
        <v>320</v>
      </c>
      <c r="B17592">
        <v>1874</v>
      </c>
      <c r="C17592" t="s">
        <v>399</v>
      </c>
      <c r="D17592">
        <v>2015</v>
      </c>
      <c r="E17592" t="s">
        <v>738</v>
      </c>
      <c r="F17592" s="2">
        <v>0</v>
      </c>
    </row>
    <row r="17593" spans="1:6">
      <c r="A17593" t="s">
        <v>320</v>
      </c>
      <c r="B17593">
        <v>1874</v>
      </c>
      <c r="C17593" t="s">
        <v>399</v>
      </c>
      <c r="D17593">
        <v>2015</v>
      </c>
      <c r="E17593" t="s">
        <v>743</v>
      </c>
      <c r="F17593" s="2">
        <v>0</v>
      </c>
    </row>
    <row r="17594" spans="1:6">
      <c r="A17594" t="s">
        <v>320</v>
      </c>
      <c r="B17594">
        <v>1874</v>
      </c>
      <c r="C17594" t="s">
        <v>399</v>
      </c>
      <c r="D17594">
        <v>2016</v>
      </c>
      <c r="E17594" t="s">
        <v>742</v>
      </c>
      <c r="F17594" s="2">
        <v>246.690420278739</v>
      </c>
    </row>
    <row r="17595" spans="1:6">
      <c r="A17595" t="s">
        <v>320</v>
      </c>
      <c r="B17595">
        <v>1874</v>
      </c>
      <c r="C17595" t="s">
        <v>399</v>
      </c>
      <c r="D17595">
        <v>2016</v>
      </c>
      <c r="E17595" t="s">
        <v>744</v>
      </c>
      <c r="F17595" s="2">
        <v>0</v>
      </c>
    </row>
    <row r="17596" spans="1:6">
      <c r="A17596" t="s">
        <v>320</v>
      </c>
      <c r="B17596">
        <v>1874</v>
      </c>
      <c r="C17596" t="s">
        <v>399</v>
      </c>
      <c r="D17596">
        <v>2016</v>
      </c>
      <c r="E17596" t="s">
        <v>741</v>
      </c>
      <c r="F17596" s="2">
        <v>1055.9393321729799</v>
      </c>
    </row>
    <row r="17597" spans="1:6">
      <c r="A17597" t="s">
        <v>320</v>
      </c>
      <c r="B17597">
        <v>1874</v>
      </c>
      <c r="C17597" t="s">
        <v>399</v>
      </c>
      <c r="D17597">
        <v>2017</v>
      </c>
      <c r="E17597" t="s">
        <v>736</v>
      </c>
      <c r="F17597" s="2">
        <v>31.410220553566599</v>
      </c>
    </row>
    <row r="17598" spans="1:6">
      <c r="A17598" t="s">
        <v>320</v>
      </c>
      <c r="B17598">
        <v>1874</v>
      </c>
      <c r="C17598" t="s">
        <v>399</v>
      </c>
      <c r="D17598">
        <v>2017</v>
      </c>
      <c r="E17598" t="s">
        <v>737</v>
      </c>
      <c r="F17598" s="2">
        <v>244.44659721840699</v>
      </c>
    </row>
    <row r="17599" spans="1:6">
      <c r="A17599" t="s">
        <v>320</v>
      </c>
      <c r="B17599">
        <v>1874</v>
      </c>
      <c r="C17599" t="s">
        <v>399</v>
      </c>
      <c r="D17599">
        <v>2018</v>
      </c>
      <c r="E17599" t="s">
        <v>738</v>
      </c>
      <c r="F17599" s="2">
        <v>0</v>
      </c>
    </row>
    <row r="17600" spans="1:6">
      <c r="A17600" t="s">
        <v>320</v>
      </c>
      <c r="B17600">
        <v>1874</v>
      </c>
      <c r="C17600" t="s">
        <v>399</v>
      </c>
      <c r="D17600">
        <v>2018</v>
      </c>
      <c r="E17600" t="s">
        <v>743</v>
      </c>
      <c r="F17600" s="2">
        <v>0</v>
      </c>
    </row>
    <row r="17601" spans="1:6">
      <c r="A17601" t="s">
        <v>320</v>
      </c>
      <c r="B17601">
        <v>1874</v>
      </c>
      <c r="C17601" t="s">
        <v>399</v>
      </c>
      <c r="D17601">
        <v>2019</v>
      </c>
      <c r="E17601" t="s">
        <v>742</v>
      </c>
      <c r="F17601" s="2">
        <v>104.722528229924</v>
      </c>
    </row>
    <row r="17602" spans="1:6">
      <c r="A17602" t="s">
        <v>320</v>
      </c>
      <c r="B17602">
        <v>1874</v>
      </c>
      <c r="C17602" t="s">
        <v>399</v>
      </c>
      <c r="D17602">
        <v>2019</v>
      </c>
      <c r="E17602" t="s">
        <v>744</v>
      </c>
      <c r="F17602" s="2">
        <v>0</v>
      </c>
    </row>
    <row r="17603" spans="1:6">
      <c r="A17603" t="s">
        <v>320</v>
      </c>
      <c r="B17603">
        <v>1874</v>
      </c>
      <c r="C17603" t="s">
        <v>399</v>
      </c>
      <c r="D17603">
        <v>2019</v>
      </c>
      <c r="E17603" t="s">
        <v>739</v>
      </c>
      <c r="F17603" s="2">
        <v>0</v>
      </c>
    </row>
    <row r="17604" spans="1:6">
      <c r="A17604" t="s">
        <v>320</v>
      </c>
      <c r="B17604">
        <v>1874</v>
      </c>
      <c r="C17604" t="s">
        <v>399</v>
      </c>
      <c r="D17604">
        <v>2019</v>
      </c>
      <c r="E17604" t="s">
        <v>741</v>
      </c>
      <c r="F17604" s="2">
        <v>1036.97370763755</v>
      </c>
    </row>
    <row r="17605" spans="1:6">
      <c r="A17605" t="s">
        <v>320</v>
      </c>
      <c r="B17605">
        <v>1874</v>
      </c>
      <c r="C17605" t="s">
        <v>399</v>
      </c>
      <c r="D17605">
        <v>2020</v>
      </c>
      <c r="E17605" t="s">
        <v>736</v>
      </c>
      <c r="F17605" s="2">
        <v>31.102200591634698</v>
      </c>
    </row>
    <row r="17606" spans="1:6">
      <c r="A17606" t="s">
        <v>320</v>
      </c>
      <c r="B17606">
        <v>1874</v>
      </c>
      <c r="C17606" t="s">
        <v>399</v>
      </c>
      <c r="D17606">
        <v>2020</v>
      </c>
      <c r="E17606" t="s">
        <v>737</v>
      </c>
      <c r="F17606" s="2">
        <v>157.58808893989399</v>
      </c>
    </row>
    <row r="17607" spans="1:6">
      <c r="A17607" t="s">
        <v>320</v>
      </c>
      <c r="B17607">
        <v>1874</v>
      </c>
      <c r="C17607" t="s">
        <v>399</v>
      </c>
      <c r="D17607">
        <v>2020</v>
      </c>
      <c r="E17607" t="s">
        <v>745</v>
      </c>
      <c r="F17607" s="2">
        <v>13763.0761090259</v>
      </c>
    </row>
    <row r="17608" spans="1:6">
      <c r="A17608" t="s">
        <v>320</v>
      </c>
      <c r="B17608">
        <v>1874</v>
      </c>
      <c r="C17608" t="s">
        <v>399</v>
      </c>
      <c r="D17608">
        <v>2021</v>
      </c>
      <c r="E17608" t="s">
        <v>738</v>
      </c>
      <c r="F17608" s="2">
        <v>0</v>
      </c>
    </row>
    <row r="17609" spans="1:6">
      <c r="A17609" t="s">
        <v>320</v>
      </c>
      <c r="B17609">
        <v>1874</v>
      </c>
      <c r="C17609" t="s">
        <v>399</v>
      </c>
      <c r="D17609">
        <v>2021</v>
      </c>
      <c r="E17609" t="s">
        <v>740</v>
      </c>
      <c r="F17609" s="2">
        <v>85.328020625559006</v>
      </c>
    </row>
    <row r="17610" spans="1:6">
      <c r="A17610" t="s">
        <v>320</v>
      </c>
      <c r="B17610">
        <v>1874</v>
      </c>
      <c r="C17610" t="s">
        <v>399</v>
      </c>
      <c r="D17610">
        <v>2022</v>
      </c>
      <c r="E17610" t="s">
        <v>742</v>
      </c>
      <c r="F17610" s="2">
        <v>44.820019429454</v>
      </c>
    </row>
    <row r="17611" spans="1:6">
      <c r="A17611" t="s">
        <v>320</v>
      </c>
      <c r="B17611">
        <v>1874</v>
      </c>
      <c r="C17611" t="s">
        <v>399</v>
      </c>
      <c r="D17611">
        <v>2022</v>
      </c>
      <c r="E17611" t="s">
        <v>744</v>
      </c>
      <c r="F17611" s="2">
        <v>0</v>
      </c>
    </row>
    <row r="17612" spans="1:6">
      <c r="A17612" t="s">
        <v>320</v>
      </c>
      <c r="B17612">
        <v>1874</v>
      </c>
      <c r="C17612" t="s">
        <v>399</v>
      </c>
      <c r="D17612">
        <v>2022</v>
      </c>
      <c r="E17612" t="s">
        <v>739</v>
      </c>
      <c r="F17612" s="2">
        <v>0</v>
      </c>
    </row>
    <row r="17613" spans="1:6">
      <c r="A17613" t="s">
        <v>320</v>
      </c>
      <c r="B17613">
        <v>1874</v>
      </c>
      <c r="C17613" t="s">
        <v>399</v>
      </c>
      <c r="D17613">
        <v>2023</v>
      </c>
      <c r="E17613" t="s">
        <v>736</v>
      </c>
      <c r="F17613" s="2">
        <v>32.879720560830997</v>
      </c>
    </row>
    <row r="17614" spans="1:6">
      <c r="A17614" t="s">
        <v>320</v>
      </c>
      <c r="B17614">
        <v>1874</v>
      </c>
      <c r="C17614" t="s">
        <v>399</v>
      </c>
      <c r="D17614">
        <v>2023</v>
      </c>
      <c r="E17614" t="s">
        <v>737</v>
      </c>
      <c r="F17614" s="2">
        <v>139.471326731814</v>
      </c>
    </row>
    <row r="17615" spans="1:6">
      <c r="A17615" t="s">
        <v>320</v>
      </c>
      <c r="B17615">
        <v>1874</v>
      </c>
      <c r="C17615" t="s">
        <v>399</v>
      </c>
      <c r="D17615">
        <v>2023</v>
      </c>
      <c r="E17615" t="s">
        <v>745</v>
      </c>
      <c r="F17615" s="2">
        <v>17160.523979271398</v>
      </c>
    </row>
    <row r="17616" spans="1:6">
      <c r="A17616" t="s">
        <v>320</v>
      </c>
      <c r="B17616">
        <v>1874</v>
      </c>
      <c r="C17616" t="s">
        <v>399</v>
      </c>
      <c r="D17616">
        <v>2023</v>
      </c>
      <c r="E17616" t="s">
        <v>741</v>
      </c>
      <c r="F17616" s="2">
        <v>1031.39333677482</v>
      </c>
    </row>
    <row r="17617" spans="1:6">
      <c r="A17617" t="s">
        <v>320</v>
      </c>
      <c r="B17617">
        <v>1874</v>
      </c>
      <c r="C17617" t="s">
        <v>399</v>
      </c>
      <c r="D17617">
        <v>2024</v>
      </c>
      <c r="E17617" t="s">
        <v>740</v>
      </c>
      <c r="F17617" s="2">
        <v>79.388886059205305</v>
      </c>
    </row>
    <row r="17618" spans="1:6">
      <c r="A17618" t="s">
        <v>320</v>
      </c>
      <c r="B17618">
        <v>1875</v>
      </c>
      <c r="C17618" t="s">
        <v>401</v>
      </c>
      <c r="D17618">
        <v>2009</v>
      </c>
      <c r="E17618" t="s">
        <v>738</v>
      </c>
      <c r="F17618" s="2">
        <v>0</v>
      </c>
    </row>
    <row r="17619" spans="1:6">
      <c r="A17619" t="s">
        <v>320</v>
      </c>
      <c r="B17619">
        <v>1875</v>
      </c>
      <c r="C17619" t="s">
        <v>401</v>
      </c>
      <c r="D17619">
        <v>2009</v>
      </c>
      <c r="E17619" t="s">
        <v>743</v>
      </c>
      <c r="F17619" s="2">
        <v>0</v>
      </c>
    </row>
    <row r="17620" spans="1:6">
      <c r="A17620" t="s">
        <v>320</v>
      </c>
      <c r="B17620">
        <v>1875</v>
      </c>
      <c r="C17620" t="s">
        <v>401</v>
      </c>
      <c r="D17620">
        <v>2011</v>
      </c>
      <c r="E17620" t="s">
        <v>736</v>
      </c>
      <c r="F17620" s="2">
        <v>1512.1005060223099</v>
      </c>
    </row>
    <row r="17621" spans="1:6">
      <c r="A17621" t="s">
        <v>320</v>
      </c>
      <c r="B17621">
        <v>1875</v>
      </c>
      <c r="C17621" t="s">
        <v>401</v>
      </c>
      <c r="D17621">
        <v>2011</v>
      </c>
      <c r="E17621" t="s">
        <v>737</v>
      </c>
      <c r="F17621" s="2">
        <v>722.55294762591495</v>
      </c>
    </row>
    <row r="17622" spans="1:6">
      <c r="A17622" t="s">
        <v>320</v>
      </c>
      <c r="B17622">
        <v>1875</v>
      </c>
      <c r="C17622" t="s">
        <v>401</v>
      </c>
      <c r="D17622">
        <v>2013</v>
      </c>
      <c r="E17622" t="s">
        <v>742</v>
      </c>
      <c r="F17622" s="2">
        <v>2547.3114333970202</v>
      </c>
    </row>
    <row r="17623" spans="1:6">
      <c r="A17623" t="s">
        <v>320</v>
      </c>
      <c r="B17623">
        <v>1875</v>
      </c>
      <c r="C17623" t="s">
        <v>401</v>
      </c>
      <c r="D17623">
        <v>2013</v>
      </c>
      <c r="E17623" t="s">
        <v>744</v>
      </c>
      <c r="F17623" s="2">
        <v>14.6690849</v>
      </c>
    </row>
    <row r="17624" spans="1:6">
      <c r="A17624" t="s">
        <v>320</v>
      </c>
      <c r="B17624">
        <v>1875</v>
      </c>
      <c r="C17624" t="s">
        <v>401</v>
      </c>
      <c r="D17624">
        <v>2013</v>
      </c>
      <c r="E17624" t="s">
        <v>739</v>
      </c>
      <c r="F17624" s="2">
        <v>3873.47789662071</v>
      </c>
    </row>
    <row r="17625" spans="1:6">
      <c r="A17625" t="s">
        <v>320</v>
      </c>
      <c r="B17625">
        <v>1875</v>
      </c>
      <c r="C17625" t="s">
        <v>401</v>
      </c>
      <c r="D17625">
        <v>2013</v>
      </c>
      <c r="E17625" t="s">
        <v>741</v>
      </c>
      <c r="F17625" s="2">
        <v>11934.6922730853</v>
      </c>
    </row>
    <row r="17626" spans="1:6">
      <c r="A17626" t="s">
        <v>320</v>
      </c>
      <c r="B17626">
        <v>1875</v>
      </c>
      <c r="C17626" t="s">
        <v>401</v>
      </c>
      <c r="D17626">
        <v>2015</v>
      </c>
      <c r="E17626" t="s">
        <v>738</v>
      </c>
      <c r="F17626" s="2">
        <v>0</v>
      </c>
    </row>
    <row r="17627" spans="1:6">
      <c r="A17627" t="s">
        <v>320</v>
      </c>
      <c r="B17627">
        <v>1875</v>
      </c>
      <c r="C17627" t="s">
        <v>401</v>
      </c>
      <c r="D17627">
        <v>2015</v>
      </c>
      <c r="E17627" t="s">
        <v>740</v>
      </c>
      <c r="F17627" s="2">
        <v>471.91358129785198</v>
      </c>
    </row>
    <row r="17628" spans="1:6">
      <c r="A17628" t="s">
        <v>320</v>
      </c>
      <c r="B17628">
        <v>1875</v>
      </c>
      <c r="C17628" t="s">
        <v>401</v>
      </c>
      <c r="D17628">
        <v>2016</v>
      </c>
      <c r="E17628" t="s">
        <v>742</v>
      </c>
      <c r="F17628" s="2">
        <v>3216.0326942312799</v>
      </c>
    </row>
    <row r="17629" spans="1:6">
      <c r="A17629" t="s">
        <v>320</v>
      </c>
      <c r="B17629">
        <v>1875</v>
      </c>
      <c r="C17629" t="s">
        <v>401</v>
      </c>
      <c r="D17629">
        <v>2016</v>
      </c>
      <c r="E17629" t="s">
        <v>744</v>
      </c>
      <c r="F17629" s="2">
        <v>93.754586099999997</v>
      </c>
    </row>
    <row r="17630" spans="1:6">
      <c r="A17630" t="s">
        <v>320</v>
      </c>
      <c r="B17630">
        <v>1875</v>
      </c>
      <c r="C17630" t="s">
        <v>401</v>
      </c>
      <c r="D17630">
        <v>2016</v>
      </c>
      <c r="E17630" t="s">
        <v>739</v>
      </c>
      <c r="F17630" s="2">
        <v>3238.6566693168002</v>
      </c>
    </row>
    <row r="17631" spans="1:6">
      <c r="A17631" t="s">
        <v>320</v>
      </c>
      <c r="B17631">
        <v>1875</v>
      </c>
      <c r="C17631" t="s">
        <v>401</v>
      </c>
      <c r="D17631">
        <v>2017</v>
      </c>
      <c r="E17631" t="s">
        <v>736</v>
      </c>
      <c r="F17631" s="2">
        <v>1157.7947367788099</v>
      </c>
    </row>
    <row r="17632" spans="1:6">
      <c r="A17632" t="s">
        <v>320</v>
      </c>
      <c r="B17632">
        <v>1875</v>
      </c>
      <c r="C17632" t="s">
        <v>401</v>
      </c>
      <c r="D17632">
        <v>2017</v>
      </c>
      <c r="E17632" t="s">
        <v>737</v>
      </c>
      <c r="F17632" s="2">
        <v>678.92200370511205</v>
      </c>
    </row>
    <row r="17633" spans="1:6">
      <c r="A17633" t="s">
        <v>320</v>
      </c>
      <c r="B17633">
        <v>1875</v>
      </c>
      <c r="C17633" t="s">
        <v>401</v>
      </c>
      <c r="D17633">
        <v>2017</v>
      </c>
      <c r="E17633" t="s">
        <v>745</v>
      </c>
      <c r="F17633" s="2">
        <v>21023.0153930858</v>
      </c>
    </row>
    <row r="17634" spans="1:6">
      <c r="A17634" t="s">
        <v>320</v>
      </c>
      <c r="B17634">
        <v>1875</v>
      </c>
      <c r="C17634" t="s">
        <v>401</v>
      </c>
      <c r="D17634">
        <v>2017</v>
      </c>
      <c r="E17634" t="s">
        <v>741</v>
      </c>
      <c r="F17634" s="2">
        <v>10953.992399848001</v>
      </c>
    </row>
    <row r="17635" spans="1:6">
      <c r="A17635" t="s">
        <v>320</v>
      </c>
      <c r="B17635">
        <v>1875</v>
      </c>
      <c r="C17635" t="s">
        <v>401</v>
      </c>
      <c r="D17635">
        <v>2018</v>
      </c>
      <c r="E17635" t="s">
        <v>738</v>
      </c>
      <c r="F17635" s="2">
        <v>0</v>
      </c>
    </row>
    <row r="17636" spans="1:6">
      <c r="A17636" t="s">
        <v>320</v>
      </c>
      <c r="B17636">
        <v>1875</v>
      </c>
      <c r="C17636" t="s">
        <v>401</v>
      </c>
      <c r="D17636">
        <v>2018</v>
      </c>
      <c r="E17636" t="s">
        <v>740</v>
      </c>
      <c r="F17636" s="2">
        <v>373.49860678315599</v>
      </c>
    </row>
    <row r="17637" spans="1:6">
      <c r="A17637" t="s">
        <v>320</v>
      </c>
      <c r="B17637">
        <v>1875</v>
      </c>
      <c r="C17637" t="s">
        <v>401</v>
      </c>
      <c r="D17637">
        <v>2019</v>
      </c>
      <c r="E17637" t="s">
        <v>742</v>
      </c>
      <c r="F17637" s="2">
        <v>2458.2265858771998</v>
      </c>
    </row>
    <row r="17638" spans="1:6">
      <c r="A17638" t="s">
        <v>320</v>
      </c>
      <c r="B17638">
        <v>1875</v>
      </c>
      <c r="C17638" t="s">
        <v>401</v>
      </c>
      <c r="D17638">
        <v>2019</v>
      </c>
      <c r="E17638" t="s">
        <v>744</v>
      </c>
      <c r="F17638" s="2">
        <v>85.782257349999995</v>
      </c>
    </row>
    <row r="17639" spans="1:6">
      <c r="A17639" t="s">
        <v>320</v>
      </c>
      <c r="B17639">
        <v>1875</v>
      </c>
      <c r="C17639" t="s">
        <v>401</v>
      </c>
      <c r="D17639">
        <v>2019</v>
      </c>
      <c r="E17639" t="s">
        <v>739</v>
      </c>
      <c r="F17639" s="2">
        <v>3635.7967619568399</v>
      </c>
    </row>
    <row r="17640" spans="1:6">
      <c r="A17640" t="s">
        <v>320</v>
      </c>
      <c r="B17640">
        <v>1875</v>
      </c>
      <c r="C17640" t="s">
        <v>401</v>
      </c>
      <c r="D17640">
        <v>2019</v>
      </c>
      <c r="E17640" t="s">
        <v>743</v>
      </c>
      <c r="F17640" s="2">
        <v>0</v>
      </c>
    </row>
    <row r="17641" spans="1:6">
      <c r="A17641" t="s">
        <v>320</v>
      </c>
      <c r="B17641">
        <v>1875</v>
      </c>
      <c r="C17641" t="s">
        <v>401</v>
      </c>
      <c r="D17641">
        <v>2020</v>
      </c>
      <c r="E17641" t="s">
        <v>745</v>
      </c>
      <c r="F17641" s="2">
        <v>20499.841860488101</v>
      </c>
    </row>
    <row r="17642" spans="1:6">
      <c r="A17642" t="s">
        <v>320</v>
      </c>
      <c r="B17642">
        <v>1875</v>
      </c>
      <c r="C17642" t="s">
        <v>401</v>
      </c>
      <c r="D17642">
        <v>2020</v>
      </c>
      <c r="E17642" t="s">
        <v>741</v>
      </c>
      <c r="F17642" s="2">
        <v>10960.429470134301</v>
      </c>
    </row>
    <row r="17643" spans="1:6">
      <c r="A17643" t="s">
        <v>320</v>
      </c>
      <c r="B17643">
        <v>1875</v>
      </c>
      <c r="C17643" t="s">
        <v>401</v>
      </c>
      <c r="D17643">
        <v>2021</v>
      </c>
      <c r="E17643" t="s">
        <v>740</v>
      </c>
      <c r="F17643" s="2">
        <v>371.739167251597</v>
      </c>
    </row>
    <row r="17644" spans="1:6">
      <c r="A17644" t="s">
        <v>320</v>
      </c>
      <c r="B17644">
        <v>1875</v>
      </c>
      <c r="C17644" t="s">
        <v>401</v>
      </c>
      <c r="D17644">
        <v>2022</v>
      </c>
      <c r="E17644" t="s">
        <v>739</v>
      </c>
      <c r="F17644" s="2">
        <v>4608.19864484964</v>
      </c>
    </row>
    <row r="17645" spans="1:6">
      <c r="A17645" t="s">
        <v>320</v>
      </c>
      <c r="B17645">
        <v>1875</v>
      </c>
      <c r="C17645" t="s">
        <v>401</v>
      </c>
      <c r="D17645">
        <v>2022</v>
      </c>
      <c r="E17645" t="s">
        <v>743</v>
      </c>
      <c r="F17645" s="2">
        <v>0</v>
      </c>
    </row>
    <row r="17646" spans="1:6">
      <c r="A17646" t="s">
        <v>320</v>
      </c>
      <c r="B17646">
        <v>1875</v>
      </c>
      <c r="C17646" t="s">
        <v>401</v>
      </c>
      <c r="D17646">
        <v>2023</v>
      </c>
      <c r="E17646" t="s">
        <v>745</v>
      </c>
      <c r="F17646" s="2">
        <v>17997.885595147502</v>
      </c>
    </row>
    <row r="17647" spans="1:6">
      <c r="A17647" t="s">
        <v>320</v>
      </c>
      <c r="B17647">
        <v>1875</v>
      </c>
      <c r="C17647" t="s">
        <v>401</v>
      </c>
      <c r="D17647">
        <v>2023</v>
      </c>
      <c r="E17647" t="s">
        <v>741</v>
      </c>
      <c r="F17647" s="2">
        <v>11282.781855147001</v>
      </c>
    </row>
    <row r="17648" spans="1:6">
      <c r="A17648" t="s">
        <v>320</v>
      </c>
      <c r="B17648">
        <v>1875</v>
      </c>
      <c r="C17648" t="s">
        <v>401</v>
      </c>
      <c r="D17648">
        <v>2024</v>
      </c>
      <c r="E17648" t="s">
        <v>736</v>
      </c>
      <c r="F17648" s="2">
        <v>1163.7910304510301</v>
      </c>
    </row>
    <row r="17649" spans="1:6">
      <c r="A17649" t="s">
        <v>320</v>
      </c>
      <c r="B17649">
        <v>1875</v>
      </c>
      <c r="C17649" t="s">
        <v>401</v>
      </c>
      <c r="D17649">
        <v>2024</v>
      </c>
      <c r="E17649" t="s">
        <v>737</v>
      </c>
      <c r="F17649" s="2">
        <v>538.29584115520004</v>
      </c>
    </row>
    <row r="17650" spans="1:6">
      <c r="A17650" t="s">
        <v>403</v>
      </c>
      <c r="B17650">
        <v>301</v>
      </c>
      <c r="C17650" t="s">
        <v>403</v>
      </c>
      <c r="D17650">
        <v>2009</v>
      </c>
      <c r="E17650" t="s">
        <v>742</v>
      </c>
      <c r="F17650" s="2">
        <v>132996.85607670399</v>
      </c>
    </row>
    <row r="17651" spans="1:6">
      <c r="A17651" t="s">
        <v>403</v>
      </c>
      <c r="B17651">
        <v>301</v>
      </c>
      <c r="C17651" t="s">
        <v>403</v>
      </c>
      <c r="D17651">
        <v>2009</v>
      </c>
      <c r="E17651" t="s">
        <v>744</v>
      </c>
      <c r="F17651" s="2">
        <v>9981.6291362219999</v>
      </c>
    </row>
    <row r="17652" spans="1:6">
      <c r="A17652" t="s">
        <v>403</v>
      </c>
      <c r="B17652">
        <v>301</v>
      </c>
      <c r="C17652" t="s">
        <v>403</v>
      </c>
      <c r="D17652">
        <v>2009</v>
      </c>
      <c r="E17652" t="s">
        <v>741</v>
      </c>
      <c r="F17652" s="2">
        <v>582293.26610778505</v>
      </c>
    </row>
    <row r="17653" spans="1:6">
      <c r="A17653" t="s">
        <v>403</v>
      </c>
      <c r="B17653">
        <v>301</v>
      </c>
      <c r="C17653" t="s">
        <v>403</v>
      </c>
      <c r="D17653">
        <v>2011</v>
      </c>
      <c r="E17653" t="s">
        <v>738</v>
      </c>
      <c r="F17653" s="2">
        <v>260652.42596924101</v>
      </c>
    </row>
    <row r="17654" spans="1:6">
      <c r="A17654" t="s">
        <v>403</v>
      </c>
      <c r="B17654">
        <v>301</v>
      </c>
      <c r="C17654" t="s">
        <v>403</v>
      </c>
      <c r="D17654">
        <v>2011</v>
      </c>
      <c r="E17654" t="s">
        <v>739</v>
      </c>
      <c r="F17654" s="2">
        <v>0</v>
      </c>
    </row>
    <row r="17655" spans="1:6">
      <c r="A17655" t="s">
        <v>403</v>
      </c>
      <c r="B17655">
        <v>301</v>
      </c>
      <c r="C17655" t="s">
        <v>403</v>
      </c>
      <c r="D17655">
        <v>2011</v>
      </c>
      <c r="E17655" t="s">
        <v>743</v>
      </c>
      <c r="F17655" s="2">
        <v>0.92969158765759996</v>
      </c>
    </row>
    <row r="17656" spans="1:6">
      <c r="A17656" t="s">
        <v>403</v>
      </c>
      <c r="B17656">
        <v>301</v>
      </c>
      <c r="C17656" t="s">
        <v>403</v>
      </c>
      <c r="D17656">
        <v>2013</v>
      </c>
      <c r="E17656" t="s">
        <v>736</v>
      </c>
      <c r="F17656" s="2">
        <v>62239.003129460201</v>
      </c>
    </row>
    <row r="17657" spans="1:6">
      <c r="A17657" t="s">
        <v>403</v>
      </c>
      <c r="B17657">
        <v>301</v>
      </c>
      <c r="C17657" t="s">
        <v>403</v>
      </c>
      <c r="D17657">
        <v>2013</v>
      </c>
      <c r="E17657" t="s">
        <v>737</v>
      </c>
      <c r="F17657" s="2">
        <v>91916.554856343006</v>
      </c>
    </row>
    <row r="17658" spans="1:6">
      <c r="A17658" t="s">
        <v>403</v>
      </c>
      <c r="B17658">
        <v>301</v>
      </c>
      <c r="C17658" t="s">
        <v>403</v>
      </c>
      <c r="D17658">
        <v>2015</v>
      </c>
      <c r="E17658" t="s">
        <v>742</v>
      </c>
      <c r="F17658" s="2">
        <v>152540.17742665001</v>
      </c>
    </row>
    <row r="17659" spans="1:6">
      <c r="A17659" t="s">
        <v>403</v>
      </c>
      <c r="B17659">
        <v>301</v>
      </c>
      <c r="C17659" t="s">
        <v>403</v>
      </c>
      <c r="D17659">
        <v>2015</v>
      </c>
      <c r="E17659" t="s">
        <v>744</v>
      </c>
      <c r="F17659" s="2">
        <v>4179.4374742990003</v>
      </c>
    </row>
    <row r="17660" spans="1:6">
      <c r="A17660" t="s">
        <v>403</v>
      </c>
      <c r="B17660">
        <v>301</v>
      </c>
      <c r="C17660" t="s">
        <v>403</v>
      </c>
      <c r="D17660">
        <v>2015</v>
      </c>
      <c r="E17660" t="s">
        <v>745</v>
      </c>
      <c r="F17660" s="2">
        <v>35963.789896708098</v>
      </c>
    </row>
    <row r="17661" spans="1:6">
      <c r="A17661" t="s">
        <v>403</v>
      </c>
      <c r="B17661">
        <v>301</v>
      </c>
      <c r="C17661" t="s">
        <v>403</v>
      </c>
      <c r="D17661">
        <v>2016</v>
      </c>
      <c r="E17661" t="s">
        <v>736</v>
      </c>
      <c r="F17661" s="2">
        <v>63686.274974035303</v>
      </c>
    </row>
    <row r="17662" spans="1:6">
      <c r="A17662" t="s">
        <v>403</v>
      </c>
      <c r="B17662">
        <v>301</v>
      </c>
      <c r="C17662" t="s">
        <v>403</v>
      </c>
      <c r="D17662">
        <v>2016</v>
      </c>
      <c r="E17662" t="s">
        <v>737</v>
      </c>
      <c r="F17662" s="2">
        <v>89398.5675699774</v>
      </c>
    </row>
    <row r="17663" spans="1:6">
      <c r="A17663" t="s">
        <v>403</v>
      </c>
      <c r="B17663">
        <v>301</v>
      </c>
      <c r="C17663" t="s">
        <v>403</v>
      </c>
      <c r="D17663">
        <v>2017</v>
      </c>
      <c r="E17663" t="s">
        <v>738</v>
      </c>
      <c r="F17663" s="2">
        <v>290336.27706858498</v>
      </c>
    </row>
    <row r="17664" spans="1:6">
      <c r="A17664" t="s">
        <v>403</v>
      </c>
      <c r="B17664">
        <v>301</v>
      </c>
      <c r="C17664" t="s">
        <v>403</v>
      </c>
      <c r="D17664">
        <v>2017</v>
      </c>
      <c r="E17664" t="s">
        <v>739</v>
      </c>
      <c r="F17664" s="2">
        <v>0</v>
      </c>
    </row>
    <row r="17665" spans="1:6">
      <c r="A17665" t="s">
        <v>403</v>
      </c>
      <c r="B17665">
        <v>301</v>
      </c>
      <c r="C17665" t="s">
        <v>403</v>
      </c>
      <c r="D17665">
        <v>2017</v>
      </c>
      <c r="E17665" t="s">
        <v>740</v>
      </c>
      <c r="F17665" s="2">
        <v>71856.305238555899</v>
      </c>
    </row>
    <row r="17666" spans="1:6">
      <c r="A17666" t="s">
        <v>403</v>
      </c>
      <c r="B17666">
        <v>301</v>
      </c>
      <c r="C17666" t="s">
        <v>403</v>
      </c>
      <c r="D17666">
        <v>2018</v>
      </c>
      <c r="E17666" t="s">
        <v>742</v>
      </c>
      <c r="F17666" s="2">
        <v>164436.640854397</v>
      </c>
    </row>
    <row r="17667" spans="1:6">
      <c r="A17667" t="s">
        <v>403</v>
      </c>
      <c r="B17667">
        <v>301</v>
      </c>
      <c r="C17667" t="s">
        <v>403</v>
      </c>
      <c r="D17667">
        <v>2018</v>
      </c>
      <c r="E17667" t="s">
        <v>744</v>
      </c>
      <c r="F17667" s="2">
        <v>5305.3038514017999</v>
      </c>
    </row>
    <row r="17668" spans="1:6">
      <c r="A17668" t="s">
        <v>403</v>
      </c>
      <c r="B17668">
        <v>301</v>
      </c>
      <c r="C17668" t="s">
        <v>403</v>
      </c>
      <c r="D17668">
        <v>2018</v>
      </c>
      <c r="E17668" t="s">
        <v>743</v>
      </c>
      <c r="F17668" s="2">
        <v>0.10732227352320001</v>
      </c>
    </row>
    <row r="17669" spans="1:6">
      <c r="A17669" t="s">
        <v>403</v>
      </c>
      <c r="B17669">
        <v>301</v>
      </c>
      <c r="C17669" t="s">
        <v>403</v>
      </c>
      <c r="D17669">
        <v>2018</v>
      </c>
      <c r="E17669" t="s">
        <v>745</v>
      </c>
      <c r="F17669" s="2">
        <v>42336.482507334702</v>
      </c>
    </row>
    <row r="17670" spans="1:6">
      <c r="A17670" t="s">
        <v>403</v>
      </c>
      <c r="B17670">
        <v>301</v>
      </c>
      <c r="C17670" t="s">
        <v>403</v>
      </c>
      <c r="D17670">
        <v>2019</v>
      </c>
      <c r="E17670" t="s">
        <v>741</v>
      </c>
      <c r="F17670" s="2">
        <v>466131.38409914798</v>
      </c>
    </row>
    <row r="17671" spans="1:6">
      <c r="A17671" t="s">
        <v>403</v>
      </c>
      <c r="B17671">
        <v>301</v>
      </c>
      <c r="C17671" t="s">
        <v>403</v>
      </c>
      <c r="D17671">
        <v>2020</v>
      </c>
      <c r="E17671" t="s">
        <v>740</v>
      </c>
      <c r="F17671" s="2">
        <v>24580.033780592599</v>
      </c>
    </row>
    <row r="17672" spans="1:6">
      <c r="A17672" t="s">
        <v>403</v>
      </c>
      <c r="B17672">
        <v>301</v>
      </c>
      <c r="C17672" t="s">
        <v>403</v>
      </c>
      <c r="D17672">
        <v>2021</v>
      </c>
      <c r="E17672" t="s">
        <v>743</v>
      </c>
      <c r="F17672" s="2">
        <v>0</v>
      </c>
    </row>
    <row r="17673" spans="1:6">
      <c r="A17673" t="s">
        <v>403</v>
      </c>
      <c r="B17673">
        <v>301</v>
      </c>
      <c r="C17673" t="s">
        <v>403</v>
      </c>
      <c r="D17673">
        <v>2021</v>
      </c>
      <c r="E17673" t="s">
        <v>745</v>
      </c>
      <c r="F17673" s="2">
        <v>31560.255058217801</v>
      </c>
    </row>
    <row r="17674" spans="1:6">
      <c r="A17674" t="s">
        <v>403</v>
      </c>
      <c r="B17674">
        <v>301</v>
      </c>
      <c r="C17674" t="s">
        <v>403</v>
      </c>
      <c r="D17674">
        <v>2022</v>
      </c>
      <c r="E17674" t="s">
        <v>741</v>
      </c>
      <c r="F17674" s="2">
        <v>425430.26782588102</v>
      </c>
    </row>
    <row r="17675" spans="1:6">
      <c r="A17675" t="s">
        <v>403</v>
      </c>
      <c r="B17675">
        <v>301</v>
      </c>
      <c r="C17675" t="s">
        <v>403</v>
      </c>
      <c r="D17675">
        <v>2023</v>
      </c>
      <c r="E17675" t="s">
        <v>736</v>
      </c>
      <c r="F17675" s="2">
        <v>50293.453620858199</v>
      </c>
    </row>
    <row r="17676" spans="1:6">
      <c r="A17676" t="s">
        <v>403</v>
      </c>
      <c r="B17676">
        <v>301</v>
      </c>
      <c r="C17676" t="s">
        <v>403</v>
      </c>
      <c r="D17676">
        <v>2023</v>
      </c>
      <c r="E17676" t="s">
        <v>737</v>
      </c>
      <c r="F17676" s="2">
        <v>83397.169022335496</v>
      </c>
    </row>
    <row r="17677" spans="1:6">
      <c r="A17677" t="s">
        <v>403</v>
      </c>
      <c r="B17677">
        <v>301</v>
      </c>
      <c r="C17677" t="s">
        <v>403</v>
      </c>
      <c r="D17677">
        <v>2023</v>
      </c>
      <c r="E17677" t="s">
        <v>740</v>
      </c>
      <c r="F17677" s="2">
        <v>37976.112322756402</v>
      </c>
    </row>
    <row r="17678" spans="1:6">
      <c r="A17678" t="s">
        <v>403</v>
      </c>
      <c r="B17678">
        <v>301</v>
      </c>
      <c r="C17678" t="s">
        <v>403</v>
      </c>
      <c r="D17678">
        <v>2024</v>
      </c>
      <c r="E17678" t="s">
        <v>738</v>
      </c>
      <c r="F17678" s="2">
        <v>268626.21062352799</v>
      </c>
    </row>
    <row r="17679" spans="1:6">
      <c r="A17679" t="s">
        <v>403</v>
      </c>
      <c r="B17679">
        <v>301</v>
      </c>
      <c r="C17679" t="s">
        <v>403</v>
      </c>
      <c r="D17679">
        <v>2024</v>
      </c>
      <c r="E17679" t="s">
        <v>739</v>
      </c>
      <c r="F17679" s="2">
        <v>0</v>
      </c>
    </row>
    <row r="17680" spans="1:6">
      <c r="A17680" t="s">
        <v>403</v>
      </c>
      <c r="B17680">
        <v>301</v>
      </c>
      <c r="C17680" t="s">
        <v>403</v>
      </c>
      <c r="D17680">
        <v>2024</v>
      </c>
      <c r="E17680" t="s">
        <v>743</v>
      </c>
      <c r="F17680" s="2">
        <v>0</v>
      </c>
    </row>
    <row r="17681" spans="1:6">
      <c r="A17681" t="s">
        <v>405</v>
      </c>
      <c r="B17681">
        <v>1101</v>
      </c>
      <c r="C17681" t="s">
        <v>406</v>
      </c>
      <c r="D17681">
        <v>2009</v>
      </c>
      <c r="E17681" t="s">
        <v>742</v>
      </c>
      <c r="F17681" s="2">
        <v>3630.3531729792899</v>
      </c>
    </row>
    <row r="17682" spans="1:6">
      <c r="A17682" t="s">
        <v>405</v>
      </c>
      <c r="B17682">
        <v>1101</v>
      </c>
      <c r="C17682" t="s">
        <v>406</v>
      </c>
      <c r="D17682">
        <v>2009</v>
      </c>
      <c r="E17682" t="s">
        <v>744</v>
      </c>
      <c r="F17682" s="2">
        <v>16016.4739182995</v>
      </c>
    </row>
    <row r="17683" spans="1:6">
      <c r="A17683" t="s">
        <v>405</v>
      </c>
      <c r="B17683">
        <v>1101</v>
      </c>
      <c r="C17683" t="s">
        <v>406</v>
      </c>
      <c r="D17683">
        <v>2009</v>
      </c>
      <c r="E17683" t="s">
        <v>745</v>
      </c>
      <c r="F17683" s="2">
        <v>23926.554761770702</v>
      </c>
    </row>
    <row r="17684" spans="1:6">
      <c r="A17684" t="s">
        <v>405</v>
      </c>
      <c r="B17684">
        <v>1101</v>
      </c>
      <c r="C17684" t="s">
        <v>406</v>
      </c>
      <c r="D17684">
        <v>2011</v>
      </c>
      <c r="E17684" t="s">
        <v>738</v>
      </c>
      <c r="F17684" s="2">
        <v>0</v>
      </c>
    </row>
    <row r="17685" spans="1:6">
      <c r="A17685" t="s">
        <v>405</v>
      </c>
      <c r="B17685">
        <v>1101</v>
      </c>
      <c r="C17685" t="s">
        <v>406</v>
      </c>
      <c r="D17685">
        <v>2011</v>
      </c>
      <c r="E17685" t="s">
        <v>739</v>
      </c>
      <c r="F17685" s="2">
        <v>32108.518206830198</v>
      </c>
    </row>
    <row r="17686" spans="1:6">
      <c r="A17686" t="s">
        <v>405</v>
      </c>
      <c r="B17686">
        <v>1101</v>
      </c>
      <c r="C17686" t="s">
        <v>406</v>
      </c>
      <c r="D17686">
        <v>2011</v>
      </c>
      <c r="E17686" t="s">
        <v>740</v>
      </c>
      <c r="F17686" s="2">
        <v>2297.11541316283</v>
      </c>
    </row>
    <row r="17687" spans="1:6">
      <c r="A17687" t="s">
        <v>405</v>
      </c>
      <c r="B17687">
        <v>1101</v>
      </c>
      <c r="C17687" t="s">
        <v>406</v>
      </c>
      <c r="D17687">
        <v>2013</v>
      </c>
      <c r="E17687" t="s">
        <v>741</v>
      </c>
      <c r="F17687" s="2">
        <v>20776.206536267098</v>
      </c>
    </row>
    <row r="17688" spans="1:6">
      <c r="A17688" t="s">
        <v>405</v>
      </c>
      <c r="B17688">
        <v>1101</v>
      </c>
      <c r="C17688" t="s">
        <v>406</v>
      </c>
      <c r="D17688">
        <v>2015</v>
      </c>
      <c r="E17688" t="s">
        <v>743</v>
      </c>
      <c r="F17688" s="2">
        <v>0</v>
      </c>
    </row>
    <row r="17689" spans="1:6">
      <c r="A17689" t="s">
        <v>405</v>
      </c>
      <c r="B17689">
        <v>1101</v>
      </c>
      <c r="C17689" t="s">
        <v>406</v>
      </c>
      <c r="D17689">
        <v>2015</v>
      </c>
      <c r="E17689" t="s">
        <v>745</v>
      </c>
      <c r="F17689" s="2">
        <v>23926.554761770702</v>
      </c>
    </row>
    <row r="17690" spans="1:6">
      <c r="A17690" t="s">
        <v>405</v>
      </c>
      <c r="B17690">
        <v>1101</v>
      </c>
      <c r="C17690" t="s">
        <v>406</v>
      </c>
      <c r="D17690">
        <v>2016</v>
      </c>
      <c r="E17690" t="s">
        <v>741</v>
      </c>
      <c r="F17690" s="2">
        <v>19713.404703311699</v>
      </c>
    </row>
    <row r="17691" spans="1:6">
      <c r="A17691" t="s">
        <v>405</v>
      </c>
      <c r="B17691">
        <v>1101</v>
      </c>
      <c r="C17691" t="s">
        <v>406</v>
      </c>
      <c r="D17691">
        <v>2017</v>
      </c>
      <c r="E17691" t="s">
        <v>736</v>
      </c>
      <c r="F17691" s="2">
        <v>8949.3861515625795</v>
      </c>
    </row>
    <row r="17692" spans="1:6">
      <c r="A17692" t="s">
        <v>405</v>
      </c>
      <c r="B17692">
        <v>1101</v>
      </c>
      <c r="C17692" t="s">
        <v>406</v>
      </c>
      <c r="D17692">
        <v>2017</v>
      </c>
      <c r="E17692" t="s">
        <v>737</v>
      </c>
      <c r="F17692" s="2">
        <v>3007.40760834807</v>
      </c>
    </row>
    <row r="17693" spans="1:6">
      <c r="A17693" t="s">
        <v>405</v>
      </c>
      <c r="B17693">
        <v>1101</v>
      </c>
      <c r="C17693" t="s">
        <v>406</v>
      </c>
      <c r="D17693">
        <v>2017</v>
      </c>
      <c r="E17693" t="s">
        <v>740</v>
      </c>
      <c r="F17693" s="2">
        <v>1303.96012548369</v>
      </c>
    </row>
    <row r="17694" spans="1:6">
      <c r="A17694" t="s">
        <v>405</v>
      </c>
      <c r="B17694">
        <v>1101</v>
      </c>
      <c r="C17694" t="s">
        <v>406</v>
      </c>
      <c r="D17694">
        <v>2018</v>
      </c>
      <c r="E17694" t="s">
        <v>738</v>
      </c>
      <c r="F17694" s="2">
        <v>0</v>
      </c>
    </row>
    <row r="17695" spans="1:6">
      <c r="A17695" t="s">
        <v>405</v>
      </c>
      <c r="B17695">
        <v>1101</v>
      </c>
      <c r="C17695" t="s">
        <v>406</v>
      </c>
      <c r="D17695">
        <v>2018</v>
      </c>
      <c r="E17695" t="s">
        <v>739</v>
      </c>
      <c r="F17695" s="2">
        <v>33950.311409619797</v>
      </c>
    </row>
    <row r="17696" spans="1:6">
      <c r="A17696" t="s">
        <v>405</v>
      </c>
      <c r="B17696">
        <v>1101</v>
      </c>
      <c r="C17696" t="s">
        <v>406</v>
      </c>
      <c r="D17696">
        <v>2018</v>
      </c>
      <c r="E17696" t="s">
        <v>743</v>
      </c>
      <c r="F17696" s="2">
        <v>0</v>
      </c>
    </row>
    <row r="17697" spans="1:6">
      <c r="A17697" t="s">
        <v>405</v>
      </c>
      <c r="B17697">
        <v>1101</v>
      </c>
      <c r="C17697" t="s">
        <v>406</v>
      </c>
      <c r="D17697">
        <v>2019</v>
      </c>
      <c r="E17697" t="s">
        <v>742</v>
      </c>
      <c r="F17697" s="2">
        <v>8512.9600904228992</v>
      </c>
    </row>
    <row r="17698" spans="1:6">
      <c r="A17698" t="s">
        <v>405</v>
      </c>
      <c r="B17698">
        <v>1101</v>
      </c>
      <c r="C17698" t="s">
        <v>406</v>
      </c>
      <c r="D17698">
        <v>2019</v>
      </c>
      <c r="E17698" t="s">
        <v>744</v>
      </c>
      <c r="F17698" s="2">
        <v>21464.322122003599</v>
      </c>
    </row>
    <row r="17699" spans="1:6">
      <c r="A17699" t="s">
        <v>405</v>
      </c>
      <c r="B17699">
        <v>1101</v>
      </c>
      <c r="C17699" t="s">
        <v>406</v>
      </c>
      <c r="D17699">
        <v>2019</v>
      </c>
      <c r="E17699" t="s">
        <v>741</v>
      </c>
      <c r="F17699" s="2">
        <v>18197.5660472952</v>
      </c>
    </row>
    <row r="17700" spans="1:6">
      <c r="A17700" t="s">
        <v>405</v>
      </c>
      <c r="B17700">
        <v>1101</v>
      </c>
      <c r="C17700" t="s">
        <v>406</v>
      </c>
      <c r="D17700">
        <v>2020</v>
      </c>
      <c r="E17700" t="s">
        <v>736</v>
      </c>
      <c r="F17700" s="2">
        <v>1286.9506989809699</v>
      </c>
    </row>
    <row r="17701" spans="1:6">
      <c r="A17701" t="s">
        <v>405</v>
      </c>
      <c r="B17701">
        <v>1101</v>
      </c>
      <c r="C17701" t="s">
        <v>406</v>
      </c>
      <c r="D17701">
        <v>2020</v>
      </c>
      <c r="E17701" t="s">
        <v>737</v>
      </c>
      <c r="F17701" s="2">
        <v>2667.4429908495999</v>
      </c>
    </row>
    <row r="17702" spans="1:6">
      <c r="A17702" t="s">
        <v>405</v>
      </c>
      <c r="B17702">
        <v>1101</v>
      </c>
      <c r="C17702" t="s">
        <v>406</v>
      </c>
      <c r="D17702">
        <v>2021</v>
      </c>
      <c r="E17702" t="s">
        <v>738</v>
      </c>
      <c r="F17702" s="2">
        <v>0</v>
      </c>
    </row>
    <row r="17703" spans="1:6">
      <c r="A17703" t="s">
        <v>405</v>
      </c>
      <c r="B17703">
        <v>1101</v>
      </c>
      <c r="C17703" t="s">
        <v>406</v>
      </c>
      <c r="D17703">
        <v>2021</v>
      </c>
      <c r="E17703" t="s">
        <v>739</v>
      </c>
      <c r="F17703" s="2">
        <v>32602.211497677901</v>
      </c>
    </row>
    <row r="17704" spans="1:6">
      <c r="A17704" t="s">
        <v>405</v>
      </c>
      <c r="B17704">
        <v>1101</v>
      </c>
      <c r="C17704" t="s">
        <v>406</v>
      </c>
      <c r="D17704">
        <v>2021</v>
      </c>
      <c r="E17704" t="s">
        <v>743</v>
      </c>
      <c r="F17704" s="2">
        <v>0</v>
      </c>
    </row>
    <row r="17705" spans="1:6">
      <c r="A17705" t="s">
        <v>405</v>
      </c>
      <c r="B17705">
        <v>1101</v>
      </c>
      <c r="C17705" t="s">
        <v>406</v>
      </c>
      <c r="D17705">
        <v>2022</v>
      </c>
      <c r="E17705" t="s">
        <v>742</v>
      </c>
      <c r="F17705" s="2">
        <v>10047.3127154903</v>
      </c>
    </row>
    <row r="17706" spans="1:6">
      <c r="A17706" t="s">
        <v>405</v>
      </c>
      <c r="B17706">
        <v>1101</v>
      </c>
      <c r="C17706" t="s">
        <v>406</v>
      </c>
      <c r="D17706">
        <v>2022</v>
      </c>
      <c r="E17706" t="s">
        <v>744</v>
      </c>
      <c r="F17706" s="2">
        <v>18281.980035794899</v>
      </c>
    </row>
    <row r="17707" spans="1:6">
      <c r="A17707" t="s">
        <v>405</v>
      </c>
      <c r="B17707">
        <v>1101</v>
      </c>
      <c r="C17707" t="s">
        <v>406</v>
      </c>
      <c r="D17707">
        <v>2022</v>
      </c>
      <c r="E17707" t="s">
        <v>745</v>
      </c>
      <c r="F17707" s="2">
        <v>24608.649704213502</v>
      </c>
    </row>
    <row r="17708" spans="1:6">
      <c r="A17708" t="s">
        <v>405</v>
      </c>
      <c r="B17708">
        <v>1101</v>
      </c>
      <c r="C17708" t="s">
        <v>406</v>
      </c>
      <c r="D17708">
        <v>2022</v>
      </c>
      <c r="E17708" t="s">
        <v>741</v>
      </c>
      <c r="F17708" s="2">
        <v>18289.051735978301</v>
      </c>
    </row>
    <row r="17709" spans="1:6">
      <c r="A17709" t="s">
        <v>405</v>
      </c>
      <c r="B17709">
        <v>1101</v>
      </c>
      <c r="C17709" t="s">
        <v>406</v>
      </c>
      <c r="D17709">
        <v>2023</v>
      </c>
      <c r="E17709" t="s">
        <v>736</v>
      </c>
      <c r="F17709" s="2">
        <v>7851.9826938326196</v>
      </c>
    </row>
    <row r="17710" spans="1:6">
      <c r="A17710" t="s">
        <v>405</v>
      </c>
      <c r="B17710">
        <v>1101</v>
      </c>
      <c r="C17710" t="s">
        <v>406</v>
      </c>
      <c r="D17710">
        <v>2023</v>
      </c>
      <c r="E17710" t="s">
        <v>737</v>
      </c>
      <c r="F17710" s="2">
        <v>2374.6305155346899</v>
      </c>
    </row>
    <row r="17711" spans="1:6">
      <c r="A17711" t="s">
        <v>405</v>
      </c>
      <c r="B17711">
        <v>1101</v>
      </c>
      <c r="C17711" t="s">
        <v>406</v>
      </c>
      <c r="D17711">
        <v>2024</v>
      </c>
      <c r="E17711" t="s">
        <v>739</v>
      </c>
      <c r="F17711" s="2">
        <v>33179.358582970803</v>
      </c>
    </row>
    <row r="17712" spans="1:6">
      <c r="A17712" t="s">
        <v>405</v>
      </c>
      <c r="B17712">
        <v>1101</v>
      </c>
      <c r="C17712" t="s">
        <v>406</v>
      </c>
      <c r="D17712">
        <v>2024</v>
      </c>
      <c r="E17712" t="s">
        <v>743</v>
      </c>
      <c r="F17712" s="2">
        <v>0</v>
      </c>
    </row>
    <row r="17713" spans="1:6">
      <c r="A17713" t="s">
        <v>405</v>
      </c>
      <c r="B17713">
        <v>1101</v>
      </c>
      <c r="C17713" t="s">
        <v>406</v>
      </c>
      <c r="D17713">
        <v>2024</v>
      </c>
      <c r="E17713" t="s">
        <v>740</v>
      </c>
      <c r="F17713" s="2">
        <v>935.90619768925103</v>
      </c>
    </row>
    <row r="17714" spans="1:6">
      <c r="A17714" t="s">
        <v>405</v>
      </c>
      <c r="B17714">
        <v>1103</v>
      </c>
      <c r="C17714" t="s">
        <v>408</v>
      </c>
      <c r="D17714">
        <v>2009</v>
      </c>
      <c r="E17714" t="s">
        <v>742</v>
      </c>
      <c r="F17714" s="2">
        <v>23275.7212189903</v>
      </c>
    </row>
    <row r="17715" spans="1:6">
      <c r="A17715" t="s">
        <v>405</v>
      </c>
      <c r="B17715">
        <v>1103</v>
      </c>
      <c r="C17715" t="s">
        <v>408</v>
      </c>
      <c r="D17715">
        <v>2009</v>
      </c>
      <c r="E17715" t="s">
        <v>744</v>
      </c>
      <c r="F17715" s="2">
        <v>11764.4581317009</v>
      </c>
    </row>
    <row r="17716" spans="1:6">
      <c r="A17716" t="s">
        <v>405</v>
      </c>
      <c r="B17716">
        <v>1103</v>
      </c>
      <c r="C17716" t="s">
        <v>408</v>
      </c>
      <c r="D17716">
        <v>2009</v>
      </c>
      <c r="E17716" t="s">
        <v>741</v>
      </c>
      <c r="F17716" s="2">
        <v>173053.38485125601</v>
      </c>
    </row>
    <row r="17717" spans="1:6">
      <c r="A17717" t="s">
        <v>405</v>
      </c>
      <c r="B17717">
        <v>1103</v>
      </c>
      <c r="C17717" t="s">
        <v>408</v>
      </c>
      <c r="D17717">
        <v>2011</v>
      </c>
      <c r="E17717" t="s">
        <v>738</v>
      </c>
      <c r="F17717" s="2">
        <v>0</v>
      </c>
    </row>
    <row r="17718" spans="1:6">
      <c r="A17718" t="s">
        <v>405</v>
      </c>
      <c r="B17718">
        <v>1103</v>
      </c>
      <c r="C17718" t="s">
        <v>408</v>
      </c>
      <c r="D17718">
        <v>2011</v>
      </c>
      <c r="E17718" t="s">
        <v>739</v>
      </c>
      <c r="F17718" s="2">
        <v>56093.563661967099</v>
      </c>
    </row>
    <row r="17719" spans="1:6">
      <c r="A17719" t="s">
        <v>405</v>
      </c>
      <c r="B17719">
        <v>1103</v>
      </c>
      <c r="C17719" t="s">
        <v>408</v>
      </c>
      <c r="D17719">
        <v>2011</v>
      </c>
      <c r="E17719" t="s">
        <v>743</v>
      </c>
      <c r="F17719" s="2">
        <v>0.11435100189440001</v>
      </c>
    </row>
    <row r="17720" spans="1:6">
      <c r="A17720" t="s">
        <v>405</v>
      </c>
      <c r="B17720">
        <v>1103</v>
      </c>
      <c r="C17720" t="s">
        <v>408</v>
      </c>
      <c r="D17720">
        <v>2013</v>
      </c>
      <c r="E17720" t="s">
        <v>736</v>
      </c>
      <c r="F17720" s="2">
        <v>1385.9720684245301</v>
      </c>
    </row>
    <row r="17721" spans="1:6">
      <c r="A17721" t="s">
        <v>405</v>
      </c>
      <c r="B17721">
        <v>1103</v>
      </c>
      <c r="C17721" t="s">
        <v>408</v>
      </c>
      <c r="D17721">
        <v>2013</v>
      </c>
      <c r="E17721" t="s">
        <v>737</v>
      </c>
      <c r="F17721" s="2">
        <v>21664.785113005299</v>
      </c>
    </row>
    <row r="17722" spans="1:6">
      <c r="A17722" t="s">
        <v>405</v>
      </c>
      <c r="B17722">
        <v>1103</v>
      </c>
      <c r="C17722" t="s">
        <v>408</v>
      </c>
      <c r="D17722">
        <v>2013</v>
      </c>
      <c r="E17722" t="s">
        <v>740</v>
      </c>
      <c r="F17722" s="2">
        <v>43232.023623583598</v>
      </c>
    </row>
    <row r="17723" spans="1:6">
      <c r="A17723" t="s">
        <v>405</v>
      </c>
      <c r="B17723">
        <v>1103</v>
      </c>
      <c r="C17723" t="s">
        <v>408</v>
      </c>
      <c r="D17723">
        <v>2015</v>
      </c>
      <c r="E17723" t="s">
        <v>742</v>
      </c>
      <c r="F17723" s="2">
        <v>26529.480596300298</v>
      </c>
    </row>
    <row r="17724" spans="1:6">
      <c r="A17724" t="s">
        <v>405</v>
      </c>
      <c r="B17724">
        <v>1103</v>
      </c>
      <c r="C17724" t="s">
        <v>408</v>
      </c>
      <c r="D17724">
        <v>2015</v>
      </c>
      <c r="E17724" t="s">
        <v>744</v>
      </c>
      <c r="F17724" s="2">
        <v>9300.3821278648593</v>
      </c>
    </row>
    <row r="17725" spans="1:6">
      <c r="A17725" t="s">
        <v>405</v>
      </c>
      <c r="B17725">
        <v>1103</v>
      </c>
      <c r="C17725" t="s">
        <v>408</v>
      </c>
      <c r="D17725">
        <v>2015</v>
      </c>
      <c r="E17725" t="s">
        <v>745</v>
      </c>
      <c r="F17725" s="2">
        <v>114423.06894729901</v>
      </c>
    </row>
    <row r="17726" spans="1:6">
      <c r="A17726" t="s">
        <v>405</v>
      </c>
      <c r="B17726">
        <v>1103</v>
      </c>
      <c r="C17726" t="s">
        <v>408</v>
      </c>
      <c r="D17726">
        <v>2016</v>
      </c>
      <c r="E17726" t="s">
        <v>736</v>
      </c>
      <c r="F17726" s="2">
        <v>1471.5881833066301</v>
      </c>
    </row>
    <row r="17727" spans="1:6">
      <c r="A17727" t="s">
        <v>405</v>
      </c>
      <c r="B17727">
        <v>1103</v>
      </c>
      <c r="C17727" t="s">
        <v>408</v>
      </c>
      <c r="D17727">
        <v>2016</v>
      </c>
      <c r="E17727" t="s">
        <v>737</v>
      </c>
      <c r="F17727" s="2">
        <v>21246.756690713501</v>
      </c>
    </row>
    <row r="17728" spans="1:6">
      <c r="A17728" t="s">
        <v>405</v>
      </c>
      <c r="B17728">
        <v>1103</v>
      </c>
      <c r="C17728" t="s">
        <v>408</v>
      </c>
      <c r="D17728">
        <v>2016</v>
      </c>
      <c r="E17728" t="s">
        <v>740</v>
      </c>
      <c r="F17728" s="2">
        <v>36350.962927088804</v>
      </c>
    </row>
    <row r="17729" spans="1:6">
      <c r="A17729" t="s">
        <v>405</v>
      </c>
      <c r="B17729">
        <v>1103</v>
      </c>
      <c r="C17729" t="s">
        <v>408</v>
      </c>
      <c r="D17729">
        <v>2017</v>
      </c>
      <c r="E17729" t="s">
        <v>738</v>
      </c>
      <c r="F17729" s="2">
        <v>7743.0877208744096</v>
      </c>
    </row>
    <row r="17730" spans="1:6">
      <c r="A17730" t="s">
        <v>405</v>
      </c>
      <c r="B17730">
        <v>1103</v>
      </c>
      <c r="C17730" t="s">
        <v>408</v>
      </c>
      <c r="D17730">
        <v>2017</v>
      </c>
      <c r="E17730" t="s">
        <v>739</v>
      </c>
      <c r="F17730" s="2">
        <v>55702.7103283127</v>
      </c>
    </row>
    <row r="17731" spans="1:6">
      <c r="A17731" t="s">
        <v>405</v>
      </c>
      <c r="B17731">
        <v>1103</v>
      </c>
      <c r="C17731" t="s">
        <v>408</v>
      </c>
      <c r="D17731">
        <v>2018</v>
      </c>
      <c r="E17731" t="s">
        <v>742</v>
      </c>
      <c r="F17731" s="2">
        <v>31423.5254673696</v>
      </c>
    </row>
    <row r="17732" spans="1:6">
      <c r="A17732" t="s">
        <v>405</v>
      </c>
      <c r="B17732">
        <v>1103</v>
      </c>
      <c r="C17732" t="s">
        <v>408</v>
      </c>
      <c r="D17732">
        <v>2018</v>
      </c>
      <c r="E17732" t="s">
        <v>744</v>
      </c>
      <c r="F17732" s="2">
        <v>13873.477456402999</v>
      </c>
    </row>
    <row r="17733" spans="1:6">
      <c r="A17733" t="s">
        <v>405</v>
      </c>
      <c r="B17733">
        <v>1103</v>
      </c>
      <c r="C17733" t="s">
        <v>408</v>
      </c>
      <c r="D17733">
        <v>2018</v>
      </c>
      <c r="E17733" t="s">
        <v>743</v>
      </c>
      <c r="F17733" s="2">
        <v>0.90901266622636001</v>
      </c>
    </row>
    <row r="17734" spans="1:6">
      <c r="A17734" t="s">
        <v>405</v>
      </c>
      <c r="B17734">
        <v>1103</v>
      </c>
      <c r="C17734" t="s">
        <v>408</v>
      </c>
      <c r="D17734">
        <v>2018</v>
      </c>
      <c r="E17734" t="s">
        <v>745</v>
      </c>
      <c r="F17734" s="2">
        <v>117232.135607027</v>
      </c>
    </row>
    <row r="17735" spans="1:6">
      <c r="A17735" t="s">
        <v>405</v>
      </c>
      <c r="B17735">
        <v>1103</v>
      </c>
      <c r="C17735" t="s">
        <v>408</v>
      </c>
      <c r="D17735">
        <v>2019</v>
      </c>
      <c r="E17735" t="s">
        <v>740</v>
      </c>
      <c r="F17735" s="2">
        <v>29220.143656865701</v>
      </c>
    </row>
    <row r="17736" spans="1:6">
      <c r="A17736" t="s">
        <v>405</v>
      </c>
      <c r="B17736">
        <v>1103</v>
      </c>
      <c r="C17736" t="s">
        <v>408</v>
      </c>
      <c r="D17736">
        <v>2019</v>
      </c>
      <c r="E17736" t="s">
        <v>741</v>
      </c>
      <c r="F17736" s="2">
        <v>127442.512533127</v>
      </c>
    </row>
    <row r="17737" spans="1:6">
      <c r="A17737" t="s">
        <v>405</v>
      </c>
      <c r="B17737">
        <v>1103</v>
      </c>
      <c r="C17737" t="s">
        <v>408</v>
      </c>
      <c r="D17737">
        <v>2021</v>
      </c>
      <c r="E17737" t="s">
        <v>743</v>
      </c>
      <c r="F17737" s="2">
        <v>2.0280253692749599</v>
      </c>
    </row>
    <row r="17738" spans="1:6">
      <c r="A17738" t="s">
        <v>405</v>
      </c>
      <c r="B17738">
        <v>1103</v>
      </c>
      <c r="C17738" t="s">
        <v>408</v>
      </c>
      <c r="D17738">
        <v>2022</v>
      </c>
      <c r="E17738" t="s">
        <v>741</v>
      </c>
      <c r="F17738" s="2">
        <v>114289.01990929199</v>
      </c>
    </row>
    <row r="17739" spans="1:6">
      <c r="A17739" t="s">
        <v>405</v>
      </c>
      <c r="B17739">
        <v>1103</v>
      </c>
      <c r="C17739" t="s">
        <v>408</v>
      </c>
      <c r="D17739">
        <v>2023</v>
      </c>
      <c r="E17739" t="s">
        <v>736</v>
      </c>
      <c r="F17739" s="2">
        <v>1058.6294565020701</v>
      </c>
    </row>
    <row r="17740" spans="1:6">
      <c r="A17740" t="s">
        <v>405</v>
      </c>
      <c r="B17740">
        <v>1103</v>
      </c>
      <c r="C17740" t="s">
        <v>408</v>
      </c>
      <c r="D17740">
        <v>2023</v>
      </c>
      <c r="E17740" t="s">
        <v>737</v>
      </c>
      <c r="F17740" s="2">
        <v>18786.997613449101</v>
      </c>
    </row>
    <row r="17741" spans="1:6">
      <c r="A17741" t="s">
        <v>405</v>
      </c>
      <c r="B17741">
        <v>1103</v>
      </c>
      <c r="C17741" t="s">
        <v>408</v>
      </c>
      <c r="D17741">
        <v>2024</v>
      </c>
      <c r="E17741" t="s">
        <v>738</v>
      </c>
      <c r="F17741" s="2">
        <v>5163.5745454779999</v>
      </c>
    </row>
    <row r="17742" spans="1:6">
      <c r="A17742" t="s">
        <v>405</v>
      </c>
      <c r="B17742">
        <v>1103</v>
      </c>
      <c r="C17742" t="s">
        <v>408</v>
      </c>
      <c r="D17742">
        <v>2024</v>
      </c>
      <c r="E17742" t="s">
        <v>739</v>
      </c>
      <c r="F17742" s="2">
        <v>57515.945639680998</v>
      </c>
    </row>
    <row r="17743" spans="1:6">
      <c r="A17743" t="s">
        <v>405</v>
      </c>
      <c r="B17743">
        <v>1103</v>
      </c>
      <c r="C17743" t="s">
        <v>408</v>
      </c>
      <c r="D17743">
        <v>2024</v>
      </c>
      <c r="E17743" t="s">
        <v>743</v>
      </c>
      <c r="F17743" s="2">
        <v>1.0299978275135999</v>
      </c>
    </row>
    <row r="17744" spans="1:6">
      <c r="A17744" t="s">
        <v>405</v>
      </c>
      <c r="B17744">
        <v>1106</v>
      </c>
      <c r="C17744" t="s">
        <v>410</v>
      </c>
      <c r="D17744">
        <v>2011</v>
      </c>
      <c r="E17744" t="s">
        <v>741</v>
      </c>
      <c r="F17744" s="2">
        <v>29205.463834344799</v>
      </c>
    </row>
    <row r="17745" spans="1:6">
      <c r="A17745" t="s">
        <v>405</v>
      </c>
      <c r="B17745">
        <v>1106</v>
      </c>
      <c r="C17745" t="s">
        <v>410</v>
      </c>
      <c r="D17745">
        <v>2013</v>
      </c>
      <c r="E17745" t="s">
        <v>738</v>
      </c>
      <c r="F17745" s="2">
        <v>0</v>
      </c>
    </row>
    <row r="17746" spans="1:6">
      <c r="A17746" t="s">
        <v>405</v>
      </c>
      <c r="B17746">
        <v>1106</v>
      </c>
      <c r="C17746" t="s">
        <v>410</v>
      </c>
      <c r="D17746">
        <v>2013</v>
      </c>
      <c r="E17746" t="s">
        <v>739</v>
      </c>
      <c r="F17746" s="2">
        <v>3821.5735601465599</v>
      </c>
    </row>
    <row r="17747" spans="1:6">
      <c r="A17747" t="s">
        <v>405</v>
      </c>
      <c r="B17747">
        <v>1106</v>
      </c>
      <c r="C17747" t="s">
        <v>410</v>
      </c>
      <c r="D17747">
        <v>2013</v>
      </c>
      <c r="E17747" t="s">
        <v>743</v>
      </c>
      <c r="F17747" s="2">
        <v>0</v>
      </c>
    </row>
    <row r="17748" spans="1:6">
      <c r="A17748" t="s">
        <v>405</v>
      </c>
      <c r="B17748">
        <v>1106</v>
      </c>
      <c r="C17748" t="s">
        <v>410</v>
      </c>
      <c r="D17748">
        <v>2015</v>
      </c>
      <c r="E17748" t="s">
        <v>736</v>
      </c>
      <c r="F17748" s="2">
        <v>12354.770709881301</v>
      </c>
    </row>
    <row r="17749" spans="1:6">
      <c r="A17749" t="s">
        <v>405</v>
      </c>
      <c r="B17749">
        <v>1106</v>
      </c>
      <c r="C17749" t="s">
        <v>410</v>
      </c>
      <c r="D17749">
        <v>2015</v>
      </c>
      <c r="E17749" t="s">
        <v>737</v>
      </c>
      <c r="F17749" s="2">
        <v>4578.9844244350397</v>
      </c>
    </row>
    <row r="17750" spans="1:6">
      <c r="A17750" t="s">
        <v>405</v>
      </c>
      <c r="B17750">
        <v>1106</v>
      </c>
      <c r="C17750" t="s">
        <v>410</v>
      </c>
      <c r="D17750">
        <v>2015</v>
      </c>
      <c r="E17750" t="s">
        <v>740</v>
      </c>
      <c r="F17750" s="2">
        <v>11202.707594199601</v>
      </c>
    </row>
    <row r="17751" spans="1:6">
      <c r="A17751" t="s">
        <v>405</v>
      </c>
      <c r="B17751">
        <v>1106</v>
      </c>
      <c r="C17751" t="s">
        <v>410</v>
      </c>
      <c r="D17751">
        <v>2016</v>
      </c>
      <c r="E17751" t="s">
        <v>738</v>
      </c>
      <c r="F17751" s="2">
        <v>0</v>
      </c>
    </row>
    <row r="17752" spans="1:6">
      <c r="A17752" t="s">
        <v>405</v>
      </c>
      <c r="B17752">
        <v>1106</v>
      </c>
      <c r="C17752" t="s">
        <v>410</v>
      </c>
      <c r="D17752">
        <v>2016</v>
      </c>
      <c r="E17752" t="s">
        <v>739</v>
      </c>
      <c r="F17752" s="2">
        <v>3590.9995032370898</v>
      </c>
    </row>
    <row r="17753" spans="1:6">
      <c r="A17753" t="s">
        <v>405</v>
      </c>
      <c r="B17753">
        <v>1106</v>
      </c>
      <c r="C17753" t="s">
        <v>410</v>
      </c>
      <c r="D17753">
        <v>2016</v>
      </c>
      <c r="E17753" t="s">
        <v>743</v>
      </c>
      <c r="F17753" s="2">
        <v>0</v>
      </c>
    </row>
    <row r="17754" spans="1:6">
      <c r="A17754" t="s">
        <v>405</v>
      </c>
      <c r="B17754">
        <v>1106</v>
      </c>
      <c r="C17754" t="s">
        <v>410</v>
      </c>
      <c r="D17754">
        <v>2017</v>
      </c>
      <c r="E17754" t="s">
        <v>742</v>
      </c>
      <c r="F17754" s="2">
        <v>7127.8005404924497</v>
      </c>
    </row>
    <row r="17755" spans="1:6">
      <c r="A17755" t="s">
        <v>405</v>
      </c>
      <c r="B17755">
        <v>1106</v>
      </c>
      <c r="C17755" t="s">
        <v>410</v>
      </c>
      <c r="D17755">
        <v>2017</v>
      </c>
      <c r="E17755" t="s">
        <v>744</v>
      </c>
      <c r="F17755" s="2">
        <v>0</v>
      </c>
    </row>
    <row r="17756" spans="1:6">
      <c r="A17756" t="s">
        <v>405</v>
      </c>
      <c r="B17756">
        <v>1106</v>
      </c>
      <c r="C17756" t="s">
        <v>410</v>
      </c>
      <c r="D17756">
        <v>2017</v>
      </c>
      <c r="E17756" t="s">
        <v>745</v>
      </c>
      <c r="F17756" s="2">
        <v>29796.736593973201</v>
      </c>
    </row>
    <row r="17757" spans="1:6">
      <c r="A17757" t="s">
        <v>405</v>
      </c>
      <c r="B17757">
        <v>1106</v>
      </c>
      <c r="C17757" t="s">
        <v>410</v>
      </c>
      <c r="D17757">
        <v>2017</v>
      </c>
      <c r="E17757" t="s">
        <v>741</v>
      </c>
      <c r="F17757" s="2">
        <v>24158.765867718201</v>
      </c>
    </row>
    <row r="17758" spans="1:6">
      <c r="A17758" t="s">
        <v>405</v>
      </c>
      <c r="B17758">
        <v>1106</v>
      </c>
      <c r="C17758" t="s">
        <v>410</v>
      </c>
      <c r="D17758">
        <v>2018</v>
      </c>
      <c r="E17758" t="s">
        <v>736</v>
      </c>
      <c r="F17758" s="2">
        <v>10237.7622117345</v>
      </c>
    </row>
    <row r="17759" spans="1:6">
      <c r="A17759" t="s">
        <v>405</v>
      </c>
      <c r="B17759">
        <v>1106</v>
      </c>
      <c r="C17759" t="s">
        <v>410</v>
      </c>
      <c r="D17759">
        <v>2018</v>
      </c>
      <c r="E17759" t="s">
        <v>737</v>
      </c>
      <c r="F17759" s="2">
        <v>4700.1741142464898</v>
      </c>
    </row>
    <row r="17760" spans="1:6">
      <c r="A17760" t="s">
        <v>405</v>
      </c>
      <c r="B17760">
        <v>1106</v>
      </c>
      <c r="C17760" t="s">
        <v>410</v>
      </c>
      <c r="D17760">
        <v>2018</v>
      </c>
      <c r="E17760" t="s">
        <v>740</v>
      </c>
      <c r="F17760" s="2">
        <v>8708.8972164857205</v>
      </c>
    </row>
    <row r="17761" spans="1:6">
      <c r="A17761" t="s">
        <v>405</v>
      </c>
      <c r="B17761">
        <v>1106</v>
      </c>
      <c r="C17761" t="s">
        <v>410</v>
      </c>
      <c r="D17761">
        <v>2019</v>
      </c>
      <c r="E17761" t="s">
        <v>738</v>
      </c>
      <c r="F17761" s="2">
        <v>0</v>
      </c>
    </row>
    <row r="17762" spans="1:6">
      <c r="A17762" t="s">
        <v>405</v>
      </c>
      <c r="B17762">
        <v>1106</v>
      </c>
      <c r="C17762" t="s">
        <v>410</v>
      </c>
      <c r="D17762">
        <v>2019</v>
      </c>
      <c r="E17762" t="s">
        <v>739</v>
      </c>
      <c r="F17762" s="2">
        <v>3821.5719315186402</v>
      </c>
    </row>
    <row r="17763" spans="1:6">
      <c r="A17763" t="s">
        <v>405</v>
      </c>
      <c r="B17763">
        <v>1106</v>
      </c>
      <c r="C17763" t="s">
        <v>410</v>
      </c>
      <c r="D17763">
        <v>2020</v>
      </c>
      <c r="E17763" t="s">
        <v>742</v>
      </c>
      <c r="F17763" s="2">
        <v>16202.280864488501</v>
      </c>
    </row>
    <row r="17764" spans="1:6">
      <c r="A17764" t="s">
        <v>405</v>
      </c>
      <c r="B17764">
        <v>1106</v>
      </c>
      <c r="C17764" t="s">
        <v>410</v>
      </c>
      <c r="D17764">
        <v>2020</v>
      </c>
      <c r="E17764" t="s">
        <v>744</v>
      </c>
      <c r="F17764" s="2">
        <v>0</v>
      </c>
    </row>
    <row r="17765" spans="1:6">
      <c r="A17765" t="s">
        <v>405</v>
      </c>
      <c r="B17765">
        <v>1106</v>
      </c>
      <c r="C17765" t="s">
        <v>410</v>
      </c>
      <c r="D17765">
        <v>2020</v>
      </c>
      <c r="E17765" t="s">
        <v>745</v>
      </c>
      <c r="F17765" s="2">
        <v>32268.079341505399</v>
      </c>
    </row>
    <row r="17766" spans="1:6">
      <c r="A17766" t="s">
        <v>405</v>
      </c>
      <c r="B17766">
        <v>1106</v>
      </c>
      <c r="C17766" t="s">
        <v>410</v>
      </c>
      <c r="D17766">
        <v>2021</v>
      </c>
      <c r="E17766" t="s">
        <v>736</v>
      </c>
      <c r="F17766" s="2">
        <v>9777.2942531844801</v>
      </c>
    </row>
    <row r="17767" spans="1:6">
      <c r="A17767" t="s">
        <v>405</v>
      </c>
      <c r="B17767">
        <v>1106</v>
      </c>
      <c r="C17767" t="s">
        <v>410</v>
      </c>
      <c r="D17767">
        <v>2021</v>
      </c>
      <c r="E17767" t="s">
        <v>737</v>
      </c>
      <c r="F17767" s="2">
        <v>4555.1840111483198</v>
      </c>
    </row>
    <row r="17768" spans="1:6">
      <c r="A17768" t="s">
        <v>405</v>
      </c>
      <c r="B17768">
        <v>1106</v>
      </c>
      <c r="C17768" t="s">
        <v>410</v>
      </c>
      <c r="D17768">
        <v>2021</v>
      </c>
      <c r="E17768" t="s">
        <v>740</v>
      </c>
      <c r="F17768" s="2">
        <v>4901.5252964679803</v>
      </c>
    </row>
    <row r="17769" spans="1:6">
      <c r="A17769" t="s">
        <v>405</v>
      </c>
      <c r="B17769">
        <v>1106</v>
      </c>
      <c r="C17769" t="s">
        <v>410</v>
      </c>
      <c r="D17769">
        <v>2022</v>
      </c>
      <c r="E17769" t="s">
        <v>738</v>
      </c>
      <c r="F17769" s="2">
        <v>0</v>
      </c>
    </row>
    <row r="17770" spans="1:6">
      <c r="A17770" t="s">
        <v>405</v>
      </c>
      <c r="B17770">
        <v>1106</v>
      </c>
      <c r="C17770" t="s">
        <v>410</v>
      </c>
      <c r="D17770">
        <v>2022</v>
      </c>
      <c r="E17770" t="s">
        <v>739</v>
      </c>
      <c r="F17770" s="2">
        <v>3536.6959710636502</v>
      </c>
    </row>
    <row r="17771" spans="1:6">
      <c r="A17771" t="s">
        <v>405</v>
      </c>
      <c r="B17771">
        <v>1106</v>
      </c>
      <c r="C17771" t="s">
        <v>410</v>
      </c>
      <c r="D17771">
        <v>2023</v>
      </c>
      <c r="E17771" t="s">
        <v>742</v>
      </c>
      <c r="F17771" s="2">
        <v>19236.543503843699</v>
      </c>
    </row>
    <row r="17772" spans="1:6">
      <c r="A17772" t="s">
        <v>405</v>
      </c>
      <c r="B17772">
        <v>1106</v>
      </c>
      <c r="C17772" t="s">
        <v>410</v>
      </c>
      <c r="D17772">
        <v>2023</v>
      </c>
      <c r="E17772" t="s">
        <v>744</v>
      </c>
      <c r="F17772" s="2">
        <v>0</v>
      </c>
    </row>
    <row r="17773" spans="1:6">
      <c r="A17773" t="s">
        <v>405</v>
      </c>
      <c r="B17773">
        <v>1106</v>
      </c>
      <c r="C17773" t="s">
        <v>410</v>
      </c>
      <c r="D17773">
        <v>2023</v>
      </c>
      <c r="E17773" t="s">
        <v>743</v>
      </c>
      <c r="F17773" s="2">
        <v>0</v>
      </c>
    </row>
    <row r="17774" spans="1:6">
      <c r="A17774" t="s">
        <v>405</v>
      </c>
      <c r="B17774">
        <v>1106</v>
      </c>
      <c r="C17774" t="s">
        <v>410</v>
      </c>
      <c r="D17774">
        <v>2023</v>
      </c>
      <c r="E17774" t="s">
        <v>745</v>
      </c>
      <c r="F17774" s="2">
        <v>31174.787212811301</v>
      </c>
    </row>
    <row r="17775" spans="1:6">
      <c r="A17775" t="s">
        <v>405</v>
      </c>
      <c r="B17775">
        <v>1106</v>
      </c>
      <c r="C17775" t="s">
        <v>410</v>
      </c>
      <c r="D17775">
        <v>2024</v>
      </c>
      <c r="E17775" t="s">
        <v>740</v>
      </c>
      <c r="F17775" s="2">
        <v>6900.69450938093</v>
      </c>
    </row>
    <row r="17776" spans="1:6">
      <c r="A17776" t="s">
        <v>405</v>
      </c>
      <c r="B17776">
        <v>1106</v>
      </c>
      <c r="C17776" t="s">
        <v>410</v>
      </c>
      <c r="D17776">
        <v>2024</v>
      </c>
      <c r="E17776" t="s">
        <v>741</v>
      </c>
      <c r="F17776" s="2">
        <v>19467.330883034701</v>
      </c>
    </row>
    <row r="17777" spans="1:6">
      <c r="A17777" t="s">
        <v>405</v>
      </c>
      <c r="B17777">
        <v>1108</v>
      </c>
      <c r="C17777" t="s">
        <v>412</v>
      </c>
      <c r="D17777">
        <v>2009</v>
      </c>
      <c r="E17777" t="s">
        <v>736</v>
      </c>
      <c r="F17777" s="2">
        <v>6271.8049894229898</v>
      </c>
    </row>
    <row r="17778" spans="1:6">
      <c r="A17778" t="s">
        <v>405</v>
      </c>
      <c r="B17778">
        <v>1108</v>
      </c>
      <c r="C17778" t="s">
        <v>412</v>
      </c>
      <c r="D17778">
        <v>2009</v>
      </c>
      <c r="E17778" t="s">
        <v>737</v>
      </c>
      <c r="F17778" s="2">
        <v>8723.3914126643504</v>
      </c>
    </row>
    <row r="17779" spans="1:6">
      <c r="A17779" t="s">
        <v>405</v>
      </c>
      <c r="B17779">
        <v>1108</v>
      </c>
      <c r="C17779" t="s">
        <v>412</v>
      </c>
      <c r="D17779">
        <v>2011</v>
      </c>
      <c r="E17779" t="s">
        <v>742</v>
      </c>
      <c r="F17779" s="2">
        <v>23817.745187801698</v>
      </c>
    </row>
    <row r="17780" spans="1:6">
      <c r="A17780" t="s">
        <v>405</v>
      </c>
      <c r="B17780">
        <v>1108</v>
      </c>
      <c r="C17780" t="s">
        <v>412</v>
      </c>
      <c r="D17780">
        <v>2011</v>
      </c>
      <c r="E17780" t="s">
        <v>744</v>
      </c>
      <c r="F17780" s="2">
        <v>2779.6286428891899</v>
      </c>
    </row>
    <row r="17781" spans="1:6">
      <c r="A17781" t="s">
        <v>405</v>
      </c>
      <c r="B17781">
        <v>1108</v>
      </c>
      <c r="C17781" t="s">
        <v>412</v>
      </c>
      <c r="D17781">
        <v>2011</v>
      </c>
      <c r="E17781" t="s">
        <v>739</v>
      </c>
      <c r="F17781" s="2">
        <v>57685.605931922102</v>
      </c>
    </row>
    <row r="17782" spans="1:6">
      <c r="A17782" t="s">
        <v>405</v>
      </c>
      <c r="B17782">
        <v>1108</v>
      </c>
      <c r="C17782" t="s">
        <v>412</v>
      </c>
      <c r="D17782">
        <v>2011</v>
      </c>
      <c r="E17782" t="s">
        <v>741</v>
      </c>
      <c r="F17782" s="2">
        <v>124206.449561008</v>
      </c>
    </row>
    <row r="17783" spans="1:6">
      <c r="A17783" t="s">
        <v>405</v>
      </c>
      <c r="B17783">
        <v>1108</v>
      </c>
      <c r="C17783" t="s">
        <v>412</v>
      </c>
      <c r="D17783">
        <v>2013</v>
      </c>
      <c r="E17783" t="s">
        <v>738</v>
      </c>
      <c r="F17783" s="2">
        <v>61563.497069031997</v>
      </c>
    </row>
    <row r="17784" spans="1:6">
      <c r="A17784" t="s">
        <v>405</v>
      </c>
      <c r="B17784">
        <v>1108</v>
      </c>
      <c r="C17784" t="s">
        <v>412</v>
      </c>
      <c r="D17784">
        <v>2013</v>
      </c>
      <c r="E17784" t="s">
        <v>743</v>
      </c>
      <c r="F17784" s="2">
        <v>0</v>
      </c>
    </row>
    <row r="17785" spans="1:6">
      <c r="A17785" t="s">
        <v>405</v>
      </c>
      <c r="B17785">
        <v>1108</v>
      </c>
      <c r="C17785" t="s">
        <v>412</v>
      </c>
      <c r="D17785">
        <v>2013</v>
      </c>
      <c r="E17785" t="s">
        <v>740</v>
      </c>
      <c r="F17785" s="2">
        <v>12689.724176186999</v>
      </c>
    </row>
    <row r="17786" spans="1:6">
      <c r="A17786" t="s">
        <v>405</v>
      </c>
      <c r="B17786">
        <v>1108</v>
      </c>
      <c r="C17786" t="s">
        <v>412</v>
      </c>
      <c r="D17786">
        <v>2015</v>
      </c>
      <c r="E17786" t="s">
        <v>736</v>
      </c>
      <c r="F17786" s="2">
        <v>4207.7466733203501</v>
      </c>
    </row>
    <row r="17787" spans="1:6">
      <c r="A17787" t="s">
        <v>405</v>
      </c>
      <c r="B17787">
        <v>1108</v>
      </c>
      <c r="C17787" t="s">
        <v>412</v>
      </c>
      <c r="D17787">
        <v>2015</v>
      </c>
      <c r="E17787" t="s">
        <v>737</v>
      </c>
      <c r="F17787" s="2">
        <v>12072.692688602499</v>
      </c>
    </row>
    <row r="17788" spans="1:6">
      <c r="A17788" t="s">
        <v>405</v>
      </c>
      <c r="B17788">
        <v>1108</v>
      </c>
      <c r="C17788" t="s">
        <v>412</v>
      </c>
      <c r="D17788">
        <v>2015</v>
      </c>
      <c r="E17788" t="s">
        <v>745</v>
      </c>
      <c r="F17788" s="2">
        <v>8208.46589112527</v>
      </c>
    </row>
    <row r="17789" spans="1:6">
      <c r="A17789" t="s">
        <v>405</v>
      </c>
      <c r="B17789">
        <v>1108</v>
      </c>
      <c r="C17789" t="s">
        <v>412</v>
      </c>
      <c r="D17789">
        <v>2016</v>
      </c>
      <c r="E17789" t="s">
        <v>738</v>
      </c>
      <c r="F17789" s="2">
        <v>61587.584931286503</v>
      </c>
    </row>
    <row r="17790" spans="1:6">
      <c r="A17790" t="s">
        <v>405</v>
      </c>
      <c r="B17790">
        <v>1108</v>
      </c>
      <c r="C17790" t="s">
        <v>412</v>
      </c>
      <c r="D17790">
        <v>2016</v>
      </c>
      <c r="E17790" t="s">
        <v>740</v>
      </c>
      <c r="F17790" s="2">
        <v>11028.901291836</v>
      </c>
    </row>
    <row r="17791" spans="1:6">
      <c r="A17791" t="s">
        <v>405</v>
      </c>
      <c r="B17791">
        <v>1108</v>
      </c>
      <c r="C17791" t="s">
        <v>412</v>
      </c>
      <c r="D17791">
        <v>2017</v>
      </c>
      <c r="E17791" t="s">
        <v>742</v>
      </c>
      <c r="F17791" s="2">
        <v>20082.071376897198</v>
      </c>
    </row>
    <row r="17792" spans="1:6">
      <c r="A17792" t="s">
        <v>405</v>
      </c>
      <c r="B17792">
        <v>1108</v>
      </c>
      <c r="C17792" t="s">
        <v>412</v>
      </c>
      <c r="D17792">
        <v>2017</v>
      </c>
      <c r="E17792" t="s">
        <v>744</v>
      </c>
      <c r="F17792" s="2">
        <v>2917.8031841959501</v>
      </c>
    </row>
    <row r="17793" spans="1:6">
      <c r="A17793" t="s">
        <v>405</v>
      </c>
      <c r="B17793">
        <v>1108</v>
      </c>
      <c r="C17793" t="s">
        <v>412</v>
      </c>
      <c r="D17793">
        <v>2017</v>
      </c>
      <c r="E17793" t="s">
        <v>739</v>
      </c>
      <c r="F17793" s="2">
        <v>56378.202406600103</v>
      </c>
    </row>
    <row r="17794" spans="1:6">
      <c r="A17794" t="s">
        <v>405</v>
      </c>
      <c r="B17794">
        <v>1108</v>
      </c>
      <c r="C17794" t="s">
        <v>412</v>
      </c>
      <c r="D17794">
        <v>2018</v>
      </c>
      <c r="E17794" t="s">
        <v>745</v>
      </c>
      <c r="F17794" s="2">
        <v>8490.3524413446394</v>
      </c>
    </row>
    <row r="17795" spans="1:6">
      <c r="A17795" t="s">
        <v>405</v>
      </c>
      <c r="B17795">
        <v>1108</v>
      </c>
      <c r="C17795" t="s">
        <v>412</v>
      </c>
      <c r="D17795">
        <v>2018</v>
      </c>
      <c r="E17795" t="s">
        <v>741</v>
      </c>
      <c r="F17795" s="2">
        <v>105092.091583915</v>
      </c>
    </row>
    <row r="17796" spans="1:6">
      <c r="A17796" t="s">
        <v>405</v>
      </c>
      <c r="B17796">
        <v>1108</v>
      </c>
      <c r="C17796" t="s">
        <v>412</v>
      </c>
      <c r="D17796">
        <v>2019</v>
      </c>
      <c r="E17796" t="s">
        <v>740</v>
      </c>
      <c r="F17796" s="2">
        <v>7710.1458908965396</v>
      </c>
    </row>
    <row r="17797" spans="1:6">
      <c r="A17797" t="s">
        <v>405</v>
      </c>
      <c r="B17797">
        <v>1108</v>
      </c>
      <c r="C17797" t="s">
        <v>412</v>
      </c>
      <c r="D17797">
        <v>2020</v>
      </c>
      <c r="E17797" t="s">
        <v>739</v>
      </c>
      <c r="F17797" s="2">
        <v>56388.854741285999</v>
      </c>
    </row>
    <row r="17798" spans="1:6">
      <c r="A17798" t="s">
        <v>405</v>
      </c>
      <c r="B17798">
        <v>1108</v>
      </c>
      <c r="C17798" t="s">
        <v>412</v>
      </c>
      <c r="D17798">
        <v>2020</v>
      </c>
      <c r="E17798" t="s">
        <v>743</v>
      </c>
      <c r="F17798" s="2">
        <v>0</v>
      </c>
    </row>
    <row r="17799" spans="1:6">
      <c r="A17799" t="s">
        <v>405</v>
      </c>
      <c r="B17799">
        <v>1108</v>
      </c>
      <c r="C17799" t="s">
        <v>412</v>
      </c>
      <c r="D17799">
        <v>2021</v>
      </c>
      <c r="E17799" t="s">
        <v>745</v>
      </c>
      <c r="F17799" s="2">
        <v>4884.9649831317101</v>
      </c>
    </row>
    <row r="17800" spans="1:6">
      <c r="A17800" t="s">
        <v>405</v>
      </c>
      <c r="B17800">
        <v>1108</v>
      </c>
      <c r="C17800" t="s">
        <v>412</v>
      </c>
      <c r="D17800">
        <v>2021</v>
      </c>
      <c r="E17800" t="s">
        <v>741</v>
      </c>
      <c r="F17800" s="2">
        <v>91379.960656614305</v>
      </c>
    </row>
    <row r="17801" spans="1:6">
      <c r="A17801" t="s">
        <v>405</v>
      </c>
      <c r="B17801">
        <v>1108</v>
      </c>
      <c r="C17801" t="s">
        <v>412</v>
      </c>
      <c r="D17801">
        <v>2022</v>
      </c>
      <c r="E17801" t="s">
        <v>736</v>
      </c>
      <c r="F17801" s="2">
        <v>702.25678231832705</v>
      </c>
    </row>
    <row r="17802" spans="1:6">
      <c r="A17802" t="s">
        <v>405</v>
      </c>
      <c r="B17802">
        <v>1108</v>
      </c>
      <c r="C17802" t="s">
        <v>412</v>
      </c>
      <c r="D17802">
        <v>2022</v>
      </c>
      <c r="E17802" t="s">
        <v>737</v>
      </c>
      <c r="F17802" s="2">
        <v>11881.1044922939</v>
      </c>
    </row>
    <row r="17803" spans="1:6">
      <c r="A17803" t="s">
        <v>405</v>
      </c>
      <c r="B17803">
        <v>1108</v>
      </c>
      <c r="C17803" t="s">
        <v>412</v>
      </c>
      <c r="D17803">
        <v>2022</v>
      </c>
      <c r="E17803" t="s">
        <v>740</v>
      </c>
      <c r="F17803" s="2">
        <v>7589.3782352286198</v>
      </c>
    </row>
    <row r="17804" spans="1:6">
      <c r="A17804" t="s">
        <v>405</v>
      </c>
      <c r="B17804">
        <v>1108</v>
      </c>
      <c r="C17804" t="s">
        <v>412</v>
      </c>
      <c r="D17804">
        <v>2023</v>
      </c>
      <c r="E17804" t="s">
        <v>738</v>
      </c>
      <c r="F17804" s="2">
        <v>60957.4192759547</v>
      </c>
    </row>
    <row r="17805" spans="1:6">
      <c r="A17805" t="s">
        <v>405</v>
      </c>
      <c r="B17805">
        <v>1108</v>
      </c>
      <c r="C17805" t="s">
        <v>412</v>
      </c>
      <c r="D17805">
        <v>2023</v>
      </c>
      <c r="E17805" t="s">
        <v>743</v>
      </c>
      <c r="F17805" s="2">
        <v>0</v>
      </c>
    </row>
    <row r="17806" spans="1:6">
      <c r="A17806" t="s">
        <v>405</v>
      </c>
      <c r="B17806">
        <v>1108</v>
      </c>
      <c r="C17806" t="s">
        <v>412</v>
      </c>
      <c r="D17806">
        <v>2024</v>
      </c>
      <c r="E17806" t="s">
        <v>742</v>
      </c>
      <c r="F17806" s="2">
        <v>41377.406415802601</v>
      </c>
    </row>
    <row r="17807" spans="1:6">
      <c r="A17807" t="s">
        <v>405</v>
      </c>
      <c r="B17807">
        <v>1108</v>
      </c>
      <c r="C17807" t="s">
        <v>412</v>
      </c>
      <c r="D17807">
        <v>2024</v>
      </c>
      <c r="E17807" t="s">
        <v>744</v>
      </c>
      <c r="F17807" s="2">
        <v>3437.58211086849</v>
      </c>
    </row>
    <row r="17808" spans="1:6">
      <c r="A17808" t="s">
        <v>405</v>
      </c>
      <c r="B17808">
        <v>1108</v>
      </c>
      <c r="C17808" t="s">
        <v>412</v>
      </c>
      <c r="D17808">
        <v>2024</v>
      </c>
      <c r="E17808" t="s">
        <v>745</v>
      </c>
      <c r="F17808" s="2">
        <v>7876.9417388229804</v>
      </c>
    </row>
    <row r="17809" spans="1:6">
      <c r="A17809" t="s">
        <v>405</v>
      </c>
      <c r="B17809">
        <v>1108</v>
      </c>
      <c r="C17809" t="s">
        <v>412</v>
      </c>
      <c r="D17809">
        <v>2024</v>
      </c>
      <c r="E17809" t="s">
        <v>741</v>
      </c>
      <c r="F17809" s="2">
        <v>81290.609234409494</v>
      </c>
    </row>
    <row r="17810" spans="1:6">
      <c r="A17810" t="s">
        <v>405</v>
      </c>
      <c r="B17810">
        <v>1111</v>
      </c>
      <c r="C17810" t="s">
        <v>414</v>
      </c>
      <c r="D17810">
        <v>2009</v>
      </c>
      <c r="E17810" t="s">
        <v>741</v>
      </c>
      <c r="F17810" s="2">
        <v>2539.5939625412502</v>
      </c>
    </row>
    <row r="17811" spans="1:6">
      <c r="A17811" t="s">
        <v>405</v>
      </c>
      <c r="B17811">
        <v>1111</v>
      </c>
      <c r="C17811" t="s">
        <v>414</v>
      </c>
      <c r="D17811">
        <v>2011</v>
      </c>
      <c r="E17811" t="s">
        <v>738</v>
      </c>
      <c r="F17811" s="2">
        <v>0</v>
      </c>
    </row>
    <row r="17812" spans="1:6">
      <c r="A17812" t="s">
        <v>405</v>
      </c>
      <c r="B17812">
        <v>1111</v>
      </c>
      <c r="C17812" t="s">
        <v>414</v>
      </c>
      <c r="D17812">
        <v>2011</v>
      </c>
      <c r="E17812" t="s">
        <v>739</v>
      </c>
      <c r="F17812" s="2">
        <v>7277.3971885297897</v>
      </c>
    </row>
    <row r="17813" spans="1:6">
      <c r="A17813" t="s">
        <v>405</v>
      </c>
      <c r="B17813">
        <v>1111</v>
      </c>
      <c r="C17813" t="s">
        <v>414</v>
      </c>
      <c r="D17813">
        <v>2011</v>
      </c>
      <c r="E17813" t="s">
        <v>743</v>
      </c>
      <c r="F17813" s="2">
        <v>0</v>
      </c>
    </row>
    <row r="17814" spans="1:6">
      <c r="A17814" t="s">
        <v>405</v>
      </c>
      <c r="B17814">
        <v>1111</v>
      </c>
      <c r="C17814" t="s">
        <v>414</v>
      </c>
      <c r="D17814">
        <v>2013</v>
      </c>
      <c r="E17814" t="s">
        <v>736</v>
      </c>
      <c r="F17814" s="2">
        <v>638.64305508904795</v>
      </c>
    </row>
    <row r="17815" spans="1:6">
      <c r="A17815" t="s">
        <v>405</v>
      </c>
      <c r="B17815">
        <v>1111</v>
      </c>
      <c r="C17815" t="s">
        <v>414</v>
      </c>
      <c r="D17815">
        <v>2013</v>
      </c>
      <c r="E17815" t="s">
        <v>737</v>
      </c>
      <c r="F17815" s="2">
        <v>385.72838196671103</v>
      </c>
    </row>
    <row r="17816" spans="1:6">
      <c r="A17816" t="s">
        <v>405</v>
      </c>
      <c r="B17816">
        <v>1111</v>
      </c>
      <c r="C17816" t="s">
        <v>414</v>
      </c>
      <c r="D17816">
        <v>2015</v>
      </c>
      <c r="E17816" t="s">
        <v>742</v>
      </c>
      <c r="F17816" s="2">
        <v>18670.051957893302</v>
      </c>
    </row>
    <row r="17817" spans="1:6">
      <c r="A17817" t="s">
        <v>405</v>
      </c>
      <c r="B17817">
        <v>1111</v>
      </c>
      <c r="C17817" t="s">
        <v>414</v>
      </c>
      <c r="D17817">
        <v>2015</v>
      </c>
      <c r="E17817" t="s">
        <v>744</v>
      </c>
      <c r="F17817" s="2">
        <v>9046.8349836594607</v>
      </c>
    </row>
    <row r="17818" spans="1:6">
      <c r="A17818" t="s">
        <v>405</v>
      </c>
      <c r="B17818">
        <v>1111</v>
      </c>
      <c r="C17818" t="s">
        <v>414</v>
      </c>
      <c r="D17818">
        <v>2015</v>
      </c>
      <c r="E17818" t="s">
        <v>745</v>
      </c>
      <c r="F17818" s="2">
        <v>14023.609060233101</v>
      </c>
    </row>
    <row r="17819" spans="1:6">
      <c r="A17819" t="s">
        <v>405</v>
      </c>
      <c r="B17819">
        <v>1111</v>
      </c>
      <c r="C17819" t="s">
        <v>414</v>
      </c>
      <c r="D17819">
        <v>2016</v>
      </c>
      <c r="E17819" t="s">
        <v>736</v>
      </c>
      <c r="F17819" s="2">
        <v>603.32295898013103</v>
      </c>
    </row>
    <row r="17820" spans="1:6">
      <c r="A17820" t="s">
        <v>405</v>
      </c>
      <c r="B17820">
        <v>1111</v>
      </c>
      <c r="C17820" t="s">
        <v>414</v>
      </c>
      <c r="D17820">
        <v>2016</v>
      </c>
      <c r="E17820" t="s">
        <v>737</v>
      </c>
      <c r="F17820" s="2">
        <v>384.12600285544198</v>
      </c>
    </row>
    <row r="17821" spans="1:6">
      <c r="A17821" t="s">
        <v>405</v>
      </c>
      <c r="B17821">
        <v>1111</v>
      </c>
      <c r="C17821" t="s">
        <v>414</v>
      </c>
      <c r="D17821">
        <v>2017</v>
      </c>
      <c r="E17821" t="s">
        <v>738</v>
      </c>
      <c r="F17821" s="2">
        <v>0</v>
      </c>
    </row>
    <row r="17822" spans="1:6">
      <c r="A17822" t="s">
        <v>405</v>
      </c>
      <c r="B17822">
        <v>1111</v>
      </c>
      <c r="C17822" t="s">
        <v>414</v>
      </c>
      <c r="D17822">
        <v>2017</v>
      </c>
      <c r="E17822" t="s">
        <v>739</v>
      </c>
      <c r="F17822" s="2">
        <v>8130.8844603497701</v>
      </c>
    </row>
    <row r="17823" spans="1:6">
      <c r="A17823" t="s">
        <v>405</v>
      </c>
      <c r="B17823">
        <v>1111</v>
      </c>
      <c r="C17823" t="s">
        <v>414</v>
      </c>
      <c r="D17823">
        <v>2017</v>
      </c>
      <c r="E17823" t="s">
        <v>740</v>
      </c>
      <c r="F17823" s="2">
        <v>320.58702375773402</v>
      </c>
    </row>
    <row r="17824" spans="1:6">
      <c r="A17824" t="s">
        <v>405</v>
      </c>
      <c r="B17824">
        <v>1111</v>
      </c>
      <c r="C17824" t="s">
        <v>414</v>
      </c>
      <c r="D17824">
        <v>2018</v>
      </c>
      <c r="E17824" t="s">
        <v>742</v>
      </c>
      <c r="F17824" s="2">
        <v>13691.0252072846</v>
      </c>
    </row>
    <row r="17825" spans="1:6">
      <c r="A17825" t="s">
        <v>405</v>
      </c>
      <c r="B17825">
        <v>1111</v>
      </c>
      <c r="C17825" t="s">
        <v>414</v>
      </c>
      <c r="D17825">
        <v>2018</v>
      </c>
      <c r="E17825" t="s">
        <v>744</v>
      </c>
      <c r="F17825" s="2">
        <v>8325.0811321081092</v>
      </c>
    </row>
    <row r="17826" spans="1:6">
      <c r="A17826" t="s">
        <v>405</v>
      </c>
      <c r="B17826">
        <v>1111</v>
      </c>
      <c r="C17826" t="s">
        <v>414</v>
      </c>
      <c r="D17826">
        <v>2018</v>
      </c>
      <c r="E17826" t="s">
        <v>745</v>
      </c>
      <c r="F17826" s="2">
        <v>14466.8919967069</v>
      </c>
    </row>
    <row r="17827" spans="1:6">
      <c r="A17827" t="s">
        <v>405</v>
      </c>
      <c r="B17827">
        <v>1111</v>
      </c>
      <c r="C17827" t="s">
        <v>414</v>
      </c>
      <c r="D17827">
        <v>2019</v>
      </c>
      <c r="E17827" t="s">
        <v>736</v>
      </c>
      <c r="F17827" s="2">
        <v>741.99896356272495</v>
      </c>
    </row>
    <row r="17828" spans="1:6">
      <c r="A17828" t="s">
        <v>405</v>
      </c>
      <c r="B17828">
        <v>1111</v>
      </c>
      <c r="C17828" t="s">
        <v>414</v>
      </c>
      <c r="D17828">
        <v>2019</v>
      </c>
      <c r="E17828" t="s">
        <v>741</v>
      </c>
      <c r="F17828" s="2">
        <v>2151.85590423229</v>
      </c>
    </row>
    <row r="17829" spans="1:6">
      <c r="A17829" t="s">
        <v>405</v>
      </c>
      <c r="B17829">
        <v>1111</v>
      </c>
      <c r="C17829" t="s">
        <v>414</v>
      </c>
      <c r="D17829">
        <v>2020</v>
      </c>
      <c r="E17829" t="s">
        <v>739</v>
      </c>
      <c r="F17829" s="2">
        <v>7842.5992596904398</v>
      </c>
    </row>
    <row r="17830" spans="1:6">
      <c r="A17830" t="s">
        <v>405</v>
      </c>
      <c r="B17830">
        <v>1111</v>
      </c>
      <c r="C17830" t="s">
        <v>414</v>
      </c>
      <c r="D17830">
        <v>2020</v>
      </c>
      <c r="E17830" t="s">
        <v>740</v>
      </c>
      <c r="F17830" s="2">
        <v>231.713023250585</v>
      </c>
    </row>
    <row r="17831" spans="1:6">
      <c r="A17831" t="s">
        <v>405</v>
      </c>
      <c r="B17831">
        <v>1111</v>
      </c>
      <c r="C17831" t="s">
        <v>414</v>
      </c>
      <c r="D17831">
        <v>2021</v>
      </c>
      <c r="E17831" t="s">
        <v>742</v>
      </c>
      <c r="F17831" s="2">
        <v>17234.835409974199</v>
      </c>
    </row>
    <row r="17832" spans="1:6">
      <c r="A17832" t="s">
        <v>405</v>
      </c>
      <c r="B17832">
        <v>1111</v>
      </c>
      <c r="C17832" t="s">
        <v>414</v>
      </c>
      <c r="D17832">
        <v>2021</v>
      </c>
      <c r="E17832" t="s">
        <v>743</v>
      </c>
      <c r="F17832" s="2">
        <v>0</v>
      </c>
    </row>
    <row r="17833" spans="1:6">
      <c r="A17833" t="s">
        <v>405</v>
      </c>
      <c r="B17833">
        <v>1111</v>
      </c>
      <c r="C17833" t="s">
        <v>414</v>
      </c>
      <c r="D17833">
        <v>2021</v>
      </c>
      <c r="E17833" t="s">
        <v>745</v>
      </c>
      <c r="F17833" s="2">
        <v>13638.713917679101</v>
      </c>
    </row>
    <row r="17834" spans="1:6">
      <c r="A17834" t="s">
        <v>405</v>
      </c>
      <c r="B17834">
        <v>1111</v>
      </c>
      <c r="C17834" t="s">
        <v>414</v>
      </c>
      <c r="D17834">
        <v>2022</v>
      </c>
      <c r="E17834" t="s">
        <v>741</v>
      </c>
      <c r="F17834" s="2">
        <v>2178.4508129732499</v>
      </c>
    </row>
    <row r="17835" spans="1:6">
      <c r="A17835" t="s">
        <v>405</v>
      </c>
      <c r="B17835">
        <v>1111</v>
      </c>
      <c r="C17835" t="s">
        <v>414</v>
      </c>
      <c r="D17835">
        <v>2023</v>
      </c>
      <c r="E17835" t="s">
        <v>737</v>
      </c>
      <c r="F17835" s="2">
        <v>384.492704023481</v>
      </c>
    </row>
    <row r="17836" spans="1:6">
      <c r="A17836" t="s">
        <v>405</v>
      </c>
      <c r="B17836">
        <v>1111</v>
      </c>
      <c r="C17836" t="s">
        <v>414</v>
      </c>
      <c r="D17836">
        <v>2023</v>
      </c>
      <c r="E17836" t="s">
        <v>740</v>
      </c>
      <c r="F17836" s="2">
        <v>317.69702917670401</v>
      </c>
    </row>
    <row r="17837" spans="1:6">
      <c r="A17837" t="s">
        <v>405</v>
      </c>
      <c r="B17837">
        <v>1111</v>
      </c>
      <c r="C17837" t="s">
        <v>414</v>
      </c>
      <c r="D17837">
        <v>2024</v>
      </c>
      <c r="E17837" t="s">
        <v>739</v>
      </c>
      <c r="F17837" s="2">
        <v>8066.7136060912999</v>
      </c>
    </row>
    <row r="17838" spans="1:6">
      <c r="A17838" t="s">
        <v>405</v>
      </c>
      <c r="B17838">
        <v>1111</v>
      </c>
      <c r="C17838" t="s">
        <v>414</v>
      </c>
      <c r="D17838">
        <v>2024</v>
      </c>
      <c r="E17838" t="s">
        <v>743</v>
      </c>
      <c r="F17838" s="2">
        <v>0</v>
      </c>
    </row>
    <row r="17839" spans="1:6">
      <c r="A17839" t="s">
        <v>405</v>
      </c>
      <c r="B17839">
        <v>1112</v>
      </c>
      <c r="C17839" t="s">
        <v>416</v>
      </c>
      <c r="D17839">
        <v>2009</v>
      </c>
      <c r="E17839" t="s">
        <v>742</v>
      </c>
      <c r="F17839" s="2">
        <v>1231.6205864360199</v>
      </c>
    </row>
    <row r="17840" spans="1:6">
      <c r="A17840" t="s">
        <v>405</v>
      </c>
      <c r="B17840">
        <v>1112</v>
      </c>
      <c r="C17840" t="s">
        <v>416</v>
      </c>
      <c r="D17840">
        <v>2009</v>
      </c>
      <c r="E17840" t="s">
        <v>744</v>
      </c>
      <c r="F17840" s="2">
        <v>0</v>
      </c>
    </row>
    <row r="17841" spans="1:6">
      <c r="A17841" t="s">
        <v>405</v>
      </c>
      <c r="B17841">
        <v>1112</v>
      </c>
      <c r="C17841" t="s">
        <v>416</v>
      </c>
      <c r="D17841">
        <v>2011</v>
      </c>
      <c r="E17841" t="s">
        <v>738</v>
      </c>
      <c r="F17841" s="2">
        <v>0</v>
      </c>
    </row>
    <row r="17842" spans="1:6">
      <c r="A17842" t="s">
        <v>405</v>
      </c>
      <c r="B17842">
        <v>1112</v>
      </c>
      <c r="C17842" t="s">
        <v>416</v>
      </c>
      <c r="D17842">
        <v>2011</v>
      </c>
      <c r="E17842" t="s">
        <v>739</v>
      </c>
      <c r="F17842" s="2">
        <v>16783.901145612599</v>
      </c>
    </row>
    <row r="17843" spans="1:6">
      <c r="A17843" t="s">
        <v>405</v>
      </c>
      <c r="B17843">
        <v>1112</v>
      </c>
      <c r="C17843" t="s">
        <v>416</v>
      </c>
      <c r="D17843">
        <v>2011</v>
      </c>
      <c r="E17843" t="s">
        <v>740</v>
      </c>
      <c r="F17843" s="2">
        <v>964.99042239625305</v>
      </c>
    </row>
    <row r="17844" spans="1:6">
      <c r="A17844" t="s">
        <v>405</v>
      </c>
      <c r="B17844">
        <v>1112</v>
      </c>
      <c r="C17844" t="s">
        <v>416</v>
      </c>
      <c r="D17844">
        <v>2013</v>
      </c>
      <c r="E17844" t="s">
        <v>745</v>
      </c>
      <c r="F17844" s="2">
        <v>0</v>
      </c>
    </row>
    <row r="17845" spans="1:6">
      <c r="A17845" t="s">
        <v>405</v>
      </c>
      <c r="B17845">
        <v>1112</v>
      </c>
      <c r="C17845" t="s">
        <v>416</v>
      </c>
      <c r="D17845">
        <v>2013</v>
      </c>
      <c r="E17845" t="s">
        <v>741</v>
      </c>
      <c r="F17845" s="2">
        <v>17421.292270641599</v>
      </c>
    </row>
    <row r="17846" spans="1:6">
      <c r="A17846" t="s">
        <v>405</v>
      </c>
      <c r="B17846">
        <v>1112</v>
      </c>
      <c r="C17846" t="s">
        <v>416</v>
      </c>
      <c r="D17846">
        <v>2015</v>
      </c>
      <c r="E17846" t="s">
        <v>743</v>
      </c>
      <c r="F17846" s="2">
        <v>0</v>
      </c>
    </row>
    <row r="17847" spans="1:6">
      <c r="A17847" t="s">
        <v>405</v>
      </c>
      <c r="B17847">
        <v>1112</v>
      </c>
      <c r="C17847" t="s">
        <v>416</v>
      </c>
      <c r="D17847">
        <v>2016</v>
      </c>
      <c r="E17847" t="s">
        <v>745</v>
      </c>
      <c r="F17847" s="2">
        <v>0</v>
      </c>
    </row>
    <row r="17848" spans="1:6">
      <c r="A17848" t="s">
        <v>405</v>
      </c>
      <c r="B17848">
        <v>1112</v>
      </c>
      <c r="C17848" t="s">
        <v>416</v>
      </c>
      <c r="D17848">
        <v>2016</v>
      </c>
      <c r="E17848" t="s">
        <v>741</v>
      </c>
      <c r="F17848" s="2">
        <v>16887.061048035001</v>
      </c>
    </row>
    <row r="17849" spans="1:6">
      <c r="A17849" t="s">
        <v>405</v>
      </c>
      <c r="B17849">
        <v>1112</v>
      </c>
      <c r="C17849" t="s">
        <v>416</v>
      </c>
      <c r="D17849">
        <v>2017</v>
      </c>
      <c r="E17849" t="s">
        <v>736</v>
      </c>
      <c r="F17849" s="2">
        <v>200.360979219483</v>
      </c>
    </row>
    <row r="17850" spans="1:6">
      <c r="A17850" t="s">
        <v>405</v>
      </c>
      <c r="B17850">
        <v>1112</v>
      </c>
      <c r="C17850" t="s">
        <v>416</v>
      </c>
      <c r="D17850">
        <v>2017</v>
      </c>
      <c r="E17850" t="s">
        <v>737</v>
      </c>
      <c r="F17850" s="2">
        <v>1059.78189810957</v>
      </c>
    </row>
    <row r="17851" spans="1:6">
      <c r="A17851" t="s">
        <v>405</v>
      </c>
      <c r="B17851">
        <v>1112</v>
      </c>
      <c r="C17851" t="s">
        <v>416</v>
      </c>
      <c r="D17851">
        <v>2017</v>
      </c>
      <c r="E17851" t="s">
        <v>740</v>
      </c>
      <c r="F17851" s="2">
        <v>366.23663898216199</v>
      </c>
    </row>
    <row r="17852" spans="1:6">
      <c r="A17852" t="s">
        <v>405</v>
      </c>
      <c r="B17852">
        <v>1112</v>
      </c>
      <c r="C17852" t="s">
        <v>416</v>
      </c>
      <c r="D17852">
        <v>2018</v>
      </c>
      <c r="E17852" t="s">
        <v>738</v>
      </c>
      <c r="F17852" s="2">
        <v>0</v>
      </c>
    </row>
    <row r="17853" spans="1:6">
      <c r="A17853" t="s">
        <v>405</v>
      </c>
      <c r="B17853">
        <v>1112</v>
      </c>
      <c r="C17853" t="s">
        <v>416</v>
      </c>
      <c r="D17853">
        <v>2018</v>
      </c>
      <c r="E17853" t="s">
        <v>739</v>
      </c>
      <c r="F17853" s="2">
        <v>20408.511642568799</v>
      </c>
    </row>
    <row r="17854" spans="1:6">
      <c r="A17854" t="s">
        <v>405</v>
      </c>
      <c r="B17854">
        <v>1112</v>
      </c>
      <c r="C17854" t="s">
        <v>416</v>
      </c>
      <c r="D17854">
        <v>2018</v>
      </c>
      <c r="E17854" t="s">
        <v>743</v>
      </c>
      <c r="F17854" s="2">
        <v>0</v>
      </c>
    </row>
    <row r="17855" spans="1:6">
      <c r="A17855" t="s">
        <v>405</v>
      </c>
      <c r="B17855">
        <v>1112</v>
      </c>
      <c r="C17855" t="s">
        <v>416</v>
      </c>
      <c r="D17855">
        <v>2019</v>
      </c>
      <c r="E17855" t="s">
        <v>742</v>
      </c>
      <c r="F17855" s="2">
        <v>1969.16566202473</v>
      </c>
    </row>
    <row r="17856" spans="1:6">
      <c r="A17856" t="s">
        <v>405</v>
      </c>
      <c r="B17856">
        <v>1112</v>
      </c>
      <c r="C17856" t="s">
        <v>416</v>
      </c>
      <c r="D17856">
        <v>2019</v>
      </c>
      <c r="E17856" t="s">
        <v>744</v>
      </c>
      <c r="F17856" s="2">
        <v>0</v>
      </c>
    </row>
    <row r="17857" spans="1:6">
      <c r="A17857" t="s">
        <v>405</v>
      </c>
      <c r="B17857">
        <v>1112</v>
      </c>
      <c r="C17857" t="s">
        <v>416</v>
      </c>
      <c r="D17857">
        <v>2019</v>
      </c>
      <c r="E17857" t="s">
        <v>745</v>
      </c>
      <c r="F17857" s="2">
        <v>1.16763284166666E-2</v>
      </c>
    </row>
    <row r="17858" spans="1:6">
      <c r="A17858" t="s">
        <v>405</v>
      </c>
      <c r="B17858">
        <v>1112</v>
      </c>
      <c r="C17858" t="s">
        <v>416</v>
      </c>
      <c r="D17858">
        <v>2019</v>
      </c>
      <c r="E17858" t="s">
        <v>741</v>
      </c>
      <c r="F17858" s="2">
        <v>15924.473256409899</v>
      </c>
    </row>
    <row r="17859" spans="1:6">
      <c r="A17859" t="s">
        <v>405</v>
      </c>
      <c r="B17859">
        <v>1112</v>
      </c>
      <c r="C17859" t="s">
        <v>416</v>
      </c>
      <c r="D17859">
        <v>2020</v>
      </c>
      <c r="E17859" t="s">
        <v>736</v>
      </c>
      <c r="F17859" s="2">
        <v>211.31740814313599</v>
      </c>
    </row>
    <row r="17860" spans="1:6">
      <c r="A17860" t="s">
        <v>405</v>
      </c>
      <c r="B17860">
        <v>1112</v>
      </c>
      <c r="C17860" t="s">
        <v>416</v>
      </c>
      <c r="D17860">
        <v>2020</v>
      </c>
      <c r="E17860" t="s">
        <v>737</v>
      </c>
      <c r="F17860" s="2">
        <v>966.36619772537301</v>
      </c>
    </row>
    <row r="17861" spans="1:6">
      <c r="A17861" t="s">
        <v>405</v>
      </c>
      <c r="B17861">
        <v>1112</v>
      </c>
      <c r="C17861" t="s">
        <v>416</v>
      </c>
      <c r="D17861">
        <v>2021</v>
      </c>
      <c r="E17861" t="s">
        <v>738</v>
      </c>
      <c r="F17861" s="2">
        <v>0</v>
      </c>
    </row>
    <row r="17862" spans="1:6">
      <c r="A17862" t="s">
        <v>405</v>
      </c>
      <c r="B17862">
        <v>1112</v>
      </c>
      <c r="C17862" t="s">
        <v>416</v>
      </c>
      <c r="D17862">
        <v>2021</v>
      </c>
      <c r="E17862" t="s">
        <v>739</v>
      </c>
      <c r="F17862" s="2">
        <v>20522.468865847201</v>
      </c>
    </row>
    <row r="17863" spans="1:6">
      <c r="A17863" t="s">
        <v>405</v>
      </c>
      <c r="B17863">
        <v>1112</v>
      </c>
      <c r="C17863" t="s">
        <v>416</v>
      </c>
      <c r="D17863">
        <v>2021</v>
      </c>
      <c r="E17863" t="s">
        <v>743</v>
      </c>
      <c r="F17863" s="2">
        <v>0</v>
      </c>
    </row>
    <row r="17864" spans="1:6">
      <c r="A17864" t="s">
        <v>405</v>
      </c>
      <c r="B17864">
        <v>1112</v>
      </c>
      <c r="C17864" t="s">
        <v>416</v>
      </c>
      <c r="D17864">
        <v>2022</v>
      </c>
      <c r="E17864" t="s">
        <v>742</v>
      </c>
      <c r="F17864" s="2">
        <v>2204.9447787638101</v>
      </c>
    </row>
    <row r="17865" spans="1:6">
      <c r="A17865" t="s">
        <v>405</v>
      </c>
      <c r="B17865">
        <v>1112</v>
      </c>
      <c r="C17865" t="s">
        <v>416</v>
      </c>
      <c r="D17865">
        <v>2022</v>
      </c>
      <c r="E17865" t="s">
        <v>744</v>
      </c>
      <c r="F17865" s="2">
        <v>0</v>
      </c>
    </row>
    <row r="17866" spans="1:6">
      <c r="A17866" t="s">
        <v>405</v>
      </c>
      <c r="B17866">
        <v>1112</v>
      </c>
      <c r="C17866" t="s">
        <v>416</v>
      </c>
      <c r="D17866">
        <v>2022</v>
      </c>
      <c r="E17866" t="s">
        <v>741</v>
      </c>
      <c r="F17866" s="2">
        <v>16621.709400391999</v>
      </c>
    </row>
    <row r="17867" spans="1:6">
      <c r="A17867" t="s">
        <v>405</v>
      </c>
      <c r="B17867">
        <v>1112</v>
      </c>
      <c r="C17867" t="s">
        <v>416</v>
      </c>
      <c r="D17867">
        <v>2023</v>
      </c>
      <c r="E17867" t="s">
        <v>736</v>
      </c>
      <c r="F17867" s="2">
        <v>232.49307199043599</v>
      </c>
    </row>
    <row r="17868" spans="1:6">
      <c r="A17868" t="s">
        <v>405</v>
      </c>
      <c r="B17868">
        <v>1112</v>
      </c>
      <c r="C17868" t="s">
        <v>416</v>
      </c>
      <c r="D17868">
        <v>2023</v>
      </c>
      <c r="E17868" t="s">
        <v>737</v>
      </c>
      <c r="F17868" s="2">
        <v>882.30529536156598</v>
      </c>
    </row>
    <row r="17869" spans="1:6">
      <c r="A17869" t="s">
        <v>405</v>
      </c>
      <c r="B17869">
        <v>1112</v>
      </c>
      <c r="C17869" t="s">
        <v>416</v>
      </c>
      <c r="D17869">
        <v>2024</v>
      </c>
      <c r="E17869" t="s">
        <v>739</v>
      </c>
      <c r="F17869" s="2">
        <v>19117.360155049599</v>
      </c>
    </row>
    <row r="17870" spans="1:6">
      <c r="A17870" t="s">
        <v>405</v>
      </c>
      <c r="B17870">
        <v>1112</v>
      </c>
      <c r="C17870" t="s">
        <v>416</v>
      </c>
      <c r="D17870">
        <v>2024</v>
      </c>
      <c r="E17870" t="s">
        <v>740</v>
      </c>
      <c r="F17870" s="2">
        <v>280.26559088358698</v>
      </c>
    </row>
    <row r="17871" spans="1:6">
      <c r="A17871" t="s">
        <v>405</v>
      </c>
      <c r="B17871">
        <v>1114</v>
      </c>
      <c r="C17871" t="s">
        <v>418</v>
      </c>
      <c r="D17871">
        <v>2009</v>
      </c>
      <c r="E17871" t="s">
        <v>740</v>
      </c>
      <c r="F17871" s="2">
        <v>474.90615877264901</v>
      </c>
    </row>
    <row r="17872" spans="1:6">
      <c r="A17872" t="s">
        <v>405</v>
      </c>
      <c r="B17872">
        <v>1114</v>
      </c>
      <c r="C17872" t="s">
        <v>418</v>
      </c>
      <c r="D17872">
        <v>2009</v>
      </c>
      <c r="E17872" t="s">
        <v>741</v>
      </c>
      <c r="F17872" s="2">
        <v>16325.0591551748</v>
      </c>
    </row>
    <row r="17873" spans="1:6">
      <c r="A17873" t="s">
        <v>405</v>
      </c>
      <c r="B17873">
        <v>1114</v>
      </c>
      <c r="C17873" t="s">
        <v>418</v>
      </c>
      <c r="D17873">
        <v>2011</v>
      </c>
      <c r="E17873" t="s">
        <v>743</v>
      </c>
      <c r="F17873" s="2">
        <v>0</v>
      </c>
    </row>
    <row r="17874" spans="1:6">
      <c r="A17874" t="s">
        <v>405</v>
      </c>
      <c r="B17874">
        <v>1114</v>
      </c>
      <c r="C17874" t="s">
        <v>418</v>
      </c>
      <c r="D17874">
        <v>2013</v>
      </c>
      <c r="E17874" t="s">
        <v>736</v>
      </c>
      <c r="F17874" s="2">
        <v>1149.37859772094</v>
      </c>
    </row>
    <row r="17875" spans="1:6">
      <c r="A17875" t="s">
        <v>405</v>
      </c>
      <c r="B17875">
        <v>1114</v>
      </c>
      <c r="C17875" t="s">
        <v>418</v>
      </c>
      <c r="D17875">
        <v>2013</v>
      </c>
      <c r="E17875" t="s">
        <v>737</v>
      </c>
      <c r="F17875" s="2">
        <v>1042.1631772805099</v>
      </c>
    </row>
    <row r="17876" spans="1:6">
      <c r="A17876" t="s">
        <v>405</v>
      </c>
      <c r="B17876">
        <v>1114</v>
      </c>
      <c r="C17876" t="s">
        <v>418</v>
      </c>
      <c r="D17876">
        <v>2013</v>
      </c>
      <c r="E17876" t="s">
        <v>738</v>
      </c>
      <c r="F17876" s="2">
        <v>0</v>
      </c>
    </row>
    <row r="17877" spans="1:6">
      <c r="A17877" t="s">
        <v>405</v>
      </c>
      <c r="B17877">
        <v>1114</v>
      </c>
      <c r="C17877" t="s">
        <v>418</v>
      </c>
      <c r="D17877">
        <v>2015</v>
      </c>
      <c r="E17877" t="s">
        <v>742</v>
      </c>
      <c r="F17877" s="2">
        <v>1902.10883420504</v>
      </c>
    </row>
    <row r="17878" spans="1:6">
      <c r="A17878" t="s">
        <v>405</v>
      </c>
      <c r="B17878">
        <v>1114</v>
      </c>
      <c r="C17878" t="s">
        <v>418</v>
      </c>
      <c r="D17878">
        <v>2015</v>
      </c>
      <c r="E17878" t="s">
        <v>744</v>
      </c>
      <c r="F17878" s="2">
        <v>0</v>
      </c>
    </row>
    <row r="17879" spans="1:6">
      <c r="A17879" t="s">
        <v>405</v>
      </c>
      <c r="B17879">
        <v>1114</v>
      </c>
      <c r="C17879" t="s">
        <v>418</v>
      </c>
      <c r="D17879">
        <v>2015</v>
      </c>
      <c r="E17879" t="s">
        <v>745</v>
      </c>
      <c r="F17879" s="2">
        <v>0</v>
      </c>
    </row>
    <row r="17880" spans="1:6">
      <c r="A17880" t="s">
        <v>405</v>
      </c>
      <c r="B17880">
        <v>1114</v>
      </c>
      <c r="C17880" t="s">
        <v>418</v>
      </c>
      <c r="D17880">
        <v>2015</v>
      </c>
      <c r="E17880" t="s">
        <v>741</v>
      </c>
      <c r="F17880" s="2">
        <v>16289.8808944352</v>
      </c>
    </row>
    <row r="17881" spans="1:6">
      <c r="A17881" t="s">
        <v>405</v>
      </c>
      <c r="B17881">
        <v>1114</v>
      </c>
      <c r="C17881" t="s">
        <v>418</v>
      </c>
      <c r="D17881">
        <v>2016</v>
      </c>
      <c r="E17881" t="s">
        <v>736</v>
      </c>
      <c r="F17881" s="2">
        <v>1021.6511577989</v>
      </c>
    </row>
    <row r="17882" spans="1:6">
      <c r="A17882" t="s">
        <v>405</v>
      </c>
      <c r="B17882">
        <v>1114</v>
      </c>
      <c r="C17882" t="s">
        <v>418</v>
      </c>
      <c r="D17882">
        <v>2016</v>
      </c>
      <c r="E17882" t="s">
        <v>737</v>
      </c>
      <c r="F17882" s="2">
        <v>1037.47893772263</v>
      </c>
    </row>
    <row r="17883" spans="1:6">
      <c r="A17883" t="s">
        <v>405</v>
      </c>
      <c r="B17883">
        <v>1114</v>
      </c>
      <c r="C17883" t="s">
        <v>418</v>
      </c>
      <c r="D17883">
        <v>2016</v>
      </c>
      <c r="E17883" t="s">
        <v>738</v>
      </c>
      <c r="F17883" s="2">
        <v>0</v>
      </c>
    </row>
    <row r="17884" spans="1:6">
      <c r="A17884" t="s">
        <v>405</v>
      </c>
      <c r="B17884">
        <v>1114</v>
      </c>
      <c r="C17884" t="s">
        <v>418</v>
      </c>
      <c r="D17884">
        <v>2016</v>
      </c>
      <c r="E17884" t="s">
        <v>740</v>
      </c>
      <c r="F17884" s="2">
        <v>342.42245099743002</v>
      </c>
    </row>
    <row r="17885" spans="1:6">
      <c r="A17885" t="s">
        <v>405</v>
      </c>
      <c r="B17885">
        <v>1114</v>
      </c>
      <c r="C17885" t="s">
        <v>418</v>
      </c>
      <c r="D17885">
        <v>2017</v>
      </c>
      <c r="E17885" t="s">
        <v>739</v>
      </c>
      <c r="F17885" s="2">
        <v>41264.713252141999</v>
      </c>
    </row>
    <row r="17886" spans="1:6">
      <c r="A17886" t="s">
        <v>405</v>
      </c>
      <c r="B17886">
        <v>1114</v>
      </c>
      <c r="C17886" t="s">
        <v>418</v>
      </c>
      <c r="D17886">
        <v>2017</v>
      </c>
      <c r="E17886" t="s">
        <v>743</v>
      </c>
      <c r="F17886" s="2">
        <v>0</v>
      </c>
    </row>
    <row r="17887" spans="1:6">
      <c r="A17887" t="s">
        <v>405</v>
      </c>
      <c r="B17887">
        <v>1114</v>
      </c>
      <c r="C17887" t="s">
        <v>418</v>
      </c>
      <c r="D17887">
        <v>2018</v>
      </c>
      <c r="E17887" t="s">
        <v>742</v>
      </c>
      <c r="F17887" s="2">
        <v>2798.42067778709</v>
      </c>
    </row>
    <row r="17888" spans="1:6">
      <c r="A17888" t="s">
        <v>405</v>
      </c>
      <c r="B17888">
        <v>1114</v>
      </c>
      <c r="C17888" t="s">
        <v>418</v>
      </c>
      <c r="D17888">
        <v>2018</v>
      </c>
      <c r="E17888" t="s">
        <v>744</v>
      </c>
      <c r="F17888" s="2">
        <v>0</v>
      </c>
    </row>
    <row r="17889" spans="1:6">
      <c r="A17889" t="s">
        <v>405</v>
      </c>
      <c r="B17889">
        <v>1114</v>
      </c>
      <c r="C17889" t="s">
        <v>418</v>
      </c>
      <c r="D17889">
        <v>2018</v>
      </c>
      <c r="E17889" t="s">
        <v>745</v>
      </c>
      <c r="F17889" s="2">
        <v>0</v>
      </c>
    </row>
    <row r="17890" spans="1:6">
      <c r="A17890" t="s">
        <v>405</v>
      </c>
      <c r="B17890">
        <v>1114</v>
      </c>
      <c r="C17890" t="s">
        <v>418</v>
      </c>
      <c r="D17890">
        <v>2019</v>
      </c>
      <c r="E17890" t="s">
        <v>736</v>
      </c>
      <c r="F17890" s="2">
        <v>912.64235998021002</v>
      </c>
    </row>
    <row r="17891" spans="1:6">
      <c r="A17891" t="s">
        <v>405</v>
      </c>
      <c r="B17891">
        <v>1114</v>
      </c>
      <c r="C17891" t="s">
        <v>418</v>
      </c>
      <c r="D17891">
        <v>2019</v>
      </c>
      <c r="E17891" t="s">
        <v>737</v>
      </c>
      <c r="F17891" s="2">
        <v>940.55159369536796</v>
      </c>
    </row>
    <row r="17892" spans="1:6">
      <c r="A17892" t="s">
        <v>405</v>
      </c>
      <c r="B17892">
        <v>1114</v>
      </c>
      <c r="C17892" t="s">
        <v>418</v>
      </c>
      <c r="D17892">
        <v>2019</v>
      </c>
      <c r="E17892" t="s">
        <v>740</v>
      </c>
      <c r="F17892" s="2">
        <v>268.31736162457298</v>
      </c>
    </row>
    <row r="17893" spans="1:6">
      <c r="A17893" t="s">
        <v>405</v>
      </c>
      <c r="B17893">
        <v>1114</v>
      </c>
      <c r="C17893" t="s">
        <v>418</v>
      </c>
      <c r="D17893">
        <v>2020</v>
      </c>
      <c r="E17893" t="s">
        <v>739</v>
      </c>
      <c r="F17893" s="2">
        <v>41559.120821269498</v>
      </c>
    </row>
    <row r="17894" spans="1:6">
      <c r="A17894" t="s">
        <v>405</v>
      </c>
      <c r="B17894">
        <v>1114</v>
      </c>
      <c r="C17894" t="s">
        <v>418</v>
      </c>
      <c r="D17894">
        <v>2021</v>
      </c>
      <c r="E17894" t="s">
        <v>742</v>
      </c>
      <c r="F17894" s="2">
        <v>3621.4473817580401</v>
      </c>
    </row>
    <row r="17895" spans="1:6">
      <c r="A17895" t="s">
        <v>405</v>
      </c>
      <c r="B17895">
        <v>1114</v>
      </c>
      <c r="C17895" t="s">
        <v>418</v>
      </c>
      <c r="D17895">
        <v>2021</v>
      </c>
      <c r="E17895" t="s">
        <v>744</v>
      </c>
      <c r="F17895" s="2">
        <v>0</v>
      </c>
    </row>
    <row r="17896" spans="1:6">
      <c r="A17896" t="s">
        <v>405</v>
      </c>
      <c r="B17896">
        <v>1114</v>
      </c>
      <c r="C17896" t="s">
        <v>418</v>
      </c>
      <c r="D17896">
        <v>2021</v>
      </c>
      <c r="E17896" t="s">
        <v>745</v>
      </c>
      <c r="F17896" s="2">
        <v>0.37533531791445401</v>
      </c>
    </row>
    <row r="17897" spans="1:6">
      <c r="A17897" t="s">
        <v>405</v>
      </c>
      <c r="B17897">
        <v>1114</v>
      </c>
      <c r="C17897" t="s">
        <v>418</v>
      </c>
      <c r="D17897">
        <v>2022</v>
      </c>
      <c r="E17897" t="s">
        <v>736</v>
      </c>
      <c r="F17897" s="2">
        <v>822.82919972009302</v>
      </c>
    </row>
    <row r="17898" spans="1:6">
      <c r="A17898" t="s">
        <v>405</v>
      </c>
      <c r="B17898">
        <v>1114</v>
      </c>
      <c r="C17898" t="s">
        <v>418</v>
      </c>
      <c r="D17898">
        <v>2022</v>
      </c>
      <c r="E17898" t="s">
        <v>740</v>
      </c>
      <c r="F17898" s="2">
        <v>321.75799809320398</v>
      </c>
    </row>
    <row r="17899" spans="1:6">
      <c r="A17899" t="s">
        <v>405</v>
      </c>
      <c r="B17899">
        <v>1114</v>
      </c>
      <c r="C17899" t="s">
        <v>418</v>
      </c>
      <c r="D17899">
        <v>2022</v>
      </c>
      <c r="E17899" t="s">
        <v>741</v>
      </c>
      <c r="F17899" s="2">
        <v>14843.0232314276</v>
      </c>
    </row>
    <row r="17900" spans="1:6">
      <c r="A17900" t="s">
        <v>405</v>
      </c>
      <c r="B17900">
        <v>1114</v>
      </c>
      <c r="C17900" t="s">
        <v>418</v>
      </c>
      <c r="D17900">
        <v>2023</v>
      </c>
      <c r="E17900" t="s">
        <v>739</v>
      </c>
      <c r="F17900" s="2">
        <v>41346.154170576498</v>
      </c>
    </row>
    <row r="17901" spans="1:6">
      <c r="A17901" t="s">
        <v>405</v>
      </c>
      <c r="B17901">
        <v>1114</v>
      </c>
      <c r="C17901" t="s">
        <v>418</v>
      </c>
      <c r="D17901">
        <v>2024</v>
      </c>
      <c r="E17901" t="s">
        <v>742</v>
      </c>
      <c r="F17901" s="2">
        <v>2564.7882607496899</v>
      </c>
    </row>
    <row r="17902" spans="1:6">
      <c r="A17902" t="s">
        <v>405</v>
      </c>
      <c r="B17902">
        <v>1114</v>
      </c>
      <c r="C17902" t="s">
        <v>418</v>
      </c>
      <c r="D17902">
        <v>2024</v>
      </c>
      <c r="E17902" t="s">
        <v>743</v>
      </c>
      <c r="F17902" s="2">
        <v>0</v>
      </c>
    </row>
    <row r="17903" spans="1:6">
      <c r="A17903" t="s">
        <v>405</v>
      </c>
      <c r="B17903">
        <v>1114</v>
      </c>
      <c r="C17903" t="s">
        <v>418</v>
      </c>
      <c r="D17903">
        <v>2024</v>
      </c>
      <c r="E17903" t="s">
        <v>745</v>
      </c>
      <c r="F17903" s="2">
        <v>0</v>
      </c>
    </row>
    <row r="17904" spans="1:6">
      <c r="A17904" t="s">
        <v>405</v>
      </c>
      <c r="B17904">
        <v>1119</v>
      </c>
      <c r="C17904" t="s">
        <v>420</v>
      </c>
      <c r="D17904">
        <v>2009</v>
      </c>
      <c r="E17904" t="s">
        <v>738</v>
      </c>
      <c r="F17904" s="2">
        <v>133.92973459000001</v>
      </c>
    </row>
    <row r="17905" spans="1:6">
      <c r="A17905" t="s">
        <v>405</v>
      </c>
      <c r="B17905">
        <v>1119</v>
      </c>
      <c r="C17905" t="s">
        <v>420</v>
      </c>
      <c r="D17905">
        <v>2009</v>
      </c>
      <c r="E17905" t="s">
        <v>739</v>
      </c>
      <c r="F17905" s="2">
        <v>91234.475977782306</v>
      </c>
    </row>
    <row r="17906" spans="1:6">
      <c r="A17906" t="s">
        <v>405</v>
      </c>
      <c r="B17906">
        <v>1119</v>
      </c>
      <c r="C17906" t="s">
        <v>420</v>
      </c>
      <c r="D17906">
        <v>2009</v>
      </c>
      <c r="E17906" t="s">
        <v>743</v>
      </c>
      <c r="F17906" s="2">
        <v>0</v>
      </c>
    </row>
    <row r="17907" spans="1:6">
      <c r="A17907" t="s">
        <v>405</v>
      </c>
      <c r="B17907">
        <v>1119</v>
      </c>
      <c r="C17907" t="s">
        <v>420</v>
      </c>
      <c r="D17907">
        <v>2011</v>
      </c>
      <c r="E17907" t="s">
        <v>736</v>
      </c>
      <c r="F17907" s="2">
        <v>1780.8688850071201</v>
      </c>
    </row>
    <row r="17908" spans="1:6">
      <c r="A17908" t="s">
        <v>405</v>
      </c>
      <c r="B17908">
        <v>1119</v>
      </c>
      <c r="C17908" t="s">
        <v>420</v>
      </c>
      <c r="D17908">
        <v>2011</v>
      </c>
      <c r="E17908" t="s">
        <v>737</v>
      </c>
      <c r="F17908" s="2">
        <v>3646.1439007188201</v>
      </c>
    </row>
    <row r="17909" spans="1:6">
      <c r="A17909" t="s">
        <v>405</v>
      </c>
      <c r="B17909">
        <v>1119</v>
      </c>
      <c r="C17909" t="s">
        <v>420</v>
      </c>
      <c r="D17909">
        <v>2011</v>
      </c>
      <c r="E17909" t="s">
        <v>740</v>
      </c>
      <c r="F17909" s="2">
        <v>5636.65904818934</v>
      </c>
    </row>
    <row r="17910" spans="1:6">
      <c r="A17910" t="s">
        <v>405</v>
      </c>
      <c r="B17910">
        <v>1119</v>
      </c>
      <c r="C17910" t="s">
        <v>420</v>
      </c>
      <c r="D17910">
        <v>2013</v>
      </c>
      <c r="E17910" t="s">
        <v>742</v>
      </c>
      <c r="F17910" s="2">
        <v>10382.6191874742</v>
      </c>
    </row>
    <row r="17911" spans="1:6">
      <c r="A17911" t="s">
        <v>405</v>
      </c>
      <c r="B17911">
        <v>1119</v>
      </c>
      <c r="C17911" t="s">
        <v>420</v>
      </c>
      <c r="D17911">
        <v>2013</v>
      </c>
      <c r="E17911" t="s">
        <v>744</v>
      </c>
      <c r="F17911" s="2">
        <v>20489.2533061045</v>
      </c>
    </row>
    <row r="17912" spans="1:6">
      <c r="A17912" t="s">
        <v>405</v>
      </c>
      <c r="B17912">
        <v>1119</v>
      </c>
      <c r="C17912" t="s">
        <v>420</v>
      </c>
      <c r="D17912">
        <v>2013</v>
      </c>
      <c r="E17912" t="s">
        <v>745</v>
      </c>
      <c r="F17912" s="2">
        <v>24689.335188732399</v>
      </c>
    </row>
    <row r="17913" spans="1:6">
      <c r="A17913" t="s">
        <v>405</v>
      </c>
      <c r="B17913">
        <v>1119</v>
      </c>
      <c r="C17913" t="s">
        <v>420</v>
      </c>
      <c r="D17913">
        <v>2015</v>
      </c>
      <c r="E17913" t="s">
        <v>738</v>
      </c>
      <c r="F17913" s="2">
        <v>260.65297694999998</v>
      </c>
    </row>
    <row r="17914" spans="1:6">
      <c r="A17914" t="s">
        <v>405</v>
      </c>
      <c r="B17914">
        <v>1119</v>
      </c>
      <c r="C17914" t="s">
        <v>420</v>
      </c>
      <c r="D17914">
        <v>2015</v>
      </c>
      <c r="E17914" t="s">
        <v>739</v>
      </c>
      <c r="F17914" s="2">
        <v>99633.544446088301</v>
      </c>
    </row>
    <row r="17915" spans="1:6">
      <c r="A17915" t="s">
        <v>405</v>
      </c>
      <c r="B17915">
        <v>1119</v>
      </c>
      <c r="C17915" t="s">
        <v>420</v>
      </c>
      <c r="D17915">
        <v>2016</v>
      </c>
      <c r="E17915" t="s">
        <v>742</v>
      </c>
      <c r="F17915" s="2">
        <v>8926.1690734998792</v>
      </c>
    </row>
    <row r="17916" spans="1:6">
      <c r="A17916" t="s">
        <v>405</v>
      </c>
      <c r="B17916">
        <v>1119</v>
      </c>
      <c r="C17916" t="s">
        <v>420</v>
      </c>
      <c r="D17916">
        <v>2016</v>
      </c>
      <c r="E17916" t="s">
        <v>744</v>
      </c>
      <c r="F17916" s="2">
        <v>21011.438089531999</v>
      </c>
    </row>
    <row r="17917" spans="1:6">
      <c r="A17917" t="s">
        <v>405</v>
      </c>
      <c r="B17917">
        <v>1119</v>
      </c>
      <c r="C17917" t="s">
        <v>420</v>
      </c>
      <c r="D17917">
        <v>2016</v>
      </c>
      <c r="E17917" t="s">
        <v>743</v>
      </c>
      <c r="F17917" s="2">
        <v>0</v>
      </c>
    </row>
    <row r="17918" spans="1:6">
      <c r="A17918" t="s">
        <v>405</v>
      </c>
      <c r="B17918">
        <v>1119</v>
      </c>
      <c r="C17918" t="s">
        <v>420</v>
      </c>
      <c r="D17918">
        <v>2016</v>
      </c>
      <c r="E17918" t="s">
        <v>745</v>
      </c>
      <c r="F17918" s="2">
        <v>24689.335188732399</v>
      </c>
    </row>
    <row r="17919" spans="1:6">
      <c r="A17919" t="s">
        <v>405</v>
      </c>
      <c r="B17919">
        <v>1119</v>
      </c>
      <c r="C17919" t="s">
        <v>420</v>
      </c>
      <c r="D17919">
        <v>2017</v>
      </c>
      <c r="E17919" t="s">
        <v>740</v>
      </c>
      <c r="F17919" s="2">
        <v>5083.4280451549703</v>
      </c>
    </row>
    <row r="17920" spans="1:6">
      <c r="A17920" t="s">
        <v>405</v>
      </c>
      <c r="B17920">
        <v>1119</v>
      </c>
      <c r="C17920" t="s">
        <v>420</v>
      </c>
      <c r="D17920">
        <v>2017</v>
      </c>
      <c r="E17920" t="s">
        <v>741</v>
      </c>
      <c r="F17920" s="2">
        <v>18544.206247005401</v>
      </c>
    </row>
    <row r="17921" spans="1:6">
      <c r="A17921" t="s">
        <v>405</v>
      </c>
      <c r="B17921">
        <v>1119</v>
      </c>
      <c r="C17921" t="s">
        <v>420</v>
      </c>
      <c r="D17921">
        <v>2019</v>
      </c>
      <c r="E17921" t="s">
        <v>743</v>
      </c>
      <c r="F17921" s="2">
        <v>0</v>
      </c>
    </row>
    <row r="17922" spans="1:6">
      <c r="A17922" t="s">
        <v>405</v>
      </c>
      <c r="B17922">
        <v>1119</v>
      </c>
      <c r="C17922" t="s">
        <v>420</v>
      </c>
      <c r="D17922">
        <v>2020</v>
      </c>
      <c r="E17922" t="s">
        <v>741</v>
      </c>
      <c r="F17922" s="2">
        <v>17513.454869273599</v>
      </c>
    </row>
    <row r="17923" spans="1:6">
      <c r="A17923" t="s">
        <v>405</v>
      </c>
      <c r="B17923">
        <v>1119</v>
      </c>
      <c r="C17923" t="s">
        <v>420</v>
      </c>
      <c r="D17923">
        <v>2021</v>
      </c>
      <c r="E17923" t="s">
        <v>736</v>
      </c>
      <c r="F17923" s="2">
        <v>5116.4361156491104</v>
      </c>
    </row>
    <row r="17924" spans="1:6">
      <c r="A17924" t="s">
        <v>405</v>
      </c>
      <c r="B17924">
        <v>1119</v>
      </c>
      <c r="C17924" t="s">
        <v>420</v>
      </c>
      <c r="D17924">
        <v>2021</v>
      </c>
      <c r="E17924" t="s">
        <v>737</v>
      </c>
      <c r="F17924" s="2">
        <v>3175.1681186495798</v>
      </c>
    </row>
    <row r="17925" spans="1:6">
      <c r="A17925" t="s">
        <v>405</v>
      </c>
      <c r="B17925">
        <v>1119</v>
      </c>
      <c r="C17925" t="s">
        <v>420</v>
      </c>
      <c r="D17925">
        <v>2022</v>
      </c>
      <c r="E17925" t="s">
        <v>738</v>
      </c>
      <c r="F17925" s="2">
        <v>321.66640864999999</v>
      </c>
    </row>
    <row r="17926" spans="1:6">
      <c r="A17926" t="s">
        <v>405</v>
      </c>
      <c r="B17926">
        <v>1119</v>
      </c>
      <c r="C17926" t="s">
        <v>420</v>
      </c>
      <c r="D17926">
        <v>2022</v>
      </c>
      <c r="E17926" t="s">
        <v>739</v>
      </c>
      <c r="F17926" s="2">
        <v>99819.395593810594</v>
      </c>
    </row>
    <row r="17927" spans="1:6">
      <c r="A17927" t="s">
        <v>405</v>
      </c>
      <c r="B17927">
        <v>1119</v>
      </c>
      <c r="C17927" t="s">
        <v>420</v>
      </c>
      <c r="D17927">
        <v>2022</v>
      </c>
      <c r="E17927" t="s">
        <v>743</v>
      </c>
      <c r="F17927" s="2">
        <v>0</v>
      </c>
    </row>
    <row r="17928" spans="1:6">
      <c r="A17928" t="s">
        <v>405</v>
      </c>
      <c r="B17928">
        <v>1119</v>
      </c>
      <c r="C17928" t="s">
        <v>420</v>
      </c>
      <c r="D17928">
        <v>2023</v>
      </c>
      <c r="E17928" t="s">
        <v>742</v>
      </c>
      <c r="F17928" s="2">
        <v>14363.395501946299</v>
      </c>
    </row>
    <row r="17929" spans="1:6">
      <c r="A17929" t="s">
        <v>405</v>
      </c>
      <c r="B17929">
        <v>1119</v>
      </c>
      <c r="C17929" t="s">
        <v>420</v>
      </c>
      <c r="D17929">
        <v>2023</v>
      </c>
      <c r="E17929" t="s">
        <v>744</v>
      </c>
      <c r="F17929" s="2">
        <v>23520.0146157415</v>
      </c>
    </row>
    <row r="17930" spans="1:6">
      <c r="A17930" t="s">
        <v>405</v>
      </c>
      <c r="B17930">
        <v>1119</v>
      </c>
      <c r="C17930" t="s">
        <v>420</v>
      </c>
      <c r="D17930">
        <v>2023</v>
      </c>
      <c r="E17930" t="s">
        <v>745</v>
      </c>
      <c r="F17930" s="2">
        <v>23809.2877543662</v>
      </c>
    </row>
    <row r="17931" spans="1:6">
      <c r="A17931" t="s">
        <v>405</v>
      </c>
      <c r="B17931">
        <v>1119</v>
      </c>
      <c r="C17931" t="s">
        <v>420</v>
      </c>
      <c r="D17931">
        <v>2023</v>
      </c>
      <c r="E17931" t="s">
        <v>741</v>
      </c>
      <c r="F17931" s="2">
        <v>17129.197163164699</v>
      </c>
    </row>
    <row r="17932" spans="1:6">
      <c r="A17932" t="s">
        <v>405</v>
      </c>
      <c r="B17932">
        <v>1119</v>
      </c>
      <c r="C17932" t="s">
        <v>420</v>
      </c>
      <c r="D17932">
        <v>2024</v>
      </c>
      <c r="E17932" t="s">
        <v>736</v>
      </c>
      <c r="F17932" s="2">
        <v>6837.4594482782004</v>
      </c>
    </row>
    <row r="17933" spans="1:6">
      <c r="A17933" t="s">
        <v>405</v>
      </c>
      <c r="B17933">
        <v>1119</v>
      </c>
      <c r="C17933" t="s">
        <v>420</v>
      </c>
      <c r="D17933">
        <v>2024</v>
      </c>
      <c r="E17933" t="s">
        <v>737</v>
      </c>
      <c r="F17933" s="2">
        <v>2926.6397419864702</v>
      </c>
    </row>
    <row r="17934" spans="1:6">
      <c r="A17934" t="s">
        <v>405</v>
      </c>
      <c r="B17934">
        <v>1119</v>
      </c>
      <c r="C17934" t="s">
        <v>420</v>
      </c>
      <c r="D17934">
        <v>2024</v>
      </c>
      <c r="E17934" t="s">
        <v>740</v>
      </c>
      <c r="F17934" s="2">
        <v>5442.7711363731596</v>
      </c>
    </row>
    <row r="17935" spans="1:6">
      <c r="A17935" t="s">
        <v>405</v>
      </c>
      <c r="B17935">
        <v>1120</v>
      </c>
      <c r="C17935" t="s">
        <v>422</v>
      </c>
      <c r="D17935">
        <v>2009</v>
      </c>
      <c r="E17935" t="s">
        <v>738</v>
      </c>
      <c r="F17935" s="2">
        <v>0</v>
      </c>
    </row>
    <row r="17936" spans="1:6">
      <c r="A17936" t="s">
        <v>405</v>
      </c>
      <c r="B17936">
        <v>1120</v>
      </c>
      <c r="C17936" t="s">
        <v>422</v>
      </c>
      <c r="D17936">
        <v>2009</v>
      </c>
      <c r="E17936" t="s">
        <v>743</v>
      </c>
      <c r="F17936" s="2">
        <v>0</v>
      </c>
    </row>
    <row r="17937" spans="1:6">
      <c r="A17937" t="s">
        <v>405</v>
      </c>
      <c r="B17937">
        <v>1120</v>
      </c>
      <c r="C17937" t="s">
        <v>422</v>
      </c>
      <c r="D17937">
        <v>2011</v>
      </c>
      <c r="E17937" t="s">
        <v>736</v>
      </c>
      <c r="F17937" s="2">
        <v>33614.719839723999</v>
      </c>
    </row>
    <row r="17938" spans="1:6">
      <c r="A17938" t="s">
        <v>405</v>
      </c>
      <c r="B17938">
        <v>1120</v>
      </c>
      <c r="C17938" t="s">
        <v>422</v>
      </c>
      <c r="D17938">
        <v>2011</v>
      </c>
      <c r="E17938" t="s">
        <v>737</v>
      </c>
      <c r="F17938" s="2">
        <v>2843.6191360871699</v>
      </c>
    </row>
    <row r="17939" spans="1:6">
      <c r="A17939" t="s">
        <v>405</v>
      </c>
      <c r="B17939">
        <v>1120</v>
      </c>
      <c r="C17939" t="s">
        <v>422</v>
      </c>
      <c r="D17939">
        <v>2013</v>
      </c>
      <c r="E17939" t="s">
        <v>742</v>
      </c>
      <c r="F17939" s="2">
        <v>9227.72595084973</v>
      </c>
    </row>
    <row r="17940" spans="1:6">
      <c r="A17940" t="s">
        <v>405</v>
      </c>
      <c r="B17940">
        <v>1120</v>
      </c>
      <c r="C17940" t="s">
        <v>422</v>
      </c>
      <c r="D17940">
        <v>2013</v>
      </c>
      <c r="E17940" t="s">
        <v>744</v>
      </c>
      <c r="F17940" s="2">
        <v>2131.9686702702702</v>
      </c>
    </row>
    <row r="17941" spans="1:6">
      <c r="A17941" t="s">
        <v>405</v>
      </c>
      <c r="B17941">
        <v>1120</v>
      </c>
      <c r="C17941" t="s">
        <v>422</v>
      </c>
      <c r="D17941">
        <v>2013</v>
      </c>
      <c r="E17941" t="s">
        <v>745</v>
      </c>
      <c r="F17941" s="2">
        <v>22813.340917001002</v>
      </c>
    </row>
    <row r="17942" spans="1:6">
      <c r="A17942" t="s">
        <v>405</v>
      </c>
      <c r="B17942">
        <v>1120</v>
      </c>
      <c r="C17942" t="s">
        <v>422</v>
      </c>
      <c r="D17942">
        <v>2013</v>
      </c>
      <c r="E17942" t="s">
        <v>741</v>
      </c>
      <c r="F17942" s="2">
        <v>34191.089428555599</v>
      </c>
    </row>
    <row r="17943" spans="1:6">
      <c r="A17943" t="s">
        <v>405</v>
      </c>
      <c r="B17943">
        <v>1120</v>
      </c>
      <c r="C17943" t="s">
        <v>422</v>
      </c>
      <c r="D17943">
        <v>2015</v>
      </c>
      <c r="E17943" t="s">
        <v>738</v>
      </c>
      <c r="F17943" s="2">
        <v>0</v>
      </c>
    </row>
    <row r="17944" spans="1:6">
      <c r="A17944" t="s">
        <v>405</v>
      </c>
      <c r="B17944">
        <v>1120</v>
      </c>
      <c r="C17944" t="s">
        <v>422</v>
      </c>
      <c r="D17944">
        <v>2015</v>
      </c>
      <c r="E17944" t="s">
        <v>739</v>
      </c>
      <c r="F17944" s="2">
        <v>62984.710221055102</v>
      </c>
    </row>
    <row r="17945" spans="1:6">
      <c r="A17945" t="s">
        <v>405</v>
      </c>
      <c r="B17945">
        <v>1120</v>
      </c>
      <c r="C17945" t="s">
        <v>422</v>
      </c>
      <c r="D17945">
        <v>2015</v>
      </c>
      <c r="E17945" t="s">
        <v>743</v>
      </c>
      <c r="F17945" s="2">
        <v>0</v>
      </c>
    </row>
    <row r="17946" spans="1:6">
      <c r="A17946" t="s">
        <v>405</v>
      </c>
      <c r="B17946">
        <v>1120</v>
      </c>
      <c r="C17946" t="s">
        <v>422</v>
      </c>
      <c r="D17946">
        <v>2015</v>
      </c>
      <c r="E17946" t="s">
        <v>740</v>
      </c>
      <c r="F17946" s="2">
        <v>14767.0802246083</v>
      </c>
    </row>
    <row r="17947" spans="1:6">
      <c r="A17947" t="s">
        <v>405</v>
      </c>
      <c r="B17947">
        <v>1120</v>
      </c>
      <c r="C17947" t="s">
        <v>422</v>
      </c>
      <c r="D17947">
        <v>2016</v>
      </c>
      <c r="E17947" t="s">
        <v>742</v>
      </c>
      <c r="F17947" s="2">
        <v>7785.6627711009196</v>
      </c>
    </row>
    <row r="17948" spans="1:6">
      <c r="A17948" t="s">
        <v>405</v>
      </c>
      <c r="B17948">
        <v>1120</v>
      </c>
      <c r="C17948" t="s">
        <v>422</v>
      </c>
      <c r="D17948">
        <v>2016</v>
      </c>
      <c r="E17948" t="s">
        <v>744</v>
      </c>
      <c r="F17948" s="2">
        <v>13057.830820962199</v>
      </c>
    </row>
    <row r="17949" spans="1:6">
      <c r="A17949" t="s">
        <v>405</v>
      </c>
      <c r="B17949">
        <v>1120</v>
      </c>
      <c r="C17949" t="s">
        <v>422</v>
      </c>
      <c r="D17949">
        <v>2016</v>
      </c>
      <c r="E17949" t="s">
        <v>745</v>
      </c>
      <c r="F17949" s="2">
        <v>22813.340917001002</v>
      </c>
    </row>
    <row r="17950" spans="1:6">
      <c r="A17950" t="s">
        <v>405</v>
      </c>
      <c r="B17950">
        <v>1120</v>
      </c>
      <c r="C17950" t="s">
        <v>422</v>
      </c>
      <c r="D17950">
        <v>2017</v>
      </c>
      <c r="E17950" t="s">
        <v>736</v>
      </c>
      <c r="F17950" s="2">
        <v>26862.617557354399</v>
      </c>
    </row>
    <row r="17951" spans="1:6">
      <c r="A17951" t="s">
        <v>405</v>
      </c>
      <c r="B17951">
        <v>1120</v>
      </c>
      <c r="C17951" t="s">
        <v>422</v>
      </c>
      <c r="D17951">
        <v>2017</v>
      </c>
      <c r="E17951" t="s">
        <v>737</v>
      </c>
      <c r="F17951" s="2">
        <v>3232.4242613387801</v>
      </c>
    </row>
    <row r="17952" spans="1:6">
      <c r="A17952" t="s">
        <v>405</v>
      </c>
      <c r="B17952">
        <v>1120</v>
      </c>
      <c r="C17952" t="s">
        <v>422</v>
      </c>
      <c r="D17952">
        <v>2018</v>
      </c>
      <c r="E17952" t="s">
        <v>738</v>
      </c>
      <c r="F17952" s="2">
        <v>0</v>
      </c>
    </row>
    <row r="17953" spans="1:6">
      <c r="A17953" t="s">
        <v>405</v>
      </c>
      <c r="B17953">
        <v>1120</v>
      </c>
      <c r="C17953" t="s">
        <v>422</v>
      </c>
      <c r="D17953">
        <v>2018</v>
      </c>
      <c r="E17953" t="s">
        <v>739</v>
      </c>
      <c r="F17953" s="2">
        <v>61300.2732118848</v>
      </c>
    </row>
    <row r="17954" spans="1:6">
      <c r="A17954" t="s">
        <v>405</v>
      </c>
      <c r="B17954">
        <v>1120</v>
      </c>
      <c r="C17954" t="s">
        <v>422</v>
      </c>
      <c r="D17954">
        <v>2018</v>
      </c>
      <c r="E17954" t="s">
        <v>740</v>
      </c>
      <c r="F17954" s="2">
        <v>13484.561242588499</v>
      </c>
    </row>
    <row r="17955" spans="1:6">
      <c r="A17955" t="s">
        <v>405</v>
      </c>
      <c r="B17955">
        <v>1120</v>
      </c>
      <c r="C17955" t="s">
        <v>422</v>
      </c>
      <c r="D17955">
        <v>2019</v>
      </c>
      <c r="E17955" t="s">
        <v>742</v>
      </c>
      <c r="F17955" s="2">
        <v>13971.344562376</v>
      </c>
    </row>
    <row r="17956" spans="1:6">
      <c r="A17956" t="s">
        <v>405</v>
      </c>
      <c r="B17956">
        <v>1120</v>
      </c>
      <c r="C17956" t="s">
        <v>422</v>
      </c>
      <c r="D17956">
        <v>2019</v>
      </c>
      <c r="E17956" t="s">
        <v>744</v>
      </c>
      <c r="F17956" s="2">
        <v>6412.6790688187502</v>
      </c>
    </row>
    <row r="17957" spans="1:6">
      <c r="A17957" t="s">
        <v>405</v>
      </c>
      <c r="B17957">
        <v>1120</v>
      </c>
      <c r="C17957" t="s">
        <v>422</v>
      </c>
      <c r="D17957">
        <v>2019</v>
      </c>
      <c r="E17957" t="s">
        <v>745</v>
      </c>
      <c r="F17957" s="2">
        <v>28976.1606260029</v>
      </c>
    </row>
    <row r="17958" spans="1:6">
      <c r="A17958" t="s">
        <v>405</v>
      </c>
      <c r="B17958">
        <v>1120</v>
      </c>
      <c r="C17958" t="s">
        <v>422</v>
      </c>
      <c r="D17958">
        <v>2020</v>
      </c>
      <c r="E17958" t="s">
        <v>736</v>
      </c>
      <c r="F17958" s="2">
        <v>25386.1142869625</v>
      </c>
    </row>
    <row r="17959" spans="1:6">
      <c r="A17959" t="s">
        <v>405</v>
      </c>
      <c r="B17959">
        <v>1120</v>
      </c>
      <c r="C17959" t="s">
        <v>422</v>
      </c>
      <c r="D17959">
        <v>2020</v>
      </c>
      <c r="E17959" t="s">
        <v>741</v>
      </c>
      <c r="F17959" s="2">
        <v>27232.344339651299</v>
      </c>
    </row>
    <row r="17960" spans="1:6">
      <c r="A17960" t="s">
        <v>405</v>
      </c>
      <c r="B17960">
        <v>1120</v>
      </c>
      <c r="C17960" t="s">
        <v>422</v>
      </c>
      <c r="D17960">
        <v>2021</v>
      </c>
      <c r="E17960" t="s">
        <v>740</v>
      </c>
      <c r="F17960" s="2">
        <v>14694.1760235202</v>
      </c>
    </row>
    <row r="17961" spans="1:6">
      <c r="A17961" t="s">
        <v>405</v>
      </c>
      <c r="B17961">
        <v>1120</v>
      </c>
      <c r="C17961" t="s">
        <v>422</v>
      </c>
      <c r="D17961">
        <v>2022</v>
      </c>
      <c r="E17961" t="s">
        <v>742</v>
      </c>
      <c r="F17961" s="2">
        <v>14502.8482195291</v>
      </c>
    </row>
    <row r="17962" spans="1:6">
      <c r="A17962" t="s">
        <v>405</v>
      </c>
      <c r="B17962">
        <v>1120</v>
      </c>
      <c r="C17962" t="s">
        <v>422</v>
      </c>
      <c r="D17962">
        <v>2022</v>
      </c>
      <c r="E17962" t="s">
        <v>743</v>
      </c>
      <c r="F17962" s="2">
        <v>0</v>
      </c>
    </row>
    <row r="17963" spans="1:6">
      <c r="A17963" t="s">
        <v>405</v>
      </c>
      <c r="B17963">
        <v>1120</v>
      </c>
      <c r="C17963" t="s">
        <v>422</v>
      </c>
      <c r="D17963">
        <v>2022</v>
      </c>
      <c r="E17963" t="s">
        <v>745</v>
      </c>
      <c r="F17963" s="2">
        <v>28433.142502827999</v>
      </c>
    </row>
    <row r="17964" spans="1:6">
      <c r="A17964" t="s">
        <v>405</v>
      </c>
      <c r="B17964">
        <v>1120</v>
      </c>
      <c r="C17964" t="s">
        <v>422</v>
      </c>
      <c r="D17964">
        <v>2023</v>
      </c>
      <c r="E17964" t="s">
        <v>741</v>
      </c>
      <c r="F17964" s="2">
        <v>26080.458943063601</v>
      </c>
    </row>
    <row r="17965" spans="1:6">
      <c r="A17965" t="s">
        <v>405</v>
      </c>
      <c r="B17965">
        <v>1120</v>
      </c>
      <c r="C17965" t="s">
        <v>422</v>
      </c>
      <c r="D17965">
        <v>2024</v>
      </c>
      <c r="E17965" t="s">
        <v>736</v>
      </c>
      <c r="F17965" s="2">
        <v>3804.4863399988799</v>
      </c>
    </row>
    <row r="17966" spans="1:6">
      <c r="A17966" t="s">
        <v>405</v>
      </c>
      <c r="B17966">
        <v>1120</v>
      </c>
      <c r="C17966" t="s">
        <v>422</v>
      </c>
      <c r="D17966">
        <v>2024</v>
      </c>
      <c r="E17966" t="s">
        <v>737</v>
      </c>
      <c r="F17966" s="2">
        <v>2985.5226644364702</v>
      </c>
    </row>
    <row r="17967" spans="1:6">
      <c r="A17967" t="s">
        <v>405</v>
      </c>
      <c r="B17967">
        <v>1120</v>
      </c>
      <c r="C17967" t="s">
        <v>422</v>
      </c>
      <c r="D17967">
        <v>2024</v>
      </c>
      <c r="E17967" t="s">
        <v>740</v>
      </c>
      <c r="F17967" s="2">
        <v>11773.725309429499</v>
      </c>
    </row>
    <row r="17968" spans="1:6">
      <c r="A17968" t="s">
        <v>405</v>
      </c>
      <c r="B17968">
        <v>1121</v>
      </c>
      <c r="C17968" t="s">
        <v>424</v>
      </c>
      <c r="D17968">
        <v>2009</v>
      </c>
      <c r="E17968" t="s">
        <v>738</v>
      </c>
      <c r="F17968" s="2">
        <v>0</v>
      </c>
    </row>
    <row r="17969" spans="1:6">
      <c r="A17969" t="s">
        <v>405</v>
      </c>
      <c r="B17969">
        <v>1121</v>
      </c>
      <c r="C17969" t="s">
        <v>424</v>
      </c>
      <c r="D17969">
        <v>2009</v>
      </c>
      <c r="E17969" t="s">
        <v>739</v>
      </c>
      <c r="F17969" s="2">
        <v>50984.722732500697</v>
      </c>
    </row>
    <row r="17970" spans="1:6">
      <c r="A17970" t="s">
        <v>405</v>
      </c>
      <c r="B17970">
        <v>1121</v>
      </c>
      <c r="C17970" t="s">
        <v>424</v>
      </c>
      <c r="D17970">
        <v>2009</v>
      </c>
      <c r="E17970" t="s">
        <v>743</v>
      </c>
      <c r="F17970" s="2">
        <v>0</v>
      </c>
    </row>
    <row r="17971" spans="1:6">
      <c r="A17971" t="s">
        <v>405</v>
      </c>
      <c r="B17971">
        <v>1121</v>
      </c>
      <c r="C17971" t="s">
        <v>424</v>
      </c>
      <c r="D17971">
        <v>2011</v>
      </c>
      <c r="E17971" t="s">
        <v>736</v>
      </c>
      <c r="F17971" s="2">
        <v>6083.5059003881197</v>
      </c>
    </row>
    <row r="17972" spans="1:6">
      <c r="A17972" t="s">
        <v>405</v>
      </c>
      <c r="B17972">
        <v>1121</v>
      </c>
      <c r="C17972" t="s">
        <v>424</v>
      </c>
      <c r="D17972">
        <v>2011</v>
      </c>
      <c r="E17972" t="s">
        <v>737</v>
      </c>
      <c r="F17972" s="2">
        <v>2267.5246525970301</v>
      </c>
    </row>
    <row r="17973" spans="1:6">
      <c r="A17973" t="s">
        <v>405</v>
      </c>
      <c r="B17973">
        <v>1121</v>
      </c>
      <c r="C17973" t="s">
        <v>424</v>
      </c>
      <c r="D17973">
        <v>2011</v>
      </c>
      <c r="E17973" t="s">
        <v>740</v>
      </c>
      <c r="F17973" s="2">
        <v>3093.9186961410401</v>
      </c>
    </row>
    <row r="17974" spans="1:6">
      <c r="A17974" t="s">
        <v>405</v>
      </c>
      <c r="B17974">
        <v>1121</v>
      </c>
      <c r="C17974" t="s">
        <v>424</v>
      </c>
      <c r="D17974">
        <v>2013</v>
      </c>
      <c r="E17974" t="s">
        <v>742</v>
      </c>
      <c r="F17974" s="2">
        <v>8561.7297223046498</v>
      </c>
    </row>
    <row r="17975" spans="1:6">
      <c r="A17975" t="s">
        <v>405</v>
      </c>
      <c r="B17975">
        <v>1121</v>
      </c>
      <c r="C17975" t="s">
        <v>424</v>
      </c>
      <c r="D17975">
        <v>2013</v>
      </c>
      <c r="E17975" t="s">
        <v>744</v>
      </c>
      <c r="F17975" s="2">
        <v>0</v>
      </c>
    </row>
    <row r="17976" spans="1:6">
      <c r="A17976" t="s">
        <v>405</v>
      </c>
      <c r="B17976">
        <v>1121</v>
      </c>
      <c r="C17976" t="s">
        <v>424</v>
      </c>
      <c r="D17976">
        <v>2013</v>
      </c>
      <c r="E17976" t="s">
        <v>745</v>
      </c>
      <c r="F17976" s="2">
        <v>0</v>
      </c>
    </row>
    <row r="17977" spans="1:6">
      <c r="A17977" t="s">
        <v>405</v>
      </c>
      <c r="B17977">
        <v>1121</v>
      </c>
      <c r="C17977" t="s">
        <v>424</v>
      </c>
      <c r="D17977">
        <v>2015</v>
      </c>
      <c r="E17977" t="s">
        <v>738</v>
      </c>
      <c r="F17977" s="2">
        <v>0</v>
      </c>
    </row>
    <row r="17978" spans="1:6">
      <c r="A17978" t="s">
        <v>405</v>
      </c>
      <c r="B17978">
        <v>1121</v>
      </c>
      <c r="C17978" t="s">
        <v>424</v>
      </c>
      <c r="D17978">
        <v>2015</v>
      </c>
      <c r="E17978" t="s">
        <v>739</v>
      </c>
      <c r="F17978" s="2">
        <v>56616.149416098597</v>
      </c>
    </row>
    <row r="17979" spans="1:6">
      <c r="A17979" t="s">
        <v>405</v>
      </c>
      <c r="B17979">
        <v>1121</v>
      </c>
      <c r="C17979" t="s">
        <v>424</v>
      </c>
      <c r="D17979">
        <v>2016</v>
      </c>
      <c r="E17979" t="s">
        <v>742</v>
      </c>
      <c r="F17979" s="2">
        <v>6565.8733471553696</v>
      </c>
    </row>
    <row r="17980" spans="1:6">
      <c r="A17980" t="s">
        <v>405</v>
      </c>
      <c r="B17980">
        <v>1121</v>
      </c>
      <c r="C17980" t="s">
        <v>424</v>
      </c>
      <c r="D17980">
        <v>2016</v>
      </c>
      <c r="E17980" t="s">
        <v>744</v>
      </c>
      <c r="F17980" s="2">
        <v>0</v>
      </c>
    </row>
    <row r="17981" spans="1:6">
      <c r="A17981" t="s">
        <v>405</v>
      </c>
      <c r="B17981">
        <v>1121</v>
      </c>
      <c r="C17981" t="s">
        <v>424</v>
      </c>
      <c r="D17981">
        <v>2016</v>
      </c>
      <c r="E17981" t="s">
        <v>745</v>
      </c>
      <c r="F17981" s="2">
        <v>0</v>
      </c>
    </row>
    <row r="17982" spans="1:6">
      <c r="A17982" t="s">
        <v>405</v>
      </c>
      <c r="B17982">
        <v>1121</v>
      </c>
      <c r="C17982" t="s">
        <v>424</v>
      </c>
      <c r="D17982">
        <v>2017</v>
      </c>
      <c r="E17982" t="s">
        <v>736</v>
      </c>
      <c r="F17982" s="2">
        <v>2539.3561466847</v>
      </c>
    </row>
    <row r="17983" spans="1:6">
      <c r="A17983" t="s">
        <v>405</v>
      </c>
      <c r="B17983">
        <v>1121</v>
      </c>
      <c r="C17983" t="s">
        <v>424</v>
      </c>
      <c r="D17983">
        <v>2017</v>
      </c>
      <c r="E17983" t="s">
        <v>740</v>
      </c>
      <c r="F17983" s="2">
        <v>3500.4591335841901</v>
      </c>
    </row>
    <row r="17984" spans="1:6">
      <c r="A17984" t="s">
        <v>405</v>
      </c>
      <c r="B17984">
        <v>1121</v>
      </c>
      <c r="C17984" t="s">
        <v>424</v>
      </c>
      <c r="D17984">
        <v>2017</v>
      </c>
      <c r="E17984" t="s">
        <v>741</v>
      </c>
      <c r="F17984" s="2">
        <v>22056.220630886899</v>
      </c>
    </row>
    <row r="17985" spans="1:6">
      <c r="A17985" t="s">
        <v>405</v>
      </c>
      <c r="B17985">
        <v>1121</v>
      </c>
      <c r="C17985" t="s">
        <v>424</v>
      </c>
      <c r="D17985">
        <v>2019</v>
      </c>
      <c r="E17985" t="s">
        <v>742</v>
      </c>
      <c r="F17985" s="2">
        <v>11502.638100452699</v>
      </c>
    </row>
    <row r="17986" spans="1:6">
      <c r="A17986" t="s">
        <v>405</v>
      </c>
      <c r="B17986">
        <v>1121</v>
      </c>
      <c r="C17986" t="s">
        <v>424</v>
      </c>
      <c r="D17986">
        <v>2019</v>
      </c>
      <c r="E17986" t="s">
        <v>743</v>
      </c>
      <c r="F17986" s="2">
        <v>0</v>
      </c>
    </row>
    <row r="17987" spans="1:6">
      <c r="A17987" t="s">
        <v>405</v>
      </c>
      <c r="B17987">
        <v>1121</v>
      </c>
      <c r="C17987" t="s">
        <v>424</v>
      </c>
      <c r="D17987">
        <v>2019</v>
      </c>
      <c r="E17987" t="s">
        <v>745</v>
      </c>
      <c r="F17987" s="2">
        <v>0.14478643142671199</v>
      </c>
    </row>
    <row r="17988" spans="1:6">
      <c r="A17988" t="s">
        <v>405</v>
      </c>
      <c r="B17988">
        <v>1121</v>
      </c>
      <c r="C17988" t="s">
        <v>424</v>
      </c>
      <c r="D17988">
        <v>2020</v>
      </c>
      <c r="E17988" t="s">
        <v>741</v>
      </c>
      <c r="F17988" s="2">
        <v>20377.070980282599</v>
      </c>
    </row>
    <row r="17989" spans="1:6">
      <c r="A17989" t="s">
        <v>405</v>
      </c>
      <c r="B17989">
        <v>1121</v>
      </c>
      <c r="C17989" t="s">
        <v>424</v>
      </c>
      <c r="D17989">
        <v>2021</v>
      </c>
      <c r="E17989" t="s">
        <v>737</v>
      </c>
      <c r="F17989" s="2">
        <v>2823.7179092290999</v>
      </c>
    </row>
    <row r="17990" spans="1:6">
      <c r="A17990" t="s">
        <v>405</v>
      </c>
      <c r="B17990">
        <v>1121</v>
      </c>
      <c r="C17990" t="s">
        <v>424</v>
      </c>
      <c r="D17990">
        <v>2022</v>
      </c>
      <c r="E17990" t="s">
        <v>738</v>
      </c>
      <c r="F17990" s="2">
        <v>809.18940617442399</v>
      </c>
    </row>
    <row r="17991" spans="1:6">
      <c r="A17991" t="s">
        <v>405</v>
      </c>
      <c r="B17991">
        <v>1121</v>
      </c>
      <c r="C17991" t="s">
        <v>424</v>
      </c>
      <c r="D17991">
        <v>2022</v>
      </c>
      <c r="E17991" t="s">
        <v>739</v>
      </c>
      <c r="F17991" s="2">
        <v>57534.733012117897</v>
      </c>
    </row>
    <row r="17992" spans="1:6">
      <c r="A17992" t="s">
        <v>405</v>
      </c>
      <c r="B17992">
        <v>1121</v>
      </c>
      <c r="C17992" t="s">
        <v>424</v>
      </c>
      <c r="D17992">
        <v>2022</v>
      </c>
      <c r="E17992" t="s">
        <v>743</v>
      </c>
      <c r="F17992" s="2">
        <v>0</v>
      </c>
    </row>
    <row r="17993" spans="1:6">
      <c r="A17993" t="s">
        <v>405</v>
      </c>
      <c r="B17993">
        <v>1121</v>
      </c>
      <c r="C17993" t="s">
        <v>424</v>
      </c>
      <c r="D17993">
        <v>2023</v>
      </c>
      <c r="E17993" t="s">
        <v>744</v>
      </c>
      <c r="F17993" s="2">
        <v>236.52097862085</v>
      </c>
    </row>
    <row r="17994" spans="1:6">
      <c r="A17994" t="s">
        <v>405</v>
      </c>
      <c r="B17994">
        <v>1121</v>
      </c>
      <c r="C17994" t="s">
        <v>424</v>
      </c>
      <c r="D17994">
        <v>2023</v>
      </c>
      <c r="E17994" t="s">
        <v>741</v>
      </c>
      <c r="F17994" s="2">
        <v>19308.710798292799</v>
      </c>
    </row>
    <row r="17995" spans="1:6">
      <c r="A17995" t="s">
        <v>405</v>
      </c>
      <c r="B17995">
        <v>1121</v>
      </c>
      <c r="C17995" t="s">
        <v>424</v>
      </c>
      <c r="D17995">
        <v>2024</v>
      </c>
      <c r="E17995" t="s">
        <v>736</v>
      </c>
      <c r="F17995" s="2">
        <v>2855.5208145163601</v>
      </c>
    </row>
    <row r="17996" spans="1:6">
      <c r="A17996" t="s">
        <v>405</v>
      </c>
      <c r="B17996">
        <v>1121</v>
      </c>
      <c r="C17996" t="s">
        <v>424</v>
      </c>
      <c r="D17996">
        <v>2024</v>
      </c>
      <c r="E17996" t="s">
        <v>737</v>
      </c>
      <c r="F17996" s="2">
        <v>2621.3107787173299</v>
      </c>
    </row>
    <row r="17997" spans="1:6">
      <c r="A17997" t="s">
        <v>405</v>
      </c>
      <c r="B17997">
        <v>1121</v>
      </c>
      <c r="C17997" t="s">
        <v>424</v>
      </c>
      <c r="D17997">
        <v>2024</v>
      </c>
      <c r="E17997" t="s">
        <v>740</v>
      </c>
      <c r="F17997" s="2">
        <v>3159.1214120957902</v>
      </c>
    </row>
    <row r="17998" spans="1:6">
      <c r="A17998" t="s">
        <v>405</v>
      </c>
      <c r="B17998">
        <v>1122</v>
      </c>
      <c r="C17998" t="s">
        <v>426</v>
      </c>
      <c r="D17998">
        <v>2009</v>
      </c>
      <c r="E17998" t="s">
        <v>741</v>
      </c>
      <c r="F17998" s="2">
        <v>20035.2195365345</v>
      </c>
    </row>
    <row r="17999" spans="1:6">
      <c r="A17999" t="s">
        <v>405</v>
      </c>
      <c r="B17999">
        <v>1122</v>
      </c>
      <c r="C17999" t="s">
        <v>426</v>
      </c>
      <c r="D17999">
        <v>2011</v>
      </c>
      <c r="E17999" t="s">
        <v>738</v>
      </c>
      <c r="F17999" s="2">
        <v>0</v>
      </c>
    </row>
    <row r="18000" spans="1:6">
      <c r="A18000" t="s">
        <v>405</v>
      </c>
      <c r="B18000">
        <v>1122</v>
      </c>
      <c r="C18000" t="s">
        <v>426</v>
      </c>
      <c r="D18000">
        <v>2011</v>
      </c>
      <c r="E18000" t="s">
        <v>739</v>
      </c>
      <c r="F18000" s="2">
        <v>30995.637027272802</v>
      </c>
    </row>
    <row r="18001" spans="1:6">
      <c r="A18001" t="s">
        <v>405</v>
      </c>
      <c r="B18001">
        <v>1122</v>
      </c>
      <c r="C18001" t="s">
        <v>426</v>
      </c>
      <c r="D18001">
        <v>2011</v>
      </c>
      <c r="E18001" t="s">
        <v>743</v>
      </c>
      <c r="F18001" s="2">
        <v>0</v>
      </c>
    </row>
    <row r="18002" spans="1:6">
      <c r="A18002" t="s">
        <v>405</v>
      </c>
      <c r="B18002">
        <v>1122</v>
      </c>
      <c r="C18002" t="s">
        <v>426</v>
      </c>
      <c r="D18002">
        <v>2013</v>
      </c>
      <c r="E18002" t="s">
        <v>736</v>
      </c>
      <c r="F18002" s="2">
        <v>3759.2749981134102</v>
      </c>
    </row>
    <row r="18003" spans="1:6">
      <c r="A18003" t="s">
        <v>405</v>
      </c>
      <c r="B18003">
        <v>1122</v>
      </c>
      <c r="C18003" t="s">
        <v>426</v>
      </c>
      <c r="D18003">
        <v>2013</v>
      </c>
      <c r="E18003" t="s">
        <v>737</v>
      </c>
      <c r="F18003" s="2">
        <v>2147.0419408315602</v>
      </c>
    </row>
    <row r="18004" spans="1:6">
      <c r="A18004" t="s">
        <v>405</v>
      </c>
      <c r="B18004">
        <v>1122</v>
      </c>
      <c r="C18004" t="s">
        <v>426</v>
      </c>
      <c r="D18004">
        <v>2015</v>
      </c>
      <c r="E18004" t="s">
        <v>742</v>
      </c>
      <c r="F18004" s="2">
        <v>4215.27249690184</v>
      </c>
    </row>
    <row r="18005" spans="1:6">
      <c r="A18005" t="s">
        <v>405</v>
      </c>
      <c r="B18005">
        <v>1122</v>
      </c>
      <c r="C18005" t="s">
        <v>426</v>
      </c>
      <c r="D18005">
        <v>2015</v>
      </c>
      <c r="E18005" t="s">
        <v>744</v>
      </c>
      <c r="F18005" s="2">
        <v>0</v>
      </c>
    </row>
    <row r="18006" spans="1:6">
      <c r="A18006" t="s">
        <v>405</v>
      </c>
      <c r="B18006">
        <v>1122</v>
      </c>
      <c r="C18006" t="s">
        <v>426</v>
      </c>
      <c r="D18006">
        <v>2015</v>
      </c>
      <c r="E18006" t="s">
        <v>745</v>
      </c>
      <c r="F18006" s="2">
        <v>137.468817593599</v>
      </c>
    </row>
    <row r="18007" spans="1:6">
      <c r="A18007" t="s">
        <v>405</v>
      </c>
      <c r="B18007">
        <v>1122</v>
      </c>
      <c r="C18007" t="s">
        <v>426</v>
      </c>
      <c r="D18007">
        <v>2015</v>
      </c>
      <c r="E18007" t="s">
        <v>741</v>
      </c>
      <c r="F18007" s="2">
        <v>19553.148187508399</v>
      </c>
    </row>
    <row r="18008" spans="1:6">
      <c r="A18008" t="s">
        <v>405</v>
      </c>
      <c r="B18008">
        <v>1122</v>
      </c>
      <c r="C18008" t="s">
        <v>426</v>
      </c>
      <c r="D18008">
        <v>2016</v>
      </c>
      <c r="E18008" t="s">
        <v>736</v>
      </c>
      <c r="F18008" s="2">
        <v>3212.8571522105199</v>
      </c>
    </row>
    <row r="18009" spans="1:6">
      <c r="A18009" t="s">
        <v>405</v>
      </c>
      <c r="B18009">
        <v>1122</v>
      </c>
      <c r="C18009" t="s">
        <v>426</v>
      </c>
      <c r="D18009">
        <v>2016</v>
      </c>
      <c r="E18009" t="s">
        <v>737</v>
      </c>
      <c r="F18009" s="2">
        <v>2176.55340624581</v>
      </c>
    </row>
    <row r="18010" spans="1:6">
      <c r="A18010" t="s">
        <v>405</v>
      </c>
      <c r="B18010">
        <v>1122</v>
      </c>
      <c r="C18010" t="s">
        <v>426</v>
      </c>
      <c r="D18010">
        <v>2017</v>
      </c>
      <c r="E18010" t="s">
        <v>738</v>
      </c>
      <c r="F18010" s="2">
        <v>155.29717502034299</v>
      </c>
    </row>
    <row r="18011" spans="1:6">
      <c r="A18011" t="s">
        <v>405</v>
      </c>
      <c r="B18011">
        <v>1122</v>
      </c>
      <c r="C18011" t="s">
        <v>426</v>
      </c>
      <c r="D18011">
        <v>2017</v>
      </c>
      <c r="E18011" t="s">
        <v>739</v>
      </c>
      <c r="F18011" s="2">
        <v>33299.9171995125</v>
      </c>
    </row>
    <row r="18012" spans="1:6">
      <c r="A18012" t="s">
        <v>405</v>
      </c>
      <c r="B18012">
        <v>1122</v>
      </c>
      <c r="C18012" t="s">
        <v>426</v>
      </c>
      <c r="D18012">
        <v>2017</v>
      </c>
      <c r="E18012" t="s">
        <v>740</v>
      </c>
      <c r="F18012" s="2">
        <v>1066.24298124897</v>
      </c>
    </row>
    <row r="18013" spans="1:6">
      <c r="A18013" t="s">
        <v>405</v>
      </c>
      <c r="B18013">
        <v>1122</v>
      </c>
      <c r="C18013" t="s">
        <v>426</v>
      </c>
      <c r="D18013">
        <v>2018</v>
      </c>
      <c r="E18013" t="s">
        <v>742</v>
      </c>
      <c r="F18013" s="2">
        <v>3484.52360548961</v>
      </c>
    </row>
    <row r="18014" spans="1:6">
      <c r="A18014" t="s">
        <v>405</v>
      </c>
      <c r="B18014">
        <v>1122</v>
      </c>
      <c r="C18014" t="s">
        <v>426</v>
      </c>
      <c r="D18014">
        <v>2018</v>
      </c>
      <c r="E18014" t="s">
        <v>744</v>
      </c>
      <c r="F18014" s="2">
        <v>1999.58630945041</v>
      </c>
    </row>
    <row r="18015" spans="1:6">
      <c r="A18015" t="s">
        <v>405</v>
      </c>
      <c r="B18015">
        <v>1122</v>
      </c>
      <c r="C18015" t="s">
        <v>426</v>
      </c>
      <c r="D18015">
        <v>2018</v>
      </c>
      <c r="E18015" t="s">
        <v>745</v>
      </c>
      <c r="F18015" s="2">
        <v>249.24827506228399</v>
      </c>
    </row>
    <row r="18016" spans="1:6">
      <c r="A18016" t="s">
        <v>405</v>
      </c>
      <c r="B18016">
        <v>1122</v>
      </c>
      <c r="C18016" t="s">
        <v>426</v>
      </c>
      <c r="D18016">
        <v>2019</v>
      </c>
      <c r="E18016" t="s">
        <v>736</v>
      </c>
      <c r="F18016" s="2">
        <v>2749.7965252920599</v>
      </c>
    </row>
    <row r="18017" spans="1:6">
      <c r="A18017" t="s">
        <v>405</v>
      </c>
      <c r="B18017">
        <v>1122</v>
      </c>
      <c r="C18017" t="s">
        <v>426</v>
      </c>
      <c r="D18017">
        <v>2019</v>
      </c>
      <c r="E18017" t="s">
        <v>737</v>
      </c>
      <c r="F18017" s="2">
        <v>2116.8555655602299</v>
      </c>
    </row>
    <row r="18018" spans="1:6">
      <c r="A18018" t="s">
        <v>405</v>
      </c>
      <c r="B18018">
        <v>1122</v>
      </c>
      <c r="C18018" t="s">
        <v>426</v>
      </c>
      <c r="D18018">
        <v>2019</v>
      </c>
      <c r="E18018" t="s">
        <v>741</v>
      </c>
      <c r="F18018" s="2">
        <v>16743.184396798501</v>
      </c>
    </row>
    <row r="18019" spans="1:6">
      <c r="A18019" t="s">
        <v>405</v>
      </c>
      <c r="B18019">
        <v>1122</v>
      </c>
      <c r="C18019" t="s">
        <v>426</v>
      </c>
      <c r="D18019">
        <v>2020</v>
      </c>
      <c r="E18019" t="s">
        <v>738</v>
      </c>
      <c r="F18019" s="2">
        <v>0</v>
      </c>
    </row>
    <row r="18020" spans="1:6">
      <c r="A18020" t="s">
        <v>405</v>
      </c>
      <c r="B18020">
        <v>1122</v>
      </c>
      <c r="C18020" t="s">
        <v>426</v>
      </c>
      <c r="D18020">
        <v>2020</v>
      </c>
      <c r="E18020" t="s">
        <v>739</v>
      </c>
      <c r="F18020" s="2">
        <v>34970.245543988203</v>
      </c>
    </row>
    <row r="18021" spans="1:6">
      <c r="A18021" t="s">
        <v>405</v>
      </c>
      <c r="B18021">
        <v>1122</v>
      </c>
      <c r="C18021" t="s">
        <v>426</v>
      </c>
      <c r="D18021">
        <v>2020</v>
      </c>
      <c r="E18021" t="s">
        <v>740</v>
      </c>
      <c r="F18021" s="2">
        <v>954.74984859848803</v>
      </c>
    </row>
    <row r="18022" spans="1:6">
      <c r="A18022" t="s">
        <v>405</v>
      </c>
      <c r="B18022">
        <v>1122</v>
      </c>
      <c r="C18022" t="s">
        <v>426</v>
      </c>
      <c r="D18022">
        <v>2021</v>
      </c>
      <c r="E18022" t="s">
        <v>742</v>
      </c>
      <c r="F18022" s="2">
        <v>8088.2521828892604</v>
      </c>
    </row>
    <row r="18023" spans="1:6">
      <c r="A18023" t="s">
        <v>405</v>
      </c>
      <c r="B18023">
        <v>1122</v>
      </c>
      <c r="C18023" t="s">
        <v>426</v>
      </c>
      <c r="D18023">
        <v>2021</v>
      </c>
      <c r="E18023" t="s">
        <v>744</v>
      </c>
      <c r="F18023" s="2">
        <v>2024.9609739370301</v>
      </c>
    </row>
    <row r="18024" spans="1:6">
      <c r="A18024" t="s">
        <v>405</v>
      </c>
      <c r="B18024">
        <v>1122</v>
      </c>
      <c r="C18024" t="s">
        <v>426</v>
      </c>
      <c r="D18024">
        <v>2021</v>
      </c>
      <c r="E18024" t="s">
        <v>743</v>
      </c>
      <c r="F18024" s="2">
        <v>0</v>
      </c>
    </row>
    <row r="18025" spans="1:6">
      <c r="A18025" t="s">
        <v>405</v>
      </c>
      <c r="B18025">
        <v>1122</v>
      </c>
      <c r="C18025" t="s">
        <v>426</v>
      </c>
      <c r="D18025">
        <v>2021</v>
      </c>
      <c r="E18025" t="s">
        <v>745</v>
      </c>
      <c r="F18025" s="2">
        <v>241.677362623737</v>
      </c>
    </row>
    <row r="18026" spans="1:6">
      <c r="A18026" t="s">
        <v>405</v>
      </c>
      <c r="B18026">
        <v>1122</v>
      </c>
      <c r="C18026" t="s">
        <v>426</v>
      </c>
      <c r="D18026">
        <v>2022</v>
      </c>
      <c r="E18026" t="s">
        <v>741</v>
      </c>
      <c r="F18026" s="2">
        <v>16644.0237023027</v>
      </c>
    </row>
    <row r="18027" spans="1:6">
      <c r="A18027" t="s">
        <v>405</v>
      </c>
      <c r="B18027">
        <v>1122</v>
      </c>
      <c r="C18027" t="s">
        <v>426</v>
      </c>
      <c r="D18027">
        <v>2023</v>
      </c>
      <c r="E18027" t="s">
        <v>740</v>
      </c>
      <c r="F18027" s="2">
        <v>1012.60425282061</v>
      </c>
    </row>
    <row r="18028" spans="1:6">
      <c r="A18028" t="s">
        <v>405</v>
      </c>
      <c r="B18028">
        <v>1122</v>
      </c>
      <c r="C18028" t="s">
        <v>426</v>
      </c>
      <c r="D18028">
        <v>2024</v>
      </c>
      <c r="E18028" t="s">
        <v>743</v>
      </c>
      <c r="F18028" s="2">
        <v>0</v>
      </c>
    </row>
    <row r="18029" spans="1:6">
      <c r="A18029" t="s">
        <v>405</v>
      </c>
      <c r="B18029">
        <v>1124</v>
      </c>
      <c r="C18029" t="s">
        <v>428</v>
      </c>
      <c r="D18029">
        <v>2009</v>
      </c>
      <c r="E18029" t="s">
        <v>744</v>
      </c>
      <c r="F18029" s="2">
        <v>0</v>
      </c>
    </row>
    <row r="18030" spans="1:6">
      <c r="A18030" t="s">
        <v>405</v>
      </c>
      <c r="B18030">
        <v>1124</v>
      </c>
      <c r="C18030" t="s">
        <v>428</v>
      </c>
      <c r="D18030">
        <v>2009</v>
      </c>
      <c r="E18030" t="s">
        <v>739</v>
      </c>
      <c r="F18030" s="2">
        <v>21282.777524371399</v>
      </c>
    </row>
    <row r="18031" spans="1:6">
      <c r="A18031" t="s">
        <v>405</v>
      </c>
      <c r="B18031">
        <v>1124</v>
      </c>
      <c r="C18031" t="s">
        <v>428</v>
      </c>
      <c r="D18031">
        <v>2009</v>
      </c>
      <c r="E18031" t="s">
        <v>743</v>
      </c>
      <c r="F18031" s="2">
        <v>43765.582944347698</v>
      </c>
    </row>
    <row r="18032" spans="1:6">
      <c r="A18032" t="s">
        <v>405</v>
      </c>
      <c r="B18032">
        <v>1124</v>
      </c>
      <c r="C18032" t="s">
        <v>428</v>
      </c>
      <c r="D18032">
        <v>2011</v>
      </c>
      <c r="E18032" t="s">
        <v>736</v>
      </c>
      <c r="F18032" s="2">
        <v>29248.262421231299</v>
      </c>
    </row>
    <row r="18033" spans="1:6">
      <c r="A18033" t="s">
        <v>405</v>
      </c>
      <c r="B18033">
        <v>1124</v>
      </c>
      <c r="C18033" t="s">
        <v>428</v>
      </c>
      <c r="D18033">
        <v>2011</v>
      </c>
      <c r="E18033" t="s">
        <v>737</v>
      </c>
      <c r="F18033" s="2">
        <v>3342.9248550741199</v>
      </c>
    </row>
    <row r="18034" spans="1:6">
      <c r="A18034" t="s">
        <v>405</v>
      </c>
      <c r="B18034">
        <v>1124</v>
      </c>
      <c r="C18034" t="s">
        <v>428</v>
      </c>
      <c r="D18034">
        <v>2011</v>
      </c>
      <c r="E18034" t="s">
        <v>740</v>
      </c>
      <c r="F18034" s="2">
        <v>15314.619893968</v>
      </c>
    </row>
    <row r="18035" spans="1:6">
      <c r="A18035" t="s">
        <v>405</v>
      </c>
      <c r="B18035">
        <v>1124</v>
      </c>
      <c r="C18035" t="s">
        <v>428</v>
      </c>
      <c r="D18035">
        <v>2013</v>
      </c>
      <c r="E18035" t="s">
        <v>742</v>
      </c>
      <c r="F18035" s="2">
        <v>18694.9978765776</v>
      </c>
    </row>
    <row r="18036" spans="1:6">
      <c r="A18036" t="s">
        <v>405</v>
      </c>
      <c r="B18036">
        <v>1124</v>
      </c>
      <c r="C18036" t="s">
        <v>428</v>
      </c>
      <c r="D18036">
        <v>2013</v>
      </c>
      <c r="E18036" t="s">
        <v>745</v>
      </c>
      <c r="F18036" s="2">
        <v>37484.070076366901</v>
      </c>
    </row>
    <row r="18037" spans="1:6">
      <c r="A18037" t="s">
        <v>405</v>
      </c>
      <c r="B18037">
        <v>1124</v>
      </c>
      <c r="C18037" t="s">
        <v>428</v>
      </c>
      <c r="D18037">
        <v>2013</v>
      </c>
      <c r="E18037" t="s">
        <v>741</v>
      </c>
      <c r="F18037" s="2">
        <v>36436.764977065199</v>
      </c>
    </row>
    <row r="18038" spans="1:6">
      <c r="A18038" t="s">
        <v>405</v>
      </c>
      <c r="B18038">
        <v>1124</v>
      </c>
      <c r="C18038" t="s">
        <v>428</v>
      </c>
      <c r="D18038">
        <v>2015</v>
      </c>
      <c r="E18038" t="s">
        <v>738</v>
      </c>
      <c r="F18038" s="2">
        <v>0</v>
      </c>
    </row>
    <row r="18039" spans="1:6">
      <c r="A18039" t="s">
        <v>405</v>
      </c>
      <c r="B18039">
        <v>1124</v>
      </c>
      <c r="C18039" t="s">
        <v>428</v>
      </c>
      <c r="D18039">
        <v>2016</v>
      </c>
      <c r="E18039" t="s">
        <v>744</v>
      </c>
      <c r="F18039" s="2">
        <v>24763.9045912703</v>
      </c>
    </row>
    <row r="18040" spans="1:6">
      <c r="A18040" t="s">
        <v>405</v>
      </c>
      <c r="B18040">
        <v>1124</v>
      </c>
      <c r="C18040" t="s">
        <v>428</v>
      </c>
      <c r="D18040">
        <v>2016</v>
      </c>
      <c r="E18040" t="s">
        <v>743</v>
      </c>
      <c r="F18040" s="2">
        <v>43830.637854844703</v>
      </c>
    </row>
    <row r="18041" spans="1:6">
      <c r="A18041" t="s">
        <v>405</v>
      </c>
      <c r="B18041">
        <v>1124</v>
      </c>
      <c r="C18041" t="s">
        <v>428</v>
      </c>
      <c r="D18041">
        <v>2016</v>
      </c>
      <c r="E18041" t="s">
        <v>745</v>
      </c>
      <c r="F18041" s="2">
        <v>37484.070076366901</v>
      </c>
    </row>
    <row r="18042" spans="1:6">
      <c r="A18042" t="s">
        <v>405</v>
      </c>
      <c r="B18042">
        <v>1124</v>
      </c>
      <c r="C18042" t="s">
        <v>428</v>
      </c>
      <c r="D18042">
        <v>2016</v>
      </c>
      <c r="E18042" t="s">
        <v>741</v>
      </c>
      <c r="F18042" s="2">
        <v>33521.435588909299</v>
      </c>
    </row>
    <row r="18043" spans="1:6">
      <c r="A18043" t="s">
        <v>405</v>
      </c>
      <c r="B18043">
        <v>1124</v>
      </c>
      <c r="C18043" t="s">
        <v>428</v>
      </c>
      <c r="D18043">
        <v>2018</v>
      </c>
      <c r="E18043" t="s">
        <v>736</v>
      </c>
      <c r="F18043" s="2">
        <v>24888.189042990402</v>
      </c>
    </row>
    <row r="18044" spans="1:6">
      <c r="A18044" t="s">
        <v>405</v>
      </c>
      <c r="B18044">
        <v>1124</v>
      </c>
      <c r="C18044" t="s">
        <v>428</v>
      </c>
      <c r="D18044">
        <v>2018</v>
      </c>
      <c r="E18044" t="s">
        <v>737</v>
      </c>
      <c r="F18044" s="2">
        <v>4000.0844413517102</v>
      </c>
    </row>
    <row r="18045" spans="1:6">
      <c r="A18045" t="s">
        <v>405</v>
      </c>
      <c r="B18045">
        <v>1124</v>
      </c>
      <c r="C18045" t="s">
        <v>428</v>
      </c>
      <c r="D18045">
        <v>2018</v>
      </c>
      <c r="E18045" t="s">
        <v>738</v>
      </c>
      <c r="F18045" s="2">
        <v>3467.8498485150799</v>
      </c>
    </row>
    <row r="18046" spans="1:6">
      <c r="A18046" t="s">
        <v>405</v>
      </c>
      <c r="B18046">
        <v>1124</v>
      </c>
      <c r="C18046" t="s">
        <v>428</v>
      </c>
      <c r="D18046">
        <v>2019</v>
      </c>
      <c r="E18046" t="s">
        <v>744</v>
      </c>
      <c r="F18046" s="2">
        <v>28298.021757074999</v>
      </c>
    </row>
    <row r="18047" spans="1:6">
      <c r="A18047" t="s">
        <v>405</v>
      </c>
      <c r="B18047">
        <v>1124</v>
      </c>
      <c r="C18047" t="s">
        <v>428</v>
      </c>
      <c r="D18047">
        <v>2019</v>
      </c>
      <c r="E18047" t="s">
        <v>739</v>
      </c>
      <c r="F18047" s="2">
        <v>22738.360687951201</v>
      </c>
    </row>
    <row r="18048" spans="1:6">
      <c r="A18048" t="s">
        <v>405</v>
      </c>
      <c r="B18048">
        <v>1124</v>
      </c>
      <c r="C18048" t="s">
        <v>428</v>
      </c>
      <c r="D18048">
        <v>2019</v>
      </c>
      <c r="E18048" t="s">
        <v>743</v>
      </c>
      <c r="F18048" s="2">
        <v>39824.783384340699</v>
      </c>
    </row>
    <row r="18049" spans="1:6">
      <c r="A18049" t="s">
        <v>405</v>
      </c>
      <c r="B18049">
        <v>1124</v>
      </c>
      <c r="C18049" t="s">
        <v>428</v>
      </c>
      <c r="D18049">
        <v>2019</v>
      </c>
      <c r="E18049" t="s">
        <v>741</v>
      </c>
      <c r="F18049" s="2">
        <v>28767.902986952598</v>
      </c>
    </row>
    <row r="18050" spans="1:6">
      <c r="A18050" t="s">
        <v>405</v>
      </c>
      <c r="B18050">
        <v>1124</v>
      </c>
      <c r="C18050" t="s">
        <v>428</v>
      </c>
      <c r="D18050">
        <v>2020</v>
      </c>
      <c r="E18050" t="s">
        <v>742</v>
      </c>
      <c r="F18050" s="2">
        <v>22717.6170623463</v>
      </c>
    </row>
    <row r="18051" spans="1:6">
      <c r="A18051" t="s">
        <v>405</v>
      </c>
      <c r="B18051">
        <v>1124</v>
      </c>
      <c r="C18051" t="s">
        <v>428</v>
      </c>
      <c r="D18051">
        <v>2021</v>
      </c>
      <c r="E18051" t="s">
        <v>736</v>
      </c>
      <c r="F18051" s="2">
        <v>23017.049383839701</v>
      </c>
    </row>
    <row r="18052" spans="1:6">
      <c r="A18052" t="s">
        <v>405</v>
      </c>
      <c r="B18052">
        <v>1124</v>
      </c>
      <c r="C18052" t="s">
        <v>428</v>
      </c>
      <c r="D18052">
        <v>2021</v>
      </c>
      <c r="E18052" t="s">
        <v>737</v>
      </c>
      <c r="F18052" s="2">
        <v>3898.3780419354398</v>
      </c>
    </row>
    <row r="18053" spans="1:6">
      <c r="A18053" t="s">
        <v>405</v>
      </c>
      <c r="B18053">
        <v>1124</v>
      </c>
      <c r="C18053" t="s">
        <v>428</v>
      </c>
      <c r="D18053">
        <v>2021</v>
      </c>
      <c r="E18053" t="s">
        <v>738</v>
      </c>
      <c r="F18053" s="2">
        <v>4043.5669862258601</v>
      </c>
    </row>
    <row r="18054" spans="1:6">
      <c r="A18054" t="s">
        <v>405</v>
      </c>
      <c r="B18054">
        <v>1124</v>
      </c>
      <c r="C18054" t="s">
        <v>428</v>
      </c>
      <c r="D18054">
        <v>2021</v>
      </c>
      <c r="E18054" t="s">
        <v>740</v>
      </c>
      <c r="F18054" s="2">
        <v>6286.7904078995998</v>
      </c>
    </row>
    <row r="18055" spans="1:6">
      <c r="A18055" t="s">
        <v>405</v>
      </c>
      <c r="B18055">
        <v>1124</v>
      </c>
      <c r="C18055" t="s">
        <v>428</v>
      </c>
      <c r="D18055">
        <v>2022</v>
      </c>
      <c r="E18055" t="s">
        <v>744</v>
      </c>
      <c r="F18055" s="2">
        <v>23679.6583564836</v>
      </c>
    </row>
    <row r="18056" spans="1:6">
      <c r="A18056" t="s">
        <v>405</v>
      </c>
      <c r="B18056">
        <v>1124</v>
      </c>
      <c r="C18056" t="s">
        <v>428</v>
      </c>
      <c r="D18056">
        <v>2022</v>
      </c>
      <c r="E18056" t="s">
        <v>739</v>
      </c>
      <c r="F18056" s="2">
        <v>22653.121285727098</v>
      </c>
    </row>
    <row r="18057" spans="1:6">
      <c r="A18057" t="s">
        <v>405</v>
      </c>
      <c r="B18057">
        <v>1124</v>
      </c>
      <c r="C18057" t="s">
        <v>428</v>
      </c>
      <c r="D18057">
        <v>2022</v>
      </c>
      <c r="E18057" t="s">
        <v>743</v>
      </c>
      <c r="F18057" s="2">
        <v>32370.5311890626</v>
      </c>
    </row>
    <row r="18058" spans="1:6">
      <c r="A18058" t="s">
        <v>405</v>
      </c>
      <c r="B18058">
        <v>1124</v>
      </c>
      <c r="C18058" t="s">
        <v>428</v>
      </c>
      <c r="D18058">
        <v>2023</v>
      </c>
      <c r="E18058" t="s">
        <v>742</v>
      </c>
      <c r="F18058" s="2">
        <v>23519.4188444178</v>
      </c>
    </row>
    <row r="18059" spans="1:6">
      <c r="A18059" t="s">
        <v>405</v>
      </c>
      <c r="B18059">
        <v>1124</v>
      </c>
      <c r="C18059" t="s">
        <v>428</v>
      </c>
      <c r="D18059">
        <v>2023</v>
      </c>
      <c r="E18059" t="s">
        <v>745</v>
      </c>
      <c r="F18059" s="2">
        <v>50663.079678688999</v>
      </c>
    </row>
    <row r="18060" spans="1:6">
      <c r="A18060" t="s">
        <v>405</v>
      </c>
      <c r="B18060">
        <v>1124</v>
      </c>
      <c r="C18060" t="s">
        <v>428</v>
      </c>
      <c r="D18060">
        <v>2024</v>
      </c>
      <c r="E18060" t="s">
        <v>736</v>
      </c>
      <c r="F18060" s="2">
        <v>40431.429973734099</v>
      </c>
    </row>
    <row r="18061" spans="1:6">
      <c r="A18061" t="s">
        <v>405</v>
      </c>
      <c r="B18061">
        <v>1124</v>
      </c>
      <c r="C18061" t="s">
        <v>428</v>
      </c>
      <c r="D18061">
        <v>2024</v>
      </c>
      <c r="E18061" t="s">
        <v>737</v>
      </c>
      <c r="F18061" s="2">
        <v>3749.76265532345</v>
      </c>
    </row>
    <row r="18062" spans="1:6">
      <c r="A18062" t="s">
        <v>405</v>
      </c>
      <c r="B18062">
        <v>1124</v>
      </c>
      <c r="C18062" t="s">
        <v>428</v>
      </c>
      <c r="D18062">
        <v>2024</v>
      </c>
      <c r="E18062" t="s">
        <v>738</v>
      </c>
      <c r="F18062" s="2">
        <v>3707.0433894293601</v>
      </c>
    </row>
    <row r="18063" spans="1:6">
      <c r="A18063" t="s">
        <v>405</v>
      </c>
      <c r="B18063">
        <v>1124</v>
      </c>
      <c r="C18063" t="s">
        <v>428</v>
      </c>
      <c r="D18063">
        <v>2024</v>
      </c>
      <c r="E18063" t="s">
        <v>740</v>
      </c>
      <c r="F18063" s="2">
        <v>5209.5644586852904</v>
      </c>
    </row>
    <row r="18064" spans="1:6">
      <c r="A18064" t="s">
        <v>405</v>
      </c>
      <c r="B18064">
        <v>1127</v>
      </c>
      <c r="C18064" t="s">
        <v>430</v>
      </c>
      <c r="D18064">
        <v>2009</v>
      </c>
      <c r="E18064" t="s">
        <v>740</v>
      </c>
      <c r="F18064" s="2">
        <v>3211.99791401622</v>
      </c>
    </row>
    <row r="18065" spans="1:6">
      <c r="A18065" t="s">
        <v>405</v>
      </c>
      <c r="B18065">
        <v>1127</v>
      </c>
      <c r="C18065" t="s">
        <v>430</v>
      </c>
      <c r="D18065">
        <v>2011</v>
      </c>
      <c r="E18065" t="s">
        <v>741</v>
      </c>
      <c r="F18065" s="2">
        <v>11306.0292191512</v>
      </c>
    </row>
    <row r="18066" spans="1:6">
      <c r="A18066" t="s">
        <v>405</v>
      </c>
      <c r="B18066">
        <v>1127</v>
      </c>
      <c r="C18066" t="s">
        <v>430</v>
      </c>
      <c r="D18066">
        <v>2013</v>
      </c>
      <c r="E18066" t="s">
        <v>738</v>
      </c>
      <c r="F18066" s="2">
        <v>0</v>
      </c>
    </row>
    <row r="18067" spans="1:6">
      <c r="A18067" t="s">
        <v>405</v>
      </c>
      <c r="B18067">
        <v>1127</v>
      </c>
      <c r="C18067" t="s">
        <v>430</v>
      </c>
      <c r="D18067">
        <v>2013</v>
      </c>
      <c r="E18067" t="s">
        <v>739</v>
      </c>
      <c r="F18067" s="2">
        <v>9327.8811848468704</v>
      </c>
    </row>
    <row r="18068" spans="1:6">
      <c r="A18068" t="s">
        <v>405</v>
      </c>
      <c r="B18068">
        <v>1127</v>
      </c>
      <c r="C18068" t="s">
        <v>430</v>
      </c>
      <c r="D18068">
        <v>2013</v>
      </c>
      <c r="E18068" t="s">
        <v>743</v>
      </c>
      <c r="F18068" s="2">
        <v>0</v>
      </c>
    </row>
    <row r="18069" spans="1:6">
      <c r="A18069" t="s">
        <v>405</v>
      </c>
      <c r="B18069">
        <v>1127</v>
      </c>
      <c r="C18069" t="s">
        <v>430</v>
      </c>
      <c r="D18069">
        <v>2015</v>
      </c>
      <c r="E18069" t="s">
        <v>736</v>
      </c>
      <c r="F18069" s="2">
        <v>6542.1667871053896</v>
      </c>
    </row>
    <row r="18070" spans="1:6">
      <c r="A18070" t="s">
        <v>405</v>
      </c>
      <c r="B18070">
        <v>1127</v>
      </c>
      <c r="C18070" t="s">
        <v>430</v>
      </c>
      <c r="D18070">
        <v>2015</v>
      </c>
      <c r="E18070" t="s">
        <v>737</v>
      </c>
      <c r="F18070" s="2">
        <v>1354.6989250111701</v>
      </c>
    </row>
    <row r="18071" spans="1:6">
      <c r="A18071" t="s">
        <v>405</v>
      </c>
      <c r="B18071">
        <v>1127</v>
      </c>
      <c r="C18071" t="s">
        <v>430</v>
      </c>
      <c r="D18071">
        <v>2016</v>
      </c>
      <c r="E18071" t="s">
        <v>738</v>
      </c>
      <c r="F18071" s="2">
        <v>0</v>
      </c>
    </row>
    <row r="18072" spans="1:6">
      <c r="A18072" t="s">
        <v>405</v>
      </c>
      <c r="B18072">
        <v>1127</v>
      </c>
      <c r="C18072" t="s">
        <v>430</v>
      </c>
      <c r="D18072">
        <v>2016</v>
      </c>
      <c r="E18072" t="s">
        <v>739</v>
      </c>
      <c r="F18072" s="2">
        <v>9127.2872403133697</v>
      </c>
    </row>
    <row r="18073" spans="1:6">
      <c r="A18073" t="s">
        <v>405</v>
      </c>
      <c r="B18073">
        <v>1127</v>
      </c>
      <c r="C18073" t="s">
        <v>430</v>
      </c>
      <c r="D18073">
        <v>2016</v>
      </c>
      <c r="E18073" t="s">
        <v>743</v>
      </c>
      <c r="F18073" s="2">
        <v>0</v>
      </c>
    </row>
    <row r="18074" spans="1:6">
      <c r="A18074" t="s">
        <v>405</v>
      </c>
      <c r="B18074">
        <v>1127</v>
      </c>
      <c r="C18074" t="s">
        <v>430</v>
      </c>
      <c r="D18074">
        <v>2017</v>
      </c>
      <c r="E18074" t="s">
        <v>742</v>
      </c>
      <c r="F18074" s="2">
        <v>2432.5741998242202</v>
      </c>
    </row>
    <row r="18075" spans="1:6">
      <c r="A18075" t="s">
        <v>405</v>
      </c>
      <c r="B18075">
        <v>1127</v>
      </c>
      <c r="C18075" t="s">
        <v>430</v>
      </c>
      <c r="D18075">
        <v>2017</v>
      </c>
      <c r="E18075" t="s">
        <v>744</v>
      </c>
      <c r="F18075" s="2">
        <v>83.422231085844899</v>
      </c>
    </row>
    <row r="18076" spans="1:6">
      <c r="A18076" t="s">
        <v>405</v>
      </c>
      <c r="B18076">
        <v>1127</v>
      </c>
      <c r="C18076" t="s">
        <v>430</v>
      </c>
      <c r="D18076">
        <v>2017</v>
      </c>
      <c r="E18076" t="s">
        <v>745</v>
      </c>
      <c r="F18076" s="2">
        <v>13406.824215160999</v>
      </c>
    </row>
    <row r="18077" spans="1:6">
      <c r="A18077" t="s">
        <v>405</v>
      </c>
      <c r="B18077">
        <v>1127</v>
      </c>
      <c r="C18077" t="s">
        <v>430</v>
      </c>
      <c r="D18077">
        <v>2017</v>
      </c>
      <c r="E18077" t="s">
        <v>741</v>
      </c>
      <c r="F18077" s="2">
        <v>9498.8761148194299</v>
      </c>
    </row>
    <row r="18078" spans="1:6">
      <c r="A18078" t="s">
        <v>405</v>
      </c>
      <c r="B18078">
        <v>1127</v>
      </c>
      <c r="C18078" t="s">
        <v>430</v>
      </c>
      <c r="D18078">
        <v>2018</v>
      </c>
      <c r="E18078" t="s">
        <v>736</v>
      </c>
      <c r="F18078" s="2">
        <v>12425.643232603299</v>
      </c>
    </row>
    <row r="18079" spans="1:6">
      <c r="A18079" t="s">
        <v>405</v>
      </c>
      <c r="B18079">
        <v>1127</v>
      </c>
      <c r="C18079" t="s">
        <v>430</v>
      </c>
      <c r="D18079">
        <v>2018</v>
      </c>
      <c r="E18079" t="s">
        <v>737</v>
      </c>
      <c r="F18079" s="2">
        <v>1410.5854019753201</v>
      </c>
    </row>
    <row r="18080" spans="1:6">
      <c r="A18080" t="s">
        <v>405</v>
      </c>
      <c r="B18080">
        <v>1127</v>
      </c>
      <c r="C18080" t="s">
        <v>430</v>
      </c>
      <c r="D18080">
        <v>2019</v>
      </c>
      <c r="E18080" t="s">
        <v>738</v>
      </c>
      <c r="F18080" s="2">
        <v>0</v>
      </c>
    </row>
    <row r="18081" spans="1:6">
      <c r="A18081" t="s">
        <v>405</v>
      </c>
      <c r="B18081">
        <v>1127</v>
      </c>
      <c r="C18081" t="s">
        <v>430</v>
      </c>
      <c r="D18081">
        <v>2019</v>
      </c>
      <c r="E18081" t="s">
        <v>739</v>
      </c>
      <c r="F18081" s="2">
        <v>8553.6952648805509</v>
      </c>
    </row>
    <row r="18082" spans="1:6">
      <c r="A18082" t="s">
        <v>405</v>
      </c>
      <c r="B18082">
        <v>1127</v>
      </c>
      <c r="C18082" t="s">
        <v>430</v>
      </c>
      <c r="D18082">
        <v>2019</v>
      </c>
      <c r="E18082" t="s">
        <v>740</v>
      </c>
      <c r="F18082" s="2">
        <v>4362.2098722862702</v>
      </c>
    </row>
    <row r="18083" spans="1:6">
      <c r="A18083" t="s">
        <v>405</v>
      </c>
      <c r="B18083">
        <v>1127</v>
      </c>
      <c r="C18083" t="s">
        <v>430</v>
      </c>
      <c r="D18083">
        <v>2020</v>
      </c>
      <c r="E18083" t="s">
        <v>742</v>
      </c>
      <c r="F18083" s="2">
        <v>4933.0790589666103</v>
      </c>
    </row>
    <row r="18084" spans="1:6">
      <c r="A18084" t="s">
        <v>405</v>
      </c>
      <c r="B18084">
        <v>1127</v>
      </c>
      <c r="C18084" t="s">
        <v>430</v>
      </c>
      <c r="D18084">
        <v>2020</v>
      </c>
      <c r="E18084" t="s">
        <v>744</v>
      </c>
      <c r="F18084" s="2">
        <v>23.419366015113301</v>
      </c>
    </row>
    <row r="18085" spans="1:6">
      <c r="A18085" t="s">
        <v>405</v>
      </c>
      <c r="B18085">
        <v>1127</v>
      </c>
      <c r="C18085" t="s">
        <v>430</v>
      </c>
      <c r="D18085">
        <v>2020</v>
      </c>
      <c r="E18085" t="s">
        <v>745</v>
      </c>
      <c r="F18085" s="2">
        <v>15669.8901788404</v>
      </c>
    </row>
    <row r="18086" spans="1:6">
      <c r="A18086" t="s">
        <v>405</v>
      </c>
      <c r="B18086">
        <v>1127</v>
      </c>
      <c r="C18086" t="s">
        <v>430</v>
      </c>
      <c r="D18086">
        <v>2021</v>
      </c>
      <c r="E18086" t="s">
        <v>736</v>
      </c>
      <c r="F18086" s="2">
        <v>8413.5601929178993</v>
      </c>
    </row>
    <row r="18087" spans="1:6">
      <c r="A18087" t="s">
        <v>405</v>
      </c>
      <c r="B18087">
        <v>1127</v>
      </c>
      <c r="C18087" t="s">
        <v>430</v>
      </c>
      <c r="D18087">
        <v>2021</v>
      </c>
      <c r="E18087" t="s">
        <v>737</v>
      </c>
      <c r="F18087" s="2">
        <v>1442.2153997252699</v>
      </c>
    </row>
    <row r="18088" spans="1:6">
      <c r="A18088" t="s">
        <v>405</v>
      </c>
      <c r="B18088">
        <v>1127</v>
      </c>
      <c r="C18088" t="s">
        <v>430</v>
      </c>
      <c r="D18088">
        <v>2022</v>
      </c>
      <c r="E18088" t="s">
        <v>738</v>
      </c>
      <c r="F18088" s="2">
        <v>0</v>
      </c>
    </row>
    <row r="18089" spans="1:6">
      <c r="A18089" t="s">
        <v>405</v>
      </c>
      <c r="B18089">
        <v>1127</v>
      </c>
      <c r="C18089" t="s">
        <v>430</v>
      </c>
      <c r="D18089">
        <v>2022</v>
      </c>
      <c r="E18089" t="s">
        <v>739</v>
      </c>
      <c r="F18089" s="2">
        <v>8555.9611361538591</v>
      </c>
    </row>
    <row r="18090" spans="1:6">
      <c r="A18090" t="s">
        <v>405</v>
      </c>
      <c r="B18090">
        <v>1127</v>
      </c>
      <c r="C18090" t="s">
        <v>430</v>
      </c>
      <c r="D18090">
        <v>2022</v>
      </c>
      <c r="E18090" t="s">
        <v>740</v>
      </c>
      <c r="F18090" s="2">
        <v>2830.6608462305999</v>
      </c>
    </row>
    <row r="18091" spans="1:6">
      <c r="A18091" t="s">
        <v>405</v>
      </c>
      <c r="B18091">
        <v>1127</v>
      </c>
      <c r="C18091" t="s">
        <v>430</v>
      </c>
      <c r="D18091">
        <v>2023</v>
      </c>
      <c r="E18091" t="s">
        <v>742</v>
      </c>
      <c r="F18091" s="2">
        <v>6047.8925613440997</v>
      </c>
    </row>
    <row r="18092" spans="1:6">
      <c r="A18092" t="s">
        <v>405</v>
      </c>
      <c r="B18092">
        <v>1127</v>
      </c>
      <c r="C18092" t="s">
        <v>430</v>
      </c>
      <c r="D18092">
        <v>2023</v>
      </c>
      <c r="E18092" t="s">
        <v>744</v>
      </c>
      <c r="F18092" s="2">
        <v>60.494399036499999</v>
      </c>
    </row>
    <row r="18093" spans="1:6">
      <c r="A18093" t="s">
        <v>405</v>
      </c>
      <c r="B18093">
        <v>1127</v>
      </c>
      <c r="C18093" t="s">
        <v>430</v>
      </c>
      <c r="D18093">
        <v>2023</v>
      </c>
      <c r="E18093" t="s">
        <v>743</v>
      </c>
      <c r="F18093" s="2">
        <v>0</v>
      </c>
    </row>
    <row r="18094" spans="1:6">
      <c r="A18094" t="s">
        <v>405</v>
      </c>
      <c r="B18094">
        <v>1127</v>
      </c>
      <c r="C18094" t="s">
        <v>430</v>
      </c>
      <c r="D18094">
        <v>2023</v>
      </c>
      <c r="E18094" t="s">
        <v>745</v>
      </c>
      <c r="F18094" s="2">
        <v>16892.455553624299</v>
      </c>
    </row>
    <row r="18095" spans="1:6">
      <c r="A18095" t="s">
        <v>405</v>
      </c>
      <c r="B18095">
        <v>1127</v>
      </c>
      <c r="C18095" t="s">
        <v>430</v>
      </c>
      <c r="D18095">
        <v>2024</v>
      </c>
      <c r="E18095" t="s">
        <v>741</v>
      </c>
      <c r="F18095" s="2">
        <v>7634.8122307736103</v>
      </c>
    </row>
    <row r="18096" spans="1:6">
      <c r="A18096" t="s">
        <v>405</v>
      </c>
      <c r="B18096">
        <v>1130</v>
      </c>
      <c r="C18096" t="s">
        <v>432</v>
      </c>
      <c r="D18096">
        <v>2009</v>
      </c>
      <c r="E18096" t="s">
        <v>738</v>
      </c>
      <c r="F18096" s="2">
        <v>0</v>
      </c>
    </row>
    <row r="18097" spans="1:6">
      <c r="A18097" t="s">
        <v>405</v>
      </c>
      <c r="B18097">
        <v>1130</v>
      </c>
      <c r="C18097" t="s">
        <v>432</v>
      </c>
      <c r="D18097">
        <v>2009</v>
      </c>
      <c r="E18097" t="s">
        <v>739</v>
      </c>
      <c r="F18097" s="2">
        <v>15740.8198782529</v>
      </c>
    </row>
    <row r="18098" spans="1:6">
      <c r="A18098" t="s">
        <v>405</v>
      </c>
      <c r="B18098">
        <v>1130</v>
      </c>
      <c r="C18098" t="s">
        <v>432</v>
      </c>
      <c r="D18098">
        <v>2009</v>
      </c>
      <c r="E18098" t="s">
        <v>743</v>
      </c>
      <c r="F18098" s="2">
        <v>0</v>
      </c>
    </row>
    <row r="18099" spans="1:6">
      <c r="A18099" t="s">
        <v>405</v>
      </c>
      <c r="B18099">
        <v>1130</v>
      </c>
      <c r="C18099" t="s">
        <v>432</v>
      </c>
      <c r="D18099">
        <v>2011</v>
      </c>
      <c r="E18099" t="s">
        <v>736</v>
      </c>
      <c r="F18099" s="2">
        <v>2668.1931401644902</v>
      </c>
    </row>
    <row r="18100" spans="1:6">
      <c r="A18100" t="s">
        <v>405</v>
      </c>
      <c r="B18100">
        <v>1130</v>
      </c>
      <c r="C18100" t="s">
        <v>432</v>
      </c>
      <c r="D18100">
        <v>2011</v>
      </c>
      <c r="E18100" t="s">
        <v>737</v>
      </c>
      <c r="F18100" s="2">
        <v>1280.4532852156301</v>
      </c>
    </row>
    <row r="18101" spans="1:6">
      <c r="A18101" t="s">
        <v>405</v>
      </c>
      <c r="B18101">
        <v>1130</v>
      </c>
      <c r="C18101" t="s">
        <v>432</v>
      </c>
      <c r="D18101">
        <v>2011</v>
      </c>
      <c r="E18101" t="s">
        <v>740</v>
      </c>
      <c r="F18101" s="2">
        <v>1187.3377344966</v>
      </c>
    </row>
    <row r="18102" spans="1:6">
      <c r="A18102" t="s">
        <v>405</v>
      </c>
      <c r="B18102">
        <v>1130</v>
      </c>
      <c r="C18102" t="s">
        <v>432</v>
      </c>
      <c r="D18102">
        <v>2013</v>
      </c>
      <c r="E18102" t="s">
        <v>742</v>
      </c>
      <c r="F18102" s="2">
        <v>8873.7146142034107</v>
      </c>
    </row>
    <row r="18103" spans="1:6">
      <c r="A18103" t="s">
        <v>405</v>
      </c>
      <c r="B18103">
        <v>1130</v>
      </c>
      <c r="C18103" t="s">
        <v>432</v>
      </c>
      <c r="D18103">
        <v>2013</v>
      </c>
      <c r="E18103" t="s">
        <v>744</v>
      </c>
      <c r="F18103" s="2">
        <v>5623.2136202499996</v>
      </c>
    </row>
    <row r="18104" spans="1:6">
      <c r="A18104" t="s">
        <v>405</v>
      </c>
      <c r="B18104">
        <v>1130</v>
      </c>
      <c r="C18104" t="s">
        <v>432</v>
      </c>
      <c r="D18104">
        <v>2013</v>
      </c>
      <c r="E18104" t="s">
        <v>745</v>
      </c>
      <c r="F18104" s="2">
        <v>19732.893978439399</v>
      </c>
    </row>
    <row r="18105" spans="1:6">
      <c r="A18105" t="s">
        <v>405</v>
      </c>
      <c r="B18105">
        <v>1130</v>
      </c>
      <c r="C18105" t="s">
        <v>432</v>
      </c>
      <c r="D18105">
        <v>2016</v>
      </c>
      <c r="E18105" t="s">
        <v>742</v>
      </c>
      <c r="F18105" s="2">
        <v>6140.8679851938696</v>
      </c>
    </row>
    <row r="18106" spans="1:6">
      <c r="A18106" t="s">
        <v>405</v>
      </c>
      <c r="B18106">
        <v>1130</v>
      </c>
      <c r="C18106" t="s">
        <v>432</v>
      </c>
      <c r="D18106">
        <v>2016</v>
      </c>
      <c r="E18106" t="s">
        <v>743</v>
      </c>
      <c r="F18106" s="2">
        <v>0</v>
      </c>
    </row>
    <row r="18107" spans="1:6">
      <c r="A18107" t="s">
        <v>405</v>
      </c>
      <c r="B18107">
        <v>1130</v>
      </c>
      <c r="C18107" t="s">
        <v>432</v>
      </c>
      <c r="D18107">
        <v>2016</v>
      </c>
      <c r="E18107" t="s">
        <v>745</v>
      </c>
      <c r="F18107" s="2">
        <v>19732.893978439399</v>
      </c>
    </row>
    <row r="18108" spans="1:6">
      <c r="A18108" t="s">
        <v>405</v>
      </c>
      <c r="B18108">
        <v>1130</v>
      </c>
      <c r="C18108" t="s">
        <v>432</v>
      </c>
      <c r="D18108">
        <v>2017</v>
      </c>
      <c r="E18108" t="s">
        <v>741</v>
      </c>
      <c r="F18108" s="2">
        <v>8834.9117617206502</v>
      </c>
    </row>
    <row r="18109" spans="1:6">
      <c r="A18109" t="s">
        <v>405</v>
      </c>
      <c r="B18109">
        <v>1130</v>
      </c>
      <c r="C18109" t="s">
        <v>432</v>
      </c>
      <c r="D18109">
        <v>2018</v>
      </c>
      <c r="E18109" t="s">
        <v>737</v>
      </c>
      <c r="F18109" s="2">
        <v>1524.6612780380699</v>
      </c>
    </row>
    <row r="18110" spans="1:6">
      <c r="A18110" t="s">
        <v>405</v>
      </c>
      <c r="B18110">
        <v>1130</v>
      </c>
      <c r="C18110" t="s">
        <v>432</v>
      </c>
      <c r="D18110">
        <v>2019</v>
      </c>
      <c r="E18110" t="s">
        <v>738</v>
      </c>
      <c r="F18110" s="2">
        <v>0</v>
      </c>
    </row>
    <row r="18111" spans="1:6">
      <c r="A18111" t="s">
        <v>405</v>
      </c>
      <c r="B18111">
        <v>1130</v>
      </c>
      <c r="C18111" t="s">
        <v>432</v>
      </c>
      <c r="D18111">
        <v>2019</v>
      </c>
      <c r="E18111" t="s">
        <v>739</v>
      </c>
      <c r="F18111" s="2">
        <v>15217.769072131799</v>
      </c>
    </row>
    <row r="18112" spans="1:6">
      <c r="A18112" t="s">
        <v>405</v>
      </c>
      <c r="B18112">
        <v>1130</v>
      </c>
      <c r="C18112" t="s">
        <v>432</v>
      </c>
      <c r="D18112">
        <v>2019</v>
      </c>
      <c r="E18112" t="s">
        <v>743</v>
      </c>
      <c r="F18112" s="2">
        <v>0</v>
      </c>
    </row>
    <row r="18113" spans="1:6">
      <c r="A18113" t="s">
        <v>405</v>
      </c>
      <c r="B18113">
        <v>1130</v>
      </c>
      <c r="C18113" t="s">
        <v>432</v>
      </c>
      <c r="D18113">
        <v>2020</v>
      </c>
      <c r="E18113" t="s">
        <v>744</v>
      </c>
      <c r="F18113" s="2">
        <v>4465.2643580000004</v>
      </c>
    </row>
    <row r="18114" spans="1:6">
      <c r="A18114" t="s">
        <v>405</v>
      </c>
      <c r="B18114">
        <v>1130</v>
      </c>
      <c r="C18114" t="s">
        <v>432</v>
      </c>
      <c r="D18114">
        <v>2020</v>
      </c>
      <c r="E18114" t="s">
        <v>741</v>
      </c>
      <c r="F18114" s="2">
        <v>8139.7392841048104</v>
      </c>
    </row>
    <row r="18115" spans="1:6">
      <c r="A18115" t="s">
        <v>405</v>
      </c>
      <c r="B18115">
        <v>1130</v>
      </c>
      <c r="C18115" t="s">
        <v>432</v>
      </c>
      <c r="D18115">
        <v>2021</v>
      </c>
      <c r="E18115" t="s">
        <v>736</v>
      </c>
      <c r="F18115" s="2">
        <v>2583.0391312203201</v>
      </c>
    </row>
    <row r="18116" spans="1:6">
      <c r="A18116" t="s">
        <v>405</v>
      </c>
      <c r="B18116">
        <v>1130</v>
      </c>
      <c r="C18116" t="s">
        <v>432</v>
      </c>
      <c r="D18116">
        <v>2021</v>
      </c>
      <c r="E18116" t="s">
        <v>737</v>
      </c>
      <c r="F18116" s="2">
        <v>1550.11227110563</v>
      </c>
    </row>
    <row r="18117" spans="1:6">
      <c r="A18117" t="s">
        <v>405</v>
      </c>
      <c r="B18117">
        <v>1130</v>
      </c>
      <c r="C18117" t="s">
        <v>432</v>
      </c>
      <c r="D18117">
        <v>2021</v>
      </c>
      <c r="E18117" t="s">
        <v>740</v>
      </c>
      <c r="F18117" s="2">
        <v>1034.13348260151</v>
      </c>
    </row>
    <row r="18118" spans="1:6">
      <c r="A18118" t="s">
        <v>405</v>
      </c>
      <c r="B18118">
        <v>1130</v>
      </c>
      <c r="C18118" t="s">
        <v>432</v>
      </c>
      <c r="D18118">
        <v>2022</v>
      </c>
      <c r="E18118" t="s">
        <v>738</v>
      </c>
      <c r="F18118" s="2">
        <v>0</v>
      </c>
    </row>
    <row r="18119" spans="1:6">
      <c r="A18119" t="s">
        <v>405</v>
      </c>
      <c r="B18119">
        <v>1130</v>
      </c>
      <c r="C18119" t="s">
        <v>432</v>
      </c>
      <c r="D18119">
        <v>2022</v>
      </c>
      <c r="E18119" t="s">
        <v>739</v>
      </c>
      <c r="F18119" s="2">
        <v>16826.057056880902</v>
      </c>
    </row>
    <row r="18120" spans="1:6">
      <c r="A18120" t="s">
        <v>405</v>
      </c>
      <c r="B18120">
        <v>1130</v>
      </c>
      <c r="C18120" t="s">
        <v>432</v>
      </c>
      <c r="D18120">
        <v>2022</v>
      </c>
      <c r="E18120" t="s">
        <v>743</v>
      </c>
      <c r="F18120" s="2">
        <v>0</v>
      </c>
    </row>
    <row r="18121" spans="1:6">
      <c r="A18121" t="s">
        <v>405</v>
      </c>
      <c r="B18121">
        <v>1130</v>
      </c>
      <c r="C18121" t="s">
        <v>432</v>
      </c>
      <c r="D18121">
        <v>2023</v>
      </c>
      <c r="E18121" t="s">
        <v>742</v>
      </c>
      <c r="F18121" s="2">
        <v>11818.006373956699</v>
      </c>
    </row>
    <row r="18122" spans="1:6">
      <c r="A18122" t="s">
        <v>405</v>
      </c>
      <c r="B18122">
        <v>1130</v>
      </c>
      <c r="C18122" t="s">
        <v>432</v>
      </c>
      <c r="D18122">
        <v>2023</v>
      </c>
      <c r="E18122" t="s">
        <v>744</v>
      </c>
      <c r="F18122" s="2">
        <v>2062.6698057879998</v>
      </c>
    </row>
    <row r="18123" spans="1:6">
      <c r="A18123" t="s">
        <v>405</v>
      </c>
      <c r="B18123">
        <v>1130</v>
      </c>
      <c r="C18123" t="s">
        <v>432</v>
      </c>
      <c r="D18123">
        <v>2023</v>
      </c>
      <c r="E18123" t="s">
        <v>745</v>
      </c>
      <c r="F18123" s="2">
        <v>5853.0524934688301</v>
      </c>
    </row>
    <row r="18124" spans="1:6">
      <c r="A18124" t="s">
        <v>405</v>
      </c>
      <c r="B18124">
        <v>1130</v>
      </c>
      <c r="C18124" t="s">
        <v>432</v>
      </c>
      <c r="D18124">
        <v>2023</v>
      </c>
      <c r="E18124" t="s">
        <v>741</v>
      </c>
      <c r="F18124" s="2">
        <v>7735.2195053533796</v>
      </c>
    </row>
    <row r="18125" spans="1:6">
      <c r="A18125" t="s">
        <v>405</v>
      </c>
      <c r="B18125">
        <v>1130</v>
      </c>
      <c r="C18125" t="s">
        <v>432</v>
      </c>
      <c r="D18125">
        <v>2024</v>
      </c>
      <c r="E18125" t="s">
        <v>736</v>
      </c>
      <c r="F18125" s="2">
        <v>1463.1025695365099</v>
      </c>
    </row>
    <row r="18126" spans="1:6">
      <c r="A18126" t="s">
        <v>405</v>
      </c>
      <c r="B18126">
        <v>1130</v>
      </c>
      <c r="C18126" t="s">
        <v>432</v>
      </c>
      <c r="D18126">
        <v>2024</v>
      </c>
      <c r="E18126" t="s">
        <v>737</v>
      </c>
      <c r="F18126" s="2">
        <v>1490.13733513122</v>
      </c>
    </row>
    <row r="18127" spans="1:6">
      <c r="A18127" t="s">
        <v>405</v>
      </c>
      <c r="B18127">
        <v>1130</v>
      </c>
      <c r="C18127" t="s">
        <v>432</v>
      </c>
      <c r="D18127">
        <v>2024</v>
      </c>
      <c r="E18127" t="s">
        <v>740</v>
      </c>
      <c r="F18127" s="2">
        <v>1075.3163590597301</v>
      </c>
    </row>
    <row r="18128" spans="1:6">
      <c r="A18128" t="s">
        <v>405</v>
      </c>
      <c r="B18128">
        <v>1133</v>
      </c>
      <c r="C18128" t="s">
        <v>434</v>
      </c>
      <c r="D18128">
        <v>2009</v>
      </c>
      <c r="E18128" t="s">
        <v>736</v>
      </c>
      <c r="F18128" s="2">
        <v>1658.54260201326</v>
      </c>
    </row>
    <row r="18129" spans="1:6">
      <c r="A18129" t="s">
        <v>405</v>
      </c>
      <c r="B18129">
        <v>1133</v>
      </c>
      <c r="C18129" t="s">
        <v>434</v>
      </c>
      <c r="D18129">
        <v>2009</v>
      </c>
      <c r="E18129" t="s">
        <v>737</v>
      </c>
      <c r="F18129" s="2">
        <v>800.71191145325804</v>
      </c>
    </row>
    <row r="18130" spans="1:6">
      <c r="A18130" t="s">
        <v>405</v>
      </c>
      <c r="B18130">
        <v>1133</v>
      </c>
      <c r="C18130" t="s">
        <v>434</v>
      </c>
      <c r="D18130">
        <v>2009</v>
      </c>
      <c r="E18130" t="s">
        <v>740</v>
      </c>
      <c r="F18130" s="2">
        <v>655.59417058212205</v>
      </c>
    </row>
    <row r="18131" spans="1:6">
      <c r="A18131" t="s">
        <v>405</v>
      </c>
      <c r="B18131">
        <v>1133</v>
      </c>
      <c r="C18131" t="s">
        <v>434</v>
      </c>
      <c r="D18131">
        <v>2011</v>
      </c>
      <c r="E18131" t="s">
        <v>742</v>
      </c>
      <c r="F18131" s="2">
        <v>2703.0378104444399</v>
      </c>
    </row>
    <row r="18132" spans="1:6">
      <c r="A18132" t="s">
        <v>405</v>
      </c>
      <c r="B18132">
        <v>1133</v>
      </c>
      <c r="C18132" t="s">
        <v>434</v>
      </c>
      <c r="D18132">
        <v>2011</v>
      </c>
      <c r="E18132" t="s">
        <v>744</v>
      </c>
      <c r="F18132" s="2">
        <v>0</v>
      </c>
    </row>
    <row r="18133" spans="1:6">
      <c r="A18133" t="s">
        <v>405</v>
      </c>
      <c r="B18133">
        <v>1133</v>
      </c>
      <c r="C18133" t="s">
        <v>434</v>
      </c>
      <c r="D18133">
        <v>2011</v>
      </c>
      <c r="E18133" t="s">
        <v>745</v>
      </c>
      <c r="F18133" s="2">
        <v>9128.5005323903297</v>
      </c>
    </row>
    <row r="18134" spans="1:6">
      <c r="A18134" t="s">
        <v>405</v>
      </c>
      <c r="B18134">
        <v>1133</v>
      </c>
      <c r="C18134" t="s">
        <v>434</v>
      </c>
      <c r="D18134">
        <v>2013</v>
      </c>
      <c r="E18134" t="s">
        <v>738</v>
      </c>
      <c r="F18134" s="2">
        <v>0</v>
      </c>
    </row>
    <row r="18135" spans="1:6">
      <c r="A18135" t="s">
        <v>405</v>
      </c>
      <c r="B18135">
        <v>1133</v>
      </c>
      <c r="C18135" t="s">
        <v>434</v>
      </c>
      <c r="D18135">
        <v>2013</v>
      </c>
      <c r="E18135" t="s">
        <v>739</v>
      </c>
      <c r="F18135" s="2">
        <v>22082.772583628401</v>
      </c>
    </row>
    <row r="18136" spans="1:6">
      <c r="A18136" t="s">
        <v>405</v>
      </c>
      <c r="B18136">
        <v>1133</v>
      </c>
      <c r="C18136" t="s">
        <v>434</v>
      </c>
      <c r="D18136">
        <v>2015</v>
      </c>
      <c r="E18136" t="s">
        <v>736</v>
      </c>
      <c r="F18136" s="2">
        <v>984.46840724884305</v>
      </c>
    </row>
    <row r="18137" spans="1:6">
      <c r="A18137" t="s">
        <v>405</v>
      </c>
      <c r="B18137">
        <v>1133</v>
      </c>
      <c r="C18137" t="s">
        <v>434</v>
      </c>
      <c r="D18137">
        <v>2015</v>
      </c>
      <c r="E18137" t="s">
        <v>737</v>
      </c>
      <c r="F18137" s="2">
        <v>821.56407002743799</v>
      </c>
    </row>
    <row r="18138" spans="1:6">
      <c r="A18138" t="s">
        <v>405</v>
      </c>
      <c r="B18138">
        <v>1133</v>
      </c>
      <c r="C18138" t="s">
        <v>434</v>
      </c>
      <c r="D18138">
        <v>2015</v>
      </c>
      <c r="E18138" t="s">
        <v>740</v>
      </c>
      <c r="F18138" s="2">
        <v>1790.67252032785</v>
      </c>
    </row>
    <row r="18139" spans="1:6">
      <c r="A18139" t="s">
        <v>405</v>
      </c>
      <c r="B18139">
        <v>1133</v>
      </c>
      <c r="C18139" t="s">
        <v>434</v>
      </c>
      <c r="D18139">
        <v>2015</v>
      </c>
      <c r="E18139" t="s">
        <v>741</v>
      </c>
      <c r="F18139" s="2">
        <v>4862.9872417051401</v>
      </c>
    </row>
    <row r="18140" spans="1:6">
      <c r="A18140" t="s">
        <v>405</v>
      </c>
      <c r="B18140">
        <v>1133</v>
      </c>
      <c r="C18140" t="s">
        <v>434</v>
      </c>
      <c r="D18140">
        <v>2016</v>
      </c>
      <c r="E18140" t="s">
        <v>738</v>
      </c>
      <c r="F18140" s="2">
        <v>0</v>
      </c>
    </row>
    <row r="18141" spans="1:6">
      <c r="A18141" t="s">
        <v>405</v>
      </c>
      <c r="B18141">
        <v>1133</v>
      </c>
      <c r="C18141" t="s">
        <v>434</v>
      </c>
      <c r="D18141">
        <v>2016</v>
      </c>
      <c r="E18141" t="s">
        <v>739</v>
      </c>
      <c r="F18141" s="2">
        <v>23482.247285522499</v>
      </c>
    </row>
    <row r="18142" spans="1:6">
      <c r="A18142" t="s">
        <v>405</v>
      </c>
      <c r="B18142">
        <v>1133</v>
      </c>
      <c r="C18142" t="s">
        <v>434</v>
      </c>
      <c r="D18142">
        <v>2017</v>
      </c>
      <c r="E18142" t="s">
        <v>742</v>
      </c>
      <c r="F18142" s="2">
        <v>2896.1122115233102</v>
      </c>
    </row>
    <row r="18143" spans="1:6">
      <c r="A18143" t="s">
        <v>405</v>
      </c>
      <c r="B18143">
        <v>1133</v>
      </c>
      <c r="C18143" t="s">
        <v>434</v>
      </c>
      <c r="D18143">
        <v>2017</v>
      </c>
      <c r="E18143" t="s">
        <v>744</v>
      </c>
      <c r="F18143" s="2">
        <v>0</v>
      </c>
    </row>
    <row r="18144" spans="1:6">
      <c r="A18144" t="s">
        <v>405</v>
      </c>
      <c r="B18144">
        <v>1133</v>
      </c>
      <c r="C18144" t="s">
        <v>434</v>
      </c>
      <c r="D18144">
        <v>2017</v>
      </c>
      <c r="E18144" t="s">
        <v>743</v>
      </c>
      <c r="F18144" s="2">
        <v>0</v>
      </c>
    </row>
    <row r="18145" spans="1:6">
      <c r="A18145" t="s">
        <v>405</v>
      </c>
      <c r="B18145">
        <v>1133</v>
      </c>
      <c r="C18145" t="s">
        <v>434</v>
      </c>
      <c r="D18145">
        <v>2017</v>
      </c>
      <c r="E18145" t="s">
        <v>745</v>
      </c>
      <c r="F18145" s="2">
        <v>9466.3777717381308</v>
      </c>
    </row>
    <row r="18146" spans="1:6">
      <c r="A18146" t="s">
        <v>405</v>
      </c>
      <c r="B18146">
        <v>1133</v>
      </c>
      <c r="C18146" t="s">
        <v>434</v>
      </c>
      <c r="D18146">
        <v>2018</v>
      </c>
      <c r="E18146" t="s">
        <v>741</v>
      </c>
      <c r="F18146" s="2">
        <v>4545.6848581968097</v>
      </c>
    </row>
    <row r="18147" spans="1:6">
      <c r="A18147" t="s">
        <v>405</v>
      </c>
      <c r="B18147">
        <v>1133</v>
      </c>
      <c r="C18147" t="s">
        <v>434</v>
      </c>
      <c r="D18147">
        <v>2020</v>
      </c>
      <c r="E18147" t="s">
        <v>738</v>
      </c>
      <c r="F18147" s="2">
        <v>0</v>
      </c>
    </row>
    <row r="18148" spans="1:6">
      <c r="A18148" t="s">
        <v>405</v>
      </c>
      <c r="B18148">
        <v>1133</v>
      </c>
      <c r="C18148" t="s">
        <v>434</v>
      </c>
      <c r="D18148">
        <v>2020</v>
      </c>
      <c r="E18148" t="s">
        <v>743</v>
      </c>
      <c r="F18148" s="2">
        <v>0</v>
      </c>
    </row>
    <row r="18149" spans="1:6">
      <c r="A18149" t="s">
        <v>405</v>
      </c>
      <c r="B18149">
        <v>1133</v>
      </c>
      <c r="C18149" t="s">
        <v>434</v>
      </c>
      <c r="D18149">
        <v>2021</v>
      </c>
      <c r="E18149" t="s">
        <v>741</v>
      </c>
      <c r="F18149" s="2">
        <v>4238.6892531707199</v>
      </c>
    </row>
    <row r="18150" spans="1:6">
      <c r="A18150" t="s">
        <v>405</v>
      </c>
      <c r="B18150">
        <v>1133</v>
      </c>
      <c r="C18150" t="s">
        <v>434</v>
      </c>
      <c r="D18150">
        <v>2022</v>
      </c>
      <c r="E18150" t="s">
        <v>736</v>
      </c>
      <c r="F18150" s="2">
        <v>928.73092798416303</v>
      </c>
    </row>
    <row r="18151" spans="1:6">
      <c r="A18151" t="s">
        <v>405</v>
      </c>
      <c r="B18151">
        <v>1133</v>
      </c>
      <c r="C18151" t="s">
        <v>434</v>
      </c>
      <c r="D18151">
        <v>2022</v>
      </c>
      <c r="E18151" t="s">
        <v>737</v>
      </c>
      <c r="F18151" s="2">
        <v>523.97067734499399</v>
      </c>
    </row>
    <row r="18152" spans="1:6">
      <c r="A18152" t="s">
        <v>405</v>
      </c>
      <c r="B18152">
        <v>1133</v>
      </c>
      <c r="C18152" t="s">
        <v>434</v>
      </c>
      <c r="D18152">
        <v>2022</v>
      </c>
      <c r="E18152" t="s">
        <v>740</v>
      </c>
      <c r="F18152" s="2">
        <v>706.87238006962298</v>
      </c>
    </row>
    <row r="18153" spans="1:6">
      <c r="A18153" t="s">
        <v>405</v>
      </c>
      <c r="B18153">
        <v>1133</v>
      </c>
      <c r="C18153" t="s">
        <v>434</v>
      </c>
      <c r="D18153">
        <v>2023</v>
      </c>
      <c r="E18153" t="s">
        <v>739</v>
      </c>
      <c r="F18153" s="2">
        <v>21637.994851777199</v>
      </c>
    </row>
    <row r="18154" spans="1:6">
      <c r="A18154" t="s">
        <v>405</v>
      </c>
      <c r="B18154">
        <v>1133</v>
      </c>
      <c r="C18154" t="s">
        <v>434</v>
      </c>
      <c r="D18154">
        <v>2023</v>
      </c>
      <c r="E18154" t="s">
        <v>743</v>
      </c>
      <c r="F18154" s="2">
        <v>0</v>
      </c>
    </row>
    <row r="18155" spans="1:6">
      <c r="A18155" t="s">
        <v>405</v>
      </c>
      <c r="B18155">
        <v>1133</v>
      </c>
      <c r="C18155" t="s">
        <v>434</v>
      </c>
      <c r="D18155">
        <v>2024</v>
      </c>
      <c r="E18155" t="s">
        <v>742</v>
      </c>
      <c r="F18155" s="2">
        <v>2918.0322500468401</v>
      </c>
    </row>
    <row r="18156" spans="1:6">
      <c r="A18156" t="s">
        <v>405</v>
      </c>
      <c r="B18156">
        <v>1133</v>
      </c>
      <c r="C18156" t="s">
        <v>434</v>
      </c>
      <c r="D18156">
        <v>2024</v>
      </c>
      <c r="E18156" t="s">
        <v>745</v>
      </c>
      <c r="F18156" s="2">
        <v>4793.3166357627697</v>
      </c>
    </row>
    <row r="18157" spans="1:6">
      <c r="A18157" t="s">
        <v>405</v>
      </c>
      <c r="B18157">
        <v>1133</v>
      </c>
      <c r="C18157" t="s">
        <v>434</v>
      </c>
      <c r="D18157">
        <v>2024</v>
      </c>
      <c r="E18157" t="s">
        <v>741</v>
      </c>
      <c r="F18157" s="2">
        <v>4010.2356961257701</v>
      </c>
    </row>
    <row r="18158" spans="1:6">
      <c r="A18158" t="s">
        <v>405</v>
      </c>
      <c r="B18158">
        <v>1134</v>
      </c>
      <c r="C18158" t="s">
        <v>436</v>
      </c>
      <c r="D18158">
        <v>2009</v>
      </c>
      <c r="E18158" t="s">
        <v>740</v>
      </c>
      <c r="F18158" s="2">
        <v>869.46238667172497</v>
      </c>
    </row>
    <row r="18159" spans="1:6">
      <c r="A18159" t="s">
        <v>405</v>
      </c>
      <c r="B18159">
        <v>1134</v>
      </c>
      <c r="C18159" t="s">
        <v>436</v>
      </c>
      <c r="D18159">
        <v>2011</v>
      </c>
      <c r="E18159" t="s">
        <v>745</v>
      </c>
      <c r="F18159" s="2">
        <v>6545.49402379199</v>
      </c>
    </row>
    <row r="18160" spans="1:6">
      <c r="A18160" t="s">
        <v>405</v>
      </c>
      <c r="B18160">
        <v>1134</v>
      </c>
      <c r="C18160" t="s">
        <v>436</v>
      </c>
      <c r="D18160">
        <v>2011</v>
      </c>
      <c r="E18160" t="s">
        <v>741</v>
      </c>
      <c r="F18160" s="2">
        <v>6361.6795604620702</v>
      </c>
    </row>
    <row r="18161" spans="1:6">
      <c r="A18161" t="s">
        <v>405</v>
      </c>
      <c r="B18161">
        <v>1134</v>
      </c>
      <c r="C18161" t="s">
        <v>436</v>
      </c>
      <c r="D18161">
        <v>2013</v>
      </c>
      <c r="E18161" t="s">
        <v>738</v>
      </c>
      <c r="F18161" s="2">
        <v>0</v>
      </c>
    </row>
    <row r="18162" spans="1:6">
      <c r="A18162" t="s">
        <v>405</v>
      </c>
      <c r="B18162">
        <v>1134</v>
      </c>
      <c r="C18162" t="s">
        <v>436</v>
      </c>
      <c r="D18162">
        <v>2013</v>
      </c>
      <c r="E18162" t="s">
        <v>743</v>
      </c>
      <c r="F18162" s="2">
        <v>0</v>
      </c>
    </row>
    <row r="18163" spans="1:6">
      <c r="A18163" t="s">
        <v>405</v>
      </c>
      <c r="B18163">
        <v>1134</v>
      </c>
      <c r="C18163" t="s">
        <v>436</v>
      </c>
      <c r="D18163">
        <v>2015</v>
      </c>
      <c r="E18163" t="s">
        <v>736</v>
      </c>
      <c r="F18163" s="2">
        <v>2195.8427218381498</v>
      </c>
    </row>
    <row r="18164" spans="1:6">
      <c r="A18164" t="s">
        <v>405</v>
      </c>
      <c r="B18164">
        <v>1134</v>
      </c>
      <c r="C18164" t="s">
        <v>436</v>
      </c>
      <c r="D18164">
        <v>2015</v>
      </c>
      <c r="E18164" t="s">
        <v>737</v>
      </c>
      <c r="F18164" s="2">
        <v>616.63210370510103</v>
      </c>
    </row>
    <row r="18165" spans="1:6">
      <c r="A18165" t="s">
        <v>405</v>
      </c>
      <c r="B18165">
        <v>1134</v>
      </c>
      <c r="C18165" t="s">
        <v>436</v>
      </c>
      <c r="D18165">
        <v>2016</v>
      </c>
      <c r="E18165" t="s">
        <v>738</v>
      </c>
      <c r="F18165" s="2">
        <v>0</v>
      </c>
    </row>
    <row r="18166" spans="1:6">
      <c r="A18166" t="s">
        <v>405</v>
      </c>
      <c r="B18166">
        <v>1134</v>
      </c>
      <c r="C18166" t="s">
        <v>436</v>
      </c>
      <c r="D18166">
        <v>2016</v>
      </c>
      <c r="E18166" t="s">
        <v>743</v>
      </c>
      <c r="F18166" s="2">
        <v>0</v>
      </c>
    </row>
    <row r="18167" spans="1:6">
      <c r="A18167" t="s">
        <v>405</v>
      </c>
      <c r="B18167">
        <v>1134</v>
      </c>
      <c r="C18167" t="s">
        <v>436</v>
      </c>
      <c r="D18167">
        <v>2017</v>
      </c>
      <c r="E18167" t="s">
        <v>742</v>
      </c>
      <c r="F18167" s="2">
        <v>13732.8514645669</v>
      </c>
    </row>
    <row r="18168" spans="1:6">
      <c r="A18168" t="s">
        <v>405</v>
      </c>
      <c r="B18168">
        <v>1134</v>
      </c>
      <c r="C18168" t="s">
        <v>436</v>
      </c>
      <c r="D18168">
        <v>2017</v>
      </c>
      <c r="E18168" t="s">
        <v>744</v>
      </c>
      <c r="F18168" s="2">
        <v>0</v>
      </c>
    </row>
    <row r="18169" spans="1:6">
      <c r="A18169" t="s">
        <v>405</v>
      </c>
      <c r="B18169">
        <v>1134</v>
      </c>
      <c r="C18169" t="s">
        <v>436</v>
      </c>
      <c r="D18169">
        <v>2017</v>
      </c>
      <c r="E18169" t="s">
        <v>739</v>
      </c>
      <c r="F18169" s="2">
        <v>18494.442716073601</v>
      </c>
    </row>
    <row r="18170" spans="1:6">
      <c r="A18170" t="s">
        <v>405</v>
      </c>
      <c r="B18170">
        <v>1134</v>
      </c>
      <c r="C18170" t="s">
        <v>436</v>
      </c>
      <c r="D18170">
        <v>2017</v>
      </c>
      <c r="E18170" t="s">
        <v>741</v>
      </c>
      <c r="F18170" s="2">
        <v>5649.3406951922498</v>
      </c>
    </row>
    <row r="18171" spans="1:6">
      <c r="A18171" t="s">
        <v>405</v>
      </c>
      <c r="B18171">
        <v>1134</v>
      </c>
      <c r="C18171" t="s">
        <v>436</v>
      </c>
      <c r="D18171">
        <v>2018</v>
      </c>
      <c r="E18171" t="s">
        <v>736</v>
      </c>
      <c r="F18171" s="2">
        <v>1947.32321842799</v>
      </c>
    </row>
    <row r="18172" spans="1:6">
      <c r="A18172" t="s">
        <v>405</v>
      </c>
      <c r="B18172">
        <v>1134</v>
      </c>
      <c r="C18172" t="s">
        <v>436</v>
      </c>
      <c r="D18172">
        <v>2018</v>
      </c>
      <c r="E18172" t="s">
        <v>737</v>
      </c>
      <c r="F18172" s="2">
        <v>608.66501946192705</v>
      </c>
    </row>
    <row r="18173" spans="1:6">
      <c r="A18173" t="s">
        <v>405</v>
      </c>
      <c r="B18173">
        <v>1134</v>
      </c>
      <c r="C18173" t="s">
        <v>436</v>
      </c>
      <c r="D18173">
        <v>2018</v>
      </c>
      <c r="E18173" t="s">
        <v>745</v>
      </c>
      <c r="F18173" s="2">
        <v>8204.9094780457708</v>
      </c>
    </row>
    <row r="18174" spans="1:6">
      <c r="A18174" t="s">
        <v>405</v>
      </c>
      <c r="B18174">
        <v>1134</v>
      </c>
      <c r="C18174" t="s">
        <v>436</v>
      </c>
      <c r="D18174">
        <v>2019</v>
      </c>
      <c r="E18174" t="s">
        <v>738</v>
      </c>
      <c r="F18174" s="2">
        <v>0</v>
      </c>
    </row>
    <row r="18175" spans="1:6">
      <c r="A18175" t="s">
        <v>405</v>
      </c>
      <c r="B18175">
        <v>1134</v>
      </c>
      <c r="C18175" t="s">
        <v>436</v>
      </c>
      <c r="D18175">
        <v>2019</v>
      </c>
      <c r="E18175" t="s">
        <v>740</v>
      </c>
      <c r="F18175" s="2">
        <v>546.91462018647906</v>
      </c>
    </row>
    <row r="18176" spans="1:6">
      <c r="A18176" t="s">
        <v>405</v>
      </c>
      <c r="B18176">
        <v>1134</v>
      </c>
      <c r="C18176" t="s">
        <v>436</v>
      </c>
      <c r="D18176">
        <v>2020</v>
      </c>
      <c r="E18176" t="s">
        <v>742</v>
      </c>
      <c r="F18176" s="2">
        <v>15760.7920151706</v>
      </c>
    </row>
    <row r="18177" spans="1:6">
      <c r="A18177" t="s">
        <v>405</v>
      </c>
      <c r="B18177">
        <v>1134</v>
      </c>
      <c r="C18177" t="s">
        <v>436</v>
      </c>
      <c r="D18177">
        <v>2020</v>
      </c>
      <c r="E18177" t="s">
        <v>744</v>
      </c>
      <c r="F18177" s="2">
        <v>0</v>
      </c>
    </row>
    <row r="18178" spans="1:6">
      <c r="A18178" t="s">
        <v>405</v>
      </c>
      <c r="B18178">
        <v>1134</v>
      </c>
      <c r="C18178" t="s">
        <v>436</v>
      </c>
      <c r="D18178">
        <v>2020</v>
      </c>
      <c r="E18178" t="s">
        <v>739</v>
      </c>
      <c r="F18178" s="2">
        <v>19896.56795913</v>
      </c>
    </row>
    <row r="18179" spans="1:6">
      <c r="A18179" t="s">
        <v>405</v>
      </c>
      <c r="B18179">
        <v>1134</v>
      </c>
      <c r="C18179" t="s">
        <v>436</v>
      </c>
      <c r="D18179">
        <v>2021</v>
      </c>
      <c r="E18179" t="s">
        <v>736</v>
      </c>
      <c r="F18179" s="2">
        <v>1537.12438085601</v>
      </c>
    </row>
    <row r="18180" spans="1:6">
      <c r="A18180" t="s">
        <v>405</v>
      </c>
      <c r="B18180">
        <v>1134</v>
      </c>
      <c r="C18180" t="s">
        <v>436</v>
      </c>
      <c r="D18180">
        <v>2021</v>
      </c>
      <c r="E18180" t="s">
        <v>737</v>
      </c>
      <c r="F18180" s="2">
        <v>601.80906375009704</v>
      </c>
    </row>
    <row r="18181" spans="1:6">
      <c r="A18181" t="s">
        <v>405</v>
      </c>
      <c r="B18181">
        <v>1134</v>
      </c>
      <c r="C18181" t="s">
        <v>436</v>
      </c>
      <c r="D18181">
        <v>2021</v>
      </c>
      <c r="E18181" t="s">
        <v>745</v>
      </c>
      <c r="F18181" s="2">
        <v>7714.2326380635805</v>
      </c>
    </row>
    <row r="18182" spans="1:6">
      <c r="A18182" t="s">
        <v>405</v>
      </c>
      <c r="B18182">
        <v>1134</v>
      </c>
      <c r="C18182" t="s">
        <v>436</v>
      </c>
      <c r="D18182">
        <v>2021</v>
      </c>
      <c r="E18182" t="s">
        <v>741</v>
      </c>
      <c r="F18182" s="2">
        <v>5653.1411271533098</v>
      </c>
    </row>
    <row r="18183" spans="1:6">
      <c r="A18183" t="s">
        <v>405</v>
      </c>
      <c r="B18183">
        <v>1134</v>
      </c>
      <c r="C18183" t="s">
        <v>436</v>
      </c>
      <c r="D18183">
        <v>2022</v>
      </c>
      <c r="E18183" t="s">
        <v>738</v>
      </c>
      <c r="F18183" s="2">
        <v>0</v>
      </c>
    </row>
    <row r="18184" spans="1:6">
      <c r="A18184" t="s">
        <v>405</v>
      </c>
      <c r="B18184">
        <v>1134</v>
      </c>
      <c r="C18184" t="s">
        <v>436</v>
      </c>
      <c r="D18184">
        <v>2022</v>
      </c>
      <c r="E18184" t="s">
        <v>740</v>
      </c>
      <c r="F18184" s="2">
        <v>657.52396128202997</v>
      </c>
    </row>
    <row r="18185" spans="1:6">
      <c r="A18185" t="s">
        <v>405</v>
      </c>
      <c r="B18185">
        <v>1134</v>
      </c>
      <c r="C18185" t="s">
        <v>436</v>
      </c>
      <c r="D18185">
        <v>2023</v>
      </c>
      <c r="E18185" t="s">
        <v>742</v>
      </c>
      <c r="F18185" s="2">
        <v>17747.9572015782</v>
      </c>
    </row>
    <row r="18186" spans="1:6">
      <c r="A18186" t="s">
        <v>405</v>
      </c>
      <c r="B18186">
        <v>1134</v>
      </c>
      <c r="C18186" t="s">
        <v>436</v>
      </c>
      <c r="D18186">
        <v>2023</v>
      </c>
      <c r="E18186" t="s">
        <v>744</v>
      </c>
      <c r="F18186" s="2">
        <v>0</v>
      </c>
    </row>
    <row r="18187" spans="1:6">
      <c r="A18187" t="s">
        <v>405</v>
      </c>
      <c r="B18187">
        <v>1134</v>
      </c>
      <c r="C18187" t="s">
        <v>436</v>
      </c>
      <c r="D18187">
        <v>2023</v>
      </c>
      <c r="E18187" t="s">
        <v>739</v>
      </c>
      <c r="F18187" s="2">
        <v>18955.7622002762</v>
      </c>
    </row>
    <row r="18188" spans="1:6">
      <c r="A18188" t="s">
        <v>405</v>
      </c>
      <c r="B18188">
        <v>1134</v>
      </c>
      <c r="C18188" t="s">
        <v>436</v>
      </c>
      <c r="D18188">
        <v>2023</v>
      </c>
      <c r="E18188" t="s">
        <v>743</v>
      </c>
      <c r="F18188" s="2">
        <v>0</v>
      </c>
    </row>
    <row r="18189" spans="1:6">
      <c r="A18189" t="s">
        <v>405</v>
      </c>
      <c r="B18189">
        <v>1134</v>
      </c>
      <c r="C18189" t="s">
        <v>436</v>
      </c>
      <c r="D18189">
        <v>2024</v>
      </c>
      <c r="E18189" t="s">
        <v>745</v>
      </c>
      <c r="F18189" s="2">
        <v>8117.6608667371602</v>
      </c>
    </row>
    <row r="18190" spans="1:6">
      <c r="A18190" t="s">
        <v>405</v>
      </c>
      <c r="B18190">
        <v>1134</v>
      </c>
      <c r="C18190" t="s">
        <v>436</v>
      </c>
      <c r="D18190">
        <v>2024</v>
      </c>
      <c r="E18190" t="s">
        <v>741</v>
      </c>
      <c r="F18190" s="2">
        <v>5535.18425952299</v>
      </c>
    </row>
    <row r="18191" spans="1:6">
      <c r="A18191" t="s">
        <v>405</v>
      </c>
      <c r="B18191">
        <v>1135</v>
      </c>
      <c r="C18191" t="s">
        <v>438</v>
      </c>
      <c r="D18191">
        <v>2009</v>
      </c>
      <c r="E18191" t="s">
        <v>741</v>
      </c>
      <c r="F18191" s="2">
        <v>3177.4238336243402</v>
      </c>
    </row>
    <row r="18192" spans="1:6">
      <c r="A18192" t="s">
        <v>405</v>
      </c>
      <c r="B18192">
        <v>1135</v>
      </c>
      <c r="C18192" t="s">
        <v>438</v>
      </c>
      <c r="D18192">
        <v>2011</v>
      </c>
      <c r="E18192" t="s">
        <v>738</v>
      </c>
      <c r="F18192" s="2">
        <v>0</v>
      </c>
    </row>
    <row r="18193" spans="1:6">
      <c r="A18193" t="s">
        <v>405</v>
      </c>
      <c r="B18193">
        <v>1135</v>
      </c>
      <c r="C18193" t="s">
        <v>438</v>
      </c>
      <c r="D18193">
        <v>2011</v>
      </c>
      <c r="E18193" t="s">
        <v>739</v>
      </c>
      <c r="F18193" s="2">
        <v>4367.7932874706703</v>
      </c>
    </row>
    <row r="18194" spans="1:6">
      <c r="A18194" t="s">
        <v>405</v>
      </c>
      <c r="B18194">
        <v>1135</v>
      </c>
      <c r="C18194" t="s">
        <v>438</v>
      </c>
      <c r="D18194">
        <v>2011</v>
      </c>
      <c r="E18194" t="s">
        <v>743</v>
      </c>
      <c r="F18194" s="2">
        <v>0</v>
      </c>
    </row>
    <row r="18195" spans="1:6">
      <c r="A18195" t="s">
        <v>405</v>
      </c>
      <c r="B18195">
        <v>1135</v>
      </c>
      <c r="C18195" t="s">
        <v>438</v>
      </c>
      <c r="D18195">
        <v>2013</v>
      </c>
      <c r="E18195" t="s">
        <v>736</v>
      </c>
      <c r="F18195" s="2">
        <v>2025.03501918141</v>
      </c>
    </row>
    <row r="18196" spans="1:6">
      <c r="A18196" t="s">
        <v>405</v>
      </c>
      <c r="B18196">
        <v>1135</v>
      </c>
      <c r="C18196" t="s">
        <v>438</v>
      </c>
      <c r="D18196">
        <v>2013</v>
      </c>
      <c r="E18196" t="s">
        <v>737</v>
      </c>
      <c r="F18196" s="2">
        <v>543.06611442835003</v>
      </c>
    </row>
    <row r="18197" spans="1:6">
      <c r="A18197" t="s">
        <v>405</v>
      </c>
      <c r="B18197">
        <v>1135</v>
      </c>
      <c r="C18197" t="s">
        <v>438</v>
      </c>
      <c r="D18197">
        <v>2013</v>
      </c>
      <c r="E18197" t="s">
        <v>740</v>
      </c>
      <c r="F18197" s="2">
        <v>683.62926142507604</v>
      </c>
    </row>
    <row r="18198" spans="1:6">
      <c r="A18198" t="s">
        <v>405</v>
      </c>
      <c r="B18198">
        <v>1135</v>
      </c>
      <c r="C18198" t="s">
        <v>438</v>
      </c>
      <c r="D18198">
        <v>2015</v>
      </c>
      <c r="E18198" t="s">
        <v>742</v>
      </c>
      <c r="F18198" s="2">
        <v>974.83841326950005</v>
      </c>
    </row>
    <row r="18199" spans="1:6">
      <c r="A18199" t="s">
        <v>405</v>
      </c>
      <c r="B18199">
        <v>1135</v>
      </c>
      <c r="C18199" t="s">
        <v>438</v>
      </c>
      <c r="D18199">
        <v>2015</v>
      </c>
      <c r="E18199" t="s">
        <v>744</v>
      </c>
      <c r="F18199" s="2">
        <v>305444.33113780001</v>
      </c>
    </row>
    <row r="18200" spans="1:6">
      <c r="A18200" t="s">
        <v>405</v>
      </c>
      <c r="B18200">
        <v>1135</v>
      </c>
      <c r="C18200" t="s">
        <v>438</v>
      </c>
      <c r="D18200">
        <v>2015</v>
      </c>
      <c r="E18200" t="s">
        <v>745</v>
      </c>
      <c r="F18200" s="2">
        <v>1837.43446714985</v>
      </c>
    </row>
    <row r="18201" spans="1:6">
      <c r="A18201" t="s">
        <v>405</v>
      </c>
      <c r="B18201">
        <v>1135</v>
      </c>
      <c r="C18201" t="s">
        <v>438</v>
      </c>
      <c r="D18201">
        <v>2015</v>
      </c>
      <c r="E18201" t="s">
        <v>741</v>
      </c>
      <c r="F18201" s="2">
        <v>3236.8470221445</v>
      </c>
    </row>
    <row r="18202" spans="1:6">
      <c r="A18202" t="s">
        <v>405</v>
      </c>
      <c r="B18202">
        <v>1135</v>
      </c>
      <c r="C18202" t="s">
        <v>438</v>
      </c>
      <c r="D18202">
        <v>2016</v>
      </c>
      <c r="E18202" t="s">
        <v>736</v>
      </c>
      <c r="F18202" s="2">
        <v>1800.19784296583</v>
      </c>
    </row>
    <row r="18203" spans="1:6">
      <c r="A18203" t="s">
        <v>405</v>
      </c>
      <c r="B18203">
        <v>1135</v>
      </c>
      <c r="C18203" t="s">
        <v>438</v>
      </c>
      <c r="D18203">
        <v>2016</v>
      </c>
      <c r="E18203" t="s">
        <v>737</v>
      </c>
      <c r="F18203" s="2">
        <v>529.18561306813604</v>
      </c>
    </row>
    <row r="18204" spans="1:6">
      <c r="A18204" t="s">
        <v>405</v>
      </c>
      <c r="B18204">
        <v>1135</v>
      </c>
      <c r="C18204" t="s">
        <v>438</v>
      </c>
      <c r="D18204">
        <v>2016</v>
      </c>
      <c r="E18204" t="s">
        <v>740</v>
      </c>
      <c r="F18204" s="2">
        <v>624.32583431450598</v>
      </c>
    </row>
    <row r="18205" spans="1:6">
      <c r="A18205" t="s">
        <v>405</v>
      </c>
      <c r="B18205">
        <v>1135</v>
      </c>
      <c r="C18205" t="s">
        <v>438</v>
      </c>
      <c r="D18205">
        <v>2017</v>
      </c>
      <c r="E18205" t="s">
        <v>738</v>
      </c>
      <c r="F18205" s="2">
        <v>0</v>
      </c>
    </row>
    <row r="18206" spans="1:6">
      <c r="A18206" t="s">
        <v>405</v>
      </c>
      <c r="B18206">
        <v>1135</v>
      </c>
      <c r="C18206" t="s">
        <v>438</v>
      </c>
      <c r="D18206">
        <v>2017</v>
      </c>
      <c r="E18206" t="s">
        <v>739</v>
      </c>
      <c r="F18206" s="2">
        <v>3759.3586555990601</v>
      </c>
    </row>
    <row r="18207" spans="1:6">
      <c r="A18207" t="s">
        <v>405</v>
      </c>
      <c r="B18207">
        <v>1135</v>
      </c>
      <c r="C18207" t="s">
        <v>438</v>
      </c>
      <c r="D18207">
        <v>2017</v>
      </c>
      <c r="E18207" t="s">
        <v>743</v>
      </c>
      <c r="F18207" s="2">
        <v>0</v>
      </c>
    </row>
    <row r="18208" spans="1:6">
      <c r="A18208" t="s">
        <v>405</v>
      </c>
      <c r="B18208">
        <v>1135</v>
      </c>
      <c r="C18208" t="s">
        <v>438</v>
      </c>
      <c r="D18208">
        <v>2018</v>
      </c>
      <c r="E18208" t="s">
        <v>742</v>
      </c>
      <c r="F18208" s="2">
        <v>925.057219046932</v>
      </c>
    </row>
    <row r="18209" spans="1:6">
      <c r="A18209" t="s">
        <v>405</v>
      </c>
      <c r="B18209">
        <v>1135</v>
      </c>
      <c r="C18209" t="s">
        <v>438</v>
      </c>
      <c r="D18209">
        <v>2018</v>
      </c>
      <c r="E18209" t="s">
        <v>744</v>
      </c>
      <c r="F18209" s="2">
        <v>331375.24344027002</v>
      </c>
    </row>
    <row r="18210" spans="1:6">
      <c r="A18210" t="s">
        <v>405</v>
      </c>
      <c r="B18210">
        <v>1135</v>
      </c>
      <c r="C18210" t="s">
        <v>438</v>
      </c>
      <c r="D18210">
        <v>2018</v>
      </c>
      <c r="E18210" t="s">
        <v>745</v>
      </c>
      <c r="F18210" s="2">
        <v>2041.4335168479299</v>
      </c>
    </row>
    <row r="18211" spans="1:6">
      <c r="A18211" t="s">
        <v>405</v>
      </c>
      <c r="B18211">
        <v>1135</v>
      </c>
      <c r="C18211" t="s">
        <v>438</v>
      </c>
      <c r="D18211">
        <v>2019</v>
      </c>
      <c r="E18211" t="s">
        <v>736</v>
      </c>
      <c r="F18211" s="2">
        <v>1522.00550049448</v>
      </c>
    </row>
    <row r="18212" spans="1:6">
      <c r="A18212" t="s">
        <v>405</v>
      </c>
      <c r="B18212">
        <v>1135</v>
      </c>
      <c r="C18212" t="s">
        <v>438</v>
      </c>
      <c r="D18212">
        <v>2019</v>
      </c>
      <c r="E18212" t="s">
        <v>737</v>
      </c>
      <c r="F18212" s="2">
        <v>532.79562745617602</v>
      </c>
    </row>
    <row r="18213" spans="1:6">
      <c r="A18213" t="s">
        <v>405</v>
      </c>
      <c r="B18213">
        <v>1135</v>
      </c>
      <c r="C18213" t="s">
        <v>438</v>
      </c>
      <c r="D18213">
        <v>2019</v>
      </c>
      <c r="E18213" t="s">
        <v>740</v>
      </c>
      <c r="F18213" s="2">
        <v>499.44944416721899</v>
      </c>
    </row>
    <row r="18214" spans="1:6">
      <c r="A18214" t="s">
        <v>405</v>
      </c>
      <c r="B18214">
        <v>1135</v>
      </c>
      <c r="C18214" t="s">
        <v>438</v>
      </c>
      <c r="D18214">
        <v>2020</v>
      </c>
      <c r="E18214" t="s">
        <v>738</v>
      </c>
      <c r="F18214" s="2">
        <v>0</v>
      </c>
    </row>
    <row r="18215" spans="1:6">
      <c r="A18215" t="s">
        <v>405</v>
      </c>
      <c r="B18215">
        <v>1135</v>
      </c>
      <c r="C18215" t="s">
        <v>438</v>
      </c>
      <c r="D18215">
        <v>2020</v>
      </c>
      <c r="E18215" t="s">
        <v>739</v>
      </c>
      <c r="F18215" s="2">
        <v>4359.1815675367898</v>
      </c>
    </row>
    <row r="18216" spans="1:6">
      <c r="A18216" t="s">
        <v>405</v>
      </c>
      <c r="B18216">
        <v>1135</v>
      </c>
      <c r="C18216" t="s">
        <v>438</v>
      </c>
      <c r="D18216">
        <v>2021</v>
      </c>
      <c r="E18216" t="s">
        <v>742</v>
      </c>
      <c r="F18216" s="2">
        <v>2714.9974394394999</v>
      </c>
    </row>
    <row r="18217" spans="1:6">
      <c r="A18217" t="s">
        <v>405</v>
      </c>
      <c r="B18217">
        <v>1135</v>
      </c>
      <c r="C18217" t="s">
        <v>438</v>
      </c>
      <c r="D18217">
        <v>2021</v>
      </c>
      <c r="E18217" t="s">
        <v>744</v>
      </c>
      <c r="F18217" s="2">
        <v>348519.25662669999</v>
      </c>
    </row>
    <row r="18218" spans="1:6">
      <c r="A18218" t="s">
        <v>405</v>
      </c>
      <c r="B18218">
        <v>1135</v>
      </c>
      <c r="C18218" t="s">
        <v>438</v>
      </c>
      <c r="D18218">
        <v>2021</v>
      </c>
      <c r="E18218" t="s">
        <v>745</v>
      </c>
      <c r="F18218" s="2">
        <v>1958.48900577479</v>
      </c>
    </row>
    <row r="18219" spans="1:6">
      <c r="A18219" t="s">
        <v>405</v>
      </c>
      <c r="B18219">
        <v>1135</v>
      </c>
      <c r="C18219" t="s">
        <v>438</v>
      </c>
      <c r="D18219">
        <v>2022</v>
      </c>
      <c r="E18219" t="s">
        <v>740</v>
      </c>
      <c r="F18219" s="2">
        <v>603.90632876593304</v>
      </c>
    </row>
    <row r="18220" spans="1:6">
      <c r="A18220" t="s">
        <v>405</v>
      </c>
      <c r="B18220">
        <v>1135</v>
      </c>
      <c r="C18220" t="s">
        <v>438</v>
      </c>
      <c r="D18220">
        <v>2022</v>
      </c>
      <c r="E18220" t="s">
        <v>741</v>
      </c>
      <c r="F18220" s="2">
        <v>3025.8541744345498</v>
      </c>
    </row>
    <row r="18221" spans="1:6">
      <c r="A18221" t="s">
        <v>405</v>
      </c>
      <c r="B18221">
        <v>1135</v>
      </c>
      <c r="C18221" t="s">
        <v>438</v>
      </c>
      <c r="D18221">
        <v>2024</v>
      </c>
      <c r="E18221" t="s">
        <v>743</v>
      </c>
      <c r="F18221" s="2">
        <v>0</v>
      </c>
    </row>
    <row r="18222" spans="1:6">
      <c r="A18222" t="s">
        <v>405</v>
      </c>
      <c r="B18222">
        <v>1135</v>
      </c>
      <c r="C18222" t="s">
        <v>438</v>
      </c>
      <c r="D18222">
        <v>2024</v>
      </c>
      <c r="E18222" t="s">
        <v>745</v>
      </c>
      <c r="F18222" s="2">
        <v>2387.1494136782298</v>
      </c>
    </row>
    <row r="18223" spans="1:6">
      <c r="A18223" t="s">
        <v>405</v>
      </c>
      <c r="B18223">
        <v>1144</v>
      </c>
      <c r="C18223" t="s">
        <v>440</v>
      </c>
      <c r="D18223">
        <v>2009</v>
      </c>
      <c r="E18223" t="s">
        <v>740</v>
      </c>
      <c r="F18223" s="2">
        <v>83.633903472373603</v>
      </c>
    </row>
    <row r="18224" spans="1:6">
      <c r="A18224" t="s">
        <v>405</v>
      </c>
      <c r="B18224">
        <v>1144</v>
      </c>
      <c r="C18224" t="s">
        <v>440</v>
      </c>
      <c r="D18224">
        <v>2011</v>
      </c>
      <c r="E18224" t="s">
        <v>745</v>
      </c>
      <c r="F18224" s="2">
        <v>21386.617589876001</v>
      </c>
    </row>
    <row r="18225" spans="1:6">
      <c r="A18225" t="s">
        <v>405</v>
      </c>
      <c r="B18225">
        <v>1144</v>
      </c>
      <c r="C18225" t="s">
        <v>440</v>
      </c>
      <c r="D18225">
        <v>2011</v>
      </c>
      <c r="E18225" t="s">
        <v>741</v>
      </c>
      <c r="F18225" s="2">
        <v>30.3275637332532</v>
      </c>
    </row>
    <row r="18226" spans="1:6">
      <c r="A18226" t="s">
        <v>405</v>
      </c>
      <c r="B18226">
        <v>1144</v>
      </c>
      <c r="C18226" t="s">
        <v>440</v>
      </c>
      <c r="D18226">
        <v>2013</v>
      </c>
      <c r="E18226" t="s">
        <v>738</v>
      </c>
      <c r="F18226" s="2">
        <v>0</v>
      </c>
    </row>
    <row r="18227" spans="1:6">
      <c r="A18227" t="s">
        <v>405</v>
      </c>
      <c r="B18227">
        <v>1144</v>
      </c>
      <c r="C18227" t="s">
        <v>440</v>
      </c>
      <c r="D18227">
        <v>2013</v>
      </c>
      <c r="E18227" t="s">
        <v>743</v>
      </c>
      <c r="F18227" s="2">
        <v>0</v>
      </c>
    </row>
    <row r="18228" spans="1:6">
      <c r="A18228" t="s">
        <v>405</v>
      </c>
      <c r="B18228">
        <v>1144</v>
      </c>
      <c r="C18228" t="s">
        <v>440</v>
      </c>
      <c r="D18228">
        <v>2015</v>
      </c>
      <c r="E18228" t="s">
        <v>736</v>
      </c>
      <c r="F18228" s="2">
        <v>69.799985967563302</v>
      </c>
    </row>
    <row r="18229" spans="1:6">
      <c r="A18229" t="s">
        <v>405</v>
      </c>
      <c r="B18229">
        <v>1144</v>
      </c>
      <c r="C18229" t="s">
        <v>440</v>
      </c>
      <c r="D18229">
        <v>2015</v>
      </c>
      <c r="E18229" t="s">
        <v>737</v>
      </c>
      <c r="F18229" s="2">
        <v>44.695194313785699</v>
      </c>
    </row>
    <row r="18230" spans="1:6">
      <c r="A18230" t="s">
        <v>405</v>
      </c>
      <c r="B18230">
        <v>1144</v>
      </c>
      <c r="C18230" t="s">
        <v>440</v>
      </c>
      <c r="D18230">
        <v>2016</v>
      </c>
      <c r="E18230" t="s">
        <v>738</v>
      </c>
      <c r="F18230" s="2">
        <v>0</v>
      </c>
    </row>
    <row r="18231" spans="1:6">
      <c r="A18231" t="s">
        <v>405</v>
      </c>
      <c r="B18231">
        <v>1144</v>
      </c>
      <c r="C18231" t="s">
        <v>440</v>
      </c>
      <c r="D18231">
        <v>2016</v>
      </c>
      <c r="E18231" t="s">
        <v>743</v>
      </c>
      <c r="F18231" s="2">
        <v>0</v>
      </c>
    </row>
    <row r="18232" spans="1:6">
      <c r="A18232" t="s">
        <v>405</v>
      </c>
      <c r="B18232">
        <v>1144</v>
      </c>
      <c r="C18232" t="s">
        <v>440</v>
      </c>
      <c r="D18232">
        <v>2017</v>
      </c>
      <c r="E18232" t="s">
        <v>742</v>
      </c>
      <c r="F18232" s="2">
        <v>357.37000324973098</v>
      </c>
    </row>
    <row r="18233" spans="1:6">
      <c r="A18233" t="s">
        <v>405</v>
      </c>
      <c r="B18233">
        <v>1144</v>
      </c>
      <c r="C18233" t="s">
        <v>440</v>
      </c>
      <c r="D18233">
        <v>2017</v>
      </c>
      <c r="E18233" t="s">
        <v>744</v>
      </c>
      <c r="F18233" s="2">
        <v>0</v>
      </c>
    </row>
    <row r="18234" spans="1:6">
      <c r="A18234" t="s">
        <v>405</v>
      </c>
      <c r="B18234">
        <v>1144</v>
      </c>
      <c r="C18234" t="s">
        <v>440</v>
      </c>
      <c r="D18234">
        <v>2017</v>
      </c>
      <c r="E18234" t="s">
        <v>739</v>
      </c>
      <c r="F18234" s="2">
        <v>1472.4055650288301</v>
      </c>
    </row>
    <row r="18235" spans="1:6">
      <c r="A18235" t="s">
        <v>405</v>
      </c>
      <c r="B18235">
        <v>1144</v>
      </c>
      <c r="C18235" t="s">
        <v>440</v>
      </c>
      <c r="D18235">
        <v>2018</v>
      </c>
      <c r="E18235" t="s">
        <v>736</v>
      </c>
      <c r="F18235" s="2">
        <v>60.447424926634902</v>
      </c>
    </row>
    <row r="18236" spans="1:6">
      <c r="A18236" t="s">
        <v>405</v>
      </c>
      <c r="B18236">
        <v>1144</v>
      </c>
      <c r="C18236" t="s">
        <v>440</v>
      </c>
      <c r="D18236">
        <v>2018</v>
      </c>
      <c r="E18236" t="s">
        <v>737</v>
      </c>
      <c r="F18236" s="2">
        <v>48.262751345583297</v>
      </c>
    </row>
    <row r="18237" spans="1:6">
      <c r="A18237" t="s">
        <v>405</v>
      </c>
      <c r="B18237">
        <v>1144</v>
      </c>
      <c r="C18237" t="s">
        <v>440</v>
      </c>
      <c r="D18237">
        <v>2018</v>
      </c>
      <c r="E18237" t="s">
        <v>745</v>
      </c>
      <c r="F18237" s="2">
        <v>22538.1764416976</v>
      </c>
    </row>
    <row r="18238" spans="1:6">
      <c r="A18238" t="s">
        <v>405</v>
      </c>
      <c r="B18238">
        <v>1144</v>
      </c>
      <c r="C18238" t="s">
        <v>440</v>
      </c>
      <c r="D18238">
        <v>2019</v>
      </c>
      <c r="E18238" t="s">
        <v>738</v>
      </c>
      <c r="F18238" s="2">
        <v>0</v>
      </c>
    </row>
    <row r="18239" spans="1:6">
      <c r="A18239" t="s">
        <v>405</v>
      </c>
      <c r="B18239">
        <v>1144</v>
      </c>
      <c r="C18239" t="s">
        <v>440</v>
      </c>
      <c r="D18239">
        <v>2019</v>
      </c>
      <c r="E18239" t="s">
        <v>740</v>
      </c>
      <c r="F18239" s="2">
        <v>31.061046374639801</v>
      </c>
    </row>
    <row r="18240" spans="1:6">
      <c r="A18240" t="s">
        <v>405</v>
      </c>
      <c r="B18240">
        <v>1144</v>
      </c>
      <c r="C18240" t="s">
        <v>440</v>
      </c>
      <c r="D18240">
        <v>2020</v>
      </c>
      <c r="E18240" t="s">
        <v>742</v>
      </c>
      <c r="F18240" s="2">
        <v>182.29020582617599</v>
      </c>
    </row>
    <row r="18241" spans="1:6">
      <c r="A18241" t="s">
        <v>405</v>
      </c>
      <c r="B18241">
        <v>1144</v>
      </c>
      <c r="C18241" t="s">
        <v>440</v>
      </c>
      <c r="D18241">
        <v>2020</v>
      </c>
      <c r="E18241" t="s">
        <v>744</v>
      </c>
      <c r="F18241" s="2">
        <v>0</v>
      </c>
    </row>
    <row r="18242" spans="1:6">
      <c r="A18242" t="s">
        <v>405</v>
      </c>
      <c r="B18242">
        <v>1144</v>
      </c>
      <c r="C18242" t="s">
        <v>440</v>
      </c>
      <c r="D18242">
        <v>2020</v>
      </c>
      <c r="E18242" t="s">
        <v>739</v>
      </c>
      <c r="F18242" s="2">
        <v>1557.6460128091001</v>
      </c>
    </row>
    <row r="18243" spans="1:6">
      <c r="A18243" t="s">
        <v>405</v>
      </c>
      <c r="B18243">
        <v>1144</v>
      </c>
      <c r="C18243" t="s">
        <v>440</v>
      </c>
      <c r="D18243">
        <v>2021</v>
      </c>
      <c r="E18243" t="s">
        <v>736</v>
      </c>
      <c r="F18243" s="2">
        <v>61.409884760754302</v>
      </c>
    </row>
    <row r="18244" spans="1:6">
      <c r="A18244" t="s">
        <v>405</v>
      </c>
      <c r="B18244">
        <v>1144</v>
      </c>
      <c r="C18244" t="s">
        <v>440</v>
      </c>
      <c r="D18244">
        <v>2021</v>
      </c>
      <c r="E18244" t="s">
        <v>737</v>
      </c>
      <c r="F18244" s="2">
        <v>43.441707736508299</v>
      </c>
    </row>
    <row r="18245" spans="1:6">
      <c r="A18245" t="s">
        <v>405</v>
      </c>
      <c r="B18245">
        <v>1144</v>
      </c>
      <c r="C18245" t="s">
        <v>440</v>
      </c>
      <c r="D18245">
        <v>2021</v>
      </c>
      <c r="E18245" t="s">
        <v>745</v>
      </c>
      <c r="F18245" s="2">
        <v>23688.351788582</v>
      </c>
    </row>
    <row r="18246" spans="1:6">
      <c r="A18246" t="s">
        <v>405</v>
      </c>
      <c r="B18246">
        <v>1144</v>
      </c>
      <c r="C18246" t="s">
        <v>440</v>
      </c>
      <c r="D18246">
        <v>2021</v>
      </c>
      <c r="E18246" t="s">
        <v>741</v>
      </c>
      <c r="F18246" s="2">
        <v>21.900892893915</v>
      </c>
    </row>
    <row r="18247" spans="1:6">
      <c r="A18247" t="s">
        <v>405</v>
      </c>
      <c r="B18247">
        <v>1144</v>
      </c>
      <c r="C18247" t="s">
        <v>440</v>
      </c>
      <c r="D18247">
        <v>2022</v>
      </c>
      <c r="E18247" t="s">
        <v>740</v>
      </c>
      <c r="F18247" s="2">
        <v>39.1937497366918</v>
      </c>
    </row>
    <row r="18248" spans="1:6">
      <c r="A18248" t="s">
        <v>405</v>
      </c>
      <c r="B18248">
        <v>1144</v>
      </c>
      <c r="C18248" t="s">
        <v>440</v>
      </c>
      <c r="D18248">
        <v>2023</v>
      </c>
      <c r="E18248" t="s">
        <v>742</v>
      </c>
      <c r="F18248" s="2">
        <v>233.57429298197599</v>
      </c>
    </row>
    <row r="18249" spans="1:6">
      <c r="A18249" t="s">
        <v>405</v>
      </c>
      <c r="B18249">
        <v>1144</v>
      </c>
      <c r="C18249" t="s">
        <v>440</v>
      </c>
      <c r="D18249">
        <v>2023</v>
      </c>
      <c r="E18249" t="s">
        <v>744</v>
      </c>
      <c r="F18249" s="2">
        <v>0</v>
      </c>
    </row>
    <row r="18250" spans="1:6">
      <c r="A18250" t="s">
        <v>405</v>
      </c>
      <c r="B18250">
        <v>1144</v>
      </c>
      <c r="C18250" t="s">
        <v>440</v>
      </c>
      <c r="D18250">
        <v>2023</v>
      </c>
      <c r="E18250" t="s">
        <v>739</v>
      </c>
      <c r="F18250" s="2">
        <v>1606.55738118617</v>
      </c>
    </row>
    <row r="18251" spans="1:6">
      <c r="A18251" t="s">
        <v>405</v>
      </c>
      <c r="B18251">
        <v>1144</v>
      </c>
      <c r="C18251" t="s">
        <v>440</v>
      </c>
      <c r="D18251">
        <v>2023</v>
      </c>
      <c r="E18251" t="s">
        <v>743</v>
      </c>
      <c r="F18251" s="2">
        <v>0</v>
      </c>
    </row>
    <row r="18252" spans="1:6">
      <c r="A18252" t="s">
        <v>405</v>
      </c>
      <c r="B18252">
        <v>1144</v>
      </c>
      <c r="C18252" t="s">
        <v>440</v>
      </c>
      <c r="D18252">
        <v>2024</v>
      </c>
      <c r="E18252" t="s">
        <v>745</v>
      </c>
      <c r="F18252" s="2">
        <v>23503.0787747213</v>
      </c>
    </row>
    <row r="18253" spans="1:6">
      <c r="A18253" t="s">
        <v>405</v>
      </c>
      <c r="B18253">
        <v>1144</v>
      </c>
      <c r="C18253" t="s">
        <v>440</v>
      </c>
      <c r="D18253">
        <v>2024</v>
      </c>
      <c r="E18253" t="s">
        <v>741</v>
      </c>
      <c r="F18253" s="2">
        <v>19.896773435664901</v>
      </c>
    </row>
    <row r="18254" spans="1:6">
      <c r="A18254" t="s">
        <v>405</v>
      </c>
      <c r="B18254">
        <v>1145</v>
      </c>
      <c r="C18254" t="s">
        <v>442</v>
      </c>
      <c r="D18254">
        <v>2009</v>
      </c>
      <c r="E18254" t="s">
        <v>744</v>
      </c>
      <c r="F18254" s="2">
        <v>0</v>
      </c>
    </row>
    <row r="18255" spans="1:6">
      <c r="A18255" t="s">
        <v>405</v>
      </c>
      <c r="B18255">
        <v>1145</v>
      </c>
      <c r="C18255" t="s">
        <v>442</v>
      </c>
      <c r="D18255">
        <v>2009</v>
      </c>
      <c r="E18255" t="s">
        <v>739</v>
      </c>
      <c r="F18255" s="2">
        <v>6294.9158235766899</v>
      </c>
    </row>
    <row r="18256" spans="1:6">
      <c r="A18256" t="s">
        <v>405</v>
      </c>
      <c r="B18256">
        <v>1145</v>
      </c>
      <c r="C18256" t="s">
        <v>442</v>
      </c>
      <c r="D18256">
        <v>2011</v>
      </c>
      <c r="E18256" t="s">
        <v>736</v>
      </c>
      <c r="F18256" s="2">
        <v>192.39660934581099</v>
      </c>
    </row>
    <row r="18257" spans="1:6">
      <c r="A18257" t="s">
        <v>405</v>
      </c>
      <c r="B18257">
        <v>1145</v>
      </c>
      <c r="C18257" t="s">
        <v>442</v>
      </c>
      <c r="D18257">
        <v>2011</v>
      </c>
      <c r="E18257" t="s">
        <v>737</v>
      </c>
      <c r="F18257" s="2">
        <v>356.21460766211101</v>
      </c>
    </row>
    <row r="18258" spans="1:6">
      <c r="A18258" t="s">
        <v>405</v>
      </c>
      <c r="B18258">
        <v>1145</v>
      </c>
      <c r="C18258" t="s">
        <v>442</v>
      </c>
      <c r="D18258">
        <v>2011</v>
      </c>
      <c r="E18258" t="s">
        <v>738</v>
      </c>
      <c r="F18258" s="2">
        <v>0</v>
      </c>
    </row>
    <row r="18259" spans="1:6">
      <c r="A18259" t="s">
        <v>405</v>
      </c>
      <c r="B18259">
        <v>1145</v>
      </c>
      <c r="C18259" t="s">
        <v>442</v>
      </c>
      <c r="D18259">
        <v>2011</v>
      </c>
      <c r="E18259" t="s">
        <v>740</v>
      </c>
      <c r="F18259" s="2">
        <v>92.782436001713506</v>
      </c>
    </row>
    <row r="18260" spans="1:6">
      <c r="A18260" t="s">
        <v>405</v>
      </c>
      <c r="B18260">
        <v>1145</v>
      </c>
      <c r="C18260" t="s">
        <v>442</v>
      </c>
      <c r="D18260">
        <v>2013</v>
      </c>
      <c r="E18260" t="s">
        <v>742</v>
      </c>
      <c r="F18260" s="2">
        <v>439.23220184869803</v>
      </c>
    </row>
    <row r="18261" spans="1:6">
      <c r="A18261" t="s">
        <v>405</v>
      </c>
      <c r="B18261">
        <v>1145</v>
      </c>
      <c r="C18261" t="s">
        <v>442</v>
      </c>
      <c r="D18261">
        <v>2013</v>
      </c>
      <c r="E18261" t="s">
        <v>745</v>
      </c>
      <c r="F18261" s="2">
        <v>67253.674673195201</v>
      </c>
    </row>
    <row r="18262" spans="1:6">
      <c r="A18262" t="s">
        <v>405</v>
      </c>
      <c r="B18262">
        <v>1145</v>
      </c>
      <c r="C18262" t="s">
        <v>442</v>
      </c>
      <c r="D18262">
        <v>2013</v>
      </c>
      <c r="E18262" t="s">
        <v>741</v>
      </c>
      <c r="F18262" s="2">
        <v>6445.4800658753002</v>
      </c>
    </row>
    <row r="18263" spans="1:6">
      <c r="A18263" t="s">
        <v>405</v>
      </c>
      <c r="B18263">
        <v>1145</v>
      </c>
      <c r="C18263" t="s">
        <v>442</v>
      </c>
      <c r="D18263">
        <v>2015</v>
      </c>
      <c r="E18263" t="s">
        <v>739</v>
      </c>
      <c r="F18263" s="2">
        <v>5774.9124295409101</v>
      </c>
    </row>
    <row r="18264" spans="1:6">
      <c r="A18264" t="s">
        <v>405</v>
      </c>
      <c r="B18264">
        <v>1145</v>
      </c>
      <c r="C18264" t="s">
        <v>442</v>
      </c>
      <c r="D18264">
        <v>2015</v>
      </c>
      <c r="E18264" t="s">
        <v>743</v>
      </c>
      <c r="F18264" s="2">
        <v>0</v>
      </c>
    </row>
    <row r="18265" spans="1:6">
      <c r="A18265" t="s">
        <v>405</v>
      </c>
      <c r="B18265">
        <v>1145</v>
      </c>
      <c r="C18265" t="s">
        <v>442</v>
      </c>
      <c r="D18265">
        <v>2016</v>
      </c>
      <c r="E18265" t="s">
        <v>742</v>
      </c>
      <c r="F18265" s="2">
        <v>428.110986401395</v>
      </c>
    </row>
    <row r="18266" spans="1:6">
      <c r="A18266" t="s">
        <v>405</v>
      </c>
      <c r="B18266">
        <v>1145</v>
      </c>
      <c r="C18266" t="s">
        <v>442</v>
      </c>
      <c r="D18266">
        <v>2016</v>
      </c>
      <c r="E18266" t="s">
        <v>745</v>
      </c>
      <c r="F18266" s="2">
        <v>67253.674673195201</v>
      </c>
    </row>
    <row r="18267" spans="1:6">
      <c r="A18267" t="s">
        <v>405</v>
      </c>
      <c r="B18267">
        <v>1145</v>
      </c>
      <c r="C18267" t="s">
        <v>442</v>
      </c>
      <c r="D18267">
        <v>2016</v>
      </c>
      <c r="E18267" t="s">
        <v>741</v>
      </c>
      <c r="F18267" s="2">
        <v>6172.0725692896704</v>
      </c>
    </row>
    <row r="18268" spans="1:6">
      <c r="A18268" t="s">
        <v>405</v>
      </c>
      <c r="B18268">
        <v>1145</v>
      </c>
      <c r="C18268" t="s">
        <v>442</v>
      </c>
      <c r="D18268">
        <v>2017</v>
      </c>
      <c r="E18268" t="s">
        <v>740</v>
      </c>
      <c r="F18268" s="2">
        <v>72.787561310787495</v>
      </c>
    </row>
    <row r="18269" spans="1:6">
      <c r="A18269" t="s">
        <v>405</v>
      </c>
      <c r="B18269">
        <v>1145</v>
      </c>
      <c r="C18269" t="s">
        <v>442</v>
      </c>
      <c r="D18269">
        <v>2018</v>
      </c>
      <c r="E18269" t="s">
        <v>738</v>
      </c>
      <c r="F18269" s="2">
        <v>0</v>
      </c>
    </row>
    <row r="18270" spans="1:6">
      <c r="A18270" t="s">
        <v>405</v>
      </c>
      <c r="B18270">
        <v>1145</v>
      </c>
      <c r="C18270" t="s">
        <v>442</v>
      </c>
      <c r="D18270">
        <v>2018</v>
      </c>
      <c r="E18270" t="s">
        <v>743</v>
      </c>
      <c r="F18270" s="2">
        <v>0</v>
      </c>
    </row>
    <row r="18271" spans="1:6">
      <c r="A18271" t="s">
        <v>405</v>
      </c>
      <c r="B18271">
        <v>1145</v>
      </c>
      <c r="C18271" t="s">
        <v>442</v>
      </c>
      <c r="D18271">
        <v>2019</v>
      </c>
      <c r="E18271" t="s">
        <v>744</v>
      </c>
      <c r="F18271" s="2">
        <v>0</v>
      </c>
    </row>
    <row r="18272" spans="1:6">
      <c r="A18272" t="s">
        <v>405</v>
      </c>
      <c r="B18272">
        <v>1145</v>
      </c>
      <c r="C18272" t="s">
        <v>442</v>
      </c>
      <c r="D18272">
        <v>2019</v>
      </c>
      <c r="E18272" t="s">
        <v>741</v>
      </c>
      <c r="F18272" s="2">
        <v>5701.7281381617504</v>
      </c>
    </row>
    <row r="18273" spans="1:6">
      <c r="A18273" t="s">
        <v>405</v>
      </c>
      <c r="B18273">
        <v>1145</v>
      </c>
      <c r="C18273" t="s">
        <v>442</v>
      </c>
      <c r="D18273">
        <v>2021</v>
      </c>
      <c r="E18273" t="s">
        <v>736</v>
      </c>
      <c r="F18273" s="2">
        <v>141.817054456161</v>
      </c>
    </row>
    <row r="18274" spans="1:6">
      <c r="A18274" t="s">
        <v>405</v>
      </c>
      <c r="B18274">
        <v>1145</v>
      </c>
      <c r="C18274" t="s">
        <v>442</v>
      </c>
      <c r="D18274">
        <v>2021</v>
      </c>
      <c r="E18274" t="s">
        <v>737</v>
      </c>
      <c r="F18274" s="2">
        <v>337.61510029361801</v>
      </c>
    </row>
    <row r="18275" spans="1:6">
      <c r="A18275" t="s">
        <v>405</v>
      </c>
      <c r="B18275">
        <v>1145</v>
      </c>
      <c r="C18275" t="s">
        <v>442</v>
      </c>
      <c r="D18275">
        <v>2021</v>
      </c>
      <c r="E18275" t="s">
        <v>738</v>
      </c>
      <c r="F18275" s="2">
        <v>0</v>
      </c>
    </row>
    <row r="18276" spans="1:6">
      <c r="A18276" t="s">
        <v>405</v>
      </c>
      <c r="B18276">
        <v>1145</v>
      </c>
      <c r="C18276" t="s">
        <v>442</v>
      </c>
      <c r="D18276">
        <v>2021</v>
      </c>
      <c r="E18276" t="s">
        <v>743</v>
      </c>
      <c r="F18276" s="2">
        <v>0</v>
      </c>
    </row>
    <row r="18277" spans="1:6">
      <c r="A18277" t="s">
        <v>405</v>
      </c>
      <c r="B18277">
        <v>1145</v>
      </c>
      <c r="C18277" t="s">
        <v>442</v>
      </c>
      <c r="D18277">
        <v>2021</v>
      </c>
      <c r="E18277" t="s">
        <v>740</v>
      </c>
      <c r="F18277" s="2">
        <v>51.850918849581198</v>
      </c>
    </row>
    <row r="18278" spans="1:6">
      <c r="A18278" t="s">
        <v>405</v>
      </c>
      <c r="B18278">
        <v>1145</v>
      </c>
      <c r="C18278" t="s">
        <v>442</v>
      </c>
      <c r="D18278">
        <v>2022</v>
      </c>
      <c r="E18278" t="s">
        <v>744</v>
      </c>
      <c r="F18278" s="2">
        <v>0</v>
      </c>
    </row>
    <row r="18279" spans="1:6">
      <c r="A18279" t="s">
        <v>405</v>
      </c>
      <c r="B18279">
        <v>1145</v>
      </c>
      <c r="C18279" t="s">
        <v>442</v>
      </c>
      <c r="D18279">
        <v>2022</v>
      </c>
      <c r="E18279" t="s">
        <v>739</v>
      </c>
      <c r="F18279" s="2">
        <v>5462.0029391386797</v>
      </c>
    </row>
    <row r="18280" spans="1:6">
      <c r="A18280" t="s">
        <v>405</v>
      </c>
      <c r="B18280">
        <v>1145</v>
      </c>
      <c r="C18280" t="s">
        <v>442</v>
      </c>
      <c r="D18280">
        <v>2023</v>
      </c>
      <c r="E18280" t="s">
        <v>742</v>
      </c>
      <c r="F18280" s="2">
        <v>649.91125562739501</v>
      </c>
    </row>
    <row r="18281" spans="1:6">
      <c r="A18281" t="s">
        <v>405</v>
      </c>
      <c r="B18281">
        <v>1145</v>
      </c>
      <c r="C18281" t="s">
        <v>442</v>
      </c>
      <c r="D18281">
        <v>2023</v>
      </c>
      <c r="E18281" t="s">
        <v>745</v>
      </c>
      <c r="F18281" s="2">
        <v>54141.470910457501</v>
      </c>
    </row>
    <row r="18282" spans="1:6">
      <c r="A18282" t="s">
        <v>405</v>
      </c>
      <c r="B18282">
        <v>1145</v>
      </c>
      <c r="C18282" t="s">
        <v>442</v>
      </c>
      <c r="D18282">
        <v>2024</v>
      </c>
      <c r="E18282" t="s">
        <v>736</v>
      </c>
      <c r="F18282" s="2">
        <v>134.306669712537</v>
      </c>
    </row>
    <row r="18283" spans="1:6">
      <c r="A18283" t="s">
        <v>405</v>
      </c>
      <c r="B18283">
        <v>1145</v>
      </c>
      <c r="C18283" t="s">
        <v>442</v>
      </c>
      <c r="D18283">
        <v>2024</v>
      </c>
      <c r="E18283" t="s">
        <v>737</v>
      </c>
      <c r="F18283" s="2">
        <v>297.64720721650002</v>
      </c>
    </row>
    <row r="18284" spans="1:6">
      <c r="A18284" t="s">
        <v>405</v>
      </c>
      <c r="B18284">
        <v>1145</v>
      </c>
      <c r="C18284" t="s">
        <v>442</v>
      </c>
      <c r="D18284">
        <v>2024</v>
      </c>
      <c r="E18284" t="s">
        <v>740</v>
      </c>
      <c r="F18284" s="2">
        <v>50.453710469358498</v>
      </c>
    </row>
    <row r="18285" spans="1:6">
      <c r="A18285" t="s">
        <v>405</v>
      </c>
      <c r="B18285">
        <v>1146</v>
      </c>
      <c r="C18285" t="s">
        <v>444</v>
      </c>
      <c r="D18285">
        <v>2009</v>
      </c>
      <c r="E18285" t="s">
        <v>742</v>
      </c>
      <c r="F18285" s="2">
        <v>4298.7941415343903</v>
      </c>
    </row>
    <row r="18286" spans="1:6">
      <c r="A18286" t="s">
        <v>405</v>
      </c>
      <c r="B18286">
        <v>1146</v>
      </c>
      <c r="C18286" t="s">
        <v>444</v>
      </c>
      <c r="D18286">
        <v>2009</v>
      </c>
      <c r="E18286" t="s">
        <v>745</v>
      </c>
      <c r="F18286" s="2">
        <v>25384.2609263993</v>
      </c>
    </row>
    <row r="18287" spans="1:6">
      <c r="A18287" t="s">
        <v>405</v>
      </c>
      <c r="B18287">
        <v>1146</v>
      </c>
      <c r="C18287" t="s">
        <v>444</v>
      </c>
      <c r="D18287">
        <v>2009</v>
      </c>
      <c r="E18287" t="s">
        <v>741</v>
      </c>
      <c r="F18287" s="2">
        <v>28022.108455235699</v>
      </c>
    </row>
    <row r="18288" spans="1:6">
      <c r="A18288" t="s">
        <v>405</v>
      </c>
      <c r="B18288">
        <v>1146</v>
      </c>
      <c r="C18288" t="s">
        <v>444</v>
      </c>
      <c r="D18288">
        <v>2011</v>
      </c>
      <c r="E18288" t="s">
        <v>744</v>
      </c>
      <c r="F18288" s="2">
        <v>1087789.95759215</v>
      </c>
    </row>
    <row r="18289" spans="1:6">
      <c r="A18289" t="s">
        <v>405</v>
      </c>
      <c r="B18289">
        <v>1146</v>
      </c>
      <c r="C18289" t="s">
        <v>444</v>
      </c>
      <c r="D18289">
        <v>2011</v>
      </c>
      <c r="E18289" t="s">
        <v>739</v>
      </c>
      <c r="F18289" s="2">
        <v>35424.098531650103</v>
      </c>
    </row>
    <row r="18290" spans="1:6">
      <c r="A18290" t="s">
        <v>405</v>
      </c>
      <c r="B18290">
        <v>1146</v>
      </c>
      <c r="C18290" t="s">
        <v>444</v>
      </c>
      <c r="D18290">
        <v>2011</v>
      </c>
      <c r="E18290" t="s">
        <v>743</v>
      </c>
      <c r="F18290" s="2">
        <v>0</v>
      </c>
    </row>
    <row r="18291" spans="1:6">
      <c r="A18291" t="s">
        <v>405</v>
      </c>
      <c r="B18291">
        <v>1146</v>
      </c>
      <c r="C18291" t="s">
        <v>444</v>
      </c>
      <c r="D18291">
        <v>2013</v>
      </c>
      <c r="E18291" t="s">
        <v>736</v>
      </c>
      <c r="F18291" s="2">
        <v>610.94767530282002</v>
      </c>
    </row>
    <row r="18292" spans="1:6">
      <c r="A18292" t="s">
        <v>405</v>
      </c>
      <c r="B18292">
        <v>1146</v>
      </c>
      <c r="C18292" t="s">
        <v>444</v>
      </c>
      <c r="D18292">
        <v>2013</v>
      </c>
      <c r="E18292" t="s">
        <v>737</v>
      </c>
      <c r="F18292" s="2">
        <v>2265.5887445301901</v>
      </c>
    </row>
    <row r="18293" spans="1:6">
      <c r="A18293" t="s">
        <v>405</v>
      </c>
      <c r="B18293">
        <v>1146</v>
      </c>
      <c r="C18293" t="s">
        <v>444</v>
      </c>
      <c r="D18293">
        <v>2013</v>
      </c>
      <c r="E18293" t="s">
        <v>740</v>
      </c>
      <c r="F18293" s="2">
        <v>1922.49821970528</v>
      </c>
    </row>
    <row r="18294" spans="1:6">
      <c r="A18294" t="s">
        <v>405</v>
      </c>
      <c r="B18294">
        <v>1146</v>
      </c>
      <c r="C18294" t="s">
        <v>444</v>
      </c>
      <c r="D18294">
        <v>2015</v>
      </c>
      <c r="E18294" t="s">
        <v>742</v>
      </c>
      <c r="F18294" s="2">
        <v>3512.14700669885</v>
      </c>
    </row>
    <row r="18295" spans="1:6">
      <c r="A18295" t="s">
        <v>405</v>
      </c>
      <c r="B18295">
        <v>1146</v>
      </c>
      <c r="C18295" t="s">
        <v>444</v>
      </c>
      <c r="D18295">
        <v>2015</v>
      </c>
      <c r="E18295" t="s">
        <v>745</v>
      </c>
      <c r="F18295" s="2">
        <v>25384.2609263993</v>
      </c>
    </row>
    <row r="18296" spans="1:6">
      <c r="A18296" t="s">
        <v>405</v>
      </c>
      <c r="B18296">
        <v>1146</v>
      </c>
      <c r="C18296" t="s">
        <v>444</v>
      </c>
      <c r="D18296">
        <v>2015</v>
      </c>
      <c r="E18296" t="s">
        <v>741</v>
      </c>
      <c r="F18296" s="2">
        <v>27350.0319050814</v>
      </c>
    </row>
    <row r="18297" spans="1:6">
      <c r="A18297" t="s">
        <v>405</v>
      </c>
      <c r="B18297">
        <v>1146</v>
      </c>
      <c r="C18297" t="s">
        <v>444</v>
      </c>
      <c r="D18297">
        <v>2017</v>
      </c>
      <c r="E18297" t="s">
        <v>737</v>
      </c>
      <c r="F18297" s="2">
        <v>2294.4493577477301</v>
      </c>
    </row>
    <row r="18298" spans="1:6">
      <c r="A18298" t="s">
        <v>405</v>
      </c>
      <c r="B18298">
        <v>1146</v>
      </c>
      <c r="C18298" t="s">
        <v>444</v>
      </c>
      <c r="D18298">
        <v>2017</v>
      </c>
      <c r="E18298" t="s">
        <v>738</v>
      </c>
      <c r="F18298" s="2">
        <v>0</v>
      </c>
    </row>
    <row r="18299" spans="1:6">
      <c r="A18299" t="s">
        <v>405</v>
      </c>
      <c r="B18299">
        <v>1146</v>
      </c>
      <c r="C18299" t="s">
        <v>444</v>
      </c>
      <c r="D18299">
        <v>2017</v>
      </c>
      <c r="E18299" t="s">
        <v>743</v>
      </c>
      <c r="F18299" s="2">
        <v>0</v>
      </c>
    </row>
    <row r="18300" spans="1:6">
      <c r="A18300" t="s">
        <v>405</v>
      </c>
      <c r="B18300">
        <v>1146</v>
      </c>
      <c r="C18300" t="s">
        <v>444</v>
      </c>
      <c r="D18300">
        <v>2018</v>
      </c>
      <c r="E18300" t="s">
        <v>744</v>
      </c>
      <c r="F18300" s="2">
        <v>1139300.6124589499</v>
      </c>
    </row>
    <row r="18301" spans="1:6">
      <c r="A18301" t="s">
        <v>405</v>
      </c>
      <c r="B18301">
        <v>1146</v>
      </c>
      <c r="C18301" t="s">
        <v>444</v>
      </c>
      <c r="D18301">
        <v>2018</v>
      </c>
      <c r="E18301" t="s">
        <v>741</v>
      </c>
      <c r="F18301" s="2">
        <v>24823.568888842201</v>
      </c>
    </row>
    <row r="18302" spans="1:6">
      <c r="A18302" t="s">
        <v>405</v>
      </c>
      <c r="B18302">
        <v>1146</v>
      </c>
      <c r="C18302" t="s">
        <v>444</v>
      </c>
      <c r="D18302">
        <v>2020</v>
      </c>
      <c r="E18302" t="s">
        <v>736</v>
      </c>
      <c r="F18302" s="2">
        <v>912.79907215725996</v>
      </c>
    </row>
    <row r="18303" spans="1:6">
      <c r="A18303" t="s">
        <v>405</v>
      </c>
      <c r="B18303">
        <v>1146</v>
      </c>
      <c r="C18303" t="s">
        <v>444</v>
      </c>
      <c r="D18303">
        <v>2020</v>
      </c>
      <c r="E18303" t="s">
        <v>737</v>
      </c>
      <c r="F18303" s="2">
        <v>2199.8900384117201</v>
      </c>
    </row>
    <row r="18304" spans="1:6">
      <c r="A18304" t="s">
        <v>405</v>
      </c>
      <c r="B18304">
        <v>1146</v>
      </c>
      <c r="C18304" t="s">
        <v>444</v>
      </c>
      <c r="D18304">
        <v>2020</v>
      </c>
      <c r="E18304" t="s">
        <v>738</v>
      </c>
      <c r="F18304" s="2">
        <v>0</v>
      </c>
    </row>
    <row r="18305" spans="1:6">
      <c r="A18305" t="s">
        <v>405</v>
      </c>
      <c r="B18305">
        <v>1146</v>
      </c>
      <c r="C18305" t="s">
        <v>444</v>
      </c>
      <c r="D18305">
        <v>2020</v>
      </c>
      <c r="E18305" t="s">
        <v>743</v>
      </c>
      <c r="F18305" s="2">
        <v>0</v>
      </c>
    </row>
    <row r="18306" spans="1:6">
      <c r="A18306" t="s">
        <v>405</v>
      </c>
      <c r="B18306">
        <v>1146</v>
      </c>
      <c r="C18306" t="s">
        <v>444</v>
      </c>
      <c r="D18306">
        <v>2020</v>
      </c>
      <c r="E18306" t="s">
        <v>740</v>
      </c>
      <c r="F18306" s="2">
        <v>1122.9096154281201</v>
      </c>
    </row>
    <row r="18307" spans="1:6">
      <c r="A18307" t="s">
        <v>405</v>
      </c>
      <c r="B18307">
        <v>1146</v>
      </c>
      <c r="C18307" t="s">
        <v>444</v>
      </c>
      <c r="D18307">
        <v>2021</v>
      </c>
      <c r="E18307" t="s">
        <v>744</v>
      </c>
      <c r="F18307" s="2">
        <v>847863.66174725001</v>
      </c>
    </row>
    <row r="18308" spans="1:6">
      <c r="A18308" t="s">
        <v>405</v>
      </c>
      <c r="B18308">
        <v>1146</v>
      </c>
      <c r="C18308" t="s">
        <v>444</v>
      </c>
      <c r="D18308">
        <v>2021</v>
      </c>
      <c r="E18308" t="s">
        <v>739</v>
      </c>
      <c r="F18308" s="2">
        <v>36113.270234664204</v>
      </c>
    </row>
    <row r="18309" spans="1:6">
      <c r="A18309" t="s">
        <v>405</v>
      </c>
      <c r="B18309">
        <v>1146</v>
      </c>
      <c r="C18309" t="s">
        <v>444</v>
      </c>
      <c r="D18309">
        <v>2022</v>
      </c>
      <c r="E18309" t="s">
        <v>742</v>
      </c>
      <c r="F18309" s="2">
        <v>7381.8527006771101</v>
      </c>
    </row>
    <row r="18310" spans="1:6">
      <c r="A18310" t="s">
        <v>405</v>
      </c>
      <c r="B18310">
        <v>1146</v>
      </c>
      <c r="C18310" t="s">
        <v>444</v>
      </c>
      <c r="D18310">
        <v>2022</v>
      </c>
      <c r="E18310" t="s">
        <v>745</v>
      </c>
      <c r="F18310" s="2">
        <v>15798.8903084048</v>
      </c>
    </row>
    <row r="18311" spans="1:6">
      <c r="A18311" t="s">
        <v>405</v>
      </c>
      <c r="B18311">
        <v>1146</v>
      </c>
      <c r="C18311" t="s">
        <v>444</v>
      </c>
      <c r="D18311">
        <v>2023</v>
      </c>
      <c r="E18311" t="s">
        <v>736</v>
      </c>
      <c r="F18311" s="2">
        <v>828.04155719396704</v>
      </c>
    </row>
    <row r="18312" spans="1:6">
      <c r="A18312" t="s">
        <v>405</v>
      </c>
      <c r="B18312">
        <v>1146</v>
      </c>
      <c r="C18312" t="s">
        <v>444</v>
      </c>
      <c r="D18312">
        <v>2023</v>
      </c>
      <c r="E18312" t="s">
        <v>737</v>
      </c>
      <c r="F18312" s="2">
        <v>2079.2912990137402</v>
      </c>
    </row>
    <row r="18313" spans="1:6">
      <c r="A18313" t="s">
        <v>405</v>
      </c>
      <c r="B18313">
        <v>1146</v>
      </c>
      <c r="C18313" t="s">
        <v>444</v>
      </c>
      <c r="D18313">
        <v>2023</v>
      </c>
      <c r="E18313" t="s">
        <v>740</v>
      </c>
      <c r="F18313" s="2">
        <v>1377.3327843991799</v>
      </c>
    </row>
    <row r="18314" spans="1:6">
      <c r="A18314" t="s">
        <v>405</v>
      </c>
      <c r="B18314">
        <v>1146</v>
      </c>
      <c r="C18314" t="s">
        <v>444</v>
      </c>
      <c r="D18314">
        <v>2024</v>
      </c>
      <c r="E18314" t="s">
        <v>744</v>
      </c>
      <c r="F18314" s="2">
        <v>707904.04089593503</v>
      </c>
    </row>
    <row r="18315" spans="1:6">
      <c r="A18315" t="s">
        <v>405</v>
      </c>
      <c r="B18315">
        <v>1146</v>
      </c>
      <c r="C18315" t="s">
        <v>444</v>
      </c>
      <c r="D18315">
        <v>2024</v>
      </c>
      <c r="E18315" t="s">
        <v>739</v>
      </c>
      <c r="F18315" s="2">
        <v>35583.069967739801</v>
      </c>
    </row>
    <row r="18316" spans="1:6">
      <c r="A18316" t="s">
        <v>405</v>
      </c>
      <c r="B18316">
        <v>1149</v>
      </c>
      <c r="C18316" t="s">
        <v>446</v>
      </c>
      <c r="D18316">
        <v>2009</v>
      </c>
      <c r="E18316" t="s">
        <v>736</v>
      </c>
      <c r="F18316" s="2">
        <v>22741.5941256931</v>
      </c>
    </row>
    <row r="18317" spans="1:6">
      <c r="A18317" t="s">
        <v>405</v>
      </c>
      <c r="B18317">
        <v>1149</v>
      </c>
      <c r="C18317" t="s">
        <v>446</v>
      </c>
      <c r="D18317">
        <v>2009</v>
      </c>
      <c r="E18317" t="s">
        <v>737</v>
      </c>
      <c r="F18317" s="2">
        <v>5286.0144355053699</v>
      </c>
    </row>
    <row r="18318" spans="1:6">
      <c r="A18318" t="s">
        <v>405</v>
      </c>
      <c r="B18318">
        <v>1149</v>
      </c>
      <c r="C18318" t="s">
        <v>446</v>
      </c>
      <c r="D18318">
        <v>2011</v>
      </c>
      <c r="E18318" t="s">
        <v>742</v>
      </c>
      <c r="F18318" s="2">
        <v>12439.9193572314</v>
      </c>
    </row>
    <row r="18319" spans="1:6">
      <c r="A18319" t="s">
        <v>405</v>
      </c>
      <c r="B18319">
        <v>1149</v>
      </c>
      <c r="C18319" t="s">
        <v>446</v>
      </c>
      <c r="D18319">
        <v>2011</v>
      </c>
      <c r="E18319" t="s">
        <v>744</v>
      </c>
      <c r="F18319" s="2">
        <v>326300.27081851399</v>
      </c>
    </row>
    <row r="18320" spans="1:6">
      <c r="A18320" t="s">
        <v>405</v>
      </c>
      <c r="B18320">
        <v>1149</v>
      </c>
      <c r="C18320" t="s">
        <v>446</v>
      </c>
      <c r="D18320">
        <v>2011</v>
      </c>
      <c r="E18320" t="s">
        <v>745</v>
      </c>
      <c r="F18320" s="2">
        <v>77441.196384013398</v>
      </c>
    </row>
    <row r="18321" spans="1:6">
      <c r="A18321" t="s">
        <v>405</v>
      </c>
      <c r="B18321">
        <v>1149</v>
      </c>
      <c r="C18321" t="s">
        <v>446</v>
      </c>
      <c r="D18321">
        <v>2011</v>
      </c>
      <c r="E18321" t="s">
        <v>741</v>
      </c>
      <c r="F18321" s="2">
        <v>45629.585928042201</v>
      </c>
    </row>
    <row r="18322" spans="1:6">
      <c r="A18322" t="s">
        <v>405</v>
      </c>
      <c r="B18322">
        <v>1149</v>
      </c>
      <c r="C18322" t="s">
        <v>446</v>
      </c>
      <c r="D18322">
        <v>2013</v>
      </c>
      <c r="E18322" t="s">
        <v>738</v>
      </c>
      <c r="F18322" s="2">
        <v>0</v>
      </c>
    </row>
    <row r="18323" spans="1:6">
      <c r="A18323" t="s">
        <v>405</v>
      </c>
      <c r="B18323">
        <v>1149</v>
      </c>
      <c r="C18323" t="s">
        <v>446</v>
      </c>
      <c r="D18323">
        <v>2013</v>
      </c>
      <c r="E18323" t="s">
        <v>739</v>
      </c>
      <c r="F18323" s="2">
        <v>27852.7427602647</v>
      </c>
    </row>
    <row r="18324" spans="1:6">
      <c r="A18324" t="s">
        <v>405</v>
      </c>
      <c r="B18324">
        <v>1149</v>
      </c>
      <c r="C18324" t="s">
        <v>446</v>
      </c>
      <c r="D18324">
        <v>2013</v>
      </c>
      <c r="E18324" t="s">
        <v>740</v>
      </c>
      <c r="F18324" s="2">
        <v>8101.1125149284999</v>
      </c>
    </row>
    <row r="18325" spans="1:6">
      <c r="A18325" t="s">
        <v>405</v>
      </c>
      <c r="B18325">
        <v>1149</v>
      </c>
      <c r="C18325" t="s">
        <v>446</v>
      </c>
      <c r="D18325">
        <v>2015</v>
      </c>
      <c r="E18325" t="s">
        <v>736</v>
      </c>
      <c r="F18325" s="2">
        <v>19418.393845528401</v>
      </c>
    </row>
    <row r="18326" spans="1:6">
      <c r="A18326" t="s">
        <v>405</v>
      </c>
      <c r="B18326">
        <v>1149</v>
      </c>
      <c r="C18326" t="s">
        <v>446</v>
      </c>
      <c r="D18326">
        <v>2015</v>
      </c>
      <c r="E18326" t="s">
        <v>737</v>
      </c>
      <c r="F18326" s="2">
        <v>6237.9106129290403</v>
      </c>
    </row>
    <row r="18327" spans="1:6">
      <c r="A18327" t="s">
        <v>405</v>
      </c>
      <c r="B18327">
        <v>1149</v>
      </c>
      <c r="C18327" t="s">
        <v>446</v>
      </c>
      <c r="D18327">
        <v>2016</v>
      </c>
      <c r="E18327" t="s">
        <v>738</v>
      </c>
      <c r="F18327" s="2">
        <v>0</v>
      </c>
    </row>
    <row r="18328" spans="1:6">
      <c r="A18328" t="s">
        <v>405</v>
      </c>
      <c r="B18328">
        <v>1149</v>
      </c>
      <c r="C18328" t="s">
        <v>446</v>
      </c>
      <c r="D18328">
        <v>2016</v>
      </c>
      <c r="E18328" t="s">
        <v>739</v>
      </c>
      <c r="F18328" s="2">
        <v>28725.593114355601</v>
      </c>
    </row>
    <row r="18329" spans="1:6">
      <c r="A18329" t="s">
        <v>405</v>
      </c>
      <c r="B18329">
        <v>1149</v>
      </c>
      <c r="C18329" t="s">
        <v>446</v>
      </c>
      <c r="D18329">
        <v>2016</v>
      </c>
      <c r="E18329" t="s">
        <v>740</v>
      </c>
      <c r="F18329" s="2">
        <v>6655.5579990318702</v>
      </c>
    </row>
    <row r="18330" spans="1:6">
      <c r="A18330" t="s">
        <v>405</v>
      </c>
      <c r="B18330">
        <v>1149</v>
      </c>
      <c r="C18330" t="s">
        <v>446</v>
      </c>
      <c r="D18330">
        <v>2017</v>
      </c>
      <c r="E18330" t="s">
        <v>742</v>
      </c>
      <c r="F18330" s="2">
        <v>13308.3336083144</v>
      </c>
    </row>
    <row r="18331" spans="1:6">
      <c r="A18331" t="s">
        <v>405</v>
      </c>
      <c r="B18331">
        <v>1149</v>
      </c>
      <c r="C18331" t="s">
        <v>446</v>
      </c>
      <c r="D18331">
        <v>2017</v>
      </c>
      <c r="E18331" t="s">
        <v>744</v>
      </c>
      <c r="F18331" s="2">
        <v>365843.75692696002</v>
      </c>
    </row>
    <row r="18332" spans="1:6">
      <c r="A18332" t="s">
        <v>405</v>
      </c>
      <c r="B18332">
        <v>1149</v>
      </c>
      <c r="C18332" t="s">
        <v>446</v>
      </c>
      <c r="D18332">
        <v>2017</v>
      </c>
      <c r="E18332" t="s">
        <v>743</v>
      </c>
      <c r="F18332" s="2">
        <v>5614.8411988329799</v>
      </c>
    </row>
    <row r="18333" spans="1:6">
      <c r="A18333" t="s">
        <v>405</v>
      </c>
      <c r="B18333">
        <v>1149</v>
      </c>
      <c r="C18333" t="s">
        <v>446</v>
      </c>
      <c r="D18333">
        <v>2017</v>
      </c>
      <c r="E18333" t="s">
        <v>745</v>
      </c>
      <c r="F18333" s="2">
        <v>90726.135919030305</v>
      </c>
    </row>
    <row r="18334" spans="1:6">
      <c r="A18334" t="s">
        <v>405</v>
      </c>
      <c r="B18334">
        <v>1149</v>
      </c>
      <c r="C18334" t="s">
        <v>446</v>
      </c>
      <c r="D18334">
        <v>2018</v>
      </c>
      <c r="E18334" t="s">
        <v>741</v>
      </c>
      <c r="F18334" s="2">
        <v>38656.531133179204</v>
      </c>
    </row>
    <row r="18335" spans="1:6">
      <c r="A18335" t="s">
        <v>405</v>
      </c>
      <c r="B18335">
        <v>1149</v>
      </c>
      <c r="C18335" t="s">
        <v>446</v>
      </c>
      <c r="D18335">
        <v>2019</v>
      </c>
      <c r="E18335" t="s">
        <v>740</v>
      </c>
      <c r="F18335" s="2">
        <v>4417.6589105685498</v>
      </c>
    </row>
    <row r="18336" spans="1:6">
      <c r="A18336" t="s">
        <v>405</v>
      </c>
      <c r="B18336">
        <v>1149</v>
      </c>
      <c r="C18336" t="s">
        <v>446</v>
      </c>
      <c r="D18336">
        <v>2020</v>
      </c>
      <c r="E18336" t="s">
        <v>743</v>
      </c>
      <c r="F18336" s="2">
        <v>3125.9030154708998</v>
      </c>
    </row>
    <row r="18337" spans="1:6">
      <c r="A18337" t="s">
        <v>405</v>
      </c>
      <c r="B18337">
        <v>1149</v>
      </c>
      <c r="C18337" t="s">
        <v>446</v>
      </c>
      <c r="D18337">
        <v>2021</v>
      </c>
      <c r="E18337" t="s">
        <v>741</v>
      </c>
      <c r="F18337" s="2">
        <v>34815.007497376697</v>
      </c>
    </row>
    <row r="18338" spans="1:6">
      <c r="A18338" t="s">
        <v>405</v>
      </c>
      <c r="B18338">
        <v>1149</v>
      </c>
      <c r="C18338" t="s">
        <v>446</v>
      </c>
      <c r="D18338">
        <v>2022</v>
      </c>
      <c r="E18338" t="s">
        <v>736</v>
      </c>
      <c r="F18338" s="2">
        <v>14749.1486112688</v>
      </c>
    </row>
    <row r="18339" spans="1:6">
      <c r="A18339" t="s">
        <v>405</v>
      </c>
      <c r="B18339">
        <v>1149</v>
      </c>
      <c r="C18339" t="s">
        <v>446</v>
      </c>
      <c r="D18339">
        <v>2022</v>
      </c>
      <c r="E18339" t="s">
        <v>737</v>
      </c>
      <c r="F18339" s="2">
        <v>5668.6150312606896</v>
      </c>
    </row>
    <row r="18340" spans="1:6">
      <c r="A18340" t="s">
        <v>405</v>
      </c>
      <c r="B18340">
        <v>1149</v>
      </c>
      <c r="C18340" t="s">
        <v>446</v>
      </c>
      <c r="D18340">
        <v>2022</v>
      </c>
      <c r="E18340" t="s">
        <v>740</v>
      </c>
      <c r="F18340" s="2">
        <v>4008.7885917399299</v>
      </c>
    </row>
    <row r="18341" spans="1:6">
      <c r="A18341" t="s">
        <v>405</v>
      </c>
      <c r="B18341">
        <v>1149</v>
      </c>
      <c r="C18341" t="s">
        <v>446</v>
      </c>
      <c r="D18341">
        <v>2023</v>
      </c>
      <c r="E18341" t="s">
        <v>739</v>
      </c>
      <c r="F18341" s="2">
        <v>27616.013563743501</v>
      </c>
    </row>
    <row r="18342" spans="1:6">
      <c r="A18342" t="s">
        <v>405</v>
      </c>
      <c r="B18342">
        <v>1149</v>
      </c>
      <c r="C18342" t="s">
        <v>446</v>
      </c>
      <c r="D18342">
        <v>2023</v>
      </c>
      <c r="E18342" t="s">
        <v>743</v>
      </c>
      <c r="F18342" s="2">
        <v>5146.6918266831799</v>
      </c>
    </row>
    <row r="18343" spans="1:6">
      <c r="A18343" t="s">
        <v>405</v>
      </c>
      <c r="B18343">
        <v>1149</v>
      </c>
      <c r="C18343" t="s">
        <v>446</v>
      </c>
      <c r="D18343">
        <v>2024</v>
      </c>
      <c r="E18343" t="s">
        <v>742</v>
      </c>
      <c r="F18343" s="2">
        <v>25559.037366722601</v>
      </c>
    </row>
    <row r="18344" spans="1:6">
      <c r="A18344" t="s">
        <v>405</v>
      </c>
      <c r="B18344">
        <v>1149</v>
      </c>
      <c r="C18344" t="s">
        <v>446</v>
      </c>
      <c r="D18344">
        <v>2024</v>
      </c>
      <c r="E18344" t="s">
        <v>744</v>
      </c>
      <c r="F18344" s="2">
        <v>377698.855638056</v>
      </c>
    </row>
    <row r="18345" spans="1:6">
      <c r="A18345" t="s">
        <v>405</v>
      </c>
      <c r="B18345">
        <v>1149</v>
      </c>
      <c r="C18345" t="s">
        <v>446</v>
      </c>
      <c r="D18345">
        <v>2024</v>
      </c>
      <c r="E18345" t="s">
        <v>745</v>
      </c>
      <c r="F18345" s="2">
        <v>90087.373010112598</v>
      </c>
    </row>
    <row r="18346" spans="1:6">
      <c r="A18346" t="s">
        <v>405</v>
      </c>
      <c r="B18346">
        <v>1149</v>
      </c>
      <c r="C18346" t="s">
        <v>446</v>
      </c>
      <c r="D18346">
        <v>2024</v>
      </c>
      <c r="E18346" t="s">
        <v>741</v>
      </c>
      <c r="F18346" s="2">
        <v>31847.497938458899</v>
      </c>
    </row>
    <row r="18347" spans="1:6">
      <c r="A18347" t="s">
        <v>405</v>
      </c>
      <c r="B18347">
        <v>1151</v>
      </c>
      <c r="C18347" t="s">
        <v>448</v>
      </c>
      <c r="D18347">
        <v>2009</v>
      </c>
      <c r="E18347" t="s">
        <v>742</v>
      </c>
      <c r="F18347" s="2">
        <v>146.03617225776</v>
      </c>
    </row>
    <row r="18348" spans="1:6">
      <c r="A18348" t="s">
        <v>405</v>
      </c>
      <c r="B18348">
        <v>1151</v>
      </c>
      <c r="C18348" t="s">
        <v>448</v>
      </c>
      <c r="D18348">
        <v>2009</v>
      </c>
      <c r="E18348" t="s">
        <v>744</v>
      </c>
      <c r="F18348" s="2">
        <v>0</v>
      </c>
    </row>
    <row r="18349" spans="1:6">
      <c r="A18349" t="s">
        <v>405</v>
      </c>
      <c r="B18349">
        <v>1151</v>
      </c>
      <c r="C18349" t="s">
        <v>448</v>
      </c>
      <c r="D18349">
        <v>2009</v>
      </c>
      <c r="E18349" t="s">
        <v>739</v>
      </c>
      <c r="F18349" s="2">
        <v>386.19522818141797</v>
      </c>
    </row>
    <row r="18350" spans="1:6">
      <c r="A18350" t="s">
        <v>405</v>
      </c>
      <c r="B18350">
        <v>1151</v>
      </c>
      <c r="C18350" t="s">
        <v>448</v>
      </c>
      <c r="D18350">
        <v>2011</v>
      </c>
      <c r="E18350" t="s">
        <v>738</v>
      </c>
      <c r="F18350" s="2">
        <v>0</v>
      </c>
    </row>
    <row r="18351" spans="1:6">
      <c r="A18351" t="s">
        <v>405</v>
      </c>
      <c r="B18351">
        <v>1151</v>
      </c>
      <c r="C18351" t="s">
        <v>448</v>
      </c>
      <c r="D18351">
        <v>2011</v>
      </c>
      <c r="E18351" t="s">
        <v>740</v>
      </c>
      <c r="F18351" s="2">
        <v>21.463097285424801</v>
      </c>
    </row>
    <row r="18352" spans="1:6">
      <c r="A18352" t="s">
        <v>405</v>
      </c>
      <c r="B18352">
        <v>1151</v>
      </c>
      <c r="C18352" t="s">
        <v>448</v>
      </c>
      <c r="D18352">
        <v>2013</v>
      </c>
      <c r="E18352" t="s">
        <v>745</v>
      </c>
      <c r="F18352" s="2">
        <v>13030.9884819976</v>
      </c>
    </row>
    <row r="18353" spans="1:6">
      <c r="A18353" t="s">
        <v>405</v>
      </c>
      <c r="B18353">
        <v>1151</v>
      </c>
      <c r="C18353" t="s">
        <v>448</v>
      </c>
      <c r="D18353">
        <v>2013</v>
      </c>
      <c r="E18353" t="s">
        <v>741</v>
      </c>
      <c r="F18353" s="2">
        <v>0.91556669964693305</v>
      </c>
    </row>
    <row r="18354" spans="1:6">
      <c r="A18354" t="s">
        <v>405</v>
      </c>
      <c r="B18354">
        <v>1151</v>
      </c>
      <c r="C18354" t="s">
        <v>448</v>
      </c>
      <c r="D18354">
        <v>2015</v>
      </c>
      <c r="E18354" t="s">
        <v>739</v>
      </c>
      <c r="F18354" s="2">
        <v>768.50628352461104</v>
      </c>
    </row>
    <row r="18355" spans="1:6">
      <c r="A18355" t="s">
        <v>405</v>
      </c>
      <c r="B18355">
        <v>1151</v>
      </c>
      <c r="C18355" t="s">
        <v>448</v>
      </c>
      <c r="D18355">
        <v>2015</v>
      </c>
      <c r="E18355" t="s">
        <v>743</v>
      </c>
      <c r="F18355" s="2">
        <v>0</v>
      </c>
    </row>
    <row r="18356" spans="1:6">
      <c r="A18356" t="s">
        <v>405</v>
      </c>
      <c r="B18356">
        <v>1151</v>
      </c>
      <c r="C18356" t="s">
        <v>448</v>
      </c>
      <c r="D18356">
        <v>2016</v>
      </c>
      <c r="E18356" t="s">
        <v>745</v>
      </c>
      <c r="F18356" s="2">
        <v>13030.9884819976</v>
      </c>
    </row>
    <row r="18357" spans="1:6">
      <c r="A18357" t="s">
        <v>405</v>
      </c>
      <c r="B18357">
        <v>1151</v>
      </c>
      <c r="C18357" t="s">
        <v>448</v>
      </c>
      <c r="D18357">
        <v>2016</v>
      </c>
      <c r="E18357" t="s">
        <v>741</v>
      </c>
      <c r="F18357" s="2">
        <v>0.84942906522331996</v>
      </c>
    </row>
    <row r="18358" spans="1:6">
      <c r="A18358" t="s">
        <v>405</v>
      </c>
      <c r="B18358">
        <v>1151</v>
      </c>
      <c r="C18358" t="s">
        <v>448</v>
      </c>
      <c r="D18358">
        <v>2017</v>
      </c>
      <c r="E18358" t="s">
        <v>736</v>
      </c>
      <c r="F18358" s="2">
        <v>29.2496218446902</v>
      </c>
    </row>
    <row r="18359" spans="1:6">
      <c r="A18359" t="s">
        <v>405</v>
      </c>
      <c r="B18359">
        <v>1151</v>
      </c>
      <c r="C18359" t="s">
        <v>448</v>
      </c>
      <c r="D18359">
        <v>2017</v>
      </c>
      <c r="E18359" t="s">
        <v>737</v>
      </c>
      <c r="F18359" s="2">
        <v>17.369027024605099</v>
      </c>
    </row>
    <row r="18360" spans="1:6">
      <c r="A18360" t="s">
        <v>405</v>
      </c>
      <c r="B18360">
        <v>1151</v>
      </c>
      <c r="C18360" t="s">
        <v>448</v>
      </c>
      <c r="D18360">
        <v>2018</v>
      </c>
      <c r="E18360" t="s">
        <v>738</v>
      </c>
      <c r="F18360" s="2">
        <v>0</v>
      </c>
    </row>
    <row r="18361" spans="1:6">
      <c r="A18361" t="s">
        <v>405</v>
      </c>
      <c r="B18361">
        <v>1151</v>
      </c>
      <c r="C18361" t="s">
        <v>448</v>
      </c>
      <c r="D18361">
        <v>2018</v>
      </c>
      <c r="E18361" t="s">
        <v>743</v>
      </c>
      <c r="F18361" s="2">
        <v>0</v>
      </c>
    </row>
    <row r="18362" spans="1:6">
      <c r="A18362" t="s">
        <v>405</v>
      </c>
      <c r="B18362">
        <v>1151</v>
      </c>
      <c r="C18362" t="s">
        <v>448</v>
      </c>
      <c r="D18362">
        <v>2019</v>
      </c>
      <c r="E18362" t="s">
        <v>742</v>
      </c>
      <c r="F18362" s="2">
        <v>129.966583966201</v>
      </c>
    </row>
    <row r="18363" spans="1:6">
      <c r="A18363" t="s">
        <v>405</v>
      </c>
      <c r="B18363">
        <v>1151</v>
      </c>
      <c r="C18363" t="s">
        <v>448</v>
      </c>
      <c r="D18363">
        <v>2019</v>
      </c>
      <c r="E18363" t="s">
        <v>744</v>
      </c>
      <c r="F18363" s="2">
        <v>0</v>
      </c>
    </row>
    <row r="18364" spans="1:6">
      <c r="A18364" t="s">
        <v>405</v>
      </c>
      <c r="B18364">
        <v>1151</v>
      </c>
      <c r="C18364" t="s">
        <v>448</v>
      </c>
      <c r="D18364">
        <v>2019</v>
      </c>
      <c r="E18364" t="s">
        <v>741</v>
      </c>
      <c r="F18364" s="2">
        <v>0.75696711667525496</v>
      </c>
    </row>
    <row r="18365" spans="1:6">
      <c r="A18365" t="s">
        <v>405</v>
      </c>
      <c r="B18365">
        <v>1151</v>
      </c>
      <c r="C18365" t="s">
        <v>448</v>
      </c>
      <c r="D18365">
        <v>2020</v>
      </c>
      <c r="E18365" t="s">
        <v>736</v>
      </c>
      <c r="F18365" s="2">
        <v>58.440959739473897</v>
      </c>
    </row>
    <row r="18366" spans="1:6">
      <c r="A18366" t="s">
        <v>405</v>
      </c>
      <c r="B18366">
        <v>1151</v>
      </c>
      <c r="C18366" t="s">
        <v>448</v>
      </c>
      <c r="D18366">
        <v>2020</v>
      </c>
      <c r="E18366" t="s">
        <v>737</v>
      </c>
      <c r="F18366" s="2">
        <v>17.537806466649101</v>
      </c>
    </row>
    <row r="18367" spans="1:6">
      <c r="A18367" t="s">
        <v>405</v>
      </c>
      <c r="B18367">
        <v>1151</v>
      </c>
      <c r="C18367" t="s">
        <v>448</v>
      </c>
      <c r="D18367">
        <v>2021</v>
      </c>
      <c r="E18367" t="s">
        <v>738</v>
      </c>
      <c r="F18367" s="2">
        <v>0</v>
      </c>
    </row>
    <row r="18368" spans="1:6">
      <c r="A18368" t="s">
        <v>405</v>
      </c>
      <c r="B18368">
        <v>1151</v>
      </c>
      <c r="C18368" t="s">
        <v>448</v>
      </c>
      <c r="D18368">
        <v>2021</v>
      </c>
      <c r="E18368" t="s">
        <v>743</v>
      </c>
      <c r="F18368" s="2">
        <v>0</v>
      </c>
    </row>
    <row r="18369" spans="1:6">
      <c r="A18369" t="s">
        <v>405</v>
      </c>
      <c r="B18369">
        <v>1151</v>
      </c>
      <c r="C18369" t="s">
        <v>448</v>
      </c>
      <c r="D18369">
        <v>2021</v>
      </c>
      <c r="E18369" t="s">
        <v>740</v>
      </c>
      <c r="F18369" s="2">
        <v>13.5837443910647</v>
      </c>
    </row>
    <row r="18370" spans="1:6">
      <c r="A18370" t="s">
        <v>405</v>
      </c>
      <c r="B18370">
        <v>1151</v>
      </c>
      <c r="C18370" t="s">
        <v>448</v>
      </c>
      <c r="D18370">
        <v>2022</v>
      </c>
      <c r="E18370" t="s">
        <v>742</v>
      </c>
      <c r="F18370" s="2">
        <v>143.75505028714201</v>
      </c>
    </row>
    <row r="18371" spans="1:6">
      <c r="A18371" t="s">
        <v>405</v>
      </c>
      <c r="B18371">
        <v>1151</v>
      </c>
      <c r="C18371" t="s">
        <v>448</v>
      </c>
      <c r="D18371">
        <v>2022</v>
      </c>
      <c r="E18371" t="s">
        <v>744</v>
      </c>
      <c r="F18371" s="2">
        <v>0</v>
      </c>
    </row>
    <row r="18372" spans="1:6">
      <c r="A18372" t="s">
        <v>405</v>
      </c>
      <c r="B18372">
        <v>1151</v>
      </c>
      <c r="C18372" t="s">
        <v>448</v>
      </c>
      <c r="D18372">
        <v>2022</v>
      </c>
      <c r="E18372" t="s">
        <v>739</v>
      </c>
      <c r="F18372" s="2">
        <v>747.08183423906701</v>
      </c>
    </row>
    <row r="18373" spans="1:6">
      <c r="A18373" t="s">
        <v>405</v>
      </c>
      <c r="B18373">
        <v>1151</v>
      </c>
      <c r="C18373" t="s">
        <v>448</v>
      </c>
      <c r="D18373">
        <v>2023</v>
      </c>
      <c r="E18373" t="s">
        <v>736</v>
      </c>
      <c r="F18373" s="2">
        <v>60.2702717794092</v>
      </c>
    </row>
    <row r="18374" spans="1:6">
      <c r="A18374" t="s">
        <v>405</v>
      </c>
      <c r="B18374">
        <v>1151</v>
      </c>
      <c r="C18374" t="s">
        <v>448</v>
      </c>
      <c r="D18374">
        <v>2023</v>
      </c>
      <c r="E18374" t="s">
        <v>737</v>
      </c>
      <c r="F18374" s="2">
        <v>17.666848300052202</v>
      </c>
    </row>
    <row r="18375" spans="1:6">
      <c r="A18375" t="s">
        <v>405</v>
      </c>
      <c r="B18375">
        <v>1151</v>
      </c>
      <c r="C18375" t="s">
        <v>448</v>
      </c>
      <c r="D18375">
        <v>2023</v>
      </c>
      <c r="E18375" t="s">
        <v>745</v>
      </c>
      <c r="F18375" s="2">
        <v>11854.9994153469</v>
      </c>
    </row>
    <row r="18376" spans="1:6">
      <c r="A18376" t="s">
        <v>405</v>
      </c>
      <c r="B18376">
        <v>1151</v>
      </c>
      <c r="C18376" t="s">
        <v>448</v>
      </c>
      <c r="D18376">
        <v>2024</v>
      </c>
      <c r="E18376" t="s">
        <v>740</v>
      </c>
      <c r="F18376" s="2">
        <v>13.0792892732073</v>
      </c>
    </row>
    <row r="18377" spans="1:6">
      <c r="A18377" t="s">
        <v>405</v>
      </c>
      <c r="B18377">
        <v>1160</v>
      </c>
      <c r="C18377" t="s">
        <v>450</v>
      </c>
      <c r="D18377">
        <v>2009</v>
      </c>
      <c r="E18377" t="s">
        <v>736</v>
      </c>
      <c r="F18377" s="2">
        <v>16437.922923026701</v>
      </c>
    </row>
    <row r="18378" spans="1:6">
      <c r="A18378" t="s">
        <v>405</v>
      </c>
      <c r="B18378">
        <v>1160</v>
      </c>
      <c r="C18378" t="s">
        <v>450</v>
      </c>
      <c r="D18378">
        <v>2009</v>
      </c>
      <c r="E18378" t="s">
        <v>737</v>
      </c>
      <c r="F18378" s="2">
        <v>2199.4645781959198</v>
      </c>
    </row>
    <row r="18379" spans="1:6">
      <c r="A18379" t="s">
        <v>405</v>
      </c>
      <c r="B18379">
        <v>1160</v>
      </c>
      <c r="C18379" t="s">
        <v>450</v>
      </c>
      <c r="D18379">
        <v>2009</v>
      </c>
      <c r="E18379" t="s">
        <v>740</v>
      </c>
      <c r="F18379" s="2">
        <v>1640.1793023346399</v>
      </c>
    </row>
    <row r="18380" spans="1:6">
      <c r="A18380" t="s">
        <v>405</v>
      </c>
      <c r="B18380">
        <v>1160</v>
      </c>
      <c r="C18380" t="s">
        <v>450</v>
      </c>
      <c r="D18380">
        <v>2011</v>
      </c>
      <c r="E18380" t="s">
        <v>742</v>
      </c>
      <c r="F18380" s="2">
        <v>5911.6814446467797</v>
      </c>
    </row>
    <row r="18381" spans="1:6">
      <c r="A18381" t="s">
        <v>405</v>
      </c>
      <c r="B18381">
        <v>1160</v>
      </c>
      <c r="C18381" t="s">
        <v>450</v>
      </c>
      <c r="D18381">
        <v>2011</v>
      </c>
      <c r="E18381" t="s">
        <v>744</v>
      </c>
      <c r="F18381" s="2">
        <v>2179.7496798000002</v>
      </c>
    </row>
    <row r="18382" spans="1:6">
      <c r="A18382" t="s">
        <v>405</v>
      </c>
      <c r="B18382">
        <v>1160</v>
      </c>
      <c r="C18382" t="s">
        <v>450</v>
      </c>
      <c r="D18382">
        <v>2011</v>
      </c>
      <c r="E18382" t="s">
        <v>745</v>
      </c>
      <c r="F18382" s="2">
        <v>8460.7808029663793</v>
      </c>
    </row>
    <row r="18383" spans="1:6">
      <c r="A18383" t="s">
        <v>405</v>
      </c>
      <c r="B18383">
        <v>1160</v>
      </c>
      <c r="C18383" t="s">
        <v>450</v>
      </c>
      <c r="D18383">
        <v>2011</v>
      </c>
      <c r="E18383" t="s">
        <v>741</v>
      </c>
      <c r="F18383" s="2">
        <v>20602.7409319484</v>
      </c>
    </row>
    <row r="18384" spans="1:6">
      <c r="A18384" t="s">
        <v>405</v>
      </c>
      <c r="B18384">
        <v>1160</v>
      </c>
      <c r="C18384" t="s">
        <v>450</v>
      </c>
      <c r="D18384">
        <v>2013</v>
      </c>
      <c r="E18384" t="s">
        <v>738</v>
      </c>
      <c r="F18384" s="2">
        <v>0</v>
      </c>
    </row>
    <row r="18385" spans="1:6">
      <c r="A18385" t="s">
        <v>405</v>
      </c>
      <c r="B18385">
        <v>1160</v>
      </c>
      <c r="C18385" t="s">
        <v>450</v>
      </c>
      <c r="D18385">
        <v>2013</v>
      </c>
      <c r="E18385" t="s">
        <v>739</v>
      </c>
      <c r="F18385" s="2">
        <v>52927.398183454803</v>
      </c>
    </row>
    <row r="18386" spans="1:6">
      <c r="A18386" t="s">
        <v>405</v>
      </c>
      <c r="B18386">
        <v>1160</v>
      </c>
      <c r="C18386" t="s">
        <v>450</v>
      </c>
      <c r="D18386">
        <v>2015</v>
      </c>
      <c r="E18386" t="s">
        <v>736</v>
      </c>
      <c r="F18386" s="2">
        <v>13130.7055645279</v>
      </c>
    </row>
    <row r="18387" spans="1:6">
      <c r="A18387" t="s">
        <v>405</v>
      </c>
      <c r="B18387">
        <v>1160</v>
      </c>
      <c r="C18387" t="s">
        <v>450</v>
      </c>
      <c r="D18387">
        <v>2015</v>
      </c>
      <c r="E18387" t="s">
        <v>737</v>
      </c>
      <c r="F18387" s="2">
        <v>2683.9051114113699</v>
      </c>
    </row>
    <row r="18388" spans="1:6">
      <c r="A18388" t="s">
        <v>405</v>
      </c>
      <c r="B18388">
        <v>1160</v>
      </c>
      <c r="C18388" t="s">
        <v>450</v>
      </c>
      <c r="D18388">
        <v>2015</v>
      </c>
      <c r="E18388" t="s">
        <v>740</v>
      </c>
      <c r="F18388" s="2">
        <v>1367.48801498435</v>
      </c>
    </row>
    <row r="18389" spans="1:6">
      <c r="A18389" t="s">
        <v>405</v>
      </c>
      <c r="B18389">
        <v>1160</v>
      </c>
      <c r="C18389" t="s">
        <v>450</v>
      </c>
      <c r="D18389">
        <v>2016</v>
      </c>
      <c r="E18389" t="s">
        <v>738</v>
      </c>
      <c r="F18389" s="2">
        <v>0</v>
      </c>
    </row>
    <row r="18390" spans="1:6">
      <c r="A18390" t="s">
        <v>405</v>
      </c>
      <c r="B18390">
        <v>1160</v>
      </c>
      <c r="C18390" t="s">
        <v>450</v>
      </c>
      <c r="D18390">
        <v>2016</v>
      </c>
      <c r="E18390" t="s">
        <v>739</v>
      </c>
      <c r="F18390" s="2">
        <v>54143.309033066304</v>
      </c>
    </row>
    <row r="18391" spans="1:6">
      <c r="A18391" t="s">
        <v>405</v>
      </c>
      <c r="B18391">
        <v>1160</v>
      </c>
      <c r="C18391" t="s">
        <v>450</v>
      </c>
      <c r="D18391">
        <v>2017</v>
      </c>
      <c r="E18391" t="s">
        <v>742</v>
      </c>
      <c r="F18391" s="2">
        <v>4776.3551666453995</v>
      </c>
    </row>
    <row r="18392" spans="1:6">
      <c r="A18392" t="s">
        <v>405</v>
      </c>
      <c r="B18392">
        <v>1160</v>
      </c>
      <c r="C18392" t="s">
        <v>450</v>
      </c>
      <c r="D18392">
        <v>2017</v>
      </c>
      <c r="E18392" t="s">
        <v>744</v>
      </c>
      <c r="F18392" s="2">
        <v>2518.08461386</v>
      </c>
    </row>
    <row r="18393" spans="1:6">
      <c r="A18393" t="s">
        <v>405</v>
      </c>
      <c r="B18393">
        <v>1160</v>
      </c>
      <c r="C18393" t="s">
        <v>450</v>
      </c>
      <c r="D18393">
        <v>2017</v>
      </c>
      <c r="E18393" t="s">
        <v>743</v>
      </c>
      <c r="F18393" s="2">
        <v>0</v>
      </c>
    </row>
    <row r="18394" spans="1:6">
      <c r="A18394" t="s">
        <v>405</v>
      </c>
      <c r="B18394">
        <v>1160</v>
      </c>
      <c r="C18394" t="s">
        <v>450</v>
      </c>
      <c r="D18394">
        <v>2017</v>
      </c>
      <c r="E18394" t="s">
        <v>745</v>
      </c>
      <c r="F18394" s="2">
        <v>9169.6276023465107</v>
      </c>
    </row>
    <row r="18395" spans="1:6">
      <c r="A18395" t="s">
        <v>405</v>
      </c>
      <c r="B18395">
        <v>1160</v>
      </c>
      <c r="C18395" t="s">
        <v>450</v>
      </c>
      <c r="D18395">
        <v>2018</v>
      </c>
      <c r="E18395" t="s">
        <v>740</v>
      </c>
      <c r="F18395" s="2">
        <v>1265.4257465360799</v>
      </c>
    </row>
    <row r="18396" spans="1:6">
      <c r="A18396" t="s">
        <v>405</v>
      </c>
      <c r="B18396">
        <v>1160</v>
      </c>
      <c r="C18396" t="s">
        <v>450</v>
      </c>
      <c r="D18396">
        <v>2018</v>
      </c>
      <c r="E18396" t="s">
        <v>741</v>
      </c>
      <c r="F18396" s="2">
        <v>18519.386508612301</v>
      </c>
    </row>
    <row r="18397" spans="1:6">
      <c r="A18397" t="s">
        <v>405</v>
      </c>
      <c r="B18397">
        <v>1160</v>
      </c>
      <c r="C18397" t="s">
        <v>450</v>
      </c>
      <c r="D18397">
        <v>2020</v>
      </c>
      <c r="E18397" t="s">
        <v>743</v>
      </c>
      <c r="F18397" s="2">
        <v>0</v>
      </c>
    </row>
    <row r="18398" spans="1:6">
      <c r="A18398" t="s">
        <v>405</v>
      </c>
      <c r="B18398">
        <v>1160</v>
      </c>
      <c r="C18398" t="s">
        <v>450</v>
      </c>
      <c r="D18398">
        <v>2021</v>
      </c>
      <c r="E18398" t="s">
        <v>741</v>
      </c>
      <c r="F18398" s="2">
        <v>17477.719148798598</v>
      </c>
    </row>
    <row r="18399" spans="1:6">
      <c r="A18399" t="s">
        <v>405</v>
      </c>
      <c r="B18399">
        <v>1160</v>
      </c>
      <c r="C18399" t="s">
        <v>450</v>
      </c>
      <c r="D18399">
        <v>2022</v>
      </c>
      <c r="E18399" t="s">
        <v>736</v>
      </c>
      <c r="F18399" s="2">
        <v>7909.9433404901101</v>
      </c>
    </row>
    <row r="18400" spans="1:6">
      <c r="A18400" t="s">
        <v>405</v>
      </c>
      <c r="B18400">
        <v>1160</v>
      </c>
      <c r="C18400" t="s">
        <v>450</v>
      </c>
      <c r="D18400">
        <v>2022</v>
      </c>
      <c r="E18400" t="s">
        <v>737</v>
      </c>
      <c r="F18400" s="2">
        <v>1861.3430032788001</v>
      </c>
    </row>
    <row r="18401" spans="1:6">
      <c r="A18401" t="s">
        <v>405</v>
      </c>
      <c r="B18401">
        <v>1160</v>
      </c>
      <c r="C18401" t="s">
        <v>450</v>
      </c>
      <c r="D18401">
        <v>2023</v>
      </c>
      <c r="E18401" t="s">
        <v>739</v>
      </c>
      <c r="F18401" s="2">
        <v>50587.430661136998</v>
      </c>
    </row>
    <row r="18402" spans="1:6">
      <c r="A18402" t="s">
        <v>405</v>
      </c>
      <c r="B18402">
        <v>1160</v>
      </c>
      <c r="C18402" t="s">
        <v>450</v>
      </c>
      <c r="D18402">
        <v>2023</v>
      </c>
      <c r="E18402" t="s">
        <v>743</v>
      </c>
      <c r="F18402" s="2">
        <v>0</v>
      </c>
    </row>
    <row r="18403" spans="1:6">
      <c r="A18403" t="s">
        <v>405</v>
      </c>
      <c r="B18403">
        <v>1160</v>
      </c>
      <c r="C18403" t="s">
        <v>450</v>
      </c>
      <c r="D18403">
        <v>2024</v>
      </c>
      <c r="E18403" t="s">
        <v>742</v>
      </c>
      <c r="F18403" s="2">
        <v>7573.24087737841</v>
      </c>
    </row>
    <row r="18404" spans="1:6">
      <c r="A18404" t="s">
        <v>405</v>
      </c>
      <c r="B18404">
        <v>1160</v>
      </c>
      <c r="C18404" t="s">
        <v>450</v>
      </c>
      <c r="D18404">
        <v>2024</v>
      </c>
      <c r="E18404" t="s">
        <v>744</v>
      </c>
      <c r="F18404" s="2">
        <v>2712.7439481050001</v>
      </c>
    </row>
    <row r="18405" spans="1:6">
      <c r="A18405" t="s">
        <v>405</v>
      </c>
      <c r="B18405">
        <v>1160</v>
      </c>
      <c r="C18405" t="s">
        <v>450</v>
      </c>
      <c r="D18405">
        <v>2024</v>
      </c>
      <c r="E18405" t="s">
        <v>745</v>
      </c>
      <c r="F18405" s="2">
        <v>6210.6383811178803</v>
      </c>
    </row>
    <row r="18406" spans="1:6">
      <c r="A18406" t="s">
        <v>405</v>
      </c>
      <c r="B18406">
        <v>1160</v>
      </c>
      <c r="C18406" t="s">
        <v>450</v>
      </c>
      <c r="D18406">
        <v>2024</v>
      </c>
      <c r="E18406" t="s">
        <v>741</v>
      </c>
      <c r="F18406" s="2">
        <v>16674.095339472198</v>
      </c>
    </row>
    <row r="18407" spans="1:6">
      <c r="A18407" t="s">
        <v>452</v>
      </c>
      <c r="B18407">
        <v>4001</v>
      </c>
      <c r="C18407" t="s">
        <v>453</v>
      </c>
      <c r="D18407">
        <v>2009</v>
      </c>
      <c r="E18407" t="s">
        <v>740</v>
      </c>
      <c r="F18407" s="2">
        <v>9667.3334444400207</v>
      </c>
    </row>
    <row r="18408" spans="1:6">
      <c r="A18408" t="s">
        <v>452</v>
      </c>
      <c r="B18408">
        <v>4001</v>
      </c>
      <c r="C18408" t="s">
        <v>453</v>
      </c>
      <c r="D18408">
        <v>2011</v>
      </c>
      <c r="E18408" t="s">
        <v>745</v>
      </c>
      <c r="F18408" s="2">
        <v>31350.277646193299</v>
      </c>
    </row>
    <row r="18409" spans="1:6">
      <c r="A18409" t="s">
        <v>452</v>
      </c>
      <c r="B18409">
        <v>4001</v>
      </c>
      <c r="C18409" t="s">
        <v>453</v>
      </c>
      <c r="D18409">
        <v>2011</v>
      </c>
      <c r="E18409" t="s">
        <v>741</v>
      </c>
      <c r="F18409" s="2">
        <v>78378.982174603894</v>
      </c>
    </row>
    <row r="18410" spans="1:6">
      <c r="A18410" t="s">
        <v>452</v>
      </c>
      <c r="B18410">
        <v>4001</v>
      </c>
      <c r="C18410" t="s">
        <v>453</v>
      </c>
      <c r="D18410">
        <v>2013</v>
      </c>
      <c r="E18410" t="s">
        <v>738</v>
      </c>
      <c r="F18410" s="2">
        <v>0</v>
      </c>
    </row>
    <row r="18411" spans="1:6">
      <c r="A18411" t="s">
        <v>452</v>
      </c>
      <c r="B18411">
        <v>4001</v>
      </c>
      <c r="C18411" t="s">
        <v>453</v>
      </c>
      <c r="D18411">
        <v>2013</v>
      </c>
      <c r="E18411" t="s">
        <v>739</v>
      </c>
      <c r="F18411" s="2">
        <v>2914.1921449235401</v>
      </c>
    </row>
    <row r="18412" spans="1:6">
      <c r="A18412" t="s">
        <v>452</v>
      </c>
      <c r="B18412">
        <v>4001</v>
      </c>
      <c r="C18412" t="s">
        <v>453</v>
      </c>
      <c r="D18412">
        <v>2013</v>
      </c>
      <c r="E18412" t="s">
        <v>743</v>
      </c>
      <c r="F18412" s="2">
        <v>0</v>
      </c>
    </row>
    <row r="18413" spans="1:6">
      <c r="A18413" t="s">
        <v>452</v>
      </c>
      <c r="B18413">
        <v>4001</v>
      </c>
      <c r="C18413" t="s">
        <v>453</v>
      </c>
      <c r="D18413">
        <v>2015</v>
      </c>
      <c r="E18413" t="s">
        <v>736</v>
      </c>
      <c r="F18413" s="2">
        <v>11838.8570924825</v>
      </c>
    </row>
    <row r="18414" spans="1:6">
      <c r="A18414" t="s">
        <v>452</v>
      </c>
      <c r="B18414">
        <v>4001</v>
      </c>
      <c r="C18414" t="s">
        <v>453</v>
      </c>
      <c r="D18414">
        <v>2015</v>
      </c>
      <c r="E18414" t="s">
        <v>737</v>
      </c>
      <c r="F18414" s="2">
        <v>9320.7829224236903</v>
      </c>
    </row>
    <row r="18415" spans="1:6">
      <c r="A18415" t="s">
        <v>452</v>
      </c>
      <c r="B18415">
        <v>4001</v>
      </c>
      <c r="C18415" t="s">
        <v>453</v>
      </c>
      <c r="D18415">
        <v>2016</v>
      </c>
      <c r="E18415" t="s">
        <v>738</v>
      </c>
      <c r="F18415" s="2">
        <v>52.976799913232099</v>
      </c>
    </row>
    <row r="18416" spans="1:6">
      <c r="A18416" t="s">
        <v>452</v>
      </c>
      <c r="B18416">
        <v>4001</v>
      </c>
      <c r="C18416" t="s">
        <v>453</v>
      </c>
      <c r="D18416">
        <v>2016</v>
      </c>
      <c r="E18416" t="s">
        <v>739</v>
      </c>
      <c r="F18416" s="2">
        <v>3294.7743015443698</v>
      </c>
    </row>
    <row r="18417" spans="1:6">
      <c r="A18417" t="s">
        <v>452</v>
      </c>
      <c r="B18417">
        <v>4001</v>
      </c>
      <c r="C18417" t="s">
        <v>453</v>
      </c>
      <c r="D18417">
        <v>2016</v>
      </c>
      <c r="E18417" t="s">
        <v>743</v>
      </c>
      <c r="F18417" s="2">
        <v>0</v>
      </c>
    </row>
    <row r="18418" spans="1:6">
      <c r="A18418" t="s">
        <v>452</v>
      </c>
      <c r="B18418">
        <v>4001</v>
      </c>
      <c r="C18418" t="s">
        <v>453</v>
      </c>
      <c r="D18418">
        <v>2017</v>
      </c>
      <c r="E18418" t="s">
        <v>742</v>
      </c>
      <c r="F18418" s="2">
        <v>11050.144667156999</v>
      </c>
    </row>
    <row r="18419" spans="1:6">
      <c r="A18419" t="s">
        <v>452</v>
      </c>
      <c r="B18419">
        <v>4001</v>
      </c>
      <c r="C18419" t="s">
        <v>453</v>
      </c>
      <c r="D18419">
        <v>2017</v>
      </c>
      <c r="E18419" t="s">
        <v>744</v>
      </c>
      <c r="F18419" s="2">
        <v>1762727.7145559301</v>
      </c>
    </row>
    <row r="18420" spans="1:6">
      <c r="A18420" t="s">
        <v>452</v>
      </c>
      <c r="B18420">
        <v>4001</v>
      </c>
      <c r="C18420" t="s">
        <v>453</v>
      </c>
      <c r="D18420">
        <v>2017</v>
      </c>
      <c r="E18420" t="s">
        <v>741</v>
      </c>
      <c r="F18420" s="2">
        <v>67098.070963151506</v>
      </c>
    </row>
    <row r="18421" spans="1:6">
      <c r="A18421" t="s">
        <v>452</v>
      </c>
      <c r="B18421">
        <v>4001</v>
      </c>
      <c r="C18421" t="s">
        <v>453</v>
      </c>
      <c r="D18421">
        <v>2018</v>
      </c>
      <c r="E18421" t="s">
        <v>736</v>
      </c>
      <c r="F18421" s="2">
        <v>10976.573158052901</v>
      </c>
    </row>
    <row r="18422" spans="1:6">
      <c r="A18422" t="s">
        <v>452</v>
      </c>
      <c r="B18422">
        <v>4001</v>
      </c>
      <c r="C18422" t="s">
        <v>453</v>
      </c>
      <c r="D18422">
        <v>2018</v>
      </c>
      <c r="E18422" t="s">
        <v>737</v>
      </c>
      <c r="F18422" s="2">
        <v>8477.0194619120994</v>
      </c>
    </row>
    <row r="18423" spans="1:6">
      <c r="A18423" t="s">
        <v>452</v>
      </c>
      <c r="B18423">
        <v>4001</v>
      </c>
      <c r="C18423" t="s">
        <v>453</v>
      </c>
      <c r="D18423">
        <v>2018</v>
      </c>
      <c r="E18423" t="s">
        <v>745</v>
      </c>
      <c r="F18423" s="2">
        <v>34410.662026482503</v>
      </c>
    </row>
    <row r="18424" spans="1:6">
      <c r="A18424" t="s">
        <v>452</v>
      </c>
      <c r="B18424">
        <v>4001</v>
      </c>
      <c r="C18424" t="s">
        <v>453</v>
      </c>
      <c r="D18424">
        <v>2019</v>
      </c>
      <c r="E18424" t="s">
        <v>738</v>
      </c>
      <c r="F18424" s="2">
        <v>241.135778915401</v>
      </c>
    </row>
    <row r="18425" spans="1:6">
      <c r="A18425" t="s">
        <v>452</v>
      </c>
      <c r="B18425">
        <v>4001</v>
      </c>
      <c r="C18425" t="s">
        <v>453</v>
      </c>
      <c r="D18425">
        <v>2019</v>
      </c>
      <c r="E18425" t="s">
        <v>739</v>
      </c>
      <c r="F18425" s="2">
        <v>3602.74327431436</v>
      </c>
    </row>
    <row r="18426" spans="1:6">
      <c r="A18426" t="s">
        <v>452</v>
      </c>
      <c r="B18426">
        <v>4001</v>
      </c>
      <c r="C18426" t="s">
        <v>453</v>
      </c>
      <c r="D18426">
        <v>2019</v>
      </c>
      <c r="E18426" t="s">
        <v>740</v>
      </c>
      <c r="F18426" s="2">
        <v>3189.7066354671101</v>
      </c>
    </row>
    <row r="18427" spans="1:6">
      <c r="A18427" t="s">
        <v>452</v>
      </c>
      <c r="B18427">
        <v>4001</v>
      </c>
      <c r="C18427" t="s">
        <v>453</v>
      </c>
      <c r="D18427">
        <v>2020</v>
      </c>
      <c r="E18427" t="s">
        <v>742</v>
      </c>
      <c r="F18427" s="2">
        <v>17196.6364634518</v>
      </c>
    </row>
    <row r="18428" spans="1:6">
      <c r="A18428" t="s">
        <v>452</v>
      </c>
      <c r="B18428">
        <v>4001</v>
      </c>
      <c r="C18428" t="s">
        <v>453</v>
      </c>
      <c r="D18428">
        <v>2020</v>
      </c>
      <c r="E18428" t="s">
        <v>744</v>
      </c>
      <c r="F18428" s="2">
        <v>1993638.13191515</v>
      </c>
    </row>
    <row r="18429" spans="1:6">
      <c r="A18429" t="s">
        <v>452</v>
      </c>
      <c r="B18429">
        <v>4001</v>
      </c>
      <c r="C18429" t="s">
        <v>453</v>
      </c>
      <c r="D18429">
        <v>2021</v>
      </c>
      <c r="E18429" t="s">
        <v>736</v>
      </c>
      <c r="F18429" s="2">
        <v>8977.0829680191091</v>
      </c>
    </row>
    <row r="18430" spans="1:6">
      <c r="A18430" t="s">
        <v>452</v>
      </c>
      <c r="B18430">
        <v>4001</v>
      </c>
      <c r="C18430" t="s">
        <v>453</v>
      </c>
      <c r="D18430">
        <v>2021</v>
      </c>
      <c r="E18430" t="s">
        <v>737</v>
      </c>
      <c r="F18430" s="2">
        <v>7087.5319247551697</v>
      </c>
    </row>
    <row r="18431" spans="1:6">
      <c r="A18431" t="s">
        <v>452</v>
      </c>
      <c r="B18431">
        <v>4001</v>
      </c>
      <c r="C18431" t="s">
        <v>453</v>
      </c>
      <c r="D18431">
        <v>2021</v>
      </c>
      <c r="E18431" t="s">
        <v>745</v>
      </c>
      <c r="F18431" s="2">
        <v>35838.890758490998</v>
      </c>
    </row>
    <row r="18432" spans="1:6">
      <c r="A18432" t="s">
        <v>452</v>
      </c>
      <c r="B18432">
        <v>4001</v>
      </c>
      <c r="C18432" t="s">
        <v>453</v>
      </c>
      <c r="D18432">
        <v>2021</v>
      </c>
      <c r="E18432" t="s">
        <v>741</v>
      </c>
      <c r="F18432" s="2">
        <v>62009.224057338499</v>
      </c>
    </row>
    <row r="18433" spans="1:6">
      <c r="A18433" t="s">
        <v>452</v>
      </c>
      <c r="B18433">
        <v>4001</v>
      </c>
      <c r="C18433" t="s">
        <v>453</v>
      </c>
      <c r="D18433">
        <v>2022</v>
      </c>
      <c r="E18433" t="s">
        <v>738</v>
      </c>
      <c r="F18433" s="2">
        <v>25.575006854663702</v>
      </c>
    </row>
    <row r="18434" spans="1:6">
      <c r="A18434" t="s">
        <v>452</v>
      </c>
      <c r="B18434">
        <v>4001</v>
      </c>
      <c r="C18434" t="s">
        <v>453</v>
      </c>
      <c r="D18434">
        <v>2022</v>
      </c>
      <c r="E18434" t="s">
        <v>739</v>
      </c>
      <c r="F18434" s="2">
        <v>3580.8006107429801</v>
      </c>
    </row>
    <row r="18435" spans="1:6">
      <c r="A18435" t="s">
        <v>452</v>
      </c>
      <c r="B18435">
        <v>4001</v>
      </c>
      <c r="C18435" t="s">
        <v>453</v>
      </c>
      <c r="D18435">
        <v>2022</v>
      </c>
      <c r="E18435" t="s">
        <v>740</v>
      </c>
      <c r="F18435" s="2">
        <v>2927.9389621549999</v>
      </c>
    </row>
    <row r="18436" spans="1:6">
      <c r="A18436" t="s">
        <v>452</v>
      </c>
      <c r="B18436">
        <v>4001</v>
      </c>
      <c r="C18436" t="s">
        <v>453</v>
      </c>
      <c r="D18436">
        <v>2023</v>
      </c>
      <c r="E18436" t="s">
        <v>742</v>
      </c>
      <c r="F18436" s="2">
        <v>6081.92665508135</v>
      </c>
    </row>
    <row r="18437" spans="1:6">
      <c r="A18437" t="s">
        <v>452</v>
      </c>
      <c r="B18437">
        <v>4001</v>
      </c>
      <c r="C18437" t="s">
        <v>453</v>
      </c>
      <c r="D18437">
        <v>2023</v>
      </c>
      <c r="E18437" t="s">
        <v>744</v>
      </c>
      <c r="F18437" s="2">
        <v>1851358.2627097899</v>
      </c>
    </row>
    <row r="18438" spans="1:6">
      <c r="A18438" t="s">
        <v>452</v>
      </c>
      <c r="B18438">
        <v>4001</v>
      </c>
      <c r="C18438" t="s">
        <v>453</v>
      </c>
      <c r="D18438">
        <v>2023</v>
      </c>
      <c r="E18438" t="s">
        <v>743</v>
      </c>
      <c r="F18438" s="2">
        <v>0</v>
      </c>
    </row>
    <row r="18439" spans="1:6">
      <c r="A18439" t="s">
        <v>452</v>
      </c>
      <c r="B18439">
        <v>4001</v>
      </c>
      <c r="C18439" t="s">
        <v>453</v>
      </c>
      <c r="D18439">
        <v>2024</v>
      </c>
      <c r="E18439" t="s">
        <v>745</v>
      </c>
      <c r="F18439" s="2">
        <v>34652.280133681998</v>
      </c>
    </row>
    <row r="18440" spans="1:6">
      <c r="A18440" t="s">
        <v>452</v>
      </c>
      <c r="B18440">
        <v>4001</v>
      </c>
      <c r="C18440" t="s">
        <v>453</v>
      </c>
      <c r="D18440">
        <v>2024</v>
      </c>
      <c r="E18440" t="s">
        <v>741</v>
      </c>
      <c r="F18440" s="2">
        <v>56011.081097077302</v>
      </c>
    </row>
    <row r="18441" spans="1:6">
      <c r="A18441" t="s">
        <v>452</v>
      </c>
      <c r="B18441">
        <v>4003</v>
      </c>
      <c r="C18441" t="s">
        <v>455</v>
      </c>
      <c r="D18441">
        <v>2009</v>
      </c>
      <c r="E18441" t="s">
        <v>737</v>
      </c>
      <c r="F18441" s="2">
        <v>5648.6900423734596</v>
      </c>
    </row>
    <row r="18442" spans="1:6">
      <c r="A18442" t="s">
        <v>452</v>
      </c>
      <c r="B18442">
        <v>4003</v>
      </c>
      <c r="C18442" t="s">
        <v>455</v>
      </c>
      <c r="D18442">
        <v>2009</v>
      </c>
      <c r="E18442" t="s">
        <v>740</v>
      </c>
      <c r="F18442" s="2">
        <v>18955.4903988679</v>
      </c>
    </row>
    <row r="18443" spans="1:6">
      <c r="A18443" t="s">
        <v>452</v>
      </c>
      <c r="B18443">
        <v>4003</v>
      </c>
      <c r="C18443" t="s">
        <v>455</v>
      </c>
      <c r="D18443">
        <v>2011</v>
      </c>
      <c r="E18443" t="s">
        <v>744</v>
      </c>
      <c r="F18443" s="2">
        <v>0</v>
      </c>
    </row>
    <row r="18444" spans="1:6">
      <c r="A18444" t="s">
        <v>452</v>
      </c>
      <c r="B18444">
        <v>4003</v>
      </c>
      <c r="C18444" t="s">
        <v>455</v>
      </c>
      <c r="D18444">
        <v>2011</v>
      </c>
      <c r="E18444" t="s">
        <v>745</v>
      </c>
      <c r="F18444" s="2">
        <v>450.93214648927199</v>
      </c>
    </row>
    <row r="18445" spans="1:6">
      <c r="A18445" t="s">
        <v>452</v>
      </c>
      <c r="B18445">
        <v>4003</v>
      </c>
      <c r="C18445" t="s">
        <v>455</v>
      </c>
      <c r="D18445">
        <v>2011</v>
      </c>
      <c r="E18445" t="s">
        <v>741</v>
      </c>
      <c r="F18445" s="2">
        <v>67942.827067331906</v>
      </c>
    </row>
    <row r="18446" spans="1:6">
      <c r="A18446" t="s">
        <v>452</v>
      </c>
      <c r="B18446">
        <v>4003</v>
      </c>
      <c r="C18446" t="s">
        <v>455</v>
      </c>
      <c r="D18446">
        <v>2013</v>
      </c>
      <c r="E18446" t="s">
        <v>738</v>
      </c>
      <c r="F18446" s="2">
        <v>0</v>
      </c>
    </row>
    <row r="18447" spans="1:6">
      <c r="A18447" t="s">
        <v>452</v>
      </c>
      <c r="B18447">
        <v>4003</v>
      </c>
      <c r="C18447" t="s">
        <v>455</v>
      </c>
      <c r="D18447">
        <v>2013</v>
      </c>
      <c r="E18447" t="s">
        <v>743</v>
      </c>
      <c r="F18447" s="2">
        <v>286.138669435738</v>
      </c>
    </row>
    <row r="18448" spans="1:6">
      <c r="A18448" t="s">
        <v>452</v>
      </c>
      <c r="B18448">
        <v>4003</v>
      </c>
      <c r="C18448" t="s">
        <v>455</v>
      </c>
      <c r="D18448">
        <v>2015</v>
      </c>
      <c r="E18448" t="s">
        <v>736</v>
      </c>
      <c r="F18448" s="2">
        <v>34735.529667045099</v>
      </c>
    </row>
    <row r="18449" spans="1:6">
      <c r="A18449" t="s">
        <v>452</v>
      </c>
      <c r="B18449">
        <v>4003</v>
      </c>
      <c r="C18449" t="s">
        <v>455</v>
      </c>
      <c r="D18449">
        <v>2015</v>
      </c>
      <c r="E18449" t="s">
        <v>737</v>
      </c>
      <c r="F18449" s="2">
        <v>7501.3318014007</v>
      </c>
    </row>
    <row r="18450" spans="1:6">
      <c r="A18450" t="s">
        <v>452</v>
      </c>
      <c r="B18450">
        <v>4003</v>
      </c>
      <c r="C18450" t="s">
        <v>455</v>
      </c>
      <c r="D18450">
        <v>2016</v>
      </c>
      <c r="E18450" t="s">
        <v>738</v>
      </c>
      <c r="F18450" s="2">
        <v>381.00019691347097</v>
      </c>
    </row>
    <row r="18451" spans="1:6">
      <c r="A18451" t="s">
        <v>452</v>
      </c>
      <c r="B18451">
        <v>4003</v>
      </c>
      <c r="C18451" t="s">
        <v>455</v>
      </c>
      <c r="D18451">
        <v>2016</v>
      </c>
      <c r="E18451" t="s">
        <v>743</v>
      </c>
      <c r="F18451" s="2">
        <v>0.34917347067382998</v>
      </c>
    </row>
    <row r="18452" spans="1:6">
      <c r="A18452" t="s">
        <v>452</v>
      </c>
      <c r="B18452">
        <v>4003</v>
      </c>
      <c r="C18452" t="s">
        <v>455</v>
      </c>
      <c r="D18452">
        <v>2016</v>
      </c>
      <c r="E18452" t="s">
        <v>740</v>
      </c>
      <c r="F18452" s="2">
        <v>13377.0015658503</v>
      </c>
    </row>
    <row r="18453" spans="1:6">
      <c r="A18453" t="s">
        <v>452</v>
      </c>
      <c r="B18453">
        <v>4003</v>
      </c>
      <c r="C18453" t="s">
        <v>455</v>
      </c>
      <c r="D18453">
        <v>2017</v>
      </c>
      <c r="E18453" t="s">
        <v>742</v>
      </c>
      <c r="F18453" s="2">
        <v>14910.3411582218</v>
      </c>
    </row>
    <row r="18454" spans="1:6">
      <c r="A18454" t="s">
        <v>452</v>
      </c>
      <c r="B18454">
        <v>4003</v>
      </c>
      <c r="C18454" t="s">
        <v>455</v>
      </c>
      <c r="D18454">
        <v>2017</v>
      </c>
      <c r="E18454" t="s">
        <v>744</v>
      </c>
      <c r="F18454" s="2">
        <v>0</v>
      </c>
    </row>
    <row r="18455" spans="1:6">
      <c r="A18455" t="s">
        <v>452</v>
      </c>
      <c r="B18455">
        <v>4003</v>
      </c>
      <c r="C18455" t="s">
        <v>455</v>
      </c>
      <c r="D18455">
        <v>2017</v>
      </c>
      <c r="E18455" t="s">
        <v>739</v>
      </c>
      <c r="F18455" s="2">
        <v>18086.472915046601</v>
      </c>
    </row>
    <row r="18456" spans="1:6">
      <c r="A18456" t="s">
        <v>452</v>
      </c>
      <c r="B18456">
        <v>4003</v>
      </c>
      <c r="C18456" t="s">
        <v>455</v>
      </c>
      <c r="D18456">
        <v>2018</v>
      </c>
      <c r="E18456" t="s">
        <v>736</v>
      </c>
      <c r="F18456" s="2">
        <v>26567.975320777899</v>
      </c>
    </row>
    <row r="18457" spans="1:6">
      <c r="A18457" t="s">
        <v>452</v>
      </c>
      <c r="B18457">
        <v>4003</v>
      </c>
      <c r="C18457" t="s">
        <v>455</v>
      </c>
      <c r="D18457">
        <v>2018</v>
      </c>
      <c r="E18457" t="s">
        <v>737</v>
      </c>
      <c r="F18457" s="2">
        <v>7569.9370915684804</v>
      </c>
    </row>
    <row r="18458" spans="1:6">
      <c r="A18458" t="s">
        <v>452</v>
      </c>
      <c r="B18458">
        <v>4003</v>
      </c>
      <c r="C18458" t="s">
        <v>455</v>
      </c>
      <c r="D18458">
        <v>2018</v>
      </c>
      <c r="E18458" t="s">
        <v>745</v>
      </c>
      <c r="F18458" s="2">
        <v>1069.2803079755099</v>
      </c>
    </row>
    <row r="18459" spans="1:6">
      <c r="A18459" t="s">
        <v>452</v>
      </c>
      <c r="B18459">
        <v>4003</v>
      </c>
      <c r="C18459" t="s">
        <v>455</v>
      </c>
      <c r="D18459">
        <v>2019</v>
      </c>
      <c r="E18459" t="s">
        <v>738</v>
      </c>
      <c r="F18459" s="2">
        <v>336.84098743024799</v>
      </c>
    </row>
    <row r="18460" spans="1:6">
      <c r="A18460" t="s">
        <v>452</v>
      </c>
      <c r="B18460">
        <v>4003</v>
      </c>
      <c r="C18460" t="s">
        <v>455</v>
      </c>
      <c r="D18460">
        <v>2019</v>
      </c>
      <c r="E18460" t="s">
        <v>740</v>
      </c>
      <c r="F18460" s="2">
        <v>9324.5546120648196</v>
      </c>
    </row>
    <row r="18461" spans="1:6">
      <c r="A18461" t="s">
        <v>452</v>
      </c>
      <c r="B18461">
        <v>4003</v>
      </c>
      <c r="C18461" t="s">
        <v>455</v>
      </c>
      <c r="D18461">
        <v>2020</v>
      </c>
      <c r="E18461" t="s">
        <v>742</v>
      </c>
      <c r="F18461" s="2">
        <v>16516.816401947799</v>
      </c>
    </row>
    <row r="18462" spans="1:6">
      <c r="A18462" t="s">
        <v>452</v>
      </c>
      <c r="B18462">
        <v>4003</v>
      </c>
      <c r="C18462" t="s">
        <v>455</v>
      </c>
      <c r="D18462">
        <v>2020</v>
      </c>
      <c r="E18462" t="s">
        <v>744</v>
      </c>
      <c r="F18462" s="2">
        <v>0</v>
      </c>
    </row>
    <row r="18463" spans="1:6">
      <c r="A18463" t="s">
        <v>452</v>
      </c>
      <c r="B18463">
        <v>4003</v>
      </c>
      <c r="C18463" t="s">
        <v>455</v>
      </c>
      <c r="D18463">
        <v>2020</v>
      </c>
      <c r="E18463" t="s">
        <v>739</v>
      </c>
      <c r="F18463" s="2">
        <v>20157.490605706102</v>
      </c>
    </row>
    <row r="18464" spans="1:6">
      <c r="A18464" t="s">
        <v>452</v>
      </c>
      <c r="B18464">
        <v>4003</v>
      </c>
      <c r="C18464" t="s">
        <v>455</v>
      </c>
      <c r="D18464">
        <v>2021</v>
      </c>
      <c r="E18464" t="s">
        <v>745</v>
      </c>
      <c r="F18464" s="2">
        <v>1292.71280243563</v>
      </c>
    </row>
    <row r="18465" spans="1:6">
      <c r="A18465" t="s">
        <v>452</v>
      </c>
      <c r="B18465">
        <v>4003</v>
      </c>
      <c r="C18465" t="s">
        <v>455</v>
      </c>
      <c r="D18465">
        <v>2021</v>
      </c>
      <c r="E18465" t="s">
        <v>741</v>
      </c>
      <c r="F18465" s="2">
        <v>51734.904459389603</v>
      </c>
    </row>
    <row r="18466" spans="1:6">
      <c r="A18466" t="s">
        <v>452</v>
      </c>
      <c r="B18466">
        <v>4003</v>
      </c>
      <c r="C18466" t="s">
        <v>455</v>
      </c>
      <c r="D18466">
        <v>2022</v>
      </c>
      <c r="E18466" t="s">
        <v>740</v>
      </c>
      <c r="F18466" s="2">
        <v>7188.7863265022397</v>
      </c>
    </row>
    <row r="18467" spans="1:6">
      <c r="A18467" t="s">
        <v>452</v>
      </c>
      <c r="B18467">
        <v>4003</v>
      </c>
      <c r="C18467" t="s">
        <v>455</v>
      </c>
      <c r="D18467">
        <v>2023</v>
      </c>
      <c r="E18467" t="s">
        <v>739</v>
      </c>
      <c r="F18467" s="2">
        <v>18260.602354007799</v>
      </c>
    </row>
    <row r="18468" spans="1:6">
      <c r="A18468" t="s">
        <v>452</v>
      </c>
      <c r="B18468">
        <v>4003</v>
      </c>
      <c r="C18468" t="s">
        <v>455</v>
      </c>
      <c r="D18468">
        <v>2023</v>
      </c>
      <c r="E18468" t="s">
        <v>743</v>
      </c>
      <c r="F18468" s="2">
        <v>0.51287428263440005</v>
      </c>
    </row>
    <row r="18469" spans="1:6">
      <c r="A18469" t="s">
        <v>452</v>
      </c>
      <c r="B18469">
        <v>4003</v>
      </c>
      <c r="C18469" t="s">
        <v>455</v>
      </c>
      <c r="D18469">
        <v>2024</v>
      </c>
      <c r="E18469" t="s">
        <v>745</v>
      </c>
      <c r="F18469" s="2">
        <v>1605.1960396975801</v>
      </c>
    </row>
    <row r="18470" spans="1:6">
      <c r="A18470" t="s">
        <v>452</v>
      </c>
      <c r="B18470">
        <v>4003</v>
      </c>
      <c r="C18470" t="s">
        <v>455</v>
      </c>
      <c r="D18470">
        <v>2024</v>
      </c>
      <c r="E18470" t="s">
        <v>741</v>
      </c>
      <c r="F18470" s="2">
        <v>47116.366785021797</v>
      </c>
    </row>
    <row r="18471" spans="1:6">
      <c r="A18471" t="s">
        <v>452</v>
      </c>
      <c r="B18471">
        <v>4005</v>
      </c>
      <c r="C18471" t="s">
        <v>457</v>
      </c>
      <c r="D18471">
        <v>2009</v>
      </c>
      <c r="E18471" t="s">
        <v>736</v>
      </c>
      <c r="F18471" s="2">
        <v>8546.1966228912806</v>
      </c>
    </row>
    <row r="18472" spans="1:6">
      <c r="A18472" t="s">
        <v>452</v>
      </c>
      <c r="B18472">
        <v>4005</v>
      </c>
      <c r="C18472" t="s">
        <v>457</v>
      </c>
      <c r="D18472">
        <v>2009</v>
      </c>
      <c r="E18472" t="s">
        <v>737</v>
      </c>
      <c r="F18472" s="2">
        <v>1801.8878659740201</v>
      </c>
    </row>
    <row r="18473" spans="1:6">
      <c r="A18473" t="s">
        <v>452</v>
      </c>
      <c r="B18473">
        <v>4005</v>
      </c>
      <c r="C18473" t="s">
        <v>457</v>
      </c>
      <c r="D18473">
        <v>2011</v>
      </c>
      <c r="E18473" t="s">
        <v>742</v>
      </c>
      <c r="F18473" s="2">
        <v>4825.0062084884503</v>
      </c>
    </row>
    <row r="18474" spans="1:6">
      <c r="A18474" t="s">
        <v>452</v>
      </c>
      <c r="B18474">
        <v>4005</v>
      </c>
      <c r="C18474" t="s">
        <v>457</v>
      </c>
      <c r="D18474">
        <v>2011</v>
      </c>
      <c r="E18474" t="s">
        <v>744</v>
      </c>
      <c r="F18474" s="2">
        <v>0</v>
      </c>
    </row>
    <row r="18475" spans="1:6">
      <c r="A18475" t="s">
        <v>452</v>
      </c>
      <c r="B18475">
        <v>4005</v>
      </c>
      <c r="C18475" t="s">
        <v>457</v>
      </c>
      <c r="D18475">
        <v>2011</v>
      </c>
      <c r="E18475" t="s">
        <v>739</v>
      </c>
      <c r="F18475" s="2">
        <v>6172.2114141379097</v>
      </c>
    </row>
    <row r="18476" spans="1:6">
      <c r="A18476" t="s">
        <v>452</v>
      </c>
      <c r="B18476">
        <v>4005</v>
      </c>
      <c r="C18476" t="s">
        <v>457</v>
      </c>
      <c r="D18476">
        <v>2011</v>
      </c>
      <c r="E18476" t="s">
        <v>741</v>
      </c>
      <c r="F18476" s="2">
        <v>26064.740966328201</v>
      </c>
    </row>
    <row r="18477" spans="1:6">
      <c r="A18477" t="s">
        <v>452</v>
      </c>
      <c r="B18477">
        <v>4005</v>
      </c>
      <c r="C18477" t="s">
        <v>457</v>
      </c>
      <c r="D18477">
        <v>2013</v>
      </c>
      <c r="E18477" t="s">
        <v>738</v>
      </c>
      <c r="F18477" s="2">
        <v>228.395944915206</v>
      </c>
    </row>
    <row r="18478" spans="1:6">
      <c r="A18478" t="s">
        <v>452</v>
      </c>
      <c r="B18478">
        <v>4005</v>
      </c>
      <c r="C18478" t="s">
        <v>457</v>
      </c>
      <c r="D18478">
        <v>2013</v>
      </c>
      <c r="E18478" t="s">
        <v>743</v>
      </c>
      <c r="F18478" s="2">
        <v>140.879765887324</v>
      </c>
    </row>
    <row r="18479" spans="1:6">
      <c r="A18479" t="s">
        <v>452</v>
      </c>
      <c r="B18479">
        <v>4005</v>
      </c>
      <c r="C18479" t="s">
        <v>457</v>
      </c>
      <c r="D18479">
        <v>2013</v>
      </c>
      <c r="E18479" t="s">
        <v>740</v>
      </c>
      <c r="F18479" s="2">
        <v>2296.4619510264301</v>
      </c>
    </row>
    <row r="18480" spans="1:6">
      <c r="A18480" t="s">
        <v>452</v>
      </c>
      <c r="B18480">
        <v>4005</v>
      </c>
      <c r="C18480" t="s">
        <v>457</v>
      </c>
      <c r="D18480">
        <v>2015</v>
      </c>
      <c r="E18480" t="s">
        <v>736</v>
      </c>
      <c r="F18480" s="2">
        <v>6234.5975528758199</v>
      </c>
    </row>
    <row r="18481" spans="1:6">
      <c r="A18481" t="s">
        <v>452</v>
      </c>
      <c r="B18481">
        <v>4005</v>
      </c>
      <c r="C18481" t="s">
        <v>457</v>
      </c>
      <c r="D18481">
        <v>2015</v>
      </c>
      <c r="E18481" t="s">
        <v>737</v>
      </c>
      <c r="F18481" s="2">
        <v>2267.98547703745</v>
      </c>
    </row>
    <row r="18482" spans="1:6">
      <c r="A18482" t="s">
        <v>452</v>
      </c>
      <c r="B18482">
        <v>4005</v>
      </c>
      <c r="C18482" t="s">
        <v>457</v>
      </c>
      <c r="D18482">
        <v>2015</v>
      </c>
      <c r="E18482" t="s">
        <v>745</v>
      </c>
      <c r="F18482" s="2">
        <v>0</v>
      </c>
    </row>
    <row r="18483" spans="1:6">
      <c r="A18483" t="s">
        <v>452</v>
      </c>
      <c r="B18483">
        <v>4005</v>
      </c>
      <c r="C18483" t="s">
        <v>457</v>
      </c>
      <c r="D18483">
        <v>2016</v>
      </c>
      <c r="E18483" t="s">
        <v>738</v>
      </c>
      <c r="F18483" s="2">
        <v>72.298754621848801</v>
      </c>
    </row>
    <row r="18484" spans="1:6">
      <c r="A18484" t="s">
        <v>452</v>
      </c>
      <c r="B18484">
        <v>4005</v>
      </c>
      <c r="C18484" t="s">
        <v>457</v>
      </c>
      <c r="D18484">
        <v>2016</v>
      </c>
      <c r="E18484" t="s">
        <v>740</v>
      </c>
      <c r="F18484" s="2">
        <v>1622.551476074</v>
      </c>
    </row>
    <row r="18485" spans="1:6">
      <c r="A18485" t="s">
        <v>452</v>
      </c>
      <c r="B18485">
        <v>4005</v>
      </c>
      <c r="C18485" t="s">
        <v>457</v>
      </c>
      <c r="D18485">
        <v>2017</v>
      </c>
      <c r="E18485" t="s">
        <v>742</v>
      </c>
      <c r="F18485" s="2">
        <v>3758.6421326473501</v>
      </c>
    </row>
    <row r="18486" spans="1:6">
      <c r="A18486" t="s">
        <v>452</v>
      </c>
      <c r="B18486">
        <v>4005</v>
      </c>
      <c r="C18486" t="s">
        <v>457</v>
      </c>
      <c r="D18486">
        <v>2017</v>
      </c>
      <c r="E18486" t="s">
        <v>744</v>
      </c>
      <c r="F18486" s="2">
        <v>169.33226264999999</v>
      </c>
    </row>
    <row r="18487" spans="1:6">
      <c r="A18487" t="s">
        <v>452</v>
      </c>
      <c r="B18487">
        <v>4005</v>
      </c>
      <c r="C18487" t="s">
        <v>457</v>
      </c>
      <c r="D18487">
        <v>2017</v>
      </c>
      <c r="E18487" t="s">
        <v>739</v>
      </c>
      <c r="F18487" s="2">
        <v>6425.4165765729604</v>
      </c>
    </row>
    <row r="18488" spans="1:6">
      <c r="A18488" t="s">
        <v>452</v>
      </c>
      <c r="B18488">
        <v>4005</v>
      </c>
      <c r="C18488" t="s">
        <v>457</v>
      </c>
      <c r="D18488">
        <v>2018</v>
      </c>
      <c r="E18488" t="s">
        <v>745</v>
      </c>
      <c r="F18488" s="2">
        <v>1.9355676037854599</v>
      </c>
    </row>
    <row r="18489" spans="1:6">
      <c r="A18489" t="s">
        <v>452</v>
      </c>
      <c r="B18489">
        <v>4005</v>
      </c>
      <c r="C18489" t="s">
        <v>457</v>
      </c>
      <c r="D18489">
        <v>2018</v>
      </c>
      <c r="E18489" t="s">
        <v>741</v>
      </c>
      <c r="F18489" s="2">
        <v>24234.193129624498</v>
      </c>
    </row>
    <row r="18490" spans="1:6">
      <c r="A18490" t="s">
        <v>452</v>
      </c>
      <c r="B18490">
        <v>4005</v>
      </c>
      <c r="C18490" t="s">
        <v>457</v>
      </c>
      <c r="D18490">
        <v>2019</v>
      </c>
      <c r="E18490" t="s">
        <v>740</v>
      </c>
      <c r="F18490" s="2">
        <v>1079.6732839287299</v>
      </c>
    </row>
    <row r="18491" spans="1:6">
      <c r="A18491" t="s">
        <v>452</v>
      </c>
      <c r="B18491">
        <v>4005</v>
      </c>
      <c r="C18491" t="s">
        <v>457</v>
      </c>
      <c r="D18491">
        <v>2020</v>
      </c>
      <c r="E18491" t="s">
        <v>739</v>
      </c>
      <c r="F18491" s="2">
        <v>7336.6787671021802</v>
      </c>
    </row>
    <row r="18492" spans="1:6">
      <c r="A18492" t="s">
        <v>452</v>
      </c>
      <c r="B18492">
        <v>4005</v>
      </c>
      <c r="C18492" t="s">
        <v>457</v>
      </c>
      <c r="D18492">
        <v>2020</v>
      </c>
      <c r="E18492" t="s">
        <v>743</v>
      </c>
      <c r="F18492" s="2">
        <v>2.2310072302282999</v>
      </c>
    </row>
    <row r="18493" spans="1:6">
      <c r="A18493" t="s">
        <v>452</v>
      </c>
      <c r="B18493">
        <v>4005</v>
      </c>
      <c r="C18493" t="s">
        <v>457</v>
      </c>
      <c r="D18493">
        <v>2021</v>
      </c>
      <c r="E18493" t="s">
        <v>745</v>
      </c>
      <c r="F18493" s="2">
        <v>0</v>
      </c>
    </row>
    <row r="18494" spans="1:6">
      <c r="A18494" t="s">
        <v>452</v>
      </c>
      <c r="B18494">
        <v>4005</v>
      </c>
      <c r="C18494" t="s">
        <v>457</v>
      </c>
      <c r="D18494">
        <v>2021</v>
      </c>
      <c r="E18494" t="s">
        <v>741</v>
      </c>
      <c r="F18494" s="2">
        <v>22322.459341587699</v>
      </c>
    </row>
    <row r="18495" spans="1:6">
      <c r="A18495" t="s">
        <v>452</v>
      </c>
      <c r="B18495">
        <v>4005</v>
      </c>
      <c r="C18495" t="s">
        <v>457</v>
      </c>
      <c r="D18495">
        <v>2022</v>
      </c>
      <c r="E18495" t="s">
        <v>736</v>
      </c>
      <c r="F18495" s="2">
        <v>4149.2899444034501</v>
      </c>
    </row>
    <row r="18496" spans="1:6">
      <c r="A18496" t="s">
        <v>452</v>
      </c>
      <c r="B18496">
        <v>4005</v>
      </c>
      <c r="C18496" t="s">
        <v>457</v>
      </c>
      <c r="D18496">
        <v>2022</v>
      </c>
      <c r="E18496" t="s">
        <v>737</v>
      </c>
      <c r="F18496" s="2">
        <v>2048.15009035209</v>
      </c>
    </row>
    <row r="18497" spans="1:6">
      <c r="A18497" t="s">
        <v>452</v>
      </c>
      <c r="B18497">
        <v>4005</v>
      </c>
      <c r="C18497" t="s">
        <v>457</v>
      </c>
      <c r="D18497">
        <v>2022</v>
      </c>
      <c r="E18497" t="s">
        <v>740</v>
      </c>
      <c r="F18497" s="2">
        <v>1208.2430507991601</v>
      </c>
    </row>
    <row r="18498" spans="1:6">
      <c r="A18498" t="s">
        <v>452</v>
      </c>
      <c r="B18498">
        <v>4005</v>
      </c>
      <c r="C18498" t="s">
        <v>457</v>
      </c>
      <c r="D18498">
        <v>2023</v>
      </c>
      <c r="E18498" t="s">
        <v>743</v>
      </c>
      <c r="F18498" s="2">
        <v>1.89363221598452</v>
      </c>
    </row>
    <row r="18499" spans="1:6">
      <c r="A18499" t="s">
        <v>452</v>
      </c>
      <c r="B18499">
        <v>4005</v>
      </c>
      <c r="C18499" t="s">
        <v>457</v>
      </c>
      <c r="D18499">
        <v>2024</v>
      </c>
      <c r="E18499" t="s">
        <v>742</v>
      </c>
      <c r="F18499" s="2">
        <v>3328.66415122834</v>
      </c>
    </row>
    <row r="18500" spans="1:6">
      <c r="A18500" t="s">
        <v>452</v>
      </c>
      <c r="B18500">
        <v>4005</v>
      </c>
      <c r="C18500" t="s">
        <v>457</v>
      </c>
      <c r="D18500">
        <v>2024</v>
      </c>
      <c r="E18500" t="s">
        <v>744</v>
      </c>
      <c r="F18500" s="2">
        <v>251.9255885</v>
      </c>
    </row>
    <row r="18501" spans="1:6">
      <c r="A18501" t="s">
        <v>452</v>
      </c>
      <c r="B18501">
        <v>4005</v>
      </c>
      <c r="C18501" t="s">
        <v>457</v>
      </c>
      <c r="D18501">
        <v>2024</v>
      </c>
      <c r="E18501" t="s">
        <v>745</v>
      </c>
      <c r="F18501" s="2">
        <v>9.1968608998116499E-3</v>
      </c>
    </row>
    <row r="18502" spans="1:6">
      <c r="A18502" t="s">
        <v>452</v>
      </c>
      <c r="B18502">
        <v>4005</v>
      </c>
      <c r="C18502" t="s">
        <v>457</v>
      </c>
      <c r="D18502">
        <v>2024</v>
      </c>
      <c r="E18502" t="s">
        <v>741</v>
      </c>
      <c r="F18502" s="2">
        <v>21376.672206847499</v>
      </c>
    </row>
    <row r="18503" spans="1:6">
      <c r="A18503" t="s">
        <v>452</v>
      </c>
      <c r="B18503">
        <v>4010</v>
      </c>
      <c r="C18503" t="s">
        <v>459</v>
      </c>
      <c r="D18503">
        <v>2009</v>
      </c>
      <c r="E18503" t="s">
        <v>736</v>
      </c>
      <c r="F18503" s="2">
        <v>183.891246400076</v>
      </c>
    </row>
    <row r="18504" spans="1:6">
      <c r="A18504" t="s">
        <v>452</v>
      </c>
      <c r="B18504">
        <v>4010</v>
      </c>
      <c r="C18504" t="s">
        <v>459</v>
      </c>
      <c r="D18504">
        <v>2009</v>
      </c>
      <c r="E18504" t="s">
        <v>737</v>
      </c>
      <c r="F18504" s="2">
        <v>349.71998720671399</v>
      </c>
    </row>
    <row r="18505" spans="1:6">
      <c r="A18505" t="s">
        <v>452</v>
      </c>
      <c r="B18505">
        <v>4010</v>
      </c>
      <c r="C18505" t="s">
        <v>459</v>
      </c>
      <c r="D18505">
        <v>2009</v>
      </c>
      <c r="E18505" t="s">
        <v>740</v>
      </c>
      <c r="F18505" s="2">
        <v>597.551237065941</v>
      </c>
    </row>
    <row r="18506" spans="1:6">
      <c r="A18506" t="s">
        <v>452</v>
      </c>
      <c r="B18506">
        <v>4010</v>
      </c>
      <c r="C18506" t="s">
        <v>459</v>
      </c>
      <c r="D18506">
        <v>2011</v>
      </c>
      <c r="E18506" t="s">
        <v>742</v>
      </c>
      <c r="F18506" s="2">
        <v>733.18342020837599</v>
      </c>
    </row>
    <row r="18507" spans="1:6">
      <c r="A18507" t="s">
        <v>452</v>
      </c>
      <c r="B18507">
        <v>4010</v>
      </c>
      <c r="C18507" t="s">
        <v>459</v>
      </c>
      <c r="D18507">
        <v>2011</v>
      </c>
      <c r="E18507" t="s">
        <v>744</v>
      </c>
      <c r="F18507" s="2">
        <v>0</v>
      </c>
    </row>
    <row r="18508" spans="1:6">
      <c r="A18508" t="s">
        <v>452</v>
      </c>
      <c r="B18508">
        <v>4010</v>
      </c>
      <c r="C18508" t="s">
        <v>459</v>
      </c>
      <c r="D18508">
        <v>2011</v>
      </c>
      <c r="E18508" t="s">
        <v>745</v>
      </c>
      <c r="F18508" s="2">
        <v>0</v>
      </c>
    </row>
    <row r="18509" spans="1:6">
      <c r="A18509" t="s">
        <v>452</v>
      </c>
      <c r="B18509">
        <v>4010</v>
      </c>
      <c r="C18509" t="s">
        <v>459</v>
      </c>
      <c r="D18509">
        <v>2011</v>
      </c>
      <c r="E18509" t="s">
        <v>741</v>
      </c>
      <c r="F18509" s="2">
        <v>4983.9835909535605</v>
      </c>
    </row>
    <row r="18510" spans="1:6">
      <c r="A18510" t="s">
        <v>452</v>
      </c>
      <c r="B18510">
        <v>4010</v>
      </c>
      <c r="C18510" t="s">
        <v>459</v>
      </c>
      <c r="D18510">
        <v>2013</v>
      </c>
      <c r="E18510" t="s">
        <v>738</v>
      </c>
      <c r="F18510" s="2">
        <v>0</v>
      </c>
    </row>
    <row r="18511" spans="1:6">
      <c r="A18511" t="s">
        <v>452</v>
      </c>
      <c r="B18511">
        <v>4010</v>
      </c>
      <c r="C18511" t="s">
        <v>459</v>
      </c>
      <c r="D18511">
        <v>2013</v>
      </c>
      <c r="E18511" t="s">
        <v>739</v>
      </c>
      <c r="F18511" s="2">
        <v>4335.0537308741004</v>
      </c>
    </row>
    <row r="18512" spans="1:6">
      <c r="A18512" t="s">
        <v>452</v>
      </c>
      <c r="B18512">
        <v>4010</v>
      </c>
      <c r="C18512" t="s">
        <v>459</v>
      </c>
      <c r="D18512">
        <v>2013</v>
      </c>
      <c r="E18512" t="s">
        <v>743</v>
      </c>
      <c r="F18512" s="2">
        <v>0</v>
      </c>
    </row>
    <row r="18513" spans="1:6">
      <c r="A18513" t="s">
        <v>452</v>
      </c>
      <c r="B18513">
        <v>4010</v>
      </c>
      <c r="C18513" t="s">
        <v>459</v>
      </c>
      <c r="D18513">
        <v>2015</v>
      </c>
      <c r="E18513" t="s">
        <v>736</v>
      </c>
      <c r="F18513" s="2">
        <v>181.87027424753899</v>
      </c>
    </row>
    <row r="18514" spans="1:6">
      <c r="A18514" t="s">
        <v>452</v>
      </c>
      <c r="B18514">
        <v>4010</v>
      </c>
      <c r="C18514" t="s">
        <v>459</v>
      </c>
      <c r="D18514">
        <v>2015</v>
      </c>
      <c r="E18514" t="s">
        <v>737</v>
      </c>
      <c r="F18514" s="2">
        <v>424.01426425362598</v>
      </c>
    </row>
    <row r="18515" spans="1:6">
      <c r="A18515" t="s">
        <v>452</v>
      </c>
      <c r="B18515">
        <v>4010</v>
      </c>
      <c r="C18515" t="s">
        <v>459</v>
      </c>
      <c r="D18515">
        <v>2015</v>
      </c>
      <c r="E18515" t="s">
        <v>740</v>
      </c>
      <c r="F18515" s="2">
        <v>273.12355065848698</v>
      </c>
    </row>
    <row r="18516" spans="1:6">
      <c r="A18516" t="s">
        <v>452</v>
      </c>
      <c r="B18516">
        <v>4010</v>
      </c>
      <c r="C18516" t="s">
        <v>459</v>
      </c>
      <c r="D18516">
        <v>2016</v>
      </c>
      <c r="E18516" t="s">
        <v>738</v>
      </c>
      <c r="F18516" s="2">
        <v>0</v>
      </c>
    </row>
    <row r="18517" spans="1:6">
      <c r="A18517" t="s">
        <v>452</v>
      </c>
      <c r="B18517">
        <v>4010</v>
      </c>
      <c r="C18517" t="s">
        <v>459</v>
      </c>
      <c r="D18517">
        <v>2016</v>
      </c>
      <c r="E18517" t="s">
        <v>739</v>
      </c>
      <c r="F18517" s="2">
        <v>3817.8956358988899</v>
      </c>
    </row>
    <row r="18518" spans="1:6">
      <c r="A18518" t="s">
        <v>452</v>
      </c>
      <c r="B18518">
        <v>4010</v>
      </c>
      <c r="C18518" t="s">
        <v>459</v>
      </c>
      <c r="D18518">
        <v>2017</v>
      </c>
      <c r="E18518" t="s">
        <v>742</v>
      </c>
      <c r="F18518" s="2">
        <v>916.70800949454201</v>
      </c>
    </row>
    <row r="18519" spans="1:6">
      <c r="A18519" t="s">
        <v>452</v>
      </c>
      <c r="B18519">
        <v>4010</v>
      </c>
      <c r="C18519" t="s">
        <v>459</v>
      </c>
      <c r="D18519">
        <v>2017</v>
      </c>
      <c r="E18519" t="s">
        <v>744</v>
      </c>
      <c r="F18519" s="2">
        <v>0</v>
      </c>
    </row>
    <row r="18520" spans="1:6">
      <c r="A18520" t="s">
        <v>452</v>
      </c>
      <c r="B18520">
        <v>4010</v>
      </c>
      <c r="C18520" t="s">
        <v>459</v>
      </c>
      <c r="D18520">
        <v>2017</v>
      </c>
      <c r="E18520" t="s">
        <v>745</v>
      </c>
      <c r="F18520" s="2">
        <v>0</v>
      </c>
    </row>
    <row r="18521" spans="1:6">
      <c r="A18521" t="s">
        <v>452</v>
      </c>
      <c r="B18521">
        <v>4010</v>
      </c>
      <c r="C18521" t="s">
        <v>459</v>
      </c>
      <c r="D18521">
        <v>2018</v>
      </c>
      <c r="E18521" t="s">
        <v>736</v>
      </c>
      <c r="F18521" s="2">
        <v>179.281611883046</v>
      </c>
    </row>
    <row r="18522" spans="1:6">
      <c r="A18522" t="s">
        <v>452</v>
      </c>
      <c r="B18522">
        <v>4010</v>
      </c>
      <c r="C18522" t="s">
        <v>459</v>
      </c>
      <c r="D18522">
        <v>2018</v>
      </c>
      <c r="E18522" t="s">
        <v>740</v>
      </c>
      <c r="F18522" s="2">
        <v>242.195963181726</v>
      </c>
    </row>
    <row r="18523" spans="1:6">
      <c r="A18523" t="s">
        <v>452</v>
      </c>
      <c r="B18523">
        <v>4010</v>
      </c>
      <c r="C18523" t="s">
        <v>459</v>
      </c>
      <c r="D18523">
        <v>2018</v>
      </c>
      <c r="E18523" t="s">
        <v>741</v>
      </c>
      <c r="F18523" s="2">
        <v>4674.4318734430199</v>
      </c>
    </row>
    <row r="18524" spans="1:6">
      <c r="A18524" t="s">
        <v>452</v>
      </c>
      <c r="B18524">
        <v>4010</v>
      </c>
      <c r="C18524" t="s">
        <v>459</v>
      </c>
      <c r="D18524">
        <v>2020</v>
      </c>
      <c r="E18524" t="s">
        <v>742</v>
      </c>
      <c r="F18524" s="2">
        <v>889.25148977334402</v>
      </c>
    </row>
    <row r="18525" spans="1:6">
      <c r="A18525" t="s">
        <v>452</v>
      </c>
      <c r="B18525">
        <v>4010</v>
      </c>
      <c r="C18525" t="s">
        <v>459</v>
      </c>
      <c r="D18525">
        <v>2020</v>
      </c>
      <c r="E18525" t="s">
        <v>743</v>
      </c>
      <c r="F18525" s="2">
        <v>0</v>
      </c>
    </row>
    <row r="18526" spans="1:6">
      <c r="A18526" t="s">
        <v>452</v>
      </c>
      <c r="B18526">
        <v>4010</v>
      </c>
      <c r="C18526" t="s">
        <v>459</v>
      </c>
      <c r="D18526">
        <v>2020</v>
      </c>
      <c r="E18526" t="s">
        <v>745</v>
      </c>
      <c r="F18526" s="2">
        <v>0</v>
      </c>
    </row>
    <row r="18527" spans="1:6">
      <c r="A18527" t="s">
        <v>452</v>
      </c>
      <c r="B18527">
        <v>4010</v>
      </c>
      <c r="C18527" t="s">
        <v>459</v>
      </c>
      <c r="D18527">
        <v>2021</v>
      </c>
      <c r="E18527" t="s">
        <v>741</v>
      </c>
      <c r="F18527" s="2">
        <v>4403.3225717650103</v>
      </c>
    </row>
    <row r="18528" spans="1:6">
      <c r="A18528" t="s">
        <v>452</v>
      </c>
      <c r="B18528">
        <v>4010</v>
      </c>
      <c r="C18528" t="s">
        <v>459</v>
      </c>
      <c r="D18528">
        <v>2022</v>
      </c>
      <c r="E18528" t="s">
        <v>736</v>
      </c>
      <c r="F18528" s="2">
        <v>212.49231566522599</v>
      </c>
    </row>
    <row r="18529" spans="1:6">
      <c r="A18529" t="s">
        <v>452</v>
      </c>
      <c r="B18529">
        <v>4010</v>
      </c>
      <c r="C18529" t="s">
        <v>459</v>
      </c>
      <c r="D18529">
        <v>2022</v>
      </c>
      <c r="E18529" t="s">
        <v>737</v>
      </c>
      <c r="F18529" s="2">
        <v>367.48344159428001</v>
      </c>
    </row>
    <row r="18530" spans="1:6">
      <c r="A18530" t="s">
        <v>452</v>
      </c>
      <c r="B18530">
        <v>4010</v>
      </c>
      <c r="C18530" t="s">
        <v>459</v>
      </c>
      <c r="D18530">
        <v>2023</v>
      </c>
      <c r="E18530" t="s">
        <v>739</v>
      </c>
      <c r="F18530" s="2">
        <v>3467.91620219688</v>
      </c>
    </row>
    <row r="18531" spans="1:6">
      <c r="A18531" t="s">
        <v>452</v>
      </c>
      <c r="B18531">
        <v>4010</v>
      </c>
      <c r="C18531" t="s">
        <v>459</v>
      </c>
      <c r="D18531">
        <v>2023</v>
      </c>
      <c r="E18531" t="s">
        <v>743</v>
      </c>
      <c r="F18531" s="2">
        <v>0</v>
      </c>
    </row>
    <row r="18532" spans="1:6">
      <c r="A18532" t="s">
        <v>452</v>
      </c>
      <c r="B18532">
        <v>4010</v>
      </c>
      <c r="C18532" t="s">
        <v>459</v>
      </c>
      <c r="D18532">
        <v>2024</v>
      </c>
      <c r="E18532" t="s">
        <v>742</v>
      </c>
      <c r="F18532" s="2">
        <v>692.23096266439802</v>
      </c>
    </row>
    <row r="18533" spans="1:6">
      <c r="A18533" t="s">
        <v>452</v>
      </c>
      <c r="B18533">
        <v>4010</v>
      </c>
      <c r="C18533" t="s">
        <v>459</v>
      </c>
      <c r="D18533">
        <v>2024</v>
      </c>
      <c r="E18533" t="s">
        <v>741</v>
      </c>
      <c r="F18533" s="2">
        <v>4195.0718237139099</v>
      </c>
    </row>
    <row r="18534" spans="1:6">
      <c r="A18534" t="s">
        <v>452</v>
      </c>
      <c r="B18534">
        <v>4012</v>
      </c>
      <c r="C18534" t="s">
        <v>461</v>
      </c>
      <c r="D18534">
        <v>2009</v>
      </c>
      <c r="E18534" t="s">
        <v>738</v>
      </c>
      <c r="F18534" s="2">
        <v>0</v>
      </c>
    </row>
    <row r="18535" spans="1:6">
      <c r="A18535" t="s">
        <v>452</v>
      </c>
      <c r="B18535">
        <v>4012</v>
      </c>
      <c r="C18535" t="s">
        <v>461</v>
      </c>
      <c r="D18535">
        <v>2009</v>
      </c>
      <c r="E18535" t="s">
        <v>739</v>
      </c>
      <c r="F18535" s="2">
        <v>3114.9147716213502</v>
      </c>
    </row>
    <row r="18536" spans="1:6">
      <c r="A18536" t="s">
        <v>452</v>
      </c>
      <c r="B18536">
        <v>4012</v>
      </c>
      <c r="C18536" t="s">
        <v>461</v>
      </c>
      <c r="D18536">
        <v>2009</v>
      </c>
      <c r="E18536" t="s">
        <v>740</v>
      </c>
      <c r="F18536" s="2">
        <v>3590.53932674711</v>
      </c>
    </row>
    <row r="18537" spans="1:6">
      <c r="A18537" t="s">
        <v>452</v>
      </c>
      <c r="B18537">
        <v>4012</v>
      </c>
      <c r="C18537" t="s">
        <v>461</v>
      </c>
      <c r="D18537">
        <v>2011</v>
      </c>
      <c r="E18537" t="s">
        <v>741</v>
      </c>
      <c r="F18537" s="2">
        <v>37302.533506617598</v>
      </c>
    </row>
    <row r="18538" spans="1:6">
      <c r="A18538" t="s">
        <v>452</v>
      </c>
      <c r="B18538">
        <v>4012</v>
      </c>
      <c r="C18538" t="s">
        <v>461</v>
      </c>
      <c r="D18538">
        <v>2013</v>
      </c>
      <c r="E18538" t="s">
        <v>743</v>
      </c>
      <c r="F18538" s="2">
        <v>0</v>
      </c>
    </row>
    <row r="18539" spans="1:6">
      <c r="A18539" t="s">
        <v>452</v>
      </c>
      <c r="B18539">
        <v>4012</v>
      </c>
      <c r="C18539" t="s">
        <v>461</v>
      </c>
      <c r="D18539">
        <v>2013</v>
      </c>
      <c r="E18539" t="s">
        <v>745</v>
      </c>
      <c r="F18539" s="2">
        <v>14029.4863401764</v>
      </c>
    </row>
    <row r="18540" spans="1:6">
      <c r="A18540" t="s">
        <v>452</v>
      </c>
      <c r="B18540">
        <v>4012</v>
      </c>
      <c r="C18540" t="s">
        <v>461</v>
      </c>
      <c r="D18540">
        <v>2015</v>
      </c>
      <c r="E18540" t="s">
        <v>736</v>
      </c>
      <c r="F18540" s="2">
        <v>718.86676655533302</v>
      </c>
    </row>
    <row r="18541" spans="1:6">
      <c r="A18541" t="s">
        <v>452</v>
      </c>
      <c r="B18541">
        <v>4012</v>
      </c>
      <c r="C18541" t="s">
        <v>461</v>
      </c>
      <c r="D18541">
        <v>2015</v>
      </c>
      <c r="E18541" t="s">
        <v>737</v>
      </c>
      <c r="F18541" s="2">
        <v>4683.5967558706598</v>
      </c>
    </row>
    <row r="18542" spans="1:6">
      <c r="A18542" t="s">
        <v>452</v>
      </c>
      <c r="B18542">
        <v>4012</v>
      </c>
      <c r="C18542" t="s">
        <v>461</v>
      </c>
      <c r="D18542">
        <v>2015</v>
      </c>
      <c r="E18542" t="s">
        <v>740</v>
      </c>
      <c r="F18542" s="2">
        <v>1505.92185698923</v>
      </c>
    </row>
    <row r="18543" spans="1:6">
      <c r="A18543" t="s">
        <v>452</v>
      </c>
      <c r="B18543">
        <v>4012</v>
      </c>
      <c r="C18543" t="s">
        <v>461</v>
      </c>
      <c r="D18543">
        <v>2016</v>
      </c>
      <c r="E18543" t="s">
        <v>738</v>
      </c>
      <c r="F18543" s="2">
        <v>0</v>
      </c>
    </row>
    <row r="18544" spans="1:6">
      <c r="A18544" t="s">
        <v>452</v>
      </c>
      <c r="B18544">
        <v>4012</v>
      </c>
      <c r="C18544" t="s">
        <v>461</v>
      </c>
      <c r="D18544">
        <v>2016</v>
      </c>
      <c r="E18544" t="s">
        <v>739</v>
      </c>
      <c r="F18544" s="2">
        <v>3843.13859464693</v>
      </c>
    </row>
    <row r="18545" spans="1:6">
      <c r="A18545" t="s">
        <v>452</v>
      </c>
      <c r="B18545">
        <v>4012</v>
      </c>
      <c r="C18545" t="s">
        <v>461</v>
      </c>
      <c r="D18545">
        <v>2016</v>
      </c>
      <c r="E18545" t="s">
        <v>743</v>
      </c>
      <c r="F18545" s="2">
        <v>0</v>
      </c>
    </row>
    <row r="18546" spans="1:6">
      <c r="A18546" t="s">
        <v>452</v>
      </c>
      <c r="B18546">
        <v>4012</v>
      </c>
      <c r="C18546" t="s">
        <v>461</v>
      </c>
      <c r="D18546">
        <v>2017</v>
      </c>
      <c r="E18546" t="s">
        <v>742</v>
      </c>
      <c r="F18546" s="2">
        <v>5071.5779188932001</v>
      </c>
    </row>
    <row r="18547" spans="1:6">
      <c r="A18547" t="s">
        <v>452</v>
      </c>
      <c r="B18547">
        <v>4012</v>
      </c>
      <c r="C18547" t="s">
        <v>461</v>
      </c>
      <c r="D18547">
        <v>2017</v>
      </c>
      <c r="E18547" t="s">
        <v>744</v>
      </c>
      <c r="F18547" s="2">
        <v>539056.88819610595</v>
      </c>
    </row>
    <row r="18548" spans="1:6">
      <c r="A18548" t="s">
        <v>452</v>
      </c>
      <c r="B18548">
        <v>4012</v>
      </c>
      <c r="C18548" t="s">
        <v>461</v>
      </c>
      <c r="D18548">
        <v>2017</v>
      </c>
      <c r="E18548" t="s">
        <v>745</v>
      </c>
      <c r="F18548" s="2">
        <v>16969.340332886</v>
      </c>
    </row>
    <row r="18549" spans="1:6">
      <c r="A18549" t="s">
        <v>452</v>
      </c>
      <c r="B18549">
        <v>4012</v>
      </c>
      <c r="C18549" t="s">
        <v>461</v>
      </c>
      <c r="D18549">
        <v>2017</v>
      </c>
      <c r="E18549" t="s">
        <v>741</v>
      </c>
      <c r="F18549" s="2">
        <v>32692.978364255501</v>
      </c>
    </row>
    <row r="18550" spans="1:6">
      <c r="A18550" t="s">
        <v>452</v>
      </c>
      <c r="B18550">
        <v>4012</v>
      </c>
      <c r="C18550" t="s">
        <v>461</v>
      </c>
      <c r="D18550">
        <v>2018</v>
      </c>
      <c r="E18550" t="s">
        <v>736</v>
      </c>
      <c r="F18550" s="2">
        <v>683.43825192366398</v>
      </c>
    </row>
    <row r="18551" spans="1:6">
      <c r="A18551" t="s">
        <v>452</v>
      </c>
      <c r="B18551">
        <v>4012</v>
      </c>
      <c r="C18551" t="s">
        <v>461</v>
      </c>
      <c r="D18551">
        <v>2018</v>
      </c>
      <c r="E18551" t="s">
        <v>737</v>
      </c>
      <c r="F18551" s="2">
        <v>3984.9883634264502</v>
      </c>
    </row>
    <row r="18552" spans="1:6">
      <c r="A18552" t="s">
        <v>452</v>
      </c>
      <c r="B18552">
        <v>4012</v>
      </c>
      <c r="C18552" t="s">
        <v>461</v>
      </c>
      <c r="D18552">
        <v>2019</v>
      </c>
      <c r="E18552" t="s">
        <v>738</v>
      </c>
      <c r="F18552" s="2">
        <v>0</v>
      </c>
    </row>
    <row r="18553" spans="1:6">
      <c r="A18553" t="s">
        <v>452</v>
      </c>
      <c r="B18553">
        <v>4012</v>
      </c>
      <c r="C18553" t="s">
        <v>461</v>
      </c>
      <c r="D18553">
        <v>2019</v>
      </c>
      <c r="E18553" t="s">
        <v>739</v>
      </c>
      <c r="F18553" s="2">
        <v>3957.7717565050798</v>
      </c>
    </row>
    <row r="18554" spans="1:6">
      <c r="A18554" t="s">
        <v>452</v>
      </c>
      <c r="B18554">
        <v>4012</v>
      </c>
      <c r="C18554" t="s">
        <v>461</v>
      </c>
      <c r="D18554">
        <v>2019</v>
      </c>
      <c r="E18554" t="s">
        <v>743</v>
      </c>
      <c r="F18554" s="2">
        <v>0</v>
      </c>
    </row>
    <row r="18555" spans="1:6">
      <c r="A18555" t="s">
        <v>452</v>
      </c>
      <c r="B18555">
        <v>4012</v>
      </c>
      <c r="C18555" t="s">
        <v>461</v>
      </c>
      <c r="D18555">
        <v>2020</v>
      </c>
      <c r="E18555" t="s">
        <v>742</v>
      </c>
      <c r="F18555" s="2">
        <v>5879.8589724804096</v>
      </c>
    </row>
    <row r="18556" spans="1:6">
      <c r="A18556" t="s">
        <v>452</v>
      </c>
      <c r="B18556">
        <v>4012</v>
      </c>
      <c r="C18556" t="s">
        <v>461</v>
      </c>
      <c r="D18556">
        <v>2020</v>
      </c>
      <c r="E18556" t="s">
        <v>744</v>
      </c>
      <c r="F18556" s="2">
        <v>570681.05694309599</v>
      </c>
    </row>
    <row r="18557" spans="1:6">
      <c r="A18557" t="s">
        <v>452</v>
      </c>
      <c r="B18557">
        <v>4012</v>
      </c>
      <c r="C18557" t="s">
        <v>461</v>
      </c>
      <c r="D18557">
        <v>2020</v>
      </c>
      <c r="E18557" t="s">
        <v>745</v>
      </c>
      <c r="F18557" s="2">
        <v>17832.256552918501</v>
      </c>
    </row>
    <row r="18558" spans="1:6">
      <c r="A18558" t="s">
        <v>452</v>
      </c>
      <c r="B18558">
        <v>4012</v>
      </c>
      <c r="C18558" t="s">
        <v>461</v>
      </c>
      <c r="D18558">
        <v>2020</v>
      </c>
      <c r="E18558" t="s">
        <v>741</v>
      </c>
      <c r="F18558" s="2">
        <v>30629.4012496006</v>
      </c>
    </row>
    <row r="18559" spans="1:6">
      <c r="A18559" t="s">
        <v>452</v>
      </c>
      <c r="B18559">
        <v>4012</v>
      </c>
      <c r="C18559" t="s">
        <v>461</v>
      </c>
      <c r="D18559">
        <v>2021</v>
      </c>
      <c r="E18559" t="s">
        <v>736</v>
      </c>
      <c r="F18559" s="2">
        <v>713.29625603017803</v>
      </c>
    </row>
    <row r="18560" spans="1:6">
      <c r="A18560" t="s">
        <v>452</v>
      </c>
      <c r="B18560">
        <v>4012</v>
      </c>
      <c r="C18560" t="s">
        <v>461</v>
      </c>
      <c r="D18560">
        <v>2021</v>
      </c>
      <c r="E18560" t="s">
        <v>737</v>
      </c>
      <c r="F18560" s="2">
        <v>3187.1824716506799</v>
      </c>
    </row>
    <row r="18561" spans="1:6">
      <c r="A18561" t="s">
        <v>452</v>
      </c>
      <c r="B18561">
        <v>4012</v>
      </c>
      <c r="C18561" t="s">
        <v>461</v>
      </c>
      <c r="D18561">
        <v>2022</v>
      </c>
      <c r="E18561" t="s">
        <v>738</v>
      </c>
      <c r="F18561" s="2">
        <v>0</v>
      </c>
    </row>
    <row r="18562" spans="1:6">
      <c r="A18562" t="s">
        <v>452</v>
      </c>
      <c r="B18562">
        <v>4012</v>
      </c>
      <c r="C18562" t="s">
        <v>461</v>
      </c>
      <c r="D18562">
        <v>2022</v>
      </c>
      <c r="E18562" t="s">
        <v>739</v>
      </c>
      <c r="F18562" s="2">
        <v>4110.0726571225496</v>
      </c>
    </row>
    <row r="18563" spans="1:6">
      <c r="A18563" t="s">
        <v>452</v>
      </c>
      <c r="B18563">
        <v>4012</v>
      </c>
      <c r="C18563" t="s">
        <v>461</v>
      </c>
      <c r="D18563">
        <v>2022</v>
      </c>
      <c r="E18563" t="s">
        <v>740</v>
      </c>
      <c r="F18563" s="2">
        <v>1060.0570550151101</v>
      </c>
    </row>
    <row r="18564" spans="1:6">
      <c r="A18564" t="s">
        <v>452</v>
      </c>
      <c r="B18564">
        <v>4012</v>
      </c>
      <c r="C18564" t="s">
        <v>461</v>
      </c>
      <c r="D18564">
        <v>2023</v>
      </c>
      <c r="E18564" t="s">
        <v>742</v>
      </c>
      <c r="F18564" s="2">
        <v>3685.1885482866801</v>
      </c>
    </row>
    <row r="18565" spans="1:6">
      <c r="A18565" t="s">
        <v>452</v>
      </c>
      <c r="B18565">
        <v>4012</v>
      </c>
      <c r="C18565" t="s">
        <v>461</v>
      </c>
      <c r="D18565">
        <v>2023</v>
      </c>
      <c r="E18565" t="s">
        <v>744</v>
      </c>
      <c r="F18565" s="2">
        <v>506387.03581084398</v>
      </c>
    </row>
    <row r="18566" spans="1:6">
      <c r="A18566" t="s">
        <v>452</v>
      </c>
      <c r="B18566">
        <v>4012</v>
      </c>
      <c r="C18566" t="s">
        <v>461</v>
      </c>
      <c r="D18566">
        <v>2023</v>
      </c>
      <c r="E18566" t="s">
        <v>745</v>
      </c>
      <c r="F18566" s="2">
        <v>15530.043379996299</v>
      </c>
    </row>
    <row r="18567" spans="1:6">
      <c r="A18567" t="s">
        <v>452</v>
      </c>
      <c r="B18567">
        <v>4012</v>
      </c>
      <c r="C18567" t="s">
        <v>461</v>
      </c>
      <c r="D18567">
        <v>2024</v>
      </c>
      <c r="E18567" t="s">
        <v>736</v>
      </c>
      <c r="F18567" s="2">
        <v>694.86591867291497</v>
      </c>
    </row>
    <row r="18568" spans="1:6">
      <c r="A18568" t="s">
        <v>452</v>
      </c>
      <c r="B18568">
        <v>4012</v>
      </c>
      <c r="C18568" t="s">
        <v>461</v>
      </c>
      <c r="D18568">
        <v>2024</v>
      </c>
      <c r="E18568" t="s">
        <v>737</v>
      </c>
      <c r="F18568" s="2">
        <v>2853.7112490630998</v>
      </c>
    </row>
    <row r="18569" spans="1:6">
      <c r="A18569" t="s">
        <v>452</v>
      </c>
      <c r="B18569">
        <v>4012</v>
      </c>
      <c r="C18569" t="s">
        <v>461</v>
      </c>
      <c r="D18569">
        <v>2024</v>
      </c>
      <c r="E18569" t="s">
        <v>741</v>
      </c>
      <c r="F18569" s="2">
        <v>28621.938458246601</v>
      </c>
    </row>
    <row r="18570" spans="1:6">
      <c r="A18570" t="s">
        <v>452</v>
      </c>
      <c r="B18570">
        <v>4014</v>
      </c>
      <c r="C18570" t="s">
        <v>463</v>
      </c>
      <c r="D18570">
        <v>2009</v>
      </c>
      <c r="E18570" t="s">
        <v>736</v>
      </c>
      <c r="F18570" s="2">
        <v>9098.3768180285697</v>
      </c>
    </row>
    <row r="18571" spans="1:6">
      <c r="A18571" t="s">
        <v>452</v>
      </c>
      <c r="B18571">
        <v>4014</v>
      </c>
      <c r="C18571" t="s">
        <v>463</v>
      </c>
      <c r="D18571">
        <v>2009</v>
      </c>
      <c r="E18571" t="s">
        <v>737</v>
      </c>
      <c r="F18571" s="2">
        <v>1734.0406044343099</v>
      </c>
    </row>
    <row r="18572" spans="1:6">
      <c r="A18572" t="s">
        <v>452</v>
      </c>
      <c r="B18572">
        <v>4014</v>
      </c>
      <c r="C18572" t="s">
        <v>463</v>
      </c>
      <c r="D18572">
        <v>2009</v>
      </c>
      <c r="E18572" t="s">
        <v>738</v>
      </c>
      <c r="F18572" s="2">
        <v>0</v>
      </c>
    </row>
    <row r="18573" spans="1:6">
      <c r="A18573" t="s">
        <v>452</v>
      </c>
      <c r="B18573">
        <v>4014</v>
      </c>
      <c r="C18573" t="s">
        <v>463</v>
      </c>
      <c r="D18573">
        <v>2009</v>
      </c>
      <c r="E18573" t="s">
        <v>740</v>
      </c>
      <c r="F18573" s="2">
        <v>11736.729288824899</v>
      </c>
    </row>
    <row r="18574" spans="1:6">
      <c r="A18574" t="s">
        <v>452</v>
      </c>
      <c r="B18574">
        <v>4014</v>
      </c>
      <c r="C18574" t="s">
        <v>463</v>
      </c>
      <c r="D18574">
        <v>2011</v>
      </c>
      <c r="E18574" t="s">
        <v>742</v>
      </c>
      <c r="F18574" s="2">
        <v>3168.6525720519899</v>
      </c>
    </row>
    <row r="18575" spans="1:6">
      <c r="A18575" t="s">
        <v>452</v>
      </c>
      <c r="B18575">
        <v>4014</v>
      </c>
      <c r="C18575" t="s">
        <v>463</v>
      </c>
      <c r="D18575">
        <v>2011</v>
      </c>
      <c r="E18575" t="s">
        <v>745</v>
      </c>
      <c r="F18575" s="2">
        <v>16840.666261534901</v>
      </c>
    </row>
    <row r="18576" spans="1:6">
      <c r="A18576" t="s">
        <v>452</v>
      </c>
      <c r="B18576">
        <v>4014</v>
      </c>
      <c r="C18576" t="s">
        <v>463</v>
      </c>
      <c r="D18576">
        <v>2011</v>
      </c>
      <c r="E18576" t="s">
        <v>741</v>
      </c>
      <c r="F18576" s="2">
        <v>25735.887410661799</v>
      </c>
    </row>
    <row r="18577" spans="1:6">
      <c r="A18577" t="s">
        <v>452</v>
      </c>
      <c r="B18577">
        <v>4014</v>
      </c>
      <c r="C18577" t="s">
        <v>463</v>
      </c>
      <c r="D18577">
        <v>2013</v>
      </c>
      <c r="E18577" t="s">
        <v>739</v>
      </c>
      <c r="F18577" s="2">
        <v>1601.9888789504801</v>
      </c>
    </row>
    <row r="18578" spans="1:6">
      <c r="A18578" t="s">
        <v>452</v>
      </c>
      <c r="B18578">
        <v>4014</v>
      </c>
      <c r="C18578" t="s">
        <v>463</v>
      </c>
      <c r="D18578">
        <v>2013</v>
      </c>
      <c r="E18578" t="s">
        <v>743</v>
      </c>
      <c r="F18578" s="2">
        <v>0</v>
      </c>
    </row>
    <row r="18579" spans="1:6">
      <c r="A18579" t="s">
        <v>452</v>
      </c>
      <c r="B18579">
        <v>4014</v>
      </c>
      <c r="C18579" t="s">
        <v>463</v>
      </c>
      <c r="D18579">
        <v>2015</v>
      </c>
      <c r="E18579" t="s">
        <v>740</v>
      </c>
      <c r="F18579" s="2">
        <v>2232.3870300251501</v>
      </c>
    </row>
    <row r="18580" spans="1:6">
      <c r="A18580" t="s">
        <v>452</v>
      </c>
      <c r="B18580">
        <v>4014</v>
      </c>
      <c r="C18580" t="s">
        <v>463</v>
      </c>
      <c r="D18580">
        <v>2016</v>
      </c>
      <c r="E18580" t="s">
        <v>738</v>
      </c>
      <c r="F18580" s="2">
        <v>0</v>
      </c>
    </row>
    <row r="18581" spans="1:6">
      <c r="A18581" t="s">
        <v>452</v>
      </c>
      <c r="B18581">
        <v>4014</v>
      </c>
      <c r="C18581" t="s">
        <v>463</v>
      </c>
      <c r="D18581">
        <v>2016</v>
      </c>
      <c r="E18581" t="s">
        <v>743</v>
      </c>
      <c r="F18581" s="2">
        <v>0</v>
      </c>
    </row>
    <row r="18582" spans="1:6">
      <c r="A18582" t="s">
        <v>452</v>
      </c>
      <c r="B18582">
        <v>4014</v>
      </c>
      <c r="C18582" t="s">
        <v>463</v>
      </c>
      <c r="D18582">
        <v>2017</v>
      </c>
      <c r="E18582" t="s">
        <v>744</v>
      </c>
      <c r="F18582" s="2">
        <v>10542.5678854985</v>
      </c>
    </row>
    <row r="18583" spans="1:6">
      <c r="A18583" t="s">
        <v>452</v>
      </c>
      <c r="B18583">
        <v>4014</v>
      </c>
      <c r="C18583" t="s">
        <v>463</v>
      </c>
      <c r="D18583">
        <v>2017</v>
      </c>
      <c r="E18583" t="s">
        <v>745</v>
      </c>
      <c r="F18583" s="2">
        <v>19233.780327554501</v>
      </c>
    </row>
    <row r="18584" spans="1:6">
      <c r="A18584" t="s">
        <v>452</v>
      </c>
      <c r="B18584">
        <v>4014</v>
      </c>
      <c r="C18584" t="s">
        <v>463</v>
      </c>
      <c r="D18584">
        <v>2017</v>
      </c>
      <c r="E18584" t="s">
        <v>741</v>
      </c>
      <c r="F18584" s="2">
        <v>22884.0723110937</v>
      </c>
    </row>
    <row r="18585" spans="1:6">
      <c r="A18585" t="s">
        <v>452</v>
      </c>
      <c r="B18585">
        <v>4014</v>
      </c>
      <c r="C18585" t="s">
        <v>463</v>
      </c>
      <c r="D18585">
        <v>2019</v>
      </c>
      <c r="E18585" t="s">
        <v>736</v>
      </c>
      <c r="F18585" s="2">
        <v>4357.1406476905604</v>
      </c>
    </row>
    <row r="18586" spans="1:6">
      <c r="A18586" t="s">
        <v>452</v>
      </c>
      <c r="B18586">
        <v>4014</v>
      </c>
      <c r="C18586" t="s">
        <v>463</v>
      </c>
      <c r="D18586">
        <v>2019</v>
      </c>
      <c r="E18586" t="s">
        <v>737</v>
      </c>
      <c r="F18586" s="2">
        <v>2007.95821969245</v>
      </c>
    </row>
    <row r="18587" spans="1:6">
      <c r="A18587" t="s">
        <v>452</v>
      </c>
      <c r="B18587">
        <v>4014</v>
      </c>
      <c r="C18587" t="s">
        <v>463</v>
      </c>
      <c r="D18587">
        <v>2019</v>
      </c>
      <c r="E18587" t="s">
        <v>738</v>
      </c>
      <c r="F18587" s="2">
        <v>0</v>
      </c>
    </row>
    <row r="18588" spans="1:6">
      <c r="A18588" t="s">
        <v>452</v>
      </c>
      <c r="B18588">
        <v>4014</v>
      </c>
      <c r="C18588" t="s">
        <v>463</v>
      </c>
      <c r="D18588">
        <v>2019</v>
      </c>
      <c r="E18588" t="s">
        <v>743</v>
      </c>
      <c r="F18588" s="2">
        <v>0</v>
      </c>
    </row>
    <row r="18589" spans="1:6">
      <c r="A18589" t="s">
        <v>452</v>
      </c>
      <c r="B18589">
        <v>4014</v>
      </c>
      <c r="C18589" t="s">
        <v>463</v>
      </c>
      <c r="D18589">
        <v>2020</v>
      </c>
      <c r="E18589" t="s">
        <v>744</v>
      </c>
      <c r="F18589" s="2">
        <v>10472.286421331501</v>
      </c>
    </row>
    <row r="18590" spans="1:6">
      <c r="A18590" t="s">
        <v>452</v>
      </c>
      <c r="B18590">
        <v>4014</v>
      </c>
      <c r="C18590" t="s">
        <v>463</v>
      </c>
      <c r="D18590">
        <v>2020</v>
      </c>
      <c r="E18590" t="s">
        <v>739</v>
      </c>
      <c r="F18590" s="2">
        <v>1970.43132384263</v>
      </c>
    </row>
    <row r="18591" spans="1:6">
      <c r="A18591" t="s">
        <v>452</v>
      </c>
      <c r="B18591">
        <v>4014</v>
      </c>
      <c r="C18591" t="s">
        <v>463</v>
      </c>
      <c r="D18591">
        <v>2020</v>
      </c>
      <c r="E18591" t="s">
        <v>741</v>
      </c>
      <c r="F18591" s="2">
        <v>22393.2435508003</v>
      </c>
    </row>
    <row r="18592" spans="1:6">
      <c r="A18592" t="s">
        <v>452</v>
      </c>
      <c r="B18592">
        <v>4014</v>
      </c>
      <c r="C18592" t="s">
        <v>463</v>
      </c>
      <c r="D18592">
        <v>2021</v>
      </c>
      <c r="E18592" t="s">
        <v>742</v>
      </c>
      <c r="F18592" s="2">
        <v>3444.7786244484</v>
      </c>
    </row>
    <row r="18593" spans="1:6">
      <c r="A18593" t="s">
        <v>452</v>
      </c>
      <c r="B18593">
        <v>4014</v>
      </c>
      <c r="C18593" t="s">
        <v>463</v>
      </c>
      <c r="D18593">
        <v>2022</v>
      </c>
      <c r="E18593" t="s">
        <v>736</v>
      </c>
      <c r="F18593" s="2">
        <v>3889.1170697022699</v>
      </c>
    </row>
    <row r="18594" spans="1:6">
      <c r="A18594" t="s">
        <v>452</v>
      </c>
      <c r="B18594">
        <v>4014</v>
      </c>
      <c r="C18594" t="s">
        <v>463</v>
      </c>
      <c r="D18594">
        <v>2022</v>
      </c>
      <c r="E18594" t="s">
        <v>737</v>
      </c>
      <c r="F18594" s="2">
        <v>1797.0591036712599</v>
      </c>
    </row>
    <row r="18595" spans="1:6">
      <c r="A18595" t="s">
        <v>452</v>
      </c>
      <c r="B18595">
        <v>4014</v>
      </c>
      <c r="C18595" t="s">
        <v>463</v>
      </c>
      <c r="D18595">
        <v>2022</v>
      </c>
      <c r="E18595" t="s">
        <v>738</v>
      </c>
      <c r="F18595" s="2">
        <v>0</v>
      </c>
    </row>
    <row r="18596" spans="1:6">
      <c r="A18596" t="s">
        <v>452</v>
      </c>
      <c r="B18596">
        <v>4014</v>
      </c>
      <c r="C18596" t="s">
        <v>463</v>
      </c>
      <c r="D18596">
        <v>2022</v>
      </c>
      <c r="E18596" t="s">
        <v>743</v>
      </c>
      <c r="F18596" s="2">
        <v>0</v>
      </c>
    </row>
    <row r="18597" spans="1:6">
      <c r="A18597" t="s">
        <v>452</v>
      </c>
      <c r="B18597">
        <v>4014</v>
      </c>
      <c r="C18597" t="s">
        <v>463</v>
      </c>
      <c r="D18597">
        <v>2022</v>
      </c>
      <c r="E18597" t="s">
        <v>740</v>
      </c>
      <c r="F18597" s="2">
        <v>1071.3423373937901</v>
      </c>
    </row>
    <row r="18598" spans="1:6">
      <c r="A18598" t="s">
        <v>452</v>
      </c>
      <c r="B18598">
        <v>4014</v>
      </c>
      <c r="C18598" t="s">
        <v>463</v>
      </c>
      <c r="D18598">
        <v>2023</v>
      </c>
      <c r="E18598" t="s">
        <v>744</v>
      </c>
      <c r="F18598" s="2">
        <v>5519.0551580060001</v>
      </c>
    </row>
    <row r="18599" spans="1:6">
      <c r="A18599" t="s">
        <v>452</v>
      </c>
      <c r="B18599">
        <v>4014</v>
      </c>
      <c r="C18599" t="s">
        <v>463</v>
      </c>
      <c r="D18599">
        <v>2023</v>
      </c>
      <c r="E18599" t="s">
        <v>739</v>
      </c>
      <c r="F18599" s="2">
        <v>1829.80558645775</v>
      </c>
    </row>
    <row r="18600" spans="1:6">
      <c r="A18600" t="s">
        <v>452</v>
      </c>
      <c r="B18600">
        <v>4014</v>
      </c>
      <c r="C18600" t="s">
        <v>463</v>
      </c>
      <c r="D18600">
        <v>2024</v>
      </c>
      <c r="E18600" t="s">
        <v>742</v>
      </c>
      <c r="F18600" s="2">
        <v>2131.3536812508801</v>
      </c>
    </row>
    <row r="18601" spans="1:6">
      <c r="A18601" t="s">
        <v>452</v>
      </c>
      <c r="B18601">
        <v>4014</v>
      </c>
      <c r="C18601" t="s">
        <v>463</v>
      </c>
      <c r="D18601">
        <v>2024</v>
      </c>
      <c r="E18601" t="s">
        <v>745</v>
      </c>
      <c r="F18601" s="2">
        <v>12769.3375564501</v>
      </c>
    </row>
    <row r="18602" spans="1:6">
      <c r="A18602" t="s">
        <v>452</v>
      </c>
      <c r="B18602">
        <v>4016</v>
      </c>
      <c r="C18602" t="s">
        <v>465</v>
      </c>
      <c r="D18602">
        <v>2009</v>
      </c>
      <c r="E18602" t="s">
        <v>742</v>
      </c>
      <c r="F18602" s="2">
        <v>1829.1388385713301</v>
      </c>
    </row>
    <row r="18603" spans="1:6">
      <c r="A18603" t="s">
        <v>452</v>
      </c>
      <c r="B18603">
        <v>4016</v>
      </c>
      <c r="C18603" t="s">
        <v>465</v>
      </c>
      <c r="D18603">
        <v>2009</v>
      </c>
      <c r="E18603" t="s">
        <v>744</v>
      </c>
      <c r="F18603" s="2">
        <v>0</v>
      </c>
    </row>
    <row r="18604" spans="1:6">
      <c r="A18604" t="s">
        <v>452</v>
      </c>
      <c r="B18604">
        <v>4016</v>
      </c>
      <c r="C18604" t="s">
        <v>465</v>
      </c>
      <c r="D18604">
        <v>2009</v>
      </c>
      <c r="E18604" t="s">
        <v>739</v>
      </c>
      <c r="F18604" s="2">
        <v>4888.5880836063798</v>
      </c>
    </row>
    <row r="18605" spans="1:6">
      <c r="A18605" t="s">
        <v>452</v>
      </c>
      <c r="B18605">
        <v>4016</v>
      </c>
      <c r="C18605" t="s">
        <v>465</v>
      </c>
      <c r="D18605">
        <v>2011</v>
      </c>
      <c r="E18605" t="s">
        <v>740</v>
      </c>
      <c r="F18605" s="2">
        <v>1150.32766335631</v>
      </c>
    </row>
    <row r="18606" spans="1:6">
      <c r="A18606" t="s">
        <v>452</v>
      </c>
      <c r="B18606">
        <v>4016</v>
      </c>
      <c r="C18606" t="s">
        <v>465</v>
      </c>
      <c r="D18606">
        <v>2013</v>
      </c>
      <c r="E18606" t="s">
        <v>745</v>
      </c>
      <c r="F18606" s="2">
        <v>0</v>
      </c>
    </row>
    <row r="18607" spans="1:6">
      <c r="A18607" t="s">
        <v>452</v>
      </c>
      <c r="B18607">
        <v>4016</v>
      </c>
      <c r="C18607" t="s">
        <v>465</v>
      </c>
      <c r="D18607">
        <v>2013</v>
      </c>
      <c r="E18607" t="s">
        <v>741</v>
      </c>
      <c r="F18607" s="2">
        <v>10391.154510423899</v>
      </c>
    </row>
    <row r="18608" spans="1:6">
      <c r="A18608" t="s">
        <v>452</v>
      </c>
      <c r="B18608">
        <v>4016</v>
      </c>
      <c r="C18608" t="s">
        <v>465</v>
      </c>
      <c r="D18608">
        <v>2015</v>
      </c>
      <c r="E18608" t="s">
        <v>738</v>
      </c>
      <c r="F18608" s="2">
        <v>0</v>
      </c>
    </row>
    <row r="18609" spans="1:6">
      <c r="A18609" t="s">
        <v>452</v>
      </c>
      <c r="B18609">
        <v>4016</v>
      </c>
      <c r="C18609" t="s">
        <v>465</v>
      </c>
      <c r="D18609">
        <v>2015</v>
      </c>
      <c r="E18609" t="s">
        <v>743</v>
      </c>
      <c r="F18609" s="2">
        <v>0</v>
      </c>
    </row>
    <row r="18610" spans="1:6">
      <c r="A18610" t="s">
        <v>452</v>
      </c>
      <c r="B18610">
        <v>4016</v>
      </c>
      <c r="C18610" t="s">
        <v>465</v>
      </c>
      <c r="D18610">
        <v>2016</v>
      </c>
      <c r="E18610" t="s">
        <v>742</v>
      </c>
      <c r="F18610" s="2">
        <v>2542.6193823053</v>
      </c>
    </row>
    <row r="18611" spans="1:6">
      <c r="A18611" t="s">
        <v>452</v>
      </c>
      <c r="B18611">
        <v>4016</v>
      </c>
      <c r="C18611" t="s">
        <v>465</v>
      </c>
      <c r="D18611">
        <v>2016</v>
      </c>
      <c r="E18611" t="s">
        <v>744</v>
      </c>
      <c r="F18611" s="2">
        <v>0</v>
      </c>
    </row>
    <row r="18612" spans="1:6">
      <c r="A18612" t="s">
        <v>452</v>
      </c>
      <c r="B18612">
        <v>4016</v>
      </c>
      <c r="C18612" t="s">
        <v>465</v>
      </c>
      <c r="D18612">
        <v>2016</v>
      </c>
      <c r="E18612" t="s">
        <v>745</v>
      </c>
      <c r="F18612" s="2">
        <v>0</v>
      </c>
    </row>
    <row r="18613" spans="1:6">
      <c r="A18613" t="s">
        <v>452</v>
      </c>
      <c r="B18613">
        <v>4016</v>
      </c>
      <c r="C18613" t="s">
        <v>465</v>
      </c>
      <c r="D18613">
        <v>2016</v>
      </c>
      <c r="E18613" t="s">
        <v>741</v>
      </c>
      <c r="F18613" s="2">
        <v>9971.0004703180693</v>
      </c>
    </row>
    <row r="18614" spans="1:6">
      <c r="A18614" t="s">
        <v>452</v>
      </c>
      <c r="B18614">
        <v>4016</v>
      </c>
      <c r="C18614" t="s">
        <v>465</v>
      </c>
      <c r="D18614">
        <v>2017</v>
      </c>
      <c r="E18614" t="s">
        <v>736</v>
      </c>
      <c r="F18614" s="2">
        <v>330.20378650720397</v>
      </c>
    </row>
    <row r="18615" spans="1:6">
      <c r="A18615" t="s">
        <v>452</v>
      </c>
      <c r="B18615">
        <v>4016</v>
      </c>
      <c r="C18615" t="s">
        <v>465</v>
      </c>
      <c r="D18615">
        <v>2017</v>
      </c>
      <c r="E18615" t="s">
        <v>737</v>
      </c>
      <c r="F18615" s="2">
        <v>819.25092406612498</v>
      </c>
    </row>
    <row r="18616" spans="1:6">
      <c r="A18616" t="s">
        <v>452</v>
      </c>
      <c r="B18616">
        <v>4016</v>
      </c>
      <c r="C18616" t="s">
        <v>465</v>
      </c>
      <c r="D18616">
        <v>2018</v>
      </c>
      <c r="E18616" t="s">
        <v>738</v>
      </c>
      <c r="F18616" s="2">
        <v>0</v>
      </c>
    </row>
    <row r="18617" spans="1:6">
      <c r="A18617" t="s">
        <v>452</v>
      </c>
      <c r="B18617">
        <v>4016</v>
      </c>
      <c r="C18617" t="s">
        <v>465</v>
      </c>
      <c r="D18617">
        <v>2018</v>
      </c>
      <c r="E18617" t="s">
        <v>743</v>
      </c>
      <c r="F18617" s="2">
        <v>0</v>
      </c>
    </row>
    <row r="18618" spans="1:6">
      <c r="A18618" t="s">
        <v>452</v>
      </c>
      <c r="B18618">
        <v>4016</v>
      </c>
      <c r="C18618" t="s">
        <v>465</v>
      </c>
      <c r="D18618">
        <v>2019</v>
      </c>
      <c r="E18618" t="s">
        <v>742</v>
      </c>
      <c r="F18618" s="2">
        <v>2250.4156614089002</v>
      </c>
    </row>
    <row r="18619" spans="1:6">
      <c r="A18619" t="s">
        <v>452</v>
      </c>
      <c r="B18619">
        <v>4016</v>
      </c>
      <c r="C18619" t="s">
        <v>465</v>
      </c>
      <c r="D18619">
        <v>2019</v>
      </c>
      <c r="E18619" t="s">
        <v>744</v>
      </c>
      <c r="F18619" s="2">
        <v>0</v>
      </c>
    </row>
    <row r="18620" spans="1:6">
      <c r="A18620" t="s">
        <v>452</v>
      </c>
      <c r="B18620">
        <v>4016</v>
      </c>
      <c r="C18620" t="s">
        <v>465</v>
      </c>
      <c r="D18620">
        <v>2019</v>
      </c>
      <c r="E18620" t="s">
        <v>739</v>
      </c>
      <c r="F18620" s="2">
        <v>4622.3532761381002</v>
      </c>
    </row>
    <row r="18621" spans="1:6">
      <c r="A18621" t="s">
        <v>452</v>
      </c>
      <c r="B18621">
        <v>4016</v>
      </c>
      <c r="C18621" t="s">
        <v>465</v>
      </c>
      <c r="D18621">
        <v>2019</v>
      </c>
      <c r="E18621" t="s">
        <v>741</v>
      </c>
      <c r="F18621" s="2">
        <v>9136.1781639331293</v>
      </c>
    </row>
    <row r="18622" spans="1:6">
      <c r="A18622" t="s">
        <v>452</v>
      </c>
      <c r="B18622">
        <v>4016</v>
      </c>
      <c r="C18622" t="s">
        <v>465</v>
      </c>
      <c r="D18622">
        <v>2020</v>
      </c>
      <c r="E18622" t="s">
        <v>736</v>
      </c>
      <c r="F18622" s="2">
        <v>491.45926940261103</v>
      </c>
    </row>
    <row r="18623" spans="1:6">
      <c r="A18623" t="s">
        <v>452</v>
      </c>
      <c r="B18623">
        <v>4016</v>
      </c>
      <c r="C18623" t="s">
        <v>465</v>
      </c>
      <c r="D18623">
        <v>2020</v>
      </c>
      <c r="E18623" t="s">
        <v>737</v>
      </c>
      <c r="F18623" s="2">
        <v>757.43893134968096</v>
      </c>
    </row>
    <row r="18624" spans="1:6">
      <c r="A18624" t="s">
        <v>452</v>
      </c>
      <c r="B18624">
        <v>4016</v>
      </c>
      <c r="C18624" t="s">
        <v>465</v>
      </c>
      <c r="D18624">
        <v>2020</v>
      </c>
      <c r="E18624" t="s">
        <v>745</v>
      </c>
      <c r="F18624" s="2">
        <v>3.32463515116228E-2</v>
      </c>
    </row>
    <row r="18625" spans="1:6">
      <c r="A18625" t="s">
        <v>452</v>
      </c>
      <c r="B18625">
        <v>4016</v>
      </c>
      <c r="C18625" t="s">
        <v>465</v>
      </c>
      <c r="D18625">
        <v>2021</v>
      </c>
      <c r="E18625" t="s">
        <v>738</v>
      </c>
      <c r="F18625" s="2">
        <v>0</v>
      </c>
    </row>
    <row r="18626" spans="1:6">
      <c r="A18626" t="s">
        <v>452</v>
      </c>
      <c r="B18626">
        <v>4016</v>
      </c>
      <c r="C18626" t="s">
        <v>465</v>
      </c>
      <c r="D18626">
        <v>2021</v>
      </c>
      <c r="E18626" t="s">
        <v>740</v>
      </c>
      <c r="F18626" s="2">
        <v>450.15735857929201</v>
      </c>
    </row>
    <row r="18627" spans="1:6">
      <c r="A18627" t="s">
        <v>452</v>
      </c>
      <c r="B18627">
        <v>4016</v>
      </c>
      <c r="C18627" t="s">
        <v>465</v>
      </c>
      <c r="D18627">
        <v>2022</v>
      </c>
      <c r="E18627" t="s">
        <v>742</v>
      </c>
      <c r="F18627" s="2">
        <v>1983.65314780073</v>
      </c>
    </row>
    <row r="18628" spans="1:6">
      <c r="A18628" t="s">
        <v>452</v>
      </c>
      <c r="B18628">
        <v>4016</v>
      </c>
      <c r="C18628" t="s">
        <v>465</v>
      </c>
      <c r="D18628">
        <v>2022</v>
      </c>
      <c r="E18628" t="s">
        <v>744</v>
      </c>
      <c r="F18628" s="2">
        <v>0</v>
      </c>
    </row>
    <row r="18629" spans="1:6">
      <c r="A18629" t="s">
        <v>452</v>
      </c>
      <c r="B18629">
        <v>4016</v>
      </c>
      <c r="C18629" t="s">
        <v>465</v>
      </c>
      <c r="D18629">
        <v>2022</v>
      </c>
      <c r="E18629" t="s">
        <v>739</v>
      </c>
      <c r="F18629" s="2">
        <v>5792.1342074924996</v>
      </c>
    </row>
    <row r="18630" spans="1:6">
      <c r="A18630" t="s">
        <v>452</v>
      </c>
      <c r="B18630">
        <v>4016</v>
      </c>
      <c r="C18630" t="s">
        <v>465</v>
      </c>
      <c r="D18630">
        <v>2023</v>
      </c>
      <c r="E18630" t="s">
        <v>736</v>
      </c>
      <c r="F18630" s="2">
        <v>496.45776682042703</v>
      </c>
    </row>
    <row r="18631" spans="1:6">
      <c r="A18631" t="s">
        <v>452</v>
      </c>
      <c r="B18631">
        <v>4016</v>
      </c>
      <c r="C18631" t="s">
        <v>465</v>
      </c>
      <c r="D18631">
        <v>2023</v>
      </c>
      <c r="E18631" t="s">
        <v>737</v>
      </c>
      <c r="F18631" s="2">
        <v>697.96290349466005</v>
      </c>
    </row>
    <row r="18632" spans="1:6">
      <c r="A18632" t="s">
        <v>452</v>
      </c>
      <c r="B18632">
        <v>4016</v>
      </c>
      <c r="C18632" t="s">
        <v>465</v>
      </c>
      <c r="D18632">
        <v>2023</v>
      </c>
      <c r="E18632" t="s">
        <v>745</v>
      </c>
      <c r="F18632" s="2">
        <v>0</v>
      </c>
    </row>
    <row r="18633" spans="1:6">
      <c r="A18633" t="s">
        <v>452</v>
      </c>
      <c r="B18633">
        <v>4016</v>
      </c>
      <c r="C18633" t="s">
        <v>465</v>
      </c>
      <c r="D18633">
        <v>2024</v>
      </c>
      <c r="E18633" t="s">
        <v>740</v>
      </c>
      <c r="F18633" s="2">
        <v>509.834448033537</v>
      </c>
    </row>
    <row r="18634" spans="1:6">
      <c r="A18634" t="s">
        <v>452</v>
      </c>
      <c r="B18634">
        <v>4018</v>
      </c>
      <c r="C18634" t="s">
        <v>467</v>
      </c>
      <c r="D18634">
        <v>2009</v>
      </c>
      <c r="E18634" t="s">
        <v>736</v>
      </c>
      <c r="F18634" s="2">
        <v>7239.1020189419496</v>
      </c>
    </row>
    <row r="18635" spans="1:6">
      <c r="A18635" t="s">
        <v>452</v>
      </c>
      <c r="B18635">
        <v>4018</v>
      </c>
      <c r="C18635" t="s">
        <v>467</v>
      </c>
      <c r="D18635">
        <v>2009</v>
      </c>
      <c r="E18635" t="s">
        <v>737</v>
      </c>
      <c r="F18635" s="2">
        <v>871.45161543715199</v>
      </c>
    </row>
    <row r="18636" spans="1:6">
      <c r="A18636" t="s">
        <v>452</v>
      </c>
      <c r="B18636">
        <v>4018</v>
      </c>
      <c r="C18636" t="s">
        <v>467</v>
      </c>
      <c r="D18636">
        <v>2009</v>
      </c>
      <c r="E18636" t="s">
        <v>740</v>
      </c>
      <c r="F18636" s="2">
        <v>1930.5259822471601</v>
      </c>
    </row>
    <row r="18637" spans="1:6">
      <c r="A18637" t="s">
        <v>452</v>
      </c>
      <c r="B18637">
        <v>4018</v>
      </c>
      <c r="C18637" t="s">
        <v>467</v>
      </c>
      <c r="D18637">
        <v>2011</v>
      </c>
      <c r="E18637" t="s">
        <v>742</v>
      </c>
      <c r="F18637" s="2">
        <v>2548.2885489005698</v>
      </c>
    </row>
    <row r="18638" spans="1:6">
      <c r="A18638" t="s">
        <v>452</v>
      </c>
      <c r="B18638">
        <v>4018</v>
      </c>
      <c r="C18638" t="s">
        <v>467</v>
      </c>
      <c r="D18638">
        <v>2011</v>
      </c>
      <c r="E18638" t="s">
        <v>744</v>
      </c>
      <c r="F18638" s="2">
        <v>6289.16987195</v>
      </c>
    </row>
    <row r="18639" spans="1:6">
      <c r="A18639" t="s">
        <v>452</v>
      </c>
      <c r="B18639">
        <v>4018</v>
      </c>
      <c r="C18639" t="s">
        <v>467</v>
      </c>
      <c r="D18639">
        <v>2011</v>
      </c>
      <c r="E18639" t="s">
        <v>745</v>
      </c>
      <c r="F18639" s="2">
        <v>1.25637706419276E-2</v>
      </c>
    </row>
    <row r="18640" spans="1:6">
      <c r="A18640" t="s">
        <v>452</v>
      </c>
      <c r="B18640">
        <v>4018</v>
      </c>
      <c r="C18640" t="s">
        <v>467</v>
      </c>
      <c r="D18640">
        <v>2015</v>
      </c>
      <c r="E18640" t="s">
        <v>741</v>
      </c>
      <c r="F18640" s="2">
        <v>12293.017884913699</v>
      </c>
    </row>
    <row r="18641" spans="1:6">
      <c r="A18641" t="s">
        <v>452</v>
      </c>
      <c r="B18641">
        <v>4018</v>
      </c>
      <c r="C18641" t="s">
        <v>467</v>
      </c>
      <c r="D18641">
        <v>2016</v>
      </c>
      <c r="E18641" t="s">
        <v>736</v>
      </c>
      <c r="F18641" s="2">
        <v>4900.0566221599402</v>
      </c>
    </row>
    <row r="18642" spans="1:6">
      <c r="A18642" t="s">
        <v>452</v>
      </c>
      <c r="B18642">
        <v>4018</v>
      </c>
      <c r="C18642" t="s">
        <v>467</v>
      </c>
      <c r="D18642">
        <v>2016</v>
      </c>
      <c r="E18642" t="s">
        <v>737</v>
      </c>
      <c r="F18642" s="2">
        <v>1091.2297903047199</v>
      </c>
    </row>
    <row r="18643" spans="1:6">
      <c r="A18643" t="s">
        <v>452</v>
      </c>
      <c r="B18643">
        <v>4018</v>
      </c>
      <c r="C18643" t="s">
        <v>467</v>
      </c>
      <c r="D18643">
        <v>2017</v>
      </c>
      <c r="E18643" t="s">
        <v>738</v>
      </c>
      <c r="F18643" s="2">
        <v>0</v>
      </c>
    </row>
    <row r="18644" spans="1:6">
      <c r="A18644" t="s">
        <v>452</v>
      </c>
      <c r="B18644">
        <v>4018</v>
      </c>
      <c r="C18644" t="s">
        <v>467</v>
      </c>
      <c r="D18644">
        <v>2017</v>
      </c>
      <c r="E18644" t="s">
        <v>739</v>
      </c>
      <c r="F18644" s="2">
        <v>9394.9950469898195</v>
      </c>
    </row>
    <row r="18645" spans="1:6">
      <c r="A18645" t="s">
        <v>452</v>
      </c>
      <c r="B18645">
        <v>4018</v>
      </c>
      <c r="C18645" t="s">
        <v>467</v>
      </c>
      <c r="D18645">
        <v>2017</v>
      </c>
      <c r="E18645" t="s">
        <v>743</v>
      </c>
      <c r="F18645" s="2">
        <v>0</v>
      </c>
    </row>
    <row r="18646" spans="1:6">
      <c r="A18646" t="s">
        <v>452</v>
      </c>
      <c r="B18646">
        <v>4018</v>
      </c>
      <c r="C18646" t="s">
        <v>467</v>
      </c>
      <c r="D18646">
        <v>2018</v>
      </c>
      <c r="E18646" t="s">
        <v>742</v>
      </c>
      <c r="F18646" s="2">
        <v>2580.38225416263</v>
      </c>
    </row>
    <row r="18647" spans="1:6">
      <c r="A18647" t="s">
        <v>452</v>
      </c>
      <c r="B18647">
        <v>4018</v>
      </c>
      <c r="C18647" t="s">
        <v>467</v>
      </c>
      <c r="D18647">
        <v>2018</v>
      </c>
      <c r="E18647" t="s">
        <v>744</v>
      </c>
      <c r="F18647" s="2">
        <v>262.70636569999999</v>
      </c>
    </row>
    <row r="18648" spans="1:6">
      <c r="A18648" t="s">
        <v>452</v>
      </c>
      <c r="B18648">
        <v>4018</v>
      </c>
      <c r="C18648" t="s">
        <v>467</v>
      </c>
      <c r="D18648">
        <v>2018</v>
      </c>
      <c r="E18648" t="s">
        <v>741</v>
      </c>
      <c r="F18648" s="2">
        <v>11341.5917707305</v>
      </c>
    </row>
    <row r="18649" spans="1:6">
      <c r="A18649" t="s">
        <v>452</v>
      </c>
      <c r="B18649">
        <v>4018</v>
      </c>
      <c r="C18649" t="s">
        <v>467</v>
      </c>
      <c r="D18649">
        <v>2019</v>
      </c>
      <c r="E18649" t="s">
        <v>736</v>
      </c>
      <c r="F18649" s="2">
        <v>4550.8236243668198</v>
      </c>
    </row>
    <row r="18650" spans="1:6">
      <c r="A18650" t="s">
        <v>452</v>
      </c>
      <c r="B18650">
        <v>4018</v>
      </c>
      <c r="C18650" t="s">
        <v>467</v>
      </c>
      <c r="D18650">
        <v>2019</v>
      </c>
      <c r="E18650" t="s">
        <v>737</v>
      </c>
      <c r="F18650" s="2">
        <v>1074.17441884351</v>
      </c>
    </row>
    <row r="18651" spans="1:6">
      <c r="A18651" t="s">
        <v>452</v>
      </c>
      <c r="B18651">
        <v>4018</v>
      </c>
      <c r="C18651" t="s">
        <v>467</v>
      </c>
      <c r="D18651">
        <v>2019</v>
      </c>
      <c r="E18651" t="s">
        <v>740</v>
      </c>
      <c r="F18651" s="2">
        <v>441.47525740487703</v>
      </c>
    </row>
    <row r="18652" spans="1:6">
      <c r="A18652" t="s">
        <v>452</v>
      </c>
      <c r="B18652">
        <v>4018</v>
      </c>
      <c r="C18652" t="s">
        <v>467</v>
      </c>
      <c r="D18652">
        <v>2020</v>
      </c>
      <c r="E18652" t="s">
        <v>738</v>
      </c>
      <c r="F18652" s="2">
        <v>0</v>
      </c>
    </row>
    <row r="18653" spans="1:6">
      <c r="A18653" t="s">
        <v>452</v>
      </c>
      <c r="B18653">
        <v>4018</v>
      </c>
      <c r="C18653" t="s">
        <v>467</v>
      </c>
      <c r="D18653">
        <v>2020</v>
      </c>
      <c r="E18653" t="s">
        <v>739</v>
      </c>
      <c r="F18653" s="2">
        <v>10712.3015969608</v>
      </c>
    </row>
    <row r="18654" spans="1:6">
      <c r="A18654" t="s">
        <v>452</v>
      </c>
      <c r="B18654">
        <v>4018</v>
      </c>
      <c r="C18654" t="s">
        <v>467</v>
      </c>
      <c r="D18654">
        <v>2020</v>
      </c>
      <c r="E18654" t="s">
        <v>743</v>
      </c>
      <c r="F18654" s="2">
        <v>0</v>
      </c>
    </row>
    <row r="18655" spans="1:6">
      <c r="A18655" t="s">
        <v>452</v>
      </c>
      <c r="B18655">
        <v>4018</v>
      </c>
      <c r="C18655" t="s">
        <v>467</v>
      </c>
      <c r="D18655">
        <v>2021</v>
      </c>
      <c r="E18655" t="s">
        <v>742</v>
      </c>
      <c r="F18655" s="2">
        <v>3107.9484585159998</v>
      </c>
    </row>
    <row r="18656" spans="1:6">
      <c r="A18656" t="s">
        <v>452</v>
      </c>
      <c r="B18656">
        <v>4018</v>
      </c>
      <c r="C18656" t="s">
        <v>467</v>
      </c>
      <c r="D18656">
        <v>2021</v>
      </c>
      <c r="E18656" t="s">
        <v>744</v>
      </c>
      <c r="F18656" s="2">
        <v>570.31276909999997</v>
      </c>
    </row>
    <row r="18657" spans="1:6">
      <c r="A18657" t="s">
        <v>452</v>
      </c>
      <c r="B18657">
        <v>4018</v>
      </c>
      <c r="C18657" t="s">
        <v>467</v>
      </c>
      <c r="D18657">
        <v>2021</v>
      </c>
      <c r="E18657" t="s">
        <v>745</v>
      </c>
      <c r="F18657" s="2">
        <v>0</v>
      </c>
    </row>
    <row r="18658" spans="1:6">
      <c r="A18658" t="s">
        <v>452</v>
      </c>
      <c r="B18658">
        <v>4018</v>
      </c>
      <c r="C18658" t="s">
        <v>467</v>
      </c>
      <c r="D18658">
        <v>2021</v>
      </c>
      <c r="E18658" t="s">
        <v>741</v>
      </c>
      <c r="F18658" s="2">
        <v>10445.700215450701</v>
      </c>
    </row>
    <row r="18659" spans="1:6">
      <c r="A18659" t="s">
        <v>452</v>
      </c>
      <c r="B18659">
        <v>4018</v>
      </c>
      <c r="C18659" t="s">
        <v>467</v>
      </c>
      <c r="D18659">
        <v>2022</v>
      </c>
      <c r="E18659" t="s">
        <v>736</v>
      </c>
      <c r="F18659" s="2">
        <v>3774.8885374174602</v>
      </c>
    </row>
    <row r="18660" spans="1:6">
      <c r="A18660" t="s">
        <v>452</v>
      </c>
      <c r="B18660">
        <v>4018</v>
      </c>
      <c r="C18660" t="s">
        <v>467</v>
      </c>
      <c r="D18660">
        <v>2022</v>
      </c>
      <c r="E18660" t="s">
        <v>737</v>
      </c>
      <c r="F18660" s="2">
        <v>978.40359323204495</v>
      </c>
    </row>
    <row r="18661" spans="1:6">
      <c r="A18661" t="s">
        <v>452</v>
      </c>
      <c r="B18661">
        <v>4018</v>
      </c>
      <c r="C18661" t="s">
        <v>467</v>
      </c>
      <c r="D18661">
        <v>2022</v>
      </c>
      <c r="E18661" t="s">
        <v>740</v>
      </c>
      <c r="F18661" s="2">
        <v>495.60026784355603</v>
      </c>
    </row>
    <row r="18662" spans="1:6">
      <c r="A18662" t="s">
        <v>452</v>
      </c>
      <c r="B18662">
        <v>4018</v>
      </c>
      <c r="C18662" t="s">
        <v>467</v>
      </c>
      <c r="D18662">
        <v>2023</v>
      </c>
      <c r="E18662" t="s">
        <v>739</v>
      </c>
      <c r="F18662" s="2">
        <v>9806.8927314434604</v>
      </c>
    </row>
    <row r="18663" spans="1:6">
      <c r="A18663" t="s">
        <v>452</v>
      </c>
      <c r="B18663">
        <v>4018</v>
      </c>
      <c r="C18663" t="s">
        <v>467</v>
      </c>
      <c r="D18663">
        <v>2024</v>
      </c>
      <c r="E18663" t="s">
        <v>742</v>
      </c>
      <c r="F18663" s="2">
        <v>2142.0773329369099</v>
      </c>
    </row>
    <row r="18664" spans="1:6">
      <c r="A18664" t="s">
        <v>452</v>
      </c>
      <c r="B18664">
        <v>4018</v>
      </c>
      <c r="C18664" t="s">
        <v>467</v>
      </c>
      <c r="D18664">
        <v>2024</v>
      </c>
      <c r="E18664" t="s">
        <v>744</v>
      </c>
      <c r="F18664" s="2">
        <v>81.602380890000006</v>
      </c>
    </row>
    <row r="18665" spans="1:6">
      <c r="A18665" t="s">
        <v>452</v>
      </c>
      <c r="B18665">
        <v>4018</v>
      </c>
      <c r="C18665" t="s">
        <v>467</v>
      </c>
      <c r="D18665">
        <v>2024</v>
      </c>
      <c r="E18665" t="s">
        <v>745</v>
      </c>
      <c r="F18665" s="2">
        <v>41.8417885442109</v>
      </c>
    </row>
    <row r="18666" spans="1:6">
      <c r="A18666" t="s">
        <v>452</v>
      </c>
      <c r="B18666">
        <v>4020</v>
      </c>
      <c r="C18666" t="s">
        <v>469</v>
      </c>
      <c r="D18666">
        <v>2009</v>
      </c>
      <c r="E18666" t="s">
        <v>739</v>
      </c>
      <c r="F18666" s="2">
        <v>9809.4286878364092</v>
      </c>
    </row>
    <row r="18667" spans="1:6">
      <c r="A18667" t="s">
        <v>452</v>
      </c>
      <c r="B18667">
        <v>4020</v>
      </c>
      <c r="C18667" t="s">
        <v>469</v>
      </c>
      <c r="D18667">
        <v>2009</v>
      </c>
      <c r="E18667" t="s">
        <v>743</v>
      </c>
      <c r="F18667" s="2">
        <v>0</v>
      </c>
    </row>
    <row r="18668" spans="1:6">
      <c r="A18668" t="s">
        <v>452</v>
      </c>
      <c r="B18668">
        <v>4020</v>
      </c>
      <c r="C18668" t="s">
        <v>469</v>
      </c>
      <c r="D18668">
        <v>2011</v>
      </c>
      <c r="E18668" t="s">
        <v>740</v>
      </c>
      <c r="F18668" s="2">
        <v>2773.57640294985</v>
      </c>
    </row>
    <row r="18669" spans="1:6">
      <c r="A18669" t="s">
        <v>452</v>
      </c>
      <c r="B18669">
        <v>4020</v>
      </c>
      <c r="C18669" t="s">
        <v>469</v>
      </c>
      <c r="D18669">
        <v>2013</v>
      </c>
      <c r="E18669" t="s">
        <v>744</v>
      </c>
      <c r="F18669" s="2">
        <v>0</v>
      </c>
    </row>
    <row r="18670" spans="1:6">
      <c r="A18670" t="s">
        <v>452</v>
      </c>
      <c r="B18670">
        <v>4020</v>
      </c>
      <c r="C18670" t="s">
        <v>469</v>
      </c>
      <c r="D18670">
        <v>2013</v>
      </c>
      <c r="E18670" t="s">
        <v>745</v>
      </c>
      <c r="F18670" s="2">
        <v>0</v>
      </c>
    </row>
    <row r="18671" spans="1:6">
      <c r="A18671" t="s">
        <v>452</v>
      </c>
      <c r="B18671">
        <v>4020</v>
      </c>
      <c r="C18671" t="s">
        <v>469</v>
      </c>
      <c r="D18671">
        <v>2013</v>
      </c>
      <c r="E18671" t="s">
        <v>741</v>
      </c>
      <c r="F18671" s="2">
        <v>18334.871933482002</v>
      </c>
    </row>
    <row r="18672" spans="1:6">
      <c r="A18672" t="s">
        <v>452</v>
      </c>
      <c r="B18672">
        <v>4020</v>
      </c>
      <c r="C18672" t="s">
        <v>469</v>
      </c>
      <c r="D18672">
        <v>2015</v>
      </c>
      <c r="E18672" t="s">
        <v>736</v>
      </c>
      <c r="F18672" s="2">
        <v>1330.71928022783</v>
      </c>
    </row>
    <row r="18673" spans="1:6">
      <c r="A18673" t="s">
        <v>452</v>
      </c>
      <c r="B18673">
        <v>4020</v>
      </c>
      <c r="C18673" t="s">
        <v>469</v>
      </c>
      <c r="D18673">
        <v>2015</v>
      </c>
      <c r="E18673" t="s">
        <v>737</v>
      </c>
      <c r="F18673" s="2">
        <v>1729.39513290167</v>
      </c>
    </row>
    <row r="18674" spans="1:6">
      <c r="A18674" t="s">
        <v>452</v>
      </c>
      <c r="B18674">
        <v>4020</v>
      </c>
      <c r="C18674" t="s">
        <v>469</v>
      </c>
      <c r="D18674">
        <v>2015</v>
      </c>
      <c r="E18674" t="s">
        <v>738</v>
      </c>
      <c r="F18674" s="2">
        <v>37.504433435200497</v>
      </c>
    </row>
    <row r="18675" spans="1:6">
      <c r="A18675" t="s">
        <v>452</v>
      </c>
      <c r="B18675">
        <v>4020</v>
      </c>
      <c r="C18675" t="s">
        <v>469</v>
      </c>
      <c r="D18675">
        <v>2015</v>
      </c>
      <c r="E18675" t="s">
        <v>743</v>
      </c>
      <c r="F18675" s="2">
        <v>0</v>
      </c>
    </row>
    <row r="18676" spans="1:6">
      <c r="A18676" t="s">
        <v>452</v>
      </c>
      <c r="B18676">
        <v>4020</v>
      </c>
      <c r="C18676" t="s">
        <v>469</v>
      </c>
      <c r="D18676">
        <v>2016</v>
      </c>
      <c r="E18676" t="s">
        <v>744</v>
      </c>
      <c r="F18676" s="2">
        <v>0</v>
      </c>
    </row>
    <row r="18677" spans="1:6">
      <c r="A18677" t="s">
        <v>452</v>
      </c>
      <c r="B18677">
        <v>4020</v>
      </c>
      <c r="C18677" t="s">
        <v>469</v>
      </c>
      <c r="D18677">
        <v>2016</v>
      </c>
      <c r="E18677" t="s">
        <v>739</v>
      </c>
      <c r="F18677" s="2">
        <v>10386.083656954001</v>
      </c>
    </row>
    <row r="18678" spans="1:6">
      <c r="A18678" t="s">
        <v>452</v>
      </c>
      <c r="B18678">
        <v>4020</v>
      </c>
      <c r="C18678" t="s">
        <v>469</v>
      </c>
      <c r="D18678">
        <v>2016</v>
      </c>
      <c r="E18678" t="s">
        <v>741</v>
      </c>
      <c r="F18678" s="2">
        <v>17475.838419909502</v>
      </c>
    </row>
    <row r="18679" spans="1:6">
      <c r="A18679" t="s">
        <v>452</v>
      </c>
      <c r="B18679">
        <v>4020</v>
      </c>
      <c r="C18679" t="s">
        <v>469</v>
      </c>
      <c r="D18679">
        <v>2017</v>
      </c>
      <c r="E18679" t="s">
        <v>742</v>
      </c>
      <c r="F18679" s="2">
        <v>5999.7997839081199</v>
      </c>
    </row>
    <row r="18680" spans="1:6">
      <c r="A18680" t="s">
        <v>452</v>
      </c>
      <c r="B18680">
        <v>4020</v>
      </c>
      <c r="C18680" t="s">
        <v>469</v>
      </c>
      <c r="D18680">
        <v>2018</v>
      </c>
      <c r="E18680" t="s">
        <v>736</v>
      </c>
      <c r="F18680" s="2">
        <v>1204.2370921849799</v>
      </c>
    </row>
    <row r="18681" spans="1:6">
      <c r="A18681" t="s">
        <v>452</v>
      </c>
      <c r="B18681">
        <v>4020</v>
      </c>
      <c r="C18681" t="s">
        <v>469</v>
      </c>
      <c r="D18681">
        <v>2018</v>
      </c>
      <c r="E18681" t="s">
        <v>737</v>
      </c>
      <c r="F18681" s="2">
        <v>1749.90359075581</v>
      </c>
    </row>
    <row r="18682" spans="1:6">
      <c r="A18682" t="s">
        <v>452</v>
      </c>
      <c r="B18682">
        <v>4020</v>
      </c>
      <c r="C18682" t="s">
        <v>469</v>
      </c>
      <c r="D18682">
        <v>2018</v>
      </c>
      <c r="E18682" t="s">
        <v>738</v>
      </c>
      <c r="F18682" s="2">
        <v>87.0985966850983</v>
      </c>
    </row>
    <row r="18683" spans="1:6">
      <c r="A18683" t="s">
        <v>452</v>
      </c>
      <c r="B18683">
        <v>4020</v>
      </c>
      <c r="C18683" t="s">
        <v>469</v>
      </c>
      <c r="D18683">
        <v>2018</v>
      </c>
      <c r="E18683" t="s">
        <v>740</v>
      </c>
      <c r="F18683" s="2">
        <v>1354.98195655375</v>
      </c>
    </row>
    <row r="18684" spans="1:6">
      <c r="A18684" t="s">
        <v>452</v>
      </c>
      <c r="B18684">
        <v>4020</v>
      </c>
      <c r="C18684" t="s">
        <v>469</v>
      </c>
      <c r="D18684">
        <v>2019</v>
      </c>
      <c r="E18684" t="s">
        <v>744</v>
      </c>
      <c r="F18684" s="2">
        <v>0</v>
      </c>
    </row>
    <row r="18685" spans="1:6">
      <c r="A18685" t="s">
        <v>452</v>
      </c>
      <c r="B18685">
        <v>4020</v>
      </c>
      <c r="C18685" t="s">
        <v>469</v>
      </c>
      <c r="D18685">
        <v>2019</v>
      </c>
      <c r="E18685" t="s">
        <v>739</v>
      </c>
      <c r="F18685" s="2">
        <v>10849.982432693199</v>
      </c>
    </row>
    <row r="18686" spans="1:6">
      <c r="A18686" t="s">
        <v>452</v>
      </c>
      <c r="B18686">
        <v>4020</v>
      </c>
      <c r="C18686" t="s">
        <v>469</v>
      </c>
      <c r="D18686">
        <v>2020</v>
      </c>
      <c r="E18686" t="s">
        <v>742</v>
      </c>
      <c r="F18686" s="2">
        <v>6616.4309816374698</v>
      </c>
    </row>
    <row r="18687" spans="1:6">
      <c r="A18687" t="s">
        <v>452</v>
      </c>
      <c r="B18687">
        <v>4020</v>
      </c>
      <c r="C18687" t="s">
        <v>469</v>
      </c>
      <c r="D18687">
        <v>2020</v>
      </c>
      <c r="E18687" t="s">
        <v>745</v>
      </c>
      <c r="F18687" s="2">
        <v>0</v>
      </c>
    </row>
    <row r="18688" spans="1:6">
      <c r="A18688" t="s">
        <v>452</v>
      </c>
      <c r="B18688">
        <v>4020</v>
      </c>
      <c r="C18688" t="s">
        <v>469</v>
      </c>
      <c r="D18688">
        <v>2021</v>
      </c>
      <c r="E18688" t="s">
        <v>736</v>
      </c>
      <c r="F18688" s="2">
        <v>1801.3960976845699</v>
      </c>
    </row>
    <row r="18689" spans="1:6">
      <c r="A18689" t="s">
        <v>452</v>
      </c>
      <c r="B18689">
        <v>4020</v>
      </c>
      <c r="C18689" t="s">
        <v>469</v>
      </c>
      <c r="D18689">
        <v>2021</v>
      </c>
      <c r="E18689" t="s">
        <v>737</v>
      </c>
      <c r="F18689" s="2">
        <v>1664.46203588854</v>
      </c>
    </row>
    <row r="18690" spans="1:6">
      <c r="A18690" t="s">
        <v>452</v>
      </c>
      <c r="B18690">
        <v>4020</v>
      </c>
      <c r="C18690" t="s">
        <v>469</v>
      </c>
      <c r="D18690">
        <v>2021</v>
      </c>
      <c r="E18690" t="s">
        <v>738</v>
      </c>
      <c r="F18690" s="2">
        <v>0</v>
      </c>
    </row>
    <row r="18691" spans="1:6">
      <c r="A18691" t="s">
        <v>452</v>
      </c>
      <c r="B18691">
        <v>4020</v>
      </c>
      <c r="C18691" t="s">
        <v>469</v>
      </c>
      <c r="D18691">
        <v>2021</v>
      </c>
      <c r="E18691" t="s">
        <v>740</v>
      </c>
      <c r="F18691" s="2">
        <v>958.485761301975</v>
      </c>
    </row>
    <row r="18692" spans="1:6">
      <c r="A18692" t="s">
        <v>452</v>
      </c>
      <c r="B18692">
        <v>4020</v>
      </c>
      <c r="C18692" t="s">
        <v>469</v>
      </c>
      <c r="D18692">
        <v>2022</v>
      </c>
      <c r="E18692" t="s">
        <v>744</v>
      </c>
      <c r="F18692" s="2">
        <v>0</v>
      </c>
    </row>
    <row r="18693" spans="1:6">
      <c r="A18693" t="s">
        <v>452</v>
      </c>
      <c r="B18693">
        <v>4020</v>
      </c>
      <c r="C18693" t="s">
        <v>469</v>
      </c>
      <c r="D18693">
        <v>2022</v>
      </c>
      <c r="E18693" t="s">
        <v>739</v>
      </c>
      <c r="F18693" s="2">
        <v>12195.536873860199</v>
      </c>
    </row>
    <row r="18694" spans="1:6">
      <c r="A18694" t="s">
        <v>452</v>
      </c>
      <c r="B18694">
        <v>4020</v>
      </c>
      <c r="C18694" t="s">
        <v>469</v>
      </c>
      <c r="D18694">
        <v>2022</v>
      </c>
      <c r="E18694" t="s">
        <v>743</v>
      </c>
      <c r="F18694" s="2">
        <v>0</v>
      </c>
    </row>
    <row r="18695" spans="1:6">
      <c r="A18695" t="s">
        <v>452</v>
      </c>
      <c r="B18695">
        <v>4020</v>
      </c>
      <c r="C18695" t="s">
        <v>469</v>
      </c>
      <c r="D18695">
        <v>2023</v>
      </c>
      <c r="E18695" t="s">
        <v>742</v>
      </c>
      <c r="F18695" s="2">
        <v>4037.7139318868299</v>
      </c>
    </row>
    <row r="18696" spans="1:6">
      <c r="A18696" t="s">
        <v>452</v>
      </c>
      <c r="B18696">
        <v>4020</v>
      </c>
      <c r="C18696" t="s">
        <v>469</v>
      </c>
      <c r="D18696">
        <v>2023</v>
      </c>
      <c r="E18696" t="s">
        <v>745</v>
      </c>
      <c r="F18696" s="2">
        <v>19.091248730530801</v>
      </c>
    </row>
    <row r="18697" spans="1:6">
      <c r="A18697" t="s">
        <v>452</v>
      </c>
      <c r="B18697">
        <v>4020</v>
      </c>
      <c r="C18697" t="s">
        <v>469</v>
      </c>
      <c r="D18697">
        <v>2023</v>
      </c>
      <c r="E18697" t="s">
        <v>741</v>
      </c>
      <c r="F18697" s="2">
        <v>15030.313205159</v>
      </c>
    </row>
    <row r="18698" spans="1:6">
      <c r="A18698" t="s">
        <v>452</v>
      </c>
      <c r="B18698">
        <v>4020</v>
      </c>
      <c r="C18698" t="s">
        <v>469</v>
      </c>
      <c r="D18698">
        <v>2024</v>
      </c>
      <c r="E18698" t="s">
        <v>736</v>
      </c>
      <c r="F18698" s="2">
        <v>1187.21010740559</v>
      </c>
    </row>
    <row r="18699" spans="1:6">
      <c r="A18699" t="s">
        <v>452</v>
      </c>
      <c r="B18699">
        <v>4020</v>
      </c>
      <c r="C18699" t="s">
        <v>469</v>
      </c>
      <c r="D18699">
        <v>2024</v>
      </c>
      <c r="E18699" t="s">
        <v>737</v>
      </c>
      <c r="F18699" s="2">
        <v>1543.14473795923</v>
      </c>
    </row>
    <row r="18700" spans="1:6">
      <c r="A18700" t="s">
        <v>452</v>
      </c>
      <c r="B18700">
        <v>4020</v>
      </c>
      <c r="C18700" t="s">
        <v>469</v>
      </c>
      <c r="D18700">
        <v>2024</v>
      </c>
      <c r="E18700" t="s">
        <v>740</v>
      </c>
      <c r="F18700" s="2">
        <v>1370.3386597382901</v>
      </c>
    </row>
    <row r="18701" spans="1:6">
      <c r="A18701" t="s">
        <v>452</v>
      </c>
      <c r="B18701">
        <v>4022</v>
      </c>
      <c r="C18701" t="s">
        <v>471</v>
      </c>
      <c r="D18701">
        <v>2009</v>
      </c>
      <c r="E18701" t="s">
        <v>740</v>
      </c>
      <c r="F18701" s="2">
        <v>1262.07977392969</v>
      </c>
    </row>
    <row r="18702" spans="1:6">
      <c r="A18702" t="s">
        <v>452</v>
      </c>
      <c r="B18702">
        <v>4022</v>
      </c>
      <c r="C18702" t="s">
        <v>471</v>
      </c>
      <c r="D18702">
        <v>2009</v>
      </c>
      <c r="E18702" t="s">
        <v>741</v>
      </c>
      <c r="F18702" s="2">
        <v>10519.2552878322</v>
      </c>
    </row>
    <row r="18703" spans="1:6">
      <c r="A18703" t="s">
        <v>452</v>
      </c>
      <c r="B18703">
        <v>4022</v>
      </c>
      <c r="C18703" t="s">
        <v>471</v>
      </c>
      <c r="D18703">
        <v>2011</v>
      </c>
      <c r="E18703" t="s">
        <v>743</v>
      </c>
      <c r="F18703" s="2">
        <v>0</v>
      </c>
    </row>
    <row r="18704" spans="1:6">
      <c r="A18704" t="s">
        <v>452</v>
      </c>
      <c r="B18704">
        <v>4022</v>
      </c>
      <c r="C18704" t="s">
        <v>471</v>
      </c>
      <c r="D18704">
        <v>2013</v>
      </c>
      <c r="E18704" t="s">
        <v>736</v>
      </c>
      <c r="F18704" s="2">
        <v>374.89465598995599</v>
      </c>
    </row>
    <row r="18705" spans="1:6">
      <c r="A18705" t="s">
        <v>452</v>
      </c>
      <c r="B18705">
        <v>4022</v>
      </c>
      <c r="C18705" t="s">
        <v>471</v>
      </c>
      <c r="D18705">
        <v>2013</v>
      </c>
      <c r="E18705" t="s">
        <v>737</v>
      </c>
      <c r="F18705" s="2">
        <v>741.52374823382104</v>
      </c>
    </row>
    <row r="18706" spans="1:6">
      <c r="A18706" t="s">
        <v>452</v>
      </c>
      <c r="B18706">
        <v>4022</v>
      </c>
      <c r="C18706" t="s">
        <v>471</v>
      </c>
      <c r="D18706">
        <v>2013</v>
      </c>
      <c r="E18706" t="s">
        <v>740</v>
      </c>
      <c r="F18706" s="2">
        <v>712.82364862020904</v>
      </c>
    </row>
    <row r="18707" spans="1:6">
      <c r="A18707" t="s">
        <v>452</v>
      </c>
      <c r="B18707">
        <v>4022</v>
      </c>
      <c r="C18707" t="s">
        <v>471</v>
      </c>
      <c r="D18707">
        <v>2015</v>
      </c>
      <c r="E18707" t="s">
        <v>742</v>
      </c>
      <c r="F18707" s="2">
        <v>1770.65990401977</v>
      </c>
    </row>
    <row r="18708" spans="1:6">
      <c r="A18708" t="s">
        <v>452</v>
      </c>
      <c r="B18708">
        <v>4022</v>
      </c>
      <c r="C18708" t="s">
        <v>471</v>
      </c>
      <c r="D18708">
        <v>2015</v>
      </c>
      <c r="E18708" t="s">
        <v>744</v>
      </c>
      <c r="F18708" s="2">
        <v>0</v>
      </c>
    </row>
    <row r="18709" spans="1:6">
      <c r="A18709" t="s">
        <v>452</v>
      </c>
      <c r="B18709">
        <v>4022</v>
      </c>
      <c r="C18709" t="s">
        <v>471</v>
      </c>
      <c r="D18709">
        <v>2015</v>
      </c>
      <c r="E18709" t="s">
        <v>745</v>
      </c>
      <c r="F18709" s="2">
        <v>0</v>
      </c>
    </row>
    <row r="18710" spans="1:6">
      <c r="A18710" t="s">
        <v>452</v>
      </c>
      <c r="B18710">
        <v>4022</v>
      </c>
      <c r="C18710" t="s">
        <v>471</v>
      </c>
      <c r="D18710">
        <v>2015</v>
      </c>
      <c r="E18710" t="s">
        <v>741</v>
      </c>
      <c r="F18710" s="2">
        <v>10848.505579599399</v>
      </c>
    </row>
    <row r="18711" spans="1:6">
      <c r="A18711" t="s">
        <v>452</v>
      </c>
      <c r="B18711">
        <v>4022</v>
      </c>
      <c r="C18711" t="s">
        <v>471</v>
      </c>
      <c r="D18711">
        <v>2016</v>
      </c>
      <c r="E18711" t="s">
        <v>736</v>
      </c>
      <c r="F18711" s="2">
        <v>377.07344973032099</v>
      </c>
    </row>
    <row r="18712" spans="1:6">
      <c r="A18712" t="s">
        <v>452</v>
      </c>
      <c r="B18712">
        <v>4022</v>
      </c>
      <c r="C18712" t="s">
        <v>471</v>
      </c>
      <c r="D18712">
        <v>2016</v>
      </c>
      <c r="E18712" t="s">
        <v>737</v>
      </c>
      <c r="F18712" s="2">
        <v>708.08933291666801</v>
      </c>
    </row>
    <row r="18713" spans="1:6">
      <c r="A18713" t="s">
        <v>452</v>
      </c>
      <c r="B18713">
        <v>4022</v>
      </c>
      <c r="C18713" t="s">
        <v>471</v>
      </c>
      <c r="D18713">
        <v>2016</v>
      </c>
      <c r="E18713" t="s">
        <v>740</v>
      </c>
      <c r="F18713" s="2">
        <v>628.45749546173602</v>
      </c>
    </row>
    <row r="18714" spans="1:6">
      <c r="A18714" t="s">
        <v>452</v>
      </c>
      <c r="B18714">
        <v>4022</v>
      </c>
      <c r="C18714" t="s">
        <v>471</v>
      </c>
      <c r="D18714">
        <v>2017</v>
      </c>
      <c r="E18714" t="s">
        <v>738</v>
      </c>
      <c r="F18714" s="2">
        <v>0</v>
      </c>
    </row>
    <row r="18715" spans="1:6">
      <c r="A18715" t="s">
        <v>452</v>
      </c>
      <c r="B18715">
        <v>4022</v>
      </c>
      <c r="C18715" t="s">
        <v>471</v>
      </c>
      <c r="D18715">
        <v>2017</v>
      </c>
      <c r="E18715" t="s">
        <v>739</v>
      </c>
      <c r="F18715" s="2">
        <v>6435.53736610735</v>
      </c>
    </row>
    <row r="18716" spans="1:6">
      <c r="A18716" t="s">
        <v>452</v>
      </c>
      <c r="B18716">
        <v>4022</v>
      </c>
      <c r="C18716" t="s">
        <v>471</v>
      </c>
      <c r="D18716">
        <v>2017</v>
      </c>
      <c r="E18716" t="s">
        <v>743</v>
      </c>
      <c r="F18716" s="2">
        <v>0</v>
      </c>
    </row>
    <row r="18717" spans="1:6">
      <c r="A18717" t="s">
        <v>452</v>
      </c>
      <c r="B18717">
        <v>4022</v>
      </c>
      <c r="C18717" t="s">
        <v>471</v>
      </c>
      <c r="D18717">
        <v>2018</v>
      </c>
      <c r="E18717" t="s">
        <v>742</v>
      </c>
      <c r="F18717" s="2">
        <v>1505.51951086349</v>
      </c>
    </row>
    <row r="18718" spans="1:6">
      <c r="A18718" t="s">
        <v>452</v>
      </c>
      <c r="B18718">
        <v>4022</v>
      </c>
      <c r="C18718" t="s">
        <v>471</v>
      </c>
      <c r="D18718">
        <v>2018</v>
      </c>
      <c r="E18718" t="s">
        <v>744</v>
      </c>
      <c r="F18718" s="2">
        <v>0</v>
      </c>
    </row>
    <row r="18719" spans="1:6">
      <c r="A18719" t="s">
        <v>452</v>
      </c>
      <c r="B18719">
        <v>4022</v>
      </c>
      <c r="C18719" t="s">
        <v>471</v>
      </c>
      <c r="D18719">
        <v>2018</v>
      </c>
      <c r="E18719" t="s">
        <v>745</v>
      </c>
      <c r="F18719" s="2">
        <v>0</v>
      </c>
    </row>
    <row r="18720" spans="1:6">
      <c r="A18720" t="s">
        <v>452</v>
      </c>
      <c r="B18720">
        <v>4022</v>
      </c>
      <c r="C18720" t="s">
        <v>471</v>
      </c>
      <c r="D18720">
        <v>2019</v>
      </c>
      <c r="E18720" t="s">
        <v>736</v>
      </c>
      <c r="F18720" s="2">
        <v>363.61077702676698</v>
      </c>
    </row>
    <row r="18721" spans="1:6">
      <c r="A18721" t="s">
        <v>452</v>
      </c>
      <c r="B18721">
        <v>4022</v>
      </c>
      <c r="C18721" t="s">
        <v>471</v>
      </c>
      <c r="D18721">
        <v>2019</v>
      </c>
      <c r="E18721" t="s">
        <v>737</v>
      </c>
      <c r="F18721" s="2">
        <v>661.56068781540205</v>
      </c>
    </row>
    <row r="18722" spans="1:6">
      <c r="A18722" t="s">
        <v>452</v>
      </c>
      <c r="B18722">
        <v>4022</v>
      </c>
      <c r="C18722" t="s">
        <v>471</v>
      </c>
      <c r="D18722">
        <v>2019</v>
      </c>
      <c r="E18722" t="s">
        <v>740</v>
      </c>
      <c r="F18722" s="2">
        <v>416.52437489251997</v>
      </c>
    </row>
    <row r="18723" spans="1:6">
      <c r="A18723" t="s">
        <v>452</v>
      </c>
      <c r="B18723">
        <v>4022</v>
      </c>
      <c r="C18723" t="s">
        <v>471</v>
      </c>
      <c r="D18723">
        <v>2020</v>
      </c>
      <c r="E18723" t="s">
        <v>738</v>
      </c>
      <c r="F18723" s="2">
        <v>0</v>
      </c>
    </row>
    <row r="18724" spans="1:6">
      <c r="A18724" t="s">
        <v>452</v>
      </c>
      <c r="B18724">
        <v>4022</v>
      </c>
      <c r="C18724" t="s">
        <v>471</v>
      </c>
      <c r="D18724">
        <v>2020</v>
      </c>
      <c r="E18724" t="s">
        <v>739</v>
      </c>
      <c r="F18724" s="2">
        <v>6054.8611652210702</v>
      </c>
    </row>
    <row r="18725" spans="1:6">
      <c r="A18725" t="s">
        <v>452</v>
      </c>
      <c r="B18725">
        <v>4022</v>
      </c>
      <c r="C18725" t="s">
        <v>471</v>
      </c>
      <c r="D18725">
        <v>2021</v>
      </c>
      <c r="E18725" t="s">
        <v>742</v>
      </c>
      <c r="F18725" s="2">
        <v>1527.2616202097299</v>
      </c>
    </row>
    <row r="18726" spans="1:6">
      <c r="A18726" t="s">
        <v>452</v>
      </c>
      <c r="B18726">
        <v>4022</v>
      </c>
      <c r="C18726" t="s">
        <v>471</v>
      </c>
      <c r="D18726">
        <v>2021</v>
      </c>
      <c r="E18726" t="s">
        <v>744</v>
      </c>
      <c r="F18726" s="2">
        <v>0</v>
      </c>
    </row>
    <row r="18727" spans="1:6">
      <c r="A18727" t="s">
        <v>452</v>
      </c>
      <c r="B18727">
        <v>4022</v>
      </c>
      <c r="C18727" t="s">
        <v>471</v>
      </c>
      <c r="D18727">
        <v>2021</v>
      </c>
      <c r="E18727" t="s">
        <v>745</v>
      </c>
      <c r="F18727" s="2">
        <v>0</v>
      </c>
    </row>
    <row r="18728" spans="1:6">
      <c r="A18728" t="s">
        <v>452</v>
      </c>
      <c r="B18728">
        <v>4022</v>
      </c>
      <c r="C18728" t="s">
        <v>471</v>
      </c>
      <c r="D18728">
        <v>2022</v>
      </c>
      <c r="E18728" t="s">
        <v>736</v>
      </c>
      <c r="F18728" s="2">
        <v>379.819955761941</v>
      </c>
    </row>
    <row r="18729" spans="1:6">
      <c r="A18729" t="s">
        <v>452</v>
      </c>
      <c r="B18729">
        <v>4022</v>
      </c>
      <c r="C18729" t="s">
        <v>471</v>
      </c>
      <c r="D18729">
        <v>2022</v>
      </c>
      <c r="E18729" t="s">
        <v>740</v>
      </c>
      <c r="F18729" s="2">
        <v>475.30365809053302</v>
      </c>
    </row>
    <row r="18730" spans="1:6">
      <c r="A18730" t="s">
        <v>452</v>
      </c>
      <c r="B18730">
        <v>4022</v>
      </c>
      <c r="C18730" t="s">
        <v>471</v>
      </c>
      <c r="D18730">
        <v>2022</v>
      </c>
      <c r="E18730" t="s">
        <v>741</v>
      </c>
      <c r="F18730" s="2">
        <v>10138.5195505757</v>
      </c>
    </row>
    <row r="18731" spans="1:6">
      <c r="A18731" t="s">
        <v>452</v>
      </c>
      <c r="B18731">
        <v>4022</v>
      </c>
      <c r="C18731" t="s">
        <v>471</v>
      </c>
      <c r="D18731">
        <v>2024</v>
      </c>
      <c r="E18731" t="s">
        <v>742</v>
      </c>
      <c r="F18731" s="2">
        <v>1245.3484619487199</v>
      </c>
    </row>
    <row r="18732" spans="1:6">
      <c r="A18732" t="s">
        <v>452</v>
      </c>
      <c r="B18732">
        <v>4022</v>
      </c>
      <c r="C18732" t="s">
        <v>471</v>
      </c>
      <c r="D18732">
        <v>2024</v>
      </c>
      <c r="E18732" t="s">
        <v>743</v>
      </c>
      <c r="F18732" s="2">
        <v>0</v>
      </c>
    </row>
    <row r="18733" spans="1:6">
      <c r="A18733" t="s">
        <v>452</v>
      </c>
      <c r="B18733">
        <v>4022</v>
      </c>
      <c r="C18733" t="s">
        <v>471</v>
      </c>
      <c r="D18733">
        <v>2024</v>
      </c>
      <c r="E18733" t="s">
        <v>745</v>
      </c>
      <c r="F18733" s="2">
        <v>0</v>
      </c>
    </row>
    <row r="18734" spans="1:6">
      <c r="A18734" t="s">
        <v>452</v>
      </c>
      <c r="B18734">
        <v>4024</v>
      </c>
      <c r="C18734" t="s">
        <v>473</v>
      </c>
      <c r="D18734">
        <v>2009</v>
      </c>
      <c r="E18734" t="s">
        <v>736</v>
      </c>
      <c r="F18734" s="2">
        <v>61.702952630062697</v>
      </c>
    </row>
    <row r="18735" spans="1:6">
      <c r="A18735" t="s">
        <v>452</v>
      </c>
      <c r="B18735">
        <v>4024</v>
      </c>
      <c r="C18735" t="s">
        <v>473</v>
      </c>
      <c r="D18735">
        <v>2009</v>
      </c>
      <c r="E18735" t="s">
        <v>737</v>
      </c>
      <c r="F18735" s="2">
        <v>400.45309553945202</v>
      </c>
    </row>
    <row r="18736" spans="1:6">
      <c r="A18736" t="s">
        <v>452</v>
      </c>
      <c r="B18736">
        <v>4024</v>
      </c>
      <c r="C18736" t="s">
        <v>473</v>
      </c>
      <c r="D18736">
        <v>2011</v>
      </c>
      <c r="E18736" t="s">
        <v>742</v>
      </c>
      <c r="F18736" s="2">
        <v>1570.46096459207</v>
      </c>
    </row>
    <row r="18737" spans="1:6">
      <c r="A18737" t="s">
        <v>452</v>
      </c>
      <c r="B18737">
        <v>4024</v>
      </c>
      <c r="C18737" t="s">
        <v>473</v>
      </c>
      <c r="D18737">
        <v>2011</v>
      </c>
      <c r="E18737" t="s">
        <v>744</v>
      </c>
      <c r="F18737" s="2">
        <v>0</v>
      </c>
    </row>
    <row r="18738" spans="1:6">
      <c r="A18738" t="s">
        <v>452</v>
      </c>
      <c r="B18738">
        <v>4024</v>
      </c>
      <c r="C18738" t="s">
        <v>473</v>
      </c>
      <c r="D18738">
        <v>2011</v>
      </c>
      <c r="E18738" t="s">
        <v>745</v>
      </c>
      <c r="F18738" s="2">
        <v>0</v>
      </c>
    </row>
    <row r="18739" spans="1:6">
      <c r="A18739" t="s">
        <v>452</v>
      </c>
      <c r="B18739">
        <v>4024</v>
      </c>
      <c r="C18739" t="s">
        <v>473</v>
      </c>
      <c r="D18739">
        <v>2011</v>
      </c>
      <c r="E18739" t="s">
        <v>741</v>
      </c>
      <c r="F18739" s="2">
        <v>6473.1292678588998</v>
      </c>
    </row>
    <row r="18740" spans="1:6">
      <c r="A18740" t="s">
        <v>452</v>
      </c>
      <c r="B18740">
        <v>4024</v>
      </c>
      <c r="C18740" t="s">
        <v>473</v>
      </c>
      <c r="D18740">
        <v>2013</v>
      </c>
      <c r="E18740" t="s">
        <v>738</v>
      </c>
      <c r="F18740" s="2">
        <v>0</v>
      </c>
    </row>
    <row r="18741" spans="1:6">
      <c r="A18741" t="s">
        <v>452</v>
      </c>
      <c r="B18741">
        <v>4024</v>
      </c>
      <c r="C18741" t="s">
        <v>473</v>
      </c>
      <c r="D18741">
        <v>2013</v>
      </c>
      <c r="E18741" t="s">
        <v>739</v>
      </c>
      <c r="F18741" s="2">
        <v>4527.9216710416204</v>
      </c>
    </row>
    <row r="18742" spans="1:6">
      <c r="A18742" t="s">
        <v>452</v>
      </c>
      <c r="B18742">
        <v>4024</v>
      </c>
      <c r="C18742" t="s">
        <v>473</v>
      </c>
      <c r="D18742">
        <v>2013</v>
      </c>
      <c r="E18742" t="s">
        <v>743</v>
      </c>
      <c r="F18742" s="2">
        <v>0</v>
      </c>
    </row>
    <row r="18743" spans="1:6">
      <c r="A18743" t="s">
        <v>452</v>
      </c>
      <c r="B18743">
        <v>4024</v>
      </c>
      <c r="C18743" t="s">
        <v>473</v>
      </c>
      <c r="D18743">
        <v>2013</v>
      </c>
      <c r="E18743" t="s">
        <v>740</v>
      </c>
      <c r="F18743" s="2">
        <v>646.66482699719097</v>
      </c>
    </row>
    <row r="18744" spans="1:6">
      <c r="A18744" t="s">
        <v>452</v>
      </c>
      <c r="B18744">
        <v>4024</v>
      </c>
      <c r="C18744" t="s">
        <v>473</v>
      </c>
      <c r="D18744">
        <v>2015</v>
      </c>
      <c r="E18744" t="s">
        <v>736</v>
      </c>
      <c r="F18744" s="2">
        <v>49.732691237252503</v>
      </c>
    </row>
    <row r="18745" spans="1:6">
      <c r="A18745" t="s">
        <v>452</v>
      </c>
      <c r="B18745">
        <v>4024</v>
      </c>
      <c r="C18745" t="s">
        <v>473</v>
      </c>
      <c r="D18745">
        <v>2015</v>
      </c>
      <c r="E18745" t="s">
        <v>737</v>
      </c>
      <c r="F18745" s="2">
        <v>459.69722052625099</v>
      </c>
    </row>
    <row r="18746" spans="1:6">
      <c r="A18746" t="s">
        <v>452</v>
      </c>
      <c r="B18746">
        <v>4024</v>
      </c>
      <c r="C18746" t="s">
        <v>473</v>
      </c>
      <c r="D18746">
        <v>2016</v>
      </c>
      <c r="E18746" t="s">
        <v>738</v>
      </c>
      <c r="F18746" s="2">
        <v>0</v>
      </c>
    </row>
    <row r="18747" spans="1:6">
      <c r="A18747" t="s">
        <v>452</v>
      </c>
      <c r="B18747">
        <v>4024</v>
      </c>
      <c r="C18747" t="s">
        <v>473</v>
      </c>
      <c r="D18747">
        <v>2016</v>
      </c>
      <c r="E18747" t="s">
        <v>739</v>
      </c>
      <c r="F18747" s="2">
        <v>4834.2773855652204</v>
      </c>
    </row>
    <row r="18748" spans="1:6">
      <c r="A18748" t="s">
        <v>452</v>
      </c>
      <c r="B18748">
        <v>4024</v>
      </c>
      <c r="C18748" t="s">
        <v>473</v>
      </c>
      <c r="D18748">
        <v>2016</v>
      </c>
      <c r="E18748" t="s">
        <v>740</v>
      </c>
      <c r="F18748" s="2">
        <v>653.86931091976999</v>
      </c>
    </row>
    <row r="18749" spans="1:6">
      <c r="A18749" t="s">
        <v>452</v>
      </c>
      <c r="B18749">
        <v>4024</v>
      </c>
      <c r="C18749" t="s">
        <v>473</v>
      </c>
      <c r="D18749">
        <v>2017</v>
      </c>
      <c r="E18749" t="s">
        <v>742</v>
      </c>
      <c r="F18749" s="2">
        <v>1225.08000334454</v>
      </c>
    </row>
    <row r="18750" spans="1:6">
      <c r="A18750" t="s">
        <v>452</v>
      </c>
      <c r="B18750">
        <v>4024</v>
      </c>
      <c r="C18750" t="s">
        <v>473</v>
      </c>
      <c r="D18750">
        <v>2017</v>
      </c>
      <c r="E18750" t="s">
        <v>744</v>
      </c>
      <c r="F18750" s="2">
        <v>0</v>
      </c>
    </row>
    <row r="18751" spans="1:6">
      <c r="A18751" t="s">
        <v>452</v>
      </c>
      <c r="B18751">
        <v>4024</v>
      </c>
      <c r="C18751" t="s">
        <v>473</v>
      </c>
      <c r="D18751">
        <v>2017</v>
      </c>
      <c r="E18751" t="s">
        <v>745</v>
      </c>
      <c r="F18751" s="2">
        <v>0</v>
      </c>
    </row>
    <row r="18752" spans="1:6">
      <c r="A18752" t="s">
        <v>452</v>
      </c>
      <c r="B18752">
        <v>4024</v>
      </c>
      <c r="C18752" t="s">
        <v>473</v>
      </c>
      <c r="D18752">
        <v>2018</v>
      </c>
      <c r="E18752" t="s">
        <v>741</v>
      </c>
      <c r="F18752" s="2">
        <v>6228.9408732228103</v>
      </c>
    </row>
    <row r="18753" spans="1:6">
      <c r="A18753" t="s">
        <v>452</v>
      </c>
      <c r="B18753">
        <v>4024</v>
      </c>
      <c r="C18753" t="s">
        <v>473</v>
      </c>
      <c r="D18753">
        <v>2019</v>
      </c>
      <c r="E18753" t="s">
        <v>740</v>
      </c>
      <c r="F18753" s="2">
        <v>443.84367398790903</v>
      </c>
    </row>
    <row r="18754" spans="1:6">
      <c r="A18754" t="s">
        <v>452</v>
      </c>
      <c r="B18754">
        <v>4024</v>
      </c>
      <c r="C18754" t="s">
        <v>473</v>
      </c>
      <c r="D18754">
        <v>2020</v>
      </c>
      <c r="E18754" t="s">
        <v>743</v>
      </c>
      <c r="F18754" s="2">
        <v>0</v>
      </c>
    </row>
    <row r="18755" spans="1:6">
      <c r="A18755" t="s">
        <v>452</v>
      </c>
      <c r="B18755">
        <v>4024</v>
      </c>
      <c r="C18755" t="s">
        <v>473</v>
      </c>
      <c r="D18755">
        <v>2020</v>
      </c>
      <c r="E18755" t="s">
        <v>745</v>
      </c>
      <c r="F18755" s="2">
        <v>0</v>
      </c>
    </row>
    <row r="18756" spans="1:6">
      <c r="A18756" t="s">
        <v>452</v>
      </c>
      <c r="B18756">
        <v>4024</v>
      </c>
      <c r="C18756" t="s">
        <v>473</v>
      </c>
      <c r="D18756">
        <v>2021</v>
      </c>
      <c r="E18756" t="s">
        <v>741</v>
      </c>
      <c r="F18756" s="2">
        <v>6007.2301038532596</v>
      </c>
    </row>
    <row r="18757" spans="1:6">
      <c r="A18757" t="s">
        <v>452</v>
      </c>
      <c r="B18757">
        <v>4024</v>
      </c>
      <c r="C18757" t="s">
        <v>473</v>
      </c>
      <c r="D18757">
        <v>2022</v>
      </c>
      <c r="E18757" t="s">
        <v>736</v>
      </c>
      <c r="F18757" s="2">
        <v>221.97109810396901</v>
      </c>
    </row>
    <row r="18758" spans="1:6">
      <c r="A18758" t="s">
        <v>452</v>
      </c>
      <c r="B18758">
        <v>4024</v>
      </c>
      <c r="C18758" t="s">
        <v>473</v>
      </c>
      <c r="D18758">
        <v>2022</v>
      </c>
      <c r="E18758" t="s">
        <v>737</v>
      </c>
      <c r="F18758" s="2">
        <v>355.85356872737299</v>
      </c>
    </row>
    <row r="18759" spans="1:6">
      <c r="A18759" t="s">
        <v>452</v>
      </c>
      <c r="B18759">
        <v>4024</v>
      </c>
      <c r="C18759" t="s">
        <v>473</v>
      </c>
      <c r="D18759">
        <v>2022</v>
      </c>
      <c r="E18759" t="s">
        <v>740</v>
      </c>
      <c r="F18759" s="2">
        <v>524.12534325295996</v>
      </c>
    </row>
    <row r="18760" spans="1:6">
      <c r="A18760" t="s">
        <v>452</v>
      </c>
      <c r="B18760">
        <v>4024</v>
      </c>
      <c r="C18760" t="s">
        <v>473</v>
      </c>
      <c r="D18760">
        <v>2023</v>
      </c>
      <c r="E18760" t="s">
        <v>739</v>
      </c>
      <c r="F18760" s="2">
        <v>4786.7687506265302</v>
      </c>
    </row>
    <row r="18761" spans="1:6">
      <c r="A18761" t="s">
        <v>452</v>
      </c>
      <c r="B18761">
        <v>4024</v>
      </c>
      <c r="C18761" t="s">
        <v>473</v>
      </c>
      <c r="D18761">
        <v>2023</v>
      </c>
      <c r="E18761" t="s">
        <v>743</v>
      </c>
      <c r="F18761" s="2">
        <v>0</v>
      </c>
    </row>
    <row r="18762" spans="1:6">
      <c r="A18762" t="s">
        <v>452</v>
      </c>
      <c r="B18762">
        <v>4024</v>
      </c>
      <c r="C18762" t="s">
        <v>473</v>
      </c>
      <c r="D18762">
        <v>2024</v>
      </c>
      <c r="E18762" t="s">
        <v>742</v>
      </c>
      <c r="F18762" s="2">
        <v>1171.47408229284</v>
      </c>
    </row>
    <row r="18763" spans="1:6">
      <c r="A18763" t="s">
        <v>452</v>
      </c>
      <c r="B18763">
        <v>4024</v>
      </c>
      <c r="C18763" t="s">
        <v>473</v>
      </c>
      <c r="D18763">
        <v>2024</v>
      </c>
      <c r="E18763" t="s">
        <v>745</v>
      </c>
      <c r="F18763" s="2">
        <v>0</v>
      </c>
    </row>
    <row r="18764" spans="1:6">
      <c r="A18764" t="s">
        <v>452</v>
      </c>
      <c r="B18764">
        <v>4024</v>
      </c>
      <c r="C18764" t="s">
        <v>473</v>
      </c>
      <c r="D18764">
        <v>2024</v>
      </c>
      <c r="E18764" t="s">
        <v>741</v>
      </c>
      <c r="F18764" s="2">
        <v>5877.34858732672</v>
      </c>
    </row>
    <row r="18765" spans="1:6">
      <c r="A18765" t="s">
        <v>452</v>
      </c>
      <c r="B18765">
        <v>4026</v>
      </c>
      <c r="C18765" t="s">
        <v>475</v>
      </c>
      <c r="D18765">
        <v>2009</v>
      </c>
      <c r="E18765" t="s">
        <v>736</v>
      </c>
      <c r="F18765" s="2">
        <v>4716.9114511984098</v>
      </c>
    </row>
    <row r="18766" spans="1:6">
      <c r="A18766" t="s">
        <v>452</v>
      </c>
      <c r="B18766">
        <v>4026</v>
      </c>
      <c r="C18766" t="s">
        <v>475</v>
      </c>
      <c r="D18766">
        <v>2009</v>
      </c>
      <c r="E18766" t="s">
        <v>737</v>
      </c>
      <c r="F18766" s="2">
        <v>851.92569671451395</v>
      </c>
    </row>
    <row r="18767" spans="1:6">
      <c r="A18767" t="s">
        <v>452</v>
      </c>
      <c r="B18767">
        <v>4026</v>
      </c>
      <c r="C18767" t="s">
        <v>475</v>
      </c>
      <c r="D18767">
        <v>2009</v>
      </c>
      <c r="E18767" t="s">
        <v>738</v>
      </c>
      <c r="F18767" s="2">
        <v>0</v>
      </c>
    </row>
    <row r="18768" spans="1:6">
      <c r="A18768" t="s">
        <v>452</v>
      </c>
      <c r="B18768">
        <v>4026</v>
      </c>
      <c r="C18768" t="s">
        <v>475</v>
      </c>
      <c r="D18768">
        <v>2009</v>
      </c>
      <c r="E18768" t="s">
        <v>743</v>
      </c>
      <c r="F18768" s="2">
        <v>0</v>
      </c>
    </row>
    <row r="18769" spans="1:6">
      <c r="A18769" t="s">
        <v>452</v>
      </c>
      <c r="B18769">
        <v>4026</v>
      </c>
      <c r="C18769" t="s">
        <v>475</v>
      </c>
      <c r="D18769">
        <v>2009</v>
      </c>
      <c r="E18769" t="s">
        <v>740</v>
      </c>
      <c r="F18769" s="2">
        <v>1923.9865070639901</v>
      </c>
    </row>
    <row r="18770" spans="1:6">
      <c r="A18770" t="s">
        <v>452</v>
      </c>
      <c r="B18770">
        <v>4026</v>
      </c>
      <c r="C18770" t="s">
        <v>475</v>
      </c>
      <c r="D18770">
        <v>2011</v>
      </c>
      <c r="E18770" t="s">
        <v>742</v>
      </c>
      <c r="F18770" s="2">
        <v>3184.2643795568101</v>
      </c>
    </row>
    <row r="18771" spans="1:6">
      <c r="A18771" t="s">
        <v>452</v>
      </c>
      <c r="B18771">
        <v>4026</v>
      </c>
      <c r="C18771" t="s">
        <v>475</v>
      </c>
      <c r="D18771">
        <v>2011</v>
      </c>
      <c r="E18771" t="s">
        <v>745</v>
      </c>
      <c r="F18771" s="2">
        <v>0</v>
      </c>
    </row>
    <row r="18772" spans="1:6">
      <c r="A18772" t="s">
        <v>452</v>
      </c>
      <c r="B18772">
        <v>4026</v>
      </c>
      <c r="C18772" t="s">
        <v>475</v>
      </c>
      <c r="D18772">
        <v>2013</v>
      </c>
      <c r="E18772" t="s">
        <v>744</v>
      </c>
      <c r="F18772" s="2">
        <v>0</v>
      </c>
    </row>
    <row r="18773" spans="1:6">
      <c r="A18773" t="s">
        <v>452</v>
      </c>
      <c r="B18773">
        <v>4026</v>
      </c>
      <c r="C18773" t="s">
        <v>475</v>
      </c>
      <c r="D18773">
        <v>2013</v>
      </c>
      <c r="E18773" t="s">
        <v>739</v>
      </c>
      <c r="F18773" s="2">
        <v>4981.0700233716798</v>
      </c>
    </row>
    <row r="18774" spans="1:6">
      <c r="A18774" t="s">
        <v>452</v>
      </c>
      <c r="B18774">
        <v>4026</v>
      </c>
      <c r="C18774" t="s">
        <v>475</v>
      </c>
      <c r="D18774">
        <v>2015</v>
      </c>
      <c r="E18774" t="s">
        <v>736</v>
      </c>
      <c r="F18774" s="2">
        <v>3312.1385929716298</v>
      </c>
    </row>
    <row r="18775" spans="1:6">
      <c r="A18775" t="s">
        <v>452</v>
      </c>
      <c r="B18775">
        <v>4026</v>
      </c>
      <c r="C18775" t="s">
        <v>475</v>
      </c>
      <c r="D18775">
        <v>2015</v>
      </c>
      <c r="E18775" t="s">
        <v>737</v>
      </c>
      <c r="F18775" s="2">
        <v>1034.5783280640201</v>
      </c>
    </row>
    <row r="18776" spans="1:6">
      <c r="A18776" t="s">
        <v>452</v>
      </c>
      <c r="B18776">
        <v>4026</v>
      </c>
      <c r="C18776" t="s">
        <v>475</v>
      </c>
      <c r="D18776">
        <v>2015</v>
      </c>
      <c r="E18776" t="s">
        <v>740</v>
      </c>
      <c r="F18776" s="2">
        <v>1386.06015665066</v>
      </c>
    </row>
    <row r="18777" spans="1:6">
      <c r="A18777" t="s">
        <v>452</v>
      </c>
      <c r="B18777">
        <v>4026</v>
      </c>
      <c r="C18777" t="s">
        <v>475</v>
      </c>
      <c r="D18777">
        <v>2016</v>
      </c>
      <c r="E18777" t="s">
        <v>739</v>
      </c>
      <c r="F18777" s="2">
        <v>5714.0322059208402</v>
      </c>
    </row>
    <row r="18778" spans="1:6">
      <c r="A18778" t="s">
        <v>452</v>
      </c>
      <c r="B18778">
        <v>4026</v>
      </c>
      <c r="C18778" t="s">
        <v>475</v>
      </c>
      <c r="D18778">
        <v>2016</v>
      </c>
      <c r="E18778" t="s">
        <v>743</v>
      </c>
      <c r="F18778" s="2">
        <v>0</v>
      </c>
    </row>
    <row r="18779" spans="1:6">
      <c r="A18779" t="s">
        <v>452</v>
      </c>
      <c r="B18779">
        <v>4026</v>
      </c>
      <c r="C18779" t="s">
        <v>475</v>
      </c>
      <c r="D18779">
        <v>2017</v>
      </c>
      <c r="E18779" t="s">
        <v>742</v>
      </c>
      <c r="F18779" s="2">
        <v>3622.84073395935</v>
      </c>
    </row>
    <row r="18780" spans="1:6">
      <c r="A18780" t="s">
        <v>452</v>
      </c>
      <c r="B18780">
        <v>4026</v>
      </c>
      <c r="C18780" t="s">
        <v>475</v>
      </c>
      <c r="D18780">
        <v>2017</v>
      </c>
      <c r="E18780" t="s">
        <v>745</v>
      </c>
      <c r="F18780" s="2">
        <v>0</v>
      </c>
    </row>
    <row r="18781" spans="1:6">
      <c r="A18781" t="s">
        <v>452</v>
      </c>
      <c r="B18781">
        <v>4026</v>
      </c>
      <c r="C18781" t="s">
        <v>475</v>
      </c>
      <c r="D18781">
        <v>2017</v>
      </c>
      <c r="E18781" t="s">
        <v>741</v>
      </c>
      <c r="F18781" s="2">
        <v>6250.13461593585</v>
      </c>
    </row>
    <row r="18782" spans="1:6">
      <c r="A18782" t="s">
        <v>452</v>
      </c>
      <c r="B18782">
        <v>4026</v>
      </c>
      <c r="C18782" t="s">
        <v>475</v>
      </c>
      <c r="D18782">
        <v>2018</v>
      </c>
      <c r="E18782" t="s">
        <v>740</v>
      </c>
      <c r="F18782" s="2">
        <v>1497.26604476123</v>
      </c>
    </row>
    <row r="18783" spans="1:6">
      <c r="A18783" t="s">
        <v>452</v>
      </c>
      <c r="B18783">
        <v>4026</v>
      </c>
      <c r="C18783" t="s">
        <v>475</v>
      </c>
      <c r="D18783">
        <v>2019</v>
      </c>
      <c r="E18783" t="s">
        <v>738</v>
      </c>
      <c r="F18783" s="2">
        <v>0</v>
      </c>
    </row>
    <row r="18784" spans="1:6">
      <c r="A18784" t="s">
        <v>452</v>
      </c>
      <c r="B18784">
        <v>4026</v>
      </c>
      <c r="C18784" t="s">
        <v>475</v>
      </c>
      <c r="D18784">
        <v>2019</v>
      </c>
      <c r="E18784" t="s">
        <v>743</v>
      </c>
      <c r="F18784" s="2">
        <v>0</v>
      </c>
    </row>
    <row r="18785" spans="1:6">
      <c r="A18785" t="s">
        <v>452</v>
      </c>
      <c r="B18785">
        <v>4026</v>
      </c>
      <c r="C18785" t="s">
        <v>475</v>
      </c>
      <c r="D18785">
        <v>2020</v>
      </c>
      <c r="E18785" t="s">
        <v>744</v>
      </c>
      <c r="F18785" s="2">
        <v>0</v>
      </c>
    </row>
    <row r="18786" spans="1:6">
      <c r="A18786" t="s">
        <v>452</v>
      </c>
      <c r="B18786">
        <v>4026</v>
      </c>
      <c r="C18786" t="s">
        <v>475</v>
      </c>
      <c r="D18786">
        <v>2020</v>
      </c>
      <c r="E18786" t="s">
        <v>741</v>
      </c>
      <c r="F18786" s="2">
        <v>5870.3268843162396</v>
      </c>
    </row>
    <row r="18787" spans="1:6">
      <c r="A18787" t="s">
        <v>452</v>
      </c>
      <c r="B18787">
        <v>4026</v>
      </c>
      <c r="C18787" t="s">
        <v>475</v>
      </c>
      <c r="D18787">
        <v>2022</v>
      </c>
      <c r="E18787" t="s">
        <v>736</v>
      </c>
      <c r="F18787" s="2">
        <v>2271.3146628355798</v>
      </c>
    </row>
    <row r="18788" spans="1:6">
      <c r="A18788" t="s">
        <v>452</v>
      </c>
      <c r="B18788">
        <v>4026</v>
      </c>
      <c r="C18788" t="s">
        <v>475</v>
      </c>
      <c r="D18788">
        <v>2022</v>
      </c>
      <c r="E18788" t="s">
        <v>737</v>
      </c>
      <c r="F18788" s="2">
        <v>817.49801491789697</v>
      </c>
    </row>
    <row r="18789" spans="1:6">
      <c r="A18789" t="s">
        <v>452</v>
      </c>
      <c r="B18789">
        <v>4026</v>
      </c>
      <c r="C18789" t="s">
        <v>475</v>
      </c>
      <c r="D18789">
        <v>2022</v>
      </c>
      <c r="E18789" t="s">
        <v>738</v>
      </c>
      <c r="F18789" s="2">
        <v>0</v>
      </c>
    </row>
    <row r="18790" spans="1:6">
      <c r="A18790" t="s">
        <v>452</v>
      </c>
      <c r="B18790">
        <v>4026</v>
      </c>
      <c r="C18790" t="s">
        <v>475</v>
      </c>
      <c r="D18790">
        <v>2022</v>
      </c>
      <c r="E18790" t="s">
        <v>743</v>
      </c>
      <c r="F18790" s="2">
        <v>0</v>
      </c>
    </row>
    <row r="18791" spans="1:6">
      <c r="A18791" t="s">
        <v>452</v>
      </c>
      <c r="B18791">
        <v>4026</v>
      </c>
      <c r="C18791" t="s">
        <v>475</v>
      </c>
      <c r="D18791">
        <v>2023</v>
      </c>
      <c r="E18791" t="s">
        <v>744</v>
      </c>
      <c r="F18791" s="2">
        <v>0</v>
      </c>
    </row>
    <row r="18792" spans="1:6">
      <c r="A18792" t="s">
        <v>452</v>
      </c>
      <c r="B18792">
        <v>4026</v>
      </c>
      <c r="C18792" t="s">
        <v>475</v>
      </c>
      <c r="D18792">
        <v>2023</v>
      </c>
      <c r="E18792" t="s">
        <v>739</v>
      </c>
      <c r="F18792" s="2">
        <v>5703.1964624626598</v>
      </c>
    </row>
    <row r="18793" spans="1:6">
      <c r="A18793" t="s">
        <v>452</v>
      </c>
      <c r="B18793">
        <v>4026</v>
      </c>
      <c r="C18793" t="s">
        <v>475</v>
      </c>
      <c r="D18793">
        <v>2023</v>
      </c>
      <c r="E18793" t="s">
        <v>741</v>
      </c>
      <c r="F18793" s="2">
        <v>5802.7628256688104</v>
      </c>
    </row>
    <row r="18794" spans="1:6">
      <c r="A18794" t="s">
        <v>452</v>
      </c>
      <c r="B18794">
        <v>4026</v>
      </c>
      <c r="C18794" t="s">
        <v>475</v>
      </c>
      <c r="D18794">
        <v>2024</v>
      </c>
      <c r="E18794" t="s">
        <v>742</v>
      </c>
      <c r="F18794" s="2">
        <v>5338.4639147441003</v>
      </c>
    </row>
    <row r="18795" spans="1:6">
      <c r="A18795" t="s">
        <v>452</v>
      </c>
      <c r="B18795">
        <v>4026</v>
      </c>
      <c r="C18795" t="s">
        <v>475</v>
      </c>
      <c r="D18795">
        <v>2024</v>
      </c>
      <c r="E18795" t="s">
        <v>745</v>
      </c>
      <c r="F18795" s="2">
        <v>0.41880758305921201</v>
      </c>
    </row>
    <row r="18796" spans="1:6">
      <c r="A18796" t="s">
        <v>452</v>
      </c>
      <c r="B18796">
        <v>4028</v>
      </c>
      <c r="C18796" t="s">
        <v>477</v>
      </c>
      <c r="D18796">
        <v>2009</v>
      </c>
      <c r="E18796" t="s">
        <v>737</v>
      </c>
      <c r="F18796" s="2">
        <v>459.71046822881198</v>
      </c>
    </row>
    <row r="18797" spans="1:6">
      <c r="A18797" t="s">
        <v>452</v>
      </c>
      <c r="B18797">
        <v>4028</v>
      </c>
      <c r="C18797" t="s">
        <v>477</v>
      </c>
      <c r="D18797">
        <v>2009</v>
      </c>
      <c r="E18797" t="s">
        <v>738</v>
      </c>
      <c r="F18797" s="2">
        <v>0</v>
      </c>
    </row>
    <row r="18798" spans="1:6">
      <c r="A18798" t="s">
        <v>452</v>
      </c>
      <c r="B18798">
        <v>4028</v>
      </c>
      <c r="C18798" t="s">
        <v>477</v>
      </c>
      <c r="D18798">
        <v>2011</v>
      </c>
      <c r="E18798" t="s">
        <v>741</v>
      </c>
      <c r="F18798" s="2">
        <v>7652.0819252824504</v>
      </c>
    </row>
    <row r="18799" spans="1:6">
      <c r="A18799" t="s">
        <v>452</v>
      </c>
      <c r="B18799">
        <v>4028</v>
      </c>
      <c r="C18799" t="s">
        <v>477</v>
      </c>
      <c r="D18799">
        <v>2013</v>
      </c>
      <c r="E18799" t="s">
        <v>744</v>
      </c>
      <c r="F18799" s="2">
        <v>0</v>
      </c>
    </row>
    <row r="18800" spans="1:6">
      <c r="A18800" t="s">
        <v>452</v>
      </c>
      <c r="B18800">
        <v>4028</v>
      </c>
      <c r="C18800" t="s">
        <v>477</v>
      </c>
      <c r="D18800">
        <v>2013</v>
      </c>
      <c r="E18800" t="s">
        <v>739</v>
      </c>
      <c r="F18800" s="2">
        <v>5321.5737095147697</v>
      </c>
    </row>
    <row r="18801" spans="1:6">
      <c r="A18801" t="s">
        <v>452</v>
      </c>
      <c r="B18801">
        <v>4028</v>
      </c>
      <c r="C18801" t="s">
        <v>477</v>
      </c>
      <c r="D18801">
        <v>2013</v>
      </c>
      <c r="E18801" t="s">
        <v>743</v>
      </c>
      <c r="F18801" s="2">
        <v>0</v>
      </c>
    </row>
    <row r="18802" spans="1:6">
      <c r="A18802" t="s">
        <v>452</v>
      </c>
      <c r="B18802">
        <v>4028</v>
      </c>
      <c r="C18802" t="s">
        <v>477</v>
      </c>
      <c r="D18802">
        <v>2015</v>
      </c>
      <c r="E18802" t="s">
        <v>736</v>
      </c>
      <c r="F18802" s="2">
        <v>2161.0069513180301</v>
      </c>
    </row>
    <row r="18803" spans="1:6">
      <c r="A18803" t="s">
        <v>452</v>
      </c>
      <c r="B18803">
        <v>4028</v>
      </c>
      <c r="C18803" t="s">
        <v>477</v>
      </c>
      <c r="D18803">
        <v>2015</v>
      </c>
      <c r="E18803" t="s">
        <v>737</v>
      </c>
      <c r="F18803" s="2">
        <v>576.244963185247</v>
      </c>
    </row>
    <row r="18804" spans="1:6">
      <c r="A18804" t="s">
        <v>452</v>
      </c>
      <c r="B18804">
        <v>4028</v>
      </c>
      <c r="C18804" t="s">
        <v>477</v>
      </c>
      <c r="D18804">
        <v>2015</v>
      </c>
      <c r="E18804" t="s">
        <v>738</v>
      </c>
      <c r="F18804" s="2">
        <v>0</v>
      </c>
    </row>
    <row r="18805" spans="1:6">
      <c r="A18805" t="s">
        <v>452</v>
      </c>
      <c r="B18805">
        <v>4028</v>
      </c>
      <c r="C18805" t="s">
        <v>477</v>
      </c>
      <c r="D18805">
        <v>2015</v>
      </c>
      <c r="E18805" t="s">
        <v>740</v>
      </c>
      <c r="F18805" s="2">
        <v>584.82999511939499</v>
      </c>
    </row>
    <row r="18806" spans="1:6">
      <c r="A18806" t="s">
        <v>452</v>
      </c>
      <c r="B18806">
        <v>4028</v>
      </c>
      <c r="C18806" t="s">
        <v>477</v>
      </c>
      <c r="D18806">
        <v>2016</v>
      </c>
      <c r="E18806" t="s">
        <v>744</v>
      </c>
      <c r="F18806" s="2">
        <v>0</v>
      </c>
    </row>
    <row r="18807" spans="1:6">
      <c r="A18807" t="s">
        <v>452</v>
      </c>
      <c r="B18807">
        <v>4028</v>
      </c>
      <c r="C18807" t="s">
        <v>477</v>
      </c>
      <c r="D18807">
        <v>2016</v>
      </c>
      <c r="E18807" t="s">
        <v>739</v>
      </c>
      <c r="F18807" s="2">
        <v>5500.5904899326697</v>
      </c>
    </row>
    <row r="18808" spans="1:6">
      <c r="A18808" t="s">
        <v>452</v>
      </c>
      <c r="B18808">
        <v>4028</v>
      </c>
      <c r="C18808" t="s">
        <v>477</v>
      </c>
      <c r="D18808">
        <v>2016</v>
      </c>
      <c r="E18808" t="s">
        <v>743</v>
      </c>
      <c r="F18808" s="2">
        <v>0</v>
      </c>
    </row>
    <row r="18809" spans="1:6">
      <c r="A18809" t="s">
        <v>452</v>
      </c>
      <c r="B18809">
        <v>4028</v>
      </c>
      <c r="C18809" t="s">
        <v>477</v>
      </c>
      <c r="D18809">
        <v>2017</v>
      </c>
      <c r="E18809" t="s">
        <v>742</v>
      </c>
      <c r="F18809" s="2">
        <v>1490.547117653</v>
      </c>
    </row>
    <row r="18810" spans="1:6">
      <c r="A18810" t="s">
        <v>452</v>
      </c>
      <c r="B18810">
        <v>4028</v>
      </c>
      <c r="C18810" t="s">
        <v>477</v>
      </c>
      <c r="D18810">
        <v>2017</v>
      </c>
      <c r="E18810" t="s">
        <v>745</v>
      </c>
      <c r="F18810" s="2">
        <v>0</v>
      </c>
    </row>
    <row r="18811" spans="1:6">
      <c r="A18811" t="s">
        <v>452</v>
      </c>
      <c r="B18811">
        <v>4028</v>
      </c>
      <c r="C18811" t="s">
        <v>477</v>
      </c>
      <c r="D18811">
        <v>2018</v>
      </c>
      <c r="E18811" t="s">
        <v>736</v>
      </c>
      <c r="F18811" s="2">
        <v>1913.4573684770701</v>
      </c>
    </row>
    <row r="18812" spans="1:6">
      <c r="A18812" t="s">
        <v>452</v>
      </c>
      <c r="B18812">
        <v>4028</v>
      </c>
      <c r="C18812" t="s">
        <v>477</v>
      </c>
      <c r="D18812">
        <v>2018</v>
      </c>
      <c r="E18812" t="s">
        <v>737</v>
      </c>
      <c r="F18812" s="2">
        <v>531.90337271680801</v>
      </c>
    </row>
    <row r="18813" spans="1:6">
      <c r="A18813" t="s">
        <v>452</v>
      </c>
      <c r="B18813">
        <v>4028</v>
      </c>
      <c r="C18813" t="s">
        <v>477</v>
      </c>
      <c r="D18813">
        <v>2018</v>
      </c>
      <c r="E18813" t="s">
        <v>740</v>
      </c>
      <c r="F18813" s="2">
        <v>572.69118851201802</v>
      </c>
    </row>
    <row r="18814" spans="1:6">
      <c r="A18814" t="s">
        <v>452</v>
      </c>
      <c r="B18814">
        <v>4028</v>
      </c>
      <c r="C18814" t="s">
        <v>477</v>
      </c>
      <c r="D18814">
        <v>2019</v>
      </c>
      <c r="E18814" t="s">
        <v>739</v>
      </c>
      <c r="F18814" s="2">
        <v>4787.2391339486403</v>
      </c>
    </row>
    <row r="18815" spans="1:6">
      <c r="A18815" t="s">
        <v>452</v>
      </c>
      <c r="B18815">
        <v>4028</v>
      </c>
      <c r="C18815" t="s">
        <v>477</v>
      </c>
      <c r="D18815">
        <v>2020</v>
      </c>
      <c r="E18815" t="s">
        <v>742</v>
      </c>
      <c r="F18815" s="2">
        <v>1538.8083343943499</v>
      </c>
    </row>
    <row r="18816" spans="1:6">
      <c r="A18816" t="s">
        <v>452</v>
      </c>
      <c r="B18816">
        <v>4028</v>
      </c>
      <c r="C18816" t="s">
        <v>477</v>
      </c>
      <c r="D18816">
        <v>2020</v>
      </c>
      <c r="E18816" t="s">
        <v>745</v>
      </c>
      <c r="F18816" s="2">
        <v>0</v>
      </c>
    </row>
    <row r="18817" spans="1:6">
      <c r="A18817" t="s">
        <v>452</v>
      </c>
      <c r="B18817">
        <v>4028</v>
      </c>
      <c r="C18817" t="s">
        <v>477</v>
      </c>
      <c r="D18817">
        <v>2021</v>
      </c>
      <c r="E18817" t="s">
        <v>740</v>
      </c>
      <c r="F18817" s="2">
        <v>370.81703886224602</v>
      </c>
    </row>
    <row r="18818" spans="1:6">
      <c r="A18818" t="s">
        <v>452</v>
      </c>
      <c r="B18818">
        <v>4028</v>
      </c>
      <c r="C18818" t="s">
        <v>477</v>
      </c>
      <c r="D18818">
        <v>2021</v>
      </c>
      <c r="E18818" t="s">
        <v>741</v>
      </c>
      <c r="F18818" s="2">
        <v>6548.0932834384303</v>
      </c>
    </row>
    <row r="18819" spans="1:6">
      <c r="A18819" t="s">
        <v>452</v>
      </c>
      <c r="B18819">
        <v>4028</v>
      </c>
      <c r="C18819" t="s">
        <v>477</v>
      </c>
      <c r="D18819">
        <v>2022</v>
      </c>
      <c r="E18819" t="s">
        <v>738</v>
      </c>
      <c r="F18819" s="2">
        <v>0</v>
      </c>
    </row>
    <row r="18820" spans="1:6">
      <c r="A18820" t="s">
        <v>452</v>
      </c>
      <c r="B18820">
        <v>4028</v>
      </c>
      <c r="C18820" t="s">
        <v>477</v>
      </c>
      <c r="D18820">
        <v>2023</v>
      </c>
      <c r="E18820" t="s">
        <v>744</v>
      </c>
      <c r="F18820" s="2">
        <v>0</v>
      </c>
    </row>
    <row r="18821" spans="1:6">
      <c r="A18821" t="s">
        <v>452</v>
      </c>
      <c r="B18821">
        <v>4028</v>
      </c>
      <c r="C18821" t="s">
        <v>477</v>
      </c>
      <c r="D18821">
        <v>2023</v>
      </c>
      <c r="E18821" t="s">
        <v>743</v>
      </c>
      <c r="F18821" s="2">
        <v>0</v>
      </c>
    </row>
    <row r="18822" spans="1:6">
      <c r="A18822" t="s">
        <v>452</v>
      </c>
      <c r="B18822">
        <v>4028</v>
      </c>
      <c r="C18822" t="s">
        <v>477</v>
      </c>
      <c r="D18822">
        <v>2023</v>
      </c>
      <c r="E18822" t="s">
        <v>745</v>
      </c>
      <c r="F18822" s="2">
        <v>43.800352624307401</v>
      </c>
    </row>
    <row r="18823" spans="1:6">
      <c r="A18823" t="s">
        <v>452</v>
      </c>
      <c r="B18823">
        <v>4028</v>
      </c>
      <c r="C18823" t="s">
        <v>477</v>
      </c>
      <c r="D18823">
        <v>2024</v>
      </c>
      <c r="E18823" t="s">
        <v>741</v>
      </c>
      <c r="F18823" s="2">
        <v>6310.9558977408396</v>
      </c>
    </row>
    <row r="18824" spans="1:6">
      <c r="A18824" t="s">
        <v>452</v>
      </c>
      <c r="B18824">
        <v>4030</v>
      </c>
      <c r="C18824" t="s">
        <v>479</v>
      </c>
      <c r="D18824">
        <v>2009</v>
      </c>
      <c r="E18824" t="s">
        <v>737</v>
      </c>
      <c r="F18824" s="2">
        <v>247.20442878499401</v>
      </c>
    </row>
    <row r="18825" spans="1:6">
      <c r="A18825" t="s">
        <v>452</v>
      </c>
      <c r="B18825">
        <v>4030</v>
      </c>
      <c r="C18825" t="s">
        <v>479</v>
      </c>
      <c r="D18825">
        <v>2009</v>
      </c>
      <c r="E18825" t="s">
        <v>740</v>
      </c>
      <c r="F18825" s="2">
        <v>718.87345858788603</v>
      </c>
    </row>
    <row r="18826" spans="1:6">
      <c r="A18826" t="s">
        <v>452</v>
      </c>
      <c r="B18826">
        <v>4030</v>
      </c>
      <c r="C18826" t="s">
        <v>479</v>
      </c>
      <c r="D18826">
        <v>2011</v>
      </c>
      <c r="E18826" t="s">
        <v>744</v>
      </c>
      <c r="F18826" s="2">
        <v>0</v>
      </c>
    </row>
    <row r="18827" spans="1:6">
      <c r="A18827" t="s">
        <v>452</v>
      </c>
      <c r="B18827">
        <v>4030</v>
      </c>
      <c r="C18827" t="s">
        <v>479</v>
      </c>
      <c r="D18827">
        <v>2011</v>
      </c>
      <c r="E18827" t="s">
        <v>741</v>
      </c>
      <c r="F18827" s="2">
        <v>3611.6516250817199</v>
      </c>
    </row>
    <row r="18828" spans="1:6">
      <c r="A18828" t="s">
        <v>452</v>
      </c>
      <c r="B18828">
        <v>4030</v>
      </c>
      <c r="C18828" t="s">
        <v>479</v>
      </c>
      <c r="D18828">
        <v>2013</v>
      </c>
      <c r="E18828" t="s">
        <v>738</v>
      </c>
      <c r="F18828" s="2">
        <v>0</v>
      </c>
    </row>
    <row r="18829" spans="1:6">
      <c r="A18829" t="s">
        <v>452</v>
      </c>
      <c r="B18829">
        <v>4030</v>
      </c>
      <c r="C18829" t="s">
        <v>479</v>
      </c>
      <c r="D18829">
        <v>2013</v>
      </c>
      <c r="E18829" t="s">
        <v>739</v>
      </c>
      <c r="F18829" s="2">
        <v>1698.44547743421</v>
      </c>
    </row>
    <row r="18830" spans="1:6">
      <c r="A18830" t="s">
        <v>452</v>
      </c>
      <c r="B18830">
        <v>4030</v>
      </c>
      <c r="C18830" t="s">
        <v>479</v>
      </c>
      <c r="D18830">
        <v>2013</v>
      </c>
      <c r="E18830" t="s">
        <v>743</v>
      </c>
      <c r="F18830" s="2">
        <v>0</v>
      </c>
    </row>
    <row r="18831" spans="1:6">
      <c r="A18831" t="s">
        <v>452</v>
      </c>
      <c r="B18831">
        <v>4030</v>
      </c>
      <c r="C18831" t="s">
        <v>479</v>
      </c>
      <c r="D18831">
        <v>2015</v>
      </c>
      <c r="E18831" t="s">
        <v>736</v>
      </c>
      <c r="F18831" s="2">
        <v>4560.9832583418802</v>
      </c>
    </row>
    <row r="18832" spans="1:6">
      <c r="A18832" t="s">
        <v>452</v>
      </c>
      <c r="B18832">
        <v>4030</v>
      </c>
      <c r="C18832" t="s">
        <v>479</v>
      </c>
      <c r="D18832">
        <v>2015</v>
      </c>
      <c r="E18832" t="s">
        <v>737</v>
      </c>
      <c r="F18832" s="2">
        <v>302.006951570995</v>
      </c>
    </row>
    <row r="18833" spans="1:6">
      <c r="A18833" t="s">
        <v>452</v>
      </c>
      <c r="B18833">
        <v>4030</v>
      </c>
      <c r="C18833" t="s">
        <v>479</v>
      </c>
      <c r="D18833">
        <v>2016</v>
      </c>
      <c r="E18833" t="s">
        <v>738</v>
      </c>
      <c r="F18833" s="2">
        <v>0</v>
      </c>
    </row>
    <row r="18834" spans="1:6">
      <c r="A18834" t="s">
        <v>452</v>
      </c>
      <c r="B18834">
        <v>4030</v>
      </c>
      <c r="C18834" t="s">
        <v>479</v>
      </c>
      <c r="D18834">
        <v>2016</v>
      </c>
      <c r="E18834" t="s">
        <v>739</v>
      </c>
      <c r="F18834" s="2">
        <v>1662.4135105171299</v>
      </c>
    </row>
    <row r="18835" spans="1:6">
      <c r="A18835" t="s">
        <v>452</v>
      </c>
      <c r="B18835">
        <v>4030</v>
      </c>
      <c r="C18835" t="s">
        <v>479</v>
      </c>
      <c r="D18835">
        <v>2016</v>
      </c>
      <c r="E18835" t="s">
        <v>743</v>
      </c>
      <c r="F18835" s="2">
        <v>0</v>
      </c>
    </row>
    <row r="18836" spans="1:6">
      <c r="A18836" t="s">
        <v>452</v>
      </c>
      <c r="B18836">
        <v>4030</v>
      </c>
      <c r="C18836" t="s">
        <v>479</v>
      </c>
      <c r="D18836">
        <v>2016</v>
      </c>
      <c r="E18836" t="s">
        <v>740</v>
      </c>
      <c r="F18836" s="2">
        <v>518.15595728071901</v>
      </c>
    </row>
    <row r="18837" spans="1:6">
      <c r="A18837" t="s">
        <v>452</v>
      </c>
      <c r="B18837">
        <v>4030</v>
      </c>
      <c r="C18837" t="s">
        <v>479</v>
      </c>
      <c r="D18837">
        <v>2017</v>
      </c>
      <c r="E18837" t="s">
        <v>742</v>
      </c>
      <c r="F18837" s="2">
        <v>1311.74693765239</v>
      </c>
    </row>
    <row r="18838" spans="1:6">
      <c r="A18838" t="s">
        <v>452</v>
      </c>
      <c r="B18838">
        <v>4030</v>
      </c>
      <c r="C18838" t="s">
        <v>479</v>
      </c>
      <c r="D18838">
        <v>2017</v>
      </c>
      <c r="E18838" t="s">
        <v>744</v>
      </c>
      <c r="F18838" s="2">
        <v>0</v>
      </c>
    </row>
    <row r="18839" spans="1:6">
      <c r="A18839" t="s">
        <v>452</v>
      </c>
      <c r="B18839">
        <v>4030</v>
      </c>
      <c r="C18839" t="s">
        <v>479</v>
      </c>
      <c r="D18839">
        <v>2017</v>
      </c>
      <c r="E18839" t="s">
        <v>745</v>
      </c>
      <c r="F18839" s="2">
        <v>0</v>
      </c>
    </row>
    <row r="18840" spans="1:6">
      <c r="A18840" t="s">
        <v>452</v>
      </c>
      <c r="B18840">
        <v>4030</v>
      </c>
      <c r="C18840" t="s">
        <v>479</v>
      </c>
      <c r="D18840">
        <v>2018</v>
      </c>
      <c r="E18840" t="s">
        <v>736</v>
      </c>
      <c r="F18840" s="2">
        <v>2251.3923948994702</v>
      </c>
    </row>
    <row r="18841" spans="1:6">
      <c r="A18841" t="s">
        <v>452</v>
      </c>
      <c r="B18841">
        <v>4030</v>
      </c>
      <c r="C18841" t="s">
        <v>479</v>
      </c>
      <c r="D18841">
        <v>2018</v>
      </c>
      <c r="E18841" t="s">
        <v>737</v>
      </c>
      <c r="F18841" s="2">
        <v>285.12807922096698</v>
      </c>
    </row>
    <row r="18842" spans="1:6">
      <c r="A18842" t="s">
        <v>452</v>
      </c>
      <c r="B18842">
        <v>4030</v>
      </c>
      <c r="C18842" t="s">
        <v>479</v>
      </c>
      <c r="D18842">
        <v>2019</v>
      </c>
      <c r="E18842" t="s">
        <v>738</v>
      </c>
      <c r="F18842" s="2">
        <v>0</v>
      </c>
    </row>
    <row r="18843" spans="1:6">
      <c r="A18843" t="s">
        <v>452</v>
      </c>
      <c r="B18843">
        <v>4030</v>
      </c>
      <c r="C18843" t="s">
        <v>479</v>
      </c>
      <c r="D18843">
        <v>2019</v>
      </c>
      <c r="E18843" t="s">
        <v>739</v>
      </c>
      <c r="F18843" s="2">
        <v>1385.3052886339201</v>
      </c>
    </row>
    <row r="18844" spans="1:6">
      <c r="A18844" t="s">
        <v>452</v>
      </c>
      <c r="B18844">
        <v>4030</v>
      </c>
      <c r="C18844" t="s">
        <v>479</v>
      </c>
      <c r="D18844">
        <v>2019</v>
      </c>
      <c r="E18844" t="s">
        <v>740</v>
      </c>
      <c r="F18844" s="2">
        <v>340.88275951649899</v>
      </c>
    </row>
    <row r="18845" spans="1:6">
      <c r="A18845" t="s">
        <v>452</v>
      </c>
      <c r="B18845">
        <v>4030</v>
      </c>
      <c r="C18845" t="s">
        <v>479</v>
      </c>
      <c r="D18845">
        <v>2020</v>
      </c>
      <c r="E18845" t="s">
        <v>742</v>
      </c>
      <c r="F18845" s="2">
        <v>802.41107523609503</v>
      </c>
    </row>
    <row r="18846" spans="1:6">
      <c r="A18846" t="s">
        <v>452</v>
      </c>
      <c r="B18846">
        <v>4030</v>
      </c>
      <c r="C18846" t="s">
        <v>479</v>
      </c>
      <c r="D18846">
        <v>2020</v>
      </c>
      <c r="E18846" t="s">
        <v>744</v>
      </c>
      <c r="F18846" s="2">
        <v>0</v>
      </c>
    </row>
    <row r="18847" spans="1:6">
      <c r="A18847" t="s">
        <v>452</v>
      </c>
      <c r="B18847">
        <v>4030</v>
      </c>
      <c r="C18847" t="s">
        <v>479</v>
      </c>
      <c r="D18847">
        <v>2020</v>
      </c>
      <c r="E18847" t="s">
        <v>745</v>
      </c>
      <c r="F18847" s="2">
        <v>0</v>
      </c>
    </row>
    <row r="18848" spans="1:6">
      <c r="A18848" t="s">
        <v>452</v>
      </c>
      <c r="B18848">
        <v>4030</v>
      </c>
      <c r="C18848" t="s">
        <v>479</v>
      </c>
      <c r="D18848">
        <v>2021</v>
      </c>
      <c r="E18848" t="s">
        <v>741</v>
      </c>
      <c r="F18848" s="2">
        <v>3256.8044109386201</v>
      </c>
    </row>
    <row r="18849" spans="1:6">
      <c r="A18849" t="s">
        <v>452</v>
      </c>
      <c r="B18849">
        <v>4030</v>
      </c>
      <c r="C18849" t="s">
        <v>479</v>
      </c>
      <c r="D18849">
        <v>2022</v>
      </c>
      <c r="E18849" t="s">
        <v>740</v>
      </c>
      <c r="F18849" s="2">
        <v>408.97102437556202</v>
      </c>
    </row>
    <row r="18850" spans="1:6">
      <c r="A18850" t="s">
        <v>452</v>
      </c>
      <c r="B18850">
        <v>4030</v>
      </c>
      <c r="C18850" t="s">
        <v>479</v>
      </c>
      <c r="D18850">
        <v>2023</v>
      </c>
      <c r="E18850" t="s">
        <v>743</v>
      </c>
      <c r="F18850" s="2">
        <v>0</v>
      </c>
    </row>
    <row r="18851" spans="1:6">
      <c r="A18851" t="s">
        <v>452</v>
      </c>
      <c r="B18851">
        <v>4030</v>
      </c>
      <c r="C18851" t="s">
        <v>479</v>
      </c>
      <c r="D18851">
        <v>2023</v>
      </c>
      <c r="E18851" t="s">
        <v>745</v>
      </c>
      <c r="F18851" s="2">
        <v>0</v>
      </c>
    </row>
    <row r="18852" spans="1:6">
      <c r="A18852" t="s">
        <v>452</v>
      </c>
      <c r="B18852">
        <v>4030</v>
      </c>
      <c r="C18852" t="s">
        <v>479</v>
      </c>
      <c r="D18852">
        <v>2024</v>
      </c>
      <c r="E18852" t="s">
        <v>741</v>
      </c>
      <c r="F18852" s="2">
        <v>3191.1215141522698</v>
      </c>
    </row>
    <row r="18853" spans="1:6">
      <c r="A18853" t="s">
        <v>452</v>
      </c>
      <c r="B18853">
        <v>4032</v>
      </c>
      <c r="C18853" t="s">
        <v>481</v>
      </c>
      <c r="D18853">
        <v>2009</v>
      </c>
      <c r="E18853" t="s">
        <v>742</v>
      </c>
      <c r="F18853" s="2">
        <v>586.85738318634105</v>
      </c>
    </row>
    <row r="18854" spans="1:6">
      <c r="A18854" t="s">
        <v>452</v>
      </c>
      <c r="B18854">
        <v>4032</v>
      </c>
      <c r="C18854" t="s">
        <v>481</v>
      </c>
      <c r="D18854">
        <v>2009</v>
      </c>
      <c r="E18854" t="s">
        <v>744</v>
      </c>
      <c r="F18854" s="2">
        <v>0</v>
      </c>
    </row>
    <row r="18855" spans="1:6">
      <c r="A18855" t="s">
        <v>452</v>
      </c>
      <c r="B18855">
        <v>4032</v>
      </c>
      <c r="C18855" t="s">
        <v>481</v>
      </c>
      <c r="D18855">
        <v>2009</v>
      </c>
      <c r="E18855" t="s">
        <v>745</v>
      </c>
      <c r="F18855" s="2">
        <v>0</v>
      </c>
    </row>
    <row r="18856" spans="1:6">
      <c r="A18856" t="s">
        <v>452</v>
      </c>
      <c r="B18856">
        <v>4032</v>
      </c>
      <c r="C18856" t="s">
        <v>481</v>
      </c>
      <c r="D18856">
        <v>2011</v>
      </c>
      <c r="E18856" t="s">
        <v>738</v>
      </c>
      <c r="F18856" s="2">
        <v>0</v>
      </c>
    </row>
    <row r="18857" spans="1:6">
      <c r="A18857" t="s">
        <v>452</v>
      </c>
      <c r="B18857">
        <v>4032</v>
      </c>
      <c r="C18857" t="s">
        <v>481</v>
      </c>
      <c r="D18857">
        <v>2011</v>
      </c>
      <c r="E18857" t="s">
        <v>739</v>
      </c>
      <c r="F18857" s="2">
        <v>2253.7798916125098</v>
      </c>
    </row>
    <row r="18858" spans="1:6">
      <c r="A18858" t="s">
        <v>452</v>
      </c>
      <c r="B18858">
        <v>4032</v>
      </c>
      <c r="C18858" t="s">
        <v>481</v>
      </c>
      <c r="D18858">
        <v>2013</v>
      </c>
      <c r="E18858" t="s">
        <v>736</v>
      </c>
      <c r="F18858" s="2">
        <v>605.44337728303105</v>
      </c>
    </row>
    <row r="18859" spans="1:6">
      <c r="A18859" t="s">
        <v>452</v>
      </c>
      <c r="B18859">
        <v>4032</v>
      </c>
      <c r="C18859" t="s">
        <v>481</v>
      </c>
      <c r="D18859">
        <v>2013</v>
      </c>
      <c r="E18859" t="s">
        <v>737</v>
      </c>
      <c r="F18859" s="2">
        <v>321.72203859968698</v>
      </c>
    </row>
    <row r="18860" spans="1:6">
      <c r="A18860" t="s">
        <v>452</v>
      </c>
      <c r="B18860">
        <v>4032</v>
      </c>
      <c r="C18860" t="s">
        <v>481</v>
      </c>
      <c r="D18860">
        <v>2013</v>
      </c>
      <c r="E18860" t="s">
        <v>740</v>
      </c>
      <c r="F18860" s="2">
        <v>411.28887954790201</v>
      </c>
    </row>
    <row r="18861" spans="1:6">
      <c r="A18861" t="s">
        <v>452</v>
      </c>
      <c r="B18861">
        <v>4032</v>
      </c>
      <c r="C18861" t="s">
        <v>481</v>
      </c>
      <c r="D18861">
        <v>2013</v>
      </c>
      <c r="E18861" t="s">
        <v>741</v>
      </c>
      <c r="F18861" s="2">
        <v>1784.7051705737499</v>
      </c>
    </row>
    <row r="18862" spans="1:6">
      <c r="A18862" t="s">
        <v>452</v>
      </c>
      <c r="B18862">
        <v>4032</v>
      </c>
      <c r="C18862" t="s">
        <v>481</v>
      </c>
      <c r="D18862">
        <v>2015</v>
      </c>
      <c r="E18862" t="s">
        <v>742</v>
      </c>
      <c r="F18862" s="2">
        <v>666.99230261561797</v>
      </c>
    </row>
    <row r="18863" spans="1:6">
      <c r="A18863" t="s">
        <v>452</v>
      </c>
      <c r="B18863">
        <v>4032</v>
      </c>
      <c r="C18863" t="s">
        <v>481</v>
      </c>
      <c r="D18863">
        <v>2015</v>
      </c>
      <c r="E18863" t="s">
        <v>744</v>
      </c>
      <c r="F18863" s="2">
        <v>61.356529199999997</v>
      </c>
    </row>
    <row r="18864" spans="1:6">
      <c r="A18864" t="s">
        <v>452</v>
      </c>
      <c r="B18864">
        <v>4032</v>
      </c>
      <c r="C18864" t="s">
        <v>481</v>
      </c>
      <c r="D18864">
        <v>2015</v>
      </c>
      <c r="E18864" t="s">
        <v>743</v>
      </c>
      <c r="F18864" s="2">
        <v>0</v>
      </c>
    </row>
    <row r="18865" spans="1:6">
      <c r="A18865" t="s">
        <v>452</v>
      </c>
      <c r="B18865">
        <v>4032</v>
      </c>
      <c r="C18865" t="s">
        <v>481</v>
      </c>
      <c r="D18865">
        <v>2015</v>
      </c>
      <c r="E18865" t="s">
        <v>745</v>
      </c>
      <c r="F18865" s="2">
        <v>0</v>
      </c>
    </row>
    <row r="18866" spans="1:6">
      <c r="A18866" t="s">
        <v>452</v>
      </c>
      <c r="B18866">
        <v>4032</v>
      </c>
      <c r="C18866" t="s">
        <v>481</v>
      </c>
      <c r="D18866">
        <v>2016</v>
      </c>
      <c r="E18866" t="s">
        <v>741</v>
      </c>
      <c r="F18866" s="2">
        <v>1709.03973993205</v>
      </c>
    </row>
    <row r="18867" spans="1:6">
      <c r="A18867" t="s">
        <v>452</v>
      </c>
      <c r="B18867">
        <v>4032</v>
      </c>
      <c r="C18867" t="s">
        <v>481</v>
      </c>
      <c r="D18867">
        <v>2017</v>
      </c>
      <c r="E18867" t="s">
        <v>737</v>
      </c>
      <c r="F18867" s="2">
        <v>262.47376745187699</v>
      </c>
    </row>
    <row r="18868" spans="1:6">
      <c r="A18868" t="s">
        <v>452</v>
      </c>
      <c r="B18868">
        <v>4032</v>
      </c>
      <c r="C18868" t="s">
        <v>481</v>
      </c>
      <c r="D18868">
        <v>2018</v>
      </c>
      <c r="E18868" t="s">
        <v>738</v>
      </c>
      <c r="F18868" s="2">
        <v>0</v>
      </c>
    </row>
    <row r="18869" spans="1:6">
      <c r="A18869" t="s">
        <v>452</v>
      </c>
      <c r="B18869">
        <v>4032</v>
      </c>
      <c r="C18869" t="s">
        <v>481</v>
      </c>
      <c r="D18869">
        <v>2018</v>
      </c>
      <c r="E18869" t="s">
        <v>743</v>
      </c>
      <c r="F18869" s="2">
        <v>3.2982746590799999E-2</v>
      </c>
    </row>
    <row r="18870" spans="1:6">
      <c r="A18870" t="s">
        <v>452</v>
      </c>
      <c r="B18870">
        <v>4032</v>
      </c>
      <c r="C18870" t="s">
        <v>481</v>
      </c>
      <c r="D18870">
        <v>2019</v>
      </c>
      <c r="E18870" t="s">
        <v>741</v>
      </c>
      <c r="F18870" s="2">
        <v>1590.85236727079</v>
      </c>
    </row>
    <row r="18871" spans="1:6">
      <c r="A18871" t="s">
        <v>452</v>
      </c>
      <c r="B18871">
        <v>4032</v>
      </c>
      <c r="C18871" t="s">
        <v>481</v>
      </c>
      <c r="D18871">
        <v>2020</v>
      </c>
      <c r="E18871" t="s">
        <v>736</v>
      </c>
      <c r="F18871" s="2">
        <v>411.10027755926899</v>
      </c>
    </row>
    <row r="18872" spans="1:6">
      <c r="A18872" t="s">
        <v>452</v>
      </c>
      <c r="B18872">
        <v>4032</v>
      </c>
      <c r="C18872" t="s">
        <v>481</v>
      </c>
      <c r="D18872">
        <v>2020</v>
      </c>
      <c r="E18872" t="s">
        <v>737</v>
      </c>
      <c r="F18872" s="2">
        <v>209.07008254073199</v>
      </c>
    </row>
    <row r="18873" spans="1:6">
      <c r="A18873" t="s">
        <v>452</v>
      </c>
      <c r="B18873">
        <v>4032</v>
      </c>
      <c r="C18873" t="s">
        <v>481</v>
      </c>
      <c r="D18873">
        <v>2020</v>
      </c>
      <c r="E18873" t="s">
        <v>740</v>
      </c>
      <c r="F18873" s="2">
        <v>304.12600124369402</v>
      </c>
    </row>
    <row r="18874" spans="1:6">
      <c r="A18874" t="s">
        <v>452</v>
      </c>
      <c r="B18874">
        <v>4032</v>
      </c>
      <c r="C18874" t="s">
        <v>481</v>
      </c>
      <c r="D18874">
        <v>2021</v>
      </c>
      <c r="E18874" t="s">
        <v>738</v>
      </c>
      <c r="F18874" s="2">
        <v>0</v>
      </c>
    </row>
    <row r="18875" spans="1:6">
      <c r="A18875" t="s">
        <v>452</v>
      </c>
      <c r="B18875">
        <v>4032</v>
      </c>
      <c r="C18875" t="s">
        <v>481</v>
      </c>
      <c r="D18875">
        <v>2021</v>
      </c>
      <c r="E18875" t="s">
        <v>739</v>
      </c>
      <c r="F18875" s="2">
        <v>3127.6359747554502</v>
      </c>
    </row>
    <row r="18876" spans="1:6">
      <c r="A18876" t="s">
        <v>452</v>
      </c>
      <c r="B18876">
        <v>4032</v>
      </c>
      <c r="C18876" t="s">
        <v>481</v>
      </c>
      <c r="D18876">
        <v>2021</v>
      </c>
      <c r="E18876" t="s">
        <v>743</v>
      </c>
      <c r="F18876" s="2">
        <v>2.5133977996399999E-2</v>
      </c>
    </row>
    <row r="18877" spans="1:6">
      <c r="A18877" t="s">
        <v>452</v>
      </c>
      <c r="B18877">
        <v>4032</v>
      </c>
      <c r="C18877" t="s">
        <v>481</v>
      </c>
      <c r="D18877">
        <v>2022</v>
      </c>
      <c r="E18877" t="s">
        <v>742</v>
      </c>
      <c r="F18877" s="2">
        <v>607.08350105599504</v>
      </c>
    </row>
    <row r="18878" spans="1:6">
      <c r="A18878" t="s">
        <v>452</v>
      </c>
      <c r="B18878">
        <v>4032</v>
      </c>
      <c r="C18878" t="s">
        <v>481</v>
      </c>
      <c r="D18878">
        <v>2022</v>
      </c>
      <c r="E18878" t="s">
        <v>744</v>
      </c>
      <c r="F18878" s="2">
        <v>183.468053</v>
      </c>
    </row>
    <row r="18879" spans="1:6">
      <c r="A18879" t="s">
        <v>452</v>
      </c>
      <c r="B18879">
        <v>4032</v>
      </c>
      <c r="C18879" t="s">
        <v>481</v>
      </c>
      <c r="D18879">
        <v>2022</v>
      </c>
      <c r="E18879" t="s">
        <v>745</v>
      </c>
      <c r="F18879" s="2">
        <v>0.13407111040511399</v>
      </c>
    </row>
    <row r="18880" spans="1:6">
      <c r="A18880" t="s">
        <v>452</v>
      </c>
      <c r="B18880">
        <v>4032</v>
      </c>
      <c r="C18880" t="s">
        <v>481</v>
      </c>
      <c r="D18880">
        <v>2022</v>
      </c>
      <c r="E18880" t="s">
        <v>741</v>
      </c>
      <c r="F18880" s="2">
        <v>1634.7099245593299</v>
      </c>
    </row>
    <row r="18881" spans="1:6">
      <c r="A18881" t="s">
        <v>452</v>
      </c>
      <c r="B18881">
        <v>4032</v>
      </c>
      <c r="C18881" t="s">
        <v>481</v>
      </c>
      <c r="D18881">
        <v>2023</v>
      </c>
      <c r="E18881" t="s">
        <v>736</v>
      </c>
      <c r="F18881" s="2">
        <v>369.313717300858</v>
      </c>
    </row>
    <row r="18882" spans="1:6">
      <c r="A18882" t="s">
        <v>452</v>
      </c>
      <c r="B18882">
        <v>4032</v>
      </c>
      <c r="C18882" t="s">
        <v>481</v>
      </c>
      <c r="D18882">
        <v>2023</v>
      </c>
      <c r="E18882" t="s">
        <v>737</v>
      </c>
      <c r="F18882" s="2">
        <v>187.25126643411599</v>
      </c>
    </row>
    <row r="18883" spans="1:6">
      <c r="A18883" t="s">
        <v>452</v>
      </c>
      <c r="B18883">
        <v>4032</v>
      </c>
      <c r="C18883" t="s">
        <v>481</v>
      </c>
      <c r="D18883">
        <v>2023</v>
      </c>
      <c r="E18883" t="s">
        <v>740</v>
      </c>
      <c r="F18883" s="2">
        <v>251.38205252687001</v>
      </c>
    </row>
    <row r="18884" spans="1:6">
      <c r="A18884" t="s">
        <v>452</v>
      </c>
      <c r="B18884">
        <v>4032</v>
      </c>
      <c r="C18884" t="s">
        <v>481</v>
      </c>
      <c r="D18884">
        <v>2024</v>
      </c>
      <c r="E18884" t="s">
        <v>739</v>
      </c>
      <c r="F18884" s="2">
        <v>3697.0440951679002</v>
      </c>
    </row>
    <row r="18885" spans="1:6">
      <c r="A18885" t="s">
        <v>452</v>
      </c>
      <c r="B18885">
        <v>4032</v>
      </c>
      <c r="C18885" t="s">
        <v>481</v>
      </c>
      <c r="D18885">
        <v>2024</v>
      </c>
      <c r="E18885" t="s">
        <v>743</v>
      </c>
      <c r="F18885" s="2">
        <v>1.72547305096E-2</v>
      </c>
    </row>
    <row r="18886" spans="1:6">
      <c r="A18886" t="s">
        <v>452</v>
      </c>
      <c r="B18886">
        <v>4034</v>
      </c>
      <c r="C18886" t="s">
        <v>483</v>
      </c>
      <c r="D18886">
        <v>2009</v>
      </c>
      <c r="E18886" t="s">
        <v>736</v>
      </c>
      <c r="F18886" s="2">
        <v>520.19881201368696</v>
      </c>
    </row>
    <row r="18887" spans="1:6">
      <c r="A18887" t="s">
        <v>452</v>
      </c>
      <c r="B18887">
        <v>4034</v>
      </c>
      <c r="C18887" t="s">
        <v>483</v>
      </c>
      <c r="D18887">
        <v>2009</v>
      </c>
      <c r="E18887" t="s">
        <v>737</v>
      </c>
      <c r="F18887" s="2">
        <v>359.96176124799598</v>
      </c>
    </row>
    <row r="18888" spans="1:6">
      <c r="A18888" t="s">
        <v>452</v>
      </c>
      <c r="B18888">
        <v>4034</v>
      </c>
      <c r="C18888" t="s">
        <v>483</v>
      </c>
      <c r="D18888">
        <v>2011</v>
      </c>
      <c r="E18888" t="s">
        <v>742</v>
      </c>
      <c r="F18888" s="2">
        <v>1021.6370650914899</v>
      </c>
    </row>
    <row r="18889" spans="1:6">
      <c r="A18889" t="s">
        <v>452</v>
      </c>
      <c r="B18889">
        <v>4034</v>
      </c>
      <c r="C18889" t="s">
        <v>483</v>
      </c>
      <c r="D18889">
        <v>2011</v>
      </c>
      <c r="E18889" t="s">
        <v>744</v>
      </c>
      <c r="F18889" s="2">
        <v>0</v>
      </c>
    </row>
    <row r="18890" spans="1:6">
      <c r="A18890" t="s">
        <v>452</v>
      </c>
      <c r="B18890">
        <v>4034</v>
      </c>
      <c r="C18890" t="s">
        <v>483</v>
      </c>
      <c r="D18890">
        <v>2011</v>
      </c>
      <c r="E18890" t="s">
        <v>745</v>
      </c>
      <c r="F18890" s="2">
        <v>0</v>
      </c>
    </row>
    <row r="18891" spans="1:6">
      <c r="A18891" t="s">
        <v>452</v>
      </c>
      <c r="B18891">
        <v>4034</v>
      </c>
      <c r="C18891" t="s">
        <v>483</v>
      </c>
      <c r="D18891">
        <v>2013</v>
      </c>
      <c r="E18891" t="s">
        <v>738</v>
      </c>
      <c r="F18891" s="2">
        <v>0</v>
      </c>
    </row>
    <row r="18892" spans="1:6">
      <c r="A18892" t="s">
        <v>452</v>
      </c>
      <c r="B18892">
        <v>4034</v>
      </c>
      <c r="C18892" t="s">
        <v>483</v>
      </c>
      <c r="D18892">
        <v>2013</v>
      </c>
      <c r="E18892" t="s">
        <v>739</v>
      </c>
      <c r="F18892" s="2">
        <v>4277.5079215587302</v>
      </c>
    </row>
    <row r="18893" spans="1:6">
      <c r="A18893" t="s">
        <v>452</v>
      </c>
      <c r="B18893">
        <v>4034</v>
      </c>
      <c r="C18893" t="s">
        <v>483</v>
      </c>
      <c r="D18893">
        <v>2013</v>
      </c>
      <c r="E18893" t="s">
        <v>740</v>
      </c>
      <c r="F18893" s="2">
        <v>615.75746694509405</v>
      </c>
    </row>
    <row r="18894" spans="1:6">
      <c r="A18894" t="s">
        <v>452</v>
      </c>
      <c r="B18894">
        <v>4034</v>
      </c>
      <c r="C18894" t="s">
        <v>483</v>
      </c>
      <c r="D18894">
        <v>2015</v>
      </c>
      <c r="E18894" t="s">
        <v>741</v>
      </c>
      <c r="F18894" s="2">
        <v>5289.2048049704499</v>
      </c>
    </row>
    <row r="18895" spans="1:6">
      <c r="A18895" t="s">
        <v>452</v>
      </c>
      <c r="B18895">
        <v>4034</v>
      </c>
      <c r="C18895" t="s">
        <v>483</v>
      </c>
      <c r="D18895">
        <v>2016</v>
      </c>
      <c r="E18895" t="s">
        <v>740</v>
      </c>
      <c r="F18895" s="2">
        <v>564.49006371659402</v>
      </c>
    </row>
    <row r="18896" spans="1:6">
      <c r="A18896" t="s">
        <v>452</v>
      </c>
      <c r="B18896">
        <v>4034</v>
      </c>
      <c r="C18896" t="s">
        <v>483</v>
      </c>
      <c r="D18896">
        <v>2017</v>
      </c>
      <c r="E18896" t="s">
        <v>743</v>
      </c>
      <c r="F18896" s="2">
        <v>0</v>
      </c>
    </row>
    <row r="18897" spans="1:6">
      <c r="A18897" t="s">
        <v>452</v>
      </c>
      <c r="B18897">
        <v>4034</v>
      </c>
      <c r="C18897" t="s">
        <v>483</v>
      </c>
      <c r="D18897">
        <v>2018</v>
      </c>
      <c r="E18897" t="s">
        <v>741</v>
      </c>
      <c r="F18897" s="2">
        <v>4947.1356237792197</v>
      </c>
    </row>
    <row r="18898" spans="1:6">
      <c r="A18898" t="s">
        <v>452</v>
      </c>
      <c r="B18898">
        <v>4034</v>
      </c>
      <c r="C18898" t="s">
        <v>483</v>
      </c>
      <c r="D18898">
        <v>2019</v>
      </c>
      <c r="E18898" t="s">
        <v>736</v>
      </c>
      <c r="F18898" s="2">
        <v>386.57882871816201</v>
      </c>
    </row>
    <row r="18899" spans="1:6">
      <c r="A18899" t="s">
        <v>452</v>
      </c>
      <c r="B18899">
        <v>4034</v>
      </c>
      <c r="C18899" t="s">
        <v>483</v>
      </c>
      <c r="D18899">
        <v>2019</v>
      </c>
      <c r="E18899" t="s">
        <v>737</v>
      </c>
      <c r="F18899" s="2">
        <v>419.45576569135397</v>
      </c>
    </row>
    <row r="18900" spans="1:6">
      <c r="A18900" t="s">
        <v>452</v>
      </c>
      <c r="B18900">
        <v>4034</v>
      </c>
      <c r="C18900" t="s">
        <v>483</v>
      </c>
      <c r="D18900">
        <v>2020</v>
      </c>
      <c r="E18900" t="s">
        <v>738</v>
      </c>
      <c r="F18900" s="2">
        <v>0</v>
      </c>
    </row>
    <row r="18901" spans="1:6">
      <c r="A18901" t="s">
        <v>452</v>
      </c>
      <c r="B18901">
        <v>4034</v>
      </c>
      <c r="C18901" t="s">
        <v>483</v>
      </c>
      <c r="D18901">
        <v>2020</v>
      </c>
      <c r="E18901" t="s">
        <v>739</v>
      </c>
      <c r="F18901" s="2">
        <v>4410.8830430448197</v>
      </c>
    </row>
    <row r="18902" spans="1:6">
      <c r="A18902" t="s">
        <v>452</v>
      </c>
      <c r="B18902">
        <v>4034</v>
      </c>
      <c r="C18902" t="s">
        <v>483</v>
      </c>
      <c r="D18902">
        <v>2020</v>
      </c>
      <c r="E18902" t="s">
        <v>743</v>
      </c>
      <c r="F18902" s="2">
        <v>0</v>
      </c>
    </row>
    <row r="18903" spans="1:6">
      <c r="A18903" t="s">
        <v>452</v>
      </c>
      <c r="B18903">
        <v>4034</v>
      </c>
      <c r="C18903" t="s">
        <v>483</v>
      </c>
      <c r="D18903">
        <v>2021</v>
      </c>
      <c r="E18903" t="s">
        <v>742</v>
      </c>
      <c r="F18903" s="2">
        <v>984.09823498042897</v>
      </c>
    </row>
    <row r="18904" spans="1:6">
      <c r="A18904" t="s">
        <v>452</v>
      </c>
      <c r="B18904">
        <v>4034</v>
      </c>
      <c r="C18904" t="s">
        <v>483</v>
      </c>
      <c r="D18904">
        <v>2021</v>
      </c>
      <c r="E18904" t="s">
        <v>744</v>
      </c>
      <c r="F18904" s="2">
        <v>0</v>
      </c>
    </row>
    <row r="18905" spans="1:6">
      <c r="A18905" t="s">
        <v>452</v>
      </c>
      <c r="B18905">
        <v>4034</v>
      </c>
      <c r="C18905" t="s">
        <v>483</v>
      </c>
      <c r="D18905">
        <v>2021</v>
      </c>
      <c r="E18905" t="s">
        <v>745</v>
      </c>
      <c r="F18905" s="2">
        <v>0.55745356431600201</v>
      </c>
    </row>
    <row r="18906" spans="1:6">
      <c r="A18906" t="s">
        <v>452</v>
      </c>
      <c r="B18906">
        <v>4034</v>
      </c>
      <c r="C18906" t="s">
        <v>483</v>
      </c>
      <c r="D18906">
        <v>2021</v>
      </c>
      <c r="E18906" t="s">
        <v>741</v>
      </c>
      <c r="F18906" s="2">
        <v>4672.1665608357398</v>
      </c>
    </row>
    <row r="18907" spans="1:6">
      <c r="A18907" t="s">
        <v>452</v>
      </c>
      <c r="B18907">
        <v>4034</v>
      </c>
      <c r="C18907" t="s">
        <v>483</v>
      </c>
      <c r="D18907">
        <v>2022</v>
      </c>
      <c r="E18907" t="s">
        <v>736</v>
      </c>
      <c r="F18907" s="2">
        <v>379.72310987174899</v>
      </c>
    </row>
    <row r="18908" spans="1:6">
      <c r="A18908" t="s">
        <v>452</v>
      </c>
      <c r="B18908">
        <v>4034</v>
      </c>
      <c r="C18908" t="s">
        <v>483</v>
      </c>
      <c r="D18908">
        <v>2022</v>
      </c>
      <c r="E18908" t="s">
        <v>737</v>
      </c>
      <c r="F18908" s="2">
        <v>374.628713520026</v>
      </c>
    </row>
    <row r="18909" spans="1:6">
      <c r="A18909" t="s">
        <v>452</v>
      </c>
      <c r="B18909">
        <v>4034</v>
      </c>
      <c r="C18909" t="s">
        <v>483</v>
      </c>
      <c r="D18909">
        <v>2023</v>
      </c>
      <c r="E18909" t="s">
        <v>739</v>
      </c>
      <c r="F18909" s="2">
        <v>4443.4052502006198</v>
      </c>
    </row>
    <row r="18910" spans="1:6">
      <c r="A18910" t="s">
        <v>452</v>
      </c>
      <c r="B18910">
        <v>4034</v>
      </c>
      <c r="C18910" t="s">
        <v>483</v>
      </c>
      <c r="D18910">
        <v>2023</v>
      </c>
      <c r="E18910" t="s">
        <v>743</v>
      </c>
      <c r="F18910" s="2">
        <v>0</v>
      </c>
    </row>
    <row r="18911" spans="1:6">
      <c r="A18911" t="s">
        <v>452</v>
      </c>
      <c r="B18911">
        <v>4034</v>
      </c>
      <c r="C18911" t="s">
        <v>483</v>
      </c>
      <c r="D18911">
        <v>2023</v>
      </c>
      <c r="E18911" t="s">
        <v>740</v>
      </c>
      <c r="F18911" s="2">
        <v>389.51946438575999</v>
      </c>
    </row>
    <row r="18912" spans="1:6">
      <c r="A18912" t="s">
        <v>452</v>
      </c>
      <c r="B18912">
        <v>4034</v>
      </c>
      <c r="C18912" t="s">
        <v>483</v>
      </c>
      <c r="D18912">
        <v>2024</v>
      </c>
      <c r="E18912" t="s">
        <v>742</v>
      </c>
      <c r="F18912" s="2">
        <v>672.91981237288201</v>
      </c>
    </row>
    <row r="18913" spans="1:6">
      <c r="A18913" t="s">
        <v>452</v>
      </c>
      <c r="B18913">
        <v>4034</v>
      </c>
      <c r="C18913" t="s">
        <v>483</v>
      </c>
      <c r="D18913">
        <v>2024</v>
      </c>
      <c r="E18913" t="s">
        <v>745</v>
      </c>
      <c r="F18913" s="2">
        <v>116.09345868065</v>
      </c>
    </row>
    <row r="18914" spans="1:6">
      <c r="A18914" t="s">
        <v>452</v>
      </c>
      <c r="B18914">
        <v>4036</v>
      </c>
      <c r="C18914" t="s">
        <v>485</v>
      </c>
      <c r="D18914">
        <v>2009</v>
      </c>
      <c r="E18914" t="s">
        <v>742</v>
      </c>
      <c r="F18914" s="2">
        <v>4708.56203666086</v>
      </c>
    </row>
    <row r="18915" spans="1:6">
      <c r="A18915" t="s">
        <v>452</v>
      </c>
      <c r="B18915">
        <v>4036</v>
      </c>
      <c r="C18915" t="s">
        <v>485</v>
      </c>
      <c r="D18915">
        <v>2009</v>
      </c>
      <c r="E18915" t="s">
        <v>744</v>
      </c>
      <c r="F18915" s="2">
        <v>0</v>
      </c>
    </row>
    <row r="18916" spans="1:6">
      <c r="A18916" t="s">
        <v>452</v>
      </c>
      <c r="B18916">
        <v>4036</v>
      </c>
      <c r="C18916" t="s">
        <v>485</v>
      </c>
      <c r="D18916">
        <v>2009</v>
      </c>
      <c r="E18916" t="s">
        <v>745</v>
      </c>
      <c r="F18916" s="2">
        <v>0</v>
      </c>
    </row>
    <row r="18917" spans="1:6">
      <c r="A18917" t="s">
        <v>452</v>
      </c>
      <c r="B18917">
        <v>4036</v>
      </c>
      <c r="C18917" t="s">
        <v>485</v>
      </c>
      <c r="D18917">
        <v>2009</v>
      </c>
      <c r="E18917" t="s">
        <v>741</v>
      </c>
      <c r="F18917" s="2">
        <v>24924.241234522899</v>
      </c>
    </row>
    <row r="18918" spans="1:6">
      <c r="A18918" t="s">
        <v>452</v>
      </c>
      <c r="B18918">
        <v>4036</v>
      </c>
      <c r="C18918" t="s">
        <v>485</v>
      </c>
      <c r="D18918">
        <v>2011</v>
      </c>
      <c r="E18918" t="s">
        <v>738</v>
      </c>
      <c r="F18918" s="2">
        <v>0</v>
      </c>
    </row>
    <row r="18919" spans="1:6">
      <c r="A18919" t="s">
        <v>452</v>
      </c>
      <c r="B18919">
        <v>4036</v>
      </c>
      <c r="C18919" t="s">
        <v>485</v>
      </c>
      <c r="D18919">
        <v>2011</v>
      </c>
      <c r="E18919" t="s">
        <v>739</v>
      </c>
      <c r="F18919" s="2">
        <v>6476.0885591930501</v>
      </c>
    </row>
    <row r="18920" spans="1:6">
      <c r="A18920" t="s">
        <v>452</v>
      </c>
      <c r="B18920">
        <v>4036</v>
      </c>
      <c r="C18920" t="s">
        <v>485</v>
      </c>
      <c r="D18920">
        <v>2011</v>
      </c>
      <c r="E18920" t="s">
        <v>743</v>
      </c>
      <c r="F18920" s="2">
        <v>0</v>
      </c>
    </row>
    <row r="18921" spans="1:6">
      <c r="A18921" t="s">
        <v>452</v>
      </c>
      <c r="B18921">
        <v>4036</v>
      </c>
      <c r="C18921" t="s">
        <v>485</v>
      </c>
      <c r="D18921">
        <v>2013</v>
      </c>
      <c r="E18921" t="s">
        <v>736</v>
      </c>
      <c r="F18921" s="2">
        <v>1035.57614946218</v>
      </c>
    </row>
    <row r="18922" spans="1:6">
      <c r="A18922" t="s">
        <v>452</v>
      </c>
      <c r="B18922">
        <v>4036</v>
      </c>
      <c r="C18922" t="s">
        <v>485</v>
      </c>
      <c r="D18922">
        <v>2013</v>
      </c>
      <c r="E18922" t="s">
        <v>737</v>
      </c>
      <c r="F18922" s="2">
        <v>1609.65876988322</v>
      </c>
    </row>
    <row r="18923" spans="1:6">
      <c r="A18923" t="s">
        <v>452</v>
      </c>
      <c r="B18923">
        <v>4036</v>
      </c>
      <c r="C18923" t="s">
        <v>485</v>
      </c>
      <c r="D18923">
        <v>2013</v>
      </c>
      <c r="E18923" t="s">
        <v>740</v>
      </c>
      <c r="F18923" s="2">
        <v>1590.3315245620399</v>
      </c>
    </row>
    <row r="18924" spans="1:6">
      <c r="A18924" t="s">
        <v>452</v>
      </c>
      <c r="B18924">
        <v>4036</v>
      </c>
      <c r="C18924" t="s">
        <v>485</v>
      </c>
      <c r="D18924">
        <v>2015</v>
      </c>
      <c r="E18924" t="s">
        <v>742</v>
      </c>
      <c r="F18924" s="2">
        <v>4598.9155790925997</v>
      </c>
    </row>
    <row r="18925" spans="1:6">
      <c r="A18925" t="s">
        <v>452</v>
      </c>
      <c r="B18925">
        <v>4036</v>
      </c>
      <c r="C18925" t="s">
        <v>485</v>
      </c>
      <c r="D18925">
        <v>2015</v>
      </c>
      <c r="E18925" t="s">
        <v>744</v>
      </c>
      <c r="F18925" s="2">
        <v>0</v>
      </c>
    </row>
    <row r="18926" spans="1:6">
      <c r="A18926" t="s">
        <v>452</v>
      </c>
      <c r="B18926">
        <v>4036</v>
      </c>
      <c r="C18926" t="s">
        <v>485</v>
      </c>
      <c r="D18926">
        <v>2015</v>
      </c>
      <c r="E18926" t="s">
        <v>745</v>
      </c>
      <c r="F18926" s="2">
        <v>0</v>
      </c>
    </row>
    <row r="18927" spans="1:6">
      <c r="A18927" t="s">
        <v>452</v>
      </c>
      <c r="B18927">
        <v>4036</v>
      </c>
      <c r="C18927" t="s">
        <v>485</v>
      </c>
      <c r="D18927">
        <v>2016</v>
      </c>
      <c r="E18927" t="s">
        <v>740</v>
      </c>
      <c r="F18927" s="2">
        <v>1600.5532165563</v>
      </c>
    </row>
    <row r="18928" spans="1:6">
      <c r="A18928" t="s">
        <v>452</v>
      </c>
      <c r="B18928">
        <v>4036</v>
      </c>
      <c r="C18928" t="s">
        <v>485</v>
      </c>
      <c r="D18928">
        <v>2016</v>
      </c>
      <c r="E18928" t="s">
        <v>741</v>
      </c>
      <c r="F18928" s="2">
        <v>25232.915896384598</v>
      </c>
    </row>
    <row r="18929" spans="1:6">
      <c r="A18929" t="s">
        <v>452</v>
      </c>
      <c r="B18929">
        <v>4036</v>
      </c>
      <c r="C18929" t="s">
        <v>485</v>
      </c>
      <c r="D18929">
        <v>2018</v>
      </c>
      <c r="E18929" t="s">
        <v>743</v>
      </c>
      <c r="F18929" s="2">
        <v>0</v>
      </c>
    </row>
    <row r="18930" spans="1:6">
      <c r="A18930" t="s">
        <v>452</v>
      </c>
      <c r="B18930">
        <v>4036</v>
      </c>
      <c r="C18930" t="s">
        <v>485</v>
      </c>
      <c r="D18930">
        <v>2018</v>
      </c>
      <c r="E18930" t="s">
        <v>745</v>
      </c>
      <c r="F18930" s="2">
        <v>4.1830801183121297E-2</v>
      </c>
    </row>
    <row r="18931" spans="1:6">
      <c r="A18931" t="s">
        <v>452</v>
      </c>
      <c r="B18931">
        <v>4036</v>
      </c>
      <c r="C18931" t="s">
        <v>485</v>
      </c>
      <c r="D18931">
        <v>2019</v>
      </c>
      <c r="E18931" t="s">
        <v>741</v>
      </c>
      <c r="F18931" s="2">
        <v>24258.546971842199</v>
      </c>
    </row>
    <row r="18932" spans="1:6">
      <c r="A18932" t="s">
        <v>452</v>
      </c>
      <c r="B18932">
        <v>4036</v>
      </c>
      <c r="C18932" t="s">
        <v>485</v>
      </c>
      <c r="D18932">
        <v>2020</v>
      </c>
      <c r="E18932" t="s">
        <v>736</v>
      </c>
      <c r="F18932" s="2">
        <v>846.574418151533</v>
      </c>
    </row>
    <row r="18933" spans="1:6">
      <c r="A18933" t="s">
        <v>452</v>
      </c>
      <c r="B18933">
        <v>4036</v>
      </c>
      <c r="C18933" t="s">
        <v>485</v>
      </c>
      <c r="D18933">
        <v>2020</v>
      </c>
      <c r="E18933" t="s">
        <v>737</v>
      </c>
      <c r="F18933" s="2">
        <v>1193.6270988418601</v>
      </c>
    </row>
    <row r="18934" spans="1:6">
      <c r="A18934" t="s">
        <v>452</v>
      </c>
      <c r="B18934">
        <v>4036</v>
      </c>
      <c r="C18934" t="s">
        <v>485</v>
      </c>
      <c r="D18934">
        <v>2021</v>
      </c>
      <c r="E18934" t="s">
        <v>738</v>
      </c>
      <c r="F18934" s="2">
        <v>0</v>
      </c>
    </row>
    <row r="18935" spans="1:6">
      <c r="A18935" t="s">
        <v>452</v>
      </c>
      <c r="B18935">
        <v>4036</v>
      </c>
      <c r="C18935" t="s">
        <v>485</v>
      </c>
      <c r="D18935">
        <v>2021</v>
      </c>
      <c r="E18935" t="s">
        <v>739</v>
      </c>
      <c r="F18935" s="2">
        <v>7247.5142975834297</v>
      </c>
    </row>
    <row r="18936" spans="1:6">
      <c r="A18936" t="s">
        <v>452</v>
      </c>
      <c r="B18936">
        <v>4036</v>
      </c>
      <c r="C18936" t="s">
        <v>485</v>
      </c>
      <c r="D18936">
        <v>2021</v>
      </c>
      <c r="E18936" t="s">
        <v>743</v>
      </c>
      <c r="F18936" s="2">
        <v>0</v>
      </c>
    </row>
    <row r="18937" spans="1:6">
      <c r="A18937" t="s">
        <v>452</v>
      </c>
      <c r="B18937">
        <v>4036</v>
      </c>
      <c r="C18937" t="s">
        <v>485</v>
      </c>
      <c r="D18937">
        <v>2022</v>
      </c>
      <c r="E18937" t="s">
        <v>742</v>
      </c>
      <c r="F18937" s="2">
        <v>4622.6466873910404</v>
      </c>
    </row>
    <row r="18938" spans="1:6">
      <c r="A18938" t="s">
        <v>452</v>
      </c>
      <c r="B18938">
        <v>4036</v>
      </c>
      <c r="C18938" t="s">
        <v>485</v>
      </c>
      <c r="D18938">
        <v>2022</v>
      </c>
      <c r="E18938" t="s">
        <v>744</v>
      </c>
      <c r="F18938" s="2">
        <v>65.161138500000007</v>
      </c>
    </row>
    <row r="18939" spans="1:6">
      <c r="A18939" t="s">
        <v>452</v>
      </c>
      <c r="B18939">
        <v>4036</v>
      </c>
      <c r="C18939" t="s">
        <v>485</v>
      </c>
      <c r="D18939">
        <v>2022</v>
      </c>
      <c r="E18939" t="s">
        <v>741</v>
      </c>
      <c r="F18939" s="2">
        <v>25478.137853374399</v>
      </c>
    </row>
    <row r="18940" spans="1:6">
      <c r="A18940" t="s">
        <v>452</v>
      </c>
      <c r="B18940">
        <v>4036</v>
      </c>
      <c r="C18940" t="s">
        <v>485</v>
      </c>
      <c r="D18940">
        <v>2023</v>
      </c>
      <c r="E18940" t="s">
        <v>736</v>
      </c>
      <c r="F18940" s="2">
        <v>384.05156947057998</v>
      </c>
    </row>
    <row r="18941" spans="1:6">
      <c r="A18941" t="s">
        <v>452</v>
      </c>
      <c r="B18941">
        <v>4036</v>
      </c>
      <c r="C18941" t="s">
        <v>485</v>
      </c>
      <c r="D18941">
        <v>2023</v>
      </c>
      <c r="E18941" t="s">
        <v>737</v>
      </c>
      <c r="F18941" s="2">
        <v>1086.0629230363199</v>
      </c>
    </row>
    <row r="18942" spans="1:6">
      <c r="A18942" t="s">
        <v>452</v>
      </c>
      <c r="B18942">
        <v>4036</v>
      </c>
      <c r="C18942" t="s">
        <v>485</v>
      </c>
      <c r="D18942">
        <v>2023</v>
      </c>
      <c r="E18942" t="s">
        <v>740</v>
      </c>
      <c r="F18942" s="2">
        <v>1211.0706311863901</v>
      </c>
    </row>
    <row r="18943" spans="1:6">
      <c r="A18943" t="s">
        <v>452</v>
      </c>
      <c r="B18943">
        <v>4036</v>
      </c>
      <c r="C18943" t="s">
        <v>485</v>
      </c>
      <c r="D18943">
        <v>2024</v>
      </c>
      <c r="E18943" t="s">
        <v>739</v>
      </c>
      <c r="F18943" s="2">
        <v>7820.9357332522304</v>
      </c>
    </row>
    <row r="18944" spans="1:6">
      <c r="A18944" t="s">
        <v>452</v>
      </c>
      <c r="B18944">
        <v>4036</v>
      </c>
      <c r="C18944" t="s">
        <v>485</v>
      </c>
      <c r="D18944">
        <v>2024</v>
      </c>
      <c r="E18944" t="s">
        <v>743</v>
      </c>
      <c r="F18944" s="2">
        <v>0</v>
      </c>
    </row>
    <row r="18945" spans="1:6">
      <c r="A18945" t="s">
        <v>487</v>
      </c>
      <c r="B18945">
        <v>5501</v>
      </c>
      <c r="C18945" t="s">
        <v>488</v>
      </c>
      <c r="D18945">
        <v>2009</v>
      </c>
      <c r="E18945" t="s">
        <v>739</v>
      </c>
      <c r="F18945" s="2">
        <v>8851.6938800202697</v>
      </c>
    </row>
    <row r="18946" spans="1:6">
      <c r="A18946" t="s">
        <v>487</v>
      </c>
      <c r="B18946">
        <v>5501</v>
      </c>
      <c r="C18946" t="s">
        <v>488</v>
      </c>
      <c r="D18946">
        <v>2009</v>
      </c>
      <c r="E18946" t="s">
        <v>740</v>
      </c>
      <c r="F18946" s="2">
        <v>16022.459757598799</v>
      </c>
    </row>
    <row r="18947" spans="1:6">
      <c r="A18947" t="s">
        <v>487</v>
      </c>
      <c r="B18947">
        <v>5501</v>
      </c>
      <c r="C18947" t="s">
        <v>488</v>
      </c>
      <c r="D18947">
        <v>2011</v>
      </c>
      <c r="E18947" t="s">
        <v>741</v>
      </c>
      <c r="F18947" s="2">
        <v>94511.181368897494</v>
      </c>
    </row>
    <row r="18948" spans="1:6">
      <c r="A18948" t="s">
        <v>487</v>
      </c>
      <c r="B18948">
        <v>5501</v>
      </c>
      <c r="C18948" t="s">
        <v>488</v>
      </c>
      <c r="D18948">
        <v>2013</v>
      </c>
      <c r="E18948" t="s">
        <v>738</v>
      </c>
      <c r="F18948" s="2">
        <v>0</v>
      </c>
    </row>
    <row r="18949" spans="1:6">
      <c r="A18949" t="s">
        <v>487</v>
      </c>
      <c r="B18949">
        <v>5501</v>
      </c>
      <c r="C18949" t="s">
        <v>488</v>
      </c>
      <c r="D18949">
        <v>2013</v>
      </c>
      <c r="E18949" t="s">
        <v>743</v>
      </c>
      <c r="F18949" s="2">
        <v>18922.659961041099</v>
      </c>
    </row>
    <row r="18950" spans="1:6">
      <c r="A18950" t="s">
        <v>487</v>
      </c>
      <c r="B18950">
        <v>5501</v>
      </c>
      <c r="C18950" t="s">
        <v>488</v>
      </c>
      <c r="D18950">
        <v>2015</v>
      </c>
      <c r="E18950" t="s">
        <v>736</v>
      </c>
      <c r="F18950" s="2">
        <v>15136.6803480402</v>
      </c>
    </row>
    <row r="18951" spans="1:6">
      <c r="A18951" t="s">
        <v>487</v>
      </c>
      <c r="B18951">
        <v>5501</v>
      </c>
      <c r="C18951" t="s">
        <v>488</v>
      </c>
      <c r="D18951">
        <v>2015</v>
      </c>
      <c r="E18951" t="s">
        <v>737</v>
      </c>
      <c r="F18951" s="2">
        <v>11022.8418863282</v>
      </c>
    </row>
    <row r="18952" spans="1:6">
      <c r="A18952" t="s">
        <v>487</v>
      </c>
      <c r="B18952">
        <v>5501</v>
      </c>
      <c r="C18952" t="s">
        <v>488</v>
      </c>
      <c r="D18952">
        <v>2016</v>
      </c>
      <c r="E18952" t="s">
        <v>738</v>
      </c>
      <c r="F18952" s="2">
        <v>0</v>
      </c>
    </row>
    <row r="18953" spans="1:6">
      <c r="A18953" t="s">
        <v>487</v>
      </c>
      <c r="B18953">
        <v>5501</v>
      </c>
      <c r="C18953" t="s">
        <v>488</v>
      </c>
      <c r="D18953">
        <v>2016</v>
      </c>
      <c r="E18953" t="s">
        <v>739</v>
      </c>
      <c r="F18953" s="2">
        <v>8636.6915567336291</v>
      </c>
    </row>
    <row r="18954" spans="1:6">
      <c r="A18954" t="s">
        <v>487</v>
      </c>
      <c r="B18954">
        <v>5501</v>
      </c>
      <c r="C18954" t="s">
        <v>488</v>
      </c>
      <c r="D18954">
        <v>2016</v>
      </c>
      <c r="E18954" t="s">
        <v>743</v>
      </c>
      <c r="F18954" s="2">
        <v>18096.336571529799</v>
      </c>
    </row>
    <row r="18955" spans="1:6">
      <c r="A18955" t="s">
        <v>487</v>
      </c>
      <c r="B18955">
        <v>5501</v>
      </c>
      <c r="C18955" t="s">
        <v>488</v>
      </c>
      <c r="D18955">
        <v>2017</v>
      </c>
      <c r="E18955" t="s">
        <v>742</v>
      </c>
      <c r="F18955" s="2">
        <v>27142.363779781401</v>
      </c>
    </row>
    <row r="18956" spans="1:6">
      <c r="A18956" t="s">
        <v>487</v>
      </c>
      <c r="B18956">
        <v>5501</v>
      </c>
      <c r="C18956" t="s">
        <v>488</v>
      </c>
      <c r="D18956">
        <v>2017</v>
      </c>
      <c r="E18956" t="s">
        <v>744</v>
      </c>
      <c r="F18956" s="2">
        <v>58.435424500000003</v>
      </c>
    </row>
    <row r="18957" spans="1:6">
      <c r="A18957" t="s">
        <v>487</v>
      </c>
      <c r="B18957">
        <v>5501</v>
      </c>
      <c r="C18957" t="s">
        <v>488</v>
      </c>
      <c r="D18957">
        <v>2017</v>
      </c>
      <c r="E18957" t="s">
        <v>745</v>
      </c>
      <c r="F18957" s="2">
        <v>85610.335091601504</v>
      </c>
    </row>
    <row r="18958" spans="1:6">
      <c r="A18958" t="s">
        <v>487</v>
      </c>
      <c r="B18958">
        <v>5501</v>
      </c>
      <c r="C18958" t="s">
        <v>488</v>
      </c>
      <c r="D18958">
        <v>2017</v>
      </c>
      <c r="E18958" t="s">
        <v>741</v>
      </c>
      <c r="F18958" s="2">
        <v>84463.561051589102</v>
      </c>
    </row>
    <row r="18959" spans="1:6">
      <c r="A18959" t="s">
        <v>487</v>
      </c>
      <c r="B18959">
        <v>5501</v>
      </c>
      <c r="C18959" t="s">
        <v>488</v>
      </c>
      <c r="D18959">
        <v>2018</v>
      </c>
      <c r="E18959" t="s">
        <v>736</v>
      </c>
      <c r="F18959" s="2">
        <v>13335.608344771799</v>
      </c>
    </row>
    <row r="18960" spans="1:6">
      <c r="A18960" t="s">
        <v>487</v>
      </c>
      <c r="B18960">
        <v>5501</v>
      </c>
      <c r="C18960" t="s">
        <v>488</v>
      </c>
      <c r="D18960">
        <v>2018</v>
      </c>
      <c r="E18960" t="s">
        <v>737</v>
      </c>
      <c r="F18960" s="2">
        <v>11094.0162810646</v>
      </c>
    </row>
    <row r="18961" spans="1:6">
      <c r="A18961" t="s">
        <v>487</v>
      </c>
      <c r="B18961">
        <v>5501</v>
      </c>
      <c r="C18961" t="s">
        <v>488</v>
      </c>
      <c r="D18961">
        <v>2019</v>
      </c>
      <c r="E18961" t="s">
        <v>738</v>
      </c>
      <c r="F18961" s="2">
        <v>34969.963326229998</v>
      </c>
    </row>
    <row r="18962" spans="1:6">
      <c r="A18962" t="s">
        <v>487</v>
      </c>
      <c r="B18962">
        <v>5501</v>
      </c>
      <c r="C18962" t="s">
        <v>488</v>
      </c>
      <c r="D18962">
        <v>2019</v>
      </c>
      <c r="E18962" t="s">
        <v>739</v>
      </c>
      <c r="F18962" s="2">
        <v>8736.8621242375903</v>
      </c>
    </row>
    <row r="18963" spans="1:6">
      <c r="A18963" t="s">
        <v>487</v>
      </c>
      <c r="B18963">
        <v>5501</v>
      </c>
      <c r="C18963" t="s">
        <v>488</v>
      </c>
      <c r="D18963">
        <v>2019</v>
      </c>
      <c r="E18963" t="s">
        <v>743</v>
      </c>
      <c r="F18963" s="2">
        <v>20309.109373995601</v>
      </c>
    </row>
    <row r="18964" spans="1:6">
      <c r="A18964" t="s">
        <v>487</v>
      </c>
      <c r="B18964">
        <v>5501</v>
      </c>
      <c r="C18964" t="s">
        <v>488</v>
      </c>
      <c r="D18964">
        <v>2019</v>
      </c>
      <c r="E18964" t="s">
        <v>740</v>
      </c>
      <c r="F18964" s="2">
        <v>3899.1443253735702</v>
      </c>
    </row>
    <row r="18965" spans="1:6">
      <c r="A18965" t="s">
        <v>487</v>
      </c>
      <c r="B18965">
        <v>5501</v>
      </c>
      <c r="C18965" t="s">
        <v>488</v>
      </c>
      <c r="D18965">
        <v>2020</v>
      </c>
      <c r="E18965" t="s">
        <v>742</v>
      </c>
      <c r="F18965" s="2">
        <v>23146.370982263099</v>
      </c>
    </row>
    <row r="18966" spans="1:6">
      <c r="A18966" t="s">
        <v>487</v>
      </c>
      <c r="B18966">
        <v>5501</v>
      </c>
      <c r="C18966" t="s">
        <v>488</v>
      </c>
      <c r="D18966">
        <v>2020</v>
      </c>
      <c r="E18966" t="s">
        <v>744</v>
      </c>
      <c r="F18966" s="2">
        <v>193.55643747235001</v>
      </c>
    </row>
    <row r="18967" spans="1:6">
      <c r="A18967" t="s">
        <v>487</v>
      </c>
      <c r="B18967">
        <v>5501</v>
      </c>
      <c r="C18967" t="s">
        <v>488</v>
      </c>
      <c r="D18967">
        <v>2020</v>
      </c>
      <c r="E18967" t="s">
        <v>745</v>
      </c>
      <c r="F18967" s="2">
        <v>83480.981913428695</v>
      </c>
    </row>
    <row r="18968" spans="1:6">
      <c r="A18968" t="s">
        <v>487</v>
      </c>
      <c r="B18968">
        <v>5501</v>
      </c>
      <c r="C18968" t="s">
        <v>488</v>
      </c>
      <c r="D18968">
        <v>2021</v>
      </c>
      <c r="E18968" t="s">
        <v>736</v>
      </c>
      <c r="F18968" s="2">
        <v>12251.6316542037</v>
      </c>
    </row>
    <row r="18969" spans="1:6">
      <c r="A18969" t="s">
        <v>487</v>
      </c>
      <c r="B18969">
        <v>5501</v>
      </c>
      <c r="C18969" t="s">
        <v>488</v>
      </c>
      <c r="D18969">
        <v>2021</v>
      </c>
      <c r="E18969" t="s">
        <v>737</v>
      </c>
      <c r="F18969" s="2">
        <v>10781.8894618015</v>
      </c>
    </row>
    <row r="18970" spans="1:6">
      <c r="A18970" t="s">
        <v>487</v>
      </c>
      <c r="B18970">
        <v>5501</v>
      </c>
      <c r="C18970" t="s">
        <v>488</v>
      </c>
      <c r="D18970">
        <v>2022</v>
      </c>
      <c r="E18970" t="s">
        <v>738</v>
      </c>
      <c r="F18970" s="2">
        <v>34092.480615150002</v>
      </c>
    </row>
    <row r="18971" spans="1:6">
      <c r="A18971" t="s">
        <v>487</v>
      </c>
      <c r="B18971">
        <v>5501</v>
      </c>
      <c r="C18971" t="s">
        <v>488</v>
      </c>
      <c r="D18971">
        <v>2022</v>
      </c>
      <c r="E18971" t="s">
        <v>739</v>
      </c>
      <c r="F18971" s="2">
        <v>8776.6360355962297</v>
      </c>
    </row>
    <row r="18972" spans="1:6">
      <c r="A18972" t="s">
        <v>487</v>
      </c>
      <c r="B18972">
        <v>5501</v>
      </c>
      <c r="C18972" t="s">
        <v>488</v>
      </c>
      <c r="D18972">
        <v>2022</v>
      </c>
      <c r="E18972" t="s">
        <v>740</v>
      </c>
      <c r="F18972" s="2">
        <v>3454.8402777297702</v>
      </c>
    </row>
    <row r="18973" spans="1:6">
      <c r="A18973" t="s">
        <v>487</v>
      </c>
      <c r="B18973">
        <v>5501</v>
      </c>
      <c r="C18973" t="s">
        <v>488</v>
      </c>
      <c r="D18973">
        <v>2023</v>
      </c>
      <c r="E18973" t="s">
        <v>742</v>
      </c>
      <c r="F18973" s="2">
        <v>22708.8118162516</v>
      </c>
    </row>
    <row r="18974" spans="1:6">
      <c r="A18974" t="s">
        <v>487</v>
      </c>
      <c r="B18974">
        <v>5501</v>
      </c>
      <c r="C18974" t="s">
        <v>488</v>
      </c>
      <c r="D18974">
        <v>2023</v>
      </c>
      <c r="E18974" t="s">
        <v>744</v>
      </c>
      <c r="F18974" s="2">
        <v>407.957863664</v>
      </c>
    </row>
    <row r="18975" spans="1:6">
      <c r="A18975" t="s">
        <v>487</v>
      </c>
      <c r="B18975">
        <v>5501</v>
      </c>
      <c r="C18975" t="s">
        <v>488</v>
      </c>
      <c r="D18975">
        <v>2023</v>
      </c>
      <c r="E18975" t="s">
        <v>745</v>
      </c>
      <c r="F18975" s="2">
        <v>107011.207669522</v>
      </c>
    </row>
    <row r="18976" spans="1:6">
      <c r="A18976" t="s">
        <v>487</v>
      </c>
      <c r="B18976">
        <v>5501</v>
      </c>
      <c r="C18976" t="s">
        <v>488</v>
      </c>
      <c r="D18976">
        <v>2024</v>
      </c>
      <c r="E18976" t="s">
        <v>741</v>
      </c>
      <c r="F18976" s="2">
        <v>67660.181707847994</v>
      </c>
    </row>
    <row r="18977" spans="1:6">
      <c r="A18977" t="s">
        <v>487</v>
      </c>
      <c r="B18977">
        <v>5503</v>
      </c>
      <c r="C18977" t="s">
        <v>490</v>
      </c>
      <c r="D18977">
        <v>2009</v>
      </c>
      <c r="E18977" t="s">
        <v>741</v>
      </c>
      <c r="F18977" s="2">
        <v>27961.112840690701</v>
      </c>
    </row>
    <row r="18978" spans="1:6">
      <c r="A18978" t="s">
        <v>487</v>
      </c>
      <c r="B18978">
        <v>5503</v>
      </c>
      <c r="C18978" t="s">
        <v>490</v>
      </c>
      <c r="D18978">
        <v>2011</v>
      </c>
      <c r="E18978" t="s">
        <v>738</v>
      </c>
      <c r="F18978" s="2">
        <v>0</v>
      </c>
    </row>
    <row r="18979" spans="1:6">
      <c r="A18979" t="s">
        <v>487</v>
      </c>
      <c r="B18979">
        <v>5503</v>
      </c>
      <c r="C18979" t="s">
        <v>490</v>
      </c>
      <c r="D18979">
        <v>2011</v>
      </c>
      <c r="E18979" t="s">
        <v>739</v>
      </c>
      <c r="F18979" s="2">
        <v>9570.0270875698097</v>
      </c>
    </row>
    <row r="18980" spans="1:6">
      <c r="A18980" t="s">
        <v>487</v>
      </c>
      <c r="B18980">
        <v>5503</v>
      </c>
      <c r="C18980" t="s">
        <v>490</v>
      </c>
      <c r="D18980">
        <v>2011</v>
      </c>
      <c r="E18980" t="s">
        <v>743</v>
      </c>
      <c r="F18980" s="2">
        <v>0</v>
      </c>
    </row>
    <row r="18981" spans="1:6">
      <c r="A18981" t="s">
        <v>487</v>
      </c>
      <c r="B18981">
        <v>5503</v>
      </c>
      <c r="C18981" t="s">
        <v>490</v>
      </c>
      <c r="D18981">
        <v>2013</v>
      </c>
      <c r="E18981" t="s">
        <v>736</v>
      </c>
      <c r="F18981" s="2">
        <v>2775.5870103399302</v>
      </c>
    </row>
    <row r="18982" spans="1:6">
      <c r="A18982" t="s">
        <v>487</v>
      </c>
      <c r="B18982">
        <v>5503</v>
      </c>
      <c r="C18982" t="s">
        <v>490</v>
      </c>
      <c r="D18982">
        <v>2013</v>
      </c>
      <c r="E18982" t="s">
        <v>737</v>
      </c>
      <c r="F18982" s="2">
        <v>3328.4970013463399</v>
      </c>
    </row>
    <row r="18983" spans="1:6">
      <c r="A18983" t="s">
        <v>487</v>
      </c>
      <c r="B18983">
        <v>5503</v>
      </c>
      <c r="C18983" t="s">
        <v>490</v>
      </c>
      <c r="D18983">
        <v>2013</v>
      </c>
      <c r="E18983" t="s">
        <v>740</v>
      </c>
      <c r="F18983" s="2">
        <v>18808.484337002301</v>
      </c>
    </row>
    <row r="18984" spans="1:6">
      <c r="A18984" t="s">
        <v>487</v>
      </c>
      <c r="B18984">
        <v>5503</v>
      </c>
      <c r="C18984" t="s">
        <v>490</v>
      </c>
      <c r="D18984">
        <v>2015</v>
      </c>
      <c r="E18984" t="s">
        <v>742</v>
      </c>
      <c r="F18984" s="2">
        <v>8461.0401588585992</v>
      </c>
    </row>
    <row r="18985" spans="1:6">
      <c r="A18985" t="s">
        <v>487</v>
      </c>
      <c r="B18985">
        <v>5503</v>
      </c>
      <c r="C18985" t="s">
        <v>490</v>
      </c>
      <c r="D18985">
        <v>2015</v>
      </c>
      <c r="E18985" t="s">
        <v>744</v>
      </c>
      <c r="F18985" s="2">
        <v>361.00057199999998</v>
      </c>
    </row>
    <row r="18986" spans="1:6">
      <c r="A18986" t="s">
        <v>487</v>
      </c>
      <c r="B18986">
        <v>5503</v>
      </c>
      <c r="C18986" t="s">
        <v>490</v>
      </c>
      <c r="D18986">
        <v>2015</v>
      </c>
      <c r="E18986" t="s">
        <v>745</v>
      </c>
      <c r="F18986" s="2">
        <v>37192.980910034297</v>
      </c>
    </row>
    <row r="18987" spans="1:6">
      <c r="A18987" t="s">
        <v>487</v>
      </c>
      <c r="B18987">
        <v>5503</v>
      </c>
      <c r="C18987" t="s">
        <v>490</v>
      </c>
      <c r="D18987">
        <v>2016</v>
      </c>
      <c r="E18987" t="s">
        <v>736</v>
      </c>
      <c r="F18987" s="2">
        <v>2937.9896519733502</v>
      </c>
    </row>
    <row r="18988" spans="1:6">
      <c r="A18988" t="s">
        <v>487</v>
      </c>
      <c r="B18988">
        <v>5503</v>
      </c>
      <c r="C18988" t="s">
        <v>490</v>
      </c>
      <c r="D18988">
        <v>2016</v>
      </c>
      <c r="E18988" t="s">
        <v>737</v>
      </c>
      <c r="F18988" s="2">
        <v>3253.9739800091002</v>
      </c>
    </row>
    <row r="18989" spans="1:6">
      <c r="A18989" t="s">
        <v>487</v>
      </c>
      <c r="B18989">
        <v>5503</v>
      </c>
      <c r="C18989" t="s">
        <v>490</v>
      </c>
      <c r="D18989">
        <v>2016</v>
      </c>
      <c r="E18989" t="s">
        <v>740</v>
      </c>
      <c r="F18989" s="2">
        <v>29720.221712636201</v>
      </c>
    </row>
    <row r="18990" spans="1:6">
      <c r="A18990" t="s">
        <v>487</v>
      </c>
      <c r="B18990">
        <v>5503</v>
      </c>
      <c r="C18990" t="s">
        <v>490</v>
      </c>
      <c r="D18990">
        <v>2017</v>
      </c>
      <c r="E18990" t="s">
        <v>738</v>
      </c>
      <c r="F18990" s="2">
        <v>662.99783089578705</v>
      </c>
    </row>
    <row r="18991" spans="1:6">
      <c r="A18991" t="s">
        <v>487</v>
      </c>
      <c r="B18991">
        <v>5503</v>
      </c>
      <c r="C18991" t="s">
        <v>490</v>
      </c>
      <c r="D18991">
        <v>2017</v>
      </c>
      <c r="E18991" t="s">
        <v>739</v>
      </c>
      <c r="F18991" s="2">
        <v>10881.1951381461</v>
      </c>
    </row>
    <row r="18992" spans="1:6">
      <c r="A18992" t="s">
        <v>487</v>
      </c>
      <c r="B18992">
        <v>5503</v>
      </c>
      <c r="C18992" t="s">
        <v>490</v>
      </c>
      <c r="D18992">
        <v>2018</v>
      </c>
      <c r="E18992" t="s">
        <v>742</v>
      </c>
      <c r="F18992" s="2">
        <v>6677.2394397130302</v>
      </c>
    </row>
    <row r="18993" spans="1:6">
      <c r="A18993" t="s">
        <v>487</v>
      </c>
      <c r="B18993">
        <v>5503</v>
      </c>
      <c r="C18993" t="s">
        <v>490</v>
      </c>
      <c r="D18993">
        <v>2018</v>
      </c>
      <c r="E18993" t="s">
        <v>744</v>
      </c>
      <c r="F18993" s="2">
        <v>72.184151999999997</v>
      </c>
    </row>
    <row r="18994" spans="1:6">
      <c r="A18994" t="s">
        <v>487</v>
      </c>
      <c r="B18994">
        <v>5503</v>
      </c>
      <c r="C18994" t="s">
        <v>490</v>
      </c>
      <c r="D18994">
        <v>2018</v>
      </c>
      <c r="E18994" t="s">
        <v>745</v>
      </c>
      <c r="F18994" s="2">
        <v>34429.903196925399</v>
      </c>
    </row>
    <row r="18995" spans="1:6">
      <c r="A18995" t="s">
        <v>487</v>
      </c>
      <c r="B18995">
        <v>5503</v>
      </c>
      <c r="C18995" t="s">
        <v>490</v>
      </c>
      <c r="D18995">
        <v>2019</v>
      </c>
      <c r="E18995" t="s">
        <v>736</v>
      </c>
      <c r="F18995" s="2">
        <v>2005.76943111886</v>
      </c>
    </row>
    <row r="18996" spans="1:6">
      <c r="A18996" t="s">
        <v>487</v>
      </c>
      <c r="B18996">
        <v>5503</v>
      </c>
      <c r="C18996" t="s">
        <v>490</v>
      </c>
      <c r="D18996">
        <v>2019</v>
      </c>
      <c r="E18996" t="s">
        <v>740</v>
      </c>
      <c r="F18996" s="2">
        <v>5184.4435336135602</v>
      </c>
    </row>
    <row r="18997" spans="1:6">
      <c r="A18997" t="s">
        <v>487</v>
      </c>
      <c r="B18997">
        <v>5503</v>
      </c>
      <c r="C18997" t="s">
        <v>490</v>
      </c>
      <c r="D18997">
        <v>2019</v>
      </c>
      <c r="E18997" t="s">
        <v>741</v>
      </c>
      <c r="F18997" s="2">
        <v>23349.105110783999</v>
      </c>
    </row>
    <row r="18998" spans="1:6">
      <c r="A18998" t="s">
        <v>487</v>
      </c>
      <c r="B18998">
        <v>5503</v>
      </c>
      <c r="C18998" t="s">
        <v>490</v>
      </c>
      <c r="D18998">
        <v>2020</v>
      </c>
      <c r="E18998" t="s">
        <v>739</v>
      </c>
      <c r="F18998" s="2">
        <v>10550.168270115</v>
      </c>
    </row>
    <row r="18999" spans="1:6">
      <c r="A18999" t="s">
        <v>487</v>
      </c>
      <c r="B18999">
        <v>5503</v>
      </c>
      <c r="C18999" t="s">
        <v>490</v>
      </c>
      <c r="D18999">
        <v>2021</v>
      </c>
      <c r="E18999" t="s">
        <v>742</v>
      </c>
      <c r="F18999" s="2">
        <v>6534.9334986442</v>
      </c>
    </row>
    <row r="19000" spans="1:6">
      <c r="A19000" t="s">
        <v>487</v>
      </c>
      <c r="B19000">
        <v>5503</v>
      </c>
      <c r="C19000" t="s">
        <v>490</v>
      </c>
      <c r="D19000">
        <v>2021</v>
      </c>
      <c r="E19000" t="s">
        <v>743</v>
      </c>
      <c r="F19000" s="2">
        <v>0</v>
      </c>
    </row>
    <row r="19001" spans="1:6">
      <c r="A19001" t="s">
        <v>487</v>
      </c>
      <c r="B19001">
        <v>5503</v>
      </c>
      <c r="C19001" t="s">
        <v>490</v>
      </c>
      <c r="D19001">
        <v>2021</v>
      </c>
      <c r="E19001" t="s">
        <v>745</v>
      </c>
      <c r="F19001" s="2">
        <v>33001.696504514497</v>
      </c>
    </row>
    <row r="19002" spans="1:6">
      <c r="A19002" t="s">
        <v>487</v>
      </c>
      <c r="B19002">
        <v>5503</v>
      </c>
      <c r="C19002" t="s">
        <v>490</v>
      </c>
      <c r="D19002">
        <v>2022</v>
      </c>
      <c r="E19002" t="s">
        <v>741</v>
      </c>
      <c r="F19002" s="2">
        <v>22668.138217141699</v>
      </c>
    </row>
    <row r="19003" spans="1:6">
      <c r="A19003" t="s">
        <v>487</v>
      </c>
      <c r="B19003">
        <v>5503</v>
      </c>
      <c r="C19003" t="s">
        <v>490</v>
      </c>
      <c r="D19003">
        <v>2023</v>
      </c>
      <c r="E19003" t="s">
        <v>737</v>
      </c>
      <c r="F19003" s="2">
        <v>3111.4789994364201</v>
      </c>
    </row>
    <row r="19004" spans="1:6">
      <c r="A19004" t="s">
        <v>487</v>
      </c>
      <c r="B19004">
        <v>5503</v>
      </c>
      <c r="C19004" t="s">
        <v>490</v>
      </c>
      <c r="D19004">
        <v>2024</v>
      </c>
      <c r="E19004" t="s">
        <v>738</v>
      </c>
      <c r="F19004" s="2">
        <v>1220.8456626219599</v>
      </c>
    </row>
    <row r="19005" spans="1:6">
      <c r="A19005" t="s">
        <v>487</v>
      </c>
      <c r="B19005">
        <v>5503</v>
      </c>
      <c r="C19005" t="s">
        <v>490</v>
      </c>
      <c r="D19005">
        <v>2024</v>
      </c>
      <c r="E19005" t="s">
        <v>739</v>
      </c>
      <c r="F19005" s="2">
        <v>10445.791284905599</v>
      </c>
    </row>
    <row r="19006" spans="1:6">
      <c r="A19006" t="s">
        <v>487</v>
      </c>
      <c r="B19006">
        <v>5503</v>
      </c>
      <c r="C19006" t="s">
        <v>490</v>
      </c>
      <c r="D19006">
        <v>2024</v>
      </c>
      <c r="E19006" t="s">
        <v>743</v>
      </c>
      <c r="F19006" s="2">
        <v>0</v>
      </c>
    </row>
    <row r="19007" spans="1:6">
      <c r="A19007" t="s">
        <v>487</v>
      </c>
      <c r="B19007">
        <v>5510</v>
      </c>
      <c r="C19007" t="s">
        <v>492</v>
      </c>
      <c r="D19007">
        <v>2009</v>
      </c>
      <c r="E19007" t="s">
        <v>742</v>
      </c>
      <c r="F19007" s="2">
        <v>1032.5681505377599</v>
      </c>
    </row>
    <row r="19008" spans="1:6">
      <c r="A19008" t="s">
        <v>487</v>
      </c>
      <c r="B19008">
        <v>5510</v>
      </c>
      <c r="C19008" t="s">
        <v>492</v>
      </c>
      <c r="D19008">
        <v>2009</v>
      </c>
      <c r="E19008" t="s">
        <v>744</v>
      </c>
      <c r="F19008" s="2">
        <v>0</v>
      </c>
    </row>
    <row r="19009" spans="1:6">
      <c r="A19009" t="s">
        <v>487</v>
      </c>
      <c r="B19009">
        <v>5510</v>
      </c>
      <c r="C19009" t="s">
        <v>492</v>
      </c>
      <c r="D19009">
        <v>2009</v>
      </c>
      <c r="E19009" t="s">
        <v>745</v>
      </c>
      <c r="F19009" s="2">
        <v>5276.3347949519602</v>
      </c>
    </row>
    <row r="19010" spans="1:6">
      <c r="A19010" t="s">
        <v>487</v>
      </c>
      <c r="B19010">
        <v>5510</v>
      </c>
      <c r="C19010" t="s">
        <v>492</v>
      </c>
      <c r="D19010">
        <v>2013</v>
      </c>
      <c r="E19010" t="s">
        <v>741</v>
      </c>
      <c r="F19010" s="2">
        <v>7550.4042300968904</v>
      </c>
    </row>
    <row r="19011" spans="1:6">
      <c r="A19011" t="s">
        <v>487</v>
      </c>
      <c r="B19011">
        <v>5510</v>
      </c>
      <c r="C19011" t="s">
        <v>492</v>
      </c>
      <c r="D19011">
        <v>2015</v>
      </c>
      <c r="E19011" t="s">
        <v>738</v>
      </c>
      <c r="F19011" s="2">
        <v>0</v>
      </c>
    </row>
    <row r="19012" spans="1:6">
      <c r="A19012" t="s">
        <v>487</v>
      </c>
      <c r="B19012">
        <v>5510</v>
      </c>
      <c r="C19012" t="s">
        <v>492</v>
      </c>
      <c r="D19012">
        <v>2015</v>
      </c>
      <c r="E19012" t="s">
        <v>739</v>
      </c>
      <c r="F19012" s="2">
        <v>6354.6167777031696</v>
      </c>
    </row>
    <row r="19013" spans="1:6">
      <c r="A19013" t="s">
        <v>487</v>
      </c>
      <c r="B19013">
        <v>5510</v>
      </c>
      <c r="C19013" t="s">
        <v>492</v>
      </c>
      <c r="D19013">
        <v>2015</v>
      </c>
      <c r="E19013" t="s">
        <v>743</v>
      </c>
      <c r="F19013" s="2">
        <v>0</v>
      </c>
    </row>
    <row r="19014" spans="1:6">
      <c r="A19014" t="s">
        <v>487</v>
      </c>
      <c r="B19014">
        <v>5510</v>
      </c>
      <c r="C19014" t="s">
        <v>492</v>
      </c>
      <c r="D19014">
        <v>2016</v>
      </c>
      <c r="E19014" t="s">
        <v>742</v>
      </c>
      <c r="F19014" s="2">
        <v>931.87994284713602</v>
      </c>
    </row>
    <row r="19015" spans="1:6">
      <c r="A19015" t="s">
        <v>487</v>
      </c>
      <c r="B19015">
        <v>5510</v>
      </c>
      <c r="C19015" t="s">
        <v>492</v>
      </c>
      <c r="D19015">
        <v>2016</v>
      </c>
      <c r="E19015" t="s">
        <v>744</v>
      </c>
      <c r="F19015" s="2">
        <v>0</v>
      </c>
    </row>
    <row r="19016" spans="1:6">
      <c r="A19016" t="s">
        <v>487</v>
      </c>
      <c r="B19016">
        <v>5510</v>
      </c>
      <c r="C19016" t="s">
        <v>492</v>
      </c>
      <c r="D19016">
        <v>2016</v>
      </c>
      <c r="E19016" t="s">
        <v>745</v>
      </c>
      <c r="F19016" s="2">
        <v>5276.3347949519602</v>
      </c>
    </row>
    <row r="19017" spans="1:6">
      <c r="A19017" t="s">
        <v>487</v>
      </c>
      <c r="B19017">
        <v>5510</v>
      </c>
      <c r="C19017" t="s">
        <v>492</v>
      </c>
      <c r="D19017">
        <v>2016</v>
      </c>
      <c r="E19017" t="s">
        <v>741</v>
      </c>
      <c r="F19017" s="2">
        <v>7303.2858461043297</v>
      </c>
    </row>
    <row r="19018" spans="1:6">
      <c r="A19018" t="s">
        <v>487</v>
      </c>
      <c r="B19018">
        <v>5510</v>
      </c>
      <c r="C19018" t="s">
        <v>492</v>
      </c>
      <c r="D19018">
        <v>2017</v>
      </c>
      <c r="E19018" t="s">
        <v>736</v>
      </c>
      <c r="F19018" s="2">
        <v>264.1158134085</v>
      </c>
    </row>
    <row r="19019" spans="1:6">
      <c r="A19019" t="s">
        <v>487</v>
      </c>
      <c r="B19019">
        <v>5510</v>
      </c>
      <c r="C19019" t="s">
        <v>492</v>
      </c>
      <c r="D19019">
        <v>2017</v>
      </c>
      <c r="E19019" t="s">
        <v>737</v>
      </c>
      <c r="F19019" s="2">
        <v>595.38732964128496</v>
      </c>
    </row>
    <row r="19020" spans="1:6">
      <c r="A19020" t="s">
        <v>487</v>
      </c>
      <c r="B19020">
        <v>5510</v>
      </c>
      <c r="C19020" t="s">
        <v>492</v>
      </c>
      <c r="D19020">
        <v>2017</v>
      </c>
      <c r="E19020" t="s">
        <v>740</v>
      </c>
      <c r="F19020" s="2">
        <v>268.43510057707101</v>
      </c>
    </row>
    <row r="19021" spans="1:6">
      <c r="A19021" t="s">
        <v>487</v>
      </c>
      <c r="B19021">
        <v>5510</v>
      </c>
      <c r="C19021" t="s">
        <v>492</v>
      </c>
      <c r="D19021">
        <v>2018</v>
      </c>
      <c r="E19021" t="s">
        <v>738</v>
      </c>
      <c r="F19021" s="2">
        <v>0</v>
      </c>
    </row>
    <row r="19022" spans="1:6">
      <c r="A19022" t="s">
        <v>487</v>
      </c>
      <c r="B19022">
        <v>5510</v>
      </c>
      <c r="C19022" t="s">
        <v>492</v>
      </c>
      <c r="D19022">
        <v>2018</v>
      </c>
      <c r="E19022" t="s">
        <v>739</v>
      </c>
      <c r="F19022" s="2">
        <v>7171.6537961112399</v>
      </c>
    </row>
    <row r="19023" spans="1:6">
      <c r="A19023" t="s">
        <v>487</v>
      </c>
      <c r="B19023">
        <v>5510</v>
      </c>
      <c r="C19023" t="s">
        <v>492</v>
      </c>
      <c r="D19023">
        <v>2018</v>
      </c>
      <c r="E19023" t="s">
        <v>743</v>
      </c>
      <c r="F19023" s="2">
        <v>0</v>
      </c>
    </row>
    <row r="19024" spans="1:6">
      <c r="A19024" t="s">
        <v>487</v>
      </c>
      <c r="B19024">
        <v>5510</v>
      </c>
      <c r="C19024" t="s">
        <v>492</v>
      </c>
      <c r="D19024">
        <v>2019</v>
      </c>
      <c r="E19024" t="s">
        <v>742</v>
      </c>
      <c r="F19024" s="2">
        <v>759.20910726029899</v>
      </c>
    </row>
    <row r="19025" spans="1:6">
      <c r="A19025" t="s">
        <v>487</v>
      </c>
      <c r="B19025">
        <v>5510</v>
      </c>
      <c r="C19025" t="s">
        <v>492</v>
      </c>
      <c r="D19025">
        <v>2019</v>
      </c>
      <c r="E19025" t="s">
        <v>744</v>
      </c>
      <c r="F19025" s="2">
        <v>0</v>
      </c>
    </row>
    <row r="19026" spans="1:6">
      <c r="A19026" t="s">
        <v>487</v>
      </c>
      <c r="B19026">
        <v>5510</v>
      </c>
      <c r="C19026" t="s">
        <v>492</v>
      </c>
      <c r="D19026">
        <v>2019</v>
      </c>
      <c r="E19026" t="s">
        <v>745</v>
      </c>
      <c r="F19026" s="2">
        <v>4481.80257060439</v>
      </c>
    </row>
    <row r="19027" spans="1:6">
      <c r="A19027" t="s">
        <v>487</v>
      </c>
      <c r="B19027">
        <v>5510</v>
      </c>
      <c r="C19027" t="s">
        <v>492</v>
      </c>
      <c r="D19027">
        <v>2019</v>
      </c>
      <c r="E19027" t="s">
        <v>741</v>
      </c>
      <c r="F19027" s="2">
        <v>6967.6114063244504</v>
      </c>
    </row>
    <row r="19028" spans="1:6">
      <c r="A19028" t="s">
        <v>487</v>
      </c>
      <c r="B19028">
        <v>5510</v>
      </c>
      <c r="C19028" t="s">
        <v>492</v>
      </c>
      <c r="D19028">
        <v>2020</v>
      </c>
      <c r="E19028" t="s">
        <v>736</v>
      </c>
      <c r="F19028" s="2">
        <v>232.50042803554601</v>
      </c>
    </row>
    <row r="19029" spans="1:6">
      <c r="A19029" t="s">
        <v>487</v>
      </c>
      <c r="B19029">
        <v>5510</v>
      </c>
      <c r="C19029" t="s">
        <v>492</v>
      </c>
      <c r="D19029">
        <v>2020</v>
      </c>
      <c r="E19029" t="s">
        <v>737</v>
      </c>
      <c r="F19029" s="2">
        <v>568.97360023444401</v>
      </c>
    </row>
    <row r="19030" spans="1:6">
      <c r="A19030" t="s">
        <v>487</v>
      </c>
      <c r="B19030">
        <v>5510</v>
      </c>
      <c r="C19030" t="s">
        <v>492</v>
      </c>
      <c r="D19030">
        <v>2020</v>
      </c>
      <c r="E19030" t="s">
        <v>740</v>
      </c>
      <c r="F19030" s="2">
        <v>195.05850042199799</v>
      </c>
    </row>
    <row r="19031" spans="1:6">
      <c r="A19031" t="s">
        <v>487</v>
      </c>
      <c r="B19031">
        <v>5510</v>
      </c>
      <c r="C19031" t="s">
        <v>492</v>
      </c>
      <c r="D19031">
        <v>2021</v>
      </c>
      <c r="E19031" t="s">
        <v>738</v>
      </c>
      <c r="F19031" s="2">
        <v>0</v>
      </c>
    </row>
    <row r="19032" spans="1:6">
      <c r="A19032" t="s">
        <v>487</v>
      </c>
      <c r="B19032">
        <v>5510</v>
      </c>
      <c r="C19032" t="s">
        <v>492</v>
      </c>
      <c r="D19032">
        <v>2021</v>
      </c>
      <c r="E19032" t="s">
        <v>739</v>
      </c>
      <c r="F19032" s="2">
        <v>7602.8709205852601</v>
      </c>
    </row>
    <row r="19033" spans="1:6">
      <c r="A19033" t="s">
        <v>487</v>
      </c>
      <c r="B19033">
        <v>5510</v>
      </c>
      <c r="C19033" t="s">
        <v>492</v>
      </c>
      <c r="D19033">
        <v>2022</v>
      </c>
      <c r="E19033" t="s">
        <v>742</v>
      </c>
      <c r="F19033" s="2">
        <v>862.24423486107401</v>
      </c>
    </row>
    <row r="19034" spans="1:6">
      <c r="A19034" t="s">
        <v>487</v>
      </c>
      <c r="B19034">
        <v>5510</v>
      </c>
      <c r="C19034" t="s">
        <v>492</v>
      </c>
      <c r="D19034">
        <v>2022</v>
      </c>
      <c r="E19034" t="s">
        <v>744</v>
      </c>
      <c r="F19034" s="2">
        <v>0</v>
      </c>
    </row>
    <row r="19035" spans="1:6">
      <c r="A19035" t="s">
        <v>487</v>
      </c>
      <c r="B19035">
        <v>5510</v>
      </c>
      <c r="C19035" t="s">
        <v>492</v>
      </c>
      <c r="D19035">
        <v>2022</v>
      </c>
      <c r="E19035" t="s">
        <v>745</v>
      </c>
      <c r="F19035" s="2">
        <v>4437.6044044790297</v>
      </c>
    </row>
    <row r="19036" spans="1:6">
      <c r="A19036" t="s">
        <v>487</v>
      </c>
      <c r="B19036">
        <v>5510</v>
      </c>
      <c r="C19036" t="s">
        <v>492</v>
      </c>
      <c r="D19036">
        <v>2023</v>
      </c>
      <c r="E19036" t="s">
        <v>736</v>
      </c>
      <c r="F19036" s="2">
        <v>286.56168176886598</v>
      </c>
    </row>
    <row r="19037" spans="1:6">
      <c r="A19037" t="s">
        <v>487</v>
      </c>
      <c r="B19037">
        <v>5510</v>
      </c>
      <c r="C19037" t="s">
        <v>492</v>
      </c>
      <c r="D19037">
        <v>2023</v>
      </c>
      <c r="E19037" t="s">
        <v>737</v>
      </c>
      <c r="F19037" s="2">
        <v>507.47645183101798</v>
      </c>
    </row>
    <row r="19038" spans="1:6">
      <c r="A19038" t="s">
        <v>487</v>
      </c>
      <c r="B19038">
        <v>5510</v>
      </c>
      <c r="C19038" t="s">
        <v>492</v>
      </c>
      <c r="D19038">
        <v>2023</v>
      </c>
      <c r="E19038" t="s">
        <v>740</v>
      </c>
      <c r="F19038" s="2">
        <v>276.91413017980801</v>
      </c>
    </row>
    <row r="19039" spans="1:6">
      <c r="A19039" t="s">
        <v>487</v>
      </c>
      <c r="B19039">
        <v>5510</v>
      </c>
      <c r="C19039" t="s">
        <v>492</v>
      </c>
      <c r="D19039">
        <v>2024</v>
      </c>
      <c r="E19039" t="s">
        <v>739</v>
      </c>
      <c r="F19039" s="2">
        <v>6716.99172847928</v>
      </c>
    </row>
    <row r="19040" spans="1:6">
      <c r="A19040" t="s">
        <v>487</v>
      </c>
      <c r="B19040">
        <v>5512</v>
      </c>
      <c r="C19040" t="s">
        <v>494</v>
      </c>
      <c r="D19040">
        <v>2009</v>
      </c>
      <c r="E19040" t="s">
        <v>744</v>
      </c>
      <c r="F19040" s="2">
        <v>26.40435282</v>
      </c>
    </row>
    <row r="19041" spans="1:6">
      <c r="A19041" t="s">
        <v>487</v>
      </c>
      <c r="B19041">
        <v>5512</v>
      </c>
      <c r="C19041" t="s">
        <v>494</v>
      </c>
      <c r="D19041">
        <v>2009</v>
      </c>
      <c r="E19041" t="s">
        <v>739</v>
      </c>
      <c r="F19041" s="2">
        <v>6474.6355491885397</v>
      </c>
    </row>
    <row r="19042" spans="1:6">
      <c r="A19042" t="s">
        <v>487</v>
      </c>
      <c r="B19042">
        <v>5512</v>
      </c>
      <c r="C19042" t="s">
        <v>494</v>
      </c>
      <c r="D19042">
        <v>2011</v>
      </c>
      <c r="E19042" t="s">
        <v>736</v>
      </c>
      <c r="F19042" s="2">
        <v>603.12419759439001</v>
      </c>
    </row>
    <row r="19043" spans="1:6">
      <c r="A19043" t="s">
        <v>487</v>
      </c>
      <c r="B19043">
        <v>5512</v>
      </c>
      <c r="C19043" t="s">
        <v>494</v>
      </c>
      <c r="D19043">
        <v>2011</v>
      </c>
      <c r="E19043" t="s">
        <v>737</v>
      </c>
      <c r="F19043" s="2">
        <v>878.35701650272404</v>
      </c>
    </row>
    <row r="19044" spans="1:6">
      <c r="A19044" t="s">
        <v>487</v>
      </c>
      <c r="B19044">
        <v>5512</v>
      </c>
      <c r="C19044" t="s">
        <v>494</v>
      </c>
      <c r="D19044">
        <v>2011</v>
      </c>
      <c r="E19044" t="s">
        <v>740</v>
      </c>
      <c r="F19044" s="2">
        <v>978.65563115738405</v>
      </c>
    </row>
    <row r="19045" spans="1:6">
      <c r="A19045" t="s">
        <v>487</v>
      </c>
      <c r="B19045">
        <v>5512</v>
      </c>
      <c r="C19045" t="s">
        <v>494</v>
      </c>
      <c r="D19045">
        <v>2013</v>
      </c>
      <c r="E19045" t="s">
        <v>742</v>
      </c>
      <c r="F19045" s="2">
        <v>1183.9193139034201</v>
      </c>
    </row>
    <row r="19046" spans="1:6">
      <c r="A19046" t="s">
        <v>487</v>
      </c>
      <c r="B19046">
        <v>5512</v>
      </c>
      <c r="C19046" t="s">
        <v>494</v>
      </c>
      <c r="D19046">
        <v>2013</v>
      </c>
      <c r="E19046" t="s">
        <v>743</v>
      </c>
      <c r="F19046" s="2">
        <v>0</v>
      </c>
    </row>
    <row r="19047" spans="1:6">
      <c r="A19047" t="s">
        <v>487</v>
      </c>
      <c r="B19047">
        <v>5512</v>
      </c>
      <c r="C19047" t="s">
        <v>494</v>
      </c>
      <c r="D19047">
        <v>2013</v>
      </c>
      <c r="E19047" t="s">
        <v>745</v>
      </c>
      <c r="F19047" s="2">
        <v>10002.9399152603</v>
      </c>
    </row>
    <row r="19048" spans="1:6">
      <c r="A19048" t="s">
        <v>487</v>
      </c>
      <c r="B19048">
        <v>5512</v>
      </c>
      <c r="C19048" t="s">
        <v>494</v>
      </c>
      <c r="D19048">
        <v>2013</v>
      </c>
      <c r="E19048" t="s">
        <v>741</v>
      </c>
      <c r="F19048" s="2">
        <v>12747.825746218599</v>
      </c>
    </row>
    <row r="19049" spans="1:6">
      <c r="A19049" t="s">
        <v>487</v>
      </c>
      <c r="B19049">
        <v>5512</v>
      </c>
      <c r="C19049" t="s">
        <v>494</v>
      </c>
      <c r="D19049">
        <v>2015</v>
      </c>
      <c r="E19049" t="s">
        <v>738</v>
      </c>
      <c r="F19049" s="2">
        <v>0</v>
      </c>
    </row>
    <row r="19050" spans="1:6">
      <c r="A19050" t="s">
        <v>487</v>
      </c>
      <c r="B19050">
        <v>5512</v>
      </c>
      <c r="C19050" t="s">
        <v>494</v>
      </c>
      <c r="D19050">
        <v>2016</v>
      </c>
      <c r="E19050" t="s">
        <v>744</v>
      </c>
      <c r="F19050" s="2">
        <v>0</v>
      </c>
    </row>
    <row r="19051" spans="1:6">
      <c r="A19051" t="s">
        <v>487</v>
      </c>
      <c r="B19051">
        <v>5512</v>
      </c>
      <c r="C19051" t="s">
        <v>494</v>
      </c>
      <c r="D19051">
        <v>2016</v>
      </c>
      <c r="E19051" t="s">
        <v>743</v>
      </c>
      <c r="F19051" s="2">
        <v>0</v>
      </c>
    </row>
    <row r="19052" spans="1:6">
      <c r="A19052" t="s">
        <v>487</v>
      </c>
      <c r="B19052">
        <v>5512</v>
      </c>
      <c r="C19052" t="s">
        <v>494</v>
      </c>
      <c r="D19052">
        <v>2016</v>
      </c>
      <c r="E19052" t="s">
        <v>741</v>
      </c>
      <c r="F19052" s="2">
        <v>12220.2253422468</v>
      </c>
    </row>
    <row r="19053" spans="1:6">
      <c r="A19053" t="s">
        <v>487</v>
      </c>
      <c r="B19053">
        <v>5512</v>
      </c>
      <c r="C19053" t="s">
        <v>494</v>
      </c>
      <c r="D19053">
        <v>2018</v>
      </c>
      <c r="E19053" t="s">
        <v>736</v>
      </c>
      <c r="F19053" s="2">
        <v>616.707083120069</v>
      </c>
    </row>
    <row r="19054" spans="1:6">
      <c r="A19054" t="s">
        <v>487</v>
      </c>
      <c r="B19054">
        <v>5512</v>
      </c>
      <c r="C19054" t="s">
        <v>494</v>
      </c>
      <c r="D19054">
        <v>2018</v>
      </c>
      <c r="E19054" t="s">
        <v>737</v>
      </c>
      <c r="F19054" s="2">
        <v>900.17069310060504</v>
      </c>
    </row>
    <row r="19055" spans="1:6">
      <c r="A19055" t="s">
        <v>487</v>
      </c>
      <c r="B19055">
        <v>5512</v>
      </c>
      <c r="C19055" t="s">
        <v>494</v>
      </c>
      <c r="D19055">
        <v>2018</v>
      </c>
      <c r="E19055" t="s">
        <v>738</v>
      </c>
      <c r="F19055" s="2">
        <v>0</v>
      </c>
    </row>
    <row r="19056" spans="1:6">
      <c r="A19056" t="s">
        <v>487</v>
      </c>
      <c r="B19056">
        <v>5512</v>
      </c>
      <c r="C19056" t="s">
        <v>494</v>
      </c>
      <c r="D19056">
        <v>2019</v>
      </c>
      <c r="E19056" t="s">
        <v>744</v>
      </c>
      <c r="F19056" s="2">
        <v>0</v>
      </c>
    </row>
    <row r="19057" spans="1:6">
      <c r="A19057" t="s">
        <v>487</v>
      </c>
      <c r="B19057">
        <v>5512</v>
      </c>
      <c r="C19057" t="s">
        <v>494</v>
      </c>
      <c r="D19057">
        <v>2019</v>
      </c>
      <c r="E19057" t="s">
        <v>739</v>
      </c>
      <c r="F19057" s="2">
        <v>4929.3194133919396</v>
      </c>
    </row>
    <row r="19058" spans="1:6">
      <c r="A19058" t="s">
        <v>487</v>
      </c>
      <c r="B19058">
        <v>5512</v>
      </c>
      <c r="C19058" t="s">
        <v>494</v>
      </c>
      <c r="D19058">
        <v>2019</v>
      </c>
      <c r="E19058" t="s">
        <v>743</v>
      </c>
      <c r="F19058" s="2">
        <v>0</v>
      </c>
    </row>
    <row r="19059" spans="1:6">
      <c r="A19059" t="s">
        <v>487</v>
      </c>
      <c r="B19059">
        <v>5512</v>
      </c>
      <c r="C19059" t="s">
        <v>494</v>
      </c>
      <c r="D19059">
        <v>2020</v>
      </c>
      <c r="E19059" t="s">
        <v>742</v>
      </c>
      <c r="F19059" s="2">
        <v>1367.74556205916</v>
      </c>
    </row>
    <row r="19060" spans="1:6">
      <c r="A19060" t="s">
        <v>487</v>
      </c>
      <c r="B19060">
        <v>5512</v>
      </c>
      <c r="C19060" t="s">
        <v>494</v>
      </c>
      <c r="D19060">
        <v>2020</v>
      </c>
      <c r="E19060" t="s">
        <v>745</v>
      </c>
      <c r="F19060" s="2">
        <v>15079.6817874476</v>
      </c>
    </row>
    <row r="19061" spans="1:6">
      <c r="A19061" t="s">
        <v>487</v>
      </c>
      <c r="B19061">
        <v>5512</v>
      </c>
      <c r="C19061" t="s">
        <v>494</v>
      </c>
      <c r="D19061">
        <v>2021</v>
      </c>
      <c r="E19061" t="s">
        <v>736</v>
      </c>
      <c r="F19061" s="2">
        <v>544.54405077699903</v>
      </c>
    </row>
    <row r="19062" spans="1:6">
      <c r="A19062" t="s">
        <v>487</v>
      </c>
      <c r="B19062">
        <v>5512</v>
      </c>
      <c r="C19062" t="s">
        <v>494</v>
      </c>
      <c r="D19062">
        <v>2021</v>
      </c>
      <c r="E19062" t="s">
        <v>737</v>
      </c>
      <c r="F19062" s="2">
        <v>892.12715209752298</v>
      </c>
    </row>
    <row r="19063" spans="1:6">
      <c r="A19063" t="s">
        <v>487</v>
      </c>
      <c r="B19063">
        <v>5512</v>
      </c>
      <c r="C19063" t="s">
        <v>494</v>
      </c>
      <c r="D19063">
        <v>2021</v>
      </c>
      <c r="E19063" t="s">
        <v>738</v>
      </c>
      <c r="F19063" s="2">
        <v>0</v>
      </c>
    </row>
    <row r="19064" spans="1:6">
      <c r="A19064" t="s">
        <v>487</v>
      </c>
      <c r="B19064">
        <v>5512</v>
      </c>
      <c r="C19064" t="s">
        <v>494</v>
      </c>
      <c r="D19064">
        <v>2021</v>
      </c>
      <c r="E19064" t="s">
        <v>740</v>
      </c>
      <c r="F19064" s="2">
        <v>351.74663896843498</v>
      </c>
    </row>
    <row r="19065" spans="1:6">
      <c r="A19065" t="s">
        <v>487</v>
      </c>
      <c r="B19065">
        <v>5512</v>
      </c>
      <c r="C19065" t="s">
        <v>494</v>
      </c>
      <c r="D19065">
        <v>2022</v>
      </c>
      <c r="E19065" t="s">
        <v>744</v>
      </c>
      <c r="F19065" s="2">
        <v>0</v>
      </c>
    </row>
    <row r="19066" spans="1:6">
      <c r="A19066" t="s">
        <v>487</v>
      </c>
      <c r="B19066">
        <v>5512</v>
      </c>
      <c r="C19066" t="s">
        <v>494</v>
      </c>
      <c r="D19066">
        <v>2022</v>
      </c>
      <c r="E19066" t="s">
        <v>739</v>
      </c>
      <c r="F19066" s="2">
        <v>3775.9638385694602</v>
      </c>
    </row>
    <row r="19067" spans="1:6">
      <c r="A19067" t="s">
        <v>487</v>
      </c>
      <c r="B19067">
        <v>5512</v>
      </c>
      <c r="C19067" t="s">
        <v>494</v>
      </c>
      <c r="D19067">
        <v>2022</v>
      </c>
      <c r="E19067" t="s">
        <v>743</v>
      </c>
      <c r="F19067" s="2">
        <v>0</v>
      </c>
    </row>
    <row r="19068" spans="1:6">
      <c r="A19068" t="s">
        <v>487</v>
      </c>
      <c r="B19068">
        <v>5512</v>
      </c>
      <c r="C19068" t="s">
        <v>494</v>
      </c>
      <c r="D19068">
        <v>2023</v>
      </c>
      <c r="E19068" t="s">
        <v>742</v>
      </c>
      <c r="F19068" s="2">
        <v>1438.7324368708501</v>
      </c>
    </row>
    <row r="19069" spans="1:6">
      <c r="A19069" t="s">
        <v>487</v>
      </c>
      <c r="B19069">
        <v>5512</v>
      </c>
      <c r="C19069" t="s">
        <v>494</v>
      </c>
      <c r="D19069">
        <v>2023</v>
      </c>
      <c r="E19069" t="s">
        <v>745</v>
      </c>
      <c r="F19069" s="2">
        <v>13077.363494069101</v>
      </c>
    </row>
    <row r="19070" spans="1:6">
      <c r="A19070" t="s">
        <v>487</v>
      </c>
      <c r="B19070">
        <v>5512</v>
      </c>
      <c r="C19070" t="s">
        <v>494</v>
      </c>
      <c r="D19070">
        <v>2023</v>
      </c>
      <c r="E19070" t="s">
        <v>741</v>
      </c>
      <c r="F19070" s="2">
        <v>10688.166416121599</v>
      </c>
    </row>
    <row r="19071" spans="1:6">
      <c r="A19071" t="s">
        <v>487</v>
      </c>
      <c r="B19071">
        <v>5512</v>
      </c>
      <c r="C19071" t="s">
        <v>494</v>
      </c>
      <c r="D19071">
        <v>2024</v>
      </c>
      <c r="E19071" t="s">
        <v>736</v>
      </c>
      <c r="F19071" s="2">
        <v>135.62282797331301</v>
      </c>
    </row>
    <row r="19072" spans="1:6">
      <c r="A19072" t="s">
        <v>487</v>
      </c>
      <c r="B19072">
        <v>5512</v>
      </c>
      <c r="C19072" t="s">
        <v>494</v>
      </c>
      <c r="D19072">
        <v>2024</v>
      </c>
      <c r="E19072" t="s">
        <v>737</v>
      </c>
      <c r="F19072" s="2">
        <v>781.27751223283803</v>
      </c>
    </row>
    <row r="19073" spans="1:6">
      <c r="A19073" t="s">
        <v>487</v>
      </c>
      <c r="B19073">
        <v>5512</v>
      </c>
      <c r="C19073" t="s">
        <v>494</v>
      </c>
      <c r="D19073">
        <v>2024</v>
      </c>
      <c r="E19073" t="s">
        <v>740</v>
      </c>
      <c r="F19073" s="2">
        <v>305.26159774558499</v>
      </c>
    </row>
    <row r="19074" spans="1:6">
      <c r="A19074" t="s">
        <v>487</v>
      </c>
      <c r="B19074">
        <v>5514</v>
      </c>
      <c r="C19074" t="s">
        <v>496</v>
      </c>
      <c r="D19074">
        <v>2009</v>
      </c>
      <c r="E19074" t="s">
        <v>739</v>
      </c>
      <c r="F19074" s="2">
        <v>1990.4949611543</v>
      </c>
    </row>
    <row r="19075" spans="1:6">
      <c r="A19075" t="s">
        <v>487</v>
      </c>
      <c r="B19075">
        <v>5514</v>
      </c>
      <c r="C19075" t="s">
        <v>496</v>
      </c>
      <c r="D19075">
        <v>2009</v>
      </c>
      <c r="E19075" t="s">
        <v>743</v>
      </c>
      <c r="F19075" s="2">
        <v>0</v>
      </c>
    </row>
    <row r="19076" spans="1:6">
      <c r="A19076" t="s">
        <v>487</v>
      </c>
      <c r="B19076">
        <v>5514</v>
      </c>
      <c r="C19076" t="s">
        <v>496</v>
      </c>
      <c r="D19076">
        <v>2011</v>
      </c>
      <c r="E19076" t="s">
        <v>736</v>
      </c>
      <c r="F19076" s="2">
        <v>60.423267441525702</v>
      </c>
    </row>
    <row r="19077" spans="1:6">
      <c r="A19077" t="s">
        <v>487</v>
      </c>
      <c r="B19077">
        <v>5514</v>
      </c>
      <c r="C19077" t="s">
        <v>496</v>
      </c>
      <c r="D19077">
        <v>2011</v>
      </c>
      <c r="E19077" t="s">
        <v>737</v>
      </c>
      <c r="F19077" s="2">
        <v>305.65524876153398</v>
      </c>
    </row>
    <row r="19078" spans="1:6">
      <c r="A19078" t="s">
        <v>487</v>
      </c>
      <c r="B19078">
        <v>5514</v>
      </c>
      <c r="C19078" t="s">
        <v>496</v>
      </c>
      <c r="D19078">
        <v>2011</v>
      </c>
      <c r="E19078" t="s">
        <v>738</v>
      </c>
      <c r="F19078" s="2">
        <v>0</v>
      </c>
    </row>
    <row r="19079" spans="1:6">
      <c r="A19079" t="s">
        <v>487</v>
      </c>
      <c r="B19079">
        <v>5514</v>
      </c>
      <c r="C19079" t="s">
        <v>496</v>
      </c>
      <c r="D19079">
        <v>2011</v>
      </c>
      <c r="E19079" t="s">
        <v>740</v>
      </c>
      <c r="F19079" s="2">
        <v>250.85496028320199</v>
      </c>
    </row>
    <row r="19080" spans="1:6">
      <c r="A19080" t="s">
        <v>487</v>
      </c>
      <c r="B19080">
        <v>5514</v>
      </c>
      <c r="C19080" t="s">
        <v>496</v>
      </c>
      <c r="D19080">
        <v>2013</v>
      </c>
      <c r="E19080" t="s">
        <v>742</v>
      </c>
      <c r="F19080" s="2">
        <v>550.66982837778301</v>
      </c>
    </row>
    <row r="19081" spans="1:6">
      <c r="A19081" t="s">
        <v>487</v>
      </c>
      <c r="B19081">
        <v>5514</v>
      </c>
      <c r="C19081" t="s">
        <v>496</v>
      </c>
      <c r="D19081">
        <v>2013</v>
      </c>
      <c r="E19081" t="s">
        <v>744</v>
      </c>
      <c r="F19081" s="2">
        <v>0</v>
      </c>
    </row>
    <row r="19082" spans="1:6">
      <c r="A19082" t="s">
        <v>487</v>
      </c>
      <c r="B19082">
        <v>5514</v>
      </c>
      <c r="C19082" t="s">
        <v>496</v>
      </c>
      <c r="D19082">
        <v>2013</v>
      </c>
      <c r="E19082" t="s">
        <v>745</v>
      </c>
      <c r="F19082" s="2">
        <v>10005.195492815899</v>
      </c>
    </row>
    <row r="19083" spans="1:6">
      <c r="A19083" t="s">
        <v>487</v>
      </c>
      <c r="B19083">
        <v>5514</v>
      </c>
      <c r="C19083" t="s">
        <v>496</v>
      </c>
      <c r="D19083">
        <v>2015</v>
      </c>
      <c r="E19083" t="s">
        <v>739</v>
      </c>
      <c r="F19083" s="2">
        <v>1669.2211639576201</v>
      </c>
    </row>
    <row r="19084" spans="1:6">
      <c r="A19084" t="s">
        <v>487</v>
      </c>
      <c r="B19084">
        <v>5514</v>
      </c>
      <c r="C19084" t="s">
        <v>496</v>
      </c>
      <c r="D19084">
        <v>2016</v>
      </c>
      <c r="E19084" t="s">
        <v>742</v>
      </c>
      <c r="F19084" s="2">
        <v>792.22256224</v>
      </c>
    </row>
    <row r="19085" spans="1:6">
      <c r="A19085" t="s">
        <v>487</v>
      </c>
      <c r="B19085">
        <v>5514</v>
      </c>
      <c r="C19085" t="s">
        <v>496</v>
      </c>
      <c r="D19085">
        <v>2016</v>
      </c>
      <c r="E19085" t="s">
        <v>744</v>
      </c>
      <c r="F19085" s="2">
        <v>0</v>
      </c>
    </row>
    <row r="19086" spans="1:6">
      <c r="A19086" t="s">
        <v>487</v>
      </c>
      <c r="B19086">
        <v>5514</v>
      </c>
      <c r="C19086" t="s">
        <v>496</v>
      </c>
      <c r="D19086">
        <v>2016</v>
      </c>
      <c r="E19086" t="s">
        <v>743</v>
      </c>
      <c r="F19086" s="2">
        <v>0</v>
      </c>
    </row>
    <row r="19087" spans="1:6">
      <c r="A19087" t="s">
        <v>487</v>
      </c>
      <c r="B19087">
        <v>5514</v>
      </c>
      <c r="C19087" t="s">
        <v>496</v>
      </c>
      <c r="D19087">
        <v>2016</v>
      </c>
      <c r="E19087" t="s">
        <v>745</v>
      </c>
      <c r="F19087" s="2">
        <v>10005.195492815899</v>
      </c>
    </row>
    <row r="19088" spans="1:6">
      <c r="A19088" t="s">
        <v>487</v>
      </c>
      <c r="B19088">
        <v>5514</v>
      </c>
      <c r="C19088" t="s">
        <v>496</v>
      </c>
      <c r="D19088">
        <v>2017</v>
      </c>
      <c r="E19088" t="s">
        <v>741</v>
      </c>
      <c r="F19088" s="2">
        <v>2661.3863264551801</v>
      </c>
    </row>
    <row r="19089" spans="1:6">
      <c r="A19089" t="s">
        <v>487</v>
      </c>
      <c r="B19089">
        <v>5514</v>
      </c>
      <c r="C19089" t="s">
        <v>496</v>
      </c>
      <c r="D19089">
        <v>2018</v>
      </c>
      <c r="E19089" t="s">
        <v>738</v>
      </c>
      <c r="F19089" s="2">
        <v>0</v>
      </c>
    </row>
    <row r="19090" spans="1:6">
      <c r="A19090" t="s">
        <v>487</v>
      </c>
      <c r="B19090">
        <v>5514</v>
      </c>
      <c r="C19090" t="s">
        <v>496</v>
      </c>
      <c r="D19090">
        <v>2019</v>
      </c>
      <c r="E19090" t="s">
        <v>743</v>
      </c>
      <c r="F19090" s="2">
        <v>0</v>
      </c>
    </row>
    <row r="19091" spans="1:6">
      <c r="A19091" t="s">
        <v>487</v>
      </c>
      <c r="B19091">
        <v>5514</v>
      </c>
      <c r="C19091" t="s">
        <v>496</v>
      </c>
      <c r="D19091">
        <v>2020</v>
      </c>
      <c r="E19091" t="s">
        <v>741</v>
      </c>
      <c r="F19091" s="2">
        <v>2640.0352173270498</v>
      </c>
    </row>
    <row r="19092" spans="1:6">
      <c r="A19092" t="s">
        <v>487</v>
      </c>
      <c r="B19092">
        <v>5514</v>
      </c>
      <c r="C19092" t="s">
        <v>496</v>
      </c>
      <c r="D19092">
        <v>2021</v>
      </c>
      <c r="E19092" t="s">
        <v>736</v>
      </c>
      <c r="F19092" s="2">
        <v>45.747737509201698</v>
      </c>
    </row>
    <row r="19093" spans="1:6">
      <c r="A19093" t="s">
        <v>487</v>
      </c>
      <c r="B19093">
        <v>5514</v>
      </c>
      <c r="C19093" t="s">
        <v>496</v>
      </c>
      <c r="D19093">
        <v>2021</v>
      </c>
      <c r="E19093" t="s">
        <v>737</v>
      </c>
      <c r="F19093" s="2">
        <v>230.12848757386999</v>
      </c>
    </row>
    <row r="19094" spans="1:6">
      <c r="A19094" t="s">
        <v>487</v>
      </c>
      <c r="B19094">
        <v>5514</v>
      </c>
      <c r="C19094" t="s">
        <v>496</v>
      </c>
      <c r="D19094">
        <v>2021</v>
      </c>
      <c r="E19094" t="s">
        <v>738</v>
      </c>
      <c r="F19094" s="2">
        <v>0</v>
      </c>
    </row>
    <row r="19095" spans="1:6">
      <c r="A19095" t="s">
        <v>487</v>
      </c>
      <c r="B19095">
        <v>5514</v>
      </c>
      <c r="C19095" t="s">
        <v>496</v>
      </c>
      <c r="D19095">
        <v>2021</v>
      </c>
      <c r="E19095" t="s">
        <v>740</v>
      </c>
      <c r="F19095" s="2">
        <v>141.331634027018</v>
      </c>
    </row>
    <row r="19096" spans="1:6">
      <c r="A19096" t="s">
        <v>487</v>
      </c>
      <c r="B19096">
        <v>5514</v>
      </c>
      <c r="C19096" t="s">
        <v>496</v>
      </c>
      <c r="D19096">
        <v>2022</v>
      </c>
      <c r="E19096" t="s">
        <v>739</v>
      </c>
      <c r="F19096" s="2">
        <v>1705.8193354146299</v>
      </c>
    </row>
    <row r="19097" spans="1:6">
      <c r="A19097" t="s">
        <v>487</v>
      </c>
      <c r="B19097">
        <v>5514</v>
      </c>
      <c r="C19097" t="s">
        <v>496</v>
      </c>
      <c r="D19097">
        <v>2022</v>
      </c>
      <c r="E19097" t="s">
        <v>743</v>
      </c>
      <c r="F19097" s="2">
        <v>0</v>
      </c>
    </row>
    <row r="19098" spans="1:6">
      <c r="A19098" t="s">
        <v>487</v>
      </c>
      <c r="B19098">
        <v>5514</v>
      </c>
      <c r="C19098" t="s">
        <v>496</v>
      </c>
      <c r="D19098">
        <v>2023</v>
      </c>
      <c r="E19098" t="s">
        <v>742</v>
      </c>
      <c r="F19098" s="2">
        <v>436.82937631095803</v>
      </c>
    </row>
    <row r="19099" spans="1:6">
      <c r="A19099" t="s">
        <v>487</v>
      </c>
      <c r="B19099">
        <v>5514</v>
      </c>
      <c r="C19099" t="s">
        <v>496</v>
      </c>
      <c r="D19099">
        <v>2023</v>
      </c>
      <c r="E19099" t="s">
        <v>744</v>
      </c>
      <c r="F19099" s="2">
        <v>0</v>
      </c>
    </row>
    <row r="19100" spans="1:6">
      <c r="A19100" t="s">
        <v>487</v>
      </c>
      <c r="B19100">
        <v>5514</v>
      </c>
      <c r="C19100" t="s">
        <v>496</v>
      </c>
      <c r="D19100">
        <v>2023</v>
      </c>
      <c r="E19100" t="s">
        <v>745</v>
      </c>
      <c r="F19100" s="2">
        <v>14313.293639248899</v>
      </c>
    </row>
    <row r="19101" spans="1:6">
      <c r="A19101" t="s">
        <v>487</v>
      </c>
      <c r="B19101">
        <v>5514</v>
      </c>
      <c r="C19101" t="s">
        <v>496</v>
      </c>
      <c r="D19101">
        <v>2023</v>
      </c>
      <c r="E19101" t="s">
        <v>741</v>
      </c>
      <c r="F19101" s="2">
        <v>2680.75956318115</v>
      </c>
    </row>
    <row r="19102" spans="1:6">
      <c r="A19102" t="s">
        <v>487</v>
      </c>
      <c r="B19102">
        <v>5514</v>
      </c>
      <c r="C19102" t="s">
        <v>496</v>
      </c>
      <c r="D19102">
        <v>2024</v>
      </c>
      <c r="E19102" t="s">
        <v>736</v>
      </c>
      <c r="F19102" s="2">
        <v>42.718429303263299</v>
      </c>
    </row>
    <row r="19103" spans="1:6">
      <c r="A19103" t="s">
        <v>487</v>
      </c>
      <c r="B19103">
        <v>5514</v>
      </c>
      <c r="C19103" t="s">
        <v>496</v>
      </c>
      <c r="D19103">
        <v>2024</v>
      </c>
      <c r="E19103" t="s">
        <v>737</v>
      </c>
      <c r="F19103" s="2">
        <v>208.326705029187</v>
      </c>
    </row>
    <row r="19104" spans="1:6">
      <c r="A19104" t="s">
        <v>487</v>
      </c>
      <c r="B19104">
        <v>5514</v>
      </c>
      <c r="C19104" t="s">
        <v>496</v>
      </c>
      <c r="D19104">
        <v>2024</v>
      </c>
      <c r="E19104" t="s">
        <v>740</v>
      </c>
      <c r="F19104" s="2">
        <v>119.74831316290999</v>
      </c>
    </row>
    <row r="19105" spans="1:6">
      <c r="A19105" t="s">
        <v>487</v>
      </c>
      <c r="B19105">
        <v>5516</v>
      </c>
      <c r="C19105" t="s">
        <v>498</v>
      </c>
      <c r="D19105">
        <v>2009</v>
      </c>
      <c r="E19105" t="s">
        <v>742</v>
      </c>
      <c r="F19105" s="2">
        <v>888.23174713549702</v>
      </c>
    </row>
    <row r="19106" spans="1:6">
      <c r="A19106" t="s">
        <v>487</v>
      </c>
      <c r="B19106">
        <v>5516</v>
      </c>
      <c r="C19106" t="s">
        <v>498</v>
      </c>
      <c r="D19106">
        <v>2009</v>
      </c>
      <c r="E19106" t="s">
        <v>744</v>
      </c>
      <c r="F19106" s="2">
        <v>0</v>
      </c>
    </row>
    <row r="19107" spans="1:6">
      <c r="A19107" t="s">
        <v>487</v>
      </c>
      <c r="B19107">
        <v>5516</v>
      </c>
      <c r="C19107" t="s">
        <v>498</v>
      </c>
      <c r="D19107">
        <v>2009</v>
      </c>
      <c r="E19107" t="s">
        <v>743</v>
      </c>
      <c r="F19107" s="2">
        <v>0</v>
      </c>
    </row>
    <row r="19108" spans="1:6">
      <c r="A19108" t="s">
        <v>487</v>
      </c>
      <c r="B19108">
        <v>5516</v>
      </c>
      <c r="C19108" t="s">
        <v>498</v>
      </c>
      <c r="D19108">
        <v>2009</v>
      </c>
      <c r="E19108" t="s">
        <v>745</v>
      </c>
      <c r="F19108" s="2">
        <v>1133.1721200198201</v>
      </c>
    </row>
    <row r="19109" spans="1:6">
      <c r="A19109" t="s">
        <v>487</v>
      </c>
      <c r="B19109">
        <v>5516</v>
      </c>
      <c r="C19109" t="s">
        <v>498</v>
      </c>
      <c r="D19109">
        <v>2011</v>
      </c>
      <c r="E19109" t="s">
        <v>738</v>
      </c>
      <c r="F19109" s="2">
        <v>0</v>
      </c>
    </row>
    <row r="19110" spans="1:6">
      <c r="A19110" t="s">
        <v>487</v>
      </c>
      <c r="B19110">
        <v>5516</v>
      </c>
      <c r="C19110" t="s">
        <v>498</v>
      </c>
      <c r="D19110">
        <v>2013</v>
      </c>
      <c r="E19110" t="s">
        <v>741</v>
      </c>
      <c r="F19110" s="2">
        <v>4699.07762586217</v>
      </c>
    </row>
    <row r="19111" spans="1:6">
      <c r="A19111" t="s">
        <v>487</v>
      </c>
      <c r="B19111">
        <v>5516</v>
      </c>
      <c r="C19111" t="s">
        <v>498</v>
      </c>
      <c r="D19111">
        <v>2015</v>
      </c>
      <c r="E19111" t="s">
        <v>739</v>
      </c>
      <c r="F19111" s="2">
        <v>1425.12868988689</v>
      </c>
    </row>
    <row r="19112" spans="1:6">
      <c r="A19112" t="s">
        <v>487</v>
      </c>
      <c r="B19112">
        <v>5516</v>
      </c>
      <c r="C19112" t="s">
        <v>498</v>
      </c>
      <c r="D19112">
        <v>2015</v>
      </c>
      <c r="E19112" t="s">
        <v>743</v>
      </c>
      <c r="F19112" s="2">
        <v>0</v>
      </c>
    </row>
    <row r="19113" spans="1:6">
      <c r="A19113" t="s">
        <v>487</v>
      </c>
      <c r="B19113">
        <v>5516</v>
      </c>
      <c r="C19113" t="s">
        <v>498</v>
      </c>
      <c r="D19113">
        <v>2016</v>
      </c>
      <c r="E19113" t="s">
        <v>742</v>
      </c>
      <c r="F19113" s="2">
        <v>862.74776803792497</v>
      </c>
    </row>
    <row r="19114" spans="1:6">
      <c r="A19114" t="s">
        <v>487</v>
      </c>
      <c r="B19114">
        <v>5516</v>
      </c>
      <c r="C19114" t="s">
        <v>498</v>
      </c>
      <c r="D19114">
        <v>2016</v>
      </c>
      <c r="E19114" t="s">
        <v>744</v>
      </c>
      <c r="F19114" s="2">
        <v>0</v>
      </c>
    </row>
    <row r="19115" spans="1:6">
      <c r="A19115" t="s">
        <v>487</v>
      </c>
      <c r="B19115">
        <v>5516</v>
      </c>
      <c r="C19115" t="s">
        <v>498</v>
      </c>
      <c r="D19115">
        <v>2016</v>
      </c>
      <c r="E19115" t="s">
        <v>745</v>
      </c>
      <c r="F19115" s="2">
        <v>1133.1721200198201</v>
      </c>
    </row>
    <row r="19116" spans="1:6">
      <c r="A19116" t="s">
        <v>487</v>
      </c>
      <c r="B19116">
        <v>5516</v>
      </c>
      <c r="C19116" t="s">
        <v>498</v>
      </c>
      <c r="D19116">
        <v>2016</v>
      </c>
      <c r="E19116" t="s">
        <v>741</v>
      </c>
      <c r="F19116" s="2">
        <v>4598.1770657883499</v>
      </c>
    </row>
    <row r="19117" spans="1:6">
      <c r="A19117" t="s">
        <v>487</v>
      </c>
      <c r="B19117">
        <v>5516</v>
      </c>
      <c r="C19117" t="s">
        <v>498</v>
      </c>
      <c r="D19117">
        <v>2017</v>
      </c>
      <c r="E19117" t="s">
        <v>736</v>
      </c>
      <c r="F19117" s="2">
        <v>263.76737893255898</v>
      </c>
    </row>
    <row r="19118" spans="1:6">
      <c r="A19118" t="s">
        <v>487</v>
      </c>
      <c r="B19118">
        <v>5516</v>
      </c>
      <c r="C19118" t="s">
        <v>498</v>
      </c>
      <c r="D19118">
        <v>2017</v>
      </c>
      <c r="E19118" t="s">
        <v>737</v>
      </c>
      <c r="F19118" s="2">
        <v>354.84981786557501</v>
      </c>
    </row>
    <row r="19119" spans="1:6">
      <c r="A19119" t="s">
        <v>487</v>
      </c>
      <c r="B19119">
        <v>5516</v>
      </c>
      <c r="C19119" t="s">
        <v>498</v>
      </c>
      <c r="D19119">
        <v>2017</v>
      </c>
      <c r="E19119" t="s">
        <v>738</v>
      </c>
      <c r="F19119" s="2">
        <v>0</v>
      </c>
    </row>
    <row r="19120" spans="1:6">
      <c r="A19120" t="s">
        <v>487</v>
      </c>
      <c r="B19120">
        <v>5516</v>
      </c>
      <c r="C19120" t="s">
        <v>498</v>
      </c>
      <c r="D19120">
        <v>2017</v>
      </c>
      <c r="E19120" t="s">
        <v>740</v>
      </c>
      <c r="F19120" s="2">
        <v>691.10207538693703</v>
      </c>
    </row>
    <row r="19121" spans="1:6">
      <c r="A19121" t="s">
        <v>487</v>
      </c>
      <c r="B19121">
        <v>5516</v>
      </c>
      <c r="C19121" t="s">
        <v>498</v>
      </c>
      <c r="D19121">
        <v>2018</v>
      </c>
      <c r="E19121" t="s">
        <v>739</v>
      </c>
      <c r="F19121" s="2">
        <v>1481.8053909113701</v>
      </c>
    </row>
    <row r="19122" spans="1:6">
      <c r="A19122" t="s">
        <v>487</v>
      </c>
      <c r="B19122">
        <v>5516</v>
      </c>
      <c r="C19122" t="s">
        <v>498</v>
      </c>
      <c r="D19122">
        <v>2018</v>
      </c>
      <c r="E19122" t="s">
        <v>743</v>
      </c>
      <c r="F19122" s="2">
        <v>0</v>
      </c>
    </row>
    <row r="19123" spans="1:6">
      <c r="A19123" t="s">
        <v>487</v>
      </c>
      <c r="B19123">
        <v>5516</v>
      </c>
      <c r="C19123" t="s">
        <v>498</v>
      </c>
      <c r="D19123">
        <v>2019</v>
      </c>
      <c r="E19123" t="s">
        <v>742</v>
      </c>
      <c r="F19123" s="2">
        <v>341.08061580967501</v>
      </c>
    </row>
    <row r="19124" spans="1:6">
      <c r="A19124" t="s">
        <v>487</v>
      </c>
      <c r="B19124">
        <v>5516</v>
      </c>
      <c r="C19124" t="s">
        <v>498</v>
      </c>
      <c r="D19124">
        <v>2019</v>
      </c>
      <c r="E19124" t="s">
        <v>744</v>
      </c>
      <c r="F19124" s="2">
        <v>0</v>
      </c>
    </row>
    <row r="19125" spans="1:6">
      <c r="A19125" t="s">
        <v>487</v>
      </c>
      <c r="B19125">
        <v>5516</v>
      </c>
      <c r="C19125" t="s">
        <v>498</v>
      </c>
      <c r="D19125">
        <v>2019</v>
      </c>
      <c r="E19125" t="s">
        <v>745</v>
      </c>
      <c r="F19125" s="2">
        <v>724.09155743098995</v>
      </c>
    </row>
    <row r="19126" spans="1:6">
      <c r="A19126" t="s">
        <v>487</v>
      </c>
      <c r="B19126">
        <v>5516</v>
      </c>
      <c r="C19126" t="s">
        <v>498</v>
      </c>
      <c r="D19126">
        <v>2020</v>
      </c>
      <c r="E19126" t="s">
        <v>736</v>
      </c>
      <c r="F19126" s="2">
        <v>172.070810356631</v>
      </c>
    </row>
    <row r="19127" spans="1:6">
      <c r="A19127" t="s">
        <v>487</v>
      </c>
      <c r="B19127">
        <v>5516</v>
      </c>
      <c r="C19127" t="s">
        <v>498</v>
      </c>
      <c r="D19127">
        <v>2020</v>
      </c>
      <c r="E19127" t="s">
        <v>737</v>
      </c>
      <c r="F19127" s="2">
        <v>303.034598335738</v>
      </c>
    </row>
    <row r="19128" spans="1:6">
      <c r="A19128" t="s">
        <v>487</v>
      </c>
      <c r="B19128">
        <v>5516</v>
      </c>
      <c r="C19128" t="s">
        <v>498</v>
      </c>
      <c r="D19128">
        <v>2020</v>
      </c>
      <c r="E19128" t="s">
        <v>738</v>
      </c>
      <c r="F19128" s="2">
        <v>0</v>
      </c>
    </row>
    <row r="19129" spans="1:6">
      <c r="A19129" t="s">
        <v>487</v>
      </c>
      <c r="B19129">
        <v>5516</v>
      </c>
      <c r="C19129" t="s">
        <v>498</v>
      </c>
      <c r="D19129">
        <v>2020</v>
      </c>
      <c r="E19129" t="s">
        <v>740</v>
      </c>
      <c r="F19129" s="2">
        <v>553.57062633248904</v>
      </c>
    </row>
    <row r="19130" spans="1:6">
      <c r="A19130" t="s">
        <v>487</v>
      </c>
      <c r="B19130">
        <v>5516</v>
      </c>
      <c r="C19130" t="s">
        <v>498</v>
      </c>
      <c r="D19130">
        <v>2021</v>
      </c>
      <c r="E19130" t="s">
        <v>739</v>
      </c>
      <c r="F19130" s="2">
        <v>1478.0097956715899</v>
      </c>
    </row>
    <row r="19131" spans="1:6">
      <c r="A19131" t="s">
        <v>487</v>
      </c>
      <c r="B19131">
        <v>5516</v>
      </c>
      <c r="C19131" t="s">
        <v>498</v>
      </c>
      <c r="D19131">
        <v>2022</v>
      </c>
      <c r="E19131" t="s">
        <v>742</v>
      </c>
      <c r="F19131" s="2">
        <v>324.33349763695401</v>
      </c>
    </row>
    <row r="19132" spans="1:6">
      <c r="A19132" t="s">
        <v>487</v>
      </c>
      <c r="B19132">
        <v>5516</v>
      </c>
      <c r="C19132" t="s">
        <v>498</v>
      </c>
      <c r="D19132">
        <v>2022</v>
      </c>
      <c r="E19132" t="s">
        <v>744</v>
      </c>
      <c r="F19132" s="2">
        <v>0</v>
      </c>
    </row>
    <row r="19133" spans="1:6">
      <c r="A19133" t="s">
        <v>487</v>
      </c>
      <c r="B19133">
        <v>5516</v>
      </c>
      <c r="C19133" t="s">
        <v>498</v>
      </c>
      <c r="D19133">
        <v>2022</v>
      </c>
      <c r="E19133" t="s">
        <v>745</v>
      </c>
      <c r="F19133" s="2">
        <v>1623.8591298039901</v>
      </c>
    </row>
    <row r="19134" spans="1:6">
      <c r="A19134" t="s">
        <v>487</v>
      </c>
      <c r="B19134">
        <v>5516</v>
      </c>
      <c r="C19134" t="s">
        <v>498</v>
      </c>
      <c r="D19134">
        <v>2023</v>
      </c>
      <c r="E19134" t="s">
        <v>736</v>
      </c>
      <c r="F19134" s="2">
        <v>195.99610864926399</v>
      </c>
    </row>
    <row r="19135" spans="1:6">
      <c r="A19135" t="s">
        <v>487</v>
      </c>
      <c r="B19135">
        <v>5516</v>
      </c>
      <c r="C19135" t="s">
        <v>498</v>
      </c>
      <c r="D19135">
        <v>2023</v>
      </c>
      <c r="E19135" t="s">
        <v>737</v>
      </c>
      <c r="F19135" s="2">
        <v>266.18725258679302</v>
      </c>
    </row>
    <row r="19136" spans="1:6">
      <c r="A19136" t="s">
        <v>487</v>
      </c>
      <c r="B19136">
        <v>5516</v>
      </c>
      <c r="C19136" t="s">
        <v>498</v>
      </c>
      <c r="D19136">
        <v>2023</v>
      </c>
      <c r="E19136" t="s">
        <v>740</v>
      </c>
      <c r="F19136" s="2">
        <v>939.99945871952605</v>
      </c>
    </row>
    <row r="19137" spans="1:6">
      <c r="A19137" t="s">
        <v>487</v>
      </c>
      <c r="B19137">
        <v>5516</v>
      </c>
      <c r="C19137" t="s">
        <v>498</v>
      </c>
      <c r="D19137">
        <v>2023</v>
      </c>
      <c r="E19137" t="s">
        <v>741</v>
      </c>
      <c r="F19137" s="2">
        <v>4290.9773524973298</v>
      </c>
    </row>
    <row r="19138" spans="1:6">
      <c r="A19138" t="s">
        <v>487</v>
      </c>
      <c r="B19138">
        <v>5516</v>
      </c>
      <c r="C19138" t="s">
        <v>498</v>
      </c>
      <c r="D19138">
        <v>2024</v>
      </c>
      <c r="E19138" t="s">
        <v>739</v>
      </c>
      <c r="F19138" s="2">
        <v>1468.2149325457101</v>
      </c>
    </row>
    <row r="19139" spans="1:6">
      <c r="A19139" t="s">
        <v>487</v>
      </c>
      <c r="B19139">
        <v>5518</v>
      </c>
      <c r="C19139" t="s">
        <v>500</v>
      </c>
      <c r="D19139">
        <v>2009</v>
      </c>
      <c r="E19139" t="s">
        <v>738</v>
      </c>
      <c r="F19139" s="2">
        <v>0</v>
      </c>
    </row>
    <row r="19140" spans="1:6">
      <c r="A19140" t="s">
        <v>487</v>
      </c>
      <c r="B19140">
        <v>5518</v>
      </c>
      <c r="C19140" t="s">
        <v>500</v>
      </c>
      <c r="D19140">
        <v>2013</v>
      </c>
      <c r="E19140" t="s">
        <v>744</v>
      </c>
      <c r="F19140" s="2">
        <v>0</v>
      </c>
    </row>
    <row r="19141" spans="1:6">
      <c r="A19141" t="s">
        <v>487</v>
      </c>
      <c r="B19141">
        <v>5518</v>
      </c>
      <c r="C19141" t="s">
        <v>500</v>
      </c>
      <c r="D19141">
        <v>2013</v>
      </c>
      <c r="E19141" t="s">
        <v>739</v>
      </c>
      <c r="F19141" s="2">
        <v>1193.13259612555</v>
      </c>
    </row>
    <row r="19142" spans="1:6">
      <c r="A19142" t="s">
        <v>487</v>
      </c>
      <c r="B19142">
        <v>5518</v>
      </c>
      <c r="C19142" t="s">
        <v>500</v>
      </c>
      <c r="D19142">
        <v>2013</v>
      </c>
      <c r="E19142" t="s">
        <v>743</v>
      </c>
      <c r="F19142" s="2">
        <v>0</v>
      </c>
    </row>
    <row r="19143" spans="1:6">
      <c r="A19143" t="s">
        <v>487</v>
      </c>
      <c r="B19143">
        <v>5518</v>
      </c>
      <c r="C19143" t="s">
        <v>500</v>
      </c>
      <c r="D19143">
        <v>2015</v>
      </c>
      <c r="E19143" t="s">
        <v>736</v>
      </c>
      <c r="F19143" s="2">
        <v>44.035700326568303</v>
      </c>
    </row>
    <row r="19144" spans="1:6">
      <c r="A19144" t="s">
        <v>487</v>
      </c>
      <c r="B19144">
        <v>5518</v>
      </c>
      <c r="C19144" t="s">
        <v>500</v>
      </c>
      <c r="D19144">
        <v>2015</v>
      </c>
      <c r="E19144" t="s">
        <v>737</v>
      </c>
      <c r="F19144" s="2">
        <v>249.87639425353501</v>
      </c>
    </row>
    <row r="19145" spans="1:6">
      <c r="A19145" t="s">
        <v>487</v>
      </c>
      <c r="B19145">
        <v>5518</v>
      </c>
      <c r="C19145" t="s">
        <v>500</v>
      </c>
      <c r="D19145">
        <v>2015</v>
      </c>
      <c r="E19145" t="s">
        <v>738</v>
      </c>
      <c r="F19145" s="2">
        <v>0</v>
      </c>
    </row>
    <row r="19146" spans="1:6">
      <c r="A19146" t="s">
        <v>487</v>
      </c>
      <c r="B19146">
        <v>5518</v>
      </c>
      <c r="C19146" t="s">
        <v>500</v>
      </c>
      <c r="D19146">
        <v>2015</v>
      </c>
      <c r="E19146" t="s">
        <v>740</v>
      </c>
      <c r="F19146" s="2">
        <v>113.546487682899</v>
      </c>
    </row>
    <row r="19147" spans="1:6">
      <c r="A19147" t="s">
        <v>487</v>
      </c>
      <c r="B19147">
        <v>5518</v>
      </c>
      <c r="C19147" t="s">
        <v>500</v>
      </c>
      <c r="D19147">
        <v>2016</v>
      </c>
      <c r="E19147" t="s">
        <v>744</v>
      </c>
      <c r="F19147" s="2">
        <v>0</v>
      </c>
    </row>
    <row r="19148" spans="1:6">
      <c r="A19148" t="s">
        <v>487</v>
      </c>
      <c r="B19148">
        <v>5518</v>
      </c>
      <c r="C19148" t="s">
        <v>500</v>
      </c>
      <c r="D19148">
        <v>2016</v>
      </c>
      <c r="E19148" t="s">
        <v>739</v>
      </c>
      <c r="F19148" s="2">
        <v>1385.3687632162</v>
      </c>
    </row>
    <row r="19149" spans="1:6">
      <c r="A19149" t="s">
        <v>487</v>
      </c>
      <c r="B19149">
        <v>5518</v>
      </c>
      <c r="C19149" t="s">
        <v>500</v>
      </c>
      <c r="D19149">
        <v>2016</v>
      </c>
      <c r="E19149" t="s">
        <v>743</v>
      </c>
      <c r="F19149" s="2">
        <v>0</v>
      </c>
    </row>
    <row r="19150" spans="1:6">
      <c r="A19150" t="s">
        <v>487</v>
      </c>
      <c r="B19150">
        <v>5518</v>
      </c>
      <c r="C19150" t="s">
        <v>500</v>
      </c>
      <c r="D19150">
        <v>2017</v>
      </c>
      <c r="E19150" t="s">
        <v>742</v>
      </c>
      <c r="F19150" s="2">
        <v>338.63579409277997</v>
      </c>
    </row>
    <row r="19151" spans="1:6">
      <c r="A19151" t="s">
        <v>487</v>
      </c>
      <c r="B19151">
        <v>5518</v>
      </c>
      <c r="C19151" t="s">
        <v>500</v>
      </c>
      <c r="D19151">
        <v>2017</v>
      </c>
      <c r="E19151" t="s">
        <v>745</v>
      </c>
      <c r="F19151" s="2">
        <v>182.26079474473499</v>
      </c>
    </row>
    <row r="19152" spans="1:6">
      <c r="A19152" t="s">
        <v>487</v>
      </c>
      <c r="B19152">
        <v>5518</v>
      </c>
      <c r="C19152" t="s">
        <v>500</v>
      </c>
      <c r="D19152">
        <v>2017</v>
      </c>
      <c r="E19152" t="s">
        <v>741</v>
      </c>
      <c r="F19152" s="2">
        <v>3583.6070826093701</v>
      </c>
    </row>
    <row r="19153" spans="1:6">
      <c r="A19153" t="s">
        <v>487</v>
      </c>
      <c r="B19153">
        <v>5518</v>
      </c>
      <c r="C19153" t="s">
        <v>500</v>
      </c>
      <c r="D19153">
        <v>2018</v>
      </c>
      <c r="E19153" t="s">
        <v>736</v>
      </c>
      <c r="F19153" s="2">
        <v>41.521723893404001</v>
      </c>
    </row>
    <row r="19154" spans="1:6">
      <c r="A19154" t="s">
        <v>487</v>
      </c>
      <c r="B19154">
        <v>5518</v>
      </c>
      <c r="C19154" t="s">
        <v>500</v>
      </c>
      <c r="D19154">
        <v>2018</v>
      </c>
      <c r="E19154" t="s">
        <v>737</v>
      </c>
      <c r="F19154" s="2">
        <v>232.51200023342</v>
      </c>
    </row>
    <row r="19155" spans="1:6">
      <c r="A19155" t="s">
        <v>487</v>
      </c>
      <c r="B19155">
        <v>5518</v>
      </c>
      <c r="C19155" t="s">
        <v>500</v>
      </c>
      <c r="D19155">
        <v>2018</v>
      </c>
      <c r="E19155" t="s">
        <v>738</v>
      </c>
      <c r="F19155" s="2">
        <v>0</v>
      </c>
    </row>
    <row r="19156" spans="1:6">
      <c r="A19156" t="s">
        <v>487</v>
      </c>
      <c r="B19156">
        <v>5518</v>
      </c>
      <c r="C19156" t="s">
        <v>500</v>
      </c>
      <c r="D19156">
        <v>2018</v>
      </c>
      <c r="E19156" t="s">
        <v>740</v>
      </c>
      <c r="F19156" s="2">
        <v>88.504919121290598</v>
      </c>
    </row>
    <row r="19157" spans="1:6">
      <c r="A19157" t="s">
        <v>487</v>
      </c>
      <c r="B19157">
        <v>5518</v>
      </c>
      <c r="C19157" t="s">
        <v>500</v>
      </c>
      <c r="D19157">
        <v>2019</v>
      </c>
      <c r="E19157" t="s">
        <v>744</v>
      </c>
      <c r="F19157" s="2">
        <v>0</v>
      </c>
    </row>
    <row r="19158" spans="1:6">
      <c r="A19158" t="s">
        <v>487</v>
      </c>
      <c r="B19158">
        <v>5518</v>
      </c>
      <c r="C19158" t="s">
        <v>500</v>
      </c>
      <c r="D19158">
        <v>2019</v>
      </c>
      <c r="E19158" t="s">
        <v>739</v>
      </c>
      <c r="F19158" s="2">
        <v>1581.3384392449</v>
      </c>
    </row>
    <row r="19159" spans="1:6">
      <c r="A19159" t="s">
        <v>487</v>
      </c>
      <c r="B19159">
        <v>5518</v>
      </c>
      <c r="C19159" t="s">
        <v>500</v>
      </c>
      <c r="D19159">
        <v>2020</v>
      </c>
      <c r="E19159" t="s">
        <v>742</v>
      </c>
      <c r="F19159" s="2">
        <v>262.879888448759</v>
      </c>
    </row>
    <row r="19160" spans="1:6">
      <c r="A19160" t="s">
        <v>487</v>
      </c>
      <c r="B19160">
        <v>5518</v>
      </c>
      <c r="C19160" t="s">
        <v>500</v>
      </c>
      <c r="D19160">
        <v>2020</v>
      </c>
      <c r="E19160" t="s">
        <v>745</v>
      </c>
      <c r="F19160" s="2">
        <v>38.5713888695321</v>
      </c>
    </row>
    <row r="19161" spans="1:6">
      <c r="A19161" t="s">
        <v>487</v>
      </c>
      <c r="B19161">
        <v>5518</v>
      </c>
      <c r="C19161" t="s">
        <v>500</v>
      </c>
      <c r="D19161">
        <v>2020</v>
      </c>
      <c r="E19161" t="s">
        <v>741</v>
      </c>
      <c r="F19161" s="2">
        <v>3601.9439264880798</v>
      </c>
    </row>
    <row r="19162" spans="1:6">
      <c r="A19162" t="s">
        <v>487</v>
      </c>
      <c r="B19162">
        <v>5518</v>
      </c>
      <c r="C19162" t="s">
        <v>500</v>
      </c>
      <c r="D19162">
        <v>2021</v>
      </c>
      <c r="E19162" t="s">
        <v>736</v>
      </c>
      <c r="F19162" s="2">
        <v>37.7185451925424</v>
      </c>
    </row>
    <row r="19163" spans="1:6">
      <c r="A19163" t="s">
        <v>487</v>
      </c>
      <c r="B19163">
        <v>5518</v>
      </c>
      <c r="C19163" t="s">
        <v>500</v>
      </c>
      <c r="D19163">
        <v>2021</v>
      </c>
      <c r="E19163" t="s">
        <v>740</v>
      </c>
      <c r="F19163" s="2">
        <v>104.739681909514</v>
      </c>
    </row>
    <row r="19164" spans="1:6">
      <c r="A19164" t="s">
        <v>487</v>
      </c>
      <c r="B19164">
        <v>5518</v>
      </c>
      <c r="C19164" t="s">
        <v>500</v>
      </c>
      <c r="D19164">
        <v>2022</v>
      </c>
      <c r="E19164" t="s">
        <v>738</v>
      </c>
      <c r="F19164" s="2">
        <v>0</v>
      </c>
    </row>
    <row r="19165" spans="1:6">
      <c r="A19165" t="s">
        <v>487</v>
      </c>
      <c r="B19165">
        <v>5518</v>
      </c>
      <c r="C19165" t="s">
        <v>500</v>
      </c>
      <c r="D19165">
        <v>2022</v>
      </c>
      <c r="E19165" t="s">
        <v>739</v>
      </c>
      <c r="F19165" s="2">
        <v>1618.00997748802</v>
      </c>
    </row>
    <row r="19166" spans="1:6">
      <c r="A19166" t="s">
        <v>487</v>
      </c>
      <c r="B19166">
        <v>5518</v>
      </c>
      <c r="C19166" t="s">
        <v>500</v>
      </c>
      <c r="D19166">
        <v>2023</v>
      </c>
      <c r="E19166" t="s">
        <v>742</v>
      </c>
      <c r="F19166" s="2">
        <v>180.266473393448</v>
      </c>
    </row>
    <row r="19167" spans="1:6">
      <c r="A19167" t="s">
        <v>487</v>
      </c>
      <c r="B19167">
        <v>5518</v>
      </c>
      <c r="C19167" t="s">
        <v>500</v>
      </c>
      <c r="D19167">
        <v>2023</v>
      </c>
      <c r="E19167" t="s">
        <v>743</v>
      </c>
      <c r="F19167" s="2">
        <v>0</v>
      </c>
    </row>
    <row r="19168" spans="1:6">
      <c r="A19168" t="s">
        <v>487</v>
      </c>
      <c r="B19168">
        <v>5518</v>
      </c>
      <c r="C19168" t="s">
        <v>500</v>
      </c>
      <c r="D19168">
        <v>2023</v>
      </c>
      <c r="E19168" t="s">
        <v>745</v>
      </c>
      <c r="F19168" s="2">
        <v>76.443517723309597</v>
      </c>
    </row>
    <row r="19169" spans="1:6">
      <c r="A19169" t="s">
        <v>487</v>
      </c>
      <c r="B19169">
        <v>5518</v>
      </c>
      <c r="C19169" t="s">
        <v>500</v>
      </c>
      <c r="D19169">
        <v>2023</v>
      </c>
      <c r="E19169" t="s">
        <v>741</v>
      </c>
      <c r="F19169" s="2">
        <v>3632.9933245632101</v>
      </c>
    </row>
    <row r="19170" spans="1:6">
      <c r="A19170" t="s">
        <v>487</v>
      </c>
      <c r="B19170">
        <v>5520</v>
      </c>
      <c r="C19170" t="s">
        <v>502</v>
      </c>
      <c r="D19170">
        <v>2009</v>
      </c>
      <c r="E19170" t="s">
        <v>742</v>
      </c>
      <c r="F19170" s="2">
        <v>2603.8028663949299</v>
      </c>
    </row>
    <row r="19171" spans="1:6">
      <c r="A19171" t="s">
        <v>487</v>
      </c>
      <c r="B19171">
        <v>5520</v>
      </c>
      <c r="C19171" t="s">
        <v>502</v>
      </c>
      <c r="D19171">
        <v>2009</v>
      </c>
      <c r="E19171" t="s">
        <v>744</v>
      </c>
      <c r="F19171" s="2">
        <v>0</v>
      </c>
    </row>
    <row r="19172" spans="1:6">
      <c r="A19172" t="s">
        <v>487</v>
      </c>
      <c r="B19172">
        <v>5520</v>
      </c>
      <c r="C19172" t="s">
        <v>502</v>
      </c>
      <c r="D19172">
        <v>2009</v>
      </c>
      <c r="E19172" t="s">
        <v>741</v>
      </c>
      <c r="F19172" s="2">
        <v>13444.4295418651</v>
      </c>
    </row>
    <row r="19173" spans="1:6">
      <c r="A19173" t="s">
        <v>487</v>
      </c>
      <c r="B19173">
        <v>5520</v>
      </c>
      <c r="C19173" t="s">
        <v>502</v>
      </c>
      <c r="D19173">
        <v>2011</v>
      </c>
      <c r="E19173" t="s">
        <v>738</v>
      </c>
      <c r="F19173" s="2">
        <v>2410.630592</v>
      </c>
    </row>
    <row r="19174" spans="1:6">
      <c r="A19174" t="s">
        <v>487</v>
      </c>
      <c r="B19174">
        <v>5520</v>
      </c>
      <c r="C19174" t="s">
        <v>502</v>
      </c>
      <c r="D19174">
        <v>2011</v>
      </c>
      <c r="E19174" t="s">
        <v>739</v>
      </c>
      <c r="F19174" s="2">
        <v>4672.31177171746</v>
      </c>
    </row>
    <row r="19175" spans="1:6">
      <c r="A19175" t="s">
        <v>487</v>
      </c>
      <c r="B19175">
        <v>5520</v>
      </c>
      <c r="C19175" t="s">
        <v>502</v>
      </c>
      <c r="D19175">
        <v>2011</v>
      </c>
      <c r="E19175" t="s">
        <v>743</v>
      </c>
      <c r="F19175" s="2">
        <v>0</v>
      </c>
    </row>
    <row r="19176" spans="1:6">
      <c r="A19176" t="s">
        <v>487</v>
      </c>
      <c r="B19176">
        <v>5520</v>
      </c>
      <c r="C19176" t="s">
        <v>502</v>
      </c>
      <c r="D19176">
        <v>2013</v>
      </c>
      <c r="E19176" t="s">
        <v>736</v>
      </c>
      <c r="F19176" s="2">
        <v>2435.5399350785001</v>
      </c>
    </row>
    <row r="19177" spans="1:6">
      <c r="A19177" t="s">
        <v>487</v>
      </c>
      <c r="B19177">
        <v>5520</v>
      </c>
      <c r="C19177" t="s">
        <v>502</v>
      </c>
      <c r="D19177">
        <v>2013</v>
      </c>
      <c r="E19177" t="s">
        <v>737</v>
      </c>
      <c r="F19177" s="2">
        <v>997.643880370587</v>
      </c>
    </row>
    <row r="19178" spans="1:6">
      <c r="A19178" t="s">
        <v>487</v>
      </c>
      <c r="B19178">
        <v>5520</v>
      </c>
      <c r="C19178" t="s">
        <v>502</v>
      </c>
      <c r="D19178">
        <v>2015</v>
      </c>
      <c r="E19178" t="s">
        <v>742</v>
      </c>
      <c r="F19178" s="2">
        <v>2501.1005142209301</v>
      </c>
    </row>
    <row r="19179" spans="1:6">
      <c r="A19179" t="s">
        <v>487</v>
      </c>
      <c r="B19179">
        <v>5520</v>
      </c>
      <c r="C19179" t="s">
        <v>502</v>
      </c>
      <c r="D19179">
        <v>2015</v>
      </c>
      <c r="E19179" t="s">
        <v>744</v>
      </c>
      <c r="F19179" s="2">
        <v>0</v>
      </c>
    </row>
    <row r="19180" spans="1:6">
      <c r="A19180" t="s">
        <v>487</v>
      </c>
      <c r="B19180">
        <v>5520</v>
      </c>
      <c r="C19180" t="s">
        <v>502</v>
      </c>
      <c r="D19180">
        <v>2015</v>
      </c>
      <c r="E19180" t="s">
        <v>745</v>
      </c>
      <c r="F19180" s="2">
        <v>0</v>
      </c>
    </row>
    <row r="19181" spans="1:6">
      <c r="A19181" t="s">
        <v>487</v>
      </c>
      <c r="B19181">
        <v>5520</v>
      </c>
      <c r="C19181" t="s">
        <v>502</v>
      </c>
      <c r="D19181">
        <v>2016</v>
      </c>
      <c r="E19181" t="s">
        <v>736</v>
      </c>
      <c r="F19181" s="2">
        <v>2058.5705317254101</v>
      </c>
    </row>
    <row r="19182" spans="1:6">
      <c r="A19182" t="s">
        <v>487</v>
      </c>
      <c r="B19182">
        <v>5520</v>
      </c>
      <c r="C19182" t="s">
        <v>502</v>
      </c>
      <c r="D19182">
        <v>2016</v>
      </c>
      <c r="E19182" t="s">
        <v>737</v>
      </c>
      <c r="F19182" s="2">
        <v>952.15528759829601</v>
      </c>
    </row>
    <row r="19183" spans="1:6">
      <c r="A19183" t="s">
        <v>487</v>
      </c>
      <c r="B19183">
        <v>5520</v>
      </c>
      <c r="C19183" t="s">
        <v>502</v>
      </c>
      <c r="D19183">
        <v>2017</v>
      </c>
      <c r="E19183" t="s">
        <v>738</v>
      </c>
      <c r="F19183" s="2">
        <v>0</v>
      </c>
    </row>
    <row r="19184" spans="1:6">
      <c r="A19184" t="s">
        <v>487</v>
      </c>
      <c r="B19184">
        <v>5520</v>
      </c>
      <c r="C19184" t="s">
        <v>502</v>
      </c>
      <c r="D19184">
        <v>2017</v>
      </c>
      <c r="E19184" t="s">
        <v>739</v>
      </c>
      <c r="F19184" s="2">
        <v>5090.5104076174603</v>
      </c>
    </row>
    <row r="19185" spans="1:6">
      <c r="A19185" t="s">
        <v>487</v>
      </c>
      <c r="B19185">
        <v>5520</v>
      </c>
      <c r="C19185" t="s">
        <v>502</v>
      </c>
      <c r="D19185">
        <v>2017</v>
      </c>
      <c r="E19185" t="s">
        <v>740</v>
      </c>
      <c r="F19185" s="2">
        <v>973.65320787073199</v>
      </c>
    </row>
    <row r="19186" spans="1:6">
      <c r="A19186" t="s">
        <v>487</v>
      </c>
      <c r="B19186">
        <v>5520</v>
      </c>
      <c r="C19186" t="s">
        <v>502</v>
      </c>
      <c r="D19186">
        <v>2018</v>
      </c>
      <c r="E19186" t="s">
        <v>742</v>
      </c>
      <c r="F19186" s="2">
        <v>2066.4615498474</v>
      </c>
    </row>
    <row r="19187" spans="1:6">
      <c r="A19187" t="s">
        <v>487</v>
      </c>
      <c r="B19187">
        <v>5520</v>
      </c>
      <c r="C19187" t="s">
        <v>502</v>
      </c>
      <c r="D19187">
        <v>2018</v>
      </c>
      <c r="E19187" t="s">
        <v>744</v>
      </c>
      <c r="F19187" s="2">
        <v>0</v>
      </c>
    </row>
    <row r="19188" spans="1:6">
      <c r="A19188" t="s">
        <v>487</v>
      </c>
      <c r="B19188">
        <v>5520</v>
      </c>
      <c r="C19188" t="s">
        <v>502</v>
      </c>
      <c r="D19188">
        <v>2018</v>
      </c>
      <c r="E19188" t="s">
        <v>743</v>
      </c>
      <c r="F19188" s="2">
        <v>0</v>
      </c>
    </row>
    <row r="19189" spans="1:6">
      <c r="A19189" t="s">
        <v>487</v>
      </c>
      <c r="B19189">
        <v>5520</v>
      </c>
      <c r="C19189" t="s">
        <v>502</v>
      </c>
      <c r="D19189">
        <v>2018</v>
      </c>
      <c r="E19189" t="s">
        <v>745</v>
      </c>
      <c r="F19189" s="2">
        <v>0</v>
      </c>
    </row>
    <row r="19190" spans="1:6">
      <c r="A19190" t="s">
        <v>487</v>
      </c>
      <c r="B19190">
        <v>5520</v>
      </c>
      <c r="C19190" t="s">
        <v>502</v>
      </c>
      <c r="D19190">
        <v>2019</v>
      </c>
      <c r="E19190" t="s">
        <v>741</v>
      </c>
      <c r="F19190" s="2">
        <v>12360.282436292</v>
      </c>
    </row>
    <row r="19191" spans="1:6">
      <c r="A19191" t="s">
        <v>487</v>
      </c>
      <c r="B19191">
        <v>5520</v>
      </c>
      <c r="C19191" t="s">
        <v>502</v>
      </c>
      <c r="D19191">
        <v>2020</v>
      </c>
      <c r="E19191" t="s">
        <v>740</v>
      </c>
      <c r="F19191" s="2">
        <v>1012.33830984497</v>
      </c>
    </row>
    <row r="19192" spans="1:6">
      <c r="A19192" t="s">
        <v>487</v>
      </c>
      <c r="B19192">
        <v>5520</v>
      </c>
      <c r="C19192" t="s">
        <v>502</v>
      </c>
      <c r="D19192">
        <v>2021</v>
      </c>
      <c r="E19192" t="s">
        <v>743</v>
      </c>
      <c r="F19192" s="2">
        <v>0</v>
      </c>
    </row>
    <row r="19193" spans="1:6">
      <c r="A19193" t="s">
        <v>487</v>
      </c>
      <c r="B19193">
        <v>5520</v>
      </c>
      <c r="C19193" t="s">
        <v>502</v>
      </c>
      <c r="D19193">
        <v>2022</v>
      </c>
      <c r="E19193" t="s">
        <v>741</v>
      </c>
      <c r="F19193" s="2">
        <v>12501.603163706201</v>
      </c>
    </row>
    <row r="19194" spans="1:6">
      <c r="A19194" t="s">
        <v>487</v>
      </c>
      <c r="B19194">
        <v>5520</v>
      </c>
      <c r="C19194" t="s">
        <v>502</v>
      </c>
      <c r="D19194">
        <v>2023</v>
      </c>
      <c r="E19194" t="s">
        <v>736</v>
      </c>
      <c r="F19194" s="2">
        <v>1429.8241719372299</v>
      </c>
    </row>
    <row r="19195" spans="1:6">
      <c r="A19195" t="s">
        <v>487</v>
      </c>
      <c r="B19195">
        <v>5520</v>
      </c>
      <c r="C19195" t="s">
        <v>502</v>
      </c>
      <c r="D19195">
        <v>2023</v>
      </c>
      <c r="E19195" t="s">
        <v>737</v>
      </c>
      <c r="F19195" s="2">
        <v>761.60417498110905</v>
      </c>
    </row>
    <row r="19196" spans="1:6">
      <c r="A19196" t="s">
        <v>487</v>
      </c>
      <c r="B19196">
        <v>5520</v>
      </c>
      <c r="C19196" t="s">
        <v>502</v>
      </c>
      <c r="D19196">
        <v>2023</v>
      </c>
      <c r="E19196" t="s">
        <v>740</v>
      </c>
      <c r="F19196" s="2">
        <v>562.91700015807601</v>
      </c>
    </row>
    <row r="19197" spans="1:6">
      <c r="A19197" t="s">
        <v>487</v>
      </c>
      <c r="B19197">
        <v>5520</v>
      </c>
      <c r="C19197" t="s">
        <v>502</v>
      </c>
      <c r="D19197">
        <v>2024</v>
      </c>
      <c r="E19197" t="s">
        <v>739</v>
      </c>
      <c r="F19197" s="2">
        <v>4740.22259437927</v>
      </c>
    </row>
    <row r="19198" spans="1:6">
      <c r="A19198" t="s">
        <v>487</v>
      </c>
      <c r="B19198">
        <v>5520</v>
      </c>
      <c r="C19198" t="s">
        <v>502</v>
      </c>
      <c r="D19198">
        <v>2024</v>
      </c>
      <c r="E19198" t="s">
        <v>743</v>
      </c>
      <c r="F19198" s="2">
        <v>0</v>
      </c>
    </row>
    <row r="19199" spans="1:6">
      <c r="A19199" t="s">
        <v>487</v>
      </c>
      <c r="B19199">
        <v>5522</v>
      </c>
      <c r="C19199" t="s">
        <v>504</v>
      </c>
      <c r="D19199">
        <v>2009</v>
      </c>
      <c r="E19199" t="s">
        <v>736</v>
      </c>
      <c r="F19199" s="2">
        <v>330.962723149635</v>
      </c>
    </row>
    <row r="19200" spans="1:6">
      <c r="A19200" t="s">
        <v>487</v>
      </c>
      <c r="B19200">
        <v>5522</v>
      </c>
      <c r="C19200" t="s">
        <v>504</v>
      </c>
      <c r="D19200">
        <v>2009</v>
      </c>
      <c r="E19200" t="s">
        <v>737</v>
      </c>
      <c r="F19200" s="2">
        <v>292.47700658776898</v>
      </c>
    </row>
    <row r="19201" spans="1:6">
      <c r="A19201" t="s">
        <v>487</v>
      </c>
      <c r="B19201">
        <v>5522</v>
      </c>
      <c r="C19201" t="s">
        <v>504</v>
      </c>
      <c r="D19201">
        <v>2011</v>
      </c>
      <c r="E19201" t="s">
        <v>742</v>
      </c>
      <c r="F19201" s="2">
        <v>905.57478564326095</v>
      </c>
    </row>
    <row r="19202" spans="1:6">
      <c r="A19202" t="s">
        <v>487</v>
      </c>
      <c r="B19202">
        <v>5522</v>
      </c>
      <c r="C19202" t="s">
        <v>504</v>
      </c>
      <c r="D19202">
        <v>2011</v>
      </c>
      <c r="E19202" t="s">
        <v>744</v>
      </c>
      <c r="F19202" s="2">
        <v>0</v>
      </c>
    </row>
    <row r="19203" spans="1:6">
      <c r="A19203" t="s">
        <v>487</v>
      </c>
      <c r="B19203">
        <v>5522</v>
      </c>
      <c r="C19203" t="s">
        <v>504</v>
      </c>
      <c r="D19203">
        <v>2011</v>
      </c>
      <c r="E19203" t="s">
        <v>739</v>
      </c>
      <c r="F19203" s="2">
        <v>2782.1792699774901</v>
      </c>
    </row>
    <row r="19204" spans="1:6">
      <c r="A19204" t="s">
        <v>487</v>
      </c>
      <c r="B19204">
        <v>5522</v>
      </c>
      <c r="C19204" t="s">
        <v>504</v>
      </c>
      <c r="D19204">
        <v>2011</v>
      </c>
      <c r="E19204" t="s">
        <v>741</v>
      </c>
      <c r="F19204" s="2">
        <v>3485.7187363537901</v>
      </c>
    </row>
    <row r="19205" spans="1:6">
      <c r="A19205" t="s">
        <v>487</v>
      </c>
      <c r="B19205">
        <v>5522</v>
      </c>
      <c r="C19205" t="s">
        <v>504</v>
      </c>
      <c r="D19205">
        <v>2013</v>
      </c>
      <c r="E19205" t="s">
        <v>738</v>
      </c>
      <c r="F19205" s="2">
        <v>0</v>
      </c>
    </row>
    <row r="19206" spans="1:6">
      <c r="A19206" t="s">
        <v>487</v>
      </c>
      <c r="B19206">
        <v>5522</v>
      </c>
      <c r="C19206" t="s">
        <v>504</v>
      </c>
      <c r="D19206">
        <v>2013</v>
      </c>
      <c r="E19206" t="s">
        <v>740</v>
      </c>
      <c r="F19206" s="2">
        <v>406.64044375683801</v>
      </c>
    </row>
    <row r="19207" spans="1:6">
      <c r="A19207" t="s">
        <v>487</v>
      </c>
      <c r="B19207">
        <v>5522</v>
      </c>
      <c r="C19207" t="s">
        <v>504</v>
      </c>
      <c r="D19207">
        <v>2015</v>
      </c>
      <c r="E19207" t="s">
        <v>736</v>
      </c>
      <c r="F19207" s="2">
        <v>315.65659047888499</v>
      </c>
    </row>
    <row r="19208" spans="1:6">
      <c r="A19208" t="s">
        <v>487</v>
      </c>
      <c r="B19208">
        <v>5522</v>
      </c>
      <c r="C19208" t="s">
        <v>504</v>
      </c>
      <c r="D19208">
        <v>2015</v>
      </c>
      <c r="E19208" t="s">
        <v>737</v>
      </c>
      <c r="F19208" s="2">
        <v>420.82867860671701</v>
      </c>
    </row>
    <row r="19209" spans="1:6">
      <c r="A19209" t="s">
        <v>487</v>
      </c>
      <c r="B19209">
        <v>5522</v>
      </c>
      <c r="C19209" t="s">
        <v>504</v>
      </c>
      <c r="D19209">
        <v>2015</v>
      </c>
      <c r="E19209" t="s">
        <v>745</v>
      </c>
      <c r="F19209" s="2">
        <v>266.06876020570502</v>
      </c>
    </row>
    <row r="19210" spans="1:6">
      <c r="A19210" t="s">
        <v>487</v>
      </c>
      <c r="B19210">
        <v>5522</v>
      </c>
      <c r="C19210" t="s">
        <v>504</v>
      </c>
      <c r="D19210">
        <v>2015</v>
      </c>
      <c r="E19210" t="s">
        <v>741</v>
      </c>
      <c r="F19210" s="2">
        <v>3500.1040591239298</v>
      </c>
    </row>
    <row r="19211" spans="1:6">
      <c r="A19211" t="s">
        <v>487</v>
      </c>
      <c r="B19211">
        <v>5522</v>
      </c>
      <c r="C19211" t="s">
        <v>504</v>
      </c>
      <c r="D19211">
        <v>2016</v>
      </c>
      <c r="E19211" t="s">
        <v>738</v>
      </c>
      <c r="F19211" s="2">
        <v>0</v>
      </c>
    </row>
    <row r="19212" spans="1:6">
      <c r="A19212" t="s">
        <v>487</v>
      </c>
      <c r="B19212">
        <v>5522</v>
      </c>
      <c r="C19212" t="s">
        <v>504</v>
      </c>
      <c r="D19212">
        <v>2016</v>
      </c>
      <c r="E19212" t="s">
        <v>740</v>
      </c>
      <c r="F19212" s="2">
        <v>309.52615403255601</v>
      </c>
    </row>
    <row r="19213" spans="1:6">
      <c r="A19213" t="s">
        <v>487</v>
      </c>
      <c r="B19213">
        <v>5522</v>
      </c>
      <c r="C19213" t="s">
        <v>504</v>
      </c>
      <c r="D19213">
        <v>2017</v>
      </c>
      <c r="E19213" t="s">
        <v>742</v>
      </c>
      <c r="F19213" s="2">
        <v>871.13180045512797</v>
      </c>
    </row>
    <row r="19214" spans="1:6">
      <c r="A19214" t="s">
        <v>487</v>
      </c>
      <c r="B19214">
        <v>5522</v>
      </c>
      <c r="C19214" t="s">
        <v>504</v>
      </c>
      <c r="D19214">
        <v>2017</v>
      </c>
      <c r="E19214" t="s">
        <v>744</v>
      </c>
      <c r="F19214" s="2">
        <v>0</v>
      </c>
    </row>
    <row r="19215" spans="1:6">
      <c r="A19215" t="s">
        <v>487</v>
      </c>
      <c r="B19215">
        <v>5522</v>
      </c>
      <c r="C19215" t="s">
        <v>504</v>
      </c>
      <c r="D19215">
        <v>2017</v>
      </c>
      <c r="E19215" t="s">
        <v>739</v>
      </c>
      <c r="F19215" s="2">
        <v>2833.73601642017</v>
      </c>
    </row>
    <row r="19216" spans="1:6">
      <c r="A19216" t="s">
        <v>487</v>
      </c>
      <c r="B19216">
        <v>5522</v>
      </c>
      <c r="C19216" t="s">
        <v>504</v>
      </c>
      <c r="D19216">
        <v>2017</v>
      </c>
      <c r="E19216" t="s">
        <v>743</v>
      </c>
      <c r="F19216" s="2">
        <v>0</v>
      </c>
    </row>
    <row r="19217" spans="1:6">
      <c r="A19217" t="s">
        <v>487</v>
      </c>
      <c r="B19217">
        <v>5522</v>
      </c>
      <c r="C19217" t="s">
        <v>504</v>
      </c>
      <c r="D19217">
        <v>2018</v>
      </c>
      <c r="E19217" t="s">
        <v>745</v>
      </c>
      <c r="F19217" s="2">
        <v>356.16744928456097</v>
      </c>
    </row>
    <row r="19218" spans="1:6">
      <c r="A19218" t="s">
        <v>487</v>
      </c>
      <c r="B19218">
        <v>5522</v>
      </c>
      <c r="C19218" t="s">
        <v>504</v>
      </c>
      <c r="D19218">
        <v>2018</v>
      </c>
      <c r="E19218" t="s">
        <v>741</v>
      </c>
      <c r="F19218" s="2">
        <v>3256.7871587394602</v>
      </c>
    </row>
    <row r="19219" spans="1:6">
      <c r="A19219" t="s">
        <v>487</v>
      </c>
      <c r="B19219">
        <v>5522</v>
      </c>
      <c r="C19219" t="s">
        <v>504</v>
      </c>
      <c r="D19219">
        <v>2019</v>
      </c>
      <c r="E19219" t="s">
        <v>740</v>
      </c>
      <c r="F19219" s="2">
        <v>242.37317177067999</v>
      </c>
    </row>
    <row r="19220" spans="1:6">
      <c r="A19220" t="s">
        <v>487</v>
      </c>
      <c r="B19220">
        <v>5522</v>
      </c>
      <c r="C19220" t="s">
        <v>504</v>
      </c>
      <c r="D19220">
        <v>2020</v>
      </c>
      <c r="E19220" t="s">
        <v>739</v>
      </c>
      <c r="F19220" s="2">
        <v>2763.57403238599</v>
      </c>
    </row>
    <row r="19221" spans="1:6">
      <c r="A19221" t="s">
        <v>487</v>
      </c>
      <c r="B19221">
        <v>5522</v>
      </c>
      <c r="C19221" t="s">
        <v>504</v>
      </c>
      <c r="D19221">
        <v>2020</v>
      </c>
      <c r="E19221" t="s">
        <v>743</v>
      </c>
      <c r="F19221" s="2">
        <v>0</v>
      </c>
    </row>
    <row r="19222" spans="1:6">
      <c r="A19222" t="s">
        <v>487</v>
      </c>
      <c r="B19222">
        <v>5522</v>
      </c>
      <c r="C19222" t="s">
        <v>504</v>
      </c>
      <c r="D19222">
        <v>2021</v>
      </c>
      <c r="E19222" t="s">
        <v>745</v>
      </c>
      <c r="F19222" s="2">
        <v>360.95670433067698</v>
      </c>
    </row>
    <row r="19223" spans="1:6">
      <c r="A19223" t="s">
        <v>487</v>
      </c>
      <c r="B19223">
        <v>5522</v>
      </c>
      <c r="C19223" t="s">
        <v>504</v>
      </c>
      <c r="D19223">
        <v>2021</v>
      </c>
      <c r="E19223" t="s">
        <v>741</v>
      </c>
      <c r="F19223" s="2">
        <v>3149.2574209705199</v>
      </c>
    </row>
    <row r="19224" spans="1:6">
      <c r="A19224" t="s">
        <v>487</v>
      </c>
      <c r="B19224">
        <v>5522</v>
      </c>
      <c r="C19224" t="s">
        <v>504</v>
      </c>
      <c r="D19224">
        <v>2022</v>
      </c>
      <c r="E19224" t="s">
        <v>736</v>
      </c>
      <c r="F19224" s="2">
        <v>334.05124764270101</v>
      </c>
    </row>
    <row r="19225" spans="1:6">
      <c r="A19225" t="s">
        <v>487</v>
      </c>
      <c r="B19225">
        <v>5522</v>
      </c>
      <c r="C19225" t="s">
        <v>504</v>
      </c>
      <c r="D19225">
        <v>2022</v>
      </c>
      <c r="E19225" t="s">
        <v>737</v>
      </c>
      <c r="F19225" s="2">
        <v>325.49833226638702</v>
      </c>
    </row>
    <row r="19226" spans="1:6">
      <c r="A19226" t="s">
        <v>487</v>
      </c>
      <c r="B19226">
        <v>5522</v>
      </c>
      <c r="C19226" t="s">
        <v>504</v>
      </c>
      <c r="D19226">
        <v>2023</v>
      </c>
      <c r="E19226" t="s">
        <v>743</v>
      </c>
      <c r="F19226" s="2">
        <v>0</v>
      </c>
    </row>
    <row r="19227" spans="1:6">
      <c r="A19227" t="s">
        <v>487</v>
      </c>
      <c r="B19227">
        <v>5522</v>
      </c>
      <c r="C19227" t="s">
        <v>504</v>
      </c>
      <c r="D19227">
        <v>2024</v>
      </c>
      <c r="E19227" t="s">
        <v>742</v>
      </c>
      <c r="F19227" s="2">
        <v>1418.2716299461899</v>
      </c>
    </row>
    <row r="19228" spans="1:6">
      <c r="A19228" t="s">
        <v>487</v>
      </c>
      <c r="B19228">
        <v>5522</v>
      </c>
      <c r="C19228" t="s">
        <v>504</v>
      </c>
      <c r="D19228">
        <v>2024</v>
      </c>
      <c r="E19228" t="s">
        <v>741</v>
      </c>
      <c r="F19228" s="2">
        <v>2993.1774179184599</v>
      </c>
    </row>
    <row r="19229" spans="1:6">
      <c r="A19229" t="s">
        <v>487</v>
      </c>
      <c r="B19229">
        <v>5524</v>
      </c>
      <c r="C19229" t="s">
        <v>506</v>
      </c>
      <c r="D19229">
        <v>2011</v>
      </c>
      <c r="E19229" t="s">
        <v>744</v>
      </c>
      <c r="F19229" s="2">
        <v>0</v>
      </c>
    </row>
    <row r="19230" spans="1:6">
      <c r="A19230" t="s">
        <v>487</v>
      </c>
      <c r="B19230">
        <v>5524</v>
      </c>
      <c r="C19230" t="s">
        <v>506</v>
      </c>
      <c r="D19230">
        <v>2011</v>
      </c>
      <c r="E19230" t="s">
        <v>739</v>
      </c>
      <c r="F19230" s="2">
        <v>9985.9898611303106</v>
      </c>
    </row>
    <row r="19231" spans="1:6">
      <c r="A19231" t="s">
        <v>487</v>
      </c>
      <c r="B19231">
        <v>5524</v>
      </c>
      <c r="C19231" t="s">
        <v>506</v>
      </c>
      <c r="D19231">
        <v>2011</v>
      </c>
      <c r="E19231" t="s">
        <v>741</v>
      </c>
      <c r="F19231" s="2">
        <v>19422.6112630475</v>
      </c>
    </row>
    <row r="19232" spans="1:6">
      <c r="A19232" t="s">
        <v>487</v>
      </c>
      <c r="B19232">
        <v>5524</v>
      </c>
      <c r="C19232" t="s">
        <v>506</v>
      </c>
      <c r="D19232">
        <v>2013</v>
      </c>
      <c r="E19232" t="s">
        <v>736</v>
      </c>
      <c r="F19232" s="2">
        <v>4587.5800032615998</v>
      </c>
    </row>
    <row r="19233" spans="1:6">
      <c r="A19233" t="s">
        <v>487</v>
      </c>
      <c r="B19233">
        <v>5524</v>
      </c>
      <c r="C19233" t="s">
        <v>506</v>
      </c>
      <c r="D19233">
        <v>2013</v>
      </c>
      <c r="E19233" t="s">
        <v>737</v>
      </c>
      <c r="F19233" s="2">
        <v>2214.4444251310401</v>
      </c>
    </row>
    <row r="19234" spans="1:6">
      <c r="A19234" t="s">
        <v>487</v>
      </c>
      <c r="B19234">
        <v>5524</v>
      </c>
      <c r="C19234" t="s">
        <v>506</v>
      </c>
      <c r="D19234">
        <v>2013</v>
      </c>
      <c r="E19234" t="s">
        <v>738</v>
      </c>
      <c r="F19234" s="2">
        <v>0</v>
      </c>
    </row>
    <row r="19235" spans="1:6">
      <c r="A19235" t="s">
        <v>487</v>
      </c>
      <c r="B19235">
        <v>5524</v>
      </c>
      <c r="C19235" t="s">
        <v>506</v>
      </c>
      <c r="D19235">
        <v>2013</v>
      </c>
      <c r="E19235" t="s">
        <v>740</v>
      </c>
      <c r="F19235" s="2">
        <v>4783.0690975064599</v>
      </c>
    </row>
    <row r="19236" spans="1:6">
      <c r="A19236" t="s">
        <v>487</v>
      </c>
      <c r="B19236">
        <v>5524</v>
      </c>
      <c r="C19236" t="s">
        <v>506</v>
      </c>
      <c r="D19236">
        <v>2015</v>
      </c>
      <c r="E19236" t="s">
        <v>742</v>
      </c>
      <c r="F19236" s="2">
        <v>10150.640334035699</v>
      </c>
    </row>
    <row r="19237" spans="1:6">
      <c r="A19237" t="s">
        <v>487</v>
      </c>
      <c r="B19237">
        <v>5524</v>
      </c>
      <c r="C19237" t="s">
        <v>506</v>
      </c>
      <c r="D19237">
        <v>2015</v>
      </c>
      <c r="E19237" t="s">
        <v>745</v>
      </c>
      <c r="F19237" s="2">
        <v>4.4755748927503802</v>
      </c>
    </row>
    <row r="19238" spans="1:6">
      <c r="A19238" t="s">
        <v>487</v>
      </c>
      <c r="B19238">
        <v>5524</v>
      </c>
      <c r="C19238" t="s">
        <v>506</v>
      </c>
      <c r="D19238">
        <v>2016</v>
      </c>
      <c r="E19238" t="s">
        <v>736</v>
      </c>
      <c r="F19238" s="2">
        <v>3893.5032951480798</v>
      </c>
    </row>
    <row r="19239" spans="1:6">
      <c r="A19239" t="s">
        <v>487</v>
      </c>
      <c r="B19239">
        <v>5524</v>
      </c>
      <c r="C19239" t="s">
        <v>506</v>
      </c>
      <c r="D19239">
        <v>2016</v>
      </c>
      <c r="E19239" t="s">
        <v>737</v>
      </c>
      <c r="F19239" s="2">
        <v>1941.61612918432</v>
      </c>
    </row>
    <row r="19240" spans="1:6">
      <c r="A19240" t="s">
        <v>487</v>
      </c>
      <c r="B19240">
        <v>5524</v>
      </c>
      <c r="C19240" t="s">
        <v>506</v>
      </c>
      <c r="D19240">
        <v>2016</v>
      </c>
      <c r="E19240" t="s">
        <v>738</v>
      </c>
      <c r="F19240" s="2">
        <v>0</v>
      </c>
    </row>
    <row r="19241" spans="1:6">
      <c r="A19241" t="s">
        <v>487</v>
      </c>
      <c r="B19241">
        <v>5524</v>
      </c>
      <c r="C19241" t="s">
        <v>506</v>
      </c>
      <c r="D19241">
        <v>2016</v>
      </c>
      <c r="E19241" t="s">
        <v>740</v>
      </c>
      <c r="F19241" s="2">
        <v>773.40214807923599</v>
      </c>
    </row>
    <row r="19242" spans="1:6">
      <c r="A19242" t="s">
        <v>487</v>
      </c>
      <c r="B19242">
        <v>5524</v>
      </c>
      <c r="C19242" t="s">
        <v>506</v>
      </c>
      <c r="D19242">
        <v>2017</v>
      </c>
      <c r="E19242" t="s">
        <v>744</v>
      </c>
      <c r="F19242" s="2">
        <v>715.18077800000003</v>
      </c>
    </row>
    <row r="19243" spans="1:6">
      <c r="A19243" t="s">
        <v>487</v>
      </c>
      <c r="B19243">
        <v>5524</v>
      </c>
      <c r="C19243" t="s">
        <v>506</v>
      </c>
      <c r="D19243">
        <v>2017</v>
      </c>
      <c r="E19243" t="s">
        <v>739</v>
      </c>
      <c r="F19243" s="2">
        <v>11225.1260748409</v>
      </c>
    </row>
    <row r="19244" spans="1:6">
      <c r="A19244" t="s">
        <v>487</v>
      </c>
      <c r="B19244">
        <v>5524</v>
      </c>
      <c r="C19244" t="s">
        <v>506</v>
      </c>
      <c r="D19244">
        <v>2017</v>
      </c>
      <c r="E19244" t="s">
        <v>743</v>
      </c>
      <c r="F19244" s="2">
        <v>2247.21367148542</v>
      </c>
    </row>
    <row r="19245" spans="1:6">
      <c r="A19245" t="s">
        <v>487</v>
      </c>
      <c r="B19245">
        <v>5524</v>
      </c>
      <c r="C19245" t="s">
        <v>506</v>
      </c>
      <c r="D19245">
        <v>2018</v>
      </c>
      <c r="E19245" t="s">
        <v>742</v>
      </c>
      <c r="F19245" s="2">
        <v>4993.2483177495596</v>
      </c>
    </row>
    <row r="19246" spans="1:6">
      <c r="A19246" t="s">
        <v>487</v>
      </c>
      <c r="B19246">
        <v>5524</v>
      </c>
      <c r="C19246" t="s">
        <v>506</v>
      </c>
      <c r="D19246">
        <v>2018</v>
      </c>
      <c r="E19246" t="s">
        <v>745</v>
      </c>
      <c r="F19246" s="2">
        <v>6.44738253552757</v>
      </c>
    </row>
    <row r="19247" spans="1:6">
      <c r="A19247" t="s">
        <v>487</v>
      </c>
      <c r="B19247">
        <v>5524</v>
      </c>
      <c r="C19247" t="s">
        <v>506</v>
      </c>
      <c r="D19247">
        <v>2018</v>
      </c>
      <c r="E19247" t="s">
        <v>741</v>
      </c>
      <c r="F19247" s="2">
        <v>18071.238981503298</v>
      </c>
    </row>
    <row r="19248" spans="1:6">
      <c r="A19248" t="s">
        <v>487</v>
      </c>
      <c r="B19248">
        <v>5524</v>
      </c>
      <c r="C19248" t="s">
        <v>506</v>
      </c>
      <c r="D19248">
        <v>2019</v>
      </c>
      <c r="E19248" t="s">
        <v>736</v>
      </c>
      <c r="F19248" s="2">
        <v>3507.4680126346202</v>
      </c>
    </row>
    <row r="19249" spans="1:6">
      <c r="A19249" t="s">
        <v>487</v>
      </c>
      <c r="B19249">
        <v>5524</v>
      </c>
      <c r="C19249" t="s">
        <v>506</v>
      </c>
      <c r="D19249">
        <v>2019</v>
      </c>
      <c r="E19249" t="s">
        <v>737</v>
      </c>
      <c r="F19249" s="2">
        <v>1681.3819253873</v>
      </c>
    </row>
    <row r="19250" spans="1:6">
      <c r="A19250" t="s">
        <v>487</v>
      </c>
      <c r="B19250">
        <v>5524</v>
      </c>
      <c r="C19250" t="s">
        <v>506</v>
      </c>
      <c r="D19250">
        <v>2019</v>
      </c>
      <c r="E19250" t="s">
        <v>740</v>
      </c>
      <c r="F19250" s="2">
        <v>698.59097884732205</v>
      </c>
    </row>
    <row r="19251" spans="1:6">
      <c r="A19251" t="s">
        <v>487</v>
      </c>
      <c r="B19251">
        <v>5524</v>
      </c>
      <c r="C19251" t="s">
        <v>506</v>
      </c>
      <c r="D19251">
        <v>2020</v>
      </c>
      <c r="E19251" t="s">
        <v>739</v>
      </c>
      <c r="F19251" s="2">
        <v>12321.587082059799</v>
      </c>
    </row>
    <row r="19252" spans="1:6">
      <c r="A19252" t="s">
        <v>487</v>
      </c>
      <c r="B19252">
        <v>5524</v>
      </c>
      <c r="C19252" t="s">
        <v>506</v>
      </c>
      <c r="D19252">
        <v>2020</v>
      </c>
      <c r="E19252" t="s">
        <v>743</v>
      </c>
      <c r="F19252" s="2">
        <v>1680.5069293603899</v>
      </c>
    </row>
    <row r="19253" spans="1:6">
      <c r="A19253" t="s">
        <v>487</v>
      </c>
      <c r="B19253">
        <v>5524</v>
      </c>
      <c r="C19253" t="s">
        <v>506</v>
      </c>
      <c r="D19253">
        <v>2021</v>
      </c>
      <c r="E19253" t="s">
        <v>742</v>
      </c>
      <c r="F19253" s="2">
        <v>5656.3794904308497</v>
      </c>
    </row>
    <row r="19254" spans="1:6">
      <c r="A19254" t="s">
        <v>487</v>
      </c>
      <c r="B19254">
        <v>5524</v>
      </c>
      <c r="C19254" t="s">
        <v>506</v>
      </c>
      <c r="D19254">
        <v>2021</v>
      </c>
      <c r="E19254" t="s">
        <v>745</v>
      </c>
      <c r="F19254" s="2">
        <v>67.916509347290798</v>
      </c>
    </row>
    <row r="19255" spans="1:6">
      <c r="A19255" t="s">
        <v>487</v>
      </c>
      <c r="B19255">
        <v>5524</v>
      </c>
      <c r="C19255" t="s">
        <v>506</v>
      </c>
      <c r="D19255">
        <v>2021</v>
      </c>
      <c r="E19255" t="s">
        <v>741</v>
      </c>
      <c r="F19255" s="2">
        <v>17792.287506141402</v>
      </c>
    </row>
    <row r="19256" spans="1:6">
      <c r="A19256" t="s">
        <v>487</v>
      </c>
      <c r="B19256">
        <v>5524</v>
      </c>
      <c r="C19256" t="s">
        <v>506</v>
      </c>
      <c r="D19256">
        <v>2022</v>
      </c>
      <c r="E19256" t="s">
        <v>740</v>
      </c>
      <c r="F19256" s="2">
        <v>587.45188750277396</v>
      </c>
    </row>
    <row r="19257" spans="1:6">
      <c r="A19257" t="s">
        <v>487</v>
      </c>
      <c r="B19257">
        <v>5524</v>
      </c>
      <c r="C19257" t="s">
        <v>506</v>
      </c>
      <c r="D19257">
        <v>2023</v>
      </c>
      <c r="E19257" t="s">
        <v>743</v>
      </c>
      <c r="F19257" s="2">
        <v>1765.80166326783</v>
      </c>
    </row>
    <row r="19258" spans="1:6">
      <c r="A19258" t="s">
        <v>487</v>
      </c>
      <c r="B19258">
        <v>5524</v>
      </c>
      <c r="C19258" t="s">
        <v>506</v>
      </c>
      <c r="D19258">
        <v>2024</v>
      </c>
      <c r="E19258" t="s">
        <v>744</v>
      </c>
      <c r="F19258" s="2">
        <v>37.156002588</v>
      </c>
    </row>
    <row r="19259" spans="1:6">
      <c r="A19259" t="s">
        <v>487</v>
      </c>
      <c r="B19259">
        <v>5524</v>
      </c>
      <c r="C19259" t="s">
        <v>506</v>
      </c>
      <c r="D19259">
        <v>2024</v>
      </c>
      <c r="E19259" t="s">
        <v>741</v>
      </c>
      <c r="F19259" s="2">
        <v>17036.579880150599</v>
      </c>
    </row>
    <row r="19260" spans="1:6">
      <c r="A19260" t="s">
        <v>487</v>
      </c>
      <c r="B19260">
        <v>5526</v>
      </c>
      <c r="C19260" t="s">
        <v>508</v>
      </c>
      <c r="D19260">
        <v>2009</v>
      </c>
      <c r="E19260" t="s">
        <v>738</v>
      </c>
      <c r="F19260" s="2">
        <v>0</v>
      </c>
    </row>
    <row r="19261" spans="1:6">
      <c r="A19261" t="s">
        <v>487</v>
      </c>
      <c r="B19261">
        <v>5526</v>
      </c>
      <c r="C19261" t="s">
        <v>508</v>
      </c>
      <c r="D19261">
        <v>2009</v>
      </c>
      <c r="E19261" t="s">
        <v>739</v>
      </c>
      <c r="F19261" s="2">
        <v>1800.1104205701299</v>
      </c>
    </row>
    <row r="19262" spans="1:6">
      <c r="A19262" t="s">
        <v>487</v>
      </c>
      <c r="B19262">
        <v>5526</v>
      </c>
      <c r="C19262" t="s">
        <v>508</v>
      </c>
      <c r="D19262">
        <v>2009</v>
      </c>
      <c r="E19262" t="s">
        <v>743</v>
      </c>
      <c r="F19262" s="2">
        <v>0</v>
      </c>
    </row>
    <row r="19263" spans="1:6">
      <c r="A19263" t="s">
        <v>487</v>
      </c>
      <c r="B19263">
        <v>5526</v>
      </c>
      <c r="C19263" t="s">
        <v>508</v>
      </c>
      <c r="D19263">
        <v>2011</v>
      </c>
      <c r="E19263" t="s">
        <v>736</v>
      </c>
      <c r="F19263" s="2">
        <v>1470.4078931254401</v>
      </c>
    </row>
    <row r="19264" spans="1:6">
      <c r="A19264" t="s">
        <v>487</v>
      </c>
      <c r="B19264">
        <v>5526</v>
      </c>
      <c r="C19264" t="s">
        <v>508</v>
      </c>
      <c r="D19264">
        <v>2011</v>
      </c>
      <c r="E19264" t="s">
        <v>737</v>
      </c>
      <c r="F19264" s="2">
        <v>542.18530052937399</v>
      </c>
    </row>
    <row r="19265" spans="1:6">
      <c r="A19265" t="s">
        <v>487</v>
      </c>
      <c r="B19265">
        <v>5526</v>
      </c>
      <c r="C19265" t="s">
        <v>508</v>
      </c>
      <c r="D19265">
        <v>2011</v>
      </c>
      <c r="E19265" t="s">
        <v>740</v>
      </c>
      <c r="F19265" s="2">
        <v>573.47053318718395</v>
      </c>
    </row>
    <row r="19266" spans="1:6">
      <c r="A19266" t="s">
        <v>487</v>
      </c>
      <c r="B19266">
        <v>5526</v>
      </c>
      <c r="C19266" t="s">
        <v>508</v>
      </c>
      <c r="D19266">
        <v>2013</v>
      </c>
      <c r="E19266" t="s">
        <v>742</v>
      </c>
      <c r="F19266" s="2">
        <v>856.30483469094804</v>
      </c>
    </row>
    <row r="19267" spans="1:6">
      <c r="A19267" t="s">
        <v>487</v>
      </c>
      <c r="B19267">
        <v>5526</v>
      </c>
      <c r="C19267" t="s">
        <v>508</v>
      </c>
      <c r="D19267">
        <v>2013</v>
      </c>
      <c r="E19267" t="s">
        <v>744</v>
      </c>
      <c r="F19267" s="2">
        <v>0</v>
      </c>
    </row>
    <row r="19268" spans="1:6">
      <c r="A19268" t="s">
        <v>487</v>
      </c>
      <c r="B19268">
        <v>5526</v>
      </c>
      <c r="C19268" t="s">
        <v>508</v>
      </c>
      <c r="D19268">
        <v>2013</v>
      </c>
      <c r="E19268" t="s">
        <v>745</v>
      </c>
      <c r="F19268" s="2">
        <v>586.27352945311395</v>
      </c>
    </row>
    <row r="19269" spans="1:6">
      <c r="A19269" t="s">
        <v>487</v>
      </c>
      <c r="B19269">
        <v>5526</v>
      </c>
      <c r="C19269" t="s">
        <v>508</v>
      </c>
      <c r="D19269">
        <v>2015</v>
      </c>
      <c r="E19269" t="s">
        <v>738</v>
      </c>
      <c r="F19269" s="2">
        <v>0</v>
      </c>
    </row>
    <row r="19270" spans="1:6">
      <c r="A19270" t="s">
        <v>487</v>
      </c>
      <c r="B19270">
        <v>5526</v>
      </c>
      <c r="C19270" t="s">
        <v>508</v>
      </c>
      <c r="D19270">
        <v>2015</v>
      </c>
      <c r="E19270" t="s">
        <v>739</v>
      </c>
      <c r="F19270" s="2">
        <v>1825.62464965606</v>
      </c>
    </row>
    <row r="19271" spans="1:6">
      <c r="A19271" t="s">
        <v>487</v>
      </c>
      <c r="B19271">
        <v>5526</v>
      </c>
      <c r="C19271" t="s">
        <v>508</v>
      </c>
      <c r="D19271">
        <v>2016</v>
      </c>
      <c r="E19271" t="s">
        <v>742</v>
      </c>
      <c r="F19271" s="2">
        <v>956.91086263073703</v>
      </c>
    </row>
    <row r="19272" spans="1:6">
      <c r="A19272" t="s">
        <v>487</v>
      </c>
      <c r="B19272">
        <v>5526</v>
      </c>
      <c r="C19272" t="s">
        <v>508</v>
      </c>
      <c r="D19272">
        <v>2016</v>
      </c>
      <c r="E19272" t="s">
        <v>744</v>
      </c>
      <c r="F19272" s="2">
        <v>0</v>
      </c>
    </row>
    <row r="19273" spans="1:6">
      <c r="A19273" t="s">
        <v>487</v>
      </c>
      <c r="B19273">
        <v>5526</v>
      </c>
      <c r="C19273" t="s">
        <v>508</v>
      </c>
      <c r="D19273">
        <v>2016</v>
      </c>
      <c r="E19273" t="s">
        <v>743</v>
      </c>
      <c r="F19273" s="2">
        <v>0</v>
      </c>
    </row>
    <row r="19274" spans="1:6">
      <c r="A19274" t="s">
        <v>487</v>
      </c>
      <c r="B19274">
        <v>5526</v>
      </c>
      <c r="C19274" t="s">
        <v>508</v>
      </c>
      <c r="D19274">
        <v>2016</v>
      </c>
      <c r="E19274" t="s">
        <v>745</v>
      </c>
      <c r="F19274" s="2">
        <v>586.27352945311395</v>
      </c>
    </row>
    <row r="19275" spans="1:6">
      <c r="A19275" t="s">
        <v>487</v>
      </c>
      <c r="B19275">
        <v>5526</v>
      </c>
      <c r="C19275" t="s">
        <v>508</v>
      </c>
      <c r="D19275">
        <v>2017</v>
      </c>
      <c r="E19275" t="s">
        <v>740</v>
      </c>
      <c r="F19275" s="2">
        <v>345.76244157459598</v>
      </c>
    </row>
    <row r="19276" spans="1:6">
      <c r="A19276" t="s">
        <v>487</v>
      </c>
      <c r="B19276">
        <v>5526</v>
      </c>
      <c r="C19276" t="s">
        <v>508</v>
      </c>
      <c r="D19276">
        <v>2017</v>
      </c>
      <c r="E19276" t="s">
        <v>741</v>
      </c>
      <c r="F19276" s="2">
        <v>5689.9522764638996</v>
      </c>
    </row>
    <row r="19277" spans="1:6">
      <c r="A19277" t="s">
        <v>487</v>
      </c>
      <c r="B19277">
        <v>5526</v>
      </c>
      <c r="C19277" t="s">
        <v>508</v>
      </c>
      <c r="D19277">
        <v>2019</v>
      </c>
      <c r="E19277" t="s">
        <v>743</v>
      </c>
      <c r="F19277" s="2">
        <v>0</v>
      </c>
    </row>
    <row r="19278" spans="1:6">
      <c r="A19278" t="s">
        <v>487</v>
      </c>
      <c r="B19278">
        <v>5526</v>
      </c>
      <c r="C19278" t="s">
        <v>508</v>
      </c>
      <c r="D19278">
        <v>2020</v>
      </c>
      <c r="E19278" t="s">
        <v>741</v>
      </c>
      <c r="F19278" s="2">
        <v>5620.4490732796603</v>
      </c>
    </row>
    <row r="19279" spans="1:6">
      <c r="A19279" t="s">
        <v>487</v>
      </c>
      <c r="B19279">
        <v>5526</v>
      </c>
      <c r="C19279" t="s">
        <v>508</v>
      </c>
      <c r="D19279">
        <v>2021</v>
      </c>
      <c r="E19279" t="s">
        <v>736</v>
      </c>
      <c r="F19279" s="2">
        <v>1019.55949386111</v>
      </c>
    </row>
    <row r="19280" spans="1:6">
      <c r="A19280" t="s">
        <v>487</v>
      </c>
      <c r="B19280">
        <v>5526</v>
      </c>
      <c r="C19280" t="s">
        <v>508</v>
      </c>
      <c r="D19280">
        <v>2021</v>
      </c>
      <c r="E19280" t="s">
        <v>737</v>
      </c>
      <c r="F19280" s="2">
        <v>556.59297139482601</v>
      </c>
    </row>
    <row r="19281" spans="1:6">
      <c r="A19281" t="s">
        <v>487</v>
      </c>
      <c r="B19281">
        <v>5526</v>
      </c>
      <c r="C19281" t="s">
        <v>508</v>
      </c>
      <c r="D19281">
        <v>2022</v>
      </c>
      <c r="E19281" t="s">
        <v>738</v>
      </c>
      <c r="F19281" s="2">
        <v>0</v>
      </c>
    </row>
    <row r="19282" spans="1:6">
      <c r="A19282" t="s">
        <v>487</v>
      </c>
      <c r="B19282">
        <v>5526</v>
      </c>
      <c r="C19282" t="s">
        <v>508</v>
      </c>
      <c r="D19282">
        <v>2022</v>
      </c>
      <c r="E19282" t="s">
        <v>739</v>
      </c>
      <c r="F19282" s="2">
        <v>1857.8475806420199</v>
      </c>
    </row>
    <row r="19283" spans="1:6">
      <c r="A19283" t="s">
        <v>487</v>
      </c>
      <c r="B19283">
        <v>5526</v>
      </c>
      <c r="C19283" t="s">
        <v>508</v>
      </c>
      <c r="D19283">
        <v>2022</v>
      </c>
      <c r="E19283" t="s">
        <v>743</v>
      </c>
      <c r="F19283" s="2">
        <v>0</v>
      </c>
    </row>
    <row r="19284" spans="1:6">
      <c r="A19284" t="s">
        <v>487</v>
      </c>
      <c r="B19284">
        <v>5526</v>
      </c>
      <c r="C19284" t="s">
        <v>508</v>
      </c>
      <c r="D19284">
        <v>2023</v>
      </c>
      <c r="E19284" t="s">
        <v>742</v>
      </c>
      <c r="F19284" s="2">
        <v>624.74278693234601</v>
      </c>
    </row>
    <row r="19285" spans="1:6">
      <c r="A19285" t="s">
        <v>487</v>
      </c>
      <c r="B19285">
        <v>5526</v>
      </c>
      <c r="C19285" t="s">
        <v>508</v>
      </c>
      <c r="D19285">
        <v>2023</v>
      </c>
      <c r="E19285" t="s">
        <v>744</v>
      </c>
      <c r="F19285" s="2">
        <v>0</v>
      </c>
    </row>
    <row r="19286" spans="1:6">
      <c r="A19286" t="s">
        <v>487</v>
      </c>
      <c r="B19286">
        <v>5526</v>
      </c>
      <c r="C19286" t="s">
        <v>508</v>
      </c>
      <c r="D19286">
        <v>2023</v>
      </c>
      <c r="E19286" t="s">
        <v>745</v>
      </c>
      <c r="F19286" s="2">
        <v>994.32952801452905</v>
      </c>
    </row>
    <row r="19287" spans="1:6">
      <c r="A19287" t="s">
        <v>487</v>
      </c>
      <c r="B19287">
        <v>5526</v>
      </c>
      <c r="C19287" t="s">
        <v>508</v>
      </c>
      <c r="D19287">
        <v>2023</v>
      </c>
      <c r="E19287" t="s">
        <v>741</v>
      </c>
      <c r="F19287" s="2">
        <v>5533.3010050089897</v>
      </c>
    </row>
    <row r="19288" spans="1:6">
      <c r="A19288" t="s">
        <v>487</v>
      </c>
      <c r="B19288">
        <v>5526</v>
      </c>
      <c r="C19288" t="s">
        <v>508</v>
      </c>
      <c r="D19288">
        <v>2024</v>
      </c>
      <c r="E19288" t="s">
        <v>736</v>
      </c>
      <c r="F19288" s="2">
        <v>924.72907002798195</v>
      </c>
    </row>
    <row r="19289" spans="1:6">
      <c r="A19289" t="s">
        <v>487</v>
      </c>
      <c r="B19289">
        <v>5526</v>
      </c>
      <c r="C19289" t="s">
        <v>508</v>
      </c>
      <c r="D19289">
        <v>2024</v>
      </c>
      <c r="E19289" t="s">
        <v>737</v>
      </c>
      <c r="F19289" s="2">
        <v>493.68807460469299</v>
      </c>
    </row>
    <row r="19290" spans="1:6">
      <c r="A19290" t="s">
        <v>487</v>
      </c>
      <c r="B19290">
        <v>5526</v>
      </c>
      <c r="C19290" t="s">
        <v>508</v>
      </c>
      <c r="D19290">
        <v>2024</v>
      </c>
      <c r="E19290" t="s">
        <v>740</v>
      </c>
      <c r="F19290" s="2">
        <v>206.71430686045201</v>
      </c>
    </row>
    <row r="19291" spans="1:6">
      <c r="A19291" t="s">
        <v>487</v>
      </c>
      <c r="B19291">
        <v>5528</v>
      </c>
      <c r="C19291" t="s">
        <v>510</v>
      </c>
      <c r="D19291">
        <v>2009</v>
      </c>
      <c r="E19291" t="s">
        <v>740</v>
      </c>
      <c r="F19291" s="2">
        <v>409.18403324018999</v>
      </c>
    </row>
    <row r="19292" spans="1:6">
      <c r="A19292" t="s">
        <v>487</v>
      </c>
      <c r="B19292">
        <v>5528</v>
      </c>
      <c r="C19292" t="s">
        <v>510</v>
      </c>
      <c r="D19292">
        <v>2011</v>
      </c>
      <c r="E19292" t="s">
        <v>745</v>
      </c>
      <c r="F19292" s="2">
        <v>7931.0825182749504</v>
      </c>
    </row>
    <row r="19293" spans="1:6">
      <c r="A19293" t="s">
        <v>487</v>
      </c>
      <c r="B19293">
        <v>5528</v>
      </c>
      <c r="C19293" t="s">
        <v>510</v>
      </c>
      <c r="D19293">
        <v>2011</v>
      </c>
      <c r="E19293" t="s">
        <v>741</v>
      </c>
      <c r="F19293" s="2">
        <v>2026.95102311392</v>
      </c>
    </row>
    <row r="19294" spans="1:6">
      <c r="A19294" t="s">
        <v>487</v>
      </c>
      <c r="B19294">
        <v>5528</v>
      </c>
      <c r="C19294" t="s">
        <v>510</v>
      </c>
      <c r="D19294">
        <v>2013</v>
      </c>
      <c r="E19294" t="s">
        <v>738</v>
      </c>
      <c r="F19294" s="2">
        <v>0</v>
      </c>
    </row>
    <row r="19295" spans="1:6">
      <c r="A19295" t="s">
        <v>487</v>
      </c>
      <c r="B19295">
        <v>5528</v>
      </c>
      <c r="C19295" t="s">
        <v>510</v>
      </c>
      <c r="D19295">
        <v>2013</v>
      </c>
      <c r="E19295" t="s">
        <v>743</v>
      </c>
      <c r="F19295" s="2">
        <v>0</v>
      </c>
    </row>
    <row r="19296" spans="1:6">
      <c r="A19296" t="s">
        <v>487</v>
      </c>
      <c r="B19296">
        <v>5528</v>
      </c>
      <c r="C19296" t="s">
        <v>510</v>
      </c>
      <c r="D19296">
        <v>2015</v>
      </c>
      <c r="E19296" t="s">
        <v>736</v>
      </c>
      <c r="F19296" s="2">
        <v>190.14378782522499</v>
      </c>
    </row>
    <row r="19297" spans="1:6">
      <c r="A19297" t="s">
        <v>487</v>
      </c>
      <c r="B19297">
        <v>5528</v>
      </c>
      <c r="C19297" t="s">
        <v>510</v>
      </c>
      <c r="D19297">
        <v>2015</v>
      </c>
      <c r="E19297" t="s">
        <v>737</v>
      </c>
      <c r="F19297" s="2">
        <v>224.96118078206999</v>
      </c>
    </row>
    <row r="19298" spans="1:6">
      <c r="A19298" t="s">
        <v>487</v>
      </c>
      <c r="B19298">
        <v>5528</v>
      </c>
      <c r="C19298" t="s">
        <v>510</v>
      </c>
      <c r="D19298">
        <v>2016</v>
      </c>
      <c r="E19298" t="s">
        <v>738</v>
      </c>
      <c r="F19298" s="2">
        <v>0</v>
      </c>
    </row>
    <row r="19299" spans="1:6">
      <c r="A19299" t="s">
        <v>487</v>
      </c>
      <c r="B19299">
        <v>5528</v>
      </c>
      <c r="C19299" t="s">
        <v>510</v>
      </c>
      <c r="D19299">
        <v>2016</v>
      </c>
      <c r="E19299" t="s">
        <v>743</v>
      </c>
      <c r="F19299" s="2">
        <v>0</v>
      </c>
    </row>
    <row r="19300" spans="1:6">
      <c r="A19300" t="s">
        <v>487</v>
      </c>
      <c r="B19300">
        <v>5528</v>
      </c>
      <c r="C19300" t="s">
        <v>510</v>
      </c>
      <c r="D19300">
        <v>2016</v>
      </c>
      <c r="E19300" t="s">
        <v>740</v>
      </c>
      <c r="F19300" s="2">
        <v>522.32945605821703</v>
      </c>
    </row>
    <row r="19301" spans="1:6">
      <c r="A19301" t="s">
        <v>487</v>
      </c>
      <c r="B19301">
        <v>5528</v>
      </c>
      <c r="C19301" t="s">
        <v>510</v>
      </c>
      <c r="D19301">
        <v>2017</v>
      </c>
      <c r="E19301" t="s">
        <v>742</v>
      </c>
      <c r="F19301" s="2">
        <v>457.50802155412902</v>
      </c>
    </row>
    <row r="19302" spans="1:6">
      <c r="A19302" t="s">
        <v>487</v>
      </c>
      <c r="B19302">
        <v>5528</v>
      </c>
      <c r="C19302" t="s">
        <v>510</v>
      </c>
      <c r="D19302">
        <v>2017</v>
      </c>
      <c r="E19302" t="s">
        <v>744</v>
      </c>
      <c r="F19302" s="2">
        <v>0</v>
      </c>
    </row>
    <row r="19303" spans="1:6">
      <c r="A19303" t="s">
        <v>487</v>
      </c>
      <c r="B19303">
        <v>5528</v>
      </c>
      <c r="C19303" t="s">
        <v>510</v>
      </c>
      <c r="D19303">
        <v>2017</v>
      </c>
      <c r="E19303" t="s">
        <v>739</v>
      </c>
      <c r="F19303" s="2">
        <v>1961.2625772098199</v>
      </c>
    </row>
    <row r="19304" spans="1:6">
      <c r="A19304" t="s">
        <v>487</v>
      </c>
      <c r="B19304">
        <v>5528</v>
      </c>
      <c r="C19304" t="s">
        <v>510</v>
      </c>
      <c r="D19304">
        <v>2018</v>
      </c>
      <c r="E19304" t="s">
        <v>736</v>
      </c>
      <c r="F19304" s="2">
        <v>200.638701329105</v>
      </c>
    </row>
    <row r="19305" spans="1:6">
      <c r="A19305" t="s">
        <v>487</v>
      </c>
      <c r="B19305">
        <v>5528</v>
      </c>
      <c r="C19305" t="s">
        <v>510</v>
      </c>
      <c r="D19305">
        <v>2018</v>
      </c>
      <c r="E19305" t="s">
        <v>737</v>
      </c>
      <c r="F19305" s="2">
        <v>201.80633689692701</v>
      </c>
    </row>
    <row r="19306" spans="1:6">
      <c r="A19306" t="s">
        <v>487</v>
      </c>
      <c r="B19306">
        <v>5528</v>
      </c>
      <c r="C19306" t="s">
        <v>510</v>
      </c>
      <c r="D19306">
        <v>2018</v>
      </c>
      <c r="E19306" t="s">
        <v>745</v>
      </c>
      <c r="F19306" s="2">
        <v>8926.6244713056694</v>
      </c>
    </row>
    <row r="19307" spans="1:6">
      <c r="A19307" t="s">
        <v>487</v>
      </c>
      <c r="B19307">
        <v>5528</v>
      </c>
      <c r="C19307" t="s">
        <v>510</v>
      </c>
      <c r="D19307">
        <v>2019</v>
      </c>
      <c r="E19307" t="s">
        <v>738</v>
      </c>
      <c r="F19307" s="2">
        <v>0</v>
      </c>
    </row>
    <row r="19308" spans="1:6">
      <c r="A19308" t="s">
        <v>487</v>
      </c>
      <c r="B19308">
        <v>5528</v>
      </c>
      <c r="C19308" t="s">
        <v>510</v>
      </c>
      <c r="D19308">
        <v>2019</v>
      </c>
      <c r="E19308" t="s">
        <v>740</v>
      </c>
      <c r="F19308" s="2">
        <v>385.13711359594299</v>
      </c>
    </row>
    <row r="19309" spans="1:6">
      <c r="A19309" t="s">
        <v>487</v>
      </c>
      <c r="B19309">
        <v>5528</v>
      </c>
      <c r="C19309" t="s">
        <v>510</v>
      </c>
      <c r="D19309">
        <v>2020</v>
      </c>
      <c r="E19309" t="s">
        <v>742</v>
      </c>
      <c r="F19309" s="2">
        <v>387.22609593779902</v>
      </c>
    </row>
    <row r="19310" spans="1:6">
      <c r="A19310" t="s">
        <v>487</v>
      </c>
      <c r="B19310">
        <v>5528</v>
      </c>
      <c r="C19310" t="s">
        <v>510</v>
      </c>
      <c r="D19310">
        <v>2020</v>
      </c>
      <c r="E19310" t="s">
        <v>744</v>
      </c>
      <c r="F19310" s="2">
        <v>0</v>
      </c>
    </row>
    <row r="19311" spans="1:6">
      <c r="A19311" t="s">
        <v>487</v>
      </c>
      <c r="B19311">
        <v>5528</v>
      </c>
      <c r="C19311" t="s">
        <v>510</v>
      </c>
      <c r="D19311">
        <v>2020</v>
      </c>
      <c r="E19311" t="s">
        <v>739</v>
      </c>
      <c r="F19311" s="2">
        <v>1892.1407013401099</v>
      </c>
    </row>
    <row r="19312" spans="1:6">
      <c r="A19312" t="s">
        <v>487</v>
      </c>
      <c r="B19312">
        <v>5528</v>
      </c>
      <c r="C19312" t="s">
        <v>510</v>
      </c>
      <c r="D19312">
        <v>2021</v>
      </c>
      <c r="E19312" t="s">
        <v>745</v>
      </c>
      <c r="F19312" s="2">
        <v>8518.4613733420993</v>
      </c>
    </row>
    <row r="19313" spans="1:6">
      <c r="A19313" t="s">
        <v>487</v>
      </c>
      <c r="B19313">
        <v>5528</v>
      </c>
      <c r="C19313" t="s">
        <v>510</v>
      </c>
      <c r="D19313">
        <v>2021</v>
      </c>
      <c r="E19313" t="s">
        <v>741</v>
      </c>
      <c r="F19313" s="2">
        <v>1837.25975835751</v>
      </c>
    </row>
    <row r="19314" spans="1:6">
      <c r="A19314" t="s">
        <v>487</v>
      </c>
      <c r="B19314">
        <v>5528</v>
      </c>
      <c r="C19314" t="s">
        <v>510</v>
      </c>
      <c r="D19314">
        <v>2022</v>
      </c>
      <c r="E19314" t="s">
        <v>740</v>
      </c>
      <c r="F19314" s="2">
        <v>406.695338957047</v>
      </c>
    </row>
    <row r="19315" spans="1:6">
      <c r="A19315" t="s">
        <v>487</v>
      </c>
      <c r="B19315">
        <v>5528</v>
      </c>
      <c r="C19315" t="s">
        <v>510</v>
      </c>
      <c r="D19315">
        <v>2023</v>
      </c>
      <c r="E19315" t="s">
        <v>742</v>
      </c>
      <c r="F19315" s="2">
        <v>338.30825745446202</v>
      </c>
    </row>
    <row r="19316" spans="1:6">
      <c r="A19316" t="s">
        <v>487</v>
      </c>
      <c r="B19316">
        <v>5528</v>
      </c>
      <c r="C19316" t="s">
        <v>510</v>
      </c>
      <c r="D19316">
        <v>2023</v>
      </c>
      <c r="E19316" t="s">
        <v>739</v>
      </c>
      <c r="F19316" s="2">
        <v>1831.4737687668801</v>
      </c>
    </row>
    <row r="19317" spans="1:6">
      <c r="A19317" t="s">
        <v>487</v>
      </c>
      <c r="B19317">
        <v>5528</v>
      </c>
      <c r="C19317" t="s">
        <v>510</v>
      </c>
      <c r="D19317">
        <v>2023</v>
      </c>
      <c r="E19317" t="s">
        <v>743</v>
      </c>
      <c r="F19317" s="2">
        <v>0</v>
      </c>
    </row>
    <row r="19318" spans="1:6">
      <c r="A19318" t="s">
        <v>487</v>
      </c>
      <c r="B19318">
        <v>5528</v>
      </c>
      <c r="C19318" t="s">
        <v>510</v>
      </c>
      <c r="D19318">
        <v>2024</v>
      </c>
      <c r="E19318" t="s">
        <v>745</v>
      </c>
      <c r="F19318" s="2">
        <v>11256.131857423999</v>
      </c>
    </row>
    <row r="19319" spans="1:6">
      <c r="A19319" t="s">
        <v>487</v>
      </c>
      <c r="B19319">
        <v>5528</v>
      </c>
      <c r="C19319" t="s">
        <v>510</v>
      </c>
      <c r="D19319">
        <v>2024</v>
      </c>
      <c r="E19319" t="s">
        <v>741</v>
      </c>
      <c r="F19319" s="2">
        <v>1811.8111698811799</v>
      </c>
    </row>
    <row r="19320" spans="1:6">
      <c r="A19320" t="s">
        <v>487</v>
      </c>
      <c r="B19320">
        <v>5530</v>
      </c>
      <c r="C19320" t="s">
        <v>512</v>
      </c>
      <c r="D19320">
        <v>2009</v>
      </c>
      <c r="E19320" t="s">
        <v>736</v>
      </c>
      <c r="F19320" s="2">
        <v>1973.52657401738</v>
      </c>
    </row>
    <row r="19321" spans="1:6">
      <c r="A19321" t="s">
        <v>487</v>
      </c>
      <c r="B19321">
        <v>5530</v>
      </c>
      <c r="C19321" t="s">
        <v>512</v>
      </c>
      <c r="D19321">
        <v>2009</v>
      </c>
      <c r="E19321" t="s">
        <v>737</v>
      </c>
      <c r="F19321" s="2">
        <v>3122.4158315620298</v>
      </c>
    </row>
    <row r="19322" spans="1:6">
      <c r="A19322" t="s">
        <v>487</v>
      </c>
      <c r="B19322">
        <v>5530</v>
      </c>
      <c r="C19322" t="s">
        <v>512</v>
      </c>
      <c r="D19322">
        <v>2011</v>
      </c>
      <c r="E19322" t="s">
        <v>742</v>
      </c>
      <c r="F19322" s="2">
        <v>6791.4165560613801</v>
      </c>
    </row>
    <row r="19323" spans="1:6">
      <c r="A19323" t="s">
        <v>487</v>
      </c>
      <c r="B19323">
        <v>5530</v>
      </c>
      <c r="C19323" t="s">
        <v>512</v>
      </c>
      <c r="D19323">
        <v>2011</v>
      </c>
      <c r="E19323" t="s">
        <v>744</v>
      </c>
      <c r="F19323" s="2">
        <v>294264.03820249502</v>
      </c>
    </row>
    <row r="19324" spans="1:6">
      <c r="A19324" t="s">
        <v>487</v>
      </c>
      <c r="B19324">
        <v>5530</v>
      </c>
      <c r="C19324" t="s">
        <v>512</v>
      </c>
      <c r="D19324">
        <v>2011</v>
      </c>
      <c r="E19324" t="s">
        <v>739</v>
      </c>
      <c r="F19324" s="2">
        <v>8473.2529710210401</v>
      </c>
    </row>
    <row r="19325" spans="1:6">
      <c r="A19325" t="s">
        <v>487</v>
      </c>
      <c r="B19325">
        <v>5530</v>
      </c>
      <c r="C19325" t="s">
        <v>512</v>
      </c>
      <c r="D19325">
        <v>2013</v>
      </c>
      <c r="E19325" t="s">
        <v>738</v>
      </c>
      <c r="F19325" s="2">
        <v>5647.2073956089998</v>
      </c>
    </row>
    <row r="19326" spans="1:6">
      <c r="A19326" t="s">
        <v>487</v>
      </c>
      <c r="B19326">
        <v>5530</v>
      </c>
      <c r="C19326" t="s">
        <v>512</v>
      </c>
      <c r="D19326">
        <v>2013</v>
      </c>
      <c r="E19326" t="s">
        <v>740</v>
      </c>
      <c r="F19326" s="2">
        <v>4369.0200600730996</v>
      </c>
    </row>
    <row r="19327" spans="1:6">
      <c r="A19327" t="s">
        <v>487</v>
      </c>
      <c r="B19327">
        <v>5530</v>
      </c>
      <c r="C19327" t="s">
        <v>512</v>
      </c>
      <c r="D19327">
        <v>2015</v>
      </c>
      <c r="E19327" t="s">
        <v>736</v>
      </c>
      <c r="F19327" s="2">
        <v>2006.24834986933</v>
      </c>
    </row>
    <row r="19328" spans="1:6">
      <c r="A19328" t="s">
        <v>487</v>
      </c>
      <c r="B19328">
        <v>5530</v>
      </c>
      <c r="C19328" t="s">
        <v>512</v>
      </c>
      <c r="D19328">
        <v>2015</v>
      </c>
      <c r="E19328" t="s">
        <v>745</v>
      </c>
      <c r="F19328" s="2">
        <v>41239.084180072401</v>
      </c>
    </row>
    <row r="19329" spans="1:6">
      <c r="A19329" t="s">
        <v>487</v>
      </c>
      <c r="B19329">
        <v>5530</v>
      </c>
      <c r="C19329" t="s">
        <v>512</v>
      </c>
      <c r="D19329">
        <v>2015</v>
      </c>
      <c r="E19329" t="s">
        <v>741</v>
      </c>
      <c r="F19329" s="2">
        <v>25387.610812203999</v>
      </c>
    </row>
    <row r="19330" spans="1:6">
      <c r="A19330" t="s">
        <v>487</v>
      </c>
      <c r="B19330">
        <v>5530</v>
      </c>
      <c r="C19330" t="s">
        <v>512</v>
      </c>
      <c r="D19330">
        <v>2016</v>
      </c>
      <c r="E19330" t="s">
        <v>740</v>
      </c>
      <c r="F19330" s="2">
        <v>3531.7875306362198</v>
      </c>
    </row>
    <row r="19331" spans="1:6">
      <c r="A19331" t="s">
        <v>487</v>
      </c>
      <c r="B19331">
        <v>5530</v>
      </c>
      <c r="C19331" t="s">
        <v>512</v>
      </c>
      <c r="D19331">
        <v>2017</v>
      </c>
      <c r="E19331" t="s">
        <v>742</v>
      </c>
      <c r="F19331" s="2">
        <v>6724.5803543440998</v>
      </c>
    </row>
    <row r="19332" spans="1:6">
      <c r="A19332" t="s">
        <v>487</v>
      </c>
      <c r="B19332">
        <v>5530</v>
      </c>
      <c r="C19332" t="s">
        <v>512</v>
      </c>
      <c r="D19332">
        <v>2017</v>
      </c>
      <c r="E19332" t="s">
        <v>744</v>
      </c>
      <c r="F19332" s="2">
        <v>270205.56251410802</v>
      </c>
    </row>
    <row r="19333" spans="1:6">
      <c r="A19333" t="s">
        <v>487</v>
      </c>
      <c r="B19333">
        <v>5530</v>
      </c>
      <c r="C19333" t="s">
        <v>512</v>
      </c>
      <c r="D19333">
        <v>2017</v>
      </c>
      <c r="E19333" t="s">
        <v>739</v>
      </c>
      <c r="F19333" s="2">
        <v>7919.0546301263503</v>
      </c>
    </row>
    <row r="19334" spans="1:6">
      <c r="A19334" t="s">
        <v>487</v>
      </c>
      <c r="B19334">
        <v>5530</v>
      </c>
      <c r="C19334" t="s">
        <v>512</v>
      </c>
      <c r="D19334">
        <v>2017</v>
      </c>
      <c r="E19334" t="s">
        <v>743</v>
      </c>
      <c r="F19334" s="2">
        <v>0</v>
      </c>
    </row>
    <row r="19335" spans="1:6">
      <c r="A19335" t="s">
        <v>487</v>
      </c>
      <c r="B19335">
        <v>5530</v>
      </c>
      <c r="C19335" t="s">
        <v>512</v>
      </c>
      <c r="D19335">
        <v>2018</v>
      </c>
      <c r="E19335" t="s">
        <v>745</v>
      </c>
      <c r="F19335" s="2">
        <v>45752.879803924901</v>
      </c>
    </row>
    <row r="19336" spans="1:6">
      <c r="A19336" t="s">
        <v>487</v>
      </c>
      <c r="B19336">
        <v>5530</v>
      </c>
      <c r="C19336" t="s">
        <v>512</v>
      </c>
      <c r="D19336">
        <v>2018</v>
      </c>
      <c r="E19336" t="s">
        <v>741</v>
      </c>
      <c r="F19336" s="2">
        <v>22853.419292038001</v>
      </c>
    </row>
    <row r="19337" spans="1:6">
      <c r="A19337" t="s">
        <v>487</v>
      </c>
      <c r="B19337">
        <v>5530</v>
      </c>
      <c r="C19337" t="s">
        <v>512</v>
      </c>
      <c r="D19337">
        <v>2019</v>
      </c>
      <c r="E19337" t="s">
        <v>737</v>
      </c>
      <c r="F19337" s="2">
        <v>2959.2695777529598</v>
      </c>
    </row>
    <row r="19338" spans="1:6">
      <c r="A19338" t="s">
        <v>487</v>
      </c>
      <c r="B19338">
        <v>5530</v>
      </c>
      <c r="C19338" t="s">
        <v>512</v>
      </c>
      <c r="D19338">
        <v>2019</v>
      </c>
      <c r="E19338" t="s">
        <v>740</v>
      </c>
      <c r="F19338" s="2">
        <v>2052.2608608220398</v>
      </c>
    </row>
    <row r="19339" spans="1:6">
      <c r="A19339" t="s">
        <v>487</v>
      </c>
      <c r="B19339">
        <v>5530</v>
      </c>
      <c r="C19339" t="s">
        <v>512</v>
      </c>
      <c r="D19339">
        <v>2020</v>
      </c>
      <c r="E19339" t="s">
        <v>738</v>
      </c>
      <c r="F19339" s="2">
        <v>6135.4204671549996</v>
      </c>
    </row>
    <row r="19340" spans="1:6">
      <c r="A19340" t="s">
        <v>487</v>
      </c>
      <c r="B19340">
        <v>5530</v>
      </c>
      <c r="C19340" t="s">
        <v>512</v>
      </c>
      <c r="D19340">
        <v>2020</v>
      </c>
      <c r="E19340" t="s">
        <v>743</v>
      </c>
      <c r="F19340" s="2">
        <v>0</v>
      </c>
    </row>
    <row r="19341" spans="1:6">
      <c r="A19341" t="s">
        <v>487</v>
      </c>
      <c r="B19341">
        <v>5530</v>
      </c>
      <c r="C19341" t="s">
        <v>512</v>
      </c>
      <c r="D19341">
        <v>2021</v>
      </c>
      <c r="E19341" t="s">
        <v>744</v>
      </c>
      <c r="F19341" s="2">
        <v>291106.05458172102</v>
      </c>
    </row>
    <row r="19342" spans="1:6">
      <c r="A19342" t="s">
        <v>487</v>
      </c>
      <c r="B19342">
        <v>5530</v>
      </c>
      <c r="C19342" t="s">
        <v>512</v>
      </c>
      <c r="D19342">
        <v>2021</v>
      </c>
      <c r="E19342" t="s">
        <v>745</v>
      </c>
      <c r="F19342" s="2">
        <v>48877.745614893902</v>
      </c>
    </row>
    <row r="19343" spans="1:6">
      <c r="A19343" t="s">
        <v>487</v>
      </c>
      <c r="B19343">
        <v>5530</v>
      </c>
      <c r="C19343" t="s">
        <v>512</v>
      </c>
      <c r="D19343">
        <v>2021</v>
      </c>
      <c r="E19343" t="s">
        <v>741</v>
      </c>
      <c r="F19343" s="2">
        <v>21685.851401304499</v>
      </c>
    </row>
    <row r="19344" spans="1:6">
      <c r="A19344" t="s">
        <v>487</v>
      </c>
      <c r="B19344">
        <v>5530</v>
      </c>
      <c r="C19344" t="s">
        <v>512</v>
      </c>
      <c r="D19344">
        <v>2022</v>
      </c>
      <c r="E19344" t="s">
        <v>736</v>
      </c>
      <c r="F19344" s="2">
        <v>2605.73267642677</v>
      </c>
    </row>
    <row r="19345" spans="1:6">
      <c r="A19345" t="s">
        <v>487</v>
      </c>
      <c r="B19345">
        <v>5530</v>
      </c>
      <c r="C19345" t="s">
        <v>512</v>
      </c>
      <c r="D19345">
        <v>2022</v>
      </c>
      <c r="E19345" t="s">
        <v>737</v>
      </c>
      <c r="F19345" s="2">
        <v>2634.1788868810199</v>
      </c>
    </row>
    <row r="19346" spans="1:6">
      <c r="A19346" t="s">
        <v>487</v>
      </c>
      <c r="B19346">
        <v>5530</v>
      </c>
      <c r="C19346" t="s">
        <v>512</v>
      </c>
      <c r="D19346">
        <v>2023</v>
      </c>
      <c r="E19346" t="s">
        <v>738</v>
      </c>
      <c r="F19346" s="2">
        <v>5900.5039333240002</v>
      </c>
    </row>
    <row r="19347" spans="1:6">
      <c r="A19347" t="s">
        <v>487</v>
      </c>
      <c r="B19347">
        <v>5530</v>
      </c>
      <c r="C19347" t="s">
        <v>512</v>
      </c>
      <c r="D19347">
        <v>2023</v>
      </c>
      <c r="E19347" t="s">
        <v>743</v>
      </c>
      <c r="F19347" s="2">
        <v>0</v>
      </c>
    </row>
    <row r="19348" spans="1:6">
      <c r="A19348" t="s">
        <v>487</v>
      </c>
      <c r="B19348">
        <v>5530</v>
      </c>
      <c r="C19348" t="s">
        <v>512</v>
      </c>
      <c r="D19348">
        <v>2024</v>
      </c>
      <c r="E19348" t="s">
        <v>742</v>
      </c>
      <c r="F19348" s="2">
        <v>12477.9013881219</v>
      </c>
    </row>
    <row r="19349" spans="1:6">
      <c r="A19349" t="s">
        <v>487</v>
      </c>
      <c r="B19349">
        <v>5530</v>
      </c>
      <c r="C19349" t="s">
        <v>512</v>
      </c>
      <c r="D19349">
        <v>2024</v>
      </c>
      <c r="E19349" t="s">
        <v>744</v>
      </c>
      <c r="F19349" s="2">
        <v>263881.78273246699</v>
      </c>
    </row>
    <row r="19350" spans="1:6">
      <c r="A19350" t="s">
        <v>487</v>
      </c>
      <c r="B19350">
        <v>5530</v>
      </c>
      <c r="C19350" t="s">
        <v>512</v>
      </c>
      <c r="D19350">
        <v>2024</v>
      </c>
      <c r="E19350" t="s">
        <v>739</v>
      </c>
      <c r="F19350" s="2">
        <v>5535.5868474205299</v>
      </c>
    </row>
    <row r="19351" spans="1:6">
      <c r="A19351" t="s">
        <v>487</v>
      </c>
      <c r="B19351">
        <v>5530</v>
      </c>
      <c r="C19351" t="s">
        <v>512</v>
      </c>
      <c r="D19351">
        <v>2024</v>
      </c>
      <c r="E19351" t="s">
        <v>741</v>
      </c>
      <c r="F19351" s="2">
        <v>20759.563331522899</v>
      </c>
    </row>
    <row r="19352" spans="1:6">
      <c r="A19352" t="s">
        <v>487</v>
      </c>
      <c r="B19352">
        <v>5532</v>
      </c>
      <c r="C19352" t="s">
        <v>514</v>
      </c>
      <c r="D19352">
        <v>2009</v>
      </c>
      <c r="E19352" t="s">
        <v>742</v>
      </c>
      <c r="F19352" s="2">
        <v>3384.8084621890698</v>
      </c>
    </row>
    <row r="19353" spans="1:6">
      <c r="A19353" t="s">
        <v>487</v>
      </c>
      <c r="B19353">
        <v>5532</v>
      </c>
      <c r="C19353" t="s">
        <v>514</v>
      </c>
      <c r="D19353">
        <v>2009</v>
      </c>
      <c r="E19353" t="s">
        <v>744</v>
      </c>
      <c r="F19353" s="2">
        <v>2509.1669874409999</v>
      </c>
    </row>
    <row r="19354" spans="1:6">
      <c r="A19354" t="s">
        <v>487</v>
      </c>
      <c r="B19354">
        <v>5532</v>
      </c>
      <c r="C19354" t="s">
        <v>514</v>
      </c>
      <c r="D19354">
        <v>2009</v>
      </c>
      <c r="E19354" t="s">
        <v>741</v>
      </c>
      <c r="F19354" s="2">
        <v>25989.131016039701</v>
      </c>
    </row>
    <row r="19355" spans="1:6">
      <c r="A19355" t="s">
        <v>487</v>
      </c>
      <c r="B19355">
        <v>5532</v>
      </c>
      <c r="C19355" t="s">
        <v>514</v>
      </c>
      <c r="D19355">
        <v>2011</v>
      </c>
      <c r="E19355" t="s">
        <v>738</v>
      </c>
      <c r="F19355" s="2">
        <v>0</v>
      </c>
    </row>
    <row r="19356" spans="1:6">
      <c r="A19356" t="s">
        <v>487</v>
      </c>
      <c r="B19356">
        <v>5532</v>
      </c>
      <c r="C19356" t="s">
        <v>514</v>
      </c>
      <c r="D19356">
        <v>2011</v>
      </c>
      <c r="E19356" t="s">
        <v>739</v>
      </c>
      <c r="F19356" s="2">
        <v>16204.9535436759</v>
      </c>
    </row>
    <row r="19357" spans="1:6">
      <c r="A19357" t="s">
        <v>487</v>
      </c>
      <c r="B19357">
        <v>5532</v>
      </c>
      <c r="C19357" t="s">
        <v>514</v>
      </c>
      <c r="D19357">
        <v>2011</v>
      </c>
      <c r="E19357" t="s">
        <v>743</v>
      </c>
      <c r="F19357" s="2">
        <v>0</v>
      </c>
    </row>
    <row r="19358" spans="1:6">
      <c r="A19358" t="s">
        <v>487</v>
      </c>
      <c r="B19358">
        <v>5532</v>
      </c>
      <c r="C19358" t="s">
        <v>514</v>
      </c>
      <c r="D19358">
        <v>2013</v>
      </c>
      <c r="E19358" t="s">
        <v>736</v>
      </c>
      <c r="F19358" s="2">
        <v>9551.98434427129</v>
      </c>
    </row>
    <row r="19359" spans="1:6">
      <c r="A19359" t="s">
        <v>487</v>
      </c>
      <c r="B19359">
        <v>5532</v>
      </c>
      <c r="C19359" t="s">
        <v>514</v>
      </c>
      <c r="D19359">
        <v>2013</v>
      </c>
      <c r="E19359" t="s">
        <v>737</v>
      </c>
      <c r="F19359" s="2">
        <v>2008.49365669746</v>
      </c>
    </row>
    <row r="19360" spans="1:6">
      <c r="A19360" t="s">
        <v>487</v>
      </c>
      <c r="B19360">
        <v>5532</v>
      </c>
      <c r="C19360" t="s">
        <v>514</v>
      </c>
      <c r="D19360">
        <v>2013</v>
      </c>
      <c r="E19360" t="s">
        <v>745</v>
      </c>
      <c r="F19360" s="2">
        <v>2831.6669093188998</v>
      </c>
    </row>
    <row r="19361" spans="1:6">
      <c r="A19361" t="s">
        <v>487</v>
      </c>
      <c r="B19361">
        <v>5532</v>
      </c>
      <c r="C19361" t="s">
        <v>514</v>
      </c>
      <c r="D19361">
        <v>2015</v>
      </c>
      <c r="E19361" t="s">
        <v>742</v>
      </c>
      <c r="F19361" s="2">
        <v>4559.5354621215902</v>
      </c>
    </row>
    <row r="19362" spans="1:6">
      <c r="A19362" t="s">
        <v>487</v>
      </c>
      <c r="B19362">
        <v>5532</v>
      </c>
      <c r="C19362" t="s">
        <v>514</v>
      </c>
      <c r="D19362">
        <v>2015</v>
      </c>
      <c r="E19362" t="s">
        <v>744</v>
      </c>
      <c r="F19362" s="2">
        <v>4220.0228895259997</v>
      </c>
    </row>
    <row r="19363" spans="1:6">
      <c r="A19363" t="s">
        <v>487</v>
      </c>
      <c r="B19363">
        <v>5532</v>
      </c>
      <c r="C19363" t="s">
        <v>514</v>
      </c>
      <c r="D19363">
        <v>2016</v>
      </c>
      <c r="E19363" t="s">
        <v>736</v>
      </c>
      <c r="F19363" s="2">
        <v>7055.2609136642404</v>
      </c>
    </row>
    <row r="19364" spans="1:6">
      <c r="A19364" t="s">
        <v>487</v>
      </c>
      <c r="B19364">
        <v>5532</v>
      </c>
      <c r="C19364" t="s">
        <v>514</v>
      </c>
      <c r="D19364">
        <v>2016</v>
      </c>
      <c r="E19364" t="s">
        <v>737</v>
      </c>
      <c r="F19364" s="2">
        <v>1921.1416156984201</v>
      </c>
    </row>
    <row r="19365" spans="1:6">
      <c r="A19365" t="s">
        <v>487</v>
      </c>
      <c r="B19365">
        <v>5532</v>
      </c>
      <c r="C19365" t="s">
        <v>514</v>
      </c>
      <c r="D19365">
        <v>2016</v>
      </c>
      <c r="E19365" t="s">
        <v>745</v>
      </c>
      <c r="F19365" s="2">
        <v>2831.6669093188998</v>
      </c>
    </row>
    <row r="19366" spans="1:6">
      <c r="A19366" t="s">
        <v>487</v>
      </c>
      <c r="B19366">
        <v>5532</v>
      </c>
      <c r="C19366" t="s">
        <v>514</v>
      </c>
      <c r="D19366">
        <v>2016</v>
      </c>
      <c r="E19366" t="s">
        <v>741</v>
      </c>
      <c r="F19366" s="2">
        <v>25129.529662306599</v>
      </c>
    </row>
    <row r="19367" spans="1:6">
      <c r="A19367" t="s">
        <v>487</v>
      </c>
      <c r="B19367">
        <v>5532</v>
      </c>
      <c r="C19367" t="s">
        <v>514</v>
      </c>
      <c r="D19367">
        <v>2017</v>
      </c>
      <c r="E19367" t="s">
        <v>739</v>
      </c>
      <c r="F19367" s="2">
        <v>16498.2183904991</v>
      </c>
    </row>
    <row r="19368" spans="1:6">
      <c r="A19368" t="s">
        <v>487</v>
      </c>
      <c r="B19368">
        <v>5532</v>
      </c>
      <c r="C19368" t="s">
        <v>514</v>
      </c>
      <c r="D19368">
        <v>2017</v>
      </c>
      <c r="E19368" t="s">
        <v>740</v>
      </c>
      <c r="F19368" s="2">
        <v>1011.05283046332</v>
      </c>
    </row>
    <row r="19369" spans="1:6">
      <c r="A19369" t="s">
        <v>487</v>
      </c>
      <c r="B19369">
        <v>5532</v>
      </c>
      <c r="C19369" t="s">
        <v>514</v>
      </c>
      <c r="D19369">
        <v>2018</v>
      </c>
      <c r="E19369" t="s">
        <v>742</v>
      </c>
      <c r="F19369" s="2">
        <v>4750.2601497083597</v>
      </c>
    </row>
    <row r="19370" spans="1:6">
      <c r="A19370" t="s">
        <v>487</v>
      </c>
      <c r="B19370">
        <v>5532</v>
      </c>
      <c r="C19370" t="s">
        <v>514</v>
      </c>
      <c r="D19370">
        <v>2018</v>
      </c>
      <c r="E19370" t="s">
        <v>744</v>
      </c>
      <c r="F19370" s="2">
        <v>3647.9266567013501</v>
      </c>
    </row>
    <row r="19371" spans="1:6">
      <c r="A19371" t="s">
        <v>487</v>
      </c>
      <c r="B19371">
        <v>5532</v>
      </c>
      <c r="C19371" t="s">
        <v>514</v>
      </c>
      <c r="D19371">
        <v>2018</v>
      </c>
      <c r="E19371" t="s">
        <v>743</v>
      </c>
      <c r="F19371" s="2">
        <v>0</v>
      </c>
    </row>
    <row r="19372" spans="1:6">
      <c r="A19372" t="s">
        <v>487</v>
      </c>
      <c r="B19372">
        <v>5532</v>
      </c>
      <c r="C19372" t="s">
        <v>514</v>
      </c>
      <c r="D19372">
        <v>2019</v>
      </c>
      <c r="E19372" t="s">
        <v>745</v>
      </c>
      <c r="F19372" s="2">
        <v>4115.8329386463001</v>
      </c>
    </row>
    <row r="19373" spans="1:6">
      <c r="A19373" t="s">
        <v>487</v>
      </c>
      <c r="B19373">
        <v>5532</v>
      </c>
      <c r="C19373" t="s">
        <v>514</v>
      </c>
      <c r="D19373">
        <v>2019</v>
      </c>
      <c r="E19373" t="s">
        <v>741</v>
      </c>
      <c r="F19373" s="2">
        <v>23523.893710150602</v>
      </c>
    </row>
    <row r="19374" spans="1:6">
      <c r="A19374" t="s">
        <v>487</v>
      </c>
      <c r="B19374">
        <v>5532</v>
      </c>
      <c r="C19374" t="s">
        <v>514</v>
      </c>
      <c r="D19374">
        <v>2020</v>
      </c>
      <c r="E19374" t="s">
        <v>737</v>
      </c>
      <c r="F19374" s="2">
        <v>1590.52515571293</v>
      </c>
    </row>
    <row r="19375" spans="1:6">
      <c r="A19375" t="s">
        <v>487</v>
      </c>
      <c r="B19375">
        <v>5532</v>
      </c>
      <c r="C19375" t="s">
        <v>514</v>
      </c>
      <c r="D19375">
        <v>2020</v>
      </c>
      <c r="E19375" t="s">
        <v>740</v>
      </c>
      <c r="F19375" s="2">
        <v>643.92668934557798</v>
      </c>
    </row>
    <row r="19376" spans="1:6">
      <c r="A19376" t="s">
        <v>487</v>
      </c>
      <c r="B19376">
        <v>5532</v>
      </c>
      <c r="C19376" t="s">
        <v>514</v>
      </c>
      <c r="D19376">
        <v>2021</v>
      </c>
      <c r="E19376" t="s">
        <v>738</v>
      </c>
      <c r="F19376" s="2">
        <v>0</v>
      </c>
    </row>
    <row r="19377" spans="1:6">
      <c r="A19377" t="s">
        <v>487</v>
      </c>
      <c r="B19377">
        <v>5532</v>
      </c>
      <c r="C19377" t="s">
        <v>514</v>
      </c>
      <c r="D19377">
        <v>2021</v>
      </c>
      <c r="E19377" t="s">
        <v>743</v>
      </c>
      <c r="F19377" s="2">
        <v>0</v>
      </c>
    </row>
    <row r="19378" spans="1:6">
      <c r="A19378" t="s">
        <v>487</v>
      </c>
      <c r="B19378">
        <v>5532</v>
      </c>
      <c r="C19378" t="s">
        <v>514</v>
      </c>
      <c r="D19378">
        <v>2022</v>
      </c>
      <c r="E19378" t="s">
        <v>744</v>
      </c>
      <c r="F19378" s="2">
        <v>1877.3783928364601</v>
      </c>
    </row>
    <row r="19379" spans="1:6">
      <c r="A19379" t="s">
        <v>487</v>
      </c>
      <c r="B19379">
        <v>5532</v>
      </c>
      <c r="C19379" t="s">
        <v>514</v>
      </c>
      <c r="D19379">
        <v>2022</v>
      </c>
      <c r="E19379" t="s">
        <v>745</v>
      </c>
      <c r="F19379" s="2">
        <v>4394.9534120297803</v>
      </c>
    </row>
    <row r="19380" spans="1:6">
      <c r="A19380" t="s">
        <v>487</v>
      </c>
      <c r="B19380">
        <v>5532</v>
      </c>
      <c r="C19380" t="s">
        <v>514</v>
      </c>
      <c r="D19380">
        <v>2022</v>
      </c>
      <c r="E19380" t="s">
        <v>741</v>
      </c>
      <c r="F19380" s="2">
        <v>23706.361977476099</v>
      </c>
    </row>
    <row r="19381" spans="1:6">
      <c r="A19381" t="s">
        <v>487</v>
      </c>
      <c r="B19381">
        <v>5532</v>
      </c>
      <c r="C19381" t="s">
        <v>514</v>
      </c>
      <c r="D19381">
        <v>2023</v>
      </c>
      <c r="E19381" t="s">
        <v>736</v>
      </c>
      <c r="F19381" s="2">
        <v>5329.6732193600001</v>
      </c>
    </row>
    <row r="19382" spans="1:6">
      <c r="A19382" t="s">
        <v>487</v>
      </c>
      <c r="B19382">
        <v>5532</v>
      </c>
      <c r="C19382" t="s">
        <v>514</v>
      </c>
      <c r="D19382">
        <v>2023</v>
      </c>
      <c r="E19382" t="s">
        <v>737</v>
      </c>
      <c r="F19382" s="2">
        <v>1391.30116264149</v>
      </c>
    </row>
    <row r="19383" spans="1:6">
      <c r="A19383" t="s">
        <v>487</v>
      </c>
      <c r="B19383">
        <v>5532</v>
      </c>
      <c r="C19383" t="s">
        <v>514</v>
      </c>
      <c r="D19383">
        <v>2024</v>
      </c>
      <c r="E19383" t="s">
        <v>739</v>
      </c>
      <c r="F19383" s="2">
        <v>14102.531123377999</v>
      </c>
    </row>
    <row r="19384" spans="1:6">
      <c r="A19384" t="s">
        <v>487</v>
      </c>
      <c r="B19384">
        <v>5532</v>
      </c>
      <c r="C19384" t="s">
        <v>514</v>
      </c>
      <c r="D19384">
        <v>2024</v>
      </c>
      <c r="E19384" t="s">
        <v>743</v>
      </c>
      <c r="F19384" s="2">
        <v>0</v>
      </c>
    </row>
    <row r="19385" spans="1:6">
      <c r="A19385" t="s">
        <v>487</v>
      </c>
      <c r="B19385">
        <v>5534</v>
      </c>
      <c r="C19385" t="s">
        <v>516</v>
      </c>
      <c r="D19385">
        <v>2011</v>
      </c>
      <c r="E19385" t="s">
        <v>741</v>
      </c>
      <c r="F19385" s="2">
        <v>2608.1338837933899</v>
      </c>
    </row>
    <row r="19386" spans="1:6">
      <c r="A19386" t="s">
        <v>487</v>
      </c>
      <c r="B19386">
        <v>5534</v>
      </c>
      <c r="C19386" t="s">
        <v>516</v>
      </c>
      <c r="D19386">
        <v>2013</v>
      </c>
      <c r="E19386" t="s">
        <v>738</v>
      </c>
      <c r="F19386" s="2">
        <v>0</v>
      </c>
    </row>
    <row r="19387" spans="1:6">
      <c r="A19387" t="s">
        <v>487</v>
      </c>
      <c r="B19387">
        <v>5534</v>
      </c>
      <c r="C19387" t="s">
        <v>516</v>
      </c>
      <c r="D19387">
        <v>2013</v>
      </c>
      <c r="E19387" t="s">
        <v>739</v>
      </c>
      <c r="F19387" s="2">
        <v>2364.5513748123199</v>
      </c>
    </row>
    <row r="19388" spans="1:6">
      <c r="A19388" t="s">
        <v>487</v>
      </c>
      <c r="B19388">
        <v>5534</v>
      </c>
      <c r="C19388" t="s">
        <v>516</v>
      </c>
      <c r="D19388">
        <v>2013</v>
      </c>
      <c r="E19388" t="s">
        <v>743</v>
      </c>
      <c r="F19388" s="2">
        <v>0</v>
      </c>
    </row>
    <row r="19389" spans="1:6">
      <c r="A19389" t="s">
        <v>487</v>
      </c>
      <c r="B19389">
        <v>5534</v>
      </c>
      <c r="C19389" t="s">
        <v>516</v>
      </c>
      <c r="D19389">
        <v>2015</v>
      </c>
      <c r="E19389" t="s">
        <v>736</v>
      </c>
      <c r="F19389" s="2">
        <v>188.89115653173701</v>
      </c>
    </row>
    <row r="19390" spans="1:6">
      <c r="A19390" t="s">
        <v>487</v>
      </c>
      <c r="B19390">
        <v>5534</v>
      </c>
      <c r="C19390" t="s">
        <v>516</v>
      </c>
      <c r="D19390">
        <v>2015</v>
      </c>
      <c r="E19390" t="s">
        <v>737</v>
      </c>
      <c r="F19390" s="2">
        <v>648.51553990479999</v>
      </c>
    </row>
    <row r="19391" spans="1:6">
      <c r="A19391" t="s">
        <v>487</v>
      </c>
      <c r="B19391">
        <v>5534</v>
      </c>
      <c r="C19391" t="s">
        <v>516</v>
      </c>
      <c r="D19391">
        <v>2015</v>
      </c>
      <c r="E19391" t="s">
        <v>740</v>
      </c>
      <c r="F19391" s="2">
        <v>280.30891553677498</v>
      </c>
    </row>
    <row r="19392" spans="1:6">
      <c r="A19392" t="s">
        <v>487</v>
      </c>
      <c r="B19392">
        <v>5534</v>
      </c>
      <c r="C19392" t="s">
        <v>516</v>
      </c>
      <c r="D19392">
        <v>2016</v>
      </c>
      <c r="E19392" t="s">
        <v>738</v>
      </c>
      <c r="F19392" s="2">
        <v>0</v>
      </c>
    </row>
    <row r="19393" spans="1:6">
      <c r="A19393" t="s">
        <v>487</v>
      </c>
      <c r="B19393">
        <v>5534</v>
      </c>
      <c r="C19393" t="s">
        <v>516</v>
      </c>
      <c r="D19393">
        <v>2016</v>
      </c>
      <c r="E19393" t="s">
        <v>739</v>
      </c>
      <c r="F19393" s="2">
        <v>2549.4658310217701</v>
      </c>
    </row>
    <row r="19394" spans="1:6">
      <c r="A19394" t="s">
        <v>487</v>
      </c>
      <c r="B19394">
        <v>5534</v>
      </c>
      <c r="C19394" t="s">
        <v>516</v>
      </c>
      <c r="D19394">
        <v>2016</v>
      </c>
      <c r="E19394" t="s">
        <v>743</v>
      </c>
      <c r="F19394" s="2">
        <v>0</v>
      </c>
    </row>
    <row r="19395" spans="1:6">
      <c r="A19395" t="s">
        <v>487</v>
      </c>
      <c r="B19395">
        <v>5534</v>
      </c>
      <c r="C19395" t="s">
        <v>516</v>
      </c>
      <c r="D19395">
        <v>2017</v>
      </c>
      <c r="E19395" t="s">
        <v>742</v>
      </c>
      <c r="F19395" s="2">
        <v>971.94923948625797</v>
      </c>
    </row>
    <row r="19396" spans="1:6">
      <c r="A19396" t="s">
        <v>487</v>
      </c>
      <c r="B19396">
        <v>5534</v>
      </c>
      <c r="C19396" t="s">
        <v>516</v>
      </c>
      <c r="D19396">
        <v>2017</v>
      </c>
      <c r="E19396" t="s">
        <v>744</v>
      </c>
      <c r="F19396" s="2">
        <v>0</v>
      </c>
    </row>
    <row r="19397" spans="1:6">
      <c r="A19397" t="s">
        <v>487</v>
      </c>
      <c r="B19397">
        <v>5534</v>
      </c>
      <c r="C19397" t="s">
        <v>516</v>
      </c>
      <c r="D19397">
        <v>2017</v>
      </c>
      <c r="E19397" t="s">
        <v>745</v>
      </c>
      <c r="F19397" s="2">
        <v>34092.082734736701</v>
      </c>
    </row>
    <row r="19398" spans="1:6">
      <c r="A19398" t="s">
        <v>487</v>
      </c>
      <c r="B19398">
        <v>5534</v>
      </c>
      <c r="C19398" t="s">
        <v>516</v>
      </c>
      <c r="D19398">
        <v>2017</v>
      </c>
      <c r="E19398" t="s">
        <v>741</v>
      </c>
      <c r="F19398" s="2">
        <v>2324.0630150498901</v>
      </c>
    </row>
    <row r="19399" spans="1:6">
      <c r="A19399" t="s">
        <v>487</v>
      </c>
      <c r="B19399">
        <v>5534</v>
      </c>
      <c r="C19399" t="s">
        <v>516</v>
      </c>
      <c r="D19399">
        <v>2018</v>
      </c>
      <c r="E19399" t="s">
        <v>736</v>
      </c>
      <c r="F19399" s="2">
        <v>218.34782076928701</v>
      </c>
    </row>
    <row r="19400" spans="1:6">
      <c r="A19400" t="s">
        <v>487</v>
      </c>
      <c r="B19400">
        <v>5534</v>
      </c>
      <c r="C19400" t="s">
        <v>516</v>
      </c>
      <c r="D19400">
        <v>2018</v>
      </c>
      <c r="E19400" t="s">
        <v>737</v>
      </c>
      <c r="F19400" s="2">
        <v>516.18797690284305</v>
      </c>
    </row>
    <row r="19401" spans="1:6">
      <c r="A19401" t="s">
        <v>487</v>
      </c>
      <c r="B19401">
        <v>5534</v>
      </c>
      <c r="C19401" t="s">
        <v>516</v>
      </c>
      <c r="D19401">
        <v>2018</v>
      </c>
      <c r="E19401" t="s">
        <v>740</v>
      </c>
      <c r="F19401" s="2">
        <v>226.21589223198001</v>
      </c>
    </row>
    <row r="19402" spans="1:6">
      <c r="A19402" t="s">
        <v>487</v>
      </c>
      <c r="B19402">
        <v>5534</v>
      </c>
      <c r="C19402" t="s">
        <v>516</v>
      </c>
      <c r="D19402">
        <v>2019</v>
      </c>
      <c r="E19402" t="s">
        <v>738</v>
      </c>
      <c r="F19402" s="2">
        <v>0</v>
      </c>
    </row>
    <row r="19403" spans="1:6">
      <c r="A19403" t="s">
        <v>487</v>
      </c>
      <c r="B19403">
        <v>5534</v>
      </c>
      <c r="C19403" t="s">
        <v>516</v>
      </c>
      <c r="D19403">
        <v>2019</v>
      </c>
      <c r="E19403" t="s">
        <v>739</v>
      </c>
      <c r="F19403" s="2">
        <v>2532.33760623332</v>
      </c>
    </row>
    <row r="19404" spans="1:6">
      <c r="A19404" t="s">
        <v>487</v>
      </c>
      <c r="B19404">
        <v>5534</v>
      </c>
      <c r="C19404" t="s">
        <v>516</v>
      </c>
      <c r="D19404">
        <v>2019</v>
      </c>
      <c r="E19404" t="s">
        <v>743</v>
      </c>
      <c r="F19404" s="2">
        <v>0</v>
      </c>
    </row>
    <row r="19405" spans="1:6">
      <c r="A19405" t="s">
        <v>487</v>
      </c>
      <c r="B19405">
        <v>5534</v>
      </c>
      <c r="C19405" t="s">
        <v>516</v>
      </c>
      <c r="D19405">
        <v>2020</v>
      </c>
      <c r="E19405" t="s">
        <v>742</v>
      </c>
      <c r="F19405" s="2">
        <v>2036.63998743971</v>
      </c>
    </row>
    <row r="19406" spans="1:6">
      <c r="A19406" t="s">
        <v>487</v>
      </c>
      <c r="B19406">
        <v>5534</v>
      </c>
      <c r="C19406" t="s">
        <v>516</v>
      </c>
      <c r="D19406">
        <v>2020</v>
      </c>
      <c r="E19406" t="s">
        <v>744</v>
      </c>
      <c r="F19406" s="2">
        <v>0</v>
      </c>
    </row>
    <row r="19407" spans="1:6">
      <c r="A19407" t="s">
        <v>487</v>
      </c>
      <c r="B19407">
        <v>5534</v>
      </c>
      <c r="C19407" t="s">
        <v>516</v>
      </c>
      <c r="D19407">
        <v>2020</v>
      </c>
      <c r="E19407" t="s">
        <v>745</v>
      </c>
      <c r="F19407" s="2">
        <v>38112.4759237978</v>
      </c>
    </row>
    <row r="19408" spans="1:6">
      <c r="A19408" t="s">
        <v>487</v>
      </c>
      <c r="B19408">
        <v>5534</v>
      </c>
      <c r="C19408" t="s">
        <v>516</v>
      </c>
      <c r="D19408">
        <v>2021</v>
      </c>
      <c r="E19408" t="s">
        <v>736</v>
      </c>
      <c r="F19408" s="2">
        <v>169.71612854802601</v>
      </c>
    </row>
    <row r="19409" spans="1:6">
      <c r="A19409" t="s">
        <v>487</v>
      </c>
      <c r="B19409">
        <v>5534</v>
      </c>
      <c r="C19409" t="s">
        <v>516</v>
      </c>
      <c r="D19409">
        <v>2021</v>
      </c>
      <c r="E19409" t="s">
        <v>737</v>
      </c>
      <c r="F19409" s="2">
        <v>358.61649223722998</v>
      </c>
    </row>
    <row r="19410" spans="1:6">
      <c r="A19410" t="s">
        <v>487</v>
      </c>
      <c r="B19410">
        <v>5534</v>
      </c>
      <c r="C19410" t="s">
        <v>516</v>
      </c>
      <c r="D19410">
        <v>2021</v>
      </c>
      <c r="E19410" t="s">
        <v>740</v>
      </c>
      <c r="F19410" s="2">
        <v>267.52023556672901</v>
      </c>
    </row>
    <row r="19411" spans="1:6">
      <c r="A19411" t="s">
        <v>487</v>
      </c>
      <c r="B19411">
        <v>5534</v>
      </c>
      <c r="C19411" t="s">
        <v>516</v>
      </c>
      <c r="D19411">
        <v>2022</v>
      </c>
      <c r="E19411" t="s">
        <v>738</v>
      </c>
      <c r="F19411" s="2">
        <v>0</v>
      </c>
    </row>
    <row r="19412" spans="1:6">
      <c r="A19412" t="s">
        <v>487</v>
      </c>
      <c r="B19412">
        <v>5534</v>
      </c>
      <c r="C19412" t="s">
        <v>516</v>
      </c>
      <c r="D19412">
        <v>2022</v>
      </c>
      <c r="E19412" t="s">
        <v>739</v>
      </c>
      <c r="F19412" s="2">
        <v>2410.4652259764698</v>
      </c>
    </row>
    <row r="19413" spans="1:6">
      <c r="A19413" t="s">
        <v>487</v>
      </c>
      <c r="B19413">
        <v>5534</v>
      </c>
      <c r="C19413" t="s">
        <v>516</v>
      </c>
      <c r="D19413">
        <v>2023</v>
      </c>
      <c r="E19413" t="s">
        <v>742</v>
      </c>
      <c r="F19413" s="2">
        <v>1694.3145768264101</v>
      </c>
    </row>
    <row r="19414" spans="1:6">
      <c r="A19414" t="s">
        <v>487</v>
      </c>
      <c r="B19414">
        <v>5534</v>
      </c>
      <c r="C19414" t="s">
        <v>516</v>
      </c>
      <c r="D19414">
        <v>2023</v>
      </c>
      <c r="E19414" t="s">
        <v>744</v>
      </c>
      <c r="F19414" s="2">
        <v>0</v>
      </c>
    </row>
    <row r="19415" spans="1:6">
      <c r="A19415" t="s">
        <v>487</v>
      </c>
      <c r="B19415">
        <v>5534</v>
      </c>
      <c r="C19415" t="s">
        <v>516</v>
      </c>
      <c r="D19415">
        <v>2023</v>
      </c>
      <c r="E19415" t="s">
        <v>745</v>
      </c>
      <c r="F19415" s="2">
        <v>39331.880960932998</v>
      </c>
    </row>
    <row r="19416" spans="1:6">
      <c r="A19416" t="s">
        <v>487</v>
      </c>
      <c r="B19416">
        <v>5534</v>
      </c>
      <c r="C19416" t="s">
        <v>516</v>
      </c>
      <c r="D19416">
        <v>2024</v>
      </c>
      <c r="E19416" t="s">
        <v>740</v>
      </c>
      <c r="F19416" s="2">
        <v>242.838228812989</v>
      </c>
    </row>
    <row r="19417" spans="1:6">
      <c r="A19417" t="s">
        <v>487</v>
      </c>
      <c r="B19417">
        <v>5534</v>
      </c>
      <c r="C19417" t="s">
        <v>516</v>
      </c>
      <c r="D19417">
        <v>2024</v>
      </c>
      <c r="E19417" t="s">
        <v>741</v>
      </c>
      <c r="F19417" s="2">
        <v>2166.77914958459</v>
      </c>
    </row>
    <row r="19418" spans="1:6">
      <c r="A19418" t="s">
        <v>487</v>
      </c>
      <c r="B19418">
        <v>5536</v>
      </c>
      <c r="C19418" t="s">
        <v>518</v>
      </c>
      <c r="D19418">
        <v>2009</v>
      </c>
      <c r="E19418" t="s">
        <v>740</v>
      </c>
      <c r="F19418" s="2">
        <v>1054.32658726259</v>
      </c>
    </row>
    <row r="19419" spans="1:6">
      <c r="A19419" t="s">
        <v>487</v>
      </c>
      <c r="B19419">
        <v>5536</v>
      </c>
      <c r="C19419" t="s">
        <v>518</v>
      </c>
      <c r="D19419">
        <v>2011</v>
      </c>
      <c r="E19419" t="s">
        <v>741</v>
      </c>
      <c r="F19419" s="2">
        <v>2983.3735789790599</v>
      </c>
    </row>
    <row r="19420" spans="1:6">
      <c r="A19420" t="s">
        <v>487</v>
      </c>
      <c r="B19420">
        <v>5536</v>
      </c>
      <c r="C19420" t="s">
        <v>518</v>
      </c>
      <c r="D19420">
        <v>2013</v>
      </c>
      <c r="E19420" t="s">
        <v>738</v>
      </c>
      <c r="F19420" s="2">
        <v>0</v>
      </c>
    </row>
    <row r="19421" spans="1:6">
      <c r="A19421" t="s">
        <v>487</v>
      </c>
      <c r="B19421">
        <v>5536</v>
      </c>
      <c r="C19421" t="s">
        <v>518</v>
      </c>
      <c r="D19421">
        <v>2013</v>
      </c>
      <c r="E19421" t="s">
        <v>739</v>
      </c>
      <c r="F19421" s="2">
        <v>6534.3497202347398</v>
      </c>
    </row>
    <row r="19422" spans="1:6">
      <c r="A19422" t="s">
        <v>487</v>
      </c>
      <c r="B19422">
        <v>5536</v>
      </c>
      <c r="C19422" t="s">
        <v>518</v>
      </c>
      <c r="D19422">
        <v>2013</v>
      </c>
      <c r="E19422" t="s">
        <v>743</v>
      </c>
      <c r="F19422" s="2">
        <v>0</v>
      </c>
    </row>
    <row r="19423" spans="1:6">
      <c r="A19423" t="s">
        <v>487</v>
      </c>
      <c r="B19423">
        <v>5536</v>
      </c>
      <c r="C19423" t="s">
        <v>518</v>
      </c>
      <c r="D19423">
        <v>2015</v>
      </c>
      <c r="E19423" t="s">
        <v>736</v>
      </c>
      <c r="F19423" s="2">
        <v>385.57504831796098</v>
      </c>
    </row>
    <row r="19424" spans="1:6">
      <c r="A19424" t="s">
        <v>487</v>
      </c>
      <c r="B19424">
        <v>5536</v>
      </c>
      <c r="C19424" t="s">
        <v>518</v>
      </c>
      <c r="D19424">
        <v>2015</v>
      </c>
      <c r="E19424" t="s">
        <v>737</v>
      </c>
      <c r="F19424" s="2">
        <v>446.93984417147499</v>
      </c>
    </row>
    <row r="19425" spans="1:6">
      <c r="A19425" t="s">
        <v>487</v>
      </c>
      <c r="B19425">
        <v>5536</v>
      </c>
      <c r="C19425" t="s">
        <v>518</v>
      </c>
      <c r="D19425">
        <v>2016</v>
      </c>
      <c r="E19425" t="s">
        <v>738</v>
      </c>
      <c r="F19425" s="2">
        <v>0</v>
      </c>
    </row>
    <row r="19426" spans="1:6">
      <c r="A19426" t="s">
        <v>487</v>
      </c>
      <c r="B19426">
        <v>5536</v>
      </c>
      <c r="C19426" t="s">
        <v>518</v>
      </c>
      <c r="D19426">
        <v>2016</v>
      </c>
      <c r="E19426" t="s">
        <v>739</v>
      </c>
      <c r="F19426" s="2">
        <v>6391.8508307346101</v>
      </c>
    </row>
    <row r="19427" spans="1:6">
      <c r="A19427" t="s">
        <v>487</v>
      </c>
      <c r="B19427">
        <v>5536</v>
      </c>
      <c r="C19427" t="s">
        <v>518</v>
      </c>
      <c r="D19427">
        <v>2016</v>
      </c>
      <c r="E19427" t="s">
        <v>743</v>
      </c>
      <c r="F19427" s="2">
        <v>0</v>
      </c>
    </row>
    <row r="19428" spans="1:6">
      <c r="A19428" t="s">
        <v>487</v>
      </c>
      <c r="B19428">
        <v>5536</v>
      </c>
      <c r="C19428" t="s">
        <v>518</v>
      </c>
      <c r="D19428">
        <v>2017</v>
      </c>
      <c r="E19428" t="s">
        <v>742</v>
      </c>
      <c r="F19428" s="2">
        <v>1496.7699822029699</v>
      </c>
    </row>
    <row r="19429" spans="1:6">
      <c r="A19429" t="s">
        <v>487</v>
      </c>
      <c r="B19429">
        <v>5536</v>
      </c>
      <c r="C19429" t="s">
        <v>518</v>
      </c>
      <c r="D19429">
        <v>2017</v>
      </c>
      <c r="E19429" t="s">
        <v>744</v>
      </c>
      <c r="F19429" s="2">
        <v>0</v>
      </c>
    </row>
    <row r="19430" spans="1:6">
      <c r="A19430" t="s">
        <v>487</v>
      </c>
      <c r="B19430">
        <v>5536</v>
      </c>
      <c r="C19430" t="s">
        <v>518</v>
      </c>
      <c r="D19430">
        <v>2017</v>
      </c>
      <c r="E19430" t="s">
        <v>745</v>
      </c>
      <c r="F19430" s="2">
        <v>11736.746889968599</v>
      </c>
    </row>
    <row r="19431" spans="1:6">
      <c r="A19431" t="s">
        <v>487</v>
      </c>
      <c r="B19431">
        <v>5536</v>
      </c>
      <c r="C19431" t="s">
        <v>518</v>
      </c>
      <c r="D19431">
        <v>2017</v>
      </c>
      <c r="E19431" t="s">
        <v>741</v>
      </c>
      <c r="F19431" s="2">
        <v>2665.8423246819798</v>
      </c>
    </row>
    <row r="19432" spans="1:6">
      <c r="A19432" t="s">
        <v>487</v>
      </c>
      <c r="B19432">
        <v>5536</v>
      </c>
      <c r="C19432" t="s">
        <v>518</v>
      </c>
      <c r="D19432">
        <v>2018</v>
      </c>
      <c r="E19432" t="s">
        <v>736</v>
      </c>
      <c r="F19432" s="2">
        <v>392.15066354325302</v>
      </c>
    </row>
    <row r="19433" spans="1:6">
      <c r="A19433" t="s">
        <v>487</v>
      </c>
      <c r="B19433">
        <v>5536</v>
      </c>
      <c r="C19433" t="s">
        <v>518</v>
      </c>
      <c r="D19433">
        <v>2018</v>
      </c>
      <c r="E19433" t="s">
        <v>737</v>
      </c>
      <c r="F19433" s="2">
        <v>432.329908871638</v>
      </c>
    </row>
    <row r="19434" spans="1:6">
      <c r="A19434" t="s">
        <v>487</v>
      </c>
      <c r="B19434">
        <v>5536</v>
      </c>
      <c r="C19434" t="s">
        <v>518</v>
      </c>
      <c r="D19434">
        <v>2019</v>
      </c>
      <c r="E19434" t="s">
        <v>738</v>
      </c>
      <c r="F19434" s="2">
        <v>0</v>
      </c>
    </row>
    <row r="19435" spans="1:6">
      <c r="A19435" t="s">
        <v>487</v>
      </c>
      <c r="B19435">
        <v>5536</v>
      </c>
      <c r="C19435" t="s">
        <v>518</v>
      </c>
      <c r="D19435">
        <v>2019</v>
      </c>
      <c r="E19435" t="s">
        <v>739</v>
      </c>
      <c r="F19435" s="2">
        <v>6416.7761036235697</v>
      </c>
    </row>
    <row r="19436" spans="1:6">
      <c r="A19436" t="s">
        <v>487</v>
      </c>
      <c r="B19436">
        <v>5536</v>
      </c>
      <c r="C19436" t="s">
        <v>518</v>
      </c>
      <c r="D19436">
        <v>2019</v>
      </c>
      <c r="E19436" t="s">
        <v>743</v>
      </c>
      <c r="F19436" s="2">
        <v>0</v>
      </c>
    </row>
    <row r="19437" spans="1:6">
      <c r="A19437" t="s">
        <v>487</v>
      </c>
      <c r="B19437">
        <v>5536</v>
      </c>
      <c r="C19437" t="s">
        <v>518</v>
      </c>
      <c r="D19437">
        <v>2019</v>
      </c>
      <c r="E19437" t="s">
        <v>740</v>
      </c>
      <c r="F19437" s="2">
        <v>251.944469891827</v>
      </c>
    </row>
    <row r="19438" spans="1:6">
      <c r="A19438" t="s">
        <v>487</v>
      </c>
      <c r="B19438">
        <v>5536</v>
      </c>
      <c r="C19438" t="s">
        <v>518</v>
      </c>
      <c r="D19438">
        <v>2020</v>
      </c>
      <c r="E19438" t="s">
        <v>742</v>
      </c>
      <c r="F19438" s="2">
        <v>1518.3769212438599</v>
      </c>
    </row>
    <row r="19439" spans="1:6">
      <c r="A19439" t="s">
        <v>487</v>
      </c>
      <c r="B19439">
        <v>5536</v>
      </c>
      <c r="C19439" t="s">
        <v>518</v>
      </c>
      <c r="D19439">
        <v>2020</v>
      </c>
      <c r="E19439" t="s">
        <v>744</v>
      </c>
      <c r="F19439" s="2">
        <v>0</v>
      </c>
    </row>
    <row r="19440" spans="1:6">
      <c r="A19440" t="s">
        <v>487</v>
      </c>
      <c r="B19440">
        <v>5536</v>
      </c>
      <c r="C19440" t="s">
        <v>518</v>
      </c>
      <c r="D19440">
        <v>2020</v>
      </c>
      <c r="E19440" t="s">
        <v>745</v>
      </c>
      <c r="F19440" s="2">
        <v>9757.8769394615592</v>
      </c>
    </row>
    <row r="19441" spans="1:6">
      <c r="A19441" t="s">
        <v>487</v>
      </c>
      <c r="B19441">
        <v>5536</v>
      </c>
      <c r="C19441" t="s">
        <v>518</v>
      </c>
      <c r="D19441">
        <v>2021</v>
      </c>
      <c r="E19441" t="s">
        <v>736</v>
      </c>
      <c r="F19441" s="2">
        <v>358.220504432712</v>
      </c>
    </row>
    <row r="19442" spans="1:6">
      <c r="A19442" t="s">
        <v>487</v>
      </c>
      <c r="B19442">
        <v>5536</v>
      </c>
      <c r="C19442" t="s">
        <v>518</v>
      </c>
      <c r="D19442">
        <v>2021</v>
      </c>
      <c r="E19442" t="s">
        <v>737</v>
      </c>
      <c r="F19442" s="2">
        <v>391.324997258184</v>
      </c>
    </row>
    <row r="19443" spans="1:6">
      <c r="A19443" t="s">
        <v>487</v>
      </c>
      <c r="B19443">
        <v>5536</v>
      </c>
      <c r="C19443" t="s">
        <v>518</v>
      </c>
      <c r="D19443">
        <v>2022</v>
      </c>
      <c r="E19443" t="s">
        <v>738</v>
      </c>
      <c r="F19443" s="2">
        <v>0</v>
      </c>
    </row>
    <row r="19444" spans="1:6">
      <c r="A19444" t="s">
        <v>487</v>
      </c>
      <c r="B19444">
        <v>5536</v>
      </c>
      <c r="C19444" t="s">
        <v>518</v>
      </c>
      <c r="D19444">
        <v>2022</v>
      </c>
      <c r="E19444" t="s">
        <v>739</v>
      </c>
      <c r="F19444" s="2">
        <v>6170.2044147483903</v>
      </c>
    </row>
    <row r="19445" spans="1:6">
      <c r="A19445" t="s">
        <v>487</v>
      </c>
      <c r="B19445">
        <v>5536</v>
      </c>
      <c r="C19445" t="s">
        <v>518</v>
      </c>
      <c r="D19445">
        <v>2022</v>
      </c>
      <c r="E19445" t="s">
        <v>740</v>
      </c>
      <c r="F19445" s="2">
        <v>238.009104113766</v>
      </c>
    </row>
    <row r="19446" spans="1:6">
      <c r="A19446" t="s">
        <v>487</v>
      </c>
      <c r="B19446">
        <v>5536</v>
      </c>
      <c r="C19446" t="s">
        <v>518</v>
      </c>
      <c r="D19446">
        <v>2023</v>
      </c>
      <c r="E19446" t="s">
        <v>742</v>
      </c>
      <c r="F19446" s="2">
        <v>1288.1530109723401</v>
      </c>
    </row>
    <row r="19447" spans="1:6">
      <c r="A19447" t="s">
        <v>487</v>
      </c>
      <c r="B19447">
        <v>5536</v>
      </c>
      <c r="C19447" t="s">
        <v>518</v>
      </c>
      <c r="D19447">
        <v>2023</v>
      </c>
      <c r="E19447" t="s">
        <v>744</v>
      </c>
      <c r="F19447" s="2">
        <v>0</v>
      </c>
    </row>
    <row r="19448" spans="1:6">
      <c r="A19448" t="s">
        <v>487</v>
      </c>
      <c r="B19448">
        <v>5536</v>
      </c>
      <c r="C19448" t="s">
        <v>518</v>
      </c>
      <c r="D19448">
        <v>2023</v>
      </c>
      <c r="E19448" t="s">
        <v>745</v>
      </c>
      <c r="F19448" s="2">
        <v>11513.6242599859</v>
      </c>
    </row>
    <row r="19449" spans="1:6">
      <c r="A19449" t="s">
        <v>487</v>
      </c>
      <c r="B19449">
        <v>5536</v>
      </c>
      <c r="C19449" t="s">
        <v>518</v>
      </c>
      <c r="D19449">
        <v>2024</v>
      </c>
      <c r="E19449" t="s">
        <v>741</v>
      </c>
      <c r="F19449" s="2">
        <v>2498.13335758413</v>
      </c>
    </row>
    <row r="19450" spans="1:6">
      <c r="A19450" t="s">
        <v>487</v>
      </c>
      <c r="B19450">
        <v>5538</v>
      </c>
      <c r="C19450" t="s">
        <v>520</v>
      </c>
      <c r="D19450">
        <v>2009</v>
      </c>
      <c r="E19450" t="s">
        <v>741</v>
      </c>
      <c r="F19450" s="2">
        <v>5440.7375315589898</v>
      </c>
    </row>
    <row r="19451" spans="1:6">
      <c r="A19451" t="s">
        <v>487</v>
      </c>
      <c r="B19451">
        <v>5538</v>
      </c>
      <c r="C19451" t="s">
        <v>520</v>
      </c>
      <c r="D19451">
        <v>2011</v>
      </c>
      <c r="E19451" t="s">
        <v>739</v>
      </c>
      <c r="F19451" s="2">
        <v>2588.6167431986701</v>
      </c>
    </row>
    <row r="19452" spans="1:6">
      <c r="A19452" t="s">
        <v>487</v>
      </c>
      <c r="B19452">
        <v>5538</v>
      </c>
      <c r="C19452" t="s">
        <v>520</v>
      </c>
      <c r="D19452">
        <v>2011</v>
      </c>
      <c r="E19452" t="s">
        <v>743</v>
      </c>
      <c r="F19452" s="2">
        <v>0</v>
      </c>
    </row>
    <row r="19453" spans="1:6">
      <c r="A19453" t="s">
        <v>487</v>
      </c>
      <c r="B19453">
        <v>5538</v>
      </c>
      <c r="C19453" t="s">
        <v>520</v>
      </c>
      <c r="D19453">
        <v>2013</v>
      </c>
      <c r="E19453" t="s">
        <v>736</v>
      </c>
      <c r="F19453" s="2">
        <v>1200.31128674253</v>
      </c>
    </row>
    <row r="19454" spans="1:6">
      <c r="A19454" t="s">
        <v>487</v>
      </c>
      <c r="B19454">
        <v>5538</v>
      </c>
      <c r="C19454" t="s">
        <v>520</v>
      </c>
      <c r="D19454">
        <v>2013</v>
      </c>
      <c r="E19454" t="s">
        <v>737</v>
      </c>
      <c r="F19454" s="2">
        <v>434.32284753757</v>
      </c>
    </row>
    <row r="19455" spans="1:6">
      <c r="A19455" t="s">
        <v>487</v>
      </c>
      <c r="B19455">
        <v>5538</v>
      </c>
      <c r="C19455" t="s">
        <v>520</v>
      </c>
      <c r="D19455">
        <v>2013</v>
      </c>
      <c r="E19455" t="s">
        <v>738</v>
      </c>
      <c r="F19455" s="2">
        <v>0</v>
      </c>
    </row>
    <row r="19456" spans="1:6">
      <c r="A19456" t="s">
        <v>487</v>
      </c>
      <c r="B19456">
        <v>5538</v>
      </c>
      <c r="C19456" t="s">
        <v>520</v>
      </c>
      <c r="D19456">
        <v>2013</v>
      </c>
      <c r="E19456" t="s">
        <v>740</v>
      </c>
      <c r="F19456" s="2">
        <v>638.87686015506802</v>
      </c>
    </row>
    <row r="19457" spans="1:6">
      <c r="A19457" t="s">
        <v>487</v>
      </c>
      <c r="B19457">
        <v>5538</v>
      </c>
      <c r="C19457" t="s">
        <v>520</v>
      </c>
      <c r="D19457">
        <v>2015</v>
      </c>
      <c r="E19457" t="s">
        <v>742</v>
      </c>
      <c r="F19457" s="2">
        <v>890.02130377246499</v>
      </c>
    </row>
    <row r="19458" spans="1:6">
      <c r="A19458" t="s">
        <v>487</v>
      </c>
      <c r="B19458">
        <v>5538</v>
      </c>
      <c r="C19458" t="s">
        <v>520</v>
      </c>
      <c r="D19458">
        <v>2015</v>
      </c>
      <c r="E19458" t="s">
        <v>744</v>
      </c>
      <c r="F19458" s="2">
        <v>0</v>
      </c>
    </row>
    <row r="19459" spans="1:6">
      <c r="A19459" t="s">
        <v>487</v>
      </c>
      <c r="B19459">
        <v>5538</v>
      </c>
      <c r="C19459" t="s">
        <v>520</v>
      </c>
      <c r="D19459">
        <v>2015</v>
      </c>
      <c r="E19459" t="s">
        <v>745</v>
      </c>
      <c r="F19459" s="2">
        <v>63.246923052425203</v>
      </c>
    </row>
    <row r="19460" spans="1:6">
      <c r="A19460" t="s">
        <v>487</v>
      </c>
      <c r="B19460">
        <v>5538</v>
      </c>
      <c r="C19460" t="s">
        <v>520</v>
      </c>
      <c r="D19460">
        <v>2016</v>
      </c>
      <c r="E19460" t="s">
        <v>736</v>
      </c>
      <c r="F19460" s="2">
        <v>1029.9140763212999</v>
      </c>
    </row>
    <row r="19461" spans="1:6">
      <c r="A19461" t="s">
        <v>487</v>
      </c>
      <c r="B19461">
        <v>5538</v>
      </c>
      <c r="C19461" t="s">
        <v>520</v>
      </c>
      <c r="D19461">
        <v>2016</v>
      </c>
      <c r="E19461" t="s">
        <v>737</v>
      </c>
      <c r="F19461" s="2">
        <v>415.31566735208997</v>
      </c>
    </row>
    <row r="19462" spans="1:6">
      <c r="A19462" t="s">
        <v>487</v>
      </c>
      <c r="B19462">
        <v>5538</v>
      </c>
      <c r="C19462" t="s">
        <v>520</v>
      </c>
      <c r="D19462">
        <v>2016</v>
      </c>
      <c r="E19462" t="s">
        <v>740</v>
      </c>
      <c r="F19462" s="2">
        <v>619.69698114566404</v>
      </c>
    </row>
    <row r="19463" spans="1:6">
      <c r="A19463" t="s">
        <v>487</v>
      </c>
      <c r="B19463">
        <v>5538</v>
      </c>
      <c r="C19463" t="s">
        <v>520</v>
      </c>
      <c r="D19463">
        <v>2017</v>
      </c>
      <c r="E19463" t="s">
        <v>739</v>
      </c>
      <c r="F19463" s="2">
        <v>1921.9887953073301</v>
      </c>
    </row>
    <row r="19464" spans="1:6">
      <c r="A19464" t="s">
        <v>487</v>
      </c>
      <c r="B19464">
        <v>5538</v>
      </c>
      <c r="C19464" t="s">
        <v>520</v>
      </c>
      <c r="D19464">
        <v>2018</v>
      </c>
      <c r="E19464" t="s">
        <v>742</v>
      </c>
      <c r="F19464" s="2">
        <v>1220.8102745690001</v>
      </c>
    </row>
    <row r="19465" spans="1:6">
      <c r="A19465" t="s">
        <v>487</v>
      </c>
      <c r="B19465">
        <v>5538</v>
      </c>
      <c r="C19465" t="s">
        <v>520</v>
      </c>
      <c r="D19465">
        <v>2018</v>
      </c>
      <c r="E19465" t="s">
        <v>744</v>
      </c>
      <c r="F19465" s="2">
        <v>0</v>
      </c>
    </row>
    <row r="19466" spans="1:6">
      <c r="A19466" t="s">
        <v>487</v>
      </c>
      <c r="B19466">
        <v>5538</v>
      </c>
      <c r="C19466" t="s">
        <v>520</v>
      </c>
      <c r="D19466">
        <v>2018</v>
      </c>
      <c r="E19466" t="s">
        <v>745</v>
      </c>
      <c r="F19466" s="2">
        <v>91.794473881214699</v>
      </c>
    </row>
    <row r="19467" spans="1:6">
      <c r="A19467" t="s">
        <v>487</v>
      </c>
      <c r="B19467">
        <v>5538</v>
      </c>
      <c r="C19467" t="s">
        <v>520</v>
      </c>
      <c r="D19467">
        <v>2019</v>
      </c>
      <c r="E19467" t="s">
        <v>736</v>
      </c>
      <c r="F19467" s="2">
        <v>1507.6788161478501</v>
      </c>
    </row>
    <row r="19468" spans="1:6">
      <c r="A19468" t="s">
        <v>487</v>
      </c>
      <c r="B19468">
        <v>5538</v>
      </c>
      <c r="C19468" t="s">
        <v>520</v>
      </c>
      <c r="D19468">
        <v>2019</v>
      </c>
      <c r="E19468" t="s">
        <v>740</v>
      </c>
      <c r="F19468" s="2">
        <v>491.28718936509301</v>
      </c>
    </row>
    <row r="19469" spans="1:6">
      <c r="A19469" t="s">
        <v>487</v>
      </c>
      <c r="B19469">
        <v>5538</v>
      </c>
      <c r="C19469" t="s">
        <v>520</v>
      </c>
      <c r="D19469">
        <v>2019</v>
      </c>
      <c r="E19469" t="s">
        <v>741</v>
      </c>
      <c r="F19469" s="2">
        <v>4891.5171699128896</v>
      </c>
    </row>
    <row r="19470" spans="1:6">
      <c r="A19470" t="s">
        <v>487</v>
      </c>
      <c r="B19470">
        <v>5538</v>
      </c>
      <c r="C19470" t="s">
        <v>520</v>
      </c>
      <c r="D19470">
        <v>2020</v>
      </c>
      <c r="E19470" t="s">
        <v>738</v>
      </c>
      <c r="F19470" s="2">
        <v>0</v>
      </c>
    </row>
    <row r="19471" spans="1:6">
      <c r="A19471" t="s">
        <v>487</v>
      </c>
      <c r="B19471">
        <v>5538</v>
      </c>
      <c r="C19471" t="s">
        <v>520</v>
      </c>
      <c r="D19471">
        <v>2020</v>
      </c>
      <c r="E19471" t="s">
        <v>739</v>
      </c>
      <c r="F19471" s="2">
        <v>2099.4900691795501</v>
      </c>
    </row>
    <row r="19472" spans="1:6">
      <c r="A19472" t="s">
        <v>487</v>
      </c>
      <c r="B19472">
        <v>5538</v>
      </c>
      <c r="C19472" t="s">
        <v>520</v>
      </c>
      <c r="D19472">
        <v>2021</v>
      </c>
      <c r="E19472" t="s">
        <v>742</v>
      </c>
      <c r="F19472" s="2">
        <v>1206.8913602750299</v>
      </c>
    </row>
    <row r="19473" spans="1:6">
      <c r="A19473" t="s">
        <v>487</v>
      </c>
      <c r="B19473">
        <v>5538</v>
      </c>
      <c r="C19473" t="s">
        <v>520</v>
      </c>
      <c r="D19473">
        <v>2021</v>
      </c>
      <c r="E19473" t="s">
        <v>744</v>
      </c>
      <c r="F19473" s="2">
        <v>0</v>
      </c>
    </row>
    <row r="19474" spans="1:6">
      <c r="A19474" t="s">
        <v>487</v>
      </c>
      <c r="B19474">
        <v>5538</v>
      </c>
      <c r="C19474" t="s">
        <v>520</v>
      </c>
      <c r="D19474">
        <v>2021</v>
      </c>
      <c r="E19474" t="s">
        <v>743</v>
      </c>
      <c r="F19474" s="2">
        <v>0</v>
      </c>
    </row>
    <row r="19475" spans="1:6">
      <c r="A19475" t="s">
        <v>487</v>
      </c>
      <c r="B19475">
        <v>5538</v>
      </c>
      <c r="C19475" t="s">
        <v>520</v>
      </c>
      <c r="D19475">
        <v>2021</v>
      </c>
      <c r="E19475" t="s">
        <v>745</v>
      </c>
      <c r="F19475" s="2">
        <v>78.3806953565567</v>
      </c>
    </row>
    <row r="19476" spans="1:6">
      <c r="A19476" t="s">
        <v>487</v>
      </c>
      <c r="B19476">
        <v>5538</v>
      </c>
      <c r="C19476" t="s">
        <v>520</v>
      </c>
      <c r="D19476">
        <v>2022</v>
      </c>
      <c r="E19476" t="s">
        <v>741</v>
      </c>
      <c r="F19476" s="2">
        <v>4883.2456963590403</v>
      </c>
    </row>
    <row r="19477" spans="1:6">
      <c r="A19477" t="s">
        <v>487</v>
      </c>
      <c r="B19477">
        <v>5538</v>
      </c>
      <c r="C19477" t="s">
        <v>520</v>
      </c>
      <c r="D19477">
        <v>2023</v>
      </c>
      <c r="E19477" t="s">
        <v>737</v>
      </c>
      <c r="F19477" s="2">
        <v>345.89890472602798</v>
      </c>
    </row>
    <row r="19478" spans="1:6">
      <c r="A19478" t="s">
        <v>487</v>
      </c>
      <c r="B19478">
        <v>5538</v>
      </c>
      <c r="C19478" t="s">
        <v>520</v>
      </c>
      <c r="D19478">
        <v>2024</v>
      </c>
      <c r="E19478" t="s">
        <v>739</v>
      </c>
      <c r="F19478" s="2">
        <v>1955.1301017501901</v>
      </c>
    </row>
    <row r="19479" spans="1:6">
      <c r="A19479" t="s">
        <v>487</v>
      </c>
      <c r="B19479">
        <v>5538</v>
      </c>
      <c r="C19479" t="s">
        <v>520</v>
      </c>
      <c r="D19479">
        <v>2024</v>
      </c>
      <c r="E19479" t="s">
        <v>743</v>
      </c>
      <c r="F19479" s="2">
        <v>0</v>
      </c>
    </row>
    <row r="19480" spans="1:6">
      <c r="A19480" t="s">
        <v>487</v>
      </c>
      <c r="B19480">
        <v>5540</v>
      </c>
      <c r="C19480" t="s">
        <v>522</v>
      </c>
      <c r="D19480">
        <v>2009</v>
      </c>
      <c r="E19480" t="s">
        <v>742</v>
      </c>
      <c r="F19480" s="2">
        <v>835.27561921286303</v>
      </c>
    </row>
    <row r="19481" spans="1:6">
      <c r="A19481" t="s">
        <v>487</v>
      </c>
      <c r="B19481">
        <v>5540</v>
      </c>
      <c r="C19481" t="s">
        <v>522</v>
      </c>
      <c r="D19481">
        <v>2009</v>
      </c>
      <c r="E19481" t="s">
        <v>744</v>
      </c>
      <c r="F19481" s="2">
        <v>0</v>
      </c>
    </row>
    <row r="19482" spans="1:6">
      <c r="A19482" t="s">
        <v>487</v>
      </c>
      <c r="B19482">
        <v>5540</v>
      </c>
      <c r="C19482" t="s">
        <v>522</v>
      </c>
      <c r="D19482">
        <v>2009</v>
      </c>
      <c r="E19482" t="s">
        <v>745</v>
      </c>
      <c r="F19482" s="2">
        <v>2428.7462034083101</v>
      </c>
    </row>
    <row r="19483" spans="1:6">
      <c r="A19483" t="s">
        <v>487</v>
      </c>
      <c r="B19483">
        <v>5540</v>
      </c>
      <c r="C19483" t="s">
        <v>522</v>
      </c>
      <c r="D19483">
        <v>2009</v>
      </c>
      <c r="E19483" t="s">
        <v>741</v>
      </c>
      <c r="F19483" s="2">
        <v>6601.4093275084197</v>
      </c>
    </row>
    <row r="19484" spans="1:6">
      <c r="A19484" t="s">
        <v>487</v>
      </c>
      <c r="B19484">
        <v>5540</v>
      </c>
      <c r="C19484" t="s">
        <v>522</v>
      </c>
      <c r="D19484">
        <v>2011</v>
      </c>
      <c r="E19484" t="s">
        <v>738</v>
      </c>
      <c r="F19484" s="2">
        <v>0</v>
      </c>
    </row>
    <row r="19485" spans="1:6">
      <c r="A19485" t="s">
        <v>487</v>
      </c>
      <c r="B19485">
        <v>5540</v>
      </c>
      <c r="C19485" t="s">
        <v>522</v>
      </c>
      <c r="D19485">
        <v>2011</v>
      </c>
      <c r="E19485" t="s">
        <v>739</v>
      </c>
      <c r="F19485" s="2">
        <v>5577.74495226831</v>
      </c>
    </row>
    <row r="19486" spans="1:6">
      <c r="A19486" t="s">
        <v>487</v>
      </c>
      <c r="B19486">
        <v>5540</v>
      </c>
      <c r="C19486" t="s">
        <v>522</v>
      </c>
      <c r="D19486">
        <v>2011</v>
      </c>
      <c r="E19486" t="s">
        <v>743</v>
      </c>
      <c r="F19486" s="2">
        <v>0</v>
      </c>
    </row>
    <row r="19487" spans="1:6">
      <c r="A19487" t="s">
        <v>487</v>
      </c>
      <c r="B19487">
        <v>5540</v>
      </c>
      <c r="C19487" t="s">
        <v>522</v>
      </c>
      <c r="D19487">
        <v>2013</v>
      </c>
      <c r="E19487" t="s">
        <v>736</v>
      </c>
      <c r="F19487" s="2">
        <v>147.091261951711</v>
      </c>
    </row>
    <row r="19488" spans="1:6">
      <c r="A19488" t="s">
        <v>487</v>
      </c>
      <c r="B19488">
        <v>5540</v>
      </c>
      <c r="C19488" t="s">
        <v>522</v>
      </c>
      <c r="D19488">
        <v>2013</v>
      </c>
      <c r="E19488" t="s">
        <v>737</v>
      </c>
      <c r="F19488" s="2">
        <v>517.68694722676003</v>
      </c>
    </row>
    <row r="19489" spans="1:6">
      <c r="A19489" t="s">
        <v>487</v>
      </c>
      <c r="B19489">
        <v>5540</v>
      </c>
      <c r="C19489" t="s">
        <v>522</v>
      </c>
      <c r="D19489">
        <v>2015</v>
      </c>
      <c r="E19489" t="s">
        <v>742</v>
      </c>
      <c r="F19489" s="2">
        <v>949.39412976324297</v>
      </c>
    </row>
    <row r="19490" spans="1:6">
      <c r="A19490" t="s">
        <v>487</v>
      </c>
      <c r="B19490">
        <v>5540</v>
      </c>
      <c r="C19490" t="s">
        <v>522</v>
      </c>
      <c r="D19490">
        <v>2015</v>
      </c>
      <c r="E19490" t="s">
        <v>744</v>
      </c>
      <c r="F19490" s="2">
        <v>255.11452</v>
      </c>
    </row>
    <row r="19491" spans="1:6">
      <c r="A19491" t="s">
        <v>487</v>
      </c>
      <c r="B19491">
        <v>5540</v>
      </c>
      <c r="C19491" t="s">
        <v>522</v>
      </c>
      <c r="D19491">
        <v>2016</v>
      </c>
      <c r="E19491" t="s">
        <v>736</v>
      </c>
      <c r="F19491" s="2">
        <v>142.363986501342</v>
      </c>
    </row>
    <row r="19492" spans="1:6">
      <c r="A19492" t="s">
        <v>487</v>
      </c>
      <c r="B19492">
        <v>5540</v>
      </c>
      <c r="C19492" t="s">
        <v>522</v>
      </c>
      <c r="D19492">
        <v>2016</v>
      </c>
      <c r="E19492" t="s">
        <v>737</v>
      </c>
      <c r="F19492" s="2">
        <v>489.66940483901402</v>
      </c>
    </row>
    <row r="19493" spans="1:6">
      <c r="A19493" t="s">
        <v>487</v>
      </c>
      <c r="B19493">
        <v>5540</v>
      </c>
      <c r="C19493" t="s">
        <v>522</v>
      </c>
      <c r="D19493">
        <v>2016</v>
      </c>
      <c r="E19493" t="s">
        <v>745</v>
      </c>
      <c r="F19493" s="2">
        <v>2428.7462034083101</v>
      </c>
    </row>
    <row r="19494" spans="1:6">
      <c r="A19494" t="s">
        <v>487</v>
      </c>
      <c r="B19494">
        <v>5540</v>
      </c>
      <c r="C19494" t="s">
        <v>522</v>
      </c>
      <c r="D19494">
        <v>2017</v>
      </c>
      <c r="E19494" t="s">
        <v>738</v>
      </c>
      <c r="F19494" s="2">
        <v>0</v>
      </c>
    </row>
    <row r="19495" spans="1:6">
      <c r="A19495" t="s">
        <v>487</v>
      </c>
      <c r="B19495">
        <v>5540</v>
      </c>
      <c r="C19495" t="s">
        <v>522</v>
      </c>
      <c r="D19495">
        <v>2017</v>
      </c>
      <c r="E19495" t="s">
        <v>739</v>
      </c>
      <c r="F19495" s="2">
        <v>5665.4687947140101</v>
      </c>
    </row>
    <row r="19496" spans="1:6">
      <c r="A19496" t="s">
        <v>487</v>
      </c>
      <c r="B19496">
        <v>5540</v>
      </c>
      <c r="C19496" t="s">
        <v>522</v>
      </c>
      <c r="D19496">
        <v>2017</v>
      </c>
      <c r="E19496" t="s">
        <v>740</v>
      </c>
      <c r="F19496" s="2">
        <v>225.23300917045</v>
      </c>
    </row>
    <row r="19497" spans="1:6">
      <c r="A19497" t="s">
        <v>487</v>
      </c>
      <c r="B19497">
        <v>5540</v>
      </c>
      <c r="C19497" t="s">
        <v>522</v>
      </c>
      <c r="D19497">
        <v>2018</v>
      </c>
      <c r="E19497" t="s">
        <v>742</v>
      </c>
      <c r="F19497" s="2">
        <v>1420.2515181849899</v>
      </c>
    </row>
    <row r="19498" spans="1:6">
      <c r="A19498" t="s">
        <v>487</v>
      </c>
      <c r="B19498">
        <v>5540</v>
      </c>
      <c r="C19498" t="s">
        <v>522</v>
      </c>
      <c r="D19498">
        <v>2018</v>
      </c>
      <c r="E19498" t="s">
        <v>744</v>
      </c>
      <c r="F19498" s="2">
        <v>589.95232750000002</v>
      </c>
    </row>
    <row r="19499" spans="1:6">
      <c r="A19499" t="s">
        <v>487</v>
      </c>
      <c r="B19499">
        <v>5540</v>
      </c>
      <c r="C19499" t="s">
        <v>522</v>
      </c>
      <c r="D19499">
        <v>2018</v>
      </c>
      <c r="E19499" t="s">
        <v>743</v>
      </c>
      <c r="F19499" s="2">
        <v>0</v>
      </c>
    </row>
    <row r="19500" spans="1:6">
      <c r="A19500" t="s">
        <v>487</v>
      </c>
      <c r="B19500">
        <v>5540</v>
      </c>
      <c r="C19500" t="s">
        <v>522</v>
      </c>
      <c r="D19500">
        <v>2019</v>
      </c>
      <c r="E19500" t="s">
        <v>745</v>
      </c>
      <c r="F19500" s="2">
        <v>2354.15487802708</v>
      </c>
    </row>
    <row r="19501" spans="1:6">
      <c r="A19501" t="s">
        <v>487</v>
      </c>
      <c r="B19501">
        <v>5540</v>
      </c>
      <c r="C19501" t="s">
        <v>522</v>
      </c>
      <c r="D19501">
        <v>2019</v>
      </c>
      <c r="E19501" t="s">
        <v>741</v>
      </c>
      <c r="F19501" s="2">
        <v>6016.5498448041199</v>
      </c>
    </row>
    <row r="19502" spans="1:6">
      <c r="A19502" t="s">
        <v>487</v>
      </c>
      <c r="B19502">
        <v>5540</v>
      </c>
      <c r="C19502" t="s">
        <v>522</v>
      </c>
      <c r="D19502">
        <v>2020</v>
      </c>
      <c r="E19502" t="s">
        <v>740</v>
      </c>
      <c r="F19502" s="2">
        <v>154.37842495717101</v>
      </c>
    </row>
    <row r="19503" spans="1:6">
      <c r="A19503" t="s">
        <v>487</v>
      </c>
      <c r="B19503">
        <v>5540</v>
      </c>
      <c r="C19503" t="s">
        <v>522</v>
      </c>
      <c r="D19503">
        <v>2021</v>
      </c>
      <c r="E19503" t="s">
        <v>743</v>
      </c>
      <c r="F19503" s="2">
        <v>0</v>
      </c>
    </row>
    <row r="19504" spans="1:6">
      <c r="A19504" t="s">
        <v>487</v>
      </c>
      <c r="B19504">
        <v>5540</v>
      </c>
      <c r="C19504" t="s">
        <v>522</v>
      </c>
      <c r="D19504">
        <v>2022</v>
      </c>
      <c r="E19504" t="s">
        <v>745</v>
      </c>
      <c r="F19504" s="2">
        <v>1963.09153091811</v>
      </c>
    </row>
    <row r="19505" spans="1:6">
      <c r="A19505" t="s">
        <v>487</v>
      </c>
      <c r="B19505">
        <v>5540</v>
      </c>
      <c r="C19505" t="s">
        <v>522</v>
      </c>
      <c r="D19505">
        <v>2022</v>
      </c>
      <c r="E19505" t="s">
        <v>741</v>
      </c>
      <c r="F19505" s="2">
        <v>6136.5962465156099</v>
      </c>
    </row>
    <row r="19506" spans="1:6">
      <c r="A19506" t="s">
        <v>487</v>
      </c>
      <c r="B19506">
        <v>5540</v>
      </c>
      <c r="C19506" t="s">
        <v>522</v>
      </c>
      <c r="D19506">
        <v>2023</v>
      </c>
      <c r="E19506" t="s">
        <v>736</v>
      </c>
      <c r="F19506" s="2">
        <v>86.546327420439198</v>
      </c>
    </row>
    <row r="19507" spans="1:6">
      <c r="A19507" t="s">
        <v>487</v>
      </c>
      <c r="B19507">
        <v>5540</v>
      </c>
      <c r="C19507" t="s">
        <v>522</v>
      </c>
      <c r="D19507">
        <v>2023</v>
      </c>
      <c r="E19507" t="s">
        <v>737</v>
      </c>
      <c r="F19507" s="2">
        <v>388.31245331972099</v>
      </c>
    </row>
    <row r="19508" spans="1:6">
      <c r="A19508" t="s">
        <v>487</v>
      </c>
      <c r="B19508">
        <v>5540</v>
      </c>
      <c r="C19508" t="s">
        <v>522</v>
      </c>
      <c r="D19508">
        <v>2023</v>
      </c>
      <c r="E19508" t="s">
        <v>740</v>
      </c>
      <c r="F19508" s="2">
        <v>175.23640063890599</v>
      </c>
    </row>
    <row r="19509" spans="1:6">
      <c r="A19509" t="s">
        <v>487</v>
      </c>
      <c r="B19509">
        <v>5540</v>
      </c>
      <c r="C19509" t="s">
        <v>522</v>
      </c>
      <c r="D19509">
        <v>2024</v>
      </c>
      <c r="E19509" t="s">
        <v>739</v>
      </c>
      <c r="F19509" s="2">
        <v>4783.0302183522799</v>
      </c>
    </row>
    <row r="19510" spans="1:6">
      <c r="A19510" t="s">
        <v>487</v>
      </c>
      <c r="B19510">
        <v>5540</v>
      </c>
      <c r="C19510" t="s">
        <v>522</v>
      </c>
      <c r="D19510">
        <v>2024</v>
      </c>
      <c r="E19510" t="s">
        <v>743</v>
      </c>
      <c r="F19510" s="2">
        <v>0</v>
      </c>
    </row>
    <row r="19511" spans="1:6">
      <c r="A19511" t="s">
        <v>487</v>
      </c>
      <c r="B19511">
        <v>5542</v>
      </c>
      <c r="C19511" t="s">
        <v>524</v>
      </c>
      <c r="D19511">
        <v>2009</v>
      </c>
      <c r="E19511" t="s">
        <v>742</v>
      </c>
      <c r="F19511" s="2">
        <v>487.45219054597698</v>
      </c>
    </row>
    <row r="19512" spans="1:6">
      <c r="A19512" t="s">
        <v>487</v>
      </c>
      <c r="B19512">
        <v>5542</v>
      </c>
      <c r="C19512" t="s">
        <v>524</v>
      </c>
      <c r="D19512">
        <v>2009</v>
      </c>
      <c r="E19512" t="s">
        <v>744</v>
      </c>
      <c r="F19512" s="2">
        <v>0</v>
      </c>
    </row>
    <row r="19513" spans="1:6">
      <c r="A19513" t="s">
        <v>487</v>
      </c>
      <c r="B19513">
        <v>5542</v>
      </c>
      <c r="C19513" t="s">
        <v>524</v>
      </c>
      <c r="D19513">
        <v>2009</v>
      </c>
      <c r="E19513" t="s">
        <v>745</v>
      </c>
      <c r="F19513" s="2">
        <v>17136.864367686801</v>
      </c>
    </row>
    <row r="19514" spans="1:6">
      <c r="A19514" t="s">
        <v>487</v>
      </c>
      <c r="B19514">
        <v>5542</v>
      </c>
      <c r="C19514" t="s">
        <v>524</v>
      </c>
      <c r="D19514">
        <v>2009</v>
      </c>
      <c r="E19514" t="s">
        <v>741</v>
      </c>
      <c r="F19514" s="2">
        <v>1698.4900657880701</v>
      </c>
    </row>
    <row r="19515" spans="1:6">
      <c r="A19515" t="s">
        <v>487</v>
      </c>
      <c r="B19515">
        <v>5542</v>
      </c>
      <c r="C19515" t="s">
        <v>524</v>
      </c>
      <c r="D19515">
        <v>2011</v>
      </c>
      <c r="E19515" t="s">
        <v>738</v>
      </c>
      <c r="F19515" s="2">
        <v>0</v>
      </c>
    </row>
    <row r="19516" spans="1:6">
      <c r="A19516" t="s">
        <v>487</v>
      </c>
      <c r="B19516">
        <v>5542</v>
      </c>
      <c r="C19516" t="s">
        <v>524</v>
      </c>
      <c r="D19516">
        <v>2011</v>
      </c>
      <c r="E19516" t="s">
        <v>739</v>
      </c>
      <c r="F19516" s="2">
        <v>1349.9320432189299</v>
      </c>
    </row>
    <row r="19517" spans="1:6">
      <c r="A19517" t="s">
        <v>487</v>
      </c>
      <c r="B19517">
        <v>5542</v>
      </c>
      <c r="C19517" t="s">
        <v>524</v>
      </c>
      <c r="D19517">
        <v>2011</v>
      </c>
      <c r="E19517" t="s">
        <v>743</v>
      </c>
      <c r="F19517" s="2">
        <v>0</v>
      </c>
    </row>
    <row r="19518" spans="1:6">
      <c r="A19518" t="s">
        <v>487</v>
      </c>
      <c r="B19518">
        <v>5542</v>
      </c>
      <c r="C19518" t="s">
        <v>524</v>
      </c>
      <c r="D19518">
        <v>2013</v>
      </c>
      <c r="E19518" t="s">
        <v>736</v>
      </c>
      <c r="F19518" s="2">
        <v>384.43283060260501</v>
      </c>
    </row>
    <row r="19519" spans="1:6">
      <c r="A19519" t="s">
        <v>487</v>
      </c>
      <c r="B19519">
        <v>5542</v>
      </c>
      <c r="C19519" t="s">
        <v>524</v>
      </c>
      <c r="D19519">
        <v>2013</v>
      </c>
      <c r="E19519" t="s">
        <v>737</v>
      </c>
      <c r="F19519" s="2">
        <v>1053.55453318122</v>
      </c>
    </row>
    <row r="19520" spans="1:6">
      <c r="A19520" t="s">
        <v>487</v>
      </c>
      <c r="B19520">
        <v>5542</v>
      </c>
      <c r="C19520" t="s">
        <v>524</v>
      </c>
      <c r="D19520">
        <v>2013</v>
      </c>
      <c r="E19520" t="s">
        <v>740</v>
      </c>
      <c r="F19520" s="2">
        <v>425.83159687174998</v>
      </c>
    </row>
    <row r="19521" spans="1:6">
      <c r="A19521" t="s">
        <v>487</v>
      </c>
      <c r="B19521">
        <v>5542</v>
      </c>
      <c r="C19521" t="s">
        <v>524</v>
      </c>
      <c r="D19521">
        <v>2015</v>
      </c>
      <c r="E19521" t="s">
        <v>742</v>
      </c>
      <c r="F19521" s="2">
        <v>563.686784099899</v>
      </c>
    </row>
    <row r="19522" spans="1:6">
      <c r="A19522" t="s">
        <v>487</v>
      </c>
      <c r="B19522">
        <v>5542</v>
      </c>
      <c r="C19522" t="s">
        <v>524</v>
      </c>
      <c r="D19522">
        <v>2015</v>
      </c>
      <c r="E19522" t="s">
        <v>744</v>
      </c>
      <c r="F19522" s="2">
        <v>0</v>
      </c>
    </row>
    <row r="19523" spans="1:6">
      <c r="A19523" t="s">
        <v>487</v>
      </c>
      <c r="B19523">
        <v>5542</v>
      </c>
      <c r="C19523" t="s">
        <v>524</v>
      </c>
      <c r="D19523">
        <v>2015</v>
      </c>
      <c r="E19523" t="s">
        <v>745</v>
      </c>
      <c r="F19523" s="2">
        <v>17136.864367686801</v>
      </c>
    </row>
    <row r="19524" spans="1:6">
      <c r="A19524" t="s">
        <v>487</v>
      </c>
      <c r="B19524">
        <v>5542</v>
      </c>
      <c r="C19524" t="s">
        <v>524</v>
      </c>
      <c r="D19524">
        <v>2016</v>
      </c>
      <c r="E19524" t="s">
        <v>736</v>
      </c>
      <c r="F19524" s="2">
        <v>566.72190548969797</v>
      </c>
    </row>
    <row r="19525" spans="1:6">
      <c r="A19525" t="s">
        <v>487</v>
      </c>
      <c r="B19525">
        <v>5542</v>
      </c>
      <c r="C19525" t="s">
        <v>524</v>
      </c>
      <c r="D19525">
        <v>2016</v>
      </c>
      <c r="E19525" t="s">
        <v>737</v>
      </c>
      <c r="F19525" s="2">
        <v>1060.1919310904</v>
      </c>
    </row>
    <row r="19526" spans="1:6">
      <c r="A19526" t="s">
        <v>487</v>
      </c>
      <c r="B19526">
        <v>5542</v>
      </c>
      <c r="C19526" t="s">
        <v>524</v>
      </c>
      <c r="D19526">
        <v>2016</v>
      </c>
      <c r="E19526" t="s">
        <v>740</v>
      </c>
      <c r="F19526" s="2">
        <v>370.059873771497</v>
      </c>
    </row>
    <row r="19527" spans="1:6">
      <c r="A19527" t="s">
        <v>487</v>
      </c>
      <c r="B19527">
        <v>5542</v>
      </c>
      <c r="C19527" t="s">
        <v>524</v>
      </c>
      <c r="D19527">
        <v>2016</v>
      </c>
      <c r="E19527" t="s">
        <v>741</v>
      </c>
      <c r="F19527" s="2">
        <v>1676.4881419692299</v>
      </c>
    </row>
    <row r="19528" spans="1:6">
      <c r="A19528" t="s">
        <v>487</v>
      </c>
      <c r="B19528">
        <v>5542</v>
      </c>
      <c r="C19528" t="s">
        <v>524</v>
      </c>
      <c r="D19528">
        <v>2017</v>
      </c>
      <c r="E19528" t="s">
        <v>738</v>
      </c>
      <c r="F19528" s="2">
        <v>0</v>
      </c>
    </row>
    <row r="19529" spans="1:6">
      <c r="A19529" t="s">
        <v>487</v>
      </c>
      <c r="B19529">
        <v>5542</v>
      </c>
      <c r="C19529" t="s">
        <v>524</v>
      </c>
      <c r="D19529">
        <v>2017</v>
      </c>
      <c r="E19529" t="s">
        <v>739</v>
      </c>
      <c r="F19529" s="2">
        <v>1140.0341211085299</v>
      </c>
    </row>
    <row r="19530" spans="1:6">
      <c r="A19530" t="s">
        <v>487</v>
      </c>
      <c r="B19530">
        <v>5542</v>
      </c>
      <c r="C19530" t="s">
        <v>524</v>
      </c>
      <c r="D19530">
        <v>2018</v>
      </c>
      <c r="E19530" t="s">
        <v>742</v>
      </c>
      <c r="F19530" s="2">
        <v>1367.5423488185399</v>
      </c>
    </row>
    <row r="19531" spans="1:6">
      <c r="A19531" t="s">
        <v>487</v>
      </c>
      <c r="B19531">
        <v>5542</v>
      </c>
      <c r="C19531" t="s">
        <v>524</v>
      </c>
      <c r="D19531">
        <v>2018</v>
      </c>
      <c r="E19531" t="s">
        <v>744</v>
      </c>
      <c r="F19531" s="2">
        <v>0</v>
      </c>
    </row>
    <row r="19532" spans="1:6">
      <c r="A19532" t="s">
        <v>487</v>
      </c>
      <c r="B19532">
        <v>5542</v>
      </c>
      <c r="C19532" t="s">
        <v>524</v>
      </c>
      <c r="D19532">
        <v>2018</v>
      </c>
      <c r="E19532" t="s">
        <v>743</v>
      </c>
      <c r="F19532" s="2">
        <v>0</v>
      </c>
    </row>
    <row r="19533" spans="1:6">
      <c r="A19533" t="s">
        <v>487</v>
      </c>
      <c r="B19533">
        <v>5542</v>
      </c>
      <c r="C19533" t="s">
        <v>524</v>
      </c>
      <c r="D19533">
        <v>2018</v>
      </c>
      <c r="E19533" t="s">
        <v>745</v>
      </c>
      <c r="F19533" s="2">
        <v>22502.459554054702</v>
      </c>
    </row>
    <row r="19534" spans="1:6">
      <c r="A19534" t="s">
        <v>487</v>
      </c>
      <c r="B19534">
        <v>5542</v>
      </c>
      <c r="C19534" t="s">
        <v>524</v>
      </c>
      <c r="D19534">
        <v>2019</v>
      </c>
      <c r="E19534" t="s">
        <v>740</v>
      </c>
      <c r="F19534" s="2">
        <v>257.035136253784</v>
      </c>
    </row>
    <row r="19535" spans="1:6">
      <c r="A19535" t="s">
        <v>487</v>
      </c>
      <c r="B19535">
        <v>5542</v>
      </c>
      <c r="C19535" t="s">
        <v>524</v>
      </c>
      <c r="D19535">
        <v>2019</v>
      </c>
      <c r="E19535" t="s">
        <v>741</v>
      </c>
      <c r="F19535" s="2">
        <v>1606.9612632474</v>
      </c>
    </row>
    <row r="19536" spans="1:6">
      <c r="A19536" t="s">
        <v>487</v>
      </c>
      <c r="B19536">
        <v>5542</v>
      </c>
      <c r="C19536" t="s">
        <v>524</v>
      </c>
      <c r="D19536">
        <v>2021</v>
      </c>
      <c r="E19536" t="s">
        <v>743</v>
      </c>
      <c r="F19536" s="2">
        <v>0</v>
      </c>
    </row>
    <row r="19537" spans="1:6">
      <c r="A19537" t="s">
        <v>487</v>
      </c>
      <c r="B19537">
        <v>5542</v>
      </c>
      <c r="C19537" t="s">
        <v>524</v>
      </c>
      <c r="D19537">
        <v>2022</v>
      </c>
      <c r="E19537" t="s">
        <v>741</v>
      </c>
      <c r="F19537" s="2">
        <v>1648.2871375611601</v>
      </c>
    </row>
    <row r="19538" spans="1:6">
      <c r="A19538" t="s">
        <v>487</v>
      </c>
      <c r="B19538">
        <v>5542</v>
      </c>
      <c r="C19538" t="s">
        <v>524</v>
      </c>
      <c r="D19538">
        <v>2023</v>
      </c>
      <c r="E19538" t="s">
        <v>736</v>
      </c>
      <c r="F19538" s="2">
        <v>375.47732743799901</v>
      </c>
    </row>
    <row r="19539" spans="1:6">
      <c r="A19539" t="s">
        <v>487</v>
      </c>
      <c r="B19539">
        <v>5542</v>
      </c>
      <c r="C19539" t="s">
        <v>524</v>
      </c>
      <c r="D19539">
        <v>2023</v>
      </c>
      <c r="E19539" t="s">
        <v>737</v>
      </c>
      <c r="F19539" s="2">
        <v>516.86216062429696</v>
      </c>
    </row>
    <row r="19540" spans="1:6">
      <c r="A19540" t="s">
        <v>487</v>
      </c>
      <c r="B19540">
        <v>5542</v>
      </c>
      <c r="C19540" t="s">
        <v>524</v>
      </c>
      <c r="D19540">
        <v>2023</v>
      </c>
      <c r="E19540" t="s">
        <v>740</v>
      </c>
      <c r="F19540" s="2">
        <v>292.73469582327101</v>
      </c>
    </row>
    <row r="19541" spans="1:6">
      <c r="A19541" t="s">
        <v>487</v>
      </c>
      <c r="B19541">
        <v>5542</v>
      </c>
      <c r="C19541" t="s">
        <v>524</v>
      </c>
      <c r="D19541">
        <v>2024</v>
      </c>
      <c r="E19541" t="s">
        <v>739</v>
      </c>
      <c r="F19541" s="2">
        <v>783.57416016532295</v>
      </c>
    </row>
    <row r="19542" spans="1:6">
      <c r="A19542" t="s">
        <v>487</v>
      </c>
      <c r="B19542">
        <v>5542</v>
      </c>
      <c r="C19542" t="s">
        <v>524</v>
      </c>
      <c r="D19542">
        <v>2024</v>
      </c>
      <c r="E19542" t="s">
        <v>743</v>
      </c>
      <c r="F19542" s="2">
        <v>0</v>
      </c>
    </row>
    <row r="19543" spans="1:6">
      <c r="A19543" t="s">
        <v>487</v>
      </c>
      <c r="B19543">
        <v>5544</v>
      </c>
      <c r="C19543" t="s">
        <v>526</v>
      </c>
      <c r="D19543">
        <v>2009</v>
      </c>
      <c r="E19543" t="s">
        <v>736</v>
      </c>
      <c r="F19543" s="2">
        <v>8438.3377600874392</v>
      </c>
    </row>
    <row r="19544" spans="1:6">
      <c r="A19544" t="s">
        <v>487</v>
      </c>
      <c r="B19544">
        <v>5544</v>
      </c>
      <c r="C19544" t="s">
        <v>526</v>
      </c>
      <c r="D19544">
        <v>2009</v>
      </c>
      <c r="E19544" t="s">
        <v>737</v>
      </c>
      <c r="F19544" s="2">
        <v>759.89841568598104</v>
      </c>
    </row>
    <row r="19545" spans="1:6">
      <c r="A19545" t="s">
        <v>487</v>
      </c>
      <c r="B19545">
        <v>5544</v>
      </c>
      <c r="C19545" t="s">
        <v>526</v>
      </c>
      <c r="D19545">
        <v>2011</v>
      </c>
      <c r="E19545" t="s">
        <v>742</v>
      </c>
      <c r="F19545" s="2">
        <v>2022.4336446381401</v>
      </c>
    </row>
    <row r="19546" spans="1:6">
      <c r="A19546" t="s">
        <v>487</v>
      </c>
      <c r="B19546">
        <v>5544</v>
      </c>
      <c r="C19546" t="s">
        <v>526</v>
      </c>
      <c r="D19546">
        <v>2011</v>
      </c>
      <c r="E19546" t="s">
        <v>744</v>
      </c>
      <c r="F19546" s="2">
        <v>0</v>
      </c>
    </row>
    <row r="19547" spans="1:6">
      <c r="A19547" t="s">
        <v>487</v>
      </c>
      <c r="B19547">
        <v>5544</v>
      </c>
      <c r="C19547" t="s">
        <v>526</v>
      </c>
      <c r="D19547">
        <v>2011</v>
      </c>
      <c r="E19547" t="s">
        <v>745</v>
      </c>
      <c r="F19547" s="2">
        <v>2296.1811193602798</v>
      </c>
    </row>
    <row r="19548" spans="1:6">
      <c r="A19548" t="s">
        <v>487</v>
      </c>
      <c r="B19548">
        <v>5544</v>
      </c>
      <c r="C19548" t="s">
        <v>526</v>
      </c>
      <c r="D19548">
        <v>2013</v>
      </c>
      <c r="E19548" t="s">
        <v>738</v>
      </c>
      <c r="F19548" s="2">
        <v>0</v>
      </c>
    </row>
    <row r="19549" spans="1:6">
      <c r="A19549" t="s">
        <v>487</v>
      </c>
      <c r="B19549">
        <v>5544</v>
      </c>
      <c r="C19549" t="s">
        <v>526</v>
      </c>
      <c r="D19549">
        <v>2013</v>
      </c>
      <c r="E19549" t="s">
        <v>739</v>
      </c>
      <c r="F19549" s="2">
        <v>12558.4703450998</v>
      </c>
    </row>
    <row r="19550" spans="1:6">
      <c r="A19550" t="s">
        <v>487</v>
      </c>
      <c r="B19550">
        <v>5544</v>
      </c>
      <c r="C19550" t="s">
        <v>526</v>
      </c>
      <c r="D19550">
        <v>2013</v>
      </c>
      <c r="E19550" t="s">
        <v>740</v>
      </c>
      <c r="F19550" s="2">
        <v>728.17469083496701</v>
      </c>
    </row>
    <row r="19551" spans="1:6">
      <c r="A19551" t="s">
        <v>487</v>
      </c>
      <c r="B19551">
        <v>5544</v>
      </c>
      <c r="C19551" t="s">
        <v>526</v>
      </c>
      <c r="D19551">
        <v>2015</v>
      </c>
      <c r="E19551" t="s">
        <v>736</v>
      </c>
      <c r="F19551" s="2">
        <v>5695.3538630722596</v>
      </c>
    </row>
    <row r="19552" spans="1:6">
      <c r="A19552" t="s">
        <v>487</v>
      </c>
      <c r="B19552">
        <v>5544</v>
      </c>
      <c r="C19552" t="s">
        <v>526</v>
      </c>
      <c r="D19552">
        <v>2015</v>
      </c>
      <c r="E19552" t="s">
        <v>737</v>
      </c>
      <c r="F19552" s="2">
        <v>896.84118450146298</v>
      </c>
    </row>
    <row r="19553" spans="1:6">
      <c r="A19553" t="s">
        <v>487</v>
      </c>
      <c r="B19553">
        <v>5544</v>
      </c>
      <c r="C19553" t="s">
        <v>526</v>
      </c>
      <c r="D19553">
        <v>2015</v>
      </c>
      <c r="E19553" t="s">
        <v>741</v>
      </c>
      <c r="F19553" s="2">
        <v>10311.2197947569</v>
      </c>
    </row>
    <row r="19554" spans="1:6">
      <c r="A19554" t="s">
        <v>487</v>
      </c>
      <c r="B19554">
        <v>5544</v>
      </c>
      <c r="C19554" t="s">
        <v>526</v>
      </c>
      <c r="D19554">
        <v>2016</v>
      </c>
      <c r="E19554" t="s">
        <v>738</v>
      </c>
      <c r="F19554" s="2">
        <v>0</v>
      </c>
    </row>
    <row r="19555" spans="1:6">
      <c r="A19555" t="s">
        <v>487</v>
      </c>
      <c r="B19555">
        <v>5544</v>
      </c>
      <c r="C19555" t="s">
        <v>526</v>
      </c>
      <c r="D19555">
        <v>2016</v>
      </c>
      <c r="E19555" t="s">
        <v>739</v>
      </c>
      <c r="F19555" s="2">
        <v>10434.8536152386</v>
      </c>
    </row>
    <row r="19556" spans="1:6">
      <c r="A19556" t="s">
        <v>487</v>
      </c>
      <c r="B19556">
        <v>5544</v>
      </c>
      <c r="C19556" t="s">
        <v>526</v>
      </c>
      <c r="D19556">
        <v>2016</v>
      </c>
      <c r="E19556" t="s">
        <v>740</v>
      </c>
      <c r="F19556" s="2">
        <v>522.04462752097595</v>
      </c>
    </row>
    <row r="19557" spans="1:6">
      <c r="A19557" t="s">
        <v>487</v>
      </c>
      <c r="B19557">
        <v>5544</v>
      </c>
      <c r="C19557" t="s">
        <v>526</v>
      </c>
      <c r="D19557">
        <v>2017</v>
      </c>
      <c r="E19557" t="s">
        <v>742</v>
      </c>
      <c r="F19557" s="2">
        <v>1737.0385518911301</v>
      </c>
    </row>
    <row r="19558" spans="1:6">
      <c r="A19558" t="s">
        <v>487</v>
      </c>
      <c r="B19558">
        <v>5544</v>
      </c>
      <c r="C19558" t="s">
        <v>526</v>
      </c>
      <c r="D19558">
        <v>2017</v>
      </c>
      <c r="E19558" t="s">
        <v>744</v>
      </c>
      <c r="F19558" s="2">
        <v>0</v>
      </c>
    </row>
    <row r="19559" spans="1:6">
      <c r="A19559" t="s">
        <v>487</v>
      </c>
      <c r="B19559">
        <v>5544</v>
      </c>
      <c r="C19559" t="s">
        <v>526</v>
      </c>
      <c r="D19559">
        <v>2017</v>
      </c>
      <c r="E19559" t="s">
        <v>743</v>
      </c>
      <c r="F19559" s="2">
        <v>249.491209853268</v>
      </c>
    </row>
    <row r="19560" spans="1:6">
      <c r="A19560" t="s">
        <v>487</v>
      </c>
      <c r="B19560">
        <v>5544</v>
      </c>
      <c r="C19560" t="s">
        <v>526</v>
      </c>
      <c r="D19560">
        <v>2017</v>
      </c>
      <c r="E19560" t="s">
        <v>745</v>
      </c>
      <c r="F19560" s="2">
        <v>2661.8543566936</v>
      </c>
    </row>
    <row r="19561" spans="1:6">
      <c r="A19561" t="s">
        <v>487</v>
      </c>
      <c r="B19561">
        <v>5544</v>
      </c>
      <c r="C19561" t="s">
        <v>526</v>
      </c>
      <c r="D19561">
        <v>2018</v>
      </c>
      <c r="E19561" t="s">
        <v>741</v>
      </c>
      <c r="F19561" s="2">
        <v>9800.1808018868905</v>
      </c>
    </row>
    <row r="19562" spans="1:6">
      <c r="A19562" t="s">
        <v>487</v>
      </c>
      <c r="B19562">
        <v>5544</v>
      </c>
      <c r="C19562" t="s">
        <v>526</v>
      </c>
      <c r="D19562">
        <v>2019</v>
      </c>
      <c r="E19562" t="s">
        <v>737</v>
      </c>
      <c r="F19562" s="2">
        <v>852.22163806516903</v>
      </c>
    </row>
    <row r="19563" spans="1:6">
      <c r="A19563" t="s">
        <v>487</v>
      </c>
      <c r="B19563">
        <v>5544</v>
      </c>
      <c r="C19563" t="s">
        <v>526</v>
      </c>
      <c r="D19563">
        <v>2019</v>
      </c>
      <c r="E19563" t="s">
        <v>740</v>
      </c>
      <c r="F19563" s="2">
        <v>347.66409653156597</v>
      </c>
    </row>
    <row r="19564" spans="1:6">
      <c r="A19564" t="s">
        <v>487</v>
      </c>
      <c r="B19564">
        <v>5544</v>
      </c>
      <c r="C19564" t="s">
        <v>526</v>
      </c>
      <c r="D19564">
        <v>2020</v>
      </c>
      <c r="E19564" t="s">
        <v>738</v>
      </c>
      <c r="F19564" s="2">
        <v>0</v>
      </c>
    </row>
    <row r="19565" spans="1:6">
      <c r="A19565" t="s">
        <v>487</v>
      </c>
      <c r="B19565">
        <v>5544</v>
      </c>
      <c r="C19565" t="s">
        <v>526</v>
      </c>
      <c r="D19565">
        <v>2020</v>
      </c>
      <c r="E19565" t="s">
        <v>743</v>
      </c>
      <c r="F19565" s="2">
        <v>182.36537470481699</v>
      </c>
    </row>
    <row r="19566" spans="1:6">
      <c r="A19566" t="s">
        <v>487</v>
      </c>
      <c r="B19566">
        <v>5544</v>
      </c>
      <c r="C19566" t="s">
        <v>526</v>
      </c>
      <c r="D19566">
        <v>2021</v>
      </c>
      <c r="E19566" t="s">
        <v>741</v>
      </c>
      <c r="F19566" s="2">
        <v>9471.0911063310796</v>
      </c>
    </row>
    <row r="19567" spans="1:6">
      <c r="A19567" t="s">
        <v>487</v>
      </c>
      <c r="B19567">
        <v>5544</v>
      </c>
      <c r="C19567" t="s">
        <v>526</v>
      </c>
      <c r="D19567">
        <v>2022</v>
      </c>
      <c r="E19567" t="s">
        <v>736</v>
      </c>
      <c r="F19567" s="2">
        <v>3820.8335903163102</v>
      </c>
    </row>
    <row r="19568" spans="1:6">
      <c r="A19568" t="s">
        <v>487</v>
      </c>
      <c r="B19568">
        <v>5544</v>
      </c>
      <c r="C19568" t="s">
        <v>526</v>
      </c>
      <c r="D19568">
        <v>2022</v>
      </c>
      <c r="E19568" t="s">
        <v>737</v>
      </c>
      <c r="F19568" s="2">
        <v>721.39002166780995</v>
      </c>
    </row>
    <row r="19569" spans="1:6">
      <c r="A19569" t="s">
        <v>487</v>
      </c>
      <c r="B19569">
        <v>5544</v>
      </c>
      <c r="C19569" t="s">
        <v>526</v>
      </c>
      <c r="D19569">
        <v>2023</v>
      </c>
      <c r="E19569" t="s">
        <v>739</v>
      </c>
      <c r="F19569" s="2">
        <v>8951.6568425452606</v>
      </c>
    </row>
    <row r="19570" spans="1:6">
      <c r="A19570" t="s">
        <v>487</v>
      </c>
      <c r="B19570">
        <v>5544</v>
      </c>
      <c r="C19570" t="s">
        <v>526</v>
      </c>
      <c r="D19570">
        <v>2023</v>
      </c>
      <c r="E19570" t="s">
        <v>743</v>
      </c>
      <c r="F19570" s="2">
        <v>222.07350480421499</v>
      </c>
    </row>
    <row r="19571" spans="1:6">
      <c r="A19571" t="s">
        <v>487</v>
      </c>
      <c r="B19571">
        <v>5544</v>
      </c>
      <c r="C19571" t="s">
        <v>526</v>
      </c>
      <c r="D19571">
        <v>2024</v>
      </c>
      <c r="E19571" t="s">
        <v>742</v>
      </c>
      <c r="F19571" s="2">
        <v>1424.7175655068299</v>
      </c>
    </row>
    <row r="19572" spans="1:6">
      <c r="A19572" t="s">
        <v>487</v>
      </c>
      <c r="B19572">
        <v>5544</v>
      </c>
      <c r="C19572" t="s">
        <v>526</v>
      </c>
      <c r="D19572">
        <v>2024</v>
      </c>
      <c r="E19572" t="s">
        <v>745</v>
      </c>
      <c r="F19572" s="2">
        <v>3085.8665311293698</v>
      </c>
    </row>
    <row r="19573" spans="1:6">
      <c r="A19573" t="s">
        <v>487</v>
      </c>
      <c r="B19573">
        <v>5544</v>
      </c>
      <c r="C19573" t="s">
        <v>526</v>
      </c>
      <c r="D19573">
        <v>2024</v>
      </c>
      <c r="E19573" t="s">
        <v>741</v>
      </c>
      <c r="F19573" s="2">
        <v>9223.8229138455899</v>
      </c>
    </row>
    <row r="19574" spans="1:6">
      <c r="A19574" t="s">
        <v>487</v>
      </c>
      <c r="B19574">
        <v>5546</v>
      </c>
      <c r="C19574" t="s">
        <v>528</v>
      </c>
      <c r="D19574">
        <v>2009</v>
      </c>
      <c r="E19574" t="s">
        <v>736</v>
      </c>
      <c r="F19574" s="2">
        <v>1797.53982938687</v>
      </c>
    </row>
    <row r="19575" spans="1:6">
      <c r="A19575" t="s">
        <v>487</v>
      </c>
      <c r="B19575">
        <v>5546</v>
      </c>
      <c r="C19575" t="s">
        <v>528</v>
      </c>
      <c r="D19575">
        <v>2009</v>
      </c>
      <c r="E19575" t="s">
        <v>737</v>
      </c>
      <c r="F19575" s="2">
        <v>295.82028614210401</v>
      </c>
    </row>
    <row r="19576" spans="1:6">
      <c r="A19576" t="s">
        <v>487</v>
      </c>
      <c r="B19576">
        <v>5546</v>
      </c>
      <c r="C19576" t="s">
        <v>528</v>
      </c>
      <c r="D19576">
        <v>2011</v>
      </c>
      <c r="E19576" t="s">
        <v>742</v>
      </c>
      <c r="F19576" s="2">
        <v>421.80249346228101</v>
      </c>
    </row>
    <row r="19577" spans="1:6">
      <c r="A19577" t="s">
        <v>487</v>
      </c>
      <c r="B19577">
        <v>5546</v>
      </c>
      <c r="C19577" t="s">
        <v>528</v>
      </c>
      <c r="D19577">
        <v>2011</v>
      </c>
      <c r="E19577" t="s">
        <v>744</v>
      </c>
      <c r="F19577" s="2">
        <v>0</v>
      </c>
    </row>
    <row r="19578" spans="1:6">
      <c r="A19578" t="s">
        <v>487</v>
      </c>
      <c r="B19578">
        <v>5546</v>
      </c>
      <c r="C19578" t="s">
        <v>528</v>
      </c>
      <c r="D19578">
        <v>2011</v>
      </c>
      <c r="E19578" t="s">
        <v>745</v>
      </c>
      <c r="F19578" s="2">
        <v>4559.4552369784296</v>
      </c>
    </row>
    <row r="19579" spans="1:6">
      <c r="A19579" t="s">
        <v>487</v>
      </c>
      <c r="B19579">
        <v>5546</v>
      </c>
      <c r="C19579" t="s">
        <v>528</v>
      </c>
      <c r="D19579">
        <v>2011</v>
      </c>
      <c r="E19579" t="s">
        <v>741</v>
      </c>
      <c r="F19579" s="2">
        <v>4957.8561596232003</v>
      </c>
    </row>
    <row r="19580" spans="1:6">
      <c r="A19580" t="s">
        <v>487</v>
      </c>
      <c r="B19580">
        <v>5546</v>
      </c>
      <c r="C19580" t="s">
        <v>528</v>
      </c>
      <c r="D19580">
        <v>2013</v>
      </c>
      <c r="E19580" t="s">
        <v>738</v>
      </c>
      <c r="F19580" s="2">
        <v>0</v>
      </c>
    </row>
    <row r="19581" spans="1:6">
      <c r="A19581" t="s">
        <v>487</v>
      </c>
      <c r="B19581">
        <v>5546</v>
      </c>
      <c r="C19581" t="s">
        <v>528</v>
      </c>
      <c r="D19581">
        <v>2013</v>
      </c>
      <c r="E19581" t="s">
        <v>739</v>
      </c>
      <c r="F19581" s="2">
        <v>11385.8237662427</v>
      </c>
    </row>
    <row r="19582" spans="1:6">
      <c r="A19582" t="s">
        <v>487</v>
      </c>
      <c r="B19582">
        <v>5546</v>
      </c>
      <c r="C19582" t="s">
        <v>528</v>
      </c>
      <c r="D19582">
        <v>2013</v>
      </c>
      <c r="E19582" t="s">
        <v>743</v>
      </c>
      <c r="F19582" s="2">
        <v>0</v>
      </c>
    </row>
    <row r="19583" spans="1:6">
      <c r="A19583" t="s">
        <v>487</v>
      </c>
      <c r="B19583">
        <v>5546</v>
      </c>
      <c r="C19583" t="s">
        <v>528</v>
      </c>
      <c r="D19583">
        <v>2015</v>
      </c>
      <c r="E19583" t="s">
        <v>736</v>
      </c>
      <c r="F19583" s="2">
        <v>1274.08020740649</v>
      </c>
    </row>
    <row r="19584" spans="1:6">
      <c r="A19584" t="s">
        <v>487</v>
      </c>
      <c r="B19584">
        <v>5546</v>
      </c>
      <c r="C19584" t="s">
        <v>528</v>
      </c>
      <c r="D19584">
        <v>2015</v>
      </c>
      <c r="E19584" t="s">
        <v>737</v>
      </c>
      <c r="F19584" s="2">
        <v>373.55409851194503</v>
      </c>
    </row>
    <row r="19585" spans="1:6">
      <c r="A19585" t="s">
        <v>487</v>
      </c>
      <c r="B19585">
        <v>5546</v>
      </c>
      <c r="C19585" t="s">
        <v>528</v>
      </c>
      <c r="D19585">
        <v>2015</v>
      </c>
      <c r="E19585" t="s">
        <v>740</v>
      </c>
      <c r="F19585" s="2">
        <v>203.152387752599</v>
      </c>
    </row>
    <row r="19586" spans="1:6">
      <c r="A19586" t="s">
        <v>487</v>
      </c>
      <c r="B19586">
        <v>5546</v>
      </c>
      <c r="C19586" t="s">
        <v>528</v>
      </c>
      <c r="D19586">
        <v>2016</v>
      </c>
      <c r="E19586" t="s">
        <v>738</v>
      </c>
      <c r="F19586" s="2">
        <v>0</v>
      </c>
    </row>
    <row r="19587" spans="1:6">
      <c r="A19587" t="s">
        <v>487</v>
      </c>
      <c r="B19587">
        <v>5546</v>
      </c>
      <c r="C19587" t="s">
        <v>528</v>
      </c>
      <c r="D19587">
        <v>2016</v>
      </c>
      <c r="E19587" t="s">
        <v>739</v>
      </c>
      <c r="F19587" s="2">
        <v>8117.7138954963002</v>
      </c>
    </row>
    <row r="19588" spans="1:6">
      <c r="A19588" t="s">
        <v>487</v>
      </c>
      <c r="B19588">
        <v>5546</v>
      </c>
      <c r="C19588" t="s">
        <v>528</v>
      </c>
      <c r="D19588">
        <v>2017</v>
      </c>
      <c r="E19588" t="s">
        <v>742</v>
      </c>
      <c r="F19588" s="2">
        <v>589.10346406433905</v>
      </c>
    </row>
    <row r="19589" spans="1:6">
      <c r="A19589" t="s">
        <v>487</v>
      </c>
      <c r="B19589">
        <v>5546</v>
      </c>
      <c r="C19589" t="s">
        <v>528</v>
      </c>
      <c r="D19589">
        <v>2017</v>
      </c>
      <c r="E19589" t="s">
        <v>744</v>
      </c>
      <c r="F19589" s="2">
        <v>0</v>
      </c>
    </row>
    <row r="19590" spans="1:6">
      <c r="A19590" t="s">
        <v>487</v>
      </c>
      <c r="B19590">
        <v>5546</v>
      </c>
      <c r="C19590" t="s">
        <v>528</v>
      </c>
      <c r="D19590">
        <v>2017</v>
      </c>
      <c r="E19590" t="s">
        <v>745</v>
      </c>
      <c r="F19590" s="2">
        <v>5401.6150498831103</v>
      </c>
    </row>
    <row r="19591" spans="1:6">
      <c r="A19591" t="s">
        <v>487</v>
      </c>
      <c r="B19591">
        <v>5546</v>
      </c>
      <c r="C19591" t="s">
        <v>528</v>
      </c>
      <c r="D19591">
        <v>2018</v>
      </c>
      <c r="E19591" t="s">
        <v>736</v>
      </c>
      <c r="F19591" s="2">
        <v>1111.75440905815</v>
      </c>
    </row>
    <row r="19592" spans="1:6">
      <c r="A19592" t="s">
        <v>487</v>
      </c>
      <c r="B19592">
        <v>5546</v>
      </c>
      <c r="C19592" t="s">
        <v>528</v>
      </c>
      <c r="D19592">
        <v>2018</v>
      </c>
      <c r="E19592" t="s">
        <v>737</v>
      </c>
      <c r="F19592" s="2">
        <v>388.578864900214</v>
      </c>
    </row>
    <row r="19593" spans="1:6">
      <c r="A19593" t="s">
        <v>487</v>
      </c>
      <c r="B19593">
        <v>5546</v>
      </c>
      <c r="C19593" t="s">
        <v>528</v>
      </c>
      <c r="D19593">
        <v>2018</v>
      </c>
      <c r="E19593" t="s">
        <v>740</v>
      </c>
      <c r="F19593" s="2">
        <v>172.99884722286501</v>
      </c>
    </row>
    <row r="19594" spans="1:6">
      <c r="A19594" t="s">
        <v>487</v>
      </c>
      <c r="B19594">
        <v>5546</v>
      </c>
      <c r="C19594" t="s">
        <v>528</v>
      </c>
      <c r="D19594">
        <v>2018</v>
      </c>
      <c r="E19594" t="s">
        <v>741</v>
      </c>
      <c r="F19594" s="2">
        <v>5113.5465919757098</v>
      </c>
    </row>
    <row r="19595" spans="1:6">
      <c r="A19595" t="s">
        <v>487</v>
      </c>
      <c r="B19595">
        <v>5546</v>
      </c>
      <c r="C19595" t="s">
        <v>528</v>
      </c>
      <c r="D19595">
        <v>2019</v>
      </c>
      <c r="E19595" t="s">
        <v>739</v>
      </c>
      <c r="F19595" s="2">
        <v>8333.2885251995795</v>
      </c>
    </row>
    <row r="19596" spans="1:6">
      <c r="A19596" t="s">
        <v>487</v>
      </c>
      <c r="B19596">
        <v>5546</v>
      </c>
      <c r="C19596" t="s">
        <v>528</v>
      </c>
      <c r="D19596">
        <v>2020</v>
      </c>
      <c r="E19596" t="s">
        <v>742</v>
      </c>
      <c r="F19596" s="2">
        <v>500.062397277608</v>
      </c>
    </row>
    <row r="19597" spans="1:6">
      <c r="A19597" t="s">
        <v>487</v>
      </c>
      <c r="B19597">
        <v>5546</v>
      </c>
      <c r="C19597" t="s">
        <v>528</v>
      </c>
      <c r="D19597">
        <v>2020</v>
      </c>
      <c r="E19597" t="s">
        <v>744</v>
      </c>
      <c r="F19597" s="2">
        <v>0</v>
      </c>
    </row>
    <row r="19598" spans="1:6">
      <c r="A19598" t="s">
        <v>487</v>
      </c>
      <c r="B19598">
        <v>5546</v>
      </c>
      <c r="C19598" t="s">
        <v>528</v>
      </c>
      <c r="D19598">
        <v>2020</v>
      </c>
      <c r="E19598" t="s">
        <v>743</v>
      </c>
      <c r="F19598" s="2">
        <v>0</v>
      </c>
    </row>
    <row r="19599" spans="1:6">
      <c r="A19599" t="s">
        <v>487</v>
      </c>
      <c r="B19599">
        <v>5546</v>
      </c>
      <c r="C19599" t="s">
        <v>528</v>
      </c>
      <c r="D19599">
        <v>2020</v>
      </c>
      <c r="E19599" t="s">
        <v>745</v>
      </c>
      <c r="F19599" s="2">
        <v>4876.9332746790997</v>
      </c>
    </row>
    <row r="19600" spans="1:6">
      <c r="A19600" t="s">
        <v>487</v>
      </c>
      <c r="B19600">
        <v>5546</v>
      </c>
      <c r="C19600" t="s">
        <v>528</v>
      </c>
      <c r="D19600">
        <v>2021</v>
      </c>
      <c r="E19600" t="s">
        <v>741</v>
      </c>
      <c r="F19600" s="2">
        <v>5056.0791249915501</v>
      </c>
    </row>
    <row r="19601" spans="1:6">
      <c r="A19601" t="s">
        <v>487</v>
      </c>
      <c r="B19601">
        <v>5546</v>
      </c>
      <c r="C19601" t="s">
        <v>528</v>
      </c>
      <c r="D19601">
        <v>2022</v>
      </c>
      <c r="E19601" t="s">
        <v>737</v>
      </c>
      <c r="F19601" s="2">
        <v>279.75548650847202</v>
      </c>
    </row>
    <row r="19602" spans="1:6">
      <c r="A19602" t="s">
        <v>487</v>
      </c>
      <c r="B19602">
        <v>5546</v>
      </c>
      <c r="C19602" t="s">
        <v>528</v>
      </c>
      <c r="D19602">
        <v>2023</v>
      </c>
      <c r="E19602" t="s">
        <v>743</v>
      </c>
      <c r="F19602" s="2">
        <v>0</v>
      </c>
    </row>
    <row r="19603" spans="1:6">
      <c r="A19603" t="s">
        <v>487</v>
      </c>
      <c r="B19603">
        <v>5546</v>
      </c>
      <c r="C19603" t="s">
        <v>528</v>
      </c>
      <c r="D19603">
        <v>2024</v>
      </c>
      <c r="E19603" t="s">
        <v>741</v>
      </c>
      <c r="F19603" s="2">
        <v>5074.3331900437797</v>
      </c>
    </row>
    <row r="19604" spans="1:6">
      <c r="A19604" t="s">
        <v>530</v>
      </c>
      <c r="B19604">
        <v>5001</v>
      </c>
      <c r="C19604" t="s">
        <v>531</v>
      </c>
      <c r="D19604">
        <v>2009</v>
      </c>
      <c r="E19604" t="s">
        <v>741</v>
      </c>
      <c r="F19604" s="2">
        <v>228815.85833339</v>
      </c>
    </row>
    <row r="19605" spans="1:6">
      <c r="A19605" t="s">
        <v>530</v>
      </c>
      <c r="B19605">
        <v>5001</v>
      </c>
      <c r="C19605" t="s">
        <v>531</v>
      </c>
      <c r="D19605">
        <v>2011</v>
      </c>
      <c r="E19605" t="s">
        <v>738</v>
      </c>
      <c r="F19605" s="2">
        <v>133083.30816816099</v>
      </c>
    </row>
    <row r="19606" spans="1:6">
      <c r="A19606" t="s">
        <v>530</v>
      </c>
      <c r="B19606">
        <v>5001</v>
      </c>
      <c r="C19606" t="s">
        <v>531</v>
      </c>
      <c r="D19606">
        <v>2011</v>
      </c>
      <c r="E19606" t="s">
        <v>739</v>
      </c>
      <c r="F19606" s="2">
        <v>17609.113723633898</v>
      </c>
    </row>
    <row r="19607" spans="1:6">
      <c r="A19607" t="s">
        <v>530</v>
      </c>
      <c r="B19607">
        <v>5001</v>
      </c>
      <c r="C19607" t="s">
        <v>531</v>
      </c>
      <c r="D19607">
        <v>2011</v>
      </c>
      <c r="E19607" t="s">
        <v>743</v>
      </c>
      <c r="F19607" s="2">
        <v>2.1809550771200001</v>
      </c>
    </row>
    <row r="19608" spans="1:6">
      <c r="A19608" t="s">
        <v>530</v>
      </c>
      <c r="B19608">
        <v>5001</v>
      </c>
      <c r="C19608" t="s">
        <v>531</v>
      </c>
      <c r="D19608">
        <v>2013</v>
      </c>
      <c r="E19608" t="s">
        <v>736</v>
      </c>
      <c r="F19608" s="2">
        <v>48447.166967151003</v>
      </c>
    </row>
    <row r="19609" spans="1:6">
      <c r="A19609" t="s">
        <v>530</v>
      </c>
      <c r="B19609">
        <v>5001</v>
      </c>
      <c r="C19609" t="s">
        <v>531</v>
      </c>
      <c r="D19609">
        <v>2013</v>
      </c>
      <c r="E19609" t="s">
        <v>737</v>
      </c>
      <c r="F19609" s="2">
        <v>28440.619894106199</v>
      </c>
    </row>
    <row r="19610" spans="1:6">
      <c r="A19610" t="s">
        <v>530</v>
      </c>
      <c r="B19610">
        <v>5001</v>
      </c>
      <c r="C19610" t="s">
        <v>531</v>
      </c>
      <c r="D19610">
        <v>2013</v>
      </c>
      <c r="E19610" t="s">
        <v>740</v>
      </c>
      <c r="F19610" s="2">
        <v>24989.7570239341</v>
      </c>
    </row>
    <row r="19611" spans="1:6">
      <c r="A19611" t="s">
        <v>530</v>
      </c>
      <c r="B19611">
        <v>5001</v>
      </c>
      <c r="C19611" t="s">
        <v>531</v>
      </c>
      <c r="D19611">
        <v>2015</v>
      </c>
      <c r="E19611" t="s">
        <v>742</v>
      </c>
      <c r="F19611" s="2">
        <v>63383.104556305101</v>
      </c>
    </row>
    <row r="19612" spans="1:6">
      <c r="A19612" t="s">
        <v>530</v>
      </c>
      <c r="B19612">
        <v>5001</v>
      </c>
      <c r="C19612" t="s">
        <v>531</v>
      </c>
      <c r="D19612">
        <v>2015</v>
      </c>
      <c r="E19612" t="s">
        <v>744</v>
      </c>
      <c r="F19612" s="2">
        <v>21730.367378596198</v>
      </c>
    </row>
    <row r="19613" spans="1:6">
      <c r="A19613" t="s">
        <v>530</v>
      </c>
      <c r="B19613">
        <v>5001</v>
      </c>
      <c r="C19613" t="s">
        <v>531</v>
      </c>
      <c r="D19613">
        <v>2015</v>
      </c>
      <c r="E19613" t="s">
        <v>745</v>
      </c>
      <c r="F19613" s="2">
        <v>31572.5331619996</v>
      </c>
    </row>
    <row r="19614" spans="1:6">
      <c r="A19614" t="s">
        <v>530</v>
      </c>
      <c r="B19614">
        <v>5001</v>
      </c>
      <c r="C19614" t="s">
        <v>531</v>
      </c>
      <c r="D19614">
        <v>2016</v>
      </c>
      <c r="E19614" t="s">
        <v>736</v>
      </c>
      <c r="F19614" s="2">
        <v>38103.752214508298</v>
      </c>
    </row>
    <row r="19615" spans="1:6">
      <c r="A19615" t="s">
        <v>530</v>
      </c>
      <c r="B19615">
        <v>5001</v>
      </c>
      <c r="C19615" t="s">
        <v>531</v>
      </c>
      <c r="D19615">
        <v>2016</v>
      </c>
      <c r="E19615" t="s">
        <v>737</v>
      </c>
      <c r="F19615" s="2">
        <v>27137.1835649737</v>
      </c>
    </row>
    <row r="19616" spans="1:6">
      <c r="A19616" t="s">
        <v>530</v>
      </c>
      <c r="B19616">
        <v>5001</v>
      </c>
      <c r="C19616" t="s">
        <v>531</v>
      </c>
      <c r="D19616">
        <v>2016</v>
      </c>
      <c r="E19616" t="s">
        <v>740</v>
      </c>
      <c r="F19616" s="2">
        <v>20128.898926143102</v>
      </c>
    </row>
    <row r="19617" spans="1:6">
      <c r="A19617" t="s">
        <v>530</v>
      </c>
      <c r="B19617">
        <v>5001</v>
      </c>
      <c r="C19617" t="s">
        <v>531</v>
      </c>
      <c r="D19617">
        <v>2017</v>
      </c>
      <c r="E19617" t="s">
        <v>738</v>
      </c>
      <c r="F19617" s="2">
        <v>148885.84644579599</v>
      </c>
    </row>
    <row r="19618" spans="1:6">
      <c r="A19618" t="s">
        <v>530</v>
      </c>
      <c r="B19618">
        <v>5001</v>
      </c>
      <c r="C19618" t="s">
        <v>531</v>
      </c>
      <c r="D19618">
        <v>2017</v>
      </c>
      <c r="E19618" t="s">
        <v>739</v>
      </c>
      <c r="F19618" s="2">
        <v>17292.610887743602</v>
      </c>
    </row>
    <row r="19619" spans="1:6">
      <c r="A19619" t="s">
        <v>530</v>
      </c>
      <c r="B19619">
        <v>5001</v>
      </c>
      <c r="C19619" t="s">
        <v>531</v>
      </c>
      <c r="D19619">
        <v>2018</v>
      </c>
      <c r="E19619" t="s">
        <v>742</v>
      </c>
      <c r="F19619" s="2">
        <v>58675.480557437702</v>
      </c>
    </row>
    <row r="19620" spans="1:6">
      <c r="A19620" t="s">
        <v>530</v>
      </c>
      <c r="B19620">
        <v>5001</v>
      </c>
      <c r="C19620" t="s">
        <v>531</v>
      </c>
      <c r="D19620">
        <v>2018</v>
      </c>
      <c r="E19620" t="s">
        <v>744</v>
      </c>
      <c r="F19620" s="2">
        <v>23645.555034602701</v>
      </c>
    </row>
    <row r="19621" spans="1:6">
      <c r="A19621" t="s">
        <v>530</v>
      </c>
      <c r="B19621">
        <v>5001</v>
      </c>
      <c r="C19621" t="s">
        <v>531</v>
      </c>
      <c r="D19621">
        <v>2018</v>
      </c>
      <c r="E19621" t="s">
        <v>745</v>
      </c>
      <c r="F19621" s="2">
        <v>34398.9925317425</v>
      </c>
    </row>
    <row r="19622" spans="1:6">
      <c r="A19622" t="s">
        <v>530</v>
      </c>
      <c r="B19622">
        <v>5001</v>
      </c>
      <c r="C19622" t="s">
        <v>531</v>
      </c>
      <c r="D19622">
        <v>2019</v>
      </c>
      <c r="E19622" t="s">
        <v>736</v>
      </c>
      <c r="F19622" s="2">
        <v>35525.701201581702</v>
      </c>
    </row>
    <row r="19623" spans="1:6">
      <c r="A19623" t="s">
        <v>530</v>
      </c>
      <c r="B19623">
        <v>5001</v>
      </c>
      <c r="C19623" t="s">
        <v>531</v>
      </c>
      <c r="D19623">
        <v>2019</v>
      </c>
      <c r="E19623" t="s">
        <v>737</v>
      </c>
      <c r="F19623" s="2">
        <v>27478.561311652</v>
      </c>
    </row>
    <row r="19624" spans="1:6">
      <c r="A19624" t="s">
        <v>530</v>
      </c>
      <c r="B19624">
        <v>5001</v>
      </c>
      <c r="C19624" t="s">
        <v>531</v>
      </c>
      <c r="D19624">
        <v>2019</v>
      </c>
      <c r="E19624" t="s">
        <v>740</v>
      </c>
      <c r="F19624" s="2">
        <v>12251.455980177099</v>
      </c>
    </row>
    <row r="19625" spans="1:6">
      <c r="A19625" t="s">
        <v>530</v>
      </c>
      <c r="B19625">
        <v>5001</v>
      </c>
      <c r="C19625" t="s">
        <v>531</v>
      </c>
      <c r="D19625">
        <v>2019</v>
      </c>
      <c r="E19625" t="s">
        <v>741</v>
      </c>
      <c r="F19625" s="2">
        <v>186335.22624741099</v>
      </c>
    </row>
    <row r="19626" spans="1:6">
      <c r="A19626" t="s">
        <v>530</v>
      </c>
      <c r="B19626">
        <v>5001</v>
      </c>
      <c r="C19626" t="s">
        <v>531</v>
      </c>
      <c r="D19626">
        <v>2020</v>
      </c>
      <c r="E19626" t="s">
        <v>738</v>
      </c>
      <c r="F19626" s="2">
        <v>143270.80551208201</v>
      </c>
    </row>
    <row r="19627" spans="1:6">
      <c r="A19627" t="s">
        <v>530</v>
      </c>
      <c r="B19627">
        <v>5001</v>
      </c>
      <c r="C19627" t="s">
        <v>531</v>
      </c>
      <c r="D19627">
        <v>2020</v>
      </c>
      <c r="E19627" t="s">
        <v>739</v>
      </c>
      <c r="F19627" s="2">
        <v>17279.241560357699</v>
      </c>
    </row>
    <row r="19628" spans="1:6">
      <c r="A19628" t="s">
        <v>530</v>
      </c>
      <c r="B19628">
        <v>5001</v>
      </c>
      <c r="C19628" t="s">
        <v>531</v>
      </c>
      <c r="D19628">
        <v>2021</v>
      </c>
      <c r="E19628" t="s">
        <v>742</v>
      </c>
      <c r="F19628" s="2">
        <v>54547.967184807501</v>
      </c>
    </row>
    <row r="19629" spans="1:6">
      <c r="A19629" t="s">
        <v>530</v>
      </c>
      <c r="B19629">
        <v>5001</v>
      </c>
      <c r="C19629" t="s">
        <v>531</v>
      </c>
      <c r="D19629">
        <v>2021</v>
      </c>
      <c r="E19629" t="s">
        <v>744</v>
      </c>
      <c r="F19629" s="2">
        <v>27418.749148160801</v>
      </c>
    </row>
    <row r="19630" spans="1:6">
      <c r="A19630" t="s">
        <v>530</v>
      </c>
      <c r="B19630">
        <v>5001</v>
      </c>
      <c r="C19630" t="s">
        <v>531</v>
      </c>
      <c r="D19630">
        <v>2021</v>
      </c>
      <c r="E19630" t="s">
        <v>743</v>
      </c>
      <c r="F19630" s="2">
        <v>1.4928389905075601</v>
      </c>
    </row>
    <row r="19631" spans="1:6">
      <c r="A19631" t="s">
        <v>530</v>
      </c>
      <c r="B19631">
        <v>5001</v>
      </c>
      <c r="C19631" t="s">
        <v>531</v>
      </c>
      <c r="D19631">
        <v>2021</v>
      </c>
      <c r="E19631" t="s">
        <v>745</v>
      </c>
      <c r="F19631" s="2">
        <v>17834.906669652999</v>
      </c>
    </row>
    <row r="19632" spans="1:6">
      <c r="A19632" t="s">
        <v>530</v>
      </c>
      <c r="B19632">
        <v>5001</v>
      </c>
      <c r="C19632" t="s">
        <v>531</v>
      </c>
      <c r="D19632">
        <v>2022</v>
      </c>
      <c r="E19632" t="s">
        <v>741</v>
      </c>
      <c r="F19632" s="2">
        <v>176450.71679123101</v>
      </c>
    </row>
    <row r="19633" spans="1:6">
      <c r="A19633" t="s">
        <v>530</v>
      </c>
      <c r="B19633">
        <v>5001</v>
      </c>
      <c r="C19633" t="s">
        <v>531</v>
      </c>
      <c r="D19633">
        <v>2023</v>
      </c>
      <c r="E19633" t="s">
        <v>737</v>
      </c>
      <c r="F19633" s="2">
        <v>26287.873191215302</v>
      </c>
    </row>
    <row r="19634" spans="1:6">
      <c r="A19634" t="s">
        <v>530</v>
      </c>
      <c r="B19634">
        <v>5001</v>
      </c>
      <c r="C19634" t="s">
        <v>531</v>
      </c>
      <c r="D19634">
        <v>2024</v>
      </c>
      <c r="E19634" t="s">
        <v>738</v>
      </c>
      <c r="F19634" s="2">
        <v>123852.454620587</v>
      </c>
    </row>
    <row r="19635" spans="1:6">
      <c r="A19635" t="s">
        <v>530</v>
      </c>
      <c r="B19635">
        <v>5001</v>
      </c>
      <c r="C19635" t="s">
        <v>531</v>
      </c>
      <c r="D19635">
        <v>2024</v>
      </c>
      <c r="E19635" t="s">
        <v>743</v>
      </c>
      <c r="F19635" s="2">
        <v>0.63603526701440005</v>
      </c>
    </row>
    <row r="19636" spans="1:6">
      <c r="A19636" t="s">
        <v>530</v>
      </c>
      <c r="B19636">
        <v>5006</v>
      </c>
      <c r="C19636" t="s">
        <v>533</v>
      </c>
      <c r="D19636">
        <v>2009</v>
      </c>
      <c r="E19636" t="s">
        <v>736</v>
      </c>
      <c r="F19636" s="2">
        <v>7503.5033046180797</v>
      </c>
    </row>
    <row r="19637" spans="1:6">
      <c r="A19637" t="s">
        <v>530</v>
      </c>
      <c r="B19637">
        <v>5006</v>
      </c>
      <c r="C19637" t="s">
        <v>533</v>
      </c>
      <c r="D19637">
        <v>2009</v>
      </c>
      <c r="E19637" t="s">
        <v>737</v>
      </c>
      <c r="F19637" s="2">
        <v>4130.6721900770399</v>
      </c>
    </row>
    <row r="19638" spans="1:6">
      <c r="A19638" t="s">
        <v>530</v>
      </c>
      <c r="B19638">
        <v>5006</v>
      </c>
      <c r="C19638" t="s">
        <v>533</v>
      </c>
      <c r="D19638">
        <v>2009</v>
      </c>
      <c r="E19638" t="s">
        <v>738</v>
      </c>
      <c r="F19638" s="2">
        <v>0</v>
      </c>
    </row>
    <row r="19639" spans="1:6">
      <c r="A19639" t="s">
        <v>530</v>
      </c>
      <c r="B19639">
        <v>5006</v>
      </c>
      <c r="C19639" t="s">
        <v>533</v>
      </c>
      <c r="D19639">
        <v>2011</v>
      </c>
      <c r="E19639" t="s">
        <v>742</v>
      </c>
      <c r="F19639" s="2">
        <v>12050.3376720696</v>
      </c>
    </row>
    <row r="19640" spans="1:6">
      <c r="A19640" t="s">
        <v>530</v>
      </c>
      <c r="B19640">
        <v>5006</v>
      </c>
      <c r="C19640" t="s">
        <v>533</v>
      </c>
      <c r="D19640">
        <v>2011</v>
      </c>
      <c r="E19640" t="s">
        <v>745</v>
      </c>
      <c r="F19640" s="2">
        <v>1103.9910865609099</v>
      </c>
    </row>
    <row r="19641" spans="1:6">
      <c r="A19641" t="s">
        <v>530</v>
      </c>
      <c r="B19641">
        <v>5006</v>
      </c>
      <c r="C19641" t="s">
        <v>533</v>
      </c>
      <c r="D19641">
        <v>2013</v>
      </c>
      <c r="E19641" t="s">
        <v>744</v>
      </c>
      <c r="F19641" s="2">
        <v>2376.8623938119999</v>
      </c>
    </row>
    <row r="19642" spans="1:6">
      <c r="A19642" t="s">
        <v>530</v>
      </c>
      <c r="B19642">
        <v>5006</v>
      </c>
      <c r="C19642" t="s">
        <v>533</v>
      </c>
      <c r="D19642">
        <v>2013</v>
      </c>
      <c r="E19642" t="s">
        <v>739</v>
      </c>
      <c r="F19642" s="2">
        <v>76682.447136734496</v>
      </c>
    </row>
    <row r="19643" spans="1:6">
      <c r="A19643" t="s">
        <v>530</v>
      </c>
      <c r="B19643">
        <v>5006</v>
      </c>
      <c r="C19643" t="s">
        <v>533</v>
      </c>
      <c r="D19643">
        <v>2013</v>
      </c>
      <c r="E19643" t="s">
        <v>743</v>
      </c>
      <c r="F19643" s="2">
        <v>0</v>
      </c>
    </row>
    <row r="19644" spans="1:6">
      <c r="A19644" t="s">
        <v>530</v>
      </c>
      <c r="B19644">
        <v>5006</v>
      </c>
      <c r="C19644" t="s">
        <v>533</v>
      </c>
      <c r="D19644">
        <v>2015</v>
      </c>
      <c r="E19644" t="s">
        <v>736</v>
      </c>
      <c r="F19644" s="2">
        <v>7045.2216822877399</v>
      </c>
    </row>
    <row r="19645" spans="1:6">
      <c r="A19645" t="s">
        <v>530</v>
      </c>
      <c r="B19645">
        <v>5006</v>
      </c>
      <c r="C19645" t="s">
        <v>533</v>
      </c>
      <c r="D19645">
        <v>2015</v>
      </c>
      <c r="E19645" t="s">
        <v>737</v>
      </c>
      <c r="F19645" s="2">
        <v>4880.4184151386598</v>
      </c>
    </row>
    <row r="19646" spans="1:6">
      <c r="A19646" t="s">
        <v>530</v>
      </c>
      <c r="B19646">
        <v>5006</v>
      </c>
      <c r="C19646" t="s">
        <v>533</v>
      </c>
      <c r="D19646">
        <v>2015</v>
      </c>
      <c r="E19646" t="s">
        <v>738</v>
      </c>
      <c r="F19646" s="2">
        <v>0</v>
      </c>
    </row>
    <row r="19647" spans="1:6">
      <c r="A19647" t="s">
        <v>530</v>
      </c>
      <c r="B19647">
        <v>5006</v>
      </c>
      <c r="C19647" t="s">
        <v>533</v>
      </c>
      <c r="D19647">
        <v>2015</v>
      </c>
      <c r="E19647" t="s">
        <v>740</v>
      </c>
      <c r="F19647" s="2">
        <v>4412.70826941629</v>
      </c>
    </row>
    <row r="19648" spans="1:6">
      <c r="A19648" t="s">
        <v>530</v>
      </c>
      <c r="B19648">
        <v>5006</v>
      </c>
      <c r="C19648" t="s">
        <v>533</v>
      </c>
      <c r="D19648">
        <v>2016</v>
      </c>
      <c r="E19648" t="s">
        <v>744</v>
      </c>
      <c r="F19648" s="2">
        <v>4861.052960946</v>
      </c>
    </row>
    <row r="19649" spans="1:6">
      <c r="A19649" t="s">
        <v>530</v>
      </c>
      <c r="B19649">
        <v>5006</v>
      </c>
      <c r="C19649" t="s">
        <v>533</v>
      </c>
      <c r="D19649">
        <v>2016</v>
      </c>
      <c r="E19649" t="s">
        <v>739</v>
      </c>
      <c r="F19649" s="2">
        <v>81772.347391790507</v>
      </c>
    </row>
    <row r="19650" spans="1:6">
      <c r="A19650" t="s">
        <v>530</v>
      </c>
      <c r="B19650">
        <v>5006</v>
      </c>
      <c r="C19650" t="s">
        <v>533</v>
      </c>
      <c r="D19650">
        <v>2017</v>
      </c>
      <c r="E19650" t="s">
        <v>742</v>
      </c>
      <c r="F19650" s="2">
        <v>13792.819582657101</v>
      </c>
    </row>
    <row r="19651" spans="1:6">
      <c r="A19651" t="s">
        <v>530</v>
      </c>
      <c r="B19651">
        <v>5006</v>
      </c>
      <c r="C19651" t="s">
        <v>533</v>
      </c>
      <c r="D19651">
        <v>2017</v>
      </c>
      <c r="E19651" t="s">
        <v>745</v>
      </c>
      <c r="F19651" s="2">
        <v>1102.6757804379999</v>
      </c>
    </row>
    <row r="19652" spans="1:6">
      <c r="A19652" t="s">
        <v>530</v>
      </c>
      <c r="B19652">
        <v>5006</v>
      </c>
      <c r="C19652" t="s">
        <v>533</v>
      </c>
      <c r="D19652">
        <v>2017</v>
      </c>
      <c r="E19652" t="s">
        <v>741</v>
      </c>
      <c r="F19652" s="2">
        <v>41746.946400082801</v>
      </c>
    </row>
    <row r="19653" spans="1:6">
      <c r="A19653" t="s">
        <v>530</v>
      </c>
      <c r="B19653">
        <v>5006</v>
      </c>
      <c r="C19653" t="s">
        <v>533</v>
      </c>
      <c r="D19653">
        <v>2018</v>
      </c>
      <c r="E19653" t="s">
        <v>736</v>
      </c>
      <c r="F19653" s="2">
        <v>6767.7163234795498</v>
      </c>
    </row>
    <row r="19654" spans="1:6">
      <c r="A19654" t="s">
        <v>530</v>
      </c>
      <c r="B19654">
        <v>5006</v>
      </c>
      <c r="C19654" t="s">
        <v>533</v>
      </c>
      <c r="D19654">
        <v>2018</v>
      </c>
      <c r="E19654" t="s">
        <v>737</v>
      </c>
      <c r="F19654" s="2">
        <v>4589.8509936597002</v>
      </c>
    </row>
    <row r="19655" spans="1:6">
      <c r="A19655" t="s">
        <v>530</v>
      </c>
      <c r="B19655">
        <v>5006</v>
      </c>
      <c r="C19655" t="s">
        <v>533</v>
      </c>
      <c r="D19655">
        <v>2018</v>
      </c>
      <c r="E19655" t="s">
        <v>740</v>
      </c>
      <c r="F19655" s="2">
        <v>4147.4948317721601</v>
      </c>
    </row>
    <row r="19656" spans="1:6">
      <c r="A19656" t="s">
        <v>530</v>
      </c>
      <c r="B19656">
        <v>5006</v>
      </c>
      <c r="C19656" t="s">
        <v>533</v>
      </c>
      <c r="D19656">
        <v>2019</v>
      </c>
      <c r="E19656" t="s">
        <v>739</v>
      </c>
      <c r="F19656" s="2">
        <v>82545.771031146302</v>
      </c>
    </row>
    <row r="19657" spans="1:6">
      <c r="A19657" t="s">
        <v>530</v>
      </c>
      <c r="B19657">
        <v>5006</v>
      </c>
      <c r="C19657" t="s">
        <v>533</v>
      </c>
      <c r="D19657">
        <v>2020</v>
      </c>
      <c r="E19657" t="s">
        <v>742</v>
      </c>
      <c r="F19657" s="2">
        <v>13633.514341644301</v>
      </c>
    </row>
    <row r="19658" spans="1:6">
      <c r="A19658" t="s">
        <v>530</v>
      </c>
      <c r="B19658">
        <v>5006</v>
      </c>
      <c r="C19658" t="s">
        <v>533</v>
      </c>
      <c r="D19658">
        <v>2020</v>
      </c>
      <c r="E19658" t="s">
        <v>743</v>
      </c>
      <c r="F19658" s="2">
        <v>0</v>
      </c>
    </row>
    <row r="19659" spans="1:6">
      <c r="A19659" t="s">
        <v>530</v>
      </c>
      <c r="B19659">
        <v>5006</v>
      </c>
      <c r="C19659" t="s">
        <v>533</v>
      </c>
      <c r="D19659">
        <v>2020</v>
      </c>
      <c r="E19659" t="s">
        <v>745</v>
      </c>
      <c r="F19659" s="2">
        <v>1058.3382891044</v>
      </c>
    </row>
    <row r="19660" spans="1:6">
      <c r="A19660" t="s">
        <v>530</v>
      </c>
      <c r="B19660">
        <v>5006</v>
      </c>
      <c r="C19660" t="s">
        <v>533</v>
      </c>
      <c r="D19660">
        <v>2020</v>
      </c>
      <c r="E19660" t="s">
        <v>741</v>
      </c>
      <c r="F19660" s="2">
        <v>38867.6525633489</v>
      </c>
    </row>
    <row r="19661" spans="1:6">
      <c r="A19661" t="s">
        <v>530</v>
      </c>
      <c r="B19661">
        <v>5006</v>
      </c>
      <c r="C19661" t="s">
        <v>533</v>
      </c>
      <c r="D19661">
        <v>2022</v>
      </c>
      <c r="E19661" t="s">
        <v>738</v>
      </c>
      <c r="F19661" s="2">
        <v>0</v>
      </c>
    </row>
    <row r="19662" spans="1:6">
      <c r="A19662" t="s">
        <v>530</v>
      </c>
      <c r="B19662">
        <v>5006</v>
      </c>
      <c r="C19662" t="s">
        <v>533</v>
      </c>
      <c r="D19662">
        <v>2023</v>
      </c>
      <c r="E19662" t="s">
        <v>744</v>
      </c>
      <c r="F19662" s="2">
        <v>6188.2966593865003</v>
      </c>
    </row>
    <row r="19663" spans="1:6">
      <c r="A19663" t="s">
        <v>530</v>
      </c>
      <c r="B19663">
        <v>5006</v>
      </c>
      <c r="C19663" t="s">
        <v>533</v>
      </c>
      <c r="D19663">
        <v>2023</v>
      </c>
      <c r="E19663" t="s">
        <v>743</v>
      </c>
      <c r="F19663" s="2">
        <v>0</v>
      </c>
    </row>
    <row r="19664" spans="1:6">
      <c r="A19664" t="s">
        <v>530</v>
      </c>
      <c r="B19664">
        <v>5006</v>
      </c>
      <c r="C19664" t="s">
        <v>533</v>
      </c>
      <c r="D19664">
        <v>2023</v>
      </c>
      <c r="E19664" t="s">
        <v>741</v>
      </c>
      <c r="F19664" s="2">
        <v>37992.302843291203</v>
      </c>
    </row>
    <row r="19665" spans="1:6">
      <c r="A19665" t="s">
        <v>530</v>
      </c>
      <c r="B19665">
        <v>5007</v>
      </c>
      <c r="C19665" t="s">
        <v>535</v>
      </c>
      <c r="D19665">
        <v>2009</v>
      </c>
      <c r="E19665" t="s">
        <v>739</v>
      </c>
      <c r="F19665" s="2">
        <v>30070.823995712301</v>
      </c>
    </row>
    <row r="19666" spans="1:6">
      <c r="A19666" t="s">
        <v>530</v>
      </c>
      <c r="B19666">
        <v>5007</v>
      </c>
      <c r="C19666" t="s">
        <v>535</v>
      </c>
      <c r="D19666">
        <v>2009</v>
      </c>
      <c r="E19666" t="s">
        <v>743</v>
      </c>
      <c r="F19666" s="2">
        <v>432.246703431936</v>
      </c>
    </row>
    <row r="19667" spans="1:6">
      <c r="A19667" t="s">
        <v>530</v>
      </c>
      <c r="B19667">
        <v>5007</v>
      </c>
      <c r="C19667" t="s">
        <v>535</v>
      </c>
      <c r="D19667">
        <v>2011</v>
      </c>
      <c r="E19667" t="s">
        <v>736</v>
      </c>
      <c r="F19667" s="2">
        <v>1599.5613534899901</v>
      </c>
    </row>
    <row r="19668" spans="1:6">
      <c r="A19668" t="s">
        <v>530</v>
      </c>
      <c r="B19668">
        <v>5007</v>
      </c>
      <c r="C19668" t="s">
        <v>535</v>
      </c>
      <c r="D19668">
        <v>2011</v>
      </c>
      <c r="E19668" t="s">
        <v>737</v>
      </c>
      <c r="F19668" s="2">
        <v>2139.5750532133202</v>
      </c>
    </row>
    <row r="19669" spans="1:6">
      <c r="A19669" t="s">
        <v>530</v>
      </c>
      <c r="B19669">
        <v>5007</v>
      </c>
      <c r="C19669" t="s">
        <v>535</v>
      </c>
      <c r="D19669">
        <v>2011</v>
      </c>
      <c r="E19669" t="s">
        <v>738</v>
      </c>
      <c r="F19669" s="2">
        <v>0</v>
      </c>
    </row>
    <row r="19670" spans="1:6">
      <c r="A19670" t="s">
        <v>530</v>
      </c>
      <c r="B19670">
        <v>5007</v>
      </c>
      <c r="C19670" t="s">
        <v>535</v>
      </c>
      <c r="D19670">
        <v>2011</v>
      </c>
      <c r="E19670" t="s">
        <v>740</v>
      </c>
      <c r="F19670" s="2">
        <v>4595.2281151197803</v>
      </c>
    </row>
    <row r="19671" spans="1:6">
      <c r="A19671" t="s">
        <v>530</v>
      </c>
      <c r="B19671">
        <v>5007</v>
      </c>
      <c r="C19671" t="s">
        <v>535</v>
      </c>
      <c r="D19671">
        <v>2013</v>
      </c>
      <c r="E19671" t="s">
        <v>742</v>
      </c>
      <c r="F19671" s="2">
        <v>6387.5518709854896</v>
      </c>
    </row>
    <row r="19672" spans="1:6">
      <c r="A19672" t="s">
        <v>530</v>
      </c>
      <c r="B19672">
        <v>5007</v>
      </c>
      <c r="C19672" t="s">
        <v>535</v>
      </c>
      <c r="D19672">
        <v>2013</v>
      </c>
      <c r="E19672" t="s">
        <v>744</v>
      </c>
      <c r="F19672" s="2">
        <v>0</v>
      </c>
    </row>
    <row r="19673" spans="1:6">
      <c r="A19673" t="s">
        <v>530</v>
      </c>
      <c r="B19673">
        <v>5007</v>
      </c>
      <c r="C19673" t="s">
        <v>535</v>
      </c>
      <c r="D19673">
        <v>2013</v>
      </c>
      <c r="E19673" t="s">
        <v>745</v>
      </c>
      <c r="F19673" s="2">
        <v>5912.8076125121597</v>
      </c>
    </row>
    <row r="19674" spans="1:6">
      <c r="A19674" t="s">
        <v>530</v>
      </c>
      <c r="B19674">
        <v>5007</v>
      </c>
      <c r="C19674" t="s">
        <v>535</v>
      </c>
      <c r="D19674">
        <v>2015</v>
      </c>
      <c r="E19674" t="s">
        <v>739</v>
      </c>
      <c r="F19674" s="2">
        <v>31609.013328987799</v>
      </c>
    </row>
    <row r="19675" spans="1:6">
      <c r="A19675" t="s">
        <v>530</v>
      </c>
      <c r="B19675">
        <v>5007</v>
      </c>
      <c r="C19675" t="s">
        <v>535</v>
      </c>
      <c r="D19675">
        <v>2016</v>
      </c>
      <c r="E19675" t="s">
        <v>742</v>
      </c>
      <c r="F19675" s="2">
        <v>8186.4572300814298</v>
      </c>
    </row>
    <row r="19676" spans="1:6">
      <c r="A19676" t="s">
        <v>530</v>
      </c>
      <c r="B19676">
        <v>5007</v>
      </c>
      <c r="C19676" t="s">
        <v>535</v>
      </c>
      <c r="D19676">
        <v>2016</v>
      </c>
      <c r="E19676" t="s">
        <v>744</v>
      </c>
      <c r="F19676" s="2">
        <v>0</v>
      </c>
    </row>
    <row r="19677" spans="1:6">
      <c r="A19677" t="s">
        <v>530</v>
      </c>
      <c r="B19677">
        <v>5007</v>
      </c>
      <c r="C19677" t="s">
        <v>535</v>
      </c>
      <c r="D19677">
        <v>2016</v>
      </c>
      <c r="E19677" t="s">
        <v>745</v>
      </c>
      <c r="F19677" s="2">
        <v>5912.8076125121597</v>
      </c>
    </row>
    <row r="19678" spans="1:6">
      <c r="A19678" t="s">
        <v>530</v>
      </c>
      <c r="B19678">
        <v>5007</v>
      </c>
      <c r="C19678" t="s">
        <v>535</v>
      </c>
      <c r="D19678">
        <v>2017</v>
      </c>
      <c r="E19678" t="s">
        <v>736</v>
      </c>
      <c r="F19678" s="2">
        <v>1595.32540232311</v>
      </c>
    </row>
    <row r="19679" spans="1:6">
      <c r="A19679" t="s">
        <v>530</v>
      </c>
      <c r="B19679">
        <v>5007</v>
      </c>
      <c r="C19679" t="s">
        <v>535</v>
      </c>
      <c r="D19679">
        <v>2017</v>
      </c>
      <c r="E19679" t="s">
        <v>737</v>
      </c>
      <c r="F19679" s="2">
        <v>2306.88023259484</v>
      </c>
    </row>
    <row r="19680" spans="1:6">
      <c r="A19680" t="s">
        <v>530</v>
      </c>
      <c r="B19680">
        <v>5007</v>
      </c>
      <c r="C19680" t="s">
        <v>535</v>
      </c>
      <c r="D19680">
        <v>2017</v>
      </c>
      <c r="E19680" t="s">
        <v>740</v>
      </c>
      <c r="F19680" s="2">
        <v>1660.7911652640801</v>
      </c>
    </row>
    <row r="19681" spans="1:6">
      <c r="A19681" t="s">
        <v>530</v>
      </c>
      <c r="B19681">
        <v>5007</v>
      </c>
      <c r="C19681" t="s">
        <v>535</v>
      </c>
      <c r="D19681">
        <v>2017</v>
      </c>
      <c r="E19681" t="s">
        <v>741</v>
      </c>
      <c r="F19681" s="2">
        <v>20582.7940420384</v>
      </c>
    </row>
    <row r="19682" spans="1:6">
      <c r="A19682" t="s">
        <v>530</v>
      </c>
      <c r="B19682">
        <v>5007</v>
      </c>
      <c r="C19682" t="s">
        <v>535</v>
      </c>
      <c r="D19682">
        <v>2018</v>
      </c>
      <c r="E19682" t="s">
        <v>739</v>
      </c>
      <c r="F19682" s="2">
        <v>30863.337349041201</v>
      </c>
    </row>
    <row r="19683" spans="1:6">
      <c r="A19683" t="s">
        <v>530</v>
      </c>
      <c r="B19683">
        <v>5007</v>
      </c>
      <c r="C19683" t="s">
        <v>535</v>
      </c>
      <c r="D19683">
        <v>2019</v>
      </c>
      <c r="E19683" t="s">
        <v>742</v>
      </c>
      <c r="F19683" s="2">
        <v>6954.2357800329501</v>
      </c>
    </row>
    <row r="19684" spans="1:6">
      <c r="A19684" t="s">
        <v>530</v>
      </c>
      <c r="B19684">
        <v>5007</v>
      </c>
      <c r="C19684" t="s">
        <v>535</v>
      </c>
      <c r="D19684">
        <v>2019</v>
      </c>
      <c r="E19684" t="s">
        <v>744</v>
      </c>
      <c r="F19684" s="2">
        <v>0</v>
      </c>
    </row>
    <row r="19685" spans="1:6">
      <c r="A19685" t="s">
        <v>530</v>
      </c>
      <c r="B19685">
        <v>5007</v>
      </c>
      <c r="C19685" t="s">
        <v>535</v>
      </c>
      <c r="D19685">
        <v>2019</v>
      </c>
      <c r="E19685" t="s">
        <v>743</v>
      </c>
      <c r="F19685" s="2">
        <v>360.83644863867897</v>
      </c>
    </row>
    <row r="19686" spans="1:6">
      <c r="A19686" t="s">
        <v>530</v>
      </c>
      <c r="B19686">
        <v>5007</v>
      </c>
      <c r="C19686" t="s">
        <v>535</v>
      </c>
      <c r="D19686">
        <v>2019</v>
      </c>
      <c r="E19686" t="s">
        <v>745</v>
      </c>
      <c r="F19686" s="2">
        <v>6150.2778187781796</v>
      </c>
    </row>
    <row r="19687" spans="1:6">
      <c r="A19687" t="s">
        <v>530</v>
      </c>
      <c r="B19687">
        <v>5007</v>
      </c>
      <c r="C19687" t="s">
        <v>535</v>
      </c>
      <c r="D19687">
        <v>2020</v>
      </c>
      <c r="E19687" t="s">
        <v>741</v>
      </c>
      <c r="F19687" s="2">
        <v>20236.657684983998</v>
      </c>
    </row>
    <row r="19688" spans="1:6">
      <c r="A19688" t="s">
        <v>530</v>
      </c>
      <c r="B19688">
        <v>5007</v>
      </c>
      <c r="C19688" t="s">
        <v>535</v>
      </c>
      <c r="D19688">
        <v>2021</v>
      </c>
      <c r="E19688" t="s">
        <v>737</v>
      </c>
      <c r="F19688" s="2">
        <v>2208.5093879091</v>
      </c>
    </row>
    <row r="19689" spans="1:6">
      <c r="A19689" t="s">
        <v>530</v>
      </c>
      <c r="B19689">
        <v>5007</v>
      </c>
      <c r="C19689" t="s">
        <v>535</v>
      </c>
      <c r="D19689">
        <v>2021</v>
      </c>
      <c r="E19689" t="s">
        <v>738</v>
      </c>
      <c r="F19689" s="2">
        <v>369.55818291941102</v>
      </c>
    </row>
    <row r="19690" spans="1:6">
      <c r="A19690" t="s">
        <v>530</v>
      </c>
      <c r="B19690">
        <v>5007</v>
      </c>
      <c r="C19690" t="s">
        <v>535</v>
      </c>
      <c r="D19690">
        <v>2022</v>
      </c>
      <c r="E19690" t="s">
        <v>743</v>
      </c>
      <c r="F19690" s="2">
        <v>294.16130516584798</v>
      </c>
    </row>
    <row r="19691" spans="1:6">
      <c r="A19691" t="s">
        <v>530</v>
      </c>
      <c r="B19691">
        <v>5007</v>
      </c>
      <c r="C19691" t="s">
        <v>535</v>
      </c>
      <c r="D19691">
        <v>2023</v>
      </c>
      <c r="E19691" t="s">
        <v>741</v>
      </c>
      <c r="F19691" s="2">
        <v>20368.224520046999</v>
      </c>
    </row>
    <row r="19692" spans="1:6">
      <c r="A19692" t="s">
        <v>530</v>
      </c>
      <c r="B19692">
        <v>5007</v>
      </c>
      <c r="C19692" t="s">
        <v>535</v>
      </c>
      <c r="D19692">
        <v>2024</v>
      </c>
      <c r="E19692" t="s">
        <v>736</v>
      </c>
      <c r="F19692" s="2">
        <v>2384.5875152940198</v>
      </c>
    </row>
    <row r="19693" spans="1:6">
      <c r="A19693" t="s">
        <v>530</v>
      </c>
      <c r="B19693">
        <v>5007</v>
      </c>
      <c r="C19693" t="s">
        <v>535</v>
      </c>
      <c r="D19693">
        <v>2024</v>
      </c>
      <c r="E19693" t="s">
        <v>737</v>
      </c>
      <c r="F19693" s="2">
        <v>1996.8844138172799</v>
      </c>
    </row>
    <row r="19694" spans="1:6">
      <c r="A19694" t="s">
        <v>530</v>
      </c>
      <c r="B19694">
        <v>5007</v>
      </c>
      <c r="C19694" t="s">
        <v>535</v>
      </c>
      <c r="D19694">
        <v>2024</v>
      </c>
      <c r="E19694" t="s">
        <v>740</v>
      </c>
      <c r="F19694" s="2">
        <v>1347.2954126137799</v>
      </c>
    </row>
    <row r="19695" spans="1:6">
      <c r="A19695" t="s">
        <v>530</v>
      </c>
      <c r="B19695">
        <v>5014</v>
      </c>
      <c r="C19695" t="s">
        <v>537</v>
      </c>
      <c r="D19695">
        <v>2009</v>
      </c>
      <c r="E19695" t="s">
        <v>739</v>
      </c>
      <c r="F19695" s="2">
        <v>4893.9620939815604</v>
      </c>
    </row>
    <row r="19696" spans="1:6">
      <c r="A19696" t="s">
        <v>530</v>
      </c>
      <c r="B19696">
        <v>5014</v>
      </c>
      <c r="C19696" t="s">
        <v>537</v>
      </c>
      <c r="D19696">
        <v>2011</v>
      </c>
      <c r="E19696" t="s">
        <v>741</v>
      </c>
      <c r="F19696" s="2">
        <v>5626.0178042115904</v>
      </c>
    </row>
    <row r="19697" spans="1:6">
      <c r="A19697" t="s">
        <v>530</v>
      </c>
      <c r="B19697">
        <v>5014</v>
      </c>
      <c r="C19697" t="s">
        <v>537</v>
      </c>
      <c r="D19697">
        <v>2013</v>
      </c>
      <c r="E19697" t="s">
        <v>744</v>
      </c>
      <c r="F19697" s="2">
        <v>2407.6432825000002</v>
      </c>
    </row>
    <row r="19698" spans="1:6">
      <c r="A19698" t="s">
        <v>530</v>
      </c>
      <c r="B19698">
        <v>5014</v>
      </c>
      <c r="C19698" t="s">
        <v>537</v>
      </c>
      <c r="D19698">
        <v>2013</v>
      </c>
      <c r="E19698" t="s">
        <v>743</v>
      </c>
      <c r="F19698" s="2">
        <v>0.62143240704752001</v>
      </c>
    </row>
    <row r="19699" spans="1:6">
      <c r="A19699" t="s">
        <v>530</v>
      </c>
      <c r="B19699">
        <v>5014</v>
      </c>
      <c r="C19699" t="s">
        <v>537</v>
      </c>
      <c r="D19699">
        <v>2015</v>
      </c>
      <c r="E19699" t="s">
        <v>736</v>
      </c>
      <c r="F19699" s="2">
        <v>2879.6440872553599</v>
      </c>
    </row>
    <row r="19700" spans="1:6">
      <c r="A19700" t="s">
        <v>530</v>
      </c>
      <c r="B19700">
        <v>5014</v>
      </c>
      <c r="C19700" t="s">
        <v>537</v>
      </c>
      <c r="D19700">
        <v>2015</v>
      </c>
      <c r="E19700" t="s">
        <v>737</v>
      </c>
      <c r="F19700" s="2">
        <v>2477.1347259612598</v>
      </c>
    </row>
    <row r="19701" spans="1:6">
      <c r="A19701" t="s">
        <v>530</v>
      </c>
      <c r="B19701">
        <v>5014</v>
      </c>
      <c r="C19701" t="s">
        <v>537</v>
      </c>
      <c r="D19701">
        <v>2015</v>
      </c>
      <c r="E19701" t="s">
        <v>738</v>
      </c>
      <c r="F19701" s="2">
        <v>0</v>
      </c>
    </row>
    <row r="19702" spans="1:6">
      <c r="A19702" t="s">
        <v>530</v>
      </c>
      <c r="B19702">
        <v>5014</v>
      </c>
      <c r="C19702" t="s">
        <v>537</v>
      </c>
      <c r="D19702">
        <v>2015</v>
      </c>
      <c r="E19702" t="s">
        <v>740</v>
      </c>
      <c r="F19702" s="2">
        <v>430.83026457998699</v>
      </c>
    </row>
    <row r="19703" spans="1:6">
      <c r="A19703" t="s">
        <v>530</v>
      </c>
      <c r="B19703">
        <v>5014</v>
      </c>
      <c r="C19703" t="s">
        <v>537</v>
      </c>
      <c r="D19703">
        <v>2016</v>
      </c>
      <c r="E19703" t="s">
        <v>744</v>
      </c>
      <c r="F19703" s="2">
        <v>1863.69367115</v>
      </c>
    </row>
    <row r="19704" spans="1:6">
      <c r="A19704" t="s">
        <v>530</v>
      </c>
      <c r="B19704">
        <v>5014</v>
      </c>
      <c r="C19704" t="s">
        <v>537</v>
      </c>
      <c r="D19704">
        <v>2016</v>
      </c>
      <c r="E19704" t="s">
        <v>739</v>
      </c>
      <c r="F19704" s="2">
        <v>4760.2070346525597</v>
      </c>
    </row>
    <row r="19705" spans="1:6">
      <c r="A19705" t="s">
        <v>530</v>
      </c>
      <c r="B19705">
        <v>5014</v>
      </c>
      <c r="C19705" t="s">
        <v>537</v>
      </c>
      <c r="D19705">
        <v>2016</v>
      </c>
      <c r="E19705" t="s">
        <v>743</v>
      </c>
      <c r="F19705" s="2">
        <v>1.6453927817889999</v>
      </c>
    </row>
    <row r="19706" spans="1:6">
      <c r="A19706" t="s">
        <v>530</v>
      </c>
      <c r="B19706">
        <v>5014</v>
      </c>
      <c r="C19706" t="s">
        <v>537</v>
      </c>
      <c r="D19706">
        <v>2017</v>
      </c>
      <c r="E19706" t="s">
        <v>742</v>
      </c>
      <c r="F19706" s="2">
        <v>7934.8898918254899</v>
      </c>
    </row>
    <row r="19707" spans="1:6">
      <c r="A19707" t="s">
        <v>530</v>
      </c>
      <c r="B19707">
        <v>5014</v>
      </c>
      <c r="C19707" t="s">
        <v>537</v>
      </c>
      <c r="D19707">
        <v>2017</v>
      </c>
      <c r="E19707" t="s">
        <v>745</v>
      </c>
      <c r="F19707" s="2">
        <v>27635.854217675998</v>
      </c>
    </row>
    <row r="19708" spans="1:6">
      <c r="A19708" t="s">
        <v>530</v>
      </c>
      <c r="B19708">
        <v>5014</v>
      </c>
      <c r="C19708" t="s">
        <v>537</v>
      </c>
      <c r="D19708">
        <v>2017</v>
      </c>
      <c r="E19708" t="s">
        <v>741</v>
      </c>
      <c r="F19708" s="2">
        <v>4848.3195162985803</v>
      </c>
    </row>
    <row r="19709" spans="1:6">
      <c r="A19709" t="s">
        <v>530</v>
      </c>
      <c r="B19709">
        <v>5014</v>
      </c>
      <c r="C19709" t="s">
        <v>537</v>
      </c>
      <c r="D19709">
        <v>2018</v>
      </c>
      <c r="E19709" t="s">
        <v>736</v>
      </c>
      <c r="F19709" s="2">
        <v>5543.9618141463598</v>
      </c>
    </row>
    <row r="19710" spans="1:6">
      <c r="A19710" t="s">
        <v>530</v>
      </c>
      <c r="B19710">
        <v>5014</v>
      </c>
      <c r="C19710" t="s">
        <v>537</v>
      </c>
      <c r="D19710">
        <v>2018</v>
      </c>
      <c r="E19710" t="s">
        <v>737</v>
      </c>
      <c r="F19710" s="2">
        <v>2176.0582886300199</v>
      </c>
    </row>
    <row r="19711" spans="1:6">
      <c r="A19711" t="s">
        <v>530</v>
      </c>
      <c r="B19711">
        <v>5014</v>
      </c>
      <c r="C19711" t="s">
        <v>537</v>
      </c>
      <c r="D19711">
        <v>2018</v>
      </c>
      <c r="E19711" t="s">
        <v>738</v>
      </c>
      <c r="F19711" s="2">
        <v>0</v>
      </c>
    </row>
    <row r="19712" spans="1:6">
      <c r="A19712" t="s">
        <v>530</v>
      </c>
      <c r="B19712">
        <v>5014</v>
      </c>
      <c r="C19712" t="s">
        <v>537</v>
      </c>
      <c r="D19712">
        <v>2018</v>
      </c>
      <c r="E19712" t="s">
        <v>740</v>
      </c>
      <c r="F19712" s="2">
        <v>505.04941191810798</v>
      </c>
    </row>
    <row r="19713" spans="1:6">
      <c r="A19713" t="s">
        <v>530</v>
      </c>
      <c r="B19713">
        <v>5014</v>
      </c>
      <c r="C19713" t="s">
        <v>537</v>
      </c>
      <c r="D19713">
        <v>2019</v>
      </c>
      <c r="E19713" t="s">
        <v>744</v>
      </c>
      <c r="F19713" s="2">
        <v>2008.2591775000001</v>
      </c>
    </row>
    <row r="19714" spans="1:6">
      <c r="A19714" t="s">
        <v>530</v>
      </c>
      <c r="B19714">
        <v>5014</v>
      </c>
      <c r="C19714" t="s">
        <v>537</v>
      </c>
      <c r="D19714">
        <v>2019</v>
      </c>
      <c r="E19714" t="s">
        <v>739</v>
      </c>
      <c r="F19714" s="2">
        <v>4693.0559402851104</v>
      </c>
    </row>
    <row r="19715" spans="1:6">
      <c r="A19715" t="s">
        <v>530</v>
      </c>
      <c r="B19715">
        <v>5014</v>
      </c>
      <c r="C19715" t="s">
        <v>537</v>
      </c>
      <c r="D19715">
        <v>2019</v>
      </c>
      <c r="E19715" t="s">
        <v>743</v>
      </c>
      <c r="F19715" s="2">
        <v>4.6173999706894602</v>
      </c>
    </row>
    <row r="19716" spans="1:6">
      <c r="A19716" t="s">
        <v>530</v>
      </c>
      <c r="B19716">
        <v>5014</v>
      </c>
      <c r="C19716" t="s">
        <v>537</v>
      </c>
      <c r="D19716">
        <v>2020</v>
      </c>
      <c r="E19716" t="s">
        <v>742</v>
      </c>
      <c r="F19716" s="2">
        <v>15505.6627534991</v>
      </c>
    </row>
    <row r="19717" spans="1:6">
      <c r="A19717" t="s">
        <v>530</v>
      </c>
      <c r="B19717">
        <v>5014</v>
      </c>
      <c r="C19717" t="s">
        <v>537</v>
      </c>
      <c r="D19717">
        <v>2020</v>
      </c>
      <c r="E19717" t="s">
        <v>745</v>
      </c>
      <c r="F19717" s="2">
        <v>26852.945688978602</v>
      </c>
    </row>
    <row r="19718" spans="1:6">
      <c r="A19718" t="s">
        <v>530</v>
      </c>
      <c r="B19718">
        <v>5014</v>
      </c>
      <c r="C19718" t="s">
        <v>537</v>
      </c>
      <c r="D19718">
        <v>2021</v>
      </c>
      <c r="E19718" t="s">
        <v>736</v>
      </c>
      <c r="F19718" s="2">
        <v>2862.6062519130301</v>
      </c>
    </row>
    <row r="19719" spans="1:6">
      <c r="A19719" t="s">
        <v>530</v>
      </c>
      <c r="B19719">
        <v>5014</v>
      </c>
      <c r="C19719" t="s">
        <v>537</v>
      </c>
      <c r="D19719">
        <v>2021</v>
      </c>
      <c r="E19719" t="s">
        <v>737</v>
      </c>
      <c r="F19719" s="2">
        <v>1491.3992169811299</v>
      </c>
    </row>
    <row r="19720" spans="1:6">
      <c r="A19720" t="s">
        <v>530</v>
      </c>
      <c r="B19720">
        <v>5014</v>
      </c>
      <c r="C19720" t="s">
        <v>537</v>
      </c>
      <c r="D19720">
        <v>2021</v>
      </c>
      <c r="E19720" t="s">
        <v>740</v>
      </c>
      <c r="F19720" s="2">
        <v>360.90752720693303</v>
      </c>
    </row>
    <row r="19721" spans="1:6">
      <c r="A19721" t="s">
        <v>530</v>
      </c>
      <c r="B19721">
        <v>5014</v>
      </c>
      <c r="C19721" t="s">
        <v>537</v>
      </c>
      <c r="D19721">
        <v>2022</v>
      </c>
      <c r="E19721" t="s">
        <v>739</v>
      </c>
      <c r="F19721" s="2">
        <v>4484.97925163533</v>
      </c>
    </row>
    <row r="19722" spans="1:6">
      <c r="A19722" t="s">
        <v>530</v>
      </c>
      <c r="B19722">
        <v>5014</v>
      </c>
      <c r="C19722" t="s">
        <v>537</v>
      </c>
      <c r="D19722">
        <v>2023</v>
      </c>
      <c r="E19722" t="s">
        <v>742</v>
      </c>
      <c r="F19722" s="2">
        <v>1425.15510944113</v>
      </c>
    </row>
    <row r="19723" spans="1:6">
      <c r="A19723" t="s">
        <v>530</v>
      </c>
      <c r="B19723">
        <v>5014</v>
      </c>
      <c r="C19723" t="s">
        <v>537</v>
      </c>
      <c r="D19723">
        <v>2023</v>
      </c>
      <c r="E19723" t="s">
        <v>745</v>
      </c>
      <c r="F19723" s="2">
        <v>34185.136211745303</v>
      </c>
    </row>
    <row r="19724" spans="1:6">
      <c r="A19724" t="s">
        <v>530</v>
      </c>
      <c r="B19724">
        <v>5014</v>
      </c>
      <c r="C19724" t="s">
        <v>537</v>
      </c>
      <c r="D19724">
        <v>2024</v>
      </c>
      <c r="E19724" t="s">
        <v>740</v>
      </c>
      <c r="F19724" s="2">
        <v>423.999283354331</v>
      </c>
    </row>
    <row r="19725" spans="1:6">
      <c r="A19725" t="s">
        <v>530</v>
      </c>
      <c r="B19725">
        <v>5014</v>
      </c>
      <c r="C19725" t="s">
        <v>537</v>
      </c>
      <c r="D19725">
        <v>2024</v>
      </c>
      <c r="E19725" t="s">
        <v>741</v>
      </c>
      <c r="F19725" s="2">
        <v>4462.95185903732</v>
      </c>
    </row>
    <row r="19726" spans="1:6">
      <c r="A19726" t="s">
        <v>530</v>
      </c>
      <c r="B19726">
        <v>5020</v>
      </c>
      <c r="C19726" t="s">
        <v>539</v>
      </c>
      <c r="D19726">
        <v>2009</v>
      </c>
      <c r="E19726" t="s">
        <v>738</v>
      </c>
      <c r="F19726" s="2">
        <v>0</v>
      </c>
    </row>
    <row r="19727" spans="1:6">
      <c r="A19727" t="s">
        <v>530</v>
      </c>
      <c r="B19727">
        <v>5020</v>
      </c>
      <c r="C19727" t="s">
        <v>539</v>
      </c>
      <c r="D19727">
        <v>2009</v>
      </c>
      <c r="E19727" t="s">
        <v>739</v>
      </c>
      <c r="F19727" s="2">
        <v>4296.8020290939803</v>
      </c>
    </row>
    <row r="19728" spans="1:6">
      <c r="A19728" t="s">
        <v>530</v>
      </c>
      <c r="B19728">
        <v>5020</v>
      </c>
      <c r="C19728" t="s">
        <v>539</v>
      </c>
      <c r="D19728">
        <v>2009</v>
      </c>
      <c r="E19728" t="s">
        <v>743</v>
      </c>
      <c r="F19728" s="2">
        <v>0</v>
      </c>
    </row>
    <row r="19729" spans="1:6">
      <c r="A19729" t="s">
        <v>530</v>
      </c>
      <c r="B19729">
        <v>5020</v>
      </c>
      <c r="C19729" t="s">
        <v>539</v>
      </c>
      <c r="D19729">
        <v>2011</v>
      </c>
      <c r="E19729" t="s">
        <v>736</v>
      </c>
      <c r="F19729" s="2">
        <v>7.5024602242295098</v>
      </c>
    </row>
    <row r="19730" spans="1:6">
      <c r="A19730" t="s">
        <v>530</v>
      </c>
      <c r="B19730">
        <v>5020</v>
      </c>
      <c r="C19730" t="s">
        <v>539</v>
      </c>
      <c r="D19730">
        <v>2011</v>
      </c>
      <c r="E19730" t="s">
        <v>737</v>
      </c>
      <c r="F19730" s="2">
        <v>129.654670897713</v>
      </c>
    </row>
    <row r="19731" spans="1:6">
      <c r="A19731" t="s">
        <v>530</v>
      </c>
      <c r="B19731">
        <v>5020</v>
      </c>
      <c r="C19731" t="s">
        <v>539</v>
      </c>
      <c r="D19731">
        <v>2011</v>
      </c>
      <c r="E19731" t="s">
        <v>740</v>
      </c>
      <c r="F19731" s="2">
        <v>256.66089264036998</v>
      </c>
    </row>
    <row r="19732" spans="1:6">
      <c r="A19732" t="s">
        <v>530</v>
      </c>
      <c r="B19732">
        <v>5020</v>
      </c>
      <c r="C19732" t="s">
        <v>539</v>
      </c>
      <c r="D19732">
        <v>2013</v>
      </c>
      <c r="E19732" t="s">
        <v>742</v>
      </c>
      <c r="F19732" s="2">
        <v>983.89455486240502</v>
      </c>
    </row>
    <row r="19733" spans="1:6">
      <c r="A19733" t="s">
        <v>530</v>
      </c>
      <c r="B19733">
        <v>5020</v>
      </c>
      <c r="C19733" t="s">
        <v>539</v>
      </c>
      <c r="D19733">
        <v>2013</v>
      </c>
      <c r="E19733" t="s">
        <v>744</v>
      </c>
      <c r="F19733" s="2">
        <v>0</v>
      </c>
    </row>
    <row r="19734" spans="1:6">
      <c r="A19734" t="s">
        <v>530</v>
      </c>
      <c r="B19734">
        <v>5020</v>
      </c>
      <c r="C19734" t="s">
        <v>539</v>
      </c>
      <c r="D19734">
        <v>2013</v>
      </c>
      <c r="E19734" t="s">
        <v>745</v>
      </c>
      <c r="F19734" s="2">
        <v>14903.4090512937</v>
      </c>
    </row>
    <row r="19735" spans="1:6">
      <c r="A19735" t="s">
        <v>530</v>
      </c>
      <c r="B19735">
        <v>5020</v>
      </c>
      <c r="C19735" t="s">
        <v>539</v>
      </c>
      <c r="D19735">
        <v>2016</v>
      </c>
      <c r="E19735" t="s">
        <v>743</v>
      </c>
      <c r="F19735" s="2">
        <v>0</v>
      </c>
    </row>
    <row r="19736" spans="1:6">
      <c r="A19736" t="s">
        <v>530</v>
      </c>
      <c r="B19736">
        <v>5020</v>
      </c>
      <c r="C19736" t="s">
        <v>539</v>
      </c>
      <c r="D19736">
        <v>2016</v>
      </c>
      <c r="E19736" t="s">
        <v>745</v>
      </c>
      <c r="F19736" s="2">
        <v>14903.4090512937</v>
      </c>
    </row>
    <row r="19737" spans="1:6">
      <c r="A19737" t="s">
        <v>530</v>
      </c>
      <c r="B19737">
        <v>5020</v>
      </c>
      <c r="C19737" t="s">
        <v>539</v>
      </c>
      <c r="D19737">
        <v>2017</v>
      </c>
      <c r="E19737" t="s">
        <v>741</v>
      </c>
      <c r="F19737" s="2">
        <v>1096.7629461510501</v>
      </c>
    </row>
    <row r="19738" spans="1:6">
      <c r="A19738" t="s">
        <v>530</v>
      </c>
      <c r="B19738">
        <v>5020</v>
      </c>
      <c r="C19738" t="s">
        <v>539</v>
      </c>
      <c r="D19738">
        <v>2018</v>
      </c>
      <c r="E19738" t="s">
        <v>736</v>
      </c>
      <c r="F19738" s="2">
        <v>5.6005420045214898</v>
      </c>
    </row>
    <row r="19739" spans="1:6">
      <c r="A19739" t="s">
        <v>530</v>
      </c>
      <c r="B19739">
        <v>5020</v>
      </c>
      <c r="C19739" t="s">
        <v>539</v>
      </c>
      <c r="D19739">
        <v>2018</v>
      </c>
      <c r="E19739" t="s">
        <v>737</v>
      </c>
      <c r="F19739" s="2">
        <v>130.980963657377</v>
      </c>
    </row>
    <row r="19740" spans="1:6">
      <c r="A19740" t="s">
        <v>530</v>
      </c>
      <c r="B19740">
        <v>5020</v>
      </c>
      <c r="C19740" t="s">
        <v>539</v>
      </c>
      <c r="D19740">
        <v>2019</v>
      </c>
      <c r="E19740" t="s">
        <v>738</v>
      </c>
      <c r="F19740" s="2">
        <v>0</v>
      </c>
    </row>
    <row r="19741" spans="1:6">
      <c r="A19741" t="s">
        <v>530</v>
      </c>
      <c r="B19741">
        <v>5020</v>
      </c>
      <c r="C19741" t="s">
        <v>539</v>
      </c>
      <c r="D19741">
        <v>2019</v>
      </c>
      <c r="E19741" t="s">
        <v>739</v>
      </c>
      <c r="F19741" s="2">
        <v>5432.1753577892996</v>
      </c>
    </row>
    <row r="19742" spans="1:6">
      <c r="A19742" t="s">
        <v>530</v>
      </c>
      <c r="B19742">
        <v>5020</v>
      </c>
      <c r="C19742" t="s">
        <v>539</v>
      </c>
      <c r="D19742">
        <v>2019</v>
      </c>
      <c r="E19742" t="s">
        <v>743</v>
      </c>
      <c r="F19742" s="2">
        <v>0</v>
      </c>
    </row>
    <row r="19743" spans="1:6">
      <c r="A19743" t="s">
        <v>530</v>
      </c>
      <c r="B19743">
        <v>5020</v>
      </c>
      <c r="C19743" t="s">
        <v>539</v>
      </c>
      <c r="D19743">
        <v>2020</v>
      </c>
      <c r="E19743" t="s">
        <v>742</v>
      </c>
      <c r="F19743" s="2">
        <v>493.22762849772101</v>
      </c>
    </row>
    <row r="19744" spans="1:6">
      <c r="A19744" t="s">
        <v>530</v>
      </c>
      <c r="B19744">
        <v>5020</v>
      </c>
      <c r="C19744" t="s">
        <v>539</v>
      </c>
      <c r="D19744">
        <v>2020</v>
      </c>
      <c r="E19744" t="s">
        <v>744</v>
      </c>
      <c r="F19744" s="2">
        <v>0</v>
      </c>
    </row>
    <row r="19745" spans="1:6">
      <c r="A19745" t="s">
        <v>530</v>
      </c>
      <c r="B19745">
        <v>5020</v>
      </c>
      <c r="C19745" t="s">
        <v>539</v>
      </c>
      <c r="D19745">
        <v>2020</v>
      </c>
      <c r="E19745" t="s">
        <v>741</v>
      </c>
      <c r="F19745" s="2">
        <v>1051.1899559813901</v>
      </c>
    </row>
    <row r="19746" spans="1:6">
      <c r="A19746" t="s">
        <v>530</v>
      </c>
      <c r="B19746">
        <v>5020</v>
      </c>
      <c r="C19746" t="s">
        <v>539</v>
      </c>
      <c r="D19746">
        <v>2021</v>
      </c>
      <c r="E19746" t="s">
        <v>736</v>
      </c>
      <c r="F19746" s="2">
        <v>5.47901083818443</v>
      </c>
    </row>
    <row r="19747" spans="1:6">
      <c r="A19747" t="s">
        <v>530</v>
      </c>
      <c r="B19747">
        <v>5020</v>
      </c>
      <c r="C19747" t="s">
        <v>539</v>
      </c>
      <c r="D19747">
        <v>2021</v>
      </c>
      <c r="E19747" t="s">
        <v>737</v>
      </c>
      <c r="F19747" s="2">
        <v>124.058114399356</v>
      </c>
    </row>
    <row r="19748" spans="1:6">
      <c r="A19748" t="s">
        <v>530</v>
      </c>
      <c r="B19748">
        <v>5020</v>
      </c>
      <c r="C19748" t="s">
        <v>539</v>
      </c>
      <c r="D19748">
        <v>2021</v>
      </c>
      <c r="E19748" t="s">
        <v>740</v>
      </c>
      <c r="F19748" s="2">
        <v>99.907987306483406</v>
      </c>
    </row>
    <row r="19749" spans="1:6">
      <c r="A19749" t="s">
        <v>530</v>
      </c>
      <c r="B19749">
        <v>5020</v>
      </c>
      <c r="C19749" t="s">
        <v>539</v>
      </c>
      <c r="D19749">
        <v>2022</v>
      </c>
      <c r="E19749" t="s">
        <v>738</v>
      </c>
      <c r="F19749" s="2">
        <v>0</v>
      </c>
    </row>
    <row r="19750" spans="1:6">
      <c r="A19750" t="s">
        <v>530</v>
      </c>
      <c r="B19750">
        <v>5020</v>
      </c>
      <c r="C19750" t="s">
        <v>539</v>
      </c>
      <c r="D19750">
        <v>2022</v>
      </c>
      <c r="E19750" t="s">
        <v>739</v>
      </c>
      <c r="F19750" s="2">
        <v>4394.9747689044398</v>
      </c>
    </row>
    <row r="19751" spans="1:6">
      <c r="A19751" t="s">
        <v>530</v>
      </c>
      <c r="B19751">
        <v>5020</v>
      </c>
      <c r="C19751" t="s">
        <v>539</v>
      </c>
      <c r="D19751">
        <v>2022</v>
      </c>
      <c r="E19751" t="s">
        <v>743</v>
      </c>
      <c r="F19751" s="2">
        <v>0</v>
      </c>
    </row>
    <row r="19752" spans="1:6">
      <c r="A19752" t="s">
        <v>530</v>
      </c>
      <c r="B19752">
        <v>5020</v>
      </c>
      <c r="C19752" t="s">
        <v>539</v>
      </c>
      <c r="D19752">
        <v>2023</v>
      </c>
      <c r="E19752" t="s">
        <v>742</v>
      </c>
      <c r="F19752" s="2">
        <v>946.790025757384</v>
      </c>
    </row>
    <row r="19753" spans="1:6">
      <c r="A19753" t="s">
        <v>530</v>
      </c>
      <c r="B19753">
        <v>5020</v>
      </c>
      <c r="C19753" t="s">
        <v>539</v>
      </c>
      <c r="D19753">
        <v>2023</v>
      </c>
      <c r="E19753" t="s">
        <v>744</v>
      </c>
      <c r="F19753" s="2">
        <v>0</v>
      </c>
    </row>
    <row r="19754" spans="1:6">
      <c r="A19754" t="s">
        <v>530</v>
      </c>
      <c r="B19754">
        <v>5020</v>
      </c>
      <c r="C19754" t="s">
        <v>539</v>
      </c>
      <c r="D19754">
        <v>2023</v>
      </c>
      <c r="E19754" t="s">
        <v>745</v>
      </c>
      <c r="F19754" s="2">
        <v>12337.2039889397</v>
      </c>
    </row>
    <row r="19755" spans="1:6">
      <c r="A19755" t="s">
        <v>530</v>
      </c>
      <c r="B19755">
        <v>5020</v>
      </c>
      <c r="C19755" t="s">
        <v>539</v>
      </c>
      <c r="D19755">
        <v>2023</v>
      </c>
      <c r="E19755" t="s">
        <v>741</v>
      </c>
      <c r="F19755" s="2">
        <v>1075.7569298936301</v>
      </c>
    </row>
    <row r="19756" spans="1:6">
      <c r="A19756" t="s">
        <v>530</v>
      </c>
      <c r="B19756">
        <v>5020</v>
      </c>
      <c r="C19756" t="s">
        <v>539</v>
      </c>
      <c r="D19756">
        <v>2024</v>
      </c>
      <c r="E19756" t="s">
        <v>736</v>
      </c>
      <c r="F19756" s="2">
        <v>5.23263481539722</v>
      </c>
    </row>
    <row r="19757" spans="1:6">
      <c r="A19757" t="s">
        <v>530</v>
      </c>
      <c r="B19757">
        <v>5020</v>
      </c>
      <c r="C19757" t="s">
        <v>539</v>
      </c>
      <c r="D19757">
        <v>2024</v>
      </c>
      <c r="E19757" t="s">
        <v>737</v>
      </c>
      <c r="F19757" s="2">
        <v>114.961177702024</v>
      </c>
    </row>
    <row r="19758" spans="1:6">
      <c r="A19758" t="s">
        <v>530</v>
      </c>
      <c r="B19758">
        <v>5020</v>
      </c>
      <c r="C19758" t="s">
        <v>539</v>
      </c>
      <c r="D19758">
        <v>2024</v>
      </c>
      <c r="E19758" t="s">
        <v>740</v>
      </c>
      <c r="F19758" s="2">
        <v>116.823426553592</v>
      </c>
    </row>
    <row r="19759" spans="1:6">
      <c r="A19759" t="s">
        <v>530</v>
      </c>
      <c r="B19759">
        <v>5021</v>
      </c>
      <c r="C19759" t="s">
        <v>541</v>
      </c>
      <c r="D19759">
        <v>2009</v>
      </c>
      <c r="E19759" t="s">
        <v>744</v>
      </c>
      <c r="F19759" s="2">
        <v>149.44999999999999</v>
      </c>
    </row>
    <row r="19760" spans="1:6">
      <c r="A19760" t="s">
        <v>530</v>
      </c>
      <c r="B19760">
        <v>5021</v>
      </c>
      <c r="C19760" t="s">
        <v>541</v>
      </c>
      <c r="D19760">
        <v>2009</v>
      </c>
      <c r="E19760" t="s">
        <v>741</v>
      </c>
      <c r="F19760" s="2">
        <v>20688.9672290009</v>
      </c>
    </row>
    <row r="19761" spans="1:6">
      <c r="A19761" t="s">
        <v>530</v>
      </c>
      <c r="B19761">
        <v>5021</v>
      </c>
      <c r="C19761" t="s">
        <v>541</v>
      </c>
      <c r="D19761">
        <v>2011</v>
      </c>
      <c r="E19761" t="s">
        <v>738</v>
      </c>
      <c r="F19761" s="2">
        <v>0</v>
      </c>
    </row>
    <row r="19762" spans="1:6">
      <c r="A19762" t="s">
        <v>530</v>
      </c>
      <c r="B19762">
        <v>5021</v>
      </c>
      <c r="C19762" t="s">
        <v>541</v>
      </c>
      <c r="D19762">
        <v>2011</v>
      </c>
      <c r="E19762" t="s">
        <v>739</v>
      </c>
      <c r="F19762" s="2">
        <v>31067.650501134001</v>
      </c>
    </row>
    <row r="19763" spans="1:6">
      <c r="A19763" t="s">
        <v>530</v>
      </c>
      <c r="B19763">
        <v>5021</v>
      </c>
      <c r="C19763" t="s">
        <v>541</v>
      </c>
      <c r="D19763">
        <v>2011</v>
      </c>
      <c r="E19763" t="s">
        <v>743</v>
      </c>
      <c r="F19763" s="2">
        <v>10.088124287439101</v>
      </c>
    </row>
    <row r="19764" spans="1:6">
      <c r="A19764" t="s">
        <v>530</v>
      </c>
      <c r="B19764">
        <v>5021</v>
      </c>
      <c r="C19764" t="s">
        <v>541</v>
      </c>
      <c r="D19764">
        <v>2013</v>
      </c>
      <c r="E19764" t="s">
        <v>736</v>
      </c>
      <c r="F19764" s="2">
        <v>2734.45418414799</v>
      </c>
    </row>
    <row r="19765" spans="1:6">
      <c r="A19765" t="s">
        <v>530</v>
      </c>
      <c r="B19765">
        <v>5021</v>
      </c>
      <c r="C19765" t="s">
        <v>541</v>
      </c>
      <c r="D19765">
        <v>2013</v>
      </c>
      <c r="E19765" t="s">
        <v>737</v>
      </c>
      <c r="F19765" s="2">
        <v>1904.77284885531</v>
      </c>
    </row>
    <row r="19766" spans="1:6">
      <c r="A19766" t="s">
        <v>530</v>
      </c>
      <c r="B19766">
        <v>5021</v>
      </c>
      <c r="C19766" t="s">
        <v>541</v>
      </c>
      <c r="D19766">
        <v>2013</v>
      </c>
      <c r="E19766" t="s">
        <v>740</v>
      </c>
      <c r="F19766" s="2">
        <v>1735.44836080442</v>
      </c>
    </row>
    <row r="19767" spans="1:6">
      <c r="A19767" t="s">
        <v>530</v>
      </c>
      <c r="B19767">
        <v>5021</v>
      </c>
      <c r="C19767" t="s">
        <v>541</v>
      </c>
      <c r="D19767">
        <v>2015</v>
      </c>
      <c r="E19767" t="s">
        <v>742</v>
      </c>
      <c r="F19767" s="2">
        <v>6503.2863875497296</v>
      </c>
    </row>
    <row r="19768" spans="1:6">
      <c r="A19768" t="s">
        <v>530</v>
      </c>
      <c r="B19768">
        <v>5021</v>
      </c>
      <c r="C19768" t="s">
        <v>541</v>
      </c>
      <c r="D19768">
        <v>2015</v>
      </c>
      <c r="E19768" t="s">
        <v>744</v>
      </c>
      <c r="F19768" s="2">
        <v>0</v>
      </c>
    </row>
    <row r="19769" spans="1:6">
      <c r="A19769" t="s">
        <v>530</v>
      </c>
      <c r="B19769">
        <v>5021</v>
      </c>
      <c r="C19769" t="s">
        <v>541</v>
      </c>
      <c r="D19769">
        <v>2015</v>
      </c>
      <c r="E19769" t="s">
        <v>745</v>
      </c>
      <c r="F19769" s="2">
        <v>0</v>
      </c>
    </row>
    <row r="19770" spans="1:6">
      <c r="A19770" t="s">
        <v>530</v>
      </c>
      <c r="B19770">
        <v>5021</v>
      </c>
      <c r="C19770" t="s">
        <v>541</v>
      </c>
      <c r="D19770">
        <v>2016</v>
      </c>
      <c r="E19770" t="s">
        <v>736</v>
      </c>
      <c r="F19770" s="2">
        <v>2447.4868445860602</v>
      </c>
    </row>
    <row r="19771" spans="1:6">
      <c r="A19771" t="s">
        <v>530</v>
      </c>
      <c r="B19771">
        <v>5021</v>
      </c>
      <c r="C19771" t="s">
        <v>541</v>
      </c>
      <c r="D19771">
        <v>2016</v>
      </c>
      <c r="E19771" t="s">
        <v>737</v>
      </c>
      <c r="F19771" s="2">
        <v>1782.7805152286501</v>
      </c>
    </row>
    <row r="19772" spans="1:6">
      <c r="A19772" t="s">
        <v>530</v>
      </c>
      <c r="B19772">
        <v>5021</v>
      </c>
      <c r="C19772" t="s">
        <v>541</v>
      </c>
      <c r="D19772">
        <v>2016</v>
      </c>
      <c r="E19772" t="s">
        <v>740</v>
      </c>
      <c r="F19772" s="2">
        <v>1449.4772397720301</v>
      </c>
    </row>
    <row r="19773" spans="1:6">
      <c r="A19773" t="s">
        <v>530</v>
      </c>
      <c r="B19773">
        <v>5021</v>
      </c>
      <c r="C19773" t="s">
        <v>541</v>
      </c>
      <c r="D19773">
        <v>2017</v>
      </c>
      <c r="E19773" t="s">
        <v>738</v>
      </c>
      <c r="F19773" s="2">
        <v>0</v>
      </c>
    </row>
    <row r="19774" spans="1:6">
      <c r="A19774" t="s">
        <v>530</v>
      </c>
      <c r="B19774">
        <v>5021</v>
      </c>
      <c r="C19774" t="s">
        <v>541</v>
      </c>
      <c r="D19774">
        <v>2017</v>
      </c>
      <c r="E19774" t="s">
        <v>739</v>
      </c>
      <c r="F19774" s="2">
        <v>32635.364219369101</v>
      </c>
    </row>
    <row r="19775" spans="1:6">
      <c r="A19775" t="s">
        <v>530</v>
      </c>
      <c r="B19775">
        <v>5021</v>
      </c>
      <c r="C19775" t="s">
        <v>541</v>
      </c>
      <c r="D19775">
        <v>2018</v>
      </c>
      <c r="E19775" t="s">
        <v>742</v>
      </c>
      <c r="F19775" s="2">
        <v>8652.0741466195395</v>
      </c>
    </row>
    <row r="19776" spans="1:6">
      <c r="A19776" t="s">
        <v>530</v>
      </c>
      <c r="B19776">
        <v>5021</v>
      </c>
      <c r="C19776" t="s">
        <v>541</v>
      </c>
      <c r="D19776">
        <v>2018</v>
      </c>
      <c r="E19776" t="s">
        <v>744</v>
      </c>
      <c r="F19776" s="2">
        <v>0</v>
      </c>
    </row>
    <row r="19777" spans="1:6">
      <c r="A19777" t="s">
        <v>530</v>
      </c>
      <c r="B19777">
        <v>5021</v>
      </c>
      <c r="C19777" t="s">
        <v>541</v>
      </c>
      <c r="D19777">
        <v>2018</v>
      </c>
      <c r="E19777" t="s">
        <v>745</v>
      </c>
      <c r="F19777" s="2">
        <v>0</v>
      </c>
    </row>
    <row r="19778" spans="1:6">
      <c r="A19778" t="s">
        <v>530</v>
      </c>
      <c r="B19778">
        <v>5021</v>
      </c>
      <c r="C19778" t="s">
        <v>541</v>
      </c>
      <c r="D19778">
        <v>2019</v>
      </c>
      <c r="E19778" t="s">
        <v>740</v>
      </c>
      <c r="F19778" s="2">
        <v>1669.3307891464201</v>
      </c>
    </row>
    <row r="19779" spans="1:6">
      <c r="A19779" t="s">
        <v>530</v>
      </c>
      <c r="B19779">
        <v>5021</v>
      </c>
      <c r="C19779" t="s">
        <v>541</v>
      </c>
      <c r="D19779">
        <v>2019</v>
      </c>
      <c r="E19779" t="s">
        <v>741</v>
      </c>
      <c r="F19779" s="2">
        <v>18611.714027465499</v>
      </c>
    </row>
    <row r="19780" spans="1:6">
      <c r="A19780" t="s">
        <v>530</v>
      </c>
      <c r="B19780">
        <v>5021</v>
      </c>
      <c r="C19780" t="s">
        <v>541</v>
      </c>
      <c r="D19780">
        <v>2021</v>
      </c>
      <c r="E19780" t="s">
        <v>743</v>
      </c>
      <c r="F19780" s="2">
        <v>3.2065804661085799</v>
      </c>
    </row>
    <row r="19781" spans="1:6">
      <c r="A19781" t="s">
        <v>530</v>
      </c>
      <c r="B19781">
        <v>5021</v>
      </c>
      <c r="C19781" t="s">
        <v>541</v>
      </c>
      <c r="D19781">
        <v>2021</v>
      </c>
      <c r="E19781" t="s">
        <v>745</v>
      </c>
      <c r="F19781" s="2">
        <v>0</v>
      </c>
    </row>
    <row r="19782" spans="1:6">
      <c r="A19782" t="s">
        <v>530</v>
      </c>
      <c r="B19782">
        <v>5021</v>
      </c>
      <c r="C19782" t="s">
        <v>541</v>
      </c>
      <c r="D19782">
        <v>2022</v>
      </c>
      <c r="E19782" t="s">
        <v>741</v>
      </c>
      <c r="F19782" s="2">
        <v>18660.304608717299</v>
      </c>
    </row>
    <row r="19783" spans="1:6">
      <c r="A19783" t="s">
        <v>530</v>
      </c>
      <c r="B19783">
        <v>5021</v>
      </c>
      <c r="C19783" t="s">
        <v>541</v>
      </c>
      <c r="D19783">
        <v>2023</v>
      </c>
      <c r="E19783" t="s">
        <v>736</v>
      </c>
      <c r="F19783" s="2">
        <v>1741.2093189305599</v>
      </c>
    </row>
    <row r="19784" spans="1:6">
      <c r="A19784" t="s">
        <v>530</v>
      </c>
      <c r="B19784">
        <v>5021</v>
      </c>
      <c r="C19784" t="s">
        <v>541</v>
      </c>
      <c r="D19784">
        <v>2023</v>
      </c>
      <c r="E19784" t="s">
        <v>737</v>
      </c>
      <c r="F19784" s="2">
        <v>1404.6464444736901</v>
      </c>
    </row>
    <row r="19785" spans="1:6">
      <c r="A19785" t="s">
        <v>530</v>
      </c>
      <c r="B19785">
        <v>5021</v>
      </c>
      <c r="C19785" t="s">
        <v>541</v>
      </c>
      <c r="D19785">
        <v>2024</v>
      </c>
      <c r="E19785" t="s">
        <v>739</v>
      </c>
      <c r="F19785" s="2">
        <v>30788.298468161898</v>
      </c>
    </row>
    <row r="19786" spans="1:6">
      <c r="A19786" t="s">
        <v>530</v>
      </c>
      <c r="B19786">
        <v>5021</v>
      </c>
      <c r="C19786" t="s">
        <v>541</v>
      </c>
      <c r="D19786">
        <v>2024</v>
      </c>
      <c r="E19786" t="s">
        <v>743</v>
      </c>
      <c r="F19786" s="2">
        <v>3.7815449321621899</v>
      </c>
    </row>
    <row r="19787" spans="1:6">
      <c r="A19787" t="s">
        <v>530</v>
      </c>
      <c r="B19787">
        <v>5022</v>
      </c>
      <c r="C19787" t="s">
        <v>543</v>
      </c>
      <c r="D19787">
        <v>2009</v>
      </c>
      <c r="E19787" t="s">
        <v>744</v>
      </c>
      <c r="F19787" s="2">
        <v>0</v>
      </c>
    </row>
    <row r="19788" spans="1:6">
      <c r="A19788" t="s">
        <v>530</v>
      </c>
      <c r="B19788">
        <v>5022</v>
      </c>
      <c r="C19788" t="s">
        <v>543</v>
      </c>
      <c r="D19788">
        <v>2009</v>
      </c>
      <c r="E19788" t="s">
        <v>739</v>
      </c>
      <c r="F19788" s="2">
        <v>16333.7290462447</v>
      </c>
    </row>
    <row r="19789" spans="1:6">
      <c r="A19789" t="s">
        <v>530</v>
      </c>
      <c r="B19789">
        <v>5022</v>
      </c>
      <c r="C19789" t="s">
        <v>543</v>
      </c>
      <c r="D19789">
        <v>2009</v>
      </c>
      <c r="E19789" t="s">
        <v>743</v>
      </c>
      <c r="F19789" s="2">
        <v>0</v>
      </c>
    </row>
    <row r="19790" spans="1:6">
      <c r="A19790" t="s">
        <v>530</v>
      </c>
      <c r="B19790">
        <v>5022</v>
      </c>
      <c r="C19790" t="s">
        <v>543</v>
      </c>
      <c r="D19790">
        <v>2011</v>
      </c>
      <c r="E19790" t="s">
        <v>736</v>
      </c>
      <c r="F19790" s="2">
        <v>880.31499879397597</v>
      </c>
    </row>
    <row r="19791" spans="1:6">
      <c r="A19791" t="s">
        <v>530</v>
      </c>
      <c r="B19791">
        <v>5022</v>
      </c>
      <c r="C19791" t="s">
        <v>543</v>
      </c>
      <c r="D19791">
        <v>2011</v>
      </c>
      <c r="E19791" t="s">
        <v>737</v>
      </c>
      <c r="F19791" s="2">
        <v>1315.83609708988</v>
      </c>
    </row>
    <row r="19792" spans="1:6">
      <c r="A19792" t="s">
        <v>530</v>
      </c>
      <c r="B19792">
        <v>5022</v>
      </c>
      <c r="C19792" t="s">
        <v>543</v>
      </c>
      <c r="D19792">
        <v>2011</v>
      </c>
      <c r="E19792" t="s">
        <v>738</v>
      </c>
      <c r="F19792" s="2">
        <v>0</v>
      </c>
    </row>
    <row r="19793" spans="1:6">
      <c r="A19793" t="s">
        <v>530</v>
      </c>
      <c r="B19793">
        <v>5022</v>
      </c>
      <c r="C19793" t="s">
        <v>543</v>
      </c>
      <c r="D19793">
        <v>2011</v>
      </c>
      <c r="E19793" t="s">
        <v>740</v>
      </c>
      <c r="F19793" s="2">
        <v>1042.7334834259</v>
      </c>
    </row>
    <row r="19794" spans="1:6">
      <c r="A19794" t="s">
        <v>530</v>
      </c>
      <c r="B19794">
        <v>5022</v>
      </c>
      <c r="C19794" t="s">
        <v>543</v>
      </c>
      <c r="D19794">
        <v>2013</v>
      </c>
      <c r="E19794" t="s">
        <v>742</v>
      </c>
      <c r="F19794" s="2">
        <v>3011.9521586443998</v>
      </c>
    </row>
    <row r="19795" spans="1:6">
      <c r="A19795" t="s">
        <v>530</v>
      </c>
      <c r="B19795">
        <v>5022</v>
      </c>
      <c r="C19795" t="s">
        <v>543</v>
      </c>
      <c r="D19795">
        <v>2013</v>
      </c>
      <c r="E19795" t="s">
        <v>745</v>
      </c>
      <c r="F19795" s="2">
        <v>0</v>
      </c>
    </row>
    <row r="19796" spans="1:6">
      <c r="A19796" t="s">
        <v>530</v>
      </c>
      <c r="B19796">
        <v>5022</v>
      </c>
      <c r="C19796" t="s">
        <v>543</v>
      </c>
      <c r="D19796">
        <v>2015</v>
      </c>
      <c r="E19796" t="s">
        <v>739</v>
      </c>
      <c r="F19796" s="2">
        <v>17105.983335964502</v>
      </c>
    </row>
    <row r="19797" spans="1:6">
      <c r="A19797" t="s">
        <v>530</v>
      </c>
      <c r="B19797">
        <v>5022</v>
      </c>
      <c r="C19797" t="s">
        <v>543</v>
      </c>
      <c r="D19797">
        <v>2016</v>
      </c>
      <c r="E19797" t="s">
        <v>742</v>
      </c>
      <c r="F19797" s="2">
        <v>2470.4405990006699</v>
      </c>
    </row>
    <row r="19798" spans="1:6">
      <c r="A19798" t="s">
        <v>530</v>
      </c>
      <c r="B19798">
        <v>5022</v>
      </c>
      <c r="C19798" t="s">
        <v>543</v>
      </c>
      <c r="D19798">
        <v>2016</v>
      </c>
      <c r="E19798" t="s">
        <v>745</v>
      </c>
      <c r="F19798" s="2">
        <v>0</v>
      </c>
    </row>
    <row r="19799" spans="1:6">
      <c r="A19799" t="s">
        <v>530</v>
      </c>
      <c r="B19799">
        <v>5022</v>
      </c>
      <c r="C19799" t="s">
        <v>543</v>
      </c>
      <c r="D19799">
        <v>2017</v>
      </c>
      <c r="E19799" t="s">
        <v>740</v>
      </c>
      <c r="F19799" s="2">
        <v>956.978690237195</v>
      </c>
    </row>
    <row r="19800" spans="1:6">
      <c r="A19800" t="s">
        <v>530</v>
      </c>
      <c r="B19800">
        <v>5022</v>
      </c>
      <c r="C19800" t="s">
        <v>543</v>
      </c>
      <c r="D19800">
        <v>2017</v>
      </c>
      <c r="E19800" t="s">
        <v>741</v>
      </c>
      <c r="F19800" s="2">
        <v>20008.9794821006</v>
      </c>
    </row>
    <row r="19801" spans="1:6">
      <c r="A19801" t="s">
        <v>530</v>
      </c>
      <c r="B19801">
        <v>5022</v>
      </c>
      <c r="C19801" t="s">
        <v>543</v>
      </c>
      <c r="D19801">
        <v>2018</v>
      </c>
      <c r="E19801" t="s">
        <v>738</v>
      </c>
      <c r="F19801" s="2">
        <v>0</v>
      </c>
    </row>
    <row r="19802" spans="1:6">
      <c r="A19802" t="s">
        <v>530</v>
      </c>
      <c r="B19802">
        <v>5022</v>
      </c>
      <c r="C19802" t="s">
        <v>543</v>
      </c>
      <c r="D19802">
        <v>2019</v>
      </c>
      <c r="E19802" t="s">
        <v>744</v>
      </c>
      <c r="F19802" s="2">
        <v>0</v>
      </c>
    </row>
    <row r="19803" spans="1:6">
      <c r="A19803" t="s">
        <v>530</v>
      </c>
      <c r="B19803">
        <v>5022</v>
      </c>
      <c r="C19803" t="s">
        <v>543</v>
      </c>
      <c r="D19803">
        <v>2019</v>
      </c>
      <c r="E19803" t="s">
        <v>743</v>
      </c>
      <c r="F19803" s="2">
        <v>0</v>
      </c>
    </row>
    <row r="19804" spans="1:6">
      <c r="A19804" t="s">
        <v>530</v>
      </c>
      <c r="B19804">
        <v>5022</v>
      </c>
      <c r="C19804" t="s">
        <v>543</v>
      </c>
      <c r="D19804">
        <v>2019</v>
      </c>
      <c r="E19804" t="s">
        <v>745</v>
      </c>
      <c r="F19804" s="2">
        <v>3.79496409412926E-3</v>
      </c>
    </row>
    <row r="19805" spans="1:6">
      <c r="A19805" t="s">
        <v>530</v>
      </c>
      <c r="B19805">
        <v>5022</v>
      </c>
      <c r="C19805" t="s">
        <v>543</v>
      </c>
      <c r="D19805">
        <v>2020</v>
      </c>
      <c r="E19805" t="s">
        <v>741</v>
      </c>
      <c r="F19805" s="2">
        <v>20167.915768897601</v>
      </c>
    </row>
    <row r="19806" spans="1:6">
      <c r="A19806" t="s">
        <v>530</v>
      </c>
      <c r="B19806">
        <v>5022</v>
      </c>
      <c r="C19806" t="s">
        <v>543</v>
      </c>
      <c r="D19806">
        <v>2021</v>
      </c>
      <c r="E19806" t="s">
        <v>736</v>
      </c>
      <c r="F19806" s="2">
        <v>506.45259884049</v>
      </c>
    </row>
    <row r="19807" spans="1:6">
      <c r="A19807" t="s">
        <v>530</v>
      </c>
      <c r="B19807">
        <v>5022</v>
      </c>
      <c r="C19807" t="s">
        <v>543</v>
      </c>
      <c r="D19807">
        <v>2021</v>
      </c>
      <c r="E19807" t="s">
        <v>737</v>
      </c>
      <c r="F19807" s="2">
        <v>946.38930014677806</v>
      </c>
    </row>
    <row r="19808" spans="1:6">
      <c r="A19808" t="s">
        <v>530</v>
      </c>
      <c r="B19808">
        <v>5022</v>
      </c>
      <c r="C19808" t="s">
        <v>543</v>
      </c>
      <c r="D19808">
        <v>2021</v>
      </c>
      <c r="E19808" t="s">
        <v>738</v>
      </c>
      <c r="F19808" s="2">
        <v>0</v>
      </c>
    </row>
    <row r="19809" spans="1:6">
      <c r="A19809" t="s">
        <v>530</v>
      </c>
      <c r="B19809">
        <v>5022</v>
      </c>
      <c r="C19809" t="s">
        <v>543</v>
      </c>
      <c r="D19809">
        <v>2022</v>
      </c>
      <c r="E19809" t="s">
        <v>744</v>
      </c>
      <c r="F19809" s="2">
        <v>0</v>
      </c>
    </row>
    <row r="19810" spans="1:6">
      <c r="A19810" t="s">
        <v>530</v>
      </c>
      <c r="B19810">
        <v>5022</v>
      </c>
      <c r="C19810" t="s">
        <v>543</v>
      </c>
      <c r="D19810">
        <v>2022</v>
      </c>
      <c r="E19810" t="s">
        <v>739</v>
      </c>
      <c r="F19810" s="2">
        <v>15725.974728474601</v>
      </c>
    </row>
    <row r="19811" spans="1:6">
      <c r="A19811" t="s">
        <v>530</v>
      </c>
      <c r="B19811">
        <v>5022</v>
      </c>
      <c r="C19811" t="s">
        <v>543</v>
      </c>
      <c r="D19811">
        <v>2022</v>
      </c>
      <c r="E19811" t="s">
        <v>743</v>
      </c>
      <c r="F19811" s="2">
        <v>0</v>
      </c>
    </row>
    <row r="19812" spans="1:6">
      <c r="A19812" t="s">
        <v>530</v>
      </c>
      <c r="B19812">
        <v>5022</v>
      </c>
      <c r="C19812" t="s">
        <v>543</v>
      </c>
      <c r="D19812">
        <v>2023</v>
      </c>
      <c r="E19812" t="s">
        <v>742</v>
      </c>
      <c r="F19812" s="2">
        <v>1758.58286784545</v>
      </c>
    </row>
    <row r="19813" spans="1:6">
      <c r="A19813" t="s">
        <v>530</v>
      </c>
      <c r="B19813">
        <v>5022</v>
      </c>
      <c r="C19813" t="s">
        <v>543</v>
      </c>
      <c r="D19813">
        <v>2023</v>
      </c>
      <c r="E19813" t="s">
        <v>745</v>
      </c>
      <c r="F19813" s="2">
        <v>0</v>
      </c>
    </row>
    <row r="19814" spans="1:6">
      <c r="A19814" t="s">
        <v>530</v>
      </c>
      <c r="B19814">
        <v>5022</v>
      </c>
      <c r="C19814" t="s">
        <v>543</v>
      </c>
      <c r="D19814">
        <v>2023</v>
      </c>
      <c r="E19814" t="s">
        <v>741</v>
      </c>
      <c r="F19814" s="2">
        <v>20637.488944680899</v>
      </c>
    </row>
    <row r="19815" spans="1:6">
      <c r="A19815" t="s">
        <v>530</v>
      </c>
      <c r="B19815">
        <v>5022</v>
      </c>
      <c r="C19815" t="s">
        <v>543</v>
      </c>
      <c r="D19815">
        <v>2024</v>
      </c>
      <c r="E19815" t="s">
        <v>736</v>
      </c>
      <c r="F19815" s="2">
        <v>430.44981661024599</v>
      </c>
    </row>
    <row r="19816" spans="1:6">
      <c r="A19816" t="s">
        <v>530</v>
      </c>
      <c r="B19816">
        <v>5022</v>
      </c>
      <c r="C19816" t="s">
        <v>543</v>
      </c>
      <c r="D19816">
        <v>2024</v>
      </c>
      <c r="E19816" t="s">
        <v>737</v>
      </c>
      <c r="F19816" s="2">
        <v>862.36168368208803</v>
      </c>
    </row>
    <row r="19817" spans="1:6">
      <c r="A19817" t="s">
        <v>530</v>
      </c>
      <c r="B19817">
        <v>5022</v>
      </c>
      <c r="C19817" t="s">
        <v>543</v>
      </c>
      <c r="D19817">
        <v>2024</v>
      </c>
      <c r="E19817" t="s">
        <v>740</v>
      </c>
      <c r="F19817" s="2">
        <v>872.97462624349396</v>
      </c>
    </row>
    <row r="19818" spans="1:6">
      <c r="A19818" t="s">
        <v>530</v>
      </c>
      <c r="B19818">
        <v>5025</v>
      </c>
      <c r="C19818" t="s">
        <v>545</v>
      </c>
      <c r="D19818">
        <v>2009</v>
      </c>
      <c r="E19818" t="s">
        <v>739</v>
      </c>
      <c r="F19818" s="2">
        <v>10041.3796659004</v>
      </c>
    </row>
    <row r="19819" spans="1:6">
      <c r="A19819" t="s">
        <v>530</v>
      </c>
      <c r="B19819">
        <v>5025</v>
      </c>
      <c r="C19819" t="s">
        <v>545</v>
      </c>
      <c r="D19819">
        <v>2009</v>
      </c>
      <c r="E19819" t="s">
        <v>743</v>
      </c>
      <c r="F19819" s="2">
        <v>174.27068078572501</v>
      </c>
    </row>
    <row r="19820" spans="1:6">
      <c r="A19820" t="s">
        <v>530</v>
      </c>
      <c r="B19820">
        <v>5025</v>
      </c>
      <c r="C19820" t="s">
        <v>545</v>
      </c>
      <c r="D19820">
        <v>2011</v>
      </c>
      <c r="E19820" t="s">
        <v>740</v>
      </c>
      <c r="F19820" s="2">
        <v>2672.0891744981</v>
      </c>
    </row>
    <row r="19821" spans="1:6">
      <c r="A19821" t="s">
        <v>530</v>
      </c>
      <c r="B19821">
        <v>5025</v>
      </c>
      <c r="C19821" t="s">
        <v>545</v>
      </c>
      <c r="D19821">
        <v>2013</v>
      </c>
      <c r="E19821" t="s">
        <v>744</v>
      </c>
      <c r="F19821" s="2">
        <v>243.46516925</v>
      </c>
    </row>
    <row r="19822" spans="1:6">
      <c r="A19822" t="s">
        <v>530</v>
      </c>
      <c r="B19822">
        <v>5025</v>
      </c>
      <c r="C19822" t="s">
        <v>545</v>
      </c>
      <c r="D19822">
        <v>2013</v>
      </c>
      <c r="E19822" t="s">
        <v>741</v>
      </c>
      <c r="F19822" s="2">
        <v>7973.3986695444701</v>
      </c>
    </row>
    <row r="19823" spans="1:6">
      <c r="A19823" t="s">
        <v>530</v>
      </c>
      <c r="B19823">
        <v>5025</v>
      </c>
      <c r="C19823" t="s">
        <v>545</v>
      </c>
      <c r="D19823">
        <v>2015</v>
      </c>
      <c r="E19823" t="s">
        <v>736</v>
      </c>
      <c r="F19823" s="2">
        <v>519.90074522187399</v>
      </c>
    </row>
    <row r="19824" spans="1:6">
      <c r="A19824" t="s">
        <v>530</v>
      </c>
      <c r="B19824">
        <v>5025</v>
      </c>
      <c r="C19824" t="s">
        <v>545</v>
      </c>
      <c r="D19824">
        <v>2015</v>
      </c>
      <c r="E19824" t="s">
        <v>737</v>
      </c>
      <c r="F19824" s="2">
        <v>1072.7185369204301</v>
      </c>
    </row>
    <row r="19825" spans="1:6">
      <c r="A19825" t="s">
        <v>530</v>
      </c>
      <c r="B19825">
        <v>5025</v>
      </c>
      <c r="C19825" t="s">
        <v>545</v>
      </c>
      <c r="D19825">
        <v>2015</v>
      </c>
      <c r="E19825" t="s">
        <v>738</v>
      </c>
      <c r="F19825" s="2">
        <v>0</v>
      </c>
    </row>
    <row r="19826" spans="1:6">
      <c r="A19826" t="s">
        <v>530</v>
      </c>
      <c r="B19826">
        <v>5025</v>
      </c>
      <c r="C19826" t="s">
        <v>545</v>
      </c>
      <c r="D19826">
        <v>2015</v>
      </c>
      <c r="E19826" t="s">
        <v>743</v>
      </c>
      <c r="F19826" s="2">
        <v>236.519921097972</v>
      </c>
    </row>
    <row r="19827" spans="1:6">
      <c r="A19827" t="s">
        <v>530</v>
      </c>
      <c r="B19827">
        <v>5025</v>
      </c>
      <c r="C19827" t="s">
        <v>545</v>
      </c>
      <c r="D19827">
        <v>2016</v>
      </c>
      <c r="E19827" t="s">
        <v>744</v>
      </c>
      <c r="F19827" s="2">
        <v>224.50522655</v>
      </c>
    </row>
    <row r="19828" spans="1:6">
      <c r="A19828" t="s">
        <v>530</v>
      </c>
      <c r="B19828">
        <v>5025</v>
      </c>
      <c r="C19828" t="s">
        <v>545</v>
      </c>
      <c r="D19828">
        <v>2016</v>
      </c>
      <c r="E19828" t="s">
        <v>739</v>
      </c>
      <c r="F19828" s="2">
        <v>10210.1291737178</v>
      </c>
    </row>
    <row r="19829" spans="1:6">
      <c r="A19829" t="s">
        <v>530</v>
      </c>
      <c r="B19829">
        <v>5025</v>
      </c>
      <c r="C19829" t="s">
        <v>545</v>
      </c>
      <c r="D19829">
        <v>2016</v>
      </c>
      <c r="E19829" t="s">
        <v>741</v>
      </c>
      <c r="F19829" s="2">
        <v>7524.5781698728297</v>
      </c>
    </row>
    <row r="19830" spans="1:6">
      <c r="A19830" t="s">
        <v>530</v>
      </c>
      <c r="B19830">
        <v>5025</v>
      </c>
      <c r="C19830" t="s">
        <v>545</v>
      </c>
      <c r="D19830">
        <v>2017</v>
      </c>
      <c r="E19830" t="s">
        <v>742</v>
      </c>
      <c r="F19830" s="2">
        <v>4008.8946510625601</v>
      </c>
    </row>
    <row r="19831" spans="1:6">
      <c r="A19831" t="s">
        <v>530</v>
      </c>
      <c r="B19831">
        <v>5025</v>
      </c>
      <c r="C19831" t="s">
        <v>545</v>
      </c>
      <c r="D19831">
        <v>2017</v>
      </c>
      <c r="E19831" t="s">
        <v>745</v>
      </c>
      <c r="F19831" s="2">
        <v>3.0561020100908101</v>
      </c>
    </row>
    <row r="19832" spans="1:6">
      <c r="A19832" t="s">
        <v>530</v>
      </c>
      <c r="B19832">
        <v>5025</v>
      </c>
      <c r="C19832" t="s">
        <v>545</v>
      </c>
      <c r="D19832">
        <v>2018</v>
      </c>
      <c r="E19832" t="s">
        <v>736</v>
      </c>
      <c r="F19832" s="2">
        <v>453.452169977903</v>
      </c>
    </row>
    <row r="19833" spans="1:6">
      <c r="A19833" t="s">
        <v>530</v>
      </c>
      <c r="B19833">
        <v>5025</v>
      </c>
      <c r="C19833" t="s">
        <v>545</v>
      </c>
      <c r="D19833">
        <v>2018</v>
      </c>
      <c r="E19833" t="s">
        <v>737</v>
      </c>
      <c r="F19833" s="2">
        <v>986.98498073847202</v>
      </c>
    </row>
    <row r="19834" spans="1:6">
      <c r="A19834" t="s">
        <v>530</v>
      </c>
      <c r="B19834">
        <v>5025</v>
      </c>
      <c r="C19834" t="s">
        <v>545</v>
      </c>
      <c r="D19834">
        <v>2018</v>
      </c>
      <c r="E19834" t="s">
        <v>738</v>
      </c>
      <c r="F19834" s="2">
        <v>0</v>
      </c>
    </row>
    <row r="19835" spans="1:6">
      <c r="A19835" t="s">
        <v>530</v>
      </c>
      <c r="B19835">
        <v>5025</v>
      </c>
      <c r="C19835" t="s">
        <v>545</v>
      </c>
      <c r="D19835">
        <v>2018</v>
      </c>
      <c r="E19835" t="s">
        <v>740</v>
      </c>
      <c r="F19835" s="2">
        <v>1630.72381803997</v>
      </c>
    </row>
    <row r="19836" spans="1:6">
      <c r="A19836" t="s">
        <v>530</v>
      </c>
      <c r="B19836">
        <v>5025</v>
      </c>
      <c r="C19836" t="s">
        <v>545</v>
      </c>
      <c r="D19836">
        <v>2019</v>
      </c>
      <c r="E19836" t="s">
        <v>744</v>
      </c>
      <c r="F19836" s="2">
        <v>122.3460523</v>
      </c>
    </row>
    <row r="19837" spans="1:6">
      <c r="A19837" t="s">
        <v>530</v>
      </c>
      <c r="B19837">
        <v>5025</v>
      </c>
      <c r="C19837" t="s">
        <v>545</v>
      </c>
      <c r="D19837">
        <v>2019</v>
      </c>
      <c r="E19837" t="s">
        <v>739</v>
      </c>
      <c r="F19837" s="2">
        <v>10688.2958323396</v>
      </c>
    </row>
    <row r="19838" spans="1:6">
      <c r="A19838" t="s">
        <v>530</v>
      </c>
      <c r="B19838">
        <v>5025</v>
      </c>
      <c r="C19838" t="s">
        <v>545</v>
      </c>
      <c r="D19838">
        <v>2020</v>
      </c>
      <c r="E19838" t="s">
        <v>742</v>
      </c>
      <c r="F19838" s="2">
        <v>3522.38093398294</v>
      </c>
    </row>
    <row r="19839" spans="1:6">
      <c r="A19839" t="s">
        <v>530</v>
      </c>
      <c r="B19839">
        <v>5025</v>
      </c>
      <c r="C19839" t="s">
        <v>545</v>
      </c>
      <c r="D19839">
        <v>2020</v>
      </c>
      <c r="E19839" t="s">
        <v>745</v>
      </c>
      <c r="F19839" s="2">
        <v>7.8632133333333303E-4</v>
      </c>
    </row>
    <row r="19840" spans="1:6">
      <c r="A19840" t="s">
        <v>530</v>
      </c>
      <c r="B19840">
        <v>5025</v>
      </c>
      <c r="C19840" t="s">
        <v>545</v>
      </c>
      <c r="D19840">
        <v>2021</v>
      </c>
      <c r="E19840" t="s">
        <v>736</v>
      </c>
      <c r="F19840" s="2">
        <v>445.04565742294102</v>
      </c>
    </row>
    <row r="19841" spans="1:6">
      <c r="A19841" t="s">
        <v>530</v>
      </c>
      <c r="B19841">
        <v>5025</v>
      </c>
      <c r="C19841" t="s">
        <v>545</v>
      </c>
      <c r="D19841">
        <v>2021</v>
      </c>
      <c r="E19841" t="s">
        <v>737</v>
      </c>
      <c r="F19841" s="2">
        <v>856.62533711797698</v>
      </c>
    </row>
    <row r="19842" spans="1:6">
      <c r="A19842" t="s">
        <v>530</v>
      </c>
      <c r="B19842">
        <v>5025</v>
      </c>
      <c r="C19842" t="s">
        <v>545</v>
      </c>
      <c r="D19842">
        <v>2021</v>
      </c>
      <c r="E19842" t="s">
        <v>738</v>
      </c>
      <c r="F19842" s="2">
        <v>0</v>
      </c>
    </row>
    <row r="19843" spans="1:6">
      <c r="A19843" t="s">
        <v>530</v>
      </c>
      <c r="B19843">
        <v>5025</v>
      </c>
      <c r="C19843" t="s">
        <v>545</v>
      </c>
      <c r="D19843">
        <v>2021</v>
      </c>
      <c r="E19843" t="s">
        <v>740</v>
      </c>
      <c r="F19843" s="2">
        <v>1420.07081248396</v>
      </c>
    </row>
    <row r="19844" spans="1:6">
      <c r="A19844" t="s">
        <v>530</v>
      </c>
      <c r="B19844">
        <v>5025</v>
      </c>
      <c r="C19844" t="s">
        <v>545</v>
      </c>
      <c r="D19844">
        <v>2022</v>
      </c>
      <c r="E19844" t="s">
        <v>744</v>
      </c>
      <c r="F19844" s="2">
        <v>133.31847288</v>
      </c>
    </row>
    <row r="19845" spans="1:6">
      <c r="A19845" t="s">
        <v>530</v>
      </c>
      <c r="B19845">
        <v>5025</v>
      </c>
      <c r="C19845" t="s">
        <v>545</v>
      </c>
      <c r="D19845">
        <v>2022</v>
      </c>
      <c r="E19845" t="s">
        <v>739</v>
      </c>
      <c r="F19845" s="2">
        <v>10472.332985908401</v>
      </c>
    </row>
    <row r="19846" spans="1:6">
      <c r="A19846" t="s">
        <v>530</v>
      </c>
      <c r="B19846">
        <v>5025</v>
      </c>
      <c r="C19846" t="s">
        <v>545</v>
      </c>
      <c r="D19846">
        <v>2022</v>
      </c>
      <c r="E19846" t="s">
        <v>743</v>
      </c>
      <c r="F19846" s="2">
        <v>174.35067884041999</v>
      </c>
    </row>
    <row r="19847" spans="1:6">
      <c r="A19847" t="s">
        <v>530</v>
      </c>
      <c r="B19847">
        <v>5025</v>
      </c>
      <c r="C19847" t="s">
        <v>545</v>
      </c>
      <c r="D19847">
        <v>2023</v>
      </c>
      <c r="E19847" t="s">
        <v>742</v>
      </c>
      <c r="F19847" s="2">
        <v>2610.16503937888</v>
      </c>
    </row>
    <row r="19848" spans="1:6">
      <c r="A19848" t="s">
        <v>530</v>
      </c>
      <c r="B19848">
        <v>5025</v>
      </c>
      <c r="C19848" t="s">
        <v>545</v>
      </c>
      <c r="D19848">
        <v>2023</v>
      </c>
      <c r="E19848" t="s">
        <v>745</v>
      </c>
      <c r="F19848" s="2">
        <v>0</v>
      </c>
    </row>
    <row r="19849" spans="1:6">
      <c r="A19849" t="s">
        <v>530</v>
      </c>
      <c r="B19849">
        <v>5025</v>
      </c>
      <c r="C19849" t="s">
        <v>545</v>
      </c>
      <c r="D19849">
        <v>2023</v>
      </c>
      <c r="E19849" t="s">
        <v>741</v>
      </c>
      <c r="F19849" s="2">
        <v>6910.7058496052896</v>
      </c>
    </row>
    <row r="19850" spans="1:6">
      <c r="A19850" t="s">
        <v>530</v>
      </c>
      <c r="B19850">
        <v>5025</v>
      </c>
      <c r="C19850" t="s">
        <v>545</v>
      </c>
      <c r="D19850">
        <v>2024</v>
      </c>
      <c r="E19850" t="s">
        <v>736</v>
      </c>
      <c r="F19850" s="2">
        <v>315.65022935731702</v>
      </c>
    </row>
    <row r="19851" spans="1:6">
      <c r="A19851" t="s">
        <v>530</v>
      </c>
      <c r="B19851">
        <v>5025</v>
      </c>
      <c r="C19851" t="s">
        <v>545</v>
      </c>
      <c r="D19851">
        <v>2024</v>
      </c>
      <c r="E19851" t="s">
        <v>737</v>
      </c>
      <c r="F19851" s="2">
        <v>789.84195590544505</v>
      </c>
    </row>
    <row r="19852" spans="1:6">
      <c r="A19852" t="s">
        <v>530</v>
      </c>
      <c r="B19852">
        <v>5025</v>
      </c>
      <c r="C19852" t="s">
        <v>545</v>
      </c>
      <c r="D19852">
        <v>2024</v>
      </c>
      <c r="E19852" t="s">
        <v>740</v>
      </c>
      <c r="F19852" s="2">
        <v>1534.0029311436101</v>
      </c>
    </row>
    <row r="19853" spans="1:6">
      <c r="A19853" t="s">
        <v>530</v>
      </c>
      <c r="B19853">
        <v>5026</v>
      </c>
      <c r="C19853" t="s">
        <v>547</v>
      </c>
      <c r="D19853">
        <v>2009</v>
      </c>
      <c r="E19853" t="s">
        <v>736</v>
      </c>
      <c r="F19853" s="2">
        <v>698.77051795394698</v>
      </c>
    </row>
    <row r="19854" spans="1:6">
      <c r="A19854" t="s">
        <v>530</v>
      </c>
      <c r="B19854">
        <v>5026</v>
      </c>
      <c r="C19854" t="s">
        <v>547</v>
      </c>
      <c r="D19854">
        <v>2009</v>
      </c>
      <c r="E19854" t="s">
        <v>737</v>
      </c>
      <c r="F19854" s="2">
        <v>292.44643160893702</v>
      </c>
    </row>
    <row r="19855" spans="1:6">
      <c r="A19855" t="s">
        <v>530</v>
      </c>
      <c r="B19855">
        <v>5026</v>
      </c>
      <c r="C19855" t="s">
        <v>547</v>
      </c>
      <c r="D19855">
        <v>2009</v>
      </c>
      <c r="E19855" t="s">
        <v>738</v>
      </c>
      <c r="F19855" s="2">
        <v>0</v>
      </c>
    </row>
    <row r="19856" spans="1:6">
      <c r="A19856" t="s">
        <v>530</v>
      </c>
      <c r="B19856">
        <v>5026</v>
      </c>
      <c r="C19856" t="s">
        <v>547</v>
      </c>
      <c r="D19856">
        <v>2009</v>
      </c>
      <c r="E19856" t="s">
        <v>743</v>
      </c>
      <c r="F19856" s="2">
        <v>0</v>
      </c>
    </row>
    <row r="19857" spans="1:6">
      <c r="A19857" t="s">
        <v>530</v>
      </c>
      <c r="B19857">
        <v>5026</v>
      </c>
      <c r="C19857" t="s">
        <v>547</v>
      </c>
      <c r="D19857">
        <v>2009</v>
      </c>
      <c r="E19857" t="s">
        <v>740</v>
      </c>
      <c r="F19857" s="2">
        <v>1016.80991848139</v>
      </c>
    </row>
    <row r="19858" spans="1:6">
      <c r="A19858" t="s">
        <v>530</v>
      </c>
      <c r="B19858">
        <v>5026</v>
      </c>
      <c r="C19858" t="s">
        <v>547</v>
      </c>
      <c r="D19858">
        <v>2011</v>
      </c>
      <c r="E19858" t="s">
        <v>742</v>
      </c>
      <c r="F19858" s="2">
        <v>1266.7692727251399</v>
      </c>
    </row>
    <row r="19859" spans="1:6">
      <c r="A19859" t="s">
        <v>530</v>
      </c>
      <c r="B19859">
        <v>5026</v>
      </c>
      <c r="C19859" t="s">
        <v>547</v>
      </c>
      <c r="D19859">
        <v>2011</v>
      </c>
      <c r="E19859" t="s">
        <v>745</v>
      </c>
      <c r="F19859" s="2">
        <v>0</v>
      </c>
    </row>
    <row r="19860" spans="1:6">
      <c r="A19860" t="s">
        <v>530</v>
      </c>
      <c r="B19860">
        <v>5026</v>
      </c>
      <c r="C19860" t="s">
        <v>547</v>
      </c>
      <c r="D19860">
        <v>2013</v>
      </c>
      <c r="E19860" t="s">
        <v>744</v>
      </c>
      <c r="F19860" s="2">
        <v>0</v>
      </c>
    </row>
    <row r="19861" spans="1:6">
      <c r="A19861" t="s">
        <v>530</v>
      </c>
      <c r="B19861">
        <v>5026</v>
      </c>
      <c r="C19861" t="s">
        <v>547</v>
      </c>
      <c r="D19861">
        <v>2013</v>
      </c>
      <c r="E19861" t="s">
        <v>739</v>
      </c>
      <c r="F19861" s="2">
        <v>8034.51581174069</v>
      </c>
    </row>
    <row r="19862" spans="1:6">
      <c r="A19862" t="s">
        <v>530</v>
      </c>
      <c r="B19862">
        <v>5026</v>
      </c>
      <c r="C19862" t="s">
        <v>547</v>
      </c>
      <c r="D19862">
        <v>2015</v>
      </c>
      <c r="E19862" t="s">
        <v>736</v>
      </c>
      <c r="F19862" s="2">
        <v>592.73922451427802</v>
      </c>
    </row>
    <row r="19863" spans="1:6">
      <c r="A19863" t="s">
        <v>530</v>
      </c>
      <c r="B19863">
        <v>5026</v>
      </c>
      <c r="C19863" t="s">
        <v>547</v>
      </c>
      <c r="D19863">
        <v>2015</v>
      </c>
      <c r="E19863" t="s">
        <v>737</v>
      </c>
      <c r="F19863" s="2">
        <v>352.29084780416798</v>
      </c>
    </row>
    <row r="19864" spans="1:6">
      <c r="A19864" t="s">
        <v>530</v>
      </c>
      <c r="B19864">
        <v>5026</v>
      </c>
      <c r="C19864" t="s">
        <v>547</v>
      </c>
      <c r="D19864">
        <v>2015</v>
      </c>
      <c r="E19864" t="s">
        <v>740</v>
      </c>
      <c r="F19864" s="2">
        <v>613.27439375466304</v>
      </c>
    </row>
    <row r="19865" spans="1:6">
      <c r="A19865" t="s">
        <v>530</v>
      </c>
      <c r="B19865">
        <v>5026</v>
      </c>
      <c r="C19865" t="s">
        <v>547</v>
      </c>
      <c r="D19865">
        <v>2016</v>
      </c>
      <c r="E19865" t="s">
        <v>739</v>
      </c>
      <c r="F19865" s="2">
        <v>8291.3094844199095</v>
      </c>
    </row>
    <row r="19866" spans="1:6">
      <c r="A19866" t="s">
        <v>530</v>
      </c>
      <c r="B19866">
        <v>5026</v>
      </c>
      <c r="C19866" t="s">
        <v>547</v>
      </c>
      <c r="D19866">
        <v>2016</v>
      </c>
      <c r="E19866" t="s">
        <v>743</v>
      </c>
      <c r="F19866" s="2">
        <v>0</v>
      </c>
    </row>
    <row r="19867" spans="1:6">
      <c r="A19867" t="s">
        <v>530</v>
      </c>
      <c r="B19867">
        <v>5026</v>
      </c>
      <c r="C19867" t="s">
        <v>547</v>
      </c>
      <c r="D19867">
        <v>2017</v>
      </c>
      <c r="E19867" t="s">
        <v>742</v>
      </c>
      <c r="F19867" s="2">
        <v>1630.29331791557</v>
      </c>
    </row>
    <row r="19868" spans="1:6">
      <c r="A19868" t="s">
        <v>530</v>
      </c>
      <c r="B19868">
        <v>5026</v>
      </c>
      <c r="C19868" t="s">
        <v>547</v>
      </c>
      <c r="D19868">
        <v>2017</v>
      </c>
      <c r="E19868" t="s">
        <v>745</v>
      </c>
      <c r="F19868" s="2">
        <v>0</v>
      </c>
    </row>
    <row r="19869" spans="1:6">
      <c r="A19869" t="s">
        <v>530</v>
      </c>
      <c r="B19869">
        <v>5026</v>
      </c>
      <c r="C19869" t="s">
        <v>547</v>
      </c>
      <c r="D19869">
        <v>2017</v>
      </c>
      <c r="E19869" t="s">
        <v>741</v>
      </c>
      <c r="F19869" s="2">
        <v>3454.0144027316801</v>
      </c>
    </row>
    <row r="19870" spans="1:6">
      <c r="A19870" t="s">
        <v>530</v>
      </c>
      <c r="B19870">
        <v>5026</v>
      </c>
      <c r="C19870" t="s">
        <v>547</v>
      </c>
      <c r="D19870">
        <v>2018</v>
      </c>
      <c r="E19870" t="s">
        <v>740</v>
      </c>
      <c r="F19870" s="2">
        <v>640.43702403847306</v>
      </c>
    </row>
    <row r="19871" spans="1:6">
      <c r="A19871" t="s">
        <v>530</v>
      </c>
      <c r="B19871">
        <v>5026</v>
      </c>
      <c r="C19871" t="s">
        <v>547</v>
      </c>
      <c r="D19871">
        <v>2019</v>
      </c>
      <c r="E19871" t="s">
        <v>738</v>
      </c>
      <c r="F19871" s="2">
        <v>0</v>
      </c>
    </row>
    <row r="19872" spans="1:6">
      <c r="A19872" t="s">
        <v>530</v>
      </c>
      <c r="B19872">
        <v>5026</v>
      </c>
      <c r="C19872" t="s">
        <v>547</v>
      </c>
      <c r="D19872">
        <v>2019</v>
      </c>
      <c r="E19872" t="s">
        <v>743</v>
      </c>
      <c r="F19872" s="2">
        <v>0</v>
      </c>
    </row>
    <row r="19873" spans="1:6">
      <c r="A19873" t="s">
        <v>530</v>
      </c>
      <c r="B19873">
        <v>5026</v>
      </c>
      <c r="C19873" t="s">
        <v>547</v>
      </c>
      <c r="D19873">
        <v>2020</v>
      </c>
      <c r="E19873" t="s">
        <v>744</v>
      </c>
      <c r="F19873" s="2">
        <v>0</v>
      </c>
    </row>
    <row r="19874" spans="1:6">
      <c r="A19874" t="s">
        <v>530</v>
      </c>
      <c r="B19874">
        <v>5026</v>
      </c>
      <c r="C19874" t="s">
        <v>547</v>
      </c>
      <c r="D19874">
        <v>2020</v>
      </c>
      <c r="E19874" t="s">
        <v>745</v>
      </c>
      <c r="F19874" s="2">
        <v>0</v>
      </c>
    </row>
    <row r="19875" spans="1:6">
      <c r="A19875" t="s">
        <v>530</v>
      </c>
      <c r="B19875">
        <v>5026</v>
      </c>
      <c r="C19875" t="s">
        <v>547</v>
      </c>
      <c r="D19875">
        <v>2020</v>
      </c>
      <c r="E19875" t="s">
        <v>741</v>
      </c>
      <c r="F19875" s="2">
        <v>3357.06070769286</v>
      </c>
    </row>
    <row r="19876" spans="1:6">
      <c r="A19876" t="s">
        <v>530</v>
      </c>
      <c r="B19876">
        <v>5026</v>
      </c>
      <c r="C19876" t="s">
        <v>547</v>
      </c>
      <c r="D19876">
        <v>2022</v>
      </c>
      <c r="E19876" t="s">
        <v>736</v>
      </c>
      <c r="F19876" s="2">
        <v>493.32502743821101</v>
      </c>
    </row>
    <row r="19877" spans="1:6">
      <c r="A19877" t="s">
        <v>530</v>
      </c>
      <c r="B19877">
        <v>5026</v>
      </c>
      <c r="C19877" t="s">
        <v>547</v>
      </c>
      <c r="D19877">
        <v>2022</v>
      </c>
      <c r="E19877" t="s">
        <v>737</v>
      </c>
      <c r="F19877" s="2">
        <v>301.69251778699498</v>
      </c>
    </row>
    <row r="19878" spans="1:6">
      <c r="A19878" t="s">
        <v>530</v>
      </c>
      <c r="B19878">
        <v>5026</v>
      </c>
      <c r="C19878" t="s">
        <v>547</v>
      </c>
      <c r="D19878">
        <v>2022</v>
      </c>
      <c r="E19878" t="s">
        <v>738</v>
      </c>
      <c r="F19878" s="2">
        <v>0</v>
      </c>
    </row>
    <row r="19879" spans="1:6">
      <c r="A19879" t="s">
        <v>530</v>
      </c>
      <c r="B19879">
        <v>5026</v>
      </c>
      <c r="C19879" t="s">
        <v>547</v>
      </c>
      <c r="D19879">
        <v>2022</v>
      </c>
      <c r="E19879" t="s">
        <v>743</v>
      </c>
      <c r="F19879" s="2">
        <v>0</v>
      </c>
    </row>
    <row r="19880" spans="1:6">
      <c r="A19880" t="s">
        <v>530</v>
      </c>
      <c r="B19880">
        <v>5026</v>
      </c>
      <c r="C19880" t="s">
        <v>547</v>
      </c>
      <c r="D19880">
        <v>2023</v>
      </c>
      <c r="E19880" t="s">
        <v>744</v>
      </c>
      <c r="F19880" s="2">
        <v>0</v>
      </c>
    </row>
    <row r="19881" spans="1:6">
      <c r="A19881" t="s">
        <v>530</v>
      </c>
      <c r="B19881">
        <v>5026</v>
      </c>
      <c r="C19881" t="s">
        <v>547</v>
      </c>
      <c r="D19881">
        <v>2023</v>
      </c>
      <c r="E19881" t="s">
        <v>739</v>
      </c>
      <c r="F19881" s="2">
        <v>8710.7230984415692</v>
      </c>
    </row>
    <row r="19882" spans="1:6">
      <c r="A19882" t="s">
        <v>530</v>
      </c>
      <c r="B19882">
        <v>5026</v>
      </c>
      <c r="C19882" t="s">
        <v>547</v>
      </c>
      <c r="D19882">
        <v>2023</v>
      </c>
      <c r="E19882" t="s">
        <v>741</v>
      </c>
      <c r="F19882" s="2">
        <v>3482.0794918745501</v>
      </c>
    </row>
    <row r="19883" spans="1:6">
      <c r="A19883" t="s">
        <v>530</v>
      </c>
      <c r="B19883">
        <v>5026</v>
      </c>
      <c r="C19883" t="s">
        <v>547</v>
      </c>
      <c r="D19883">
        <v>2024</v>
      </c>
      <c r="E19883" t="s">
        <v>742</v>
      </c>
      <c r="F19883" s="2">
        <v>1291.5178524094099</v>
      </c>
    </row>
    <row r="19884" spans="1:6">
      <c r="A19884" t="s">
        <v>530</v>
      </c>
      <c r="B19884">
        <v>5027</v>
      </c>
      <c r="C19884" t="s">
        <v>549</v>
      </c>
      <c r="D19884">
        <v>2009</v>
      </c>
      <c r="E19884" t="s">
        <v>740</v>
      </c>
      <c r="F19884" s="2">
        <v>2632.00004991582</v>
      </c>
    </row>
    <row r="19885" spans="1:6">
      <c r="A19885" t="s">
        <v>530</v>
      </c>
      <c r="B19885">
        <v>5027</v>
      </c>
      <c r="C19885" t="s">
        <v>549</v>
      </c>
      <c r="D19885">
        <v>2009</v>
      </c>
      <c r="E19885" t="s">
        <v>741</v>
      </c>
      <c r="F19885" s="2">
        <v>23625.6123925352</v>
      </c>
    </row>
    <row r="19886" spans="1:6">
      <c r="A19886" t="s">
        <v>530</v>
      </c>
      <c r="B19886">
        <v>5027</v>
      </c>
      <c r="C19886" t="s">
        <v>549</v>
      </c>
      <c r="D19886">
        <v>2011</v>
      </c>
      <c r="E19886" t="s">
        <v>743</v>
      </c>
      <c r="F19886" s="2">
        <v>0</v>
      </c>
    </row>
    <row r="19887" spans="1:6">
      <c r="A19887" t="s">
        <v>530</v>
      </c>
      <c r="B19887">
        <v>5027</v>
      </c>
      <c r="C19887" t="s">
        <v>549</v>
      </c>
      <c r="D19887">
        <v>2013</v>
      </c>
      <c r="E19887" t="s">
        <v>736</v>
      </c>
      <c r="F19887" s="2">
        <v>3311.4429122750598</v>
      </c>
    </row>
    <row r="19888" spans="1:6">
      <c r="A19888" t="s">
        <v>530</v>
      </c>
      <c r="B19888">
        <v>5027</v>
      </c>
      <c r="C19888" t="s">
        <v>549</v>
      </c>
      <c r="D19888">
        <v>2013</v>
      </c>
      <c r="E19888" t="s">
        <v>737</v>
      </c>
      <c r="F19888" s="2">
        <v>2826.7055314685699</v>
      </c>
    </row>
    <row r="19889" spans="1:6">
      <c r="A19889" t="s">
        <v>530</v>
      </c>
      <c r="B19889">
        <v>5027</v>
      </c>
      <c r="C19889" t="s">
        <v>549</v>
      </c>
      <c r="D19889">
        <v>2015</v>
      </c>
      <c r="E19889" t="s">
        <v>742</v>
      </c>
      <c r="F19889" s="2">
        <v>9217.5482006955608</v>
      </c>
    </row>
    <row r="19890" spans="1:6">
      <c r="A19890" t="s">
        <v>530</v>
      </c>
      <c r="B19890">
        <v>5027</v>
      </c>
      <c r="C19890" t="s">
        <v>549</v>
      </c>
      <c r="D19890">
        <v>2015</v>
      </c>
      <c r="E19890" t="s">
        <v>744</v>
      </c>
      <c r="F19890" s="2">
        <v>3629.96072645</v>
      </c>
    </row>
    <row r="19891" spans="1:6">
      <c r="A19891" t="s">
        <v>530</v>
      </c>
      <c r="B19891">
        <v>5027</v>
      </c>
      <c r="C19891" t="s">
        <v>549</v>
      </c>
      <c r="D19891">
        <v>2015</v>
      </c>
      <c r="E19891" t="s">
        <v>745</v>
      </c>
      <c r="F19891" s="2">
        <v>0</v>
      </c>
    </row>
    <row r="19892" spans="1:6">
      <c r="A19892" t="s">
        <v>530</v>
      </c>
      <c r="B19892">
        <v>5027</v>
      </c>
      <c r="C19892" t="s">
        <v>549</v>
      </c>
      <c r="D19892">
        <v>2015</v>
      </c>
      <c r="E19892" t="s">
        <v>741</v>
      </c>
      <c r="F19892" s="2">
        <v>23994.099916446801</v>
      </c>
    </row>
    <row r="19893" spans="1:6">
      <c r="A19893" t="s">
        <v>530</v>
      </c>
      <c r="B19893">
        <v>5027</v>
      </c>
      <c r="C19893" t="s">
        <v>549</v>
      </c>
      <c r="D19893">
        <v>2016</v>
      </c>
      <c r="E19893" t="s">
        <v>736</v>
      </c>
      <c r="F19893" s="2">
        <v>2692.4332285160999</v>
      </c>
    </row>
    <row r="19894" spans="1:6">
      <c r="A19894" t="s">
        <v>530</v>
      </c>
      <c r="B19894">
        <v>5027</v>
      </c>
      <c r="C19894" t="s">
        <v>549</v>
      </c>
      <c r="D19894">
        <v>2016</v>
      </c>
      <c r="E19894" t="s">
        <v>737</v>
      </c>
      <c r="F19894" s="2">
        <v>2657.9600495895302</v>
      </c>
    </row>
    <row r="19895" spans="1:6">
      <c r="A19895" t="s">
        <v>530</v>
      </c>
      <c r="B19895">
        <v>5027</v>
      </c>
      <c r="C19895" t="s">
        <v>549</v>
      </c>
      <c r="D19895">
        <v>2016</v>
      </c>
      <c r="E19895" t="s">
        <v>740</v>
      </c>
      <c r="F19895" s="2">
        <v>4761.1503702424297</v>
      </c>
    </row>
    <row r="19896" spans="1:6">
      <c r="A19896" t="s">
        <v>530</v>
      </c>
      <c r="B19896">
        <v>5027</v>
      </c>
      <c r="C19896" t="s">
        <v>549</v>
      </c>
      <c r="D19896">
        <v>2017</v>
      </c>
      <c r="E19896" t="s">
        <v>738</v>
      </c>
      <c r="F19896" s="2">
        <v>0</v>
      </c>
    </row>
    <row r="19897" spans="1:6">
      <c r="A19897" t="s">
        <v>530</v>
      </c>
      <c r="B19897">
        <v>5027</v>
      </c>
      <c r="C19897" t="s">
        <v>549</v>
      </c>
      <c r="D19897">
        <v>2017</v>
      </c>
      <c r="E19897" t="s">
        <v>739</v>
      </c>
      <c r="F19897" s="2">
        <v>34127.636545738504</v>
      </c>
    </row>
    <row r="19898" spans="1:6">
      <c r="A19898" t="s">
        <v>530</v>
      </c>
      <c r="B19898">
        <v>5027</v>
      </c>
      <c r="C19898" t="s">
        <v>549</v>
      </c>
      <c r="D19898">
        <v>2017</v>
      </c>
      <c r="E19898" t="s">
        <v>743</v>
      </c>
      <c r="F19898" s="2">
        <v>0</v>
      </c>
    </row>
    <row r="19899" spans="1:6">
      <c r="A19899" t="s">
        <v>530</v>
      </c>
      <c r="B19899">
        <v>5027</v>
      </c>
      <c r="C19899" t="s">
        <v>549</v>
      </c>
      <c r="D19899">
        <v>2018</v>
      </c>
      <c r="E19899" t="s">
        <v>742</v>
      </c>
      <c r="F19899" s="2">
        <v>5278.2390257629504</v>
      </c>
    </row>
    <row r="19900" spans="1:6">
      <c r="A19900" t="s">
        <v>530</v>
      </c>
      <c r="B19900">
        <v>5027</v>
      </c>
      <c r="C19900" t="s">
        <v>549</v>
      </c>
      <c r="D19900">
        <v>2018</v>
      </c>
      <c r="E19900" t="s">
        <v>744</v>
      </c>
      <c r="F19900" s="2">
        <v>2701.7185619830002</v>
      </c>
    </row>
    <row r="19901" spans="1:6">
      <c r="A19901" t="s">
        <v>530</v>
      </c>
      <c r="B19901">
        <v>5027</v>
      </c>
      <c r="C19901" t="s">
        <v>549</v>
      </c>
      <c r="D19901">
        <v>2018</v>
      </c>
      <c r="E19901" t="s">
        <v>745</v>
      </c>
      <c r="F19901" s="2">
        <v>0</v>
      </c>
    </row>
    <row r="19902" spans="1:6">
      <c r="A19902" t="s">
        <v>530</v>
      </c>
      <c r="B19902">
        <v>5027</v>
      </c>
      <c r="C19902" t="s">
        <v>549</v>
      </c>
      <c r="D19902">
        <v>2019</v>
      </c>
      <c r="E19902" t="s">
        <v>736</v>
      </c>
      <c r="F19902" s="2">
        <v>2354.5143393542999</v>
      </c>
    </row>
    <row r="19903" spans="1:6">
      <c r="A19903" t="s">
        <v>530</v>
      </c>
      <c r="B19903">
        <v>5027</v>
      </c>
      <c r="C19903" t="s">
        <v>549</v>
      </c>
      <c r="D19903">
        <v>2019</v>
      </c>
      <c r="E19903" t="s">
        <v>737</v>
      </c>
      <c r="F19903" s="2">
        <v>2126.2665441294798</v>
      </c>
    </row>
    <row r="19904" spans="1:6">
      <c r="A19904" t="s">
        <v>530</v>
      </c>
      <c r="B19904">
        <v>5027</v>
      </c>
      <c r="C19904" t="s">
        <v>549</v>
      </c>
      <c r="D19904">
        <v>2019</v>
      </c>
      <c r="E19904" t="s">
        <v>740</v>
      </c>
      <c r="F19904" s="2">
        <v>1681.1770579982001</v>
      </c>
    </row>
    <row r="19905" spans="1:6">
      <c r="A19905" t="s">
        <v>530</v>
      </c>
      <c r="B19905">
        <v>5027</v>
      </c>
      <c r="C19905" t="s">
        <v>549</v>
      </c>
      <c r="D19905">
        <v>2020</v>
      </c>
      <c r="E19905" t="s">
        <v>738</v>
      </c>
      <c r="F19905" s="2">
        <v>0</v>
      </c>
    </row>
    <row r="19906" spans="1:6">
      <c r="A19906" t="s">
        <v>530</v>
      </c>
      <c r="B19906">
        <v>5027</v>
      </c>
      <c r="C19906" t="s">
        <v>549</v>
      </c>
      <c r="D19906">
        <v>2020</v>
      </c>
      <c r="E19906" t="s">
        <v>739</v>
      </c>
      <c r="F19906" s="2">
        <v>34285.837963187303</v>
      </c>
    </row>
    <row r="19907" spans="1:6">
      <c r="A19907" t="s">
        <v>530</v>
      </c>
      <c r="B19907">
        <v>5027</v>
      </c>
      <c r="C19907" t="s">
        <v>549</v>
      </c>
      <c r="D19907">
        <v>2021</v>
      </c>
      <c r="E19907" t="s">
        <v>742</v>
      </c>
      <c r="F19907" s="2">
        <v>4634.7873280434396</v>
      </c>
    </row>
    <row r="19908" spans="1:6">
      <c r="A19908" t="s">
        <v>530</v>
      </c>
      <c r="B19908">
        <v>5027</v>
      </c>
      <c r="C19908" t="s">
        <v>549</v>
      </c>
      <c r="D19908">
        <v>2021</v>
      </c>
      <c r="E19908" t="s">
        <v>744</v>
      </c>
      <c r="F19908" s="2">
        <v>1632.2656856775</v>
      </c>
    </row>
    <row r="19909" spans="1:6">
      <c r="A19909" t="s">
        <v>530</v>
      </c>
      <c r="B19909">
        <v>5027</v>
      </c>
      <c r="C19909" t="s">
        <v>549</v>
      </c>
      <c r="D19909">
        <v>2021</v>
      </c>
      <c r="E19909" t="s">
        <v>745</v>
      </c>
      <c r="F19909" s="2">
        <v>0</v>
      </c>
    </row>
    <row r="19910" spans="1:6">
      <c r="A19910" t="s">
        <v>530</v>
      </c>
      <c r="B19910">
        <v>5027</v>
      </c>
      <c r="C19910" t="s">
        <v>549</v>
      </c>
      <c r="D19910">
        <v>2022</v>
      </c>
      <c r="E19910" t="s">
        <v>736</v>
      </c>
      <c r="F19910" s="2">
        <v>1862.4495264981399</v>
      </c>
    </row>
    <row r="19911" spans="1:6">
      <c r="A19911" t="s">
        <v>530</v>
      </c>
      <c r="B19911">
        <v>5027</v>
      </c>
      <c r="C19911" t="s">
        <v>549</v>
      </c>
      <c r="D19911">
        <v>2022</v>
      </c>
      <c r="E19911" t="s">
        <v>737</v>
      </c>
      <c r="F19911" s="2">
        <v>1304.5833984860501</v>
      </c>
    </row>
    <row r="19912" spans="1:6">
      <c r="A19912" t="s">
        <v>530</v>
      </c>
      <c r="B19912">
        <v>5027</v>
      </c>
      <c r="C19912" t="s">
        <v>549</v>
      </c>
      <c r="D19912">
        <v>2022</v>
      </c>
      <c r="E19912" t="s">
        <v>740</v>
      </c>
      <c r="F19912" s="2">
        <v>1933.4637939980801</v>
      </c>
    </row>
    <row r="19913" spans="1:6">
      <c r="A19913" t="s">
        <v>530</v>
      </c>
      <c r="B19913">
        <v>5027</v>
      </c>
      <c r="C19913" t="s">
        <v>549</v>
      </c>
      <c r="D19913">
        <v>2022</v>
      </c>
      <c r="E19913" t="s">
        <v>741</v>
      </c>
      <c r="F19913" s="2">
        <v>21441.623790915299</v>
      </c>
    </row>
    <row r="19914" spans="1:6">
      <c r="A19914" t="s">
        <v>530</v>
      </c>
      <c r="B19914">
        <v>5027</v>
      </c>
      <c r="C19914" t="s">
        <v>549</v>
      </c>
      <c r="D19914">
        <v>2023</v>
      </c>
      <c r="E19914" t="s">
        <v>739</v>
      </c>
      <c r="F19914" s="2">
        <v>33269.443221850102</v>
      </c>
    </row>
    <row r="19915" spans="1:6">
      <c r="A19915" t="s">
        <v>530</v>
      </c>
      <c r="B19915">
        <v>5027</v>
      </c>
      <c r="C19915" t="s">
        <v>549</v>
      </c>
      <c r="D19915">
        <v>2024</v>
      </c>
      <c r="E19915" t="s">
        <v>742</v>
      </c>
      <c r="F19915" s="2">
        <v>4252.3329683065504</v>
      </c>
    </row>
    <row r="19916" spans="1:6">
      <c r="A19916" t="s">
        <v>530</v>
      </c>
      <c r="B19916">
        <v>5027</v>
      </c>
      <c r="C19916" t="s">
        <v>549</v>
      </c>
      <c r="D19916">
        <v>2024</v>
      </c>
      <c r="E19916" t="s">
        <v>743</v>
      </c>
      <c r="F19916" s="2">
        <v>0</v>
      </c>
    </row>
    <row r="19917" spans="1:6">
      <c r="A19917" t="s">
        <v>530</v>
      </c>
      <c r="B19917">
        <v>5027</v>
      </c>
      <c r="C19917" t="s">
        <v>549</v>
      </c>
      <c r="D19917">
        <v>2024</v>
      </c>
      <c r="E19917" t="s">
        <v>745</v>
      </c>
      <c r="F19917" s="2">
        <v>1.87201413346333E-3</v>
      </c>
    </row>
    <row r="19918" spans="1:6">
      <c r="A19918" t="s">
        <v>530</v>
      </c>
      <c r="B19918">
        <v>5028</v>
      </c>
      <c r="C19918" t="s">
        <v>551</v>
      </c>
      <c r="D19918">
        <v>2011</v>
      </c>
      <c r="E19918" t="s">
        <v>744</v>
      </c>
      <c r="F19918" s="2">
        <v>165.75071650000001</v>
      </c>
    </row>
    <row r="19919" spans="1:6">
      <c r="A19919" t="s">
        <v>530</v>
      </c>
      <c r="B19919">
        <v>5028</v>
      </c>
      <c r="C19919" t="s">
        <v>551</v>
      </c>
      <c r="D19919">
        <v>2011</v>
      </c>
      <c r="E19919" t="s">
        <v>739</v>
      </c>
      <c r="F19919" s="2">
        <v>27498.751009089501</v>
      </c>
    </row>
    <row r="19920" spans="1:6">
      <c r="A19920" t="s">
        <v>530</v>
      </c>
      <c r="B19920">
        <v>5028</v>
      </c>
      <c r="C19920" t="s">
        <v>551</v>
      </c>
      <c r="D19920">
        <v>2013</v>
      </c>
      <c r="E19920" t="s">
        <v>736</v>
      </c>
      <c r="F19920" s="2">
        <v>1648.6595339412299</v>
      </c>
    </row>
    <row r="19921" spans="1:6">
      <c r="A19921" t="s">
        <v>530</v>
      </c>
      <c r="B19921">
        <v>5028</v>
      </c>
      <c r="C19921" t="s">
        <v>551</v>
      </c>
      <c r="D19921">
        <v>2013</v>
      </c>
      <c r="E19921" t="s">
        <v>737</v>
      </c>
      <c r="F19921" s="2">
        <v>3830.5851287338701</v>
      </c>
    </row>
    <row r="19922" spans="1:6">
      <c r="A19922" t="s">
        <v>530</v>
      </c>
      <c r="B19922">
        <v>5028</v>
      </c>
      <c r="C19922" t="s">
        <v>551</v>
      </c>
      <c r="D19922">
        <v>2013</v>
      </c>
      <c r="E19922" t="s">
        <v>738</v>
      </c>
      <c r="F19922" s="2">
        <v>0</v>
      </c>
    </row>
    <row r="19923" spans="1:6">
      <c r="A19923" t="s">
        <v>530</v>
      </c>
      <c r="B19923">
        <v>5028</v>
      </c>
      <c r="C19923" t="s">
        <v>551</v>
      </c>
      <c r="D19923">
        <v>2013</v>
      </c>
      <c r="E19923" t="s">
        <v>740</v>
      </c>
      <c r="F19923" s="2">
        <v>3213.02291264514</v>
      </c>
    </row>
    <row r="19924" spans="1:6">
      <c r="A19924" t="s">
        <v>530</v>
      </c>
      <c r="B19924">
        <v>5028</v>
      </c>
      <c r="C19924" t="s">
        <v>551</v>
      </c>
      <c r="D19924">
        <v>2015</v>
      </c>
      <c r="E19924" t="s">
        <v>742</v>
      </c>
      <c r="F19924" s="2">
        <v>7619.7730507277602</v>
      </c>
    </row>
    <row r="19925" spans="1:6">
      <c r="A19925" t="s">
        <v>530</v>
      </c>
      <c r="B19925">
        <v>5028</v>
      </c>
      <c r="C19925" t="s">
        <v>551</v>
      </c>
      <c r="D19925">
        <v>2015</v>
      </c>
      <c r="E19925" t="s">
        <v>745</v>
      </c>
      <c r="F19925" s="2">
        <v>8.9528220679515394E-3</v>
      </c>
    </row>
    <row r="19926" spans="1:6">
      <c r="A19926" t="s">
        <v>530</v>
      </c>
      <c r="B19926">
        <v>5028</v>
      </c>
      <c r="C19926" t="s">
        <v>551</v>
      </c>
      <c r="D19926">
        <v>2015</v>
      </c>
      <c r="E19926" t="s">
        <v>741</v>
      </c>
      <c r="F19926" s="2">
        <v>50065.762635111503</v>
      </c>
    </row>
    <row r="19927" spans="1:6">
      <c r="A19927" t="s">
        <v>530</v>
      </c>
      <c r="B19927">
        <v>5028</v>
      </c>
      <c r="C19927" t="s">
        <v>551</v>
      </c>
      <c r="D19927">
        <v>2016</v>
      </c>
      <c r="E19927" t="s">
        <v>736</v>
      </c>
      <c r="F19927" s="2">
        <v>1580.15769659177</v>
      </c>
    </row>
    <row r="19928" spans="1:6">
      <c r="A19928" t="s">
        <v>530</v>
      </c>
      <c r="B19928">
        <v>5028</v>
      </c>
      <c r="C19928" t="s">
        <v>551</v>
      </c>
      <c r="D19928">
        <v>2016</v>
      </c>
      <c r="E19928" t="s">
        <v>737</v>
      </c>
      <c r="F19928" s="2">
        <v>3687.7985502456099</v>
      </c>
    </row>
    <row r="19929" spans="1:6">
      <c r="A19929" t="s">
        <v>530</v>
      </c>
      <c r="B19929">
        <v>5028</v>
      </c>
      <c r="C19929" t="s">
        <v>551</v>
      </c>
      <c r="D19929">
        <v>2016</v>
      </c>
      <c r="E19929" t="s">
        <v>738</v>
      </c>
      <c r="F19929" s="2">
        <v>0</v>
      </c>
    </row>
    <row r="19930" spans="1:6">
      <c r="A19930" t="s">
        <v>530</v>
      </c>
      <c r="B19930">
        <v>5028</v>
      </c>
      <c r="C19930" t="s">
        <v>551</v>
      </c>
      <c r="D19930">
        <v>2016</v>
      </c>
      <c r="E19930" t="s">
        <v>740</v>
      </c>
      <c r="F19930" s="2">
        <v>2882.35885375321</v>
      </c>
    </row>
    <row r="19931" spans="1:6">
      <c r="A19931" t="s">
        <v>530</v>
      </c>
      <c r="B19931">
        <v>5028</v>
      </c>
      <c r="C19931" t="s">
        <v>551</v>
      </c>
      <c r="D19931">
        <v>2017</v>
      </c>
      <c r="E19931" t="s">
        <v>744</v>
      </c>
      <c r="F19931" s="2">
        <v>52.634277500000003</v>
      </c>
    </row>
    <row r="19932" spans="1:6">
      <c r="A19932" t="s">
        <v>530</v>
      </c>
      <c r="B19932">
        <v>5028</v>
      </c>
      <c r="C19932" t="s">
        <v>551</v>
      </c>
      <c r="D19932">
        <v>2017</v>
      </c>
      <c r="E19932" t="s">
        <v>739</v>
      </c>
      <c r="F19932" s="2">
        <v>27512.565194209201</v>
      </c>
    </row>
    <row r="19933" spans="1:6">
      <c r="A19933" t="s">
        <v>530</v>
      </c>
      <c r="B19933">
        <v>5028</v>
      </c>
      <c r="C19933" t="s">
        <v>551</v>
      </c>
      <c r="D19933">
        <v>2017</v>
      </c>
      <c r="E19933" t="s">
        <v>743</v>
      </c>
      <c r="F19933" s="2">
        <v>0</v>
      </c>
    </row>
    <row r="19934" spans="1:6">
      <c r="A19934" t="s">
        <v>530</v>
      </c>
      <c r="B19934">
        <v>5028</v>
      </c>
      <c r="C19934" t="s">
        <v>551</v>
      </c>
      <c r="D19934">
        <v>2018</v>
      </c>
      <c r="E19934" t="s">
        <v>742</v>
      </c>
      <c r="F19934" s="2">
        <v>9176.4812518760209</v>
      </c>
    </row>
    <row r="19935" spans="1:6">
      <c r="A19935" t="s">
        <v>530</v>
      </c>
      <c r="B19935">
        <v>5028</v>
      </c>
      <c r="C19935" t="s">
        <v>551</v>
      </c>
      <c r="D19935">
        <v>2018</v>
      </c>
      <c r="E19935" t="s">
        <v>745</v>
      </c>
      <c r="F19935" s="2">
        <v>0.39521414893037499</v>
      </c>
    </row>
    <row r="19936" spans="1:6">
      <c r="A19936" t="s">
        <v>530</v>
      </c>
      <c r="B19936">
        <v>5028</v>
      </c>
      <c r="C19936" t="s">
        <v>551</v>
      </c>
      <c r="D19936">
        <v>2018</v>
      </c>
      <c r="E19936" t="s">
        <v>741</v>
      </c>
      <c r="F19936" s="2">
        <v>45961.214958180499</v>
      </c>
    </row>
    <row r="19937" spans="1:6">
      <c r="A19937" t="s">
        <v>530</v>
      </c>
      <c r="B19937">
        <v>5028</v>
      </c>
      <c r="C19937" t="s">
        <v>551</v>
      </c>
      <c r="D19937">
        <v>2019</v>
      </c>
      <c r="E19937" t="s">
        <v>736</v>
      </c>
      <c r="F19937" s="2">
        <v>1187.8958359892299</v>
      </c>
    </row>
    <row r="19938" spans="1:6">
      <c r="A19938" t="s">
        <v>530</v>
      </c>
      <c r="B19938">
        <v>5028</v>
      </c>
      <c r="C19938" t="s">
        <v>551</v>
      </c>
      <c r="D19938">
        <v>2019</v>
      </c>
      <c r="E19938" t="s">
        <v>737</v>
      </c>
      <c r="F19938" s="2">
        <v>3538.0417668258101</v>
      </c>
    </row>
    <row r="19939" spans="1:6">
      <c r="A19939" t="s">
        <v>530</v>
      </c>
      <c r="B19939">
        <v>5028</v>
      </c>
      <c r="C19939" t="s">
        <v>551</v>
      </c>
      <c r="D19939">
        <v>2019</v>
      </c>
      <c r="E19939" t="s">
        <v>740</v>
      </c>
      <c r="F19939" s="2">
        <v>2012.1444921498201</v>
      </c>
    </row>
    <row r="19940" spans="1:6">
      <c r="A19940" t="s">
        <v>530</v>
      </c>
      <c r="B19940">
        <v>5028</v>
      </c>
      <c r="C19940" t="s">
        <v>551</v>
      </c>
      <c r="D19940">
        <v>2020</v>
      </c>
      <c r="E19940" t="s">
        <v>738</v>
      </c>
      <c r="F19940" s="2">
        <v>0</v>
      </c>
    </row>
    <row r="19941" spans="1:6">
      <c r="A19941" t="s">
        <v>530</v>
      </c>
      <c r="B19941">
        <v>5028</v>
      </c>
      <c r="C19941" t="s">
        <v>551</v>
      </c>
      <c r="D19941">
        <v>2020</v>
      </c>
      <c r="E19941" t="s">
        <v>739</v>
      </c>
      <c r="F19941" s="2">
        <v>27862.363709273399</v>
      </c>
    </row>
    <row r="19942" spans="1:6">
      <c r="A19942" t="s">
        <v>530</v>
      </c>
      <c r="B19942">
        <v>5028</v>
      </c>
      <c r="C19942" t="s">
        <v>551</v>
      </c>
      <c r="D19942">
        <v>2020</v>
      </c>
      <c r="E19942" t="s">
        <v>743</v>
      </c>
      <c r="F19942" s="2">
        <v>0</v>
      </c>
    </row>
    <row r="19943" spans="1:6">
      <c r="A19943" t="s">
        <v>530</v>
      </c>
      <c r="B19943">
        <v>5028</v>
      </c>
      <c r="C19943" t="s">
        <v>551</v>
      </c>
      <c r="D19943">
        <v>2021</v>
      </c>
      <c r="E19943" t="s">
        <v>742</v>
      </c>
      <c r="F19943" s="2">
        <v>6006.4181862104797</v>
      </c>
    </row>
    <row r="19944" spans="1:6">
      <c r="A19944" t="s">
        <v>530</v>
      </c>
      <c r="B19944">
        <v>5028</v>
      </c>
      <c r="C19944" t="s">
        <v>551</v>
      </c>
      <c r="D19944">
        <v>2021</v>
      </c>
      <c r="E19944" t="s">
        <v>745</v>
      </c>
      <c r="F19944" s="2">
        <v>7.8550134111611905E-4</v>
      </c>
    </row>
    <row r="19945" spans="1:6">
      <c r="A19945" t="s">
        <v>530</v>
      </c>
      <c r="B19945">
        <v>5028</v>
      </c>
      <c r="C19945" t="s">
        <v>551</v>
      </c>
      <c r="D19945">
        <v>2021</v>
      </c>
      <c r="E19945" t="s">
        <v>741</v>
      </c>
      <c r="F19945" s="2">
        <v>42959.036662096703</v>
      </c>
    </row>
    <row r="19946" spans="1:6">
      <c r="A19946" t="s">
        <v>530</v>
      </c>
      <c r="B19946">
        <v>5028</v>
      </c>
      <c r="C19946" t="s">
        <v>551</v>
      </c>
      <c r="D19946">
        <v>2023</v>
      </c>
      <c r="E19946" t="s">
        <v>737</v>
      </c>
      <c r="F19946" s="2">
        <v>3202.2563041871299</v>
      </c>
    </row>
    <row r="19947" spans="1:6">
      <c r="A19947" t="s">
        <v>530</v>
      </c>
      <c r="B19947">
        <v>5028</v>
      </c>
      <c r="C19947" t="s">
        <v>551</v>
      </c>
      <c r="D19947">
        <v>2023</v>
      </c>
      <c r="E19947" t="s">
        <v>743</v>
      </c>
      <c r="F19947" s="2">
        <v>0</v>
      </c>
    </row>
    <row r="19948" spans="1:6">
      <c r="A19948" t="s">
        <v>530</v>
      </c>
      <c r="B19948">
        <v>5028</v>
      </c>
      <c r="C19948" t="s">
        <v>551</v>
      </c>
      <c r="D19948">
        <v>2024</v>
      </c>
      <c r="E19948" t="s">
        <v>744</v>
      </c>
      <c r="F19948" s="2">
        <v>66.668957649999996</v>
      </c>
    </row>
    <row r="19949" spans="1:6">
      <c r="A19949" t="s">
        <v>530</v>
      </c>
      <c r="B19949">
        <v>5028</v>
      </c>
      <c r="C19949" t="s">
        <v>551</v>
      </c>
      <c r="D19949">
        <v>2024</v>
      </c>
      <c r="E19949" t="s">
        <v>741</v>
      </c>
      <c r="F19949" s="2">
        <v>39366.685483206398</v>
      </c>
    </row>
    <row r="19950" spans="1:6">
      <c r="A19950" t="s">
        <v>530</v>
      </c>
      <c r="B19950">
        <v>5029</v>
      </c>
      <c r="C19950" t="s">
        <v>553</v>
      </c>
      <c r="D19950">
        <v>2009</v>
      </c>
      <c r="E19950" t="s">
        <v>738</v>
      </c>
      <c r="F19950" s="2">
        <v>0</v>
      </c>
    </row>
    <row r="19951" spans="1:6">
      <c r="A19951" t="s">
        <v>530</v>
      </c>
      <c r="B19951">
        <v>5029</v>
      </c>
      <c r="C19951" t="s">
        <v>553</v>
      </c>
      <c r="D19951">
        <v>2009</v>
      </c>
      <c r="E19951" t="s">
        <v>739</v>
      </c>
      <c r="F19951" s="2">
        <v>10450.236011609601</v>
      </c>
    </row>
    <row r="19952" spans="1:6">
      <c r="A19952" t="s">
        <v>530</v>
      </c>
      <c r="B19952">
        <v>5029</v>
      </c>
      <c r="C19952" t="s">
        <v>553</v>
      </c>
      <c r="D19952">
        <v>2009</v>
      </c>
      <c r="E19952" t="s">
        <v>740</v>
      </c>
      <c r="F19952" s="2">
        <v>1395.78953489426</v>
      </c>
    </row>
    <row r="19953" spans="1:6">
      <c r="A19953" t="s">
        <v>530</v>
      </c>
      <c r="B19953">
        <v>5029</v>
      </c>
      <c r="C19953" t="s">
        <v>553</v>
      </c>
      <c r="D19953">
        <v>2011</v>
      </c>
      <c r="E19953" t="s">
        <v>741</v>
      </c>
      <c r="F19953" s="2">
        <v>21920.8313257513</v>
      </c>
    </row>
    <row r="19954" spans="1:6">
      <c r="A19954" t="s">
        <v>530</v>
      </c>
      <c r="B19954">
        <v>5029</v>
      </c>
      <c r="C19954" t="s">
        <v>553</v>
      </c>
      <c r="D19954">
        <v>2013</v>
      </c>
      <c r="E19954" t="s">
        <v>738</v>
      </c>
      <c r="F19954" s="2">
        <v>0</v>
      </c>
    </row>
    <row r="19955" spans="1:6">
      <c r="A19955" t="s">
        <v>530</v>
      </c>
      <c r="B19955">
        <v>5029</v>
      </c>
      <c r="C19955" t="s">
        <v>553</v>
      </c>
      <c r="D19955">
        <v>2013</v>
      </c>
      <c r="E19955" t="s">
        <v>743</v>
      </c>
      <c r="F19955" s="2">
        <v>0</v>
      </c>
    </row>
    <row r="19956" spans="1:6">
      <c r="A19956" t="s">
        <v>530</v>
      </c>
      <c r="B19956">
        <v>5029</v>
      </c>
      <c r="C19956" t="s">
        <v>553</v>
      </c>
      <c r="D19956">
        <v>2015</v>
      </c>
      <c r="E19956" t="s">
        <v>736</v>
      </c>
      <c r="F19956" s="2">
        <v>346.28593190088799</v>
      </c>
    </row>
    <row r="19957" spans="1:6">
      <c r="A19957" t="s">
        <v>530</v>
      </c>
      <c r="B19957">
        <v>5029</v>
      </c>
      <c r="C19957" t="s">
        <v>553</v>
      </c>
      <c r="D19957">
        <v>2015</v>
      </c>
      <c r="E19957" t="s">
        <v>737</v>
      </c>
      <c r="F19957" s="2">
        <v>1576.8985904480901</v>
      </c>
    </row>
    <row r="19958" spans="1:6">
      <c r="A19958" t="s">
        <v>530</v>
      </c>
      <c r="B19958">
        <v>5029</v>
      </c>
      <c r="C19958" t="s">
        <v>553</v>
      </c>
      <c r="D19958">
        <v>2016</v>
      </c>
      <c r="E19958" t="s">
        <v>738</v>
      </c>
      <c r="F19958" s="2">
        <v>0</v>
      </c>
    </row>
    <row r="19959" spans="1:6">
      <c r="A19959" t="s">
        <v>530</v>
      </c>
      <c r="B19959">
        <v>5029</v>
      </c>
      <c r="C19959" t="s">
        <v>553</v>
      </c>
      <c r="D19959">
        <v>2016</v>
      </c>
      <c r="E19959" t="s">
        <v>739</v>
      </c>
      <c r="F19959" s="2">
        <v>8678.7809599615593</v>
      </c>
    </row>
    <row r="19960" spans="1:6">
      <c r="A19960" t="s">
        <v>530</v>
      </c>
      <c r="B19960">
        <v>5029</v>
      </c>
      <c r="C19960" t="s">
        <v>553</v>
      </c>
      <c r="D19960">
        <v>2016</v>
      </c>
      <c r="E19960" t="s">
        <v>743</v>
      </c>
      <c r="F19960" s="2">
        <v>0</v>
      </c>
    </row>
    <row r="19961" spans="1:6">
      <c r="A19961" t="s">
        <v>530</v>
      </c>
      <c r="B19961">
        <v>5029</v>
      </c>
      <c r="C19961" t="s">
        <v>553</v>
      </c>
      <c r="D19961">
        <v>2017</v>
      </c>
      <c r="E19961" t="s">
        <v>742</v>
      </c>
      <c r="F19961" s="2">
        <v>2927.2598622918599</v>
      </c>
    </row>
    <row r="19962" spans="1:6">
      <c r="A19962" t="s">
        <v>530</v>
      </c>
      <c r="B19962">
        <v>5029</v>
      </c>
      <c r="C19962" t="s">
        <v>553</v>
      </c>
      <c r="D19962">
        <v>2017</v>
      </c>
      <c r="E19962" t="s">
        <v>744</v>
      </c>
      <c r="F19962" s="2">
        <v>0</v>
      </c>
    </row>
    <row r="19963" spans="1:6">
      <c r="A19963" t="s">
        <v>530</v>
      </c>
      <c r="B19963">
        <v>5029</v>
      </c>
      <c r="C19963" t="s">
        <v>553</v>
      </c>
      <c r="D19963">
        <v>2017</v>
      </c>
      <c r="E19963" t="s">
        <v>745</v>
      </c>
      <c r="F19963" s="2">
        <v>180.386889576637</v>
      </c>
    </row>
    <row r="19964" spans="1:6">
      <c r="A19964" t="s">
        <v>530</v>
      </c>
      <c r="B19964">
        <v>5029</v>
      </c>
      <c r="C19964" t="s">
        <v>553</v>
      </c>
      <c r="D19964">
        <v>2017</v>
      </c>
      <c r="E19964" t="s">
        <v>741</v>
      </c>
      <c r="F19964" s="2">
        <v>18478.459658456701</v>
      </c>
    </row>
    <row r="19965" spans="1:6">
      <c r="A19965" t="s">
        <v>530</v>
      </c>
      <c r="B19965">
        <v>5029</v>
      </c>
      <c r="C19965" t="s">
        <v>553</v>
      </c>
      <c r="D19965">
        <v>2018</v>
      </c>
      <c r="E19965" t="s">
        <v>736</v>
      </c>
      <c r="F19965" s="2">
        <v>272.28552645684198</v>
      </c>
    </row>
    <row r="19966" spans="1:6">
      <c r="A19966" t="s">
        <v>530</v>
      </c>
      <c r="B19966">
        <v>5029</v>
      </c>
      <c r="C19966" t="s">
        <v>553</v>
      </c>
      <c r="D19966">
        <v>2018</v>
      </c>
      <c r="E19966" t="s">
        <v>737</v>
      </c>
      <c r="F19966" s="2">
        <v>1561.27503708428</v>
      </c>
    </row>
    <row r="19967" spans="1:6">
      <c r="A19967" t="s">
        <v>530</v>
      </c>
      <c r="B19967">
        <v>5029</v>
      </c>
      <c r="C19967" t="s">
        <v>553</v>
      </c>
      <c r="D19967">
        <v>2019</v>
      </c>
      <c r="E19967" t="s">
        <v>738</v>
      </c>
      <c r="F19967" s="2">
        <v>0</v>
      </c>
    </row>
    <row r="19968" spans="1:6">
      <c r="A19968" t="s">
        <v>530</v>
      </c>
      <c r="B19968">
        <v>5029</v>
      </c>
      <c r="C19968" t="s">
        <v>553</v>
      </c>
      <c r="D19968">
        <v>2019</v>
      </c>
      <c r="E19968" t="s">
        <v>739</v>
      </c>
      <c r="F19968" s="2">
        <v>10577.662649932699</v>
      </c>
    </row>
    <row r="19969" spans="1:6">
      <c r="A19969" t="s">
        <v>530</v>
      </c>
      <c r="B19969">
        <v>5029</v>
      </c>
      <c r="C19969" t="s">
        <v>553</v>
      </c>
      <c r="D19969">
        <v>2019</v>
      </c>
      <c r="E19969" t="s">
        <v>743</v>
      </c>
      <c r="F19969" s="2">
        <v>0</v>
      </c>
    </row>
    <row r="19970" spans="1:6">
      <c r="A19970" t="s">
        <v>530</v>
      </c>
      <c r="B19970">
        <v>5029</v>
      </c>
      <c r="C19970" t="s">
        <v>553</v>
      </c>
      <c r="D19970">
        <v>2019</v>
      </c>
      <c r="E19970" t="s">
        <v>740</v>
      </c>
      <c r="F19970" s="2">
        <v>504.04831996303602</v>
      </c>
    </row>
    <row r="19971" spans="1:6">
      <c r="A19971" t="s">
        <v>530</v>
      </c>
      <c r="B19971">
        <v>5029</v>
      </c>
      <c r="C19971" t="s">
        <v>553</v>
      </c>
      <c r="D19971">
        <v>2020</v>
      </c>
      <c r="E19971" t="s">
        <v>742</v>
      </c>
      <c r="F19971" s="2">
        <v>2355.5603453925601</v>
      </c>
    </row>
    <row r="19972" spans="1:6">
      <c r="A19972" t="s">
        <v>530</v>
      </c>
      <c r="B19972">
        <v>5029</v>
      </c>
      <c r="C19972" t="s">
        <v>553</v>
      </c>
      <c r="D19972">
        <v>2020</v>
      </c>
      <c r="E19972" t="s">
        <v>744</v>
      </c>
      <c r="F19972" s="2">
        <v>0</v>
      </c>
    </row>
    <row r="19973" spans="1:6">
      <c r="A19973" t="s">
        <v>530</v>
      </c>
      <c r="B19973">
        <v>5029</v>
      </c>
      <c r="C19973" t="s">
        <v>553</v>
      </c>
      <c r="D19973">
        <v>2020</v>
      </c>
      <c r="E19973" t="s">
        <v>745</v>
      </c>
      <c r="F19973" s="2">
        <v>170.32890025894801</v>
      </c>
    </row>
    <row r="19974" spans="1:6">
      <c r="A19974" t="s">
        <v>530</v>
      </c>
      <c r="B19974">
        <v>5029</v>
      </c>
      <c r="C19974" t="s">
        <v>553</v>
      </c>
      <c r="D19974">
        <v>2021</v>
      </c>
      <c r="E19974" t="s">
        <v>736</v>
      </c>
      <c r="F19974" s="2">
        <v>246.58890614964801</v>
      </c>
    </row>
    <row r="19975" spans="1:6">
      <c r="A19975" t="s">
        <v>530</v>
      </c>
      <c r="B19975">
        <v>5029</v>
      </c>
      <c r="C19975" t="s">
        <v>553</v>
      </c>
      <c r="D19975">
        <v>2021</v>
      </c>
      <c r="E19975" t="s">
        <v>737</v>
      </c>
      <c r="F19975" s="2">
        <v>1578.17684133546</v>
      </c>
    </row>
    <row r="19976" spans="1:6">
      <c r="A19976" t="s">
        <v>530</v>
      </c>
      <c r="B19976">
        <v>5029</v>
      </c>
      <c r="C19976" t="s">
        <v>553</v>
      </c>
      <c r="D19976">
        <v>2022</v>
      </c>
      <c r="E19976" t="s">
        <v>738</v>
      </c>
      <c r="F19976" s="2">
        <v>0</v>
      </c>
    </row>
    <row r="19977" spans="1:6">
      <c r="A19977" t="s">
        <v>530</v>
      </c>
      <c r="B19977">
        <v>5029</v>
      </c>
      <c r="C19977" t="s">
        <v>553</v>
      </c>
      <c r="D19977">
        <v>2022</v>
      </c>
      <c r="E19977" t="s">
        <v>739</v>
      </c>
      <c r="F19977" s="2">
        <v>10007.2399585209</v>
      </c>
    </row>
    <row r="19978" spans="1:6">
      <c r="A19978" t="s">
        <v>530</v>
      </c>
      <c r="B19978">
        <v>5029</v>
      </c>
      <c r="C19978" t="s">
        <v>553</v>
      </c>
      <c r="D19978">
        <v>2022</v>
      </c>
      <c r="E19978" t="s">
        <v>740</v>
      </c>
      <c r="F19978" s="2">
        <v>470.61906620709601</v>
      </c>
    </row>
    <row r="19979" spans="1:6">
      <c r="A19979" t="s">
        <v>530</v>
      </c>
      <c r="B19979">
        <v>5029</v>
      </c>
      <c r="C19979" t="s">
        <v>553</v>
      </c>
      <c r="D19979">
        <v>2023</v>
      </c>
      <c r="E19979" t="s">
        <v>742</v>
      </c>
      <c r="F19979" s="2">
        <v>1975.2937731253801</v>
      </c>
    </row>
    <row r="19980" spans="1:6">
      <c r="A19980" t="s">
        <v>530</v>
      </c>
      <c r="B19980">
        <v>5029</v>
      </c>
      <c r="C19980" t="s">
        <v>553</v>
      </c>
      <c r="D19980">
        <v>2023</v>
      </c>
      <c r="E19980" t="s">
        <v>744</v>
      </c>
      <c r="F19980" s="2">
        <v>0</v>
      </c>
    </row>
    <row r="19981" spans="1:6">
      <c r="A19981" t="s">
        <v>530</v>
      </c>
      <c r="B19981">
        <v>5029</v>
      </c>
      <c r="C19981" t="s">
        <v>553</v>
      </c>
      <c r="D19981">
        <v>2023</v>
      </c>
      <c r="E19981" t="s">
        <v>745</v>
      </c>
      <c r="F19981" s="2">
        <v>158.14017239633</v>
      </c>
    </row>
    <row r="19982" spans="1:6">
      <c r="A19982" t="s">
        <v>530</v>
      </c>
      <c r="B19982">
        <v>5029</v>
      </c>
      <c r="C19982" t="s">
        <v>553</v>
      </c>
      <c r="D19982">
        <v>2024</v>
      </c>
      <c r="E19982" t="s">
        <v>736</v>
      </c>
      <c r="F19982" s="2">
        <v>284.60573409717801</v>
      </c>
    </row>
    <row r="19983" spans="1:6">
      <c r="A19983" t="s">
        <v>530</v>
      </c>
      <c r="B19983">
        <v>5029</v>
      </c>
      <c r="C19983" t="s">
        <v>553</v>
      </c>
      <c r="D19983">
        <v>2024</v>
      </c>
      <c r="E19983" t="s">
        <v>741</v>
      </c>
      <c r="F19983" s="2">
        <v>15813.7464668591</v>
      </c>
    </row>
    <row r="19984" spans="1:6">
      <c r="A19984" t="s">
        <v>530</v>
      </c>
      <c r="B19984">
        <v>5031</v>
      </c>
      <c r="C19984" t="s">
        <v>555</v>
      </c>
      <c r="D19984">
        <v>2009</v>
      </c>
      <c r="E19984" t="s">
        <v>744</v>
      </c>
      <c r="F19984" s="2">
        <v>0</v>
      </c>
    </row>
    <row r="19985" spans="1:6">
      <c r="A19985" t="s">
        <v>530</v>
      </c>
      <c r="B19985">
        <v>5031</v>
      </c>
      <c r="C19985" t="s">
        <v>555</v>
      </c>
      <c r="D19985">
        <v>2009</v>
      </c>
      <c r="E19985" t="s">
        <v>739</v>
      </c>
      <c r="F19985" s="2">
        <v>5783.9090046306201</v>
      </c>
    </row>
    <row r="19986" spans="1:6">
      <c r="A19986" t="s">
        <v>530</v>
      </c>
      <c r="B19986">
        <v>5031</v>
      </c>
      <c r="C19986" t="s">
        <v>555</v>
      </c>
      <c r="D19986">
        <v>2009</v>
      </c>
      <c r="E19986" t="s">
        <v>743</v>
      </c>
      <c r="F19986" s="2">
        <v>0</v>
      </c>
    </row>
    <row r="19987" spans="1:6">
      <c r="A19987" t="s">
        <v>530</v>
      </c>
      <c r="B19987">
        <v>5031</v>
      </c>
      <c r="C19987" t="s">
        <v>555</v>
      </c>
      <c r="D19987">
        <v>2011</v>
      </c>
      <c r="E19987" t="s">
        <v>736</v>
      </c>
      <c r="F19987" s="2">
        <v>4412.5986129889097</v>
      </c>
    </row>
    <row r="19988" spans="1:6">
      <c r="A19988" t="s">
        <v>530</v>
      </c>
      <c r="B19988">
        <v>5031</v>
      </c>
      <c r="C19988" t="s">
        <v>555</v>
      </c>
      <c r="D19988">
        <v>2011</v>
      </c>
      <c r="E19988" t="s">
        <v>737</v>
      </c>
      <c r="F19988" s="2">
        <v>3409.6514716114102</v>
      </c>
    </row>
    <row r="19989" spans="1:6">
      <c r="A19989" t="s">
        <v>530</v>
      </c>
      <c r="B19989">
        <v>5031</v>
      </c>
      <c r="C19989" t="s">
        <v>555</v>
      </c>
      <c r="D19989">
        <v>2011</v>
      </c>
      <c r="E19989" t="s">
        <v>740</v>
      </c>
      <c r="F19989" s="2">
        <v>2085.6546667932198</v>
      </c>
    </row>
    <row r="19990" spans="1:6">
      <c r="A19990" t="s">
        <v>530</v>
      </c>
      <c r="B19990">
        <v>5031</v>
      </c>
      <c r="C19990" t="s">
        <v>555</v>
      </c>
      <c r="D19990">
        <v>2013</v>
      </c>
      <c r="E19990" t="s">
        <v>742</v>
      </c>
      <c r="F19990" s="2">
        <v>3957.5709833310698</v>
      </c>
    </row>
    <row r="19991" spans="1:6">
      <c r="A19991" t="s">
        <v>530</v>
      </c>
      <c r="B19991">
        <v>5031</v>
      </c>
      <c r="C19991" t="s">
        <v>555</v>
      </c>
      <c r="D19991">
        <v>2013</v>
      </c>
      <c r="E19991" t="s">
        <v>743</v>
      </c>
      <c r="F19991" s="2">
        <v>0</v>
      </c>
    </row>
    <row r="19992" spans="1:6">
      <c r="A19992" t="s">
        <v>530</v>
      </c>
      <c r="B19992">
        <v>5031</v>
      </c>
      <c r="C19992" t="s">
        <v>555</v>
      </c>
      <c r="D19992">
        <v>2013</v>
      </c>
      <c r="E19992" t="s">
        <v>745</v>
      </c>
      <c r="F19992" s="2">
        <v>242.443964680421</v>
      </c>
    </row>
    <row r="19993" spans="1:6">
      <c r="A19993" t="s">
        <v>530</v>
      </c>
      <c r="B19993">
        <v>5031</v>
      </c>
      <c r="C19993" t="s">
        <v>555</v>
      </c>
      <c r="D19993">
        <v>2015</v>
      </c>
      <c r="E19993" t="s">
        <v>738</v>
      </c>
      <c r="F19993" s="2">
        <v>0</v>
      </c>
    </row>
    <row r="19994" spans="1:6">
      <c r="A19994" t="s">
        <v>530</v>
      </c>
      <c r="B19994">
        <v>5031</v>
      </c>
      <c r="C19994" t="s">
        <v>555</v>
      </c>
      <c r="D19994">
        <v>2016</v>
      </c>
      <c r="E19994" t="s">
        <v>744</v>
      </c>
      <c r="F19994" s="2">
        <v>1103.20216216216</v>
      </c>
    </row>
    <row r="19995" spans="1:6">
      <c r="A19995" t="s">
        <v>530</v>
      </c>
      <c r="B19995">
        <v>5031</v>
      </c>
      <c r="C19995" t="s">
        <v>555</v>
      </c>
      <c r="D19995">
        <v>2016</v>
      </c>
      <c r="E19995" t="s">
        <v>743</v>
      </c>
      <c r="F19995" s="2">
        <v>0</v>
      </c>
    </row>
    <row r="19996" spans="1:6">
      <c r="A19996" t="s">
        <v>530</v>
      </c>
      <c r="B19996">
        <v>5031</v>
      </c>
      <c r="C19996" t="s">
        <v>555</v>
      </c>
      <c r="D19996">
        <v>2016</v>
      </c>
      <c r="E19996" t="s">
        <v>745</v>
      </c>
      <c r="F19996" s="2">
        <v>242.443964680421</v>
      </c>
    </row>
    <row r="19997" spans="1:6">
      <c r="A19997" t="s">
        <v>530</v>
      </c>
      <c r="B19997">
        <v>5031</v>
      </c>
      <c r="C19997" t="s">
        <v>555</v>
      </c>
      <c r="D19997">
        <v>2017</v>
      </c>
      <c r="E19997" t="s">
        <v>741</v>
      </c>
      <c r="F19997" s="2">
        <v>35112.8656304334</v>
      </c>
    </row>
    <row r="19998" spans="1:6">
      <c r="A19998" t="s">
        <v>530</v>
      </c>
      <c r="B19998">
        <v>5031</v>
      </c>
      <c r="C19998" t="s">
        <v>555</v>
      </c>
      <c r="D19998">
        <v>2018</v>
      </c>
      <c r="E19998" t="s">
        <v>736</v>
      </c>
      <c r="F19998" s="2">
        <v>2849.0250371665902</v>
      </c>
    </row>
    <row r="19999" spans="1:6">
      <c r="A19999" t="s">
        <v>530</v>
      </c>
      <c r="B19999">
        <v>5031</v>
      </c>
      <c r="C19999" t="s">
        <v>555</v>
      </c>
      <c r="D19999">
        <v>2018</v>
      </c>
      <c r="E19999" t="s">
        <v>737</v>
      </c>
      <c r="F19999" s="2">
        <v>3544.4479645456199</v>
      </c>
    </row>
    <row r="20000" spans="1:6">
      <c r="A20000" t="s">
        <v>530</v>
      </c>
      <c r="B20000">
        <v>5031</v>
      </c>
      <c r="C20000" t="s">
        <v>555</v>
      </c>
      <c r="D20000">
        <v>2018</v>
      </c>
      <c r="E20000" t="s">
        <v>738</v>
      </c>
      <c r="F20000" s="2">
        <v>0</v>
      </c>
    </row>
    <row r="20001" spans="1:6">
      <c r="A20001" t="s">
        <v>530</v>
      </c>
      <c r="B20001">
        <v>5031</v>
      </c>
      <c r="C20001" t="s">
        <v>555</v>
      </c>
      <c r="D20001">
        <v>2019</v>
      </c>
      <c r="E20001" t="s">
        <v>744</v>
      </c>
      <c r="F20001" s="2">
        <v>1183.4183081081101</v>
      </c>
    </row>
    <row r="20002" spans="1:6">
      <c r="A20002" t="s">
        <v>530</v>
      </c>
      <c r="B20002">
        <v>5031</v>
      </c>
      <c r="C20002" t="s">
        <v>555</v>
      </c>
      <c r="D20002">
        <v>2019</v>
      </c>
      <c r="E20002" t="s">
        <v>739</v>
      </c>
      <c r="F20002" s="2">
        <v>6590.1786546876501</v>
      </c>
    </row>
    <row r="20003" spans="1:6">
      <c r="A20003" t="s">
        <v>530</v>
      </c>
      <c r="B20003">
        <v>5031</v>
      </c>
      <c r="C20003" t="s">
        <v>555</v>
      </c>
      <c r="D20003">
        <v>2019</v>
      </c>
      <c r="E20003" t="s">
        <v>743</v>
      </c>
      <c r="F20003" s="2">
        <v>0</v>
      </c>
    </row>
    <row r="20004" spans="1:6">
      <c r="A20004" t="s">
        <v>530</v>
      </c>
      <c r="B20004">
        <v>5031</v>
      </c>
      <c r="C20004" t="s">
        <v>555</v>
      </c>
      <c r="D20004">
        <v>2020</v>
      </c>
      <c r="E20004" t="s">
        <v>742</v>
      </c>
      <c r="F20004" s="2">
        <v>3249.1796617109399</v>
      </c>
    </row>
    <row r="20005" spans="1:6">
      <c r="A20005" t="s">
        <v>530</v>
      </c>
      <c r="B20005">
        <v>5031</v>
      </c>
      <c r="C20005" t="s">
        <v>555</v>
      </c>
      <c r="D20005">
        <v>2020</v>
      </c>
      <c r="E20005" t="s">
        <v>745</v>
      </c>
      <c r="F20005" s="2">
        <v>217.613930437384</v>
      </c>
    </row>
    <row r="20006" spans="1:6">
      <c r="A20006" t="s">
        <v>530</v>
      </c>
      <c r="B20006">
        <v>5031</v>
      </c>
      <c r="C20006" t="s">
        <v>555</v>
      </c>
      <c r="D20006">
        <v>2020</v>
      </c>
      <c r="E20006" t="s">
        <v>741</v>
      </c>
      <c r="F20006" s="2">
        <v>31965.3060582789</v>
      </c>
    </row>
    <row r="20007" spans="1:6">
      <c r="A20007" t="s">
        <v>530</v>
      </c>
      <c r="B20007">
        <v>5031</v>
      </c>
      <c r="C20007" t="s">
        <v>555</v>
      </c>
      <c r="D20007">
        <v>2021</v>
      </c>
      <c r="E20007" t="s">
        <v>736</v>
      </c>
      <c r="F20007" s="2">
        <v>2602.6612774688801</v>
      </c>
    </row>
    <row r="20008" spans="1:6">
      <c r="A20008" t="s">
        <v>530</v>
      </c>
      <c r="B20008">
        <v>5031</v>
      </c>
      <c r="C20008" t="s">
        <v>555</v>
      </c>
      <c r="D20008">
        <v>2021</v>
      </c>
      <c r="E20008" t="s">
        <v>737</v>
      </c>
      <c r="F20008" s="2">
        <v>3081.9568428662601</v>
      </c>
    </row>
    <row r="20009" spans="1:6">
      <c r="A20009" t="s">
        <v>530</v>
      </c>
      <c r="B20009">
        <v>5031</v>
      </c>
      <c r="C20009" t="s">
        <v>555</v>
      </c>
      <c r="D20009">
        <v>2021</v>
      </c>
      <c r="E20009" t="s">
        <v>738</v>
      </c>
      <c r="F20009" s="2">
        <v>0</v>
      </c>
    </row>
    <row r="20010" spans="1:6">
      <c r="A20010" t="s">
        <v>530</v>
      </c>
      <c r="B20010">
        <v>5031</v>
      </c>
      <c r="C20010" t="s">
        <v>555</v>
      </c>
      <c r="D20010">
        <v>2021</v>
      </c>
      <c r="E20010" t="s">
        <v>740</v>
      </c>
      <c r="F20010" s="2">
        <v>863.68667737920498</v>
      </c>
    </row>
    <row r="20011" spans="1:6">
      <c r="A20011" t="s">
        <v>530</v>
      </c>
      <c r="B20011">
        <v>5031</v>
      </c>
      <c r="C20011" t="s">
        <v>555</v>
      </c>
      <c r="D20011">
        <v>2022</v>
      </c>
      <c r="E20011" t="s">
        <v>744</v>
      </c>
      <c r="F20011" s="2">
        <v>981.77883243243195</v>
      </c>
    </row>
    <row r="20012" spans="1:6">
      <c r="A20012" t="s">
        <v>530</v>
      </c>
      <c r="B20012">
        <v>5031</v>
      </c>
      <c r="C20012" t="s">
        <v>555</v>
      </c>
      <c r="D20012">
        <v>2022</v>
      </c>
      <c r="E20012" t="s">
        <v>739</v>
      </c>
      <c r="F20012" s="2">
        <v>6382.3092081573604</v>
      </c>
    </row>
    <row r="20013" spans="1:6">
      <c r="A20013" t="s">
        <v>530</v>
      </c>
      <c r="B20013">
        <v>5031</v>
      </c>
      <c r="C20013" t="s">
        <v>555</v>
      </c>
      <c r="D20013">
        <v>2022</v>
      </c>
      <c r="E20013" t="s">
        <v>743</v>
      </c>
      <c r="F20013" s="2">
        <v>0</v>
      </c>
    </row>
    <row r="20014" spans="1:6">
      <c r="A20014" t="s">
        <v>530</v>
      </c>
      <c r="B20014">
        <v>5031</v>
      </c>
      <c r="C20014" t="s">
        <v>555</v>
      </c>
      <c r="D20014">
        <v>2023</v>
      </c>
      <c r="E20014" t="s">
        <v>742</v>
      </c>
      <c r="F20014" s="2">
        <v>3095.8220394877899</v>
      </c>
    </row>
    <row r="20015" spans="1:6">
      <c r="A20015" t="s">
        <v>530</v>
      </c>
      <c r="B20015">
        <v>5031</v>
      </c>
      <c r="C20015" t="s">
        <v>555</v>
      </c>
      <c r="D20015">
        <v>2023</v>
      </c>
      <c r="E20015" t="s">
        <v>745</v>
      </c>
      <c r="F20015" s="2">
        <v>447.40407414969201</v>
      </c>
    </row>
    <row r="20016" spans="1:6">
      <c r="A20016" t="s">
        <v>530</v>
      </c>
      <c r="B20016">
        <v>5031</v>
      </c>
      <c r="C20016" t="s">
        <v>555</v>
      </c>
      <c r="D20016">
        <v>2023</v>
      </c>
      <c r="E20016" t="s">
        <v>741</v>
      </c>
      <c r="F20016" s="2">
        <v>29870.520873322701</v>
      </c>
    </row>
    <row r="20017" spans="1:6">
      <c r="A20017" t="s">
        <v>530</v>
      </c>
      <c r="B20017">
        <v>5031</v>
      </c>
      <c r="C20017" t="s">
        <v>555</v>
      </c>
      <c r="D20017">
        <v>2024</v>
      </c>
      <c r="E20017" t="s">
        <v>736</v>
      </c>
      <c r="F20017" s="2">
        <v>2063.79647084102</v>
      </c>
    </row>
    <row r="20018" spans="1:6">
      <c r="A20018" t="s">
        <v>530</v>
      </c>
      <c r="B20018">
        <v>5031</v>
      </c>
      <c r="C20018" t="s">
        <v>555</v>
      </c>
      <c r="D20018">
        <v>2024</v>
      </c>
      <c r="E20018" t="s">
        <v>737</v>
      </c>
      <c r="F20018" s="2">
        <v>2713.9864411500398</v>
      </c>
    </row>
    <row r="20019" spans="1:6">
      <c r="A20019" t="s">
        <v>530</v>
      </c>
      <c r="B20019">
        <v>5031</v>
      </c>
      <c r="C20019" t="s">
        <v>555</v>
      </c>
      <c r="D20019">
        <v>2024</v>
      </c>
      <c r="E20019" t="s">
        <v>740</v>
      </c>
      <c r="F20019" s="2">
        <v>1024.2300447274199</v>
      </c>
    </row>
    <row r="20020" spans="1:6">
      <c r="A20020" t="s">
        <v>530</v>
      </c>
      <c r="B20020">
        <v>5032</v>
      </c>
      <c r="C20020" t="s">
        <v>557</v>
      </c>
      <c r="D20020">
        <v>2009</v>
      </c>
      <c r="E20020" t="s">
        <v>736</v>
      </c>
      <c r="F20020" s="2">
        <v>49.425769869245102</v>
      </c>
    </row>
    <row r="20021" spans="1:6">
      <c r="A20021" t="s">
        <v>530</v>
      </c>
      <c r="B20021">
        <v>5032</v>
      </c>
      <c r="C20021" t="s">
        <v>557</v>
      </c>
      <c r="D20021">
        <v>2009</v>
      </c>
      <c r="E20021" t="s">
        <v>745</v>
      </c>
      <c r="F20021" s="2">
        <v>0</v>
      </c>
    </row>
    <row r="20022" spans="1:6">
      <c r="A20022" t="s">
        <v>530</v>
      </c>
      <c r="B20022">
        <v>5032</v>
      </c>
      <c r="C20022" t="s">
        <v>557</v>
      </c>
      <c r="D20022">
        <v>2009</v>
      </c>
      <c r="E20022" t="s">
        <v>741</v>
      </c>
      <c r="F20022" s="2">
        <v>6010.6381591392301</v>
      </c>
    </row>
    <row r="20023" spans="1:6">
      <c r="A20023" t="s">
        <v>530</v>
      </c>
      <c r="B20023">
        <v>5032</v>
      </c>
      <c r="C20023" t="s">
        <v>557</v>
      </c>
      <c r="D20023">
        <v>2011</v>
      </c>
      <c r="E20023" t="s">
        <v>742</v>
      </c>
      <c r="F20023" s="2">
        <v>3114.9876631839402</v>
      </c>
    </row>
    <row r="20024" spans="1:6">
      <c r="A20024" t="s">
        <v>530</v>
      </c>
      <c r="B20024">
        <v>5032</v>
      </c>
      <c r="C20024" t="s">
        <v>557</v>
      </c>
      <c r="D20024">
        <v>2011</v>
      </c>
      <c r="E20024" t="s">
        <v>743</v>
      </c>
      <c r="F20024" s="2">
        <v>0</v>
      </c>
    </row>
    <row r="20025" spans="1:6">
      <c r="A20025" t="s">
        <v>530</v>
      </c>
      <c r="B20025">
        <v>5032</v>
      </c>
      <c r="C20025" t="s">
        <v>557</v>
      </c>
      <c r="D20025">
        <v>2013</v>
      </c>
      <c r="E20025" t="s">
        <v>737</v>
      </c>
      <c r="F20025" s="2">
        <v>626.48003503498796</v>
      </c>
    </row>
    <row r="20026" spans="1:6">
      <c r="A20026" t="s">
        <v>530</v>
      </c>
      <c r="B20026">
        <v>5032</v>
      </c>
      <c r="C20026" t="s">
        <v>557</v>
      </c>
      <c r="D20026">
        <v>2013</v>
      </c>
      <c r="E20026" t="s">
        <v>740</v>
      </c>
      <c r="F20026" s="2">
        <v>815.41900757517203</v>
      </c>
    </row>
    <row r="20027" spans="1:6">
      <c r="A20027" t="s">
        <v>530</v>
      </c>
      <c r="B20027">
        <v>5032</v>
      </c>
      <c r="C20027" t="s">
        <v>557</v>
      </c>
      <c r="D20027">
        <v>2015</v>
      </c>
      <c r="E20027" t="s">
        <v>744</v>
      </c>
      <c r="F20027" s="2">
        <v>0</v>
      </c>
    </row>
    <row r="20028" spans="1:6">
      <c r="A20028" t="s">
        <v>530</v>
      </c>
      <c r="B20028">
        <v>5032</v>
      </c>
      <c r="C20028" t="s">
        <v>557</v>
      </c>
      <c r="D20028">
        <v>2015</v>
      </c>
      <c r="E20028" t="s">
        <v>745</v>
      </c>
      <c r="F20028" s="2">
        <v>0</v>
      </c>
    </row>
    <row r="20029" spans="1:6">
      <c r="A20029" t="s">
        <v>530</v>
      </c>
      <c r="B20029">
        <v>5032</v>
      </c>
      <c r="C20029" t="s">
        <v>557</v>
      </c>
      <c r="D20029">
        <v>2015</v>
      </c>
      <c r="E20029" t="s">
        <v>741</v>
      </c>
      <c r="F20029" s="2">
        <v>5858.3048076315099</v>
      </c>
    </row>
    <row r="20030" spans="1:6">
      <c r="A20030" t="s">
        <v>530</v>
      </c>
      <c r="B20030">
        <v>5032</v>
      </c>
      <c r="C20030" t="s">
        <v>557</v>
      </c>
      <c r="D20030">
        <v>2016</v>
      </c>
      <c r="E20030" t="s">
        <v>736</v>
      </c>
      <c r="F20030" s="2">
        <v>50.319976107444198</v>
      </c>
    </row>
    <row r="20031" spans="1:6">
      <c r="A20031" t="s">
        <v>530</v>
      </c>
      <c r="B20031">
        <v>5032</v>
      </c>
      <c r="C20031" t="s">
        <v>557</v>
      </c>
      <c r="D20031">
        <v>2016</v>
      </c>
      <c r="E20031" t="s">
        <v>737</v>
      </c>
      <c r="F20031" s="2">
        <v>618.98472770090598</v>
      </c>
    </row>
    <row r="20032" spans="1:6">
      <c r="A20032" t="s">
        <v>530</v>
      </c>
      <c r="B20032">
        <v>5032</v>
      </c>
      <c r="C20032" t="s">
        <v>557</v>
      </c>
      <c r="D20032">
        <v>2017</v>
      </c>
      <c r="E20032" t="s">
        <v>738</v>
      </c>
      <c r="F20032" s="2">
        <v>0</v>
      </c>
    </row>
    <row r="20033" spans="1:6">
      <c r="A20033" t="s">
        <v>530</v>
      </c>
      <c r="B20033">
        <v>5032</v>
      </c>
      <c r="C20033" t="s">
        <v>557</v>
      </c>
      <c r="D20033">
        <v>2017</v>
      </c>
      <c r="E20033" t="s">
        <v>739</v>
      </c>
      <c r="F20033" s="2">
        <v>16861.425317371799</v>
      </c>
    </row>
    <row r="20034" spans="1:6">
      <c r="A20034" t="s">
        <v>530</v>
      </c>
      <c r="B20034">
        <v>5032</v>
      </c>
      <c r="C20034" t="s">
        <v>557</v>
      </c>
      <c r="D20034">
        <v>2017</v>
      </c>
      <c r="E20034" t="s">
        <v>743</v>
      </c>
      <c r="F20034" s="2">
        <v>0</v>
      </c>
    </row>
    <row r="20035" spans="1:6">
      <c r="A20035" t="s">
        <v>530</v>
      </c>
      <c r="B20035">
        <v>5032</v>
      </c>
      <c r="C20035" t="s">
        <v>557</v>
      </c>
      <c r="D20035">
        <v>2018</v>
      </c>
      <c r="E20035" t="s">
        <v>742</v>
      </c>
      <c r="F20035" s="2">
        <v>3433.9729420377698</v>
      </c>
    </row>
    <row r="20036" spans="1:6">
      <c r="A20036" t="s">
        <v>530</v>
      </c>
      <c r="B20036">
        <v>5032</v>
      </c>
      <c r="C20036" t="s">
        <v>557</v>
      </c>
      <c r="D20036">
        <v>2018</v>
      </c>
      <c r="E20036" t="s">
        <v>744</v>
      </c>
      <c r="F20036" s="2">
        <v>0</v>
      </c>
    </row>
    <row r="20037" spans="1:6">
      <c r="A20037" t="s">
        <v>530</v>
      </c>
      <c r="B20037">
        <v>5032</v>
      </c>
      <c r="C20037" t="s">
        <v>557</v>
      </c>
      <c r="D20037">
        <v>2018</v>
      </c>
      <c r="E20037" t="s">
        <v>741</v>
      </c>
      <c r="F20037" s="2">
        <v>5390.1085983767598</v>
      </c>
    </row>
    <row r="20038" spans="1:6">
      <c r="A20038" t="s">
        <v>530</v>
      </c>
      <c r="B20038">
        <v>5032</v>
      </c>
      <c r="C20038" t="s">
        <v>557</v>
      </c>
      <c r="D20038">
        <v>2019</v>
      </c>
      <c r="E20038" t="s">
        <v>736</v>
      </c>
      <c r="F20038" s="2">
        <v>48.429889283226998</v>
      </c>
    </row>
    <row r="20039" spans="1:6">
      <c r="A20039" t="s">
        <v>530</v>
      </c>
      <c r="B20039">
        <v>5032</v>
      </c>
      <c r="C20039" t="s">
        <v>557</v>
      </c>
      <c r="D20039">
        <v>2019</v>
      </c>
      <c r="E20039" t="s">
        <v>737</v>
      </c>
      <c r="F20039" s="2">
        <v>617.50588200817401</v>
      </c>
    </row>
    <row r="20040" spans="1:6">
      <c r="A20040" t="s">
        <v>530</v>
      </c>
      <c r="B20040">
        <v>5032</v>
      </c>
      <c r="C20040" t="s">
        <v>557</v>
      </c>
      <c r="D20040">
        <v>2020</v>
      </c>
      <c r="E20040" t="s">
        <v>738</v>
      </c>
      <c r="F20040" s="2">
        <v>0</v>
      </c>
    </row>
    <row r="20041" spans="1:6">
      <c r="A20041" t="s">
        <v>530</v>
      </c>
      <c r="B20041">
        <v>5032</v>
      </c>
      <c r="C20041" t="s">
        <v>557</v>
      </c>
      <c r="D20041">
        <v>2020</v>
      </c>
      <c r="E20041" t="s">
        <v>739</v>
      </c>
      <c r="F20041" s="2">
        <v>17542.3175186683</v>
      </c>
    </row>
    <row r="20042" spans="1:6">
      <c r="A20042" t="s">
        <v>530</v>
      </c>
      <c r="B20042">
        <v>5032</v>
      </c>
      <c r="C20042" t="s">
        <v>557</v>
      </c>
      <c r="D20042">
        <v>2020</v>
      </c>
      <c r="E20042" t="s">
        <v>743</v>
      </c>
      <c r="F20042" s="2">
        <v>0</v>
      </c>
    </row>
    <row r="20043" spans="1:6">
      <c r="A20043" t="s">
        <v>530</v>
      </c>
      <c r="B20043">
        <v>5032</v>
      </c>
      <c r="C20043" t="s">
        <v>557</v>
      </c>
      <c r="D20043">
        <v>2020</v>
      </c>
      <c r="E20043" t="s">
        <v>740</v>
      </c>
      <c r="F20043" s="2">
        <v>737.35847856971998</v>
      </c>
    </row>
    <row r="20044" spans="1:6">
      <c r="A20044" t="s">
        <v>530</v>
      </c>
      <c r="B20044">
        <v>5032</v>
      </c>
      <c r="C20044" t="s">
        <v>557</v>
      </c>
      <c r="D20044">
        <v>2021</v>
      </c>
      <c r="E20044" t="s">
        <v>742</v>
      </c>
      <c r="F20044" s="2">
        <v>3173.26912077717</v>
      </c>
    </row>
    <row r="20045" spans="1:6">
      <c r="A20045" t="s">
        <v>530</v>
      </c>
      <c r="B20045">
        <v>5032</v>
      </c>
      <c r="C20045" t="s">
        <v>557</v>
      </c>
      <c r="D20045">
        <v>2021</v>
      </c>
      <c r="E20045" t="s">
        <v>744</v>
      </c>
      <c r="F20045" s="2">
        <v>0</v>
      </c>
    </row>
    <row r="20046" spans="1:6">
      <c r="A20046" t="s">
        <v>530</v>
      </c>
      <c r="B20046">
        <v>5032</v>
      </c>
      <c r="C20046" t="s">
        <v>557</v>
      </c>
      <c r="D20046">
        <v>2022</v>
      </c>
      <c r="E20046" t="s">
        <v>736</v>
      </c>
      <c r="F20046" s="2">
        <v>755.57150060395895</v>
      </c>
    </row>
    <row r="20047" spans="1:6">
      <c r="A20047" t="s">
        <v>530</v>
      </c>
      <c r="B20047">
        <v>5032</v>
      </c>
      <c r="C20047" t="s">
        <v>557</v>
      </c>
      <c r="D20047">
        <v>2022</v>
      </c>
      <c r="E20047" t="s">
        <v>737</v>
      </c>
      <c r="F20047" s="2">
        <v>562.45332860827898</v>
      </c>
    </row>
    <row r="20048" spans="1:6">
      <c r="A20048" t="s">
        <v>530</v>
      </c>
      <c r="B20048">
        <v>5032</v>
      </c>
      <c r="C20048" t="s">
        <v>557</v>
      </c>
      <c r="D20048">
        <v>2022</v>
      </c>
      <c r="E20048" t="s">
        <v>745</v>
      </c>
      <c r="F20048" s="2">
        <v>0</v>
      </c>
    </row>
    <row r="20049" spans="1:6">
      <c r="A20049" t="s">
        <v>530</v>
      </c>
      <c r="B20049">
        <v>5032</v>
      </c>
      <c r="C20049" t="s">
        <v>557</v>
      </c>
      <c r="D20049">
        <v>2023</v>
      </c>
      <c r="E20049" t="s">
        <v>739</v>
      </c>
      <c r="F20049" s="2">
        <v>16900.479165736298</v>
      </c>
    </row>
    <row r="20050" spans="1:6">
      <c r="A20050" t="s">
        <v>530</v>
      </c>
      <c r="B20050">
        <v>5032</v>
      </c>
      <c r="C20050" t="s">
        <v>557</v>
      </c>
      <c r="D20050">
        <v>2023</v>
      </c>
      <c r="E20050" t="s">
        <v>740</v>
      </c>
      <c r="F20050" s="2">
        <v>618.79034290174798</v>
      </c>
    </row>
    <row r="20051" spans="1:6">
      <c r="A20051" t="s">
        <v>530</v>
      </c>
      <c r="B20051">
        <v>5032</v>
      </c>
      <c r="C20051" t="s">
        <v>557</v>
      </c>
      <c r="D20051">
        <v>2024</v>
      </c>
      <c r="E20051" t="s">
        <v>742</v>
      </c>
      <c r="F20051" s="2">
        <v>2563.5552838285398</v>
      </c>
    </row>
    <row r="20052" spans="1:6">
      <c r="A20052" t="s">
        <v>530</v>
      </c>
      <c r="B20052">
        <v>5033</v>
      </c>
      <c r="C20052" t="s">
        <v>559</v>
      </c>
      <c r="D20052">
        <v>2009</v>
      </c>
      <c r="E20052" t="s">
        <v>743</v>
      </c>
      <c r="F20052" s="2">
        <v>0</v>
      </c>
    </row>
    <row r="20053" spans="1:6">
      <c r="A20053" t="s">
        <v>530</v>
      </c>
      <c r="B20053">
        <v>5033</v>
      </c>
      <c r="C20053" t="s">
        <v>559</v>
      </c>
      <c r="D20053">
        <v>2009</v>
      </c>
      <c r="E20053" t="s">
        <v>745</v>
      </c>
      <c r="F20053" s="2">
        <v>0</v>
      </c>
    </row>
    <row r="20054" spans="1:6">
      <c r="A20054" t="s">
        <v>530</v>
      </c>
      <c r="B20054">
        <v>5033</v>
      </c>
      <c r="C20054" t="s">
        <v>559</v>
      </c>
      <c r="D20054">
        <v>2011</v>
      </c>
      <c r="E20054" t="s">
        <v>736</v>
      </c>
      <c r="F20054" s="2">
        <v>264.62218664951598</v>
      </c>
    </row>
    <row r="20055" spans="1:6">
      <c r="A20055" t="s">
        <v>530</v>
      </c>
      <c r="B20055">
        <v>5033</v>
      </c>
      <c r="C20055" t="s">
        <v>559</v>
      </c>
      <c r="D20055">
        <v>2011</v>
      </c>
      <c r="E20055" t="s">
        <v>737</v>
      </c>
      <c r="F20055" s="2">
        <v>173.21171441227401</v>
      </c>
    </row>
    <row r="20056" spans="1:6">
      <c r="A20056" t="s">
        <v>530</v>
      </c>
      <c r="B20056">
        <v>5033</v>
      </c>
      <c r="C20056" t="s">
        <v>559</v>
      </c>
      <c r="D20056">
        <v>2013</v>
      </c>
      <c r="E20056" t="s">
        <v>742</v>
      </c>
      <c r="F20056" s="2">
        <v>1347.6306505728001</v>
      </c>
    </row>
    <row r="20057" spans="1:6">
      <c r="A20057" t="s">
        <v>530</v>
      </c>
      <c r="B20057">
        <v>5033</v>
      </c>
      <c r="C20057" t="s">
        <v>559</v>
      </c>
      <c r="D20057">
        <v>2013</v>
      </c>
      <c r="E20057" t="s">
        <v>744</v>
      </c>
      <c r="F20057" s="2">
        <v>0</v>
      </c>
    </row>
    <row r="20058" spans="1:6">
      <c r="A20058" t="s">
        <v>530</v>
      </c>
      <c r="B20058">
        <v>5033</v>
      </c>
      <c r="C20058" t="s">
        <v>559</v>
      </c>
      <c r="D20058">
        <v>2013</v>
      </c>
      <c r="E20058" t="s">
        <v>745</v>
      </c>
      <c r="F20058" s="2">
        <v>0</v>
      </c>
    </row>
    <row r="20059" spans="1:6">
      <c r="A20059" t="s">
        <v>530</v>
      </c>
      <c r="B20059">
        <v>5033</v>
      </c>
      <c r="C20059" t="s">
        <v>559</v>
      </c>
      <c r="D20059">
        <v>2013</v>
      </c>
      <c r="E20059" t="s">
        <v>741</v>
      </c>
      <c r="F20059" s="2">
        <v>2300.1195877912801</v>
      </c>
    </row>
    <row r="20060" spans="1:6">
      <c r="A20060" t="s">
        <v>530</v>
      </c>
      <c r="B20060">
        <v>5033</v>
      </c>
      <c r="C20060" t="s">
        <v>559</v>
      </c>
      <c r="D20060">
        <v>2015</v>
      </c>
      <c r="E20060" t="s">
        <v>738</v>
      </c>
      <c r="F20060" s="2">
        <v>0</v>
      </c>
    </row>
    <row r="20061" spans="1:6">
      <c r="A20061" t="s">
        <v>530</v>
      </c>
      <c r="B20061">
        <v>5033</v>
      </c>
      <c r="C20061" t="s">
        <v>559</v>
      </c>
      <c r="D20061">
        <v>2015</v>
      </c>
      <c r="E20061" t="s">
        <v>739</v>
      </c>
      <c r="F20061" s="2">
        <v>4833.4145287167603</v>
      </c>
    </row>
    <row r="20062" spans="1:6">
      <c r="A20062" t="s">
        <v>530</v>
      </c>
      <c r="B20062">
        <v>5033</v>
      </c>
      <c r="C20062" t="s">
        <v>559</v>
      </c>
      <c r="D20062">
        <v>2015</v>
      </c>
      <c r="E20062" t="s">
        <v>743</v>
      </c>
      <c r="F20062" s="2">
        <v>0</v>
      </c>
    </row>
    <row r="20063" spans="1:6">
      <c r="A20063" t="s">
        <v>530</v>
      </c>
      <c r="B20063">
        <v>5033</v>
      </c>
      <c r="C20063" t="s">
        <v>559</v>
      </c>
      <c r="D20063">
        <v>2016</v>
      </c>
      <c r="E20063" t="s">
        <v>742</v>
      </c>
      <c r="F20063" s="2">
        <v>1069.8386804832501</v>
      </c>
    </row>
    <row r="20064" spans="1:6">
      <c r="A20064" t="s">
        <v>530</v>
      </c>
      <c r="B20064">
        <v>5033</v>
      </c>
      <c r="C20064" t="s">
        <v>559</v>
      </c>
      <c r="D20064">
        <v>2016</v>
      </c>
      <c r="E20064" t="s">
        <v>744</v>
      </c>
      <c r="F20064" s="2">
        <v>0</v>
      </c>
    </row>
    <row r="20065" spans="1:6">
      <c r="A20065" t="s">
        <v>530</v>
      </c>
      <c r="B20065">
        <v>5033</v>
      </c>
      <c r="C20065" t="s">
        <v>559</v>
      </c>
      <c r="D20065">
        <v>2016</v>
      </c>
      <c r="E20065" t="s">
        <v>745</v>
      </c>
      <c r="F20065" s="2">
        <v>0</v>
      </c>
    </row>
    <row r="20066" spans="1:6">
      <c r="A20066" t="s">
        <v>530</v>
      </c>
      <c r="B20066">
        <v>5033</v>
      </c>
      <c r="C20066" t="s">
        <v>559</v>
      </c>
      <c r="D20066">
        <v>2016</v>
      </c>
      <c r="E20066" t="s">
        <v>741</v>
      </c>
      <c r="F20066" s="2">
        <v>2234.9499199858701</v>
      </c>
    </row>
    <row r="20067" spans="1:6">
      <c r="A20067" t="s">
        <v>530</v>
      </c>
      <c r="B20067">
        <v>5033</v>
      </c>
      <c r="C20067" t="s">
        <v>559</v>
      </c>
      <c r="D20067">
        <v>2017</v>
      </c>
      <c r="E20067" t="s">
        <v>736</v>
      </c>
      <c r="F20067" s="2">
        <v>213.26712191878099</v>
      </c>
    </row>
    <row r="20068" spans="1:6">
      <c r="A20068" t="s">
        <v>530</v>
      </c>
      <c r="B20068">
        <v>5033</v>
      </c>
      <c r="C20068" t="s">
        <v>559</v>
      </c>
      <c r="D20068">
        <v>2017</v>
      </c>
      <c r="E20068" t="s">
        <v>737</v>
      </c>
      <c r="F20068" s="2">
        <v>168.137205662166</v>
      </c>
    </row>
    <row r="20069" spans="1:6">
      <c r="A20069" t="s">
        <v>530</v>
      </c>
      <c r="B20069">
        <v>5033</v>
      </c>
      <c r="C20069" t="s">
        <v>559</v>
      </c>
      <c r="D20069">
        <v>2017</v>
      </c>
      <c r="E20069" t="s">
        <v>740</v>
      </c>
      <c r="F20069" s="2">
        <v>559.51895506218295</v>
      </c>
    </row>
    <row r="20070" spans="1:6">
      <c r="A20070" t="s">
        <v>530</v>
      </c>
      <c r="B20070">
        <v>5033</v>
      </c>
      <c r="C20070" t="s">
        <v>559</v>
      </c>
      <c r="D20070">
        <v>2018</v>
      </c>
      <c r="E20070" t="s">
        <v>738</v>
      </c>
      <c r="F20070" s="2">
        <v>0</v>
      </c>
    </row>
    <row r="20071" spans="1:6">
      <c r="A20071" t="s">
        <v>530</v>
      </c>
      <c r="B20071">
        <v>5033</v>
      </c>
      <c r="C20071" t="s">
        <v>559</v>
      </c>
      <c r="D20071">
        <v>2018</v>
      </c>
      <c r="E20071" t="s">
        <v>739</v>
      </c>
      <c r="F20071" s="2">
        <v>5626.36898671783</v>
      </c>
    </row>
    <row r="20072" spans="1:6">
      <c r="A20072" t="s">
        <v>530</v>
      </c>
      <c r="B20072">
        <v>5033</v>
      </c>
      <c r="C20072" t="s">
        <v>559</v>
      </c>
      <c r="D20072">
        <v>2019</v>
      </c>
      <c r="E20072" t="s">
        <v>742</v>
      </c>
      <c r="F20072" s="2">
        <v>1199.9923407649601</v>
      </c>
    </row>
    <row r="20073" spans="1:6">
      <c r="A20073" t="s">
        <v>530</v>
      </c>
      <c r="B20073">
        <v>5033</v>
      </c>
      <c r="C20073" t="s">
        <v>559</v>
      </c>
      <c r="D20073">
        <v>2019</v>
      </c>
      <c r="E20073" t="s">
        <v>744</v>
      </c>
      <c r="F20073" s="2">
        <v>0</v>
      </c>
    </row>
    <row r="20074" spans="1:6">
      <c r="A20074" t="s">
        <v>530</v>
      </c>
      <c r="B20074">
        <v>5033</v>
      </c>
      <c r="C20074" t="s">
        <v>559</v>
      </c>
      <c r="D20074">
        <v>2019</v>
      </c>
      <c r="E20074" t="s">
        <v>745</v>
      </c>
      <c r="F20074" s="2">
        <v>0</v>
      </c>
    </row>
    <row r="20075" spans="1:6">
      <c r="A20075" t="s">
        <v>530</v>
      </c>
      <c r="B20075">
        <v>5033</v>
      </c>
      <c r="C20075" t="s">
        <v>559</v>
      </c>
      <c r="D20075">
        <v>2020</v>
      </c>
      <c r="E20075" t="s">
        <v>736</v>
      </c>
      <c r="F20075" s="2">
        <v>184.773493007773</v>
      </c>
    </row>
    <row r="20076" spans="1:6">
      <c r="A20076" t="s">
        <v>530</v>
      </c>
      <c r="B20076">
        <v>5033</v>
      </c>
      <c r="C20076" t="s">
        <v>559</v>
      </c>
      <c r="D20076">
        <v>2020</v>
      </c>
      <c r="E20076" t="s">
        <v>737</v>
      </c>
      <c r="F20076" s="2">
        <v>142.36355726366099</v>
      </c>
    </row>
    <row r="20077" spans="1:6">
      <c r="A20077" t="s">
        <v>530</v>
      </c>
      <c r="B20077">
        <v>5033</v>
      </c>
      <c r="C20077" t="s">
        <v>559</v>
      </c>
      <c r="D20077">
        <v>2020</v>
      </c>
      <c r="E20077" t="s">
        <v>740</v>
      </c>
      <c r="F20077" s="2">
        <v>585.16111643036095</v>
      </c>
    </row>
    <row r="20078" spans="1:6">
      <c r="A20078" t="s">
        <v>530</v>
      </c>
      <c r="B20078">
        <v>5033</v>
      </c>
      <c r="C20078" t="s">
        <v>559</v>
      </c>
      <c r="D20078">
        <v>2021</v>
      </c>
      <c r="E20078" t="s">
        <v>738</v>
      </c>
      <c r="F20078" s="2">
        <v>0</v>
      </c>
    </row>
    <row r="20079" spans="1:6">
      <c r="A20079" t="s">
        <v>530</v>
      </c>
      <c r="B20079">
        <v>5033</v>
      </c>
      <c r="C20079" t="s">
        <v>559</v>
      </c>
      <c r="D20079">
        <v>2021</v>
      </c>
      <c r="E20079" t="s">
        <v>739</v>
      </c>
      <c r="F20079" s="2">
        <v>5738.1785944396597</v>
      </c>
    </row>
    <row r="20080" spans="1:6">
      <c r="A20080" t="s">
        <v>530</v>
      </c>
      <c r="B20080">
        <v>5033</v>
      </c>
      <c r="C20080" t="s">
        <v>559</v>
      </c>
      <c r="D20080">
        <v>2022</v>
      </c>
      <c r="E20080" t="s">
        <v>742</v>
      </c>
      <c r="F20080" s="2">
        <v>1073.10402705819</v>
      </c>
    </row>
    <row r="20081" spans="1:6">
      <c r="A20081" t="s">
        <v>530</v>
      </c>
      <c r="B20081">
        <v>5033</v>
      </c>
      <c r="C20081" t="s">
        <v>559</v>
      </c>
      <c r="D20081">
        <v>2022</v>
      </c>
      <c r="E20081" t="s">
        <v>744</v>
      </c>
      <c r="F20081" s="2">
        <v>0</v>
      </c>
    </row>
    <row r="20082" spans="1:6">
      <c r="A20082" t="s">
        <v>530</v>
      </c>
      <c r="B20082">
        <v>5033</v>
      </c>
      <c r="C20082" t="s">
        <v>559</v>
      </c>
      <c r="D20082">
        <v>2022</v>
      </c>
      <c r="E20082" t="s">
        <v>743</v>
      </c>
      <c r="F20082" s="2">
        <v>0</v>
      </c>
    </row>
    <row r="20083" spans="1:6">
      <c r="A20083" t="s">
        <v>530</v>
      </c>
      <c r="B20083">
        <v>5033</v>
      </c>
      <c r="C20083" t="s">
        <v>559</v>
      </c>
      <c r="D20083">
        <v>2022</v>
      </c>
      <c r="E20083" t="s">
        <v>745</v>
      </c>
      <c r="F20083" s="2">
        <v>0</v>
      </c>
    </row>
    <row r="20084" spans="1:6">
      <c r="A20084" t="s">
        <v>530</v>
      </c>
      <c r="B20084">
        <v>5033</v>
      </c>
      <c r="C20084" t="s">
        <v>559</v>
      </c>
      <c r="D20084">
        <v>2023</v>
      </c>
      <c r="E20084" t="s">
        <v>740</v>
      </c>
      <c r="F20084" s="2">
        <v>480.38940672511899</v>
      </c>
    </row>
    <row r="20085" spans="1:6">
      <c r="A20085" t="s">
        <v>530</v>
      </c>
      <c r="B20085">
        <v>5033</v>
      </c>
      <c r="C20085" t="s">
        <v>559</v>
      </c>
      <c r="D20085">
        <v>2023</v>
      </c>
      <c r="E20085" t="s">
        <v>741</v>
      </c>
      <c r="F20085" s="2">
        <v>2161.1168116536301</v>
      </c>
    </row>
    <row r="20086" spans="1:6">
      <c r="A20086" t="s">
        <v>530</v>
      </c>
      <c r="B20086">
        <v>5034</v>
      </c>
      <c r="C20086" t="s">
        <v>561</v>
      </c>
      <c r="D20086">
        <v>2009</v>
      </c>
      <c r="E20086" t="s">
        <v>736</v>
      </c>
      <c r="F20086" s="2">
        <v>797.061922634501</v>
      </c>
    </row>
    <row r="20087" spans="1:6">
      <c r="A20087" t="s">
        <v>530</v>
      </c>
      <c r="B20087">
        <v>5034</v>
      </c>
      <c r="C20087" t="s">
        <v>561</v>
      </c>
      <c r="D20087">
        <v>2009</v>
      </c>
      <c r="E20087" t="s">
        <v>737</v>
      </c>
      <c r="F20087" s="2">
        <v>487.47801181666699</v>
      </c>
    </row>
    <row r="20088" spans="1:6">
      <c r="A20088" t="s">
        <v>530</v>
      </c>
      <c r="B20088">
        <v>5034</v>
      </c>
      <c r="C20088" t="s">
        <v>561</v>
      </c>
      <c r="D20088">
        <v>2009</v>
      </c>
      <c r="E20088" t="s">
        <v>740</v>
      </c>
      <c r="F20088" s="2">
        <v>1313.9256048474899</v>
      </c>
    </row>
    <row r="20089" spans="1:6">
      <c r="A20089" t="s">
        <v>530</v>
      </c>
      <c r="B20089">
        <v>5034</v>
      </c>
      <c r="C20089" t="s">
        <v>561</v>
      </c>
      <c r="D20089">
        <v>2011</v>
      </c>
      <c r="E20089" t="s">
        <v>742</v>
      </c>
      <c r="F20089" s="2">
        <v>1441.1918763442</v>
      </c>
    </row>
    <row r="20090" spans="1:6">
      <c r="A20090" t="s">
        <v>530</v>
      </c>
      <c r="B20090">
        <v>5034</v>
      </c>
      <c r="C20090" t="s">
        <v>561</v>
      </c>
      <c r="D20090">
        <v>2011</v>
      </c>
      <c r="E20090" t="s">
        <v>744</v>
      </c>
      <c r="F20090" s="2">
        <v>0</v>
      </c>
    </row>
    <row r="20091" spans="1:6">
      <c r="A20091" t="s">
        <v>530</v>
      </c>
      <c r="B20091">
        <v>5034</v>
      </c>
      <c r="C20091" t="s">
        <v>561</v>
      </c>
      <c r="D20091">
        <v>2011</v>
      </c>
      <c r="E20091" t="s">
        <v>743</v>
      </c>
      <c r="F20091" s="2">
        <v>0</v>
      </c>
    </row>
    <row r="20092" spans="1:6">
      <c r="A20092" t="s">
        <v>530</v>
      </c>
      <c r="B20092">
        <v>5034</v>
      </c>
      <c r="C20092" t="s">
        <v>561</v>
      </c>
      <c r="D20092">
        <v>2011</v>
      </c>
      <c r="E20092" t="s">
        <v>745</v>
      </c>
      <c r="F20092" s="2">
        <v>0</v>
      </c>
    </row>
    <row r="20093" spans="1:6">
      <c r="A20093" t="s">
        <v>530</v>
      </c>
      <c r="B20093">
        <v>5034</v>
      </c>
      <c r="C20093" t="s">
        <v>561</v>
      </c>
      <c r="D20093">
        <v>2015</v>
      </c>
      <c r="E20093" t="s">
        <v>741</v>
      </c>
      <c r="F20093" s="2">
        <v>5643.12078993866</v>
      </c>
    </row>
    <row r="20094" spans="1:6">
      <c r="A20094" t="s">
        <v>530</v>
      </c>
      <c r="B20094">
        <v>5034</v>
      </c>
      <c r="C20094" t="s">
        <v>561</v>
      </c>
      <c r="D20094">
        <v>2016</v>
      </c>
      <c r="E20094" t="s">
        <v>736</v>
      </c>
      <c r="F20094" s="2">
        <v>546.46156227143001</v>
      </c>
    </row>
    <row r="20095" spans="1:6">
      <c r="A20095" t="s">
        <v>530</v>
      </c>
      <c r="B20095">
        <v>5034</v>
      </c>
      <c r="C20095" t="s">
        <v>561</v>
      </c>
      <c r="D20095">
        <v>2016</v>
      </c>
      <c r="E20095" t="s">
        <v>737</v>
      </c>
      <c r="F20095" s="2">
        <v>493.547200402253</v>
      </c>
    </row>
    <row r="20096" spans="1:6">
      <c r="A20096" t="s">
        <v>530</v>
      </c>
      <c r="B20096">
        <v>5034</v>
      </c>
      <c r="C20096" t="s">
        <v>561</v>
      </c>
      <c r="D20096">
        <v>2017</v>
      </c>
      <c r="E20096" t="s">
        <v>738</v>
      </c>
      <c r="F20096" s="2">
        <v>0</v>
      </c>
    </row>
    <row r="20097" spans="1:6">
      <c r="A20097" t="s">
        <v>530</v>
      </c>
      <c r="B20097">
        <v>5034</v>
      </c>
      <c r="C20097" t="s">
        <v>561</v>
      </c>
      <c r="D20097">
        <v>2017</v>
      </c>
      <c r="E20097" t="s">
        <v>739</v>
      </c>
      <c r="F20097" s="2">
        <v>6126.0459629625302</v>
      </c>
    </row>
    <row r="20098" spans="1:6">
      <c r="A20098" t="s">
        <v>530</v>
      </c>
      <c r="B20098">
        <v>5034</v>
      </c>
      <c r="C20098" t="s">
        <v>561</v>
      </c>
      <c r="D20098">
        <v>2017</v>
      </c>
      <c r="E20098" t="s">
        <v>743</v>
      </c>
      <c r="F20098" s="2">
        <v>0</v>
      </c>
    </row>
    <row r="20099" spans="1:6">
      <c r="A20099" t="s">
        <v>530</v>
      </c>
      <c r="B20099">
        <v>5034</v>
      </c>
      <c r="C20099" t="s">
        <v>561</v>
      </c>
      <c r="D20099">
        <v>2018</v>
      </c>
      <c r="E20099" t="s">
        <v>742</v>
      </c>
      <c r="F20099" s="2">
        <v>1651.6964550201001</v>
      </c>
    </row>
    <row r="20100" spans="1:6">
      <c r="A20100" t="s">
        <v>530</v>
      </c>
      <c r="B20100">
        <v>5034</v>
      </c>
      <c r="C20100" t="s">
        <v>561</v>
      </c>
      <c r="D20100">
        <v>2018</v>
      </c>
      <c r="E20100" t="s">
        <v>744</v>
      </c>
      <c r="F20100" s="2">
        <v>0</v>
      </c>
    </row>
    <row r="20101" spans="1:6">
      <c r="A20101" t="s">
        <v>530</v>
      </c>
      <c r="B20101">
        <v>5034</v>
      </c>
      <c r="C20101" t="s">
        <v>561</v>
      </c>
      <c r="D20101">
        <v>2018</v>
      </c>
      <c r="E20101" t="s">
        <v>745</v>
      </c>
      <c r="F20101" s="2">
        <v>0</v>
      </c>
    </row>
    <row r="20102" spans="1:6">
      <c r="A20102" t="s">
        <v>530</v>
      </c>
      <c r="B20102">
        <v>5034</v>
      </c>
      <c r="C20102" t="s">
        <v>561</v>
      </c>
      <c r="D20102">
        <v>2018</v>
      </c>
      <c r="E20102" t="s">
        <v>741</v>
      </c>
      <c r="F20102" s="2">
        <v>5108.4460179492798</v>
      </c>
    </row>
    <row r="20103" spans="1:6">
      <c r="A20103" t="s">
        <v>530</v>
      </c>
      <c r="B20103">
        <v>5034</v>
      </c>
      <c r="C20103" t="s">
        <v>561</v>
      </c>
      <c r="D20103">
        <v>2019</v>
      </c>
      <c r="E20103" t="s">
        <v>736</v>
      </c>
      <c r="F20103" s="2">
        <v>475.417362671771</v>
      </c>
    </row>
    <row r="20104" spans="1:6">
      <c r="A20104" t="s">
        <v>530</v>
      </c>
      <c r="B20104">
        <v>5034</v>
      </c>
      <c r="C20104" t="s">
        <v>561</v>
      </c>
      <c r="D20104">
        <v>2019</v>
      </c>
      <c r="E20104" t="s">
        <v>737</v>
      </c>
      <c r="F20104" s="2">
        <v>481.82863486319798</v>
      </c>
    </row>
    <row r="20105" spans="1:6">
      <c r="A20105" t="s">
        <v>530</v>
      </c>
      <c r="B20105">
        <v>5034</v>
      </c>
      <c r="C20105" t="s">
        <v>561</v>
      </c>
      <c r="D20105">
        <v>2019</v>
      </c>
      <c r="E20105" t="s">
        <v>740</v>
      </c>
      <c r="F20105" s="2">
        <v>611.39396645170996</v>
      </c>
    </row>
    <row r="20106" spans="1:6">
      <c r="A20106" t="s">
        <v>530</v>
      </c>
      <c r="B20106">
        <v>5034</v>
      </c>
      <c r="C20106" t="s">
        <v>561</v>
      </c>
      <c r="D20106">
        <v>2020</v>
      </c>
      <c r="E20106" t="s">
        <v>738</v>
      </c>
      <c r="F20106" s="2">
        <v>0</v>
      </c>
    </row>
    <row r="20107" spans="1:6">
      <c r="A20107" t="s">
        <v>530</v>
      </c>
      <c r="B20107">
        <v>5034</v>
      </c>
      <c r="C20107" t="s">
        <v>561</v>
      </c>
      <c r="D20107">
        <v>2020</v>
      </c>
      <c r="E20107" t="s">
        <v>739</v>
      </c>
      <c r="F20107" s="2">
        <v>6719.9815062957096</v>
      </c>
    </row>
    <row r="20108" spans="1:6">
      <c r="A20108" t="s">
        <v>530</v>
      </c>
      <c r="B20108">
        <v>5034</v>
      </c>
      <c r="C20108" t="s">
        <v>561</v>
      </c>
      <c r="D20108">
        <v>2020</v>
      </c>
      <c r="E20108" t="s">
        <v>743</v>
      </c>
      <c r="F20108" s="2">
        <v>0</v>
      </c>
    </row>
    <row r="20109" spans="1:6">
      <c r="A20109" t="s">
        <v>530</v>
      </c>
      <c r="B20109">
        <v>5034</v>
      </c>
      <c r="C20109" t="s">
        <v>561</v>
      </c>
      <c r="D20109">
        <v>2021</v>
      </c>
      <c r="E20109" t="s">
        <v>742</v>
      </c>
      <c r="F20109" s="2">
        <v>1191.5972166117599</v>
      </c>
    </row>
    <row r="20110" spans="1:6">
      <c r="A20110" t="s">
        <v>530</v>
      </c>
      <c r="B20110">
        <v>5034</v>
      </c>
      <c r="C20110" t="s">
        <v>561</v>
      </c>
      <c r="D20110">
        <v>2021</v>
      </c>
      <c r="E20110" t="s">
        <v>744</v>
      </c>
      <c r="F20110" s="2">
        <v>130.33300819999999</v>
      </c>
    </row>
    <row r="20111" spans="1:6">
      <c r="A20111" t="s">
        <v>530</v>
      </c>
      <c r="B20111">
        <v>5034</v>
      </c>
      <c r="C20111" t="s">
        <v>561</v>
      </c>
      <c r="D20111">
        <v>2021</v>
      </c>
      <c r="E20111" t="s">
        <v>745</v>
      </c>
      <c r="F20111" s="2">
        <v>0</v>
      </c>
    </row>
    <row r="20112" spans="1:6">
      <c r="A20112" t="s">
        <v>530</v>
      </c>
      <c r="B20112">
        <v>5034</v>
      </c>
      <c r="C20112" t="s">
        <v>561</v>
      </c>
      <c r="D20112">
        <v>2022</v>
      </c>
      <c r="E20112" t="s">
        <v>736</v>
      </c>
      <c r="F20112" s="2">
        <v>405.06290105317902</v>
      </c>
    </row>
    <row r="20113" spans="1:6">
      <c r="A20113" t="s">
        <v>530</v>
      </c>
      <c r="B20113">
        <v>5034</v>
      </c>
      <c r="C20113" t="s">
        <v>561</v>
      </c>
      <c r="D20113">
        <v>2022</v>
      </c>
      <c r="E20113" t="s">
        <v>737</v>
      </c>
      <c r="F20113" s="2">
        <v>442.52783563052299</v>
      </c>
    </row>
    <row r="20114" spans="1:6">
      <c r="A20114" t="s">
        <v>530</v>
      </c>
      <c r="B20114">
        <v>5034</v>
      </c>
      <c r="C20114" t="s">
        <v>561</v>
      </c>
      <c r="D20114">
        <v>2022</v>
      </c>
      <c r="E20114" t="s">
        <v>740</v>
      </c>
      <c r="F20114" s="2">
        <v>653.73320872597299</v>
      </c>
    </row>
    <row r="20115" spans="1:6">
      <c r="A20115" t="s">
        <v>530</v>
      </c>
      <c r="B20115">
        <v>5034</v>
      </c>
      <c r="C20115" t="s">
        <v>561</v>
      </c>
      <c r="D20115">
        <v>2023</v>
      </c>
      <c r="E20115" t="s">
        <v>739</v>
      </c>
      <c r="F20115" s="2">
        <v>5968.5780273358296</v>
      </c>
    </row>
    <row r="20116" spans="1:6">
      <c r="A20116" t="s">
        <v>530</v>
      </c>
      <c r="B20116">
        <v>5034</v>
      </c>
      <c r="C20116" t="s">
        <v>561</v>
      </c>
      <c r="D20116">
        <v>2024</v>
      </c>
      <c r="E20116" t="s">
        <v>742</v>
      </c>
      <c r="F20116" s="2">
        <v>967.95384070435398</v>
      </c>
    </row>
    <row r="20117" spans="1:6">
      <c r="A20117" t="s">
        <v>530</v>
      </c>
      <c r="B20117">
        <v>5034</v>
      </c>
      <c r="C20117" t="s">
        <v>561</v>
      </c>
      <c r="D20117">
        <v>2024</v>
      </c>
      <c r="E20117" t="s">
        <v>744</v>
      </c>
      <c r="F20117" s="2">
        <v>196.25066325</v>
      </c>
    </row>
    <row r="20118" spans="1:6">
      <c r="A20118" t="s">
        <v>530</v>
      </c>
      <c r="B20118">
        <v>5034</v>
      </c>
      <c r="C20118" t="s">
        <v>561</v>
      </c>
      <c r="D20118">
        <v>2024</v>
      </c>
      <c r="E20118" t="s">
        <v>745</v>
      </c>
      <c r="F20118" s="2">
        <v>0</v>
      </c>
    </row>
    <row r="20119" spans="1:6">
      <c r="A20119" t="s">
        <v>530</v>
      </c>
      <c r="B20119">
        <v>5035</v>
      </c>
      <c r="C20119" t="s">
        <v>563</v>
      </c>
      <c r="D20119">
        <v>2009</v>
      </c>
      <c r="E20119" t="s">
        <v>742</v>
      </c>
      <c r="F20119" s="2">
        <v>10402.905093007301</v>
      </c>
    </row>
    <row r="20120" spans="1:6">
      <c r="A20120" t="s">
        <v>530</v>
      </c>
      <c r="B20120">
        <v>5035</v>
      </c>
      <c r="C20120" t="s">
        <v>563</v>
      </c>
      <c r="D20120">
        <v>2009</v>
      </c>
      <c r="E20120" t="s">
        <v>744</v>
      </c>
      <c r="F20120" s="2">
        <v>5350.9766169864997</v>
      </c>
    </row>
    <row r="20121" spans="1:6">
      <c r="A20121" t="s">
        <v>530</v>
      </c>
      <c r="B20121">
        <v>5035</v>
      </c>
      <c r="C20121" t="s">
        <v>563</v>
      </c>
      <c r="D20121">
        <v>2009</v>
      </c>
      <c r="E20121" t="s">
        <v>745</v>
      </c>
      <c r="F20121" s="2">
        <v>315.36157125530599</v>
      </c>
    </row>
    <row r="20122" spans="1:6">
      <c r="A20122" t="s">
        <v>530</v>
      </c>
      <c r="B20122">
        <v>5035</v>
      </c>
      <c r="C20122" t="s">
        <v>563</v>
      </c>
      <c r="D20122">
        <v>2011</v>
      </c>
      <c r="E20122" t="s">
        <v>738</v>
      </c>
      <c r="F20122" s="2">
        <v>313.36572676402398</v>
      </c>
    </row>
    <row r="20123" spans="1:6">
      <c r="A20123" t="s">
        <v>530</v>
      </c>
      <c r="B20123">
        <v>5035</v>
      </c>
      <c r="C20123" t="s">
        <v>563</v>
      </c>
      <c r="D20123">
        <v>2011</v>
      </c>
      <c r="E20123" t="s">
        <v>739</v>
      </c>
      <c r="F20123" s="2">
        <v>38277.602426171899</v>
      </c>
    </row>
    <row r="20124" spans="1:6">
      <c r="A20124" t="s">
        <v>530</v>
      </c>
      <c r="B20124">
        <v>5035</v>
      </c>
      <c r="C20124" t="s">
        <v>563</v>
      </c>
      <c r="D20124">
        <v>2013</v>
      </c>
      <c r="E20124" t="s">
        <v>740</v>
      </c>
      <c r="F20124" s="2">
        <v>5621.0471280286702</v>
      </c>
    </row>
    <row r="20125" spans="1:6">
      <c r="A20125" t="s">
        <v>530</v>
      </c>
      <c r="B20125">
        <v>5035</v>
      </c>
      <c r="C20125" t="s">
        <v>563</v>
      </c>
      <c r="D20125">
        <v>2013</v>
      </c>
      <c r="E20125" t="s">
        <v>741</v>
      </c>
      <c r="F20125" s="2">
        <v>48170.831395166402</v>
      </c>
    </row>
    <row r="20126" spans="1:6">
      <c r="A20126" t="s">
        <v>530</v>
      </c>
      <c r="B20126">
        <v>5035</v>
      </c>
      <c r="C20126" t="s">
        <v>563</v>
      </c>
      <c r="D20126">
        <v>2015</v>
      </c>
      <c r="E20126" t="s">
        <v>743</v>
      </c>
      <c r="F20126" s="2">
        <v>37211.687976593203</v>
      </c>
    </row>
    <row r="20127" spans="1:6">
      <c r="A20127" t="s">
        <v>530</v>
      </c>
      <c r="B20127">
        <v>5035</v>
      </c>
      <c r="C20127" t="s">
        <v>563</v>
      </c>
      <c r="D20127">
        <v>2015</v>
      </c>
      <c r="E20127" t="s">
        <v>745</v>
      </c>
      <c r="F20127" s="2">
        <v>315.36157125530599</v>
      </c>
    </row>
    <row r="20128" spans="1:6">
      <c r="A20128" t="s">
        <v>530</v>
      </c>
      <c r="B20128">
        <v>5035</v>
      </c>
      <c r="C20128" t="s">
        <v>563</v>
      </c>
      <c r="D20128">
        <v>2016</v>
      </c>
      <c r="E20128" t="s">
        <v>741</v>
      </c>
      <c r="F20128" s="2">
        <v>44015.887707972302</v>
      </c>
    </row>
    <row r="20129" spans="1:6">
      <c r="A20129" t="s">
        <v>530</v>
      </c>
      <c r="B20129">
        <v>5035</v>
      </c>
      <c r="C20129" t="s">
        <v>563</v>
      </c>
      <c r="D20129">
        <v>2017</v>
      </c>
      <c r="E20129" t="s">
        <v>736</v>
      </c>
      <c r="F20129" s="2">
        <v>504.19611186028101</v>
      </c>
    </row>
    <row r="20130" spans="1:6">
      <c r="A20130" t="s">
        <v>530</v>
      </c>
      <c r="B20130">
        <v>5035</v>
      </c>
      <c r="C20130" t="s">
        <v>563</v>
      </c>
      <c r="D20130">
        <v>2017</v>
      </c>
      <c r="E20130" t="s">
        <v>737</v>
      </c>
      <c r="F20130" s="2">
        <v>4187.3819933241302</v>
      </c>
    </row>
    <row r="20131" spans="1:6">
      <c r="A20131" t="s">
        <v>530</v>
      </c>
      <c r="B20131">
        <v>5035</v>
      </c>
      <c r="C20131" t="s">
        <v>563</v>
      </c>
      <c r="D20131">
        <v>2018</v>
      </c>
      <c r="E20131" t="s">
        <v>738</v>
      </c>
      <c r="F20131" s="2">
        <v>229.55275919241899</v>
      </c>
    </row>
    <row r="20132" spans="1:6">
      <c r="A20132" t="s">
        <v>530</v>
      </c>
      <c r="B20132">
        <v>5035</v>
      </c>
      <c r="C20132" t="s">
        <v>563</v>
      </c>
      <c r="D20132">
        <v>2018</v>
      </c>
      <c r="E20132" t="s">
        <v>739</v>
      </c>
      <c r="F20132" s="2">
        <v>37945.380851022499</v>
      </c>
    </row>
    <row r="20133" spans="1:6">
      <c r="A20133" t="s">
        <v>530</v>
      </c>
      <c r="B20133">
        <v>5035</v>
      </c>
      <c r="C20133" t="s">
        <v>563</v>
      </c>
      <c r="D20133">
        <v>2018</v>
      </c>
      <c r="E20133" t="s">
        <v>743</v>
      </c>
      <c r="F20133" s="2">
        <v>37614.653901262602</v>
      </c>
    </row>
    <row r="20134" spans="1:6">
      <c r="A20134" t="s">
        <v>530</v>
      </c>
      <c r="B20134">
        <v>5035</v>
      </c>
      <c r="C20134" t="s">
        <v>563</v>
      </c>
      <c r="D20134">
        <v>2019</v>
      </c>
      <c r="E20134" t="s">
        <v>742</v>
      </c>
      <c r="F20134" s="2">
        <v>12564.7264238793</v>
      </c>
    </row>
    <row r="20135" spans="1:6">
      <c r="A20135" t="s">
        <v>530</v>
      </c>
      <c r="B20135">
        <v>5035</v>
      </c>
      <c r="C20135" t="s">
        <v>563</v>
      </c>
      <c r="D20135">
        <v>2019</v>
      </c>
      <c r="E20135" t="s">
        <v>744</v>
      </c>
      <c r="F20135" s="2">
        <v>5002.7490069619998</v>
      </c>
    </row>
    <row r="20136" spans="1:6">
      <c r="A20136" t="s">
        <v>530</v>
      </c>
      <c r="B20136">
        <v>5035</v>
      </c>
      <c r="C20136" t="s">
        <v>563</v>
      </c>
      <c r="D20136">
        <v>2019</v>
      </c>
      <c r="E20136" t="s">
        <v>741</v>
      </c>
      <c r="F20136" s="2">
        <v>40246.772053022098</v>
      </c>
    </row>
    <row r="20137" spans="1:6">
      <c r="A20137" t="s">
        <v>530</v>
      </c>
      <c r="B20137">
        <v>5035</v>
      </c>
      <c r="C20137" t="s">
        <v>563</v>
      </c>
      <c r="D20137">
        <v>2020</v>
      </c>
      <c r="E20137" t="s">
        <v>736</v>
      </c>
      <c r="F20137" s="2">
        <v>556.50479424406797</v>
      </c>
    </row>
    <row r="20138" spans="1:6">
      <c r="A20138" t="s">
        <v>530</v>
      </c>
      <c r="B20138">
        <v>5035</v>
      </c>
      <c r="C20138" t="s">
        <v>563</v>
      </c>
      <c r="D20138">
        <v>2020</v>
      </c>
      <c r="E20138" t="s">
        <v>737</v>
      </c>
      <c r="F20138" s="2">
        <v>4096.5339458992603</v>
      </c>
    </row>
    <row r="20139" spans="1:6">
      <c r="A20139" t="s">
        <v>530</v>
      </c>
      <c r="B20139">
        <v>5035</v>
      </c>
      <c r="C20139" t="s">
        <v>563</v>
      </c>
      <c r="D20139">
        <v>2020</v>
      </c>
      <c r="E20139" t="s">
        <v>740</v>
      </c>
      <c r="F20139" s="2">
        <v>2005.8521682523799</v>
      </c>
    </row>
    <row r="20140" spans="1:6">
      <c r="A20140" t="s">
        <v>530</v>
      </c>
      <c r="B20140">
        <v>5035</v>
      </c>
      <c r="C20140" t="s">
        <v>563</v>
      </c>
      <c r="D20140">
        <v>2021</v>
      </c>
      <c r="E20140" t="s">
        <v>738</v>
      </c>
      <c r="F20140" s="2">
        <v>355.31903874698298</v>
      </c>
    </row>
    <row r="20141" spans="1:6">
      <c r="A20141" t="s">
        <v>530</v>
      </c>
      <c r="B20141">
        <v>5035</v>
      </c>
      <c r="C20141" t="s">
        <v>563</v>
      </c>
      <c r="D20141">
        <v>2021</v>
      </c>
      <c r="E20141" t="s">
        <v>739</v>
      </c>
      <c r="F20141" s="2">
        <v>36851.866406324603</v>
      </c>
    </row>
    <row r="20142" spans="1:6">
      <c r="A20142" t="s">
        <v>530</v>
      </c>
      <c r="B20142">
        <v>5035</v>
      </c>
      <c r="C20142" t="s">
        <v>563</v>
      </c>
      <c r="D20142">
        <v>2021</v>
      </c>
      <c r="E20142" t="s">
        <v>743</v>
      </c>
      <c r="F20142" s="2">
        <v>19568.9327473458</v>
      </c>
    </row>
    <row r="20143" spans="1:6">
      <c r="A20143" t="s">
        <v>530</v>
      </c>
      <c r="B20143">
        <v>5035</v>
      </c>
      <c r="C20143" t="s">
        <v>563</v>
      </c>
      <c r="D20143">
        <v>2022</v>
      </c>
      <c r="E20143" t="s">
        <v>742</v>
      </c>
      <c r="F20143" s="2">
        <v>12875.2101855902</v>
      </c>
    </row>
    <row r="20144" spans="1:6">
      <c r="A20144" t="s">
        <v>530</v>
      </c>
      <c r="B20144">
        <v>5035</v>
      </c>
      <c r="C20144" t="s">
        <v>563</v>
      </c>
      <c r="D20144">
        <v>2022</v>
      </c>
      <c r="E20144" t="s">
        <v>744</v>
      </c>
      <c r="F20144" s="2">
        <v>4304.4957873740004</v>
      </c>
    </row>
    <row r="20145" spans="1:6">
      <c r="A20145" t="s">
        <v>530</v>
      </c>
      <c r="B20145">
        <v>5035</v>
      </c>
      <c r="C20145" t="s">
        <v>563</v>
      </c>
      <c r="D20145">
        <v>2022</v>
      </c>
      <c r="E20145" t="s">
        <v>745</v>
      </c>
      <c r="F20145" s="2">
        <v>355.80605043315001</v>
      </c>
    </row>
    <row r="20146" spans="1:6">
      <c r="A20146" t="s">
        <v>530</v>
      </c>
      <c r="B20146">
        <v>5035</v>
      </c>
      <c r="C20146" t="s">
        <v>563</v>
      </c>
      <c r="D20146">
        <v>2022</v>
      </c>
      <c r="E20146" t="s">
        <v>741</v>
      </c>
      <c r="F20146" s="2">
        <v>38725.849189607601</v>
      </c>
    </row>
    <row r="20147" spans="1:6">
      <c r="A20147" t="s">
        <v>530</v>
      </c>
      <c r="B20147">
        <v>5035</v>
      </c>
      <c r="C20147" t="s">
        <v>563</v>
      </c>
      <c r="D20147">
        <v>2023</v>
      </c>
      <c r="E20147" t="s">
        <v>736</v>
      </c>
      <c r="F20147" s="2">
        <v>1698.7706396804199</v>
      </c>
    </row>
    <row r="20148" spans="1:6">
      <c r="A20148" t="s">
        <v>530</v>
      </c>
      <c r="B20148">
        <v>5035</v>
      </c>
      <c r="C20148" t="s">
        <v>563</v>
      </c>
      <c r="D20148">
        <v>2023</v>
      </c>
      <c r="E20148" t="s">
        <v>737</v>
      </c>
      <c r="F20148" s="2">
        <v>3826.0897212589598</v>
      </c>
    </row>
    <row r="20149" spans="1:6">
      <c r="A20149" t="s">
        <v>530</v>
      </c>
      <c r="B20149">
        <v>5035</v>
      </c>
      <c r="C20149" t="s">
        <v>563</v>
      </c>
      <c r="D20149">
        <v>2023</v>
      </c>
      <c r="E20149" t="s">
        <v>740</v>
      </c>
      <c r="F20149" s="2">
        <v>2338.6101003385202</v>
      </c>
    </row>
    <row r="20150" spans="1:6">
      <c r="A20150" t="s">
        <v>530</v>
      </c>
      <c r="B20150">
        <v>5035</v>
      </c>
      <c r="C20150" t="s">
        <v>563</v>
      </c>
      <c r="D20150">
        <v>2024</v>
      </c>
      <c r="E20150" t="s">
        <v>738</v>
      </c>
      <c r="F20150" s="2">
        <v>184.26987538665199</v>
      </c>
    </row>
    <row r="20151" spans="1:6">
      <c r="A20151" t="s">
        <v>530</v>
      </c>
      <c r="B20151">
        <v>5035</v>
      </c>
      <c r="C20151" t="s">
        <v>563</v>
      </c>
      <c r="D20151">
        <v>2024</v>
      </c>
      <c r="E20151" t="s">
        <v>739</v>
      </c>
      <c r="F20151" s="2">
        <v>33469.576713028</v>
      </c>
    </row>
    <row r="20152" spans="1:6">
      <c r="A20152" t="s">
        <v>530</v>
      </c>
      <c r="B20152">
        <v>5035</v>
      </c>
      <c r="C20152" t="s">
        <v>563</v>
      </c>
      <c r="D20152">
        <v>2024</v>
      </c>
      <c r="E20152" t="s">
        <v>743</v>
      </c>
      <c r="F20152" s="2">
        <v>34234.960162326097</v>
      </c>
    </row>
    <row r="20153" spans="1:6">
      <c r="A20153" t="s">
        <v>530</v>
      </c>
      <c r="B20153">
        <v>5036</v>
      </c>
      <c r="C20153" t="s">
        <v>565</v>
      </c>
      <c r="D20153">
        <v>2009</v>
      </c>
      <c r="E20153" t="s">
        <v>742</v>
      </c>
      <c r="F20153" s="2">
        <v>1384.0853716721599</v>
      </c>
    </row>
    <row r="20154" spans="1:6">
      <c r="A20154" t="s">
        <v>530</v>
      </c>
      <c r="B20154">
        <v>5036</v>
      </c>
      <c r="C20154" t="s">
        <v>565</v>
      </c>
      <c r="D20154">
        <v>2009</v>
      </c>
      <c r="E20154" t="s">
        <v>744</v>
      </c>
      <c r="F20154" s="2">
        <v>0</v>
      </c>
    </row>
    <row r="20155" spans="1:6">
      <c r="A20155" t="s">
        <v>530</v>
      </c>
      <c r="B20155">
        <v>5036</v>
      </c>
      <c r="C20155" t="s">
        <v>565</v>
      </c>
      <c r="D20155">
        <v>2009</v>
      </c>
      <c r="E20155" t="s">
        <v>739</v>
      </c>
      <c r="F20155" s="2">
        <v>8294.3708552411008</v>
      </c>
    </row>
    <row r="20156" spans="1:6">
      <c r="A20156" t="s">
        <v>530</v>
      </c>
      <c r="B20156">
        <v>5036</v>
      </c>
      <c r="C20156" t="s">
        <v>565</v>
      </c>
      <c r="D20156">
        <v>2011</v>
      </c>
      <c r="E20156" t="s">
        <v>738</v>
      </c>
      <c r="F20156" s="2">
        <v>0</v>
      </c>
    </row>
    <row r="20157" spans="1:6">
      <c r="A20157" t="s">
        <v>530</v>
      </c>
      <c r="B20157">
        <v>5036</v>
      </c>
      <c r="C20157" t="s">
        <v>565</v>
      </c>
      <c r="D20157">
        <v>2011</v>
      </c>
      <c r="E20157" t="s">
        <v>740</v>
      </c>
      <c r="F20157" s="2">
        <v>1150.4851950591501</v>
      </c>
    </row>
    <row r="20158" spans="1:6">
      <c r="A20158" t="s">
        <v>530</v>
      </c>
      <c r="B20158">
        <v>5036</v>
      </c>
      <c r="C20158" t="s">
        <v>565</v>
      </c>
      <c r="D20158">
        <v>2013</v>
      </c>
      <c r="E20158" t="s">
        <v>745</v>
      </c>
      <c r="F20158" s="2">
        <v>1396.0684431961599</v>
      </c>
    </row>
    <row r="20159" spans="1:6">
      <c r="A20159" t="s">
        <v>530</v>
      </c>
      <c r="B20159">
        <v>5036</v>
      </c>
      <c r="C20159" t="s">
        <v>565</v>
      </c>
      <c r="D20159">
        <v>2013</v>
      </c>
      <c r="E20159" t="s">
        <v>741</v>
      </c>
      <c r="F20159" s="2">
        <v>1970.7401586287499</v>
      </c>
    </row>
    <row r="20160" spans="1:6">
      <c r="A20160" t="s">
        <v>530</v>
      </c>
      <c r="B20160">
        <v>5036</v>
      </c>
      <c r="C20160" t="s">
        <v>565</v>
      </c>
      <c r="D20160">
        <v>2015</v>
      </c>
      <c r="E20160" t="s">
        <v>739</v>
      </c>
      <c r="F20160" s="2">
        <v>9830.8157048579105</v>
      </c>
    </row>
    <row r="20161" spans="1:6">
      <c r="A20161" t="s">
        <v>530</v>
      </c>
      <c r="B20161">
        <v>5036</v>
      </c>
      <c r="C20161" t="s">
        <v>565</v>
      </c>
      <c r="D20161">
        <v>2015</v>
      </c>
      <c r="E20161" t="s">
        <v>743</v>
      </c>
      <c r="F20161" s="2">
        <v>0</v>
      </c>
    </row>
    <row r="20162" spans="1:6">
      <c r="A20162" t="s">
        <v>530</v>
      </c>
      <c r="B20162">
        <v>5036</v>
      </c>
      <c r="C20162" t="s">
        <v>565</v>
      </c>
      <c r="D20162">
        <v>2016</v>
      </c>
      <c r="E20162" t="s">
        <v>745</v>
      </c>
      <c r="F20162" s="2">
        <v>1396.0684431961599</v>
      </c>
    </row>
    <row r="20163" spans="1:6">
      <c r="A20163" t="s">
        <v>530</v>
      </c>
      <c r="B20163">
        <v>5036</v>
      </c>
      <c r="C20163" t="s">
        <v>565</v>
      </c>
      <c r="D20163">
        <v>2016</v>
      </c>
      <c r="E20163" t="s">
        <v>741</v>
      </c>
      <c r="F20163" s="2">
        <v>1837.0393106792901</v>
      </c>
    </row>
    <row r="20164" spans="1:6">
      <c r="A20164" t="s">
        <v>530</v>
      </c>
      <c r="B20164">
        <v>5036</v>
      </c>
      <c r="C20164" t="s">
        <v>565</v>
      </c>
      <c r="D20164">
        <v>2017</v>
      </c>
      <c r="E20164" t="s">
        <v>736</v>
      </c>
      <c r="F20164" s="2">
        <v>40.155230128156497</v>
      </c>
    </row>
    <row r="20165" spans="1:6">
      <c r="A20165" t="s">
        <v>530</v>
      </c>
      <c r="B20165">
        <v>5036</v>
      </c>
      <c r="C20165" t="s">
        <v>565</v>
      </c>
      <c r="D20165">
        <v>2017</v>
      </c>
      <c r="E20165" t="s">
        <v>737</v>
      </c>
      <c r="F20165" s="2">
        <v>332.60724412160999</v>
      </c>
    </row>
    <row r="20166" spans="1:6">
      <c r="A20166" t="s">
        <v>530</v>
      </c>
      <c r="B20166">
        <v>5036</v>
      </c>
      <c r="C20166" t="s">
        <v>565</v>
      </c>
      <c r="D20166">
        <v>2017</v>
      </c>
      <c r="E20166" t="s">
        <v>740</v>
      </c>
      <c r="F20166" s="2">
        <v>1009.0475822316999</v>
      </c>
    </row>
    <row r="20167" spans="1:6">
      <c r="A20167" t="s">
        <v>530</v>
      </c>
      <c r="B20167">
        <v>5036</v>
      </c>
      <c r="C20167" t="s">
        <v>565</v>
      </c>
      <c r="D20167">
        <v>2018</v>
      </c>
      <c r="E20167" t="s">
        <v>738</v>
      </c>
      <c r="F20167" s="2">
        <v>0</v>
      </c>
    </row>
    <row r="20168" spans="1:6">
      <c r="A20168" t="s">
        <v>530</v>
      </c>
      <c r="B20168">
        <v>5036</v>
      </c>
      <c r="C20168" t="s">
        <v>565</v>
      </c>
      <c r="D20168">
        <v>2018</v>
      </c>
      <c r="E20168" t="s">
        <v>743</v>
      </c>
      <c r="F20168" s="2">
        <v>0</v>
      </c>
    </row>
    <row r="20169" spans="1:6">
      <c r="A20169" t="s">
        <v>530</v>
      </c>
      <c r="B20169">
        <v>5036</v>
      </c>
      <c r="C20169" t="s">
        <v>565</v>
      </c>
      <c r="D20169">
        <v>2019</v>
      </c>
      <c r="E20169" t="s">
        <v>742</v>
      </c>
      <c r="F20169" s="2">
        <v>1798.6936124500201</v>
      </c>
    </row>
    <row r="20170" spans="1:6">
      <c r="A20170" t="s">
        <v>530</v>
      </c>
      <c r="B20170">
        <v>5036</v>
      </c>
      <c r="C20170" t="s">
        <v>565</v>
      </c>
      <c r="D20170">
        <v>2019</v>
      </c>
      <c r="E20170" t="s">
        <v>744</v>
      </c>
      <c r="F20170" s="2">
        <v>0</v>
      </c>
    </row>
    <row r="20171" spans="1:6">
      <c r="A20171" t="s">
        <v>530</v>
      </c>
      <c r="B20171">
        <v>5036</v>
      </c>
      <c r="C20171" t="s">
        <v>565</v>
      </c>
      <c r="D20171">
        <v>2019</v>
      </c>
      <c r="E20171" t="s">
        <v>741</v>
      </c>
      <c r="F20171" s="2">
        <v>1672.1463018033401</v>
      </c>
    </row>
    <row r="20172" spans="1:6">
      <c r="A20172" t="s">
        <v>530</v>
      </c>
      <c r="B20172">
        <v>5036</v>
      </c>
      <c r="C20172" t="s">
        <v>565</v>
      </c>
      <c r="D20172">
        <v>2020</v>
      </c>
      <c r="E20172" t="s">
        <v>736</v>
      </c>
      <c r="F20172" s="2">
        <v>133.6064557848</v>
      </c>
    </row>
    <row r="20173" spans="1:6">
      <c r="A20173" t="s">
        <v>530</v>
      </c>
      <c r="B20173">
        <v>5036</v>
      </c>
      <c r="C20173" t="s">
        <v>565</v>
      </c>
      <c r="D20173">
        <v>2020</v>
      </c>
      <c r="E20173" t="s">
        <v>737</v>
      </c>
      <c r="F20173" s="2">
        <v>337.69600078305001</v>
      </c>
    </row>
    <row r="20174" spans="1:6">
      <c r="A20174" t="s">
        <v>530</v>
      </c>
      <c r="B20174">
        <v>5036</v>
      </c>
      <c r="C20174" t="s">
        <v>565</v>
      </c>
      <c r="D20174">
        <v>2021</v>
      </c>
      <c r="E20174" t="s">
        <v>738</v>
      </c>
      <c r="F20174" s="2">
        <v>0</v>
      </c>
    </row>
    <row r="20175" spans="1:6">
      <c r="A20175" t="s">
        <v>530</v>
      </c>
      <c r="B20175">
        <v>5036</v>
      </c>
      <c r="C20175" t="s">
        <v>565</v>
      </c>
      <c r="D20175">
        <v>2021</v>
      </c>
      <c r="E20175" t="s">
        <v>743</v>
      </c>
      <c r="F20175" s="2">
        <v>0</v>
      </c>
    </row>
    <row r="20176" spans="1:6">
      <c r="A20176" t="s">
        <v>530</v>
      </c>
      <c r="B20176">
        <v>5036</v>
      </c>
      <c r="C20176" t="s">
        <v>565</v>
      </c>
      <c r="D20176">
        <v>2022</v>
      </c>
      <c r="E20176" t="s">
        <v>742</v>
      </c>
      <c r="F20176" s="2">
        <v>1597.65726803845</v>
      </c>
    </row>
    <row r="20177" spans="1:6">
      <c r="A20177" t="s">
        <v>530</v>
      </c>
      <c r="B20177">
        <v>5036</v>
      </c>
      <c r="C20177" t="s">
        <v>565</v>
      </c>
      <c r="D20177">
        <v>2022</v>
      </c>
      <c r="E20177" t="s">
        <v>744</v>
      </c>
      <c r="F20177" s="2">
        <v>0</v>
      </c>
    </row>
    <row r="20178" spans="1:6">
      <c r="A20178" t="s">
        <v>530</v>
      </c>
      <c r="B20178">
        <v>5036</v>
      </c>
      <c r="C20178" t="s">
        <v>565</v>
      </c>
      <c r="D20178">
        <v>2022</v>
      </c>
      <c r="E20178" t="s">
        <v>739</v>
      </c>
      <c r="F20178" s="2">
        <v>9289.2959640238405</v>
      </c>
    </row>
    <row r="20179" spans="1:6">
      <c r="A20179" t="s">
        <v>530</v>
      </c>
      <c r="B20179">
        <v>5036</v>
      </c>
      <c r="C20179" t="s">
        <v>565</v>
      </c>
      <c r="D20179">
        <v>2023</v>
      </c>
      <c r="E20179" t="s">
        <v>736</v>
      </c>
      <c r="F20179" s="2">
        <v>291.55362577101801</v>
      </c>
    </row>
    <row r="20180" spans="1:6">
      <c r="A20180" t="s">
        <v>530</v>
      </c>
      <c r="B20180">
        <v>5036</v>
      </c>
      <c r="C20180" t="s">
        <v>565</v>
      </c>
      <c r="D20180">
        <v>2023</v>
      </c>
      <c r="E20180" t="s">
        <v>737</v>
      </c>
      <c r="F20180" s="2">
        <v>312.44159153385999</v>
      </c>
    </row>
    <row r="20181" spans="1:6">
      <c r="A20181" t="s">
        <v>530</v>
      </c>
      <c r="B20181">
        <v>5036</v>
      </c>
      <c r="C20181" t="s">
        <v>565</v>
      </c>
      <c r="D20181">
        <v>2023</v>
      </c>
      <c r="E20181" t="s">
        <v>745</v>
      </c>
      <c r="F20181" s="2">
        <v>1255.28163653968</v>
      </c>
    </row>
    <row r="20182" spans="1:6">
      <c r="A20182" t="s">
        <v>530</v>
      </c>
      <c r="B20182">
        <v>5036</v>
      </c>
      <c r="C20182" t="s">
        <v>565</v>
      </c>
      <c r="D20182">
        <v>2024</v>
      </c>
      <c r="E20182" t="s">
        <v>740</v>
      </c>
      <c r="F20182" s="2">
        <v>1028.0220196825801</v>
      </c>
    </row>
    <row r="20183" spans="1:6">
      <c r="A20183" t="s">
        <v>530</v>
      </c>
      <c r="B20183">
        <v>5037</v>
      </c>
      <c r="C20183" t="s">
        <v>567</v>
      </c>
      <c r="D20183">
        <v>2009</v>
      </c>
      <c r="E20183" t="s">
        <v>736</v>
      </c>
      <c r="F20183" s="2">
        <v>9114.4788048641403</v>
      </c>
    </row>
    <row r="20184" spans="1:6">
      <c r="A20184" t="s">
        <v>530</v>
      </c>
      <c r="B20184">
        <v>5037</v>
      </c>
      <c r="C20184" t="s">
        <v>567</v>
      </c>
      <c r="D20184">
        <v>2009</v>
      </c>
      <c r="E20184" t="s">
        <v>737</v>
      </c>
      <c r="F20184" s="2">
        <v>3203.1949728057798</v>
      </c>
    </row>
    <row r="20185" spans="1:6">
      <c r="A20185" t="s">
        <v>530</v>
      </c>
      <c r="B20185">
        <v>5037</v>
      </c>
      <c r="C20185" t="s">
        <v>567</v>
      </c>
      <c r="D20185">
        <v>2011</v>
      </c>
      <c r="E20185" t="s">
        <v>742</v>
      </c>
      <c r="F20185" s="2">
        <v>10458.3941950565</v>
      </c>
    </row>
    <row r="20186" spans="1:6">
      <c r="A20186" t="s">
        <v>530</v>
      </c>
      <c r="B20186">
        <v>5037</v>
      </c>
      <c r="C20186" t="s">
        <v>567</v>
      </c>
      <c r="D20186">
        <v>2011</v>
      </c>
      <c r="E20186" t="s">
        <v>744</v>
      </c>
      <c r="F20186" s="2">
        <v>8816.0114487999999</v>
      </c>
    </row>
    <row r="20187" spans="1:6">
      <c r="A20187" t="s">
        <v>530</v>
      </c>
      <c r="B20187">
        <v>5037</v>
      </c>
      <c r="C20187" t="s">
        <v>567</v>
      </c>
      <c r="D20187">
        <v>2011</v>
      </c>
      <c r="E20187" t="s">
        <v>745</v>
      </c>
      <c r="F20187" s="2">
        <v>5398.2858724633797</v>
      </c>
    </row>
    <row r="20188" spans="1:6">
      <c r="A20188" t="s">
        <v>530</v>
      </c>
      <c r="B20188">
        <v>5037</v>
      </c>
      <c r="C20188" t="s">
        <v>567</v>
      </c>
      <c r="D20188">
        <v>2013</v>
      </c>
      <c r="E20188" t="s">
        <v>738</v>
      </c>
      <c r="F20188" s="2">
        <v>20.166044182339299</v>
      </c>
    </row>
    <row r="20189" spans="1:6">
      <c r="A20189" t="s">
        <v>530</v>
      </c>
      <c r="B20189">
        <v>5037</v>
      </c>
      <c r="C20189" t="s">
        <v>567</v>
      </c>
      <c r="D20189">
        <v>2013</v>
      </c>
      <c r="E20189" t="s">
        <v>739</v>
      </c>
      <c r="F20189" s="2">
        <v>64304.193481664101</v>
      </c>
    </row>
    <row r="20190" spans="1:6">
      <c r="A20190" t="s">
        <v>530</v>
      </c>
      <c r="B20190">
        <v>5037</v>
      </c>
      <c r="C20190" t="s">
        <v>567</v>
      </c>
      <c r="D20190">
        <v>2013</v>
      </c>
      <c r="E20190" t="s">
        <v>740</v>
      </c>
      <c r="F20190" s="2">
        <v>3858.2939835074699</v>
      </c>
    </row>
    <row r="20191" spans="1:6">
      <c r="A20191" t="s">
        <v>530</v>
      </c>
      <c r="B20191">
        <v>5037</v>
      </c>
      <c r="C20191" t="s">
        <v>567</v>
      </c>
      <c r="D20191">
        <v>2015</v>
      </c>
      <c r="E20191" t="s">
        <v>741</v>
      </c>
      <c r="F20191" s="2">
        <v>52305.017954898998</v>
      </c>
    </row>
    <row r="20192" spans="1:6">
      <c r="A20192" t="s">
        <v>530</v>
      </c>
      <c r="B20192">
        <v>5037</v>
      </c>
      <c r="C20192" t="s">
        <v>567</v>
      </c>
      <c r="D20192">
        <v>2016</v>
      </c>
      <c r="E20192" t="s">
        <v>740</v>
      </c>
      <c r="F20192" s="2">
        <v>3106.4307812501502</v>
      </c>
    </row>
    <row r="20193" spans="1:6">
      <c r="A20193" t="s">
        <v>530</v>
      </c>
      <c r="B20193">
        <v>5037</v>
      </c>
      <c r="C20193" t="s">
        <v>567</v>
      </c>
      <c r="D20193">
        <v>2017</v>
      </c>
      <c r="E20193" t="s">
        <v>743</v>
      </c>
      <c r="F20193" s="2">
        <v>0</v>
      </c>
    </row>
    <row r="20194" spans="1:6">
      <c r="A20194" t="s">
        <v>530</v>
      </c>
      <c r="B20194">
        <v>5037</v>
      </c>
      <c r="C20194" t="s">
        <v>567</v>
      </c>
      <c r="D20194">
        <v>2017</v>
      </c>
      <c r="E20194" t="s">
        <v>745</v>
      </c>
      <c r="F20194" s="2">
        <v>6695.7484006319</v>
      </c>
    </row>
    <row r="20195" spans="1:6">
      <c r="A20195" t="s">
        <v>530</v>
      </c>
      <c r="B20195">
        <v>5037</v>
      </c>
      <c r="C20195" t="s">
        <v>567</v>
      </c>
      <c r="D20195">
        <v>2018</v>
      </c>
      <c r="E20195" t="s">
        <v>741</v>
      </c>
      <c r="F20195" s="2">
        <v>47913.234889195897</v>
      </c>
    </row>
    <row r="20196" spans="1:6">
      <c r="A20196" t="s">
        <v>530</v>
      </c>
      <c r="B20196">
        <v>5037</v>
      </c>
      <c r="C20196" t="s">
        <v>567</v>
      </c>
      <c r="D20196">
        <v>2019</v>
      </c>
      <c r="E20196" t="s">
        <v>736</v>
      </c>
      <c r="F20196" s="2">
        <v>17008.785608140901</v>
      </c>
    </row>
    <row r="20197" spans="1:6">
      <c r="A20197" t="s">
        <v>530</v>
      </c>
      <c r="B20197">
        <v>5037</v>
      </c>
      <c r="C20197" t="s">
        <v>567</v>
      </c>
      <c r="D20197">
        <v>2019</v>
      </c>
      <c r="E20197" t="s">
        <v>737</v>
      </c>
      <c r="F20197" s="2">
        <v>4112.0475373611098</v>
      </c>
    </row>
    <row r="20198" spans="1:6">
      <c r="A20198" t="s">
        <v>530</v>
      </c>
      <c r="B20198">
        <v>5037</v>
      </c>
      <c r="C20198" t="s">
        <v>567</v>
      </c>
      <c r="D20198">
        <v>2019</v>
      </c>
      <c r="E20198" t="s">
        <v>740</v>
      </c>
      <c r="F20198" s="2">
        <v>2272.38064349673</v>
      </c>
    </row>
    <row r="20199" spans="1:6">
      <c r="A20199" t="s">
        <v>530</v>
      </c>
      <c r="B20199">
        <v>5037</v>
      </c>
      <c r="C20199" t="s">
        <v>567</v>
      </c>
      <c r="D20199">
        <v>2020</v>
      </c>
      <c r="E20199" t="s">
        <v>738</v>
      </c>
      <c r="F20199" s="2">
        <v>0</v>
      </c>
    </row>
    <row r="20200" spans="1:6">
      <c r="A20200" t="s">
        <v>530</v>
      </c>
      <c r="B20200">
        <v>5037</v>
      </c>
      <c r="C20200" t="s">
        <v>567</v>
      </c>
      <c r="D20200">
        <v>2020</v>
      </c>
      <c r="E20200" t="s">
        <v>739</v>
      </c>
      <c r="F20200" s="2">
        <v>63648.330559806302</v>
      </c>
    </row>
    <row r="20201" spans="1:6">
      <c r="A20201" t="s">
        <v>530</v>
      </c>
      <c r="B20201">
        <v>5037</v>
      </c>
      <c r="C20201" t="s">
        <v>567</v>
      </c>
      <c r="D20201">
        <v>2020</v>
      </c>
      <c r="E20201" t="s">
        <v>743</v>
      </c>
      <c r="F20201" s="2">
        <v>0</v>
      </c>
    </row>
    <row r="20202" spans="1:6">
      <c r="A20202" t="s">
        <v>530</v>
      </c>
      <c r="B20202">
        <v>5037</v>
      </c>
      <c r="C20202" t="s">
        <v>567</v>
      </c>
      <c r="D20202">
        <v>2021</v>
      </c>
      <c r="E20202" t="s">
        <v>742</v>
      </c>
      <c r="F20202" s="2">
        <v>10351.452572688901</v>
      </c>
    </row>
    <row r="20203" spans="1:6">
      <c r="A20203" t="s">
        <v>530</v>
      </c>
      <c r="B20203">
        <v>5037</v>
      </c>
      <c r="C20203" t="s">
        <v>567</v>
      </c>
      <c r="D20203">
        <v>2021</v>
      </c>
      <c r="E20203" t="s">
        <v>744</v>
      </c>
      <c r="F20203" s="2">
        <v>7789.9310130599997</v>
      </c>
    </row>
    <row r="20204" spans="1:6">
      <c r="A20204" t="s">
        <v>530</v>
      </c>
      <c r="B20204">
        <v>5037</v>
      </c>
      <c r="C20204" t="s">
        <v>567</v>
      </c>
      <c r="D20204">
        <v>2021</v>
      </c>
      <c r="E20204" t="s">
        <v>745</v>
      </c>
      <c r="F20204" s="2">
        <v>5932.26237133014</v>
      </c>
    </row>
    <row r="20205" spans="1:6">
      <c r="A20205" t="s">
        <v>530</v>
      </c>
      <c r="B20205">
        <v>5037</v>
      </c>
      <c r="C20205" t="s">
        <v>567</v>
      </c>
      <c r="D20205">
        <v>2021</v>
      </c>
      <c r="E20205" t="s">
        <v>741</v>
      </c>
      <c r="F20205" s="2">
        <v>42846.061921805398</v>
      </c>
    </row>
    <row r="20206" spans="1:6">
      <c r="A20206" t="s">
        <v>530</v>
      </c>
      <c r="B20206">
        <v>5037</v>
      </c>
      <c r="C20206" t="s">
        <v>567</v>
      </c>
      <c r="D20206">
        <v>2022</v>
      </c>
      <c r="E20206" t="s">
        <v>736</v>
      </c>
      <c r="F20206" s="2">
        <v>15185.5958806365</v>
      </c>
    </row>
    <row r="20207" spans="1:6">
      <c r="A20207" t="s">
        <v>530</v>
      </c>
      <c r="B20207">
        <v>5037</v>
      </c>
      <c r="C20207" t="s">
        <v>567</v>
      </c>
      <c r="D20207">
        <v>2022</v>
      </c>
      <c r="E20207" t="s">
        <v>737</v>
      </c>
      <c r="F20207" s="2">
        <v>3514.1360218885302</v>
      </c>
    </row>
    <row r="20208" spans="1:6">
      <c r="A20208" t="s">
        <v>530</v>
      </c>
      <c r="B20208">
        <v>5037</v>
      </c>
      <c r="C20208" t="s">
        <v>567</v>
      </c>
      <c r="D20208">
        <v>2023</v>
      </c>
      <c r="E20208" t="s">
        <v>739</v>
      </c>
      <c r="F20208" s="2">
        <v>57261.447727215003</v>
      </c>
    </row>
    <row r="20209" spans="1:6">
      <c r="A20209" t="s">
        <v>530</v>
      </c>
      <c r="B20209">
        <v>5037</v>
      </c>
      <c r="C20209" t="s">
        <v>567</v>
      </c>
      <c r="D20209">
        <v>2023</v>
      </c>
      <c r="E20209" t="s">
        <v>743</v>
      </c>
      <c r="F20209" s="2">
        <v>0</v>
      </c>
    </row>
    <row r="20210" spans="1:6">
      <c r="A20210" t="s">
        <v>530</v>
      </c>
      <c r="B20210">
        <v>5037</v>
      </c>
      <c r="C20210" t="s">
        <v>567</v>
      </c>
      <c r="D20210">
        <v>2024</v>
      </c>
      <c r="E20210" t="s">
        <v>742</v>
      </c>
      <c r="F20210" s="2">
        <v>9470.3296288113197</v>
      </c>
    </row>
    <row r="20211" spans="1:6">
      <c r="A20211" t="s">
        <v>530</v>
      </c>
      <c r="B20211">
        <v>5037</v>
      </c>
      <c r="C20211" t="s">
        <v>567</v>
      </c>
      <c r="D20211">
        <v>2024</v>
      </c>
      <c r="E20211" t="s">
        <v>744</v>
      </c>
      <c r="F20211" s="2">
        <v>4983.5401972600002</v>
      </c>
    </row>
    <row r="20212" spans="1:6">
      <c r="A20212" t="s">
        <v>530</v>
      </c>
      <c r="B20212">
        <v>5037</v>
      </c>
      <c r="C20212" t="s">
        <v>567</v>
      </c>
      <c r="D20212">
        <v>2024</v>
      </c>
      <c r="E20212" t="s">
        <v>745</v>
      </c>
      <c r="F20212" s="2">
        <v>5791.6082334642497</v>
      </c>
    </row>
    <row r="20213" spans="1:6">
      <c r="A20213" t="s">
        <v>530</v>
      </c>
      <c r="B20213">
        <v>5037</v>
      </c>
      <c r="C20213" t="s">
        <v>567</v>
      </c>
      <c r="D20213">
        <v>2024</v>
      </c>
      <c r="E20213" t="s">
        <v>741</v>
      </c>
      <c r="F20213" s="2">
        <v>39335.144140015203</v>
      </c>
    </row>
    <row r="20214" spans="1:6">
      <c r="A20214" t="s">
        <v>530</v>
      </c>
      <c r="B20214">
        <v>5038</v>
      </c>
      <c r="C20214" t="s">
        <v>569</v>
      </c>
      <c r="D20214">
        <v>2009</v>
      </c>
      <c r="E20214" t="s">
        <v>736</v>
      </c>
      <c r="F20214" s="2">
        <v>10297.5376353873</v>
      </c>
    </row>
    <row r="20215" spans="1:6">
      <c r="A20215" t="s">
        <v>530</v>
      </c>
      <c r="B20215">
        <v>5038</v>
      </c>
      <c r="C20215" t="s">
        <v>569</v>
      </c>
      <c r="D20215">
        <v>2009</v>
      </c>
      <c r="E20215" t="s">
        <v>737</v>
      </c>
      <c r="F20215" s="2">
        <v>1806.2650039135101</v>
      </c>
    </row>
    <row r="20216" spans="1:6">
      <c r="A20216" t="s">
        <v>530</v>
      </c>
      <c r="B20216">
        <v>5038</v>
      </c>
      <c r="C20216" t="s">
        <v>569</v>
      </c>
      <c r="D20216">
        <v>2009</v>
      </c>
      <c r="E20216" t="s">
        <v>740</v>
      </c>
      <c r="F20216" s="2">
        <v>6268.4324097668004</v>
      </c>
    </row>
    <row r="20217" spans="1:6">
      <c r="A20217" t="s">
        <v>530</v>
      </c>
      <c r="B20217">
        <v>5038</v>
      </c>
      <c r="C20217" t="s">
        <v>569</v>
      </c>
      <c r="D20217">
        <v>2011</v>
      </c>
      <c r="E20217" t="s">
        <v>742</v>
      </c>
      <c r="F20217" s="2">
        <v>9838.0562882058894</v>
      </c>
    </row>
    <row r="20218" spans="1:6">
      <c r="A20218" t="s">
        <v>530</v>
      </c>
      <c r="B20218">
        <v>5038</v>
      </c>
      <c r="C20218" t="s">
        <v>569</v>
      </c>
      <c r="D20218">
        <v>2011</v>
      </c>
      <c r="E20218" t="s">
        <v>744</v>
      </c>
      <c r="F20218" s="2">
        <v>175822.54329115001</v>
      </c>
    </row>
    <row r="20219" spans="1:6">
      <c r="A20219" t="s">
        <v>530</v>
      </c>
      <c r="B20219">
        <v>5038</v>
      </c>
      <c r="C20219" t="s">
        <v>569</v>
      </c>
      <c r="D20219">
        <v>2011</v>
      </c>
      <c r="E20219" t="s">
        <v>745</v>
      </c>
      <c r="F20219" s="2">
        <v>1459.57112509849</v>
      </c>
    </row>
    <row r="20220" spans="1:6">
      <c r="A20220" t="s">
        <v>530</v>
      </c>
      <c r="B20220">
        <v>5038</v>
      </c>
      <c r="C20220" t="s">
        <v>569</v>
      </c>
      <c r="D20220">
        <v>2011</v>
      </c>
      <c r="E20220" t="s">
        <v>741</v>
      </c>
      <c r="F20220" s="2">
        <v>20695.5163024217</v>
      </c>
    </row>
    <row r="20221" spans="1:6">
      <c r="A20221" t="s">
        <v>530</v>
      </c>
      <c r="B20221">
        <v>5038</v>
      </c>
      <c r="C20221" t="s">
        <v>569</v>
      </c>
      <c r="D20221">
        <v>2013</v>
      </c>
      <c r="E20221" t="s">
        <v>738</v>
      </c>
      <c r="F20221" s="2">
        <v>0</v>
      </c>
    </row>
    <row r="20222" spans="1:6">
      <c r="A20222" t="s">
        <v>530</v>
      </c>
      <c r="B20222">
        <v>5038</v>
      </c>
      <c r="C20222" t="s">
        <v>569</v>
      </c>
      <c r="D20222">
        <v>2013</v>
      </c>
      <c r="E20222" t="s">
        <v>739</v>
      </c>
      <c r="F20222" s="2">
        <v>40801.810255876699</v>
      </c>
    </row>
    <row r="20223" spans="1:6">
      <c r="A20223" t="s">
        <v>530</v>
      </c>
      <c r="B20223">
        <v>5038</v>
      </c>
      <c r="C20223" t="s">
        <v>569</v>
      </c>
      <c r="D20223">
        <v>2013</v>
      </c>
      <c r="E20223" t="s">
        <v>743</v>
      </c>
      <c r="F20223" s="2">
        <v>0</v>
      </c>
    </row>
    <row r="20224" spans="1:6">
      <c r="A20224" t="s">
        <v>530</v>
      </c>
      <c r="B20224">
        <v>5038</v>
      </c>
      <c r="C20224" t="s">
        <v>569</v>
      </c>
      <c r="D20224">
        <v>2015</v>
      </c>
      <c r="E20224" t="s">
        <v>736</v>
      </c>
      <c r="F20224" s="2">
        <v>9688.8019037434296</v>
      </c>
    </row>
    <row r="20225" spans="1:6">
      <c r="A20225" t="s">
        <v>530</v>
      </c>
      <c r="B20225">
        <v>5038</v>
      </c>
      <c r="C20225" t="s">
        <v>569</v>
      </c>
      <c r="D20225">
        <v>2015</v>
      </c>
      <c r="E20225" t="s">
        <v>737</v>
      </c>
      <c r="F20225" s="2">
        <v>2204.3632650665299</v>
      </c>
    </row>
    <row r="20226" spans="1:6">
      <c r="A20226" t="s">
        <v>530</v>
      </c>
      <c r="B20226">
        <v>5038</v>
      </c>
      <c r="C20226" t="s">
        <v>569</v>
      </c>
      <c r="D20226">
        <v>2015</v>
      </c>
      <c r="E20226" t="s">
        <v>740</v>
      </c>
      <c r="F20226" s="2">
        <v>2519.1802488839799</v>
      </c>
    </row>
    <row r="20227" spans="1:6">
      <c r="A20227" t="s">
        <v>530</v>
      </c>
      <c r="B20227">
        <v>5038</v>
      </c>
      <c r="C20227" t="s">
        <v>569</v>
      </c>
      <c r="D20227">
        <v>2016</v>
      </c>
      <c r="E20227" t="s">
        <v>738</v>
      </c>
      <c r="F20227" s="2">
        <v>0</v>
      </c>
    </row>
    <row r="20228" spans="1:6">
      <c r="A20228" t="s">
        <v>530</v>
      </c>
      <c r="B20228">
        <v>5038</v>
      </c>
      <c r="C20228" t="s">
        <v>569</v>
      </c>
      <c r="D20228">
        <v>2016</v>
      </c>
      <c r="E20228" t="s">
        <v>739</v>
      </c>
      <c r="F20228" s="2">
        <v>42292.238130936697</v>
      </c>
    </row>
    <row r="20229" spans="1:6">
      <c r="A20229" t="s">
        <v>530</v>
      </c>
      <c r="B20229">
        <v>5038</v>
      </c>
      <c r="C20229" t="s">
        <v>569</v>
      </c>
      <c r="D20229">
        <v>2017</v>
      </c>
      <c r="E20229" t="s">
        <v>742</v>
      </c>
      <c r="F20229" s="2">
        <v>7925.2415821723198</v>
      </c>
    </row>
    <row r="20230" spans="1:6">
      <c r="A20230" t="s">
        <v>530</v>
      </c>
      <c r="B20230">
        <v>5038</v>
      </c>
      <c r="C20230" t="s">
        <v>569</v>
      </c>
      <c r="D20230">
        <v>2017</v>
      </c>
      <c r="E20230" t="s">
        <v>744</v>
      </c>
      <c r="F20230" s="2">
        <v>168051.521680367</v>
      </c>
    </row>
    <row r="20231" spans="1:6">
      <c r="A20231" t="s">
        <v>530</v>
      </c>
      <c r="B20231">
        <v>5038</v>
      </c>
      <c r="C20231" t="s">
        <v>569</v>
      </c>
      <c r="D20231">
        <v>2017</v>
      </c>
      <c r="E20231" t="s">
        <v>745</v>
      </c>
      <c r="F20231" s="2">
        <v>1050.0316091986599</v>
      </c>
    </row>
    <row r="20232" spans="1:6">
      <c r="A20232" t="s">
        <v>530</v>
      </c>
      <c r="B20232">
        <v>5038</v>
      </c>
      <c r="C20232" t="s">
        <v>569</v>
      </c>
      <c r="D20232">
        <v>2018</v>
      </c>
      <c r="E20232" t="s">
        <v>740</v>
      </c>
      <c r="F20232" s="2">
        <v>2231.4827254729098</v>
      </c>
    </row>
    <row r="20233" spans="1:6">
      <c r="A20233" t="s">
        <v>530</v>
      </c>
      <c r="B20233">
        <v>5038</v>
      </c>
      <c r="C20233" t="s">
        <v>569</v>
      </c>
      <c r="D20233">
        <v>2018</v>
      </c>
      <c r="E20233" t="s">
        <v>741</v>
      </c>
      <c r="F20233" s="2">
        <v>20632.514687478601</v>
      </c>
    </row>
    <row r="20234" spans="1:6">
      <c r="A20234" t="s">
        <v>530</v>
      </c>
      <c r="B20234">
        <v>5038</v>
      </c>
      <c r="C20234" t="s">
        <v>569</v>
      </c>
      <c r="D20234">
        <v>2020</v>
      </c>
      <c r="E20234" t="s">
        <v>743</v>
      </c>
      <c r="F20234" s="2">
        <v>0</v>
      </c>
    </row>
    <row r="20235" spans="1:6">
      <c r="A20235" t="s">
        <v>530</v>
      </c>
      <c r="B20235">
        <v>5038</v>
      </c>
      <c r="C20235" t="s">
        <v>569</v>
      </c>
      <c r="D20235">
        <v>2020</v>
      </c>
      <c r="E20235" t="s">
        <v>745</v>
      </c>
      <c r="F20235" s="2">
        <v>949.64720590718503</v>
      </c>
    </row>
    <row r="20236" spans="1:6">
      <c r="A20236" t="s">
        <v>530</v>
      </c>
      <c r="B20236">
        <v>5038</v>
      </c>
      <c r="C20236" t="s">
        <v>569</v>
      </c>
      <c r="D20236">
        <v>2021</v>
      </c>
      <c r="E20236" t="s">
        <v>741</v>
      </c>
      <c r="F20236" s="2">
        <v>19386.662725640999</v>
      </c>
    </row>
    <row r="20237" spans="1:6">
      <c r="A20237" t="s">
        <v>530</v>
      </c>
      <c r="B20237">
        <v>5038</v>
      </c>
      <c r="C20237" t="s">
        <v>569</v>
      </c>
      <c r="D20237">
        <v>2022</v>
      </c>
      <c r="E20237" t="s">
        <v>736</v>
      </c>
      <c r="F20237" s="2">
        <v>9981.3575371571897</v>
      </c>
    </row>
    <row r="20238" spans="1:6">
      <c r="A20238" t="s">
        <v>530</v>
      </c>
      <c r="B20238">
        <v>5038</v>
      </c>
      <c r="C20238" t="s">
        <v>569</v>
      </c>
      <c r="D20238">
        <v>2022</v>
      </c>
      <c r="E20238" t="s">
        <v>737</v>
      </c>
      <c r="F20238" s="2">
        <v>2062.4239138708099</v>
      </c>
    </row>
    <row r="20239" spans="1:6">
      <c r="A20239" t="s">
        <v>530</v>
      </c>
      <c r="B20239">
        <v>5038</v>
      </c>
      <c r="C20239" t="s">
        <v>569</v>
      </c>
      <c r="D20239">
        <v>2023</v>
      </c>
      <c r="E20239" t="s">
        <v>739</v>
      </c>
      <c r="F20239" s="2">
        <v>37274.2008156788</v>
      </c>
    </row>
    <row r="20240" spans="1:6">
      <c r="A20240" t="s">
        <v>530</v>
      </c>
      <c r="B20240">
        <v>5038</v>
      </c>
      <c r="C20240" t="s">
        <v>569</v>
      </c>
      <c r="D20240">
        <v>2023</v>
      </c>
      <c r="E20240" t="s">
        <v>743</v>
      </c>
      <c r="F20240" s="2">
        <v>0</v>
      </c>
    </row>
    <row r="20241" spans="1:6">
      <c r="A20241" t="s">
        <v>530</v>
      </c>
      <c r="B20241">
        <v>5038</v>
      </c>
      <c r="C20241" t="s">
        <v>569</v>
      </c>
      <c r="D20241">
        <v>2024</v>
      </c>
      <c r="E20241" t="s">
        <v>742</v>
      </c>
      <c r="F20241" s="2">
        <v>8593.4956484006707</v>
      </c>
    </row>
    <row r="20242" spans="1:6">
      <c r="A20242" t="s">
        <v>530</v>
      </c>
      <c r="B20242">
        <v>5038</v>
      </c>
      <c r="C20242" t="s">
        <v>569</v>
      </c>
      <c r="D20242">
        <v>2024</v>
      </c>
      <c r="E20242" t="s">
        <v>744</v>
      </c>
      <c r="F20242" s="2">
        <v>185187.76826324401</v>
      </c>
    </row>
    <row r="20243" spans="1:6">
      <c r="A20243" t="s">
        <v>530</v>
      </c>
      <c r="B20243">
        <v>5038</v>
      </c>
      <c r="C20243" t="s">
        <v>569</v>
      </c>
      <c r="D20243">
        <v>2024</v>
      </c>
      <c r="E20243" t="s">
        <v>745</v>
      </c>
      <c r="F20243" s="2">
        <v>1331.6261266226199</v>
      </c>
    </row>
    <row r="20244" spans="1:6">
      <c r="A20244" t="s">
        <v>530</v>
      </c>
      <c r="B20244">
        <v>5038</v>
      </c>
      <c r="C20244" t="s">
        <v>569</v>
      </c>
      <c r="D20244">
        <v>2024</v>
      </c>
      <c r="E20244" t="s">
        <v>741</v>
      </c>
      <c r="F20244" s="2">
        <v>18200.338138275201</v>
      </c>
    </row>
    <row r="20245" spans="1:6">
      <c r="A20245" t="s">
        <v>530</v>
      </c>
      <c r="B20245">
        <v>5041</v>
      </c>
      <c r="C20245" t="s">
        <v>571</v>
      </c>
      <c r="D20245">
        <v>2009</v>
      </c>
      <c r="E20245" t="s">
        <v>741</v>
      </c>
      <c r="F20245" s="2">
        <v>6790.7869764126099</v>
      </c>
    </row>
    <row r="20246" spans="1:6">
      <c r="A20246" t="s">
        <v>530</v>
      </c>
      <c r="B20246">
        <v>5041</v>
      </c>
      <c r="C20246" t="s">
        <v>571</v>
      </c>
      <c r="D20246">
        <v>2011</v>
      </c>
      <c r="E20246" t="s">
        <v>738</v>
      </c>
      <c r="F20246" s="2">
        <v>0</v>
      </c>
    </row>
    <row r="20247" spans="1:6">
      <c r="A20247" t="s">
        <v>530</v>
      </c>
      <c r="B20247">
        <v>5041</v>
      </c>
      <c r="C20247" t="s">
        <v>571</v>
      </c>
      <c r="D20247">
        <v>2011</v>
      </c>
      <c r="E20247" t="s">
        <v>739</v>
      </c>
      <c r="F20247" s="2">
        <v>18235.5737950943</v>
      </c>
    </row>
    <row r="20248" spans="1:6">
      <c r="A20248" t="s">
        <v>530</v>
      </c>
      <c r="B20248">
        <v>5041</v>
      </c>
      <c r="C20248" t="s">
        <v>571</v>
      </c>
      <c r="D20248">
        <v>2011</v>
      </c>
      <c r="E20248" t="s">
        <v>743</v>
      </c>
      <c r="F20248" s="2">
        <v>0</v>
      </c>
    </row>
    <row r="20249" spans="1:6">
      <c r="A20249" t="s">
        <v>530</v>
      </c>
      <c r="B20249">
        <v>5041</v>
      </c>
      <c r="C20249" t="s">
        <v>571</v>
      </c>
      <c r="D20249">
        <v>2013</v>
      </c>
      <c r="E20249" t="s">
        <v>736</v>
      </c>
      <c r="F20249" s="2">
        <v>316.88533015863402</v>
      </c>
    </row>
    <row r="20250" spans="1:6">
      <c r="A20250" t="s">
        <v>530</v>
      </c>
      <c r="B20250">
        <v>5041</v>
      </c>
      <c r="C20250" t="s">
        <v>571</v>
      </c>
      <c r="D20250">
        <v>2013</v>
      </c>
      <c r="E20250" t="s">
        <v>737</v>
      </c>
      <c r="F20250" s="2">
        <v>529.287433960675</v>
      </c>
    </row>
    <row r="20251" spans="1:6">
      <c r="A20251" t="s">
        <v>530</v>
      </c>
      <c r="B20251">
        <v>5041</v>
      </c>
      <c r="C20251" t="s">
        <v>571</v>
      </c>
      <c r="D20251">
        <v>2015</v>
      </c>
      <c r="E20251" t="s">
        <v>742</v>
      </c>
      <c r="F20251" s="2">
        <v>2212.4170392911201</v>
      </c>
    </row>
    <row r="20252" spans="1:6">
      <c r="A20252" t="s">
        <v>530</v>
      </c>
      <c r="B20252">
        <v>5041</v>
      </c>
      <c r="C20252" t="s">
        <v>571</v>
      </c>
      <c r="D20252">
        <v>2015</v>
      </c>
      <c r="E20252" t="s">
        <v>744</v>
      </c>
      <c r="F20252" s="2">
        <v>0</v>
      </c>
    </row>
    <row r="20253" spans="1:6">
      <c r="A20253" t="s">
        <v>530</v>
      </c>
      <c r="B20253">
        <v>5041</v>
      </c>
      <c r="C20253" t="s">
        <v>571</v>
      </c>
      <c r="D20253">
        <v>2015</v>
      </c>
      <c r="E20253" t="s">
        <v>745</v>
      </c>
      <c r="F20253" s="2">
        <v>0</v>
      </c>
    </row>
    <row r="20254" spans="1:6">
      <c r="A20254" t="s">
        <v>530</v>
      </c>
      <c r="B20254">
        <v>5041</v>
      </c>
      <c r="C20254" t="s">
        <v>571</v>
      </c>
      <c r="D20254">
        <v>2015</v>
      </c>
      <c r="E20254" t="s">
        <v>741</v>
      </c>
      <c r="F20254" s="2">
        <v>7116.0343261587695</v>
      </c>
    </row>
    <row r="20255" spans="1:6">
      <c r="A20255" t="s">
        <v>530</v>
      </c>
      <c r="B20255">
        <v>5041</v>
      </c>
      <c r="C20255" t="s">
        <v>571</v>
      </c>
      <c r="D20255">
        <v>2016</v>
      </c>
      <c r="E20255" t="s">
        <v>736</v>
      </c>
      <c r="F20255" s="2">
        <v>301.57883883864702</v>
      </c>
    </row>
    <row r="20256" spans="1:6">
      <c r="A20256" t="s">
        <v>530</v>
      </c>
      <c r="B20256">
        <v>5041</v>
      </c>
      <c r="C20256" t="s">
        <v>571</v>
      </c>
      <c r="D20256">
        <v>2016</v>
      </c>
      <c r="E20256" t="s">
        <v>737</v>
      </c>
      <c r="F20256" s="2">
        <v>502.46914443588099</v>
      </c>
    </row>
    <row r="20257" spans="1:6">
      <c r="A20257" t="s">
        <v>530</v>
      </c>
      <c r="B20257">
        <v>5041</v>
      </c>
      <c r="C20257" t="s">
        <v>571</v>
      </c>
      <c r="D20257">
        <v>2017</v>
      </c>
      <c r="E20257" t="s">
        <v>738</v>
      </c>
      <c r="F20257" s="2">
        <v>0</v>
      </c>
    </row>
    <row r="20258" spans="1:6">
      <c r="A20258" t="s">
        <v>530</v>
      </c>
      <c r="B20258">
        <v>5041</v>
      </c>
      <c r="C20258" t="s">
        <v>571</v>
      </c>
      <c r="D20258">
        <v>2017</v>
      </c>
      <c r="E20258" t="s">
        <v>739</v>
      </c>
      <c r="F20258" s="2">
        <v>18979.4691190173</v>
      </c>
    </row>
    <row r="20259" spans="1:6">
      <c r="A20259" t="s">
        <v>530</v>
      </c>
      <c r="B20259">
        <v>5041</v>
      </c>
      <c r="C20259" t="s">
        <v>571</v>
      </c>
      <c r="D20259">
        <v>2017</v>
      </c>
      <c r="E20259" t="s">
        <v>740</v>
      </c>
      <c r="F20259" s="2">
        <v>501.33864133720402</v>
      </c>
    </row>
    <row r="20260" spans="1:6">
      <c r="A20260" t="s">
        <v>530</v>
      </c>
      <c r="B20260">
        <v>5041</v>
      </c>
      <c r="C20260" t="s">
        <v>571</v>
      </c>
      <c r="D20260">
        <v>2018</v>
      </c>
      <c r="E20260" t="s">
        <v>742</v>
      </c>
      <c r="F20260" s="2">
        <v>2286.3305838501501</v>
      </c>
    </row>
    <row r="20261" spans="1:6">
      <c r="A20261" t="s">
        <v>530</v>
      </c>
      <c r="B20261">
        <v>5041</v>
      </c>
      <c r="C20261" t="s">
        <v>571</v>
      </c>
      <c r="D20261">
        <v>2018</v>
      </c>
      <c r="E20261" t="s">
        <v>744</v>
      </c>
      <c r="F20261" s="2">
        <v>0</v>
      </c>
    </row>
    <row r="20262" spans="1:6">
      <c r="A20262" t="s">
        <v>530</v>
      </c>
      <c r="B20262">
        <v>5041</v>
      </c>
      <c r="C20262" t="s">
        <v>571</v>
      </c>
      <c r="D20262">
        <v>2018</v>
      </c>
      <c r="E20262" t="s">
        <v>745</v>
      </c>
      <c r="F20262" s="2">
        <v>0</v>
      </c>
    </row>
    <row r="20263" spans="1:6">
      <c r="A20263" t="s">
        <v>530</v>
      </c>
      <c r="B20263">
        <v>5041</v>
      </c>
      <c r="C20263" t="s">
        <v>571</v>
      </c>
      <c r="D20263">
        <v>2019</v>
      </c>
      <c r="E20263" t="s">
        <v>736</v>
      </c>
      <c r="F20263" s="2">
        <v>263.913135342251</v>
      </c>
    </row>
    <row r="20264" spans="1:6">
      <c r="A20264" t="s">
        <v>530</v>
      </c>
      <c r="B20264">
        <v>5041</v>
      </c>
      <c r="C20264" t="s">
        <v>571</v>
      </c>
      <c r="D20264">
        <v>2019</v>
      </c>
      <c r="E20264" t="s">
        <v>737</v>
      </c>
      <c r="F20264" s="2">
        <v>456.92425851418301</v>
      </c>
    </row>
    <row r="20265" spans="1:6">
      <c r="A20265" t="s">
        <v>530</v>
      </c>
      <c r="B20265">
        <v>5041</v>
      </c>
      <c r="C20265" t="s">
        <v>571</v>
      </c>
      <c r="D20265">
        <v>2020</v>
      </c>
      <c r="E20265" t="s">
        <v>738</v>
      </c>
      <c r="F20265" s="2">
        <v>0</v>
      </c>
    </row>
    <row r="20266" spans="1:6">
      <c r="A20266" t="s">
        <v>530</v>
      </c>
      <c r="B20266">
        <v>5041</v>
      </c>
      <c r="C20266" t="s">
        <v>571</v>
      </c>
      <c r="D20266">
        <v>2020</v>
      </c>
      <c r="E20266" t="s">
        <v>739</v>
      </c>
      <c r="F20266" s="2">
        <v>18141.665313818601</v>
      </c>
    </row>
    <row r="20267" spans="1:6">
      <c r="A20267" t="s">
        <v>530</v>
      </c>
      <c r="B20267">
        <v>5041</v>
      </c>
      <c r="C20267" t="s">
        <v>571</v>
      </c>
      <c r="D20267">
        <v>2020</v>
      </c>
      <c r="E20267" t="s">
        <v>740</v>
      </c>
      <c r="F20267" s="2">
        <v>313.493019006753</v>
      </c>
    </row>
    <row r="20268" spans="1:6">
      <c r="A20268" t="s">
        <v>530</v>
      </c>
      <c r="B20268">
        <v>5041</v>
      </c>
      <c r="C20268" t="s">
        <v>571</v>
      </c>
      <c r="D20268">
        <v>2021</v>
      </c>
      <c r="E20268" t="s">
        <v>742</v>
      </c>
      <c r="F20268" s="2">
        <v>2598.48435168171</v>
      </c>
    </row>
    <row r="20269" spans="1:6">
      <c r="A20269" t="s">
        <v>530</v>
      </c>
      <c r="B20269">
        <v>5041</v>
      </c>
      <c r="C20269" t="s">
        <v>571</v>
      </c>
      <c r="D20269">
        <v>2021</v>
      </c>
      <c r="E20269" t="s">
        <v>744</v>
      </c>
      <c r="F20269" s="2">
        <v>0</v>
      </c>
    </row>
    <row r="20270" spans="1:6">
      <c r="A20270" t="s">
        <v>530</v>
      </c>
      <c r="B20270">
        <v>5041</v>
      </c>
      <c r="C20270" t="s">
        <v>571</v>
      </c>
      <c r="D20270">
        <v>2021</v>
      </c>
      <c r="E20270" t="s">
        <v>743</v>
      </c>
      <c r="F20270" s="2">
        <v>0</v>
      </c>
    </row>
    <row r="20271" spans="1:6">
      <c r="A20271" t="s">
        <v>530</v>
      </c>
      <c r="B20271">
        <v>5041</v>
      </c>
      <c r="C20271" t="s">
        <v>571</v>
      </c>
      <c r="D20271">
        <v>2021</v>
      </c>
      <c r="E20271" t="s">
        <v>745</v>
      </c>
      <c r="F20271" s="2">
        <v>0</v>
      </c>
    </row>
    <row r="20272" spans="1:6">
      <c r="A20272" t="s">
        <v>530</v>
      </c>
      <c r="B20272">
        <v>5041</v>
      </c>
      <c r="C20272" t="s">
        <v>571</v>
      </c>
      <c r="D20272">
        <v>2022</v>
      </c>
      <c r="E20272" t="s">
        <v>741</v>
      </c>
      <c r="F20272" s="2">
        <v>6663.8864765661401</v>
      </c>
    </row>
    <row r="20273" spans="1:6">
      <c r="A20273" t="s">
        <v>530</v>
      </c>
      <c r="B20273">
        <v>5041</v>
      </c>
      <c r="C20273" t="s">
        <v>571</v>
      </c>
      <c r="D20273">
        <v>2023</v>
      </c>
      <c r="E20273" t="s">
        <v>740</v>
      </c>
      <c r="F20273" s="2">
        <v>277.48141883716602</v>
      </c>
    </row>
    <row r="20274" spans="1:6">
      <c r="A20274" t="s">
        <v>530</v>
      </c>
      <c r="B20274">
        <v>5041</v>
      </c>
      <c r="C20274" t="s">
        <v>571</v>
      </c>
      <c r="D20274">
        <v>2024</v>
      </c>
      <c r="E20274" t="s">
        <v>743</v>
      </c>
      <c r="F20274" s="2">
        <v>0</v>
      </c>
    </row>
    <row r="20275" spans="1:6">
      <c r="A20275" t="s">
        <v>530</v>
      </c>
      <c r="B20275">
        <v>5042</v>
      </c>
      <c r="C20275" t="s">
        <v>573</v>
      </c>
      <c r="D20275">
        <v>2009</v>
      </c>
      <c r="E20275" t="s">
        <v>737</v>
      </c>
      <c r="F20275" s="2">
        <v>184.567896161162</v>
      </c>
    </row>
    <row r="20276" spans="1:6">
      <c r="A20276" t="s">
        <v>530</v>
      </c>
      <c r="B20276">
        <v>5042</v>
      </c>
      <c r="C20276" t="s">
        <v>573</v>
      </c>
      <c r="D20276">
        <v>2009</v>
      </c>
      <c r="E20276" t="s">
        <v>740</v>
      </c>
      <c r="F20276" s="2">
        <v>853.51977377758305</v>
      </c>
    </row>
    <row r="20277" spans="1:6">
      <c r="A20277" t="s">
        <v>530</v>
      </c>
      <c r="B20277">
        <v>5042</v>
      </c>
      <c r="C20277" t="s">
        <v>573</v>
      </c>
      <c r="D20277">
        <v>2011</v>
      </c>
      <c r="E20277" t="s">
        <v>744</v>
      </c>
      <c r="F20277" s="2">
        <v>0</v>
      </c>
    </row>
    <row r="20278" spans="1:6">
      <c r="A20278" t="s">
        <v>530</v>
      </c>
      <c r="B20278">
        <v>5042</v>
      </c>
      <c r="C20278" t="s">
        <v>573</v>
      </c>
      <c r="D20278">
        <v>2011</v>
      </c>
      <c r="E20278" t="s">
        <v>741</v>
      </c>
      <c r="F20278" s="2">
        <v>2843.0491245614298</v>
      </c>
    </row>
    <row r="20279" spans="1:6">
      <c r="A20279" t="s">
        <v>530</v>
      </c>
      <c r="B20279">
        <v>5042</v>
      </c>
      <c r="C20279" t="s">
        <v>573</v>
      </c>
      <c r="D20279">
        <v>2013</v>
      </c>
      <c r="E20279" t="s">
        <v>738</v>
      </c>
      <c r="F20279" s="2">
        <v>0</v>
      </c>
    </row>
    <row r="20280" spans="1:6">
      <c r="A20280" t="s">
        <v>530</v>
      </c>
      <c r="B20280">
        <v>5042</v>
      </c>
      <c r="C20280" t="s">
        <v>573</v>
      </c>
      <c r="D20280">
        <v>2013</v>
      </c>
      <c r="E20280" t="s">
        <v>739</v>
      </c>
      <c r="F20280" s="2">
        <v>6660.5371384551399</v>
      </c>
    </row>
    <row r="20281" spans="1:6">
      <c r="A20281" t="s">
        <v>530</v>
      </c>
      <c r="B20281">
        <v>5042</v>
      </c>
      <c r="C20281" t="s">
        <v>573</v>
      </c>
      <c r="D20281">
        <v>2013</v>
      </c>
      <c r="E20281" t="s">
        <v>743</v>
      </c>
      <c r="F20281" s="2">
        <v>0</v>
      </c>
    </row>
    <row r="20282" spans="1:6">
      <c r="A20282" t="s">
        <v>530</v>
      </c>
      <c r="B20282">
        <v>5042</v>
      </c>
      <c r="C20282" t="s">
        <v>573</v>
      </c>
      <c r="D20282">
        <v>2015</v>
      </c>
      <c r="E20282" t="s">
        <v>736</v>
      </c>
      <c r="F20282" s="2">
        <v>450.41304360213098</v>
      </c>
    </row>
    <row r="20283" spans="1:6">
      <c r="A20283" t="s">
        <v>530</v>
      </c>
      <c r="B20283">
        <v>5042</v>
      </c>
      <c r="C20283" t="s">
        <v>573</v>
      </c>
      <c r="D20283">
        <v>2015</v>
      </c>
      <c r="E20283" t="s">
        <v>737</v>
      </c>
      <c r="F20283" s="2">
        <v>264.500243089511</v>
      </c>
    </row>
    <row r="20284" spans="1:6">
      <c r="A20284" t="s">
        <v>530</v>
      </c>
      <c r="B20284">
        <v>5042</v>
      </c>
      <c r="C20284" t="s">
        <v>573</v>
      </c>
      <c r="D20284">
        <v>2016</v>
      </c>
      <c r="E20284" t="s">
        <v>738</v>
      </c>
      <c r="F20284" s="2">
        <v>0</v>
      </c>
    </row>
    <row r="20285" spans="1:6">
      <c r="A20285" t="s">
        <v>530</v>
      </c>
      <c r="B20285">
        <v>5042</v>
      </c>
      <c r="C20285" t="s">
        <v>573</v>
      </c>
      <c r="D20285">
        <v>2016</v>
      </c>
      <c r="E20285" t="s">
        <v>739</v>
      </c>
      <c r="F20285" s="2">
        <v>7467.1181060378603</v>
      </c>
    </row>
    <row r="20286" spans="1:6">
      <c r="A20286" t="s">
        <v>530</v>
      </c>
      <c r="B20286">
        <v>5042</v>
      </c>
      <c r="C20286" t="s">
        <v>573</v>
      </c>
      <c r="D20286">
        <v>2016</v>
      </c>
      <c r="E20286" t="s">
        <v>743</v>
      </c>
      <c r="F20286" s="2">
        <v>0</v>
      </c>
    </row>
    <row r="20287" spans="1:6">
      <c r="A20287" t="s">
        <v>530</v>
      </c>
      <c r="B20287">
        <v>5042</v>
      </c>
      <c r="C20287" t="s">
        <v>573</v>
      </c>
      <c r="D20287">
        <v>2016</v>
      </c>
      <c r="E20287" t="s">
        <v>740</v>
      </c>
      <c r="F20287" s="2">
        <v>362.78294175849999</v>
      </c>
    </row>
    <row r="20288" spans="1:6">
      <c r="A20288" t="s">
        <v>530</v>
      </c>
      <c r="B20288">
        <v>5042</v>
      </c>
      <c r="C20288" t="s">
        <v>573</v>
      </c>
      <c r="D20288">
        <v>2017</v>
      </c>
      <c r="E20288" t="s">
        <v>742</v>
      </c>
      <c r="F20288" s="2">
        <v>1626.5842718357501</v>
      </c>
    </row>
    <row r="20289" spans="1:6">
      <c r="A20289" t="s">
        <v>530</v>
      </c>
      <c r="B20289">
        <v>5042</v>
      </c>
      <c r="C20289" t="s">
        <v>573</v>
      </c>
      <c r="D20289">
        <v>2017</v>
      </c>
      <c r="E20289" t="s">
        <v>744</v>
      </c>
      <c r="F20289" s="2">
        <v>0</v>
      </c>
    </row>
    <row r="20290" spans="1:6">
      <c r="A20290" t="s">
        <v>530</v>
      </c>
      <c r="B20290">
        <v>5042</v>
      </c>
      <c r="C20290" t="s">
        <v>573</v>
      </c>
      <c r="D20290">
        <v>2017</v>
      </c>
      <c r="E20290" t="s">
        <v>745</v>
      </c>
      <c r="F20290" s="2">
        <v>0</v>
      </c>
    </row>
    <row r="20291" spans="1:6">
      <c r="A20291" t="s">
        <v>530</v>
      </c>
      <c r="B20291">
        <v>5042</v>
      </c>
      <c r="C20291" t="s">
        <v>573</v>
      </c>
      <c r="D20291">
        <v>2018</v>
      </c>
      <c r="E20291" t="s">
        <v>736</v>
      </c>
      <c r="F20291" s="2">
        <v>395.80399236195001</v>
      </c>
    </row>
    <row r="20292" spans="1:6">
      <c r="A20292" t="s">
        <v>530</v>
      </c>
      <c r="B20292">
        <v>5042</v>
      </c>
      <c r="C20292" t="s">
        <v>573</v>
      </c>
      <c r="D20292">
        <v>2018</v>
      </c>
      <c r="E20292" t="s">
        <v>737</v>
      </c>
      <c r="F20292" s="2">
        <v>267.422292526158</v>
      </c>
    </row>
    <row r="20293" spans="1:6">
      <c r="A20293" t="s">
        <v>530</v>
      </c>
      <c r="B20293">
        <v>5042</v>
      </c>
      <c r="C20293" t="s">
        <v>573</v>
      </c>
      <c r="D20293">
        <v>2019</v>
      </c>
      <c r="E20293" t="s">
        <v>738</v>
      </c>
      <c r="F20293" s="2">
        <v>0</v>
      </c>
    </row>
    <row r="20294" spans="1:6">
      <c r="A20294" t="s">
        <v>530</v>
      </c>
      <c r="B20294">
        <v>5042</v>
      </c>
      <c r="C20294" t="s">
        <v>573</v>
      </c>
      <c r="D20294">
        <v>2019</v>
      </c>
      <c r="E20294" t="s">
        <v>739</v>
      </c>
      <c r="F20294" s="2">
        <v>6892.7744350896501</v>
      </c>
    </row>
    <row r="20295" spans="1:6">
      <c r="A20295" t="s">
        <v>530</v>
      </c>
      <c r="B20295">
        <v>5042</v>
      </c>
      <c r="C20295" t="s">
        <v>573</v>
      </c>
      <c r="D20295">
        <v>2019</v>
      </c>
      <c r="E20295" t="s">
        <v>740</v>
      </c>
      <c r="F20295" s="2">
        <v>381.89284477738698</v>
      </c>
    </row>
    <row r="20296" spans="1:6">
      <c r="A20296" t="s">
        <v>530</v>
      </c>
      <c r="B20296">
        <v>5042</v>
      </c>
      <c r="C20296" t="s">
        <v>573</v>
      </c>
      <c r="D20296">
        <v>2020</v>
      </c>
      <c r="E20296" t="s">
        <v>742</v>
      </c>
      <c r="F20296" s="2">
        <v>1502.3284181947499</v>
      </c>
    </row>
    <row r="20297" spans="1:6">
      <c r="A20297" t="s">
        <v>530</v>
      </c>
      <c r="B20297">
        <v>5042</v>
      </c>
      <c r="C20297" t="s">
        <v>573</v>
      </c>
      <c r="D20297">
        <v>2020</v>
      </c>
      <c r="E20297" t="s">
        <v>744</v>
      </c>
      <c r="F20297" s="2">
        <v>0</v>
      </c>
    </row>
    <row r="20298" spans="1:6">
      <c r="A20298" t="s">
        <v>530</v>
      </c>
      <c r="B20298">
        <v>5042</v>
      </c>
      <c r="C20298" t="s">
        <v>573</v>
      </c>
      <c r="D20298">
        <v>2020</v>
      </c>
      <c r="E20298" t="s">
        <v>745</v>
      </c>
      <c r="F20298" s="2">
        <v>0.52442543309907796</v>
      </c>
    </row>
    <row r="20299" spans="1:6">
      <c r="A20299" t="s">
        <v>530</v>
      </c>
      <c r="B20299">
        <v>5042</v>
      </c>
      <c r="C20299" t="s">
        <v>573</v>
      </c>
      <c r="D20299">
        <v>2021</v>
      </c>
      <c r="E20299" t="s">
        <v>741</v>
      </c>
      <c r="F20299" s="2">
        <v>2583.8271944779999</v>
      </c>
    </row>
    <row r="20300" spans="1:6">
      <c r="A20300" t="s">
        <v>530</v>
      </c>
      <c r="B20300">
        <v>5042</v>
      </c>
      <c r="C20300" t="s">
        <v>573</v>
      </c>
      <c r="D20300">
        <v>2022</v>
      </c>
      <c r="E20300" t="s">
        <v>740</v>
      </c>
      <c r="F20300" s="2">
        <v>432.579920059426</v>
      </c>
    </row>
    <row r="20301" spans="1:6">
      <c r="A20301" t="s">
        <v>530</v>
      </c>
      <c r="B20301">
        <v>5042</v>
      </c>
      <c r="C20301" t="s">
        <v>573</v>
      </c>
      <c r="D20301">
        <v>2023</v>
      </c>
      <c r="E20301" t="s">
        <v>743</v>
      </c>
      <c r="F20301" s="2">
        <v>0</v>
      </c>
    </row>
    <row r="20302" spans="1:6">
      <c r="A20302" t="s">
        <v>530</v>
      </c>
      <c r="B20302">
        <v>5042</v>
      </c>
      <c r="C20302" t="s">
        <v>573</v>
      </c>
      <c r="D20302">
        <v>2023</v>
      </c>
      <c r="E20302" t="s">
        <v>745</v>
      </c>
      <c r="F20302" s="2">
        <v>0</v>
      </c>
    </row>
    <row r="20303" spans="1:6">
      <c r="A20303" t="s">
        <v>530</v>
      </c>
      <c r="B20303">
        <v>5042</v>
      </c>
      <c r="C20303" t="s">
        <v>573</v>
      </c>
      <c r="D20303">
        <v>2024</v>
      </c>
      <c r="E20303" t="s">
        <v>741</v>
      </c>
      <c r="F20303" s="2">
        <v>2622.9154543857298</v>
      </c>
    </row>
    <row r="20304" spans="1:6">
      <c r="A20304" t="s">
        <v>530</v>
      </c>
      <c r="B20304">
        <v>5043</v>
      </c>
      <c r="C20304" t="s">
        <v>575</v>
      </c>
      <c r="D20304">
        <v>2009</v>
      </c>
      <c r="E20304" t="s">
        <v>738</v>
      </c>
      <c r="F20304" s="2">
        <v>0</v>
      </c>
    </row>
    <row r="20305" spans="1:6">
      <c r="A20305" t="s">
        <v>530</v>
      </c>
      <c r="B20305">
        <v>5043</v>
      </c>
      <c r="C20305" t="s">
        <v>575</v>
      </c>
      <c r="D20305">
        <v>2009</v>
      </c>
      <c r="E20305" t="s">
        <v>739</v>
      </c>
      <c r="F20305" s="2">
        <v>1677.75084089193</v>
      </c>
    </row>
    <row r="20306" spans="1:6">
      <c r="A20306" t="s">
        <v>530</v>
      </c>
      <c r="B20306">
        <v>5043</v>
      </c>
      <c r="C20306" t="s">
        <v>575</v>
      </c>
      <c r="D20306">
        <v>2011</v>
      </c>
      <c r="E20306" t="s">
        <v>736</v>
      </c>
      <c r="F20306" s="2">
        <v>180.72189909442801</v>
      </c>
    </row>
    <row r="20307" spans="1:6">
      <c r="A20307" t="s">
        <v>530</v>
      </c>
      <c r="B20307">
        <v>5043</v>
      </c>
      <c r="C20307" t="s">
        <v>575</v>
      </c>
      <c r="D20307">
        <v>2011</v>
      </c>
      <c r="E20307" t="s">
        <v>737</v>
      </c>
      <c r="F20307" s="2">
        <v>128.48488474724701</v>
      </c>
    </row>
    <row r="20308" spans="1:6">
      <c r="A20308" t="s">
        <v>530</v>
      </c>
      <c r="B20308">
        <v>5043</v>
      </c>
      <c r="C20308" t="s">
        <v>575</v>
      </c>
      <c r="D20308">
        <v>2011</v>
      </c>
      <c r="E20308" t="s">
        <v>740</v>
      </c>
      <c r="F20308" s="2">
        <v>213.84252094762499</v>
      </c>
    </row>
    <row r="20309" spans="1:6">
      <c r="A20309" t="s">
        <v>530</v>
      </c>
      <c r="B20309">
        <v>5043</v>
      </c>
      <c r="C20309" t="s">
        <v>575</v>
      </c>
      <c r="D20309">
        <v>2013</v>
      </c>
      <c r="E20309" t="s">
        <v>742</v>
      </c>
      <c r="F20309" s="2">
        <v>307.10022167274599</v>
      </c>
    </row>
    <row r="20310" spans="1:6">
      <c r="A20310" t="s">
        <v>530</v>
      </c>
      <c r="B20310">
        <v>5043</v>
      </c>
      <c r="C20310" t="s">
        <v>575</v>
      </c>
      <c r="D20310">
        <v>2013</v>
      </c>
      <c r="E20310" t="s">
        <v>744</v>
      </c>
      <c r="F20310" s="2">
        <v>0</v>
      </c>
    </row>
    <row r="20311" spans="1:6">
      <c r="A20311" t="s">
        <v>530</v>
      </c>
      <c r="B20311">
        <v>5043</v>
      </c>
      <c r="C20311" t="s">
        <v>575</v>
      </c>
      <c r="D20311">
        <v>2013</v>
      </c>
      <c r="E20311" t="s">
        <v>743</v>
      </c>
      <c r="F20311" s="2">
        <v>0</v>
      </c>
    </row>
    <row r="20312" spans="1:6">
      <c r="A20312" t="s">
        <v>530</v>
      </c>
      <c r="B20312">
        <v>5043</v>
      </c>
      <c r="C20312" t="s">
        <v>575</v>
      </c>
      <c r="D20312">
        <v>2013</v>
      </c>
      <c r="E20312" t="s">
        <v>745</v>
      </c>
      <c r="F20312" s="2">
        <v>0</v>
      </c>
    </row>
    <row r="20313" spans="1:6">
      <c r="A20313" t="s">
        <v>530</v>
      </c>
      <c r="B20313">
        <v>5043</v>
      </c>
      <c r="C20313" t="s">
        <v>575</v>
      </c>
      <c r="D20313">
        <v>2016</v>
      </c>
      <c r="E20313" t="s">
        <v>743</v>
      </c>
      <c r="F20313" s="2">
        <v>0</v>
      </c>
    </row>
    <row r="20314" spans="1:6">
      <c r="A20314" t="s">
        <v>530</v>
      </c>
      <c r="B20314">
        <v>5043</v>
      </c>
      <c r="C20314" t="s">
        <v>575</v>
      </c>
      <c r="D20314">
        <v>2017</v>
      </c>
      <c r="E20314" t="s">
        <v>741</v>
      </c>
      <c r="F20314" s="2">
        <v>740.10116277068403</v>
      </c>
    </row>
    <row r="20315" spans="1:6">
      <c r="A20315" t="s">
        <v>530</v>
      </c>
      <c r="B20315">
        <v>5043</v>
      </c>
      <c r="C20315" t="s">
        <v>575</v>
      </c>
      <c r="D20315">
        <v>2018</v>
      </c>
      <c r="E20315" t="s">
        <v>736</v>
      </c>
      <c r="F20315" s="2">
        <v>142.809869794142</v>
      </c>
    </row>
    <row r="20316" spans="1:6">
      <c r="A20316" t="s">
        <v>530</v>
      </c>
      <c r="B20316">
        <v>5043</v>
      </c>
      <c r="C20316" t="s">
        <v>575</v>
      </c>
      <c r="D20316">
        <v>2018</v>
      </c>
      <c r="E20316" t="s">
        <v>737</v>
      </c>
      <c r="F20316" s="2">
        <v>91.346400633914698</v>
      </c>
    </row>
    <row r="20317" spans="1:6">
      <c r="A20317" t="s">
        <v>530</v>
      </c>
      <c r="B20317">
        <v>5043</v>
      </c>
      <c r="C20317" t="s">
        <v>575</v>
      </c>
      <c r="D20317">
        <v>2019</v>
      </c>
      <c r="E20317" t="s">
        <v>738</v>
      </c>
      <c r="F20317" s="2">
        <v>0</v>
      </c>
    </row>
    <row r="20318" spans="1:6">
      <c r="A20318" t="s">
        <v>530</v>
      </c>
      <c r="B20318">
        <v>5043</v>
      </c>
      <c r="C20318" t="s">
        <v>575</v>
      </c>
      <c r="D20318">
        <v>2019</v>
      </c>
      <c r="E20318" t="s">
        <v>739</v>
      </c>
      <c r="F20318" s="2">
        <v>1476.57446315844</v>
      </c>
    </row>
    <row r="20319" spans="1:6">
      <c r="A20319" t="s">
        <v>530</v>
      </c>
      <c r="B20319">
        <v>5043</v>
      </c>
      <c r="C20319" t="s">
        <v>575</v>
      </c>
      <c r="D20319">
        <v>2019</v>
      </c>
      <c r="E20319" t="s">
        <v>743</v>
      </c>
      <c r="F20319" s="2">
        <v>0</v>
      </c>
    </row>
    <row r="20320" spans="1:6">
      <c r="A20320" t="s">
        <v>530</v>
      </c>
      <c r="B20320">
        <v>5043</v>
      </c>
      <c r="C20320" t="s">
        <v>575</v>
      </c>
      <c r="D20320">
        <v>2020</v>
      </c>
      <c r="E20320" t="s">
        <v>742</v>
      </c>
      <c r="F20320" s="2">
        <v>573.16561269452404</v>
      </c>
    </row>
    <row r="20321" spans="1:6">
      <c r="A20321" t="s">
        <v>530</v>
      </c>
      <c r="B20321">
        <v>5043</v>
      </c>
      <c r="C20321" t="s">
        <v>575</v>
      </c>
      <c r="D20321">
        <v>2020</v>
      </c>
      <c r="E20321" t="s">
        <v>744</v>
      </c>
      <c r="F20321" s="2">
        <v>0</v>
      </c>
    </row>
    <row r="20322" spans="1:6">
      <c r="A20322" t="s">
        <v>530</v>
      </c>
      <c r="B20322">
        <v>5043</v>
      </c>
      <c r="C20322" t="s">
        <v>575</v>
      </c>
      <c r="D20322">
        <v>2020</v>
      </c>
      <c r="E20322" t="s">
        <v>745</v>
      </c>
      <c r="F20322" s="2">
        <v>0</v>
      </c>
    </row>
    <row r="20323" spans="1:6">
      <c r="A20323" t="s">
        <v>530</v>
      </c>
      <c r="B20323">
        <v>5043</v>
      </c>
      <c r="C20323" t="s">
        <v>575</v>
      </c>
      <c r="D20323">
        <v>2020</v>
      </c>
      <c r="E20323" t="s">
        <v>741</v>
      </c>
      <c r="F20323" s="2">
        <v>690.43000044628604</v>
      </c>
    </row>
    <row r="20324" spans="1:6">
      <c r="A20324" t="s">
        <v>530</v>
      </c>
      <c r="B20324">
        <v>5043</v>
      </c>
      <c r="C20324" t="s">
        <v>575</v>
      </c>
      <c r="D20324">
        <v>2021</v>
      </c>
      <c r="E20324" t="s">
        <v>736</v>
      </c>
      <c r="F20324" s="2">
        <v>128.338599648415</v>
      </c>
    </row>
    <row r="20325" spans="1:6">
      <c r="A20325" t="s">
        <v>530</v>
      </c>
      <c r="B20325">
        <v>5043</v>
      </c>
      <c r="C20325" t="s">
        <v>575</v>
      </c>
      <c r="D20325">
        <v>2021</v>
      </c>
      <c r="E20325" t="s">
        <v>737</v>
      </c>
      <c r="F20325" s="2">
        <v>76.882006590269299</v>
      </c>
    </row>
    <row r="20326" spans="1:6">
      <c r="A20326" t="s">
        <v>530</v>
      </c>
      <c r="B20326">
        <v>5043</v>
      </c>
      <c r="C20326" t="s">
        <v>575</v>
      </c>
      <c r="D20326">
        <v>2021</v>
      </c>
      <c r="E20326" t="s">
        <v>740</v>
      </c>
      <c r="F20326" s="2">
        <v>136.82133612516299</v>
      </c>
    </row>
    <row r="20327" spans="1:6">
      <c r="A20327" t="s">
        <v>530</v>
      </c>
      <c r="B20327">
        <v>5043</v>
      </c>
      <c r="C20327" t="s">
        <v>575</v>
      </c>
      <c r="D20327">
        <v>2022</v>
      </c>
      <c r="E20327" t="s">
        <v>738</v>
      </c>
      <c r="F20327" s="2">
        <v>0</v>
      </c>
    </row>
    <row r="20328" spans="1:6">
      <c r="A20328" t="s">
        <v>530</v>
      </c>
      <c r="B20328">
        <v>5043</v>
      </c>
      <c r="C20328" t="s">
        <v>575</v>
      </c>
      <c r="D20328">
        <v>2022</v>
      </c>
      <c r="E20328" t="s">
        <v>739</v>
      </c>
      <c r="F20328" s="2">
        <v>1761.1672721489599</v>
      </c>
    </row>
    <row r="20329" spans="1:6">
      <c r="A20329" t="s">
        <v>530</v>
      </c>
      <c r="B20329">
        <v>5043</v>
      </c>
      <c r="C20329" t="s">
        <v>575</v>
      </c>
      <c r="D20329">
        <v>2022</v>
      </c>
      <c r="E20329" t="s">
        <v>743</v>
      </c>
      <c r="F20329" s="2">
        <v>0</v>
      </c>
    </row>
    <row r="20330" spans="1:6">
      <c r="A20330" t="s">
        <v>530</v>
      </c>
      <c r="B20330">
        <v>5043</v>
      </c>
      <c r="C20330" t="s">
        <v>575</v>
      </c>
      <c r="D20330">
        <v>2023</v>
      </c>
      <c r="E20330" t="s">
        <v>742</v>
      </c>
      <c r="F20330" s="2">
        <v>472.14056575717598</v>
      </c>
    </row>
    <row r="20331" spans="1:6">
      <c r="A20331" t="s">
        <v>530</v>
      </c>
      <c r="B20331">
        <v>5043</v>
      </c>
      <c r="C20331" t="s">
        <v>575</v>
      </c>
      <c r="D20331">
        <v>2023</v>
      </c>
      <c r="E20331" t="s">
        <v>744</v>
      </c>
      <c r="F20331" s="2">
        <v>0</v>
      </c>
    </row>
    <row r="20332" spans="1:6">
      <c r="A20332" t="s">
        <v>530</v>
      </c>
      <c r="B20332">
        <v>5043</v>
      </c>
      <c r="C20332" t="s">
        <v>575</v>
      </c>
      <c r="D20332">
        <v>2023</v>
      </c>
      <c r="E20332" t="s">
        <v>745</v>
      </c>
      <c r="F20332" s="2">
        <v>0</v>
      </c>
    </row>
    <row r="20333" spans="1:6">
      <c r="A20333" t="s">
        <v>530</v>
      </c>
      <c r="B20333">
        <v>5043</v>
      </c>
      <c r="C20333" t="s">
        <v>575</v>
      </c>
      <c r="D20333">
        <v>2024</v>
      </c>
      <c r="E20333" t="s">
        <v>736</v>
      </c>
      <c r="F20333" s="2">
        <v>84.741210619961805</v>
      </c>
    </row>
    <row r="20334" spans="1:6">
      <c r="A20334" t="s">
        <v>530</v>
      </c>
      <c r="B20334">
        <v>5043</v>
      </c>
      <c r="C20334" t="s">
        <v>575</v>
      </c>
      <c r="D20334">
        <v>2024</v>
      </c>
      <c r="E20334" t="s">
        <v>737</v>
      </c>
      <c r="F20334" s="2">
        <v>63.611837079158398</v>
      </c>
    </row>
    <row r="20335" spans="1:6">
      <c r="A20335" t="s">
        <v>530</v>
      </c>
      <c r="B20335">
        <v>5043</v>
      </c>
      <c r="C20335" t="s">
        <v>575</v>
      </c>
      <c r="D20335">
        <v>2024</v>
      </c>
      <c r="E20335" t="s">
        <v>740</v>
      </c>
      <c r="F20335" s="2">
        <v>147.861616842449</v>
      </c>
    </row>
    <row r="20336" spans="1:6">
      <c r="A20336" t="s">
        <v>530</v>
      </c>
      <c r="B20336">
        <v>5044</v>
      </c>
      <c r="C20336" t="s">
        <v>577</v>
      </c>
      <c r="D20336">
        <v>2009</v>
      </c>
      <c r="E20336" t="s">
        <v>736</v>
      </c>
      <c r="F20336" s="2">
        <v>344.10337471456103</v>
      </c>
    </row>
    <row r="20337" spans="1:6">
      <c r="A20337" t="s">
        <v>530</v>
      </c>
      <c r="B20337">
        <v>5044</v>
      </c>
      <c r="C20337" t="s">
        <v>577</v>
      </c>
      <c r="D20337">
        <v>2009</v>
      </c>
      <c r="E20337" t="s">
        <v>737</v>
      </c>
      <c r="F20337" s="2">
        <v>561.71292548448298</v>
      </c>
    </row>
    <row r="20338" spans="1:6">
      <c r="A20338" t="s">
        <v>530</v>
      </c>
      <c r="B20338">
        <v>5044</v>
      </c>
      <c r="C20338" t="s">
        <v>577</v>
      </c>
      <c r="D20338">
        <v>2011</v>
      </c>
      <c r="E20338" t="s">
        <v>742</v>
      </c>
      <c r="F20338" s="2">
        <v>780.97388983952897</v>
      </c>
    </row>
    <row r="20339" spans="1:6">
      <c r="A20339" t="s">
        <v>530</v>
      </c>
      <c r="B20339">
        <v>5044</v>
      </c>
      <c r="C20339" t="s">
        <v>577</v>
      </c>
      <c r="D20339">
        <v>2011</v>
      </c>
      <c r="E20339" t="s">
        <v>744</v>
      </c>
      <c r="F20339" s="2">
        <v>0</v>
      </c>
    </row>
    <row r="20340" spans="1:6">
      <c r="A20340" t="s">
        <v>530</v>
      </c>
      <c r="B20340">
        <v>5044</v>
      </c>
      <c r="C20340" t="s">
        <v>577</v>
      </c>
      <c r="D20340">
        <v>2011</v>
      </c>
      <c r="E20340" t="s">
        <v>745</v>
      </c>
      <c r="F20340" s="2">
        <v>0</v>
      </c>
    </row>
    <row r="20341" spans="1:6">
      <c r="A20341" t="s">
        <v>530</v>
      </c>
      <c r="B20341">
        <v>5044</v>
      </c>
      <c r="C20341" t="s">
        <v>577</v>
      </c>
      <c r="D20341">
        <v>2011</v>
      </c>
      <c r="E20341" t="s">
        <v>741</v>
      </c>
      <c r="F20341" s="2">
        <v>9386.9430471741107</v>
      </c>
    </row>
    <row r="20342" spans="1:6">
      <c r="A20342" t="s">
        <v>530</v>
      </c>
      <c r="B20342">
        <v>5044</v>
      </c>
      <c r="C20342" t="s">
        <v>577</v>
      </c>
      <c r="D20342">
        <v>2013</v>
      </c>
      <c r="E20342" t="s">
        <v>738</v>
      </c>
      <c r="F20342" s="2">
        <v>0</v>
      </c>
    </row>
    <row r="20343" spans="1:6">
      <c r="A20343" t="s">
        <v>530</v>
      </c>
      <c r="B20343">
        <v>5044</v>
      </c>
      <c r="C20343" t="s">
        <v>577</v>
      </c>
      <c r="D20343">
        <v>2013</v>
      </c>
      <c r="E20343" t="s">
        <v>739</v>
      </c>
      <c r="F20343" s="2">
        <v>3997.78423457186</v>
      </c>
    </row>
    <row r="20344" spans="1:6">
      <c r="A20344" t="s">
        <v>530</v>
      </c>
      <c r="B20344">
        <v>5044</v>
      </c>
      <c r="C20344" t="s">
        <v>577</v>
      </c>
      <c r="D20344">
        <v>2013</v>
      </c>
      <c r="E20344" t="s">
        <v>743</v>
      </c>
      <c r="F20344" s="2">
        <v>0</v>
      </c>
    </row>
    <row r="20345" spans="1:6">
      <c r="A20345" t="s">
        <v>530</v>
      </c>
      <c r="B20345">
        <v>5044</v>
      </c>
      <c r="C20345" t="s">
        <v>577</v>
      </c>
      <c r="D20345">
        <v>2015</v>
      </c>
      <c r="E20345" t="s">
        <v>736</v>
      </c>
      <c r="F20345" s="2">
        <v>283.14819894508599</v>
      </c>
    </row>
    <row r="20346" spans="1:6">
      <c r="A20346" t="s">
        <v>530</v>
      </c>
      <c r="B20346">
        <v>5044</v>
      </c>
      <c r="C20346" t="s">
        <v>577</v>
      </c>
      <c r="D20346">
        <v>2015</v>
      </c>
      <c r="E20346" t="s">
        <v>737</v>
      </c>
      <c r="F20346" s="2">
        <v>562.81160024485598</v>
      </c>
    </row>
    <row r="20347" spans="1:6">
      <c r="A20347" t="s">
        <v>530</v>
      </c>
      <c r="B20347">
        <v>5044</v>
      </c>
      <c r="C20347" t="s">
        <v>577</v>
      </c>
      <c r="D20347">
        <v>2015</v>
      </c>
      <c r="E20347" t="s">
        <v>740</v>
      </c>
      <c r="F20347" s="2">
        <v>187.69207844414299</v>
      </c>
    </row>
    <row r="20348" spans="1:6">
      <c r="A20348" t="s">
        <v>530</v>
      </c>
      <c r="B20348">
        <v>5044</v>
      </c>
      <c r="C20348" t="s">
        <v>577</v>
      </c>
      <c r="D20348">
        <v>2016</v>
      </c>
      <c r="E20348" t="s">
        <v>738</v>
      </c>
      <c r="F20348" s="2">
        <v>0</v>
      </c>
    </row>
    <row r="20349" spans="1:6">
      <c r="A20349" t="s">
        <v>530</v>
      </c>
      <c r="B20349">
        <v>5044</v>
      </c>
      <c r="C20349" t="s">
        <v>577</v>
      </c>
      <c r="D20349">
        <v>2016</v>
      </c>
      <c r="E20349" t="s">
        <v>739</v>
      </c>
      <c r="F20349" s="2">
        <v>4543.4297299176997</v>
      </c>
    </row>
    <row r="20350" spans="1:6">
      <c r="A20350" t="s">
        <v>530</v>
      </c>
      <c r="B20350">
        <v>5044</v>
      </c>
      <c r="C20350" t="s">
        <v>577</v>
      </c>
      <c r="D20350">
        <v>2017</v>
      </c>
      <c r="E20350" t="s">
        <v>742</v>
      </c>
      <c r="F20350" s="2">
        <v>631.98051442187204</v>
      </c>
    </row>
    <row r="20351" spans="1:6">
      <c r="A20351" t="s">
        <v>530</v>
      </c>
      <c r="B20351">
        <v>5044</v>
      </c>
      <c r="C20351" t="s">
        <v>577</v>
      </c>
      <c r="D20351">
        <v>2017</v>
      </c>
      <c r="E20351" t="s">
        <v>744</v>
      </c>
      <c r="F20351" s="2">
        <v>0</v>
      </c>
    </row>
    <row r="20352" spans="1:6">
      <c r="A20352" t="s">
        <v>530</v>
      </c>
      <c r="B20352">
        <v>5044</v>
      </c>
      <c r="C20352" t="s">
        <v>577</v>
      </c>
      <c r="D20352">
        <v>2017</v>
      </c>
      <c r="E20352" t="s">
        <v>745</v>
      </c>
      <c r="F20352" s="2">
        <v>0</v>
      </c>
    </row>
    <row r="20353" spans="1:6">
      <c r="A20353" t="s">
        <v>530</v>
      </c>
      <c r="B20353">
        <v>5044</v>
      </c>
      <c r="C20353" t="s">
        <v>577</v>
      </c>
      <c r="D20353">
        <v>2018</v>
      </c>
      <c r="E20353" t="s">
        <v>736</v>
      </c>
      <c r="F20353" s="2">
        <v>242.294680842595</v>
      </c>
    </row>
    <row r="20354" spans="1:6">
      <c r="A20354" t="s">
        <v>530</v>
      </c>
      <c r="B20354">
        <v>5044</v>
      </c>
      <c r="C20354" t="s">
        <v>577</v>
      </c>
      <c r="D20354">
        <v>2018</v>
      </c>
      <c r="E20354" t="s">
        <v>737</v>
      </c>
      <c r="F20354" s="2">
        <v>411.33712879264499</v>
      </c>
    </row>
    <row r="20355" spans="1:6">
      <c r="A20355" t="s">
        <v>530</v>
      </c>
      <c r="B20355">
        <v>5044</v>
      </c>
      <c r="C20355" t="s">
        <v>577</v>
      </c>
      <c r="D20355">
        <v>2018</v>
      </c>
      <c r="E20355" t="s">
        <v>740</v>
      </c>
      <c r="F20355" s="2">
        <v>165.926780030087</v>
      </c>
    </row>
    <row r="20356" spans="1:6">
      <c r="A20356" t="s">
        <v>530</v>
      </c>
      <c r="B20356">
        <v>5044</v>
      </c>
      <c r="C20356" t="s">
        <v>577</v>
      </c>
      <c r="D20356">
        <v>2018</v>
      </c>
      <c r="E20356" t="s">
        <v>741</v>
      </c>
      <c r="F20356" s="2">
        <v>9489.4755016396794</v>
      </c>
    </row>
    <row r="20357" spans="1:6">
      <c r="A20357" t="s">
        <v>530</v>
      </c>
      <c r="B20357">
        <v>5044</v>
      </c>
      <c r="C20357" t="s">
        <v>577</v>
      </c>
      <c r="D20357">
        <v>2019</v>
      </c>
      <c r="E20357" t="s">
        <v>738</v>
      </c>
      <c r="F20357" s="2">
        <v>0</v>
      </c>
    </row>
    <row r="20358" spans="1:6">
      <c r="A20358" t="s">
        <v>530</v>
      </c>
      <c r="B20358">
        <v>5044</v>
      </c>
      <c r="C20358" t="s">
        <v>577</v>
      </c>
      <c r="D20358">
        <v>2019</v>
      </c>
      <c r="E20358" t="s">
        <v>739</v>
      </c>
      <c r="F20358" s="2">
        <v>4701.2678396297097</v>
      </c>
    </row>
    <row r="20359" spans="1:6">
      <c r="A20359" t="s">
        <v>530</v>
      </c>
      <c r="B20359">
        <v>5044</v>
      </c>
      <c r="C20359" t="s">
        <v>577</v>
      </c>
      <c r="D20359">
        <v>2020</v>
      </c>
      <c r="E20359" t="s">
        <v>742</v>
      </c>
      <c r="F20359" s="2">
        <v>650.63413617487504</v>
      </c>
    </row>
    <row r="20360" spans="1:6">
      <c r="A20360" t="s">
        <v>530</v>
      </c>
      <c r="B20360">
        <v>5044</v>
      </c>
      <c r="C20360" t="s">
        <v>577</v>
      </c>
      <c r="D20360">
        <v>2020</v>
      </c>
      <c r="E20360" t="s">
        <v>744</v>
      </c>
      <c r="F20360" s="2">
        <v>0</v>
      </c>
    </row>
    <row r="20361" spans="1:6">
      <c r="A20361" t="s">
        <v>530</v>
      </c>
      <c r="B20361">
        <v>5044</v>
      </c>
      <c r="C20361" t="s">
        <v>577</v>
      </c>
      <c r="D20361">
        <v>2020</v>
      </c>
      <c r="E20361" t="s">
        <v>743</v>
      </c>
      <c r="F20361" s="2">
        <v>0</v>
      </c>
    </row>
    <row r="20362" spans="1:6">
      <c r="A20362" t="s">
        <v>530</v>
      </c>
      <c r="B20362">
        <v>5044</v>
      </c>
      <c r="C20362" t="s">
        <v>577</v>
      </c>
      <c r="D20362">
        <v>2020</v>
      </c>
      <c r="E20362" t="s">
        <v>745</v>
      </c>
      <c r="F20362" s="2">
        <v>4.2205705065389999E-3</v>
      </c>
    </row>
    <row r="20363" spans="1:6">
      <c r="A20363" t="s">
        <v>530</v>
      </c>
      <c r="B20363">
        <v>5044</v>
      </c>
      <c r="C20363" t="s">
        <v>577</v>
      </c>
      <c r="D20363">
        <v>2021</v>
      </c>
      <c r="E20363" t="s">
        <v>740</v>
      </c>
      <c r="F20363" s="2">
        <v>138.68343295128099</v>
      </c>
    </row>
    <row r="20364" spans="1:6">
      <c r="A20364" t="s">
        <v>530</v>
      </c>
      <c r="B20364">
        <v>5044</v>
      </c>
      <c r="C20364" t="s">
        <v>577</v>
      </c>
      <c r="D20364">
        <v>2021</v>
      </c>
      <c r="E20364" t="s">
        <v>741</v>
      </c>
      <c r="F20364" s="2">
        <v>9455.0730871206997</v>
      </c>
    </row>
    <row r="20365" spans="1:6">
      <c r="A20365" t="s">
        <v>530</v>
      </c>
      <c r="B20365">
        <v>5044</v>
      </c>
      <c r="C20365" t="s">
        <v>577</v>
      </c>
      <c r="D20365">
        <v>2023</v>
      </c>
      <c r="E20365" t="s">
        <v>743</v>
      </c>
      <c r="F20365" s="2">
        <v>0</v>
      </c>
    </row>
    <row r="20366" spans="1:6">
      <c r="A20366" t="s">
        <v>530</v>
      </c>
      <c r="B20366">
        <v>5044</v>
      </c>
      <c r="C20366" t="s">
        <v>577</v>
      </c>
      <c r="D20366">
        <v>2024</v>
      </c>
      <c r="E20366" t="s">
        <v>741</v>
      </c>
      <c r="F20366" s="2">
        <v>9369.6757002697905</v>
      </c>
    </row>
    <row r="20367" spans="1:6">
      <c r="A20367" t="s">
        <v>530</v>
      </c>
      <c r="B20367">
        <v>5045</v>
      </c>
      <c r="C20367" t="s">
        <v>579</v>
      </c>
      <c r="D20367">
        <v>2009</v>
      </c>
      <c r="E20367" t="s">
        <v>743</v>
      </c>
      <c r="F20367" s="2">
        <v>0</v>
      </c>
    </row>
    <row r="20368" spans="1:6">
      <c r="A20368" t="s">
        <v>530</v>
      </c>
      <c r="B20368">
        <v>5045</v>
      </c>
      <c r="C20368" t="s">
        <v>579</v>
      </c>
      <c r="D20368">
        <v>2009</v>
      </c>
      <c r="E20368" t="s">
        <v>745</v>
      </c>
      <c r="F20368" s="2">
        <v>0</v>
      </c>
    </row>
    <row r="20369" spans="1:6">
      <c r="A20369" t="s">
        <v>530</v>
      </c>
      <c r="B20369">
        <v>5045</v>
      </c>
      <c r="C20369" t="s">
        <v>579</v>
      </c>
      <c r="D20369">
        <v>2011</v>
      </c>
      <c r="E20369" t="s">
        <v>736</v>
      </c>
      <c r="F20369" s="2">
        <v>696.79102456868202</v>
      </c>
    </row>
    <row r="20370" spans="1:6">
      <c r="A20370" t="s">
        <v>530</v>
      </c>
      <c r="B20370">
        <v>5045</v>
      </c>
      <c r="C20370" t="s">
        <v>579</v>
      </c>
      <c r="D20370">
        <v>2011</v>
      </c>
      <c r="E20370" t="s">
        <v>737</v>
      </c>
      <c r="F20370" s="2">
        <v>803.701196434537</v>
      </c>
    </row>
    <row r="20371" spans="1:6">
      <c r="A20371" t="s">
        <v>530</v>
      </c>
      <c r="B20371">
        <v>5045</v>
      </c>
      <c r="C20371" t="s">
        <v>579</v>
      </c>
      <c r="D20371">
        <v>2013</v>
      </c>
      <c r="E20371" t="s">
        <v>742</v>
      </c>
      <c r="F20371" s="2">
        <v>1837.5629915377699</v>
      </c>
    </row>
    <row r="20372" spans="1:6">
      <c r="A20372" t="s">
        <v>530</v>
      </c>
      <c r="B20372">
        <v>5045</v>
      </c>
      <c r="C20372" t="s">
        <v>579</v>
      </c>
      <c r="D20372">
        <v>2013</v>
      </c>
      <c r="E20372" t="s">
        <v>744</v>
      </c>
      <c r="F20372" s="2">
        <v>0</v>
      </c>
    </row>
    <row r="20373" spans="1:6">
      <c r="A20373" t="s">
        <v>530</v>
      </c>
      <c r="B20373">
        <v>5045</v>
      </c>
      <c r="C20373" t="s">
        <v>579</v>
      </c>
      <c r="D20373">
        <v>2013</v>
      </c>
      <c r="E20373" t="s">
        <v>745</v>
      </c>
      <c r="F20373" s="2">
        <v>0</v>
      </c>
    </row>
    <row r="20374" spans="1:6">
      <c r="A20374" t="s">
        <v>530</v>
      </c>
      <c r="B20374">
        <v>5045</v>
      </c>
      <c r="C20374" t="s">
        <v>579</v>
      </c>
      <c r="D20374">
        <v>2013</v>
      </c>
      <c r="E20374" t="s">
        <v>741</v>
      </c>
      <c r="F20374" s="2">
        <v>12740.227649152799</v>
      </c>
    </row>
    <row r="20375" spans="1:6">
      <c r="A20375" t="s">
        <v>530</v>
      </c>
      <c r="B20375">
        <v>5045</v>
      </c>
      <c r="C20375" t="s">
        <v>579</v>
      </c>
      <c r="D20375">
        <v>2015</v>
      </c>
      <c r="E20375" t="s">
        <v>738</v>
      </c>
      <c r="F20375" s="2">
        <v>0</v>
      </c>
    </row>
    <row r="20376" spans="1:6">
      <c r="A20376" t="s">
        <v>530</v>
      </c>
      <c r="B20376">
        <v>5045</v>
      </c>
      <c r="C20376" t="s">
        <v>579</v>
      </c>
      <c r="D20376">
        <v>2015</v>
      </c>
      <c r="E20376" t="s">
        <v>739</v>
      </c>
      <c r="F20376" s="2">
        <v>9268.4003182574907</v>
      </c>
    </row>
    <row r="20377" spans="1:6">
      <c r="A20377" t="s">
        <v>530</v>
      </c>
      <c r="B20377">
        <v>5045</v>
      </c>
      <c r="C20377" t="s">
        <v>579</v>
      </c>
      <c r="D20377">
        <v>2015</v>
      </c>
      <c r="E20377" t="s">
        <v>743</v>
      </c>
      <c r="F20377" s="2">
        <v>0</v>
      </c>
    </row>
    <row r="20378" spans="1:6">
      <c r="A20378" t="s">
        <v>530</v>
      </c>
      <c r="B20378">
        <v>5045</v>
      </c>
      <c r="C20378" t="s">
        <v>579</v>
      </c>
      <c r="D20378">
        <v>2016</v>
      </c>
      <c r="E20378" t="s">
        <v>742</v>
      </c>
      <c r="F20378" s="2">
        <v>1604.59997158023</v>
      </c>
    </row>
    <row r="20379" spans="1:6">
      <c r="A20379" t="s">
        <v>530</v>
      </c>
      <c r="B20379">
        <v>5045</v>
      </c>
      <c r="C20379" t="s">
        <v>579</v>
      </c>
      <c r="D20379">
        <v>2016</v>
      </c>
      <c r="E20379" t="s">
        <v>744</v>
      </c>
      <c r="F20379" s="2">
        <v>0</v>
      </c>
    </row>
    <row r="20380" spans="1:6">
      <c r="A20380" t="s">
        <v>530</v>
      </c>
      <c r="B20380">
        <v>5045</v>
      </c>
      <c r="C20380" t="s">
        <v>579</v>
      </c>
      <c r="D20380">
        <v>2016</v>
      </c>
      <c r="E20380" t="s">
        <v>745</v>
      </c>
      <c r="F20380" s="2">
        <v>0</v>
      </c>
    </row>
    <row r="20381" spans="1:6">
      <c r="A20381" t="s">
        <v>530</v>
      </c>
      <c r="B20381">
        <v>5045</v>
      </c>
      <c r="C20381" t="s">
        <v>579</v>
      </c>
      <c r="D20381">
        <v>2016</v>
      </c>
      <c r="E20381" t="s">
        <v>741</v>
      </c>
      <c r="F20381" s="2">
        <v>12515.484307855701</v>
      </c>
    </row>
    <row r="20382" spans="1:6">
      <c r="A20382" t="s">
        <v>530</v>
      </c>
      <c r="B20382">
        <v>5045</v>
      </c>
      <c r="C20382" t="s">
        <v>579</v>
      </c>
      <c r="D20382">
        <v>2017</v>
      </c>
      <c r="E20382" t="s">
        <v>736</v>
      </c>
      <c r="F20382" s="2">
        <v>669.70503630862595</v>
      </c>
    </row>
    <row r="20383" spans="1:6">
      <c r="A20383" t="s">
        <v>530</v>
      </c>
      <c r="B20383">
        <v>5045</v>
      </c>
      <c r="C20383" t="s">
        <v>579</v>
      </c>
      <c r="D20383">
        <v>2017</v>
      </c>
      <c r="E20383" t="s">
        <v>737</v>
      </c>
      <c r="F20383" s="2">
        <v>738.01682350802696</v>
      </c>
    </row>
    <row r="20384" spans="1:6">
      <c r="A20384" t="s">
        <v>530</v>
      </c>
      <c r="B20384">
        <v>5045</v>
      </c>
      <c r="C20384" t="s">
        <v>579</v>
      </c>
      <c r="D20384">
        <v>2017</v>
      </c>
      <c r="E20384" t="s">
        <v>740</v>
      </c>
      <c r="F20384" s="2">
        <v>454.54493501953903</v>
      </c>
    </row>
    <row r="20385" spans="1:6">
      <c r="A20385" t="s">
        <v>530</v>
      </c>
      <c r="B20385">
        <v>5045</v>
      </c>
      <c r="C20385" t="s">
        <v>579</v>
      </c>
      <c r="D20385">
        <v>2018</v>
      </c>
      <c r="E20385" t="s">
        <v>738</v>
      </c>
      <c r="F20385" s="2">
        <v>0</v>
      </c>
    </row>
    <row r="20386" spans="1:6">
      <c r="A20386" t="s">
        <v>530</v>
      </c>
      <c r="B20386">
        <v>5045</v>
      </c>
      <c r="C20386" t="s">
        <v>579</v>
      </c>
      <c r="D20386">
        <v>2018</v>
      </c>
      <c r="E20386" t="s">
        <v>739</v>
      </c>
      <c r="F20386" s="2">
        <v>9125.9740340556309</v>
      </c>
    </row>
    <row r="20387" spans="1:6">
      <c r="A20387" t="s">
        <v>530</v>
      </c>
      <c r="B20387">
        <v>5045</v>
      </c>
      <c r="C20387" t="s">
        <v>579</v>
      </c>
      <c r="D20387">
        <v>2019</v>
      </c>
      <c r="E20387" t="s">
        <v>742</v>
      </c>
      <c r="F20387" s="2">
        <v>1607.52404221959</v>
      </c>
    </row>
    <row r="20388" spans="1:6">
      <c r="A20388" t="s">
        <v>530</v>
      </c>
      <c r="B20388">
        <v>5045</v>
      </c>
      <c r="C20388" t="s">
        <v>579</v>
      </c>
      <c r="D20388">
        <v>2019</v>
      </c>
      <c r="E20388" t="s">
        <v>744</v>
      </c>
      <c r="F20388" s="2">
        <v>0</v>
      </c>
    </row>
    <row r="20389" spans="1:6">
      <c r="A20389" t="s">
        <v>530</v>
      </c>
      <c r="B20389">
        <v>5045</v>
      </c>
      <c r="C20389" t="s">
        <v>579</v>
      </c>
      <c r="D20389">
        <v>2019</v>
      </c>
      <c r="E20389" t="s">
        <v>745</v>
      </c>
      <c r="F20389" s="2">
        <v>0</v>
      </c>
    </row>
    <row r="20390" spans="1:6">
      <c r="A20390" t="s">
        <v>530</v>
      </c>
      <c r="B20390">
        <v>5045</v>
      </c>
      <c r="C20390" t="s">
        <v>579</v>
      </c>
      <c r="D20390">
        <v>2020</v>
      </c>
      <c r="E20390" t="s">
        <v>736</v>
      </c>
      <c r="F20390" s="2">
        <v>350.62452410695198</v>
      </c>
    </row>
    <row r="20391" spans="1:6">
      <c r="A20391" t="s">
        <v>530</v>
      </c>
      <c r="B20391">
        <v>5045</v>
      </c>
      <c r="C20391" t="s">
        <v>579</v>
      </c>
      <c r="D20391">
        <v>2020</v>
      </c>
      <c r="E20391" t="s">
        <v>737</v>
      </c>
      <c r="F20391" s="2">
        <v>608.65659670538503</v>
      </c>
    </row>
    <row r="20392" spans="1:6">
      <c r="A20392" t="s">
        <v>530</v>
      </c>
      <c r="B20392">
        <v>5045</v>
      </c>
      <c r="C20392" t="s">
        <v>579</v>
      </c>
      <c r="D20392">
        <v>2020</v>
      </c>
      <c r="E20392" t="s">
        <v>740</v>
      </c>
      <c r="F20392" s="2">
        <v>353.27377334317703</v>
      </c>
    </row>
    <row r="20393" spans="1:6">
      <c r="A20393" t="s">
        <v>530</v>
      </c>
      <c r="B20393">
        <v>5045</v>
      </c>
      <c r="C20393" t="s">
        <v>579</v>
      </c>
      <c r="D20393">
        <v>2021</v>
      </c>
      <c r="E20393" t="s">
        <v>738</v>
      </c>
      <c r="F20393" s="2">
        <v>0</v>
      </c>
    </row>
    <row r="20394" spans="1:6">
      <c r="A20394" t="s">
        <v>530</v>
      </c>
      <c r="B20394">
        <v>5045</v>
      </c>
      <c r="C20394" t="s">
        <v>579</v>
      </c>
      <c r="D20394">
        <v>2021</v>
      </c>
      <c r="E20394" t="s">
        <v>739</v>
      </c>
      <c r="F20394" s="2">
        <v>9374.8624945620395</v>
      </c>
    </row>
    <row r="20395" spans="1:6">
      <c r="A20395" t="s">
        <v>530</v>
      </c>
      <c r="B20395">
        <v>5045</v>
      </c>
      <c r="C20395" t="s">
        <v>579</v>
      </c>
      <c r="D20395">
        <v>2022</v>
      </c>
      <c r="E20395" t="s">
        <v>742</v>
      </c>
      <c r="F20395" s="2">
        <v>1312.02607620922</v>
      </c>
    </row>
    <row r="20396" spans="1:6">
      <c r="A20396" t="s">
        <v>530</v>
      </c>
      <c r="B20396">
        <v>5045</v>
      </c>
      <c r="C20396" t="s">
        <v>579</v>
      </c>
      <c r="D20396">
        <v>2022</v>
      </c>
      <c r="E20396" t="s">
        <v>744</v>
      </c>
      <c r="F20396" s="2">
        <v>0</v>
      </c>
    </row>
    <row r="20397" spans="1:6">
      <c r="A20397" t="s">
        <v>530</v>
      </c>
      <c r="B20397">
        <v>5045</v>
      </c>
      <c r="C20397" t="s">
        <v>579</v>
      </c>
      <c r="D20397">
        <v>2022</v>
      </c>
      <c r="E20397" t="s">
        <v>743</v>
      </c>
      <c r="F20397" s="2">
        <v>0</v>
      </c>
    </row>
    <row r="20398" spans="1:6">
      <c r="A20398" t="s">
        <v>530</v>
      </c>
      <c r="B20398">
        <v>5045</v>
      </c>
      <c r="C20398" t="s">
        <v>579</v>
      </c>
      <c r="D20398">
        <v>2022</v>
      </c>
      <c r="E20398" t="s">
        <v>745</v>
      </c>
      <c r="F20398" s="2">
        <v>0</v>
      </c>
    </row>
    <row r="20399" spans="1:6">
      <c r="A20399" t="s">
        <v>530</v>
      </c>
      <c r="B20399">
        <v>5045</v>
      </c>
      <c r="C20399" t="s">
        <v>579</v>
      </c>
      <c r="D20399">
        <v>2023</v>
      </c>
      <c r="E20399" t="s">
        <v>740</v>
      </c>
      <c r="F20399" s="2">
        <v>418.30718271450502</v>
      </c>
    </row>
    <row r="20400" spans="1:6">
      <c r="A20400" t="s">
        <v>530</v>
      </c>
      <c r="B20400">
        <v>5045</v>
      </c>
      <c r="C20400" t="s">
        <v>579</v>
      </c>
      <c r="D20400">
        <v>2023</v>
      </c>
      <c r="E20400" t="s">
        <v>741</v>
      </c>
      <c r="F20400" s="2">
        <v>11989.964216939899</v>
      </c>
    </row>
    <row r="20401" spans="1:6">
      <c r="A20401" t="s">
        <v>530</v>
      </c>
      <c r="B20401">
        <v>5046</v>
      </c>
      <c r="C20401" t="s">
        <v>581</v>
      </c>
      <c r="D20401">
        <v>2009</v>
      </c>
      <c r="E20401" t="s">
        <v>739</v>
      </c>
      <c r="F20401" s="2">
        <v>8336.1316819648</v>
      </c>
    </row>
    <row r="20402" spans="1:6">
      <c r="A20402" t="s">
        <v>530</v>
      </c>
      <c r="B20402">
        <v>5046</v>
      </c>
      <c r="C20402" t="s">
        <v>581</v>
      </c>
      <c r="D20402">
        <v>2009</v>
      </c>
      <c r="E20402" t="s">
        <v>743</v>
      </c>
      <c r="F20402" s="2">
        <v>0</v>
      </c>
    </row>
    <row r="20403" spans="1:6">
      <c r="A20403" t="s">
        <v>530</v>
      </c>
      <c r="B20403">
        <v>5046</v>
      </c>
      <c r="C20403" t="s">
        <v>581</v>
      </c>
      <c r="D20403">
        <v>2011</v>
      </c>
      <c r="E20403" t="s">
        <v>736</v>
      </c>
      <c r="F20403" s="2">
        <v>129.236212784011</v>
      </c>
    </row>
    <row r="20404" spans="1:6">
      <c r="A20404" t="s">
        <v>530</v>
      </c>
      <c r="B20404">
        <v>5046</v>
      </c>
      <c r="C20404" t="s">
        <v>581</v>
      </c>
      <c r="D20404">
        <v>2011</v>
      </c>
      <c r="E20404" t="s">
        <v>737</v>
      </c>
      <c r="F20404" s="2">
        <v>218.016993932898</v>
      </c>
    </row>
    <row r="20405" spans="1:6">
      <c r="A20405" t="s">
        <v>530</v>
      </c>
      <c r="B20405">
        <v>5046</v>
      </c>
      <c r="C20405" t="s">
        <v>581</v>
      </c>
      <c r="D20405">
        <v>2011</v>
      </c>
      <c r="E20405" t="s">
        <v>740</v>
      </c>
      <c r="F20405" s="2">
        <v>480.20368379633902</v>
      </c>
    </row>
    <row r="20406" spans="1:6">
      <c r="A20406" t="s">
        <v>530</v>
      </c>
      <c r="B20406">
        <v>5046</v>
      </c>
      <c r="C20406" t="s">
        <v>581</v>
      </c>
      <c r="D20406">
        <v>2013</v>
      </c>
      <c r="E20406" t="s">
        <v>742</v>
      </c>
      <c r="F20406" s="2">
        <v>1016.31211227452</v>
      </c>
    </row>
    <row r="20407" spans="1:6">
      <c r="A20407" t="s">
        <v>530</v>
      </c>
      <c r="B20407">
        <v>5046</v>
      </c>
      <c r="C20407" t="s">
        <v>581</v>
      </c>
      <c r="D20407">
        <v>2013</v>
      </c>
      <c r="E20407" t="s">
        <v>744</v>
      </c>
      <c r="F20407" s="2">
        <v>0</v>
      </c>
    </row>
    <row r="20408" spans="1:6">
      <c r="A20408" t="s">
        <v>530</v>
      </c>
      <c r="B20408">
        <v>5046</v>
      </c>
      <c r="C20408" t="s">
        <v>581</v>
      </c>
      <c r="D20408">
        <v>2013</v>
      </c>
      <c r="E20408" t="s">
        <v>745</v>
      </c>
      <c r="F20408" s="2">
        <v>0</v>
      </c>
    </row>
    <row r="20409" spans="1:6">
      <c r="A20409" t="s">
        <v>530</v>
      </c>
      <c r="B20409">
        <v>5046</v>
      </c>
      <c r="C20409" t="s">
        <v>581</v>
      </c>
      <c r="D20409">
        <v>2015</v>
      </c>
      <c r="E20409" t="s">
        <v>738</v>
      </c>
      <c r="F20409" s="2">
        <v>0</v>
      </c>
    </row>
    <row r="20410" spans="1:6">
      <c r="A20410" t="s">
        <v>530</v>
      </c>
      <c r="B20410">
        <v>5046</v>
      </c>
      <c r="C20410" t="s">
        <v>581</v>
      </c>
      <c r="D20410">
        <v>2016</v>
      </c>
      <c r="E20410" t="s">
        <v>743</v>
      </c>
      <c r="F20410" s="2">
        <v>0</v>
      </c>
    </row>
    <row r="20411" spans="1:6">
      <c r="A20411" t="s">
        <v>530</v>
      </c>
      <c r="B20411">
        <v>5046</v>
      </c>
      <c r="C20411" t="s">
        <v>581</v>
      </c>
      <c r="D20411">
        <v>2016</v>
      </c>
      <c r="E20411" t="s">
        <v>745</v>
      </c>
      <c r="F20411" s="2">
        <v>0</v>
      </c>
    </row>
    <row r="20412" spans="1:6">
      <c r="A20412" t="s">
        <v>530</v>
      </c>
      <c r="B20412">
        <v>5046</v>
      </c>
      <c r="C20412" t="s">
        <v>581</v>
      </c>
      <c r="D20412">
        <v>2017</v>
      </c>
      <c r="E20412" t="s">
        <v>741</v>
      </c>
      <c r="F20412" s="2">
        <v>2660.8019402599998</v>
      </c>
    </row>
    <row r="20413" spans="1:6">
      <c r="A20413" t="s">
        <v>530</v>
      </c>
      <c r="B20413">
        <v>5046</v>
      </c>
      <c r="C20413" t="s">
        <v>581</v>
      </c>
      <c r="D20413">
        <v>2018</v>
      </c>
      <c r="E20413" t="s">
        <v>736</v>
      </c>
      <c r="F20413" s="2">
        <v>101.53388914385</v>
      </c>
    </row>
    <row r="20414" spans="1:6">
      <c r="A20414" t="s">
        <v>530</v>
      </c>
      <c r="B20414">
        <v>5046</v>
      </c>
      <c r="C20414" t="s">
        <v>581</v>
      </c>
      <c r="D20414">
        <v>2018</v>
      </c>
      <c r="E20414" t="s">
        <v>737</v>
      </c>
      <c r="F20414" s="2">
        <v>217.67258336397501</v>
      </c>
    </row>
    <row r="20415" spans="1:6">
      <c r="A20415" t="s">
        <v>530</v>
      </c>
      <c r="B20415">
        <v>5046</v>
      </c>
      <c r="C20415" t="s">
        <v>581</v>
      </c>
      <c r="D20415">
        <v>2018</v>
      </c>
      <c r="E20415" t="s">
        <v>738</v>
      </c>
      <c r="F20415" s="2">
        <v>0</v>
      </c>
    </row>
    <row r="20416" spans="1:6">
      <c r="A20416" t="s">
        <v>530</v>
      </c>
      <c r="B20416">
        <v>5046</v>
      </c>
      <c r="C20416" t="s">
        <v>581</v>
      </c>
      <c r="D20416">
        <v>2019</v>
      </c>
      <c r="E20416" t="s">
        <v>739</v>
      </c>
      <c r="F20416" s="2">
        <v>10538.190388413201</v>
      </c>
    </row>
    <row r="20417" spans="1:6">
      <c r="A20417" t="s">
        <v>530</v>
      </c>
      <c r="B20417">
        <v>5046</v>
      </c>
      <c r="C20417" t="s">
        <v>581</v>
      </c>
      <c r="D20417">
        <v>2019</v>
      </c>
      <c r="E20417" t="s">
        <v>743</v>
      </c>
      <c r="F20417" s="2">
        <v>0</v>
      </c>
    </row>
    <row r="20418" spans="1:6">
      <c r="A20418" t="s">
        <v>530</v>
      </c>
      <c r="B20418">
        <v>5046</v>
      </c>
      <c r="C20418" t="s">
        <v>581</v>
      </c>
      <c r="D20418">
        <v>2020</v>
      </c>
      <c r="E20418" t="s">
        <v>742</v>
      </c>
      <c r="F20418" s="2">
        <v>1194.4767919241599</v>
      </c>
    </row>
    <row r="20419" spans="1:6">
      <c r="A20419" t="s">
        <v>530</v>
      </c>
      <c r="B20419">
        <v>5046</v>
      </c>
      <c r="C20419" t="s">
        <v>581</v>
      </c>
      <c r="D20419">
        <v>2020</v>
      </c>
      <c r="E20419" t="s">
        <v>744</v>
      </c>
      <c r="F20419" s="2">
        <v>0</v>
      </c>
    </row>
    <row r="20420" spans="1:6">
      <c r="A20420" t="s">
        <v>530</v>
      </c>
      <c r="B20420">
        <v>5046</v>
      </c>
      <c r="C20420" t="s">
        <v>581</v>
      </c>
      <c r="D20420">
        <v>2020</v>
      </c>
      <c r="E20420" t="s">
        <v>741</v>
      </c>
      <c r="F20420" s="2">
        <v>2549.0113571950001</v>
      </c>
    </row>
    <row r="20421" spans="1:6">
      <c r="A20421" t="s">
        <v>530</v>
      </c>
      <c r="B20421">
        <v>5046</v>
      </c>
      <c r="C20421" t="s">
        <v>581</v>
      </c>
      <c r="D20421">
        <v>2021</v>
      </c>
      <c r="E20421" t="s">
        <v>736</v>
      </c>
      <c r="F20421" s="2">
        <v>94.156076974013303</v>
      </c>
    </row>
    <row r="20422" spans="1:6">
      <c r="A20422" t="s">
        <v>530</v>
      </c>
      <c r="B20422">
        <v>5046</v>
      </c>
      <c r="C20422" t="s">
        <v>581</v>
      </c>
      <c r="D20422">
        <v>2021</v>
      </c>
      <c r="E20422" t="s">
        <v>737</v>
      </c>
      <c r="F20422" s="2">
        <v>207.73656941854799</v>
      </c>
    </row>
    <row r="20423" spans="1:6">
      <c r="A20423" t="s">
        <v>530</v>
      </c>
      <c r="B20423">
        <v>5046</v>
      </c>
      <c r="C20423" t="s">
        <v>581</v>
      </c>
      <c r="D20423">
        <v>2021</v>
      </c>
      <c r="E20423" t="s">
        <v>738</v>
      </c>
      <c r="F20423" s="2">
        <v>0</v>
      </c>
    </row>
    <row r="20424" spans="1:6">
      <c r="A20424" t="s">
        <v>530</v>
      </c>
      <c r="B20424">
        <v>5046</v>
      </c>
      <c r="C20424" t="s">
        <v>581</v>
      </c>
      <c r="D20424">
        <v>2021</v>
      </c>
      <c r="E20424" t="s">
        <v>740</v>
      </c>
      <c r="F20424" s="2">
        <v>289.62287611224099</v>
      </c>
    </row>
    <row r="20425" spans="1:6">
      <c r="A20425" t="s">
        <v>530</v>
      </c>
      <c r="B20425">
        <v>5046</v>
      </c>
      <c r="C20425" t="s">
        <v>581</v>
      </c>
      <c r="D20425">
        <v>2022</v>
      </c>
      <c r="E20425" t="s">
        <v>739</v>
      </c>
      <c r="F20425" s="2">
        <v>9733.4477033568201</v>
      </c>
    </row>
    <row r="20426" spans="1:6">
      <c r="A20426" t="s">
        <v>530</v>
      </c>
      <c r="B20426">
        <v>5046</v>
      </c>
      <c r="C20426" t="s">
        <v>581</v>
      </c>
      <c r="D20426">
        <v>2022</v>
      </c>
      <c r="E20426" t="s">
        <v>743</v>
      </c>
      <c r="F20426" s="2">
        <v>0</v>
      </c>
    </row>
    <row r="20427" spans="1:6">
      <c r="A20427" t="s">
        <v>530</v>
      </c>
      <c r="B20427">
        <v>5046</v>
      </c>
      <c r="C20427" t="s">
        <v>581</v>
      </c>
      <c r="D20427">
        <v>2023</v>
      </c>
      <c r="E20427" t="s">
        <v>742</v>
      </c>
      <c r="F20427" s="2">
        <v>1236.7760329303801</v>
      </c>
    </row>
    <row r="20428" spans="1:6">
      <c r="A20428" t="s">
        <v>530</v>
      </c>
      <c r="B20428">
        <v>5046</v>
      </c>
      <c r="C20428" t="s">
        <v>581</v>
      </c>
      <c r="D20428">
        <v>2023</v>
      </c>
      <c r="E20428" t="s">
        <v>744</v>
      </c>
      <c r="F20428" s="2">
        <v>0</v>
      </c>
    </row>
    <row r="20429" spans="1:6">
      <c r="A20429" t="s">
        <v>530</v>
      </c>
      <c r="B20429">
        <v>5046</v>
      </c>
      <c r="C20429" t="s">
        <v>581</v>
      </c>
      <c r="D20429">
        <v>2023</v>
      </c>
      <c r="E20429" t="s">
        <v>745</v>
      </c>
      <c r="F20429" s="2">
        <v>0</v>
      </c>
    </row>
    <row r="20430" spans="1:6">
      <c r="A20430" t="s">
        <v>530</v>
      </c>
      <c r="B20430">
        <v>5046</v>
      </c>
      <c r="C20430" t="s">
        <v>581</v>
      </c>
      <c r="D20430">
        <v>2023</v>
      </c>
      <c r="E20430" t="s">
        <v>741</v>
      </c>
      <c r="F20430" s="2">
        <v>2612.15702616612</v>
      </c>
    </row>
    <row r="20431" spans="1:6">
      <c r="A20431" t="s">
        <v>530</v>
      </c>
      <c r="B20431">
        <v>5046</v>
      </c>
      <c r="C20431" t="s">
        <v>581</v>
      </c>
      <c r="D20431">
        <v>2024</v>
      </c>
      <c r="E20431" t="s">
        <v>736</v>
      </c>
      <c r="F20431" s="2">
        <v>91.428623031281603</v>
      </c>
    </row>
    <row r="20432" spans="1:6">
      <c r="A20432" t="s">
        <v>530</v>
      </c>
      <c r="B20432">
        <v>5046</v>
      </c>
      <c r="C20432" t="s">
        <v>581</v>
      </c>
      <c r="D20432">
        <v>2024</v>
      </c>
      <c r="E20432" t="s">
        <v>737</v>
      </c>
      <c r="F20432" s="2">
        <v>190.064961679981</v>
      </c>
    </row>
    <row r="20433" spans="1:6">
      <c r="A20433" t="s">
        <v>530</v>
      </c>
      <c r="B20433">
        <v>5046</v>
      </c>
      <c r="C20433" t="s">
        <v>581</v>
      </c>
      <c r="D20433">
        <v>2024</v>
      </c>
      <c r="E20433" t="s">
        <v>740</v>
      </c>
      <c r="F20433" s="2">
        <v>335.38156972941903</v>
      </c>
    </row>
    <row r="20434" spans="1:6">
      <c r="A20434" t="s">
        <v>530</v>
      </c>
      <c r="B20434">
        <v>5047</v>
      </c>
      <c r="C20434" t="s">
        <v>583</v>
      </c>
      <c r="D20434">
        <v>2009</v>
      </c>
      <c r="E20434" t="s">
        <v>742</v>
      </c>
      <c r="F20434" s="2">
        <v>2652.8909713436301</v>
      </c>
    </row>
    <row r="20435" spans="1:6">
      <c r="A20435" t="s">
        <v>530</v>
      </c>
      <c r="B20435">
        <v>5047</v>
      </c>
      <c r="C20435" t="s">
        <v>583</v>
      </c>
      <c r="D20435">
        <v>2009</v>
      </c>
      <c r="E20435" t="s">
        <v>744</v>
      </c>
      <c r="F20435" s="2">
        <v>0</v>
      </c>
    </row>
    <row r="20436" spans="1:6">
      <c r="A20436" t="s">
        <v>530</v>
      </c>
      <c r="B20436">
        <v>5047</v>
      </c>
      <c r="C20436" t="s">
        <v>583</v>
      </c>
      <c r="D20436">
        <v>2009</v>
      </c>
      <c r="E20436" t="s">
        <v>739</v>
      </c>
      <c r="F20436" s="2">
        <v>18902.9447547497</v>
      </c>
    </row>
    <row r="20437" spans="1:6">
      <c r="A20437" t="s">
        <v>530</v>
      </c>
      <c r="B20437">
        <v>5047</v>
      </c>
      <c r="C20437" t="s">
        <v>583</v>
      </c>
      <c r="D20437">
        <v>2009</v>
      </c>
      <c r="E20437" t="s">
        <v>743</v>
      </c>
      <c r="F20437" s="2">
        <v>0</v>
      </c>
    </row>
    <row r="20438" spans="1:6">
      <c r="A20438" t="s">
        <v>530</v>
      </c>
      <c r="B20438">
        <v>5047</v>
      </c>
      <c r="C20438" t="s">
        <v>583</v>
      </c>
      <c r="D20438">
        <v>2011</v>
      </c>
      <c r="E20438" t="s">
        <v>740</v>
      </c>
      <c r="F20438" s="2">
        <v>1065.67634608659</v>
      </c>
    </row>
    <row r="20439" spans="1:6">
      <c r="A20439" t="s">
        <v>530</v>
      </c>
      <c r="B20439">
        <v>5047</v>
      </c>
      <c r="C20439" t="s">
        <v>583</v>
      </c>
      <c r="D20439">
        <v>2013</v>
      </c>
      <c r="E20439" t="s">
        <v>745</v>
      </c>
      <c r="F20439" s="2">
        <v>0</v>
      </c>
    </row>
    <row r="20440" spans="1:6">
      <c r="A20440" t="s">
        <v>530</v>
      </c>
      <c r="B20440">
        <v>5047</v>
      </c>
      <c r="C20440" t="s">
        <v>583</v>
      </c>
      <c r="D20440">
        <v>2013</v>
      </c>
      <c r="E20440" t="s">
        <v>741</v>
      </c>
      <c r="F20440" s="2">
        <v>5649.1036839694598</v>
      </c>
    </row>
    <row r="20441" spans="1:6">
      <c r="A20441" t="s">
        <v>530</v>
      </c>
      <c r="B20441">
        <v>5047</v>
      </c>
      <c r="C20441" t="s">
        <v>583</v>
      </c>
      <c r="D20441">
        <v>2015</v>
      </c>
      <c r="E20441" t="s">
        <v>738</v>
      </c>
      <c r="F20441" s="2">
        <v>0</v>
      </c>
    </row>
    <row r="20442" spans="1:6">
      <c r="A20442" t="s">
        <v>530</v>
      </c>
      <c r="B20442">
        <v>5047</v>
      </c>
      <c r="C20442" t="s">
        <v>583</v>
      </c>
      <c r="D20442">
        <v>2015</v>
      </c>
      <c r="E20442" t="s">
        <v>743</v>
      </c>
      <c r="F20442" s="2">
        <v>0</v>
      </c>
    </row>
    <row r="20443" spans="1:6">
      <c r="A20443" t="s">
        <v>530</v>
      </c>
      <c r="B20443">
        <v>5047</v>
      </c>
      <c r="C20443" t="s">
        <v>583</v>
      </c>
      <c r="D20443">
        <v>2016</v>
      </c>
      <c r="E20443" t="s">
        <v>742</v>
      </c>
      <c r="F20443" s="2">
        <v>3527.0142466857401</v>
      </c>
    </row>
    <row r="20444" spans="1:6">
      <c r="A20444" t="s">
        <v>530</v>
      </c>
      <c r="B20444">
        <v>5047</v>
      </c>
      <c r="C20444" t="s">
        <v>583</v>
      </c>
      <c r="D20444">
        <v>2016</v>
      </c>
      <c r="E20444" t="s">
        <v>744</v>
      </c>
      <c r="F20444" s="2">
        <v>204.42397517164699</v>
      </c>
    </row>
    <row r="20445" spans="1:6">
      <c r="A20445" t="s">
        <v>530</v>
      </c>
      <c r="B20445">
        <v>5047</v>
      </c>
      <c r="C20445" t="s">
        <v>583</v>
      </c>
      <c r="D20445">
        <v>2016</v>
      </c>
      <c r="E20445" t="s">
        <v>741</v>
      </c>
      <c r="F20445" s="2">
        <v>5350.5159420726304</v>
      </c>
    </row>
    <row r="20446" spans="1:6">
      <c r="A20446" t="s">
        <v>530</v>
      </c>
      <c r="B20446">
        <v>5047</v>
      </c>
      <c r="C20446" t="s">
        <v>583</v>
      </c>
      <c r="D20446">
        <v>2017</v>
      </c>
      <c r="E20446" t="s">
        <v>736</v>
      </c>
      <c r="F20446" s="2">
        <v>4807.8077555610198</v>
      </c>
    </row>
    <row r="20447" spans="1:6">
      <c r="A20447" t="s">
        <v>530</v>
      </c>
      <c r="B20447">
        <v>5047</v>
      </c>
      <c r="C20447" t="s">
        <v>583</v>
      </c>
      <c r="D20447">
        <v>2017</v>
      </c>
      <c r="E20447" t="s">
        <v>737</v>
      </c>
      <c r="F20447" s="2">
        <v>593.13778879697895</v>
      </c>
    </row>
    <row r="20448" spans="1:6">
      <c r="A20448" t="s">
        <v>530</v>
      </c>
      <c r="B20448">
        <v>5047</v>
      </c>
      <c r="C20448" t="s">
        <v>583</v>
      </c>
      <c r="D20448">
        <v>2018</v>
      </c>
      <c r="E20448" t="s">
        <v>738</v>
      </c>
      <c r="F20448" s="2">
        <v>0</v>
      </c>
    </row>
    <row r="20449" spans="1:6">
      <c r="A20449" t="s">
        <v>530</v>
      </c>
      <c r="B20449">
        <v>5047</v>
      </c>
      <c r="C20449" t="s">
        <v>583</v>
      </c>
      <c r="D20449">
        <v>2018</v>
      </c>
      <c r="E20449" t="s">
        <v>743</v>
      </c>
      <c r="F20449" s="2">
        <v>0</v>
      </c>
    </row>
    <row r="20450" spans="1:6">
      <c r="A20450" t="s">
        <v>530</v>
      </c>
      <c r="B20450">
        <v>5047</v>
      </c>
      <c r="C20450" t="s">
        <v>583</v>
      </c>
      <c r="D20450">
        <v>2019</v>
      </c>
      <c r="E20450" t="s">
        <v>742</v>
      </c>
      <c r="F20450" s="2">
        <v>3479.5106575409</v>
      </c>
    </row>
    <row r="20451" spans="1:6">
      <c r="A20451" t="s">
        <v>530</v>
      </c>
      <c r="B20451">
        <v>5047</v>
      </c>
      <c r="C20451" t="s">
        <v>583</v>
      </c>
      <c r="D20451">
        <v>2019</v>
      </c>
      <c r="E20451" t="s">
        <v>744</v>
      </c>
      <c r="F20451" s="2">
        <v>0</v>
      </c>
    </row>
    <row r="20452" spans="1:6">
      <c r="A20452" t="s">
        <v>530</v>
      </c>
      <c r="B20452">
        <v>5047</v>
      </c>
      <c r="C20452" t="s">
        <v>583</v>
      </c>
      <c r="D20452">
        <v>2019</v>
      </c>
      <c r="E20452" t="s">
        <v>739</v>
      </c>
      <c r="F20452" s="2">
        <v>22751.163879247899</v>
      </c>
    </row>
    <row r="20453" spans="1:6">
      <c r="A20453" t="s">
        <v>530</v>
      </c>
      <c r="B20453">
        <v>5047</v>
      </c>
      <c r="C20453" t="s">
        <v>583</v>
      </c>
      <c r="D20453">
        <v>2019</v>
      </c>
      <c r="E20453" t="s">
        <v>741</v>
      </c>
      <c r="F20453" s="2">
        <v>5071.7817776274896</v>
      </c>
    </row>
    <row r="20454" spans="1:6">
      <c r="A20454" t="s">
        <v>530</v>
      </c>
      <c r="B20454">
        <v>5047</v>
      </c>
      <c r="C20454" t="s">
        <v>583</v>
      </c>
      <c r="D20454">
        <v>2020</v>
      </c>
      <c r="E20454" t="s">
        <v>736</v>
      </c>
      <c r="F20454" s="2">
        <v>3764.42396870212</v>
      </c>
    </row>
    <row r="20455" spans="1:6">
      <c r="A20455" t="s">
        <v>530</v>
      </c>
      <c r="B20455">
        <v>5047</v>
      </c>
      <c r="C20455" t="s">
        <v>583</v>
      </c>
      <c r="D20455">
        <v>2020</v>
      </c>
      <c r="E20455" t="s">
        <v>737</v>
      </c>
      <c r="F20455" s="2">
        <v>579.70508479417595</v>
      </c>
    </row>
    <row r="20456" spans="1:6">
      <c r="A20456" t="s">
        <v>530</v>
      </c>
      <c r="B20456">
        <v>5047</v>
      </c>
      <c r="C20456" t="s">
        <v>583</v>
      </c>
      <c r="D20456">
        <v>2020</v>
      </c>
      <c r="E20456" t="s">
        <v>745</v>
      </c>
      <c r="F20456" s="2">
        <v>4.55928422222222E-3</v>
      </c>
    </row>
    <row r="20457" spans="1:6">
      <c r="A20457" t="s">
        <v>530</v>
      </c>
      <c r="B20457">
        <v>5047</v>
      </c>
      <c r="C20457" t="s">
        <v>583</v>
      </c>
      <c r="D20457">
        <v>2021</v>
      </c>
      <c r="E20457" t="s">
        <v>738</v>
      </c>
      <c r="F20457" s="2">
        <v>0</v>
      </c>
    </row>
    <row r="20458" spans="1:6">
      <c r="A20458" t="s">
        <v>530</v>
      </c>
      <c r="B20458">
        <v>5047</v>
      </c>
      <c r="C20458" t="s">
        <v>583</v>
      </c>
      <c r="D20458">
        <v>2021</v>
      </c>
      <c r="E20458" t="s">
        <v>740</v>
      </c>
      <c r="F20458" s="2">
        <v>512.00328306819699</v>
      </c>
    </row>
    <row r="20459" spans="1:6">
      <c r="A20459" t="s">
        <v>530</v>
      </c>
      <c r="B20459">
        <v>5047</v>
      </c>
      <c r="C20459" t="s">
        <v>583</v>
      </c>
      <c r="D20459">
        <v>2022</v>
      </c>
      <c r="E20459" t="s">
        <v>742</v>
      </c>
      <c r="F20459" s="2">
        <v>3259.5276628315</v>
      </c>
    </row>
    <row r="20460" spans="1:6">
      <c r="A20460" t="s">
        <v>530</v>
      </c>
      <c r="B20460">
        <v>5047</v>
      </c>
      <c r="C20460" t="s">
        <v>583</v>
      </c>
      <c r="D20460">
        <v>2022</v>
      </c>
      <c r="E20460" t="s">
        <v>744</v>
      </c>
      <c r="F20460" s="2">
        <v>298.42131505999998</v>
      </c>
    </row>
    <row r="20461" spans="1:6">
      <c r="A20461" t="s">
        <v>530</v>
      </c>
      <c r="B20461">
        <v>5047</v>
      </c>
      <c r="C20461" t="s">
        <v>583</v>
      </c>
      <c r="D20461">
        <v>2022</v>
      </c>
      <c r="E20461" t="s">
        <v>739</v>
      </c>
      <c r="F20461" s="2">
        <v>21426.3535956251</v>
      </c>
    </row>
    <row r="20462" spans="1:6">
      <c r="A20462" t="s">
        <v>530</v>
      </c>
      <c r="B20462">
        <v>5047</v>
      </c>
      <c r="C20462" t="s">
        <v>583</v>
      </c>
      <c r="D20462">
        <v>2023</v>
      </c>
      <c r="E20462" t="s">
        <v>736</v>
      </c>
      <c r="F20462" s="2">
        <v>3196.5429209691401</v>
      </c>
    </row>
    <row r="20463" spans="1:6">
      <c r="A20463" t="s">
        <v>530</v>
      </c>
      <c r="B20463">
        <v>5047</v>
      </c>
      <c r="C20463" t="s">
        <v>583</v>
      </c>
      <c r="D20463">
        <v>2023</v>
      </c>
      <c r="E20463" t="s">
        <v>737</v>
      </c>
      <c r="F20463" s="2">
        <v>542.01659091243596</v>
      </c>
    </row>
    <row r="20464" spans="1:6">
      <c r="A20464" t="s">
        <v>530</v>
      </c>
      <c r="B20464">
        <v>5047</v>
      </c>
      <c r="C20464" t="s">
        <v>583</v>
      </c>
      <c r="D20464">
        <v>2023</v>
      </c>
      <c r="E20464" t="s">
        <v>745</v>
      </c>
      <c r="F20464" s="2">
        <v>0</v>
      </c>
    </row>
    <row r="20465" spans="1:6">
      <c r="A20465" t="s">
        <v>530</v>
      </c>
      <c r="B20465">
        <v>5047</v>
      </c>
      <c r="C20465" t="s">
        <v>583</v>
      </c>
      <c r="D20465">
        <v>2023</v>
      </c>
      <c r="E20465" t="s">
        <v>741</v>
      </c>
      <c r="F20465" s="2">
        <v>4680.0788382767596</v>
      </c>
    </row>
    <row r="20466" spans="1:6">
      <c r="A20466" t="s">
        <v>530</v>
      </c>
      <c r="B20466">
        <v>5047</v>
      </c>
      <c r="C20466" t="s">
        <v>583</v>
      </c>
      <c r="D20466">
        <v>2024</v>
      </c>
      <c r="E20466" t="s">
        <v>740</v>
      </c>
      <c r="F20466" s="2">
        <v>597.63739809889205</v>
      </c>
    </row>
    <row r="20467" spans="1:6">
      <c r="A20467" t="s">
        <v>530</v>
      </c>
      <c r="B20467">
        <v>5049</v>
      </c>
      <c r="C20467" t="s">
        <v>585</v>
      </c>
      <c r="D20467">
        <v>2009</v>
      </c>
      <c r="E20467" t="s">
        <v>738</v>
      </c>
      <c r="F20467" s="2">
        <v>0</v>
      </c>
    </row>
    <row r="20468" spans="1:6">
      <c r="A20468" t="s">
        <v>530</v>
      </c>
      <c r="B20468">
        <v>5049</v>
      </c>
      <c r="C20468" t="s">
        <v>585</v>
      </c>
      <c r="D20468">
        <v>2009</v>
      </c>
      <c r="E20468" t="s">
        <v>739</v>
      </c>
      <c r="F20468" s="2">
        <v>4621.0912105756897</v>
      </c>
    </row>
    <row r="20469" spans="1:6">
      <c r="A20469" t="s">
        <v>530</v>
      </c>
      <c r="B20469">
        <v>5049</v>
      </c>
      <c r="C20469" t="s">
        <v>585</v>
      </c>
      <c r="D20469">
        <v>2009</v>
      </c>
      <c r="E20469" t="s">
        <v>740</v>
      </c>
      <c r="F20469" s="2">
        <v>286.97927262055498</v>
      </c>
    </row>
    <row r="20470" spans="1:6">
      <c r="A20470" t="s">
        <v>530</v>
      </c>
      <c r="B20470">
        <v>5049</v>
      </c>
      <c r="C20470" t="s">
        <v>585</v>
      </c>
      <c r="D20470">
        <v>2011</v>
      </c>
      <c r="E20470" t="s">
        <v>736</v>
      </c>
      <c r="F20470" s="2">
        <v>24.982564407067802</v>
      </c>
    </row>
    <row r="20471" spans="1:6">
      <c r="A20471" t="s">
        <v>530</v>
      </c>
      <c r="B20471">
        <v>5049</v>
      </c>
      <c r="C20471" t="s">
        <v>585</v>
      </c>
      <c r="D20471">
        <v>2011</v>
      </c>
      <c r="E20471" t="s">
        <v>737</v>
      </c>
      <c r="F20471" s="2">
        <v>297.43052636855998</v>
      </c>
    </row>
    <row r="20472" spans="1:6">
      <c r="A20472" t="s">
        <v>530</v>
      </c>
      <c r="B20472">
        <v>5049</v>
      </c>
      <c r="C20472" t="s">
        <v>585</v>
      </c>
      <c r="D20472">
        <v>2013</v>
      </c>
      <c r="E20472" t="s">
        <v>742</v>
      </c>
      <c r="F20472" s="2">
        <v>989.56898053937198</v>
      </c>
    </row>
    <row r="20473" spans="1:6">
      <c r="A20473" t="s">
        <v>530</v>
      </c>
      <c r="B20473">
        <v>5049</v>
      </c>
      <c r="C20473" t="s">
        <v>585</v>
      </c>
      <c r="D20473">
        <v>2013</v>
      </c>
      <c r="E20473" t="s">
        <v>744</v>
      </c>
      <c r="F20473" s="2">
        <v>0</v>
      </c>
    </row>
    <row r="20474" spans="1:6">
      <c r="A20474" t="s">
        <v>530</v>
      </c>
      <c r="B20474">
        <v>5049</v>
      </c>
      <c r="C20474" t="s">
        <v>585</v>
      </c>
      <c r="D20474">
        <v>2013</v>
      </c>
      <c r="E20474" t="s">
        <v>743</v>
      </c>
      <c r="F20474" s="2">
        <v>0</v>
      </c>
    </row>
    <row r="20475" spans="1:6">
      <c r="A20475" t="s">
        <v>530</v>
      </c>
      <c r="B20475">
        <v>5049</v>
      </c>
      <c r="C20475" t="s">
        <v>585</v>
      </c>
      <c r="D20475">
        <v>2013</v>
      </c>
      <c r="E20475" t="s">
        <v>745</v>
      </c>
      <c r="F20475" s="2">
        <v>11399.295162480301</v>
      </c>
    </row>
    <row r="20476" spans="1:6">
      <c r="A20476" t="s">
        <v>530</v>
      </c>
      <c r="B20476">
        <v>5049</v>
      </c>
      <c r="C20476" t="s">
        <v>585</v>
      </c>
      <c r="D20476">
        <v>2015</v>
      </c>
      <c r="E20476" t="s">
        <v>740</v>
      </c>
      <c r="F20476" s="2">
        <v>168.962429064822</v>
      </c>
    </row>
    <row r="20477" spans="1:6">
      <c r="A20477" t="s">
        <v>530</v>
      </c>
      <c r="B20477">
        <v>5049</v>
      </c>
      <c r="C20477" t="s">
        <v>585</v>
      </c>
      <c r="D20477">
        <v>2016</v>
      </c>
      <c r="E20477" t="s">
        <v>743</v>
      </c>
      <c r="F20477" s="2">
        <v>0</v>
      </c>
    </row>
    <row r="20478" spans="1:6">
      <c r="A20478" t="s">
        <v>530</v>
      </c>
      <c r="B20478">
        <v>5049</v>
      </c>
      <c r="C20478" t="s">
        <v>585</v>
      </c>
      <c r="D20478">
        <v>2017</v>
      </c>
      <c r="E20478" t="s">
        <v>741</v>
      </c>
      <c r="F20478" s="2">
        <v>830.43815903802499</v>
      </c>
    </row>
    <row r="20479" spans="1:6">
      <c r="A20479" t="s">
        <v>530</v>
      </c>
      <c r="B20479">
        <v>5049</v>
      </c>
      <c r="C20479" t="s">
        <v>585</v>
      </c>
      <c r="D20479">
        <v>2018</v>
      </c>
      <c r="E20479" t="s">
        <v>736</v>
      </c>
      <c r="F20479" s="2">
        <v>23.942419960314901</v>
      </c>
    </row>
    <row r="20480" spans="1:6">
      <c r="A20480" t="s">
        <v>530</v>
      </c>
      <c r="B20480">
        <v>5049</v>
      </c>
      <c r="C20480" t="s">
        <v>585</v>
      </c>
      <c r="D20480">
        <v>2018</v>
      </c>
      <c r="E20480" t="s">
        <v>737</v>
      </c>
      <c r="F20480" s="2">
        <v>131.943942072699</v>
      </c>
    </row>
    <row r="20481" spans="1:6">
      <c r="A20481" t="s">
        <v>530</v>
      </c>
      <c r="B20481">
        <v>5049</v>
      </c>
      <c r="C20481" t="s">
        <v>585</v>
      </c>
      <c r="D20481">
        <v>2018</v>
      </c>
      <c r="E20481" t="s">
        <v>740</v>
      </c>
      <c r="F20481" s="2">
        <v>145.56164476058601</v>
      </c>
    </row>
    <row r="20482" spans="1:6">
      <c r="A20482" t="s">
        <v>530</v>
      </c>
      <c r="B20482">
        <v>5049</v>
      </c>
      <c r="C20482" t="s">
        <v>585</v>
      </c>
      <c r="D20482">
        <v>2019</v>
      </c>
      <c r="E20482" t="s">
        <v>738</v>
      </c>
      <c r="F20482" s="2">
        <v>0</v>
      </c>
    </row>
    <row r="20483" spans="1:6">
      <c r="A20483" t="s">
        <v>530</v>
      </c>
      <c r="B20483">
        <v>5049</v>
      </c>
      <c r="C20483" t="s">
        <v>585</v>
      </c>
      <c r="D20483">
        <v>2019</v>
      </c>
      <c r="E20483" t="s">
        <v>739</v>
      </c>
      <c r="F20483" s="2">
        <v>4609.1982311042302</v>
      </c>
    </row>
    <row r="20484" spans="1:6">
      <c r="A20484" t="s">
        <v>530</v>
      </c>
      <c r="B20484">
        <v>5049</v>
      </c>
      <c r="C20484" t="s">
        <v>585</v>
      </c>
      <c r="D20484">
        <v>2019</v>
      </c>
      <c r="E20484" t="s">
        <v>743</v>
      </c>
      <c r="F20484" s="2">
        <v>0</v>
      </c>
    </row>
    <row r="20485" spans="1:6">
      <c r="A20485" t="s">
        <v>530</v>
      </c>
      <c r="B20485">
        <v>5049</v>
      </c>
      <c r="C20485" t="s">
        <v>585</v>
      </c>
      <c r="D20485">
        <v>2020</v>
      </c>
      <c r="E20485" t="s">
        <v>742</v>
      </c>
      <c r="F20485" s="2">
        <v>554.15971606507196</v>
      </c>
    </row>
    <row r="20486" spans="1:6">
      <c r="A20486" t="s">
        <v>530</v>
      </c>
      <c r="B20486">
        <v>5049</v>
      </c>
      <c r="C20486" t="s">
        <v>585</v>
      </c>
      <c r="D20486">
        <v>2020</v>
      </c>
      <c r="E20486" t="s">
        <v>744</v>
      </c>
      <c r="F20486" s="2">
        <v>0</v>
      </c>
    </row>
    <row r="20487" spans="1:6">
      <c r="A20487" t="s">
        <v>530</v>
      </c>
      <c r="B20487">
        <v>5049</v>
      </c>
      <c r="C20487" t="s">
        <v>585</v>
      </c>
      <c r="D20487">
        <v>2020</v>
      </c>
      <c r="E20487" t="s">
        <v>745</v>
      </c>
      <c r="F20487" s="2">
        <v>10897.726497572099</v>
      </c>
    </row>
    <row r="20488" spans="1:6">
      <c r="A20488" t="s">
        <v>530</v>
      </c>
      <c r="B20488">
        <v>5049</v>
      </c>
      <c r="C20488" t="s">
        <v>585</v>
      </c>
      <c r="D20488">
        <v>2020</v>
      </c>
      <c r="E20488" t="s">
        <v>741</v>
      </c>
      <c r="F20488" s="2">
        <v>798.62121009303098</v>
      </c>
    </row>
    <row r="20489" spans="1:6">
      <c r="A20489" t="s">
        <v>530</v>
      </c>
      <c r="B20489">
        <v>5049</v>
      </c>
      <c r="C20489" t="s">
        <v>585</v>
      </c>
      <c r="D20489">
        <v>2021</v>
      </c>
      <c r="E20489" t="s">
        <v>736</v>
      </c>
      <c r="F20489" s="2">
        <v>25.748396108024298</v>
      </c>
    </row>
    <row r="20490" spans="1:6">
      <c r="A20490" t="s">
        <v>530</v>
      </c>
      <c r="B20490">
        <v>5049</v>
      </c>
      <c r="C20490" t="s">
        <v>585</v>
      </c>
      <c r="D20490">
        <v>2021</v>
      </c>
      <c r="E20490" t="s">
        <v>737</v>
      </c>
      <c r="F20490" s="2">
        <v>128.50425045664801</v>
      </c>
    </row>
    <row r="20491" spans="1:6">
      <c r="A20491" t="s">
        <v>530</v>
      </c>
      <c r="B20491">
        <v>5049</v>
      </c>
      <c r="C20491" t="s">
        <v>585</v>
      </c>
      <c r="D20491">
        <v>2022</v>
      </c>
      <c r="E20491" t="s">
        <v>738</v>
      </c>
      <c r="F20491" s="2">
        <v>0</v>
      </c>
    </row>
    <row r="20492" spans="1:6">
      <c r="A20492" t="s">
        <v>530</v>
      </c>
      <c r="B20492">
        <v>5049</v>
      </c>
      <c r="C20492" t="s">
        <v>585</v>
      </c>
      <c r="D20492">
        <v>2022</v>
      </c>
      <c r="E20492" t="s">
        <v>739</v>
      </c>
      <c r="F20492" s="2">
        <v>4514.9188737039203</v>
      </c>
    </row>
    <row r="20493" spans="1:6">
      <c r="A20493" t="s">
        <v>530</v>
      </c>
      <c r="B20493">
        <v>5049</v>
      </c>
      <c r="C20493" t="s">
        <v>585</v>
      </c>
      <c r="D20493">
        <v>2022</v>
      </c>
      <c r="E20493" t="s">
        <v>743</v>
      </c>
      <c r="F20493" s="2">
        <v>0</v>
      </c>
    </row>
    <row r="20494" spans="1:6">
      <c r="A20494" t="s">
        <v>530</v>
      </c>
      <c r="B20494">
        <v>5049</v>
      </c>
      <c r="C20494" t="s">
        <v>585</v>
      </c>
      <c r="D20494">
        <v>2022</v>
      </c>
      <c r="E20494" t="s">
        <v>740</v>
      </c>
      <c r="F20494" s="2">
        <v>644.80807706091196</v>
      </c>
    </row>
    <row r="20495" spans="1:6">
      <c r="A20495" t="s">
        <v>530</v>
      </c>
      <c r="B20495">
        <v>5049</v>
      </c>
      <c r="C20495" t="s">
        <v>585</v>
      </c>
      <c r="D20495">
        <v>2023</v>
      </c>
      <c r="E20495" t="s">
        <v>742</v>
      </c>
      <c r="F20495" s="2">
        <v>1831.6650942231499</v>
      </c>
    </row>
    <row r="20496" spans="1:6">
      <c r="A20496" t="s">
        <v>530</v>
      </c>
      <c r="B20496">
        <v>5049</v>
      </c>
      <c r="C20496" t="s">
        <v>585</v>
      </c>
      <c r="D20496">
        <v>2023</v>
      </c>
      <c r="E20496" t="s">
        <v>744</v>
      </c>
      <c r="F20496" s="2">
        <v>0</v>
      </c>
    </row>
    <row r="20497" spans="1:6">
      <c r="A20497" t="s">
        <v>530</v>
      </c>
      <c r="B20497">
        <v>5049</v>
      </c>
      <c r="C20497" t="s">
        <v>585</v>
      </c>
      <c r="D20497">
        <v>2023</v>
      </c>
      <c r="E20497" t="s">
        <v>745</v>
      </c>
      <c r="F20497" s="2">
        <v>12377.116056910099</v>
      </c>
    </row>
    <row r="20498" spans="1:6">
      <c r="A20498" t="s">
        <v>530</v>
      </c>
      <c r="B20498">
        <v>5049</v>
      </c>
      <c r="C20498" t="s">
        <v>585</v>
      </c>
      <c r="D20498">
        <v>2024</v>
      </c>
      <c r="E20498" t="s">
        <v>736</v>
      </c>
      <c r="F20498" s="2">
        <v>40.9722124400814</v>
      </c>
    </row>
    <row r="20499" spans="1:6">
      <c r="A20499" t="s">
        <v>530</v>
      </c>
      <c r="B20499">
        <v>5049</v>
      </c>
      <c r="C20499" t="s">
        <v>585</v>
      </c>
      <c r="D20499">
        <v>2024</v>
      </c>
      <c r="E20499" t="s">
        <v>737</v>
      </c>
      <c r="F20499" s="2">
        <v>121.25575370871</v>
      </c>
    </row>
    <row r="20500" spans="1:6">
      <c r="A20500" t="s">
        <v>530</v>
      </c>
      <c r="B20500">
        <v>5052</v>
      </c>
      <c r="C20500" t="s">
        <v>587</v>
      </c>
      <c r="D20500">
        <v>2009</v>
      </c>
      <c r="E20500" t="s">
        <v>741</v>
      </c>
      <c r="F20500" s="2">
        <v>418.12601850127299</v>
      </c>
    </row>
    <row r="20501" spans="1:6">
      <c r="A20501" t="s">
        <v>530</v>
      </c>
      <c r="B20501">
        <v>5052</v>
      </c>
      <c r="C20501" t="s">
        <v>587</v>
      </c>
      <c r="D20501">
        <v>2011</v>
      </c>
      <c r="E20501" t="s">
        <v>738</v>
      </c>
      <c r="F20501" s="2">
        <v>0</v>
      </c>
    </row>
    <row r="20502" spans="1:6">
      <c r="A20502" t="s">
        <v>530</v>
      </c>
      <c r="B20502">
        <v>5052</v>
      </c>
      <c r="C20502" t="s">
        <v>587</v>
      </c>
      <c r="D20502">
        <v>2011</v>
      </c>
      <c r="E20502" t="s">
        <v>739</v>
      </c>
      <c r="F20502" s="2">
        <v>4887.83957691866</v>
      </c>
    </row>
    <row r="20503" spans="1:6">
      <c r="A20503" t="s">
        <v>530</v>
      </c>
      <c r="B20503">
        <v>5052</v>
      </c>
      <c r="C20503" t="s">
        <v>587</v>
      </c>
      <c r="D20503">
        <v>2011</v>
      </c>
      <c r="E20503" t="s">
        <v>743</v>
      </c>
      <c r="F20503" s="2">
        <v>0</v>
      </c>
    </row>
    <row r="20504" spans="1:6">
      <c r="A20504" t="s">
        <v>530</v>
      </c>
      <c r="B20504">
        <v>5052</v>
      </c>
      <c r="C20504" t="s">
        <v>587</v>
      </c>
      <c r="D20504">
        <v>2013</v>
      </c>
      <c r="E20504" t="s">
        <v>736</v>
      </c>
      <c r="F20504" s="2">
        <v>102.419012986917</v>
      </c>
    </row>
    <row r="20505" spans="1:6">
      <c r="A20505" t="s">
        <v>530</v>
      </c>
      <c r="B20505">
        <v>5052</v>
      </c>
      <c r="C20505" t="s">
        <v>587</v>
      </c>
      <c r="D20505">
        <v>2013</v>
      </c>
      <c r="E20505" t="s">
        <v>737</v>
      </c>
      <c r="F20505" s="2">
        <v>68.442385625197602</v>
      </c>
    </row>
    <row r="20506" spans="1:6">
      <c r="A20506" t="s">
        <v>530</v>
      </c>
      <c r="B20506">
        <v>5052</v>
      </c>
      <c r="C20506" t="s">
        <v>587</v>
      </c>
      <c r="D20506">
        <v>2015</v>
      </c>
      <c r="E20506" t="s">
        <v>742</v>
      </c>
      <c r="F20506" s="2">
        <v>431.00810953150898</v>
      </c>
    </row>
    <row r="20507" spans="1:6">
      <c r="A20507" t="s">
        <v>530</v>
      </c>
      <c r="B20507">
        <v>5052</v>
      </c>
      <c r="C20507" t="s">
        <v>587</v>
      </c>
      <c r="D20507">
        <v>2015</v>
      </c>
      <c r="E20507" t="s">
        <v>744</v>
      </c>
      <c r="F20507" s="2">
        <v>0</v>
      </c>
    </row>
    <row r="20508" spans="1:6">
      <c r="A20508" t="s">
        <v>530</v>
      </c>
      <c r="B20508">
        <v>5052</v>
      </c>
      <c r="C20508" t="s">
        <v>587</v>
      </c>
      <c r="D20508">
        <v>2015</v>
      </c>
      <c r="E20508" t="s">
        <v>745</v>
      </c>
      <c r="F20508" s="2">
        <v>9580.9423847588896</v>
      </c>
    </row>
    <row r="20509" spans="1:6">
      <c r="A20509" t="s">
        <v>530</v>
      </c>
      <c r="B20509">
        <v>5052</v>
      </c>
      <c r="C20509" t="s">
        <v>587</v>
      </c>
      <c r="D20509">
        <v>2016</v>
      </c>
      <c r="E20509" t="s">
        <v>736</v>
      </c>
      <c r="F20509" s="2">
        <v>93.7785442588401</v>
      </c>
    </row>
    <row r="20510" spans="1:6">
      <c r="A20510" t="s">
        <v>530</v>
      </c>
      <c r="B20510">
        <v>5052</v>
      </c>
      <c r="C20510" t="s">
        <v>587</v>
      </c>
      <c r="D20510">
        <v>2016</v>
      </c>
      <c r="E20510" t="s">
        <v>737</v>
      </c>
      <c r="F20510" s="2">
        <v>63.866525827429399</v>
      </c>
    </row>
    <row r="20511" spans="1:6">
      <c r="A20511" t="s">
        <v>530</v>
      </c>
      <c r="B20511">
        <v>5052</v>
      </c>
      <c r="C20511" t="s">
        <v>587</v>
      </c>
      <c r="D20511">
        <v>2017</v>
      </c>
      <c r="E20511" t="s">
        <v>738</v>
      </c>
      <c r="F20511" s="2">
        <v>0</v>
      </c>
    </row>
    <row r="20512" spans="1:6">
      <c r="A20512" t="s">
        <v>530</v>
      </c>
      <c r="B20512">
        <v>5052</v>
      </c>
      <c r="C20512" t="s">
        <v>587</v>
      </c>
      <c r="D20512">
        <v>2017</v>
      </c>
      <c r="E20512" t="s">
        <v>739</v>
      </c>
      <c r="F20512" s="2">
        <v>4557.1069451018802</v>
      </c>
    </row>
    <row r="20513" spans="1:6">
      <c r="A20513" t="s">
        <v>530</v>
      </c>
      <c r="B20513">
        <v>5052</v>
      </c>
      <c r="C20513" t="s">
        <v>587</v>
      </c>
      <c r="D20513">
        <v>2017</v>
      </c>
      <c r="E20513" t="s">
        <v>740</v>
      </c>
      <c r="F20513" s="2">
        <v>74.486445928586903</v>
      </c>
    </row>
    <row r="20514" spans="1:6">
      <c r="A20514" t="s">
        <v>530</v>
      </c>
      <c r="B20514">
        <v>5052</v>
      </c>
      <c r="C20514" t="s">
        <v>587</v>
      </c>
      <c r="D20514">
        <v>2018</v>
      </c>
      <c r="E20514" t="s">
        <v>742</v>
      </c>
      <c r="F20514" s="2">
        <v>665.09213006336495</v>
      </c>
    </row>
    <row r="20515" spans="1:6">
      <c r="A20515" t="s">
        <v>530</v>
      </c>
      <c r="B20515">
        <v>5052</v>
      </c>
      <c r="C20515" t="s">
        <v>587</v>
      </c>
      <c r="D20515">
        <v>2018</v>
      </c>
      <c r="E20515" t="s">
        <v>744</v>
      </c>
      <c r="F20515" s="2">
        <v>0</v>
      </c>
    </row>
    <row r="20516" spans="1:6">
      <c r="A20516" t="s">
        <v>530</v>
      </c>
      <c r="B20516">
        <v>5052</v>
      </c>
      <c r="C20516" t="s">
        <v>587</v>
      </c>
      <c r="D20516">
        <v>2018</v>
      </c>
      <c r="E20516" t="s">
        <v>745</v>
      </c>
      <c r="F20516" s="2">
        <v>10163.4574858944</v>
      </c>
    </row>
    <row r="20517" spans="1:6">
      <c r="A20517" t="s">
        <v>530</v>
      </c>
      <c r="B20517">
        <v>5052</v>
      </c>
      <c r="C20517" t="s">
        <v>587</v>
      </c>
      <c r="D20517">
        <v>2019</v>
      </c>
      <c r="E20517" t="s">
        <v>736</v>
      </c>
      <c r="F20517" s="2">
        <v>83.304117462620496</v>
      </c>
    </row>
    <row r="20518" spans="1:6">
      <c r="A20518" t="s">
        <v>530</v>
      </c>
      <c r="B20518">
        <v>5052</v>
      </c>
      <c r="C20518" t="s">
        <v>587</v>
      </c>
      <c r="D20518">
        <v>2019</v>
      </c>
      <c r="E20518" t="s">
        <v>737</v>
      </c>
      <c r="F20518" s="2">
        <v>66.171234712711794</v>
      </c>
    </row>
    <row r="20519" spans="1:6">
      <c r="A20519" t="s">
        <v>530</v>
      </c>
      <c r="B20519">
        <v>5052</v>
      </c>
      <c r="C20519" t="s">
        <v>587</v>
      </c>
      <c r="D20519">
        <v>2019</v>
      </c>
      <c r="E20519" t="s">
        <v>741</v>
      </c>
      <c r="F20519" s="2">
        <v>399.81329851838399</v>
      </c>
    </row>
    <row r="20520" spans="1:6">
      <c r="A20520" t="s">
        <v>530</v>
      </c>
      <c r="B20520">
        <v>5052</v>
      </c>
      <c r="C20520" t="s">
        <v>587</v>
      </c>
      <c r="D20520">
        <v>2020</v>
      </c>
      <c r="E20520" t="s">
        <v>738</v>
      </c>
      <c r="F20520" s="2">
        <v>0</v>
      </c>
    </row>
    <row r="20521" spans="1:6">
      <c r="A20521" t="s">
        <v>530</v>
      </c>
      <c r="B20521">
        <v>5052</v>
      </c>
      <c r="C20521" t="s">
        <v>587</v>
      </c>
      <c r="D20521">
        <v>2020</v>
      </c>
      <c r="E20521" t="s">
        <v>739</v>
      </c>
      <c r="F20521" s="2">
        <v>4722.9809653233497</v>
      </c>
    </row>
    <row r="20522" spans="1:6">
      <c r="A20522" t="s">
        <v>530</v>
      </c>
      <c r="B20522">
        <v>5052</v>
      </c>
      <c r="C20522" t="s">
        <v>587</v>
      </c>
      <c r="D20522">
        <v>2020</v>
      </c>
      <c r="E20522" t="s">
        <v>740</v>
      </c>
      <c r="F20522" s="2">
        <v>71.026698916204296</v>
      </c>
    </row>
    <row r="20523" spans="1:6">
      <c r="A20523" t="s">
        <v>530</v>
      </c>
      <c r="B20523">
        <v>5052</v>
      </c>
      <c r="C20523" t="s">
        <v>587</v>
      </c>
      <c r="D20523">
        <v>2021</v>
      </c>
      <c r="E20523" t="s">
        <v>742</v>
      </c>
      <c r="F20523" s="2">
        <v>447.00647761787098</v>
      </c>
    </row>
    <row r="20524" spans="1:6">
      <c r="A20524" t="s">
        <v>530</v>
      </c>
      <c r="B20524">
        <v>5052</v>
      </c>
      <c r="C20524" t="s">
        <v>587</v>
      </c>
      <c r="D20524">
        <v>2021</v>
      </c>
      <c r="E20524" t="s">
        <v>744</v>
      </c>
      <c r="F20524" s="2">
        <v>0</v>
      </c>
    </row>
    <row r="20525" spans="1:6">
      <c r="A20525" t="s">
        <v>530</v>
      </c>
      <c r="B20525">
        <v>5052</v>
      </c>
      <c r="C20525" t="s">
        <v>587</v>
      </c>
      <c r="D20525">
        <v>2021</v>
      </c>
      <c r="E20525" t="s">
        <v>743</v>
      </c>
      <c r="F20525" s="2">
        <v>0</v>
      </c>
    </row>
    <row r="20526" spans="1:6">
      <c r="A20526" t="s">
        <v>530</v>
      </c>
      <c r="B20526">
        <v>5052</v>
      </c>
      <c r="C20526" t="s">
        <v>587</v>
      </c>
      <c r="D20526">
        <v>2021</v>
      </c>
      <c r="E20526" t="s">
        <v>745</v>
      </c>
      <c r="F20526" s="2">
        <v>11138.617519613101</v>
      </c>
    </row>
    <row r="20527" spans="1:6">
      <c r="A20527" t="s">
        <v>530</v>
      </c>
      <c r="B20527">
        <v>5052</v>
      </c>
      <c r="C20527" t="s">
        <v>587</v>
      </c>
      <c r="D20527">
        <v>2022</v>
      </c>
      <c r="E20527" t="s">
        <v>741</v>
      </c>
      <c r="F20527" s="2">
        <v>410.37525513509399</v>
      </c>
    </row>
    <row r="20528" spans="1:6">
      <c r="A20528" t="s">
        <v>530</v>
      </c>
      <c r="B20528">
        <v>5052</v>
      </c>
      <c r="C20528" t="s">
        <v>587</v>
      </c>
      <c r="D20528">
        <v>2023</v>
      </c>
      <c r="E20528" t="s">
        <v>737</v>
      </c>
      <c r="F20528" s="2">
        <v>61.789998380297803</v>
      </c>
    </row>
    <row r="20529" spans="1:6">
      <c r="A20529" t="s">
        <v>530</v>
      </c>
      <c r="B20529">
        <v>5052</v>
      </c>
      <c r="C20529" t="s">
        <v>587</v>
      </c>
      <c r="D20529">
        <v>2023</v>
      </c>
      <c r="E20529" t="s">
        <v>740</v>
      </c>
      <c r="F20529" s="2">
        <v>72.131683504151695</v>
      </c>
    </row>
    <row r="20530" spans="1:6">
      <c r="A20530" t="s">
        <v>530</v>
      </c>
      <c r="B20530">
        <v>5052</v>
      </c>
      <c r="C20530" t="s">
        <v>587</v>
      </c>
      <c r="D20530">
        <v>2024</v>
      </c>
      <c r="E20530" t="s">
        <v>743</v>
      </c>
      <c r="F20530" s="2">
        <v>0</v>
      </c>
    </row>
    <row r="20531" spans="1:6">
      <c r="A20531" t="s">
        <v>530</v>
      </c>
      <c r="B20531">
        <v>5053</v>
      </c>
      <c r="C20531" t="s">
        <v>589</v>
      </c>
      <c r="D20531">
        <v>2009</v>
      </c>
      <c r="E20531" t="s">
        <v>742</v>
      </c>
      <c r="F20531" s="2">
        <v>3069.1203000785399</v>
      </c>
    </row>
    <row r="20532" spans="1:6">
      <c r="A20532" t="s">
        <v>530</v>
      </c>
      <c r="B20532">
        <v>5053</v>
      </c>
      <c r="C20532" t="s">
        <v>589</v>
      </c>
      <c r="D20532">
        <v>2009</v>
      </c>
      <c r="E20532" t="s">
        <v>745</v>
      </c>
      <c r="F20532" s="2">
        <v>972.55507054657699</v>
      </c>
    </row>
    <row r="20533" spans="1:6">
      <c r="A20533" t="s">
        <v>530</v>
      </c>
      <c r="B20533">
        <v>5053</v>
      </c>
      <c r="C20533" t="s">
        <v>589</v>
      </c>
      <c r="D20533">
        <v>2009</v>
      </c>
      <c r="E20533" t="s">
        <v>741</v>
      </c>
      <c r="F20533" s="2">
        <v>14278.9372251928</v>
      </c>
    </row>
    <row r="20534" spans="1:6">
      <c r="A20534" t="s">
        <v>530</v>
      </c>
      <c r="B20534">
        <v>5053</v>
      </c>
      <c r="C20534" t="s">
        <v>589</v>
      </c>
      <c r="D20534">
        <v>2011</v>
      </c>
      <c r="E20534" t="s">
        <v>739</v>
      </c>
      <c r="F20534" s="2">
        <v>15120.3436626818</v>
      </c>
    </row>
    <row r="20535" spans="1:6">
      <c r="A20535" t="s">
        <v>530</v>
      </c>
      <c r="B20535">
        <v>5053</v>
      </c>
      <c r="C20535" t="s">
        <v>589</v>
      </c>
      <c r="D20535">
        <v>2013</v>
      </c>
      <c r="E20535" t="s">
        <v>740</v>
      </c>
      <c r="F20535" s="2">
        <v>1936.3420561843</v>
      </c>
    </row>
    <row r="20536" spans="1:6">
      <c r="A20536" t="s">
        <v>530</v>
      </c>
      <c r="B20536">
        <v>5053</v>
      </c>
      <c r="C20536" t="s">
        <v>589</v>
      </c>
      <c r="D20536">
        <v>2015</v>
      </c>
      <c r="E20536" t="s">
        <v>744</v>
      </c>
      <c r="F20536" s="2">
        <v>50092.554391548001</v>
      </c>
    </row>
    <row r="20537" spans="1:6">
      <c r="A20537" t="s">
        <v>530</v>
      </c>
      <c r="B20537">
        <v>5053</v>
      </c>
      <c r="C20537" t="s">
        <v>589</v>
      </c>
      <c r="D20537">
        <v>2015</v>
      </c>
      <c r="E20537" t="s">
        <v>743</v>
      </c>
      <c r="F20537" s="2">
        <v>0</v>
      </c>
    </row>
    <row r="20538" spans="1:6">
      <c r="A20538" t="s">
        <v>530</v>
      </c>
      <c r="B20538">
        <v>5053</v>
      </c>
      <c r="C20538" t="s">
        <v>589</v>
      </c>
      <c r="D20538">
        <v>2015</v>
      </c>
      <c r="E20538" t="s">
        <v>745</v>
      </c>
      <c r="F20538" s="2">
        <v>972.55507054657699</v>
      </c>
    </row>
    <row r="20539" spans="1:6">
      <c r="A20539" t="s">
        <v>530</v>
      </c>
      <c r="B20539">
        <v>5053</v>
      </c>
      <c r="C20539" t="s">
        <v>589</v>
      </c>
      <c r="D20539">
        <v>2015</v>
      </c>
      <c r="E20539" t="s">
        <v>741</v>
      </c>
      <c r="F20539" s="2">
        <v>14136.8285893674</v>
      </c>
    </row>
    <row r="20540" spans="1:6">
      <c r="A20540" t="s">
        <v>530</v>
      </c>
      <c r="B20540">
        <v>5053</v>
      </c>
      <c r="C20540" t="s">
        <v>589</v>
      </c>
      <c r="D20540">
        <v>2017</v>
      </c>
      <c r="E20540" t="s">
        <v>736</v>
      </c>
      <c r="F20540" s="2">
        <v>1043.3730448777301</v>
      </c>
    </row>
    <row r="20541" spans="1:6">
      <c r="A20541" t="s">
        <v>530</v>
      </c>
      <c r="B20541">
        <v>5053</v>
      </c>
      <c r="C20541" t="s">
        <v>589</v>
      </c>
      <c r="D20541">
        <v>2017</v>
      </c>
      <c r="E20541" t="s">
        <v>737</v>
      </c>
      <c r="F20541" s="2">
        <v>1512.3240304988301</v>
      </c>
    </row>
    <row r="20542" spans="1:6">
      <c r="A20542" t="s">
        <v>530</v>
      </c>
      <c r="B20542">
        <v>5053</v>
      </c>
      <c r="C20542" t="s">
        <v>589</v>
      </c>
      <c r="D20542">
        <v>2017</v>
      </c>
      <c r="E20542" t="s">
        <v>738</v>
      </c>
      <c r="F20542" s="2">
        <v>0</v>
      </c>
    </row>
    <row r="20543" spans="1:6">
      <c r="A20543" t="s">
        <v>530</v>
      </c>
      <c r="B20543">
        <v>5053</v>
      </c>
      <c r="C20543" t="s">
        <v>589</v>
      </c>
      <c r="D20543">
        <v>2018</v>
      </c>
      <c r="E20543" t="s">
        <v>744</v>
      </c>
      <c r="F20543" s="2">
        <v>56892.309120511498</v>
      </c>
    </row>
    <row r="20544" spans="1:6">
      <c r="A20544" t="s">
        <v>530</v>
      </c>
      <c r="B20544">
        <v>5053</v>
      </c>
      <c r="C20544" t="s">
        <v>589</v>
      </c>
      <c r="D20544">
        <v>2018</v>
      </c>
      <c r="E20544" t="s">
        <v>739</v>
      </c>
      <c r="F20544" s="2">
        <v>29301.395121507601</v>
      </c>
    </row>
    <row r="20545" spans="1:6">
      <c r="A20545" t="s">
        <v>530</v>
      </c>
      <c r="B20545">
        <v>5053</v>
      </c>
      <c r="C20545" t="s">
        <v>589</v>
      </c>
      <c r="D20545">
        <v>2018</v>
      </c>
      <c r="E20545" t="s">
        <v>743</v>
      </c>
      <c r="F20545" s="2">
        <v>0</v>
      </c>
    </row>
    <row r="20546" spans="1:6">
      <c r="A20546" t="s">
        <v>530</v>
      </c>
      <c r="B20546">
        <v>5053</v>
      </c>
      <c r="C20546" t="s">
        <v>589</v>
      </c>
      <c r="D20546">
        <v>2018</v>
      </c>
      <c r="E20546" t="s">
        <v>741</v>
      </c>
      <c r="F20546" s="2">
        <v>13024.130313834899</v>
      </c>
    </row>
    <row r="20547" spans="1:6">
      <c r="A20547" t="s">
        <v>530</v>
      </c>
      <c r="B20547">
        <v>5053</v>
      </c>
      <c r="C20547" t="s">
        <v>589</v>
      </c>
      <c r="D20547">
        <v>2019</v>
      </c>
      <c r="E20547" t="s">
        <v>742</v>
      </c>
      <c r="F20547" s="2">
        <v>4111.42299278871</v>
      </c>
    </row>
    <row r="20548" spans="1:6">
      <c r="A20548" t="s">
        <v>530</v>
      </c>
      <c r="B20548">
        <v>5053</v>
      </c>
      <c r="C20548" t="s">
        <v>589</v>
      </c>
      <c r="D20548">
        <v>2020</v>
      </c>
      <c r="E20548" t="s">
        <v>736</v>
      </c>
      <c r="F20548" s="2">
        <v>810.87502082128003</v>
      </c>
    </row>
    <row r="20549" spans="1:6">
      <c r="A20549" t="s">
        <v>530</v>
      </c>
      <c r="B20549">
        <v>5053</v>
      </c>
      <c r="C20549" t="s">
        <v>589</v>
      </c>
      <c r="D20549">
        <v>2020</v>
      </c>
      <c r="E20549" t="s">
        <v>737</v>
      </c>
      <c r="F20549" s="2">
        <v>1339.3421420658899</v>
      </c>
    </row>
    <row r="20550" spans="1:6">
      <c r="A20550" t="s">
        <v>530</v>
      </c>
      <c r="B20550">
        <v>5053</v>
      </c>
      <c r="C20550" t="s">
        <v>589</v>
      </c>
      <c r="D20550">
        <v>2020</v>
      </c>
      <c r="E20550" t="s">
        <v>738</v>
      </c>
      <c r="F20550" s="2">
        <v>0</v>
      </c>
    </row>
    <row r="20551" spans="1:6">
      <c r="A20551" t="s">
        <v>530</v>
      </c>
      <c r="B20551">
        <v>5053</v>
      </c>
      <c r="C20551" t="s">
        <v>589</v>
      </c>
      <c r="D20551">
        <v>2020</v>
      </c>
      <c r="E20551" t="s">
        <v>740</v>
      </c>
      <c r="F20551" s="2">
        <v>552.09689736948599</v>
      </c>
    </row>
    <row r="20552" spans="1:6">
      <c r="A20552" t="s">
        <v>530</v>
      </c>
      <c r="B20552">
        <v>5053</v>
      </c>
      <c r="C20552" t="s">
        <v>589</v>
      </c>
      <c r="D20552">
        <v>2021</v>
      </c>
      <c r="E20552" t="s">
        <v>744</v>
      </c>
      <c r="F20552" s="2">
        <v>60171.906943349997</v>
      </c>
    </row>
    <row r="20553" spans="1:6">
      <c r="A20553" t="s">
        <v>530</v>
      </c>
      <c r="B20553">
        <v>5053</v>
      </c>
      <c r="C20553" t="s">
        <v>589</v>
      </c>
      <c r="D20553">
        <v>2021</v>
      </c>
      <c r="E20553" t="s">
        <v>739</v>
      </c>
      <c r="F20553" s="2">
        <v>30001.354280887699</v>
      </c>
    </row>
    <row r="20554" spans="1:6">
      <c r="A20554" t="s">
        <v>530</v>
      </c>
      <c r="B20554">
        <v>5053</v>
      </c>
      <c r="C20554" t="s">
        <v>589</v>
      </c>
      <c r="D20554">
        <v>2021</v>
      </c>
      <c r="E20554" t="s">
        <v>743</v>
      </c>
      <c r="F20554" s="2">
        <v>0</v>
      </c>
    </row>
    <row r="20555" spans="1:6">
      <c r="A20555" t="s">
        <v>530</v>
      </c>
      <c r="B20555">
        <v>5053</v>
      </c>
      <c r="C20555" t="s">
        <v>589</v>
      </c>
      <c r="D20555">
        <v>2022</v>
      </c>
      <c r="E20555" t="s">
        <v>742</v>
      </c>
      <c r="F20555" s="2">
        <v>4122.2096267198704</v>
      </c>
    </row>
    <row r="20556" spans="1:6">
      <c r="A20556" t="s">
        <v>530</v>
      </c>
      <c r="B20556">
        <v>5053</v>
      </c>
      <c r="C20556" t="s">
        <v>589</v>
      </c>
      <c r="D20556">
        <v>2022</v>
      </c>
      <c r="E20556" t="s">
        <v>745</v>
      </c>
      <c r="F20556" s="2">
        <v>831.87789494752201</v>
      </c>
    </row>
    <row r="20557" spans="1:6">
      <c r="A20557" t="s">
        <v>530</v>
      </c>
      <c r="B20557">
        <v>5053</v>
      </c>
      <c r="C20557" t="s">
        <v>589</v>
      </c>
      <c r="D20557">
        <v>2023</v>
      </c>
      <c r="E20557" t="s">
        <v>736</v>
      </c>
      <c r="F20557" s="2">
        <v>318.170870396856</v>
      </c>
    </row>
    <row r="20558" spans="1:6">
      <c r="A20558" t="s">
        <v>530</v>
      </c>
      <c r="B20558">
        <v>5053</v>
      </c>
      <c r="C20558" t="s">
        <v>589</v>
      </c>
      <c r="D20558">
        <v>2023</v>
      </c>
      <c r="E20558" t="s">
        <v>737</v>
      </c>
      <c r="F20558" s="2">
        <v>1206.9537015542901</v>
      </c>
    </row>
    <row r="20559" spans="1:6">
      <c r="A20559" t="s">
        <v>530</v>
      </c>
      <c r="B20559">
        <v>5053</v>
      </c>
      <c r="C20559" t="s">
        <v>589</v>
      </c>
      <c r="D20559">
        <v>2023</v>
      </c>
      <c r="E20559" t="s">
        <v>740</v>
      </c>
      <c r="F20559" s="2">
        <v>607.01806041443899</v>
      </c>
    </row>
    <row r="20560" spans="1:6">
      <c r="A20560" t="s">
        <v>530</v>
      </c>
      <c r="B20560">
        <v>5053</v>
      </c>
      <c r="C20560" t="s">
        <v>589</v>
      </c>
      <c r="D20560">
        <v>2024</v>
      </c>
      <c r="E20560" t="s">
        <v>744</v>
      </c>
      <c r="F20560" s="2">
        <v>67887.847723761006</v>
      </c>
    </row>
    <row r="20561" spans="1:6">
      <c r="A20561" t="s">
        <v>530</v>
      </c>
      <c r="B20561">
        <v>5053</v>
      </c>
      <c r="C20561" t="s">
        <v>589</v>
      </c>
      <c r="D20561">
        <v>2024</v>
      </c>
      <c r="E20561" t="s">
        <v>739</v>
      </c>
      <c r="F20561" s="2">
        <v>28189.558774073601</v>
      </c>
    </row>
    <row r="20562" spans="1:6">
      <c r="A20562" t="s">
        <v>530</v>
      </c>
      <c r="B20562">
        <v>5054</v>
      </c>
      <c r="C20562" t="s">
        <v>591</v>
      </c>
      <c r="D20562">
        <v>2009</v>
      </c>
      <c r="E20562" t="s">
        <v>744</v>
      </c>
      <c r="F20562" s="2">
        <v>0</v>
      </c>
    </row>
    <row r="20563" spans="1:6">
      <c r="A20563" t="s">
        <v>530</v>
      </c>
      <c r="B20563">
        <v>5054</v>
      </c>
      <c r="C20563" t="s">
        <v>591</v>
      </c>
      <c r="D20563">
        <v>2009</v>
      </c>
      <c r="E20563" t="s">
        <v>741</v>
      </c>
      <c r="F20563" s="2">
        <v>15758.9939805173</v>
      </c>
    </row>
    <row r="20564" spans="1:6">
      <c r="A20564" t="s">
        <v>530</v>
      </c>
      <c r="B20564">
        <v>5054</v>
      </c>
      <c r="C20564" t="s">
        <v>591</v>
      </c>
      <c r="D20564">
        <v>2011</v>
      </c>
      <c r="E20564" t="s">
        <v>736</v>
      </c>
      <c r="F20564" s="2">
        <v>2283.83912922227</v>
      </c>
    </row>
    <row r="20565" spans="1:6">
      <c r="A20565" t="s">
        <v>530</v>
      </c>
      <c r="B20565">
        <v>5054</v>
      </c>
      <c r="C20565" t="s">
        <v>591</v>
      </c>
      <c r="D20565">
        <v>2011</v>
      </c>
      <c r="E20565" t="s">
        <v>738</v>
      </c>
      <c r="F20565" s="2">
        <v>0</v>
      </c>
    </row>
    <row r="20566" spans="1:6">
      <c r="A20566" t="s">
        <v>530</v>
      </c>
      <c r="B20566">
        <v>5054</v>
      </c>
      <c r="C20566" t="s">
        <v>591</v>
      </c>
      <c r="D20566">
        <v>2011</v>
      </c>
      <c r="E20566" t="s">
        <v>743</v>
      </c>
      <c r="F20566" s="2">
        <v>0</v>
      </c>
    </row>
    <row r="20567" spans="1:6">
      <c r="A20567" t="s">
        <v>530</v>
      </c>
      <c r="B20567">
        <v>5054</v>
      </c>
      <c r="C20567" t="s">
        <v>591</v>
      </c>
      <c r="D20567">
        <v>2013</v>
      </c>
      <c r="E20567" t="s">
        <v>742</v>
      </c>
      <c r="F20567" s="2">
        <v>6474.1170737519797</v>
      </c>
    </row>
    <row r="20568" spans="1:6">
      <c r="A20568" t="s">
        <v>530</v>
      </c>
      <c r="B20568">
        <v>5054</v>
      </c>
      <c r="C20568" t="s">
        <v>591</v>
      </c>
      <c r="D20568">
        <v>2013</v>
      </c>
      <c r="E20568" t="s">
        <v>737</v>
      </c>
      <c r="F20568" s="2">
        <v>1575.94815254075</v>
      </c>
    </row>
    <row r="20569" spans="1:6">
      <c r="A20569" t="s">
        <v>530</v>
      </c>
      <c r="B20569">
        <v>5054</v>
      </c>
      <c r="C20569" t="s">
        <v>591</v>
      </c>
      <c r="D20569">
        <v>2013</v>
      </c>
      <c r="E20569" t="s">
        <v>745</v>
      </c>
      <c r="F20569" s="2">
        <v>31319.215023954399</v>
      </c>
    </row>
    <row r="20570" spans="1:6">
      <c r="A20570" t="s">
        <v>530</v>
      </c>
      <c r="B20570">
        <v>5054</v>
      </c>
      <c r="C20570" t="s">
        <v>591</v>
      </c>
      <c r="D20570">
        <v>2015</v>
      </c>
      <c r="E20570" t="s">
        <v>744</v>
      </c>
      <c r="F20570" s="2">
        <v>0</v>
      </c>
    </row>
    <row r="20571" spans="1:6">
      <c r="A20571" t="s">
        <v>530</v>
      </c>
      <c r="B20571">
        <v>5054</v>
      </c>
      <c r="C20571" t="s">
        <v>591</v>
      </c>
      <c r="D20571">
        <v>2015</v>
      </c>
      <c r="E20571" t="s">
        <v>739</v>
      </c>
      <c r="F20571" s="2">
        <v>41742.563867460201</v>
      </c>
    </row>
    <row r="20572" spans="1:6">
      <c r="A20572" t="s">
        <v>530</v>
      </c>
      <c r="B20572">
        <v>5054</v>
      </c>
      <c r="C20572" t="s">
        <v>591</v>
      </c>
      <c r="D20572">
        <v>2016</v>
      </c>
      <c r="E20572" t="s">
        <v>742</v>
      </c>
      <c r="F20572" s="2">
        <v>5369.9124921090197</v>
      </c>
    </row>
    <row r="20573" spans="1:6">
      <c r="A20573" t="s">
        <v>530</v>
      </c>
      <c r="B20573">
        <v>5054</v>
      </c>
      <c r="C20573" t="s">
        <v>591</v>
      </c>
      <c r="D20573">
        <v>2016</v>
      </c>
      <c r="E20573" t="s">
        <v>737</v>
      </c>
      <c r="F20573" s="2">
        <v>1533.37845788971</v>
      </c>
    </row>
    <row r="20574" spans="1:6">
      <c r="A20574" t="s">
        <v>530</v>
      </c>
      <c r="B20574">
        <v>5054</v>
      </c>
      <c r="C20574" t="s">
        <v>591</v>
      </c>
      <c r="D20574">
        <v>2016</v>
      </c>
      <c r="E20574" t="s">
        <v>745</v>
      </c>
      <c r="F20574" s="2">
        <v>31319.215023954399</v>
      </c>
    </row>
    <row r="20575" spans="1:6">
      <c r="A20575" t="s">
        <v>530</v>
      </c>
      <c r="B20575">
        <v>5054</v>
      </c>
      <c r="C20575" t="s">
        <v>591</v>
      </c>
      <c r="D20575">
        <v>2016</v>
      </c>
      <c r="E20575" t="s">
        <v>741</v>
      </c>
      <c r="F20575" s="2">
        <v>15107.6242993709</v>
      </c>
    </row>
    <row r="20576" spans="1:6">
      <c r="A20576" t="s">
        <v>530</v>
      </c>
      <c r="B20576">
        <v>5054</v>
      </c>
      <c r="C20576" t="s">
        <v>591</v>
      </c>
      <c r="D20576">
        <v>2017</v>
      </c>
      <c r="E20576" t="s">
        <v>736</v>
      </c>
      <c r="F20576" s="2">
        <v>1763.19525498451</v>
      </c>
    </row>
    <row r="20577" spans="1:6">
      <c r="A20577" t="s">
        <v>530</v>
      </c>
      <c r="B20577">
        <v>5054</v>
      </c>
      <c r="C20577" t="s">
        <v>591</v>
      </c>
      <c r="D20577">
        <v>2017</v>
      </c>
      <c r="E20577" t="s">
        <v>740</v>
      </c>
      <c r="F20577" s="2">
        <v>1461.0568464005701</v>
      </c>
    </row>
    <row r="20578" spans="1:6">
      <c r="A20578" t="s">
        <v>530</v>
      </c>
      <c r="B20578">
        <v>5054</v>
      </c>
      <c r="C20578" t="s">
        <v>591</v>
      </c>
      <c r="D20578">
        <v>2018</v>
      </c>
      <c r="E20578" t="s">
        <v>744</v>
      </c>
      <c r="F20578" s="2">
        <v>0</v>
      </c>
    </row>
    <row r="20579" spans="1:6">
      <c r="A20579" t="s">
        <v>530</v>
      </c>
      <c r="B20579">
        <v>5054</v>
      </c>
      <c r="C20579" t="s">
        <v>591</v>
      </c>
      <c r="D20579">
        <v>2018</v>
      </c>
      <c r="E20579" t="s">
        <v>739</v>
      </c>
      <c r="F20579" s="2">
        <v>40987.876119761997</v>
      </c>
    </row>
    <row r="20580" spans="1:6">
      <c r="A20580" t="s">
        <v>530</v>
      </c>
      <c r="B20580">
        <v>5054</v>
      </c>
      <c r="C20580" t="s">
        <v>591</v>
      </c>
      <c r="D20580">
        <v>2018</v>
      </c>
      <c r="E20580" t="s">
        <v>743</v>
      </c>
      <c r="F20580" s="2">
        <v>0</v>
      </c>
    </row>
    <row r="20581" spans="1:6">
      <c r="A20581" t="s">
        <v>530</v>
      </c>
      <c r="B20581">
        <v>5054</v>
      </c>
      <c r="C20581" t="s">
        <v>591</v>
      </c>
      <c r="D20581">
        <v>2019</v>
      </c>
      <c r="E20581" t="s">
        <v>742</v>
      </c>
      <c r="F20581" s="2">
        <v>5916.1428806348604</v>
      </c>
    </row>
    <row r="20582" spans="1:6">
      <c r="A20582" t="s">
        <v>530</v>
      </c>
      <c r="B20582">
        <v>5054</v>
      </c>
      <c r="C20582" t="s">
        <v>591</v>
      </c>
      <c r="D20582">
        <v>2019</v>
      </c>
      <c r="E20582" t="s">
        <v>745</v>
      </c>
      <c r="F20582" s="2">
        <v>21431.423615718901</v>
      </c>
    </row>
    <row r="20583" spans="1:6">
      <c r="A20583" t="s">
        <v>530</v>
      </c>
      <c r="B20583">
        <v>5054</v>
      </c>
      <c r="C20583" t="s">
        <v>591</v>
      </c>
      <c r="D20583">
        <v>2019</v>
      </c>
      <c r="E20583" t="s">
        <v>741</v>
      </c>
      <c r="F20583" s="2">
        <v>13912.9866327705</v>
      </c>
    </row>
    <row r="20584" spans="1:6">
      <c r="A20584" t="s">
        <v>530</v>
      </c>
      <c r="B20584">
        <v>5054</v>
      </c>
      <c r="C20584" t="s">
        <v>591</v>
      </c>
      <c r="D20584">
        <v>2020</v>
      </c>
      <c r="E20584" t="s">
        <v>736</v>
      </c>
      <c r="F20584" s="2">
        <v>2203.51858975612</v>
      </c>
    </row>
    <row r="20585" spans="1:6">
      <c r="A20585" t="s">
        <v>530</v>
      </c>
      <c r="B20585">
        <v>5054</v>
      </c>
      <c r="C20585" t="s">
        <v>591</v>
      </c>
      <c r="D20585">
        <v>2020</v>
      </c>
      <c r="E20585" t="s">
        <v>737</v>
      </c>
      <c r="F20585" s="2">
        <v>1493.5121385320799</v>
      </c>
    </row>
    <row r="20586" spans="1:6">
      <c r="A20586" t="s">
        <v>530</v>
      </c>
      <c r="B20586">
        <v>5054</v>
      </c>
      <c r="C20586" t="s">
        <v>591</v>
      </c>
      <c r="D20586">
        <v>2020</v>
      </c>
      <c r="E20586" t="s">
        <v>740</v>
      </c>
      <c r="F20586" s="2">
        <v>908.28971887179898</v>
      </c>
    </row>
    <row r="20587" spans="1:6">
      <c r="A20587" t="s">
        <v>530</v>
      </c>
      <c r="B20587">
        <v>5054</v>
      </c>
      <c r="C20587" t="s">
        <v>591</v>
      </c>
      <c r="D20587">
        <v>2021</v>
      </c>
      <c r="E20587" t="s">
        <v>738</v>
      </c>
      <c r="F20587" s="2">
        <v>0</v>
      </c>
    </row>
    <row r="20588" spans="1:6">
      <c r="A20588" t="s">
        <v>530</v>
      </c>
      <c r="B20588">
        <v>5054</v>
      </c>
      <c r="C20588" t="s">
        <v>591</v>
      </c>
      <c r="D20588">
        <v>2021</v>
      </c>
      <c r="E20588" t="s">
        <v>739</v>
      </c>
      <c r="F20588" s="2">
        <v>40874.083250989403</v>
      </c>
    </row>
    <row r="20589" spans="1:6">
      <c r="A20589" t="s">
        <v>530</v>
      </c>
      <c r="B20589">
        <v>5054</v>
      </c>
      <c r="C20589" t="s">
        <v>591</v>
      </c>
      <c r="D20589">
        <v>2021</v>
      </c>
      <c r="E20589" t="s">
        <v>743</v>
      </c>
      <c r="F20589" s="2">
        <v>0</v>
      </c>
    </row>
    <row r="20590" spans="1:6">
      <c r="A20590" t="s">
        <v>530</v>
      </c>
      <c r="B20590">
        <v>5054</v>
      </c>
      <c r="C20590" t="s">
        <v>591</v>
      </c>
      <c r="D20590">
        <v>2022</v>
      </c>
      <c r="E20590" t="s">
        <v>742</v>
      </c>
      <c r="F20590" s="2">
        <v>4604.0128020347802</v>
      </c>
    </row>
    <row r="20591" spans="1:6">
      <c r="A20591" t="s">
        <v>530</v>
      </c>
      <c r="B20591">
        <v>5054</v>
      </c>
      <c r="C20591" t="s">
        <v>591</v>
      </c>
      <c r="D20591">
        <v>2022</v>
      </c>
      <c r="E20591" t="s">
        <v>744</v>
      </c>
      <c r="F20591" s="2">
        <v>0</v>
      </c>
    </row>
    <row r="20592" spans="1:6">
      <c r="A20592" t="s">
        <v>530</v>
      </c>
      <c r="B20592">
        <v>5054</v>
      </c>
      <c r="C20592" t="s">
        <v>591</v>
      </c>
      <c r="D20592">
        <v>2022</v>
      </c>
      <c r="E20592" t="s">
        <v>745</v>
      </c>
      <c r="F20592" s="2">
        <v>24849.749539524</v>
      </c>
    </row>
    <row r="20593" spans="1:6">
      <c r="A20593" t="s">
        <v>530</v>
      </c>
      <c r="B20593">
        <v>5054</v>
      </c>
      <c r="C20593" t="s">
        <v>591</v>
      </c>
      <c r="D20593">
        <v>2022</v>
      </c>
      <c r="E20593" t="s">
        <v>741</v>
      </c>
      <c r="F20593" s="2">
        <v>13841.910211939099</v>
      </c>
    </row>
    <row r="20594" spans="1:6">
      <c r="A20594" t="s">
        <v>530</v>
      </c>
      <c r="B20594">
        <v>5054</v>
      </c>
      <c r="C20594" t="s">
        <v>591</v>
      </c>
      <c r="D20594">
        <v>2023</v>
      </c>
      <c r="E20594" t="s">
        <v>737</v>
      </c>
      <c r="F20594" s="2">
        <v>1385.4324728056899</v>
      </c>
    </row>
    <row r="20595" spans="1:6">
      <c r="A20595" t="s">
        <v>530</v>
      </c>
      <c r="B20595">
        <v>5054</v>
      </c>
      <c r="C20595" t="s">
        <v>591</v>
      </c>
      <c r="D20595">
        <v>2024</v>
      </c>
      <c r="E20595" t="s">
        <v>743</v>
      </c>
      <c r="F20595" s="2">
        <v>0</v>
      </c>
    </row>
    <row r="20596" spans="1:6">
      <c r="A20596" t="s">
        <v>530</v>
      </c>
      <c r="B20596">
        <v>5055</v>
      </c>
      <c r="C20596" t="s">
        <v>593</v>
      </c>
      <c r="D20596">
        <v>2009</v>
      </c>
      <c r="E20596" t="s">
        <v>738</v>
      </c>
      <c r="F20596" s="2">
        <v>0</v>
      </c>
    </row>
    <row r="20597" spans="1:6">
      <c r="A20597" t="s">
        <v>530</v>
      </c>
      <c r="B20597">
        <v>5055</v>
      </c>
      <c r="C20597" t="s">
        <v>593</v>
      </c>
      <c r="D20597">
        <v>2009</v>
      </c>
      <c r="E20597" t="s">
        <v>740</v>
      </c>
      <c r="F20597" s="2">
        <v>3315.7978000360499</v>
      </c>
    </row>
    <row r="20598" spans="1:6">
      <c r="A20598" t="s">
        <v>530</v>
      </c>
      <c r="B20598">
        <v>5055</v>
      </c>
      <c r="C20598" t="s">
        <v>593</v>
      </c>
      <c r="D20598">
        <v>2011</v>
      </c>
      <c r="E20598" t="s">
        <v>745</v>
      </c>
      <c r="F20598" s="2">
        <v>11870.497997158</v>
      </c>
    </row>
    <row r="20599" spans="1:6">
      <c r="A20599" t="s">
        <v>530</v>
      </c>
      <c r="B20599">
        <v>5055</v>
      </c>
      <c r="C20599" t="s">
        <v>593</v>
      </c>
      <c r="D20599">
        <v>2011</v>
      </c>
      <c r="E20599" t="s">
        <v>741</v>
      </c>
      <c r="F20599" s="2">
        <v>17117.468793543801</v>
      </c>
    </row>
    <row r="20600" spans="1:6">
      <c r="A20600" t="s">
        <v>530</v>
      </c>
      <c r="B20600">
        <v>5055</v>
      </c>
      <c r="C20600" t="s">
        <v>593</v>
      </c>
      <c r="D20600">
        <v>2013</v>
      </c>
      <c r="E20600" t="s">
        <v>739</v>
      </c>
      <c r="F20600" s="2">
        <v>19739.207860934399</v>
      </c>
    </row>
    <row r="20601" spans="1:6">
      <c r="A20601" t="s">
        <v>530</v>
      </c>
      <c r="B20601">
        <v>5055</v>
      </c>
      <c r="C20601" t="s">
        <v>593</v>
      </c>
      <c r="D20601">
        <v>2013</v>
      </c>
      <c r="E20601" t="s">
        <v>743</v>
      </c>
      <c r="F20601" s="2">
        <v>0</v>
      </c>
    </row>
    <row r="20602" spans="1:6">
      <c r="A20602" t="s">
        <v>530</v>
      </c>
      <c r="B20602">
        <v>5055</v>
      </c>
      <c r="C20602" t="s">
        <v>593</v>
      </c>
      <c r="D20602">
        <v>2015</v>
      </c>
      <c r="E20602" t="s">
        <v>736</v>
      </c>
      <c r="F20602" s="2">
        <v>1347.93457063388</v>
      </c>
    </row>
    <row r="20603" spans="1:6">
      <c r="A20603" t="s">
        <v>530</v>
      </c>
      <c r="B20603">
        <v>5055</v>
      </c>
      <c r="C20603" t="s">
        <v>593</v>
      </c>
      <c r="D20603">
        <v>2015</v>
      </c>
      <c r="E20603" t="s">
        <v>737</v>
      </c>
      <c r="F20603" s="2">
        <v>1308.77425591627</v>
      </c>
    </row>
    <row r="20604" spans="1:6">
      <c r="A20604" t="s">
        <v>530</v>
      </c>
      <c r="B20604">
        <v>5055</v>
      </c>
      <c r="C20604" t="s">
        <v>593</v>
      </c>
      <c r="D20604">
        <v>2016</v>
      </c>
      <c r="E20604" t="s">
        <v>738</v>
      </c>
      <c r="F20604" s="2">
        <v>0</v>
      </c>
    </row>
    <row r="20605" spans="1:6">
      <c r="A20605" t="s">
        <v>530</v>
      </c>
      <c r="B20605">
        <v>5055</v>
      </c>
      <c r="C20605" t="s">
        <v>593</v>
      </c>
      <c r="D20605">
        <v>2016</v>
      </c>
      <c r="E20605" t="s">
        <v>743</v>
      </c>
      <c r="F20605" s="2">
        <v>0</v>
      </c>
    </row>
    <row r="20606" spans="1:6">
      <c r="A20606" t="s">
        <v>530</v>
      </c>
      <c r="B20606">
        <v>5055</v>
      </c>
      <c r="C20606" t="s">
        <v>593</v>
      </c>
      <c r="D20606">
        <v>2017</v>
      </c>
      <c r="E20606" t="s">
        <v>742</v>
      </c>
      <c r="F20606" s="2">
        <v>3122.2472031594998</v>
      </c>
    </row>
    <row r="20607" spans="1:6">
      <c r="A20607" t="s">
        <v>530</v>
      </c>
      <c r="B20607">
        <v>5055</v>
      </c>
      <c r="C20607" t="s">
        <v>593</v>
      </c>
      <c r="D20607">
        <v>2017</v>
      </c>
      <c r="E20607" t="s">
        <v>744</v>
      </c>
      <c r="F20607" s="2">
        <v>248933.136059624</v>
      </c>
    </row>
    <row r="20608" spans="1:6">
      <c r="A20608" t="s">
        <v>530</v>
      </c>
      <c r="B20608">
        <v>5055</v>
      </c>
      <c r="C20608" t="s">
        <v>593</v>
      </c>
      <c r="D20608">
        <v>2017</v>
      </c>
      <c r="E20608" t="s">
        <v>741</v>
      </c>
      <c r="F20608" s="2">
        <v>15697.2126191639</v>
      </c>
    </row>
    <row r="20609" spans="1:6">
      <c r="A20609" t="s">
        <v>530</v>
      </c>
      <c r="B20609">
        <v>5055</v>
      </c>
      <c r="C20609" t="s">
        <v>593</v>
      </c>
      <c r="D20609">
        <v>2018</v>
      </c>
      <c r="E20609" t="s">
        <v>736</v>
      </c>
      <c r="F20609" s="2">
        <v>1179.4880592500899</v>
      </c>
    </row>
    <row r="20610" spans="1:6">
      <c r="A20610" t="s">
        <v>530</v>
      </c>
      <c r="B20610">
        <v>5055</v>
      </c>
      <c r="C20610" t="s">
        <v>593</v>
      </c>
      <c r="D20610">
        <v>2018</v>
      </c>
      <c r="E20610" t="s">
        <v>737</v>
      </c>
      <c r="F20610" s="2">
        <v>1171.7128463353099</v>
      </c>
    </row>
    <row r="20611" spans="1:6">
      <c r="A20611" t="s">
        <v>530</v>
      </c>
      <c r="B20611">
        <v>5055</v>
      </c>
      <c r="C20611" t="s">
        <v>593</v>
      </c>
      <c r="D20611">
        <v>2019</v>
      </c>
      <c r="E20611" t="s">
        <v>738</v>
      </c>
      <c r="F20611" s="2">
        <v>0</v>
      </c>
    </row>
    <row r="20612" spans="1:6">
      <c r="A20612" t="s">
        <v>530</v>
      </c>
      <c r="B20612">
        <v>5055</v>
      </c>
      <c r="C20612" t="s">
        <v>593</v>
      </c>
      <c r="D20612">
        <v>2019</v>
      </c>
      <c r="E20612" t="s">
        <v>743</v>
      </c>
      <c r="F20612" s="2">
        <v>0</v>
      </c>
    </row>
    <row r="20613" spans="1:6">
      <c r="A20613" t="s">
        <v>530</v>
      </c>
      <c r="B20613">
        <v>5055</v>
      </c>
      <c r="C20613" t="s">
        <v>593</v>
      </c>
      <c r="D20613">
        <v>2019</v>
      </c>
      <c r="E20613" t="s">
        <v>740</v>
      </c>
      <c r="F20613" s="2">
        <v>745.20060004670097</v>
      </c>
    </row>
    <row r="20614" spans="1:6">
      <c r="A20614" t="s">
        <v>530</v>
      </c>
      <c r="B20614">
        <v>5055</v>
      </c>
      <c r="C20614" t="s">
        <v>593</v>
      </c>
      <c r="D20614">
        <v>2020</v>
      </c>
      <c r="E20614" t="s">
        <v>742</v>
      </c>
      <c r="F20614" s="2">
        <v>4393.6360097896304</v>
      </c>
    </row>
    <row r="20615" spans="1:6">
      <c r="A20615" t="s">
        <v>530</v>
      </c>
      <c r="B20615">
        <v>5055</v>
      </c>
      <c r="C20615" t="s">
        <v>593</v>
      </c>
      <c r="D20615">
        <v>2020</v>
      </c>
      <c r="E20615" t="s">
        <v>744</v>
      </c>
      <c r="F20615" s="2">
        <v>400789.62400567997</v>
      </c>
    </row>
    <row r="20616" spans="1:6">
      <c r="A20616" t="s">
        <v>530</v>
      </c>
      <c r="B20616">
        <v>5055</v>
      </c>
      <c r="C20616" t="s">
        <v>593</v>
      </c>
      <c r="D20616">
        <v>2020</v>
      </c>
      <c r="E20616" t="s">
        <v>739</v>
      </c>
      <c r="F20616" s="2">
        <v>18245.119538745701</v>
      </c>
    </row>
    <row r="20617" spans="1:6">
      <c r="A20617" t="s">
        <v>530</v>
      </c>
      <c r="B20617">
        <v>5055</v>
      </c>
      <c r="C20617" t="s">
        <v>593</v>
      </c>
      <c r="D20617">
        <v>2021</v>
      </c>
      <c r="E20617" t="s">
        <v>736</v>
      </c>
      <c r="F20617" s="2">
        <v>1015.82651824756</v>
      </c>
    </row>
    <row r="20618" spans="1:6">
      <c r="A20618" t="s">
        <v>530</v>
      </c>
      <c r="B20618">
        <v>5055</v>
      </c>
      <c r="C20618" t="s">
        <v>593</v>
      </c>
      <c r="D20618">
        <v>2021</v>
      </c>
      <c r="E20618" t="s">
        <v>737</v>
      </c>
      <c r="F20618" s="2">
        <v>1358.92372527318</v>
      </c>
    </row>
    <row r="20619" spans="1:6">
      <c r="A20619" t="s">
        <v>530</v>
      </c>
      <c r="B20619">
        <v>5055</v>
      </c>
      <c r="C20619" t="s">
        <v>593</v>
      </c>
      <c r="D20619">
        <v>2021</v>
      </c>
      <c r="E20619" t="s">
        <v>745</v>
      </c>
      <c r="F20619" s="2">
        <v>12255.4168347826</v>
      </c>
    </row>
    <row r="20620" spans="1:6">
      <c r="A20620" t="s">
        <v>530</v>
      </c>
      <c r="B20620">
        <v>5055</v>
      </c>
      <c r="C20620" t="s">
        <v>593</v>
      </c>
      <c r="D20620">
        <v>2022</v>
      </c>
      <c r="E20620" t="s">
        <v>738</v>
      </c>
      <c r="F20620" s="2">
        <v>0</v>
      </c>
    </row>
    <row r="20621" spans="1:6">
      <c r="A20621" t="s">
        <v>530</v>
      </c>
      <c r="B20621">
        <v>5055</v>
      </c>
      <c r="C20621" t="s">
        <v>593</v>
      </c>
      <c r="D20621">
        <v>2022</v>
      </c>
      <c r="E20621" t="s">
        <v>740</v>
      </c>
      <c r="F20621" s="2">
        <v>569.36902508517596</v>
      </c>
    </row>
    <row r="20622" spans="1:6">
      <c r="A20622" t="s">
        <v>530</v>
      </c>
      <c r="B20622">
        <v>5055</v>
      </c>
      <c r="C20622" t="s">
        <v>593</v>
      </c>
      <c r="D20622">
        <v>2023</v>
      </c>
      <c r="E20622" t="s">
        <v>742</v>
      </c>
      <c r="F20622" s="2">
        <v>3941.2821120767298</v>
      </c>
    </row>
    <row r="20623" spans="1:6">
      <c r="A20623" t="s">
        <v>530</v>
      </c>
      <c r="B20623">
        <v>5055</v>
      </c>
      <c r="C20623" t="s">
        <v>593</v>
      </c>
      <c r="D20623">
        <v>2023</v>
      </c>
      <c r="E20623" t="s">
        <v>744</v>
      </c>
      <c r="F20623" s="2">
        <v>413027.65515554999</v>
      </c>
    </row>
    <row r="20624" spans="1:6">
      <c r="A20624" t="s">
        <v>530</v>
      </c>
      <c r="B20624">
        <v>5055</v>
      </c>
      <c r="C20624" t="s">
        <v>593</v>
      </c>
      <c r="D20624">
        <v>2023</v>
      </c>
      <c r="E20624" t="s">
        <v>739</v>
      </c>
      <c r="F20624" s="2">
        <v>16905.123716920702</v>
      </c>
    </row>
    <row r="20625" spans="1:6">
      <c r="A20625" t="s">
        <v>530</v>
      </c>
      <c r="B20625">
        <v>5055</v>
      </c>
      <c r="C20625" t="s">
        <v>593</v>
      </c>
      <c r="D20625">
        <v>2024</v>
      </c>
      <c r="E20625" t="s">
        <v>736</v>
      </c>
      <c r="F20625" s="2">
        <v>903.23649255012799</v>
      </c>
    </row>
    <row r="20626" spans="1:6">
      <c r="A20626" t="s">
        <v>530</v>
      </c>
      <c r="B20626">
        <v>5055</v>
      </c>
      <c r="C20626" t="s">
        <v>593</v>
      </c>
      <c r="D20626">
        <v>2024</v>
      </c>
      <c r="E20626" t="s">
        <v>745</v>
      </c>
      <c r="F20626" s="2">
        <v>13381.197624849299</v>
      </c>
    </row>
    <row r="20627" spans="1:6">
      <c r="A20627" t="s">
        <v>530</v>
      </c>
      <c r="B20627">
        <v>5055</v>
      </c>
      <c r="C20627" t="s">
        <v>593</v>
      </c>
      <c r="D20627">
        <v>2024</v>
      </c>
      <c r="E20627" t="s">
        <v>741</v>
      </c>
      <c r="F20627" s="2">
        <v>15013.7044009084</v>
      </c>
    </row>
    <row r="20628" spans="1:6">
      <c r="A20628" t="s">
        <v>530</v>
      </c>
      <c r="B20628">
        <v>5056</v>
      </c>
      <c r="C20628" t="s">
        <v>595</v>
      </c>
      <c r="D20628">
        <v>2009</v>
      </c>
      <c r="E20628" t="s">
        <v>738</v>
      </c>
      <c r="F20628" s="2">
        <v>0</v>
      </c>
    </row>
    <row r="20629" spans="1:6">
      <c r="A20629" t="s">
        <v>530</v>
      </c>
      <c r="B20629">
        <v>5056</v>
      </c>
      <c r="C20629" t="s">
        <v>595</v>
      </c>
      <c r="D20629">
        <v>2009</v>
      </c>
      <c r="E20629" t="s">
        <v>739</v>
      </c>
      <c r="F20629" s="2">
        <v>8419.2850751442893</v>
      </c>
    </row>
    <row r="20630" spans="1:6">
      <c r="A20630" t="s">
        <v>530</v>
      </c>
      <c r="B20630">
        <v>5056</v>
      </c>
      <c r="C20630" t="s">
        <v>595</v>
      </c>
      <c r="D20630">
        <v>2009</v>
      </c>
      <c r="E20630" t="s">
        <v>743</v>
      </c>
      <c r="F20630" s="2">
        <v>0</v>
      </c>
    </row>
    <row r="20631" spans="1:6">
      <c r="A20631" t="s">
        <v>530</v>
      </c>
      <c r="B20631">
        <v>5056</v>
      </c>
      <c r="C20631" t="s">
        <v>595</v>
      </c>
      <c r="D20631">
        <v>2011</v>
      </c>
      <c r="E20631" t="s">
        <v>736</v>
      </c>
      <c r="F20631" s="2">
        <v>2755.9009422367699</v>
      </c>
    </row>
    <row r="20632" spans="1:6">
      <c r="A20632" t="s">
        <v>530</v>
      </c>
      <c r="B20632">
        <v>5056</v>
      </c>
      <c r="C20632" t="s">
        <v>595</v>
      </c>
      <c r="D20632">
        <v>2011</v>
      </c>
      <c r="E20632" t="s">
        <v>737</v>
      </c>
      <c r="F20632" s="2">
        <v>833.99861784582504</v>
      </c>
    </row>
    <row r="20633" spans="1:6">
      <c r="A20633" t="s">
        <v>530</v>
      </c>
      <c r="B20633">
        <v>5056</v>
      </c>
      <c r="C20633" t="s">
        <v>595</v>
      </c>
      <c r="D20633">
        <v>2011</v>
      </c>
      <c r="E20633" t="s">
        <v>740</v>
      </c>
      <c r="F20633" s="2">
        <v>1257.1948873444001</v>
      </c>
    </row>
    <row r="20634" spans="1:6">
      <c r="A20634" t="s">
        <v>530</v>
      </c>
      <c r="B20634">
        <v>5056</v>
      </c>
      <c r="C20634" t="s">
        <v>595</v>
      </c>
      <c r="D20634">
        <v>2013</v>
      </c>
      <c r="E20634" t="s">
        <v>742</v>
      </c>
      <c r="F20634" s="2">
        <v>2537.2094586561402</v>
      </c>
    </row>
    <row r="20635" spans="1:6">
      <c r="A20635" t="s">
        <v>530</v>
      </c>
      <c r="B20635">
        <v>5056</v>
      </c>
      <c r="C20635" t="s">
        <v>595</v>
      </c>
      <c r="D20635">
        <v>2013</v>
      </c>
      <c r="E20635" t="s">
        <v>744</v>
      </c>
      <c r="F20635" s="2">
        <v>9.2255788294999999</v>
      </c>
    </row>
    <row r="20636" spans="1:6">
      <c r="A20636" t="s">
        <v>530</v>
      </c>
      <c r="B20636">
        <v>5056</v>
      </c>
      <c r="C20636" t="s">
        <v>595</v>
      </c>
      <c r="D20636">
        <v>2013</v>
      </c>
      <c r="E20636" t="s">
        <v>745</v>
      </c>
      <c r="F20636" s="2">
        <v>24187.601152258299</v>
      </c>
    </row>
    <row r="20637" spans="1:6">
      <c r="A20637" t="s">
        <v>530</v>
      </c>
      <c r="B20637">
        <v>5056</v>
      </c>
      <c r="C20637" t="s">
        <v>595</v>
      </c>
      <c r="D20637">
        <v>2015</v>
      </c>
      <c r="E20637" t="s">
        <v>738</v>
      </c>
      <c r="F20637" s="2">
        <v>0</v>
      </c>
    </row>
    <row r="20638" spans="1:6">
      <c r="A20638" t="s">
        <v>530</v>
      </c>
      <c r="B20638">
        <v>5056</v>
      </c>
      <c r="C20638" t="s">
        <v>595</v>
      </c>
      <c r="D20638">
        <v>2015</v>
      </c>
      <c r="E20638" t="s">
        <v>739</v>
      </c>
      <c r="F20638" s="2">
        <v>7898.9867956366197</v>
      </c>
    </row>
    <row r="20639" spans="1:6">
      <c r="A20639" t="s">
        <v>530</v>
      </c>
      <c r="B20639">
        <v>5056</v>
      </c>
      <c r="C20639" t="s">
        <v>595</v>
      </c>
      <c r="D20639">
        <v>2016</v>
      </c>
      <c r="E20639" t="s">
        <v>742</v>
      </c>
      <c r="F20639" s="2">
        <v>2719.5962602342702</v>
      </c>
    </row>
    <row r="20640" spans="1:6">
      <c r="A20640" t="s">
        <v>530</v>
      </c>
      <c r="B20640">
        <v>5056</v>
      </c>
      <c r="C20640" t="s">
        <v>595</v>
      </c>
      <c r="D20640">
        <v>2016</v>
      </c>
      <c r="E20640" t="s">
        <v>744</v>
      </c>
      <c r="F20640" s="2">
        <v>8.7504280360000006</v>
      </c>
    </row>
    <row r="20641" spans="1:6">
      <c r="A20641" t="s">
        <v>530</v>
      </c>
      <c r="B20641">
        <v>5056</v>
      </c>
      <c r="C20641" t="s">
        <v>595</v>
      </c>
      <c r="D20641">
        <v>2016</v>
      </c>
      <c r="E20641" t="s">
        <v>745</v>
      </c>
      <c r="F20641" s="2">
        <v>24187.601152258299</v>
      </c>
    </row>
    <row r="20642" spans="1:6">
      <c r="A20642" t="s">
        <v>530</v>
      </c>
      <c r="B20642">
        <v>5056</v>
      </c>
      <c r="C20642" t="s">
        <v>595</v>
      </c>
      <c r="D20642">
        <v>2017</v>
      </c>
      <c r="E20642" t="s">
        <v>736</v>
      </c>
      <c r="F20642" s="2">
        <v>2592.7018580291801</v>
      </c>
    </row>
    <row r="20643" spans="1:6">
      <c r="A20643" t="s">
        <v>530</v>
      </c>
      <c r="B20643">
        <v>5056</v>
      </c>
      <c r="C20643" t="s">
        <v>595</v>
      </c>
      <c r="D20643">
        <v>2017</v>
      </c>
      <c r="E20643" t="s">
        <v>740</v>
      </c>
      <c r="F20643" s="2">
        <v>887.32549108366095</v>
      </c>
    </row>
    <row r="20644" spans="1:6">
      <c r="A20644" t="s">
        <v>530</v>
      </c>
      <c r="B20644">
        <v>5056</v>
      </c>
      <c r="C20644" t="s">
        <v>595</v>
      </c>
      <c r="D20644">
        <v>2017</v>
      </c>
      <c r="E20644" t="s">
        <v>741</v>
      </c>
      <c r="F20644" s="2">
        <v>10434.520560503701</v>
      </c>
    </row>
    <row r="20645" spans="1:6">
      <c r="A20645" t="s">
        <v>530</v>
      </c>
      <c r="B20645">
        <v>5056</v>
      </c>
      <c r="C20645" t="s">
        <v>595</v>
      </c>
      <c r="D20645">
        <v>2018</v>
      </c>
      <c r="E20645" t="s">
        <v>739</v>
      </c>
      <c r="F20645" s="2">
        <v>7584.0037290382197</v>
      </c>
    </row>
    <row r="20646" spans="1:6">
      <c r="A20646" t="s">
        <v>530</v>
      </c>
      <c r="B20646">
        <v>5056</v>
      </c>
      <c r="C20646" t="s">
        <v>595</v>
      </c>
      <c r="D20646">
        <v>2019</v>
      </c>
      <c r="E20646" t="s">
        <v>742</v>
      </c>
      <c r="F20646" s="2">
        <v>5215.8929307509597</v>
      </c>
    </row>
    <row r="20647" spans="1:6">
      <c r="A20647" t="s">
        <v>530</v>
      </c>
      <c r="B20647">
        <v>5056</v>
      </c>
      <c r="C20647" t="s">
        <v>595</v>
      </c>
      <c r="D20647">
        <v>2019</v>
      </c>
      <c r="E20647" t="s">
        <v>743</v>
      </c>
      <c r="F20647" s="2">
        <v>0</v>
      </c>
    </row>
    <row r="20648" spans="1:6">
      <c r="A20648" t="s">
        <v>530</v>
      </c>
      <c r="B20648">
        <v>5056</v>
      </c>
      <c r="C20648" t="s">
        <v>595</v>
      </c>
      <c r="D20648">
        <v>2019</v>
      </c>
      <c r="E20648" t="s">
        <v>745</v>
      </c>
      <c r="F20648" s="2">
        <v>26899.831167513399</v>
      </c>
    </row>
    <row r="20649" spans="1:6">
      <c r="A20649" t="s">
        <v>530</v>
      </c>
      <c r="B20649">
        <v>5056</v>
      </c>
      <c r="C20649" t="s">
        <v>595</v>
      </c>
      <c r="D20649">
        <v>2020</v>
      </c>
      <c r="E20649" t="s">
        <v>741</v>
      </c>
      <c r="F20649" s="2">
        <v>10114.214975938699</v>
      </c>
    </row>
    <row r="20650" spans="1:6">
      <c r="A20650" t="s">
        <v>530</v>
      </c>
      <c r="B20650">
        <v>5056</v>
      </c>
      <c r="C20650" t="s">
        <v>595</v>
      </c>
      <c r="D20650">
        <v>2021</v>
      </c>
      <c r="E20650" t="s">
        <v>737</v>
      </c>
      <c r="F20650" s="2">
        <v>1290.1438335729099</v>
      </c>
    </row>
    <row r="20651" spans="1:6">
      <c r="A20651" t="s">
        <v>530</v>
      </c>
      <c r="B20651">
        <v>5056</v>
      </c>
      <c r="C20651" t="s">
        <v>595</v>
      </c>
      <c r="D20651">
        <v>2022</v>
      </c>
      <c r="E20651" t="s">
        <v>738</v>
      </c>
      <c r="F20651" s="2">
        <v>0</v>
      </c>
    </row>
    <row r="20652" spans="1:6">
      <c r="A20652" t="s">
        <v>530</v>
      </c>
      <c r="B20652">
        <v>5056</v>
      </c>
      <c r="C20652" t="s">
        <v>595</v>
      </c>
      <c r="D20652">
        <v>2022</v>
      </c>
      <c r="E20652" t="s">
        <v>739</v>
      </c>
      <c r="F20652" s="2">
        <v>7208.2879244965497</v>
      </c>
    </row>
    <row r="20653" spans="1:6">
      <c r="A20653" t="s">
        <v>530</v>
      </c>
      <c r="B20653">
        <v>5056</v>
      </c>
      <c r="C20653" t="s">
        <v>595</v>
      </c>
      <c r="D20653">
        <v>2022</v>
      </c>
      <c r="E20653" t="s">
        <v>743</v>
      </c>
      <c r="F20653" s="2">
        <v>0</v>
      </c>
    </row>
    <row r="20654" spans="1:6">
      <c r="A20654" t="s">
        <v>530</v>
      </c>
      <c r="B20654">
        <v>5056</v>
      </c>
      <c r="C20654" t="s">
        <v>595</v>
      </c>
      <c r="D20654">
        <v>2023</v>
      </c>
      <c r="E20654" t="s">
        <v>744</v>
      </c>
      <c r="F20654" s="2">
        <v>0</v>
      </c>
    </row>
    <row r="20655" spans="1:6">
      <c r="A20655" t="s">
        <v>530</v>
      </c>
      <c r="B20655">
        <v>5056</v>
      </c>
      <c r="C20655" t="s">
        <v>595</v>
      </c>
      <c r="D20655">
        <v>2023</v>
      </c>
      <c r="E20655" t="s">
        <v>741</v>
      </c>
      <c r="F20655" s="2">
        <v>10475.3735934857</v>
      </c>
    </row>
    <row r="20656" spans="1:6">
      <c r="A20656" t="s">
        <v>530</v>
      </c>
      <c r="B20656">
        <v>5056</v>
      </c>
      <c r="C20656" t="s">
        <v>595</v>
      </c>
      <c r="D20656">
        <v>2024</v>
      </c>
      <c r="E20656" t="s">
        <v>736</v>
      </c>
      <c r="F20656" s="2">
        <v>2397.95531756423</v>
      </c>
    </row>
    <row r="20657" spans="1:6">
      <c r="A20657" t="s">
        <v>530</v>
      </c>
      <c r="B20657">
        <v>5056</v>
      </c>
      <c r="C20657" t="s">
        <v>595</v>
      </c>
      <c r="D20657">
        <v>2024</v>
      </c>
      <c r="E20657" t="s">
        <v>737</v>
      </c>
      <c r="F20657" s="2">
        <v>1156.9877900076999</v>
      </c>
    </row>
    <row r="20658" spans="1:6">
      <c r="A20658" t="s">
        <v>530</v>
      </c>
      <c r="B20658">
        <v>5056</v>
      </c>
      <c r="C20658" t="s">
        <v>595</v>
      </c>
      <c r="D20658">
        <v>2024</v>
      </c>
      <c r="E20658" t="s">
        <v>740</v>
      </c>
      <c r="F20658" s="2">
        <v>499.29818975239698</v>
      </c>
    </row>
    <row r="20659" spans="1:6">
      <c r="A20659" t="s">
        <v>530</v>
      </c>
      <c r="B20659">
        <v>5057</v>
      </c>
      <c r="C20659" t="s">
        <v>597</v>
      </c>
      <c r="D20659">
        <v>2009</v>
      </c>
      <c r="E20659" t="s">
        <v>744</v>
      </c>
      <c r="F20659" s="2">
        <v>10088.241221800001</v>
      </c>
    </row>
    <row r="20660" spans="1:6">
      <c r="A20660" t="s">
        <v>530</v>
      </c>
      <c r="B20660">
        <v>5057</v>
      </c>
      <c r="C20660" t="s">
        <v>597</v>
      </c>
      <c r="D20660">
        <v>2009</v>
      </c>
      <c r="E20660" t="s">
        <v>739</v>
      </c>
      <c r="F20660" s="2">
        <v>33919.488618455704</v>
      </c>
    </row>
    <row r="20661" spans="1:6">
      <c r="A20661" t="s">
        <v>530</v>
      </c>
      <c r="B20661">
        <v>5057</v>
      </c>
      <c r="C20661" t="s">
        <v>597</v>
      </c>
      <c r="D20661">
        <v>2009</v>
      </c>
      <c r="E20661" t="s">
        <v>741</v>
      </c>
      <c r="F20661" s="2">
        <v>10452.0749608027</v>
      </c>
    </row>
    <row r="20662" spans="1:6">
      <c r="A20662" t="s">
        <v>530</v>
      </c>
      <c r="B20662">
        <v>5057</v>
      </c>
      <c r="C20662" t="s">
        <v>597</v>
      </c>
      <c r="D20662">
        <v>2011</v>
      </c>
      <c r="E20662" t="s">
        <v>736</v>
      </c>
      <c r="F20662" s="2">
        <v>2270.48302953252</v>
      </c>
    </row>
    <row r="20663" spans="1:6">
      <c r="A20663" t="s">
        <v>530</v>
      </c>
      <c r="B20663">
        <v>5057</v>
      </c>
      <c r="C20663" t="s">
        <v>597</v>
      </c>
      <c r="D20663">
        <v>2011</v>
      </c>
      <c r="E20663" t="s">
        <v>737</v>
      </c>
      <c r="F20663" s="2">
        <v>1377.9613820469399</v>
      </c>
    </row>
    <row r="20664" spans="1:6">
      <c r="A20664" t="s">
        <v>530</v>
      </c>
      <c r="B20664">
        <v>5057</v>
      </c>
      <c r="C20664" t="s">
        <v>597</v>
      </c>
      <c r="D20664">
        <v>2011</v>
      </c>
      <c r="E20664" t="s">
        <v>738</v>
      </c>
      <c r="F20664" s="2">
        <v>0</v>
      </c>
    </row>
    <row r="20665" spans="1:6">
      <c r="A20665" t="s">
        <v>530</v>
      </c>
      <c r="B20665">
        <v>5057</v>
      </c>
      <c r="C20665" t="s">
        <v>597</v>
      </c>
      <c r="D20665">
        <v>2011</v>
      </c>
      <c r="E20665" t="s">
        <v>743</v>
      </c>
      <c r="F20665" s="2">
        <v>91.300765847105694</v>
      </c>
    </row>
    <row r="20666" spans="1:6">
      <c r="A20666" t="s">
        <v>530</v>
      </c>
      <c r="B20666">
        <v>5057</v>
      </c>
      <c r="C20666" t="s">
        <v>597</v>
      </c>
      <c r="D20666">
        <v>2011</v>
      </c>
      <c r="E20666" t="s">
        <v>740</v>
      </c>
      <c r="F20666" s="2">
        <v>6548.9303914886405</v>
      </c>
    </row>
    <row r="20667" spans="1:6">
      <c r="A20667" t="s">
        <v>530</v>
      </c>
      <c r="B20667">
        <v>5057</v>
      </c>
      <c r="C20667" t="s">
        <v>597</v>
      </c>
      <c r="D20667">
        <v>2013</v>
      </c>
      <c r="E20667" t="s">
        <v>742</v>
      </c>
      <c r="F20667" s="2">
        <v>7995.0005381976998</v>
      </c>
    </row>
    <row r="20668" spans="1:6">
      <c r="A20668" t="s">
        <v>530</v>
      </c>
      <c r="B20668">
        <v>5057</v>
      </c>
      <c r="C20668" t="s">
        <v>597</v>
      </c>
      <c r="D20668">
        <v>2013</v>
      </c>
      <c r="E20668" t="s">
        <v>745</v>
      </c>
      <c r="F20668" s="2">
        <v>31714.8923368592</v>
      </c>
    </row>
    <row r="20669" spans="1:6">
      <c r="A20669" t="s">
        <v>530</v>
      </c>
      <c r="B20669">
        <v>5057</v>
      </c>
      <c r="C20669" t="s">
        <v>597</v>
      </c>
      <c r="D20669">
        <v>2015</v>
      </c>
      <c r="E20669" t="s">
        <v>744</v>
      </c>
      <c r="F20669" s="2">
        <v>15092.171363216199</v>
      </c>
    </row>
    <row r="20670" spans="1:6">
      <c r="A20670" t="s">
        <v>530</v>
      </c>
      <c r="B20670">
        <v>5057</v>
      </c>
      <c r="C20670" t="s">
        <v>597</v>
      </c>
      <c r="D20670">
        <v>2015</v>
      </c>
      <c r="E20670" t="s">
        <v>739</v>
      </c>
      <c r="F20670" s="2">
        <v>32272.646076763001</v>
      </c>
    </row>
    <row r="20671" spans="1:6">
      <c r="A20671" t="s">
        <v>530</v>
      </c>
      <c r="B20671">
        <v>5057</v>
      </c>
      <c r="C20671" t="s">
        <v>597</v>
      </c>
      <c r="D20671">
        <v>2016</v>
      </c>
      <c r="E20671" t="s">
        <v>742</v>
      </c>
      <c r="F20671" s="2">
        <v>10101.2867377456</v>
      </c>
    </row>
    <row r="20672" spans="1:6">
      <c r="A20672" t="s">
        <v>530</v>
      </c>
      <c r="B20672">
        <v>5057</v>
      </c>
      <c r="C20672" t="s">
        <v>597</v>
      </c>
      <c r="D20672">
        <v>2016</v>
      </c>
      <c r="E20672" t="s">
        <v>745</v>
      </c>
      <c r="F20672" s="2">
        <v>31714.8923368592</v>
      </c>
    </row>
    <row r="20673" spans="1:6">
      <c r="A20673" t="s">
        <v>530</v>
      </c>
      <c r="B20673">
        <v>5057</v>
      </c>
      <c r="C20673" t="s">
        <v>597</v>
      </c>
      <c r="D20673">
        <v>2016</v>
      </c>
      <c r="E20673" t="s">
        <v>741</v>
      </c>
      <c r="F20673" s="2">
        <v>9672.9081843970507</v>
      </c>
    </row>
    <row r="20674" spans="1:6">
      <c r="A20674" t="s">
        <v>530</v>
      </c>
      <c r="B20674">
        <v>5057</v>
      </c>
      <c r="C20674" t="s">
        <v>597</v>
      </c>
      <c r="D20674">
        <v>2017</v>
      </c>
      <c r="E20674" t="s">
        <v>736</v>
      </c>
      <c r="F20674" s="2">
        <v>2371.2131143689398</v>
      </c>
    </row>
    <row r="20675" spans="1:6">
      <c r="A20675" t="s">
        <v>530</v>
      </c>
      <c r="B20675">
        <v>5057</v>
      </c>
      <c r="C20675" t="s">
        <v>597</v>
      </c>
      <c r="D20675">
        <v>2017</v>
      </c>
      <c r="E20675" t="s">
        <v>737</v>
      </c>
      <c r="F20675" s="2">
        <v>1571.35076171163</v>
      </c>
    </row>
    <row r="20676" spans="1:6">
      <c r="A20676" t="s">
        <v>530</v>
      </c>
      <c r="B20676">
        <v>5057</v>
      </c>
      <c r="C20676" t="s">
        <v>597</v>
      </c>
      <c r="D20676">
        <v>2017</v>
      </c>
      <c r="E20676" t="s">
        <v>740</v>
      </c>
      <c r="F20676" s="2">
        <v>1847.6282597602601</v>
      </c>
    </row>
    <row r="20677" spans="1:6">
      <c r="A20677" t="s">
        <v>530</v>
      </c>
      <c r="B20677">
        <v>5057</v>
      </c>
      <c r="C20677" t="s">
        <v>597</v>
      </c>
      <c r="D20677">
        <v>2018</v>
      </c>
      <c r="E20677" t="s">
        <v>739</v>
      </c>
      <c r="F20677" s="2">
        <v>30979.128331031799</v>
      </c>
    </row>
    <row r="20678" spans="1:6">
      <c r="A20678" t="s">
        <v>530</v>
      </c>
      <c r="B20678">
        <v>5057</v>
      </c>
      <c r="C20678" t="s">
        <v>597</v>
      </c>
      <c r="D20678">
        <v>2018</v>
      </c>
      <c r="E20678" t="s">
        <v>743</v>
      </c>
      <c r="F20678" s="2">
        <v>243.71731663746101</v>
      </c>
    </row>
    <row r="20679" spans="1:6">
      <c r="A20679" t="s">
        <v>530</v>
      </c>
      <c r="B20679">
        <v>5057</v>
      </c>
      <c r="C20679" t="s">
        <v>597</v>
      </c>
      <c r="D20679">
        <v>2019</v>
      </c>
      <c r="E20679" t="s">
        <v>742</v>
      </c>
      <c r="F20679" s="2">
        <v>5400.8871870313797</v>
      </c>
    </row>
    <row r="20680" spans="1:6">
      <c r="A20680" t="s">
        <v>530</v>
      </c>
      <c r="B20680">
        <v>5057</v>
      </c>
      <c r="C20680" t="s">
        <v>597</v>
      </c>
      <c r="D20680">
        <v>2019</v>
      </c>
      <c r="E20680" t="s">
        <v>745</v>
      </c>
      <c r="F20680" s="2">
        <v>32903.999479539401</v>
      </c>
    </row>
    <row r="20681" spans="1:6">
      <c r="A20681" t="s">
        <v>530</v>
      </c>
      <c r="B20681">
        <v>5057</v>
      </c>
      <c r="C20681" t="s">
        <v>597</v>
      </c>
      <c r="D20681">
        <v>2019</v>
      </c>
      <c r="E20681" t="s">
        <v>741</v>
      </c>
      <c r="F20681" s="2">
        <v>9020.9105361942002</v>
      </c>
    </row>
    <row r="20682" spans="1:6">
      <c r="A20682" t="s">
        <v>530</v>
      </c>
      <c r="B20682">
        <v>5057</v>
      </c>
      <c r="C20682" t="s">
        <v>597</v>
      </c>
      <c r="D20682">
        <v>2020</v>
      </c>
      <c r="E20682" t="s">
        <v>740</v>
      </c>
      <c r="F20682" s="2">
        <v>1068.78812929832</v>
      </c>
    </row>
    <row r="20683" spans="1:6">
      <c r="A20683" t="s">
        <v>530</v>
      </c>
      <c r="B20683">
        <v>5057</v>
      </c>
      <c r="C20683" t="s">
        <v>597</v>
      </c>
      <c r="D20683">
        <v>2021</v>
      </c>
      <c r="E20683" t="s">
        <v>738</v>
      </c>
      <c r="F20683" s="2">
        <v>0</v>
      </c>
    </row>
    <row r="20684" spans="1:6">
      <c r="A20684" t="s">
        <v>530</v>
      </c>
      <c r="B20684">
        <v>5057</v>
      </c>
      <c r="C20684" t="s">
        <v>597</v>
      </c>
      <c r="D20684">
        <v>2021</v>
      </c>
      <c r="E20684" t="s">
        <v>743</v>
      </c>
      <c r="F20684" s="2">
        <v>166.04347833131001</v>
      </c>
    </row>
    <row r="20685" spans="1:6">
      <c r="A20685" t="s">
        <v>530</v>
      </c>
      <c r="B20685">
        <v>5057</v>
      </c>
      <c r="C20685" t="s">
        <v>597</v>
      </c>
      <c r="D20685">
        <v>2022</v>
      </c>
      <c r="E20685" t="s">
        <v>744</v>
      </c>
      <c r="F20685" s="2">
        <v>22724.937221859502</v>
      </c>
    </row>
    <row r="20686" spans="1:6">
      <c r="A20686" t="s">
        <v>530</v>
      </c>
      <c r="B20686">
        <v>5057</v>
      </c>
      <c r="C20686" t="s">
        <v>597</v>
      </c>
      <c r="D20686">
        <v>2022</v>
      </c>
      <c r="E20686" t="s">
        <v>741</v>
      </c>
      <c r="F20686" s="2">
        <v>8725.8944315470399</v>
      </c>
    </row>
    <row r="20687" spans="1:6">
      <c r="A20687" t="s">
        <v>530</v>
      </c>
      <c r="B20687">
        <v>5057</v>
      </c>
      <c r="C20687" t="s">
        <v>597</v>
      </c>
      <c r="D20687">
        <v>2024</v>
      </c>
      <c r="E20687" t="s">
        <v>736</v>
      </c>
      <c r="F20687" s="2">
        <v>1117.40716781984</v>
      </c>
    </row>
    <row r="20688" spans="1:6">
      <c r="A20688" t="s">
        <v>530</v>
      </c>
      <c r="B20688">
        <v>5057</v>
      </c>
      <c r="C20688" t="s">
        <v>597</v>
      </c>
      <c r="D20688">
        <v>2024</v>
      </c>
      <c r="E20688" t="s">
        <v>737</v>
      </c>
      <c r="F20688" s="2">
        <v>1335.19162614941</v>
      </c>
    </row>
    <row r="20689" spans="1:6">
      <c r="A20689" t="s">
        <v>530</v>
      </c>
      <c r="B20689">
        <v>5057</v>
      </c>
      <c r="C20689" t="s">
        <v>597</v>
      </c>
      <c r="D20689">
        <v>2024</v>
      </c>
      <c r="E20689" t="s">
        <v>743</v>
      </c>
      <c r="F20689" s="2">
        <v>237.18387455247199</v>
      </c>
    </row>
    <row r="20690" spans="1:6">
      <c r="A20690" t="s">
        <v>530</v>
      </c>
      <c r="B20690">
        <v>5058</v>
      </c>
      <c r="C20690" t="s">
        <v>599</v>
      </c>
      <c r="D20690">
        <v>2009</v>
      </c>
      <c r="E20690" t="s">
        <v>738</v>
      </c>
      <c r="F20690" s="2">
        <v>0</v>
      </c>
    </row>
    <row r="20691" spans="1:6">
      <c r="A20691" t="s">
        <v>530</v>
      </c>
      <c r="B20691">
        <v>5058</v>
      </c>
      <c r="C20691" t="s">
        <v>599</v>
      </c>
      <c r="D20691">
        <v>2009</v>
      </c>
      <c r="E20691" t="s">
        <v>740</v>
      </c>
      <c r="F20691" s="2">
        <v>1034.16676493162</v>
      </c>
    </row>
    <row r="20692" spans="1:6">
      <c r="A20692" t="s">
        <v>530</v>
      </c>
      <c r="B20692">
        <v>5058</v>
      </c>
      <c r="C20692" t="s">
        <v>599</v>
      </c>
      <c r="D20692">
        <v>2011</v>
      </c>
      <c r="E20692" t="s">
        <v>745</v>
      </c>
      <c r="F20692" s="2">
        <v>17474.830045447299</v>
      </c>
    </row>
    <row r="20693" spans="1:6">
      <c r="A20693" t="s">
        <v>530</v>
      </c>
      <c r="B20693">
        <v>5058</v>
      </c>
      <c r="C20693" t="s">
        <v>599</v>
      </c>
      <c r="D20693">
        <v>2011</v>
      </c>
      <c r="E20693" t="s">
        <v>741</v>
      </c>
      <c r="F20693" s="2">
        <v>7476.5585686792701</v>
      </c>
    </row>
    <row r="20694" spans="1:6">
      <c r="A20694" t="s">
        <v>530</v>
      </c>
      <c r="B20694">
        <v>5058</v>
      </c>
      <c r="C20694" t="s">
        <v>599</v>
      </c>
      <c r="D20694">
        <v>2013</v>
      </c>
      <c r="E20694" t="s">
        <v>739</v>
      </c>
      <c r="F20694" s="2">
        <v>19902.894543500701</v>
      </c>
    </row>
    <row r="20695" spans="1:6">
      <c r="A20695" t="s">
        <v>530</v>
      </c>
      <c r="B20695">
        <v>5058</v>
      </c>
      <c r="C20695" t="s">
        <v>599</v>
      </c>
      <c r="D20695">
        <v>2013</v>
      </c>
      <c r="E20695" t="s">
        <v>743</v>
      </c>
      <c r="F20695" s="2">
        <v>0</v>
      </c>
    </row>
    <row r="20696" spans="1:6">
      <c r="A20696" t="s">
        <v>530</v>
      </c>
      <c r="B20696">
        <v>5058</v>
      </c>
      <c r="C20696" t="s">
        <v>599</v>
      </c>
      <c r="D20696">
        <v>2015</v>
      </c>
      <c r="E20696" t="s">
        <v>736</v>
      </c>
      <c r="F20696" s="2">
        <v>1043.3225298251</v>
      </c>
    </row>
    <row r="20697" spans="1:6">
      <c r="A20697" t="s">
        <v>530</v>
      </c>
      <c r="B20697">
        <v>5058</v>
      </c>
      <c r="C20697" t="s">
        <v>599</v>
      </c>
      <c r="D20697">
        <v>2015</v>
      </c>
      <c r="E20697" t="s">
        <v>737</v>
      </c>
      <c r="F20697" s="2">
        <v>789.52697146934099</v>
      </c>
    </row>
    <row r="20698" spans="1:6">
      <c r="A20698" t="s">
        <v>530</v>
      </c>
      <c r="B20698">
        <v>5058</v>
      </c>
      <c r="C20698" t="s">
        <v>599</v>
      </c>
      <c r="D20698">
        <v>2015</v>
      </c>
      <c r="E20698" t="s">
        <v>740</v>
      </c>
      <c r="F20698" s="2">
        <v>529.98594879814402</v>
      </c>
    </row>
    <row r="20699" spans="1:6">
      <c r="A20699" t="s">
        <v>530</v>
      </c>
      <c r="B20699">
        <v>5058</v>
      </c>
      <c r="C20699" t="s">
        <v>599</v>
      </c>
      <c r="D20699">
        <v>2016</v>
      </c>
      <c r="E20699" t="s">
        <v>738</v>
      </c>
      <c r="F20699" s="2">
        <v>0</v>
      </c>
    </row>
    <row r="20700" spans="1:6">
      <c r="A20700" t="s">
        <v>530</v>
      </c>
      <c r="B20700">
        <v>5058</v>
      </c>
      <c r="C20700" t="s">
        <v>599</v>
      </c>
      <c r="D20700">
        <v>2016</v>
      </c>
      <c r="E20700" t="s">
        <v>743</v>
      </c>
      <c r="F20700" s="2">
        <v>0</v>
      </c>
    </row>
    <row r="20701" spans="1:6">
      <c r="A20701" t="s">
        <v>530</v>
      </c>
      <c r="B20701">
        <v>5058</v>
      </c>
      <c r="C20701" t="s">
        <v>599</v>
      </c>
      <c r="D20701">
        <v>2017</v>
      </c>
      <c r="E20701" t="s">
        <v>742</v>
      </c>
      <c r="F20701" s="2">
        <v>3181.5465733373899</v>
      </c>
    </row>
    <row r="20702" spans="1:6">
      <c r="A20702" t="s">
        <v>530</v>
      </c>
      <c r="B20702">
        <v>5058</v>
      </c>
      <c r="C20702" t="s">
        <v>599</v>
      </c>
      <c r="D20702">
        <v>2017</v>
      </c>
      <c r="E20702" t="s">
        <v>744</v>
      </c>
      <c r="F20702" s="2">
        <v>0</v>
      </c>
    </row>
    <row r="20703" spans="1:6">
      <c r="A20703" t="s">
        <v>530</v>
      </c>
      <c r="B20703">
        <v>5058</v>
      </c>
      <c r="C20703" t="s">
        <v>599</v>
      </c>
      <c r="D20703">
        <v>2017</v>
      </c>
      <c r="E20703" t="s">
        <v>745</v>
      </c>
      <c r="F20703" s="2">
        <v>18276.347713000301</v>
      </c>
    </row>
    <row r="20704" spans="1:6">
      <c r="A20704" t="s">
        <v>530</v>
      </c>
      <c r="B20704">
        <v>5058</v>
      </c>
      <c r="C20704" t="s">
        <v>599</v>
      </c>
      <c r="D20704">
        <v>2017</v>
      </c>
      <c r="E20704" t="s">
        <v>741</v>
      </c>
      <c r="F20704" s="2">
        <v>6630.0727051550803</v>
      </c>
    </row>
    <row r="20705" spans="1:6">
      <c r="A20705" t="s">
        <v>530</v>
      </c>
      <c r="B20705">
        <v>5058</v>
      </c>
      <c r="C20705" t="s">
        <v>599</v>
      </c>
      <c r="D20705">
        <v>2018</v>
      </c>
      <c r="E20705" t="s">
        <v>736</v>
      </c>
      <c r="F20705" s="2">
        <v>930.26892760627095</v>
      </c>
    </row>
    <row r="20706" spans="1:6">
      <c r="A20706" t="s">
        <v>530</v>
      </c>
      <c r="B20706">
        <v>5058</v>
      </c>
      <c r="C20706" t="s">
        <v>599</v>
      </c>
      <c r="D20706">
        <v>2018</v>
      </c>
      <c r="E20706" t="s">
        <v>737</v>
      </c>
      <c r="F20706" s="2">
        <v>818.72197632950599</v>
      </c>
    </row>
    <row r="20707" spans="1:6">
      <c r="A20707" t="s">
        <v>530</v>
      </c>
      <c r="B20707">
        <v>5058</v>
      </c>
      <c r="C20707" t="s">
        <v>599</v>
      </c>
      <c r="D20707">
        <v>2019</v>
      </c>
      <c r="E20707" t="s">
        <v>738</v>
      </c>
      <c r="F20707" s="2">
        <v>0</v>
      </c>
    </row>
    <row r="20708" spans="1:6">
      <c r="A20708" t="s">
        <v>530</v>
      </c>
      <c r="B20708">
        <v>5058</v>
      </c>
      <c r="C20708" t="s">
        <v>599</v>
      </c>
      <c r="D20708">
        <v>2019</v>
      </c>
      <c r="E20708" t="s">
        <v>743</v>
      </c>
      <c r="F20708" s="2">
        <v>0</v>
      </c>
    </row>
    <row r="20709" spans="1:6">
      <c r="A20709" t="s">
        <v>530</v>
      </c>
      <c r="B20709">
        <v>5058</v>
      </c>
      <c r="C20709" t="s">
        <v>599</v>
      </c>
      <c r="D20709">
        <v>2020</v>
      </c>
      <c r="E20709" t="s">
        <v>742</v>
      </c>
      <c r="F20709" s="2">
        <v>3599.80458218588</v>
      </c>
    </row>
    <row r="20710" spans="1:6">
      <c r="A20710" t="s">
        <v>530</v>
      </c>
      <c r="B20710">
        <v>5058</v>
      </c>
      <c r="C20710" t="s">
        <v>599</v>
      </c>
      <c r="D20710">
        <v>2020</v>
      </c>
      <c r="E20710" t="s">
        <v>744</v>
      </c>
      <c r="F20710" s="2">
        <v>0</v>
      </c>
    </row>
    <row r="20711" spans="1:6">
      <c r="A20711" t="s">
        <v>530</v>
      </c>
      <c r="B20711">
        <v>5058</v>
      </c>
      <c r="C20711" t="s">
        <v>599</v>
      </c>
      <c r="D20711">
        <v>2020</v>
      </c>
      <c r="E20711" t="s">
        <v>739</v>
      </c>
      <c r="F20711" s="2">
        <v>19885.795823023</v>
      </c>
    </row>
    <row r="20712" spans="1:6">
      <c r="A20712" t="s">
        <v>530</v>
      </c>
      <c r="B20712">
        <v>5058</v>
      </c>
      <c r="C20712" t="s">
        <v>599</v>
      </c>
      <c r="D20712">
        <v>2020</v>
      </c>
      <c r="E20712" t="s">
        <v>741</v>
      </c>
      <c r="F20712" s="2">
        <v>6276.76053983152</v>
      </c>
    </row>
    <row r="20713" spans="1:6">
      <c r="A20713" t="s">
        <v>530</v>
      </c>
      <c r="B20713">
        <v>5058</v>
      </c>
      <c r="C20713" t="s">
        <v>599</v>
      </c>
      <c r="D20713">
        <v>2021</v>
      </c>
      <c r="E20713" t="s">
        <v>736</v>
      </c>
      <c r="F20713" s="2">
        <v>752.89818873086404</v>
      </c>
    </row>
    <row r="20714" spans="1:6">
      <c r="A20714" t="s">
        <v>530</v>
      </c>
      <c r="B20714">
        <v>5058</v>
      </c>
      <c r="C20714" t="s">
        <v>599</v>
      </c>
      <c r="D20714">
        <v>2021</v>
      </c>
      <c r="E20714" t="s">
        <v>737</v>
      </c>
      <c r="F20714" s="2">
        <v>718.32243487768505</v>
      </c>
    </row>
    <row r="20715" spans="1:6">
      <c r="A20715" t="s">
        <v>530</v>
      </c>
      <c r="B20715">
        <v>5058</v>
      </c>
      <c r="C20715" t="s">
        <v>599</v>
      </c>
      <c r="D20715">
        <v>2022</v>
      </c>
      <c r="E20715" t="s">
        <v>738</v>
      </c>
      <c r="F20715" s="2">
        <v>0</v>
      </c>
    </row>
    <row r="20716" spans="1:6">
      <c r="A20716" t="s">
        <v>530</v>
      </c>
      <c r="B20716">
        <v>5058</v>
      </c>
      <c r="C20716" t="s">
        <v>599</v>
      </c>
      <c r="D20716">
        <v>2022</v>
      </c>
      <c r="E20716" t="s">
        <v>740</v>
      </c>
      <c r="F20716" s="2">
        <v>557.49144231379398</v>
      </c>
    </row>
    <row r="20717" spans="1:6">
      <c r="A20717" t="s">
        <v>530</v>
      </c>
      <c r="B20717">
        <v>5058</v>
      </c>
      <c r="C20717" t="s">
        <v>599</v>
      </c>
      <c r="D20717">
        <v>2023</v>
      </c>
      <c r="E20717" t="s">
        <v>742</v>
      </c>
      <c r="F20717" s="2">
        <v>3321.6136086696802</v>
      </c>
    </row>
    <row r="20718" spans="1:6">
      <c r="A20718" t="s">
        <v>530</v>
      </c>
      <c r="B20718">
        <v>5058</v>
      </c>
      <c r="C20718" t="s">
        <v>599</v>
      </c>
      <c r="D20718">
        <v>2023</v>
      </c>
      <c r="E20718" t="s">
        <v>744</v>
      </c>
      <c r="F20718" s="2">
        <v>0</v>
      </c>
    </row>
    <row r="20719" spans="1:6">
      <c r="A20719" t="s">
        <v>530</v>
      </c>
      <c r="B20719">
        <v>5058</v>
      </c>
      <c r="C20719" t="s">
        <v>599</v>
      </c>
      <c r="D20719">
        <v>2023</v>
      </c>
      <c r="E20719" t="s">
        <v>739</v>
      </c>
      <c r="F20719" s="2">
        <v>18425.200070708299</v>
      </c>
    </row>
    <row r="20720" spans="1:6">
      <c r="A20720" t="s">
        <v>530</v>
      </c>
      <c r="B20720">
        <v>5058</v>
      </c>
      <c r="C20720" t="s">
        <v>599</v>
      </c>
      <c r="D20720">
        <v>2024</v>
      </c>
      <c r="E20720" t="s">
        <v>736</v>
      </c>
      <c r="F20720" s="2">
        <v>555.80622973597201</v>
      </c>
    </row>
    <row r="20721" spans="1:6">
      <c r="A20721" t="s">
        <v>530</v>
      </c>
      <c r="B20721">
        <v>5058</v>
      </c>
      <c r="C20721" t="s">
        <v>599</v>
      </c>
      <c r="D20721">
        <v>2024</v>
      </c>
      <c r="E20721" t="s">
        <v>737</v>
      </c>
      <c r="F20721" s="2">
        <v>639.19457038758901</v>
      </c>
    </row>
    <row r="20722" spans="1:6">
      <c r="A20722" t="s">
        <v>530</v>
      </c>
      <c r="B20722">
        <v>5058</v>
      </c>
      <c r="C20722" t="s">
        <v>599</v>
      </c>
      <c r="D20722">
        <v>2024</v>
      </c>
      <c r="E20722" t="s">
        <v>745</v>
      </c>
      <c r="F20722" s="2">
        <v>22159.3949357007</v>
      </c>
    </row>
    <row r="20723" spans="1:6">
      <c r="A20723" t="s">
        <v>530</v>
      </c>
      <c r="B20723">
        <v>5059</v>
      </c>
      <c r="C20723" t="s">
        <v>601</v>
      </c>
      <c r="D20723">
        <v>2009</v>
      </c>
      <c r="E20723" t="s">
        <v>736</v>
      </c>
      <c r="F20723" s="2">
        <v>8693.7339259783403</v>
      </c>
    </row>
    <row r="20724" spans="1:6">
      <c r="A20724" t="s">
        <v>530</v>
      </c>
      <c r="B20724">
        <v>5059</v>
      </c>
      <c r="C20724" t="s">
        <v>601</v>
      </c>
      <c r="D20724">
        <v>2009</v>
      </c>
      <c r="E20724" t="s">
        <v>740</v>
      </c>
      <c r="F20724" s="2">
        <v>5149.1517173423099</v>
      </c>
    </row>
    <row r="20725" spans="1:6">
      <c r="A20725" t="s">
        <v>530</v>
      </c>
      <c r="B20725">
        <v>5059</v>
      </c>
      <c r="C20725" t="s">
        <v>601</v>
      </c>
      <c r="D20725">
        <v>2009</v>
      </c>
      <c r="E20725" t="s">
        <v>741</v>
      </c>
      <c r="F20725" s="2">
        <v>43425.0610442572</v>
      </c>
    </row>
    <row r="20726" spans="1:6">
      <c r="A20726" t="s">
        <v>530</v>
      </c>
      <c r="B20726">
        <v>5059</v>
      </c>
      <c r="C20726" t="s">
        <v>601</v>
      </c>
      <c r="D20726">
        <v>2011</v>
      </c>
      <c r="E20726" t="s">
        <v>742</v>
      </c>
      <c r="F20726" s="2">
        <v>9542.0830112510503</v>
      </c>
    </row>
    <row r="20727" spans="1:6">
      <c r="A20727" t="s">
        <v>530</v>
      </c>
      <c r="B20727">
        <v>5059</v>
      </c>
      <c r="C20727" t="s">
        <v>601</v>
      </c>
      <c r="D20727">
        <v>2011</v>
      </c>
      <c r="E20727" t="s">
        <v>743</v>
      </c>
      <c r="F20727" s="2">
        <v>0</v>
      </c>
    </row>
    <row r="20728" spans="1:6">
      <c r="A20728" t="s">
        <v>530</v>
      </c>
      <c r="B20728">
        <v>5059</v>
      </c>
      <c r="C20728" t="s">
        <v>601</v>
      </c>
      <c r="D20728">
        <v>2011</v>
      </c>
      <c r="E20728" t="s">
        <v>745</v>
      </c>
      <c r="F20728" s="2">
        <v>14688.9614604863</v>
      </c>
    </row>
    <row r="20729" spans="1:6">
      <c r="A20729" t="s">
        <v>530</v>
      </c>
      <c r="B20729">
        <v>5059</v>
      </c>
      <c r="C20729" t="s">
        <v>601</v>
      </c>
      <c r="D20729">
        <v>2013</v>
      </c>
      <c r="E20729" t="s">
        <v>736</v>
      </c>
      <c r="F20729" s="2">
        <v>7602.8772603918997</v>
      </c>
    </row>
    <row r="20730" spans="1:6">
      <c r="A20730" t="s">
        <v>530</v>
      </c>
      <c r="B20730">
        <v>5059</v>
      </c>
      <c r="C20730" t="s">
        <v>601</v>
      </c>
      <c r="D20730">
        <v>2013</v>
      </c>
      <c r="E20730" t="s">
        <v>737</v>
      </c>
      <c r="F20730" s="2">
        <v>3559.3681756348501</v>
      </c>
    </row>
    <row r="20731" spans="1:6">
      <c r="A20731" t="s">
        <v>530</v>
      </c>
      <c r="B20731">
        <v>5059</v>
      </c>
      <c r="C20731" t="s">
        <v>601</v>
      </c>
      <c r="D20731">
        <v>2015</v>
      </c>
      <c r="E20731" t="s">
        <v>742</v>
      </c>
      <c r="F20731" s="2">
        <v>12676.111850576201</v>
      </c>
    </row>
    <row r="20732" spans="1:6">
      <c r="A20732" t="s">
        <v>530</v>
      </c>
      <c r="B20732">
        <v>5059</v>
      </c>
      <c r="C20732" t="s">
        <v>601</v>
      </c>
      <c r="D20732">
        <v>2015</v>
      </c>
      <c r="E20732" t="s">
        <v>744</v>
      </c>
      <c r="F20732" s="2">
        <v>220108.606291337</v>
      </c>
    </row>
    <row r="20733" spans="1:6">
      <c r="A20733" t="s">
        <v>530</v>
      </c>
      <c r="B20733">
        <v>5059</v>
      </c>
      <c r="C20733" t="s">
        <v>601</v>
      </c>
      <c r="D20733">
        <v>2015</v>
      </c>
      <c r="E20733" t="s">
        <v>741</v>
      </c>
      <c r="F20733" s="2">
        <v>42503.604361056001</v>
      </c>
    </row>
    <row r="20734" spans="1:6">
      <c r="A20734" t="s">
        <v>530</v>
      </c>
      <c r="B20734">
        <v>5059</v>
      </c>
      <c r="C20734" t="s">
        <v>601</v>
      </c>
      <c r="D20734">
        <v>2016</v>
      </c>
      <c r="E20734" t="s">
        <v>736</v>
      </c>
      <c r="F20734" s="2">
        <v>7265.76268912454</v>
      </c>
    </row>
    <row r="20735" spans="1:6">
      <c r="A20735" t="s">
        <v>530</v>
      </c>
      <c r="B20735">
        <v>5059</v>
      </c>
      <c r="C20735" t="s">
        <v>601</v>
      </c>
      <c r="D20735">
        <v>2016</v>
      </c>
      <c r="E20735" t="s">
        <v>737</v>
      </c>
      <c r="F20735" s="2">
        <v>3479.3221418971102</v>
      </c>
    </row>
    <row r="20736" spans="1:6">
      <c r="A20736" t="s">
        <v>530</v>
      </c>
      <c r="B20736">
        <v>5059</v>
      </c>
      <c r="C20736" t="s">
        <v>601</v>
      </c>
      <c r="D20736">
        <v>2016</v>
      </c>
      <c r="E20736" t="s">
        <v>740</v>
      </c>
      <c r="F20736" s="2">
        <v>2433.75638382235</v>
      </c>
    </row>
    <row r="20737" spans="1:6">
      <c r="A20737" t="s">
        <v>530</v>
      </c>
      <c r="B20737">
        <v>5059</v>
      </c>
      <c r="C20737" t="s">
        <v>601</v>
      </c>
      <c r="D20737">
        <v>2017</v>
      </c>
      <c r="E20737" t="s">
        <v>738</v>
      </c>
      <c r="F20737" s="2">
        <v>70.461753579175706</v>
      </c>
    </row>
    <row r="20738" spans="1:6">
      <c r="A20738" t="s">
        <v>530</v>
      </c>
      <c r="B20738">
        <v>5059</v>
      </c>
      <c r="C20738" t="s">
        <v>601</v>
      </c>
      <c r="D20738">
        <v>2017</v>
      </c>
      <c r="E20738" t="s">
        <v>739</v>
      </c>
      <c r="F20738" s="2">
        <v>46438.957033758699</v>
      </c>
    </row>
    <row r="20739" spans="1:6">
      <c r="A20739" t="s">
        <v>530</v>
      </c>
      <c r="B20739">
        <v>5059</v>
      </c>
      <c r="C20739" t="s">
        <v>601</v>
      </c>
      <c r="D20739">
        <v>2017</v>
      </c>
      <c r="E20739" t="s">
        <v>743</v>
      </c>
      <c r="F20739" s="2">
        <v>0</v>
      </c>
    </row>
    <row r="20740" spans="1:6">
      <c r="A20740" t="s">
        <v>530</v>
      </c>
      <c r="B20740">
        <v>5059</v>
      </c>
      <c r="C20740" t="s">
        <v>601</v>
      </c>
      <c r="D20740">
        <v>2018</v>
      </c>
      <c r="E20740" t="s">
        <v>742</v>
      </c>
      <c r="F20740" s="2">
        <v>11675.436180501099</v>
      </c>
    </row>
    <row r="20741" spans="1:6">
      <c r="A20741" t="s">
        <v>530</v>
      </c>
      <c r="B20741">
        <v>5059</v>
      </c>
      <c r="C20741" t="s">
        <v>601</v>
      </c>
      <c r="D20741">
        <v>2018</v>
      </c>
      <c r="E20741" t="s">
        <v>744</v>
      </c>
      <c r="F20741" s="2">
        <v>233435.257802654</v>
      </c>
    </row>
    <row r="20742" spans="1:6">
      <c r="A20742" t="s">
        <v>530</v>
      </c>
      <c r="B20742">
        <v>5059</v>
      </c>
      <c r="C20742" t="s">
        <v>601</v>
      </c>
      <c r="D20742">
        <v>2018</v>
      </c>
      <c r="E20742" t="s">
        <v>745</v>
      </c>
      <c r="F20742" s="2">
        <v>16319.029058348</v>
      </c>
    </row>
    <row r="20743" spans="1:6">
      <c r="A20743" t="s">
        <v>530</v>
      </c>
      <c r="B20743">
        <v>5059</v>
      </c>
      <c r="C20743" t="s">
        <v>601</v>
      </c>
      <c r="D20743">
        <v>2018</v>
      </c>
      <c r="E20743" t="s">
        <v>741</v>
      </c>
      <c r="F20743" s="2">
        <v>39410.424408753002</v>
      </c>
    </row>
    <row r="20744" spans="1:6">
      <c r="A20744" t="s">
        <v>530</v>
      </c>
      <c r="B20744">
        <v>5059</v>
      </c>
      <c r="C20744" t="s">
        <v>601</v>
      </c>
      <c r="D20744">
        <v>2019</v>
      </c>
      <c r="E20744" t="s">
        <v>736</v>
      </c>
      <c r="F20744" s="2">
        <v>6109.1093599038004</v>
      </c>
    </row>
    <row r="20745" spans="1:6">
      <c r="A20745" t="s">
        <v>530</v>
      </c>
      <c r="B20745">
        <v>5059</v>
      </c>
      <c r="C20745" t="s">
        <v>601</v>
      </c>
      <c r="D20745">
        <v>2019</v>
      </c>
      <c r="E20745" t="s">
        <v>737</v>
      </c>
      <c r="F20745" s="2">
        <v>3346.8694180237198</v>
      </c>
    </row>
    <row r="20746" spans="1:6">
      <c r="A20746" t="s">
        <v>530</v>
      </c>
      <c r="B20746">
        <v>5059</v>
      </c>
      <c r="C20746" t="s">
        <v>601</v>
      </c>
      <c r="D20746">
        <v>2019</v>
      </c>
      <c r="E20746" t="s">
        <v>740</v>
      </c>
      <c r="F20746" s="2">
        <v>2061.8572144755699</v>
      </c>
    </row>
    <row r="20747" spans="1:6">
      <c r="A20747" t="s">
        <v>530</v>
      </c>
      <c r="B20747">
        <v>5059</v>
      </c>
      <c r="C20747" t="s">
        <v>601</v>
      </c>
      <c r="D20747">
        <v>2020</v>
      </c>
      <c r="E20747" t="s">
        <v>738</v>
      </c>
      <c r="F20747" s="2">
        <v>0</v>
      </c>
    </row>
    <row r="20748" spans="1:6">
      <c r="A20748" t="s">
        <v>530</v>
      </c>
      <c r="B20748">
        <v>5059</v>
      </c>
      <c r="C20748" t="s">
        <v>601</v>
      </c>
      <c r="D20748">
        <v>2020</v>
      </c>
      <c r="E20748" t="s">
        <v>739</v>
      </c>
      <c r="F20748" s="2">
        <v>43921.522993860301</v>
      </c>
    </row>
    <row r="20749" spans="1:6">
      <c r="A20749" t="s">
        <v>530</v>
      </c>
      <c r="B20749">
        <v>5059</v>
      </c>
      <c r="C20749" t="s">
        <v>601</v>
      </c>
      <c r="D20749">
        <v>2020</v>
      </c>
      <c r="E20749" t="s">
        <v>743</v>
      </c>
      <c r="F20749" s="2">
        <v>0</v>
      </c>
    </row>
    <row r="20750" spans="1:6">
      <c r="A20750" t="s">
        <v>530</v>
      </c>
      <c r="B20750">
        <v>5059</v>
      </c>
      <c r="C20750" t="s">
        <v>601</v>
      </c>
      <c r="D20750">
        <v>2021</v>
      </c>
      <c r="E20750" t="s">
        <v>742</v>
      </c>
      <c r="F20750" s="2">
        <v>11392.9209664299</v>
      </c>
    </row>
    <row r="20751" spans="1:6">
      <c r="A20751" t="s">
        <v>530</v>
      </c>
      <c r="B20751">
        <v>5059</v>
      </c>
      <c r="C20751" t="s">
        <v>601</v>
      </c>
      <c r="D20751">
        <v>2021</v>
      </c>
      <c r="E20751" t="s">
        <v>744</v>
      </c>
      <c r="F20751" s="2">
        <v>226617.11916890499</v>
      </c>
    </row>
    <row r="20752" spans="1:6">
      <c r="A20752" t="s">
        <v>530</v>
      </c>
      <c r="B20752">
        <v>5059</v>
      </c>
      <c r="C20752" t="s">
        <v>601</v>
      </c>
      <c r="D20752">
        <v>2021</v>
      </c>
      <c r="E20752" t="s">
        <v>745</v>
      </c>
      <c r="F20752" s="2">
        <v>12051.3706991909</v>
      </c>
    </row>
    <row r="20753" spans="1:6">
      <c r="A20753" t="s">
        <v>530</v>
      </c>
      <c r="B20753">
        <v>5059</v>
      </c>
      <c r="C20753" t="s">
        <v>601</v>
      </c>
      <c r="D20753">
        <v>2022</v>
      </c>
      <c r="E20753" t="s">
        <v>736</v>
      </c>
      <c r="F20753" s="2">
        <v>7009.3434605542498</v>
      </c>
    </row>
    <row r="20754" spans="1:6">
      <c r="A20754" t="s">
        <v>530</v>
      </c>
      <c r="B20754">
        <v>5059</v>
      </c>
      <c r="C20754" t="s">
        <v>601</v>
      </c>
      <c r="D20754">
        <v>2022</v>
      </c>
      <c r="E20754" t="s">
        <v>737</v>
      </c>
      <c r="F20754" s="2">
        <v>3848.1743188280002</v>
      </c>
    </row>
    <row r="20755" spans="1:6">
      <c r="A20755" t="s">
        <v>530</v>
      </c>
      <c r="B20755">
        <v>5059</v>
      </c>
      <c r="C20755" t="s">
        <v>601</v>
      </c>
      <c r="D20755">
        <v>2022</v>
      </c>
      <c r="E20755" t="s">
        <v>740</v>
      </c>
      <c r="F20755" s="2">
        <v>3208.4132334791998</v>
      </c>
    </row>
    <row r="20756" spans="1:6">
      <c r="A20756" t="s">
        <v>530</v>
      </c>
      <c r="B20756">
        <v>5059</v>
      </c>
      <c r="C20756" t="s">
        <v>601</v>
      </c>
      <c r="D20756">
        <v>2023</v>
      </c>
      <c r="E20756" t="s">
        <v>738</v>
      </c>
      <c r="F20756" s="2">
        <v>394.58582004338399</v>
      </c>
    </row>
    <row r="20757" spans="1:6">
      <c r="A20757" t="s">
        <v>530</v>
      </c>
      <c r="B20757">
        <v>5059</v>
      </c>
      <c r="C20757" t="s">
        <v>601</v>
      </c>
      <c r="D20757">
        <v>2023</v>
      </c>
      <c r="E20757" t="s">
        <v>739</v>
      </c>
      <c r="F20757" s="2">
        <v>40568.846818845603</v>
      </c>
    </row>
    <row r="20758" spans="1:6">
      <c r="A20758" t="s">
        <v>530</v>
      </c>
      <c r="B20758">
        <v>5059</v>
      </c>
      <c r="C20758" t="s">
        <v>601</v>
      </c>
      <c r="D20758">
        <v>2024</v>
      </c>
      <c r="E20758" t="s">
        <v>742</v>
      </c>
      <c r="F20758" s="2">
        <v>11746.1194433611</v>
      </c>
    </row>
    <row r="20759" spans="1:6">
      <c r="A20759" t="s">
        <v>530</v>
      </c>
      <c r="B20759">
        <v>5059</v>
      </c>
      <c r="C20759" t="s">
        <v>601</v>
      </c>
      <c r="D20759">
        <v>2024</v>
      </c>
      <c r="E20759" t="s">
        <v>744</v>
      </c>
      <c r="F20759" s="2">
        <v>219360.183370738</v>
      </c>
    </row>
    <row r="20760" spans="1:6">
      <c r="A20760" t="s">
        <v>530</v>
      </c>
      <c r="B20760">
        <v>5059</v>
      </c>
      <c r="C20760" t="s">
        <v>601</v>
      </c>
      <c r="D20760">
        <v>2024</v>
      </c>
      <c r="E20760" t="s">
        <v>743</v>
      </c>
      <c r="F20760" s="2">
        <v>0</v>
      </c>
    </row>
    <row r="20761" spans="1:6">
      <c r="A20761" t="s">
        <v>530</v>
      </c>
      <c r="B20761">
        <v>5059</v>
      </c>
      <c r="C20761" t="s">
        <v>601</v>
      </c>
      <c r="D20761">
        <v>2024</v>
      </c>
      <c r="E20761" t="s">
        <v>745</v>
      </c>
      <c r="F20761" s="2">
        <v>15810.547644058301</v>
      </c>
    </row>
    <row r="20762" spans="1:6">
      <c r="A20762" t="s">
        <v>530</v>
      </c>
      <c r="B20762">
        <v>5060</v>
      </c>
      <c r="C20762" t="s">
        <v>603</v>
      </c>
      <c r="D20762">
        <v>2009</v>
      </c>
      <c r="E20762" t="s">
        <v>737</v>
      </c>
      <c r="F20762" s="2">
        <v>1983.0915113000101</v>
      </c>
    </row>
    <row r="20763" spans="1:6">
      <c r="A20763" t="s">
        <v>530</v>
      </c>
      <c r="B20763">
        <v>5060</v>
      </c>
      <c r="C20763" t="s">
        <v>603</v>
      </c>
      <c r="D20763">
        <v>2009</v>
      </c>
      <c r="E20763" t="s">
        <v>738</v>
      </c>
      <c r="F20763" s="2">
        <v>0</v>
      </c>
    </row>
    <row r="20764" spans="1:6">
      <c r="A20764" t="s">
        <v>530</v>
      </c>
      <c r="B20764">
        <v>5060</v>
      </c>
      <c r="C20764" t="s">
        <v>603</v>
      </c>
      <c r="D20764">
        <v>2009</v>
      </c>
      <c r="E20764" t="s">
        <v>743</v>
      </c>
      <c r="F20764" s="2">
        <v>368.63667941055502</v>
      </c>
    </row>
    <row r="20765" spans="1:6">
      <c r="A20765" t="s">
        <v>530</v>
      </c>
      <c r="B20765">
        <v>5060</v>
      </c>
      <c r="C20765" t="s">
        <v>603</v>
      </c>
      <c r="D20765">
        <v>2013</v>
      </c>
      <c r="E20765" t="s">
        <v>744</v>
      </c>
      <c r="F20765" s="2">
        <v>0</v>
      </c>
    </row>
    <row r="20766" spans="1:6">
      <c r="A20766" t="s">
        <v>530</v>
      </c>
      <c r="B20766">
        <v>5060</v>
      </c>
      <c r="C20766" t="s">
        <v>603</v>
      </c>
      <c r="D20766">
        <v>2013</v>
      </c>
      <c r="E20766" t="s">
        <v>739</v>
      </c>
      <c r="F20766" s="2">
        <v>31694.764778898301</v>
      </c>
    </row>
    <row r="20767" spans="1:6">
      <c r="A20767" t="s">
        <v>530</v>
      </c>
      <c r="B20767">
        <v>5060</v>
      </c>
      <c r="C20767" t="s">
        <v>603</v>
      </c>
      <c r="D20767">
        <v>2015</v>
      </c>
      <c r="E20767" t="s">
        <v>736</v>
      </c>
      <c r="F20767" s="2">
        <v>1945.4455153869401</v>
      </c>
    </row>
    <row r="20768" spans="1:6">
      <c r="A20768" t="s">
        <v>530</v>
      </c>
      <c r="B20768">
        <v>5060</v>
      </c>
      <c r="C20768" t="s">
        <v>603</v>
      </c>
      <c r="D20768">
        <v>2015</v>
      </c>
      <c r="E20768" t="s">
        <v>737</v>
      </c>
      <c r="F20768" s="2">
        <v>2113.8623977673901</v>
      </c>
    </row>
    <row r="20769" spans="1:6">
      <c r="A20769" t="s">
        <v>530</v>
      </c>
      <c r="B20769">
        <v>5060</v>
      </c>
      <c r="C20769" t="s">
        <v>603</v>
      </c>
      <c r="D20769">
        <v>2015</v>
      </c>
      <c r="E20769" t="s">
        <v>738</v>
      </c>
      <c r="F20769" s="2">
        <v>0</v>
      </c>
    </row>
    <row r="20770" spans="1:6">
      <c r="A20770" t="s">
        <v>530</v>
      </c>
      <c r="B20770">
        <v>5060</v>
      </c>
      <c r="C20770" t="s">
        <v>603</v>
      </c>
      <c r="D20770">
        <v>2015</v>
      </c>
      <c r="E20770" t="s">
        <v>740</v>
      </c>
      <c r="F20770" s="2">
        <v>1081.6457424687201</v>
      </c>
    </row>
    <row r="20771" spans="1:6">
      <c r="A20771" t="s">
        <v>530</v>
      </c>
      <c r="B20771">
        <v>5060</v>
      </c>
      <c r="C20771" t="s">
        <v>603</v>
      </c>
      <c r="D20771">
        <v>2016</v>
      </c>
      <c r="E20771" t="s">
        <v>744</v>
      </c>
      <c r="F20771" s="2">
        <v>1368.491215</v>
      </c>
    </row>
    <row r="20772" spans="1:6">
      <c r="A20772" t="s">
        <v>530</v>
      </c>
      <c r="B20772">
        <v>5060</v>
      </c>
      <c r="C20772" t="s">
        <v>603</v>
      </c>
      <c r="D20772">
        <v>2016</v>
      </c>
      <c r="E20772" t="s">
        <v>739</v>
      </c>
      <c r="F20772" s="2">
        <v>32503.779723882199</v>
      </c>
    </row>
    <row r="20773" spans="1:6">
      <c r="A20773" t="s">
        <v>530</v>
      </c>
      <c r="B20773">
        <v>5060</v>
      </c>
      <c r="C20773" t="s">
        <v>603</v>
      </c>
      <c r="D20773">
        <v>2017</v>
      </c>
      <c r="E20773" t="s">
        <v>742</v>
      </c>
      <c r="F20773" s="2">
        <v>5144.6733226635897</v>
      </c>
    </row>
    <row r="20774" spans="1:6">
      <c r="A20774" t="s">
        <v>530</v>
      </c>
      <c r="B20774">
        <v>5060</v>
      </c>
      <c r="C20774" t="s">
        <v>603</v>
      </c>
      <c r="D20774">
        <v>2017</v>
      </c>
      <c r="E20774" t="s">
        <v>745</v>
      </c>
      <c r="F20774" s="2">
        <v>43424.570172576801</v>
      </c>
    </row>
    <row r="20775" spans="1:6">
      <c r="A20775" t="s">
        <v>530</v>
      </c>
      <c r="B20775">
        <v>5060</v>
      </c>
      <c r="C20775" t="s">
        <v>603</v>
      </c>
      <c r="D20775">
        <v>2017</v>
      </c>
      <c r="E20775" t="s">
        <v>741</v>
      </c>
      <c r="F20775" s="2">
        <v>10557.792388072001</v>
      </c>
    </row>
    <row r="20776" spans="1:6">
      <c r="A20776" t="s">
        <v>530</v>
      </c>
      <c r="B20776">
        <v>5060</v>
      </c>
      <c r="C20776" t="s">
        <v>603</v>
      </c>
      <c r="D20776">
        <v>2018</v>
      </c>
      <c r="E20776" t="s">
        <v>736</v>
      </c>
      <c r="F20776" s="2">
        <v>1573.02645177052</v>
      </c>
    </row>
    <row r="20777" spans="1:6">
      <c r="A20777" t="s">
        <v>530</v>
      </c>
      <c r="B20777">
        <v>5060</v>
      </c>
      <c r="C20777" t="s">
        <v>603</v>
      </c>
      <c r="D20777">
        <v>2018</v>
      </c>
      <c r="E20777" t="s">
        <v>737</v>
      </c>
      <c r="F20777" s="2">
        <v>1895.42125542909</v>
      </c>
    </row>
    <row r="20778" spans="1:6">
      <c r="A20778" t="s">
        <v>530</v>
      </c>
      <c r="B20778">
        <v>5060</v>
      </c>
      <c r="C20778" t="s">
        <v>603</v>
      </c>
      <c r="D20778">
        <v>2018</v>
      </c>
      <c r="E20778" t="s">
        <v>740</v>
      </c>
      <c r="F20778" s="2">
        <v>883.72481162608301</v>
      </c>
    </row>
    <row r="20779" spans="1:6">
      <c r="A20779" t="s">
        <v>530</v>
      </c>
      <c r="B20779">
        <v>5060</v>
      </c>
      <c r="C20779" t="s">
        <v>603</v>
      </c>
      <c r="D20779">
        <v>2019</v>
      </c>
      <c r="E20779" t="s">
        <v>739</v>
      </c>
      <c r="F20779" s="2">
        <v>33123.076794350702</v>
      </c>
    </row>
    <row r="20780" spans="1:6">
      <c r="A20780" t="s">
        <v>530</v>
      </c>
      <c r="B20780">
        <v>5060</v>
      </c>
      <c r="C20780" t="s">
        <v>603</v>
      </c>
      <c r="D20780">
        <v>2019</v>
      </c>
      <c r="E20780" t="s">
        <v>743</v>
      </c>
      <c r="F20780" s="2">
        <v>326.72988938467699</v>
      </c>
    </row>
    <row r="20781" spans="1:6">
      <c r="A20781" t="s">
        <v>530</v>
      </c>
      <c r="B20781">
        <v>5060</v>
      </c>
      <c r="C20781" t="s">
        <v>603</v>
      </c>
      <c r="D20781">
        <v>2020</v>
      </c>
      <c r="E20781" t="s">
        <v>742</v>
      </c>
      <c r="F20781" s="2">
        <v>8165.2985400078496</v>
      </c>
    </row>
    <row r="20782" spans="1:6">
      <c r="A20782" t="s">
        <v>530</v>
      </c>
      <c r="B20782">
        <v>5060</v>
      </c>
      <c r="C20782" t="s">
        <v>603</v>
      </c>
      <c r="D20782">
        <v>2020</v>
      </c>
      <c r="E20782" t="s">
        <v>745</v>
      </c>
      <c r="F20782" s="2">
        <v>44788.069374532999</v>
      </c>
    </row>
    <row r="20783" spans="1:6">
      <c r="A20783" t="s">
        <v>530</v>
      </c>
      <c r="B20783">
        <v>5060</v>
      </c>
      <c r="C20783" t="s">
        <v>603</v>
      </c>
      <c r="D20783">
        <v>2020</v>
      </c>
      <c r="E20783" t="s">
        <v>741</v>
      </c>
      <c r="F20783" s="2">
        <v>10227.6418715618</v>
      </c>
    </row>
    <row r="20784" spans="1:6">
      <c r="A20784" t="s">
        <v>530</v>
      </c>
      <c r="B20784">
        <v>5060</v>
      </c>
      <c r="C20784" t="s">
        <v>603</v>
      </c>
      <c r="D20784">
        <v>2021</v>
      </c>
      <c r="E20784" t="s">
        <v>740</v>
      </c>
      <c r="F20784" s="2">
        <v>658.78097650587699</v>
      </c>
    </row>
    <row r="20785" spans="1:6">
      <c r="A20785" t="s">
        <v>530</v>
      </c>
      <c r="B20785">
        <v>5060</v>
      </c>
      <c r="C20785" t="s">
        <v>603</v>
      </c>
      <c r="D20785">
        <v>2022</v>
      </c>
      <c r="E20785" t="s">
        <v>738</v>
      </c>
      <c r="F20785" s="2">
        <v>0</v>
      </c>
    </row>
    <row r="20786" spans="1:6">
      <c r="A20786" t="s">
        <v>530</v>
      </c>
      <c r="B20786">
        <v>5060</v>
      </c>
      <c r="C20786" t="s">
        <v>603</v>
      </c>
      <c r="D20786">
        <v>2022</v>
      </c>
      <c r="E20786" t="s">
        <v>743</v>
      </c>
      <c r="F20786" s="2">
        <v>346.58731821894202</v>
      </c>
    </row>
    <row r="20787" spans="1:6">
      <c r="A20787" t="s">
        <v>530</v>
      </c>
      <c r="B20787">
        <v>5060</v>
      </c>
      <c r="C20787" t="s">
        <v>603</v>
      </c>
      <c r="D20787">
        <v>2023</v>
      </c>
      <c r="E20787" t="s">
        <v>744</v>
      </c>
      <c r="F20787" s="2">
        <v>246.629186</v>
      </c>
    </row>
    <row r="20788" spans="1:6">
      <c r="A20788" t="s">
        <v>530</v>
      </c>
      <c r="B20788">
        <v>5060</v>
      </c>
      <c r="C20788" t="s">
        <v>603</v>
      </c>
      <c r="D20788">
        <v>2023</v>
      </c>
      <c r="E20788" t="s">
        <v>745</v>
      </c>
      <c r="F20788" s="2">
        <v>53039.352911592097</v>
      </c>
    </row>
    <row r="20789" spans="1:6">
      <c r="A20789" t="s">
        <v>530</v>
      </c>
      <c r="B20789">
        <v>5060</v>
      </c>
      <c r="C20789" t="s">
        <v>603</v>
      </c>
      <c r="D20789">
        <v>2023</v>
      </c>
      <c r="E20789" t="s">
        <v>741</v>
      </c>
      <c r="F20789" s="2">
        <v>10622.352229059799</v>
      </c>
    </row>
    <row r="20790" spans="1:6">
      <c r="A20790" t="s">
        <v>530</v>
      </c>
      <c r="B20790">
        <v>5061</v>
      </c>
      <c r="C20790" t="s">
        <v>605</v>
      </c>
      <c r="D20790">
        <v>2009</v>
      </c>
      <c r="E20790" t="s">
        <v>736</v>
      </c>
      <c r="F20790" s="2">
        <v>289.99662514446499</v>
      </c>
    </row>
    <row r="20791" spans="1:6">
      <c r="A20791" t="s">
        <v>530</v>
      </c>
      <c r="B20791">
        <v>5061</v>
      </c>
      <c r="C20791" t="s">
        <v>605</v>
      </c>
      <c r="D20791">
        <v>2009</v>
      </c>
      <c r="E20791" t="s">
        <v>740</v>
      </c>
      <c r="F20791" s="2">
        <v>528.73733495593001</v>
      </c>
    </row>
    <row r="20792" spans="1:6">
      <c r="A20792" t="s">
        <v>530</v>
      </c>
      <c r="B20792">
        <v>5061</v>
      </c>
      <c r="C20792" t="s">
        <v>605</v>
      </c>
      <c r="D20792">
        <v>2011</v>
      </c>
      <c r="E20792" t="s">
        <v>745</v>
      </c>
      <c r="F20792" s="2">
        <v>0</v>
      </c>
    </row>
    <row r="20793" spans="1:6">
      <c r="A20793" t="s">
        <v>530</v>
      </c>
      <c r="B20793">
        <v>5061</v>
      </c>
      <c r="C20793" t="s">
        <v>605</v>
      </c>
      <c r="D20793">
        <v>2011</v>
      </c>
      <c r="E20793" t="s">
        <v>741</v>
      </c>
      <c r="F20793" s="2">
        <v>3395.4943224591402</v>
      </c>
    </row>
    <row r="20794" spans="1:6">
      <c r="A20794" t="s">
        <v>530</v>
      </c>
      <c r="B20794">
        <v>5061</v>
      </c>
      <c r="C20794" t="s">
        <v>605</v>
      </c>
      <c r="D20794">
        <v>2013</v>
      </c>
      <c r="E20794" t="s">
        <v>738</v>
      </c>
      <c r="F20794" s="2">
        <v>0</v>
      </c>
    </row>
    <row r="20795" spans="1:6">
      <c r="A20795" t="s">
        <v>530</v>
      </c>
      <c r="B20795">
        <v>5061</v>
      </c>
      <c r="C20795" t="s">
        <v>605</v>
      </c>
      <c r="D20795">
        <v>2013</v>
      </c>
      <c r="E20795" t="s">
        <v>743</v>
      </c>
      <c r="F20795" s="2">
        <v>0</v>
      </c>
    </row>
    <row r="20796" spans="1:6">
      <c r="A20796" t="s">
        <v>530</v>
      </c>
      <c r="B20796">
        <v>5061</v>
      </c>
      <c r="C20796" t="s">
        <v>605</v>
      </c>
      <c r="D20796">
        <v>2015</v>
      </c>
      <c r="E20796" t="s">
        <v>737</v>
      </c>
      <c r="F20796" s="2">
        <v>348.49751860853399</v>
      </c>
    </row>
    <row r="20797" spans="1:6">
      <c r="A20797" t="s">
        <v>530</v>
      </c>
      <c r="B20797">
        <v>5061</v>
      </c>
      <c r="C20797" t="s">
        <v>605</v>
      </c>
      <c r="D20797">
        <v>2016</v>
      </c>
      <c r="E20797" t="s">
        <v>736</v>
      </c>
      <c r="F20797" s="2">
        <v>264.86025452998302</v>
      </c>
    </row>
    <row r="20798" spans="1:6">
      <c r="A20798" t="s">
        <v>530</v>
      </c>
      <c r="B20798">
        <v>5061</v>
      </c>
      <c r="C20798" t="s">
        <v>605</v>
      </c>
      <c r="D20798">
        <v>2016</v>
      </c>
      <c r="E20798" t="s">
        <v>738</v>
      </c>
      <c r="F20798" s="2">
        <v>0</v>
      </c>
    </row>
    <row r="20799" spans="1:6">
      <c r="A20799" t="s">
        <v>530</v>
      </c>
      <c r="B20799">
        <v>5061</v>
      </c>
      <c r="C20799" t="s">
        <v>605</v>
      </c>
      <c r="D20799">
        <v>2016</v>
      </c>
      <c r="E20799" t="s">
        <v>743</v>
      </c>
      <c r="F20799" s="2">
        <v>0</v>
      </c>
    </row>
    <row r="20800" spans="1:6">
      <c r="A20800" t="s">
        <v>530</v>
      </c>
      <c r="B20800">
        <v>5061</v>
      </c>
      <c r="C20800" t="s">
        <v>605</v>
      </c>
      <c r="D20800">
        <v>2017</v>
      </c>
      <c r="E20800" t="s">
        <v>742</v>
      </c>
      <c r="F20800" s="2">
        <v>2480.64728843483</v>
      </c>
    </row>
    <row r="20801" spans="1:6">
      <c r="A20801" t="s">
        <v>530</v>
      </c>
      <c r="B20801">
        <v>5061</v>
      </c>
      <c r="C20801" t="s">
        <v>605</v>
      </c>
      <c r="D20801">
        <v>2017</v>
      </c>
      <c r="E20801" t="s">
        <v>744</v>
      </c>
      <c r="F20801" s="2">
        <v>0</v>
      </c>
    </row>
    <row r="20802" spans="1:6">
      <c r="A20802" t="s">
        <v>530</v>
      </c>
      <c r="B20802">
        <v>5061</v>
      </c>
      <c r="C20802" t="s">
        <v>605</v>
      </c>
      <c r="D20802">
        <v>2017</v>
      </c>
      <c r="E20802" t="s">
        <v>739</v>
      </c>
      <c r="F20802" s="2">
        <v>13367.549458298599</v>
      </c>
    </row>
    <row r="20803" spans="1:6">
      <c r="A20803" t="s">
        <v>530</v>
      </c>
      <c r="B20803">
        <v>5061</v>
      </c>
      <c r="C20803" t="s">
        <v>605</v>
      </c>
      <c r="D20803">
        <v>2017</v>
      </c>
      <c r="E20803" t="s">
        <v>741</v>
      </c>
      <c r="F20803" s="2">
        <v>2977.5245380400302</v>
      </c>
    </row>
    <row r="20804" spans="1:6">
      <c r="A20804" t="s">
        <v>530</v>
      </c>
      <c r="B20804">
        <v>5061</v>
      </c>
      <c r="C20804" t="s">
        <v>605</v>
      </c>
      <c r="D20804">
        <v>2018</v>
      </c>
      <c r="E20804" t="s">
        <v>737</v>
      </c>
      <c r="F20804" s="2">
        <v>329.03796227571502</v>
      </c>
    </row>
    <row r="20805" spans="1:6">
      <c r="A20805" t="s">
        <v>530</v>
      </c>
      <c r="B20805">
        <v>5061</v>
      </c>
      <c r="C20805" t="s">
        <v>605</v>
      </c>
      <c r="D20805">
        <v>2019</v>
      </c>
      <c r="E20805" t="s">
        <v>736</v>
      </c>
      <c r="F20805" s="2">
        <v>245.97299381325999</v>
      </c>
    </row>
    <row r="20806" spans="1:6">
      <c r="A20806" t="s">
        <v>530</v>
      </c>
      <c r="B20806">
        <v>5061</v>
      </c>
      <c r="C20806" t="s">
        <v>605</v>
      </c>
      <c r="D20806">
        <v>2019</v>
      </c>
      <c r="E20806" t="s">
        <v>738</v>
      </c>
      <c r="F20806" s="2">
        <v>0</v>
      </c>
    </row>
    <row r="20807" spans="1:6">
      <c r="A20807" t="s">
        <v>530</v>
      </c>
      <c r="B20807">
        <v>5061</v>
      </c>
      <c r="C20807" t="s">
        <v>605</v>
      </c>
      <c r="D20807">
        <v>2019</v>
      </c>
      <c r="E20807" t="s">
        <v>743</v>
      </c>
      <c r="F20807" s="2">
        <v>0</v>
      </c>
    </row>
    <row r="20808" spans="1:6">
      <c r="A20808" t="s">
        <v>530</v>
      </c>
      <c r="B20808">
        <v>5061</v>
      </c>
      <c r="C20808" t="s">
        <v>605</v>
      </c>
      <c r="D20808">
        <v>2019</v>
      </c>
      <c r="E20808" t="s">
        <v>740</v>
      </c>
      <c r="F20808" s="2">
        <v>364.67740114956001</v>
      </c>
    </row>
    <row r="20809" spans="1:6">
      <c r="A20809" t="s">
        <v>530</v>
      </c>
      <c r="B20809">
        <v>5061</v>
      </c>
      <c r="C20809" t="s">
        <v>605</v>
      </c>
      <c r="D20809">
        <v>2020</v>
      </c>
      <c r="E20809" t="s">
        <v>742</v>
      </c>
      <c r="F20809" s="2">
        <v>1860.5114279797001</v>
      </c>
    </row>
    <row r="20810" spans="1:6">
      <c r="A20810" t="s">
        <v>530</v>
      </c>
      <c r="B20810">
        <v>5061</v>
      </c>
      <c r="C20810" t="s">
        <v>605</v>
      </c>
      <c r="D20810">
        <v>2020</v>
      </c>
      <c r="E20810" t="s">
        <v>744</v>
      </c>
      <c r="F20810" s="2">
        <v>0</v>
      </c>
    </row>
    <row r="20811" spans="1:6">
      <c r="A20811" t="s">
        <v>530</v>
      </c>
      <c r="B20811">
        <v>5061</v>
      </c>
      <c r="C20811" t="s">
        <v>605</v>
      </c>
      <c r="D20811">
        <v>2020</v>
      </c>
      <c r="E20811" t="s">
        <v>739</v>
      </c>
      <c r="F20811" s="2">
        <v>12784.950467336899</v>
      </c>
    </row>
    <row r="20812" spans="1:6">
      <c r="A20812" t="s">
        <v>530</v>
      </c>
      <c r="B20812">
        <v>5061</v>
      </c>
      <c r="C20812" t="s">
        <v>605</v>
      </c>
      <c r="D20812">
        <v>2021</v>
      </c>
      <c r="E20812" t="s">
        <v>737</v>
      </c>
      <c r="F20812" s="2">
        <v>318.176179826897</v>
      </c>
    </row>
    <row r="20813" spans="1:6">
      <c r="A20813" t="s">
        <v>530</v>
      </c>
      <c r="B20813">
        <v>5061</v>
      </c>
      <c r="C20813" t="s">
        <v>605</v>
      </c>
      <c r="D20813">
        <v>2021</v>
      </c>
      <c r="E20813" t="s">
        <v>745</v>
      </c>
      <c r="F20813" s="2">
        <v>0.111744576107775</v>
      </c>
    </row>
    <row r="20814" spans="1:6">
      <c r="A20814" t="s">
        <v>530</v>
      </c>
      <c r="B20814">
        <v>5061</v>
      </c>
      <c r="C20814" t="s">
        <v>605</v>
      </c>
      <c r="D20814">
        <v>2022</v>
      </c>
      <c r="E20814" t="s">
        <v>736</v>
      </c>
      <c r="F20814" s="2">
        <v>216.96226968224801</v>
      </c>
    </row>
    <row r="20815" spans="1:6">
      <c r="A20815" t="s">
        <v>530</v>
      </c>
      <c r="B20815">
        <v>5061</v>
      </c>
      <c r="C20815" t="s">
        <v>605</v>
      </c>
      <c r="D20815">
        <v>2022</v>
      </c>
      <c r="E20815" t="s">
        <v>738</v>
      </c>
      <c r="F20815" s="2">
        <v>0</v>
      </c>
    </row>
    <row r="20816" spans="1:6">
      <c r="A20816" t="s">
        <v>530</v>
      </c>
      <c r="B20816">
        <v>5061</v>
      </c>
      <c r="C20816" t="s">
        <v>605</v>
      </c>
      <c r="D20816">
        <v>2022</v>
      </c>
      <c r="E20816" t="s">
        <v>740</v>
      </c>
      <c r="F20816" s="2">
        <v>415.09898031257802</v>
      </c>
    </row>
    <row r="20817" spans="1:6">
      <c r="A20817" t="s">
        <v>530</v>
      </c>
      <c r="B20817">
        <v>5061</v>
      </c>
      <c r="C20817" t="s">
        <v>605</v>
      </c>
      <c r="D20817">
        <v>2023</v>
      </c>
      <c r="E20817" t="s">
        <v>742</v>
      </c>
      <c r="F20817" s="2">
        <v>1560.8176497463601</v>
      </c>
    </row>
    <row r="20818" spans="1:6">
      <c r="A20818" t="s">
        <v>530</v>
      </c>
      <c r="B20818">
        <v>5061</v>
      </c>
      <c r="C20818" t="s">
        <v>605</v>
      </c>
      <c r="D20818">
        <v>2023</v>
      </c>
      <c r="E20818" t="s">
        <v>744</v>
      </c>
      <c r="F20818" s="2">
        <v>0</v>
      </c>
    </row>
    <row r="20819" spans="1:6">
      <c r="A20819" t="s">
        <v>530</v>
      </c>
      <c r="B20819">
        <v>5061</v>
      </c>
      <c r="C20819" t="s">
        <v>605</v>
      </c>
      <c r="D20819">
        <v>2023</v>
      </c>
      <c r="E20819" t="s">
        <v>739</v>
      </c>
      <c r="F20819" s="2">
        <v>12187.7140009003</v>
      </c>
    </row>
    <row r="20820" spans="1:6">
      <c r="A20820" t="s">
        <v>530</v>
      </c>
      <c r="B20820">
        <v>5061</v>
      </c>
      <c r="C20820" t="s">
        <v>605</v>
      </c>
      <c r="D20820">
        <v>2023</v>
      </c>
      <c r="E20820" t="s">
        <v>743</v>
      </c>
      <c r="F20820" s="2">
        <v>0</v>
      </c>
    </row>
    <row r="20821" spans="1:6">
      <c r="A20821" t="s">
        <v>530</v>
      </c>
      <c r="B20821">
        <v>5061</v>
      </c>
      <c r="C20821" t="s">
        <v>605</v>
      </c>
      <c r="D20821">
        <v>2024</v>
      </c>
      <c r="E20821" t="s">
        <v>745</v>
      </c>
      <c r="F20821" s="2">
        <v>5.1459809920400897E-2</v>
      </c>
    </row>
    <row r="20822" spans="1:6">
      <c r="A20822" t="s">
        <v>530</v>
      </c>
      <c r="B20822">
        <v>5061</v>
      </c>
      <c r="C20822" t="s">
        <v>605</v>
      </c>
      <c r="D20822">
        <v>2024</v>
      </c>
      <c r="E20822" t="s">
        <v>741</v>
      </c>
      <c r="F20822" s="2">
        <v>2836.9166049430601</v>
      </c>
    </row>
    <row r="20823" spans="1:6">
      <c r="A20823" t="s">
        <v>607</v>
      </c>
      <c r="B20823">
        <v>3901</v>
      </c>
      <c r="C20823" t="s">
        <v>608</v>
      </c>
      <c r="D20823">
        <v>2009</v>
      </c>
      <c r="E20823" t="s">
        <v>741</v>
      </c>
      <c r="F20823" s="2">
        <v>41774.524715341402</v>
      </c>
    </row>
    <row r="20824" spans="1:6">
      <c r="A20824" t="s">
        <v>607</v>
      </c>
      <c r="B20824">
        <v>3901</v>
      </c>
      <c r="C20824" t="s">
        <v>608</v>
      </c>
      <c r="D20824">
        <v>2011</v>
      </c>
      <c r="E20824" t="s">
        <v>738</v>
      </c>
      <c r="F20824" s="2">
        <v>0</v>
      </c>
    </row>
    <row r="20825" spans="1:6">
      <c r="A20825" t="s">
        <v>607</v>
      </c>
      <c r="B20825">
        <v>3901</v>
      </c>
      <c r="C20825" t="s">
        <v>608</v>
      </c>
      <c r="D20825">
        <v>2011</v>
      </c>
      <c r="E20825" t="s">
        <v>739</v>
      </c>
      <c r="F20825" s="2">
        <v>4446.9644185228299</v>
      </c>
    </row>
    <row r="20826" spans="1:6">
      <c r="A20826" t="s">
        <v>607</v>
      </c>
      <c r="B20826">
        <v>3901</v>
      </c>
      <c r="C20826" t="s">
        <v>608</v>
      </c>
      <c r="D20826">
        <v>2011</v>
      </c>
      <c r="E20826" t="s">
        <v>743</v>
      </c>
      <c r="F20826" s="2">
        <v>0</v>
      </c>
    </row>
    <row r="20827" spans="1:6">
      <c r="A20827" t="s">
        <v>607</v>
      </c>
      <c r="B20827">
        <v>3901</v>
      </c>
      <c r="C20827" t="s">
        <v>608</v>
      </c>
      <c r="D20827">
        <v>2013</v>
      </c>
      <c r="E20827" t="s">
        <v>736</v>
      </c>
      <c r="F20827" s="2">
        <v>638.95079129786598</v>
      </c>
    </row>
    <row r="20828" spans="1:6">
      <c r="A20828" t="s">
        <v>607</v>
      </c>
      <c r="B20828">
        <v>3901</v>
      </c>
      <c r="C20828" t="s">
        <v>608</v>
      </c>
      <c r="D20828">
        <v>2013</v>
      </c>
      <c r="E20828" t="s">
        <v>737</v>
      </c>
      <c r="F20828" s="2">
        <v>4019.7235967184702</v>
      </c>
    </row>
    <row r="20829" spans="1:6">
      <c r="A20829" t="s">
        <v>607</v>
      </c>
      <c r="B20829">
        <v>3901</v>
      </c>
      <c r="C20829" t="s">
        <v>608</v>
      </c>
      <c r="D20829">
        <v>2013</v>
      </c>
      <c r="E20829" t="s">
        <v>740</v>
      </c>
      <c r="F20829" s="2">
        <v>9231.4945414431095</v>
      </c>
    </row>
    <row r="20830" spans="1:6">
      <c r="A20830" t="s">
        <v>607</v>
      </c>
      <c r="B20830">
        <v>3901</v>
      </c>
      <c r="C20830" t="s">
        <v>608</v>
      </c>
      <c r="D20830">
        <v>2015</v>
      </c>
      <c r="E20830" t="s">
        <v>742</v>
      </c>
      <c r="F20830" s="2">
        <v>6251.98055143284</v>
      </c>
    </row>
    <row r="20831" spans="1:6">
      <c r="A20831" t="s">
        <v>607</v>
      </c>
      <c r="B20831">
        <v>3901</v>
      </c>
      <c r="C20831" t="s">
        <v>608</v>
      </c>
      <c r="D20831">
        <v>2015</v>
      </c>
      <c r="E20831" t="s">
        <v>744</v>
      </c>
      <c r="F20831" s="2">
        <v>0</v>
      </c>
    </row>
    <row r="20832" spans="1:6">
      <c r="A20832" t="s">
        <v>607</v>
      </c>
      <c r="B20832">
        <v>3901</v>
      </c>
      <c r="C20832" t="s">
        <v>608</v>
      </c>
      <c r="D20832">
        <v>2015</v>
      </c>
      <c r="E20832" t="s">
        <v>745</v>
      </c>
      <c r="F20832" s="2">
        <v>27690.3934461231</v>
      </c>
    </row>
    <row r="20833" spans="1:6">
      <c r="A20833" t="s">
        <v>607</v>
      </c>
      <c r="B20833">
        <v>3901</v>
      </c>
      <c r="C20833" t="s">
        <v>608</v>
      </c>
      <c r="D20833">
        <v>2015</v>
      </c>
      <c r="E20833" t="s">
        <v>741</v>
      </c>
      <c r="F20833" s="2">
        <v>39698.102852299598</v>
      </c>
    </row>
    <row r="20834" spans="1:6">
      <c r="A20834" t="s">
        <v>607</v>
      </c>
      <c r="B20834">
        <v>3901</v>
      </c>
      <c r="C20834" t="s">
        <v>608</v>
      </c>
      <c r="D20834">
        <v>2016</v>
      </c>
      <c r="E20834" t="s">
        <v>736</v>
      </c>
      <c r="F20834" s="2">
        <v>689.98717540467999</v>
      </c>
    </row>
    <row r="20835" spans="1:6">
      <c r="A20835" t="s">
        <v>607</v>
      </c>
      <c r="B20835">
        <v>3901</v>
      </c>
      <c r="C20835" t="s">
        <v>608</v>
      </c>
      <c r="D20835">
        <v>2016</v>
      </c>
      <c r="E20835" t="s">
        <v>737</v>
      </c>
      <c r="F20835" s="2">
        <v>4037.4782266085599</v>
      </c>
    </row>
    <row r="20836" spans="1:6">
      <c r="A20836" t="s">
        <v>607</v>
      </c>
      <c r="B20836">
        <v>3901</v>
      </c>
      <c r="C20836" t="s">
        <v>608</v>
      </c>
      <c r="D20836">
        <v>2016</v>
      </c>
      <c r="E20836" t="s">
        <v>740</v>
      </c>
      <c r="F20836" s="2">
        <v>5863.84548663229</v>
      </c>
    </row>
    <row r="20837" spans="1:6">
      <c r="A20837" t="s">
        <v>607</v>
      </c>
      <c r="B20837">
        <v>3901</v>
      </c>
      <c r="C20837" t="s">
        <v>608</v>
      </c>
      <c r="D20837">
        <v>2017</v>
      </c>
      <c r="E20837" t="s">
        <v>738</v>
      </c>
      <c r="F20837" s="2">
        <v>1069.97477657267</v>
      </c>
    </row>
    <row r="20838" spans="1:6">
      <c r="A20838" t="s">
        <v>607</v>
      </c>
      <c r="B20838">
        <v>3901</v>
      </c>
      <c r="C20838" t="s">
        <v>608</v>
      </c>
      <c r="D20838">
        <v>2017</v>
      </c>
      <c r="E20838" t="s">
        <v>739</v>
      </c>
      <c r="F20838" s="2">
        <v>4323.71974200981</v>
      </c>
    </row>
    <row r="20839" spans="1:6">
      <c r="A20839" t="s">
        <v>607</v>
      </c>
      <c r="B20839">
        <v>3901</v>
      </c>
      <c r="C20839" t="s">
        <v>608</v>
      </c>
      <c r="D20839">
        <v>2018</v>
      </c>
      <c r="E20839" t="s">
        <v>742</v>
      </c>
      <c r="F20839" s="2">
        <v>10440.586005388899</v>
      </c>
    </row>
    <row r="20840" spans="1:6">
      <c r="A20840" t="s">
        <v>607</v>
      </c>
      <c r="B20840">
        <v>3901</v>
      </c>
      <c r="C20840" t="s">
        <v>608</v>
      </c>
      <c r="D20840">
        <v>2018</v>
      </c>
      <c r="E20840" t="s">
        <v>744</v>
      </c>
      <c r="F20840" s="2">
        <v>0</v>
      </c>
    </row>
    <row r="20841" spans="1:6">
      <c r="A20841" t="s">
        <v>607</v>
      </c>
      <c r="B20841">
        <v>3901</v>
      </c>
      <c r="C20841" t="s">
        <v>608</v>
      </c>
      <c r="D20841">
        <v>2018</v>
      </c>
      <c r="E20841" t="s">
        <v>745</v>
      </c>
      <c r="F20841" s="2">
        <v>40908.5015470543</v>
      </c>
    </row>
    <row r="20842" spans="1:6">
      <c r="A20842" t="s">
        <v>607</v>
      </c>
      <c r="B20842">
        <v>3901</v>
      </c>
      <c r="C20842" t="s">
        <v>608</v>
      </c>
      <c r="D20842">
        <v>2019</v>
      </c>
      <c r="E20842" t="s">
        <v>736</v>
      </c>
      <c r="F20842" s="2">
        <v>694.00247467507995</v>
      </c>
    </row>
    <row r="20843" spans="1:6">
      <c r="A20843" t="s">
        <v>607</v>
      </c>
      <c r="B20843">
        <v>3901</v>
      </c>
      <c r="C20843" t="s">
        <v>608</v>
      </c>
      <c r="D20843">
        <v>2019</v>
      </c>
      <c r="E20843" t="s">
        <v>737</v>
      </c>
      <c r="F20843" s="2">
        <v>4141.4708177033499</v>
      </c>
    </row>
    <row r="20844" spans="1:6">
      <c r="A20844" t="s">
        <v>607</v>
      </c>
      <c r="B20844">
        <v>3901</v>
      </c>
      <c r="C20844" t="s">
        <v>608</v>
      </c>
      <c r="D20844">
        <v>2019</v>
      </c>
      <c r="E20844" t="s">
        <v>740</v>
      </c>
      <c r="F20844" s="2">
        <v>2926.0653633751299</v>
      </c>
    </row>
    <row r="20845" spans="1:6">
      <c r="A20845" t="s">
        <v>607</v>
      </c>
      <c r="B20845">
        <v>3901</v>
      </c>
      <c r="C20845" t="s">
        <v>608</v>
      </c>
      <c r="D20845">
        <v>2020</v>
      </c>
      <c r="E20845" t="s">
        <v>738</v>
      </c>
      <c r="F20845" s="2">
        <v>101.778088503254</v>
      </c>
    </row>
    <row r="20846" spans="1:6">
      <c r="A20846" t="s">
        <v>607</v>
      </c>
      <c r="B20846">
        <v>3901</v>
      </c>
      <c r="C20846" t="s">
        <v>608</v>
      </c>
      <c r="D20846">
        <v>2020</v>
      </c>
      <c r="E20846" t="s">
        <v>739</v>
      </c>
      <c r="F20846" s="2">
        <v>5049.4437117243297</v>
      </c>
    </row>
    <row r="20847" spans="1:6">
      <c r="A20847" t="s">
        <v>607</v>
      </c>
      <c r="B20847">
        <v>3901</v>
      </c>
      <c r="C20847" t="s">
        <v>608</v>
      </c>
      <c r="D20847">
        <v>2021</v>
      </c>
      <c r="E20847" t="s">
        <v>742</v>
      </c>
      <c r="F20847" s="2">
        <v>5616.0731879715804</v>
      </c>
    </row>
    <row r="20848" spans="1:6">
      <c r="A20848" t="s">
        <v>607</v>
      </c>
      <c r="B20848">
        <v>3901</v>
      </c>
      <c r="C20848" t="s">
        <v>608</v>
      </c>
      <c r="D20848">
        <v>2021</v>
      </c>
      <c r="E20848" t="s">
        <v>744</v>
      </c>
      <c r="F20848" s="2">
        <v>0</v>
      </c>
    </row>
    <row r="20849" spans="1:6">
      <c r="A20849" t="s">
        <v>607</v>
      </c>
      <c r="B20849">
        <v>3901</v>
      </c>
      <c r="C20849" t="s">
        <v>608</v>
      </c>
      <c r="D20849">
        <v>2021</v>
      </c>
      <c r="E20849" t="s">
        <v>743</v>
      </c>
      <c r="F20849" s="2">
        <v>0</v>
      </c>
    </row>
    <row r="20850" spans="1:6">
      <c r="A20850" t="s">
        <v>607</v>
      </c>
      <c r="B20850">
        <v>3901</v>
      </c>
      <c r="C20850" t="s">
        <v>608</v>
      </c>
      <c r="D20850">
        <v>2021</v>
      </c>
      <c r="E20850" t="s">
        <v>745</v>
      </c>
      <c r="F20850" s="2">
        <v>25953.2271988094</v>
      </c>
    </row>
    <row r="20851" spans="1:6">
      <c r="A20851" t="s">
        <v>607</v>
      </c>
      <c r="B20851">
        <v>3901</v>
      </c>
      <c r="C20851" t="s">
        <v>608</v>
      </c>
      <c r="D20851">
        <v>2022</v>
      </c>
      <c r="E20851" t="s">
        <v>740</v>
      </c>
      <c r="F20851" s="2">
        <v>3169.8144706409398</v>
      </c>
    </row>
    <row r="20852" spans="1:6">
      <c r="A20852" t="s">
        <v>607</v>
      </c>
      <c r="B20852">
        <v>3901</v>
      </c>
      <c r="C20852" t="s">
        <v>608</v>
      </c>
      <c r="D20852">
        <v>2022</v>
      </c>
      <c r="E20852" t="s">
        <v>741</v>
      </c>
      <c r="F20852" s="2">
        <v>31803.931670559501</v>
      </c>
    </row>
    <row r="20853" spans="1:6">
      <c r="A20853" t="s">
        <v>607</v>
      </c>
      <c r="B20853">
        <v>3901</v>
      </c>
      <c r="C20853" t="s">
        <v>608</v>
      </c>
      <c r="D20853">
        <v>2024</v>
      </c>
      <c r="E20853" t="s">
        <v>743</v>
      </c>
      <c r="F20853" s="2">
        <v>0</v>
      </c>
    </row>
    <row r="20854" spans="1:6">
      <c r="A20854" t="s">
        <v>607</v>
      </c>
      <c r="B20854">
        <v>3903</v>
      </c>
      <c r="C20854" t="s">
        <v>610</v>
      </c>
      <c r="D20854">
        <v>2009</v>
      </c>
      <c r="E20854" t="s">
        <v>738</v>
      </c>
      <c r="F20854" s="2">
        <v>0</v>
      </c>
    </row>
    <row r="20855" spans="1:6">
      <c r="A20855" t="s">
        <v>607</v>
      </c>
      <c r="B20855">
        <v>3903</v>
      </c>
      <c r="C20855" t="s">
        <v>610</v>
      </c>
      <c r="D20855">
        <v>2009</v>
      </c>
      <c r="E20855" t="s">
        <v>739</v>
      </c>
      <c r="F20855" s="2">
        <v>24160.630695727701</v>
      </c>
    </row>
    <row r="20856" spans="1:6">
      <c r="A20856" t="s">
        <v>607</v>
      </c>
      <c r="B20856">
        <v>3903</v>
      </c>
      <c r="C20856" t="s">
        <v>610</v>
      </c>
      <c r="D20856">
        <v>2009</v>
      </c>
      <c r="E20856" t="s">
        <v>740</v>
      </c>
      <c r="F20856" s="2">
        <v>5201.9358838185099</v>
      </c>
    </row>
    <row r="20857" spans="1:6">
      <c r="A20857" t="s">
        <v>607</v>
      </c>
      <c r="B20857">
        <v>3903</v>
      </c>
      <c r="C20857" t="s">
        <v>610</v>
      </c>
      <c r="D20857">
        <v>2011</v>
      </c>
      <c r="E20857" t="s">
        <v>741</v>
      </c>
      <c r="F20857" s="2">
        <v>97893.158077574102</v>
      </c>
    </row>
    <row r="20858" spans="1:6">
      <c r="A20858" t="s">
        <v>607</v>
      </c>
      <c r="B20858">
        <v>3903</v>
      </c>
      <c r="C20858" t="s">
        <v>610</v>
      </c>
      <c r="D20858">
        <v>2013</v>
      </c>
      <c r="E20858" t="s">
        <v>743</v>
      </c>
      <c r="F20858" s="2">
        <v>0</v>
      </c>
    </row>
    <row r="20859" spans="1:6">
      <c r="A20859" t="s">
        <v>607</v>
      </c>
      <c r="B20859">
        <v>3903</v>
      </c>
      <c r="C20859" t="s">
        <v>610</v>
      </c>
      <c r="D20859">
        <v>2015</v>
      </c>
      <c r="E20859" t="s">
        <v>736</v>
      </c>
      <c r="F20859" s="2">
        <v>6524.3732422501598</v>
      </c>
    </row>
    <row r="20860" spans="1:6">
      <c r="A20860" t="s">
        <v>607</v>
      </c>
      <c r="B20860">
        <v>3903</v>
      </c>
      <c r="C20860" t="s">
        <v>610</v>
      </c>
      <c r="D20860">
        <v>2015</v>
      </c>
      <c r="E20860" t="s">
        <v>737</v>
      </c>
      <c r="F20860" s="2">
        <v>6583.4543741979996</v>
      </c>
    </row>
    <row r="20861" spans="1:6">
      <c r="A20861" t="s">
        <v>607</v>
      </c>
      <c r="B20861">
        <v>3903</v>
      </c>
      <c r="C20861" t="s">
        <v>610</v>
      </c>
      <c r="D20861">
        <v>2015</v>
      </c>
      <c r="E20861" t="s">
        <v>740</v>
      </c>
      <c r="F20861" s="2">
        <v>2795.4334280160901</v>
      </c>
    </row>
    <row r="20862" spans="1:6">
      <c r="A20862" t="s">
        <v>607</v>
      </c>
      <c r="B20862">
        <v>3903</v>
      </c>
      <c r="C20862" t="s">
        <v>610</v>
      </c>
      <c r="D20862">
        <v>2016</v>
      </c>
      <c r="E20862" t="s">
        <v>738</v>
      </c>
      <c r="F20862" s="2">
        <v>0</v>
      </c>
    </row>
    <row r="20863" spans="1:6">
      <c r="A20863" t="s">
        <v>607</v>
      </c>
      <c r="B20863">
        <v>3903</v>
      </c>
      <c r="C20863" t="s">
        <v>610</v>
      </c>
      <c r="D20863">
        <v>2016</v>
      </c>
      <c r="E20863" t="s">
        <v>739</v>
      </c>
      <c r="F20863" s="2">
        <v>24976.124979767599</v>
      </c>
    </row>
    <row r="20864" spans="1:6">
      <c r="A20864" t="s">
        <v>607</v>
      </c>
      <c r="B20864">
        <v>3903</v>
      </c>
      <c r="C20864" t="s">
        <v>610</v>
      </c>
      <c r="D20864">
        <v>2016</v>
      </c>
      <c r="E20864" t="s">
        <v>743</v>
      </c>
      <c r="F20864" s="2">
        <v>0</v>
      </c>
    </row>
    <row r="20865" spans="1:6">
      <c r="A20865" t="s">
        <v>607</v>
      </c>
      <c r="B20865">
        <v>3903</v>
      </c>
      <c r="C20865" t="s">
        <v>610</v>
      </c>
      <c r="D20865">
        <v>2017</v>
      </c>
      <c r="E20865" t="s">
        <v>742</v>
      </c>
      <c r="F20865" s="2">
        <v>11108.5074969404</v>
      </c>
    </row>
    <row r="20866" spans="1:6">
      <c r="A20866" t="s">
        <v>607</v>
      </c>
      <c r="B20866">
        <v>3903</v>
      </c>
      <c r="C20866" t="s">
        <v>610</v>
      </c>
      <c r="D20866">
        <v>2017</v>
      </c>
      <c r="E20866" t="s">
        <v>744</v>
      </c>
      <c r="F20866" s="2">
        <v>34481.814281500003</v>
      </c>
    </row>
    <row r="20867" spans="1:6">
      <c r="A20867" t="s">
        <v>607</v>
      </c>
      <c r="B20867">
        <v>3903</v>
      </c>
      <c r="C20867" t="s">
        <v>610</v>
      </c>
      <c r="D20867">
        <v>2017</v>
      </c>
      <c r="E20867" t="s">
        <v>745</v>
      </c>
      <c r="F20867" s="2">
        <v>2163.1681930376999</v>
      </c>
    </row>
    <row r="20868" spans="1:6">
      <c r="A20868" t="s">
        <v>607</v>
      </c>
      <c r="B20868">
        <v>3903</v>
      </c>
      <c r="C20868" t="s">
        <v>610</v>
      </c>
      <c r="D20868">
        <v>2017</v>
      </c>
      <c r="E20868" t="s">
        <v>741</v>
      </c>
      <c r="F20868" s="2">
        <v>83614.638075693802</v>
      </c>
    </row>
    <row r="20869" spans="1:6">
      <c r="A20869" t="s">
        <v>607</v>
      </c>
      <c r="B20869">
        <v>3903</v>
      </c>
      <c r="C20869" t="s">
        <v>610</v>
      </c>
      <c r="D20869">
        <v>2018</v>
      </c>
      <c r="E20869" t="s">
        <v>736</v>
      </c>
      <c r="F20869" s="2">
        <v>4908.5914472070899</v>
      </c>
    </row>
    <row r="20870" spans="1:6">
      <c r="A20870" t="s">
        <v>607</v>
      </c>
      <c r="B20870">
        <v>3903</v>
      </c>
      <c r="C20870" t="s">
        <v>610</v>
      </c>
      <c r="D20870">
        <v>2018</v>
      </c>
      <c r="E20870" t="s">
        <v>737</v>
      </c>
      <c r="F20870" s="2">
        <v>6235.8112245279099</v>
      </c>
    </row>
    <row r="20871" spans="1:6">
      <c r="A20871" t="s">
        <v>607</v>
      </c>
      <c r="B20871">
        <v>3903</v>
      </c>
      <c r="C20871" t="s">
        <v>610</v>
      </c>
      <c r="D20871">
        <v>2019</v>
      </c>
      <c r="E20871" t="s">
        <v>738</v>
      </c>
      <c r="F20871" s="2">
        <v>0</v>
      </c>
    </row>
    <row r="20872" spans="1:6">
      <c r="A20872" t="s">
        <v>607</v>
      </c>
      <c r="B20872">
        <v>3903</v>
      </c>
      <c r="C20872" t="s">
        <v>610</v>
      </c>
      <c r="D20872">
        <v>2019</v>
      </c>
      <c r="E20872" t="s">
        <v>739</v>
      </c>
      <c r="F20872" s="2">
        <v>22532.591842203601</v>
      </c>
    </row>
    <row r="20873" spans="1:6">
      <c r="A20873" t="s">
        <v>607</v>
      </c>
      <c r="B20873">
        <v>3903</v>
      </c>
      <c r="C20873" t="s">
        <v>610</v>
      </c>
      <c r="D20873">
        <v>2019</v>
      </c>
      <c r="E20873" t="s">
        <v>743</v>
      </c>
      <c r="F20873" s="2">
        <v>0</v>
      </c>
    </row>
    <row r="20874" spans="1:6">
      <c r="A20874" t="s">
        <v>607</v>
      </c>
      <c r="B20874">
        <v>3903</v>
      </c>
      <c r="C20874" t="s">
        <v>610</v>
      </c>
      <c r="D20874">
        <v>2019</v>
      </c>
      <c r="E20874" t="s">
        <v>740</v>
      </c>
      <c r="F20874" s="2">
        <v>2267.4150069555999</v>
      </c>
    </row>
    <row r="20875" spans="1:6">
      <c r="A20875" t="s">
        <v>607</v>
      </c>
      <c r="B20875">
        <v>3903</v>
      </c>
      <c r="C20875" t="s">
        <v>610</v>
      </c>
      <c r="D20875">
        <v>2020</v>
      </c>
      <c r="E20875" t="s">
        <v>742</v>
      </c>
      <c r="F20875" s="2">
        <v>12007.574823994701</v>
      </c>
    </row>
    <row r="20876" spans="1:6">
      <c r="A20876" t="s">
        <v>607</v>
      </c>
      <c r="B20876">
        <v>3903</v>
      </c>
      <c r="C20876" t="s">
        <v>610</v>
      </c>
      <c r="D20876">
        <v>2020</v>
      </c>
      <c r="E20876" t="s">
        <v>744</v>
      </c>
      <c r="F20876" s="2">
        <v>30063.531235900002</v>
      </c>
    </row>
    <row r="20877" spans="1:6">
      <c r="A20877" t="s">
        <v>607</v>
      </c>
      <c r="B20877">
        <v>3903</v>
      </c>
      <c r="C20877" t="s">
        <v>610</v>
      </c>
      <c r="D20877">
        <v>2020</v>
      </c>
      <c r="E20877" t="s">
        <v>745</v>
      </c>
      <c r="F20877" s="2">
        <v>1752.1968296602599</v>
      </c>
    </row>
    <row r="20878" spans="1:6">
      <c r="A20878" t="s">
        <v>607</v>
      </c>
      <c r="B20878">
        <v>3903</v>
      </c>
      <c r="C20878" t="s">
        <v>610</v>
      </c>
      <c r="D20878">
        <v>2021</v>
      </c>
      <c r="E20878" t="s">
        <v>736</v>
      </c>
      <c r="F20878" s="2">
        <v>4458.1196000036098</v>
      </c>
    </row>
    <row r="20879" spans="1:6">
      <c r="A20879" t="s">
        <v>607</v>
      </c>
      <c r="B20879">
        <v>3903</v>
      </c>
      <c r="C20879" t="s">
        <v>610</v>
      </c>
      <c r="D20879">
        <v>2021</v>
      </c>
      <c r="E20879" t="s">
        <v>737</v>
      </c>
      <c r="F20879" s="2">
        <v>6394.1105265019296</v>
      </c>
    </row>
    <row r="20880" spans="1:6">
      <c r="A20880" t="s">
        <v>607</v>
      </c>
      <c r="B20880">
        <v>3903</v>
      </c>
      <c r="C20880" t="s">
        <v>610</v>
      </c>
      <c r="D20880">
        <v>2022</v>
      </c>
      <c r="E20880" t="s">
        <v>738</v>
      </c>
      <c r="F20880" s="2">
        <v>0</v>
      </c>
    </row>
    <row r="20881" spans="1:6">
      <c r="A20881" t="s">
        <v>607</v>
      </c>
      <c r="B20881">
        <v>3903</v>
      </c>
      <c r="C20881" t="s">
        <v>610</v>
      </c>
      <c r="D20881">
        <v>2022</v>
      </c>
      <c r="E20881" t="s">
        <v>739</v>
      </c>
      <c r="F20881" s="2">
        <v>24312.152497901599</v>
      </c>
    </row>
    <row r="20882" spans="1:6">
      <c r="A20882" t="s">
        <v>607</v>
      </c>
      <c r="B20882">
        <v>3903</v>
      </c>
      <c r="C20882" t="s">
        <v>610</v>
      </c>
      <c r="D20882">
        <v>2022</v>
      </c>
      <c r="E20882" t="s">
        <v>740</v>
      </c>
      <c r="F20882" s="2">
        <v>2842.4310532014401</v>
      </c>
    </row>
    <row r="20883" spans="1:6">
      <c r="A20883" t="s">
        <v>607</v>
      </c>
      <c r="B20883">
        <v>3903</v>
      </c>
      <c r="C20883" t="s">
        <v>610</v>
      </c>
      <c r="D20883">
        <v>2023</v>
      </c>
      <c r="E20883" t="s">
        <v>742</v>
      </c>
      <c r="F20883" s="2">
        <v>8457.6870424201807</v>
      </c>
    </row>
    <row r="20884" spans="1:6">
      <c r="A20884" t="s">
        <v>607</v>
      </c>
      <c r="B20884">
        <v>3903</v>
      </c>
      <c r="C20884" t="s">
        <v>610</v>
      </c>
      <c r="D20884">
        <v>2023</v>
      </c>
      <c r="E20884" t="s">
        <v>744</v>
      </c>
      <c r="F20884" s="2">
        <v>20361.617679899999</v>
      </c>
    </row>
    <row r="20885" spans="1:6">
      <c r="A20885" t="s">
        <v>607</v>
      </c>
      <c r="B20885">
        <v>3903</v>
      </c>
      <c r="C20885" t="s">
        <v>610</v>
      </c>
      <c r="D20885">
        <v>2023</v>
      </c>
      <c r="E20885" t="s">
        <v>745</v>
      </c>
      <c r="F20885" s="2">
        <v>1591.2907369771499</v>
      </c>
    </row>
    <row r="20886" spans="1:6">
      <c r="A20886" t="s">
        <v>607</v>
      </c>
      <c r="B20886">
        <v>3903</v>
      </c>
      <c r="C20886" t="s">
        <v>610</v>
      </c>
      <c r="D20886">
        <v>2024</v>
      </c>
      <c r="E20886" t="s">
        <v>736</v>
      </c>
      <c r="F20886" s="2">
        <v>3764.9372819549599</v>
      </c>
    </row>
    <row r="20887" spans="1:6">
      <c r="A20887" t="s">
        <v>607</v>
      </c>
      <c r="B20887">
        <v>3903</v>
      </c>
      <c r="C20887" t="s">
        <v>610</v>
      </c>
      <c r="D20887">
        <v>2024</v>
      </c>
      <c r="E20887" t="s">
        <v>741</v>
      </c>
      <c r="F20887" s="2">
        <v>72522.719879473007</v>
      </c>
    </row>
    <row r="20888" spans="1:6">
      <c r="A20888" t="s">
        <v>607</v>
      </c>
      <c r="B20888">
        <v>3905</v>
      </c>
      <c r="C20888" t="s">
        <v>612</v>
      </c>
      <c r="D20888">
        <v>2009</v>
      </c>
      <c r="E20888" t="s">
        <v>739</v>
      </c>
      <c r="F20888" s="2">
        <v>37232.716829343597</v>
      </c>
    </row>
    <row r="20889" spans="1:6">
      <c r="A20889" t="s">
        <v>607</v>
      </c>
      <c r="B20889">
        <v>3905</v>
      </c>
      <c r="C20889" t="s">
        <v>612</v>
      </c>
      <c r="D20889">
        <v>2009</v>
      </c>
      <c r="E20889" t="s">
        <v>743</v>
      </c>
      <c r="F20889" s="2">
        <v>0.10421269774648</v>
      </c>
    </row>
    <row r="20890" spans="1:6">
      <c r="A20890" t="s">
        <v>607</v>
      </c>
      <c r="B20890">
        <v>3905</v>
      </c>
      <c r="C20890" t="s">
        <v>612</v>
      </c>
      <c r="D20890">
        <v>2011</v>
      </c>
      <c r="E20890" t="s">
        <v>736</v>
      </c>
      <c r="F20890" s="2">
        <v>51158.908968862997</v>
      </c>
    </row>
    <row r="20891" spans="1:6">
      <c r="A20891" t="s">
        <v>607</v>
      </c>
      <c r="B20891">
        <v>3905</v>
      </c>
      <c r="C20891" t="s">
        <v>612</v>
      </c>
      <c r="D20891">
        <v>2011</v>
      </c>
      <c r="E20891" t="s">
        <v>737</v>
      </c>
      <c r="F20891" s="2">
        <v>12107.879944771899</v>
      </c>
    </row>
    <row r="20892" spans="1:6">
      <c r="A20892" t="s">
        <v>607</v>
      </c>
      <c r="B20892">
        <v>3905</v>
      </c>
      <c r="C20892" t="s">
        <v>612</v>
      </c>
      <c r="D20892">
        <v>2011</v>
      </c>
      <c r="E20892" t="s">
        <v>738</v>
      </c>
      <c r="F20892" s="2">
        <v>0</v>
      </c>
    </row>
    <row r="20893" spans="1:6">
      <c r="A20893" t="s">
        <v>607</v>
      </c>
      <c r="B20893">
        <v>3905</v>
      </c>
      <c r="C20893" t="s">
        <v>612</v>
      </c>
      <c r="D20893">
        <v>2011</v>
      </c>
      <c r="E20893" t="s">
        <v>740</v>
      </c>
      <c r="F20893" s="2">
        <v>22599.6629029383</v>
      </c>
    </row>
    <row r="20894" spans="1:6">
      <c r="A20894" t="s">
        <v>607</v>
      </c>
      <c r="B20894">
        <v>3905</v>
      </c>
      <c r="C20894" t="s">
        <v>612</v>
      </c>
      <c r="D20894">
        <v>2013</v>
      </c>
      <c r="E20894" t="s">
        <v>742</v>
      </c>
      <c r="F20894" s="2">
        <v>21638.800889053899</v>
      </c>
    </row>
    <row r="20895" spans="1:6">
      <c r="A20895" t="s">
        <v>607</v>
      </c>
      <c r="B20895">
        <v>3905</v>
      </c>
      <c r="C20895" t="s">
        <v>612</v>
      </c>
      <c r="D20895">
        <v>2013</v>
      </c>
      <c r="E20895" t="s">
        <v>744</v>
      </c>
      <c r="F20895" s="2">
        <v>344731.75905530102</v>
      </c>
    </row>
    <row r="20896" spans="1:6">
      <c r="A20896" t="s">
        <v>607</v>
      </c>
      <c r="B20896">
        <v>3905</v>
      </c>
      <c r="C20896" t="s">
        <v>612</v>
      </c>
      <c r="D20896">
        <v>2013</v>
      </c>
      <c r="E20896" t="s">
        <v>745</v>
      </c>
      <c r="F20896" s="2">
        <v>37248.190272389598</v>
      </c>
    </row>
    <row r="20897" spans="1:6">
      <c r="A20897" t="s">
        <v>607</v>
      </c>
      <c r="B20897">
        <v>3905</v>
      </c>
      <c r="C20897" t="s">
        <v>612</v>
      </c>
      <c r="D20897">
        <v>2015</v>
      </c>
      <c r="E20897" t="s">
        <v>739</v>
      </c>
      <c r="F20897" s="2">
        <v>39861.6621346666</v>
      </c>
    </row>
    <row r="20898" spans="1:6">
      <c r="A20898" t="s">
        <v>607</v>
      </c>
      <c r="B20898">
        <v>3905</v>
      </c>
      <c r="C20898" t="s">
        <v>612</v>
      </c>
      <c r="D20898">
        <v>2016</v>
      </c>
      <c r="E20898" t="s">
        <v>742</v>
      </c>
      <c r="F20898" s="2">
        <v>20346.422492701098</v>
      </c>
    </row>
    <row r="20899" spans="1:6">
      <c r="A20899" t="s">
        <v>607</v>
      </c>
      <c r="B20899">
        <v>3905</v>
      </c>
      <c r="C20899" t="s">
        <v>612</v>
      </c>
      <c r="D20899">
        <v>2016</v>
      </c>
      <c r="E20899" t="s">
        <v>744</v>
      </c>
      <c r="F20899" s="2">
        <v>269922.86407217698</v>
      </c>
    </row>
    <row r="20900" spans="1:6">
      <c r="A20900" t="s">
        <v>607</v>
      </c>
      <c r="B20900">
        <v>3905</v>
      </c>
      <c r="C20900" t="s">
        <v>612</v>
      </c>
      <c r="D20900">
        <v>2016</v>
      </c>
      <c r="E20900" t="s">
        <v>745</v>
      </c>
      <c r="F20900" s="2">
        <v>37248.190272389598</v>
      </c>
    </row>
    <row r="20901" spans="1:6">
      <c r="A20901" t="s">
        <v>607</v>
      </c>
      <c r="B20901">
        <v>3905</v>
      </c>
      <c r="C20901" t="s">
        <v>612</v>
      </c>
      <c r="D20901">
        <v>2017</v>
      </c>
      <c r="E20901" t="s">
        <v>736</v>
      </c>
      <c r="F20901" s="2">
        <v>45017.744383687197</v>
      </c>
    </row>
    <row r="20902" spans="1:6">
      <c r="A20902" t="s">
        <v>607</v>
      </c>
      <c r="B20902">
        <v>3905</v>
      </c>
      <c r="C20902" t="s">
        <v>612</v>
      </c>
      <c r="D20902">
        <v>2017</v>
      </c>
      <c r="E20902" t="s">
        <v>737</v>
      </c>
      <c r="F20902" s="2">
        <v>12316.4787861566</v>
      </c>
    </row>
    <row r="20903" spans="1:6">
      <c r="A20903" t="s">
        <v>607</v>
      </c>
      <c r="B20903">
        <v>3905</v>
      </c>
      <c r="C20903" t="s">
        <v>612</v>
      </c>
      <c r="D20903">
        <v>2017</v>
      </c>
      <c r="E20903" t="s">
        <v>740</v>
      </c>
      <c r="F20903" s="2">
        <v>12709.653549999101</v>
      </c>
    </row>
    <row r="20904" spans="1:6">
      <c r="A20904" t="s">
        <v>607</v>
      </c>
      <c r="B20904">
        <v>3905</v>
      </c>
      <c r="C20904" t="s">
        <v>612</v>
      </c>
      <c r="D20904">
        <v>2017</v>
      </c>
      <c r="E20904" t="s">
        <v>741</v>
      </c>
      <c r="F20904" s="2">
        <v>99524.919473643793</v>
      </c>
    </row>
    <row r="20905" spans="1:6">
      <c r="A20905" t="s">
        <v>607</v>
      </c>
      <c r="B20905">
        <v>3905</v>
      </c>
      <c r="C20905" t="s">
        <v>612</v>
      </c>
      <c r="D20905">
        <v>2018</v>
      </c>
      <c r="E20905" t="s">
        <v>738</v>
      </c>
      <c r="F20905" s="2">
        <v>651.13751720799996</v>
      </c>
    </row>
    <row r="20906" spans="1:6">
      <c r="A20906" t="s">
        <v>607</v>
      </c>
      <c r="B20906">
        <v>3905</v>
      </c>
      <c r="C20906" t="s">
        <v>612</v>
      </c>
      <c r="D20906">
        <v>2018</v>
      </c>
      <c r="E20906" t="s">
        <v>739</v>
      </c>
      <c r="F20906" s="2">
        <v>39130.5249450064</v>
      </c>
    </row>
    <row r="20907" spans="1:6">
      <c r="A20907" t="s">
        <v>607</v>
      </c>
      <c r="B20907">
        <v>3905</v>
      </c>
      <c r="C20907" t="s">
        <v>612</v>
      </c>
      <c r="D20907">
        <v>2019</v>
      </c>
      <c r="E20907" t="s">
        <v>742</v>
      </c>
      <c r="F20907" s="2">
        <v>26589.759333240101</v>
      </c>
    </row>
    <row r="20908" spans="1:6">
      <c r="A20908" t="s">
        <v>607</v>
      </c>
      <c r="B20908">
        <v>3905</v>
      </c>
      <c r="C20908" t="s">
        <v>612</v>
      </c>
      <c r="D20908">
        <v>2019</v>
      </c>
      <c r="E20908" t="s">
        <v>744</v>
      </c>
      <c r="F20908" s="2">
        <v>354183.78579512698</v>
      </c>
    </row>
    <row r="20909" spans="1:6">
      <c r="A20909" t="s">
        <v>607</v>
      </c>
      <c r="B20909">
        <v>3905</v>
      </c>
      <c r="C20909" t="s">
        <v>612</v>
      </c>
      <c r="D20909">
        <v>2019</v>
      </c>
      <c r="E20909" t="s">
        <v>743</v>
      </c>
      <c r="F20909" s="2">
        <v>0.64052928675065601</v>
      </c>
    </row>
    <row r="20910" spans="1:6">
      <c r="A20910" t="s">
        <v>607</v>
      </c>
      <c r="B20910">
        <v>3905</v>
      </c>
      <c r="C20910" t="s">
        <v>612</v>
      </c>
      <c r="D20910">
        <v>2019</v>
      </c>
      <c r="E20910" t="s">
        <v>745</v>
      </c>
      <c r="F20910" s="2">
        <v>57247.226574770997</v>
      </c>
    </row>
    <row r="20911" spans="1:6">
      <c r="A20911" t="s">
        <v>607</v>
      </c>
      <c r="B20911">
        <v>3905</v>
      </c>
      <c r="C20911" t="s">
        <v>612</v>
      </c>
      <c r="D20911">
        <v>2020</v>
      </c>
      <c r="E20911" t="s">
        <v>741</v>
      </c>
      <c r="F20911" s="2">
        <v>93080.997464065993</v>
      </c>
    </row>
    <row r="20912" spans="1:6">
      <c r="A20912" t="s">
        <v>607</v>
      </c>
      <c r="B20912">
        <v>3905</v>
      </c>
      <c r="C20912" t="s">
        <v>612</v>
      </c>
      <c r="D20912">
        <v>2021</v>
      </c>
      <c r="E20912" t="s">
        <v>737</v>
      </c>
      <c r="F20912" s="2">
        <v>10891.787596186001</v>
      </c>
    </row>
    <row r="20913" spans="1:6">
      <c r="A20913" t="s">
        <v>607</v>
      </c>
      <c r="B20913">
        <v>3905</v>
      </c>
      <c r="C20913" t="s">
        <v>612</v>
      </c>
      <c r="D20913">
        <v>2021</v>
      </c>
      <c r="E20913" t="s">
        <v>738</v>
      </c>
      <c r="F20913" s="2">
        <v>658.02177248400005</v>
      </c>
    </row>
    <row r="20914" spans="1:6">
      <c r="A20914" t="s">
        <v>607</v>
      </c>
      <c r="B20914">
        <v>3905</v>
      </c>
      <c r="C20914" t="s">
        <v>612</v>
      </c>
      <c r="D20914">
        <v>2022</v>
      </c>
      <c r="E20914" t="s">
        <v>743</v>
      </c>
      <c r="F20914" s="2">
        <v>1.0819334526500299</v>
      </c>
    </row>
    <row r="20915" spans="1:6">
      <c r="A20915" t="s">
        <v>607</v>
      </c>
      <c r="B20915">
        <v>3905</v>
      </c>
      <c r="C20915" t="s">
        <v>612</v>
      </c>
      <c r="D20915">
        <v>2023</v>
      </c>
      <c r="E20915" t="s">
        <v>744</v>
      </c>
      <c r="F20915" s="2">
        <v>17162.759928440999</v>
      </c>
    </row>
    <row r="20916" spans="1:6">
      <c r="A20916" t="s">
        <v>607</v>
      </c>
      <c r="B20916">
        <v>3905</v>
      </c>
      <c r="C20916" t="s">
        <v>612</v>
      </c>
      <c r="D20916">
        <v>2023</v>
      </c>
      <c r="E20916" t="s">
        <v>741</v>
      </c>
      <c r="F20916" s="2">
        <v>82559.903273456599</v>
      </c>
    </row>
    <row r="20917" spans="1:6">
      <c r="A20917" t="s">
        <v>607</v>
      </c>
      <c r="B20917">
        <v>3905</v>
      </c>
      <c r="C20917" t="s">
        <v>612</v>
      </c>
      <c r="D20917">
        <v>2024</v>
      </c>
      <c r="E20917" t="s">
        <v>736</v>
      </c>
      <c r="F20917" s="2">
        <v>37982.380560345802</v>
      </c>
    </row>
    <row r="20918" spans="1:6">
      <c r="A20918" t="s">
        <v>607</v>
      </c>
      <c r="B20918">
        <v>3905</v>
      </c>
      <c r="C20918" t="s">
        <v>612</v>
      </c>
      <c r="D20918">
        <v>2024</v>
      </c>
      <c r="E20918" t="s">
        <v>737</v>
      </c>
      <c r="F20918" s="2">
        <v>9814.6111375968594</v>
      </c>
    </row>
    <row r="20919" spans="1:6">
      <c r="A20919" t="s">
        <v>607</v>
      </c>
      <c r="B20919">
        <v>3905</v>
      </c>
      <c r="C20919" t="s">
        <v>612</v>
      </c>
      <c r="D20919">
        <v>2024</v>
      </c>
      <c r="E20919" t="s">
        <v>738</v>
      </c>
      <c r="F20919" s="2">
        <v>463.56932559199998</v>
      </c>
    </row>
    <row r="20920" spans="1:6">
      <c r="A20920" t="s">
        <v>607</v>
      </c>
      <c r="B20920">
        <v>3905</v>
      </c>
      <c r="C20920" t="s">
        <v>612</v>
      </c>
      <c r="D20920">
        <v>2024</v>
      </c>
      <c r="E20920" t="s">
        <v>740</v>
      </c>
      <c r="F20920" s="2">
        <v>7268.4225814627098</v>
      </c>
    </row>
    <row r="20921" spans="1:6">
      <c r="A20921" t="s">
        <v>607</v>
      </c>
      <c r="B20921">
        <v>3907</v>
      </c>
      <c r="C20921" t="s">
        <v>614</v>
      </c>
      <c r="D20921">
        <v>2009</v>
      </c>
      <c r="E20921" t="s">
        <v>736</v>
      </c>
      <c r="F20921" s="2">
        <v>3774.13042146304</v>
      </c>
    </row>
    <row r="20922" spans="1:6">
      <c r="A20922" t="s">
        <v>607</v>
      </c>
      <c r="B20922">
        <v>3907</v>
      </c>
      <c r="C20922" t="s">
        <v>614</v>
      </c>
      <c r="D20922">
        <v>2009</v>
      </c>
      <c r="E20922" t="s">
        <v>737</v>
      </c>
      <c r="F20922" s="2">
        <v>10607.9488472213</v>
      </c>
    </row>
    <row r="20923" spans="1:6">
      <c r="A20923" t="s">
        <v>607</v>
      </c>
      <c r="B20923">
        <v>3907</v>
      </c>
      <c r="C20923" t="s">
        <v>614</v>
      </c>
      <c r="D20923">
        <v>2009</v>
      </c>
      <c r="E20923" t="s">
        <v>740</v>
      </c>
      <c r="F20923" s="2">
        <v>15099.8765837677</v>
      </c>
    </row>
    <row r="20924" spans="1:6">
      <c r="A20924" t="s">
        <v>607</v>
      </c>
      <c r="B20924">
        <v>3907</v>
      </c>
      <c r="C20924" t="s">
        <v>614</v>
      </c>
      <c r="D20924">
        <v>2011</v>
      </c>
      <c r="E20924" t="s">
        <v>742</v>
      </c>
      <c r="F20924" s="2">
        <v>21182.507277366902</v>
      </c>
    </row>
    <row r="20925" spans="1:6">
      <c r="A20925" t="s">
        <v>607</v>
      </c>
      <c r="B20925">
        <v>3907</v>
      </c>
      <c r="C20925" t="s">
        <v>614</v>
      </c>
      <c r="D20925">
        <v>2011</v>
      </c>
      <c r="E20925" t="s">
        <v>744</v>
      </c>
      <c r="F20925" s="2">
        <v>14219.8008295166</v>
      </c>
    </row>
    <row r="20926" spans="1:6">
      <c r="A20926" t="s">
        <v>607</v>
      </c>
      <c r="B20926">
        <v>3907</v>
      </c>
      <c r="C20926" t="s">
        <v>614</v>
      </c>
      <c r="D20926">
        <v>2011</v>
      </c>
      <c r="E20926" t="s">
        <v>741</v>
      </c>
      <c r="F20926" s="2">
        <v>125041.650317159</v>
      </c>
    </row>
    <row r="20927" spans="1:6">
      <c r="A20927" t="s">
        <v>607</v>
      </c>
      <c r="B20927">
        <v>3907</v>
      </c>
      <c r="C20927" t="s">
        <v>614</v>
      </c>
      <c r="D20927">
        <v>2013</v>
      </c>
      <c r="E20927" t="s">
        <v>738</v>
      </c>
      <c r="F20927" s="2">
        <v>24.1291609608298</v>
      </c>
    </row>
    <row r="20928" spans="1:6">
      <c r="A20928" t="s">
        <v>607</v>
      </c>
      <c r="B20928">
        <v>3907</v>
      </c>
      <c r="C20928" t="s">
        <v>614</v>
      </c>
      <c r="D20928">
        <v>2013</v>
      </c>
      <c r="E20928" t="s">
        <v>743</v>
      </c>
      <c r="F20928" s="2">
        <v>16592.621480027599</v>
      </c>
    </row>
    <row r="20929" spans="1:6">
      <c r="A20929" t="s">
        <v>607</v>
      </c>
      <c r="B20929">
        <v>3907</v>
      </c>
      <c r="C20929" t="s">
        <v>614</v>
      </c>
      <c r="D20929">
        <v>2015</v>
      </c>
      <c r="E20929" t="s">
        <v>736</v>
      </c>
      <c r="F20929" s="2">
        <v>3228.4291568162498</v>
      </c>
    </row>
    <row r="20930" spans="1:6">
      <c r="A20930" t="s">
        <v>607</v>
      </c>
      <c r="B20930">
        <v>3907</v>
      </c>
      <c r="C20930" t="s">
        <v>614</v>
      </c>
      <c r="D20930">
        <v>2015</v>
      </c>
      <c r="E20930" t="s">
        <v>737</v>
      </c>
      <c r="F20930" s="2">
        <v>12913.7074730275</v>
      </c>
    </row>
    <row r="20931" spans="1:6">
      <c r="A20931" t="s">
        <v>607</v>
      </c>
      <c r="B20931">
        <v>3907</v>
      </c>
      <c r="C20931" t="s">
        <v>614</v>
      </c>
      <c r="D20931">
        <v>2015</v>
      </c>
      <c r="E20931" t="s">
        <v>745</v>
      </c>
      <c r="F20931" s="2">
        <v>31903.796919496501</v>
      </c>
    </row>
    <row r="20932" spans="1:6">
      <c r="A20932" t="s">
        <v>607</v>
      </c>
      <c r="B20932">
        <v>3907</v>
      </c>
      <c r="C20932" t="s">
        <v>614</v>
      </c>
      <c r="D20932">
        <v>2016</v>
      </c>
      <c r="E20932" t="s">
        <v>738</v>
      </c>
      <c r="F20932" s="2">
        <v>136.452184453923</v>
      </c>
    </row>
    <row r="20933" spans="1:6">
      <c r="A20933" t="s">
        <v>607</v>
      </c>
      <c r="B20933">
        <v>3907</v>
      </c>
      <c r="C20933" t="s">
        <v>614</v>
      </c>
      <c r="D20933">
        <v>2016</v>
      </c>
      <c r="E20933" t="s">
        <v>740</v>
      </c>
      <c r="F20933" s="2">
        <v>9494.9529922372094</v>
      </c>
    </row>
    <row r="20934" spans="1:6">
      <c r="A20934" t="s">
        <v>607</v>
      </c>
      <c r="B20934">
        <v>3907</v>
      </c>
      <c r="C20934" t="s">
        <v>614</v>
      </c>
      <c r="D20934">
        <v>2017</v>
      </c>
      <c r="E20934" t="s">
        <v>742</v>
      </c>
      <c r="F20934" s="2">
        <v>27707.581044660699</v>
      </c>
    </row>
    <row r="20935" spans="1:6">
      <c r="A20935" t="s">
        <v>607</v>
      </c>
      <c r="B20935">
        <v>3907</v>
      </c>
      <c r="C20935" t="s">
        <v>614</v>
      </c>
      <c r="D20935">
        <v>2017</v>
      </c>
      <c r="E20935" t="s">
        <v>744</v>
      </c>
      <c r="F20935" s="2">
        <v>8372.0548239594591</v>
      </c>
    </row>
    <row r="20936" spans="1:6">
      <c r="A20936" t="s">
        <v>607</v>
      </c>
      <c r="B20936">
        <v>3907</v>
      </c>
      <c r="C20936" t="s">
        <v>614</v>
      </c>
      <c r="D20936">
        <v>2017</v>
      </c>
      <c r="E20936" t="s">
        <v>739</v>
      </c>
      <c r="F20936" s="2">
        <v>30159.025937823699</v>
      </c>
    </row>
    <row r="20937" spans="1:6">
      <c r="A20937" t="s">
        <v>607</v>
      </c>
      <c r="B20937">
        <v>3907</v>
      </c>
      <c r="C20937" t="s">
        <v>614</v>
      </c>
      <c r="D20937">
        <v>2018</v>
      </c>
      <c r="E20937" t="s">
        <v>736</v>
      </c>
      <c r="F20937" s="2">
        <v>3023.6026234165702</v>
      </c>
    </row>
    <row r="20938" spans="1:6">
      <c r="A20938" t="s">
        <v>607</v>
      </c>
      <c r="B20938">
        <v>3907</v>
      </c>
      <c r="C20938" t="s">
        <v>614</v>
      </c>
      <c r="D20938">
        <v>2018</v>
      </c>
      <c r="E20938" t="s">
        <v>737</v>
      </c>
      <c r="F20938" s="2">
        <v>11751.7915066349</v>
      </c>
    </row>
    <row r="20939" spans="1:6">
      <c r="A20939" t="s">
        <v>607</v>
      </c>
      <c r="B20939">
        <v>3907</v>
      </c>
      <c r="C20939" t="s">
        <v>614</v>
      </c>
      <c r="D20939">
        <v>2018</v>
      </c>
      <c r="E20939" t="s">
        <v>745</v>
      </c>
      <c r="F20939" s="2">
        <v>25528.915593595</v>
      </c>
    </row>
    <row r="20940" spans="1:6">
      <c r="A20940" t="s">
        <v>607</v>
      </c>
      <c r="B20940">
        <v>3907</v>
      </c>
      <c r="C20940" t="s">
        <v>614</v>
      </c>
      <c r="D20940">
        <v>2018</v>
      </c>
      <c r="E20940" t="s">
        <v>741</v>
      </c>
      <c r="F20940" s="2">
        <v>107812.253768849</v>
      </c>
    </row>
    <row r="20941" spans="1:6">
      <c r="A20941" t="s">
        <v>607</v>
      </c>
      <c r="B20941">
        <v>3907</v>
      </c>
      <c r="C20941" t="s">
        <v>614</v>
      </c>
      <c r="D20941">
        <v>2019</v>
      </c>
      <c r="E20941" t="s">
        <v>738</v>
      </c>
      <c r="F20941" s="2">
        <v>144.36128029588201</v>
      </c>
    </row>
    <row r="20942" spans="1:6">
      <c r="A20942" t="s">
        <v>607</v>
      </c>
      <c r="B20942">
        <v>3907</v>
      </c>
      <c r="C20942" t="s">
        <v>614</v>
      </c>
      <c r="D20942">
        <v>2019</v>
      </c>
      <c r="E20942" t="s">
        <v>740</v>
      </c>
      <c r="F20942" s="2">
        <v>7582.43052263546</v>
      </c>
    </row>
    <row r="20943" spans="1:6">
      <c r="A20943" t="s">
        <v>607</v>
      </c>
      <c r="B20943">
        <v>3907</v>
      </c>
      <c r="C20943" t="s">
        <v>614</v>
      </c>
      <c r="D20943">
        <v>2020</v>
      </c>
      <c r="E20943" t="s">
        <v>742</v>
      </c>
      <c r="F20943" s="2">
        <v>26300.450150845001</v>
      </c>
    </row>
    <row r="20944" spans="1:6">
      <c r="A20944" t="s">
        <v>607</v>
      </c>
      <c r="B20944">
        <v>3907</v>
      </c>
      <c r="C20944" t="s">
        <v>614</v>
      </c>
      <c r="D20944">
        <v>2020</v>
      </c>
      <c r="E20944" t="s">
        <v>744</v>
      </c>
      <c r="F20944" s="2">
        <v>8905.1925137378403</v>
      </c>
    </row>
    <row r="20945" spans="1:6">
      <c r="A20945" t="s">
        <v>607</v>
      </c>
      <c r="B20945">
        <v>3907</v>
      </c>
      <c r="C20945" t="s">
        <v>614</v>
      </c>
      <c r="D20945">
        <v>2020</v>
      </c>
      <c r="E20945" t="s">
        <v>739</v>
      </c>
      <c r="F20945" s="2">
        <v>31099.5825948698</v>
      </c>
    </row>
    <row r="20946" spans="1:6">
      <c r="A20946" t="s">
        <v>607</v>
      </c>
      <c r="B20946">
        <v>3907</v>
      </c>
      <c r="C20946" t="s">
        <v>614</v>
      </c>
      <c r="D20946">
        <v>2020</v>
      </c>
      <c r="E20946" t="s">
        <v>743</v>
      </c>
      <c r="F20946" s="2">
        <v>6228.9288253161503</v>
      </c>
    </row>
    <row r="20947" spans="1:6">
      <c r="A20947" t="s">
        <v>607</v>
      </c>
      <c r="B20947">
        <v>3907</v>
      </c>
      <c r="C20947" t="s">
        <v>614</v>
      </c>
      <c r="D20947">
        <v>2021</v>
      </c>
      <c r="E20947" t="s">
        <v>745</v>
      </c>
      <c r="F20947" s="2">
        <v>17044.9232898341</v>
      </c>
    </row>
    <row r="20948" spans="1:6">
      <c r="A20948" t="s">
        <v>607</v>
      </c>
      <c r="B20948">
        <v>3907</v>
      </c>
      <c r="C20948" t="s">
        <v>614</v>
      </c>
      <c r="D20948">
        <v>2021</v>
      </c>
      <c r="E20948" t="s">
        <v>741</v>
      </c>
      <c r="F20948" s="2">
        <v>94038.8080801506</v>
      </c>
    </row>
    <row r="20949" spans="1:6">
      <c r="A20949" t="s">
        <v>607</v>
      </c>
      <c r="B20949">
        <v>3907</v>
      </c>
      <c r="C20949" t="s">
        <v>614</v>
      </c>
      <c r="D20949">
        <v>2022</v>
      </c>
      <c r="E20949" t="s">
        <v>740</v>
      </c>
      <c r="F20949" s="2">
        <v>7480.8535231892502</v>
      </c>
    </row>
    <row r="20950" spans="1:6">
      <c r="A20950" t="s">
        <v>607</v>
      </c>
      <c r="B20950">
        <v>3907</v>
      </c>
      <c r="C20950" t="s">
        <v>614</v>
      </c>
      <c r="D20950">
        <v>2023</v>
      </c>
      <c r="E20950" t="s">
        <v>739</v>
      </c>
      <c r="F20950" s="2">
        <v>30679.1413994016</v>
      </c>
    </row>
    <row r="20951" spans="1:6">
      <c r="A20951" t="s">
        <v>607</v>
      </c>
      <c r="B20951">
        <v>3907</v>
      </c>
      <c r="C20951" t="s">
        <v>614</v>
      </c>
      <c r="D20951">
        <v>2023</v>
      </c>
      <c r="E20951" t="s">
        <v>743</v>
      </c>
      <c r="F20951" s="2">
        <v>13718.887365509399</v>
      </c>
    </row>
    <row r="20952" spans="1:6">
      <c r="A20952" t="s">
        <v>607</v>
      </c>
      <c r="B20952">
        <v>3907</v>
      </c>
      <c r="C20952" t="s">
        <v>614</v>
      </c>
      <c r="D20952">
        <v>2024</v>
      </c>
      <c r="E20952" t="s">
        <v>745</v>
      </c>
      <c r="F20952" s="2">
        <v>7863.8907119867999</v>
      </c>
    </row>
    <row r="20953" spans="1:6">
      <c r="A20953" t="s">
        <v>607</v>
      </c>
      <c r="B20953">
        <v>3907</v>
      </c>
      <c r="C20953" t="s">
        <v>614</v>
      </c>
      <c r="D20953">
        <v>2024</v>
      </c>
      <c r="E20953" t="s">
        <v>741</v>
      </c>
      <c r="F20953" s="2">
        <v>83080.758467560896</v>
      </c>
    </row>
    <row r="20954" spans="1:6">
      <c r="A20954" t="s">
        <v>607</v>
      </c>
      <c r="B20954">
        <v>3909</v>
      </c>
      <c r="C20954" t="s">
        <v>616</v>
      </c>
      <c r="D20954">
        <v>2009</v>
      </c>
      <c r="E20954" t="s">
        <v>736</v>
      </c>
      <c r="F20954" s="2">
        <v>27199.1124407239</v>
      </c>
    </row>
    <row r="20955" spans="1:6">
      <c r="A20955" t="s">
        <v>607</v>
      </c>
      <c r="B20955">
        <v>3909</v>
      </c>
      <c r="C20955" t="s">
        <v>616</v>
      </c>
      <c r="D20955">
        <v>2009</v>
      </c>
      <c r="E20955" t="s">
        <v>737</v>
      </c>
      <c r="F20955" s="2">
        <v>8032.3839912025896</v>
      </c>
    </row>
    <row r="20956" spans="1:6">
      <c r="A20956" t="s">
        <v>607</v>
      </c>
      <c r="B20956">
        <v>3909</v>
      </c>
      <c r="C20956" t="s">
        <v>616</v>
      </c>
      <c r="D20956">
        <v>2009</v>
      </c>
      <c r="E20956" t="s">
        <v>738</v>
      </c>
      <c r="F20956" s="2">
        <v>0</v>
      </c>
    </row>
    <row r="20957" spans="1:6">
      <c r="A20957" t="s">
        <v>607</v>
      </c>
      <c r="B20957">
        <v>3909</v>
      </c>
      <c r="C20957" t="s">
        <v>616</v>
      </c>
      <c r="D20957">
        <v>2009</v>
      </c>
      <c r="E20957" t="s">
        <v>743</v>
      </c>
      <c r="F20957" s="2">
        <v>0</v>
      </c>
    </row>
    <row r="20958" spans="1:6">
      <c r="A20958" t="s">
        <v>607</v>
      </c>
      <c r="B20958">
        <v>3909</v>
      </c>
      <c r="C20958" t="s">
        <v>616</v>
      </c>
      <c r="D20958">
        <v>2009</v>
      </c>
      <c r="E20958" t="s">
        <v>740</v>
      </c>
      <c r="F20958" s="2">
        <v>11149.913314200399</v>
      </c>
    </row>
    <row r="20959" spans="1:6">
      <c r="A20959" t="s">
        <v>607</v>
      </c>
      <c r="B20959">
        <v>3909</v>
      </c>
      <c r="C20959" t="s">
        <v>616</v>
      </c>
      <c r="D20959">
        <v>2011</v>
      </c>
      <c r="E20959" t="s">
        <v>742</v>
      </c>
      <c r="F20959" s="2">
        <v>28543.914688178498</v>
      </c>
    </row>
    <row r="20960" spans="1:6">
      <c r="A20960" t="s">
        <v>607</v>
      </c>
      <c r="B20960">
        <v>3909</v>
      </c>
      <c r="C20960" t="s">
        <v>616</v>
      </c>
      <c r="D20960">
        <v>2011</v>
      </c>
      <c r="E20960" t="s">
        <v>745</v>
      </c>
      <c r="F20960" s="2">
        <v>37707.741271442101</v>
      </c>
    </row>
    <row r="20961" spans="1:6">
      <c r="A20961" t="s">
        <v>607</v>
      </c>
      <c r="B20961">
        <v>3909</v>
      </c>
      <c r="C20961" t="s">
        <v>616</v>
      </c>
      <c r="D20961">
        <v>2013</v>
      </c>
      <c r="E20961" t="s">
        <v>744</v>
      </c>
      <c r="F20961" s="2">
        <v>588.67608440000004</v>
      </c>
    </row>
    <row r="20962" spans="1:6">
      <c r="A20962" t="s">
        <v>607</v>
      </c>
      <c r="B20962">
        <v>3909</v>
      </c>
      <c r="C20962" t="s">
        <v>616</v>
      </c>
      <c r="D20962">
        <v>2013</v>
      </c>
      <c r="E20962" t="s">
        <v>739</v>
      </c>
      <c r="F20962" s="2">
        <v>22896.6473558158</v>
      </c>
    </row>
    <row r="20963" spans="1:6">
      <c r="A20963" t="s">
        <v>607</v>
      </c>
      <c r="B20963">
        <v>3909</v>
      </c>
      <c r="C20963" t="s">
        <v>616</v>
      </c>
      <c r="D20963">
        <v>2013</v>
      </c>
      <c r="E20963" t="s">
        <v>743</v>
      </c>
      <c r="F20963" s="2">
        <v>0</v>
      </c>
    </row>
    <row r="20964" spans="1:6">
      <c r="A20964" t="s">
        <v>607</v>
      </c>
      <c r="B20964">
        <v>3909</v>
      </c>
      <c r="C20964" t="s">
        <v>616</v>
      </c>
      <c r="D20964">
        <v>2015</v>
      </c>
      <c r="E20964" t="s">
        <v>736</v>
      </c>
      <c r="F20964" s="2">
        <v>21042.0853818746</v>
      </c>
    </row>
    <row r="20965" spans="1:6">
      <c r="A20965" t="s">
        <v>607</v>
      </c>
      <c r="B20965">
        <v>3909</v>
      </c>
      <c r="C20965" t="s">
        <v>616</v>
      </c>
      <c r="D20965">
        <v>2015</v>
      </c>
      <c r="E20965" t="s">
        <v>737</v>
      </c>
      <c r="F20965" s="2">
        <v>9572.4080580170594</v>
      </c>
    </row>
    <row r="20966" spans="1:6">
      <c r="A20966" t="s">
        <v>607</v>
      </c>
      <c r="B20966">
        <v>3909</v>
      </c>
      <c r="C20966" t="s">
        <v>616</v>
      </c>
      <c r="D20966">
        <v>2015</v>
      </c>
      <c r="E20966" t="s">
        <v>740</v>
      </c>
      <c r="F20966" s="2">
        <v>7375.23296056255</v>
      </c>
    </row>
    <row r="20967" spans="1:6">
      <c r="A20967" t="s">
        <v>607</v>
      </c>
      <c r="B20967">
        <v>3909</v>
      </c>
      <c r="C20967" t="s">
        <v>616</v>
      </c>
      <c r="D20967">
        <v>2016</v>
      </c>
      <c r="E20967" t="s">
        <v>739</v>
      </c>
      <c r="F20967" s="2">
        <v>23345.6367282678</v>
      </c>
    </row>
    <row r="20968" spans="1:6">
      <c r="A20968" t="s">
        <v>607</v>
      </c>
      <c r="B20968">
        <v>3909</v>
      </c>
      <c r="C20968" t="s">
        <v>616</v>
      </c>
      <c r="D20968">
        <v>2016</v>
      </c>
      <c r="E20968" t="s">
        <v>743</v>
      </c>
      <c r="F20968" s="2">
        <v>0</v>
      </c>
    </row>
    <row r="20969" spans="1:6">
      <c r="A20969" t="s">
        <v>607</v>
      </c>
      <c r="B20969">
        <v>3909</v>
      </c>
      <c r="C20969" t="s">
        <v>616</v>
      </c>
      <c r="D20969">
        <v>2017</v>
      </c>
      <c r="E20969" t="s">
        <v>742</v>
      </c>
      <c r="F20969" s="2">
        <v>18744.5950702056</v>
      </c>
    </row>
    <row r="20970" spans="1:6">
      <c r="A20970" t="s">
        <v>607</v>
      </c>
      <c r="B20970">
        <v>3909</v>
      </c>
      <c r="C20970" t="s">
        <v>616</v>
      </c>
      <c r="D20970">
        <v>2017</v>
      </c>
      <c r="E20970" t="s">
        <v>745</v>
      </c>
      <c r="F20970" s="2">
        <v>41477.339750395098</v>
      </c>
    </row>
    <row r="20971" spans="1:6">
      <c r="A20971" t="s">
        <v>607</v>
      </c>
      <c r="B20971">
        <v>3909</v>
      </c>
      <c r="C20971" t="s">
        <v>616</v>
      </c>
      <c r="D20971">
        <v>2017</v>
      </c>
      <c r="E20971" t="s">
        <v>741</v>
      </c>
      <c r="F20971" s="2">
        <v>89706.700937696703</v>
      </c>
    </row>
    <row r="20972" spans="1:6">
      <c r="A20972" t="s">
        <v>607</v>
      </c>
      <c r="B20972">
        <v>3909</v>
      </c>
      <c r="C20972" t="s">
        <v>616</v>
      </c>
      <c r="D20972">
        <v>2018</v>
      </c>
      <c r="E20972" t="s">
        <v>740</v>
      </c>
      <c r="F20972" s="2">
        <v>6410.8148721409898</v>
      </c>
    </row>
    <row r="20973" spans="1:6">
      <c r="A20973" t="s">
        <v>607</v>
      </c>
      <c r="B20973">
        <v>3909</v>
      </c>
      <c r="C20973" t="s">
        <v>616</v>
      </c>
      <c r="D20973">
        <v>2019</v>
      </c>
      <c r="E20973" t="s">
        <v>738</v>
      </c>
      <c r="F20973" s="2">
        <v>0</v>
      </c>
    </row>
    <row r="20974" spans="1:6">
      <c r="A20974" t="s">
        <v>607</v>
      </c>
      <c r="B20974">
        <v>3909</v>
      </c>
      <c r="C20974" t="s">
        <v>616</v>
      </c>
      <c r="D20974">
        <v>2019</v>
      </c>
      <c r="E20974" t="s">
        <v>743</v>
      </c>
      <c r="F20974" s="2">
        <v>0</v>
      </c>
    </row>
    <row r="20975" spans="1:6">
      <c r="A20975" t="s">
        <v>607</v>
      </c>
      <c r="B20975">
        <v>3909</v>
      </c>
      <c r="C20975" t="s">
        <v>616</v>
      </c>
      <c r="D20975">
        <v>2020</v>
      </c>
      <c r="E20975" t="s">
        <v>744</v>
      </c>
      <c r="F20975" s="2">
        <v>2824.731597343</v>
      </c>
    </row>
    <row r="20976" spans="1:6">
      <c r="A20976" t="s">
        <v>607</v>
      </c>
      <c r="B20976">
        <v>3909</v>
      </c>
      <c r="C20976" t="s">
        <v>616</v>
      </c>
      <c r="D20976">
        <v>2020</v>
      </c>
      <c r="E20976" t="s">
        <v>741</v>
      </c>
      <c r="F20976" s="2">
        <v>83539.857380974296</v>
      </c>
    </row>
    <row r="20977" spans="1:6">
      <c r="A20977" t="s">
        <v>607</v>
      </c>
      <c r="B20977">
        <v>3909</v>
      </c>
      <c r="C20977" t="s">
        <v>616</v>
      </c>
      <c r="D20977">
        <v>2022</v>
      </c>
      <c r="E20977" t="s">
        <v>736</v>
      </c>
      <c r="F20977" s="2">
        <v>16583.383956872502</v>
      </c>
    </row>
    <row r="20978" spans="1:6">
      <c r="A20978" t="s">
        <v>607</v>
      </c>
      <c r="B20978">
        <v>3909</v>
      </c>
      <c r="C20978" t="s">
        <v>616</v>
      </c>
      <c r="D20978">
        <v>2022</v>
      </c>
      <c r="E20978" t="s">
        <v>737</v>
      </c>
      <c r="F20978" s="2">
        <v>8184.2953002937002</v>
      </c>
    </row>
    <row r="20979" spans="1:6">
      <c r="A20979" t="s">
        <v>607</v>
      </c>
      <c r="B20979">
        <v>3909</v>
      </c>
      <c r="C20979" t="s">
        <v>616</v>
      </c>
      <c r="D20979">
        <v>2022</v>
      </c>
      <c r="E20979" t="s">
        <v>738</v>
      </c>
      <c r="F20979" s="2">
        <v>0</v>
      </c>
    </row>
    <row r="20980" spans="1:6">
      <c r="A20980" t="s">
        <v>607</v>
      </c>
      <c r="B20980">
        <v>3909</v>
      </c>
      <c r="C20980" t="s">
        <v>616</v>
      </c>
      <c r="D20980">
        <v>2022</v>
      </c>
      <c r="E20980" t="s">
        <v>743</v>
      </c>
      <c r="F20980" s="2">
        <v>0</v>
      </c>
    </row>
    <row r="20981" spans="1:6">
      <c r="A20981" t="s">
        <v>607</v>
      </c>
      <c r="B20981">
        <v>3909</v>
      </c>
      <c r="C20981" t="s">
        <v>616</v>
      </c>
      <c r="D20981">
        <v>2023</v>
      </c>
      <c r="E20981" t="s">
        <v>744</v>
      </c>
      <c r="F20981" s="2">
        <v>2830.55904796</v>
      </c>
    </row>
    <row r="20982" spans="1:6">
      <c r="A20982" t="s">
        <v>607</v>
      </c>
      <c r="B20982">
        <v>3909</v>
      </c>
      <c r="C20982" t="s">
        <v>616</v>
      </c>
      <c r="D20982">
        <v>2023</v>
      </c>
      <c r="E20982" t="s">
        <v>739</v>
      </c>
      <c r="F20982" s="2">
        <v>20957.3472438764</v>
      </c>
    </row>
    <row r="20983" spans="1:6">
      <c r="A20983" t="s">
        <v>607</v>
      </c>
      <c r="B20983">
        <v>3909</v>
      </c>
      <c r="C20983" t="s">
        <v>616</v>
      </c>
      <c r="D20983">
        <v>2023</v>
      </c>
      <c r="E20983" t="s">
        <v>741</v>
      </c>
      <c r="F20983" s="2">
        <v>78846.451791773099</v>
      </c>
    </row>
    <row r="20984" spans="1:6">
      <c r="A20984" t="s">
        <v>607</v>
      </c>
      <c r="B20984">
        <v>3909</v>
      </c>
      <c r="C20984" t="s">
        <v>616</v>
      </c>
      <c r="D20984">
        <v>2024</v>
      </c>
      <c r="E20984" t="s">
        <v>742</v>
      </c>
      <c r="F20984" s="2">
        <v>22587.3517613818</v>
      </c>
    </row>
    <row r="20985" spans="1:6">
      <c r="A20985" t="s">
        <v>607</v>
      </c>
      <c r="B20985">
        <v>3909</v>
      </c>
      <c r="C20985" t="s">
        <v>616</v>
      </c>
      <c r="D20985">
        <v>2024</v>
      </c>
      <c r="E20985" t="s">
        <v>745</v>
      </c>
      <c r="F20985" s="2">
        <v>33967.596737975196</v>
      </c>
    </row>
    <row r="20986" spans="1:6">
      <c r="A20986" t="s">
        <v>607</v>
      </c>
      <c r="B20986">
        <v>3911</v>
      </c>
      <c r="C20986" t="s">
        <v>618</v>
      </c>
      <c r="D20986">
        <v>2009</v>
      </c>
      <c r="E20986" t="s">
        <v>741</v>
      </c>
      <c r="F20986" s="2">
        <v>25774.654703981301</v>
      </c>
    </row>
    <row r="20987" spans="1:6">
      <c r="A20987" t="s">
        <v>607</v>
      </c>
      <c r="B20987">
        <v>3911</v>
      </c>
      <c r="C20987" t="s">
        <v>618</v>
      </c>
      <c r="D20987">
        <v>2011</v>
      </c>
      <c r="E20987" t="s">
        <v>739</v>
      </c>
      <c r="F20987" s="2">
        <v>4170.5034120827704</v>
      </c>
    </row>
    <row r="20988" spans="1:6">
      <c r="A20988" t="s">
        <v>607</v>
      </c>
      <c r="B20988">
        <v>3911</v>
      </c>
      <c r="C20988" t="s">
        <v>618</v>
      </c>
      <c r="D20988">
        <v>2011</v>
      </c>
      <c r="E20988" t="s">
        <v>743</v>
      </c>
      <c r="F20988" s="2">
        <v>0</v>
      </c>
    </row>
    <row r="20989" spans="1:6">
      <c r="A20989" t="s">
        <v>607</v>
      </c>
      <c r="B20989">
        <v>3911</v>
      </c>
      <c r="C20989" t="s">
        <v>618</v>
      </c>
      <c r="D20989">
        <v>2013</v>
      </c>
      <c r="E20989" t="s">
        <v>736</v>
      </c>
      <c r="F20989" s="2">
        <v>4909.5597791767304</v>
      </c>
    </row>
    <row r="20990" spans="1:6">
      <c r="A20990" t="s">
        <v>607</v>
      </c>
      <c r="B20990">
        <v>3911</v>
      </c>
      <c r="C20990" t="s">
        <v>618</v>
      </c>
      <c r="D20990">
        <v>2013</v>
      </c>
      <c r="E20990" t="s">
        <v>737</v>
      </c>
      <c r="F20990" s="2">
        <v>3146.2779250368499</v>
      </c>
    </row>
    <row r="20991" spans="1:6">
      <c r="A20991" t="s">
        <v>607</v>
      </c>
      <c r="B20991">
        <v>3911</v>
      </c>
      <c r="C20991" t="s">
        <v>618</v>
      </c>
      <c r="D20991">
        <v>2013</v>
      </c>
      <c r="E20991" t="s">
        <v>738</v>
      </c>
      <c r="F20991" s="2">
        <v>0</v>
      </c>
    </row>
    <row r="20992" spans="1:6">
      <c r="A20992" t="s">
        <v>607</v>
      </c>
      <c r="B20992">
        <v>3911</v>
      </c>
      <c r="C20992" t="s">
        <v>618</v>
      </c>
      <c r="D20992">
        <v>2013</v>
      </c>
      <c r="E20992" t="s">
        <v>740</v>
      </c>
      <c r="F20992" s="2">
        <v>4592.8227816510298</v>
      </c>
    </row>
    <row r="20993" spans="1:6">
      <c r="A20993" t="s">
        <v>607</v>
      </c>
      <c r="B20993">
        <v>3911</v>
      </c>
      <c r="C20993" t="s">
        <v>618</v>
      </c>
      <c r="D20993">
        <v>2015</v>
      </c>
      <c r="E20993" t="s">
        <v>742</v>
      </c>
      <c r="F20993" s="2">
        <v>6892.0317623137798</v>
      </c>
    </row>
    <row r="20994" spans="1:6">
      <c r="A20994" t="s">
        <v>607</v>
      </c>
      <c r="B20994">
        <v>3911</v>
      </c>
      <c r="C20994" t="s">
        <v>618</v>
      </c>
      <c r="D20994">
        <v>2015</v>
      </c>
      <c r="E20994" t="s">
        <v>744</v>
      </c>
      <c r="F20994" s="2">
        <v>750.7</v>
      </c>
    </row>
    <row r="20995" spans="1:6">
      <c r="A20995" t="s">
        <v>607</v>
      </c>
      <c r="B20995">
        <v>3911</v>
      </c>
      <c r="C20995" t="s">
        <v>618</v>
      </c>
      <c r="D20995">
        <v>2015</v>
      </c>
      <c r="E20995" t="s">
        <v>745</v>
      </c>
      <c r="F20995" s="2">
        <v>42908.066333408096</v>
      </c>
    </row>
    <row r="20996" spans="1:6">
      <c r="A20996" t="s">
        <v>607</v>
      </c>
      <c r="B20996">
        <v>3911</v>
      </c>
      <c r="C20996" t="s">
        <v>618</v>
      </c>
      <c r="D20996">
        <v>2015</v>
      </c>
      <c r="E20996" t="s">
        <v>741</v>
      </c>
      <c r="F20996" s="2">
        <v>24155.277608251501</v>
      </c>
    </row>
    <row r="20997" spans="1:6">
      <c r="A20997" t="s">
        <v>607</v>
      </c>
      <c r="B20997">
        <v>3911</v>
      </c>
      <c r="C20997" t="s">
        <v>618</v>
      </c>
      <c r="D20997">
        <v>2016</v>
      </c>
      <c r="E20997" t="s">
        <v>736</v>
      </c>
      <c r="F20997" s="2">
        <v>4201.0007855881904</v>
      </c>
    </row>
    <row r="20998" spans="1:6">
      <c r="A20998" t="s">
        <v>607</v>
      </c>
      <c r="B20998">
        <v>3911</v>
      </c>
      <c r="C20998" t="s">
        <v>618</v>
      </c>
      <c r="D20998">
        <v>2016</v>
      </c>
      <c r="E20998" t="s">
        <v>737</v>
      </c>
      <c r="F20998" s="2">
        <v>3273.0545466066601</v>
      </c>
    </row>
    <row r="20999" spans="1:6">
      <c r="A20999" t="s">
        <v>607</v>
      </c>
      <c r="B20999">
        <v>3911</v>
      </c>
      <c r="C20999" t="s">
        <v>618</v>
      </c>
      <c r="D20999">
        <v>2016</v>
      </c>
      <c r="E20999" t="s">
        <v>738</v>
      </c>
      <c r="F20999" s="2">
        <v>0</v>
      </c>
    </row>
    <row r="21000" spans="1:6">
      <c r="A21000" t="s">
        <v>607</v>
      </c>
      <c r="B21000">
        <v>3911</v>
      </c>
      <c r="C21000" t="s">
        <v>618</v>
      </c>
      <c r="D21000">
        <v>2016</v>
      </c>
      <c r="E21000" t="s">
        <v>740</v>
      </c>
      <c r="F21000" s="2">
        <v>4026.7814057907899</v>
      </c>
    </row>
    <row r="21001" spans="1:6">
      <c r="A21001" t="s">
        <v>607</v>
      </c>
      <c r="B21001">
        <v>3911</v>
      </c>
      <c r="C21001" t="s">
        <v>618</v>
      </c>
      <c r="D21001">
        <v>2017</v>
      </c>
      <c r="E21001" t="s">
        <v>739</v>
      </c>
      <c r="F21001" s="2">
        <v>4350.0463540207902</v>
      </c>
    </row>
    <row r="21002" spans="1:6">
      <c r="A21002" t="s">
        <v>607</v>
      </c>
      <c r="B21002">
        <v>3911</v>
      </c>
      <c r="C21002" t="s">
        <v>618</v>
      </c>
      <c r="D21002">
        <v>2018</v>
      </c>
      <c r="E21002" t="s">
        <v>742</v>
      </c>
      <c r="F21002" s="2">
        <v>9442.4699821500799</v>
      </c>
    </row>
    <row r="21003" spans="1:6">
      <c r="A21003" t="s">
        <v>607</v>
      </c>
      <c r="B21003">
        <v>3911</v>
      </c>
      <c r="C21003" t="s">
        <v>618</v>
      </c>
      <c r="D21003">
        <v>2018</v>
      </c>
      <c r="E21003" t="s">
        <v>744</v>
      </c>
      <c r="F21003" s="2">
        <v>752.17565249999996</v>
      </c>
    </row>
    <row r="21004" spans="1:6">
      <c r="A21004" t="s">
        <v>607</v>
      </c>
      <c r="B21004">
        <v>3911</v>
      </c>
      <c r="C21004" t="s">
        <v>618</v>
      </c>
      <c r="D21004">
        <v>2018</v>
      </c>
      <c r="E21004" t="s">
        <v>745</v>
      </c>
      <c r="F21004" s="2">
        <v>44705.711466414199</v>
      </c>
    </row>
    <row r="21005" spans="1:6">
      <c r="A21005" t="s">
        <v>607</v>
      </c>
      <c r="B21005">
        <v>3911</v>
      </c>
      <c r="C21005" t="s">
        <v>618</v>
      </c>
      <c r="D21005">
        <v>2019</v>
      </c>
      <c r="E21005" t="s">
        <v>736</v>
      </c>
      <c r="F21005" s="2">
        <v>3612.4893251665699</v>
      </c>
    </row>
    <row r="21006" spans="1:6">
      <c r="A21006" t="s">
        <v>607</v>
      </c>
      <c r="B21006">
        <v>3911</v>
      </c>
      <c r="C21006" t="s">
        <v>618</v>
      </c>
      <c r="D21006">
        <v>2019</v>
      </c>
      <c r="E21006" t="s">
        <v>737</v>
      </c>
      <c r="F21006" s="2">
        <v>3413.1902799293098</v>
      </c>
    </row>
    <row r="21007" spans="1:6">
      <c r="A21007" t="s">
        <v>607</v>
      </c>
      <c r="B21007">
        <v>3911</v>
      </c>
      <c r="C21007" t="s">
        <v>618</v>
      </c>
      <c r="D21007">
        <v>2019</v>
      </c>
      <c r="E21007" t="s">
        <v>740</v>
      </c>
      <c r="F21007" s="2">
        <v>2463.5897513370201</v>
      </c>
    </row>
    <row r="21008" spans="1:6">
      <c r="A21008" t="s">
        <v>607</v>
      </c>
      <c r="B21008">
        <v>3911</v>
      </c>
      <c r="C21008" t="s">
        <v>618</v>
      </c>
      <c r="D21008">
        <v>2020</v>
      </c>
      <c r="E21008" t="s">
        <v>739</v>
      </c>
      <c r="F21008" s="2">
        <v>4760.1998181648996</v>
      </c>
    </row>
    <row r="21009" spans="1:6">
      <c r="A21009" t="s">
        <v>607</v>
      </c>
      <c r="B21009">
        <v>3911</v>
      </c>
      <c r="C21009" t="s">
        <v>618</v>
      </c>
      <c r="D21009">
        <v>2021</v>
      </c>
      <c r="E21009" t="s">
        <v>742</v>
      </c>
      <c r="F21009" s="2">
        <v>6728.8481628232503</v>
      </c>
    </row>
    <row r="21010" spans="1:6">
      <c r="A21010" t="s">
        <v>607</v>
      </c>
      <c r="B21010">
        <v>3911</v>
      </c>
      <c r="C21010" t="s">
        <v>618</v>
      </c>
      <c r="D21010">
        <v>2021</v>
      </c>
      <c r="E21010" t="s">
        <v>744</v>
      </c>
      <c r="F21010" s="2">
        <v>563.14262900000006</v>
      </c>
    </row>
    <row r="21011" spans="1:6">
      <c r="A21011" t="s">
        <v>607</v>
      </c>
      <c r="B21011">
        <v>3911</v>
      </c>
      <c r="C21011" t="s">
        <v>618</v>
      </c>
      <c r="D21011">
        <v>2021</v>
      </c>
      <c r="E21011" t="s">
        <v>743</v>
      </c>
      <c r="F21011" s="2">
        <v>0</v>
      </c>
    </row>
    <row r="21012" spans="1:6">
      <c r="A21012" t="s">
        <v>607</v>
      </c>
      <c r="B21012">
        <v>3911</v>
      </c>
      <c r="C21012" t="s">
        <v>618</v>
      </c>
      <c r="D21012">
        <v>2021</v>
      </c>
      <c r="E21012" t="s">
        <v>745</v>
      </c>
      <c r="F21012" s="2">
        <v>26959.654193971099</v>
      </c>
    </row>
    <row r="21013" spans="1:6">
      <c r="A21013" t="s">
        <v>607</v>
      </c>
      <c r="B21013">
        <v>3911</v>
      </c>
      <c r="C21013" t="s">
        <v>618</v>
      </c>
      <c r="D21013">
        <v>2022</v>
      </c>
      <c r="E21013" t="s">
        <v>740</v>
      </c>
      <c r="F21013" s="2">
        <v>2824.4802299816602</v>
      </c>
    </row>
    <row r="21014" spans="1:6">
      <c r="A21014" t="s">
        <v>607</v>
      </c>
      <c r="B21014">
        <v>3911</v>
      </c>
      <c r="C21014" t="s">
        <v>618</v>
      </c>
      <c r="D21014">
        <v>2022</v>
      </c>
      <c r="E21014" t="s">
        <v>741</v>
      </c>
      <c r="F21014" s="2">
        <v>18589.5321261178</v>
      </c>
    </row>
    <row r="21015" spans="1:6">
      <c r="A21015" t="s">
        <v>607</v>
      </c>
      <c r="B21015">
        <v>3911</v>
      </c>
      <c r="C21015" t="s">
        <v>618</v>
      </c>
      <c r="D21015">
        <v>2024</v>
      </c>
      <c r="E21015" t="s">
        <v>743</v>
      </c>
      <c r="F21015" s="2">
        <v>0</v>
      </c>
    </row>
    <row r="21016" spans="1:6">
      <c r="A21016" t="s">
        <v>620</v>
      </c>
      <c r="B21016">
        <v>4601</v>
      </c>
      <c r="C21016" t="s">
        <v>621</v>
      </c>
      <c r="D21016">
        <v>2009</v>
      </c>
      <c r="E21016" t="s">
        <v>738</v>
      </c>
      <c r="F21016" s="2">
        <v>73533.454182703004</v>
      </c>
    </row>
    <row r="21017" spans="1:6">
      <c r="A21017" t="s">
        <v>620</v>
      </c>
      <c r="B21017">
        <v>4601</v>
      </c>
      <c r="C21017" t="s">
        <v>621</v>
      </c>
      <c r="D21017">
        <v>2009</v>
      </c>
      <c r="E21017" t="s">
        <v>743</v>
      </c>
      <c r="F21017" s="2">
        <v>54512.716103218801</v>
      </c>
    </row>
    <row r="21018" spans="1:6">
      <c r="A21018" t="s">
        <v>620</v>
      </c>
      <c r="B21018">
        <v>4601</v>
      </c>
      <c r="C21018" t="s">
        <v>621</v>
      </c>
      <c r="D21018">
        <v>2011</v>
      </c>
      <c r="E21018" t="s">
        <v>736</v>
      </c>
      <c r="F21018" s="2">
        <v>98448.911053372402</v>
      </c>
    </row>
    <row r="21019" spans="1:6">
      <c r="A21019" t="s">
        <v>620</v>
      </c>
      <c r="B21019">
        <v>4601</v>
      </c>
      <c r="C21019" t="s">
        <v>621</v>
      </c>
      <c r="D21019">
        <v>2011</v>
      </c>
      <c r="E21019" t="s">
        <v>737</v>
      </c>
      <c r="F21019" s="2">
        <v>38003.615046376799</v>
      </c>
    </row>
    <row r="21020" spans="1:6">
      <c r="A21020" t="s">
        <v>620</v>
      </c>
      <c r="B21020">
        <v>4601</v>
      </c>
      <c r="C21020" t="s">
        <v>621</v>
      </c>
      <c r="D21020">
        <v>2011</v>
      </c>
      <c r="E21020" t="s">
        <v>745</v>
      </c>
      <c r="F21020" s="2">
        <v>79066.809457323703</v>
      </c>
    </row>
    <row r="21021" spans="1:6">
      <c r="A21021" t="s">
        <v>620</v>
      </c>
      <c r="B21021">
        <v>4601</v>
      </c>
      <c r="C21021" t="s">
        <v>621</v>
      </c>
      <c r="D21021">
        <v>2013</v>
      </c>
      <c r="E21021" t="s">
        <v>742</v>
      </c>
      <c r="F21021" s="2">
        <v>53534.390336154102</v>
      </c>
    </row>
    <row r="21022" spans="1:6">
      <c r="A21022" t="s">
        <v>620</v>
      </c>
      <c r="B21022">
        <v>4601</v>
      </c>
      <c r="C21022" t="s">
        <v>621</v>
      </c>
      <c r="D21022">
        <v>2013</v>
      </c>
      <c r="E21022" t="s">
        <v>744</v>
      </c>
      <c r="F21022" s="2">
        <v>5768.757759563</v>
      </c>
    </row>
    <row r="21023" spans="1:6">
      <c r="A21023" t="s">
        <v>620</v>
      </c>
      <c r="B21023">
        <v>4601</v>
      </c>
      <c r="C21023" t="s">
        <v>621</v>
      </c>
      <c r="D21023">
        <v>2013</v>
      </c>
      <c r="E21023" t="s">
        <v>739</v>
      </c>
      <c r="F21023" s="2">
        <v>7228.7408662913704</v>
      </c>
    </row>
    <row r="21024" spans="1:6">
      <c r="A21024" t="s">
        <v>620</v>
      </c>
      <c r="B21024">
        <v>4601</v>
      </c>
      <c r="C21024" t="s">
        <v>621</v>
      </c>
      <c r="D21024">
        <v>2015</v>
      </c>
      <c r="E21024" t="s">
        <v>740</v>
      </c>
      <c r="F21024" s="2">
        <v>46862.899623570098</v>
      </c>
    </row>
    <row r="21025" spans="1:6">
      <c r="A21025" t="s">
        <v>620</v>
      </c>
      <c r="B21025">
        <v>4601</v>
      </c>
      <c r="C21025" t="s">
        <v>621</v>
      </c>
      <c r="D21025">
        <v>2016</v>
      </c>
      <c r="E21025" t="s">
        <v>742</v>
      </c>
      <c r="F21025" s="2">
        <v>55114.215732807599</v>
      </c>
    </row>
    <row r="21026" spans="1:6">
      <c r="A21026" t="s">
        <v>620</v>
      </c>
      <c r="B21026">
        <v>4601</v>
      </c>
      <c r="C21026" t="s">
        <v>621</v>
      </c>
      <c r="D21026">
        <v>2016</v>
      </c>
      <c r="E21026" t="s">
        <v>744</v>
      </c>
      <c r="F21026" s="2">
        <v>5224.4779067807003</v>
      </c>
    </row>
    <row r="21027" spans="1:6">
      <c r="A21027" t="s">
        <v>620</v>
      </c>
      <c r="B21027">
        <v>4601</v>
      </c>
      <c r="C21027" t="s">
        <v>621</v>
      </c>
      <c r="D21027">
        <v>2016</v>
      </c>
      <c r="E21027" t="s">
        <v>739</v>
      </c>
      <c r="F21027" s="2">
        <v>7413.6898268019204</v>
      </c>
    </row>
    <row r="21028" spans="1:6">
      <c r="A21028" t="s">
        <v>620</v>
      </c>
      <c r="B21028">
        <v>4601</v>
      </c>
      <c r="C21028" t="s">
        <v>621</v>
      </c>
      <c r="D21028">
        <v>2016</v>
      </c>
      <c r="E21028" t="s">
        <v>743</v>
      </c>
      <c r="F21028" s="2">
        <v>54693.849902536902</v>
      </c>
    </row>
    <row r="21029" spans="1:6">
      <c r="A21029" t="s">
        <v>620</v>
      </c>
      <c r="B21029">
        <v>4601</v>
      </c>
      <c r="C21029" t="s">
        <v>621</v>
      </c>
      <c r="D21029">
        <v>2017</v>
      </c>
      <c r="E21029" t="s">
        <v>745</v>
      </c>
      <c r="F21029" s="2">
        <v>76954.606991027802</v>
      </c>
    </row>
    <row r="21030" spans="1:6">
      <c r="A21030" t="s">
        <v>620</v>
      </c>
      <c r="B21030">
        <v>4601</v>
      </c>
      <c r="C21030" t="s">
        <v>621</v>
      </c>
      <c r="D21030">
        <v>2017</v>
      </c>
      <c r="E21030" t="s">
        <v>741</v>
      </c>
      <c r="F21030" s="2">
        <v>331562.68774478498</v>
      </c>
    </row>
    <row r="21031" spans="1:6">
      <c r="A21031" t="s">
        <v>620</v>
      </c>
      <c r="B21031">
        <v>4601</v>
      </c>
      <c r="C21031" t="s">
        <v>621</v>
      </c>
      <c r="D21031">
        <v>2018</v>
      </c>
      <c r="E21031" t="s">
        <v>737</v>
      </c>
      <c r="F21031" s="2">
        <v>42167.510998923703</v>
      </c>
    </row>
    <row r="21032" spans="1:6">
      <c r="A21032" t="s">
        <v>620</v>
      </c>
      <c r="B21032">
        <v>4601</v>
      </c>
      <c r="C21032" t="s">
        <v>621</v>
      </c>
      <c r="D21032">
        <v>2018</v>
      </c>
      <c r="E21032" t="s">
        <v>740</v>
      </c>
      <c r="F21032" s="2">
        <v>32944.261703364296</v>
      </c>
    </row>
    <row r="21033" spans="1:6">
      <c r="A21033" t="s">
        <v>620</v>
      </c>
      <c r="B21033">
        <v>4601</v>
      </c>
      <c r="C21033" t="s">
        <v>621</v>
      </c>
      <c r="D21033">
        <v>2019</v>
      </c>
      <c r="E21033" t="s">
        <v>738</v>
      </c>
      <c r="F21033" s="2">
        <v>134686.05941176999</v>
      </c>
    </row>
    <row r="21034" spans="1:6">
      <c r="A21034" t="s">
        <v>620</v>
      </c>
      <c r="B21034">
        <v>4601</v>
      </c>
      <c r="C21034" t="s">
        <v>621</v>
      </c>
      <c r="D21034">
        <v>2019</v>
      </c>
      <c r="E21034" t="s">
        <v>739</v>
      </c>
      <c r="F21034" s="2">
        <v>7498.0488895955305</v>
      </c>
    </row>
    <row r="21035" spans="1:6">
      <c r="A21035" t="s">
        <v>620</v>
      </c>
      <c r="B21035">
        <v>4601</v>
      </c>
      <c r="C21035" t="s">
        <v>621</v>
      </c>
      <c r="D21035">
        <v>2019</v>
      </c>
      <c r="E21035" t="s">
        <v>743</v>
      </c>
      <c r="F21035" s="2">
        <v>54789.228477563302</v>
      </c>
    </row>
    <row r="21036" spans="1:6">
      <c r="A21036" t="s">
        <v>620</v>
      </c>
      <c r="B21036">
        <v>4601</v>
      </c>
      <c r="C21036" t="s">
        <v>621</v>
      </c>
      <c r="D21036">
        <v>2020</v>
      </c>
      <c r="E21036" t="s">
        <v>744</v>
      </c>
      <c r="F21036" s="2">
        <v>4155.367506562</v>
      </c>
    </row>
    <row r="21037" spans="1:6">
      <c r="A21037" t="s">
        <v>620</v>
      </c>
      <c r="B21037">
        <v>4601</v>
      </c>
      <c r="C21037" t="s">
        <v>621</v>
      </c>
      <c r="D21037">
        <v>2020</v>
      </c>
      <c r="E21037" t="s">
        <v>745</v>
      </c>
      <c r="F21037" s="2">
        <v>74514.078478985393</v>
      </c>
    </row>
    <row r="21038" spans="1:6">
      <c r="A21038" t="s">
        <v>620</v>
      </c>
      <c r="B21038">
        <v>4601</v>
      </c>
      <c r="C21038" t="s">
        <v>621</v>
      </c>
      <c r="D21038">
        <v>2020</v>
      </c>
      <c r="E21038" t="s">
        <v>741</v>
      </c>
      <c r="F21038" s="2">
        <v>276317.61189929699</v>
      </c>
    </row>
    <row r="21039" spans="1:6">
      <c r="A21039" t="s">
        <v>620</v>
      </c>
      <c r="B21039">
        <v>4601</v>
      </c>
      <c r="C21039" t="s">
        <v>621</v>
      </c>
      <c r="D21039">
        <v>2021</v>
      </c>
      <c r="E21039" t="s">
        <v>736</v>
      </c>
      <c r="F21039" s="2">
        <v>59641.839198441099</v>
      </c>
    </row>
    <row r="21040" spans="1:6">
      <c r="A21040" t="s">
        <v>620</v>
      </c>
      <c r="B21040">
        <v>4601</v>
      </c>
      <c r="C21040" t="s">
        <v>621</v>
      </c>
      <c r="D21040">
        <v>2021</v>
      </c>
      <c r="E21040" t="s">
        <v>737</v>
      </c>
      <c r="F21040" s="2">
        <v>41258.995150725801</v>
      </c>
    </row>
    <row r="21041" spans="1:6">
      <c r="A21041" t="s">
        <v>620</v>
      </c>
      <c r="B21041">
        <v>4601</v>
      </c>
      <c r="C21041" t="s">
        <v>621</v>
      </c>
      <c r="D21041">
        <v>2022</v>
      </c>
      <c r="E21041" t="s">
        <v>738</v>
      </c>
      <c r="F21041" s="2">
        <v>123315.11848632</v>
      </c>
    </row>
    <row r="21042" spans="1:6">
      <c r="A21042" t="s">
        <v>620</v>
      </c>
      <c r="B21042">
        <v>4601</v>
      </c>
      <c r="C21042" t="s">
        <v>621</v>
      </c>
      <c r="D21042">
        <v>2022</v>
      </c>
      <c r="E21042" t="s">
        <v>743</v>
      </c>
      <c r="F21042" s="2">
        <v>48273.242282175801</v>
      </c>
    </row>
    <row r="21043" spans="1:6">
      <c r="A21043" t="s">
        <v>620</v>
      </c>
      <c r="B21043">
        <v>4601</v>
      </c>
      <c r="C21043" t="s">
        <v>621</v>
      </c>
      <c r="D21043">
        <v>2023</v>
      </c>
      <c r="E21043" t="s">
        <v>742</v>
      </c>
      <c r="F21043" s="2">
        <v>46665.036832268401</v>
      </c>
    </row>
    <row r="21044" spans="1:6">
      <c r="A21044" t="s">
        <v>620</v>
      </c>
      <c r="B21044">
        <v>4601</v>
      </c>
      <c r="C21044" t="s">
        <v>621</v>
      </c>
      <c r="D21044">
        <v>2023</v>
      </c>
      <c r="E21044" t="s">
        <v>744</v>
      </c>
      <c r="F21044" s="2">
        <v>6909.3394291412196</v>
      </c>
    </row>
    <row r="21045" spans="1:6">
      <c r="A21045" t="s">
        <v>620</v>
      </c>
      <c r="B21045">
        <v>4601</v>
      </c>
      <c r="C21045" t="s">
        <v>621</v>
      </c>
      <c r="D21045">
        <v>2023</v>
      </c>
      <c r="E21045" t="s">
        <v>739</v>
      </c>
      <c r="F21045" s="2">
        <v>7368.6105513923803</v>
      </c>
    </row>
    <row r="21046" spans="1:6">
      <c r="A21046" t="s">
        <v>620</v>
      </c>
      <c r="B21046">
        <v>4601</v>
      </c>
      <c r="C21046" t="s">
        <v>621</v>
      </c>
      <c r="D21046">
        <v>2023</v>
      </c>
      <c r="E21046" t="s">
        <v>741</v>
      </c>
      <c r="F21046" s="2">
        <v>243710.01578103099</v>
      </c>
    </row>
    <row r="21047" spans="1:6">
      <c r="A21047" t="s">
        <v>620</v>
      </c>
      <c r="B21047">
        <v>4601</v>
      </c>
      <c r="C21047" t="s">
        <v>621</v>
      </c>
      <c r="D21047">
        <v>2024</v>
      </c>
      <c r="E21047" t="s">
        <v>736</v>
      </c>
      <c r="F21047" s="2">
        <v>56001.702328656298</v>
      </c>
    </row>
    <row r="21048" spans="1:6">
      <c r="A21048" t="s">
        <v>620</v>
      </c>
      <c r="B21048">
        <v>4601</v>
      </c>
      <c r="C21048" t="s">
        <v>621</v>
      </c>
      <c r="D21048">
        <v>2024</v>
      </c>
      <c r="E21048" t="s">
        <v>737</v>
      </c>
      <c r="F21048" s="2">
        <v>37582.386759263602</v>
      </c>
    </row>
    <row r="21049" spans="1:6">
      <c r="A21049" t="s">
        <v>620</v>
      </c>
      <c r="B21049">
        <v>4602</v>
      </c>
      <c r="C21049" t="s">
        <v>623</v>
      </c>
      <c r="D21049">
        <v>2009</v>
      </c>
      <c r="E21049" t="s">
        <v>736</v>
      </c>
      <c r="F21049" s="2">
        <v>13198.452589623001</v>
      </c>
    </row>
    <row r="21050" spans="1:6">
      <c r="A21050" t="s">
        <v>620</v>
      </c>
      <c r="B21050">
        <v>4602</v>
      </c>
      <c r="C21050" t="s">
        <v>623</v>
      </c>
      <c r="D21050">
        <v>2009</v>
      </c>
      <c r="E21050" t="s">
        <v>740</v>
      </c>
      <c r="F21050" s="2">
        <v>3688.8116102587601</v>
      </c>
    </row>
    <row r="21051" spans="1:6">
      <c r="A21051" t="s">
        <v>620</v>
      </c>
      <c r="B21051">
        <v>4602</v>
      </c>
      <c r="C21051" t="s">
        <v>623</v>
      </c>
      <c r="D21051">
        <v>2011</v>
      </c>
      <c r="E21051" t="s">
        <v>742</v>
      </c>
      <c r="F21051" s="2">
        <v>7717.3464561439596</v>
      </c>
    </row>
    <row r="21052" spans="1:6">
      <c r="A21052" t="s">
        <v>620</v>
      </c>
      <c r="B21052">
        <v>4602</v>
      </c>
      <c r="C21052" t="s">
        <v>623</v>
      </c>
      <c r="D21052">
        <v>2011</v>
      </c>
      <c r="E21052" t="s">
        <v>744</v>
      </c>
      <c r="F21052" s="2">
        <v>18693.843615543101</v>
      </c>
    </row>
    <row r="21053" spans="1:6">
      <c r="A21053" t="s">
        <v>620</v>
      </c>
      <c r="B21053">
        <v>4602</v>
      </c>
      <c r="C21053" t="s">
        <v>623</v>
      </c>
      <c r="D21053">
        <v>2011</v>
      </c>
      <c r="E21053" t="s">
        <v>743</v>
      </c>
      <c r="F21053" s="2">
        <v>1184.6870594761201</v>
      </c>
    </row>
    <row r="21054" spans="1:6">
      <c r="A21054" t="s">
        <v>620</v>
      </c>
      <c r="B21054">
        <v>4602</v>
      </c>
      <c r="C21054" t="s">
        <v>623</v>
      </c>
      <c r="D21054">
        <v>2011</v>
      </c>
      <c r="E21054" t="s">
        <v>745</v>
      </c>
      <c r="F21054" s="2">
        <v>125257.637415733</v>
      </c>
    </row>
    <row r="21055" spans="1:6">
      <c r="A21055" t="s">
        <v>620</v>
      </c>
      <c r="B21055">
        <v>4602</v>
      </c>
      <c r="C21055" t="s">
        <v>623</v>
      </c>
      <c r="D21055">
        <v>2011</v>
      </c>
      <c r="E21055" t="s">
        <v>741</v>
      </c>
      <c r="F21055" s="2">
        <v>16262.145826743999</v>
      </c>
    </row>
    <row r="21056" spans="1:6">
      <c r="A21056" t="s">
        <v>620</v>
      </c>
      <c r="B21056">
        <v>4602</v>
      </c>
      <c r="C21056" t="s">
        <v>623</v>
      </c>
      <c r="D21056">
        <v>2013</v>
      </c>
      <c r="E21056" t="s">
        <v>737</v>
      </c>
      <c r="F21056" s="2">
        <v>3273.95515267972</v>
      </c>
    </row>
    <row r="21057" spans="1:6">
      <c r="A21057" t="s">
        <v>620</v>
      </c>
      <c r="B21057">
        <v>4602</v>
      </c>
      <c r="C21057" t="s">
        <v>623</v>
      </c>
      <c r="D21057">
        <v>2013</v>
      </c>
      <c r="E21057" t="s">
        <v>738</v>
      </c>
      <c r="F21057" s="2">
        <v>0</v>
      </c>
    </row>
    <row r="21058" spans="1:6">
      <c r="A21058" t="s">
        <v>620</v>
      </c>
      <c r="B21058">
        <v>4602</v>
      </c>
      <c r="C21058" t="s">
        <v>623</v>
      </c>
      <c r="D21058">
        <v>2016</v>
      </c>
      <c r="E21058" t="s">
        <v>736</v>
      </c>
      <c r="F21058" s="2">
        <v>9118.4152148226804</v>
      </c>
    </row>
    <row r="21059" spans="1:6">
      <c r="A21059" t="s">
        <v>620</v>
      </c>
      <c r="B21059">
        <v>4602</v>
      </c>
      <c r="C21059" t="s">
        <v>623</v>
      </c>
      <c r="D21059">
        <v>2016</v>
      </c>
      <c r="E21059" t="s">
        <v>737</v>
      </c>
      <c r="F21059" s="2">
        <v>2939.1396448856699</v>
      </c>
    </row>
    <row r="21060" spans="1:6">
      <c r="A21060" t="s">
        <v>620</v>
      </c>
      <c r="B21060">
        <v>4602</v>
      </c>
      <c r="C21060" t="s">
        <v>623</v>
      </c>
      <c r="D21060">
        <v>2016</v>
      </c>
      <c r="E21060" t="s">
        <v>738</v>
      </c>
      <c r="F21060" s="2">
        <v>0</v>
      </c>
    </row>
    <row r="21061" spans="1:6">
      <c r="A21061" t="s">
        <v>620</v>
      </c>
      <c r="B21061">
        <v>4602</v>
      </c>
      <c r="C21061" t="s">
        <v>623</v>
      </c>
      <c r="D21061">
        <v>2016</v>
      </c>
      <c r="E21061" t="s">
        <v>740</v>
      </c>
      <c r="F21061" s="2">
        <v>2665.4737544005998</v>
      </c>
    </row>
    <row r="21062" spans="1:6">
      <c r="A21062" t="s">
        <v>620</v>
      </c>
      <c r="B21062">
        <v>4602</v>
      </c>
      <c r="C21062" t="s">
        <v>623</v>
      </c>
      <c r="D21062">
        <v>2017</v>
      </c>
      <c r="E21062" t="s">
        <v>744</v>
      </c>
      <c r="F21062" s="2">
        <v>28523.845431968501</v>
      </c>
    </row>
    <row r="21063" spans="1:6">
      <c r="A21063" t="s">
        <v>620</v>
      </c>
      <c r="B21063">
        <v>4602</v>
      </c>
      <c r="C21063" t="s">
        <v>623</v>
      </c>
      <c r="D21063">
        <v>2017</v>
      </c>
      <c r="E21063" t="s">
        <v>739</v>
      </c>
      <c r="F21063" s="2">
        <v>10902.8831960469</v>
      </c>
    </row>
    <row r="21064" spans="1:6">
      <c r="A21064" t="s">
        <v>620</v>
      </c>
      <c r="B21064">
        <v>4602</v>
      </c>
      <c r="C21064" t="s">
        <v>623</v>
      </c>
      <c r="D21064">
        <v>2017</v>
      </c>
      <c r="E21064" t="s">
        <v>743</v>
      </c>
      <c r="F21064" s="2">
        <v>1005.40207266775</v>
      </c>
    </row>
    <row r="21065" spans="1:6">
      <c r="A21065" t="s">
        <v>620</v>
      </c>
      <c r="B21065">
        <v>4602</v>
      </c>
      <c r="C21065" t="s">
        <v>623</v>
      </c>
      <c r="D21065">
        <v>2018</v>
      </c>
      <c r="E21065" t="s">
        <v>742</v>
      </c>
      <c r="F21065" s="2">
        <v>11441.320439216801</v>
      </c>
    </row>
    <row r="21066" spans="1:6">
      <c r="A21066" t="s">
        <v>620</v>
      </c>
      <c r="B21066">
        <v>4602</v>
      </c>
      <c r="C21066" t="s">
        <v>623</v>
      </c>
      <c r="D21066">
        <v>2018</v>
      </c>
      <c r="E21066" t="s">
        <v>745</v>
      </c>
      <c r="F21066" s="2">
        <v>107900.81502302601</v>
      </c>
    </row>
    <row r="21067" spans="1:6">
      <c r="A21067" t="s">
        <v>620</v>
      </c>
      <c r="B21067">
        <v>4602</v>
      </c>
      <c r="C21067" t="s">
        <v>623</v>
      </c>
      <c r="D21067">
        <v>2019</v>
      </c>
      <c r="E21067" t="s">
        <v>736</v>
      </c>
      <c r="F21067" s="2">
        <v>8098.0982020266001</v>
      </c>
    </row>
    <row r="21068" spans="1:6">
      <c r="A21068" t="s">
        <v>620</v>
      </c>
      <c r="B21068">
        <v>4602</v>
      </c>
      <c r="C21068" t="s">
        <v>623</v>
      </c>
      <c r="D21068">
        <v>2019</v>
      </c>
      <c r="E21068" t="s">
        <v>737</v>
      </c>
      <c r="F21068" s="2">
        <v>2680.0346954493498</v>
      </c>
    </row>
    <row r="21069" spans="1:6">
      <c r="A21069" t="s">
        <v>620</v>
      </c>
      <c r="B21069">
        <v>4602</v>
      </c>
      <c r="C21069" t="s">
        <v>623</v>
      </c>
      <c r="D21069">
        <v>2019</v>
      </c>
      <c r="E21069" t="s">
        <v>738</v>
      </c>
      <c r="F21069" s="2">
        <v>0</v>
      </c>
    </row>
    <row r="21070" spans="1:6">
      <c r="A21070" t="s">
        <v>620</v>
      </c>
      <c r="B21070">
        <v>4602</v>
      </c>
      <c r="C21070" t="s">
        <v>623</v>
      </c>
      <c r="D21070">
        <v>2019</v>
      </c>
      <c r="E21070" t="s">
        <v>740</v>
      </c>
      <c r="F21070" s="2">
        <v>1825.50257228685</v>
      </c>
    </row>
    <row r="21071" spans="1:6">
      <c r="A21071" t="s">
        <v>620</v>
      </c>
      <c r="B21071">
        <v>4602</v>
      </c>
      <c r="C21071" t="s">
        <v>623</v>
      </c>
      <c r="D21071">
        <v>2020</v>
      </c>
      <c r="E21071" t="s">
        <v>744</v>
      </c>
      <c r="F21071" s="2">
        <v>32701.317218850301</v>
      </c>
    </row>
    <row r="21072" spans="1:6">
      <c r="A21072" t="s">
        <v>620</v>
      </c>
      <c r="B21072">
        <v>4602</v>
      </c>
      <c r="C21072" t="s">
        <v>623</v>
      </c>
      <c r="D21072">
        <v>2020</v>
      </c>
      <c r="E21072" t="s">
        <v>739</v>
      </c>
      <c r="F21072" s="2">
        <v>10689.0629835823</v>
      </c>
    </row>
    <row r="21073" spans="1:6">
      <c r="A21073" t="s">
        <v>620</v>
      </c>
      <c r="B21073">
        <v>4602</v>
      </c>
      <c r="C21073" t="s">
        <v>623</v>
      </c>
      <c r="D21073">
        <v>2020</v>
      </c>
      <c r="E21073" t="s">
        <v>743</v>
      </c>
      <c r="F21073" s="2">
        <v>756.88297307936898</v>
      </c>
    </row>
    <row r="21074" spans="1:6">
      <c r="A21074" t="s">
        <v>620</v>
      </c>
      <c r="B21074">
        <v>4602</v>
      </c>
      <c r="C21074" t="s">
        <v>623</v>
      </c>
      <c r="D21074">
        <v>2021</v>
      </c>
      <c r="E21074" t="s">
        <v>742</v>
      </c>
      <c r="F21074" s="2">
        <v>6516.3138299295497</v>
      </c>
    </row>
    <row r="21075" spans="1:6">
      <c r="A21075" t="s">
        <v>620</v>
      </c>
      <c r="B21075">
        <v>4602</v>
      </c>
      <c r="C21075" t="s">
        <v>623</v>
      </c>
      <c r="D21075">
        <v>2021</v>
      </c>
      <c r="E21075" t="s">
        <v>745</v>
      </c>
      <c r="F21075" s="2">
        <v>105164.651877346</v>
      </c>
    </row>
    <row r="21076" spans="1:6">
      <c r="A21076" t="s">
        <v>620</v>
      </c>
      <c r="B21076">
        <v>4602</v>
      </c>
      <c r="C21076" t="s">
        <v>623</v>
      </c>
      <c r="D21076">
        <v>2021</v>
      </c>
      <c r="E21076" t="s">
        <v>741</v>
      </c>
      <c r="F21076" s="2">
        <v>13979.8181121898</v>
      </c>
    </row>
    <row r="21077" spans="1:6">
      <c r="A21077" t="s">
        <v>620</v>
      </c>
      <c r="B21077">
        <v>4602</v>
      </c>
      <c r="C21077" t="s">
        <v>623</v>
      </c>
      <c r="D21077">
        <v>2022</v>
      </c>
      <c r="E21077" t="s">
        <v>736</v>
      </c>
      <c r="F21077" s="2">
        <v>7188.0656741800403</v>
      </c>
    </row>
    <row r="21078" spans="1:6">
      <c r="A21078" t="s">
        <v>620</v>
      </c>
      <c r="B21078">
        <v>4602</v>
      </c>
      <c r="C21078" t="s">
        <v>623</v>
      </c>
      <c r="D21078">
        <v>2022</v>
      </c>
      <c r="E21078" t="s">
        <v>737</v>
      </c>
      <c r="F21078" s="2">
        <v>2306.8627302073401</v>
      </c>
    </row>
    <row r="21079" spans="1:6">
      <c r="A21079" t="s">
        <v>620</v>
      </c>
      <c r="B21079">
        <v>4602</v>
      </c>
      <c r="C21079" t="s">
        <v>623</v>
      </c>
      <c r="D21079">
        <v>2022</v>
      </c>
      <c r="E21079" t="s">
        <v>740</v>
      </c>
      <c r="F21079" s="2">
        <v>1580.82473811108</v>
      </c>
    </row>
    <row r="21080" spans="1:6">
      <c r="A21080" t="s">
        <v>620</v>
      </c>
      <c r="B21080">
        <v>4602</v>
      </c>
      <c r="C21080" t="s">
        <v>623</v>
      </c>
      <c r="D21080">
        <v>2023</v>
      </c>
      <c r="E21080" t="s">
        <v>739</v>
      </c>
      <c r="F21080" s="2">
        <v>10293.135720378101</v>
      </c>
    </row>
    <row r="21081" spans="1:6">
      <c r="A21081" t="s">
        <v>620</v>
      </c>
      <c r="B21081">
        <v>4602</v>
      </c>
      <c r="C21081" t="s">
        <v>623</v>
      </c>
      <c r="D21081">
        <v>2024</v>
      </c>
      <c r="E21081" t="s">
        <v>742</v>
      </c>
      <c r="F21081" s="2">
        <v>7065.5513310756796</v>
      </c>
    </row>
    <row r="21082" spans="1:6">
      <c r="A21082" t="s">
        <v>620</v>
      </c>
      <c r="B21082">
        <v>4602</v>
      </c>
      <c r="C21082" t="s">
        <v>623</v>
      </c>
      <c r="D21082">
        <v>2024</v>
      </c>
      <c r="E21082" t="s">
        <v>745</v>
      </c>
      <c r="F21082" s="2">
        <v>129997.694058685</v>
      </c>
    </row>
    <row r="21083" spans="1:6">
      <c r="A21083" t="s">
        <v>620</v>
      </c>
      <c r="B21083">
        <v>4602</v>
      </c>
      <c r="C21083" t="s">
        <v>623</v>
      </c>
      <c r="D21083">
        <v>2024</v>
      </c>
      <c r="E21083" t="s">
        <v>741</v>
      </c>
      <c r="F21083" s="2">
        <v>12941.004438010201</v>
      </c>
    </row>
    <row r="21084" spans="1:6">
      <c r="A21084" t="s">
        <v>620</v>
      </c>
      <c r="B21084">
        <v>4611</v>
      </c>
      <c r="C21084" t="s">
        <v>625</v>
      </c>
      <c r="D21084">
        <v>2009</v>
      </c>
      <c r="E21084" t="s">
        <v>738</v>
      </c>
      <c r="F21084" s="2">
        <v>0</v>
      </c>
    </row>
    <row r="21085" spans="1:6">
      <c r="A21085" t="s">
        <v>620</v>
      </c>
      <c r="B21085">
        <v>4611</v>
      </c>
      <c r="C21085" t="s">
        <v>625</v>
      </c>
      <c r="D21085">
        <v>2009</v>
      </c>
      <c r="E21085" t="s">
        <v>743</v>
      </c>
      <c r="F21085" s="2">
        <v>0</v>
      </c>
    </row>
    <row r="21086" spans="1:6">
      <c r="A21086" t="s">
        <v>620</v>
      </c>
      <c r="B21086">
        <v>4611</v>
      </c>
      <c r="C21086" t="s">
        <v>625</v>
      </c>
      <c r="D21086">
        <v>2011</v>
      </c>
      <c r="E21086" t="s">
        <v>736</v>
      </c>
      <c r="F21086" s="2">
        <v>86.240214227384897</v>
      </c>
    </row>
    <row r="21087" spans="1:6">
      <c r="A21087" t="s">
        <v>620</v>
      </c>
      <c r="B21087">
        <v>4611</v>
      </c>
      <c r="C21087" t="s">
        <v>625</v>
      </c>
      <c r="D21087">
        <v>2011</v>
      </c>
      <c r="E21087" t="s">
        <v>737</v>
      </c>
      <c r="F21087" s="2">
        <v>745.41863928571195</v>
      </c>
    </row>
    <row r="21088" spans="1:6">
      <c r="A21088" t="s">
        <v>620</v>
      </c>
      <c r="B21088">
        <v>4611</v>
      </c>
      <c r="C21088" t="s">
        <v>625</v>
      </c>
      <c r="D21088">
        <v>2011</v>
      </c>
      <c r="E21088" t="s">
        <v>745</v>
      </c>
      <c r="F21088" s="2">
        <v>2180.9694712261298</v>
      </c>
    </row>
    <row r="21089" spans="1:6">
      <c r="A21089" t="s">
        <v>620</v>
      </c>
      <c r="B21089">
        <v>4611</v>
      </c>
      <c r="C21089" t="s">
        <v>625</v>
      </c>
      <c r="D21089">
        <v>2013</v>
      </c>
      <c r="E21089" t="s">
        <v>742</v>
      </c>
      <c r="F21089" s="2">
        <v>2192.1458170563701</v>
      </c>
    </row>
    <row r="21090" spans="1:6">
      <c r="A21090" t="s">
        <v>620</v>
      </c>
      <c r="B21090">
        <v>4611</v>
      </c>
      <c r="C21090" t="s">
        <v>625</v>
      </c>
      <c r="D21090">
        <v>2013</v>
      </c>
      <c r="E21090" t="s">
        <v>744</v>
      </c>
      <c r="F21090" s="2">
        <v>0</v>
      </c>
    </row>
    <row r="21091" spans="1:6">
      <c r="A21091" t="s">
        <v>620</v>
      </c>
      <c r="B21091">
        <v>4611</v>
      </c>
      <c r="C21091" t="s">
        <v>625</v>
      </c>
      <c r="D21091">
        <v>2013</v>
      </c>
      <c r="E21091" t="s">
        <v>739</v>
      </c>
      <c r="F21091" s="2">
        <v>16848.873790202499</v>
      </c>
    </row>
    <row r="21092" spans="1:6">
      <c r="A21092" t="s">
        <v>620</v>
      </c>
      <c r="B21092">
        <v>4611</v>
      </c>
      <c r="C21092" t="s">
        <v>625</v>
      </c>
      <c r="D21092">
        <v>2015</v>
      </c>
      <c r="E21092" t="s">
        <v>738</v>
      </c>
      <c r="F21092" s="2">
        <v>0</v>
      </c>
    </row>
    <row r="21093" spans="1:6">
      <c r="A21093" t="s">
        <v>620</v>
      </c>
      <c r="B21093">
        <v>4611</v>
      </c>
      <c r="C21093" t="s">
        <v>625</v>
      </c>
      <c r="D21093">
        <v>2015</v>
      </c>
      <c r="E21093" t="s">
        <v>740</v>
      </c>
      <c r="F21093" s="2">
        <v>699.83922247816702</v>
      </c>
    </row>
    <row r="21094" spans="1:6">
      <c r="A21094" t="s">
        <v>620</v>
      </c>
      <c r="B21094">
        <v>4611</v>
      </c>
      <c r="C21094" t="s">
        <v>625</v>
      </c>
      <c r="D21094">
        <v>2016</v>
      </c>
      <c r="E21094" t="s">
        <v>742</v>
      </c>
      <c r="F21094" s="2">
        <v>2788.4039629927602</v>
      </c>
    </row>
    <row r="21095" spans="1:6">
      <c r="A21095" t="s">
        <v>620</v>
      </c>
      <c r="B21095">
        <v>4611</v>
      </c>
      <c r="C21095" t="s">
        <v>625</v>
      </c>
      <c r="D21095">
        <v>2016</v>
      </c>
      <c r="E21095" t="s">
        <v>744</v>
      </c>
      <c r="F21095" s="2">
        <v>0</v>
      </c>
    </row>
    <row r="21096" spans="1:6">
      <c r="A21096" t="s">
        <v>620</v>
      </c>
      <c r="B21096">
        <v>4611</v>
      </c>
      <c r="C21096" t="s">
        <v>625</v>
      </c>
      <c r="D21096">
        <v>2016</v>
      </c>
      <c r="E21096" t="s">
        <v>739</v>
      </c>
      <c r="F21096" s="2">
        <v>17811.451926820901</v>
      </c>
    </row>
    <row r="21097" spans="1:6">
      <c r="A21097" t="s">
        <v>620</v>
      </c>
      <c r="B21097">
        <v>4611</v>
      </c>
      <c r="C21097" t="s">
        <v>625</v>
      </c>
      <c r="D21097">
        <v>2016</v>
      </c>
      <c r="E21097" t="s">
        <v>743</v>
      </c>
      <c r="F21097" s="2">
        <v>0</v>
      </c>
    </row>
    <row r="21098" spans="1:6">
      <c r="A21098" t="s">
        <v>620</v>
      </c>
      <c r="B21098">
        <v>4611</v>
      </c>
      <c r="C21098" t="s">
        <v>625</v>
      </c>
      <c r="D21098">
        <v>2017</v>
      </c>
      <c r="E21098" t="s">
        <v>745</v>
      </c>
      <c r="F21098" s="2">
        <v>2146.2163572796699</v>
      </c>
    </row>
    <row r="21099" spans="1:6">
      <c r="A21099" t="s">
        <v>620</v>
      </c>
      <c r="B21099">
        <v>4611</v>
      </c>
      <c r="C21099" t="s">
        <v>625</v>
      </c>
      <c r="D21099">
        <v>2017</v>
      </c>
      <c r="E21099" t="s">
        <v>741</v>
      </c>
      <c r="F21099" s="2">
        <v>8328.7108424477592</v>
      </c>
    </row>
    <row r="21100" spans="1:6">
      <c r="A21100" t="s">
        <v>620</v>
      </c>
      <c r="B21100">
        <v>4611</v>
      </c>
      <c r="C21100" t="s">
        <v>625</v>
      </c>
      <c r="D21100">
        <v>2018</v>
      </c>
      <c r="E21100" t="s">
        <v>740</v>
      </c>
      <c r="F21100" s="2">
        <v>546.76146644396397</v>
      </c>
    </row>
    <row r="21101" spans="1:6">
      <c r="A21101" t="s">
        <v>620</v>
      </c>
      <c r="B21101">
        <v>4611</v>
      </c>
      <c r="C21101" t="s">
        <v>625</v>
      </c>
      <c r="D21101">
        <v>2019</v>
      </c>
      <c r="E21101" t="s">
        <v>739</v>
      </c>
      <c r="F21101" s="2">
        <v>17993.652882279599</v>
      </c>
    </row>
    <row r="21102" spans="1:6">
      <c r="A21102" t="s">
        <v>620</v>
      </c>
      <c r="B21102">
        <v>4611</v>
      </c>
      <c r="C21102" t="s">
        <v>625</v>
      </c>
      <c r="D21102">
        <v>2019</v>
      </c>
      <c r="E21102" t="s">
        <v>743</v>
      </c>
      <c r="F21102" s="2">
        <v>0</v>
      </c>
    </row>
    <row r="21103" spans="1:6">
      <c r="A21103" t="s">
        <v>620</v>
      </c>
      <c r="B21103">
        <v>4611</v>
      </c>
      <c r="C21103" t="s">
        <v>625</v>
      </c>
      <c r="D21103">
        <v>2020</v>
      </c>
      <c r="E21103" t="s">
        <v>745</v>
      </c>
      <c r="F21103" s="2">
        <v>1971.0002112996599</v>
      </c>
    </row>
    <row r="21104" spans="1:6">
      <c r="A21104" t="s">
        <v>620</v>
      </c>
      <c r="B21104">
        <v>4611</v>
      </c>
      <c r="C21104" t="s">
        <v>625</v>
      </c>
      <c r="D21104">
        <v>2020</v>
      </c>
      <c r="E21104" t="s">
        <v>741</v>
      </c>
      <c r="F21104" s="2">
        <v>7885.6784750779598</v>
      </c>
    </row>
    <row r="21105" spans="1:6">
      <c r="A21105" t="s">
        <v>620</v>
      </c>
      <c r="B21105">
        <v>4611</v>
      </c>
      <c r="C21105" t="s">
        <v>625</v>
      </c>
      <c r="D21105">
        <v>2021</v>
      </c>
      <c r="E21105" t="s">
        <v>736</v>
      </c>
      <c r="F21105" s="2">
        <v>66.277614521791193</v>
      </c>
    </row>
    <row r="21106" spans="1:6">
      <c r="A21106" t="s">
        <v>620</v>
      </c>
      <c r="B21106">
        <v>4611</v>
      </c>
      <c r="C21106" t="s">
        <v>625</v>
      </c>
      <c r="D21106">
        <v>2021</v>
      </c>
      <c r="E21106" t="s">
        <v>737</v>
      </c>
      <c r="F21106" s="2">
        <v>784.34683902030304</v>
      </c>
    </row>
    <row r="21107" spans="1:6">
      <c r="A21107" t="s">
        <v>620</v>
      </c>
      <c r="B21107">
        <v>4611</v>
      </c>
      <c r="C21107" t="s">
        <v>625</v>
      </c>
      <c r="D21107">
        <v>2022</v>
      </c>
      <c r="E21107" t="s">
        <v>738</v>
      </c>
      <c r="F21107" s="2">
        <v>0</v>
      </c>
    </row>
    <row r="21108" spans="1:6">
      <c r="A21108" t="s">
        <v>620</v>
      </c>
      <c r="B21108">
        <v>4611</v>
      </c>
      <c r="C21108" t="s">
        <v>625</v>
      </c>
      <c r="D21108">
        <v>2022</v>
      </c>
      <c r="E21108" t="s">
        <v>743</v>
      </c>
      <c r="F21108" s="2">
        <v>0</v>
      </c>
    </row>
    <row r="21109" spans="1:6">
      <c r="A21109" t="s">
        <v>620</v>
      </c>
      <c r="B21109">
        <v>4611</v>
      </c>
      <c r="C21109" t="s">
        <v>625</v>
      </c>
      <c r="D21109">
        <v>2023</v>
      </c>
      <c r="E21109" t="s">
        <v>742</v>
      </c>
      <c r="F21109" s="2">
        <v>1493.81417090016</v>
      </c>
    </row>
    <row r="21110" spans="1:6">
      <c r="A21110" t="s">
        <v>620</v>
      </c>
      <c r="B21110">
        <v>4611</v>
      </c>
      <c r="C21110" t="s">
        <v>625</v>
      </c>
      <c r="D21110">
        <v>2023</v>
      </c>
      <c r="E21110" t="s">
        <v>744</v>
      </c>
      <c r="F21110" s="2">
        <v>0</v>
      </c>
    </row>
    <row r="21111" spans="1:6">
      <c r="A21111" t="s">
        <v>620</v>
      </c>
      <c r="B21111">
        <v>4611</v>
      </c>
      <c r="C21111" t="s">
        <v>625</v>
      </c>
      <c r="D21111">
        <v>2023</v>
      </c>
      <c r="E21111" t="s">
        <v>741</v>
      </c>
      <c r="F21111" s="2">
        <v>7762.31396550524</v>
      </c>
    </row>
    <row r="21112" spans="1:6">
      <c r="A21112" t="s">
        <v>620</v>
      </c>
      <c r="B21112">
        <v>4611</v>
      </c>
      <c r="C21112" t="s">
        <v>625</v>
      </c>
      <c r="D21112">
        <v>2024</v>
      </c>
      <c r="E21112" t="s">
        <v>736</v>
      </c>
      <c r="F21112" s="2">
        <v>72.675055835249495</v>
      </c>
    </row>
    <row r="21113" spans="1:6">
      <c r="A21113" t="s">
        <v>620</v>
      </c>
      <c r="B21113">
        <v>4611</v>
      </c>
      <c r="C21113" t="s">
        <v>625</v>
      </c>
      <c r="D21113">
        <v>2024</v>
      </c>
      <c r="E21113" t="s">
        <v>737</v>
      </c>
      <c r="F21113" s="2">
        <v>686.27649020270701</v>
      </c>
    </row>
    <row r="21114" spans="1:6">
      <c r="A21114" t="s">
        <v>620</v>
      </c>
      <c r="B21114">
        <v>4612</v>
      </c>
      <c r="C21114" t="s">
        <v>627</v>
      </c>
      <c r="D21114">
        <v>2009</v>
      </c>
      <c r="E21114" t="s">
        <v>739</v>
      </c>
      <c r="F21114" s="2">
        <v>13455.387188090799</v>
      </c>
    </row>
    <row r="21115" spans="1:6">
      <c r="A21115" t="s">
        <v>620</v>
      </c>
      <c r="B21115">
        <v>4612</v>
      </c>
      <c r="C21115" t="s">
        <v>627</v>
      </c>
      <c r="D21115">
        <v>2011</v>
      </c>
      <c r="E21115" t="s">
        <v>740</v>
      </c>
      <c r="F21115" s="2">
        <v>651.27744046780799</v>
      </c>
    </row>
    <row r="21116" spans="1:6">
      <c r="A21116" t="s">
        <v>620</v>
      </c>
      <c r="B21116">
        <v>4612</v>
      </c>
      <c r="C21116" t="s">
        <v>627</v>
      </c>
      <c r="D21116">
        <v>2013</v>
      </c>
      <c r="E21116" t="s">
        <v>744</v>
      </c>
      <c r="F21116" s="2">
        <v>0</v>
      </c>
    </row>
    <row r="21117" spans="1:6">
      <c r="A21117" t="s">
        <v>620</v>
      </c>
      <c r="B21117">
        <v>4612</v>
      </c>
      <c r="C21117" t="s">
        <v>627</v>
      </c>
      <c r="D21117">
        <v>2013</v>
      </c>
      <c r="E21117" t="s">
        <v>743</v>
      </c>
      <c r="F21117" s="2">
        <v>0</v>
      </c>
    </row>
    <row r="21118" spans="1:6">
      <c r="A21118" t="s">
        <v>620</v>
      </c>
      <c r="B21118">
        <v>4612</v>
      </c>
      <c r="C21118" t="s">
        <v>627</v>
      </c>
      <c r="D21118">
        <v>2013</v>
      </c>
      <c r="E21118" t="s">
        <v>741</v>
      </c>
      <c r="F21118" s="2">
        <v>18452.485348076902</v>
      </c>
    </row>
    <row r="21119" spans="1:6">
      <c r="A21119" t="s">
        <v>620</v>
      </c>
      <c r="B21119">
        <v>4612</v>
      </c>
      <c r="C21119" t="s">
        <v>627</v>
      </c>
      <c r="D21119">
        <v>2015</v>
      </c>
      <c r="E21119" t="s">
        <v>736</v>
      </c>
      <c r="F21119" s="2">
        <v>308.80791539982403</v>
      </c>
    </row>
    <row r="21120" spans="1:6">
      <c r="A21120" t="s">
        <v>620</v>
      </c>
      <c r="B21120">
        <v>4612</v>
      </c>
      <c r="C21120" t="s">
        <v>627</v>
      </c>
      <c r="D21120">
        <v>2015</v>
      </c>
      <c r="E21120" t="s">
        <v>737</v>
      </c>
      <c r="F21120" s="2">
        <v>1342.7098393563799</v>
      </c>
    </row>
    <row r="21121" spans="1:6">
      <c r="A21121" t="s">
        <v>620</v>
      </c>
      <c r="B21121">
        <v>4612</v>
      </c>
      <c r="C21121" t="s">
        <v>627</v>
      </c>
      <c r="D21121">
        <v>2015</v>
      </c>
      <c r="E21121" t="s">
        <v>738</v>
      </c>
      <c r="F21121" s="2">
        <v>0</v>
      </c>
    </row>
    <row r="21122" spans="1:6">
      <c r="A21122" t="s">
        <v>620</v>
      </c>
      <c r="B21122">
        <v>4612</v>
      </c>
      <c r="C21122" t="s">
        <v>627</v>
      </c>
      <c r="D21122">
        <v>2015</v>
      </c>
      <c r="E21122" t="s">
        <v>740</v>
      </c>
      <c r="F21122" s="2">
        <v>819.10468685502099</v>
      </c>
    </row>
    <row r="21123" spans="1:6">
      <c r="A21123" t="s">
        <v>620</v>
      </c>
      <c r="B21123">
        <v>4612</v>
      </c>
      <c r="C21123" t="s">
        <v>627</v>
      </c>
      <c r="D21123">
        <v>2016</v>
      </c>
      <c r="E21123" t="s">
        <v>744</v>
      </c>
      <c r="F21123" s="2">
        <v>0</v>
      </c>
    </row>
    <row r="21124" spans="1:6">
      <c r="A21124" t="s">
        <v>620</v>
      </c>
      <c r="B21124">
        <v>4612</v>
      </c>
      <c r="C21124" t="s">
        <v>627</v>
      </c>
      <c r="D21124">
        <v>2016</v>
      </c>
      <c r="E21124" t="s">
        <v>739</v>
      </c>
      <c r="F21124" s="2">
        <v>13543.903876251399</v>
      </c>
    </row>
    <row r="21125" spans="1:6">
      <c r="A21125" t="s">
        <v>620</v>
      </c>
      <c r="B21125">
        <v>4612</v>
      </c>
      <c r="C21125" t="s">
        <v>627</v>
      </c>
      <c r="D21125">
        <v>2016</v>
      </c>
      <c r="E21125" t="s">
        <v>743</v>
      </c>
      <c r="F21125" s="2">
        <v>0</v>
      </c>
    </row>
    <row r="21126" spans="1:6">
      <c r="A21126" t="s">
        <v>620</v>
      </c>
      <c r="B21126">
        <v>4612</v>
      </c>
      <c r="C21126" t="s">
        <v>627</v>
      </c>
      <c r="D21126">
        <v>2017</v>
      </c>
      <c r="E21126" t="s">
        <v>742</v>
      </c>
      <c r="F21126" s="2">
        <v>1786.7008753596399</v>
      </c>
    </row>
    <row r="21127" spans="1:6">
      <c r="A21127" t="s">
        <v>620</v>
      </c>
      <c r="B21127">
        <v>4612</v>
      </c>
      <c r="C21127" t="s">
        <v>627</v>
      </c>
      <c r="D21127">
        <v>2017</v>
      </c>
      <c r="E21127" t="s">
        <v>745</v>
      </c>
      <c r="F21127" s="2">
        <v>19067.318994938902</v>
      </c>
    </row>
    <row r="21128" spans="1:6">
      <c r="A21128" t="s">
        <v>620</v>
      </c>
      <c r="B21128">
        <v>4612</v>
      </c>
      <c r="C21128" t="s">
        <v>627</v>
      </c>
      <c r="D21128">
        <v>2018</v>
      </c>
      <c r="E21128" t="s">
        <v>736</v>
      </c>
      <c r="F21128" s="2">
        <v>278.67442683454698</v>
      </c>
    </row>
    <row r="21129" spans="1:6">
      <c r="A21129" t="s">
        <v>620</v>
      </c>
      <c r="B21129">
        <v>4612</v>
      </c>
      <c r="C21129" t="s">
        <v>627</v>
      </c>
      <c r="D21129">
        <v>2018</v>
      </c>
      <c r="E21129" t="s">
        <v>737</v>
      </c>
      <c r="F21129" s="2">
        <v>1319.1662574429999</v>
      </c>
    </row>
    <row r="21130" spans="1:6">
      <c r="A21130" t="s">
        <v>620</v>
      </c>
      <c r="B21130">
        <v>4612</v>
      </c>
      <c r="C21130" t="s">
        <v>627</v>
      </c>
      <c r="D21130">
        <v>2018</v>
      </c>
      <c r="E21130" t="s">
        <v>738</v>
      </c>
      <c r="F21130" s="2">
        <v>0</v>
      </c>
    </row>
    <row r="21131" spans="1:6">
      <c r="A21131" t="s">
        <v>620</v>
      </c>
      <c r="B21131">
        <v>4612</v>
      </c>
      <c r="C21131" t="s">
        <v>627</v>
      </c>
      <c r="D21131">
        <v>2018</v>
      </c>
      <c r="E21131" t="s">
        <v>740</v>
      </c>
      <c r="F21131" s="2">
        <v>606.157413910478</v>
      </c>
    </row>
    <row r="21132" spans="1:6">
      <c r="A21132" t="s">
        <v>620</v>
      </c>
      <c r="B21132">
        <v>4612</v>
      </c>
      <c r="C21132" t="s">
        <v>627</v>
      </c>
      <c r="D21132">
        <v>2019</v>
      </c>
      <c r="E21132" t="s">
        <v>744</v>
      </c>
      <c r="F21132" s="2">
        <v>0</v>
      </c>
    </row>
    <row r="21133" spans="1:6">
      <c r="A21133" t="s">
        <v>620</v>
      </c>
      <c r="B21133">
        <v>4612</v>
      </c>
      <c r="C21133" t="s">
        <v>627</v>
      </c>
      <c r="D21133">
        <v>2019</v>
      </c>
      <c r="E21133" t="s">
        <v>739</v>
      </c>
      <c r="F21133" s="2">
        <v>12929.963692392899</v>
      </c>
    </row>
    <row r="21134" spans="1:6">
      <c r="A21134" t="s">
        <v>620</v>
      </c>
      <c r="B21134">
        <v>4612</v>
      </c>
      <c r="C21134" t="s">
        <v>627</v>
      </c>
      <c r="D21134">
        <v>2019</v>
      </c>
      <c r="E21134" t="s">
        <v>743</v>
      </c>
      <c r="F21134" s="2">
        <v>0</v>
      </c>
    </row>
    <row r="21135" spans="1:6">
      <c r="A21135" t="s">
        <v>620</v>
      </c>
      <c r="B21135">
        <v>4612</v>
      </c>
      <c r="C21135" t="s">
        <v>627</v>
      </c>
      <c r="D21135">
        <v>2020</v>
      </c>
      <c r="E21135" t="s">
        <v>742</v>
      </c>
      <c r="F21135" s="2">
        <v>1094.5642608574999</v>
      </c>
    </row>
    <row r="21136" spans="1:6">
      <c r="A21136" t="s">
        <v>620</v>
      </c>
      <c r="B21136">
        <v>4612</v>
      </c>
      <c r="C21136" t="s">
        <v>627</v>
      </c>
      <c r="D21136">
        <v>2020</v>
      </c>
      <c r="E21136" t="s">
        <v>745</v>
      </c>
      <c r="F21136" s="2">
        <v>16575.6783644842</v>
      </c>
    </row>
    <row r="21137" spans="1:6">
      <c r="A21137" t="s">
        <v>620</v>
      </c>
      <c r="B21137">
        <v>4612</v>
      </c>
      <c r="C21137" t="s">
        <v>627</v>
      </c>
      <c r="D21137">
        <v>2020</v>
      </c>
      <c r="E21137" t="s">
        <v>741</v>
      </c>
      <c r="F21137" s="2">
        <v>14785.058409346901</v>
      </c>
    </row>
    <row r="21138" spans="1:6">
      <c r="A21138" t="s">
        <v>620</v>
      </c>
      <c r="B21138">
        <v>4612</v>
      </c>
      <c r="C21138" t="s">
        <v>627</v>
      </c>
      <c r="D21138">
        <v>2021</v>
      </c>
      <c r="E21138" t="s">
        <v>736</v>
      </c>
      <c r="F21138" s="2">
        <v>1582.3301845158401</v>
      </c>
    </row>
    <row r="21139" spans="1:6">
      <c r="A21139" t="s">
        <v>620</v>
      </c>
      <c r="B21139">
        <v>4612</v>
      </c>
      <c r="C21139" t="s">
        <v>627</v>
      </c>
      <c r="D21139">
        <v>2021</v>
      </c>
      <c r="E21139" t="s">
        <v>737</v>
      </c>
      <c r="F21139" s="2">
        <v>1351.2585790405201</v>
      </c>
    </row>
    <row r="21140" spans="1:6">
      <c r="A21140" t="s">
        <v>620</v>
      </c>
      <c r="B21140">
        <v>4612</v>
      </c>
      <c r="C21140" t="s">
        <v>627</v>
      </c>
      <c r="D21140">
        <v>2021</v>
      </c>
      <c r="E21140" t="s">
        <v>740</v>
      </c>
      <c r="F21140" s="2">
        <v>445.61087885698402</v>
      </c>
    </row>
    <row r="21141" spans="1:6">
      <c r="A21141" t="s">
        <v>620</v>
      </c>
      <c r="B21141">
        <v>4612</v>
      </c>
      <c r="C21141" t="s">
        <v>627</v>
      </c>
      <c r="D21141">
        <v>2022</v>
      </c>
      <c r="E21141" t="s">
        <v>739</v>
      </c>
      <c r="F21141" s="2">
        <v>12215.618966557</v>
      </c>
    </row>
    <row r="21142" spans="1:6">
      <c r="A21142" t="s">
        <v>620</v>
      </c>
      <c r="B21142">
        <v>4612</v>
      </c>
      <c r="C21142" t="s">
        <v>627</v>
      </c>
      <c r="D21142">
        <v>2023</v>
      </c>
      <c r="E21142" t="s">
        <v>742</v>
      </c>
      <c r="F21142" s="2">
        <v>2978.0051017640599</v>
      </c>
    </row>
    <row r="21143" spans="1:6">
      <c r="A21143" t="s">
        <v>620</v>
      </c>
      <c r="B21143">
        <v>4612</v>
      </c>
      <c r="C21143" t="s">
        <v>627</v>
      </c>
      <c r="D21143">
        <v>2023</v>
      </c>
      <c r="E21143" t="s">
        <v>745</v>
      </c>
      <c r="F21143" s="2">
        <v>19296.182953049702</v>
      </c>
    </row>
    <row r="21144" spans="1:6">
      <c r="A21144" t="s">
        <v>620</v>
      </c>
      <c r="B21144">
        <v>4612</v>
      </c>
      <c r="C21144" t="s">
        <v>627</v>
      </c>
      <c r="D21144">
        <v>2023</v>
      </c>
      <c r="E21144" t="s">
        <v>741</v>
      </c>
      <c r="F21144" s="2">
        <v>14145.3910758823</v>
      </c>
    </row>
    <row r="21145" spans="1:6">
      <c r="A21145" t="s">
        <v>620</v>
      </c>
      <c r="B21145">
        <v>4612</v>
      </c>
      <c r="C21145" t="s">
        <v>627</v>
      </c>
      <c r="D21145">
        <v>2024</v>
      </c>
      <c r="E21145" t="s">
        <v>736</v>
      </c>
      <c r="F21145" s="2">
        <v>1021.31223436645</v>
      </c>
    </row>
    <row r="21146" spans="1:6">
      <c r="A21146" t="s">
        <v>620</v>
      </c>
      <c r="B21146">
        <v>4612</v>
      </c>
      <c r="C21146" t="s">
        <v>627</v>
      </c>
      <c r="D21146">
        <v>2024</v>
      </c>
      <c r="E21146" t="s">
        <v>740</v>
      </c>
      <c r="F21146" s="2">
        <v>436.25751241814498</v>
      </c>
    </row>
    <row r="21147" spans="1:6">
      <c r="A21147" t="s">
        <v>620</v>
      </c>
      <c r="B21147">
        <v>4613</v>
      </c>
      <c r="C21147" t="s">
        <v>629</v>
      </c>
      <c r="D21147">
        <v>2009</v>
      </c>
      <c r="E21147" t="s">
        <v>742</v>
      </c>
      <c r="F21147" s="2">
        <v>2836.5844503994799</v>
      </c>
    </row>
    <row r="21148" spans="1:6">
      <c r="A21148" t="s">
        <v>620</v>
      </c>
      <c r="B21148">
        <v>4613</v>
      </c>
      <c r="C21148" t="s">
        <v>629</v>
      </c>
      <c r="D21148">
        <v>2009</v>
      </c>
      <c r="E21148" t="s">
        <v>744</v>
      </c>
      <c r="F21148" s="2">
        <v>0</v>
      </c>
    </row>
    <row r="21149" spans="1:6">
      <c r="A21149" t="s">
        <v>620</v>
      </c>
      <c r="B21149">
        <v>4613</v>
      </c>
      <c r="C21149" t="s">
        <v>629</v>
      </c>
      <c r="D21149">
        <v>2009</v>
      </c>
      <c r="E21149" t="s">
        <v>739</v>
      </c>
      <c r="F21149" s="2">
        <v>8643.2018316486501</v>
      </c>
    </row>
    <row r="21150" spans="1:6">
      <c r="A21150" t="s">
        <v>620</v>
      </c>
      <c r="B21150">
        <v>4613</v>
      </c>
      <c r="C21150" t="s">
        <v>629</v>
      </c>
      <c r="D21150">
        <v>2009</v>
      </c>
      <c r="E21150" t="s">
        <v>743</v>
      </c>
      <c r="F21150" s="2">
        <v>0</v>
      </c>
    </row>
    <row r="21151" spans="1:6">
      <c r="A21151" t="s">
        <v>620</v>
      </c>
      <c r="B21151">
        <v>4613</v>
      </c>
      <c r="C21151" t="s">
        <v>629</v>
      </c>
      <c r="D21151">
        <v>2011</v>
      </c>
      <c r="E21151" t="s">
        <v>737</v>
      </c>
      <c r="F21151" s="2">
        <v>2423.2109059378199</v>
      </c>
    </row>
    <row r="21152" spans="1:6">
      <c r="A21152" t="s">
        <v>620</v>
      </c>
      <c r="B21152">
        <v>4613</v>
      </c>
      <c r="C21152" t="s">
        <v>629</v>
      </c>
      <c r="D21152">
        <v>2011</v>
      </c>
      <c r="E21152" t="s">
        <v>740</v>
      </c>
      <c r="F21152" s="2">
        <v>1119.7684197131</v>
      </c>
    </row>
    <row r="21153" spans="1:6">
      <c r="A21153" t="s">
        <v>620</v>
      </c>
      <c r="B21153">
        <v>4613</v>
      </c>
      <c r="C21153" t="s">
        <v>629</v>
      </c>
      <c r="D21153">
        <v>2013</v>
      </c>
      <c r="E21153" t="s">
        <v>745</v>
      </c>
      <c r="F21153" s="2">
        <v>36792.838568927902</v>
      </c>
    </row>
    <row r="21154" spans="1:6">
      <c r="A21154" t="s">
        <v>620</v>
      </c>
      <c r="B21154">
        <v>4613</v>
      </c>
      <c r="C21154" t="s">
        <v>629</v>
      </c>
      <c r="D21154">
        <v>2013</v>
      </c>
      <c r="E21154" t="s">
        <v>741</v>
      </c>
      <c r="F21154" s="2">
        <v>11429.5336219522</v>
      </c>
    </row>
    <row r="21155" spans="1:6">
      <c r="A21155" t="s">
        <v>620</v>
      </c>
      <c r="B21155">
        <v>4613</v>
      </c>
      <c r="C21155" t="s">
        <v>629</v>
      </c>
      <c r="D21155">
        <v>2015</v>
      </c>
      <c r="E21155" t="s">
        <v>738</v>
      </c>
      <c r="F21155" s="2">
        <v>0</v>
      </c>
    </row>
    <row r="21156" spans="1:6">
      <c r="A21156" t="s">
        <v>620</v>
      </c>
      <c r="B21156">
        <v>4613</v>
      </c>
      <c r="C21156" t="s">
        <v>629</v>
      </c>
      <c r="D21156">
        <v>2015</v>
      </c>
      <c r="E21156" t="s">
        <v>743</v>
      </c>
      <c r="F21156" s="2">
        <v>0</v>
      </c>
    </row>
    <row r="21157" spans="1:6">
      <c r="A21157" t="s">
        <v>620</v>
      </c>
      <c r="B21157">
        <v>4613</v>
      </c>
      <c r="C21157" t="s">
        <v>629</v>
      </c>
      <c r="D21157">
        <v>2016</v>
      </c>
      <c r="E21157" t="s">
        <v>742</v>
      </c>
      <c r="F21157" s="2">
        <v>2638.7448499010002</v>
      </c>
    </row>
    <row r="21158" spans="1:6">
      <c r="A21158" t="s">
        <v>620</v>
      </c>
      <c r="B21158">
        <v>4613</v>
      </c>
      <c r="C21158" t="s">
        <v>629</v>
      </c>
      <c r="D21158">
        <v>2016</v>
      </c>
      <c r="E21158" t="s">
        <v>744</v>
      </c>
      <c r="F21158" s="2">
        <v>198.506418</v>
      </c>
    </row>
    <row r="21159" spans="1:6">
      <c r="A21159" t="s">
        <v>620</v>
      </c>
      <c r="B21159">
        <v>4613</v>
      </c>
      <c r="C21159" t="s">
        <v>629</v>
      </c>
      <c r="D21159">
        <v>2016</v>
      </c>
      <c r="E21159" t="s">
        <v>741</v>
      </c>
      <c r="F21159" s="2">
        <v>10286.047604481601</v>
      </c>
    </row>
    <row r="21160" spans="1:6">
      <c r="A21160" t="s">
        <v>620</v>
      </c>
      <c r="B21160">
        <v>4613</v>
      </c>
      <c r="C21160" t="s">
        <v>629</v>
      </c>
      <c r="D21160">
        <v>2017</v>
      </c>
      <c r="E21160" t="s">
        <v>736</v>
      </c>
      <c r="F21160" s="2">
        <v>469.27322157939</v>
      </c>
    </row>
    <row r="21161" spans="1:6">
      <c r="A21161" t="s">
        <v>620</v>
      </c>
      <c r="B21161">
        <v>4613</v>
      </c>
      <c r="C21161" t="s">
        <v>629</v>
      </c>
      <c r="D21161">
        <v>2017</v>
      </c>
      <c r="E21161" t="s">
        <v>737</v>
      </c>
      <c r="F21161" s="2">
        <v>2403.8130162614798</v>
      </c>
    </row>
    <row r="21162" spans="1:6">
      <c r="A21162" t="s">
        <v>620</v>
      </c>
      <c r="B21162">
        <v>4613</v>
      </c>
      <c r="C21162" t="s">
        <v>629</v>
      </c>
      <c r="D21162">
        <v>2018</v>
      </c>
      <c r="E21162" t="s">
        <v>738</v>
      </c>
      <c r="F21162" s="2">
        <v>0</v>
      </c>
    </row>
    <row r="21163" spans="1:6">
      <c r="A21163" t="s">
        <v>620</v>
      </c>
      <c r="B21163">
        <v>4613</v>
      </c>
      <c r="C21163" t="s">
        <v>629</v>
      </c>
      <c r="D21163">
        <v>2018</v>
      </c>
      <c r="E21163" t="s">
        <v>743</v>
      </c>
      <c r="F21163" s="2">
        <v>0</v>
      </c>
    </row>
    <row r="21164" spans="1:6">
      <c r="A21164" t="s">
        <v>620</v>
      </c>
      <c r="B21164">
        <v>4613</v>
      </c>
      <c r="C21164" t="s">
        <v>629</v>
      </c>
      <c r="D21164">
        <v>2018</v>
      </c>
      <c r="E21164" t="s">
        <v>740</v>
      </c>
      <c r="F21164" s="2">
        <v>2486.91428039531</v>
      </c>
    </row>
    <row r="21165" spans="1:6">
      <c r="A21165" t="s">
        <v>620</v>
      </c>
      <c r="B21165">
        <v>4613</v>
      </c>
      <c r="C21165" t="s">
        <v>629</v>
      </c>
      <c r="D21165">
        <v>2019</v>
      </c>
      <c r="E21165" t="s">
        <v>742</v>
      </c>
      <c r="F21165" s="2">
        <v>2221.5693106407002</v>
      </c>
    </row>
    <row r="21166" spans="1:6">
      <c r="A21166" t="s">
        <v>620</v>
      </c>
      <c r="B21166">
        <v>4613</v>
      </c>
      <c r="C21166" t="s">
        <v>629</v>
      </c>
      <c r="D21166">
        <v>2019</v>
      </c>
      <c r="E21166" t="s">
        <v>744</v>
      </c>
      <c r="F21166" s="2">
        <v>181.06191459999999</v>
      </c>
    </row>
    <row r="21167" spans="1:6">
      <c r="A21167" t="s">
        <v>620</v>
      </c>
      <c r="B21167">
        <v>4613</v>
      </c>
      <c r="C21167" t="s">
        <v>629</v>
      </c>
      <c r="D21167">
        <v>2019</v>
      </c>
      <c r="E21167" t="s">
        <v>739</v>
      </c>
      <c r="F21167" s="2">
        <v>8157.5770844987001</v>
      </c>
    </row>
    <row r="21168" spans="1:6">
      <c r="A21168" t="s">
        <v>620</v>
      </c>
      <c r="B21168">
        <v>4613</v>
      </c>
      <c r="C21168" t="s">
        <v>629</v>
      </c>
      <c r="D21168">
        <v>2020</v>
      </c>
      <c r="E21168" t="s">
        <v>736</v>
      </c>
      <c r="F21168" s="2">
        <v>465.33091843411199</v>
      </c>
    </row>
    <row r="21169" spans="1:6">
      <c r="A21169" t="s">
        <v>620</v>
      </c>
      <c r="B21169">
        <v>4613</v>
      </c>
      <c r="C21169" t="s">
        <v>629</v>
      </c>
      <c r="D21169">
        <v>2020</v>
      </c>
      <c r="E21169" t="s">
        <v>737</v>
      </c>
      <c r="F21169" s="2">
        <v>2046.8164191629601</v>
      </c>
    </row>
    <row r="21170" spans="1:6">
      <c r="A21170" t="s">
        <v>620</v>
      </c>
      <c r="B21170">
        <v>4613</v>
      </c>
      <c r="C21170" t="s">
        <v>629</v>
      </c>
      <c r="D21170">
        <v>2020</v>
      </c>
      <c r="E21170" t="s">
        <v>745</v>
      </c>
      <c r="F21170" s="2">
        <v>37809.107622826799</v>
      </c>
    </row>
    <row r="21171" spans="1:6">
      <c r="A21171" t="s">
        <v>620</v>
      </c>
      <c r="B21171">
        <v>4613</v>
      </c>
      <c r="C21171" t="s">
        <v>629</v>
      </c>
      <c r="D21171">
        <v>2021</v>
      </c>
      <c r="E21171" t="s">
        <v>738</v>
      </c>
      <c r="F21171" s="2">
        <v>0</v>
      </c>
    </row>
    <row r="21172" spans="1:6">
      <c r="A21172" t="s">
        <v>620</v>
      </c>
      <c r="B21172">
        <v>4613</v>
      </c>
      <c r="C21172" t="s">
        <v>629</v>
      </c>
      <c r="D21172">
        <v>2021</v>
      </c>
      <c r="E21172" t="s">
        <v>740</v>
      </c>
      <c r="F21172" s="2">
        <v>670.48023727667396</v>
      </c>
    </row>
    <row r="21173" spans="1:6">
      <c r="A21173" t="s">
        <v>620</v>
      </c>
      <c r="B21173">
        <v>4613</v>
      </c>
      <c r="C21173" t="s">
        <v>629</v>
      </c>
      <c r="D21173">
        <v>2022</v>
      </c>
      <c r="E21173" t="s">
        <v>742</v>
      </c>
      <c r="F21173" s="2">
        <v>2048.1126303462702</v>
      </c>
    </row>
    <row r="21174" spans="1:6">
      <c r="A21174" t="s">
        <v>620</v>
      </c>
      <c r="B21174">
        <v>4613</v>
      </c>
      <c r="C21174" t="s">
        <v>629</v>
      </c>
      <c r="D21174">
        <v>2022</v>
      </c>
      <c r="E21174" t="s">
        <v>744</v>
      </c>
      <c r="F21174" s="2">
        <v>180.46037999999999</v>
      </c>
    </row>
    <row r="21175" spans="1:6">
      <c r="A21175" t="s">
        <v>620</v>
      </c>
      <c r="B21175">
        <v>4613</v>
      </c>
      <c r="C21175" t="s">
        <v>629</v>
      </c>
      <c r="D21175">
        <v>2022</v>
      </c>
      <c r="E21175" t="s">
        <v>739</v>
      </c>
      <c r="F21175" s="2">
        <v>8288.1977963855697</v>
      </c>
    </row>
    <row r="21176" spans="1:6">
      <c r="A21176" t="s">
        <v>620</v>
      </c>
      <c r="B21176">
        <v>4613</v>
      </c>
      <c r="C21176" t="s">
        <v>629</v>
      </c>
      <c r="D21176">
        <v>2023</v>
      </c>
      <c r="E21176" t="s">
        <v>745</v>
      </c>
      <c r="F21176" s="2">
        <v>38257.030016757097</v>
      </c>
    </row>
    <row r="21177" spans="1:6">
      <c r="A21177" t="s">
        <v>620</v>
      </c>
      <c r="B21177">
        <v>4613</v>
      </c>
      <c r="C21177" t="s">
        <v>629</v>
      </c>
      <c r="D21177">
        <v>2023</v>
      </c>
      <c r="E21177" t="s">
        <v>741</v>
      </c>
      <c r="F21177" s="2">
        <v>7741.44331328935</v>
      </c>
    </row>
    <row r="21178" spans="1:6">
      <c r="A21178" t="s">
        <v>620</v>
      </c>
      <c r="B21178">
        <v>4613</v>
      </c>
      <c r="C21178" t="s">
        <v>629</v>
      </c>
      <c r="D21178">
        <v>2024</v>
      </c>
      <c r="E21178" t="s">
        <v>740</v>
      </c>
      <c r="F21178" s="2">
        <v>623.94142663418199</v>
      </c>
    </row>
    <row r="21179" spans="1:6">
      <c r="A21179" t="s">
        <v>620</v>
      </c>
      <c r="B21179">
        <v>4614</v>
      </c>
      <c r="C21179" t="s">
        <v>631</v>
      </c>
      <c r="D21179">
        <v>2009</v>
      </c>
      <c r="E21179" t="s">
        <v>742</v>
      </c>
      <c r="F21179" s="2">
        <v>3731.6431574479798</v>
      </c>
    </row>
    <row r="21180" spans="1:6">
      <c r="A21180" t="s">
        <v>620</v>
      </c>
      <c r="B21180">
        <v>4614</v>
      </c>
      <c r="C21180" t="s">
        <v>631</v>
      </c>
      <c r="D21180">
        <v>2009</v>
      </c>
      <c r="E21180" t="s">
        <v>744</v>
      </c>
      <c r="F21180" s="2">
        <v>116</v>
      </c>
    </row>
    <row r="21181" spans="1:6">
      <c r="A21181" t="s">
        <v>620</v>
      </c>
      <c r="B21181">
        <v>4614</v>
      </c>
      <c r="C21181" t="s">
        <v>631</v>
      </c>
      <c r="D21181">
        <v>2009</v>
      </c>
      <c r="E21181" t="s">
        <v>745</v>
      </c>
      <c r="F21181" s="2">
        <v>28579.515182971001</v>
      </c>
    </row>
    <row r="21182" spans="1:6">
      <c r="A21182" t="s">
        <v>620</v>
      </c>
      <c r="B21182">
        <v>4614</v>
      </c>
      <c r="C21182" t="s">
        <v>631</v>
      </c>
      <c r="D21182">
        <v>2011</v>
      </c>
      <c r="E21182" t="s">
        <v>740</v>
      </c>
      <c r="F21182" s="2">
        <v>2659.9183751491801</v>
      </c>
    </row>
    <row r="21183" spans="1:6">
      <c r="A21183" t="s">
        <v>620</v>
      </c>
      <c r="B21183">
        <v>4614</v>
      </c>
      <c r="C21183" t="s">
        <v>631</v>
      </c>
      <c r="D21183">
        <v>2013</v>
      </c>
      <c r="E21183" t="s">
        <v>741</v>
      </c>
      <c r="F21183" s="2">
        <v>21500.881854740401</v>
      </c>
    </row>
    <row r="21184" spans="1:6">
      <c r="A21184" t="s">
        <v>620</v>
      </c>
      <c r="B21184">
        <v>4614</v>
      </c>
      <c r="C21184" t="s">
        <v>631</v>
      </c>
      <c r="D21184">
        <v>2015</v>
      </c>
      <c r="E21184" t="s">
        <v>738</v>
      </c>
      <c r="F21184" s="2">
        <v>0</v>
      </c>
    </row>
    <row r="21185" spans="1:6">
      <c r="A21185" t="s">
        <v>620</v>
      </c>
      <c r="B21185">
        <v>4614</v>
      </c>
      <c r="C21185" t="s">
        <v>631</v>
      </c>
      <c r="D21185">
        <v>2015</v>
      </c>
      <c r="E21185" t="s">
        <v>739</v>
      </c>
      <c r="F21185" s="2">
        <v>4181.5342460476904</v>
      </c>
    </row>
    <row r="21186" spans="1:6">
      <c r="A21186" t="s">
        <v>620</v>
      </c>
      <c r="B21186">
        <v>4614</v>
      </c>
      <c r="C21186" t="s">
        <v>631</v>
      </c>
      <c r="D21186">
        <v>2015</v>
      </c>
      <c r="E21186" t="s">
        <v>743</v>
      </c>
      <c r="F21186" s="2">
        <v>329.90513499149</v>
      </c>
    </row>
    <row r="21187" spans="1:6">
      <c r="A21187" t="s">
        <v>620</v>
      </c>
      <c r="B21187">
        <v>4614</v>
      </c>
      <c r="C21187" t="s">
        <v>631</v>
      </c>
      <c r="D21187">
        <v>2016</v>
      </c>
      <c r="E21187" t="s">
        <v>742</v>
      </c>
      <c r="F21187" s="2">
        <v>3282.6867393993698</v>
      </c>
    </row>
    <row r="21188" spans="1:6">
      <c r="A21188" t="s">
        <v>620</v>
      </c>
      <c r="B21188">
        <v>4614</v>
      </c>
      <c r="C21188" t="s">
        <v>631</v>
      </c>
      <c r="D21188">
        <v>2016</v>
      </c>
      <c r="E21188" t="s">
        <v>744</v>
      </c>
      <c r="F21188" s="2">
        <v>124.9081134</v>
      </c>
    </row>
    <row r="21189" spans="1:6">
      <c r="A21189" t="s">
        <v>620</v>
      </c>
      <c r="B21189">
        <v>4614</v>
      </c>
      <c r="C21189" t="s">
        <v>631</v>
      </c>
      <c r="D21189">
        <v>2016</v>
      </c>
      <c r="E21189" t="s">
        <v>741</v>
      </c>
      <c r="F21189" s="2">
        <v>20763.577085109999</v>
      </c>
    </row>
    <row r="21190" spans="1:6">
      <c r="A21190" t="s">
        <v>620</v>
      </c>
      <c r="B21190">
        <v>4614</v>
      </c>
      <c r="C21190" t="s">
        <v>631</v>
      </c>
      <c r="D21190">
        <v>2017</v>
      </c>
      <c r="E21190" t="s">
        <v>736</v>
      </c>
      <c r="F21190" s="2">
        <v>6149.7928682398297</v>
      </c>
    </row>
    <row r="21191" spans="1:6">
      <c r="A21191" t="s">
        <v>620</v>
      </c>
      <c r="B21191">
        <v>4614</v>
      </c>
      <c r="C21191" t="s">
        <v>631</v>
      </c>
      <c r="D21191">
        <v>2017</v>
      </c>
      <c r="E21191" t="s">
        <v>737</v>
      </c>
      <c r="F21191" s="2">
        <v>2664.2628178732398</v>
      </c>
    </row>
    <row r="21192" spans="1:6">
      <c r="A21192" t="s">
        <v>620</v>
      </c>
      <c r="B21192">
        <v>4614</v>
      </c>
      <c r="C21192" t="s">
        <v>631</v>
      </c>
      <c r="D21192">
        <v>2018</v>
      </c>
      <c r="E21192" t="s">
        <v>738</v>
      </c>
      <c r="F21192" s="2">
        <v>0</v>
      </c>
    </row>
    <row r="21193" spans="1:6">
      <c r="A21193" t="s">
        <v>620</v>
      </c>
      <c r="B21193">
        <v>4614</v>
      </c>
      <c r="C21193" t="s">
        <v>631</v>
      </c>
      <c r="D21193">
        <v>2018</v>
      </c>
      <c r="E21193" t="s">
        <v>739</v>
      </c>
      <c r="F21193" s="2">
        <v>3828.5914166805301</v>
      </c>
    </row>
    <row r="21194" spans="1:6">
      <c r="A21194" t="s">
        <v>620</v>
      </c>
      <c r="B21194">
        <v>4614</v>
      </c>
      <c r="C21194" t="s">
        <v>631</v>
      </c>
      <c r="D21194">
        <v>2018</v>
      </c>
      <c r="E21194" t="s">
        <v>743</v>
      </c>
      <c r="F21194" s="2">
        <v>233.92364368485499</v>
      </c>
    </row>
    <row r="21195" spans="1:6">
      <c r="A21195" t="s">
        <v>620</v>
      </c>
      <c r="B21195">
        <v>4614</v>
      </c>
      <c r="C21195" t="s">
        <v>631</v>
      </c>
      <c r="D21195">
        <v>2019</v>
      </c>
      <c r="E21195" t="s">
        <v>742</v>
      </c>
      <c r="F21195" s="2">
        <v>4151.7937259050996</v>
      </c>
    </row>
    <row r="21196" spans="1:6">
      <c r="A21196" t="s">
        <v>620</v>
      </c>
      <c r="B21196">
        <v>4614</v>
      </c>
      <c r="C21196" t="s">
        <v>631</v>
      </c>
      <c r="D21196">
        <v>2019</v>
      </c>
      <c r="E21196" t="s">
        <v>744</v>
      </c>
      <c r="F21196" s="2">
        <v>836.67963776650004</v>
      </c>
    </row>
    <row r="21197" spans="1:6">
      <c r="A21197" t="s">
        <v>620</v>
      </c>
      <c r="B21197">
        <v>4614</v>
      </c>
      <c r="C21197" t="s">
        <v>631</v>
      </c>
      <c r="D21197">
        <v>2019</v>
      </c>
      <c r="E21197" t="s">
        <v>745</v>
      </c>
      <c r="F21197" s="2">
        <v>33169.3274033368</v>
      </c>
    </row>
    <row r="21198" spans="1:6">
      <c r="A21198" t="s">
        <v>620</v>
      </c>
      <c r="B21198">
        <v>4614</v>
      </c>
      <c r="C21198" t="s">
        <v>631</v>
      </c>
      <c r="D21198">
        <v>2019</v>
      </c>
      <c r="E21198" t="s">
        <v>741</v>
      </c>
      <c r="F21198" s="2">
        <v>19156.778742923201</v>
      </c>
    </row>
    <row r="21199" spans="1:6">
      <c r="A21199" t="s">
        <v>620</v>
      </c>
      <c r="B21199">
        <v>4614</v>
      </c>
      <c r="C21199" t="s">
        <v>631</v>
      </c>
      <c r="D21199">
        <v>2020</v>
      </c>
      <c r="E21199" t="s">
        <v>736</v>
      </c>
      <c r="F21199" s="2">
        <v>5582.8746432398302</v>
      </c>
    </row>
    <row r="21200" spans="1:6">
      <c r="A21200" t="s">
        <v>620</v>
      </c>
      <c r="B21200">
        <v>4614</v>
      </c>
      <c r="C21200" t="s">
        <v>631</v>
      </c>
      <c r="D21200">
        <v>2020</v>
      </c>
      <c r="E21200" t="s">
        <v>737</v>
      </c>
      <c r="F21200" s="2">
        <v>2674.7822080204</v>
      </c>
    </row>
    <row r="21201" spans="1:6">
      <c r="A21201" t="s">
        <v>620</v>
      </c>
      <c r="B21201">
        <v>4614</v>
      </c>
      <c r="C21201" t="s">
        <v>631</v>
      </c>
      <c r="D21201">
        <v>2021</v>
      </c>
      <c r="E21201" t="s">
        <v>738</v>
      </c>
      <c r="F21201" s="2">
        <v>0</v>
      </c>
    </row>
    <row r="21202" spans="1:6">
      <c r="A21202" t="s">
        <v>620</v>
      </c>
      <c r="B21202">
        <v>4614</v>
      </c>
      <c r="C21202" t="s">
        <v>631</v>
      </c>
      <c r="D21202">
        <v>2021</v>
      </c>
      <c r="E21202" t="s">
        <v>739</v>
      </c>
      <c r="F21202" s="2">
        <v>3896.3730358161802</v>
      </c>
    </row>
    <row r="21203" spans="1:6">
      <c r="A21203" t="s">
        <v>620</v>
      </c>
      <c r="B21203">
        <v>4614</v>
      </c>
      <c r="C21203" t="s">
        <v>631</v>
      </c>
      <c r="D21203">
        <v>2021</v>
      </c>
      <c r="E21203" t="s">
        <v>740</v>
      </c>
      <c r="F21203" s="2">
        <v>1239.1948298868399</v>
      </c>
    </row>
    <row r="21204" spans="1:6">
      <c r="A21204" t="s">
        <v>620</v>
      </c>
      <c r="B21204">
        <v>4614</v>
      </c>
      <c r="C21204" t="s">
        <v>631</v>
      </c>
      <c r="D21204">
        <v>2022</v>
      </c>
      <c r="E21204" t="s">
        <v>742</v>
      </c>
      <c r="F21204" s="2">
        <v>3369.4712058738601</v>
      </c>
    </row>
    <row r="21205" spans="1:6">
      <c r="A21205" t="s">
        <v>620</v>
      </c>
      <c r="B21205">
        <v>4614</v>
      </c>
      <c r="C21205" t="s">
        <v>631</v>
      </c>
      <c r="D21205">
        <v>2022</v>
      </c>
      <c r="E21205" t="s">
        <v>744</v>
      </c>
      <c r="F21205" s="2">
        <v>0.43309248299999997</v>
      </c>
    </row>
    <row r="21206" spans="1:6">
      <c r="A21206" t="s">
        <v>620</v>
      </c>
      <c r="B21206">
        <v>4614</v>
      </c>
      <c r="C21206" t="s">
        <v>631</v>
      </c>
      <c r="D21206">
        <v>2022</v>
      </c>
      <c r="E21206" t="s">
        <v>745</v>
      </c>
      <c r="F21206" s="2">
        <v>25832.168361332398</v>
      </c>
    </row>
    <row r="21207" spans="1:6">
      <c r="A21207" t="s">
        <v>620</v>
      </c>
      <c r="B21207">
        <v>4614</v>
      </c>
      <c r="C21207" t="s">
        <v>631</v>
      </c>
      <c r="D21207">
        <v>2023</v>
      </c>
      <c r="E21207" t="s">
        <v>736</v>
      </c>
      <c r="F21207" s="2">
        <v>5361.32575492466</v>
      </c>
    </row>
    <row r="21208" spans="1:6">
      <c r="A21208" t="s">
        <v>620</v>
      </c>
      <c r="B21208">
        <v>4614</v>
      </c>
      <c r="C21208" t="s">
        <v>631</v>
      </c>
      <c r="D21208">
        <v>2023</v>
      </c>
      <c r="E21208" t="s">
        <v>737</v>
      </c>
      <c r="F21208" s="2">
        <v>2576.2330663186999</v>
      </c>
    </row>
    <row r="21209" spans="1:6">
      <c r="A21209" t="s">
        <v>620</v>
      </c>
      <c r="B21209">
        <v>4614</v>
      </c>
      <c r="C21209" t="s">
        <v>631</v>
      </c>
      <c r="D21209">
        <v>2024</v>
      </c>
      <c r="E21209" t="s">
        <v>739</v>
      </c>
      <c r="F21209" s="2">
        <v>3731.23554242823</v>
      </c>
    </row>
    <row r="21210" spans="1:6">
      <c r="A21210" t="s">
        <v>620</v>
      </c>
      <c r="B21210">
        <v>4614</v>
      </c>
      <c r="C21210" t="s">
        <v>631</v>
      </c>
      <c r="D21210">
        <v>2024</v>
      </c>
      <c r="E21210" t="s">
        <v>740</v>
      </c>
      <c r="F21210" s="2">
        <v>1396.5761421546699</v>
      </c>
    </row>
    <row r="21211" spans="1:6">
      <c r="A21211" t="s">
        <v>620</v>
      </c>
      <c r="B21211">
        <v>4615</v>
      </c>
      <c r="C21211" t="s">
        <v>633</v>
      </c>
      <c r="D21211">
        <v>2009</v>
      </c>
      <c r="E21211" t="s">
        <v>744</v>
      </c>
      <c r="F21211" s="2">
        <v>194</v>
      </c>
    </row>
    <row r="21212" spans="1:6">
      <c r="A21212" t="s">
        <v>620</v>
      </c>
      <c r="B21212">
        <v>4615</v>
      </c>
      <c r="C21212" t="s">
        <v>633</v>
      </c>
      <c r="D21212">
        <v>2009</v>
      </c>
      <c r="E21212" t="s">
        <v>739</v>
      </c>
      <c r="F21212" s="2">
        <v>5283.2134983564101</v>
      </c>
    </row>
    <row r="21213" spans="1:6">
      <c r="A21213" t="s">
        <v>620</v>
      </c>
      <c r="B21213">
        <v>4615</v>
      </c>
      <c r="C21213" t="s">
        <v>633</v>
      </c>
      <c r="D21213">
        <v>2009</v>
      </c>
      <c r="E21213" t="s">
        <v>741</v>
      </c>
      <c r="F21213" s="2">
        <v>5513.4521473831301</v>
      </c>
    </row>
    <row r="21214" spans="1:6">
      <c r="A21214" t="s">
        <v>620</v>
      </c>
      <c r="B21214">
        <v>4615</v>
      </c>
      <c r="C21214" t="s">
        <v>633</v>
      </c>
      <c r="D21214">
        <v>2011</v>
      </c>
      <c r="E21214" t="s">
        <v>736</v>
      </c>
      <c r="F21214" s="2">
        <v>10660.360003337901</v>
      </c>
    </row>
    <row r="21215" spans="1:6">
      <c r="A21215" t="s">
        <v>620</v>
      </c>
      <c r="B21215">
        <v>4615</v>
      </c>
      <c r="C21215" t="s">
        <v>633</v>
      </c>
      <c r="D21215">
        <v>2011</v>
      </c>
      <c r="E21215" t="s">
        <v>737</v>
      </c>
      <c r="F21215" s="2">
        <v>481.23897842308099</v>
      </c>
    </row>
    <row r="21216" spans="1:6">
      <c r="A21216" t="s">
        <v>620</v>
      </c>
      <c r="B21216">
        <v>4615</v>
      </c>
      <c r="C21216" t="s">
        <v>633</v>
      </c>
      <c r="D21216">
        <v>2011</v>
      </c>
      <c r="E21216" t="s">
        <v>738</v>
      </c>
      <c r="F21216" s="2">
        <v>0</v>
      </c>
    </row>
    <row r="21217" spans="1:6">
      <c r="A21217" t="s">
        <v>620</v>
      </c>
      <c r="B21217">
        <v>4615</v>
      </c>
      <c r="C21217" t="s">
        <v>633</v>
      </c>
      <c r="D21217">
        <v>2011</v>
      </c>
      <c r="E21217" t="s">
        <v>743</v>
      </c>
      <c r="F21217" s="2">
        <v>0</v>
      </c>
    </row>
    <row r="21218" spans="1:6">
      <c r="A21218" t="s">
        <v>620</v>
      </c>
      <c r="B21218">
        <v>4615</v>
      </c>
      <c r="C21218" t="s">
        <v>633</v>
      </c>
      <c r="D21218">
        <v>2011</v>
      </c>
      <c r="E21218" t="s">
        <v>740</v>
      </c>
      <c r="F21218" s="2">
        <v>288.38494090865998</v>
      </c>
    </row>
    <row r="21219" spans="1:6">
      <c r="A21219" t="s">
        <v>620</v>
      </c>
      <c r="B21219">
        <v>4615</v>
      </c>
      <c r="C21219" t="s">
        <v>633</v>
      </c>
      <c r="D21219">
        <v>2013</v>
      </c>
      <c r="E21219" t="s">
        <v>742</v>
      </c>
      <c r="F21219" s="2">
        <v>957.26243807246703</v>
      </c>
    </row>
    <row r="21220" spans="1:6">
      <c r="A21220" t="s">
        <v>620</v>
      </c>
      <c r="B21220">
        <v>4615</v>
      </c>
      <c r="C21220" t="s">
        <v>633</v>
      </c>
      <c r="D21220">
        <v>2013</v>
      </c>
      <c r="E21220" t="s">
        <v>745</v>
      </c>
      <c r="F21220" s="2">
        <v>21055.9579567814</v>
      </c>
    </row>
    <row r="21221" spans="1:6">
      <c r="A21221" t="s">
        <v>620</v>
      </c>
      <c r="B21221">
        <v>4615</v>
      </c>
      <c r="C21221" t="s">
        <v>633</v>
      </c>
      <c r="D21221">
        <v>2015</v>
      </c>
      <c r="E21221" t="s">
        <v>744</v>
      </c>
      <c r="F21221" s="2">
        <v>0</v>
      </c>
    </row>
    <row r="21222" spans="1:6">
      <c r="A21222" t="s">
        <v>620</v>
      </c>
      <c r="B21222">
        <v>4615</v>
      </c>
      <c r="C21222" t="s">
        <v>633</v>
      </c>
      <c r="D21222">
        <v>2015</v>
      </c>
      <c r="E21222" t="s">
        <v>739</v>
      </c>
      <c r="F21222" s="2">
        <v>5356.7412595476699</v>
      </c>
    </row>
    <row r="21223" spans="1:6">
      <c r="A21223" t="s">
        <v>620</v>
      </c>
      <c r="B21223">
        <v>4615</v>
      </c>
      <c r="C21223" t="s">
        <v>633</v>
      </c>
      <c r="D21223">
        <v>2016</v>
      </c>
      <c r="E21223" t="s">
        <v>742</v>
      </c>
      <c r="F21223" s="2">
        <v>1079.54058212628</v>
      </c>
    </row>
    <row r="21224" spans="1:6">
      <c r="A21224" t="s">
        <v>620</v>
      </c>
      <c r="B21224">
        <v>4615</v>
      </c>
      <c r="C21224" t="s">
        <v>633</v>
      </c>
      <c r="D21224">
        <v>2016</v>
      </c>
      <c r="E21224" t="s">
        <v>745</v>
      </c>
      <c r="F21224" s="2">
        <v>21055.9579567814</v>
      </c>
    </row>
    <row r="21225" spans="1:6">
      <c r="A21225" t="s">
        <v>620</v>
      </c>
      <c r="B21225">
        <v>4615</v>
      </c>
      <c r="C21225" t="s">
        <v>633</v>
      </c>
      <c r="D21225">
        <v>2016</v>
      </c>
      <c r="E21225" t="s">
        <v>741</v>
      </c>
      <c r="F21225" s="2">
        <v>5149.1707878338402</v>
      </c>
    </row>
    <row r="21226" spans="1:6">
      <c r="A21226" t="s">
        <v>620</v>
      </c>
      <c r="B21226">
        <v>4615</v>
      </c>
      <c r="C21226" t="s">
        <v>633</v>
      </c>
      <c r="D21226">
        <v>2017</v>
      </c>
      <c r="E21226" t="s">
        <v>736</v>
      </c>
      <c r="F21226" s="2">
        <v>13683.0410505001</v>
      </c>
    </row>
    <row r="21227" spans="1:6">
      <c r="A21227" t="s">
        <v>620</v>
      </c>
      <c r="B21227">
        <v>4615</v>
      </c>
      <c r="C21227" t="s">
        <v>633</v>
      </c>
      <c r="D21227">
        <v>2017</v>
      </c>
      <c r="E21227" t="s">
        <v>737</v>
      </c>
      <c r="F21227" s="2">
        <v>544.50473204185096</v>
      </c>
    </row>
    <row r="21228" spans="1:6">
      <c r="A21228" t="s">
        <v>620</v>
      </c>
      <c r="B21228">
        <v>4615</v>
      </c>
      <c r="C21228" t="s">
        <v>633</v>
      </c>
      <c r="D21228">
        <v>2017</v>
      </c>
      <c r="E21228" t="s">
        <v>740</v>
      </c>
      <c r="F21228" s="2">
        <v>350.41543549025698</v>
      </c>
    </row>
    <row r="21229" spans="1:6">
      <c r="A21229" t="s">
        <v>620</v>
      </c>
      <c r="B21229">
        <v>4615</v>
      </c>
      <c r="C21229" t="s">
        <v>633</v>
      </c>
      <c r="D21229">
        <v>2018</v>
      </c>
      <c r="E21229" t="s">
        <v>739</v>
      </c>
      <c r="F21229" s="2">
        <v>5169.6077650248899</v>
      </c>
    </row>
    <row r="21230" spans="1:6">
      <c r="A21230" t="s">
        <v>620</v>
      </c>
      <c r="B21230">
        <v>4615</v>
      </c>
      <c r="C21230" t="s">
        <v>633</v>
      </c>
      <c r="D21230">
        <v>2018</v>
      </c>
      <c r="E21230" t="s">
        <v>743</v>
      </c>
      <c r="F21230" s="2">
        <v>0</v>
      </c>
    </row>
    <row r="21231" spans="1:6">
      <c r="A21231" t="s">
        <v>620</v>
      </c>
      <c r="B21231">
        <v>4615</v>
      </c>
      <c r="C21231" t="s">
        <v>633</v>
      </c>
      <c r="D21231">
        <v>2019</v>
      </c>
      <c r="E21231" t="s">
        <v>742</v>
      </c>
      <c r="F21231" s="2">
        <v>734.56401744525203</v>
      </c>
    </row>
    <row r="21232" spans="1:6">
      <c r="A21232" t="s">
        <v>620</v>
      </c>
      <c r="B21232">
        <v>4615</v>
      </c>
      <c r="C21232" t="s">
        <v>633</v>
      </c>
      <c r="D21232">
        <v>2019</v>
      </c>
      <c r="E21232" t="s">
        <v>745</v>
      </c>
      <c r="F21232" s="2">
        <v>25665.746382423</v>
      </c>
    </row>
    <row r="21233" spans="1:6">
      <c r="A21233" t="s">
        <v>620</v>
      </c>
      <c r="B21233">
        <v>4615</v>
      </c>
      <c r="C21233" t="s">
        <v>633</v>
      </c>
      <c r="D21233">
        <v>2019</v>
      </c>
      <c r="E21233" t="s">
        <v>741</v>
      </c>
      <c r="F21233" s="2">
        <v>4746.9904111956903</v>
      </c>
    </row>
    <row r="21234" spans="1:6">
      <c r="A21234" t="s">
        <v>620</v>
      </c>
      <c r="B21234">
        <v>4615</v>
      </c>
      <c r="C21234" t="s">
        <v>633</v>
      </c>
      <c r="D21234">
        <v>2020</v>
      </c>
      <c r="E21234" t="s">
        <v>740</v>
      </c>
      <c r="F21234" s="2">
        <v>177.78244133315999</v>
      </c>
    </row>
    <row r="21235" spans="1:6">
      <c r="A21235" t="s">
        <v>620</v>
      </c>
      <c r="B21235">
        <v>4615</v>
      </c>
      <c r="C21235" t="s">
        <v>633</v>
      </c>
      <c r="D21235">
        <v>2021</v>
      </c>
      <c r="E21235" t="s">
        <v>738</v>
      </c>
      <c r="F21235" s="2">
        <v>0</v>
      </c>
    </row>
    <row r="21236" spans="1:6">
      <c r="A21236" t="s">
        <v>620</v>
      </c>
      <c r="B21236">
        <v>4615</v>
      </c>
      <c r="C21236" t="s">
        <v>633</v>
      </c>
      <c r="D21236">
        <v>2021</v>
      </c>
      <c r="E21236" t="s">
        <v>743</v>
      </c>
      <c r="F21236" s="2">
        <v>0</v>
      </c>
    </row>
    <row r="21237" spans="1:6">
      <c r="A21237" t="s">
        <v>620</v>
      </c>
      <c r="B21237">
        <v>4615</v>
      </c>
      <c r="C21237" t="s">
        <v>633</v>
      </c>
      <c r="D21237">
        <v>2022</v>
      </c>
      <c r="E21237" t="s">
        <v>744</v>
      </c>
      <c r="F21237" s="2">
        <v>0</v>
      </c>
    </row>
    <row r="21238" spans="1:6">
      <c r="A21238" t="s">
        <v>620</v>
      </c>
      <c r="B21238">
        <v>4615</v>
      </c>
      <c r="C21238" t="s">
        <v>633</v>
      </c>
      <c r="D21238">
        <v>2022</v>
      </c>
      <c r="E21238" t="s">
        <v>745</v>
      </c>
      <c r="F21238" s="2">
        <v>29707.369285046301</v>
      </c>
    </row>
    <row r="21239" spans="1:6">
      <c r="A21239" t="s">
        <v>620</v>
      </c>
      <c r="B21239">
        <v>4615</v>
      </c>
      <c r="C21239" t="s">
        <v>633</v>
      </c>
      <c r="D21239">
        <v>2022</v>
      </c>
      <c r="E21239" t="s">
        <v>741</v>
      </c>
      <c r="F21239" s="2">
        <v>4553.8218010390801</v>
      </c>
    </row>
    <row r="21240" spans="1:6">
      <c r="A21240" t="s">
        <v>620</v>
      </c>
      <c r="B21240">
        <v>4615</v>
      </c>
      <c r="C21240" t="s">
        <v>633</v>
      </c>
      <c r="D21240">
        <v>2024</v>
      </c>
      <c r="E21240" t="s">
        <v>736</v>
      </c>
      <c r="F21240" s="2">
        <v>11259.4572543545</v>
      </c>
    </row>
    <row r="21241" spans="1:6">
      <c r="A21241" t="s">
        <v>620</v>
      </c>
      <c r="B21241">
        <v>4615</v>
      </c>
      <c r="C21241" t="s">
        <v>633</v>
      </c>
      <c r="D21241">
        <v>2024</v>
      </c>
      <c r="E21241" t="s">
        <v>737</v>
      </c>
      <c r="F21241" s="2">
        <v>457.28715406488999</v>
      </c>
    </row>
    <row r="21242" spans="1:6">
      <c r="A21242" t="s">
        <v>620</v>
      </c>
      <c r="B21242">
        <v>4615</v>
      </c>
      <c r="C21242" t="s">
        <v>633</v>
      </c>
      <c r="D21242">
        <v>2024</v>
      </c>
      <c r="E21242" t="s">
        <v>743</v>
      </c>
      <c r="F21242" s="2">
        <v>0</v>
      </c>
    </row>
    <row r="21243" spans="1:6">
      <c r="A21243" t="s">
        <v>620</v>
      </c>
      <c r="B21243">
        <v>4616</v>
      </c>
      <c r="C21243" t="s">
        <v>635</v>
      </c>
      <c r="D21243">
        <v>2009</v>
      </c>
      <c r="E21243" t="s">
        <v>736</v>
      </c>
      <c r="F21243" s="2">
        <v>376.94281591140702</v>
      </c>
    </row>
    <row r="21244" spans="1:6">
      <c r="A21244" t="s">
        <v>620</v>
      </c>
      <c r="B21244">
        <v>4616</v>
      </c>
      <c r="C21244" t="s">
        <v>635</v>
      </c>
      <c r="D21244">
        <v>2009</v>
      </c>
      <c r="E21244" t="s">
        <v>737</v>
      </c>
      <c r="F21244" s="2">
        <v>427.27827830288601</v>
      </c>
    </row>
    <row r="21245" spans="1:6">
      <c r="A21245" t="s">
        <v>620</v>
      </c>
      <c r="B21245">
        <v>4616</v>
      </c>
      <c r="C21245" t="s">
        <v>635</v>
      </c>
      <c r="D21245">
        <v>2011</v>
      </c>
      <c r="E21245" t="s">
        <v>742</v>
      </c>
      <c r="F21245" s="2">
        <v>873.52797792717195</v>
      </c>
    </row>
    <row r="21246" spans="1:6">
      <c r="A21246" t="s">
        <v>620</v>
      </c>
      <c r="B21246">
        <v>4616</v>
      </c>
      <c r="C21246" t="s">
        <v>635</v>
      </c>
      <c r="D21246">
        <v>2011</v>
      </c>
      <c r="E21246" t="s">
        <v>744</v>
      </c>
      <c r="F21246" s="2">
        <v>0</v>
      </c>
    </row>
    <row r="21247" spans="1:6">
      <c r="A21247" t="s">
        <v>620</v>
      </c>
      <c r="B21247">
        <v>4616</v>
      </c>
      <c r="C21247" t="s">
        <v>635</v>
      </c>
      <c r="D21247">
        <v>2011</v>
      </c>
      <c r="E21247" t="s">
        <v>745</v>
      </c>
      <c r="F21247" s="2">
        <v>66101.465840753401</v>
      </c>
    </row>
    <row r="21248" spans="1:6">
      <c r="A21248" t="s">
        <v>620</v>
      </c>
      <c r="B21248">
        <v>4616</v>
      </c>
      <c r="C21248" t="s">
        <v>635</v>
      </c>
      <c r="D21248">
        <v>2013</v>
      </c>
      <c r="E21248" t="s">
        <v>738</v>
      </c>
      <c r="F21248" s="2">
        <v>0</v>
      </c>
    </row>
    <row r="21249" spans="1:6">
      <c r="A21249" t="s">
        <v>620</v>
      </c>
      <c r="B21249">
        <v>4616</v>
      </c>
      <c r="C21249" t="s">
        <v>635</v>
      </c>
      <c r="D21249">
        <v>2013</v>
      </c>
      <c r="E21249" t="s">
        <v>739</v>
      </c>
      <c r="F21249" s="2">
        <v>4863.4112931740901</v>
      </c>
    </row>
    <row r="21250" spans="1:6">
      <c r="A21250" t="s">
        <v>620</v>
      </c>
      <c r="B21250">
        <v>4616</v>
      </c>
      <c r="C21250" t="s">
        <v>635</v>
      </c>
      <c r="D21250">
        <v>2013</v>
      </c>
      <c r="E21250" t="s">
        <v>740</v>
      </c>
      <c r="F21250" s="2">
        <v>501.03683991697898</v>
      </c>
    </row>
    <row r="21251" spans="1:6">
      <c r="A21251" t="s">
        <v>620</v>
      </c>
      <c r="B21251">
        <v>4616</v>
      </c>
      <c r="C21251" t="s">
        <v>635</v>
      </c>
      <c r="D21251">
        <v>2015</v>
      </c>
      <c r="E21251" t="s">
        <v>736</v>
      </c>
      <c r="F21251" s="2">
        <v>383.17246779162099</v>
      </c>
    </row>
    <row r="21252" spans="1:6">
      <c r="A21252" t="s">
        <v>620</v>
      </c>
      <c r="B21252">
        <v>4616</v>
      </c>
      <c r="C21252" t="s">
        <v>635</v>
      </c>
      <c r="D21252">
        <v>2015</v>
      </c>
      <c r="E21252" t="s">
        <v>741</v>
      </c>
      <c r="F21252" s="2">
        <v>4063.37828363375</v>
      </c>
    </row>
    <row r="21253" spans="1:6">
      <c r="A21253" t="s">
        <v>620</v>
      </c>
      <c r="B21253">
        <v>4616</v>
      </c>
      <c r="C21253" t="s">
        <v>635</v>
      </c>
      <c r="D21253">
        <v>2016</v>
      </c>
      <c r="E21253" t="s">
        <v>740</v>
      </c>
      <c r="F21253" s="2">
        <v>469.22010881658002</v>
      </c>
    </row>
    <row r="21254" spans="1:6">
      <c r="A21254" t="s">
        <v>620</v>
      </c>
      <c r="B21254">
        <v>4616</v>
      </c>
      <c r="C21254" t="s">
        <v>635</v>
      </c>
      <c r="D21254">
        <v>2017</v>
      </c>
      <c r="E21254" t="s">
        <v>742</v>
      </c>
      <c r="F21254" s="2">
        <v>1186.59787849657</v>
      </c>
    </row>
    <row r="21255" spans="1:6">
      <c r="A21255" t="s">
        <v>620</v>
      </c>
      <c r="B21255">
        <v>4616</v>
      </c>
      <c r="C21255" t="s">
        <v>635</v>
      </c>
      <c r="D21255">
        <v>2017</v>
      </c>
      <c r="E21255" t="s">
        <v>743</v>
      </c>
      <c r="F21255" s="2">
        <v>0</v>
      </c>
    </row>
    <row r="21256" spans="1:6">
      <c r="A21256" t="s">
        <v>620</v>
      </c>
      <c r="B21256">
        <v>4616</v>
      </c>
      <c r="C21256" t="s">
        <v>635</v>
      </c>
      <c r="D21256">
        <v>2017</v>
      </c>
      <c r="E21256" t="s">
        <v>745</v>
      </c>
      <c r="F21256" s="2">
        <v>67303.7055591635</v>
      </c>
    </row>
    <row r="21257" spans="1:6">
      <c r="A21257" t="s">
        <v>620</v>
      </c>
      <c r="B21257">
        <v>4616</v>
      </c>
      <c r="C21257" t="s">
        <v>635</v>
      </c>
      <c r="D21257">
        <v>2018</v>
      </c>
      <c r="E21257" t="s">
        <v>741</v>
      </c>
      <c r="F21257" s="2">
        <v>3833.7365666754299</v>
      </c>
    </row>
    <row r="21258" spans="1:6">
      <c r="A21258" t="s">
        <v>620</v>
      </c>
      <c r="B21258">
        <v>4616</v>
      </c>
      <c r="C21258" t="s">
        <v>635</v>
      </c>
      <c r="D21258">
        <v>2019</v>
      </c>
      <c r="E21258" t="s">
        <v>736</v>
      </c>
      <c r="F21258" s="2">
        <v>412.38317309107902</v>
      </c>
    </row>
    <row r="21259" spans="1:6">
      <c r="A21259" t="s">
        <v>620</v>
      </c>
      <c r="B21259">
        <v>4616</v>
      </c>
      <c r="C21259" t="s">
        <v>635</v>
      </c>
      <c r="D21259">
        <v>2019</v>
      </c>
      <c r="E21259" t="s">
        <v>737</v>
      </c>
      <c r="F21259" s="2">
        <v>405.33507797809102</v>
      </c>
    </row>
    <row r="21260" spans="1:6">
      <c r="A21260" t="s">
        <v>620</v>
      </c>
      <c r="B21260">
        <v>4616</v>
      </c>
      <c r="C21260" t="s">
        <v>635</v>
      </c>
      <c r="D21260">
        <v>2019</v>
      </c>
      <c r="E21260" t="s">
        <v>740</v>
      </c>
      <c r="F21260" s="2">
        <v>438.31631032555799</v>
      </c>
    </row>
    <row r="21261" spans="1:6">
      <c r="A21261" t="s">
        <v>620</v>
      </c>
      <c r="B21261">
        <v>4616</v>
      </c>
      <c r="C21261" t="s">
        <v>635</v>
      </c>
      <c r="D21261">
        <v>2020</v>
      </c>
      <c r="E21261" t="s">
        <v>738</v>
      </c>
      <c r="F21261" s="2">
        <v>0</v>
      </c>
    </row>
    <row r="21262" spans="1:6">
      <c r="A21262" t="s">
        <v>620</v>
      </c>
      <c r="B21262">
        <v>4616</v>
      </c>
      <c r="C21262" t="s">
        <v>635</v>
      </c>
      <c r="D21262">
        <v>2020</v>
      </c>
      <c r="E21262" t="s">
        <v>739</v>
      </c>
      <c r="F21262" s="2">
        <v>4120.0157050114703</v>
      </c>
    </row>
    <row r="21263" spans="1:6">
      <c r="A21263" t="s">
        <v>620</v>
      </c>
      <c r="B21263">
        <v>4616</v>
      </c>
      <c r="C21263" t="s">
        <v>635</v>
      </c>
      <c r="D21263">
        <v>2020</v>
      </c>
      <c r="E21263" t="s">
        <v>743</v>
      </c>
      <c r="F21263" s="2">
        <v>0</v>
      </c>
    </row>
    <row r="21264" spans="1:6">
      <c r="A21264" t="s">
        <v>620</v>
      </c>
      <c r="B21264">
        <v>4616</v>
      </c>
      <c r="C21264" t="s">
        <v>635</v>
      </c>
      <c r="D21264">
        <v>2021</v>
      </c>
      <c r="E21264" t="s">
        <v>742</v>
      </c>
      <c r="F21264" s="2">
        <v>876.32013586800701</v>
      </c>
    </row>
    <row r="21265" spans="1:6">
      <c r="A21265" t="s">
        <v>620</v>
      </c>
      <c r="B21265">
        <v>4616</v>
      </c>
      <c r="C21265" t="s">
        <v>635</v>
      </c>
      <c r="D21265">
        <v>2021</v>
      </c>
      <c r="E21265" t="s">
        <v>744</v>
      </c>
      <c r="F21265" s="2">
        <v>0</v>
      </c>
    </row>
    <row r="21266" spans="1:6">
      <c r="A21266" t="s">
        <v>620</v>
      </c>
      <c r="B21266">
        <v>4616</v>
      </c>
      <c r="C21266" t="s">
        <v>635</v>
      </c>
      <c r="D21266">
        <v>2021</v>
      </c>
      <c r="E21266" t="s">
        <v>741</v>
      </c>
      <c r="F21266" s="2">
        <v>3554.9842718178402</v>
      </c>
    </row>
    <row r="21267" spans="1:6">
      <c r="A21267" t="s">
        <v>620</v>
      </c>
      <c r="B21267">
        <v>4616</v>
      </c>
      <c r="C21267" t="s">
        <v>635</v>
      </c>
      <c r="D21267">
        <v>2022</v>
      </c>
      <c r="E21267" t="s">
        <v>736</v>
      </c>
      <c r="F21267" s="2">
        <v>444.87755421794998</v>
      </c>
    </row>
    <row r="21268" spans="1:6">
      <c r="A21268" t="s">
        <v>620</v>
      </c>
      <c r="B21268">
        <v>4616</v>
      </c>
      <c r="C21268" t="s">
        <v>635</v>
      </c>
      <c r="D21268">
        <v>2022</v>
      </c>
      <c r="E21268" t="s">
        <v>737</v>
      </c>
      <c r="F21268" s="2">
        <v>375.87492221550798</v>
      </c>
    </row>
    <row r="21269" spans="1:6">
      <c r="A21269" t="s">
        <v>620</v>
      </c>
      <c r="B21269">
        <v>4616</v>
      </c>
      <c r="C21269" t="s">
        <v>635</v>
      </c>
      <c r="D21269">
        <v>2023</v>
      </c>
      <c r="E21269" t="s">
        <v>739</v>
      </c>
      <c r="F21269" s="2">
        <v>4216.0933285638503</v>
      </c>
    </row>
    <row r="21270" spans="1:6">
      <c r="A21270" t="s">
        <v>620</v>
      </c>
      <c r="B21270">
        <v>4616</v>
      </c>
      <c r="C21270" t="s">
        <v>635</v>
      </c>
      <c r="D21270">
        <v>2023</v>
      </c>
      <c r="E21270" t="s">
        <v>743</v>
      </c>
      <c r="F21270" s="2">
        <v>0</v>
      </c>
    </row>
    <row r="21271" spans="1:6">
      <c r="A21271" t="s">
        <v>620</v>
      </c>
      <c r="B21271">
        <v>4616</v>
      </c>
      <c r="C21271" t="s">
        <v>635</v>
      </c>
      <c r="D21271">
        <v>2024</v>
      </c>
      <c r="E21271" t="s">
        <v>742</v>
      </c>
      <c r="F21271" s="2">
        <v>1464.47101722618</v>
      </c>
    </row>
    <row r="21272" spans="1:6">
      <c r="A21272" t="s">
        <v>620</v>
      </c>
      <c r="B21272">
        <v>4616</v>
      </c>
      <c r="C21272" t="s">
        <v>635</v>
      </c>
      <c r="D21272">
        <v>2024</v>
      </c>
      <c r="E21272" t="s">
        <v>745</v>
      </c>
      <c r="F21272" s="2">
        <v>75014.651395424895</v>
      </c>
    </row>
    <row r="21273" spans="1:6">
      <c r="A21273" t="s">
        <v>620</v>
      </c>
      <c r="B21273">
        <v>4616</v>
      </c>
      <c r="C21273" t="s">
        <v>635</v>
      </c>
      <c r="D21273">
        <v>2024</v>
      </c>
      <c r="E21273" t="s">
        <v>741</v>
      </c>
      <c r="F21273" s="2">
        <v>3215.7452788691298</v>
      </c>
    </row>
    <row r="21274" spans="1:6">
      <c r="A21274" t="s">
        <v>620</v>
      </c>
      <c r="B21274">
        <v>4617</v>
      </c>
      <c r="C21274" t="s">
        <v>637</v>
      </c>
      <c r="D21274">
        <v>2009</v>
      </c>
      <c r="E21274" t="s">
        <v>736</v>
      </c>
      <c r="F21274" s="2">
        <v>3114.7734999180602</v>
      </c>
    </row>
    <row r="21275" spans="1:6">
      <c r="A21275" t="s">
        <v>620</v>
      </c>
      <c r="B21275">
        <v>4617</v>
      </c>
      <c r="C21275" t="s">
        <v>637</v>
      </c>
      <c r="D21275">
        <v>2009</v>
      </c>
      <c r="E21275" t="s">
        <v>737</v>
      </c>
      <c r="F21275" s="2">
        <v>1626.0692581645301</v>
      </c>
    </row>
    <row r="21276" spans="1:6">
      <c r="A21276" t="s">
        <v>620</v>
      </c>
      <c r="B21276">
        <v>4617</v>
      </c>
      <c r="C21276" t="s">
        <v>637</v>
      </c>
      <c r="D21276">
        <v>2009</v>
      </c>
      <c r="E21276" t="s">
        <v>738</v>
      </c>
      <c r="F21276" s="2">
        <v>0</v>
      </c>
    </row>
    <row r="21277" spans="1:6">
      <c r="A21277" t="s">
        <v>620</v>
      </c>
      <c r="B21277">
        <v>4617</v>
      </c>
      <c r="C21277" t="s">
        <v>637</v>
      </c>
      <c r="D21277">
        <v>2009</v>
      </c>
      <c r="E21277" t="s">
        <v>740</v>
      </c>
      <c r="F21277" s="2">
        <v>2206.3594811285602</v>
      </c>
    </row>
    <row r="21278" spans="1:6">
      <c r="A21278" t="s">
        <v>620</v>
      </c>
      <c r="B21278">
        <v>4617</v>
      </c>
      <c r="C21278" t="s">
        <v>637</v>
      </c>
      <c r="D21278">
        <v>2011</v>
      </c>
      <c r="E21278" t="s">
        <v>742</v>
      </c>
      <c r="F21278" s="2">
        <v>5327.6730914284799</v>
      </c>
    </row>
    <row r="21279" spans="1:6">
      <c r="A21279" t="s">
        <v>620</v>
      </c>
      <c r="B21279">
        <v>4617</v>
      </c>
      <c r="C21279" t="s">
        <v>637</v>
      </c>
      <c r="D21279">
        <v>2011</v>
      </c>
      <c r="E21279" t="s">
        <v>745</v>
      </c>
      <c r="F21279" s="2">
        <v>44169.600164285097</v>
      </c>
    </row>
    <row r="21280" spans="1:6">
      <c r="A21280" t="s">
        <v>620</v>
      </c>
      <c r="B21280">
        <v>4617</v>
      </c>
      <c r="C21280" t="s">
        <v>637</v>
      </c>
      <c r="D21280">
        <v>2013</v>
      </c>
      <c r="E21280" t="s">
        <v>744</v>
      </c>
      <c r="F21280" s="2">
        <v>163419.15286517001</v>
      </c>
    </row>
    <row r="21281" spans="1:6">
      <c r="A21281" t="s">
        <v>620</v>
      </c>
      <c r="B21281">
        <v>4617</v>
      </c>
      <c r="C21281" t="s">
        <v>637</v>
      </c>
      <c r="D21281">
        <v>2013</v>
      </c>
      <c r="E21281" t="s">
        <v>739</v>
      </c>
      <c r="F21281" s="2">
        <v>22384.609303503501</v>
      </c>
    </row>
    <row r="21282" spans="1:6">
      <c r="A21282" t="s">
        <v>620</v>
      </c>
      <c r="B21282">
        <v>4617</v>
      </c>
      <c r="C21282" t="s">
        <v>637</v>
      </c>
      <c r="D21282">
        <v>2013</v>
      </c>
      <c r="E21282" t="s">
        <v>743</v>
      </c>
      <c r="F21282" s="2">
        <v>0</v>
      </c>
    </row>
    <row r="21283" spans="1:6">
      <c r="A21283" t="s">
        <v>620</v>
      </c>
      <c r="B21283">
        <v>4617</v>
      </c>
      <c r="C21283" t="s">
        <v>637</v>
      </c>
      <c r="D21283">
        <v>2015</v>
      </c>
      <c r="E21283" t="s">
        <v>736</v>
      </c>
      <c r="F21283" s="2">
        <v>2830.93950271733</v>
      </c>
    </row>
    <row r="21284" spans="1:6">
      <c r="A21284" t="s">
        <v>620</v>
      </c>
      <c r="B21284">
        <v>4617</v>
      </c>
      <c r="C21284" t="s">
        <v>637</v>
      </c>
      <c r="D21284">
        <v>2015</v>
      </c>
      <c r="E21284" t="s">
        <v>737</v>
      </c>
      <c r="F21284" s="2">
        <v>1983.1047588425099</v>
      </c>
    </row>
    <row r="21285" spans="1:6">
      <c r="A21285" t="s">
        <v>620</v>
      </c>
      <c r="B21285">
        <v>4617</v>
      </c>
      <c r="C21285" t="s">
        <v>637</v>
      </c>
      <c r="D21285">
        <v>2015</v>
      </c>
      <c r="E21285" t="s">
        <v>740</v>
      </c>
      <c r="F21285" s="2">
        <v>1916.2971755179999</v>
      </c>
    </row>
    <row r="21286" spans="1:6">
      <c r="A21286" t="s">
        <v>620</v>
      </c>
      <c r="B21286">
        <v>4617</v>
      </c>
      <c r="C21286" t="s">
        <v>637</v>
      </c>
      <c r="D21286">
        <v>2016</v>
      </c>
      <c r="E21286" t="s">
        <v>739</v>
      </c>
      <c r="F21286" s="2">
        <v>22283.269086571101</v>
      </c>
    </row>
    <row r="21287" spans="1:6">
      <c r="A21287" t="s">
        <v>620</v>
      </c>
      <c r="B21287">
        <v>4617</v>
      </c>
      <c r="C21287" t="s">
        <v>637</v>
      </c>
      <c r="D21287">
        <v>2017</v>
      </c>
      <c r="E21287" t="s">
        <v>742</v>
      </c>
      <c r="F21287" s="2">
        <v>4669.9932166512299</v>
      </c>
    </row>
    <row r="21288" spans="1:6">
      <c r="A21288" t="s">
        <v>620</v>
      </c>
      <c r="B21288">
        <v>4617</v>
      </c>
      <c r="C21288" t="s">
        <v>637</v>
      </c>
      <c r="D21288">
        <v>2017</v>
      </c>
      <c r="E21288" t="s">
        <v>745</v>
      </c>
      <c r="F21288" s="2">
        <v>36958.774657962298</v>
      </c>
    </row>
    <row r="21289" spans="1:6">
      <c r="A21289" t="s">
        <v>620</v>
      </c>
      <c r="B21289">
        <v>4617</v>
      </c>
      <c r="C21289" t="s">
        <v>637</v>
      </c>
      <c r="D21289">
        <v>2017</v>
      </c>
      <c r="E21289" t="s">
        <v>741</v>
      </c>
      <c r="F21289" s="2">
        <v>14007.612138865299</v>
      </c>
    </row>
    <row r="21290" spans="1:6">
      <c r="A21290" t="s">
        <v>620</v>
      </c>
      <c r="B21290">
        <v>4617</v>
      </c>
      <c r="C21290" t="s">
        <v>637</v>
      </c>
      <c r="D21290">
        <v>2018</v>
      </c>
      <c r="E21290" t="s">
        <v>736</v>
      </c>
      <c r="F21290" s="2">
        <v>2033.8262802425199</v>
      </c>
    </row>
    <row r="21291" spans="1:6">
      <c r="A21291" t="s">
        <v>620</v>
      </c>
      <c r="B21291">
        <v>4617</v>
      </c>
      <c r="C21291" t="s">
        <v>637</v>
      </c>
      <c r="D21291">
        <v>2018</v>
      </c>
      <c r="E21291" t="s">
        <v>740</v>
      </c>
      <c r="F21291" s="2">
        <v>1392.82564168873</v>
      </c>
    </row>
    <row r="21292" spans="1:6">
      <c r="A21292" t="s">
        <v>620</v>
      </c>
      <c r="B21292">
        <v>4617</v>
      </c>
      <c r="C21292" t="s">
        <v>637</v>
      </c>
      <c r="D21292">
        <v>2019</v>
      </c>
      <c r="E21292" t="s">
        <v>738</v>
      </c>
      <c r="F21292" s="2">
        <v>0</v>
      </c>
    </row>
    <row r="21293" spans="1:6">
      <c r="A21293" t="s">
        <v>620</v>
      </c>
      <c r="B21293">
        <v>4617</v>
      </c>
      <c r="C21293" t="s">
        <v>637</v>
      </c>
      <c r="D21293">
        <v>2020</v>
      </c>
      <c r="E21293" t="s">
        <v>742</v>
      </c>
      <c r="F21293" s="2">
        <v>5002.0641392861498</v>
      </c>
    </row>
    <row r="21294" spans="1:6">
      <c r="A21294" t="s">
        <v>620</v>
      </c>
      <c r="B21294">
        <v>4617</v>
      </c>
      <c r="C21294" t="s">
        <v>637</v>
      </c>
      <c r="D21294">
        <v>2020</v>
      </c>
      <c r="E21294" t="s">
        <v>744</v>
      </c>
      <c r="F21294" s="2">
        <v>169388.72842657601</v>
      </c>
    </row>
    <row r="21295" spans="1:6">
      <c r="A21295" t="s">
        <v>620</v>
      </c>
      <c r="B21295">
        <v>4617</v>
      </c>
      <c r="C21295" t="s">
        <v>637</v>
      </c>
      <c r="D21295">
        <v>2020</v>
      </c>
      <c r="E21295" t="s">
        <v>743</v>
      </c>
      <c r="F21295" s="2">
        <v>0</v>
      </c>
    </row>
    <row r="21296" spans="1:6">
      <c r="A21296" t="s">
        <v>620</v>
      </c>
      <c r="B21296">
        <v>4617</v>
      </c>
      <c r="C21296" t="s">
        <v>637</v>
      </c>
      <c r="D21296">
        <v>2020</v>
      </c>
      <c r="E21296" t="s">
        <v>745</v>
      </c>
      <c r="F21296" s="2">
        <v>24574.338649944399</v>
      </c>
    </row>
    <row r="21297" spans="1:6">
      <c r="A21297" t="s">
        <v>620</v>
      </c>
      <c r="B21297">
        <v>4617</v>
      </c>
      <c r="C21297" t="s">
        <v>637</v>
      </c>
      <c r="D21297">
        <v>2020</v>
      </c>
      <c r="E21297" t="s">
        <v>741</v>
      </c>
      <c r="F21297" s="2">
        <v>13313.7415117563</v>
      </c>
    </row>
    <row r="21298" spans="1:6">
      <c r="A21298" t="s">
        <v>620</v>
      </c>
      <c r="B21298">
        <v>4617</v>
      </c>
      <c r="C21298" t="s">
        <v>637</v>
      </c>
      <c r="D21298">
        <v>2022</v>
      </c>
      <c r="E21298" t="s">
        <v>736</v>
      </c>
      <c r="F21298" s="2">
        <v>2160.4178873400301</v>
      </c>
    </row>
    <row r="21299" spans="1:6">
      <c r="A21299" t="s">
        <v>620</v>
      </c>
      <c r="B21299">
        <v>4617</v>
      </c>
      <c r="C21299" t="s">
        <v>637</v>
      </c>
      <c r="D21299">
        <v>2022</v>
      </c>
      <c r="E21299" t="s">
        <v>737</v>
      </c>
      <c r="F21299" s="2">
        <v>1749.58583510524</v>
      </c>
    </row>
    <row r="21300" spans="1:6">
      <c r="A21300" t="s">
        <v>620</v>
      </c>
      <c r="B21300">
        <v>4617</v>
      </c>
      <c r="C21300" t="s">
        <v>637</v>
      </c>
      <c r="D21300">
        <v>2022</v>
      </c>
      <c r="E21300" t="s">
        <v>738</v>
      </c>
      <c r="F21300" s="2">
        <v>0</v>
      </c>
    </row>
    <row r="21301" spans="1:6">
      <c r="A21301" t="s">
        <v>620</v>
      </c>
      <c r="B21301">
        <v>4617</v>
      </c>
      <c r="C21301" t="s">
        <v>637</v>
      </c>
      <c r="D21301">
        <v>2023</v>
      </c>
      <c r="E21301" t="s">
        <v>744</v>
      </c>
      <c r="F21301" s="2">
        <v>233601.237262393</v>
      </c>
    </row>
    <row r="21302" spans="1:6">
      <c r="A21302" t="s">
        <v>620</v>
      </c>
      <c r="B21302">
        <v>4617</v>
      </c>
      <c r="C21302" t="s">
        <v>637</v>
      </c>
      <c r="D21302">
        <v>2023</v>
      </c>
      <c r="E21302" t="s">
        <v>739</v>
      </c>
      <c r="F21302" s="2">
        <v>20128.036099996301</v>
      </c>
    </row>
    <row r="21303" spans="1:6">
      <c r="A21303" t="s">
        <v>620</v>
      </c>
      <c r="B21303">
        <v>4617</v>
      </c>
      <c r="C21303" t="s">
        <v>637</v>
      </c>
      <c r="D21303">
        <v>2023</v>
      </c>
      <c r="E21303" t="s">
        <v>743</v>
      </c>
      <c r="F21303" s="2">
        <v>0</v>
      </c>
    </row>
    <row r="21304" spans="1:6">
      <c r="A21304" t="s">
        <v>620</v>
      </c>
      <c r="B21304">
        <v>4617</v>
      </c>
      <c r="C21304" t="s">
        <v>637</v>
      </c>
      <c r="D21304">
        <v>2023</v>
      </c>
      <c r="E21304" t="s">
        <v>741</v>
      </c>
      <c r="F21304" s="2">
        <v>13448.792428549499</v>
      </c>
    </row>
    <row r="21305" spans="1:6">
      <c r="A21305" t="s">
        <v>620</v>
      </c>
      <c r="B21305">
        <v>4617</v>
      </c>
      <c r="C21305" t="s">
        <v>637</v>
      </c>
      <c r="D21305">
        <v>2024</v>
      </c>
      <c r="E21305" t="s">
        <v>742</v>
      </c>
      <c r="F21305" s="2">
        <v>5978.0912907761704</v>
      </c>
    </row>
    <row r="21306" spans="1:6">
      <c r="A21306" t="s">
        <v>620</v>
      </c>
      <c r="B21306">
        <v>4618</v>
      </c>
      <c r="C21306" t="s">
        <v>639</v>
      </c>
      <c r="D21306">
        <v>2009</v>
      </c>
      <c r="E21306" t="s">
        <v>742</v>
      </c>
      <c r="F21306" s="2">
        <v>3368.6664892179001</v>
      </c>
    </row>
    <row r="21307" spans="1:6">
      <c r="A21307" t="s">
        <v>620</v>
      </c>
      <c r="B21307">
        <v>4618</v>
      </c>
      <c r="C21307" t="s">
        <v>639</v>
      </c>
      <c r="D21307">
        <v>2009</v>
      </c>
      <c r="E21307" t="s">
        <v>744</v>
      </c>
      <c r="F21307" s="2">
        <v>260185.387403336</v>
      </c>
    </row>
    <row r="21308" spans="1:6">
      <c r="A21308" t="s">
        <v>620</v>
      </c>
      <c r="B21308">
        <v>4618</v>
      </c>
      <c r="C21308" t="s">
        <v>639</v>
      </c>
      <c r="D21308">
        <v>2009</v>
      </c>
      <c r="E21308" t="s">
        <v>745</v>
      </c>
      <c r="F21308" s="2">
        <v>8246.0968273871003</v>
      </c>
    </row>
    <row r="21309" spans="1:6">
      <c r="A21309" t="s">
        <v>620</v>
      </c>
      <c r="B21309">
        <v>4618</v>
      </c>
      <c r="C21309" t="s">
        <v>639</v>
      </c>
      <c r="D21309">
        <v>2011</v>
      </c>
      <c r="E21309" t="s">
        <v>738</v>
      </c>
      <c r="F21309" s="2">
        <v>0</v>
      </c>
    </row>
    <row r="21310" spans="1:6">
      <c r="A21310" t="s">
        <v>620</v>
      </c>
      <c r="B21310">
        <v>4618</v>
      </c>
      <c r="C21310" t="s">
        <v>639</v>
      </c>
      <c r="D21310">
        <v>2011</v>
      </c>
      <c r="E21310" t="s">
        <v>739</v>
      </c>
      <c r="F21310" s="2">
        <v>8670.4559593509894</v>
      </c>
    </row>
    <row r="21311" spans="1:6">
      <c r="A21311" t="s">
        <v>620</v>
      </c>
      <c r="B21311">
        <v>4618</v>
      </c>
      <c r="C21311" t="s">
        <v>639</v>
      </c>
      <c r="D21311">
        <v>2013</v>
      </c>
      <c r="E21311" t="s">
        <v>740</v>
      </c>
      <c r="F21311" s="2">
        <v>2101.2563228594599</v>
      </c>
    </row>
    <row r="21312" spans="1:6">
      <c r="A21312" t="s">
        <v>620</v>
      </c>
      <c r="B21312">
        <v>4618</v>
      </c>
      <c r="C21312" t="s">
        <v>639</v>
      </c>
      <c r="D21312">
        <v>2013</v>
      </c>
      <c r="E21312" t="s">
        <v>741</v>
      </c>
      <c r="F21312" s="2">
        <v>23255.344742374102</v>
      </c>
    </row>
    <row r="21313" spans="1:6">
      <c r="A21313" t="s">
        <v>620</v>
      </c>
      <c r="B21313">
        <v>4618</v>
      </c>
      <c r="C21313" t="s">
        <v>639</v>
      </c>
      <c r="D21313">
        <v>2015</v>
      </c>
      <c r="E21313" t="s">
        <v>743</v>
      </c>
      <c r="F21313" s="2">
        <v>0</v>
      </c>
    </row>
    <row r="21314" spans="1:6">
      <c r="A21314" t="s">
        <v>620</v>
      </c>
      <c r="B21314">
        <v>4618</v>
      </c>
      <c r="C21314" t="s">
        <v>639</v>
      </c>
      <c r="D21314">
        <v>2016</v>
      </c>
      <c r="E21314" t="s">
        <v>741</v>
      </c>
      <c r="F21314" s="2">
        <v>22300.168991721799</v>
      </c>
    </row>
    <row r="21315" spans="1:6">
      <c r="A21315" t="s">
        <v>620</v>
      </c>
      <c r="B21315">
        <v>4618</v>
      </c>
      <c r="C21315" t="s">
        <v>639</v>
      </c>
      <c r="D21315">
        <v>2017</v>
      </c>
      <c r="E21315" t="s">
        <v>736</v>
      </c>
      <c r="F21315" s="2">
        <v>2742.2421647091101</v>
      </c>
    </row>
    <row r="21316" spans="1:6">
      <c r="A21316" t="s">
        <v>620</v>
      </c>
      <c r="B21316">
        <v>4618</v>
      </c>
      <c r="C21316" t="s">
        <v>639</v>
      </c>
      <c r="D21316">
        <v>2017</v>
      </c>
      <c r="E21316" t="s">
        <v>737</v>
      </c>
      <c r="F21316" s="2">
        <v>2113.41690757682</v>
      </c>
    </row>
    <row r="21317" spans="1:6">
      <c r="A21317" t="s">
        <v>620</v>
      </c>
      <c r="B21317">
        <v>4618</v>
      </c>
      <c r="C21317" t="s">
        <v>639</v>
      </c>
      <c r="D21317">
        <v>2018</v>
      </c>
      <c r="E21317" t="s">
        <v>738</v>
      </c>
      <c r="F21317" s="2">
        <v>0</v>
      </c>
    </row>
    <row r="21318" spans="1:6">
      <c r="A21318" t="s">
        <v>620</v>
      </c>
      <c r="B21318">
        <v>4618</v>
      </c>
      <c r="C21318" t="s">
        <v>639</v>
      </c>
      <c r="D21318">
        <v>2018</v>
      </c>
      <c r="E21318" t="s">
        <v>739</v>
      </c>
      <c r="F21318" s="2">
        <v>9479.6068089326891</v>
      </c>
    </row>
    <row r="21319" spans="1:6">
      <c r="A21319" t="s">
        <v>620</v>
      </c>
      <c r="B21319">
        <v>4618</v>
      </c>
      <c r="C21319" t="s">
        <v>639</v>
      </c>
      <c r="D21319">
        <v>2018</v>
      </c>
      <c r="E21319" t="s">
        <v>743</v>
      </c>
      <c r="F21319" s="2">
        <v>0</v>
      </c>
    </row>
    <row r="21320" spans="1:6">
      <c r="A21320" t="s">
        <v>620</v>
      </c>
      <c r="B21320">
        <v>4618</v>
      </c>
      <c r="C21320" t="s">
        <v>639</v>
      </c>
      <c r="D21320">
        <v>2019</v>
      </c>
      <c r="E21320" t="s">
        <v>742</v>
      </c>
      <c r="F21320" s="2">
        <v>3900.8282944863499</v>
      </c>
    </row>
    <row r="21321" spans="1:6">
      <c r="A21321" t="s">
        <v>620</v>
      </c>
      <c r="B21321">
        <v>4618</v>
      </c>
      <c r="C21321" t="s">
        <v>639</v>
      </c>
      <c r="D21321">
        <v>2019</v>
      </c>
      <c r="E21321" t="s">
        <v>744</v>
      </c>
      <c r="F21321" s="2">
        <v>274612.108152267</v>
      </c>
    </row>
    <row r="21322" spans="1:6">
      <c r="A21322" t="s">
        <v>620</v>
      </c>
      <c r="B21322">
        <v>4618</v>
      </c>
      <c r="C21322" t="s">
        <v>639</v>
      </c>
      <c r="D21322">
        <v>2019</v>
      </c>
      <c r="E21322" t="s">
        <v>745</v>
      </c>
      <c r="F21322" s="2">
        <v>12556.6278077839</v>
      </c>
    </row>
    <row r="21323" spans="1:6">
      <c r="A21323" t="s">
        <v>620</v>
      </c>
      <c r="B21323">
        <v>4618</v>
      </c>
      <c r="C21323" t="s">
        <v>639</v>
      </c>
      <c r="D21323">
        <v>2019</v>
      </c>
      <c r="E21323" t="s">
        <v>741</v>
      </c>
      <c r="F21323" s="2">
        <v>21149.2346766111</v>
      </c>
    </row>
    <row r="21324" spans="1:6">
      <c r="A21324" t="s">
        <v>620</v>
      </c>
      <c r="B21324">
        <v>4618</v>
      </c>
      <c r="C21324" t="s">
        <v>639</v>
      </c>
      <c r="D21324">
        <v>2020</v>
      </c>
      <c r="E21324" t="s">
        <v>736</v>
      </c>
      <c r="F21324" s="2">
        <v>2662.8486037309599</v>
      </c>
    </row>
    <row r="21325" spans="1:6">
      <c r="A21325" t="s">
        <v>620</v>
      </c>
      <c r="B21325">
        <v>4618</v>
      </c>
      <c r="C21325" t="s">
        <v>639</v>
      </c>
      <c r="D21325">
        <v>2020</v>
      </c>
      <c r="E21325" t="s">
        <v>737</v>
      </c>
      <c r="F21325" s="2">
        <v>1976.30184651585</v>
      </c>
    </row>
    <row r="21326" spans="1:6">
      <c r="A21326" t="s">
        <v>620</v>
      </c>
      <c r="B21326">
        <v>4618</v>
      </c>
      <c r="C21326" t="s">
        <v>639</v>
      </c>
      <c r="D21326">
        <v>2020</v>
      </c>
      <c r="E21326" t="s">
        <v>740</v>
      </c>
      <c r="F21326" s="2">
        <v>1537.6785823405601</v>
      </c>
    </row>
    <row r="21327" spans="1:6">
      <c r="A21327" t="s">
        <v>620</v>
      </c>
      <c r="B21327">
        <v>4618</v>
      </c>
      <c r="C21327" t="s">
        <v>639</v>
      </c>
      <c r="D21327">
        <v>2021</v>
      </c>
      <c r="E21327" t="s">
        <v>738</v>
      </c>
      <c r="F21327" s="2">
        <v>0</v>
      </c>
    </row>
    <row r="21328" spans="1:6">
      <c r="A21328" t="s">
        <v>620</v>
      </c>
      <c r="B21328">
        <v>4618</v>
      </c>
      <c r="C21328" t="s">
        <v>639</v>
      </c>
      <c r="D21328">
        <v>2021</v>
      </c>
      <c r="E21328" t="s">
        <v>739</v>
      </c>
      <c r="F21328" s="2">
        <v>9012.8424314500498</v>
      </c>
    </row>
    <row r="21329" spans="1:6">
      <c r="A21329" t="s">
        <v>620</v>
      </c>
      <c r="B21329">
        <v>4618</v>
      </c>
      <c r="C21329" t="s">
        <v>639</v>
      </c>
      <c r="D21329">
        <v>2021</v>
      </c>
      <c r="E21329" t="s">
        <v>743</v>
      </c>
      <c r="F21329" s="2">
        <v>0</v>
      </c>
    </row>
    <row r="21330" spans="1:6">
      <c r="A21330" t="s">
        <v>620</v>
      </c>
      <c r="B21330">
        <v>4618</v>
      </c>
      <c r="C21330" t="s">
        <v>639</v>
      </c>
      <c r="D21330">
        <v>2022</v>
      </c>
      <c r="E21330" t="s">
        <v>742</v>
      </c>
      <c r="F21330" s="2">
        <v>4745.3839536175001</v>
      </c>
    </row>
    <row r="21331" spans="1:6">
      <c r="A21331" t="s">
        <v>620</v>
      </c>
      <c r="B21331">
        <v>4618</v>
      </c>
      <c r="C21331" t="s">
        <v>639</v>
      </c>
      <c r="D21331">
        <v>2022</v>
      </c>
      <c r="E21331" t="s">
        <v>744</v>
      </c>
      <c r="F21331" s="2">
        <v>252981.53883155799</v>
      </c>
    </row>
    <row r="21332" spans="1:6">
      <c r="A21332" t="s">
        <v>620</v>
      </c>
      <c r="B21332">
        <v>4618</v>
      </c>
      <c r="C21332" t="s">
        <v>639</v>
      </c>
      <c r="D21332">
        <v>2022</v>
      </c>
      <c r="E21332" t="s">
        <v>745</v>
      </c>
      <c r="F21332" s="2">
        <v>10789.9724600633</v>
      </c>
    </row>
    <row r="21333" spans="1:6">
      <c r="A21333" t="s">
        <v>620</v>
      </c>
      <c r="B21333">
        <v>4618</v>
      </c>
      <c r="C21333" t="s">
        <v>639</v>
      </c>
      <c r="D21333">
        <v>2022</v>
      </c>
      <c r="E21333" t="s">
        <v>741</v>
      </c>
      <c r="F21333" s="2">
        <v>21064.2066856928</v>
      </c>
    </row>
    <row r="21334" spans="1:6">
      <c r="A21334" t="s">
        <v>620</v>
      </c>
      <c r="B21334">
        <v>4618</v>
      </c>
      <c r="C21334" t="s">
        <v>639</v>
      </c>
      <c r="D21334">
        <v>2023</v>
      </c>
      <c r="E21334" t="s">
        <v>736</v>
      </c>
      <c r="F21334" s="2">
        <v>2523.8787088561498</v>
      </c>
    </row>
    <row r="21335" spans="1:6">
      <c r="A21335" t="s">
        <v>620</v>
      </c>
      <c r="B21335">
        <v>4618</v>
      </c>
      <c r="C21335" t="s">
        <v>639</v>
      </c>
      <c r="D21335">
        <v>2023</v>
      </c>
      <c r="E21335" t="s">
        <v>737</v>
      </c>
      <c r="F21335" s="2">
        <v>1825.98297628714</v>
      </c>
    </row>
    <row r="21336" spans="1:6">
      <c r="A21336" t="s">
        <v>620</v>
      </c>
      <c r="B21336">
        <v>4618</v>
      </c>
      <c r="C21336" t="s">
        <v>639</v>
      </c>
      <c r="D21336">
        <v>2023</v>
      </c>
      <c r="E21336" t="s">
        <v>740</v>
      </c>
      <c r="F21336" s="2">
        <v>1535.19740685275</v>
      </c>
    </row>
    <row r="21337" spans="1:6">
      <c r="A21337" t="s">
        <v>620</v>
      </c>
      <c r="B21337">
        <v>4618</v>
      </c>
      <c r="C21337" t="s">
        <v>639</v>
      </c>
      <c r="D21337">
        <v>2024</v>
      </c>
      <c r="E21337" t="s">
        <v>739</v>
      </c>
      <c r="F21337" s="2">
        <v>8533.6781532386503</v>
      </c>
    </row>
    <row r="21338" spans="1:6">
      <c r="A21338" t="s">
        <v>620</v>
      </c>
      <c r="B21338">
        <v>4619</v>
      </c>
      <c r="C21338" t="s">
        <v>641</v>
      </c>
      <c r="D21338">
        <v>2009</v>
      </c>
      <c r="E21338" t="s">
        <v>738</v>
      </c>
      <c r="F21338" s="2">
        <v>0</v>
      </c>
    </row>
    <row r="21339" spans="1:6">
      <c r="A21339" t="s">
        <v>620</v>
      </c>
      <c r="B21339">
        <v>4619</v>
      </c>
      <c r="C21339" t="s">
        <v>641</v>
      </c>
      <c r="D21339">
        <v>2009</v>
      </c>
      <c r="E21339" t="s">
        <v>739</v>
      </c>
      <c r="F21339" s="2">
        <v>1265.90482280526</v>
      </c>
    </row>
    <row r="21340" spans="1:6">
      <c r="A21340" t="s">
        <v>620</v>
      </c>
      <c r="B21340">
        <v>4619</v>
      </c>
      <c r="C21340" t="s">
        <v>641</v>
      </c>
      <c r="D21340">
        <v>2009</v>
      </c>
      <c r="E21340" t="s">
        <v>743</v>
      </c>
      <c r="F21340" s="2">
        <v>0</v>
      </c>
    </row>
    <row r="21341" spans="1:6">
      <c r="A21341" t="s">
        <v>620</v>
      </c>
      <c r="B21341">
        <v>4619</v>
      </c>
      <c r="C21341" t="s">
        <v>641</v>
      </c>
      <c r="D21341">
        <v>2011</v>
      </c>
      <c r="E21341" t="s">
        <v>736</v>
      </c>
      <c r="F21341" s="2">
        <v>325.79594358233999</v>
      </c>
    </row>
    <row r="21342" spans="1:6">
      <c r="A21342" t="s">
        <v>620</v>
      </c>
      <c r="B21342">
        <v>4619</v>
      </c>
      <c r="C21342" t="s">
        <v>641</v>
      </c>
      <c r="D21342">
        <v>2011</v>
      </c>
      <c r="E21342" t="s">
        <v>737</v>
      </c>
      <c r="F21342" s="2">
        <v>451.20740795651801</v>
      </c>
    </row>
    <row r="21343" spans="1:6">
      <c r="A21343" t="s">
        <v>620</v>
      </c>
      <c r="B21343">
        <v>4619</v>
      </c>
      <c r="C21343" t="s">
        <v>641</v>
      </c>
      <c r="D21343">
        <v>2011</v>
      </c>
      <c r="E21343" t="s">
        <v>740</v>
      </c>
      <c r="F21343" s="2">
        <v>386.725962205803</v>
      </c>
    </row>
    <row r="21344" spans="1:6">
      <c r="A21344" t="s">
        <v>620</v>
      </c>
      <c r="B21344">
        <v>4619</v>
      </c>
      <c r="C21344" t="s">
        <v>641</v>
      </c>
      <c r="D21344">
        <v>2013</v>
      </c>
      <c r="E21344" t="s">
        <v>742</v>
      </c>
      <c r="F21344" s="2">
        <v>905.26766685635403</v>
      </c>
    </row>
    <row r="21345" spans="1:6">
      <c r="A21345" t="s">
        <v>620</v>
      </c>
      <c r="B21345">
        <v>4619</v>
      </c>
      <c r="C21345" t="s">
        <v>641</v>
      </c>
      <c r="D21345">
        <v>2013</v>
      </c>
      <c r="E21345" t="s">
        <v>744</v>
      </c>
      <c r="F21345" s="2">
        <v>0</v>
      </c>
    </row>
    <row r="21346" spans="1:6">
      <c r="A21346" t="s">
        <v>620</v>
      </c>
      <c r="B21346">
        <v>4619</v>
      </c>
      <c r="C21346" t="s">
        <v>641</v>
      </c>
      <c r="D21346">
        <v>2013</v>
      </c>
      <c r="E21346" t="s">
        <v>745</v>
      </c>
      <c r="F21346" s="2">
        <v>1914.6747203587699</v>
      </c>
    </row>
    <row r="21347" spans="1:6">
      <c r="A21347" t="s">
        <v>620</v>
      </c>
      <c r="B21347">
        <v>4619</v>
      </c>
      <c r="C21347" t="s">
        <v>641</v>
      </c>
      <c r="D21347">
        <v>2013</v>
      </c>
      <c r="E21347" t="s">
        <v>741</v>
      </c>
      <c r="F21347" s="2">
        <v>8597.79971386539</v>
      </c>
    </row>
    <row r="21348" spans="1:6">
      <c r="A21348" t="s">
        <v>620</v>
      </c>
      <c r="B21348">
        <v>4619</v>
      </c>
      <c r="C21348" t="s">
        <v>641</v>
      </c>
      <c r="D21348">
        <v>2015</v>
      </c>
      <c r="E21348" t="s">
        <v>738</v>
      </c>
      <c r="F21348" s="2">
        <v>0</v>
      </c>
    </row>
    <row r="21349" spans="1:6">
      <c r="A21349" t="s">
        <v>620</v>
      </c>
      <c r="B21349">
        <v>4619</v>
      </c>
      <c r="C21349" t="s">
        <v>641</v>
      </c>
      <c r="D21349">
        <v>2015</v>
      </c>
      <c r="E21349" t="s">
        <v>739</v>
      </c>
      <c r="F21349" s="2">
        <v>1078.63836655508</v>
      </c>
    </row>
    <row r="21350" spans="1:6">
      <c r="A21350" t="s">
        <v>620</v>
      </c>
      <c r="B21350">
        <v>4619</v>
      </c>
      <c r="C21350" t="s">
        <v>641</v>
      </c>
      <c r="D21350">
        <v>2015</v>
      </c>
      <c r="E21350" t="s">
        <v>743</v>
      </c>
      <c r="F21350" s="2">
        <v>0</v>
      </c>
    </row>
    <row r="21351" spans="1:6">
      <c r="A21351" t="s">
        <v>620</v>
      </c>
      <c r="B21351">
        <v>4619</v>
      </c>
      <c r="C21351" t="s">
        <v>641</v>
      </c>
      <c r="D21351">
        <v>2016</v>
      </c>
      <c r="E21351" t="s">
        <v>742</v>
      </c>
      <c r="F21351" s="2">
        <v>1180.48929777393</v>
      </c>
    </row>
    <row r="21352" spans="1:6">
      <c r="A21352" t="s">
        <v>620</v>
      </c>
      <c r="B21352">
        <v>4619</v>
      </c>
      <c r="C21352" t="s">
        <v>641</v>
      </c>
      <c r="D21352">
        <v>2016</v>
      </c>
      <c r="E21352" t="s">
        <v>744</v>
      </c>
      <c r="F21352" s="2">
        <v>0</v>
      </c>
    </row>
    <row r="21353" spans="1:6">
      <c r="A21353" t="s">
        <v>620</v>
      </c>
      <c r="B21353">
        <v>4619</v>
      </c>
      <c r="C21353" t="s">
        <v>641</v>
      </c>
      <c r="D21353">
        <v>2016</v>
      </c>
      <c r="E21353" t="s">
        <v>745</v>
      </c>
      <c r="F21353" s="2">
        <v>1914.6747203587699</v>
      </c>
    </row>
    <row r="21354" spans="1:6">
      <c r="A21354" t="s">
        <v>620</v>
      </c>
      <c r="B21354">
        <v>4619</v>
      </c>
      <c r="C21354" t="s">
        <v>641</v>
      </c>
      <c r="D21354">
        <v>2017</v>
      </c>
      <c r="E21354" t="s">
        <v>736</v>
      </c>
      <c r="F21354" s="2">
        <v>349.27202674856397</v>
      </c>
    </row>
    <row r="21355" spans="1:6">
      <c r="A21355" t="s">
        <v>620</v>
      </c>
      <c r="B21355">
        <v>4619</v>
      </c>
      <c r="C21355" t="s">
        <v>641</v>
      </c>
      <c r="D21355">
        <v>2017</v>
      </c>
      <c r="E21355" t="s">
        <v>737</v>
      </c>
      <c r="F21355" s="2">
        <v>478.376079461264</v>
      </c>
    </row>
    <row r="21356" spans="1:6">
      <c r="A21356" t="s">
        <v>620</v>
      </c>
      <c r="B21356">
        <v>4619</v>
      </c>
      <c r="C21356" t="s">
        <v>641</v>
      </c>
      <c r="D21356">
        <v>2017</v>
      </c>
      <c r="E21356" t="s">
        <v>740</v>
      </c>
      <c r="F21356" s="2">
        <v>470.86976671442397</v>
      </c>
    </row>
    <row r="21357" spans="1:6">
      <c r="A21357" t="s">
        <v>620</v>
      </c>
      <c r="B21357">
        <v>4619</v>
      </c>
      <c r="C21357" t="s">
        <v>641</v>
      </c>
      <c r="D21357">
        <v>2018</v>
      </c>
      <c r="E21357" t="s">
        <v>738</v>
      </c>
      <c r="F21357" s="2">
        <v>0</v>
      </c>
    </row>
    <row r="21358" spans="1:6">
      <c r="A21358" t="s">
        <v>620</v>
      </c>
      <c r="B21358">
        <v>4619</v>
      </c>
      <c r="C21358" t="s">
        <v>641</v>
      </c>
      <c r="D21358">
        <v>2018</v>
      </c>
      <c r="E21358" t="s">
        <v>739</v>
      </c>
      <c r="F21358" s="2">
        <v>1162.67838858138</v>
      </c>
    </row>
    <row r="21359" spans="1:6">
      <c r="A21359" t="s">
        <v>620</v>
      </c>
      <c r="B21359">
        <v>4619</v>
      </c>
      <c r="C21359" t="s">
        <v>641</v>
      </c>
      <c r="D21359">
        <v>2019</v>
      </c>
      <c r="E21359" t="s">
        <v>742</v>
      </c>
      <c r="F21359" s="2">
        <v>989.10989225117305</v>
      </c>
    </row>
    <row r="21360" spans="1:6">
      <c r="A21360" t="s">
        <v>620</v>
      </c>
      <c r="B21360">
        <v>4619</v>
      </c>
      <c r="C21360" t="s">
        <v>641</v>
      </c>
      <c r="D21360">
        <v>2019</v>
      </c>
      <c r="E21360" t="s">
        <v>744</v>
      </c>
      <c r="F21360" s="2">
        <v>0</v>
      </c>
    </row>
    <row r="21361" spans="1:6">
      <c r="A21361" t="s">
        <v>620</v>
      </c>
      <c r="B21361">
        <v>4619</v>
      </c>
      <c r="C21361" t="s">
        <v>641</v>
      </c>
      <c r="D21361">
        <v>2019</v>
      </c>
      <c r="E21361" t="s">
        <v>743</v>
      </c>
      <c r="F21361" s="2">
        <v>0</v>
      </c>
    </row>
    <row r="21362" spans="1:6">
      <c r="A21362" t="s">
        <v>620</v>
      </c>
      <c r="B21362">
        <v>4619</v>
      </c>
      <c r="C21362" t="s">
        <v>641</v>
      </c>
      <c r="D21362">
        <v>2019</v>
      </c>
      <c r="E21362" t="s">
        <v>745</v>
      </c>
      <c r="F21362" s="2">
        <v>3999.6663869682202</v>
      </c>
    </row>
    <row r="21363" spans="1:6">
      <c r="A21363" t="s">
        <v>620</v>
      </c>
      <c r="B21363">
        <v>4619</v>
      </c>
      <c r="C21363" t="s">
        <v>641</v>
      </c>
      <c r="D21363">
        <v>2020</v>
      </c>
      <c r="E21363" t="s">
        <v>740</v>
      </c>
      <c r="F21363" s="2">
        <v>577.81076255924199</v>
      </c>
    </row>
    <row r="21364" spans="1:6">
      <c r="A21364" t="s">
        <v>620</v>
      </c>
      <c r="B21364">
        <v>4619</v>
      </c>
      <c r="C21364" t="s">
        <v>641</v>
      </c>
      <c r="D21364">
        <v>2020</v>
      </c>
      <c r="E21364" t="s">
        <v>741</v>
      </c>
      <c r="F21364" s="2">
        <v>7253.15664040503</v>
      </c>
    </row>
    <row r="21365" spans="1:6">
      <c r="A21365" t="s">
        <v>620</v>
      </c>
      <c r="B21365">
        <v>4619</v>
      </c>
      <c r="C21365" t="s">
        <v>641</v>
      </c>
      <c r="D21365">
        <v>2022</v>
      </c>
      <c r="E21365" t="s">
        <v>743</v>
      </c>
      <c r="F21365" s="2">
        <v>0</v>
      </c>
    </row>
    <row r="21366" spans="1:6">
      <c r="A21366" t="s">
        <v>620</v>
      </c>
      <c r="B21366">
        <v>4619</v>
      </c>
      <c r="C21366" t="s">
        <v>641</v>
      </c>
      <c r="D21366">
        <v>2023</v>
      </c>
      <c r="E21366" t="s">
        <v>741</v>
      </c>
      <c r="F21366" s="2">
        <v>7188.3274378663</v>
      </c>
    </row>
    <row r="21367" spans="1:6">
      <c r="A21367" t="s">
        <v>620</v>
      </c>
      <c r="B21367">
        <v>4619</v>
      </c>
      <c r="C21367" t="s">
        <v>641</v>
      </c>
      <c r="D21367">
        <v>2024</v>
      </c>
      <c r="E21367" t="s">
        <v>736</v>
      </c>
      <c r="F21367" s="2">
        <v>331.41169275454598</v>
      </c>
    </row>
    <row r="21368" spans="1:6">
      <c r="A21368" t="s">
        <v>620</v>
      </c>
      <c r="B21368">
        <v>4619</v>
      </c>
      <c r="C21368" t="s">
        <v>641</v>
      </c>
      <c r="D21368">
        <v>2024</v>
      </c>
      <c r="E21368" t="s">
        <v>737</v>
      </c>
      <c r="F21368" s="2">
        <v>390.07397251470798</v>
      </c>
    </row>
    <row r="21369" spans="1:6">
      <c r="A21369" t="s">
        <v>620</v>
      </c>
      <c r="B21369">
        <v>4620</v>
      </c>
      <c r="C21369" t="s">
        <v>643</v>
      </c>
      <c r="D21369">
        <v>2009</v>
      </c>
      <c r="E21369" t="s">
        <v>737</v>
      </c>
      <c r="F21369" s="2">
        <v>150.031628335401</v>
      </c>
    </row>
    <row r="21370" spans="1:6">
      <c r="A21370" t="s">
        <v>620</v>
      </c>
      <c r="B21370">
        <v>4620</v>
      </c>
      <c r="C21370" t="s">
        <v>643</v>
      </c>
      <c r="D21370">
        <v>2009</v>
      </c>
      <c r="E21370" t="s">
        <v>740</v>
      </c>
      <c r="F21370" s="2">
        <v>332.20927238057698</v>
      </c>
    </row>
    <row r="21371" spans="1:6">
      <c r="A21371" t="s">
        <v>620</v>
      </c>
      <c r="B21371">
        <v>4620</v>
      </c>
      <c r="C21371" t="s">
        <v>643</v>
      </c>
      <c r="D21371">
        <v>2011</v>
      </c>
      <c r="E21371" t="s">
        <v>744</v>
      </c>
      <c r="F21371" s="2">
        <v>0</v>
      </c>
    </row>
    <row r="21372" spans="1:6">
      <c r="A21372" t="s">
        <v>620</v>
      </c>
      <c r="B21372">
        <v>4620</v>
      </c>
      <c r="C21372" t="s">
        <v>643</v>
      </c>
      <c r="D21372">
        <v>2011</v>
      </c>
      <c r="E21372" t="s">
        <v>745</v>
      </c>
      <c r="F21372" s="2">
        <v>195.32429586169701</v>
      </c>
    </row>
    <row r="21373" spans="1:6">
      <c r="A21373" t="s">
        <v>620</v>
      </c>
      <c r="B21373">
        <v>4620</v>
      </c>
      <c r="C21373" t="s">
        <v>643</v>
      </c>
      <c r="D21373">
        <v>2011</v>
      </c>
      <c r="E21373" t="s">
        <v>741</v>
      </c>
      <c r="F21373" s="2">
        <v>1399.92557857618</v>
      </c>
    </row>
    <row r="21374" spans="1:6">
      <c r="A21374" t="s">
        <v>620</v>
      </c>
      <c r="B21374">
        <v>4620</v>
      </c>
      <c r="C21374" t="s">
        <v>643</v>
      </c>
      <c r="D21374">
        <v>2013</v>
      </c>
      <c r="E21374" t="s">
        <v>738</v>
      </c>
      <c r="F21374" s="2">
        <v>0</v>
      </c>
    </row>
    <row r="21375" spans="1:6">
      <c r="A21375" t="s">
        <v>620</v>
      </c>
      <c r="B21375">
        <v>4620</v>
      </c>
      <c r="C21375" t="s">
        <v>643</v>
      </c>
      <c r="D21375">
        <v>2013</v>
      </c>
      <c r="E21375" t="s">
        <v>743</v>
      </c>
      <c r="F21375" s="2">
        <v>0</v>
      </c>
    </row>
    <row r="21376" spans="1:6">
      <c r="A21376" t="s">
        <v>620</v>
      </c>
      <c r="B21376">
        <v>4620</v>
      </c>
      <c r="C21376" t="s">
        <v>643</v>
      </c>
      <c r="D21376">
        <v>2015</v>
      </c>
      <c r="E21376" t="s">
        <v>736</v>
      </c>
      <c r="F21376" s="2">
        <v>32.461785283487899</v>
      </c>
    </row>
    <row r="21377" spans="1:6">
      <c r="A21377" t="s">
        <v>620</v>
      </c>
      <c r="B21377">
        <v>4620</v>
      </c>
      <c r="C21377" t="s">
        <v>643</v>
      </c>
      <c r="D21377">
        <v>2015</v>
      </c>
      <c r="E21377" t="s">
        <v>737</v>
      </c>
      <c r="F21377" s="2">
        <v>190.80397455312001</v>
      </c>
    </row>
    <row r="21378" spans="1:6">
      <c r="A21378" t="s">
        <v>620</v>
      </c>
      <c r="B21378">
        <v>4620</v>
      </c>
      <c r="C21378" t="s">
        <v>643</v>
      </c>
      <c r="D21378">
        <v>2016</v>
      </c>
      <c r="E21378" t="s">
        <v>738</v>
      </c>
      <c r="F21378" s="2">
        <v>0</v>
      </c>
    </row>
    <row r="21379" spans="1:6">
      <c r="A21379" t="s">
        <v>620</v>
      </c>
      <c r="B21379">
        <v>4620</v>
      </c>
      <c r="C21379" t="s">
        <v>643</v>
      </c>
      <c r="D21379">
        <v>2016</v>
      </c>
      <c r="E21379" t="s">
        <v>743</v>
      </c>
      <c r="F21379" s="2">
        <v>0</v>
      </c>
    </row>
    <row r="21380" spans="1:6">
      <c r="A21380" t="s">
        <v>620</v>
      </c>
      <c r="B21380">
        <v>4620</v>
      </c>
      <c r="C21380" t="s">
        <v>643</v>
      </c>
      <c r="D21380">
        <v>2016</v>
      </c>
      <c r="E21380" t="s">
        <v>740</v>
      </c>
      <c r="F21380" s="2">
        <v>262.25766333433199</v>
      </c>
    </row>
    <row r="21381" spans="1:6">
      <c r="A21381" t="s">
        <v>620</v>
      </c>
      <c r="B21381">
        <v>4620</v>
      </c>
      <c r="C21381" t="s">
        <v>643</v>
      </c>
      <c r="D21381">
        <v>2017</v>
      </c>
      <c r="E21381" t="s">
        <v>742</v>
      </c>
      <c r="F21381" s="2">
        <v>703.74560396051299</v>
      </c>
    </row>
    <row r="21382" spans="1:6">
      <c r="A21382" t="s">
        <v>620</v>
      </c>
      <c r="B21382">
        <v>4620</v>
      </c>
      <c r="C21382" t="s">
        <v>643</v>
      </c>
      <c r="D21382">
        <v>2017</v>
      </c>
      <c r="E21382" t="s">
        <v>744</v>
      </c>
      <c r="F21382" s="2">
        <v>0</v>
      </c>
    </row>
    <row r="21383" spans="1:6">
      <c r="A21383" t="s">
        <v>620</v>
      </c>
      <c r="B21383">
        <v>4620</v>
      </c>
      <c r="C21383" t="s">
        <v>643</v>
      </c>
      <c r="D21383">
        <v>2017</v>
      </c>
      <c r="E21383" t="s">
        <v>739</v>
      </c>
      <c r="F21383" s="2">
        <v>2693.1830970902001</v>
      </c>
    </row>
    <row r="21384" spans="1:6">
      <c r="A21384" t="s">
        <v>620</v>
      </c>
      <c r="B21384">
        <v>4620</v>
      </c>
      <c r="C21384" t="s">
        <v>643</v>
      </c>
      <c r="D21384">
        <v>2018</v>
      </c>
      <c r="E21384" t="s">
        <v>736</v>
      </c>
      <c r="F21384" s="2">
        <v>36.412896906425502</v>
      </c>
    </row>
    <row r="21385" spans="1:6">
      <c r="A21385" t="s">
        <v>620</v>
      </c>
      <c r="B21385">
        <v>4620</v>
      </c>
      <c r="C21385" t="s">
        <v>643</v>
      </c>
      <c r="D21385">
        <v>2018</v>
      </c>
      <c r="E21385" t="s">
        <v>737</v>
      </c>
      <c r="F21385" s="2">
        <v>187.025527063411</v>
      </c>
    </row>
    <row r="21386" spans="1:6">
      <c r="A21386" t="s">
        <v>620</v>
      </c>
      <c r="B21386">
        <v>4620</v>
      </c>
      <c r="C21386" t="s">
        <v>643</v>
      </c>
      <c r="D21386">
        <v>2018</v>
      </c>
      <c r="E21386" t="s">
        <v>745</v>
      </c>
      <c r="F21386" s="2">
        <v>344.435529404909</v>
      </c>
    </row>
    <row r="21387" spans="1:6">
      <c r="A21387" t="s">
        <v>620</v>
      </c>
      <c r="B21387">
        <v>4620</v>
      </c>
      <c r="C21387" t="s">
        <v>643</v>
      </c>
      <c r="D21387">
        <v>2019</v>
      </c>
      <c r="E21387" t="s">
        <v>738</v>
      </c>
      <c r="F21387" s="2">
        <v>0</v>
      </c>
    </row>
    <row r="21388" spans="1:6">
      <c r="A21388" t="s">
        <v>620</v>
      </c>
      <c r="B21388">
        <v>4620</v>
      </c>
      <c r="C21388" t="s">
        <v>643</v>
      </c>
      <c r="D21388">
        <v>2019</v>
      </c>
      <c r="E21388" t="s">
        <v>740</v>
      </c>
      <c r="F21388" s="2">
        <v>217.39476138385101</v>
      </c>
    </row>
    <row r="21389" spans="1:6">
      <c r="A21389" t="s">
        <v>620</v>
      </c>
      <c r="B21389">
        <v>4620</v>
      </c>
      <c r="C21389" t="s">
        <v>643</v>
      </c>
      <c r="D21389">
        <v>2020</v>
      </c>
      <c r="E21389" t="s">
        <v>742</v>
      </c>
      <c r="F21389" s="2">
        <v>323.99162279374701</v>
      </c>
    </row>
    <row r="21390" spans="1:6">
      <c r="A21390" t="s">
        <v>620</v>
      </c>
      <c r="B21390">
        <v>4620</v>
      </c>
      <c r="C21390" t="s">
        <v>643</v>
      </c>
      <c r="D21390">
        <v>2020</v>
      </c>
      <c r="E21390" t="s">
        <v>744</v>
      </c>
      <c r="F21390" s="2">
        <v>0</v>
      </c>
    </row>
    <row r="21391" spans="1:6">
      <c r="A21391" t="s">
        <v>620</v>
      </c>
      <c r="B21391">
        <v>4620</v>
      </c>
      <c r="C21391" t="s">
        <v>643</v>
      </c>
      <c r="D21391">
        <v>2020</v>
      </c>
      <c r="E21391" t="s">
        <v>739</v>
      </c>
      <c r="F21391" s="2">
        <v>2510.2177833269002</v>
      </c>
    </row>
    <row r="21392" spans="1:6">
      <c r="A21392" t="s">
        <v>620</v>
      </c>
      <c r="B21392">
        <v>4620</v>
      </c>
      <c r="C21392" t="s">
        <v>643</v>
      </c>
      <c r="D21392">
        <v>2021</v>
      </c>
      <c r="E21392" t="s">
        <v>745</v>
      </c>
      <c r="F21392" s="2">
        <v>65.652458323474207</v>
      </c>
    </row>
    <row r="21393" spans="1:6">
      <c r="A21393" t="s">
        <v>620</v>
      </c>
      <c r="B21393">
        <v>4620</v>
      </c>
      <c r="C21393" t="s">
        <v>643</v>
      </c>
      <c r="D21393">
        <v>2021</v>
      </c>
      <c r="E21393" t="s">
        <v>741</v>
      </c>
      <c r="F21393" s="2">
        <v>1155.93166948156</v>
      </c>
    </row>
    <row r="21394" spans="1:6">
      <c r="A21394" t="s">
        <v>620</v>
      </c>
      <c r="B21394">
        <v>4620</v>
      </c>
      <c r="C21394" t="s">
        <v>643</v>
      </c>
      <c r="D21394">
        <v>2022</v>
      </c>
      <c r="E21394" t="s">
        <v>740</v>
      </c>
      <c r="F21394" s="2">
        <v>204.24168896389199</v>
      </c>
    </row>
    <row r="21395" spans="1:6">
      <c r="A21395" t="s">
        <v>620</v>
      </c>
      <c r="B21395">
        <v>4620</v>
      </c>
      <c r="C21395" t="s">
        <v>643</v>
      </c>
      <c r="D21395">
        <v>2023</v>
      </c>
      <c r="E21395" t="s">
        <v>739</v>
      </c>
      <c r="F21395" s="2">
        <v>2288.39364794518</v>
      </c>
    </row>
    <row r="21396" spans="1:6">
      <c r="A21396" t="s">
        <v>620</v>
      </c>
      <c r="B21396">
        <v>4620</v>
      </c>
      <c r="C21396" t="s">
        <v>643</v>
      </c>
      <c r="D21396">
        <v>2023</v>
      </c>
      <c r="E21396" t="s">
        <v>743</v>
      </c>
      <c r="F21396" s="2">
        <v>0</v>
      </c>
    </row>
    <row r="21397" spans="1:6">
      <c r="A21397" t="s">
        <v>620</v>
      </c>
      <c r="B21397">
        <v>4620</v>
      </c>
      <c r="C21397" t="s">
        <v>643</v>
      </c>
      <c r="D21397">
        <v>2024</v>
      </c>
      <c r="E21397" t="s">
        <v>745</v>
      </c>
      <c r="F21397" s="2">
        <v>709.23660994023396</v>
      </c>
    </row>
    <row r="21398" spans="1:6">
      <c r="A21398" t="s">
        <v>620</v>
      </c>
      <c r="B21398">
        <v>4620</v>
      </c>
      <c r="C21398" t="s">
        <v>643</v>
      </c>
      <c r="D21398">
        <v>2024</v>
      </c>
      <c r="E21398" t="s">
        <v>741</v>
      </c>
      <c r="F21398" s="2">
        <v>1093.10252849121</v>
      </c>
    </row>
    <row r="21399" spans="1:6">
      <c r="A21399" t="s">
        <v>620</v>
      </c>
      <c r="B21399">
        <v>4621</v>
      </c>
      <c r="C21399" t="s">
        <v>645</v>
      </c>
      <c r="D21399">
        <v>2009</v>
      </c>
      <c r="E21399" t="s">
        <v>741</v>
      </c>
      <c r="F21399" s="2">
        <v>34382.563741419297</v>
      </c>
    </row>
    <row r="21400" spans="1:6">
      <c r="A21400" t="s">
        <v>620</v>
      </c>
      <c r="B21400">
        <v>4621</v>
      </c>
      <c r="C21400" t="s">
        <v>645</v>
      </c>
      <c r="D21400">
        <v>2011</v>
      </c>
      <c r="E21400" t="s">
        <v>738</v>
      </c>
      <c r="F21400" s="2">
        <v>0</v>
      </c>
    </row>
    <row r="21401" spans="1:6">
      <c r="A21401" t="s">
        <v>620</v>
      </c>
      <c r="B21401">
        <v>4621</v>
      </c>
      <c r="C21401" t="s">
        <v>645</v>
      </c>
      <c r="D21401">
        <v>2011</v>
      </c>
      <c r="E21401" t="s">
        <v>739</v>
      </c>
      <c r="F21401" s="2">
        <v>32671.7020146781</v>
      </c>
    </row>
    <row r="21402" spans="1:6">
      <c r="A21402" t="s">
        <v>620</v>
      </c>
      <c r="B21402">
        <v>4621</v>
      </c>
      <c r="C21402" t="s">
        <v>645</v>
      </c>
      <c r="D21402">
        <v>2011</v>
      </c>
      <c r="E21402" t="s">
        <v>743</v>
      </c>
      <c r="F21402" s="2">
        <v>5.84876384E-2</v>
      </c>
    </row>
    <row r="21403" spans="1:6">
      <c r="A21403" t="s">
        <v>620</v>
      </c>
      <c r="B21403">
        <v>4621</v>
      </c>
      <c r="C21403" t="s">
        <v>645</v>
      </c>
      <c r="D21403">
        <v>2013</v>
      </c>
      <c r="E21403" t="s">
        <v>736</v>
      </c>
      <c r="F21403" s="2">
        <v>6599.8826477286202</v>
      </c>
    </row>
    <row r="21404" spans="1:6">
      <c r="A21404" t="s">
        <v>620</v>
      </c>
      <c r="B21404">
        <v>4621</v>
      </c>
      <c r="C21404" t="s">
        <v>645</v>
      </c>
      <c r="D21404">
        <v>2013</v>
      </c>
      <c r="E21404" t="s">
        <v>737</v>
      </c>
      <c r="F21404" s="2">
        <v>3218.0750365570898</v>
      </c>
    </row>
    <row r="21405" spans="1:6">
      <c r="A21405" t="s">
        <v>620</v>
      </c>
      <c r="B21405">
        <v>4621</v>
      </c>
      <c r="C21405" t="s">
        <v>645</v>
      </c>
      <c r="D21405">
        <v>2013</v>
      </c>
      <c r="E21405" t="s">
        <v>740</v>
      </c>
      <c r="F21405" s="2">
        <v>3606.5011587737699</v>
      </c>
    </row>
    <row r="21406" spans="1:6">
      <c r="A21406" t="s">
        <v>620</v>
      </c>
      <c r="B21406">
        <v>4621</v>
      </c>
      <c r="C21406" t="s">
        <v>645</v>
      </c>
      <c r="D21406">
        <v>2015</v>
      </c>
      <c r="E21406" t="s">
        <v>742</v>
      </c>
      <c r="F21406" s="2">
        <v>9769.6170869816906</v>
      </c>
    </row>
    <row r="21407" spans="1:6">
      <c r="A21407" t="s">
        <v>620</v>
      </c>
      <c r="B21407">
        <v>4621</v>
      </c>
      <c r="C21407" t="s">
        <v>645</v>
      </c>
      <c r="D21407">
        <v>2015</v>
      </c>
      <c r="E21407" t="s">
        <v>744</v>
      </c>
      <c r="F21407" s="2">
        <v>487.24302599999999</v>
      </c>
    </row>
    <row r="21408" spans="1:6">
      <c r="A21408" t="s">
        <v>620</v>
      </c>
      <c r="B21408">
        <v>4621</v>
      </c>
      <c r="C21408" t="s">
        <v>645</v>
      </c>
      <c r="D21408">
        <v>2015</v>
      </c>
      <c r="E21408" t="s">
        <v>745</v>
      </c>
      <c r="F21408" s="2">
        <v>1312.3676667586501</v>
      </c>
    </row>
    <row r="21409" spans="1:6">
      <c r="A21409" t="s">
        <v>620</v>
      </c>
      <c r="B21409">
        <v>4621</v>
      </c>
      <c r="C21409" t="s">
        <v>645</v>
      </c>
      <c r="D21409">
        <v>2016</v>
      </c>
      <c r="E21409" t="s">
        <v>736</v>
      </c>
      <c r="F21409" s="2">
        <v>5963.4832918288103</v>
      </c>
    </row>
    <row r="21410" spans="1:6">
      <c r="A21410" t="s">
        <v>620</v>
      </c>
      <c r="B21410">
        <v>4621</v>
      </c>
      <c r="C21410" t="s">
        <v>645</v>
      </c>
      <c r="D21410">
        <v>2016</v>
      </c>
      <c r="E21410" t="s">
        <v>737</v>
      </c>
      <c r="F21410" s="2">
        <v>3074.7386955245802</v>
      </c>
    </row>
    <row r="21411" spans="1:6">
      <c r="A21411" t="s">
        <v>620</v>
      </c>
      <c r="B21411">
        <v>4621</v>
      </c>
      <c r="C21411" t="s">
        <v>645</v>
      </c>
      <c r="D21411">
        <v>2016</v>
      </c>
      <c r="E21411" t="s">
        <v>740</v>
      </c>
      <c r="F21411" s="2">
        <v>4067.53658307876</v>
      </c>
    </row>
    <row r="21412" spans="1:6">
      <c r="A21412" t="s">
        <v>620</v>
      </c>
      <c r="B21412">
        <v>4621</v>
      </c>
      <c r="C21412" t="s">
        <v>645</v>
      </c>
      <c r="D21412">
        <v>2017</v>
      </c>
      <c r="E21412" t="s">
        <v>738</v>
      </c>
      <c r="F21412" s="2">
        <v>0</v>
      </c>
    </row>
    <row r="21413" spans="1:6">
      <c r="A21413" t="s">
        <v>620</v>
      </c>
      <c r="B21413">
        <v>4621</v>
      </c>
      <c r="C21413" t="s">
        <v>645</v>
      </c>
      <c r="D21413">
        <v>2017</v>
      </c>
      <c r="E21413" t="s">
        <v>739</v>
      </c>
      <c r="F21413" s="2">
        <v>32458.531020887302</v>
      </c>
    </row>
    <row r="21414" spans="1:6">
      <c r="A21414" t="s">
        <v>620</v>
      </c>
      <c r="B21414">
        <v>4621</v>
      </c>
      <c r="C21414" t="s">
        <v>645</v>
      </c>
      <c r="D21414">
        <v>2018</v>
      </c>
      <c r="E21414" t="s">
        <v>742</v>
      </c>
      <c r="F21414" s="2">
        <v>9651.9782304364999</v>
      </c>
    </row>
    <row r="21415" spans="1:6">
      <c r="A21415" t="s">
        <v>620</v>
      </c>
      <c r="B21415">
        <v>4621</v>
      </c>
      <c r="C21415" t="s">
        <v>645</v>
      </c>
      <c r="D21415">
        <v>2018</v>
      </c>
      <c r="E21415" t="s">
        <v>744</v>
      </c>
      <c r="F21415" s="2">
        <v>646.64969499999995</v>
      </c>
    </row>
    <row r="21416" spans="1:6">
      <c r="A21416" t="s">
        <v>620</v>
      </c>
      <c r="B21416">
        <v>4621</v>
      </c>
      <c r="C21416" t="s">
        <v>645</v>
      </c>
      <c r="D21416">
        <v>2018</v>
      </c>
      <c r="E21416" t="s">
        <v>745</v>
      </c>
      <c r="F21416" s="2">
        <v>1333.0567015755901</v>
      </c>
    </row>
    <row r="21417" spans="1:6">
      <c r="A21417" t="s">
        <v>620</v>
      </c>
      <c r="B21417">
        <v>4621</v>
      </c>
      <c r="C21417" t="s">
        <v>645</v>
      </c>
      <c r="D21417">
        <v>2019</v>
      </c>
      <c r="E21417" t="s">
        <v>736</v>
      </c>
      <c r="F21417" s="2">
        <v>4530.5739845219896</v>
      </c>
    </row>
    <row r="21418" spans="1:6">
      <c r="A21418" t="s">
        <v>620</v>
      </c>
      <c r="B21418">
        <v>4621</v>
      </c>
      <c r="C21418" t="s">
        <v>645</v>
      </c>
      <c r="D21418">
        <v>2019</v>
      </c>
      <c r="E21418" t="s">
        <v>740</v>
      </c>
      <c r="F21418" s="2">
        <v>2828.6794322462501</v>
      </c>
    </row>
    <row r="21419" spans="1:6">
      <c r="A21419" t="s">
        <v>620</v>
      </c>
      <c r="B21419">
        <v>4621</v>
      </c>
      <c r="C21419" t="s">
        <v>645</v>
      </c>
      <c r="D21419">
        <v>2019</v>
      </c>
      <c r="E21419" t="s">
        <v>741</v>
      </c>
      <c r="F21419" s="2">
        <v>30643.9044282461</v>
      </c>
    </row>
    <row r="21420" spans="1:6">
      <c r="A21420" t="s">
        <v>620</v>
      </c>
      <c r="B21420">
        <v>4621</v>
      </c>
      <c r="C21420" t="s">
        <v>645</v>
      </c>
      <c r="D21420">
        <v>2020</v>
      </c>
      <c r="E21420" t="s">
        <v>739</v>
      </c>
      <c r="F21420" s="2">
        <v>31337.0401314751</v>
      </c>
    </row>
    <row r="21421" spans="1:6">
      <c r="A21421" t="s">
        <v>620</v>
      </c>
      <c r="B21421">
        <v>4621</v>
      </c>
      <c r="C21421" t="s">
        <v>645</v>
      </c>
      <c r="D21421">
        <v>2021</v>
      </c>
      <c r="E21421" t="s">
        <v>742</v>
      </c>
      <c r="F21421" s="2">
        <v>8030.4113231080601</v>
      </c>
    </row>
    <row r="21422" spans="1:6">
      <c r="A21422" t="s">
        <v>620</v>
      </c>
      <c r="B21422">
        <v>4621</v>
      </c>
      <c r="C21422" t="s">
        <v>645</v>
      </c>
      <c r="D21422">
        <v>2021</v>
      </c>
      <c r="E21422" t="s">
        <v>743</v>
      </c>
      <c r="F21422" s="2">
        <v>0.21611495584316401</v>
      </c>
    </row>
    <row r="21423" spans="1:6">
      <c r="A21423" t="s">
        <v>620</v>
      </c>
      <c r="B21423">
        <v>4621</v>
      </c>
      <c r="C21423" t="s">
        <v>645</v>
      </c>
      <c r="D21423">
        <v>2021</v>
      </c>
      <c r="E21423" t="s">
        <v>745</v>
      </c>
      <c r="F21423" s="2">
        <v>160.015094355542</v>
      </c>
    </row>
    <row r="21424" spans="1:6">
      <c r="A21424" t="s">
        <v>620</v>
      </c>
      <c r="B21424">
        <v>4621</v>
      </c>
      <c r="C21424" t="s">
        <v>645</v>
      </c>
      <c r="D21424">
        <v>2022</v>
      </c>
      <c r="E21424" t="s">
        <v>741</v>
      </c>
      <c r="F21424" s="2">
        <v>31135.858875064099</v>
      </c>
    </row>
    <row r="21425" spans="1:6">
      <c r="A21425" t="s">
        <v>620</v>
      </c>
      <c r="B21425">
        <v>4621</v>
      </c>
      <c r="C21425" t="s">
        <v>645</v>
      </c>
      <c r="D21425">
        <v>2023</v>
      </c>
      <c r="E21425" t="s">
        <v>737</v>
      </c>
      <c r="F21425" s="2">
        <v>2667.6089473525399</v>
      </c>
    </row>
    <row r="21426" spans="1:6">
      <c r="A21426" t="s">
        <v>620</v>
      </c>
      <c r="B21426">
        <v>4621</v>
      </c>
      <c r="C21426" t="s">
        <v>645</v>
      </c>
      <c r="D21426">
        <v>2024</v>
      </c>
      <c r="E21426" t="s">
        <v>739</v>
      </c>
      <c r="F21426" s="2">
        <v>30742.737324348898</v>
      </c>
    </row>
    <row r="21427" spans="1:6">
      <c r="A21427" t="s">
        <v>620</v>
      </c>
      <c r="B21427">
        <v>4621</v>
      </c>
      <c r="C21427" t="s">
        <v>645</v>
      </c>
      <c r="D21427">
        <v>2024</v>
      </c>
      <c r="E21427" t="s">
        <v>743</v>
      </c>
      <c r="F21427" s="2">
        <v>0.56312892207276799</v>
      </c>
    </row>
    <row r="21428" spans="1:6">
      <c r="A21428" t="s">
        <v>620</v>
      </c>
      <c r="B21428">
        <v>4622</v>
      </c>
      <c r="C21428" t="s">
        <v>647</v>
      </c>
      <c r="D21428">
        <v>2009</v>
      </c>
      <c r="E21428" t="s">
        <v>736</v>
      </c>
      <c r="F21428" s="2">
        <v>4963.7782977140796</v>
      </c>
    </row>
    <row r="21429" spans="1:6">
      <c r="A21429" t="s">
        <v>620</v>
      </c>
      <c r="B21429">
        <v>4622</v>
      </c>
      <c r="C21429" t="s">
        <v>647</v>
      </c>
      <c r="D21429">
        <v>2009</v>
      </c>
      <c r="E21429" t="s">
        <v>737</v>
      </c>
      <c r="F21429" s="2">
        <v>1052.24351995968</v>
      </c>
    </row>
    <row r="21430" spans="1:6">
      <c r="A21430" t="s">
        <v>620</v>
      </c>
      <c r="B21430">
        <v>4622</v>
      </c>
      <c r="C21430" t="s">
        <v>647</v>
      </c>
      <c r="D21430">
        <v>2009</v>
      </c>
      <c r="E21430" t="s">
        <v>740</v>
      </c>
      <c r="F21430" s="2">
        <v>1518.0858087465399</v>
      </c>
    </row>
    <row r="21431" spans="1:6">
      <c r="A21431" t="s">
        <v>620</v>
      </c>
      <c r="B21431">
        <v>4622</v>
      </c>
      <c r="C21431" t="s">
        <v>647</v>
      </c>
      <c r="D21431">
        <v>2011</v>
      </c>
      <c r="E21431" t="s">
        <v>742</v>
      </c>
      <c r="F21431" s="2">
        <v>3936.0934745149798</v>
      </c>
    </row>
    <row r="21432" spans="1:6">
      <c r="A21432" t="s">
        <v>620</v>
      </c>
      <c r="B21432">
        <v>4622</v>
      </c>
      <c r="C21432" t="s">
        <v>647</v>
      </c>
      <c r="D21432">
        <v>2011</v>
      </c>
      <c r="E21432" t="s">
        <v>744</v>
      </c>
      <c r="F21432" s="2">
        <v>117807.34</v>
      </c>
    </row>
    <row r="21433" spans="1:6">
      <c r="A21433" t="s">
        <v>620</v>
      </c>
      <c r="B21433">
        <v>4622</v>
      </c>
      <c r="C21433" t="s">
        <v>647</v>
      </c>
      <c r="D21433">
        <v>2011</v>
      </c>
      <c r="E21433" t="s">
        <v>745</v>
      </c>
      <c r="F21433" s="2">
        <v>4304.0440683113202</v>
      </c>
    </row>
    <row r="21434" spans="1:6">
      <c r="A21434" t="s">
        <v>620</v>
      </c>
      <c r="B21434">
        <v>4622</v>
      </c>
      <c r="C21434" t="s">
        <v>647</v>
      </c>
      <c r="D21434">
        <v>2013</v>
      </c>
      <c r="E21434" t="s">
        <v>738</v>
      </c>
      <c r="F21434" s="2">
        <v>0</v>
      </c>
    </row>
    <row r="21435" spans="1:6">
      <c r="A21435" t="s">
        <v>620</v>
      </c>
      <c r="B21435">
        <v>4622</v>
      </c>
      <c r="C21435" t="s">
        <v>647</v>
      </c>
      <c r="D21435">
        <v>2013</v>
      </c>
      <c r="E21435" t="s">
        <v>739</v>
      </c>
      <c r="F21435" s="2">
        <v>11083.924291928101</v>
      </c>
    </row>
    <row r="21436" spans="1:6">
      <c r="A21436" t="s">
        <v>620</v>
      </c>
      <c r="B21436">
        <v>4622</v>
      </c>
      <c r="C21436" t="s">
        <v>647</v>
      </c>
      <c r="D21436">
        <v>2015</v>
      </c>
      <c r="E21436" t="s">
        <v>740</v>
      </c>
      <c r="F21436" s="2">
        <v>1346.5441578302</v>
      </c>
    </row>
    <row r="21437" spans="1:6">
      <c r="A21437" t="s">
        <v>620</v>
      </c>
      <c r="B21437">
        <v>4622</v>
      </c>
      <c r="C21437" t="s">
        <v>647</v>
      </c>
      <c r="D21437">
        <v>2015</v>
      </c>
      <c r="E21437" t="s">
        <v>741</v>
      </c>
      <c r="F21437" s="2">
        <v>11385.8727136947</v>
      </c>
    </row>
    <row r="21438" spans="1:6">
      <c r="A21438" t="s">
        <v>620</v>
      </c>
      <c r="B21438">
        <v>4622</v>
      </c>
      <c r="C21438" t="s">
        <v>647</v>
      </c>
      <c r="D21438">
        <v>2017</v>
      </c>
      <c r="E21438" t="s">
        <v>743</v>
      </c>
      <c r="F21438" s="2">
        <v>0</v>
      </c>
    </row>
    <row r="21439" spans="1:6">
      <c r="A21439" t="s">
        <v>620</v>
      </c>
      <c r="B21439">
        <v>4622</v>
      </c>
      <c r="C21439" t="s">
        <v>647</v>
      </c>
      <c r="D21439">
        <v>2018</v>
      </c>
      <c r="E21439" t="s">
        <v>741</v>
      </c>
      <c r="F21439" s="2">
        <v>10454.982274153999</v>
      </c>
    </row>
    <row r="21440" spans="1:6">
      <c r="A21440" t="s">
        <v>620</v>
      </c>
      <c r="B21440">
        <v>4622</v>
      </c>
      <c r="C21440" t="s">
        <v>647</v>
      </c>
      <c r="D21440">
        <v>2019</v>
      </c>
      <c r="E21440" t="s">
        <v>736</v>
      </c>
      <c r="F21440" s="2">
        <v>3336.8493215456801</v>
      </c>
    </row>
    <row r="21441" spans="1:6">
      <c r="A21441" t="s">
        <v>620</v>
      </c>
      <c r="B21441">
        <v>4622</v>
      </c>
      <c r="C21441" t="s">
        <v>647</v>
      </c>
      <c r="D21441">
        <v>2019</v>
      </c>
      <c r="E21441" t="s">
        <v>737</v>
      </c>
      <c r="F21441" s="2">
        <v>1330.31118792742</v>
      </c>
    </row>
    <row r="21442" spans="1:6">
      <c r="A21442" t="s">
        <v>620</v>
      </c>
      <c r="B21442">
        <v>4622</v>
      </c>
      <c r="C21442" t="s">
        <v>647</v>
      </c>
      <c r="D21442">
        <v>2020</v>
      </c>
      <c r="E21442" t="s">
        <v>738</v>
      </c>
      <c r="F21442" s="2">
        <v>0</v>
      </c>
    </row>
    <row r="21443" spans="1:6">
      <c r="A21443" t="s">
        <v>620</v>
      </c>
      <c r="B21443">
        <v>4622</v>
      </c>
      <c r="C21443" t="s">
        <v>647</v>
      </c>
      <c r="D21443">
        <v>2020</v>
      </c>
      <c r="E21443" t="s">
        <v>739</v>
      </c>
      <c r="F21443" s="2">
        <v>11018.8450617819</v>
      </c>
    </row>
    <row r="21444" spans="1:6">
      <c r="A21444" t="s">
        <v>620</v>
      </c>
      <c r="B21444">
        <v>4622</v>
      </c>
      <c r="C21444" t="s">
        <v>647</v>
      </c>
      <c r="D21444">
        <v>2020</v>
      </c>
      <c r="E21444" t="s">
        <v>743</v>
      </c>
      <c r="F21444" s="2">
        <v>0</v>
      </c>
    </row>
    <row r="21445" spans="1:6">
      <c r="A21445" t="s">
        <v>620</v>
      </c>
      <c r="B21445">
        <v>4622</v>
      </c>
      <c r="C21445" t="s">
        <v>647</v>
      </c>
      <c r="D21445">
        <v>2021</v>
      </c>
      <c r="E21445" t="s">
        <v>742</v>
      </c>
      <c r="F21445" s="2">
        <v>2913.28869485218</v>
      </c>
    </row>
    <row r="21446" spans="1:6">
      <c r="A21446" t="s">
        <v>620</v>
      </c>
      <c r="B21446">
        <v>4622</v>
      </c>
      <c r="C21446" t="s">
        <v>647</v>
      </c>
      <c r="D21446">
        <v>2021</v>
      </c>
      <c r="E21446" t="s">
        <v>744</v>
      </c>
      <c r="F21446" s="2">
        <v>166870.87841251999</v>
      </c>
    </row>
    <row r="21447" spans="1:6">
      <c r="A21447" t="s">
        <v>620</v>
      </c>
      <c r="B21447">
        <v>4622</v>
      </c>
      <c r="C21447" t="s">
        <v>647</v>
      </c>
      <c r="D21447">
        <v>2021</v>
      </c>
      <c r="E21447" t="s">
        <v>745</v>
      </c>
      <c r="F21447" s="2">
        <v>4530.9886796032997</v>
      </c>
    </row>
    <row r="21448" spans="1:6">
      <c r="A21448" t="s">
        <v>620</v>
      </c>
      <c r="B21448">
        <v>4622</v>
      </c>
      <c r="C21448" t="s">
        <v>647</v>
      </c>
      <c r="D21448">
        <v>2021</v>
      </c>
      <c r="E21448" t="s">
        <v>741</v>
      </c>
      <c r="F21448" s="2">
        <v>9628.9255167786596</v>
      </c>
    </row>
    <row r="21449" spans="1:6">
      <c r="A21449" t="s">
        <v>620</v>
      </c>
      <c r="B21449">
        <v>4622</v>
      </c>
      <c r="C21449" t="s">
        <v>647</v>
      </c>
      <c r="D21449">
        <v>2022</v>
      </c>
      <c r="E21449" t="s">
        <v>736</v>
      </c>
      <c r="F21449" s="2">
        <v>2952.2796189432602</v>
      </c>
    </row>
    <row r="21450" spans="1:6">
      <c r="A21450" t="s">
        <v>620</v>
      </c>
      <c r="B21450">
        <v>4622</v>
      </c>
      <c r="C21450" t="s">
        <v>647</v>
      </c>
      <c r="D21450">
        <v>2022</v>
      </c>
      <c r="E21450" t="s">
        <v>737</v>
      </c>
      <c r="F21450" s="2">
        <v>1191.84281128508</v>
      </c>
    </row>
    <row r="21451" spans="1:6">
      <c r="A21451" t="s">
        <v>620</v>
      </c>
      <c r="B21451">
        <v>4622</v>
      </c>
      <c r="C21451" t="s">
        <v>647</v>
      </c>
      <c r="D21451">
        <v>2022</v>
      </c>
      <c r="E21451" t="s">
        <v>740</v>
      </c>
      <c r="F21451" s="2">
        <v>831.17405437794798</v>
      </c>
    </row>
    <row r="21452" spans="1:6">
      <c r="A21452" t="s">
        <v>620</v>
      </c>
      <c r="B21452">
        <v>4622</v>
      </c>
      <c r="C21452" t="s">
        <v>647</v>
      </c>
      <c r="D21452">
        <v>2023</v>
      </c>
      <c r="E21452" t="s">
        <v>739</v>
      </c>
      <c r="F21452" s="2">
        <v>10571.054986245001</v>
      </c>
    </row>
    <row r="21453" spans="1:6">
      <c r="A21453" t="s">
        <v>620</v>
      </c>
      <c r="B21453">
        <v>4622</v>
      </c>
      <c r="C21453" t="s">
        <v>647</v>
      </c>
      <c r="D21453">
        <v>2023</v>
      </c>
      <c r="E21453" t="s">
        <v>743</v>
      </c>
      <c r="F21453" s="2">
        <v>0</v>
      </c>
    </row>
    <row r="21454" spans="1:6">
      <c r="A21454" t="s">
        <v>620</v>
      </c>
      <c r="B21454">
        <v>4622</v>
      </c>
      <c r="C21454" t="s">
        <v>647</v>
      </c>
      <c r="D21454">
        <v>2024</v>
      </c>
      <c r="E21454" t="s">
        <v>742</v>
      </c>
      <c r="F21454" s="2">
        <v>5498.5689751002701</v>
      </c>
    </row>
    <row r="21455" spans="1:6">
      <c r="A21455" t="s">
        <v>620</v>
      </c>
      <c r="B21455">
        <v>4622</v>
      </c>
      <c r="C21455" t="s">
        <v>647</v>
      </c>
      <c r="D21455">
        <v>2024</v>
      </c>
      <c r="E21455" t="s">
        <v>744</v>
      </c>
      <c r="F21455" s="2">
        <v>138168.81781511</v>
      </c>
    </row>
    <row r="21456" spans="1:6">
      <c r="A21456" t="s">
        <v>620</v>
      </c>
      <c r="B21456">
        <v>4622</v>
      </c>
      <c r="C21456" t="s">
        <v>647</v>
      </c>
      <c r="D21456">
        <v>2024</v>
      </c>
      <c r="E21456" t="s">
        <v>745</v>
      </c>
      <c r="F21456" s="2">
        <v>6656.1945525152396</v>
      </c>
    </row>
    <row r="21457" spans="1:6">
      <c r="A21457" t="s">
        <v>620</v>
      </c>
      <c r="B21457">
        <v>4622</v>
      </c>
      <c r="C21457" t="s">
        <v>647</v>
      </c>
      <c r="D21457">
        <v>2024</v>
      </c>
      <c r="E21457" t="s">
        <v>741</v>
      </c>
      <c r="F21457" s="2">
        <v>8886.1553042414307</v>
      </c>
    </row>
    <row r="21458" spans="1:6">
      <c r="A21458" t="s">
        <v>620</v>
      </c>
      <c r="B21458">
        <v>4623</v>
      </c>
      <c r="C21458" t="s">
        <v>649</v>
      </c>
      <c r="D21458">
        <v>2009</v>
      </c>
      <c r="E21458" t="s">
        <v>742</v>
      </c>
      <c r="F21458" s="2">
        <v>491.14574736760898</v>
      </c>
    </row>
    <row r="21459" spans="1:6">
      <c r="A21459" t="s">
        <v>620</v>
      </c>
      <c r="B21459">
        <v>4623</v>
      </c>
      <c r="C21459" t="s">
        <v>649</v>
      </c>
      <c r="D21459">
        <v>2009</v>
      </c>
      <c r="E21459" t="s">
        <v>745</v>
      </c>
      <c r="F21459" s="2">
        <v>310.14817581314202</v>
      </c>
    </row>
    <row r="21460" spans="1:6">
      <c r="A21460" t="s">
        <v>620</v>
      </c>
      <c r="B21460">
        <v>4623</v>
      </c>
      <c r="C21460" t="s">
        <v>649</v>
      </c>
      <c r="D21460">
        <v>2011</v>
      </c>
      <c r="E21460" t="s">
        <v>744</v>
      </c>
      <c r="F21460" s="2">
        <v>0</v>
      </c>
    </row>
    <row r="21461" spans="1:6">
      <c r="A21461" t="s">
        <v>620</v>
      </c>
      <c r="B21461">
        <v>4623</v>
      </c>
      <c r="C21461" t="s">
        <v>649</v>
      </c>
      <c r="D21461">
        <v>2011</v>
      </c>
      <c r="E21461" t="s">
        <v>739</v>
      </c>
      <c r="F21461" s="2">
        <v>994.61451654884297</v>
      </c>
    </row>
    <row r="21462" spans="1:6">
      <c r="A21462" t="s">
        <v>620</v>
      </c>
      <c r="B21462">
        <v>4623</v>
      </c>
      <c r="C21462" t="s">
        <v>649</v>
      </c>
      <c r="D21462">
        <v>2013</v>
      </c>
      <c r="E21462" t="s">
        <v>736</v>
      </c>
      <c r="F21462" s="2">
        <v>276.93797582493102</v>
      </c>
    </row>
    <row r="21463" spans="1:6">
      <c r="A21463" t="s">
        <v>620</v>
      </c>
      <c r="B21463">
        <v>4623</v>
      </c>
      <c r="C21463" t="s">
        <v>649</v>
      </c>
      <c r="D21463">
        <v>2013</v>
      </c>
      <c r="E21463" t="s">
        <v>737</v>
      </c>
      <c r="F21463" s="2">
        <v>606.16050754380103</v>
      </c>
    </row>
    <row r="21464" spans="1:6">
      <c r="A21464" t="s">
        <v>620</v>
      </c>
      <c r="B21464">
        <v>4623</v>
      </c>
      <c r="C21464" t="s">
        <v>649</v>
      </c>
      <c r="D21464">
        <v>2013</v>
      </c>
      <c r="E21464" t="s">
        <v>740</v>
      </c>
      <c r="F21464" s="2">
        <v>389.10363568741002</v>
      </c>
    </row>
    <row r="21465" spans="1:6">
      <c r="A21465" t="s">
        <v>620</v>
      </c>
      <c r="B21465">
        <v>4623</v>
      </c>
      <c r="C21465" t="s">
        <v>649</v>
      </c>
      <c r="D21465">
        <v>2015</v>
      </c>
      <c r="E21465" t="s">
        <v>742</v>
      </c>
      <c r="F21465" s="2">
        <v>579.20306513397202</v>
      </c>
    </row>
    <row r="21466" spans="1:6">
      <c r="A21466" t="s">
        <v>620</v>
      </c>
      <c r="B21466">
        <v>4623</v>
      </c>
      <c r="C21466" t="s">
        <v>649</v>
      </c>
      <c r="D21466">
        <v>2015</v>
      </c>
      <c r="E21466" t="s">
        <v>743</v>
      </c>
      <c r="F21466" s="2">
        <v>0</v>
      </c>
    </row>
    <row r="21467" spans="1:6">
      <c r="A21467" t="s">
        <v>620</v>
      </c>
      <c r="B21467">
        <v>4623</v>
      </c>
      <c r="C21467" t="s">
        <v>649</v>
      </c>
      <c r="D21467">
        <v>2015</v>
      </c>
      <c r="E21467" t="s">
        <v>745</v>
      </c>
      <c r="F21467" s="2">
        <v>310.14817581314202</v>
      </c>
    </row>
    <row r="21468" spans="1:6">
      <c r="A21468" t="s">
        <v>620</v>
      </c>
      <c r="B21468">
        <v>4623</v>
      </c>
      <c r="C21468" t="s">
        <v>649</v>
      </c>
      <c r="D21468">
        <v>2015</v>
      </c>
      <c r="E21468" t="s">
        <v>741</v>
      </c>
      <c r="F21468" s="2">
        <v>8763.6105899390004</v>
      </c>
    </row>
    <row r="21469" spans="1:6">
      <c r="A21469" t="s">
        <v>620</v>
      </c>
      <c r="B21469">
        <v>4623</v>
      </c>
      <c r="C21469" t="s">
        <v>649</v>
      </c>
      <c r="D21469">
        <v>2016</v>
      </c>
      <c r="E21469" t="s">
        <v>740</v>
      </c>
      <c r="F21469" s="2">
        <v>314.93347506462698</v>
      </c>
    </row>
    <row r="21470" spans="1:6">
      <c r="A21470" t="s">
        <v>620</v>
      </c>
      <c r="B21470">
        <v>4623</v>
      </c>
      <c r="C21470" t="s">
        <v>649</v>
      </c>
      <c r="D21470">
        <v>2017</v>
      </c>
      <c r="E21470" t="s">
        <v>738</v>
      </c>
      <c r="F21470" s="2">
        <v>0</v>
      </c>
    </row>
    <row r="21471" spans="1:6">
      <c r="A21471" t="s">
        <v>620</v>
      </c>
      <c r="B21471">
        <v>4623</v>
      </c>
      <c r="C21471" t="s">
        <v>649</v>
      </c>
      <c r="D21471">
        <v>2018</v>
      </c>
      <c r="E21471" t="s">
        <v>744</v>
      </c>
      <c r="F21471" s="2">
        <v>0</v>
      </c>
    </row>
    <row r="21472" spans="1:6">
      <c r="A21472" t="s">
        <v>620</v>
      </c>
      <c r="B21472">
        <v>4623</v>
      </c>
      <c r="C21472" t="s">
        <v>649</v>
      </c>
      <c r="D21472">
        <v>2018</v>
      </c>
      <c r="E21472" t="s">
        <v>743</v>
      </c>
      <c r="F21472" s="2">
        <v>0</v>
      </c>
    </row>
    <row r="21473" spans="1:6">
      <c r="A21473" t="s">
        <v>620</v>
      </c>
      <c r="B21473">
        <v>4623</v>
      </c>
      <c r="C21473" t="s">
        <v>649</v>
      </c>
      <c r="D21473">
        <v>2018</v>
      </c>
      <c r="E21473" t="s">
        <v>741</v>
      </c>
      <c r="F21473" s="2">
        <v>7911.4893085354697</v>
      </c>
    </row>
    <row r="21474" spans="1:6">
      <c r="A21474" t="s">
        <v>620</v>
      </c>
      <c r="B21474">
        <v>4623</v>
      </c>
      <c r="C21474" t="s">
        <v>649</v>
      </c>
      <c r="D21474">
        <v>2020</v>
      </c>
      <c r="E21474" t="s">
        <v>736</v>
      </c>
      <c r="F21474" s="2">
        <v>297.80129453493998</v>
      </c>
    </row>
    <row r="21475" spans="1:6">
      <c r="A21475" t="s">
        <v>620</v>
      </c>
      <c r="B21475">
        <v>4623</v>
      </c>
      <c r="C21475" t="s">
        <v>649</v>
      </c>
      <c r="D21475">
        <v>2020</v>
      </c>
      <c r="E21475" t="s">
        <v>737</v>
      </c>
      <c r="F21475" s="2">
        <v>579.51321307337003</v>
      </c>
    </row>
    <row r="21476" spans="1:6">
      <c r="A21476" t="s">
        <v>620</v>
      </c>
      <c r="B21476">
        <v>4623</v>
      </c>
      <c r="C21476" t="s">
        <v>649</v>
      </c>
      <c r="D21476">
        <v>2020</v>
      </c>
      <c r="E21476" t="s">
        <v>738</v>
      </c>
      <c r="F21476" s="2">
        <v>0</v>
      </c>
    </row>
    <row r="21477" spans="1:6">
      <c r="A21477" t="s">
        <v>620</v>
      </c>
      <c r="B21477">
        <v>4623</v>
      </c>
      <c r="C21477" t="s">
        <v>649</v>
      </c>
      <c r="D21477">
        <v>2021</v>
      </c>
      <c r="E21477" t="s">
        <v>744</v>
      </c>
      <c r="F21477" s="2">
        <v>0</v>
      </c>
    </row>
    <row r="21478" spans="1:6">
      <c r="A21478" t="s">
        <v>620</v>
      </c>
      <c r="B21478">
        <v>4623</v>
      </c>
      <c r="C21478" t="s">
        <v>649</v>
      </c>
      <c r="D21478">
        <v>2021</v>
      </c>
      <c r="E21478" t="s">
        <v>739</v>
      </c>
      <c r="F21478" s="2">
        <v>1021.78430387591</v>
      </c>
    </row>
    <row r="21479" spans="1:6">
      <c r="A21479" t="s">
        <v>620</v>
      </c>
      <c r="B21479">
        <v>4623</v>
      </c>
      <c r="C21479" t="s">
        <v>649</v>
      </c>
      <c r="D21479">
        <v>2021</v>
      </c>
      <c r="E21479" t="s">
        <v>743</v>
      </c>
      <c r="F21479" s="2">
        <v>0</v>
      </c>
    </row>
    <row r="21480" spans="1:6">
      <c r="A21480" t="s">
        <v>620</v>
      </c>
      <c r="B21480">
        <v>4623</v>
      </c>
      <c r="C21480" t="s">
        <v>649</v>
      </c>
      <c r="D21480">
        <v>2021</v>
      </c>
      <c r="E21480" t="s">
        <v>741</v>
      </c>
      <c r="F21480" s="2">
        <v>7150.3831699925504</v>
      </c>
    </row>
    <row r="21481" spans="1:6">
      <c r="A21481" t="s">
        <v>620</v>
      </c>
      <c r="B21481">
        <v>4623</v>
      </c>
      <c r="C21481" t="s">
        <v>649</v>
      </c>
      <c r="D21481">
        <v>2022</v>
      </c>
      <c r="E21481" t="s">
        <v>742</v>
      </c>
      <c r="F21481" s="2">
        <v>258.99792367360101</v>
      </c>
    </row>
    <row r="21482" spans="1:6">
      <c r="A21482" t="s">
        <v>620</v>
      </c>
      <c r="B21482">
        <v>4623</v>
      </c>
      <c r="C21482" t="s">
        <v>649</v>
      </c>
      <c r="D21482">
        <v>2022</v>
      </c>
      <c r="E21482" t="s">
        <v>745</v>
      </c>
      <c r="F21482" s="2">
        <v>757.91875399768003</v>
      </c>
    </row>
    <row r="21483" spans="1:6">
      <c r="A21483" t="s">
        <v>620</v>
      </c>
      <c r="B21483">
        <v>4623</v>
      </c>
      <c r="C21483" t="s">
        <v>649</v>
      </c>
      <c r="D21483">
        <v>2023</v>
      </c>
      <c r="E21483" t="s">
        <v>736</v>
      </c>
      <c r="F21483" s="2">
        <v>352.43873165943103</v>
      </c>
    </row>
    <row r="21484" spans="1:6">
      <c r="A21484" t="s">
        <v>620</v>
      </c>
      <c r="B21484">
        <v>4623</v>
      </c>
      <c r="C21484" t="s">
        <v>649</v>
      </c>
      <c r="D21484">
        <v>2023</v>
      </c>
      <c r="E21484" t="s">
        <v>737</v>
      </c>
      <c r="F21484" s="2">
        <v>527.77762908825298</v>
      </c>
    </row>
    <row r="21485" spans="1:6">
      <c r="A21485" t="s">
        <v>620</v>
      </c>
      <c r="B21485">
        <v>4623</v>
      </c>
      <c r="C21485" t="s">
        <v>649</v>
      </c>
      <c r="D21485">
        <v>2023</v>
      </c>
      <c r="E21485" t="s">
        <v>740</v>
      </c>
      <c r="F21485" s="2">
        <v>215.90939249349501</v>
      </c>
    </row>
    <row r="21486" spans="1:6">
      <c r="A21486" t="s">
        <v>620</v>
      </c>
      <c r="B21486">
        <v>4623</v>
      </c>
      <c r="C21486" t="s">
        <v>649</v>
      </c>
      <c r="D21486">
        <v>2024</v>
      </c>
      <c r="E21486" t="s">
        <v>739</v>
      </c>
      <c r="F21486" s="2">
        <v>1059.9279323693499</v>
      </c>
    </row>
    <row r="21487" spans="1:6">
      <c r="A21487" t="s">
        <v>620</v>
      </c>
      <c r="B21487">
        <v>4623</v>
      </c>
      <c r="C21487" t="s">
        <v>649</v>
      </c>
      <c r="D21487">
        <v>2024</v>
      </c>
      <c r="E21487" t="s">
        <v>743</v>
      </c>
      <c r="F21487" s="2">
        <v>0</v>
      </c>
    </row>
    <row r="21488" spans="1:6">
      <c r="A21488" t="s">
        <v>620</v>
      </c>
      <c r="B21488">
        <v>4624</v>
      </c>
      <c r="C21488" t="s">
        <v>651</v>
      </c>
      <c r="D21488">
        <v>2009</v>
      </c>
      <c r="E21488" t="s">
        <v>736</v>
      </c>
      <c r="F21488" s="2">
        <v>1622.0238707342701</v>
      </c>
    </row>
    <row r="21489" spans="1:6">
      <c r="A21489" t="s">
        <v>620</v>
      </c>
      <c r="B21489">
        <v>4624</v>
      </c>
      <c r="C21489" t="s">
        <v>651</v>
      </c>
      <c r="D21489">
        <v>2009</v>
      </c>
      <c r="E21489" t="s">
        <v>737</v>
      </c>
      <c r="F21489" s="2">
        <v>2528.8430185337502</v>
      </c>
    </row>
    <row r="21490" spans="1:6">
      <c r="A21490" t="s">
        <v>620</v>
      </c>
      <c r="B21490">
        <v>4624</v>
      </c>
      <c r="C21490" t="s">
        <v>651</v>
      </c>
      <c r="D21490">
        <v>2009</v>
      </c>
      <c r="E21490" t="s">
        <v>738</v>
      </c>
      <c r="F21490" s="2">
        <v>0</v>
      </c>
    </row>
    <row r="21491" spans="1:6">
      <c r="A21491" t="s">
        <v>620</v>
      </c>
      <c r="B21491">
        <v>4624</v>
      </c>
      <c r="C21491" t="s">
        <v>651</v>
      </c>
      <c r="D21491">
        <v>2009</v>
      </c>
      <c r="E21491" t="s">
        <v>740</v>
      </c>
      <c r="F21491" s="2">
        <v>3194.48912562338</v>
      </c>
    </row>
    <row r="21492" spans="1:6">
      <c r="A21492" t="s">
        <v>620</v>
      </c>
      <c r="B21492">
        <v>4624</v>
      </c>
      <c r="C21492" t="s">
        <v>651</v>
      </c>
      <c r="D21492">
        <v>2011</v>
      </c>
      <c r="E21492" t="s">
        <v>742</v>
      </c>
      <c r="F21492" s="2">
        <v>6133.9018699687304</v>
      </c>
    </row>
    <row r="21493" spans="1:6">
      <c r="A21493" t="s">
        <v>620</v>
      </c>
      <c r="B21493">
        <v>4624</v>
      </c>
      <c r="C21493" t="s">
        <v>651</v>
      </c>
      <c r="D21493">
        <v>2011</v>
      </c>
      <c r="E21493" t="s">
        <v>745</v>
      </c>
      <c r="F21493" s="2">
        <v>36915.868215122602</v>
      </c>
    </row>
    <row r="21494" spans="1:6">
      <c r="A21494" t="s">
        <v>620</v>
      </c>
      <c r="B21494">
        <v>4624</v>
      </c>
      <c r="C21494" t="s">
        <v>651</v>
      </c>
      <c r="D21494">
        <v>2011</v>
      </c>
      <c r="E21494" t="s">
        <v>741</v>
      </c>
      <c r="F21494" s="2">
        <v>32102.1698286707</v>
      </c>
    </row>
    <row r="21495" spans="1:6">
      <c r="A21495" t="s">
        <v>620</v>
      </c>
      <c r="B21495">
        <v>4624</v>
      </c>
      <c r="C21495" t="s">
        <v>651</v>
      </c>
      <c r="D21495">
        <v>2013</v>
      </c>
      <c r="E21495" t="s">
        <v>738</v>
      </c>
      <c r="F21495" s="2">
        <v>0</v>
      </c>
    </row>
    <row r="21496" spans="1:6">
      <c r="A21496" t="s">
        <v>620</v>
      </c>
      <c r="B21496">
        <v>4624</v>
      </c>
      <c r="C21496" t="s">
        <v>651</v>
      </c>
      <c r="D21496">
        <v>2013</v>
      </c>
      <c r="E21496" t="s">
        <v>739</v>
      </c>
      <c r="F21496" s="2">
        <v>10258.1354989551</v>
      </c>
    </row>
    <row r="21497" spans="1:6">
      <c r="A21497" t="s">
        <v>620</v>
      </c>
      <c r="B21497">
        <v>4624</v>
      </c>
      <c r="C21497" t="s">
        <v>651</v>
      </c>
      <c r="D21497">
        <v>2013</v>
      </c>
      <c r="E21497" t="s">
        <v>743</v>
      </c>
      <c r="F21497" s="2">
        <v>0</v>
      </c>
    </row>
    <row r="21498" spans="1:6">
      <c r="A21498" t="s">
        <v>620</v>
      </c>
      <c r="B21498">
        <v>4624</v>
      </c>
      <c r="C21498" t="s">
        <v>651</v>
      </c>
      <c r="D21498">
        <v>2016</v>
      </c>
      <c r="E21498" t="s">
        <v>737</v>
      </c>
      <c r="F21498" s="2">
        <v>3469.7425379692199</v>
      </c>
    </row>
    <row r="21499" spans="1:6">
      <c r="A21499" t="s">
        <v>620</v>
      </c>
      <c r="B21499">
        <v>4624</v>
      </c>
      <c r="C21499" t="s">
        <v>651</v>
      </c>
      <c r="D21499">
        <v>2016</v>
      </c>
      <c r="E21499" t="s">
        <v>738</v>
      </c>
      <c r="F21499" s="2">
        <v>0</v>
      </c>
    </row>
    <row r="21500" spans="1:6">
      <c r="A21500" t="s">
        <v>620</v>
      </c>
      <c r="B21500">
        <v>4624</v>
      </c>
      <c r="C21500" t="s">
        <v>651</v>
      </c>
      <c r="D21500">
        <v>2016</v>
      </c>
      <c r="E21500" t="s">
        <v>743</v>
      </c>
      <c r="F21500" s="2">
        <v>0</v>
      </c>
    </row>
    <row r="21501" spans="1:6">
      <c r="A21501" t="s">
        <v>620</v>
      </c>
      <c r="B21501">
        <v>4624</v>
      </c>
      <c r="C21501" t="s">
        <v>651</v>
      </c>
      <c r="D21501">
        <v>2017</v>
      </c>
      <c r="E21501" t="s">
        <v>744</v>
      </c>
      <c r="F21501" s="2">
        <v>140.36838790499999</v>
      </c>
    </row>
    <row r="21502" spans="1:6">
      <c r="A21502" t="s">
        <v>620</v>
      </c>
      <c r="B21502">
        <v>4624</v>
      </c>
      <c r="C21502" t="s">
        <v>651</v>
      </c>
      <c r="D21502">
        <v>2017</v>
      </c>
      <c r="E21502" t="s">
        <v>741</v>
      </c>
      <c r="F21502" s="2">
        <v>26756.955314371498</v>
      </c>
    </row>
    <row r="21503" spans="1:6">
      <c r="A21503" t="s">
        <v>620</v>
      </c>
      <c r="B21503">
        <v>4624</v>
      </c>
      <c r="C21503" t="s">
        <v>651</v>
      </c>
      <c r="D21503">
        <v>2019</v>
      </c>
      <c r="E21503" t="s">
        <v>736</v>
      </c>
      <c r="F21503" s="2">
        <v>1997.6486076015001</v>
      </c>
    </row>
    <row r="21504" spans="1:6">
      <c r="A21504" t="s">
        <v>620</v>
      </c>
      <c r="B21504">
        <v>4624</v>
      </c>
      <c r="C21504" t="s">
        <v>651</v>
      </c>
      <c r="D21504">
        <v>2019</v>
      </c>
      <c r="E21504" t="s">
        <v>737</v>
      </c>
      <c r="F21504" s="2">
        <v>3594.89012301102</v>
      </c>
    </row>
    <row r="21505" spans="1:6">
      <c r="A21505" t="s">
        <v>620</v>
      </c>
      <c r="B21505">
        <v>4624</v>
      </c>
      <c r="C21505" t="s">
        <v>651</v>
      </c>
      <c r="D21505">
        <v>2019</v>
      </c>
      <c r="E21505" t="s">
        <v>738</v>
      </c>
      <c r="F21505" s="2">
        <v>0</v>
      </c>
    </row>
    <row r="21506" spans="1:6">
      <c r="A21506" t="s">
        <v>620</v>
      </c>
      <c r="B21506">
        <v>4624</v>
      </c>
      <c r="C21506" t="s">
        <v>651</v>
      </c>
      <c r="D21506">
        <v>2019</v>
      </c>
      <c r="E21506" t="s">
        <v>743</v>
      </c>
      <c r="F21506" s="2">
        <v>0</v>
      </c>
    </row>
    <row r="21507" spans="1:6">
      <c r="A21507" t="s">
        <v>620</v>
      </c>
      <c r="B21507">
        <v>4624</v>
      </c>
      <c r="C21507" t="s">
        <v>651</v>
      </c>
      <c r="D21507">
        <v>2019</v>
      </c>
      <c r="E21507" t="s">
        <v>740</v>
      </c>
      <c r="F21507" s="2">
        <v>2615.3745251404098</v>
      </c>
    </row>
    <row r="21508" spans="1:6">
      <c r="A21508" t="s">
        <v>620</v>
      </c>
      <c r="B21508">
        <v>4624</v>
      </c>
      <c r="C21508" t="s">
        <v>651</v>
      </c>
      <c r="D21508">
        <v>2020</v>
      </c>
      <c r="E21508" t="s">
        <v>744</v>
      </c>
      <c r="F21508" s="2">
        <v>185.64895273499999</v>
      </c>
    </row>
    <row r="21509" spans="1:6">
      <c r="A21509" t="s">
        <v>620</v>
      </c>
      <c r="B21509">
        <v>4624</v>
      </c>
      <c r="C21509" t="s">
        <v>651</v>
      </c>
      <c r="D21509">
        <v>2020</v>
      </c>
      <c r="E21509" t="s">
        <v>739</v>
      </c>
      <c r="F21509" s="2">
        <v>9556.5129415871907</v>
      </c>
    </row>
    <row r="21510" spans="1:6">
      <c r="A21510" t="s">
        <v>620</v>
      </c>
      <c r="B21510">
        <v>4624</v>
      </c>
      <c r="C21510" t="s">
        <v>651</v>
      </c>
      <c r="D21510">
        <v>2021</v>
      </c>
      <c r="E21510" t="s">
        <v>742</v>
      </c>
      <c r="F21510" s="2">
        <v>6193.3225934925003</v>
      </c>
    </row>
    <row r="21511" spans="1:6">
      <c r="A21511" t="s">
        <v>620</v>
      </c>
      <c r="B21511">
        <v>4624</v>
      </c>
      <c r="C21511" t="s">
        <v>651</v>
      </c>
      <c r="D21511">
        <v>2021</v>
      </c>
      <c r="E21511" t="s">
        <v>745</v>
      </c>
      <c r="F21511" s="2">
        <v>32629.455563097599</v>
      </c>
    </row>
    <row r="21512" spans="1:6">
      <c r="A21512" t="s">
        <v>620</v>
      </c>
      <c r="B21512">
        <v>4624</v>
      </c>
      <c r="C21512" t="s">
        <v>651</v>
      </c>
      <c r="D21512">
        <v>2022</v>
      </c>
      <c r="E21512" t="s">
        <v>736</v>
      </c>
      <c r="F21512" s="2">
        <v>2228.1203633431501</v>
      </c>
    </row>
    <row r="21513" spans="1:6">
      <c r="A21513" t="s">
        <v>620</v>
      </c>
      <c r="B21513">
        <v>4624</v>
      </c>
      <c r="C21513" t="s">
        <v>651</v>
      </c>
      <c r="D21513">
        <v>2022</v>
      </c>
      <c r="E21513" t="s">
        <v>737</v>
      </c>
      <c r="F21513" s="2">
        <v>3367.35687740612</v>
      </c>
    </row>
    <row r="21514" spans="1:6">
      <c r="A21514" t="s">
        <v>620</v>
      </c>
      <c r="B21514">
        <v>4624</v>
      </c>
      <c r="C21514" t="s">
        <v>651</v>
      </c>
      <c r="D21514">
        <v>2022</v>
      </c>
      <c r="E21514" t="s">
        <v>738</v>
      </c>
      <c r="F21514" s="2">
        <v>0</v>
      </c>
    </row>
    <row r="21515" spans="1:6">
      <c r="A21515" t="s">
        <v>620</v>
      </c>
      <c r="B21515">
        <v>4624</v>
      </c>
      <c r="C21515" t="s">
        <v>651</v>
      </c>
      <c r="D21515">
        <v>2022</v>
      </c>
      <c r="E21515" t="s">
        <v>740</v>
      </c>
      <c r="F21515" s="2">
        <v>1656.6346436113599</v>
      </c>
    </row>
    <row r="21516" spans="1:6">
      <c r="A21516" t="s">
        <v>620</v>
      </c>
      <c r="B21516">
        <v>4624</v>
      </c>
      <c r="C21516" t="s">
        <v>651</v>
      </c>
      <c r="D21516">
        <v>2023</v>
      </c>
      <c r="E21516" t="s">
        <v>744</v>
      </c>
      <c r="F21516" s="2">
        <v>125.16471971999999</v>
      </c>
    </row>
    <row r="21517" spans="1:6">
      <c r="A21517" t="s">
        <v>620</v>
      </c>
      <c r="B21517">
        <v>4624</v>
      </c>
      <c r="C21517" t="s">
        <v>651</v>
      </c>
      <c r="D21517">
        <v>2023</v>
      </c>
      <c r="E21517" t="s">
        <v>739</v>
      </c>
      <c r="F21517" s="2">
        <v>9246.3716595137194</v>
      </c>
    </row>
    <row r="21518" spans="1:6">
      <c r="A21518" t="s">
        <v>620</v>
      </c>
      <c r="B21518">
        <v>4624</v>
      </c>
      <c r="C21518" t="s">
        <v>651</v>
      </c>
      <c r="D21518">
        <v>2024</v>
      </c>
      <c r="E21518" t="s">
        <v>742</v>
      </c>
      <c r="F21518" s="2">
        <v>4982.5451097807199</v>
      </c>
    </row>
    <row r="21519" spans="1:6">
      <c r="A21519" t="s">
        <v>620</v>
      </c>
      <c r="B21519">
        <v>4624</v>
      </c>
      <c r="C21519" t="s">
        <v>651</v>
      </c>
      <c r="D21519">
        <v>2024</v>
      </c>
      <c r="E21519" t="s">
        <v>745</v>
      </c>
      <c r="F21519" s="2">
        <v>34295.440877572801</v>
      </c>
    </row>
    <row r="21520" spans="1:6">
      <c r="A21520" t="s">
        <v>620</v>
      </c>
      <c r="B21520">
        <v>4624</v>
      </c>
      <c r="C21520" t="s">
        <v>651</v>
      </c>
      <c r="D21520">
        <v>2024</v>
      </c>
      <c r="E21520" t="s">
        <v>741</v>
      </c>
      <c r="F21520" s="2">
        <v>21297.2102672982</v>
      </c>
    </row>
    <row r="21521" spans="1:6">
      <c r="A21521" t="s">
        <v>620</v>
      </c>
      <c r="B21521">
        <v>4625</v>
      </c>
      <c r="C21521" t="s">
        <v>653</v>
      </c>
      <c r="D21521">
        <v>2009</v>
      </c>
      <c r="E21521" t="s">
        <v>736</v>
      </c>
      <c r="F21521" s="2">
        <v>67.558382925609294</v>
      </c>
    </row>
    <row r="21522" spans="1:6">
      <c r="A21522" t="s">
        <v>620</v>
      </c>
      <c r="B21522">
        <v>4625</v>
      </c>
      <c r="C21522" t="s">
        <v>653</v>
      </c>
      <c r="D21522">
        <v>2009</v>
      </c>
      <c r="E21522" t="s">
        <v>737</v>
      </c>
      <c r="F21522" s="2">
        <v>939.82648857979098</v>
      </c>
    </row>
    <row r="21523" spans="1:6">
      <c r="A21523" t="s">
        <v>620</v>
      </c>
      <c r="B21523">
        <v>4625</v>
      </c>
      <c r="C21523" t="s">
        <v>653</v>
      </c>
      <c r="D21523">
        <v>2011</v>
      </c>
      <c r="E21523" t="s">
        <v>742</v>
      </c>
      <c r="F21523" s="2">
        <v>1949.0384206537699</v>
      </c>
    </row>
    <row r="21524" spans="1:6">
      <c r="A21524" t="s">
        <v>620</v>
      </c>
      <c r="B21524">
        <v>4625</v>
      </c>
      <c r="C21524" t="s">
        <v>653</v>
      </c>
      <c r="D21524">
        <v>2011</v>
      </c>
      <c r="E21524" t="s">
        <v>744</v>
      </c>
      <c r="F21524" s="2">
        <v>1945.9644310000001</v>
      </c>
    </row>
    <row r="21525" spans="1:6">
      <c r="A21525" t="s">
        <v>620</v>
      </c>
      <c r="B21525">
        <v>4625</v>
      </c>
      <c r="C21525" t="s">
        <v>653</v>
      </c>
      <c r="D21525">
        <v>2011</v>
      </c>
      <c r="E21525" t="s">
        <v>745</v>
      </c>
      <c r="F21525" s="2">
        <v>47640.430813323299</v>
      </c>
    </row>
    <row r="21526" spans="1:6">
      <c r="A21526" t="s">
        <v>620</v>
      </c>
      <c r="B21526">
        <v>4625</v>
      </c>
      <c r="C21526" t="s">
        <v>653</v>
      </c>
      <c r="D21526">
        <v>2011</v>
      </c>
      <c r="E21526" t="s">
        <v>741</v>
      </c>
      <c r="F21526" s="2">
        <v>3330.4759452466501</v>
      </c>
    </row>
    <row r="21527" spans="1:6">
      <c r="A21527" t="s">
        <v>620</v>
      </c>
      <c r="B21527">
        <v>4625</v>
      </c>
      <c r="C21527" t="s">
        <v>653</v>
      </c>
      <c r="D21527">
        <v>2013</v>
      </c>
      <c r="E21527" t="s">
        <v>738</v>
      </c>
      <c r="F21527" s="2">
        <v>0</v>
      </c>
    </row>
    <row r="21528" spans="1:6">
      <c r="A21528" t="s">
        <v>620</v>
      </c>
      <c r="B21528">
        <v>4625</v>
      </c>
      <c r="C21528" t="s">
        <v>653</v>
      </c>
      <c r="D21528">
        <v>2013</v>
      </c>
      <c r="E21528" t="s">
        <v>739</v>
      </c>
      <c r="F21528" s="2">
        <v>3567.0766305708598</v>
      </c>
    </row>
    <row r="21529" spans="1:6">
      <c r="A21529" t="s">
        <v>620</v>
      </c>
      <c r="B21529">
        <v>4625</v>
      </c>
      <c r="C21529" t="s">
        <v>653</v>
      </c>
      <c r="D21529">
        <v>2013</v>
      </c>
      <c r="E21529" t="s">
        <v>743</v>
      </c>
      <c r="F21529" s="2">
        <v>0</v>
      </c>
    </row>
    <row r="21530" spans="1:6">
      <c r="A21530" t="s">
        <v>620</v>
      </c>
      <c r="B21530">
        <v>4625</v>
      </c>
      <c r="C21530" t="s">
        <v>653</v>
      </c>
      <c r="D21530">
        <v>2015</v>
      </c>
      <c r="E21530" t="s">
        <v>736</v>
      </c>
      <c r="F21530" s="2">
        <v>602.60490825809802</v>
      </c>
    </row>
    <row r="21531" spans="1:6">
      <c r="A21531" t="s">
        <v>620</v>
      </c>
      <c r="B21531">
        <v>4625</v>
      </c>
      <c r="C21531" t="s">
        <v>653</v>
      </c>
      <c r="D21531">
        <v>2015</v>
      </c>
      <c r="E21531" t="s">
        <v>737</v>
      </c>
      <c r="F21531" s="2">
        <v>1028.8701810022201</v>
      </c>
    </row>
    <row r="21532" spans="1:6">
      <c r="A21532" t="s">
        <v>620</v>
      </c>
      <c r="B21532">
        <v>4625</v>
      </c>
      <c r="C21532" t="s">
        <v>653</v>
      </c>
      <c r="D21532">
        <v>2015</v>
      </c>
      <c r="E21532" t="s">
        <v>740</v>
      </c>
      <c r="F21532" s="2">
        <v>926.85747766917495</v>
      </c>
    </row>
    <row r="21533" spans="1:6">
      <c r="A21533" t="s">
        <v>620</v>
      </c>
      <c r="B21533">
        <v>4625</v>
      </c>
      <c r="C21533" t="s">
        <v>653</v>
      </c>
      <c r="D21533">
        <v>2016</v>
      </c>
      <c r="E21533" t="s">
        <v>738</v>
      </c>
      <c r="F21533" s="2">
        <v>0</v>
      </c>
    </row>
    <row r="21534" spans="1:6">
      <c r="A21534" t="s">
        <v>620</v>
      </c>
      <c r="B21534">
        <v>4625</v>
      </c>
      <c r="C21534" t="s">
        <v>653</v>
      </c>
      <c r="D21534">
        <v>2016</v>
      </c>
      <c r="E21534" t="s">
        <v>739</v>
      </c>
      <c r="F21534" s="2">
        <v>3582.60739414197</v>
      </c>
    </row>
    <row r="21535" spans="1:6">
      <c r="A21535" t="s">
        <v>620</v>
      </c>
      <c r="B21535">
        <v>4625</v>
      </c>
      <c r="C21535" t="s">
        <v>653</v>
      </c>
      <c r="D21535">
        <v>2017</v>
      </c>
      <c r="E21535" t="s">
        <v>742</v>
      </c>
      <c r="F21535" s="2">
        <v>2389.6471918028601</v>
      </c>
    </row>
    <row r="21536" spans="1:6">
      <c r="A21536" t="s">
        <v>620</v>
      </c>
      <c r="B21536">
        <v>4625</v>
      </c>
      <c r="C21536" t="s">
        <v>653</v>
      </c>
      <c r="D21536">
        <v>2017</v>
      </c>
      <c r="E21536" t="s">
        <v>744</v>
      </c>
      <c r="F21536" s="2">
        <v>2555.6197480999999</v>
      </c>
    </row>
    <row r="21537" spans="1:6">
      <c r="A21537" t="s">
        <v>620</v>
      </c>
      <c r="B21537">
        <v>4625</v>
      </c>
      <c r="C21537" t="s">
        <v>653</v>
      </c>
      <c r="D21537">
        <v>2017</v>
      </c>
      <c r="E21537" t="s">
        <v>745</v>
      </c>
      <c r="F21537" s="2">
        <v>52255.702048583102</v>
      </c>
    </row>
    <row r="21538" spans="1:6">
      <c r="A21538" t="s">
        <v>620</v>
      </c>
      <c r="B21538">
        <v>4625</v>
      </c>
      <c r="C21538" t="s">
        <v>653</v>
      </c>
      <c r="D21538">
        <v>2018</v>
      </c>
      <c r="E21538" t="s">
        <v>736</v>
      </c>
      <c r="F21538" s="2">
        <v>401.37956267736803</v>
      </c>
    </row>
    <row r="21539" spans="1:6">
      <c r="A21539" t="s">
        <v>620</v>
      </c>
      <c r="B21539">
        <v>4625</v>
      </c>
      <c r="C21539" t="s">
        <v>653</v>
      </c>
      <c r="D21539">
        <v>2018</v>
      </c>
      <c r="E21539" t="s">
        <v>740</v>
      </c>
      <c r="F21539" s="2">
        <v>700.24288129766001</v>
      </c>
    </row>
    <row r="21540" spans="1:6">
      <c r="A21540" t="s">
        <v>620</v>
      </c>
      <c r="B21540">
        <v>4625</v>
      </c>
      <c r="C21540" t="s">
        <v>653</v>
      </c>
      <c r="D21540">
        <v>2018</v>
      </c>
      <c r="E21540" t="s">
        <v>741</v>
      </c>
      <c r="F21540" s="2">
        <v>2920.9229272560701</v>
      </c>
    </row>
    <row r="21541" spans="1:6">
      <c r="A21541" t="s">
        <v>620</v>
      </c>
      <c r="B21541">
        <v>4625</v>
      </c>
      <c r="C21541" t="s">
        <v>653</v>
      </c>
      <c r="D21541">
        <v>2019</v>
      </c>
      <c r="E21541" t="s">
        <v>739</v>
      </c>
      <c r="F21541" s="2">
        <v>3251.7284546072001</v>
      </c>
    </row>
    <row r="21542" spans="1:6">
      <c r="A21542" t="s">
        <v>620</v>
      </c>
      <c r="B21542">
        <v>4625</v>
      </c>
      <c r="C21542" t="s">
        <v>653</v>
      </c>
      <c r="D21542">
        <v>2020</v>
      </c>
      <c r="E21542" t="s">
        <v>742</v>
      </c>
      <c r="F21542" s="2">
        <v>1912.52301193892</v>
      </c>
    </row>
    <row r="21543" spans="1:6">
      <c r="A21543" t="s">
        <v>620</v>
      </c>
      <c r="B21543">
        <v>4625</v>
      </c>
      <c r="C21543" t="s">
        <v>653</v>
      </c>
      <c r="D21543">
        <v>2020</v>
      </c>
      <c r="E21543" t="s">
        <v>744</v>
      </c>
      <c r="F21543" s="2">
        <v>2450.1406559900001</v>
      </c>
    </row>
    <row r="21544" spans="1:6">
      <c r="A21544" t="s">
        <v>620</v>
      </c>
      <c r="B21544">
        <v>4625</v>
      </c>
      <c r="C21544" t="s">
        <v>653</v>
      </c>
      <c r="D21544">
        <v>2020</v>
      </c>
      <c r="E21544" t="s">
        <v>743</v>
      </c>
      <c r="F21544" s="2">
        <v>0</v>
      </c>
    </row>
    <row r="21545" spans="1:6">
      <c r="A21545" t="s">
        <v>620</v>
      </c>
      <c r="B21545">
        <v>4625</v>
      </c>
      <c r="C21545" t="s">
        <v>653</v>
      </c>
      <c r="D21545">
        <v>2020</v>
      </c>
      <c r="E21545" t="s">
        <v>745</v>
      </c>
      <c r="F21545" s="2">
        <v>60636.857988347001</v>
      </c>
    </row>
    <row r="21546" spans="1:6">
      <c r="A21546" t="s">
        <v>620</v>
      </c>
      <c r="B21546">
        <v>4625</v>
      </c>
      <c r="C21546" t="s">
        <v>653</v>
      </c>
      <c r="D21546">
        <v>2021</v>
      </c>
      <c r="E21546" t="s">
        <v>741</v>
      </c>
      <c r="F21546" s="2">
        <v>2529.9653431480801</v>
      </c>
    </row>
    <row r="21547" spans="1:6">
      <c r="A21547" t="s">
        <v>620</v>
      </c>
      <c r="B21547">
        <v>4625</v>
      </c>
      <c r="C21547" t="s">
        <v>653</v>
      </c>
      <c r="D21547">
        <v>2022</v>
      </c>
      <c r="E21547" t="s">
        <v>737</v>
      </c>
      <c r="F21547" s="2">
        <v>680.96919158948504</v>
      </c>
    </row>
    <row r="21548" spans="1:6">
      <c r="A21548" t="s">
        <v>620</v>
      </c>
      <c r="B21548">
        <v>4625</v>
      </c>
      <c r="C21548" t="s">
        <v>653</v>
      </c>
      <c r="D21548">
        <v>2023</v>
      </c>
      <c r="E21548" t="s">
        <v>739</v>
      </c>
      <c r="F21548" s="2">
        <v>3060.0284821334599</v>
      </c>
    </row>
    <row r="21549" spans="1:6">
      <c r="A21549" t="s">
        <v>620</v>
      </c>
      <c r="B21549">
        <v>4625</v>
      </c>
      <c r="C21549" t="s">
        <v>653</v>
      </c>
      <c r="D21549">
        <v>2023</v>
      </c>
      <c r="E21549" t="s">
        <v>743</v>
      </c>
      <c r="F21549" s="2">
        <v>0</v>
      </c>
    </row>
    <row r="21550" spans="1:6">
      <c r="A21550" t="s">
        <v>620</v>
      </c>
      <c r="B21550">
        <v>4625</v>
      </c>
      <c r="C21550" t="s">
        <v>653</v>
      </c>
      <c r="D21550">
        <v>2024</v>
      </c>
      <c r="E21550" t="s">
        <v>744</v>
      </c>
      <c r="F21550" s="2">
        <v>2791.1205439999999</v>
      </c>
    </row>
    <row r="21551" spans="1:6">
      <c r="A21551" t="s">
        <v>620</v>
      </c>
      <c r="B21551">
        <v>4625</v>
      </c>
      <c r="C21551" t="s">
        <v>653</v>
      </c>
      <c r="D21551">
        <v>2024</v>
      </c>
      <c r="E21551" t="s">
        <v>741</v>
      </c>
      <c r="F21551" s="2">
        <v>2258.83018047218</v>
      </c>
    </row>
    <row r="21552" spans="1:6">
      <c r="A21552" t="s">
        <v>620</v>
      </c>
      <c r="B21552">
        <v>4626</v>
      </c>
      <c r="C21552" t="s">
        <v>655</v>
      </c>
      <c r="D21552">
        <v>2009</v>
      </c>
      <c r="E21552" t="s">
        <v>736</v>
      </c>
      <c r="F21552" s="2">
        <v>26887.950746012499</v>
      </c>
    </row>
    <row r="21553" spans="1:6">
      <c r="A21553" t="s">
        <v>620</v>
      </c>
      <c r="B21553">
        <v>4626</v>
      </c>
      <c r="C21553" t="s">
        <v>655</v>
      </c>
      <c r="D21553">
        <v>2009</v>
      </c>
      <c r="E21553" t="s">
        <v>737</v>
      </c>
      <c r="F21553" s="2">
        <v>4047.5561532988099</v>
      </c>
    </row>
    <row r="21554" spans="1:6">
      <c r="A21554" t="s">
        <v>620</v>
      </c>
      <c r="B21554">
        <v>4626</v>
      </c>
      <c r="C21554" t="s">
        <v>655</v>
      </c>
      <c r="D21554">
        <v>2009</v>
      </c>
      <c r="E21554" t="s">
        <v>740</v>
      </c>
      <c r="F21554" s="2">
        <v>6161.4085054940097</v>
      </c>
    </row>
    <row r="21555" spans="1:6">
      <c r="A21555" t="s">
        <v>620</v>
      </c>
      <c r="B21555">
        <v>4626</v>
      </c>
      <c r="C21555" t="s">
        <v>655</v>
      </c>
      <c r="D21555">
        <v>2011</v>
      </c>
      <c r="E21555" t="s">
        <v>742</v>
      </c>
      <c r="F21555" s="2">
        <v>9670.0575608648596</v>
      </c>
    </row>
    <row r="21556" spans="1:6">
      <c r="A21556" t="s">
        <v>620</v>
      </c>
      <c r="B21556">
        <v>4626</v>
      </c>
      <c r="C21556" t="s">
        <v>655</v>
      </c>
      <c r="D21556">
        <v>2011</v>
      </c>
      <c r="E21556" t="s">
        <v>744</v>
      </c>
      <c r="F21556" s="2">
        <v>199255.560638722</v>
      </c>
    </row>
    <row r="21557" spans="1:6">
      <c r="A21557" t="s">
        <v>620</v>
      </c>
      <c r="B21557">
        <v>4626</v>
      </c>
      <c r="C21557" t="s">
        <v>655</v>
      </c>
      <c r="D21557">
        <v>2011</v>
      </c>
      <c r="E21557" t="s">
        <v>745</v>
      </c>
      <c r="F21557" s="2">
        <v>102811.11799407699</v>
      </c>
    </row>
    <row r="21558" spans="1:6">
      <c r="A21558" t="s">
        <v>620</v>
      </c>
      <c r="B21558">
        <v>4626</v>
      </c>
      <c r="C21558" t="s">
        <v>655</v>
      </c>
      <c r="D21558">
        <v>2013</v>
      </c>
      <c r="E21558" t="s">
        <v>738</v>
      </c>
      <c r="F21558" s="2">
        <v>26076.844402119699</v>
      </c>
    </row>
    <row r="21559" spans="1:6">
      <c r="A21559" t="s">
        <v>620</v>
      </c>
      <c r="B21559">
        <v>4626</v>
      </c>
      <c r="C21559" t="s">
        <v>655</v>
      </c>
      <c r="D21559">
        <v>2013</v>
      </c>
      <c r="E21559" t="s">
        <v>739</v>
      </c>
      <c r="F21559" s="2">
        <v>4367.3156873724201</v>
      </c>
    </row>
    <row r="21560" spans="1:6">
      <c r="A21560" t="s">
        <v>620</v>
      </c>
      <c r="B21560">
        <v>4626</v>
      </c>
      <c r="C21560" t="s">
        <v>655</v>
      </c>
      <c r="D21560">
        <v>2015</v>
      </c>
      <c r="E21560" t="s">
        <v>740</v>
      </c>
      <c r="F21560" s="2">
        <v>6272.7859243602197</v>
      </c>
    </row>
    <row r="21561" spans="1:6">
      <c r="A21561" t="s">
        <v>620</v>
      </c>
      <c r="B21561">
        <v>4626</v>
      </c>
      <c r="C21561" t="s">
        <v>655</v>
      </c>
      <c r="D21561">
        <v>2015</v>
      </c>
      <c r="E21561" t="s">
        <v>741</v>
      </c>
      <c r="F21561" s="2">
        <v>51002.937068547901</v>
      </c>
    </row>
    <row r="21562" spans="1:6">
      <c r="A21562" t="s">
        <v>620</v>
      </c>
      <c r="B21562">
        <v>4626</v>
      </c>
      <c r="C21562" t="s">
        <v>655</v>
      </c>
      <c r="D21562">
        <v>2017</v>
      </c>
      <c r="E21562" t="s">
        <v>743</v>
      </c>
      <c r="F21562" s="2">
        <v>0</v>
      </c>
    </row>
    <row r="21563" spans="1:6">
      <c r="A21563" t="s">
        <v>620</v>
      </c>
      <c r="B21563">
        <v>4626</v>
      </c>
      <c r="C21563" t="s">
        <v>655</v>
      </c>
      <c r="D21563">
        <v>2017</v>
      </c>
      <c r="E21563" t="s">
        <v>745</v>
      </c>
      <c r="F21563" s="2">
        <v>110018.125750077</v>
      </c>
    </row>
    <row r="21564" spans="1:6">
      <c r="A21564" t="s">
        <v>620</v>
      </c>
      <c r="B21564">
        <v>4626</v>
      </c>
      <c r="C21564" t="s">
        <v>655</v>
      </c>
      <c r="D21564">
        <v>2018</v>
      </c>
      <c r="E21564" t="s">
        <v>741</v>
      </c>
      <c r="F21564" s="2">
        <v>44416.060705106502</v>
      </c>
    </row>
    <row r="21565" spans="1:6">
      <c r="A21565" t="s">
        <v>620</v>
      </c>
      <c r="B21565">
        <v>4626</v>
      </c>
      <c r="C21565" t="s">
        <v>655</v>
      </c>
      <c r="D21565">
        <v>2019</v>
      </c>
      <c r="E21565" t="s">
        <v>736</v>
      </c>
      <c r="F21565" s="2">
        <v>21203.9577766326</v>
      </c>
    </row>
    <row r="21566" spans="1:6">
      <c r="A21566" t="s">
        <v>620</v>
      </c>
      <c r="B21566">
        <v>4626</v>
      </c>
      <c r="C21566" t="s">
        <v>655</v>
      </c>
      <c r="D21566">
        <v>2019</v>
      </c>
      <c r="E21566" t="s">
        <v>737</v>
      </c>
      <c r="F21566" s="2">
        <v>5922.5022303530404</v>
      </c>
    </row>
    <row r="21567" spans="1:6">
      <c r="A21567" t="s">
        <v>620</v>
      </c>
      <c r="B21567">
        <v>4626</v>
      </c>
      <c r="C21567" t="s">
        <v>655</v>
      </c>
      <c r="D21567">
        <v>2020</v>
      </c>
      <c r="E21567" t="s">
        <v>738</v>
      </c>
      <c r="F21567" s="2">
        <v>19303.767450349998</v>
      </c>
    </row>
    <row r="21568" spans="1:6">
      <c r="A21568" t="s">
        <v>620</v>
      </c>
      <c r="B21568">
        <v>4626</v>
      </c>
      <c r="C21568" t="s">
        <v>655</v>
      </c>
      <c r="D21568">
        <v>2020</v>
      </c>
      <c r="E21568" t="s">
        <v>739</v>
      </c>
      <c r="F21568" s="2">
        <v>3976.1668429032202</v>
      </c>
    </row>
    <row r="21569" spans="1:6">
      <c r="A21569" t="s">
        <v>620</v>
      </c>
      <c r="B21569">
        <v>4626</v>
      </c>
      <c r="C21569" t="s">
        <v>655</v>
      </c>
      <c r="D21569">
        <v>2020</v>
      </c>
      <c r="E21569" t="s">
        <v>743</v>
      </c>
      <c r="F21569" s="2">
        <v>0</v>
      </c>
    </row>
    <row r="21570" spans="1:6">
      <c r="A21570" t="s">
        <v>620</v>
      </c>
      <c r="B21570">
        <v>4626</v>
      </c>
      <c r="C21570" t="s">
        <v>655</v>
      </c>
      <c r="D21570">
        <v>2021</v>
      </c>
      <c r="E21570" t="s">
        <v>742</v>
      </c>
      <c r="F21570" s="2">
        <v>8199.2796807012201</v>
      </c>
    </row>
    <row r="21571" spans="1:6">
      <c r="A21571" t="s">
        <v>620</v>
      </c>
      <c r="B21571">
        <v>4626</v>
      </c>
      <c r="C21571" t="s">
        <v>655</v>
      </c>
      <c r="D21571">
        <v>2021</v>
      </c>
      <c r="E21571" t="s">
        <v>744</v>
      </c>
      <c r="F21571" s="2">
        <v>153887.820628216</v>
      </c>
    </row>
    <row r="21572" spans="1:6">
      <c r="A21572" t="s">
        <v>620</v>
      </c>
      <c r="B21572">
        <v>4626</v>
      </c>
      <c r="C21572" t="s">
        <v>655</v>
      </c>
      <c r="D21572">
        <v>2021</v>
      </c>
      <c r="E21572" t="s">
        <v>741</v>
      </c>
      <c r="F21572" s="2">
        <v>37803.304889806503</v>
      </c>
    </row>
    <row r="21573" spans="1:6">
      <c r="A21573" t="s">
        <v>620</v>
      </c>
      <c r="B21573">
        <v>4626</v>
      </c>
      <c r="C21573" t="s">
        <v>655</v>
      </c>
      <c r="D21573">
        <v>2022</v>
      </c>
      <c r="E21573" t="s">
        <v>736</v>
      </c>
      <c r="F21573" s="2">
        <v>18688.088889272502</v>
      </c>
    </row>
    <row r="21574" spans="1:6">
      <c r="A21574" t="s">
        <v>620</v>
      </c>
      <c r="B21574">
        <v>4626</v>
      </c>
      <c r="C21574" t="s">
        <v>655</v>
      </c>
      <c r="D21574">
        <v>2022</v>
      </c>
      <c r="E21574" t="s">
        <v>737</v>
      </c>
      <c r="F21574" s="2">
        <v>5429.76296681034</v>
      </c>
    </row>
    <row r="21575" spans="1:6">
      <c r="A21575" t="s">
        <v>620</v>
      </c>
      <c r="B21575">
        <v>4626</v>
      </c>
      <c r="C21575" t="s">
        <v>655</v>
      </c>
      <c r="D21575">
        <v>2022</v>
      </c>
      <c r="E21575" t="s">
        <v>740</v>
      </c>
      <c r="F21575" s="2">
        <v>3737.7488225102402</v>
      </c>
    </row>
    <row r="21576" spans="1:6">
      <c r="A21576" t="s">
        <v>620</v>
      </c>
      <c r="B21576">
        <v>4626</v>
      </c>
      <c r="C21576" t="s">
        <v>655</v>
      </c>
      <c r="D21576">
        <v>2023</v>
      </c>
      <c r="E21576" t="s">
        <v>738</v>
      </c>
      <c r="F21576" s="2">
        <v>17775.239088122598</v>
      </c>
    </row>
    <row r="21577" spans="1:6">
      <c r="A21577" t="s">
        <v>620</v>
      </c>
      <c r="B21577">
        <v>4626</v>
      </c>
      <c r="C21577" t="s">
        <v>655</v>
      </c>
      <c r="D21577">
        <v>2023</v>
      </c>
      <c r="E21577" t="s">
        <v>739</v>
      </c>
      <c r="F21577" s="2">
        <v>4243.5554233228104</v>
      </c>
    </row>
    <row r="21578" spans="1:6">
      <c r="A21578" t="s">
        <v>620</v>
      </c>
      <c r="B21578">
        <v>4626</v>
      </c>
      <c r="C21578" t="s">
        <v>655</v>
      </c>
      <c r="D21578">
        <v>2023</v>
      </c>
      <c r="E21578" t="s">
        <v>743</v>
      </c>
      <c r="F21578" s="2">
        <v>0</v>
      </c>
    </row>
    <row r="21579" spans="1:6">
      <c r="A21579" t="s">
        <v>620</v>
      </c>
      <c r="B21579">
        <v>4626</v>
      </c>
      <c r="C21579" t="s">
        <v>655</v>
      </c>
      <c r="D21579">
        <v>2024</v>
      </c>
      <c r="E21579" t="s">
        <v>742</v>
      </c>
      <c r="F21579" s="2">
        <v>6721.8257503703699</v>
      </c>
    </row>
    <row r="21580" spans="1:6">
      <c r="A21580" t="s">
        <v>620</v>
      </c>
      <c r="B21580">
        <v>4626</v>
      </c>
      <c r="C21580" t="s">
        <v>655</v>
      </c>
      <c r="D21580">
        <v>2024</v>
      </c>
      <c r="E21580" t="s">
        <v>744</v>
      </c>
      <c r="F21580" s="2">
        <v>141392.72350985699</v>
      </c>
    </row>
    <row r="21581" spans="1:6">
      <c r="A21581" t="s">
        <v>620</v>
      </c>
      <c r="B21581">
        <v>4626</v>
      </c>
      <c r="C21581" t="s">
        <v>655</v>
      </c>
      <c r="D21581">
        <v>2024</v>
      </c>
      <c r="E21581" t="s">
        <v>745</v>
      </c>
      <c r="F21581" s="2">
        <v>108846.90734344401</v>
      </c>
    </row>
    <row r="21582" spans="1:6">
      <c r="A21582" t="s">
        <v>620</v>
      </c>
      <c r="B21582">
        <v>4626</v>
      </c>
      <c r="C21582" t="s">
        <v>655</v>
      </c>
      <c r="D21582">
        <v>2024</v>
      </c>
      <c r="E21582" t="s">
        <v>741</v>
      </c>
      <c r="F21582" s="2">
        <v>32475.156958956701</v>
      </c>
    </row>
    <row r="21583" spans="1:6">
      <c r="A21583" t="s">
        <v>620</v>
      </c>
      <c r="B21583">
        <v>4627</v>
      </c>
      <c r="C21583" t="s">
        <v>657</v>
      </c>
      <c r="D21583">
        <v>2009</v>
      </c>
      <c r="E21583" t="s">
        <v>742</v>
      </c>
      <c r="F21583" s="2">
        <v>4660.9712588410002</v>
      </c>
    </row>
    <row r="21584" spans="1:6">
      <c r="A21584" t="s">
        <v>620</v>
      </c>
      <c r="B21584">
        <v>4627</v>
      </c>
      <c r="C21584" t="s">
        <v>657</v>
      </c>
      <c r="D21584">
        <v>2009</v>
      </c>
      <c r="E21584" t="s">
        <v>744</v>
      </c>
      <c r="F21584" s="2">
        <v>150.4926495</v>
      </c>
    </row>
    <row r="21585" spans="1:6">
      <c r="A21585" t="s">
        <v>620</v>
      </c>
      <c r="B21585">
        <v>4627</v>
      </c>
      <c r="C21585" t="s">
        <v>657</v>
      </c>
      <c r="D21585">
        <v>2009</v>
      </c>
      <c r="E21585" t="s">
        <v>743</v>
      </c>
      <c r="F21585" s="2">
        <v>0</v>
      </c>
    </row>
    <row r="21586" spans="1:6">
      <c r="A21586" t="s">
        <v>620</v>
      </c>
      <c r="B21586">
        <v>4627</v>
      </c>
      <c r="C21586" t="s">
        <v>657</v>
      </c>
      <c r="D21586">
        <v>2009</v>
      </c>
      <c r="E21586" t="s">
        <v>745</v>
      </c>
      <c r="F21586" s="2">
        <v>12901.696807692</v>
      </c>
    </row>
    <row r="21587" spans="1:6">
      <c r="A21587" t="s">
        <v>620</v>
      </c>
      <c r="B21587">
        <v>4627</v>
      </c>
      <c r="C21587" t="s">
        <v>657</v>
      </c>
      <c r="D21587">
        <v>2009</v>
      </c>
      <c r="E21587" t="s">
        <v>741</v>
      </c>
      <c r="F21587" s="2">
        <v>27630.149002616901</v>
      </c>
    </row>
    <row r="21588" spans="1:6">
      <c r="A21588" t="s">
        <v>620</v>
      </c>
      <c r="B21588">
        <v>4627</v>
      </c>
      <c r="C21588" t="s">
        <v>657</v>
      </c>
      <c r="D21588">
        <v>2011</v>
      </c>
      <c r="E21588" t="s">
        <v>736</v>
      </c>
      <c r="F21588" s="2">
        <v>849.02888660741701</v>
      </c>
    </row>
    <row r="21589" spans="1:6">
      <c r="A21589" t="s">
        <v>620</v>
      </c>
      <c r="B21589">
        <v>4627</v>
      </c>
      <c r="C21589" t="s">
        <v>657</v>
      </c>
      <c r="D21589">
        <v>2011</v>
      </c>
      <c r="E21589" t="s">
        <v>737</v>
      </c>
      <c r="F21589" s="2">
        <v>2964.87343084757</v>
      </c>
    </row>
    <row r="21590" spans="1:6">
      <c r="A21590" t="s">
        <v>620</v>
      </c>
      <c r="B21590">
        <v>4627</v>
      </c>
      <c r="C21590" t="s">
        <v>657</v>
      </c>
      <c r="D21590">
        <v>2011</v>
      </c>
      <c r="E21590" t="s">
        <v>738</v>
      </c>
      <c r="F21590" s="2">
        <v>0</v>
      </c>
    </row>
    <row r="21591" spans="1:6">
      <c r="A21591" t="s">
        <v>620</v>
      </c>
      <c r="B21591">
        <v>4627</v>
      </c>
      <c r="C21591" t="s">
        <v>657</v>
      </c>
      <c r="D21591">
        <v>2013</v>
      </c>
      <c r="E21591" t="s">
        <v>742</v>
      </c>
      <c r="F21591" s="2">
        <v>9331.6120368010506</v>
      </c>
    </row>
    <row r="21592" spans="1:6">
      <c r="A21592" t="s">
        <v>620</v>
      </c>
      <c r="B21592">
        <v>4627</v>
      </c>
      <c r="C21592" t="s">
        <v>657</v>
      </c>
      <c r="D21592">
        <v>2015</v>
      </c>
      <c r="E21592" t="s">
        <v>744</v>
      </c>
      <c r="F21592" s="2">
        <v>0</v>
      </c>
    </row>
    <row r="21593" spans="1:6">
      <c r="A21593" t="s">
        <v>620</v>
      </c>
      <c r="B21593">
        <v>4627</v>
      </c>
      <c r="C21593" t="s">
        <v>657</v>
      </c>
      <c r="D21593">
        <v>2015</v>
      </c>
      <c r="E21593" t="s">
        <v>739</v>
      </c>
      <c r="F21593" s="2">
        <v>1954.37602201611</v>
      </c>
    </row>
    <row r="21594" spans="1:6">
      <c r="A21594" t="s">
        <v>620</v>
      </c>
      <c r="B21594">
        <v>4627</v>
      </c>
      <c r="C21594" t="s">
        <v>657</v>
      </c>
      <c r="D21594">
        <v>2015</v>
      </c>
      <c r="E21594" t="s">
        <v>743</v>
      </c>
      <c r="F21594" s="2">
        <v>0</v>
      </c>
    </row>
    <row r="21595" spans="1:6">
      <c r="A21595" t="s">
        <v>620</v>
      </c>
      <c r="B21595">
        <v>4627</v>
      </c>
      <c r="C21595" t="s">
        <v>657</v>
      </c>
      <c r="D21595">
        <v>2016</v>
      </c>
      <c r="E21595" t="s">
        <v>742</v>
      </c>
      <c r="F21595" s="2">
        <v>4861.3294815393901</v>
      </c>
    </row>
    <row r="21596" spans="1:6">
      <c r="A21596" t="s">
        <v>620</v>
      </c>
      <c r="B21596">
        <v>4627</v>
      </c>
      <c r="C21596" t="s">
        <v>657</v>
      </c>
      <c r="D21596">
        <v>2016</v>
      </c>
      <c r="E21596" t="s">
        <v>745</v>
      </c>
      <c r="F21596" s="2">
        <v>12901.696807692</v>
      </c>
    </row>
    <row r="21597" spans="1:6">
      <c r="A21597" t="s">
        <v>620</v>
      </c>
      <c r="B21597">
        <v>4627</v>
      </c>
      <c r="C21597" t="s">
        <v>657</v>
      </c>
      <c r="D21597">
        <v>2017</v>
      </c>
      <c r="E21597" t="s">
        <v>736</v>
      </c>
      <c r="F21597" s="2">
        <v>1032.80094779144</v>
      </c>
    </row>
    <row r="21598" spans="1:6">
      <c r="A21598" t="s">
        <v>620</v>
      </c>
      <c r="B21598">
        <v>4627</v>
      </c>
      <c r="C21598" t="s">
        <v>657</v>
      </c>
      <c r="D21598">
        <v>2017</v>
      </c>
      <c r="E21598" t="s">
        <v>737</v>
      </c>
      <c r="F21598" s="2">
        <v>3636.5427181731602</v>
      </c>
    </row>
    <row r="21599" spans="1:6">
      <c r="A21599" t="s">
        <v>620</v>
      </c>
      <c r="B21599">
        <v>4627</v>
      </c>
      <c r="C21599" t="s">
        <v>657</v>
      </c>
      <c r="D21599">
        <v>2017</v>
      </c>
      <c r="E21599" t="s">
        <v>738</v>
      </c>
      <c r="F21599" s="2">
        <v>0</v>
      </c>
    </row>
    <row r="21600" spans="1:6">
      <c r="A21600" t="s">
        <v>620</v>
      </c>
      <c r="B21600">
        <v>4627</v>
      </c>
      <c r="C21600" t="s">
        <v>657</v>
      </c>
      <c r="D21600">
        <v>2017</v>
      </c>
      <c r="E21600" t="s">
        <v>740</v>
      </c>
      <c r="F21600" s="2">
        <v>3443.8355044308601</v>
      </c>
    </row>
    <row r="21601" spans="1:6">
      <c r="A21601" t="s">
        <v>620</v>
      </c>
      <c r="B21601">
        <v>4627</v>
      </c>
      <c r="C21601" t="s">
        <v>657</v>
      </c>
      <c r="D21601">
        <v>2018</v>
      </c>
      <c r="E21601" t="s">
        <v>744</v>
      </c>
      <c r="F21601" s="2">
        <v>0</v>
      </c>
    </row>
    <row r="21602" spans="1:6">
      <c r="A21602" t="s">
        <v>620</v>
      </c>
      <c r="B21602">
        <v>4627</v>
      </c>
      <c r="C21602" t="s">
        <v>657</v>
      </c>
      <c r="D21602">
        <v>2018</v>
      </c>
      <c r="E21602" t="s">
        <v>739</v>
      </c>
      <c r="F21602" s="2">
        <v>1738.2698046021401</v>
      </c>
    </row>
    <row r="21603" spans="1:6">
      <c r="A21603" t="s">
        <v>620</v>
      </c>
      <c r="B21603">
        <v>4627</v>
      </c>
      <c r="C21603" t="s">
        <v>657</v>
      </c>
      <c r="D21603">
        <v>2018</v>
      </c>
      <c r="E21603" t="s">
        <v>743</v>
      </c>
      <c r="F21603" s="2">
        <v>0</v>
      </c>
    </row>
    <row r="21604" spans="1:6">
      <c r="A21604" t="s">
        <v>620</v>
      </c>
      <c r="B21604">
        <v>4627</v>
      </c>
      <c r="C21604" t="s">
        <v>657</v>
      </c>
      <c r="D21604">
        <v>2019</v>
      </c>
      <c r="E21604" t="s">
        <v>742</v>
      </c>
      <c r="F21604" s="2">
        <v>3435.25371853466</v>
      </c>
    </row>
    <row r="21605" spans="1:6">
      <c r="A21605" t="s">
        <v>620</v>
      </c>
      <c r="B21605">
        <v>4627</v>
      </c>
      <c r="C21605" t="s">
        <v>657</v>
      </c>
      <c r="D21605">
        <v>2019</v>
      </c>
      <c r="E21605" t="s">
        <v>745</v>
      </c>
      <c r="F21605" s="2">
        <v>14010.5902544037</v>
      </c>
    </row>
    <row r="21606" spans="1:6">
      <c r="A21606" t="s">
        <v>620</v>
      </c>
      <c r="B21606">
        <v>4627</v>
      </c>
      <c r="C21606" t="s">
        <v>657</v>
      </c>
      <c r="D21606">
        <v>2019</v>
      </c>
      <c r="E21606" t="s">
        <v>741</v>
      </c>
      <c r="F21606" s="2">
        <v>19830.129371823201</v>
      </c>
    </row>
    <row r="21607" spans="1:6">
      <c r="A21607" t="s">
        <v>620</v>
      </c>
      <c r="B21607">
        <v>4627</v>
      </c>
      <c r="C21607" t="s">
        <v>657</v>
      </c>
      <c r="D21607">
        <v>2020</v>
      </c>
      <c r="E21607" t="s">
        <v>736</v>
      </c>
      <c r="F21607" s="2">
        <v>1094.87496075954</v>
      </c>
    </row>
    <row r="21608" spans="1:6">
      <c r="A21608" t="s">
        <v>620</v>
      </c>
      <c r="B21608">
        <v>4627</v>
      </c>
      <c r="C21608" t="s">
        <v>657</v>
      </c>
      <c r="D21608">
        <v>2020</v>
      </c>
      <c r="E21608" t="s">
        <v>737</v>
      </c>
      <c r="F21608" s="2">
        <v>3740.8725734969198</v>
      </c>
    </row>
    <row r="21609" spans="1:6">
      <c r="A21609" t="s">
        <v>620</v>
      </c>
      <c r="B21609">
        <v>4627</v>
      </c>
      <c r="C21609" t="s">
        <v>657</v>
      </c>
      <c r="D21609">
        <v>2020</v>
      </c>
      <c r="E21609" t="s">
        <v>740</v>
      </c>
      <c r="F21609" s="2">
        <v>1673.4511668488401</v>
      </c>
    </row>
    <row r="21610" spans="1:6">
      <c r="A21610" t="s">
        <v>620</v>
      </c>
      <c r="B21610">
        <v>4627</v>
      </c>
      <c r="C21610" t="s">
        <v>657</v>
      </c>
      <c r="D21610">
        <v>2021</v>
      </c>
      <c r="E21610" t="s">
        <v>739</v>
      </c>
      <c r="F21610" s="2">
        <v>1889.56205880834</v>
      </c>
    </row>
    <row r="21611" spans="1:6">
      <c r="A21611" t="s">
        <v>620</v>
      </c>
      <c r="B21611">
        <v>4627</v>
      </c>
      <c r="C21611" t="s">
        <v>657</v>
      </c>
      <c r="D21611">
        <v>2022</v>
      </c>
      <c r="E21611" t="s">
        <v>742</v>
      </c>
      <c r="F21611" s="2">
        <v>4322.0155228313397</v>
      </c>
    </row>
    <row r="21612" spans="1:6">
      <c r="A21612" t="s">
        <v>620</v>
      </c>
      <c r="B21612">
        <v>4627</v>
      </c>
      <c r="C21612" t="s">
        <v>657</v>
      </c>
      <c r="D21612">
        <v>2022</v>
      </c>
      <c r="E21612" t="s">
        <v>743</v>
      </c>
      <c r="F21612" s="2">
        <v>0</v>
      </c>
    </row>
    <row r="21613" spans="1:6">
      <c r="A21613" t="s">
        <v>620</v>
      </c>
      <c r="B21613">
        <v>4627</v>
      </c>
      <c r="C21613" t="s">
        <v>657</v>
      </c>
      <c r="D21613">
        <v>2022</v>
      </c>
      <c r="E21613" t="s">
        <v>745</v>
      </c>
      <c r="F21613" s="2">
        <v>13476.074126121201</v>
      </c>
    </row>
    <row r="21614" spans="1:6">
      <c r="A21614" t="s">
        <v>620</v>
      </c>
      <c r="B21614">
        <v>4627</v>
      </c>
      <c r="C21614" t="s">
        <v>657</v>
      </c>
      <c r="D21614">
        <v>2022</v>
      </c>
      <c r="E21614" t="s">
        <v>741</v>
      </c>
      <c r="F21614" s="2">
        <v>17602.044372718101</v>
      </c>
    </row>
    <row r="21615" spans="1:6">
      <c r="A21615" t="s">
        <v>620</v>
      </c>
      <c r="B21615">
        <v>4627</v>
      </c>
      <c r="C21615" t="s">
        <v>657</v>
      </c>
      <c r="D21615">
        <v>2023</v>
      </c>
      <c r="E21615" t="s">
        <v>740</v>
      </c>
      <c r="F21615" s="2">
        <v>2443.9687599481499</v>
      </c>
    </row>
    <row r="21616" spans="1:6">
      <c r="A21616" t="s">
        <v>620</v>
      </c>
      <c r="B21616">
        <v>4628</v>
      </c>
      <c r="C21616" t="s">
        <v>659</v>
      </c>
      <c r="D21616">
        <v>2009</v>
      </c>
      <c r="E21616" t="s">
        <v>738</v>
      </c>
      <c r="F21616" s="2">
        <v>0</v>
      </c>
    </row>
    <row r="21617" spans="1:6">
      <c r="A21617" t="s">
        <v>620</v>
      </c>
      <c r="B21617">
        <v>4628</v>
      </c>
      <c r="C21617" t="s">
        <v>659</v>
      </c>
      <c r="D21617">
        <v>2009</v>
      </c>
      <c r="E21617" t="s">
        <v>739</v>
      </c>
      <c r="F21617" s="2">
        <v>4364.2194791889096</v>
      </c>
    </row>
    <row r="21618" spans="1:6">
      <c r="A21618" t="s">
        <v>620</v>
      </c>
      <c r="B21618">
        <v>4628</v>
      </c>
      <c r="C21618" t="s">
        <v>659</v>
      </c>
      <c r="D21618">
        <v>2009</v>
      </c>
      <c r="E21618" t="s">
        <v>743</v>
      </c>
      <c r="F21618" s="2">
        <v>0</v>
      </c>
    </row>
    <row r="21619" spans="1:6">
      <c r="A21619" t="s">
        <v>620</v>
      </c>
      <c r="B21619">
        <v>4628</v>
      </c>
      <c r="C21619" t="s">
        <v>659</v>
      </c>
      <c r="D21619">
        <v>2011</v>
      </c>
      <c r="E21619" t="s">
        <v>736</v>
      </c>
      <c r="F21619" s="2">
        <v>1657.70378254502</v>
      </c>
    </row>
    <row r="21620" spans="1:6">
      <c r="A21620" t="s">
        <v>620</v>
      </c>
      <c r="B21620">
        <v>4628</v>
      </c>
      <c r="C21620" t="s">
        <v>659</v>
      </c>
      <c r="D21620">
        <v>2011</v>
      </c>
      <c r="E21620" t="s">
        <v>737</v>
      </c>
      <c r="F21620" s="2">
        <v>997.946035362923</v>
      </c>
    </row>
    <row r="21621" spans="1:6">
      <c r="A21621" t="s">
        <v>620</v>
      </c>
      <c r="B21621">
        <v>4628</v>
      </c>
      <c r="C21621" t="s">
        <v>659</v>
      </c>
      <c r="D21621">
        <v>2011</v>
      </c>
      <c r="E21621" t="s">
        <v>740</v>
      </c>
      <c r="F21621" s="2">
        <v>2055.6999326720602</v>
      </c>
    </row>
    <row r="21622" spans="1:6">
      <c r="A21622" t="s">
        <v>620</v>
      </c>
      <c r="B21622">
        <v>4628</v>
      </c>
      <c r="C21622" t="s">
        <v>659</v>
      </c>
      <c r="D21622">
        <v>2013</v>
      </c>
      <c r="E21622" t="s">
        <v>742</v>
      </c>
      <c r="F21622" s="2">
        <v>975.796489635385</v>
      </c>
    </row>
    <row r="21623" spans="1:6">
      <c r="A21623" t="s">
        <v>620</v>
      </c>
      <c r="B21623">
        <v>4628</v>
      </c>
      <c r="C21623" t="s">
        <v>659</v>
      </c>
      <c r="D21623">
        <v>2013</v>
      </c>
      <c r="E21623" t="s">
        <v>744</v>
      </c>
      <c r="F21623" s="2">
        <v>0</v>
      </c>
    </row>
    <row r="21624" spans="1:6">
      <c r="A21624" t="s">
        <v>620</v>
      </c>
      <c r="B21624">
        <v>4628</v>
      </c>
      <c r="C21624" t="s">
        <v>659</v>
      </c>
      <c r="D21624">
        <v>2013</v>
      </c>
      <c r="E21624" t="s">
        <v>745</v>
      </c>
      <c r="F21624" s="2">
        <v>673.44848487046602</v>
      </c>
    </row>
    <row r="21625" spans="1:6">
      <c r="A21625" t="s">
        <v>620</v>
      </c>
      <c r="B21625">
        <v>4628</v>
      </c>
      <c r="C21625" t="s">
        <v>659</v>
      </c>
      <c r="D21625">
        <v>2016</v>
      </c>
      <c r="E21625" t="s">
        <v>743</v>
      </c>
      <c r="F21625" s="2">
        <v>0</v>
      </c>
    </row>
    <row r="21626" spans="1:6">
      <c r="A21626" t="s">
        <v>620</v>
      </c>
      <c r="B21626">
        <v>4628</v>
      </c>
      <c r="C21626" t="s">
        <v>659</v>
      </c>
      <c r="D21626">
        <v>2016</v>
      </c>
      <c r="E21626" t="s">
        <v>745</v>
      </c>
      <c r="F21626" s="2">
        <v>673.44848487046602</v>
      </c>
    </row>
    <row r="21627" spans="1:6">
      <c r="A21627" t="s">
        <v>620</v>
      </c>
      <c r="B21627">
        <v>4628</v>
      </c>
      <c r="C21627" t="s">
        <v>659</v>
      </c>
      <c r="D21627">
        <v>2017</v>
      </c>
      <c r="E21627" t="s">
        <v>741</v>
      </c>
      <c r="F21627" s="2">
        <v>13609.3376039329</v>
      </c>
    </row>
    <row r="21628" spans="1:6">
      <c r="A21628" t="s">
        <v>620</v>
      </c>
      <c r="B21628">
        <v>4628</v>
      </c>
      <c r="C21628" t="s">
        <v>659</v>
      </c>
      <c r="D21628">
        <v>2018</v>
      </c>
      <c r="E21628" t="s">
        <v>736</v>
      </c>
      <c r="F21628" s="2">
        <v>1244.58693511504</v>
      </c>
    </row>
    <row r="21629" spans="1:6">
      <c r="A21629" t="s">
        <v>620</v>
      </c>
      <c r="B21629">
        <v>4628</v>
      </c>
      <c r="C21629" t="s">
        <v>659</v>
      </c>
      <c r="D21629">
        <v>2018</v>
      </c>
      <c r="E21629" t="s">
        <v>737</v>
      </c>
      <c r="F21629" s="2">
        <v>980.49908880460396</v>
      </c>
    </row>
    <row r="21630" spans="1:6">
      <c r="A21630" t="s">
        <v>620</v>
      </c>
      <c r="B21630">
        <v>4628</v>
      </c>
      <c r="C21630" t="s">
        <v>659</v>
      </c>
      <c r="D21630">
        <v>2019</v>
      </c>
      <c r="E21630" t="s">
        <v>738</v>
      </c>
      <c r="F21630" s="2">
        <v>0</v>
      </c>
    </row>
    <row r="21631" spans="1:6">
      <c r="A21631" t="s">
        <v>620</v>
      </c>
      <c r="B21631">
        <v>4628</v>
      </c>
      <c r="C21631" t="s">
        <v>659</v>
      </c>
      <c r="D21631">
        <v>2019</v>
      </c>
      <c r="E21631" t="s">
        <v>739</v>
      </c>
      <c r="F21631" s="2">
        <v>3954.8407112048599</v>
      </c>
    </row>
    <row r="21632" spans="1:6">
      <c r="A21632" t="s">
        <v>620</v>
      </c>
      <c r="B21632">
        <v>4628</v>
      </c>
      <c r="C21632" t="s">
        <v>659</v>
      </c>
      <c r="D21632">
        <v>2019</v>
      </c>
      <c r="E21632" t="s">
        <v>743</v>
      </c>
      <c r="F21632" s="2">
        <v>0</v>
      </c>
    </row>
    <row r="21633" spans="1:6">
      <c r="A21633" t="s">
        <v>620</v>
      </c>
      <c r="B21633">
        <v>4628</v>
      </c>
      <c r="C21633" t="s">
        <v>659</v>
      </c>
      <c r="D21633">
        <v>2020</v>
      </c>
      <c r="E21633" t="s">
        <v>742</v>
      </c>
      <c r="F21633" s="2">
        <v>778.05926375808701</v>
      </c>
    </row>
    <row r="21634" spans="1:6">
      <c r="A21634" t="s">
        <v>620</v>
      </c>
      <c r="B21634">
        <v>4628</v>
      </c>
      <c r="C21634" t="s">
        <v>659</v>
      </c>
      <c r="D21634">
        <v>2020</v>
      </c>
      <c r="E21634" t="s">
        <v>744</v>
      </c>
      <c r="F21634" s="2">
        <v>0</v>
      </c>
    </row>
    <row r="21635" spans="1:6">
      <c r="A21635" t="s">
        <v>620</v>
      </c>
      <c r="B21635">
        <v>4628</v>
      </c>
      <c r="C21635" t="s">
        <v>659</v>
      </c>
      <c r="D21635">
        <v>2020</v>
      </c>
      <c r="E21635" t="s">
        <v>741</v>
      </c>
      <c r="F21635" s="2">
        <v>12778.512368722801</v>
      </c>
    </row>
    <row r="21636" spans="1:6">
      <c r="A21636" t="s">
        <v>620</v>
      </c>
      <c r="B21636">
        <v>4628</v>
      </c>
      <c r="C21636" t="s">
        <v>659</v>
      </c>
      <c r="D21636">
        <v>2021</v>
      </c>
      <c r="E21636" t="s">
        <v>736</v>
      </c>
      <c r="F21636" s="2">
        <v>1091.9315283646399</v>
      </c>
    </row>
    <row r="21637" spans="1:6">
      <c r="A21637" t="s">
        <v>620</v>
      </c>
      <c r="B21637">
        <v>4628</v>
      </c>
      <c r="C21637" t="s">
        <v>659</v>
      </c>
      <c r="D21637">
        <v>2021</v>
      </c>
      <c r="E21637" t="s">
        <v>737</v>
      </c>
      <c r="F21637" s="2">
        <v>953.92050709191301</v>
      </c>
    </row>
    <row r="21638" spans="1:6">
      <c r="A21638" t="s">
        <v>620</v>
      </c>
      <c r="B21638">
        <v>4628</v>
      </c>
      <c r="C21638" t="s">
        <v>659</v>
      </c>
      <c r="D21638">
        <v>2021</v>
      </c>
      <c r="E21638" t="s">
        <v>740</v>
      </c>
      <c r="F21638" s="2">
        <v>320.63898449475403</v>
      </c>
    </row>
    <row r="21639" spans="1:6">
      <c r="A21639" t="s">
        <v>620</v>
      </c>
      <c r="B21639">
        <v>4628</v>
      </c>
      <c r="C21639" t="s">
        <v>659</v>
      </c>
      <c r="D21639">
        <v>2022</v>
      </c>
      <c r="E21639" t="s">
        <v>738</v>
      </c>
      <c r="F21639" s="2">
        <v>0</v>
      </c>
    </row>
    <row r="21640" spans="1:6">
      <c r="A21640" t="s">
        <v>620</v>
      </c>
      <c r="B21640">
        <v>4628</v>
      </c>
      <c r="C21640" t="s">
        <v>659</v>
      </c>
      <c r="D21640">
        <v>2022</v>
      </c>
      <c r="E21640" t="s">
        <v>739</v>
      </c>
      <c r="F21640" s="2">
        <v>3720.20809493566</v>
      </c>
    </row>
    <row r="21641" spans="1:6">
      <c r="A21641" t="s">
        <v>620</v>
      </c>
      <c r="B21641">
        <v>4628</v>
      </c>
      <c r="C21641" t="s">
        <v>659</v>
      </c>
      <c r="D21641">
        <v>2022</v>
      </c>
      <c r="E21641" t="s">
        <v>743</v>
      </c>
      <c r="F21641" s="2">
        <v>0</v>
      </c>
    </row>
    <row r="21642" spans="1:6">
      <c r="A21642" t="s">
        <v>620</v>
      </c>
      <c r="B21642">
        <v>4628</v>
      </c>
      <c r="C21642" t="s">
        <v>659</v>
      </c>
      <c r="D21642">
        <v>2023</v>
      </c>
      <c r="E21642" t="s">
        <v>742</v>
      </c>
      <c r="F21642" s="2">
        <v>631.37205329560402</v>
      </c>
    </row>
    <row r="21643" spans="1:6">
      <c r="A21643" t="s">
        <v>620</v>
      </c>
      <c r="B21643">
        <v>4628</v>
      </c>
      <c r="C21643" t="s">
        <v>659</v>
      </c>
      <c r="D21643">
        <v>2023</v>
      </c>
      <c r="E21643" t="s">
        <v>744</v>
      </c>
      <c r="F21643" s="2">
        <v>0</v>
      </c>
    </row>
    <row r="21644" spans="1:6">
      <c r="A21644" t="s">
        <v>620</v>
      </c>
      <c r="B21644">
        <v>4628</v>
      </c>
      <c r="C21644" t="s">
        <v>659</v>
      </c>
      <c r="D21644">
        <v>2023</v>
      </c>
      <c r="E21644" t="s">
        <v>745</v>
      </c>
      <c r="F21644" s="2">
        <v>1496.29212929184</v>
      </c>
    </row>
    <row r="21645" spans="1:6">
      <c r="A21645" t="s">
        <v>620</v>
      </c>
      <c r="B21645">
        <v>4628</v>
      </c>
      <c r="C21645" t="s">
        <v>659</v>
      </c>
      <c r="D21645">
        <v>2023</v>
      </c>
      <c r="E21645" t="s">
        <v>741</v>
      </c>
      <c r="F21645" s="2">
        <v>12433.501264586401</v>
      </c>
    </row>
    <row r="21646" spans="1:6">
      <c r="A21646" t="s">
        <v>620</v>
      </c>
      <c r="B21646">
        <v>4628</v>
      </c>
      <c r="C21646" t="s">
        <v>659</v>
      </c>
      <c r="D21646">
        <v>2024</v>
      </c>
      <c r="E21646" t="s">
        <v>736</v>
      </c>
      <c r="F21646" s="2">
        <v>1027.2366051332999</v>
      </c>
    </row>
    <row r="21647" spans="1:6">
      <c r="A21647" t="s">
        <v>620</v>
      </c>
      <c r="B21647">
        <v>4628</v>
      </c>
      <c r="C21647" t="s">
        <v>659</v>
      </c>
      <c r="D21647">
        <v>2024</v>
      </c>
      <c r="E21647" t="s">
        <v>737</v>
      </c>
      <c r="F21647" s="2">
        <v>828.097182728333</v>
      </c>
    </row>
    <row r="21648" spans="1:6">
      <c r="A21648" t="s">
        <v>620</v>
      </c>
      <c r="B21648">
        <v>4628</v>
      </c>
      <c r="C21648" t="s">
        <v>659</v>
      </c>
      <c r="D21648">
        <v>2024</v>
      </c>
      <c r="E21648" t="s">
        <v>740</v>
      </c>
      <c r="F21648" s="2">
        <v>300.77504673838899</v>
      </c>
    </row>
    <row r="21649" spans="1:6">
      <c r="A21649" t="s">
        <v>620</v>
      </c>
      <c r="B21649">
        <v>4629</v>
      </c>
      <c r="C21649" t="s">
        <v>661</v>
      </c>
      <c r="D21649">
        <v>2009</v>
      </c>
      <c r="E21649" t="s">
        <v>739</v>
      </c>
      <c r="F21649" s="2">
        <v>0</v>
      </c>
    </row>
    <row r="21650" spans="1:6">
      <c r="A21650" t="s">
        <v>620</v>
      </c>
      <c r="B21650">
        <v>4629</v>
      </c>
      <c r="C21650" t="s">
        <v>661</v>
      </c>
      <c r="D21650">
        <v>2009</v>
      </c>
      <c r="E21650" t="s">
        <v>740</v>
      </c>
      <c r="F21650" s="2">
        <v>71.095422879671702</v>
      </c>
    </row>
    <row r="21651" spans="1:6">
      <c r="A21651" t="s">
        <v>620</v>
      </c>
      <c r="B21651">
        <v>4629</v>
      </c>
      <c r="C21651" t="s">
        <v>661</v>
      </c>
      <c r="D21651">
        <v>2011</v>
      </c>
      <c r="E21651" t="s">
        <v>741</v>
      </c>
      <c r="F21651" s="2">
        <v>525.830990255865</v>
      </c>
    </row>
    <row r="21652" spans="1:6">
      <c r="A21652" t="s">
        <v>620</v>
      </c>
      <c r="B21652">
        <v>4629</v>
      </c>
      <c r="C21652" t="s">
        <v>661</v>
      </c>
      <c r="D21652">
        <v>2013</v>
      </c>
      <c r="E21652" t="s">
        <v>738</v>
      </c>
      <c r="F21652" s="2">
        <v>0</v>
      </c>
    </row>
    <row r="21653" spans="1:6">
      <c r="A21653" t="s">
        <v>620</v>
      </c>
      <c r="B21653">
        <v>4629</v>
      </c>
      <c r="C21653" t="s">
        <v>661</v>
      </c>
      <c r="D21653">
        <v>2013</v>
      </c>
      <c r="E21653" t="s">
        <v>743</v>
      </c>
      <c r="F21653" s="2">
        <v>0</v>
      </c>
    </row>
    <row r="21654" spans="1:6">
      <c r="A21654" t="s">
        <v>620</v>
      </c>
      <c r="B21654">
        <v>4629</v>
      </c>
      <c r="C21654" t="s">
        <v>661</v>
      </c>
      <c r="D21654">
        <v>2015</v>
      </c>
      <c r="E21654" t="s">
        <v>736</v>
      </c>
      <c r="F21654" s="2">
        <v>38.593299393263898</v>
      </c>
    </row>
    <row r="21655" spans="1:6">
      <c r="A21655" t="s">
        <v>620</v>
      </c>
      <c r="B21655">
        <v>4629</v>
      </c>
      <c r="C21655" t="s">
        <v>661</v>
      </c>
      <c r="D21655">
        <v>2015</v>
      </c>
      <c r="E21655" t="s">
        <v>737</v>
      </c>
      <c r="F21655" s="2">
        <v>53.905687596083901</v>
      </c>
    </row>
    <row r="21656" spans="1:6">
      <c r="A21656" t="s">
        <v>620</v>
      </c>
      <c r="B21656">
        <v>4629</v>
      </c>
      <c r="C21656" t="s">
        <v>661</v>
      </c>
      <c r="D21656">
        <v>2016</v>
      </c>
      <c r="E21656" t="s">
        <v>738</v>
      </c>
      <c r="F21656" s="2">
        <v>0</v>
      </c>
    </row>
    <row r="21657" spans="1:6">
      <c r="A21657" t="s">
        <v>620</v>
      </c>
      <c r="B21657">
        <v>4629</v>
      </c>
      <c r="C21657" t="s">
        <v>661</v>
      </c>
      <c r="D21657">
        <v>2016</v>
      </c>
      <c r="E21657" t="s">
        <v>739</v>
      </c>
      <c r="F21657" s="2">
        <v>341.98347314171798</v>
      </c>
    </row>
    <row r="21658" spans="1:6">
      <c r="A21658" t="s">
        <v>620</v>
      </c>
      <c r="B21658">
        <v>4629</v>
      </c>
      <c r="C21658" t="s">
        <v>661</v>
      </c>
      <c r="D21658">
        <v>2016</v>
      </c>
      <c r="E21658" t="s">
        <v>743</v>
      </c>
      <c r="F21658" s="2">
        <v>0</v>
      </c>
    </row>
    <row r="21659" spans="1:6">
      <c r="A21659" t="s">
        <v>620</v>
      </c>
      <c r="B21659">
        <v>4629</v>
      </c>
      <c r="C21659" t="s">
        <v>661</v>
      </c>
      <c r="D21659">
        <v>2017</v>
      </c>
      <c r="E21659" t="s">
        <v>742</v>
      </c>
      <c r="F21659" s="2">
        <v>99.210141176877201</v>
      </c>
    </row>
    <row r="21660" spans="1:6">
      <c r="A21660" t="s">
        <v>620</v>
      </c>
      <c r="B21660">
        <v>4629</v>
      </c>
      <c r="C21660" t="s">
        <v>661</v>
      </c>
      <c r="D21660">
        <v>2017</v>
      </c>
      <c r="E21660" t="s">
        <v>744</v>
      </c>
      <c r="F21660" s="2">
        <v>0</v>
      </c>
    </row>
    <row r="21661" spans="1:6">
      <c r="A21661" t="s">
        <v>620</v>
      </c>
      <c r="B21661">
        <v>4629</v>
      </c>
      <c r="C21661" t="s">
        <v>661</v>
      </c>
      <c r="D21661">
        <v>2017</v>
      </c>
      <c r="E21661" t="s">
        <v>745</v>
      </c>
      <c r="F21661" s="2">
        <v>188.058160448986</v>
      </c>
    </row>
    <row r="21662" spans="1:6">
      <c r="A21662" t="s">
        <v>620</v>
      </c>
      <c r="B21662">
        <v>4629</v>
      </c>
      <c r="C21662" t="s">
        <v>661</v>
      </c>
      <c r="D21662">
        <v>2017</v>
      </c>
      <c r="E21662" t="s">
        <v>741</v>
      </c>
      <c r="F21662" s="2">
        <v>462.53184759358498</v>
      </c>
    </row>
    <row r="21663" spans="1:6">
      <c r="A21663" t="s">
        <v>620</v>
      </c>
      <c r="B21663">
        <v>4629</v>
      </c>
      <c r="C21663" t="s">
        <v>661</v>
      </c>
      <c r="D21663">
        <v>2018</v>
      </c>
      <c r="E21663" t="s">
        <v>736</v>
      </c>
      <c r="F21663" s="2">
        <v>40.655235585543799</v>
      </c>
    </row>
    <row r="21664" spans="1:6">
      <c r="A21664" t="s">
        <v>620</v>
      </c>
      <c r="B21664">
        <v>4629</v>
      </c>
      <c r="C21664" t="s">
        <v>661</v>
      </c>
      <c r="D21664">
        <v>2018</v>
      </c>
      <c r="E21664" t="s">
        <v>737</v>
      </c>
      <c r="F21664" s="2">
        <v>54.5220154784584</v>
      </c>
    </row>
    <row r="21665" spans="1:6">
      <c r="A21665" t="s">
        <v>620</v>
      </c>
      <c r="B21665">
        <v>4629</v>
      </c>
      <c r="C21665" t="s">
        <v>661</v>
      </c>
      <c r="D21665">
        <v>2019</v>
      </c>
      <c r="E21665" t="s">
        <v>738</v>
      </c>
      <c r="F21665" s="2">
        <v>0</v>
      </c>
    </row>
    <row r="21666" spans="1:6">
      <c r="A21666" t="s">
        <v>620</v>
      </c>
      <c r="B21666">
        <v>4629</v>
      </c>
      <c r="C21666" t="s">
        <v>661</v>
      </c>
      <c r="D21666">
        <v>2019</v>
      </c>
      <c r="E21666" t="s">
        <v>739</v>
      </c>
      <c r="F21666" s="2">
        <v>510.84840466385799</v>
      </c>
    </row>
    <row r="21667" spans="1:6">
      <c r="A21667" t="s">
        <v>620</v>
      </c>
      <c r="B21667">
        <v>4629</v>
      </c>
      <c r="C21667" t="s">
        <v>661</v>
      </c>
      <c r="D21667">
        <v>2019</v>
      </c>
      <c r="E21667" t="s">
        <v>743</v>
      </c>
      <c r="F21667" s="2">
        <v>0</v>
      </c>
    </row>
    <row r="21668" spans="1:6">
      <c r="A21668" t="s">
        <v>620</v>
      </c>
      <c r="B21668">
        <v>4629</v>
      </c>
      <c r="C21668" t="s">
        <v>661</v>
      </c>
      <c r="D21668">
        <v>2019</v>
      </c>
      <c r="E21668" t="s">
        <v>740</v>
      </c>
      <c r="F21668" s="2">
        <v>65.958646182604397</v>
      </c>
    </row>
    <row r="21669" spans="1:6">
      <c r="A21669" t="s">
        <v>620</v>
      </c>
      <c r="B21669">
        <v>4629</v>
      </c>
      <c r="C21669" t="s">
        <v>661</v>
      </c>
      <c r="D21669">
        <v>2020</v>
      </c>
      <c r="E21669" t="s">
        <v>742</v>
      </c>
      <c r="F21669" s="2">
        <v>125.85015653638899</v>
      </c>
    </row>
    <row r="21670" spans="1:6">
      <c r="A21670" t="s">
        <v>620</v>
      </c>
      <c r="B21670">
        <v>4629</v>
      </c>
      <c r="C21670" t="s">
        <v>661</v>
      </c>
      <c r="D21670">
        <v>2020</v>
      </c>
      <c r="E21670" t="s">
        <v>744</v>
      </c>
      <c r="F21670" s="2">
        <v>0</v>
      </c>
    </row>
    <row r="21671" spans="1:6">
      <c r="A21671" t="s">
        <v>620</v>
      </c>
      <c r="B21671">
        <v>4629</v>
      </c>
      <c r="C21671" t="s">
        <v>661</v>
      </c>
      <c r="D21671">
        <v>2020</v>
      </c>
      <c r="E21671" t="s">
        <v>745</v>
      </c>
      <c r="F21671" s="2">
        <v>125.72288269285001</v>
      </c>
    </row>
    <row r="21672" spans="1:6">
      <c r="A21672" t="s">
        <v>620</v>
      </c>
      <c r="B21672">
        <v>4629</v>
      </c>
      <c r="C21672" t="s">
        <v>661</v>
      </c>
      <c r="D21672">
        <v>2021</v>
      </c>
      <c r="E21672" t="s">
        <v>736</v>
      </c>
      <c r="F21672" s="2">
        <v>24.2131374400198</v>
      </c>
    </row>
    <row r="21673" spans="1:6">
      <c r="A21673" t="s">
        <v>620</v>
      </c>
      <c r="B21673">
        <v>4629</v>
      </c>
      <c r="C21673" t="s">
        <v>661</v>
      </c>
      <c r="D21673">
        <v>2021</v>
      </c>
      <c r="E21673" t="s">
        <v>737</v>
      </c>
      <c r="F21673" s="2">
        <v>54.133122006817302</v>
      </c>
    </row>
    <row r="21674" spans="1:6">
      <c r="A21674" t="s">
        <v>620</v>
      </c>
      <c r="B21674">
        <v>4629</v>
      </c>
      <c r="C21674" t="s">
        <v>661</v>
      </c>
      <c r="D21674">
        <v>2022</v>
      </c>
      <c r="E21674" t="s">
        <v>738</v>
      </c>
      <c r="F21674" s="2">
        <v>0</v>
      </c>
    </row>
    <row r="21675" spans="1:6">
      <c r="A21675" t="s">
        <v>620</v>
      </c>
      <c r="B21675">
        <v>4629</v>
      </c>
      <c r="C21675" t="s">
        <v>661</v>
      </c>
      <c r="D21675">
        <v>2022</v>
      </c>
      <c r="E21675" t="s">
        <v>739</v>
      </c>
      <c r="F21675" s="2">
        <v>537.32206391937302</v>
      </c>
    </row>
    <row r="21676" spans="1:6">
      <c r="A21676" t="s">
        <v>620</v>
      </c>
      <c r="B21676">
        <v>4629</v>
      </c>
      <c r="C21676" t="s">
        <v>661</v>
      </c>
      <c r="D21676">
        <v>2022</v>
      </c>
      <c r="E21676" t="s">
        <v>740</v>
      </c>
      <c r="F21676" s="2">
        <v>65.676648614701406</v>
      </c>
    </row>
    <row r="21677" spans="1:6">
      <c r="A21677" t="s">
        <v>620</v>
      </c>
      <c r="B21677">
        <v>4629</v>
      </c>
      <c r="C21677" t="s">
        <v>661</v>
      </c>
      <c r="D21677">
        <v>2023</v>
      </c>
      <c r="E21677" t="s">
        <v>742</v>
      </c>
      <c r="F21677" s="2">
        <v>99.684704350867193</v>
      </c>
    </row>
    <row r="21678" spans="1:6">
      <c r="A21678" t="s">
        <v>620</v>
      </c>
      <c r="B21678">
        <v>4629</v>
      </c>
      <c r="C21678" t="s">
        <v>661</v>
      </c>
      <c r="D21678">
        <v>2023</v>
      </c>
      <c r="E21678" t="s">
        <v>744</v>
      </c>
      <c r="F21678" s="2">
        <v>0</v>
      </c>
    </row>
    <row r="21679" spans="1:6">
      <c r="A21679" t="s">
        <v>620</v>
      </c>
      <c r="B21679">
        <v>4629</v>
      </c>
      <c r="C21679" t="s">
        <v>661</v>
      </c>
      <c r="D21679">
        <v>2023</v>
      </c>
      <c r="E21679" t="s">
        <v>745</v>
      </c>
      <c r="F21679" s="2">
        <v>368.06150488586502</v>
      </c>
    </row>
    <row r="21680" spans="1:6">
      <c r="A21680" t="s">
        <v>620</v>
      </c>
      <c r="B21680">
        <v>4629</v>
      </c>
      <c r="C21680" t="s">
        <v>661</v>
      </c>
      <c r="D21680">
        <v>2024</v>
      </c>
      <c r="E21680" t="s">
        <v>741</v>
      </c>
      <c r="F21680" s="2">
        <v>404.94063956048399</v>
      </c>
    </row>
    <row r="21681" spans="1:6">
      <c r="A21681" t="s">
        <v>620</v>
      </c>
      <c r="B21681">
        <v>4630</v>
      </c>
      <c r="C21681" t="s">
        <v>663</v>
      </c>
      <c r="D21681">
        <v>2009</v>
      </c>
      <c r="E21681" t="s">
        <v>742</v>
      </c>
      <c r="F21681" s="2">
        <v>1701.53284060487</v>
      </c>
    </row>
    <row r="21682" spans="1:6">
      <c r="A21682" t="s">
        <v>620</v>
      </c>
      <c r="B21682">
        <v>4630</v>
      </c>
      <c r="C21682" t="s">
        <v>663</v>
      </c>
      <c r="D21682">
        <v>2011</v>
      </c>
      <c r="E21682" t="s">
        <v>744</v>
      </c>
      <c r="F21682" s="2">
        <v>0</v>
      </c>
    </row>
    <row r="21683" spans="1:6">
      <c r="A21683" t="s">
        <v>620</v>
      </c>
      <c r="B21683">
        <v>4630</v>
      </c>
      <c r="C21683" t="s">
        <v>663</v>
      </c>
      <c r="D21683">
        <v>2011</v>
      </c>
      <c r="E21683" t="s">
        <v>739</v>
      </c>
      <c r="F21683" s="2">
        <v>10992.532400689201</v>
      </c>
    </row>
    <row r="21684" spans="1:6">
      <c r="A21684" t="s">
        <v>620</v>
      </c>
      <c r="B21684">
        <v>4630</v>
      </c>
      <c r="C21684" t="s">
        <v>663</v>
      </c>
      <c r="D21684">
        <v>2013</v>
      </c>
      <c r="E21684" t="s">
        <v>736</v>
      </c>
      <c r="F21684" s="2">
        <v>9268.1936491720498</v>
      </c>
    </row>
    <row r="21685" spans="1:6">
      <c r="A21685" t="s">
        <v>620</v>
      </c>
      <c r="B21685">
        <v>4630</v>
      </c>
      <c r="C21685" t="s">
        <v>663</v>
      </c>
      <c r="D21685">
        <v>2013</v>
      </c>
      <c r="E21685" t="s">
        <v>737</v>
      </c>
      <c r="F21685" s="2">
        <v>1561.8616630245999</v>
      </c>
    </row>
    <row r="21686" spans="1:6">
      <c r="A21686" t="s">
        <v>620</v>
      </c>
      <c r="B21686">
        <v>4630</v>
      </c>
      <c r="C21686" t="s">
        <v>663</v>
      </c>
      <c r="D21686">
        <v>2013</v>
      </c>
      <c r="E21686" t="s">
        <v>738</v>
      </c>
      <c r="F21686" s="2">
        <v>0</v>
      </c>
    </row>
    <row r="21687" spans="1:6">
      <c r="A21687" t="s">
        <v>620</v>
      </c>
      <c r="B21687">
        <v>4630</v>
      </c>
      <c r="C21687" t="s">
        <v>663</v>
      </c>
      <c r="D21687">
        <v>2013</v>
      </c>
      <c r="E21687" t="s">
        <v>740</v>
      </c>
      <c r="F21687" s="2">
        <v>959.31085722051102</v>
      </c>
    </row>
    <row r="21688" spans="1:6">
      <c r="A21688" t="s">
        <v>620</v>
      </c>
      <c r="B21688">
        <v>4630</v>
      </c>
      <c r="C21688" t="s">
        <v>663</v>
      </c>
      <c r="D21688">
        <v>2015</v>
      </c>
      <c r="E21688" t="s">
        <v>742</v>
      </c>
      <c r="F21688" s="2">
        <v>1984.91542611093</v>
      </c>
    </row>
    <row r="21689" spans="1:6">
      <c r="A21689" t="s">
        <v>620</v>
      </c>
      <c r="B21689">
        <v>4630</v>
      </c>
      <c r="C21689" t="s">
        <v>663</v>
      </c>
      <c r="D21689">
        <v>2015</v>
      </c>
      <c r="E21689" t="s">
        <v>745</v>
      </c>
      <c r="F21689" s="2">
        <v>2600.6298658404799</v>
      </c>
    </row>
    <row r="21690" spans="1:6">
      <c r="A21690" t="s">
        <v>620</v>
      </c>
      <c r="B21690">
        <v>4630</v>
      </c>
      <c r="C21690" t="s">
        <v>663</v>
      </c>
      <c r="D21690">
        <v>2015</v>
      </c>
      <c r="E21690" t="s">
        <v>741</v>
      </c>
      <c r="F21690" s="2">
        <v>10095.9076004092</v>
      </c>
    </row>
    <row r="21691" spans="1:6">
      <c r="A21691" t="s">
        <v>620</v>
      </c>
      <c r="B21691">
        <v>4630</v>
      </c>
      <c r="C21691" t="s">
        <v>663</v>
      </c>
      <c r="D21691">
        <v>2016</v>
      </c>
      <c r="E21691" t="s">
        <v>736</v>
      </c>
      <c r="F21691" s="2">
        <v>10195.5943448245</v>
      </c>
    </row>
    <row r="21692" spans="1:6">
      <c r="A21692" t="s">
        <v>620</v>
      </c>
      <c r="B21692">
        <v>4630</v>
      </c>
      <c r="C21692" t="s">
        <v>663</v>
      </c>
      <c r="D21692">
        <v>2016</v>
      </c>
      <c r="E21692" t="s">
        <v>737</v>
      </c>
      <c r="F21692" s="2">
        <v>1562.6647309050099</v>
      </c>
    </row>
    <row r="21693" spans="1:6">
      <c r="A21693" t="s">
        <v>620</v>
      </c>
      <c r="B21693">
        <v>4630</v>
      </c>
      <c r="C21693" t="s">
        <v>663</v>
      </c>
      <c r="D21693">
        <v>2016</v>
      </c>
      <c r="E21693" t="s">
        <v>740</v>
      </c>
      <c r="F21693" s="2">
        <v>781.38949527587897</v>
      </c>
    </row>
    <row r="21694" spans="1:6">
      <c r="A21694" t="s">
        <v>620</v>
      </c>
      <c r="B21694">
        <v>4630</v>
      </c>
      <c r="C21694" t="s">
        <v>663</v>
      </c>
      <c r="D21694">
        <v>2017</v>
      </c>
      <c r="E21694" t="s">
        <v>739</v>
      </c>
      <c r="F21694" s="2">
        <v>11762.632233786901</v>
      </c>
    </row>
    <row r="21695" spans="1:6">
      <c r="A21695" t="s">
        <v>620</v>
      </c>
      <c r="B21695">
        <v>4630</v>
      </c>
      <c r="C21695" t="s">
        <v>663</v>
      </c>
      <c r="D21695">
        <v>2017</v>
      </c>
      <c r="E21695" t="s">
        <v>743</v>
      </c>
      <c r="F21695" s="2">
        <v>0</v>
      </c>
    </row>
    <row r="21696" spans="1:6">
      <c r="A21696" t="s">
        <v>620</v>
      </c>
      <c r="B21696">
        <v>4630</v>
      </c>
      <c r="C21696" t="s">
        <v>663</v>
      </c>
      <c r="D21696">
        <v>2018</v>
      </c>
      <c r="E21696" t="s">
        <v>742</v>
      </c>
      <c r="F21696" s="2">
        <v>2566.9850144647698</v>
      </c>
    </row>
    <row r="21697" spans="1:6">
      <c r="A21697" t="s">
        <v>620</v>
      </c>
      <c r="B21697">
        <v>4630</v>
      </c>
      <c r="C21697" t="s">
        <v>663</v>
      </c>
      <c r="D21697">
        <v>2018</v>
      </c>
      <c r="E21697" t="s">
        <v>745</v>
      </c>
      <c r="F21697" s="2">
        <v>3115.7187765987501</v>
      </c>
    </row>
    <row r="21698" spans="1:6">
      <c r="A21698" t="s">
        <v>620</v>
      </c>
      <c r="B21698">
        <v>4630</v>
      </c>
      <c r="C21698" t="s">
        <v>663</v>
      </c>
      <c r="D21698">
        <v>2018</v>
      </c>
      <c r="E21698" t="s">
        <v>741</v>
      </c>
      <c r="F21698" s="2">
        <v>9013.2185890711607</v>
      </c>
    </row>
    <row r="21699" spans="1:6">
      <c r="A21699" t="s">
        <v>620</v>
      </c>
      <c r="B21699">
        <v>4630</v>
      </c>
      <c r="C21699" t="s">
        <v>663</v>
      </c>
      <c r="D21699">
        <v>2019</v>
      </c>
      <c r="E21699" t="s">
        <v>740</v>
      </c>
      <c r="F21699" s="2">
        <v>598.28707013152803</v>
      </c>
    </row>
    <row r="21700" spans="1:6">
      <c r="A21700" t="s">
        <v>620</v>
      </c>
      <c r="B21700">
        <v>4630</v>
      </c>
      <c r="C21700" t="s">
        <v>663</v>
      </c>
      <c r="D21700">
        <v>2020</v>
      </c>
      <c r="E21700" t="s">
        <v>738</v>
      </c>
      <c r="F21700" s="2">
        <v>0</v>
      </c>
    </row>
    <row r="21701" spans="1:6">
      <c r="A21701" t="s">
        <v>620</v>
      </c>
      <c r="B21701">
        <v>4630</v>
      </c>
      <c r="C21701" t="s">
        <v>663</v>
      </c>
      <c r="D21701">
        <v>2020</v>
      </c>
      <c r="E21701" t="s">
        <v>743</v>
      </c>
      <c r="F21701" s="2">
        <v>0</v>
      </c>
    </row>
    <row r="21702" spans="1:6">
      <c r="A21702" t="s">
        <v>620</v>
      </c>
      <c r="B21702">
        <v>4630</v>
      </c>
      <c r="C21702" t="s">
        <v>663</v>
      </c>
      <c r="D21702">
        <v>2021</v>
      </c>
      <c r="E21702" t="s">
        <v>744</v>
      </c>
      <c r="F21702" s="2">
        <v>0</v>
      </c>
    </row>
    <row r="21703" spans="1:6">
      <c r="A21703" t="s">
        <v>620</v>
      </c>
      <c r="B21703">
        <v>4630</v>
      </c>
      <c r="C21703" t="s">
        <v>663</v>
      </c>
      <c r="D21703">
        <v>2021</v>
      </c>
      <c r="E21703" t="s">
        <v>741</v>
      </c>
      <c r="F21703" s="2">
        <v>7969.6601050898898</v>
      </c>
    </row>
    <row r="21704" spans="1:6">
      <c r="A21704" t="s">
        <v>620</v>
      </c>
      <c r="B21704">
        <v>4630</v>
      </c>
      <c r="C21704" t="s">
        <v>663</v>
      </c>
      <c r="D21704">
        <v>2023</v>
      </c>
      <c r="E21704" t="s">
        <v>736</v>
      </c>
      <c r="F21704" s="2">
        <v>7867.6711050747099</v>
      </c>
    </row>
    <row r="21705" spans="1:6">
      <c r="A21705" t="s">
        <v>620</v>
      </c>
      <c r="B21705">
        <v>4630</v>
      </c>
      <c r="C21705" t="s">
        <v>663</v>
      </c>
      <c r="D21705">
        <v>2023</v>
      </c>
      <c r="E21705" t="s">
        <v>737</v>
      </c>
      <c r="F21705" s="2">
        <v>1183.77118951589</v>
      </c>
    </row>
    <row r="21706" spans="1:6">
      <c r="A21706" t="s">
        <v>620</v>
      </c>
      <c r="B21706">
        <v>4630</v>
      </c>
      <c r="C21706" t="s">
        <v>663</v>
      </c>
      <c r="D21706">
        <v>2023</v>
      </c>
      <c r="E21706" t="s">
        <v>743</v>
      </c>
      <c r="F21706" s="2">
        <v>0</v>
      </c>
    </row>
    <row r="21707" spans="1:6">
      <c r="A21707" t="s">
        <v>620</v>
      </c>
      <c r="B21707">
        <v>4630</v>
      </c>
      <c r="C21707" t="s">
        <v>663</v>
      </c>
      <c r="D21707">
        <v>2024</v>
      </c>
      <c r="E21707" t="s">
        <v>739</v>
      </c>
      <c r="F21707" s="2">
        <v>11056.120211829701</v>
      </c>
    </row>
    <row r="21708" spans="1:6">
      <c r="A21708" t="s">
        <v>620</v>
      </c>
      <c r="B21708">
        <v>4631</v>
      </c>
      <c r="C21708" t="s">
        <v>665</v>
      </c>
      <c r="D21708">
        <v>2009</v>
      </c>
      <c r="E21708" t="s">
        <v>736</v>
      </c>
      <c r="F21708" s="2">
        <v>22654.584473057301</v>
      </c>
    </row>
    <row r="21709" spans="1:6">
      <c r="A21709" t="s">
        <v>620</v>
      </c>
      <c r="B21709">
        <v>4631</v>
      </c>
      <c r="C21709" t="s">
        <v>665</v>
      </c>
      <c r="D21709">
        <v>2009</v>
      </c>
      <c r="E21709" t="s">
        <v>737</v>
      </c>
      <c r="F21709" s="2">
        <v>3555.7631670752799</v>
      </c>
    </row>
    <row r="21710" spans="1:6">
      <c r="A21710" t="s">
        <v>620</v>
      </c>
      <c r="B21710">
        <v>4631</v>
      </c>
      <c r="C21710" t="s">
        <v>665</v>
      </c>
      <c r="D21710">
        <v>2011</v>
      </c>
      <c r="E21710" t="s">
        <v>742</v>
      </c>
      <c r="F21710" s="2">
        <v>10426.8661038265</v>
      </c>
    </row>
    <row r="21711" spans="1:6">
      <c r="A21711" t="s">
        <v>620</v>
      </c>
      <c r="B21711">
        <v>4631</v>
      </c>
      <c r="C21711" t="s">
        <v>665</v>
      </c>
      <c r="D21711">
        <v>2011</v>
      </c>
      <c r="E21711" t="s">
        <v>744</v>
      </c>
      <c r="F21711" s="2">
        <v>2311813.1897584298</v>
      </c>
    </row>
    <row r="21712" spans="1:6">
      <c r="A21712" t="s">
        <v>620</v>
      </c>
      <c r="B21712">
        <v>4631</v>
      </c>
      <c r="C21712" t="s">
        <v>665</v>
      </c>
      <c r="D21712">
        <v>2011</v>
      </c>
      <c r="E21712" t="s">
        <v>745</v>
      </c>
      <c r="F21712" s="2">
        <v>115850.68710161799</v>
      </c>
    </row>
    <row r="21713" spans="1:6">
      <c r="A21713" t="s">
        <v>620</v>
      </c>
      <c r="B21713">
        <v>4631</v>
      </c>
      <c r="C21713" t="s">
        <v>665</v>
      </c>
      <c r="D21713">
        <v>2011</v>
      </c>
      <c r="E21713" t="s">
        <v>741</v>
      </c>
      <c r="F21713" s="2">
        <v>49158.429720319298</v>
      </c>
    </row>
    <row r="21714" spans="1:6">
      <c r="A21714" t="s">
        <v>620</v>
      </c>
      <c r="B21714">
        <v>4631</v>
      </c>
      <c r="C21714" t="s">
        <v>665</v>
      </c>
      <c r="D21714">
        <v>2013</v>
      </c>
      <c r="E21714" t="s">
        <v>738</v>
      </c>
      <c r="F21714" s="2">
        <v>583787.51864319702</v>
      </c>
    </row>
    <row r="21715" spans="1:6">
      <c r="A21715" t="s">
        <v>620</v>
      </c>
      <c r="B21715">
        <v>4631</v>
      </c>
      <c r="C21715" t="s">
        <v>665</v>
      </c>
      <c r="D21715">
        <v>2013</v>
      </c>
      <c r="E21715" t="s">
        <v>739</v>
      </c>
      <c r="F21715" s="2">
        <v>40259.253597678602</v>
      </c>
    </row>
    <row r="21716" spans="1:6">
      <c r="A21716" t="s">
        <v>620</v>
      </c>
      <c r="B21716">
        <v>4631</v>
      </c>
      <c r="C21716" t="s">
        <v>665</v>
      </c>
      <c r="D21716">
        <v>2013</v>
      </c>
      <c r="E21716" t="s">
        <v>743</v>
      </c>
      <c r="F21716" s="2">
        <v>0</v>
      </c>
    </row>
    <row r="21717" spans="1:6">
      <c r="A21717" t="s">
        <v>620</v>
      </c>
      <c r="B21717">
        <v>4631</v>
      </c>
      <c r="C21717" t="s">
        <v>665</v>
      </c>
      <c r="D21717">
        <v>2015</v>
      </c>
      <c r="E21717" t="s">
        <v>736</v>
      </c>
      <c r="F21717" s="2">
        <v>17199.310139307599</v>
      </c>
    </row>
    <row r="21718" spans="1:6">
      <c r="A21718" t="s">
        <v>620</v>
      </c>
      <c r="B21718">
        <v>4631</v>
      </c>
      <c r="C21718" t="s">
        <v>665</v>
      </c>
      <c r="D21718">
        <v>2015</v>
      </c>
      <c r="E21718" t="s">
        <v>737</v>
      </c>
      <c r="F21718" s="2">
        <v>4599.1359779034101</v>
      </c>
    </row>
    <row r="21719" spans="1:6">
      <c r="A21719" t="s">
        <v>620</v>
      </c>
      <c r="B21719">
        <v>4631</v>
      </c>
      <c r="C21719" t="s">
        <v>665</v>
      </c>
      <c r="D21719">
        <v>2015</v>
      </c>
      <c r="E21719" t="s">
        <v>740</v>
      </c>
      <c r="F21719" s="2">
        <v>3600.36988743145</v>
      </c>
    </row>
    <row r="21720" spans="1:6">
      <c r="A21720" t="s">
        <v>620</v>
      </c>
      <c r="B21720">
        <v>4631</v>
      </c>
      <c r="C21720" t="s">
        <v>665</v>
      </c>
      <c r="D21720">
        <v>2016</v>
      </c>
      <c r="E21720" t="s">
        <v>738</v>
      </c>
      <c r="F21720" s="2">
        <v>513089.34784634801</v>
      </c>
    </row>
    <row r="21721" spans="1:6">
      <c r="A21721" t="s">
        <v>620</v>
      </c>
      <c r="B21721">
        <v>4631</v>
      </c>
      <c r="C21721" t="s">
        <v>665</v>
      </c>
      <c r="D21721">
        <v>2016</v>
      </c>
      <c r="E21721" t="s">
        <v>739</v>
      </c>
      <c r="F21721" s="2">
        <v>40679.4708466101</v>
      </c>
    </row>
    <row r="21722" spans="1:6">
      <c r="A21722" t="s">
        <v>620</v>
      </c>
      <c r="B21722">
        <v>4631</v>
      </c>
      <c r="C21722" t="s">
        <v>665</v>
      </c>
      <c r="D21722">
        <v>2017</v>
      </c>
      <c r="E21722" t="s">
        <v>742</v>
      </c>
      <c r="F21722" s="2">
        <v>10668.436795265399</v>
      </c>
    </row>
    <row r="21723" spans="1:6">
      <c r="A21723" t="s">
        <v>620</v>
      </c>
      <c r="B21723">
        <v>4631</v>
      </c>
      <c r="C21723" t="s">
        <v>665</v>
      </c>
      <c r="D21723">
        <v>2017</v>
      </c>
      <c r="E21723" t="s">
        <v>744</v>
      </c>
      <c r="F21723" s="2">
        <v>1763064.5479210899</v>
      </c>
    </row>
    <row r="21724" spans="1:6">
      <c r="A21724" t="s">
        <v>620</v>
      </c>
      <c r="B21724">
        <v>4631</v>
      </c>
      <c r="C21724" t="s">
        <v>665</v>
      </c>
      <c r="D21724">
        <v>2017</v>
      </c>
      <c r="E21724" t="s">
        <v>745</v>
      </c>
      <c r="F21724" s="2">
        <v>111742.29688090501</v>
      </c>
    </row>
    <row r="21725" spans="1:6">
      <c r="A21725" t="s">
        <v>620</v>
      </c>
      <c r="B21725">
        <v>4631</v>
      </c>
      <c r="C21725" t="s">
        <v>665</v>
      </c>
      <c r="D21725">
        <v>2018</v>
      </c>
      <c r="E21725" t="s">
        <v>736</v>
      </c>
      <c r="F21725" s="2">
        <v>15007.2964319487</v>
      </c>
    </row>
    <row r="21726" spans="1:6">
      <c r="A21726" t="s">
        <v>620</v>
      </c>
      <c r="B21726">
        <v>4631</v>
      </c>
      <c r="C21726" t="s">
        <v>665</v>
      </c>
      <c r="D21726">
        <v>2018</v>
      </c>
      <c r="E21726" t="s">
        <v>737</v>
      </c>
      <c r="F21726" s="2">
        <v>4603.4664798240401</v>
      </c>
    </row>
    <row r="21727" spans="1:6">
      <c r="A21727" t="s">
        <v>620</v>
      </c>
      <c r="B21727">
        <v>4631</v>
      </c>
      <c r="C21727" t="s">
        <v>665</v>
      </c>
      <c r="D21727">
        <v>2018</v>
      </c>
      <c r="E21727" t="s">
        <v>740</v>
      </c>
      <c r="F21727" s="2">
        <v>6494.3998449494402</v>
      </c>
    </row>
    <row r="21728" spans="1:6">
      <c r="A21728" t="s">
        <v>620</v>
      </c>
      <c r="B21728">
        <v>4631</v>
      </c>
      <c r="C21728" t="s">
        <v>665</v>
      </c>
      <c r="D21728">
        <v>2019</v>
      </c>
      <c r="E21728" t="s">
        <v>738</v>
      </c>
      <c r="F21728" s="2">
        <v>467364</v>
      </c>
    </row>
    <row r="21729" spans="1:6">
      <c r="A21729" t="s">
        <v>620</v>
      </c>
      <c r="B21729">
        <v>4631</v>
      </c>
      <c r="C21729" t="s">
        <v>665</v>
      </c>
      <c r="D21729">
        <v>2019</v>
      </c>
      <c r="E21729" t="s">
        <v>739</v>
      </c>
      <c r="F21729" s="2">
        <v>40657.719076686</v>
      </c>
    </row>
    <row r="21730" spans="1:6">
      <c r="A21730" t="s">
        <v>620</v>
      </c>
      <c r="B21730">
        <v>4631</v>
      </c>
      <c r="C21730" t="s">
        <v>665</v>
      </c>
      <c r="D21730">
        <v>2020</v>
      </c>
      <c r="E21730" t="s">
        <v>742</v>
      </c>
      <c r="F21730" s="2">
        <v>10528.980836594799</v>
      </c>
    </row>
    <row r="21731" spans="1:6">
      <c r="A21731" t="s">
        <v>620</v>
      </c>
      <c r="B21731">
        <v>4631</v>
      </c>
      <c r="C21731" t="s">
        <v>665</v>
      </c>
      <c r="D21731">
        <v>2020</v>
      </c>
      <c r="E21731" t="s">
        <v>744</v>
      </c>
      <c r="F21731" s="2">
        <v>1246165.2453129301</v>
      </c>
    </row>
    <row r="21732" spans="1:6">
      <c r="A21732" t="s">
        <v>620</v>
      </c>
      <c r="B21732">
        <v>4631</v>
      </c>
      <c r="C21732" t="s">
        <v>665</v>
      </c>
      <c r="D21732">
        <v>2020</v>
      </c>
      <c r="E21732" t="s">
        <v>743</v>
      </c>
      <c r="F21732" s="2">
        <v>0</v>
      </c>
    </row>
    <row r="21733" spans="1:6">
      <c r="A21733" t="s">
        <v>620</v>
      </c>
      <c r="B21733">
        <v>4631</v>
      </c>
      <c r="C21733" t="s">
        <v>665</v>
      </c>
      <c r="D21733">
        <v>2020</v>
      </c>
      <c r="E21733" t="s">
        <v>745</v>
      </c>
      <c r="F21733" s="2">
        <v>118545.295107392</v>
      </c>
    </row>
    <row r="21734" spans="1:6">
      <c r="A21734" t="s">
        <v>620</v>
      </c>
      <c r="B21734">
        <v>4631</v>
      </c>
      <c r="C21734" t="s">
        <v>665</v>
      </c>
      <c r="D21734">
        <v>2021</v>
      </c>
      <c r="E21734" t="s">
        <v>740</v>
      </c>
      <c r="F21734" s="2">
        <v>1649.26473816059</v>
      </c>
    </row>
    <row r="21735" spans="1:6">
      <c r="A21735" t="s">
        <v>620</v>
      </c>
      <c r="B21735">
        <v>4631</v>
      </c>
      <c r="C21735" t="s">
        <v>665</v>
      </c>
      <c r="D21735">
        <v>2021</v>
      </c>
      <c r="E21735" t="s">
        <v>741</v>
      </c>
      <c r="F21735" s="2">
        <v>37197.016133057899</v>
      </c>
    </row>
    <row r="21736" spans="1:6">
      <c r="A21736" t="s">
        <v>620</v>
      </c>
      <c r="B21736">
        <v>4631</v>
      </c>
      <c r="C21736" t="s">
        <v>665</v>
      </c>
      <c r="D21736">
        <v>2023</v>
      </c>
      <c r="E21736" t="s">
        <v>743</v>
      </c>
      <c r="F21736" s="2">
        <v>0</v>
      </c>
    </row>
    <row r="21737" spans="1:6">
      <c r="A21737" t="s">
        <v>620</v>
      </c>
      <c r="B21737">
        <v>4631</v>
      </c>
      <c r="C21737" t="s">
        <v>665</v>
      </c>
      <c r="D21737">
        <v>2024</v>
      </c>
      <c r="E21737" t="s">
        <v>741</v>
      </c>
      <c r="F21737" s="2">
        <v>33176.803219531103</v>
      </c>
    </row>
    <row r="21738" spans="1:6">
      <c r="A21738" t="s">
        <v>620</v>
      </c>
      <c r="B21738">
        <v>4632</v>
      </c>
      <c r="C21738" t="s">
        <v>667</v>
      </c>
      <c r="D21738">
        <v>2009</v>
      </c>
      <c r="E21738" t="s">
        <v>742</v>
      </c>
      <c r="F21738" s="2">
        <v>823.31517223901903</v>
      </c>
    </row>
    <row r="21739" spans="1:6">
      <c r="A21739" t="s">
        <v>620</v>
      </c>
      <c r="B21739">
        <v>4632</v>
      </c>
      <c r="C21739" t="s">
        <v>667</v>
      </c>
      <c r="D21739">
        <v>2009</v>
      </c>
      <c r="E21739" t="s">
        <v>744</v>
      </c>
      <c r="F21739" s="2">
        <v>0</v>
      </c>
    </row>
    <row r="21740" spans="1:6">
      <c r="A21740" t="s">
        <v>620</v>
      </c>
      <c r="B21740">
        <v>4632</v>
      </c>
      <c r="C21740" t="s">
        <v>667</v>
      </c>
      <c r="D21740">
        <v>2009</v>
      </c>
      <c r="E21740" t="s">
        <v>745</v>
      </c>
      <c r="F21740" s="2">
        <v>26232.637509365501</v>
      </c>
    </row>
    <row r="21741" spans="1:6">
      <c r="A21741" t="s">
        <v>620</v>
      </c>
      <c r="B21741">
        <v>4632</v>
      </c>
      <c r="C21741" t="s">
        <v>667</v>
      </c>
      <c r="D21741">
        <v>2011</v>
      </c>
      <c r="E21741" t="s">
        <v>738</v>
      </c>
      <c r="F21741" s="2">
        <v>0</v>
      </c>
    </row>
    <row r="21742" spans="1:6">
      <c r="A21742" t="s">
        <v>620</v>
      </c>
      <c r="B21742">
        <v>4632</v>
      </c>
      <c r="C21742" t="s">
        <v>667</v>
      </c>
      <c r="D21742">
        <v>2011</v>
      </c>
      <c r="E21742" t="s">
        <v>739</v>
      </c>
      <c r="F21742" s="2">
        <v>3794.0473560089499</v>
      </c>
    </row>
    <row r="21743" spans="1:6">
      <c r="A21743" t="s">
        <v>620</v>
      </c>
      <c r="B21743">
        <v>4632</v>
      </c>
      <c r="C21743" t="s">
        <v>667</v>
      </c>
      <c r="D21743">
        <v>2011</v>
      </c>
      <c r="E21743" t="s">
        <v>740</v>
      </c>
      <c r="F21743" s="2">
        <v>915.81796352774802</v>
      </c>
    </row>
    <row r="21744" spans="1:6">
      <c r="A21744" t="s">
        <v>620</v>
      </c>
      <c r="B21744">
        <v>4632</v>
      </c>
      <c r="C21744" t="s">
        <v>667</v>
      </c>
      <c r="D21744">
        <v>2013</v>
      </c>
      <c r="E21744" t="s">
        <v>736</v>
      </c>
      <c r="F21744" s="2">
        <v>46.217560333084997</v>
      </c>
    </row>
    <row r="21745" spans="1:6">
      <c r="A21745" t="s">
        <v>620</v>
      </c>
      <c r="B21745">
        <v>4632</v>
      </c>
      <c r="C21745" t="s">
        <v>667</v>
      </c>
      <c r="D21745">
        <v>2013</v>
      </c>
      <c r="E21745" t="s">
        <v>741</v>
      </c>
      <c r="F21745" s="2">
        <v>2396.8135758271901</v>
      </c>
    </row>
    <row r="21746" spans="1:6">
      <c r="A21746" t="s">
        <v>620</v>
      </c>
      <c r="B21746">
        <v>4632</v>
      </c>
      <c r="C21746" t="s">
        <v>667</v>
      </c>
      <c r="D21746">
        <v>2015</v>
      </c>
      <c r="E21746" t="s">
        <v>742</v>
      </c>
      <c r="F21746" s="2">
        <v>1282.7543529966299</v>
      </c>
    </row>
    <row r="21747" spans="1:6">
      <c r="A21747" t="s">
        <v>620</v>
      </c>
      <c r="B21747">
        <v>4632</v>
      </c>
      <c r="C21747" t="s">
        <v>667</v>
      </c>
      <c r="D21747">
        <v>2015</v>
      </c>
      <c r="E21747" t="s">
        <v>744</v>
      </c>
      <c r="F21747" s="2">
        <v>0</v>
      </c>
    </row>
    <row r="21748" spans="1:6">
      <c r="A21748" t="s">
        <v>620</v>
      </c>
      <c r="B21748">
        <v>4632</v>
      </c>
      <c r="C21748" t="s">
        <v>667</v>
      </c>
      <c r="D21748">
        <v>2015</v>
      </c>
      <c r="E21748" t="s">
        <v>743</v>
      </c>
      <c r="F21748" s="2">
        <v>0</v>
      </c>
    </row>
    <row r="21749" spans="1:6">
      <c r="A21749" t="s">
        <v>620</v>
      </c>
      <c r="B21749">
        <v>4632</v>
      </c>
      <c r="C21749" t="s">
        <v>667</v>
      </c>
      <c r="D21749">
        <v>2015</v>
      </c>
      <c r="E21749" t="s">
        <v>745</v>
      </c>
      <c r="F21749" s="2">
        <v>26232.637509365501</v>
      </c>
    </row>
    <row r="21750" spans="1:6">
      <c r="A21750" t="s">
        <v>620</v>
      </c>
      <c r="B21750">
        <v>4632</v>
      </c>
      <c r="C21750" t="s">
        <v>667</v>
      </c>
      <c r="D21750">
        <v>2016</v>
      </c>
      <c r="E21750" t="s">
        <v>741</v>
      </c>
      <c r="F21750" s="2">
        <v>2200.51736348851</v>
      </c>
    </row>
    <row r="21751" spans="1:6">
      <c r="A21751" t="s">
        <v>620</v>
      </c>
      <c r="B21751">
        <v>4632</v>
      </c>
      <c r="C21751" t="s">
        <v>667</v>
      </c>
      <c r="D21751">
        <v>2017</v>
      </c>
      <c r="E21751" t="s">
        <v>737</v>
      </c>
      <c r="F21751" s="2">
        <v>370.00130171741802</v>
      </c>
    </row>
    <row r="21752" spans="1:6">
      <c r="A21752" t="s">
        <v>620</v>
      </c>
      <c r="B21752">
        <v>4632</v>
      </c>
      <c r="C21752" t="s">
        <v>667</v>
      </c>
      <c r="D21752">
        <v>2017</v>
      </c>
      <c r="E21752" t="s">
        <v>740</v>
      </c>
      <c r="F21752" s="2">
        <v>573.62911229671295</v>
      </c>
    </row>
    <row r="21753" spans="1:6">
      <c r="A21753" t="s">
        <v>620</v>
      </c>
      <c r="B21753">
        <v>4632</v>
      </c>
      <c r="C21753" t="s">
        <v>667</v>
      </c>
      <c r="D21753">
        <v>2018</v>
      </c>
      <c r="E21753" t="s">
        <v>738</v>
      </c>
      <c r="F21753" s="2">
        <v>0</v>
      </c>
    </row>
    <row r="21754" spans="1:6">
      <c r="A21754" t="s">
        <v>620</v>
      </c>
      <c r="B21754">
        <v>4632</v>
      </c>
      <c r="C21754" t="s">
        <v>667</v>
      </c>
      <c r="D21754">
        <v>2018</v>
      </c>
      <c r="E21754" t="s">
        <v>743</v>
      </c>
      <c r="F21754" s="2">
        <v>0</v>
      </c>
    </row>
    <row r="21755" spans="1:6">
      <c r="A21755" t="s">
        <v>620</v>
      </c>
      <c r="B21755">
        <v>4632</v>
      </c>
      <c r="C21755" t="s">
        <v>667</v>
      </c>
      <c r="D21755">
        <v>2019</v>
      </c>
      <c r="E21755" t="s">
        <v>744</v>
      </c>
      <c r="F21755" s="2">
        <v>0</v>
      </c>
    </row>
    <row r="21756" spans="1:6">
      <c r="A21756" t="s">
        <v>620</v>
      </c>
      <c r="B21756">
        <v>4632</v>
      </c>
      <c r="C21756" t="s">
        <v>667</v>
      </c>
      <c r="D21756">
        <v>2019</v>
      </c>
      <c r="E21756" t="s">
        <v>741</v>
      </c>
      <c r="F21756" s="2">
        <v>1979.6712622743901</v>
      </c>
    </row>
    <row r="21757" spans="1:6">
      <c r="A21757" t="s">
        <v>620</v>
      </c>
      <c r="B21757">
        <v>4632</v>
      </c>
      <c r="C21757" t="s">
        <v>667</v>
      </c>
      <c r="D21757">
        <v>2020</v>
      </c>
      <c r="E21757" t="s">
        <v>736</v>
      </c>
      <c r="F21757" s="2">
        <v>40.7777397087821</v>
      </c>
    </row>
    <row r="21758" spans="1:6">
      <c r="A21758" t="s">
        <v>620</v>
      </c>
      <c r="B21758">
        <v>4632</v>
      </c>
      <c r="C21758" t="s">
        <v>667</v>
      </c>
      <c r="D21758">
        <v>2020</v>
      </c>
      <c r="E21758" t="s">
        <v>737</v>
      </c>
      <c r="F21758" s="2">
        <v>378.487795543841</v>
      </c>
    </row>
    <row r="21759" spans="1:6">
      <c r="A21759" t="s">
        <v>620</v>
      </c>
      <c r="B21759">
        <v>4632</v>
      </c>
      <c r="C21759" t="s">
        <v>667</v>
      </c>
      <c r="D21759">
        <v>2021</v>
      </c>
      <c r="E21759" t="s">
        <v>738</v>
      </c>
      <c r="F21759" s="2">
        <v>0</v>
      </c>
    </row>
    <row r="21760" spans="1:6">
      <c r="A21760" t="s">
        <v>620</v>
      </c>
      <c r="B21760">
        <v>4632</v>
      </c>
      <c r="C21760" t="s">
        <v>667</v>
      </c>
      <c r="D21760">
        <v>2021</v>
      </c>
      <c r="E21760" t="s">
        <v>739</v>
      </c>
      <c r="F21760" s="2">
        <v>4075.6587612819499</v>
      </c>
    </row>
    <row r="21761" spans="1:6">
      <c r="A21761" t="s">
        <v>620</v>
      </c>
      <c r="B21761">
        <v>4632</v>
      </c>
      <c r="C21761" t="s">
        <v>667</v>
      </c>
      <c r="D21761">
        <v>2021</v>
      </c>
      <c r="E21761" t="s">
        <v>743</v>
      </c>
      <c r="F21761" s="2">
        <v>0</v>
      </c>
    </row>
    <row r="21762" spans="1:6">
      <c r="A21762" t="s">
        <v>620</v>
      </c>
      <c r="B21762">
        <v>4632</v>
      </c>
      <c r="C21762" t="s">
        <v>667</v>
      </c>
      <c r="D21762">
        <v>2022</v>
      </c>
      <c r="E21762" t="s">
        <v>742</v>
      </c>
      <c r="F21762" s="2">
        <v>500.26172503877399</v>
      </c>
    </row>
    <row r="21763" spans="1:6">
      <c r="A21763" t="s">
        <v>620</v>
      </c>
      <c r="B21763">
        <v>4632</v>
      </c>
      <c r="C21763" t="s">
        <v>667</v>
      </c>
      <c r="D21763">
        <v>2022</v>
      </c>
      <c r="E21763" t="s">
        <v>744</v>
      </c>
      <c r="F21763" s="2">
        <v>0</v>
      </c>
    </row>
    <row r="21764" spans="1:6">
      <c r="A21764" t="s">
        <v>620</v>
      </c>
      <c r="B21764">
        <v>4632</v>
      </c>
      <c r="C21764" t="s">
        <v>667</v>
      </c>
      <c r="D21764">
        <v>2022</v>
      </c>
      <c r="E21764" t="s">
        <v>745</v>
      </c>
      <c r="F21764" s="2">
        <v>24031.383591363101</v>
      </c>
    </row>
    <row r="21765" spans="1:6">
      <c r="A21765" t="s">
        <v>620</v>
      </c>
      <c r="B21765">
        <v>4632</v>
      </c>
      <c r="C21765" t="s">
        <v>667</v>
      </c>
      <c r="D21765">
        <v>2022</v>
      </c>
      <c r="E21765" t="s">
        <v>741</v>
      </c>
      <c r="F21765" s="2">
        <v>1833.48952789634</v>
      </c>
    </row>
    <row r="21766" spans="1:6">
      <c r="A21766" t="s">
        <v>620</v>
      </c>
      <c r="B21766">
        <v>4632</v>
      </c>
      <c r="C21766" t="s">
        <v>667</v>
      </c>
      <c r="D21766">
        <v>2023</v>
      </c>
      <c r="E21766" t="s">
        <v>736</v>
      </c>
      <c r="F21766" s="2">
        <v>41.280867858131998</v>
      </c>
    </row>
    <row r="21767" spans="1:6">
      <c r="A21767" t="s">
        <v>620</v>
      </c>
      <c r="B21767">
        <v>4632</v>
      </c>
      <c r="C21767" t="s">
        <v>667</v>
      </c>
      <c r="D21767">
        <v>2023</v>
      </c>
      <c r="E21767" t="s">
        <v>737</v>
      </c>
      <c r="F21767" s="2">
        <v>352.17379727779502</v>
      </c>
    </row>
    <row r="21768" spans="1:6">
      <c r="A21768" t="s">
        <v>620</v>
      </c>
      <c r="B21768">
        <v>4632</v>
      </c>
      <c r="C21768" t="s">
        <v>667</v>
      </c>
      <c r="D21768">
        <v>2024</v>
      </c>
      <c r="E21768" t="s">
        <v>739</v>
      </c>
      <c r="F21768" s="2">
        <v>4147.2264167557596</v>
      </c>
    </row>
    <row r="21769" spans="1:6">
      <c r="A21769" t="s">
        <v>620</v>
      </c>
      <c r="B21769">
        <v>4632</v>
      </c>
      <c r="C21769" t="s">
        <v>667</v>
      </c>
      <c r="D21769">
        <v>2024</v>
      </c>
      <c r="E21769" t="s">
        <v>743</v>
      </c>
      <c r="F21769" s="2">
        <v>0</v>
      </c>
    </row>
    <row r="21770" spans="1:6">
      <c r="A21770" t="s">
        <v>620</v>
      </c>
      <c r="B21770">
        <v>4632</v>
      </c>
      <c r="C21770" t="s">
        <v>667</v>
      </c>
      <c r="D21770">
        <v>2024</v>
      </c>
      <c r="E21770" t="s">
        <v>740</v>
      </c>
      <c r="F21770" s="2">
        <v>392.192800264433</v>
      </c>
    </row>
    <row r="21771" spans="1:6">
      <c r="A21771" t="s">
        <v>620</v>
      </c>
      <c r="B21771">
        <v>4633</v>
      </c>
      <c r="C21771" t="s">
        <v>669</v>
      </c>
      <c r="D21771">
        <v>2009</v>
      </c>
      <c r="E21771" t="s">
        <v>736</v>
      </c>
      <c r="F21771" s="2">
        <v>89.494071300161806</v>
      </c>
    </row>
    <row r="21772" spans="1:6">
      <c r="A21772" t="s">
        <v>620</v>
      </c>
      <c r="B21772">
        <v>4633</v>
      </c>
      <c r="C21772" t="s">
        <v>669</v>
      </c>
      <c r="D21772">
        <v>2009</v>
      </c>
      <c r="E21772" t="s">
        <v>737</v>
      </c>
      <c r="F21772" s="2">
        <v>63.555848960442503</v>
      </c>
    </row>
    <row r="21773" spans="1:6">
      <c r="A21773" t="s">
        <v>620</v>
      </c>
      <c r="B21773">
        <v>4633</v>
      </c>
      <c r="C21773" t="s">
        <v>669</v>
      </c>
      <c r="D21773">
        <v>2009</v>
      </c>
      <c r="E21773" t="s">
        <v>740</v>
      </c>
      <c r="F21773" s="2">
        <v>131.07006489680899</v>
      </c>
    </row>
    <row r="21774" spans="1:6">
      <c r="A21774" t="s">
        <v>620</v>
      </c>
      <c r="B21774">
        <v>4633</v>
      </c>
      <c r="C21774" t="s">
        <v>669</v>
      </c>
      <c r="D21774">
        <v>2011</v>
      </c>
      <c r="E21774" t="s">
        <v>742</v>
      </c>
      <c r="F21774" s="2">
        <v>278.867129476586</v>
      </c>
    </row>
    <row r="21775" spans="1:6">
      <c r="A21775" t="s">
        <v>620</v>
      </c>
      <c r="B21775">
        <v>4633</v>
      </c>
      <c r="C21775" t="s">
        <v>669</v>
      </c>
      <c r="D21775">
        <v>2011</v>
      </c>
      <c r="E21775" t="s">
        <v>744</v>
      </c>
      <c r="F21775" s="2">
        <v>0</v>
      </c>
    </row>
    <row r="21776" spans="1:6">
      <c r="A21776" t="s">
        <v>620</v>
      </c>
      <c r="B21776">
        <v>4633</v>
      </c>
      <c r="C21776" t="s">
        <v>669</v>
      </c>
      <c r="D21776">
        <v>2011</v>
      </c>
      <c r="E21776" t="s">
        <v>745</v>
      </c>
      <c r="F21776" s="2">
        <v>33300.619555302997</v>
      </c>
    </row>
    <row r="21777" spans="1:6">
      <c r="A21777" t="s">
        <v>620</v>
      </c>
      <c r="B21777">
        <v>4633</v>
      </c>
      <c r="C21777" t="s">
        <v>669</v>
      </c>
      <c r="D21777">
        <v>2013</v>
      </c>
      <c r="E21777" t="s">
        <v>738</v>
      </c>
      <c r="F21777" s="2">
        <v>0</v>
      </c>
    </row>
    <row r="21778" spans="1:6">
      <c r="A21778" t="s">
        <v>620</v>
      </c>
      <c r="B21778">
        <v>4633</v>
      </c>
      <c r="C21778" t="s">
        <v>669</v>
      </c>
      <c r="D21778">
        <v>2013</v>
      </c>
      <c r="E21778" t="s">
        <v>739</v>
      </c>
      <c r="F21778" s="2">
        <v>0</v>
      </c>
    </row>
    <row r="21779" spans="1:6">
      <c r="A21779" t="s">
        <v>620</v>
      </c>
      <c r="B21779">
        <v>4633</v>
      </c>
      <c r="C21779" t="s">
        <v>669</v>
      </c>
      <c r="D21779">
        <v>2015</v>
      </c>
      <c r="E21779" t="s">
        <v>740</v>
      </c>
      <c r="F21779" s="2">
        <v>81.716372212865096</v>
      </c>
    </row>
    <row r="21780" spans="1:6">
      <c r="A21780" t="s">
        <v>620</v>
      </c>
      <c r="B21780">
        <v>4633</v>
      </c>
      <c r="C21780" t="s">
        <v>669</v>
      </c>
      <c r="D21780">
        <v>2015</v>
      </c>
      <c r="E21780" t="s">
        <v>741</v>
      </c>
      <c r="F21780" s="2">
        <v>52.416491301149399</v>
      </c>
    </row>
    <row r="21781" spans="1:6">
      <c r="A21781" t="s">
        <v>620</v>
      </c>
      <c r="B21781">
        <v>4633</v>
      </c>
      <c r="C21781" t="s">
        <v>669</v>
      </c>
      <c r="D21781">
        <v>2017</v>
      </c>
      <c r="E21781" t="s">
        <v>743</v>
      </c>
      <c r="F21781" s="2">
        <v>0</v>
      </c>
    </row>
    <row r="21782" spans="1:6">
      <c r="A21782" t="s">
        <v>620</v>
      </c>
      <c r="B21782">
        <v>4633</v>
      </c>
      <c r="C21782" t="s">
        <v>669</v>
      </c>
      <c r="D21782">
        <v>2018</v>
      </c>
      <c r="E21782" t="s">
        <v>741</v>
      </c>
      <c r="F21782" s="2">
        <v>47.249711679115997</v>
      </c>
    </row>
    <row r="21783" spans="1:6">
      <c r="A21783" t="s">
        <v>620</v>
      </c>
      <c r="B21783">
        <v>4633</v>
      </c>
      <c r="C21783" t="s">
        <v>669</v>
      </c>
      <c r="D21783">
        <v>2019</v>
      </c>
      <c r="E21783" t="s">
        <v>736</v>
      </c>
      <c r="F21783" s="2">
        <v>94.475290399743599</v>
      </c>
    </row>
    <row r="21784" spans="1:6">
      <c r="A21784" t="s">
        <v>620</v>
      </c>
      <c r="B21784">
        <v>4633</v>
      </c>
      <c r="C21784" t="s">
        <v>669</v>
      </c>
      <c r="D21784">
        <v>2019</v>
      </c>
      <c r="E21784" t="s">
        <v>737</v>
      </c>
      <c r="F21784" s="2">
        <v>52.860304604067501</v>
      </c>
    </row>
    <row r="21785" spans="1:6">
      <c r="A21785" t="s">
        <v>620</v>
      </c>
      <c r="B21785">
        <v>4633</v>
      </c>
      <c r="C21785" t="s">
        <v>669</v>
      </c>
      <c r="D21785">
        <v>2019</v>
      </c>
      <c r="E21785" t="s">
        <v>740</v>
      </c>
      <c r="F21785" s="2">
        <v>50.431246391378103</v>
      </c>
    </row>
    <row r="21786" spans="1:6">
      <c r="A21786" t="s">
        <v>620</v>
      </c>
      <c r="B21786">
        <v>4633</v>
      </c>
      <c r="C21786" t="s">
        <v>669</v>
      </c>
      <c r="D21786">
        <v>2020</v>
      </c>
      <c r="E21786" t="s">
        <v>738</v>
      </c>
      <c r="F21786" s="2">
        <v>0</v>
      </c>
    </row>
    <row r="21787" spans="1:6">
      <c r="A21787" t="s">
        <v>620</v>
      </c>
      <c r="B21787">
        <v>4633</v>
      </c>
      <c r="C21787" t="s">
        <v>669</v>
      </c>
      <c r="D21787">
        <v>2020</v>
      </c>
      <c r="E21787" t="s">
        <v>739</v>
      </c>
      <c r="F21787" s="2">
        <v>248.89321681451901</v>
      </c>
    </row>
    <row r="21788" spans="1:6">
      <c r="A21788" t="s">
        <v>620</v>
      </c>
      <c r="B21788">
        <v>4633</v>
      </c>
      <c r="C21788" t="s">
        <v>669</v>
      </c>
      <c r="D21788">
        <v>2020</v>
      </c>
      <c r="E21788" t="s">
        <v>743</v>
      </c>
      <c r="F21788" s="2">
        <v>9.2713714362400002E-2</v>
      </c>
    </row>
    <row r="21789" spans="1:6">
      <c r="A21789" t="s">
        <v>620</v>
      </c>
      <c r="B21789">
        <v>4633</v>
      </c>
      <c r="C21789" t="s">
        <v>669</v>
      </c>
      <c r="D21789">
        <v>2021</v>
      </c>
      <c r="E21789" t="s">
        <v>742</v>
      </c>
      <c r="F21789" s="2">
        <v>136.582543466338</v>
      </c>
    </row>
    <row r="21790" spans="1:6">
      <c r="A21790" t="s">
        <v>620</v>
      </c>
      <c r="B21790">
        <v>4633</v>
      </c>
      <c r="C21790" t="s">
        <v>669</v>
      </c>
      <c r="D21790">
        <v>2021</v>
      </c>
      <c r="E21790" t="s">
        <v>744</v>
      </c>
      <c r="F21790" s="2">
        <v>0</v>
      </c>
    </row>
    <row r="21791" spans="1:6">
      <c r="A21791" t="s">
        <v>620</v>
      </c>
      <c r="B21791">
        <v>4633</v>
      </c>
      <c r="C21791" t="s">
        <v>669</v>
      </c>
      <c r="D21791">
        <v>2021</v>
      </c>
      <c r="E21791" t="s">
        <v>745</v>
      </c>
      <c r="F21791" s="2">
        <v>29913.284268105501</v>
      </c>
    </row>
    <row r="21792" spans="1:6">
      <c r="A21792" t="s">
        <v>620</v>
      </c>
      <c r="B21792">
        <v>4633</v>
      </c>
      <c r="C21792" t="s">
        <v>669</v>
      </c>
      <c r="D21792">
        <v>2021</v>
      </c>
      <c r="E21792" t="s">
        <v>741</v>
      </c>
      <c r="F21792" s="2">
        <v>41.296488697278797</v>
      </c>
    </row>
    <row r="21793" spans="1:6">
      <c r="A21793" t="s">
        <v>620</v>
      </c>
      <c r="B21793">
        <v>4633</v>
      </c>
      <c r="C21793" t="s">
        <v>669</v>
      </c>
      <c r="D21793">
        <v>2022</v>
      </c>
      <c r="E21793" t="s">
        <v>736</v>
      </c>
      <c r="F21793" s="2">
        <v>87.302538538905296</v>
      </c>
    </row>
    <row r="21794" spans="1:6">
      <c r="A21794" t="s">
        <v>620</v>
      </c>
      <c r="B21794">
        <v>4633</v>
      </c>
      <c r="C21794" t="s">
        <v>669</v>
      </c>
      <c r="D21794">
        <v>2022</v>
      </c>
      <c r="E21794" t="s">
        <v>737</v>
      </c>
      <c r="F21794" s="2">
        <v>44.467317012381898</v>
      </c>
    </row>
    <row r="21795" spans="1:6">
      <c r="A21795" t="s">
        <v>620</v>
      </c>
      <c r="B21795">
        <v>4633</v>
      </c>
      <c r="C21795" t="s">
        <v>669</v>
      </c>
      <c r="D21795">
        <v>2022</v>
      </c>
      <c r="E21795" t="s">
        <v>740</v>
      </c>
      <c r="F21795" s="2">
        <v>39.414476771825697</v>
      </c>
    </row>
    <row r="21796" spans="1:6">
      <c r="A21796" t="s">
        <v>620</v>
      </c>
      <c r="B21796">
        <v>4633</v>
      </c>
      <c r="C21796" t="s">
        <v>669</v>
      </c>
      <c r="D21796">
        <v>2023</v>
      </c>
      <c r="E21796" t="s">
        <v>739</v>
      </c>
      <c r="F21796" s="2">
        <v>239.01051358032799</v>
      </c>
    </row>
    <row r="21797" spans="1:6">
      <c r="A21797" t="s">
        <v>620</v>
      </c>
      <c r="B21797">
        <v>4633</v>
      </c>
      <c r="C21797" t="s">
        <v>669</v>
      </c>
      <c r="D21797">
        <v>2023</v>
      </c>
      <c r="E21797" t="s">
        <v>743</v>
      </c>
      <c r="F21797" s="2">
        <v>0.1074182695384</v>
      </c>
    </row>
    <row r="21798" spans="1:6">
      <c r="A21798" t="s">
        <v>620</v>
      </c>
      <c r="B21798">
        <v>4633</v>
      </c>
      <c r="C21798" t="s">
        <v>669</v>
      </c>
      <c r="D21798">
        <v>2024</v>
      </c>
      <c r="E21798" t="s">
        <v>742</v>
      </c>
      <c r="F21798" s="2">
        <v>116.720987528195</v>
      </c>
    </row>
    <row r="21799" spans="1:6">
      <c r="A21799" t="s">
        <v>620</v>
      </c>
      <c r="B21799">
        <v>4633</v>
      </c>
      <c r="C21799" t="s">
        <v>669</v>
      </c>
      <c r="D21799">
        <v>2024</v>
      </c>
      <c r="E21799" t="s">
        <v>745</v>
      </c>
      <c r="F21799" s="2">
        <v>33102.666673476102</v>
      </c>
    </row>
    <row r="21800" spans="1:6">
      <c r="A21800" t="s">
        <v>620</v>
      </c>
      <c r="B21800">
        <v>4634</v>
      </c>
      <c r="C21800" t="s">
        <v>671</v>
      </c>
      <c r="D21800">
        <v>2009</v>
      </c>
      <c r="E21800" t="s">
        <v>742</v>
      </c>
      <c r="F21800" s="2">
        <v>577.50907481152399</v>
      </c>
    </row>
    <row r="21801" spans="1:6">
      <c r="A21801" t="s">
        <v>620</v>
      </c>
      <c r="B21801">
        <v>4634</v>
      </c>
      <c r="C21801" t="s">
        <v>671</v>
      </c>
      <c r="D21801">
        <v>2009</v>
      </c>
      <c r="E21801" t="s">
        <v>744</v>
      </c>
      <c r="F21801" s="2">
        <v>0</v>
      </c>
    </row>
    <row r="21802" spans="1:6">
      <c r="A21802" t="s">
        <v>620</v>
      </c>
      <c r="B21802">
        <v>4634</v>
      </c>
      <c r="C21802" t="s">
        <v>671</v>
      </c>
      <c r="D21802">
        <v>2009</v>
      </c>
      <c r="E21802" t="s">
        <v>745</v>
      </c>
      <c r="F21802" s="2">
        <v>3235.9986790390599</v>
      </c>
    </row>
    <row r="21803" spans="1:6">
      <c r="A21803" t="s">
        <v>620</v>
      </c>
      <c r="B21803">
        <v>4634</v>
      </c>
      <c r="C21803" t="s">
        <v>671</v>
      </c>
      <c r="D21803">
        <v>2009</v>
      </c>
      <c r="E21803" t="s">
        <v>741</v>
      </c>
      <c r="F21803" s="2">
        <v>5220.75390494167</v>
      </c>
    </row>
    <row r="21804" spans="1:6">
      <c r="A21804" t="s">
        <v>620</v>
      </c>
      <c r="B21804">
        <v>4634</v>
      </c>
      <c r="C21804" t="s">
        <v>671</v>
      </c>
      <c r="D21804">
        <v>2011</v>
      </c>
      <c r="E21804" t="s">
        <v>738</v>
      </c>
      <c r="F21804" s="2">
        <v>0</v>
      </c>
    </row>
    <row r="21805" spans="1:6">
      <c r="A21805" t="s">
        <v>620</v>
      </c>
      <c r="B21805">
        <v>4634</v>
      </c>
      <c r="C21805" t="s">
        <v>671</v>
      </c>
      <c r="D21805">
        <v>2011</v>
      </c>
      <c r="E21805" t="s">
        <v>739</v>
      </c>
      <c r="F21805" s="2">
        <v>3212.5961523737501</v>
      </c>
    </row>
    <row r="21806" spans="1:6">
      <c r="A21806" t="s">
        <v>620</v>
      </c>
      <c r="B21806">
        <v>4634</v>
      </c>
      <c r="C21806" t="s">
        <v>671</v>
      </c>
      <c r="D21806">
        <v>2011</v>
      </c>
      <c r="E21806" t="s">
        <v>743</v>
      </c>
      <c r="F21806" s="2">
        <v>0</v>
      </c>
    </row>
    <row r="21807" spans="1:6">
      <c r="A21807" t="s">
        <v>620</v>
      </c>
      <c r="B21807">
        <v>4634</v>
      </c>
      <c r="C21807" t="s">
        <v>671</v>
      </c>
      <c r="D21807">
        <v>2013</v>
      </c>
      <c r="E21807" t="s">
        <v>736</v>
      </c>
      <c r="F21807" s="2">
        <v>50.424390647706304</v>
      </c>
    </row>
    <row r="21808" spans="1:6">
      <c r="A21808" t="s">
        <v>620</v>
      </c>
      <c r="B21808">
        <v>4634</v>
      </c>
      <c r="C21808" t="s">
        <v>671</v>
      </c>
      <c r="D21808">
        <v>2013</v>
      </c>
      <c r="E21808" t="s">
        <v>737</v>
      </c>
      <c r="F21808" s="2">
        <v>370.85647838311002</v>
      </c>
    </row>
    <row r="21809" spans="1:6">
      <c r="A21809" t="s">
        <v>620</v>
      </c>
      <c r="B21809">
        <v>4634</v>
      </c>
      <c r="C21809" t="s">
        <v>671</v>
      </c>
      <c r="D21809">
        <v>2013</v>
      </c>
      <c r="E21809" t="s">
        <v>740</v>
      </c>
      <c r="F21809" s="2">
        <v>516.07370724867906</v>
      </c>
    </row>
    <row r="21810" spans="1:6">
      <c r="A21810" t="s">
        <v>620</v>
      </c>
      <c r="B21810">
        <v>4634</v>
      </c>
      <c r="C21810" t="s">
        <v>671</v>
      </c>
      <c r="D21810">
        <v>2015</v>
      </c>
      <c r="E21810" t="s">
        <v>742</v>
      </c>
      <c r="F21810" s="2">
        <v>483.44170827761099</v>
      </c>
    </row>
    <row r="21811" spans="1:6">
      <c r="A21811" t="s">
        <v>620</v>
      </c>
      <c r="B21811">
        <v>4634</v>
      </c>
      <c r="C21811" t="s">
        <v>671</v>
      </c>
      <c r="D21811">
        <v>2015</v>
      </c>
      <c r="E21811" t="s">
        <v>744</v>
      </c>
      <c r="F21811" s="2">
        <v>0</v>
      </c>
    </row>
    <row r="21812" spans="1:6">
      <c r="A21812" t="s">
        <v>620</v>
      </c>
      <c r="B21812">
        <v>4634</v>
      </c>
      <c r="C21812" t="s">
        <v>671</v>
      </c>
      <c r="D21812">
        <v>2015</v>
      </c>
      <c r="E21812" t="s">
        <v>745</v>
      </c>
      <c r="F21812" s="2">
        <v>3235.9986790390599</v>
      </c>
    </row>
    <row r="21813" spans="1:6">
      <c r="A21813" t="s">
        <v>620</v>
      </c>
      <c r="B21813">
        <v>4634</v>
      </c>
      <c r="C21813" t="s">
        <v>671</v>
      </c>
      <c r="D21813">
        <v>2016</v>
      </c>
      <c r="E21813" t="s">
        <v>736</v>
      </c>
      <c r="F21813" s="2">
        <v>52.474422960560702</v>
      </c>
    </row>
    <row r="21814" spans="1:6">
      <c r="A21814" t="s">
        <v>620</v>
      </c>
      <c r="B21814">
        <v>4634</v>
      </c>
      <c r="C21814" t="s">
        <v>671</v>
      </c>
      <c r="D21814">
        <v>2016</v>
      </c>
      <c r="E21814" t="s">
        <v>737</v>
      </c>
      <c r="F21814" s="2">
        <v>357.23584517769598</v>
      </c>
    </row>
    <row r="21815" spans="1:6">
      <c r="A21815" t="s">
        <v>620</v>
      </c>
      <c r="B21815">
        <v>4634</v>
      </c>
      <c r="C21815" t="s">
        <v>671</v>
      </c>
      <c r="D21815">
        <v>2016</v>
      </c>
      <c r="E21815" t="s">
        <v>740</v>
      </c>
      <c r="F21815" s="2">
        <v>253.58030972511</v>
      </c>
    </row>
    <row r="21816" spans="1:6">
      <c r="A21816" t="s">
        <v>620</v>
      </c>
      <c r="B21816">
        <v>4634</v>
      </c>
      <c r="C21816" t="s">
        <v>671</v>
      </c>
      <c r="D21816">
        <v>2016</v>
      </c>
      <c r="E21816" t="s">
        <v>741</v>
      </c>
      <c r="F21816" s="2">
        <v>5045.7987110704898</v>
      </c>
    </row>
    <row r="21817" spans="1:6">
      <c r="A21817" t="s">
        <v>620</v>
      </c>
      <c r="B21817">
        <v>4634</v>
      </c>
      <c r="C21817" t="s">
        <v>671</v>
      </c>
      <c r="D21817">
        <v>2017</v>
      </c>
      <c r="E21817" t="s">
        <v>738</v>
      </c>
      <c r="F21817" s="2">
        <v>0</v>
      </c>
    </row>
    <row r="21818" spans="1:6">
      <c r="A21818" t="s">
        <v>620</v>
      </c>
      <c r="B21818">
        <v>4634</v>
      </c>
      <c r="C21818" t="s">
        <v>671</v>
      </c>
      <c r="D21818">
        <v>2017</v>
      </c>
      <c r="E21818" t="s">
        <v>739</v>
      </c>
      <c r="F21818" s="2">
        <v>3407.76648306781</v>
      </c>
    </row>
    <row r="21819" spans="1:6">
      <c r="A21819" t="s">
        <v>620</v>
      </c>
      <c r="B21819">
        <v>4634</v>
      </c>
      <c r="C21819" t="s">
        <v>671</v>
      </c>
      <c r="D21819">
        <v>2018</v>
      </c>
      <c r="E21819" t="s">
        <v>742</v>
      </c>
      <c r="F21819" s="2">
        <v>592.05232034822996</v>
      </c>
    </row>
    <row r="21820" spans="1:6">
      <c r="A21820" t="s">
        <v>620</v>
      </c>
      <c r="B21820">
        <v>4634</v>
      </c>
      <c r="C21820" t="s">
        <v>671</v>
      </c>
      <c r="D21820">
        <v>2018</v>
      </c>
      <c r="E21820" t="s">
        <v>744</v>
      </c>
      <c r="F21820" s="2">
        <v>0</v>
      </c>
    </row>
    <row r="21821" spans="1:6">
      <c r="A21821" t="s">
        <v>620</v>
      </c>
      <c r="B21821">
        <v>4634</v>
      </c>
      <c r="C21821" t="s">
        <v>671</v>
      </c>
      <c r="D21821">
        <v>2018</v>
      </c>
      <c r="E21821" t="s">
        <v>743</v>
      </c>
      <c r="F21821" s="2">
        <v>0</v>
      </c>
    </row>
    <row r="21822" spans="1:6">
      <c r="A21822" t="s">
        <v>620</v>
      </c>
      <c r="B21822">
        <v>4634</v>
      </c>
      <c r="C21822" t="s">
        <v>671</v>
      </c>
      <c r="D21822">
        <v>2018</v>
      </c>
      <c r="E21822" t="s">
        <v>745</v>
      </c>
      <c r="F21822" s="2">
        <v>2671.1329498876798</v>
      </c>
    </row>
    <row r="21823" spans="1:6">
      <c r="A21823" t="s">
        <v>620</v>
      </c>
      <c r="B21823">
        <v>4634</v>
      </c>
      <c r="C21823" t="s">
        <v>671</v>
      </c>
      <c r="D21823">
        <v>2019</v>
      </c>
      <c r="E21823" t="s">
        <v>741</v>
      </c>
      <c r="F21823" s="2">
        <v>4709.8525645193504</v>
      </c>
    </row>
    <row r="21824" spans="1:6">
      <c r="A21824" t="s">
        <v>620</v>
      </c>
      <c r="B21824">
        <v>4634</v>
      </c>
      <c r="C21824" t="s">
        <v>671</v>
      </c>
      <c r="D21824">
        <v>2021</v>
      </c>
      <c r="E21824" t="s">
        <v>743</v>
      </c>
      <c r="F21824" s="2">
        <v>0</v>
      </c>
    </row>
    <row r="21825" spans="1:6">
      <c r="A21825" t="s">
        <v>620</v>
      </c>
      <c r="B21825">
        <v>4634</v>
      </c>
      <c r="C21825" t="s">
        <v>671</v>
      </c>
      <c r="D21825">
        <v>2022</v>
      </c>
      <c r="E21825" t="s">
        <v>741</v>
      </c>
      <c r="F21825" s="2">
        <v>4709.3439971404096</v>
      </c>
    </row>
    <row r="21826" spans="1:6">
      <c r="A21826" t="s">
        <v>620</v>
      </c>
      <c r="B21826">
        <v>4634</v>
      </c>
      <c r="C21826" t="s">
        <v>671</v>
      </c>
      <c r="D21826">
        <v>2023</v>
      </c>
      <c r="E21826" t="s">
        <v>736</v>
      </c>
      <c r="F21826" s="2">
        <v>232.201901489498</v>
      </c>
    </row>
    <row r="21827" spans="1:6">
      <c r="A21827" t="s">
        <v>620</v>
      </c>
      <c r="B21827">
        <v>4634</v>
      </c>
      <c r="C21827" t="s">
        <v>671</v>
      </c>
      <c r="D21827">
        <v>2023</v>
      </c>
      <c r="E21827" t="s">
        <v>737</v>
      </c>
      <c r="F21827" s="2">
        <v>295.874450725158</v>
      </c>
    </row>
    <row r="21828" spans="1:6">
      <c r="A21828" t="s">
        <v>620</v>
      </c>
      <c r="B21828">
        <v>4634</v>
      </c>
      <c r="C21828" t="s">
        <v>671</v>
      </c>
      <c r="D21828">
        <v>2023</v>
      </c>
      <c r="E21828" t="s">
        <v>740</v>
      </c>
      <c r="F21828" s="2">
        <v>200.910941615697</v>
      </c>
    </row>
    <row r="21829" spans="1:6">
      <c r="A21829" t="s">
        <v>620</v>
      </c>
      <c r="B21829">
        <v>4634</v>
      </c>
      <c r="C21829" t="s">
        <v>671</v>
      </c>
      <c r="D21829">
        <v>2024</v>
      </c>
      <c r="E21829" t="s">
        <v>739</v>
      </c>
      <c r="F21829" s="2">
        <v>3315.2829979343001</v>
      </c>
    </row>
    <row r="21830" spans="1:6">
      <c r="A21830" t="s">
        <v>620</v>
      </c>
      <c r="B21830">
        <v>4634</v>
      </c>
      <c r="C21830" t="s">
        <v>671</v>
      </c>
      <c r="D21830">
        <v>2024</v>
      </c>
      <c r="E21830" t="s">
        <v>743</v>
      </c>
      <c r="F21830" s="2">
        <v>0</v>
      </c>
    </row>
    <row r="21831" spans="1:6">
      <c r="A21831" t="s">
        <v>620</v>
      </c>
      <c r="B21831">
        <v>4635</v>
      </c>
      <c r="C21831" t="s">
        <v>673</v>
      </c>
      <c r="D21831">
        <v>2009</v>
      </c>
      <c r="E21831" t="s">
        <v>736</v>
      </c>
      <c r="F21831" s="2">
        <v>1038.78420623181</v>
      </c>
    </row>
    <row r="21832" spans="1:6">
      <c r="A21832" t="s">
        <v>620</v>
      </c>
      <c r="B21832">
        <v>4635</v>
      </c>
      <c r="C21832" t="s">
        <v>673</v>
      </c>
      <c r="D21832">
        <v>2009</v>
      </c>
      <c r="E21832" t="s">
        <v>737</v>
      </c>
      <c r="F21832" s="2">
        <v>611.086142298543</v>
      </c>
    </row>
    <row r="21833" spans="1:6">
      <c r="A21833" t="s">
        <v>620</v>
      </c>
      <c r="B21833">
        <v>4635</v>
      </c>
      <c r="C21833" t="s">
        <v>673</v>
      </c>
      <c r="D21833">
        <v>2011</v>
      </c>
      <c r="E21833" t="s">
        <v>742</v>
      </c>
      <c r="F21833" s="2">
        <v>8788.4958083977199</v>
      </c>
    </row>
    <row r="21834" spans="1:6">
      <c r="A21834" t="s">
        <v>620</v>
      </c>
      <c r="B21834">
        <v>4635</v>
      </c>
      <c r="C21834" t="s">
        <v>673</v>
      </c>
      <c r="D21834">
        <v>2011</v>
      </c>
      <c r="E21834" t="s">
        <v>744</v>
      </c>
      <c r="F21834" s="2">
        <v>1336.1622984999999</v>
      </c>
    </row>
    <row r="21835" spans="1:6">
      <c r="A21835" t="s">
        <v>620</v>
      </c>
      <c r="B21835">
        <v>4635</v>
      </c>
      <c r="C21835" t="s">
        <v>673</v>
      </c>
      <c r="D21835">
        <v>2011</v>
      </c>
      <c r="E21835" t="s">
        <v>745</v>
      </c>
      <c r="F21835" s="2">
        <v>41451.824346626498</v>
      </c>
    </row>
    <row r="21836" spans="1:6">
      <c r="A21836" t="s">
        <v>620</v>
      </c>
      <c r="B21836">
        <v>4635</v>
      </c>
      <c r="C21836" t="s">
        <v>673</v>
      </c>
      <c r="D21836">
        <v>2011</v>
      </c>
      <c r="E21836" t="s">
        <v>741</v>
      </c>
      <c r="F21836" s="2">
        <v>5761.8172085443803</v>
      </c>
    </row>
    <row r="21837" spans="1:6">
      <c r="A21837" t="s">
        <v>620</v>
      </c>
      <c r="B21837">
        <v>4635</v>
      </c>
      <c r="C21837" t="s">
        <v>673</v>
      </c>
      <c r="D21837">
        <v>2013</v>
      </c>
      <c r="E21837" t="s">
        <v>738</v>
      </c>
      <c r="F21837" s="2">
        <v>0</v>
      </c>
    </row>
    <row r="21838" spans="1:6">
      <c r="A21838" t="s">
        <v>620</v>
      </c>
      <c r="B21838">
        <v>4635</v>
      </c>
      <c r="C21838" t="s">
        <v>673</v>
      </c>
      <c r="D21838">
        <v>2013</v>
      </c>
      <c r="E21838" t="s">
        <v>739</v>
      </c>
      <c r="F21838" s="2">
        <v>9174.9268928491892</v>
      </c>
    </row>
    <row r="21839" spans="1:6">
      <c r="A21839" t="s">
        <v>620</v>
      </c>
      <c r="B21839">
        <v>4635</v>
      </c>
      <c r="C21839" t="s">
        <v>673</v>
      </c>
      <c r="D21839">
        <v>2013</v>
      </c>
      <c r="E21839" t="s">
        <v>743</v>
      </c>
      <c r="F21839" s="2">
        <v>0</v>
      </c>
    </row>
    <row r="21840" spans="1:6">
      <c r="A21840" t="s">
        <v>620</v>
      </c>
      <c r="B21840">
        <v>4635</v>
      </c>
      <c r="C21840" t="s">
        <v>673</v>
      </c>
      <c r="D21840">
        <v>2013</v>
      </c>
      <c r="E21840" t="s">
        <v>740</v>
      </c>
      <c r="F21840" s="2">
        <v>579.45096275126798</v>
      </c>
    </row>
    <row r="21841" spans="1:6">
      <c r="A21841" t="s">
        <v>620</v>
      </c>
      <c r="B21841">
        <v>4635</v>
      </c>
      <c r="C21841" t="s">
        <v>673</v>
      </c>
      <c r="D21841">
        <v>2015</v>
      </c>
      <c r="E21841" t="s">
        <v>736</v>
      </c>
      <c r="F21841" s="2">
        <v>1097.69657629118</v>
      </c>
    </row>
    <row r="21842" spans="1:6">
      <c r="A21842" t="s">
        <v>620</v>
      </c>
      <c r="B21842">
        <v>4635</v>
      </c>
      <c r="C21842" t="s">
        <v>673</v>
      </c>
      <c r="D21842">
        <v>2015</v>
      </c>
      <c r="E21842" t="s">
        <v>737</v>
      </c>
      <c r="F21842" s="2">
        <v>690.66589723585105</v>
      </c>
    </row>
    <row r="21843" spans="1:6">
      <c r="A21843" t="s">
        <v>620</v>
      </c>
      <c r="B21843">
        <v>4635</v>
      </c>
      <c r="C21843" t="s">
        <v>673</v>
      </c>
      <c r="D21843">
        <v>2016</v>
      </c>
      <c r="E21843" t="s">
        <v>738</v>
      </c>
      <c r="F21843" s="2">
        <v>0</v>
      </c>
    </row>
    <row r="21844" spans="1:6">
      <c r="A21844" t="s">
        <v>620</v>
      </c>
      <c r="B21844">
        <v>4635</v>
      </c>
      <c r="C21844" t="s">
        <v>673</v>
      </c>
      <c r="D21844">
        <v>2016</v>
      </c>
      <c r="E21844" t="s">
        <v>739</v>
      </c>
      <c r="F21844" s="2">
        <v>9621.4339284613397</v>
      </c>
    </row>
    <row r="21845" spans="1:6">
      <c r="A21845" t="s">
        <v>620</v>
      </c>
      <c r="B21845">
        <v>4635</v>
      </c>
      <c r="C21845" t="s">
        <v>673</v>
      </c>
      <c r="D21845">
        <v>2016</v>
      </c>
      <c r="E21845" t="s">
        <v>740</v>
      </c>
      <c r="F21845" s="2">
        <v>342.34631392949302</v>
      </c>
    </row>
    <row r="21846" spans="1:6">
      <c r="A21846" t="s">
        <v>620</v>
      </c>
      <c r="B21846">
        <v>4635</v>
      </c>
      <c r="C21846" t="s">
        <v>673</v>
      </c>
      <c r="D21846">
        <v>2017</v>
      </c>
      <c r="E21846" t="s">
        <v>742</v>
      </c>
      <c r="F21846" s="2">
        <v>6892.6641817576201</v>
      </c>
    </row>
    <row r="21847" spans="1:6">
      <c r="A21847" t="s">
        <v>620</v>
      </c>
      <c r="B21847">
        <v>4635</v>
      </c>
      <c r="C21847" t="s">
        <v>673</v>
      </c>
      <c r="D21847">
        <v>2017</v>
      </c>
      <c r="E21847" t="s">
        <v>744</v>
      </c>
      <c r="F21847" s="2">
        <v>299.72599724999998</v>
      </c>
    </row>
    <row r="21848" spans="1:6">
      <c r="A21848" t="s">
        <v>620</v>
      </c>
      <c r="B21848">
        <v>4635</v>
      </c>
      <c r="C21848" t="s">
        <v>673</v>
      </c>
      <c r="D21848">
        <v>2017</v>
      </c>
      <c r="E21848" t="s">
        <v>743</v>
      </c>
      <c r="F21848" s="2">
        <v>0</v>
      </c>
    </row>
    <row r="21849" spans="1:6">
      <c r="A21849" t="s">
        <v>620</v>
      </c>
      <c r="B21849">
        <v>4635</v>
      </c>
      <c r="C21849" t="s">
        <v>673</v>
      </c>
      <c r="D21849">
        <v>2017</v>
      </c>
      <c r="E21849" t="s">
        <v>745</v>
      </c>
      <c r="F21849" s="2">
        <v>39867.8207577762</v>
      </c>
    </row>
    <row r="21850" spans="1:6">
      <c r="A21850" t="s">
        <v>620</v>
      </c>
      <c r="B21850">
        <v>4635</v>
      </c>
      <c r="C21850" t="s">
        <v>673</v>
      </c>
      <c r="D21850">
        <v>2018</v>
      </c>
      <c r="E21850" t="s">
        <v>741</v>
      </c>
      <c r="F21850" s="2">
        <v>5312.3835858060302</v>
      </c>
    </row>
    <row r="21851" spans="1:6">
      <c r="A21851" t="s">
        <v>620</v>
      </c>
      <c r="B21851">
        <v>4635</v>
      </c>
      <c r="C21851" t="s">
        <v>673</v>
      </c>
      <c r="D21851">
        <v>2019</v>
      </c>
      <c r="E21851" t="s">
        <v>740</v>
      </c>
      <c r="F21851" s="2">
        <v>327.33012857073402</v>
      </c>
    </row>
    <row r="21852" spans="1:6">
      <c r="A21852" t="s">
        <v>620</v>
      </c>
      <c r="B21852">
        <v>4635</v>
      </c>
      <c r="C21852" t="s">
        <v>673</v>
      </c>
      <c r="D21852">
        <v>2020</v>
      </c>
      <c r="E21852" t="s">
        <v>743</v>
      </c>
      <c r="F21852" s="2">
        <v>0</v>
      </c>
    </row>
    <row r="21853" spans="1:6">
      <c r="A21853" t="s">
        <v>620</v>
      </c>
      <c r="B21853">
        <v>4635</v>
      </c>
      <c r="C21853" t="s">
        <v>673</v>
      </c>
      <c r="D21853">
        <v>2021</v>
      </c>
      <c r="E21853" t="s">
        <v>741</v>
      </c>
      <c r="F21853" s="2">
        <v>5040.4304330001996</v>
      </c>
    </row>
    <row r="21854" spans="1:6">
      <c r="A21854" t="s">
        <v>620</v>
      </c>
      <c r="B21854">
        <v>4635</v>
      </c>
      <c r="C21854" t="s">
        <v>673</v>
      </c>
      <c r="D21854">
        <v>2022</v>
      </c>
      <c r="E21854" t="s">
        <v>736</v>
      </c>
      <c r="F21854" s="2">
        <v>1044.96688934026</v>
      </c>
    </row>
    <row r="21855" spans="1:6">
      <c r="A21855" t="s">
        <v>620</v>
      </c>
      <c r="B21855">
        <v>4635</v>
      </c>
      <c r="C21855" t="s">
        <v>673</v>
      </c>
      <c r="D21855">
        <v>2022</v>
      </c>
      <c r="E21855" t="s">
        <v>737</v>
      </c>
      <c r="F21855" s="2">
        <v>464.224127566204</v>
      </c>
    </row>
    <row r="21856" spans="1:6">
      <c r="A21856" t="s">
        <v>620</v>
      </c>
      <c r="B21856">
        <v>4635</v>
      </c>
      <c r="C21856" t="s">
        <v>673</v>
      </c>
      <c r="D21856">
        <v>2022</v>
      </c>
      <c r="E21856" t="s">
        <v>740</v>
      </c>
      <c r="F21856" s="2">
        <v>337.40108072451898</v>
      </c>
    </row>
    <row r="21857" spans="1:6">
      <c r="A21857" t="s">
        <v>620</v>
      </c>
      <c r="B21857">
        <v>4635</v>
      </c>
      <c r="C21857" t="s">
        <v>673</v>
      </c>
      <c r="D21857">
        <v>2023</v>
      </c>
      <c r="E21857" t="s">
        <v>739</v>
      </c>
      <c r="F21857" s="2">
        <v>8949.2875543793307</v>
      </c>
    </row>
    <row r="21858" spans="1:6">
      <c r="A21858" t="s">
        <v>620</v>
      </c>
      <c r="B21858">
        <v>4635</v>
      </c>
      <c r="C21858" t="s">
        <v>673</v>
      </c>
      <c r="D21858">
        <v>2023</v>
      </c>
      <c r="E21858" t="s">
        <v>743</v>
      </c>
      <c r="F21858" s="2">
        <v>0</v>
      </c>
    </row>
    <row r="21859" spans="1:6">
      <c r="A21859" t="s">
        <v>620</v>
      </c>
      <c r="B21859">
        <v>4635</v>
      </c>
      <c r="C21859" t="s">
        <v>673</v>
      </c>
      <c r="D21859">
        <v>2024</v>
      </c>
      <c r="E21859" t="s">
        <v>742</v>
      </c>
      <c r="F21859" s="2">
        <v>3604.0354091351401</v>
      </c>
    </row>
    <row r="21860" spans="1:6">
      <c r="A21860" t="s">
        <v>620</v>
      </c>
      <c r="B21860">
        <v>4635</v>
      </c>
      <c r="C21860" t="s">
        <v>673</v>
      </c>
      <c r="D21860">
        <v>2024</v>
      </c>
      <c r="E21860" t="s">
        <v>745</v>
      </c>
      <c r="F21860" s="2">
        <v>48244.843037544997</v>
      </c>
    </row>
    <row r="21861" spans="1:6">
      <c r="A21861" t="s">
        <v>620</v>
      </c>
      <c r="B21861">
        <v>4635</v>
      </c>
      <c r="C21861" t="s">
        <v>673</v>
      </c>
      <c r="D21861">
        <v>2024</v>
      </c>
      <c r="E21861" t="s">
        <v>741</v>
      </c>
      <c r="F21861" s="2">
        <v>4753.2655890068299</v>
      </c>
    </row>
    <row r="21862" spans="1:6">
      <c r="A21862" t="s">
        <v>620</v>
      </c>
      <c r="B21862">
        <v>4636</v>
      </c>
      <c r="C21862" t="s">
        <v>675</v>
      </c>
      <c r="D21862">
        <v>2009</v>
      </c>
      <c r="E21862" t="s">
        <v>739</v>
      </c>
      <c r="F21862" s="2">
        <v>1880.8149446945699</v>
      </c>
    </row>
    <row r="21863" spans="1:6">
      <c r="A21863" t="s">
        <v>620</v>
      </c>
      <c r="B21863">
        <v>4636</v>
      </c>
      <c r="C21863" t="s">
        <v>675</v>
      </c>
      <c r="D21863">
        <v>2011</v>
      </c>
      <c r="E21863" t="s">
        <v>740</v>
      </c>
      <c r="F21863" s="2">
        <v>113.801610558096</v>
      </c>
    </row>
    <row r="21864" spans="1:6">
      <c r="A21864" t="s">
        <v>620</v>
      </c>
      <c r="B21864">
        <v>4636</v>
      </c>
      <c r="C21864" t="s">
        <v>675</v>
      </c>
      <c r="D21864">
        <v>2011</v>
      </c>
      <c r="E21864" t="s">
        <v>741</v>
      </c>
      <c r="F21864" s="2">
        <v>529.95447094701899</v>
      </c>
    </row>
    <row r="21865" spans="1:6">
      <c r="A21865" t="s">
        <v>620</v>
      </c>
      <c r="B21865">
        <v>4636</v>
      </c>
      <c r="C21865" t="s">
        <v>675</v>
      </c>
      <c r="D21865">
        <v>2013</v>
      </c>
      <c r="E21865" t="s">
        <v>744</v>
      </c>
      <c r="F21865" s="2">
        <v>0</v>
      </c>
    </row>
    <row r="21866" spans="1:6">
      <c r="A21866" t="s">
        <v>620</v>
      </c>
      <c r="B21866">
        <v>4636</v>
      </c>
      <c r="C21866" t="s">
        <v>675</v>
      </c>
      <c r="D21866">
        <v>2013</v>
      </c>
      <c r="E21866" t="s">
        <v>743</v>
      </c>
      <c r="F21866" s="2">
        <v>0</v>
      </c>
    </row>
    <row r="21867" spans="1:6">
      <c r="A21867" t="s">
        <v>620</v>
      </c>
      <c r="B21867">
        <v>4636</v>
      </c>
      <c r="C21867" t="s">
        <v>675</v>
      </c>
      <c r="D21867">
        <v>2015</v>
      </c>
      <c r="E21867" t="s">
        <v>736</v>
      </c>
      <c r="F21867" s="2">
        <v>15.242258640370199</v>
      </c>
    </row>
    <row r="21868" spans="1:6">
      <c r="A21868" t="s">
        <v>620</v>
      </c>
      <c r="B21868">
        <v>4636</v>
      </c>
      <c r="C21868" t="s">
        <v>675</v>
      </c>
      <c r="D21868">
        <v>2015</v>
      </c>
      <c r="E21868" t="s">
        <v>737</v>
      </c>
      <c r="F21868" s="2">
        <v>113.26004059841701</v>
      </c>
    </row>
    <row r="21869" spans="1:6">
      <c r="A21869" t="s">
        <v>620</v>
      </c>
      <c r="B21869">
        <v>4636</v>
      </c>
      <c r="C21869" t="s">
        <v>675</v>
      </c>
      <c r="D21869">
        <v>2015</v>
      </c>
      <c r="E21869" t="s">
        <v>738</v>
      </c>
      <c r="F21869" s="2">
        <v>0</v>
      </c>
    </row>
    <row r="21870" spans="1:6">
      <c r="A21870" t="s">
        <v>620</v>
      </c>
      <c r="B21870">
        <v>4636</v>
      </c>
      <c r="C21870" t="s">
        <v>675</v>
      </c>
      <c r="D21870">
        <v>2016</v>
      </c>
      <c r="E21870" t="s">
        <v>744</v>
      </c>
      <c r="F21870" s="2">
        <v>0</v>
      </c>
    </row>
    <row r="21871" spans="1:6">
      <c r="A21871" t="s">
        <v>620</v>
      </c>
      <c r="B21871">
        <v>4636</v>
      </c>
      <c r="C21871" t="s">
        <v>675</v>
      </c>
      <c r="D21871">
        <v>2016</v>
      </c>
      <c r="E21871" t="s">
        <v>739</v>
      </c>
      <c r="F21871" s="2">
        <v>1779.0778834328701</v>
      </c>
    </row>
    <row r="21872" spans="1:6">
      <c r="A21872" t="s">
        <v>620</v>
      </c>
      <c r="B21872">
        <v>4636</v>
      </c>
      <c r="C21872" t="s">
        <v>675</v>
      </c>
      <c r="D21872">
        <v>2016</v>
      </c>
      <c r="E21872" t="s">
        <v>743</v>
      </c>
      <c r="F21872" s="2">
        <v>0</v>
      </c>
    </row>
    <row r="21873" spans="1:6">
      <c r="A21873" t="s">
        <v>620</v>
      </c>
      <c r="B21873">
        <v>4636</v>
      </c>
      <c r="C21873" t="s">
        <v>675</v>
      </c>
      <c r="D21873">
        <v>2017</v>
      </c>
      <c r="E21873" t="s">
        <v>742</v>
      </c>
      <c r="F21873" s="2">
        <v>539.28142810928705</v>
      </c>
    </row>
    <row r="21874" spans="1:6">
      <c r="A21874" t="s">
        <v>620</v>
      </c>
      <c r="B21874">
        <v>4636</v>
      </c>
      <c r="C21874" t="s">
        <v>675</v>
      </c>
      <c r="D21874">
        <v>2017</v>
      </c>
      <c r="E21874" t="s">
        <v>745</v>
      </c>
      <c r="F21874" s="2">
        <v>56495.588124254798</v>
      </c>
    </row>
    <row r="21875" spans="1:6">
      <c r="A21875" t="s">
        <v>620</v>
      </c>
      <c r="B21875">
        <v>4636</v>
      </c>
      <c r="C21875" t="s">
        <v>675</v>
      </c>
      <c r="D21875">
        <v>2017</v>
      </c>
      <c r="E21875" t="s">
        <v>741</v>
      </c>
      <c r="F21875" s="2">
        <v>460.49518733973702</v>
      </c>
    </row>
    <row r="21876" spans="1:6">
      <c r="A21876" t="s">
        <v>620</v>
      </c>
      <c r="B21876">
        <v>4636</v>
      </c>
      <c r="C21876" t="s">
        <v>675</v>
      </c>
      <c r="D21876">
        <v>2018</v>
      </c>
      <c r="E21876" t="s">
        <v>736</v>
      </c>
      <c r="F21876" s="2">
        <v>15.4035744443608</v>
      </c>
    </row>
    <row r="21877" spans="1:6">
      <c r="A21877" t="s">
        <v>620</v>
      </c>
      <c r="B21877">
        <v>4636</v>
      </c>
      <c r="C21877" t="s">
        <v>675</v>
      </c>
      <c r="D21877">
        <v>2018</v>
      </c>
      <c r="E21877" t="s">
        <v>737</v>
      </c>
      <c r="F21877" s="2">
        <v>96.897784359036706</v>
      </c>
    </row>
    <row r="21878" spans="1:6">
      <c r="A21878" t="s">
        <v>620</v>
      </c>
      <c r="B21878">
        <v>4636</v>
      </c>
      <c r="C21878" t="s">
        <v>675</v>
      </c>
      <c r="D21878">
        <v>2018</v>
      </c>
      <c r="E21878" t="s">
        <v>738</v>
      </c>
      <c r="F21878" s="2">
        <v>0</v>
      </c>
    </row>
    <row r="21879" spans="1:6">
      <c r="A21879" t="s">
        <v>620</v>
      </c>
      <c r="B21879">
        <v>4636</v>
      </c>
      <c r="C21879" t="s">
        <v>675</v>
      </c>
      <c r="D21879">
        <v>2018</v>
      </c>
      <c r="E21879" t="s">
        <v>740</v>
      </c>
      <c r="F21879" s="2">
        <v>85.265951798898698</v>
      </c>
    </row>
    <row r="21880" spans="1:6">
      <c r="A21880" t="s">
        <v>620</v>
      </c>
      <c r="B21880">
        <v>4636</v>
      </c>
      <c r="C21880" t="s">
        <v>675</v>
      </c>
      <c r="D21880">
        <v>2019</v>
      </c>
      <c r="E21880" t="s">
        <v>744</v>
      </c>
      <c r="F21880" s="2">
        <v>0</v>
      </c>
    </row>
    <row r="21881" spans="1:6">
      <c r="A21881" t="s">
        <v>620</v>
      </c>
      <c r="B21881">
        <v>4636</v>
      </c>
      <c r="C21881" t="s">
        <v>675</v>
      </c>
      <c r="D21881">
        <v>2019</v>
      </c>
      <c r="E21881" t="s">
        <v>739</v>
      </c>
      <c r="F21881" s="2">
        <v>1706.1827721863999</v>
      </c>
    </row>
    <row r="21882" spans="1:6">
      <c r="A21882" t="s">
        <v>620</v>
      </c>
      <c r="B21882">
        <v>4636</v>
      </c>
      <c r="C21882" t="s">
        <v>675</v>
      </c>
      <c r="D21882">
        <v>2019</v>
      </c>
      <c r="E21882" t="s">
        <v>743</v>
      </c>
      <c r="F21882" s="2">
        <v>0</v>
      </c>
    </row>
    <row r="21883" spans="1:6">
      <c r="A21883" t="s">
        <v>620</v>
      </c>
      <c r="B21883">
        <v>4636</v>
      </c>
      <c r="C21883" t="s">
        <v>675</v>
      </c>
      <c r="D21883">
        <v>2020</v>
      </c>
      <c r="E21883" t="s">
        <v>742</v>
      </c>
      <c r="F21883" s="2">
        <v>232.52655915247399</v>
      </c>
    </row>
    <row r="21884" spans="1:6">
      <c r="A21884" t="s">
        <v>620</v>
      </c>
      <c r="B21884">
        <v>4636</v>
      </c>
      <c r="C21884" t="s">
        <v>675</v>
      </c>
      <c r="D21884">
        <v>2020</v>
      </c>
      <c r="E21884" t="s">
        <v>745</v>
      </c>
      <c r="F21884" s="2">
        <v>55231.9180907564</v>
      </c>
    </row>
    <row r="21885" spans="1:6">
      <c r="A21885" t="s">
        <v>620</v>
      </c>
      <c r="B21885">
        <v>4636</v>
      </c>
      <c r="C21885" t="s">
        <v>675</v>
      </c>
      <c r="D21885">
        <v>2021</v>
      </c>
      <c r="E21885" t="s">
        <v>736</v>
      </c>
      <c r="F21885" s="2">
        <v>13.324248681712101</v>
      </c>
    </row>
    <row r="21886" spans="1:6">
      <c r="A21886" t="s">
        <v>620</v>
      </c>
      <c r="B21886">
        <v>4636</v>
      </c>
      <c r="C21886" t="s">
        <v>675</v>
      </c>
      <c r="D21886">
        <v>2021</v>
      </c>
      <c r="E21886" t="s">
        <v>737</v>
      </c>
      <c r="F21886" s="2">
        <v>89.245118242386496</v>
      </c>
    </row>
    <row r="21887" spans="1:6">
      <c r="A21887" t="s">
        <v>620</v>
      </c>
      <c r="B21887">
        <v>4636</v>
      </c>
      <c r="C21887" t="s">
        <v>675</v>
      </c>
      <c r="D21887">
        <v>2021</v>
      </c>
      <c r="E21887" t="s">
        <v>738</v>
      </c>
      <c r="F21887" s="2">
        <v>0</v>
      </c>
    </row>
    <row r="21888" spans="1:6">
      <c r="A21888" t="s">
        <v>620</v>
      </c>
      <c r="B21888">
        <v>4636</v>
      </c>
      <c r="C21888" t="s">
        <v>675</v>
      </c>
      <c r="D21888">
        <v>2021</v>
      </c>
      <c r="E21888" t="s">
        <v>740</v>
      </c>
      <c r="F21888" s="2">
        <v>89.349268716319898</v>
      </c>
    </row>
    <row r="21889" spans="1:6">
      <c r="A21889" t="s">
        <v>620</v>
      </c>
      <c r="B21889">
        <v>4636</v>
      </c>
      <c r="C21889" t="s">
        <v>675</v>
      </c>
      <c r="D21889">
        <v>2022</v>
      </c>
      <c r="E21889" t="s">
        <v>744</v>
      </c>
      <c r="F21889" s="2">
        <v>0</v>
      </c>
    </row>
    <row r="21890" spans="1:6">
      <c r="A21890" t="s">
        <v>620</v>
      </c>
      <c r="B21890">
        <v>4636</v>
      </c>
      <c r="C21890" t="s">
        <v>675</v>
      </c>
      <c r="D21890">
        <v>2022</v>
      </c>
      <c r="E21890" t="s">
        <v>739</v>
      </c>
      <c r="F21890" s="2">
        <v>1740.18457404577</v>
      </c>
    </row>
    <row r="21891" spans="1:6">
      <c r="A21891" t="s">
        <v>620</v>
      </c>
      <c r="B21891">
        <v>4636</v>
      </c>
      <c r="C21891" t="s">
        <v>675</v>
      </c>
      <c r="D21891">
        <v>2023</v>
      </c>
      <c r="E21891" t="s">
        <v>742</v>
      </c>
      <c r="F21891" s="2">
        <v>375.934491568856</v>
      </c>
    </row>
    <row r="21892" spans="1:6">
      <c r="A21892" t="s">
        <v>620</v>
      </c>
      <c r="B21892">
        <v>4636</v>
      </c>
      <c r="C21892" t="s">
        <v>675</v>
      </c>
      <c r="D21892">
        <v>2023</v>
      </c>
      <c r="E21892" t="s">
        <v>745</v>
      </c>
      <c r="F21892" s="2">
        <v>66363.341099952697</v>
      </c>
    </row>
    <row r="21893" spans="1:6">
      <c r="A21893" t="s">
        <v>620</v>
      </c>
      <c r="B21893">
        <v>4636</v>
      </c>
      <c r="C21893" t="s">
        <v>675</v>
      </c>
      <c r="D21893">
        <v>2024</v>
      </c>
      <c r="E21893" t="s">
        <v>736</v>
      </c>
      <c r="F21893" s="2">
        <v>13.3865216417909</v>
      </c>
    </row>
    <row r="21894" spans="1:6">
      <c r="A21894" t="s">
        <v>620</v>
      </c>
      <c r="B21894">
        <v>4636</v>
      </c>
      <c r="C21894" t="s">
        <v>675</v>
      </c>
      <c r="D21894">
        <v>2024</v>
      </c>
      <c r="E21894" t="s">
        <v>737</v>
      </c>
      <c r="F21894" s="2">
        <v>77.336735199545799</v>
      </c>
    </row>
    <row r="21895" spans="1:6">
      <c r="A21895" t="s">
        <v>620</v>
      </c>
      <c r="B21895">
        <v>4636</v>
      </c>
      <c r="C21895" t="s">
        <v>675</v>
      </c>
      <c r="D21895">
        <v>2024</v>
      </c>
      <c r="E21895" t="s">
        <v>740</v>
      </c>
      <c r="F21895" s="2">
        <v>84.558375416508795</v>
      </c>
    </row>
    <row r="21896" spans="1:6">
      <c r="A21896" t="s">
        <v>620</v>
      </c>
      <c r="B21896">
        <v>4636</v>
      </c>
      <c r="C21896" t="s">
        <v>675</v>
      </c>
      <c r="D21896">
        <v>2024</v>
      </c>
      <c r="E21896" t="s">
        <v>741</v>
      </c>
      <c r="F21896" s="2">
        <v>419.60546788367799</v>
      </c>
    </row>
    <row r="21897" spans="1:6">
      <c r="A21897" t="s">
        <v>620</v>
      </c>
      <c r="B21897">
        <v>4637</v>
      </c>
      <c r="C21897" t="s">
        <v>677</v>
      </c>
      <c r="D21897">
        <v>2009</v>
      </c>
      <c r="E21897" t="s">
        <v>738</v>
      </c>
      <c r="F21897" s="2">
        <v>0</v>
      </c>
    </row>
    <row r="21898" spans="1:6">
      <c r="A21898" t="s">
        <v>620</v>
      </c>
      <c r="B21898">
        <v>4637</v>
      </c>
      <c r="C21898" t="s">
        <v>677</v>
      </c>
      <c r="D21898">
        <v>2013</v>
      </c>
      <c r="E21898" t="s">
        <v>744</v>
      </c>
      <c r="F21898" s="2">
        <v>0</v>
      </c>
    </row>
    <row r="21899" spans="1:6">
      <c r="A21899" t="s">
        <v>620</v>
      </c>
      <c r="B21899">
        <v>4637</v>
      </c>
      <c r="C21899" t="s">
        <v>677</v>
      </c>
      <c r="D21899">
        <v>2013</v>
      </c>
      <c r="E21899" t="s">
        <v>739</v>
      </c>
      <c r="F21899" s="2">
        <v>3373.55594651098</v>
      </c>
    </row>
    <row r="21900" spans="1:6">
      <c r="A21900" t="s">
        <v>620</v>
      </c>
      <c r="B21900">
        <v>4637</v>
      </c>
      <c r="C21900" t="s">
        <v>677</v>
      </c>
      <c r="D21900">
        <v>2013</v>
      </c>
      <c r="E21900" t="s">
        <v>743</v>
      </c>
      <c r="F21900" s="2">
        <v>0</v>
      </c>
    </row>
    <row r="21901" spans="1:6">
      <c r="A21901" t="s">
        <v>620</v>
      </c>
      <c r="B21901">
        <v>4637</v>
      </c>
      <c r="C21901" t="s">
        <v>677</v>
      </c>
      <c r="D21901">
        <v>2015</v>
      </c>
      <c r="E21901" t="s">
        <v>736</v>
      </c>
      <c r="F21901" s="2">
        <v>21.703629792174102</v>
      </c>
    </row>
    <row r="21902" spans="1:6">
      <c r="A21902" t="s">
        <v>620</v>
      </c>
      <c r="B21902">
        <v>4637</v>
      </c>
      <c r="C21902" t="s">
        <v>677</v>
      </c>
      <c r="D21902">
        <v>2015</v>
      </c>
      <c r="E21902" t="s">
        <v>737</v>
      </c>
      <c r="F21902" s="2">
        <v>193.09604193565201</v>
      </c>
    </row>
    <row r="21903" spans="1:6">
      <c r="A21903" t="s">
        <v>620</v>
      </c>
      <c r="B21903">
        <v>4637</v>
      </c>
      <c r="C21903" t="s">
        <v>677</v>
      </c>
      <c r="D21903">
        <v>2015</v>
      </c>
      <c r="E21903" t="s">
        <v>738</v>
      </c>
      <c r="F21903" s="2">
        <v>0</v>
      </c>
    </row>
    <row r="21904" spans="1:6">
      <c r="A21904" t="s">
        <v>620</v>
      </c>
      <c r="B21904">
        <v>4637</v>
      </c>
      <c r="C21904" t="s">
        <v>677</v>
      </c>
      <c r="D21904">
        <v>2015</v>
      </c>
      <c r="E21904" t="s">
        <v>740</v>
      </c>
      <c r="F21904" s="2">
        <v>144.67807574587499</v>
      </c>
    </row>
    <row r="21905" spans="1:6">
      <c r="A21905" t="s">
        <v>620</v>
      </c>
      <c r="B21905">
        <v>4637</v>
      </c>
      <c r="C21905" t="s">
        <v>677</v>
      </c>
      <c r="D21905">
        <v>2016</v>
      </c>
      <c r="E21905" t="s">
        <v>744</v>
      </c>
      <c r="F21905" s="2">
        <v>0</v>
      </c>
    </row>
    <row r="21906" spans="1:6">
      <c r="A21906" t="s">
        <v>620</v>
      </c>
      <c r="B21906">
        <v>4637</v>
      </c>
      <c r="C21906" t="s">
        <v>677</v>
      </c>
      <c r="D21906">
        <v>2016</v>
      </c>
      <c r="E21906" t="s">
        <v>739</v>
      </c>
      <c r="F21906" s="2">
        <v>3162.50029433397</v>
      </c>
    </row>
    <row r="21907" spans="1:6">
      <c r="A21907" t="s">
        <v>620</v>
      </c>
      <c r="B21907">
        <v>4637</v>
      </c>
      <c r="C21907" t="s">
        <v>677</v>
      </c>
      <c r="D21907">
        <v>2016</v>
      </c>
      <c r="E21907" t="s">
        <v>743</v>
      </c>
      <c r="F21907" s="2">
        <v>0</v>
      </c>
    </row>
    <row r="21908" spans="1:6">
      <c r="A21908" t="s">
        <v>620</v>
      </c>
      <c r="B21908">
        <v>4637</v>
      </c>
      <c r="C21908" t="s">
        <v>677</v>
      </c>
      <c r="D21908">
        <v>2017</v>
      </c>
      <c r="E21908" t="s">
        <v>742</v>
      </c>
      <c r="F21908" s="2">
        <v>1260.34373977819</v>
      </c>
    </row>
    <row r="21909" spans="1:6">
      <c r="A21909" t="s">
        <v>620</v>
      </c>
      <c r="B21909">
        <v>4637</v>
      </c>
      <c r="C21909" t="s">
        <v>677</v>
      </c>
      <c r="D21909">
        <v>2017</v>
      </c>
      <c r="E21909" t="s">
        <v>745</v>
      </c>
      <c r="F21909" s="2">
        <v>7032.2675787498101</v>
      </c>
    </row>
    <row r="21910" spans="1:6">
      <c r="A21910" t="s">
        <v>620</v>
      </c>
      <c r="B21910">
        <v>4637</v>
      </c>
      <c r="C21910" t="s">
        <v>677</v>
      </c>
      <c r="D21910">
        <v>2017</v>
      </c>
      <c r="E21910" t="s">
        <v>741</v>
      </c>
      <c r="F21910" s="2">
        <v>1389.61898996321</v>
      </c>
    </row>
    <row r="21911" spans="1:6">
      <c r="A21911" t="s">
        <v>620</v>
      </c>
      <c r="B21911">
        <v>4637</v>
      </c>
      <c r="C21911" t="s">
        <v>677</v>
      </c>
      <c r="D21911">
        <v>2018</v>
      </c>
      <c r="E21911" t="s">
        <v>736</v>
      </c>
      <c r="F21911" s="2">
        <v>21.214279080623101</v>
      </c>
    </row>
    <row r="21912" spans="1:6">
      <c r="A21912" t="s">
        <v>620</v>
      </c>
      <c r="B21912">
        <v>4637</v>
      </c>
      <c r="C21912" t="s">
        <v>677</v>
      </c>
      <c r="D21912">
        <v>2018</v>
      </c>
      <c r="E21912" t="s">
        <v>737</v>
      </c>
      <c r="F21912" s="2">
        <v>194.158952999485</v>
      </c>
    </row>
    <row r="21913" spans="1:6">
      <c r="A21913" t="s">
        <v>620</v>
      </c>
      <c r="B21913">
        <v>4637</v>
      </c>
      <c r="C21913" t="s">
        <v>677</v>
      </c>
      <c r="D21913">
        <v>2018</v>
      </c>
      <c r="E21913" t="s">
        <v>740</v>
      </c>
      <c r="F21913" s="2">
        <v>188.40892049277701</v>
      </c>
    </row>
    <row r="21914" spans="1:6">
      <c r="A21914" t="s">
        <v>620</v>
      </c>
      <c r="B21914">
        <v>4637</v>
      </c>
      <c r="C21914" t="s">
        <v>677</v>
      </c>
      <c r="D21914">
        <v>2019</v>
      </c>
      <c r="E21914" t="s">
        <v>744</v>
      </c>
      <c r="F21914" s="2">
        <v>0</v>
      </c>
    </row>
    <row r="21915" spans="1:6">
      <c r="A21915" t="s">
        <v>620</v>
      </c>
      <c r="B21915">
        <v>4637</v>
      </c>
      <c r="C21915" t="s">
        <v>677</v>
      </c>
      <c r="D21915">
        <v>2019</v>
      </c>
      <c r="E21915" t="s">
        <v>739</v>
      </c>
      <c r="F21915" s="2">
        <v>3136.2294640964301</v>
      </c>
    </row>
    <row r="21916" spans="1:6">
      <c r="A21916" t="s">
        <v>620</v>
      </c>
      <c r="B21916">
        <v>4637</v>
      </c>
      <c r="C21916" t="s">
        <v>677</v>
      </c>
      <c r="D21916">
        <v>2020</v>
      </c>
      <c r="E21916" t="s">
        <v>742</v>
      </c>
      <c r="F21916" s="2">
        <v>712.24463186437401</v>
      </c>
    </row>
    <row r="21917" spans="1:6">
      <c r="A21917" t="s">
        <v>620</v>
      </c>
      <c r="B21917">
        <v>4637</v>
      </c>
      <c r="C21917" t="s">
        <v>677</v>
      </c>
      <c r="D21917">
        <v>2020</v>
      </c>
      <c r="E21917" t="s">
        <v>745</v>
      </c>
      <c r="F21917" s="2">
        <v>4318.7519640793498</v>
      </c>
    </row>
    <row r="21918" spans="1:6">
      <c r="A21918" t="s">
        <v>620</v>
      </c>
      <c r="B21918">
        <v>4637</v>
      </c>
      <c r="C21918" t="s">
        <v>677</v>
      </c>
      <c r="D21918">
        <v>2020</v>
      </c>
      <c r="E21918" t="s">
        <v>741</v>
      </c>
      <c r="F21918" s="2">
        <v>1297.3068195738099</v>
      </c>
    </row>
    <row r="21919" spans="1:6">
      <c r="A21919" t="s">
        <v>620</v>
      </c>
      <c r="B21919">
        <v>4637</v>
      </c>
      <c r="C21919" t="s">
        <v>677</v>
      </c>
      <c r="D21919">
        <v>2021</v>
      </c>
      <c r="E21919" t="s">
        <v>736</v>
      </c>
      <c r="F21919" s="2">
        <v>162.57157255417101</v>
      </c>
    </row>
    <row r="21920" spans="1:6">
      <c r="A21920" t="s">
        <v>620</v>
      </c>
      <c r="B21920">
        <v>4637</v>
      </c>
      <c r="C21920" t="s">
        <v>677</v>
      </c>
      <c r="D21920">
        <v>2021</v>
      </c>
      <c r="E21920" t="s">
        <v>740</v>
      </c>
      <c r="F21920" s="2">
        <v>140.88425979597</v>
      </c>
    </row>
    <row r="21921" spans="1:6">
      <c r="A21921" t="s">
        <v>620</v>
      </c>
      <c r="B21921">
        <v>4637</v>
      </c>
      <c r="C21921" t="s">
        <v>677</v>
      </c>
      <c r="D21921">
        <v>2022</v>
      </c>
      <c r="E21921" t="s">
        <v>738</v>
      </c>
      <c r="F21921" s="2">
        <v>0</v>
      </c>
    </row>
    <row r="21922" spans="1:6">
      <c r="A21922" t="s">
        <v>620</v>
      </c>
      <c r="B21922">
        <v>4637</v>
      </c>
      <c r="C21922" t="s">
        <v>677</v>
      </c>
      <c r="D21922">
        <v>2022</v>
      </c>
      <c r="E21922" t="s">
        <v>739</v>
      </c>
      <c r="F21922" s="2">
        <v>2992.2200391793099</v>
      </c>
    </row>
    <row r="21923" spans="1:6">
      <c r="A21923" t="s">
        <v>620</v>
      </c>
      <c r="B21923">
        <v>4637</v>
      </c>
      <c r="C21923" t="s">
        <v>677</v>
      </c>
      <c r="D21923">
        <v>2023</v>
      </c>
      <c r="E21923" t="s">
        <v>742</v>
      </c>
      <c r="F21923" s="2">
        <v>375.35709815153302</v>
      </c>
    </row>
    <row r="21924" spans="1:6">
      <c r="A21924" t="s">
        <v>620</v>
      </c>
      <c r="B21924">
        <v>4637</v>
      </c>
      <c r="C21924" t="s">
        <v>677</v>
      </c>
      <c r="D21924">
        <v>2023</v>
      </c>
      <c r="E21924" t="s">
        <v>744</v>
      </c>
      <c r="F21924" s="2">
        <v>0</v>
      </c>
    </row>
    <row r="21925" spans="1:6">
      <c r="A21925" t="s">
        <v>620</v>
      </c>
      <c r="B21925">
        <v>4637</v>
      </c>
      <c r="C21925" t="s">
        <v>677</v>
      </c>
      <c r="D21925">
        <v>2023</v>
      </c>
      <c r="E21925" t="s">
        <v>743</v>
      </c>
      <c r="F21925" s="2">
        <v>0</v>
      </c>
    </row>
    <row r="21926" spans="1:6">
      <c r="A21926" t="s">
        <v>620</v>
      </c>
      <c r="B21926">
        <v>4637</v>
      </c>
      <c r="C21926" t="s">
        <v>677</v>
      </c>
      <c r="D21926">
        <v>2023</v>
      </c>
      <c r="E21926" t="s">
        <v>745</v>
      </c>
      <c r="F21926" s="2">
        <v>5377.9979471412098</v>
      </c>
    </row>
    <row r="21927" spans="1:6">
      <c r="A21927" t="s">
        <v>620</v>
      </c>
      <c r="B21927">
        <v>4637</v>
      </c>
      <c r="C21927" t="s">
        <v>677</v>
      </c>
      <c r="D21927">
        <v>2023</v>
      </c>
      <c r="E21927" t="s">
        <v>741</v>
      </c>
      <c r="F21927" s="2">
        <v>1264.43327320712</v>
      </c>
    </row>
    <row r="21928" spans="1:6">
      <c r="A21928" t="s">
        <v>620</v>
      </c>
      <c r="B21928">
        <v>4638</v>
      </c>
      <c r="C21928" t="s">
        <v>679</v>
      </c>
      <c r="D21928">
        <v>2009</v>
      </c>
      <c r="E21928" t="s">
        <v>742</v>
      </c>
      <c r="F21928" s="2">
        <v>1622.8825349874801</v>
      </c>
    </row>
    <row r="21929" spans="1:6">
      <c r="A21929" t="s">
        <v>620</v>
      </c>
      <c r="B21929">
        <v>4638</v>
      </c>
      <c r="C21929" t="s">
        <v>679</v>
      </c>
      <c r="D21929">
        <v>2009</v>
      </c>
      <c r="E21929" t="s">
        <v>744</v>
      </c>
      <c r="F21929" s="2">
        <v>102308.935934088</v>
      </c>
    </row>
    <row r="21930" spans="1:6">
      <c r="A21930" t="s">
        <v>620</v>
      </c>
      <c r="B21930">
        <v>4638</v>
      </c>
      <c r="C21930" t="s">
        <v>679</v>
      </c>
      <c r="D21930">
        <v>2009</v>
      </c>
      <c r="E21930" t="s">
        <v>739</v>
      </c>
      <c r="F21930" s="2">
        <v>5887.8431373200301</v>
      </c>
    </row>
    <row r="21931" spans="1:6">
      <c r="A21931" t="s">
        <v>620</v>
      </c>
      <c r="B21931">
        <v>4638</v>
      </c>
      <c r="C21931" t="s">
        <v>679</v>
      </c>
      <c r="D21931">
        <v>2009</v>
      </c>
      <c r="E21931" t="s">
        <v>743</v>
      </c>
      <c r="F21931" s="2">
        <v>0</v>
      </c>
    </row>
    <row r="21932" spans="1:6">
      <c r="A21932" t="s">
        <v>620</v>
      </c>
      <c r="B21932">
        <v>4638</v>
      </c>
      <c r="C21932" t="s">
        <v>679</v>
      </c>
      <c r="D21932">
        <v>2011</v>
      </c>
      <c r="E21932" t="s">
        <v>736</v>
      </c>
      <c r="F21932" s="2">
        <v>545.93753717132199</v>
      </c>
    </row>
    <row r="21933" spans="1:6">
      <c r="A21933" t="s">
        <v>620</v>
      </c>
      <c r="B21933">
        <v>4638</v>
      </c>
      <c r="C21933" t="s">
        <v>679</v>
      </c>
      <c r="D21933">
        <v>2011</v>
      </c>
      <c r="E21933" t="s">
        <v>740</v>
      </c>
      <c r="F21933" s="2">
        <v>798.38719193940403</v>
      </c>
    </row>
    <row r="21934" spans="1:6">
      <c r="A21934" t="s">
        <v>620</v>
      </c>
      <c r="B21934">
        <v>4638</v>
      </c>
      <c r="C21934" t="s">
        <v>679</v>
      </c>
      <c r="D21934">
        <v>2013</v>
      </c>
      <c r="E21934" t="s">
        <v>745</v>
      </c>
      <c r="F21934" s="2">
        <v>14081.149867787501</v>
      </c>
    </row>
    <row r="21935" spans="1:6">
      <c r="A21935" t="s">
        <v>620</v>
      </c>
      <c r="B21935">
        <v>4638</v>
      </c>
      <c r="C21935" t="s">
        <v>679</v>
      </c>
      <c r="D21935">
        <v>2013</v>
      </c>
      <c r="E21935" t="s">
        <v>741</v>
      </c>
      <c r="F21935" s="2">
        <v>8045.9897132774904</v>
      </c>
    </row>
    <row r="21936" spans="1:6">
      <c r="A21936" t="s">
        <v>620</v>
      </c>
      <c r="B21936">
        <v>4638</v>
      </c>
      <c r="C21936" t="s">
        <v>679</v>
      </c>
      <c r="D21936">
        <v>2015</v>
      </c>
      <c r="E21936" t="s">
        <v>738</v>
      </c>
      <c r="F21936" s="2">
        <v>0</v>
      </c>
    </row>
    <row r="21937" spans="1:6">
      <c r="A21937" t="s">
        <v>620</v>
      </c>
      <c r="B21937">
        <v>4638</v>
      </c>
      <c r="C21937" t="s">
        <v>679</v>
      </c>
      <c r="D21937">
        <v>2015</v>
      </c>
      <c r="E21937" t="s">
        <v>743</v>
      </c>
      <c r="F21937" s="2">
        <v>0</v>
      </c>
    </row>
    <row r="21938" spans="1:6">
      <c r="A21938" t="s">
        <v>620</v>
      </c>
      <c r="B21938">
        <v>4638</v>
      </c>
      <c r="C21938" t="s">
        <v>679</v>
      </c>
      <c r="D21938">
        <v>2016</v>
      </c>
      <c r="E21938" t="s">
        <v>742</v>
      </c>
      <c r="F21938" s="2">
        <v>3302.0301351412199</v>
      </c>
    </row>
    <row r="21939" spans="1:6">
      <c r="A21939" t="s">
        <v>620</v>
      </c>
      <c r="B21939">
        <v>4638</v>
      </c>
      <c r="C21939" t="s">
        <v>679</v>
      </c>
      <c r="D21939">
        <v>2016</v>
      </c>
      <c r="E21939" t="s">
        <v>744</v>
      </c>
      <c r="F21939" s="2">
        <v>113694.14492718699</v>
      </c>
    </row>
    <row r="21940" spans="1:6">
      <c r="A21940" t="s">
        <v>620</v>
      </c>
      <c r="B21940">
        <v>4638</v>
      </c>
      <c r="C21940" t="s">
        <v>679</v>
      </c>
      <c r="D21940">
        <v>2016</v>
      </c>
      <c r="E21940" t="s">
        <v>741</v>
      </c>
      <c r="F21940" s="2">
        <v>7707.1932755537</v>
      </c>
    </row>
    <row r="21941" spans="1:6">
      <c r="A21941" t="s">
        <v>620</v>
      </c>
      <c r="B21941">
        <v>4638</v>
      </c>
      <c r="C21941" t="s">
        <v>679</v>
      </c>
      <c r="D21941">
        <v>2017</v>
      </c>
      <c r="E21941" t="s">
        <v>737</v>
      </c>
      <c r="F21941" s="2">
        <v>732.63673702506799</v>
      </c>
    </row>
    <row r="21942" spans="1:6">
      <c r="A21942" t="s">
        <v>620</v>
      </c>
      <c r="B21942">
        <v>4638</v>
      </c>
      <c r="C21942" t="s">
        <v>679</v>
      </c>
      <c r="D21942">
        <v>2018</v>
      </c>
      <c r="E21942" t="s">
        <v>736</v>
      </c>
      <c r="F21942" s="2">
        <v>493.72860164733498</v>
      </c>
    </row>
    <row r="21943" spans="1:6">
      <c r="A21943" t="s">
        <v>620</v>
      </c>
      <c r="B21943">
        <v>4638</v>
      </c>
      <c r="C21943" t="s">
        <v>679</v>
      </c>
      <c r="D21943">
        <v>2018</v>
      </c>
      <c r="E21943" t="s">
        <v>738</v>
      </c>
      <c r="F21943" s="2">
        <v>0</v>
      </c>
    </row>
    <row r="21944" spans="1:6">
      <c r="A21944" t="s">
        <v>620</v>
      </c>
      <c r="B21944">
        <v>4638</v>
      </c>
      <c r="C21944" t="s">
        <v>679</v>
      </c>
      <c r="D21944">
        <v>2018</v>
      </c>
      <c r="E21944" t="s">
        <v>743</v>
      </c>
      <c r="F21944" s="2">
        <v>0</v>
      </c>
    </row>
    <row r="21945" spans="1:6">
      <c r="A21945" t="s">
        <v>620</v>
      </c>
      <c r="B21945">
        <v>4638</v>
      </c>
      <c r="C21945" t="s">
        <v>679</v>
      </c>
      <c r="D21945">
        <v>2019</v>
      </c>
      <c r="E21945" t="s">
        <v>742</v>
      </c>
      <c r="F21945" s="2">
        <v>1356.3696159436799</v>
      </c>
    </row>
    <row r="21946" spans="1:6">
      <c r="A21946" t="s">
        <v>620</v>
      </c>
      <c r="B21946">
        <v>4638</v>
      </c>
      <c r="C21946" t="s">
        <v>679</v>
      </c>
      <c r="D21946">
        <v>2019</v>
      </c>
      <c r="E21946" t="s">
        <v>744</v>
      </c>
      <c r="F21946" s="2">
        <v>108104.99575325599</v>
      </c>
    </row>
    <row r="21947" spans="1:6">
      <c r="A21947" t="s">
        <v>620</v>
      </c>
      <c r="B21947">
        <v>4638</v>
      </c>
      <c r="C21947" t="s">
        <v>679</v>
      </c>
      <c r="D21947">
        <v>2019</v>
      </c>
      <c r="E21947" t="s">
        <v>739</v>
      </c>
      <c r="F21947" s="2">
        <v>4740.3502290864999</v>
      </c>
    </row>
    <row r="21948" spans="1:6">
      <c r="A21948" t="s">
        <v>620</v>
      </c>
      <c r="B21948">
        <v>4638</v>
      </c>
      <c r="C21948" t="s">
        <v>679</v>
      </c>
      <c r="D21948">
        <v>2020</v>
      </c>
      <c r="E21948" t="s">
        <v>737</v>
      </c>
      <c r="F21948" s="2">
        <v>686.89363683228305</v>
      </c>
    </row>
    <row r="21949" spans="1:6">
      <c r="A21949" t="s">
        <v>620</v>
      </c>
      <c r="B21949">
        <v>4638</v>
      </c>
      <c r="C21949" t="s">
        <v>679</v>
      </c>
      <c r="D21949">
        <v>2020</v>
      </c>
      <c r="E21949" t="s">
        <v>745</v>
      </c>
      <c r="F21949" s="2">
        <v>10008.1765239162</v>
      </c>
    </row>
    <row r="21950" spans="1:6">
      <c r="A21950" t="s">
        <v>620</v>
      </c>
      <c r="B21950">
        <v>4638</v>
      </c>
      <c r="C21950" t="s">
        <v>679</v>
      </c>
      <c r="D21950">
        <v>2021</v>
      </c>
      <c r="E21950" t="s">
        <v>736</v>
      </c>
      <c r="F21950" s="2">
        <v>455.53996693303998</v>
      </c>
    </row>
    <row r="21951" spans="1:6">
      <c r="A21951" t="s">
        <v>620</v>
      </c>
      <c r="B21951">
        <v>4638</v>
      </c>
      <c r="C21951" t="s">
        <v>679</v>
      </c>
      <c r="D21951">
        <v>2021</v>
      </c>
      <c r="E21951" t="s">
        <v>738</v>
      </c>
      <c r="F21951" s="2">
        <v>0</v>
      </c>
    </row>
    <row r="21952" spans="1:6">
      <c r="A21952" t="s">
        <v>620</v>
      </c>
      <c r="B21952">
        <v>4638</v>
      </c>
      <c r="C21952" t="s">
        <v>679</v>
      </c>
      <c r="D21952">
        <v>2021</v>
      </c>
      <c r="E21952" t="s">
        <v>740</v>
      </c>
      <c r="F21952" s="2">
        <v>496.12807685106299</v>
      </c>
    </row>
    <row r="21953" spans="1:6">
      <c r="A21953" t="s">
        <v>620</v>
      </c>
      <c r="B21953">
        <v>4638</v>
      </c>
      <c r="C21953" t="s">
        <v>679</v>
      </c>
      <c r="D21953">
        <v>2022</v>
      </c>
      <c r="E21953" t="s">
        <v>742</v>
      </c>
      <c r="F21953" s="2">
        <v>1160.18079065559</v>
      </c>
    </row>
    <row r="21954" spans="1:6">
      <c r="A21954" t="s">
        <v>620</v>
      </c>
      <c r="B21954">
        <v>4638</v>
      </c>
      <c r="C21954" t="s">
        <v>679</v>
      </c>
      <c r="D21954">
        <v>2022</v>
      </c>
      <c r="E21954" t="s">
        <v>744</v>
      </c>
      <c r="F21954" s="2">
        <v>109017.296636256</v>
      </c>
    </row>
    <row r="21955" spans="1:6">
      <c r="A21955" t="s">
        <v>620</v>
      </c>
      <c r="B21955">
        <v>4638</v>
      </c>
      <c r="C21955" t="s">
        <v>679</v>
      </c>
      <c r="D21955">
        <v>2022</v>
      </c>
      <c r="E21955" t="s">
        <v>739</v>
      </c>
      <c r="F21955" s="2">
        <v>4878.91163999529</v>
      </c>
    </row>
    <row r="21956" spans="1:6">
      <c r="A21956" t="s">
        <v>620</v>
      </c>
      <c r="B21956">
        <v>4638</v>
      </c>
      <c r="C21956" t="s">
        <v>679</v>
      </c>
      <c r="D21956">
        <v>2023</v>
      </c>
      <c r="E21956" t="s">
        <v>737</v>
      </c>
      <c r="F21956" s="2">
        <v>619.15310356604198</v>
      </c>
    </row>
    <row r="21957" spans="1:6">
      <c r="A21957" t="s">
        <v>620</v>
      </c>
      <c r="B21957">
        <v>4638</v>
      </c>
      <c r="C21957" t="s">
        <v>679</v>
      </c>
      <c r="D21957">
        <v>2023</v>
      </c>
      <c r="E21957" t="s">
        <v>745</v>
      </c>
      <c r="F21957" s="2">
        <v>17821.811730339999</v>
      </c>
    </row>
    <row r="21958" spans="1:6">
      <c r="A21958" t="s">
        <v>620</v>
      </c>
      <c r="B21958">
        <v>4638</v>
      </c>
      <c r="C21958" t="s">
        <v>679</v>
      </c>
      <c r="D21958">
        <v>2023</v>
      </c>
      <c r="E21958" t="s">
        <v>741</v>
      </c>
      <c r="F21958" s="2">
        <v>6915.5401590107504</v>
      </c>
    </row>
    <row r="21959" spans="1:6">
      <c r="A21959" t="s">
        <v>620</v>
      </c>
      <c r="B21959">
        <v>4638</v>
      </c>
      <c r="C21959" t="s">
        <v>679</v>
      </c>
      <c r="D21959">
        <v>2024</v>
      </c>
      <c r="E21959" t="s">
        <v>736</v>
      </c>
      <c r="F21959" s="2">
        <v>413.57462697965201</v>
      </c>
    </row>
    <row r="21960" spans="1:6">
      <c r="A21960" t="s">
        <v>620</v>
      </c>
      <c r="B21960">
        <v>4638</v>
      </c>
      <c r="C21960" t="s">
        <v>679</v>
      </c>
      <c r="D21960">
        <v>2024</v>
      </c>
      <c r="E21960" t="s">
        <v>740</v>
      </c>
      <c r="F21960" s="2">
        <v>484.188318459882</v>
      </c>
    </row>
    <row r="21961" spans="1:6">
      <c r="A21961" t="s">
        <v>620</v>
      </c>
      <c r="B21961">
        <v>4639</v>
      </c>
      <c r="C21961" t="s">
        <v>681</v>
      </c>
      <c r="D21961">
        <v>2009</v>
      </c>
      <c r="E21961" t="s">
        <v>738</v>
      </c>
      <c r="F21961" s="2">
        <v>0</v>
      </c>
    </row>
    <row r="21962" spans="1:6">
      <c r="A21962" t="s">
        <v>620</v>
      </c>
      <c r="B21962">
        <v>4639</v>
      </c>
      <c r="C21962" t="s">
        <v>681</v>
      </c>
      <c r="D21962">
        <v>2009</v>
      </c>
      <c r="E21962" t="s">
        <v>739</v>
      </c>
      <c r="F21962" s="2">
        <v>9793.9057888383904</v>
      </c>
    </row>
    <row r="21963" spans="1:6">
      <c r="A21963" t="s">
        <v>620</v>
      </c>
      <c r="B21963">
        <v>4639</v>
      </c>
      <c r="C21963" t="s">
        <v>681</v>
      </c>
      <c r="D21963">
        <v>2011</v>
      </c>
      <c r="E21963" t="s">
        <v>740</v>
      </c>
      <c r="F21963" s="2">
        <v>441.33865614780501</v>
      </c>
    </row>
    <row r="21964" spans="1:6">
      <c r="A21964" t="s">
        <v>620</v>
      </c>
      <c r="B21964">
        <v>4639</v>
      </c>
      <c r="C21964" t="s">
        <v>681</v>
      </c>
      <c r="D21964">
        <v>2011</v>
      </c>
      <c r="E21964" t="s">
        <v>741</v>
      </c>
      <c r="F21964" s="2">
        <v>2898.2667095096399</v>
      </c>
    </row>
    <row r="21965" spans="1:6">
      <c r="A21965" t="s">
        <v>620</v>
      </c>
      <c r="B21965">
        <v>4639</v>
      </c>
      <c r="C21965" t="s">
        <v>681</v>
      </c>
      <c r="D21965">
        <v>2013</v>
      </c>
      <c r="E21965" t="s">
        <v>743</v>
      </c>
      <c r="F21965" s="2">
        <v>0</v>
      </c>
    </row>
    <row r="21966" spans="1:6">
      <c r="A21966" t="s">
        <v>620</v>
      </c>
      <c r="B21966">
        <v>4639</v>
      </c>
      <c r="C21966" t="s">
        <v>681</v>
      </c>
      <c r="D21966">
        <v>2013</v>
      </c>
      <c r="E21966" t="s">
        <v>745</v>
      </c>
      <c r="F21966" s="2">
        <v>6737.2961341228702</v>
      </c>
    </row>
    <row r="21967" spans="1:6">
      <c r="A21967" t="s">
        <v>620</v>
      </c>
      <c r="B21967">
        <v>4639</v>
      </c>
      <c r="C21967" t="s">
        <v>681</v>
      </c>
      <c r="D21967">
        <v>2015</v>
      </c>
      <c r="E21967" t="s">
        <v>736</v>
      </c>
      <c r="F21967" s="2">
        <v>588.87375763377804</v>
      </c>
    </row>
    <row r="21968" spans="1:6">
      <c r="A21968" t="s">
        <v>620</v>
      </c>
      <c r="B21968">
        <v>4639</v>
      </c>
      <c r="C21968" t="s">
        <v>681</v>
      </c>
      <c r="D21968">
        <v>2015</v>
      </c>
      <c r="E21968" t="s">
        <v>737</v>
      </c>
      <c r="F21968" s="2">
        <v>357.476483151477</v>
      </c>
    </row>
    <row r="21969" spans="1:6">
      <c r="A21969" t="s">
        <v>620</v>
      </c>
      <c r="B21969">
        <v>4639</v>
      </c>
      <c r="C21969" t="s">
        <v>681</v>
      </c>
      <c r="D21969">
        <v>2016</v>
      </c>
      <c r="E21969" t="s">
        <v>738</v>
      </c>
      <c r="F21969" s="2">
        <v>0</v>
      </c>
    </row>
    <row r="21970" spans="1:6">
      <c r="A21970" t="s">
        <v>620</v>
      </c>
      <c r="B21970">
        <v>4639</v>
      </c>
      <c r="C21970" t="s">
        <v>681</v>
      </c>
      <c r="D21970">
        <v>2016</v>
      </c>
      <c r="E21970" t="s">
        <v>739</v>
      </c>
      <c r="F21970" s="2">
        <v>9446.3470420888298</v>
      </c>
    </row>
    <row r="21971" spans="1:6">
      <c r="A21971" t="s">
        <v>620</v>
      </c>
      <c r="B21971">
        <v>4639</v>
      </c>
      <c r="C21971" t="s">
        <v>681</v>
      </c>
      <c r="D21971">
        <v>2016</v>
      </c>
      <c r="E21971" t="s">
        <v>743</v>
      </c>
      <c r="F21971" s="2">
        <v>0</v>
      </c>
    </row>
    <row r="21972" spans="1:6">
      <c r="A21972" t="s">
        <v>620</v>
      </c>
      <c r="B21972">
        <v>4639</v>
      </c>
      <c r="C21972" t="s">
        <v>681</v>
      </c>
      <c r="D21972">
        <v>2017</v>
      </c>
      <c r="E21972" t="s">
        <v>742</v>
      </c>
      <c r="F21972" s="2">
        <v>2390.8885836707</v>
      </c>
    </row>
    <row r="21973" spans="1:6">
      <c r="A21973" t="s">
        <v>620</v>
      </c>
      <c r="B21973">
        <v>4639</v>
      </c>
      <c r="C21973" t="s">
        <v>681</v>
      </c>
      <c r="D21973">
        <v>2017</v>
      </c>
      <c r="E21973" t="s">
        <v>744</v>
      </c>
      <c r="F21973" s="2">
        <v>0</v>
      </c>
    </row>
    <row r="21974" spans="1:6">
      <c r="A21974" t="s">
        <v>620</v>
      </c>
      <c r="B21974">
        <v>4639</v>
      </c>
      <c r="C21974" t="s">
        <v>681</v>
      </c>
      <c r="D21974">
        <v>2017</v>
      </c>
      <c r="E21974" t="s">
        <v>741</v>
      </c>
      <c r="F21974" s="2">
        <v>2572.0083451392002</v>
      </c>
    </row>
    <row r="21975" spans="1:6">
      <c r="A21975" t="s">
        <v>620</v>
      </c>
      <c r="B21975">
        <v>4639</v>
      </c>
      <c r="C21975" t="s">
        <v>681</v>
      </c>
      <c r="D21975">
        <v>2018</v>
      </c>
      <c r="E21975" t="s">
        <v>736</v>
      </c>
      <c r="F21975" s="2">
        <v>514.81547031651405</v>
      </c>
    </row>
    <row r="21976" spans="1:6">
      <c r="A21976" t="s">
        <v>620</v>
      </c>
      <c r="B21976">
        <v>4639</v>
      </c>
      <c r="C21976" t="s">
        <v>681</v>
      </c>
      <c r="D21976">
        <v>2018</v>
      </c>
      <c r="E21976" t="s">
        <v>737</v>
      </c>
      <c r="F21976" s="2">
        <v>351.77022844092602</v>
      </c>
    </row>
    <row r="21977" spans="1:6">
      <c r="A21977" t="s">
        <v>620</v>
      </c>
      <c r="B21977">
        <v>4639</v>
      </c>
      <c r="C21977" t="s">
        <v>681</v>
      </c>
      <c r="D21977">
        <v>2018</v>
      </c>
      <c r="E21977" t="s">
        <v>740</v>
      </c>
      <c r="F21977" s="2">
        <v>332.72764101432102</v>
      </c>
    </row>
    <row r="21978" spans="1:6">
      <c r="A21978" t="s">
        <v>620</v>
      </c>
      <c r="B21978">
        <v>4639</v>
      </c>
      <c r="C21978" t="s">
        <v>681</v>
      </c>
      <c r="D21978">
        <v>2019</v>
      </c>
      <c r="E21978" t="s">
        <v>738</v>
      </c>
      <c r="F21978" s="2">
        <v>0</v>
      </c>
    </row>
    <row r="21979" spans="1:6">
      <c r="A21979" t="s">
        <v>620</v>
      </c>
      <c r="B21979">
        <v>4639</v>
      </c>
      <c r="C21979" t="s">
        <v>681</v>
      </c>
      <c r="D21979">
        <v>2019</v>
      </c>
      <c r="E21979" t="s">
        <v>739</v>
      </c>
      <c r="F21979" s="2">
        <v>9281.7957952465204</v>
      </c>
    </row>
    <row r="21980" spans="1:6">
      <c r="A21980" t="s">
        <v>620</v>
      </c>
      <c r="B21980">
        <v>4639</v>
      </c>
      <c r="C21980" t="s">
        <v>681</v>
      </c>
      <c r="D21980">
        <v>2019</v>
      </c>
      <c r="E21980" t="s">
        <v>743</v>
      </c>
      <c r="F21980" s="2">
        <v>0</v>
      </c>
    </row>
    <row r="21981" spans="1:6">
      <c r="A21981" t="s">
        <v>620</v>
      </c>
      <c r="B21981">
        <v>4639</v>
      </c>
      <c r="C21981" t="s">
        <v>681</v>
      </c>
      <c r="D21981">
        <v>2020</v>
      </c>
      <c r="E21981" t="s">
        <v>742</v>
      </c>
      <c r="F21981" s="2">
        <v>1071.7846393055499</v>
      </c>
    </row>
    <row r="21982" spans="1:6">
      <c r="A21982" t="s">
        <v>620</v>
      </c>
      <c r="B21982">
        <v>4639</v>
      </c>
      <c r="C21982" t="s">
        <v>681</v>
      </c>
      <c r="D21982">
        <v>2020</v>
      </c>
      <c r="E21982" t="s">
        <v>744</v>
      </c>
      <c r="F21982" s="2">
        <v>0</v>
      </c>
    </row>
    <row r="21983" spans="1:6">
      <c r="A21983" t="s">
        <v>620</v>
      </c>
      <c r="B21983">
        <v>4639</v>
      </c>
      <c r="C21983" t="s">
        <v>681</v>
      </c>
      <c r="D21983">
        <v>2020</v>
      </c>
      <c r="E21983" t="s">
        <v>745</v>
      </c>
      <c r="F21983" s="2">
        <v>3747.1479114365602</v>
      </c>
    </row>
    <row r="21984" spans="1:6">
      <c r="A21984" t="s">
        <v>620</v>
      </c>
      <c r="B21984">
        <v>4639</v>
      </c>
      <c r="C21984" t="s">
        <v>681</v>
      </c>
      <c r="D21984">
        <v>2020</v>
      </c>
      <c r="E21984" t="s">
        <v>741</v>
      </c>
      <c r="F21984" s="2">
        <v>2492.4884570205099</v>
      </c>
    </row>
    <row r="21985" spans="1:6">
      <c r="A21985" t="s">
        <v>620</v>
      </c>
      <c r="B21985">
        <v>4639</v>
      </c>
      <c r="C21985" t="s">
        <v>681</v>
      </c>
      <c r="D21985">
        <v>2021</v>
      </c>
      <c r="E21985" t="s">
        <v>736</v>
      </c>
      <c r="F21985" s="2">
        <v>454.56454312392799</v>
      </c>
    </row>
    <row r="21986" spans="1:6">
      <c r="A21986" t="s">
        <v>620</v>
      </c>
      <c r="B21986">
        <v>4639</v>
      </c>
      <c r="C21986" t="s">
        <v>681</v>
      </c>
      <c r="D21986">
        <v>2021</v>
      </c>
      <c r="E21986" t="s">
        <v>737</v>
      </c>
      <c r="F21986" s="2">
        <v>338.457002222938</v>
      </c>
    </row>
    <row r="21987" spans="1:6">
      <c r="A21987" t="s">
        <v>620</v>
      </c>
      <c r="B21987">
        <v>4639</v>
      </c>
      <c r="C21987" t="s">
        <v>681</v>
      </c>
      <c r="D21987">
        <v>2021</v>
      </c>
      <c r="E21987" t="s">
        <v>740</v>
      </c>
      <c r="F21987" s="2">
        <v>359.16421864155399</v>
      </c>
    </row>
    <row r="21988" spans="1:6">
      <c r="A21988" t="s">
        <v>620</v>
      </c>
      <c r="B21988">
        <v>4639</v>
      </c>
      <c r="C21988" t="s">
        <v>681</v>
      </c>
      <c r="D21988">
        <v>2022</v>
      </c>
      <c r="E21988" t="s">
        <v>738</v>
      </c>
      <c r="F21988" s="2">
        <v>0</v>
      </c>
    </row>
    <row r="21989" spans="1:6">
      <c r="A21989" t="s">
        <v>620</v>
      </c>
      <c r="B21989">
        <v>4639</v>
      </c>
      <c r="C21989" t="s">
        <v>681</v>
      </c>
      <c r="D21989">
        <v>2022</v>
      </c>
      <c r="E21989" t="s">
        <v>739</v>
      </c>
      <c r="F21989" s="2">
        <v>9063.4650390882798</v>
      </c>
    </row>
    <row r="21990" spans="1:6">
      <c r="A21990" t="s">
        <v>620</v>
      </c>
      <c r="B21990">
        <v>4639</v>
      </c>
      <c r="C21990" t="s">
        <v>681</v>
      </c>
      <c r="D21990">
        <v>2023</v>
      </c>
      <c r="E21990" t="s">
        <v>742</v>
      </c>
      <c r="F21990" s="2">
        <v>864.22575539520506</v>
      </c>
    </row>
    <row r="21991" spans="1:6">
      <c r="A21991" t="s">
        <v>620</v>
      </c>
      <c r="B21991">
        <v>4639</v>
      </c>
      <c r="C21991" t="s">
        <v>681</v>
      </c>
      <c r="D21991">
        <v>2023</v>
      </c>
      <c r="E21991" t="s">
        <v>744</v>
      </c>
      <c r="F21991" s="2">
        <v>0</v>
      </c>
    </row>
    <row r="21992" spans="1:6">
      <c r="A21992" t="s">
        <v>620</v>
      </c>
      <c r="B21992">
        <v>4639</v>
      </c>
      <c r="C21992" t="s">
        <v>681</v>
      </c>
      <c r="D21992">
        <v>2023</v>
      </c>
      <c r="E21992" t="s">
        <v>745</v>
      </c>
      <c r="F21992" s="2">
        <v>6505.6928327260002</v>
      </c>
    </row>
    <row r="21993" spans="1:6">
      <c r="A21993" t="s">
        <v>620</v>
      </c>
      <c r="B21993">
        <v>4639</v>
      </c>
      <c r="C21993" t="s">
        <v>681</v>
      </c>
      <c r="D21993">
        <v>2024</v>
      </c>
      <c r="E21993" t="s">
        <v>736</v>
      </c>
      <c r="F21993" s="2">
        <v>323.57098968367802</v>
      </c>
    </row>
    <row r="21994" spans="1:6">
      <c r="A21994" t="s">
        <v>620</v>
      </c>
      <c r="B21994">
        <v>4639</v>
      </c>
      <c r="C21994" t="s">
        <v>681</v>
      </c>
      <c r="D21994">
        <v>2024</v>
      </c>
      <c r="E21994" t="s">
        <v>737</v>
      </c>
      <c r="F21994" s="2">
        <v>300.01557686624801</v>
      </c>
    </row>
    <row r="21995" spans="1:6">
      <c r="A21995" t="s">
        <v>620</v>
      </c>
      <c r="B21995">
        <v>4639</v>
      </c>
      <c r="C21995" t="s">
        <v>681</v>
      </c>
      <c r="D21995">
        <v>2024</v>
      </c>
      <c r="E21995" t="s">
        <v>740</v>
      </c>
      <c r="F21995" s="2">
        <v>347.32070300795198</v>
      </c>
    </row>
    <row r="21996" spans="1:6">
      <c r="A21996" t="s">
        <v>620</v>
      </c>
      <c r="B21996">
        <v>4640</v>
      </c>
      <c r="C21996" t="s">
        <v>683</v>
      </c>
      <c r="D21996">
        <v>2009</v>
      </c>
      <c r="E21996" t="s">
        <v>738</v>
      </c>
      <c r="F21996" s="2">
        <v>0</v>
      </c>
    </row>
    <row r="21997" spans="1:6">
      <c r="A21997" t="s">
        <v>620</v>
      </c>
      <c r="B21997">
        <v>4640</v>
      </c>
      <c r="C21997" t="s">
        <v>683</v>
      </c>
      <c r="D21997">
        <v>2009</v>
      </c>
      <c r="E21997" t="s">
        <v>739</v>
      </c>
      <c r="F21997" s="2">
        <v>15293.1647595509</v>
      </c>
    </row>
    <row r="21998" spans="1:6">
      <c r="A21998" t="s">
        <v>620</v>
      </c>
      <c r="B21998">
        <v>4640</v>
      </c>
      <c r="C21998" t="s">
        <v>683</v>
      </c>
      <c r="D21998">
        <v>2009</v>
      </c>
      <c r="E21998" t="s">
        <v>743</v>
      </c>
      <c r="F21998" s="2">
        <v>851.91008155998395</v>
      </c>
    </row>
    <row r="21999" spans="1:6">
      <c r="A21999" t="s">
        <v>620</v>
      </c>
      <c r="B21999">
        <v>4640</v>
      </c>
      <c r="C21999" t="s">
        <v>683</v>
      </c>
      <c r="D21999">
        <v>2011</v>
      </c>
      <c r="E21999" t="s">
        <v>736</v>
      </c>
      <c r="F21999" s="2">
        <v>9901.5235350445091</v>
      </c>
    </row>
    <row r="22000" spans="1:6">
      <c r="A22000" t="s">
        <v>620</v>
      </c>
      <c r="B22000">
        <v>4640</v>
      </c>
      <c r="C22000" t="s">
        <v>683</v>
      </c>
      <c r="D22000">
        <v>2011</v>
      </c>
      <c r="E22000" t="s">
        <v>737</v>
      </c>
      <c r="F22000" s="2">
        <v>2443.5096182974798</v>
      </c>
    </row>
    <row r="22001" spans="1:6">
      <c r="A22001" t="s">
        <v>620</v>
      </c>
      <c r="B22001">
        <v>4640</v>
      </c>
      <c r="C22001" t="s">
        <v>683</v>
      </c>
      <c r="D22001">
        <v>2011</v>
      </c>
      <c r="E22001" t="s">
        <v>740</v>
      </c>
      <c r="F22001" s="2">
        <v>3024.47224788208</v>
      </c>
    </row>
    <row r="22002" spans="1:6">
      <c r="A22002" t="s">
        <v>620</v>
      </c>
      <c r="B22002">
        <v>4640</v>
      </c>
      <c r="C22002" t="s">
        <v>683</v>
      </c>
      <c r="D22002">
        <v>2013</v>
      </c>
      <c r="E22002" t="s">
        <v>742</v>
      </c>
      <c r="F22002" s="2">
        <v>5024.8286370707901</v>
      </c>
    </row>
    <row r="22003" spans="1:6">
      <c r="A22003" t="s">
        <v>620</v>
      </c>
      <c r="B22003">
        <v>4640</v>
      </c>
      <c r="C22003" t="s">
        <v>683</v>
      </c>
      <c r="D22003">
        <v>2013</v>
      </c>
      <c r="E22003" t="s">
        <v>744</v>
      </c>
      <c r="F22003" s="2">
        <v>280.81730789</v>
      </c>
    </row>
    <row r="22004" spans="1:6">
      <c r="A22004" t="s">
        <v>620</v>
      </c>
      <c r="B22004">
        <v>4640</v>
      </c>
      <c r="C22004" t="s">
        <v>683</v>
      </c>
      <c r="D22004">
        <v>2013</v>
      </c>
      <c r="E22004" t="s">
        <v>745</v>
      </c>
      <c r="F22004" s="2">
        <v>12989.219080978601</v>
      </c>
    </row>
    <row r="22005" spans="1:6">
      <c r="A22005" t="s">
        <v>620</v>
      </c>
      <c r="B22005">
        <v>4640</v>
      </c>
      <c r="C22005" t="s">
        <v>683</v>
      </c>
      <c r="D22005">
        <v>2013</v>
      </c>
      <c r="E22005" t="s">
        <v>741</v>
      </c>
      <c r="F22005" s="2">
        <v>18679.622800937901</v>
      </c>
    </row>
    <row r="22006" spans="1:6">
      <c r="A22006" t="s">
        <v>620</v>
      </c>
      <c r="B22006">
        <v>4640</v>
      </c>
      <c r="C22006" t="s">
        <v>683</v>
      </c>
      <c r="D22006">
        <v>2015</v>
      </c>
      <c r="E22006" t="s">
        <v>738</v>
      </c>
      <c r="F22006" s="2">
        <v>0</v>
      </c>
    </row>
    <row r="22007" spans="1:6">
      <c r="A22007" t="s">
        <v>620</v>
      </c>
      <c r="B22007">
        <v>4640</v>
      </c>
      <c r="C22007" t="s">
        <v>683</v>
      </c>
      <c r="D22007">
        <v>2015</v>
      </c>
      <c r="E22007" t="s">
        <v>739</v>
      </c>
      <c r="F22007" s="2">
        <v>15204.9620354905</v>
      </c>
    </row>
    <row r="22008" spans="1:6">
      <c r="A22008" t="s">
        <v>620</v>
      </c>
      <c r="B22008">
        <v>4640</v>
      </c>
      <c r="C22008" t="s">
        <v>683</v>
      </c>
      <c r="D22008">
        <v>2015</v>
      </c>
      <c r="E22008" t="s">
        <v>743</v>
      </c>
      <c r="F22008" s="2">
        <v>826.17328520339095</v>
      </c>
    </row>
    <row r="22009" spans="1:6">
      <c r="A22009" t="s">
        <v>620</v>
      </c>
      <c r="B22009">
        <v>4640</v>
      </c>
      <c r="C22009" t="s">
        <v>683</v>
      </c>
      <c r="D22009">
        <v>2016</v>
      </c>
      <c r="E22009" t="s">
        <v>742</v>
      </c>
      <c r="F22009" s="2">
        <v>9367.3277503859008</v>
      </c>
    </row>
    <row r="22010" spans="1:6">
      <c r="A22010" t="s">
        <v>620</v>
      </c>
      <c r="B22010">
        <v>4640</v>
      </c>
      <c r="C22010" t="s">
        <v>683</v>
      </c>
      <c r="D22010">
        <v>2016</v>
      </c>
      <c r="E22010" t="s">
        <v>744</v>
      </c>
      <c r="F22010" s="2">
        <v>48.219833211500003</v>
      </c>
    </row>
    <row r="22011" spans="1:6">
      <c r="A22011" t="s">
        <v>620</v>
      </c>
      <c r="B22011">
        <v>4640</v>
      </c>
      <c r="C22011" t="s">
        <v>683</v>
      </c>
      <c r="D22011">
        <v>2016</v>
      </c>
      <c r="E22011" t="s">
        <v>745</v>
      </c>
      <c r="F22011" s="2">
        <v>12989.219080978601</v>
      </c>
    </row>
    <row r="22012" spans="1:6">
      <c r="A22012" t="s">
        <v>620</v>
      </c>
      <c r="B22012">
        <v>4640</v>
      </c>
      <c r="C22012" t="s">
        <v>683</v>
      </c>
      <c r="D22012">
        <v>2017</v>
      </c>
      <c r="E22012" t="s">
        <v>736</v>
      </c>
      <c r="F22012" s="2">
        <v>6904.7835056635304</v>
      </c>
    </row>
    <row r="22013" spans="1:6">
      <c r="A22013" t="s">
        <v>620</v>
      </c>
      <c r="B22013">
        <v>4640</v>
      </c>
      <c r="C22013" t="s">
        <v>683</v>
      </c>
      <c r="D22013">
        <v>2017</v>
      </c>
      <c r="E22013" t="s">
        <v>737</v>
      </c>
      <c r="F22013" s="2">
        <v>2293.7669366139999</v>
      </c>
    </row>
    <row r="22014" spans="1:6">
      <c r="A22014" t="s">
        <v>620</v>
      </c>
      <c r="B22014">
        <v>4640</v>
      </c>
      <c r="C22014" t="s">
        <v>683</v>
      </c>
      <c r="D22014">
        <v>2017</v>
      </c>
      <c r="E22014" t="s">
        <v>740</v>
      </c>
      <c r="F22014" s="2">
        <v>1404.8069119182301</v>
      </c>
    </row>
    <row r="22015" spans="1:6">
      <c r="A22015" t="s">
        <v>620</v>
      </c>
      <c r="B22015">
        <v>4640</v>
      </c>
      <c r="C22015" t="s">
        <v>683</v>
      </c>
      <c r="D22015">
        <v>2018</v>
      </c>
      <c r="E22015" t="s">
        <v>738</v>
      </c>
      <c r="F22015" s="2">
        <v>0</v>
      </c>
    </row>
    <row r="22016" spans="1:6">
      <c r="A22016" t="s">
        <v>620</v>
      </c>
      <c r="B22016">
        <v>4640</v>
      </c>
      <c r="C22016" t="s">
        <v>683</v>
      </c>
      <c r="D22016">
        <v>2018</v>
      </c>
      <c r="E22016" t="s">
        <v>739</v>
      </c>
      <c r="F22016" s="2">
        <v>14616.439321235899</v>
      </c>
    </row>
    <row r="22017" spans="1:6">
      <c r="A22017" t="s">
        <v>620</v>
      </c>
      <c r="B22017">
        <v>4640</v>
      </c>
      <c r="C22017" t="s">
        <v>683</v>
      </c>
      <c r="D22017">
        <v>2019</v>
      </c>
      <c r="E22017" t="s">
        <v>742</v>
      </c>
      <c r="F22017" s="2">
        <v>6744.3571261611896</v>
      </c>
    </row>
    <row r="22018" spans="1:6">
      <c r="A22018" t="s">
        <v>620</v>
      </c>
      <c r="B22018">
        <v>4640</v>
      </c>
      <c r="C22018" t="s">
        <v>683</v>
      </c>
      <c r="D22018">
        <v>2019</v>
      </c>
      <c r="E22018" t="s">
        <v>744</v>
      </c>
      <c r="F22018" s="2">
        <v>73.345424499999993</v>
      </c>
    </row>
    <row r="22019" spans="1:6">
      <c r="A22019" t="s">
        <v>620</v>
      </c>
      <c r="B22019">
        <v>4640</v>
      </c>
      <c r="C22019" t="s">
        <v>683</v>
      </c>
      <c r="D22019">
        <v>2019</v>
      </c>
      <c r="E22019" t="s">
        <v>745</v>
      </c>
      <c r="F22019" s="2">
        <v>12999.1137239772</v>
      </c>
    </row>
    <row r="22020" spans="1:6">
      <c r="A22020" t="s">
        <v>620</v>
      </c>
      <c r="B22020">
        <v>4640</v>
      </c>
      <c r="C22020" t="s">
        <v>683</v>
      </c>
      <c r="D22020">
        <v>2020</v>
      </c>
      <c r="E22020" t="s">
        <v>740</v>
      </c>
      <c r="F22020" s="2">
        <v>1406.1103066898199</v>
      </c>
    </row>
    <row r="22021" spans="1:6">
      <c r="A22021" t="s">
        <v>620</v>
      </c>
      <c r="B22021">
        <v>4640</v>
      </c>
      <c r="C22021" t="s">
        <v>683</v>
      </c>
      <c r="D22021">
        <v>2020</v>
      </c>
      <c r="E22021" t="s">
        <v>741</v>
      </c>
      <c r="F22021" s="2">
        <v>15969.9995105456</v>
      </c>
    </row>
    <row r="22022" spans="1:6">
      <c r="A22022" t="s">
        <v>620</v>
      </c>
      <c r="B22022">
        <v>4640</v>
      </c>
      <c r="C22022" t="s">
        <v>683</v>
      </c>
      <c r="D22022">
        <v>2022</v>
      </c>
      <c r="E22022" t="s">
        <v>743</v>
      </c>
      <c r="F22022" s="2">
        <v>692.61007642384698</v>
      </c>
    </row>
    <row r="22023" spans="1:6">
      <c r="A22023" t="s">
        <v>620</v>
      </c>
      <c r="B22023">
        <v>4640</v>
      </c>
      <c r="C22023" t="s">
        <v>683</v>
      </c>
      <c r="D22023">
        <v>2022</v>
      </c>
      <c r="E22023" t="s">
        <v>745</v>
      </c>
      <c r="F22023" s="2">
        <v>10832.0789421671</v>
      </c>
    </row>
    <row r="22024" spans="1:6">
      <c r="A22024" t="s">
        <v>620</v>
      </c>
      <c r="B22024">
        <v>4640</v>
      </c>
      <c r="C22024" t="s">
        <v>683</v>
      </c>
      <c r="D22024">
        <v>2023</v>
      </c>
      <c r="E22024" t="s">
        <v>741</v>
      </c>
      <c r="F22024" s="2">
        <v>15868.4297915347</v>
      </c>
    </row>
    <row r="22025" spans="1:6">
      <c r="A22025" t="s">
        <v>620</v>
      </c>
      <c r="B22025">
        <v>4640</v>
      </c>
      <c r="C22025" t="s">
        <v>683</v>
      </c>
      <c r="D22025">
        <v>2024</v>
      </c>
      <c r="E22025" t="s">
        <v>736</v>
      </c>
      <c r="F22025" s="2">
        <v>6020.16447745614</v>
      </c>
    </row>
    <row r="22026" spans="1:6">
      <c r="A22026" t="s">
        <v>620</v>
      </c>
      <c r="B22026">
        <v>4640</v>
      </c>
      <c r="C22026" t="s">
        <v>683</v>
      </c>
      <c r="D22026">
        <v>2024</v>
      </c>
      <c r="E22026" t="s">
        <v>737</v>
      </c>
      <c r="F22026" s="2">
        <v>1779.9538206944301</v>
      </c>
    </row>
    <row r="22027" spans="1:6">
      <c r="A22027" t="s">
        <v>620</v>
      </c>
      <c r="B22027">
        <v>4641</v>
      </c>
      <c r="C22027" t="s">
        <v>685</v>
      </c>
      <c r="D22027">
        <v>2009</v>
      </c>
      <c r="E22027" t="s">
        <v>738</v>
      </c>
      <c r="F22027" s="2">
        <v>0</v>
      </c>
    </row>
    <row r="22028" spans="1:6">
      <c r="A22028" t="s">
        <v>620</v>
      </c>
      <c r="B22028">
        <v>4641</v>
      </c>
      <c r="C22028" t="s">
        <v>685</v>
      </c>
      <c r="D22028">
        <v>2009</v>
      </c>
      <c r="E22028" t="s">
        <v>739</v>
      </c>
      <c r="F22028" s="2">
        <v>3093.8142124014198</v>
      </c>
    </row>
    <row r="22029" spans="1:6">
      <c r="A22029" t="s">
        <v>620</v>
      </c>
      <c r="B22029">
        <v>4641</v>
      </c>
      <c r="C22029" t="s">
        <v>685</v>
      </c>
      <c r="D22029">
        <v>2011</v>
      </c>
      <c r="E22029" t="s">
        <v>740</v>
      </c>
      <c r="F22029" s="2">
        <v>398.96991045205198</v>
      </c>
    </row>
    <row r="22030" spans="1:6">
      <c r="A22030" t="s">
        <v>620</v>
      </c>
      <c r="B22030">
        <v>4641</v>
      </c>
      <c r="C22030" t="s">
        <v>685</v>
      </c>
      <c r="D22030">
        <v>2011</v>
      </c>
      <c r="E22030" t="s">
        <v>741</v>
      </c>
      <c r="F22030" s="2">
        <v>9659.2831927734096</v>
      </c>
    </row>
    <row r="22031" spans="1:6">
      <c r="A22031" t="s">
        <v>620</v>
      </c>
      <c r="B22031">
        <v>4641</v>
      </c>
      <c r="C22031" t="s">
        <v>685</v>
      </c>
      <c r="D22031">
        <v>2013</v>
      </c>
      <c r="E22031" t="s">
        <v>743</v>
      </c>
      <c r="F22031" s="2">
        <v>0</v>
      </c>
    </row>
    <row r="22032" spans="1:6">
      <c r="A22032" t="s">
        <v>620</v>
      </c>
      <c r="B22032">
        <v>4641</v>
      </c>
      <c r="C22032" t="s">
        <v>685</v>
      </c>
      <c r="D22032">
        <v>2015</v>
      </c>
      <c r="E22032" t="s">
        <v>736</v>
      </c>
      <c r="F22032" s="2">
        <v>86.3178051683863</v>
      </c>
    </row>
    <row r="22033" spans="1:6">
      <c r="A22033" t="s">
        <v>620</v>
      </c>
      <c r="B22033">
        <v>4641</v>
      </c>
      <c r="C22033" t="s">
        <v>685</v>
      </c>
      <c r="D22033">
        <v>2015</v>
      </c>
      <c r="E22033" t="s">
        <v>737</v>
      </c>
      <c r="F22033" s="2">
        <v>649.703701481998</v>
      </c>
    </row>
    <row r="22034" spans="1:6">
      <c r="A22034" t="s">
        <v>620</v>
      </c>
      <c r="B22034">
        <v>4641</v>
      </c>
      <c r="C22034" t="s">
        <v>685</v>
      </c>
      <c r="D22034">
        <v>2016</v>
      </c>
      <c r="E22034" t="s">
        <v>738</v>
      </c>
      <c r="F22034" s="2">
        <v>0</v>
      </c>
    </row>
    <row r="22035" spans="1:6">
      <c r="A22035" t="s">
        <v>620</v>
      </c>
      <c r="B22035">
        <v>4641</v>
      </c>
      <c r="C22035" t="s">
        <v>685</v>
      </c>
      <c r="D22035">
        <v>2016</v>
      </c>
      <c r="E22035" t="s">
        <v>739</v>
      </c>
      <c r="F22035" s="2">
        <v>3057.54433655393</v>
      </c>
    </row>
    <row r="22036" spans="1:6">
      <c r="A22036" t="s">
        <v>620</v>
      </c>
      <c r="B22036">
        <v>4641</v>
      </c>
      <c r="C22036" t="s">
        <v>685</v>
      </c>
      <c r="D22036">
        <v>2016</v>
      </c>
      <c r="E22036" t="s">
        <v>743</v>
      </c>
      <c r="F22036" s="2">
        <v>0</v>
      </c>
    </row>
    <row r="22037" spans="1:6">
      <c r="A22037" t="s">
        <v>620</v>
      </c>
      <c r="B22037">
        <v>4641</v>
      </c>
      <c r="C22037" t="s">
        <v>685</v>
      </c>
      <c r="D22037">
        <v>2017</v>
      </c>
      <c r="E22037" t="s">
        <v>742</v>
      </c>
      <c r="F22037" s="2">
        <v>2482.8486451672302</v>
      </c>
    </row>
    <row r="22038" spans="1:6">
      <c r="A22038" t="s">
        <v>620</v>
      </c>
      <c r="B22038">
        <v>4641</v>
      </c>
      <c r="C22038" t="s">
        <v>685</v>
      </c>
      <c r="D22038">
        <v>2017</v>
      </c>
      <c r="E22038" t="s">
        <v>744</v>
      </c>
      <c r="F22038" s="2">
        <v>0</v>
      </c>
    </row>
    <row r="22039" spans="1:6">
      <c r="A22039" t="s">
        <v>620</v>
      </c>
      <c r="B22039">
        <v>4641</v>
      </c>
      <c r="C22039" t="s">
        <v>685</v>
      </c>
      <c r="D22039">
        <v>2017</v>
      </c>
      <c r="E22039" t="s">
        <v>745</v>
      </c>
      <c r="F22039" s="2">
        <v>11732.5654006314</v>
      </c>
    </row>
    <row r="22040" spans="1:6">
      <c r="A22040" t="s">
        <v>620</v>
      </c>
      <c r="B22040">
        <v>4641</v>
      </c>
      <c r="C22040" t="s">
        <v>685</v>
      </c>
      <c r="D22040">
        <v>2017</v>
      </c>
      <c r="E22040" t="s">
        <v>741</v>
      </c>
      <c r="F22040" s="2">
        <v>9021.1324730838405</v>
      </c>
    </row>
    <row r="22041" spans="1:6">
      <c r="A22041" t="s">
        <v>620</v>
      </c>
      <c r="B22041">
        <v>4641</v>
      </c>
      <c r="C22041" t="s">
        <v>685</v>
      </c>
      <c r="D22041">
        <v>2018</v>
      </c>
      <c r="E22041" t="s">
        <v>736</v>
      </c>
      <c r="F22041" s="2">
        <v>83.201550049856294</v>
      </c>
    </row>
    <row r="22042" spans="1:6">
      <c r="A22042" t="s">
        <v>620</v>
      </c>
      <c r="B22042">
        <v>4641</v>
      </c>
      <c r="C22042" t="s">
        <v>685</v>
      </c>
      <c r="D22042">
        <v>2018</v>
      </c>
      <c r="E22042" t="s">
        <v>737</v>
      </c>
      <c r="F22042" s="2">
        <v>513.41082553265301</v>
      </c>
    </row>
    <row r="22043" spans="1:6">
      <c r="A22043" t="s">
        <v>620</v>
      </c>
      <c r="B22043">
        <v>4641</v>
      </c>
      <c r="C22043" t="s">
        <v>685</v>
      </c>
      <c r="D22043">
        <v>2018</v>
      </c>
      <c r="E22043" t="s">
        <v>740</v>
      </c>
      <c r="F22043" s="2">
        <v>349.69184266642299</v>
      </c>
    </row>
    <row r="22044" spans="1:6">
      <c r="A22044" t="s">
        <v>620</v>
      </c>
      <c r="B22044">
        <v>4641</v>
      </c>
      <c r="C22044" t="s">
        <v>685</v>
      </c>
      <c r="D22044">
        <v>2019</v>
      </c>
      <c r="E22044" t="s">
        <v>738</v>
      </c>
      <c r="F22044" s="2">
        <v>0</v>
      </c>
    </row>
    <row r="22045" spans="1:6">
      <c r="A22045" t="s">
        <v>620</v>
      </c>
      <c r="B22045">
        <v>4641</v>
      </c>
      <c r="C22045" t="s">
        <v>685</v>
      </c>
      <c r="D22045">
        <v>2019</v>
      </c>
      <c r="E22045" t="s">
        <v>739</v>
      </c>
      <c r="F22045" s="2">
        <v>3904.3745563315301</v>
      </c>
    </row>
    <row r="22046" spans="1:6">
      <c r="A22046" t="s">
        <v>620</v>
      </c>
      <c r="B22046">
        <v>4641</v>
      </c>
      <c r="C22046" t="s">
        <v>685</v>
      </c>
      <c r="D22046">
        <v>2019</v>
      </c>
      <c r="E22046" t="s">
        <v>743</v>
      </c>
      <c r="F22046" s="2">
        <v>0</v>
      </c>
    </row>
    <row r="22047" spans="1:6">
      <c r="A22047" t="s">
        <v>620</v>
      </c>
      <c r="B22047">
        <v>4641</v>
      </c>
      <c r="C22047" t="s">
        <v>685</v>
      </c>
      <c r="D22047">
        <v>2020</v>
      </c>
      <c r="E22047" t="s">
        <v>742</v>
      </c>
      <c r="F22047" s="2">
        <v>826.451021846598</v>
      </c>
    </row>
    <row r="22048" spans="1:6">
      <c r="A22048" t="s">
        <v>620</v>
      </c>
      <c r="B22048">
        <v>4641</v>
      </c>
      <c r="C22048" t="s">
        <v>685</v>
      </c>
      <c r="D22048">
        <v>2020</v>
      </c>
      <c r="E22048" t="s">
        <v>744</v>
      </c>
      <c r="F22048" s="2">
        <v>0</v>
      </c>
    </row>
    <row r="22049" spans="1:6">
      <c r="A22049" t="s">
        <v>620</v>
      </c>
      <c r="B22049">
        <v>4641</v>
      </c>
      <c r="C22049" t="s">
        <v>685</v>
      </c>
      <c r="D22049">
        <v>2020</v>
      </c>
      <c r="E22049" t="s">
        <v>745</v>
      </c>
      <c r="F22049" s="2">
        <v>705.78288782048105</v>
      </c>
    </row>
    <row r="22050" spans="1:6">
      <c r="A22050" t="s">
        <v>620</v>
      </c>
      <c r="B22050">
        <v>4641</v>
      </c>
      <c r="C22050" t="s">
        <v>685</v>
      </c>
      <c r="D22050">
        <v>2021</v>
      </c>
      <c r="E22050" t="s">
        <v>736</v>
      </c>
      <c r="F22050" s="2">
        <v>84.596590405049497</v>
      </c>
    </row>
    <row r="22051" spans="1:6">
      <c r="A22051" t="s">
        <v>620</v>
      </c>
      <c r="B22051">
        <v>4641</v>
      </c>
      <c r="C22051" t="s">
        <v>685</v>
      </c>
      <c r="D22051">
        <v>2021</v>
      </c>
      <c r="E22051" t="s">
        <v>737</v>
      </c>
      <c r="F22051" s="2">
        <v>452.32982944316001</v>
      </c>
    </row>
    <row r="22052" spans="1:6">
      <c r="A22052" t="s">
        <v>620</v>
      </c>
      <c r="B22052">
        <v>4641</v>
      </c>
      <c r="C22052" t="s">
        <v>685</v>
      </c>
      <c r="D22052">
        <v>2021</v>
      </c>
      <c r="E22052" t="s">
        <v>740</v>
      </c>
      <c r="F22052" s="2">
        <v>368.35580624381902</v>
      </c>
    </row>
    <row r="22053" spans="1:6">
      <c r="A22053" t="s">
        <v>620</v>
      </c>
      <c r="B22053">
        <v>4641</v>
      </c>
      <c r="C22053" t="s">
        <v>685</v>
      </c>
      <c r="D22053">
        <v>2022</v>
      </c>
      <c r="E22053" t="s">
        <v>738</v>
      </c>
      <c r="F22053" s="2">
        <v>0</v>
      </c>
    </row>
    <row r="22054" spans="1:6">
      <c r="A22054" t="s">
        <v>620</v>
      </c>
      <c r="B22054">
        <v>4641</v>
      </c>
      <c r="C22054" t="s">
        <v>685</v>
      </c>
      <c r="D22054">
        <v>2022</v>
      </c>
      <c r="E22054" t="s">
        <v>739</v>
      </c>
      <c r="F22054" s="2">
        <v>4298.7127154091504</v>
      </c>
    </row>
    <row r="22055" spans="1:6">
      <c r="A22055" t="s">
        <v>620</v>
      </c>
      <c r="B22055">
        <v>4641</v>
      </c>
      <c r="C22055" t="s">
        <v>685</v>
      </c>
      <c r="D22055">
        <v>2023</v>
      </c>
      <c r="E22055" t="s">
        <v>742</v>
      </c>
      <c r="F22055" s="2">
        <v>741.13911861537997</v>
      </c>
    </row>
    <row r="22056" spans="1:6">
      <c r="A22056" t="s">
        <v>620</v>
      </c>
      <c r="B22056">
        <v>4641</v>
      </c>
      <c r="C22056" t="s">
        <v>685</v>
      </c>
      <c r="D22056">
        <v>2023</v>
      </c>
      <c r="E22056" t="s">
        <v>744</v>
      </c>
      <c r="F22056" s="2">
        <v>0</v>
      </c>
    </row>
    <row r="22057" spans="1:6">
      <c r="A22057" t="s">
        <v>620</v>
      </c>
      <c r="B22057">
        <v>4641</v>
      </c>
      <c r="C22057" t="s">
        <v>685</v>
      </c>
      <c r="D22057">
        <v>2023</v>
      </c>
      <c r="E22057" t="s">
        <v>745</v>
      </c>
      <c r="F22057" s="2">
        <v>5130.0065116755204</v>
      </c>
    </row>
    <row r="22058" spans="1:6">
      <c r="A22058" t="s">
        <v>620</v>
      </c>
      <c r="B22058">
        <v>4641</v>
      </c>
      <c r="C22058" t="s">
        <v>685</v>
      </c>
      <c r="D22058">
        <v>2024</v>
      </c>
      <c r="E22058" t="s">
        <v>736</v>
      </c>
      <c r="F22058" s="2">
        <v>87.270569332765803</v>
      </c>
    </row>
    <row r="22059" spans="1:6">
      <c r="A22059" t="s">
        <v>620</v>
      </c>
      <c r="B22059">
        <v>4641</v>
      </c>
      <c r="C22059" t="s">
        <v>685</v>
      </c>
      <c r="D22059">
        <v>2024</v>
      </c>
      <c r="E22059" t="s">
        <v>737</v>
      </c>
      <c r="F22059" s="2">
        <v>405.42258795167299</v>
      </c>
    </row>
    <row r="22060" spans="1:6">
      <c r="A22060" t="s">
        <v>620</v>
      </c>
      <c r="B22060">
        <v>4641</v>
      </c>
      <c r="C22060" t="s">
        <v>685</v>
      </c>
      <c r="D22060">
        <v>2024</v>
      </c>
      <c r="E22060" t="s">
        <v>740</v>
      </c>
      <c r="F22060" s="2">
        <v>358.911675149676</v>
      </c>
    </row>
    <row r="22061" spans="1:6">
      <c r="A22061" t="s">
        <v>620</v>
      </c>
      <c r="B22061">
        <v>4641</v>
      </c>
      <c r="C22061" t="s">
        <v>685</v>
      </c>
      <c r="D22061">
        <v>2024</v>
      </c>
      <c r="E22061" t="s">
        <v>741</v>
      </c>
      <c r="F22061" s="2">
        <v>9044.1381716921496</v>
      </c>
    </row>
    <row r="22062" spans="1:6">
      <c r="A22062" t="s">
        <v>620</v>
      </c>
      <c r="B22062">
        <v>4642</v>
      </c>
      <c r="C22062" t="s">
        <v>687</v>
      </c>
      <c r="D22062">
        <v>2009</v>
      </c>
      <c r="E22062" t="s">
        <v>738</v>
      </c>
      <c r="F22062" s="2">
        <v>0</v>
      </c>
    </row>
    <row r="22063" spans="1:6">
      <c r="A22063" t="s">
        <v>620</v>
      </c>
      <c r="B22063">
        <v>4642</v>
      </c>
      <c r="C22063" t="s">
        <v>687</v>
      </c>
      <c r="D22063">
        <v>2009</v>
      </c>
      <c r="E22063" t="s">
        <v>739</v>
      </c>
      <c r="F22063" s="2">
        <v>4563.4936891780699</v>
      </c>
    </row>
    <row r="22064" spans="1:6">
      <c r="A22064" t="s">
        <v>620</v>
      </c>
      <c r="B22064">
        <v>4642</v>
      </c>
      <c r="C22064" t="s">
        <v>687</v>
      </c>
      <c r="D22064">
        <v>2009</v>
      </c>
      <c r="E22064" t="s">
        <v>743</v>
      </c>
      <c r="F22064" s="2">
        <v>0</v>
      </c>
    </row>
    <row r="22065" spans="1:6">
      <c r="A22065" t="s">
        <v>620</v>
      </c>
      <c r="B22065">
        <v>4642</v>
      </c>
      <c r="C22065" t="s">
        <v>687</v>
      </c>
      <c r="D22065">
        <v>2011</v>
      </c>
      <c r="E22065" t="s">
        <v>736</v>
      </c>
      <c r="F22065" s="2">
        <v>64.325001200158596</v>
      </c>
    </row>
    <row r="22066" spans="1:6">
      <c r="A22066" t="s">
        <v>620</v>
      </c>
      <c r="B22066">
        <v>4642</v>
      </c>
      <c r="C22066" t="s">
        <v>687</v>
      </c>
      <c r="D22066">
        <v>2011</v>
      </c>
      <c r="E22066" t="s">
        <v>737</v>
      </c>
      <c r="F22066" s="2">
        <v>899.69880667737402</v>
      </c>
    </row>
    <row r="22067" spans="1:6">
      <c r="A22067" t="s">
        <v>620</v>
      </c>
      <c r="B22067">
        <v>4642</v>
      </c>
      <c r="C22067" t="s">
        <v>687</v>
      </c>
      <c r="D22067">
        <v>2011</v>
      </c>
      <c r="E22067" t="s">
        <v>740</v>
      </c>
      <c r="F22067" s="2">
        <v>396.401041990995</v>
      </c>
    </row>
    <row r="22068" spans="1:6">
      <c r="A22068" t="s">
        <v>620</v>
      </c>
      <c r="B22068">
        <v>4642</v>
      </c>
      <c r="C22068" t="s">
        <v>687</v>
      </c>
      <c r="D22068">
        <v>2013</v>
      </c>
      <c r="E22068" t="s">
        <v>742</v>
      </c>
      <c r="F22068" s="2">
        <v>1064.03798934168</v>
      </c>
    </row>
    <row r="22069" spans="1:6">
      <c r="A22069" t="s">
        <v>620</v>
      </c>
      <c r="B22069">
        <v>4642</v>
      </c>
      <c r="C22069" t="s">
        <v>687</v>
      </c>
      <c r="D22069">
        <v>2013</v>
      </c>
      <c r="E22069" t="s">
        <v>744</v>
      </c>
      <c r="F22069" s="2">
        <v>0</v>
      </c>
    </row>
    <row r="22070" spans="1:6">
      <c r="A22070" t="s">
        <v>620</v>
      </c>
      <c r="B22070">
        <v>4642</v>
      </c>
      <c r="C22070" t="s">
        <v>687</v>
      </c>
      <c r="D22070">
        <v>2013</v>
      </c>
      <c r="E22070" t="s">
        <v>745</v>
      </c>
      <c r="F22070" s="2">
        <v>3168.6824775385298</v>
      </c>
    </row>
    <row r="22071" spans="1:6">
      <c r="A22071" t="s">
        <v>620</v>
      </c>
      <c r="B22071">
        <v>4642</v>
      </c>
      <c r="C22071" t="s">
        <v>687</v>
      </c>
      <c r="D22071">
        <v>2015</v>
      </c>
      <c r="E22071" t="s">
        <v>738</v>
      </c>
      <c r="F22071" s="2">
        <v>0</v>
      </c>
    </row>
    <row r="22072" spans="1:6">
      <c r="A22072" t="s">
        <v>620</v>
      </c>
      <c r="B22072">
        <v>4642</v>
      </c>
      <c r="C22072" t="s">
        <v>687</v>
      </c>
      <c r="D22072">
        <v>2015</v>
      </c>
      <c r="E22072" t="s">
        <v>739</v>
      </c>
      <c r="F22072" s="2">
        <v>5022.6444562009601</v>
      </c>
    </row>
    <row r="22073" spans="1:6">
      <c r="A22073" t="s">
        <v>620</v>
      </c>
      <c r="B22073">
        <v>4642</v>
      </c>
      <c r="C22073" t="s">
        <v>687</v>
      </c>
      <c r="D22073">
        <v>2016</v>
      </c>
      <c r="E22073" t="s">
        <v>742</v>
      </c>
      <c r="F22073" s="2">
        <v>1903.09262567582</v>
      </c>
    </row>
    <row r="22074" spans="1:6">
      <c r="A22074" t="s">
        <v>620</v>
      </c>
      <c r="B22074">
        <v>4642</v>
      </c>
      <c r="C22074" t="s">
        <v>687</v>
      </c>
      <c r="D22074">
        <v>2016</v>
      </c>
      <c r="E22074" t="s">
        <v>744</v>
      </c>
      <c r="F22074" s="2">
        <v>0</v>
      </c>
    </row>
    <row r="22075" spans="1:6">
      <c r="A22075" t="s">
        <v>620</v>
      </c>
      <c r="B22075">
        <v>4642</v>
      </c>
      <c r="C22075" t="s">
        <v>687</v>
      </c>
      <c r="D22075">
        <v>2016</v>
      </c>
      <c r="E22075" t="s">
        <v>743</v>
      </c>
      <c r="F22075" s="2">
        <v>0</v>
      </c>
    </row>
    <row r="22076" spans="1:6">
      <c r="A22076" t="s">
        <v>620</v>
      </c>
      <c r="B22076">
        <v>4642</v>
      </c>
      <c r="C22076" t="s">
        <v>687</v>
      </c>
      <c r="D22076">
        <v>2016</v>
      </c>
      <c r="E22076" t="s">
        <v>745</v>
      </c>
      <c r="F22076" s="2">
        <v>3168.6824775385298</v>
      </c>
    </row>
    <row r="22077" spans="1:6">
      <c r="A22077" t="s">
        <v>620</v>
      </c>
      <c r="B22077">
        <v>4642</v>
      </c>
      <c r="C22077" t="s">
        <v>687</v>
      </c>
      <c r="D22077">
        <v>2017</v>
      </c>
      <c r="E22077" t="s">
        <v>740</v>
      </c>
      <c r="F22077" s="2">
        <v>387.472350178049</v>
      </c>
    </row>
    <row r="22078" spans="1:6">
      <c r="A22078" t="s">
        <v>620</v>
      </c>
      <c r="B22078">
        <v>4642</v>
      </c>
      <c r="C22078" t="s">
        <v>687</v>
      </c>
      <c r="D22078">
        <v>2017</v>
      </c>
      <c r="E22078" t="s">
        <v>741</v>
      </c>
      <c r="F22078" s="2">
        <v>13124.698049037401</v>
      </c>
    </row>
    <row r="22079" spans="1:6">
      <c r="A22079" t="s">
        <v>620</v>
      </c>
      <c r="B22079">
        <v>4642</v>
      </c>
      <c r="C22079" t="s">
        <v>687</v>
      </c>
      <c r="D22079">
        <v>2019</v>
      </c>
      <c r="E22079" t="s">
        <v>743</v>
      </c>
      <c r="F22079" s="2">
        <v>0</v>
      </c>
    </row>
    <row r="22080" spans="1:6">
      <c r="A22080" t="s">
        <v>620</v>
      </c>
      <c r="B22080">
        <v>4642</v>
      </c>
      <c r="C22080" t="s">
        <v>687</v>
      </c>
      <c r="D22080">
        <v>2020</v>
      </c>
      <c r="E22080" t="s">
        <v>741</v>
      </c>
      <c r="F22080" s="2">
        <v>13270.386129779199</v>
      </c>
    </row>
    <row r="22081" spans="1:6">
      <c r="A22081" t="s">
        <v>620</v>
      </c>
      <c r="B22081">
        <v>4642</v>
      </c>
      <c r="C22081" t="s">
        <v>687</v>
      </c>
      <c r="D22081">
        <v>2021</v>
      </c>
      <c r="E22081" t="s">
        <v>736</v>
      </c>
      <c r="F22081" s="2">
        <v>60.401320749838</v>
      </c>
    </row>
    <row r="22082" spans="1:6">
      <c r="A22082" t="s">
        <v>620</v>
      </c>
      <c r="B22082">
        <v>4642</v>
      </c>
      <c r="C22082" t="s">
        <v>687</v>
      </c>
      <c r="D22082">
        <v>2021</v>
      </c>
      <c r="E22082" t="s">
        <v>737</v>
      </c>
      <c r="F22082" s="2">
        <v>619.529760468115</v>
      </c>
    </row>
    <row r="22083" spans="1:6">
      <c r="A22083" t="s">
        <v>620</v>
      </c>
      <c r="B22083">
        <v>4642</v>
      </c>
      <c r="C22083" t="s">
        <v>687</v>
      </c>
      <c r="D22083">
        <v>2022</v>
      </c>
      <c r="E22083" t="s">
        <v>738</v>
      </c>
      <c r="F22083" s="2">
        <v>0</v>
      </c>
    </row>
    <row r="22084" spans="1:6">
      <c r="A22084" t="s">
        <v>620</v>
      </c>
      <c r="B22084">
        <v>4642</v>
      </c>
      <c r="C22084" t="s">
        <v>687</v>
      </c>
      <c r="D22084">
        <v>2022</v>
      </c>
      <c r="E22084" t="s">
        <v>739</v>
      </c>
      <c r="F22084" s="2">
        <v>5295.5763561185104</v>
      </c>
    </row>
    <row r="22085" spans="1:6">
      <c r="A22085" t="s">
        <v>620</v>
      </c>
      <c r="B22085">
        <v>4642</v>
      </c>
      <c r="C22085" t="s">
        <v>687</v>
      </c>
      <c r="D22085">
        <v>2022</v>
      </c>
      <c r="E22085" t="s">
        <v>743</v>
      </c>
      <c r="F22085" s="2">
        <v>0</v>
      </c>
    </row>
    <row r="22086" spans="1:6">
      <c r="A22086" t="s">
        <v>620</v>
      </c>
      <c r="B22086">
        <v>4642</v>
      </c>
      <c r="C22086" t="s">
        <v>687</v>
      </c>
      <c r="D22086">
        <v>2023</v>
      </c>
      <c r="E22086" t="s">
        <v>742</v>
      </c>
      <c r="F22086" s="2">
        <v>696.76384220769296</v>
      </c>
    </row>
    <row r="22087" spans="1:6">
      <c r="A22087" t="s">
        <v>620</v>
      </c>
      <c r="B22087">
        <v>4642</v>
      </c>
      <c r="C22087" t="s">
        <v>687</v>
      </c>
      <c r="D22087">
        <v>2023</v>
      </c>
      <c r="E22087" t="s">
        <v>744</v>
      </c>
      <c r="F22087" s="2">
        <v>0</v>
      </c>
    </row>
    <row r="22088" spans="1:6">
      <c r="A22088" t="s">
        <v>620</v>
      </c>
      <c r="B22088">
        <v>4642</v>
      </c>
      <c r="C22088" t="s">
        <v>687</v>
      </c>
      <c r="D22088">
        <v>2023</v>
      </c>
      <c r="E22088" t="s">
        <v>745</v>
      </c>
      <c r="F22088" s="2">
        <v>992.43402162283803</v>
      </c>
    </row>
    <row r="22089" spans="1:6">
      <c r="A22089" t="s">
        <v>620</v>
      </c>
      <c r="B22089">
        <v>4642</v>
      </c>
      <c r="C22089" t="s">
        <v>687</v>
      </c>
      <c r="D22089">
        <v>2023</v>
      </c>
      <c r="E22089" t="s">
        <v>741</v>
      </c>
      <c r="F22089" s="2">
        <v>13592.502626993501</v>
      </c>
    </row>
    <row r="22090" spans="1:6">
      <c r="A22090" t="s">
        <v>620</v>
      </c>
      <c r="B22090">
        <v>4642</v>
      </c>
      <c r="C22090" t="s">
        <v>687</v>
      </c>
      <c r="D22090">
        <v>2024</v>
      </c>
      <c r="E22090" t="s">
        <v>736</v>
      </c>
      <c r="F22090" s="2">
        <v>68.771729953125501</v>
      </c>
    </row>
    <row r="22091" spans="1:6">
      <c r="A22091" t="s">
        <v>620</v>
      </c>
      <c r="B22091">
        <v>4642</v>
      </c>
      <c r="C22091" t="s">
        <v>687</v>
      </c>
      <c r="D22091">
        <v>2024</v>
      </c>
      <c r="E22091" t="s">
        <v>737</v>
      </c>
      <c r="F22091" s="2">
        <v>565.53843436669001</v>
      </c>
    </row>
    <row r="22092" spans="1:6">
      <c r="A22092" t="s">
        <v>620</v>
      </c>
      <c r="B22092">
        <v>4642</v>
      </c>
      <c r="C22092" t="s">
        <v>687</v>
      </c>
      <c r="D22092">
        <v>2024</v>
      </c>
      <c r="E22092" t="s">
        <v>740</v>
      </c>
      <c r="F22092" s="2">
        <v>369.57589172614001</v>
      </c>
    </row>
    <row r="22093" spans="1:6">
      <c r="A22093" t="s">
        <v>620</v>
      </c>
      <c r="B22093">
        <v>4643</v>
      </c>
      <c r="C22093" t="s">
        <v>689</v>
      </c>
      <c r="D22093">
        <v>2009</v>
      </c>
      <c r="E22093" t="s">
        <v>736</v>
      </c>
      <c r="F22093" s="2">
        <v>4333.0229254266696</v>
      </c>
    </row>
    <row r="22094" spans="1:6">
      <c r="A22094" t="s">
        <v>620</v>
      </c>
      <c r="B22094">
        <v>4643</v>
      </c>
      <c r="C22094" t="s">
        <v>689</v>
      </c>
      <c r="D22094">
        <v>2009</v>
      </c>
      <c r="E22094" t="s">
        <v>737</v>
      </c>
      <c r="F22094" s="2">
        <v>1210.21630726172</v>
      </c>
    </row>
    <row r="22095" spans="1:6">
      <c r="A22095" t="s">
        <v>620</v>
      </c>
      <c r="B22095">
        <v>4643</v>
      </c>
      <c r="C22095" t="s">
        <v>689</v>
      </c>
      <c r="D22095">
        <v>2011</v>
      </c>
      <c r="E22095" t="s">
        <v>742</v>
      </c>
      <c r="F22095" s="2">
        <v>3944.9205553106899</v>
      </c>
    </row>
    <row r="22096" spans="1:6">
      <c r="A22096" t="s">
        <v>620</v>
      </c>
      <c r="B22096">
        <v>4643</v>
      </c>
      <c r="C22096" t="s">
        <v>689</v>
      </c>
      <c r="D22096">
        <v>2011</v>
      </c>
      <c r="E22096" t="s">
        <v>744</v>
      </c>
      <c r="F22096" s="2">
        <v>391063.97458699998</v>
      </c>
    </row>
    <row r="22097" spans="1:6">
      <c r="A22097" t="s">
        <v>620</v>
      </c>
      <c r="B22097">
        <v>4643</v>
      </c>
      <c r="C22097" t="s">
        <v>689</v>
      </c>
      <c r="D22097">
        <v>2011</v>
      </c>
      <c r="E22097" t="s">
        <v>745</v>
      </c>
      <c r="F22097" s="2">
        <v>1393.6545857642</v>
      </c>
    </row>
    <row r="22098" spans="1:6">
      <c r="A22098" t="s">
        <v>620</v>
      </c>
      <c r="B22098">
        <v>4643</v>
      </c>
      <c r="C22098" t="s">
        <v>689</v>
      </c>
      <c r="D22098">
        <v>2013</v>
      </c>
      <c r="E22098" t="s">
        <v>740</v>
      </c>
      <c r="F22098" s="2">
        <v>672.39105692905298</v>
      </c>
    </row>
    <row r="22099" spans="1:6">
      <c r="A22099" t="s">
        <v>620</v>
      </c>
      <c r="B22099">
        <v>4643</v>
      </c>
      <c r="C22099" t="s">
        <v>689</v>
      </c>
      <c r="D22099">
        <v>2015</v>
      </c>
      <c r="E22099" t="s">
        <v>741</v>
      </c>
      <c r="F22099" s="2">
        <v>4538.0970596336801</v>
      </c>
    </row>
    <row r="22100" spans="1:6">
      <c r="A22100" t="s">
        <v>620</v>
      </c>
      <c r="B22100">
        <v>4643</v>
      </c>
      <c r="C22100" t="s">
        <v>689</v>
      </c>
      <c r="D22100">
        <v>2016</v>
      </c>
      <c r="E22100" t="s">
        <v>736</v>
      </c>
      <c r="F22100" s="2">
        <v>3084.8233416005701</v>
      </c>
    </row>
    <row r="22101" spans="1:6">
      <c r="A22101" t="s">
        <v>620</v>
      </c>
      <c r="B22101">
        <v>4643</v>
      </c>
      <c r="C22101" t="s">
        <v>689</v>
      </c>
      <c r="D22101">
        <v>2016</v>
      </c>
      <c r="E22101" t="s">
        <v>737</v>
      </c>
      <c r="F22101" s="2">
        <v>1295.1750111548599</v>
      </c>
    </row>
    <row r="22102" spans="1:6">
      <c r="A22102" t="s">
        <v>620</v>
      </c>
      <c r="B22102">
        <v>4643</v>
      </c>
      <c r="C22102" t="s">
        <v>689</v>
      </c>
      <c r="D22102">
        <v>2016</v>
      </c>
      <c r="E22102" t="s">
        <v>740</v>
      </c>
      <c r="F22102" s="2">
        <v>589.21096530999</v>
      </c>
    </row>
    <row r="22103" spans="1:6">
      <c r="A22103" t="s">
        <v>620</v>
      </c>
      <c r="B22103">
        <v>4643</v>
      </c>
      <c r="C22103" t="s">
        <v>689</v>
      </c>
      <c r="D22103">
        <v>2017</v>
      </c>
      <c r="E22103" t="s">
        <v>738</v>
      </c>
      <c r="F22103" s="2">
        <v>1222.010331</v>
      </c>
    </row>
    <row r="22104" spans="1:6">
      <c r="A22104" t="s">
        <v>620</v>
      </c>
      <c r="B22104">
        <v>4643</v>
      </c>
      <c r="C22104" t="s">
        <v>689</v>
      </c>
      <c r="D22104">
        <v>2017</v>
      </c>
      <c r="E22104" t="s">
        <v>739</v>
      </c>
      <c r="F22104" s="2">
        <v>519.14934201386097</v>
      </c>
    </row>
    <row r="22105" spans="1:6">
      <c r="A22105" t="s">
        <v>620</v>
      </c>
      <c r="B22105">
        <v>4643</v>
      </c>
      <c r="C22105" t="s">
        <v>689</v>
      </c>
      <c r="D22105">
        <v>2017</v>
      </c>
      <c r="E22105" t="s">
        <v>743</v>
      </c>
      <c r="F22105" s="2">
        <v>0</v>
      </c>
    </row>
    <row r="22106" spans="1:6">
      <c r="A22106" t="s">
        <v>620</v>
      </c>
      <c r="B22106">
        <v>4643</v>
      </c>
      <c r="C22106" t="s">
        <v>689</v>
      </c>
      <c r="D22106">
        <v>2018</v>
      </c>
      <c r="E22106" t="s">
        <v>742</v>
      </c>
      <c r="F22106" s="2">
        <v>4922.2245162325198</v>
      </c>
    </row>
    <row r="22107" spans="1:6">
      <c r="A22107" t="s">
        <v>620</v>
      </c>
      <c r="B22107">
        <v>4643</v>
      </c>
      <c r="C22107" t="s">
        <v>689</v>
      </c>
      <c r="D22107">
        <v>2018</v>
      </c>
      <c r="E22107" t="s">
        <v>744</v>
      </c>
      <c r="F22107" s="2">
        <v>439431.69989308802</v>
      </c>
    </row>
    <row r="22108" spans="1:6">
      <c r="A22108" t="s">
        <v>620</v>
      </c>
      <c r="B22108">
        <v>4643</v>
      </c>
      <c r="C22108" t="s">
        <v>689</v>
      </c>
      <c r="D22108">
        <v>2018</v>
      </c>
      <c r="E22108" t="s">
        <v>745</v>
      </c>
      <c r="F22108" s="2">
        <v>1729.86687299461</v>
      </c>
    </row>
    <row r="22109" spans="1:6">
      <c r="A22109" t="s">
        <v>620</v>
      </c>
      <c r="B22109">
        <v>4643</v>
      </c>
      <c r="C22109" t="s">
        <v>689</v>
      </c>
      <c r="D22109">
        <v>2018</v>
      </c>
      <c r="E22109" t="s">
        <v>741</v>
      </c>
      <c r="F22109" s="2">
        <v>4261.3944833734304</v>
      </c>
    </row>
    <row r="22110" spans="1:6">
      <c r="A22110" t="s">
        <v>620</v>
      </c>
      <c r="B22110">
        <v>4643</v>
      </c>
      <c r="C22110" t="s">
        <v>689</v>
      </c>
      <c r="D22110">
        <v>2019</v>
      </c>
      <c r="E22110" t="s">
        <v>736</v>
      </c>
      <c r="F22110" s="2">
        <v>2614.5518503129401</v>
      </c>
    </row>
    <row r="22111" spans="1:6">
      <c r="A22111" t="s">
        <v>620</v>
      </c>
      <c r="B22111">
        <v>4643</v>
      </c>
      <c r="C22111" t="s">
        <v>689</v>
      </c>
      <c r="D22111">
        <v>2019</v>
      </c>
      <c r="E22111" t="s">
        <v>737</v>
      </c>
      <c r="F22111" s="2">
        <v>1117.2495330169399</v>
      </c>
    </row>
    <row r="22112" spans="1:6">
      <c r="A22112" t="s">
        <v>620</v>
      </c>
      <c r="B22112">
        <v>4643</v>
      </c>
      <c r="C22112" t="s">
        <v>689</v>
      </c>
      <c r="D22112">
        <v>2020</v>
      </c>
      <c r="E22112" t="s">
        <v>738</v>
      </c>
      <c r="F22112" s="2">
        <v>1238.75444565</v>
      </c>
    </row>
    <row r="22113" spans="1:6">
      <c r="A22113" t="s">
        <v>620</v>
      </c>
      <c r="B22113">
        <v>4643</v>
      </c>
      <c r="C22113" t="s">
        <v>689</v>
      </c>
      <c r="D22113">
        <v>2020</v>
      </c>
      <c r="E22113" t="s">
        <v>739</v>
      </c>
      <c r="F22113" s="2">
        <v>484.41829301997501</v>
      </c>
    </row>
    <row r="22114" spans="1:6">
      <c r="A22114" t="s">
        <v>620</v>
      </c>
      <c r="B22114">
        <v>4643</v>
      </c>
      <c r="C22114" t="s">
        <v>689</v>
      </c>
      <c r="D22114">
        <v>2020</v>
      </c>
      <c r="E22114" t="s">
        <v>743</v>
      </c>
      <c r="F22114" s="2">
        <v>0</v>
      </c>
    </row>
    <row r="22115" spans="1:6">
      <c r="A22115" t="s">
        <v>620</v>
      </c>
      <c r="B22115">
        <v>4643</v>
      </c>
      <c r="C22115" t="s">
        <v>689</v>
      </c>
      <c r="D22115">
        <v>2021</v>
      </c>
      <c r="E22115" t="s">
        <v>742</v>
      </c>
      <c r="F22115" s="2">
        <v>3605.3864133434499</v>
      </c>
    </row>
    <row r="22116" spans="1:6">
      <c r="A22116" t="s">
        <v>620</v>
      </c>
      <c r="B22116">
        <v>4643</v>
      </c>
      <c r="C22116" t="s">
        <v>689</v>
      </c>
      <c r="D22116">
        <v>2021</v>
      </c>
      <c r="E22116" t="s">
        <v>744</v>
      </c>
      <c r="F22116" s="2">
        <v>455093.88670521299</v>
      </c>
    </row>
    <row r="22117" spans="1:6">
      <c r="A22117" t="s">
        <v>620</v>
      </c>
      <c r="B22117">
        <v>4643</v>
      </c>
      <c r="C22117" t="s">
        <v>689</v>
      </c>
      <c r="D22117">
        <v>2021</v>
      </c>
      <c r="E22117" t="s">
        <v>745</v>
      </c>
      <c r="F22117" s="2">
        <v>3304.38849217502</v>
      </c>
    </row>
    <row r="22118" spans="1:6">
      <c r="A22118" t="s">
        <v>620</v>
      </c>
      <c r="B22118">
        <v>4643</v>
      </c>
      <c r="C22118" t="s">
        <v>689</v>
      </c>
      <c r="D22118">
        <v>2021</v>
      </c>
      <c r="E22118" t="s">
        <v>741</v>
      </c>
      <c r="F22118" s="2">
        <v>4043.84523529432</v>
      </c>
    </row>
    <row r="22119" spans="1:6">
      <c r="A22119" t="s">
        <v>620</v>
      </c>
      <c r="B22119">
        <v>4643</v>
      </c>
      <c r="C22119" t="s">
        <v>689</v>
      </c>
      <c r="D22119">
        <v>2022</v>
      </c>
      <c r="E22119" t="s">
        <v>736</v>
      </c>
      <c r="F22119" s="2">
        <v>2301.5287543815698</v>
      </c>
    </row>
    <row r="22120" spans="1:6">
      <c r="A22120" t="s">
        <v>620</v>
      </c>
      <c r="B22120">
        <v>4643</v>
      </c>
      <c r="C22120" t="s">
        <v>689</v>
      </c>
      <c r="D22120">
        <v>2022</v>
      </c>
      <c r="E22120" t="s">
        <v>737</v>
      </c>
      <c r="F22120" s="2">
        <v>758.60180030395497</v>
      </c>
    </row>
    <row r="22121" spans="1:6">
      <c r="A22121" t="s">
        <v>620</v>
      </c>
      <c r="B22121">
        <v>4643</v>
      </c>
      <c r="C22121" t="s">
        <v>689</v>
      </c>
      <c r="D22121">
        <v>2023</v>
      </c>
      <c r="E22121" t="s">
        <v>738</v>
      </c>
      <c r="F22121" s="2">
        <v>0</v>
      </c>
    </row>
    <row r="22122" spans="1:6">
      <c r="A22122" t="s">
        <v>620</v>
      </c>
      <c r="B22122">
        <v>4643</v>
      </c>
      <c r="C22122" t="s">
        <v>689</v>
      </c>
      <c r="D22122">
        <v>2023</v>
      </c>
      <c r="E22122" t="s">
        <v>739</v>
      </c>
      <c r="F22122" s="2">
        <v>486.93035860771198</v>
      </c>
    </row>
    <row r="22123" spans="1:6">
      <c r="A22123" t="s">
        <v>620</v>
      </c>
      <c r="B22123">
        <v>4643</v>
      </c>
      <c r="C22123" t="s">
        <v>689</v>
      </c>
      <c r="D22123">
        <v>2023</v>
      </c>
      <c r="E22123" t="s">
        <v>740</v>
      </c>
      <c r="F22123" s="2">
        <v>578.84689307577901</v>
      </c>
    </row>
    <row r="22124" spans="1:6">
      <c r="A22124" t="s">
        <v>620</v>
      </c>
      <c r="B22124">
        <v>4643</v>
      </c>
      <c r="C22124" t="s">
        <v>689</v>
      </c>
      <c r="D22124">
        <v>2024</v>
      </c>
      <c r="E22124" t="s">
        <v>742</v>
      </c>
      <c r="F22124" s="2">
        <v>5323.5418762700801</v>
      </c>
    </row>
    <row r="22125" spans="1:6">
      <c r="A22125" t="s">
        <v>620</v>
      </c>
      <c r="B22125">
        <v>4643</v>
      </c>
      <c r="C22125" t="s">
        <v>689</v>
      </c>
      <c r="D22125">
        <v>2024</v>
      </c>
      <c r="E22125" t="s">
        <v>744</v>
      </c>
      <c r="F22125" s="2">
        <v>419417.52365208801</v>
      </c>
    </row>
    <row r="22126" spans="1:6">
      <c r="A22126" t="s">
        <v>620</v>
      </c>
      <c r="B22126">
        <v>4643</v>
      </c>
      <c r="C22126" t="s">
        <v>689</v>
      </c>
      <c r="D22126">
        <v>2024</v>
      </c>
      <c r="E22126" t="s">
        <v>745</v>
      </c>
      <c r="F22126" s="2">
        <v>3465.2752494831102</v>
      </c>
    </row>
    <row r="22127" spans="1:6">
      <c r="A22127" t="s">
        <v>620</v>
      </c>
      <c r="B22127">
        <v>4644</v>
      </c>
      <c r="C22127" t="s">
        <v>691</v>
      </c>
      <c r="D22127">
        <v>2011</v>
      </c>
      <c r="E22127" t="s">
        <v>741</v>
      </c>
      <c r="F22127" s="2">
        <v>6476.5316056226102</v>
      </c>
    </row>
    <row r="22128" spans="1:6">
      <c r="A22128" t="s">
        <v>620</v>
      </c>
      <c r="B22128">
        <v>4644</v>
      </c>
      <c r="C22128" t="s">
        <v>691</v>
      </c>
      <c r="D22128">
        <v>2013</v>
      </c>
      <c r="E22128" t="s">
        <v>738</v>
      </c>
      <c r="F22128" s="2">
        <v>0</v>
      </c>
    </row>
    <row r="22129" spans="1:6">
      <c r="A22129" t="s">
        <v>620</v>
      </c>
      <c r="B22129">
        <v>4644</v>
      </c>
      <c r="C22129" t="s">
        <v>691</v>
      </c>
      <c r="D22129">
        <v>2013</v>
      </c>
      <c r="E22129" t="s">
        <v>739</v>
      </c>
      <c r="F22129" s="2">
        <v>17495.169528035301</v>
      </c>
    </row>
    <row r="22130" spans="1:6">
      <c r="A22130" t="s">
        <v>620</v>
      </c>
      <c r="B22130">
        <v>4644</v>
      </c>
      <c r="C22130" t="s">
        <v>691</v>
      </c>
      <c r="D22130">
        <v>2013</v>
      </c>
      <c r="E22130" t="s">
        <v>743</v>
      </c>
      <c r="F22130" s="2">
        <v>0</v>
      </c>
    </row>
    <row r="22131" spans="1:6">
      <c r="A22131" t="s">
        <v>620</v>
      </c>
      <c r="B22131">
        <v>4644</v>
      </c>
      <c r="C22131" t="s">
        <v>691</v>
      </c>
      <c r="D22131">
        <v>2015</v>
      </c>
      <c r="E22131" t="s">
        <v>736</v>
      </c>
      <c r="F22131" s="2">
        <v>1229.41183468343</v>
      </c>
    </row>
    <row r="22132" spans="1:6">
      <c r="A22132" t="s">
        <v>620</v>
      </c>
      <c r="B22132">
        <v>4644</v>
      </c>
      <c r="C22132" t="s">
        <v>691</v>
      </c>
      <c r="D22132">
        <v>2015</v>
      </c>
      <c r="E22132" t="s">
        <v>737</v>
      </c>
      <c r="F22132" s="2">
        <v>748.11024338050197</v>
      </c>
    </row>
    <row r="22133" spans="1:6">
      <c r="A22133" t="s">
        <v>620</v>
      </c>
      <c r="B22133">
        <v>4644</v>
      </c>
      <c r="C22133" t="s">
        <v>691</v>
      </c>
      <c r="D22133">
        <v>2015</v>
      </c>
      <c r="E22133" t="s">
        <v>740</v>
      </c>
      <c r="F22133" s="2">
        <v>663.49350212895797</v>
      </c>
    </row>
    <row r="22134" spans="1:6">
      <c r="A22134" t="s">
        <v>620</v>
      </c>
      <c r="B22134">
        <v>4644</v>
      </c>
      <c r="C22134" t="s">
        <v>691</v>
      </c>
      <c r="D22134">
        <v>2016</v>
      </c>
      <c r="E22134" t="s">
        <v>738</v>
      </c>
      <c r="F22134" s="2">
        <v>0</v>
      </c>
    </row>
    <row r="22135" spans="1:6">
      <c r="A22135" t="s">
        <v>620</v>
      </c>
      <c r="B22135">
        <v>4644</v>
      </c>
      <c r="C22135" t="s">
        <v>691</v>
      </c>
      <c r="D22135">
        <v>2016</v>
      </c>
      <c r="E22135" t="s">
        <v>739</v>
      </c>
      <c r="F22135" s="2">
        <v>17678.853910341899</v>
      </c>
    </row>
    <row r="22136" spans="1:6">
      <c r="A22136" t="s">
        <v>620</v>
      </c>
      <c r="B22136">
        <v>4644</v>
      </c>
      <c r="C22136" t="s">
        <v>691</v>
      </c>
      <c r="D22136">
        <v>2016</v>
      </c>
      <c r="E22136" t="s">
        <v>743</v>
      </c>
      <c r="F22136" s="2">
        <v>0</v>
      </c>
    </row>
    <row r="22137" spans="1:6">
      <c r="A22137" t="s">
        <v>620</v>
      </c>
      <c r="B22137">
        <v>4644</v>
      </c>
      <c r="C22137" t="s">
        <v>691</v>
      </c>
      <c r="D22137">
        <v>2017</v>
      </c>
      <c r="E22137" t="s">
        <v>742</v>
      </c>
      <c r="F22137" s="2">
        <v>5061.3612652128504</v>
      </c>
    </row>
    <row r="22138" spans="1:6">
      <c r="A22138" t="s">
        <v>620</v>
      </c>
      <c r="B22138">
        <v>4644</v>
      </c>
      <c r="C22138" t="s">
        <v>691</v>
      </c>
      <c r="D22138">
        <v>2017</v>
      </c>
      <c r="E22138" t="s">
        <v>744</v>
      </c>
      <c r="F22138" s="2">
        <v>0</v>
      </c>
    </row>
    <row r="22139" spans="1:6">
      <c r="A22139" t="s">
        <v>620</v>
      </c>
      <c r="B22139">
        <v>4644</v>
      </c>
      <c r="C22139" t="s">
        <v>691</v>
      </c>
      <c r="D22139">
        <v>2017</v>
      </c>
      <c r="E22139" t="s">
        <v>745</v>
      </c>
      <c r="F22139" s="2">
        <v>1331.20648490642</v>
      </c>
    </row>
    <row r="22140" spans="1:6">
      <c r="A22140" t="s">
        <v>620</v>
      </c>
      <c r="B22140">
        <v>4644</v>
      </c>
      <c r="C22140" t="s">
        <v>691</v>
      </c>
      <c r="D22140">
        <v>2017</v>
      </c>
      <c r="E22140" t="s">
        <v>741</v>
      </c>
      <c r="F22140" s="2">
        <v>5588.9346621314498</v>
      </c>
    </row>
    <row r="22141" spans="1:6">
      <c r="A22141" t="s">
        <v>620</v>
      </c>
      <c r="B22141">
        <v>4644</v>
      </c>
      <c r="C22141" t="s">
        <v>691</v>
      </c>
      <c r="D22141">
        <v>2018</v>
      </c>
      <c r="E22141" t="s">
        <v>736</v>
      </c>
      <c r="F22141" s="2">
        <v>1168.6000564353801</v>
      </c>
    </row>
    <row r="22142" spans="1:6">
      <c r="A22142" t="s">
        <v>620</v>
      </c>
      <c r="B22142">
        <v>4644</v>
      </c>
      <c r="C22142" t="s">
        <v>691</v>
      </c>
      <c r="D22142">
        <v>2018</v>
      </c>
      <c r="E22142" t="s">
        <v>737</v>
      </c>
      <c r="F22142" s="2">
        <v>758.96928052764304</v>
      </c>
    </row>
    <row r="22143" spans="1:6">
      <c r="A22143" t="s">
        <v>620</v>
      </c>
      <c r="B22143">
        <v>4644</v>
      </c>
      <c r="C22143" t="s">
        <v>691</v>
      </c>
      <c r="D22143">
        <v>2018</v>
      </c>
      <c r="E22143" t="s">
        <v>740</v>
      </c>
      <c r="F22143" s="2">
        <v>749.96546585105</v>
      </c>
    </row>
    <row r="22144" spans="1:6">
      <c r="A22144" t="s">
        <v>620</v>
      </c>
      <c r="B22144">
        <v>4644</v>
      </c>
      <c r="C22144" t="s">
        <v>691</v>
      </c>
      <c r="D22144">
        <v>2019</v>
      </c>
      <c r="E22144" t="s">
        <v>738</v>
      </c>
      <c r="F22144" s="2">
        <v>0</v>
      </c>
    </row>
    <row r="22145" spans="1:6">
      <c r="A22145" t="s">
        <v>620</v>
      </c>
      <c r="B22145">
        <v>4644</v>
      </c>
      <c r="C22145" t="s">
        <v>691</v>
      </c>
      <c r="D22145">
        <v>2019</v>
      </c>
      <c r="E22145" t="s">
        <v>739</v>
      </c>
      <c r="F22145" s="2">
        <v>16475.1912834125</v>
      </c>
    </row>
    <row r="22146" spans="1:6">
      <c r="A22146" t="s">
        <v>620</v>
      </c>
      <c r="B22146">
        <v>4644</v>
      </c>
      <c r="C22146" t="s">
        <v>691</v>
      </c>
      <c r="D22146">
        <v>2020</v>
      </c>
      <c r="E22146" t="s">
        <v>742</v>
      </c>
      <c r="F22146" s="2">
        <v>2386.9457769621499</v>
      </c>
    </row>
    <row r="22147" spans="1:6">
      <c r="A22147" t="s">
        <v>620</v>
      </c>
      <c r="B22147">
        <v>4644</v>
      </c>
      <c r="C22147" t="s">
        <v>691</v>
      </c>
      <c r="D22147">
        <v>2020</v>
      </c>
      <c r="E22147" t="s">
        <v>744</v>
      </c>
      <c r="F22147" s="2">
        <v>0</v>
      </c>
    </row>
    <row r="22148" spans="1:6">
      <c r="A22148" t="s">
        <v>620</v>
      </c>
      <c r="B22148">
        <v>4644</v>
      </c>
      <c r="C22148" t="s">
        <v>691</v>
      </c>
      <c r="D22148">
        <v>2020</v>
      </c>
      <c r="E22148" t="s">
        <v>745</v>
      </c>
      <c r="F22148" s="2">
        <v>626.19625539138099</v>
      </c>
    </row>
    <row r="22149" spans="1:6">
      <c r="A22149" t="s">
        <v>620</v>
      </c>
      <c r="B22149">
        <v>4644</v>
      </c>
      <c r="C22149" t="s">
        <v>691</v>
      </c>
      <c r="D22149">
        <v>2021</v>
      </c>
      <c r="E22149" t="s">
        <v>736</v>
      </c>
      <c r="F22149" s="2">
        <v>1233.5088152434901</v>
      </c>
    </row>
    <row r="22150" spans="1:6">
      <c r="A22150" t="s">
        <v>620</v>
      </c>
      <c r="B22150">
        <v>4644</v>
      </c>
      <c r="C22150" t="s">
        <v>691</v>
      </c>
      <c r="D22150">
        <v>2021</v>
      </c>
      <c r="E22150" t="s">
        <v>737</v>
      </c>
      <c r="F22150" s="2">
        <v>753.81578907766595</v>
      </c>
    </row>
    <row r="22151" spans="1:6">
      <c r="A22151" t="s">
        <v>620</v>
      </c>
      <c r="B22151">
        <v>4644</v>
      </c>
      <c r="C22151" t="s">
        <v>691</v>
      </c>
      <c r="D22151">
        <v>2021</v>
      </c>
      <c r="E22151" t="s">
        <v>740</v>
      </c>
      <c r="F22151" s="2">
        <v>824.09809279069702</v>
      </c>
    </row>
    <row r="22152" spans="1:6">
      <c r="A22152" t="s">
        <v>620</v>
      </c>
      <c r="B22152">
        <v>4644</v>
      </c>
      <c r="C22152" t="s">
        <v>691</v>
      </c>
      <c r="D22152">
        <v>2021</v>
      </c>
      <c r="E22152" t="s">
        <v>741</v>
      </c>
      <c r="F22152" s="2">
        <v>5329.0989465296998</v>
      </c>
    </row>
    <row r="22153" spans="1:6">
      <c r="A22153" t="s">
        <v>620</v>
      </c>
      <c r="B22153">
        <v>4644</v>
      </c>
      <c r="C22153" t="s">
        <v>691</v>
      </c>
      <c r="D22153">
        <v>2022</v>
      </c>
      <c r="E22153" t="s">
        <v>738</v>
      </c>
      <c r="F22153" s="2">
        <v>0</v>
      </c>
    </row>
    <row r="22154" spans="1:6">
      <c r="A22154" t="s">
        <v>620</v>
      </c>
      <c r="B22154">
        <v>4644</v>
      </c>
      <c r="C22154" t="s">
        <v>691</v>
      </c>
      <c r="D22154">
        <v>2022</v>
      </c>
      <c r="E22154" t="s">
        <v>739</v>
      </c>
      <c r="F22154" s="2">
        <v>16864.125366860699</v>
      </c>
    </row>
    <row r="22155" spans="1:6">
      <c r="A22155" t="s">
        <v>620</v>
      </c>
      <c r="B22155">
        <v>4644</v>
      </c>
      <c r="C22155" t="s">
        <v>691</v>
      </c>
      <c r="D22155">
        <v>2023</v>
      </c>
      <c r="E22155" t="s">
        <v>742</v>
      </c>
      <c r="F22155" s="2">
        <v>1868.9608328776601</v>
      </c>
    </row>
    <row r="22156" spans="1:6">
      <c r="A22156" t="s">
        <v>620</v>
      </c>
      <c r="B22156">
        <v>4644</v>
      </c>
      <c r="C22156" t="s">
        <v>691</v>
      </c>
      <c r="D22156">
        <v>2023</v>
      </c>
      <c r="E22156" t="s">
        <v>744</v>
      </c>
      <c r="F22156" s="2">
        <v>0</v>
      </c>
    </row>
    <row r="22157" spans="1:6">
      <c r="A22157" t="s">
        <v>620</v>
      </c>
      <c r="B22157">
        <v>4644</v>
      </c>
      <c r="C22157" t="s">
        <v>691</v>
      </c>
      <c r="D22157">
        <v>2023</v>
      </c>
      <c r="E22157" t="s">
        <v>743</v>
      </c>
      <c r="F22157" s="2">
        <v>0</v>
      </c>
    </row>
    <row r="22158" spans="1:6">
      <c r="A22158" t="s">
        <v>620</v>
      </c>
      <c r="B22158">
        <v>4644</v>
      </c>
      <c r="C22158" t="s">
        <v>691</v>
      </c>
      <c r="D22158">
        <v>2023</v>
      </c>
      <c r="E22158" t="s">
        <v>745</v>
      </c>
      <c r="F22158" s="2">
        <v>2883.8878098283599</v>
      </c>
    </row>
    <row r="22159" spans="1:6">
      <c r="A22159" t="s">
        <v>620</v>
      </c>
      <c r="B22159">
        <v>4644</v>
      </c>
      <c r="C22159" t="s">
        <v>691</v>
      </c>
      <c r="D22159">
        <v>2024</v>
      </c>
      <c r="E22159" t="s">
        <v>740</v>
      </c>
      <c r="F22159" s="2">
        <v>809.95457498291205</v>
      </c>
    </row>
    <row r="22160" spans="1:6">
      <c r="A22160" t="s">
        <v>620</v>
      </c>
      <c r="B22160">
        <v>4644</v>
      </c>
      <c r="C22160" t="s">
        <v>691</v>
      </c>
      <c r="D22160">
        <v>2024</v>
      </c>
      <c r="E22160" t="s">
        <v>741</v>
      </c>
      <c r="F22160" s="2">
        <v>4890.7204353918296</v>
      </c>
    </row>
    <row r="22161" spans="1:6">
      <c r="A22161" t="s">
        <v>620</v>
      </c>
      <c r="B22161">
        <v>4645</v>
      </c>
      <c r="C22161" t="s">
        <v>693</v>
      </c>
      <c r="D22161">
        <v>2009</v>
      </c>
      <c r="E22161" t="s">
        <v>742</v>
      </c>
      <c r="F22161" s="2">
        <v>1202.3288579026701</v>
      </c>
    </row>
    <row r="22162" spans="1:6">
      <c r="A22162" t="s">
        <v>620</v>
      </c>
      <c r="B22162">
        <v>4645</v>
      </c>
      <c r="C22162" t="s">
        <v>693</v>
      </c>
      <c r="D22162">
        <v>2009</v>
      </c>
      <c r="E22162" t="s">
        <v>745</v>
      </c>
      <c r="F22162" s="2">
        <v>39853.736697975102</v>
      </c>
    </row>
    <row r="22163" spans="1:6">
      <c r="A22163" t="s">
        <v>620</v>
      </c>
      <c r="B22163">
        <v>4645</v>
      </c>
      <c r="C22163" t="s">
        <v>693</v>
      </c>
      <c r="D22163">
        <v>2011</v>
      </c>
      <c r="E22163" t="s">
        <v>738</v>
      </c>
      <c r="F22163" s="2">
        <v>0</v>
      </c>
    </row>
    <row r="22164" spans="1:6">
      <c r="A22164" t="s">
        <v>620</v>
      </c>
      <c r="B22164">
        <v>4645</v>
      </c>
      <c r="C22164" t="s">
        <v>693</v>
      </c>
      <c r="D22164">
        <v>2013</v>
      </c>
      <c r="E22164" t="s">
        <v>741</v>
      </c>
      <c r="F22164" s="2">
        <v>2411.1525059513301</v>
      </c>
    </row>
    <row r="22165" spans="1:6">
      <c r="A22165" t="s">
        <v>620</v>
      </c>
      <c r="B22165">
        <v>4645</v>
      </c>
      <c r="C22165" t="s">
        <v>693</v>
      </c>
      <c r="D22165">
        <v>2015</v>
      </c>
      <c r="E22165" t="s">
        <v>744</v>
      </c>
      <c r="F22165" s="2">
        <v>0</v>
      </c>
    </row>
    <row r="22166" spans="1:6">
      <c r="A22166" t="s">
        <v>620</v>
      </c>
      <c r="B22166">
        <v>4645</v>
      </c>
      <c r="C22166" t="s">
        <v>693</v>
      </c>
      <c r="D22166">
        <v>2015</v>
      </c>
      <c r="E22166" t="s">
        <v>739</v>
      </c>
      <c r="F22166" s="2">
        <v>10779.338028984601</v>
      </c>
    </row>
    <row r="22167" spans="1:6">
      <c r="A22167" t="s">
        <v>620</v>
      </c>
      <c r="B22167">
        <v>4645</v>
      </c>
      <c r="C22167" t="s">
        <v>693</v>
      </c>
      <c r="D22167">
        <v>2015</v>
      </c>
      <c r="E22167" t="s">
        <v>743</v>
      </c>
      <c r="F22167" s="2">
        <v>0</v>
      </c>
    </row>
    <row r="22168" spans="1:6">
      <c r="A22168" t="s">
        <v>620</v>
      </c>
      <c r="B22168">
        <v>4645</v>
      </c>
      <c r="C22168" t="s">
        <v>693</v>
      </c>
      <c r="D22168">
        <v>2016</v>
      </c>
      <c r="E22168" t="s">
        <v>742</v>
      </c>
      <c r="F22168" s="2">
        <v>2984.6794629269798</v>
      </c>
    </row>
    <row r="22169" spans="1:6">
      <c r="A22169" t="s">
        <v>620</v>
      </c>
      <c r="B22169">
        <v>4645</v>
      </c>
      <c r="C22169" t="s">
        <v>693</v>
      </c>
      <c r="D22169">
        <v>2016</v>
      </c>
      <c r="E22169" t="s">
        <v>741</v>
      </c>
      <c r="F22169" s="2">
        <v>2255.35839119602</v>
      </c>
    </row>
    <row r="22170" spans="1:6">
      <c r="A22170" t="s">
        <v>620</v>
      </c>
      <c r="B22170">
        <v>4645</v>
      </c>
      <c r="C22170" t="s">
        <v>693</v>
      </c>
      <c r="D22170">
        <v>2017</v>
      </c>
      <c r="E22170" t="s">
        <v>736</v>
      </c>
      <c r="F22170" s="2">
        <v>613.83146060648096</v>
      </c>
    </row>
    <row r="22171" spans="1:6">
      <c r="A22171" t="s">
        <v>620</v>
      </c>
      <c r="B22171">
        <v>4645</v>
      </c>
      <c r="C22171" t="s">
        <v>693</v>
      </c>
      <c r="D22171">
        <v>2017</v>
      </c>
      <c r="E22171" t="s">
        <v>737</v>
      </c>
      <c r="F22171" s="2">
        <v>461.27603903372102</v>
      </c>
    </row>
    <row r="22172" spans="1:6">
      <c r="A22172" t="s">
        <v>620</v>
      </c>
      <c r="B22172">
        <v>4645</v>
      </c>
      <c r="C22172" t="s">
        <v>693</v>
      </c>
      <c r="D22172">
        <v>2017</v>
      </c>
      <c r="E22172" t="s">
        <v>738</v>
      </c>
      <c r="F22172" s="2">
        <v>0</v>
      </c>
    </row>
    <row r="22173" spans="1:6">
      <c r="A22173" t="s">
        <v>620</v>
      </c>
      <c r="B22173">
        <v>4645</v>
      </c>
      <c r="C22173" t="s">
        <v>693</v>
      </c>
      <c r="D22173">
        <v>2017</v>
      </c>
      <c r="E22173" t="s">
        <v>740</v>
      </c>
      <c r="F22173" s="2">
        <v>336.388909086647</v>
      </c>
    </row>
    <row r="22174" spans="1:6">
      <c r="A22174" t="s">
        <v>620</v>
      </c>
      <c r="B22174">
        <v>4645</v>
      </c>
      <c r="C22174" t="s">
        <v>693</v>
      </c>
      <c r="D22174">
        <v>2018</v>
      </c>
      <c r="E22174" t="s">
        <v>744</v>
      </c>
      <c r="F22174" s="2">
        <v>0</v>
      </c>
    </row>
    <row r="22175" spans="1:6">
      <c r="A22175" t="s">
        <v>620</v>
      </c>
      <c r="B22175">
        <v>4645</v>
      </c>
      <c r="C22175" t="s">
        <v>693</v>
      </c>
      <c r="D22175">
        <v>2018</v>
      </c>
      <c r="E22175" t="s">
        <v>739</v>
      </c>
      <c r="F22175" s="2">
        <v>10828.962010985</v>
      </c>
    </row>
    <row r="22176" spans="1:6">
      <c r="A22176" t="s">
        <v>620</v>
      </c>
      <c r="B22176">
        <v>4645</v>
      </c>
      <c r="C22176" t="s">
        <v>693</v>
      </c>
      <c r="D22176">
        <v>2018</v>
      </c>
      <c r="E22176" t="s">
        <v>743</v>
      </c>
      <c r="F22176" s="2">
        <v>0</v>
      </c>
    </row>
    <row r="22177" spans="1:6">
      <c r="A22177" t="s">
        <v>620</v>
      </c>
      <c r="B22177">
        <v>4645</v>
      </c>
      <c r="C22177" t="s">
        <v>693</v>
      </c>
      <c r="D22177">
        <v>2019</v>
      </c>
      <c r="E22177" t="s">
        <v>742</v>
      </c>
      <c r="F22177" s="2">
        <v>1990.3870889975501</v>
      </c>
    </row>
    <row r="22178" spans="1:6">
      <c r="A22178" t="s">
        <v>620</v>
      </c>
      <c r="B22178">
        <v>4645</v>
      </c>
      <c r="C22178" t="s">
        <v>693</v>
      </c>
      <c r="D22178">
        <v>2019</v>
      </c>
      <c r="E22178" t="s">
        <v>745</v>
      </c>
      <c r="F22178" s="2">
        <v>48022.229731523003</v>
      </c>
    </row>
    <row r="22179" spans="1:6">
      <c r="A22179" t="s">
        <v>620</v>
      </c>
      <c r="B22179">
        <v>4645</v>
      </c>
      <c r="C22179" t="s">
        <v>693</v>
      </c>
      <c r="D22179">
        <v>2019</v>
      </c>
      <c r="E22179" t="s">
        <v>741</v>
      </c>
      <c r="F22179" s="2">
        <v>2061.1478246337902</v>
      </c>
    </row>
    <row r="22180" spans="1:6">
      <c r="A22180" t="s">
        <v>620</v>
      </c>
      <c r="B22180">
        <v>4645</v>
      </c>
      <c r="C22180" t="s">
        <v>693</v>
      </c>
      <c r="D22180">
        <v>2020</v>
      </c>
      <c r="E22180" t="s">
        <v>736</v>
      </c>
      <c r="F22180" s="2">
        <v>621.05148485821405</v>
      </c>
    </row>
    <row r="22181" spans="1:6">
      <c r="A22181" t="s">
        <v>620</v>
      </c>
      <c r="B22181">
        <v>4645</v>
      </c>
      <c r="C22181" t="s">
        <v>693</v>
      </c>
      <c r="D22181">
        <v>2020</v>
      </c>
      <c r="E22181" t="s">
        <v>737</v>
      </c>
      <c r="F22181" s="2">
        <v>433.50939863983598</v>
      </c>
    </row>
    <row r="22182" spans="1:6">
      <c r="A22182" t="s">
        <v>620</v>
      </c>
      <c r="B22182">
        <v>4645</v>
      </c>
      <c r="C22182" t="s">
        <v>693</v>
      </c>
      <c r="D22182">
        <v>2020</v>
      </c>
      <c r="E22182" t="s">
        <v>738</v>
      </c>
      <c r="F22182" s="2">
        <v>0</v>
      </c>
    </row>
    <row r="22183" spans="1:6">
      <c r="A22183" t="s">
        <v>620</v>
      </c>
      <c r="B22183">
        <v>4645</v>
      </c>
      <c r="C22183" t="s">
        <v>693</v>
      </c>
      <c r="D22183">
        <v>2020</v>
      </c>
      <c r="E22183" t="s">
        <v>740</v>
      </c>
      <c r="F22183" s="2">
        <v>276.45013165395102</v>
      </c>
    </row>
    <row r="22184" spans="1:6">
      <c r="A22184" t="s">
        <v>620</v>
      </c>
      <c r="B22184">
        <v>4645</v>
      </c>
      <c r="C22184" t="s">
        <v>693</v>
      </c>
      <c r="D22184">
        <v>2021</v>
      </c>
      <c r="E22184" t="s">
        <v>744</v>
      </c>
      <c r="F22184" s="2">
        <v>0</v>
      </c>
    </row>
    <row r="22185" spans="1:6">
      <c r="A22185" t="s">
        <v>620</v>
      </c>
      <c r="B22185">
        <v>4645</v>
      </c>
      <c r="C22185" t="s">
        <v>693</v>
      </c>
      <c r="D22185">
        <v>2021</v>
      </c>
      <c r="E22185" t="s">
        <v>739</v>
      </c>
      <c r="F22185" s="2">
        <v>11937.365977719701</v>
      </c>
    </row>
    <row r="22186" spans="1:6">
      <c r="A22186" t="s">
        <v>620</v>
      </c>
      <c r="B22186">
        <v>4645</v>
      </c>
      <c r="C22186" t="s">
        <v>693</v>
      </c>
      <c r="D22186">
        <v>2022</v>
      </c>
      <c r="E22186" t="s">
        <v>742</v>
      </c>
      <c r="F22186" s="2">
        <v>976.93068282207696</v>
      </c>
    </row>
    <row r="22187" spans="1:6">
      <c r="A22187" t="s">
        <v>620</v>
      </c>
      <c r="B22187">
        <v>4645</v>
      </c>
      <c r="C22187" t="s">
        <v>693</v>
      </c>
      <c r="D22187">
        <v>2022</v>
      </c>
      <c r="E22187" t="s">
        <v>745</v>
      </c>
      <c r="F22187" s="2">
        <v>48191.1231393575</v>
      </c>
    </row>
    <row r="22188" spans="1:6">
      <c r="A22188" t="s">
        <v>620</v>
      </c>
      <c r="B22188">
        <v>4645</v>
      </c>
      <c r="C22188" t="s">
        <v>693</v>
      </c>
      <c r="D22188">
        <v>2023</v>
      </c>
      <c r="E22188" t="s">
        <v>736</v>
      </c>
      <c r="F22188" s="2">
        <v>491.45031987555399</v>
      </c>
    </row>
    <row r="22189" spans="1:6">
      <c r="A22189" t="s">
        <v>620</v>
      </c>
      <c r="B22189">
        <v>4645</v>
      </c>
      <c r="C22189" t="s">
        <v>693</v>
      </c>
      <c r="D22189">
        <v>2023</v>
      </c>
      <c r="E22189" t="s">
        <v>737</v>
      </c>
      <c r="F22189" s="2">
        <v>381.77748587801898</v>
      </c>
    </row>
    <row r="22190" spans="1:6">
      <c r="A22190" t="s">
        <v>620</v>
      </c>
      <c r="B22190">
        <v>4645</v>
      </c>
      <c r="C22190" t="s">
        <v>693</v>
      </c>
      <c r="D22190">
        <v>2023</v>
      </c>
      <c r="E22190" t="s">
        <v>740</v>
      </c>
      <c r="F22190" s="2">
        <v>340.26964400152502</v>
      </c>
    </row>
    <row r="22191" spans="1:6">
      <c r="A22191" t="s">
        <v>620</v>
      </c>
      <c r="B22191">
        <v>4645</v>
      </c>
      <c r="C22191" t="s">
        <v>693</v>
      </c>
      <c r="D22191">
        <v>2024</v>
      </c>
      <c r="E22191" t="s">
        <v>739</v>
      </c>
      <c r="F22191" s="2">
        <v>11264.2707493291</v>
      </c>
    </row>
    <row r="22192" spans="1:6">
      <c r="A22192" t="s">
        <v>620</v>
      </c>
      <c r="B22192">
        <v>4646</v>
      </c>
      <c r="C22192" t="s">
        <v>695</v>
      </c>
      <c r="D22192">
        <v>2009</v>
      </c>
      <c r="E22192" t="s">
        <v>736</v>
      </c>
      <c r="F22192" s="2">
        <v>326.20287967722999</v>
      </c>
    </row>
    <row r="22193" spans="1:6">
      <c r="A22193" t="s">
        <v>620</v>
      </c>
      <c r="B22193">
        <v>4646</v>
      </c>
      <c r="C22193" t="s">
        <v>695</v>
      </c>
      <c r="D22193">
        <v>2009</v>
      </c>
      <c r="E22193" t="s">
        <v>737</v>
      </c>
      <c r="F22193" s="2">
        <v>293.29012622835899</v>
      </c>
    </row>
    <row r="22194" spans="1:6">
      <c r="A22194" t="s">
        <v>620</v>
      </c>
      <c r="B22194">
        <v>4646</v>
      </c>
      <c r="C22194" t="s">
        <v>695</v>
      </c>
      <c r="D22194">
        <v>2009</v>
      </c>
      <c r="E22194" t="s">
        <v>738</v>
      </c>
      <c r="F22194" s="2">
        <v>0</v>
      </c>
    </row>
    <row r="22195" spans="1:6">
      <c r="A22195" t="s">
        <v>620</v>
      </c>
      <c r="B22195">
        <v>4646</v>
      </c>
      <c r="C22195" t="s">
        <v>695</v>
      </c>
      <c r="D22195">
        <v>2009</v>
      </c>
      <c r="E22195" t="s">
        <v>740</v>
      </c>
      <c r="F22195" s="2">
        <v>532.40263088643405</v>
      </c>
    </row>
    <row r="22196" spans="1:6">
      <c r="A22196" t="s">
        <v>620</v>
      </c>
      <c r="B22196">
        <v>4646</v>
      </c>
      <c r="C22196" t="s">
        <v>695</v>
      </c>
      <c r="D22196">
        <v>2011</v>
      </c>
      <c r="E22196" t="s">
        <v>742</v>
      </c>
      <c r="F22196" s="2">
        <v>1243.0870730587901</v>
      </c>
    </row>
    <row r="22197" spans="1:6">
      <c r="A22197" t="s">
        <v>620</v>
      </c>
      <c r="B22197">
        <v>4646</v>
      </c>
      <c r="C22197" t="s">
        <v>695</v>
      </c>
      <c r="D22197">
        <v>2011</v>
      </c>
      <c r="E22197" t="s">
        <v>744</v>
      </c>
      <c r="F22197" s="2">
        <v>0</v>
      </c>
    </row>
    <row r="22198" spans="1:6">
      <c r="A22198" t="s">
        <v>620</v>
      </c>
      <c r="B22198">
        <v>4646</v>
      </c>
      <c r="C22198" t="s">
        <v>695</v>
      </c>
      <c r="D22198">
        <v>2011</v>
      </c>
      <c r="E22198" t="s">
        <v>745</v>
      </c>
      <c r="F22198" s="2">
        <v>1908.94671688266</v>
      </c>
    </row>
    <row r="22199" spans="1:6">
      <c r="A22199" t="s">
        <v>620</v>
      </c>
      <c r="B22199">
        <v>4646</v>
      </c>
      <c r="C22199" t="s">
        <v>695</v>
      </c>
      <c r="D22199">
        <v>2011</v>
      </c>
      <c r="E22199" t="s">
        <v>741</v>
      </c>
      <c r="F22199" s="2">
        <v>2982.7251309138001</v>
      </c>
    </row>
    <row r="22200" spans="1:6">
      <c r="A22200" t="s">
        <v>620</v>
      </c>
      <c r="B22200">
        <v>4646</v>
      </c>
      <c r="C22200" t="s">
        <v>695</v>
      </c>
      <c r="D22200">
        <v>2013</v>
      </c>
      <c r="E22200" t="s">
        <v>739</v>
      </c>
      <c r="F22200" s="2">
        <v>9278.9170693305095</v>
      </c>
    </row>
    <row r="22201" spans="1:6">
      <c r="A22201" t="s">
        <v>620</v>
      </c>
      <c r="B22201">
        <v>4646</v>
      </c>
      <c r="C22201" t="s">
        <v>695</v>
      </c>
      <c r="D22201">
        <v>2013</v>
      </c>
      <c r="E22201" t="s">
        <v>743</v>
      </c>
      <c r="F22201" s="2">
        <v>0</v>
      </c>
    </row>
    <row r="22202" spans="1:6">
      <c r="A22202" t="s">
        <v>620</v>
      </c>
      <c r="B22202">
        <v>4646</v>
      </c>
      <c r="C22202" t="s">
        <v>695</v>
      </c>
      <c r="D22202">
        <v>2015</v>
      </c>
      <c r="E22202" t="s">
        <v>736</v>
      </c>
      <c r="F22202" s="2">
        <v>256.83479958617102</v>
      </c>
    </row>
    <row r="22203" spans="1:6">
      <c r="A22203" t="s">
        <v>620</v>
      </c>
      <c r="B22203">
        <v>4646</v>
      </c>
      <c r="C22203" t="s">
        <v>695</v>
      </c>
      <c r="D22203">
        <v>2015</v>
      </c>
      <c r="E22203" t="s">
        <v>737</v>
      </c>
      <c r="F22203" s="2">
        <v>380.89273529521802</v>
      </c>
    </row>
    <row r="22204" spans="1:6">
      <c r="A22204" t="s">
        <v>620</v>
      </c>
      <c r="B22204">
        <v>4646</v>
      </c>
      <c r="C22204" t="s">
        <v>695</v>
      </c>
      <c r="D22204">
        <v>2015</v>
      </c>
      <c r="E22204" t="s">
        <v>740</v>
      </c>
      <c r="F22204" s="2">
        <v>309.32282533572197</v>
      </c>
    </row>
    <row r="22205" spans="1:6">
      <c r="A22205" t="s">
        <v>620</v>
      </c>
      <c r="B22205">
        <v>4646</v>
      </c>
      <c r="C22205" t="s">
        <v>695</v>
      </c>
      <c r="D22205">
        <v>2016</v>
      </c>
      <c r="E22205" t="s">
        <v>739</v>
      </c>
      <c r="F22205" s="2">
        <v>9365.5532363530601</v>
      </c>
    </row>
    <row r="22206" spans="1:6">
      <c r="A22206" t="s">
        <v>620</v>
      </c>
      <c r="B22206">
        <v>4646</v>
      </c>
      <c r="C22206" t="s">
        <v>695</v>
      </c>
      <c r="D22206">
        <v>2017</v>
      </c>
      <c r="E22206" t="s">
        <v>742</v>
      </c>
      <c r="F22206" s="2">
        <v>2443.4898265883598</v>
      </c>
    </row>
    <row r="22207" spans="1:6">
      <c r="A22207" t="s">
        <v>620</v>
      </c>
      <c r="B22207">
        <v>4646</v>
      </c>
      <c r="C22207" t="s">
        <v>695</v>
      </c>
      <c r="D22207">
        <v>2017</v>
      </c>
      <c r="E22207" t="s">
        <v>744</v>
      </c>
      <c r="F22207" s="2">
        <v>203.6</v>
      </c>
    </row>
    <row r="22208" spans="1:6">
      <c r="A22208" t="s">
        <v>620</v>
      </c>
      <c r="B22208">
        <v>4646</v>
      </c>
      <c r="C22208" t="s">
        <v>695</v>
      </c>
      <c r="D22208">
        <v>2017</v>
      </c>
      <c r="E22208" t="s">
        <v>745</v>
      </c>
      <c r="F22208" s="2">
        <v>2176.2800250247901</v>
      </c>
    </row>
    <row r="22209" spans="1:6">
      <c r="A22209" t="s">
        <v>620</v>
      </c>
      <c r="B22209">
        <v>4646</v>
      </c>
      <c r="C22209" t="s">
        <v>695</v>
      </c>
      <c r="D22209">
        <v>2018</v>
      </c>
      <c r="E22209" t="s">
        <v>740</v>
      </c>
      <c r="F22209" s="2">
        <v>301.06699630661501</v>
      </c>
    </row>
    <row r="22210" spans="1:6">
      <c r="A22210" t="s">
        <v>620</v>
      </c>
      <c r="B22210">
        <v>4646</v>
      </c>
      <c r="C22210" t="s">
        <v>695</v>
      </c>
      <c r="D22210">
        <v>2018</v>
      </c>
      <c r="E22210" t="s">
        <v>741</v>
      </c>
      <c r="F22210" s="2">
        <v>2642.4073059686998</v>
      </c>
    </row>
    <row r="22211" spans="1:6">
      <c r="A22211" t="s">
        <v>620</v>
      </c>
      <c r="B22211">
        <v>4646</v>
      </c>
      <c r="C22211" t="s">
        <v>695</v>
      </c>
      <c r="D22211">
        <v>2019</v>
      </c>
      <c r="E22211" t="s">
        <v>738</v>
      </c>
      <c r="F22211" s="2">
        <v>0</v>
      </c>
    </row>
    <row r="22212" spans="1:6">
      <c r="A22212" t="s">
        <v>620</v>
      </c>
      <c r="B22212">
        <v>4646</v>
      </c>
      <c r="C22212" t="s">
        <v>695</v>
      </c>
      <c r="D22212">
        <v>2020</v>
      </c>
      <c r="E22212" t="s">
        <v>743</v>
      </c>
      <c r="F22212" s="2">
        <v>0</v>
      </c>
    </row>
    <row r="22213" spans="1:6">
      <c r="A22213" t="s">
        <v>620</v>
      </c>
      <c r="B22213">
        <v>4646</v>
      </c>
      <c r="C22213" t="s">
        <v>695</v>
      </c>
      <c r="D22213">
        <v>2020</v>
      </c>
      <c r="E22213" t="s">
        <v>745</v>
      </c>
      <c r="F22213" s="2">
        <v>2352.5650707043201</v>
      </c>
    </row>
    <row r="22214" spans="1:6">
      <c r="A22214" t="s">
        <v>620</v>
      </c>
      <c r="B22214">
        <v>4646</v>
      </c>
      <c r="C22214" t="s">
        <v>695</v>
      </c>
      <c r="D22214">
        <v>2021</v>
      </c>
      <c r="E22214" t="s">
        <v>741</v>
      </c>
      <c r="F22214" s="2">
        <v>2429.9638930711699</v>
      </c>
    </row>
    <row r="22215" spans="1:6">
      <c r="A22215" t="s">
        <v>620</v>
      </c>
      <c r="B22215">
        <v>4646</v>
      </c>
      <c r="C22215" t="s">
        <v>695</v>
      </c>
      <c r="D22215">
        <v>2022</v>
      </c>
      <c r="E22215" t="s">
        <v>736</v>
      </c>
      <c r="F22215" s="2">
        <v>190.81841078713001</v>
      </c>
    </row>
    <row r="22216" spans="1:6">
      <c r="A22216" t="s">
        <v>620</v>
      </c>
      <c r="B22216">
        <v>4646</v>
      </c>
      <c r="C22216" t="s">
        <v>695</v>
      </c>
      <c r="D22216">
        <v>2022</v>
      </c>
      <c r="E22216" t="s">
        <v>737</v>
      </c>
      <c r="F22216" s="2">
        <v>366.33163391280902</v>
      </c>
    </row>
    <row r="22217" spans="1:6">
      <c r="A22217" t="s">
        <v>620</v>
      </c>
      <c r="B22217">
        <v>4646</v>
      </c>
      <c r="C22217" t="s">
        <v>695</v>
      </c>
      <c r="D22217">
        <v>2022</v>
      </c>
      <c r="E22217" t="s">
        <v>738</v>
      </c>
      <c r="F22217" s="2">
        <v>0</v>
      </c>
    </row>
    <row r="22218" spans="1:6">
      <c r="A22218" t="s">
        <v>620</v>
      </c>
      <c r="B22218">
        <v>4646</v>
      </c>
      <c r="C22218" t="s">
        <v>695</v>
      </c>
      <c r="D22218">
        <v>2023</v>
      </c>
      <c r="E22218" t="s">
        <v>739</v>
      </c>
      <c r="F22218" s="2">
        <v>8582.3627920301806</v>
      </c>
    </row>
    <row r="22219" spans="1:6">
      <c r="A22219" t="s">
        <v>620</v>
      </c>
      <c r="B22219">
        <v>4646</v>
      </c>
      <c r="C22219" t="s">
        <v>695</v>
      </c>
      <c r="D22219">
        <v>2023</v>
      </c>
      <c r="E22219" t="s">
        <v>743</v>
      </c>
      <c r="F22219" s="2">
        <v>0</v>
      </c>
    </row>
    <row r="22220" spans="1:6">
      <c r="A22220" t="s">
        <v>620</v>
      </c>
      <c r="B22220">
        <v>4646</v>
      </c>
      <c r="C22220" t="s">
        <v>695</v>
      </c>
      <c r="D22220">
        <v>2024</v>
      </c>
      <c r="E22220" t="s">
        <v>742</v>
      </c>
      <c r="F22220" s="2">
        <v>1268.13767759201</v>
      </c>
    </row>
    <row r="22221" spans="1:6">
      <c r="A22221" t="s">
        <v>620</v>
      </c>
      <c r="B22221">
        <v>4646</v>
      </c>
      <c r="C22221" t="s">
        <v>695</v>
      </c>
      <c r="D22221">
        <v>2024</v>
      </c>
      <c r="E22221" t="s">
        <v>741</v>
      </c>
      <c r="F22221" s="2">
        <v>2174.8112106163699</v>
      </c>
    </row>
    <row r="22222" spans="1:6">
      <c r="A22222" t="s">
        <v>620</v>
      </c>
      <c r="B22222">
        <v>4647</v>
      </c>
      <c r="C22222" t="s">
        <v>697</v>
      </c>
      <c r="D22222">
        <v>2009</v>
      </c>
      <c r="E22222" t="s">
        <v>738</v>
      </c>
      <c r="F22222" s="2">
        <v>0</v>
      </c>
    </row>
    <row r="22223" spans="1:6">
      <c r="A22223" t="s">
        <v>620</v>
      </c>
      <c r="B22223">
        <v>4647</v>
      </c>
      <c r="C22223" t="s">
        <v>697</v>
      </c>
      <c r="D22223">
        <v>2009</v>
      </c>
      <c r="E22223" t="s">
        <v>743</v>
      </c>
      <c r="F22223" s="2">
        <v>656.26389419763098</v>
      </c>
    </row>
    <row r="22224" spans="1:6">
      <c r="A22224" t="s">
        <v>620</v>
      </c>
      <c r="B22224">
        <v>4647</v>
      </c>
      <c r="C22224" t="s">
        <v>697</v>
      </c>
      <c r="D22224">
        <v>2011</v>
      </c>
      <c r="E22224" t="s">
        <v>736</v>
      </c>
      <c r="F22224" s="2">
        <v>8587.1856309299892</v>
      </c>
    </row>
    <row r="22225" spans="1:6">
      <c r="A22225" t="s">
        <v>620</v>
      </c>
      <c r="B22225">
        <v>4647</v>
      </c>
      <c r="C22225" t="s">
        <v>697</v>
      </c>
      <c r="D22225">
        <v>2011</v>
      </c>
      <c r="E22225" t="s">
        <v>737</v>
      </c>
      <c r="F22225" s="2">
        <v>3974.8398460999201</v>
      </c>
    </row>
    <row r="22226" spans="1:6">
      <c r="A22226" t="s">
        <v>620</v>
      </c>
      <c r="B22226">
        <v>4647</v>
      </c>
      <c r="C22226" t="s">
        <v>697</v>
      </c>
      <c r="D22226">
        <v>2013</v>
      </c>
      <c r="E22226" t="s">
        <v>742</v>
      </c>
      <c r="F22226" s="2">
        <v>9526.9035423338701</v>
      </c>
    </row>
    <row r="22227" spans="1:6">
      <c r="A22227" t="s">
        <v>620</v>
      </c>
      <c r="B22227">
        <v>4647</v>
      </c>
      <c r="C22227" t="s">
        <v>697</v>
      </c>
      <c r="D22227">
        <v>2013</v>
      </c>
      <c r="E22227" t="s">
        <v>744</v>
      </c>
      <c r="F22227" s="2">
        <v>304.20812044249999</v>
      </c>
    </row>
    <row r="22228" spans="1:6">
      <c r="A22228" t="s">
        <v>620</v>
      </c>
      <c r="B22228">
        <v>4647</v>
      </c>
      <c r="C22228" t="s">
        <v>697</v>
      </c>
      <c r="D22228">
        <v>2013</v>
      </c>
      <c r="E22228" t="s">
        <v>739</v>
      </c>
      <c r="F22228" s="2">
        <v>50494.224788074898</v>
      </c>
    </row>
    <row r="22229" spans="1:6">
      <c r="A22229" t="s">
        <v>620</v>
      </c>
      <c r="B22229">
        <v>4647</v>
      </c>
      <c r="C22229" t="s">
        <v>697</v>
      </c>
      <c r="D22229">
        <v>2015</v>
      </c>
      <c r="E22229" t="s">
        <v>738</v>
      </c>
      <c r="F22229" s="2">
        <v>0</v>
      </c>
    </row>
    <row r="22230" spans="1:6">
      <c r="A22230" t="s">
        <v>620</v>
      </c>
      <c r="B22230">
        <v>4647</v>
      </c>
      <c r="C22230" t="s">
        <v>697</v>
      </c>
      <c r="D22230">
        <v>2015</v>
      </c>
      <c r="E22230" t="s">
        <v>740</v>
      </c>
      <c r="F22230" s="2">
        <v>3358.6541946648599</v>
      </c>
    </row>
    <row r="22231" spans="1:6">
      <c r="A22231" t="s">
        <v>620</v>
      </c>
      <c r="B22231">
        <v>4647</v>
      </c>
      <c r="C22231" t="s">
        <v>697</v>
      </c>
      <c r="D22231">
        <v>2016</v>
      </c>
      <c r="E22231" t="s">
        <v>742</v>
      </c>
      <c r="F22231" s="2">
        <v>18397.5905721823</v>
      </c>
    </row>
    <row r="22232" spans="1:6">
      <c r="A22232" t="s">
        <v>620</v>
      </c>
      <c r="B22232">
        <v>4647</v>
      </c>
      <c r="C22232" t="s">
        <v>697</v>
      </c>
      <c r="D22232">
        <v>2016</v>
      </c>
      <c r="E22232" t="s">
        <v>744</v>
      </c>
      <c r="F22232" s="2">
        <v>302.72207836349997</v>
      </c>
    </row>
    <row r="22233" spans="1:6">
      <c r="A22233" t="s">
        <v>620</v>
      </c>
      <c r="B22233">
        <v>4647</v>
      </c>
      <c r="C22233" t="s">
        <v>697</v>
      </c>
      <c r="D22233">
        <v>2016</v>
      </c>
      <c r="E22233" t="s">
        <v>739</v>
      </c>
      <c r="F22233" s="2">
        <v>51360.557648305497</v>
      </c>
    </row>
    <row r="22234" spans="1:6">
      <c r="A22234" t="s">
        <v>620</v>
      </c>
      <c r="B22234">
        <v>4647</v>
      </c>
      <c r="C22234" t="s">
        <v>697</v>
      </c>
      <c r="D22234">
        <v>2017</v>
      </c>
      <c r="E22234" t="s">
        <v>745</v>
      </c>
      <c r="F22234" s="2">
        <v>2059.6645147910899</v>
      </c>
    </row>
    <row r="22235" spans="1:6">
      <c r="A22235" t="s">
        <v>620</v>
      </c>
      <c r="B22235">
        <v>4647</v>
      </c>
      <c r="C22235" t="s">
        <v>697</v>
      </c>
      <c r="D22235">
        <v>2017</v>
      </c>
      <c r="E22235" t="s">
        <v>741</v>
      </c>
      <c r="F22235" s="2">
        <v>37724.931710218203</v>
      </c>
    </row>
    <row r="22236" spans="1:6">
      <c r="A22236" t="s">
        <v>620</v>
      </c>
      <c r="B22236">
        <v>4647</v>
      </c>
      <c r="C22236" t="s">
        <v>697</v>
      </c>
      <c r="D22236">
        <v>2018</v>
      </c>
      <c r="E22236" t="s">
        <v>740</v>
      </c>
      <c r="F22236" s="2">
        <v>3685.6769718190899</v>
      </c>
    </row>
    <row r="22237" spans="1:6">
      <c r="A22237" t="s">
        <v>620</v>
      </c>
      <c r="B22237">
        <v>4647</v>
      </c>
      <c r="C22237" t="s">
        <v>697</v>
      </c>
      <c r="D22237">
        <v>2019</v>
      </c>
      <c r="E22237" t="s">
        <v>739</v>
      </c>
      <c r="F22237" s="2">
        <v>52007.569863497898</v>
      </c>
    </row>
    <row r="22238" spans="1:6">
      <c r="A22238" t="s">
        <v>620</v>
      </c>
      <c r="B22238">
        <v>4647</v>
      </c>
      <c r="C22238" t="s">
        <v>697</v>
      </c>
      <c r="D22238">
        <v>2019</v>
      </c>
      <c r="E22238" t="s">
        <v>743</v>
      </c>
      <c r="F22238" s="2">
        <v>578.70338957923195</v>
      </c>
    </row>
    <row r="22239" spans="1:6">
      <c r="A22239" t="s">
        <v>620</v>
      </c>
      <c r="B22239">
        <v>4647</v>
      </c>
      <c r="C22239" t="s">
        <v>697</v>
      </c>
      <c r="D22239">
        <v>2020</v>
      </c>
      <c r="E22239" t="s">
        <v>745</v>
      </c>
      <c r="F22239" s="2">
        <v>1285.4189731949</v>
      </c>
    </row>
    <row r="22240" spans="1:6">
      <c r="A22240" t="s">
        <v>620</v>
      </c>
      <c r="B22240">
        <v>4647</v>
      </c>
      <c r="C22240" t="s">
        <v>697</v>
      </c>
      <c r="D22240">
        <v>2020</v>
      </c>
      <c r="E22240" t="s">
        <v>741</v>
      </c>
      <c r="F22240" s="2">
        <v>37347.200596487302</v>
      </c>
    </row>
    <row r="22241" spans="1:6">
      <c r="A22241" t="s">
        <v>620</v>
      </c>
      <c r="B22241">
        <v>4647</v>
      </c>
      <c r="C22241" t="s">
        <v>697</v>
      </c>
      <c r="D22241">
        <v>2021</v>
      </c>
      <c r="E22241" t="s">
        <v>736</v>
      </c>
      <c r="F22241" s="2">
        <v>5507.64051890471</v>
      </c>
    </row>
    <row r="22242" spans="1:6">
      <c r="A22242" t="s">
        <v>620</v>
      </c>
      <c r="B22242">
        <v>4647</v>
      </c>
      <c r="C22242" t="s">
        <v>697</v>
      </c>
      <c r="D22242">
        <v>2021</v>
      </c>
      <c r="E22242" t="s">
        <v>737</v>
      </c>
      <c r="F22242" s="2">
        <v>3768.9043517729301</v>
      </c>
    </row>
    <row r="22243" spans="1:6">
      <c r="A22243" t="s">
        <v>620</v>
      </c>
      <c r="B22243">
        <v>4647</v>
      </c>
      <c r="C22243" t="s">
        <v>697</v>
      </c>
      <c r="D22243">
        <v>2021</v>
      </c>
      <c r="E22243" t="s">
        <v>740</v>
      </c>
      <c r="F22243" s="2">
        <v>3292.9639513607799</v>
      </c>
    </row>
    <row r="22244" spans="1:6">
      <c r="A22244" t="s">
        <v>620</v>
      </c>
      <c r="B22244">
        <v>4647</v>
      </c>
      <c r="C22244" t="s">
        <v>697</v>
      </c>
      <c r="D22244">
        <v>2022</v>
      </c>
      <c r="E22244" t="s">
        <v>738</v>
      </c>
      <c r="F22244" s="2">
        <v>0</v>
      </c>
    </row>
    <row r="22245" spans="1:6">
      <c r="A22245" t="s">
        <v>620</v>
      </c>
      <c r="B22245">
        <v>4647</v>
      </c>
      <c r="C22245" t="s">
        <v>697</v>
      </c>
      <c r="D22245">
        <v>2022</v>
      </c>
      <c r="E22245" t="s">
        <v>743</v>
      </c>
      <c r="F22245" s="2">
        <v>395.08695659691602</v>
      </c>
    </row>
    <row r="22246" spans="1:6">
      <c r="A22246" t="s">
        <v>620</v>
      </c>
      <c r="B22246">
        <v>4647</v>
      </c>
      <c r="C22246" t="s">
        <v>697</v>
      </c>
      <c r="D22246">
        <v>2023</v>
      </c>
      <c r="E22246" t="s">
        <v>742</v>
      </c>
      <c r="F22246" s="2">
        <v>9501.6358209762202</v>
      </c>
    </row>
    <row r="22247" spans="1:6">
      <c r="A22247" t="s">
        <v>620</v>
      </c>
      <c r="B22247">
        <v>4647</v>
      </c>
      <c r="C22247" t="s">
        <v>697</v>
      </c>
      <c r="D22247">
        <v>2023</v>
      </c>
      <c r="E22247" t="s">
        <v>744</v>
      </c>
      <c r="F22247" s="2">
        <v>263.84951360754002</v>
      </c>
    </row>
    <row r="22248" spans="1:6">
      <c r="A22248" t="s">
        <v>620</v>
      </c>
      <c r="B22248">
        <v>4647</v>
      </c>
      <c r="C22248" t="s">
        <v>697</v>
      </c>
      <c r="D22248">
        <v>2023</v>
      </c>
      <c r="E22248" t="s">
        <v>741</v>
      </c>
      <c r="F22248" s="2">
        <v>35623.922588502101</v>
      </c>
    </row>
    <row r="22249" spans="1:6">
      <c r="A22249" t="s">
        <v>620</v>
      </c>
      <c r="B22249">
        <v>4647</v>
      </c>
      <c r="C22249" t="s">
        <v>697</v>
      </c>
      <c r="D22249">
        <v>2024</v>
      </c>
      <c r="E22249" t="s">
        <v>736</v>
      </c>
      <c r="F22249" s="2">
        <v>3776.7067774411798</v>
      </c>
    </row>
    <row r="22250" spans="1:6">
      <c r="A22250" t="s">
        <v>620</v>
      </c>
      <c r="B22250">
        <v>4647</v>
      </c>
      <c r="C22250" t="s">
        <v>697</v>
      </c>
      <c r="D22250">
        <v>2024</v>
      </c>
      <c r="E22250" t="s">
        <v>737</v>
      </c>
      <c r="F22250" s="2">
        <v>3342.4235777654098</v>
      </c>
    </row>
    <row r="22251" spans="1:6">
      <c r="A22251" t="s">
        <v>620</v>
      </c>
      <c r="B22251">
        <v>4648</v>
      </c>
      <c r="C22251" t="s">
        <v>699</v>
      </c>
      <c r="D22251">
        <v>2009</v>
      </c>
      <c r="E22251" t="s">
        <v>738</v>
      </c>
      <c r="F22251" s="2">
        <v>0</v>
      </c>
    </row>
    <row r="22252" spans="1:6">
      <c r="A22252" t="s">
        <v>620</v>
      </c>
      <c r="B22252">
        <v>4648</v>
      </c>
      <c r="C22252" t="s">
        <v>699</v>
      </c>
      <c r="D22252">
        <v>2009</v>
      </c>
      <c r="E22252" t="s">
        <v>739</v>
      </c>
      <c r="F22252" s="2">
        <v>4835.2586589738903</v>
      </c>
    </row>
    <row r="22253" spans="1:6">
      <c r="A22253" t="s">
        <v>620</v>
      </c>
      <c r="B22253">
        <v>4648</v>
      </c>
      <c r="C22253" t="s">
        <v>699</v>
      </c>
      <c r="D22253">
        <v>2009</v>
      </c>
      <c r="E22253" t="s">
        <v>740</v>
      </c>
      <c r="F22253" s="2">
        <v>570.24784285972601</v>
      </c>
    </row>
    <row r="22254" spans="1:6">
      <c r="A22254" t="s">
        <v>620</v>
      </c>
      <c r="B22254">
        <v>4648</v>
      </c>
      <c r="C22254" t="s">
        <v>699</v>
      </c>
      <c r="D22254">
        <v>2011</v>
      </c>
      <c r="E22254" t="s">
        <v>741</v>
      </c>
      <c r="F22254" s="2">
        <v>4968.5913227376795</v>
      </c>
    </row>
    <row r="22255" spans="1:6">
      <c r="A22255" t="s">
        <v>620</v>
      </c>
      <c r="B22255">
        <v>4648</v>
      </c>
      <c r="C22255" t="s">
        <v>699</v>
      </c>
      <c r="D22255">
        <v>2013</v>
      </c>
      <c r="E22255" t="s">
        <v>743</v>
      </c>
      <c r="F22255" s="2">
        <v>0</v>
      </c>
    </row>
    <row r="22256" spans="1:6">
      <c r="A22256" t="s">
        <v>620</v>
      </c>
      <c r="B22256">
        <v>4648</v>
      </c>
      <c r="C22256" t="s">
        <v>699</v>
      </c>
      <c r="D22256">
        <v>2015</v>
      </c>
      <c r="E22256" t="s">
        <v>736</v>
      </c>
      <c r="F22256" s="2">
        <v>1107.62569572848</v>
      </c>
    </row>
    <row r="22257" spans="1:6">
      <c r="A22257" t="s">
        <v>620</v>
      </c>
      <c r="B22257">
        <v>4648</v>
      </c>
      <c r="C22257" t="s">
        <v>699</v>
      </c>
      <c r="D22257">
        <v>2015</v>
      </c>
      <c r="E22257" t="s">
        <v>737</v>
      </c>
      <c r="F22257" s="2">
        <v>1580.85663067016</v>
      </c>
    </row>
    <row r="22258" spans="1:6">
      <c r="A22258" t="s">
        <v>620</v>
      </c>
      <c r="B22258">
        <v>4648</v>
      </c>
      <c r="C22258" t="s">
        <v>699</v>
      </c>
      <c r="D22258">
        <v>2015</v>
      </c>
      <c r="E22258" t="s">
        <v>740</v>
      </c>
      <c r="F22258" s="2">
        <v>423.497411105575</v>
      </c>
    </row>
    <row r="22259" spans="1:6">
      <c r="A22259" t="s">
        <v>620</v>
      </c>
      <c r="B22259">
        <v>4648</v>
      </c>
      <c r="C22259" t="s">
        <v>699</v>
      </c>
      <c r="D22259">
        <v>2016</v>
      </c>
      <c r="E22259" t="s">
        <v>738</v>
      </c>
      <c r="F22259" s="2">
        <v>0</v>
      </c>
    </row>
    <row r="22260" spans="1:6">
      <c r="A22260" t="s">
        <v>620</v>
      </c>
      <c r="B22260">
        <v>4648</v>
      </c>
      <c r="C22260" t="s">
        <v>699</v>
      </c>
      <c r="D22260">
        <v>2016</v>
      </c>
      <c r="E22260" t="s">
        <v>739</v>
      </c>
      <c r="F22260" s="2">
        <v>3608.0755615175199</v>
      </c>
    </row>
    <row r="22261" spans="1:6">
      <c r="A22261" t="s">
        <v>620</v>
      </c>
      <c r="B22261">
        <v>4648</v>
      </c>
      <c r="C22261" t="s">
        <v>699</v>
      </c>
      <c r="D22261">
        <v>2016</v>
      </c>
      <c r="E22261" t="s">
        <v>743</v>
      </c>
      <c r="F22261" s="2">
        <v>0</v>
      </c>
    </row>
    <row r="22262" spans="1:6">
      <c r="A22262" t="s">
        <v>620</v>
      </c>
      <c r="B22262">
        <v>4648</v>
      </c>
      <c r="C22262" t="s">
        <v>699</v>
      </c>
      <c r="D22262">
        <v>2017</v>
      </c>
      <c r="E22262" t="s">
        <v>742</v>
      </c>
      <c r="F22262" s="2">
        <v>6658.2040176788396</v>
      </c>
    </row>
    <row r="22263" spans="1:6">
      <c r="A22263" t="s">
        <v>620</v>
      </c>
      <c r="B22263">
        <v>4648</v>
      </c>
      <c r="C22263" t="s">
        <v>699</v>
      </c>
      <c r="D22263">
        <v>2017</v>
      </c>
      <c r="E22263" t="s">
        <v>744</v>
      </c>
      <c r="F22263" s="2">
        <v>246084.1</v>
      </c>
    </row>
    <row r="22264" spans="1:6">
      <c r="A22264" t="s">
        <v>620</v>
      </c>
      <c r="B22264">
        <v>4648</v>
      </c>
      <c r="C22264" t="s">
        <v>699</v>
      </c>
      <c r="D22264">
        <v>2017</v>
      </c>
      <c r="E22264" t="s">
        <v>745</v>
      </c>
      <c r="F22264" s="2">
        <v>50044.234395356601</v>
      </c>
    </row>
    <row r="22265" spans="1:6">
      <c r="A22265" t="s">
        <v>620</v>
      </c>
      <c r="B22265">
        <v>4648</v>
      </c>
      <c r="C22265" t="s">
        <v>699</v>
      </c>
      <c r="D22265">
        <v>2017</v>
      </c>
      <c r="E22265" t="s">
        <v>741</v>
      </c>
      <c r="F22265" s="2">
        <v>4469.0131813218904</v>
      </c>
    </row>
    <row r="22266" spans="1:6">
      <c r="A22266" t="s">
        <v>620</v>
      </c>
      <c r="B22266">
        <v>4648</v>
      </c>
      <c r="C22266" t="s">
        <v>699</v>
      </c>
      <c r="D22266">
        <v>2018</v>
      </c>
      <c r="E22266" t="s">
        <v>736</v>
      </c>
      <c r="F22266" s="2">
        <v>719.22246516441601</v>
      </c>
    </row>
    <row r="22267" spans="1:6">
      <c r="A22267" t="s">
        <v>620</v>
      </c>
      <c r="B22267">
        <v>4648</v>
      </c>
      <c r="C22267" t="s">
        <v>699</v>
      </c>
      <c r="D22267">
        <v>2018</v>
      </c>
      <c r="E22267" t="s">
        <v>737</v>
      </c>
      <c r="F22267" s="2">
        <v>1268.9709409883501</v>
      </c>
    </row>
    <row r="22268" spans="1:6">
      <c r="A22268" t="s">
        <v>620</v>
      </c>
      <c r="B22268">
        <v>4648</v>
      </c>
      <c r="C22268" t="s">
        <v>699</v>
      </c>
      <c r="D22268">
        <v>2019</v>
      </c>
      <c r="E22268" t="s">
        <v>738</v>
      </c>
      <c r="F22268" s="2">
        <v>0</v>
      </c>
    </row>
    <row r="22269" spans="1:6">
      <c r="A22269" t="s">
        <v>620</v>
      </c>
      <c r="B22269">
        <v>4648</v>
      </c>
      <c r="C22269" t="s">
        <v>699</v>
      </c>
      <c r="D22269">
        <v>2019</v>
      </c>
      <c r="E22269" t="s">
        <v>739</v>
      </c>
      <c r="F22269" s="2">
        <v>3479.8550783625001</v>
      </c>
    </row>
    <row r="22270" spans="1:6">
      <c r="A22270" t="s">
        <v>620</v>
      </c>
      <c r="B22270">
        <v>4648</v>
      </c>
      <c r="C22270" t="s">
        <v>699</v>
      </c>
      <c r="D22270">
        <v>2019</v>
      </c>
      <c r="E22270" t="s">
        <v>743</v>
      </c>
      <c r="F22270" s="2">
        <v>0</v>
      </c>
    </row>
    <row r="22271" spans="1:6">
      <c r="A22271" t="s">
        <v>620</v>
      </c>
      <c r="B22271">
        <v>4648</v>
      </c>
      <c r="C22271" t="s">
        <v>699</v>
      </c>
      <c r="D22271">
        <v>2020</v>
      </c>
      <c r="E22271" t="s">
        <v>742</v>
      </c>
      <c r="F22271" s="2">
        <v>4895.5036330416397</v>
      </c>
    </row>
    <row r="22272" spans="1:6">
      <c r="A22272" t="s">
        <v>620</v>
      </c>
      <c r="B22272">
        <v>4648</v>
      </c>
      <c r="C22272" t="s">
        <v>699</v>
      </c>
      <c r="D22272">
        <v>2020</v>
      </c>
      <c r="E22272" t="s">
        <v>744</v>
      </c>
      <c r="F22272" s="2">
        <v>240373.38448345999</v>
      </c>
    </row>
    <row r="22273" spans="1:6">
      <c r="A22273" t="s">
        <v>620</v>
      </c>
      <c r="B22273">
        <v>4648</v>
      </c>
      <c r="C22273" t="s">
        <v>699</v>
      </c>
      <c r="D22273">
        <v>2020</v>
      </c>
      <c r="E22273" t="s">
        <v>745</v>
      </c>
      <c r="F22273" s="2">
        <v>31892.457858715599</v>
      </c>
    </row>
    <row r="22274" spans="1:6">
      <c r="A22274" t="s">
        <v>620</v>
      </c>
      <c r="B22274">
        <v>4648</v>
      </c>
      <c r="C22274" t="s">
        <v>699</v>
      </c>
      <c r="D22274">
        <v>2021</v>
      </c>
      <c r="E22274" t="s">
        <v>736</v>
      </c>
      <c r="F22274" s="2">
        <v>663.93589948647195</v>
      </c>
    </row>
    <row r="22275" spans="1:6">
      <c r="A22275" t="s">
        <v>620</v>
      </c>
      <c r="B22275">
        <v>4648</v>
      </c>
      <c r="C22275" t="s">
        <v>699</v>
      </c>
      <c r="D22275">
        <v>2021</v>
      </c>
      <c r="E22275" t="s">
        <v>737</v>
      </c>
      <c r="F22275" s="2">
        <v>866.85702568563397</v>
      </c>
    </row>
    <row r="22276" spans="1:6">
      <c r="A22276" t="s">
        <v>620</v>
      </c>
      <c r="B22276">
        <v>4648</v>
      </c>
      <c r="C22276" t="s">
        <v>699</v>
      </c>
      <c r="D22276">
        <v>2022</v>
      </c>
      <c r="E22276" t="s">
        <v>738</v>
      </c>
      <c r="F22276" s="2">
        <v>0</v>
      </c>
    </row>
    <row r="22277" spans="1:6">
      <c r="A22277" t="s">
        <v>620</v>
      </c>
      <c r="B22277">
        <v>4648</v>
      </c>
      <c r="C22277" t="s">
        <v>699</v>
      </c>
      <c r="D22277">
        <v>2022</v>
      </c>
      <c r="E22277" t="s">
        <v>739</v>
      </c>
      <c r="F22277" s="2">
        <v>3490.3582894638898</v>
      </c>
    </row>
    <row r="22278" spans="1:6">
      <c r="A22278" t="s">
        <v>620</v>
      </c>
      <c r="B22278">
        <v>4648</v>
      </c>
      <c r="C22278" t="s">
        <v>699</v>
      </c>
      <c r="D22278">
        <v>2022</v>
      </c>
      <c r="E22278" t="s">
        <v>740</v>
      </c>
      <c r="F22278" s="2">
        <v>386.14799708141101</v>
      </c>
    </row>
    <row r="22279" spans="1:6">
      <c r="A22279" t="s">
        <v>620</v>
      </c>
      <c r="B22279">
        <v>4648</v>
      </c>
      <c r="C22279" t="s">
        <v>699</v>
      </c>
      <c r="D22279">
        <v>2023</v>
      </c>
      <c r="E22279" t="s">
        <v>742</v>
      </c>
      <c r="F22279" s="2">
        <v>5711.6355214646801</v>
      </c>
    </row>
    <row r="22280" spans="1:6">
      <c r="A22280" t="s">
        <v>620</v>
      </c>
      <c r="B22280">
        <v>4648</v>
      </c>
      <c r="C22280" t="s">
        <v>699</v>
      </c>
      <c r="D22280">
        <v>2023</v>
      </c>
      <c r="E22280" t="s">
        <v>744</v>
      </c>
      <c r="F22280" s="2">
        <v>195880.52841035</v>
      </c>
    </row>
    <row r="22281" spans="1:6">
      <c r="A22281" t="s">
        <v>620</v>
      </c>
      <c r="B22281">
        <v>4648</v>
      </c>
      <c r="C22281" t="s">
        <v>699</v>
      </c>
      <c r="D22281">
        <v>2023</v>
      </c>
      <c r="E22281" t="s">
        <v>745</v>
      </c>
      <c r="F22281" s="2">
        <v>45951.524014317198</v>
      </c>
    </row>
    <row r="22282" spans="1:6">
      <c r="A22282" t="s">
        <v>620</v>
      </c>
      <c r="B22282">
        <v>4648</v>
      </c>
      <c r="C22282" t="s">
        <v>699</v>
      </c>
      <c r="D22282">
        <v>2024</v>
      </c>
      <c r="E22282" t="s">
        <v>736</v>
      </c>
      <c r="F22282" s="2">
        <v>289.46294074671999</v>
      </c>
    </row>
    <row r="22283" spans="1:6">
      <c r="A22283" t="s">
        <v>620</v>
      </c>
      <c r="B22283">
        <v>4648</v>
      </c>
      <c r="C22283" t="s">
        <v>699</v>
      </c>
      <c r="D22283">
        <v>2024</v>
      </c>
      <c r="E22283" t="s">
        <v>737</v>
      </c>
      <c r="F22283" s="2">
        <v>718.76553435490302</v>
      </c>
    </row>
    <row r="22284" spans="1:6">
      <c r="A22284" t="s">
        <v>620</v>
      </c>
      <c r="B22284">
        <v>4648</v>
      </c>
      <c r="C22284" t="s">
        <v>699</v>
      </c>
      <c r="D22284">
        <v>2024</v>
      </c>
      <c r="E22284" t="s">
        <v>741</v>
      </c>
      <c r="F22284" s="2">
        <v>4123.4321805472</v>
      </c>
    </row>
    <row r="22285" spans="1:6">
      <c r="A22285" t="s">
        <v>620</v>
      </c>
      <c r="B22285">
        <v>4649</v>
      </c>
      <c r="C22285" t="s">
        <v>701</v>
      </c>
      <c r="D22285">
        <v>2009</v>
      </c>
      <c r="E22285" t="s">
        <v>736</v>
      </c>
      <c r="F22285" s="2">
        <v>2053.6073608993602</v>
      </c>
    </row>
    <row r="22286" spans="1:6">
      <c r="A22286" t="s">
        <v>620</v>
      </c>
      <c r="B22286">
        <v>4649</v>
      </c>
      <c r="C22286" t="s">
        <v>701</v>
      </c>
      <c r="D22286">
        <v>2009</v>
      </c>
      <c r="E22286" t="s">
        <v>737</v>
      </c>
      <c r="F22286" s="2">
        <v>1489.9723314334799</v>
      </c>
    </row>
    <row r="22287" spans="1:6">
      <c r="A22287" t="s">
        <v>620</v>
      </c>
      <c r="B22287">
        <v>4649</v>
      </c>
      <c r="C22287" t="s">
        <v>701</v>
      </c>
      <c r="D22287">
        <v>2009</v>
      </c>
      <c r="E22287" t="s">
        <v>738</v>
      </c>
      <c r="F22287" s="2">
        <v>0</v>
      </c>
    </row>
    <row r="22288" spans="1:6">
      <c r="A22288" t="s">
        <v>620</v>
      </c>
      <c r="B22288">
        <v>4649</v>
      </c>
      <c r="C22288" t="s">
        <v>701</v>
      </c>
      <c r="D22288">
        <v>2009</v>
      </c>
      <c r="E22288" t="s">
        <v>740</v>
      </c>
      <c r="F22288" s="2">
        <v>1671.68611480138</v>
      </c>
    </row>
    <row r="22289" spans="1:6">
      <c r="A22289" t="s">
        <v>620</v>
      </c>
      <c r="B22289">
        <v>4649</v>
      </c>
      <c r="C22289" t="s">
        <v>701</v>
      </c>
      <c r="D22289">
        <v>2011</v>
      </c>
      <c r="E22289" t="s">
        <v>742</v>
      </c>
      <c r="F22289" s="2">
        <v>3817.1725578833798</v>
      </c>
    </row>
    <row r="22290" spans="1:6">
      <c r="A22290" t="s">
        <v>620</v>
      </c>
      <c r="B22290">
        <v>4649</v>
      </c>
      <c r="C22290" t="s">
        <v>701</v>
      </c>
      <c r="D22290">
        <v>2011</v>
      </c>
      <c r="E22290" t="s">
        <v>744</v>
      </c>
      <c r="F22290" s="2">
        <v>0</v>
      </c>
    </row>
    <row r="22291" spans="1:6">
      <c r="A22291" t="s">
        <v>620</v>
      </c>
      <c r="B22291">
        <v>4649</v>
      </c>
      <c r="C22291" t="s">
        <v>701</v>
      </c>
      <c r="D22291">
        <v>2011</v>
      </c>
      <c r="E22291" t="s">
        <v>745</v>
      </c>
      <c r="F22291" s="2">
        <v>29993.799452686198</v>
      </c>
    </row>
    <row r="22292" spans="1:6">
      <c r="A22292" t="s">
        <v>620</v>
      </c>
      <c r="B22292">
        <v>4649</v>
      </c>
      <c r="C22292" t="s">
        <v>701</v>
      </c>
      <c r="D22292">
        <v>2013</v>
      </c>
      <c r="E22292" t="s">
        <v>739</v>
      </c>
      <c r="F22292" s="2">
        <v>15358.6326230298</v>
      </c>
    </row>
    <row r="22293" spans="1:6">
      <c r="A22293" t="s">
        <v>620</v>
      </c>
      <c r="B22293">
        <v>4649</v>
      </c>
      <c r="C22293" t="s">
        <v>701</v>
      </c>
      <c r="D22293">
        <v>2015</v>
      </c>
      <c r="E22293" t="s">
        <v>740</v>
      </c>
      <c r="F22293" s="2">
        <v>2738.6642893987701</v>
      </c>
    </row>
    <row r="22294" spans="1:6">
      <c r="A22294" t="s">
        <v>620</v>
      </c>
      <c r="B22294">
        <v>4649</v>
      </c>
      <c r="C22294" t="s">
        <v>701</v>
      </c>
      <c r="D22294">
        <v>2015</v>
      </c>
      <c r="E22294" t="s">
        <v>741</v>
      </c>
      <c r="F22294" s="2">
        <v>15422.891025050099</v>
      </c>
    </row>
    <row r="22295" spans="1:6">
      <c r="A22295" t="s">
        <v>620</v>
      </c>
      <c r="B22295">
        <v>4649</v>
      </c>
      <c r="C22295" t="s">
        <v>701</v>
      </c>
      <c r="D22295">
        <v>2016</v>
      </c>
      <c r="E22295" t="s">
        <v>738</v>
      </c>
      <c r="F22295" s="2">
        <v>0</v>
      </c>
    </row>
    <row r="22296" spans="1:6">
      <c r="A22296" t="s">
        <v>620</v>
      </c>
      <c r="B22296">
        <v>4649</v>
      </c>
      <c r="C22296" t="s">
        <v>701</v>
      </c>
      <c r="D22296">
        <v>2017</v>
      </c>
      <c r="E22296" t="s">
        <v>743</v>
      </c>
      <c r="F22296" s="2">
        <v>0</v>
      </c>
    </row>
    <row r="22297" spans="1:6">
      <c r="A22297" t="s">
        <v>620</v>
      </c>
      <c r="B22297">
        <v>4649</v>
      </c>
      <c r="C22297" t="s">
        <v>701</v>
      </c>
      <c r="D22297">
        <v>2018</v>
      </c>
      <c r="E22297" t="s">
        <v>741</v>
      </c>
      <c r="F22297" s="2">
        <v>14222.0491764748</v>
      </c>
    </row>
    <row r="22298" spans="1:6">
      <c r="A22298" t="s">
        <v>620</v>
      </c>
      <c r="B22298">
        <v>4649</v>
      </c>
      <c r="C22298" t="s">
        <v>701</v>
      </c>
      <c r="D22298">
        <v>2019</v>
      </c>
      <c r="E22298" t="s">
        <v>736</v>
      </c>
      <c r="F22298" s="2">
        <v>1734.31146108691</v>
      </c>
    </row>
    <row r="22299" spans="1:6">
      <c r="A22299" t="s">
        <v>620</v>
      </c>
      <c r="B22299">
        <v>4649</v>
      </c>
      <c r="C22299" t="s">
        <v>701</v>
      </c>
      <c r="D22299">
        <v>2019</v>
      </c>
      <c r="E22299" t="s">
        <v>737</v>
      </c>
      <c r="F22299" s="2">
        <v>1631.71743011892</v>
      </c>
    </row>
    <row r="22300" spans="1:6">
      <c r="A22300" t="s">
        <v>620</v>
      </c>
      <c r="B22300">
        <v>4649</v>
      </c>
      <c r="C22300" t="s">
        <v>701</v>
      </c>
      <c r="D22300">
        <v>2019</v>
      </c>
      <c r="E22300" t="s">
        <v>738</v>
      </c>
      <c r="F22300" s="2">
        <v>0</v>
      </c>
    </row>
    <row r="22301" spans="1:6">
      <c r="A22301" t="s">
        <v>620</v>
      </c>
      <c r="B22301">
        <v>4649</v>
      </c>
      <c r="C22301" t="s">
        <v>701</v>
      </c>
      <c r="D22301">
        <v>2020</v>
      </c>
      <c r="E22301" t="s">
        <v>739</v>
      </c>
      <c r="F22301" s="2">
        <v>15572.0026407651</v>
      </c>
    </row>
    <row r="22302" spans="1:6">
      <c r="A22302" t="s">
        <v>620</v>
      </c>
      <c r="B22302">
        <v>4649</v>
      </c>
      <c r="C22302" t="s">
        <v>701</v>
      </c>
      <c r="D22302">
        <v>2020</v>
      </c>
      <c r="E22302" t="s">
        <v>743</v>
      </c>
      <c r="F22302" s="2">
        <v>0</v>
      </c>
    </row>
    <row r="22303" spans="1:6">
      <c r="A22303" t="s">
        <v>620</v>
      </c>
      <c r="B22303">
        <v>4649</v>
      </c>
      <c r="C22303" t="s">
        <v>701</v>
      </c>
      <c r="D22303">
        <v>2021</v>
      </c>
      <c r="E22303" t="s">
        <v>742</v>
      </c>
      <c r="F22303" s="2">
        <v>2698.0850329336899</v>
      </c>
    </row>
    <row r="22304" spans="1:6">
      <c r="A22304" t="s">
        <v>620</v>
      </c>
      <c r="B22304">
        <v>4649</v>
      </c>
      <c r="C22304" t="s">
        <v>701</v>
      </c>
      <c r="D22304">
        <v>2021</v>
      </c>
      <c r="E22304" t="s">
        <v>744</v>
      </c>
      <c r="F22304" s="2">
        <v>0</v>
      </c>
    </row>
    <row r="22305" spans="1:6">
      <c r="A22305" t="s">
        <v>620</v>
      </c>
      <c r="B22305">
        <v>4649</v>
      </c>
      <c r="C22305" t="s">
        <v>701</v>
      </c>
      <c r="D22305">
        <v>2021</v>
      </c>
      <c r="E22305" t="s">
        <v>745</v>
      </c>
      <c r="F22305" s="2">
        <v>27397.893026740599</v>
      </c>
    </row>
    <row r="22306" spans="1:6">
      <c r="A22306" t="s">
        <v>620</v>
      </c>
      <c r="B22306">
        <v>4649</v>
      </c>
      <c r="C22306" t="s">
        <v>701</v>
      </c>
      <c r="D22306">
        <v>2021</v>
      </c>
      <c r="E22306" t="s">
        <v>741</v>
      </c>
      <c r="F22306" s="2">
        <v>13456.916714167101</v>
      </c>
    </row>
    <row r="22307" spans="1:6">
      <c r="A22307" t="s">
        <v>620</v>
      </c>
      <c r="B22307">
        <v>4649</v>
      </c>
      <c r="C22307" t="s">
        <v>701</v>
      </c>
      <c r="D22307">
        <v>2022</v>
      </c>
      <c r="E22307" t="s">
        <v>736</v>
      </c>
      <c r="F22307" s="2">
        <v>1849.71853697606</v>
      </c>
    </row>
    <row r="22308" spans="1:6">
      <c r="A22308" t="s">
        <v>620</v>
      </c>
      <c r="B22308">
        <v>4649</v>
      </c>
      <c r="C22308" t="s">
        <v>701</v>
      </c>
      <c r="D22308">
        <v>2022</v>
      </c>
      <c r="E22308" t="s">
        <v>737</v>
      </c>
      <c r="F22308" s="2">
        <v>1465.49183887454</v>
      </c>
    </row>
    <row r="22309" spans="1:6">
      <c r="A22309" t="s">
        <v>620</v>
      </c>
      <c r="B22309">
        <v>4649</v>
      </c>
      <c r="C22309" t="s">
        <v>701</v>
      </c>
      <c r="D22309">
        <v>2022</v>
      </c>
      <c r="E22309" t="s">
        <v>738</v>
      </c>
      <c r="F22309" s="2">
        <v>0</v>
      </c>
    </row>
    <row r="22310" spans="1:6">
      <c r="A22310" t="s">
        <v>620</v>
      </c>
      <c r="B22310">
        <v>4649</v>
      </c>
      <c r="C22310" t="s">
        <v>701</v>
      </c>
      <c r="D22310">
        <v>2022</v>
      </c>
      <c r="E22310" t="s">
        <v>740</v>
      </c>
      <c r="F22310" s="2">
        <v>1040.1702107188901</v>
      </c>
    </row>
    <row r="22311" spans="1:6">
      <c r="A22311" t="s">
        <v>620</v>
      </c>
      <c r="B22311">
        <v>4649</v>
      </c>
      <c r="C22311" t="s">
        <v>701</v>
      </c>
      <c r="D22311">
        <v>2023</v>
      </c>
      <c r="E22311" t="s">
        <v>739</v>
      </c>
      <c r="F22311" s="2">
        <v>14606.0875599012</v>
      </c>
    </row>
    <row r="22312" spans="1:6">
      <c r="A22312" t="s">
        <v>620</v>
      </c>
      <c r="B22312">
        <v>4649</v>
      </c>
      <c r="C22312" t="s">
        <v>701</v>
      </c>
      <c r="D22312">
        <v>2023</v>
      </c>
      <c r="E22312" t="s">
        <v>743</v>
      </c>
      <c r="F22312" s="2">
        <v>0</v>
      </c>
    </row>
    <row r="22313" spans="1:6">
      <c r="A22313" t="s">
        <v>620</v>
      </c>
      <c r="B22313">
        <v>4649</v>
      </c>
      <c r="C22313" t="s">
        <v>701</v>
      </c>
      <c r="D22313">
        <v>2024</v>
      </c>
      <c r="E22313" t="s">
        <v>742</v>
      </c>
      <c r="F22313" s="2">
        <v>2342.7803521901301</v>
      </c>
    </row>
    <row r="22314" spans="1:6">
      <c r="A22314" t="s">
        <v>620</v>
      </c>
      <c r="B22314">
        <v>4649</v>
      </c>
      <c r="C22314" t="s">
        <v>701</v>
      </c>
      <c r="D22314">
        <v>2024</v>
      </c>
      <c r="E22314" t="s">
        <v>745</v>
      </c>
      <c r="F22314" s="2">
        <v>38552.785578600298</v>
      </c>
    </row>
    <row r="22315" spans="1:6">
      <c r="A22315" t="s">
        <v>620</v>
      </c>
      <c r="B22315">
        <v>4650</v>
      </c>
      <c r="C22315" t="s">
        <v>703</v>
      </c>
      <c r="D22315">
        <v>2009</v>
      </c>
      <c r="E22315" t="s">
        <v>742</v>
      </c>
      <c r="F22315" s="2">
        <v>2612.5796612419499</v>
      </c>
    </row>
    <row r="22316" spans="1:6">
      <c r="A22316" t="s">
        <v>620</v>
      </c>
      <c r="B22316">
        <v>4650</v>
      </c>
      <c r="C22316" t="s">
        <v>703</v>
      </c>
      <c r="D22316">
        <v>2009</v>
      </c>
      <c r="E22316" t="s">
        <v>744</v>
      </c>
      <c r="F22316" s="2">
        <v>1419.0745175</v>
      </c>
    </row>
    <row r="22317" spans="1:6">
      <c r="A22317" t="s">
        <v>620</v>
      </c>
      <c r="B22317">
        <v>4650</v>
      </c>
      <c r="C22317" t="s">
        <v>703</v>
      </c>
      <c r="D22317">
        <v>2009</v>
      </c>
      <c r="E22317" t="s">
        <v>741</v>
      </c>
      <c r="F22317" s="2">
        <v>10106.9073835122</v>
      </c>
    </row>
    <row r="22318" spans="1:6">
      <c r="A22318" t="s">
        <v>620</v>
      </c>
      <c r="B22318">
        <v>4650</v>
      </c>
      <c r="C22318" t="s">
        <v>703</v>
      </c>
      <c r="D22318">
        <v>2011</v>
      </c>
      <c r="E22318" t="s">
        <v>738</v>
      </c>
      <c r="F22318" s="2">
        <v>0</v>
      </c>
    </row>
    <row r="22319" spans="1:6">
      <c r="A22319" t="s">
        <v>620</v>
      </c>
      <c r="B22319">
        <v>4650</v>
      </c>
      <c r="C22319" t="s">
        <v>703</v>
      </c>
      <c r="D22319">
        <v>2011</v>
      </c>
      <c r="E22319" t="s">
        <v>743</v>
      </c>
      <c r="F22319" s="2">
        <v>384.85599598213099</v>
      </c>
    </row>
    <row r="22320" spans="1:6">
      <c r="A22320" t="s">
        <v>620</v>
      </c>
      <c r="B22320">
        <v>4650</v>
      </c>
      <c r="C22320" t="s">
        <v>703</v>
      </c>
      <c r="D22320">
        <v>2013</v>
      </c>
      <c r="E22320" t="s">
        <v>736</v>
      </c>
      <c r="F22320" s="2">
        <v>6228.3903471911799</v>
      </c>
    </row>
    <row r="22321" spans="1:6">
      <c r="A22321" t="s">
        <v>620</v>
      </c>
      <c r="B22321">
        <v>4650</v>
      </c>
      <c r="C22321" t="s">
        <v>703</v>
      </c>
      <c r="D22321">
        <v>2013</v>
      </c>
      <c r="E22321" t="s">
        <v>737</v>
      </c>
      <c r="F22321" s="2">
        <v>985.46174052594404</v>
      </c>
    </row>
    <row r="22322" spans="1:6">
      <c r="A22322" t="s">
        <v>620</v>
      </c>
      <c r="B22322">
        <v>4650</v>
      </c>
      <c r="C22322" t="s">
        <v>703</v>
      </c>
      <c r="D22322">
        <v>2013</v>
      </c>
      <c r="E22322" t="s">
        <v>745</v>
      </c>
      <c r="F22322" s="2">
        <v>2.9215545549309998</v>
      </c>
    </row>
    <row r="22323" spans="1:6">
      <c r="A22323" t="s">
        <v>620</v>
      </c>
      <c r="B22323">
        <v>4650</v>
      </c>
      <c r="C22323" t="s">
        <v>703</v>
      </c>
      <c r="D22323">
        <v>2015</v>
      </c>
      <c r="E22323" t="s">
        <v>742</v>
      </c>
      <c r="F22323" s="2">
        <v>3494.8188584018299</v>
      </c>
    </row>
    <row r="22324" spans="1:6">
      <c r="A22324" t="s">
        <v>620</v>
      </c>
      <c r="B22324">
        <v>4650</v>
      </c>
      <c r="C22324" t="s">
        <v>703</v>
      </c>
      <c r="D22324">
        <v>2015</v>
      </c>
      <c r="E22324" t="s">
        <v>744</v>
      </c>
      <c r="F22324" s="2">
        <v>319.09761020000002</v>
      </c>
    </row>
    <row r="22325" spans="1:6">
      <c r="A22325" t="s">
        <v>620</v>
      </c>
      <c r="B22325">
        <v>4650</v>
      </c>
      <c r="C22325" t="s">
        <v>703</v>
      </c>
      <c r="D22325">
        <v>2015</v>
      </c>
      <c r="E22325" t="s">
        <v>739</v>
      </c>
      <c r="F22325" s="2">
        <v>20719.236730859498</v>
      </c>
    </row>
    <row r="22326" spans="1:6">
      <c r="A22326" t="s">
        <v>620</v>
      </c>
      <c r="B22326">
        <v>4650</v>
      </c>
      <c r="C22326" t="s">
        <v>703</v>
      </c>
      <c r="D22326">
        <v>2016</v>
      </c>
      <c r="E22326" t="s">
        <v>736</v>
      </c>
      <c r="F22326" s="2">
        <v>5962.4924109719605</v>
      </c>
    </row>
    <row r="22327" spans="1:6">
      <c r="A22327" t="s">
        <v>620</v>
      </c>
      <c r="B22327">
        <v>4650</v>
      </c>
      <c r="C22327" t="s">
        <v>703</v>
      </c>
      <c r="D22327">
        <v>2016</v>
      </c>
      <c r="E22327" t="s">
        <v>737</v>
      </c>
      <c r="F22327" s="2">
        <v>962.65451317985696</v>
      </c>
    </row>
    <row r="22328" spans="1:6">
      <c r="A22328" t="s">
        <v>620</v>
      </c>
      <c r="B22328">
        <v>4650</v>
      </c>
      <c r="C22328" t="s">
        <v>703</v>
      </c>
      <c r="D22328">
        <v>2016</v>
      </c>
      <c r="E22328" t="s">
        <v>745</v>
      </c>
      <c r="F22328" s="2">
        <v>2.9215545549309998</v>
      </c>
    </row>
    <row r="22329" spans="1:6">
      <c r="A22329" t="s">
        <v>620</v>
      </c>
      <c r="B22329">
        <v>4650</v>
      </c>
      <c r="C22329" t="s">
        <v>703</v>
      </c>
      <c r="D22329">
        <v>2016</v>
      </c>
      <c r="E22329" t="s">
        <v>741</v>
      </c>
      <c r="F22329" s="2">
        <v>9596.3295341348203</v>
      </c>
    </row>
    <row r="22330" spans="1:6">
      <c r="A22330" t="s">
        <v>620</v>
      </c>
      <c r="B22330">
        <v>4650</v>
      </c>
      <c r="C22330" t="s">
        <v>703</v>
      </c>
      <c r="D22330">
        <v>2017</v>
      </c>
      <c r="E22330" t="s">
        <v>738</v>
      </c>
      <c r="F22330" s="2">
        <v>0</v>
      </c>
    </row>
    <row r="22331" spans="1:6">
      <c r="A22331" t="s">
        <v>620</v>
      </c>
      <c r="B22331">
        <v>4650</v>
      </c>
      <c r="C22331" t="s">
        <v>703</v>
      </c>
      <c r="D22331">
        <v>2017</v>
      </c>
      <c r="E22331" t="s">
        <v>740</v>
      </c>
      <c r="F22331" s="2">
        <v>1209.02329779925</v>
      </c>
    </row>
    <row r="22332" spans="1:6">
      <c r="A22332" t="s">
        <v>620</v>
      </c>
      <c r="B22332">
        <v>4650</v>
      </c>
      <c r="C22332" t="s">
        <v>703</v>
      </c>
      <c r="D22332">
        <v>2018</v>
      </c>
      <c r="E22332" t="s">
        <v>742</v>
      </c>
      <c r="F22332" s="2">
        <v>4472.9447481258603</v>
      </c>
    </row>
    <row r="22333" spans="1:6">
      <c r="A22333" t="s">
        <v>620</v>
      </c>
      <c r="B22333">
        <v>4650</v>
      </c>
      <c r="C22333" t="s">
        <v>703</v>
      </c>
      <c r="D22333">
        <v>2018</v>
      </c>
      <c r="E22333" t="s">
        <v>744</v>
      </c>
      <c r="F22333" s="2">
        <v>167.2191886</v>
      </c>
    </row>
    <row r="22334" spans="1:6">
      <c r="A22334" t="s">
        <v>620</v>
      </c>
      <c r="B22334">
        <v>4650</v>
      </c>
      <c r="C22334" t="s">
        <v>703</v>
      </c>
      <c r="D22334">
        <v>2018</v>
      </c>
      <c r="E22334" t="s">
        <v>739</v>
      </c>
      <c r="F22334" s="2">
        <v>21448.939259126699</v>
      </c>
    </row>
    <row r="22335" spans="1:6">
      <c r="A22335" t="s">
        <v>620</v>
      </c>
      <c r="B22335">
        <v>4650</v>
      </c>
      <c r="C22335" t="s">
        <v>703</v>
      </c>
      <c r="D22335">
        <v>2018</v>
      </c>
      <c r="E22335" t="s">
        <v>743</v>
      </c>
      <c r="F22335" s="2">
        <v>345.12575345947801</v>
      </c>
    </row>
    <row r="22336" spans="1:6">
      <c r="A22336" t="s">
        <v>620</v>
      </c>
      <c r="B22336">
        <v>4650</v>
      </c>
      <c r="C22336" t="s">
        <v>703</v>
      </c>
      <c r="D22336">
        <v>2019</v>
      </c>
      <c r="E22336" t="s">
        <v>745</v>
      </c>
      <c r="F22336" s="2">
        <v>1416.3279517994299</v>
      </c>
    </row>
    <row r="22337" spans="1:6">
      <c r="A22337" t="s">
        <v>620</v>
      </c>
      <c r="B22337">
        <v>4650</v>
      </c>
      <c r="C22337" t="s">
        <v>703</v>
      </c>
      <c r="D22337">
        <v>2019</v>
      </c>
      <c r="E22337" t="s">
        <v>741</v>
      </c>
      <c r="F22337" s="2">
        <v>9006.7875656872893</v>
      </c>
    </row>
    <row r="22338" spans="1:6">
      <c r="A22338" t="s">
        <v>620</v>
      </c>
      <c r="B22338">
        <v>4650</v>
      </c>
      <c r="C22338" t="s">
        <v>703</v>
      </c>
      <c r="D22338">
        <v>2020</v>
      </c>
      <c r="E22338" t="s">
        <v>740</v>
      </c>
      <c r="F22338" s="2">
        <v>879.51076441701105</v>
      </c>
    </row>
    <row r="22339" spans="1:6">
      <c r="A22339" t="s">
        <v>620</v>
      </c>
      <c r="B22339">
        <v>4650</v>
      </c>
      <c r="C22339" t="s">
        <v>703</v>
      </c>
      <c r="D22339">
        <v>2021</v>
      </c>
      <c r="E22339" t="s">
        <v>739</v>
      </c>
      <c r="F22339" s="2">
        <v>21859.509238008399</v>
      </c>
    </row>
    <row r="22340" spans="1:6">
      <c r="A22340" t="s">
        <v>620</v>
      </c>
      <c r="B22340">
        <v>4650</v>
      </c>
      <c r="C22340" t="s">
        <v>703</v>
      </c>
      <c r="D22340">
        <v>2021</v>
      </c>
      <c r="E22340" t="s">
        <v>743</v>
      </c>
      <c r="F22340" s="2">
        <v>266.91261253912899</v>
      </c>
    </row>
    <row r="22341" spans="1:6">
      <c r="A22341" t="s">
        <v>620</v>
      </c>
      <c r="B22341">
        <v>4650</v>
      </c>
      <c r="C22341" t="s">
        <v>703</v>
      </c>
      <c r="D22341">
        <v>2022</v>
      </c>
      <c r="E22341" t="s">
        <v>745</v>
      </c>
      <c r="F22341" s="2">
        <v>2235.7714819283001</v>
      </c>
    </row>
    <row r="22342" spans="1:6">
      <c r="A22342" t="s">
        <v>620</v>
      </c>
      <c r="B22342">
        <v>4650</v>
      </c>
      <c r="C22342" t="s">
        <v>703</v>
      </c>
      <c r="D22342">
        <v>2022</v>
      </c>
      <c r="E22342" t="s">
        <v>741</v>
      </c>
      <c r="F22342" s="2">
        <v>8996.0150753647104</v>
      </c>
    </row>
    <row r="22343" spans="1:6">
      <c r="A22343" t="s">
        <v>620</v>
      </c>
      <c r="B22343">
        <v>4650</v>
      </c>
      <c r="C22343" t="s">
        <v>703</v>
      </c>
      <c r="D22343">
        <v>2023</v>
      </c>
      <c r="E22343" t="s">
        <v>736</v>
      </c>
      <c r="F22343" s="2">
        <v>4377.2870018619697</v>
      </c>
    </row>
    <row r="22344" spans="1:6">
      <c r="A22344" t="s">
        <v>620</v>
      </c>
      <c r="B22344">
        <v>4650</v>
      </c>
      <c r="C22344" t="s">
        <v>703</v>
      </c>
      <c r="D22344">
        <v>2023</v>
      </c>
      <c r="E22344" t="s">
        <v>737</v>
      </c>
      <c r="F22344" s="2">
        <v>875.27960101081101</v>
      </c>
    </row>
    <row r="22345" spans="1:6">
      <c r="A22345" t="s">
        <v>620</v>
      </c>
      <c r="B22345">
        <v>4650</v>
      </c>
      <c r="C22345" t="s">
        <v>703</v>
      </c>
      <c r="D22345">
        <v>2024</v>
      </c>
      <c r="E22345" t="s">
        <v>743</v>
      </c>
      <c r="F22345" s="2">
        <v>383.44546711861801</v>
      </c>
    </row>
    <row r="22346" spans="1:6">
      <c r="A22346" t="s">
        <v>620</v>
      </c>
      <c r="B22346">
        <v>4651</v>
      </c>
      <c r="C22346" t="s">
        <v>705</v>
      </c>
      <c r="D22346">
        <v>2009</v>
      </c>
      <c r="E22346" t="s">
        <v>741</v>
      </c>
      <c r="F22346" s="2">
        <v>18362.558795811201</v>
      </c>
    </row>
    <row r="22347" spans="1:6">
      <c r="A22347" t="s">
        <v>620</v>
      </c>
      <c r="B22347">
        <v>4651</v>
      </c>
      <c r="C22347" t="s">
        <v>705</v>
      </c>
      <c r="D22347">
        <v>2011</v>
      </c>
      <c r="E22347" t="s">
        <v>738</v>
      </c>
      <c r="F22347" s="2">
        <v>0</v>
      </c>
    </row>
    <row r="22348" spans="1:6">
      <c r="A22348" t="s">
        <v>620</v>
      </c>
      <c r="B22348">
        <v>4651</v>
      </c>
      <c r="C22348" t="s">
        <v>705</v>
      </c>
      <c r="D22348">
        <v>2011</v>
      </c>
      <c r="E22348" t="s">
        <v>739</v>
      </c>
      <c r="F22348" s="2">
        <v>18408.795698353901</v>
      </c>
    </row>
    <row r="22349" spans="1:6">
      <c r="A22349" t="s">
        <v>620</v>
      </c>
      <c r="B22349">
        <v>4651</v>
      </c>
      <c r="C22349" t="s">
        <v>705</v>
      </c>
      <c r="D22349">
        <v>2011</v>
      </c>
      <c r="E22349" t="s">
        <v>743</v>
      </c>
      <c r="F22349" s="2">
        <v>0</v>
      </c>
    </row>
    <row r="22350" spans="1:6">
      <c r="A22350" t="s">
        <v>620</v>
      </c>
      <c r="B22350">
        <v>4651</v>
      </c>
      <c r="C22350" t="s">
        <v>705</v>
      </c>
      <c r="D22350">
        <v>2013</v>
      </c>
      <c r="E22350" t="s">
        <v>736</v>
      </c>
      <c r="F22350" s="2">
        <v>568.88660221334703</v>
      </c>
    </row>
    <row r="22351" spans="1:6">
      <c r="A22351" t="s">
        <v>620</v>
      </c>
      <c r="B22351">
        <v>4651</v>
      </c>
      <c r="C22351" t="s">
        <v>705</v>
      </c>
      <c r="D22351">
        <v>2013</v>
      </c>
      <c r="E22351" t="s">
        <v>737</v>
      </c>
      <c r="F22351" s="2">
        <v>2758.77794188898</v>
      </c>
    </row>
    <row r="22352" spans="1:6">
      <c r="A22352" t="s">
        <v>620</v>
      </c>
      <c r="B22352">
        <v>4651</v>
      </c>
      <c r="C22352" t="s">
        <v>705</v>
      </c>
      <c r="D22352">
        <v>2015</v>
      </c>
      <c r="E22352" t="s">
        <v>742</v>
      </c>
      <c r="F22352" s="2">
        <v>3532.8986970989999</v>
      </c>
    </row>
    <row r="22353" spans="1:6">
      <c r="A22353" t="s">
        <v>620</v>
      </c>
      <c r="B22353">
        <v>4651</v>
      </c>
      <c r="C22353" t="s">
        <v>705</v>
      </c>
      <c r="D22353">
        <v>2015</v>
      </c>
      <c r="E22353" t="s">
        <v>744</v>
      </c>
      <c r="F22353" s="2">
        <v>2352.4921948299998</v>
      </c>
    </row>
    <row r="22354" spans="1:6">
      <c r="A22354" t="s">
        <v>620</v>
      </c>
      <c r="B22354">
        <v>4651</v>
      </c>
      <c r="C22354" t="s">
        <v>705</v>
      </c>
      <c r="D22354">
        <v>2015</v>
      </c>
      <c r="E22354" t="s">
        <v>745</v>
      </c>
      <c r="F22354" s="2">
        <v>0</v>
      </c>
    </row>
    <row r="22355" spans="1:6">
      <c r="A22355" t="s">
        <v>620</v>
      </c>
      <c r="B22355">
        <v>4651</v>
      </c>
      <c r="C22355" t="s">
        <v>705</v>
      </c>
      <c r="D22355">
        <v>2015</v>
      </c>
      <c r="E22355" t="s">
        <v>741</v>
      </c>
      <c r="F22355" s="2">
        <v>18787.150657247599</v>
      </c>
    </row>
    <row r="22356" spans="1:6">
      <c r="A22356" t="s">
        <v>620</v>
      </c>
      <c r="B22356">
        <v>4651</v>
      </c>
      <c r="C22356" t="s">
        <v>705</v>
      </c>
      <c r="D22356">
        <v>2016</v>
      </c>
      <c r="E22356" t="s">
        <v>736</v>
      </c>
      <c r="F22356" s="2">
        <v>676.74698276404604</v>
      </c>
    </row>
    <row r="22357" spans="1:6">
      <c r="A22357" t="s">
        <v>620</v>
      </c>
      <c r="B22357">
        <v>4651</v>
      </c>
      <c r="C22357" t="s">
        <v>705</v>
      </c>
      <c r="D22357">
        <v>2016</v>
      </c>
      <c r="E22357" t="s">
        <v>737</v>
      </c>
      <c r="F22357" s="2">
        <v>2501.37840137784</v>
      </c>
    </row>
    <row r="22358" spans="1:6">
      <c r="A22358" t="s">
        <v>620</v>
      </c>
      <c r="B22358">
        <v>4651</v>
      </c>
      <c r="C22358" t="s">
        <v>705</v>
      </c>
      <c r="D22358">
        <v>2017</v>
      </c>
      <c r="E22358" t="s">
        <v>738</v>
      </c>
      <c r="F22358" s="2">
        <v>0</v>
      </c>
    </row>
    <row r="22359" spans="1:6">
      <c r="A22359" t="s">
        <v>620</v>
      </c>
      <c r="B22359">
        <v>4651</v>
      </c>
      <c r="C22359" t="s">
        <v>705</v>
      </c>
      <c r="D22359">
        <v>2017</v>
      </c>
      <c r="E22359" t="s">
        <v>739</v>
      </c>
      <c r="F22359" s="2">
        <v>18642.9297207897</v>
      </c>
    </row>
    <row r="22360" spans="1:6">
      <c r="A22360" t="s">
        <v>620</v>
      </c>
      <c r="B22360">
        <v>4651</v>
      </c>
      <c r="C22360" t="s">
        <v>705</v>
      </c>
      <c r="D22360">
        <v>2017</v>
      </c>
      <c r="E22360" t="s">
        <v>743</v>
      </c>
      <c r="F22360" s="2">
        <v>0</v>
      </c>
    </row>
    <row r="22361" spans="1:6">
      <c r="A22361" t="s">
        <v>620</v>
      </c>
      <c r="B22361">
        <v>4651</v>
      </c>
      <c r="C22361" t="s">
        <v>705</v>
      </c>
      <c r="D22361">
        <v>2017</v>
      </c>
      <c r="E22361" t="s">
        <v>740</v>
      </c>
      <c r="F22361" s="2">
        <v>1378.06401828242</v>
      </c>
    </row>
    <row r="22362" spans="1:6">
      <c r="A22362" t="s">
        <v>620</v>
      </c>
      <c r="B22362">
        <v>4651</v>
      </c>
      <c r="C22362" t="s">
        <v>705</v>
      </c>
      <c r="D22362">
        <v>2018</v>
      </c>
      <c r="E22362" t="s">
        <v>742</v>
      </c>
      <c r="F22362" s="2">
        <v>5319.54615745705</v>
      </c>
    </row>
    <row r="22363" spans="1:6">
      <c r="A22363" t="s">
        <v>620</v>
      </c>
      <c r="B22363">
        <v>4651</v>
      </c>
      <c r="C22363" t="s">
        <v>705</v>
      </c>
      <c r="D22363">
        <v>2018</v>
      </c>
      <c r="E22363" t="s">
        <v>744</v>
      </c>
      <c r="F22363" s="2">
        <v>2383.5149459049999</v>
      </c>
    </row>
    <row r="22364" spans="1:6">
      <c r="A22364" t="s">
        <v>620</v>
      </c>
      <c r="B22364">
        <v>4651</v>
      </c>
      <c r="C22364" t="s">
        <v>705</v>
      </c>
      <c r="D22364">
        <v>2018</v>
      </c>
      <c r="E22364" t="s">
        <v>745</v>
      </c>
      <c r="F22364" s="2">
        <v>10789.6344730367</v>
      </c>
    </row>
    <row r="22365" spans="1:6">
      <c r="A22365" t="s">
        <v>620</v>
      </c>
      <c r="B22365">
        <v>4651</v>
      </c>
      <c r="C22365" t="s">
        <v>705</v>
      </c>
      <c r="D22365">
        <v>2019</v>
      </c>
      <c r="E22365" t="s">
        <v>736</v>
      </c>
      <c r="F22365" s="2">
        <v>1349.53512329932</v>
      </c>
    </row>
    <row r="22366" spans="1:6">
      <c r="A22366" t="s">
        <v>620</v>
      </c>
      <c r="B22366">
        <v>4651</v>
      </c>
      <c r="C22366" t="s">
        <v>705</v>
      </c>
      <c r="D22366">
        <v>2019</v>
      </c>
      <c r="E22366" t="s">
        <v>737</v>
      </c>
      <c r="F22366" s="2">
        <v>1992.91928701088</v>
      </c>
    </row>
    <row r="22367" spans="1:6">
      <c r="A22367" t="s">
        <v>620</v>
      </c>
      <c r="B22367">
        <v>4651</v>
      </c>
      <c r="C22367" t="s">
        <v>705</v>
      </c>
      <c r="D22367">
        <v>2020</v>
      </c>
      <c r="E22367" t="s">
        <v>738</v>
      </c>
      <c r="F22367" s="2">
        <v>0</v>
      </c>
    </row>
    <row r="22368" spans="1:6">
      <c r="A22368" t="s">
        <v>620</v>
      </c>
      <c r="B22368">
        <v>4651</v>
      </c>
      <c r="C22368" t="s">
        <v>705</v>
      </c>
      <c r="D22368">
        <v>2020</v>
      </c>
      <c r="E22368" t="s">
        <v>739</v>
      </c>
      <c r="F22368" s="2">
        <v>17453.048062554099</v>
      </c>
    </row>
    <row r="22369" spans="1:6">
      <c r="A22369" t="s">
        <v>620</v>
      </c>
      <c r="B22369">
        <v>4651</v>
      </c>
      <c r="C22369" t="s">
        <v>705</v>
      </c>
      <c r="D22369">
        <v>2020</v>
      </c>
      <c r="E22369" t="s">
        <v>740</v>
      </c>
      <c r="F22369" s="2">
        <v>1302.0990032106099</v>
      </c>
    </row>
    <row r="22370" spans="1:6">
      <c r="A22370" t="s">
        <v>620</v>
      </c>
      <c r="B22370">
        <v>4651</v>
      </c>
      <c r="C22370" t="s">
        <v>705</v>
      </c>
      <c r="D22370">
        <v>2021</v>
      </c>
      <c r="E22370" t="s">
        <v>742</v>
      </c>
      <c r="F22370" s="2">
        <v>2808.0611861799998</v>
      </c>
    </row>
    <row r="22371" spans="1:6">
      <c r="A22371" t="s">
        <v>620</v>
      </c>
      <c r="B22371">
        <v>4651</v>
      </c>
      <c r="C22371" t="s">
        <v>705</v>
      </c>
      <c r="D22371">
        <v>2021</v>
      </c>
      <c r="E22371" t="s">
        <v>744</v>
      </c>
      <c r="F22371" s="2">
        <v>1985.9956098</v>
      </c>
    </row>
    <row r="22372" spans="1:6">
      <c r="A22372" t="s">
        <v>620</v>
      </c>
      <c r="B22372">
        <v>4651</v>
      </c>
      <c r="C22372" t="s">
        <v>705</v>
      </c>
      <c r="D22372">
        <v>2021</v>
      </c>
      <c r="E22372" t="s">
        <v>743</v>
      </c>
      <c r="F22372" s="2">
        <v>0</v>
      </c>
    </row>
    <row r="22373" spans="1:6">
      <c r="A22373" t="s">
        <v>620</v>
      </c>
      <c r="B22373">
        <v>4651</v>
      </c>
      <c r="C22373" t="s">
        <v>705</v>
      </c>
      <c r="D22373">
        <v>2021</v>
      </c>
      <c r="E22373" t="s">
        <v>745</v>
      </c>
      <c r="F22373" s="2">
        <v>406.45725410535402</v>
      </c>
    </row>
    <row r="22374" spans="1:6">
      <c r="A22374" t="s">
        <v>620</v>
      </c>
      <c r="B22374">
        <v>4651</v>
      </c>
      <c r="C22374" t="s">
        <v>705</v>
      </c>
      <c r="D22374">
        <v>2022</v>
      </c>
      <c r="E22374" t="s">
        <v>741</v>
      </c>
      <c r="F22374" s="2">
        <v>17107.0362822764</v>
      </c>
    </row>
    <row r="22375" spans="1:6">
      <c r="A22375" t="s">
        <v>620</v>
      </c>
      <c r="B22375">
        <v>4651</v>
      </c>
      <c r="C22375" t="s">
        <v>705</v>
      </c>
      <c r="D22375">
        <v>2023</v>
      </c>
      <c r="E22375" t="s">
        <v>740</v>
      </c>
      <c r="F22375" s="2">
        <v>1565.04783000407</v>
      </c>
    </row>
    <row r="22376" spans="1:6">
      <c r="A22376" t="s">
        <v>620</v>
      </c>
      <c r="B22376">
        <v>4651</v>
      </c>
      <c r="C22376" t="s">
        <v>705</v>
      </c>
      <c r="D22376">
        <v>2024</v>
      </c>
      <c r="E22376" t="s">
        <v>743</v>
      </c>
      <c r="F22376" s="2">
        <v>0</v>
      </c>
    </row>
    <row r="22377" spans="1:6">
      <c r="A22377" t="s">
        <v>707</v>
      </c>
      <c r="B22377">
        <v>3101</v>
      </c>
      <c r="C22377" t="s">
        <v>708</v>
      </c>
      <c r="D22377">
        <v>2009</v>
      </c>
      <c r="E22377" t="s">
        <v>736</v>
      </c>
      <c r="F22377" s="2">
        <v>18058.8645960992</v>
      </c>
    </row>
    <row r="22378" spans="1:6">
      <c r="A22378" t="s">
        <v>707</v>
      </c>
      <c r="B22378">
        <v>3101</v>
      </c>
      <c r="C22378" t="s">
        <v>708</v>
      </c>
      <c r="D22378">
        <v>2009</v>
      </c>
      <c r="E22378" t="s">
        <v>737</v>
      </c>
      <c r="F22378" s="2">
        <v>3551.4953486880299</v>
      </c>
    </row>
    <row r="22379" spans="1:6">
      <c r="A22379" t="s">
        <v>707</v>
      </c>
      <c r="B22379">
        <v>3101</v>
      </c>
      <c r="C22379" t="s">
        <v>708</v>
      </c>
      <c r="D22379">
        <v>2011</v>
      </c>
      <c r="E22379" t="s">
        <v>742</v>
      </c>
      <c r="F22379" s="2">
        <v>10032.006547329</v>
      </c>
    </row>
    <row r="22380" spans="1:6">
      <c r="A22380" t="s">
        <v>707</v>
      </c>
      <c r="B22380">
        <v>3101</v>
      </c>
      <c r="C22380" t="s">
        <v>708</v>
      </c>
      <c r="D22380">
        <v>2011</v>
      </c>
      <c r="E22380" t="s">
        <v>744</v>
      </c>
      <c r="F22380" s="2">
        <v>9571.1331086499995</v>
      </c>
    </row>
    <row r="22381" spans="1:6">
      <c r="A22381" t="s">
        <v>707</v>
      </c>
      <c r="B22381">
        <v>3101</v>
      </c>
      <c r="C22381" t="s">
        <v>708</v>
      </c>
      <c r="D22381">
        <v>2011</v>
      </c>
      <c r="E22381" t="s">
        <v>741</v>
      </c>
      <c r="F22381" s="2">
        <v>50931.683010125598</v>
      </c>
    </row>
    <row r="22382" spans="1:6">
      <c r="A22382" t="s">
        <v>707</v>
      </c>
      <c r="B22382">
        <v>3101</v>
      </c>
      <c r="C22382" t="s">
        <v>708</v>
      </c>
      <c r="D22382">
        <v>2013</v>
      </c>
      <c r="E22382" t="s">
        <v>738</v>
      </c>
      <c r="F22382" s="2">
        <v>0</v>
      </c>
    </row>
    <row r="22383" spans="1:6">
      <c r="A22383" t="s">
        <v>707</v>
      </c>
      <c r="B22383">
        <v>3101</v>
      </c>
      <c r="C22383" t="s">
        <v>708</v>
      </c>
      <c r="D22383">
        <v>2013</v>
      </c>
      <c r="E22383" t="s">
        <v>739</v>
      </c>
      <c r="F22383" s="2">
        <v>18088.2654216843</v>
      </c>
    </row>
    <row r="22384" spans="1:6">
      <c r="A22384" t="s">
        <v>707</v>
      </c>
      <c r="B22384">
        <v>3101</v>
      </c>
      <c r="C22384" t="s">
        <v>708</v>
      </c>
      <c r="D22384">
        <v>2013</v>
      </c>
      <c r="E22384" t="s">
        <v>743</v>
      </c>
      <c r="F22384" s="2">
        <v>0</v>
      </c>
    </row>
    <row r="22385" spans="1:6">
      <c r="A22385" t="s">
        <v>707</v>
      </c>
      <c r="B22385">
        <v>3101</v>
      </c>
      <c r="C22385" t="s">
        <v>708</v>
      </c>
      <c r="D22385">
        <v>2015</v>
      </c>
      <c r="E22385" t="s">
        <v>736</v>
      </c>
      <c r="F22385" s="2">
        <v>12353.1212955927</v>
      </c>
    </row>
    <row r="22386" spans="1:6">
      <c r="A22386" t="s">
        <v>707</v>
      </c>
      <c r="B22386">
        <v>3101</v>
      </c>
      <c r="C22386" t="s">
        <v>708</v>
      </c>
      <c r="D22386">
        <v>2015</v>
      </c>
      <c r="E22386" t="s">
        <v>737</v>
      </c>
      <c r="F22386" s="2">
        <v>4732.3193211634598</v>
      </c>
    </row>
    <row r="22387" spans="1:6">
      <c r="A22387" t="s">
        <v>707</v>
      </c>
      <c r="B22387">
        <v>3101</v>
      </c>
      <c r="C22387" t="s">
        <v>708</v>
      </c>
      <c r="D22387">
        <v>2015</v>
      </c>
      <c r="E22387" t="s">
        <v>740</v>
      </c>
      <c r="F22387" s="2">
        <v>4773.2187490119304</v>
      </c>
    </row>
    <row r="22388" spans="1:6">
      <c r="A22388" t="s">
        <v>707</v>
      </c>
      <c r="B22388">
        <v>3101</v>
      </c>
      <c r="C22388" t="s">
        <v>708</v>
      </c>
      <c r="D22388">
        <v>2016</v>
      </c>
      <c r="E22388" t="s">
        <v>738</v>
      </c>
      <c r="F22388" s="2">
        <v>13.6639041680672</v>
      </c>
    </row>
    <row r="22389" spans="1:6">
      <c r="A22389" t="s">
        <v>707</v>
      </c>
      <c r="B22389">
        <v>3101</v>
      </c>
      <c r="C22389" t="s">
        <v>708</v>
      </c>
      <c r="D22389">
        <v>2016</v>
      </c>
      <c r="E22389" t="s">
        <v>739</v>
      </c>
      <c r="F22389" s="2">
        <v>19999.82979349</v>
      </c>
    </row>
    <row r="22390" spans="1:6">
      <c r="A22390" t="s">
        <v>707</v>
      </c>
      <c r="B22390">
        <v>3101</v>
      </c>
      <c r="C22390" t="s">
        <v>708</v>
      </c>
      <c r="D22390">
        <v>2017</v>
      </c>
      <c r="E22390" t="s">
        <v>742</v>
      </c>
      <c r="F22390" s="2">
        <v>12096.8558746201</v>
      </c>
    </row>
    <row r="22391" spans="1:6">
      <c r="A22391" t="s">
        <v>707</v>
      </c>
      <c r="B22391">
        <v>3101</v>
      </c>
      <c r="C22391" t="s">
        <v>708</v>
      </c>
      <c r="D22391">
        <v>2017</v>
      </c>
      <c r="E22391" t="s">
        <v>744</v>
      </c>
      <c r="F22391" s="2">
        <v>6668.6868062734402</v>
      </c>
    </row>
    <row r="22392" spans="1:6">
      <c r="A22392" t="s">
        <v>707</v>
      </c>
      <c r="B22392">
        <v>3101</v>
      </c>
      <c r="C22392" t="s">
        <v>708</v>
      </c>
      <c r="D22392">
        <v>2017</v>
      </c>
      <c r="E22392" t="s">
        <v>745</v>
      </c>
      <c r="F22392" s="2">
        <v>2640.8659370896098</v>
      </c>
    </row>
    <row r="22393" spans="1:6">
      <c r="A22393" t="s">
        <v>707</v>
      </c>
      <c r="B22393">
        <v>3101</v>
      </c>
      <c r="C22393" t="s">
        <v>708</v>
      </c>
      <c r="D22393">
        <v>2018</v>
      </c>
      <c r="E22393" t="s">
        <v>736</v>
      </c>
      <c r="F22393" s="2">
        <v>12768.265565329</v>
      </c>
    </row>
    <row r="22394" spans="1:6">
      <c r="A22394" t="s">
        <v>707</v>
      </c>
      <c r="B22394">
        <v>3101</v>
      </c>
      <c r="C22394" t="s">
        <v>708</v>
      </c>
      <c r="D22394">
        <v>2018</v>
      </c>
      <c r="E22394" t="s">
        <v>737</v>
      </c>
      <c r="F22394" s="2">
        <v>4792.1801697437904</v>
      </c>
    </row>
    <row r="22395" spans="1:6">
      <c r="A22395" t="s">
        <v>707</v>
      </c>
      <c r="B22395">
        <v>3101</v>
      </c>
      <c r="C22395" t="s">
        <v>708</v>
      </c>
      <c r="D22395">
        <v>2018</v>
      </c>
      <c r="E22395" t="s">
        <v>740</v>
      </c>
      <c r="F22395" s="2">
        <v>3546.23321116549</v>
      </c>
    </row>
    <row r="22396" spans="1:6">
      <c r="A22396" t="s">
        <v>707</v>
      </c>
      <c r="B22396">
        <v>3101</v>
      </c>
      <c r="C22396" t="s">
        <v>708</v>
      </c>
      <c r="D22396">
        <v>2019</v>
      </c>
      <c r="E22396" t="s">
        <v>738</v>
      </c>
      <c r="F22396" s="2">
        <v>9.2643287899159805</v>
      </c>
    </row>
    <row r="22397" spans="1:6">
      <c r="A22397" t="s">
        <v>707</v>
      </c>
      <c r="B22397">
        <v>3101</v>
      </c>
      <c r="C22397" t="s">
        <v>708</v>
      </c>
      <c r="D22397">
        <v>2019</v>
      </c>
      <c r="E22397" t="s">
        <v>739</v>
      </c>
      <c r="F22397" s="2">
        <v>19945.016450966199</v>
      </c>
    </row>
    <row r="22398" spans="1:6">
      <c r="A22398" t="s">
        <v>707</v>
      </c>
      <c r="B22398">
        <v>3101</v>
      </c>
      <c r="C22398" t="s">
        <v>708</v>
      </c>
      <c r="D22398">
        <v>2020</v>
      </c>
      <c r="E22398" t="s">
        <v>742</v>
      </c>
      <c r="F22398" s="2">
        <v>9787.7847387904403</v>
      </c>
    </row>
    <row r="22399" spans="1:6">
      <c r="A22399" t="s">
        <v>707</v>
      </c>
      <c r="B22399">
        <v>3101</v>
      </c>
      <c r="C22399" t="s">
        <v>708</v>
      </c>
      <c r="D22399">
        <v>2020</v>
      </c>
      <c r="E22399" t="s">
        <v>744</v>
      </c>
      <c r="F22399" s="2">
        <v>9045.5025483789395</v>
      </c>
    </row>
    <row r="22400" spans="1:6">
      <c r="A22400" t="s">
        <v>707</v>
      </c>
      <c r="B22400">
        <v>3101</v>
      </c>
      <c r="C22400" t="s">
        <v>708</v>
      </c>
      <c r="D22400">
        <v>2020</v>
      </c>
      <c r="E22400" t="s">
        <v>743</v>
      </c>
      <c r="F22400" s="2">
        <v>0</v>
      </c>
    </row>
    <row r="22401" spans="1:6">
      <c r="A22401" t="s">
        <v>707</v>
      </c>
      <c r="B22401">
        <v>3101</v>
      </c>
      <c r="C22401" t="s">
        <v>708</v>
      </c>
      <c r="D22401">
        <v>2020</v>
      </c>
      <c r="E22401" t="s">
        <v>745</v>
      </c>
      <c r="F22401" s="2">
        <v>3131.9948580022801</v>
      </c>
    </row>
    <row r="22402" spans="1:6">
      <c r="A22402" t="s">
        <v>707</v>
      </c>
      <c r="B22402">
        <v>3101</v>
      </c>
      <c r="C22402" t="s">
        <v>708</v>
      </c>
      <c r="D22402">
        <v>2021</v>
      </c>
      <c r="E22402" t="s">
        <v>740</v>
      </c>
      <c r="F22402" s="2">
        <v>2530.4637914283098</v>
      </c>
    </row>
    <row r="22403" spans="1:6">
      <c r="A22403" t="s">
        <v>707</v>
      </c>
      <c r="B22403">
        <v>3101</v>
      </c>
      <c r="C22403" t="s">
        <v>708</v>
      </c>
      <c r="D22403">
        <v>2021</v>
      </c>
      <c r="E22403" t="s">
        <v>741</v>
      </c>
      <c r="F22403" s="2">
        <v>29599.237142277001</v>
      </c>
    </row>
    <row r="22404" spans="1:6">
      <c r="A22404" t="s">
        <v>707</v>
      </c>
      <c r="B22404">
        <v>3101</v>
      </c>
      <c r="C22404" t="s">
        <v>708</v>
      </c>
      <c r="D22404">
        <v>2023</v>
      </c>
      <c r="E22404" t="s">
        <v>743</v>
      </c>
      <c r="F22404" s="2">
        <v>0</v>
      </c>
    </row>
    <row r="22405" spans="1:6">
      <c r="A22405" t="s">
        <v>707</v>
      </c>
      <c r="B22405">
        <v>3101</v>
      </c>
      <c r="C22405" t="s">
        <v>708</v>
      </c>
      <c r="D22405">
        <v>2024</v>
      </c>
      <c r="E22405" t="s">
        <v>741</v>
      </c>
      <c r="F22405" s="2">
        <v>33578.809601413202</v>
      </c>
    </row>
    <row r="22406" spans="1:6">
      <c r="A22406" t="s">
        <v>707</v>
      </c>
      <c r="B22406">
        <v>3103</v>
      </c>
      <c r="C22406" t="s">
        <v>710</v>
      </c>
      <c r="D22406">
        <v>2011</v>
      </c>
      <c r="E22406" t="s">
        <v>741</v>
      </c>
      <c r="F22406" s="2">
        <v>91696.194453337404</v>
      </c>
    </row>
    <row r="22407" spans="1:6">
      <c r="A22407" t="s">
        <v>707</v>
      </c>
      <c r="B22407">
        <v>3103</v>
      </c>
      <c r="C22407" t="s">
        <v>710</v>
      </c>
      <c r="D22407">
        <v>2013</v>
      </c>
      <c r="E22407" t="s">
        <v>738</v>
      </c>
      <c r="F22407" s="2">
        <v>958.56435714481199</v>
      </c>
    </row>
    <row r="22408" spans="1:6">
      <c r="A22408" t="s">
        <v>707</v>
      </c>
      <c r="B22408">
        <v>3103</v>
      </c>
      <c r="C22408" t="s">
        <v>710</v>
      </c>
      <c r="D22408">
        <v>2013</v>
      </c>
      <c r="E22408" t="s">
        <v>739</v>
      </c>
      <c r="F22408" s="2">
        <v>5230.2739562814904</v>
      </c>
    </row>
    <row r="22409" spans="1:6">
      <c r="A22409" t="s">
        <v>707</v>
      </c>
      <c r="B22409">
        <v>3103</v>
      </c>
      <c r="C22409" t="s">
        <v>710</v>
      </c>
      <c r="D22409">
        <v>2013</v>
      </c>
      <c r="E22409" t="s">
        <v>743</v>
      </c>
      <c r="F22409" s="2">
        <v>17111.112787710401</v>
      </c>
    </row>
    <row r="22410" spans="1:6">
      <c r="A22410" t="s">
        <v>707</v>
      </c>
      <c r="B22410">
        <v>3103</v>
      </c>
      <c r="C22410" t="s">
        <v>710</v>
      </c>
      <c r="D22410">
        <v>2015</v>
      </c>
      <c r="E22410" t="s">
        <v>736</v>
      </c>
      <c r="F22410" s="2">
        <v>12126.288488661199</v>
      </c>
    </row>
    <row r="22411" spans="1:6">
      <c r="A22411" t="s">
        <v>707</v>
      </c>
      <c r="B22411">
        <v>3103</v>
      </c>
      <c r="C22411" t="s">
        <v>710</v>
      </c>
      <c r="D22411">
        <v>2015</v>
      </c>
      <c r="E22411" t="s">
        <v>737</v>
      </c>
      <c r="F22411" s="2">
        <v>8492.3293965529592</v>
      </c>
    </row>
    <row r="22412" spans="1:6">
      <c r="A22412" t="s">
        <v>707</v>
      </c>
      <c r="B22412">
        <v>3103</v>
      </c>
      <c r="C22412" t="s">
        <v>710</v>
      </c>
      <c r="D22412">
        <v>2015</v>
      </c>
      <c r="E22412" t="s">
        <v>740</v>
      </c>
      <c r="F22412" s="2">
        <v>13496.503207175199</v>
      </c>
    </row>
    <row r="22413" spans="1:6">
      <c r="A22413" t="s">
        <v>707</v>
      </c>
      <c r="B22413">
        <v>3103</v>
      </c>
      <c r="C22413" t="s">
        <v>710</v>
      </c>
      <c r="D22413">
        <v>2016</v>
      </c>
      <c r="E22413" t="s">
        <v>738</v>
      </c>
      <c r="F22413" s="2">
        <v>1012.40522983831</v>
      </c>
    </row>
    <row r="22414" spans="1:6">
      <c r="A22414" t="s">
        <v>707</v>
      </c>
      <c r="B22414">
        <v>3103</v>
      </c>
      <c r="C22414" t="s">
        <v>710</v>
      </c>
      <c r="D22414">
        <v>2016</v>
      </c>
      <c r="E22414" t="s">
        <v>739</v>
      </c>
      <c r="F22414" s="2">
        <v>5554.4107909621898</v>
      </c>
    </row>
    <row r="22415" spans="1:6">
      <c r="A22415" t="s">
        <v>707</v>
      </c>
      <c r="B22415">
        <v>3103</v>
      </c>
      <c r="C22415" t="s">
        <v>710</v>
      </c>
      <c r="D22415">
        <v>2016</v>
      </c>
      <c r="E22415" t="s">
        <v>743</v>
      </c>
      <c r="F22415" s="2">
        <v>9200.9839951738704</v>
      </c>
    </row>
    <row r="22416" spans="1:6">
      <c r="A22416" t="s">
        <v>707</v>
      </c>
      <c r="B22416">
        <v>3103</v>
      </c>
      <c r="C22416" t="s">
        <v>710</v>
      </c>
      <c r="D22416">
        <v>2017</v>
      </c>
      <c r="E22416" t="s">
        <v>742</v>
      </c>
      <c r="F22416" s="2">
        <v>17314.168971573101</v>
      </c>
    </row>
    <row r="22417" spans="1:6">
      <c r="A22417" t="s">
        <v>707</v>
      </c>
      <c r="B22417">
        <v>3103</v>
      </c>
      <c r="C22417" t="s">
        <v>710</v>
      </c>
      <c r="D22417">
        <v>2017</v>
      </c>
      <c r="E22417" t="s">
        <v>744</v>
      </c>
      <c r="F22417" s="2">
        <v>49553.745105379297</v>
      </c>
    </row>
    <row r="22418" spans="1:6">
      <c r="A22418" t="s">
        <v>707</v>
      </c>
      <c r="B22418">
        <v>3103</v>
      </c>
      <c r="C22418" t="s">
        <v>710</v>
      </c>
      <c r="D22418">
        <v>2017</v>
      </c>
      <c r="E22418" t="s">
        <v>745</v>
      </c>
      <c r="F22418" s="2">
        <v>57855.246733255903</v>
      </c>
    </row>
    <row r="22419" spans="1:6">
      <c r="A22419" t="s">
        <v>707</v>
      </c>
      <c r="B22419">
        <v>3103</v>
      </c>
      <c r="C22419" t="s">
        <v>710</v>
      </c>
      <c r="D22419">
        <v>2017</v>
      </c>
      <c r="E22419" t="s">
        <v>741</v>
      </c>
      <c r="F22419" s="2">
        <v>77557.872315009998</v>
      </c>
    </row>
    <row r="22420" spans="1:6">
      <c r="A22420" t="s">
        <v>707</v>
      </c>
      <c r="B22420">
        <v>3103</v>
      </c>
      <c r="C22420" t="s">
        <v>710</v>
      </c>
      <c r="D22420">
        <v>2018</v>
      </c>
      <c r="E22420" t="s">
        <v>736</v>
      </c>
      <c r="F22420" s="2">
        <v>11380.770601815901</v>
      </c>
    </row>
    <row r="22421" spans="1:6">
      <c r="A22421" t="s">
        <v>707</v>
      </c>
      <c r="B22421">
        <v>3103</v>
      </c>
      <c r="C22421" t="s">
        <v>710</v>
      </c>
      <c r="D22421">
        <v>2018</v>
      </c>
      <c r="E22421" t="s">
        <v>737</v>
      </c>
      <c r="F22421" s="2">
        <v>8331.7906513814996</v>
      </c>
    </row>
    <row r="22422" spans="1:6">
      <c r="A22422" t="s">
        <v>707</v>
      </c>
      <c r="B22422">
        <v>3103</v>
      </c>
      <c r="C22422" t="s">
        <v>710</v>
      </c>
      <c r="D22422">
        <v>2018</v>
      </c>
      <c r="E22422" t="s">
        <v>740</v>
      </c>
      <c r="F22422" s="2">
        <v>8945.9650371233693</v>
      </c>
    </row>
    <row r="22423" spans="1:6">
      <c r="A22423" t="s">
        <v>707</v>
      </c>
      <c r="B22423">
        <v>3103</v>
      </c>
      <c r="C22423" t="s">
        <v>710</v>
      </c>
      <c r="D22423">
        <v>2019</v>
      </c>
      <c r="E22423" t="s">
        <v>738</v>
      </c>
      <c r="F22423" s="2">
        <v>512.30721520602299</v>
      </c>
    </row>
    <row r="22424" spans="1:6">
      <c r="A22424" t="s">
        <v>707</v>
      </c>
      <c r="B22424">
        <v>3103</v>
      </c>
      <c r="C22424" t="s">
        <v>710</v>
      </c>
      <c r="D22424">
        <v>2019</v>
      </c>
      <c r="E22424" t="s">
        <v>739</v>
      </c>
      <c r="F22424" s="2">
        <v>5460.8040350758502</v>
      </c>
    </row>
    <row r="22425" spans="1:6">
      <c r="A22425" t="s">
        <v>707</v>
      </c>
      <c r="B22425">
        <v>3103</v>
      </c>
      <c r="C22425" t="s">
        <v>710</v>
      </c>
      <c r="D22425">
        <v>2020</v>
      </c>
      <c r="E22425" t="s">
        <v>742</v>
      </c>
      <c r="F22425" s="2">
        <v>13100.0768637605</v>
      </c>
    </row>
    <row r="22426" spans="1:6">
      <c r="A22426" t="s">
        <v>707</v>
      </c>
      <c r="B22426">
        <v>3103</v>
      </c>
      <c r="C22426" t="s">
        <v>710</v>
      </c>
      <c r="D22426">
        <v>2020</v>
      </c>
      <c r="E22426" t="s">
        <v>744</v>
      </c>
      <c r="F22426" s="2">
        <v>28570.807597912899</v>
      </c>
    </row>
    <row r="22427" spans="1:6">
      <c r="A22427" t="s">
        <v>707</v>
      </c>
      <c r="B22427">
        <v>3103</v>
      </c>
      <c r="C22427" t="s">
        <v>710</v>
      </c>
      <c r="D22427">
        <v>2020</v>
      </c>
      <c r="E22427" t="s">
        <v>745</v>
      </c>
      <c r="F22427" s="2">
        <v>49188.0835445552</v>
      </c>
    </row>
    <row r="22428" spans="1:6">
      <c r="A22428" t="s">
        <v>707</v>
      </c>
      <c r="B22428">
        <v>3103</v>
      </c>
      <c r="C22428" t="s">
        <v>710</v>
      </c>
      <c r="D22428">
        <v>2021</v>
      </c>
      <c r="E22428" t="s">
        <v>736</v>
      </c>
      <c r="F22428" s="2">
        <v>10807.0915947104</v>
      </c>
    </row>
    <row r="22429" spans="1:6">
      <c r="A22429" t="s">
        <v>707</v>
      </c>
      <c r="B22429">
        <v>3103</v>
      </c>
      <c r="C22429" t="s">
        <v>710</v>
      </c>
      <c r="D22429">
        <v>2021</v>
      </c>
      <c r="E22429" t="s">
        <v>737</v>
      </c>
      <c r="F22429" s="2">
        <v>8108.6130274584302</v>
      </c>
    </row>
    <row r="22430" spans="1:6">
      <c r="A22430" t="s">
        <v>707</v>
      </c>
      <c r="B22430">
        <v>3103</v>
      </c>
      <c r="C22430" t="s">
        <v>710</v>
      </c>
      <c r="D22430">
        <v>2021</v>
      </c>
      <c r="E22430" t="s">
        <v>740</v>
      </c>
      <c r="F22430" s="2">
        <v>3351.1505698598498</v>
      </c>
    </row>
    <row r="22431" spans="1:6">
      <c r="A22431" t="s">
        <v>707</v>
      </c>
      <c r="B22431">
        <v>3103</v>
      </c>
      <c r="C22431" t="s">
        <v>710</v>
      </c>
      <c r="D22431">
        <v>2021</v>
      </c>
      <c r="E22431" t="s">
        <v>741</v>
      </c>
      <c r="F22431" s="2">
        <v>68974.505413376697</v>
      </c>
    </row>
    <row r="22432" spans="1:6">
      <c r="A22432" t="s">
        <v>707</v>
      </c>
      <c r="B22432">
        <v>3103</v>
      </c>
      <c r="C22432" t="s">
        <v>710</v>
      </c>
      <c r="D22432">
        <v>2022</v>
      </c>
      <c r="E22432" t="s">
        <v>738</v>
      </c>
      <c r="F22432" s="2">
        <v>0</v>
      </c>
    </row>
    <row r="22433" spans="1:6">
      <c r="A22433" t="s">
        <v>707</v>
      </c>
      <c r="B22433">
        <v>3103</v>
      </c>
      <c r="C22433" t="s">
        <v>710</v>
      </c>
      <c r="D22433">
        <v>2022</v>
      </c>
      <c r="E22433" t="s">
        <v>739</v>
      </c>
      <c r="F22433" s="2">
        <v>4846.85948994713</v>
      </c>
    </row>
    <row r="22434" spans="1:6">
      <c r="A22434" t="s">
        <v>707</v>
      </c>
      <c r="B22434">
        <v>3103</v>
      </c>
      <c r="C22434" t="s">
        <v>710</v>
      </c>
      <c r="D22434">
        <v>2023</v>
      </c>
      <c r="E22434" t="s">
        <v>742</v>
      </c>
      <c r="F22434" s="2">
        <v>9799.8057348434995</v>
      </c>
    </row>
    <row r="22435" spans="1:6">
      <c r="A22435" t="s">
        <v>707</v>
      </c>
      <c r="B22435">
        <v>3103</v>
      </c>
      <c r="C22435" t="s">
        <v>710</v>
      </c>
      <c r="D22435">
        <v>2023</v>
      </c>
      <c r="E22435" t="s">
        <v>744</v>
      </c>
      <c r="F22435" s="2">
        <v>12467.196488758</v>
      </c>
    </row>
    <row r="22436" spans="1:6">
      <c r="A22436" t="s">
        <v>707</v>
      </c>
      <c r="B22436">
        <v>3103</v>
      </c>
      <c r="C22436" t="s">
        <v>710</v>
      </c>
      <c r="D22436">
        <v>2023</v>
      </c>
      <c r="E22436" t="s">
        <v>743</v>
      </c>
      <c r="F22436" s="2">
        <v>1.5184806745850199</v>
      </c>
    </row>
    <row r="22437" spans="1:6">
      <c r="A22437" t="s">
        <v>707</v>
      </c>
      <c r="B22437">
        <v>3103</v>
      </c>
      <c r="C22437" t="s">
        <v>710</v>
      </c>
      <c r="D22437">
        <v>2023</v>
      </c>
      <c r="E22437" t="s">
        <v>745</v>
      </c>
      <c r="F22437" s="2">
        <v>31550.7865989559</v>
      </c>
    </row>
    <row r="22438" spans="1:6">
      <c r="A22438" t="s">
        <v>707</v>
      </c>
      <c r="B22438">
        <v>3103</v>
      </c>
      <c r="C22438" t="s">
        <v>710</v>
      </c>
      <c r="D22438">
        <v>2024</v>
      </c>
      <c r="E22438" t="s">
        <v>740</v>
      </c>
      <c r="F22438" s="2">
        <v>3277.2362534981498</v>
      </c>
    </row>
    <row r="22439" spans="1:6">
      <c r="A22439" t="s">
        <v>707</v>
      </c>
      <c r="B22439">
        <v>3103</v>
      </c>
      <c r="C22439" t="s">
        <v>710</v>
      </c>
      <c r="D22439">
        <v>2024</v>
      </c>
      <c r="E22439" t="s">
        <v>741</v>
      </c>
      <c r="F22439" s="2">
        <v>61082.608909538598</v>
      </c>
    </row>
    <row r="22440" spans="1:6">
      <c r="A22440" t="s">
        <v>707</v>
      </c>
      <c r="B22440">
        <v>3105</v>
      </c>
      <c r="C22440" t="s">
        <v>712</v>
      </c>
      <c r="D22440">
        <v>2009</v>
      </c>
      <c r="E22440" t="s">
        <v>742</v>
      </c>
      <c r="F22440" s="2">
        <v>27045.878242314098</v>
      </c>
    </row>
    <row r="22441" spans="1:6">
      <c r="A22441" t="s">
        <v>707</v>
      </c>
      <c r="B22441">
        <v>3105</v>
      </c>
      <c r="C22441" t="s">
        <v>712</v>
      </c>
      <c r="D22441">
        <v>2009</v>
      </c>
      <c r="E22441" t="s">
        <v>744</v>
      </c>
      <c r="F22441" s="2">
        <v>209797.67354755499</v>
      </c>
    </row>
    <row r="22442" spans="1:6">
      <c r="A22442" t="s">
        <v>707</v>
      </c>
      <c r="B22442">
        <v>3105</v>
      </c>
      <c r="C22442" t="s">
        <v>712</v>
      </c>
      <c r="D22442">
        <v>2009</v>
      </c>
      <c r="E22442" t="s">
        <v>745</v>
      </c>
      <c r="F22442" s="2">
        <v>2924.7863764069002</v>
      </c>
    </row>
    <row r="22443" spans="1:6">
      <c r="A22443" t="s">
        <v>707</v>
      </c>
      <c r="B22443">
        <v>3105</v>
      </c>
      <c r="C22443" t="s">
        <v>712</v>
      </c>
      <c r="D22443">
        <v>2009</v>
      </c>
      <c r="E22443" t="s">
        <v>741</v>
      </c>
      <c r="F22443" s="2">
        <v>138335.708626951</v>
      </c>
    </row>
    <row r="22444" spans="1:6">
      <c r="A22444" t="s">
        <v>707</v>
      </c>
      <c r="B22444">
        <v>3105</v>
      </c>
      <c r="C22444" t="s">
        <v>712</v>
      </c>
      <c r="D22444">
        <v>2011</v>
      </c>
      <c r="E22444" t="s">
        <v>738</v>
      </c>
      <c r="F22444" s="2">
        <v>35067.027810708001</v>
      </c>
    </row>
    <row r="22445" spans="1:6">
      <c r="A22445" t="s">
        <v>707</v>
      </c>
      <c r="B22445">
        <v>3105</v>
      </c>
      <c r="C22445" t="s">
        <v>712</v>
      </c>
      <c r="D22445">
        <v>2011</v>
      </c>
      <c r="E22445" t="s">
        <v>739</v>
      </c>
      <c r="F22445" s="2">
        <v>23477.246407358802</v>
      </c>
    </row>
    <row r="22446" spans="1:6">
      <c r="A22446" t="s">
        <v>707</v>
      </c>
      <c r="B22446">
        <v>3105</v>
      </c>
      <c r="C22446" t="s">
        <v>712</v>
      </c>
      <c r="D22446">
        <v>2011</v>
      </c>
      <c r="E22446" t="s">
        <v>743</v>
      </c>
      <c r="F22446" s="2">
        <v>0</v>
      </c>
    </row>
    <row r="22447" spans="1:6">
      <c r="A22447" t="s">
        <v>707</v>
      </c>
      <c r="B22447">
        <v>3105</v>
      </c>
      <c r="C22447" t="s">
        <v>712</v>
      </c>
      <c r="D22447">
        <v>2013</v>
      </c>
      <c r="E22447" t="s">
        <v>736</v>
      </c>
      <c r="F22447" s="2">
        <v>32351.205538478102</v>
      </c>
    </row>
    <row r="22448" spans="1:6">
      <c r="A22448" t="s">
        <v>707</v>
      </c>
      <c r="B22448">
        <v>3105</v>
      </c>
      <c r="C22448" t="s">
        <v>712</v>
      </c>
      <c r="D22448">
        <v>2013</v>
      </c>
      <c r="E22448" t="s">
        <v>737</v>
      </c>
      <c r="F22448" s="2">
        <v>16153.387206170501</v>
      </c>
    </row>
    <row r="22449" spans="1:6">
      <c r="A22449" t="s">
        <v>707</v>
      </c>
      <c r="B22449">
        <v>3105</v>
      </c>
      <c r="C22449" t="s">
        <v>712</v>
      </c>
      <c r="D22449">
        <v>2013</v>
      </c>
      <c r="E22449" t="s">
        <v>740</v>
      </c>
      <c r="F22449" s="2">
        <v>13311.4015889944</v>
      </c>
    </row>
    <row r="22450" spans="1:6">
      <c r="A22450" t="s">
        <v>707</v>
      </c>
      <c r="B22450">
        <v>3105</v>
      </c>
      <c r="C22450" t="s">
        <v>712</v>
      </c>
      <c r="D22450">
        <v>2015</v>
      </c>
      <c r="E22450" t="s">
        <v>742</v>
      </c>
      <c r="F22450" s="2">
        <v>13906.0387786189</v>
      </c>
    </row>
    <row r="22451" spans="1:6">
      <c r="A22451" t="s">
        <v>707</v>
      </c>
      <c r="B22451">
        <v>3105</v>
      </c>
      <c r="C22451" t="s">
        <v>712</v>
      </c>
      <c r="D22451">
        <v>2015</v>
      </c>
      <c r="E22451" t="s">
        <v>744</v>
      </c>
      <c r="F22451" s="2">
        <v>129744.89857590701</v>
      </c>
    </row>
    <row r="22452" spans="1:6">
      <c r="A22452" t="s">
        <v>707</v>
      </c>
      <c r="B22452">
        <v>3105</v>
      </c>
      <c r="C22452" t="s">
        <v>712</v>
      </c>
      <c r="D22452">
        <v>2015</v>
      </c>
      <c r="E22452" t="s">
        <v>745</v>
      </c>
      <c r="F22452" s="2">
        <v>2924.7863764069002</v>
      </c>
    </row>
    <row r="22453" spans="1:6">
      <c r="A22453" t="s">
        <v>707</v>
      </c>
      <c r="B22453">
        <v>3105</v>
      </c>
      <c r="C22453" t="s">
        <v>712</v>
      </c>
      <c r="D22453">
        <v>2016</v>
      </c>
      <c r="E22453" t="s">
        <v>740</v>
      </c>
      <c r="F22453" s="2">
        <v>9428.7921058999491</v>
      </c>
    </row>
    <row r="22454" spans="1:6">
      <c r="A22454" t="s">
        <v>707</v>
      </c>
      <c r="B22454">
        <v>3105</v>
      </c>
      <c r="C22454" t="s">
        <v>712</v>
      </c>
      <c r="D22454">
        <v>2016</v>
      </c>
      <c r="E22454" t="s">
        <v>741</v>
      </c>
      <c r="F22454" s="2">
        <v>123202.384385151</v>
      </c>
    </row>
    <row r="22455" spans="1:6">
      <c r="A22455" t="s">
        <v>707</v>
      </c>
      <c r="B22455">
        <v>3105</v>
      </c>
      <c r="C22455" t="s">
        <v>712</v>
      </c>
      <c r="D22455">
        <v>2018</v>
      </c>
      <c r="E22455" t="s">
        <v>743</v>
      </c>
      <c r="F22455" s="2">
        <v>0</v>
      </c>
    </row>
    <row r="22456" spans="1:6">
      <c r="A22456" t="s">
        <v>707</v>
      </c>
      <c r="B22456">
        <v>3105</v>
      </c>
      <c r="C22456" t="s">
        <v>712</v>
      </c>
      <c r="D22456">
        <v>2018</v>
      </c>
      <c r="E22456" t="s">
        <v>745</v>
      </c>
      <c r="F22456" s="2">
        <v>3082.4581924008398</v>
      </c>
    </row>
    <row r="22457" spans="1:6">
      <c r="A22457" t="s">
        <v>707</v>
      </c>
      <c r="B22457">
        <v>3105</v>
      </c>
      <c r="C22457" t="s">
        <v>712</v>
      </c>
      <c r="D22457">
        <v>2019</v>
      </c>
      <c r="E22457" t="s">
        <v>741</v>
      </c>
      <c r="F22457" s="2">
        <v>110293.679033318</v>
      </c>
    </row>
    <row r="22458" spans="1:6">
      <c r="A22458" t="s">
        <v>707</v>
      </c>
      <c r="B22458">
        <v>3105</v>
      </c>
      <c r="C22458" t="s">
        <v>712</v>
      </c>
      <c r="D22458">
        <v>2020</v>
      </c>
      <c r="E22458" t="s">
        <v>736</v>
      </c>
      <c r="F22458" s="2">
        <v>30042.991648951302</v>
      </c>
    </row>
    <row r="22459" spans="1:6">
      <c r="A22459" t="s">
        <v>707</v>
      </c>
      <c r="B22459">
        <v>3105</v>
      </c>
      <c r="C22459" t="s">
        <v>712</v>
      </c>
      <c r="D22459">
        <v>2020</v>
      </c>
      <c r="E22459" t="s">
        <v>737</v>
      </c>
      <c r="F22459" s="2">
        <v>11632.2220689162</v>
      </c>
    </row>
    <row r="22460" spans="1:6">
      <c r="A22460" t="s">
        <v>707</v>
      </c>
      <c r="B22460">
        <v>3105</v>
      </c>
      <c r="C22460" t="s">
        <v>712</v>
      </c>
      <c r="D22460">
        <v>2021</v>
      </c>
      <c r="E22460" t="s">
        <v>738</v>
      </c>
      <c r="F22460" s="2">
        <v>39283.218108271998</v>
      </c>
    </row>
    <row r="22461" spans="1:6">
      <c r="A22461" t="s">
        <v>707</v>
      </c>
      <c r="B22461">
        <v>3105</v>
      </c>
      <c r="C22461" t="s">
        <v>712</v>
      </c>
      <c r="D22461">
        <v>2021</v>
      </c>
      <c r="E22461" t="s">
        <v>739</v>
      </c>
      <c r="F22461" s="2">
        <v>22976.073599801501</v>
      </c>
    </row>
    <row r="22462" spans="1:6">
      <c r="A22462" t="s">
        <v>707</v>
      </c>
      <c r="B22462">
        <v>3105</v>
      </c>
      <c r="C22462" t="s">
        <v>712</v>
      </c>
      <c r="D22462">
        <v>2021</v>
      </c>
      <c r="E22462" t="s">
        <v>743</v>
      </c>
      <c r="F22462" s="2">
        <v>0</v>
      </c>
    </row>
    <row r="22463" spans="1:6">
      <c r="A22463" t="s">
        <v>707</v>
      </c>
      <c r="B22463">
        <v>3105</v>
      </c>
      <c r="C22463" t="s">
        <v>712</v>
      </c>
      <c r="D22463">
        <v>2022</v>
      </c>
      <c r="E22463" t="s">
        <v>742</v>
      </c>
      <c r="F22463" s="2">
        <v>16303.4975079042</v>
      </c>
    </row>
    <row r="22464" spans="1:6">
      <c r="A22464" t="s">
        <v>707</v>
      </c>
      <c r="B22464">
        <v>3105</v>
      </c>
      <c r="C22464" t="s">
        <v>712</v>
      </c>
      <c r="D22464">
        <v>2022</v>
      </c>
      <c r="E22464" t="s">
        <v>744</v>
      </c>
      <c r="F22464" s="2">
        <v>162036.24295455401</v>
      </c>
    </row>
    <row r="22465" spans="1:6">
      <c r="A22465" t="s">
        <v>707</v>
      </c>
      <c r="B22465">
        <v>3105</v>
      </c>
      <c r="C22465" t="s">
        <v>712</v>
      </c>
      <c r="D22465">
        <v>2022</v>
      </c>
      <c r="E22465" t="s">
        <v>741</v>
      </c>
      <c r="F22465" s="2">
        <v>98545.386698000395</v>
      </c>
    </row>
    <row r="22466" spans="1:6">
      <c r="A22466" t="s">
        <v>707</v>
      </c>
      <c r="B22466">
        <v>3105</v>
      </c>
      <c r="C22466" t="s">
        <v>712</v>
      </c>
      <c r="D22466">
        <v>2023</v>
      </c>
      <c r="E22466" t="s">
        <v>736</v>
      </c>
      <c r="F22466" s="2">
        <v>25152.445334840901</v>
      </c>
    </row>
    <row r="22467" spans="1:6">
      <c r="A22467" t="s">
        <v>707</v>
      </c>
      <c r="B22467">
        <v>3105</v>
      </c>
      <c r="C22467" t="s">
        <v>712</v>
      </c>
      <c r="D22467">
        <v>2023</v>
      </c>
      <c r="E22467" t="s">
        <v>737</v>
      </c>
      <c r="F22467" s="2">
        <v>10931.9955222628</v>
      </c>
    </row>
    <row r="22468" spans="1:6">
      <c r="A22468" t="s">
        <v>707</v>
      </c>
      <c r="B22468">
        <v>3105</v>
      </c>
      <c r="C22468" t="s">
        <v>712</v>
      </c>
      <c r="D22468">
        <v>2023</v>
      </c>
      <c r="E22468" t="s">
        <v>740</v>
      </c>
      <c r="F22468" s="2">
        <v>6442.7036405983499</v>
      </c>
    </row>
    <row r="22469" spans="1:6">
      <c r="A22469" t="s">
        <v>707</v>
      </c>
      <c r="B22469">
        <v>3105</v>
      </c>
      <c r="C22469" t="s">
        <v>712</v>
      </c>
      <c r="D22469">
        <v>2024</v>
      </c>
      <c r="E22469" t="s">
        <v>738</v>
      </c>
      <c r="F22469" s="2">
        <v>40223.98062989</v>
      </c>
    </row>
    <row r="22470" spans="1:6">
      <c r="A22470" t="s">
        <v>707</v>
      </c>
      <c r="B22470">
        <v>3105</v>
      </c>
      <c r="C22470" t="s">
        <v>712</v>
      </c>
      <c r="D22470">
        <v>2024</v>
      </c>
      <c r="E22470" t="s">
        <v>739</v>
      </c>
      <c r="F22470" s="2">
        <v>20262.473127419002</v>
      </c>
    </row>
    <row r="22471" spans="1:6">
      <c r="A22471" t="s">
        <v>707</v>
      </c>
      <c r="B22471">
        <v>3105</v>
      </c>
      <c r="C22471" t="s">
        <v>712</v>
      </c>
      <c r="D22471">
        <v>2024</v>
      </c>
      <c r="E22471" t="s">
        <v>743</v>
      </c>
      <c r="F22471" s="2">
        <v>0</v>
      </c>
    </row>
    <row r="22472" spans="1:6">
      <c r="A22472" t="s">
        <v>707</v>
      </c>
      <c r="B22472">
        <v>3107</v>
      </c>
      <c r="C22472" t="s">
        <v>714</v>
      </c>
      <c r="D22472">
        <v>2009</v>
      </c>
      <c r="E22472" t="s">
        <v>742</v>
      </c>
      <c r="F22472" s="2">
        <v>10882.8087244489</v>
      </c>
    </row>
    <row r="22473" spans="1:6">
      <c r="A22473" t="s">
        <v>707</v>
      </c>
      <c r="B22473">
        <v>3107</v>
      </c>
      <c r="C22473" t="s">
        <v>714</v>
      </c>
      <c r="D22473">
        <v>2009</v>
      </c>
      <c r="E22473" t="s">
        <v>744</v>
      </c>
      <c r="F22473" s="2">
        <v>43913.632633467998</v>
      </c>
    </row>
    <row r="22474" spans="1:6">
      <c r="A22474" t="s">
        <v>707</v>
      </c>
      <c r="B22474">
        <v>3107</v>
      </c>
      <c r="C22474" t="s">
        <v>714</v>
      </c>
      <c r="D22474">
        <v>2009</v>
      </c>
      <c r="E22474" t="s">
        <v>739</v>
      </c>
      <c r="F22474" s="2">
        <v>14929.7539829368</v>
      </c>
    </row>
    <row r="22475" spans="1:6">
      <c r="A22475" t="s">
        <v>707</v>
      </c>
      <c r="B22475">
        <v>3107</v>
      </c>
      <c r="C22475" t="s">
        <v>714</v>
      </c>
      <c r="D22475">
        <v>2011</v>
      </c>
      <c r="E22475" t="s">
        <v>738</v>
      </c>
      <c r="F22475" s="2">
        <v>86597.0242409247</v>
      </c>
    </row>
    <row r="22476" spans="1:6">
      <c r="A22476" t="s">
        <v>707</v>
      </c>
      <c r="B22476">
        <v>3107</v>
      </c>
      <c r="C22476" t="s">
        <v>714</v>
      </c>
      <c r="D22476">
        <v>2011</v>
      </c>
      <c r="E22476" t="s">
        <v>740</v>
      </c>
      <c r="F22476" s="2">
        <v>23872.817222930498</v>
      </c>
    </row>
    <row r="22477" spans="1:6">
      <c r="A22477" t="s">
        <v>707</v>
      </c>
      <c r="B22477">
        <v>3107</v>
      </c>
      <c r="C22477" t="s">
        <v>714</v>
      </c>
      <c r="D22477">
        <v>2013</v>
      </c>
      <c r="E22477" t="s">
        <v>745</v>
      </c>
      <c r="F22477" s="2">
        <v>24011.559995637399</v>
      </c>
    </row>
    <row r="22478" spans="1:6">
      <c r="A22478" t="s">
        <v>707</v>
      </c>
      <c r="B22478">
        <v>3107</v>
      </c>
      <c r="C22478" t="s">
        <v>714</v>
      </c>
      <c r="D22478">
        <v>2013</v>
      </c>
      <c r="E22478" t="s">
        <v>741</v>
      </c>
      <c r="F22478" s="2">
        <v>112551.02414989</v>
      </c>
    </row>
    <row r="22479" spans="1:6">
      <c r="A22479" t="s">
        <v>707</v>
      </c>
      <c r="B22479">
        <v>3107</v>
      </c>
      <c r="C22479" t="s">
        <v>714</v>
      </c>
      <c r="D22479">
        <v>2015</v>
      </c>
      <c r="E22479" t="s">
        <v>739</v>
      </c>
      <c r="F22479" s="2">
        <v>15452.1707520255</v>
      </c>
    </row>
    <row r="22480" spans="1:6">
      <c r="A22480" t="s">
        <v>707</v>
      </c>
      <c r="B22480">
        <v>3107</v>
      </c>
      <c r="C22480" t="s">
        <v>714</v>
      </c>
      <c r="D22480">
        <v>2015</v>
      </c>
      <c r="E22480" t="s">
        <v>743</v>
      </c>
      <c r="F22480" s="2">
        <v>0</v>
      </c>
    </row>
    <row r="22481" spans="1:6">
      <c r="A22481" t="s">
        <v>707</v>
      </c>
      <c r="B22481">
        <v>3107</v>
      </c>
      <c r="C22481" t="s">
        <v>714</v>
      </c>
      <c r="D22481">
        <v>2016</v>
      </c>
      <c r="E22481" t="s">
        <v>745</v>
      </c>
      <c r="F22481" s="2">
        <v>24011.559995637399</v>
      </c>
    </row>
    <row r="22482" spans="1:6">
      <c r="A22482" t="s">
        <v>707</v>
      </c>
      <c r="B22482">
        <v>3107</v>
      </c>
      <c r="C22482" t="s">
        <v>714</v>
      </c>
      <c r="D22482">
        <v>2016</v>
      </c>
      <c r="E22482" t="s">
        <v>741</v>
      </c>
      <c r="F22482" s="2">
        <v>103220.591130227</v>
      </c>
    </row>
    <row r="22483" spans="1:6">
      <c r="A22483" t="s">
        <v>707</v>
      </c>
      <c r="B22483">
        <v>3107</v>
      </c>
      <c r="C22483" t="s">
        <v>714</v>
      </c>
      <c r="D22483">
        <v>2017</v>
      </c>
      <c r="E22483" t="s">
        <v>736</v>
      </c>
      <c r="F22483" s="2">
        <v>19753.110089524602</v>
      </c>
    </row>
    <row r="22484" spans="1:6">
      <c r="A22484" t="s">
        <v>707</v>
      </c>
      <c r="B22484">
        <v>3107</v>
      </c>
      <c r="C22484" t="s">
        <v>714</v>
      </c>
      <c r="D22484">
        <v>2017</v>
      </c>
      <c r="E22484" t="s">
        <v>737</v>
      </c>
      <c r="F22484" s="2">
        <v>13530.198819945599</v>
      </c>
    </row>
    <row r="22485" spans="1:6">
      <c r="A22485" t="s">
        <v>707</v>
      </c>
      <c r="B22485">
        <v>3107</v>
      </c>
      <c r="C22485" t="s">
        <v>714</v>
      </c>
      <c r="D22485">
        <v>2017</v>
      </c>
      <c r="E22485" t="s">
        <v>740</v>
      </c>
      <c r="F22485" s="2">
        <v>11106.291940930199</v>
      </c>
    </row>
    <row r="22486" spans="1:6">
      <c r="A22486" t="s">
        <v>707</v>
      </c>
      <c r="B22486">
        <v>3107</v>
      </c>
      <c r="C22486" t="s">
        <v>714</v>
      </c>
      <c r="D22486">
        <v>2018</v>
      </c>
      <c r="E22486" t="s">
        <v>738</v>
      </c>
      <c r="F22486" s="2">
        <v>75945.280593461997</v>
      </c>
    </row>
    <row r="22487" spans="1:6">
      <c r="A22487" t="s">
        <v>707</v>
      </c>
      <c r="B22487">
        <v>3107</v>
      </c>
      <c r="C22487" t="s">
        <v>714</v>
      </c>
      <c r="D22487">
        <v>2018</v>
      </c>
      <c r="E22487" t="s">
        <v>743</v>
      </c>
      <c r="F22487" s="2">
        <v>0</v>
      </c>
    </row>
    <row r="22488" spans="1:6">
      <c r="A22488" t="s">
        <v>707</v>
      </c>
      <c r="B22488">
        <v>3107</v>
      </c>
      <c r="C22488" t="s">
        <v>714</v>
      </c>
      <c r="D22488">
        <v>2019</v>
      </c>
      <c r="E22488" t="s">
        <v>742</v>
      </c>
      <c r="F22488" s="2">
        <v>35782.474112763499</v>
      </c>
    </row>
    <row r="22489" spans="1:6">
      <c r="A22489" t="s">
        <v>707</v>
      </c>
      <c r="B22489">
        <v>3107</v>
      </c>
      <c r="C22489" t="s">
        <v>714</v>
      </c>
      <c r="D22489">
        <v>2019</v>
      </c>
      <c r="E22489" t="s">
        <v>744</v>
      </c>
      <c r="F22489" s="2">
        <v>54627.645724707298</v>
      </c>
    </row>
    <row r="22490" spans="1:6">
      <c r="A22490" t="s">
        <v>707</v>
      </c>
      <c r="B22490">
        <v>3107</v>
      </c>
      <c r="C22490" t="s">
        <v>714</v>
      </c>
      <c r="D22490">
        <v>2019</v>
      </c>
      <c r="E22490" t="s">
        <v>741</v>
      </c>
      <c r="F22490" s="2">
        <v>91220.126834153707</v>
      </c>
    </row>
    <row r="22491" spans="1:6">
      <c r="A22491" t="s">
        <v>707</v>
      </c>
      <c r="B22491">
        <v>3107</v>
      </c>
      <c r="C22491" t="s">
        <v>714</v>
      </c>
      <c r="D22491">
        <v>2020</v>
      </c>
      <c r="E22491" t="s">
        <v>736</v>
      </c>
      <c r="F22491" s="2">
        <v>16419.829209676998</v>
      </c>
    </row>
    <row r="22492" spans="1:6">
      <c r="A22492" t="s">
        <v>707</v>
      </c>
      <c r="B22492">
        <v>3107</v>
      </c>
      <c r="C22492" t="s">
        <v>714</v>
      </c>
      <c r="D22492">
        <v>2020</v>
      </c>
      <c r="E22492" t="s">
        <v>737</v>
      </c>
      <c r="F22492" s="2">
        <v>12657.7866525564</v>
      </c>
    </row>
    <row r="22493" spans="1:6">
      <c r="A22493" t="s">
        <v>707</v>
      </c>
      <c r="B22493">
        <v>3107</v>
      </c>
      <c r="C22493" t="s">
        <v>714</v>
      </c>
      <c r="D22493">
        <v>2021</v>
      </c>
      <c r="E22493" t="s">
        <v>738</v>
      </c>
      <c r="F22493" s="2">
        <v>66937.903289436596</v>
      </c>
    </row>
    <row r="22494" spans="1:6">
      <c r="A22494" t="s">
        <v>707</v>
      </c>
      <c r="B22494">
        <v>3107</v>
      </c>
      <c r="C22494" t="s">
        <v>714</v>
      </c>
      <c r="D22494">
        <v>2021</v>
      </c>
      <c r="E22494" t="s">
        <v>743</v>
      </c>
      <c r="F22494" s="2">
        <v>0</v>
      </c>
    </row>
    <row r="22495" spans="1:6">
      <c r="A22495" t="s">
        <v>707</v>
      </c>
      <c r="B22495">
        <v>3107</v>
      </c>
      <c r="C22495" t="s">
        <v>714</v>
      </c>
      <c r="D22495">
        <v>2022</v>
      </c>
      <c r="E22495" t="s">
        <v>742</v>
      </c>
      <c r="F22495" s="2">
        <v>17583.532094525799</v>
      </c>
    </row>
    <row r="22496" spans="1:6">
      <c r="A22496" t="s">
        <v>707</v>
      </c>
      <c r="B22496">
        <v>3107</v>
      </c>
      <c r="C22496" t="s">
        <v>714</v>
      </c>
      <c r="D22496">
        <v>2022</v>
      </c>
      <c r="E22496" t="s">
        <v>744</v>
      </c>
      <c r="F22496" s="2">
        <v>52789.138511963298</v>
      </c>
    </row>
    <row r="22497" spans="1:6">
      <c r="A22497" t="s">
        <v>707</v>
      </c>
      <c r="B22497">
        <v>3107</v>
      </c>
      <c r="C22497" t="s">
        <v>714</v>
      </c>
      <c r="D22497">
        <v>2022</v>
      </c>
      <c r="E22497" t="s">
        <v>739</v>
      </c>
      <c r="F22497" s="2">
        <v>12515.660889393799</v>
      </c>
    </row>
    <row r="22498" spans="1:6">
      <c r="A22498" t="s">
        <v>707</v>
      </c>
      <c r="B22498">
        <v>3107</v>
      </c>
      <c r="C22498" t="s">
        <v>714</v>
      </c>
      <c r="D22498">
        <v>2023</v>
      </c>
      <c r="E22498" t="s">
        <v>736</v>
      </c>
      <c r="F22498" s="2">
        <v>14032.3692698822</v>
      </c>
    </row>
    <row r="22499" spans="1:6">
      <c r="A22499" t="s">
        <v>707</v>
      </c>
      <c r="B22499">
        <v>3107</v>
      </c>
      <c r="C22499" t="s">
        <v>714</v>
      </c>
      <c r="D22499">
        <v>2023</v>
      </c>
      <c r="E22499" t="s">
        <v>737</v>
      </c>
      <c r="F22499" s="2">
        <v>11884.9134929919</v>
      </c>
    </row>
    <row r="22500" spans="1:6">
      <c r="A22500" t="s">
        <v>707</v>
      </c>
      <c r="B22500">
        <v>3107</v>
      </c>
      <c r="C22500" t="s">
        <v>714</v>
      </c>
      <c r="D22500">
        <v>2023</v>
      </c>
      <c r="E22500" t="s">
        <v>745</v>
      </c>
      <c r="F22500" s="2">
        <v>25214.480807462001</v>
      </c>
    </row>
    <row r="22501" spans="1:6">
      <c r="A22501" t="s">
        <v>707</v>
      </c>
      <c r="B22501">
        <v>3107</v>
      </c>
      <c r="C22501" t="s">
        <v>714</v>
      </c>
      <c r="D22501">
        <v>2024</v>
      </c>
      <c r="E22501" t="s">
        <v>738</v>
      </c>
      <c r="F22501" s="2">
        <v>69828.345723749095</v>
      </c>
    </row>
    <row r="22502" spans="1:6">
      <c r="A22502" t="s">
        <v>707</v>
      </c>
      <c r="B22502">
        <v>3107</v>
      </c>
      <c r="C22502" t="s">
        <v>714</v>
      </c>
      <c r="D22502">
        <v>2024</v>
      </c>
      <c r="E22502" t="s">
        <v>740</v>
      </c>
      <c r="F22502" s="2">
        <v>5851.0428287529103</v>
      </c>
    </row>
    <row r="22503" spans="1:6">
      <c r="A22503" t="s">
        <v>707</v>
      </c>
      <c r="B22503">
        <v>3110</v>
      </c>
      <c r="C22503" t="s">
        <v>716</v>
      </c>
      <c r="D22503">
        <v>2009</v>
      </c>
      <c r="E22503" t="s">
        <v>740</v>
      </c>
      <c r="F22503" s="2">
        <v>1576.16960971096</v>
      </c>
    </row>
    <row r="22504" spans="1:6">
      <c r="A22504" t="s">
        <v>707</v>
      </c>
      <c r="B22504">
        <v>3110</v>
      </c>
      <c r="C22504" t="s">
        <v>716</v>
      </c>
      <c r="D22504">
        <v>2011</v>
      </c>
      <c r="E22504" t="s">
        <v>745</v>
      </c>
      <c r="F22504" s="2">
        <v>35858.225794652302</v>
      </c>
    </row>
    <row r="22505" spans="1:6">
      <c r="A22505" t="s">
        <v>707</v>
      </c>
      <c r="B22505">
        <v>3110</v>
      </c>
      <c r="C22505" t="s">
        <v>716</v>
      </c>
      <c r="D22505">
        <v>2011</v>
      </c>
      <c r="E22505" t="s">
        <v>741</v>
      </c>
      <c r="F22505" s="2">
        <v>5263.2501194403103</v>
      </c>
    </row>
    <row r="22506" spans="1:6">
      <c r="A22506" t="s">
        <v>707</v>
      </c>
      <c r="B22506">
        <v>3110</v>
      </c>
      <c r="C22506" t="s">
        <v>716</v>
      </c>
      <c r="D22506">
        <v>2013</v>
      </c>
      <c r="E22506" t="s">
        <v>738</v>
      </c>
      <c r="F22506" s="2">
        <v>0</v>
      </c>
    </row>
    <row r="22507" spans="1:6">
      <c r="A22507" t="s">
        <v>707</v>
      </c>
      <c r="B22507">
        <v>3110</v>
      </c>
      <c r="C22507" t="s">
        <v>716</v>
      </c>
      <c r="D22507">
        <v>2013</v>
      </c>
      <c r="E22507" t="s">
        <v>743</v>
      </c>
      <c r="F22507" s="2">
        <v>0</v>
      </c>
    </row>
    <row r="22508" spans="1:6">
      <c r="A22508" t="s">
        <v>707</v>
      </c>
      <c r="B22508">
        <v>3110</v>
      </c>
      <c r="C22508" t="s">
        <v>716</v>
      </c>
      <c r="D22508">
        <v>2015</v>
      </c>
      <c r="E22508" t="s">
        <v>736</v>
      </c>
      <c r="F22508" s="2">
        <v>54.803227523511197</v>
      </c>
    </row>
    <row r="22509" spans="1:6">
      <c r="A22509" t="s">
        <v>707</v>
      </c>
      <c r="B22509">
        <v>3110</v>
      </c>
      <c r="C22509" t="s">
        <v>716</v>
      </c>
      <c r="D22509">
        <v>2015</v>
      </c>
      <c r="E22509" t="s">
        <v>737</v>
      </c>
      <c r="F22509" s="2">
        <v>609.34297870132195</v>
      </c>
    </row>
    <row r="22510" spans="1:6">
      <c r="A22510" t="s">
        <v>707</v>
      </c>
      <c r="B22510">
        <v>3110</v>
      </c>
      <c r="C22510" t="s">
        <v>716</v>
      </c>
      <c r="D22510">
        <v>2016</v>
      </c>
      <c r="E22510" t="s">
        <v>738</v>
      </c>
      <c r="F22510" s="2">
        <v>0</v>
      </c>
    </row>
    <row r="22511" spans="1:6">
      <c r="A22511" t="s">
        <v>707</v>
      </c>
      <c r="B22511">
        <v>3110</v>
      </c>
      <c r="C22511" t="s">
        <v>716</v>
      </c>
      <c r="D22511">
        <v>2016</v>
      </c>
      <c r="E22511" t="s">
        <v>743</v>
      </c>
      <c r="F22511" s="2">
        <v>0</v>
      </c>
    </row>
    <row r="22512" spans="1:6">
      <c r="A22512" t="s">
        <v>707</v>
      </c>
      <c r="B22512">
        <v>3110</v>
      </c>
      <c r="C22512" t="s">
        <v>716</v>
      </c>
      <c r="D22512">
        <v>2017</v>
      </c>
      <c r="E22512" t="s">
        <v>742</v>
      </c>
      <c r="F22512" s="2">
        <v>9510.0848165751595</v>
      </c>
    </row>
    <row r="22513" spans="1:6">
      <c r="A22513" t="s">
        <v>707</v>
      </c>
      <c r="B22513">
        <v>3110</v>
      </c>
      <c r="C22513" t="s">
        <v>716</v>
      </c>
      <c r="D22513">
        <v>2017</v>
      </c>
      <c r="E22513" t="s">
        <v>744</v>
      </c>
      <c r="F22513" s="2">
        <v>0</v>
      </c>
    </row>
    <row r="22514" spans="1:6">
      <c r="A22514" t="s">
        <v>707</v>
      </c>
      <c r="B22514">
        <v>3110</v>
      </c>
      <c r="C22514" t="s">
        <v>716</v>
      </c>
      <c r="D22514">
        <v>2017</v>
      </c>
      <c r="E22514" t="s">
        <v>739</v>
      </c>
      <c r="F22514" s="2">
        <v>2527.9958761446501</v>
      </c>
    </row>
    <row r="22515" spans="1:6">
      <c r="A22515" t="s">
        <v>707</v>
      </c>
      <c r="B22515">
        <v>3110</v>
      </c>
      <c r="C22515" t="s">
        <v>716</v>
      </c>
      <c r="D22515">
        <v>2017</v>
      </c>
      <c r="E22515" t="s">
        <v>741</v>
      </c>
      <c r="F22515" s="2">
        <v>4343.4700494806702</v>
      </c>
    </row>
    <row r="22516" spans="1:6">
      <c r="A22516" t="s">
        <v>707</v>
      </c>
      <c r="B22516">
        <v>3110</v>
      </c>
      <c r="C22516" t="s">
        <v>716</v>
      </c>
      <c r="D22516">
        <v>2018</v>
      </c>
      <c r="E22516" t="s">
        <v>736</v>
      </c>
      <c r="F22516" s="2">
        <v>59.884257051048003</v>
      </c>
    </row>
    <row r="22517" spans="1:6">
      <c r="A22517" t="s">
        <v>707</v>
      </c>
      <c r="B22517">
        <v>3110</v>
      </c>
      <c r="C22517" t="s">
        <v>716</v>
      </c>
      <c r="D22517">
        <v>2018</v>
      </c>
      <c r="E22517" t="s">
        <v>737</v>
      </c>
      <c r="F22517" s="2">
        <v>630.34439126855</v>
      </c>
    </row>
    <row r="22518" spans="1:6">
      <c r="A22518" t="s">
        <v>707</v>
      </c>
      <c r="B22518">
        <v>3110</v>
      </c>
      <c r="C22518" t="s">
        <v>716</v>
      </c>
      <c r="D22518">
        <v>2018</v>
      </c>
      <c r="E22518" t="s">
        <v>745</v>
      </c>
      <c r="F22518" s="2">
        <v>36470.683239434897</v>
      </c>
    </row>
    <row r="22519" spans="1:6">
      <c r="A22519" t="s">
        <v>707</v>
      </c>
      <c r="B22519">
        <v>3110</v>
      </c>
      <c r="C22519" t="s">
        <v>716</v>
      </c>
      <c r="D22519">
        <v>2019</v>
      </c>
      <c r="E22519" t="s">
        <v>738</v>
      </c>
      <c r="F22519" s="2">
        <v>0</v>
      </c>
    </row>
    <row r="22520" spans="1:6">
      <c r="A22520" t="s">
        <v>707</v>
      </c>
      <c r="B22520">
        <v>3110</v>
      </c>
      <c r="C22520" t="s">
        <v>716</v>
      </c>
      <c r="D22520">
        <v>2019</v>
      </c>
      <c r="E22520" t="s">
        <v>740</v>
      </c>
      <c r="F22520" s="2">
        <v>729.16806757402503</v>
      </c>
    </row>
    <row r="22521" spans="1:6">
      <c r="A22521" t="s">
        <v>707</v>
      </c>
      <c r="B22521">
        <v>3110</v>
      </c>
      <c r="C22521" t="s">
        <v>716</v>
      </c>
      <c r="D22521">
        <v>2020</v>
      </c>
      <c r="E22521" t="s">
        <v>742</v>
      </c>
      <c r="F22521" s="2">
        <v>7494.1257191753502</v>
      </c>
    </row>
    <row r="22522" spans="1:6">
      <c r="A22522" t="s">
        <v>707</v>
      </c>
      <c r="B22522">
        <v>3110</v>
      </c>
      <c r="C22522" t="s">
        <v>716</v>
      </c>
      <c r="D22522">
        <v>2020</v>
      </c>
      <c r="E22522" t="s">
        <v>744</v>
      </c>
      <c r="F22522" s="2">
        <v>0</v>
      </c>
    </row>
    <row r="22523" spans="1:6">
      <c r="A22523" t="s">
        <v>707</v>
      </c>
      <c r="B22523">
        <v>3110</v>
      </c>
      <c r="C22523" t="s">
        <v>716</v>
      </c>
      <c r="D22523">
        <v>2020</v>
      </c>
      <c r="E22523" t="s">
        <v>739</v>
      </c>
      <c r="F22523" s="2">
        <v>2128.4565414682102</v>
      </c>
    </row>
    <row r="22524" spans="1:6">
      <c r="A22524" t="s">
        <v>707</v>
      </c>
      <c r="B22524">
        <v>3110</v>
      </c>
      <c r="C22524" t="s">
        <v>716</v>
      </c>
      <c r="D22524">
        <v>2021</v>
      </c>
      <c r="E22524" t="s">
        <v>736</v>
      </c>
      <c r="F22524" s="2">
        <v>112.852495008427</v>
      </c>
    </row>
    <row r="22525" spans="1:6">
      <c r="A22525" t="s">
        <v>707</v>
      </c>
      <c r="B22525">
        <v>3110</v>
      </c>
      <c r="C22525" t="s">
        <v>716</v>
      </c>
      <c r="D22525">
        <v>2021</v>
      </c>
      <c r="E22525" t="s">
        <v>737</v>
      </c>
      <c r="F22525" s="2">
        <v>652.00849015963797</v>
      </c>
    </row>
    <row r="22526" spans="1:6">
      <c r="A22526" t="s">
        <v>707</v>
      </c>
      <c r="B22526">
        <v>3110</v>
      </c>
      <c r="C22526" t="s">
        <v>716</v>
      </c>
      <c r="D22526">
        <v>2021</v>
      </c>
      <c r="E22526" t="s">
        <v>745</v>
      </c>
      <c r="F22526" s="2">
        <v>21544.673048372999</v>
      </c>
    </row>
    <row r="22527" spans="1:6">
      <c r="A22527" t="s">
        <v>707</v>
      </c>
      <c r="B22527">
        <v>3110</v>
      </c>
      <c r="C22527" t="s">
        <v>716</v>
      </c>
      <c r="D22527">
        <v>2021</v>
      </c>
      <c r="E22527" t="s">
        <v>741</v>
      </c>
      <c r="F22527" s="2">
        <v>3452.5629038496099</v>
      </c>
    </row>
    <row r="22528" spans="1:6">
      <c r="A22528" t="s">
        <v>707</v>
      </c>
      <c r="B22528">
        <v>3110</v>
      </c>
      <c r="C22528" t="s">
        <v>716</v>
      </c>
      <c r="D22528">
        <v>2022</v>
      </c>
      <c r="E22528" t="s">
        <v>738</v>
      </c>
      <c r="F22528" s="2">
        <v>0</v>
      </c>
    </row>
    <row r="22529" spans="1:6">
      <c r="A22529" t="s">
        <v>707</v>
      </c>
      <c r="B22529">
        <v>3110</v>
      </c>
      <c r="C22529" t="s">
        <v>716</v>
      </c>
      <c r="D22529">
        <v>2022</v>
      </c>
      <c r="E22529" t="s">
        <v>740</v>
      </c>
      <c r="F22529" s="2">
        <v>884.62572259557203</v>
      </c>
    </row>
    <row r="22530" spans="1:6">
      <c r="A22530" t="s">
        <v>707</v>
      </c>
      <c r="B22530">
        <v>3110</v>
      </c>
      <c r="C22530" t="s">
        <v>716</v>
      </c>
      <c r="D22530">
        <v>2023</v>
      </c>
      <c r="E22530" t="s">
        <v>742</v>
      </c>
      <c r="F22530" s="2">
        <v>6237.2034951958003</v>
      </c>
    </row>
    <row r="22531" spans="1:6">
      <c r="A22531" t="s">
        <v>707</v>
      </c>
      <c r="B22531">
        <v>3110</v>
      </c>
      <c r="C22531" t="s">
        <v>716</v>
      </c>
      <c r="D22531">
        <v>2023</v>
      </c>
      <c r="E22531" t="s">
        <v>744</v>
      </c>
      <c r="F22531" s="2">
        <v>0</v>
      </c>
    </row>
    <row r="22532" spans="1:6">
      <c r="A22532" t="s">
        <v>707</v>
      </c>
      <c r="B22532">
        <v>3110</v>
      </c>
      <c r="C22532" t="s">
        <v>716</v>
      </c>
      <c r="D22532">
        <v>2023</v>
      </c>
      <c r="E22532" t="s">
        <v>739</v>
      </c>
      <c r="F22532" s="2">
        <v>1808.77069981964</v>
      </c>
    </row>
    <row r="22533" spans="1:6">
      <c r="A22533" t="s">
        <v>707</v>
      </c>
      <c r="B22533">
        <v>3110</v>
      </c>
      <c r="C22533" t="s">
        <v>716</v>
      </c>
      <c r="D22533">
        <v>2023</v>
      </c>
      <c r="E22533" t="s">
        <v>743</v>
      </c>
      <c r="F22533" s="2">
        <v>0</v>
      </c>
    </row>
    <row r="22534" spans="1:6">
      <c r="A22534" t="s">
        <v>707</v>
      </c>
      <c r="B22534">
        <v>3110</v>
      </c>
      <c r="C22534" t="s">
        <v>716</v>
      </c>
      <c r="D22534">
        <v>2024</v>
      </c>
      <c r="E22534" t="s">
        <v>745</v>
      </c>
      <c r="F22534" s="2">
        <v>22613.902281831899</v>
      </c>
    </row>
    <row r="22535" spans="1:6">
      <c r="A22535" t="s">
        <v>707</v>
      </c>
      <c r="B22535">
        <v>3110</v>
      </c>
      <c r="C22535" t="s">
        <v>716</v>
      </c>
      <c r="D22535">
        <v>2024</v>
      </c>
      <c r="E22535" t="s">
        <v>741</v>
      </c>
      <c r="F22535" s="2">
        <v>2893.8020040543302</v>
      </c>
    </row>
    <row r="22536" spans="1:6">
      <c r="A22536" t="s">
        <v>707</v>
      </c>
      <c r="B22536">
        <v>3112</v>
      </c>
      <c r="C22536" t="s">
        <v>718</v>
      </c>
      <c r="D22536">
        <v>2009</v>
      </c>
      <c r="E22536" t="s">
        <v>741</v>
      </c>
      <c r="F22536" s="2">
        <v>49726.432442359597</v>
      </c>
    </row>
    <row r="22537" spans="1:6">
      <c r="A22537" t="s">
        <v>707</v>
      </c>
      <c r="B22537">
        <v>3112</v>
      </c>
      <c r="C22537" t="s">
        <v>718</v>
      </c>
      <c r="D22537">
        <v>2011</v>
      </c>
      <c r="E22537" t="s">
        <v>738</v>
      </c>
      <c r="F22537" s="2">
        <v>0</v>
      </c>
    </row>
    <row r="22538" spans="1:6">
      <c r="A22538" t="s">
        <v>707</v>
      </c>
      <c r="B22538">
        <v>3112</v>
      </c>
      <c r="C22538" t="s">
        <v>718</v>
      </c>
      <c r="D22538">
        <v>2011</v>
      </c>
      <c r="E22538" t="s">
        <v>739</v>
      </c>
      <c r="F22538" s="2">
        <v>5538.7293161466696</v>
      </c>
    </row>
    <row r="22539" spans="1:6">
      <c r="A22539" t="s">
        <v>707</v>
      </c>
      <c r="B22539">
        <v>3112</v>
      </c>
      <c r="C22539" t="s">
        <v>718</v>
      </c>
      <c r="D22539">
        <v>2011</v>
      </c>
      <c r="E22539" t="s">
        <v>743</v>
      </c>
      <c r="F22539" s="2">
        <v>0</v>
      </c>
    </row>
    <row r="22540" spans="1:6">
      <c r="A22540" t="s">
        <v>707</v>
      </c>
      <c r="B22540">
        <v>3112</v>
      </c>
      <c r="C22540" t="s">
        <v>718</v>
      </c>
      <c r="D22540">
        <v>2013</v>
      </c>
      <c r="E22540" t="s">
        <v>736</v>
      </c>
      <c r="F22540" s="2">
        <v>1296.7251840021099</v>
      </c>
    </row>
    <row r="22541" spans="1:6">
      <c r="A22541" t="s">
        <v>707</v>
      </c>
      <c r="B22541">
        <v>3112</v>
      </c>
      <c r="C22541" t="s">
        <v>718</v>
      </c>
      <c r="D22541">
        <v>2013</v>
      </c>
      <c r="E22541" t="s">
        <v>737</v>
      </c>
      <c r="F22541" s="2">
        <v>2895.6292312374799</v>
      </c>
    </row>
    <row r="22542" spans="1:6">
      <c r="A22542" t="s">
        <v>707</v>
      </c>
      <c r="B22542">
        <v>3112</v>
      </c>
      <c r="C22542" t="s">
        <v>718</v>
      </c>
      <c r="D22542">
        <v>2013</v>
      </c>
      <c r="E22542" t="s">
        <v>740</v>
      </c>
      <c r="F22542" s="2">
        <v>3476.0403156317898</v>
      </c>
    </row>
    <row r="22543" spans="1:6">
      <c r="A22543" t="s">
        <v>707</v>
      </c>
      <c r="B22543">
        <v>3112</v>
      </c>
      <c r="C22543" t="s">
        <v>718</v>
      </c>
      <c r="D22543">
        <v>2015</v>
      </c>
      <c r="E22543" t="s">
        <v>742</v>
      </c>
      <c r="F22543" s="2">
        <v>3531.3613978435801</v>
      </c>
    </row>
    <row r="22544" spans="1:6">
      <c r="A22544" t="s">
        <v>707</v>
      </c>
      <c r="B22544">
        <v>3112</v>
      </c>
      <c r="C22544" t="s">
        <v>718</v>
      </c>
      <c r="D22544">
        <v>2015</v>
      </c>
      <c r="E22544" t="s">
        <v>744</v>
      </c>
      <c r="F22544" s="2">
        <v>0</v>
      </c>
    </row>
    <row r="22545" spans="1:6">
      <c r="A22545" t="s">
        <v>707</v>
      </c>
      <c r="B22545">
        <v>3112</v>
      </c>
      <c r="C22545" t="s">
        <v>718</v>
      </c>
      <c r="D22545">
        <v>2015</v>
      </c>
      <c r="E22545" t="s">
        <v>745</v>
      </c>
      <c r="F22545" s="2">
        <v>4976.1185613088901</v>
      </c>
    </row>
    <row r="22546" spans="1:6">
      <c r="A22546" t="s">
        <v>707</v>
      </c>
      <c r="B22546">
        <v>3112</v>
      </c>
      <c r="C22546" t="s">
        <v>718</v>
      </c>
      <c r="D22546">
        <v>2015</v>
      </c>
      <c r="E22546" t="s">
        <v>741</v>
      </c>
      <c r="F22546" s="2">
        <v>47327.629262072704</v>
      </c>
    </row>
    <row r="22547" spans="1:6">
      <c r="A22547" t="s">
        <v>707</v>
      </c>
      <c r="B22547">
        <v>3112</v>
      </c>
      <c r="C22547" t="s">
        <v>718</v>
      </c>
      <c r="D22547">
        <v>2016</v>
      </c>
      <c r="E22547" t="s">
        <v>736</v>
      </c>
      <c r="F22547" s="2">
        <v>1042.8620734251499</v>
      </c>
    </row>
    <row r="22548" spans="1:6">
      <c r="A22548" t="s">
        <v>707</v>
      </c>
      <c r="B22548">
        <v>3112</v>
      </c>
      <c r="C22548" t="s">
        <v>718</v>
      </c>
      <c r="D22548">
        <v>2016</v>
      </c>
      <c r="E22548" t="s">
        <v>737</v>
      </c>
      <c r="F22548" s="2">
        <v>2890.9429028272898</v>
      </c>
    </row>
    <row r="22549" spans="1:6">
      <c r="A22549" t="s">
        <v>707</v>
      </c>
      <c r="B22549">
        <v>3112</v>
      </c>
      <c r="C22549" t="s">
        <v>718</v>
      </c>
      <c r="D22549">
        <v>2016</v>
      </c>
      <c r="E22549" t="s">
        <v>740</v>
      </c>
      <c r="F22549" s="2">
        <v>3370.04239929494</v>
      </c>
    </row>
    <row r="22550" spans="1:6">
      <c r="A22550" t="s">
        <v>707</v>
      </c>
      <c r="B22550">
        <v>3112</v>
      </c>
      <c r="C22550" t="s">
        <v>718</v>
      </c>
      <c r="D22550">
        <v>2017</v>
      </c>
      <c r="E22550" t="s">
        <v>738</v>
      </c>
      <c r="F22550" s="2">
        <v>0</v>
      </c>
    </row>
    <row r="22551" spans="1:6">
      <c r="A22551" t="s">
        <v>707</v>
      </c>
      <c r="B22551">
        <v>3112</v>
      </c>
      <c r="C22551" t="s">
        <v>718</v>
      </c>
      <c r="D22551">
        <v>2017</v>
      </c>
      <c r="E22551" t="s">
        <v>739</v>
      </c>
      <c r="F22551" s="2">
        <v>6482.0853182410901</v>
      </c>
    </row>
    <row r="22552" spans="1:6">
      <c r="A22552" t="s">
        <v>707</v>
      </c>
      <c r="B22552">
        <v>3112</v>
      </c>
      <c r="C22552" t="s">
        <v>718</v>
      </c>
      <c r="D22552">
        <v>2018</v>
      </c>
      <c r="E22552" t="s">
        <v>742</v>
      </c>
      <c r="F22552" s="2">
        <v>4946.43821722744</v>
      </c>
    </row>
    <row r="22553" spans="1:6">
      <c r="A22553" t="s">
        <v>707</v>
      </c>
      <c r="B22553">
        <v>3112</v>
      </c>
      <c r="C22553" t="s">
        <v>718</v>
      </c>
      <c r="D22553">
        <v>2018</v>
      </c>
      <c r="E22553" t="s">
        <v>744</v>
      </c>
      <c r="F22553" s="2">
        <v>0</v>
      </c>
    </row>
    <row r="22554" spans="1:6">
      <c r="A22554" t="s">
        <v>707</v>
      </c>
      <c r="B22554">
        <v>3112</v>
      </c>
      <c r="C22554" t="s">
        <v>718</v>
      </c>
      <c r="D22554">
        <v>2018</v>
      </c>
      <c r="E22554" t="s">
        <v>745</v>
      </c>
      <c r="F22554" s="2">
        <v>5312.2952540737297</v>
      </c>
    </row>
    <row r="22555" spans="1:6">
      <c r="A22555" t="s">
        <v>707</v>
      </c>
      <c r="B22555">
        <v>3112</v>
      </c>
      <c r="C22555" t="s">
        <v>718</v>
      </c>
      <c r="D22555">
        <v>2019</v>
      </c>
      <c r="E22555" t="s">
        <v>736</v>
      </c>
      <c r="F22555" s="2">
        <v>505.103777045279</v>
      </c>
    </row>
    <row r="22556" spans="1:6">
      <c r="A22556" t="s">
        <v>707</v>
      </c>
      <c r="B22556">
        <v>3112</v>
      </c>
      <c r="C22556" t="s">
        <v>718</v>
      </c>
      <c r="D22556">
        <v>2019</v>
      </c>
      <c r="E22556" t="s">
        <v>737</v>
      </c>
      <c r="F22556" s="2">
        <v>2736.4225590631299</v>
      </c>
    </row>
    <row r="22557" spans="1:6">
      <c r="A22557" t="s">
        <v>707</v>
      </c>
      <c r="B22557">
        <v>3112</v>
      </c>
      <c r="C22557" t="s">
        <v>718</v>
      </c>
      <c r="D22557">
        <v>2019</v>
      </c>
      <c r="E22557" t="s">
        <v>740</v>
      </c>
      <c r="F22557" s="2">
        <v>2242.0685202841801</v>
      </c>
    </row>
    <row r="22558" spans="1:6">
      <c r="A22558" t="s">
        <v>707</v>
      </c>
      <c r="B22558">
        <v>3112</v>
      </c>
      <c r="C22558" t="s">
        <v>718</v>
      </c>
      <c r="D22558">
        <v>2020</v>
      </c>
      <c r="E22558" t="s">
        <v>738</v>
      </c>
      <c r="F22558" s="2">
        <v>0</v>
      </c>
    </row>
    <row r="22559" spans="1:6">
      <c r="A22559" t="s">
        <v>707</v>
      </c>
      <c r="B22559">
        <v>3112</v>
      </c>
      <c r="C22559" t="s">
        <v>718</v>
      </c>
      <c r="D22559">
        <v>2020</v>
      </c>
      <c r="E22559" t="s">
        <v>739</v>
      </c>
      <c r="F22559" s="2">
        <v>6025.9980018137303</v>
      </c>
    </row>
    <row r="22560" spans="1:6">
      <c r="A22560" t="s">
        <v>707</v>
      </c>
      <c r="B22560">
        <v>3112</v>
      </c>
      <c r="C22560" t="s">
        <v>718</v>
      </c>
      <c r="D22560">
        <v>2021</v>
      </c>
      <c r="E22560" t="s">
        <v>742</v>
      </c>
      <c r="F22560" s="2">
        <v>4003.3430697212598</v>
      </c>
    </row>
    <row r="22561" spans="1:6">
      <c r="A22561" t="s">
        <v>707</v>
      </c>
      <c r="B22561">
        <v>3112</v>
      </c>
      <c r="C22561" t="s">
        <v>718</v>
      </c>
      <c r="D22561">
        <v>2021</v>
      </c>
      <c r="E22561" t="s">
        <v>744</v>
      </c>
      <c r="F22561" s="2">
        <v>0</v>
      </c>
    </row>
    <row r="22562" spans="1:6">
      <c r="A22562" t="s">
        <v>707</v>
      </c>
      <c r="B22562">
        <v>3112</v>
      </c>
      <c r="C22562" t="s">
        <v>718</v>
      </c>
      <c r="D22562">
        <v>2021</v>
      </c>
      <c r="E22562" t="s">
        <v>743</v>
      </c>
      <c r="F22562" s="2">
        <v>0</v>
      </c>
    </row>
    <row r="22563" spans="1:6">
      <c r="A22563" t="s">
        <v>707</v>
      </c>
      <c r="B22563">
        <v>3112</v>
      </c>
      <c r="C22563" t="s">
        <v>718</v>
      </c>
      <c r="D22563">
        <v>2021</v>
      </c>
      <c r="E22563" t="s">
        <v>745</v>
      </c>
      <c r="F22563" s="2">
        <v>3219.05198323381</v>
      </c>
    </row>
    <row r="22564" spans="1:6">
      <c r="A22564" t="s">
        <v>707</v>
      </c>
      <c r="B22564">
        <v>3112</v>
      </c>
      <c r="C22564" t="s">
        <v>718</v>
      </c>
      <c r="D22564">
        <v>2022</v>
      </c>
      <c r="E22564" t="s">
        <v>740</v>
      </c>
      <c r="F22564" s="2">
        <v>2343.14009436784</v>
      </c>
    </row>
    <row r="22565" spans="1:6">
      <c r="A22565" t="s">
        <v>707</v>
      </c>
      <c r="B22565">
        <v>3112</v>
      </c>
      <c r="C22565" t="s">
        <v>718</v>
      </c>
      <c r="D22565">
        <v>2022</v>
      </c>
      <c r="E22565" t="s">
        <v>741</v>
      </c>
      <c r="F22565" s="2">
        <v>39446.918007393702</v>
      </c>
    </row>
    <row r="22566" spans="1:6">
      <c r="A22566" t="s">
        <v>707</v>
      </c>
      <c r="B22566">
        <v>3112</v>
      </c>
      <c r="C22566" t="s">
        <v>718</v>
      </c>
      <c r="D22566">
        <v>2024</v>
      </c>
      <c r="E22566" t="s">
        <v>743</v>
      </c>
      <c r="F22566" s="2">
        <v>0</v>
      </c>
    </row>
    <row r="22567" spans="1:6">
      <c r="A22567" t="s">
        <v>707</v>
      </c>
      <c r="B22567">
        <v>3114</v>
      </c>
      <c r="C22567" t="s">
        <v>720</v>
      </c>
      <c r="D22567">
        <v>2009</v>
      </c>
      <c r="E22567" t="s">
        <v>739</v>
      </c>
      <c r="F22567" s="2">
        <v>6060.3328530875797</v>
      </c>
    </row>
    <row r="22568" spans="1:6">
      <c r="A22568" t="s">
        <v>707</v>
      </c>
      <c r="B22568">
        <v>3114</v>
      </c>
      <c r="C22568" t="s">
        <v>720</v>
      </c>
      <c r="D22568">
        <v>2011</v>
      </c>
      <c r="E22568" t="s">
        <v>736</v>
      </c>
      <c r="F22568" s="2">
        <v>36.789708599615302</v>
      </c>
    </row>
    <row r="22569" spans="1:6">
      <c r="A22569" t="s">
        <v>707</v>
      </c>
      <c r="B22569">
        <v>3114</v>
      </c>
      <c r="C22569" t="s">
        <v>720</v>
      </c>
      <c r="D22569">
        <v>2011</v>
      </c>
      <c r="E22569" t="s">
        <v>737</v>
      </c>
      <c r="F22569" s="2">
        <v>961.28792316038903</v>
      </c>
    </row>
    <row r="22570" spans="1:6">
      <c r="A22570" t="s">
        <v>707</v>
      </c>
      <c r="B22570">
        <v>3114</v>
      </c>
      <c r="C22570" t="s">
        <v>720</v>
      </c>
      <c r="D22570">
        <v>2011</v>
      </c>
      <c r="E22570" t="s">
        <v>740</v>
      </c>
      <c r="F22570" s="2">
        <v>1355.1458814472801</v>
      </c>
    </row>
    <row r="22571" spans="1:6">
      <c r="A22571" t="s">
        <v>707</v>
      </c>
      <c r="B22571">
        <v>3114</v>
      </c>
      <c r="C22571" t="s">
        <v>720</v>
      </c>
      <c r="D22571">
        <v>2013</v>
      </c>
      <c r="E22571" t="s">
        <v>742</v>
      </c>
      <c r="F22571" s="2">
        <v>2801.1433334255698</v>
      </c>
    </row>
    <row r="22572" spans="1:6">
      <c r="A22572" t="s">
        <v>707</v>
      </c>
      <c r="B22572">
        <v>3114</v>
      </c>
      <c r="C22572" t="s">
        <v>720</v>
      </c>
      <c r="D22572">
        <v>2013</v>
      </c>
      <c r="E22572" t="s">
        <v>744</v>
      </c>
      <c r="F22572" s="2">
        <v>0</v>
      </c>
    </row>
    <row r="22573" spans="1:6">
      <c r="A22573" t="s">
        <v>707</v>
      </c>
      <c r="B22573">
        <v>3114</v>
      </c>
      <c r="C22573" t="s">
        <v>720</v>
      </c>
      <c r="D22573">
        <v>2013</v>
      </c>
      <c r="E22573" t="s">
        <v>743</v>
      </c>
      <c r="F22573" s="2">
        <v>0</v>
      </c>
    </row>
    <row r="22574" spans="1:6">
      <c r="A22574" t="s">
        <v>707</v>
      </c>
      <c r="B22574">
        <v>3114</v>
      </c>
      <c r="C22574" t="s">
        <v>720</v>
      </c>
      <c r="D22574">
        <v>2013</v>
      </c>
      <c r="E22574" t="s">
        <v>745</v>
      </c>
      <c r="F22574" s="2">
        <v>0</v>
      </c>
    </row>
    <row r="22575" spans="1:6">
      <c r="A22575" t="s">
        <v>707</v>
      </c>
      <c r="B22575">
        <v>3114</v>
      </c>
      <c r="C22575" t="s">
        <v>720</v>
      </c>
      <c r="D22575">
        <v>2015</v>
      </c>
      <c r="E22575" t="s">
        <v>738</v>
      </c>
      <c r="F22575" s="2">
        <v>0</v>
      </c>
    </row>
    <row r="22576" spans="1:6">
      <c r="A22576" t="s">
        <v>707</v>
      </c>
      <c r="B22576">
        <v>3114</v>
      </c>
      <c r="C22576" t="s">
        <v>720</v>
      </c>
      <c r="D22576">
        <v>2016</v>
      </c>
      <c r="E22576" t="s">
        <v>743</v>
      </c>
      <c r="F22576" s="2">
        <v>0</v>
      </c>
    </row>
    <row r="22577" spans="1:6">
      <c r="A22577" t="s">
        <v>707</v>
      </c>
      <c r="B22577">
        <v>3114</v>
      </c>
      <c r="C22577" t="s">
        <v>720</v>
      </c>
      <c r="D22577">
        <v>2017</v>
      </c>
      <c r="E22577" t="s">
        <v>741</v>
      </c>
      <c r="F22577" s="2">
        <v>9118.9451214054898</v>
      </c>
    </row>
    <row r="22578" spans="1:6">
      <c r="A22578" t="s">
        <v>707</v>
      </c>
      <c r="B22578">
        <v>3114</v>
      </c>
      <c r="C22578" t="s">
        <v>720</v>
      </c>
      <c r="D22578">
        <v>2018</v>
      </c>
      <c r="E22578" t="s">
        <v>736</v>
      </c>
      <c r="F22578" s="2">
        <v>69.134739851370895</v>
      </c>
    </row>
    <row r="22579" spans="1:6">
      <c r="A22579" t="s">
        <v>707</v>
      </c>
      <c r="B22579">
        <v>3114</v>
      </c>
      <c r="C22579" t="s">
        <v>720</v>
      </c>
      <c r="D22579">
        <v>2018</v>
      </c>
      <c r="E22579" t="s">
        <v>737</v>
      </c>
      <c r="F22579" s="2">
        <v>1024.8724465149401</v>
      </c>
    </row>
    <row r="22580" spans="1:6">
      <c r="A22580" t="s">
        <v>707</v>
      </c>
      <c r="B22580">
        <v>3114</v>
      </c>
      <c r="C22580" t="s">
        <v>720</v>
      </c>
      <c r="D22580">
        <v>2018</v>
      </c>
      <c r="E22580" t="s">
        <v>738</v>
      </c>
      <c r="F22580" s="2">
        <v>0</v>
      </c>
    </row>
    <row r="22581" spans="1:6">
      <c r="A22581" t="s">
        <v>707</v>
      </c>
      <c r="B22581">
        <v>3114</v>
      </c>
      <c r="C22581" t="s">
        <v>720</v>
      </c>
      <c r="D22581">
        <v>2019</v>
      </c>
      <c r="E22581" t="s">
        <v>739</v>
      </c>
      <c r="F22581" s="2">
        <v>7478.3935422169397</v>
      </c>
    </row>
    <row r="22582" spans="1:6">
      <c r="A22582" t="s">
        <v>707</v>
      </c>
      <c r="B22582">
        <v>3114</v>
      </c>
      <c r="C22582" t="s">
        <v>720</v>
      </c>
      <c r="D22582">
        <v>2019</v>
      </c>
      <c r="E22582" t="s">
        <v>743</v>
      </c>
      <c r="F22582" s="2">
        <v>0</v>
      </c>
    </row>
    <row r="22583" spans="1:6">
      <c r="A22583" t="s">
        <v>707</v>
      </c>
      <c r="B22583">
        <v>3114</v>
      </c>
      <c r="C22583" t="s">
        <v>720</v>
      </c>
      <c r="D22583">
        <v>2020</v>
      </c>
      <c r="E22583" t="s">
        <v>742</v>
      </c>
      <c r="F22583" s="2">
        <v>2174.0935176917601</v>
      </c>
    </row>
    <row r="22584" spans="1:6">
      <c r="A22584" t="s">
        <v>707</v>
      </c>
      <c r="B22584">
        <v>3114</v>
      </c>
      <c r="C22584" t="s">
        <v>720</v>
      </c>
      <c r="D22584">
        <v>2020</v>
      </c>
      <c r="E22584" t="s">
        <v>744</v>
      </c>
      <c r="F22584" s="2">
        <v>0</v>
      </c>
    </row>
    <row r="22585" spans="1:6">
      <c r="A22585" t="s">
        <v>707</v>
      </c>
      <c r="B22585">
        <v>3114</v>
      </c>
      <c r="C22585" t="s">
        <v>720</v>
      </c>
      <c r="D22585">
        <v>2020</v>
      </c>
      <c r="E22585" t="s">
        <v>745</v>
      </c>
      <c r="F22585" s="2">
        <v>0</v>
      </c>
    </row>
    <row r="22586" spans="1:6">
      <c r="A22586" t="s">
        <v>707</v>
      </c>
      <c r="B22586">
        <v>3114</v>
      </c>
      <c r="C22586" t="s">
        <v>720</v>
      </c>
      <c r="D22586">
        <v>2020</v>
      </c>
      <c r="E22586" t="s">
        <v>741</v>
      </c>
      <c r="F22586" s="2">
        <v>8336.2891147259907</v>
      </c>
    </row>
    <row r="22587" spans="1:6">
      <c r="A22587" t="s">
        <v>707</v>
      </c>
      <c r="B22587">
        <v>3114</v>
      </c>
      <c r="C22587" t="s">
        <v>720</v>
      </c>
      <c r="D22587">
        <v>2021</v>
      </c>
      <c r="E22587" t="s">
        <v>736</v>
      </c>
      <c r="F22587" s="2">
        <v>77.667662397811199</v>
      </c>
    </row>
    <row r="22588" spans="1:6">
      <c r="A22588" t="s">
        <v>707</v>
      </c>
      <c r="B22588">
        <v>3114</v>
      </c>
      <c r="C22588" t="s">
        <v>720</v>
      </c>
      <c r="D22588">
        <v>2021</v>
      </c>
      <c r="E22588" t="s">
        <v>737</v>
      </c>
      <c r="F22588" s="2">
        <v>991.48832527887396</v>
      </c>
    </row>
    <row r="22589" spans="1:6">
      <c r="A22589" t="s">
        <v>707</v>
      </c>
      <c r="B22589">
        <v>3114</v>
      </c>
      <c r="C22589" t="s">
        <v>720</v>
      </c>
      <c r="D22589">
        <v>2021</v>
      </c>
      <c r="E22589" t="s">
        <v>738</v>
      </c>
      <c r="F22589" s="2">
        <v>0</v>
      </c>
    </row>
    <row r="22590" spans="1:6">
      <c r="A22590" t="s">
        <v>707</v>
      </c>
      <c r="B22590">
        <v>3114</v>
      </c>
      <c r="C22590" t="s">
        <v>720</v>
      </c>
      <c r="D22590">
        <v>2021</v>
      </c>
      <c r="E22590" t="s">
        <v>740</v>
      </c>
      <c r="F22590" s="2">
        <v>387.04526983027699</v>
      </c>
    </row>
    <row r="22591" spans="1:6">
      <c r="A22591" t="s">
        <v>707</v>
      </c>
      <c r="B22591">
        <v>3114</v>
      </c>
      <c r="C22591" t="s">
        <v>720</v>
      </c>
      <c r="D22591">
        <v>2022</v>
      </c>
      <c r="E22591" t="s">
        <v>739</v>
      </c>
      <c r="F22591" s="2">
        <v>7321.1403927716901</v>
      </c>
    </row>
    <row r="22592" spans="1:6">
      <c r="A22592" t="s">
        <v>707</v>
      </c>
      <c r="B22592">
        <v>3114</v>
      </c>
      <c r="C22592" t="s">
        <v>720</v>
      </c>
      <c r="D22592">
        <v>2022</v>
      </c>
      <c r="E22592" t="s">
        <v>743</v>
      </c>
      <c r="F22592" s="2">
        <v>0</v>
      </c>
    </row>
    <row r="22593" spans="1:6">
      <c r="A22593" t="s">
        <v>707</v>
      </c>
      <c r="B22593">
        <v>3114</v>
      </c>
      <c r="C22593" t="s">
        <v>720</v>
      </c>
      <c r="D22593">
        <v>2023</v>
      </c>
      <c r="E22593" t="s">
        <v>742</v>
      </c>
      <c r="F22593" s="2">
        <v>1921.1576687071699</v>
      </c>
    </row>
    <row r="22594" spans="1:6">
      <c r="A22594" t="s">
        <v>707</v>
      </c>
      <c r="B22594">
        <v>3114</v>
      </c>
      <c r="C22594" t="s">
        <v>720</v>
      </c>
      <c r="D22594">
        <v>2023</v>
      </c>
      <c r="E22594" t="s">
        <v>744</v>
      </c>
      <c r="F22594" s="2">
        <v>0</v>
      </c>
    </row>
    <row r="22595" spans="1:6">
      <c r="A22595" t="s">
        <v>707</v>
      </c>
      <c r="B22595">
        <v>3114</v>
      </c>
      <c r="C22595" t="s">
        <v>720</v>
      </c>
      <c r="D22595">
        <v>2023</v>
      </c>
      <c r="E22595" t="s">
        <v>745</v>
      </c>
      <c r="F22595" s="2">
        <v>0</v>
      </c>
    </row>
    <row r="22596" spans="1:6">
      <c r="A22596" t="s">
        <v>707</v>
      </c>
      <c r="B22596">
        <v>3114</v>
      </c>
      <c r="C22596" t="s">
        <v>720</v>
      </c>
      <c r="D22596">
        <v>2024</v>
      </c>
      <c r="E22596" t="s">
        <v>736</v>
      </c>
      <c r="F22596" s="2">
        <v>67.553047665703303</v>
      </c>
    </row>
    <row r="22597" spans="1:6">
      <c r="A22597" t="s">
        <v>707</v>
      </c>
      <c r="B22597">
        <v>3114</v>
      </c>
      <c r="C22597" t="s">
        <v>720</v>
      </c>
      <c r="D22597">
        <v>2024</v>
      </c>
      <c r="E22597" t="s">
        <v>737</v>
      </c>
      <c r="F22597" s="2">
        <v>915.57088595653499</v>
      </c>
    </row>
    <row r="22598" spans="1:6">
      <c r="A22598" t="s">
        <v>707</v>
      </c>
      <c r="B22598">
        <v>3114</v>
      </c>
      <c r="C22598" t="s">
        <v>720</v>
      </c>
      <c r="D22598">
        <v>2024</v>
      </c>
      <c r="E22598" t="s">
        <v>740</v>
      </c>
      <c r="F22598" s="2">
        <v>347.76858271106897</v>
      </c>
    </row>
    <row r="22599" spans="1:6">
      <c r="A22599" t="s">
        <v>707</v>
      </c>
      <c r="B22599">
        <v>3116</v>
      </c>
      <c r="C22599" t="s">
        <v>722</v>
      </c>
      <c r="D22599">
        <v>2009</v>
      </c>
      <c r="E22599" t="s">
        <v>736</v>
      </c>
      <c r="F22599" s="2">
        <v>345.47717523676999</v>
      </c>
    </row>
    <row r="22600" spans="1:6">
      <c r="A22600" t="s">
        <v>707</v>
      </c>
      <c r="B22600">
        <v>3116</v>
      </c>
      <c r="C22600" t="s">
        <v>722</v>
      </c>
      <c r="D22600">
        <v>2009</v>
      </c>
      <c r="E22600" t="s">
        <v>737</v>
      </c>
      <c r="F22600" s="2">
        <v>432.60990762129899</v>
      </c>
    </row>
    <row r="22601" spans="1:6">
      <c r="A22601" t="s">
        <v>707</v>
      </c>
      <c r="B22601">
        <v>3116</v>
      </c>
      <c r="C22601" t="s">
        <v>722</v>
      </c>
      <c r="D22601">
        <v>2009</v>
      </c>
      <c r="E22601" t="s">
        <v>740</v>
      </c>
      <c r="F22601" s="2">
        <v>876.18991658053903</v>
      </c>
    </row>
    <row r="22602" spans="1:6">
      <c r="A22602" t="s">
        <v>707</v>
      </c>
      <c r="B22602">
        <v>3116</v>
      </c>
      <c r="C22602" t="s">
        <v>722</v>
      </c>
      <c r="D22602">
        <v>2009</v>
      </c>
      <c r="E22602" t="s">
        <v>741</v>
      </c>
      <c r="F22602" s="2">
        <v>5658.5624463847398</v>
      </c>
    </row>
    <row r="22603" spans="1:6">
      <c r="A22603" t="s">
        <v>707</v>
      </c>
      <c r="B22603">
        <v>3116</v>
      </c>
      <c r="C22603" t="s">
        <v>722</v>
      </c>
      <c r="D22603">
        <v>2011</v>
      </c>
      <c r="E22603" t="s">
        <v>742</v>
      </c>
      <c r="F22603" s="2">
        <v>1951.1202643510201</v>
      </c>
    </row>
    <row r="22604" spans="1:6">
      <c r="A22604" t="s">
        <v>707</v>
      </c>
      <c r="B22604">
        <v>3116</v>
      </c>
      <c r="C22604" t="s">
        <v>722</v>
      </c>
      <c r="D22604">
        <v>2011</v>
      </c>
      <c r="E22604" t="s">
        <v>743</v>
      </c>
      <c r="F22604" s="2">
        <v>0</v>
      </c>
    </row>
    <row r="22605" spans="1:6">
      <c r="A22605" t="s">
        <v>707</v>
      </c>
      <c r="B22605">
        <v>3116</v>
      </c>
      <c r="C22605" t="s">
        <v>722</v>
      </c>
      <c r="D22605">
        <v>2011</v>
      </c>
      <c r="E22605" t="s">
        <v>745</v>
      </c>
      <c r="F22605" s="2">
        <v>0</v>
      </c>
    </row>
    <row r="22606" spans="1:6">
      <c r="A22606" t="s">
        <v>707</v>
      </c>
      <c r="B22606">
        <v>3116</v>
      </c>
      <c r="C22606" t="s">
        <v>722</v>
      </c>
      <c r="D22606">
        <v>2013</v>
      </c>
      <c r="E22606" t="s">
        <v>738</v>
      </c>
      <c r="F22606" s="2">
        <v>0</v>
      </c>
    </row>
    <row r="22607" spans="1:6">
      <c r="A22607" t="s">
        <v>707</v>
      </c>
      <c r="B22607">
        <v>3116</v>
      </c>
      <c r="C22607" t="s">
        <v>722</v>
      </c>
      <c r="D22607">
        <v>2015</v>
      </c>
      <c r="E22607" t="s">
        <v>741</v>
      </c>
      <c r="F22607" s="2">
        <v>5451.5914817979501</v>
      </c>
    </row>
    <row r="22608" spans="1:6">
      <c r="A22608" t="s">
        <v>707</v>
      </c>
      <c r="B22608">
        <v>3116</v>
      </c>
      <c r="C22608" t="s">
        <v>722</v>
      </c>
      <c r="D22608">
        <v>2016</v>
      </c>
      <c r="E22608" t="s">
        <v>736</v>
      </c>
      <c r="F22608" s="2">
        <v>200.95617053702401</v>
      </c>
    </row>
    <row r="22609" spans="1:6">
      <c r="A22609" t="s">
        <v>707</v>
      </c>
      <c r="B22609">
        <v>3116</v>
      </c>
      <c r="C22609" t="s">
        <v>722</v>
      </c>
      <c r="D22609">
        <v>2016</v>
      </c>
      <c r="E22609" t="s">
        <v>737</v>
      </c>
      <c r="F22609" s="2">
        <v>567.70171143456798</v>
      </c>
    </row>
    <row r="22610" spans="1:6">
      <c r="A22610" t="s">
        <v>707</v>
      </c>
      <c r="B22610">
        <v>3116</v>
      </c>
      <c r="C22610" t="s">
        <v>722</v>
      </c>
      <c r="D22610">
        <v>2016</v>
      </c>
      <c r="E22610" t="s">
        <v>738</v>
      </c>
      <c r="F22610" s="2">
        <v>0</v>
      </c>
    </row>
    <row r="22611" spans="1:6">
      <c r="A22611" t="s">
        <v>707</v>
      </c>
      <c r="B22611">
        <v>3116</v>
      </c>
      <c r="C22611" t="s">
        <v>722</v>
      </c>
      <c r="D22611">
        <v>2016</v>
      </c>
      <c r="E22611" t="s">
        <v>740</v>
      </c>
      <c r="F22611" s="2">
        <v>651.68976995048001</v>
      </c>
    </row>
    <row r="22612" spans="1:6">
      <c r="A22612" t="s">
        <v>707</v>
      </c>
      <c r="B22612">
        <v>3116</v>
      </c>
      <c r="C22612" t="s">
        <v>722</v>
      </c>
      <c r="D22612">
        <v>2017</v>
      </c>
      <c r="E22612" t="s">
        <v>744</v>
      </c>
      <c r="F22612" s="2">
        <v>0</v>
      </c>
    </row>
    <row r="22613" spans="1:6">
      <c r="A22613" t="s">
        <v>707</v>
      </c>
      <c r="B22613">
        <v>3116</v>
      </c>
      <c r="C22613" t="s">
        <v>722</v>
      </c>
      <c r="D22613">
        <v>2017</v>
      </c>
      <c r="E22613" t="s">
        <v>739</v>
      </c>
      <c r="F22613" s="2">
        <v>8608.0719061488908</v>
      </c>
    </row>
    <row r="22614" spans="1:6">
      <c r="A22614" t="s">
        <v>707</v>
      </c>
      <c r="B22614">
        <v>3116</v>
      </c>
      <c r="C22614" t="s">
        <v>722</v>
      </c>
      <c r="D22614">
        <v>2017</v>
      </c>
      <c r="E22614" t="s">
        <v>743</v>
      </c>
      <c r="F22614" s="2">
        <v>0</v>
      </c>
    </row>
    <row r="22615" spans="1:6">
      <c r="A22615" t="s">
        <v>707</v>
      </c>
      <c r="B22615">
        <v>3116</v>
      </c>
      <c r="C22615" t="s">
        <v>722</v>
      </c>
      <c r="D22615">
        <v>2018</v>
      </c>
      <c r="E22615" t="s">
        <v>742</v>
      </c>
      <c r="F22615" s="2">
        <v>1668.6402163858299</v>
      </c>
    </row>
    <row r="22616" spans="1:6">
      <c r="A22616" t="s">
        <v>707</v>
      </c>
      <c r="B22616">
        <v>3116</v>
      </c>
      <c r="C22616" t="s">
        <v>722</v>
      </c>
      <c r="D22616">
        <v>2018</v>
      </c>
      <c r="E22616" t="s">
        <v>745</v>
      </c>
      <c r="F22616" s="2">
        <v>0</v>
      </c>
    </row>
    <row r="22617" spans="1:6">
      <c r="A22617" t="s">
        <v>707</v>
      </c>
      <c r="B22617">
        <v>3116</v>
      </c>
      <c r="C22617" t="s">
        <v>722</v>
      </c>
      <c r="D22617">
        <v>2018</v>
      </c>
      <c r="E22617" t="s">
        <v>741</v>
      </c>
      <c r="F22617" s="2">
        <v>4938.8013414328898</v>
      </c>
    </row>
    <row r="22618" spans="1:6">
      <c r="A22618" t="s">
        <v>707</v>
      </c>
      <c r="B22618">
        <v>3116</v>
      </c>
      <c r="C22618" t="s">
        <v>722</v>
      </c>
      <c r="D22618">
        <v>2019</v>
      </c>
      <c r="E22618" t="s">
        <v>736</v>
      </c>
      <c r="F22618" s="2">
        <v>523.36563687099397</v>
      </c>
    </row>
    <row r="22619" spans="1:6">
      <c r="A22619" t="s">
        <v>707</v>
      </c>
      <c r="B22619">
        <v>3116</v>
      </c>
      <c r="C22619" t="s">
        <v>722</v>
      </c>
      <c r="D22619">
        <v>2019</v>
      </c>
      <c r="E22619" t="s">
        <v>737</v>
      </c>
      <c r="F22619" s="2">
        <v>580.33847745819696</v>
      </c>
    </row>
    <row r="22620" spans="1:6">
      <c r="A22620" t="s">
        <v>707</v>
      </c>
      <c r="B22620">
        <v>3116</v>
      </c>
      <c r="C22620" t="s">
        <v>722</v>
      </c>
      <c r="D22620">
        <v>2019</v>
      </c>
      <c r="E22620" t="s">
        <v>738</v>
      </c>
      <c r="F22620" s="2">
        <v>0</v>
      </c>
    </row>
    <row r="22621" spans="1:6">
      <c r="A22621" t="s">
        <v>707</v>
      </c>
      <c r="B22621">
        <v>3116</v>
      </c>
      <c r="C22621" t="s">
        <v>722</v>
      </c>
      <c r="D22621">
        <v>2019</v>
      </c>
      <c r="E22621" t="s">
        <v>740</v>
      </c>
      <c r="F22621" s="2">
        <v>400.20375464407999</v>
      </c>
    </row>
    <row r="22622" spans="1:6">
      <c r="A22622" t="s">
        <v>707</v>
      </c>
      <c r="B22622">
        <v>3116</v>
      </c>
      <c r="C22622" t="s">
        <v>722</v>
      </c>
      <c r="D22622">
        <v>2020</v>
      </c>
      <c r="E22622" t="s">
        <v>744</v>
      </c>
      <c r="F22622" s="2">
        <v>0</v>
      </c>
    </row>
    <row r="22623" spans="1:6">
      <c r="A22623" t="s">
        <v>707</v>
      </c>
      <c r="B22623">
        <v>3116</v>
      </c>
      <c r="C22623" t="s">
        <v>722</v>
      </c>
      <c r="D22623">
        <v>2020</v>
      </c>
      <c r="E22623" t="s">
        <v>739</v>
      </c>
      <c r="F22623" s="2">
        <v>7628.1921596496204</v>
      </c>
    </row>
    <row r="22624" spans="1:6">
      <c r="A22624" t="s">
        <v>707</v>
      </c>
      <c r="B22624">
        <v>3116</v>
      </c>
      <c r="C22624" t="s">
        <v>722</v>
      </c>
      <c r="D22624">
        <v>2020</v>
      </c>
      <c r="E22624" t="s">
        <v>743</v>
      </c>
      <c r="F22624" s="2">
        <v>0</v>
      </c>
    </row>
    <row r="22625" spans="1:6">
      <c r="A22625" t="s">
        <v>707</v>
      </c>
      <c r="B22625">
        <v>3116</v>
      </c>
      <c r="C22625" t="s">
        <v>722</v>
      </c>
      <c r="D22625">
        <v>2021</v>
      </c>
      <c r="E22625" t="s">
        <v>742</v>
      </c>
      <c r="F22625" s="2">
        <v>1915.30962846843</v>
      </c>
    </row>
    <row r="22626" spans="1:6">
      <c r="A22626" t="s">
        <v>707</v>
      </c>
      <c r="B22626">
        <v>3116</v>
      </c>
      <c r="C22626" t="s">
        <v>722</v>
      </c>
      <c r="D22626">
        <v>2021</v>
      </c>
      <c r="E22626" t="s">
        <v>745</v>
      </c>
      <c r="F22626" s="2">
        <v>0</v>
      </c>
    </row>
    <row r="22627" spans="1:6">
      <c r="A22627" t="s">
        <v>707</v>
      </c>
      <c r="B22627">
        <v>3116</v>
      </c>
      <c r="C22627" t="s">
        <v>722</v>
      </c>
      <c r="D22627">
        <v>2022</v>
      </c>
      <c r="E22627" t="s">
        <v>736</v>
      </c>
      <c r="F22627" s="2">
        <v>85.352819874869297</v>
      </c>
    </row>
    <row r="22628" spans="1:6">
      <c r="A22628" t="s">
        <v>707</v>
      </c>
      <c r="B22628">
        <v>3116</v>
      </c>
      <c r="C22628" t="s">
        <v>722</v>
      </c>
      <c r="D22628">
        <v>2022</v>
      </c>
      <c r="E22628" t="s">
        <v>737</v>
      </c>
      <c r="F22628" s="2">
        <v>537.84191481790594</v>
      </c>
    </row>
    <row r="22629" spans="1:6">
      <c r="A22629" t="s">
        <v>707</v>
      </c>
      <c r="B22629">
        <v>3116</v>
      </c>
      <c r="C22629" t="s">
        <v>722</v>
      </c>
      <c r="D22629">
        <v>2022</v>
      </c>
      <c r="E22629" t="s">
        <v>740</v>
      </c>
      <c r="F22629" s="2">
        <v>452.955124652775</v>
      </c>
    </row>
    <row r="22630" spans="1:6">
      <c r="A22630" t="s">
        <v>707</v>
      </c>
      <c r="B22630">
        <v>3116</v>
      </c>
      <c r="C22630" t="s">
        <v>722</v>
      </c>
      <c r="D22630">
        <v>2023</v>
      </c>
      <c r="E22630" t="s">
        <v>739</v>
      </c>
      <c r="F22630" s="2">
        <v>6392.2676866111096</v>
      </c>
    </row>
    <row r="22631" spans="1:6">
      <c r="A22631" t="s">
        <v>707</v>
      </c>
      <c r="B22631">
        <v>3116</v>
      </c>
      <c r="C22631" t="s">
        <v>722</v>
      </c>
      <c r="D22631">
        <v>2024</v>
      </c>
      <c r="E22631" t="s">
        <v>742</v>
      </c>
      <c r="F22631" s="2">
        <v>1566.7742811144301</v>
      </c>
    </row>
    <row r="22632" spans="1:6">
      <c r="A22632" t="s">
        <v>707</v>
      </c>
      <c r="B22632">
        <v>3116</v>
      </c>
      <c r="C22632" t="s">
        <v>722</v>
      </c>
      <c r="D22632">
        <v>2024</v>
      </c>
      <c r="E22632" t="s">
        <v>745</v>
      </c>
      <c r="F22632" s="2">
        <v>0</v>
      </c>
    </row>
    <row r="22633" spans="1:6">
      <c r="A22633" t="s">
        <v>707</v>
      </c>
      <c r="B22633">
        <v>3118</v>
      </c>
      <c r="C22633" t="s">
        <v>724</v>
      </c>
      <c r="D22633">
        <v>2009</v>
      </c>
      <c r="E22633" t="s">
        <v>736</v>
      </c>
      <c r="F22633" s="2">
        <v>24638.488223455999</v>
      </c>
    </row>
    <row r="22634" spans="1:6">
      <c r="A22634" t="s">
        <v>707</v>
      </c>
      <c r="B22634">
        <v>3118</v>
      </c>
      <c r="C22634" t="s">
        <v>724</v>
      </c>
      <c r="D22634">
        <v>2009</v>
      </c>
      <c r="E22634" t="s">
        <v>737</v>
      </c>
      <c r="F22634" s="2">
        <v>7184.6763196327602</v>
      </c>
    </row>
    <row r="22635" spans="1:6">
      <c r="A22635" t="s">
        <v>707</v>
      </c>
      <c r="B22635">
        <v>3118</v>
      </c>
      <c r="C22635" t="s">
        <v>724</v>
      </c>
      <c r="D22635">
        <v>2009</v>
      </c>
      <c r="E22635" t="s">
        <v>740</v>
      </c>
      <c r="F22635" s="2">
        <v>15549.8859106994</v>
      </c>
    </row>
    <row r="22636" spans="1:6">
      <c r="A22636" t="s">
        <v>707</v>
      </c>
      <c r="B22636">
        <v>3118</v>
      </c>
      <c r="C22636" t="s">
        <v>724</v>
      </c>
      <c r="D22636">
        <v>2011</v>
      </c>
      <c r="E22636" t="s">
        <v>742</v>
      </c>
      <c r="F22636" s="2">
        <v>19037.845162551999</v>
      </c>
    </row>
    <row r="22637" spans="1:6">
      <c r="A22637" t="s">
        <v>707</v>
      </c>
      <c r="B22637">
        <v>3118</v>
      </c>
      <c r="C22637" t="s">
        <v>724</v>
      </c>
      <c r="D22637">
        <v>2011</v>
      </c>
      <c r="E22637" t="s">
        <v>744</v>
      </c>
      <c r="F22637" s="2">
        <v>11579.9805206687</v>
      </c>
    </row>
    <row r="22638" spans="1:6">
      <c r="A22638" t="s">
        <v>707</v>
      </c>
      <c r="B22638">
        <v>3118</v>
      </c>
      <c r="C22638" t="s">
        <v>724</v>
      </c>
      <c r="D22638">
        <v>2011</v>
      </c>
      <c r="E22638" t="s">
        <v>745</v>
      </c>
      <c r="F22638" s="2">
        <v>0</v>
      </c>
    </row>
    <row r="22639" spans="1:6">
      <c r="A22639" t="s">
        <v>707</v>
      </c>
      <c r="B22639">
        <v>3118</v>
      </c>
      <c r="C22639" t="s">
        <v>724</v>
      </c>
      <c r="D22639">
        <v>2013</v>
      </c>
      <c r="E22639" t="s">
        <v>738</v>
      </c>
      <c r="F22639" s="2">
        <v>0</v>
      </c>
    </row>
    <row r="22640" spans="1:6">
      <c r="A22640" t="s">
        <v>707</v>
      </c>
      <c r="B22640">
        <v>3118</v>
      </c>
      <c r="C22640" t="s">
        <v>724</v>
      </c>
      <c r="D22640">
        <v>2013</v>
      </c>
      <c r="E22640" t="s">
        <v>739</v>
      </c>
      <c r="F22640" s="2">
        <v>48857.451745309998</v>
      </c>
    </row>
    <row r="22641" spans="1:6">
      <c r="A22641" t="s">
        <v>707</v>
      </c>
      <c r="B22641">
        <v>3118</v>
      </c>
      <c r="C22641" t="s">
        <v>724</v>
      </c>
      <c r="D22641">
        <v>2015</v>
      </c>
      <c r="E22641" t="s">
        <v>740</v>
      </c>
      <c r="F22641" s="2">
        <v>8979.9866233999492</v>
      </c>
    </row>
    <row r="22642" spans="1:6">
      <c r="A22642" t="s">
        <v>707</v>
      </c>
      <c r="B22642">
        <v>3118</v>
      </c>
      <c r="C22642" t="s">
        <v>724</v>
      </c>
      <c r="D22642">
        <v>2015</v>
      </c>
      <c r="E22642" t="s">
        <v>741</v>
      </c>
      <c r="F22642" s="2">
        <v>81880.445148036597</v>
      </c>
    </row>
    <row r="22643" spans="1:6">
      <c r="A22643" t="s">
        <v>707</v>
      </c>
      <c r="B22643">
        <v>3118</v>
      </c>
      <c r="C22643" t="s">
        <v>724</v>
      </c>
      <c r="D22643">
        <v>2017</v>
      </c>
      <c r="E22643" t="s">
        <v>743</v>
      </c>
      <c r="F22643" s="2">
        <v>0</v>
      </c>
    </row>
    <row r="22644" spans="1:6">
      <c r="A22644" t="s">
        <v>707</v>
      </c>
      <c r="B22644">
        <v>3118</v>
      </c>
      <c r="C22644" t="s">
        <v>724</v>
      </c>
      <c r="D22644">
        <v>2018</v>
      </c>
      <c r="E22644" t="s">
        <v>741</v>
      </c>
      <c r="F22644" s="2">
        <v>73774.943444976205</v>
      </c>
    </row>
    <row r="22645" spans="1:6">
      <c r="A22645" t="s">
        <v>707</v>
      </c>
      <c r="B22645">
        <v>3118</v>
      </c>
      <c r="C22645" t="s">
        <v>724</v>
      </c>
      <c r="D22645">
        <v>2019</v>
      </c>
      <c r="E22645" t="s">
        <v>736</v>
      </c>
      <c r="F22645" s="2">
        <v>11856.910022670199</v>
      </c>
    </row>
    <row r="22646" spans="1:6">
      <c r="A22646" t="s">
        <v>707</v>
      </c>
      <c r="B22646">
        <v>3118</v>
      </c>
      <c r="C22646" t="s">
        <v>724</v>
      </c>
      <c r="D22646">
        <v>2019</v>
      </c>
      <c r="E22646" t="s">
        <v>737</v>
      </c>
      <c r="F22646" s="2">
        <v>8913.9109728292606</v>
      </c>
    </row>
    <row r="22647" spans="1:6">
      <c r="A22647" t="s">
        <v>707</v>
      </c>
      <c r="B22647">
        <v>3118</v>
      </c>
      <c r="C22647" t="s">
        <v>724</v>
      </c>
      <c r="D22647">
        <v>2020</v>
      </c>
      <c r="E22647" t="s">
        <v>738</v>
      </c>
      <c r="F22647" s="2">
        <v>35.7290357142858</v>
      </c>
    </row>
    <row r="22648" spans="1:6">
      <c r="A22648" t="s">
        <v>707</v>
      </c>
      <c r="B22648">
        <v>3118</v>
      </c>
      <c r="C22648" t="s">
        <v>724</v>
      </c>
      <c r="D22648">
        <v>2020</v>
      </c>
      <c r="E22648" t="s">
        <v>739</v>
      </c>
      <c r="F22648" s="2">
        <v>52594.617192600097</v>
      </c>
    </row>
    <row r="22649" spans="1:6">
      <c r="A22649" t="s">
        <v>707</v>
      </c>
      <c r="B22649">
        <v>3118</v>
      </c>
      <c r="C22649" t="s">
        <v>724</v>
      </c>
      <c r="D22649">
        <v>2020</v>
      </c>
      <c r="E22649" t="s">
        <v>743</v>
      </c>
      <c r="F22649" s="2">
        <v>0</v>
      </c>
    </row>
    <row r="22650" spans="1:6">
      <c r="A22650" t="s">
        <v>707</v>
      </c>
      <c r="B22650">
        <v>3118</v>
      </c>
      <c r="C22650" t="s">
        <v>724</v>
      </c>
      <c r="D22650">
        <v>2021</v>
      </c>
      <c r="E22650" t="s">
        <v>742</v>
      </c>
      <c r="F22650" s="2">
        <v>21695.747355168402</v>
      </c>
    </row>
    <row r="22651" spans="1:6">
      <c r="A22651" t="s">
        <v>707</v>
      </c>
      <c r="B22651">
        <v>3118</v>
      </c>
      <c r="C22651" t="s">
        <v>724</v>
      </c>
      <c r="D22651">
        <v>2021</v>
      </c>
      <c r="E22651" t="s">
        <v>744</v>
      </c>
      <c r="F22651" s="2">
        <v>12186.072185499999</v>
      </c>
    </row>
    <row r="22652" spans="1:6">
      <c r="A22652" t="s">
        <v>707</v>
      </c>
      <c r="B22652">
        <v>3118</v>
      </c>
      <c r="C22652" t="s">
        <v>724</v>
      </c>
      <c r="D22652">
        <v>2021</v>
      </c>
      <c r="E22652" t="s">
        <v>745</v>
      </c>
      <c r="F22652" s="2">
        <v>0</v>
      </c>
    </row>
    <row r="22653" spans="1:6">
      <c r="A22653" t="s">
        <v>707</v>
      </c>
      <c r="B22653">
        <v>3118</v>
      </c>
      <c r="C22653" t="s">
        <v>724</v>
      </c>
      <c r="D22653">
        <v>2021</v>
      </c>
      <c r="E22653" t="s">
        <v>741</v>
      </c>
      <c r="F22653" s="2">
        <v>64517.746552307202</v>
      </c>
    </row>
    <row r="22654" spans="1:6">
      <c r="A22654" t="s">
        <v>707</v>
      </c>
      <c r="B22654">
        <v>3118</v>
      </c>
      <c r="C22654" t="s">
        <v>724</v>
      </c>
      <c r="D22654">
        <v>2022</v>
      </c>
      <c r="E22654" t="s">
        <v>736</v>
      </c>
      <c r="F22654" s="2">
        <v>11602.8636245296</v>
      </c>
    </row>
    <row r="22655" spans="1:6">
      <c r="A22655" t="s">
        <v>707</v>
      </c>
      <c r="B22655">
        <v>3118</v>
      </c>
      <c r="C22655" t="s">
        <v>724</v>
      </c>
      <c r="D22655">
        <v>2022</v>
      </c>
      <c r="E22655" t="s">
        <v>737</v>
      </c>
      <c r="F22655" s="2">
        <v>7844.8116541710797</v>
      </c>
    </row>
    <row r="22656" spans="1:6">
      <c r="A22656" t="s">
        <v>707</v>
      </c>
      <c r="B22656">
        <v>3118</v>
      </c>
      <c r="C22656" t="s">
        <v>724</v>
      </c>
      <c r="D22656">
        <v>2022</v>
      </c>
      <c r="E22656" t="s">
        <v>740</v>
      </c>
      <c r="F22656" s="2">
        <v>5601.3058936034704</v>
      </c>
    </row>
    <row r="22657" spans="1:6">
      <c r="A22657" t="s">
        <v>707</v>
      </c>
      <c r="B22657">
        <v>3118</v>
      </c>
      <c r="C22657" t="s">
        <v>724</v>
      </c>
      <c r="D22657">
        <v>2023</v>
      </c>
      <c r="E22657" t="s">
        <v>738</v>
      </c>
      <c r="F22657" s="2">
        <v>114.55695867274299</v>
      </c>
    </row>
    <row r="22658" spans="1:6">
      <c r="A22658" t="s">
        <v>707</v>
      </c>
      <c r="B22658">
        <v>3118</v>
      </c>
      <c r="C22658" t="s">
        <v>724</v>
      </c>
      <c r="D22658">
        <v>2023</v>
      </c>
      <c r="E22658" t="s">
        <v>739</v>
      </c>
      <c r="F22658" s="2">
        <v>52190.227680380201</v>
      </c>
    </row>
    <row r="22659" spans="1:6">
      <c r="A22659" t="s">
        <v>707</v>
      </c>
      <c r="B22659">
        <v>3118</v>
      </c>
      <c r="C22659" t="s">
        <v>724</v>
      </c>
      <c r="D22659">
        <v>2023</v>
      </c>
      <c r="E22659" t="s">
        <v>743</v>
      </c>
      <c r="F22659" s="2">
        <v>0</v>
      </c>
    </row>
    <row r="22660" spans="1:6">
      <c r="A22660" t="s">
        <v>707</v>
      </c>
      <c r="B22660">
        <v>3118</v>
      </c>
      <c r="C22660" t="s">
        <v>724</v>
      </c>
      <c r="D22660">
        <v>2024</v>
      </c>
      <c r="E22660" t="s">
        <v>742</v>
      </c>
      <c r="F22660" s="2">
        <v>17274.951087654099</v>
      </c>
    </row>
    <row r="22661" spans="1:6">
      <c r="A22661" t="s">
        <v>707</v>
      </c>
      <c r="B22661">
        <v>3118</v>
      </c>
      <c r="C22661" t="s">
        <v>724</v>
      </c>
      <c r="D22661">
        <v>2024</v>
      </c>
      <c r="E22661" t="s">
        <v>744</v>
      </c>
      <c r="F22661" s="2">
        <v>10374.891784699999</v>
      </c>
    </row>
    <row r="22662" spans="1:6">
      <c r="A22662" t="s">
        <v>707</v>
      </c>
      <c r="B22662">
        <v>3118</v>
      </c>
      <c r="C22662" t="s">
        <v>724</v>
      </c>
      <c r="D22662">
        <v>2024</v>
      </c>
      <c r="E22662" t="s">
        <v>745</v>
      </c>
      <c r="F22662" s="2">
        <v>0</v>
      </c>
    </row>
    <row r="22663" spans="1:6">
      <c r="A22663" t="s">
        <v>707</v>
      </c>
      <c r="B22663">
        <v>3120</v>
      </c>
      <c r="C22663" t="s">
        <v>726</v>
      </c>
      <c r="D22663">
        <v>2011</v>
      </c>
      <c r="E22663" t="s">
        <v>741</v>
      </c>
      <c r="F22663" s="2">
        <v>15647.2597682137</v>
      </c>
    </row>
    <row r="22664" spans="1:6">
      <c r="A22664" t="s">
        <v>707</v>
      </c>
      <c r="B22664">
        <v>3120</v>
      </c>
      <c r="C22664" t="s">
        <v>726</v>
      </c>
      <c r="D22664">
        <v>2013</v>
      </c>
      <c r="E22664" t="s">
        <v>738</v>
      </c>
      <c r="F22664" s="2">
        <v>7197.6545784999998</v>
      </c>
    </row>
    <row r="22665" spans="1:6">
      <c r="A22665" t="s">
        <v>707</v>
      </c>
      <c r="B22665">
        <v>3120</v>
      </c>
      <c r="C22665" t="s">
        <v>726</v>
      </c>
      <c r="D22665">
        <v>2013</v>
      </c>
      <c r="E22665" t="s">
        <v>739</v>
      </c>
      <c r="F22665" s="2">
        <v>30674.900469012198</v>
      </c>
    </row>
    <row r="22666" spans="1:6">
      <c r="A22666" t="s">
        <v>707</v>
      </c>
      <c r="B22666">
        <v>3120</v>
      </c>
      <c r="C22666" t="s">
        <v>726</v>
      </c>
      <c r="D22666">
        <v>2013</v>
      </c>
      <c r="E22666" t="s">
        <v>743</v>
      </c>
      <c r="F22666" s="2">
        <v>6.5144777215860001</v>
      </c>
    </row>
    <row r="22667" spans="1:6">
      <c r="A22667" t="s">
        <v>707</v>
      </c>
      <c r="B22667">
        <v>3120</v>
      </c>
      <c r="C22667" t="s">
        <v>726</v>
      </c>
      <c r="D22667">
        <v>2015</v>
      </c>
      <c r="E22667" t="s">
        <v>736</v>
      </c>
      <c r="F22667" s="2">
        <v>876.68774000761596</v>
      </c>
    </row>
    <row r="22668" spans="1:6">
      <c r="A22668" t="s">
        <v>707</v>
      </c>
      <c r="B22668">
        <v>3120</v>
      </c>
      <c r="C22668" t="s">
        <v>726</v>
      </c>
      <c r="D22668">
        <v>2015</v>
      </c>
      <c r="E22668" t="s">
        <v>737</v>
      </c>
      <c r="F22668" s="2">
        <v>1538.3378463075401</v>
      </c>
    </row>
    <row r="22669" spans="1:6">
      <c r="A22669" t="s">
        <v>707</v>
      </c>
      <c r="B22669">
        <v>3120</v>
      </c>
      <c r="C22669" t="s">
        <v>726</v>
      </c>
      <c r="D22669">
        <v>2015</v>
      </c>
      <c r="E22669" t="s">
        <v>740</v>
      </c>
      <c r="F22669" s="2">
        <v>2087.6296720878199</v>
      </c>
    </row>
    <row r="22670" spans="1:6">
      <c r="A22670" t="s">
        <v>707</v>
      </c>
      <c r="B22670">
        <v>3120</v>
      </c>
      <c r="C22670" t="s">
        <v>726</v>
      </c>
      <c r="D22670">
        <v>2016</v>
      </c>
      <c r="E22670" t="s">
        <v>738</v>
      </c>
      <c r="F22670" s="2">
        <v>5426.274214</v>
      </c>
    </row>
    <row r="22671" spans="1:6">
      <c r="A22671" t="s">
        <v>707</v>
      </c>
      <c r="B22671">
        <v>3120</v>
      </c>
      <c r="C22671" t="s">
        <v>726</v>
      </c>
      <c r="D22671">
        <v>2016</v>
      </c>
      <c r="E22671" t="s">
        <v>739</v>
      </c>
      <c r="F22671" s="2">
        <v>32741.019127242998</v>
      </c>
    </row>
    <row r="22672" spans="1:6">
      <c r="A22672" t="s">
        <v>707</v>
      </c>
      <c r="B22672">
        <v>3120</v>
      </c>
      <c r="C22672" t="s">
        <v>726</v>
      </c>
      <c r="D22672">
        <v>2016</v>
      </c>
      <c r="E22672" t="s">
        <v>743</v>
      </c>
      <c r="F22672" s="2">
        <v>4.5300960709773097</v>
      </c>
    </row>
    <row r="22673" spans="1:6">
      <c r="A22673" t="s">
        <v>707</v>
      </c>
      <c r="B22673">
        <v>3120</v>
      </c>
      <c r="C22673" t="s">
        <v>726</v>
      </c>
      <c r="D22673">
        <v>2017</v>
      </c>
      <c r="E22673" t="s">
        <v>742</v>
      </c>
      <c r="F22673" s="2">
        <v>7177.6529993438098</v>
      </c>
    </row>
    <row r="22674" spans="1:6">
      <c r="A22674" t="s">
        <v>707</v>
      </c>
      <c r="B22674">
        <v>3120</v>
      </c>
      <c r="C22674" t="s">
        <v>726</v>
      </c>
      <c r="D22674">
        <v>2017</v>
      </c>
      <c r="E22674" t="s">
        <v>744</v>
      </c>
      <c r="F22674" s="2">
        <v>0</v>
      </c>
    </row>
    <row r="22675" spans="1:6">
      <c r="A22675" t="s">
        <v>707</v>
      </c>
      <c r="B22675">
        <v>3120</v>
      </c>
      <c r="C22675" t="s">
        <v>726</v>
      </c>
      <c r="D22675">
        <v>2017</v>
      </c>
      <c r="E22675" t="s">
        <v>745</v>
      </c>
      <c r="F22675" s="2">
        <v>0</v>
      </c>
    </row>
    <row r="22676" spans="1:6">
      <c r="A22676" t="s">
        <v>707</v>
      </c>
      <c r="B22676">
        <v>3120</v>
      </c>
      <c r="C22676" t="s">
        <v>726</v>
      </c>
      <c r="D22676">
        <v>2017</v>
      </c>
      <c r="E22676" t="s">
        <v>741</v>
      </c>
      <c r="F22676" s="2">
        <v>13754.560727522799</v>
      </c>
    </row>
    <row r="22677" spans="1:6">
      <c r="A22677" t="s">
        <v>707</v>
      </c>
      <c r="B22677">
        <v>3120</v>
      </c>
      <c r="C22677" t="s">
        <v>726</v>
      </c>
      <c r="D22677">
        <v>2018</v>
      </c>
      <c r="E22677" t="s">
        <v>736</v>
      </c>
      <c r="F22677" s="2">
        <v>796.01524683331002</v>
      </c>
    </row>
    <row r="22678" spans="1:6">
      <c r="A22678" t="s">
        <v>707</v>
      </c>
      <c r="B22678">
        <v>3120</v>
      </c>
      <c r="C22678" t="s">
        <v>726</v>
      </c>
      <c r="D22678">
        <v>2018</v>
      </c>
      <c r="E22678" t="s">
        <v>737</v>
      </c>
      <c r="F22678" s="2">
        <v>1478.7217313782601</v>
      </c>
    </row>
    <row r="22679" spans="1:6">
      <c r="A22679" t="s">
        <v>707</v>
      </c>
      <c r="B22679">
        <v>3120</v>
      </c>
      <c r="C22679" t="s">
        <v>726</v>
      </c>
      <c r="D22679">
        <v>2018</v>
      </c>
      <c r="E22679" t="s">
        <v>740</v>
      </c>
      <c r="F22679" s="2">
        <v>2581.3651508467301</v>
      </c>
    </row>
    <row r="22680" spans="1:6">
      <c r="A22680" t="s">
        <v>707</v>
      </c>
      <c r="B22680">
        <v>3120</v>
      </c>
      <c r="C22680" t="s">
        <v>726</v>
      </c>
      <c r="D22680">
        <v>2019</v>
      </c>
      <c r="E22680" t="s">
        <v>738</v>
      </c>
      <c r="F22680" s="2">
        <v>5535.6434122849996</v>
      </c>
    </row>
    <row r="22681" spans="1:6">
      <c r="A22681" t="s">
        <v>707</v>
      </c>
      <c r="B22681">
        <v>3120</v>
      </c>
      <c r="C22681" t="s">
        <v>726</v>
      </c>
      <c r="D22681">
        <v>2019</v>
      </c>
      <c r="E22681" t="s">
        <v>739</v>
      </c>
      <c r="F22681" s="2">
        <v>33497.959209417</v>
      </c>
    </row>
    <row r="22682" spans="1:6">
      <c r="A22682" t="s">
        <v>707</v>
      </c>
      <c r="B22682">
        <v>3120</v>
      </c>
      <c r="C22682" t="s">
        <v>726</v>
      </c>
      <c r="D22682">
        <v>2019</v>
      </c>
      <c r="E22682" t="s">
        <v>743</v>
      </c>
      <c r="F22682" s="2">
        <v>3.7732519324857501</v>
      </c>
    </row>
    <row r="22683" spans="1:6">
      <c r="A22683" t="s">
        <v>707</v>
      </c>
      <c r="B22683">
        <v>3120</v>
      </c>
      <c r="C22683" t="s">
        <v>726</v>
      </c>
      <c r="D22683">
        <v>2020</v>
      </c>
      <c r="E22683" t="s">
        <v>742</v>
      </c>
      <c r="F22683" s="2">
        <v>7836.91659834661</v>
      </c>
    </row>
    <row r="22684" spans="1:6">
      <c r="A22684" t="s">
        <v>707</v>
      </c>
      <c r="B22684">
        <v>3120</v>
      </c>
      <c r="C22684" t="s">
        <v>726</v>
      </c>
      <c r="D22684">
        <v>2020</v>
      </c>
      <c r="E22684" t="s">
        <v>744</v>
      </c>
      <c r="F22684" s="2">
        <v>0</v>
      </c>
    </row>
    <row r="22685" spans="1:6">
      <c r="A22685" t="s">
        <v>707</v>
      </c>
      <c r="B22685">
        <v>3120</v>
      </c>
      <c r="C22685" t="s">
        <v>726</v>
      </c>
      <c r="D22685">
        <v>2020</v>
      </c>
      <c r="E22685" t="s">
        <v>745</v>
      </c>
      <c r="F22685" s="2">
        <v>0</v>
      </c>
    </row>
    <row r="22686" spans="1:6">
      <c r="A22686" t="s">
        <v>707</v>
      </c>
      <c r="B22686">
        <v>3120</v>
      </c>
      <c r="C22686" t="s">
        <v>726</v>
      </c>
      <c r="D22686">
        <v>2021</v>
      </c>
      <c r="E22686" t="s">
        <v>736</v>
      </c>
      <c r="F22686" s="2">
        <v>673.93601757050999</v>
      </c>
    </row>
    <row r="22687" spans="1:6">
      <c r="A22687" t="s">
        <v>707</v>
      </c>
      <c r="B22687">
        <v>3120</v>
      </c>
      <c r="C22687" t="s">
        <v>726</v>
      </c>
      <c r="D22687">
        <v>2021</v>
      </c>
      <c r="E22687" t="s">
        <v>737</v>
      </c>
      <c r="F22687" s="2">
        <v>1405.12120722441</v>
      </c>
    </row>
    <row r="22688" spans="1:6">
      <c r="A22688" t="s">
        <v>707</v>
      </c>
      <c r="B22688">
        <v>3120</v>
      </c>
      <c r="C22688" t="s">
        <v>726</v>
      </c>
      <c r="D22688">
        <v>2021</v>
      </c>
      <c r="E22688" t="s">
        <v>740</v>
      </c>
      <c r="F22688" s="2">
        <v>1699.9957003613399</v>
      </c>
    </row>
    <row r="22689" spans="1:6">
      <c r="A22689" t="s">
        <v>707</v>
      </c>
      <c r="B22689">
        <v>3120</v>
      </c>
      <c r="C22689" t="s">
        <v>726</v>
      </c>
      <c r="D22689">
        <v>2022</v>
      </c>
      <c r="E22689" t="s">
        <v>738</v>
      </c>
      <c r="F22689" s="2">
        <v>4861.8020368400003</v>
      </c>
    </row>
    <row r="22690" spans="1:6">
      <c r="A22690" t="s">
        <v>707</v>
      </c>
      <c r="B22690">
        <v>3120</v>
      </c>
      <c r="C22690" t="s">
        <v>726</v>
      </c>
      <c r="D22690">
        <v>2022</v>
      </c>
      <c r="E22690" t="s">
        <v>739</v>
      </c>
      <c r="F22690" s="2">
        <v>31582.511978074599</v>
      </c>
    </row>
    <row r="22691" spans="1:6">
      <c r="A22691" t="s">
        <v>707</v>
      </c>
      <c r="B22691">
        <v>3120</v>
      </c>
      <c r="C22691" t="s">
        <v>726</v>
      </c>
      <c r="D22691">
        <v>2023</v>
      </c>
      <c r="E22691" t="s">
        <v>742</v>
      </c>
      <c r="F22691" s="2">
        <v>6319.1670539837896</v>
      </c>
    </row>
    <row r="22692" spans="1:6">
      <c r="A22692" t="s">
        <v>707</v>
      </c>
      <c r="B22692">
        <v>3120</v>
      </c>
      <c r="C22692" t="s">
        <v>726</v>
      </c>
      <c r="D22692">
        <v>2023</v>
      </c>
      <c r="E22692" t="s">
        <v>744</v>
      </c>
      <c r="F22692" s="2">
        <v>0</v>
      </c>
    </row>
    <row r="22693" spans="1:6">
      <c r="A22693" t="s">
        <v>707</v>
      </c>
      <c r="B22693">
        <v>3120</v>
      </c>
      <c r="C22693" t="s">
        <v>726</v>
      </c>
      <c r="D22693">
        <v>2023</v>
      </c>
      <c r="E22693" t="s">
        <v>745</v>
      </c>
      <c r="F22693" s="2">
        <v>0</v>
      </c>
    </row>
    <row r="22694" spans="1:6">
      <c r="A22694" t="s">
        <v>707</v>
      </c>
      <c r="B22694">
        <v>3120</v>
      </c>
      <c r="C22694" t="s">
        <v>726</v>
      </c>
      <c r="D22694">
        <v>2024</v>
      </c>
      <c r="E22694" t="s">
        <v>740</v>
      </c>
      <c r="F22694" s="2">
        <v>1814.0030429030801</v>
      </c>
    </row>
    <row r="22695" spans="1:6">
      <c r="A22695" t="s">
        <v>707</v>
      </c>
      <c r="B22695">
        <v>3120</v>
      </c>
      <c r="C22695" t="s">
        <v>726</v>
      </c>
      <c r="D22695">
        <v>2024</v>
      </c>
      <c r="E22695" t="s">
        <v>741</v>
      </c>
      <c r="F22695" s="2">
        <v>11884.8919741643</v>
      </c>
    </row>
    <row r="22696" spans="1:6">
      <c r="A22696" t="s">
        <v>707</v>
      </c>
      <c r="B22696">
        <v>3122</v>
      </c>
      <c r="C22696" t="s">
        <v>728</v>
      </c>
      <c r="D22696">
        <v>2009</v>
      </c>
      <c r="E22696" t="s">
        <v>740</v>
      </c>
      <c r="F22696" s="2">
        <v>2095.8150890604502</v>
      </c>
    </row>
    <row r="22697" spans="1:6">
      <c r="A22697" t="s">
        <v>707</v>
      </c>
      <c r="B22697">
        <v>3122</v>
      </c>
      <c r="C22697" t="s">
        <v>728</v>
      </c>
      <c r="D22697">
        <v>2011</v>
      </c>
      <c r="E22697" t="s">
        <v>741</v>
      </c>
      <c r="F22697" s="2">
        <v>12758.6530721731</v>
      </c>
    </row>
    <row r="22698" spans="1:6">
      <c r="A22698" t="s">
        <v>707</v>
      </c>
      <c r="B22698">
        <v>3122</v>
      </c>
      <c r="C22698" t="s">
        <v>728</v>
      </c>
      <c r="D22698">
        <v>2013</v>
      </c>
      <c r="E22698" t="s">
        <v>738</v>
      </c>
      <c r="F22698" s="2">
        <v>0</v>
      </c>
    </row>
    <row r="22699" spans="1:6">
      <c r="A22699" t="s">
        <v>707</v>
      </c>
      <c r="B22699">
        <v>3122</v>
      </c>
      <c r="C22699" t="s">
        <v>728</v>
      </c>
      <c r="D22699">
        <v>2013</v>
      </c>
      <c r="E22699" t="s">
        <v>739</v>
      </c>
      <c r="F22699" s="2">
        <v>11476.343821938901</v>
      </c>
    </row>
    <row r="22700" spans="1:6">
      <c r="A22700" t="s">
        <v>707</v>
      </c>
      <c r="B22700">
        <v>3122</v>
      </c>
      <c r="C22700" t="s">
        <v>728</v>
      </c>
      <c r="D22700">
        <v>2013</v>
      </c>
      <c r="E22700" t="s">
        <v>743</v>
      </c>
      <c r="F22700" s="2">
        <v>0</v>
      </c>
    </row>
    <row r="22701" spans="1:6">
      <c r="A22701" t="s">
        <v>707</v>
      </c>
      <c r="B22701">
        <v>3122</v>
      </c>
      <c r="C22701" t="s">
        <v>728</v>
      </c>
      <c r="D22701">
        <v>2015</v>
      </c>
      <c r="E22701" t="s">
        <v>736</v>
      </c>
      <c r="F22701" s="2">
        <v>382.53577157350202</v>
      </c>
    </row>
    <row r="22702" spans="1:6">
      <c r="A22702" t="s">
        <v>707</v>
      </c>
      <c r="B22702">
        <v>3122</v>
      </c>
      <c r="C22702" t="s">
        <v>728</v>
      </c>
      <c r="D22702">
        <v>2015</v>
      </c>
      <c r="E22702" t="s">
        <v>737</v>
      </c>
      <c r="F22702" s="2">
        <v>943.60412987342295</v>
      </c>
    </row>
    <row r="22703" spans="1:6">
      <c r="A22703" t="s">
        <v>707</v>
      </c>
      <c r="B22703">
        <v>3122</v>
      </c>
      <c r="C22703" t="s">
        <v>728</v>
      </c>
      <c r="D22703">
        <v>2016</v>
      </c>
      <c r="E22703" t="s">
        <v>738</v>
      </c>
      <c r="F22703" s="2">
        <v>0</v>
      </c>
    </row>
    <row r="22704" spans="1:6">
      <c r="A22704" t="s">
        <v>707</v>
      </c>
      <c r="B22704">
        <v>3122</v>
      </c>
      <c r="C22704" t="s">
        <v>728</v>
      </c>
      <c r="D22704">
        <v>2016</v>
      </c>
      <c r="E22704" t="s">
        <v>739</v>
      </c>
      <c r="F22704" s="2">
        <v>11824.750348566</v>
      </c>
    </row>
    <row r="22705" spans="1:6">
      <c r="A22705" t="s">
        <v>707</v>
      </c>
      <c r="B22705">
        <v>3122</v>
      </c>
      <c r="C22705" t="s">
        <v>728</v>
      </c>
      <c r="D22705">
        <v>2016</v>
      </c>
      <c r="E22705" t="s">
        <v>743</v>
      </c>
      <c r="F22705" s="2">
        <v>0</v>
      </c>
    </row>
    <row r="22706" spans="1:6">
      <c r="A22706" t="s">
        <v>707</v>
      </c>
      <c r="B22706">
        <v>3122</v>
      </c>
      <c r="C22706" t="s">
        <v>728</v>
      </c>
      <c r="D22706">
        <v>2016</v>
      </c>
      <c r="E22706" t="s">
        <v>740</v>
      </c>
      <c r="F22706" s="2">
        <v>1311.1194345398501</v>
      </c>
    </row>
    <row r="22707" spans="1:6">
      <c r="A22707" t="s">
        <v>707</v>
      </c>
      <c r="B22707">
        <v>3122</v>
      </c>
      <c r="C22707" t="s">
        <v>728</v>
      </c>
      <c r="D22707">
        <v>2017</v>
      </c>
      <c r="E22707" t="s">
        <v>742</v>
      </c>
      <c r="F22707" s="2">
        <v>2640.6885064268299</v>
      </c>
    </row>
    <row r="22708" spans="1:6">
      <c r="A22708" t="s">
        <v>707</v>
      </c>
      <c r="B22708">
        <v>3122</v>
      </c>
      <c r="C22708" t="s">
        <v>728</v>
      </c>
      <c r="D22708">
        <v>2017</v>
      </c>
      <c r="E22708" t="s">
        <v>744</v>
      </c>
      <c r="F22708" s="2">
        <v>0</v>
      </c>
    </row>
    <row r="22709" spans="1:6">
      <c r="A22709" t="s">
        <v>707</v>
      </c>
      <c r="B22709">
        <v>3122</v>
      </c>
      <c r="C22709" t="s">
        <v>728</v>
      </c>
      <c r="D22709">
        <v>2017</v>
      </c>
      <c r="E22709" t="s">
        <v>745</v>
      </c>
      <c r="F22709" s="2">
        <v>0</v>
      </c>
    </row>
    <row r="22710" spans="1:6">
      <c r="A22710" t="s">
        <v>707</v>
      </c>
      <c r="B22710">
        <v>3122</v>
      </c>
      <c r="C22710" t="s">
        <v>728</v>
      </c>
      <c r="D22710">
        <v>2018</v>
      </c>
      <c r="E22710" t="s">
        <v>736</v>
      </c>
      <c r="F22710" s="2">
        <v>312.59759628308802</v>
      </c>
    </row>
    <row r="22711" spans="1:6">
      <c r="A22711" t="s">
        <v>707</v>
      </c>
      <c r="B22711">
        <v>3122</v>
      </c>
      <c r="C22711" t="s">
        <v>728</v>
      </c>
      <c r="D22711">
        <v>2018</v>
      </c>
      <c r="E22711" t="s">
        <v>737</v>
      </c>
      <c r="F22711" s="2">
        <v>886.74179688302399</v>
      </c>
    </row>
    <row r="22712" spans="1:6">
      <c r="A22712" t="s">
        <v>707</v>
      </c>
      <c r="B22712">
        <v>3122</v>
      </c>
      <c r="C22712" t="s">
        <v>728</v>
      </c>
      <c r="D22712">
        <v>2019</v>
      </c>
      <c r="E22712" t="s">
        <v>738</v>
      </c>
      <c r="F22712" s="2">
        <v>0</v>
      </c>
    </row>
    <row r="22713" spans="1:6">
      <c r="A22713" t="s">
        <v>707</v>
      </c>
      <c r="B22713">
        <v>3122</v>
      </c>
      <c r="C22713" t="s">
        <v>728</v>
      </c>
      <c r="D22713">
        <v>2019</v>
      </c>
      <c r="E22713" t="s">
        <v>739</v>
      </c>
      <c r="F22713" s="2">
        <v>11389.0840230924</v>
      </c>
    </row>
    <row r="22714" spans="1:6">
      <c r="A22714" t="s">
        <v>707</v>
      </c>
      <c r="B22714">
        <v>3122</v>
      </c>
      <c r="C22714" t="s">
        <v>728</v>
      </c>
      <c r="D22714">
        <v>2019</v>
      </c>
      <c r="E22714" t="s">
        <v>740</v>
      </c>
      <c r="F22714" s="2">
        <v>808.65521503178195</v>
      </c>
    </row>
    <row r="22715" spans="1:6">
      <c r="A22715" t="s">
        <v>707</v>
      </c>
      <c r="B22715">
        <v>3122</v>
      </c>
      <c r="C22715" t="s">
        <v>728</v>
      </c>
      <c r="D22715">
        <v>2020</v>
      </c>
      <c r="E22715" t="s">
        <v>742</v>
      </c>
      <c r="F22715" s="2">
        <v>2855.9606347551198</v>
      </c>
    </row>
    <row r="22716" spans="1:6">
      <c r="A22716" t="s">
        <v>707</v>
      </c>
      <c r="B22716">
        <v>3122</v>
      </c>
      <c r="C22716" t="s">
        <v>728</v>
      </c>
      <c r="D22716">
        <v>2020</v>
      </c>
      <c r="E22716" t="s">
        <v>744</v>
      </c>
      <c r="F22716" s="2">
        <v>0</v>
      </c>
    </row>
    <row r="22717" spans="1:6">
      <c r="A22717" t="s">
        <v>707</v>
      </c>
      <c r="B22717">
        <v>3122</v>
      </c>
      <c r="C22717" t="s">
        <v>728</v>
      </c>
      <c r="D22717">
        <v>2020</v>
      </c>
      <c r="E22717" t="s">
        <v>745</v>
      </c>
      <c r="F22717" s="2">
        <v>0.113019593946767</v>
      </c>
    </row>
    <row r="22718" spans="1:6">
      <c r="A22718" t="s">
        <v>707</v>
      </c>
      <c r="B22718">
        <v>3122</v>
      </c>
      <c r="C22718" t="s">
        <v>728</v>
      </c>
      <c r="D22718">
        <v>2021</v>
      </c>
      <c r="E22718" t="s">
        <v>736</v>
      </c>
      <c r="F22718" s="2">
        <v>279.17462224198601</v>
      </c>
    </row>
    <row r="22719" spans="1:6">
      <c r="A22719" t="s">
        <v>707</v>
      </c>
      <c r="B22719">
        <v>3122</v>
      </c>
      <c r="C22719" t="s">
        <v>728</v>
      </c>
      <c r="D22719">
        <v>2021</v>
      </c>
      <c r="E22719" t="s">
        <v>741</v>
      </c>
      <c r="F22719" s="2">
        <v>10561.772404117</v>
      </c>
    </row>
    <row r="22720" spans="1:6">
      <c r="A22720" t="s">
        <v>707</v>
      </c>
      <c r="B22720">
        <v>3122</v>
      </c>
      <c r="C22720" t="s">
        <v>728</v>
      </c>
      <c r="D22720">
        <v>2022</v>
      </c>
      <c r="E22720" t="s">
        <v>740</v>
      </c>
      <c r="F22720" s="2">
        <v>867.12841933783795</v>
      </c>
    </row>
    <row r="22721" spans="1:6">
      <c r="A22721" t="s">
        <v>707</v>
      </c>
      <c r="B22721">
        <v>3122</v>
      </c>
      <c r="C22721" t="s">
        <v>728</v>
      </c>
      <c r="D22721">
        <v>2023</v>
      </c>
      <c r="E22721" t="s">
        <v>742</v>
      </c>
      <c r="F22721" s="2">
        <v>2434.4784971337099</v>
      </c>
    </row>
    <row r="22722" spans="1:6">
      <c r="A22722" t="s">
        <v>707</v>
      </c>
      <c r="B22722">
        <v>3122</v>
      </c>
      <c r="C22722" t="s">
        <v>728</v>
      </c>
      <c r="D22722">
        <v>2023</v>
      </c>
      <c r="E22722" t="s">
        <v>743</v>
      </c>
      <c r="F22722" s="2">
        <v>0</v>
      </c>
    </row>
    <row r="22723" spans="1:6">
      <c r="A22723" t="s">
        <v>707</v>
      </c>
      <c r="B22723">
        <v>3122</v>
      </c>
      <c r="C22723" t="s">
        <v>728</v>
      </c>
      <c r="D22723">
        <v>2023</v>
      </c>
      <c r="E22723" t="s">
        <v>745</v>
      </c>
      <c r="F22723" s="2">
        <v>0</v>
      </c>
    </row>
    <row r="22724" spans="1:6">
      <c r="A22724" t="s">
        <v>707</v>
      </c>
      <c r="B22724">
        <v>3122</v>
      </c>
      <c r="C22724" t="s">
        <v>728</v>
      </c>
      <c r="D22724">
        <v>2024</v>
      </c>
      <c r="E22724" t="s">
        <v>741</v>
      </c>
      <c r="F22724" s="2">
        <v>9883.1710762481107</v>
      </c>
    </row>
    <row r="22725" spans="1:6">
      <c r="A22725" t="s">
        <v>707</v>
      </c>
      <c r="B22725">
        <v>3124</v>
      </c>
      <c r="C22725" t="s">
        <v>730</v>
      </c>
      <c r="D22725">
        <v>2011</v>
      </c>
      <c r="E22725" t="s">
        <v>744</v>
      </c>
      <c r="F22725" s="2">
        <v>0</v>
      </c>
    </row>
    <row r="22726" spans="1:6">
      <c r="A22726" t="s">
        <v>707</v>
      </c>
      <c r="B22726">
        <v>3124</v>
      </c>
      <c r="C22726" t="s">
        <v>730</v>
      </c>
      <c r="D22726">
        <v>2011</v>
      </c>
      <c r="E22726" t="s">
        <v>743</v>
      </c>
      <c r="F22726" s="2">
        <v>0</v>
      </c>
    </row>
    <row r="22727" spans="1:6">
      <c r="A22727" t="s">
        <v>707</v>
      </c>
      <c r="B22727">
        <v>3124</v>
      </c>
      <c r="C22727" t="s">
        <v>730</v>
      </c>
      <c r="D22727">
        <v>2011</v>
      </c>
      <c r="E22727" t="s">
        <v>741</v>
      </c>
      <c r="F22727" s="2">
        <v>2908.1239716804498</v>
      </c>
    </row>
    <row r="22728" spans="1:6">
      <c r="A22728" t="s">
        <v>707</v>
      </c>
      <c r="B22728">
        <v>3124</v>
      </c>
      <c r="C22728" t="s">
        <v>730</v>
      </c>
      <c r="D22728">
        <v>2013</v>
      </c>
      <c r="E22728" t="s">
        <v>736</v>
      </c>
      <c r="F22728" s="2">
        <v>194.34401273756001</v>
      </c>
    </row>
    <row r="22729" spans="1:6">
      <c r="A22729" t="s">
        <v>707</v>
      </c>
      <c r="B22729">
        <v>3124</v>
      </c>
      <c r="C22729" t="s">
        <v>730</v>
      </c>
      <c r="D22729">
        <v>2013</v>
      </c>
      <c r="E22729" t="s">
        <v>737</v>
      </c>
      <c r="F22729" s="2">
        <v>261.55919368453499</v>
      </c>
    </row>
    <row r="22730" spans="1:6">
      <c r="A22730" t="s">
        <v>707</v>
      </c>
      <c r="B22730">
        <v>3124</v>
      </c>
      <c r="C22730" t="s">
        <v>730</v>
      </c>
      <c r="D22730">
        <v>2013</v>
      </c>
      <c r="E22730" t="s">
        <v>738</v>
      </c>
      <c r="F22730" s="2">
        <v>0</v>
      </c>
    </row>
    <row r="22731" spans="1:6">
      <c r="A22731" t="s">
        <v>707</v>
      </c>
      <c r="B22731">
        <v>3124</v>
      </c>
      <c r="C22731" t="s">
        <v>730</v>
      </c>
      <c r="D22731">
        <v>2013</v>
      </c>
      <c r="E22731" t="s">
        <v>740</v>
      </c>
      <c r="F22731" s="2">
        <v>399.58029368809702</v>
      </c>
    </row>
    <row r="22732" spans="1:6">
      <c r="A22732" t="s">
        <v>707</v>
      </c>
      <c r="B22732">
        <v>3124</v>
      </c>
      <c r="C22732" t="s">
        <v>730</v>
      </c>
      <c r="D22732">
        <v>2015</v>
      </c>
      <c r="E22732" t="s">
        <v>742</v>
      </c>
      <c r="F22732" s="2">
        <v>1446.19185413492</v>
      </c>
    </row>
    <row r="22733" spans="1:6">
      <c r="A22733" t="s">
        <v>707</v>
      </c>
      <c r="B22733">
        <v>3124</v>
      </c>
      <c r="C22733" t="s">
        <v>730</v>
      </c>
      <c r="D22733">
        <v>2015</v>
      </c>
      <c r="E22733" t="s">
        <v>745</v>
      </c>
      <c r="F22733" s="2">
        <v>0</v>
      </c>
    </row>
    <row r="22734" spans="1:6">
      <c r="A22734" t="s">
        <v>707</v>
      </c>
      <c r="B22734">
        <v>3124</v>
      </c>
      <c r="C22734" t="s">
        <v>730</v>
      </c>
      <c r="D22734">
        <v>2016</v>
      </c>
      <c r="E22734" t="s">
        <v>736</v>
      </c>
      <c r="F22734" s="2">
        <v>141.143768115196</v>
      </c>
    </row>
    <row r="22735" spans="1:6">
      <c r="A22735" t="s">
        <v>707</v>
      </c>
      <c r="B22735">
        <v>3124</v>
      </c>
      <c r="C22735" t="s">
        <v>730</v>
      </c>
      <c r="D22735">
        <v>2016</v>
      </c>
      <c r="E22735" t="s">
        <v>737</v>
      </c>
      <c r="F22735" s="2">
        <v>249.91084332089201</v>
      </c>
    </row>
    <row r="22736" spans="1:6">
      <c r="A22736" t="s">
        <v>707</v>
      </c>
      <c r="B22736">
        <v>3124</v>
      </c>
      <c r="C22736" t="s">
        <v>730</v>
      </c>
      <c r="D22736">
        <v>2016</v>
      </c>
      <c r="E22736" t="s">
        <v>738</v>
      </c>
      <c r="F22736" s="2">
        <v>0</v>
      </c>
    </row>
    <row r="22737" spans="1:6">
      <c r="A22737" t="s">
        <v>707</v>
      </c>
      <c r="B22737">
        <v>3124</v>
      </c>
      <c r="C22737" t="s">
        <v>730</v>
      </c>
      <c r="D22737">
        <v>2016</v>
      </c>
      <c r="E22737" t="s">
        <v>740</v>
      </c>
      <c r="F22737" s="2">
        <v>303.383937574995</v>
      </c>
    </row>
    <row r="22738" spans="1:6">
      <c r="A22738" t="s">
        <v>707</v>
      </c>
      <c r="B22738">
        <v>3124</v>
      </c>
      <c r="C22738" t="s">
        <v>730</v>
      </c>
      <c r="D22738">
        <v>2017</v>
      </c>
      <c r="E22738" t="s">
        <v>744</v>
      </c>
      <c r="F22738" s="2">
        <v>0</v>
      </c>
    </row>
    <row r="22739" spans="1:6">
      <c r="A22739" t="s">
        <v>707</v>
      </c>
      <c r="B22739">
        <v>3124</v>
      </c>
      <c r="C22739" t="s">
        <v>730</v>
      </c>
      <c r="D22739">
        <v>2017</v>
      </c>
      <c r="E22739" t="s">
        <v>739</v>
      </c>
      <c r="F22739" s="2">
        <v>6852.9688413644899</v>
      </c>
    </row>
    <row r="22740" spans="1:6">
      <c r="A22740" t="s">
        <v>707</v>
      </c>
      <c r="B22740">
        <v>3124</v>
      </c>
      <c r="C22740" t="s">
        <v>730</v>
      </c>
      <c r="D22740">
        <v>2017</v>
      </c>
      <c r="E22740" t="s">
        <v>743</v>
      </c>
      <c r="F22740" s="2">
        <v>0</v>
      </c>
    </row>
    <row r="22741" spans="1:6">
      <c r="A22741" t="s">
        <v>707</v>
      </c>
      <c r="B22741">
        <v>3124</v>
      </c>
      <c r="C22741" t="s">
        <v>730</v>
      </c>
      <c r="D22741">
        <v>2018</v>
      </c>
      <c r="E22741" t="s">
        <v>742</v>
      </c>
      <c r="F22741" s="2">
        <v>1064.81249459425</v>
      </c>
    </row>
    <row r="22742" spans="1:6">
      <c r="A22742" t="s">
        <v>707</v>
      </c>
      <c r="B22742">
        <v>3124</v>
      </c>
      <c r="C22742" t="s">
        <v>730</v>
      </c>
      <c r="D22742">
        <v>2018</v>
      </c>
      <c r="E22742" t="s">
        <v>745</v>
      </c>
      <c r="F22742" s="2">
        <v>0</v>
      </c>
    </row>
    <row r="22743" spans="1:6">
      <c r="A22743" t="s">
        <v>707</v>
      </c>
      <c r="B22743">
        <v>3124</v>
      </c>
      <c r="C22743" t="s">
        <v>730</v>
      </c>
      <c r="D22743">
        <v>2018</v>
      </c>
      <c r="E22743" t="s">
        <v>741</v>
      </c>
      <c r="F22743" s="2">
        <v>2734.4336489827901</v>
      </c>
    </row>
    <row r="22744" spans="1:6">
      <c r="A22744" t="s">
        <v>707</v>
      </c>
      <c r="B22744">
        <v>3124</v>
      </c>
      <c r="C22744" t="s">
        <v>730</v>
      </c>
      <c r="D22744">
        <v>2019</v>
      </c>
      <c r="E22744" t="s">
        <v>736</v>
      </c>
      <c r="F22744" s="2">
        <v>116.277134747166</v>
      </c>
    </row>
    <row r="22745" spans="1:6">
      <c r="A22745" t="s">
        <v>707</v>
      </c>
      <c r="B22745">
        <v>3124</v>
      </c>
      <c r="C22745" t="s">
        <v>730</v>
      </c>
      <c r="D22745">
        <v>2019</v>
      </c>
      <c r="E22745" t="s">
        <v>737</v>
      </c>
      <c r="F22745" s="2">
        <v>239.688626607744</v>
      </c>
    </row>
    <row r="22746" spans="1:6">
      <c r="A22746" t="s">
        <v>707</v>
      </c>
      <c r="B22746">
        <v>3124</v>
      </c>
      <c r="C22746" t="s">
        <v>730</v>
      </c>
      <c r="D22746">
        <v>2019</v>
      </c>
      <c r="E22746" t="s">
        <v>740</v>
      </c>
      <c r="F22746" s="2">
        <v>189.60102280132099</v>
      </c>
    </row>
    <row r="22747" spans="1:6">
      <c r="A22747" t="s">
        <v>707</v>
      </c>
      <c r="B22747">
        <v>3124</v>
      </c>
      <c r="C22747" t="s">
        <v>730</v>
      </c>
      <c r="D22747">
        <v>2020</v>
      </c>
      <c r="E22747" t="s">
        <v>739</v>
      </c>
      <c r="F22747" s="2">
        <v>6567.5719724741402</v>
      </c>
    </row>
    <row r="22748" spans="1:6">
      <c r="A22748" t="s">
        <v>707</v>
      </c>
      <c r="B22748">
        <v>3124</v>
      </c>
      <c r="C22748" t="s">
        <v>730</v>
      </c>
      <c r="D22748">
        <v>2021</v>
      </c>
      <c r="E22748" t="s">
        <v>742</v>
      </c>
      <c r="F22748" s="2">
        <v>1156.9410708211101</v>
      </c>
    </row>
    <row r="22749" spans="1:6">
      <c r="A22749" t="s">
        <v>707</v>
      </c>
      <c r="B22749">
        <v>3124</v>
      </c>
      <c r="C22749" t="s">
        <v>730</v>
      </c>
      <c r="D22749">
        <v>2021</v>
      </c>
      <c r="E22749" t="s">
        <v>745</v>
      </c>
      <c r="F22749" s="2">
        <v>0</v>
      </c>
    </row>
    <row r="22750" spans="1:6">
      <c r="A22750" t="s">
        <v>707</v>
      </c>
      <c r="B22750">
        <v>3124</v>
      </c>
      <c r="C22750" t="s">
        <v>730</v>
      </c>
      <c r="D22750">
        <v>2021</v>
      </c>
      <c r="E22750" t="s">
        <v>741</v>
      </c>
      <c r="F22750" s="2">
        <v>2503.4030489995398</v>
      </c>
    </row>
    <row r="22751" spans="1:6">
      <c r="A22751" t="s">
        <v>707</v>
      </c>
      <c r="B22751">
        <v>3124</v>
      </c>
      <c r="C22751" t="s">
        <v>730</v>
      </c>
      <c r="D22751">
        <v>2022</v>
      </c>
      <c r="E22751" t="s">
        <v>740</v>
      </c>
      <c r="F22751" s="2">
        <v>216.74125552383001</v>
      </c>
    </row>
    <row r="22752" spans="1:6">
      <c r="A22752" t="s">
        <v>707</v>
      </c>
      <c r="B22752">
        <v>3124</v>
      </c>
      <c r="C22752" t="s">
        <v>730</v>
      </c>
      <c r="D22752">
        <v>2024</v>
      </c>
      <c r="E22752" t="s">
        <v>743</v>
      </c>
      <c r="F22752" s="2">
        <v>0</v>
      </c>
    </row>
    <row r="22753" spans="1:6">
      <c r="A22753" t="s">
        <v>707</v>
      </c>
      <c r="B22753">
        <v>3124</v>
      </c>
      <c r="C22753" t="s">
        <v>730</v>
      </c>
      <c r="D22753">
        <v>2024</v>
      </c>
      <c r="E22753" t="s">
        <v>745</v>
      </c>
      <c r="F22753" s="2">
        <v>0</v>
      </c>
    </row>
    <row r="22754" spans="1:6">
      <c r="A22754" t="s">
        <v>707</v>
      </c>
      <c r="B22754">
        <v>3124</v>
      </c>
      <c r="C22754" t="s">
        <v>730</v>
      </c>
      <c r="D22754">
        <v>2024</v>
      </c>
      <c r="E22754" t="s">
        <v>741</v>
      </c>
      <c r="F22754" s="2">
        <v>2345.8105934080099</v>
      </c>
    </row>
    <row r="22755" spans="1:6">
      <c r="A22755" t="s">
        <v>4</v>
      </c>
      <c r="B22755">
        <v>4201</v>
      </c>
      <c r="C22755" t="s">
        <v>5</v>
      </c>
      <c r="D22755">
        <v>2009</v>
      </c>
      <c r="E22755" t="s">
        <v>738</v>
      </c>
      <c r="F22755" s="2">
        <v>0</v>
      </c>
    </row>
    <row r="22756" spans="1:6">
      <c r="A22756" t="s">
        <v>4</v>
      </c>
      <c r="B22756">
        <v>4201</v>
      </c>
      <c r="C22756" t="s">
        <v>5</v>
      </c>
      <c r="D22756">
        <v>2009</v>
      </c>
      <c r="E22756" t="s">
        <v>739</v>
      </c>
      <c r="F22756" s="2">
        <v>1420.53693831335</v>
      </c>
    </row>
    <row r="22757" spans="1:6">
      <c r="A22757" t="s">
        <v>4</v>
      </c>
      <c r="B22757">
        <v>4201</v>
      </c>
      <c r="C22757" t="s">
        <v>5</v>
      </c>
      <c r="D22757">
        <v>2009</v>
      </c>
      <c r="E22757" t="s">
        <v>741</v>
      </c>
      <c r="F22757" s="2">
        <v>13314.420825032899</v>
      </c>
    </row>
    <row r="22758" spans="1:6">
      <c r="A22758" t="s">
        <v>4</v>
      </c>
      <c r="B22758">
        <v>4201</v>
      </c>
      <c r="C22758" t="s">
        <v>5</v>
      </c>
      <c r="D22758">
        <v>2011</v>
      </c>
      <c r="E22758" t="s">
        <v>743</v>
      </c>
      <c r="F22758" s="2">
        <v>0</v>
      </c>
    </row>
    <row r="22759" spans="1:6">
      <c r="A22759" t="s">
        <v>4</v>
      </c>
      <c r="B22759">
        <v>4201</v>
      </c>
      <c r="C22759" t="s">
        <v>5</v>
      </c>
      <c r="D22759">
        <v>2013</v>
      </c>
      <c r="E22759" t="s">
        <v>736</v>
      </c>
      <c r="F22759" s="2">
        <v>4098.5653234561396</v>
      </c>
    </row>
    <row r="22760" spans="1:6">
      <c r="A22760" t="s">
        <v>4</v>
      </c>
      <c r="B22760">
        <v>4201</v>
      </c>
      <c r="C22760" t="s">
        <v>5</v>
      </c>
      <c r="D22760">
        <v>2013</v>
      </c>
      <c r="E22760" t="s">
        <v>737</v>
      </c>
      <c r="F22760" s="2">
        <v>1229.1230973665899</v>
      </c>
    </row>
    <row r="22761" spans="1:6">
      <c r="A22761" t="s">
        <v>4</v>
      </c>
      <c r="B22761">
        <v>4201</v>
      </c>
      <c r="C22761" t="s">
        <v>5</v>
      </c>
      <c r="D22761">
        <v>2013</v>
      </c>
      <c r="E22761" t="s">
        <v>744</v>
      </c>
      <c r="F22761" s="2">
        <v>13</v>
      </c>
    </row>
    <row r="22762" spans="1:6">
      <c r="A22762" t="s">
        <v>4</v>
      </c>
      <c r="B22762">
        <v>4201</v>
      </c>
      <c r="C22762" t="s">
        <v>5</v>
      </c>
      <c r="D22762">
        <v>2013</v>
      </c>
      <c r="E22762" t="s">
        <v>740</v>
      </c>
      <c r="F22762" s="2">
        <v>1615.4438029943401</v>
      </c>
    </row>
    <row r="22763" spans="1:6">
      <c r="A22763" t="s">
        <v>4</v>
      </c>
      <c r="B22763">
        <v>4201</v>
      </c>
      <c r="C22763" t="s">
        <v>5</v>
      </c>
      <c r="D22763">
        <v>2013</v>
      </c>
      <c r="E22763" t="s">
        <v>745</v>
      </c>
      <c r="F22763" s="2">
        <v>2714.8253874530301</v>
      </c>
    </row>
    <row r="22764" spans="1:6">
      <c r="A22764" t="s">
        <v>4</v>
      </c>
      <c r="B22764">
        <v>4201</v>
      </c>
      <c r="C22764" t="s">
        <v>5</v>
      </c>
      <c r="D22764">
        <v>2015</v>
      </c>
      <c r="E22764" t="s">
        <v>742</v>
      </c>
      <c r="F22764" s="2">
        <v>1574.5918956396399</v>
      </c>
    </row>
    <row r="22765" spans="1:6">
      <c r="A22765" t="s">
        <v>4</v>
      </c>
      <c r="B22765">
        <v>4201</v>
      </c>
      <c r="C22765" t="s">
        <v>5</v>
      </c>
      <c r="D22765">
        <v>2016</v>
      </c>
      <c r="E22765" t="s">
        <v>736</v>
      </c>
      <c r="F22765" s="2">
        <v>3753.89662721984</v>
      </c>
    </row>
    <row r="22766" spans="1:6">
      <c r="A22766" t="s">
        <v>4</v>
      </c>
      <c r="B22766">
        <v>4201</v>
      </c>
      <c r="C22766" t="s">
        <v>5</v>
      </c>
      <c r="D22766">
        <v>2016</v>
      </c>
      <c r="E22766" t="s">
        <v>737</v>
      </c>
      <c r="F22766" s="2">
        <v>1203.3262650419799</v>
      </c>
    </row>
    <row r="22767" spans="1:6">
      <c r="A22767" t="s">
        <v>4</v>
      </c>
      <c r="B22767">
        <v>4201</v>
      </c>
      <c r="C22767" t="s">
        <v>5</v>
      </c>
      <c r="D22767">
        <v>2016</v>
      </c>
      <c r="E22767" t="s">
        <v>740</v>
      </c>
      <c r="F22767" s="2">
        <v>1551.95972050097</v>
      </c>
    </row>
    <row r="22768" spans="1:6">
      <c r="A22768" t="s">
        <v>4</v>
      </c>
      <c r="B22768">
        <v>4201</v>
      </c>
      <c r="C22768" t="s">
        <v>5</v>
      </c>
      <c r="D22768">
        <v>2018</v>
      </c>
      <c r="E22768" t="s">
        <v>742</v>
      </c>
      <c r="F22768" s="2">
        <v>1859.8317673373001</v>
      </c>
    </row>
    <row r="22769" spans="1:6">
      <c r="A22769" t="s">
        <v>4</v>
      </c>
      <c r="B22769">
        <v>4201</v>
      </c>
      <c r="C22769" t="s">
        <v>5</v>
      </c>
      <c r="D22769">
        <v>2019</v>
      </c>
      <c r="E22769" t="s">
        <v>736</v>
      </c>
      <c r="F22769" s="2">
        <v>3316.5868148904901</v>
      </c>
    </row>
    <row r="22770" spans="1:6">
      <c r="A22770" t="s">
        <v>4</v>
      </c>
      <c r="B22770">
        <v>4201</v>
      </c>
      <c r="C22770" t="s">
        <v>5</v>
      </c>
      <c r="D22770">
        <v>2019</v>
      </c>
      <c r="E22770" t="s">
        <v>738</v>
      </c>
      <c r="F22770" s="2">
        <v>0</v>
      </c>
    </row>
    <row r="22771" spans="1:6">
      <c r="A22771" t="s">
        <v>4</v>
      </c>
      <c r="B22771">
        <v>4201</v>
      </c>
      <c r="C22771" t="s">
        <v>5</v>
      </c>
      <c r="D22771">
        <v>2019</v>
      </c>
      <c r="E22771" t="s">
        <v>739</v>
      </c>
      <c r="F22771" s="2">
        <v>1489.4963744751799</v>
      </c>
    </row>
    <row r="22772" spans="1:6">
      <c r="A22772" t="s">
        <v>4</v>
      </c>
      <c r="B22772">
        <v>4201</v>
      </c>
      <c r="C22772" t="s">
        <v>5</v>
      </c>
      <c r="D22772">
        <v>2019</v>
      </c>
      <c r="E22772" t="s">
        <v>740</v>
      </c>
      <c r="F22772" s="2">
        <v>804.49056632552299</v>
      </c>
    </row>
    <row r="22773" spans="1:6">
      <c r="A22773" t="s">
        <v>4</v>
      </c>
      <c r="B22773">
        <v>4201</v>
      </c>
      <c r="C22773" t="s">
        <v>5</v>
      </c>
      <c r="D22773">
        <v>2019</v>
      </c>
      <c r="E22773" t="s">
        <v>741</v>
      </c>
      <c r="F22773" s="2">
        <v>11522.865943119499</v>
      </c>
    </row>
    <row r="22774" spans="1:6">
      <c r="A22774" t="s">
        <v>4</v>
      </c>
      <c r="B22774">
        <v>4201</v>
      </c>
      <c r="C22774" t="s">
        <v>5</v>
      </c>
      <c r="D22774">
        <v>2020</v>
      </c>
      <c r="E22774" t="s">
        <v>744</v>
      </c>
      <c r="F22774" s="2">
        <v>0</v>
      </c>
    </row>
    <row r="22775" spans="1:6">
      <c r="A22775" t="s">
        <v>4</v>
      </c>
      <c r="B22775">
        <v>4201</v>
      </c>
      <c r="C22775" t="s">
        <v>5</v>
      </c>
      <c r="D22775">
        <v>2020</v>
      </c>
      <c r="E22775" t="s">
        <v>745</v>
      </c>
      <c r="F22775" s="2">
        <v>5194.8012616394299</v>
      </c>
    </row>
    <row r="22776" spans="1:6">
      <c r="A22776" t="s">
        <v>4</v>
      </c>
      <c r="B22776">
        <v>4201</v>
      </c>
      <c r="C22776" t="s">
        <v>5</v>
      </c>
      <c r="D22776">
        <v>2021</v>
      </c>
      <c r="E22776" t="s">
        <v>742</v>
      </c>
      <c r="F22776" s="2">
        <v>3160.6640568735702</v>
      </c>
    </row>
    <row r="22777" spans="1:6">
      <c r="A22777" t="s">
        <v>4</v>
      </c>
      <c r="B22777">
        <v>4201</v>
      </c>
      <c r="C22777" t="s">
        <v>5</v>
      </c>
      <c r="D22777">
        <v>2021</v>
      </c>
      <c r="E22777" t="s">
        <v>743</v>
      </c>
      <c r="F22777" s="2">
        <v>0</v>
      </c>
    </row>
    <row r="22778" spans="1:6">
      <c r="A22778" t="s">
        <v>4</v>
      </c>
      <c r="B22778">
        <v>4201</v>
      </c>
      <c r="C22778" t="s">
        <v>5</v>
      </c>
      <c r="D22778">
        <v>2022</v>
      </c>
      <c r="E22778" t="s">
        <v>738</v>
      </c>
      <c r="F22778" s="2">
        <v>0</v>
      </c>
    </row>
    <row r="22779" spans="1:6">
      <c r="A22779" t="s">
        <v>4</v>
      </c>
      <c r="B22779">
        <v>4201</v>
      </c>
      <c r="C22779" t="s">
        <v>5</v>
      </c>
      <c r="D22779">
        <v>2022</v>
      </c>
      <c r="E22779" t="s">
        <v>739</v>
      </c>
      <c r="F22779" s="2">
        <v>1145.3560429903901</v>
      </c>
    </row>
    <row r="22780" spans="1:6">
      <c r="A22780" t="s">
        <v>4</v>
      </c>
      <c r="B22780">
        <v>4201</v>
      </c>
      <c r="C22780" t="s">
        <v>5</v>
      </c>
      <c r="D22780">
        <v>2022</v>
      </c>
      <c r="E22780" t="s">
        <v>741</v>
      </c>
      <c r="F22780" s="2">
        <v>11760.0138406963</v>
      </c>
    </row>
    <row r="22781" spans="1:6">
      <c r="A22781" t="s">
        <v>4</v>
      </c>
      <c r="B22781">
        <v>4201</v>
      </c>
      <c r="C22781" t="s">
        <v>5</v>
      </c>
      <c r="D22781">
        <v>2023</v>
      </c>
      <c r="E22781" t="s">
        <v>737</v>
      </c>
      <c r="F22781" s="2">
        <v>1074.9081536250801</v>
      </c>
    </row>
    <row r="22782" spans="1:6">
      <c r="A22782" t="s">
        <v>4</v>
      </c>
      <c r="B22782">
        <v>4201</v>
      </c>
      <c r="C22782" t="s">
        <v>5</v>
      </c>
      <c r="D22782">
        <v>2023</v>
      </c>
      <c r="E22782" t="s">
        <v>744</v>
      </c>
      <c r="F22782" s="2">
        <v>0</v>
      </c>
    </row>
    <row r="22783" spans="1:6">
      <c r="A22783" t="s">
        <v>4</v>
      </c>
      <c r="B22783">
        <v>4201</v>
      </c>
      <c r="C22783" t="s">
        <v>5</v>
      </c>
      <c r="D22783">
        <v>2023</v>
      </c>
      <c r="E22783" t="s">
        <v>745</v>
      </c>
      <c r="F22783" s="2">
        <v>2856.0321427281001</v>
      </c>
    </row>
    <row r="22784" spans="1:6">
      <c r="A22784" t="s">
        <v>4</v>
      </c>
      <c r="B22784">
        <v>4201</v>
      </c>
      <c r="C22784" t="s">
        <v>5</v>
      </c>
      <c r="D22784">
        <v>2024</v>
      </c>
      <c r="E22784" t="s">
        <v>743</v>
      </c>
      <c r="F22784" s="2">
        <v>0</v>
      </c>
    </row>
    <row r="22785" spans="1:6">
      <c r="A22785" t="s">
        <v>4</v>
      </c>
      <c r="B22785">
        <v>4202</v>
      </c>
      <c r="C22785" t="s">
        <v>7</v>
      </c>
      <c r="D22785">
        <v>2009</v>
      </c>
      <c r="E22785" t="s">
        <v>742</v>
      </c>
      <c r="F22785" s="2">
        <v>6491.0843322697301</v>
      </c>
    </row>
    <row r="22786" spans="1:6">
      <c r="A22786" t="s">
        <v>4</v>
      </c>
      <c r="B22786">
        <v>4202</v>
      </c>
      <c r="C22786" t="s">
        <v>7</v>
      </c>
      <c r="D22786">
        <v>2009</v>
      </c>
      <c r="E22786" t="s">
        <v>741</v>
      </c>
      <c r="F22786" s="2">
        <v>43418.246987576997</v>
      </c>
    </row>
    <row r="22787" spans="1:6">
      <c r="A22787" t="s">
        <v>4</v>
      </c>
      <c r="B22787">
        <v>4202</v>
      </c>
      <c r="C22787" t="s">
        <v>7</v>
      </c>
      <c r="D22787">
        <v>2011</v>
      </c>
      <c r="E22787" t="s">
        <v>743</v>
      </c>
      <c r="F22787" s="2">
        <v>0</v>
      </c>
    </row>
    <row r="22788" spans="1:6">
      <c r="A22788" t="s">
        <v>4</v>
      </c>
      <c r="B22788">
        <v>4202</v>
      </c>
      <c r="C22788" t="s">
        <v>7</v>
      </c>
      <c r="D22788">
        <v>2011</v>
      </c>
      <c r="E22788" t="s">
        <v>740</v>
      </c>
      <c r="F22788" s="2">
        <v>4043.9138463100398</v>
      </c>
    </row>
    <row r="22789" spans="1:6">
      <c r="A22789" t="s">
        <v>4</v>
      </c>
      <c r="B22789">
        <v>4202</v>
      </c>
      <c r="C22789" t="s">
        <v>7</v>
      </c>
      <c r="D22789">
        <v>2011</v>
      </c>
      <c r="E22789" t="s">
        <v>745</v>
      </c>
      <c r="F22789" s="2">
        <v>4823.9691406778002</v>
      </c>
    </row>
    <row r="22790" spans="1:6">
      <c r="A22790" t="s">
        <v>4</v>
      </c>
      <c r="B22790">
        <v>4202</v>
      </c>
      <c r="C22790" t="s">
        <v>7</v>
      </c>
      <c r="D22790">
        <v>2013</v>
      </c>
      <c r="E22790" t="s">
        <v>736</v>
      </c>
      <c r="F22790" s="2">
        <v>1097.95886706484</v>
      </c>
    </row>
    <row r="22791" spans="1:6">
      <c r="A22791" t="s">
        <v>4</v>
      </c>
      <c r="B22791">
        <v>4202</v>
      </c>
      <c r="C22791" t="s">
        <v>7</v>
      </c>
      <c r="D22791">
        <v>2013</v>
      </c>
      <c r="E22791" t="s">
        <v>737</v>
      </c>
      <c r="F22791" s="2">
        <v>4066.01808927099</v>
      </c>
    </row>
    <row r="22792" spans="1:6">
      <c r="A22792" t="s">
        <v>4</v>
      </c>
      <c r="B22792">
        <v>4202</v>
      </c>
      <c r="C22792" t="s">
        <v>7</v>
      </c>
      <c r="D22792">
        <v>2013</v>
      </c>
      <c r="E22792" t="s">
        <v>738</v>
      </c>
      <c r="F22792" s="2">
        <v>40.563181154107099</v>
      </c>
    </row>
    <row r="22793" spans="1:6">
      <c r="A22793" t="s">
        <v>4</v>
      </c>
      <c r="B22793">
        <v>4202</v>
      </c>
      <c r="C22793" t="s">
        <v>7</v>
      </c>
      <c r="D22793">
        <v>2015</v>
      </c>
      <c r="E22793" t="s">
        <v>742</v>
      </c>
      <c r="F22793" s="2">
        <v>6192.4932580650602</v>
      </c>
    </row>
    <row r="22794" spans="1:6">
      <c r="A22794" t="s">
        <v>4</v>
      </c>
      <c r="B22794">
        <v>4202</v>
      </c>
      <c r="C22794" t="s">
        <v>7</v>
      </c>
      <c r="D22794">
        <v>2016</v>
      </c>
      <c r="E22794" t="s">
        <v>738</v>
      </c>
      <c r="F22794" s="2">
        <v>62.3105605157441</v>
      </c>
    </row>
    <row r="22795" spans="1:6">
      <c r="A22795" t="s">
        <v>4</v>
      </c>
      <c r="B22795">
        <v>4202</v>
      </c>
      <c r="C22795" t="s">
        <v>7</v>
      </c>
      <c r="D22795">
        <v>2016</v>
      </c>
      <c r="E22795" t="s">
        <v>741</v>
      </c>
      <c r="F22795" s="2">
        <v>38863.873934471099</v>
      </c>
    </row>
    <row r="22796" spans="1:6">
      <c r="A22796" t="s">
        <v>4</v>
      </c>
      <c r="B22796">
        <v>4202</v>
      </c>
      <c r="C22796" t="s">
        <v>7</v>
      </c>
      <c r="D22796">
        <v>2017</v>
      </c>
      <c r="E22796" t="s">
        <v>744</v>
      </c>
      <c r="F22796" s="2">
        <v>1651.8665169999999</v>
      </c>
    </row>
    <row r="22797" spans="1:6">
      <c r="A22797" t="s">
        <v>4</v>
      </c>
      <c r="B22797">
        <v>4202</v>
      </c>
      <c r="C22797" t="s">
        <v>7</v>
      </c>
      <c r="D22797">
        <v>2017</v>
      </c>
      <c r="E22797" t="s">
        <v>739</v>
      </c>
      <c r="F22797" s="2">
        <v>8432.2844071536492</v>
      </c>
    </row>
    <row r="22798" spans="1:6">
      <c r="A22798" t="s">
        <v>4</v>
      </c>
      <c r="B22798">
        <v>4202</v>
      </c>
      <c r="C22798" t="s">
        <v>7</v>
      </c>
      <c r="D22798">
        <v>2017</v>
      </c>
      <c r="E22798" t="s">
        <v>740</v>
      </c>
      <c r="F22798" s="2">
        <v>2676.78433180108</v>
      </c>
    </row>
    <row r="22799" spans="1:6">
      <c r="A22799" t="s">
        <v>4</v>
      </c>
      <c r="B22799">
        <v>4202</v>
      </c>
      <c r="C22799" t="s">
        <v>7</v>
      </c>
      <c r="D22799">
        <v>2018</v>
      </c>
      <c r="E22799" t="s">
        <v>743</v>
      </c>
      <c r="F22799" s="2">
        <v>0</v>
      </c>
    </row>
    <row r="22800" spans="1:6">
      <c r="A22800" t="s">
        <v>4</v>
      </c>
      <c r="B22800">
        <v>4202</v>
      </c>
      <c r="C22800" t="s">
        <v>7</v>
      </c>
      <c r="D22800">
        <v>2019</v>
      </c>
      <c r="E22800" t="s">
        <v>738</v>
      </c>
      <c r="F22800" s="2">
        <v>62.920707710035302</v>
      </c>
    </row>
    <row r="22801" spans="1:6">
      <c r="A22801" t="s">
        <v>4</v>
      </c>
      <c r="B22801">
        <v>4202</v>
      </c>
      <c r="C22801" t="s">
        <v>7</v>
      </c>
      <c r="D22801">
        <v>2019</v>
      </c>
      <c r="E22801" t="s">
        <v>741</v>
      </c>
      <c r="F22801" s="2">
        <v>34903.3827974222</v>
      </c>
    </row>
    <row r="22802" spans="1:6">
      <c r="A22802" t="s">
        <v>4</v>
      </c>
      <c r="B22802">
        <v>4202</v>
      </c>
      <c r="C22802" t="s">
        <v>7</v>
      </c>
      <c r="D22802">
        <v>2020</v>
      </c>
      <c r="E22802" t="s">
        <v>736</v>
      </c>
      <c r="F22802" s="2">
        <v>1029.0919607257299</v>
      </c>
    </row>
    <row r="22803" spans="1:6">
      <c r="A22803" t="s">
        <v>4</v>
      </c>
      <c r="B22803">
        <v>4202</v>
      </c>
      <c r="C22803" t="s">
        <v>7</v>
      </c>
      <c r="D22803">
        <v>2020</v>
      </c>
      <c r="E22803" t="s">
        <v>737</v>
      </c>
      <c r="F22803" s="2">
        <v>4009.85601408504</v>
      </c>
    </row>
    <row r="22804" spans="1:6">
      <c r="A22804" t="s">
        <v>4</v>
      </c>
      <c r="B22804">
        <v>4202</v>
      </c>
      <c r="C22804" t="s">
        <v>7</v>
      </c>
      <c r="D22804">
        <v>2020</v>
      </c>
      <c r="E22804" t="s">
        <v>744</v>
      </c>
      <c r="F22804" s="2">
        <v>1813.3623855000001</v>
      </c>
    </row>
    <row r="22805" spans="1:6">
      <c r="A22805" t="s">
        <v>4</v>
      </c>
      <c r="B22805">
        <v>4202</v>
      </c>
      <c r="C22805" t="s">
        <v>7</v>
      </c>
      <c r="D22805">
        <v>2020</v>
      </c>
      <c r="E22805" t="s">
        <v>739</v>
      </c>
      <c r="F22805" s="2">
        <v>9034.8891538015596</v>
      </c>
    </row>
    <row r="22806" spans="1:6">
      <c r="A22806" t="s">
        <v>4</v>
      </c>
      <c r="B22806">
        <v>4202</v>
      </c>
      <c r="C22806" t="s">
        <v>7</v>
      </c>
      <c r="D22806">
        <v>2020</v>
      </c>
      <c r="E22806" t="s">
        <v>740</v>
      </c>
      <c r="F22806" s="2">
        <v>1789.1536770913699</v>
      </c>
    </row>
    <row r="22807" spans="1:6">
      <c r="A22807" t="s">
        <v>4</v>
      </c>
      <c r="B22807">
        <v>4202</v>
      </c>
      <c r="C22807" t="s">
        <v>7</v>
      </c>
      <c r="D22807">
        <v>2021</v>
      </c>
      <c r="E22807" t="s">
        <v>743</v>
      </c>
      <c r="F22807" s="2">
        <v>0</v>
      </c>
    </row>
    <row r="22808" spans="1:6">
      <c r="A22808" t="s">
        <v>4</v>
      </c>
      <c r="B22808">
        <v>4202</v>
      </c>
      <c r="C22808" t="s">
        <v>7</v>
      </c>
      <c r="D22808">
        <v>2021</v>
      </c>
      <c r="E22808" t="s">
        <v>745</v>
      </c>
      <c r="F22808" s="2">
        <v>4449.8893998141302</v>
      </c>
    </row>
    <row r="22809" spans="1:6">
      <c r="A22809" t="s">
        <v>4</v>
      </c>
      <c r="B22809">
        <v>4202</v>
      </c>
      <c r="C22809" t="s">
        <v>7</v>
      </c>
      <c r="D22809">
        <v>2022</v>
      </c>
      <c r="E22809" t="s">
        <v>742</v>
      </c>
      <c r="F22809" s="2">
        <v>8610.6328703099807</v>
      </c>
    </row>
    <row r="22810" spans="1:6">
      <c r="A22810" t="s">
        <v>4</v>
      </c>
      <c r="B22810">
        <v>4202</v>
      </c>
      <c r="C22810" t="s">
        <v>7</v>
      </c>
      <c r="D22810">
        <v>2022</v>
      </c>
      <c r="E22810" t="s">
        <v>738</v>
      </c>
      <c r="F22810" s="2">
        <v>176.5513825516</v>
      </c>
    </row>
    <row r="22811" spans="1:6">
      <c r="A22811" t="s">
        <v>4</v>
      </c>
      <c r="B22811">
        <v>4202</v>
      </c>
      <c r="C22811" t="s">
        <v>7</v>
      </c>
      <c r="D22811">
        <v>2022</v>
      </c>
      <c r="E22811" t="s">
        <v>741</v>
      </c>
      <c r="F22811" s="2">
        <v>34174.381622353001</v>
      </c>
    </row>
    <row r="22812" spans="1:6">
      <c r="A22812" t="s">
        <v>4</v>
      </c>
      <c r="B22812">
        <v>4202</v>
      </c>
      <c r="C22812" t="s">
        <v>7</v>
      </c>
      <c r="D22812">
        <v>2023</v>
      </c>
      <c r="E22812" t="s">
        <v>736</v>
      </c>
      <c r="F22812" s="2">
        <v>1020.79002069437</v>
      </c>
    </row>
    <row r="22813" spans="1:6">
      <c r="A22813" t="s">
        <v>4</v>
      </c>
      <c r="B22813">
        <v>4202</v>
      </c>
      <c r="C22813" t="s">
        <v>7</v>
      </c>
      <c r="D22813">
        <v>2023</v>
      </c>
      <c r="E22813" t="s">
        <v>737</v>
      </c>
      <c r="F22813" s="2">
        <v>3806.6147031234</v>
      </c>
    </row>
    <row r="22814" spans="1:6">
      <c r="A22814" t="s">
        <v>4</v>
      </c>
      <c r="B22814">
        <v>4202</v>
      </c>
      <c r="C22814" t="s">
        <v>7</v>
      </c>
      <c r="D22814">
        <v>2023</v>
      </c>
      <c r="E22814" t="s">
        <v>744</v>
      </c>
      <c r="F22814" s="2">
        <v>1211.283154963</v>
      </c>
    </row>
    <row r="22815" spans="1:6">
      <c r="A22815" t="s">
        <v>4</v>
      </c>
      <c r="B22815">
        <v>4202</v>
      </c>
      <c r="C22815" t="s">
        <v>7</v>
      </c>
      <c r="D22815">
        <v>2023</v>
      </c>
      <c r="E22815" t="s">
        <v>739</v>
      </c>
      <c r="F22815" s="2">
        <v>9037.8203238086608</v>
      </c>
    </row>
    <row r="22816" spans="1:6">
      <c r="A22816" t="s">
        <v>4</v>
      </c>
      <c r="B22816">
        <v>4202</v>
      </c>
      <c r="C22816" t="s">
        <v>7</v>
      </c>
      <c r="D22816">
        <v>2024</v>
      </c>
      <c r="E22816" t="s">
        <v>743</v>
      </c>
      <c r="F22816" s="2">
        <v>0</v>
      </c>
    </row>
    <row r="22817" spans="1:6">
      <c r="A22817" t="s">
        <v>4</v>
      </c>
      <c r="B22817">
        <v>4202</v>
      </c>
      <c r="C22817" t="s">
        <v>7</v>
      </c>
      <c r="D22817">
        <v>2024</v>
      </c>
      <c r="E22817" t="s">
        <v>745</v>
      </c>
      <c r="F22817" s="2">
        <v>5142.1574601750399</v>
      </c>
    </row>
    <row r="22818" spans="1:6">
      <c r="A22818" t="s">
        <v>4</v>
      </c>
      <c r="B22818">
        <v>4203</v>
      </c>
      <c r="C22818" t="s">
        <v>9</v>
      </c>
      <c r="D22818">
        <v>2009</v>
      </c>
      <c r="E22818" t="s">
        <v>743</v>
      </c>
      <c r="F22818" s="2">
        <v>0</v>
      </c>
    </row>
    <row r="22819" spans="1:6">
      <c r="A22819" t="s">
        <v>4</v>
      </c>
      <c r="B22819">
        <v>4203</v>
      </c>
      <c r="C22819" t="s">
        <v>9</v>
      </c>
      <c r="D22819">
        <v>2011</v>
      </c>
      <c r="E22819" t="s">
        <v>736</v>
      </c>
      <c r="F22819" s="2">
        <v>20097.045477953299</v>
      </c>
    </row>
    <row r="22820" spans="1:6">
      <c r="A22820" t="s">
        <v>4</v>
      </c>
      <c r="B22820">
        <v>4203</v>
      </c>
      <c r="C22820" t="s">
        <v>9</v>
      </c>
      <c r="D22820">
        <v>2011</v>
      </c>
      <c r="E22820" t="s">
        <v>737</v>
      </c>
      <c r="F22820" s="2">
        <v>6876.5729471296299</v>
      </c>
    </row>
    <row r="22821" spans="1:6">
      <c r="A22821" t="s">
        <v>4</v>
      </c>
      <c r="B22821">
        <v>4203</v>
      </c>
      <c r="C22821" t="s">
        <v>9</v>
      </c>
      <c r="D22821">
        <v>2011</v>
      </c>
      <c r="E22821" t="s">
        <v>744</v>
      </c>
      <c r="F22821" s="2">
        <v>2441.7146895750002</v>
      </c>
    </row>
    <row r="22822" spans="1:6">
      <c r="A22822" t="s">
        <v>4</v>
      </c>
      <c r="B22822">
        <v>4203</v>
      </c>
      <c r="C22822" t="s">
        <v>9</v>
      </c>
      <c r="D22822">
        <v>2011</v>
      </c>
      <c r="E22822" t="s">
        <v>745</v>
      </c>
      <c r="F22822" s="2">
        <v>7751.23896941986</v>
      </c>
    </row>
    <row r="22823" spans="1:6">
      <c r="A22823" t="s">
        <v>4</v>
      </c>
      <c r="B22823">
        <v>4203</v>
      </c>
      <c r="C22823" t="s">
        <v>9</v>
      </c>
      <c r="D22823">
        <v>2013</v>
      </c>
      <c r="E22823" t="s">
        <v>742</v>
      </c>
      <c r="F22823" s="2">
        <v>16564.214715370399</v>
      </c>
    </row>
    <row r="22824" spans="1:6">
      <c r="A22824" t="s">
        <v>4</v>
      </c>
      <c r="B22824">
        <v>4203</v>
      </c>
      <c r="C22824" t="s">
        <v>9</v>
      </c>
      <c r="D22824">
        <v>2013</v>
      </c>
      <c r="E22824" t="s">
        <v>738</v>
      </c>
      <c r="F22824" s="2">
        <v>515.17787539999995</v>
      </c>
    </row>
    <row r="22825" spans="1:6">
      <c r="A22825" t="s">
        <v>4</v>
      </c>
      <c r="B22825">
        <v>4203</v>
      </c>
      <c r="C22825" t="s">
        <v>9</v>
      </c>
      <c r="D22825">
        <v>2013</v>
      </c>
      <c r="E22825" t="s">
        <v>739</v>
      </c>
      <c r="F22825" s="2">
        <v>10086.672802741899</v>
      </c>
    </row>
    <row r="22826" spans="1:6">
      <c r="A22826" t="s">
        <v>4</v>
      </c>
      <c r="B22826">
        <v>4203</v>
      </c>
      <c r="C22826" t="s">
        <v>9</v>
      </c>
      <c r="D22826">
        <v>2013</v>
      </c>
      <c r="E22826" t="s">
        <v>741</v>
      </c>
      <c r="F22826" s="2">
        <v>68711.306240675302</v>
      </c>
    </row>
    <row r="22827" spans="1:6">
      <c r="A22827" t="s">
        <v>4</v>
      </c>
      <c r="B22827">
        <v>4203</v>
      </c>
      <c r="C22827" t="s">
        <v>9</v>
      </c>
      <c r="D22827">
        <v>2015</v>
      </c>
      <c r="E22827" t="s">
        <v>743</v>
      </c>
      <c r="F22827" s="2">
        <v>0.59513987306880001</v>
      </c>
    </row>
    <row r="22828" spans="1:6">
      <c r="A22828" t="s">
        <v>4</v>
      </c>
      <c r="B22828">
        <v>4203</v>
      </c>
      <c r="C22828" t="s">
        <v>9</v>
      </c>
      <c r="D22828">
        <v>2016</v>
      </c>
      <c r="E22828" t="s">
        <v>742</v>
      </c>
      <c r="F22828" s="2">
        <v>13103.8181982306</v>
      </c>
    </row>
    <row r="22829" spans="1:6">
      <c r="A22829" t="s">
        <v>4</v>
      </c>
      <c r="B22829">
        <v>4203</v>
      </c>
      <c r="C22829" t="s">
        <v>9</v>
      </c>
      <c r="D22829">
        <v>2016</v>
      </c>
      <c r="E22829" t="s">
        <v>741</v>
      </c>
      <c r="F22829" s="2">
        <v>64698.5780254274</v>
      </c>
    </row>
    <row r="22830" spans="1:6">
      <c r="A22830" t="s">
        <v>4</v>
      </c>
      <c r="B22830">
        <v>4203</v>
      </c>
      <c r="C22830" t="s">
        <v>9</v>
      </c>
      <c r="D22830">
        <v>2017</v>
      </c>
      <c r="E22830" t="s">
        <v>736</v>
      </c>
      <c r="F22830" s="2">
        <v>17609.687470722201</v>
      </c>
    </row>
    <row r="22831" spans="1:6">
      <c r="A22831" t="s">
        <v>4</v>
      </c>
      <c r="B22831">
        <v>4203</v>
      </c>
      <c r="C22831" t="s">
        <v>9</v>
      </c>
      <c r="D22831">
        <v>2017</v>
      </c>
      <c r="E22831" t="s">
        <v>737</v>
      </c>
      <c r="F22831" s="2">
        <v>7329.8000659873496</v>
      </c>
    </row>
    <row r="22832" spans="1:6">
      <c r="A22832" t="s">
        <v>4</v>
      </c>
      <c r="B22832">
        <v>4203</v>
      </c>
      <c r="C22832" t="s">
        <v>9</v>
      </c>
      <c r="D22832">
        <v>2017</v>
      </c>
      <c r="E22832" t="s">
        <v>740</v>
      </c>
      <c r="F22832" s="2">
        <v>6045.5202119732203</v>
      </c>
    </row>
    <row r="22833" spans="1:6">
      <c r="A22833" t="s">
        <v>4</v>
      </c>
      <c r="B22833">
        <v>4203</v>
      </c>
      <c r="C22833" t="s">
        <v>9</v>
      </c>
      <c r="D22833">
        <v>2019</v>
      </c>
      <c r="E22833" t="s">
        <v>742</v>
      </c>
      <c r="F22833" s="2">
        <v>9977.8742165199001</v>
      </c>
    </row>
    <row r="22834" spans="1:6">
      <c r="A22834" t="s">
        <v>4</v>
      </c>
      <c r="B22834">
        <v>4203</v>
      </c>
      <c r="C22834" t="s">
        <v>9</v>
      </c>
      <c r="D22834">
        <v>2020</v>
      </c>
      <c r="E22834" t="s">
        <v>736</v>
      </c>
      <c r="F22834" s="2">
        <v>16611.3332380426</v>
      </c>
    </row>
    <row r="22835" spans="1:6">
      <c r="A22835" t="s">
        <v>4</v>
      </c>
      <c r="B22835">
        <v>4203</v>
      </c>
      <c r="C22835" t="s">
        <v>9</v>
      </c>
      <c r="D22835">
        <v>2020</v>
      </c>
      <c r="E22835" t="s">
        <v>737</v>
      </c>
      <c r="F22835" s="2">
        <v>7256.5166672935502</v>
      </c>
    </row>
    <row r="22836" spans="1:6">
      <c r="A22836" t="s">
        <v>4</v>
      </c>
      <c r="B22836">
        <v>4203</v>
      </c>
      <c r="C22836" t="s">
        <v>9</v>
      </c>
      <c r="D22836">
        <v>2020</v>
      </c>
      <c r="E22836" t="s">
        <v>738</v>
      </c>
      <c r="F22836" s="2">
        <v>0</v>
      </c>
    </row>
    <row r="22837" spans="1:6">
      <c r="A22837" t="s">
        <v>4</v>
      </c>
      <c r="B22837">
        <v>4203</v>
      </c>
      <c r="C22837" t="s">
        <v>9</v>
      </c>
      <c r="D22837">
        <v>2020</v>
      </c>
      <c r="E22837" t="s">
        <v>739</v>
      </c>
      <c r="F22837" s="2">
        <v>11530.5197284029</v>
      </c>
    </row>
    <row r="22838" spans="1:6">
      <c r="A22838" t="s">
        <v>4</v>
      </c>
      <c r="B22838">
        <v>4203</v>
      </c>
      <c r="C22838" t="s">
        <v>9</v>
      </c>
      <c r="D22838">
        <v>2020</v>
      </c>
      <c r="E22838" t="s">
        <v>740</v>
      </c>
      <c r="F22838" s="2">
        <v>2868.36976787919</v>
      </c>
    </row>
    <row r="22839" spans="1:6">
      <c r="A22839" t="s">
        <v>4</v>
      </c>
      <c r="B22839">
        <v>4203</v>
      </c>
      <c r="C22839" t="s">
        <v>9</v>
      </c>
      <c r="D22839">
        <v>2021</v>
      </c>
      <c r="E22839" t="s">
        <v>744</v>
      </c>
      <c r="F22839" s="2">
        <v>2031.3278055569999</v>
      </c>
    </row>
    <row r="22840" spans="1:6">
      <c r="A22840" t="s">
        <v>4</v>
      </c>
      <c r="B22840">
        <v>4203</v>
      </c>
      <c r="C22840" t="s">
        <v>9</v>
      </c>
      <c r="D22840">
        <v>2021</v>
      </c>
      <c r="E22840" t="s">
        <v>745</v>
      </c>
      <c r="F22840" s="2">
        <v>6685.32407154877</v>
      </c>
    </row>
    <row r="22841" spans="1:6">
      <c r="A22841" t="s">
        <v>4</v>
      </c>
      <c r="B22841">
        <v>4203</v>
      </c>
      <c r="C22841" t="s">
        <v>9</v>
      </c>
      <c r="D22841">
        <v>2022</v>
      </c>
      <c r="E22841" t="s">
        <v>742</v>
      </c>
      <c r="F22841" s="2">
        <v>15972.800150134</v>
      </c>
    </row>
    <row r="22842" spans="1:6">
      <c r="A22842" t="s">
        <v>4</v>
      </c>
      <c r="B22842">
        <v>4203</v>
      </c>
      <c r="C22842" t="s">
        <v>9</v>
      </c>
      <c r="D22842">
        <v>2022</v>
      </c>
      <c r="E22842" t="s">
        <v>743</v>
      </c>
      <c r="F22842" s="2">
        <v>4.2267490507200002E-2</v>
      </c>
    </row>
    <row r="22843" spans="1:6">
      <c r="A22843" t="s">
        <v>4</v>
      </c>
      <c r="B22843">
        <v>4203</v>
      </c>
      <c r="C22843" t="s">
        <v>9</v>
      </c>
      <c r="D22843">
        <v>2023</v>
      </c>
      <c r="E22843" t="s">
        <v>739</v>
      </c>
      <c r="F22843" s="2">
        <v>11350.591420893799</v>
      </c>
    </row>
    <row r="22844" spans="1:6">
      <c r="A22844" t="s">
        <v>4</v>
      </c>
      <c r="B22844">
        <v>4203</v>
      </c>
      <c r="C22844" t="s">
        <v>9</v>
      </c>
      <c r="D22844">
        <v>2023</v>
      </c>
      <c r="E22844" t="s">
        <v>740</v>
      </c>
      <c r="F22844" s="2">
        <v>4233.5536214623298</v>
      </c>
    </row>
    <row r="22845" spans="1:6">
      <c r="A22845" t="s">
        <v>4</v>
      </c>
      <c r="B22845">
        <v>4203</v>
      </c>
      <c r="C22845" t="s">
        <v>9</v>
      </c>
      <c r="D22845">
        <v>2023</v>
      </c>
      <c r="E22845" t="s">
        <v>741</v>
      </c>
      <c r="F22845" s="2">
        <v>54807.4252607815</v>
      </c>
    </row>
    <row r="22846" spans="1:6">
      <c r="A22846" t="s">
        <v>4</v>
      </c>
      <c r="B22846">
        <v>4203</v>
      </c>
      <c r="C22846" t="s">
        <v>9</v>
      </c>
      <c r="D22846">
        <v>2024</v>
      </c>
      <c r="E22846" t="s">
        <v>744</v>
      </c>
      <c r="F22846" s="2">
        <v>2969.7805046009998</v>
      </c>
    </row>
    <row r="22847" spans="1:6">
      <c r="A22847" t="s">
        <v>4</v>
      </c>
      <c r="B22847">
        <v>4203</v>
      </c>
      <c r="C22847" t="s">
        <v>9</v>
      </c>
      <c r="D22847">
        <v>2024</v>
      </c>
      <c r="E22847" t="s">
        <v>745</v>
      </c>
      <c r="F22847" s="2">
        <v>7219.1580627818903</v>
      </c>
    </row>
    <row r="22848" spans="1:6">
      <c r="A22848" t="s">
        <v>4</v>
      </c>
      <c r="B22848">
        <v>4204</v>
      </c>
      <c r="C22848" t="s">
        <v>11</v>
      </c>
      <c r="D22848">
        <v>2009</v>
      </c>
      <c r="E22848" t="s">
        <v>745</v>
      </c>
      <c r="F22848" s="2">
        <v>52190.959907402997</v>
      </c>
    </row>
    <row r="22849" spans="1:6">
      <c r="A22849" t="s">
        <v>4</v>
      </c>
      <c r="B22849">
        <v>4204</v>
      </c>
      <c r="C22849" t="s">
        <v>11</v>
      </c>
      <c r="D22849">
        <v>2011</v>
      </c>
      <c r="E22849" t="s">
        <v>744</v>
      </c>
      <c r="F22849" s="2">
        <v>71449.437476646999</v>
      </c>
    </row>
    <row r="22850" spans="1:6">
      <c r="A22850" t="s">
        <v>4</v>
      </c>
      <c r="B22850">
        <v>4204</v>
      </c>
      <c r="C22850" t="s">
        <v>11</v>
      </c>
      <c r="D22850">
        <v>2011</v>
      </c>
      <c r="E22850" t="s">
        <v>739</v>
      </c>
      <c r="F22850" s="2">
        <v>9909.8300644504106</v>
      </c>
    </row>
    <row r="22851" spans="1:6">
      <c r="A22851" t="s">
        <v>4</v>
      </c>
      <c r="B22851">
        <v>4204</v>
      </c>
      <c r="C22851" t="s">
        <v>11</v>
      </c>
      <c r="D22851">
        <v>2013</v>
      </c>
      <c r="E22851" t="s">
        <v>743</v>
      </c>
      <c r="F22851" s="2">
        <v>10377.9134281072</v>
      </c>
    </row>
    <row r="22852" spans="1:6">
      <c r="A22852" t="s">
        <v>4</v>
      </c>
      <c r="B22852">
        <v>4204</v>
      </c>
      <c r="C22852" t="s">
        <v>11</v>
      </c>
      <c r="D22852">
        <v>2013</v>
      </c>
      <c r="E22852" t="s">
        <v>741</v>
      </c>
      <c r="F22852" s="2">
        <v>165578.163505709</v>
      </c>
    </row>
    <row r="22853" spans="1:6">
      <c r="A22853" t="s">
        <v>4</v>
      </c>
      <c r="B22853">
        <v>4204</v>
      </c>
      <c r="C22853" t="s">
        <v>11</v>
      </c>
      <c r="D22853">
        <v>2015</v>
      </c>
      <c r="E22853" t="s">
        <v>736</v>
      </c>
      <c r="F22853" s="2">
        <v>22604.683360574199</v>
      </c>
    </row>
    <row r="22854" spans="1:6">
      <c r="A22854" t="s">
        <v>4</v>
      </c>
      <c r="B22854">
        <v>4204</v>
      </c>
      <c r="C22854" t="s">
        <v>11</v>
      </c>
      <c r="D22854">
        <v>2015</v>
      </c>
      <c r="E22854" t="s">
        <v>737</v>
      </c>
      <c r="F22854" s="2">
        <v>17533.743908938799</v>
      </c>
    </row>
    <row r="22855" spans="1:6">
      <c r="A22855" t="s">
        <v>4</v>
      </c>
      <c r="B22855">
        <v>4204</v>
      </c>
      <c r="C22855" t="s">
        <v>11</v>
      </c>
      <c r="D22855">
        <v>2015</v>
      </c>
      <c r="E22855" t="s">
        <v>740</v>
      </c>
      <c r="F22855" s="2">
        <v>10125.6003179618</v>
      </c>
    </row>
    <row r="22856" spans="1:6">
      <c r="A22856" t="s">
        <v>4</v>
      </c>
      <c r="B22856">
        <v>4204</v>
      </c>
      <c r="C22856" t="s">
        <v>11</v>
      </c>
      <c r="D22856">
        <v>2015</v>
      </c>
      <c r="E22856" t="s">
        <v>745</v>
      </c>
      <c r="F22856" s="2">
        <v>52190.959907402997</v>
      </c>
    </row>
    <row r="22857" spans="1:6">
      <c r="A22857" t="s">
        <v>4</v>
      </c>
      <c r="B22857">
        <v>4204</v>
      </c>
      <c r="C22857" t="s">
        <v>11</v>
      </c>
      <c r="D22857">
        <v>2016</v>
      </c>
      <c r="E22857" t="s">
        <v>743</v>
      </c>
      <c r="F22857" s="2">
        <v>9483.7013680345808</v>
      </c>
    </row>
    <row r="22858" spans="1:6">
      <c r="A22858" t="s">
        <v>4</v>
      </c>
      <c r="B22858">
        <v>4204</v>
      </c>
      <c r="C22858" t="s">
        <v>11</v>
      </c>
      <c r="D22858">
        <v>2017</v>
      </c>
      <c r="E22858" t="s">
        <v>742</v>
      </c>
      <c r="F22858" s="2">
        <v>39340.120980794098</v>
      </c>
    </row>
    <row r="22859" spans="1:6">
      <c r="A22859" t="s">
        <v>4</v>
      </c>
      <c r="B22859">
        <v>4204</v>
      </c>
      <c r="C22859" t="s">
        <v>11</v>
      </c>
      <c r="D22859">
        <v>2017</v>
      </c>
      <c r="E22859" t="s">
        <v>738</v>
      </c>
      <c r="F22859" s="2">
        <v>62755.254329659903</v>
      </c>
    </row>
    <row r="22860" spans="1:6">
      <c r="A22860" t="s">
        <v>4</v>
      </c>
      <c r="B22860">
        <v>4204</v>
      </c>
      <c r="C22860" t="s">
        <v>11</v>
      </c>
      <c r="D22860">
        <v>2018</v>
      </c>
      <c r="E22860" t="s">
        <v>736</v>
      </c>
      <c r="F22860" s="2">
        <v>20459.513319376802</v>
      </c>
    </row>
    <row r="22861" spans="1:6">
      <c r="A22861" t="s">
        <v>4</v>
      </c>
      <c r="B22861">
        <v>4204</v>
      </c>
      <c r="C22861" t="s">
        <v>11</v>
      </c>
      <c r="D22861">
        <v>2018</v>
      </c>
      <c r="E22861" t="s">
        <v>737</v>
      </c>
      <c r="F22861" s="2">
        <v>17600.986379195601</v>
      </c>
    </row>
    <row r="22862" spans="1:6">
      <c r="A22862" t="s">
        <v>4</v>
      </c>
      <c r="B22862">
        <v>4204</v>
      </c>
      <c r="C22862" t="s">
        <v>11</v>
      </c>
      <c r="D22862">
        <v>2018</v>
      </c>
      <c r="E22862" t="s">
        <v>744</v>
      </c>
      <c r="F22862" s="2">
        <v>80958.182064590001</v>
      </c>
    </row>
    <row r="22863" spans="1:6">
      <c r="A22863" t="s">
        <v>4</v>
      </c>
      <c r="B22863">
        <v>4204</v>
      </c>
      <c r="C22863" t="s">
        <v>11</v>
      </c>
      <c r="D22863">
        <v>2018</v>
      </c>
      <c r="E22863" t="s">
        <v>740</v>
      </c>
      <c r="F22863" s="2">
        <v>8439.5770019573592</v>
      </c>
    </row>
    <row r="22864" spans="1:6">
      <c r="A22864" t="s">
        <v>4</v>
      </c>
      <c r="B22864">
        <v>4204</v>
      </c>
      <c r="C22864" t="s">
        <v>11</v>
      </c>
      <c r="D22864">
        <v>2020</v>
      </c>
      <c r="E22864" t="s">
        <v>742</v>
      </c>
      <c r="F22864" s="2">
        <v>35838.8221707212</v>
      </c>
    </row>
    <row r="22865" spans="1:6">
      <c r="A22865" t="s">
        <v>4</v>
      </c>
      <c r="B22865">
        <v>4204</v>
      </c>
      <c r="C22865" t="s">
        <v>11</v>
      </c>
      <c r="D22865">
        <v>2020</v>
      </c>
      <c r="E22865" t="s">
        <v>738</v>
      </c>
      <c r="F22865" s="2">
        <v>65024.676905958702</v>
      </c>
    </row>
    <row r="22866" spans="1:6">
      <c r="A22866" t="s">
        <v>4</v>
      </c>
      <c r="B22866">
        <v>4204</v>
      </c>
      <c r="C22866" t="s">
        <v>11</v>
      </c>
      <c r="D22866">
        <v>2020</v>
      </c>
      <c r="E22866" t="s">
        <v>741</v>
      </c>
      <c r="F22866" s="2">
        <v>132462.46058955399</v>
      </c>
    </row>
    <row r="22867" spans="1:6">
      <c r="A22867" t="s">
        <v>4</v>
      </c>
      <c r="B22867">
        <v>4204</v>
      </c>
      <c r="C22867" t="s">
        <v>11</v>
      </c>
      <c r="D22867">
        <v>2021</v>
      </c>
      <c r="E22867" t="s">
        <v>736</v>
      </c>
      <c r="F22867" s="2">
        <v>17320.644932650299</v>
      </c>
    </row>
    <row r="22868" spans="1:6">
      <c r="A22868" t="s">
        <v>4</v>
      </c>
      <c r="B22868">
        <v>4204</v>
      </c>
      <c r="C22868" t="s">
        <v>11</v>
      </c>
      <c r="D22868">
        <v>2021</v>
      </c>
      <c r="E22868" t="s">
        <v>737</v>
      </c>
      <c r="F22868" s="2">
        <v>17330.6084118334</v>
      </c>
    </row>
    <row r="22869" spans="1:6">
      <c r="A22869" t="s">
        <v>4</v>
      </c>
      <c r="B22869">
        <v>4204</v>
      </c>
      <c r="C22869" t="s">
        <v>11</v>
      </c>
      <c r="D22869">
        <v>2021</v>
      </c>
      <c r="E22869" t="s">
        <v>744</v>
      </c>
      <c r="F22869" s="2">
        <v>83152.670133449996</v>
      </c>
    </row>
    <row r="22870" spans="1:6">
      <c r="A22870" t="s">
        <v>4</v>
      </c>
      <c r="B22870">
        <v>4204</v>
      </c>
      <c r="C22870" t="s">
        <v>11</v>
      </c>
      <c r="D22870">
        <v>2021</v>
      </c>
      <c r="E22870" t="s">
        <v>739</v>
      </c>
      <c r="F22870" s="2">
        <v>12803.7405751432</v>
      </c>
    </row>
    <row r="22871" spans="1:6">
      <c r="A22871" t="s">
        <v>4</v>
      </c>
      <c r="B22871">
        <v>4204</v>
      </c>
      <c r="C22871" t="s">
        <v>11</v>
      </c>
      <c r="D22871">
        <v>2021</v>
      </c>
      <c r="E22871" t="s">
        <v>740</v>
      </c>
      <c r="F22871" s="2">
        <v>7446.2051950735504</v>
      </c>
    </row>
    <row r="22872" spans="1:6">
      <c r="A22872" t="s">
        <v>4</v>
      </c>
      <c r="B22872">
        <v>4204</v>
      </c>
      <c r="C22872" t="s">
        <v>11</v>
      </c>
      <c r="D22872">
        <v>2022</v>
      </c>
      <c r="E22872" t="s">
        <v>745</v>
      </c>
      <c r="F22872" s="2">
        <v>60437.521410502501</v>
      </c>
    </row>
    <row r="22873" spans="1:6">
      <c r="A22873" t="s">
        <v>4</v>
      </c>
      <c r="B22873">
        <v>4204</v>
      </c>
      <c r="C22873" t="s">
        <v>11</v>
      </c>
      <c r="D22873">
        <v>2023</v>
      </c>
      <c r="E22873" t="s">
        <v>742</v>
      </c>
      <c r="F22873" s="2">
        <v>33678.209118067702</v>
      </c>
    </row>
    <row r="22874" spans="1:6">
      <c r="A22874" t="s">
        <v>4</v>
      </c>
      <c r="B22874">
        <v>4204</v>
      </c>
      <c r="C22874" t="s">
        <v>11</v>
      </c>
      <c r="D22874">
        <v>2023</v>
      </c>
      <c r="E22874" t="s">
        <v>738</v>
      </c>
      <c r="F22874" s="2">
        <v>73608.893015520007</v>
      </c>
    </row>
    <row r="22875" spans="1:6">
      <c r="A22875" t="s">
        <v>4</v>
      </c>
      <c r="B22875">
        <v>4204</v>
      </c>
      <c r="C22875" t="s">
        <v>11</v>
      </c>
      <c r="D22875">
        <v>2023</v>
      </c>
      <c r="E22875" t="s">
        <v>743</v>
      </c>
      <c r="F22875" s="2">
        <v>6347.5589250373296</v>
      </c>
    </row>
    <row r="22876" spans="1:6">
      <c r="A22876" t="s">
        <v>4</v>
      </c>
      <c r="B22876">
        <v>4204</v>
      </c>
      <c r="C22876" t="s">
        <v>11</v>
      </c>
      <c r="D22876">
        <v>2023</v>
      </c>
      <c r="E22876" t="s">
        <v>741</v>
      </c>
      <c r="F22876" s="2">
        <v>120181.9482867</v>
      </c>
    </row>
    <row r="22877" spans="1:6">
      <c r="A22877" t="s">
        <v>4</v>
      </c>
      <c r="B22877">
        <v>4204</v>
      </c>
      <c r="C22877" t="s">
        <v>11</v>
      </c>
      <c r="D22877">
        <v>2024</v>
      </c>
      <c r="E22877" t="s">
        <v>744</v>
      </c>
      <c r="F22877" s="2">
        <v>28765.585235549999</v>
      </c>
    </row>
    <row r="22878" spans="1:6">
      <c r="A22878" t="s">
        <v>4</v>
      </c>
      <c r="B22878">
        <v>4204</v>
      </c>
      <c r="C22878" t="s">
        <v>11</v>
      </c>
      <c r="D22878">
        <v>2024</v>
      </c>
      <c r="E22878" t="s">
        <v>739</v>
      </c>
      <c r="F22878" s="2">
        <v>12982.646801700899</v>
      </c>
    </row>
    <row r="22879" spans="1:6">
      <c r="A22879" t="s">
        <v>4</v>
      </c>
      <c r="B22879">
        <v>4204</v>
      </c>
      <c r="C22879" t="s">
        <v>11</v>
      </c>
      <c r="D22879">
        <v>2024</v>
      </c>
      <c r="E22879" t="s">
        <v>740</v>
      </c>
      <c r="F22879" s="2">
        <v>6921.8156066470301</v>
      </c>
    </row>
    <row r="22880" spans="1:6">
      <c r="A22880" t="s">
        <v>4</v>
      </c>
      <c r="B22880">
        <v>4205</v>
      </c>
      <c r="C22880" t="s">
        <v>13</v>
      </c>
      <c r="D22880">
        <v>2009</v>
      </c>
      <c r="E22880" t="s">
        <v>743</v>
      </c>
      <c r="F22880" s="2">
        <v>0</v>
      </c>
    </row>
    <row r="22881" spans="1:6">
      <c r="A22881" t="s">
        <v>4</v>
      </c>
      <c r="B22881">
        <v>4205</v>
      </c>
      <c r="C22881" t="s">
        <v>13</v>
      </c>
      <c r="D22881">
        <v>2011</v>
      </c>
      <c r="E22881" t="s">
        <v>736</v>
      </c>
      <c r="F22881" s="2">
        <v>9658.2851135784094</v>
      </c>
    </row>
    <row r="22882" spans="1:6">
      <c r="A22882" t="s">
        <v>4</v>
      </c>
      <c r="B22882">
        <v>4205</v>
      </c>
      <c r="C22882" t="s">
        <v>13</v>
      </c>
      <c r="D22882">
        <v>2011</v>
      </c>
      <c r="E22882" t="s">
        <v>737</v>
      </c>
      <c r="F22882" s="2">
        <v>4856.6175108648004</v>
      </c>
    </row>
    <row r="22883" spans="1:6">
      <c r="A22883" t="s">
        <v>4</v>
      </c>
      <c r="B22883">
        <v>4205</v>
      </c>
      <c r="C22883" t="s">
        <v>13</v>
      </c>
      <c r="D22883">
        <v>2011</v>
      </c>
      <c r="E22883" t="s">
        <v>740</v>
      </c>
      <c r="F22883" s="2">
        <v>4605.0993144414797</v>
      </c>
    </row>
    <row r="22884" spans="1:6">
      <c r="A22884" t="s">
        <v>4</v>
      </c>
      <c r="B22884">
        <v>4205</v>
      </c>
      <c r="C22884" t="s">
        <v>13</v>
      </c>
      <c r="D22884">
        <v>2011</v>
      </c>
      <c r="E22884" t="s">
        <v>745</v>
      </c>
      <c r="F22884" s="2">
        <v>40381.803443966099</v>
      </c>
    </row>
    <row r="22885" spans="1:6">
      <c r="A22885" t="s">
        <v>4</v>
      </c>
      <c r="B22885">
        <v>4205</v>
      </c>
      <c r="C22885" t="s">
        <v>13</v>
      </c>
      <c r="D22885">
        <v>2013</v>
      </c>
      <c r="E22885" t="s">
        <v>742</v>
      </c>
      <c r="F22885" s="2">
        <v>11684.786514687599</v>
      </c>
    </row>
    <row r="22886" spans="1:6">
      <c r="A22886" t="s">
        <v>4</v>
      </c>
      <c r="B22886">
        <v>4205</v>
      </c>
      <c r="C22886" t="s">
        <v>13</v>
      </c>
      <c r="D22886">
        <v>2015</v>
      </c>
      <c r="E22886" t="s">
        <v>744</v>
      </c>
      <c r="F22886" s="2">
        <v>14051.1534403155</v>
      </c>
    </row>
    <row r="22887" spans="1:6">
      <c r="A22887" t="s">
        <v>4</v>
      </c>
      <c r="B22887">
        <v>4205</v>
      </c>
      <c r="C22887" t="s">
        <v>13</v>
      </c>
      <c r="D22887">
        <v>2015</v>
      </c>
      <c r="E22887" t="s">
        <v>745</v>
      </c>
      <c r="F22887" s="2">
        <v>40381.803443966099</v>
      </c>
    </row>
    <row r="22888" spans="1:6">
      <c r="A22888" t="s">
        <v>4</v>
      </c>
      <c r="B22888">
        <v>4205</v>
      </c>
      <c r="C22888" t="s">
        <v>13</v>
      </c>
      <c r="D22888">
        <v>2016</v>
      </c>
      <c r="E22888" t="s">
        <v>742</v>
      </c>
      <c r="F22888" s="2">
        <v>15233.6659580169</v>
      </c>
    </row>
    <row r="22889" spans="1:6">
      <c r="A22889" t="s">
        <v>4</v>
      </c>
      <c r="B22889">
        <v>4205</v>
      </c>
      <c r="C22889" t="s">
        <v>13</v>
      </c>
      <c r="D22889">
        <v>2016</v>
      </c>
      <c r="E22889" t="s">
        <v>743</v>
      </c>
      <c r="F22889" s="2">
        <v>0</v>
      </c>
    </row>
    <row r="22890" spans="1:6">
      <c r="A22890" t="s">
        <v>4</v>
      </c>
      <c r="B22890">
        <v>4205</v>
      </c>
      <c r="C22890" t="s">
        <v>13</v>
      </c>
      <c r="D22890">
        <v>2017</v>
      </c>
      <c r="E22890" t="s">
        <v>738</v>
      </c>
      <c r="F22890" s="2">
        <v>0</v>
      </c>
    </row>
    <row r="22891" spans="1:6">
      <c r="A22891" t="s">
        <v>4</v>
      </c>
      <c r="B22891">
        <v>4205</v>
      </c>
      <c r="C22891" t="s">
        <v>13</v>
      </c>
      <c r="D22891">
        <v>2017</v>
      </c>
      <c r="E22891" t="s">
        <v>739</v>
      </c>
      <c r="F22891" s="2">
        <v>20650.026690647999</v>
      </c>
    </row>
    <row r="22892" spans="1:6">
      <c r="A22892" t="s">
        <v>4</v>
      </c>
      <c r="B22892">
        <v>4205</v>
      </c>
      <c r="C22892" t="s">
        <v>13</v>
      </c>
      <c r="D22892">
        <v>2017</v>
      </c>
      <c r="E22892" t="s">
        <v>740</v>
      </c>
      <c r="F22892" s="2">
        <v>3746.1092721221098</v>
      </c>
    </row>
    <row r="22893" spans="1:6">
      <c r="A22893" t="s">
        <v>4</v>
      </c>
      <c r="B22893">
        <v>4205</v>
      </c>
      <c r="C22893" t="s">
        <v>13</v>
      </c>
      <c r="D22893">
        <v>2017</v>
      </c>
      <c r="E22893" t="s">
        <v>741</v>
      </c>
      <c r="F22893" s="2">
        <v>38433.714456506401</v>
      </c>
    </row>
    <row r="22894" spans="1:6">
      <c r="A22894" t="s">
        <v>4</v>
      </c>
      <c r="B22894">
        <v>4205</v>
      </c>
      <c r="C22894" t="s">
        <v>13</v>
      </c>
      <c r="D22894">
        <v>2018</v>
      </c>
      <c r="E22894" t="s">
        <v>744</v>
      </c>
      <c r="F22894" s="2">
        <v>18889.428869072999</v>
      </c>
    </row>
    <row r="22895" spans="1:6">
      <c r="A22895" t="s">
        <v>4</v>
      </c>
      <c r="B22895">
        <v>4205</v>
      </c>
      <c r="C22895" t="s">
        <v>13</v>
      </c>
      <c r="D22895">
        <v>2018</v>
      </c>
      <c r="E22895" t="s">
        <v>745</v>
      </c>
      <c r="F22895" s="2">
        <v>43657.4380512813</v>
      </c>
    </row>
    <row r="22896" spans="1:6">
      <c r="A22896" t="s">
        <v>4</v>
      </c>
      <c r="B22896">
        <v>4205</v>
      </c>
      <c r="C22896" t="s">
        <v>13</v>
      </c>
      <c r="D22896">
        <v>2019</v>
      </c>
      <c r="E22896" t="s">
        <v>743</v>
      </c>
      <c r="F22896" s="2">
        <v>0</v>
      </c>
    </row>
    <row r="22897" spans="1:6">
      <c r="A22897" t="s">
        <v>4</v>
      </c>
      <c r="B22897">
        <v>4205</v>
      </c>
      <c r="C22897" t="s">
        <v>13</v>
      </c>
      <c r="D22897">
        <v>2020</v>
      </c>
      <c r="E22897" t="s">
        <v>738</v>
      </c>
      <c r="F22897" s="2">
        <v>0</v>
      </c>
    </row>
    <row r="22898" spans="1:6">
      <c r="A22898" t="s">
        <v>4</v>
      </c>
      <c r="B22898">
        <v>4205</v>
      </c>
      <c r="C22898" t="s">
        <v>13</v>
      </c>
      <c r="D22898">
        <v>2020</v>
      </c>
      <c r="E22898" t="s">
        <v>739</v>
      </c>
      <c r="F22898" s="2">
        <v>21219.241061779601</v>
      </c>
    </row>
    <row r="22899" spans="1:6">
      <c r="A22899" t="s">
        <v>4</v>
      </c>
      <c r="B22899">
        <v>4205</v>
      </c>
      <c r="C22899" t="s">
        <v>13</v>
      </c>
      <c r="D22899">
        <v>2020</v>
      </c>
      <c r="E22899" t="s">
        <v>741</v>
      </c>
      <c r="F22899" s="2">
        <v>38051.440811831599</v>
      </c>
    </row>
    <row r="22900" spans="1:6">
      <c r="A22900" t="s">
        <v>4</v>
      </c>
      <c r="B22900">
        <v>4205</v>
      </c>
      <c r="C22900" t="s">
        <v>13</v>
      </c>
      <c r="D22900">
        <v>2021</v>
      </c>
      <c r="E22900" t="s">
        <v>736</v>
      </c>
      <c r="F22900" s="2">
        <v>8651.4535308985796</v>
      </c>
    </row>
    <row r="22901" spans="1:6">
      <c r="A22901" t="s">
        <v>4</v>
      </c>
      <c r="B22901">
        <v>4205</v>
      </c>
      <c r="C22901" t="s">
        <v>13</v>
      </c>
      <c r="D22901">
        <v>2021</v>
      </c>
      <c r="E22901" t="s">
        <v>737</v>
      </c>
      <c r="F22901" s="2">
        <v>4192.4174959131296</v>
      </c>
    </row>
    <row r="22902" spans="1:6">
      <c r="A22902" t="s">
        <v>4</v>
      </c>
      <c r="B22902">
        <v>4205</v>
      </c>
      <c r="C22902" t="s">
        <v>13</v>
      </c>
      <c r="D22902">
        <v>2021</v>
      </c>
      <c r="E22902" t="s">
        <v>744</v>
      </c>
      <c r="F22902" s="2">
        <v>22703.642933831499</v>
      </c>
    </row>
    <row r="22903" spans="1:6">
      <c r="A22903" t="s">
        <v>4</v>
      </c>
      <c r="B22903">
        <v>4205</v>
      </c>
      <c r="C22903" t="s">
        <v>13</v>
      </c>
      <c r="D22903">
        <v>2021</v>
      </c>
      <c r="E22903" t="s">
        <v>745</v>
      </c>
      <c r="F22903" s="2">
        <v>42112.421907644202</v>
      </c>
    </row>
    <row r="22904" spans="1:6">
      <c r="A22904" t="s">
        <v>4</v>
      </c>
      <c r="B22904">
        <v>4205</v>
      </c>
      <c r="C22904" t="s">
        <v>13</v>
      </c>
      <c r="D22904">
        <v>2022</v>
      </c>
      <c r="E22904" t="s">
        <v>743</v>
      </c>
      <c r="F22904" s="2">
        <v>0</v>
      </c>
    </row>
    <row r="22905" spans="1:6">
      <c r="A22905" t="s">
        <v>4</v>
      </c>
      <c r="B22905">
        <v>4205</v>
      </c>
      <c r="C22905" t="s">
        <v>13</v>
      </c>
      <c r="D22905">
        <v>2023</v>
      </c>
      <c r="E22905" t="s">
        <v>742</v>
      </c>
      <c r="F22905" s="2">
        <v>11297.304410327701</v>
      </c>
    </row>
    <row r="22906" spans="1:6">
      <c r="A22906" t="s">
        <v>4</v>
      </c>
      <c r="B22906">
        <v>4205</v>
      </c>
      <c r="C22906" t="s">
        <v>13</v>
      </c>
      <c r="D22906">
        <v>2023</v>
      </c>
      <c r="E22906" t="s">
        <v>739</v>
      </c>
      <c r="F22906" s="2">
        <v>22061.550277882201</v>
      </c>
    </row>
    <row r="22907" spans="1:6">
      <c r="A22907" t="s">
        <v>4</v>
      </c>
      <c r="B22907">
        <v>4205</v>
      </c>
      <c r="C22907" t="s">
        <v>13</v>
      </c>
      <c r="D22907">
        <v>2023</v>
      </c>
      <c r="E22907" t="s">
        <v>741</v>
      </c>
      <c r="F22907" s="2">
        <v>37581.083592595998</v>
      </c>
    </row>
    <row r="22908" spans="1:6">
      <c r="A22908" t="s">
        <v>4</v>
      </c>
      <c r="B22908">
        <v>4205</v>
      </c>
      <c r="C22908" t="s">
        <v>13</v>
      </c>
      <c r="D22908">
        <v>2024</v>
      </c>
      <c r="E22908" t="s">
        <v>736</v>
      </c>
      <c r="F22908" s="2">
        <v>7585.1482530447502</v>
      </c>
    </row>
    <row r="22909" spans="1:6">
      <c r="A22909" t="s">
        <v>4</v>
      </c>
      <c r="B22909">
        <v>4205</v>
      </c>
      <c r="C22909" t="s">
        <v>13</v>
      </c>
      <c r="D22909">
        <v>2024</v>
      </c>
      <c r="E22909" t="s">
        <v>737</v>
      </c>
      <c r="F22909" s="2">
        <v>3855.7939558370999</v>
      </c>
    </row>
    <row r="22910" spans="1:6">
      <c r="A22910" t="s">
        <v>4</v>
      </c>
      <c r="B22910">
        <v>4205</v>
      </c>
      <c r="C22910" t="s">
        <v>13</v>
      </c>
      <c r="D22910">
        <v>2024</v>
      </c>
      <c r="E22910" t="s">
        <v>744</v>
      </c>
      <c r="F22910" s="2">
        <v>31454.840955264601</v>
      </c>
    </row>
    <row r="22911" spans="1:6">
      <c r="A22911" t="s">
        <v>4</v>
      </c>
      <c r="B22911">
        <v>4205</v>
      </c>
      <c r="C22911" t="s">
        <v>13</v>
      </c>
      <c r="D22911">
        <v>2024</v>
      </c>
      <c r="E22911" t="s">
        <v>740</v>
      </c>
      <c r="F22911" s="2">
        <v>2600.3022123926098</v>
      </c>
    </row>
    <row r="22912" spans="1:6">
      <c r="A22912" t="s">
        <v>4</v>
      </c>
      <c r="B22912">
        <v>4205</v>
      </c>
      <c r="C22912" t="s">
        <v>13</v>
      </c>
      <c r="D22912">
        <v>2024</v>
      </c>
      <c r="E22912" t="s">
        <v>745</v>
      </c>
      <c r="F22912" s="2">
        <v>45193.830392618896</v>
      </c>
    </row>
    <row r="22913" spans="1:6">
      <c r="A22913" t="s">
        <v>4</v>
      </c>
      <c r="B22913">
        <v>4206</v>
      </c>
      <c r="C22913" t="s">
        <v>15</v>
      </c>
      <c r="D22913">
        <v>2009</v>
      </c>
      <c r="E22913" t="s">
        <v>743</v>
      </c>
      <c r="F22913" s="2">
        <v>7.2645598397379996E-2</v>
      </c>
    </row>
    <row r="22914" spans="1:6">
      <c r="A22914" t="s">
        <v>4</v>
      </c>
      <c r="B22914">
        <v>4206</v>
      </c>
      <c r="C22914" t="s">
        <v>15</v>
      </c>
      <c r="D22914">
        <v>2011</v>
      </c>
      <c r="E22914" t="s">
        <v>736</v>
      </c>
      <c r="F22914" s="2">
        <v>10919.955829819801</v>
      </c>
    </row>
    <row r="22915" spans="1:6">
      <c r="A22915" t="s">
        <v>4</v>
      </c>
      <c r="B22915">
        <v>4206</v>
      </c>
      <c r="C22915" t="s">
        <v>15</v>
      </c>
      <c r="D22915">
        <v>2011</v>
      </c>
      <c r="E22915" t="s">
        <v>737</v>
      </c>
      <c r="F22915" s="2">
        <v>1106.97962054711</v>
      </c>
    </row>
    <row r="22916" spans="1:6">
      <c r="A22916" t="s">
        <v>4</v>
      </c>
      <c r="B22916">
        <v>4206</v>
      </c>
      <c r="C22916" t="s">
        <v>15</v>
      </c>
      <c r="D22916">
        <v>2011</v>
      </c>
      <c r="E22916" t="s">
        <v>738</v>
      </c>
      <c r="F22916" s="2">
        <v>0</v>
      </c>
    </row>
    <row r="22917" spans="1:6">
      <c r="A22917" t="s">
        <v>4</v>
      </c>
      <c r="B22917">
        <v>4206</v>
      </c>
      <c r="C22917" t="s">
        <v>15</v>
      </c>
      <c r="D22917">
        <v>2011</v>
      </c>
      <c r="E22917" t="s">
        <v>740</v>
      </c>
      <c r="F22917" s="2">
        <v>1715.93442481022</v>
      </c>
    </row>
    <row r="22918" spans="1:6">
      <c r="A22918" t="s">
        <v>4</v>
      </c>
      <c r="B22918">
        <v>4206</v>
      </c>
      <c r="C22918" t="s">
        <v>15</v>
      </c>
      <c r="D22918">
        <v>2013</v>
      </c>
      <c r="E22918" t="s">
        <v>742</v>
      </c>
      <c r="F22918" s="2">
        <v>4673.0062228714996</v>
      </c>
    </row>
    <row r="22919" spans="1:6">
      <c r="A22919" t="s">
        <v>4</v>
      </c>
      <c r="B22919">
        <v>4206</v>
      </c>
      <c r="C22919" t="s">
        <v>15</v>
      </c>
      <c r="D22919">
        <v>2015</v>
      </c>
      <c r="E22919" t="s">
        <v>744</v>
      </c>
      <c r="F22919" s="2">
        <v>175479.987314934</v>
      </c>
    </row>
    <row r="22920" spans="1:6">
      <c r="A22920" t="s">
        <v>4</v>
      </c>
      <c r="B22920">
        <v>4206</v>
      </c>
      <c r="C22920" t="s">
        <v>15</v>
      </c>
      <c r="D22920">
        <v>2015</v>
      </c>
      <c r="E22920" t="s">
        <v>745</v>
      </c>
      <c r="F22920" s="2">
        <v>30023.991879285499</v>
      </c>
    </row>
    <row r="22921" spans="1:6">
      <c r="A22921" t="s">
        <v>4</v>
      </c>
      <c r="B22921">
        <v>4206</v>
      </c>
      <c r="C22921" t="s">
        <v>15</v>
      </c>
      <c r="D22921">
        <v>2016</v>
      </c>
      <c r="E22921" t="s">
        <v>742</v>
      </c>
      <c r="F22921" s="2">
        <v>5215.1219372058504</v>
      </c>
    </row>
    <row r="22922" spans="1:6">
      <c r="A22922" t="s">
        <v>4</v>
      </c>
      <c r="B22922">
        <v>4206</v>
      </c>
      <c r="C22922" t="s">
        <v>15</v>
      </c>
      <c r="D22922">
        <v>2016</v>
      </c>
      <c r="E22922" t="s">
        <v>743</v>
      </c>
      <c r="F22922" s="2">
        <v>0.17681814149936001</v>
      </c>
    </row>
    <row r="22923" spans="1:6">
      <c r="A22923" t="s">
        <v>4</v>
      </c>
      <c r="B22923">
        <v>4206</v>
      </c>
      <c r="C22923" t="s">
        <v>15</v>
      </c>
      <c r="D22923">
        <v>2017</v>
      </c>
      <c r="E22923" t="s">
        <v>738</v>
      </c>
      <c r="F22923" s="2">
        <v>0</v>
      </c>
    </row>
    <row r="22924" spans="1:6">
      <c r="A22924" t="s">
        <v>4</v>
      </c>
      <c r="B22924">
        <v>4206</v>
      </c>
      <c r="C22924" t="s">
        <v>15</v>
      </c>
      <c r="D22924">
        <v>2017</v>
      </c>
      <c r="E22924" t="s">
        <v>739</v>
      </c>
      <c r="F22924" s="2">
        <v>24820.929992630801</v>
      </c>
    </row>
    <row r="22925" spans="1:6">
      <c r="A22925" t="s">
        <v>4</v>
      </c>
      <c r="B22925">
        <v>4206</v>
      </c>
      <c r="C22925" t="s">
        <v>15</v>
      </c>
      <c r="D22925">
        <v>2017</v>
      </c>
      <c r="E22925" t="s">
        <v>741</v>
      </c>
      <c r="F22925" s="2">
        <v>7890.1072491525301</v>
      </c>
    </row>
    <row r="22926" spans="1:6">
      <c r="A22926" t="s">
        <v>4</v>
      </c>
      <c r="B22926">
        <v>4206</v>
      </c>
      <c r="C22926" t="s">
        <v>15</v>
      </c>
      <c r="D22926">
        <v>2018</v>
      </c>
      <c r="E22926" t="s">
        <v>736</v>
      </c>
      <c r="F22926" s="2">
        <v>7871.6469477179298</v>
      </c>
    </row>
    <row r="22927" spans="1:6">
      <c r="A22927" t="s">
        <v>4</v>
      </c>
      <c r="B22927">
        <v>4206</v>
      </c>
      <c r="C22927" t="s">
        <v>15</v>
      </c>
      <c r="D22927">
        <v>2018</v>
      </c>
      <c r="E22927" t="s">
        <v>737</v>
      </c>
      <c r="F22927" s="2">
        <v>1268.36496482606</v>
      </c>
    </row>
    <row r="22928" spans="1:6">
      <c r="A22928" t="s">
        <v>4</v>
      </c>
      <c r="B22928">
        <v>4206</v>
      </c>
      <c r="C22928" t="s">
        <v>15</v>
      </c>
      <c r="D22928">
        <v>2018</v>
      </c>
      <c r="E22928" t="s">
        <v>744</v>
      </c>
      <c r="F22928" s="2">
        <v>174390.410187109</v>
      </c>
    </row>
    <row r="22929" spans="1:6">
      <c r="A22929" t="s">
        <v>4</v>
      </c>
      <c r="B22929">
        <v>4206</v>
      </c>
      <c r="C22929" t="s">
        <v>15</v>
      </c>
      <c r="D22929">
        <v>2018</v>
      </c>
      <c r="E22929" t="s">
        <v>745</v>
      </c>
      <c r="F22929" s="2">
        <v>33671.121899617203</v>
      </c>
    </row>
    <row r="22930" spans="1:6">
      <c r="A22930" t="s">
        <v>4</v>
      </c>
      <c r="B22930">
        <v>4206</v>
      </c>
      <c r="C22930" t="s">
        <v>15</v>
      </c>
      <c r="D22930">
        <v>2019</v>
      </c>
      <c r="E22930" t="s">
        <v>743</v>
      </c>
      <c r="F22930" s="2">
        <v>0</v>
      </c>
    </row>
    <row r="22931" spans="1:6">
      <c r="A22931" t="s">
        <v>4</v>
      </c>
      <c r="B22931">
        <v>4206</v>
      </c>
      <c r="C22931" t="s">
        <v>15</v>
      </c>
      <c r="D22931">
        <v>2020</v>
      </c>
      <c r="E22931" t="s">
        <v>738</v>
      </c>
      <c r="F22931" s="2">
        <v>0</v>
      </c>
    </row>
    <row r="22932" spans="1:6">
      <c r="A22932" t="s">
        <v>4</v>
      </c>
      <c r="B22932">
        <v>4206</v>
      </c>
      <c r="C22932" t="s">
        <v>15</v>
      </c>
      <c r="D22932">
        <v>2020</v>
      </c>
      <c r="E22932" t="s">
        <v>739</v>
      </c>
      <c r="F22932" s="2">
        <v>26356.648213942801</v>
      </c>
    </row>
    <row r="22933" spans="1:6">
      <c r="A22933" t="s">
        <v>4</v>
      </c>
      <c r="B22933">
        <v>4206</v>
      </c>
      <c r="C22933" t="s">
        <v>15</v>
      </c>
      <c r="D22933">
        <v>2020</v>
      </c>
      <c r="E22933" t="s">
        <v>741</v>
      </c>
      <c r="F22933" s="2">
        <v>7520.7806435990897</v>
      </c>
    </row>
    <row r="22934" spans="1:6">
      <c r="A22934" t="s">
        <v>4</v>
      </c>
      <c r="B22934">
        <v>4206</v>
      </c>
      <c r="C22934" t="s">
        <v>15</v>
      </c>
      <c r="D22934">
        <v>2021</v>
      </c>
      <c r="E22934" t="s">
        <v>736</v>
      </c>
      <c r="F22934" s="2">
        <v>6707.0182656823299</v>
      </c>
    </row>
    <row r="22935" spans="1:6">
      <c r="A22935" t="s">
        <v>4</v>
      </c>
      <c r="B22935">
        <v>4206</v>
      </c>
      <c r="C22935" t="s">
        <v>15</v>
      </c>
      <c r="D22935">
        <v>2021</v>
      </c>
      <c r="E22935" t="s">
        <v>737</v>
      </c>
      <c r="F22935" s="2">
        <v>1271.6831547536401</v>
      </c>
    </row>
    <row r="22936" spans="1:6">
      <c r="A22936" t="s">
        <v>4</v>
      </c>
      <c r="B22936">
        <v>4206</v>
      </c>
      <c r="C22936" t="s">
        <v>15</v>
      </c>
      <c r="D22936">
        <v>2021</v>
      </c>
      <c r="E22936" t="s">
        <v>744</v>
      </c>
      <c r="F22936" s="2">
        <v>172513.162924476</v>
      </c>
    </row>
    <row r="22937" spans="1:6">
      <c r="A22937" t="s">
        <v>4</v>
      </c>
      <c r="B22937">
        <v>4206</v>
      </c>
      <c r="C22937" t="s">
        <v>15</v>
      </c>
      <c r="D22937">
        <v>2021</v>
      </c>
      <c r="E22937" t="s">
        <v>740</v>
      </c>
      <c r="F22937" s="2">
        <v>1121.74763381396</v>
      </c>
    </row>
    <row r="22938" spans="1:6">
      <c r="A22938" t="s">
        <v>4</v>
      </c>
      <c r="B22938">
        <v>4206</v>
      </c>
      <c r="C22938" t="s">
        <v>15</v>
      </c>
      <c r="D22938">
        <v>2021</v>
      </c>
      <c r="E22938" t="s">
        <v>745</v>
      </c>
      <c r="F22938" s="2">
        <v>40260.7958858044</v>
      </c>
    </row>
    <row r="22939" spans="1:6">
      <c r="A22939" t="s">
        <v>4</v>
      </c>
      <c r="B22939">
        <v>4206</v>
      </c>
      <c r="C22939" t="s">
        <v>15</v>
      </c>
      <c r="D22939">
        <v>2022</v>
      </c>
      <c r="E22939" t="s">
        <v>743</v>
      </c>
      <c r="F22939" s="2">
        <v>8.6417117849600003E-2</v>
      </c>
    </row>
    <row r="22940" spans="1:6">
      <c r="A22940" t="s">
        <v>4</v>
      </c>
      <c r="B22940">
        <v>4206</v>
      </c>
      <c r="C22940" t="s">
        <v>15</v>
      </c>
      <c r="D22940">
        <v>2023</v>
      </c>
      <c r="E22940" t="s">
        <v>742</v>
      </c>
      <c r="F22940" s="2">
        <v>4396.6364604570699</v>
      </c>
    </row>
    <row r="22941" spans="1:6">
      <c r="A22941" t="s">
        <v>4</v>
      </c>
      <c r="B22941">
        <v>4206</v>
      </c>
      <c r="C22941" t="s">
        <v>15</v>
      </c>
      <c r="D22941">
        <v>2023</v>
      </c>
      <c r="E22941" t="s">
        <v>741</v>
      </c>
      <c r="F22941" s="2">
        <v>7395.6617870556001</v>
      </c>
    </row>
    <row r="22942" spans="1:6">
      <c r="A22942" t="s">
        <v>4</v>
      </c>
      <c r="B22942">
        <v>4206</v>
      </c>
      <c r="C22942" t="s">
        <v>15</v>
      </c>
      <c r="D22942">
        <v>2024</v>
      </c>
      <c r="E22942" t="s">
        <v>736</v>
      </c>
      <c r="F22942" s="2">
        <v>5620.7783478617303</v>
      </c>
    </row>
    <row r="22943" spans="1:6">
      <c r="A22943" t="s">
        <v>4</v>
      </c>
      <c r="B22943">
        <v>4206</v>
      </c>
      <c r="C22943" t="s">
        <v>15</v>
      </c>
      <c r="D22943">
        <v>2024</v>
      </c>
      <c r="E22943" t="s">
        <v>737</v>
      </c>
      <c r="F22943" s="2">
        <v>1177.76589606377</v>
      </c>
    </row>
    <row r="22944" spans="1:6">
      <c r="A22944" t="s">
        <v>4</v>
      </c>
      <c r="B22944">
        <v>4206</v>
      </c>
      <c r="C22944" t="s">
        <v>15</v>
      </c>
      <c r="D22944">
        <v>2024</v>
      </c>
      <c r="E22944" t="s">
        <v>740</v>
      </c>
      <c r="F22944" s="2">
        <v>1120.72332991557</v>
      </c>
    </row>
    <row r="22945" spans="1:6">
      <c r="A22945" t="s">
        <v>4</v>
      </c>
      <c r="B22945">
        <v>4206</v>
      </c>
      <c r="C22945" t="s">
        <v>15</v>
      </c>
      <c r="D22945">
        <v>2024</v>
      </c>
      <c r="E22945" t="s">
        <v>745</v>
      </c>
      <c r="F22945" s="2">
        <v>29675.546000437898</v>
      </c>
    </row>
    <row r="22946" spans="1:6">
      <c r="A22946" t="s">
        <v>4</v>
      </c>
      <c r="B22946">
        <v>4207</v>
      </c>
      <c r="C22946" t="s">
        <v>17</v>
      </c>
      <c r="D22946">
        <v>2009</v>
      </c>
      <c r="E22946" t="s">
        <v>744</v>
      </c>
      <c r="F22946" s="2">
        <v>0</v>
      </c>
    </row>
    <row r="22947" spans="1:6">
      <c r="A22947" t="s">
        <v>4</v>
      </c>
      <c r="B22947">
        <v>4207</v>
      </c>
      <c r="C22947" t="s">
        <v>17</v>
      </c>
      <c r="D22947">
        <v>2009</v>
      </c>
      <c r="E22947" t="s">
        <v>739</v>
      </c>
      <c r="F22947" s="2">
        <v>8065.8627306612298</v>
      </c>
    </row>
    <row r="22948" spans="1:6">
      <c r="A22948" t="s">
        <v>4</v>
      </c>
      <c r="B22948">
        <v>4207</v>
      </c>
      <c r="C22948" t="s">
        <v>17</v>
      </c>
      <c r="D22948">
        <v>2009</v>
      </c>
      <c r="E22948" t="s">
        <v>741</v>
      </c>
      <c r="F22948" s="2">
        <v>20751.701460598098</v>
      </c>
    </row>
    <row r="22949" spans="1:6">
      <c r="A22949" t="s">
        <v>4</v>
      </c>
      <c r="B22949">
        <v>4207</v>
      </c>
      <c r="C22949" t="s">
        <v>17</v>
      </c>
      <c r="D22949">
        <v>2011</v>
      </c>
      <c r="E22949" t="s">
        <v>743</v>
      </c>
      <c r="F22949" s="2">
        <v>0</v>
      </c>
    </row>
    <row r="22950" spans="1:6">
      <c r="A22950" t="s">
        <v>4</v>
      </c>
      <c r="B22950">
        <v>4207</v>
      </c>
      <c r="C22950" t="s">
        <v>17</v>
      </c>
      <c r="D22950">
        <v>2013</v>
      </c>
      <c r="E22950" t="s">
        <v>736</v>
      </c>
      <c r="F22950" s="2">
        <v>5433.37450499641</v>
      </c>
    </row>
    <row r="22951" spans="1:6">
      <c r="A22951" t="s">
        <v>4</v>
      </c>
      <c r="B22951">
        <v>4207</v>
      </c>
      <c r="C22951" t="s">
        <v>17</v>
      </c>
      <c r="D22951">
        <v>2013</v>
      </c>
      <c r="E22951" t="s">
        <v>737</v>
      </c>
      <c r="F22951" s="2">
        <v>1950.8886326864599</v>
      </c>
    </row>
    <row r="22952" spans="1:6">
      <c r="A22952" t="s">
        <v>4</v>
      </c>
      <c r="B22952">
        <v>4207</v>
      </c>
      <c r="C22952" t="s">
        <v>17</v>
      </c>
      <c r="D22952">
        <v>2013</v>
      </c>
      <c r="E22952" t="s">
        <v>740</v>
      </c>
      <c r="F22952" s="2">
        <v>3693.16273074634</v>
      </c>
    </row>
    <row r="22953" spans="1:6">
      <c r="A22953" t="s">
        <v>4</v>
      </c>
      <c r="B22953">
        <v>4207</v>
      </c>
      <c r="C22953" t="s">
        <v>17</v>
      </c>
      <c r="D22953">
        <v>2013</v>
      </c>
      <c r="E22953" t="s">
        <v>745</v>
      </c>
      <c r="F22953" s="2">
        <v>8559.3404233546498</v>
      </c>
    </row>
    <row r="22954" spans="1:6">
      <c r="A22954" t="s">
        <v>4</v>
      </c>
      <c r="B22954">
        <v>4207</v>
      </c>
      <c r="C22954" t="s">
        <v>17</v>
      </c>
      <c r="D22954">
        <v>2015</v>
      </c>
      <c r="E22954" t="s">
        <v>742</v>
      </c>
      <c r="F22954" s="2">
        <v>3944.3698645868199</v>
      </c>
    </row>
    <row r="22955" spans="1:6">
      <c r="A22955" t="s">
        <v>4</v>
      </c>
      <c r="B22955">
        <v>4207</v>
      </c>
      <c r="C22955" t="s">
        <v>17</v>
      </c>
      <c r="D22955">
        <v>2015</v>
      </c>
      <c r="E22955" t="s">
        <v>738</v>
      </c>
      <c r="F22955" s="2">
        <v>0</v>
      </c>
    </row>
    <row r="22956" spans="1:6">
      <c r="A22956" t="s">
        <v>4</v>
      </c>
      <c r="B22956">
        <v>4207</v>
      </c>
      <c r="C22956" t="s">
        <v>17</v>
      </c>
      <c r="D22956">
        <v>2015</v>
      </c>
      <c r="E22956" t="s">
        <v>741</v>
      </c>
      <c r="F22956" s="2">
        <v>20828.987642630102</v>
      </c>
    </row>
    <row r="22957" spans="1:6">
      <c r="A22957" t="s">
        <v>4</v>
      </c>
      <c r="B22957">
        <v>4207</v>
      </c>
      <c r="C22957" t="s">
        <v>17</v>
      </c>
      <c r="D22957">
        <v>2016</v>
      </c>
      <c r="E22957" t="s">
        <v>736</v>
      </c>
      <c r="F22957" s="2">
        <v>4506.7006280663099</v>
      </c>
    </row>
    <row r="22958" spans="1:6">
      <c r="A22958" t="s">
        <v>4</v>
      </c>
      <c r="B22958">
        <v>4207</v>
      </c>
      <c r="C22958" t="s">
        <v>17</v>
      </c>
      <c r="D22958">
        <v>2016</v>
      </c>
      <c r="E22958" t="s">
        <v>737</v>
      </c>
      <c r="F22958" s="2">
        <v>1865.4030726794799</v>
      </c>
    </row>
    <row r="22959" spans="1:6">
      <c r="A22959" t="s">
        <v>4</v>
      </c>
      <c r="B22959">
        <v>4207</v>
      </c>
      <c r="C22959" t="s">
        <v>17</v>
      </c>
      <c r="D22959">
        <v>2016</v>
      </c>
      <c r="E22959" t="s">
        <v>744</v>
      </c>
      <c r="F22959" s="2">
        <v>559.85732555000004</v>
      </c>
    </row>
    <row r="22960" spans="1:6">
      <c r="A22960" t="s">
        <v>4</v>
      </c>
      <c r="B22960">
        <v>4207</v>
      </c>
      <c r="C22960" t="s">
        <v>17</v>
      </c>
      <c r="D22960">
        <v>2016</v>
      </c>
      <c r="E22960" t="s">
        <v>740</v>
      </c>
      <c r="F22960" s="2">
        <v>2656.9210000398798</v>
      </c>
    </row>
    <row r="22961" spans="1:6">
      <c r="A22961" t="s">
        <v>4</v>
      </c>
      <c r="B22961">
        <v>4207</v>
      </c>
      <c r="C22961" t="s">
        <v>17</v>
      </c>
      <c r="D22961">
        <v>2018</v>
      </c>
      <c r="E22961" t="s">
        <v>742</v>
      </c>
      <c r="F22961" s="2">
        <v>3469.8835632913101</v>
      </c>
    </row>
    <row r="22962" spans="1:6">
      <c r="A22962" t="s">
        <v>4</v>
      </c>
      <c r="B22962">
        <v>4207</v>
      </c>
      <c r="C22962" t="s">
        <v>17</v>
      </c>
      <c r="D22962">
        <v>2018</v>
      </c>
      <c r="E22962" t="s">
        <v>738</v>
      </c>
      <c r="F22962" s="2">
        <v>0</v>
      </c>
    </row>
    <row r="22963" spans="1:6">
      <c r="A22963" t="s">
        <v>4</v>
      </c>
      <c r="B22963">
        <v>4207</v>
      </c>
      <c r="C22963" t="s">
        <v>17</v>
      </c>
      <c r="D22963">
        <v>2019</v>
      </c>
      <c r="E22963" t="s">
        <v>736</v>
      </c>
      <c r="F22963" s="2">
        <v>3417.9387913448199</v>
      </c>
    </row>
    <row r="22964" spans="1:6">
      <c r="A22964" t="s">
        <v>4</v>
      </c>
      <c r="B22964">
        <v>4207</v>
      </c>
      <c r="C22964" t="s">
        <v>17</v>
      </c>
      <c r="D22964">
        <v>2019</v>
      </c>
      <c r="E22964" t="s">
        <v>737</v>
      </c>
      <c r="F22964" s="2">
        <v>1764.4927011780701</v>
      </c>
    </row>
    <row r="22965" spans="1:6">
      <c r="A22965" t="s">
        <v>4</v>
      </c>
      <c r="B22965">
        <v>4207</v>
      </c>
      <c r="C22965" t="s">
        <v>17</v>
      </c>
      <c r="D22965">
        <v>2019</v>
      </c>
      <c r="E22965" t="s">
        <v>744</v>
      </c>
      <c r="F22965" s="2">
        <v>250.23839359999999</v>
      </c>
    </row>
    <row r="22966" spans="1:6">
      <c r="A22966" t="s">
        <v>4</v>
      </c>
      <c r="B22966">
        <v>4207</v>
      </c>
      <c r="C22966" t="s">
        <v>17</v>
      </c>
      <c r="D22966">
        <v>2019</v>
      </c>
      <c r="E22966" t="s">
        <v>739</v>
      </c>
      <c r="F22966" s="2">
        <v>8278.6475823013207</v>
      </c>
    </row>
    <row r="22967" spans="1:6">
      <c r="A22967" t="s">
        <v>4</v>
      </c>
      <c r="B22967">
        <v>4207</v>
      </c>
      <c r="C22967" t="s">
        <v>17</v>
      </c>
      <c r="D22967">
        <v>2019</v>
      </c>
      <c r="E22967" t="s">
        <v>740</v>
      </c>
      <c r="F22967" s="2">
        <v>732.12781894547595</v>
      </c>
    </row>
    <row r="22968" spans="1:6">
      <c r="A22968" t="s">
        <v>4</v>
      </c>
      <c r="B22968">
        <v>4207</v>
      </c>
      <c r="C22968" t="s">
        <v>17</v>
      </c>
      <c r="D22968">
        <v>2020</v>
      </c>
      <c r="E22968" t="s">
        <v>745</v>
      </c>
      <c r="F22968" s="2">
        <v>7795.6241088862798</v>
      </c>
    </row>
    <row r="22969" spans="1:6">
      <c r="A22969" t="s">
        <v>4</v>
      </c>
      <c r="B22969">
        <v>4207</v>
      </c>
      <c r="C22969" t="s">
        <v>17</v>
      </c>
      <c r="D22969">
        <v>2021</v>
      </c>
      <c r="E22969" t="s">
        <v>742</v>
      </c>
      <c r="F22969" s="2">
        <v>3516.3447511304698</v>
      </c>
    </row>
    <row r="22970" spans="1:6">
      <c r="A22970" t="s">
        <v>4</v>
      </c>
      <c r="B22970">
        <v>4207</v>
      </c>
      <c r="C22970" t="s">
        <v>17</v>
      </c>
      <c r="D22970">
        <v>2021</v>
      </c>
      <c r="E22970" t="s">
        <v>738</v>
      </c>
      <c r="F22970" s="2">
        <v>0</v>
      </c>
    </row>
    <row r="22971" spans="1:6">
      <c r="A22971" t="s">
        <v>4</v>
      </c>
      <c r="B22971">
        <v>4207</v>
      </c>
      <c r="C22971" t="s">
        <v>17</v>
      </c>
      <c r="D22971">
        <v>2021</v>
      </c>
      <c r="E22971" t="s">
        <v>743</v>
      </c>
      <c r="F22971" s="2">
        <v>0</v>
      </c>
    </row>
    <row r="22972" spans="1:6">
      <c r="A22972" t="s">
        <v>4</v>
      </c>
      <c r="B22972">
        <v>4207</v>
      </c>
      <c r="C22972" t="s">
        <v>17</v>
      </c>
      <c r="D22972">
        <v>2022</v>
      </c>
      <c r="E22972" t="s">
        <v>744</v>
      </c>
      <c r="F22972" s="2">
        <v>273.69824299999999</v>
      </c>
    </row>
    <row r="22973" spans="1:6">
      <c r="A22973" t="s">
        <v>4</v>
      </c>
      <c r="B22973">
        <v>4207</v>
      </c>
      <c r="C22973" t="s">
        <v>17</v>
      </c>
      <c r="D22973">
        <v>2022</v>
      </c>
      <c r="E22973" t="s">
        <v>739</v>
      </c>
      <c r="F22973" s="2">
        <v>8970.5896742375407</v>
      </c>
    </row>
    <row r="22974" spans="1:6">
      <c r="A22974" t="s">
        <v>4</v>
      </c>
      <c r="B22974">
        <v>4207</v>
      </c>
      <c r="C22974" t="s">
        <v>17</v>
      </c>
      <c r="D22974">
        <v>2022</v>
      </c>
      <c r="E22974" t="s">
        <v>740</v>
      </c>
      <c r="F22974" s="2">
        <v>838.76051716952304</v>
      </c>
    </row>
    <row r="22975" spans="1:6">
      <c r="A22975" t="s">
        <v>4</v>
      </c>
      <c r="B22975">
        <v>4207</v>
      </c>
      <c r="C22975" t="s">
        <v>17</v>
      </c>
      <c r="D22975">
        <v>2022</v>
      </c>
      <c r="E22975" t="s">
        <v>741</v>
      </c>
      <c r="F22975" s="2">
        <v>19309.297765003201</v>
      </c>
    </row>
    <row r="22976" spans="1:6">
      <c r="A22976" t="s">
        <v>4</v>
      </c>
      <c r="B22976">
        <v>4207</v>
      </c>
      <c r="C22976" t="s">
        <v>17</v>
      </c>
      <c r="D22976">
        <v>2023</v>
      </c>
      <c r="E22976" t="s">
        <v>745</v>
      </c>
      <c r="F22976" s="2">
        <v>6025.3825580107004</v>
      </c>
    </row>
    <row r="22977" spans="1:6">
      <c r="A22977" t="s">
        <v>4</v>
      </c>
      <c r="B22977">
        <v>4207</v>
      </c>
      <c r="C22977" t="s">
        <v>17</v>
      </c>
      <c r="D22977">
        <v>2024</v>
      </c>
      <c r="E22977" t="s">
        <v>743</v>
      </c>
      <c r="F22977" s="2">
        <v>0</v>
      </c>
    </row>
    <row r="22978" spans="1:6">
      <c r="A22978" t="s">
        <v>4</v>
      </c>
      <c r="B22978">
        <v>4211</v>
      </c>
      <c r="C22978" t="s">
        <v>19</v>
      </c>
      <c r="D22978">
        <v>2009</v>
      </c>
      <c r="E22978" t="s">
        <v>742</v>
      </c>
      <c r="F22978" s="2">
        <v>747.247835923921</v>
      </c>
    </row>
    <row r="22979" spans="1:6">
      <c r="A22979" t="s">
        <v>4</v>
      </c>
      <c r="B22979">
        <v>4211</v>
      </c>
      <c r="C22979" t="s">
        <v>19</v>
      </c>
      <c r="D22979">
        <v>2011</v>
      </c>
      <c r="E22979" t="s">
        <v>744</v>
      </c>
      <c r="F22979" s="2">
        <v>0</v>
      </c>
    </row>
    <row r="22980" spans="1:6">
      <c r="A22980" t="s">
        <v>4</v>
      </c>
      <c r="B22980">
        <v>4211</v>
      </c>
      <c r="C22980" t="s">
        <v>19</v>
      </c>
      <c r="D22980">
        <v>2011</v>
      </c>
      <c r="E22980" t="s">
        <v>745</v>
      </c>
      <c r="F22980" s="2">
        <v>8.2937925780218209E-3</v>
      </c>
    </row>
    <row r="22981" spans="1:6">
      <c r="A22981" t="s">
        <v>4</v>
      </c>
      <c r="B22981">
        <v>4211</v>
      </c>
      <c r="C22981" t="s">
        <v>19</v>
      </c>
      <c r="D22981">
        <v>2013</v>
      </c>
      <c r="E22981" t="s">
        <v>738</v>
      </c>
      <c r="F22981" s="2">
        <v>0</v>
      </c>
    </row>
    <row r="22982" spans="1:6">
      <c r="A22982" t="s">
        <v>4</v>
      </c>
      <c r="B22982">
        <v>4211</v>
      </c>
      <c r="C22982" t="s">
        <v>19</v>
      </c>
      <c r="D22982">
        <v>2013</v>
      </c>
      <c r="E22982" t="s">
        <v>739</v>
      </c>
      <c r="F22982" s="2">
        <v>2326.65986831489</v>
      </c>
    </row>
    <row r="22983" spans="1:6">
      <c r="A22983" t="s">
        <v>4</v>
      </c>
      <c r="B22983">
        <v>4211</v>
      </c>
      <c r="C22983" t="s">
        <v>19</v>
      </c>
      <c r="D22983">
        <v>2013</v>
      </c>
      <c r="E22983" t="s">
        <v>741</v>
      </c>
      <c r="F22983" s="2">
        <v>15072.037607361501</v>
      </c>
    </row>
    <row r="22984" spans="1:6">
      <c r="A22984" t="s">
        <v>4</v>
      </c>
      <c r="B22984">
        <v>4211</v>
      </c>
      <c r="C22984" t="s">
        <v>19</v>
      </c>
      <c r="D22984">
        <v>2015</v>
      </c>
      <c r="E22984" t="s">
        <v>743</v>
      </c>
      <c r="F22984" s="2">
        <v>0</v>
      </c>
    </row>
    <row r="22985" spans="1:6">
      <c r="A22985" t="s">
        <v>4</v>
      </c>
      <c r="B22985">
        <v>4211</v>
      </c>
      <c r="C22985" t="s">
        <v>19</v>
      </c>
      <c r="D22985">
        <v>2016</v>
      </c>
      <c r="E22985" t="s">
        <v>742</v>
      </c>
      <c r="F22985" s="2">
        <v>950.96771367272004</v>
      </c>
    </row>
    <row r="22986" spans="1:6">
      <c r="A22986" t="s">
        <v>4</v>
      </c>
      <c r="B22986">
        <v>4211</v>
      </c>
      <c r="C22986" t="s">
        <v>19</v>
      </c>
      <c r="D22986">
        <v>2016</v>
      </c>
      <c r="E22986" t="s">
        <v>738</v>
      </c>
      <c r="F22986" s="2">
        <v>0</v>
      </c>
    </row>
    <row r="22987" spans="1:6">
      <c r="A22987" t="s">
        <v>4</v>
      </c>
      <c r="B22987">
        <v>4211</v>
      </c>
      <c r="C22987" t="s">
        <v>19</v>
      </c>
      <c r="D22987">
        <v>2016</v>
      </c>
      <c r="E22987" t="s">
        <v>739</v>
      </c>
      <c r="F22987" s="2">
        <v>3057.9768975123102</v>
      </c>
    </row>
    <row r="22988" spans="1:6">
      <c r="A22988" t="s">
        <v>4</v>
      </c>
      <c r="B22988">
        <v>4211</v>
      </c>
      <c r="C22988" t="s">
        <v>19</v>
      </c>
      <c r="D22988">
        <v>2016</v>
      </c>
      <c r="E22988" t="s">
        <v>741</v>
      </c>
      <c r="F22988" s="2">
        <v>14588.2337725462</v>
      </c>
    </row>
    <row r="22989" spans="1:6">
      <c r="A22989" t="s">
        <v>4</v>
      </c>
      <c r="B22989">
        <v>4211</v>
      </c>
      <c r="C22989" t="s">
        <v>19</v>
      </c>
      <c r="D22989">
        <v>2017</v>
      </c>
      <c r="E22989" t="s">
        <v>736</v>
      </c>
      <c r="F22989" s="2">
        <v>291.700109528307</v>
      </c>
    </row>
    <row r="22990" spans="1:6">
      <c r="A22990" t="s">
        <v>4</v>
      </c>
      <c r="B22990">
        <v>4211</v>
      </c>
      <c r="C22990" t="s">
        <v>19</v>
      </c>
      <c r="D22990">
        <v>2017</v>
      </c>
      <c r="E22990" t="s">
        <v>737</v>
      </c>
      <c r="F22990" s="2">
        <v>892.675469648986</v>
      </c>
    </row>
    <row r="22991" spans="1:6">
      <c r="A22991" t="s">
        <v>4</v>
      </c>
      <c r="B22991">
        <v>4211</v>
      </c>
      <c r="C22991" t="s">
        <v>19</v>
      </c>
      <c r="D22991">
        <v>2017</v>
      </c>
      <c r="E22991" t="s">
        <v>744</v>
      </c>
      <c r="F22991" s="2">
        <v>0</v>
      </c>
    </row>
    <row r="22992" spans="1:6">
      <c r="A22992" t="s">
        <v>4</v>
      </c>
      <c r="B22992">
        <v>4211</v>
      </c>
      <c r="C22992" t="s">
        <v>19</v>
      </c>
      <c r="D22992">
        <v>2017</v>
      </c>
      <c r="E22992" t="s">
        <v>740</v>
      </c>
      <c r="F22992" s="2">
        <v>332.20440740973299</v>
      </c>
    </row>
    <row r="22993" spans="1:6">
      <c r="A22993" t="s">
        <v>4</v>
      </c>
      <c r="B22993">
        <v>4211</v>
      </c>
      <c r="C22993" t="s">
        <v>19</v>
      </c>
      <c r="D22993">
        <v>2017</v>
      </c>
      <c r="E22993" t="s">
        <v>745</v>
      </c>
      <c r="F22993" s="2">
        <v>0.29984238411111103</v>
      </c>
    </row>
    <row r="22994" spans="1:6">
      <c r="A22994" t="s">
        <v>4</v>
      </c>
      <c r="B22994">
        <v>4211</v>
      </c>
      <c r="C22994" t="s">
        <v>19</v>
      </c>
      <c r="D22994">
        <v>2018</v>
      </c>
      <c r="E22994" t="s">
        <v>743</v>
      </c>
      <c r="F22994" s="2">
        <v>0</v>
      </c>
    </row>
    <row r="22995" spans="1:6">
      <c r="A22995" t="s">
        <v>4</v>
      </c>
      <c r="B22995">
        <v>4211</v>
      </c>
      <c r="C22995" t="s">
        <v>19</v>
      </c>
      <c r="D22995">
        <v>2019</v>
      </c>
      <c r="E22995" t="s">
        <v>742</v>
      </c>
      <c r="F22995" s="2">
        <v>979.72413639837998</v>
      </c>
    </row>
    <row r="22996" spans="1:6">
      <c r="A22996" t="s">
        <v>4</v>
      </c>
      <c r="B22996">
        <v>4211</v>
      </c>
      <c r="C22996" t="s">
        <v>19</v>
      </c>
      <c r="D22996">
        <v>2019</v>
      </c>
      <c r="E22996" t="s">
        <v>741</v>
      </c>
      <c r="F22996" s="2">
        <v>13710.2990780621</v>
      </c>
    </row>
    <row r="22997" spans="1:6">
      <c r="A22997" t="s">
        <v>4</v>
      </c>
      <c r="B22997">
        <v>4211</v>
      </c>
      <c r="C22997" t="s">
        <v>19</v>
      </c>
      <c r="D22997">
        <v>2020</v>
      </c>
      <c r="E22997" t="s">
        <v>736</v>
      </c>
      <c r="F22997" s="2">
        <v>550.42652986808196</v>
      </c>
    </row>
    <row r="22998" spans="1:6">
      <c r="A22998" t="s">
        <v>4</v>
      </c>
      <c r="B22998">
        <v>4211</v>
      </c>
      <c r="C22998" t="s">
        <v>19</v>
      </c>
      <c r="D22998">
        <v>2020</v>
      </c>
      <c r="E22998" t="s">
        <v>737</v>
      </c>
      <c r="F22998" s="2">
        <v>812.46574166436903</v>
      </c>
    </row>
    <row r="22999" spans="1:6">
      <c r="A22999" t="s">
        <v>4</v>
      </c>
      <c r="B22999">
        <v>4211</v>
      </c>
      <c r="C22999" t="s">
        <v>19</v>
      </c>
      <c r="D22999">
        <v>2020</v>
      </c>
      <c r="E22999" t="s">
        <v>740</v>
      </c>
      <c r="F22999" s="2">
        <v>222.52135929403599</v>
      </c>
    </row>
    <row r="23000" spans="1:6">
      <c r="A23000" t="s">
        <v>4</v>
      </c>
      <c r="B23000">
        <v>4211</v>
      </c>
      <c r="C23000" t="s">
        <v>19</v>
      </c>
      <c r="D23000">
        <v>2022</v>
      </c>
      <c r="E23000" t="s">
        <v>742</v>
      </c>
      <c r="F23000" s="2">
        <v>915.97653482514897</v>
      </c>
    </row>
    <row r="23001" spans="1:6">
      <c r="A23001" t="s">
        <v>4</v>
      </c>
      <c r="B23001">
        <v>4211</v>
      </c>
      <c r="C23001" t="s">
        <v>19</v>
      </c>
      <c r="D23001">
        <v>2023</v>
      </c>
      <c r="E23001" t="s">
        <v>736</v>
      </c>
      <c r="F23001" s="2">
        <v>521.50693228745899</v>
      </c>
    </row>
    <row r="23002" spans="1:6">
      <c r="A23002" t="s">
        <v>4</v>
      </c>
      <c r="B23002">
        <v>4211</v>
      </c>
      <c r="C23002" t="s">
        <v>19</v>
      </c>
      <c r="D23002">
        <v>2023</v>
      </c>
      <c r="E23002" t="s">
        <v>737</v>
      </c>
      <c r="F23002" s="2">
        <v>737.45000782667103</v>
      </c>
    </row>
    <row r="23003" spans="1:6">
      <c r="A23003" t="s">
        <v>4</v>
      </c>
      <c r="B23003">
        <v>4211</v>
      </c>
      <c r="C23003" t="s">
        <v>19</v>
      </c>
      <c r="D23003">
        <v>2023</v>
      </c>
      <c r="E23003" t="s">
        <v>739</v>
      </c>
      <c r="F23003" s="2">
        <v>2806.5960966143298</v>
      </c>
    </row>
    <row r="23004" spans="1:6">
      <c r="A23004" t="s">
        <v>4</v>
      </c>
      <c r="B23004">
        <v>4211</v>
      </c>
      <c r="C23004" t="s">
        <v>19</v>
      </c>
      <c r="D23004">
        <v>2023</v>
      </c>
      <c r="E23004" t="s">
        <v>740</v>
      </c>
      <c r="F23004" s="2">
        <v>283.32253630638598</v>
      </c>
    </row>
    <row r="23005" spans="1:6">
      <c r="A23005" t="s">
        <v>4</v>
      </c>
      <c r="B23005">
        <v>4211</v>
      </c>
      <c r="C23005" t="s">
        <v>19</v>
      </c>
      <c r="D23005">
        <v>2024</v>
      </c>
      <c r="E23005" t="s">
        <v>745</v>
      </c>
      <c r="F23005" s="2">
        <v>0</v>
      </c>
    </row>
    <row r="23006" spans="1:6">
      <c r="A23006" t="s">
        <v>4</v>
      </c>
      <c r="B23006">
        <v>4212</v>
      </c>
      <c r="C23006" t="s">
        <v>21</v>
      </c>
      <c r="D23006">
        <v>2009</v>
      </c>
      <c r="E23006" t="s">
        <v>744</v>
      </c>
      <c r="F23006" s="2">
        <v>0</v>
      </c>
    </row>
    <row r="23007" spans="1:6">
      <c r="A23007" t="s">
        <v>4</v>
      </c>
      <c r="B23007">
        <v>4212</v>
      </c>
      <c r="C23007" t="s">
        <v>21</v>
      </c>
      <c r="D23007">
        <v>2009</v>
      </c>
      <c r="E23007" t="s">
        <v>739</v>
      </c>
      <c r="F23007" s="2">
        <v>1392.0140217276</v>
      </c>
    </row>
    <row r="23008" spans="1:6">
      <c r="A23008" t="s">
        <v>4</v>
      </c>
      <c r="B23008">
        <v>4212</v>
      </c>
      <c r="C23008" t="s">
        <v>21</v>
      </c>
      <c r="D23008">
        <v>2011</v>
      </c>
      <c r="E23008" t="s">
        <v>743</v>
      </c>
      <c r="F23008" s="2">
        <v>0</v>
      </c>
    </row>
    <row r="23009" spans="1:6">
      <c r="A23009" t="s">
        <v>4</v>
      </c>
      <c r="B23009">
        <v>4212</v>
      </c>
      <c r="C23009" t="s">
        <v>21</v>
      </c>
      <c r="D23009">
        <v>2011</v>
      </c>
      <c r="E23009" t="s">
        <v>741</v>
      </c>
      <c r="F23009" s="2">
        <v>3107.92549529284</v>
      </c>
    </row>
    <row r="23010" spans="1:6">
      <c r="A23010" t="s">
        <v>4</v>
      </c>
      <c r="B23010">
        <v>4212</v>
      </c>
      <c r="C23010" t="s">
        <v>21</v>
      </c>
      <c r="D23010">
        <v>2013</v>
      </c>
      <c r="E23010" t="s">
        <v>736</v>
      </c>
      <c r="F23010" s="2">
        <v>358.37820047739399</v>
      </c>
    </row>
    <row r="23011" spans="1:6">
      <c r="A23011" t="s">
        <v>4</v>
      </c>
      <c r="B23011">
        <v>4212</v>
      </c>
      <c r="C23011" t="s">
        <v>21</v>
      </c>
      <c r="D23011">
        <v>2013</v>
      </c>
      <c r="E23011" t="s">
        <v>737</v>
      </c>
      <c r="F23011" s="2">
        <v>319.539467828135</v>
      </c>
    </row>
    <row r="23012" spans="1:6">
      <c r="A23012" t="s">
        <v>4</v>
      </c>
      <c r="B23012">
        <v>4212</v>
      </c>
      <c r="C23012" t="s">
        <v>21</v>
      </c>
      <c r="D23012">
        <v>2013</v>
      </c>
      <c r="E23012" t="s">
        <v>740</v>
      </c>
      <c r="F23012" s="2">
        <v>270.55383972495002</v>
      </c>
    </row>
    <row r="23013" spans="1:6">
      <c r="A23013" t="s">
        <v>4</v>
      </c>
      <c r="B23013">
        <v>4212</v>
      </c>
      <c r="C23013" t="s">
        <v>21</v>
      </c>
      <c r="D23013">
        <v>2013</v>
      </c>
      <c r="E23013" t="s">
        <v>745</v>
      </c>
      <c r="F23013" s="2">
        <v>0</v>
      </c>
    </row>
    <row r="23014" spans="1:6">
      <c r="A23014" t="s">
        <v>4</v>
      </c>
      <c r="B23014">
        <v>4212</v>
      </c>
      <c r="C23014" t="s">
        <v>21</v>
      </c>
      <c r="D23014">
        <v>2015</v>
      </c>
      <c r="E23014" t="s">
        <v>742</v>
      </c>
      <c r="F23014" s="2">
        <v>816.9228500017</v>
      </c>
    </row>
    <row r="23015" spans="1:6">
      <c r="A23015" t="s">
        <v>4</v>
      </c>
      <c r="B23015">
        <v>4212</v>
      </c>
      <c r="C23015" t="s">
        <v>21</v>
      </c>
      <c r="D23015">
        <v>2015</v>
      </c>
      <c r="E23015" t="s">
        <v>738</v>
      </c>
      <c r="F23015" s="2">
        <v>0</v>
      </c>
    </row>
    <row r="23016" spans="1:6">
      <c r="A23016" t="s">
        <v>4</v>
      </c>
      <c r="B23016">
        <v>4212</v>
      </c>
      <c r="C23016" t="s">
        <v>21</v>
      </c>
      <c r="D23016">
        <v>2016</v>
      </c>
      <c r="E23016" t="s">
        <v>736</v>
      </c>
      <c r="F23016" s="2">
        <v>347.23471704200102</v>
      </c>
    </row>
    <row r="23017" spans="1:6">
      <c r="A23017" t="s">
        <v>4</v>
      </c>
      <c r="B23017">
        <v>4212</v>
      </c>
      <c r="C23017" t="s">
        <v>21</v>
      </c>
      <c r="D23017">
        <v>2016</v>
      </c>
      <c r="E23017" t="s">
        <v>737</v>
      </c>
      <c r="F23017" s="2">
        <v>322.01197999621297</v>
      </c>
    </row>
    <row r="23018" spans="1:6">
      <c r="A23018" t="s">
        <v>4</v>
      </c>
      <c r="B23018">
        <v>4212</v>
      </c>
      <c r="C23018" t="s">
        <v>21</v>
      </c>
      <c r="D23018">
        <v>2016</v>
      </c>
      <c r="E23018" t="s">
        <v>744</v>
      </c>
      <c r="F23018" s="2">
        <v>0</v>
      </c>
    </row>
    <row r="23019" spans="1:6">
      <c r="A23019" t="s">
        <v>4</v>
      </c>
      <c r="B23019">
        <v>4212</v>
      </c>
      <c r="C23019" t="s">
        <v>21</v>
      </c>
      <c r="D23019">
        <v>2016</v>
      </c>
      <c r="E23019" t="s">
        <v>740</v>
      </c>
      <c r="F23019" s="2">
        <v>270.29020333192301</v>
      </c>
    </row>
    <row r="23020" spans="1:6">
      <c r="A23020" t="s">
        <v>4</v>
      </c>
      <c r="B23020">
        <v>4212</v>
      </c>
      <c r="C23020" t="s">
        <v>21</v>
      </c>
      <c r="D23020">
        <v>2016</v>
      </c>
      <c r="E23020" t="s">
        <v>745</v>
      </c>
      <c r="F23020" s="2">
        <v>0</v>
      </c>
    </row>
    <row r="23021" spans="1:6">
      <c r="A23021" t="s">
        <v>4</v>
      </c>
      <c r="B23021">
        <v>4212</v>
      </c>
      <c r="C23021" t="s">
        <v>21</v>
      </c>
      <c r="D23021">
        <v>2017</v>
      </c>
      <c r="E23021" t="s">
        <v>743</v>
      </c>
      <c r="F23021" s="2">
        <v>0</v>
      </c>
    </row>
    <row r="23022" spans="1:6">
      <c r="A23022" t="s">
        <v>4</v>
      </c>
      <c r="B23022">
        <v>4212</v>
      </c>
      <c r="C23022" t="s">
        <v>21</v>
      </c>
      <c r="D23022">
        <v>2018</v>
      </c>
      <c r="E23022" t="s">
        <v>742</v>
      </c>
      <c r="F23022" s="2">
        <v>839.599532394535</v>
      </c>
    </row>
    <row r="23023" spans="1:6">
      <c r="A23023" t="s">
        <v>4</v>
      </c>
      <c r="B23023">
        <v>4212</v>
      </c>
      <c r="C23023" t="s">
        <v>21</v>
      </c>
      <c r="D23023">
        <v>2018</v>
      </c>
      <c r="E23023" t="s">
        <v>738</v>
      </c>
      <c r="F23023" s="2">
        <v>0</v>
      </c>
    </row>
    <row r="23024" spans="1:6">
      <c r="A23024" t="s">
        <v>4</v>
      </c>
      <c r="B23024">
        <v>4212</v>
      </c>
      <c r="C23024" t="s">
        <v>21</v>
      </c>
      <c r="D23024">
        <v>2018</v>
      </c>
      <c r="E23024" t="s">
        <v>741</v>
      </c>
      <c r="F23024" s="2">
        <v>2780.6632348201201</v>
      </c>
    </row>
    <row r="23025" spans="1:6">
      <c r="A23025" t="s">
        <v>4</v>
      </c>
      <c r="B23025">
        <v>4212</v>
      </c>
      <c r="C23025" t="s">
        <v>21</v>
      </c>
      <c r="D23025">
        <v>2019</v>
      </c>
      <c r="E23025" t="s">
        <v>736</v>
      </c>
      <c r="F23025" s="2">
        <v>310.99487974512698</v>
      </c>
    </row>
    <row r="23026" spans="1:6">
      <c r="A23026" t="s">
        <v>4</v>
      </c>
      <c r="B23026">
        <v>4212</v>
      </c>
      <c r="C23026" t="s">
        <v>21</v>
      </c>
      <c r="D23026">
        <v>2019</v>
      </c>
      <c r="E23026" t="s">
        <v>737</v>
      </c>
      <c r="F23026" s="2">
        <v>329.75292691307999</v>
      </c>
    </row>
    <row r="23027" spans="1:6">
      <c r="A23027" t="s">
        <v>4</v>
      </c>
      <c r="B23027">
        <v>4212</v>
      </c>
      <c r="C23027" t="s">
        <v>21</v>
      </c>
      <c r="D23027">
        <v>2019</v>
      </c>
      <c r="E23027" t="s">
        <v>744</v>
      </c>
      <c r="F23027" s="2">
        <v>0</v>
      </c>
    </row>
    <row r="23028" spans="1:6">
      <c r="A23028" t="s">
        <v>4</v>
      </c>
      <c r="B23028">
        <v>4212</v>
      </c>
      <c r="C23028" t="s">
        <v>21</v>
      </c>
      <c r="D23028">
        <v>2019</v>
      </c>
      <c r="E23028" t="s">
        <v>739</v>
      </c>
      <c r="F23028" s="2">
        <v>1286.4817847542799</v>
      </c>
    </row>
    <row r="23029" spans="1:6">
      <c r="A23029" t="s">
        <v>4</v>
      </c>
      <c r="B23029">
        <v>4212</v>
      </c>
      <c r="C23029" t="s">
        <v>21</v>
      </c>
      <c r="D23029">
        <v>2019</v>
      </c>
      <c r="E23029" t="s">
        <v>740</v>
      </c>
      <c r="F23029" s="2">
        <v>195.29675522158601</v>
      </c>
    </row>
    <row r="23030" spans="1:6">
      <c r="A23030" t="s">
        <v>4</v>
      </c>
      <c r="B23030">
        <v>4212</v>
      </c>
      <c r="C23030" t="s">
        <v>21</v>
      </c>
      <c r="D23030">
        <v>2021</v>
      </c>
      <c r="E23030" t="s">
        <v>742</v>
      </c>
      <c r="F23030" s="2">
        <v>1148.4402751267301</v>
      </c>
    </row>
    <row r="23031" spans="1:6">
      <c r="A23031" t="s">
        <v>4</v>
      </c>
      <c r="B23031">
        <v>4212</v>
      </c>
      <c r="C23031" t="s">
        <v>21</v>
      </c>
      <c r="D23031">
        <v>2021</v>
      </c>
      <c r="E23031" t="s">
        <v>738</v>
      </c>
      <c r="F23031" s="2">
        <v>0</v>
      </c>
    </row>
    <row r="23032" spans="1:6">
      <c r="A23032" t="s">
        <v>4</v>
      </c>
      <c r="B23032">
        <v>4212</v>
      </c>
      <c r="C23032" t="s">
        <v>21</v>
      </c>
      <c r="D23032">
        <v>2021</v>
      </c>
      <c r="E23032" t="s">
        <v>743</v>
      </c>
      <c r="F23032" s="2">
        <v>0</v>
      </c>
    </row>
    <row r="23033" spans="1:6">
      <c r="A23033" t="s">
        <v>4</v>
      </c>
      <c r="B23033">
        <v>4212</v>
      </c>
      <c r="C23033" t="s">
        <v>21</v>
      </c>
      <c r="D23033">
        <v>2021</v>
      </c>
      <c r="E23033" t="s">
        <v>741</v>
      </c>
      <c r="F23033" s="2">
        <v>2671.8059535102998</v>
      </c>
    </row>
    <row r="23034" spans="1:6">
      <c r="A23034" t="s">
        <v>4</v>
      </c>
      <c r="B23034">
        <v>4212</v>
      </c>
      <c r="C23034" t="s">
        <v>21</v>
      </c>
      <c r="D23034">
        <v>2022</v>
      </c>
      <c r="E23034" t="s">
        <v>744</v>
      </c>
      <c r="F23034" s="2">
        <v>0</v>
      </c>
    </row>
    <row r="23035" spans="1:6">
      <c r="A23035" t="s">
        <v>4</v>
      </c>
      <c r="B23035">
        <v>4212</v>
      </c>
      <c r="C23035" t="s">
        <v>21</v>
      </c>
      <c r="D23035">
        <v>2022</v>
      </c>
      <c r="E23035" t="s">
        <v>739</v>
      </c>
      <c r="F23035" s="2">
        <v>1253.89779662674</v>
      </c>
    </row>
    <row r="23036" spans="1:6">
      <c r="A23036" t="s">
        <v>4</v>
      </c>
      <c r="B23036">
        <v>4212</v>
      </c>
      <c r="C23036" t="s">
        <v>21</v>
      </c>
      <c r="D23036">
        <v>2022</v>
      </c>
      <c r="E23036" t="s">
        <v>740</v>
      </c>
      <c r="F23036" s="2">
        <v>228.52546577854301</v>
      </c>
    </row>
    <row r="23037" spans="1:6">
      <c r="A23037" t="s">
        <v>4</v>
      </c>
      <c r="B23037">
        <v>4212</v>
      </c>
      <c r="C23037" t="s">
        <v>21</v>
      </c>
      <c r="D23037">
        <v>2023</v>
      </c>
      <c r="E23037" t="s">
        <v>745</v>
      </c>
      <c r="F23037" s="2">
        <v>0</v>
      </c>
    </row>
    <row r="23038" spans="1:6">
      <c r="A23038" t="s">
        <v>4</v>
      </c>
      <c r="B23038">
        <v>4212</v>
      </c>
      <c r="C23038" t="s">
        <v>21</v>
      </c>
      <c r="D23038">
        <v>2024</v>
      </c>
      <c r="E23038" t="s">
        <v>743</v>
      </c>
      <c r="F23038" s="2">
        <v>0</v>
      </c>
    </row>
    <row r="23039" spans="1:6">
      <c r="A23039" t="s">
        <v>4</v>
      </c>
      <c r="B23039">
        <v>4212</v>
      </c>
      <c r="C23039" t="s">
        <v>21</v>
      </c>
      <c r="D23039">
        <v>2024</v>
      </c>
      <c r="E23039" t="s">
        <v>741</v>
      </c>
      <c r="F23039" s="2">
        <v>2544.5709623377202</v>
      </c>
    </row>
    <row r="23040" spans="1:6">
      <c r="A23040" t="s">
        <v>4</v>
      </c>
      <c r="B23040">
        <v>4213</v>
      </c>
      <c r="C23040" t="s">
        <v>23</v>
      </c>
      <c r="D23040">
        <v>2009</v>
      </c>
      <c r="E23040" t="s">
        <v>742</v>
      </c>
      <c r="F23040" s="2">
        <v>1641.1888505122599</v>
      </c>
    </row>
    <row r="23041" spans="1:6">
      <c r="A23041" t="s">
        <v>4</v>
      </c>
      <c r="B23041">
        <v>4213</v>
      </c>
      <c r="C23041" t="s">
        <v>23</v>
      </c>
      <c r="D23041">
        <v>2009</v>
      </c>
      <c r="E23041" t="s">
        <v>738</v>
      </c>
      <c r="F23041" s="2">
        <v>0</v>
      </c>
    </row>
    <row r="23042" spans="1:6">
      <c r="A23042" t="s">
        <v>4</v>
      </c>
      <c r="B23042">
        <v>4213</v>
      </c>
      <c r="C23042" t="s">
        <v>23</v>
      </c>
      <c r="D23042">
        <v>2009</v>
      </c>
      <c r="E23042" t="s">
        <v>741</v>
      </c>
      <c r="F23042" s="2">
        <v>25724.140936726701</v>
      </c>
    </row>
    <row r="23043" spans="1:6">
      <c r="A23043" t="s">
        <v>4</v>
      </c>
      <c r="B23043">
        <v>4213</v>
      </c>
      <c r="C23043" t="s">
        <v>23</v>
      </c>
      <c r="D23043">
        <v>2011</v>
      </c>
      <c r="E23043" t="s">
        <v>736</v>
      </c>
      <c r="F23043" s="2">
        <v>1600.25192708653</v>
      </c>
    </row>
    <row r="23044" spans="1:6">
      <c r="A23044" t="s">
        <v>4</v>
      </c>
      <c r="B23044">
        <v>4213</v>
      </c>
      <c r="C23044" t="s">
        <v>23</v>
      </c>
      <c r="D23044">
        <v>2011</v>
      </c>
      <c r="E23044" t="s">
        <v>737</v>
      </c>
      <c r="F23044" s="2">
        <v>1613.28627239654</v>
      </c>
    </row>
    <row r="23045" spans="1:6">
      <c r="A23045" t="s">
        <v>4</v>
      </c>
      <c r="B23045">
        <v>4213</v>
      </c>
      <c r="C23045" t="s">
        <v>23</v>
      </c>
      <c r="D23045">
        <v>2011</v>
      </c>
      <c r="E23045" t="s">
        <v>743</v>
      </c>
      <c r="F23045" s="2">
        <v>0</v>
      </c>
    </row>
    <row r="23046" spans="1:6">
      <c r="A23046" t="s">
        <v>4</v>
      </c>
      <c r="B23046">
        <v>4213</v>
      </c>
      <c r="C23046" t="s">
        <v>23</v>
      </c>
      <c r="D23046">
        <v>2011</v>
      </c>
      <c r="E23046" t="s">
        <v>745</v>
      </c>
      <c r="F23046" s="2">
        <v>2687.8964710690302</v>
      </c>
    </row>
    <row r="23047" spans="1:6">
      <c r="A23047" t="s">
        <v>4</v>
      </c>
      <c r="B23047">
        <v>4213</v>
      </c>
      <c r="C23047" t="s">
        <v>23</v>
      </c>
      <c r="D23047">
        <v>2013</v>
      </c>
      <c r="E23047" t="s">
        <v>742</v>
      </c>
      <c r="F23047" s="2">
        <v>2301.4238053629401</v>
      </c>
    </row>
    <row r="23048" spans="1:6">
      <c r="A23048" t="s">
        <v>4</v>
      </c>
      <c r="B23048">
        <v>4213</v>
      </c>
      <c r="C23048" t="s">
        <v>23</v>
      </c>
      <c r="D23048">
        <v>2013</v>
      </c>
      <c r="E23048" t="s">
        <v>739</v>
      </c>
      <c r="F23048" s="2">
        <v>2767.6626256567502</v>
      </c>
    </row>
    <row r="23049" spans="1:6">
      <c r="A23049" t="s">
        <v>4</v>
      </c>
      <c r="B23049">
        <v>4213</v>
      </c>
      <c r="C23049" t="s">
        <v>23</v>
      </c>
      <c r="D23049">
        <v>2016</v>
      </c>
      <c r="E23049" t="s">
        <v>742</v>
      </c>
      <c r="F23049" s="2">
        <v>2573.03555203416</v>
      </c>
    </row>
    <row r="23050" spans="1:6">
      <c r="A23050" t="s">
        <v>4</v>
      </c>
      <c r="B23050">
        <v>4213</v>
      </c>
      <c r="C23050" t="s">
        <v>23</v>
      </c>
      <c r="D23050">
        <v>2016</v>
      </c>
      <c r="E23050" t="s">
        <v>738</v>
      </c>
      <c r="F23050" s="2">
        <v>0</v>
      </c>
    </row>
    <row r="23051" spans="1:6">
      <c r="A23051" t="s">
        <v>4</v>
      </c>
      <c r="B23051">
        <v>4213</v>
      </c>
      <c r="C23051" t="s">
        <v>23</v>
      </c>
      <c r="D23051">
        <v>2017</v>
      </c>
      <c r="E23051" t="s">
        <v>736</v>
      </c>
      <c r="F23051" s="2">
        <v>1401.3241526782699</v>
      </c>
    </row>
    <row r="23052" spans="1:6">
      <c r="A23052" t="s">
        <v>4</v>
      </c>
      <c r="B23052">
        <v>4213</v>
      </c>
      <c r="C23052" t="s">
        <v>23</v>
      </c>
      <c r="D23052">
        <v>2017</v>
      </c>
      <c r="E23052" t="s">
        <v>737</v>
      </c>
      <c r="F23052" s="2">
        <v>1647.8447744289999</v>
      </c>
    </row>
    <row r="23053" spans="1:6">
      <c r="A23053" t="s">
        <v>4</v>
      </c>
      <c r="B23053">
        <v>4213</v>
      </c>
      <c r="C23053" t="s">
        <v>23</v>
      </c>
      <c r="D23053">
        <v>2017</v>
      </c>
      <c r="E23053" t="s">
        <v>744</v>
      </c>
      <c r="F23053" s="2">
        <v>0</v>
      </c>
    </row>
    <row r="23054" spans="1:6">
      <c r="A23054" t="s">
        <v>4</v>
      </c>
      <c r="B23054">
        <v>4213</v>
      </c>
      <c r="C23054" t="s">
        <v>23</v>
      </c>
      <c r="D23054">
        <v>2017</v>
      </c>
      <c r="E23054" t="s">
        <v>740</v>
      </c>
      <c r="F23054" s="2">
        <v>789.536068734227</v>
      </c>
    </row>
    <row r="23055" spans="1:6">
      <c r="A23055" t="s">
        <v>4</v>
      </c>
      <c r="B23055">
        <v>4213</v>
      </c>
      <c r="C23055" t="s">
        <v>23</v>
      </c>
      <c r="D23055">
        <v>2017</v>
      </c>
      <c r="E23055" t="s">
        <v>745</v>
      </c>
      <c r="F23055" s="2">
        <v>2639.67764966194</v>
      </c>
    </row>
    <row r="23056" spans="1:6">
      <c r="A23056" t="s">
        <v>4</v>
      </c>
      <c r="B23056">
        <v>4213</v>
      </c>
      <c r="C23056" t="s">
        <v>23</v>
      </c>
      <c r="D23056">
        <v>2019</v>
      </c>
      <c r="E23056" t="s">
        <v>742</v>
      </c>
      <c r="F23056" s="2">
        <v>3722.08995517015</v>
      </c>
    </row>
    <row r="23057" spans="1:6">
      <c r="A23057" t="s">
        <v>4</v>
      </c>
      <c r="B23057">
        <v>4213</v>
      </c>
      <c r="C23057" t="s">
        <v>23</v>
      </c>
      <c r="D23057">
        <v>2019</v>
      </c>
      <c r="E23057" t="s">
        <v>738</v>
      </c>
      <c r="F23057" s="2">
        <v>0</v>
      </c>
    </row>
    <row r="23058" spans="1:6">
      <c r="A23058" t="s">
        <v>4</v>
      </c>
      <c r="B23058">
        <v>4213</v>
      </c>
      <c r="C23058" t="s">
        <v>23</v>
      </c>
      <c r="D23058">
        <v>2019</v>
      </c>
      <c r="E23058" t="s">
        <v>741</v>
      </c>
      <c r="F23058" s="2">
        <v>22477.626389150199</v>
      </c>
    </row>
    <row r="23059" spans="1:6">
      <c r="A23059" t="s">
        <v>4</v>
      </c>
      <c r="B23059">
        <v>4213</v>
      </c>
      <c r="C23059" t="s">
        <v>23</v>
      </c>
      <c r="D23059">
        <v>2020</v>
      </c>
      <c r="E23059" t="s">
        <v>736</v>
      </c>
      <c r="F23059" s="2">
        <v>1195.72859186967</v>
      </c>
    </row>
    <row r="23060" spans="1:6">
      <c r="A23060" t="s">
        <v>4</v>
      </c>
      <c r="B23060">
        <v>4213</v>
      </c>
      <c r="C23060" t="s">
        <v>23</v>
      </c>
      <c r="D23060">
        <v>2020</v>
      </c>
      <c r="E23060" t="s">
        <v>737</v>
      </c>
      <c r="F23060" s="2">
        <v>1549.22338242711</v>
      </c>
    </row>
    <row r="23061" spans="1:6">
      <c r="A23061" t="s">
        <v>4</v>
      </c>
      <c r="B23061">
        <v>4213</v>
      </c>
      <c r="C23061" t="s">
        <v>23</v>
      </c>
      <c r="D23061">
        <v>2020</v>
      </c>
      <c r="E23061" t="s">
        <v>744</v>
      </c>
      <c r="F23061" s="2">
        <v>0</v>
      </c>
    </row>
    <row r="23062" spans="1:6">
      <c r="A23062" t="s">
        <v>4</v>
      </c>
      <c r="B23062">
        <v>4213</v>
      </c>
      <c r="C23062" t="s">
        <v>23</v>
      </c>
      <c r="D23062">
        <v>2020</v>
      </c>
      <c r="E23062" t="s">
        <v>739</v>
      </c>
      <c r="F23062" s="2">
        <v>3389.22230298671</v>
      </c>
    </row>
    <row r="23063" spans="1:6">
      <c r="A23063" t="s">
        <v>4</v>
      </c>
      <c r="B23063">
        <v>4213</v>
      </c>
      <c r="C23063" t="s">
        <v>23</v>
      </c>
      <c r="D23063">
        <v>2020</v>
      </c>
      <c r="E23063" t="s">
        <v>740</v>
      </c>
      <c r="F23063" s="2">
        <v>438.48397198771897</v>
      </c>
    </row>
    <row r="23064" spans="1:6">
      <c r="A23064" t="s">
        <v>4</v>
      </c>
      <c r="B23064">
        <v>4213</v>
      </c>
      <c r="C23064" t="s">
        <v>23</v>
      </c>
      <c r="D23064">
        <v>2021</v>
      </c>
      <c r="E23064" t="s">
        <v>743</v>
      </c>
      <c r="F23064" s="2">
        <v>0</v>
      </c>
    </row>
    <row r="23065" spans="1:6">
      <c r="A23065" t="s">
        <v>4</v>
      </c>
      <c r="B23065">
        <v>4213</v>
      </c>
      <c r="C23065" t="s">
        <v>23</v>
      </c>
      <c r="D23065">
        <v>2022</v>
      </c>
      <c r="E23065" t="s">
        <v>742</v>
      </c>
      <c r="F23065" s="2">
        <v>2599.9513271761898</v>
      </c>
    </row>
    <row r="23066" spans="1:6">
      <c r="A23066" t="s">
        <v>4</v>
      </c>
      <c r="B23066">
        <v>4213</v>
      </c>
      <c r="C23066" t="s">
        <v>23</v>
      </c>
      <c r="D23066">
        <v>2022</v>
      </c>
      <c r="E23066" t="s">
        <v>738</v>
      </c>
      <c r="F23066" s="2">
        <v>0</v>
      </c>
    </row>
    <row r="23067" spans="1:6">
      <c r="A23067" t="s">
        <v>4</v>
      </c>
      <c r="B23067">
        <v>4213</v>
      </c>
      <c r="C23067" t="s">
        <v>23</v>
      </c>
      <c r="D23067">
        <v>2022</v>
      </c>
      <c r="E23067" t="s">
        <v>741</v>
      </c>
      <c r="F23067" s="2">
        <v>23037.0053354261</v>
      </c>
    </row>
    <row r="23068" spans="1:6">
      <c r="A23068" t="s">
        <v>4</v>
      </c>
      <c r="B23068">
        <v>4213</v>
      </c>
      <c r="C23068" t="s">
        <v>23</v>
      </c>
      <c r="D23068">
        <v>2023</v>
      </c>
      <c r="E23068" t="s">
        <v>744</v>
      </c>
      <c r="F23068" s="2">
        <v>0</v>
      </c>
    </row>
    <row r="23069" spans="1:6">
      <c r="A23069" t="s">
        <v>4</v>
      </c>
      <c r="B23069">
        <v>4213</v>
      </c>
      <c r="C23069" t="s">
        <v>23</v>
      </c>
      <c r="D23069">
        <v>2023</v>
      </c>
      <c r="E23069" t="s">
        <v>739</v>
      </c>
      <c r="F23069" s="2">
        <v>3299.1761311708301</v>
      </c>
    </row>
    <row r="23070" spans="1:6">
      <c r="A23070" t="s">
        <v>4</v>
      </c>
      <c r="B23070">
        <v>4213</v>
      </c>
      <c r="C23070" t="s">
        <v>23</v>
      </c>
      <c r="D23070">
        <v>2023</v>
      </c>
      <c r="E23070" t="s">
        <v>740</v>
      </c>
      <c r="F23070" s="2">
        <v>502.76949381616703</v>
      </c>
    </row>
    <row r="23071" spans="1:6">
      <c r="A23071" t="s">
        <v>4</v>
      </c>
      <c r="B23071">
        <v>4213</v>
      </c>
      <c r="C23071" t="s">
        <v>23</v>
      </c>
      <c r="D23071">
        <v>2024</v>
      </c>
      <c r="E23071" t="s">
        <v>743</v>
      </c>
      <c r="F23071" s="2">
        <v>0</v>
      </c>
    </row>
    <row r="23072" spans="1:6">
      <c r="A23072" t="s">
        <v>4</v>
      </c>
      <c r="B23072">
        <v>4213</v>
      </c>
      <c r="C23072" t="s">
        <v>23</v>
      </c>
      <c r="D23072">
        <v>2024</v>
      </c>
      <c r="E23072" t="s">
        <v>745</v>
      </c>
      <c r="F23072" s="2">
        <v>3376.0358355642002</v>
      </c>
    </row>
    <row r="23073" spans="1:6">
      <c r="A23073" t="s">
        <v>4</v>
      </c>
      <c r="B23073">
        <v>4214</v>
      </c>
      <c r="C23073" t="s">
        <v>25</v>
      </c>
      <c r="D23073">
        <v>2009</v>
      </c>
      <c r="E23073" t="s">
        <v>736</v>
      </c>
      <c r="F23073" s="2">
        <v>535.36055445685395</v>
      </c>
    </row>
    <row r="23074" spans="1:6">
      <c r="A23074" t="s">
        <v>4</v>
      </c>
      <c r="B23074">
        <v>4214</v>
      </c>
      <c r="C23074" t="s">
        <v>25</v>
      </c>
      <c r="D23074">
        <v>2009</v>
      </c>
      <c r="E23074" t="s">
        <v>737</v>
      </c>
      <c r="F23074" s="2">
        <v>627.59265633496602</v>
      </c>
    </row>
    <row r="23075" spans="1:6">
      <c r="A23075" t="s">
        <v>4</v>
      </c>
      <c r="B23075">
        <v>4214</v>
      </c>
      <c r="C23075" t="s">
        <v>25</v>
      </c>
      <c r="D23075">
        <v>2009</v>
      </c>
      <c r="E23075" t="s">
        <v>740</v>
      </c>
      <c r="F23075" s="2">
        <v>1167.83283758378</v>
      </c>
    </row>
    <row r="23076" spans="1:6">
      <c r="A23076" t="s">
        <v>4</v>
      </c>
      <c r="B23076">
        <v>4214</v>
      </c>
      <c r="C23076" t="s">
        <v>25</v>
      </c>
      <c r="D23076">
        <v>2009</v>
      </c>
      <c r="E23076" t="s">
        <v>745</v>
      </c>
      <c r="F23076" s="2">
        <v>0</v>
      </c>
    </row>
    <row r="23077" spans="1:6">
      <c r="A23077" t="s">
        <v>4</v>
      </c>
      <c r="B23077">
        <v>4214</v>
      </c>
      <c r="C23077" t="s">
        <v>25</v>
      </c>
      <c r="D23077">
        <v>2011</v>
      </c>
      <c r="E23077" t="s">
        <v>742</v>
      </c>
      <c r="F23077" s="2">
        <v>2468.3895465434898</v>
      </c>
    </row>
    <row r="23078" spans="1:6">
      <c r="A23078" t="s">
        <v>4</v>
      </c>
      <c r="B23078">
        <v>4214</v>
      </c>
      <c r="C23078" t="s">
        <v>25</v>
      </c>
      <c r="D23078">
        <v>2011</v>
      </c>
      <c r="E23078" t="s">
        <v>738</v>
      </c>
      <c r="F23078" s="2">
        <v>0</v>
      </c>
    </row>
    <row r="23079" spans="1:6">
      <c r="A23079" t="s">
        <v>4</v>
      </c>
      <c r="B23079">
        <v>4214</v>
      </c>
      <c r="C23079" t="s">
        <v>25</v>
      </c>
      <c r="D23079">
        <v>2013</v>
      </c>
      <c r="E23079" t="s">
        <v>743</v>
      </c>
      <c r="F23079" s="2">
        <v>0</v>
      </c>
    </row>
    <row r="23080" spans="1:6">
      <c r="A23080" t="s">
        <v>4</v>
      </c>
      <c r="B23080">
        <v>4214</v>
      </c>
      <c r="C23080" t="s">
        <v>25</v>
      </c>
      <c r="D23080">
        <v>2015</v>
      </c>
      <c r="E23080" t="s">
        <v>736</v>
      </c>
      <c r="F23080" s="2">
        <v>516.075466434193</v>
      </c>
    </row>
    <row r="23081" spans="1:6">
      <c r="A23081" t="s">
        <v>4</v>
      </c>
      <c r="B23081">
        <v>4214</v>
      </c>
      <c r="C23081" t="s">
        <v>25</v>
      </c>
      <c r="D23081">
        <v>2015</v>
      </c>
      <c r="E23081" t="s">
        <v>737</v>
      </c>
      <c r="F23081" s="2">
        <v>842.95675562036195</v>
      </c>
    </row>
    <row r="23082" spans="1:6">
      <c r="A23082" t="s">
        <v>4</v>
      </c>
      <c r="B23082">
        <v>4214</v>
      </c>
      <c r="C23082" t="s">
        <v>25</v>
      </c>
      <c r="D23082">
        <v>2015</v>
      </c>
      <c r="E23082" t="s">
        <v>744</v>
      </c>
      <c r="F23082" s="2">
        <v>0</v>
      </c>
    </row>
    <row r="23083" spans="1:6">
      <c r="A23083" t="s">
        <v>4</v>
      </c>
      <c r="B23083">
        <v>4214</v>
      </c>
      <c r="C23083" t="s">
        <v>25</v>
      </c>
      <c r="D23083">
        <v>2015</v>
      </c>
      <c r="E23083" t="s">
        <v>739</v>
      </c>
      <c r="F23083" s="2">
        <v>3346.7990358575198</v>
      </c>
    </row>
    <row r="23084" spans="1:6">
      <c r="A23084" t="s">
        <v>4</v>
      </c>
      <c r="B23084">
        <v>4214</v>
      </c>
      <c r="C23084" t="s">
        <v>25</v>
      </c>
      <c r="D23084">
        <v>2015</v>
      </c>
      <c r="E23084" t="s">
        <v>740</v>
      </c>
      <c r="F23084" s="2">
        <v>873.42510781829105</v>
      </c>
    </row>
    <row r="23085" spans="1:6">
      <c r="A23085" t="s">
        <v>4</v>
      </c>
      <c r="B23085">
        <v>4214</v>
      </c>
      <c r="C23085" t="s">
        <v>25</v>
      </c>
      <c r="D23085">
        <v>2016</v>
      </c>
      <c r="E23085" t="s">
        <v>743</v>
      </c>
      <c r="F23085" s="2">
        <v>0.93904656841833001</v>
      </c>
    </row>
    <row r="23086" spans="1:6">
      <c r="A23086" t="s">
        <v>4</v>
      </c>
      <c r="B23086">
        <v>4214</v>
      </c>
      <c r="C23086" t="s">
        <v>25</v>
      </c>
      <c r="D23086">
        <v>2016</v>
      </c>
      <c r="E23086" t="s">
        <v>745</v>
      </c>
      <c r="F23086" s="2">
        <v>0</v>
      </c>
    </row>
    <row r="23087" spans="1:6">
      <c r="A23087" t="s">
        <v>4</v>
      </c>
      <c r="B23087">
        <v>4214</v>
      </c>
      <c r="C23087" t="s">
        <v>25</v>
      </c>
      <c r="D23087">
        <v>2017</v>
      </c>
      <c r="E23087" t="s">
        <v>742</v>
      </c>
      <c r="F23087" s="2">
        <v>2070.3414443165302</v>
      </c>
    </row>
    <row r="23088" spans="1:6">
      <c r="A23088" t="s">
        <v>4</v>
      </c>
      <c r="B23088">
        <v>4214</v>
      </c>
      <c r="C23088" t="s">
        <v>25</v>
      </c>
      <c r="D23088">
        <v>2017</v>
      </c>
      <c r="E23088" t="s">
        <v>738</v>
      </c>
      <c r="F23088" s="2">
        <v>0</v>
      </c>
    </row>
    <row r="23089" spans="1:6">
      <c r="A23089" t="s">
        <v>4</v>
      </c>
      <c r="B23089">
        <v>4214</v>
      </c>
      <c r="C23089" t="s">
        <v>25</v>
      </c>
      <c r="D23089">
        <v>2017</v>
      </c>
      <c r="E23089" t="s">
        <v>741</v>
      </c>
      <c r="F23089" s="2">
        <v>7536.4668849819</v>
      </c>
    </row>
    <row r="23090" spans="1:6">
      <c r="A23090" t="s">
        <v>4</v>
      </c>
      <c r="B23090">
        <v>4214</v>
      </c>
      <c r="C23090" t="s">
        <v>25</v>
      </c>
      <c r="D23090">
        <v>2018</v>
      </c>
      <c r="E23090" t="s">
        <v>744</v>
      </c>
      <c r="F23090" s="2">
        <v>0</v>
      </c>
    </row>
    <row r="23091" spans="1:6">
      <c r="A23091" t="s">
        <v>4</v>
      </c>
      <c r="B23091">
        <v>4214</v>
      </c>
      <c r="C23091" t="s">
        <v>25</v>
      </c>
      <c r="D23091">
        <v>2018</v>
      </c>
      <c r="E23091" t="s">
        <v>739</v>
      </c>
      <c r="F23091" s="2">
        <v>4064.8844209950998</v>
      </c>
    </row>
    <row r="23092" spans="1:6">
      <c r="A23092" t="s">
        <v>4</v>
      </c>
      <c r="B23092">
        <v>4214</v>
      </c>
      <c r="C23092" t="s">
        <v>25</v>
      </c>
      <c r="D23092">
        <v>2018</v>
      </c>
      <c r="E23092" t="s">
        <v>740</v>
      </c>
      <c r="F23092" s="2">
        <v>906.74650870609298</v>
      </c>
    </row>
    <row r="23093" spans="1:6">
      <c r="A23093" t="s">
        <v>4</v>
      </c>
      <c r="B23093">
        <v>4214</v>
      </c>
      <c r="C23093" t="s">
        <v>25</v>
      </c>
      <c r="D23093">
        <v>2019</v>
      </c>
      <c r="E23093" t="s">
        <v>743</v>
      </c>
      <c r="F23093" s="2">
        <v>4.9317461713495199</v>
      </c>
    </row>
    <row r="23094" spans="1:6">
      <c r="A23094" t="s">
        <v>4</v>
      </c>
      <c r="B23094">
        <v>4214</v>
      </c>
      <c r="C23094" t="s">
        <v>25</v>
      </c>
      <c r="D23094">
        <v>2019</v>
      </c>
      <c r="E23094" t="s">
        <v>745</v>
      </c>
      <c r="F23094" s="2">
        <v>0</v>
      </c>
    </row>
    <row r="23095" spans="1:6">
      <c r="A23095" t="s">
        <v>4</v>
      </c>
      <c r="B23095">
        <v>4214</v>
      </c>
      <c r="C23095" t="s">
        <v>25</v>
      </c>
      <c r="D23095">
        <v>2020</v>
      </c>
      <c r="E23095" t="s">
        <v>738</v>
      </c>
      <c r="F23095" s="2">
        <v>0</v>
      </c>
    </row>
    <row r="23096" spans="1:6">
      <c r="A23096" t="s">
        <v>4</v>
      </c>
      <c r="B23096">
        <v>4214</v>
      </c>
      <c r="C23096" t="s">
        <v>25</v>
      </c>
      <c r="D23096">
        <v>2020</v>
      </c>
      <c r="E23096" t="s">
        <v>741</v>
      </c>
      <c r="F23096" s="2">
        <v>7280.51560682523</v>
      </c>
    </row>
    <row r="23097" spans="1:6">
      <c r="A23097" t="s">
        <v>4</v>
      </c>
      <c r="B23097">
        <v>4214</v>
      </c>
      <c r="C23097" t="s">
        <v>25</v>
      </c>
      <c r="D23097">
        <v>2021</v>
      </c>
      <c r="E23097" t="s">
        <v>744</v>
      </c>
      <c r="F23097" s="2">
        <v>0</v>
      </c>
    </row>
    <row r="23098" spans="1:6">
      <c r="A23098" t="s">
        <v>4</v>
      </c>
      <c r="B23098">
        <v>4214</v>
      </c>
      <c r="C23098" t="s">
        <v>25</v>
      </c>
      <c r="D23098">
        <v>2021</v>
      </c>
      <c r="E23098" t="s">
        <v>739</v>
      </c>
      <c r="F23098" s="2">
        <v>3838.0068686192899</v>
      </c>
    </row>
    <row r="23099" spans="1:6">
      <c r="A23099" t="s">
        <v>4</v>
      </c>
      <c r="B23099">
        <v>4214</v>
      </c>
      <c r="C23099" t="s">
        <v>25</v>
      </c>
      <c r="D23099">
        <v>2022</v>
      </c>
      <c r="E23099" t="s">
        <v>736</v>
      </c>
      <c r="F23099" s="2">
        <v>518.47184691191205</v>
      </c>
    </row>
    <row r="23100" spans="1:6">
      <c r="A23100" t="s">
        <v>4</v>
      </c>
      <c r="B23100">
        <v>4214</v>
      </c>
      <c r="C23100" t="s">
        <v>25</v>
      </c>
      <c r="D23100">
        <v>2022</v>
      </c>
      <c r="E23100" t="s">
        <v>737</v>
      </c>
      <c r="F23100" s="2">
        <v>846.56173031351398</v>
      </c>
    </row>
    <row r="23101" spans="1:6">
      <c r="A23101" t="s">
        <v>4</v>
      </c>
      <c r="B23101">
        <v>4214</v>
      </c>
      <c r="C23101" t="s">
        <v>25</v>
      </c>
      <c r="D23101">
        <v>2022</v>
      </c>
      <c r="E23101" t="s">
        <v>743</v>
      </c>
      <c r="F23101" s="2">
        <v>9.3692269910603994</v>
      </c>
    </row>
    <row r="23102" spans="1:6">
      <c r="A23102" t="s">
        <v>4</v>
      </c>
      <c r="B23102">
        <v>4214</v>
      </c>
      <c r="C23102" t="s">
        <v>25</v>
      </c>
      <c r="D23102">
        <v>2022</v>
      </c>
      <c r="E23102" t="s">
        <v>740</v>
      </c>
      <c r="F23102" s="2">
        <v>817.27365300344798</v>
      </c>
    </row>
    <row r="23103" spans="1:6">
      <c r="A23103" t="s">
        <v>4</v>
      </c>
      <c r="B23103">
        <v>4214</v>
      </c>
      <c r="C23103" t="s">
        <v>25</v>
      </c>
      <c r="D23103">
        <v>2022</v>
      </c>
      <c r="E23103" t="s">
        <v>745</v>
      </c>
      <c r="F23103" s="2">
        <v>0</v>
      </c>
    </row>
    <row r="23104" spans="1:6">
      <c r="A23104" t="s">
        <v>4</v>
      </c>
      <c r="B23104">
        <v>4214</v>
      </c>
      <c r="C23104" t="s">
        <v>25</v>
      </c>
      <c r="D23104">
        <v>2024</v>
      </c>
      <c r="E23104" t="s">
        <v>742</v>
      </c>
      <c r="F23104" s="2">
        <v>3498.56466197185</v>
      </c>
    </row>
    <row r="23105" spans="1:6">
      <c r="A23105" t="s">
        <v>4</v>
      </c>
      <c r="B23105">
        <v>4214</v>
      </c>
      <c r="C23105" t="s">
        <v>25</v>
      </c>
      <c r="D23105">
        <v>2024</v>
      </c>
      <c r="E23105" t="s">
        <v>739</v>
      </c>
      <c r="F23105" s="2">
        <v>3819.1641232925699</v>
      </c>
    </row>
    <row r="23106" spans="1:6">
      <c r="A23106" t="s">
        <v>4</v>
      </c>
      <c r="B23106">
        <v>4215</v>
      </c>
      <c r="C23106" t="s">
        <v>27</v>
      </c>
      <c r="D23106">
        <v>2009</v>
      </c>
      <c r="E23106" t="s">
        <v>742</v>
      </c>
      <c r="F23106" s="2">
        <v>4559.3585799658704</v>
      </c>
    </row>
    <row r="23107" spans="1:6">
      <c r="A23107" t="s">
        <v>4</v>
      </c>
      <c r="B23107">
        <v>4215</v>
      </c>
      <c r="C23107" t="s">
        <v>27</v>
      </c>
      <c r="D23107">
        <v>2009</v>
      </c>
      <c r="E23107" t="s">
        <v>738</v>
      </c>
      <c r="F23107" s="2">
        <v>0</v>
      </c>
    </row>
    <row r="23108" spans="1:6">
      <c r="A23108" t="s">
        <v>4</v>
      </c>
      <c r="B23108">
        <v>4215</v>
      </c>
      <c r="C23108" t="s">
        <v>27</v>
      </c>
      <c r="D23108">
        <v>2011</v>
      </c>
      <c r="E23108" t="s">
        <v>745</v>
      </c>
      <c r="F23108" s="2">
        <v>13410.717508232699</v>
      </c>
    </row>
    <row r="23109" spans="1:6">
      <c r="A23109" t="s">
        <v>4</v>
      </c>
      <c r="B23109">
        <v>4215</v>
      </c>
      <c r="C23109" t="s">
        <v>27</v>
      </c>
      <c r="D23109">
        <v>2013</v>
      </c>
      <c r="E23109" t="s">
        <v>744</v>
      </c>
      <c r="F23109" s="2">
        <v>51273.2947355</v>
      </c>
    </row>
    <row r="23110" spans="1:6">
      <c r="A23110" t="s">
        <v>4</v>
      </c>
      <c r="B23110">
        <v>4215</v>
      </c>
      <c r="C23110" t="s">
        <v>27</v>
      </c>
      <c r="D23110">
        <v>2013</v>
      </c>
      <c r="E23110" t="s">
        <v>739</v>
      </c>
      <c r="F23110" s="2">
        <v>3422.9529329888201</v>
      </c>
    </row>
    <row r="23111" spans="1:6">
      <c r="A23111" t="s">
        <v>4</v>
      </c>
      <c r="B23111">
        <v>4215</v>
      </c>
      <c r="C23111" t="s">
        <v>27</v>
      </c>
      <c r="D23111">
        <v>2013</v>
      </c>
      <c r="E23111" t="s">
        <v>740</v>
      </c>
      <c r="F23111" s="2">
        <v>1673.8624715793101</v>
      </c>
    </row>
    <row r="23112" spans="1:6">
      <c r="A23112" t="s">
        <v>4</v>
      </c>
      <c r="B23112">
        <v>4215</v>
      </c>
      <c r="C23112" t="s">
        <v>27</v>
      </c>
      <c r="D23112">
        <v>2013</v>
      </c>
      <c r="E23112" t="s">
        <v>741</v>
      </c>
      <c r="F23112" s="2">
        <v>36237.436499591102</v>
      </c>
    </row>
    <row r="23113" spans="1:6">
      <c r="A23113" t="s">
        <v>4</v>
      </c>
      <c r="B23113">
        <v>4215</v>
      </c>
      <c r="C23113" t="s">
        <v>27</v>
      </c>
      <c r="D23113">
        <v>2015</v>
      </c>
      <c r="E23113" t="s">
        <v>738</v>
      </c>
      <c r="F23113" s="2">
        <v>0</v>
      </c>
    </row>
    <row r="23114" spans="1:6">
      <c r="A23114" t="s">
        <v>4</v>
      </c>
      <c r="B23114">
        <v>4215</v>
      </c>
      <c r="C23114" t="s">
        <v>27</v>
      </c>
      <c r="D23114">
        <v>2015</v>
      </c>
      <c r="E23114" t="s">
        <v>743</v>
      </c>
      <c r="F23114" s="2">
        <v>0</v>
      </c>
    </row>
    <row r="23115" spans="1:6">
      <c r="A23115" t="s">
        <v>4</v>
      </c>
      <c r="B23115">
        <v>4215</v>
      </c>
      <c r="C23115" t="s">
        <v>27</v>
      </c>
      <c r="D23115">
        <v>2016</v>
      </c>
      <c r="E23115" t="s">
        <v>744</v>
      </c>
      <c r="F23115" s="2">
        <v>53730.703430549998</v>
      </c>
    </row>
    <row r="23116" spans="1:6">
      <c r="A23116" t="s">
        <v>4</v>
      </c>
      <c r="B23116">
        <v>4215</v>
      </c>
      <c r="C23116" t="s">
        <v>27</v>
      </c>
      <c r="D23116">
        <v>2016</v>
      </c>
      <c r="E23116" t="s">
        <v>739</v>
      </c>
      <c r="F23116" s="2">
        <v>3652.2963707148401</v>
      </c>
    </row>
    <row r="23117" spans="1:6">
      <c r="A23117" t="s">
        <v>4</v>
      </c>
      <c r="B23117">
        <v>4215</v>
      </c>
      <c r="C23117" t="s">
        <v>27</v>
      </c>
      <c r="D23117">
        <v>2016</v>
      </c>
      <c r="E23117" t="s">
        <v>741</v>
      </c>
      <c r="F23117" s="2">
        <v>33791.615385724697</v>
      </c>
    </row>
    <row r="23118" spans="1:6">
      <c r="A23118" t="s">
        <v>4</v>
      </c>
      <c r="B23118">
        <v>4215</v>
      </c>
      <c r="C23118" t="s">
        <v>27</v>
      </c>
      <c r="D23118">
        <v>2017</v>
      </c>
      <c r="E23118" t="s">
        <v>736</v>
      </c>
      <c r="F23118" s="2">
        <v>5498.2398844200998</v>
      </c>
    </row>
    <row r="23119" spans="1:6">
      <c r="A23119" t="s">
        <v>4</v>
      </c>
      <c r="B23119">
        <v>4215</v>
      </c>
      <c r="C23119" t="s">
        <v>27</v>
      </c>
      <c r="D23119">
        <v>2017</v>
      </c>
      <c r="E23119" t="s">
        <v>737</v>
      </c>
      <c r="F23119" s="2">
        <v>3229.47423581561</v>
      </c>
    </row>
    <row r="23120" spans="1:6">
      <c r="A23120" t="s">
        <v>4</v>
      </c>
      <c r="B23120">
        <v>4215</v>
      </c>
      <c r="C23120" t="s">
        <v>27</v>
      </c>
      <c r="D23120">
        <v>2017</v>
      </c>
      <c r="E23120" t="s">
        <v>740</v>
      </c>
      <c r="F23120" s="2">
        <v>2117.8969466517201</v>
      </c>
    </row>
    <row r="23121" spans="1:6">
      <c r="A23121" t="s">
        <v>4</v>
      </c>
      <c r="B23121">
        <v>4215</v>
      </c>
      <c r="C23121" t="s">
        <v>27</v>
      </c>
      <c r="D23121">
        <v>2017</v>
      </c>
      <c r="E23121" t="s">
        <v>745</v>
      </c>
      <c r="F23121" s="2">
        <v>14044.487420502201</v>
      </c>
    </row>
    <row r="23122" spans="1:6">
      <c r="A23122" t="s">
        <v>4</v>
      </c>
      <c r="B23122">
        <v>4215</v>
      </c>
      <c r="C23122" t="s">
        <v>27</v>
      </c>
      <c r="D23122">
        <v>2018</v>
      </c>
      <c r="E23122" t="s">
        <v>743</v>
      </c>
      <c r="F23122" s="2">
        <v>0</v>
      </c>
    </row>
    <row r="23123" spans="1:6">
      <c r="A23123" t="s">
        <v>4</v>
      </c>
      <c r="B23123">
        <v>4215</v>
      </c>
      <c r="C23123" t="s">
        <v>27</v>
      </c>
      <c r="D23123">
        <v>2019</v>
      </c>
      <c r="E23123" t="s">
        <v>742</v>
      </c>
      <c r="F23123" s="2">
        <v>4089.3877616646901</v>
      </c>
    </row>
    <row r="23124" spans="1:6">
      <c r="A23124" t="s">
        <v>4</v>
      </c>
      <c r="B23124">
        <v>4215</v>
      </c>
      <c r="C23124" t="s">
        <v>27</v>
      </c>
      <c r="D23124">
        <v>2019</v>
      </c>
      <c r="E23124" t="s">
        <v>738</v>
      </c>
      <c r="F23124" s="2">
        <v>0</v>
      </c>
    </row>
    <row r="23125" spans="1:6">
      <c r="A23125" t="s">
        <v>4</v>
      </c>
      <c r="B23125">
        <v>4215</v>
      </c>
      <c r="C23125" t="s">
        <v>27</v>
      </c>
      <c r="D23125">
        <v>2019</v>
      </c>
      <c r="E23125" t="s">
        <v>739</v>
      </c>
      <c r="F23125" s="2">
        <v>4116.8384070867496</v>
      </c>
    </row>
    <row r="23126" spans="1:6">
      <c r="A23126" t="s">
        <v>4</v>
      </c>
      <c r="B23126">
        <v>4215</v>
      </c>
      <c r="C23126" t="s">
        <v>27</v>
      </c>
      <c r="D23126">
        <v>2019</v>
      </c>
      <c r="E23126" t="s">
        <v>741</v>
      </c>
      <c r="F23126" s="2">
        <v>30539.236803082498</v>
      </c>
    </row>
    <row r="23127" spans="1:6">
      <c r="A23127" t="s">
        <v>4</v>
      </c>
      <c r="B23127">
        <v>4215</v>
      </c>
      <c r="C23127" t="s">
        <v>27</v>
      </c>
      <c r="D23127">
        <v>2020</v>
      </c>
      <c r="E23127" t="s">
        <v>736</v>
      </c>
      <c r="F23127" s="2">
        <v>4716.89626405121</v>
      </c>
    </row>
    <row r="23128" spans="1:6">
      <c r="A23128" t="s">
        <v>4</v>
      </c>
      <c r="B23128">
        <v>4215</v>
      </c>
      <c r="C23128" t="s">
        <v>27</v>
      </c>
      <c r="D23128">
        <v>2020</v>
      </c>
      <c r="E23128" t="s">
        <v>737</v>
      </c>
      <c r="F23128" s="2">
        <v>2876.27229788871</v>
      </c>
    </row>
    <row r="23129" spans="1:6">
      <c r="A23129" t="s">
        <v>4</v>
      </c>
      <c r="B23129">
        <v>4215</v>
      </c>
      <c r="C23129" t="s">
        <v>27</v>
      </c>
      <c r="D23129">
        <v>2020</v>
      </c>
      <c r="E23129" t="s">
        <v>740</v>
      </c>
      <c r="F23129" s="2">
        <v>816.41128006532904</v>
      </c>
    </row>
    <row r="23130" spans="1:6">
      <c r="A23130" t="s">
        <v>4</v>
      </c>
      <c r="B23130">
        <v>4215</v>
      </c>
      <c r="C23130" t="s">
        <v>27</v>
      </c>
      <c r="D23130">
        <v>2020</v>
      </c>
      <c r="E23130" t="s">
        <v>745</v>
      </c>
      <c r="F23130" s="2">
        <v>11387.486191977199</v>
      </c>
    </row>
    <row r="23131" spans="1:6">
      <c r="A23131" t="s">
        <v>4</v>
      </c>
      <c r="B23131">
        <v>4215</v>
      </c>
      <c r="C23131" t="s">
        <v>27</v>
      </c>
      <c r="D23131">
        <v>2021</v>
      </c>
      <c r="E23131" t="s">
        <v>743</v>
      </c>
      <c r="F23131" s="2">
        <v>0</v>
      </c>
    </row>
    <row r="23132" spans="1:6">
      <c r="A23132" t="s">
        <v>4</v>
      </c>
      <c r="B23132">
        <v>4215</v>
      </c>
      <c r="C23132" t="s">
        <v>27</v>
      </c>
      <c r="D23132">
        <v>2022</v>
      </c>
      <c r="E23132" t="s">
        <v>742</v>
      </c>
      <c r="F23132" s="2">
        <v>5218.6662327279701</v>
      </c>
    </row>
    <row r="23133" spans="1:6">
      <c r="A23133" t="s">
        <v>4</v>
      </c>
      <c r="B23133">
        <v>4215</v>
      </c>
      <c r="C23133" t="s">
        <v>27</v>
      </c>
      <c r="D23133">
        <v>2022</v>
      </c>
      <c r="E23133" t="s">
        <v>738</v>
      </c>
      <c r="F23133" s="2">
        <v>0</v>
      </c>
    </row>
    <row r="23134" spans="1:6">
      <c r="A23134" t="s">
        <v>4</v>
      </c>
      <c r="B23134">
        <v>4215</v>
      </c>
      <c r="C23134" t="s">
        <v>27</v>
      </c>
      <c r="D23134">
        <v>2023</v>
      </c>
      <c r="E23134" t="s">
        <v>736</v>
      </c>
      <c r="F23134" s="2">
        <v>4063.5520193335201</v>
      </c>
    </row>
    <row r="23135" spans="1:6">
      <c r="A23135" t="s">
        <v>4</v>
      </c>
      <c r="B23135">
        <v>4215</v>
      </c>
      <c r="C23135" t="s">
        <v>27</v>
      </c>
      <c r="D23135">
        <v>2023</v>
      </c>
      <c r="E23135" t="s">
        <v>737</v>
      </c>
      <c r="F23135" s="2">
        <v>2607.5359900019798</v>
      </c>
    </row>
    <row r="23136" spans="1:6">
      <c r="A23136" t="s">
        <v>4</v>
      </c>
      <c r="B23136">
        <v>4215</v>
      </c>
      <c r="C23136" t="s">
        <v>27</v>
      </c>
      <c r="D23136">
        <v>2023</v>
      </c>
      <c r="E23136" t="s">
        <v>744</v>
      </c>
      <c r="F23136" s="2">
        <v>1755.1040532500001</v>
      </c>
    </row>
    <row r="23137" spans="1:6">
      <c r="A23137" t="s">
        <v>4</v>
      </c>
      <c r="B23137">
        <v>4215</v>
      </c>
      <c r="C23137" t="s">
        <v>27</v>
      </c>
      <c r="D23137">
        <v>2023</v>
      </c>
      <c r="E23137" t="s">
        <v>740</v>
      </c>
      <c r="F23137" s="2">
        <v>1134.4404706078701</v>
      </c>
    </row>
    <row r="23138" spans="1:6">
      <c r="A23138" t="s">
        <v>4</v>
      </c>
      <c r="B23138">
        <v>4216</v>
      </c>
      <c r="C23138" t="s">
        <v>29</v>
      </c>
      <c r="D23138">
        <v>2009</v>
      </c>
      <c r="E23138" t="s">
        <v>744</v>
      </c>
      <c r="F23138" s="2">
        <v>14741.474410000001</v>
      </c>
    </row>
    <row r="23139" spans="1:6">
      <c r="A23139" t="s">
        <v>4</v>
      </c>
      <c r="B23139">
        <v>4216</v>
      </c>
      <c r="C23139" t="s">
        <v>29</v>
      </c>
      <c r="D23139">
        <v>2009</v>
      </c>
      <c r="E23139" t="s">
        <v>745</v>
      </c>
      <c r="F23139" s="2">
        <v>0</v>
      </c>
    </row>
    <row r="23140" spans="1:6">
      <c r="A23140" t="s">
        <v>4</v>
      </c>
      <c r="B23140">
        <v>4216</v>
      </c>
      <c r="C23140" t="s">
        <v>29</v>
      </c>
      <c r="D23140">
        <v>2011</v>
      </c>
      <c r="E23140" t="s">
        <v>738</v>
      </c>
      <c r="F23140" s="2">
        <v>0</v>
      </c>
    </row>
    <row r="23141" spans="1:6">
      <c r="A23141" t="s">
        <v>4</v>
      </c>
      <c r="B23141">
        <v>4216</v>
      </c>
      <c r="C23141" t="s">
        <v>29</v>
      </c>
      <c r="D23141">
        <v>2011</v>
      </c>
      <c r="E23141" t="s">
        <v>739</v>
      </c>
      <c r="F23141" s="2">
        <v>4045.4369371134399</v>
      </c>
    </row>
    <row r="23142" spans="1:6">
      <c r="A23142" t="s">
        <v>4</v>
      </c>
      <c r="B23142">
        <v>4216</v>
      </c>
      <c r="C23142" t="s">
        <v>29</v>
      </c>
      <c r="D23142">
        <v>2011</v>
      </c>
      <c r="E23142" t="s">
        <v>740</v>
      </c>
      <c r="F23142" s="2">
        <v>1326.67879855094</v>
      </c>
    </row>
    <row r="23143" spans="1:6">
      <c r="A23143" t="s">
        <v>4</v>
      </c>
      <c r="B23143">
        <v>4216</v>
      </c>
      <c r="C23143" t="s">
        <v>29</v>
      </c>
      <c r="D23143">
        <v>2011</v>
      </c>
      <c r="E23143" t="s">
        <v>741</v>
      </c>
      <c r="F23143" s="2">
        <v>8997.0761934611401</v>
      </c>
    </row>
    <row r="23144" spans="1:6">
      <c r="A23144" t="s">
        <v>4</v>
      </c>
      <c r="B23144">
        <v>4216</v>
      </c>
      <c r="C23144" t="s">
        <v>29</v>
      </c>
      <c r="D23144">
        <v>2013</v>
      </c>
      <c r="E23144" t="s">
        <v>743</v>
      </c>
      <c r="F23144" s="2">
        <v>0</v>
      </c>
    </row>
    <row r="23145" spans="1:6">
      <c r="A23145" t="s">
        <v>4</v>
      </c>
      <c r="B23145">
        <v>4216</v>
      </c>
      <c r="C23145" t="s">
        <v>29</v>
      </c>
      <c r="D23145">
        <v>2015</v>
      </c>
      <c r="E23145" t="s">
        <v>736</v>
      </c>
      <c r="F23145" s="2">
        <v>383.85632712483198</v>
      </c>
    </row>
    <row r="23146" spans="1:6">
      <c r="A23146" t="s">
        <v>4</v>
      </c>
      <c r="B23146">
        <v>4216</v>
      </c>
      <c r="C23146" t="s">
        <v>29</v>
      </c>
      <c r="D23146">
        <v>2015</v>
      </c>
      <c r="E23146" t="s">
        <v>737</v>
      </c>
      <c r="F23146" s="2">
        <v>854.96757258591401</v>
      </c>
    </row>
    <row r="23147" spans="1:6">
      <c r="A23147" t="s">
        <v>4</v>
      </c>
      <c r="B23147">
        <v>4216</v>
      </c>
      <c r="C23147" t="s">
        <v>29</v>
      </c>
      <c r="D23147">
        <v>2015</v>
      </c>
      <c r="E23147" t="s">
        <v>744</v>
      </c>
      <c r="F23147" s="2">
        <v>22312.554907289999</v>
      </c>
    </row>
    <row r="23148" spans="1:6">
      <c r="A23148" t="s">
        <v>4</v>
      </c>
      <c r="B23148">
        <v>4216</v>
      </c>
      <c r="C23148" t="s">
        <v>29</v>
      </c>
      <c r="D23148">
        <v>2015</v>
      </c>
      <c r="E23148" t="s">
        <v>740</v>
      </c>
      <c r="F23148" s="2">
        <v>1015.44894220882</v>
      </c>
    </row>
    <row r="23149" spans="1:6">
      <c r="A23149" t="s">
        <v>4</v>
      </c>
      <c r="B23149">
        <v>4216</v>
      </c>
      <c r="C23149" t="s">
        <v>29</v>
      </c>
      <c r="D23149">
        <v>2015</v>
      </c>
      <c r="E23149" t="s">
        <v>745</v>
      </c>
      <c r="F23149" s="2">
        <v>0</v>
      </c>
    </row>
    <row r="23150" spans="1:6">
      <c r="A23150" t="s">
        <v>4</v>
      </c>
      <c r="B23150">
        <v>4216</v>
      </c>
      <c r="C23150" t="s">
        <v>29</v>
      </c>
      <c r="D23150">
        <v>2016</v>
      </c>
      <c r="E23150" t="s">
        <v>743</v>
      </c>
      <c r="F23150" s="2">
        <v>0</v>
      </c>
    </row>
    <row r="23151" spans="1:6">
      <c r="A23151" t="s">
        <v>4</v>
      </c>
      <c r="B23151">
        <v>4216</v>
      </c>
      <c r="C23151" t="s">
        <v>29</v>
      </c>
      <c r="D23151">
        <v>2017</v>
      </c>
      <c r="E23151" t="s">
        <v>742</v>
      </c>
      <c r="F23151" s="2">
        <v>2083.8258048030398</v>
      </c>
    </row>
    <row r="23152" spans="1:6">
      <c r="A23152" t="s">
        <v>4</v>
      </c>
      <c r="B23152">
        <v>4216</v>
      </c>
      <c r="C23152" t="s">
        <v>29</v>
      </c>
      <c r="D23152">
        <v>2017</v>
      </c>
      <c r="E23152" t="s">
        <v>739</v>
      </c>
      <c r="F23152" s="2">
        <v>5245.2108138818403</v>
      </c>
    </row>
    <row r="23153" spans="1:6">
      <c r="A23153" t="s">
        <v>4</v>
      </c>
      <c r="B23153">
        <v>4216</v>
      </c>
      <c r="C23153" t="s">
        <v>29</v>
      </c>
      <c r="D23153">
        <v>2017</v>
      </c>
      <c r="E23153" t="s">
        <v>741</v>
      </c>
      <c r="F23153" s="2">
        <v>7793.1283828555397</v>
      </c>
    </row>
    <row r="23154" spans="1:6">
      <c r="A23154" t="s">
        <v>4</v>
      </c>
      <c r="B23154">
        <v>4216</v>
      </c>
      <c r="C23154" t="s">
        <v>29</v>
      </c>
      <c r="D23154">
        <v>2018</v>
      </c>
      <c r="E23154" t="s">
        <v>736</v>
      </c>
      <c r="F23154" s="2">
        <v>163.951628794653</v>
      </c>
    </row>
    <row r="23155" spans="1:6">
      <c r="A23155" t="s">
        <v>4</v>
      </c>
      <c r="B23155">
        <v>4216</v>
      </c>
      <c r="C23155" t="s">
        <v>29</v>
      </c>
      <c r="D23155">
        <v>2018</v>
      </c>
      <c r="E23155" t="s">
        <v>737</v>
      </c>
      <c r="F23155" s="2">
        <v>838.92302566764897</v>
      </c>
    </row>
    <row r="23156" spans="1:6">
      <c r="A23156" t="s">
        <v>4</v>
      </c>
      <c r="B23156">
        <v>4216</v>
      </c>
      <c r="C23156" t="s">
        <v>29</v>
      </c>
      <c r="D23156">
        <v>2018</v>
      </c>
      <c r="E23156" t="s">
        <v>744</v>
      </c>
      <c r="F23156" s="2">
        <v>24294.1691523015</v>
      </c>
    </row>
    <row r="23157" spans="1:6">
      <c r="A23157" t="s">
        <v>4</v>
      </c>
      <c r="B23157">
        <v>4216</v>
      </c>
      <c r="C23157" t="s">
        <v>29</v>
      </c>
      <c r="D23157">
        <v>2018</v>
      </c>
      <c r="E23157" t="s">
        <v>740</v>
      </c>
      <c r="F23157" s="2">
        <v>614.92786889682895</v>
      </c>
    </row>
    <row r="23158" spans="1:6">
      <c r="A23158" t="s">
        <v>4</v>
      </c>
      <c r="B23158">
        <v>4216</v>
      </c>
      <c r="C23158" t="s">
        <v>29</v>
      </c>
      <c r="D23158">
        <v>2018</v>
      </c>
      <c r="E23158" t="s">
        <v>745</v>
      </c>
      <c r="F23158" s="2">
        <v>0</v>
      </c>
    </row>
    <row r="23159" spans="1:6">
      <c r="A23159" t="s">
        <v>4</v>
      </c>
      <c r="B23159">
        <v>4216</v>
      </c>
      <c r="C23159" t="s">
        <v>29</v>
      </c>
      <c r="D23159">
        <v>2019</v>
      </c>
      <c r="E23159" t="s">
        <v>743</v>
      </c>
      <c r="F23159" s="2">
        <v>0</v>
      </c>
    </row>
    <row r="23160" spans="1:6">
      <c r="A23160" t="s">
        <v>4</v>
      </c>
      <c r="B23160">
        <v>4216</v>
      </c>
      <c r="C23160" t="s">
        <v>29</v>
      </c>
      <c r="D23160">
        <v>2020</v>
      </c>
      <c r="E23160" t="s">
        <v>742</v>
      </c>
      <c r="F23160" s="2">
        <v>2273.6288687277702</v>
      </c>
    </row>
    <row r="23161" spans="1:6">
      <c r="A23161" t="s">
        <v>4</v>
      </c>
      <c r="B23161">
        <v>4216</v>
      </c>
      <c r="C23161" t="s">
        <v>29</v>
      </c>
      <c r="D23161">
        <v>2021</v>
      </c>
      <c r="E23161" t="s">
        <v>736</v>
      </c>
      <c r="F23161" s="2">
        <v>363.373241252897</v>
      </c>
    </row>
    <row r="23162" spans="1:6">
      <c r="A23162" t="s">
        <v>4</v>
      </c>
      <c r="B23162">
        <v>4216</v>
      </c>
      <c r="C23162" t="s">
        <v>29</v>
      </c>
      <c r="D23162">
        <v>2021</v>
      </c>
      <c r="E23162" t="s">
        <v>737</v>
      </c>
      <c r="F23162" s="2">
        <v>850.91805938758603</v>
      </c>
    </row>
    <row r="23163" spans="1:6">
      <c r="A23163" t="s">
        <v>4</v>
      </c>
      <c r="B23163">
        <v>4216</v>
      </c>
      <c r="C23163" t="s">
        <v>29</v>
      </c>
      <c r="D23163">
        <v>2021</v>
      </c>
      <c r="E23163" t="s">
        <v>738</v>
      </c>
      <c r="F23163" s="2">
        <v>0</v>
      </c>
    </row>
    <row r="23164" spans="1:6">
      <c r="A23164" t="s">
        <v>4</v>
      </c>
      <c r="B23164">
        <v>4216</v>
      </c>
      <c r="C23164" t="s">
        <v>29</v>
      </c>
      <c r="D23164">
        <v>2021</v>
      </c>
      <c r="E23164" t="s">
        <v>740</v>
      </c>
      <c r="F23164" s="2">
        <v>509.02663071426099</v>
      </c>
    </row>
    <row r="23165" spans="1:6">
      <c r="A23165" t="s">
        <v>4</v>
      </c>
      <c r="B23165">
        <v>4216</v>
      </c>
      <c r="C23165" t="s">
        <v>29</v>
      </c>
      <c r="D23165">
        <v>2022</v>
      </c>
      <c r="E23165" t="s">
        <v>744</v>
      </c>
      <c r="F23165" s="2">
        <v>28740.804458819501</v>
      </c>
    </row>
    <row r="23166" spans="1:6">
      <c r="A23166" t="s">
        <v>4</v>
      </c>
      <c r="B23166">
        <v>4216</v>
      </c>
      <c r="C23166" t="s">
        <v>29</v>
      </c>
      <c r="D23166">
        <v>2023</v>
      </c>
      <c r="E23166" t="s">
        <v>742</v>
      </c>
      <c r="F23166" s="2">
        <v>2222.71664679582</v>
      </c>
    </row>
    <row r="23167" spans="1:6">
      <c r="A23167" t="s">
        <v>4</v>
      </c>
      <c r="B23167">
        <v>4216</v>
      </c>
      <c r="C23167" t="s">
        <v>29</v>
      </c>
      <c r="D23167">
        <v>2024</v>
      </c>
      <c r="E23167" t="s">
        <v>736</v>
      </c>
      <c r="F23167" s="2">
        <v>315.29274252923301</v>
      </c>
    </row>
    <row r="23168" spans="1:6">
      <c r="A23168" t="s">
        <v>4</v>
      </c>
      <c r="B23168">
        <v>4216</v>
      </c>
      <c r="C23168" t="s">
        <v>29</v>
      </c>
      <c r="D23168">
        <v>2024</v>
      </c>
      <c r="E23168" t="s">
        <v>739</v>
      </c>
      <c r="F23168" s="2">
        <v>6453.7332324973304</v>
      </c>
    </row>
    <row r="23169" spans="1:6">
      <c r="A23169" t="s">
        <v>4</v>
      </c>
      <c r="B23169">
        <v>4216</v>
      </c>
      <c r="C23169" t="s">
        <v>29</v>
      </c>
      <c r="D23169">
        <v>2024</v>
      </c>
      <c r="E23169" t="s">
        <v>740</v>
      </c>
      <c r="F23169" s="2">
        <v>517.19196928151496</v>
      </c>
    </row>
    <row r="23170" spans="1:6">
      <c r="A23170" t="s">
        <v>4</v>
      </c>
      <c r="B23170">
        <v>4216</v>
      </c>
      <c r="C23170" t="s">
        <v>29</v>
      </c>
      <c r="D23170">
        <v>2024</v>
      </c>
      <c r="E23170" t="s">
        <v>741</v>
      </c>
      <c r="F23170" s="2">
        <v>7383.4012021128001</v>
      </c>
    </row>
    <row r="23171" spans="1:6">
      <c r="A23171" t="s">
        <v>4</v>
      </c>
      <c r="B23171">
        <v>4217</v>
      </c>
      <c r="C23171" t="s">
        <v>31</v>
      </c>
      <c r="D23171">
        <v>2009</v>
      </c>
      <c r="E23171" t="s">
        <v>737</v>
      </c>
      <c r="F23171" s="2">
        <v>381.623884044063</v>
      </c>
    </row>
    <row r="23172" spans="1:6">
      <c r="A23172" t="s">
        <v>4</v>
      </c>
      <c r="B23172">
        <v>4217</v>
      </c>
      <c r="C23172" t="s">
        <v>31</v>
      </c>
      <c r="D23172">
        <v>2009</v>
      </c>
      <c r="E23172" t="s">
        <v>744</v>
      </c>
      <c r="F23172" s="2">
        <v>0</v>
      </c>
    </row>
    <row r="23173" spans="1:6">
      <c r="A23173" t="s">
        <v>4</v>
      </c>
      <c r="B23173">
        <v>4217</v>
      </c>
      <c r="C23173" t="s">
        <v>31</v>
      </c>
      <c r="D23173">
        <v>2009</v>
      </c>
      <c r="E23173" t="s">
        <v>739</v>
      </c>
      <c r="F23173" s="2">
        <v>5632.7244866112096</v>
      </c>
    </row>
    <row r="23174" spans="1:6">
      <c r="A23174" t="s">
        <v>4</v>
      </c>
      <c r="B23174">
        <v>4217</v>
      </c>
      <c r="C23174" t="s">
        <v>31</v>
      </c>
      <c r="D23174">
        <v>2009</v>
      </c>
      <c r="E23174" t="s">
        <v>740</v>
      </c>
      <c r="F23174" s="2">
        <v>502.48282393668302</v>
      </c>
    </row>
    <row r="23175" spans="1:6">
      <c r="A23175" t="s">
        <v>4</v>
      </c>
      <c r="B23175">
        <v>4217</v>
      </c>
      <c r="C23175" t="s">
        <v>31</v>
      </c>
      <c r="D23175">
        <v>2011</v>
      </c>
      <c r="E23175" t="s">
        <v>738</v>
      </c>
      <c r="F23175" s="2">
        <v>0</v>
      </c>
    </row>
    <row r="23176" spans="1:6">
      <c r="A23176" t="s">
        <v>4</v>
      </c>
      <c r="B23176">
        <v>4217</v>
      </c>
      <c r="C23176" t="s">
        <v>31</v>
      </c>
      <c r="D23176">
        <v>2011</v>
      </c>
      <c r="E23176" t="s">
        <v>741</v>
      </c>
      <c r="F23176" s="2">
        <v>5617.3351178113899</v>
      </c>
    </row>
    <row r="23177" spans="1:6">
      <c r="A23177" t="s">
        <v>4</v>
      </c>
      <c r="B23177">
        <v>4217</v>
      </c>
      <c r="C23177" t="s">
        <v>31</v>
      </c>
      <c r="D23177">
        <v>2013</v>
      </c>
      <c r="E23177" t="s">
        <v>736</v>
      </c>
      <c r="F23177" s="2">
        <v>490.48863337794802</v>
      </c>
    </row>
    <row r="23178" spans="1:6">
      <c r="A23178" t="s">
        <v>4</v>
      </c>
      <c r="B23178">
        <v>4217</v>
      </c>
      <c r="C23178" t="s">
        <v>31</v>
      </c>
      <c r="D23178">
        <v>2013</v>
      </c>
      <c r="E23178" t="s">
        <v>743</v>
      </c>
      <c r="F23178" s="2">
        <v>0</v>
      </c>
    </row>
    <row r="23179" spans="1:6">
      <c r="A23179" t="s">
        <v>4</v>
      </c>
      <c r="B23179">
        <v>4217</v>
      </c>
      <c r="C23179" t="s">
        <v>31</v>
      </c>
      <c r="D23179">
        <v>2013</v>
      </c>
      <c r="E23179" t="s">
        <v>745</v>
      </c>
      <c r="F23179" s="2">
        <v>0</v>
      </c>
    </row>
    <row r="23180" spans="1:6">
      <c r="A23180" t="s">
        <v>4</v>
      </c>
      <c r="B23180">
        <v>4217</v>
      </c>
      <c r="C23180" t="s">
        <v>31</v>
      </c>
      <c r="D23180">
        <v>2015</v>
      </c>
      <c r="E23180" t="s">
        <v>742</v>
      </c>
      <c r="F23180" s="2">
        <v>1823.16010934516</v>
      </c>
    </row>
    <row r="23181" spans="1:6">
      <c r="A23181" t="s">
        <v>4</v>
      </c>
      <c r="B23181">
        <v>4217</v>
      </c>
      <c r="C23181" t="s">
        <v>31</v>
      </c>
      <c r="D23181">
        <v>2015</v>
      </c>
      <c r="E23181" t="s">
        <v>737</v>
      </c>
      <c r="F23181" s="2">
        <v>446.993130244263</v>
      </c>
    </row>
    <row r="23182" spans="1:6">
      <c r="A23182" t="s">
        <v>4</v>
      </c>
      <c r="B23182">
        <v>4217</v>
      </c>
      <c r="C23182" t="s">
        <v>31</v>
      </c>
      <c r="D23182">
        <v>2015</v>
      </c>
      <c r="E23182" t="s">
        <v>739</v>
      </c>
      <c r="F23182" s="2">
        <v>5710.1858055864604</v>
      </c>
    </row>
    <row r="23183" spans="1:6">
      <c r="A23183" t="s">
        <v>4</v>
      </c>
      <c r="B23183">
        <v>4217</v>
      </c>
      <c r="C23183" t="s">
        <v>31</v>
      </c>
      <c r="D23183">
        <v>2016</v>
      </c>
      <c r="E23183" t="s">
        <v>736</v>
      </c>
      <c r="F23183" s="2">
        <v>455.69632048965599</v>
      </c>
    </row>
    <row r="23184" spans="1:6">
      <c r="A23184" t="s">
        <v>4</v>
      </c>
      <c r="B23184">
        <v>4217</v>
      </c>
      <c r="C23184" t="s">
        <v>31</v>
      </c>
      <c r="D23184">
        <v>2016</v>
      </c>
      <c r="E23184" t="s">
        <v>740</v>
      </c>
      <c r="F23184" s="2">
        <v>413.68183232696703</v>
      </c>
    </row>
    <row r="23185" spans="1:6">
      <c r="A23185" t="s">
        <v>4</v>
      </c>
      <c r="B23185">
        <v>4217</v>
      </c>
      <c r="C23185" t="s">
        <v>31</v>
      </c>
      <c r="D23185">
        <v>2016</v>
      </c>
      <c r="E23185" t="s">
        <v>745</v>
      </c>
      <c r="F23185" s="2">
        <v>0</v>
      </c>
    </row>
    <row r="23186" spans="1:6">
      <c r="A23186" t="s">
        <v>4</v>
      </c>
      <c r="B23186">
        <v>4217</v>
      </c>
      <c r="C23186" t="s">
        <v>31</v>
      </c>
      <c r="D23186">
        <v>2018</v>
      </c>
      <c r="E23186" t="s">
        <v>742</v>
      </c>
      <c r="F23186" s="2">
        <v>1947.5345624962799</v>
      </c>
    </row>
    <row r="23187" spans="1:6">
      <c r="A23187" t="s">
        <v>4</v>
      </c>
      <c r="B23187">
        <v>4217</v>
      </c>
      <c r="C23187" t="s">
        <v>31</v>
      </c>
      <c r="D23187">
        <v>2018</v>
      </c>
      <c r="E23187" t="s">
        <v>737</v>
      </c>
      <c r="F23187" s="2">
        <v>403.43393775888001</v>
      </c>
    </row>
    <row r="23188" spans="1:6">
      <c r="A23188" t="s">
        <v>4</v>
      </c>
      <c r="B23188">
        <v>4217</v>
      </c>
      <c r="C23188" t="s">
        <v>31</v>
      </c>
      <c r="D23188">
        <v>2018</v>
      </c>
      <c r="E23188" t="s">
        <v>738</v>
      </c>
      <c r="F23188" s="2">
        <v>0</v>
      </c>
    </row>
    <row r="23189" spans="1:6">
      <c r="A23189" t="s">
        <v>4</v>
      </c>
      <c r="B23189">
        <v>4217</v>
      </c>
      <c r="C23189" t="s">
        <v>31</v>
      </c>
      <c r="D23189">
        <v>2019</v>
      </c>
      <c r="E23189" t="s">
        <v>736</v>
      </c>
      <c r="F23189" s="2">
        <v>408.07610289436798</v>
      </c>
    </row>
    <row r="23190" spans="1:6">
      <c r="A23190" t="s">
        <v>4</v>
      </c>
      <c r="B23190">
        <v>4217</v>
      </c>
      <c r="C23190" t="s">
        <v>31</v>
      </c>
      <c r="D23190">
        <v>2019</v>
      </c>
      <c r="E23190" t="s">
        <v>744</v>
      </c>
      <c r="F23190" s="2">
        <v>0</v>
      </c>
    </row>
    <row r="23191" spans="1:6">
      <c r="A23191" t="s">
        <v>4</v>
      </c>
      <c r="B23191">
        <v>4217</v>
      </c>
      <c r="C23191" t="s">
        <v>31</v>
      </c>
      <c r="D23191">
        <v>2019</v>
      </c>
      <c r="E23191" t="s">
        <v>740</v>
      </c>
      <c r="F23191" s="2">
        <v>292.35755991814801</v>
      </c>
    </row>
    <row r="23192" spans="1:6">
      <c r="A23192" t="s">
        <v>4</v>
      </c>
      <c r="B23192">
        <v>4217</v>
      </c>
      <c r="C23192" t="s">
        <v>31</v>
      </c>
      <c r="D23192">
        <v>2020</v>
      </c>
      <c r="E23192" t="s">
        <v>743</v>
      </c>
      <c r="F23192" s="2">
        <v>0</v>
      </c>
    </row>
    <row r="23193" spans="1:6">
      <c r="A23193" t="s">
        <v>4</v>
      </c>
      <c r="B23193">
        <v>4217</v>
      </c>
      <c r="C23193" t="s">
        <v>31</v>
      </c>
      <c r="D23193">
        <v>2021</v>
      </c>
      <c r="E23193" t="s">
        <v>742</v>
      </c>
      <c r="F23193" s="2">
        <v>2452.1364188249499</v>
      </c>
    </row>
    <row r="23194" spans="1:6">
      <c r="A23194" t="s">
        <v>4</v>
      </c>
      <c r="B23194">
        <v>4217</v>
      </c>
      <c r="C23194" t="s">
        <v>31</v>
      </c>
      <c r="D23194">
        <v>2021</v>
      </c>
      <c r="E23194" t="s">
        <v>738</v>
      </c>
      <c r="F23194" s="2">
        <v>0</v>
      </c>
    </row>
    <row r="23195" spans="1:6">
      <c r="A23195" t="s">
        <v>4</v>
      </c>
      <c r="B23195">
        <v>4217</v>
      </c>
      <c r="C23195" t="s">
        <v>31</v>
      </c>
      <c r="D23195">
        <v>2021</v>
      </c>
      <c r="E23195" t="s">
        <v>741</v>
      </c>
      <c r="F23195" s="2">
        <v>5239.6111404679696</v>
      </c>
    </row>
    <row r="23196" spans="1:6">
      <c r="A23196" t="s">
        <v>4</v>
      </c>
      <c r="B23196">
        <v>4217</v>
      </c>
      <c r="C23196" t="s">
        <v>31</v>
      </c>
      <c r="D23196">
        <v>2022</v>
      </c>
      <c r="E23196" t="s">
        <v>736</v>
      </c>
      <c r="F23196" s="2">
        <v>387.36458961557901</v>
      </c>
    </row>
    <row r="23197" spans="1:6">
      <c r="A23197" t="s">
        <v>4</v>
      </c>
      <c r="B23197">
        <v>4217</v>
      </c>
      <c r="C23197" t="s">
        <v>31</v>
      </c>
      <c r="D23197">
        <v>2022</v>
      </c>
      <c r="E23197" t="s">
        <v>744</v>
      </c>
      <c r="F23197" s="2">
        <v>0</v>
      </c>
    </row>
    <row r="23198" spans="1:6">
      <c r="A23198" t="s">
        <v>4</v>
      </c>
      <c r="B23198">
        <v>4217</v>
      </c>
      <c r="C23198" t="s">
        <v>31</v>
      </c>
      <c r="D23198">
        <v>2022</v>
      </c>
      <c r="E23198" t="s">
        <v>739</v>
      </c>
      <c r="F23198" s="2">
        <v>5709.7566823286197</v>
      </c>
    </row>
    <row r="23199" spans="1:6">
      <c r="A23199" t="s">
        <v>4</v>
      </c>
      <c r="B23199">
        <v>4217</v>
      </c>
      <c r="C23199" t="s">
        <v>31</v>
      </c>
      <c r="D23199">
        <v>2022</v>
      </c>
      <c r="E23199" t="s">
        <v>740</v>
      </c>
      <c r="F23199" s="2">
        <v>337.39710827559998</v>
      </c>
    </row>
    <row r="23200" spans="1:6">
      <c r="A23200" t="s">
        <v>4</v>
      </c>
      <c r="B23200">
        <v>4217</v>
      </c>
      <c r="C23200" t="s">
        <v>31</v>
      </c>
      <c r="D23200">
        <v>2023</v>
      </c>
      <c r="E23200" t="s">
        <v>743</v>
      </c>
      <c r="F23200" s="2">
        <v>0</v>
      </c>
    </row>
    <row r="23201" spans="1:6">
      <c r="A23201" t="s">
        <v>4</v>
      </c>
      <c r="B23201">
        <v>4217</v>
      </c>
      <c r="C23201" t="s">
        <v>31</v>
      </c>
      <c r="D23201">
        <v>2023</v>
      </c>
      <c r="E23201" t="s">
        <v>745</v>
      </c>
      <c r="F23201" s="2">
        <v>0</v>
      </c>
    </row>
    <row r="23202" spans="1:6">
      <c r="A23202" t="s">
        <v>4</v>
      </c>
      <c r="B23202">
        <v>4217</v>
      </c>
      <c r="C23202" t="s">
        <v>31</v>
      </c>
      <c r="D23202">
        <v>2024</v>
      </c>
      <c r="E23202" t="s">
        <v>742</v>
      </c>
      <c r="F23202" s="2">
        <v>1962.21285677023</v>
      </c>
    </row>
    <row r="23203" spans="1:6">
      <c r="A23203" t="s">
        <v>4</v>
      </c>
      <c r="B23203">
        <v>4217</v>
      </c>
      <c r="C23203" t="s">
        <v>31</v>
      </c>
      <c r="D23203">
        <v>2024</v>
      </c>
      <c r="E23203" t="s">
        <v>741</v>
      </c>
      <c r="F23203" s="2">
        <v>5079.2953923349296</v>
      </c>
    </row>
    <row r="23204" spans="1:6">
      <c r="A23204" t="s">
        <v>4</v>
      </c>
      <c r="B23204">
        <v>4218</v>
      </c>
      <c r="C23204" t="s">
        <v>33</v>
      </c>
      <c r="D23204">
        <v>2009</v>
      </c>
      <c r="E23204" t="s">
        <v>743</v>
      </c>
      <c r="F23204" s="2">
        <v>0</v>
      </c>
    </row>
    <row r="23205" spans="1:6">
      <c r="A23205" t="s">
        <v>4</v>
      </c>
      <c r="B23205">
        <v>4218</v>
      </c>
      <c r="C23205" t="s">
        <v>33</v>
      </c>
      <c r="D23205">
        <v>2011</v>
      </c>
      <c r="E23205" t="s">
        <v>736</v>
      </c>
      <c r="F23205" s="2">
        <v>102.944657882896</v>
      </c>
    </row>
    <row r="23206" spans="1:6">
      <c r="A23206" t="s">
        <v>4</v>
      </c>
      <c r="B23206">
        <v>4218</v>
      </c>
      <c r="C23206" t="s">
        <v>33</v>
      </c>
      <c r="D23206">
        <v>2011</v>
      </c>
      <c r="E23206" t="s">
        <v>737</v>
      </c>
      <c r="F23206" s="2">
        <v>346.16564612771998</v>
      </c>
    </row>
    <row r="23207" spans="1:6">
      <c r="A23207" t="s">
        <v>4</v>
      </c>
      <c r="B23207">
        <v>4218</v>
      </c>
      <c r="C23207" t="s">
        <v>33</v>
      </c>
      <c r="D23207">
        <v>2011</v>
      </c>
      <c r="E23207" t="s">
        <v>738</v>
      </c>
      <c r="F23207" s="2">
        <v>0</v>
      </c>
    </row>
    <row r="23208" spans="1:6">
      <c r="A23208" t="s">
        <v>4</v>
      </c>
      <c r="B23208">
        <v>4218</v>
      </c>
      <c r="C23208" t="s">
        <v>33</v>
      </c>
      <c r="D23208">
        <v>2011</v>
      </c>
      <c r="E23208" t="s">
        <v>740</v>
      </c>
      <c r="F23208" s="2">
        <v>251.08223835658299</v>
      </c>
    </row>
    <row r="23209" spans="1:6">
      <c r="A23209" t="s">
        <v>4</v>
      </c>
      <c r="B23209">
        <v>4218</v>
      </c>
      <c r="C23209" t="s">
        <v>33</v>
      </c>
      <c r="D23209">
        <v>2013</v>
      </c>
      <c r="E23209" t="s">
        <v>742</v>
      </c>
      <c r="F23209" s="2">
        <v>794.68008749962905</v>
      </c>
    </row>
    <row r="23210" spans="1:6">
      <c r="A23210" t="s">
        <v>4</v>
      </c>
      <c r="B23210">
        <v>4218</v>
      </c>
      <c r="C23210" t="s">
        <v>33</v>
      </c>
      <c r="D23210">
        <v>2015</v>
      </c>
      <c r="E23210" t="s">
        <v>744</v>
      </c>
      <c r="F23210" s="2">
        <v>0</v>
      </c>
    </row>
    <row r="23211" spans="1:6">
      <c r="A23211" t="s">
        <v>4</v>
      </c>
      <c r="B23211">
        <v>4218</v>
      </c>
      <c r="C23211" t="s">
        <v>33</v>
      </c>
      <c r="D23211">
        <v>2015</v>
      </c>
      <c r="E23211" t="s">
        <v>745</v>
      </c>
      <c r="F23211" s="2">
        <v>0</v>
      </c>
    </row>
    <row r="23212" spans="1:6">
      <c r="A23212" t="s">
        <v>4</v>
      </c>
      <c r="B23212">
        <v>4218</v>
      </c>
      <c r="C23212" t="s">
        <v>33</v>
      </c>
      <c r="D23212">
        <v>2016</v>
      </c>
      <c r="E23212" t="s">
        <v>742</v>
      </c>
      <c r="F23212" s="2">
        <v>672.42418119056595</v>
      </c>
    </row>
    <row r="23213" spans="1:6">
      <c r="A23213" t="s">
        <v>4</v>
      </c>
      <c r="B23213">
        <v>4218</v>
      </c>
      <c r="C23213" t="s">
        <v>33</v>
      </c>
      <c r="D23213">
        <v>2016</v>
      </c>
      <c r="E23213" t="s">
        <v>743</v>
      </c>
      <c r="F23213" s="2">
        <v>0</v>
      </c>
    </row>
    <row r="23214" spans="1:6">
      <c r="A23214" t="s">
        <v>4</v>
      </c>
      <c r="B23214">
        <v>4218</v>
      </c>
      <c r="C23214" t="s">
        <v>33</v>
      </c>
      <c r="D23214">
        <v>2017</v>
      </c>
      <c r="E23214" t="s">
        <v>738</v>
      </c>
      <c r="F23214" s="2">
        <v>0</v>
      </c>
    </row>
    <row r="23215" spans="1:6">
      <c r="A23215" t="s">
        <v>4</v>
      </c>
      <c r="B23215">
        <v>4218</v>
      </c>
      <c r="C23215" t="s">
        <v>33</v>
      </c>
      <c r="D23215">
        <v>2017</v>
      </c>
      <c r="E23215" t="s">
        <v>739</v>
      </c>
      <c r="F23215" s="2">
        <v>2356.36262658032</v>
      </c>
    </row>
    <row r="23216" spans="1:6">
      <c r="A23216" t="s">
        <v>4</v>
      </c>
      <c r="B23216">
        <v>4218</v>
      </c>
      <c r="C23216" t="s">
        <v>33</v>
      </c>
      <c r="D23216">
        <v>2017</v>
      </c>
      <c r="E23216" t="s">
        <v>741</v>
      </c>
      <c r="F23216" s="2">
        <v>1902.28718472837</v>
      </c>
    </row>
    <row r="23217" spans="1:6">
      <c r="A23217" t="s">
        <v>4</v>
      </c>
      <c r="B23217">
        <v>4218</v>
      </c>
      <c r="C23217" t="s">
        <v>33</v>
      </c>
      <c r="D23217">
        <v>2018</v>
      </c>
      <c r="E23217" t="s">
        <v>736</v>
      </c>
      <c r="F23217" s="2">
        <v>91.690935751896006</v>
      </c>
    </row>
    <row r="23218" spans="1:6">
      <c r="A23218" t="s">
        <v>4</v>
      </c>
      <c r="B23218">
        <v>4218</v>
      </c>
      <c r="C23218" t="s">
        <v>33</v>
      </c>
      <c r="D23218">
        <v>2018</v>
      </c>
      <c r="E23218" t="s">
        <v>737</v>
      </c>
      <c r="F23218" s="2">
        <v>414.15606324592</v>
      </c>
    </row>
    <row r="23219" spans="1:6">
      <c r="A23219" t="s">
        <v>4</v>
      </c>
      <c r="B23219">
        <v>4218</v>
      </c>
      <c r="C23219" t="s">
        <v>33</v>
      </c>
      <c r="D23219">
        <v>2018</v>
      </c>
      <c r="E23219" t="s">
        <v>744</v>
      </c>
      <c r="F23219" s="2">
        <v>0.60674521400000003</v>
      </c>
    </row>
    <row r="23220" spans="1:6">
      <c r="A23220" t="s">
        <v>4</v>
      </c>
      <c r="B23220">
        <v>4218</v>
      </c>
      <c r="C23220" t="s">
        <v>33</v>
      </c>
      <c r="D23220">
        <v>2018</v>
      </c>
      <c r="E23220" t="s">
        <v>745</v>
      </c>
      <c r="F23220" s="2">
        <v>0</v>
      </c>
    </row>
    <row r="23221" spans="1:6">
      <c r="A23221" t="s">
        <v>4</v>
      </c>
      <c r="B23221">
        <v>4218</v>
      </c>
      <c r="C23221" t="s">
        <v>33</v>
      </c>
      <c r="D23221">
        <v>2019</v>
      </c>
      <c r="E23221" t="s">
        <v>743</v>
      </c>
      <c r="F23221" s="2">
        <v>0</v>
      </c>
    </row>
    <row r="23222" spans="1:6">
      <c r="A23222" t="s">
        <v>4</v>
      </c>
      <c r="B23222">
        <v>4218</v>
      </c>
      <c r="C23222" t="s">
        <v>33</v>
      </c>
      <c r="D23222">
        <v>2020</v>
      </c>
      <c r="E23222" t="s">
        <v>738</v>
      </c>
      <c r="F23222" s="2">
        <v>0</v>
      </c>
    </row>
    <row r="23223" spans="1:6">
      <c r="A23223" t="s">
        <v>4</v>
      </c>
      <c r="B23223">
        <v>4218</v>
      </c>
      <c r="C23223" t="s">
        <v>33</v>
      </c>
      <c r="D23223">
        <v>2020</v>
      </c>
      <c r="E23223" t="s">
        <v>739</v>
      </c>
      <c r="F23223" s="2">
        <v>2541.7392473852701</v>
      </c>
    </row>
    <row r="23224" spans="1:6">
      <c r="A23224" t="s">
        <v>4</v>
      </c>
      <c r="B23224">
        <v>4218</v>
      </c>
      <c r="C23224" t="s">
        <v>33</v>
      </c>
      <c r="D23224">
        <v>2020</v>
      </c>
      <c r="E23224" t="s">
        <v>741</v>
      </c>
      <c r="F23224" s="2">
        <v>1855.0873099174601</v>
      </c>
    </row>
    <row r="23225" spans="1:6">
      <c r="A23225" t="s">
        <v>4</v>
      </c>
      <c r="B23225">
        <v>4218</v>
      </c>
      <c r="C23225" t="s">
        <v>33</v>
      </c>
      <c r="D23225">
        <v>2021</v>
      </c>
      <c r="E23225" t="s">
        <v>736</v>
      </c>
      <c r="F23225" s="2">
        <v>89.910841643832498</v>
      </c>
    </row>
    <row r="23226" spans="1:6">
      <c r="A23226" t="s">
        <v>4</v>
      </c>
      <c r="B23226">
        <v>4218</v>
      </c>
      <c r="C23226" t="s">
        <v>33</v>
      </c>
      <c r="D23226">
        <v>2021</v>
      </c>
      <c r="E23226" t="s">
        <v>737</v>
      </c>
      <c r="F23226" s="2">
        <v>292.02976794354799</v>
      </c>
    </row>
    <row r="23227" spans="1:6">
      <c r="A23227" t="s">
        <v>4</v>
      </c>
      <c r="B23227">
        <v>4218</v>
      </c>
      <c r="C23227" t="s">
        <v>33</v>
      </c>
      <c r="D23227">
        <v>2021</v>
      </c>
      <c r="E23227" t="s">
        <v>744</v>
      </c>
      <c r="F23227" s="2">
        <v>0</v>
      </c>
    </row>
    <row r="23228" spans="1:6">
      <c r="A23228" t="s">
        <v>4</v>
      </c>
      <c r="B23228">
        <v>4218</v>
      </c>
      <c r="C23228" t="s">
        <v>33</v>
      </c>
      <c r="D23228">
        <v>2021</v>
      </c>
      <c r="E23228" t="s">
        <v>740</v>
      </c>
      <c r="F23228" s="2">
        <v>122.738606890284</v>
      </c>
    </row>
    <row r="23229" spans="1:6">
      <c r="A23229" t="s">
        <v>4</v>
      </c>
      <c r="B23229">
        <v>4218</v>
      </c>
      <c r="C23229" t="s">
        <v>33</v>
      </c>
      <c r="D23229">
        <v>2021</v>
      </c>
      <c r="E23229" t="s">
        <v>745</v>
      </c>
      <c r="F23229" s="2">
        <v>0</v>
      </c>
    </row>
    <row r="23230" spans="1:6">
      <c r="A23230" t="s">
        <v>4</v>
      </c>
      <c r="B23230">
        <v>4218</v>
      </c>
      <c r="C23230" t="s">
        <v>33</v>
      </c>
      <c r="D23230">
        <v>2022</v>
      </c>
      <c r="E23230" t="s">
        <v>743</v>
      </c>
      <c r="F23230" s="2">
        <v>0</v>
      </c>
    </row>
    <row r="23231" spans="1:6">
      <c r="A23231" t="s">
        <v>4</v>
      </c>
      <c r="B23231">
        <v>4218</v>
      </c>
      <c r="C23231" t="s">
        <v>33</v>
      </c>
      <c r="D23231">
        <v>2023</v>
      </c>
      <c r="E23231" t="s">
        <v>742</v>
      </c>
      <c r="F23231" s="2">
        <v>626.95777823683204</v>
      </c>
    </row>
    <row r="23232" spans="1:6">
      <c r="A23232" t="s">
        <v>4</v>
      </c>
      <c r="B23232">
        <v>4218</v>
      </c>
      <c r="C23232" t="s">
        <v>33</v>
      </c>
      <c r="D23232">
        <v>2023</v>
      </c>
      <c r="E23232" t="s">
        <v>741</v>
      </c>
      <c r="F23232" s="2">
        <v>1852.8038350920599</v>
      </c>
    </row>
    <row r="23233" spans="1:6">
      <c r="A23233" t="s">
        <v>4</v>
      </c>
      <c r="B23233">
        <v>4218</v>
      </c>
      <c r="C23233" t="s">
        <v>33</v>
      </c>
      <c r="D23233">
        <v>2024</v>
      </c>
      <c r="E23233" t="s">
        <v>736</v>
      </c>
      <c r="F23233" s="2">
        <v>91.836313979986102</v>
      </c>
    </row>
    <row r="23234" spans="1:6">
      <c r="A23234" t="s">
        <v>4</v>
      </c>
      <c r="B23234">
        <v>4218</v>
      </c>
      <c r="C23234" t="s">
        <v>33</v>
      </c>
      <c r="D23234">
        <v>2024</v>
      </c>
      <c r="E23234" t="s">
        <v>737</v>
      </c>
      <c r="F23234" s="2">
        <v>229.79983826636601</v>
      </c>
    </row>
    <row r="23235" spans="1:6">
      <c r="A23235" t="s">
        <v>4</v>
      </c>
      <c r="B23235">
        <v>4218</v>
      </c>
      <c r="C23235" t="s">
        <v>33</v>
      </c>
      <c r="D23235">
        <v>2024</v>
      </c>
      <c r="E23235" t="s">
        <v>740</v>
      </c>
      <c r="F23235" s="2">
        <v>120.06427026639901</v>
      </c>
    </row>
    <row r="23236" spans="1:6">
      <c r="A23236" t="s">
        <v>4</v>
      </c>
      <c r="B23236">
        <v>4218</v>
      </c>
      <c r="C23236" t="s">
        <v>33</v>
      </c>
      <c r="D23236">
        <v>2024</v>
      </c>
      <c r="E23236" t="s">
        <v>745</v>
      </c>
      <c r="F23236" s="2">
        <v>0</v>
      </c>
    </row>
    <row r="23237" spans="1:6">
      <c r="A23237" t="s">
        <v>4</v>
      </c>
      <c r="B23237">
        <v>4219</v>
      </c>
      <c r="C23237" t="s">
        <v>35</v>
      </c>
      <c r="D23237">
        <v>2009</v>
      </c>
      <c r="E23237" t="s">
        <v>744</v>
      </c>
      <c r="F23237" s="2">
        <v>0</v>
      </c>
    </row>
    <row r="23238" spans="1:6">
      <c r="A23238" t="s">
        <v>4</v>
      </c>
      <c r="B23238">
        <v>4219</v>
      </c>
      <c r="C23238" t="s">
        <v>35</v>
      </c>
      <c r="D23238">
        <v>2009</v>
      </c>
      <c r="E23238" t="s">
        <v>745</v>
      </c>
      <c r="F23238" s="2">
        <v>0</v>
      </c>
    </row>
    <row r="23239" spans="1:6">
      <c r="A23239" t="s">
        <v>4</v>
      </c>
      <c r="B23239">
        <v>4219</v>
      </c>
      <c r="C23239" t="s">
        <v>35</v>
      </c>
      <c r="D23239">
        <v>2011</v>
      </c>
      <c r="E23239" t="s">
        <v>738</v>
      </c>
      <c r="F23239" s="2">
        <v>0</v>
      </c>
    </row>
    <row r="23240" spans="1:6">
      <c r="A23240" t="s">
        <v>4</v>
      </c>
      <c r="B23240">
        <v>4219</v>
      </c>
      <c r="C23240" t="s">
        <v>35</v>
      </c>
      <c r="D23240">
        <v>2011</v>
      </c>
      <c r="E23240" t="s">
        <v>739</v>
      </c>
      <c r="F23240" s="2">
        <v>5446.6335205068999</v>
      </c>
    </row>
    <row r="23241" spans="1:6">
      <c r="A23241" t="s">
        <v>4</v>
      </c>
      <c r="B23241">
        <v>4219</v>
      </c>
      <c r="C23241" t="s">
        <v>35</v>
      </c>
      <c r="D23241">
        <v>2011</v>
      </c>
      <c r="E23241" t="s">
        <v>741</v>
      </c>
      <c r="F23241" s="2">
        <v>7890.4149818810702</v>
      </c>
    </row>
    <row r="23242" spans="1:6">
      <c r="A23242" t="s">
        <v>4</v>
      </c>
      <c r="B23242">
        <v>4219</v>
      </c>
      <c r="C23242" t="s">
        <v>35</v>
      </c>
      <c r="D23242">
        <v>2013</v>
      </c>
      <c r="E23242" t="s">
        <v>743</v>
      </c>
      <c r="F23242" s="2">
        <v>0</v>
      </c>
    </row>
    <row r="23243" spans="1:6">
      <c r="A23243" t="s">
        <v>4</v>
      </c>
      <c r="B23243">
        <v>4219</v>
      </c>
      <c r="C23243" t="s">
        <v>35</v>
      </c>
      <c r="D23243">
        <v>2015</v>
      </c>
      <c r="E23243" t="s">
        <v>736</v>
      </c>
      <c r="F23243" s="2">
        <v>2715.5904019652899</v>
      </c>
    </row>
    <row r="23244" spans="1:6">
      <c r="A23244" t="s">
        <v>4</v>
      </c>
      <c r="B23244">
        <v>4219</v>
      </c>
      <c r="C23244" t="s">
        <v>35</v>
      </c>
      <c r="D23244">
        <v>2015</v>
      </c>
      <c r="E23244" t="s">
        <v>737</v>
      </c>
      <c r="F23244" s="2">
        <v>686.96424569897101</v>
      </c>
    </row>
    <row r="23245" spans="1:6">
      <c r="A23245" t="s">
        <v>4</v>
      </c>
      <c r="B23245">
        <v>4219</v>
      </c>
      <c r="C23245" t="s">
        <v>35</v>
      </c>
      <c r="D23245">
        <v>2015</v>
      </c>
      <c r="E23245" t="s">
        <v>744</v>
      </c>
      <c r="F23245" s="2">
        <v>0</v>
      </c>
    </row>
    <row r="23246" spans="1:6">
      <c r="A23246" t="s">
        <v>4</v>
      </c>
      <c r="B23246">
        <v>4219</v>
      </c>
      <c r="C23246" t="s">
        <v>35</v>
      </c>
      <c r="D23246">
        <v>2015</v>
      </c>
      <c r="E23246" t="s">
        <v>740</v>
      </c>
      <c r="F23246" s="2">
        <v>865.97525062696604</v>
      </c>
    </row>
    <row r="23247" spans="1:6">
      <c r="A23247" t="s">
        <v>4</v>
      </c>
      <c r="B23247">
        <v>4219</v>
      </c>
      <c r="C23247" t="s">
        <v>35</v>
      </c>
      <c r="D23247">
        <v>2015</v>
      </c>
      <c r="E23247" t="s">
        <v>745</v>
      </c>
      <c r="F23247" s="2">
        <v>0</v>
      </c>
    </row>
    <row r="23248" spans="1:6">
      <c r="A23248" t="s">
        <v>4</v>
      </c>
      <c r="B23248">
        <v>4219</v>
      </c>
      <c r="C23248" t="s">
        <v>35</v>
      </c>
      <c r="D23248">
        <v>2016</v>
      </c>
      <c r="E23248" t="s">
        <v>743</v>
      </c>
      <c r="F23248" s="2">
        <v>0</v>
      </c>
    </row>
    <row r="23249" spans="1:6">
      <c r="A23249" t="s">
        <v>4</v>
      </c>
      <c r="B23249">
        <v>4219</v>
      </c>
      <c r="C23249" t="s">
        <v>35</v>
      </c>
      <c r="D23249">
        <v>2017</v>
      </c>
      <c r="E23249" t="s">
        <v>742</v>
      </c>
      <c r="F23249" s="2">
        <v>2352.8251757543799</v>
      </c>
    </row>
    <row r="23250" spans="1:6">
      <c r="A23250" t="s">
        <v>4</v>
      </c>
      <c r="B23250">
        <v>4219</v>
      </c>
      <c r="C23250" t="s">
        <v>35</v>
      </c>
      <c r="D23250">
        <v>2017</v>
      </c>
      <c r="E23250" t="s">
        <v>741</v>
      </c>
      <c r="F23250" s="2">
        <v>6982.4901446399599</v>
      </c>
    </row>
    <row r="23251" spans="1:6">
      <c r="A23251" t="s">
        <v>4</v>
      </c>
      <c r="B23251">
        <v>4219</v>
      </c>
      <c r="C23251" t="s">
        <v>35</v>
      </c>
      <c r="D23251">
        <v>2018</v>
      </c>
      <c r="E23251" t="s">
        <v>736</v>
      </c>
      <c r="F23251" s="2">
        <v>2404.3731652487099</v>
      </c>
    </row>
    <row r="23252" spans="1:6">
      <c r="A23252" t="s">
        <v>4</v>
      </c>
      <c r="B23252">
        <v>4219</v>
      </c>
      <c r="C23252" t="s">
        <v>35</v>
      </c>
      <c r="D23252">
        <v>2018</v>
      </c>
      <c r="E23252" t="s">
        <v>737</v>
      </c>
      <c r="F23252" s="2">
        <v>653.80700644885303</v>
      </c>
    </row>
    <row r="23253" spans="1:6">
      <c r="A23253" t="s">
        <v>4</v>
      </c>
      <c r="B23253">
        <v>4219</v>
      </c>
      <c r="C23253" t="s">
        <v>35</v>
      </c>
      <c r="D23253">
        <v>2018</v>
      </c>
      <c r="E23253" t="s">
        <v>740</v>
      </c>
      <c r="F23253" s="2">
        <v>630.85823469807406</v>
      </c>
    </row>
    <row r="23254" spans="1:6">
      <c r="A23254" t="s">
        <v>4</v>
      </c>
      <c r="B23254">
        <v>4219</v>
      </c>
      <c r="C23254" t="s">
        <v>35</v>
      </c>
      <c r="D23254">
        <v>2018</v>
      </c>
      <c r="E23254" t="s">
        <v>745</v>
      </c>
      <c r="F23254" s="2">
        <v>0.199197571471223</v>
      </c>
    </row>
    <row r="23255" spans="1:6">
      <c r="A23255" t="s">
        <v>4</v>
      </c>
      <c r="B23255">
        <v>4219</v>
      </c>
      <c r="C23255" t="s">
        <v>35</v>
      </c>
      <c r="D23255">
        <v>2019</v>
      </c>
      <c r="E23255" t="s">
        <v>743</v>
      </c>
      <c r="F23255" s="2">
        <v>0</v>
      </c>
    </row>
    <row r="23256" spans="1:6">
      <c r="A23256" t="s">
        <v>4</v>
      </c>
      <c r="B23256">
        <v>4219</v>
      </c>
      <c r="C23256" t="s">
        <v>35</v>
      </c>
      <c r="D23256">
        <v>2020</v>
      </c>
      <c r="E23256" t="s">
        <v>742</v>
      </c>
      <c r="F23256" s="2">
        <v>1963.6759846182599</v>
      </c>
    </row>
    <row r="23257" spans="1:6">
      <c r="A23257" t="s">
        <v>4</v>
      </c>
      <c r="B23257">
        <v>4219</v>
      </c>
      <c r="C23257" t="s">
        <v>35</v>
      </c>
      <c r="D23257">
        <v>2021</v>
      </c>
      <c r="E23257" t="s">
        <v>736</v>
      </c>
      <c r="F23257" s="2">
        <v>2041.0723030080701</v>
      </c>
    </row>
    <row r="23258" spans="1:6">
      <c r="A23258" t="s">
        <v>4</v>
      </c>
      <c r="B23258">
        <v>4219</v>
      </c>
      <c r="C23258" t="s">
        <v>35</v>
      </c>
      <c r="D23258">
        <v>2021</v>
      </c>
      <c r="E23258" t="s">
        <v>737</v>
      </c>
      <c r="F23258" s="2">
        <v>656.73348590760997</v>
      </c>
    </row>
    <row r="23259" spans="1:6">
      <c r="A23259" t="s">
        <v>4</v>
      </c>
      <c r="B23259">
        <v>4219</v>
      </c>
      <c r="C23259" t="s">
        <v>35</v>
      </c>
      <c r="D23259">
        <v>2021</v>
      </c>
      <c r="E23259" t="s">
        <v>738</v>
      </c>
      <c r="F23259" s="2">
        <v>0</v>
      </c>
    </row>
    <row r="23260" spans="1:6">
      <c r="A23260" t="s">
        <v>4</v>
      </c>
      <c r="B23260">
        <v>4219</v>
      </c>
      <c r="C23260" t="s">
        <v>35</v>
      </c>
      <c r="D23260">
        <v>2021</v>
      </c>
      <c r="E23260" t="s">
        <v>739</v>
      </c>
      <c r="F23260" s="2">
        <v>6478.6478145349001</v>
      </c>
    </row>
    <row r="23261" spans="1:6">
      <c r="A23261" t="s">
        <v>4</v>
      </c>
      <c r="B23261">
        <v>4219</v>
      </c>
      <c r="C23261" t="s">
        <v>35</v>
      </c>
      <c r="D23261">
        <v>2021</v>
      </c>
      <c r="E23261" t="s">
        <v>740</v>
      </c>
      <c r="F23261" s="2">
        <v>557.48687973612596</v>
      </c>
    </row>
    <row r="23262" spans="1:6">
      <c r="A23262" t="s">
        <v>4</v>
      </c>
      <c r="B23262">
        <v>4219</v>
      </c>
      <c r="C23262" t="s">
        <v>35</v>
      </c>
      <c r="D23262">
        <v>2022</v>
      </c>
      <c r="E23262" t="s">
        <v>744</v>
      </c>
      <c r="F23262" s="2">
        <v>0</v>
      </c>
    </row>
    <row r="23263" spans="1:6">
      <c r="A23263" t="s">
        <v>4</v>
      </c>
      <c r="B23263">
        <v>4219</v>
      </c>
      <c r="C23263" t="s">
        <v>35</v>
      </c>
      <c r="D23263">
        <v>2023</v>
      </c>
      <c r="E23263" t="s">
        <v>742</v>
      </c>
      <c r="F23263" s="2">
        <v>1792.01589425874</v>
      </c>
    </row>
    <row r="23264" spans="1:6">
      <c r="A23264" t="s">
        <v>4</v>
      </c>
      <c r="B23264">
        <v>4219</v>
      </c>
      <c r="C23264" t="s">
        <v>35</v>
      </c>
      <c r="D23264">
        <v>2024</v>
      </c>
      <c r="E23264" t="s">
        <v>739</v>
      </c>
      <c r="F23264" s="2">
        <v>6605.9109519633603</v>
      </c>
    </row>
    <row r="23265" spans="1:6">
      <c r="A23265" t="s">
        <v>4</v>
      </c>
      <c r="B23265">
        <v>4219</v>
      </c>
      <c r="C23265" t="s">
        <v>35</v>
      </c>
      <c r="D23265">
        <v>2024</v>
      </c>
      <c r="E23265" t="s">
        <v>740</v>
      </c>
      <c r="F23265" s="2">
        <v>560.15565768704596</v>
      </c>
    </row>
    <row r="23266" spans="1:6">
      <c r="A23266" t="s">
        <v>4</v>
      </c>
      <c r="B23266">
        <v>4219</v>
      </c>
      <c r="C23266" t="s">
        <v>35</v>
      </c>
      <c r="D23266">
        <v>2024</v>
      </c>
      <c r="E23266" t="s">
        <v>741</v>
      </c>
      <c r="F23266" s="2">
        <v>6769.5986243576999</v>
      </c>
    </row>
    <row r="23267" spans="1:6">
      <c r="A23267" t="s">
        <v>4</v>
      </c>
      <c r="B23267">
        <v>4220</v>
      </c>
      <c r="C23267" t="s">
        <v>37</v>
      </c>
      <c r="D23267">
        <v>2009</v>
      </c>
      <c r="E23267" t="s">
        <v>742</v>
      </c>
      <c r="F23267" s="2">
        <v>754.09082518146397</v>
      </c>
    </row>
    <row r="23268" spans="1:6">
      <c r="A23268" t="s">
        <v>4</v>
      </c>
      <c r="B23268">
        <v>4220</v>
      </c>
      <c r="C23268" t="s">
        <v>37</v>
      </c>
      <c r="D23268">
        <v>2011</v>
      </c>
      <c r="E23268" t="s">
        <v>744</v>
      </c>
      <c r="F23268" s="2">
        <v>0</v>
      </c>
    </row>
    <row r="23269" spans="1:6">
      <c r="A23269" t="s">
        <v>4</v>
      </c>
      <c r="B23269">
        <v>4220</v>
      </c>
      <c r="C23269" t="s">
        <v>37</v>
      </c>
      <c r="D23269">
        <v>2011</v>
      </c>
      <c r="E23269" t="s">
        <v>745</v>
      </c>
      <c r="F23269" s="2">
        <v>0</v>
      </c>
    </row>
    <row r="23270" spans="1:6">
      <c r="A23270" t="s">
        <v>4</v>
      </c>
      <c r="B23270">
        <v>4220</v>
      </c>
      <c r="C23270" t="s">
        <v>37</v>
      </c>
      <c r="D23270">
        <v>2013</v>
      </c>
      <c r="E23270" t="s">
        <v>738</v>
      </c>
      <c r="F23270" s="2">
        <v>0</v>
      </c>
    </row>
    <row r="23271" spans="1:6">
      <c r="A23271" t="s">
        <v>4</v>
      </c>
      <c r="B23271">
        <v>4220</v>
      </c>
      <c r="C23271" t="s">
        <v>37</v>
      </c>
      <c r="D23271">
        <v>2013</v>
      </c>
      <c r="E23271" t="s">
        <v>739</v>
      </c>
      <c r="F23271" s="2">
        <v>2586.4747460916301</v>
      </c>
    </row>
    <row r="23272" spans="1:6">
      <c r="A23272" t="s">
        <v>4</v>
      </c>
      <c r="B23272">
        <v>4220</v>
      </c>
      <c r="C23272" t="s">
        <v>37</v>
      </c>
      <c r="D23272">
        <v>2013</v>
      </c>
      <c r="E23272" t="s">
        <v>741</v>
      </c>
      <c r="F23272" s="2">
        <v>5791.8540219545102</v>
      </c>
    </row>
    <row r="23273" spans="1:6">
      <c r="A23273" t="s">
        <v>4</v>
      </c>
      <c r="B23273">
        <v>4220</v>
      </c>
      <c r="C23273" t="s">
        <v>37</v>
      </c>
      <c r="D23273">
        <v>2015</v>
      </c>
      <c r="E23273" t="s">
        <v>743</v>
      </c>
      <c r="F23273" s="2">
        <v>0</v>
      </c>
    </row>
    <row r="23274" spans="1:6">
      <c r="A23274" t="s">
        <v>4</v>
      </c>
      <c r="B23274">
        <v>4220</v>
      </c>
      <c r="C23274" t="s">
        <v>37</v>
      </c>
      <c r="D23274">
        <v>2016</v>
      </c>
      <c r="E23274" t="s">
        <v>738</v>
      </c>
      <c r="F23274" s="2">
        <v>0</v>
      </c>
    </row>
    <row r="23275" spans="1:6">
      <c r="A23275" t="s">
        <v>4</v>
      </c>
      <c r="B23275">
        <v>4220</v>
      </c>
      <c r="C23275" t="s">
        <v>37</v>
      </c>
      <c r="D23275">
        <v>2016</v>
      </c>
      <c r="E23275" t="s">
        <v>739</v>
      </c>
      <c r="F23275" s="2">
        <v>2817.05599910817</v>
      </c>
    </row>
    <row r="23276" spans="1:6">
      <c r="A23276" t="s">
        <v>4</v>
      </c>
      <c r="B23276">
        <v>4220</v>
      </c>
      <c r="C23276" t="s">
        <v>37</v>
      </c>
      <c r="D23276">
        <v>2016</v>
      </c>
      <c r="E23276" t="s">
        <v>741</v>
      </c>
      <c r="F23276" s="2">
        <v>5577.4507966655101</v>
      </c>
    </row>
    <row r="23277" spans="1:6">
      <c r="A23277" t="s">
        <v>4</v>
      </c>
      <c r="B23277">
        <v>4220</v>
      </c>
      <c r="C23277" t="s">
        <v>37</v>
      </c>
      <c r="D23277">
        <v>2017</v>
      </c>
      <c r="E23277" t="s">
        <v>736</v>
      </c>
      <c r="F23277" s="2">
        <v>107.997704266014</v>
      </c>
    </row>
    <row r="23278" spans="1:6">
      <c r="A23278" t="s">
        <v>4</v>
      </c>
      <c r="B23278">
        <v>4220</v>
      </c>
      <c r="C23278" t="s">
        <v>37</v>
      </c>
      <c r="D23278">
        <v>2017</v>
      </c>
      <c r="E23278" t="s">
        <v>737</v>
      </c>
      <c r="F23278" s="2">
        <v>382.220986986772</v>
      </c>
    </row>
    <row r="23279" spans="1:6">
      <c r="A23279" t="s">
        <v>4</v>
      </c>
      <c r="B23279">
        <v>4220</v>
      </c>
      <c r="C23279" t="s">
        <v>37</v>
      </c>
      <c r="D23279">
        <v>2017</v>
      </c>
      <c r="E23279" t="s">
        <v>744</v>
      </c>
      <c r="F23279" s="2">
        <v>0</v>
      </c>
    </row>
    <row r="23280" spans="1:6">
      <c r="A23280" t="s">
        <v>4</v>
      </c>
      <c r="B23280">
        <v>4220</v>
      </c>
      <c r="C23280" t="s">
        <v>37</v>
      </c>
      <c r="D23280">
        <v>2017</v>
      </c>
      <c r="E23280" t="s">
        <v>740</v>
      </c>
      <c r="F23280" s="2">
        <v>381.15605064587999</v>
      </c>
    </row>
    <row r="23281" spans="1:6">
      <c r="A23281" t="s">
        <v>4</v>
      </c>
      <c r="B23281">
        <v>4220</v>
      </c>
      <c r="C23281" t="s">
        <v>37</v>
      </c>
      <c r="D23281">
        <v>2017</v>
      </c>
      <c r="E23281" t="s">
        <v>745</v>
      </c>
      <c r="F23281" s="2">
        <v>0</v>
      </c>
    </row>
    <row r="23282" spans="1:6">
      <c r="A23282" t="s">
        <v>4</v>
      </c>
      <c r="B23282">
        <v>4220</v>
      </c>
      <c r="C23282" t="s">
        <v>37</v>
      </c>
      <c r="D23282">
        <v>2018</v>
      </c>
      <c r="E23282" t="s">
        <v>743</v>
      </c>
      <c r="F23282" s="2">
        <v>0</v>
      </c>
    </row>
    <row r="23283" spans="1:6">
      <c r="A23283" t="s">
        <v>4</v>
      </c>
      <c r="B23283">
        <v>4220</v>
      </c>
      <c r="C23283" t="s">
        <v>37</v>
      </c>
      <c r="D23283">
        <v>2019</v>
      </c>
      <c r="E23283" t="s">
        <v>742</v>
      </c>
      <c r="F23283" s="2">
        <v>781.06514550774</v>
      </c>
    </row>
    <row r="23284" spans="1:6">
      <c r="A23284" t="s">
        <v>4</v>
      </c>
      <c r="B23284">
        <v>4220</v>
      </c>
      <c r="C23284" t="s">
        <v>37</v>
      </c>
      <c r="D23284">
        <v>2019</v>
      </c>
      <c r="E23284" t="s">
        <v>741</v>
      </c>
      <c r="F23284" s="2">
        <v>5187.9539171165898</v>
      </c>
    </row>
    <row r="23285" spans="1:6">
      <c r="A23285" t="s">
        <v>4</v>
      </c>
      <c r="B23285">
        <v>4220</v>
      </c>
      <c r="C23285" t="s">
        <v>37</v>
      </c>
      <c r="D23285">
        <v>2020</v>
      </c>
      <c r="E23285" t="s">
        <v>736</v>
      </c>
      <c r="F23285" s="2">
        <v>94.938008062138493</v>
      </c>
    </row>
    <row r="23286" spans="1:6">
      <c r="A23286" t="s">
        <v>4</v>
      </c>
      <c r="B23286">
        <v>4220</v>
      </c>
      <c r="C23286" t="s">
        <v>37</v>
      </c>
      <c r="D23286">
        <v>2020</v>
      </c>
      <c r="E23286" t="s">
        <v>737</v>
      </c>
      <c r="F23286" s="2">
        <v>346.98509800037903</v>
      </c>
    </row>
    <row r="23287" spans="1:6">
      <c r="A23287" t="s">
        <v>4</v>
      </c>
      <c r="B23287">
        <v>4220</v>
      </c>
      <c r="C23287" t="s">
        <v>37</v>
      </c>
      <c r="D23287">
        <v>2020</v>
      </c>
      <c r="E23287" t="s">
        <v>740</v>
      </c>
      <c r="F23287" s="2">
        <v>402.40809681982</v>
      </c>
    </row>
    <row r="23288" spans="1:6">
      <c r="A23288" t="s">
        <v>4</v>
      </c>
      <c r="B23288">
        <v>4220</v>
      </c>
      <c r="C23288" t="s">
        <v>37</v>
      </c>
      <c r="D23288">
        <v>2020</v>
      </c>
      <c r="E23288" t="s">
        <v>745</v>
      </c>
      <c r="F23288" s="2">
        <v>0.66076942936679395</v>
      </c>
    </row>
    <row r="23289" spans="1:6">
      <c r="A23289" t="s">
        <v>4</v>
      </c>
      <c r="B23289">
        <v>4220</v>
      </c>
      <c r="C23289" t="s">
        <v>37</v>
      </c>
      <c r="D23289">
        <v>2021</v>
      </c>
      <c r="E23289" t="s">
        <v>743</v>
      </c>
      <c r="F23289" s="2">
        <v>0</v>
      </c>
    </row>
    <row r="23290" spans="1:6">
      <c r="A23290" t="s">
        <v>4</v>
      </c>
      <c r="B23290">
        <v>4220</v>
      </c>
      <c r="C23290" t="s">
        <v>37</v>
      </c>
      <c r="D23290">
        <v>2022</v>
      </c>
      <c r="E23290" t="s">
        <v>742</v>
      </c>
      <c r="F23290" s="2">
        <v>1068.38480853022</v>
      </c>
    </row>
    <row r="23291" spans="1:6">
      <c r="A23291" t="s">
        <v>4</v>
      </c>
      <c r="B23291">
        <v>4220</v>
      </c>
      <c r="C23291" t="s">
        <v>37</v>
      </c>
      <c r="D23291">
        <v>2023</v>
      </c>
      <c r="E23291" t="s">
        <v>736</v>
      </c>
      <c r="F23291" s="2">
        <v>97.907337098541902</v>
      </c>
    </row>
    <row r="23292" spans="1:6">
      <c r="A23292" t="s">
        <v>4</v>
      </c>
      <c r="B23292">
        <v>4220</v>
      </c>
      <c r="C23292" t="s">
        <v>37</v>
      </c>
      <c r="D23292">
        <v>2023</v>
      </c>
      <c r="E23292" t="s">
        <v>737</v>
      </c>
      <c r="F23292" s="2">
        <v>316.20978214206298</v>
      </c>
    </row>
    <row r="23293" spans="1:6">
      <c r="A23293" t="s">
        <v>4</v>
      </c>
      <c r="B23293">
        <v>4220</v>
      </c>
      <c r="C23293" t="s">
        <v>37</v>
      </c>
      <c r="D23293">
        <v>2023</v>
      </c>
      <c r="E23293" t="s">
        <v>739</v>
      </c>
      <c r="F23293" s="2">
        <v>3411.0982695274502</v>
      </c>
    </row>
    <row r="23294" spans="1:6">
      <c r="A23294" t="s">
        <v>4</v>
      </c>
      <c r="B23294">
        <v>4220</v>
      </c>
      <c r="C23294" t="s">
        <v>37</v>
      </c>
      <c r="D23294">
        <v>2023</v>
      </c>
      <c r="E23294" t="s">
        <v>740</v>
      </c>
      <c r="F23294" s="2">
        <v>361.84540660101402</v>
      </c>
    </row>
    <row r="23295" spans="1:6">
      <c r="A23295" t="s">
        <v>4</v>
      </c>
      <c r="B23295">
        <v>4221</v>
      </c>
      <c r="C23295" t="s">
        <v>39</v>
      </c>
      <c r="D23295">
        <v>2009</v>
      </c>
      <c r="E23295" t="s">
        <v>736</v>
      </c>
      <c r="F23295" s="2">
        <v>354.86149536847898</v>
      </c>
    </row>
    <row r="23296" spans="1:6">
      <c r="A23296" t="s">
        <v>4</v>
      </c>
      <c r="B23296">
        <v>4221</v>
      </c>
      <c r="C23296" t="s">
        <v>39</v>
      </c>
      <c r="D23296">
        <v>2009</v>
      </c>
      <c r="E23296" t="s">
        <v>737</v>
      </c>
      <c r="F23296" s="2">
        <v>242.80364336567999</v>
      </c>
    </row>
    <row r="23297" spans="1:6">
      <c r="A23297" t="s">
        <v>4</v>
      </c>
      <c r="B23297">
        <v>4221</v>
      </c>
      <c r="C23297" t="s">
        <v>39</v>
      </c>
      <c r="D23297">
        <v>2009</v>
      </c>
      <c r="E23297" t="s">
        <v>744</v>
      </c>
      <c r="F23297" s="2">
        <v>0</v>
      </c>
    </row>
    <row r="23298" spans="1:6">
      <c r="A23298" t="s">
        <v>4</v>
      </c>
      <c r="B23298">
        <v>4221</v>
      </c>
      <c r="C23298" t="s">
        <v>39</v>
      </c>
      <c r="D23298">
        <v>2009</v>
      </c>
      <c r="E23298" t="s">
        <v>740</v>
      </c>
      <c r="F23298" s="2">
        <v>740.00685529530404</v>
      </c>
    </row>
    <row r="23299" spans="1:6">
      <c r="A23299" t="s">
        <v>4</v>
      </c>
      <c r="B23299">
        <v>4221</v>
      </c>
      <c r="C23299" t="s">
        <v>39</v>
      </c>
      <c r="D23299">
        <v>2009</v>
      </c>
      <c r="E23299" t="s">
        <v>745</v>
      </c>
      <c r="F23299" s="2">
        <v>0</v>
      </c>
    </row>
    <row r="23300" spans="1:6">
      <c r="A23300" t="s">
        <v>4</v>
      </c>
      <c r="B23300">
        <v>4221</v>
      </c>
      <c r="C23300" t="s">
        <v>39</v>
      </c>
      <c r="D23300">
        <v>2011</v>
      </c>
      <c r="E23300" t="s">
        <v>742</v>
      </c>
      <c r="F23300" s="2">
        <v>1313.58527300796</v>
      </c>
    </row>
    <row r="23301" spans="1:6">
      <c r="A23301" t="s">
        <v>4</v>
      </c>
      <c r="B23301">
        <v>4221</v>
      </c>
      <c r="C23301" t="s">
        <v>39</v>
      </c>
      <c r="D23301">
        <v>2011</v>
      </c>
      <c r="E23301" t="s">
        <v>738</v>
      </c>
      <c r="F23301" s="2">
        <v>0</v>
      </c>
    </row>
    <row r="23302" spans="1:6">
      <c r="A23302" t="s">
        <v>4</v>
      </c>
      <c r="B23302">
        <v>4221</v>
      </c>
      <c r="C23302" t="s">
        <v>39</v>
      </c>
      <c r="D23302">
        <v>2011</v>
      </c>
      <c r="E23302" t="s">
        <v>741</v>
      </c>
      <c r="F23302" s="2">
        <v>3367.8498380608798</v>
      </c>
    </row>
    <row r="23303" spans="1:6">
      <c r="A23303" t="s">
        <v>4</v>
      </c>
      <c r="B23303">
        <v>4221</v>
      </c>
      <c r="C23303" t="s">
        <v>39</v>
      </c>
      <c r="D23303">
        <v>2013</v>
      </c>
      <c r="E23303" t="s">
        <v>743</v>
      </c>
      <c r="F23303" s="2">
        <v>0</v>
      </c>
    </row>
    <row r="23304" spans="1:6">
      <c r="A23304" t="s">
        <v>4</v>
      </c>
      <c r="B23304">
        <v>4221</v>
      </c>
      <c r="C23304" t="s">
        <v>39</v>
      </c>
      <c r="D23304">
        <v>2015</v>
      </c>
      <c r="E23304" t="s">
        <v>736</v>
      </c>
      <c r="F23304" s="2">
        <v>284.68769203106899</v>
      </c>
    </row>
    <row r="23305" spans="1:6">
      <c r="A23305" t="s">
        <v>4</v>
      </c>
      <c r="B23305">
        <v>4221</v>
      </c>
      <c r="C23305" t="s">
        <v>39</v>
      </c>
      <c r="D23305">
        <v>2015</v>
      </c>
      <c r="E23305" t="s">
        <v>737</v>
      </c>
      <c r="F23305" s="2">
        <v>292.58311364386299</v>
      </c>
    </row>
    <row r="23306" spans="1:6">
      <c r="A23306" t="s">
        <v>4</v>
      </c>
      <c r="B23306">
        <v>4221</v>
      </c>
      <c r="C23306" t="s">
        <v>39</v>
      </c>
      <c r="D23306">
        <v>2015</v>
      </c>
      <c r="E23306" t="s">
        <v>739</v>
      </c>
      <c r="F23306" s="2">
        <v>3877.8280218377099</v>
      </c>
    </row>
    <row r="23307" spans="1:6">
      <c r="A23307" t="s">
        <v>4</v>
      </c>
      <c r="B23307">
        <v>4221</v>
      </c>
      <c r="C23307" t="s">
        <v>39</v>
      </c>
      <c r="D23307">
        <v>2015</v>
      </c>
      <c r="E23307" t="s">
        <v>740</v>
      </c>
      <c r="F23307" s="2">
        <v>687.88985301870605</v>
      </c>
    </row>
    <row r="23308" spans="1:6">
      <c r="A23308" t="s">
        <v>4</v>
      </c>
      <c r="B23308">
        <v>4221</v>
      </c>
      <c r="C23308" t="s">
        <v>39</v>
      </c>
      <c r="D23308">
        <v>2016</v>
      </c>
      <c r="E23308" t="s">
        <v>744</v>
      </c>
      <c r="F23308" s="2">
        <v>0</v>
      </c>
    </row>
    <row r="23309" spans="1:6">
      <c r="A23309" t="s">
        <v>4</v>
      </c>
      <c r="B23309">
        <v>4221</v>
      </c>
      <c r="C23309" t="s">
        <v>39</v>
      </c>
      <c r="D23309">
        <v>2017</v>
      </c>
      <c r="E23309" t="s">
        <v>742</v>
      </c>
      <c r="F23309" s="2">
        <v>1343.42272389613</v>
      </c>
    </row>
    <row r="23310" spans="1:6">
      <c r="A23310" t="s">
        <v>4</v>
      </c>
      <c r="B23310">
        <v>4221</v>
      </c>
      <c r="C23310" t="s">
        <v>39</v>
      </c>
      <c r="D23310">
        <v>2017</v>
      </c>
      <c r="E23310" t="s">
        <v>738</v>
      </c>
      <c r="F23310" s="2">
        <v>0</v>
      </c>
    </row>
    <row r="23311" spans="1:6">
      <c r="A23311" t="s">
        <v>4</v>
      </c>
      <c r="B23311">
        <v>4221</v>
      </c>
      <c r="C23311" t="s">
        <v>39</v>
      </c>
      <c r="D23311">
        <v>2018</v>
      </c>
      <c r="E23311" t="s">
        <v>739</v>
      </c>
      <c r="F23311" s="2">
        <v>3799.2221128666802</v>
      </c>
    </row>
    <row r="23312" spans="1:6">
      <c r="A23312" t="s">
        <v>4</v>
      </c>
      <c r="B23312">
        <v>4221</v>
      </c>
      <c r="C23312" t="s">
        <v>39</v>
      </c>
      <c r="D23312">
        <v>2018</v>
      </c>
      <c r="E23312" t="s">
        <v>740</v>
      </c>
      <c r="F23312" s="2">
        <v>746.29084114935097</v>
      </c>
    </row>
    <row r="23313" spans="1:6">
      <c r="A23313" t="s">
        <v>4</v>
      </c>
      <c r="B23313">
        <v>4221</v>
      </c>
      <c r="C23313" t="s">
        <v>39</v>
      </c>
      <c r="D23313">
        <v>2018</v>
      </c>
      <c r="E23313" t="s">
        <v>741</v>
      </c>
      <c r="F23313" s="2">
        <v>3169.57717891115</v>
      </c>
    </row>
    <row r="23314" spans="1:6">
      <c r="A23314" t="s">
        <v>4</v>
      </c>
      <c r="B23314">
        <v>4221</v>
      </c>
      <c r="C23314" t="s">
        <v>39</v>
      </c>
      <c r="D23314">
        <v>2019</v>
      </c>
      <c r="E23314" t="s">
        <v>744</v>
      </c>
      <c r="F23314" s="2">
        <v>0</v>
      </c>
    </row>
    <row r="23315" spans="1:6">
      <c r="A23315" t="s">
        <v>4</v>
      </c>
      <c r="B23315">
        <v>4221</v>
      </c>
      <c r="C23315" t="s">
        <v>39</v>
      </c>
      <c r="D23315">
        <v>2019</v>
      </c>
      <c r="E23315" t="s">
        <v>745</v>
      </c>
      <c r="F23315" s="2">
        <v>0.98090220169507603</v>
      </c>
    </row>
    <row r="23316" spans="1:6">
      <c r="A23316" t="s">
        <v>4</v>
      </c>
      <c r="B23316">
        <v>4221</v>
      </c>
      <c r="C23316" t="s">
        <v>39</v>
      </c>
      <c r="D23316">
        <v>2020</v>
      </c>
      <c r="E23316" t="s">
        <v>738</v>
      </c>
      <c r="F23316" s="2">
        <v>0</v>
      </c>
    </row>
    <row r="23317" spans="1:6">
      <c r="A23317" t="s">
        <v>4</v>
      </c>
      <c r="B23317">
        <v>4221</v>
      </c>
      <c r="C23317" t="s">
        <v>39</v>
      </c>
      <c r="D23317">
        <v>2020</v>
      </c>
      <c r="E23317" t="s">
        <v>743</v>
      </c>
      <c r="F23317" s="2">
        <v>0</v>
      </c>
    </row>
    <row r="23318" spans="1:6">
      <c r="A23318" t="s">
        <v>4</v>
      </c>
      <c r="B23318">
        <v>4221</v>
      </c>
      <c r="C23318" t="s">
        <v>39</v>
      </c>
      <c r="D23318">
        <v>2021</v>
      </c>
      <c r="E23318" t="s">
        <v>739</v>
      </c>
      <c r="F23318" s="2">
        <v>3858.85238708323</v>
      </c>
    </row>
    <row r="23319" spans="1:6">
      <c r="A23319" t="s">
        <v>4</v>
      </c>
      <c r="B23319">
        <v>4221</v>
      </c>
      <c r="C23319" t="s">
        <v>39</v>
      </c>
      <c r="D23319">
        <v>2021</v>
      </c>
      <c r="E23319" t="s">
        <v>741</v>
      </c>
      <c r="F23319" s="2">
        <v>3119.9868549923199</v>
      </c>
    </row>
    <row r="23320" spans="1:6">
      <c r="A23320" t="s">
        <v>4</v>
      </c>
      <c r="B23320">
        <v>4221</v>
      </c>
      <c r="C23320" t="s">
        <v>39</v>
      </c>
      <c r="D23320">
        <v>2022</v>
      </c>
      <c r="E23320" t="s">
        <v>736</v>
      </c>
      <c r="F23320" s="2">
        <v>236.19903230572999</v>
      </c>
    </row>
    <row r="23321" spans="1:6">
      <c r="A23321" t="s">
        <v>4</v>
      </c>
      <c r="B23321">
        <v>4221</v>
      </c>
      <c r="C23321" t="s">
        <v>39</v>
      </c>
      <c r="D23321">
        <v>2022</v>
      </c>
      <c r="E23321" t="s">
        <v>737</v>
      </c>
      <c r="F23321" s="2">
        <v>227.93745273738699</v>
      </c>
    </row>
    <row r="23322" spans="1:6">
      <c r="A23322" t="s">
        <v>4</v>
      </c>
      <c r="B23322">
        <v>4221</v>
      </c>
      <c r="C23322" t="s">
        <v>39</v>
      </c>
      <c r="D23322">
        <v>2022</v>
      </c>
      <c r="E23322" t="s">
        <v>744</v>
      </c>
      <c r="F23322" s="2">
        <v>0</v>
      </c>
    </row>
    <row r="23323" spans="1:6">
      <c r="A23323" t="s">
        <v>4</v>
      </c>
      <c r="B23323">
        <v>4221</v>
      </c>
      <c r="C23323" t="s">
        <v>39</v>
      </c>
      <c r="D23323">
        <v>2022</v>
      </c>
      <c r="E23323" t="s">
        <v>745</v>
      </c>
      <c r="F23323" s="2">
        <v>6.3668240320666494E-2</v>
      </c>
    </row>
    <row r="23324" spans="1:6">
      <c r="A23324" t="s">
        <v>4</v>
      </c>
      <c r="B23324">
        <v>4221</v>
      </c>
      <c r="C23324" t="s">
        <v>39</v>
      </c>
      <c r="D23324">
        <v>2023</v>
      </c>
      <c r="E23324" t="s">
        <v>743</v>
      </c>
      <c r="F23324" s="2">
        <v>0</v>
      </c>
    </row>
    <row r="23325" spans="1:6">
      <c r="A23325" t="s">
        <v>4</v>
      </c>
      <c r="B23325">
        <v>4221</v>
      </c>
      <c r="C23325" t="s">
        <v>39</v>
      </c>
      <c r="D23325">
        <v>2024</v>
      </c>
      <c r="E23325" t="s">
        <v>742</v>
      </c>
      <c r="F23325" s="2">
        <v>1091.67594259826</v>
      </c>
    </row>
    <row r="23326" spans="1:6">
      <c r="A23326" t="s">
        <v>4</v>
      </c>
      <c r="B23326">
        <v>4221</v>
      </c>
      <c r="C23326" t="s">
        <v>39</v>
      </c>
      <c r="D23326">
        <v>2024</v>
      </c>
      <c r="E23326" t="s">
        <v>739</v>
      </c>
      <c r="F23326" s="2">
        <v>3679.25912657561</v>
      </c>
    </row>
    <row r="23327" spans="1:6">
      <c r="A23327" t="s">
        <v>4</v>
      </c>
      <c r="B23327">
        <v>4221</v>
      </c>
      <c r="C23327" t="s">
        <v>39</v>
      </c>
      <c r="D23327">
        <v>2024</v>
      </c>
      <c r="E23327" t="s">
        <v>741</v>
      </c>
      <c r="F23327" s="2">
        <v>3033.3057520594598</v>
      </c>
    </row>
    <row r="23328" spans="1:6">
      <c r="A23328" t="s">
        <v>4</v>
      </c>
      <c r="B23328">
        <v>4222</v>
      </c>
      <c r="C23328" t="s">
        <v>41</v>
      </c>
      <c r="D23328">
        <v>2009</v>
      </c>
      <c r="E23328" t="s">
        <v>744</v>
      </c>
      <c r="F23328" s="2">
        <v>0</v>
      </c>
    </row>
    <row r="23329" spans="1:6">
      <c r="A23329" t="s">
        <v>4</v>
      </c>
      <c r="B23329">
        <v>4222</v>
      </c>
      <c r="C23329" t="s">
        <v>41</v>
      </c>
      <c r="D23329">
        <v>2009</v>
      </c>
      <c r="E23329" t="s">
        <v>739</v>
      </c>
      <c r="F23329" s="2">
        <v>663.18021808131505</v>
      </c>
    </row>
    <row r="23330" spans="1:6">
      <c r="A23330" t="s">
        <v>4</v>
      </c>
      <c r="B23330">
        <v>4222</v>
      </c>
      <c r="C23330" t="s">
        <v>41</v>
      </c>
      <c r="D23330">
        <v>2009</v>
      </c>
      <c r="E23330" t="s">
        <v>740</v>
      </c>
      <c r="F23330" s="2">
        <v>1033.8471692232699</v>
      </c>
    </row>
    <row r="23331" spans="1:6">
      <c r="A23331" t="s">
        <v>4</v>
      </c>
      <c r="B23331">
        <v>4222</v>
      </c>
      <c r="C23331" t="s">
        <v>41</v>
      </c>
      <c r="D23331">
        <v>2011</v>
      </c>
      <c r="E23331" t="s">
        <v>738</v>
      </c>
      <c r="F23331" s="2">
        <v>0</v>
      </c>
    </row>
    <row r="23332" spans="1:6">
      <c r="A23332" t="s">
        <v>4</v>
      </c>
      <c r="B23332">
        <v>4222</v>
      </c>
      <c r="C23332" t="s">
        <v>41</v>
      </c>
      <c r="D23332">
        <v>2011</v>
      </c>
      <c r="E23332" t="s">
        <v>741</v>
      </c>
      <c r="F23332" s="2">
        <v>3091.9914646623702</v>
      </c>
    </row>
    <row r="23333" spans="1:6">
      <c r="A23333" t="s">
        <v>4</v>
      </c>
      <c r="B23333">
        <v>4222</v>
      </c>
      <c r="C23333" t="s">
        <v>41</v>
      </c>
      <c r="D23333">
        <v>2013</v>
      </c>
      <c r="E23333" t="s">
        <v>743</v>
      </c>
      <c r="F23333" s="2">
        <v>0</v>
      </c>
    </row>
    <row r="23334" spans="1:6">
      <c r="A23334" t="s">
        <v>4</v>
      </c>
      <c r="B23334">
        <v>4222</v>
      </c>
      <c r="C23334" t="s">
        <v>41</v>
      </c>
      <c r="D23334">
        <v>2013</v>
      </c>
      <c r="E23334" t="s">
        <v>745</v>
      </c>
      <c r="F23334" s="2">
        <v>0</v>
      </c>
    </row>
    <row r="23335" spans="1:6">
      <c r="A23335" t="s">
        <v>4</v>
      </c>
      <c r="B23335">
        <v>4222</v>
      </c>
      <c r="C23335" t="s">
        <v>41</v>
      </c>
      <c r="D23335">
        <v>2015</v>
      </c>
      <c r="E23335" t="s">
        <v>736</v>
      </c>
      <c r="F23335" s="2">
        <v>294.64084742580502</v>
      </c>
    </row>
    <row r="23336" spans="1:6">
      <c r="A23336" t="s">
        <v>4</v>
      </c>
      <c r="B23336">
        <v>4222</v>
      </c>
      <c r="C23336" t="s">
        <v>41</v>
      </c>
      <c r="D23336">
        <v>2015</v>
      </c>
      <c r="E23336" t="s">
        <v>737</v>
      </c>
      <c r="F23336" s="2">
        <v>233.161916832629</v>
      </c>
    </row>
    <row r="23337" spans="1:6">
      <c r="A23337" t="s">
        <v>4</v>
      </c>
      <c r="B23337">
        <v>4222</v>
      </c>
      <c r="C23337" t="s">
        <v>41</v>
      </c>
      <c r="D23337">
        <v>2015</v>
      </c>
      <c r="E23337" t="s">
        <v>744</v>
      </c>
      <c r="F23337" s="2">
        <v>0</v>
      </c>
    </row>
    <row r="23338" spans="1:6">
      <c r="A23338" t="s">
        <v>4</v>
      </c>
      <c r="B23338">
        <v>4222</v>
      </c>
      <c r="C23338" t="s">
        <v>41</v>
      </c>
      <c r="D23338">
        <v>2015</v>
      </c>
      <c r="E23338" t="s">
        <v>739</v>
      </c>
      <c r="F23338" s="2">
        <v>841.19509179217403</v>
      </c>
    </row>
    <row r="23339" spans="1:6">
      <c r="A23339" t="s">
        <v>4</v>
      </c>
      <c r="B23339">
        <v>4222</v>
      </c>
      <c r="C23339" t="s">
        <v>41</v>
      </c>
      <c r="D23339">
        <v>2016</v>
      </c>
      <c r="E23339" t="s">
        <v>743</v>
      </c>
      <c r="F23339" s="2">
        <v>0</v>
      </c>
    </row>
    <row r="23340" spans="1:6">
      <c r="A23340" t="s">
        <v>4</v>
      </c>
      <c r="B23340">
        <v>4222</v>
      </c>
      <c r="C23340" t="s">
        <v>41</v>
      </c>
      <c r="D23340">
        <v>2016</v>
      </c>
      <c r="E23340" t="s">
        <v>745</v>
      </c>
      <c r="F23340" s="2">
        <v>0</v>
      </c>
    </row>
    <row r="23341" spans="1:6">
      <c r="A23341" t="s">
        <v>4</v>
      </c>
      <c r="B23341">
        <v>4222</v>
      </c>
      <c r="C23341" t="s">
        <v>41</v>
      </c>
      <c r="D23341">
        <v>2017</v>
      </c>
      <c r="E23341" t="s">
        <v>742</v>
      </c>
      <c r="F23341" s="2">
        <v>2179.6494707155998</v>
      </c>
    </row>
    <row r="23342" spans="1:6">
      <c r="A23342" t="s">
        <v>4</v>
      </c>
      <c r="B23342">
        <v>4222</v>
      </c>
      <c r="C23342" t="s">
        <v>41</v>
      </c>
      <c r="D23342">
        <v>2017</v>
      </c>
      <c r="E23342" t="s">
        <v>741</v>
      </c>
      <c r="F23342" s="2">
        <v>2837.58331915388</v>
      </c>
    </row>
    <row r="23343" spans="1:6">
      <c r="A23343" t="s">
        <v>4</v>
      </c>
      <c r="B23343">
        <v>4222</v>
      </c>
      <c r="C23343" t="s">
        <v>41</v>
      </c>
      <c r="D23343">
        <v>2018</v>
      </c>
      <c r="E23343" t="s">
        <v>736</v>
      </c>
      <c r="F23343" s="2">
        <v>258.78814150910603</v>
      </c>
    </row>
    <row r="23344" spans="1:6">
      <c r="A23344" t="s">
        <v>4</v>
      </c>
      <c r="B23344">
        <v>4222</v>
      </c>
      <c r="C23344" t="s">
        <v>41</v>
      </c>
      <c r="D23344">
        <v>2018</v>
      </c>
      <c r="E23344" t="s">
        <v>737</v>
      </c>
      <c r="F23344" s="2">
        <v>208.53079249960001</v>
      </c>
    </row>
    <row r="23345" spans="1:6">
      <c r="A23345" t="s">
        <v>4</v>
      </c>
      <c r="B23345">
        <v>4222</v>
      </c>
      <c r="C23345" t="s">
        <v>41</v>
      </c>
      <c r="D23345">
        <v>2018</v>
      </c>
      <c r="E23345" t="s">
        <v>739</v>
      </c>
      <c r="F23345" s="2">
        <v>836.60240326813596</v>
      </c>
    </row>
    <row r="23346" spans="1:6">
      <c r="A23346" t="s">
        <v>4</v>
      </c>
      <c r="B23346">
        <v>4222</v>
      </c>
      <c r="C23346" t="s">
        <v>41</v>
      </c>
      <c r="D23346">
        <v>2019</v>
      </c>
      <c r="E23346" t="s">
        <v>740</v>
      </c>
      <c r="F23346" s="2">
        <v>960.37779667010602</v>
      </c>
    </row>
    <row r="23347" spans="1:6">
      <c r="A23347" t="s">
        <v>4</v>
      </c>
      <c r="B23347">
        <v>4222</v>
      </c>
      <c r="C23347" t="s">
        <v>41</v>
      </c>
      <c r="D23347">
        <v>2019</v>
      </c>
      <c r="E23347" t="s">
        <v>745</v>
      </c>
      <c r="F23347" s="2">
        <v>0.13387265311412699</v>
      </c>
    </row>
    <row r="23348" spans="1:6">
      <c r="A23348" t="s">
        <v>4</v>
      </c>
      <c r="B23348">
        <v>4222</v>
      </c>
      <c r="C23348" t="s">
        <v>41</v>
      </c>
      <c r="D23348">
        <v>2020</v>
      </c>
      <c r="E23348" t="s">
        <v>742</v>
      </c>
      <c r="F23348" s="2">
        <v>1794.9328821889101</v>
      </c>
    </row>
    <row r="23349" spans="1:6">
      <c r="A23349" t="s">
        <v>4</v>
      </c>
      <c r="B23349">
        <v>4222</v>
      </c>
      <c r="C23349" t="s">
        <v>41</v>
      </c>
      <c r="D23349">
        <v>2021</v>
      </c>
      <c r="E23349" t="s">
        <v>736</v>
      </c>
      <c r="F23349" s="2">
        <v>220.63851523201001</v>
      </c>
    </row>
    <row r="23350" spans="1:6">
      <c r="A23350" t="s">
        <v>4</v>
      </c>
      <c r="B23350">
        <v>4222</v>
      </c>
      <c r="C23350" t="s">
        <v>41</v>
      </c>
      <c r="D23350">
        <v>2021</v>
      </c>
      <c r="E23350" t="s">
        <v>737</v>
      </c>
      <c r="F23350" s="2">
        <v>195.06716747278199</v>
      </c>
    </row>
    <row r="23351" spans="1:6">
      <c r="A23351" t="s">
        <v>4</v>
      </c>
      <c r="B23351">
        <v>4222</v>
      </c>
      <c r="C23351" t="s">
        <v>41</v>
      </c>
      <c r="D23351">
        <v>2021</v>
      </c>
      <c r="E23351" t="s">
        <v>738</v>
      </c>
      <c r="F23351" s="2">
        <v>0</v>
      </c>
    </row>
    <row r="23352" spans="1:6">
      <c r="A23352" t="s">
        <v>4</v>
      </c>
      <c r="B23352">
        <v>4222</v>
      </c>
      <c r="C23352" t="s">
        <v>41</v>
      </c>
      <c r="D23352">
        <v>2021</v>
      </c>
      <c r="E23352" t="s">
        <v>741</v>
      </c>
      <c r="F23352" s="2">
        <v>3042.4767242692901</v>
      </c>
    </row>
    <row r="23353" spans="1:6">
      <c r="A23353" t="s">
        <v>4</v>
      </c>
      <c r="B23353">
        <v>4222</v>
      </c>
      <c r="C23353" t="s">
        <v>41</v>
      </c>
      <c r="D23353">
        <v>2022</v>
      </c>
      <c r="E23353" t="s">
        <v>744</v>
      </c>
      <c r="F23353" s="2">
        <v>0</v>
      </c>
    </row>
    <row r="23354" spans="1:6">
      <c r="A23354" t="s">
        <v>4</v>
      </c>
      <c r="B23354">
        <v>4222</v>
      </c>
      <c r="C23354" t="s">
        <v>41</v>
      </c>
      <c r="D23354">
        <v>2022</v>
      </c>
      <c r="E23354" t="s">
        <v>740</v>
      </c>
      <c r="F23354" s="2">
        <v>1178.51610154323</v>
      </c>
    </row>
    <row r="23355" spans="1:6">
      <c r="A23355" t="s">
        <v>4</v>
      </c>
      <c r="B23355">
        <v>4222</v>
      </c>
      <c r="C23355" t="s">
        <v>41</v>
      </c>
      <c r="D23355">
        <v>2023</v>
      </c>
      <c r="E23355" t="s">
        <v>742</v>
      </c>
      <c r="F23355" s="2">
        <v>1497.6880188838099</v>
      </c>
    </row>
    <row r="23356" spans="1:6">
      <c r="A23356" t="s">
        <v>4</v>
      </c>
      <c r="B23356">
        <v>4222</v>
      </c>
      <c r="C23356" t="s">
        <v>41</v>
      </c>
      <c r="D23356">
        <v>2023</v>
      </c>
      <c r="E23356" t="s">
        <v>743</v>
      </c>
      <c r="F23356" s="2">
        <v>0</v>
      </c>
    </row>
    <row r="23357" spans="1:6">
      <c r="A23357" t="s">
        <v>4</v>
      </c>
      <c r="B23357">
        <v>4222</v>
      </c>
      <c r="C23357" t="s">
        <v>41</v>
      </c>
      <c r="D23357">
        <v>2024</v>
      </c>
      <c r="E23357" t="s">
        <v>741</v>
      </c>
      <c r="F23357" s="2">
        <v>2957.7897593051298</v>
      </c>
    </row>
    <row r="23358" spans="1:6">
      <c r="A23358" t="s">
        <v>4</v>
      </c>
      <c r="B23358">
        <v>4223</v>
      </c>
      <c r="C23358" t="s">
        <v>43</v>
      </c>
      <c r="D23358">
        <v>2009</v>
      </c>
      <c r="E23358" t="s">
        <v>736</v>
      </c>
      <c r="F23358" s="2">
        <v>22572.573120392801</v>
      </c>
    </row>
    <row r="23359" spans="1:6">
      <c r="A23359" t="s">
        <v>4</v>
      </c>
      <c r="B23359">
        <v>4223</v>
      </c>
      <c r="C23359" t="s">
        <v>43</v>
      </c>
      <c r="D23359">
        <v>2009</v>
      </c>
      <c r="E23359" t="s">
        <v>737</v>
      </c>
      <c r="F23359" s="2">
        <v>1520.29309642966</v>
      </c>
    </row>
    <row r="23360" spans="1:6">
      <c r="A23360" t="s">
        <v>4</v>
      </c>
      <c r="B23360">
        <v>4223</v>
      </c>
      <c r="C23360" t="s">
        <v>43</v>
      </c>
      <c r="D23360">
        <v>2009</v>
      </c>
      <c r="E23360" t="s">
        <v>744</v>
      </c>
      <c r="F23360" s="2">
        <v>19340.953287</v>
      </c>
    </row>
    <row r="23361" spans="1:6">
      <c r="A23361" t="s">
        <v>4</v>
      </c>
      <c r="B23361">
        <v>4223</v>
      </c>
      <c r="C23361" t="s">
        <v>43</v>
      </c>
      <c r="D23361">
        <v>2009</v>
      </c>
      <c r="E23361" t="s">
        <v>745</v>
      </c>
      <c r="F23361" s="2">
        <v>0</v>
      </c>
    </row>
    <row r="23362" spans="1:6">
      <c r="A23362" t="s">
        <v>4</v>
      </c>
      <c r="B23362">
        <v>4223</v>
      </c>
      <c r="C23362" t="s">
        <v>43</v>
      </c>
      <c r="D23362">
        <v>2011</v>
      </c>
      <c r="E23362" t="s">
        <v>742</v>
      </c>
      <c r="F23362" s="2">
        <v>5152.6048076595998</v>
      </c>
    </row>
    <row r="23363" spans="1:6">
      <c r="A23363" t="s">
        <v>4</v>
      </c>
      <c r="B23363">
        <v>4223</v>
      </c>
      <c r="C23363" t="s">
        <v>43</v>
      </c>
      <c r="D23363">
        <v>2011</v>
      </c>
      <c r="E23363" t="s">
        <v>739</v>
      </c>
      <c r="F23363" s="2">
        <v>6749.3596117286597</v>
      </c>
    </row>
    <row r="23364" spans="1:6">
      <c r="A23364" t="s">
        <v>4</v>
      </c>
      <c r="B23364">
        <v>4223</v>
      </c>
      <c r="C23364" t="s">
        <v>43</v>
      </c>
      <c r="D23364">
        <v>2011</v>
      </c>
      <c r="E23364" t="s">
        <v>741</v>
      </c>
      <c r="F23364" s="2">
        <v>17778.366686237299</v>
      </c>
    </row>
    <row r="23365" spans="1:6">
      <c r="A23365" t="s">
        <v>4</v>
      </c>
      <c r="B23365">
        <v>4223</v>
      </c>
      <c r="C23365" t="s">
        <v>43</v>
      </c>
      <c r="D23365">
        <v>2013</v>
      </c>
      <c r="E23365" t="s">
        <v>743</v>
      </c>
      <c r="F23365" s="2">
        <v>0</v>
      </c>
    </row>
    <row r="23366" spans="1:6">
      <c r="A23366" t="s">
        <v>4</v>
      </c>
      <c r="B23366">
        <v>4223</v>
      </c>
      <c r="C23366" t="s">
        <v>43</v>
      </c>
      <c r="D23366">
        <v>2015</v>
      </c>
      <c r="E23366" t="s">
        <v>736</v>
      </c>
      <c r="F23366" s="2">
        <v>22353.014904858999</v>
      </c>
    </row>
    <row r="23367" spans="1:6">
      <c r="A23367" t="s">
        <v>4</v>
      </c>
      <c r="B23367">
        <v>4223</v>
      </c>
      <c r="C23367" t="s">
        <v>43</v>
      </c>
      <c r="D23367">
        <v>2015</v>
      </c>
      <c r="E23367" t="s">
        <v>737</v>
      </c>
      <c r="F23367" s="2">
        <v>1976.43052505168</v>
      </c>
    </row>
    <row r="23368" spans="1:6">
      <c r="A23368" t="s">
        <v>4</v>
      </c>
      <c r="B23368">
        <v>4223</v>
      </c>
      <c r="C23368" t="s">
        <v>43</v>
      </c>
      <c r="D23368">
        <v>2015</v>
      </c>
      <c r="E23368" t="s">
        <v>740</v>
      </c>
      <c r="F23368" s="2">
        <v>1860.05028882396</v>
      </c>
    </row>
    <row r="23369" spans="1:6">
      <c r="A23369" t="s">
        <v>4</v>
      </c>
      <c r="B23369">
        <v>4223</v>
      </c>
      <c r="C23369" t="s">
        <v>43</v>
      </c>
      <c r="D23369">
        <v>2015</v>
      </c>
      <c r="E23369" t="s">
        <v>745</v>
      </c>
      <c r="F23369" s="2">
        <v>0</v>
      </c>
    </row>
    <row r="23370" spans="1:6">
      <c r="A23370" t="s">
        <v>4</v>
      </c>
      <c r="B23370">
        <v>4223</v>
      </c>
      <c r="C23370" t="s">
        <v>43</v>
      </c>
      <c r="D23370">
        <v>2016</v>
      </c>
      <c r="E23370" t="s">
        <v>743</v>
      </c>
      <c r="F23370" s="2">
        <v>0</v>
      </c>
    </row>
    <row r="23371" spans="1:6">
      <c r="A23371" t="s">
        <v>4</v>
      </c>
      <c r="B23371">
        <v>4223</v>
      </c>
      <c r="C23371" t="s">
        <v>43</v>
      </c>
      <c r="D23371">
        <v>2017</v>
      </c>
      <c r="E23371" t="s">
        <v>742</v>
      </c>
      <c r="F23371" s="2">
        <v>5694.5960365262499</v>
      </c>
    </row>
    <row r="23372" spans="1:6">
      <c r="A23372" t="s">
        <v>4</v>
      </c>
      <c r="B23372">
        <v>4223</v>
      </c>
      <c r="C23372" t="s">
        <v>43</v>
      </c>
      <c r="D23372">
        <v>2017</v>
      </c>
      <c r="E23372" t="s">
        <v>738</v>
      </c>
      <c r="F23372" s="2">
        <v>0</v>
      </c>
    </row>
    <row r="23373" spans="1:6">
      <c r="A23373" t="s">
        <v>4</v>
      </c>
      <c r="B23373">
        <v>4223</v>
      </c>
      <c r="C23373" t="s">
        <v>43</v>
      </c>
      <c r="D23373">
        <v>2018</v>
      </c>
      <c r="E23373" t="s">
        <v>736</v>
      </c>
      <c r="F23373" s="2">
        <v>17074.642691516401</v>
      </c>
    </row>
    <row r="23374" spans="1:6">
      <c r="A23374" t="s">
        <v>4</v>
      </c>
      <c r="B23374">
        <v>4223</v>
      </c>
      <c r="C23374" t="s">
        <v>43</v>
      </c>
      <c r="D23374">
        <v>2018</v>
      </c>
      <c r="E23374" t="s">
        <v>737</v>
      </c>
      <c r="F23374" s="2">
        <v>2010.4379495220101</v>
      </c>
    </row>
    <row r="23375" spans="1:6">
      <c r="A23375" t="s">
        <v>4</v>
      </c>
      <c r="B23375">
        <v>4223</v>
      </c>
      <c r="C23375" t="s">
        <v>43</v>
      </c>
      <c r="D23375">
        <v>2018</v>
      </c>
      <c r="E23375" t="s">
        <v>739</v>
      </c>
      <c r="F23375" s="2">
        <v>8752.2908978809792</v>
      </c>
    </row>
    <row r="23376" spans="1:6">
      <c r="A23376" t="s">
        <v>4</v>
      </c>
      <c r="B23376">
        <v>4223</v>
      </c>
      <c r="C23376" t="s">
        <v>43</v>
      </c>
      <c r="D23376">
        <v>2018</v>
      </c>
      <c r="E23376" t="s">
        <v>740</v>
      </c>
      <c r="F23376" s="2">
        <v>1695.7623062673999</v>
      </c>
    </row>
    <row r="23377" spans="1:6">
      <c r="A23377" t="s">
        <v>4</v>
      </c>
      <c r="B23377">
        <v>4223</v>
      </c>
      <c r="C23377" t="s">
        <v>43</v>
      </c>
      <c r="D23377">
        <v>2019</v>
      </c>
      <c r="E23377" t="s">
        <v>744</v>
      </c>
      <c r="F23377" s="2">
        <v>12889.7558335946</v>
      </c>
    </row>
    <row r="23378" spans="1:6">
      <c r="A23378" t="s">
        <v>4</v>
      </c>
      <c r="B23378">
        <v>4223</v>
      </c>
      <c r="C23378" t="s">
        <v>43</v>
      </c>
      <c r="D23378">
        <v>2020</v>
      </c>
      <c r="E23378" t="s">
        <v>742</v>
      </c>
      <c r="F23378" s="2">
        <v>6260.8976925843699</v>
      </c>
    </row>
    <row r="23379" spans="1:6">
      <c r="A23379" t="s">
        <v>4</v>
      </c>
      <c r="B23379">
        <v>4223</v>
      </c>
      <c r="C23379" t="s">
        <v>43</v>
      </c>
      <c r="D23379">
        <v>2020</v>
      </c>
      <c r="E23379" t="s">
        <v>738</v>
      </c>
      <c r="F23379" s="2">
        <v>0</v>
      </c>
    </row>
    <row r="23380" spans="1:6">
      <c r="A23380" t="s">
        <v>4</v>
      </c>
      <c r="B23380">
        <v>4223</v>
      </c>
      <c r="C23380" t="s">
        <v>43</v>
      </c>
      <c r="D23380">
        <v>2020</v>
      </c>
      <c r="E23380" t="s">
        <v>743</v>
      </c>
      <c r="F23380" s="2">
        <v>0</v>
      </c>
    </row>
    <row r="23381" spans="1:6">
      <c r="A23381" t="s">
        <v>4</v>
      </c>
      <c r="B23381">
        <v>4223</v>
      </c>
      <c r="C23381" t="s">
        <v>43</v>
      </c>
      <c r="D23381">
        <v>2021</v>
      </c>
      <c r="E23381" t="s">
        <v>739</v>
      </c>
      <c r="F23381" s="2">
        <v>8958.4321581960594</v>
      </c>
    </row>
    <row r="23382" spans="1:6">
      <c r="A23382" t="s">
        <v>4</v>
      </c>
      <c r="B23382">
        <v>4223</v>
      </c>
      <c r="C23382" t="s">
        <v>43</v>
      </c>
      <c r="D23382">
        <v>2021</v>
      </c>
      <c r="E23382" t="s">
        <v>740</v>
      </c>
      <c r="F23382" s="2">
        <v>1016.2303705985699</v>
      </c>
    </row>
    <row r="23383" spans="1:6">
      <c r="A23383" t="s">
        <v>4</v>
      </c>
      <c r="B23383">
        <v>4223</v>
      </c>
      <c r="C23383" t="s">
        <v>43</v>
      </c>
      <c r="D23383">
        <v>2021</v>
      </c>
      <c r="E23383" t="s">
        <v>741</v>
      </c>
      <c r="F23383" s="2">
        <v>14871.2587748075</v>
      </c>
    </row>
    <row r="23384" spans="1:6">
      <c r="A23384" t="s">
        <v>4</v>
      </c>
      <c r="B23384">
        <v>4223</v>
      </c>
      <c r="C23384" t="s">
        <v>43</v>
      </c>
      <c r="D23384">
        <v>2022</v>
      </c>
      <c r="E23384" t="s">
        <v>744</v>
      </c>
      <c r="F23384" s="2">
        <v>11995.0162659865</v>
      </c>
    </row>
    <row r="23385" spans="1:6">
      <c r="A23385" t="s">
        <v>4</v>
      </c>
      <c r="B23385">
        <v>4223</v>
      </c>
      <c r="C23385" t="s">
        <v>43</v>
      </c>
      <c r="D23385">
        <v>2022</v>
      </c>
      <c r="E23385" t="s">
        <v>745</v>
      </c>
      <c r="F23385" s="2">
        <v>0</v>
      </c>
    </row>
    <row r="23386" spans="1:6">
      <c r="A23386" t="s">
        <v>4</v>
      </c>
      <c r="B23386">
        <v>4223</v>
      </c>
      <c r="C23386" t="s">
        <v>43</v>
      </c>
      <c r="D23386">
        <v>2023</v>
      </c>
      <c r="E23386" t="s">
        <v>743</v>
      </c>
      <c r="F23386" s="2">
        <v>0</v>
      </c>
    </row>
    <row r="23387" spans="1:6">
      <c r="A23387" t="s">
        <v>4</v>
      </c>
      <c r="B23387">
        <v>4223</v>
      </c>
      <c r="C23387" t="s">
        <v>43</v>
      </c>
      <c r="D23387">
        <v>2024</v>
      </c>
      <c r="E23387" t="s">
        <v>739</v>
      </c>
      <c r="F23387" s="2">
        <v>9016.2675904655407</v>
      </c>
    </row>
    <row r="23388" spans="1:6">
      <c r="A23388" t="s">
        <v>4</v>
      </c>
      <c r="B23388">
        <v>4223</v>
      </c>
      <c r="C23388" t="s">
        <v>43</v>
      </c>
      <c r="D23388">
        <v>2024</v>
      </c>
      <c r="E23388" t="s">
        <v>741</v>
      </c>
      <c r="F23388" s="2">
        <v>13701.8374050231</v>
      </c>
    </row>
    <row r="23389" spans="1:6">
      <c r="A23389" t="s">
        <v>4</v>
      </c>
      <c r="B23389">
        <v>4224</v>
      </c>
      <c r="C23389" t="s">
        <v>45</v>
      </c>
      <c r="D23389">
        <v>2009</v>
      </c>
      <c r="E23389" t="s">
        <v>736</v>
      </c>
      <c r="F23389" s="2">
        <v>1014.5990251836801</v>
      </c>
    </row>
    <row r="23390" spans="1:6">
      <c r="A23390" t="s">
        <v>4</v>
      </c>
      <c r="B23390">
        <v>4224</v>
      </c>
      <c r="C23390" t="s">
        <v>45</v>
      </c>
      <c r="D23390">
        <v>2009</v>
      </c>
      <c r="E23390" t="s">
        <v>737</v>
      </c>
      <c r="F23390" s="2">
        <v>120.89384521317599</v>
      </c>
    </row>
    <row r="23391" spans="1:6">
      <c r="A23391" t="s">
        <v>4</v>
      </c>
      <c r="B23391">
        <v>4224</v>
      </c>
      <c r="C23391" t="s">
        <v>45</v>
      </c>
      <c r="D23391">
        <v>2009</v>
      </c>
      <c r="E23391" t="s">
        <v>738</v>
      </c>
      <c r="F23391" s="2">
        <v>0</v>
      </c>
    </row>
    <row r="23392" spans="1:6">
      <c r="A23392" t="s">
        <v>4</v>
      </c>
      <c r="B23392">
        <v>4224</v>
      </c>
      <c r="C23392" t="s">
        <v>45</v>
      </c>
      <c r="D23392">
        <v>2009</v>
      </c>
      <c r="E23392" t="s">
        <v>739</v>
      </c>
      <c r="F23392" s="2">
        <v>4922.4017147041304</v>
      </c>
    </row>
    <row r="23393" spans="1:6">
      <c r="A23393" t="s">
        <v>4</v>
      </c>
      <c r="B23393">
        <v>4224</v>
      </c>
      <c r="C23393" t="s">
        <v>45</v>
      </c>
      <c r="D23393">
        <v>2009</v>
      </c>
      <c r="E23393" t="s">
        <v>740</v>
      </c>
      <c r="F23393" s="2">
        <v>653.85523058419801</v>
      </c>
    </row>
    <row r="23394" spans="1:6">
      <c r="A23394" t="s">
        <v>4</v>
      </c>
      <c r="B23394">
        <v>4224</v>
      </c>
      <c r="C23394" t="s">
        <v>45</v>
      </c>
      <c r="D23394">
        <v>2011</v>
      </c>
      <c r="E23394" t="s">
        <v>742</v>
      </c>
      <c r="F23394" s="2">
        <v>1724.3121180927899</v>
      </c>
    </row>
    <row r="23395" spans="1:6">
      <c r="A23395" t="s">
        <v>4</v>
      </c>
      <c r="B23395">
        <v>4224</v>
      </c>
      <c r="C23395" t="s">
        <v>45</v>
      </c>
      <c r="D23395">
        <v>2011</v>
      </c>
      <c r="E23395" t="s">
        <v>743</v>
      </c>
      <c r="F23395" s="2">
        <v>0</v>
      </c>
    </row>
    <row r="23396" spans="1:6">
      <c r="A23396" t="s">
        <v>4</v>
      </c>
      <c r="B23396">
        <v>4224</v>
      </c>
      <c r="C23396" t="s">
        <v>45</v>
      </c>
      <c r="D23396">
        <v>2013</v>
      </c>
      <c r="E23396" t="s">
        <v>744</v>
      </c>
      <c r="F23396" s="2">
        <v>0</v>
      </c>
    </row>
    <row r="23397" spans="1:6">
      <c r="A23397" t="s">
        <v>4</v>
      </c>
      <c r="B23397">
        <v>4224</v>
      </c>
      <c r="C23397" t="s">
        <v>45</v>
      </c>
      <c r="D23397">
        <v>2013</v>
      </c>
      <c r="E23397" t="s">
        <v>745</v>
      </c>
      <c r="F23397" s="2">
        <v>0</v>
      </c>
    </row>
    <row r="23398" spans="1:6">
      <c r="A23398" t="s">
        <v>4</v>
      </c>
      <c r="B23398">
        <v>4224</v>
      </c>
      <c r="C23398" t="s">
        <v>45</v>
      </c>
      <c r="D23398">
        <v>2015</v>
      </c>
      <c r="E23398" t="s">
        <v>738</v>
      </c>
      <c r="F23398" s="2">
        <v>0</v>
      </c>
    </row>
    <row r="23399" spans="1:6">
      <c r="A23399" t="s">
        <v>4</v>
      </c>
      <c r="B23399">
        <v>4224</v>
      </c>
      <c r="C23399" t="s">
        <v>45</v>
      </c>
      <c r="D23399">
        <v>2015</v>
      </c>
      <c r="E23399" t="s">
        <v>739</v>
      </c>
      <c r="F23399" s="2">
        <v>5609.0808417880799</v>
      </c>
    </row>
    <row r="23400" spans="1:6">
      <c r="A23400" t="s">
        <v>4</v>
      </c>
      <c r="B23400">
        <v>4224</v>
      </c>
      <c r="C23400" t="s">
        <v>45</v>
      </c>
      <c r="D23400">
        <v>2015</v>
      </c>
      <c r="E23400" t="s">
        <v>741</v>
      </c>
      <c r="F23400" s="2">
        <v>1693.18078801143</v>
      </c>
    </row>
    <row r="23401" spans="1:6">
      <c r="A23401" t="s">
        <v>4</v>
      </c>
      <c r="B23401">
        <v>4224</v>
      </c>
      <c r="C23401" t="s">
        <v>45</v>
      </c>
      <c r="D23401">
        <v>2016</v>
      </c>
      <c r="E23401" t="s">
        <v>736</v>
      </c>
      <c r="F23401" s="2">
        <v>798.21049632724305</v>
      </c>
    </row>
    <row r="23402" spans="1:6">
      <c r="A23402" t="s">
        <v>4</v>
      </c>
      <c r="B23402">
        <v>4224</v>
      </c>
      <c r="C23402" t="s">
        <v>45</v>
      </c>
      <c r="D23402">
        <v>2016</v>
      </c>
      <c r="E23402" t="s">
        <v>737</v>
      </c>
      <c r="F23402" s="2">
        <v>160.714961981909</v>
      </c>
    </row>
    <row r="23403" spans="1:6">
      <c r="A23403" t="s">
        <v>4</v>
      </c>
      <c r="B23403">
        <v>4224</v>
      </c>
      <c r="C23403" t="s">
        <v>45</v>
      </c>
      <c r="D23403">
        <v>2016</v>
      </c>
      <c r="E23403" t="s">
        <v>744</v>
      </c>
      <c r="F23403" s="2">
        <v>0</v>
      </c>
    </row>
    <row r="23404" spans="1:6">
      <c r="A23404" t="s">
        <v>4</v>
      </c>
      <c r="B23404">
        <v>4224</v>
      </c>
      <c r="C23404" t="s">
        <v>45</v>
      </c>
      <c r="D23404">
        <v>2016</v>
      </c>
      <c r="E23404" t="s">
        <v>745</v>
      </c>
      <c r="F23404" s="2">
        <v>0</v>
      </c>
    </row>
    <row r="23405" spans="1:6">
      <c r="A23405" t="s">
        <v>4</v>
      </c>
      <c r="B23405">
        <v>4224</v>
      </c>
      <c r="C23405" t="s">
        <v>45</v>
      </c>
      <c r="D23405">
        <v>2017</v>
      </c>
      <c r="E23405" t="s">
        <v>743</v>
      </c>
      <c r="F23405" s="2">
        <v>0</v>
      </c>
    </row>
    <row r="23406" spans="1:6">
      <c r="A23406" t="s">
        <v>4</v>
      </c>
      <c r="B23406">
        <v>4224</v>
      </c>
      <c r="C23406" t="s">
        <v>45</v>
      </c>
      <c r="D23406">
        <v>2018</v>
      </c>
      <c r="E23406" t="s">
        <v>742</v>
      </c>
      <c r="F23406" s="2">
        <v>1418.8477616887101</v>
      </c>
    </row>
    <row r="23407" spans="1:6">
      <c r="A23407" t="s">
        <v>4</v>
      </c>
      <c r="B23407">
        <v>4224</v>
      </c>
      <c r="C23407" t="s">
        <v>45</v>
      </c>
      <c r="D23407">
        <v>2018</v>
      </c>
      <c r="E23407" t="s">
        <v>738</v>
      </c>
      <c r="F23407" s="2">
        <v>0</v>
      </c>
    </row>
    <row r="23408" spans="1:6">
      <c r="A23408" t="s">
        <v>4</v>
      </c>
      <c r="B23408">
        <v>4224</v>
      </c>
      <c r="C23408" t="s">
        <v>45</v>
      </c>
      <c r="D23408">
        <v>2018</v>
      </c>
      <c r="E23408" t="s">
        <v>739</v>
      </c>
      <c r="F23408" s="2">
        <v>6201.8576872080503</v>
      </c>
    </row>
    <row r="23409" spans="1:6">
      <c r="A23409" t="s">
        <v>4</v>
      </c>
      <c r="B23409">
        <v>4224</v>
      </c>
      <c r="C23409" t="s">
        <v>45</v>
      </c>
      <c r="D23409">
        <v>2018</v>
      </c>
      <c r="E23409" t="s">
        <v>741</v>
      </c>
      <c r="F23409" s="2">
        <v>1581.14900127957</v>
      </c>
    </row>
    <row r="23410" spans="1:6">
      <c r="A23410" t="s">
        <v>4</v>
      </c>
      <c r="B23410">
        <v>4224</v>
      </c>
      <c r="C23410" t="s">
        <v>45</v>
      </c>
      <c r="D23410">
        <v>2019</v>
      </c>
      <c r="E23410" t="s">
        <v>736</v>
      </c>
      <c r="F23410" s="2">
        <v>658.66931752649703</v>
      </c>
    </row>
    <row r="23411" spans="1:6">
      <c r="A23411" t="s">
        <v>4</v>
      </c>
      <c r="B23411">
        <v>4224</v>
      </c>
      <c r="C23411" t="s">
        <v>45</v>
      </c>
      <c r="D23411">
        <v>2019</v>
      </c>
      <c r="E23411" t="s">
        <v>737</v>
      </c>
      <c r="F23411" s="2">
        <v>150.82010126365799</v>
      </c>
    </row>
    <row r="23412" spans="1:6">
      <c r="A23412" t="s">
        <v>4</v>
      </c>
      <c r="B23412">
        <v>4224</v>
      </c>
      <c r="C23412" t="s">
        <v>45</v>
      </c>
      <c r="D23412">
        <v>2019</v>
      </c>
      <c r="E23412" t="s">
        <v>744</v>
      </c>
      <c r="F23412" s="2">
        <v>0</v>
      </c>
    </row>
    <row r="23413" spans="1:6">
      <c r="A23413" t="s">
        <v>4</v>
      </c>
      <c r="B23413">
        <v>4224</v>
      </c>
      <c r="C23413" t="s">
        <v>45</v>
      </c>
      <c r="D23413">
        <v>2019</v>
      </c>
      <c r="E23413" t="s">
        <v>740</v>
      </c>
      <c r="F23413" s="2">
        <v>594.18603903909195</v>
      </c>
    </row>
    <row r="23414" spans="1:6">
      <c r="A23414" t="s">
        <v>4</v>
      </c>
      <c r="B23414">
        <v>4224</v>
      </c>
      <c r="C23414" t="s">
        <v>45</v>
      </c>
      <c r="D23414">
        <v>2019</v>
      </c>
      <c r="E23414" t="s">
        <v>745</v>
      </c>
      <c r="F23414" s="2">
        <v>0.91121312580598801</v>
      </c>
    </row>
    <row r="23415" spans="1:6">
      <c r="A23415" t="s">
        <v>4</v>
      </c>
      <c r="B23415">
        <v>4224</v>
      </c>
      <c r="C23415" t="s">
        <v>45</v>
      </c>
      <c r="D23415">
        <v>2020</v>
      </c>
      <c r="E23415" t="s">
        <v>743</v>
      </c>
      <c r="F23415" s="2">
        <v>0</v>
      </c>
    </row>
    <row r="23416" spans="1:6">
      <c r="A23416" t="s">
        <v>4</v>
      </c>
      <c r="B23416">
        <v>4224</v>
      </c>
      <c r="C23416" t="s">
        <v>45</v>
      </c>
      <c r="D23416">
        <v>2021</v>
      </c>
      <c r="E23416" t="s">
        <v>742</v>
      </c>
      <c r="F23416" s="2">
        <v>1380.1619182721099</v>
      </c>
    </row>
    <row r="23417" spans="1:6">
      <c r="A23417" t="s">
        <v>4</v>
      </c>
      <c r="B23417">
        <v>4224</v>
      </c>
      <c r="C23417" t="s">
        <v>45</v>
      </c>
      <c r="D23417">
        <v>2022</v>
      </c>
      <c r="E23417" t="s">
        <v>736</v>
      </c>
      <c r="F23417" s="2">
        <v>584.60883541842702</v>
      </c>
    </row>
    <row r="23418" spans="1:6">
      <c r="A23418" t="s">
        <v>4</v>
      </c>
      <c r="B23418">
        <v>4224</v>
      </c>
      <c r="C23418" t="s">
        <v>45</v>
      </c>
      <c r="D23418">
        <v>2022</v>
      </c>
      <c r="E23418" t="s">
        <v>737</v>
      </c>
      <c r="F23418" s="2">
        <v>136.83153949245801</v>
      </c>
    </row>
    <row r="23419" spans="1:6">
      <c r="A23419" t="s">
        <v>4</v>
      </c>
      <c r="B23419">
        <v>4224</v>
      </c>
      <c r="C23419" t="s">
        <v>45</v>
      </c>
      <c r="D23419">
        <v>2022</v>
      </c>
      <c r="E23419" t="s">
        <v>740</v>
      </c>
      <c r="F23419" s="2">
        <v>731.99058958870501</v>
      </c>
    </row>
    <row r="23420" spans="1:6">
      <c r="A23420" t="s">
        <v>4</v>
      </c>
      <c r="B23420">
        <v>4224</v>
      </c>
      <c r="C23420" t="s">
        <v>45</v>
      </c>
      <c r="D23420">
        <v>2024</v>
      </c>
      <c r="E23420" t="s">
        <v>742</v>
      </c>
      <c r="F23420" s="2">
        <v>1094.86262391534</v>
      </c>
    </row>
    <row r="23421" spans="1:6">
      <c r="A23421" t="s">
        <v>4</v>
      </c>
      <c r="B23421">
        <v>4225</v>
      </c>
      <c r="C23421" t="s">
        <v>47</v>
      </c>
      <c r="D23421">
        <v>2009</v>
      </c>
      <c r="E23421" t="s">
        <v>736</v>
      </c>
      <c r="F23421" s="2">
        <v>1000.17143290775</v>
      </c>
    </row>
    <row r="23422" spans="1:6">
      <c r="A23422" t="s">
        <v>4</v>
      </c>
      <c r="B23422">
        <v>4225</v>
      </c>
      <c r="C23422" t="s">
        <v>47</v>
      </c>
      <c r="D23422">
        <v>2009</v>
      </c>
      <c r="E23422" t="s">
        <v>737</v>
      </c>
      <c r="F23422" s="2">
        <v>1699.9831521493199</v>
      </c>
    </row>
    <row r="23423" spans="1:6">
      <c r="A23423" t="s">
        <v>4</v>
      </c>
      <c r="B23423">
        <v>4225</v>
      </c>
      <c r="C23423" t="s">
        <v>47</v>
      </c>
      <c r="D23423">
        <v>2009</v>
      </c>
      <c r="E23423" t="s">
        <v>744</v>
      </c>
      <c r="F23423" s="2">
        <v>0</v>
      </c>
    </row>
    <row r="23424" spans="1:6">
      <c r="A23424" t="s">
        <v>4</v>
      </c>
      <c r="B23424">
        <v>4225</v>
      </c>
      <c r="C23424" t="s">
        <v>47</v>
      </c>
      <c r="D23424">
        <v>2009</v>
      </c>
      <c r="E23424" t="s">
        <v>739</v>
      </c>
      <c r="F23424" s="2">
        <v>15401.241449622499</v>
      </c>
    </row>
    <row r="23425" spans="1:6">
      <c r="A23425" t="s">
        <v>4</v>
      </c>
      <c r="B23425">
        <v>4225</v>
      </c>
      <c r="C23425" t="s">
        <v>47</v>
      </c>
      <c r="D23425">
        <v>2011</v>
      </c>
      <c r="E23425" t="s">
        <v>742</v>
      </c>
      <c r="F23425" s="2">
        <v>4674.7863008009899</v>
      </c>
    </row>
    <row r="23426" spans="1:6">
      <c r="A23426" t="s">
        <v>4</v>
      </c>
      <c r="B23426">
        <v>4225</v>
      </c>
      <c r="C23426" t="s">
        <v>47</v>
      </c>
      <c r="D23426">
        <v>2013</v>
      </c>
      <c r="E23426" t="s">
        <v>740</v>
      </c>
      <c r="F23426" s="2">
        <v>1749.2519433402199</v>
      </c>
    </row>
    <row r="23427" spans="1:6">
      <c r="A23427" t="s">
        <v>4</v>
      </c>
      <c r="B23427">
        <v>4225</v>
      </c>
      <c r="C23427" t="s">
        <v>47</v>
      </c>
      <c r="D23427">
        <v>2013</v>
      </c>
      <c r="E23427" t="s">
        <v>745</v>
      </c>
      <c r="F23427" s="2">
        <v>10949.772773176799</v>
      </c>
    </row>
    <row r="23428" spans="1:6">
      <c r="A23428" t="s">
        <v>4</v>
      </c>
      <c r="B23428">
        <v>4225</v>
      </c>
      <c r="C23428" t="s">
        <v>47</v>
      </c>
      <c r="D23428">
        <v>2015</v>
      </c>
      <c r="E23428" t="s">
        <v>736</v>
      </c>
      <c r="F23428" s="2">
        <v>920.61749449601405</v>
      </c>
    </row>
    <row r="23429" spans="1:6">
      <c r="A23429" t="s">
        <v>4</v>
      </c>
      <c r="B23429">
        <v>4225</v>
      </c>
      <c r="C23429" t="s">
        <v>47</v>
      </c>
      <c r="D23429">
        <v>2015</v>
      </c>
      <c r="E23429" t="s">
        <v>738</v>
      </c>
      <c r="F23429" s="2">
        <v>0</v>
      </c>
    </row>
    <row r="23430" spans="1:6">
      <c r="A23430" t="s">
        <v>4</v>
      </c>
      <c r="B23430">
        <v>4225</v>
      </c>
      <c r="C23430" t="s">
        <v>47</v>
      </c>
      <c r="D23430">
        <v>2015</v>
      </c>
      <c r="E23430" t="s">
        <v>741</v>
      </c>
      <c r="F23430" s="2">
        <v>26614.289041003201</v>
      </c>
    </row>
    <row r="23431" spans="1:6">
      <c r="A23431" t="s">
        <v>4</v>
      </c>
      <c r="B23431">
        <v>4225</v>
      </c>
      <c r="C23431" t="s">
        <v>47</v>
      </c>
      <c r="D23431">
        <v>2016</v>
      </c>
      <c r="E23431" t="s">
        <v>744</v>
      </c>
      <c r="F23431" s="2">
        <v>0</v>
      </c>
    </row>
    <row r="23432" spans="1:6">
      <c r="A23432" t="s">
        <v>4</v>
      </c>
      <c r="B23432">
        <v>4225</v>
      </c>
      <c r="C23432" t="s">
        <v>47</v>
      </c>
      <c r="D23432">
        <v>2016</v>
      </c>
      <c r="E23432" t="s">
        <v>740</v>
      </c>
      <c r="F23432" s="2">
        <v>1071.5686567642001</v>
      </c>
    </row>
    <row r="23433" spans="1:6">
      <c r="A23433" t="s">
        <v>4</v>
      </c>
      <c r="B23433">
        <v>4225</v>
      </c>
      <c r="C23433" t="s">
        <v>47</v>
      </c>
      <c r="D23433">
        <v>2017</v>
      </c>
      <c r="E23433" t="s">
        <v>742</v>
      </c>
      <c r="F23433" s="2">
        <v>4921.32277167761</v>
      </c>
    </row>
    <row r="23434" spans="1:6">
      <c r="A23434" t="s">
        <v>4</v>
      </c>
      <c r="B23434">
        <v>4225</v>
      </c>
      <c r="C23434" t="s">
        <v>47</v>
      </c>
      <c r="D23434">
        <v>2017</v>
      </c>
      <c r="E23434" t="s">
        <v>743</v>
      </c>
      <c r="F23434" s="2">
        <v>0</v>
      </c>
    </row>
    <row r="23435" spans="1:6">
      <c r="A23435" t="s">
        <v>4</v>
      </c>
      <c r="B23435">
        <v>4225</v>
      </c>
      <c r="C23435" t="s">
        <v>47</v>
      </c>
      <c r="D23435">
        <v>2018</v>
      </c>
      <c r="E23435" t="s">
        <v>738</v>
      </c>
      <c r="F23435" s="2">
        <v>0</v>
      </c>
    </row>
    <row r="23436" spans="1:6">
      <c r="A23436" t="s">
        <v>4</v>
      </c>
      <c r="B23436">
        <v>4225</v>
      </c>
      <c r="C23436" t="s">
        <v>47</v>
      </c>
      <c r="D23436">
        <v>2018</v>
      </c>
      <c r="E23436" t="s">
        <v>741</v>
      </c>
      <c r="F23436" s="2">
        <v>24910.237889516698</v>
      </c>
    </row>
    <row r="23437" spans="1:6">
      <c r="A23437" t="s">
        <v>4</v>
      </c>
      <c r="B23437">
        <v>4225</v>
      </c>
      <c r="C23437" t="s">
        <v>47</v>
      </c>
      <c r="D23437">
        <v>2019</v>
      </c>
      <c r="E23437" t="s">
        <v>737</v>
      </c>
      <c r="F23437" s="2">
        <v>1996.0105826363699</v>
      </c>
    </row>
    <row r="23438" spans="1:6">
      <c r="A23438" t="s">
        <v>4</v>
      </c>
      <c r="B23438">
        <v>4225</v>
      </c>
      <c r="C23438" t="s">
        <v>47</v>
      </c>
      <c r="D23438">
        <v>2019</v>
      </c>
      <c r="E23438" t="s">
        <v>744</v>
      </c>
      <c r="F23438" s="2">
        <v>0</v>
      </c>
    </row>
    <row r="23439" spans="1:6">
      <c r="A23439" t="s">
        <v>4</v>
      </c>
      <c r="B23439">
        <v>4225</v>
      </c>
      <c r="C23439" t="s">
        <v>47</v>
      </c>
      <c r="D23439">
        <v>2019</v>
      </c>
      <c r="E23439" t="s">
        <v>739</v>
      </c>
      <c r="F23439" s="2">
        <v>17420.5836095995</v>
      </c>
    </row>
    <row r="23440" spans="1:6">
      <c r="A23440" t="s">
        <v>4</v>
      </c>
      <c r="B23440">
        <v>4225</v>
      </c>
      <c r="C23440" t="s">
        <v>47</v>
      </c>
      <c r="D23440">
        <v>2019</v>
      </c>
      <c r="E23440" t="s">
        <v>740</v>
      </c>
      <c r="F23440" s="2">
        <v>900.56852559265599</v>
      </c>
    </row>
    <row r="23441" spans="1:6">
      <c r="A23441" t="s">
        <v>4</v>
      </c>
      <c r="B23441">
        <v>4225</v>
      </c>
      <c r="C23441" t="s">
        <v>47</v>
      </c>
      <c r="D23441">
        <v>2020</v>
      </c>
      <c r="E23441" t="s">
        <v>743</v>
      </c>
      <c r="F23441" s="2">
        <v>0</v>
      </c>
    </row>
    <row r="23442" spans="1:6">
      <c r="A23442" t="s">
        <v>4</v>
      </c>
      <c r="B23442">
        <v>4225</v>
      </c>
      <c r="C23442" t="s">
        <v>47</v>
      </c>
      <c r="D23442">
        <v>2020</v>
      </c>
      <c r="E23442" t="s">
        <v>745</v>
      </c>
      <c r="F23442" s="2">
        <v>21324.733960482001</v>
      </c>
    </row>
    <row r="23443" spans="1:6">
      <c r="A23443" t="s">
        <v>4</v>
      </c>
      <c r="B23443">
        <v>4225</v>
      </c>
      <c r="C23443" t="s">
        <v>47</v>
      </c>
      <c r="D23443">
        <v>2021</v>
      </c>
      <c r="E23443" t="s">
        <v>738</v>
      </c>
      <c r="F23443" s="2">
        <v>0</v>
      </c>
    </row>
    <row r="23444" spans="1:6">
      <c r="A23444" t="s">
        <v>4</v>
      </c>
      <c r="B23444">
        <v>4225</v>
      </c>
      <c r="C23444" t="s">
        <v>47</v>
      </c>
      <c r="D23444">
        <v>2021</v>
      </c>
      <c r="E23444" t="s">
        <v>741</v>
      </c>
      <c r="F23444" s="2">
        <v>24506.937860304599</v>
      </c>
    </row>
    <row r="23445" spans="1:6">
      <c r="A23445" t="s">
        <v>4</v>
      </c>
      <c r="B23445">
        <v>4225</v>
      </c>
      <c r="C23445" t="s">
        <v>47</v>
      </c>
      <c r="D23445">
        <v>2022</v>
      </c>
      <c r="E23445" t="s">
        <v>736</v>
      </c>
      <c r="F23445" s="2">
        <v>725.14484375796303</v>
      </c>
    </row>
    <row r="23446" spans="1:6">
      <c r="A23446" t="s">
        <v>4</v>
      </c>
      <c r="B23446">
        <v>4225</v>
      </c>
      <c r="C23446" t="s">
        <v>47</v>
      </c>
      <c r="D23446">
        <v>2022</v>
      </c>
      <c r="E23446" t="s">
        <v>737</v>
      </c>
      <c r="F23446" s="2">
        <v>1823.7531187868101</v>
      </c>
    </row>
    <row r="23447" spans="1:6">
      <c r="A23447" t="s">
        <v>4</v>
      </c>
      <c r="B23447">
        <v>4225</v>
      </c>
      <c r="C23447" t="s">
        <v>47</v>
      </c>
      <c r="D23447">
        <v>2022</v>
      </c>
      <c r="E23447" t="s">
        <v>744</v>
      </c>
      <c r="F23447" s="2">
        <v>0</v>
      </c>
    </row>
    <row r="23448" spans="1:6">
      <c r="A23448" t="s">
        <v>4</v>
      </c>
      <c r="B23448">
        <v>4225</v>
      </c>
      <c r="C23448" t="s">
        <v>47</v>
      </c>
      <c r="D23448">
        <v>2022</v>
      </c>
      <c r="E23448" t="s">
        <v>739</v>
      </c>
      <c r="F23448" s="2">
        <v>16698.058516444598</v>
      </c>
    </row>
    <row r="23449" spans="1:6">
      <c r="A23449" t="s">
        <v>4</v>
      </c>
      <c r="B23449">
        <v>4225</v>
      </c>
      <c r="C23449" t="s">
        <v>47</v>
      </c>
      <c r="D23449">
        <v>2023</v>
      </c>
      <c r="E23449" t="s">
        <v>743</v>
      </c>
      <c r="F23449" s="2">
        <v>0</v>
      </c>
    </row>
    <row r="23450" spans="1:6">
      <c r="A23450" t="s">
        <v>4</v>
      </c>
      <c r="B23450">
        <v>4225</v>
      </c>
      <c r="C23450" t="s">
        <v>47</v>
      </c>
      <c r="D23450">
        <v>2023</v>
      </c>
      <c r="E23450" t="s">
        <v>745</v>
      </c>
      <c r="F23450" s="2">
        <v>7161.4282693504201</v>
      </c>
    </row>
    <row r="23451" spans="1:6">
      <c r="A23451" t="s">
        <v>4</v>
      </c>
      <c r="B23451">
        <v>4225</v>
      </c>
      <c r="C23451" t="s">
        <v>47</v>
      </c>
      <c r="D23451">
        <v>2024</v>
      </c>
      <c r="E23451" t="s">
        <v>742</v>
      </c>
      <c r="F23451" s="2">
        <v>4802.3032716955504</v>
      </c>
    </row>
    <row r="23452" spans="1:6">
      <c r="A23452" t="s">
        <v>4</v>
      </c>
      <c r="B23452">
        <v>4225</v>
      </c>
      <c r="C23452" t="s">
        <v>47</v>
      </c>
      <c r="D23452">
        <v>2024</v>
      </c>
      <c r="E23452" t="s">
        <v>741</v>
      </c>
      <c r="F23452" s="2">
        <v>23152.985574070899</v>
      </c>
    </row>
    <row r="23453" spans="1:6">
      <c r="A23453" t="s">
        <v>4</v>
      </c>
      <c r="B23453">
        <v>4226</v>
      </c>
      <c r="C23453" t="s">
        <v>49</v>
      </c>
      <c r="D23453">
        <v>2009</v>
      </c>
      <c r="E23453" t="s">
        <v>736</v>
      </c>
      <c r="F23453" s="2">
        <v>310.26690265827199</v>
      </c>
    </row>
    <row r="23454" spans="1:6">
      <c r="A23454" t="s">
        <v>4</v>
      </c>
      <c r="B23454">
        <v>4226</v>
      </c>
      <c r="C23454" t="s">
        <v>49</v>
      </c>
      <c r="D23454">
        <v>2009</v>
      </c>
      <c r="E23454" t="s">
        <v>737</v>
      </c>
      <c r="F23454" s="2">
        <v>274.62332063216598</v>
      </c>
    </row>
    <row r="23455" spans="1:6">
      <c r="A23455" t="s">
        <v>4</v>
      </c>
      <c r="B23455">
        <v>4226</v>
      </c>
      <c r="C23455" t="s">
        <v>49</v>
      </c>
      <c r="D23455">
        <v>2009</v>
      </c>
      <c r="E23455" t="s">
        <v>740</v>
      </c>
      <c r="F23455" s="2">
        <v>523.08074424483902</v>
      </c>
    </row>
    <row r="23456" spans="1:6">
      <c r="A23456" t="s">
        <v>4</v>
      </c>
      <c r="B23456">
        <v>4226</v>
      </c>
      <c r="C23456" t="s">
        <v>49</v>
      </c>
      <c r="D23456">
        <v>2009</v>
      </c>
      <c r="E23456" t="s">
        <v>745</v>
      </c>
      <c r="F23456" s="2">
        <v>0</v>
      </c>
    </row>
    <row r="23457" spans="1:6">
      <c r="A23457" t="s">
        <v>4</v>
      </c>
      <c r="B23457">
        <v>4226</v>
      </c>
      <c r="C23457" t="s">
        <v>49</v>
      </c>
      <c r="D23457">
        <v>2011</v>
      </c>
      <c r="E23457" t="s">
        <v>742</v>
      </c>
      <c r="F23457" s="2">
        <v>1476.2857875467</v>
      </c>
    </row>
    <row r="23458" spans="1:6">
      <c r="A23458" t="s">
        <v>4</v>
      </c>
      <c r="B23458">
        <v>4226</v>
      </c>
      <c r="C23458" t="s">
        <v>49</v>
      </c>
      <c r="D23458">
        <v>2011</v>
      </c>
      <c r="E23458" t="s">
        <v>738</v>
      </c>
      <c r="F23458" s="2">
        <v>0</v>
      </c>
    </row>
    <row r="23459" spans="1:6">
      <c r="A23459" t="s">
        <v>4</v>
      </c>
      <c r="B23459">
        <v>4226</v>
      </c>
      <c r="C23459" t="s">
        <v>49</v>
      </c>
      <c r="D23459">
        <v>2011</v>
      </c>
      <c r="E23459" t="s">
        <v>741</v>
      </c>
      <c r="F23459" s="2">
        <v>4503.4086989246098</v>
      </c>
    </row>
    <row r="23460" spans="1:6">
      <c r="A23460" t="s">
        <v>4</v>
      </c>
      <c r="B23460">
        <v>4226</v>
      </c>
      <c r="C23460" t="s">
        <v>49</v>
      </c>
      <c r="D23460">
        <v>2013</v>
      </c>
      <c r="E23460" t="s">
        <v>743</v>
      </c>
      <c r="F23460" s="2">
        <v>0</v>
      </c>
    </row>
    <row r="23461" spans="1:6">
      <c r="A23461" t="s">
        <v>4</v>
      </c>
      <c r="B23461">
        <v>4226</v>
      </c>
      <c r="C23461" t="s">
        <v>49</v>
      </c>
      <c r="D23461">
        <v>2015</v>
      </c>
      <c r="E23461" t="s">
        <v>736</v>
      </c>
      <c r="F23461" s="2">
        <v>226.141887373391</v>
      </c>
    </row>
    <row r="23462" spans="1:6">
      <c r="A23462" t="s">
        <v>4</v>
      </c>
      <c r="B23462">
        <v>4226</v>
      </c>
      <c r="C23462" t="s">
        <v>49</v>
      </c>
      <c r="D23462">
        <v>2015</v>
      </c>
      <c r="E23462" t="s">
        <v>737</v>
      </c>
      <c r="F23462" s="2">
        <v>348.23649771715901</v>
      </c>
    </row>
    <row r="23463" spans="1:6">
      <c r="A23463" t="s">
        <v>4</v>
      </c>
      <c r="B23463">
        <v>4226</v>
      </c>
      <c r="C23463" t="s">
        <v>49</v>
      </c>
      <c r="D23463">
        <v>2015</v>
      </c>
      <c r="E23463" t="s">
        <v>744</v>
      </c>
      <c r="F23463" s="2">
        <v>0</v>
      </c>
    </row>
    <row r="23464" spans="1:6">
      <c r="A23464" t="s">
        <v>4</v>
      </c>
      <c r="B23464">
        <v>4226</v>
      </c>
      <c r="C23464" t="s">
        <v>49</v>
      </c>
      <c r="D23464">
        <v>2015</v>
      </c>
      <c r="E23464" t="s">
        <v>739</v>
      </c>
      <c r="F23464" s="2">
        <v>9187.9826579832206</v>
      </c>
    </row>
    <row r="23465" spans="1:6">
      <c r="A23465" t="s">
        <v>4</v>
      </c>
      <c r="B23465">
        <v>4226</v>
      </c>
      <c r="C23465" t="s">
        <v>49</v>
      </c>
      <c r="D23465">
        <v>2015</v>
      </c>
      <c r="E23465" t="s">
        <v>740</v>
      </c>
      <c r="F23465" s="2">
        <v>344.68736572987302</v>
      </c>
    </row>
    <row r="23466" spans="1:6">
      <c r="A23466" t="s">
        <v>4</v>
      </c>
      <c r="B23466">
        <v>4226</v>
      </c>
      <c r="C23466" t="s">
        <v>49</v>
      </c>
      <c r="D23466">
        <v>2017</v>
      </c>
      <c r="E23466" t="s">
        <v>742</v>
      </c>
      <c r="F23466" s="2">
        <v>1551.15826721694</v>
      </c>
    </row>
    <row r="23467" spans="1:6">
      <c r="A23467" t="s">
        <v>4</v>
      </c>
      <c r="B23467">
        <v>4226</v>
      </c>
      <c r="C23467" t="s">
        <v>49</v>
      </c>
      <c r="D23467">
        <v>2017</v>
      </c>
      <c r="E23467" t="s">
        <v>738</v>
      </c>
      <c r="F23467" s="2">
        <v>0</v>
      </c>
    </row>
    <row r="23468" spans="1:6">
      <c r="A23468" t="s">
        <v>4</v>
      </c>
      <c r="B23468">
        <v>4226</v>
      </c>
      <c r="C23468" t="s">
        <v>49</v>
      </c>
      <c r="D23468">
        <v>2018</v>
      </c>
      <c r="E23468" t="s">
        <v>744</v>
      </c>
      <c r="F23468" s="2">
        <v>0</v>
      </c>
    </row>
    <row r="23469" spans="1:6">
      <c r="A23469" t="s">
        <v>4</v>
      </c>
      <c r="B23469">
        <v>4226</v>
      </c>
      <c r="C23469" t="s">
        <v>49</v>
      </c>
      <c r="D23469">
        <v>2018</v>
      </c>
      <c r="E23469" t="s">
        <v>739</v>
      </c>
      <c r="F23469" s="2">
        <v>9681.1565936830993</v>
      </c>
    </row>
    <row r="23470" spans="1:6">
      <c r="A23470" t="s">
        <v>4</v>
      </c>
      <c r="B23470">
        <v>4226</v>
      </c>
      <c r="C23470" t="s">
        <v>49</v>
      </c>
      <c r="D23470">
        <v>2018</v>
      </c>
      <c r="E23470" t="s">
        <v>740</v>
      </c>
      <c r="F23470" s="2">
        <v>330.51625805741901</v>
      </c>
    </row>
    <row r="23471" spans="1:6">
      <c r="A23471" t="s">
        <v>4</v>
      </c>
      <c r="B23471">
        <v>4226</v>
      </c>
      <c r="C23471" t="s">
        <v>49</v>
      </c>
      <c r="D23471">
        <v>2018</v>
      </c>
      <c r="E23471" t="s">
        <v>741</v>
      </c>
      <c r="F23471" s="2">
        <v>4201.6825175740296</v>
      </c>
    </row>
    <row r="23472" spans="1:6">
      <c r="A23472" t="s">
        <v>4</v>
      </c>
      <c r="B23472">
        <v>4226</v>
      </c>
      <c r="C23472" t="s">
        <v>49</v>
      </c>
      <c r="D23472">
        <v>2019</v>
      </c>
      <c r="E23472" t="s">
        <v>745</v>
      </c>
      <c r="F23472" s="2">
        <v>0</v>
      </c>
    </row>
    <row r="23473" spans="1:6">
      <c r="A23473" t="s">
        <v>4</v>
      </c>
      <c r="B23473">
        <v>4226</v>
      </c>
      <c r="C23473" t="s">
        <v>49</v>
      </c>
      <c r="D23473">
        <v>2020</v>
      </c>
      <c r="E23473" t="s">
        <v>738</v>
      </c>
      <c r="F23473" s="2">
        <v>0</v>
      </c>
    </row>
    <row r="23474" spans="1:6">
      <c r="A23474" t="s">
        <v>4</v>
      </c>
      <c r="B23474">
        <v>4226</v>
      </c>
      <c r="C23474" t="s">
        <v>49</v>
      </c>
      <c r="D23474">
        <v>2020</v>
      </c>
      <c r="E23474" t="s">
        <v>743</v>
      </c>
      <c r="F23474" s="2">
        <v>0</v>
      </c>
    </row>
    <row r="23475" spans="1:6">
      <c r="A23475" t="s">
        <v>4</v>
      </c>
      <c r="B23475">
        <v>4226</v>
      </c>
      <c r="C23475" t="s">
        <v>49</v>
      </c>
      <c r="D23475">
        <v>2021</v>
      </c>
      <c r="E23475" t="s">
        <v>744</v>
      </c>
      <c r="F23475" s="2">
        <v>0</v>
      </c>
    </row>
    <row r="23476" spans="1:6">
      <c r="A23476" t="s">
        <v>4</v>
      </c>
      <c r="B23476">
        <v>4226</v>
      </c>
      <c r="C23476" t="s">
        <v>49</v>
      </c>
      <c r="D23476">
        <v>2021</v>
      </c>
      <c r="E23476" t="s">
        <v>739</v>
      </c>
      <c r="F23476" s="2">
        <v>10486.0749696121</v>
      </c>
    </row>
    <row r="23477" spans="1:6">
      <c r="A23477" t="s">
        <v>4</v>
      </c>
      <c r="B23477">
        <v>4226</v>
      </c>
      <c r="C23477" t="s">
        <v>49</v>
      </c>
      <c r="D23477">
        <v>2021</v>
      </c>
      <c r="E23477" t="s">
        <v>741</v>
      </c>
      <c r="F23477" s="2">
        <v>4137.4447855416101</v>
      </c>
    </row>
    <row r="23478" spans="1:6">
      <c r="A23478" t="s">
        <v>4</v>
      </c>
      <c r="B23478">
        <v>4226</v>
      </c>
      <c r="C23478" t="s">
        <v>49</v>
      </c>
      <c r="D23478">
        <v>2022</v>
      </c>
      <c r="E23478" t="s">
        <v>736</v>
      </c>
      <c r="F23478" s="2">
        <v>210.693666205933</v>
      </c>
    </row>
    <row r="23479" spans="1:6">
      <c r="A23479" t="s">
        <v>4</v>
      </c>
      <c r="B23479">
        <v>4226</v>
      </c>
      <c r="C23479" t="s">
        <v>49</v>
      </c>
      <c r="D23479">
        <v>2022</v>
      </c>
      <c r="E23479" t="s">
        <v>737</v>
      </c>
      <c r="F23479" s="2">
        <v>312.75046597319698</v>
      </c>
    </row>
    <row r="23480" spans="1:6">
      <c r="A23480" t="s">
        <v>4</v>
      </c>
      <c r="B23480">
        <v>4226</v>
      </c>
      <c r="C23480" t="s">
        <v>49</v>
      </c>
      <c r="D23480">
        <v>2022</v>
      </c>
      <c r="E23480" t="s">
        <v>745</v>
      </c>
      <c r="F23480" s="2">
        <v>0</v>
      </c>
    </row>
    <row r="23481" spans="1:6">
      <c r="A23481" t="s">
        <v>4</v>
      </c>
      <c r="B23481">
        <v>4226</v>
      </c>
      <c r="C23481" t="s">
        <v>49</v>
      </c>
      <c r="D23481">
        <v>2023</v>
      </c>
      <c r="E23481" t="s">
        <v>743</v>
      </c>
      <c r="F23481" s="2">
        <v>0</v>
      </c>
    </row>
    <row r="23482" spans="1:6">
      <c r="A23482" t="s">
        <v>4</v>
      </c>
      <c r="B23482">
        <v>4226</v>
      </c>
      <c r="C23482" t="s">
        <v>49</v>
      </c>
      <c r="D23482">
        <v>2024</v>
      </c>
      <c r="E23482" t="s">
        <v>742</v>
      </c>
      <c r="F23482" s="2">
        <v>1407.08239154542</v>
      </c>
    </row>
    <row r="23483" spans="1:6">
      <c r="A23483" t="s">
        <v>4</v>
      </c>
      <c r="B23483">
        <v>4226</v>
      </c>
      <c r="C23483" t="s">
        <v>49</v>
      </c>
      <c r="D23483">
        <v>2024</v>
      </c>
      <c r="E23483" t="s">
        <v>739</v>
      </c>
      <c r="F23483" s="2">
        <v>11240.5417078831</v>
      </c>
    </row>
    <row r="23484" spans="1:6">
      <c r="A23484" t="s">
        <v>4</v>
      </c>
      <c r="B23484">
        <v>4226</v>
      </c>
      <c r="C23484" t="s">
        <v>49</v>
      </c>
      <c r="D23484">
        <v>2024</v>
      </c>
      <c r="E23484" t="s">
        <v>741</v>
      </c>
      <c r="F23484" s="2">
        <v>3974.49240592455</v>
      </c>
    </row>
    <row r="23485" spans="1:6">
      <c r="A23485" t="s">
        <v>4</v>
      </c>
      <c r="B23485">
        <v>4227</v>
      </c>
      <c r="C23485" t="s">
        <v>51</v>
      </c>
      <c r="D23485">
        <v>2009</v>
      </c>
      <c r="E23485" t="s">
        <v>738</v>
      </c>
      <c r="F23485" s="2">
        <v>0</v>
      </c>
    </row>
    <row r="23486" spans="1:6">
      <c r="A23486" t="s">
        <v>4</v>
      </c>
      <c r="B23486">
        <v>4227</v>
      </c>
      <c r="C23486" t="s">
        <v>51</v>
      </c>
      <c r="D23486">
        <v>2009</v>
      </c>
      <c r="E23486" t="s">
        <v>741</v>
      </c>
      <c r="F23486" s="2">
        <v>15428.3583611739</v>
      </c>
    </row>
    <row r="23487" spans="1:6">
      <c r="A23487" t="s">
        <v>4</v>
      </c>
      <c r="B23487">
        <v>4227</v>
      </c>
      <c r="C23487" t="s">
        <v>51</v>
      </c>
      <c r="D23487">
        <v>2011</v>
      </c>
      <c r="E23487" t="s">
        <v>743</v>
      </c>
      <c r="F23487" s="2">
        <v>0</v>
      </c>
    </row>
    <row r="23488" spans="1:6">
      <c r="A23488" t="s">
        <v>4</v>
      </c>
      <c r="B23488">
        <v>4227</v>
      </c>
      <c r="C23488" t="s">
        <v>51</v>
      </c>
      <c r="D23488">
        <v>2013</v>
      </c>
      <c r="E23488" t="s">
        <v>736</v>
      </c>
      <c r="F23488" s="2">
        <v>1065.86171119137</v>
      </c>
    </row>
    <row r="23489" spans="1:6">
      <c r="A23489" t="s">
        <v>4</v>
      </c>
      <c r="B23489">
        <v>4227</v>
      </c>
      <c r="C23489" t="s">
        <v>51</v>
      </c>
      <c r="D23489">
        <v>2013</v>
      </c>
      <c r="E23489" t="s">
        <v>737</v>
      </c>
      <c r="F23489" s="2">
        <v>1265.2754570388799</v>
      </c>
    </row>
    <row r="23490" spans="1:6">
      <c r="A23490" t="s">
        <v>4</v>
      </c>
      <c r="B23490">
        <v>4227</v>
      </c>
      <c r="C23490" t="s">
        <v>51</v>
      </c>
      <c r="D23490">
        <v>2013</v>
      </c>
      <c r="E23490" t="s">
        <v>744</v>
      </c>
      <c r="F23490" s="2">
        <v>221101.948023876</v>
      </c>
    </row>
    <row r="23491" spans="1:6">
      <c r="A23491" t="s">
        <v>4</v>
      </c>
      <c r="B23491">
        <v>4227</v>
      </c>
      <c r="C23491" t="s">
        <v>51</v>
      </c>
      <c r="D23491">
        <v>2013</v>
      </c>
      <c r="E23491" t="s">
        <v>739</v>
      </c>
      <c r="F23491" s="2">
        <v>13744.840694664999</v>
      </c>
    </row>
    <row r="23492" spans="1:6">
      <c r="A23492" t="s">
        <v>4</v>
      </c>
      <c r="B23492">
        <v>4227</v>
      </c>
      <c r="C23492" t="s">
        <v>51</v>
      </c>
      <c r="D23492">
        <v>2013</v>
      </c>
      <c r="E23492" t="s">
        <v>740</v>
      </c>
      <c r="F23492" s="2">
        <v>1136.7122868168301</v>
      </c>
    </row>
    <row r="23493" spans="1:6">
      <c r="A23493" t="s">
        <v>4</v>
      </c>
      <c r="B23493">
        <v>4227</v>
      </c>
      <c r="C23493" t="s">
        <v>51</v>
      </c>
      <c r="D23493">
        <v>2015</v>
      </c>
      <c r="E23493" t="s">
        <v>742</v>
      </c>
      <c r="F23493" s="2">
        <v>5015.9458385751204</v>
      </c>
    </row>
    <row r="23494" spans="1:6">
      <c r="A23494" t="s">
        <v>4</v>
      </c>
      <c r="B23494">
        <v>4227</v>
      </c>
      <c r="C23494" t="s">
        <v>51</v>
      </c>
      <c r="D23494">
        <v>2015</v>
      </c>
      <c r="E23494" t="s">
        <v>738</v>
      </c>
      <c r="F23494" s="2">
        <v>0</v>
      </c>
    </row>
    <row r="23495" spans="1:6">
      <c r="A23495" t="s">
        <v>4</v>
      </c>
      <c r="B23495">
        <v>4227</v>
      </c>
      <c r="C23495" t="s">
        <v>51</v>
      </c>
      <c r="D23495">
        <v>2015</v>
      </c>
      <c r="E23495" t="s">
        <v>741</v>
      </c>
      <c r="F23495" s="2">
        <v>15376.729056021601</v>
      </c>
    </row>
    <row r="23496" spans="1:6">
      <c r="A23496" t="s">
        <v>4</v>
      </c>
      <c r="B23496">
        <v>4227</v>
      </c>
      <c r="C23496" t="s">
        <v>51</v>
      </c>
      <c r="D23496">
        <v>2016</v>
      </c>
      <c r="E23496" t="s">
        <v>736</v>
      </c>
      <c r="F23496" s="2">
        <v>1041.4886092323</v>
      </c>
    </row>
    <row r="23497" spans="1:6">
      <c r="A23497" t="s">
        <v>4</v>
      </c>
      <c r="B23497">
        <v>4227</v>
      </c>
      <c r="C23497" t="s">
        <v>51</v>
      </c>
      <c r="D23497">
        <v>2016</v>
      </c>
      <c r="E23497" t="s">
        <v>737</v>
      </c>
      <c r="F23497" s="2">
        <v>1236.9190241164099</v>
      </c>
    </row>
    <row r="23498" spans="1:6">
      <c r="A23498" t="s">
        <v>4</v>
      </c>
      <c r="B23498">
        <v>4227</v>
      </c>
      <c r="C23498" t="s">
        <v>51</v>
      </c>
      <c r="D23498">
        <v>2016</v>
      </c>
      <c r="E23498" t="s">
        <v>744</v>
      </c>
      <c r="F23498" s="2">
        <v>227647.35350396499</v>
      </c>
    </row>
    <row r="23499" spans="1:6">
      <c r="A23499" t="s">
        <v>4</v>
      </c>
      <c r="B23499">
        <v>4227</v>
      </c>
      <c r="C23499" t="s">
        <v>51</v>
      </c>
      <c r="D23499">
        <v>2016</v>
      </c>
      <c r="E23499" t="s">
        <v>739</v>
      </c>
      <c r="F23499" s="2">
        <v>15017.411178340801</v>
      </c>
    </row>
    <row r="23500" spans="1:6">
      <c r="A23500" t="s">
        <v>4</v>
      </c>
      <c r="B23500">
        <v>4227</v>
      </c>
      <c r="C23500" t="s">
        <v>51</v>
      </c>
      <c r="D23500">
        <v>2017</v>
      </c>
      <c r="E23500" t="s">
        <v>743</v>
      </c>
      <c r="F23500" s="2">
        <v>0</v>
      </c>
    </row>
    <row r="23501" spans="1:6">
      <c r="A23501" t="s">
        <v>4</v>
      </c>
      <c r="B23501">
        <v>4227</v>
      </c>
      <c r="C23501" t="s">
        <v>51</v>
      </c>
      <c r="D23501">
        <v>2017</v>
      </c>
      <c r="E23501" t="s">
        <v>745</v>
      </c>
      <c r="F23501" s="2">
        <v>2101.64072022443</v>
      </c>
    </row>
    <row r="23502" spans="1:6">
      <c r="A23502" t="s">
        <v>4</v>
      </c>
      <c r="B23502">
        <v>4227</v>
      </c>
      <c r="C23502" t="s">
        <v>51</v>
      </c>
      <c r="D23502">
        <v>2018</v>
      </c>
      <c r="E23502" t="s">
        <v>742</v>
      </c>
      <c r="F23502" s="2">
        <v>3988.2937361079198</v>
      </c>
    </row>
    <row r="23503" spans="1:6">
      <c r="A23503" t="s">
        <v>4</v>
      </c>
      <c r="B23503">
        <v>4227</v>
      </c>
      <c r="C23503" t="s">
        <v>51</v>
      </c>
      <c r="D23503">
        <v>2018</v>
      </c>
      <c r="E23503" t="s">
        <v>741</v>
      </c>
      <c r="F23503" s="2">
        <v>14316.095623699301</v>
      </c>
    </row>
    <row r="23504" spans="1:6">
      <c r="A23504" t="s">
        <v>4</v>
      </c>
      <c r="B23504">
        <v>4227</v>
      </c>
      <c r="C23504" t="s">
        <v>51</v>
      </c>
      <c r="D23504">
        <v>2019</v>
      </c>
      <c r="E23504" t="s">
        <v>736</v>
      </c>
      <c r="F23504" s="2">
        <v>948.55134838117397</v>
      </c>
    </row>
    <row r="23505" spans="1:6">
      <c r="A23505" t="s">
        <v>4</v>
      </c>
      <c r="B23505">
        <v>4227</v>
      </c>
      <c r="C23505" t="s">
        <v>51</v>
      </c>
      <c r="D23505">
        <v>2019</v>
      </c>
      <c r="E23505" t="s">
        <v>737</v>
      </c>
      <c r="F23505" s="2">
        <v>1202.94114606679</v>
      </c>
    </row>
    <row r="23506" spans="1:6">
      <c r="A23506" t="s">
        <v>4</v>
      </c>
      <c r="B23506">
        <v>4227</v>
      </c>
      <c r="C23506" t="s">
        <v>51</v>
      </c>
      <c r="D23506">
        <v>2019</v>
      </c>
      <c r="E23506" t="s">
        <v>739</v>
      </c>
      <c r="F23506" s="2">
        <v>14836.6222940601</v>
      </c>
    </row>
    <row r="23507" spans="1:6">
      <c r="A23507" t="s">
        <v>4</v>
      </c>
      <c r="B23507">
        <v>4227</v>
      </c>
      <c r="C23507" t="s">
        <v>51</v>
      </c>
      <c r="D23507">
        <v>2020</v>
      </c>
      <c r="E23507" t="s">
        <v>740</v>
      </c>
      <c r="F23507" s="2">
        <v>723.24931447195104</v>
      </c>
    </row>
    <row r="23508" spans="1:6">
      <c r="A23508" t="s">
        <v>4</v>
      </c>
      <c r="B23508">
        <v>4227</v>
      </c>
      <c r="C23508" t="s">
        <v>51</v>
      </c>
      <c r="D23508">
        <v>2020</v>
      </c>
      <c r="E23508" t="s">
        <v>745</v>
      </c>
      <c r="F23508" s="2">
        <v>4911.7430495387098</v>
      </c>
    </row>
    <row r="23509" spans="1:6">
      <c r="A23509" t="s">
        <v>4</v>
      </c>
      <c r="B23509">
        <v>4227</v>
      </c>
      <c r="C23509" t="s">
        <v>51</v>
      </c>
      <c r="D23509">
        <v>2021</v>
      </c>
      <c r="E23509" t="s">
        <v>742</v>
      </c>
      <c r="F23509" s="2">
        <v>5453.8080163773202</v>
      </c>
    </row>
    <row r="23510" spans="1:6">
      <c r="A23510" t="s">
        <v>4</v>
      </c>
      <c r="B23510">
        <v>4227</v>
      </c>
      <c r="C23510" t="s">
        <v>51</v>
      </c>
      <c r="D23510">
        <v>2022</v>
      </c>
      <c r="E23510" t="s">
        <v>736</v>
      </c>
      <c r="F23510" s="2">
        <v>890.16366524293801</v>
      </c>
    </row>
    <row r="23511" spans="1:6">
      <c r="A23511" t="s">
        <v>4</v>
      </c>
      <c r="B23511">
        <v>4227</v>
      </c>
      <c r="C23511" t="s">
        <v>51</v>
      </c>
      <c r="D23511">
        <v>2022</v>
      </c>
      <c r="E23511" t="s">
        <v>737</v>
      </c>
      <c r="F23511" s="2">
        <v>1090.9769552621101</v>
      </c>
    </row>
    <row r="23512" spans="1:6">
      <c r="A23512" t="s">
        <v>4</v>
      </c>
      <c r="B23512">
        <v>4227</v>
      </c>
      <c r="C23512" t="s">
        <v>51</v>
      </c>
      <c r="D23512">
        <v>2022</v>
      </c>
      <c r="E23512" t="s">
        <v>738</v>
      </c>
      <c r="F23512" s="2">
        <v>0</v>
      </c>
    </row>
    <row r="23513" spans="1:6">
      <c r="A23513" t="s">
        <v>4</v>
      </c>
      <c r="B23513">
        <v>4227</v>
      </c>
      <c r="C23513" t="s">
        <v>51</v>
      </c>
      <c r="D23513">
        <v>2023</v>
      </c>
      <c r="E23513" t="s">
        <v>744</v>
      </c>
      <c r="F23513" s="2">
        <v>220764.26967415001</v>
      </c>
    </row>
    <row r="23514" spans="1:6">
      <c r="A23514" t="s">
        <v>4</v>
      </c>
      <c r="B23514">
        <v>4227</v>
      </c>
      <c r="C23514" t="s">
        <v>51</v>
      </c>
      <c r="D23514">
        <v>2023</v>
      </c>
      <c r="E23514" t="s">
        <v>740</v>
      </c>
      <c r="F23514" s="2">
        <v>828.95938045181799</v>
      </c>
    </row>
    <row r="23515" spans="1:6">
      <c r="A23515" t="s">
        <v>4</v>
      </c>
      <c r="B23515">
        <v>4227</v>
      </c>
      <c r="C23515" t="s">
        <v>51</v>
      </c>
      <c r="D23515">
        <v>2024</v>
      </c>
      <c r="E23515" t="s">
        <v>742</v>
      </c>
      <c r="F23515" s="2">
        <v>3396.5466684776302</v>
      </c>
    </row>
    <row r="23516" spans="1:6">
      <c r="A23516" t="s">
        <v>4</v>
      </c>
      <c r="B23516">
        <v>4227</v>
      </c>
      <c r="C23516" t="s">
        <v>51</v>
      </c>
      <c r="D23516">
        <v>2024</v>
      </c>
      <c r="E23516" t="s">
        <v>743</v>
      </c>
      <c r="F23516" s="2">
        <v>0</v>
      </c>
    </row>
    <row r="23517" spans="1:6">
      <c r="A23517" t="s">
        <v>4</v>
      </c>
      <c r="B23517">
        <v>4228</v>
      </c>
      <c r="C23517" t="s">
        <v>53</v>
      </c>
      <c r="D23517">
        <v>2011</v>
      </c>
      <c r="E23517" t="s">
        <v>736</v>
      </c>
      <c r="F23517" s="2">
        <v>297.87212456566698</v>
      </c>
    </row>
    <row r="23518" spans="1:6">
      <c r="A23518" t="s">
        <v>4</v>
      </c>
      <c r="B23518">
        <v>4228</v>
      </c>
      <c r="C23518" t="s">
        <v>53</v>
      </c>
      <c r="D23518">
        <v>2011</v>
      </c>
      <c r="E23518" t="s">
        <v>737</v>
      </c>
      <c r="F23518" s="2">
        <v>295.271580847785</v>
      </c>
    </row>
    <row r="23519" spans="1:6">
      <c r="A23519" t="s">
        <v>4</v>
      </c>
      <c r="B23519">
        <v>4228</v>
      </c>
      <c r="C23519" t="s">
        <v>53</v>
      </c>
      <c r="D23519">
        <v>2011</v>
      </c>
      <c r="E23519" t="s">
        <v>744</v>
      </c>
      <c r="F23519" s="2">
        <v>0</v>
      </c>
    </row>
    <row r="23520" spans="1:6">
      <c r="A23520" t="s">
        <v>4</v>
      </c>
      <c r="B23520">
        <v>4228</v>
      </c>
      <c r="C23520" t="s">
        <v>53</v>
      </c>
      <c r="D23520">
        <v>2011</v>
      </c>
      <c r="E23520" t="s">
        <v>739</v>
      </c>
      <c r="F23520" s="2">
        <v>6318.6198731254699</v>
      </c>
    </row>
    <row r="23521" spans="1:6">
      <c r="A23521" t="s">
        <v>4</v>
      </c>
      <c r="B23521">
        <v>4228</v>
      </c>
      <c r="C23521" t="s">
        <v>53</v>
      </c>
      <c r="D23521">
        <v>2011</v>
      </c>
      <c r="E23521" t="s">
        <v>740</v>
      </c>
      <c r="F23521" s="2">
        <v>1559.95568283129</v>
      </c>
    </row>
    <row r="23522" spans="1:6">
      <c r="A23522" t="s">
        <v>4</v>
      </c>
      <c r="B23522">
        <v>4228</v>
      </c>
      <c r="C23522" t="s">
        <v>53</v>
      </c>
      <c r="D23522">
        <v>2013</v>
      </c>
      <c r="E23522" t="s">
        <v>742</v>
      </c>
      <c r="F23522" s="2">
        <v>3437.5698042549002</v>
      </c>
    </row>
    <row r="23523" spans="1:6">
      <c r="A23523" t="s">
        <v>4</v>
      </c>
      <c r="B23523">
        <v>4228</v>
      </c>
      <c r="C23523" t="s">
        <v>53</v>
      </c>
      <c r="D23523">
        <v>2013</v>
      </c>
      <c r="E23523" t="s">
        <v>738</v>
      </c>
      <c r="F23523" s="2">
        <v>0</v>
      </c>
    </row>
    <row r="23524" spans="1:6">
      <c r="A23524" t="s">
        <v>4</v>
      </c>
      <c r="B23524">
        <v>4228</v>
      </c>
      <c r="C23524" t="s">
        <v>53</v>
      </c>
      <c r="D23524">
        <v>2013</v>
      </c>
      <c r="E23524" t="s">
        <v>743</v>
      </c>
      <c r="F23524" s="2">
        <v>0</v>
      </c>
    </row>
    <row r="23525" spans="1:6">
      <c r="A23525" t="s">
        <v>4</v>
      </c>
      <c r="B23525">
        <v>4228</v>
      </c>
      <c r="C23525" t="s">
        <v>53</v>
      </c>
      <c r="D23525">
        <v>2013</v>
      </c>
      <c r="E23525" t="s">
        <v>741</v>
      </c>
      <c r="F23525" s="2">
        <v>3671.3004482070201</v>
      </c>
    </row>
    <row r="23526" spans="1:6">
      <c r="A23526" t="s">
        <v>4</v>
      </c>
      <c r="B23526">
        <v>4228</v>
      </c>
      <c r="C23526" t="s">
        <v>53</v>
      </c>
      <c r="D23526">
        <v>2015</v>
      </c>
      <c r="E23526" t="s">
        <v>745</v>
      </c>
      <c r="F23526" s="2">
        <v>0</v>
      </c>
    </row>
    <row r="23527" spans="1:6">
      <c r="A23527" t="s">
        <v>4</v>
      </c>
      <c r="B23527">
        <v>4228</v>
      </c>
      <c r="C23527" t="s">
        <v>53</v>
      </c>
      <c r="D23527">
        <v>2016</v>
      </c>
      <c r="E23527" t="s">
        <v>738</v>
      </c>
      <c r="F23527" s="2">
        <v>0</v>
      </c>
    </row>
    <row r="23528" spans="1:6">
      <c r="A23528" t="s">
        <v>4</v>
      </c>
      <c r="B23528">
        <v>4228</v>
      </c>
      <c r="C23528" t="s">
        <v>53</v>
      </c>
      <c r="D23528">
        <v>2016</v>
      </c>
      <c r="E23528" t="s">
        <v>743</v>
      </c>
      <c r="F23528" s="2">
        <v>0</v>
      </c>
    </row>
    <row r="23529" spans="1:6">
      <c r="A23529" t="s">
        <v>4</v>
      </c>
      <c r="B23529">
        <v>4228</v>
      </c>
      <c r="C23529" t="s">
        <v>53</v>
      </c>
      <c r="D23529">
        <v>2016</v>
      </c>
      <c r="E23529" t="s">
        <v>741</v>
      </c>
      <c r="F23529" s="2">
        <v>3504.1798621125299</v>
      </c>
    </row>
    <row r="23530" spans="1:6">
      <c r="A23530" t="s">
        <v>4</v>
      </c>
      <c r="B23530">
        <v>4228</v>
      </c>
      <c r="C23530" t="s">
        <v>53</v>
      </c>
      <c r="D23530">
        <v>2017</v>
      </c>
      <c r="E23530" t="s">
        <v>744</v>
      </c>
      <c r="F23530" s="2">
        <v>0</v>
      </c>
    </row>
    <row r="23531" spans="1:6">
      <c r="A23531" t="s">
        <v>4</v>
      </c>
      <c r="B23531">
        <v>4228</v>
      </c>
      <c r="C23531" t="s">
        <v>53</v>
      </c>
      <c r="D23531">
        <v>2017</v>
      </c>
      <c r="E23531" t="s">
        <v>739</v>
      </c>
      <c r="F23531" s="2">
        <v>6971.1163414409702</v>
      </c>
    </row>
    <row r="23532" spans="1:6">
      <c r="A23532" t="s">
        <v>4</v>
      </c>
      <c r="B23532">
        <v>4228</v>
      </c>
      <c r="C23532" t="s">
        <v>53</v>
      </c>
      <c r="D23532">
        <v>2018</v>
      </c>
      <c r="E23532" t="s">
        <v>736</v>
      </c>
      <c r="F23532" s="2">
        <v>222.15098186613</v>
      </c>
    </row>
    <row r="23533" spans="1:6">
      <c r="A23533" t="s">
        <v>4</v>
      </c>
      <c r="B23533">
        <v>4228</v>
      </c>
      <c r="C23533" t="s">
        <v>53</v>
      </c>
      <c r="D23533">
        <v>2018</v>
      </c>
      <c r="E23533" t="s">
        <v>737</v>
      </c>
      <c r="F23533" s="2">
        <v>314.15799560050903</v>
      </c>
    </row>
    <row r="23534" spans="1:6">
      <c r="A23534" t="s">
        <v>4</v>
      </c>
      <c r="B23534">
        <v>4228</v>
      </c>
      <c r="C23534" t="s">
        <v>53</v>
      </c>
      <c r="D23534">
        <v>2018</v>
      </c>
      <c r="E23534" t="s">
        <v>745</v>
      </c>
      <c r="F23534" s="2">
        <v>1.7916292262057101</v>
      </c>
    </row>
    <row r="23535" spans="1:6">
      <c r="A23535" t="s">
        <v>4</v>
      </c>
      <c r="B23535">
        <v>4228</v>
      </c>
      <c r="C23535" t="s">
        <v>53</v>
      </c>
      <c r="D23535">
        <v>2019</v>
      </c>
      <c r="E23535" t="s">
        <v>743</v>
      </c>
      <c r="F23535" s="2">
        <v>0</v>
      </c>
    </row>
    <row r="23536" spans="1:6">
      <c r="A23536" t="s">
        <v>4</v>
      </c>
      <c r="B23536">
        <v>4228</v>
      </c>
      <c r="C23536" t="s">
        <v>53</v>
      </c>
      <c r="D23536">
        <v>2020</v>
      </c>
      <c r="E23536" t="s">
        <v>742</v>
      </c>
      <c r="F23536" s="2">
        <v>2794.6181760938798</v>
      </c>
    </row>
    <row r="23537" spans="1:6">
      <c r="A23537" t="s">
        <v>4</v>
      </c>
      <c r="B23537">
        <v>4228</v>
      </c>
      <c r="C23537" t="s">
        <v>53</v>
      </c>
      <c r="D23537">
        <v>2020</v>
      </c>
      <c r="E23537" t="s">
        <v>739</v>
      </c>
      <c r="F23537" s="2">
        <v>7274.0731943888804</v>
      </c>
    </row>
    <row r="23538" spans="1:6">
      <c r="A23538" t="s">
        <v>4</v>
      </c>
      <c r="B23538">
        <v>4228</v>
      </c>
      <c r="C23538" t="s">
        <v>53</v>
      </c>
      <c r="D23538">
        <v>2021</v>
      </c>
      <c r="E23538" t="s">
        <v>736</v>
      </c>
      <c r="F23538" s="2">
        <v>204.52037231242701</v>
      </c>
    </row>
    <row r="23539" spans="1:6">
      <c r="A23539" t="s">
        <v>4</v>
      </c>
      <c r="B23539">
        <v>4228</v>
      </c>
      <c r="C23539" t="s">
        <v>53</v>
      </c>
      <c r="D23539">
        <v>2021</v>
      </c>
      <c r="E23539" t="s">
        <v>737</v>
      </c>
      <c r="F23539" s="2">
        <v>312.06897398470102</v>
      </c>
    </row>
    <row r="23540" spans="1:6">
      <c r="A23540" t="s">
        <v>4</v>
      </c>
      <c r="B23540">
        <v>4228</v>
      </c>
      <c r="C23540" t="s">
        <v>53</v>
      </c>
      <c r="D23540">
        <v>2021</v>
      </c>
      <c r="E23540" t="s">
        <v>740</v>
      </c>
      <c r="F23540" s="2">
        <v>1564.3550080243299</v>
      </c>
    </row>
    <row r="23541" spans="1:6">
      <c r="A23541" t="s">
        <v>4</v>
      </c>
      <c r="B23541">
        <v>4228</v>
      </c>
      <c r="C23541" t="s">
        <v>53</v>
      </c>
      <c r="D23541">
        <v>2021</v>
      </c>
      <c r="E23541" t="s">
        <v>745</v>
      </c>
      <c r="F23541" s="2">
        <v>0.92245253827888996</v>
      </c>
    </row>
    <row r="23542" spans="1:6">
      <c r="A23542" t="s">
        <v>4</v>
      </c>
      <c r="B23542">
        <v>4228</v>
      </c>
      <c r="C23542" t="s">
        <v>53</v>
      </c>
      <c r="D23542">
        <v>2022</v>
      </c>
      <c r="E23542" t="s">
        <v>743</v>
      </c>
      <c r="F23542" s="2">
        <v>0</v>
      </c>
    </row>
    <row r="23543" spans="1:6">
      <c r="A23543" t="s">
        <v>4</v>
      </c>
      <c r="B23543">
        <v>4228</v>
      </c>
      <c r="C23543" t="s">
        <v>53</v>
      </c>
      <c r="D23543">
        <v>2023</v>
      </c>
      <c r="E23543" t="s">
        <v>742</v>
      </c>
      <c r="F23543" s="2">
        <v>2376.9779838045802</v>
      </c>
    </row>
    <row r="23544" spans="1:6">
      <c r="A23544" t="s">
        <v>4</v>
      </c>
      <c r="B23544">
        <v>4228</v>
      </c>
      <c r="C23544" t="s">
        <v>53</v>
      </c>
      <c r="D23544">
        <v>2023</v>
      </c>
      <c r="E23544" t="s">
        <v>741</v>
      </c>
      <c r="F23544" s="2">
        <v>3316.3960512631802</v>
      </c>
    </row>
    <row r="23545" spans="1:6">
      <c r="A23545" t="s">
        <v>4</v>
      </c>
      <c r="B23545">
        <v>4228</v>
      </c>
      <c r="C23545" t="s">
        <v>53</v>
      </c>
      <c r="D23545">
        <v>2024</v>
      </c>
      <c r="E23545" t="s">
        <v>736</v>
      </c>
      <c r="F23545" s="2">
        <v>194.55902450622901</v>
      </c>
    </row>
    <row r="23546" spans="1:6">
      <c r="A23546" t="s">
        <v>4</v>
      </c>
      <c r="B23546">
        <v>4228</v>
      </c>
      <c r="C23546" t="s">
        <v>53</v>
      </c>
      <c r="D23546">
        <v>2024</v>
      </c>
      <c r="E23546" t="s">
        <v>737</v>
      </c>
      <c r="F23546" s="2">
        <v>287.97752553223802</v>
      </c>
    </row>
    <row r="23547" spans="1:6">
      <c r="A23547" t="s">
        <v>4</v>
      </c>
      <c r="B23547">
        <v>4228</v>
      </c>
      <c r="C23547" t="s">
        <v>53</v>
      </c>
      <c r="D23547">
        <v>2024</v>
      </c>
      <c r="E23547" t="s">
        <v>740</v>
      </c>
      <c r="F23547" s="2">
        <v>1737.1736694522799</v>
      </c>
    </row>
    <row r="23548" spans="1:6">
      <c r="A23548" t="s">
        <v>55</v>
      </c>
      <c r="B23548">
        <v>3201</v>
      </c>
      <c r="C23548" t="s">
        <v>56</v>
      </c>
      <c r="D23548">
        <v>2009</v>
      </c>
      <c r="E23548" t="s">
        <v>742</v>
      </c>
      <c r="F23548" s="2">
        <v>34164.306480461899</v>
      </c>
    </row>
    <row r="23549" spans="1:6">
      <c r="A23549" t="s">
        <v>55</v>
      </c>
      <c r="B23549">
        <v>3201</v>
      </c>
      <c r="C23549" t="s">
        <v>56</v>
      </c>
      <c r="D23549">
        <v>2009</v>
      </c>
      <c r="E23549" t="s">
        <v>743</v>
      </c>
      <c r="F23549" s="2">
        <v>0</v>
      </c>
    </row>
    <row r="23550" spans="1:6">
      <c r="A23550" t="s">
        <v>55</v>
      </c>
      <c r="B23550">
        <v>3201</v>
      </c>
      <c r="C23550" t="s">
        <v>56</v>
      </c>
      <c r="D23550">
        <v>2011</v>
      </c>
      <c r="E23550" t="s">
        <v>744</v>
      </c>
      <c r="F23550" s="2">
        <v>197.36297053499999</v>
      </c>
    </row>
    <row r="23551" spans="1:6">
      <c r="A23551" t="s">
        <v>55</v>
      </c>
      <c r="B23551">
        <v>3201</v>
      </c>
      <c r="C23551" t="s">
        <v>56</v>
      </c>
      <c r="D23551">
        <v>2011</v>
      </c>
      <c r="E23551" t="s">
        <v>740</v>
      </c>
      <c r="F23551" s="2">
        <v>23909.3627675116</v>
      </c>
    </row>
    <row r="23552" spans="1:6">
      <c r="A23552" t="s">
        <v>55</v>
      </c>
      <c r="B23552">
        <v>3201</v>
      </c>
      <c r="C23552" t="s">
        <v>56</v>
      </c>
      <c r="D23552">
        <v>2013</v>
      </c>
      <c r="E23552" t="s">
        <v>738</v>
      </c>
      <c r="F23552" s="2">
        <v>1622.6613123950001</v>
      </c>
    </row>
    <row r="23553" spans="1:6">
      <c r="A23553" t="s">
        <v>55</v>
      </c>
      <c r="B23553">
        <v>3201</v>
      </c>
      <c r="C23553" t="s">
        <v>56</v>
      </c>
      <c r="D23553">
        <v>2013</v>
      </c>
      <c r="E23553" t="s">
        <v>739</v>
      </c>
      <c r="F23553" s="2">
        <v>3966.2609145678398</v>
      </c>
    </row>
    <row r="23554" spans="1:6">
      <c r="A23554" t="s">
        <v>55</v>
      </c>
      <c r="B23554">
        <v>3201</v>
      </c>
      <c r="C23554" t="s">
        <v>56</v>
      </c>
      <c r="D23554">
        <v>2013</v>
      </c>
      <c r="E23554" t="s">
        <v>741</v>
      </c>
      <c r="F23554" s="2">
        <v>168397.88718015599</v>
      </c>
    </row>
    <row r="23555" spans="1:6">
      <c r="A23555" t="s">
        <v>55</v>
      </c>
      <c r="B23555">
        <v>3201</v>
      </c>
      <c r="C23555" t="s">
        <v>56</v>
      </c>
      <c r="D23555">
        <v>2015</v>
      </c>
      <c r="E23555" t="s">
        <v>743</v>
      </c>
      <c r="F23555" s="2">
        <v>0</v>
      </c>
    </row>
    <row r="23556" spans="1:6">
      <c r="A23556" t="s">
        <v>55</v>
      </c>
      <c r="B23556">
        <v>3201</v>
      </c>
      <c r="C23556" t="s">
        <v>56</v>
      </c>
      <c r="D23556">
        <v>2015</v>
      </c>
      <c r="E23556" t="s">
        <v>745</v>
      </c>
      <c r="F23556" s="2">
        <v>5103.2866077570598</v>
      </c>
    </row>
    <row r="23557" spans="1:6">
      <c r="A23557" t="s">
        <v>55</v>
      </c>
      <c r="B23557">
        <v>3201</v>
      </c>
      <c r="C23557" t="s">
        <v>56</v>
      </c>
      <c r="D23557">
        <v>2016</v>
      </c>
      <c r="E23557" t="s">
        <v>742</v>
      </c>
      <c r="F23557" s="2">
        <v>29080.5414466205</v>
      </c>
    </row>
    <row r="23558" spans="1:6">
      <c r="A23558" t="s">
        <v>55</v>
      </c>
      <c r="B23558">
        <v>3201</v>
      </c>
      <c r="C23558" t="s">
        <v>56</v>
      </c>
      <c r="D23558">
        <v>2016</v>
      </c>
      <c r="E23558" t="s">
        <v>738</v>
      </c>
      <c r="F23558" s="2">
        <v>2441.3511835999998</v>
      </c>
    </row>
    <row r="23559" spans="1:6">
      <c r="A23559" t="s">
        <v>55</v>
      </c>
      <c r="B23559">
        <v>3201</v>
      </c>
      <c r="C23559" t="s">
        <v>56</v>
      </c>
      <c r="D23559">
        <v>2016</v>
      </c>
      <c r="E23559" t="s">
        <v>739</v>
      </c>
      <c r="F23559" s="2">
        <v>4010.4070526324399</v>
      </c>
    </row>
    <row r="23560" spans="1:6">
      <c r="A23560" t="s">
        <v>55</v>
      </c>
      <c r="B23560">
        <v>3201</v>
      </c>
      <c r="C23560" t="s">
        <v>56</v>
      </c>
      <c r="D23560">
        <v>2016</v>
      </c>
      <c r="E23560" t="s">
        <v>741</v>
      </c>
      <c r="F23560" s="2">
        <v>153551.28079074601</v>
      </c>
    </row>
    <row r="23561" spans="1:6">
      <c r="A23561" t="s">
        <v>55</v>
      </c>
      <c r="B23561">
        <v>3201</v>
      </c>
      <c r="C23561" t="s">
        <v>56</v>
      </c>
      <c r="D23561">
        <v>2017</v>
      </c>
      <c r="E23561" t="s">
        <v>736</v>
      </c>
      <c r="F23561" s="2">
        <v>5510.2144700802401</v>
      </c>
    </row>
    <row r="23562" spans="1:6">
      <c r="A23562" t="s">
        <v>55</v>
      </c>
      <c r="B23562">
        <v>3201</v>
      </c>
      <c r="C23562" t="s">
        <v>56</v>
      </c>
      <c r="D23562">
        <v>2017</v>
      </c>
      <c r="E23562" t="s">
        <v>737</v>
      </c>
      <c r="F23562" s="2">
        <v>18148.318924048399</v>
      </c>
    </row>
    <row r="23563" spans="1:6">
      <c r="A23563" t="s">
        <v>55</v>
      </c>
      <c r="B23563">
        <v>3201</v>
      </c>
      <c r="C23563" t="s">
        <v>56</v>
      </c>
      <c r="D23563">
        <v>2017</v>
      </c>
      <c r="E23563" t="s">
        <v>744</v>
      </c>
      <c r="F23563" s="2">
        <v>1763.4791195</v>
      </c>
    </row>
    <row r="23564" spans="1:6">
      <c r="A23564" t="s">
        <v>55</v>
      </c>
      <c r="B23564">
        <v>3201</v>
      </c>
      <c r="C23564" t="s">
        <v>56</v>
      </c>
      <c r="D23564">
        <v>2018</v>
      </c>
      <c r="E23564" t="s">
        <v>743</v>
      </c>
      <c r="F23564" s="2">
        <v>0</v>
      </c>
    </row>
    <row r="23565" spans="1:6">
      <c r="A23565" t="s">
        <v>55</v>
      </c>
      <c r="B23565">
        <v>3201</v>
      </c>
      <c r="C23565" t="s">
        <v>56</v>
      </c>
      <c r="D23565">
        <v>2018</v>
      </c>
      <c r="E23565" t="s">
        <v>745</v>
      </c>
      <c r="F23565" s="2">
        <v>5041.1579273874404</v>
      </c>
    </row>
    <row r="23566" spans="1:6">
      <c r="A23566" t="s">
        <v>55</v>
      </c>
      <c r="B23566">
        <v>3201</v>
      </c>
      <c r="C23566" t="s">
        <v>56</v>
      </c>
      <c r="D23566">
        <v>2019</v>
      </c>
      <c r="E23566" t="s">
        <v>742</v>
      </c>
      <c r="F23566" s="2">
        <v>24968.170194440401</v>
      </c>
    </row>
    <row r="23567" spans="1:6">
      <c r="A23567" t="s">
        <v>55</v>
      </c>
      <c r="B23567">
        <v>3201</v>
      </c>
      <c r="C23567" t="s">
        <v>56</v>
      </c>
      <c r="D23567">
        <v>2020</v>
      </c>
      <c r="E23567" t="s">
        <v>736</v>
      </c>
      <c r="F23567" s="2">
        <v>5556.4261220979597</v>
      </c>
    </row>
    <row r="23568" spans="1:6">
      <c r="A23568" t="s">
        <v>55</v>
      </c>
      <c r="B23568">
        <v>3201</v>
      </c>
      <c r="C23568" t="s">
        <v>56</v>
      </c>
      <c r="D23568">
        <v>2020</v>
      </c>
      <c r="E23568" t="s">
        <v>737</v>
      </c>
      <c r="F23568" s="2">
        <v>18574.7349470478</v>
      </c>
    </row>
    <row r="23569" spans="1:6">
      <c r="A23569" t="s">
        <v>55</v>
      </c>
      <c r="B23569">
        <v>3201</v>
      </c>
      <c r="C23569" t="s">
        <v>56</v>
      </c>
      <c r="D23569">
        <v>2021</v>
      </c>
      <c r="E23569" t="s">
        <v>740</v>
      </c>
      <c r="F23569" s="2">
        <v>8746.8046511688208</v>
      </c>
    </row>
    <row r="23570" spans="1:6">
      <c r="A23570" t="s">
        <v>55</v>
      </c>
      <c r="B23570">
        <v>3201</v>
      </c>
      <c r="C23570" t="s">
        <v>56</v>
      </c>
      <c r="D23570">
        <v>2021</v>
      </c>
      <c r="E23570" t="s">
        <v>745</v>
      </c>
      <c r="F23570" s="2">
        <v>3637.2024918234001</v>
      </c>
    </row>
    <row r="23571" spans="1:6">
      <c r="A23571" t="s">
        <v>55</v>
      </c>
      <c r="B23571">
        <v>3201</v>
      </c>
      <c r="C23571" t="s">
        <v>56</v>
      </c>
      <c r="D23571">
        <v>2022</v>
      </c>
      <c r="E23571" t="s">
        <v>742</v>
      </c>
      <c r="F23571" s="2">
        <v>27382.022187509399</v>
      </c>
    </row>
    <row r="23572" spans="1:6">
      <c r="A23572" t="s">
        <v>55</v>
      </c>
      <c r="B23572">
        <v>3201</v>
      </c>
      <c r="C23572" t="s">
        <v>56</v>
      </c>
      <c r="D23572">
        <v>2023</v>
      </c>
      <c r="E23572" t="s">
        <v>736</v>
      </c>
      <c r="F23572" s="2">
        <v>5474.5006847061204</v>
      </c>
    </row>
    <row r="23573" spans="1:6">
      <c r="A23573" t="s">
        <v>55</v>
      </c>
      <c r="B23573">
        <v>3201</v>
      </c>
      <c r="C23573" t="s">
        <v>56</v>
      </c>
      <c r="D23573">
        <v>2023</v>
      </c>
      <c r="E23573" t="s">
        <v>737</v>
      </c>
      <c r="F23573" s="2">
        <v>17214.7303234459</v>
      </c>
    </row>
    <row r="23574" spans="1:6">
      <c r="A23574" t="s">
        <v>55</v>
      </c>
      <c r="B23574">
        <v>3201</v>
      </c>
      <c r="C23574" t="s">
        <v>56</v>
      </c>
      <c r="D23574">
        <v>2023</v>
      </c>
      <c r="E23574" t="s">
        <v>738</v>
      </c>
      <c r="F23574" s="2">
        <v>1314.639244833</v>
      </c>
    </row>
    <row r="23575" spans="1:6">
      <c r="A23575" t="s">
        <v>55</v>
      </c>
      <c r="B23575">
        <v>3201</v>
      </c>
      <c r="C23575" t="s">
        <v>56</v>
      </c>
      <c r="D23575">
        <v>2023</v>
      </c>
      <c r="E23575" t="s">
        <v>739</v>
      </c>
      <c r="F23575" s="2">
        <v>3737.7051682879001</v>
      </c>
    </row>
    <row r="23576" spans="1:6">
      <c r="A23576" t="s">
        <v>55</v>
      </c>
      <c r="B23576">
        <v>3201</v>
      </c>
      <c r="C23576" t="s">
        <v>56</v>
      </c>
      <c r="D23576">
        <v>2023</v>
      </c>
      <c r="E23576" t="s">
        <v>741</v>
      </c>
      <c r="F23576" s="2">
        <v>106958.904187091</v>
      </c>
    </row>
    <row r="23577" spans="1:6">
      <c r="A23577" t="s">
        <v>55</v>
      </c>
      <c r="B23577">
        <v>3201</v>
      </c>
      <c r="C23577" t="s">
        <v>56</v>
      </c>
      <c r="D23577">
        <v>2024</v>
      </c>
      <c r="E23577" t="s">
        <v>740</v>
      </c>
      <c r="F23577" s="2">
        <v>8680.6328375182802</v>
      </c>
    </row>
    <row r="23578" spans="1:6">
      <c r="A23578" t="s">
        <v>55</v>
      </c>
      <c r="B23578">
        <v>3203</v>
      </c>
      <c r="C23578" t="s">
        <v>58</v>
      </c>
      <c r="D23578">
        <v>2009</v>
      </c>
      <c r="E23578" t="s">
        <v>743</v>
      </c>
      <c r="F23578" s="2">
        <v>0</v>
      </c>
    </row>
    <row r="23579" spans="1:6">
      <c r="A23579" t="s">
        <v>55</v>
      </c>
      <c r="B23579">
        <v>3203</v>
      </c>
      <c r="C23579" t="s">
        <v>58</v>
      </c>
      <c r="D23579">
        <v>2011</v>
      </c>
      <c r="E23579" t="s">
        <v>736</v>
      </c>
      <c r="F23579" s="2">
        <v>50544.560958598602</v>
      </c>
    </row>
    <row r="23580" spans="1:6">
      <c r="A23580" t="s">
        <v>55</v>
      </c>
      <c r="B23580">
        <v>3203</v>
      </c>
      <c r="C23580" t="s">
        <v>58</v>
      </c>
      <c r="D23580">
        <v>2011</v>
      </c>
      <c r="E23580" t="s">
        <v>737</v>
      </c>
      <c r="F23580" s="2">
        <v>13695.272252674</v>
      </c>
    </row>
    <row r="23581" spans="1:6">
      <c r="A23581" t="s">
        <v>55</v>
      </c>
      <c r="B23581">
        <v>3203</v>
      </c>
      <c r="C23581" t="s">
        <v>58</v>
      </c>
      <c r="D23581">
        <v>2011</v>
      </c>
      <c r="E23581" t="s">
        <v>738</v>
      </c>
      <c r="F23581" s="2">
        <v>10438.745447998999</v>
      </c>
    </row>
    <row r="23582" spans="1:6">
      <c r="A23582" t="s">
        <v>55</v>
      </c>
      <c r="B23582">
        <v>3203</v>
      </c>
      <c r="C23582" t="s">
        <v>58</v>
      </c>
      <c r="D23582">
        <v>2011</v>
      </c>
      <c r="E23582" t="s">
        <v>740</v>
      </c>
      <c r="F23582" s="2">
        <v>25575.7291183989</v>
      </c>
    </row>
    <row r="23583" spans="1:6">
      <c r="A23583" t="s">
        <v>55</v>
      </c>
      <c r="B23583">
        <v>3203</v>
      </c>
      <c r="C23583" t="s">
        <v>58</v>
      </c>
      <c r="D23583">
        <v>2013</v>
      </c>
      <c r="E23583" t="s">
        <v>742</v>
      </c>
      <c r="F23583" s="2">
        <v>22972.447615113499</v>
      </c>
    </row>
    <row r="23584" spans="1:6">
      <c r="A23584" t="s">
        <v>55</v>
      </c>
      <c r="B23584">
        <v>3203</v>
      </c>
      <c r="C23584" t="s">
        <v>58</v>
      </c>
      <c r="D23584">
        <v>2015</v>
      </c>
      <c r="E23584" t="s">
        <v>744</v>
      </c>
      <c r="F23584" s="2">
        <v>55.731111935000001</v>
      </c>
    </row>
    <row r="23585" spans="1:6">
      <c r="A23585" t="s">
        <v>55</v>
      </c>
      <c r="B23585">
        <v>3203</v>
      </c>
      <c r="C23585" t="s">
        <v>58</v>
      </c>
      <c r="D23585">
        <v>2015</v>
      </c>
      <c r="E23585" t="s">
        <v>745</v>
      </c>
      <c r="F23585" s="2">
        <v>17281.3166484229</v>
      </c>
    </row>
    <row r="23586" spans="1:6">
      <c r="A23586" t="s">
        <v>55</v>
      </c>
      <c r="B23586">
        <v>3203</v>
      </c>
      <c r="C23586" t="s">
        <v>58</v>
      </c>
      <c r="D23586">
        <v>2016</v>
      </c>
      <c r="E23586" t="s">
        <v>742</v>
      </c>
      <c r="F23586" s="2">
        <v>21794.811100687901</v>
      </c>
    </row>
    <row r="23587" spans="1:6">
      <c r="A23587" t="s">
        <v>55</v>
      </c>
      <c r="B23587">
        <v>3203</v>
      </c>
      <c r="C23587" t="s">
        <v>58</v>
      </c>
      <c r="D23587">
        <v>2016</v>
      </c>
      <c r="E23587" t="s">
        <v>743</v>
      </c>
      <c r="F23587" s="2">
        <v>0</v>
      </c>
    </row>
    <row r="23588" spans="1:6">
      <c r="A23588" t="s">
        <v>55</v>
      </c>
      <c r="B23588">
        <v>3203</v>
      </c>
      <c r="C23588" t="s">
        <v>58</v>
      </c>
      <c r="D23588">
        <v>2017</v>
      </c>
      <c r="E23588" t="s">
        <v>738</v>
      </c>
      <c r="F23588" s="2">
        <v>125.140486849325</v>
      </c>
    </row>
    <row r="23589" spans="1:6">
      <c r="A23589" t="s">
        <v>55</v>
      </c>
      <c r="B23589">
        <v>3203</v>
      </c>
      <c r="C23589" t="s">
        <v>58</v>
      </c>
      <c r="D23589">
        <v>2017</v>
      </c>
      <c r="E23589" t="s">
        <v>739</v>
      </c>
      <c r="F23589" s="2">
        <v>12112.1942609457</v>
      </c>
    </row>
    <row r="23590" spans="1:6">
      <c r="A23590" t="s">
        <v>55</v>
      </c>
      <c r="B23590">
        <v>3203</v>
      </c>
      <c r="C23590" t="s">
        <v>58</v>
      </c>
      <c r="D23590">
        <v>2017</v>
      </c>
      <c r="E23590" t="s">
        <v>741</v>
      </c>
      <c r="F23590" s="2">
        <v>146030.22395596601</v>
      </c>
    </row>
    <row r="23591" spans="1:6">
      <c r="A23591" t="s">
        <v>55</v>
      </c>
      <c r="B23591">
        <v>3203</v>
      </c>
      <c r="C23591" t="s">
        <v>58</v>
      </c>
      <c r="D23591">
        <v>2018</v>
      </c>
      <c r="E23591" t="s">
        <v>736</v>
      </c>
      <c r="F23591" s="2">
        <v>34631.863950622399</v>
      </c>
    </row>
    <row r="23592" spans="1:6">
      <c r="A23592" t="s">
        <v>55</v>
      </c>
      <c r="B23592">
        <v>3203</v>
      </c>
      <c r="C23592" t="s">
        <v>58</v>
      </c>
      <c r="D23592">
        <v>2018</v>
      </c>
      <c r="E23592" t="s">
        <v>737</v>
      </c>
      <c r="F23592" s="2">
        <v>15701.5683134997</v>
      </c>
    </row>
    <row r="23593" spans="1:6">
      <c r="A23593" t="s">
        <v>55</v>
      </c>
      <c r="B23593">
        <v>3203</v>
      </c>
      <c r="C23593" t="s">
        <v>58</v>
      </c>
      <c r="D23593">
        <v>2018</v>
      </c>
      <c r="E23593" t="s">
        <v>744</v>
      </c>
      <c r="F23593" s="2">
        <v>604.96866975</v>
      </c>
    </row>
    <row r="23594" spans="1:6">
      <c r="A23594" t="s">
        <v>55</v>
      </c>
      <c r="B23594">
        <v>3203</v>
      </c>
      <c r="C23594" t="s">
        <v>58</v>
      </c>
      <c r="D23594">
        <v>2018</v>
      </c>
      <c r="E23594" t="s">
        <v>745</v>
      </c>
      <c r="F23594" s="2">
        <v>18931.872221113499</v>
      </c>
    </row>
    <row r="23595" spans="1:6">
      <c r="A23595" t="s">
        <v>55</v>
      </c>
      <c r="B23595">
        <v>3203</v>
      </c>
      <c r="C23595" t="s">
        <v>58</v>
      </c>
      <c r="D23595">
        <v>2019</v>
      </c>
      <c r="E23595" t="s">
        <v>743</v>
      </c>
      <c r="F23595" s="2">
        <v>0</v>
      </c>
    </row>
    <row r="23596" spans="1:6">
      <c r="A23596" t="s">
        <v>55</v>
      </c>
      <c r="B23596">
        <v>3203</v>
      </c>
      <c r="C23596" t="s">
        <v>58</v>
      </c>
      <c r="D23596">
        <v>2020</v>
      </c>
      <c r="E23596" t="s">
        <v>738</v>
      </c>
      <c r="F23596" s="2">
        <v>79.048316726315605</v>
      </c>
    </row>
    <row r="23597" spans="1:6">
      <c r="A23597" t="s">
        <v>55</v>
      </c>
      <c r="B23597">
        <v>3203</v>
      </c>
      <c r="C23597" t="s">
        <v>58</v>
      </c>
      <c r="D23597">
        <v>2020</v>
      </c>
      <c r="E23597" t="s">
        <v>739</v>
      </c>
      <c r="F23597" s="2">
        <v>12675.9470203851</v>
      </c>
    </row>
    <row r="23598" spans="1:6">
      <c r="A23598" t="s">
        <v>55</v>
      </c>
      <c r="B23598">
        <v>3203</v>
      </c>
      <c r="C23598" t="s">
        <v>58</v>
      </c>
      <c r="D23598">
        <v>2020</v>
      </c>
      <c r="E23598" t="s">
        <v>741</v>
      </c>
      <c r="F23598" s="2">
        <v>129221.12243778</v>
      </c>
    </row>
    <row r="23599" spans="1:6">
      <c r="A23599" t="s">
        <v>55</v>
      </c>
      <c r="B23599">
        <v>3203</v>
      </c>
      <c r="C23599" t="s">
        <v>58</v>
      </c>
      <c r="D23599">
        <v>2021</v>
      </c>
      <c r="E23599" t="s">
        <v>736</v>
      </c>
      <c r="F23599" s="2">
        <v>26983.910939857102</v>
      </c>
    </row>
    <row r="23600" spans="1:6">
      <c r="A23600" t="s">
        <v>55</v>
      </c>
      <c r="B23600">
        <v>3203</v>
      </c>
      <c r="C23600" t="s">
        <v>58</v>
      </c>
      <c r="D23600">
        <v>2021</v>
      </c>
      <c r="E23600" t="s">
        <v>737</v>
      </c>
      <c r="F23600" s="2">
        <v>15562.957591688501</v>
      </c>
    </row>
    <row r="23601" spans="1:6">
      <c r="A23601" t="s">
        <v>55</v>
      </c>
      <c r="B23601">
        <v>3203</v>
      </c>
      <c r="C23601" t="s">
        <v>58</v>
      </c>
      <c r="D23601">
        <v>2021</v>
      </c>
      <c r="E23601" t="s">
        <v>744</v>
      </c>
      <c r="F23601" s="2">
        <v>110.80385004999999</v>
      </c>
    </row>
    <row r="23602" spans="1:6">
      <c r="A23602" t="s">
        <v>55</v>
      </c>
      <c r="B23602">
        <v>3203</v>
      </c>
      <c r="C23602" t="s">
        <v>58</v>
      </c>
      <c r="D23602">
        <v>2021</v>
      </c>
      <c r="E23602" t="s">
        <v>740</v>
      </c>
      <c r="F23602" s="2">
        <v>9955.2375657211105</v>
      </c>
    </row>
    <row r="23603" spans="1:6">
      <c r="A23603" t="s">
        <v>55</v>
      </c>
      <c r="B23603">
        <v>3203</v>
      </c>
      <c r="C23603" t="s">
        <v>58</v>
      </c>
      <c r="D23603">
        <v>2021</v>
      </c>
      <c r="E23603" t="s">
        <v>745</v>
      </c>
      <c r="F23603" s="2">
        <v>12486.003800406699</v>
      </c>
    </row>
    <row r="23604" spans="1:6">
      <c r="A23604" t="s">
        <v>55</v>
      </c>
      <c r="B23604">
        <v>3203</v>
      </c>
      <c r="C23604" t="s">
        <v>58</v>
      </c>
      <c r="D23604">
        <v>2022</v>
      </c>
      <c r="E23604" t="s">
        <v>743</v>
      </c>
      <c r="F23604" s="2">
        <v>0</v>
      </c>
    </row>
    <row r="23605" spans="1:6">
      <c r="A23605" t="s">
        <v>55</v>
      </c>
      <c r="B23605">
        <v>3203</v>
      </c>
      <c r="C23605" t="s">
        <v>58</v>
      </c>
      <c r="D23605">
        <v>2023</v>
      </c>
      <c r="E23605" t="s">
        <v>742</v>
      </c>
      <c r="F23605" s="2">
        <v>21481.7038354867</v>
      </c>
    </row>
    <row r="23606" spans="1:6">
      <c r="A23606" t="s">
        <v>55</v>
      </c>
      <c r="B23606">
        <v>3203</v>
      </c>
      <c r="C23606" t="s">
        <v>58</v>
      </c>
      <c r="D23606">
        <v>2023</v>
      </c>
      <c r="E23606" t="s">
        <v>741</v>
      </c>
      <c r="F23606" s="2">
        <v>112423.05604858301</v>
      </c>
    </row>
    <row r="23607" spans="1:6">
      <c r="A23607" t="s">
        <v>55</v>
      </c>
      <c r="B23607">
        <v>3203</v>
      </c>
      <c r="C23607" t="s">
        <v>58</v>
      </c>
      <c r="D23607">
        <v>2024</v>
      </c>
      <c r="E23607" t="s">
        <v>736</v>
      </c>
      <c r="F23607" s="2">
        <v>24403.654465037998</v>
      </c>
    </row>
    <row r="23608" spans="1:6">
      <c r="A23608" t="s">
        <v>55</v>
      </c>
      <c r="B23608">
        <v>3203</v>
      </c>
      <c r="C23608" t="s">
        <v>58</v>
      </c>
      <c r="D23608">
        <v>2024</v>
      </c>
      <c r="E23608" t="s">
        <v>737</v>
      </c>
      <c r="F23608" s="2">
        <v>13923.2250377087</v>
      </c>
    </row>
    <row r="23609" spans="1:6">
      <c r="A23609" t="s">
        <v>55</v>
      </c>
      <c r="B23609">
        <v>3203</v>
      </c>
      <c r="C23609" t="s">
        <v>58</v>
      </c>
      <c r="D23609">
        <v>2024</v>
      </c>
      <c r="E23609" t="s">
        <v>740</v>
      </c>
      <c r="F23609" s="2">
        <v>9880.0627153670994</v>
      </c>
    </row>
    <row r="23610" spans="1:6">
      <c r="A23610" t="s">
        <v>55</v>
      </c>
      <c r="B23610">
        <v>3203</v>
      </c>
      <c r="C23610" t="s">
        <v>58</v>
      </c>
      <c r="D23610">
        <v>2024</v>
      </c>
      <c r="E23610" t="s">
        <v>745</v>
      </c>
      <c r="F23610" s="2">
        <v>15777.668908384299</v>
      </c>
    </row>
    <row r="23611" spans="1:6">
      <c r="A23611" t="s">
        <v>55</v>
      </c>
      <c r="B23611">
        <v>3205</v>
      </c>
      <c r="C23611" t="s">
        <v>60</v>
      </c>
      <c r="D23611">
        <v>2009</v>
      </c>
      <c r="E23611" t="s">
        <v>744</v>
      </c>
      <c r="F23611" s="2">
        <v>12480.766582884</v>
      </c>
    </row>
    <row r="23612" spans="1:6">
      <c r="A23612" t="s">
        <v>55</v>
      </c>
      <c r="B23612">
        <v>3205</v>
      </c>
      <c r="C23612" t="s">
        <v>60</v>
      </c>
      <c r="D23612">
        <v>2009</v>
      </c>
      <c r="E23612" t="s">
        <v>740</v>
      </c>
      <c r="F23612" s="2">
        <v>22682.9552885546</v>
      </c>
    </row>
    <row r="23613" spans="1:6">
      <c r="A23613" t="s">
        <v>55</v>
      </c>
      <c r="B23613">
        <v>3205</v>
      </c>
      <c r="C23613" t="s">
        <v>60</v>
      </c>
      <c r="D23613">
        <v>2009</v>
      </c>
      <c r="E23613" t="s">
        <v>745</v>
      </c>
      <c r="F23613" s="2">
        <v>0</v>
      </c>
    </row>
    <row r="23614" spans="1:6">
      <c r="A23614" t="s">
        <v>55</v>
      </c>
      <c r="B23614">
        <v>3205</v>
      </c>
      <c r="C23614" t="s">
        <v>60</v>
      </c>
      <c r="D23614">
        <v>2011</v>
      </c>
      <c r="E23614" t="s">
        <v>738</v>
      </c>
      <c r="F23614" s="2">
        <v>758.25984121633701</v>
      </c>
    </row>
    <row r="23615" spans="1:6">
      <c r="A23615" t="s">
        <v>55</v>
      </c>
      <c r="B23615">
        <v>3205</v>
      </c>
      <c r="C23615" t="s">
        <v>60</v>
      </c>
      <c r="D23615">
        <v>2011</v>
      </c>
      <c r="E23615" t="s">
        <v>739</v>
      </c>
      <c r="F23615" s="2">
        <v>26014.743227540901</v>
      </c>
    </row>
    <row r="23616" spans="1:6">
      <c r="A23616" t="s">
        <v>55</v>
      </c>
      <c r="B23616">
        <v>3205</v>
      </c>
      <c r="C23616" t="s">
        <v>60</v>
      </c>
      <c r="D23616">
        <v>2011</v>
      </c>
      <c r="E23616" t="s">
        <v>741</v>
      </c>
      <c r="F23616" s="2">
        <v>208822.44679835701</v>
      </c>
    </row>
    <row r="23617" spans="1:6">
      <c r="A23617" t="s">
        <v>55</v>
      </c>
      <c r="B23617">
        <v>3205</v>
      </c>
      <c r="C23617" t="s">
        <v>60</v>
      </c>
      <c r="D23617">
        <v>2013</v>
      </c>
      <c r="E23617" t="s">
        <v>743</v>
      </c>
      <c r="F23617" s="2">
        <v>2.9276085034564798</v>
      </c>
    </row>
    <row r="23618" spans="1:6">
      <c r="A23618" t="s">
        <v>55</v>
      </c>
      <c r="B23618">
        <v>3205</v>
      </c>
      <c r="C23618" t="s">
        <v>60</v>
      </c>
      <c r="D23618">
        <v>2015</v>
      </c>
      <c r="E23618" t="s">
        <v>736</v>
      </c>
      <c r="F23618" s="2">
        <v>34978.788577756699</v>
      </c>
    </row>
    <row r="23619" spans="1:6">
      <c r="A23619" t="s">
        <v>55</v>
      </c>
      <c r="B23619">
        <v>3205</v>
      </c>
      <c r="C23619" t="s">
        <v>60</v>
      </c>
      <c r="D23619">
        <v>2015</v>
      </c>
      <c r="E23619" t="s">
        <v>737</v>
      </c>
      <c r="F23619" s="2">
        <v>16430.675567215301</v>
      </c>
    </row>
    <row r="23620" spans="1:6">
      <c r="A23620" t="s">
        <v>55</v>
      </c>
      <c r="B23620">
        <v>3205</v>
      </c>
      <c r="C23620" t="s">
        <v>60</v>
      </c>
      <c r="D23620">
        <v>2015</v>
      </c>
      <c r="E23620" t="s">
        <v>744</v>
      </c>
      <c r="F23620" s="2">
        <v>10489.4102038575</v>
      </c>
    </row>
    <row r="23621" spans="1:6">
      <c r="A23621" t="s">
        <v>55</v>
      </c>
      <c r="B23621">
        <v>3205</v>
      </c>
      <c r="C23621" t="s">
        <v>60</v>
      </c>
      <c r="D23621">
        <v>2015</v>
      </c>
      <c r="E23621" t="s">
        <v>745</v>
      </c>
      <c r="F23621" s="2">
        <v>0</v>
      </c>
    </row>
    <row r="23622" spans="1:6">
      <c r="A23622" t="s">
        <v>55</v>
      </c>
      <c r="B23622">
        <v>3205</v>
      </c>
      <c r="C23622" t="s">
        <v>60</v>
      </c>
      <c r="D23622">
        <v>2016</v>
      </c>
      <c r="E23622" t="s">
        <v>743</v>
      </c>
      <c r="F23622" s="2">
        <v>5.1691557342012704</v>
      </c>
    </row>
    <row r="23623" spans="1:6">
      <c r="A23623" t="s">
        <v>55</v>
      </c>
      <c r="B23623">
        <v>3205</v>
      </c>
      <c r="C23623" t="s">
        <v>60</v>
      </c>
      <c r="D23623">
        <v>2017</v>
      </c>
      <c r="E23623" t="s">
        <v>742</v>
      </c>
      <c r="F23623" s="2">
        <v>49460.747412558499</v>
      </c>
    </row>
    <row r="23624" spans="1:6">
      <c r="A23624" t="s">
        <v>55</v>
      </c>
      <c r="B23624">
        <v>3205</v>
      </c>
      <c r="C23624" t="s">
        <v>60</v>
      </c>
      <c r="D23624">
        <v>2017</v>
      </c>
      <c r="E23624" t="s">
        <v>739</v>
      </c>
      <c r="F23624" s="2">
        <v>27197.939793845999</v>
      </c>
    </row>
    <row r="23625" spans="1:6">
      <c r="A23625" t="s">
        <v>55</v>
      </c>
      <c r="B23625">
        <v>3205</v>
      </c>
      <c r="C23625" t="s">
        <v>60</v>
      </c>
      <c r="D23625">
        <v>2017</v>
      </c>
      <c r="E23625" t="s">
        <v>741</v>
      </c>
      <c r="F23625" s="2">
        <v>179388.60507017799</v>
      </c>
    </row>
    <row r="23626" spans="1:6">
      <c r="A23626" t="s">
        <v>55</v>
      </c>
      <c r="B23626">
        <v>3205</v>
      </c>
      <c r="C23626" t="s">
        <v>60</v>
      </c>
      <c r="D23626">
        <v>2018</v>
      </c>
      <c r="E23626" t="s">
        <v>736</v>
      </c>
      <c r="F23626" s="2">
        <v>29979.763579615301</v>
      </c>
    </row>
    <row r="23627" spans="1:6">
      <c r="A23627" t="s">
        <v>55</v>
      </c>
      <c r="B23627">
        <v>3205</v>
      </c>
      <c r="C23627" t="s">
        <v>60</v>
      </c>
      <c r="D23627">
        <v>2018</v>
      </c>
      <c r="E23627" t="s">
        <v>737</v>
      </c>
      <c r="F23627" s="2">
        <v>16290.0222327475</v>
      </c>
    </row>
    <row r="23628" spans="1:6">
      <c r="A23628" t="s">
        <v>55</v>
      </c>
      <c r="B23628">
        <v>3205</v>
      </c>
      <c r="C23628" t="s">
        <v>60</v>
      </c>
      <c r="D23628">
        <v>2018</v>
      </c>
      <c r="E23628" t="s">
        <v>744</v>
      </c>
      <c r="F23628" s="2">
        <v>21273.936291335001</v>
      </c>
    </row>
    <row r="23629" spans="1:6">
      <c r="A23629" t="s">
        <v>55</v>
      </c>
      <c r="B23629">
        <v>3205</v>
      </c>
      <c r="C23629" t="s">
        <v>60</v>
      </c>
      <c r="D23629">
        <v>2018</v>
      </c>
      <c r="E23629" t="s">
        <v>745</v>
      </c>
      <c r="F23629" s="2">
        <v>7.7963940686112997E-3</v>
      </c>
    </row>
    <row r="23630" spans="1:6">
      <c r="A23630" t="s">
        <v>55</v>
      </c>
      <c r="B23630">
        <v>3205</v>
      </c>
      <c r="C23630" t="s">
        <v>60</v>
      </c>
      <c r="D23630">
        <v>2019</v>
      </c>
      <c r="E23630" t="s">
        <v>743</v>
      </c>
      <c r="F23630" s="2">
        <v>3.9685368939658101</v>
      </c>
    </row>
    <row r="23631" spans="1:6">
      <c r="A23631" t="s">
        <v>55</v>
      </c>
      <c r="B23631">
        <v>3205</v>
      </c>
      <c r="C23631" t="s">
        <v>60</v>
      </c>
      <c r="D23631">
        <v>2019</v>
      </c>
      <c r="E23631" t="s">
        <v>740</v>
      </c>
      <c r="F23631" s="2">
        <v>7275.8824663145697</v>
      </c>
    </row>
    <row r="23632" spans="1:6">
      <c r="A23632" t="s">
        <v>55</v>
      </c>
      <c r="B23632">
        <v>3205</v>
      </c>
      <c r="C23632" t="s">
        <v>60</v>
      </c>
      <c r="D23632">
        <v>2020</v>
      </c>
      <c r="E23632" t="s">
        <v>742</v>
      </c>
      <c r="F23632" s="2">
        <v>42784.458139394199</v>
      </c>
    </row>
    <row r="23633" spans="1:6">
      <c r="A23633" t="s">
        <v>55</v>
      </c>
      <c r="B23633">
        <v>3205</v>
      </c>
      <c r="C23633" t="s">
        <v>60</v>
      </c>
      <c r="D23633">
        <v>2021</v>
      </c>
      <c r="E23633" t="s">
        <v>736</v>
      </c>
      <c r="F23633" s="2">
        <v>21795.544423392799</v>
      </c>
    </row>
    <row r="23634" spans="1:6">
      <c r="A23634" t="s">
        <v>55</v>
      </c>
      <c r="B23634">
        <v>3205</v>
      </c>
      <c r="C23634" t="s">
        <v>60</v>
      </c>
      <c r="D23634">
        <v>2021</v>
      </c>
      <c r="E23634" t="s">
        <v>737</v>
      </c>
      <c r="F23634" s="2">
        <v>16110.144070606901</v>
      </c>
    </row>
    <row r="23635" spans="1:6">
      <c r="A23635" t="s">
        <v>55</v>
      </c>
      <c r="B23635">
        <v>3205</v>
      </c>
      <c r="C23635" t="s">
        <v>60</v>
      </c>
      <c r="D23635">
        <v>2021</v>
      </c>
      <c r="E23635" t="s">
        <v>738</v>
      </c>
      <c r="F23635" s="2">
        <v>760.68484777190497</v>
      </c>
    </row>
    <row r="23636" spans="1:6">
      <c r="A23636" t="s">
        <v>55</v>
      </c>
      <c r="B23636">
        <v>3205</v>
      </c>
      <c r="C23636" t="s">
        <v>60</v>
      </c>
      <c r="D23636">
        <v>2022</v>
      </c>
      <c r="E23636" t="s">
        <v>744</v>
      </c>
      <c r="F23636" s="2">
        <v>21571.9105676299</v>
      </c>
    </row>
    <row r="23637" spans="1:6">
      <c r="A23637" t="s">
        <v>55</v>
      </c>
      <c r="B23637">
        <v>3205</v>
      </c>
      <c r="C23637" t="s">
        <v>60</v>
      </c>
      <c r="D23637">
        <v>2022</v>
      </c>
      <c r="E23637" t="s">
        <v>740</v>
      </c>
      <c r="F23637" s="2">
        <v>7020.1961596198098</v>
      </c>
    </row>
    <row r="23638" spans="1:6">
      <c r="A23638" t="s">
        <v>55</v>
      </c>
      <c r="B23638">
        <v>3205</v>
      </c>
      <c r="C23638" t="s">
        <v>60</v>
      </c>
      <c r="D23638">
        <v>2023</v>
      </c>
      <c r="E23638" t="s">
        <v>742</v>
      </c>
      <c r="F23638" s="2">
        <v>34712.5311888832</v>
      </c>
    </row>
    <row r="23639" spans="1:6">
      <c r="A23639" t="s">
        <v>55</v>
      </c>
      <c r="B23639">
        <v>3205</v>
      </c>
      <c r="C23639" t="s">
        <v>60</v>
      </c>
      <c r="D23639">
        <v>2024</v>
      </c>
      <c r="E23639" t="s">
        <v>736</v>
      </c>
      <c r="F23639" s="2">
        <v>25066.6878185204</v>
      </c>
    </row>
    <row r="23640" spans="1:6">
      <c r="A23640" t="s">
        <v>55</v>
      </c>
      <c r="B23640">
        <v>3205</v>
      </c>
      <c r="C23640" t="s">
        <v>60</v>
      </c>
      <c r="D23640">
        <v>2024</v>
      </c>
      <c r="E23640" t="s">
        <v>738</v>
      </c>
      <c r="F23640" s="2">
        <v>497.881596231831</v>
      </c>
    </row>
    <row r="23641" spans="1:6">
      <c r="A23641" t="s">
        <v>55</v>
      </c>
      <c r="B23641">
        <v>3205</v>
      </c>
      <c r="C23641" t="s">
        <v>60</v>
      </c>
      <c r="D23641">
        <v>2024</v>
      </c>
      <c r="E23641" t="s">
        <v>739</v>
      </c>
      <c r="F23641" s="2">
        <v>22454.316400545202</v>
      </c>
    </row>
    <row r="23642" spans="1:6">
      <c r="A23642" t="s">
        <v>55</v>
      </c>
      <c r="B23642">
        <v>3205</v>
      </c>
      <c r="C23642" t="s">
        <v>60</v>
      </c>
      <c r="D23642">
        <v>2024</v>
      </c>
      <c r="E23642" t="s">
        <v>741</v>
      </c>
      <c r="F23642" s="2">
        <v>141961.89465623899</v>
      </c>
    </row>
    <row r="23643" spans="1:6">
      <c r="A23643" t="s">
        <v>55</v>
      </c>
      <c r="B23643">
        <v>3207</v>
      </c>
      <c r="C23643" t="s">
        <v>62</v>
      </c>
      <c r="D23643">
        <v>2009</v>
      </c>
      <c r="E23643" t="s">
        <v>741</v>
      </c>
      <c r="F23643" s="2">
        <v>92385.309014875995</v>
      </c>
    </row>
    <row r="23644" spans="1:6">
      <c r="A23644" t="s">
        <v>55</v>
      </c>
      <c r="B23644">
        <v>3207</v>
      </c>
      <c r="C23644" t="s">
        <v>62</v>
      </c>
      <c r="D23644">
        <v>2011</v>
      </c>
      <c r="E23644" t="s">
        <v>736</v>
      </c>
      <c r="F23644" s="2">
        <v>437.95279310428202</v>
      </c>
    </row>
    <row r="23645" spans="1:6">
      <c r="A23645" t="s">
        <v>55</v>
      </c>
      <c r="B23645">
        <v>3207</v>
      </c>
      <c r="C23645" t="s">
        <v>62</v>
      </c>
      <c r="D23645">
        <v>2011</v>
      </c>
      <c r="E23645" t="s">
        <v>737</v>
      </c>
      <c r="F23645" s="2">
        <v>8360.2121585114201</v>
      </c>
    </row>
    <row r="23646" spans="1:6">
      <c r="A23646" t="s">
        <v>55</v>
      </c>
      <c r="B23646">
        <v>3207</v>
      </c>
      <c r="C23646" t="s">
        <v>62</v>
      </c>
      <c r="D23646">
        <v>2011</v>
      </c>
      <c r="E23646" t="s">
        <v>740</v>
      </c>
      <c r="F23646" s="2">
        <v>13597.9166504849</v>
      </c>
    </row>
    <row r="23647" spans="1:6">
      <c r="A23647" t="s">
        <v>55</v>
      </c>
      <c r="B23647">
        <v>3207</v>
      </c>
      <c r="C23647" t="s">
        <v>62</v>
      </c>
      <c r="D23647">
        <v>2011</v>
      </c>
      <c r="E23647" t="s">
        <v>745</v>
      </c>
      <c r="F23647" s="2">
        <v>3.5591429584854199</v>
      </c>
    </row>
    <row r="23648" spans="1:6">
      <c r="A23648" t="s">
        <v>55</v>
      </c>
      <c r="B23648">
        <v>3207</v>
      </c>
      <c r="C23648" t="s">
        <v>62</v>
      </c>
      <c r="D23648">
        <v>2013</v>
      </c>
      <c r="E23648" t="s">
        <v>742</v>
      </c>
      <c r="F23648" s="2">
        <v>18169.401714201598</v>
      </c>
    </row>
    <row r="23649" spans="1:6">
      <c r="A23649" t="s">
        <v>55</v>
      </c>
      <c r="B23649">
        <v>3207</v>
      </c>
      <c r="C23649" t="s">
        <v>62</v>
      </c>
      <c r="D23649">
        <v>2013</v>
      </c>
      <c r="E23649" t="s">
        <v>738</v>
      </c>
      <c r="F23649" s="2">
        <v>0</v>
      </c>
    </row>
    <row r="23650" spans="1:6">
      <c r="A23650" t="s">
        <v>55</v>
      </c>
      <c r="B23650">
        <v>3207</v>
      </c>
      <c r="C23650" t="s">
        <v>62</v>
      </c>
      <c r="D23650">
        <v>2015</v>
      </c>
      <c r="E23650" t="s">
        <v>743</v>
      </c>
      <c r="F23650" s="2">
        <v>0</v>
      </c>
    </row>
    <row r="23651" spans="1:6">
      <c r="A23651" t="s">
        <v>55</v>
      </c>
      <c r="B23651">
        <v>3207</v>
      </c>
      <c r="C23651" t="s">
        <v>62</v>
      </c>
      <c r="D23651">
        <v>2016</v>
      </c>
      <c r="E23651" t="s">
        <v>742</v>
      </c>
      <c r="F23651" s="2">
        <v>16068.233682092599</v>
      </c>
    </row>
    <row r="23652" spans="1:6">
      <c r="A23652" t="s">
        <v>55</v>
      </c>
      <c r="B23652">
        <v>3207</v>
      </c>
      <c r="C23652" t="s">
        <v>62</v>
      </c>
      <c r="D23652">
        <v>2016</v>
      </c>
      <c r="E23652" t="s">
        <v>738</v>
      </c>
      <c r="F23652" s="2">
        <v>0</v>
      </c>
    </row>
    <row r="23653" spans="1:6">
      <c r="A23653" t="s">
        <v>55</v>
      </c>
      <c r="B23653">
        <v>3207</v>
      </c>
      <c r="C23653" t="s">
        <v>62</v>
      </c>
      <c r="D23653">
        <v>2016</v>
      </c>
      <c r="E23653" t="s">
        <v>741</v>
      </c>
      <c r="F23653" s="2">
        <v>83960.430401602498</v>
      </c>
    </row>
    <row r="23654" spans="1:6">
      <c r="A23654" t="s">
        <v>55</v>
      </c>
      <c r="B23654">
        <v>3207</v>
      </c>
      <c r="C23654" t="s">
        <v>62</v>
      </c>
      <c r="D23654">
        <v>2017</v>
      </c>
      <c r="E23654" t="s">
        <v>736</v>
      </c>
      <c r="F23654" s="2">
        <v>510.57122216887899</v>
      </c>
    </row>
    <row r="23655" spans="1:6">
      <c r="A23655" t="s">
        <v>55</v>
      </c>
      <c r="B23655">
        <v>3207</v>
      </c>
      <c r="C23655" t="s">
        <v>62</v>
      </c>
      <c r="D23655">
        <v>2017</v>
      </c>
      <c r="E23655" t="s">
        <v>737</v>
      </c>
      <c r="F23655" s="2">
        <v>10324.3232755997</v>
      </c>
    </row>
    <row r="23656" spans="1:6">
      <c r="A23656" t="s">
        <v>55</v>
      </c>
      <c r="B23656">
        <v>3207</v>
      </c>
      <c r="C23656" t="s">
        <v>62</v>
      </c>
      <c r="D23656">
        <v>2017</v>
      </c>
      <c r="E23656" t="s">
        <v>744</v>
      </c>
      <c r="F23656" s="2">
        <v>0</v>
      </c>
    </row>
    <row r="23657" spans="1:6">
      <c r="A23657" t="s">
        <v>55</v>
      </c>
      <c r="B23657">
        <v>3207</v>
      </c>
      <c r="C23657" t="s">
        <v>62</v>
      </c>
      <c r="D23657">
        <v>2017</v>
      </c>
      <c r="E23657" t="s">
        <v>739</v>
      </c>
      <c r="F23657" s="2">
        <v>6251.3211327917998</v>
      </c>
    </row>
    <row r="23658" spans="1:6">
      <c r="A23658" t="s">
        <v>55</v>
      </c>
      <c r="B23658">
        <v>3207</v>
      </c>
      <c r="C23658" t="s">
        <v>62</v>
      </c>
      <c r="D23658">
        <v>2017</v>
      </c>
      <c r="E23658" t="s">
        <v>740</v>
      </c>
      <c r="F23658" s="2">
        <v>6336.4436158121598</v>
      </c>
    </row>
    <row r="23659" spans="1:6">
      <c r="A23659" t="s">
        <v>55</v>
      </c>
      <c r="B23659">
        <v>3207</v>
      </c>
      <c r="C23659" t="s">
        <v>62</v>
      </c>
      <c r="D23659">
        <v>2018</v>
      </c>
      <c r="E23659" t="s">
        <v>743</v>
      </c>
      <c r="F23659" s="2">
        <v>0</v>
      </c>
    </row>
    <row r="23660" spans="1:6">
      <c r="A23660" t="s">
        <v>55</v>
      </c>
      <c r="B23660">
        <v>3207</v>
      </c>
      <c r="C23660" t="s">
        <v>62</v>
      </c>
      <c r="D23660">
        <v>2018</v>
      </c>
      <c r="E23660" t="s">
        <v>745</v>
      </c>
      <c r="F23660" s="2">
        <v>4.5439628082448502</v>
      </c>
    </row>
    <row r="23661" spans="1:6">
      <c r="A23661" t="s">
        <v>55</v>
      </c>
      <c r="B23661">
        <v>3207</v>
      </c>
      <c r="C23661" t="s">
        <v>62</v>
      </c>
      <c r="D23661">
        <v>2019</v>
      </c>
      <c r="E23661" t="s">
        <v>742</v>
      </c>
      <c r="F23661" s="2">
        <v>17961.728969850901</v>
      </c>
    </row>
    <row r="23662" spans="1:6">
      <c r="A23662" t="s">
        <v>55</v>
      </c>
      <c r="B23662">
        <v>3207</v>
      </c>
      <c r="C23662" t="s">
        <v>62</v>
      </c>
      <c r="D23662">
        <v>2019</v>
      </c>
      <c r="E23662" t="s">
        <v>738</v>
      </c>
      <c r="F23662" s="2">
        <v>0</v>
      </c>
    </row>
    <row r="23663" spans="1:6">
      <c r="A23663" t="s">
        <v>55</v>
      </c>
      <c r="B23663">
        <v>3207</v>
      </c>
      <c r="C23663" t="s">
        <v>62</v>
      </c>
      <c r="D23663">
        <v>2019</v>
      </c>
      <c r="E23663" t="s">
        <v>741</v>
      </c>
      <c r="F23663" s="2">
        <v>74979.901181922498</v>
      </c>
    </row>
    <row r="23664" spans="1:6">
      <c r="A23664" t="s">
        <v>55</v>
      </c>
      <c r="B23664">
        <v>3207</v>
      </c>
      <c r="C23664" t="s">
        <v>62</v>
      </c>
      <c r="D23664">
        <v>2020</v>
      </c>
      <c r="E23664" t="s">
        <v>744</v>
      </c>
      <c r="F23664" s="2">
        <v>1.5944657499999999</v>
      </c>
    </row>
    <row r="23665" spans="1:6">
      <c r="A23665" t="s">
        <v>55</v>
      </c>
      <c r="B23665">
        <v>3207</v>
      </c>
      <c r="C23665" t="s">
        <v>62</v>
      </c>
      <c r="D23665">
        <v>2020</v>
      </c>
      <c r="E23665" t="s">
        <v>739</v>
      </c>
      <c r="F23665" s="2">
        <v>8566.3742433305906</v>
      </c>
    </row>
    <row r="23666" spans="1:6">
      <c r="A23666" t="s">
        <v>55</v>
      </c>
      <c r="B23666">
        <v>3207</v>
      </c>
      <c r="C23666" t="s">
        <v>62</v>
      </c>
      <c r="D23666">
        <v>2020</v>
      </c>
      <c r="E23666" t="s">
        <v>740</v>
      </c>
      <c r="F23666" s="2">
        <v>3641.4405483146702</v>
      </c>
    </row>
    <row r="23667" spans="1:6">
      <c r="A23667" t="s">
        <v>55</v>
      </c>
      <c r="B23667">
        <v>3207</v>
      </c>
      <c r="C23667" t="s">
        <v>62</v>
      </c>
      <c r="D23667">
        <v>2021</v>
      </c>
      <c r="E23667" t="s">
        <v>743</v>
      </c>
      <c r="F23667" s="2">
        <v>0</v>
      </c>
    </row>
    <row r="23668" spans="1:6">
      <c r="A23668" t="s">
        <v>55</v>
      </c>
      <c r="B23668">
        <v>3207</v>
      </c>
      <c r="C23668" t="s">
        <v>62</v>
      </c>
      <c r="D23668">
        <v>2021</v>
      </c>
      <c r="E23668" t="s">
        <v>745</v>
      </c>
      <c r="F23668" s="2">
        <v>23.554779179994298</v>
      </c>
    </row>
    <row r="23669" spans="1:6">
      <c r="A23669" t="s">
        <v>55</v>
      </c>
      <c r="B23669">
        <v>3207</v>
      </c>
      <c r="C23669" t="s">
        <v>62</v>
      </c>
      <c r="D23669">
        <v>2022</v>
      </c>
      <c r="E23669" t="s">
        <v>738</v>
      </c>
      <c r="F23669" s="2">
        <v>0</v>
      </c>
    </row>
    <row r="23670" spans="1:6">
      <c r="A23670" t="s">
        <v>55</v>
      </c>
      <c r="B23670">
        <v>3207</v>
      </c>
      <c r="C23670" t="s">
        <v>62</v>
      </c>
      <c r="D23670">
        <v>2022</v>
      </c>
      <c r="E23670" t="s">
        <v>741</v>
      </c>
      <c r="F23670" s="2">
        <v>69376.155833588506</v>
      </c>
    </row>
    <row r="23671" spans="1:6">
      <c r="A23671" t="s">
        <v>55</v>
      </c>
      <c r="B23671">
        <v>3207</v>
      </c>
      <c r="C23671" t="s">
        <v>62</v>
      </c>
      <c r="D23671">
        <v>2023</v>
      </c>
      <c r="E23671" t="s">
        <v>744</v>
      </c>
      <c r="F23671" s="2">
        <v>3.2372865000000001E-2</v>
      </c>
    </row>
    <row r="23672" spans="1:6">
      <c r="A23672" t="s">
        <v>55</v>
      </c>
      <c r="B23672">
        <v>3207</v>
      </c>
      <c r="C23672" t="s">
        <v>62</v>
      </c>
      <c r="D23672">
        <v>2023</v>
      </c>
      <c r="E23672" t="s">
        <v>739</v>
      </c>
      <c r="F23672" s="2">
        <v>8245.2225352618207</v>
      </c>
    </row>
    <row r="23673" spans="1:6">
      <c r="A23673" t="s">
        <v>55</v>
      </c>
      <c r="B23673">
        <v>3207</v>
      </c>
      <c r="C23673" t="s">
        <v>62</v>
      </c>
      <c r="D23673">
        <v>2024</v>
      </c>
      <c r="E23673" t="s">
        <v>736</v>
      </c>
      <c r="F23673" s="2">
        <v>452.54721522617899</v>
      </c>
    </row>
    <row r="23674" spans="1:6">
      <c r="A23674" t="s">
        <v>55</v>
      </c>
      <c r="B23674">
        <v>3207</v>
      </c>
      <c r="C23674" t="s">
        <v>62</v>
      </c>
      <c r="D23674">
        <v>2024</v>
      </c>
      <c r="E23674" t="s">
        <v>737</v>
      </c>
      <c r="F23674" s="2">
        <v>8321.0224897304106</v>
      </c>
    </row>
    <row r="23675" spans="1:6">
      <c r="A23675" t="s">
        <v>55</v>
      </c>
      <c r="B23675">
        <v>3207</v>
      </c>
      <c r="C23675" t="s">
        <v>62</v>
      </c>
      <c r="D23675">
        <v>2024</v>
      </c>
      <c r="E23675" t="s">
        <v>743</v>
      </c>
      <c r="F23675" s="2">
        <v>0</v>
      </c>
    </row>
    <row r="23676" spans="1:6">
      <c r="A23676" t="s">
        <v>55</v>
      </c>
      <c r="B23676">
        <v>3207</v>
      </c>
      <c r="C23676" t="s">
        <v>62</v>
      </c>
      <c r="D23676">
        <v>2024</v>
      </c>
      <c r="E23676" t="s">
        <v>745</v>
      </c>
      <c r="F23676" s="2">
        <v>27.8869828010099</v>
      </c>
    </row>
    <row r="23677" spans="1:6">
      <c r="A23677" t="s">
        <v>55</v>
      </c>
      <c r="B23677">
        <v>3209</v>
      </c>
      <c r="C23677" t="s">
        <v>64</v>
      </c>
      <c r="D23677">
        <v>2009</v>
      </c>
      <c r="E23677" t="s">
        <v>744</v>
      </c>
      <c r="F23677" s="2">
        <v>836.73400000000004</v>
      </c>
    </row>
    <row r="23678" spans="1:6">
      <c r="A23678" t="s">
        <v>55</v>
      </c>
      <c r="B23678">
        <v>3209</v>
      </c>
      <c r="C23678" t="s">
        <v>64</v>
      </c>
      <c r="D23678">
        <v>2011</v>
      </c>
      <c r="E23678" t="s">
        <v>738</v>
      </c>
      <c r="F23678" s="2">
        <v>4196.4133148150004</v>
      </c>
    </row>
    <row r="23679" spans="1:6">
      <c r="A23679" t="s">
        <v>55</v>
      </c>
      <c r="B23679">
        <v>3209</v>
      </c>
      <c r="C23679" t="s">
        <v>64</v>
      </c>
      <c r="D23679">
        <v>2011</v>
      </c>
      <c r="E23679" t="s">
        <v>739</v>
      </c>
      <c r="F23679" s="2">
        <v>14131.4661123846</v>
      </c>
    </row>
    <row r="23680" spans="1:6">
      <c r="A23680" t="s">
        <v>55</v>
      </c>
      <c r="B23680">
        <v>3209</v>
      </c>
      <c r="C23680" t="s">
        <v>64</v>
      </c>
      <c r="D23680">
        <v>2011</v>
      </c>
      <c r="E23680" t="s">
        <v>740</v>
      </c>
      <c r="F23680" s="2">
        <v>10058.6870231006</v>
      </c>
    </row>
    <row r="23681" spans="1:6">
      <c r="A23681" t="s">
        <v>55</v>
      </c>
      <c r="B23681">
        <v>3209</v>
      </c>
      <c r="C23681" t="s">
        <v>64</v>
      </c>
      <c r="D23681">
        <v>2011</v>
      </c>
      <c r="E23681" t="s">
        <v>741</v>
      </c>
      <c r="F23681" s="2">
        <v>125756.511630372</v>
      </c>
    </row>
    <row r="23682" spans="1:6">
      <c r="A23682" t="s">
        <v>55</v>
      </c>
      <c r="B23682">
        <v>3209</v>
      </c>
      <c r="C23682" t="s">
        <v>64</v>
      </c>
      <c r="D23682">
        <v>2013</v>
      </c>
      <c r="E23682" t="s">
        <v>743</v>
      </c>
      <c r="F23682" s="2">
        <v>241734.594962526</v>
      </c>
    </row>
    <row r="23683" spans="1:6">
      <c r="A23683" t="s">
        <v>55</v>
      </c>
      <c r="B23683">
        <v>3209</v>
      </c>
      <c r="C23683" t="s">
        <v>64</v>
      </c>
      <c r="D23683">
        <v>2015</v>
      </c>
      <c r="E23683" t="s">
        <v>736</v>
      </c>
      <c r="F23683" s="2">
        <v>10583.8555117696</v>
      </c>
    </row>
    <row r="23684" spans="1:6">
      <c r="A23684" t="s">
        <v>55</v>
      </c>
      <c r="B23684">
        <v>3209</v>
      </c>
      <c r="C23684" t="s">
        <v>64</v>
      </c>
      <c r="D23684">
        <v>2015</v>
      </c>
      <c r="E23684" t="s">
        <v>737</v>
      </c>
      <c r="F23684" s="2">
        <v>9253.9843004630693</v>
      </c>
    </row>
    <row r="23685" spans="1:6">
      <c r="A23685" t="s">
        <v>55</v>
      </c>
      <c r="B23685">
        <v>3209</v>
      </c>
      <c r="C23685" t="s">
        <v>64</v>
      </c>
      <c r="D23685">
        <v>2015</v>
      </c>
      <c r="E23685" t="s">
        <v>744</v>
      </c>
      <c r="F23685" s="2">
        <v>1577.3278453695</v>
      </c>
    </row>
    <row r="23686" spans="1:6">
      <c r="A23686" t="s">
        <v>55</v>
      </c>
      <c r="B23686">
        <v>3209</v>
      </c>
      <c r="C23686" t="s">
        <v>64</v>
      </c>
      <c r="D23686">
        <v>2015</v>
      </c>
      <c r="E23686" t="s">
        <v>745</v>
      </c>
      <c r="F23686" s="2">
        <v>0</v>
      </c>
    </row>
    <row r="23687" spans="1:6">
      <c r="A23687" t="s">
        <v>55</v>
      </c>
      <c r="B23687">
        <v>3209</v>
      </c>
      <c r="C23687" t="s">
        <v>64</v>
      </c>
      <c r="D23687">
        <v>2016</v>
      </c>
      <c r="E23687" t="s">
        <v>743</v>
      </c>
      <c r="F23687" s="2">
        <v>251667.09486326901</v>
      </c>
    </row>
    <row r="23688" spans="1:6">
      <c r="A23688" t="s">
        <v>55</v>
      </c>
      <c r="B23688">
        <v>3209</v>
      </c>
      <c r="C23688" t="s">
        <v>64</v>
      </c>
      <c r="D23688">
        <v>2017</v>
      </c>
      <c r="E23688" t="s">
        <v>742</v>
      </c>
      <c r="F23688" s="2">
        <v>32781.0574806121</v>
      </c>
    </row>
    <row r="23689" spans="1:6">
      <c r="A23689" t="s">
        <v>55</v>
      </c>
      <c r="B23689">
        <v>3209</v>
      </c>
      <c r="C23689" t="s">
        <v>64</v>
      </c>
      <c r="D23689">
        <v>2017</v>
      </c>
      <c r="E23689" t="s">
        <v>738</v>
      </c>
      <c r="F23689" s="2">
        <v>4037.6370009500001</v>
      </c>
    </row>
    <row r="23690" spans="1:6">
      <c r="A23690" t="s">
        <v>55</v>
      </c>
      <c r="B23690">
        <v>3209</v>
      </c>
      <c r="C23690" t="s">
        <v>64</v>
      </c>
      <c r="D23690">
        <v>2017</v>
      </c>
      <c r="E23690" t="s">
        <v>739</v>
      </c>
      <c r="F23690" s="2">
        <v>15126.394416641</v>
      </c>
    </row>
    <row r="23691" spans="1:6">
      <c r="A23691" t="s">
        <v>55</v>
      </c>
      <c r="B23691">
        <v>3209</v>
      </c>
      <c r="C23691" t="s">
        <v>64</v>
      </c>
      <c r="D23691">
        <v>2017</v>
      </c>
      <c r="E23691" t="s">
        <v>741</v>
      </c>
      <c r="F23691" s="2">
        <v>115395.686231699</v>
      </c>
    </row>
    <row r="23692" spans="1:6">
      <c r="A23692" t="s">
        <v>55</v>
      </c>
      <c r="B23692">
        <v>3209</v>
      </c>
      <c r="C23692" t="s">
        <v>64</v>
      </c>
      <c r="D23692">
        <v>2018</v>
      </c>
      <c r="E23692" t="s">
        <v>736</v>
      </c>
      <c r="F23692" s="2">
        <v>11548.6738052362</v>
      </c>
    </row>
    <row r="23693" spans="1:6">
      <c r="A23693" t="s">
        <v>55</v>
      </c>
      <c r="B23693">
        <v>3209</v>
      </c>
      <c r="C23693" t="s">
        <v>64</v>
      </c>
      <c r="D23693">
        <v>2018</v>
      </c>
      <c r="E23693" t="s">
        <v>737</v>
      </c>
      <c r="F23693" s="2">
        <v>9118.8365357752009</v>
      </c>
    </row>
    <row r="23694" spans="1:6">
      <c r="A23694" t="s">
        <v>55</v>
      </c>
      <c r="B23694">
        <v>3209</v>
      </c>
      <c r="C23694" t="s">
        <v>64</v>
      </c>
      <c r="D23694">
        <v>2018</v>
      </c>
      <c r="E23694" t="s">
        <v>744</v>
      </c>
      <c r="F23694" s="2">
        <v>2891.5889718499998</v>
      </c>
    </row>
    <row r="23695" spans="1:6">
      <c r="A23695" t="s">
        <v>55</v>
      </c>
      <c r="B23695">
        <v>3209</v>
      </c>
      <c r="C23695" t="s">
        <v>64</v>
      </c>
      <c r="D23695">
        <v>2018</v>
      </c>
      <c r="E23695" t="s">
        <v>740</v>
      </c>
      <c r="F23695" s="2">
        <v>5541.7156097152401</v>
      </c>
    </row>
    <row r="23696" spans="1:6">
      <c r="A23696" t="s">
        <v>55</v>
      </c>
      <c r="B23696">
        <v>3209</v>
      </c>
      <c r="C23696" t="s">
        <v>64</v>
      </c>
      <c r="D23696">
        <v>2018</v>
      </c>
      <c r="E23696" t="s">
        <v>745</v>
      </c>
      <c r="F23696" s="2">
        <v>0</v>
      </c>
    </row>
    <row r="23697" spans="1:6">
      <c r="A23697" t="s">
        <v>55</v>
      </c>
      <c r="B23697">
        <v>3209</v>
      </c>
      <c r="C23697" t="s">
        <v>64</v>
      </c>
      <c r="D23697">
        <v>2019</v>
      </c>
      <c r="E23697" t="s">
        <v>743</v>
      </c>
      <c r="F23697" s="2">
        <v>281997.04837553698</v>
      </c>
    </row>
    <row r="23698" spans="1:6">
      <c r="A23698" t="s">
        <v>55</v>
      </c>
      <c r="B23698">
        <v>3209</v>
      </c>
      <c r="C23698" t="s">
        <v>64</v>
      </c>
      <c r="D23698">
        <v>2020</v>
      </c>
      <c r="E23698" t="s">
        <v>742</v>
      </c>
      <c r="F23698" s="2">
        <v>28640.041297681601</v>
      </c>
    </row>
    <row r="23699" spans="1:6">
      <c r="A23699" t="s">
        <v>55</v>
      </c>
      <c r="B23699">
        <v>3209</v>
      </c>
      <c r="C23699" t="s">
        <v>64</v>
      </c>
      <c r="D23699">
        <v>2020</v>
      </c>
      <c r="E23699" t="s">
        <v>741</v>
      </c>
      <c r="F23699" s="2">
        <v>99461.276246418303</v>
      </c>
    </row>
    <row r="23700" spans="1:6">
      <c r="A23700" t="s">
        <v>55</v>
      </c>
      <c r="B23700">
        <v>3209</v>
      </c>
      <c r="C23700" t="s">
        <v>64</v>
      </c>
      <c r="D23700">
        <v>2021</v>
      </c>
      <c r="E23700" t="s">
        <v>736</v>
      </c>
      <c r="F23700" s="2">
        <v>11484.862708524101</v>
      </c>
    </row>
    <row r="23701" spans="1:6">
      <c r="A23701" t="s">
        <v>55</v>
      </c>
      <c r="B23701">
        <v>3209</v>
      </c>
      <c r="C23701" t="s">
        <v>64</v>
      </c>
      <c r="D23701">
        <v>2021</v>
      </c>
      <c r="E23701" t="s">
        <v>737</v>
      </c>
      <c r="F23701" s="2">
        <v>9231.0822636489793</v>
      </c>
    </row>
    <row r="23702" spans="1:6">
      <c r="A23702" t="s">
        <v>55</v>
      </c>
      <c r="B23702">
        <v>3209</v>
      </c>
      <c r="C23702" t="s">
        <v>64</v>
      </c>
      <c r="D23702">
        <v>2021</v>
      </c>
      <c r="E23702" t="s">
        <v>740</v>
      </c>
      <c r="F23702" s="2">
        <v>3837.1071621380202</v>
      </c>
    </row>
    <row r="23703" spans="1:6">
      <c r="A23703" t="s">
        <v>55</v>
      </c>
      <c r="B23703">
        <v>3209</v>
      </c>
      <c r="C23703" t="s">
        <v>64</v>
      </c>
      <c r="D23703">
        <v>2023</v>
      </c>
      <c r="E23703" t="s">
        <v>742</v>
      </c>
      <c r="F23703" s="2">
        <v>27357.9326477711</v>
      </c>
    </row>
    <row r="23704" spans="1:6">
      <c r="A23704" t="s">
        <v>55</v>
      </c>
      <c r="B23704">
        <v>3209</v>
      </c>
      <c r="C23704" t="s">
        <v>64</v>
      </c>
      <c r="D23704">
        <v>2024</v>
      </c>
      <c r="E23704" t="s">
        <v>736</v>
      </c>
      <c r="F23704" s="2">
        <v>8166.3676300408697</v>
      </c>
    </row>
    <row r="23705" spans="1:6">
      <c r="A23705" t="s">
        <v>55</v>
      </c>
      <c r="B23705">
        <v>3209</v>
      </c>
      <c r="C23705" t="s">
        <v>64</v>
      </c>
      <c r="D23705">
        <v>2024</v>
      </c>
      <c r="E23705" t="s">
        <v>737</v>
      </c>
      <c r="F23705" s="2">
        <v>8720.7811943507404</v>
      </c>
    </row>
    <row r="23706" spans="1:6">
      <c r="A23706" t="s">
        <v>55</v>
      </c>
      <c r="B23706">
        <v>3209</v>
      </c>
      <c r="C23706" t="s">
        <v>64</v>
      </c>
      <c r="D23706">
        <v>2024</v>
      </c>
      <c r="E23706" t="s">
        <v>738</v>
      </c>
      <c r="F23706" s="2">
        <v>1684.813221161</v>
      </c>
    </row>
    <row r="23707" spans="1:6">
      <c r="A23707" t="s">
        <v>55</v>
      </c>
      <c r="B23707">
        <v>3209</v>
      </c>
      <c r="C23707" t="s">
        <v>64</v>
      </c>
      <c r="D23707">
        <v>2024</v>
      </c>
      <c r="E23707" t="s">
        <v>739</v>
      </c>
      <c r="F23707" s="2">
        <v>12910.2782396984</v>
      </c>
    </row>
    <row r="23708" spans="1:6">
      <c r="A23708" t="s">
        <v>55</v>
      </c>
      <c r="B23708">
        <v>3209</v>
      </c>
      <c r="C23708" t="s">
        <v>64</v>
      </c>
      <c r="D23708">
        <v>2024</v>
      </c>
      <c r="E23708" t="s">
        <v>740</v>
      </c>
      <c r="F23708" s="2">
        <v>3543.8701533194799</v>
      </c>
    </row>
    <row r="23709" spans="1:6">
      <c r="A23709" t="s">
        <v>55</v>
      </c>
      <c r="B23709">
        <v>3212</v>
      </c>
      <c r="C23709" t="s">
        <v>66</v>
      </c>
      <c r="D23709">
        <v>2011</v>
      </c>
      <c r="E23709" t="s">
        <v>736</v>
      </c>
      <c r="F23709" s="2">
        <v>3502.08516619795</v>
      </c>
    </row>
    <row r="23710" spans="1:6">
      <c r="A23710" t="s">
        <v>55</v>
      </c>
      <c r="B23710">
        <v>3212</v>
      </c>
      <c r="C23710" t="s">
        <v>66</v>
      </c>
      <c r="D23710">
        <v>2011</v>
      </c>
      <c r="E23710" t="s">
        <v>744</v>
      </c>
      <c r="F23710" s="2">
        <v>216.847342</v>
      </c>
    </row>
    <row r="23711" spans="1:6">
      <c r="A23711" t="s">
        <v>55</v>
      </c>
      <c r="B23711">
        <v>3212</v>
      </c>
      <c r="C23711" t="s">
        <v>66</v>
      </c>
      <c r="D23711">
        <v>2011</v>
      </c>
      <c r="E23711" t="s">
        <v>740</v>
      </c>
      <c r="F23711" s="2">
        <v>3389.4314659956499</v>
      </c>
    </row>
    <row r="23712" spans="1:6">
      <c r="A23712" t="s">
        <v>55</v>
      </c>
      <c r="B23712">
        <v>3212</v>
      </c>
      <c r="C23712" t="s">
        <v>66</v>
      </c>
      <c r="D23712">
        <v>2013</v>
      </c>
      <c r="E23712" t="s">
        <v>742</v>
      </c>
      <c r="F23712" s="2">
        <v>2775.5010307828002</v>
      </c>
    </row>
    <row r="23713" spans="1:6">
      <c r="A23713" t="s">
        <v>55</v>
      </c>
      <c r="B23713">
        <v>3212</v>
      </c>
      <c r="C23713" t="s">
        <v>66</v>
      </c>
      <c r="D23713">
        <v>2013</v>
      </c>
      <c r="E23713" t="s">
        <v>738</v>
      </c>
      <c r="F23713" s="2">
        <v>0</v>
      </c>
    </row>
    <row r="23714" spans="1:6">
      <c r="A23714" t="s">
        <v>55</v>
      </c>
      <c r="B23714">
        <v>3212</v>
      </c>
      <c r="C23714" t="s">
        <v>66</v>
      </c>
      <c r="D23714">
        <v>2013</v>
      </c>
      <c r="E23714" t="s">
        <v>741</v>
      </c>
      <c r="F23714" s="2">
        <v>11115.3109478514</v>
      </c>
    </row>
    <row r="23715" spans="1:6">
      <c r="A23715" t="s">
        <v>55</v>
      </c>
      <c r="B23715">
        <v>3212</v>
      </c>
      <c r="C23715" t="s">
        <v>66</v>
      </c>
      <c r="D23715">
        <v>2015</v>
      </c>
      <c r="E23715" t="s">
        <v>743</v>
      </c>
      <c r="F23715" s="2">
        <v>0</v>
      </c>
    </row>
    <row r="23716" spans="1:6">
      <c r="A23716" t="s">
        <v>55</v>
      </c>
      <c r="B23716">
        <v>3212</v>
      </c>
      <c r="C23716" t="s">
        <v>66</v>
      </c>
      <c r="D23716">
        <v>2015</v>
      </c>
      <c r="E23716" t="s">
        <v>745</v>
      </c>
      <c r="F23716" s="2">
        <v>11477.376124792399</v>
      </c>
    </row>
    <row r="23717" spans="1:6">
      <c r="A23717" t="s">
        <v>55</v>
      </c>
      <c r="B23717">
        <v>3212</v>
      </c>
      <c r="C23717" t="s">
        <v>66</v>
      </c>
      <c r="D23717">
        <v>2016</v>
      </c>
      <c r="E23717" t="s">
        <v>742</v>
      </c>
      <c r="F23717" s="2">
        <v>3014.89527845772</v>
      </c>
    </row>
    <row r="23718" spans="1:6">
      <c r="A23718" t="s">
        <v>55</v>
      </c>
      <c r="B23718">
        <v>3212</v>
      </c>
      <c r="C23718" t="s">
        <v>66</v>
      </c>
      <c r="D23718">
        <v>2016</v>
      </c>
      <c r="E23718" t="s">
        <v>738</v>
      </c>
      <c r="F23718" s="2">
        <v>0</v>
      </c>
    </row>
    <row r="23719" spans="1:6">
      <c r="A23719" t="s">
        <v>55</v>
      </c>
      <c r="B23719">
        <v>3212</v>
      </c>
      <c r="C23719" t="s">
        <v>66</v>
      </c>
      <c r="D23719">
        <v>2016</v>
      </c>
      <c r="E23719" t="s">
        <v>741</v>
      </c>
      <c r="F23719" s="2">
        <v>10192.7046729623</v>
      </c>
    </row>
    <row r="23720" spans="1:6">
      <c r="A23720" t="s">
        <v>55</v>
      </c>
      <c r="B23720">
        <v>3212</v>
      </c>
      <c r="C23720" t="s">
        <v>66</v>
      </c>
      <c r="D23720">
        <v>2017</v>
      </c>
      <c r="E23720" t="s">
        <v>737</v>
      </c>
      <c r="F23720" s="2">
        <v>2120.3365900908798</v>
      </c>
    </row>
    <row r="23721" spans="1:6">
      <c r="A23721" t="s">
        <v>55</v>
      </c>
      <c r="B23721">
        <v>3212</v>
      </c>
      <c r="C23721" t="s">
        <v>66</v>
      </c>
      <c r="D23721">
        <v>2017</v>
      </c>
      <c r="E23721" t="s">
        <v>744</v>
      </c>
      <c r="F23721" s="2">
        <v>0</v>
      </c>
    </row>
    <row r="23722" spans="1:6">
      <c r="A23722" t="s">
        <v>55</v>
      </c>
      <c r="B23722">
        <v>3212</v>
      </c>
      <c r="C23722" t="s">
        <v>66</v>
      </c>
      <c r="D23722">
        <v>2017</v>
      </c>
      <c r="E23722" t="s">
        <v>739</v>
      </c>
      <c r="F23722" s="2">
        <v>546.32583324335201</v>
      </c>
    </row>
    <row r="23723" spans="1:6">
      <c r="A23723" t="s">
        <v>55</v>
      </c>
      <c r="B23723">
        <v>3212</v>
      </c>
      <c r="C23723" t="s">
        <v>66</v>
      </c>
      <c r="D23723">
        <v>2017</v>
      </c>
      <c r="E23723" t="s">
        <v>740</v>
      </c>
      <c r="F23723" s="2">
        <v>1197.75276637466</v>
      </c>
    </row>
    <row r="23724" spans="1:6">
      <c r="A23724" t="s">
        <v>55</v>
      </c>
      <c r="B23724">
        <v>3212</v>
      </c>
      <c r="C23724" t="s">
        <v>66</v>
      </c>
      <c r="D23724">
        <v>2018</v>
      </c>
      <c r="E23724" t="s">
        <v>743</v>
      </c>
      <c r="F23724" s="2">
        <v>0</v>
      </c>
    </row>
    <row r="23725" spans="1:6">
      <c r="A23725" t="s">
        <v>55</v>
      </c>
      <c r="B23725">
        <v>3212</v>
      </c>
      <c r="C23725" t="s">
        <v>66</v>
      </c>
      <c r="D23725">
        <v>2018</v>
      </c>
      <c r="E23725" t="s">
        <v>745</v>
      </c>
      <c r="F23725" s="2">
        <v>11562.0483319536</v>
      </c>
    </row>
    <row r="23726" spans="1:6">
      <c r="A23726" t="s">
        <v>55</v>
      </c>
      <c r="B23726">
        <v>3212</v>
      </c>
      <c r="C23726" t="s">
        <v>66</v>
      </c>
      <c r="D23726">
        <v>2019</v>
      </c>
      <c r="E23726" t="s">
        <v>738</v>
      </c>
      <c r="F23726" s="2">
        <v>0</v>
      </c>
    </row>
    <row r="23727" spans="1:6">
      <c r="A23727" t="s">
        <v>55</v>
      </c>
      <c r="B23727">
        <v>3212</v>
      </c>
      <c r="C23727" t="s">
        <v>66</v>
      </c>
      <c r="D23727">
        <v>2019</v>
      </c>
      <c r="E23727" t="s">
        <v>741</v>
      </c>
      <c r="F23727" s="2">
        <v>9089.3592742851106</v>
      </c>
    </row>
    <row r="23728" spans="1:6">
      <c r="A23728" t="s">
        <v>55</v>
      </c>
      <c r="B23728">
        <v>3212</v>
      </c>
      <c r="C23728" t="s">
        <v>66</v>
      </c>
      <c r="D23728">
        <v>2020</v>
      </c>
      <c r="E23728" t="s">
        <v>737</v>
      </c>
      <c r="F23728" s="2">
        <v>2205.6626578832002</v>
      </c>
    </row>
    <row r="23729" spans="1:6">
      <c r="A23729" t="s">
        <v>55</v>
      </c>
      <c r="B23729">
        <v>3212</v>
      </c>
      <c r="C23729" t="s">
        <v>66</v>
      </c>
      <c r="D23729">
        <v>2020</v>
      </c>
      <c r="E23729" t="s">
        <v>744</v>
      </c>
      <c r="F23729" s="2">
        <v>0</v>
      </c>
    </row>
    <row r="23730" spans="1:6">
      <c r="A23730" t="s">
        <v>55</v>
      </c>
      <c r="B23730">
        <v>3212</v>
      </c>
      <c r="C23730" t="s">
        <v>66</v>
      </c>
      <c r="D23730">
        <v>2020</v>
      </c>
      <c r="E23730" t="s">
        <v>739</v>
      </c>
      <c r="F23730" s="2">
        <v>1316.05844208125</v>
      </c>
    </row>
    <row r="23731" spans="1:6">
      <c r="A23731" t="s">
        <v>55</v>
      </c>
      <c r="B23731">
        <v>3212</v>
      </c>
      <c r="C23731" t="s">
        <v>66</v>
      </c>
      <c r="D23731">
        <v>2021</v>
      </c>
      <c r="E23731" t="s">
        <v>736</v>
      </c>
      <c r="F23731" s="2">
        <v>2140.84488187543</v>
      </c>
    </row>
    <row r="23732" spans="1:6">
      <c r="A23732" t="s">
        <v>55</v>
      </c>
      <c r="B23732">
        <v>3212</v>
      </c>
      <c r="C23732" t="s">
        <v>66</v>
      </c>
      <c r="D23732">
        <v>2021</v>
      </c>
      <c r="E23732" t="s">
        <v>743</v>
      </c>
      <c r="F23732" s="2">
        <v>0</v>
      </c>
    </row>
    <row r="23733" spans="1:6">
      <c r="A23733" t="s">
        <v>55</v>
      </c>
      <c r="B23733">
        <v>3212</v>
      </c>
      <c r="C23733" t="s">
        <v>66</v>
      </c>
      <c r="D23733">
        <v>2021</v>
      </c>
      <c r="E23733" t="s">
        <v>740</v>
      </c>
      <c r="F23733" s="2">
        <v>1240.84389058852</v>
      </c>
    </row>
    <row r="23734" spans="1:6">
      <c r="A23734" t="s">
        <v>55</v>
      </c>
      <c r="B23734">
        <v>3212</v>
      </c>
      <c r="C23734" t="s">
        <v>66</v>
      </c>
      <c r="D23734">
        <v>2021</v>
      </c>
      <c r="E23734" t="s">
        <v>745</v>
      </c>
      <c r="F23734" s="2">
        <v>6870.9289671166098</v>
      </c>
    </row>
    <row r="23735" spans="1:6">
      <c r="A23735" t="s">
        <v>55</v>
      </c>
      <c r="B23735">
        <v>3212</v>
      </c>
      <c r="C23735" t="s">
        <v>66</v>
      </c>
      <c r="D23735">
        <v>2023</v>
      </c>
      <c r="E23735" t="s">
        <v>742</v>
      </c>
      <c r="F23735" s="2">
        <v>2251.7337015473299</v>
      </c>
    </row>
    <row r="23736" spans="1:6">
      <c r="A23736" t="s">
        <v>55</v>
      </c>
      <c r="B23736">
        <v>3212</v>
      </c>
      <c r="C23736" t="s">
        <v>66</v>
      </c>
      <c r="D23736">
        <v>2023</v>
      </c>
      <c r="E23736" t="s">
        <v>737</v>
      </c>
      <c r="F23736" s="2">
        <v>2144.9002128816101</v>
      </c>
    </row>
    <row r="23737" spans="1:6">
      <c r="A23737" t="s">
        <v>55</v>
      </c>
      <c r="B23737">
        <v>3212</v>
      </c>
      <c r="C23737" t="s">
        <v>66</v>
      </c>
      <c r="D23737">
        <v>2023</v>
      </c>
      <c r="E23737" t="s">
        <v>739</v>
      </c>
      <c r="F23737" s="2">
        <v>1171.66615124432</v>
      </c>
    </row>
    <row r="23738" spans="1:6">
      <c r="A23738" t="s">
        <v>55</v>
      </c>
      <c r="B23738">
        <v>3212</v>
      </c>
      <c r="C23738" t="s">
        <v>66</v>
      </c>
      <c r="D23738">
        <v>2024</v>
      </c>
      <c r="E23738" t="s">
        <v>736</v>
      </c>
      <c r="F23738" s="2">
        <v>1920.31892791564</v>
      </c>
    </row>
    <row r="23739" spans="1:6">
      <c r="A23739" t="s">
        <v>55</v>
      </c>
      <c r="B23739">
        <v>3212</v>
      </c>
      <c r="C23739" t="s">
        <v>66</v>
      </c>
      <c r="D23739">
        <v>2024</v>
      </c>
      <c r="E23739" t="s">
        <v>740</v>
      </c>
      <c r="F23739" s="2">
        <v>1158.3806063163699</v>
      </c>
    </row>
    <row r="23740" spans="1:6">
      <c r="A23740" t="s">
        <v>55</v>
      </c>
      <c r="B23740">
        <v>3212</v>
      </c>
      <c r="C23740" t="s">
        <v>66</v>
      </c>
      <c r="D23740">
        <v>2024</v>
      </c>
      <c r="E23740" t="s">
        <v>745</v>
      </c>
      <c r="F23740" s="2">
        <v>8141.4313774576804</v>
      </c>
    </row>
    <row r="23741" spans="1:6">
      <c r="A23741" t="s">
        <v>55</v>
      </c>
      <c r="B23741">
        <v>3214</v>
      </c>
      <c r="C23741" t="s">
        <v>68</v>
      </c>
      <c r="D23741">
        <v>2009</v>
      </c>
      <c r="E23741" t="s">
        <v>736</v>
      </c>
      <c r="F23741" s="2">
        <v>349.70718164777702</v>
      </c>
    </row>
    <row r="23742" spans="1:6">
      <c r="A23742" t="s">
        <v>55</v>
      </c>
      <c r="B23742">
        <v>3214</v>
      </c>
      <c r="C23742" t="s">
        <v>68</v>
      </c>
      <c r="D23742">
        <v>2009</v>
      </c>
      <c r="E23742" t="s">
        <v>737</v>
      </c>
      <c r="F23742" s="2">
        <v>2424.14070075888</v>
      </c>
    </row>
    <row r="23743" spans="1:6">
      <c r="A23743" t="s">
        <v>55</v>
      </c>
      <c r="B23743">
        <v>3214</v>
      </c>
      <c r="C23743" t="s">
        <v>68</v>
      </c>
      <c r="D23743">
        <v>2009</v>
      </c>
      <c r="E23743" t="s">
        <v>744</v>
      </c>
      <c r="F23743" s="2">
        <v>0</v>
      </c>
    </row>
    <row r="23744" spans="1:6">
      <c r="A23744" t="s">
        <v>55</v>
      </c>
      <c r="B23744">
        <v>3214</v>
      </c>
      <c r="C23744" t="s">
        <v>68</v>
      </c>
      <c r="D23744">
        <v>2009</v>
      </c>
      <c r="E23744" t="s">
        <v>739</v>
      </c>
      <c r="F23744" s="2">
        <v>1405.3525685001</v>
      </c>
    </row>
    <row r="23745" spans="1:6">
      <c r="A23745" t="s">
        <v>55</v>
      </c>
      <c r="B23745">
        <v>3214</v>
      </c>
      <c r="C23745" t="s">
        <v>68</v>
      </c>
      <c r="D23745">
        <v>2009</v>
      </c>
      <c r="E23745" t="s">
        <v>740</v>
      </c>
      <c r="F23745" s="2">
        <v>4880.8181851029904</v>
      </c>
    </row>
    <row r="23746" spans="1:6">
      <c r="A23746" t="s">
        <v>55</v>
      </c>
      <c r="B23746">
        <v>3214</v>
      </c>
      <c r="C23746" t="s">
        <v>68</v>
      </c>
      <c r="D23746">
        <v>2011</v>
      </c>
      <c r="E23746" t="s">
        <v>742</v>
      </c>
      <c r="F23746" s="2">
        <v>3394.9800366147101</v>
      </c>
    </row>
    <row r="23747" spans="1:6">
      <c r="A23747" t="s">
        <v>55</v>
      </c>
      <c r="B23747">
        <v>3214</v>
      </c>
      <c r="C23747" t="s">
        <v>68</v>
      </c>
      <c r="D23747">
        <v>2011</v>
      </c>
      <c r="E23747" t="s">
        <v>738</v>
      </c>
      <c r="F23747" s="2">
        <v>0</v>
      </c>
    </row>
    <row r="23748" spans="1:6">
      <c r="A23748" t="s">
        <v>55</v>
      </c>
      <c r="B23748">
        <v>3214</v>
      </c>
      <c r="C23748" t="s">
        <v>68</v>
      </c>
      <c r="D23748">
        <v>2011</v>
      </c>
      <c r="E23748" t="s">
        <v>743</v>
      </c>
      <c r="F23748" s="2">
        <v>0</v>
      </c>
    </row>
    <row r="23749" spans="1:6">
      <c r="A23749" t="s">
        <v>55</v>
      </c>
      <c r="B23749">
        <v>3214</v>
      </c>
      <c r="C23749" t="s">
        <v>68</v>
      </c>
      <c r="D23749">
        <v>2011</v>
      </c>
      <c r="E23749" t="s">
        <v>741</v>
      </c>
      <c r="F23749" s="2">
        <v>43451.152182224199</v>
      </c>
    </row>
    <row r="23750" spans="1:6">
      <c r="A23750" t="s">
        <v>55</v>
      </c>
      <c r="B23750">
        <v>3214</v>
      </c>
      <c r="C23750" t="s">
        <v>68</v>
      </c>
      <c r="D23750">
        <v>2013</v>
      </c>
      <c r="E23750" t="s">
        <v>745</v>
      </c>
      <c r="F23750" s="2">
        <v>9291.4241327840391</v>
      </c>
    </row>
    <row r="23751" spans="1:6">
      <c r="A23751" t="s">
        <v>55</v>
      </c>
      <c r="B23751">
        <v>3214</v>
      </c>
      <c r="C23751" t="s">
        <v>68</v>
      </c>
      <c r="D23751">
        <v>2015</v>
      </c>
      <c r="E23751" t="s">
        <v>744</v>
      </c>
      <c r="F23751" s="2">
        <v>0</v>
      </c>
    </row>
    <row r="23752" spans="1:6">
      <c r="A23752" t="s">
        <v>55</v>
      </c>
      <c r="B23752">
        <v>3214</v>
      </c>
      <c r="C23752" t="s">
        <v>68</v>
      </c>
      <c r="D23752">
        <v>2015</v>
      </c>
      <c r="E23752" t="s">
        <v>739</v>
      </c>
      <c r="F23752" s="2">
        <v>1664.7004436145801</v>
      </c>
    </row>
    <row r="23753" spans="1:6">
      <c r="A23753" t="s">
        <v>55</v>
      </c>
      <c r="B23753">
        <v>3214</v>
      </c>
      <c r="C23753" t="s">
        <v>68</v>
      </c>
      <c r="D23753">
        <v>2016</v>
      </c>
      <c r="E23753" t="s">
        <v>736</v>
      </c>
      <c r="F23753" s="2">
        <v>393.536152786522</v>
      </c>
    </row>
    <row r="23754" spans="1:6">
      <c r="A23754" t="s">
        <v>55</v>
      </c>
      <c r="B23754">
        <v>3214</v>
      </c>
      <c r="C23754" t="s">
        <v>68</v>
      </c>
      <c r="D23754">
        <v>2016</v>
      </c>
      <c r="E23754" t="s">
        <v>737</v>
      </c>
      <c r="F23754" s="2">
        <v>3235.0460161760798</v>
      </c>
    </row>
    <row r="23755" spans="1:6">
      <c r="A23755" t="s">
        <v>55</v>
      </c>
      <c r="B23755">
        <v>3214</v>
      </c>
      <c r="C23755" t="s">
        <v>68</v>
      </c>
      <c r="D23755">
        <v>2016</v>
      </c>
      <c r="E23755" t="s">
        <v>745</v>
      </c>
      <c r="F23755" s="2">
        <v>9291.4241327840391</v>
      </c>
    </row>
    <row r="23756" spans="1:6">
      <c r="A23756" t="s">
        <v>55</v>
      </c>
      <c r="B23756">
        <v>3214</v>
      </c>
      <c r="C23756" t="s">
        <v>68</v>
      </c>
      <c r="D23756">
        <v>2017</v>
      </c>
      <c r="E23756" t="s">
        <v>743</v>
      </c>
      <c r="F23756" s="2">
        <v>0</v>
      </c>
    </row>
    <row r="23757" spans="1:6">
      <c r="A23757" t="s">
        <v>55</v>
      </c>
      <c r="B23757">
        <v>3214</v>
      </c>
      <c r="C23757" t="s">
        <v>68</v>
      </c>
      <c r="D23757">
        <v>2017</v>
      </c>
      <c r="E23757" t="s">
        <v>741</v>
      </c>
      <c r="F23757" s="2">
        <v>36530.879792460502</v>
      </c>
    </row>
    <row r="23758" spans="1:6">
      <c r="A23758" t="s">
        <v>55</v>
      </c>
      <c r="B23758">
        <v>3214</v>
      </c>
      <c r="C23758" t="s">
        <v>68</v>
      </c>
      <c r="D23758">
        <v>2018</v>
      </c>
      <c r="E23758" t="s">
        <v>742</v>
      </c>
      <c r="F23758" s="2">
        <v>3162.9412557536002</v>
      </c>
    </row>
    <row r="23759" spans="1:6">
      <c r="A23759" t="s">
        <v>55</v>
      </c>
      <c r="B23759">
        <v>3214</v>
      </c>
      <c r="C23759" t="s">
        <v>68</v>
      </c>
      <c r="D23759">
        <v>2018</v>
      </c>
      <c r="E23759" t="s">
        <v>739</v>
      </c>
      <c r="F23759" s="2">
        <v>1571.5949942372099</v>
      </c>
    </row>
    <row r="23760" spans="1:6">
      <c r="A23760" t="s">
        <v>55</v>
      </c>
      <c r="B23760">
        <v>3214</v>
      </c>
      <c r="C23760" t="s">
        <v>68</v>
      </c>
      <c r="D23760">
        <v>2019</v>
      </c>
      <c r="E23760" t="s">
        <v>736</v>
      </c>
      <c r="F23760" s="2">
        <v>409.48401948428102</v>
      </c>
    </row>
    <row r="23761" spans="1:6">
      <c r="A23761" t="s">
        <v>55</v>
      </c>
      <c r="B23761">
        <v>3214</v>
      </c>
      <c r="C23761" t="s">
        <v>68</v>
      </c>
      <c r="D23761">
        <v>2019</v>
      </c>
      <c r="E23761" t="s">
        <v>737</v>
      </c>
      <c r="F23761" s="2">
        <v>3162.1443116365999</v>
      </c>
    </row>
    <row r="23762" spans="1:6">
      <c r="A23762" t="s">
        <v>55</v>
      </c>
      <c r="B23762">
        <v>3214</v>
      </c>
      <c r="C23762" t="s">
        <v>68</v>
      </c>
      <c r="D23762">
        <v>2019</v>
      </c>
      <c r="E23762" t="s">
        <v>740</v>
      </c>
      <c r="F23762" s="2">
        <v>1468.0731582000601</v>
      </c>
    </row>
    <row r="23763" spans="1:6">
      <c r="A23763" t="s">
        <v>55</v>
      </c>
      <c r="B23763">
        <v>3214</v>
      </c>
      <c r="C23763" t="s">
        <v>68</v>
      </c>
      <c r="D23763">
        <v>2019</v>
      </c>
      <c r="E23763" t="s">
        <v>745</v>
      </c>
      <c r="F23763" s="2">
        <v>9950.6483069973492</v>
      </c>
    </row>
    <row r="23764" spans="1:6">
      <c r="A23764" t="s">
        <v>55</v>
      </c>
      <c r="B23764">
        <v>3214</v>
      </c>
      <c r="C23764" t="s">
        <v>68</v>
      </c>
      <c r="D23764">
        <v>2020</v>
      </c>
      <c r="E23764" t="s">
        <v>743</v>
      </c>
      <c r="F23764" s="2">
        <v>0</v>
      </c>
    </row>
    <row r="23765" spans="1:6">
      <c r="A23765" t="s">
        <v>55</v>
      </c>
      <c r="B23765">
        <v>3214</v>
      </c>
      <c r="C23765" t="s">
        <v>68</v>
      </c>
      <c r="D23765">
        <v>2021</v>
      </c>
      <c r="E23765" t="s">
        <v>742</v>
      </c>
      <c r="F23765" s="2">
        <v>3535.48616777297</v>
      </c>
    </row>
    <row r="23766" spans="1:6">
      <c r="A23766" t="s">
        <v>55</v>
      </c>
      <c r="B23766">
        <v>3214</v>
      </c>
      <c r="C23766" t="s">
        <v>68</v>
      </c>
      <c r="D23766">
        <v>2021</v>
      </c>
      <c r="E23766" t="s">
        <v>738</v>
      </c>
      <c r="F23766" s="2">
        <v>0</v>
      </c>
    </row>
    <row r="23767" spans="1:6">
      <c r="A23767" t="s">
        <v>55</v>
      </c>
      <c r="B23767">
        <v>3214</v>
      </c>
      <c r="C23767" t="s">
        <v>68</v>
      </c>
      <c r="D23767">
        <v>2021</v>
      </c>
      <c r="E23767" t="s">
        <v>741</v>
      </c>
      <c r="F23767" s="2">
        <v>31076.3458413017</v>
      </c>
    </row>
    <row r="23768" spans="1:6">
      <c r="A23768" t="s">
        <v>55</v>
      </c>
      <c r="B23768">
        <v>3214</v>
      </c>
      <c r="C23768" t="s">
        <v>68</v>
      </c>
      <c r="D23768">
        <v>2022</v>
      </c>
      <c r="E23768" t="s">
        <v>736</v>
      </c>
      <c r="F23768" s="2">
        <v>407.77156993174299</v>
      </c>
    </row>
    <row r="23769" spans="1:6">
      <c r="A23769" t="s">
        <v>55</v>
      </c>
      <c r="B23769">
        <v>3214</v>
      </c>
      <c r="C23769" t="s">
        <v>68</v>
      </c>
      <c r="D23769">
        <v>2022</v>
      </c>
      <c r="E23769" t="s">
        <v>737</v>
      </c>
      <c r="F23769" s="2">
        <v>2907.20092504074</v>
      </c>
    </row>
    <row r="23770" spans="1:6">
      <c r="A23770" t="s">
        <v>55</v>
      </c>
      <c r="B23770">
        <v>3214</v>
      </c>
      <c r="C23770" t="s">
        <v>68</v>
      </c>
      <c r="D23770">
        <v>2022</v>
      </c>
      <c r="E23770" t="s">
        <v>744</v>
      </c>
      <c r="F23770" s="2">
        <v>0</v>
      </c>
    </row>
    <row r="23771" spans="1:6">
      <c r="A23771" t="s">
        <v>55</v>
      </c>
      <c r="B23771">
        <v>3214</v>
      </c>
      <c r="C23771" t="s">
        <v>68</v>
      </c>
      <c r="D23771">
        <v>2022</v>
      </c>
      <c r="E23771" t="s">
        <v>740</v>
      </c>
      <c r="F23771" s="2">
        <v>1834.3788316692701</v>
      </c>
    </row>
    <row r="23772" spans="1:6">
      <c r="A23772" t="s">
        <v>55</v>
      </c>
      <c r="B23772">
        <v>3214</v>
      </c>
      <c r="C23772" t="s">
        <v>68</v>
      </c>
      <c r="D23772">
        <v>2024</v>
      </c>
      <c r="E23772" t="s">
        <v>742</v>
      </c>
      <c r="F23772" s="2">
        <v>2819.0202004144899</v>
      </c>
    </row>
    <row r="23773" spans="1:6">
      <c r="A23773" t="s">
        <v>55</v>
      </c>
      <c r="B23773">
        <v>3214</v>
      </c>
      <c r="C23773" t="s">
        <v>68</v>
      </c>
      <c r="D23773">
        <v>2024</v>
      </c>
      <c r="E23773" t="s">
        <v>741</v>
      </c>
      <c r="F23773" s="2">
        <v>27402.734173433</v>
      </c>
    </row>
    <row r="23774" spans="1:6">
      <c r="A23774" t="s">
        <v>55</v>
      </c>
      <c r="B23774">
        <v>3216</v>
      </c>
      <c r="C23774" t="s">
        <v>70</v>
      </c>
      <c r="D23774">
        <v>2009</v>
      </c>
      <c r="E23774" t="s">
        <v>743</v>
      </c>
      <c r="F23774" s="2">
        <v>0</v>
      </c>
    </row>
    <row r="23775" spans="1:6">
      <c r="A23775" t="s">
        <v>55</v>
      </c>
      <c r="B23775">
        <v>3216</v>
      </c>
      <c r="C23775" t="s">
        <v>70</v>
      </c>
      <c r="D23775">
        <v>2009</v>
      </c>
      <c r="E23775" t="s">
        <v>745</v>
      </c>
      <c r="F23775" s="2">
        <v>1615.2396846210499</v>
      </c>
    </row>
    <row r="23776" spans="1:6">
      <c r="A23776" t="s">
        <v>55</v>
      </c>
      <c r="B23776">
        <v>3216</v>
      </c>
      <c r="C23776" t="s">
        <v>70</v>
      </c>
      <c r="D23776">
        <v>2011</v>
      </c>
      <c r="E23776" t="s">
        <v>736</v>
      </c>
      <c r="F23776" s="2">
        <v>961.68577721840404</v>
      </c>
    </row>
    <row r="23777" spans="1:6">
      <c r="A23777" t="s">
        <v>55</v>
      </c>
      <c r="B23777">
        <v>3216</v>
      </c>
      <c r="C23777" t="s">
        <v>70</v>
      </c>
      <c r="D23777">
        <v>2011</v>
      </c>
      <c r="E23777" t="s">
        <v>737</v>
      </c>
      <c r="F23777" s="2">
        <v>4251.3593177411603</v>
      </c>
    </row>
    <row r="23778" spans="1:6">
      <c r="A23778" t="s">
        <v>55</v>
      </c>
      <c r="B23778">
        <v>3216</v>
      </c>
      <c r="C23778" t="s">
        <v>70</v>
      </c>
      <c r="D23778">
        <v>2011</v>
      </c>
      <c r="E23778" t="s">
        <v>744</v>
      </c>
      <c r="F23778" s="2">
        <v>0</v>
      </c>
    </row>
    <row r="23779" spans="1:6">
      <c r="A23779" t="s">
        <v>55</v>
      </c>
      <c r="B23779">
        <v>3216</v>
      </c>
      <c r="C23779" t="s">
        <v>70</v>
      </c>
      <c r="D23779">
        <v>2011</v>
      </c>
      <c r="E23779" t="s">
        <v>739</v>
      </c>
      <c r="F23779" s="2">
        <v>5698.1530519166299</v>
      </c>
    </row>
    <row r="23780" spans="1:6">
      <c r="A23780" t="s">
        <v>55</v>
      </c>
      <c r="B23780">
        <v>3216</v>
      </c>
      <c r="C23780" t="s">
        <v>70</v>
      </c>
      <c r="D23780">
        <v>2013</v>
      </c>
      <c r="E23780" t="s">
        <v>742</v>
      </c>
      <c r="F23780" s="2">
        <v>7338.7264045207403</v>
      </c>
    </row>
    <row r="23781" spans="1:6">
      <c r="A23781" t="s">
        <v>55</v>
      </c>
      <c r="B23781">
        <v>3216</v>
      </c>
      <c r="C23781" t="s">
        <v>70</v>
      </c>
      <c r="D23781">
        <v>2013</v>
      </c>
      <c r="E23781" t="s">
        <v>741</v>
      </c>
      <c r="F23781" s="2">
        <v>67941.234524321102</v>
      </c>
    </row>
    <row r="23782" spans="1:6">
      <c r="A23782" t="s">
        <v>55</v>
      </c>
      <c r="B23782">
        <v>3216</v>
      </c>
      <c r="C23782" t="s">
        <v>70</v>
      </c>
      <c r="D23782">
        <v>2015</v>
      </c>
      <c r="E23782" t="s">
        <v>743</v>
      </c>
      <c r="F23782" s="2">
        <v>0</v>
      </c>
    </row>
    <row r="23783" spans="1:6">
      <c r="A23783" t="s">
        <v>55</v>
      </c>
      <c r="B23783">
        <v>3216</v>
      </c>
      <c r="C23783" t="s">
        <v>70</v>
      </c>
      <c r="D23783">
        <v>2015</v>
      </c>
      <c r="E23783" t="s">
        <v>740</v>
      </c>
      <c r="F23783" s="2">
        <v>1891.5325208168799</v>
      </c>
    </row>
    <row r="23784" spans="1:6">
      <c r="A23784" t="s">
        <v>55</v>
      </c>
      <c r="B23784">
        <v>3216</v>
      </c>
      <c r="C23784" t="s">
        <v>70</v>
      </c>
      <c r="D23784">
        <v>2015</v>
      </c>
      <c r="E23784" t="s">
        <v>745</v>
      </c>
      <c r="F23784" s="2">
        <v>1615.2396846210499</v>
      </c>
    </row>
    <row r="23785" spans="1:6">
      <c r="A23785" t="s">
        <v>55</v>
      </c>
      <c r="B23785">
        <v>3216</v>
      </c>
      <c r="C23785" t="s">
        <v>70</v>
      </c>
      <c r="D23785">
        <v>2016</v>
      </c>
      <c r="E23785" t="s">
        <v>742</v>
      </c>
      <c r="F23785" s="2">
        <v>6357.7883096226797</v>
      </c>
    </row>
    <row r="23786" spans="1:6">
      <c r="A23786" t="s">
        <v>55</v>
      </c>
      <c r="B23786">
        <v>3216</v>
      </c>
      <c r="C23786" t="s">
        <v>70</v>
      </c>
      <c r="D23786">
        <v>2017</v>
      </c>
      <c r="E23786" t="s">
        <v>736</v>
      </c>
      <c r="F23786" s="2">
        <v>1088.6105429421</v>
      </c>
    </row>
    <row r="23787" spans="1:6">
      <c r="A23787" t="s">
        <v>55</v>
      </c>
      <c r="B23787">
        <v>3216</v>
      </c>
      <c r="C23787" t="s">
        <v>70</v>
      </c>
      <c r="D23787">
        <v>2017</v>
      </c>
      <c r="E23787" t="s">
        <v>737</v>
      </c>
      <c r="F23787" s="2">
        <v>4636.2485498616497</v>
      </c>
    </row>
    <row r="23788" spans="1:6">
      <c r="A23788" t="s">
        <v>55</v>
      </c>
      <c r="B23788">
        <v>3216</v>
      </c>
      <c r="C23788" t="s">
        <v>70</v>
      </c>
      <c r="D23788">
        <v>2017</v>
      </c>
      <c r="E23788" t="s">
        <v>738</v>
      </c>
      <c r="F23788" s="2">
        <v>0</v>
      </c>
    </row>
    <row r="23789" spans="1:6">
      <c r="A23789" t="s">
        <v>55</v>
      </c>
      <c r="B23789">
        <v>3216</v>
      </c>
      <c r="C23789" t="s">
        <v>70</v>
      </c>
      <c r="D23789">
        <v>2018</v>
      </c>
      <c r="E23789" t="s">
        <v>744</v>
      </c>
      <c r="F23789" s="2">
        <v>0</v>
      </c>
    </row>
    <row r="23790" spans="1:6">
      <c r="A23790" t="s">
        <v>55</v>
      </c>
      <c r="B23790">
        <v>3216</v>
      </c>
      <c r="C23790" t="s">
        <v>70</v>
      </c>
      <c r="D23790">
        <v>2018</v>
      </c>
      <c r="E23790" t="s">
        <v>740</v>
      </c>
      <c r="F23790" s="2">
        <v>2112.0910380647701</v>
      </c>
    </row>
    <row r="23791" spans="1:6">
      <c r="A23791" t="s">
        <v>55</v>
      </c>
      <c r="B23791">
        <v>3216</v>
      </c>
      <c r="C23791" t="s">
        <v>70</v>
      </c>
      <c r="D23791">
        <v>2018</v>
      </c>
      <c r="E23791" t="s">
        <v>745</v>
      </c>
      <c r="F23791" s="2">
        <v>1960.6551218391901</v>
      </c>
    </row>
    <row r="23792" spans="1:6">
      <c r="A23792" t="s">
        <v>55</v>
      </c>
      <c r="B23792">
        <v>3216</v>
      </c>
      <c r="C23792" t="s">
        <v>70</v>
      </c>
      <c r="D23792">
        <v>2019</v>
      </c>
      <c r="E23792" t="s">
        <v>742</v>
      </c>
      <c r="F23792" s="2">
        <v>8797.7362789132403</v>
      </c>
    </row>
    <row r="23793" spans="1:6">
      <c r="A23793" t="s">
        <v>55</v>
      </c>
      <c r="B23793">
        <v>3216</v>
      </c>
      <c r="C23793" t="s">
        <v>70</v>
      </c>
      <c r="D23793">
        <v>2020</v>
      </c>
      <c r="E23793" t="s">
        <v>738</v>
      </c>
      <c r="F23793" s="2">
        <v>0</v>
      </c>
    </row>
    <row r="23794" spans="1:6">
      <c r="A23794" t="s">
        <v>55</v>
      </c>
      <c r="B23794">
        <v>3216</v>
      </c>
      <c r="C23794" t="s">
        <v>70</v>
      </c>
      <c r="D23794">
        <v>2020</v>
      </c>
      <c r="E23794" t="s">
        <v>741</v>
      </c>
      <c r="F23794" s="2">
        <v>54144.260594030202</v>
      </c>
    </row>
    <row r="23795" spans="1:6">
      <c r="A23795" t="s">
        <v>55</v>
      </c>
      <c r="B23795">
        <v>3216</v>
      </c>
      <c r="C23795" t="s">
        <v>70</v>
      </c>
      <c r="D23795">
        <v>2021</v>
      </c>
      <c r="E23795" t="s">
        <v>744</v>
      </c>
      <c r="F23795" s="2">
        <v>0</v>
      </c>
    </row>
    <row r="23796" spans="1:6">
      <c r="A23796" t="s">
        <v>55</v>
      </c>
      <c r="B23796">
        <v>3216</v>
      </c>
      <c r="C23796" t="s">
        <v>70</v>
      </c>
      <c r="D23796">
        <v>2021</v>
      </c>
      <c r="E23796" t="s">
        <v>739</v>
      </c>
      <c r="F23796" s="2">
        <v>5957.68905035022</v>
      </c>
    </row>
    <row r="23797" spans="1:6">
      <c r="A23797" t="s">
        <v>55</v>
      </c>
      <c r="B23797">
        <v>3216</v>
      </c>
      <c r="C23797" t="s">
        <v>70</v>
      </c>
      <c r="D23797">
        <v>2021</v>
      </c>
      <c r="E23797" t="s">
        <v>740</v>
      </c>
      <c r="F23797" s="2">
        <v>1755.2059269387601</v>
      </c>
    </row>
    <row r="23798" spans="1:6">
      <c r="A23798" t="s">
        <v>55</v>
      </c>
      <c r="B23798">
        <v>3216</v>
      </c>
      <c r="C23798" t="s">
        <v>70</v>
      </c>
      <c r="D23798">
        <v>2022</v>
      </c>
      <c r="E23798" t="s">
        <v>743</v>
      </c>
      <c r="F23798" s="2">
        <v>0</v>
      </c>
    </row>
    <row r="23799" spans="1:6">
      <c r="A23799" t="s">
        <v>55</v>
      </c>
      <c r="B23799">
        <v>3216</v>
      </c>
      <c r="C23799" t="s">
        <v>70</v>
      </c>
      <c r="D23799">
        <v>2023</v>
      </c>
      <c r="E23799" t="s">
        <v>741</v>
      </c>
      <c r="F23799" s="2">
        <v>50750.6124821341</v>
      </c>
    </row>
    <row r="23800" spans="1:6">
      <c r="A23800" t="s">
        <v>55</v>
      </c>
      <c r="B23800">
        <v>3216</v>
      </c>
      <c r="C23800" t="s">
        <v>70</v>
      </c>
      <c r="D23800">
        <v>2024</v>
      </c>
      <c r="E23800" t="s">
        <v>736</v>
      </c>
      <c r="F23800" s="2">
        <v>1058.1651740309001</v>
      </c>
    </row>
    <row r="23801" spans="1:6">
      <c r="A23801" t="s">
        <v>55</v>
      </c>
      <c r="B23801">
        <v>3216</v>
      </c>
      <c r="C23801" t="s">
        <v>70</v>
      </c>
      <c r="D23801">
        <v>2024</v>
      </c>
      <c r="E23801" t="s">
        <v>737</v>
      </c>
      <c r="F23801" s="2">
        <v>4186.5446956396299</v>
      </c>
    </row>
    <row r="23802" spans="1:6">
      <c r="A23802" t="s">
        <v>55</v>
      </c>
      <c r="B23802">
        <v>3216</v>
      </c>
      <c r="C23802" t="s">
        <v>70</v>
      </c>
      <c r="D23802">
        <v>2024</v>
      </c>
      <c r="E23802" t="s">
        <v>739</v>
      </c>
      <c r="F23802" s="2">
        <v>4680.02754957663</v>
      </c>
    </row>
    <row r="23803" spans="1:6">
      <c r="A23803" t="s">
        <v>55</v>
      </c>
      <c r="B23803">
        <v>3216</v>
      </c>
      <c r="C23803" t="s">
        <v>70</v>
      </c>
      <c r="D23803">
        <v>2024</v>
      </c>
      <c r="E23803" t="s">
        <v>740</v>
      </c>
      <c r="F23803" s="2">
        <v>1744.8360150676599</v>
      </c>
    </row>
    <row r="23804" spans="1:6">
      <c r="A23804" t="s">
        <v>55</v>
      </c>
      <c r="B23804">
        <v>3218</v>
      </c>
      <c r="C23804" t="s">
        <v>72</v>
      </c>
      <c r="D23804">
        <v>2009</v>
      </c>
      <c r="E23804" t="s">
        <v>743</v>
      </c>
      <c r="F23804" s="2">
        <v>0</v>
      </c>
    </row>
    <row r="23805" spans="1:6">
      <c r="A23805" t="s">
        <v>55</v>
      </c>
      <c r="B23805">
        <v>3218</v>
      </c>
      <c r="C23805" t="s">
        <v>72</v>
      </c>
      <c r="D23805">
        <v>2009</v>
      </c>
      <c r="E23805" t="s">
        <v>745</v>
      </c>
      <c r="F23805" s="2">
        <v>0.13912988372684301</v>
      </c>
    </row>
    <row r="23806" spans="1:6">
      <c r="A23806" t="s">
        <v>55</v>
      </c>
      <c r="B23806">
        <v>3218</v>
      </c>
      <c r="C23806" t="s">
        <v>72</v>
      </c>
      <c r="D23806">
        <v>2011</v>
      </c>
      <c r="E23806" t="s">
        <v>736</v>
      </c>
      <c r="F23806" s="2">
        <v>4269.2935085032104</v>
      </c>
    </row>
    <row r="23807" spans="1:6">
      <c r="A23807" t="s">
        <v>55</v>
      </c>
      <c r="B23807">
        <v>3218</v>
      </c>
      <c r="C23807" t="s">
        <v>72</v>
      </c>
      <c r="D23807">
        <v>2011</v>
      </c>
      <c r="E23807" t="s">
        <v>737</v>
      </c>
      <c r="F23807" s="2">
        <v>4775.3650517852402</v>
      </c>
    </row>
    <row r="23808" spans="1:6">
      <c r="A23808" t="s">
        <v>55</v>
      </c>
      <c r="B23808">
        <v>3218</v>
      </c>
      <c r="C23808" t="s">
        <v>72</v>
      </c>
      <c r="D23808">
        <v>2011</v>
      </c>
      <c r="E23808" t="s">
        <v>744</v>
      </c>
      <c r="F23808" s="2">
        <v>0</v>
      </c>
    </row>
    <row r="23809" spans="1:6">
      <c r="A23809" t="s">
        <v>55</v>
      </c>
      <c r="B23809">
        <v>3218</v>
      </c>
      <c r="C23809" t="s">
        <v>72</v>
      </c>
      <c r="D23809">
        <v>2013</v>
      </c>
      <c r="E23809" t="s">
        <v>742</v>
      </c>
      <c r="F23809" s="2">
        <v>10148.816893203801</v>
      </c>
    </row>
    <row r="23810" spans="1:6">
      <c r="A23810" t="s">
        <v>55</v>
      </c>
      <c r="B23810">
        <v>3218</v>
      </c>
      <c r="C23810" t="s">
        <v>72</v>
      </c>
      <c r="D23810">
        <v>2015</v>
      </c>
      <c r="E23810" t="s">
        <v>740</v>
      </c>
      <c r="F23810" s="2">
        <v>1981.3828032516001</v>
      </c>
    </row>
    <row r="23811" spans="1:6">
      <c r="A23811" t="s">
        <v>55</v>
      </c>
      <c r="B23811">
        <v>3218</v>
      </c>
      <c r="C23811" t="s">
        <v>72</v>
      </c>
      <c r="D23811">
        <v>2016</v>
      </c>
      <c r="E23811" t="s">
        <v>742</v>
      </c>
      <c r="F23811" s="2">
        <v>8250.0174047162</v>
      </c>
    </row>
    <row r="23812" spans="1:6">
      <c r="A23812" t="s">
        <v>55</v>
      </c>
      <c r="B23812">
        <v>3218</v>
      </c>
      <c r="C23812" t="s">
        <v>72</v>
      </c>
      <c r="D23812">
        <v>2017</v>
      </c>
      <c r="E23812" t="s">
        <v>736</v>
      </c>
      <c r="F23812" s="2">
        <v>3678.83932931252</v>
      </c>
    </row>
    <row r="23813" spans="1:6">
      <c r="A23813" t="s">
        <v>55</v>
      </c>
      <c r="B23813">
        <v>3218</v>
      </c>
      <c r="C23813" t="s">
        <v>72</v>
      </c>
      <c r="D23813">
        <v>2017</v>
      </c>
      <c r="E23813" t="s">
        <v>738</v>
      </c>
      <c r="F23813" s="2">
        <v>174.14090055889901</v>
      </c>
    </row>
    <row r="23814" spans="1:6">
      <c r="A23814" t="s">
        <v>55</v>
      </c>
      <c r="B23814">
        <v>3218</v>
      </c>
      <c r="C23814" t="s">
        <v>72</v>
      </c>
      <c r="D23814">
        <v>2017</v>
      </c>
      <c r="E23814" t="s">
        <v>739</v>
      </c>
      <c r="F23814" s="2">
        <v>7503.8635048789201</v>
      </c>
    </row>
    <row r="23815" spans="1:6">
      <c r="A23815" t="s">
        <v>55</v>
      </c>
      <c r="B23815">
        <v>3218</v>
      </c>
      <c r="C23815" t="s">
        <v>72</v>
      </c>
      <c r="D23815">
        <v>2017</v>
      </c>
      <c r="E23815" t="s">
        <v>741</v>
      </c>
      <c r="F23815" s="2">
        <v>70790.904666773495</v>
      </c>
    </row>
    <row r="23816" spans="1:6">
      <c r="A23816" t="s">
        <v>55</v>
      </c>
      <c r="B23816">
        <v>3218</v>
      </c>
      <c r="C23816" t="s">
        <v>72</v>
      </c>
      <c r="D23816">
        <v>2018</v>
      </c>
      <c r="E23816" t="s">
        <v>744</v>
      </c>
      <c r="F23816" s="2">
        <v>0</v>
      </c>
    </row>
    <row r="23817" spans="1:6">
      <c r="A23817" t="s">
        <v>55</v>
      </c>
      <c r="B23817">
        <v>3218</v>
      </c>
      <c r="C23817" t="s">
        <v>72</v>
      </c>
      <c r="D23817">
        <v>2018</v>
      </c>
      <c r="E23817" t="s">
        <v>740</v>
      </c>
      <c r="F23817" s="2">
        <v>2138.5456872632499</v>
      </c>
    </row>
    <row r="23818" spans="1:6">
      <c r="A23818" t="s">
        <v>55</v>
      </c>
      <c r="B23818">
        <v>3218</v>
      </c>
      <c r="C23818" t="s">
        <v>72</v>
      </c>
      <c r="D23818">
        <v>2018</v>
      </c>
      <c r="E23818" t="s">
        <v>745</v>
      </c>
      <c r="F23818" s="2">
        <v>0.16824457687859501</v>
      </c>
    </row>
    <row r="23819" spans="1:6">
      <c r="A23819" t="s">
        <v>55</v>
      </c>
      <c r="B23819">
        <v>3218</v>
      </c>
      <c r="C23819" t="s">
        <v>72</v>
      </c>
      <c r="D23819">
        <v>2019</v>
      </c>
      <c r="E23819" t="s">
        <v>742</v>
      </c>
      <c r="F23819" s="2">
        <v>9181.7598748874007</v>
      </c>
    </row>
    <row r="23820" spans="1:6">
      <c r="A23820" t="s">
        <v>55</v>
      </c>
      <c r="B23820">
        <v>3218</v>
      </c>
      <c r="C23820" t="s">
        <v>72</v>
      </c>
      <c r="D23820">
        <v>2019</v>
      </c>
      <c r="E23820" t="s">
        <v>743</v>
      </c>
      <c r="F23820" s="2">
        <v>0</v>
      </c>
    </row>
    <row r="23821" spans="1:6">
      <c r="A23821" t="s">
        <v>55</v>
      </c>
      <c r="B23821">
        <v>3218</v>
      </c>
      <c r="C23821" t="s">
        <v>72</v>
      </c>
      <c r="D23821">
        <v>2020</v>
      </c>
      <c r="E23821" t="s">
        <v>738</v>
      </c>
      <c r="F23821" s="2">
        <v>180.66146322416699</v>
      </c>
    </row>
    <row r="23822" spans="1:6">
      <c r="A23822" t="s">
        <v>55</v>
      </c>
      <c r="B23822">
        <v>3218</v>
      </c>
      <c r="C23822" t="s">
        <v>72</v>
      </c>
      <c r="D23822">
        <v>2020</v>
      </c>
      <c r="E23822" t="s">
        <v>739</v>
      </c>
      <c r="F23822" s="2">
        <v>8479.3160237309894</v>
      </c>
    </row>
    <row r="23823" spans="1:6">
      <c r="A23823" t="s">
        <v>55</v>
      </c>
      <c r="B23823">
        <v>3218</v>
      </c>
      <c r="C23823" t="s">
        <v>72</v>
      </c>
      <c r="D23823">
        <v>2020</v>
      </c>
      <c r="E23823" t="s">
        <v>741</v>
      </c>
      <c r="F23823" s="2">
        <v>63939.664061408497</v>
      </c>
    </row>
    <row r="23824" spans="1:6">
      <c r="A23824" t="s">
        <v>55</v>
      </c>
      <c r="B23824">
        <v>3218</v>
      </c>
      <c r="C23824" t="s">
        <v>72</v>
      </c>
      <c r="D23824">
        <v>2021</v>
      </c>
      <c r="E23824" t="s">
        <v>737</v>
      </c>
      <c r="F23824" s="2">
        <v>5110.7291201386497</v>
      </c>
    </row>
    <row r="23825" spans="1:6">
      <c r="A23825" t="s">
        <v>55</v>
      </c>
      <c r="B23825">
        <v>3218</v>
      </c>
      <c r="C23825" t="s">
        <v>72</v>
      </c>
      <c r="D23825">
        <v>2021</v>
      </c>
      <c r="E23825" t="s">
        <v>744</v>
      </c>
      <c r="F23825" s="2">
        <v>0</v>
      </c>
    </row>
    <row r="23826" spans="1:6">
      <c r="A23826" t="s">
        <v>55</v>
      </c>
      <c r="B23826">
        <v>3218</v>
      </c>
      <c r="C23826" t="s">
        <v>72</v>
      </c>
      <c r="D23826">
        <v>2021</v>
      </c>
      <c r="E23826" t="s">
        <v>740</v>
      </c>
      <c r="F23826" s="2">
        <v>1738.4808919955799</v>
      </c>
    </row>
    <row r="23827" spans="1:6">
      <c r="A23827" t="s">
        <v>55</v>
      </c>
      <c r="B23827">
        <v>3218</v>
      </c>
      <c r="C23827" t="s">
        <v>72</v>
      </c>
      <c r="D23827">
        <v>2021</v>
      </c>
      <c r="E23827" t="s">
        <v>745</v>
      </c>
      <c r="F23827" s="2">
        <v>0.194464952821369</v>
      </c>
    </row>
    <row r="23828" spans="1:6">
      <c r="A23828" t="s">
        <v>55</v>
      </c>
      <c r="B23828">
        <v>3218</v>
      </c>
      <c r="C23828" t="s">
        <v>72</v>
      </c>
      <c r="D23828">
        <v>2022</v>
      </c>
      <c r="E23828" t="s">
        <v>743</v>
      </c>
      <c r="F23828" s="2">
        <v>0</v>
      </c>
    </row>
    <row r="23829" spans="1:6">
      <c r="A23829" t="s">
        <v>55</v>
      </c>
      <c r="B23829">
        <v>3218</v>
      </c>
      <c r="C23829" t="s">
        <v>72</v>
      </c>
      <c r="D23829">
        <v>2023</v>
      </c>
      <c r="E23829" t="s">
        <v>738</v>
      </c>
      <c r="F23829" s="2">
        <v>215.39647502494401</v>
      </c>
    </row>
    <row r="23830" spans="1:6">
      <c r="A23830" t="s">
        <v>55</v>
      </c>
      <c r="B23830">
        <v>3218</v>
      </c>
      <c r="C23830" t="s">
        <v>72</v>
      </c>
      <c r="D23830">
        <v>2023</v>
      </c>
      <c r="E23830" t="s">
        <v>739</v>
      </c>
      <c r="F23830" s="2">
        <v>7893.7092942824202</v>
      </c>
    </row>
    <row r="23831" spans="1:6">
      <c r="A23831" t="s">
        <v>55</v>
      </c>
      <c r="B23831">
        <v>3218</v>
      </c>
      <c r="C23831" t="s">
        <v>72</v>
      </c>
      <c r="D23831">
        <v>2023</v>
      </c>
      <c r="E23831" t="s">
        <v>741</v>
      </c>
      <c r="F23831" s="2">
        <v>58296.006259071597</v>
      </c>
    </row>
    <row r="23832" spans="1:6">
      <c r="A23832" t="s">
        <v>55</v>
      </c>
      <c r="B23832">
        <v>3218</v>
      </c>
      <c r="C23832" t="s">
        <v>72</v>
      </c>
      <c r="D23832">
        <v>2024</v>
      </c>
      <c r="E23832" t="s">
        <v>736</v>
      </c>
      <c r="F23832" s="2">
        <v>4314.44521193336</v>
      </c>
    </row>
    <row r="23833" spans="1:6">
      <c r="A23833" t="s">
        <v>55</v>
      </c>
      <c r="B23833">
        <v>3218</v>
      </c>
      <c r="C23833" t="s">
        <v>72</v>
      </c>
      <c r="D23833">
        <v>2024</v>
      </c>
      <c r="E23833" t="s">
        <v>737</v>
      </c>
      <c r="F23833" s="2">
        <v>4654.2148430260304</v>
      </c>
    </row>
    <row r="23834" spans="1:6">
      <c r="A23834" t="s">
        <v>55</v>
      </c>
      <c r="B23834">
        <v>3218</v>
      </c>
      <c r="C23834" t="s">
        <v>72</v>
      </c>
      <c r="D23834">
        <v>2024</v>
      </c>
      <c r="E23834" t="s">
        <v>745</v>
      </c>
      <c r="F23834" s="2">
        <v>1.53266209993532</v>
      </c>
    </row>
    <row r="23835" spans="1:6">
      <c r="A23835" t="s">
        <v>55</v>
      </c>
      <c r="B23835">
        <v>3220</v>
      </c>
      <c r="C23835" t="s">
        <v>74</v>
      </c>
      <c r="D23835">
        <v>2009</v>
      </c>
      <c r="E23835" t="s">
        <v>738</v>
      </c>
      <c r="F23835" s="2">
        <v>0</v>
      </c>
    </row>
    <row r="23836" spans="1:6">
      <c r="A23836" t="s">
        <v>55</v>
      </c>
      <c r="B23836">
        <v>3220</v>
      </c>
      <c r="C23836" t="s">
        <v>74</v>
      </c>
      <c r="D23836">
        <v>2009</v>
      </c>
      <c r="E23836" t="s">
        <v>741</v>
      </c>
      <c r="F23836" s="2">
        <v>9688.8985056827896</v>
      </c>
    </row>
    <row r="23837" spans="1:6">
      <c r="A23837" t="s">
        <v>55</v>
      </c>
      <c r="B23837">
        <v>3220</v>
      </c>
      <c r="C23837" t="s">
        <v>74</v>
      </c>
      <c r="D23837">
        <v>2011</v>
      </c>
      <c r="E23837" t="s">
        <v>736</v>
      </c>
      <c r="F23837" s="2">
        <v>304.56780127416198</v>
      </c>
    </row>
    <row r="23838" spans="1:6">
      <c r="A23838" t="s">
        <v>55</v>
      </c>
      <c r="B23838">
        <v>3220</v>
      </c>
      <c r="C23838" t="s">
        <v>74</v>
      </c>
      <c r="D23838">
        <v>2011</v>
      </c>
      <c r="E23838" t="s">
        <v>737</v>
      </c>
      <c r="F23838" s="2">
        <v>1194.8910864321899</v>
      </c>
    </row>
    <row r="23839" spans="1:6">
      <c r="A23839" t="s">
        <v>55</v>
      </c>
      <c r="B23839">
        <v>3220</v>
      </c>
      <c r="C23839" t="s">
        <v>74</v>
      </c>
      <c r="D23839">
        <v>2011</v>
      </c>
      <c r="E23839" t="s">
        <v>743</v>
      </c>
      <c r="F23839" s="2">
        <v>0</v>
      </c>
    </row>
    <row r="23840" spans="1:6">
      <c r="A23840" t="s">
        <v>55</v>
      </c>
      <c r="B23840">
        <v>3220</v>
      </c>
      <c r="C23840" t="s">
        <v>74</v>
      </c>
      <c r="D23840">
        <v>2011</v>
      </c>
      <c r="E23840" t="s">
        <v>745</v>
      </c>
      <c r="F23840" s="2">
        <v>0</v>
      </c>
    </row>
    <row r="23841" spans="1:6">
      <c r="A23841" t="s">
        <v>55</v>
      </c>
      <c r="B23841">
        <v>3220</v>
      </c>
      <c r="C23841" t="s">
        <v>74</v>
      </c>
      <c r="D23841">
        <v>2013</v>
      </c>
      <c r="E23841" t="s">
        <v>742</v>
      </c>
      <c r="F23841" s="2">
        <v>3716.7521673577899</v>
      </c>
    </row>
    <row r="23842" spans="1:6">
      <c r="A23842" t="s">
        <v>55</v>
      </c>
      <c r="B23842">
        <v>3220</v>
      </c>
      <c r="C23842" t="s">
        <v>74</v>
      </c>
      <c r="D23842">
        <v>2013</v>
      </c>
      <c r="E23842" t="s">
        <v>739</v>
      </c>
      <c r="F23842" s="2">
        <v>5192.8210085593801</v>
      </c>
    </row>
    <row r="23843" spans="1:6">
      <c r="A23843" t="s">
        <v>55</v>
      </c>
      <c r="B23843">
        <v>3220</v>
      </c>
      <c r="C23843" t="s">
        <v>74</v>
      </c>
      <c r="D23843">
        <v>2016</v>
      </c>
      <c r="E23843" t="s">
        <v>742</v>
      </c>
      <c r="F23843" s="2">
        <v>4709.5837441789899</v>
      </c>
    </row>
    <row r="23844" spans="1:6">
      <c r="A23844" t="s">
        <v>55</v>
      </c>
      <c r="B23844">
        <v>3220</v>
      </c>
      <c r="C23844" t="s">
        <v>74</v>
      </c>
      <c r="D23844">
        <v>2016</v>
      </c>
      <c r="E23844" t="s">
        <v>738</v>
      </c>
      <c r="F23844" s="2">
        <v>0</v>
      </c>
    </row>
    <row r="23845" spans="1:6">
      <c r="A23845" t="s">
        <v>55</v>
      </c>
      <c r="B23845">
        <v>3220</v>
      </c>
      <c r="C23845" t="s">
        <v>74</v>
      </c>
      <c r="D23845">
        <v>2016</v>
      </c>
      <c r="E23845" t="s">
        <v>741</v>
      </c>
      <c r="F23845" s="2">
        <v>8809.5098879933903</v>
      </c>
    </row>
    <row r="23846" spans="1:6">
      <c r="A23846" t="s">
        <v>55</v>
      </c>
      <c r="B23846">
        <v>3220</v>
      </c>
      <c r="C23846" t="s">
        <v>74</v>
      </c>
      <c r="D23846">
        <v>2017</v>
      </c>
      <c r="E23846" t="s">
        <v>736</v>
      </c>
      <c r="F23846" s="2">
        <v>321.36023984733202</v>
      </c>
    </row>
    <row r="23847" spans="1:6">
      <c r="A23847" t="s">
        <v>55</v>
      </c>
      <c r="B23847">
        <v>3220</v>
      </c>
      <c r="C23847" t="s">
        <v>74</v>
      </c>
      <c r="D23847">
        <v>2017</v>
      </c>
      <c r="E23847" t="s">
        <v>737</v>
      </c>
      <c r="F23847" s="2">
        <v>1368.6272610424101</v>
      </c>
    </row>
    <row r="23848" spans="1:6">
      <c r="A23848" t="s">
        <v>55</v>
      </c>
      <c r="B23848">
        <v>3220</v>
      </c>
      <c r="C23848" t="s">
        <v>74</v>
      </c>
      <c r="D23848">
        <v>2017</v>
      </c>
      <c r="E23848" t="s">
        <v>744</v>
      </c>
      <c r="F23848" s="2">
        <v>0</v>
      </c>
    </row>
    <row r="23849" spans="1:6">
      <c r="A23849" t="s">
        <v>55</v>
      </c>
      <c r="B23849">
        <v>3220</v>
      </c>
      <c r="C23849" t="s">
        <v>74</v>
      </c>
      <c r="D23849">
        <v>2017</v>
      </c>
      <c r="E23849" t="s">
        <v>740</v>
      </c>
      <c r="F23849" s="2">
        <v>1470.99927179974</v>
      </c>
    </row>
    <row r="23850" spans="1:6">
      <c r="A23850" t="s">
        <v>55</v>
      </c>
      <c r="B23850">
        <v>3220</v>
      </c>
      <c r="C23850" t="s">
        <v>74</v>
      </c>
      <c r="D23850">
        <v>2018</v>
      </c>
      <c r="E23850" t="s">
        <v>743</v>
      </c>
      <c r="F23850" s="2">
        <v>0</v>
      </c>
    </row>
    <row r="23851" spans="1:6">
      <c r="A23851" t="s">
        <v>55</v>
      </c>
      <c r="B23851">
        <v>3220</v>
      </c>
      <c r="C23851" t="s">
        <v>74</v>
      </c>
      <c r="D23851">
        <v>2019</v>
      </c>
      <c r="E23851" t="s">
        <v>742</v>
      </c>
      <c r="F23851" s="2">
        <v>2894.2042707702999</v>
      </c>
    </row>
    <row r="23852" spans="1:6">
      <c r="A23852" t="s">
        <v>55</v>
      </c>
      <c r="B23852">
        <v>3220</v>
      </c>
      <c r="C23852" t="s">
        <v>74</v>
      </c>
      <c r="D23852">
        <v>2019</v>
      </c>
      <c r="E23852" t="s">
        <v>738</v>
      </c>
      <c r="F23852" s="2">
        <v>0</v>
      </c>
    </row>
    <row r="23853" spans="1:6">
      <c r="A23853" t="s">
        <v>55</v>
      </c>
      <c r="B23853">
        <v>3220</v>
      </c>
      <c r="C23853" t="s">
        <v>74</v>
      </c>
      <c r="D23853">
        <v>2019</v>
      </c>
      <c r="E23853" t="s">
        <v>741</v>
      </c>
      <c r="F23853" s="2">
        <v>7956.69346377478</v>
      </c>
    </row>
    <row r="23854" spans="1:6">
      <c r="A23854" t="s">
        <v>55</v>
      </c>
      <c r="B23854">
        <v>3220</v>
      </c>
      <c r="C23854" t="s">
        <v>74</v>
      </c>
      <c r="D23854">
        <v>2020</v>
      </c>
      <c r="E23854" t="s">
        <v>736</v>
      </c>
      <c r="F23854" s="2">
        <v>302.26210455428298</v>
      </c>
    </row>
    <row r="23855" spans="1:6">
      <c r="A23855" t="s">
        <v>55</v>
      </c>
      <c r="B23855">
        <v>3220</v>
      </c>
      <c r="C23855" t="s">
        <v>74</v>
      </c>
      <c r="D23855">
        <v>2020</v>
      </c>
      <c r="E23855" t="s">
        <v>744</v>
      </c>
      <c r="F23855" s="2">
        <v>0</v>
      </c>
    </row>
    <row r="23856" spans="1:6">
      <c r="A23856" t="s">
        <v>55</v>
      </c>
      <c r="B23856">
        <v>3220</v>
      </c>
      <c r="C23856" t="s">
        <v>74</v>
      </c>
      <c r="D23856">
        <v>2020</v>
      </c>
      <c r="E23856" t="s">
        <v>739</v>
      </c>
      <c r="F23856" s="2">
        <v>6456.9392796662896</v>
      </c>
    </row>
    <row r="23857" spans="1:6">
      <c r="A23857" t="s">
        <v>55</v>
      </c>
      <c r="B23857">
        <v>3220</v>
      </c>
      <c r="C23857" t="s">
        <v>74</v>
      </c>
      <c r="D23857">
        <v>2020</v>
      </c>
      <c r="E23857" t="s">
        <v>740</v>
      </c>
      <c r="F23857" s="2">
        <v>1128.33082979967</v>
      </c>
    </row>
    <row r="23858" spans="1:6">
      <c r="A23858" t="s">
        <v>55</v>
      </c>
      <c r="B23858">
        <v>3220</v>
      </c>
      <c r="C23858" t="s">
        <v>74</v>
      </c>
      <c r="D23858">
        <v>2021</v>
      </c>
      <c r="E23858" t="s">
        <v>743</v>
      </c>
      <c r="F23858" s="2">
        <v>0</v>
      </c>
    </row>
    <row r="23859" spans="1:6">
      <c r="A23859" t="s">
        <v>55</v>
      </c>
      <c r="B23859">
        <v>3220</v>
      </c>
      <c r="C23859" t="s">
        <v>74</v>
      </c>
      <c r="D23859">
        <v>2021</v>
      </c>
      <c r="E23859" t="s">
        <v>745</v>
      </c>
      <c r="F23859" s="2">
        <v>0.29384397273122698</v>
      </c>
    </row>
    <row r="23860" spans="1:6">
      <c r="A23860" t="s">
        <v>55</v>
      </c>
      <c r="B23860">
        <v>3220</v>
      </c>
      <c r="C23860" t="s">
        <v>74</v>
      </c>
      <c r="D23860">
        <v>2022</v>
      </c>
      <c r="E23860" t="s">
        <v>742</v>
      </c>
      <c r="F23860" s="2">
        <v>3943.6178853545298</v>
      </c>
    </row>
    <row r="23861" spans="1:6">
      <c r="A23861" t="s">
        <v>55</v>
      </c>
      <c r="B23861">
        <v>3220</v>
      </c>
      <c r="C23861" t="s">
        <v>74</v>
      </c>
      <c r="D23861">
        <v>2022</v>
      </c>
      <c r="E23861" t="s">
        <v>738</v>
      </c>
      <c r="F23861" s="2">
        <v>0</v>
      </c>
    </row>
    <row r="23862" spans="1:6">
      <c r="A23862" t="s">
        <v>55</v>
      </c>
      <c r="B23862">
        <v>3220</v>
      </c>
      <c r="C23862" t="s">
        <v>74</v>
      </c>
      <c r="D23862">
        <v>2022</v>
      </c>
      <c r="E23862" t="s">
        <v>741</v>
      </c>
      <c r="F23862" s="2">
        <v>7526.2225736481896</v>
      </c>
    </row>
    <row r="23863" spans="1:6">
      <c r="A23863" t="s">
        <v>55</v>
      </c>
      <c r="B23863">
        <v>3220</v>
      </c>
      <c r="C23863" t="s">
        <v>74</v>
      </c>
      <c r="D23863">
        <v>2023</v>
      </c>
      <c r="E23863" t="s">
        <v>744</v>
      </c>
      <c r="F23863" s="2">
        <v>0</v>
      </c>
    </row>
    <row r="23864" spans="1:6">
      <c r="A23864" t="s">
        <v>55</v>
      </c>
      <c r="B23864">
        <v>3220</v>
      </c>
      <c r="C23864" t="s">
        <v>74</v>
      </c>
      <c r="D23864">
        <v>2023</v>
      </c>
      <c r="E23864" t="s">
        <v>739</v>
      </c>
      <c r="F23864" s="2">
        <v>5550.3391497071198</v>
      </c>
    </row>
    <row r="23865" spans="1:6">
      <c r="A23865" t="s">
        <v>55</v>
      </c>
      <c r="B23865">
        <v>3220</v>
      </c>
      <c r="C23865" t="s">
        <v>74</v>
      </c>
      <c r="D23865">
        <v>2024</v>
      </c>
      <c r="E23865" t="s">
        <v>737</v>
      </c>
      <c r="F23865" s="2">
        <v>1303.5539547895701</v>
      </c>
    </row>
    <row r="23866" spans="1:6">
      <c r="A23866" t="s">
        <v>55</v>
      </c>
      <c r="B23866">
        <v>3220</v>
      </c>
      <c r="C23866" t="s">
        <v>74</v>
      </c>
      <c r="D23866">
        <v>2024</v>
      </c>
      <c r="E23866" t="s">
        <v>743</v>
      </c>
      <c r="F23866" s="2">
        <v>0</v>
      </c>
    </row>
    <row r="23867" spans="1:6">
      <c r="A23867" t="s">
        <v>55</v>
      </c>
      <c r="B23867">
        <v>3220</v>
      </c>
      <c r="C23867" t="s">
        <v>74</v>
      </c>
      <c r="D23867">
        <v>2024</v>
      </c>
      <c r="E23867" t="s">
        <v>745</v>
      </c>
      <c r="F23867" s="2">
        <v>0</v>
      </c>
    </row>
    <row r="23868" spans="1:6">
      <c r="A23868" t="s">
        <v>55</v>
      </c>
      <c r="B23868">
        <v>3222</v>
      </c>
      <c r="C23868" t="s">
        <v>76</v>
      </c>
      <c r="D23868">
        <v>2009</v>
      </c>
      <c r="E23868" t="s">
        <v>744</v>
      </c>
      <c r="F23868" s="2">
        <v>6.3778629999999996</v>
      </c>
    </row>
    <row r="23869" spans="1:6">
      <c r="A23869" t="s">
        <v>55</v>
      </c>
      <c r="B23869">
        <v>3222</v>
      </c>
      <c r="C23869" t="s">
        <v>76</v>
      </c>
      <c r="D23869">
        <v>2009</v>
      </c>
      <c r="E23869" t="s">
        <v>739</v>
      </c>
      <c r="F23869" s="2">
        <v>2287.4499019097402</v>
      </c>
    </row>
    <row r="23870" spans="1:6">
      <c r="A23870" t="s">
        <v>55</v>
      </c>
      <c r="B23870">
        <v>3222</v>
      </c>
      <c r="C23870" t="s">
        <v>76</v>
      </c>
      <c r="D23870">
        <v>2009</v>
      </c>
      <c r="E23870" t="s">
        <v>740</v>
      </c>
      <c r="F23870" s="2">
        <v>4988.6413642655298</v>
      </c>
    </row>
    <row r="23871" spans="1:6">
      <c r="A23871" t="s">
        <v>55</v>
      </c>
      <c r="B23871">
        <v>3222</v>
      </c>
      <c r="C23871" t="s">
        <v>76</v>
      </c>
      <c r="D23871">
        <v>2011</v>
      </c>
      <c r="E23871" t="s">
        <v>738</v>
      </c>
      <c r="F23871" s="2">
        <v>3077.9013027999999</v>
      </c>
    </row>
    <row r="23872" spans="1:6">
      <c r="A23872" t="s">
        <v>55</v>
      </c>
      <c r="B23872">
        <v>3222</v>
      </c>
      <c r="C23872" t="s">
        <v>76</v>
      </c>
      <c r="D23872">
        <v>2011</v>
      </c>
      <c r="E23872" t="s">
        <v>743</v>
      </c>
      <c r="F23872" s="2">
        <v>2.4190858568656002</v>
      </c>
    </row>
    <row r="23873" spans="1:6">
      <c r="A23873" t="s">
        <v>55</v>
      </c>
      <c r="B23873">
        <v>3222</v>
      </c>
      <c r="C23873" t="s">
        <v>76</v>
      </c>
      <c r="D23873">
        <v>2011</v>
      </c>
      <c r="E23873" t="s">
        <v>741</v>
      </c>
      <c r="F23873" s="2">
        <v>39826.775816863403</v>
      </c>
    </row>
    <row r="23874" spans="1:6">
      <c r="A23874" t="s">
        <v>55</v>
      </c>
      <c r="B23874">
        <v>3222</v>
      </c>
      <c r="C23874" t="s">
        <v>76</v>
      </c>
      <c r="D23874">
        <v>2013</v>
      </c>
      <c r="E23874" t="s">
        <v>736</v>
      </c>
      <c r="F23874" s="2">
        <v>654.11243064899895</v>
      </c>
    </row>
    <row r="23875" spans="1:6">
      <c r="A23875" t="s">
        <v>55</v>
      </c>
      <c r="B23875">
        <v>3222</v>
      </c>
      <c r="C23875" t="s">
        <v>76</v>
      </c>
      <c r="D23875">
        <v>2013</v>
      </c>
      <c r="E23875" t="s">
        <v>737</v>
      </c>
      <c r="F23875" s="2">
        <v>6553.0057834511499</v>
      </c>
    </row>
    <row r="23876" spans="1:6">
      <c r="A23876" t="s">
        <v>55</v>
      </c>
      <c r="B23876">
        <v>3222</v>
      </c>
      <c r="C23876" t="s">
        <v>76</v>
      </c>
      <c r="D23876">
        <v>2013</v>
      </c>
      <c r="E23876" t="s">
        <v>745</v>
      </c>
      <c r="F23876" s="2">
        <v>0</v>
      </c>
    </row>
    <row r="23877" spans="1:6">
      <c r="A23877" t="s">
        <v>55</v>
      </c>
      <c r="B23877">
        <v>3222</v>
      </c>
      <c r="C23877" t="s">
        <v>76</v>
      </c>
      <c r="D23877">
        <v>2015</v>
      </c>
      <c r="E23877" t="s">
        <v>742</v>
      </c>
      <c r="F23877" s="2">
        <v>18273.060445396</v>
      </c>
    </row>
    <row r="23878" spans="1:6">
      <c r="A23878" t="s">
        <v>55</v>
      </c>
      <c r="B23878">
        <v>3222</v>
      </c>
      <c r="C23878" t="s">
        <v>76</v>
      </c>
      <c r="D23878">
        <v>2015</v>
      </c>
      <c r="E23878" t="s">
        <v>739</v>
      </c>
      <c r="F23878" s="2">
        <v>2649.3465225667001</v>
      </c>
    </row>
    <row r="23879" spans="1:6">
      <c r="A23879" t="s">
        <v>55</v>
      </c>
      <c r="B23879">
        <v>3222</v>
      </c>
      <c r="C23879" t="s">
        <v>76</v>
      </c>
      <c r="D23879">
        <v>2016</v>
      </c>
      <c r="E23879" t="s">
        <v>736</v>
      </c>
      <c r="F23879" s="2">
        <v>565.85306910633597</v>
      </c>
    </row>
    <row r="23880" spans="1:6">
      <c r="A23880" t="s">
        <v>55</v>
      </c>
      <c r="B23880">
        <v>3222</v>
      </c>
      <c r="C23880" t="s">
        <v>76</v>
      </c>
      <c r="D23880">
        <v>2016</v>
      </c>
      <c r="E23880" t="s">
        <v>737</v>
      </c>
      <c r="F23880" s="2">
        <v>6243.9503141425403</v>
      </c>
    </row>
    <row r="23881" spans="1:6">
      <c r="A23881" t="s">
        <v>55</v>
      </c>
      <c r="B23881">
        <v>3222</v>
      </c>
      <c r="C23881" t="s">
        <v>76</v>
      </c>
      <c r="D23881">
        <v>2016</v>
      </c>
      <c r="E23881" t="s">
        <v>740</v>
      </c>
      <c r="F23881" s="2">
        <v>3730.2570569547001</v>
      </c>
    </row>
    <row r="23882" spans="1:6">
      <c r="A23882" t="s">
        <v>55</v>
      </c>
      <c r="B23882">
        <v>3222</v>
      </c>
      <c r="C23882" t="s">
        <v>76</v>
      </c>
      <c r="D23882">
        <v>2016</v>
      </c>
      <c r="E23882" t="s">
        <v>745</v>
      </c>
      <c r="F23882" s="2">
        <v>0</v>
      </c>
    </row>
    <row r="23883" spans="1:6">
      <c r="A23883" t="s">
        <v>55</v>
      </c>
      <c r="B23883">
        <v>3222</v>
      </c>
      <c r="C23883" t="s">
        <v>76</v>
      </c>
      <c r="D23883">
        <v>2017</v>
      </c>
      <c r="E23883" t="s">
        <v>743</v>
      </c>
      <c r="F23883" s="2">
        <v>0.68476182715360001</v>
      </c>
    </row>
    <row r="23884" spans="1:6">
      <c r="A23884" t="s">
        <v>55</v>
      </c>
      <c r="B23884">
        <v>3222</v>
      </c>
      <c r="C23884" t="s">
        <v>76</v>
      </c>
      <c r="D23884">
        <v>2018</v>
      </c>
      <c r="E23884" t="s">
        <v>742</v>
      </c>
      <c r="F23884" s="2">
        <v>21457.645084801399</v>
      </c>
    </row>
    <row r="23885" spans="1:6">
      <c r="A23885" t="s">
        <v>55</v>
      </c>
      <c r="B23885">
        <v>3222</v>
      </c>
      <c r="C23885" t="s">
        <v>76</v>
      </c>
      <c r="D23885">
        <v>2018</v>
      </c>
      <c r="E23885" t="s">
        <v>738</v>
      </c>
      <c r="F23885" s="2">
        <v>881.59046609340703</v>
      </c>
    </row>
    <row r="23886" spans="1:6">
      <c r="A23886" t="s">
        <v>55</v>
      </c>
      <c r="B23886">
        <v>3222</v>
      </c>
      <c r="C23886" t="s">
        <v>76</v>
      </c>
      <c r="D23886">
        <v>2018</v>
      </c>
      <c r="E23886" t="s">
        <v>741</v>
      </c>
      <c r="F23886" s="2">
        <v>33306.931811155802</v>
      </c>
    </row>
    <row r="23887" spans="1:6">
      <c r="A23887" t="s">
        <v>55</v>
      </c>
      <c r="B23887">
        <v>3222</v>
      </c>
      <c r="C23887" t="s">
        <v>76</v>
      </c>
      <c r="D23887">
        <v>2019</v>
      </c>
      <c r="E23887" t="s">
        <v>736</v>
      </c>
      <c r="F23887" s="2">
        <v>505.95823394095299</v>
      </c>
    </row>
    <row r="23888" spans="1:6">
      <c r="A23888" t="s">
        <v>55</v>
      </c>
      <c r="B23888">
        <v>3222</v>
      </c>
      <c r="C23888" t="s">
        <v>76</v>
      </c>
      <c r="D23888">
        <v>2019</v>
      </c>
      <c r="E23888" t="s">
        <v>737</v>
      </c>
      <c r="F23888" s="2">
        <v>6050.7470997610098</v>
      </c>
    </row>
    <row r="23889" spans="1:6">
      <c r="A23889" t="s">
        <v>55</v>
      </c>
      <c r="B23889">
        <v>3222</v>
      </c>
      <c r="C23889" t="s">
        <v>76</v>
      </c>
      <c r="D23889">
        <v>2019</v>
      </c>
      <c r="E23889" t="s">
        <v>744</v>
      </c>
      <c r="F23889" s="2">
        <v>0</v>
      </c>
    </row>
    <row r="23890" spans="1:6">
      <c r="A23890" t="s">
        <v>55</v>
      </c>
      <c r="B23890">
        <v>3222</v>
      </c>
      <c r="C23890" t="s">
        <v>76</v>
      </c>
      <c r="D23890">
        <v>2019</v>
      </c>
      <c r="E23890" t="s">
        <v>740</v>
      </c>
      <c r="F23890" s="2">
        <v>2365.3483526691398</v>
      </c>
    </row>
    <row r="23891" spans="1:6">
      <c r="A23891" t="s">
        <v>55</v>
      </c>
      <c r="B23891">
        <v>3222</v>
      </c>
      <c r="C23891" t="s">
        <v>76</v>
      </c>
      <c r="D23891">
        <v>2021</v>
      </c>
      <c r="E23891" t="s">
        <v>742</v>
      </c>
      <c r="F23891" s="2">
        <v>32528.799152039901</v>
      </c>
    </row>
    <row r="23892" spans="1:6">
      <c r="A23892" t="s">
        <v>55</v>
      </c>
      <c r="B23892">
        <v>3222</v>
      </c>
      <c r="C23892" t="s">
        <v>76</v>
      </c>
      <c r="D23892">
        <v>2021</v>
      </c>
      <c r="E23892" t="s">
        <v>738</v>
      </c>
      <c r="F23892" s="2">
        <v>483.550504734686</v>
      </c>
    </row>
    <row r="23893" spans="1:6">
      <c r="A23893" t="s">
        <v>55</v>
      </c>
      <c r="B23893">
        <v>3222</v>
      </c>
      <c r="C23893" t="s">
        <v>76</v>
      </c>
      <c r="D23893">
        <v>2021</v>
      </c>
      <c r="E23893" t="s">
        <v>741</v>
      </c>
      <c r="F23893" s="2">
        <v>27080.460860876599</v>
      </c>
    </row>
    <row r="23894" spans="1:6">
      <c r="A23894" t="s">
        <v>55</v>
      </c>
      <c r="B23894">
        <v>3222</v>
      </c>
      <c r="C23894" t="s">
        <v>76</v>
      </c>
      <c r="D23894">
        <v>2022</v>
      </c>
      <c r="E23894" t="s">
        <v>736</v>
      </c>
      <c r="F23894" s="2">
        <v>472.984587621299</v>
      </c>
    </row>
    <row r="23895" spans="1:6">
      <c r="A23895" t="s">
        <v>55</v>
      </c>
      <c r="B23895">
        <v>3222</v>
      </c>
      <c r="C23895" t="s">
        <v>76</v>
      </c>
      <c r="D23895">
        <v>2022</v>
      </c>
      <c r="E23895" t="s">
        <v>737</v>
      </c>
      <c r="F23895" s="2">
        <v>5633.7753924277004</v>
      </c>
    </row>
    <row r="23896" spans="1:6">
      <c r="A23896" t="s">
        <v>55</v>
      </c>
      <c r="B23896">
        <v>3222</v>
      </c>
      <c r="C23896" t="s">
        <v>76</v>
      </c>
      <c r="D23896">
        <v>2022</v>
      </c>
      <c r="E23896" t="s">
        <v>744</v>
      </c>
      <c r="F23896" s="2">
        <v>54.211835499999999</v>
      </c>
    </row>
    <row r="23897" spans="1:6">
      <c r="A23897" t="s">
        <v>55</v>
      </c>
      <c r="B23897">
        <v>3222</v>
      </c>
      <c r="C23897" t="s">
        <v>76</v>
      </c>
      <c r="D23897">
        <v>2022</v>
      </c>
      <c r="E23897" t="s">
        <v>739</v>
      </c>
      <c r="F23897" s="2">
        <v>2667.0829927702898</v>
      </c>
    </row>
    <row r="23898" spans="1:6">
      <c r="A23898" t="s">
        <v>55</v>
      </c>
      <c r="B23898">
        <v>3222</v>
      </c>
      <c r="C23898" t="s">
        <v>76</v>
      </c>
      <c r="D23898">
        <v>2022</v>
      </c>
      <c r="E23898" t="s">
        <v>740</v>
      </c>
      <c r="F23898" s="2">
        <v>2890.18521496019</v>
      </c>
    </row>
    <row r="23899" spans="1:6">
      <c r="A23899" t="s">
        <v>55</v>
      </c>
      <c r="B23899">
        <v>3222</v>
      </c>
      <c r="C23899" t="s">
        <v>76</v>
      </c>
      <c r="D23899">
        <v>2023</v>
      </c>
      <c r="E23899" t="s">
        <v>745</v>
      </c>
      <c r="F23899" s="2">
        <v>0</v>
      </c>
    </row>
    <row r="23900" spans="1:6">
      <c r="A23900" t="s">
        <v>55</v>
      </c>
      <c r="B23900">
        <v>3222</v>
      </c>
      <c r="C23900" t="s">
        <v>76</v>
      </c>
      <c r="D23900">
        <v>2024</v>
      </c>
      <c r="E23900" t="s">
        <v>742</v>
      </c>
      <c r="F23900" s="2">
        <v>27520.226912039201</v>
      </c>
    </row>
    <row r="23901" spans="1:6">
      <c r="A23901" t="s">
        <v>55</v>
      </c>
      <c r="B23901">
        <v>3222</v>
      </c>
      <c r="C23901" t="s">
        <v>76</v>
      </c>
      <c r="D23901">
        <v>2024</v>
      </c>
      <c r="E23901" t="s">
        <v>738</v>
      </c>
      <c r="F23901" s="2">
        <v>715.56866811868395</v>
      </c>
    </row>
    <row r="23902" spans="1:6">
      <c r="A23902" t="s">
        <v>55</v>
      </c>
      <c r="B23902">
        <v>3222</v>
      </c>
      <c r="C23902" t="s">
        <v>76</v>
      </c>
      <c r="D23902">
        <v>2024</v>
      </c>
      <c r="E23902" t="s">
        <v>743</v>
      </c>
      <c r="F23902" s="2">
        <v>0.161629317248</v>
      </c>
    </row>
    <row r="23903" spans="1:6">
      <c r="A23903" t="s">
        <v>55</v>
      </c>
      <c r="B23903">
        <v>3222</v>
      </c>
      <c r="C23903" t="s">
        <v>76</v>
      </c>
      <c r="D23903">
        <v>2024</v>
      </c>
      <c r="E23903" t="s">
        <v>741</v>
      </c>
      <c r="F23903" s="2">
        <v>24041.4474549072</v>
      </c>
    </row>
    <row r="23904" spans="1:6">
      <c r="A23904" t="s">
        <v>55</v>
      </c>
      <c r="B23904">
        <v>3224</v>
      </c>
      <c r="C23904" t="s">
        <v>78</v>
      </c>
      <c r="D23904">
        <v>2009</v>
      </c>
      <c r="E23904" t="s">
        <v>743</v>
      </c>
      <c r="F23904" s="2">
        <v>0</v>
      </c>
    </row>
    <row r="23905" spans="1:6">
      <c r="A23905" t="s">
        <v>55</v>
      </c>
      <c r="B23905">
        <v>3224</v>
      </c>
      <c r="C23905" t="s">
        <v>78</v>
      </c>
      <c r="D23905">
        <v>2011</v>
      </c>
      <c r="E23905" t="s">
        <v>736</v>
      </c>
      <c r="F23905" s="2">
        <v>128.625691570545</v>
      </c>
    </row>
    <row r="23906" spans="1:6">
      <c r="A23906" t="s">
        <v>55</v>
      </c>
      <c r="B23906">
        <v>3224</v>
      </c>
      <c r="C23906" t="s">
        <v>78</v>
      </c>
      <c r="D23906">
        <v>2011</v>
      </c>
      <c r="E23906" t="s">
        <v>737</v>
      </c>
      <c r="F23906" s="2">
        <v>2030.83474389918</v>
      </c>
    </row>
    <row r="23907" spans="1:6">
      <c r="A23907" t="s">
        <v>55</v>
      </c>
      <c r="B23907">
        <v>3224</v>
      </c>
      <c r="C23907" t="s">
        <v>78</v>
      </c>
      <c r="D23907">
        <v>2011</v>
      </c>
      <c r="E23907" t="s">
        <v>744</v>
      </c>
      <c r="F23907" s="2">
        <v>31761.50282505</v>
      </c>
    </row>
    <row r="23908" spans="1:6">
      <c r="A23908" t="s">
        <v>55</v>
      </c>
      <c r="B23908">
        <v>3224</v>
      </c>
      <c r="C23908" t="s">
        <v>78</v>
      </c>
      <c r="D23908">
        <v>2011</v>
      </c>
      <c r="E23908" t="s">
        <v>740</v>
      </c>
      <c r="F23908" s="2">
        <v>2156.9970781228599</v>
      </c>
    </row>
    <row r="23909" spans="1:6">
      <c r="A23909" t="s">
        <v>55</v>
      </c>
      <c r="B23909">
        <v>3224</v>
      </c>
      <c r="C23909" t="s">
        <v>78</v>
      </c>
      <c r="D23909">
        <v>2013</v>
      </c>
      <c r="E23909" t="s">
        <v>742</v>
      </c>
      <c r="F23909" s="2">
        <v>3701.2283085525401</v>
      </c>
    </row>
    <row r="23910" spans="1:6">
      <c r="A23910" t="s">
        <v>55</v>
      </c>
      <c r="B23910">
        <v>3224</v>
      </c>
      <c r="C23910" t="s">
        <v>78</v>
      </c>
      <c r="D23910">
        <v>2013</v>
      </c>
      <c r="E23910" t="s">
        <v>738</v>
      </c>
      <c r="F23910" s="2">
        <v>0</v>
      </c>
    </row>
    <row r="23911" spans="1:6">
      <c r="A23911" t="s">
        <v>55</v>
      </c>
      <c r="B23911">
        <v>3224</v>
      </c>
      <c r="C23911" t="s">
        <v>78</v>
      </c>
      <c r="D23911">
        <v>2013</v>
      </c>
      <c r="E23911" t="s">
        <v>741</v>
      </c>
      <c r="F23911" s="2">
        <v>21172.765156722799</v>
      </c>
    </row>
    <row r="23912" spans="1:6">
      <c r="A23912" t="s">
        <v>55</v>
      </c>
      <c r="B23912">
        <v>3224</v>
      </c>
      <c r="C23912" t="s">
        <v>78</v>
      </c>
      <c r="D23912">
        <v>2015</v>
      </c>
      <c r="E23912" t="s">
        <v>745</v>
      </c>
      <c r="F23912" s="2">
        <v>0</v>
      </c>
    </row>
    <row r="23913" spans="1:6">
      <c r="A23913" t="s">
        <v>55</v>
      </c>
      <c r="B23913">
        <v>3224</v>
      </c>
      <c r="C23913" t="s">
        <v>78</v>
      </c>
      <c r="D23913">
        <v>2016</v>
      </c>
      <c r="E23913" t="s">
        <v>742</v>
      </c>
      <c r="F23913" s="2">
        <v>2863.0910951508199</v>
      </c>
    </row>
    <row r="23914" spans="1:6">
      <c r="A23914" t="s">
        <v>55</v>
      </c>
      <c r="B23914">
        <v>3224</v>
      </c>
      <c r="C23914" t="s">
        <v>78</v>
      </c>
      <c r="D23914">
        <v>2016</v>
      </c>
      <c r="E23914" t="s">
        <v>738</v>
      </c>
      <c r="F23914" s="2">
        <v>0</v>
      </c>
    </row>
    <row r="23915" spans="1:6">
      <c r="A23915" t="s">
        <v>55</v>
      </c>
      <c r="B23915">
        <v>3224</v>
      </c>
      <c r="C23915" t="s">
        <v>78</v>
      </c>
      <c r="D23915">
        <v>2016</v>
      </c>
      <c r="E23915" t="s">
        <v>743</v>
      </c>
      <c r="F23915" s="2">
        <v>0</v>
      </c>
    </row>
    <row r="23916" spans="1:6">
      <c r="A23916" t="s">
        <v>55</v>
      </c>
      <c r="B23916">
        <v>3224</v>
      </c>
      <c r="C23916" t="s">
        <v>78</v>
      </c>
      <c r="D23916">
        <v>2016</v>
      </c>
      <c r="E23916" t="s">
        <v>741</v>
      </c>
      <c r="F23916" s="2">
        <v>19611.417371654101</v>
      </c>
    </row>
    <row r="23917" spans="1:6">
      <c r="A23917" t="s">
        <v>55</v>
      </c>
      <c r="B23917">
        <v>3224</v>
      </c>
      <c r="C23917" t="s">
        <v>78</v>
      </c>
      <c r="D23917">
        <v>2017</v>
      </c>
      <c r="E23917" t="s">
        <v>744</v>
      </c>
      <c r="F23917" s="2">
        <v>36732.067278756404</v>
      </c>
    </row>
    <row r="23918" spans="1:6">
      <c r="A23918" t="s">
        <v>55</v>
      </c>
      <c r="B23918">
        <v>3224</v>
      </c>
      <c r="C23918" t="s">
        <v>78</v>
      </c>
      <c r="D23918">
        <v>2017</v>
      </c>
      <c r="E23918" t="s">
        <v>739</v>
      </c>
      <c r="F23918" s="2">
        <v>2132.3637984219499</v>
      </c>
    </row>
    <row r="23919" spans="1:6">
      <c r="A23919" t="s">
        <v>55</v>
      </c>
      <c r="B23919">
        <v>3224</v>
      </c>
      <c r="C23919" t="s">
        <v>78</v>
      </c>
      <c r="D23919">
        <v>2017</v>
      </c>
      <c r="E23919" t="s">
        <v>740</v>
      </c>
      <c r="F23919" s="2">
        <v>1223.4036949481099</v>
      </c>
    </row>
    <row r="23920" spans="1:6">
      <c r="A23920" t="s">
        <v>55</v>
      </c>
      <c r="B23920">
        <v>3224</v>
      </c>
      <c r="C23920" t="s">
        <v>78</v>
      </c>
      <c r="D23920">
        <v>2018</v>
      </c>
      <c r="E23920" t="s">
        <v>745</v>
      </c>
      <c r="F23920" s="2">
        <v>0</v>
      </c>
    </row>
    <row r="23921" spans="1:6">
      <c r="A23921" t="s">
        <v>55</v>
      </c>
      <c r="B23921">
        <v>3224</v>
      </c>
      <c r="C23921" t="s">
        <v>78</v>
      </c>
      <c r="D23921">
        <v>2019</v>
      </c>
      <c r="E23921" t="s">
        <v>738</v>
      </c>
      <c r="F23921" s="2">
        <v>0</v>
      </c>
    </row>
    <row r="23922" spans="1:6">
      <c r="A23922" t="s">
        <v>55</v>
      </c>
      <c r="B23922">
        <v>3224</v>
      </c>
      <c r="C23922" t="s">
        <v>78</v>
      </c>
      <c r="D23922">
        <v>2019</v>
      </c>
      <c r="E23922" t="s">
        <v>743</v>
      </c>
      <c r="F23922" s="2">
        <v>0</v>
      </c>
    </row>
    <row r="23923" spans="1:6">
      <c r="A23923" t="s">
        <v>55</v>
      </c>
      <c r="B23923">
        <v>3224</v>
      </c>
      <c r="C23923" t="s">
        <v>78</v>
      </c>
      <c r="D23923">
        <v>2019</v>
      </c>
      <c r="E23923" t="s">
        <v>741</v>
      </c>
      <c r="F23923" s="2">
        <v>17302.546577131201</v>
      </c>
    </row>
    <row r="23924" spans="1:6">
      <c r="A23924" t="s">
        <v>55</v>
      </c>
      <c r="B23924">
        <v>3224</v>
      </c>
      <c r="C23924" t="s">
        <v>78</v>
      </c>
      <c r="D23924">
        <v>2020</v>
      </c>
      <c r="E23924" t="s">
        <v>744</v>
      </c>
      <c r="F23924" s="2">
        <v>31951.675806562998</v>
      </c>
    </row>
    <row r="23925" spans="1:6">
      <c r="A23925" t="s">
        <v>55</v>
      </c>
      <c r="B23925">
        <v>3224</v>
      </c>
      <c r="C23925" t="s">
        <v>78</v>
      </c>
      <c r="D23925">
        <v>2020</v>
      </c>
      <c r="E23925" t="s">
        <v>739</v>
      </c>
      <c r="F23925" s="2">
        <v>1955.5472871915599</v>
      </c>
    </row>
    <row r="23926" spans="1:6">
      <c r="A23926" t="s">
        <v>55</v>
      </c>
      <c r="B23926">
        <v>3224</v>
      </c>
      <c r="C23926" t="s">
        <v>78</v>
      </c>
      <c r="D23926">
        <v>2021</v>
      </c>
      <c r="E23926" t="s">
        <v>736</v>
      </c>
      <c r="F23926" s="2">
        <v>94.811788016950302</v>
      </c>
    </row>
    <row r="23927" spans="1:6">
      <c r="A23927" t="s">
        <v>55</v>
      </c>
      <c r="B23927">
        <v>3224</v>
      </c>
      <c r="C23927" t="s">
        <v>78</v>
      </c>
      <c r="D23927">
        <v>2021</v>
      </c>
      <c r="E23927" t="s">
        <v>737</v>
      </c>
      <c r="F23927" s="2">
        <v>2497.7921481611302</v>
      </c>
    </row>
    <row r="23928" spans="1:6">
      <c r="A23928" t="s">
        <v>55</v>
      </c>
      <c r="B23928">
        <v>3224</v>
      </c>
      <c r="C23928" t="s">
        <v>78</v>
      </c>
      <c r="D23928">
        <v>2021</v>
      </c>
      <c r="E23928" t="s">
        <v>745</v>
      </c>
      <c r="F23928" s="2">
        <v>0</v>
      </c>
    </row>
    <row r="23929" spans="1:6">
      <c r="A23929" t="s">
        <v>55</v>
      </c>
      <c r="B23929">
        <v>3224</v>
      </c>
      <c r="C23929" t="s">
        <v>78</v>
      </c>
      <c r="D23929">
        <v>2022</v>
      </c>
      <c r="E23929" t="s">
        <v>743</v>
      </c>
      <c r="F23929" s="2">
        <v>0</v>
      </c>
    </row>
    <row r="23930" spans="1:6">
      <c r="A23930" t="s">
        <v>55</v>
      </c>
      <c r="B23930">
        <v>3224</v>
      </c>
      <c r="C23930" t="s">
        <v>78</v>
      </c>
      <c r="D23930">
        <v>2023</v>
      </c>
      <c r="E23930" t="s">
        <v>742</v>
      </c>
      <c r="F23930" s="2">
        <v>2451.4633325957302</v>
      </c>
    </row>
    <row r="23931" spans="1:6">
      <c r="A23931" t="s">
        <v>55</v>
      </c>
      <c r="B23931">
        <v>3224</v>
      </c>
      <c r="C23931" t="s">
        <v>78</v>
      </c>
      <c r="D23931">
        <v>2023</v>
      </c>
      <c r="E23931" t="s">
        <v>739</v>
      </c>
      <c r="F23931" s="2">
        <v>1788.0728227305101</v>
      </c>
    </row>
    <row r="23932" spans="1:6">
      <c r="A23932" t="s">
        <v>55</v>
      </c>
      <c r="B23932">
        <v>3224</v>
      </c>
      <c r="C23932" t="s">
        <v>78</v>
      </c>
      <c r="D23932">
        <v>2024</v>
      </c>
      <c r="E23932" t="s">
        <v>736</v>
      </c>
      <c r="F23932" s="2">
        <v>124.466938904594</v>
      </c>
    </row>
    <row r="23933" spans="1:6">
      <c r="A23933" t="s">
        <v>55</v>
      </c>
      <c r="B23933">
        <v>3224</v>
      </c>
      <c r="C23933" t="s">
        <v>78</v>
      </c>
      <c r="D23933">
        <v>2024</v>
      </c>
      <c r="E23933" t="s">
        <v>737</v>
      </c>
      <c r="F23933" s="2">
        <v>2406.2594929123202</v>
      </c>
    </row>
    <row r="23934" spans="1:6">
      <c r="A23934" t="s">
        <v>55</v>
      </c>
      <c r="B23934">
        <v>3224</v>
      </c>
      <c r="C23934" t="s">
        <v>78</v>
      </c>
      <c r="D23934">
        <v>2024</v>
      </c>
      <c r="E23934" t="s">
        <v>740</v>
      </c>
      <c r="F23934" s="2">
        <v>866.22495757987804</v>
      </c>
    </row>
    <row r="23935" spans="1:6">
      <c r="A23935" t="s">
        <v>55</v>
      </c>
      <c r="B23935">
        <v>3224</v>
      </c>
      <c r="C23935" t="s">
        <v>78</v>
      </c>
      <c r="D23935">
        <v>2024</v>
      </c>
      <c r="E23935" t="s">
        <v>745</v>
      </c>
      <c r="F23935" s="2">
        <v>0</v>
      </c>
    </row>
    <row r="23936" spans="1:6">
      <c r="A23936" t="s">
        <v>55</v>
      </c>
      <c r="B23936">
        <v>3226</v>
      </c>
      <c r="C23936" t="s">
        <v>80</v>
      </c>
      <c r="D23936">
        <v>2009</v>
      </c>
      <c r="E23936" t="s">
        <v>744</v>
      </c>
      <c r="F23936" s="2">
        <v>0</v>
      </c>
    </row>
    <row r="23937" spans="1:6">
      <c r="A23937" t="s">
        <v>55</v>
      </c>
      <c r="B23937">
        <v>3226</v>
      </c>
      <c r="C23937" t="s">
        <v>80</v>
      </c>
      <c r="D23937">
        <v>2009</v>
      </c>
      <c r="E23937" t="s">
        <v>745</v>
      </c>
      <c r="F23937" s="2">
        <v>0</v>
      </c>
    </row>
    <row r="23938" spans="1:6">
      <c r="A23938" t="s">
        <v>55</v>
      </c>
      <c r="B23938">
        <v>3226</v>
      </c>
      <c r="C23938" t="s">
        <v>80</v>
      </c>
      <c r="D23938">
        <v>2011</v>
      </c>
      <c r="E23938" t="s">
        <v>738</v>
      </c>
      <c r="F23938" s="2">
        <v>0</v>
      </c>
    </row>
    <row r="23939" spans="1:6">
      <c r="A23939" t="s">
        <v>55</v>
      </c>
      <c r="B23939">
        <v>3226</v>
      </c>
      <c r="C23939" t="s">
        <v>80</v>
      </c>
      <c r="D23939">
        <v>2011</v>
      </c>
      <c r="E23939" t="s">
        <v>739</v>
      </c>
      <c r="F23939" s="2">
        <v>16942.719755250499</v>
      </c>
    </row>
    <row r="23940" spans="1:6">
      <c r="A23940" t="s">
        <v>55</v>
      </c>
      <c r="B23940">
        <v>3226</v>
      </c>
      <c r="C23940" t="s">
        <v>80</v>
      </c>
      <c r="D23940">
        <v>2011</v>
      </c>
      <c r="E23940" t="s">
        <v>741</v>
      </c>
      <c r="F23940" s="2">
        <v>26524.3632261772</v>
      </c>
    </row>
    <row r="23941" spans="1:6">
      <c r="A23941" t="s">
        <v>55</v>
      </c>
      <c r="B23941">
        <v>3226</v>
      </c>
      <c r="C23941" t="s">
        <v>80</v>
      </c>
      <c r="D23941">
        <v>2013</v>
      </c>
      <c r="E23941" t="s">
        <v>743</v>
      </c>
      <c r="F23941" s="2">
        <v>0</v>
      </c>
    </row>
    <row r="23942" spans="1:6">
      <c r="A23942" t="s">
        <v>55</v>
      </c>
      <c r="B23942">
        <v>3226</v>
      </c>
      <c r="C23942" t="s">
        <v>80</v>
      </c>
      <c r="D23942">
        <v>2015</v>
      </c>
      <c r="E23942" t="s">
        <v>736</v>
      </c>
      <c r="F23942" s="2">
        <v>4375.7366960730897</v>
      </c>
    </row>
    <row r="23943" spans="1:6">
      <c r="A23943" t="s">
        <v>55</v>
      </c>
      <c r="B23943">
        <v>3226</v>
      </c>
      <c r="C23943" t="s">
        <v>80</v>
      </c>
      <c r="D23943">
        <v>2015</v>
      </c>
      <c r="E23943" t="s">
        <v>737</v>
      </c>
      <c r="F23943" s="2">
        <v>2815.3257672832301</v>
      </c>
    </row>
    <row r="23944" spans="1:6">
      <c r="A23944" t="s">
        <v>55</v>
      </c>
      <c r="B23944">
        <v>3226</v>
      </c>
      <c r="C23944" t="s">
        <v>80</v>
      </c>
      <c r="D23944">
        <v>2015</v>
      </c>
      <c r="E23944" t="s">
        <v>744</v>
      </c>
      <c r="F23944" s="2">
        <v>33.483780750000001</v>
      </c>
    </row>
    <row r="23945" spans="1:6">
      <c r="A23945" t="s">
        <v>55</v>
      </c>
      <c r="B23945">
        <v>3226</v>
      </c>
      <c r="C23945" t="s">
        <v>80</v>
      </c>
      <c r="D23945">
        <v>2015</v>
      </c>
      <c r="E23945" t="s">
        <v>740</v>
      </c>
      <c r="F23945" s="2">
        <v>2081.20192423771</v>
      </c>
    </row>
    <row r="23946" spans="1:6">
      <c r="A23946" t="s">
        <v>55</v>
      </c>
      <c r="B23946">
        <v>3226</v>
      </c>
      <c r="C23946" t="s">
        <v>80</v>
      </c>
      <c r="D23946">
        <v>2015</v>
      </c>
      <c r="E23946" t="s">
        <v>745</v>
      </c>
      <c r="F23946" s="2">
        <v>0</v>
      </c>
    </row>
    <row r="23947" spans="1:6">
      <c r="A23947" t="s">
        <v>55</v>
      </c>
      <c r="B23947">
        <v>3226</v>
      </c>
      <c r="C23947" t="s">
        <v>80</v>
      </c>
      <c r="D23947">
        <v>2016</v>
      </c>
      <c r="E23947" t="s">
        <v>743</v>
      </c>
      <c r="F23947" s="2">
        <v>0</v>
      </c>
    </row>
    <row r="23948" spans="1:6">
      <c r="A23948" t="s">
        <v>55</v>
      </c>
      <c r="B23948">
        <v>3226</v>
      </c>
      <c r="C23948" t="s">
        <v>80</v>
      </c>
      <c r="D23948">
        <v>2017</v>
      </c>
      <c r="E23948" t="s">
        <v>742</v>
      </c>
      <c r="F23948" s="2">
        <v>11934.092637849901</v>
      </c>
    </row>
    <row r="23949" spans="1:6">
      <c r="A23949" t="s">
        <v>55</v>
      </c>
      <c r="B23949">
        <v>3226</v>
      </c>
      <c r="C23949" t="s">
        <v>80</v>
      </c>
      <c r="D23949">
        <v>2017</v>
      </c>
      <c r="E23949" t="s">
        <v>741</v>
      </c>
      <c r="F23949" s="2">
        <v>22737.9642386247</v>
      </c>
    </row>
    <row r="23950" spans="1:6">
      <c r="A23950" t="s">
        <v>55</v>
      </c>
      <c r="B23950">
        <v>3226</v>
      </c>
      <c r="C23950" t="s">
        <v>80</v>
      </c>
      <c r="D23950">
        <v>2018</v>
      </c>
      <c r="E23950" t="s">
        <v>736</v>
      </c>
      <c r="F23950" s="2">
        <v>3613.07207202372</v>
      </c>
    </row>
    <row r="23951" spans="1:6">
      <c r="A23951" t="s">
        <v>55</v>
      </c>
      <c r="B23951">
        <v>3226</v>
      </c>
      <c r="C23951" t="s">
        <v>80</v>
      </c>
      <c r="D23951">
        <v>2018</v>
      </c>
      <c r="E23951" t="s">
        <v>737</v>
      </c>
      <c r="F23951" s="2">
        <v>2848.5776375199998</v>
      </c>
    </row>
    <row r="23952" spans="1:6">
      <c r="A23952" t="s">
        <v>55</v>
      </c>
      <c r="B23952">
        <v>3226</v>
      </c>
      <c r="C23952" t="s">
        <v>80</v>
      </c>
      <c r="D23952">
        <v>2018</v>
      </c>
      <c r="E23952" t="s">
        <v>740</v>
      </c>
      <c r="F23952" s="2">
        <v>2175.68369036373</v>
      </c>
    </row>
    <row r="23953" spans="1:6">
      <c r="A23953" t="s">
        <v>55</v>
      </c>
      <c r="B23953">
        <v>3226</v>
      </c>
      <c r="C23953" t="s">
        <v>80</v>
      </c>
      <c r="D23953">
        <v>2020</v>
      </c>
      <c r="E23953" t="s">
        <v>742</v>
      </c>
      <c r="F23953" s="2">
        <v>9604.5795006655007</v>
      </c>
    </row>
    <row r="23954" spans="1:6">
      <c r="A23954" t="s">
        <v>55</v>
      </c>
      <c r="B23954">
        <v>3226</v>
      </c>
      <c r="C23954" t="s">
        <v>80</v>
      </c>
      <c r="D23954">
        <v>2021</v>
      </c>
      <c r="E23954" t="s">
        <v>736</v>
      </c>
      <c r="F23954" s="2">
        <v>3031.3634861473602</v>
      </c>
    </row>
    <row r="23955" spans="1:6">
      <c r="A23955" t="s">
        <v>55</v>
      </c>
      <c r="B23955">
        <v>3226</v>
      </c>
      <c r="C23955" t="s">
        <v>80</v>
      </c>
      <c r="D23955">
        <v>2021</v>
      </c>
      <c r="E23955" t="s">
        <v>737</v>
      </c>
      <c r="F23955" s="2">
        <v>2782.5201404649902</v>
      </c>
    </row>
    <row r="23956" spans="1:6">
      <c r="A23956" t="s">
        <v>55</v>
      </c>
      <c r="B23956">
        <v>3226</v>
      </c>
      <c r="C23956" t="s">
        <v>80</v>
      </c>
      <c r="D23956">
        <v>2021</v>
      </c>
      <c r="E23956" t="s">
        <v>738</v>
      </c>
      <c r="F23956" s="2">
        <v>0</v>
      </c>
    </row>
    <row r="23957" spans="1:6">
      <c r="A23957" t="s">
        <v>55</v>
      </c>
      <c r="B23957">
        <v>3226</v>
      </c>
      <c r="C23957" t="s">
        <v>80</v>
      </c>
      <c r="D23957">
        <v>2021</v>
      </c>
      <c r="E23957" t="s">
        <v>739</v>
      </c>
      <c r="F23957" s="2">
        <v>20873.835875748598</v>
      </c>
    </row>
    <row r="23958" spans="1:6">
      <c r="A23958" t="s">
        <v>55</v>
      </c>
      <c r="B23958">
        <v>3226</v>
      </c>
      <c r="C23958" t="s">
        <v>80</v>
      </c>
      <c r="D23958">
        <v>2021</v>
      </c>
      <c r="E23958" t="s">
        <v>740</v>
      </c>
      <c r="F23958" s="2">
        <v>1739.3207887603</v>
      </c>
    </row>
    <row r="23959" spans="1:6">
      <c r="A23959" t="s">
        <v>55</v>
      </c>
      <c r="B23959">
        <v>3226</v>
      </c>
      <c r="C23959" t="s">
        <v>80</v>
      </c>
      <c r="D23959">
        <v>2022</v>
      </c>
      <c r="E23959" t="s">
        <v>744</v>
      </c>
      <c r="F23959" s="2">
        <v>5.9785677000000002E-2</v>
      </c>
    </row>
    <row r="23960" spans="1:6">
      <c r="A23960" t="s">
        <v>55</v>
      </c>
      <c r="B23960">
        <v>3226</v>
      </c>
      <c r="C23960" t="s">
        <v>80</v>
      </c>
      <c r="D23960">
        <v>2022</v>
      </c>
      <c r="E23960" t="s">
        <v>745</v>
      </c>
      <c r="F23960" s="2">
        <v>0</v>
      </c>
    </row>
    <row r="23961" spans="1:6">
      <c r="A23961" t="s">
        <v>55</v>
      </c>
      <c r="B23961">
        <v>3226</v>
      </c>
      <c r="C23961" t="s">
        <v>80</v>
      </c>
      <c r="D23961">
        <v>2023</v>
      </c>
      <c r="E23961" t="s">
        <v>742</v>
      </c>
      <c r="F23961" s="2">
        <v>7749.3333898641204</v>
      </c>
    </row>
    <row r="23962" spans="1:6">
      <c r="A23962" t="s">
        <v>55</v>
      </c>
      <c r="B23962">
        <v>3226</v>
      </c>
      <c r="C23962" t="s">
        <v>80</v>
      </c>
      <c r="D23962">
        <v>2023</v>
      </c>
      <c r="E23962" t="s">
        <v>743</v>
      </c>
      <c r="F23962" s="2">
        <v>0</v>
      </c>
    </row>
    <row r="23963" spans="1:6">
      <c r="A23963" t="s">
        <v>55</v>
      </c>
      <c r="B23963">
        <v>3226</v>
      </c>
      <c r="C23963" t="s">
        <v>80</v>
      </c>
      <c r="D23963">
        <v>2024</v>
      </c>
      <c r="E23963" t="s">
        <v>739</v>
      </c>
      <c r="F23963" s="2">
        <v>16744.0416040909</v>
      </c>
    </row>
    <row r="23964" spans="1:6">
      <c r="A23964" t="s">
        <v>55</v>
      </c>
      <c r="B23964">
        <v>3226</v>
      </c>
      <c r="C23964" t="s">
        <v>80</v>
      </c>
      <c r="D23964">
        <v>2024</v>
      </c>
      <c r="E23964" t="s">
        <v>740</v>
      </c>
      <c r="F23964" s="2">
        <v>1665.3701850555699</v>
      </c>
    </row>
    <row r="23965" spans="1:6">
      <c r="A23965" t="s">
        <v>55</v>
      </c>
      <c r="B23965">
        <v>3226</v>
      </c>
      <c r="C23965" t="s">
        <v>80</v>
      </c>
      <c r="D23965">
        <v>2024</v>
      </c>
      <c r="E23965" t="s">
        <v>741</v>
      </c>
      <c r="F23965" s="2">
        <v>19426.485389563801</v>
      </c>
    </row>
    <row r="23966" spans="1:6">
      <c r="A23966" t="s">
        <v>55</v>
      </c>
      <c r="B23966">
        <v>3228</v>
      </c>
      <c r="C23966" t="s">
        <v>82</v>
      </c>
      <c r="D23966">
        <v>2009</v>
      </c>
      <c r="E23966" t="s">
        <v>736</v>
      </c>
      <c r="F23966" s="2">
        <v>70046.437671801701</v>
      </c>
    </row>
    <row r="23967" spans="1:6">
      <c r="A23967" t="s">
        <v>55</v>
      </c>
      <c r="B23967">
        <v>3228</v>
      </c>
      <c r="C23967" t="s">
        <v>82</v>
      </c>
      <c r="D23967">
        <v>2009</v>
      </c>
      <c r="E23967" t="s">
        <v>737</v>
      </c>
      <c r="F23967" s="2">
        <v>2581.1191017174401</v>
      </c>
    </row>
    <row r="23968" spans="1:6">
      <c r="A23968" t="s">
        <v>55</v>
      </c>
      <c r="B23968">
        <v>3228</v>
      </c>
      <c r="C23968" t="s">
        <v>82</v>
      </c>
      <c r="D23968">
        <v>2009</v>
      </c>
      <c r="E23968" t="s">
        <v>743</v>
      </c>
      <c r="F23968" s="2">
        <v>0</v>
      </c>
    </row>
    <row r="23969" spans="1:6">
      <c r="A23969" t="s">
        <v>55</v>
      </c>
      <c r="B23969">
        <v>3228</v>
      </c>
      <c r="C23969" t="s">
        <v>82</v>
      </c>
      <c r="D23969">
        <v>2009</v>
      </c>
      <c r="E23969" t="s">
        <v>745</v>
      </c>
      <c r="F23969" s="2">
        <v>0</v>
      </c>
    </row>
    <row r="23970" spans="1:6">
      <c r="A23970" t="s">
        <v>55</v>
      </c>
      <c r="B23970">
        <v>3228</v>
      </c>
      <c r="C23970" t="s">
        <v>82</v>
      </c>
      <c r="D23970">
        <v>2011</v>
      </c>
      <c r="E23970" t="s">
        <v>742</v>
      </c>
      <c r="F23970" s="2">
        <v>10926.485005250801</v>
      </c>
    </row>
    <row r="23971" spans="1:6">
      <c r="A23971" t="s">
        <v>55</v>
      </c>
      <c r="B23971">
        <v>3228</v>
      </c>
      <c r="C23971" t="s">
        <v>82</v>
      </c>
      <c r="D23971">
        <v>2011</v>
      </c>
      <c r="E23971" t="s">
        <v>739</v>
      </c>
      <c r="F23971" s="2">
        <v>26411.4013363921</v>
      </c>
    </row>
    <row r="23972" spans="1:6">
      <c r="A23972" t="s">
        <v>55</v>
      </c>
      <c r="B23972">
        <v>3228</v>
      </c>
      <c r="C23972" t="s">
        <v>82</v>
      </c>
      <c r="D23972">
        <v>2015</v>
      </c>
      <c r="E23972" t="s">
        <v>736</v>
      </c>
      <c r="F23972" s="2">
        <v>29661.723615576298</v>
      </c>
    </row>
    <row r="23973" spans="1:6">
      <c r="A23973" t="s">
        <v>55</v>
      </c>
      <c r="B23973">
        <v>3228</v>
      </c>
      <c r="C23973" t="s">
        <v>82</v>
      </c>
      <c r="D23973">
        <v>2015</v>
      </c>
      <c r="E23973" t="s">
        <v>737</v>
      </c>
      <c r="F23973" s="2">
        <v>3453.75773485215</v>
      </c>
    </row>
    <row r="23974" spans="1:6">
      <c r="A23974" t="s">
        <v>55</v>
      </c>
      <c r="B23974">
        <v>3228</v>
      </c>
      <c r="C23974" t="s">
        <v>82</v>
      </c>
      <c r="D23974">
        <v>2015</v>
      </c>
      <c r="E23974" t="s">
        <v>744</v>
      </c>
      <c r="F23974" s="2">
        <v>0</v>
      </c>
    </row>
    <row r="23975" spans="1:6">
      <c r="A23975" t="s">
        <v>55</v>
      </c>
      <c r="B23975">
        <v>3228</v>
      </c>
      <c r="C23975" t="s">
        <v>82</v>
      </c>
      <c r="D23975">
        <v>2015</v>
      </c>
      <c r="E23975" t="s">
        <v>740</v>
      </c>
      <c r="F23975" s="2">
        <v>3008.9732918446298</v>
      </c>
    </row>
    <row r="23976" spans="1:6">
      <c r="A23976" t="s">
        <v>55</v>
      </c>
      <c r="B23976">
        <v>3228</v>
      </c>
      <c r="C23976" t="s">
        <v>82</v>
      </c>
      <c r="D23976">
        <v>2016</v>
      </c>
      <c r="E23976" t="s">
        <v>743</v>
      </c>
      <c r="F23976" s="2">
        <v>0</v>
      </c>
    </row>
    <row r="23977" spans="1:6">
      <c r="A23977" t="s">
        <v>55</v>
      </c>
      <c r="B23977">
        <v>3228</v>
      </c>
      <c r="C23977" t="s">
        <v>82</v>
      </c>
      <c r="D23977">
        <v>2017</v>
      </c>
      <c r="E23977" t="s">
        <v>742</v>
      </c>
      <c r="F23977" s="2">
        <v>11148.2638781816</v>
      </c>
    </row>
    <row r="23978" spans="1:6">
      <c r="A23978" t="s">
        <v>55</v>
      </c>
      <c r="B23978">
        <v>3228</v>
      </c>
      <c r="C23978" t="s">
        <v>82</v>
      </c>
      <c r="D23978">
        <v>2017</v>
      </c>
      <c r="E23978" t="s">
        <v>738</v>
      </c>
      <c r="F23978" s="2">
        <v>729.86672937074297</v>
      </c>
    </row>
    <row r="23979" spans="1:6">
      <c r="A23979" t="s">
        <v>55</v>
      </c>
      <c r="B23979">
        <v>3228</v>
      </c>
      <c r="C23979" t="s">
        <v>82</v>
      </c>
      <c r="D23979">
        <v>2017</v>
      </c>
      <c r="E23979" t="s">
        <v>741</v>
      </c>
      <c r="F23979" s="2">
        <v>33227.728128856797</v>
      </c>
    </row>
    <row r="23980" spans="1:6">
      <c r="A23980" t="s">
        <v>55</v>
      </c>
      <c r="B23980">
        <v>3228</v>
      </c>
      <c r="C23980" t="s">
        <v>82</v>
      </c>
      <c r="D23980">
        <v>2018</v>
      </c>
      <c r="E23980" t="s">
        <v>736</v>
      </c>
      <c r="F23980" s="2">
        <v>32446.4215344574</v>
      </c>
    </row>
    <row r="23981" spans="1:6">
      <c r="A23981" t="s">
        <v>55</v>
      </c>
      <c r="B23981">
        <v>3228</v>
      </c>
      <c r="C23981" t="s">
        <v>82</v>
      </c>
      <c r="D23981">
        <v>2018</v>
      </c>
      <c r="E23981" t="s">
        <v>737</v>
      </c>
      <c r="F23981" s="2">
        <v>3558.0956399358702</v>
      </c>
    </row>
    <row r="23982" spans="1:6">
      <c r="A23982" t="s">
        <v>55</v>
      </c>
      <c r="B23982">
        <v>3228</v>
      </c>
      <c r="C23982" t="s">
        <v>82</v>
      </c>
      <c r="D23982">
        <v>2018</v>
      </c>
      <c r="E23982" t="s">
        <v>744</v>
      </c>
      <c r="F23982" s="2">
        <v>0</v>
      </c>
    </row>
    <row r="23983" spans="1:6">
      <c r="A23983" t="s">
        <v>55</v>
      </c>
      <c r="B23983">
        <v>3228</v>
      </c>
      <c r="C23983" t="s">
        <v>82</v>
      </c>
      <c r="D23983">
        <v>2018</v>
      </c>
      <c r="E23983" t="s">
        <v>739</v>
      </c>
      <c r="F23983" s="2">
        <v>26639.0711973783</v>
      </c>
    </row>
    <row r="23984" spans="1:6">
      <c r="A23984" t="s">
        <v>55</v>
      </c>
      <c r="B23984">
        <v>3228</v>
      </c>
      <c r="C23984" t="s">
        <v>82</v>
      </c>
      <c r="D23984">
        <v>2018</v>
      </c>
      <c r="E23984" t="s">
        <v>740</v>
      </c>
      <c r="F23984" s="2">
        <v>2556.9496837401398</v>
      </c>
    </row>
    <row r="23985" spans="1:6">
      <c r="A23985" t="s">
        <v>55</v>
      </c>
      <c r="B23985">
        <v>3228</v>
      </c>
      <c r="C23985" t="s">
        <v>82</v>
      </c>
      <c r="D23985">
        <v>2019</v>
      </c>
      <c r="E23985" t="s">
        <v>743</v>
      </c>
      <c r="F23985" s="2">
        <v>0</v>
      </c>
    </row>
    <row r="23986" spans="1:6">
      <c r="A23986" t="s">
        <v>55</v>
      </c>
      <c r="B23986">
        <v>3228</v>
      </c>
      <c r="C23986" t="s">
        <v>82</v>
      </c>
      <c r="D23986">
        <v>2019</v>
      </c>
      <c r="E23986" t="s">
        <v>745</v>
      </c>
      <c r="F23986" s="2">
        <v>0</v>
      </c>
    </row>
    <row r="23987" spans="1:6">
      <c r="A23987" t="s">
        <v>55</v>
      </c>
      <c r="B23987">
        <v>3228</v>
      </c>
      <c r="C23987" t="s">
        <v>82</v>
      </c>
      <c r="D23987">
        <v>2020</v>
      </c>
      <c r="E23987" t="s">
        <v>742</v>
      </c>
      <c r="F23987" s="2">
        <v>13973.206449253699</v>
      </c>
    </row>
    <row r="23988" spans="1:6">
      <c r="A23988" t="s">
        <v>55</v>
      </c>
      <c r="B23988">
        <v>3228</v>
      </c>
      <c r="C23988" t="s">
        <v>82</v>
      </c>
      <c r="D23988">
        <v>2020</v>
      </c>
      <c r="E23988" t="s">
        <v>738</v>
      </c>
      <c r="F23988" s="2">
        <v>657.89633913431703</v>
      </c>
    </row>
    <row r="23989" spans="1:6">
      <c r="A23989" t="s">
        <v>55</v>
      </c>
      <c r="B23989">
        <v>3228</v>
      </c>
      <c r="C23989" t="s">
        <v>82</v>
      </c>
      <c r="D23989">
        <v>2020</v>
      </c>
      <c r="E23989" t="s">
        <v>741</v>
      </c>
      <c r="F23989" s="2">
        <v>29993.580968477101</v>
      </c>
    </row>
    <row r="23990" spans="1:6">
      <c r="A23990" t="s">
        <v>55</v>
      </c>
      <c r="B23990">
        <v>3228</v>
      </c>
      <c r="C23990" t="s">
        <v>82</v>
      </c>
      <c r="D23990">
        <v>2021</v>
      </c>
      <c r="E23990" t="s">
        <v>744</v>
      </c>
      <c r="F23990" s="2">
        <v>0</v>
      </c>
    </row>
    <row r="23991" spans="1:6">
      <c r="A23991" t="s">
        <v>55</v>
      </c>
      <c r="B23991">
        <v>3228</v>
      </c>
      <c r="C23991" t="s">
        <v>82</v>
      </c>
      <c r="D23991">
        <v>2021</v>
      </c>
      <c r="E23991" t="s">
        <v>739</v>
      </c>
      <c r="F23991" s="2">
        <v>29141.624595295001</v>
      </c>
    </row>
    <row r="23992" spans="1:6">
      <c r="A23992" t="s">
        <v>55</v>
      </c>
      <c r="B23992">
        <v>3228</v>
      </c>
      <c r="C23992" t="s">
        <v>82</v>
      </c>
      <c r="D23992">
        <v>2021</v>
      </c>
      <c r="E23992" t="s">
        <v>740</v>
      </c>
      <c r="F23992" s="2">
        <v>2136.6350697189901</v>
      </c>
    </row>
    <row r="23993" spans="1:6">
      <c r="A23993" t="s">
        <v>55</v>
      </c>
      <c r="B23993">
        <v>3228</v>
      </c>
      <c r="C23993" t="s">
        <v>82</v>
      </c>
      <c r="D23993">
        <v>2022</v>
      </c>
      <c r="E23993" t="s">
        <v>743</v>
      </c>
      <c r="F23993" s="2">
        <v>0</v>
      </c>
    </row>
    <row r="23994" spans="1:6">
      <c r="A23994" t="s">
        <v>55</v>
      </c>
      <c r="B23994">
        <v>3228</v>
      </c>
      <c r="C23994" t="s">
        <v>82</v>
      </c>
      <c r="D23994">
        <v>2022</v>
      </c>
      <c r="E23994" t="s">
        <v>745</v>
      </c>
      <c r="F23994" s="2">
        <v>0.90220609502946802</v>
      </c>
    </row>
    <row r="23995" spans="1:6">
      <c r="A23995" t="s">
        <v>55</v>
      </c>
      <c r="B23995">
        <v>3228</v>
      </c>
      <c r="C23995" t="s">
        <v>82</v>
      </c>
      <c r="D23995">
        <v>2023</v>
      </c>
      <c r="E23995" t="s">
        <v>738</v>
      </c>
      <c r="F23995" s="2">
        <v>376.36464148703999</v>
      </c>
    </row>
    <row r="23996" spans="1:6">
      <c r="A23996" t="s">
        <v>55</v>
      </c>
      <c r="B23996">
        <v>3228</v>
      </c>
      <c r="C23996" t="s">
        <v>82</v>
      </c>
      <c r="D23996">
        <v>2023</v>
      </c>
      <c r="E23996" t="s">
        <v>741</v>
      </c>
      <c r="F23996" s="2">
        <v>28509.196032666801</v>
      </c>
    </row>
    <row r="23997" spans="1:6">
      <c r="A23997" t="s">
        <v>55</v>
      </c>
      <c r="B23997">
        <v>3228</v>
      </c>
      <c r="C23997" t="s">
        <v>82</v>
      </c>
      <c r="D23997">
        <v>2024</v>
      </c>
      <c r="E23997" t="s">
        <v>739</v>
      </c>
      <c r="F23997" s="2">
        <v>21965.381454190599</v>
      </c>
    </row>
    <row r="23998" spans="1:6">
      <c r="A23998" t="s">
        <v>55</v>
      </c>
      <c r="B23998">
        <v>3230</v>
      </c>
      <c r="C23998" t="s">
        <v>84</v>
      </c>
      <c r="D23998">
        <v>2009</v>
      </c>
      <c r="E23998" t="s">
        <v>743</v>
      </c>
      <c r="F23998" s="2">
        <v>0</v>
      </c>
    </row>
    <row r="23999" spans="1:6">
      <c r="A23999" t="s">
        <v>55</v>
      </c>
      <c r="B23999">
        <v>3230</v>
      </c>
      <c r="C23999" t="s">
        <v>84</v>
      </c>
      <c r="D23999">
        <v>2011</v>
      </c>
      <c r="E23999" t="s">
        <v>736</v>
      </c>
      <c r="F23999" s="2">
        <v>260.06927653485502</v>
      </c>
    </row>
    <row r="24000" spans="1:6">
      <c r="A24000" t="s">
        <v>55</v>
      </c>
      <c r="B24000">
        <v>3230</v>
      </c>
      <c r="C24000" t="s">
        <v>84</v>
      </c>
      <c r="D24000">
        <v>2011</v>
      </c>
      <c r="E24000" t="s">
        <v>737</v>
      </c>
      <c r="F24000" s="2">
        <v>781.92044859095495</v>
      </c>
    </row>
    <row r="24001" spans="1:6">
      <c r="A24001" t="s">
        <v>55</v>
      </c>
      <c r="B24001">
        <v>3230</v>
      </c>
      <c r="C24001" t="s">
        <v>84</v>
      </c>
      <c r="D24001">
        <v>2011</v>
      </c>
      <c r="E24001" t="s">
        <v>740</v>
      </c>
      <c r="F24001" s="2">
        <v>1184.72864777462</v>
      </c>
    </row>
    <row r="24002" spans="1:6">
      <c r="A24002" t="s">
        <v>55</v>
      </c>
      <c r="B24002">
        <v>3230</v>
      </c>
      <c r="C24002" t="s">
        <v>84</v>
      </c>
      <c r="D24002">
        <v>2013</v>
      </c>
      <c r="E24002" t="s">
        <v>742</v>
      </c>
      <c r="F24002" s="2">
        <v>2695.0128430386198</v>
      </c>
    </row>
    <row r="24003" spans="1:6">
      <c r="A24003" t="s">
        <v>55</v>
      </c>
      <c r="B24003">
        <v>3230</v>
      </c>
      <c r="C24003" t="s">
        <v>84</v>
      </c>
      <c r="D24003">
        <v>2015</v>
      </c>
      <c r="E24003" t="s">
        <v>744</v>
      </c>
      <c r="F24003" s="2">
        <v>0</v>
      </c>
    </row>
    <row r="24004" spans="1:6">
      <c r="A24004" t="s">
        <v>55</v>
      </c>
      <c r="B24004">
        <v>3230</v>
      </c>
      <c r="C24004" t="s">
        <v>84</v>
      </c>
      <c r="D24004">
        <v>2015</v>
      </c>
      <c r="E24004" t="s">
        <v>745</v>
      </c>
      <c r="F24004" s="2">
        <v>0</v>
      </c>
    </row>
    <row r="24005" spans="1:6">
      <c r="A24005" t="s">
        <v>55</v>
      </c>
      <c r="B24005">
        <v>3230</v>
      </c>
      <c r="C24005" t="s">
        <v>84</v>
      </c>
      <c r="D24005">
        <v>2016</v>
      </c>
      <c r="E24005" t="s">
        <v>742</v>
      </c>
      <c r="F24005" s="2">
        <v>3993.1111819442899</v>
      </c>
    </row>
    <row r="24006" spans="1:6">
      <c r="A24006" t="s">
        <v>55</v>
      </c>
      <c r="B24006">
        <v>3230</v>
      </c>
      <c r="C24006" t="s">
        <v>84</v>
      </c>
      <c r="D24006">
        <v>2016</v>
      </c>
      <c r="E24006" t="s">
        <v>743</v>
      </c>
      <c r="F24006" s="2">
        <v>0</v>
      </c>
    </row>
    <row r="24007" spans="1:6">
      <c r="A24007" t="s">
        <v>55</v>
      </c>
      <c r="B24007">
        <v>3230</v>
      </c>
      <c r="C24007" t="s">
        <v>84</v>
      </c>
      <c r="D24007">
        <v>2017</v>
      </c>
      <c r="E24007" t="s">
        <v>738</v>
      </c>
      <c r="F24007" s="2">
        <v>0</v>
      </c>
    </row>
    <row r="24008" spans="1:6">
      <c r="A24008" t="s">
        <v>55</v>
      </c>
      <c r="B24008">
        <v>3230</v>
      </c>
      <c r="C24008" t="s">
        <v>84</v>
      </c>
      <c r="D24008">
        <v>2017</v>
      </c>
      <c r="E24008" t="s">
        <v>739</v>
      </c>
      <c r="F24008" s="2">
        <v>6783.0922536079597</v>
      </c>
    </row>
    <row r="24009" spans="1:6">
      <c r="A24009" t="s">
        <v>55</v>
      </c>
      <c r="B24009">
        <v>3230</v>
      </c>
      <c r="C24009" t="s">
        <v>84</v>
      </c>
      <c r="D24009">
        <v>2017</v>
      </c>
      <c r="E24009" t="s">
        <v>740</v>
      </c>
      <c r="F24009" s="2">
        <v>542.77733258093201</v>
      </c>
    </row>
    <row r="24010" spans="1:6">
      <c r="A24010" t="s">
        <v>55</v>
      </c>
      <c r="B24010">
        <v>3230</v>
      </c>
      <c r="C24010" t="s">
        <v>84</v>
      </c>
      <c r="D24010">
        <v>2017</v>
      </c>
      <c r="E24010" t="s">
        <v>741</v>
      </c>
      <c r="F24010" s="2">
        <v>7313.6052496795501</v>
      </c>
    </row>
    <row r="24011" spans="1:6">
      <c r="A24011" t="s">
        <v>55</v>
      </c>
      <c r="B24011">
        <v>3230</v>
      </c>
      <c r="C24011" t="s">
        <v>84</v>
      </c>
      <c r="D24011">
        <v>2018</v>
      </c>
      <c r="E24011" t="s">
        <v>744</v>
      </c>
      <c r="F24011" s="2">
        <v>0</v>
      </c>
    </row>
    <row r="24012" spans="1:6">
      <c r="A24012" t="s">
        <v>55</v>
      </c>
      <c r="B24012">
        <v>3230</v>
      </c>
      <c r="C24012" t="s">
        <v>84</v>
      </c>
      <c r="D24012">
        <v>2018</v>
      </c>
      <c r="E24012" t="s">
        <v>745</v>
      </c>
      <c r="F24012" s="2">
        <v>0</v>
      </c>
    </row>
    <row r="24013" spans="1:6">
      <c r="A24013" t="s">
        <v>55</v>
      </c>
      <c r="B24013">
        <v>3230</v>
      </c>
      <c r="C24013" t="s">
        <v>84</v>
      </c>
      <c r="D24013">
        <v>2019</v>
      </c>
      <c r="E24013" t="s">
        <v>743</v>
      </c>
      <c r="F24013" s="2">
        <v>0</v>
      </c>
    </row>
    <row r="24014" spans="1:6">
      <c r="A24014" t="s">
        <v>55</v>
      </c>
      <c r="B24014">
        <v>3230</v>
      </c>
      <c r="C24014" t="s">
        <v>84</v>
      </c>
      <c r="D24014">
        <v>2020</v>
      </c>
      <c r="E24014" t="s">
        <v>738</v>
      </c>
      <c r="F24014" s="2">
        <v>0</v>
      </c>
    </row>
    <row r="24015" spans="1:6">
      <c r="A24015" t="s">
        <v>55</v>
      </c>
      <c r="B24015">
        <v>3230</v>
      </c>
      <c r="C24015" t="s">
        <v>84</v>
      </c>
      <c r="D24015">
        <v>2020</v>
      </c>
      <c r="E24015" t="s">
        <v>739</v>
      </c>
      <c r="F24015" s="2">
        <v>6713.9846796484599</v>
      </c>
    </row>
    <row r="24016" spans="1:6">
      <c r="A24016" t="s">
        <v>55</v>
      </c>
      <c r="B24016">
        <v>3230</v>
      </c>
      <c r="C24016" t="s">
        <v>84</v>
      </c>
      <c r="D24016">
        <v>2020</v>
      </c>
      <c r="E24016" t="s">
        <v>741</v>
      </c>
      <c r="F24016" s="2">
        <v>6319.5198754292996</v>
      </c>
    </row>
    <row r="24017" spans="1:6">
      <c r="A24017" t="s">
        <v>55</v>
      </c>
      <c r="B24017">
        <v>3230</v>
      </c>
      <c r="C24017" t="s">
        <v>84</v>
      </c>
      <c r="D24017">
        <v>2021</v>
      </c>
      <c r="E24017" t="s">
        <v>736</v>
      </c>
      <c r="F24017" s="2">
        <v>111.657449533091</v>
      </c>
    </row>
    <row r="24018" spans="1:6">
      <c r="A24018" t="s">
        <v>55</v>
      </c>
      <c r="B24018">
        <v>3230</v>
      </c>
      <c r="C24018" t="s">
        <v>84</v>
      </c>
      <c r="D24018">
        <v>2021</v>
      </c>
      <c r="E24018" t="s">
        <v>737</v>
      </c>
      <c r="F24018" s="2">
        <v>954.91630100510804</v>
      </c>
    </row>
    <row r="24019" spans="1:6">
      <c r="A24019" t="s">
        <v>55</v>
      </c>
      <c r="B24019">
        <v>3230</v>
      </c>
      <c r="C24019" t="s">
        <v>84</v>
      </c>
      <c r="D24019">
        <v>2021</v>
      </c>
      <c r="E24019" t="s">
        <v>744</v>
      </c>
      <c r="F24019" s="2">
        <v>0</v>
      </c>
    </row>
    <row r="24020" spans="1:6">
      <c r="A24020" t="s">
        <v>55</v>
      </c>
      <c r="B24020">
        <v>3230</v>
      </c>
      <c r="C24020" t="s">
        <v>84</v>
      </c>
      <c r="D24020">
        <v>2021</v>
      </c>
      <c r="E24020" t="s">
        <v>745</v>
      </c>
      <c r="F24020" s="2">
        <v>0</v>
      </c>
    </row>
    <row r="24021" spans="1:6">
      <c r="A24021" t="s">
        <v>55</v>
      </c>
      <c r="B24021">
        <v>3230</v>
      </c>
      <c r="C24021" t="s">
        <v>84</v>
      </c>
      <c r="D24021">
        <v>2022</v>
      </c>
      <c r="E24021" t="s">
        <v>743</v>
      </c>
      <c r="F24021" s="2">
        <v>0</v>
      </c>
    </row>
    <row r="24022" spans="1:6">
      <c r="A24022" t="s">
        <v>55</v>
      </c>
      <c r="B24022">
        <v>3230</v>
      </c>
      <c r="C24022" t="s">
        <v>84</v>
      </c>
      <c r="D24022">
        <v>2023</v>
      </c>
      <c r="E24022" t="s">
        <v>742</v>
      </c>
      <c r="F24022" s="2">
        <v>2729.5099344936898</v>
      </c>
    </row>
    <row r="24023" spans="1:6">
      <c r="A24023" t="s">
        <v>55</v>
      </c>
      <c r="B24023">
        <v>3230</v>
      </c>
      <c r="C24023" t="s">
        <v>84</v>
      </c>
      <c r="D24023">
        <v>2023</v>
      </c>
      <c r="E24023" t="s">
        <v>739</v>
      </c>
      <c r="F24023" s="2">
        <v>6150.80763183008</v>
      </c>
    </row>
    <row r="24024" spans="1:6">
      <c r="A24024" t="s">
        <v>55</v>
      </c>
      <c r="B24024">
        <v>3230</v>
      </c>
      <c r="C24024" t="s">
        <v>84</v>
      </c>
      <c r="D24024">
        <v>2023</v>
      </c>
      <c r="E24024" t="s">
        <v>741</v>
      </c>
      <c r="F24024" s="2">
        <v>5810.1408848441597</v>
      </c>
    </row>
    <row r="24025" spans="1:6">
      <c r="A24025" t="s">
        <v>55</v>
      </c>
      <c r="B24025">
        <v>3230</v>
      </c>
      <c r="C24025" t="s">
        <v>84</v>
      </c>
      <c r="D24025">
        <v>2024</v>
      </c>
      <c r="E24025" t="s">
        <v>736</v>
      </c>
      <c r="F24025" s="2">
        <v>124.09565821920501</v>
      </c>
    </row>
    <row r="24026" spans="1:6">
      <c r="A24026" t="s">
        <v>55</v>
      </c>
      <c r="B24026">
        <v>3230</v>
      </c>
      <c r="C24026" t="s">
        <v>84</v>
      </c>
      <c r="D24026">
        <v>2024</v>
      </c>
      <c r="E24026" t="s">
        <v>737</v>
      </c>
      <c r="F24026" s="2">
        <v>905.19172898459999</v>
      </c>
    </row>
    <row r="24027" spans="1:6">
      <c r="A24027" t="s">
        <v>55</v>
      </c>
      <c r="B24027">
        <v>3230</v>
      </c>
      <c r="C24027" t="s">
        <v>84</v>
      </c>
      <c r="D24027">
        <v>2024</v>
      </c>
      <c r="E24027" t="s">
        <v>740</v>
      </c>
      <c r="F24027" s="2">
        <v>479.41317105456699</v>
      </c>
    </row>
    <row r="24028" spans="1:6">
      <c r="A24028" t="s">
        <v>55</v>
      </c>
      <c r="B24028">
        <v>3230</v>
      </c>
      <c r="C24028" t="s">
        <v>84</v>
      </c>
      <c r="D24028">
        <v>2024</v>
      </c>
      <c r="E24028" t="s">
        <v>745</v>
      </c>
      <c r="F24028" s="2">
        <v>0</v>
      </c>
    </row>
    <row r="24029" spans="1:6">
      <c r="A24029" t="s">
        <v>55</v>
      </c>
      <c r="B24029">
        <v>3232</v>
      </c>
      <c r="C24029" t="s">
        <v>86</v>
      </c>
      <c r="D24029">
        <v>2009</v>
      </c>
      <c r="E24029" t="s">
        <v>742</v>
      </c>
      <c r="F24029" s="2">
        <v>10013.8331678416</v>
      </c>
    </row>
    <row r="24030" spans="1:6">
      <c r="A24030" t="s">
        <v>55</v>
      </c>
      <c r="B24030">
        <v>3232</v>
      </c>
      <c r="C24030" t="s">
        <v>86</v>
      </c>
      <c r="D24030">
        <v>2009</v>
      </c>
      <c r="E24030" t="s">
        <v>738</v>
      </c>
      <c r="F24030" s="2">
        <v>0</v>
      </c>
    </row>
    <row r="24031" spans="1:6">
      <c r="A24031" t="s">
        <v>55</v>
      </c>
      <c r="B24031">
        <v>3232</v>
      </c>
      <c r="C24031" t="s">
        <v>86</v>
      </c>
      <c r="D24031">
        <v>2009</v>
      </c>
      <c r="E24031" t="s">
        <v>743</v>
      </c>
      <c r="F24031" s="2">
        <v>0</v>
      </c>
    </row>
    <row r="24032" spans="1:6">
      <c r="A24032" t="s">
        <v>55</v>
      </c>
      <c r="B24032">
        <v>3232</v>
      </c>
      <c r="C24032" t="s">
        <v>86</v>
      </c>
      <c r="D24032">
        <v>2011</v>
      </c>
      <c r="E24032" t="s">
        <v>737</v>
      </c>
      <c r="F24032" s="2">
        <v>5481.9963920077798</v>
      </c>
    </row>
    <row r="24033" spans="1:6">
      <c r="A24033" t="s">
        <v>55</v>
      </c>
      <c r="B24033">
        <v>3232</v>
      </c>
      <c r="C24033" t="s">
        <v>86</v>
      </c>
      <c r="D24033">
        <v>2011</v>
      </c>
      <c r="E24033" t="s">
        <v>744</v>
      </c>
      <c r="F24033" s="2">
        <v>6009.3269868500001</v>
      </c>
    </row>
    <row r="24034" spans="1:6">
      <c r="A24034" t="s">
        <v>55</v>
      </c>
      <c r="B24034">
        <v>3232</v>
      </c>
      <c r="C24034" t="s">
        <v>86</v>
      </c>
      <c r="D24034">
        <v>2011</v>
      </c>
      <c r="E24034" t="s">
        <v>745</v>
      </c>
      <c r="F24034" s="2">
        <v>0</v>
      </c>
    </row>
    <row r="24035" spans="1:6">
      <c r="A24035" t="s">
        <v>55</v>
      </c>
      <c r="B24035">
        <v>3232</v>
      </c>
      <c r="C24035" t="s">
        <v>86</v>
      </c>
      <c r="D24035">
        <v>2013</v>
      </c>
      <c r="E24035" t="s">
        <v>739</v>
      </c>
      <c r="F24035" s="2">
        <v>4160.0857041567197</v>
      </c>
    </row>
    <row r="24036" spans="1:6">
      <c r="A24036" t="s">
        <v>55</v>
      </c>
      <c r="B24036">
        <v>3232</v>
      </c>
      <c r="C24036" t="s">
        <v>86</v>
      </c>
      <c r="D24036">
        <v>2013</v>
      </c>
      <c r="E24036" t="s">
        <v>741</v>
      </c>
      <c r="F24036" s="2">
        <v>43932.499363506598</v>
      </c>
    </row>
    <row r="24037" spans="1:6">
      <c r="A24037" t="s">
        <v>55</v>
      </c>
      <c r="B24037">
        <v>3232</v>
      </c>
      <c r="C24037" t="s">
        <v>86</v>
      </c>
      <c r="D24037">
        <v>2015</v>
      </c>
      <c r="E24037" t="s">
        <v>743</v>
      </c>
      <c r="F24037" s="2">
        <v>0</v>
      </c>
    </row>
    <row r="24038" spans="1:6">
      <c r="A24038" t="s">
        <v>55</v>
      </c>
      <c r="B24038">
        <v>3232</v>
      </c>
      <c r="C24038" t="s">
        <v>86</v>
      </c>
      <c r="D24038">
        <v>2016</v>
      </c>
      <c r="E24038" t="s">
        <v>742</v>
      </c>
      <c r="F24038" s="2">
        <v>7625.9133221893098</v>
      </c>
    </row>
    <row r="24039" spans="1:6">
      <c r="A24039" t="s">
        <v>55</v>
      </c>
      <c r="B24039">
        <v>3232</v>
      </c>
      <c r="C24039" t="s">
        <v>86</v>
      </c>
      <c r="D24039">
        <v>2016</v>
      </c>
      <c r="E24039" t="s">
        <v>738</v>
      </c>
      <c r="F24039" s="2">
        <v>0</v>
      </c>
    </row>
    <row r="24040" spans="1:6">
      <c r="A24040" t="s">
        <v>55</v>
      </c>
      <c r="B24040">
        <v>3232</v>
      </c>
      <c r="C24040" t="s">
        <v>86</v>
      </c>
      <c r="D24040">
        <v>2016</v>
      </c>
      <c r="E24040" t="s">
        <v>741</v>
      </c>
      <c r="F24040" s="2">
        <v>41144.536664782303</v>
      </c>
    </row>
    <row r="24041" spans="1:6">
      <c r="A24041" t="s">
        <v>55</v>
      </c>
      <c r="B24041">
        <v>3232</v>
      </c>
      <c r="C24041" t="s">
        <v>86</v>
      </c>
      <c r="D24041">
        <v>2017</v>
      </c>
      <c r="E24041" t="s">
        <v>736</v>
      </c>
      <c r="F24041" s="2">
        <v>1414.99491853258</v>
      </c>
    </row>
    <row r="24042" spans="1:6">
      <c r="A24042" t="s">
        <v>55</v>
      </c>
      <c r="B24042">
        <v>3232</v>
      </c>
      <c r="C24042" t="s">
        <v>86</v>
      </c>
      <c r="D24042">
        <v>2017</v>
      </c>
      <c r="E24042" t="s">
        <v>737</v>
      </c>
      <c r="F24042" s="2">
        <v>5377.0319343167503</v>
      </c>
    </row>
    <row r="24043" spans="1:6">
      <c r="A24043" t="s">
        <v>55</v>
      </c>
      <c r="B24043">
        <v>3232</v>
      </c>
      <c r="C24043" t="s">
        <v>86</v>
      </c>
      <c r="D24043">
        <v>2017</v>
      </c>
      <c r="E24043" t="s">
        <v>740</v>
      </c>
      <c r="F24043" s="2">
        <v>2543.5449085652599</v>
      </c>
    </row>
    <row r="24044" spans="1:6">
      <c r="A24044" t="s">
        <v>55</v>
      </c>
      <c r="B24044">
        <v>3232</v>
      </c>
      <c r="C24044" t="s">
        <v>86</v>
      </c>
      <c r="D24044">
        <v>2017</v>
      </c>
      <c r="E24044" t="s">
        <v>745</v>
      </c>
      <c r="F24044" s="2">
        <v>0</v>
      </c>
    </row>
    <row r="24045" spans="1:6">
      <c r="A24045" t="s">
        <v>55</v>
      </c>
      <c r="B24045">
        <v>3232</v>
      </c>
      <c r="C24045" t="s">
        <v>86</v>
      </c>
      <c r="D24045">
        <v>2018</v>
      </c>
      <c r="E24045" t="s">
        <v>743</v>
      </c>
      <c r="F24045" s="2">
        <v>0</v>
      </c>
    </row>
    <row r="24046" spans="1:6">
      <c r="A24046" t="s">
        <v>55</v>
      </c>
      <c r="B24046">
        <v>3232</v>
      </c>
      <c r="C24046" t="s">
        <v>86</v>
      </c>
      <c r="D24046">
        <v>2019</v>
      </c>
      <c r="E24046" t="s">
        <v>742</v>
      </c>
      <c r="F24046" s="2">
        <v>7629.3788864548096</v>
      </c>
    </row>
    <row r="24047" spans="1:6">
      <c r="A24047" t="s">
        <v>55</v>
      </c>
      <c r="B24047">
        <v>3232</v>
      </c>
      <c r="C24047" t="s">
        <v>86</v>
      </c>
      <c r="D24047">
        <v>2019</v>
      </c>
      <c r="E24047" t="s">
        <v>738</v>
      </c>
      <c r="F24047" s="2">
        <v>0</v>
      </c>
    </row>
    <row r="24048" spans="1:6">
      <c r="A24048" t="s">
        <v>55</v>
      </c>
      <c r="B24048">
        <v>3232</v>
      </c>
      <c r="C24048" t="s">
        <v>86</v>
      </c>
      <c r="D24048">
        <v>2020</v>
      </c>
      <c r="E24048" t="s">
        <v>736</v>
      </c>
      <c r="F24048" s="2">
        <v>1356.40308182279</v>
      </c>
    </row>
    <row r="24049" spans="1:6">
      <c r="A24049" t="s">
        <v>55</v>
      </c>
      <c r="B24049">
        <v>3232</v>
      </c>
      <c r="C24049" t="s">
        <v>86</v>
      </c>
      <c r="D24049">
        <v>2020</v>
      </c>
      <c r="E24049" t="s">
        <v>737</v>
      </c>
      <c r="F24049" s="2">
        <v>4581.0519720206303</v>
      </c>
    </row>
    <row r="24050" spans="1:6">
      <c r="A24050" t="s">
        <v>55</v>
      </c>
      <c r="B24050">
        <v>3232</v>
      </c>
      <c r="C24050" t="s">
        <v>86</v>
      </c>
      <c r="D24050">
        <v>2020</v>
      </c>
      <c r="E24050" t="s">
        <v>739</v>
      </c>
      <c r="F24050" s="2">
        <v>4044.70054175617</v>
      </c>
    </row>
    <row r="24051" spans="1:6">
      <c r="A24051" t="s">
        <v>55</v>
      </c>
      <c r="B24051">
        <v>3232</v>
      </c>
      <c r="C24051" t="s">
        <v>86</v>
      </c>
      <c r="D24051">
        <v>2020</v>
      </c>
      <c r="E24051" t="s">
        <v>740</v>
      </c>
      <c r="F24051" s="2">
        <v>1566.3479611857499</v>
      </c>
    </row>
    <row r="24052" spans="1:6">
      <c r="A24052" t="s">
        <v>55</v>
      </c>
      <c r="B24052">
        <v>3232</v>
      </c>
      <c r="C24052" t="s">
        <v>86</v>
      </c>
      <c r="D24052">
        <v>2021</v>
      </c>
      <c r="E24052" t="s">
        <v>744</v>
      </c>
      <c r="F24052" s="2">
        <v>1037.3043431000001</v>
      </c>
    </row>
    <row r="24053" spans="1:6">
      <c r="A24053" t="s">
        <v>55</v>
      </c>
      <c r="B24053">
        <v>3232</v>
      </c>
      <c r="C24053" t="s">
        <v>86</v>
      </c>
      <c r="D24053">
        <v>2022</v>
      </c>
      <c r="E24053" t="s">
        <v>742</v>
      </c>
      <c r="F24053" s="2">
        <v>6937.8645823841598</v>
      </c>
    </row>
    <row r="24054" spans="1:6">
      <c r="A24054" t="s">
        <v>55</v>
      </c>
      <c r="B24054">
        <v>3232</v>
      </c>
      <c r="C24054" t="s">
        <v>86</v>
      </c>
      <c r="D24054">
        <v>2022</v>
      </c>
      <c r="E24054" t="s">
        <v>738</v>
      </c>
      <c r="F24054" s="2">
        <v>0</v>
      </c>
    </row>
    <row r="24055" spans="1:6">
      <c r="A24055" t="s">
        <v>55</v>
      </c>
      <c r="B24055">
        <v>3232</v>
      </c>
      <c r="C24055" t="s">
        <v>86</v>
      </c>
      <c r="D24055">
        <v>2023</v>
      </c>
      <c r="E24055" t="s">
        <v>739</v>
      </c>
      <c r="F24055" s="2">
        <v>3796.1419223651101</v>
      </c>
    </row>
    <row r="24056" spans="1:6">
      <c r="A24056" t="s">
        <v>55</v>
      </c>
      <c r="B24056">
        <v>3232</v>
      </c>
      <c r="C24056" t="s">
        <v>86</v>
      </c>
      <c r="D24056">
        <v>2023</v>
      </c>
      <c r="E24056" t="s">
        <v>740</v>
      </c>
      <c r="F24056" s="2">
        <v>2355.46432753709</v>
      </c>
    </row>
    <row r="24057" spans="1:6">
      <c r="A24057" t="s">
        <v>55</v>
      </c>
      <c r="B24057">
        <v>3232</v>
      </c>
      <c r="C24057" t="s">
        <v>86</v>
      </c>
      <c r="D24057">
        <v>2023</v>
      </c>
      <c r="E24057" t="s">
        <v>741</v>
      </c>
      <c r="F24057" s="2">
        <v>32279.984337759499</v>
      </c>
    </row>
    <row r="24058" spans="1:6">
      <c r="A24058" t="s">
        <v>55</v>
      </c>
      <c r="B24058">
        <v>3232</v>
      </c>
      <c r="C24058" t="s">
        <v>86</v>
      </c>
      <c r="D24058">
        <v>2024</v>
      </c>
      <c r="E24058" t="s">
        <v>744</v>
      </c>
      <c r="F24058" s="2">
        <v>738.26756394999995</v>
      </c>
    </row>
    <row r="24059" spans="1:6">
      <c r="A24059" t="s">
        <v>55</v>
      </c>
      <c r="B24059">
        <v>3232</v>
      </c>
      <c r="C24059" t="s">
        <v>86</v>
      </c>
      <c r="D24059">
        <v>2024</v>
      </c>
      <c r="E24059" t="s">
        <v>745</v>
      </c>
      <c r="F24059" s="2">
        <v>2.99413335147879E-2</v>
      </c>
    </row>
    <row r="24060" spans="1:6">
      <c r="A24060" t="s">
        <v>55</v>
      </c>
      <c r="B24060">
        <v>3234</v>
      </c>
      <c r="C24060" t="s">
        <v>88</v>
      </c>
      <c r="D24060">
        <v>2009</v>
      </c>
      <c r="E24060" t="s">
        <v>743</v>
      </c>
      <c r="F24060" s="2">
        <v>0</v>
      </c>
    </row>
    <row r="24061" spans="1:6">
      <c r="A24061" t="s">
        <v>55</v>
      </c>
      <c r="B24061">
        <v>3234</v>
      </c>
      <c r="C24061" t="s">
        <v>88</v>
      </c>
      <c r="D24061">
        <v>2011</v>
      </c>
      <c r="E24061" t="s">
        <v>736</v>
      </c>
      <c r="F24061" s="2">
        <v>572.17509690796601</v>
      </c>
    </row>
    <row r="24062" spans="1:6">
      <c r="A24062" t="s">
        <v>55</v>
      </c>
      <c r="B24062">
        <v>3234</v>
      </c>
      <c r="C24062" t="s">
        <v>88</v>
      </c>
      <c r="D24062">
        <v>2011</v>
      </c>
      <c r="E24062" t="s">
        <v>737</v>
      </c>
      <c r="F24062" s="2">
        <v>1972.0198409859699</v>
      </c>
    </row>
    <row r="24063" spans="1:6">
      <c r="A24063" t="s">
        <v>55</v>
      </c>
      <c r="B24063">
        <v>3234</v>
      </c>
      <c r="C24063" t="s">
        <v>88</v>
      </c>
      <c r="D24063">
        <v>2011</v>
      </c>
      <c r="E24063" t="s">
        <v>744</v>
      </c>
      <c r="F24063" s="2">
        <v>0</v>
      </c>
    </row>
    <row r="24064" spans="1:6">
      <c r="A24064" t="s">
        <v>55</v>
      </c>
      <c r="B24064">
        <v>3234</v>
      </c>
      <c r="C24064" t="s">
        <v>88</v>
      </c>
      <c r="D24064">
        <v>2011</v>
      </c>
      <c r="E24064" t="s">
        <v>745</v>
      </c>
      <c r="F24064" s="2">
        <v>0</v>
      </c>
    </row>
    <row r="24065" spans="1:6">
      <c r="A24065" t="s">
        <v>55</v>
      </c>
      <c r="B24065">
        <v>3234</v>
      </c>
      <c r="C24065" t="s">
        <v>88</v>
      </c>
      <c r="D24065">
        <v>2013</v>
      </c>
      <c r="E24065" t="s">
        <v>742</v>
      </c>
      <c r="F24065" s="2">
        <v>4046.4363262751499</v>
      </c>
    </row>
    <row r="24066" spans="1:6">
      <c r="A24066" t="s">
        <v>55</v>
      </c>
      <c r="B24066">
        <v>3234</v>
      </c>
      <c r="C24066" t="s">
        <v>88</v>
      </c>
      <c r="D24066">
        <v>2015</v>
      </c>
      <c r="E24066" t="s">
        <v>740</v>
      </c>
      <c r="F24066" s="2">
        <v>1273.3950426351701</v>
      </c>
    </row>
    <row r="24067" spans="1:6">
      <c r="A24067" t="s">
        <v>55</v>
      </c>
      <c r="B24067">
        <v>3234</v>
      </c>
      <c r="C24067" t="s">
        <v>88</v>
      </c>
      <c r="D24067">
        <v>2016</v>
      </c>
      <c r="E24067" t="s">
        <v>742</v>
      </c>
      <c r="F24067" s="2">
        <v>3988.8101441507301</v>
      </c>
    </row>
    <row r="24068" spans="1:6">
      <c r="A24068" t="s">
        <v>55</v>
      </c>
      <c r="B24068">
        <v>3234</v>
      </c>
      <c r="C24068" t="s">
        <v>88</v>
      </c>
      <c r="D24068">
        <v>2017</v>
      </c>
      <c r="E24068" t="s">
        <v>736</v>
      </c>
      <c r="F24068" s="2">
        <v>473.850974272749</v>
      </c>
    </row>
    <row r="24069" spans="1:6">
      <c r="A24069" t="s">
        <v>55</v>
      </c>
      <c r="B24069">
        <v>3234</v>
      </c>
      <c r="C24069" t="s">
        <v>88</v>
      </c>
      <c r="D24069">
        <v>2017</v>
      </c>
      <c r="E24069" t="s">
        <v>738</v>
      </c>
      <c r="F24069" s="2">
        <v>0</v>
      </c>
    </row>
    <row r="24070" spans="1:6">
      <c r="A24070" t="s">
        <v>55</v>
      </c>
      <c r="B24070">
        <v>3234</v>
      </c>
      <c r="C24070" t="s">
        <v>88</v>
      </c>
      <c r="D24070">
        <v>2017</v>
      </c>
      <c r="E24070" t="s">
        <v>739</v>
      </c>
      <c r="F24070" s="2">
        <v>10965.344043098799</v>
      </c>
    </row>
    <row r="24071" spans="1:6">
      <c r="A24071" t="s">
        <v>55</v>
      </c>
      <c r="B24071">
        <v>3234</v>
      </c>
      <c r="C24071" t="s">
        <v>88</v>
      </c>
      <c r="D24071">
        <v>2017</v>
      </c>
      <c r="E24071" t="s">
        <v>741</v>
      </c>
      <c r="F24071" s="2">
        <v>26757.307393306601</v>
      </c>
    </row>
    <row r="24072" spans="1:6">
      <c r="A24072" t="s">
        <v>55</v>
      </c>
      <c r="B24072">
        <v>3234</v>
      </c>
      <c r="C24072" t="s">
        <v>88</v>
      </c>
      <c r="D24072">
        <v>2018</v>
      </c>
      <c r="E24072" t="s">
        <v>744</v>
      </c>
      <c r="F24072" s="2">
        <v>0</v>
      </c>
    </row>
    <row r="24073" spans="1:6">
      <c r="A24073" t="s">
        <v>55</v>
      </c>
      <c r="B24073">
        <v>3234</v>
      </c>
      <c r="C24073" t="s">
        <v>88</v>
      </c>
      <c r="D24073">
        <v>2018</v>
      </c>
      <c r="E24073" t="s">
        <v>740</v>
      </c>
      <c r="F24073" s="2">
        <v>1150.8285678171501</v>
      </c>
    </row>
    <row r="24074" spans="1:6">
      <c r="A24074" t="s">
        <v>55</v>
      </c>
      <c r="B24074">
        <v>3234</v>
      </c>
      <c r="C24074" t="s">
        <v>88</v>
      </c>
      <c r="D24074">
        <v>2018</v>
      </c>
      <c r="E24074" t="s">
        <v>745</v>
      </c>
      <c r="F24074" s="2">
        <v>0</v>
      </c>
    </row>
    <row r="24075" spans="1:6">
      <c r="A24075" t="s">
        <v>55</v>
      </c>
      <c r="B24075">
        <v>3234</v>
      </c>
      <c r="C24075" t="s">
        <v>88</v>
      </c>
      <c r="D24075">
        <v>2019</v>
      </c>
      <c r="E24075" t="s">
        <v>742</v>
      </c>
      <c r="F24075" s="2">
        <v>3730.8173725449401</v>
      </c>
    </row>
    <row r="24076" spans="1:6">
      <c r="A24076" t="s">
        <v>55</v>
      </c>
      <c r="B24076">
        <v>3234</v>
      </c>
      <c r="C24076" t="s">
        <v>88</v>
      </c>
      <c r="D24076">
        <v>2019</v>
      </c>
      <c r="E24076" t="s">
        <v>743</v>
      </c>
      <c r="F24076" s="2">
        <v>0</v>
      </c>
    </row>
    <row r="24077" spans="1:6">
      <c r="A24077" t="s">
        <v>55</v>
      </c>
      <c r="B24077">
        <v>3234</v>
      </c>
      <c r="C24077" t="s">
        <v>88</v>
      </c>
      <c r="D24077">
        <v>2020</v>
      </c>
      <c r="E24077" t="s">
        <v>738</v>
      </c>
      <c r="F24077" s="2">
        <v>0</v>
      </c>
    </row>
    <row r="24078" spans="1:6">
      <c r="A24078" t="s">
        <v>55</v>
      </c>
      <c r="B24078">
        <v>3234</v>
      </c>
      <c r="C24078" t="s">
        <v>88</v>
      </c>
      <c r="D24078">
        <v>2020</v>
      </c>
      <c r="E24078" t="s">
        <v>739</v>
      </c>
      <c r="F24078" s="2">
        <v>12637.696782754199</v>
      </c>
    </row>
    <row r="24079" spans="1:6">
      <c r="A24079" t="s">
        <v>55</v>
      </c>
      <c r="B24079">
        <v>3234</v>
      </c>
      <c r="C24079" t="s">
        <v>88</v>
      </c>
      <c r="D24079">
        <v>2020</v>
      </c>
      <c r="E24079" t="s">
        <v>741</v>
      </c>
      <c r="F24079" s="2">
        <v>25594.220640334301</v>
      </c>
    </row>
    <row r="24080" spans="1:6">
      <c r="A24080" t="s">
        <v>55</v>
      </c>
      <c r="B24080">
        <v>3234</v>
      </c>
      <c r="C24080" t="s">
        <v>88</v>
      </c>
      <c r="D24080">
        <v>2021</v>
      </c>
      <c r="E24080" t="s">
        <v>737</v>
      </c>
      <c r="F24080" s="2">
        <v>1949.66291803172</v>
      </c>
    </row>
    <row r="24081" spans="1:6">
      <c r="A24081" t="s">
        <v>55</v>
      </c>
      <c r="B24081">
        <v>3234</v>
      </c>
      <c r="C24081" t="s">
        <v>88</v>
      </c>
      <c r="D24081">
        <v>2021</v>
      </c>
      <c r="E24081" t="s">
        <v>744</v>
      </c>
      <c r="F24081" s="2">
        <v>0</v>
      </c>
    </row>
    <row r="24082" spans="1:6">
      <c r="A24082" t="s">
        <v>55</v>
      </c>
      <c r="B24082">
        <v>3234</v>
      </c>
      <c r="C24082" t="s">
        <v>88</v>
      </c>
      <c r="D24082">
        <v>2021</v>
      </c>
      <c r="E24082" t="s">
        <v>740</v>
      </c>
      <c r="F24082" s="2">
        <v>903.35143263600605</v>
      </c>
    </row>
    <row r="24083" spans="1:6">
      <c r="A24083" t="s">
        <v>55</v>
      </c>
      <c r="B24083">
        <v>3234</v>
      </c>
      <c r="C24083" t="s">
        <v>88</v>
      </c>
      <c r="D24083">
        <v>2021</v>
      </c>
      <c r="E24083" t="s">
        <v>745</v>
      </c>
      <c r="F24083" s="2">
        <v>0</v>
      </c>
    </row>
    <row r="24084" spans="1:6">
      <c r="A24084" t="s">
        <v>55</v>
      </c>
      <c r="B24084">
        <v>3234</v>
      </c>
      <c r="C24084" t="s">
        <v>88</v>
      </c>
      <c r="D24084">
        <v>2022</v>
      </c>
      <c r="E24084" t="s">
        <v>743</v>
      </c>
      <c r="F24084" s="2">
        <v>0</v>
      </c>
    </row>
    <row r="24085" spans="1:6">
      <c r="A24085" t="s">
        <v>55</v>
      </c>
      <c r="B24085">
        <v>3234</v>
      </c>
      <c r="C24085" t="s">
        <v>88</v>
      </c>
      <c r="D24085">
        <v>2023</v>
      </c>
      <c r="E24085" t="s">
        <v>739</v>
      </c>
      <c r="F24085" s="2">
        <v>11837.898193094899</v>
      </c>
    </row>
    <row r="24086" spans="1:6">
      <c r="A24086" t="s">
        <v>55</v>
      </c>
      <c r="B24086">
        <v>3234</v>
      </c>
      <c r="C24086" t="s">
        <v>88</v>
      </c>
      <c r="D24086">
        <v>2023</v>
      </c>
      <c r="E24086" t="s">
        <v>741</v>
      </c>
      <c r="F24086" s="2">
        <v>24762.5671776204</v>
      </c>
    </row>
    <row r="24087" spans="1:6">
      <c r="A24087" t="s">
        <v>55</v>
      </c>
      <c r="B24087">
        <v>3234</v>
      </c>
      <c r="C24087" t="s">
        <v>88</v>
      </c>
      <c r="D24087">
        <v>2024</v>
      </c>
      <c r="E24087" t="s">
        <v>736</v>
      </c>
      <c r="F24087" s="2">
        <v>532.38316848585998</v>
      </c>
    </row>
    <row r="24088" spans="1:6">
      <c r="A24088" t="s">
        <v>55</v>
      </c>
      <c r="B24088">
        <v>3234</v>
      </c>
      <c r="C24088" t="s">
        <v>88</v>
      </c>
      <c r="D24088">
        <v>2024</v>
      </c>
      <c r="E24088" t="s">
        <v>737</v>
      </c>
      <c r="F24088" s="2">
        <v>1777.28069407061</v>
      </c>
    </row>
    <row r="24089" spans="1:6">
      <c r="A24089" t="s">
        <v>55</v>
      </c>
      <c r="B24089">
        <v>3234</v>
      </c>
      <c r="C24089" t="s">
        <v>88</v>
      </c>
      <c r="D24089">
        <v>2024</v>
      </c>
      <c r="E24089" t="s">
        <v>745</v>
      </c>
      <c r="F24089" s="2">
        <v>0</v>
      </c>
    </row>
    <row r="24090" spans="1:6">
      <c r="A24090" t="s">
        <v>55</v>
      </c>
      <c r="B24090">
        <v>3236</v>
      </c>
      <c r="C24090" t="s">
        <v>90</v>
      </c>
      <c r="D24090">
        <v>2009</v>
      </c>
      <c r="E24090" t="s">
        <v>736</v>
      </c>
      <c r="F24090" s="2">
        <v>9532.9131222946598</v>
      </c>
    </row>
    <row r="24091" spans="1:6">
      <c r="A24091" t="s">
        <v>55</v>
      </c>
      <c r="B24091">
        <v>3236</v>
      </c>
      <c r="C24091" t="s">
        <v>90</v>
      </c>
      <c r="D24091">
        <v>2009</v>
      </c>
      <c r="E24091" t="s">
        <v>737</v>
      </c>
      <c r="F24091" s="2">
        <v>895.44994063569698</v>
      </c>
    </row>
    <row r="24092" spans="1:6">
      <c r="A24092" t="s">
        <v>55</v>
      </c>
      <c r="B24092">
        <v>3236</v>
      </c>
      <c r="C24092" t="s">
        <v>90</v>
      </c>
      <c r="D24092">
        <v>2009</v>
      </c>
      <c r="E24092" t="s">
        <v>744</v>
      </c>
      <c r="F24092" s="2">
        <v>113.04639737799999</v>
      </c>
    </row>
    <row r="24093" spans="1:6">
      <c r="A24093" t="s">
        <v>55</v>
      </c>
      <c r="B24093">
        <v>3236</v>
      </c>
      <c r="C24093" t="s">
        <v>90</v>
      </c>
      <c r="D24093">
        <v>2009</v>
      </c>
      <c r="E24093" t="s">
        <v>740</v>
      </c>
      <c r="F24093" s="2">
        <v>3266.8417421488498</v>
      </c>
    </row>
    <row r="24094" spans="1:6">
      <c r="A24094" t="s">
        <v>55</v>
      </c>
      <c r="B24094">
        <v>3236</v>
      </c>
      <c r="C24094" t="s">
        <v>90</v>
      </c>
      <c r="D24094">
        <v>2009</v>
      </c>
      <c r="E24094" t="s">
        <v>745</v>
      </c>
      <c r="F24094" s="2">
        <v>0</v>
      </c>
    </row>
    <row r="24095" spans="1:6">
      <c r="A24095" t="s">
        <v>55</v>
      </c>
      <c r="B24095">
        <v>3236</v>
      </c>
      <c r="C24095" t="s">
        <v>90</v>
      </c>
      <c r="D24095">
        <v>2011</v>
      </c>
      <c r="E24095" t="s">
        <v>742</v>
      </c>
      <c r="F24095" s="2">
        <v>1455.81452626021</v>
      </c>
    </row>
    <row r="24096" spans="1:6">
      <c r="A24096" t="s">
        <v>55</v>
      </c>
      <c r="B24096">
        <v>3236</v>
      </c>
      <c r="C24096" t="s">
        <v>90</v>
      </c>
      <c r="D24096">
        <v>2011</v>
      </c>
      <c r="E24096" t="s">
        <v>738</v>
      </c>
      <c r="F24096" s="2">
        <v>0</v>
      </c>
    </row>
    <row r="24097" spans="1:6">
      <c r="A24097" t="s">
        <v>55</v>
      </c>
      <c r="B24097">
        <v>3236</v>
      </c>
      <c r="C24097" t="s">
        <v>90</v>
      </c>
      <c r="D24097">
        <v>2011</v>
      </c>
      <c r="E24097" t="s">
        <v>739</v>
      </c>
      <c r="F24097" s="2">
        <v>7924.0142159297202</v>
      </c>
    </row>
    <row r="24098" spans="1:6">
      <c r="A24098" t="s">
        <v>55</v>
      </c>
      <c r="B24098">
        <v>3236</v>
      </c>
      <c r="C24098" t="s">
        <v>90</v>
      </c>
      <c r="D24098">
        <v>2011</v>
      </c>
      <c r="E24098" t="s">
        <v>741</v>
      </c>
      <c r="F24098" s="2">
        <v>14247.5077990019</v>
      </c>
    </row>
    <row r="24099" spans="1:6">
      <c r="A24099" t="s">
        <v>55</v>
      </c>
      <c r="B24099">
        <v>3236</v>
      </c>
      <c r="C24099" t="s">
        <v>90</v>
      </c>
      <c r="D24099">
        <v>2013</v>
      </c>
      <c r="E24099" t="s">
        <v>743</v>
      </c>
      <c r="F24099" s="2">
        <v>0</v>
      </c>
    </row>
    <row r="24100" spans="1:6">
      <c r="A24100" t="s">
        <v>55</v>
      </c>
      <c r="B24100">
        <v>3236</v>
      </c>
      <c r="C24100" t="s">
        <v>90</v>
      </c>
      <c r="D24100">
        <v>2015</v>
      </c>
      <c r="E24100" t="s">
        <v>736</v>
      </c>
      <c r="F24100" s="2">
        <v>15946.5590153863</v>
      </c>
    </row>
    <row r="24101" spans="1:6">
      <c r="A24101" t="s">
        <v>55</v>
      </c>
      <c r="B24101">
        <v>3236</v>
      </c>
      <c r="C24101" t="s">
        <v>90</v>
      </c>
      <c r="D24101">
        <v>2015</v>
      </c>
      <c r="E24101" t="s">
        <v>737</v>
      </c>
      <c r="F24101" s="2">
        <v>1158.04667944583</v>
      </c>
    </row>
    <row r="24102" spans="1:6">
      <c r="A24102" t="s">
        <v>55</v>
      </c>
      <c r="B24102">
        <v>3236</v>
      </c>
      <c r="C24102" t="s">
        <v>90</v>
      </c>
      <c r="D24102">
        <v>2015</v>
      </c>
      <c r="E24102" t="s">
        <v>740</v>
      </c>
      <c r="F24102" s="2">
        <v>770.18087841664203</v>
      </c>
    </row>
    <row r="24103" spans="1:6">
      <c r="A24103" t="s">
        <v>55</v>
      </c>
      <c r="B24103">
        <v>3236</v>
      </c>
      <c r="C24103" t="s">
        <v>90</v>
      </c>
      <c r="D24103">
        <v>2016</v>
      </c>
      <c r="E24103" t="s">
        <v>744</v>
      </c>
      <c r="F24103" s="2">
        <v>15.9446575</v>
      </c>
    </row>
    <row r="24104" spans="1:6">
      <c r="A24104" t="s">
        <v>55</v>
      </c>
      <c r="B24104">
        <v>3236</v>
      </c>
      <c r="C24104" t="s">
        <v>90</v>
      </c>
      <c r="D24104">
        <v>2017</v>
      </c>
      <c r="E24104" t="s">
        <v>742</v>
      </c>
      <c r="F24104" s="2">
        <v>2111.6787395158599</v>
      </c>
    </row>
    <row r="24105" spans="1:6">
      <c r="A24105" t="s">
        <v>55</v>
      </c>
      <c r="B24105">
        <v>3236</v>
      </c>
      <c r="C24105" t="s">
        <v>90</v>
      </c>
      <c r="D24105">
        <v>2017</v>
      </c>
      <c r="E24105" t="s">
        <v>738</v>
      </c>
      <c r="F24105" s="2">
        <v>0</v>
      </c>
    </row>
    <row r="24106" spans="1:6">
      <c r="A24106" t="s">
        <v>55</v>
      </c>
      <c r="B24106">
        <v>3236</v>
      </c>
      <c r="C24106" t="s">
        <v>90</v>
      </c>
      <c r="D24106">
        <v>2018</v>
      </c>
      <c r="E24106" t="s">
        <v>736</v>
      </c>
      <c r="F24106" s="2">
        <v>12911.4046316489</v>
      </c>
    </row>
    <row r="24107" spans="1:6">
      <c r="A24107" t="s">
        <v>55</v>
      </c>
      <c r="B24107">
        <v>3236</v>
      </c>
      <c r="C24107" t="s">
        <v>90</v>
      </c>
      <c r="D24107">
        <v>2018</v>
      </c>
      <c r="E24107" t="s">
        <v>739</v>
      </c>
      <c r="F24107" s="2">
        <v>9171.4905225194907</v>
      </c>
    </row>
    <row r="24108" spans="1:6">
      <c r="A24108" t="s">
        <v>55</v>
      </c>
      <c r="B24108">
        <v>3236</v>
      </c>
      <c r="C24108" t="s">
        <v>90</v>
      </c>
      <c r="D24108">
        <v>2018</v>
      </c>
      <c r="E24108" t="s">
        <v>740</v>
      </c>
      <c r="F24108" s="2">
        <v>802.47086260925005</v>
      </c>
    </row>
    <row r="24109" spans="1:6">
      <c r="A24109" t="s">
        <v>55</v>
      </c>
      <c r="B24109">
        <v>3236</v>
      </c>
      <c r="C24109" t="s">
        <v>90</v>
      </c>
      <c r="D24109">
        <v>2018</v>
      </c>
      <c r="E24109" t="s">
        <v>741</v>
      </c>
      <c r="F24109" s="2">
        <v>12970.326634929201</v>
      </c>
    </row>
    <row r="24110" spans="1:6">
      <c r="A24110" t="s">
        <v>55</v>
      </c>
      <c r="B24110">
        <v>3236</v>
      </c>
      <c r="C24110" t="s">
        <v>90</v>
      </c>
      <c r="D24110">
        <v>2019</v>
      </c>
      <c r="E24110" t="s">
        <v>744</v>
      </c>
      <c r="F24110" s="2">
        <v>0</v>
      </c>
    </row>
    <row r="24111" spans="1:6">
      <c r="A24111" t="s">
        <v>55</v>
      </c>
      <c r="B24111">
        <v>3236</v>
      </c>
      <c r="C24111" t="s">
        <v>90</v>
      </c>
      <c r="D24111">
        <v>2019</v>
      </c>
      <c r="E24111" t="s">
        <v>745</v>
      </c>
      <c r="F24111" s="2">
        <v>0</v>
      </c>
    </row>
    <row r="24112" spans="1:6">
      <c r="A24112" t="s">
        <v>55</v>
      </c>
      <c r="B24112">
        <v>3236</v>
      </c>
      <c r="C24112" t="s">
        <v>90</v>
      </c>
      <c r="D24112">
        <v>2020</v>
      </c>
      <c r="E24112" t="s">
        <v>742</v>
      </c>
      <c r="F24112" s="2">
        <v>3067.4662141122299</v>
      </c>
    </row>
    <row r="24113" spans="1:6">
      <c r="A24113" t="s">
        <v>55</v>
      </c>
      <c r="B24113">
        <v>3236</v>
      </c>
      <c r="C24113" t="s">
        <v>90</v>
      </c>
      <c r="D24113">
        <v>2020</v>
      </c>
      <c r="E24113" t="s">
        <v>738</v>
      </c>
      <c r="F24113" s="2">
        <v>0</v>
      </c>
    </row>
    <row r="24114" spans="1:6">
      <c r="A24114" t="s">
        <v>55</v>
      </c>
      <c r="B24114">
        <v>3236</v>
      </c>
      <c r="C24114" t="s">
        <v>90</v>
      </c>
      <c r="D24114">
        <v>2020</v>
      </c>
      <c r="E24114" t="s">
        <v>743</v>
      </c>
      <c r="F24114" s="2">
        <v>0</v>
      </c>
    </row>
    <row r="24115" spans="1:6">
      <c r="A24115" t="s">
        <v>55</v>
      </c>
      <c r="B24115">
        <v>3236</v>
      </c>
      <c r="C24115" t="s">
        <v>90</v>
      </c>
      <c r="D24115">
        <v>2021</v>
      </c>
      <c r="E24115" t="s">
        <v>739</v>
      </c>
      <c r="F24115" s="2">
        <v>9092.7386506518505</v>
      </c>
    </row>
    <row r="24116" spans="1:6">
      <c r="A24116" t="s">
        <v>55</v>
      </c>
      <c r="B24116">
        <v>3236</v>
      </c>
      <c r="C24116" t="s">
        <v>90</v>
      </c>
      <c r="D24116">
        <v>2021</v>
      </c>
      <c r="E24116" t="s">
        <v>741</v>
      </c>
      <c r="F24116" s="2">
        <v>11691.368382897301</v>
      </c>
    </row>
    <row r="24117" spans="1:6">
      <c r="A24117" t="s">
        <v>55</v>
      </c>
      <c r="B24117">
        <v>3236</v>
      </c>
      <c r="C24117" t="s">
        <v>90</v>
      </c>
      <c r="D24117">
        <v>2022</v>
      </c>
      <c r="E24117" t="s">
        <v>737</v>
      </c>
      <c r="F24117" s="2">
        <v>1085.58748186917</v>
      </c>
    </row>
    <row r="24118" spans="1:6">
      <c r="A24118" t="s">
        <v>55</v>
      </c>
      <c r="B24118">
        <v>3236</v>
      </c>
      <c r="C24118" t="s">
        <v>90</v>
      </c>
      <c r="D24118">
        <v>2022</v>
      </c>
      <c r="E24118" t="s">
        <v>744</v>
      </c>
      <c r="F24118" s="2">
        <v>0</v>
      </c>
    </row>
    <row r="24119" spans="1:6">
      <c r="A24119" t="s">
        <v>55</v>
      </c>
      <c r="B24119">
        <v>3236</v>
      </c>
      <c r="C24119" t="s">
        <v>90</v>
      </c>
      <c r="D24119">
        <v>2022</v>
      </c>
      <c r="E24119" t="s">
        <v>745</v>
      </c>
      <c r="F24119" s="2">
        <v>0.59682018313804996</v>
      </c>
    </row>
    <row r="24120" spans="1:6">
      <c r="A24120" t="s">
        <v>55</v>
      </c>
      <c r="B24120">
        <v>3236</v>
      </c>
      <c r="C24120" t="s">
        <v>90</v>
      </c>
      <c r="D24120">
        <v>2023</v>
      </c>
      <c r="E24120" t="s">
        <v>743</v>
      </c>
      <c r="F24120" s="2">
        <v>0</v>
      </c>
    </row>
    <row r="24121" spans="1:6">
      <c r="A24121" t="s">
        <v>55</v>
      </c>
      <c r="B24121">
        <v>3236</v>
      </c>
      <c r="C24121" t="s">
        <v>90</v>
      </c>
      <c r="D24121">
        <v>2024</v>
      </c>
      <c r="E24121" t="s">
        <v>739</v>
      </c>
      <c r="F24121" s="2">
        <v>7876.91952386516</v>
      </c>
    </row>
    <row r="24122" spans="1:6">
      <c r="A24122" t="s">
        <v>55</v>
      </c>
      <c r="B24122">
        <v>3236</v>
      </c>
      <c r="C24122" t="s">
        <v>90</v>
      </c>
      <c r="D24122">
        <v>2024</v>
      </c>
      <c r="E24122" t="s">
        <v>741</v>
      </c>
      <c r="F24122" s="2">
        <v>11055.31123732</v>
      </c>
    </row>
    <row r="24123" spans="1:6">
      <c r="A24123" t="s">
        <v>55</v>
      </c>
      <c r="B24123">
        <v>3238</v>
      </c>
      <c r="C24123" t="s">
        <v>92</v>
      </c>
      <c r="D24123">
        <v>2009</v>
      </c>
      <c r="E24123" t="s">
        <v>736</v>
      </c>
      <c r="F24123" s="2">
        <v>462.80512517316998</v>
      </c>
    </row>
    <row r="24124" spans="1:6">
      <c r="A24124" t="s">
        <v>55</v>
      </c>
      <c r="B24124">
        <v>3238</v>
      </c>
      <c r="C24124" t="s">
        <v>92</v>
      </c>
      <c r="D24124">
        <v>2009</v>
      </c>
      <c r="E24124" t="s">
        <v>737</v>
      </c>
      <c r="F24124" s="2">
        <v>1543.4134109454201</v>
      </c>
    </row>
    <row r="24125" spans="1:6">
      <c r="A24125" t="s">
        <v>55</v>
      </c>
      <c r="B24125">
        <v>3238</v>
      </c>
      <c r="C24125" t="s">
        <v>92</v>
      </c>
      <c r="D24125">
        <v>2009</v>
      </c>
      <c r="E24125" t="s">
        <v>744</v>
      </c>
      <c r="F24125" s="2">
        <v>0</v>
      </c>
    </row>
    <row r="24126" spans="1:6">
      <c r="A24126" t="s">
        <v>55</v>
      </c>
      <c r="B24126">
        <v>3238</v>
      </c>
      <c r="C24126" t="s">
        <v>92</v>
      </c>
      <c r="D24126">
        <v>2009</v>
      </c>
      <c r="E24126" t="s">
        <v>739</v>
      </c>
      <c r="F24126" s="2">
        <v>13893.3572019936</v>
      </c>
    </row>
    <row r="24127" spans="1:6">
      <c r="A24127" t="s">
        <v>55</v>
      </c>
      <c r="B24127">
        <v>3238</v>
      </c>
      <c r="C24127" t="s">
        <v>92</v>
      </c>
      <c r="D24127">
        <v>2009</v>
      </c>
      <c r="E24127" t="s">
        <v>740</v>
      </c>
      <c r="F24127" s="2">
        <v>3311.0907999382498</v>
      </c>
    </row>
    <row r="24128" spans="1:6">
      <c r="A24128" t="s">
        <v>55</v>
      </c>
      <c r="B24128">
        <v>3238</v>
      </c>
      <c r="C24128" t="s">
        <v>92</v>
      </c>
      <c r="D24128">
        <v>2011</v>
      </c>
      <c r="E24128" t="s">
        <v>742</v>
      </c>
      <c r="F24128" s="2">
        <v>3452.1879598120599</v>
      </c>
    </row>
    <row r="24129" spans="1:6">
      <c r="A24129" t="s">
        <v>55</v>
      </c>
      <c r="B24129">
        <v>3238</v>
      </c>
      <c r="C24129" t="s">
        <v>92</v>
      </c>
      <c r="D24129">
        <v>2011</v>
      </c>
      <c r="E24129" t="s">
        <v>738</v>
      </c>
      <c r="F24129" s="2">
        <v>0</v>
      </c>
    </row>
    <row r="24130" spans="1:6">
      <c r="A24130" t="s">
        <v>55</v>
      </c>
      <c r="B24130">
        <v>3238</v>
      </c>
      <c r="C24130" t="s">
        <v>92</v>
      </c>
      <c r="D24130">
        <v>2011</v>
      </c>
      <c r="E24130" t="s">
        <v>741</v>
      </c>
      <c r="F24130" s="2">
        <v>22816.693299722599</v>
      </c>
    </row>
    <row r="24131" spans="1:6">
      <c r="A24131" t="s">
        <v>55</v>
      </c>
      <c r="B24131">
        <v>3238</v>
      </c>
      <c r="C24131" t="s">
        <v>92</v>
      </c>
      <c r="D24131">
        <v>2013</v>
      </c>
      <c r="E24131" t="s">
        <v>743</v>
      </c>
      <c r="F24131" s="2">
        <v>0</v>
      </c>
    </row>
    <row r="24132" spans="1:6">
      <c r="A24132" t="s">
        <v>55</v>
      </c>
      <c r="B24132">
        <v>3238</v>
      </c>
      <c r="C24132" t="s">
        <v>92</v>
      </c>
      <c r="D24132">
        <v>2013</v>
      </c>
      <c r="E24132" t="s">
        <v>745</v>
      </c>
      <c r="F24132" s="2">
        <v>0</v>
      </c>
    </row>
    <row r="24133" spans="1:6">
      <c r="A24133" t="s">
        <v>55</v>
      </c>
      <c r="B24133">
        <v>3238</v>
      </c>
      <c r="C24133" t="s">
        <v>92</v>
      </c>
      <c r="D24133">
        <v>2015</v>
      </c>
      <c r="E24133" t="s">
        <v>736</v>
      </c>
      <c r="F24133" s="2">
        <v>409.42054226960897</v>
      </c>
    </row>
    <row r="24134" spans="1:6">
      <c r="A24134" t="s">
        <v>55</v>
      </c>
      <c r="B24134">
        <v>3238</v>
      </c>
      <c r="C24134" t="s">
        <v>92</v>
      </c>
      <c r="D24134">
        <v>2015</v>
      </c>
      <c r="E24134" t="s">
        <v>737</v>
      </c>
      <c r="F24134" s="2">
        <v>2062.4083420956899</v>
      </c>
    </row>
    <row r="24135" spans="1:6">
      <c r="A24135" t="s">
        <v>55</v>
      </c>
      <c r="B24135">
        <v>3238</v>
      </c>
      <c r="C24135" t="s">
        <v>92</v>
      </c>
      <c r="D24135">
        <v>2015</v>
      </c>
      <c r="E24135" t="s">
        <v>739</v>
      </c>
      <c r="F24135" s="2">
        <v>14333.140764973001</v>
      </c>
    </row>
    <row r="24136" spans="1:6">
      <c r="A24136" t="s">
        <v>55</v>
      </c>
      <c r="B24136">
        <v>3238</v>
      </c>
      <c r="C24136" t="s">
        <v>92</v>
      </c>
      <c r="D24136">
        <v>2016</v>
      </c>
      <c r="E24136" t="s">
        <v>740</v>
      </c>
      <c r="F24136" s="2">
        <v>1339.54498852754</v>
      </c>
    </row>
    <row r="24137" spans="1:6">
      <c r="A24137" t="s">
        <v>55</v>
      </c>
      <c r="B24137">
        <v>3238</v>
      </c>
      <c r="C24137" t="s">
        <v>92</v>
      </c>
      <c r="D24137">
        <v>2016</v>
      </c>
      <c r="E24137" t="s">
        <v>745</v>
      </c>
      <c r="F24137" s="2">
        <v>0</v>
      </c>
    </row>
    <row r="24138" spans="1:6">
      <c r="A24138" t="s">
        <v>55</v>
      </c>
      <c r="B24138">
        <v>3238</v>
      </c>
      <c r="C24138" t="s">
        <v>92</v>
      </c>
      <c r="D24138">
        <v>2017</v>
      </c>
      <c r="E24138" t="s">
        <v>742</v>
      </c>
      <c r="F24138" s="2">
        <v>7588.3109674156203</v>
      </c>
    </row>
    <row r="24139" spans="1:6">
      <c r="A24139" t="s">
        <v>55</v>
      </c>
      <c r="B24139">
        <v>3238</v>
      </c>
      <c r="C24139" t="s">
        <v>92</v>
      </c>
      <c r="D24139">
        <v>2018</v>
      </c>
      <c r="E24139" t="s">
        <v>736</v>
      </c>
      <c r="F24139" s="2">
        <v>248.282135119271</v>
      </c>
    </row>
    <row r="24140" spans="1:6">
      <c r="A24140" t="s">
        <v>55</v>
      </c>
      <c r="B24140">
        <v>3238</v>
      </c>
      <c r="C24140" t="s">
        <v>92</v>
      </c>
      <c r="D24140">
        <v>2018</v>
      </c>
      <c r="E24140" t="s">
        <v>737</v>
      </c>
      <c r="F24140" s="2">
        <v>2138.40408972061</v>
      </c>
    </row>
    <row r="24141" spans="1:6">
      <c r="A24141" t="s">
        <v>55</v>
      </c>
      <c r="B24141">
        <v>3238</v>
      </c>
      <c r="C24141" t="s">
        <v>92</v>
      </c>
      <c r="D24141">
        <v>2018</v>
      </c>
      <c r="E24141" t="s">
        <v>738</v>
      </c>
      <c r="F24141" s="2">
        <v>319.41135704150997</v>
      </c>
    </row>
    <row r="24142" spans="1:6">
      <c r="A24142" t="s">
        <v>55</v>
      </c>
      <c r="B24142">
        <v>3238</v>
      </c>
      <c r="C24142" t="s">
        <v>92</v>
      </c>
      <c r="D24142">
        <v>2018</v>
      </c>
      <c r="E24142" t="s">
        <v>741</v>
      </c>
      <c r="F24142" s="2">
        <v>19843.158545881299</v>
      </c>
    </row>
    <row r="24143" spans="1:6">
      <c r="A24143" t="s">
        <v>55</v>
      </c>
      <c r="B24143">
        <v>3238</v>
      </c>
      <c r="C24143" t="s">
        <v>92</v>
      </c>
      <c r="D24143">
        <v>2019</v>
      </c>
      <c r="E24143" t="s">
        <v>744</v>
      </c>
      <c r="F24143" s="2">
        <v>0</v>
      </c>
    </row>
    <row r="24144" spans="1:6">
      <c r="A24144" t="s">
        <v>55</v>
      </c>
      <c r="B24144">
        <v>3238</v>
      </c>
      <c r="C24144" t="s">
        <v>92</v>
      </c>
      <c r="D24144">
        <v>2019</v>
      </c>
      <c r="E24144" t="s">
        <v>740</v>
      </c>
      <c r="F24144" s="2">
        <v>937.426889838992</v>
      </c>
    </row>
    <row r="24145" spans="1:6">
      <c r="A24145" t="s">
        <v>55</v>
      </c>
      <c r="B24145">
        <v>3238</v>
      </c>
      <c r="C24145" t="s">
        <v>92</v>
      </c>
      <c r="D24145">
        <v>2020</v>
      </c>
      <c r="E24145" t="s">
        <v>742</v>
      </c>
      <c r="F24145" s="2">
        <v>6925.5749026720896</v>
      </c>
    </row>
    <row r="24146" spans="1:6">
      <c r="A24146" t="s">
        <v>55</v>
      </c>
      <c r="B24146">
        <v>3238</v>
      </c>
      <c r="C24146" t="s">
        <v>92</v>
      </c>
      <c r="D24146">
        <v>2020</v>
      </c>
      <c r="E24146" t="s">
        <v>743</v>
      </c>
      <c r="F24146" s="2">
        <v>0</v>
      </c>
    </row>
    <row r="24147" spans="1:6">
      <c r="A24147" t="s">
        <v>55</v>
      </c>
      <c r="B24147">
        <v>3238</v>
      </c>
      <c r="C24147" t="s">
        <v>92</v>
      </c>
      <c r="D24147">
        <v>2021</v>
      </c>
      <c r="E24147" t="s">
        <v>738</v>
      </c>
      <c r="F24147" s="2">
        <v>424.57747303636302</v>
      </c>
    </row>
    <row r="24148" spans="1:6">
      <c r="A24148" t="s">
        <v>55</v>
      </c>
      <c r="B24148">
        <v>3238</v>
      </c>
      <c r="C24148" t="s">
        <v>92</v>
      </c>
      <c r="D24148">
        <v>2021</v>
      </c>
      <c r="E24148" t="s">
        <v>741</v>
      </c>
      <c r="F24148" s="2">
        <v>17449.783114903799</v>
      </c>
    </row>
    <row r="24149" spans="1:6">
      <c r="A24149" t="s">
        <v>55</v>
      </c>
      <c r="B24149">
        <v>3238</v>
      </c>
      <c r="C24149" t="s">
        <v>92</v>
      </c>
      <c r="D24149">
        <v>2022</v>
      </c>
      <c r="E24149" t="s">
        <v>744</v>
      </c>
      <c r="F24149" s="2">
        <v>0</v>
      </c>
    </row>
    <row r="24150" spans="1:6">
      <c r="A24150" t="s">
        <v>55</v>
      </c>
      <c r="B24150">
        <v>3238</v>
      </c>
      <c r="C24150" t="s">
        <v>92</v>
      </c>
      <c r="D24150">
        <v>2022</v>
      </c>
      <c r="E24150" t="s">
        <v>739</v>
      </c>
      <c r="F24150" s="2">
        <v>16919.626304433801</v>
      </c>
    </row>
    <row r="24151" spans="1:6">
      <c r="A24151" t="s">
        <v>55</v>
      </c>
      <c r="B24151">
        <v>3238</v>
      </c>
      <c r="C24151" t="s">
        <v>92</v>
      </c>
      <c r="D24151">
        <v>2022</v>
      </c>
      <c r="E24151" t="s">
        <v>740</v>
      </c>
      <c r="F24151" s="2">
        <v>1227.52919890673</v>
      </c>
    </row>
    <row r="24152" spans="1:6">
      <c r="A24152" t="s">
        <v>55</v>
      </c>
      <c r="B24152">
        <v>3238</v>
      </c>
      <c r="C24152" t="s">
        <v>92</v>
      </c>
      <c r="D24152">
        <v>2023</v>
      </c>
      <c r="E24152" t="s">
        <v>743</v>
      </c>
      <c r="F24152" s="2">
        <v>0</v>
      </c>
    </row>
    <row r="24153" spans="1:6">
      <c r="A24153" t="s">
        <v>55</v>
      </c>
      <c r="B24153">
        <v>3238</v>
      </c>
      <c r="C24153" t="s">
        <v>92</v>
      </c>
      <c r="D24153">
        <v>2023</v>
      </c>
      <c r="E24153" t="s">
        <v>745</v>
      </c>
      <c r="F24153" s="2">
        <v>0</v>
      </c>
    </row>
    <row r="24154" spans="1:6">
      <c r="A24154" t="s">
        <v>55</v>
      </c>
      <c r="B24154">
        <v>3238</v>
      </c>
      <c r="C24154" t="s">
        <v>92</v>
      </c>
      <c r="D24154">
        <v>2024</v>
      </c>
      <c r="E24154" t="s">
        <v>741</v>
      </c>
      <c r="F24154" s="2">
        <v>16108.5359015957</v>
      </c>
    </row>
    <row r="24155" spans="1:6">
      <c r="A24155" t="s">
        <v>55</v>
      </c>
      <c r="B24155">
        <v>3240</v>
      </c>
      <c r="C24155" t="s">
        <v>94</v>
      </c>
      <c r="D24155">
        <v>2009</v>
      </c>
      <c r="E24155" t="s">
        <v>742</v>
      </c>
      <c r="F24155" s="2">
        <v>6887.3322313769604</v>
      </c>
    </row>
    <row r="24156" spans="1:6">
      <c r="A24156" t="s">
        <v>55</v>
      </c>
      <c r="B24156">
        <v>3240</v>
      </c>
      <c r="C24156" t="s">
        <v>94</v>
      </c>
      <c r="D24156">
        <v>2009</v>
      </c>
      <c r="E24156" t="s">
        <v>738</v>
      </c>
      <c r="F24156" s="2">
        <v>0</v>
      </c>
    </row>
    <row r="24157" spans="1:6">
      <c r="A24157" t="s">
        <v>55</v>
      </c>
      <c r="B24157">
        <v>3240</v>
      </c>
      <c r="C24157" t="s">
        <v>94</v>
      </c>
      <c r="D24157">
        <v>2011</v>
      </c>
      <c r="E24157" t="s">
        <v>745</v>
      </c>
      <c r="F24157" s="2">
        <v>0</v>
      </c>
    </row>
    <row r="24158" spans="1:6">
      <c r="A24158" t="s">
        <v>55</v>
      </c>
      <c r="B24158">
        <v>3240</v>
      </c>
      <c r="C24158" t="s">
        <v>94</v>
      </c>
      <c r="D24158">
        <v>2013</v>
      </c>
      <c r="E24158" t="s">
        <v>744</v>
      </c>
      <c r="F24158" s="2">
        <v>0</v>
      </c>
    </row>
    <row r="24159" spans="1:6">
      <c r="A24159" t="s">
        <v>55</v>
      </c>
      <c r="B24159">
        <v>3240</v>
      </c>
      <c r="C24159" t="s">
        <v>94</v>
      </c>
      <c r="D24159">
        <v>2013</v>
      </c>
      <c r="E24159" t="s">
        <v>739</v>
      </c>
      <c r="F24159" s="2">
        <v>16214.764963740199</v>
      </c>
    </row>
    <row r="24160" spans="1:6">
      <c r="A24160" t="s">
        <v>55</v>
      </c>
      <c r="B24160">
        <v>3240</v>
      </c>
      <c r="C24160" t="s">
        <v>94</v>
      </c>
      <c r="D24160">
        <v>2013</v>
      </c>
      <c r="E24160" t="s">
        <v>741</v>
      </c>
      <c r="F24160" s="2">
        <v>72541.4845073584</v>
      </c>
    </row>
    <row r="24161" spans="1:6">
      <c r="A24161" t="s">
        <v>55</v>
      </c>
      <c r="B24161">
        <v>3240</v>
      </c>
      <c r="C24161" t="s">
        <v>94</v>
      </c>
      <c r="D24161">
        <v>2015</v>
      </c>
      <c r="E24161" t="s">
        <v>743</v>
      </c>
      <c r="F24161" s="2">
        <v>0</v>
      </c>
    </row>
    <row r="24162" spans="1:6">
      <c r="A24162" t="s">
        <v>55</v>
      </c>
      <c r="B24162">
        <v>3240</v>
      </c>
      <c r="C24162" t="s">
        <v>94</v>
      </c>
      <c r="D24162">
        <v>2016</v>
      </c>
      <c r="E24162" t="s">
        <v>744</v>
      </c>
      <c r="F24162" s="2">
        <v>0</v>
      </c>
    </row>
    <row r="24163" spans="1:6">
      <c r="A24163" t="s">
        <v>55</v>
      </c>
      <c r="B24163">
        <v>3240</v>
      </c>
      <c r="C24163" t="s">
        <v>94</v>
      </c>
      <c r="D24163">
        <v>2016</v>
      </c>
      <c r="E24163" t="s">
        <v>739</v>
      </c>
      <c r="F24163" s="2">
        <v>16823.798892687599</v>
      </c>
    </row>
    <row r="24164" spans="1:6">
      <c r="A24164" t="s">
        <v>55</v>
      </c>
      <c r="B24164">
        <v>3240</v>
      </c>
      <c r="C24164" t="s">
        <v>94</v>
      </c>
      <c r="D24164">
        <v>2016</v>
      </c>
      <c r="E24164" t="s">
        <v>741</v>
      </c>
      <c r="F24164" s="2">
        <v>68935.494547540104</v>
      </c>
    </row>
    <row r="24165" spans="1:6">
      <c r="A24165" t="s">
        <v>55</v>
      </c>
      <c r="B24165">
        <v>3240</v>
      </c>
      <c r="C24165" t="s">
        <v>94</v>
      </c>
      <c r="D24165">
        <v>2017</v>
      </c>
      <c r="E24165" t="s">
        <v>736</v>
      </c>
      <c r="F24165" s="2">
        <v>1624.3922149554801</v>
      </c>
    </row>
    <row r="24166" spans="1:6">
      <c r="A24166" t="s">
        <v>55</v>
      </c>
      <c r="B24166">
        <v>3240</v>
      </c>
      <c r="C24166" t="s">
        <v>94</v>
      </c>
      <c r="D24166">
        <v>2017</v>
      </c>
      <c r="E24166" t="s">
        <v>737</v>
      </c>
      <c r="F24166" s="2">
        <v>5643.6561604041999</v>
      </c>
    </row>
    <row r="24167" spans="1:6">
      <c r="A24167" t="s">
        <v>55</v>
      </c>
      <c r="B24167">
        <v>3240</v>
      </c>
      <c r="C24167" t="s">
        <v>94</v>
      </c>
      <c r="D24167">
        <v>2017</v>
      </c>
      <c r="E24167" t="s">
        <v>740</v>
      </c>
      <c r="F24167" s="2">
        <v>2604.1666147809301</v>
      </c>
    </row>
    <row r="24168" spans="1:6">
      <c r="A24168" t="s">
        <v>55</v>
      </c>
      <c r="B24168">
        <v>3240</v>
      </c>
      <c r="C24168" t="s">
        <v>94</v>
      </c>
      <c r="D24168">
        <v>2017</v>
      </c>
      <c r="E24168" t="s">
        <v>745</v>
      </c>
      <c r="F24168" s="2">
        <v>0</v>
      </c>
    </row>
    <row r="24169" spans="1:6">
      <c r="A24169" t="s">
        <v>55</v>
      </c>
      <c r="B24169">
        <v>3240</v>
      </c>
      <c r="C24169" t="s">
        <v>94</v>
      </c>
      <c r="D24169">
        <v>2018</v>
      </c>
      <c r="E24169" t="s">
        <v>743</v>
      </c>
      <c r="F24169" s="2">
        <v>0</v>
      </c>
    </row>
    <row r="24170" spans="1:6">
      <c r="A24170" t="s">
        <v>55</v>
      </c>
      <c r="B24170">
        <v>3240</v>
      </c>
      <c r="C24170" t="s">
        <v>94</v>
      </c>
      <c r="D24170">
        <v>2019</v>
      </c>
      <c r="E24170" t="s">
        <v>742</v>
      </c>
      <c r="F24170" s="2">
        <v>11559.734643396299</v>
      </c>
    </row>
    <row r="24171" spans="1:6">
      <c r="A24171" t="s">
        <v>55</v>
      </c>
      <c r="B24171">
        <v>3240</v>
      </c>
      <c r="C24171" t="s">
        <v>94</v>
      </c>
      <c r="D24171">
        <v>2019</v>
      </c>
      <c r="E24171" t="s">
        <v>738</v>
      </c>
      <c r="F24171" s="2">
        <v>0</v>
      </c>
    </row>
    <row r="24172" spans="1:6">
      <c r="A24172" t="s">
        <v>55</v>
      </c>
      <c r="B24172">
        <v>3240</v>
      </c>
      <c r="C24172" t="s">
        <v>94</v>
      </c>
      <c r="D24172">
        <v>2019</v>
      </c>
      <c r="E24172" t="s">
        <v>739</v>
      </c>
      <c r="F24172" s="2">
        <v>16710.988482009299</v>
      </c>
    </row>
    <row r="24173" spans="1:6">
      <c r="A24173" t="s">
        <v>55</v>
      </c>
      <c r="B24173">
        <v>3240</v>
      </c>
      <c r="C24173" t="s">
        <v>94</v>
      </c>
      <c r="D24173">
        <v>2019</v>
      </c>
      <c r="E24173" t="s">
        <v>741</v>
      </c>
      <c r="F24173" s="2">
        <v>62528.400317220403</v>
      </c>
    </row>
    <row r="24174" spans="1:6">
      <c r="A24174" t="s">
        <v>55</v>
      </c>
      <c r="B24174">
        <v>3240</v>
      </c>
      <c r="C24174" t="s">
        <v>94</v>
      </c>
      <c r="D24174">
        <v>2020</v>
      </c>
      <c r="E24174" t="s">
        <v>736</v>
      </c>
      <c r="F24174" s="2">
        <v>1533.1945181823601</v>
      </c>
    </row>
    <row r="24175" spans="1:6">
      <c r="A24175" t="s">
        <v>55</v>
      </c>
      <c r="B24175">
        <v>3240</v>
      </c>
      <c r="C24175" t="s">
        <v>94</v>
      </c>
      <c r="D24175">
        <v>2020</v>
      </c>
      <c r="E24175" t="s">
        <v>737</v>
      </c>
      <c r="F24175" s="2">
        <v>5140.33052317698</v>
      </c>
    </row>
    <row r="24176" spans="1:6">
      <c r="A24176" t="s">
        <v>55</v>
      </c>
      <c r="B24176">
        <v>3240</v>
      </c>
      <c r="C24176" t="s">
        <v>94</v>
      </c>
      <c r="D24176">
        <v>2020</v>
      </c>
      <c r="E24176" t="s">
        <v>744</v>
      </c>
      <c r="F24176" s="2">
        <v>0</v>
      </c>
    </row>
    <row r="24177" spans="1:6">
      <c r="A24177" t="s">
        <v>55</v>
      </c>
      <c r="B24177">
        <v>3240</v>
      </c>
      <c r="C24177" t="s">
        <v>94</v>
      </c>
      <c r="D24177">
        <v>2020</v>
      </c>
      <c r="E24177" t="s">
        <v>740</v>
      </c>
      <c r="F24177" s="2">
        <v>1925.5086751245899</v>
      </c>
    </row>
    <row r="24178" spans="1:6">
      <c r="A24178" t="s">
        <v>55</v>
      </c>
      <c r="B24178">
        <v>3240</v>
      </c>
      <c r="C24178" t="s">
        <v>94</v>
      </c>
      <c r="D24178">
        <v>2020</v>
      </c>
      <c r="E24178" t="s">
        <v>745</v>
      </c>
      <c r="F24178" s="2">
        <v>0</v>
      </c>
    </row>
    <row r="24179" spans="1:6">
      <c r="A24179" t="s">
        <v>55</v>
      </c>
      <c r="B24179">
        <v>3240</v>
      </c>
      <c r="C24179" t="s">
        <v>94</v>
      </c>
      <c r="D24179">
        <v>2021</v>
      </c>
      <c r="E24179" t="s">
        <v>743</v>
      </c>
      <c r="F24179" s="2">
        <v>0</v>
      </c>
    </row>
    <row r="24180" spans="1:6">
      <c r="A24180" t="s">
        <v>55</v>
      </c>
      <c r="B24180">
        <v>3240</v>
      </c>
      <c r="C24180" t="s">
        <v>94</v>
      </c>
      <c r="D24180">
        <v>2022</v>
      </c>
      <c r="E24180" t="s">
        <v>742</v>
      </c>
      <c r="F24180" s="2">
        <v>10511.364803468001</v>
      </c>
    </row>
    <row r="24181" spans="1:6">
      <c r="A24181" t="s">
        <v>55</v>
      </c>
      <c r="B24181">
        <v>3240</v>
      </c>
      <c r="C24181" t="s">
        <v>94</v>
      </c>
      <c r="D24181">
        <v>2022</v>
      </c>
      <c r="E24181" t="s">
        <v>738</v>
      </c>
      <c r="F24181" s="2">
        <v>0</v>
      </c>
    </row>
    <row r="24182" spans="1:6">
      <c r="A24182" t="s">
        <v>55</v>
      </c>
      <c r="B24182">
        <v>3240</v>
      </c>
      <c r="C24182" t="s">
        <v>94</v>
      </c>
      <c r="D24182">
        <v>2023</v>
      </c>
      <c r="E24182" t="s">
        <v>736</v>
      </c>
      <c r="F24182" s="2">
        <v>1476.04546857234</v>
      </c>
    </row>
    <row r="24183" spans="1:6">
      <c r="A24183" t="s">
        <v>55</v>
      </c>
      <c r="B24183">
        <v>3240</v>
      </c>
      <c r="C24183" t="s">
        <v>94</v>
      </c>
      <c r="D24183">
        <v>2023</v>
      </c>
      <c r="E24183" t="s">
        <v>737</v>
      </c>
      <c r="F24183" s="2">
        <v>5049.5844877059599</v>
      </c>
    </row>
    <row r="24184" spans="1:6">
      <c r="A24184" t="s">
        <v>55</v>
      </c>
      <c r="B24184">
        <v>3240</v>
      </c>
      <c r="C24184" t="s">
        <v>94</v>
      </c>
      <c r="D24184">
        <v>2023</v>
      </c>
      <c r="E24184" t="s">
        <v>744</v>
      </c>
      <c r="F24184" s="2">
        <v>0</v>
      </c>
    </row>
    <row r="24185" spans="1:6">
      <c r="A24185" t="s">
        <v>55</v>
      </c>
      <c r="B24185">
        <v>3240</v>
      </c>
      <c r="C24185" t="s">
        <v>94</v>
      </c>
      <c r="D24185">
        <v>2023</v>
      </c>
      <c r="E24185" t="s">
        <v>739</v>
      </c>
      <c r="F24185" s="2">
        <v>17026.281296945501</v>
      </c>
    </row>
    <row r="24186" spans="1:6">
      <c r="A24186" t="s">
        <v>55</v>
      </c>
      <c r="B24186">
        <v>3240</v>
      </c>
      <c r="C24186" t="s">
        <v>94</v>
      </c>
      <c r="D24186">
        <v>2023</v>
      </c>
      <c r="E24186" t="s">
        <v>740</v>
      </c>
      <c r="F24186" s="2">
        <v>3322.1057996049399</v>
      </c>
    </row>
    <row r="24187" spans="1:6">
      <c r="A24187" t="s">
        <v>55</v>
      </c>
      <c r="B24187">
        <v>3242</v>
      </c>
      <c r="C24187" t="s">
        <v>96</v>
      </c>
      <c r="D24187">
        <v>2009</v>
      </c>
      <c r="E24187" t="s">
        <v>736</v>
      </c>
      <c r="F24187" s="2">
        <v>324.54525612995201</v>
      </c>
    </row>
    <row r="24188" spans="1:6">
      <c r="A24188" t="s">
        <v>55</v>
      </c>
      <c r="B24188">
        <v>3242</v>
      </c>
      <c r="C24188" t="s">
        <v>96</v>
      </c>
      <c r="D24188">
        <v>2009</v>
      </c>
      <c r="E24188" t="s">
        <v>738</v>
      </c>
      <c r="F24188" s="2">
        <v>0</v>
      </c>
    </row>
    <row r="24189" spans="1:6">
      <c r="A24189" t="s">
        <v>55</v>
      </c>
      <c r="B24189">
        <v>3242</v>
      </c>
      <c r="C24189" t="s">
        <v>96</v>
      </c>
      <c r="D24189">
        <v>2009</v>
      </c>
      <c r="E24189" t="s">
        <v>739</v>
      </c>
      <c r="F24189" s="2">
        <v>3123.3493159598402</v>
      </c>
    </row>
    <row r="24190" spans="1:6">
      <c r="A24190" t="s">
        <v>55</v>
      </c>
      <c r="B24190">
        <v>3242</v>
      </c>
      <c r="C24190" t="s">
        <v>96</v>
      </c>
      <c r="D24190">
        <v>2009</v>
      </c>
      <c r="E24190" t="s">
        <v>741</v>
      </c>
      <c r="F24190" s="2">
        <v>4790.0346911320303</v>
      </c>
    </row>
    <row r="24191" spans="1:6">
      <c r="A24191" t="s">
        <v>55</v>
      </c>
      <c r="B24191">
        <v>3242</v>
      </c>
      <c r="C24191" t="s">
        <v>96</v>
      </c>
      <c r="D24191">
        <v>2011</v>
      </c>
      <c r="E24191" t="s">
        <v>742</v>
      </c>
      <c r="F24191" s="2">
        <v>1107.631730028</v>
      </c>
    </row>
    <row r="24192" spans="1:6">
      <c r="A24192" t="s">
        <v>55</v>
      </c>
      <c r="B24192">
        <v>3242</v>
      </c>
      <c r="C24192" t="s">
        <v>96</v>
      </c>
      <c r="D24192">
        <v>2011</v>
      </c>
      <c r="E24192" t="s">
        <v>743</v>
      </c>
      <c r="F24192" s="2">
        <v>0</v>
      </c>
    </row>
    <row r="24193" spans="1:6">
      <c r="A24193" t="s">
        <v>55</v>
      </c>
      <c r="B24193">
        <v>3242</v>
      </c>
      <c r="C24193" t="s">
        <v>96</v>
      </c>
      <c r="D24193">
        <v>2013</v>
      </c>
      <c r="E24193" t="s">
        <v>737</v>
      </c>
      <c r="F24193" s="2">
        <v>463.45492364627898</v>
      </c>
    </row>
    <row r="24194" spans="1:6">
      <c r="A24194" t="s">
        <v>55</v>
      </c>
      <c r="B24194">
        <v>3242</v>
      </c>
      <c r="C24194" t="s">
        <v>96</v>
      </c>
      <c r="D24194">
        <v>2013</v>
      </c>
      <c r="E24194" t="s">
        <v>744</v>
      </c>
      <c r="F24194" s="2">
        <v>0</v>
      </c>
    </row>
    <row r="24195" spans="1:6">
      <c r="A24195" t="s">
        <v>55</v>
      </c>
      <c r="B24195">
        <v>3242</v>
      </c>
      <c r="C24195" t="s">
        <v>96</v>
      </c>
      <c r="D24195">
        <v>2013</v>
      </c>
      <c r="E24195" t="s">
        <v>740</v>
      </c>
      <c r="F24195" s="2">
        <v>564.32441824639795</v>
      </c>
    </row>
    <row r="24196" spans="1:6">
      <c r="A24196" t="s">
        <v>55</v>
      </c>
      <c r="B24196">
        <v>3242</v>
      </c>
      <c r="C24196" t="s">
        <v>96</v>
      </c>
      <c r="D24196">
        <v>2015</v>
      </c>
      <c r="E24196" t="s">
        <v>738</v>
      </c>
      <c r="F24196" s="2">
        <v>0</v>
      </c>
    </row>
    <row r="24197" spans="1:6">
      <c r="A24197" t="s">
        <v>55</v>
      </c>
      <c r="B24197">
        <v>3242</v>
      </c>
      <c r="C24197" t="s">
        <v>96</v>
      </c>
      <c r="D24197">
        <v>2015</v>
      </c>
      <c r="E24197" t="s">
        <v>739</v>
      </c>
      <c r="F24197" s="2">
        <v>4072.9114933273199</v>
      </c>
    </row>
    <row r="24198" spans="1:6">
      <c r="A24198" t="s">
        <v>55</v>
      </c>
      <c r="B24198">
        <v>3242</v>
      </c>
      <c r="C24198" t="s">
        <v>96</v>
      </c>
      <c r="D24198">
        <v>2015</v>
      </c>
      <c r="E24198" t="s">
        <v>741</v>
      </c>
      <c r="F24198" s="2">
        <v>4708.6751886336897</v>
      </c>
    </row>
    <row r="24199" spans="1:6">
      <c r="A24199" t="s">
        <v>55</v>
      </c>
      <c r="B24199">
        <v>3242</v>
      </c>
      <c r="C24199" t="s">
        <v>96</v>
      </c>
      <c r="D24199">
        <v>2016</v>
      </c>
      <c r="E24199" t="s">
        <v>736</v>
      </c>
      <c r="F24199" s="2">
        <v>251.642532717747</v>
      </c>
    </row>
    <row r="24200" spans="1:6">
      <c r="A24200" t="s">
        <v>55</v>
      </c>
      <c r="B24200">
        <v>3242</v>
      </c>
      <c r="C24200" t="s">
        <v>96</v>
      </c>
      <c r="D24200">
        <v>2016</v>
      </c>
      <c r="E24200" t="s">
        <v>737</v>
      </c>
      <c r="F24200" s="2">
        <v>463.60502236669601</v>
      </c>
    </row>
    <row r="24201" spans="1:6">
      <c r="A24201" t="s">
        <v>55</v>
      </c>
      <c r="B24201">
        <v>3242</v>
      </c>
      <c r="C24201" t="s">
        <v>96</v>
      </c>
      <c r="D24201">
        <v>2016</v>
      </c>
      <c r="E24201" t="s">
        <v>744</v>
      </c>
      <c r="F24201" s="2">
        <v>0</v>
      </c>
    </row>
    <row r="24202" spans="1:6">
      <c r="A24202" t="s">
        <v>55</v>
      </c>
      <c r="B24202">
        <v>3242</v>
      </c>
      <c r="C24202" t="s">
        <v>96</v>
      </c>
      <c r="D24202">
        <v>2017</v>
      </c>
      <c r="E24202" t="s">
        <v>743</v>
      </c>
      <c r="F24202" s="2">
        <v>0</v>
      </c>
    </row>
    <row r="24203" spans="1:6">
      <c r="A24203" t="s">
        <v>55</v>
      </c>
      <c r="B24203">
        <v>3242</v>
      </c>
      <c r="C24203" t="s">
        <v>96</v>
      </c>
      <c r="D24203">
        <v>2017</v>
      </c>
      <c r="E24203" t="s">
        <v>745</v>
      </c>
      <c r="F24203" s="2">
        <v>0</v>
      </c>
    </row>
    <row r="24204" spans="1:6">
      <c r="A24204" t="s">
        <v>55</v>
      </c>
      <c r="B24204">
        <v>3242</v>
      </c>
      <c r="C24204" t="s">
        <v>96</v>
      </c>
      <c r="D24204">
        <v>2018</v>
      </c>
      <c r="E24204" t="s">
        <v>742</v>
      </c>
      <c r="F24204" s="2">
        <v>1295.0014472169601</v>
      </c>
    </row>
    <row r="24205" spans="1:6">
      <c r="A24205" t="s">
        <v>55</v>
      </c>
      <c r="B24205">
        <v>3242</v>
      </c>
      <c r="C24205" t="s">
        <v>96</v>
      </c>
      <c r="D24205">
        <v>2018</v>
      </c>
      <c r="E24205" t="s">
        <v>741</v>
      </c>
      <c r="F24205" s="2">
        <v>4352.3174806691004</v>
      </c>
    </row>
    <row r="24206" spans="1:6">
      <c r="A24206" t="s">
        <v>55</v>
      </c>
      <c r="B24206">
        <v>3242</v>
      </c>
      <c r="C24206" t="s">
        <v>96</v>
      </c>
      <c r="D24206">
        <v>2019</v>
      </c>
      <c r="E24206" t="s">
        <v>736</v>
      </c>
      <c r="F24206" s="2">
        <v>229.61146563337601</v>
      </c>
    </row>
    <row r="24207" spans="1:6">
      <c r="A24207" t="s">
        <v>55</v>
      </c>
      <c r="B24207">
        <v>3242</v>
      </c>
      <c r="C24207" t="s">
        <v>96</v>
      </c>
      <c r="D24207">
        <v>2019</v>
      </c>
      <c r="E24207" t="s">
        <v>737</v>
      </c>
      <c r="F24207" s="2">
        <v>462.01038259853499</v>
      </c>
    </row>
    <row r="24208" spans="1:6">
      <c r="A24208" t="s">
        <v>55</v>
      </c>
      <c r="B24208">
        <v>3242</v>
      </c>
      <c r="C24208" t="s">
        <v>96</v>
      </c>
      <c r="D24208">
        <v>2020</v>
      </c>
      <c r="E24208" t="s">
        <v>743</v>
      </c>
      <c r="F24208" s="2">
        <v>0</v>
      </c>
    </row>
    <row r="24209" spans="1:6">
      <c r="A24209" t="s">
        <v>55</v>
      </c>
      <c r="B24209">
        <v>3242</v>
      </c>
      <c r="C24209" t="s">
        <v>96</v>
      </c>
      <c r="D24209">
        <v>2020</v>
      </c>
      <c r="E24209" t="s">
        <v>740</v>
      </c>
      <c r="F24209" s="2">
        <v>349.06861671410297</v>
      </c>
    </row>
    <row r="24210" spans="1:6">
      <c r="A24210" t="s">
        <v>55</v>
      </c>
      <c r="B24210">
        <v>3242</v>
      </c>
      <c r="C24210" t="s">
        <v>96</v>
      </c>
      <c r="D24210">
        <v>2020</v>
      </c>
      <c r="E24210" t="s">
        <v>745</v>
      </c>
      <c r="F24210" s="2">
        <v>0</v>
      </c>
    </row>
    <row r="24211" spans="1:6">
      <c r="A24211" t="s">
        <v>55</v>
      </c>
      <c r="B24211">
        <v>3242</v>
      </c>
      <c r="C24211" t="s">
        <v>96</v>
      </c>
      <c r="D24211">
        <v>2021</v>
      </c>
      <c r="E24211" t="s">
        <v>742</v>
      </c>
      <c r="F24211" s="2">
        <v>1488.13771671367</v>
      </c>
    </row>
    <row r="24212" spans="1:6">
      <c r="A24212" t="s">
        <v>55</v>
      </c>
      <c r="B24212">
        <v>3242</v>
      </c>
      <c r="C24212" t="s">
        <v>96</v>
      </c>
      <c r="D24212">
        <v>2022</v>
      </c>
      <c r="E24212" t="s">
        <v>736</v>
      </c>
      <c r="F24212" s="2">
        <v>248.83168007326401</v>
      </c>
    </row>
    <row r="24213" spans="1:6">
      <c r="A24213" t="s">
        <v>55</v>
      </c>
      <c r="B24213">
        <v>3242</v>
      </c>
      <c r="C24213" t="s">
        <v>96</v>
      </c>
      <c r="D24213">
        <v>2022</v>
      </c>
      <c r="E24213" t="s">
        <v>737</v>
      </c>
      <c r="F24213" s="2">
        <v>422.13881428234401</v>
      </c>
    </row>
    <row r="24214" spans="1:6">
      <c r="A24214" t="s">
        <v>55</v>
      </c>
      <c r="B24214">
        <v>3242</v>
      </c>
      <c r="C24214" t="s">
        <v>96</v>
      </c>
      <c r="D24214">
        <v>2022</v>
      </c>
      <c r="E24214" t="s">
        <v>738</v>
      </c>
      <c r="F24214" s="2">
        <v>0</v>
      </c>
    </row>
    <row r="24215" spans="1:6">
      <c r="A24215" t="s">
        <v>55</v>
      </c>
      <c r="B24215">
        <v>3242</v>
      </c>
      <c r="C24215" t="s">
        <v>96</v>
      </c>
      <c r="D24215">
        <v>2022</v>
      </c>
      <c r="E24215" t="s">
        <v>739</v>
      </c>
      <c r="F24215" s="2">
        <v>3653.7296790115802</v>
      </c>
    </row>
    <row r="24216" spans="1:6">
      <c r="A24216" t="s">
        <v>55</v>
      </c>
      <c r="B24216">
        <v>3242</v>
      </c>
      <c r="C24216" t="s">
        <v>96</v>
      </c>
      <c r="D24216">
        <v>2023</v>
      </c>
      <c r="E24216" t="s">
        <v>744</v>
      </c>
      <c r="F24216" s="2">
        <v>0</v>
      </c>
    </row>
    <row r="24217" spans="1:6">
      <c r="A24217" t="s">
        <v>55</v>
      </c>
      <c r="B24217">
        <v>3242</v>
      </c>
      <c r="C24217" t="s">
        <v>96</v>
      </c>
      <c r="D24217">
        <v>2023</v>
      </c>
      <c r="E24217" t="s">
        <v>740</v>
      </c>
      <c r="F24217" s="2">
        <v>451.738691161242</v>
      </c>
    </row>
    <row r="24218" spans="1:6">
      <c r="A24218" t="s">
        <v>55</v>
      </c>
      <c r="B24218">
        <v>3242</v>
      </c>
      <c r="C24218" t="s">
        <v>96</v>
      </c>
      <c r="D24218">
        <v>2023</v>
      </c>
      <c r="E24218" t="s">
        <v>745</v>
      </c>
      <c r="F24218" s="2">
        <v>0.232268980364115</v>
      </c>
    </row>
    <row r="24219" spans="1:6">
      <c r="A24219" t="s">
        <v>55</v>
      </c>
      <c r="B24219">
        <v>3242</v>
      </c>
      <c r="C24219" t="s">
        <v>96</v>
      </c>
      <c r="D24219">
        <v>2024</v>
      </c>
      <c r="E24219" t="s">
        <v>742</v>
      </c>
      <c r="F24219" s="2">
        <v>1210.9520429347599</v>
      </c>
    </row>
    <row r="24220" spans="1:6">
      <c r="A24220" t="s">
        <v>98</v>
      </c>
      <c r="B24220">
        <v>3301</v>
      </c>
      <c r="C24220" t="s">
        <v>99</v>
      </c>
      <c r="D24220">
        <v>2009</v>
      </c>
      <c r="E24220" t="s">
        <v>742</v>
      </c>
      <c r="F24220" s="2">
        <v>18951.774944736298</v>
      </c>
    </row>
    <row r="24221" spans="1:6">
      <c r="A24221" t="s">
        <v>98</v>
      </c>
      <c r="B24221">
        <v>3301</v>
      </c>
      <c r="C24221" t="s">
        <v>99</v>
      </c>
      <c r="D24221">
        <v>2011</v>
      </c>
      <c r="E24221" t="s">
        <v>744</v>
      </c>
      <c r="F24221" s="2">
        <v>44630.650887723998</v>
      </c>
    </row>
    <row r="24222" spans="1:6">
      <c r="A24222" t="s">
        <v>98</v>
      </c>
      <c r="B24222">
        <v>3301</v>
      </c>
      <c r="C24222" t="s">
        <v>99</v>
      </c>
      <c r="D24222">
        <v>2011</v>
      </c>
      <c r="E24222" t="s">
        <v>740</v>
      </c>
      <c r="F24222" s="2">
        <v>22966.0087284361</v>
      </c>
    </row>
    <row r="24223" spans="1:6">
      <c r="A24223" t="s">
        <v>98</v>
      </c>
      <c r="B24223">
        <v>3301</v>
      </c>
      <c r="C24223" t="s">
        <v>99</v>
      </c>
      <c r="D24223">
        <v>2013</v>
      </c>
      <c r="E24223" t="s">
        <v>738</v>
      </c>
      <c r="F24223" s="2">
        <v>3392.5512588774</v>
      </c>
    </row>
    <row r="24224" spans="1:6">
      <c r="A24224" t="s">
        <v>98</v>
      </c>
      <c r="B24224">
        <v>3301</v>
      </c>
      <c r="C24224" t="s">
        <v>99</v>
      </c>
      <c r="D24224">
        <v>2013</v>
      </c>
      <c r="E24224" t="s">
        <v>739</v>
      </c>
      <c r="F24224" s="2">
        <v>5630.4632674619597</v>
      </c>
    </row>
    <row r="24225" spans="1:6">
      <c r="A24225" t="s">
        <v>98</v>
      </c>
      <c r="B24225">
        <v>3301</v>
      </c>
      <c r="C24225" t="s">
        <v>99</v>
      </c>
      <c r="D24225">
        <v>2013</v>
      </c>
      <c r="E24225" t="s">
        <v>741</v>
      </c>
      <c r="F24225" s="2">
        <v>151519.12012219199</v>
      </c>
    </row>
    <row r="24226" spans="1:6">
      <c r="A24226" t="s">
        <v>98</v>
      </c>
      <c r="B24226">
        <v>3301</v>
      </c>
      <c r="C24226" t="s">
        <v>99</v>
      </c>
      <c r="D24226">
        <v>2015</v>
      </c>
      <c r="E24226" t="s">
        <v>743</v>
      </c>
      <c r="F24226" s="2">
        <v>5.7175500947200003E-2</v>
      </c>
    </row>
    <row r="24227" spans="1:6">
      <c r="A24227" t="s">
        <v>98</v>
      </c>
      <c r="B24227">
        <v>3301</v>
      </c>
      <c r="C24227" t="s">
        <v>99</v>
      </c>
      <c r="D24227">
        <v>2016</v>
      </c>
      <c r="E24227" t="s">
        <v>738</v>
      </c>
      <c r="F24227" s="2">
        <v>4008.3077030570298</v>
      </c>
    </row>
    <row r="24228" spans="1:6">
      <c r="A24228" t="s">
        <v>98</v>
      </c>
      <c r="B24228">
        <v>3301</v>
      </c>
      <c r="C24228" t="s">
        <v>99</v>
      </c>
      <c r="D24228">
        <v>2016</v>
      </c>
      <c r="E24228" t="s">
        <v>739</v>
      </c>
      <c r="F24228" s="2">
        <v>6357.50214674983</v>
      </c>
    </row>
    <row r="24229" spans="1:6">
      <c r="A24229" t="s">
        <v>98</v>
      </c>
      <c r="B24229">
        <v>3301</v>
      </c>
      <c r="C24229" t="s">
        <v>99</v>
      </c>
      <c r="D24229">
        <v>2016</v>
      </c>
      <c r="E24229" t="s">
        <v>741</v>
      </c>
      <c r="F24229" s="2">
        <v>138453.663489781</v>
      </c>
    </row>
    <row r="24230" spans="1:6">
      <c r="A24230" t="s">
        <v>98</v>
      </c>
      <c r="B24230">
        <v>3301</v>
      </c>
      <c r="C24230" t="s">
        <v>99</v>
      </c>
      <c r="D24230">
        <v>2017</v>
      </c>
      <c r="E24230" t="s">
        <v>736</v>
      </c>
      <c r="F24230" s="2">
        <v>55191.648025842696</v>
      </c>
    </row>
    <row r="24231" spans="1:6">
      <c r="A24231" t="s">
        <v>98</v>
      </c>
      <c r="B24231">
        <v>3301</v>
      </c>
      <c r="C24231" t="s">
        <v>99</v>
      </c>
      <c r="D24231">
        <v>2017</v>
      </c>
      <c r="E24231" t="s">
        <v>737</v>
      </c>
      <c r="F24231" s="2">
        <v>15848.5846907912</v>
      </c>
    </row>
    <row r="24232" spans="1:6">
      <c r="A24232" t="s">
        <v>98</v>
      </c>
      <c r="B24232">
        <v>3301</v>
      </c>
      <c r="C24232" t="s">
        <v>99</v>
      </c>
      <c r="D24232">
        <v>2017</v>
      </c>
      <c r="E24232" t="s">
        <v>744</v>
      </c>
      <c r="F24232" s="2">
        <v>34626.919912809302</v>
      </c>
    </row>
    <row r="24233" spans="1:6">
      <c r="A24233" t="s">
        <v>98</v>
      </c>
      <c r="B24233">
        <v>3301</v>
      </c>
      <c r="C24233" t="s">
        <v>99</v>
      </c>
      <c r="D24233">
        <v>2017</v>
      </c>
      <c r="E24233" t="s">
        <v>740</v>
      </c>
      <c r="F24233" s="2">
        <v>16753.1162468312</v>
      </c>
    </row>
    <row r="24234" spans="1:6">
      <c r="A24234" t="s">
        <v>98</v>
      </c>
      <c r="B24234">
        <v>3301</v>
      </c>
      <c r="C24234" t="s">
        <v>99</v>
      </c>
      <c r="D24234">
        <v>2017</v>
      </c>
      <c r="E24234" t="s">
        <v>745</v>
      </c>
      <c r="F24234" s="2">
        <v>10212.071236325801</v>
      </c>
    </row>
    <row r="24235" spans="1:6">
      <c r="A24235" t="s">
        <v>98</v>
      </c>
      <c r="B24235">
        <v>3301</v>
      </c>
      <c r="C24235" t="s">
        <v>99</v>
      </c>
      <c r="D24235">
        <v>2018</v>
      </c>
      <c r="E24235" t="s">
        <v>743</v>
      </c>
      <c r="F24235" s="2">
        <v>0</v>
      </c>
    </row>
    <row r="24236" spans="1:6">
      <c r="A24236" t="s">
        <v>98</v>
      </c>
      <c r="B24236">
        <v>3301</v>
      </c>
      <c r="C24236" t="s">
        <v>99</v>
      </c>
      <c r="D24236">
        <v>2019</v>
      </c>
      <c r="E24236" t="s">
        <v>742</v>
      </c>
      <c r="F24236" s="2">
        <v>25598.446583979301</v>
      </c>
    </row>
    <row r="24237" spans="1:6">
      <c r="A24237" t="s">
        <v>98</v>
      </c>
      <c r="B24237">
        <v>3301</v>
      </c>
      <c r="C24237" t="s">
        <v>99</v>
      </c>
      <c r="D24237">
        <v>2019</v>
      </c>
      <c r="E24237" t="s">
        <v>738</v>
      </c>
      <c r="F24237" s="2">
        <v>5999.48261876981</v>
      </c>
    </row>
    <row r="24238" spans="1:6">
      <c r="A24238" t="s">
        <v>98</v>
      </c>
      <c r="B24238">
        <v>3301</v>
      </c>
      <c r="C24238" t="s">
        <v>99</v>
      </c>
      <c r="D24238">
        <v>2019</v>
      </c>
      <c r="E24238" t="s">
        <v>739</v>
      </c>
      <c r="F24238" s="2">
        <v>5859.21027703454</v>
      </c>
    </row>
    <row r="24239" spans="1:6">
      <c r="A24239" t="s">
        <v>98</v>
      </c>
      <c r="B24239">
        <v>3301</v>
      </c>
      <c r="C24239" t="s">
        <v>99</v>
      </c>
      <c r="D24239">
        <v>2019</v>
      </c>
      <c r="E24239" t="s">
        <v>741</v>
      </c>
      <c r="F24239" s="2">
        <v>123574.268752453</v>
      </c>
    </row>
    <row r="24240" spans="1:6">
      <c r="A24240" t="s">
        <v>98</v>
      </c>
      <c r="B24240">
        <v>3301</v>
      </c>
      <c r="C24240" t="s">
        <v>99</v>
      </c>
      <c r="D24240">
        <v>2020</v>
      </c>
      <c r="E24240" t="s">
        <v>736</v>
      </c>
      <c r="F24240" s="2">
        <v>53399.181370409802</v>
      </c>
    </row>
    <row r="24241" spans="1:6">
      <c r="A24241" t="s">
        <v>98</v>
      </c>
      <c r="B24241">
        <v>3301</v>
      </c>
      <c r="C24241" t="s">
        <v>99</v>
      </c>
      <c r="D24241">
        <v>2020</v>
      </c>
      <c r="E24241" t="s">
        <v>737</v>
      </c>
      <c r="F24241" s="2">
        <v>15538.5588719025</v>
      </c>
    </row>
    <row r="24242" spans="1:6">
      <c r="A24242" t="s">
        <v>98</v>
      </c>
      <c r="B24242">
        <v>3301</v>
      </c>
      <c r="C24242" t="s">
        <v>99</v>
      </c>
      <c r="D24242">
        <v>2020</v>
      </c>
      <c r="E24242" t="s">
        <v>744</v>
      </c>
      <c r="F24242" s="2">
        <v>28489.5776096261</v>
      </c>
    </row>
    <row r="24243" spans="1:6">
      <c r="A24243" t="s">
        <v>98</v>
      </c>
      <c r="B24243">
        <v>3301</v>
      </c>
      <c r="C24243" t="s">
        <v>99</v>
      </c>
      <c r="D24243">
        <v>2020</v>
      </c>
      <c r="E24243" t="s">
        <v>745</v>
      </c>
      <c r="F24243" s="2">
        <v>8317.1445889354</v>
      </c>
    </row>
    <row r="24244" spans="1:6">
      <c r="A24244" t="s">
        <v>98</v>
      </c>
      <c r="B24244">
        <v>3301</v>
      </c>
      <c r="C24244" t="s">
        <v>99</v>
      </c>
      <c r="D24244">
        <v>2021</v>
      </c>
      <c r="E24244" t="s">
        <v>743</v>
      </c>
      <c r="F24244" s="2">
        <v>0</v>
      </c>
    </row>
    <row r="24245" spans="1:6">
      <c r="A24245" t="s">
        <v>98</v>
      </c>
      <c r="B24245">
        <v>3301</v>
      </c>
      <c r="C24245" t="s">
        <v>99</v>
      </c>
      <c r="D24245">
        <v>2022</v>
      </c>
      <c r="E24245" t="s">
        <v>742</v>
      </c>
      <c r="F24245" s="2">
        <v>23401.240205183902</v>
      </c>
    </row>
    <row r="24246" spans="1:6">
      <c r="A24246" t="s">
        <v>98</v>
      </c>
      <c r="B24246">
        <v>3301</v>
      </c>
      <c r="C24246" t="s">
        <v>99</v>
      </c>
      <c r="D24246">
        <v>2022</v>
      </c>
      <c r="E24246" t="s">
        <v>741</v>
      </c>
      <c r="F24246" s="2">
        <v>115824.481030964</v>
      </c>
    </row>
    <row r="24247" spans="1:6">
      <c r="A24247" t="s">
        <v>98</v>
      </c>
      <c r="B24247">
        <v>3301</v>
      </c>
      <c r="C24247" t="s">
        <v>99</v>
      </c>
      <c r="D24247">
        <v>2023</v>
      </c>
      <c r="E24247" t="s">
        <v>736</v>
      </c>
      <c r="F24247" s="2">
        <v>48092.181697917098</v>
      </c>
    </row>
    <row r="24248" spans="1:6">
      <c r="A24248" t="s">
        <v>98</v>
      </c>
      <c r="B24248">
        <v>3301</v>
      </c>
      <c r="C24248" t="s">
        <v>99</v>
      </c>
      <c r="D24248">
        <v>2023</v>
      </c>
      <c r="E24248" t="s">
        <v>737</v>
      </c>
      <c r="F24248" s="2">
        <v>14475.819388653899</v>
      </c>
    </row>
    <row r="24249" spans="1:6">
      <c r="A24249" t="s">
        <v>98</v>
      </c>
      <c r="B24249">
        <v>3301</v>
      </c>
      <c r="C24249" t="s">
        <v>99</v>
      </c>
      <c r="D24249">
        <v>2024</v>
      </c>
      <c r="E24249" t="s">
        <v>740</v>
      </c>
      <c r="F24249" s="2">
        <v>7913.5887579800001</v>
      </c>
    </row>
    <row r="24250" spans="1:6">
      <c r="A24250" t="s">
        <v>98</v>
      </c>
      <c r="B24250">
        <v>3303</v>
      </c>
      <c r="C24250" t="s">
        <v>101</v>
      </c>
      <c r="D24250">
        <v>2009</v>
      </c>
      <c r="E24250" t="s">
        <v>742</v>
      </c>
      <c r="F24250" s="2">
        <v>7018.5093609146197</v>
      </c>
    </row>
    <row r="24251" spans="1:6">
      <c r="A24251" t="s">
        <v>98</v>
      </c>
      <c r="B24251">
        <v>3303</v>
      </c>
      <c r="C24251" t="s">
        <v>101</v>
      </c>
      <c r="D24251">
        <v>2011</v>
      </c>
      <c r="E24251" t="s">
        <v>744</v>
      </c>
      <c r="F24251" s="2">
        <v>348.23131979999999</v>
      </c>
    </row>
    <row r="24252" spans="1:6">
      <c r="A24252" t="s">
        <v>98</v>
      </c>
      <c r="B24252">
        <v>3303</v>
      </c>
      <c r="C24252" t="s">
        <v>101</v>
      </c>
      <c r="D24252">
        <v>2011</v>
      </c>
      <c r="E24252" t="s">
        <v>745</v>
      </c>
      <c r="F24252" s="2">
        <v>0</v>
      </c>
    </row>
    <row r="24253" spans="1:6">
      <c r="A24253" t="s">
        <v>98</v>
      </c>
      <c r="B24253">
        <v>3303</v>
      </c>
      <c r="C24253" t="s">
        <v>101</v>
      </c>
      <c r="D24253">
        <v>2013</v>
      </c>
      <c r="E24253" t="s">
        <v>738</v>
      </c>
      <c r="F24253" s="2">
        <v>0</v>
      </c>
    </row>
    <row r="24254" spans="1:6">
      <c r="A24254" t="s">
        <v>98</v>
      </c>
      <c r="B24254">
        <v>3303</v>
      </c>
      <c r="C24254" t="s">
        <v>101</v>
      </c>
      <c r="D24254">
        <v>2013</v>
      </c>
      <c r="E24254" t="s">
        <v>739</v>
      </c>
      <c r="F24254" s="2">
        <v>13419.8443473427</v>
      </c>
    </row>
    <row r="24255" spans="1:6">
      <c r="A24255" t="s">
        <v>98</v>
      </c>
      <c r="B24255">
        <v>3303</v>
      </c>
      <c r="C24255" t="s">
        <v>101</v>
      </c>
      <c r="D24255">
        <v>2013</v>
      </c>
      <c r="E24255" t="s">
        <v>741</v>
      </c>
      <c r="F24255" s="2">
        <v>39922.959687274801</v>
      </c>
    </row>
    <row r="24256" spans="1:6">
      <c r="A24256" t="s">
        <v>98</v>
      </c>
      <c r="B24256">
        <v>3303</v>
      </c>
      <c r="C24256" t="s">
        <v>101</v>
      </c>
      <c r="D24256">
        <v>2015</v>
      </c>
      <c r="E24256" t="s">
        <v>743</v>
      </c>
      <c r="F24256" s="2">
        <v>0</v>
      </c>
    </row>
    <row r="24257" spans="1:6">
      <c r="A24257" t="s">
        <v>98</v>
      </c>
      <c r="B24257">
        <v>3303</v>
      </c>
      <c r="C24257" t="s">
        <v>101</v>
      </c>
      <c r="D24257">
        <v>2016</v>
      </c>
      <c r="E24257" t="s">
        <v>742</v>
      </c>
      <c r="F24257" s="2">
        <v>9478.7071058373003</v>
      </c>
    </row>
    <row r="24258" spans="1:6">
      <c r="A24258" t="s">
        <v>98</v>
      </c>
      <c r="B24258">
        <v>3303</v>
      </c>
      <c r="C24258" t="s">
        <v>101</v>
      </c>
      <c r="D24258">
        <v>2016</v>
      </c>
      <c r="E24258" t="s">
        <v>738</v>
      </c>
      <c r="F24258" s="2">
        <v>0</v>
      </c>
    </row>
    <row r="24259" spans="1:6">
      <c r="A24259" t="s">
        <v>98</v>
      </c>
      <c r="B24259">
        <v>3303</v>
      </c>
      <c r="C24259" t="s">
        <v>101</v>
      </c>
      <c r="D24259">
        <v>2016</v>
      </c>
      <c r="E24259" t="s">
        <v>739</v>
      </c>
      <c r="F24259" s="2">
        <v>13696.8259028414</v>
      </c>
    </row>
    <row r="24260" spans="1:6">
      <c r="A24260" t="s">
        <v>98</v>
      </c>
      <c r="B24260">
        <v>3303</v>
      </c>
      <c r="C24260" t="s">
        <v>101</v>
      </c>
      <c r="D24260">
        <v>2016</v>
      </c>
      <c r="E24260" t="s">
        <v>741</v>
      </c>
      <c r="F24260" s="2">
        <v>37641.027692092102</v>
      </c>
    </row>
    <row r="24261" spans="1:6">
      <c r="A24261" t="s">
        <v>98</v>
      </c>
      <c r="B24261">
        <v>3303</v>
      </c>
      <c r="C24261" t="s">
        <v>101</v>
      </c>
      <c r="D24261">
        <v>2017</v>
      </c>
      <c r="E24261" t="s">
        <v>736</v>
      </c>
      <c r="F24261" s="2">
        <v>5274.4468364012901</v>
      </c>
    </row>
    <row r="24262" spans="1:6">
      <c r="A24262" t="s">
        <v>98</v>
      </c>
      <c r="B24262">
        <v>3303</v>
      </c>
      <c r="C24262" t="s">
        <v>101</v>
      </c>
      <c r="D24262">
        <v>2017</v>
      </c>
      <c r="E24262" t="s">
        <v>737</v>
      </c>
      <c r="F24262" s="2">
        <v>4298.4976947058003</v>
      </c>
    </row>
    <row r="24263" spans="1:6">
      <c r="A24263" t="s">
        <v>98</v>
      </c>
      <c r="B24263">
        <v>3303</v>
      </c>
      <c r="C24263" t="s">
        <v>101</v>
      </c>
      <c r="D24263">
        <v>2017</v>
      </c>
      <c r="E24263" t="s">
        <v>744</v>
      </c>
      <c r="F24263" s="2">
        <v>49.683552769999999</v>
      </c>
    </row>
    <row r="24264" spans="1:6">
      <c r="A24264" t="s">
        <v>98</v>
      </c>
      <c r="B24264">
        <v>3303</v>
      </c>
      <c r="C24264" t="s">
        <v>101</v>
      </c>
      <c r="D24264">
        <v>2017</v>
      </c>
      <c r="E24264" t="s">
        <v>740</v>
      </c>
      <c r="F24264" s="2">
        <v>3963.7042631702702</v>
      </c>
    </row>
    <row r="24265" spans="1:6">
      <c r="A24265" t="s">
        <v>98</v>
      </c>
      <c r="B24265">
        <v>3303</v>
      </c>
      <c r="C24265" t="s">
        <v>101</v>
      </c>
      <c r="D24265">
        <v>2017</v>
      </c>
      <c r="E24265" t="s">
        <v>745</v>
      </c>
      <c r="F24265" s="2">
        <v>0</v>
      </c>
    </row>
    <row r="24266" spans="1:6">
      <c r="A24266" t="s">
        <v>98</v>
      </c>
      <c r="B24266">
        <v>3303</v>
      </c>
      <c r="C24266" t="s">
        <v>101</v>
      </c>
      <c r="D24266">
        <v>2018</v>
      </c>
      <c r="E24266" t="s">
        <v>743</v>
      </c>
      <c r="F24266" s="2">
        <v>0</v>
      </c>
    </row>
    <row r="24267" spans="1:6">
      <c r="A24267" t="s">
        <v>98</v>
      </c>
      <c r="B24267">
        <v>3303</v>
      </c>
      <c r="C24267" t="s">
        <v>101</v>
      </c>
      <c r="D24267">
        <v>2019</v>
      </c>
      <c r="E24267" t="s">
        <v>742</v>
      </c>
      <c r="F24267" s="2">
        <v>10735.798158297101</v>
      </c>
    </row>
    <row r="24268" spans="1:6">
      <c r="A24268" t="s">
        <v>98</v>
      </c>
      <c r="B24268">
        <v>3303</v>
      </c>
      <c r="C24268" t="s">
        <v>101</v>
      </c>
      <c r="D24268">
        <v>2019</v>
      </c>
      <c r="E24268" t="s">
        <v>741</v>
      </c>
      <c r="F24268" s="2">
        <v>33234.675742116102</v>
      </c>
    </row>
    <row r="24269" spans="1:6">
      <c r="A24269" t="s">
        <v>98</v>
      </c>
      <c r="B24269">
        <v>3303</v>
      </c>
      <c r="C24269" t="s">
        <v>101</v>
      </c>
      <c r="D24269">
        <v>2020</v>
      </c>
      <c r="E24269" t="s">
        <v>736</v>
      </c>
      <c r="F24269" s="2">
        <v>4440.28756141957</v>
      </c>
    </row>
    <row r="24270" spans="1:6">
      <c r="A24270" t="s">
        <v>98</v>
      </c>
      <c r="B24270">
        <v>3303</v>
      </c>
      <c r="C24270" t="s">
        <v>101</v>
      </c>
      <c r="D24270">
        <v>2020</v>
      </c>
      <c r="E24270" t="s">
        <v>737</v>
      </c>
      <c r="F24270" s="2">
        <v>4127.05581824398</v>
      </c>
    </row>
    <row r="24271" spans="1:6">
      <c r="A24271" t="s">
        <v>98</v>
      </c>
      <c r="B24271">
        <v>3303</v>
      </c>
      <c r="C24271" t="s">
        <v>101</v>
      </c>
      <c r="D24271">
        <v>2020</v>
      </c>
      <c r="E24271" t="s">
        <v>740</v>
      </c>
      <c r="F24271" s="2">
        <v>1984.07844674586</v>
      </c>
    </row>
    <row r="24272" spans="1:6">
      <c r="A24272" t="s">
        <v>98</v>
      </c>
      <c r="B24272">
        <v>3303</v>
      </c>
      <c r="C24272" t="s">
        <v>101</v>
      </c>
      <c r="D24272">
        <v>2020</v>
      </c>
      <c r="E24272" t="s">
        <v>745</v>
      </c>
      <c r="F24272" s="2">
        <v>0</v>
      </c>
    </row>
    <row r="24273" spans="1:6">
      <c r="A24273" t="s">
        <v>98</v>
      </c>
      <c r="B24273">
        <v>3303</v>
      </c>
      <c r="C24273" t="s">
        <v>101</v>
      </c>
      <c r="D24273">
        <v>2021</v>
      </c>
      <c r="E24273" t="s">
        <v>743</v>
      </c>
      <c r="F24273" s="2">
        <v>0</v>
      </c>
    </row>
    <row r="24274" spans="1:6">
      <c r="A24274" t="s">
        <v>98</v>
      </c>
      <c r="B24274">
        <v>3303</v>
      </c>
      <c r="C24274" t="s">
        <v>101</v>
      </c>
      <c r="D24274">
        <v>2022</v>
      </c>
      <c r="E24274" t="s">
        <v>742</v>
      </c>
      <c r="F24274" s="2">
        <v>10703.179361214001</v>
      </c>
    </row>
    <row r="24275" spans="1:6">
      <c r="A24275" t="s">
        <v>98</v>
      </c>
      <c r="B24275">
        <v>3303</v>
      </c>
      <c r="C24275" t="s">
        <v>101</v>
      </c>
      <c r="D24275">
        <v>2023</v>
      </c>
      <c r="E24275" t="s">
        <v>736</v>
      </c>
      <c r="F24275" s="2">
        <v>4131.0452939789302</v>
      </c>
    </row>
    <row r="24276" spans="1:6">
      <c r="A24276" t="s">
        <v>98</v>
      </c>
      <c r="B24276">
        <v>3303</v>
      </c>
      <c r="C24276" t="s">
        <v>101</v>
      </c>
      <c r="D24276">
        <v>2023</v>
      </c>
      <c r="E24276" t="s">
        <v>737</v>
      </c>
      <c r="F24276" s="2">
        <v>3967.5132552700002</v>
      </c>
    </row>
    <row r="24277" spans="1:6">
      <c r="A24277" t="s">
        <v>98</v>
      </c>
      <c r="B24277">
        <v>3303</v>
      </c>
      <c r="C24277" t="s">
        <v>101</v>
      </c>
      <c r="D24277">
        <v>2023</v>
      </c>
      <c r="E24277" t="s">
        <v>739</v>
      </c>
      <c r="F24277" s="2">
        <v>11729.674500875701</v>
      </c>
    </row>
    <row r="24278" spans="1:6">
      <c r="A24278" t="s">
        <v>98</v>
      </c>
      <c r="B24278">
        <v>3303</v>
      </c>
      <c r="C24278" t="s">
        <v>101</v>
      </c>
      <c r="D24278">
        <v>2023</v>
      </c>
      <c r="E24278" t="s">
        <v>740</v>
      </c>
      <c r="F24278" s="2">
        <v>2280.12173441505</v>
      </c>
    </row>
    <row r="24279" spans="1:6">
      <c r="A24279" t="s">
        <v>98</v>
      </c>
      <c r="B24279">
        <v>3303</v>
      </c>
      <c r="C24279" t="s">
        <v>101</v>
      </c>
      <c r="D24279">
        <v>2024</v>
      </c>
      <c r="E24279" t="s">
        <v>744</v>
      </c>
      <c r="F24279" s="2">
        <v>5.5463319000000002</v>
      </c>
    </row>
    <row r="24280" spans="1:6">
      <c r="A24280" t="s">
        <v>98</v>
      </c>
      <c r="B24280">
        <v>3305</v>
      </c>
      <c r="C24280" t="s">
        <v>103</v>
      </c>
      <c r="D24280">
        <v>2009</v>
      </c>
      <c r="E24280" t="s">
        <v>738</v>
      </c>
      <c r="F24280" s="2">
        <v>353.7944291</v>
      </c>
    </row>
    <row r="24281" spans="1:6">
      <c r="A24281" t="s">
        <v>98</v>
      </c>
      <c r="B24281">
        <v>3305</v>
      </c>
      <c r="C24281" t="s">
        <v>103</v>
      </c>
      <c r="D24281">
        <v>2009</v>
      </c>
      <c r="E24281" t="s">
        <v>739</v>
      </c>
      <c r="F24281" s="2">
        <v>24255.501330703599</v>
      </c>
    </row>
    <row r="24282" spans="1:6">
      <c r="A24282" t="s">
        <v>98</v>
      </c>
      <c r="B24282">
        <v>3305</v>
      </c>
      <c r="C24282" t="s">
        <v>103</v>
      </c>
      <c r="D24282">
        <v>2009</v>
      </c>
      <c r="E24282" t="s">
        <v>741</v>
      </c>
      <c r="F24282" s="2">
        <v>71555.244416382397</v>
      </c>
    </row>
    <row r="24283" spans="1:6">
      <c r="A24283" t="s">
        <v>98</v>
      </c>
      <c r="B24283">
        <v>3305</v>
      </c>
      <c r="C24283" t="s">
        <v>103</v>
      </c>
      <c r="D24283">
        <v>2011</v>
      </c>
      <c r="E24283" t="s">
        <v>743</v>
      </c>
      <c r="F24283" s="2">
        <v>0.66521290339866002</v>
      </c>
    </row>
    <row r="24284" spans="1:6">
      <c r="A24284" t="s">
        <v>98</v>
      </c>
      <c r="B24284">
        <v>3305</v>
      </c>
      <c r="C24284" t="s">
        <v>103</v>
      </c>
      <c r="D24284">
        <v>2011</v>
      </c>
      <c r="E24284" t="s">
        <v>745</v>
      </c>
      <c r="F24284" s="2">
        <v>0</v>
      </c>
    </row>
    <row r="24285" spans="1:6">
      <c r="A24285" t="s">
        <v>98</v>
      </c>
      <c r="B24285">
        <v>3305</v>
      </c>
      <c r="C24285" t="s">
        <v>103</v>
      </c>
      <c r="D24285">
        <v>2013</v>
      </c>
      <c r="E24285" t="s">
        <v>736</v>
      </c>
      <c r="F24285" s="2">
        <v>2228.5791111488202</v>
      </c>
    </row>
    <row r="24286" spans="1:6">
      <c r="A24286" t="s">
        <v>98</v>
      </c>
      <c r="B24286">
        <v>3305</v>
      </c>
      <c r="C24286" t="s">
        <v>103</v>
      </c>
      <c r="D24286">
        <v>2013</v>
      </c>
      <c r="E24286" t="s">
        <v>737</v>
      </c>
      <c r="F24286" s="2">
        <v>5996.6741346988802</v>
      </c>
    </row>
    <row r="24287" spans="1:6">
      <c r="A24287" t="s">
        <v>98</v>
      </c>
      <c r="B24287">
        <v>3305</v>
      </c>
      <c r="C24287" t="s">
        <v>103</v>
      </c>
      <c r="D24287">
        <v>2013</v>
      </c>
      <c r="E24287" t="s">
        <v>744</v>
      </c>
      <c r="F24287" s="2">
        <v>138.71852025000001</v>
      </c>
    </row>
    <row r="24288" spans="1:6">
      <c r="A24288" t="s">
        <v>98</v>
      </c>
      <c r="B24288">
        <v>3305</v>
      </c>
      <c r="C24288" t="s">
        <v>103</v>
      </c>
      <c r="D24288">
        <v>2015</v>
      </c>
      <c r="E24288" t="s">
        <v>742</v>
      </c>
      <c r="F24288" s="2">
        <v>15776.88847236</v>
      </c>
    </row>
    <row r="24289" spans="1:6">
      <c r="A24289" t="s">
        <v>98</v>
      </c>
      <c r="B24289">
        <v>3305</v>
      </c>
      <c r="C24289" t="s">
        <v>103</v>
      </c>
      <c r="D24289">
        <v>2015</v>
      </c>
      <c r="E24289" t="s">
        <v>739</v>
      </c>
      <c r="F24289" s="2">
        <v>23363.628293938102</v>
      </c>
    </row>
    <row r="24290" spans="1:6">
      <c r="A24290" t="s">
        <v>98</v>
      </c>
      <c r="B24290">
        <v>3305</v>
      </c>
      <c r="C24290" t="s">
        <v>103</v>
      </c>
      <c r="D24290">
        <v>2015</v>
      </c>
      <c r="E24290" t="s">
        <v>741</v>
      </c>
      <c r="F24290" s="2">
        <v>69503.588287673701</v>
      </c>
    </row>
    <row r="24291" spans="1:6">
      <c r="A24291" t="s">
        <v>98</v>
      </c>
      <c r="B24291">
        <v>3305</v>
      </c>
      <c r="C24291" t="s">
        <v>103</v>
      </c>
      <c r="D24291">
        <v>2016</v>
      </c>
      <c r="E24291" t="s">
        <v>736</v>
      </c>
      <c r="F24291" s="2">
        <v>2097.6972354253598</v>
      </c>
    </row>
    <row r="24292" spans="1:6">
      <c r="A24292" t="s">
        <v>98</v>
      </c>
      <c r="B24292">
        <v>3305</v>
      </c>
      <c r="C24292" t="s">
        <v>103</v>
      </c>
      <c r="D24292">
        <v>2016</v>
      </c>
      <c r="E24292" t="s">
        <v>737</v>
      </c>
      <c r="F24292" s="2">
        <v>5948.0046506201097</v>
      </c>
    </row>
    <row r="24293" spans="1:6">
      <c r="A24293" t="s">
        <v>98</v>
      </c>
      <c r="B24293">
        <v>3305</v>
      </c>
      <c r="C24293" t="s">
        <v>103</v>
      </c>
      <c r="D24293">
        <v>2016</v>
      </c>
      <c r="E24293" t="s">
        <v>744</v>
      </c>
      <c r="F24293" s="2">
        <v>88.880075500000004</v>
      </c>
    </row>
    <row r="24294" spans="1:6">
      <c r="A24294" t="s">
        <v>98</v>
      </c>
      <c r="B24294">
        <v>3305</v>
      </c>
      <c r="C24294" t="s">
        <v>103</v>
      </c>
      <c r="D24294">
        <v>2017</v>
      </c>
      <c r="E24294" t="s">
        <v>743</v>
      </c>
      <c r="F24294" s="2">
        <v>1.7371840402451</v>
      </c>
    </row>
    <row r="24295" spans="1:6">
      <c r="A24295" t="s">
        <v>98</v>
      </c>
      <c r="B24295">
        <v>3305</v>
      </c>
      <c r="C24295" t="s">
        <v>103</v>
      </c>
      <c r="D24295">
        <v>2017</v>
      </c>
      <c r="E24295" t="s">
        <v>740</v>
      </c>
      <c r="F24295" s="2">
        <v>3609.8828496051101</v>
      </c>
    </row>
    <row r="24296" spans="1:6">
      <c r="A24296" t="s">
        <v>98</v>
      </c>
      <c r="B24296">
        <v>3305</v>
      </c>
      <c r="C24296" t="s">
        <v>103</v>
      </c>
      <c r="D24296">
        <v>2017</v>
      </c>
      <c r="E24296" t="s">
        <v>745</v>
      </c>
      <c r="F24296" s="2">
        <v>0</v>
      </c>
    </row>
    <row r="24297" spans="1:6">
      <c r="A24297" t="s">
        <v>98</v>
      </c>
      <c r="B24297">
        <v>3305</v>
      </c>
      <c r="C24297" t="s">
        <v>103</v>
      </c>
      <c r="D24297">
        <v>2018</v>
      </c>
      <c r="E24297" t="s">
        <v>742</v>
      </c>
      <c r="F24297" s="2">
        <v>16248.215356557301</v>
      </c>
    </row>
    <row r="24298" spans="1:6">
      <c r="A24298" t="s">
        <v>98</v>
      </c>
      <c r="B24298">
        <v>3305</v>
      </c>
      <c r="C24298" t="s">
        <v>103</v>
      </c>
      <c r="D24298">
        <v>2019</v>
      </c>
      <c r="E24298" t="s">
        <v>736</v>
      </c>
      <c r="F24298" s="2">
        <v>2137.7214779124902</v>
      </c>
    </row>
    <row r="24299" spans="1:6">
      <c r="A24299" t="s">
        <v>98</v>
      </c>
      <c r="B24299">
        <v>3305</v>
      </c>
      <c r="C24299" t="s">
        <v>103</v>
      </c>
      <c r="D24299">
        <v>2019</v>
      </c>
      <c r="E24299" t="s">
        <v>737</v>
      </c>
      <c r="F24299" s="2">
        <v>5838.0612550962196</v>
      </c>
    </row>
    <row r="24300" spans="1:6">
      <c r="A24300" t="s">
        <v>98</v>
      </c>
      <c r="B24300">
        <v>3305</v>
      </c>
      <c r="C24300" t="s">
        <v>103</v>
      </c>
      <c r="D24300">
        <v>2019</v>
      </c>
      <c r="E24300" t="s">
        <v>738</v>
      </c>
      <c r="F24300" s="2">
        <v>764.71096243880095</v>
      </c>
    </row>
    <row r="24301" spans="1:6">
      <c r="A24301" t="s">
        <v>98</v>
      </c>
      <c r="B24301">
        <v>3305</v>
      </c>
      <c r="C24301" t="s">
        <v>103</v>
      </c>
      <c r="D24301">
        <v>2020</v>
      </c>
      <c r="E24301" t="s">
        <v>744</v>
      </c>
      <c r="F24301" s="2">
        <v>81.202950000000001</v>
      </c>
    </row>
    <row r="24302" spans="1:6">
      <c r="A24302" t="s">
        <v>98</v>
      </c>
      <c r="B24302">
        <v>3305</v>
      </c>
      <c r="C24302" t="s">
        <v>103</v>
      </c>
      <c r="D24302">
        <v>2020</v>
      </c>
      <c r="E24302" t="s">
        <v>740</v>
      </c>
      <c r="F24302" s="2">
        <v>2114.24173154135</v>
      </c>
    </row>
    <row r="24303" spans="1:6">
      <c r="A24303" t="s">
        <v>98</v>
      </c>
      <c r="B24303">
        <v>3305</v>
      </c>
      <c r="C24303" t="s">
        <v>103</v>
      </c>
      <c r="D24303">
        <v>2020</v>
      </c>
      <c r="E24303" t="s">
        <v>745</v>
      </c>
      <c r="F24303" s="2">
        <v>4.1915699994335198E-2</v>
      </c>
    </row>
    <row r="24304" spans="1:6">
      <c r="A24304" t="s">
        <v>98</v>
      </c>
      <c r="B24304">
        <v>3305</v>
      </c>
      <c r="C24304" t="s">
        <v>103</v>
      </c>
      <c r="D24304">
        <v>2021</v>
      </c>
      <c r="E24304" t="s">
        <v>742</v>
      </c>
      <c r="F24304" s="2">
        <v>20335.289781064101</v>
      </c>
    </row>
    <row r="24305" spans="1:6">
      <c r="A24305" t="s">
        <v>98</v>
      </c>
      <c r="B24305">
        <v>3305</v>
      </c>
      <c r="C24305" t="s">
        <v>103</v>
      </c>
      <c r="D24305">
        <v>2022</v>
      </c>
      <c r="E24305" t="s">
        <v>736</v>
      </c>
      <c r="F24305" s="2">
        <v>2204.5989528415298</v>
      </c>
    </row>
    <row r="24306" spans="1:6">
      <c r="A24306" t="s">
        <v>98</v>
      </c>
      <c r="B24306">
        <v>3305</v>
      </c>
      <c r="C24306" t="s">
        <v>103</v>
      </c>
      <c r="D24306">
        <v>2022</v>
      </c>
      <c r="E24306" t="s">
        <v>738</v>
      </c>
      <c r="F24306" s="2">
        <v>699.99166694810594</v>
      </c>
    </row>
    <row r="24307" spans="1:6">
      <c r="A24307" t="s">
        <v>98</v>
      </c>
      <c r="B24307">
        <v>3305</v>
      </c>
      <c r="C24307" t="s">
        <v>103</v>
      </c>
      <c r="D24307">
        <v>2022</v>
      </c>
      <c r="E24307" t="s">
        <v>739</v>
      </c>
      <c r="F24307" s="2">
        <v>23743.5722738447</v>
      </c>
    </row>
    <row r="24308" spans="1:6">
      <c r="A24308" t="s">
        <v>98</v>
      </c>
      <c r="B24308">
        <v>3305</v>
      </c>
      <c r="C24308" t="s">
        <v>103</v>
      </c>
      <c r="D24308">
        <v>2022</v>
      </c>
      <c r="E24308" t="s">
        <v>741</v>
      </c>
      <c r="F24308" s="2">
        <v>57897.943579900297</v>
      </c>
    </row>
    <row r="24309" spans="1:6">
      <c r="A24309" t="s">
        <v>98</v>
      </c>
      <c r="B24309">
        <v>3305</v>
      </c>
      <c r="C24309" t="s">
        <v>103</v>
      </c>
      <c r="D24309">
        <v>2023</v>
      </c>
      <c r="E24309" t="s">
        <v>744</v>
      </c>
      <c r="F24309" s="2">
        <v>179.5040415</v>
      </c>
    </row>
    <row r="24310" spans="1:6">
      <c r="A24310" t="s">
        <v>98</v>
      </c>
      <c r="B24310">
        <v>3305</v>
      </c>
      <c r="C24310" t="s">
        <v>103</v>
      </c>
      <c r="D24310">
        <v>2023</v>
      </c>
      <c r="E24310" t="s">
        <v>740</v>
      </c>
      <c r="F24310" s="2">
        <v>2405.3635171108399</v>
      </c>
    </row>
    <row r="24311" spans="1:6">
      <c r="A24311" t="s">
        <v>98</v>
      </c>
      <c r="B24311">
        <v>3305</v>
      </c>
      <c r="C24311" t="s">
        <v>103</v>
      </c>
      <c r="D24311">
        <v>2024</v>
      </c>
      <c r="E24311" t="s">
        <v>742</v>
      </c>
      <c r="F24311" s="2">
        <v>14101.5728095102</v>
      </c>
    </row>
    <row r="24312" spans="1:6">
      <c r="A24312" t="s">
        <v>98</v>
      </c>
      <c r="B24312">
        <v>3305</v>
      </c>
      <c r="C24312" t="s">
        <v>103</v>
      </c>
      <c r="D24312">
        <v>2024</v>
      </c>
      <c r="E24312" t="s">
        <v>743</v>
      </c>
      <c r="F24312" s="2">
        <v>0.42299890212612401</v>
      </c>
    </row>
    <row r="24313" spans="1:6">
      <c r="A24313" t="s">
        <v>98</v>
      </c>
      <c r="B24313">
        <v>3310</v>
      </c>
      <c r="C24313" t="s">
        <v>105</v>
      </c>
      <c r="D24313">
        <v>2009</v>
      </c>
      <c r="E24313" t="s">
        <v>744</v>
      </c>
      <c r="F24313" s="2">
        <v>0</v>
      </c>
    </row>
    <row r="24314" spans="1:6">
      <c r="A24314" t="s">
        <v>98</v>
      </c>
      <c r="B24314">
        <v>3310</v>
      </c>
      <c r="C24314" t="s">
        <v>105</v>
      </c>
      <c r="D24314">
        <v>2009</v>
      </c>
      <c r="E24314" t="s">
        <v>745</v>
      </c>
      <c r="F24314" s="2">
        <v>0</v>
      </c>
    </row>
    <row r="24315" spans="1:6">
      <c r="A24315" t="s">
        <v>98</v>
      </c>
      <c r="B24315">
        <v>3310</v>
      </c>
      <c r="C24315" t="s">
        <v>105</v>
      </c>
      <c r="D24315">
        <v>2011</v>
      </c>
      <c r="E24315" t="s">
        <v>738</v>
      </c>
      <c r="F24315" s="2">
        <v>0</v>
      </c>
    </row>
    <row r="24316" spans="1:6">
      <c r="A24316" t="s">
        <v>98</v>
      </c>
      <c r="B24316">
        <v>3310</v>
      </c>
      <c r="C24316" t="s">
        <v>105</v>
      </c>
      <c r="D24316">
        <v>2011</v>
      </c>
      <c r="E24316" t="s">
        <v>739</v>
      </c>
      <c r="F24316" s="2">
        <v>4569.1672118675797</v>
      </c>
    </row>
    <row r="24317" spans="1:6">
      <c r="A24317" t="s">
        <v>98</v>
      </c>
      <c r="B24317">
        <v>3310</v>
      </c>
      <c r="C24317" t="s">
        <v>105</v>
      </c>
      <c r="D24317">
        <v>2011</v>
      </c>
      <c r="E24317" t="s">
        <v>741</v>
      </c>
      <c r="F24317" s="2">
        <v>37308.499795094198</v>
      </c>
    </row>
    <row r="24318" spans="1:6">
      <c r="A24318" t="s">
        <v>98</v>
      </c>
      <c r="B24318">
        <v>3310</v>
      </c>
      <c r="C24318" t="s">
        <v>105</v>
      </c>
      <c r="D24318">
        <v>2013</v>
      </c>
      <c r="E24318" t="s">
        <v>743</v>
      </c>
      <c r="F24318" s="2">
        <v>0</v>
      </c>
    </row>
    <row r="24319" spans="1:6">
      <c r="A24319" t="s">
        <v>98</v>
      </c>
      <c r="B24319">
        <v>3310</v>
      </c>
      <c r="C24319" t="s">
        <v>105</v>
      </c>
      <c r="D24319">
        <v>2015</v>
      </c>
      <c r="E24319" t="s">
        <v>736</v>
      </c>
      <c r="F24319" s="2">
        <v>354.103906430677</v>
      </c>
    </row>
    <row r="24320" spans="1:6">
      <c r="A24320" t="s">
        <v>98</v>
      </c>
      <c r="B24320">
        <v>3310</v>
      </c>
      <c r="C24320" t="s">
        <v>105</v>
      </c>
      <c r="D24320">
        <v>2015</v>
      </c>
      <c r="E24320" t="s">
        <v>737</v>
      </c>
      <c r="F24320" s="2">
        <v>2153.9050741483102</v>
      </c>
    </row>
    <row r="24321" spans="1:6">
      <c r="A24321" t="s">
        <v>98</v>
      </c>
      <c r="B24321">
        <v>3310</v>
      </c>
      <c r="C24321" t="s">
        <v>105</v>
      </c>
      <c r="D24321">
        <v>2015</v>
      </c>
      <c r="E24321" t="s">
        <v>744</v>
      </c>
      <c r="F24321" s="2">
        <v>0</v>
      </c>
    </row>
    <row r="24322" spans="1:6">
      <c r="A24322" t="s">
        <v>98</v>
      </c>
      <c r="B24322">
        <v>3310</v>
      </c>
      <c r="C24322" t="s">
        <v>105</v>
      </c>
      <c r="D24322">
        <v>2015</v>
      </c>
      <c r="E24322" t="s">
        <v>740</v>
      </c>
      <c r="F24322" s="2">
        <v>1174.1139028160001</v>
      </c>
    </row>
    <row r="24323" spans="1:6">
      <c r="A24323" t="s">
        <v>98</v>
      </c>
      <c r="B24323">
        <v>3310</v>
      </c>
      <c r="C24323" t="s">
        <v>105</v>
      </c>
      <c r="D24323">
        <v>2015</v>
      </c>
      <c r="E24323" t="s">
        <v>745</v>
      </c>
      <c r="F24323" s="2">
        <v>0</v>
      </c>
    </row>
    <row r="24324" spans="1:6">
      <c r="A24324" t="s">
        <v>98</v>
      </c>
      <c r="B24324">
        <v>3310</v>
      </c>
      <c r="C24324" t="s">
        <v>105</v>
      </c>
      <c r="D24324">
        <v>2016</v>
      </c>
      <c r="E24324" t="s">
        <v>743</v>
      </c>
      <c r="F24324" s="2">
        <v>0</v>
      </c>
    </row>
    <row r="24325" spans="1:6">
      <c r="A24325" t="s">
        <v>98</v>
      </c>
      <c r="B24325">
        <v>3310</v>
      </c>
      <c r="C24325" t="s">
        <v>105</v>
      </c>
      <c r="D24325">
        <v>2017</v>
      </c>
      <c r="E24325" t="s">
        <v>742</v>
      </c>
      <c r="F24325" s="2">
        <v>2759.5703076412501</v>
      </c>
    </row>
    <row r="24326" spans="1:6">
      <c r="A24326" t="s">
        <v>98</v>
      </c>
      <c r="B24326">
        <v>3310</v>
      </c>
      <c r="C24326" t="s">
        <v>105</v>
      </c>
      <c r="D24326">
        <v>2018</v>
      </c>
      <c r="E24326" t="s">
        <v>736</v>
      </c>
      <c r="F24326" s="2">
        <v>364.21858973367102</v>
      </c>
    </row>
    <row r="24327" spans="1:6">
      <c r="A24327" t="s">
        <v>98</v>
      </c>
      <c r="B24327">
        <v>3310</v>
      </c>
      <c r="C24327" t="s">
        <v>105</v>
      </c>
      <c r="D24327">
        <v>2018</v>
      </c>
      <c r="E24327" t="s">
        <v>737</v>
      </c>
      <c r="F24327" s="2">
        <v>1995.74469935813</v>
      </c>
    </row>
    <row r="24328" spans="1:6">
      <c r="A24328" t="s">
        <v>98</v>
      </c>
      <c r="B24328">
        <v>3310</v>
      </c>
      <c r="C24328" t="s">
        <v>105</v>
      </c>
      <c r="D24328">
        <v>2018</v>
      </c>
      <c r="E24328" t="s">
        <v>738</v>
      </c>
      <c r="F24328" s="2">
        <v>0</v>
      </c>
    </row>
    <row r="24329" spans="1:6">
      <c r="A24329" t="s">
        <v>98</v>
      </c>
      <c r="B24329">
        <v>3310</v>
      </c>
      <c r="C24329" t="s">
        <v>105</v>
      </c>
      <c r="D24329">
        <v>2018</v>
      </c>
      <c r="E24329" t="s">
        <v>740</v>
      </c>
      <c r="F24329" s="2">
        <v>940.12726851316597</v>
      </c>
    </row>
    <row r="24330" spans="1:6">
      <c r="A24330" t="s">
        <v>98</v>
      </c>
      <c r="B24330">
        <v>3310</v>
      </c>
      <c r="C24330" t="s">
        <v>105</v>
      </c>
      <c r="D24330">
        <v>2020</v>
      </c>
      <c r="E24330" t="s">
        <v>742</v>
      </c>
      <c r="F24330" s="2">
        <v>1914.77225070086</v>
      </c>
    </row>
    <row r="24331" spans="1:6">
      <c r="A24331" t="s">
        <v>98</v>
      </c>
      <c r="B24331">
        <v>3310</v>
      </c>
      <c r="C24331" t="s">
        <v>105</v>
      </c>
      <c r="D24331">
        <v>2021</v>
      </c>
      <c r="E24331" t="s">
        <v>736</v>
      </c>
      <c r="F24331" s="2">
        <v>339.24243345083698</v>
      </c>
    </row>
    <row r="24332" spans="1:6">
      <c r="A24332" t="s">
        <v>98</v>
      </c>
      <c r="B24332">
        <v>3310</v>
      </c>
      <c r="C24332" t="s">
        <v>105</v>
      </c>
      <c r="D24332">
        <v>2021</v>
      </c>
      <c r="E24332" t="s">
        <v>738</v>
      </c>
      <c r="F24332" s="2">
        <v>0</v>
      </c>
    </row>
    <row r="24333" spans="1:6">
      <c r="A24333" t="s">
        <v>98</v>
      </c>
      <c r="B24333">
        <v>3310</v>
      </c>
      <c r="C24333" t="s">
        <v>105</v>
      </c>
      <c r="D24333">
        <v>2021</v>
      </c>
      <c r="E24333" t="s">
        <v>739</v>
      </c>
      <c r="F24333" s="2">
        <v>3930.9264548761198</v>
      </c>
    </row>
    <row r="24334" spans="1:6">
      <c r="A24334" t="s">
        <v>98</v>
      </c>
      <c r="B24334">
        <v>3310</v>
      </c>
      <c r="C24334" t="s">
        <v>105</v>
      </c>
      <c r="D24334">
        <v>2021</v>
      </c>
      <c r="E24334" t="s">
        <v>740</v>
      </c>
      <c r="F24334" s="2">
        <v>645.86464550405196</v>
      </c>
    </row>
    <row r="24335" spans="1:6">
      <c r="A24335" t="s">
        <v>98</v>
      </c>
      <c r="B24335">
        <v>3310</v>
      </c>
      <c r="C24335" t="s">
        <v>105</v>
      </c>
      <c r="D24335">
        <v>2021</v>
      </c>
      <c r="E24335" t="s">
        <v>741</v>
      </c>
      <c r="F24335" s="2">
        <v>29684.144726822102</v>
      </c>
    </row>
    <row r="24336" spans="1:6">
      <c r="A24336" t="s">
        <v>98</v>
      </c>
      <c r="B24336">
        <v>3310</v>
      </c>
      <c r="C24336" t="s">
        <v>105</v>
      </c>
      <c r="D24336">
        <v>2022</v>
      </c>
      <c r="E24336" t="s">
        <v>744</v>
      </c>
      <c r="F24336" s="2">
        <v>0</v>
      </c>
    </row>
    <row r="24337" spans="1:6">
      <c r="A24337" t="s">
        <v>98</v>
      </c>
      <c r="B24337">
        <v>3310</v>
      </c>
      <c r="C24337" t="s">
        <v>105</v>
      </c>
      <c r="D24337">
        <v>2022</v>
      </c>
      <c r="E24337" t="s">
        <v>745</v>
      </c>
      <c r="F24337" s="2">
        <v>3.4312428096474099E-2</v>
      </c>
    </row>
    <row r="24338" spans="1:6">
      <c r="A24338" t="s">
        <v>98</v>
      </c>
      <c r="B24338">
        <v>3310</v>
      </c>
      <c r="C24338" t="s">
        <v>105</v>
      </c>
      <c r="D24338">
        <v>2023</v>
      </c>
      <c r="E24338" t="s">
        <v>742</v>
      </c>
      <c r="F24338" s="2">
        <v>1567.73607238983</v>
      </c>
    </row>
    <row r="24339" spans="1:6">
      <c r="A24339" t="s">
        <v>98</v>
      </c>
      <c r="B24339">
        <v>3310</v>
      </c>
      <c r="C24339" t="s">
        <v>105</v>
      </c>
      <c r="D24339">
        <v>2023</v>
      </c>
      <c r="E24339" t="s">
        <v>743</v>
      </c>
      <c r="F24339" s="2">
        <v>0</v>
      </c>
    </row>
    <row r="24340" spans="1:6">
      <c r="A24340" t="s">
        <v>98</v>
      </c>
      <c r="B24340">
        <v>3310</v>
      </c>
      <c r="C24340" t="s">
        <v>105</v>
      </c>
      <c r="D24340">
        <v>2024</v>
      </c>
      <c r="E24340" t="s">
        <v>739</v>
      </c>
      <c r="F24340" s="2">
        <v>4613.8250335605198</v>
      </c>
    </row>
    <row r="24341" spans="1:6">
      <c r="A24341" t="s">
        <v>98</v>
      </c>
      <c r="B24341">
        <v>3310</v>
      </c>
      <c r="C24341" t="s">
        <v>105</v>
      </c>
      <c r="D24341">
        <v>2024</v>
      </c>
      <c r="E24341" t="s">
        <v>741</v>
      </c>
      <c r="F24341" s="2">
        <v>26777.650978195099</v>
      </c>
    </row>
    <row r="24342" spans="1:6">
      <c r="A24342" t="s">
        <v>98</v>
      </c>
      <c r="B24342">
        <v>3312</v>
      </c>
      <c r="C24342" t="s">
        <v>107</v>
      </c>
      <c r="D24342">
        <v>2009</v>
      </c>
      <c r="E24342" t="s">
        <v>736</v>
      </c>
      <c r="F24342" s="2">
        <v>4455.1513132090504</v>
      </c>
    </row>
    <row r="24343" spans="1:6">
      <c r="A24343" t="s">
        <v>98</v>
      </c>
      <c r="B24343">
        <v>3312</v>
      </c>
      <c r="C24343" t="s">
        <v>107</v>
      </c>
      <c r="D24343">
        <v>2009</v>
      </c>
      <c r="E24343" t="s">
        <v>737</v>
      </c>
      <c r="F24343" s="2">
        <v>5747.1959316970597</v>
      </c>
    </row>
    <row r="24344" spans="1:6">
      <c r="A24344" t="s">
        <v>98</v>
      </c>
      <c r="B24344">
        <v>3312</v>
      </c>
      <c r="C24344" t="s">
        <v>107</v>
      </c>
      <c r="D24344">
        <v>2009</v>
      </c>
      <c r="E24344" t="s">
        <v>740</v>
      </c>
      <c r="F24344" s="2">
        <v>10580.762571774199</v>
      </c>
    </row>
    <row r="24345" spans="1:6">
      <c r="A24345" t="s">
        <v>98</v>
      </c>
      <c r="B24345">
        <v>3312</v>
      </c>
      <c r="C24345" t="s">
        <v>107</v>
      </c>
      <c r="D24345">
        <v>2009</v>
      </c>
      <c r="E24345" t="s">
        <v>745</v>
      </c>
      <c r="F24345" s="2">
        <v>483.019967617193</v>
      </c>
    </row>
    <row r="24346" spans="1:6">
      <c r="A24346" t="s">
        <v>98</v>
      </c>
      <c r="B24346">
        <v>3312</v>
      </c>
      <c r="C24346" t="s">
        <v>107</v>
      </c>
      <c r="D24346">
        <v>2011</v>
      </c>
      <c r="E24346" t="s">
        <v>742</v>
      </c>
      <c r="F24346" s="2">
        <v>7933.2299845775597</v>
      </c>
    </row>
    <row r="24347" spans="1:6">
      <c r="A24347" t="s">
        <v>98</v>
      </c>
      <c r="B24347">
        <v>3312</v>
      </c>
      <c r="C24347" t="s">
        <v>107</v>
      </c>
      <c r="D24347">
        <v>2011</v>
      </c>
      <c r="E24347" t="s">
        <v>738</v>
      </c>
      <c r="F24347" s="2">
        <v>138.254408832</v>
      </c>
    </row>
    <row r="24348" spans="1:6">
      <c r="A24348" t="s">
        <v>98</v>
      </c>
      <c r="B24348">
        <v>3312</v>
      </c>
      <c r="C24348" t="s">
        <v>107</v>
      </c>
      <c r="D24348">
        <v>2013</v>
      </c>
      <c r="E24348" t="s">
        <v>744</v>
      </c>
      <c r="F24348" s="2">
        <v>2969.1328030499999</v>
      </c>
    </row>
    <row r="24349" spans="1:6">
      <c r="A24349" t="s">
        <v>98</v>
      </c>
      <c r="B24349">
        <v>3312</v>
      </c>
      <c r="C24349" t="s">
        <v>107</v>
      </c>
      <c r="D24349">
        <v>2015</v>
      </c>
      <c r="E24349" t="s">
        <v>739</v>
      </c>
      <c r="F24349" s="2">
        <v>14620.3927423521</v>
      </c>
    </row>
    <row r="24350" spans="1:6">
      <c r="A24350" t="s">
        <v>98</v>
      </c>
      <c r="B24350">
        <v>3312</v>
      </c>
      <c r="C24350" t="s">
        <v>107</v>
      </c>
      <c r="D24350">
        <v>2015</v>
      </c>
      <c r="E24350" t="s">
        <v>740</v>
      </c>
      <c r="F24350" s="2">
        <v>6010.5687246048401</v>
      </c>
    </row>
    <row r="24351" spans="1:6">
      <c r="A24351" t="s">
        <v>98</v>
      </c>
      <c r="B24351">
        <v>3312</v>
      </c>
      <c r="C24351" t="s">
        <v>107</v>
      </c>
      <c r="D24351">
        <v>2015</v>
      </c>
      <c r="E24351" t="s">
        <v>741</v>
      </c>
      <c r="F24351" s="2">
        <v>104482.070864277</v>
      </c>
    </row>
    <row r="24352" spans="1:6">
      <c r="A24352" t="s">
        <v>98</v>
      </c>
      <c r="B24352">
        <v>3312</v>
      </c>
      <c r="C24352" t="s">
        <v>107</v>
      </c>
      <c r="D24352">
        <v>2016</v>
      </c>
      <c r="E24352" t="s">
        <v>744</v>
      </c>
      <c r="F24352" s="2">
        <v>3686.3031016549999</v>
      </c>
    </row>
    <row r="24353" spans="1:6">
      <c r="A24353" t="s">
        <v>98</v>
      </c>
      <c r="B24353">
        <v>3312</v>
      </c>
      <c r="C24353" t="s">
        <v>107</v>
      </c>
      <c r="D24353">
        <v>2016</v>
      </c>
      <c r="E24353" t="s">
        <v>745</v>
      </c>
      <c r="F24353" s="2">
        <v>483.019967617193</v>
      </c>
    </row>
    <row r="24354" spans="1:6">
      <c r="A24354" t="s">
        <v>98</v>
      </c>
      <c r="B24354">
        <v>3312</v>
      </c>
      <c r="C24354" t="s">
        <v>107</v>
      </c>
      <c r="D24354">
        <v>2017</v>
      </c>
      <c r="E24354" t="s">
        <v>738</v>
      </c>
      <c r="F24354" s="2">
        <v>150.34873506</v>
      </c>
    </row>
    <row r="24355" spans="1:6">
      <c r="A24355" t="s">
        <v>98</v>
      </c>
      <c r="B24355">
        <v>3312</v>
      </c>
      <c r="C24355" t="s">
        <v>107</v>
      </c>
      <c r="D24355">
        <v>2017</v>
      </c>
      <c r="E24355" t="s">
        <v>743</v>
      </c>
      <c r="F24355" s="2">
        <v>0</v>
      </c>
    </row>
    <row r="24356" spans="1:6">
      <c r="A24356" t="s">
        <v>98</v>
      </c>
      <c r="B24356">
        <v>3312</v>
      </c>
      <c r="C24356" t="s">
        <v>107</v>
      </c>
      <c r="D24356">
        <v>2018</v>
      </c>
      <c r="E24356" t="s">
        <v>739</v>
      </c>
      <c r="F24356" s="2">
        <v>14645.406295741701</v>
      </c>
    </row>
    <row r="24357" spans="1:6">
      <c r="A24357" t="s">
        <v>98</v>
      </c>
      <c r="B24357">
        <v>3312</v>
      </c>
      <c r="C24357" t="s">
        <v>107</v>
      </c>
      <c r="D24357">
        <v>2018</v>
      </c>
      <c r="E24357" t="s">
        <v>741</v>
      </c>
      <c r="F24357" s="2">
        <v>92681.689619213896</v>
      </c>
    </row>
    <row r="24358" spans="1:6">
      <c r="A24358" t="s">
        <v>98</v>
      </c>
      <c r="B24358">
        <v>3312</v>
      </c>
      <c r="C24358" t="s">
        <v>107</v>
      </c>
      <c r="D24358">
        <v>2019</v>
      </c>
      <c r="E24358" t="s">
        <v>736</v>
      </c>
      <c r="F24358" s="2">
        <v>2678.43014160245</v>
      </c>
    </row>
    <row r="24359" spans="1:6">
      <c r="A24359" t="s">
        <v>98</v>
      </c>
      <c r="B24359">
        <v>3312</v>
      </c>
      <c r="C24359" t="s">
        <v>107</v>
      </c>
      <c r="D24359">
        <v>2019</v>
      </c>
      <c r="E24359" t="s">
        <v>737</v>
      </c>
      <c r="F24359" s="2">
        <v>7070.0477043462397</v>
      </c>
    </row>
    <row r="24360" spans="1:6">
      <c r="A24360" t="s">
        <v>98</v>
      </c>
      <c r="B24360">
        <v>3312</v>
      </c>
      <c r="C24360" t="s">
        <v>107</v>
      </c>
      <c r="D24360">
        <v>2019</v>
      </c>
      <c r="E24360" t="s">
        <v>744</v>
      </c>
      <c r="F24360" s="2">
        <v>2365.9554062749999</v>
      </c>
    </row>
    <row r="24361" spans="1:6">
      <c r="A24361" t="s">
        <v>98</v>
      </c>
      <c r="B24361">
        <v>3312</v>
      </c>
      <c r="C24361" t="s">
        <v>107</v>
      </c>
      <c r="D24361">
        <v>2019</v>
      </c>
      <c r="E24361" t="s">
        <v>745</v>
      </c>
      <c r="F24361" s="2">
        <v>408.68288577024202</v>
      </c>
    </row>
    <row r="24362" spans="1:6">
      <c r="A24362" t="s">
        <v>98</v>
      </c>
      <c r="B24362">
        <v>3312</v>
      </c>
      <c r="C24362" t="s">
        <v>107</v>
      </c>
      <c r="D24362">
        <v>2020</v>
      </c>
      <c r="E24362" t="s">
        <v>743</v>
      </c>
      <c r="F24362" s="2">
        <v>0</v>
      </c>
    </row>
    <row r="24363" spans="1:6">
      <c r="A24363" t="s">
        <v>98</v>
      </c>
      <c r="B24363">
        <v>3312</v>
      </c>
      <c r="C24363" t="s">
        <v>107</v>
      </c>
      <c r="D24363">
        <v>2021</v>
      </c>
      <c r="E24363" t="s">
        <v>742</v>
      </c>
      <c r="F24363" s="2">
        <v>13310.7219898688</v>
      </c>
    </row>
    <row r="24364" spans="1:6">
      <c r="A24364" t="s">
        <v>98</v>
      </c>
      <c r="B24364">
        <v>3312</v>
      </c>
      <c r="C24364" t="s">
        <v>107</v>
      </c>
      <c r="D24364">
        <v>2021</v>
      </c>
      <c r="E24364" t="s">
        <v>739</v>
      </c>
      <c r="F24364" s="2">
        <v>15088.9272475048</v>
      </c>
    </row>
    <row r="24365" spans="1:6">
      <c r="A24365" t="s">
        <v>98</v>
      </c>
      <c r="B24365">
        <v>3312</v>
      </c>
      <c r="C24365" t="s">
        <v>107</v>
      </c>
      <c r="D24365">
        <v>2021</v>
      </c>
      <c r="E24365" t="s">
        <v>741</v>
      </c>
      <c r="F24365" s="2">
        <v>79887.612827872101</v>
      </c>
    </row>
    <row r="24366" spans="1:6">
      <c r="A24366" t="s">
        <v>98</v>
      </c>
      <c r="B24366">
        <v>3312</v>
      </c>
      <c r="C24366" t="s">
        <v>107</v>
      </c>
      <c r="D24366">
        <v>2022</v>
      </c>
      <c r="E24366" t="s">
        <v>736</v>
      </c>
      <c r="F24366" s="2">
        <v>2216.9197161584598</v>
      </c>
    </row>
    <row r="24367" spans="1:6">
      <c r="A24367" t="s">
        <v>98</v>
      </c>
      <c r="B24367">
        <v>3312</v>
      </c>
      <c r="C24367" t="s">
        <v>107</v>
      </c>
      <c r="D24367">
        <v>2022</v>
      </c>
      <c r="E24367" t="s">
        <v>737</v>
      </c>
      <c r="F24367" s="2">
        <v>6325.69360283886</v>
      </c>
    </row>
    <row r="24368" spans="1:6">
      <c r="A24368" t="s">
        <v>98</v>
      </c>
      <c r="B24368">
        <v>3312</v>
      </c>
      <c r="C24368" t="s">
        <v>107</v>
      </c>
      <c r="D24368">
        <v>2022</v>
      </c>
      <c r="E24368" t="s">
        <v>744</v>
      </c>
      <c r="F24368" s="2">
        <v>2882.80262915</v>
      </c>
    </row>
    <row r="24369" spans="1:6">
      <c r="A24369" t="s">
        <v>98</v>
      </c>
      <c r="B24369">
        <v>3312</v>
      </c>
      <c r="C24369" t="s">
        <v>107</v>
      </c>
      <c r="D24369">
        <v>2022</v>
      </c>
      <c r="E24369" t="s">
        <v>740</v>
      </c>
      <c r="F24369" s="2">
        <v>4295.9910331701703</v>
      </c>
    </row>
    <row r="24370" spans="1:6">
      <c r="A24370" t="s">
        <v>98</v>
      </c>
      <c r="B24370">
        <v>3312</v>
      </c>
      <c r="C24370" t="s">
        <v>107</v>
      </c>
      <c r="D24370">
        <v>2022</v>
      </c>
      <c r="E24370" t="s">
        <v>745</v>
      </c>
      <c r="F24370" s="2">
        <v>1289.00576869523</v>
      </c>
    </row>
    <row r="24371" spans="1:6">
      <c r="A24371" t="s">
        <v>98</v>
      </c>
      <c r="B24371">
        <v>3312</v>
      </c>
      <c r="C24371" t="s">
        <v>107</v>
      </c>
      <c r="D24371">
        <v>2023</v>
      </c>
      <c r="E24371" t="s">
        <v>743</v>
      </c>
      <c r="F24371" s="2">
        <v>0</v>
      </c>
    </row>
    <row r="24372" spans="1:6">
      <c r="A24372" t="s">
        <v>98</v>
      </c>
      <c r="B24372">
        <v>3312</v>
      </c>
      <c r="C24372" t="s">
        <v>107</v>
      </c>
      <c r="D24372">
        <v>2024</v>
      </c>
      <c r="E24372" t="s">
        <v>742</v>
      </c>
      <c r="F24372" s="2">
        <v>11643.175128642801</v>
      </c>
    </row>
    <row r="24373" spans="1:6">
      <c r="A24373" t="s">
        <v>98</v>
      </c>
      <c r="B24373">
        <v>3312</v>
      </c>
      <c r="C24373" t="s">
        <v>107</v>
      </c>
      <c r="D24373">
        <v>2024</v>
      </c>
      <c r="E24373" t="s">
        <v>741</v>
      </c>
      <c r="F24373" s="2">
        <v>71174.968655927703</v>
      </c>
    </row>
    <row r="24374" spans="1:6">
      <c r="A24374" t="s">
        <v>98</v>
      </c>
      <c r="B24374">
        <v>3314</v>
      </c>
      <c r="C24374" t="s">
        <v>109</v>
      </c>
      <c r="D24374">
        <v>2009</v>
      </c>
      <c r="E24374" t="s">
        <v>743</v>
      </c>
      <c r="F24374" s="2">
        <v>2.4144184743079999E-2</v>
      </c>
    </row>
    <row r="24375" spans="1:6">
      <c r="A24375" t="s">
        <v>98</v>
      </c>
      <c r="B24375">
        <v>3314</v>
      </c>
      <c r="C24375" t="s">
        <v>109</v>
      </c>
      <c r="D24375">
        <v>2009</v>
      </c>
      <c r="E24375" t="s">
        <v>745</v>
      </c>
      <c r="F24375" s="2">
        <v>0</v>
      </c>
    </row>
    <row r="24376" spans="1:6">
      <c r="A24376" t="s">
        <v>98</v>
      </c>
      <c r="B24376">
        <v>3314</v>
      </c>
      <c r="C24376" t="s">
        <v>109</v>
      </c>
      <c r="D24376">
        <v>2011</v>
      </c>
      <c r="E24376" t="s">
        <v>744</v>
      </c>
      <c r="F24376" s="2">
        <v>10415.439633</v>
      </c>
    </row>
    <row r="24377" spans="1:6">
      <c r="A24377" t="s">
        <v>98</v>
      </c>
      <c r="B24377">
        <v>3314</v>
      </c>
      <c r="C24377" t="s">
        <v>109</v>
      </c>
      <c r="D24377">
        <v>2011</v>
      </c>
      <c r="E24377" t="s">
        <v>739</v>
      </c>
      <c r="F24377" s="2">
        <v>13279.032899313101</v>
      </c>
    </row>
    <row r="24378" spans="1:6">
      <c r="A24378" t="s">
        <v>98</v>
      </c>
      <c r="B24378">
        <v>3314</v>
      </c>
      <c r="C24378" t="s">
        <v>109</v>
      </c>
      <c r="D24378">
        <v>2013</v>
      </c>
      <c r="E24378" t="s">
        <v>741</v>
      </c>
      <c r="F24378" s="2">
        <v>51119.680128787601</v>
      </c>
    </row>
    <row r="24379" spans="1:6">
      <c r="A24379" t="s">
        <v>98</v>
      </c>
      <c r="B24379">
        <v>3314</v>
      </c>
      <c r="C24379" t="s">
        <v>109</v>
      </c>
      <c r="D24379">
        <v>2015</v>
      </c>
      <c r="E24379" t="s">
        <v>736</v>
      </c>
      <c r="F24379" s="2">
        <v>6269.1007223187698</v>
      </c>
    </row>
    <row r="24380" spans="1:6">
      <c r="A24380" t="s">
        <v>98</v>
      </c>
      <c r="B24380">
        <v>3314</v>
      </c>
      <c r="C24380" t="s">
        <v>109</v>
      </c>
      <c r="D24380">
        <v>2015</v>
      </c>
      <c r="E24380" t="s">
        <v>737</v>
      </c>
      <c r="F24380" s="2">
        <v>3723.5249761575201</v>
      </c>
    </row>
    <row r="24381" spans="1:6">
      <c r="A24381" t="s">
        <v>98</v>
      </c>
      <c r="B24381">
        <v>3314</v>
      </c>
      <c r="C24381" t="s">
        <v>109</v>
      </c>
      <c r="D24381">
        <v>2015</v>
      </c>
      <c r="E24381" t="s">
        <v>743</v>
      </c>
      <c r="F24381" s="2">
        <v>2.723024650816E-2</v>
      </c>
    </row>
    <row r="24382" spans="1:6">
      <c r="A24382" t="s">
        <v>98</v>
      </c>
      <c r="B24382">
        <v>3314</v>
      </c>
      <c r="C24382" t="s">
        <v>109</v>
      </c>
      <c r="D24382">
        <v>2015</v>
      </c>
      <c r="E24382" t="s">
        <v>740</v>
      </c>
      <c r="F24382" s="2">
        <v>3596.8821576904102</v>
      </c>
    </row>
    <row r="24383" spans="1:6">
      <c r="A24383" t="s">
        <v>98</v>
      </c>
      <c r="B24383">
        <v>3314</v>
      </c>
      <c r="C24383" t="s">
        <v>109</v>
      </c>
      <c r="D24383">
        <v>2015</v>
      </c>
      <c r="E24383" t="s">
        <v>745</v>
      </c>
      <c r="F24383" s="2">
        <v>0</v>
      </c>
    </row>
    <row r="24384" spans="1:6">
      <c r="A24384" t="s">
        <v>98</v>
      </c>
      <c r="B24384">
        <v>3314</v>
      </c>
      <c r="C24384" t="s">
        <v>109</v>
      </c>
      <c r="D24384">
        <v>2017</v>
      </c>
      <c r="E24384" t="s">
        <v>742</v>
      </c>
      <c r="F24384" s="2">
        <v>10668.324275003601</v>
      </c>
    </row>
    <row r="24385" spans="1:6">
      <c r="A24385" t="s">
        <v>98</v>
      </c>
      <c r="B24385">
        <v>3314</v>
      </c>
      <c r="C24385" t="s">
        <v>109</v>
      </c>
      <c r="D24385">
        <v>2017</v>
      </c>
      <c r="E24385" t="s">
        <v>738</v>
      </c>
      <c r="F24385" s="2">
        <v>22.6372399215816</v>
      </c>
    </row>
    <row r="24386" spans="1:6">
      <c r="A24386" t="s">
        <v>98</v>
      </c>
      <c r="B24386">
        <v>3314</v>
      </c>
      <c r="C24386" t="s">
        <v>109</v>
      </c>
      <c r="D24386">
        <v>2018</v>
      </c>
      <c r="E24386" t="s">
        <v>736</v>
      </c>
      <c r="F24386" s="2">
        <v>5593.2705527369799</v>
      </c>
    </row>
    <row r="24387" spans="1:6">
      <c r="A24387" t="s">
        <v>98</v>
      </c>
      <c r="B24387">
        <v>3314</v>
      </c>
      <c r="C24387" t="s">
        <v>109</v>
      </c>
      <c r="D24387">
        <v>2018</v>
      </c>
      <c r="E24387" t="s">
        <v>737</v>
      </c>
      <c r="F24387" s="2">
        <v>3726.70500565167</v>
      </c>
    </row>
    <row r="24388" spans="1:6">
      <c r="A24388" t="s">
        <v>98</v>
      </c>
      <c r="B24388">
        <v>3314</v>
      </c>
      <c r="C24388" t="s">
        <v>109</v>
      </c>
      <c r="D24388">
        <v>2018</v>
      </c>
      <c r="E24388" t="s">
        <v>744</v>
      </c>
      <c r="F24388" s="2">
        <v>829.59787271000005</v>
      </c>
    </row>
    <row r="24389" spans="1:6">
      <c r="A24389" t="s">
        <v>98</v>
      </c>
      <c r="B24389">
        <v>3314</v>
      </c>
      <c r="C24389" t="s">
        <v>109</v>
      </c>
      <c r="D24389">
        <v>2018</v>
      </c>
      <c r="E24389" t="s">
        <v>740</v>
      </c>
      <c r="F24389" s="2">
        <v>3284.2282174001998</v>
      </c>
    </row>
    <row r="24390" spans="1:6">
      <c r="A24390" t="s">
        <v>98</v>
      </c>
      <c r="B24390">
        <v>3314</v>
      </c>
      <c r="C24390" t="s">
        <v>109</v>
      </c>
      <c r="D24390">
        <v>2018</v>
      </c>
      <c r="E24390" t="s">
        <v>745</v>
      </c>
      <c r="F24390" s="2">
        <v>0</v>
      </c>
    </row>
    <row r="24391" spans="1:6">
      <c r="A24391" t="s">
        <v>98</v>
      </c>
      <c r="B24391">
        <v>3314</v>
      </c>
      <c r="C24391" t="s">
        <v>109</v>
      </c>
      <c r="D24391">
        <v>2020</v>
      </c>
      <c r="E24391" t="s">
        <v>742</v>
      </c>
      <c r="F24391" s="2">
        <v>8378.2763661672197</v>
      </c>
    </row>
    <row r="24392" spans="1:6">
      <c r="A24392" t="s">
        <v>98</v>
      </c>
      <c r="B24392">
        <v>3314</v>
      </c>
      <c r="C24392" t="s">
        <v>109</v>
      </c>
      <c r="D24392">
        <v>2020</v>
      </c>
      <c r="E24392" t="s">
        <v>738</v>
      </c>
      <c r="F24392" s="2">
        <v>39.188553701612499</v>
      </c>
    </row>
    <row r="24393" spans="1:6">
      <c r="A24393" t="s">
        <v>98</v>
      </c>
      <c r="B24393">
        <v>3314</v>
      </c>
      <c r="C24393" t="s">
        <v>109</v>
      </c>
      <c r="D24393">
        <v>2020</v>
      </c>
      <c r="E24393" t="s">
        <v>741</v>
      </c>
      <c r="F24393" s="2">
        <v>40166.490181384703</v>
      </c>
    </row>
    <row r="24394" spans="1:6">
      <c r="A24394" t="s">
        <v>98</v>
      </c>
      <c r="B24394">
        <v>3314</v>
      </c>
      <c r="C24394" t="s">
        <v>109</v>
      </c>
      <c r="D24394">
        <v>2021</v>
      </c>
      <c r="E24394" t="s">
        <v>736</v>
      </c>
      <c r="F24394" s="2">
        <v>6559.31589816634</v>
      </c>
    </row>
    <row r="24395" spans="1:6">
      <c r="A24395" t="s">
        <v>98</v>
      </c>
      <c r="B24395">
        <v>3314</v>
      </c>
      <c r="C24395" t="s">
        <v>109</v>
      </c>
      <c r="D24395">
        <v>2021</v>
      </c>
      <c r="E24395" t="s">
        <v>737</v>
      </c>
      <c r="F24395" s="2">
        <v>3763.85947997008</v>
      </c>
    </row>
    <row r="24396" spans="1:6">
      <c r="A24396" t="s">
        <v>98</v>
      </c>
      <c r="B24396">
        <v>3314</v>
      </c>
      <c r="C24396" t="s">
        <v>109</v>
      </c>
      <c r="D24396">
        <v>2021</v>
      </c>
      <c r="E24396" t="s">
        <v>744</v>
      </c>
      <c r="F24396" s="2">
        <v>7445.2726376780001</v>
      </c>
    </row>
    <row r="24397" spans="1:6">
      <c r="A24397" t="s">
        <v>98</v>
      </c>
      <c r="B24397">
        <v>3314</v>
      </c>
      <c r="C24397" t="s">
        <v>109</v>
      </c>
      <c r="D24397">
        <v>2021</v>
      </c>
      <c r="E24397" t="s">
        <v>739</v>
      </c>
      <c r="F24397" s="2">
        <v>15307.722024753</v>
      </c>
    </row>
    <row r="24398" spans="1:6">
      <c r="A24398" t="s">
        <v>98</v>
      </c>
      <c r="B24398">
        <v>3314</v>
      </c>
      <c r="C24398" t="s">
        <v>109</v>
      </c>
      <c r="D24398">
        <v>2021</v>
      </c>
      <c r="E24398" t="s">
        <v>740</v>
      </c>
      <c r="F24398" s="2">
        <v>2469.6751505531802</v>
      </c>
    </row>
    <row r="24399" spans="1:6">
      <c r="A24399" t="s">
        <v>98</v>
      </c>
      <c r="B24399">
        <v>3314</v>
      </c>
      <c r="C24399" t="s">
        <v>109</v>
      </c>
      <c r="D24399">
        <v>2022</v>
      </c>
      <c r="E24399" t="s">
        <v>743</v>
      </c>
      <c r="F24399" s="2">
        <v>2.1088910600000001E-3</v>
      </c>
    </row>
    <row r="24400" spans="1:6">
      <c r="A24400" t="s">
        <v>98</v>
      </c>
      <c r="B24400">
        <v>3314</v>
      </c>
      <c r="C24400" t="s">
        <v>109</v>
      </c>
      <c r="D24400">
        <v>2023</v>
      </c>
      <c r="E24400" t="s">
        <v>742</v>
      </c>
      <c r="F24400" s="2">
        <v>5968.8413824972304</v>
      </c>
    </row>
    <row r="24401" spans="1:6">
      <c r="A24401" t="s">
        <v>98</v>
      </c>
      <c r="B24401">
        <v>3314</v>
      </c>
      <c r="C24401" t="s">
        <v>109</v>
      </c>
      <c r="D24401">
        <v>2023</v>
      </c>
      <c r="E24401" t="s">
        <v>738</v>
      </c>
      <c r="F24401" s="2">
        <v>17.464503435707499</v>
      </c>
    </row>
    <row r="24402" spans="1:6">
      <c r="A24402" t="s">
        <v>98</v>
      </c>
      <c r="B24402">
        <v>3314</v>
      </c>
      <c r="C24402" t="s">
        <v>109</v>
      </c>
      <c r="D24402">
        <v>2023</v>
      </c>
      <c r="E24402" t="s">
        <v>741</v>
      </c>
      <c r="F24402" s="2">
        <v>37999.194363388997</v>
      </c>
    </row>
    <row r="24403" spans="1:6">
      <c r="A24403" t="s">
        <v>98</v>
      </c>
      <c r="B24403">
        <v>3314</v>
      </c>
      <c r="C24403" t="s">
        <v>109</v>
      </c>
      <c r="D24403">
        <v>2024</v>
      </c>
      <c r="E24403" t="s">
        <v>744</v>
      </c>
      <c r="F24403" s="2">
        <v>2790.997599198</v>
      </c>
    </row>
    <row r="24404" spans="1:6">
      <c r="A24404" t="s">
        <v>98</v>
      </c>
      <c r="B24404">
        <v>3314</v>
      </c>
      <c r="C24404" t="s">
        <v>109</v>
      </c>
      <c r="D24404">
        <v>2024</v>
      </c>
      <c r="E24404" t="s">
        <v>739</v>
      </c>
      <c r="F24404" s="2">
        <v>16915.9236358618</v>
      </c>
    </row>
    <row r="24405" spans="1:6">
      <c r="A24405" t="s">
        <v>98</v>
      </c>
      <c r="B24405">
        <v>3314</v>
      </c>
      <c r="C24405" t="s">
        <v>109</v>
      </c>
      <c r="D24405">
        <v>2024</v>
      </c>
      <c r="E24405" t="s">
        <v>740</v>
      </c>
      <c r="F24405" s="2">
        <v>2466.85797731191</v>
      </c>
    </row>
    <row r="24406" spans="1:6">
      <c r="A24406" t="s">
        <v>98</v>
      </c>
      <c r="B24406">
        <v>3316</v>
      </c>
      <c r="C24406" t="s">
        <v>111</v>
      </c>
      <c r="D24406">
        <v>2009</v>
      </c>
      <c r="E24406" t="s">
        <v>742</v>
      </c>
      <c r="F24406" s="2">
        <v>4111.7466337938504</v>
      </c>
    </row>
    <row r="24407" spans="1:6">
      <c r="A24407" t="s">
        <v>98</v>
      </c>
      <c r="B24407">
        <v>3316</v>
      </c>
      <c r="C24407" t="s">
        <v>111</v>
      </c>
      <c r="D24407">
        <v>2009</v>
      </c>
      <c r="E24407" t="s">
        <v>743</v>
      </c>
      <c r="F24407" s="2">
        <v>0</v>
      </c>
    </row>
    <row r="24408" spans="1:6">
      <c r="A24408" t="s">
        <v>98</v>
      </c>
      <c r="B24408">
        <v>3316</v>
      </c>
      <c r="C24408" t="s">
        <v>111</v>
      </c>
      <c r="D24408">
        <v>2011</v>
      </c>
      <c r="E24408" t="s">
        <v>737</v>
      </c>
      <c r="F24408" s="2">
        <v>1858.5441453022399</v>
      </c>
    </row>
    <row r="24409" spans="1:6">
      <c r="A24409" t="s">
        <v>98</v>
      </c>
      <c r="B24409">
        <v>3316</v>
      </c>
      <c r="C24409" t="s">
        <v>111</v>
      </c>
      <c r="D24409">
        <v>2011</v>
      </c>
      <c r="E24409" t="s">
        <v>744</v>
      </c>
      <c r="F24409" s="2">
        <v>622.90065025000001</v>
      </c>
    </row>
    <row r="24410" spans="1:6">
      <c r="A24410" t="s">
        <v>98</v>
      </c>
      <c r="B24410">
        <v>3316</v>
      </c>
      <c r="C24410" t="s">
        <v>111</v>
      </c>
      <c r="D24410">
        <v>2011</v>
      </c>
      <c r="E24410" t="s">
        <v>745</v>
      </c>
      <c r="F24410" s="2">
        <v>0</v>
      </c>
    </row>
    <row r="24411" spans="1:6">
      <c r="A24411" t="s">
        <v>98</v>
      </c>
      <c r="B24411">
        <v>3316</v>
      </c>
      <c r="C24411" t="s">
        <v>111</v>
      </c>
      <c r="D24411">
        <v>2013</v>
      </c>
      <c r="E24411" t="s">
        <v>738</v>
      </c>
      <c r="F24411" s="2">
        <v>0</v>
      </c>
    </row>
    <row r="24412" spans="1:6">
      <c r="A24412" t="s">
        <v>98</v>
      </c>
      <c r="B24412">
        <v>3316</v>
      </c>
      <c r="C24412" t="s">
        <v>111</v>
      </c>
      <c r="D24412">
        <v>2013</v>
      </c>
      <c r="E24412" t="s">
        <v>739</v>
      </c>
      <c r="F24412" s="2">
        <v>19363.338707603201</v>
      </c>
    </row>
    <row r="24413" spans="1:6">
      <c r="A24413" t="s">
        <v>98</v>
      </c>
      <c r="B24413">
        <v>3316</v>
      </c>
      <c r="C24413" t="s">
        <v>111</v>
      </c>
      <c r="D24413">
        <v>2013</v>
      </c>
      <c r="E24413" t="s">
        <v>741</v>
      </c>
      <c r="F24413" s="2">
        <v>21574.869246806698</v>
      </c>
    </row>
    <row r="24414" spans="1:6">
      <c r="A24414" t="s">
        <v>98</v>
      </c>
      <c r="B24414">
        <v>3316</v>
      </c>
      <c r="C24414" t="s">
        <v>111</v>
      </c>
      <c r="D24414">
        <v>2015</v>
      </c>
      <c r="E24414" t="s">
        <v>743</v>
      </c>
      <c r="F24414" s="2">
        <v>0</v>
      </c>
    </row>
    <row r="24415" spans="1:6">
      <c r="A24415" t="s">
        <v>98</v>
      </c>
      <c r="B24415">
        <v>3316</v>
      </c>
      <c r="C24415" t="s">
        <v>111</v>
      </c>
      <c r="D24415">
        <v>2016</v>
      </c>
      <c r="E24415" t="s">
        <v>742</v>
      </c>
      <c r="F24415" s="2">
        <v>6521.1538707796999</v>
      </c>
    </row>
    <row r="24416" spans="1:6">
      <c r="A24416" t="s">
        <v>98</v>
      </c>
      <c r="B24416">
        <v>3316</v>
      </c>
      <c r="C24416" t="s">
        <v>111</v>
      </c>
      <c r="D24416">
        <v>2016</v>
      </c>
      <c r="E24416" t="s">
        <v>741</v>
      </c>
      <c r="F24416" s="2">
        <v>20243.777022394101</v>
      </c>
    </row>
    <row r="24417" spans="1:6">
      <c r="A24417" t="s">
        <v>98</v>
      </c>
      <c r="B24417">
        <v>3316</v>
      </c>
      <c r="C24417" t="s">
        <v>111</v>
      </c>
      <c r="D24417">
        <v>2017</v>
      </c>
      <c r="E24417" t="s">
        <v>736</v>
      </c>
      <c r="F24417" s="2">
        <v>2423.6561827995902</v>
      </c>
    </row>
    <row r="24418" spans="1:6">
      <c r="A24418" t="s">
        <v>98</v>
      </c>
      <c r="B24418">
        <v>3316</v>
      </c>
      <c r="C24418" t="s">
        <v>111</v>
      </c>
      <c r="D24418">
        <v>2017</v>
      </c>
      <c r="E24418" t="s">
        <v>737</v>
      </c>
      <c r="F24418" s="2">
        <v>2164.1174287542799</v>
      </c>
    </row>
    <row r="24419" spans="1:6">
      <c r="A24419" t="s">
        <v>98</v>
      </c>
      <c r="B24419">
        <v>3316</v>
      </c>
      <c r="C24419" t="s">
        <v>111</v>
      </c>
      <c r="D24419">
        <v>2017</v>
      </c>
      <c r="E24419" t="s">
        <v>740</v>
      </c>
      <c r="F24419" s="2">
        <v>2343.1905751979798</v>
      </c>
    </row>
    <row r="24420" spans="1:6">
      <c r="A24420" t="s">
        <v>98</v>
      </c>
      <c r="B24420">
        <v>3316</v>
      </c>
      <c r="C24420" t="s">
        <v>111</v>
      </c>
      <c r="D24420">
        <v>2017</v>
      </c>
      <c r="E24420" t="s">
        <v>745</v>
      </c>
      <c r="F24420" s="2">
        <v>0</v>
      </c>
    </row>
    <row r="24421" spans="1:6">
      <c r="A24421" t="s">
        <v>98</v>
      </c>
      <c r="B24421">
        <v>3316</v>
      </c>
      <c r="C24421" t="s">
        <v>111</v>
      </c>
      <c r="D24421">
        <v>2018</v>
      </c>
      <c r="E24421" t="s">
        <v>743</v>
      </c>
      <c r="F24421" s="2">
        <v>0</v>
      </c>
    </row>
    <row r="24422" spans="1:6">
      <c r="A24422" t="s">
        <v>98</v>
      </c>
      <c r="B24422">
        <v>3316</v>
      </c>
      <c r="C24422" t="s">
        <v>111</v>
      </c>
      <c r="D24422">
        <v>2019</v>
      </c>
      <c r="E24422" t="s">
        <v>742</v>
      </c>
      <c r="F24422" s="2">
        <v>7131.9727874214004</v>
      </c>
    </row>
    <row r="24423" spans="1:6">
      <c r="A24423" t="s">
        <v>98</v>
      </c>
      <c r="B24423">
        <v>3316</v>
      </c>
      <c r="C24423" t="s">
        <v>111</v>
      </c>
      <c r="D24423">
        <v>2020</v>
      </c>
      <c r="E24423" t="s">
        <v>736</v>
      </c>
      <c r="F24423" s="2">
        <v>1652.9849431821201</v>
      </c>
    </row>
    <row r="24424" spans="1:6">
      <c r="A24424" t="s">
        <v>98</v>
      </c>
      <c r="B24424">
        <v>3316</v>
      </c>
      <c r="C24424" t="s">
        <v>111</v>
      </c>
      <c r="D24424">
        <v>2020</v>
      </c>
      <c r="E24424" t="s">
        <v>737</v>
      </c>
      <c r="F24424" s="2">
        <v>2164.40895652779</v>
      </c>
    </row>
    <row r="24425" spans="1:6">
      <c r="A24425" t="s">
        <v>98</v>
      </c>
      <c r="B24425">
        <v>3316</v>
      </c>
      <c r="C24425" t="s">
        <v>111</v>
      </c>
      <c r="D24425">
        <v>2020</v>
      </c>
      <c r="E24425" t="s">
        <v>738</v>
      </c>
      <c r="F24425" s="2">
        <v>0</v>
      </c>
    </row>
    <row r="24426" spans="1:6">
      <c r="A24426" t="s">
        <v>98</v>
      </c>
      <c r="B24426">
        <v>3316</v>
      </c>
      <c r="C24426" t="s">
        <v>111</v>
      </c>
      <c r="D24426">
        <v>2020</v>
      </c>
      <c r="E24426" t="s">
        <v>739</v>
      </c>
      <c r="F24426" s="2">
        <v>22023.3258803313</v>
      </c>
    </row>
    <row r="24427" spans="1:6">
      <c r="A24427" t="s">
        <v>98</v>
      </c>
      <c r="B24427">
        <v>3316</v>
      </c>
      <c r="C24427" t="s">
        <v>111</v>
      </c>
      <c r="D24427">
        <v>2020</v>
      </c>
      <c r="E24427" t="s">
        <v>740</v>
      </c>
      <c r="F24427" s="2">
        <v>1616.66195381488</v>
      </c>
    </row>
    <row r="24428" spans="1:6">
      <c r="A24428" t="s">
        <v>98</v>
      </c>
      <c r="B24428">
        <v>3316</v>
      </c>
      <c r="C24428" t="s">
        <v>111</v>
      </c>
      <c r="D24428">
        <v>2021</v>
      </c>
      <c r="E24428" t="s">
        <v>744</v>
      </c>
      <c r="F24428" s="2">
        <v>0</v>
      </c>
    </row>
    <row r="24429" spans="1:6">
      <c r="A24429" t="s">
        <v>98</v>
      </c>
      <c r="B24429">
        <v>3316</v>
      </c>
      <c r="C24429" t="s">
        <v>111</v>
      </c>
      <c r="D24429">
        <v>2022</v>
      </c>
      <c r="E24429" t="s">
        <v>742</v>
      </c>
      <c r="F24429" s="2">
        <v>5988.8178343608697</v>
      </c>
    </row>
    <row r="24430" spans="1:6">
      <c r="A24430" t="s">
        <v>98</v>
      </c>
      <c r="B24430">
        <v>3316</v>
      </c>
      <c r="C24430" t="s">
        <v>111</v>
      </c>
      <c r="D24430">
        <v>2023</v>
      </c>
      <c r="E24430" t="s">
        <v>739</v>
      </c>
      <c r="F24430" s="2">
        <v>19366.625397005399</v>
      </c>
    </row>
    <row r="24431" spans="1:6">
      <c r="A24431" t="s">
        <v>98</v>
      </c>
      <c r="B24431">
        <v>3316</v>
      </c>
      <c r="C24431" t="s">
        <v>111</v>
      </c>
      <c r="D24431">
        <v>2023</v>
      </c>
      <c r="E24431" t="s">
        <v>740</v>
      </c>
      <c r="F24431" s="2">
        <v>2986.3672764436301</v>
      </c>
    </row>
    <row r="24432" spans="1:6">
      <c r="A24432" t="s">
        <v>98</v>
      </c>
      <c r="B24432">
        <v>3316</v>
      </c>
      <c r="C24432" t="s">
        <v>111</v>
      </c>
      <c r="D24432">
        <v>2023</v>
      </c>
      <c r="E24432" t="s">
        <v>741</v>
      </c>
      <c r="F24432" s="2">
        <v>17064.689161470102</v>
      </c>
    </row>
    <row r="24433" spans="1:6">
      <c r="A24433" t="s">
        <v>98</v>
      </c>
      <c r="B24433">
        <v>3316</v>
      </c>
      <c r="C24433" t="s">
        <v>111</v>
      </c>
      <c r="D24433">
        <v>2024</v>
      </c>
      <c r="E24433" t="s">
        <v>745</v>
      </c>
      <c r="F24433" s="2">
        <v>1.74522665956076</v>
      </c>
    </row>
    <row r="24434" spans="1:6">
      <c r="A24434" t="s">
        <v>98</v>
      </c>
      <c r="B24434">
        <v>3318</v>
      </c>
      <c r="C24434" t="s">
        <v>113</v>
      </c>
      <c r="D24434">
        <v>2009</v>
      </c>
      <c r="E24434" t="s">
        <v>743</v>
      </c>
      <c r="F24434" s="2">
        <v>0</v>
      </c>
    </row>
    <row r="24435" spans="1:6">
      <c r="A24435" t="s">
        <v>98</v>
      </c>
      <c r="B24435">
        <v>3318</v>
      </c>
      <c r="C24435" t="s">
        <v>113</v>
      </c>
      <c r="D24435">
        <v>2011</v>
      </c>
      <c r="E24435" t="s">
        <v>736</v>
      </c>
      <c r="F24435" s="2">
        <v>947.71985208564604</v>
      </c>
    </row>
    <row r="24436" spans="1:6">
      <c r="A24436" t="s">
        <v>98</v>
      </c>
      <c r="B24436">
        <v>3318</v>
      </c>
      <c r="C24436" t="s">
        <v>113</v>
      </c>
      <c r="D24436">
        <v>2011</v>
      </c>
      <c r="E24436" t="s">
        <v>737</v>
      </c>
      <c r="F24436" s="2">
        <v>510.38550365574901</v>
      </c>
    </row>
    <row r="24437" spans="1:6">
      <c r="A24437" t="s">
        <v>98</v>
      </c>
      <c r="B24437">
        <v>3318</v>
      </c>
      <c r="C24437" t="s">
        <v>113</v>
      </c>
      <c r="D24437">
        <v>2011</v>
      </c>
      <c r="E24437" t="s">
        <v>744</v>
      </c>
      <c r="F24437" s="2">
        <v>0</v>
      </c>
    </row>
    <row r="24438" spans="1:6">
      <c r="A24438" t="s">
        <v>98</v>
      </c>
      <c r="B24438">
        <v>3318</v>
      </c>
      <c r="C24438" t="s">
        <v>113</v>
      </c>
      <c r="D24438">
        <v>2011</v>
      </c>
      <c r="E24438" t="s">
        <v>740</v>
      </c>
      <c r="F24438" s="2">
        <v>1618.7562443188899</v>
      </c>
    </row>
    <row r="24439" spans="1:6">
      <c r="A24439" t="s">
        <v>98</v>
      </c>
      <c r="B24439">
        <v>3318</v>
      </c>
      <c r="C24439" t="s">
        <v>113</v>
      </c>
      <c r="D24439">
        <v>2011</v>
      </c>
      <c r="E24439" t="s">
        <v>745</v>
      </c>
      <c r="F24439" s="2">
        <v>0</v>
      </c>
    </row>
    <row r="24440" spans="1:6">
      <c r="A24440" t="s">
        <v>98</v>
      </c>
      <c r="B24440">
        <v>3318</v>
      </c>
      <c r="C24440" t="s">
        <v>113</v>
      </c>
      <c r="D24440">
        <v>2013</v>
      </c>
      <c r="E24440" t="s">
        <v>742</v>
      </c>
      <c r="F24440" s="2">
        <v>3470.0588683702999</v>
      </c>
    </row>
    <row r="24441" spans="1:6">
      <c r="A24441" t="s">
        <v>98</v>
      </c>
      <c r="B24441">
        <v>3318</v>
      </c>
      <c r="C24441" t="s">
        <v>113</v>
      </c>
      <c r="D24441">
        <v>2013</v>
      </c>
      <c r="E24441" t="s">
        <v>741</v>
      </c>
      <c r="F24441" s="2">
        <v>7057.6435179014898</v>
      </c>
    </row>
    <row r="24442" spans="1:6">
      <c r="A24442" t="s">
        <v>98</v>
      </c>
      <c r="B24442">
        <v>3318</v>
      </c>
      <c r="C24442" t="s">
        <v>113</v>
      </c>
      <c r="D24442">
        <v>2015</v>
      </c>
      <c r="E24442" t="s">
        <v>743</v>
      </c>
      <c r="F24442" s="2">
        <v>0</v>
      </c>
    </row>
    <row r="24443" spans="1:6">
      <c r="A24443" t="s">
        <v>98</v>
      </c>
      <c r="B24443">
        <v>3318</v>
      </c>
      <c r="C24443" t="s">
        <v>113</v>
      </c>
      <c r="D24443">
        <v>2016</v>
      </c>
      <c r="E24443" t="s">
        <v>742</v>
      </c>
      <c r="F24443" s="2">
        <v>2922.6204482712801</v>
      </c>
    </row>
    <row r="24444" spans="1:6">
      <c r="A24444" t="s">
        <v>98</v>
      </c>
      <c r="B24444">
        <v>3318</v>
      </c>
      <c r="C24444" t="s">
        <v>113</v>
      </c>
      <c r="D24444">
        <v>2017</v>
      </c>
      <c r="E24444" t="s">
        <v>736</v>
      </c>
      <c r="F24444" s="2">
        <v>737.08935287423401</v>
      </c>
    </row>
    <row r="24445" spans="1:6">
      <c r="A24445" t="s">
        <v>98</v>
      </c>
      <c r="B24445">
        <v>3318</v>
      </c>
      <c r="C24445" t="s">
        <v>113</v>
      </c>
      <c r="D24445">
        <v>2017</v>
      </c>
      <c r="E24445" t="s">
        <v>737</v>
      </c>
      <c r="F24445" s="2">
        <v>539.97513090227005</v>
      </c>
    </row>
    <row r="24446" spans="1:6">
      <c r="A24446" t="s">
        <v>98</v>
      </c>
      <c r="B24446">
        <v>3318</v>
      </c>
      <c r="C24446" t="s">
        <v>113</v>
      </c>
      <c r="D24446">
        <v>2017</v>
      </c>
      <c r="E24446" t="s">
        <v>738</v>
      </c>
      <c r="F24446" s="2">
        <v>0</v>
      </c>
    </row>
    <row r="24447" spans="1:6">
      <c r="A24447" t="s">
        <v>98</v>
      </c>
      <c r="B24447">
        <v>3318</v>
      </c>
      <c r="C24447" t="s">
        <v>113</v>
      </c>
      <c r="D24447">
        <v>2017</v>
      </c>
      <c r="E24447" t="s">
        <v>739</v>
      </c>
      <c r="F24447" s="2">
        <v>3057.4034328317398</v>
      </c>
    </row>
    <row r="24448" spans="1:6">
      <c r="A24448" t="s">
        <v>98</v>
      </c>
      <c r="B24448">
        <v>3318</v>
      </c>
      <c r="C24448" t="s">
        <v>113</v>
      </c>
      <c r="D24448">
        <v>2017</v>
      </c>
      <c r="E24448" t="s">
        <v>740</v>
      </c>
      <c r="F24448" s="2">
        <v>1319.96017004041</v>
      </c>
    </row>
    <row r="24449" spans="1:6">
      <c r="A24449" t="s">
        <v>98</v>
      </c>
      <c r="B24449">
        <v>3318</v>
      </c>
      <c r="C24449" t="s">
        <v>113</v>
      </c>
      <c r="D24449">
        <v>2018</v>
      </c>
      <c r="E24449" t="s">
        <v>744</v>
      </c>
      <c r="F24449" s="2">
        <v>0</v>
      </c>
    </row>
    <row r="24450" spans="1:6">
      <c r="A24450" t="s">
        <v>98</v>
      </c>
      <c r="B24450">
        <v>3318</v>
      </c>
      <c r="C24450" t="s">
        <v>113</v>
      </c>
      <c r="D24450">
        <v>2019</v>
      </c>
      <c r="E24450" t="s">
        <v>742</v>
      </c>
      <c r="F24450" s="2">
        <v>3361.2569403778698</v>
      </c>
    </row>
    <row r="24451" spans="1:6">
      <c r="A24451" t="s">
        <v>98</v>
      </c>
      <c r="B24451">
        <v>3318</v>
      </c>
      <c r="C24451" t="s">
        <v>113</v>
      </c>
      <c r="D24451">
        <v>2020</v>
      </c>
      <c r="E24451" t="s">
        <v>738</v>
      </c>
      <c r="F24451" s="2">
        <v>0</v>
      </c>
    </row>
    <row r="24452" spans="1:6">
      <c r="A24452" t="s">
        <v>98</v>
      </c>
      <c r="B24452">
        <v>3318</v>
      </c>
      <c r="C24452" t="s">
        <v>113</v>
      </c>
      <c r="D24452">
        <v>2020</v>
      </c>
      <c r="E24452" t="s">
        <v>739</v>
      </c>
      <c r="F24452" s="2">
        <v>2899.09804204994</v>
      </c>
    </row>
    <row r="24453" spans="1:6">
      <c r="A24453" t="s">
        <v>98</v>
      </c>
      <c r="B24453">
        <v>3318</v>
      </c>
      <c r="C24453" t="s">
        <v>113</v>
      </c>
      <c r="D24453">
        <v>2020</v>
      </c>
      <c r="E24453" t="s">
        <v>740</v>
      </c>
      <c r="F24453" s="2">
        <v>1072.28685069997</v>
      </c>
    </row>
    <row r="24454" spans="1:6">
      <c r="A24454" t="s">
        <v>98</v>
      </c>
      <c r="B24454">
        <v>3318</v>
      </c>
      <c r="C24454" t="s">
        <v>113</v>
      </c>
      <c r="D24454">
        <v>2020</v>
      </c>
      <c r="E24454" t="s">
        <v>741</v>
      </c>
      <c r="F24454" s="2">
        <v>6086.3064039719602</v>
      </c>
    </row>
    <row r="24455" spans="1:6">
      <c r="A24455" t="s">
        <v>98</v>
      </c>
      <c r="B24455">
        <v>3318</v>
      </c>
      <c r="C24455" t="s">
        <v>113</v>
      </c>
      <c r="D24455">
        <v>2021</v>
      </c>
      <c r="E24455" t="s">
        <v>744</v>
      </c>
      <c r="F24455" s="2">
        <v>0</v>
      </c>
    </row>
    <row r="24456" spans="1:6">
      <c r="A24456" t="s">
        <v>98</v>
      </c>
      <c r="B24456">
        <v>3318</v>
      </c>
      <c r="C24456" t="s">
        <v>113</v>
      </c>
      <c r="D24456">
        <v>2021</v>
      </c>
      <c r="E24456" t="s">
        <v>745</v>
      </c>
      <c r="F24456" s="2">
        <v>0.17775423636319401</v>
      </c>
    </row>
    <row r="24457" spans="1:6">
      <c r="A24457" t="s">
        <v>98</v>
      </c>
      <c r="B24457">
        <v>3318</v>
      </c>
      <c r="C24457" t="s">
        <v>113</v>
      </c>
      <c r="D24457">
        <v>2022</v>
      </c>
      <c r="E24457" t="s">
        <v>743</v>
      </c>
      <c r="F24457" s="2">
        <v>0</v>
      </c>
    </row>
    <row r="24458" spans="1:6">
      <c r="A24458" t="s">
        <v>98</v>
      </c>
      <c r="B24458">
        <v>3318</v>
      </c>
      <c r="C24458" t="s">
        <v>113</v>
      </c>
      <c r="D24458">
        <v>2023</v>
      </c>
      <c r="E24458" t="s">
        <v>739</v>
      </c>
      <c r="F24458" s="2">
        <v>2487.8823760168998</v>
      </c>
    </row>
    <row r="24459" spans="1:6">
      <c r="A24459" t="s">
        <v>98</v>
      </c>
      <c r="B24459">
        <v>3318</v>
      </c>
      <c r="C24459" t="s">
        <v>113</v>
      </c>
      <c r="D24459">
        <v>2023</v>
      </c>
      <c r="E24459" t="s">
        <v>741</v>
      </c>
      <c r="F24459" s="2">
        <v>6050.5058187117402</v>
      </c>
    </row>
    <row r="24460" spans="1:6">
      <c r="A24460" t="s">
        <v>98</v>
      </c>
      <c r="B24460">
        <v>3318</v>
      </c>
      <c r="C24460" t="s">
        <v>113</v>
      </c>
      <c r="D24460">
        <v>2024</v>
      </c>
      <c r="E24460" t="s">
        <v>736</v>
      </c>
      <c r="F24460" s="2">
        <v>565.63322555042203</v>
      </c>
    </row>
    <row r="24461" spans="1:6">
      <c r="A24461" t="s">
        <v>98</v>
      </c>
      <c r="B24461">
        <v>3318</v>
      </c>
      <c r="C24461" t="s">
        <v>113</v>
      </c>
      <c r="D24461">
        <v>2024</v>
      </c>
      <c r="E24461" t="s">
        <v>737</v>
      </c>
      <c r="F24461" s="2">
        <v>435.04717430074197</v>
      </c>
    </row>
    <row r="24462" spans="1:6">
      <c r="A24462" t="s">
        <v>98</v>
      </c>
      <c r="B24462">
        <v>3318</v>
      </c>
      <c r="C24462" t="s">
        <v>113</v>
      </c>
      <c r="D24462">
        <v>2024</v>
      </c>
      <c r="E24462" t="s">
        <v>745</v>
      </c>
      <c r="F24462" s="2">
        <v>1.31608554113201</v>
      </c>
    </row>
    <row r="24463" spans="1:6">
      <c r="A24463" t="s">
        <v>98</v>
      </c>
      <c r="B24463">
        <v>3320</v>
      </c>
      <c r="C24463" t="s">
        <v>115</v>
      </c>
      <c r="D24463">
        <v>2009</v>
      </c>
      <c r="E24463" t="s">
        <v>736</v>
      </c>
      <c r="F24463" s="2">
        <v>128.73769521235101</v>
      </c>
    </row>
    <row r="24464" spans="1:6">
      <c r="A24464" t="s">
        <v>98</v>
      </c>
      <c r="B24464">
        <v>3320</v>
      </c>
      <c r="C24464" t="s">
        <v>115</v>
      </c>
      <c r="D24464">
        <v>2009</v>
      </c>
      <c r="E24464" t="s">
        <v>737</v>
      </c>
      <c r="F24464" s="2">
        <v>703.865122159468</v>
      </c>
    </row>
    <row r="24465" spans="1:6">
      <c r="A24465" t="s">
        <v>98</v>
      </c>
      <c r="B24465">
        <v>3320</v>
      </c>
      <c r="C24465" t="s">
        <v>115</v>
      </c>
      <c r="D24465">
        <v>2009</v>
      </c>
      <c r="E24465" t="s">
        <v>745</v>
      </c>
      <c r="F24465" s="2">
        <v>0</v>
      </c>
    </row>
    <row r="24466" spans="1:6">
      <c r="A24466" t="s">
        <v>98</v>
      </c>
      <c r="B24466">
        <v>3320</v>
      </c>
      <c r="C24466" t="s">
        <v>115</v>
      </c>
      <c r="D24466">
        <v>2011</v>
      </c>
      <c r="E24466" t="s">
        <v>742</v>
      </c>
      <c r="F24466" s="2">
        <v>1898.9552576531601</v>
      </c>
    </row>
    <row r="24467" spans="1:6">
      <c r="A24467" t="s">
        <v>98</v>
      </c>
      <c r="B24467">
        <v>3320</v>
      </c>
      <c r="C24467" t="s">
        <v>115</v>
      </c>
      <c r="D24467">
        <v>2013</v>
      </c>
      <c r="E24467" t="s">
        <v>744</v>
      </c>
      <c r="F24467" s="2">
        <v>0</v>
      </c>
    </row>
    <row r="24468" spans="1:6">
      <c r="A24468" t="s">
        <v>98</v>
      </c>
      <c r="B24468">
        <v>3320</v>
      </c>
      <c r="C24468" t="s">
        <v>115</v>
      </c>
      <c r="D24468">
        <v>2013</v>
      </c>
      <c r="E24468" t="s">
        <v>740</v>
      </c>
      <c r="F24468" s="2">
        <v>643.99008908560495</v>
      </c>
    </row>
    <row r="24469" spans="1:6">
      <c r="A24469" t="s">
        <v>98</v>
      </c>
      <c r="B24469">
        <v>3320</v>
      </c>
      <c r="C24469" t="s">
        <v>115</v>
      </c>
      <c r="D24469">
        <v>2013</v>
      </c>
      <c r="E24469" t="s">
        <v>745</v>
      </c>
      <c r="F24469" s="2">
        <v>0</v>
      </c>
    </row>
    <row r="24470" spans="1:6">
      <c r="A24470" t="s">
        <v>98</v>
      </c>
      <c r="B24470">
        <v>3320</v>
      </c>
      <c r="C24470" t="s">
        <v>115</v>
      </c>
      <c r="D24470">
        <v>2015</v>
      </c>
      <c r="E24470" t="s">
        <v>738</v>
      </c>
      <c r="F24470" s="2">
        <v>0</v>
      </c>
    </row>
    <row r="24471" spans="1:6">
      <c r="A24471" t="s">
        <v>98</v>
      </c>
      <c r="B24471">
        <v>3320</v>
      </c>
      <c r="C24471" t="s">
        <v>115</v>
      </c>
      <c r="D24471">
        <v>2015</v>
      </c>
      <c r="E24471" t="s">
        <v>739</v>
      </c>
      <c r="F24471" s="2">
        <v>1312.2580912051801</v>
      </c>
    </row>
    <row r="24472" spans="1:6">
      <c r="A24472" t="s">
        <v>98</v>
      </c>
      <c r="B24472">
        <v>3320</v>
      </c>
      <c r="C24472" t="s">
        <v>115</v>
      </c>
      <c r="D24472">
        <v>2015</v>
      </c>
      <c r="E24472" t="s">
        <v>741</v>
      </c>
      <c r="F24472" s="2">
        <v>13939.1636981015</v>
      </c>
    </row>
    <row r="24473" spans="1:6">
      <c r="A24473" t="s">
        <v>98</v>
      </c>
      <c r="B24473">
        <v>3320</v>
      </c>
      <c r="C24473" t="s">
        <v>115</v>
      </c>
      <c r="D24473">
        <v>2016</v>
      </c>
      <c r="E24473" t="s">
        <v>744</v>
      </c>
      <c r="F24473" s="2">
        <v>0</v>
      </c>
    </row>
    <row r="24474" spans="1:6">
      <c r="A24474" t="s">
        <v>98</v>
      </c>
      <c r="B24474">
        <v>3320</v>
      </c>
      <c r="C24474" t="s">
        <v>115</v>
      </c>
      <c r="D24474">
        <v>2016</v>
      </c>
      <c r="E24474" t="s">
        <v>740</v>
      </c>
      <c r="F24474" s="2">
        <v>625.43984047252604</v>
      </c>
    </row>
    <row r="24475" spans="1:6">
      <c r="A24475" t="s">
        <v>98</v>
      </c>
      <c r="B24475">
        <v>3320</v>
      </c>
      <c r="C24475" t="s">
        <v>115</v>
      </c>
      <c r="D24475">
        <v>2016</v>
      </c>
      <c r="E24475" t="s">
        <v>745</v>
      </c>
      <c r="F24475" s="2">
        <v>0</v>
      </c>
    </row>
    <row r="24476" spans="1:6">
      <c r="A24476" t="s">
        <v>98</v>
      </c>
      <c r="B24476">
        <v>3320</v>
      </c>
      <c r="C24476" t="s">
        <v>115</v>
      </c>
      <c r="D24476">
        <v>2017</v>
      </c>
      <c r="E24476" t="s">
        <v>743</v>
      </c>
      <c r="F24476" s="2">
        <v>0</v>
      </c>
    </row>
    <row r="24477" spans="1:6">
      <c r="A24477" t="s">
        <v>98</v>
      </c>
      <c r="B24477">
        <v>3320</v>
      </c>
      <c r="C24477" t="s">
        <v>115</v>
      </c>
      <c r="D24477">
        <v>2018</v>
      </c>
      <c r="E24477" t="s">
        <v>738</v>
      </c>
      <c r="F24477" s="2">
        <v>0</v>
      </c>
    </row>
    <row r="24478" spans="1:6">
      <c r="A24478" t="s">
        <v>98</v>
      </c>
      <c r="B24478">
        <v>3320</v>
      </c>
      <c r="C24478" t="s">
        <v>115</v>
      </c>
      <c r="D24478">
        <v>2018</v>
      </c>
      <c r="E24478" t="s">
        <v>739</v>
      </c>
      <c r="F24478" s="2">
        <v>1104.24278515783</v>
      </c>
    </row>
    <row r="24479" spans="1:6">
      <c r="A24479" t="s">
        <v>98</v>
      </c>
      <c r="B24479">
        <v>3320</v>
      </c>
      <c r="C24479" t="s">
        <v>115</v>
      </c>
      <c r="D24479">
        <v>2018</v>
      </c>
      <c r="E24479" t="s">
        <v>741</v>
      </c>
      <c r="F24479" s="2">
        <v>13047.5465013218</v>
      </c>
    </row>
    <row r="24480" spans="1:6">
      <c r="A24480" t="s">
        <v>98</v>
      </c>
      <c r="B24480">
        <v>3320</v>
      </c>
      <c r="C24480" t="s">
        <v>115</v>
      </c>
      <c r="D24480">
        <v>2019</v>
      </c>
      <c r="E24480" t="s">
        <v>736</v>
      </c>
      <c r="F24480" s="2">
        <v>152.31635805875601</v>
      </c>
    </row>
    <row r="24481" spans="1:6">
      <c r="A24481" t="s">
        <v>98</v>
      </c>
      <c r="B24481">
        <v>3320</v>
      </c>
      <c r="C24481" t="s">
        <v>115</v>
      </c>
      <c r="D24481">
        <v>2019</v>
      </c>
      <c r="E24481" t="s">
        <v>737</v>
      </c>
      <c r="F24481" s="2">
        <v>681.60935252348497</v>
      </c>
    </row>
    <row r="24482" spans="1:6">
      <c r="A24482" t="s">
        <v>98</v>
      </c>
      <c r="B24482">
        <v>3320</v>
      </c>
      <c r="C24482" t="s">
        <v>115</v>
      </c>
      <c r="D24482">
        <v>2019</v>
      </c>
      <c r="E24482" t="s">
        <v>744</v>
      </c>
      <c r="F24482" s="2">
        <v>0</v>
      </c>
    </row>
    <row r="24483" spans="1:6">
      <c r="A24483" t="s">
        <v>98</v>
      </c>
      <c r="B24483">
        <v>3320</v>
      </c>
      <c r="C24483" t="s">
        <v>115</v>
      </c>
      <c r="D24483">
        <v>2019</v>
      </c>
      <c r="E24483" t="s">
        <v>740</v>
      </c>
      <c r="F24483" s="2">
        <v>415.98084177970401</v>
      </c>
    </row>
    <row r="24484" spans="1:6">
      <c r="A24484" t="s">
        <v>98</v>
      </c>
      <c r="B24484">
        <v>3320</v>
      </c>
      <c r="C24484" t="s">
        <v>115</v>
      </c>
      <c r="D24484">
        <v>2019</v>
      </c>
      <c r="E24484" t="s">
        <v>745</v>
      </c>
      <c r="F24484" s="2">
        <v>6.2007291754602602E-2</v>
      </c>
    </row>
    <row r="24485" spans="1:6">
      <c r="A24485" t="s">
        <v>98</v>
      </c>
      <c r="B24485">
        <v>3320</v>
      </c>
      <c r="C24485" t="s">
        <v>115</v>
      </c>
      <c r="D24485">
        <v>2020</v>
      </c>
      <c r="E24485" t="s">
        <v>743</v>
      </c>
      <c r="F24485" s="2">
        <v>0</v>
      </c>
    </row>
    <row r="24486" spans="1:6">
      <c r="A24486" t="s">
        <v>98</v>
      </c>
      <c r="B24486">
        <v>3320</v>
      </c>
      <c r="C24486" t="s">
        <v>115</v>
      </c>
      <c r="D24486">
        <v>2021</v>
      </c>
      <c r="E24486" t="s">
        <v>742</v>
      </c>
      <c r="F24486" s="2">
        <v>2063.7711523296498</v>
      </c>
    </row>
    <row r="24487" spans="1:6">
      <c r="A24487" t="s">
        <v>98</v>
      </c>
      <c r="B24487">
        <v>3320</v>
      </c>
      <c r="C24487" t="s">
        <v>115</v>
      </c>
      <c r="D24487">
        <v>2021</v>
      </c>
      <c r="E24487" t="s">
        <v>738</v>
      </c>
      <c r="F24487" s="2">
        <v>0</v>
      </c>
    </row>
    <row r="24488" spans="1:6">
      <c r="A24488" t="s">
        <v>98</v>
      </c>
      <c r="B24488">
        <v>3320</v>
      </c>
      <c r="C24488" t="s">
        <v>115</v>
      </c>
      <c r="D24488">
        <v>2021</v>
      </c>
      <c r="E24488" t="s">
        <v>739</v>
      </c>
      <c r="F24488" s="2">
        <v>1129.8762645720899</v>
      </c>
    </row>
    <row r="24489" spans="1:6">
      <c r="A24489" t="s">
        <v>98</v>
      </c>
      <c r="B24489">
        <v>3320</v>
      </c>
      <c r="C24489" t="s">
        <v>115</v>
      </c>
      <c r="D24489">
        <v>2021</v>
      </c>
      <c r="E24489" t="s">
        <v>741</v>
      </c>
      <c r="F24489" s="2">
        <v>12307.1693177123</v>
      </c>
    </row>
    <row r="24490" spans="1:6">
      <c r="A24490" t="s">
        <v>98</v>
      </c>
      <c r="B24490">
        <v>3320</v>
      </c>
      <c r="C24490" t="s">
        <v>115</v>
      </c>
      <c r="D24490">
        <v>2022</v>
      </c>
      <c r="E24490" t="s">
        <v>736</v>
      </c>
      <c r="F24490" s="2">
        <v>168.13254478546801</v>
      </c>
    </row>
    <row r="24491" spans="1:6">
      <c r="A24491" t="s">
        <v>98</v>
      </c>
      <c r="B24491">
        <v>3320</v>
      </c>
      <c r="C24491" t="s">
        <v>115</v>
      </c>
      <c r="D24491">
        <v>2022</v>
      </c>
      <c r="E24491" t="s">
        <v>737</v>
      </c>
      <c r="F24491" s="2">
        <v>581.59625152344097</v>
      </c>
    </row>
    <row r="24492" spans="1:6">
      <c r="A24492" t="s">
        <v>98</v>
      </c>
      <c r="B24492">
        <v>3320</v>
      </c>
      <c r="C24492" t="s">
        <v>115</v>
      </c>
      <c r="D24492">
        <v>2022</v>
      </c>
      <c r="E24492" t="s">
        <v>744</v>
      </c>
      <c r="F24492" s="2">
        <v>0</v>
      </c>
    </row>
    <row r="24493" spans="1:6">
      <c r="A24493" t="s">
        <v>98</v>
      </c>
      <c r="B24493">
        <v>3320</v>
      </c>
      <c r="C24493" t="s">
        <v>115</v>
      </c>
      <c r="D24493">
        <v>2022</v>
      </c>
      <c r="E24493" t="s">
        <v>745</v>
      </c>
      <c r="F24493" s="2">
        <v>0</v>
      </c>
    </row>
    <row r="24494" spans="1:6">
      <c r="A24494" t="s">
        <v>98</v>
      </c>
      <c r="B24494">
        <v>3320</v>
      </c>
      <c r="C24494" t="s">
        <v>115</v>
      </c>
      <c r="D24494">
        <v>2023</v>
      </c>
      <c r="E24494" t="s">
        <v>743</v>
      </c>
      <c r="F24494" s="2">
        <v>0</v>
      </c>
    </row>
    <row r="24495" spans="1:6">
      <c r="A24495" t="s">
        <v>98</v>
      </c>
      <c r="B24495">
        <v>3320</v>
      </c>
      <c r="C24495" t="s">
        <v>115</v>
      </c>
      <c r="D24495">
        <v>2024</v>
      </c>
      <c r="E24495" t="s">
        <v>742</v>
      </c>
      <c r="F24495" s="2">
        <v>1624.7094470224499</v>
      </c>
    </row>
    <row r="24496" spans="1:6">
      <c r="A24496" t="s">
        <v>98</v>
      </c>
      <c r="B24496">
        <v>3322</v>
      </c>
      <c r="C24496" t="s">
        <v>117</v>
      </c>
      <c r="D24496">
        <v>2009</v>
      </c>
      <c r="E24496" t="s">
        <v>736</v>
      </c>
      <c r="F24496" s="2">
        <v>448.23089814654799</v>
      </c>
    </row>
    <row r="24497" spans="1:6">
      <c r="A24497" t="s">
        <v>98</v>
      </c>
      <c r="B24497">
        <v>3322</v>
      </c>
      <c r="C24497" t="s">
        <v>117</v>
      </c>
      <c r="D24497">
        <v>2009</v>
      </c>
      <c r="E24497" t="s">
        <v>737</v>
      </c>
      <c r="F24497" s="2">
        <v>839.17755357279998</v>
      </c>
    </row>
    <row r="24498" spans="1:6">
      <c r="A24498" t="s">
        <v>98</v>
      </c>
      <c r="B24498">
        <v>3322</v>
      </c>
      <c r="C24498" t="s">
        <v>117</v>
      </c>
      <c r="D24498">
        <v>2009</v>
      </c>
      <c r="E24498" t="s">
        <v>738</v>
      </c>
      <c r="F24498" s="2">
        <v>0</v>
      </c>
    </row>
    <row r="24499" spans="1:6">
      <c r="A24499" t="s">
        <v>98</v>
      </c>
      <c r="B24499">
        <v>3322</v>
      </c>
      <c r="C24499" t="s">
        <v>117</v>
      </c>
      <c r="D24499">
        <v>2009</v>
      </c>
      <c r="E24499" t="s">
        <v>741</v>
      </c>
      <c r="F24499" s="2">
        <v>14008.5243366133</v>
      </c>
    </row>
    <row r="24500" spans="1:6">
      <c r="A24500" t="s">
        <v>98</v>
      </c>
      <c r="B24500">
        <v>3322</v>
      </c>
      <c r="C24500" t="s">
        <v>117</v>
      </c>
      <c r="D24500">
        <v>2011</v>
      </c>
      <c r="E24500" t="s">
        <v>742</v>
      </c>
      <c r="F24500" s="2">
        <v>3683.9045480131499</v>
      </c>
    </row>
    <row r="24501" spans="1:6">
      <c r="A24501" t="s">
        <v>98</v>
      </c>
      <c r="B24501">
        <v>3322</v>
      </c>
      <c r="C24501" t="s">
        <v>117</v>
      </c>
      <c r="D24501">
        <v>2011</v>
      </c>
      <c r="E24501" t="s">
        <v>743</v>
      </c>
      <c r="F24501" s="2">
        <v>0</v>
      </c>
    </row>
    <row r="24502" spans="1:6">
      <c r="A24502" t="s">
        <v>98</v>
      </c>
      <c r="B24502">
        <v>3322</v>
      </c>
      <c r="C24502" t="s">
        <v>117</v>
      </c>
      <c r="D24502">
        <v>2013</v>
      </c>
      <c r="E24502" t="s">
        <v>744</v>
      </c>
      <c r="F24502" s="2">
        <v>0</v>
      </c>
    </row>
    <row r="24503" spans="1:6">
      <c r="A24503" t="s">
        <v>98</v>
      </c>
      <c r="B24503">
        <v>3322</v>
      </c>
      <c r="C24503" t="s">
        <v>117</v>
      </c>
      <c r="D24503">
        <v>2013</v>
      </c>
      <c r="E24503" t="s">
        <v>739</v>
      </c>
      <c r="F24503" s="2">
        <v>5909.3189753937604</v>
      </c>
    </row>
    <row r="24504" spans="1:6">
      <c r="A24504" t="s">
        <v>98</v>
      </c>
      <c r="B24504">
        <v>3322</v>
      </c>
      <c r="C24504" t="s">
        <v>117</v>
      </c>
      <c r="D24504">
        <v>2013</v>
      </c>
      <c r="E24504" t="s">
        <v>740</v>
      </c>
      <c r="F24504" s="2">
        <v>2118.9235751169999</v>
      </c>
    </row>
    <row r="24505" spans="1:6">
      <c r="A24505" t="s">
        <v>98</v>
      </c>
      <c r="B24505">
        <v>3322</v>
      </c>
      <c r="C24505" t="s">
        <v>117</v>
      </c>
      <c r="D24505">
        <v>2015</v>
      </c>
      <c r="E24505" t="s">
        <v>738</v>
      </c>
      <c r="F24505" s="2">
        <v>0</v>
      </c>
    </row>
    <row r="24506" spans="1:6">
      <c r="A24506" t="s">
        <v>98</v>
      </c>
      <c r="B24506">
        <v>3322</v>
      </c>
      <c r="C24506" t="s">
        <v>117</v>
      </c>
      <c r="D24506">
        <v>2015</v>
      </c>
      <c r="E24506" t="s">
        <v>741</v>
      </c>
      <c r="F24506" s="2">
        <v>14213.815901014001</v>
      </c>
    </row>
    <row r="24507" spans="1:6">
      <c r="A24507" t="s">
        <v>98</v>
      </c>
      <c r="B24507">
        <v>3322</v>
      </c>
      <c r="C24507" t="s">
        <v>117</v>
      </c>
      <c r="D24507">
        <v>2016</v>
      </c>
      <c r="E24507" t="s">
        <v>736</v>
      </c>
      <c r="F24507" s="2">
        <v>414.21173855372098</v>
      </c>
    </row>
    <row r="24508" spans="1:6">
      <c r="A24508" t="s">
        <v>98</v>
      </c>
      <c r="B24508">
        <v>3322</v>
      </c>
      <c r="C24508" t="s">
        <v>117</v>
      </c>
      <c r="D24508">
        <v>2016</v>
      </c>
      <c r="E24508" t="s">
        <v>737</v>
      </c>
      <c r="F24508" s="2">
        <v>964.96053394093599</v>
      </c>
    </row>
    <row r="24509" spans="1:6">
      <c r="A24509" t="s">
        <v>98</v>
      </c>
      <c r="B24509">
        <v>3322</v>
      </c>
      <c r="C24509" t="s">
        <v>117</v>
      </c>
      <c r="D24509">
        <v>2016</v>
      </c>
      <c r="E24509" t="s">
        <v>744</v>
      </c>
      <c r="F24509" s="2">
        <v>0</v>
      </c>
    </row>
    <row r="24510" spans="1:6">
      <c r="A24510" t="s">
        <v>98</v>
      </c>
      <c r="B24510">
        <v>3322</v>
      </c>
      <c r="C24510" t="s">
        <v>117</v>
      </c>
      <c r="D24510">
        <v>2016</v>
      </c>
      <c r="E24510" t="s">
        <v>739</v>
      </c>
      <c r="F24510" s="2">
        <v>6605.3428819681903</v>
      </c>
    </row>
    <row r="24511" spans="1:6">
      <c r="A24511" t="s">
        <v>98</v>
      </c>
      <c r="B24511">
        <v>3322</v>
      </c>
      <c r="C24511" t="s">
        <v>117</v>
      </c>
      <c r="D24511">
        <v>2017</v>
      </c>
      <c r="E24511" t="s">
        <v>743</v>
      </c>
      <c r="F24511" s="2">
        <v>0</v>
      </c>
    </row>
    <row r="24512" spans="1:6">
      <c r="A24512" t="s">
        <v>98</v>
      </c>
      <c r="B24512">
        <v>3322</v>
      </c>
      <c r="C24512" t="s">
        <v>117</v>
      </c>
      <c r="D24512">
        <v>2017</v>
      </c>
      <c r="E24512" t="s">
        <v>745</v>
      </c>
      <c r="F24512" s="2">
        <v>0</v>
      </c>
    </row>
    <row r="24513" spans="1:6">
      <c r="A24513" t="s">
        <v>98</v>
      </c>
      <c r="B24513">
        <v>3322</v>
      </c>
      <c r="C24513" t="s">
        <v>117</v>
      </c>
      <c r="D24513">
        <v>2018</v>
      </c>
      <c r="E24513" t="s">
        <v>742</v>
      </c>
      <c r="F24513" s="2">
        <v>5796.5599245452304</v>
      </c>
    </row>
    <row r="24514" spans="1:6">
      <c r="A24514" t="s">
        <v>98</v>
      </c>
      <c r="B24514">
        <v>3322</v>
      </c>
      <c r="C24514" t="s">
        <v>117</v>
      </c>
      <c r="D24514">
        <v>2018</v>
      </c>
      <c r="E24514" t="s">
        <v>741</v>
      </c>
      <c r="F24514" s="2">
        <v>13218.800835087801</v>
      </c>
    </row>
    <row r="24515" spans="1:6">
      <c r="A24515" t="s">
        <v>98</v>
      </c>
      <c r="B24515">
        <v>3322</v>
      </c>
      <c r="C24515" t="s">
        <v>117</v>
      </c>
      <c r="D24515">
        <v>2019</v>
      </c>
      <c r="E24515" t="s">
        <v>736</v>
      </c>
      <c r="F24515" s="2">
        <v>396.639466410284</v>
      </c>
    </row>
    <row r="24516" spans="1:6">
      <c r="A24516" t="s">
        <v>98</v>
      </c>
      <c r="B24516">
        <v>3322</v>
      </c>
      <c r="C24516" t="s">
        <v>117</v>
      </c>
      <c r="D24516">
        <v>2019</v>
      </c>
      <c r="E24516" t="s">
        <v>737</v>
      </c>
      <c r="F24516" s="2">
        <v>895.50396941918495</v>
      </c>
    </row>
    <row r="24517" spans="1:6">
      <c r="A24517" t="s">
        <v>98</v>
      </c>
      <c r="B24517">
        <v>3322</v>
      </c>
      <c r="C24517" t="s">
        <v>117</v>
      </c>
      <c r="D24517">
        <v>2019</v>
      </c>
      <c r="E24517" t="s">
        <v>744</v>
      </c>
      <c r="F24517" s="2">
        <v>0</v>
      </c>
    </row>
    <row r="24518" spans="1:6">
      <c r="A24518" t="s">
        <v>98</v>
      </c>
      <c r="B24518">
        <v>3322</v>
      </c>
      <c r="C24518" t="s">
        <v>117</v>
      </c>
      <c r="D24518">
        <v>2019</v>
      </c>
      <c r="E24518" t="s">
        <v>739</v>
      </c>
      <c r="F24518" s="2">
        <v>6508.41752910795</v>
      </c>
    </row>
    <row r="24519" spans="1:6">
      <c r="A24519" t="s">
        <v>98</v>
      </c>
      <c r="B24519">
        <v>3322</v>
      </c>
      <c r="C24519" t="s">
        <v>117</v>
      </c>
      <c r="D24519">
        <v>2020</v>
      </c>
      <c r="E24519" t="s">
        <v>743</v>
      </c>
      <c r="F24519" s="2">
        <v>0</v>
      </c>
    </row>
    <row r="24520" spans="1:6">
      <c r="A24520" t="s">
        <v>98</v>
      </c>
      <c r="B24520">
        <v>3322</v>
      </c>
      <c r="C24520" t="s">
        <v>117</v>
      </c>
      <c r="D24520">
        <v>2020</v>
      </c>
      <c r="E24520" t="s">
        <v>740</v>
      </c>
      <c r="F24520" s="2">
        <v>996.33129237532705</v>
      </c>
    </row>
    <row r="24521" spans="1:6">
      <c r="A24521" t="s">
        <v>98</v>
      </c>
      <c r="B24521">
        <v>3322</v>
      </c>
      <c r="C24521" t="s">
        <v>117</v>
      </c>
      <c r="D24521">
        <v>2020</v>
      </c>
      <c r="E24521" t="s">
        <v>745</v>
      </c>
      <c r="F24521" s="2">
        <v>0</v>
      </c>
    </row>
    <row r="24522" spans="1:6">
      <c r="A24522" t="s">
        <v>98</v>
      </c>
      <c r="B24522">
        <v>3322</v>
      </c>
      <c r="C24522" t="s">
        <v>117</v>
      </c>
      <c r="D24522">
        <v>2021</v>
      </c>
      <c r="E24522" t="s">
        <v>742</v>
      </c>
      <c r="F24522" s="2">
        <v>4960.5520999118298</v>
      </c>
    </row>
    <row r="24523" spans="1:6">
      <c r="A24523" t="s">
        <v>98</v>
      </c>
      <c r="B24523">
        <v>3322</v>
      </c>
      <c r="C24523" t="s">
        <v>117</v>
      </c>
      <c r="D24523">
        <v>2022</v>
      </c>
      <c r="E24523" t="s">
        <v>736</v>
      </c>
      <c r="F24523" s="2">
        <v>411.05795568932501</v>
      </c>
    </row>
    <row r="24524" spans="1:6">
      <c r="A24524" t="s">
        <v>98</v>
      </c>
      <c r="B24524">
        <v>3322</v>
      </c>
      <c r="C24524" t="s">
        <v>117</v>
      </c>
      <c r="D24524">
        <v>2022</v>
      </c>
      <c r="E24524" t="s">
        <v>737</v>
      </c>
      <c r="F24524" s="2">
        <v>781.02714799104899</v>
      </c>
    </row>
    <row r="24525" spans="1:6">
      <c r="A24525" t="s">
        <v>98</v>
      </c>
      <c r="B24525">
        <v>3322</v>
      </c>
      <c r="C24525" t="s">
        <v>117</v>
      </c>
      <c r="D24525">
        <v>2022</v>
      </c>
      <c r="E24525" t="s">
        <v>738</v>
      </c>
      <c r="F24525" s="2">
        <v>0</v>
      </c>
    </row>
    <row r="24526" spans="1:6">
      <c r="A24526" t="s">
        <v>98</v>
      </c>
      <c r="B24526">
        <v>3322</v>
      </c>
      <c r="C24526" t="s">
        <v>117</v>
      </c>
      <c r="D24526">
        <v>2022</v>
      </c>
      <c r="E24526" t="s">
        <v>739</v>
      </c>
      <c r="F24526" s="2">
        <v>7193.9500839519897</v>
      </c>
    </row>
    <row r="24527" spans="1:6">
      <c r="A24527" t="s">
        <v>98</v>
      </c>
      <c r="B24527">
        <v>3322</v>
      </c>
      <c r="C24527" t="s">
        <v>117</v>
      </c>
      <c r="D24527">
        <v>2023</v>
      </c>
      <c r="E24527" t="s">
        <v>744</v>
      </c>
      <c r="F24527" s="2">
        <v>0</v>
      </c>
    </row>
    <row r="24528" spans="1:6">
      <c r="A24528" t="s">
        <v>98</v>
      </c>
      <c r="B24528">
        <v>3322</v>
      </c>
      <c r="C24528" t="s">
        <v>117</v>
      </c>
      <c r="D24528">
        <v>2023</v>
      </c>
      <c r="E24528" t="s">
        <v>740</v>
      </c>
      <c r="F24528" s="2">
        <v>954.90745734254597</v>
      </c>
    </row>
    <row r="24529" spans="1:6">
      <c r="A24529" t="s">
        <v>98</v>
      </c>
      <c r="B24529">
        <v>3322</v>
      </c>
      <c r="C24529" t="s">
        <v>117</v>
      </c>
      <c r="D24529">
        <v>2023</v>
      </c>
      <c r="E24529" t="s">
        <v>745</v>
      </c>
      <c r="F24529" s="2">
        <v>0</v>
      </c>
    </row>
    <row r="24530" spans="1:6">
      <c r="A24530" t="s">
        <v>98</v>
      </c>
      <c r="B24530">
        <v>3322</v>
      </c>
      <c r="C24530" t="s">
        <v>117</v>
      </c>
      <c r="D24530">
        <v>2024</v>
      </c>
      <c r="E24530" t="s">
        <v>742</v>
      </c>
      <c r="F24530" s="2">
        <v>3653.5288883344401</v>
      </c>
    </row>
    <row r="24531" spans="1:6">
      <c r="A24531" t="s">
        <v>98</v>
      </c>
      <c r="B24531">
        <v>3324</v>
      </c>
      <c r="C24531" t="s">
        <v>119</v>
      </c>
      <c r="D24531">
        <v>2009</v>
      </c>
      <c r="E24531" t="s">
        <v>744</v>
      </c>
      <c r="F24531" s="2">
        <v>192.14730569450001</v>
      </c>
    </row>
    <row r="24532" spans="1:6">
      <c r="A24532" t="s">
        <v>98</v>
      </c>
      <c r="B24532">
        <v>3324</v>
      </c>
      <c r="C24532" t="s">
        <v>119</v>
      </c>
      <c r="D24532">
        <v>2009</v>
      </c>
      <c r="E24532" t="s">
        <v>740</v>
      </c>
      <c r="F24532" s="2">
        <v>2684.4604409898202</v>
      </c>
    </row>
    <row r="24533" spans="1:6">
      <c r="A24533" t="s">
        <v>98</v>
      </c>
      <c r="B24533">
        <v>3324</v>
      </c>
      <c r="C24533" t="s">
        <v>119</v>
      </c>
      <c r="D24533">
        <v>2009</v>
      </c>
      <c r="E24533" t="s">
        <v>745</v>
      </c>
      <c r="F24533" s="2">
        <v>0</v>
      </c>
    </row>
    <row r="24534" spans="1:6">
      <c r="A24534" t="s">
        <v>98</v>
      </c>
      <c r="B24534">
        <v>3324</v>
      </c>
      <c r="C24534" t="s">
        <v>119</v>
      </c>
      <c r="D24534">
        <v>2011</v>
      </c>
      <c r="E24534" t="s">
        <v>738</v>
      </c>
      <c r="F24534" s="2">
        <v>0</v>
      </c>
    </row>
    <row r="24535" spans="1:6">
      <c r="A24535" t="s">
        <v>98</v>
      </c>
      <c r="B24535">
        <v>3324</v>
      </c>
      <c r="C24535" t="s">
        <v>119</v>
      </c>
      <c r="D24535">
        <v>2011</v>
      </c>
      <c r="E24535" t="s">
        <v>739</v>
      </c>
      <c r="F24535" s="2">
        <v>8154.68317609104</v>
      </c>
    </row>
    <row r="24536" spans="1:6">
      <c r="A24536" t="s">
        <v>98</v>
      </c>
      <c r="B24536">
        <v>3324</v>
      </c>
      <c r="C24536" t="s">
        <v>119</v>
      </c>
      <c r="D24536">
        <v>2011</v>
      </c>
      <c r="E24536" t="s">
        <v>741</v>
      </c>
      <c r="F24536" s="2">
        <v>17941.6585736423</v>
      </c>
    </row>
    <row r="24537" spans="1:6">
      <c r="A24537" t="s">
        <v>98</v>
      </c>
      <c r="B24537">
        <v>3324</v>
      </c>
      <c r="C24537" t="s">
        <v>119</v>
      </c>
      <c r="D24537">
        <v>2013</v>
      </c>
      <c r="E24537" t="s">
        <v>743</v>
      </c>
      <c r="F24537" s="2">
        <v>8.6679421172660004E-2</v>
      </c>
    </row>
    <row r="24538" spans="1:6">
      <c r="A24538" t="s">
        <v>98</v>
      </c>
      <c r="B24538">
        <v>3324</v>
      </c>
      <c r="C24538" t="s">
        <v>119</v>
      </c>
      <c r="D24538">
        <v>2015</v>
      </c>
      <c r="E24538" t="s">
        <v>736</v>
      </c>
      <c r="F24538" s="2">
        <v>599.02533207122303</v>
      </c>
    </row>
    <row r="24539" spans="1:6">
      <c r="A24539" t="s">
        <v>98</v>
      </c>
      <c r="B24539">
        <v>3324</v>
      </c>
      <c r="C24539" t="s">
        <v>119</v>
      </c>
      <c r="D24539">
        <v>2015</v>
      </c>
      <c r="E24539" t="s">
        <v>737</v>
      </c>
      <c r="F24539" s="2">
        <v>1513.31182690638</v>
      </c>
    </row>
    <row r="24540" spans="1:6">
      <c r="A24540" t="s">
        <v>98</v>
      </c>
      <c r="B24540">
        <v>3324</v>
      </c>
      <c r="C24540" t="s">
        <v>119</v>
      </c>
      <c r="D24540">
        <v>2015</v>
      </c>
      <c r="E24540" t="s">
        <v>744</v>
      </c>
      <c r="F24540" s="2">
        <v>0</v>
      </c>
    </row>
    <row r="24541" spans="1:6">
      <c r="A24541" t="s">
        <v>98</v>
      </c>
      <c r="B24541">
        <v>3324</v>
      </c>
      <c r="C24541" t="s">
        <v>119</v>
      </c>
      <c r="D24541">
        <v>2015</v>
      </c>
      <c r="E24541" t="s">
        <v>745</v>
      </c>
      <c r="F24541" s="2">
        <v>0</v>
      </c>
    </row>
    <row r="24542" spans="1:6">
      <c r="A24542" t="s">
        <v>98</v>
      </c>
      <c r="B24542">
        <v>3324</v>
      </c>
      <c r="C24542" t="s">
        <v>119</v>
      </c>
      <c r="D24542">
        <v>2016</v>
      </c>
      <c r="E24542" t="s">
        <v>743</v>
      </c>
      <c r="F24542" s="2">
        <v>6.8708591428919996E-2</v>
      </c>
    </row>
    <row r="24543" spans="1:6">
      <c r="A24543" t="s">
        <v>98</v>
      </c>
      <c r="B24543">
        <v>3324</v>
      </c>
      <c r="C24543" t="s">
        <v>119</v>
      </c>
      <c r="D24543">
        <v>2017</v>
      </c>
      <c r="E24543" t="s">
        <v>742</v>
      </c>
      <c r="F24543" s="2">
        <v>4637.59240031845</v>
      </c>
    </row>
    <row r="24544" spans="1:6">
      <c r="A24544" t="s">
        <v>98</v>
      </c>
      <c r="B24544">
        <v>3324</v>
      </c>
      <c r="C24544" t="s">
        <v>119</v>
      </c>
      <c r="D24544">
        <v>2018</v>
      </c>
      <c r="E24544" t="s">
        <v>736</v>
      </c>
      <c r="F24544" s="2">
        <v>598.97533156946304</v>
      </c>
    </row>
    <row r="24545" spans="1:6">
      <c r="A24545" t="s">
        <v>98</v>
      </c>
      <c r="B24545">
        <v>3324</v>
      </c>
      <c r="C24545" t="s">
        <v>119</v>
      </c>
      <c r="D24545">
        <v>2018</v>
      </c>
      <c r="E24545" t="s">
        <v>737</v>
      </c>
      <c r="F24545" s="2">
        <v>1343.88264497979</v>
      </c>
    </row>
    <row r="24546" spans="1:6">
      <c r="A24546" t="s">
        <v>98</v>
      </c>
      <c r="B24546">
        <v>3324</v>
      </c>
      <c r="C24546" t="s">
        <v>119</v>
      </c>
      <c r="D24546">
        <v>2019</v>
      </c>
      <c r="E24546" t="s">
        <v>740</v>
      </c>
      <c r="F24546" s="2">
        <v>889.14346487289902</v>
      </c>
    </row>
    <row r="24547" spans="1:6">
      <c r="A24547" t="s">
        <v>98</v>
      </c>
      <c r="B24547">
        <v>3324</v>
      </c>
      <c r="C24547" t="s">
        <v>119</v>
      </c>
      <c r="D24547">
        <v>2020</v>
      </c>
      <c r="E24547" t="s">
        <v>742</v>
      </c>
      <c r="F24547" s="2">
        <v>3409.9781383397199</v>
      </c>
    </row>
    <row r="24548" spans="1:6">
      <c r="A24548" t="s">
        <v>98</v>
      </c>
      <c r="B24548">
        <v>3324</v>
      </c>
      <c r="C24548" t="s">
        <v>119</v>
      </c>
      <c r="D24548">
        <v>2021</v>
      </c>
      <c r="E24548" t="s">
        <v>736</v>
      </c>
      <c r="F24548" s="2">
        <v>570.961453240526</v>
      </c>
    </row>
    <row r="24549" spans="1:6">
      <c r="A24549" t="s">
        <v>98</v>
      </c>
      <c r="B24549">
        <v>3324</v>
      </c>
      <c r="C24549" t="s">
        <v>119</v>
      </c>
      <c r="D24549">
        <v>2021</v>
      </c>
      <c r="E24549" t="s">
        <v>737</v>
      </c>
      <c r="F24549" s="2">
        <v>1162.8266196652801</v>
      </c>
    </row>
    <row r="24550" spans="1:6">
      <c r="A24550" t="s">
        <v>98</v>
      </c>
      <c r="B24550">
        <v>3324</v>
      </c>
      <c r="C24550" t="s">
        <v>119</v>
      </c>
      <c r="D24550">
        <v>2021</v>
      </c>
      <c r="E24550" t="s">
        <v>738</v>
      </c>
      <c r="F24550" s="2">
        <v>0</v>
      </c>
    </row>
    <row r="24551" spans="1:6">
      <c r="A24551" t="s">
        <v>98</v>
      </c>
      <c r="B24551">
        <v>3324</v>
      </c>
      <c r="C24551" t="s">
        <v>119</v>
      </c>
      <c r="D24551">
        <v>2021</v>
      </c>
      <c r="E24551" t="s">
        <v>739</v>
      </c>
      <c r="F24551" s="2">
        <v>9802.3049535102</v>
      </c>
    </row>
    <row r="24552" spans="1:6">
      <c r="A24552" t="s">
        <v>98</v>
      </c>
      <c r="B24552">
        <v>3324</v>
      </c>
      <c r="C24552" t="s">
        <v>119</v>
      </c>
      <c r="D24552">
        <v>2021</v>
      </c>
      <c r="E24552" t="s">
        <v>741</v>
      </c>
      <c r="F24552" s="2">
        <v>16244.873627479999</v>
      </c>
    </row>
    <row r="24553" spans="1:6">
      <c r="A24553" t="s">
        <v>98</v>
      </c>
      <c r="B24553">
        <v>3324</v>
      </c>
      <c r="C24553" t="s">
        <v>119</v>
      </c>
      <c r="D24553">
        <v>2022</v>
      </c>
      <c r="E24553" t="s">
        <v>744</v>
      </c>
      <c r="F24553" s="2">
        <v>0</v>
      </c>
    </row>
    <row r="24554" spans="1:6">
      <c r="A24554" t="s">
        <v>98</v>
      </c>
      <c r="B24554">
        <v>3324</v>
      </c>
      <c r="C24554" t="s">
        <v>119</v>
      </c>
      <c r="D24554">
        <v>2022</v>
      </c>
      <c r="E24554" t="s">
        <v>740</v>
      </c>
      <c r="F24554" s="2">
        <v>1058.62713947518</v>
      </c>
    </row>
    <row r="24555" spans="1:6">
      <c r="A24555" t="s">
        <v>98</v>
      </c>
      <c r="B24555">
        <v>3324</v>
      </c>
      <c r="C24555" t="s">
        <v>119</v>
      </c>
      <c r="D24555">
        <v>2022</v>
      </c>
      <c r="E24555" t="s">
        <v>745</v>
      </c>
      <c r="F24555" s="2">
        <v>0.109238456447945</v>
      </c>
    </row>
    <row r="24556" spans="1:6">
      <c r="A24556" t="s">
        <v>98</v>
      </c>
      <c r="B24556">
        <v>3324</v>
      </c>
      <c r="C24556" t="s">
        <v>119</v>
      </c>
      <c r="D24556">
        <v>2023</v>
      </c>
      <c r="E24556" t="s">
        <v>742</v>
      </c>
      <c r="F24556" s="2">
        <v>2669.4389908913499</v>
      </c>
    </row>
    <row r="24557" spans="1:6">
      <c r="A24557" t="s">
        <v>98</v>
      </c>
      <c r="B24557">
        <v>3324</v>
      </c>
      <c r="C24557" t="s">
        <v>119</v>
      </c>
      <c r="D24557">
        <v>2023</v>
      </c>
      <c r="E24557" t="s">
        <v>743</v>
      </c>
      <c r="F24557" s="2">
        <v>0</v>
      </c>
    </row>
    <row r="24558" spans="1:6">
      <c r="A24558" t="s">
        <v>98</v>
      </c>
      <c r="B24558">
        <v>3324</v>
      </c>
      <c r="C24558" t="s">
        <v>119</v>
      </c>
      <c r="D24558">
        <v>2024</v>
      </c>
      <c r="E24558" t="s">
        <v>739</v>
      </c>
      <c r="F24558" s="2">
        <v>10084.7848880934</v>
      </c>
    </row>
    <row r="24559" spans="1:6">
      <c r="A24559" t="s">
        <v>98</v>
      </c>
      <c r="B24559">
        <v>3324</v>
      </c>
      <c r="C24559" t="s">
        <v>119</v>
      </c>
      <c r="D24559">
        <v>2024</v>
      </c>
      <c r="E24559" t="s">
        <v>741</v>
      </c>
      <c r="F24559" s="2">
        <v>15284.4631841513</v>
      </c>
    </row>
    <row r="24560" spans="1:6">
      <c r="A24560" t="s">
        <v>98</v>
      </c>
      <c r="B24560">
        <v>3326</v>
      </c>
      <c r="C24560" t="s">
        <v>121</v>
      </c>
      <c r="D24560">
        <v>2009</v>
      </c>
      <c r="E24560" t="s">
        <v>743</v>
      </c>
      <c r="F24560" s="2">
        <v>0</v>
      </c>
    </row>
    <row r="24561" spans="1:6">
      <c r="A24561" t="s">
        <v>98</v>
      </c>
      <c r="B24561">
        <v>3326</v>
      </c>
      <c r="C24561" t="s">
        <v>121</v>
      </c>
      <c r="D24561">
        <v>2011</v>
      </c>
      <c r="E24561" t="s">
        <v>736</v>
      </c>
      <c r="F24561" s="2">
        <v>51.51035172169</v>
      </c>
    </row>
    <row r="24562" spans="1:6">
      <c r="A24562" t="s">
        <v>98</v>
      </c>
      <c r="B24562">
        <v>3326</v>
      </c>
      <c r="C24562" t="s">
        <v>121</v>
      </c>
      <c r="D24562">
        <v>2011</v>
      </c>
      <c r="E24562" t="s">
        <v>737</v>
      </c>
      <c r="F24562" s="2">
        <v>808.04053573984902</v>
      </c>
    </row>
    <row r="24563" spans="1:6">
      <c r="A24563" t="s">
        <v>98</v>
      </c>
      <c r="B24563">
        <v>3326</v>
      </c>
      <c r="C24563" t="s">
        <v>121</v>
      </c>
      <c r="D24563">
        <v>2011</v>
      </c>
      <c r="E24563" t="s">
        <v>744</v>
      </c>
      <c r="F24563" s="2">
        <v>0</v>
      </c>
    </row>
    <row r="24564" spans="1:6">
      <c r="A24564" t="s">
        <v>98</v>
      </c>
      <c r="B24564">
        <v>3326</v>
      </c>
      <c r="C24564" t="s">
        <v>121</v>
      </c>
      <c r="D24564">
        <v>2011</v>
      </c>
      <c r="E24564" t="s">
        <v>740</v>
      </c>
      <c r="F24564" s="2">
        <v>1459.84463605837</v>
      </c>
    </row>
    <row r="24565" spans="1:6">
      <c r="A24565" t="s">
        <v>98</v>
      </c>
      <c r="B24565">
        <v>3326</v>
      </c>
      <c r="C24565" t="s">
        <v>121</v>
      </c>
      <c r="D24565">
        <v>2011</v>
      </c>
      <c r="E24565" t="s">
        <v>745</v>
      </c>
      <c r="F24565" s="2">
        <v>0</v>
      </c>
    </row>
    <row r="24566" spans="1:6">
      <c r="A24566" t="s">
        <v>98</v>
      </c>
      <c r="B24566">
        <v>3326</v>
      </c>
      <c r="C24566" t="s">
        <v>121</v>
      </c>
      <c r="D24566">
        <v>2013</v>
      </c>
      <c r="E24566" t="s">
        <v>742</v>
      </c>
      <c r="F24566" s="2">
        <v>2647.8333936047302</v>
      </c>
    </row>
    <row r="24567" spans="1:6">
      <c r="A24567" t="s">
        <v>98</v>
      </c>
      <c r="B24567">
        <v>3326</v>
      </c>
      <c r="C24567" t="s">
        <v>121</v>
      </c>
      <c r="D24567">
        <v>2013</v>
      </c>
      <c r="E24567" t="s">
        <v>741</v>
      </c>
      <c r="F24567" s="2">
        <v>11092.5050390251</v>
      </c>
    </row>
    <row r="24568" spans="1:6">
      <c r="A24568" t="s">
        <v>98</v>
      </c>
      <c r="B24568">
        <v>3326</v>
      </c>
      <c r="C24568" t="s">
        <v>121</v>
      </c>
      <c r="D24568">
        <v>2016</v>
      </c>
      <c r="E24568" t="s">
        <v>742</v>
      </c>
      <c r="F24568" s="2">
        <v>4174.8066697805598</v>
      </c>
    </row>
    <row r="24569" spans="1:6">
      <c r="A24569" t="s">
        <v>98</v>
      </c>
      <c r="B24569">
        <v>3326</v>
      </c>
      <c r="C24569" t="s">
        <v>121</v>
      </c>
      <c r="D24569">
        <v>2017</v>
      </c>
      <c r="E24569" t="s">
        <v>736</v>
      </c>
      <c r="F24569" s="2">
        <v>63.761376325882097</v>
      </c>
    </row>
    <row r="24570" spans="1:6">
      <c r="A24570" t="s">
        <v>98</v>
      </c>
      <c r="B24570">
        <v>3326</v>
      </c>
      <c r="C24570" t="s">
        <v>121</v>
      </c>
      <c r="D24570">
        <v>2017</v>
      </c>
      <c r="E24570" t="s">
        <v>737</v>
      </c>
      <c r="F24570" s="2">
        <v>735.72996486331294</v>
      </c>
    </row>
    <row r="24571" spans="1:6">
      <c r="A24571" t="s">
        <v>98</v>
      </c>
      <c r="B24571">
        <v>3326</v>
      </c>
      <c r="C24571" t="s">
        <v>121</v>
      </c>
      <c r="D24571">
        <v>2017</v>
      </c>
      <c r="E24571" t="s">
        <v>738</v>
      </c>
      <c r="F24571" s="2">
        <v>0</v>
      </c>
    </row>
    <row r="24572" spans="1:6">
      <c r="A24572" t="s">
        <v>98</v>
      </c>
      <c r="B24572">
        <v>3326</v>
      </c>
      <c r="C24572" t="s">
        <v>121</v>
      </c>
      <c r="D24572">
        <v>2017</v>
      </c>
      <c r="E24572" t="s">
        <v>739</v>
      </c>
      <c r="F24572" s="2">
        <v>10839.4335599151</v>
      </c>
    </row>
    <row r="24573" spans="1:6">
      <c r="A24573" t="s">
        <v>98</v>
      </c>
      <c r="B24573">
        <v>3326</v>
      </c>
      <c r="C24573" t="s">
        <v>121</v>
      </c>
      <c r="D24573">
        <v>2017</v>
      </c>
      <c r="E24573" t="s">
        <v>740</v>
      </c>
      <c r="F24573" s="2">
        <v>1347.57600963398</v>
      </c>
    </row>
    <row r="24574" spans="1:6">
      <c r="A24574" t="s">
        <v>98</v>
      </c>
      <c r="B24574">
        <v>3326</v>
      </c>
      <c r="C24574" t="s">
        <v>121</v>
      </c>
      <c r="D24574">
        <v>2018</v>
      </c>
      <c r="E24574" t="s">
        <v>744</v>
      </c>
      <c r="F24574" s="2">
        <v>0</v>
      </c>
    </row>
    <row r="24575" spans="1:6">
      <c r="A24575" t="s">
        <v>98</v>
      </c>
      <c r="B24575">
        <v>3326</v>
      </c>
      <c r="C24575" t="s">
        <v>121</v>
      </c>
      <c r="D24575">
        <v>2018</v>
      </c>
      <c r="E24575" t="s">
        <v>745</v>
      </c>
      <c r="F24575" s="2">
        <v>0</v>
      </c>
    </row>
    <row r="24576" spans="1:6">
      <c r="A24576" t="s">
        <v>98</v>
      </c>
      <c r="B24576">
        <v>3326</v>
      </c>
      <c r="C24576" t="s">
        <v>121</v>
      </c>
      <c r="D24576">
        <v>2019</v>
      </c>
      <c r="E24576" t="s">
        <v>742</v>
      </c>
      <c r="F24576" s="2">
        <v>5912.9935344751602</v>
      </c>
    </row>
    <row r="24577" spans="1:6">
      <c r="A24577" t="s">
        <v>98</v>
      </c>
      <c r="B24577">
        <v>3326</v>
      </c>
      <c r="C24577" t="s">
        <v>121</v>
      </c>
      <c r="D24577">
        <v>2019</v>
      </c>
      <c r="E24577" t="s">
        <v>743</v>
      </c>
      <c r="F24577" s="2">
        <v>0</v>
      </c>
    </row>
    <row r="24578" spans="1:6">
      <c r="A24578" t="s">
        <v>98</v>
      </c>
      <c r="B24578">
        <v>3326</v>
      </c>
      <c r="C24578" t="s">
        <v>121</v>
      </c>
      <c r="D24578">
        <v>2020</v>
      </c>
      <c r="E24578" t="s">
        <v>738</v>
      </c>
      <c r="F24578" s="2">
        <v>0</v>
      </c>
    </row>
    <row r="24579" spans="1:6">
      <c r="A24579" t="s">
        <v>98</v>
      </c>
      <c r="B24579">
        <v>3326</v>
      </c>
      <c r="C24579" t="s">
        <v>121</v>
      </c>
      <c r="D24579">
        <v>2020</v>
      </c>
      <c r="E24579" t="s">
        <v>739</v>
      </c>
      <c r="F24579" s="2">
        <v>10629.6266363015</v>
      </c>
    </row>
    <row r="24580" spans="1:6">
      <c r="A24580" t="s">
        <v>98</v>
      </c>
      <c r="B24580">
        <v>3326</v>
      </c>
      <c r="C24580" t="s">
        <v>121</v>
      </c>
      <c r="D24580">
        <v>2020</v>
      </c>
      <c r="E24580" t="s">
        <v>740</v>
      </c>
      <c r="F24580" s="2">
        <v>1234.54740234422</v>
      </c>
    </row>
    <row r="24581" spans="1:6">
      <c r="A24581" t="s">
        <v>98</v>
      </c>
      <c r="B24581">
        <v>3326</v>
      </c>
      <c r="C24581" t="s">
        <v>121</v>
      </c>
      <c r="D24581">
        <v>2020</v>
      </c>
      <c r="E24581" t="s">
        <v>741</v>
      </c>
      <c r="F24581" s="2">
        <v>10154.906415362901</v>
      </c>
    </row>
    <row r="24582" spans="1:6">
      <c r="A24582" t="s">
        <v>98</v>
      </c>
      <c r="B24582">
        <v>3326</v>
      </c>
      <c r="C24582" t="s">
        <v>121</v>
      </c>
      <c r="D24582">
        <v>2021</v>
      </c>
      <c r="E24582" t="s">
        <v>744</v>
      </c>
      <c r="F24582" s="2">
        <v>0</v>
      </c>
    </row>
    <row r="24583" spans="1:6">
      <c r="A24583" t="s">
        <v>98</v>
      </c>
      <c r="B24583">
        <v>3326</v>
      </c>
      <c r="C24583" t="s">
        <v>121</v>
      </c>
      <c r="D24583">
        <v>2021</v>
      </c>
      <c r="E24583" t="s">
        <v>745</v>
      </c>
      <c r="F24583" s="2">
        <v>0.21557223278296</v>
      </c>
    </row>
    <row r="24584" spans="1:6">
      <c r="A24584" t="s">
        <v>98</v>
      </c>
      <c r="B24584">
        <v>3326</v>
      </c>
      <c r="C24584" t="s">
        <v>121</v>
      </c>
      <c r="D24584">
        <v>2022</v>
      </c>
      <c r="E24584" t="s">
        <v>743</v>
      </c>
      <c r="F24584" s="2">
        <v>0</v>
      </c>
    </row>
    <row r="24585" spans="1:6">
      <c r="A24585" t="s">
        <v>98</v>
      </c>
      <c r="B24585">
        <v>3326</v>
      </c>
      <c r="C24585" t="s">
        <v>121</v>
      </c>
      <c r="D24585">
        <v>2023</v>
      </c>
      <c r="E24585" t="s">
        <v>739</v>
      </c>
      <c r="F24585" s="2">
        <v>10460.6139099177</v>
      </c>
    </row>
    <row r="24586" spans="1:6">
      <c r="A24586" t="s">
        <v>98</v>
      </c>
      <c r="B24586">
        <v>3326</v>
      </c>
      <c r="C24586" t="s">
        <v>121</v>
      </c>
      <c r="D24586">
        <v>2023</v>
      </c>
      <c r="E24586" t="s">
        <v>741</v>
      </c>
      <c r="F24586" s="2">
        <v>10248.593770744699</v>
      </c>
    </row>
    <row r="24587" spans="1:6">
      <c r="A24587" t="s">
        <v>98</v>
      </c>
      <c r="B24587">
        <v>3326</v>
      </c>
      <c r="C24587" t="s">
        <v>121</v>
      </c>
      <c r="D24587">
        <v>2024</v>
      </c>
      <c r="E24587" t="s">
        <v>736</v>
      </c>
      <c r="F24587" s="2">
        <v>286.61222081362502</v>
      </c>
    </row>
    <row r="24588" spans="1:6">
      <c r="A24588" t="s">
        <v>98</v>
      </c>
      <c r="B24588">
        <v>3326</v>
      </c>
      <c r="C24588" t="s">
        <v>121</v>
      </c>
      <c r="D24588">
        <v>2024</v>
      </c>
      <c r="E24588" t="s">
        <v>737</v>
      </c>
      <c r="F24588" s="2">
        <v>559.01374177256002</v>
      </c>
    </row>
    <row r="24589" spans="1:6">
      <c r="A24589" t="s">
        <v>98</v>
      </c>
      <c r="B24589">
        <v>3326</v>
      </c>
      <c r="C24589" t="s">
        <v>121</v>
      </c>
      <c r="D24589">
        <v>2024</v>
      </c>
      <c r="E24589" t="s">
        <v>745</v>
      </c>
      <c r="F24589" s="2">
        <v>0</v>
      </c>
    </row>
    <row r="24590" spans="1:6">
      <c r="A24590" t="s">
        <v>98</v>
      </c>
      <c r="B24590">
        <v>3328</v>
      </c>
      <c r="C24590" t="s">
        <v>123</v>
      </c>
      <c r="D24590">
        <v>2009</v>
      </c>
      <c r="E24590" t="s">
        <v>743</v>
      </c>
      <c r="F24590" s="2">
        <v>0</v>
      </c>
    </row>
    <row r="24591" spans="1:6">
      <c r="A24591" t="s">
        <v>98</v>
      </c>
      <c r="B24591">
        <v>3328</v>
      </c>
      <c r="C24591" t="s">
        <v>123</v>
      </c>
      <c r="D24591">
        <v>2011</v>
      </c>
      <c r="E24591" t="s">
        <v>736</v>
      </c>
      <c r="F24591" s="2">
        <v>3474.2633069644298</v>
      </c>
    </row>
    <row r="24592" spans="1:6">
      <c r="A24592" t="s">
        <v>98</v>
      </c>
      <c r="B24592">
        <v>3328</v>
      </c>
      <c r="C24592" t="s">
        <v>123</v>
      </c>
      <c r="D24592">
        <v>2011</v>
      </c>
      <c r="E24592" t="s">
        <v>737</v>
      </c>
      <c r="F24592" s="2">
        <v>752.147407071977</v>
      </c>
    </row>
    <row r="24593" spans="1:6">
      <c r="A24593" t="s">
        <v>98</v>
      </c>
      <c r="B24593">
        <v>3328</v>
      </c>
      <c r="C24593" t="s">
        <v>123</v>
      </c>
      <c r="D24593">
        <v>2011</v>
      </c>
      <c r="E24593" t="s">
        <v>744</v>
      </c>
      <c r="F24593" s="2">
        <v>0</v>
      </c>
    </row>
    <row r="24594" spans="1:6">
      <c r="A24594" t="s">
        <v>98</v>
      </c>
      <c r="B24594">
        <v>3328</v>
      </c>
      <c r="C24594" t="s">
        <v>123</v>
      </c>
      <c r="D24594">
        <v>2011</v>
      </c>
      <c r="E24594" t="s">
        <v>740</v>
      </c>
      <c r="F24594" s="2">
        <v>1807.10847224194</v>
      </c>
    </row>
    <row r="24595" spans="1:6">
      <c r="A24595" t="s">
        <v>98</v>
      </c>
      <c r="B24595">
        <v>3328</v>
      </c>
      <c r="C24595" t="s">
        <v>123</v>
      </c>
      <c r="D24595">
        <v>2011</v>
      </c>
      <c r="E24595" t="s">
        <v>745</v>
      </c>
      <c r="F24595" s="2">
        <v>0</v>
      </c>
    </row>
    <row r="24596" spans="1:6">
      <c r="A24596" t="s">
        <v>98</v>
      </c>
      <c r="B24596">
        <v>3328</v>
      </c>
      <c r="C24596" t="s">
        <v>123</v>
      </c>
      <c r="D24596">
        <v>2013</v>
      </c>
      <c r="E24596" t="s">
        <v>742</v>
      </c>
      <c r="F24596" s="2">
        <v>5567.4265364756702</v>
      </c>
    </row>
    <row r="24597" spans="1:6">
      <c r="A24597" t="s">
        <v>98</v>
      </c>
      <c r="B24597">
        <v>3328</v>
      </c>
      <c r="C24597" t="s">
        <v>123</v>
      </c>
      <c r="D24597">
        <v>2013</v>
      </c>
      <c r="E24597" t="s">
        <v>738</v>
      </c>
      <c r="F24597" s="2">
        <v>9162.3611082499992</v>
      </c>
    </row>
    <row r="24598" spans="1:6">
      <c r="A24598" t="s">
        <v>98</v>
      </c>
      <c r="B24598">
        <v>3328</v>
      </c>
      <c r="C24598" t="s">
        <v>123</v>
      </c>
      <c r="D24598">
        <v>2013</v>
      </c>
      <c r="E24598" t="s">
        <v>739</v>
      </c>
      <c r="F24598" s="2">
        <v>13174.881211313501</v>
      </c>
    </row>
    <row r="24599" spans="1:6">
      <c r="A24599" t="s">
        <v>98</v>
      </c>
      <c r="B24599">
        <v>3328</v>
      </c>
      <c r="C24599" t="s">
        <v>123</v>
      </c>
      <c r="D24599">
        <v>2013</v>
      </c>
      <c r="E24599" t="s">
        <v>741</v>
      </c>
      <c r="F24599" s="2">
        <v>8679.6431338615894</v>
      </c>
    </row>
    <row r="24600" spans="1:6">
      <c r="A24600" t="s">
        <v>98</v>
      </c>
      <c r="B24600">
        <v>3328</v>
      </c>
      <c r="C24600" t="s">
        <v>123</v>
      </c>
      <c r="D24600">
        <v>2015</v>
      </c>
      <c r="E24600" t="s">
        <v>743</v>
      </c>
      <c r="F24600" s="2">
        <v>7.7315592083200005E-2</v>
      </c>
    </row>
    <row r="24601" spans="1:6">
      <c r="A24601" t="s">
        <v>98</v>
      </c>
      <c r="B24601">
        <v>3328</v>
      </c>
      <c r="C24601" t="s">
        <v>123</v>
      </c>
      <c r="D24601">
        <v>2015</v>
      </c>
      <c r="E24601" t="s">
        <v>740</v>
      </c>
      <c r="F24601" s="2">
        <v>1569.41921599486</v>
      </c>
    </row>
    <row r="24602" spans="1:6">
      <c r="A24602" t="s">
        <v>98</v>
      </c>
      <c r="B24602">
        <v>3328</v>
      </c>
      <c r="C24602" t="s">
        <v>123</v>
      </c>
      <c r="D24602">
        <v>2016</v>
      </c>
      <c r="E24602" t="s">
        <v>742</v>
      </c>
      <c r="F24602" s="2">
        <v>7191.3977199657402</v>
      </c>
    </row>
    <row r="24603" spans="1:6">
      <c r="A24603" t="s">
        <v>98</v>
      </c>
      <c r="B24603">
        <v>3328</v>
      </c>
      <c r="C24603" t="s">
        <v>123</v>
      </c>
      <c r="D24603">
        <v>2017</v>
      </c>
      <c r="E24603" t="s">
        <v>736</v>
      </c>
      <c r="F24603" s="2">
        <v>2592.5728560529901</v>
      </c>
    </row>
    <row r="24604" spans="1:6">
      <c r="A24604" t="s">
        <v>98</v>
      </c>
      <c r="B24604">
        <v>3328</v>
      </c>
      <c r="C24604" t="s">
        <v>123</v>
      </c>
      <c r="D24604">
        <v>2017</v>
      </c>
      <c r="E24604" t="s">
        <v>737</v>
      </c>
      <c r="F24604" s="2">
        <v>823.145129988696</v>
      </c>
    </row>
    <row r="24605" spans="1:6">
      <c r="A24605" t="s">
        <v>98</v>
      </c>
      <c r="B24605">
        <v>3328</v>
      </c>
      <c r="C24605" t="s">
        <v>123</v>
      </c>
      <c r="D24605">
        <v>2017</v>
      </c>
      <c r="E24605" t="s">
        <v>738</v>
      </c>
      <c r="F24605" s="2">
        <v>13024.8725261</v>
      </c>
    </row>
    <row r="24606" spans="1:6">
      <c r="A24606" t="s">
        <v>98</v>
      </c>
      <c r="B24606">
        <v>3328</v>
      </c>
      <c r="C24606" t="s">
        <v>123</v>
      </c>
      <c r="D24606">
        <v>2018</v>
      </c>
      <c r="E24606" t="s">
        <v>740</v>
      </c>
      <c r="F24606" s="2">
        <v>1636.55712046037</v>
      </c>
    </row>
    <row r="24607" spans="1:6">
      <c r="A24607" t="s">
        <v>98</v>
      </c>
      <c r="B24607">
        <v>3328</v>
      </c>
      <c r="C24607" t="s">
        <v>123</v>
      </c>
      <c r="D24607">
        <v>2019</v>
      </c>
      <c r="E24607" t="s">
        <v>742</v>
      </c>
      <c r="F24607" s="2">
        <v>8428.2201242246392</v>
      </c>
    </row>
    <row r="24608" spans="1:6">
      <c r="A24608" t="s">
        <v>98</v>
      </c>
      <c r="B24608">
        <v>3328</v>
      </c>
      <c r="C24608" t="s">
        <v>123</v>
      </c>
      <c r="D24608">
        <v>2020</v>
      </c>
      <c r="E24608" t="s">
        <v>736</v>
      </c>
      <c r="F24608" s="2">
        <v>2409.9124958652901</v>
      </c>
    </row>
    <row r="24609" spans="1:6">
      <c r="A24609" t="s">
        <v>98</v>
      </c>
      <c r="B24609">
        <v>3328</v>
      </c>
      <c r="C24609" t="s">
        <v>123</v>
      </c>
      <c r="D24609">
        <v>2020</v>
      </c>
      <c r="E24609" t="s">
        <v>738</v>
      </c>
      <c r="F24609" s="2">
        <v>12780.754283800001</v>
      </c>
    </row>
    <row r="24610" spans="1:6">
      <c r="A24610" t="s">
        <v>98</v>
      </c>
      <c r="B24610">
        <v>3328</v>
      </c>
      <c r="C24610" t="s">
        <v>123</v>
      </c>
      <c r="D24610">
        <v>2020</v>
      </c>
      <c r="E24610" t="s">
        <v>739</v>
      </c>
      <c r="F24610" s="2">
        <v>13655.3843699891</v>
      </c>
    </row>
    <row r="24611" spans="1:6">
      <c r="A24611" t="s">
        <v>98</v>
      </c>
      <c r="B24611">
        <v>3328</v>
      </c>
      <c r="C24611" t="s">
        <v>123</v>
      </c>
      <c r="D24611">
        <v>2020</v>
      </c>
      <c r="E24611" t="s">
        <v>741</v>
      </c>
      <c r="F24611" s="2">
        <v>7238.7649975162003</v>
      </c>
    </row>
    <row r="24612" spans="1:6">
      <c r="A24612" t="s">
        <v>98</v>
      </c>
      <c r="B24612">
        <v>3328</v>
      </c>
      <c r="C24612" t="s">
        <v>123</v>
      </c>
      <c r="D24612">
        <v>2021</v>
      </c>
      <c r="E24612" t="s">
        <v>744</v>
      </c>
      <c r="F24612" s="2">
        <v>0</v>
      </c>
    </row>
    <row r="24613" spans="1:6">
      <c r="A24613" t="s">
        <v>98</v>
      </c>
      <c r="B24613">
        <v>3328</v>
      </c>
      <c r="C24613" t="s">
        <v>123</v>
      </c>
      <c r="D24613">
        <v>2021</v>
      </c>
      <c r="E24613" t="s">
        <v>740</v>
      </c>
      <c r="F24613" s="2">
        <v>1128.35619179833</v>
      </c>
    </row>
    <row r="24614" spans="1:6">
      <c r="A24614" t="s">
        <v>98</v>
      </c>
      <c r="B24614">
        <v>3328</v>
      </c>
      <c r="C24614" t="s">
        <v>123</v>
      </c>
      <c r="D24614">
        <v>2021</v>
      </c>
      <c r="E24614" t="s">
        <v>745</v>
      </c>
      <c r="F24614" s="2">
        <v>1.39951422264987E-2</v>
      </c>
    </row>
    <row r="24615" spans="1:6">
      <c r="A24615" t="s">
        <v>98</v>
      </c>
      <c r="B24615">
        <v>3328</v>
      </c>
      <c r="C24615" t="s">
        <v>123</v>
      </c>
      <c r="D24615">
        <v>2022</v>
      </c>
      <c r="E24615" t="s">
        <v>742</v>
      </c>
      <c r="F24615" s="2">
        <v>6552.4175407603898</v>
      </c>
    </row>
    <row r="24616" spans="1:6">
      <c r="A24616" t="s">
        <v>98</v>
      </c>
      <c r="B24616">
        <v>3328</v>
      </c>
      <c r="C24616" t="s">
        <v>123</v>
      </c>
      <c r="D24616">
        <v>2022</v>
      </c>
      <c r="E24616" t="s">
        <v>743</v>
      </c>
      <c r="F24616" s="2">
        <v>5.4465977524800001E-2</v>
      </c>
    </row>
    <row r="24617" spans="1:6">
      <c r="A24617" t="s">
        <v>98</v>
      </c>
      <c r="B24617">
        <v>3328</v>
      </c>
      <c r="C24617" t="s">
        <v>123</v>
      </c>
      <c r="D24617">
        <v>2023</v>
      </c>
      <c r="E24617" t="s">
        <v>738</v>
      </c>
      <c r="F24617" s="2">
        <v>17734.114755572002</v>
      </c>
    </row>
    <row r="24618" spans="1:6">
      <c r="A24618" t="s">
        <v>98</v>
      </c>
      <c r="B24618">
        <v>3328</v>
      </c>
      <c r="C24618" t="s">
        <v>123</v>
      </c>
      <c r="D24618">
        <v>2023</v>
      </c>
      <c r="E24618" t="s">
        <v>739</v>
      </c>
      <c r="F24618" s="2">
        <v>13787.7487581233</v>
      </c>
    </row>
    <row r="24619" spans="1:6">
      <c r="A24619" t="s">
        <v>98</v>
      </c>
      <c r="B24619">
        <v>3328</v>
      </c>
      <c r="C24619" t="s">
        <v>123</v>
      </c>
      <c r="D24619">
        <v>2023</v>
      </c>
      <c r="E24619" t="s">
        <v>741</v>
      </c>
      <c r="F24619" s="2">
        <v>7292.3281394626101</v>
      </c>
    </row>
    <row r="24620" spans="1:6">
      <c r="A24620" t="s">
        <v>98</v>
      </c>
      <c r="B24620">
        <v>3328</v>
      </c>
      <c r="C24620" t="s">
        <v>123</v>
      </c>
      <c r="D24620">
        <v>2024</v>
      </c>
      <c r="E24620" t="s">
        <v>737</v>
      </c>
      <c r="F24620" s="2">
        <v>715.65316206065495</v>
      </c>
    </row>
    <row r="24621" spans="1:6">
      <c r="A24621" t="s">
        <v>98</v>
      </c>
      <c r="B24621">
        <v>3328</v>
      </c>
      <c r="C24621" t="s">
        <v>123</v>
      </c>
      <c r="D24621">
        <v>2024</v>
      </c>
      <c r="E24621" t="s">
        <v>740</v>
      </c>
      <c r="F24621" s="2">
        <v>1167.4732099011901</v>
      </c>
    </row>
    <row r="24622" spans="1:6">
      <c r="A24622" t="s">
        <v>98</v>
      </c>
      <c r="B24622">
        <v>3328</v>
      </c>
      <c r="C24622" t="s">
        <v>123</v>
      </c>
      <c r="D24622">
        <v>2024</v>
      </c>
      <c r="E24622" t="s">
        <v>745</v>
      </c>
      <c r="F24622" s="2">
        <v>0</v>
      </c>
    </row>
    <row r="24623" spans="1:6">
      <c r="A24623" t="s">
        <v>98</v>
      </c>
      <c r="B24623">
        <v>3330</v>
      </c>
      <c r="C24623" t="s">
        <v>125</v>
      </c>
      <c r="D24623">
        <v>2009</v>
      </c>
      <c r="E24623" t="s">
        <v>745</v>
      </c>
      <c r="F24623" s="2">
        <v>1.77520647190862</v>
      </c>
    </row>
    <row r="24624" spans="1:6">
      <c r="A24624" t="s">
        <v>98</v>
      </c>
      <c r="B24624">
        <v>3330</v>
      </c>
      <c r="C24624" t="s">
        <v>125</v>
      </c>
      <c r="D24624">
        <v>2011</v>
      </c>
      <c r="E24624" t="s">
        <v>744</v>
      </c>
      <c r="F24624" s="2">
        <v>0</v>
      </c>
    </row>
    <row r="24625" spans="1:6">
      <c r="A24625" t="s">
        <v>98</v>
      </c>
      <c r="B24625">
        <v>3330</v>
      </c>
      <c r="C24625" t="s">
        <v>125</v>
      </c>
      <c r="D24625">
        <v>2011</v>
      </c>
      <c r="E24625" t="s">
        <v>739</v>
      </c>
      <c r="F24625" s="2">
        <v>6930.4811625346501</v>
      </c>
    </row>
    <row r="24626" spans="1:6">
      <c r="A24626" t="s">
        <v>98</v>
      </c>
      <c r="B24626">
        <v>3330</v>
      </c>
      <c r="C24626" t="s">
        <v>125</v>
      </c>
      <c r="D24626">
        <v>2013</v>
      </c>
      <c r="E24626" t="s">
        <v>743</v>
      </c>
      <c r="F24626" s="2">
        <v>0</v>
      </c>
    </row>
    <row r="24627" spans="1:6">
      <c r="A24627" t="s">
        <v>98</v>
      </c>
      <c r="B24627">
        <v>3330</v>
      </c>
      <c r="C24627" t="s">
        <v>125</v>
      </c>
      <c r="D24627">
        <v>2013</v>
      </c>
      <c r="E24627" t="s">
        <v>741</v>
      </c>
      <c r="F24627" s="2">
        <v>15932.4918171588</v>
      </c>
    </row>
    <row r="24628" spans="1:6">
      <c r="A24628" t="s">
        <v>98</v>
      </c>
      <c r="B24628">
        <v>3330</v>
      </c>
      <c r="C24628" t="s">
        <v>125</v>
      </c>
      <c r="D24628">
        <v>2015</v>
      </c>
      <c r="E24628" t="s">
        <v>736</v>
      </c>
      <c r="F24628" s="2">
        <v>205.38770077506501</v>
      </c>
    </row>
    <row r="24629" spans="1:6">
      <c r="A24629" t="s">
        <v>98</v>
      </c>
      <c r="B24629">
        <v>3330</v>
      </c>
      <c r="C24629" t="s">
        <v>125</v>
      </c>
      <c r="D24629">
        <v>2015</v>
      </c>
      <c r="E24629" t="s">
        <v>737</v>
      </c>
      <c r="F24629" s="2">
        <v>1116.13604197166</v>
      </c>
    </row>
    <row r="24630" spans="1:6">
      <c r="A24630" t="s">
        <v>98</v>
      </c>
      <c r="B24630">
        <v>3330</v>
      </c>
      <c r="C24630" t="s">
        <v>125</v>
      </c>
      <c r="D24630">
        <v>2015</v>
      </c>
      <c r="E24630" t="s">
        <v>740</v>
      </c>
      <c r="F24630" s="2">
        <v>2864.06126595457</v>
      </c>
    </row>
    <row r="24631" spans="1:6">
      <c r="A24631" t="s">
        <v>98</v>
      </c>
      <c r="B24631">
        <v>3330</v>
      </c>
      <c r="C24631" t="s">
        <v>125</v>
      </c>
      <c r="D24631">
        <v>2015</v>
      </c>
      <c r="E24631" t="s">
        <v>745</v>
      </c>
      <c r="F24631" s="2">
        <v>1.77520647190862</v>
      </c>
    </row>
    <row r="24632" spans="1:6">
      <c r="A24632" t="s">
        <v>98</v>
      </c>
      <c r="B24632">
        <v>3330</v>
      </c>
      <c r="C24632" t="s">
        <v>125</v>
      </c>
      <c r="D24632">
        <v>2016</v>
      </c>
      <c r="E24632" t="s">
        <v>743</v>
      </c>
      <c r="F24632" s="2">
        <v>0.10254447734872001</v>
      </c>
    </row>
    <row r="24633" spans="1:6">
      <c r="A24633" t="s">
        <v>98</v>
      </c>
      <c r="B24633">
        <v>3330</v>
      </c>
      <c r="C24633" t="s">
        <v>125</v>
      </c>
      <c r="D24633">
        <v>2017</v>
      </c>
      <c r="E24633" t="s">
        <v>742</v>
      </c>
      <c r="F24633" s="2">
        <v>7461.9580059940599</v>
      </c>
    </row>
    <row r="24634" spans="1:6">
      <c r="A24634" t="s">
        <v>98</v>
      </c>
      <c r="B24634">
        <v>3330</v>
      </c>
      <c r="C24634" t="s">
        <v>125</v>
      </c>
      <c r="D24634">
        <v>2017</v>
      </c>
      <c r="E24634" t="s">
        <v>738</v>
      </c>
      <c r="F24634" s="2">
        <v>0</v>
      </c>
    </row>
    <row r="24635" spans="1:6">
      <c r="A24635" t="s">
        <v>98</v>
      </c>
      <c r="B24635">
        <v>3330</v>
      </c>
      <c r="C24635" t="s">
        <v>125</v>
      </c>
      <c r="D24635">
        <v>2017</v>
      </c>
      <c r="E24635" t="s">
        <v>741</v>
      </c>
      <c r="F24635" s="2">
        <v>14304.8479299842</v>
      </c>
    </row>
    <row r="24636" spans="1:6">
      <c r="A24636" t="s">
        <v>98</v>
      </c>
      <c r="B24636">
        <v>3330</v>
      </c>
      <c r="C24636" t="s">
        <v>125</v>
      </c>
      <c r="D24636">
        <v>2018</v>
      </c>
      <c r="E24636" t="s">
        <v>736</v>
      </c>
      <c r="F24636" s="2">
        <v>199.067363586319</v>
      </c>
    </row>
    <row r="24637" spans="1:6">
      <c r="A24637" t="s">
        <v>98</v>
      </c>
      <c r="B24637">
        <v>3330</v>
      </c>
      <c r="C24637" t="s">
        <v>125</v>
      </c>
      <c r="D24637">
        <v>2018</v>
      </c>
      <c r="E24637" t="s">
        <v>737</v>
      </c>
      <c r="F24637" s="2">
        <v>1042.5094200585099</v>
      </c>
    </row>
    <row r="24638" spans="1:6">
      <c r="A24638" t="s">
        <v>98</v>
      </c>
      <c r="B24638">
        <v>3330</v>
      </c>
      <c r="C24638" t="s">
        <v>125</v>
      </c>
      <c r="D24638">
        <v>2018</v>
      </c>
      <c r="E24638" t="s">
        <v>744</v>
      </c>
      <c r="F24638" s="2">
        <v>0</v>
      </c>
    </row>
    <row r="24639" spans="1:6">
      <c r="A24639" t="s">
        <v>98</v>
      </c>
      <c r="B24639">
        <v>3330</v>
      </c>
      <c r="C24639" t="s">
        <v>125</v>
      </c>
      <c r="D24639">
        <v>2018</v>
      </c>
      <c r="E24639" t="s">
        <v>740</v>
      </c>
      <c r="F24639" s="2">
        <v>3221.45530085071</v>
      </c>
    </row>
    <row r="24640" spans="1:6">
      <c r="A24640" t="s">
        <v>98</v>
      </c>
      <c r="B24640">
        <v>3330</v>
      </c>
      <c r="C24640" t="s">
        <v>125</v>
      </c>
      <c r="D24640">
        <v>2020</v>
      </c>
      <c r="E24640" t="s">
        <v>742</v>
      </c>
      <c r="F24640" s="2">
        <v>3611.9148377065399</v>
      </c>
    </row>
    <row r="24641" spans="1:6">
      <c r="A24641" t="s">
        <v>98</v>
      </c>
      <c r="B24641">
        <v>3330</v>
      </c>
      <c r="C24641" t="s">
        <v>125</v>
      </c>
      <c r="D24641">
        <v>2020</v>
      </c>
      <c r="E24641" t="s">
        <v>738</v>
      </c>
      <c r="F24641" s="2">
        <v>0</v>
      </c>
    </row>
    <row r="24642" spans="1:6">
      <c r="A24642" t="s">
        <v>98</v>
      </c>
      <c r="B24642">
        <v>3330</v>
      </c>
      <c r="C24642" t="s">
        <v>125</v>
      </c>
      <c r="D24642">
        <v>2020</v>
      </c>
      <c r="E24642" t="s">
        <v>741</v>
      </c>
      <c r="F24642" s="2">
        <v>13808.4017007496</v>
      </c>
    </row>
    <row r="24643" spans="1:6">
      <c r="A24643" t="s">
        <v>98</v>
      </c>
      <c r="B24643">
        <v>3330</v>
      </c>
      <c r="C24643" t="s">
        <v>125</v>
      </c>
      <c r="D24643">
        <v>2021</v>
      </c>
      <c r="E24643" t="s">
        <v>736</v>
      </c>
      <c r="F24643" s="2">
        <v>405.10221999986601</v>
      </c>
    </row>
    <row r="24644" spans="1:6">
      <c r="A24644" t="s">
        <v>98</v>
      </c>
      <c r="B24644">
        <v>3330</v>
      </c>
      <c r="C24644" t="s">
        <v>125</v>
      </c>
      <c r="D24644">
        <v>2021</v>
      </c>
      <c r="E24644" t="s">
        <v>737</v>
      </c>
      <c r="F24644" s="2">
        <v>1010.8114352563</v>
      </c>
    </row>
    <row r="24645" spans="1:6">
      <c r="A24645" t="s">
        <v>98</v>
      </c>
      <c r="B24645">
        <v>3330</v>
      </c>
      <c r="C24645" t="s">
        <v>125</v>
      </c>
      <c r="D24645">
        <v>2021</v>
      </c>
      <c r="E24645" t="s">
        <v>744</v>
      </c>
      <c r="F24645" s="2">
        <v>0</v>
      </c>
    </row>
    <row r="24646" spans="1:6">
      <c r="A24646" t="s">
        <v>98</v>
      </c>
      <c r="B24646">
        <v>3330</v>
      </c>
      <c r="C24646" t="s">
        <v>125</v>
      </c>
      <c r="D24646">
        <v>2021</v>
      </c>
      <c r="E24646" t="s">
        <v>739</v>
      </c>
      <c r="F24646" s="2">
        <v>7124.9598317360396</v>
      </c>
    </row>
    <row r="24647" spans="1:6">
      <c r="A24647" t="s">
        <v>98</v>
      </c>
      <c r="B24647">
        <v>3330</v>
      </c>
      <c r="C24647" t="s">
        <v>125</v>
      </c>
      <c r="D24647">
        <v>2021</v>
      </c>
      <c r="E24647" t="s">
        <v>740</v>
      </c>
      <c r="F24647" s="2">
        <v>2920.63371102869</v>
      </c>
    </row>
    <row r="24648" spans="1:6">
      <c r="A24648" t="s">
        <v>98</v>
      </c>
      <c r="B24648">
        <v>3330</v>
      </c>
      <c r="C24648" t="s">
        <v>125</v>
      </c>
      <c r="D24648">
        <v>2022</v>
      </c>
      <c r="E24648" t="s">
        <v>745</v>
      </c>
      <c r="F24648" s="2">
        <v>1.18668908184746</v>
      </c>
    </row>
    <row r="24649" spans="1:6">
      <c r="A24649" t="s">
        <v>98</v>
      </c>
      <c r="B24649">
        <v>3330</v>
      </c>
      <c r="C24649" t="s">
        <v>125</v>
      </c>
      <c r="D24649">
        <v>2023</v>
      </c>
      <c r="E24649" t="s">
        <v>742</v>
      </c>
      <c r="F24649" s="2">
        <v>2831.0810402298198</v>
      </c>
    </row>
    <row r="24650" spans="1:6">
      <c r="A24650" t="s">
        <v>98</v>
      </c>
      <c r="B24650">
        <v>3330</v>
      </c>
      <c r="C24650" t="s">
        <v>125</v>
      </c>
      <c r="D24650">
        <v>2023</v>
      </c>
      <c r="E24650" t="s">
        <v>743</v>
      </c>
      <c r="F24650" s="2">
        <v>0.10691919831747999</v>
      </c>
    </row>
    <row r="24651" spans="1:6">
      <c r="A24651" t="s">
        <v>98</v>
      </c>
      <c r="B24651">
        <v>3330</v>
      </c>
      <c r="C24651" t="s">
        <v>125</v>
      </c>
      <c r="D24651">
        <v>2023</v>
      </c>
      <c r="E24651" t="s">
        <v>741</v>
      </c>
      <c r="F24651" s="2">
        <v>13819.9823069427</v>
      </c>
    </row>
    <row r="24652" spans="1:6">
      <c r="A24652" t="s">
        <v>98</v>
      </c>
      <c r="B24652">
        <v>3330</v>
      </c>
      <c r="C24652" t="s">
        <v>125</v>
      </c>
      <c r="D24652">
        <v>2024</v>
      </c>
      <c r="E24652" t="s">
        <v>739</v>
      </c>
      <c r="F24652" s="2">
        <v>7730.47788295191</v>
      </c>
    </row>
    <row r="24653" spans="1:6">
      <c r="A24653" t="s">
        <v>98</v>
      </c>
      <c r="B24653">
        <v>3332</v>
      </c>
      <c r="C24653" t="s">
        <v>127</v>
      </c>
      <c r="D24653">
        <v>2009</v>
      </c>
      <c r="E24653" t="s">
        <v>742</v>
      </c>
      <c r="F24653" s="2">
        <v>3691.5130432880801</v>
      </c>
    </row>
    <row r="24654" spans="1:6">
      <c r="A24654" t="s">
        <v>98</v>
      </c>
      <c r="B24654">
        <v>3332</v>
      </c>
      <c r="C24654" t="s">
        <v>127</v>
      </c>
      <c r="D24654">
        <v>2009</v>
      </c>
      <c r="E24654" t="s">
        <v>743</v>
      </c>
      <c r="F24654" s="2">
        <v>0</v>
      </c>
    </row>
    <row r="24655" spans="1:6">
      <c r="A24655" t="s">
        <v>98</v>
      </c>
      <c r="B24655">
        <v>3332</v>
      </c>
      <c r="C24655" t="s">
        <v>127</v>
      </c>
      <c r="D24655">
        <v>2011</v>
      </c>
      <c r="E24655" t="s">
        <v>744</v>
      </c>
      <c r="F24655" s="2">
        <v>0</v>
      </c>
    </row>
    <row r="24656" spans="1:6">
      <c r="A24656" t="s">
        <v>98</v>
      </c>
      <c r="B24656">
        <v>3332</v>
      </c>
      <c r="C24656" t="s">
        <v>127</v>
      </c>
      <c r="D24656">
        <v>2011</v>
      </c>
      <c r="E24656" t="s">
        <v>745</v>
      </c>
      <c r="F24656" s="2">
        <v>0</v>
      </c>
    </row>
    <row r="24657" spans="1:6">
      <c r="A24657" t="s">
        <v>98</v>
      </c>
      <c r="B24657">
        <v>3332</v>
      </c>
      <c r="C24657" t="s">
        <v>127</v>
      </c>
      <c r="D24657">
        <v>2013</v>
      </c>
      <c r="E24657" t="s">
        <v>738</v>
      </c>
      <c r="F24657" s="2">
        <v>0</v>
      </c>
    </row>
    <row r="24658" spans="1:6">
      <c r="A24658" t="s">
        <v>98</v>
      </c>
      <c r="B24658">
        <v>3332</v>
      </c>
      <c r="C24658" t="s">
        <v>127</v>
      </c>
      <c r="D24658">
        <v>2013</v>
      </c>
      <c r="E24658" t="s">
        <v>739</v>
      </c>
      <c r="F24658" s="2">
        <v>12554.891511551599</v>
      </c>
    </row>
    <row r="24659" spans="1:6">
      <c r="A24659" t="s">
        <v>98</v>
      </c>
      <c r="B24659">
        <v>3332</v>
      </c>
      <c r="C24659" t="s">
        <v>127</v>
      </c>
      <c r="D24659">
        <v>2013</v>
      </c>
      <c r="E24659" t="s">
        <v>741</v>
      </c>
      <c r="F24659" s="2">
        <v>7899.5836010979901</v>
      </c>
    </row>
    <row r="24660" spans="1:6">
      <c r="A24660" t="s">
        <v>98</v>
      </c>
      <c r="B24660">
        <v>3332</v>
      </c>
      <c r="C24660" t="s">
        <v>127</v>
      </c>
      <c r="D24660">
        <v>2015</v>
      </c>
      <c r="E24660" t="s">
        <v>743</v>
      </c>
      <c r="F24660" s="2">
        <v>0</v>
      </c>
    </row>
    <row r="24661" spans="1:6">
      <c r="A24661" t="s">
        <v>98</v>
      </c>
      <c r="B24661">
        <v>3332</v>
      </c>
      <c r="C24661" t="s">
        <v>127</v>
      </c>
      <c r="D24661">
        <v>2016</v>
      </c>
      <c r="E24661" t="s">
        <v>742</v>
      </c>
      <c r="F24661" s="2">
        <v>4666.7811141443999</v>
      </c>
    </row>
    <row r="24662" spans="1:6">
      <c r="A24662" t="s">
        <v>98</v>
      </c>
      <c r="B24662">
        <v>3332</v>
      </c>
      <c r="C24662" t="s">
        <v>127</v>
      </c>
      <c r="D24662">
        <v>2016</v>
      </c>
      <c r="E24662" t="s">
        <v>739</v>
      </c>
      <c r="F24662" s="2">
        <v>12930.8855286285</v>
      </c>
    </row>
    <row r="24663" spans="1:6">
      <c r="A24663" t="s">
        <v>98</v>
      </c>
      <c r="B24663">
        <v>3332</v>
      </c>
      <c r="C24663" t="s">
        <v>127</v>
      </c>
      <c r="D24663">
        <v>2016</v>
      </c>
      <c r="E24663" t="s">
        <v>741</v>
      </c>
      <c r="F24663" s="2">
        <v>7508.3164614555599</v>
      </c>
    </row>
    <row r="24664" spans="1:6">
      <c r="A24664" t="s">
        <v>98</v>
      </c>
      <c r="B24664">
        <v>3332</v>
      </c>
      <c r="C24664" t="s">
        <v>127</v>
      </c>
      <c r="D24664">
        <v>2017</v>
      </c>
      <c r="E24664" t="s">
        <v>736</v>
      </c>
      <c r="F24664" s="2">
        <v>552.91609479018905</v>
      </c>
    </row>
    <row r="24665" spans="1:6">
      <c r="A24665" t="s">
        <v>98</v>
      </c>
      <c r="B24665">
        <v>3332</v>
      </c>
      <c r="C24665" t="s">
        <v>127</v>
      </c>
      <c r="D24665">
        <v>2017</v>
      </c>
      <c r="E24665" t="s">
        <v>737</v>
      </c>
      <c r="F24665" s="2">
        <v>697.31481015339295</v>
      </c>
    </row>
    <row r="24666" spans="1:6">
      <c r="A24666" t="s">
        <v>98</v>
      </c>
      <c r="B24666">
        <v>3332</v>
      </c>
      <c r="C24666" t="s">
        <v>127</v>
      </c>
      <c r="D24666">
        <v>2017</v>
      </c>
      <c r="E24666" t="s">
        <v>744</v>
      </c>
      <c r="F24666" s="2">
        <v>0</v>
      </c>
    </row>
    <row r="24667" spans="1:6">
      <c r="A24667" t="s">
        <v>98</v>
      </c>
      <c r="B24667">
        <v>3332</v>
      </c>
      <c r="C24667" t="s">
        <v>127</v>
      </c>
      <c r="D24667">
        <v>2017</v>
      </c>
      <c r="E24667" t="s">
        <v>740</v>
      </c>
      <c r="F24667" s="2">
        <v>1238.9705834781601</v>
      </c>
    </row>
    <row r="24668" spans="1:6">
      <c r="A24668" t="s">
        <v>98</v>
      </c>
      <c r="B24668">
        <v>3332</v>
      </c>
      <c r="C24668" t="s">
        <v>127</v>
      </c>
      <c r="D24668">
        <v>2017</v>
      </c>
      <c r="E24668" t="s">
        <v>745</v>
      </c>
      <c r="F24668" s="2">
        <v>0</v>
      </c>
    </row>
    <row r="24669" spans="1:6">
      <c r="A24669" t="s">
        <v>98</v>
      </c>
      <c r="B24669">
        <v>3332</v>
      </c>
      <c r="C24669" t="s">
        <v>127</v>
      </c>
      <c r="D24669">
        <v>2018</v>
      </c>
      <c r="E24669" t="s">
        <v>743</v>
      </c>
      <c r="F24669" s="2">
        <v>0</v>
      </c>
    </row>
    <row r="24670" spans="1:6">
      <c r="A24670" t="s">
        <v>98</v>
      </c>
      <c r="B24670">
        <v>3332</v>
      </c>
      <c r="C24670" t="s">
        <v>127</v>
      </c>
      <c r="D24670">
        <v>2019</v>
      </c>
      <c r="E24670" t="s">
        <v>742</v>
      </c>
      <c r="F24670" s="2">
        <v>4529.4609128619604</v>
      </c>
    </row>
    <row r="24671" spans="1:6">
      <c r="A24671" t="s">
        <v>98</v>
      </c>
      <c r="B24671">
        <v>3332</v>
      </c>
      <c r="C24671" t="s">
        <v>127</v>
      </c>
      <c r="D24671">
        <v>2020</v>
      </c>
      <c r="E24671" t="s">
        <v>736</v>
      </c>
      <c r="F24671" s="2">
        <v>565.44280791019003</v>
      </c>
    </row>
    <row r="24672" spans="1:6">
      <c r="A24672" t="s">
        <v>98</v>
      </c>
      <c r="B24672">
        <v>3332</v>
      </c>
      <c r="C24672" t="s">
        <v>127</v>
      </c>
      <c r="D24672">
        <v>2020</v>
      </c>
      <c r="E24672" t="s">
        <v>737</v>
      </c>
      <c r="F24672" s="2">
        <v>666.28693571984297</v>
      </c>
    </row>
    <row r="24673" spans="1:6">
      <c r="A24673" t="s">
        <v>98</v>
      </c>
      <c r="B24673">
        <v>3332</v>
      </c>
      <c r="C24673" t="s">
        <v>127</v>
      </c>
      <c r="D24673">
        <v>2020</v>
      </c>
      <c r="E24673" t="s">
        <v>738</v>
      </c>
      <c r="F24673" s="2">
        <v>0</v>
      </c>
    </row>
    <row r="24674" spans="1:6">
      <c r="A24674" t="s">
        <v>98</v>
      </c>
      <c r="B24674">
        <v>3332</v>
      </c>
      <c r="C24674" t="s">
        <v>127</v>
      </c>
      <c r="D24674">
        <v>2020</v>
      </c>
      <c r="E24674" t="s">
        <v>740</v>
      </c>
      <c r="F24674" s="2">
        <v>1142.99729419247</v>
      </c>
    </row>
    <row r="24675" spans="1:6">
      <c r="A24675" t="s">
        <v>98</v>
      </c>
      <c r="B24675">
        <v>3332</v>
      </c>
      <c r="C24675" t="s">
        <v>127</v>
      </c>
      <c r="D24675">
        <v>2022</v>
      </c>
      <c r="E24675" t="s">
        <v>742</v>
      </c>
      <c r="F24675" s="2">
        <v>4794.0497969757798</v>
      </c>
    </row>
    <row r="24676" spans="1:6">
      <c r="A24676" t="s">
        <v>98</v>
      </c>
      <c r="B24676">
        <v>3332</v>
      </c>
      <c r="C24676" t="s">
        <v>127</v>
      </c>
      <c r="D24676">
        <v>2023</v>
      </c>
      <c r="E24676" t="s">
        <v>736</v>
      </c>
      <c r="F24676" s="2">
        <v>569.10991820775496</v>
      </c>
    </row>
    <row r="24677" spans="1:6">
      <c r="A24677" t="s">
        <v>98</v>
      </c>
      <c r="B24677">
        <v>3332</v>
      </c>
      <c r="C24677" t="s">
        <v>127</v>
      </c>
      <c r="D24677">
        <v>2023</v>
      </c>
      <c r="E24677" t="s">
        <v>739</v>
      </c>
      <c r="F24677" s="2">
        <v>12746.782101099299</v>
      </c>
    </row>
    <row r="24678" spans="1:6">
      <c r="A24678" t="s">
        <v>98</v>
      </c>
      <c r="B24678">
        <v>3332</v>
      </c>
      <c r="C24678" t="s">
        <v>127</v>
      </c>
      <c r="D24678">
        <v>2023</v>
      </c>
      <c r="E24678" t="s">
        <v>740</v>
      </c>
      <c r="F24678" s="2">
        <v>1071.69572934434</v>
      </c>
    </row>
    <row r="24679" spans="1:6">
      <c r="A24679" t="s">
        <v>98</v>
      </c>
      <c r="B24679">
        <v>3332</v>
      </c>
      <c r="C24679" t="s">
        <v>127</v>
      </c>
      <c r="D24679">
        <v>2023</v>
      </c>
      <c r="E24679" t="s">
        <v>741</v>
      </c>
      <c r="F24679" s="2">
        <v>6605.8638891671199</v>
      </c>
    </row>
    <row r="24680" spans="1:6">
      <c r="A24680" t="s">
        <v>98</v>
      </c>
      <c r="B24680">
        <v>3332</v>
      </c>
      <c r="C24680" t="s">
        <v>127</v>
      </c>
      <c r="D24680">
        <v>2024</v>
      </c>
      <c r="E24680" t="s">
        <v>745</v>
      </c>
      <c r="F24680" s="2">
        <v>0</v>
      </c>
    </row>
    <row r="24681" spans="1:6">
      <c r="A24681" t="s">
        <v>98</v>
      </c>
      <c r="B24681">
        <v>3334</v>
      </c>
      <c r="C24681" t="s">
        <v>129</v>
      </c>
      <c r="D24681">
        <v>2009</v>
      </c>
      <c r="E24681" t="s">
        <v>736</v>
      </c>
      <c r="F24681" s="2">
        <v>440.46204615281403</v>
      </c>
    </row>
    <row r="24682" spans="1:6">
      <c r="A24682" t="s">
        <v>98</v>
      </c>
      <c r="B24682">
        <v>3334</v>
      </c>
      <c r="C24682" t="s">
        <v>129</v>
      </c>
      <c r="D24682">
        <v>2009</v>
      </c>
      <c r="E24682" t="s">
        <v>737</v>
      </c>
      <c r="F24682" s="2">
        <v>508.46550815802101</v>
      </c>
    </row>
    <row r="24683" spans="1:6">
      <c r="A24683" t="s">
        <v>98</v>
      </c>
      <c r="B24683">
        <v>3334</v>
      </c>
      <c r="C24683" t="s">
        <v>129</v>
      </c>
      <c r="D24683">
        <v>2009</v>
      </c>
      <c r="E24683" t="s">
        <v>744</v>
      </c>
      <c r="F24683" s="2">
        <v>0</v>
      </c>
    </row>
    <row r="24684" spans="1:6">
      <c r="A24684" t="s">
        <v>98</v>
      </c>
      <c r="B24684">
        <v>3334</v>
      </c>
      <c r="C24684" t="s">
        <v>129</v>
      </c>
      <c r="D24684">
        <v>2009</v>
      </c>
      <c r="E24684" t="s">
        <v>739</v>
      </c>
      <c r="F24684" s="2">
        <v>2904.2913307828499</v>
      </c>
    </row>
    <row r="24685" spans="1:6">
      <c r="A24685" t="s">
        <v>98</v>
      </c>
      <c r="B24685">
        <v>3334</v>
      </c>
      <c r="C24685" t="s">
        <v>129</v>
      </c>
      <c r="D24685">
        <v>2009</v>
      </c>
      <c r="E24685" t="s">
        <v>740</v>
      </c>
      <c r="F24685" s="2">
        <v>1467.69044679593</v>
      </c>
    </row>
    <row r="24686" spans="1:6">
      <c r="A24686" t="s">
        <v>98</v>
      </c>
      <c r="B24686">
        <v>3334</v>
      </c>
      <c r="C24686" t="s">
        <v>129</v>
      </c>
      <c r="D24686">
        <v>2011</v>
      </c>
      <c r="E24686" t="s">
        <v>742</v>
      </c>
      <c r="F24686" s="2">
        <v>2335.65491411417</v>
      </c>
    </row>
    <row r="24687" spans="1:6">
      <c r="A24687" t="s">
        <v>98</v>
      </c>
      <c r="B24687">
        <v>3334</v>
      </c>
      <c r="C24687" t="s">
        <v>129</v>
      </c>
      <c r="D24687">
        <v>2011</v>
      </c>
      <c r="E24687" t="s">
        <v>738</v>
      </c>
      <c r="F24687" s="2">
        <v>0</v>
      </c>
    </row>
    <row r="24688" spans="1:6">
      <c r="A24688" t="s">
        <v>98</v>
      </c>
      <c r="B24688">
        <v>3334</v>
      </c>
      <c r="C24688" t="s">
        <v>129</v>
      </c>
      <c r="D24688">
        <v>2011</v>
      </c>
      <c r="E24688" t="s">
        <v>741</v>
      </c>
      <c r="F24688" s="2">
        <v>8408.6274845635307</v>
      </c>
    </row>
    <row r="24689" spans="1:6">
      <c r="A24689" t="s">
        <v>98</v>
      </c>
      <c r="B24689">
        <v>3334</v>
      </c>
      <c r="C24689" t="s">
        <v>129</v>
      </c>
      <c r="D24689">
        <v>2013</v>
      </c>
      <c r="E24689" t="s">
        <v>743</v>
      </c>
      <c r="F24689" s="2">
        <v>0</v>
      </c>
    </row>
    <row r="24690" spans="1:6">
      <c r="A24690" t="s">
        <v>98</v>
      </c>
      <c r="B24690">
        <v>3334</v>
      </c>
      <c r="C24690" t="s">
        <v>129</v>
      </c>
      <c r="D24690">
        <v>2013</v>
      </c>
      <c r="E24690" t="s">
        <v>745</v>
      </c>
      <c r="F24690" s="2">
        <v>0</v>
      </c>
    </row>
    <row r="24691" spans="1:6">
      <c r="A24691" t="s">
        <v>98</v>
      </c>
      <c r="B24691">
        <v>3334</v>
      </c>
      <c r="C24691" t="s">
        <v>129</v>
      </c>
      <c r="D24691">
        <v>2015</v>
      </c>
      <c r="E24691" t="s">
        <v>744</v>
      </c>
      <c r="F24691" s="2">
        <v>0</v>
      </c>
    </row>
    <row r="24692" spans="1:6">
      <c r="A24692" t="s">
        <v>98</v>
      </c>
      <c r="B24692">
        <v>3334</v>
      </c>
      <c r="C24692" t="s">
        <v>129</v>
      </c>
      <c r="D24692">
        <v>2015</v>
      </c>
      <c r="E24692" t="s">
        <v>739</v>
      </c>
      <c r="F24692" s="2">
        <v>2341.1470769595198</v>
      </c>
    </row>
    <row r="24693" spans="1:6">
      <c r="A24693" t="s">
        <v>98</v>
      </c>
      <c r="B24693">
        <v>3334</v>
      </c>
      <c r="C24693" t="s">
        <v>129</v>
      </c>
      <c r="D24693">
        <v>2016</v>
      </c>
      <c r="E24693" t="s">
        <v>736</v>
      </c>
      <c r="F24693" s="2">
        <v>348.614454337052</v>
      </c>
    </row>
    <row r="24694" spans="1:6">
      <c r="A24694" t="s">
        <v>98</v>
      </c>
      <c r="B24694">
        <v>3334</v>
      </c>
      <c r="C24694" t="s">
        <v>129</v>
      </c>
      <c r="D24694">
        <v>2016</v>
      </c>
      <c r="E24694" t="s">
        <v>737</v>
      </c>
      <c r="F24694" s="2">
        <v>644.54025885426597</v>
      </c>
    </row>
    <row r="24695" spans="1:6">
      <c r="A24695" t="s">
        <v>98</v>
      </c>
      <c r="B24695">
        <v>3334</v>
      </c>
      <c r="C24695" t="s">
        <v>129</v>
      </c>
      <c r="D24695">
        <v>2016</v>
      </c>
      <c r="E24695" t="s">
        <v>743</v>
      </c>
      <c r="F24695" s="2">
        <v>0</v>
      </c>
    </row>
    <row r="24696" spans="1:6">
      <c r="A24696" t="s">
        <v>98</v>
      </c>
      <c r="B24696">
        <v>3334</v>
      </c>
      <c r="C24696" t="s">
        <v>129</v>
      </c>
      <c r="D24696">
        <v>2016</v>
      </c>
      <c r="E24696" t="s">
        <v>745</v>
      </c>
      <c r="F24696" s="2">
        <v>0</v>
      </c>
    </row>
    <row r="24697" spans="1:6">
      <c r="A24697" t="s">
        <v>98</v>
      </c>
      <c r="B24697">
        <v>3334</v>
      </c>
      <c r="C24697" t="s">
        <v>129</v>
      </c>
      <c r="D24697">
        <v>2017</v>
      </c>
      <c r="E24697" t="s">
        <v>741</v>
      </c>
      <c r="F24697" s="2">
        <v>7341.9295200122297</v>
      </c>
    </row>
    <row r="24698" spans="1:6">
      <c r="A24698" t="s">
        <v>98</v>
      </c>
      <c r="B24698">
        <v>3334</v>
      </c>
      <c r="C24698" t="s">
        <v>129</v>
      </c>
      <c r="D24698">
        <v>2018</v>
      </c>
      <c r="E24698" t="s">
        <v>742</v>
      </c>
      <c r="F24698" s="2">
        <v>4241.7975519454303</v>
      </c>
    </row>
    <row r="24699" spans="1:6">
      <c r="A24699" t="s">
        <v>98</v>
      </c>
      <c r="B24699">
        <v>3334</v>
      </c>
      <c r="C24699" t="s">
        <v>129</v>
      </c>
      <c r="D24699">
        <v>2018</v>
      </c>
      <c r="E24699" t="s">
        <v>739</v>
      </c>
      <c r="F24699" s="2">
        <v>2731.3742510711299</v>
      </c>
    </row>
    <row r="24700" spans="1:6">
      <c r="A24700" t="s">
        <v>98</v>
      </c>
      <c r="B24700">
        <v>3334</v>
      </c>
      <c r="C24700" t="s">
        <v>129</v>
      </c>
      <c r="D24700">
        <v>2019</v>
      </c>
      <c r="E24700" t="s">
        <v>736</v>
      </c>
      <c r="F24700" s="2">
        <v>315.65372012830198</v>
      </c>
    </row>
    <row r="24701" spans="1:6">
      <c r="A24701" t="s">
        <v>98</v>
      </c>
      <c r="B24701">
        <v>3334</v>
      </c>
      <c r="C24701" t="s">
        <v>129</v>
      </c>
      <c r="D24701">
        <v>2019</v>
      </c>
      <c r="E24701" t="s">
        <v>737</v>
      </c>
      <c r="F24701" s="2">
        <v>619.98649924138795</v>
      </c>
    </row>
    <row r="24702" spans="1:6">
      <c r="A24702" t="s">
        <v>98</v>
      </c>
      <c r="B24702">
        <v>3334</v>
      </c>
      <c r="C24702" t="s">
        <v>129</v>
      </c>
      <c r="D24702">
        <v>2019</v>
      </c>
      <c r="E24702" t="s">
        <v>743</v>
      </c>
      <c r="F24702" s="2">
        <v>0</v>
      </c>
    </row>
    <row r="24703" spans="1:6">
      <c r="A24703" t="s">
        <v>98</v>
      </c>
      <c r="B24703">
        <v>3334</v>
      </c>
      <c r="C24703" t="s">
        <v>129</v>
      </c>
      <c r="D24703">
        <v>2019</v>
      </c>
      <c r="E24703" t="s">
        <v>740</v>
      </c>
      <c r="F24703" s="2">
        <v>582.04496725552303</v>
      </c>
    </row>
    <row r="24704" spans="1:6">
      <c r="A24704" t="s">
        <v>98</v>
      </c>
      <c r="B24704">
        <v>3334</v>
      </c>
      <c r="C24704" t="s">
        <v>129</v>
      </c>
      <c r="D24704">
        <v>2019</v>
      </c>
      <c r="E24704" t="s">
        <v>745</v>
      </c>
      <c r="F24704" s="2">
        <v>0</v>
      </c>
    </row>
    <row r="24705" spans="1:6">
      <c r="A24705" t="s">
        <v>98</v>
      </c>
      <c r="B24705">
        <v>3334</v>
      </c>
      <c r="C24705" t="s">
        <v>129</v>
      </c>
      <c r="D24705">
        <v>2021</v>
      </c>
      <c r="E24705" t="s">
        <v>742</v>
      </c>
      <c r="F24705" s="2">
        <v>3317.64481871113</v>
      </c>
    </row>
    <row r="24706" spans="1:6">
      <c r="A24706" t="s">
        <v>98</v>
      </c>
      <c r="B24706">
        <v>3334</v>
      </c>
      <c r="C24706" t="s">
        <v>129</v>
      </c>
      <c r="D24706">
        <v>2021</v>
      </c>
      <c r="E24706" t="s">
        <v>738</v>
      </c>
      <c r="F24706" s="2">
        <v>0</v>
      </c>
    </row>
    <row r="24707" spans="1:6">
      <c r="A24707" t="s">
        <v>98</v>
      </c>
      <c r="B24707">
        <v>3334</v>
      </c>
      <c r="C24707" t="s">
        <v>129</v>
      </c>
      <c r="D24707">
        <v>2022</v>
      </c>
      <c r="E24707" t="s">
        <v>736</v>
      </c>
      <c r="F24707" s="2">
        <v>218.21322396333699</v>
      </c>
    </row>
    <row r="24708" spans="1:6">
      <c r="A24708" t="s">
        <v>98</v>
      </c>
      <c r="B24708">
        <v>3334</v>
      </c>
      <c r="C24708" t="s">
        <v>129</v>
      </c>
      <c r="D24708">
        <v>2022</v>
      </c>
      <c r="E24708" t="s">
        <v>737</v>
      </c>
      <c r="F24708" s="2">
        <v>560.35390606845704</v>
      </c>
    </row>
    <row r="24709" spans="1:6">
      <c r="A24709" t="s">
        <v>98</v>
      </c>
      <c r="B24709">
        <v>3334</v>
      </c>
      <c r="C24709" t="s">
        <v>129</v>
      </c>
      <c r="D24709">
        <v>2022</v>
      </c>
      <c r="E24709" t="s">
        <v>744</v>
      </c>
      <c r="F24709" s="2">
        <v>0</v>
      </c>
    </row>
    <row r="24710" spans="1:6">
      <c r="A24710" t="s">
        <v>98</v>
      </c>
      <c r="B24710">
        <v>3334</v>
      </c>
      <c r="C24710" t="s">
        <v>129</v>
      </c>
      <c r="D24710">
        <v>2022</v>
      </c>
      <c r="E24710" t="s">
        <v>740</v>
      </c>
      <c r="F24710" s="2">
        <v>717.32167705235395</v>
      </c>
    </row>
    <row r="24711" spans="1:6">
      <c r="A24711" t="s">
        <v>98</v>
      </c>
      <c r="B24711">
        <v>3334</v>
      </c>
      <c r="C24711" t="s">
        <v>129</v>
      </c>
      <c r="D24711">
        <v>2022</v>
      </c>
      <c r="E24711" t="s">
        <v>745</v>
      </c>
      <c r="F24711" s="2">
        <v>0</v>
      </c>
    </row>
    <row r="24712" spans="1:6">
      <c r="A24712" t="s">
        <v>98</v>
      </c>
      <c r="B24712">
        <v>3334</v>
      </c>
      <c r="C24712" t="s">
        <v>129</v>
      </c>
      <c r="D24712">
        <v>2023</v>
      </c>
      <c r="E24712" t="s">
        <v>743</v>
      </c>
      <c r="F24712" s="2">
        <v>0</v>
      </c>
    </row>
    <row r="24713" spans="1:6">
      <c r="A24713" t="s">
        <v>98</v>
      </c>
      <c r="B24713">
        <v>3334</v>
      </c>
      <c r="C24713" t="s">
        <v>129</v>
      </c>
      <c r="D24713">
        <v>2024</v>
      </c>
      <c r="E24713" t="s">
        <v>742</v>
      </c>
      <c r="F24713" s="2">
        <v>2911.0584691336599</v>
      </c>
    </row>
    <row r="24714" spans="1:6">
      <c r="A24714" t="s">
        <v>98</v>
      </c>
      <c r="B24714">
        <v>3334</v>
      </c>
      <c r="C24714" t="s">
        <v>129</v>
      </c>
      <c r="D24714">
        <v>2024</v>
      </c>
      <c r="E24714" t="s">
        <v>741</v>
      </c>
      <c r="F24714" s="2">
        <v>6650.91535092512</v>
      </c>
    </row>
    <row r="24715" spans="1:6">
      <c r="A24715" t="s">
        <v>98</v>
      </c>
      <c r="B24715">
        <v>3336</v>
      </c>
      <c r="C24715" t="s">
        <v>131</v>
      </c>
      <c r="D24715">
        <v>2009</v>
      </c>
      <c r="E24715" t="s">
        <v>744</v>
      </c>
      <c r="F24715" s="2">
        <v>68.56202725</v>
      </c>
    </row>
    <row r="24716" spans="1:6">
      <c r="A24716" t="s">
        <v>98</v>
      </c>
      <c r="B24716">
        <v>3336</v>
      </c>
      <c r="C24716" t="s">
        <v>131</v>
      </c>
      <c r="D24716">
        <v>2009</v>
      </c>
      <c r="E24716" t="s">
        <v>745</v>
      </c>
      <c r="F24716" s="2">
        <v>0</v>
      </c>
    </row>
    <row r="24717" spans="1:6">
      <c r="A24717" t="s">
        <v>98</v>
      </c>
      <c r="B24717">
        <v>3336</v>
      </c>
      <c r="C24717" t="s">
        <v>131</v>
      </c>
      <c r="D24717">
        <v>2011</v>
      </c>
      <c r="E24717" t="s">
        <v>738</v>
      </c>
      <c r="F24717" s="2">
        <v>0</v>
      </c>
    </row>
    <row r="24718" spans="1:6">
      <c r="A24718" t="s">
        <v>98</v>
      </c>
      <c r="B24718">
        <v>3336</v>
      </c>
      <c r="C24718" t="s">
        <v>131</v>
      </c>
      <c r="D24718">
        <v>2011</v>
      </c>
      <c r="E24718" t="s">
        <v>739</v>
      </c>
      <c r="F24718" s="2">
        <v>4781.1206083296702</v>
      </c>
    </row>
    <row r="24719" spans="1:6">
      <c r="A24719" t="s">
        <v>98</v>
      </c>
      <c r="B24719">
        <v>3336</v>
      </c>
      <c r="C24719" t="s">
        <v>131</v>
      </c>
      <c r="D24719">
        <v>2011</v>
      </c>
      <c r="E24719" t="s">
        <v>741</v>
      </c>
      <c r="F24719" s="2">
        <v>3743.8574866989102</v>
      </c>
    </row>
    <row r="24720" spans="1:6">
      <c r="A24720" t="s">
        <v>98</v>
      </c>
      <c r="B24720">
        <v>3336</v>
      </c>
      <c r="C24720" t="s">
        <v>131</v>
      </c>
      <c r="D24720">
        <v>2013</v>
      </c>
      <c r="E24720" t="s">
        <v>743</v>
      </c>
      <c r="F24720" s="2">
        <v>0</v>
      </c>
    </row>
    <row r="24721" spans="1:6">
      <c r="A24721" t="s">
        <v>98</v>
      </c>
      <c r="B24721">
        <v>3336</v>
      </c>
      <c r="C24721" t="s">
        <v>131</v>
      </c>
      <c r="D24721">
        <v>2015</v>
      </c>
      <c r="E24721" t="s">
        <v>736</v>
      </c>
      <c r="F24721" s="2">
        <v>652.30301926638504</v>
      </c>
    </row>
    <row r="24722" spans="1:6">
      <c r="A24722" t="s">
        <v>98</v>
      </c>
      <c r="B24722">
        <v>3336</v>
      </c>
      <c r="C24722" t="s">
        <v>131</v>
      </c>
      <c r="D24722">
        <v>2015</v>
      </c>
      <c r="E24722" t="s">
        <v>737</v>
      </c>
      <c r="F24722" s="2">
        <v>313.01176437968201</v>
      </c>
    </row>
    <row r="24723" spans="1:6">
      <c r="A24723" t="s">
        <v>98</v>
      </c>
      <c r="B24723">
        <v>3336</v>
      </c>
      <c r="C24723" t="s">
        <v>131</v>
      </c>
      <c r="D24723">
        <v>2015</v>
      </c>
      <c r="E24723" t="s">
        <v>744</v>
      </c>
      <c r="F24723" s="2">
        <v>0</v>
      </c>
    </row>
    <row r="24724" spans="1:6">
      <c r="A24724" t="s">
        <v>98</v>
      </c>
      <c r="B24724">
        <v>3336</v>
      </c>
      <c r="C24724" t="s">
        <v>131</v>
      </c>
      <c r="D24724">
        <v>2015</v>
      </c>
      <c r="E24724" t="s">
        <v>740</v>
      </c>
      <c r="F24724" s="2">
        <v>641.57537432737297</v>
      </c>
    </row>
    <row r="24725" spans="1:6">
      <c r="A24725" t="s">
        <v>98</v>
      </c>
      <c r="B24725">
        <v>3336</v>
      </c>
      <c r="C24725" t="s">
        <v>131</v>
      </c>
      <c r="D24725">
        <v>2015</v>
      </c>
      <c r="E24725" t="s">
        <v>745</v>
      </c>
      <c r="F24725" s="2">
        <v>0</v>
      </c>
    </row>
    <row r="24726" spans="1:6">
      <c r="A24726" t="s">
        <v>98</v>
      </c>
      <c r="B24726">
        <v>3336</v>
      </c>
      <c r="C24726" t="s">
        <v>131</v>
      </c>
      <c r="D24726">
        <v>2016</v>
      </c>
      <c r="E24726" t="s">
        <v>743</v>
      </c>
      <c r="F24726" s="2">
        <v>0</v>
      </c>
    </row>
    <row r="24727" spans="1:6">
      <c r="A24727" t="s">
        <v>98</v>
      </c>
      <c r="B24727">
        <v>3336</v>
      </c>
      <c r="C24727" t="s">
        <v>131</v>
      </c>
      <c r="D24727">
        <v>2017</v>
      </c>
      <c r="E24727" t="s">
        <v>742</v>
      </c>
      <c r="F24727" s="2">
        <v>2131.6088419125499</v>
      </c>
    </row>
    <row r="24728" spans="1:6">
      <c r="A24728" t="s">
        <v>98</v>
      </c>
      <c r="B24728">
        <v>3336</v>
      </c>
      <c r="C24728" t="s">
        <v>131</v>
      </c>
      <c r="D24728">
        <v>2018</v>
      </c>
      <c r="E24728" t="s">
        <v>736</v>
      </c>
      <c r="F24728" s="2">
        <v>624.56044978456202</v>
      </c>
    </row>
    <row r="24729" spans="1:6">
      <c r="A24729" t="s">
        <v>98</v>
      </c>
      <c r="B24729">
        <v>3336</v>
      </c>
      <c r="C24729" t="s">
        <v>131</v>
      </c>
      <c r="D24729">
        <v>2018</v>
      </c>
      <c r="E24729" t="s">
        <v>737</v>
      </c>
      <c r="F24729" s="2">
        <v>294.83989856332101</v>
      </c>
    </row>
    <row r="24730" spans="1:6">
      <c r="A24730" t="s">
        <v>98</v>
      </c>
      <c r="B24730">
        <v>3336</v>
      </c>
      <c r="C24730" t="s">
        <v>131</v>
      </c>
      <c r="D24730">
        <v>2018</v>
      </c>
      <c r="E24730" t="s">
        <v>740</v>
      </c>
      <c r="F24730" s="2">
        <v>662.20160787741099</v>
      </c>
    </row>
    <row r="24731" spans="1:6">
      <c r="A24731" t="s">
        <v>98</v>
      </c>
      <c r="B24731">
        <v>3336</v>
      </c>
      <c r="C24731" t="s">
        <v>131</v>
      </c>
      <c r="D24731">
        <v>2020</v>
      </c>
      <c r="E24731" t="s">
        <v>742</v>
      </c>
      <c r="F24731" s="2">
        <v>1582.81084255271</v>
      </c>
    </row>
    <row r="24732" spans="1:6">
      <c r="A24732" t="s">
        <v>98</v>
      </c>
      <c r="B24732">
        <v>3336</v>
      </c>
      <c r="C24732" t="s">
        <v>131</v>
      </c>
      <c r="D24732">
        <v>2021</v>
      </c>
      <c r="E24732" t="s">
        <v>736</v>
      </c>
      <c r="F24732" s="2">
        <v>817.52387067215204</v>
      </c>
    </row>
    <row r="24733" spans="1:6">
      <c r="A24733" t="s">
        <v>98</v>
      </c>
      <c r="B24733">
        <v>3336</v>
      </c>
      <c r="C24733" t="s">
        <v>131</v>
      </c>
      <c r="D24733">
        <v>2021</v>
      </c>
      <c r="E24733" t="s">
        <v>737</v>
      </c>
      <c r="F24733" s="2">
        <v>278.61471351377497</v>
      </c>
    </row>
    <row r="24734" spans="1:6">
      <c r="A24734" t="s">
        <v>98</v>
      </c>
      <c r="B24734">
        <v>3336</v>
      </c>
      <c r="C24734" t="s">
        <v>131</v>
      </c>
      <c r="D24734">
        <v>2021</v>
      </c>
      <c r="E24734" t="s">
        <v>738</v>
      </c>
      <c r="F24734" s="2">
        <v>0</v>
      </c>
    </row>
    <row r="24735" spans="1:6">
      <c r="A24735" t="s">
        <v>98</v>
      </c>
      <c r="B24735">
        <v>3336</v>
      </c>
      <c r="C24735" t="s">
        <v>131</v>
      </c>
      <c r="D24735">
        <v>2021</v>
      </c>
      <c r="E24735" t="s">
        <v>739</v>
      </c>
      <c r="F24735" s="2">
        <v>4332.2424043344599</v>
      </c>
    </row>
    <row r="24736" spans="1:6">
      <c r="A24736" t="s">
        <v>98</v>
      </c>
      <c r="B24736">
        <v>3336</v>
      </c>
      <c r="C24736" t="s">
        <v>131</v>
      </c>
      <c r="D24736">
        <v>2021</v>
      </c>
      <c r="E24736" t="s">
        <v>740</v>
      </c>
      <c r="F24736" s="2">
        <v>426.37423702213499</v>
      </c>
    </row>
    <row r="24737" spans="1:6">
      <c r="A24737" t="s">
        <v>98</v>
      </c>
      <c r="B24737">
        <v>3336</v>
      </c>
      <c r="C24737" t="s">
        <v>131</v>
      </c>
      <c r="D24737">
        <v>2021</v>
      </c>
      <c r="E24737" t="s">
        <v>741</v>
      </c>
      <c r="F24737" s="2">
        <v>3242.01226990244</v>
      </c>
    </row>
    <row r="24738" spans="1:6">
      <c r="A24738" t="s">
        <v>98</v>
      </c>
      <c r="B24738">
        <v>3336</v>
      </c>
      <c r="C24738" t="s">
        <v>131</v>
      </c>
      <c r="D24738">
        <v>2022</v>
      </c>
      <c r="E24738" t="s">
        <v>744</v>
      </c>
      <c r="F24738" s="2">
        <v>0</v>
      </c>
    </row>
    <row r="24739" spans="1:6">
      <c r="A24739" t="s">
        <v>98</v>
      </c>
      <c r="B24739">
        <v>3336</v>
      </c>
      <c r="C24739" t="s">
        <v>131</v>
      </c>
      <c r="D24739">
        <v>2022</v>
      </c>
      <c r="E24739" t="s">
        <v>745</v>
      </c>
      <c r="F24739" s="2">
        <v>0</v>
      </c>
    </row>
    <row r="24740" spans="1:6">
      <c r="A24740" t="s">
        <v>98</v>
      </c>
      <c r="B24740">
        <v>3336</v>
      </c>
      <c r="C24740" t="s">
        <v>131</v>
      </c>
      <c r="D24740">
        <v>2023</v>
      </c>
      <c r="E24740" t="s">
        <v>742</v>
      </c>
      <c r="F24740" s="2">
        <v>1268.3593841085201</v>
      </c>
    </row>
    <row r="24741" spans="1:6">
      <c r="A24741" t="s">
        <v>98</v>
      </c>
      <c r="B24741">
        <v>3336</v>
      </c>
      <c r="C24741" t="s">
        <v>131</v>
      </c>
      <c r="D24741">
        <v>2023</v>
      </c>
      <c r="E24741" t="s">
        <v>743</v>
      </c>
      <c r="F24741" s="2">
        <v>0</v>
      </c>
    </row>
    <row r="24742" spans="1:6">
      <c r="A24742" t="s">
        <v>98</v>
      </c>
      <c r="B24742">
        <v>3336</v>
      </c>
      <c r="C24742" t="s">
        <v>131</v>
      </c>
      <c r="D24742">
        <v>2024</v>
      </c>
      <c r="E24742" t="s">
        <v>739</v>
      </c>
      <c r="F24742" s="2">
        <v>4164.9190362299696</v>
      </c>
    </row>
    <row r="24743" spans="1:6">
      <c r="A24743" t="s">
        <v>98</v>
      </c>
      <c r="B24743">
        <v>3336</v>
      </c>
      <c r="C24743" t="s">
        <v>131</v>
      </c>
      <c r="D24743">
        <v>2024</v>
      </c>
      <c r="E24743" t="s">
        <v>741</v>
      </c>
      <c r="F24743" s="2">
        <v>3115.3950348579101</v>
      </c>
    </row>
    <row r="24744" spans="1:6">
      <c r="A24744" t="s">
        <v>98</v>
      </c>
      <c r="B24744">
        <v>3338</v>
      </c>
      <c r="C24744" t="s">
        <v>133</v>
      </c>
      <c r="D24744">
        <v>2009</v>
      </c>
      <c r="E24744" t="s">
        <v>743</v>
      </c>
      <c r="F24744" s="2">
        <v>0</v>
      </c>
    </row>
    <row r="24745" spans="1:6">
      <c r="A24745" t="s">
        <v>98</v>
      </c>
      <c r="B24745">
        <v>3338</v>
      </c>
      <c r="C24745" t="s">
        <v>133</v>
      </c>
      <c r="D24745">
        <v>2009</v>
      </c>
      <c r="E24745" t="s">
        <v>745</v>
      </c>
      <c r="F24745" s="2">
        <v>0</v>
      </c>
    </row>
    <row r="24746" spans="1:6">
      <c r="A24746" t="s">
        <v>98</v>
      </c>
      <c r="B24746">
        <v>3338</v>
      </c>
      <c r="C24746" t="s">
        <v>133</v>
      </c>
      <c r="D24746">
        <v>2011</v>
      </c>
      <c r="E24746" t="s">
        <v>736</v>
      </c>
      <c r="F24746" s="2">
        <v>949.53774554569895</v>
      </c>
    </row>
    <row r="24747" spans="1:6">
      <c r="A24747" t="s">
        <v>98</v>
      </c>
      <c r="B24747">
        <v>3338</v>
      </c>
      <c r="C24747" t="s">
        <v>133</v>
      </c>
      <c r="D24747">
        <v>2011</v>
      </c>
      <c r="E24747" t="s">
        <v>737</v>
      </c>
      <c r="F24747" s="2">
        <v>561.66132090725796</v>
      </c>
    </row>
    <row r="24748" spans="1:6">
      <c r="A24748" t="s">
        <v>98</v>
      </c>
      <c r="B24748">
        <v>3338</v>
      </c>
      <c r="C24748" t="s">
        <v>133</v>
      </c>
      <c r="D24748">
        <v>2011</v>
      </c>
      <c r="E24748" t="s">
        <v>744</v>
      </c>
      <c r="F24748" s="2">
        <v>0</v>
      </c>
    </row>
    <row r="24749" spans="1:6">
      <c r="A24749" t="s">
        <v>98</v>
      </c>
      <c r="B24749">
        <v>3338</v>
      </c>
      <c r="C24749" t="s">
        <v>133</v>
      </c>
      <c r="D24749">
        <v>2011</v>
      </c>
      <c r="E24749" t="s">
        <v>739</v>
      </c>
      <c r="F24749" s="2">
        <v>8570.9213237070799</v>
      </c>
    </row>
    <row r="24750" spans="1:6">
      <c r="A24750" t="s">
        <v>98</v>
      </c>
      <c r="B24750">
        <v>3338</v>
      </c>
      <c r="C24750" t="s">
        <v>133</v>
      </c>
      <c r="D24750">
        <v>2013</v>
      </c>
      <c r="E24750" t="s">
        <v>742</v>
      </c>
      <c r="F24750" s="2">
        <v>2338.6201659361</v>
      </c>
    </row>
    <row r="24751" spans="1:6">
      <c r="A24751" t="s">
        <v>98</v>
      </c>
      <c r="B24751">
        <v>3338</v>
      </c>
      <c r="C24751" t="s">
        <v>133</v>
      </c>
      <c r="D24751">
        <v>2015</v>
      </c>
      <c r="E24751" t="s">
        <v>740</v>
      </c>
      <c r="F24751" s="2">
        <v>1288.44207549159</v>
      </c>
    </row>
    <row r="24752" spans="1:6">
      <c r="A24752" t="s">
        <v>98</v>
      </c>
      <c r="B24752">
        <v>3338</v>
      </c>
      <c r="C24752" t="s">
        <v>133</v>
      </c>
      <c r="D24752">
        <v>2015</v>
      </c>
      <c r="E24752" t="s">
        <v>745</v>
      </c>
      <c r="F24752" s="2">
        <v>0</v>
      </c>
    </row>
    <row r="24753" spans="1:6">
      <c r="A24753" t="s">
        <v>98</v>
      </c>
      <c r="B24753">
        <v>3338</v>
      </c>
      <c r="C24753" t="s">
        <v>133</v>
      </c>
      <c r="D24753">
        <v>2016</v>
      </c>
      <c r="E24753" t="s">
        <v>742</v>
      </c>
      <c r="F24753" s="2">
        <v>2623.4955315285802</v>
      </c>
    </row>
    <row r="24754" spans="1:6">
      <c r="A24754" t="s">
        <v>98</v>
      </c>
      <c r="B24754">
        <v>3338</v>
      </c>
      <c r="C24754" t="s">
        <v>133</v>
      </c>
      <c r="D24754">
        <v>2017</v>
      </c>
      <c r="E24754" t="s">
        <v>736</v>
      </c>
      <c r="F24754" s="2">
        <v>763.87511176758505</v>
      </c>
    </row>
    <row r="24755" spans="1:6">
      <c r="A24755" t="s">
        <v>98</v>
      </c>
      <c r="B24755">
        <v>3338</v>
      </c>
      <c r="C24755" t="s">
        <v>133</v>
      </c>
      <c r="D24755">
        <v>2017</v>
      </c>
      <c r="E24755" t="s">
        <v>738</v>
      </c>
      <c r="F24755" s="2">
        <v>0</v>
      </c>
    </row>
    <row r="24756" spans="1:6">
      <c r="A24756" t="s">
        <v>98</v>
      </c>
      <c r="B24756">
        <v>3338</v>
      </c>
      <c r="C24756" t="s">
        <v>133</v>
      </c>
      <c r="D24756">
        <v>2017</v>
      </c>
      <c r="E24756" t="s">
        <v>741</v>
      </c>
      <c r="F24756" s="2">
        <v>7376.5160497568004</v>
      </c>
    </row>
    <row r="24757" spans="1:6">
      <c r="A24757" t="s">
        <v>98</v>
      </c>
      <c r="B24757">
        <v>3338</v>
      </c>
      <c r="C24757" t="s">
        <v>133</v>
      </c>
      <c r="D24757">
        <v>2018</v>
      </c>
      <c r="E24757" t="s">
        <v>744</v>
      </c>
      <c r="F24757" s="2">
        <v>0</v>
      </c>
    </row>
    <row r="24758" spans="1:6">
      <c r="A24758" t="s">
        <v>98</v>
      </c>
      <c r="B24758">
        <v>3338</v>
      </c>
      <c r="C24758" t="s">
        <v>133</v>
      </c>
      <c r="D24758">
        <v>2018</v>
      </c>
      <c r="E24758" t="s">
        <v>740</v>
      </c>
      <c r="F24758" s="2">
        <v>1426.60362007349</v>
      </c>
    </row>
    <row r="24759" spans="1:6">
      <c r="A24759" t="s">
        <v>98</v>
      </c>
      <c r="B24759">
        <v>3338</v>
      </c>
      <c r="C24759" t="s">
        <v>133</v>
      </c>
      <c r="D24759">
        <v>2019</v>
      </c>
      <c r="E24759" t="s">
        <v>742</v>
      </c>
      <c r="F24759" s="2">
        <v>2814.4353454898801</v>
      </c>
    </row>
    <row r="24760" spans="1:6">
      <c r="A24760" t="s">
        <v>98</v>
      </c>
      <c r="B24760">
        <v>3338</v>
      </c>
      <c r="C24760" t="s">
        <v>133</v>
      </c>
      <c r="D24760">
        <v>2019</v>
      </c>
      <c r="E24760" t="s">
        <v>743</v>
      </c>
      <c r="F24760" s="2">
        <v>0</v>
      </c>
    </row>
    <row r="24761" spans="1:6">
      <c r="A24761" t="s">
        <v>98</v>
      </c>
      <c r="B24761">
        <v>3338</v>
      </c>
      <c r="C24761" t="s">
        <v>133</v>
      </c>
      <c r="D24761">
        <v>2020</v>
      </c>
      <c r="E24761" t="s">
        <v>738</v>
      </c>
      <c r="F24761" s="2">
        <v>0</v>
      </c>
    </row>
    <row r="24762" spans="1:6">
      <c r="A24762" t="s">
        <v>98</v>
      </c>
      <c r="B24762">
        <v>3338</v>
      </c>
      <c r="C24762" t="s">
        <v>133</v>
      </c>
      <c r="D24762">
        <v>2020</v>
      </c>
      <c r="E24762" t="s">
        <v>741</v>
      </c>
      <c r="F24762" s="2">
        <v>7164.0356407450599</v>
      </c>
    </row>
    <row r="24763" spans="1:6">
      <c r="A24763" t="s">
        <v>98</v>
      </c>
      <c r="B24763">
        <v>3338</v>
      </c>
      <c r="C24763" t="s">
        <v>133</v>
      </c>
      <c r="D24763">
        <v>2021</v>
      </c>
      <c r="E24763" t="s">
        <v>737</v>
      </c>
      <c r="F24763" s="2">
        <v>537.54767766773296</v>
      </c>
    </row>
    <row r="24764" spans="1:6">
      <c r="A24764" t="s">
        <v>98</v>
      </c>
      <c r="B24764">
        <v>3338</v>
      </c>
      <c r="C24764" t="s">
        <v>133</v>
      </c>
      <c r="D24764">
        <v>2021</v>
      </c>
      <c r="E24764" t="s">
        <v>744</v>
      </c>
      <c r="F24764" s="2">
        <v>0</v>
      </c>
    </row>
    <row r="24765" spans="1:6">
      <c r="A24765" t="s">
        <v>98</v>
      </c>
      <c r="B24765">
        <v>3338</v>
      </c>
      <c r="C24765" t="s">
        <v>133</v>
      </c>
      <c r="D24765">
        <v>2021</v>
      </c>
      <c r="E24765" t="s">
        <v>739</v>
      </c>
      <c r="F24765" s="2">
        <v>8673.8502669064001</v>
      </c>
    </row>
    <row r="24766" spans="1:6">
      <c r="A24766" t="s">
        <v>98</v>
      </c>
      <c r="B24766">
        <v>3338</v>
      </c>
      <c r="C24766" t="s">
        <v>133</v>
      </c>
      <c r="D24766">
        <v>2021</v>
      </c>
      <c r="E24766" t="s">
        <v>740</v>
      </c>
      <c r="F24766" s="2">
        <v>909.28552576444304</v>
      </c>
    </row>
    <row r="24767" spans="1:6">
      <c r="A24767" t="s">
        <v>98</v>
      </c>
      <c r="B24767">
        <v>3338</v>
      </c>
      <c r="C24767" t="s">
        <v>133</v>
      </c>
      <c r="D24767">
        <v>2022</v>
      </c>
      <c r="E24767" t="s">
        <v>743</v>
      </c>
      <c r="F24767" s="2">
        <v>0</v>
      </c>
    </row>
    <row r="24768" spans="1:6">
      <c r="A24768" t="s">
        <v>98</v>
      </c>
      <c r="B24768">
        <v>3338</v>
      </c>
      <c r="C24768" t="s">
        <v>133</v>
      </c>
      <c r="D24768">
        <v>2022</v>
      </c>
      <c r="E24768" t="s">
        <v>745</v>
      </c>
      <c r="F24768" s="2">
        <v>0</v>
      </c>
    </row>
    <row r="24769" spans="1:6">
      <c r="A24769" t="s">
        <v>98</v>
      </c>
      <c r="B24769">
        <v>3338</v>
      </c>
      <c r="C24769" t="s">
        <v>133</v>
      </c>
      <c r="D24769">
        <v>2023</v>
      </c>
      <c r="E24769" t="s">
        <v>741</v>
      </c>
      <c r="F24769" s="2">
        <v>7341.90537051711</v>
      </c>
    </row>
    <row r="24770" spans="1:6">
      <c r="A24770" t="s">
        <v>98</v>
      </c>
      <c r="B24770">
        <v>3338</v>
      </c>
      <c r="C24770" t="s">
        <v>133</v>
      </c>
      <c r="D24770">
        <v>2024</v>
      </c>
      <c r="E24770" t="s">
        <v>736</v>
      </c>
      <c r="F24770" s="2">
        <v>541.08195722011601</v>
      </c>
    </row>
    <row r="24771" spans="1:6">
      <c r="A24771" t="s">
        <v>98</v>
      </c>
      <c r="B24771">
        <v>3338</v>
      </c>
      <c r="C24771" t="s">
        <v>133</v>
      </c>
      <c r="D24771">
        <v>2024</v>
      </c>
      <c r="E24771" t="s">
        <v>737</v>
      </c>
      <c r="F24771" s="2">
        <v>482.71736129231101</v>
      </c>
    </row>
    <row r="24772" spans="1:6">
      <c r="A24772" t="s">
        <v>98</v>
      </c>
      <c r="B24772">
        <v>3338</v>
      </c>
      <c r="C24772" t="s">
        <v>133</v>
      </c>
      <c r="D24772">
        <v>2024</v>
      </c>
      <c r="E24772" t="s">
        <v>739</v>
      </c>
      <c r="F24772" s="2">
        <v>8984.6366891846792</v>
      </c>
    </row>
    <row r="24773" spans="1:6">
      <c r="A24773" t="s">
        <v>135</v>
      </c>
      <c r="B24773">
        <v>5601</v>
      </c>
      <c r="C24773" t="s">
        <v>136</v>
      </c>
      <c r="D24773">
        <v>2009</v>
      </c>
      <c r="E24773" t="s">
        <v>736</v>
      </c>
      <c r="F24773" s="2">
        <v>10297.349032523</v>
      </c>
    </row>
    <row r="24774" spans="1:6">
      <c r="A24774" t="s">
        <v>135</v>
      </c>
      <c r="B24774">
        <v>5601</v>
      </c>
      <c r="C24774" t="s">
        <v>136</v>
      </c>
      <c r="D24774">
        <v>2009</v>
      </c>
      <c r="E24774" t="s">
        <v>737</v>
      </c>
      <c r="F24774" s="2">
        <v>2138.4746606434001</v>
      </c>
    </row>
    <row r="24775" spans="1:6">
      <c r="A24775" t="s">
        <v>135</v>
      </c>
      <c r="B24775">
        <v>5601</v>
      </c>
      <c r="C24775" t="s">
        <v>136</v>
      </c>
      <c r="D24775">
        <v>2009</v>
      </c>
      <c r="E24775" t="s">
        <v>745</v>
      </c>
      <c r="F24775" s="2">
        <v>21489.003315796799</v>
      </c>
    </row>
    <row r="24776" spans="1:6">
      <c r="A24776" t="s">
        <v>135</v>
      </c>
      <c r="B24776">
        <v>5601</v>
      </c>
      <c r="C24776" t="s">
        <v>136</v>
      </c>
      <c r="D24776">
        <v>2011</v>
      </c>
      <c r="E24776" t="s">
        <v>742</v>
      </c>
      <c r="F24776" s="2">
        <v>10309.4121678224</v>
      </c>
    </row>
    <row r="24777" spans="1:6">
      <c r="A24777" t="s">
        <v>135</v>
      </c>
      <c r="B24777">
        <v>5601</v>
      </c>
      <c r="C24777" t="s">
        <v>136</v>
      </c>
      <c r="D24777">
        <v>2011</v>
      </c>
      <c r="E24777" t="s">
        <v>739</v>
      </c>
      <c r="F24777" s="2">
        <v>22005.813140285201</v>
      </c>
    </row>
    <row r="24778" spans="1:6">
      <c r="A24778" t="s">
        <v>135</v>
      </c>
      <c r="B24778">
        <v>5601</v>
      </c>
      <c r="C24778" t="s">
        <v>136</v>
      </c>
      <c r="D24778">
        <v>2011</v>
      </c>
      <c r="E24778" t="s">
        <v>741</v>
      </c>
      <c r="F24778" s="2">
        <v>25391.194034021799</v>
      </c>
    </row>
    <row r="24779" spans="1:6">
      <c r="A24779" t="s">
        <v>135</v>
      </c>
      <c r="B24779">
        <v>5601</v>
      </c>
      <c r="C24779" t="s">
        <v>136</v>
      </c>
      <c r="D24779">
        <v>2013</v>
      </c>
      <c r="E24779" t="s">
        <v>743</v>
      </c>
      <c r="F24779" s="2">
        <v>3276.0726502165699</v>
      </c>
    </row>
    <row r="24780" spans="1:6">
      <c r="A24780" t="s">
        <v>135</v>
      </c>
      <c r="B24780">
        <v>5601</v>
      </c>
      <c r="C24780" t="s">
        <v>136</v>
      </c>
      <c r="D24780">
        <v>2015</v>
      </c>
      <c r="E24780" t="s">
        <v>736</v>
      </c>
      <c r="F24780" s="2">
        <v>6159.5425626858996</v>
      </c>
    </row>
    <row r="24781" spans="1:6">
      <c r="A24781" t="s">
        <v>135</v>
      </c>
      <c r="B24781">
        <v>5601</v>
      </c>
      <c r="C24781" t="s">
        <v>136</v>
      </c>
      <c r="D24781">
        <v>2015</v>
      </c>
      <c r="E24781" t="s">
        <v>737</v>
      </c>
      <c r="F24781" s="2">
        <v>2937.9695639384199</v>
      </c>
    </row>
    <row r="24782" spans="1:6">
      <c r="A24782" t="s">
        <v>135</v>
      </c>
      <c r="B24782">
        <v>5601</v>
      </c>
      <c r="C24782" t="s">
        <v>136</v>
      </c>
      <c r="D24782">
        <v>2015</v>
      </c>
      <c r="E24782" t="s">
        <v>744</v>
      </c>
      <c r="F24782" s="2">
        <v>4562.4042970500004</v>
      </c>
    </row>
    <row r="24783" spans="1:6">
      <c r="A24783" t="s">
        <v>135</v>
      </c>
      <c r="B24783">
        <v>5601</v>
      </c>
      <c r="C24783" t="s">
        <v>136</v>
      </c>
      <c r="D24783">
        <v>2015</v>
      </c>
      <c r="E24783" t="s">
        <v>740</v>
      </c>
      <c r="F24783" s="2">
        <v>3230.2120296486601</v>
      </c>
    </row>
    <row r="24784" spans="1:6">
      <c r="A24784" t="s">
        <v>135</v>
      </c>
      <c r="B24784">
        <v>5601</v>
      </c>
      <c r="C24784" t="s">
        <v>136</v>
      </c>
      <c r="D24784">
        <v>2015</v>
      </c>
      <c r="E24784" t="s">
        <v>745</v>
      </c>
      <c r="F24784" s="2">
        <v>21489.003315796799</v>
      </c>
    </row>
    <row r="24785" spans="1:6">
      <c r="A24785" t="s">
        <v>135</v>
      </c>
      <c r="B24785">
        <v>5601</v>
      </c>
      <c r="C24785" t="s">
        <v>136</v>
      </c>
      <c r="D24785">
        <v>2016</v>
      </c>
      <c r="E24785" t="s">
        <v>743</v>
      </c>
      <c r="F24785" s="2">
        <v>3214.6020587818998</v>
      </c>
    </row>
    <row r="24786" spans="1:6">
      <c r="A24786" t="s">
        <v>135</v>
      </c>
      <c r="B24786">
        <v>5601</v>
      </c>
      <c r="C24786" t="s">
        <v>136</v>
      </c>
      <c r="D24786">
        <v>2017</v>
      </c>
      <c r="E24786" t="s">
        <v>742</v>
      </c>
      <c r="F24786" s="2">
        <v>17542.5206467998</v>
      </c>
    </row>
    <row r="24787" spans="1:6">
      <c r="A24787" t="s">
        <v>135</v>
      </c>
      <c r="B24787">
        <v>5601</v>
      </c>
      <c r="C24787" t="s">
        <v>136</v>
      </c>
      <c r="D24787">
        <v>2017</v>
      </c>
      <c r="E24787" t="s">
        <v>738</v>
      </c>
      <c r="F24787" s="2">
        <v>0</v>
      </c>
    </row>
    <row r="24788" spans="1:6">
      <c r="A24788" t="s">
        <v>135</v>
      </c>
      <c r="B24788">
        <v>5601</v>
      </c>
      <c r="C24788" t="s">
        <v>136</v>
      </c>
      <c r="D24788">
        <v>2018</v>
      </c>
      <c r="E24788" t="s">
        <v>736</v>
      </c>
      <c r="F24788" s="2">
        <v>7028.1502733809302</v>
      </c>
    </row>
    <row r="24789" spans="1:6">
      <c r="A24789" t="s">
        <v>135</v>
      </c>
      <c r="B24789">
        <v>5601</v>
      </c>
      <c r="C24789" t="s">
        <v>136</v>
      </c>
      <c r="D24789">
        <v>2018</v>
      </c>
      <c r="E24789" t="s">
        <v>737</v>
      </c>
      <c r="F24789" s="2">
        <v>2925.2822837733202</v>
      </c>
    </row>
    <row r="24790" spans="1:6">
      <c r="A24790" t="s">
        <v>135</v>
      </c>
      <c r="B24790">
        <v>5601</v>
      </c>
      <c r="C24790" t="s">
        <v>136</v>
      </c>
      <c r="D24790">
        <v>2018</v>
      </c>
      <c r="E24790" t="s">
        <v>744</v>
      </c>
      <c r="F24790" s="2">
        <v>4092.209103101</v>
      </c>
    </row>
    <row r="24791" spans="1:6">
      <c r="A24791" t="s">
        <v>135</v>
      </c>
      <c r="B24791">
        <v>5601</v>
      </c>
      <c r="C24791" t="s">
        <v>136</v>
      </c>
      <c r="D24791">
        <v>2018</v>
      </c>
      <c r="E24791" t="s">
        <v>739</v>
      </c>
      <c r="F24791" s="2">
        <v>19870.8320573973</v>
      </c>
    </row>
    <row r="24792" spans="1:6">
      <c r="A24792" t="s">
        <v>135</v>
      </c>
      <c r="B24792">
        <v>5601</v>
      </c>
      <c r="C24792" t="s">
        <v>136</v>
      </c>
      <c r="D24792">
        <v>2018</v>
      </c>
      <c r="E24792" t="s">
        <v>740</v>
      </c>
      <c r="F24792" s="2">
        <v>2088.8324843883101</v>
      </c>
    </row>
    <row r="24793" spans="1:6">
      <c r="A24793" t="s">
        <v>135</v>
      </c>
      <c r="B24793">
        <v>5601</v>
      </c>
      <c r="C24793" t="s">
        <v>136</v>
      </c>
      <c r="D24793">
        <v>2020</v>
      </c>
      <c r="E24793" t="s">
        <v>742</v>
      </c>
      <c r="F24793" s="2">
        <v>16572.7201625778</v>
      </c>
    </row>
    <row r="24794" spans="1:6">
      <c r="A24794" t="s">
        <v>135</v>
      </c>
      <c r="B24794">
        <v>5601</v>
      </c>
      <c r="C24794" t="s">
        <v>136</v>
      </c>
      <c r="D24794">
        <v>2020</v>
      </c>
      <c r="E24794" t="s">
        <v>738</v>
      </c>
      <c r="F24794" s="2">
        <v>250.78282746486499</v>
      </c>
    </row>
    <row r="24795" spans="1:6">
      <c r="A24795" t="s">
        <v>135</v>
      </c>
      <c r="B24795">
        <v>5601</v>
      </c>
      <c r="C24795" t="s">
        <v>136</v>
      </c>
      <c r="D24795">
        <v>2020</v>
      </c>
      <c r="E24795" t="s">
        <v>743</v>
      </c>
      <c r="F24795" s="2">
        <v>1998.9260376308901</v>
      </c>
    </row>
    <row r="24796" spans="1:6">
      <c r="A24796" t="s">
        <v>135</v>
      </c>
      <c r="B24796">
        <v>5601</v>
      </c>
      <c r="C24796" t="s">
        <v>136</v>
      </c>
      <c r="D24796">
        <v>2021</v>
      </c>
      <c r="E24796" t="s">
        <v>744</v>
      </c>
      <c r="F24796" s="2">
        <v>5045.3947435845002</v>
      </c>
    </row>
    <row r="24797" spans="1:6">
      <c r="A24797" t="s">
        <v>135</v>
      </c>
      <c r="B24797">
        <v>5601</v>
      </c>
      <c r="C24797" t="s">
        <v>136</v>
      </c>
      <c r="D24797">
        <v>2021</v>
      </c>
      <c r="E24797" t="s">
        <v>739</v>
      </c>
      <c r="F24797" s="2">
        <v>19584.666214710702</v>
      </c>
    </row>
    <row r="24798" spans="1:6">
      <c r="A24798" t="s">
        <v>135</v>
      </c>
      <c r="B24798">
        <v>5601</v>
      </c>
      <c r="C24798" t="s">
        <v>136</v>
      </c>
      <c r="D24798">
        <v>2021</v>
      </c>
      <c r="E24798" t="s">
        <v>740</v>
      </c>
      <c r="F24798" s="2">
        <v>1950.23009960831</v>
      </c>
    </row>
    <row r="24799" spans="1:6">
      <c r="A24799" t="s">
        <v>135</v>
      </c>
      <c r="B24799">
        <v>5601</v>
      </c>
      <c r="C24799" t="s">
        <v>136</v>
      </c>
      <c r="D24799">
        <v>2021</v>
      </c>
      <c r="E24799" t="s">
        <v>741</v>
      </c>
      <c r="F24799" s="2">
        <v>24271.1003094976</v>
      </c>
    </row>
    <row r="24800" spans="1:6">
      <c r="A24800" t="s">
        <v>135</v>
      </c>
      <c r="B24800">
        <v>5601</v>
      </c>
      <c r="C24800" t="s">
        <v>136</v>
      </c>
      <c r="D24800">
        <v>2022</v>
      </c>
      <c r="E24800" t="s">
        <v>745</v>
      </c>
      <c r="F24800" s="2">
        <v>23622.272123958199</v>
      </c>
    </row>
    <row r="24801" spans="1:6">
      <c r="A24801" t="s">
        <v>135</v>
      </c>
      <c r="B24801">
        <v>5601</v>
      </c>
      <c r="C24801" t="s">
        <v>136</v>
      </c>
      <c r="D24801">
        <v>2023</v>
      </c>
      <c r="E24801" t="s">
        <v>738</v>
      </c>
      <c r="F24801" s="2">
        <v>395.50665720000001</v>
      </c>
    </row>
    <row r="24802" spans="1:6">
      <c r="A24802" t="s">
        <v>135</v>
      </c>
      <c r="B24802">
        <v>5601</v>
      </c>
      <c r="C24802" t="s">
        <v>136</v>
      </c>
      <c r="D24802">
        <v>2023</v>
      </c>
      <c r="E24802" t="s">
        <v>743</v>
      </c>
      <c r="F24802" s="2">
        <v>2644.6275456070498</v>
      </c>
    </row>
    <row r="24803" spans="1:6">
      <c r="A24803" t="s">
        <v>135</v>
      </c>
      <c r="B24803">
        <v>5601</v>
      </c>
      <c r="C24803" t="s">
        <v>136</v>
      </c>
      <c r="D24803">
        <v>2024</v>
      </c>
      <c r="E24803" t="s">
        <v>744</v>
      </c>
      <c r="F24803" s="2">
        <v>1303.5459071180001</v>
      </c>
    </row>
    <row r="24804" spans="1:6">
      <c r="A24804" t="s">
        <v>135</v>
      </c>
      <c r="B24804">
        <v>5601</v>
      </c>
      <c r="C24804" t="s">
        <v>136</v>
      </c>
      <c r="D24804">
        <v>2024</v>
      </c>
      <c r="E24804" t="s">
        <v>739</v>
      </c>
      <c r="F24804" s="2">
        <v>20382.413516586901</v>
      </c>
    </row>
    <row r="24805" spans="1:6">
      <c r="A24805" t="s">
        <v>135</v>
      </c>
      <c r="B24805">
        <v>5601</v>
      </c>
      <c r="C24805" t="s">
        <v>136</v>
      </c>
      <c r="D24805">
        <v>2024</v>
      </c>
      <c r="E24805" t="s">
        <v>741</v>
      </c>
      <c r="F24805" s="2">
        <v>23798.664007162701</v>
      </c>
    </row>
    <row r="24806" spans="1:6">
      <c r="A24806" t="s">
        <v>135</v>
      </c>
      <c r="B24806">
        <v>5603</v>
      </c>
      <c r="C24806" t="s">
        <v>138</v>
      </c>
      <c r="D24806">
        <v>2009</v>
      </c>
      <c r="E24806" t="s">
        <v>742</v>
      </c>
      <c r="F24806" s="2">
        <v>3534.6862265096802</v>
      </c>
    </row>
    <row r="24807" spans="1:6">
      <c r="A24807" t="s">
        <v>135</v>
      </c>
      <c r="B24807">
        <v>5603</v>
      </c>
      <c r="C24807" t="s">
        <v>138</v>
      </c>
      <c r="D24807">
        <v>2011</v>
      </c>
      <c r="E24807" t="s">
        <v>744</v>
      </c>
      <c r="F24807" s="2">
        <v>1050285.8515655999</v>
      </c>
    </row>
    <row r="24808" spans="1:6">
      <c r="A24808" t="s">
        <v>135</v>
      </c>
      <c r="B24808">
        <v>5603</v>
      </c>
      <c r="C24808" t="s">
        <v>138</v>
      </c>
      <c r="D24808">
        <v>2011</v>
      </c>
      <c r="E24808" t="s">
        <v>745</v>
      </c>
      <c r="F24808" s="2">
        <v>72025.959179732905</v>
      </c>
    </row>
    <row r="24809" spans="1:6">
      <c r="A24809" t="s">
        <v>135</v>
      </c>
      <c r="B24809">
        <v>5603</v>
      </c>
      <c r="C24809" t="s">
        <v>138</v>
      </c>
      <c r="D24809">
        <v>2013</v>
      </c>
      <c r="E24809" t="s">
        <v>738</v>
      </c>
      <c r="F24809" s="2">
        <v>0</v>
      </c>
    </row>
    <row r="24810" spans="1:6">
      <c r="A24810" t="s">
        <v>135</v>
      </c>
      <c r="B24810">
        <v>5603</v>
      </c>
      <c r="C24810" t="s">
        <v>138</v>
      </c>
      <c r="D24810">
        <v>2013</v>
      </c>
      <c r="E24810" t="s">
        <v>739</v>
      </c>
      <c r="F24810" s="2">
        <v>8667.6897712597201</v>
      </c>
    </row>
    <row r="24811" spans="1:6">
      <c r="A24811" t="s">
        <v>135</v>
      </c>
      <c r="B24811">
        <v>5603</v>
      </c>
      <c r="C24811" t="s">
        <v>138</v>
      </c>
      <c r="D24811">
        <v>2013</v>
      </c>
      <c r="E24811" t="s">
        <v>741</v>
      </c>
      <c r="F24811" s="2">
        <v>15821.7018396898</v>
      </c>
    </row>
    <row r="24812" spans="1:6">
      <c r="A24812" t="s">
        <v>135</v>
      </c>
      <c r="B24812">
        <v>5603</v>
      </c>
      <c r="C24812" t="s">
        <v>138</v>
      </c>
      <c r="D24812">
        <v>2015</v>
      </c>
      <c r="E24812" t="s">
        <v>743</v>
      </c>
      <c r="F24812" s="2">
        <v>1600.5794569131699</v>
      </c>
    </row>
    <row r="24813" spans="1:6">
      <c r="A24813" t="s">
        <v>135</v>
      </c>
      <c r="B24813">
        <v>5603</v>
      </c>
      <c r="C24813" t="s">
        <v>138</v>
      </c>
      <c r="D24813">
        <v>2016</v>
      </c>
      <c r="E24813" t="s">
        <v>738</v>
      </c>
      <c r="F24813" s="2">
        <v>0</v>
      </c>
    </row>
    <row r="24814" spans="1:6">
      <c r="A24814" t="s">
        <v>135</v>
      </c>
      <c r="B24814">
        <v>5603</v>
      </c>
      <c r="C24814" t="s">
        <v>138</v>
      </c>
      <c r="D24814">
        <v>2016</v>
      </c>
      <c r="E24814" t="s">
        <v>739</v>
      </c>
      <c r="F24814" s="2">
        <v>6798.7252717030397</v>
      </c>
    </row>
    <row r="24815" spans="1:6">
      <c r="A24815" t="s">
        <v>135</v>
      </c>
      <c r="B24815">
        <v>5603</v>
      </c>
      <c r="C24815" t="s">
        <v>138</v>
      </c>
      <c r="D24815">
        <v>2016</v>
      </c>
      <c r="E24815" t="s">
        <v>741</v>
      </c>
      <c r="F24815" s="2">
        <v>15334.2514608157</v>
      </c>
    </row>
    <row r="24816" spans="1:6">
      <c r="A24816" t="s">
        <v>135</v>
      </c>
      <c r="B24816">
        <v>5603</v>
      </c>
      <c r="C24816" t="s">
        <v>138</v>
      </c>
      <c r="D24816">
        <v>2017</v>
      </c>
      <c r="E24816" t="s">
        <v>736</v>
      </c>
      <c r="F24816" s="2">
        <v>2804.5524701613599</v>
      </c>
    </row>
    <row r="24817" spans="1:6">
      <c r="A24817" t="s">
        <v>135</v>
      </c>
      <c r="B24817">
        <v>5603</v>
      </c>
      <c r="C24817" t="s">
        <v>138</v>
      </c>
      <c r="D24817">
        <v>2017</v>
      </c>
      <c r="E24817" t="s">
        <v>737</v>
      </c>
      <c r="F24817" s="2">
        <v>2073.0388927256099</v>
      </c>
    </row>
    <row r="24818" spans="1:6">
      <c r="A24818" t="s">
        <v>135</v>
      </c>
      <c r="B24818">
        <v>5603</v>
      </c>
      <c r="C24818" t="s">
        <v>138</v>
      </c>
      <c r="D24818">
        <v>2017</v>
      </c>
      <c r="E24818" t="s">
        <v>744</v>
      </c>
      <c r="F24818" s="2">
        <v>1031843.1618534999</v>
      </c>
    </row>
    <row r="24819" spans="1:6">
      <c r="A24819" t="s">
        <v>135</v>
      </c>
      <c r="B24819">
        <v>5603</v>
      </c>
      <c r="C24819" t="s">
        <v>138</v>
      </c>
      <c r="D24819">
        <v>2017</v>
      </c>
      <c r="E24819" t="s">
        <v>740</v>
      </c>
      <c r="F24819" s="2">
        <v>7646.00592530629</v>
      </c>
    </row>
    <row r="24820" spans="1:6">
      <c r="A24820" t="s">
        <v>135</v>
      </c>
      <c r="B24820">
        <v>5603</v>
      </c>
      <c r="C24820" t="s">
        <v>138</v>
      </c>
      <c r="D24820">
        <v>2017</v>
      </c>
      <c r="E24820" t="s">
        <v>745</v>
      </c>
      <c r="F24820" s="2">
        <v>73571.007506386697</v>
      </c>
    </row>
    <row r="24821" spans="1:6">
      <c r="A24821" t="s">
        <v>135</v>
      </c>
      <c r="B24821">
        <v>5603</v>
      </c>
      <c r="C24821" t="s">
        <v>138</v>
      </c>
      <c r="D24821">
        <v>2018</v>
      </c>
      <c r="E24821" t="s">
        <v>743</v>
      </c>
      <c r="F24821" s="2">
        <v>1492.14258235484</v>
      </c>
    </row>
    <row r="24822" spans="1:6">
      <c r="A24822" t="s">
        <v>135</v>
      </c>
      <c r="B24822">
        <v>5603</v>
      </c>
      <c r="C24822" t="s">
        <v>138</v>
      </c>
      <c r="D24822">
        <v>2019</v>
      </c>
      <c r="E24822" t="s">
        <v>742</v>
      </c>
      <c r="F24822" s="2">
        <v>4476.5857512026996</v>
      </c>
    </row>
    <row r="24823" spans="1:6">
      <c r="A24823" t="s">
        <v>135</v>
      </c>
      <c r="B24823">
        <v>5603</v>
      </c>
      <c r="C24823" t="s">
        <v>138</v>
      </c>
      <c r="D24823">
        <v>2019</v>
      </c>
      <c r="E24823" t="s">
        <v>741</v>
      </c>
      <c r="F24823" s="2">
        <v>14230.851737843899</v>
      </c>
    </row>
    <row r="24824" spans="1:6">
      <c r="A24824" t="s">
        <v>135</v>
      </c>
      <c r="B24824">
        <v>5603</v>
      </c>
      <c r="C24824" t="s">
        <v>138</v>
      </c>
      <c r="D24824">
        <v>2020</v>
      </c>
      <c r="E24824" t="s">
        <v>736</v>
      </c>
      <c r="F24824" s="2">
        <v>2446.69432619293</v>
      </c>
    </row>
    <row r="24825" spans="1:6">
      <c r="A24825" t="s">
        <v>135</v>
      </c>
      <c r="B24825">
        <v>5603</v>
      </c>
      <c r="C24825" t="s">
        <v>138</v>
      </c>
      <c r="D24825">
        <v>2020</v>
      </c>
      <c r="E24825" t="s">
        <v>737</v>
      </c>
      <c r="F24825" s="2">
        <v>1832.2487061598599</v>
      </c>
    </row>
    <row r="24826" spans="1:6">
      <c r="A24826" t="s">
        <v>135</v>
      </c>
      <c r="B24826">
        <v>5603</v>
      </c>
      <c r="C24826" t="s">
        <v>138</v>
      </c>
      <c r="D24826">
        <v>2020</v>
      </c>
      <c r="E24826" t="s">
        <v>740</v>
      </c>
      <c r="F24826" s="2">
        <v>3958.5879370029702</v>
      </c>
    </row>
    <row r="24827" spans="1:6">
      <c r="A24827" t="s">
        <v>135</v>
      </c>
      <c r="B24827">
        <v>5603</v>
      </c>
      <c r="C24827" t="s">
        <v>138</v>
      </c>
      <c r="D24827">
        <v>2020</v>
      </c>
      <c r="E24827" t="s">
        <v>745</v>
      </c>
      <c r="F24827" s="2">
        <v>66048.876799973295</v>
      </c>
    </row>
    <row r="24828" spans="1:6">
      <c r="A24828" t="s">
        <v>135</v>
      </c>
      <c r="B24828">
        <v>5603</v>
      </c>
      <c r="C24828" t="s">
        <v>138</v>
      </c>
      <c r="D24828">
        <v>2021</v>
      </c>
      <c r="E24828" t="s">
        <v>743</v>
      </c>
      <c r="F24828" s="2">
        <v>1210.64962789635</v>
      </c>
    </row>
    <row r="24829" spans="1:6">
      <c r="A24829" t="s">
        <v>135</v>
      </c>
      <c r="B24829">
        <v>5603</v>
      </c>
      <c r="C24829" t="s">
        <v>138</v>
      </c>
      <c r="D24829">
        <v>2022</v>
      </c>
      <c r="E24829" t="s">
        <v>742</v>
      </c>
      <c r="F24829" s="2">
        <v>5203.5813988544096</v>
      </c>
    </row>
    <row r="24830" spans="1:6">
      <c r="A24830" t="s">
        <v>135</v>
      </c>
      <c r="B24830">
        <v>5603</v>
      </c>
      <c r="C24830" t="s">
        <v>138</v>
      </c>
      <c r="D24830">
        <v>2023</v>
      </c>
      <c r="E24830" t="s">
        <v>736</v>
      </c>
      <c r="F24830" s="2">
        <v>2020.6670004258301</v>
      </c>
    </row>
    <row r="24831" spans="1:6">
      <c r="A24831" t="s">
        <v>135</v>
      </c>
      <c r="B24831">
        <v>5603</v>
      </c>
      <c r="C24831" t="s">
        <v>138</v>
      </c>
      <c r="D24831">
        <v>2023</v>
      </c>
      <c r="E24831" t="s">
        <v>737</v>
      </c>
      <c r="F24831" s="2">
        <v>1636.77668375449</v>
      </c>
    </row>
    <row r="24832" spans="1:6">
      <c r="A24832" t="s">
        <v>135</v>
      </c>
      <c r="B24832">
        <v>5603</v>
      </c>
      <c r="C24832" t="s">
        <v>138</v>
      </c>
      <c r="D24832">
        <v>2023</v>
      </c>
      <c r="E24832" t="s">
        <v>739</v>
      </c>
      <c r="F24832" s="2">
        <v>6454.8409342273098</v>
      </c>
    </row>
    <row r="24833" spans="1:6">
      <c r="A24833" t="s">
        <v>135</v>
      </c>
      <c r="B24833">
        <v>5603</v>
      </c>
      <c r="C24833" t="s">
        <v>138</v>
      </c>
      <c r="D24833">
        <v>2023</v>
      </c>
      <c r="E24833" t="s">
        <v>740</v>
      </c>
      <c r="F24833" s="2">
        <v>2810.83963537208</v>
      </c>
    </row>
    <row r="24834" spans="1:6">
      <c r="A24834" t="s">
        <v>135</v>
      </c>
      <c r="B24834">
        <v>5603</v>
      </c>
      <c r="C24834" t="s">
        <v>138</v>
      </c>
      <c r="D24834">
        <v>2024</v>
      </c>
      <c r="E24834" t="s">
        <v>744</v>
      </c>
      <c r="F24834" s="2">
        <v>853559.66459549696</v>
      </c>
    </row>
    <row r="24835" spans="1:6">
      <c r="A24835" t="s">
        <v>135</v>
      </c>
      <c r="B24835">
        <v>5605</v>
      </c>
      <c r="C24835" t="s">
        <v>140</v>
      </c>
      <c r="D24835">
        <v>2009</v>
      </c>
      <c r="E24835" t="s">
        <v>743</v>
      </c>
      <c r="F24835" s="2">
        <v>2657.6175778074298</v>
      </c>
    </row>
    <row r="24836" spans="1:6">
      <c r="A24836" t="s">
        <v>135</v>
      </c>
      <c r="B24836">
        <v>5605</v>
      </c>
      <c r="C24836" t="s">
        <v>140</v>
      </c>
      <c r="D24836">
        <v>2009</v>
      </c>
      <c r="E24836" t="s">
        <v>745</v>
      </c>
      <c r="F24836" s="2">
        <v>44615.310188272299</v>
      </c>
    </row>
    <row r="24837" spans="1:6">
      <c r="A24837" t="s">
        <v>135</v>
      </c>
      <c r="B24837">
        <v>5605</v>
      </c>
      <c r="C24837" t="s">
        <v>140</v>
      </c>
      <c r="D24837">
        <v>2011</v>
      </c>
      <c r="E24837" t="s">
        <v>736</v>
      </c>
      <c r="F24837" s="2">
        <v>2787.0319757760199</v>
      </c>
    </row>
    <row r="24838" spans="1:6">
      <c r="A24838" t="s">
        <v>135</v>
      </c>
      <c r="B24838">
        <v>5605</v>
      </c>
      <c r="C24838" t="s">
        <v>140</v>
      </c>
      <c r="D24838">
        <v>2011</v>
      </c>
      <c r="E24838" t="s">
        <v>737</v>
      </c>
      <c r="F24838" s="2">
        <v>1415.4507129558899</v>
      </c>
    </row>
    <row r="24839" spans="1:6">
      <c r="A24839" t="s">
        <v>135</v>
      </c>
      <c r="B24839">
        <v>5605</v>
      </c>
      <c r="C24839" t="s">
        <v>140</v>
      </c>
      <c r="D24839">
        <v>2011</v>
      </c>
      <c r="E24839" t="s">
        <v>739</v>
      </c>
      <c r="F24839" s="2">
        <v>6501.1914229100603</v>
      </c>
    </row>
    <row r="24840" spans="1:6">
      <c r="A24840" t="s">
        <v>135</v>
      </c>
      <c r="B24840">
        <v>5605</v>
      </c>
      <c r="C24840" t="s">
        <v>140</v>
      </c>
      <c r="D24840">
        <v>2013</v>
      </c>
      <c r="E24840" t="s">
        <v>742</v>
      </c>
      <c r="F24840" s="2">
        <v>42843.7243505652</v>
      </c>
    </row>
    <row r="24841" spans="1:6">
      <c r="A24841" t="s">
        <v>135</v>
      </c>
      <c r="B24841">
        <v>5605</v>
      </c>
      <c r="C24841" t="s">
        <v>140</v>
      </c>
      <c r="D24841">
        <v>2015</v>
      </c>
      <c r="E24841" t="s">
        <v>744</v>
      </c>
      <c r="F24841" s="2">
        <v>0</v>
      </c>
    </row>
    <row r="24842" spans="1:6">
      <c r="A24842" t="s">
        <v>135</v>
      </c>
      <c r="B24842">
        <v>5605</v>
      </c>
      <c r="C24842" t="s">
        <v>140</v>
      </c>
      <c r="D24842">
        <v>2015</v>
      </c>
      <c r="E24842" t="s">
        <v>740</v>
      </c>
      <c r="F24842" s="2">
        <v>1648.1279776251299</v>
      </c>
    </row>
    <row r="24843" spans="1:6">
      <c r="A24843" t="s">
        <v>135</v>
      </c>
      <c r="B24843">
        <v>5605</v>
      </c>
      <c r="C24843" t="s">
        <v>140</v>
      </c>
      <c r="D24843">
        <v>2015</v>
      </c>
      <c r="E24843" t="s">
        <v>745</v>
      </c>
      <c r="F24843" s="2">
        <v>44615.310188272299</v>
      </c>
    </row>
    <row r="24844" spans="1:6">
      <c r="A24844" t="s">
        <v>135</v>
      </c>
      <c r="B24844">
        <v>5605</v>
      </c>
      <c r="C24844" t="s">
        <v>140</v>
      </c>
      <c r="D24844">
        <v>2016</v>
      </c>
      <c r="E24844" t="s">
        <v>742</v>
      </c>
      <c r="F24844" s="2">
        <v>9083.3177259386994</v>
      </c>
    </row>
    <row r="24845" spans="1:6">
      <c r="A24845" t="s">
        <v>135</v>
      </c>
      <c r="B24845">
        <v>5605</v>
      </c>
      <c r="C24845" t="s">
        <v>140</v>
      </c>
      <c r="D24845">
        <v>2017</v>
      </c>
      <c r="E24845" t="s">
        <v>738</v>
      </c>
      <c r="F24845" s="2">
        <v>0</v>
      </c>
    </row>
    <row r="24846" spans="1:6">
      <c r="A24846" t="s">
        <v>135</v>
      </c>
      <c r="B24846">
        <v>5605</v>
      </c>
      <c r="C24846" t="s">
        <v>140</v>
      </c>
      <c r="D24846">
        <v>2017</v>
      </c>
      <c r="E24846" t="s">
        <v>741</v>
      </c>
      <c r="F24846" s="2">
        <v>11626.9030298575</v>
      </c>
    </row>
    <row r="24847" spans="1:6">
      <c r="A24847" t="s">
        <v>135</v>
      </c>
      <c r="B24847">
        <v>5605</v>
      </c>
      <c r="C24847" t="s">
        <v>140</v>
      </c>
      <c r="D24847">
        <v>2018</v>
      </c>
      <c r="E24847" t="s">
        <v>744</v>
      </c>
      <c r="F24847" s="2">
        <v>0</v>
      </c>
    </row>
    <row r="24848" spans="1:6">
      <c r="A24848" t="s">
        <v>135</v>
      </c>
      <c r="B24848">
        <v>5605</v>
      </c>
      <c r="C24848" t="s">
        <v>140</v>
      </c>
      <c r="D24848">
        <v>2018</v>
      </c>
      <c r="E24848" t="s">
        <v>739</v>
      </c>
      <c r="F24848" s="2">
        <v>6205.4996503830298</v>
      </c>
    </row>
    <row r="24849" spans="1:6">
      <c r="A24849" t="s">
        <v>135</v>
      </c>
      <c r="B24849">
        <v>5605</v>
      </c>
      <c r="C24849" t="s">
        <v>140</v>
      </c>
      <c r="D24849">
        <v>2018</v>
      </c>
      <c r="E24849" t="s">
        <v>740</v>
      </c>
      <c r="F24849" s="2">
        <v>1368.48066549586</v>
      </c>
    </row>
    <row r="24850" spans="1:6">
      <c r="A24850" t="s">
        <v>135</v>
      </c>
      <c r="B24850">
        <v>5605</v>
      </c>
      <c r="C24850" t="s">
        <v>140</v>
      </c>
      <c r="D24850">
        <v>2019</v>
      </c>
      <c r="E24850" t="s">
        <v>743</v>
      </c>
      <c r="F24850" s="2">
        <v>2438.8728173770601</v>
      </c>
    </row>
    <row r="24851" spans="1:6">
      <c r="A24851" t="s">
        <v>135</v>
      </c>
      <c r="B24851">
        <v>5605</v>
      </c>
      <c r="C24851" t="s">
        <v>140</v>
      </c>
      <c r="D24851">
        <v>2020</v>
      </c>
      <c r="E24851" t="s">
        <v>738</v>
      </c>
      <c r="F24851" s="2">
        <v>0</v>
      </c>
    </row>
    <row r="24852" spans="1:6">
      <c r="A24852" t="s">
        <v>135</v>
      </c>
      <c r="B24852">
        <v>5605</v>
      </c>
      <c r="C24852" t="s">
        <v>140</v>
      </c>
      <c r="D24852">
        <v>2020</v>
      </c>
      <c r="E24852" t="s">
        <v>741</v>
      </c>
      <c r="F24852" s="2">
        <v>11367.857750760901</v>
      </c>
    </row>
    <row r="24853" spans="1:6">
      <c r="A24853" t="s">
        <v>135</v>
      </c>
      <c r="B24853">
        <v>5605</v>
      </c>
      <c r="C24853" t="s">
        <v>140</v>
      </c>
      <c r="D24853">
        <v>2021</v>
      </c>
      <c r="E24853" t="s">
        <v>736</v>
      </c>
      <c r="F24853" s="2">
        <v>1923.44164129056</v>
      </c>
    </row>
    <row r="24854" spans="1:6">
      <c r="A24854" t="s">
        <v>135</v>
      </c>
      <c r="B24854">
        <v>5605</v>
      </c>
      <c r="C24854" t="s">
        <v>140</v>
      </c>
      <c r="D24854">
        <v>2021</v>
      </c>
      <c r="E24854" t="s">
        <v>737</v>
      </c>
      <c r="F24854" s="2">
        <v>1385.88168244332</v>
      </c>
    </row>
    <row r="24855" spans="1:6">
      <c r="A24855" t="s">
        <v>135</v>
      </c>
      <c r="B24855">
        <v>5605</v>
      </c>
      <c r="C24855" t="s">
        <v>140</v>
      </c>
      <c r="D24855">
        <v>2021</v>
      </c>
      <c r="E24855" t="s">
        <v>744</v>
      </c>
      <c r="F24855" s="2">
        <v>0</v>
      </c>
    </row>
    <row r="24856" spans="1:6">
      <c r="A24856" t="s">
        <v>135</v>
      </c>
      <c r="B24856">
        <v>5605</v>
      </c>
      <c r="C24856" t="s">
        <v>140</v>
      </c>
      <c r="D24856">
        <v>2021</v>
      </c>
      <c r="E24856" t="s">
        <v>739</v>
      </c>
      <c r="F24856" s="2">
        <v>6029.6839539906696</v>
      </c>
    </row>
    <row r="24857" spans="1:6">
      <c r="A24857" t="s">
        <v>135</v>
      </c>
      <c r="B24857">
        <v>5605</v>
      </c>
      <c r="C24857" t="s">
        <v>140</v>
      </c>
      <c r="D24857">
        <v>2021</v>
      </c>
      <c r="E24857" t="s">
        <v>740</v>
      </c>
      <c r="F24857" s="2">
        <v>1062.5057214717499</v>
      </c>
    </row>
    <row r="24858" spans="1:6">
      <c r="A24858" t="s">
        <v>135</v>
      </c>
      <c r="B24858">
        <v>5605</v>
      </c>
      <c r="C24858" t="s">
        <v>140</v>
      </c>
      <c r="D24858">
        <v>2022</v>
      </c>
      <c r="E24858" t="s">
        <v>743</v>
      </c>
      <c r="F24858" s="2">
        <v>2010.3964457821401</v>
      </c>
    </row>
    <row r="24859" spans="1:6">
      <c r="A24859" t="s">
        <v>135</v>
      </c>
      <c r="B24859">
        <v>5605</v>
      </c>
      <c r="C24859" t="s">
        <v>140</v>
      </c>
      <c r="D24859">
        <v>2022</v>
      </c>
      <c r="E24859" t="s">
        <v>745</v>
      </c>
      <c r="F24859" s="2">
        <v>22259.437749287099</v>
      </c>
    </row>
    <row r="24860" spans="1:6">
      <c r="A24860" t="s">
        <v>135</v>
      </c>
      <c r="B24860">
        <v>5605</v>
      </c>
      <c r="C24860" t="s">
        <v>140</v>
      </c>
      <c r="D24860">
        <v>2023</v>
      </c>
      <c r="E24860" t="s">
        <v>742</v>
      </c>
      <c r="F24860" s="2">
        <v>4579.91903677966</v>
      </c>
    </row>
    <row r="24861" spans="1:6">
      <c r="A24861" t="s">
        <v>135</v>
      </c>
      <c r="B24861">
        <v>5605</v>
      </c>
      <c r="C24861" t="s">
        <v>140</v>
      </c>
      <c r="D24861">
        <v>2023</v>
      </c>
      <c r="E24861" t="s">
        <v>741</v>
      </c>
      <c r="F24861" s="2">
        <v>11375.0173251507</v>
      </c>
    </row>
    <row r="24862" spans="1:6">
      <c r="A24862" t="s">
        <v>135</v>
      </c>
      <c r="B24862">
        <v>5605</v>
      </c>
      <c r="C24862" t="s">
        <v>140</v>
      </c>
      <c r="D24862">
        <v>2024</v>
      </c>
      <c r="E24862" t="s">
        <v>736</v>
      </c>
      <c r="F24862" s="2">
        <v>1779.31243536545</v>
      </c>
    </row>
    <row r="24863" spans="1:6">
      <c r="A24863" t="s">
        <v>135</v>
      </c>
      <c r="B24863">
        <v>5605</v>
      </c>
      <c r="C24863" t="s">
        <v>140</v>
      </c>
      <c r="D24863">
        <v>2024</v>
      </c>
      <c r="E24863" t="s">
        <v>737</v>
      </c>
      <c r="F24863" s="2">
        <v>1252.40228614083</v>
      </c>
    </row>
    <row r="24864" spans="1:6">
      <c r="A24864" t="s">
        <v>135</v>
      </c>
      <c r="B24864">
        <v>5605</v>
      </c>
      <c r="C24864" t="s">
        <v>140</v>
      </c>
      <c r="D24864">
        <v>2024</v>
      </c>
      <c r="E24864" t="s">
        <v>739</v>
      </c>
      <c r="F24864" s="2">
        <v>6636.4324119885096</v>
      </c>
    </row>
    <row r="24865" spans="1:6">
      <c r="A24865" t="s">
        <v>135</v>
      </c>
      <c r="B24865">
        <v>5607</v>
      </c>
      <c r="C24865" t="s">
        <v>142</v>
      </c>
      <c r="D24865">
        <v>2009</v>
      </c>
      <c r="E24865" t="s">
        <v>742</v>
      </c>
      <c r="F24865" s="2">
        <v>1548.95125409098</v>
      </c>
    </row>
    <row r="24866" spans="1:6">
      <c r="A24866" t="s">
        <v>135</v>
      </c>
      <c r="B24866">
        <v>5607</v>
      </c>
      <c r="C24866" t="s">
        <v>142</v>
      </c>
      <c r="D24866">
        <v>2009</v>
      </c>
      <c r="E24866" t="s">
        <v>738</v>
      </c>
      <c r="F24866" s="2">
        <v>0</v>
      </c>
    </row>
    <row r="24867" spans="1:6">
      <c r="A24867" t="s">
        <v>135</v>
      </c>
      <c r="B24867">
        <v>5607</v>
      </c>
      <c r="C24867" t="s">
        <v>142</v>
      </c>
      <c r="D24867">
        <v>2011</v>
      </c>
      <c r="E24867" t="s">
        <v>743</v>
      </c>
      <c r="F24867" s="2">
        <v>1023.40065345351</v>
      </c>
    </row>
    <row r="24868" spans="1:6">
      <c r="A24868" t="s">
        <v>135</v>
      </c>
      <c r="B24868">
        <v>5607</v>
      </c>
      <c r="C24868" t="s">
        <v>142</v>
      </c>
      <c r="D24868">
        <v>2013</v>
      </c>
      <c r="E24868" t="s">
        <v>736</v>
      </c>
      <c r="F24868" s="2">
        <v>1999.41283665528</v>
      </c>
    </row>
    <row r="24869" spans="1:6">
      <c r="A24869" t="s">
        <v>135</v>
      </c>
      <c r="B24869">
        <v>5607</v>
      </c>
      <c r="C24869" t="s">
        <v>142</v>
      </c>
      <c r="D24869">
        <v>2013</v>
      </c>
      <c r="E24869" t="s">
        <v>737</v>
      </c>
      <c r="F24869" s="2">
        <v>712.38850342213402</v>
      </c>
    </row>
    <row r="24870" spans="1:6">
      <c r="A24870" t="s">
        <v>135</v>
      </c>
      <c r="B24870">
        <v>5607</v>
      </c>
      <c r="C24870" t="s">
        <v>142</v>
      </c>
      <c r="D24870">
        <v>2013</v>
      </c>
      <c r="E24870" t="s">
        <v>744</v>
      </c>
      <c r="F24870" s="2">
        <v>0</v>
      </c>
    </row>
    <row r="24871" spans="1:6">
      <c r="A24871" t="s">
        <v>135</v>
      </c>
      <c r="B24871">
        <v>5607</v>
      </c>
      <c r="C24871" t="s">
        <v>142</v>
      </c>
      <c r="D24871">
        <v>2013</v>
      </c>
      <c r="E24871" t="s">
        <v>739</v>
      </c>
      <c r="F24871" s="2">
        <v>4463.3210634850302</v>
      </c>
    </row>
    <row r="24872" spans="1:6">
      <c r="A24872" t="s">
        <v>135</v>
      </c>
      <c r="B24872">
        <v>5607</v>
      </c>
      <c r="C24872" t="s">
        <v>142</v>
      </c>
      <c r="D24872">
        <v>2013</v>
      </c>
      <c r="E24872" t="s">
        <v>740</v>
      </c>
      <c r="F24872" s="2">
        <v>1145.62288470454</v>
      </c>
    </row>
    <row r="24873" spans="1:6">
      <c r="A24873" t="s">
        <v>135</v>
      </c>
      <c r="B24873">
        <v>5607</v>
      </c>
      <c r="C24873" t="s">
        <v>142</v>
      </c>
      <c r="D24873">
        <v>2015</v>
      </c>
      <c r="E24873" t="s">
        <v>742</v>
      </c>
      <c r="F24873" s="2">
        <v>4211.4986786454301</v>
      </c>
    </row>
    <row r="24874" spans="1:6">
      <c r="A24874" t="s">
        <v>135</v>
      </c>
      <c r="B24874">
        <v>5607</v>
      </c>
      <c r="C24874" t="s">
        <v>142</v>
      </c>
      <c r="D24874">
        <v>2015</v>
      </c>
      <c r="E24874" t="s">
        <v>738</v>
      </c>
      <c r="F24874" s="2">
        <v>0</v>
      </c>
    </row>
    <row r="24875" spans="1:6">
      <c r="A24875" t="s">
        <v>135</v>
      </c>
      <c r="B24875">
        <v>5607</v>
      </c>
      <c r="C24875" t="s">
        <v>142</v>
      </c>
      <c r="D24875">
        <v>2015</v>
      </c>
      <c r="E24875" t="s">
        <v>741</v>
      </c>
      <c r="F24875" s="2">
        <v>4184.4840789790496</v>
      </c>
    </row>
    <row r="24876" spans="1:6">
      <c r="A24876" t="s">
        <v>135</v>
      </c>
      <c r="B24876">
        <v>5607</v>
      </c>
      <c r="C24876" t="s">
        <v>142</v>
      </c>
      <c r="D24876">
        <v>2016</v>
      </c>
      <c r="E24876" t="s">
        <v>744</v>
      </c>
      <c r="F24876" s="2">
        <v>0</v>
      </c>
    </row>
    <row r="24877" spans="1:6">
      <c r="A24877" t="s">
        <v>135</v>
      </c>
      <c r="B24877">
        <v>5607</v>
      </c>
      <c r="C24877" t="s">
        <v>142</v>
      </c>
      <c r="D24877">
        <v>2016</v>
      </c>
      <c r="E24877" t="s">
        <v>739</v>
      </c>
      <c r="F24877" s="2">
        <v>4688.3470638176304</v>
      </c>
    </row>
    <row r="24878" spans="1:6">
      <c r="A24878" t="s">
        <v>135</v>
      </c>
      <c r="B24878">
        <v>5607</v>
      </c>
      <c r="C24878" t="s">
        <v>142</v>
      </c>
      <c r="D24878">
        <v>2016</v>
      </c>
      <c r="E24878" t="s">
        <v>740</v>
      </c>
      <c r="F24878" s="2">
        <v>490.61906115221399</v>
      </c>
    </row>
    <row r="24879" spans="1:6">
      <c r="A24879" t="s">
        <v>135</v>
      </c>
      <c r="B24879">
        <v>5607</v>
      </c>
      <c r="C24879" t="s">
        <v>142</v>
      </c>
      <c r="D24879">
        <v>2017</v>
      </c>
      <c r="E24879" t="s">
        <v>743</v>
      </c>
      <c r="F24879" s="2">
        <v>995.80275595308001</v>
      </c>
    </row>
    <row r="24880" spans="1:6">
      <c r="A24880" t="s">
        <v>135</v>
      </c>
      <c r="B24880">
        <v>5607</v>
      </c>
      <c r="C24880" t="s">
        <v>142</v>
      </c>
      <c r="D24880">
        <v>2017</v>
      </c>
      <c r="E24880" t="s">
        <v>745</v>
      </c>
      <c r="F24880" s="2">
        <v>6579.8981435723099</v>
      </c>
    </row>
    <row r="24881" spans="1:6">
      <c r="A24881" t="s">
        <v>135</v>
      </c>
      <c r="B24881">
        <v>5607</v>
      </c>
      <c r="C24881" t="s">
        <v>142</v>
      </c>
      <c r="D24881">
        <v>2018</v>
      </c>
      <c r="E24881" t="s">
        <v>738</v>
      </c>
      <c r="F24881" s="2">
        <v>0</v>
      </c>
    </row>
    <row r="24882" spans="1:6">
      <c r="A24882" t="s">
        <v>135</v>
      </c>
      <c r="B24882">
        <v>5607</v>
      </c>
      <c r="C24882" t="s">
        <v>142</v>
      </c>
      <c r="D24882">
        <v>2018</v>
      </c>
      <c r="E24882" t="s">
        <v>741</v>
      </c>
      <c r="F24882" s="2">
        <v>3910.6882649783001</v>
      </c>
    </row>
    <row r="24883" spans="1:6">
      <c r="A24883" t="s">
        <v>135</v>
      </c>
      <c r="B24883">
        <v>5607</v>
      </c>
      <c r="C24883" t="s">
        <v>142</v>
      </c>
      <c r="D24883">
        <v>2019</v>
      </c>
      <c r="E24883" t="s">
        <v>744</v>
      </c>
      <c r="F24883" s="2">
        <v>0</v>
      </c>
    </row>
    <row r="24884" spans="1:6">
      <c r="A24884" t="s">
        <v>135</v>
      </c>
      <c r="B24884">
        <v>5607</v>
      </c>
      <c r="C24884" t="s">
        <v>142</v>
      </c>
      <c r="D24884">
        <v>2019</v>
      </c>
      <c r="E24884" t="s">
        <v>739</v>
      </c>
      <c r="F24884" s="2">
        <v>4214.25107561606</v>
      </c>
    </row>
    <row r="24885" spans="1:6">
      <c r="A24885" t="s">
        <v>135</v>
      </c>
      <c r="B24885">
        <v>5607</v>
      </c>
      <c r="C24885" t="s">
        <v>142</v>
      </c>
      <c r="D24885">
        <v>2020</v>
      </c>
      <c r="E24885" t="s">
        <v>736</v>
      </c>
      <c r="F24885" s="2">
        <v>1522.9151925656099</v>
      </c>
    </row>
    <row r="24886" spans="1:6">
      <c r="A24886" t="s">
        <v>135</v>
      </c>
      <c r="B24886">
        <v>5607</v>
      </c>
      <c r="C24886" t="s">
        <v>142</v>
      </c>
      <c r="D24886">
        <v>2020</v>
      </c>
      <c r="E24886" t="s">
        <v>737</v>
      </c>
      <c r="F24886" s="2">
        <v>686.16040078221999</v>
      </c>
    </row>
    <row r="24887" spans="1:6">
      <c r="A24887" t="s">
        <v>135</v>
      </c>
      <c r="B24887">
        <v>5607</v>
      </c>
      <c r="C24887" t="s">
        <v>142</v>
      </c>
      <c r="D24887">
        <v>2020</v>
      </c>
      <c r="E24887" t="s">
        <v>743</v>
      </c>
      <c r="F24887" s="2">
        <v>832.37236849359397</v>
      </c>
    </row>
    <row r="24888" spans="1:6">
      <c r="A24888" t="s">
        <v>135</v>
      </c>
      <c r="B24888">
        <v>5607</v>
      </c>
      <c r="C24888" t="s">
        <v>142</v>
      </c>
      <c r="D24888">
        <v>2020</v>
      </c>
      <c r="E24888" t="s">
        <v>745</v>
      </c>
      <c r="F24888" s="2">
        <v>4754.7280466358397</v>
      </c>
    </row>
    <row r="24889" spans="1:6">
      <c r="A24889" t="s">
        <v>135</v>
      </c>
      <c r="B24889">
        <v>5607</v>
      </c>
      <c r="C24889" t="s">
        <v>142</v>
      </c>
      <c r="D24889">
        <v>2022</v>
      </c>
      <c r="E24889" t="s">
        <v>742</v>
      </c>
      <c r="F24889" s="2">
        <v>1445.8123134007001</v>
      </c>
    </row>
    <row r="24890" spans="1:6">
      <c r="A24890" t="s">
        <v>135</v>
      </c>
      <c r="B24890">
        <v>5607</v>
      </c>
      <c r="C24890" t="s">
        <v>142</v>
      </c>
      <c r="D24890">
        <v>2022</v>
      </c>
      <c r="E24890" t="s">
        <v>739</v>
      </c>
      <c r="F24890" s="2">
        <v>4163.2398271356997</v>
      </c>
    </row>
    <row r="24891" spans="1:6">
      <c r="A24891" t="s">
        <v>135</v>
      </c>
      <c r="B24891">
        <v>5607</v>
      </c>
      <c r="C24891" t="s">
        <v>142</v>
      </c>
      <c r="D24891">
        <v>2023</v>
      </c>
      <c r="E24891" t="s">
        <v>736</v>
      </c>
      <c r="F24891" s="2">
        <v>1253.7524949849401</v>
      </c>
    </row>
    <row r="24892" spans="1:6">
      <c r="A24892" t="s">
        <v>135</v>
      </c>
      <c r="B24892">
        <v>5607</v>
      </c>
      <c r="C24892" t="s">
        <v>142</v>
      </c>
      <c r="D24892">
        <v>2023</v>
      </c>
      <c r="E24892" t="s">
        <v>737</v>
      </c>
      <c r="F24892" s="2">
        <v>624.28989747208902</v>
      </c>
    </row>
    <row r="24893" spans="1:6">
      <c r="A24893" t="s">
        <v>135</v>
      </c>
      <c r="B24893">
        <v>5607</v>
      </c>
      <c r="C24893" t="s">
        <v>142</v>
      </c>
      <c r="D24893">
        <v>2023</v>
      </c>
      <c r="E24893" t="s">
        <v>740</v>
      </c>
      <c r="F24893" s="2">
        <v>565.20016880253195</v>
      </c>
    </row>
    <row r="24894" spans="1:6">
      <c r="A24894" t="s">
        <v>135</v>
      </c>
      <c r="B24894">
        <v>5607</v>
      </c>
      <c r="C24894" t="s">
        <v>142</v>
      </c>
      <c r="D24894">
        <v>2023</v>
      </c>
      <c r="E24894" t="s">
        <v>745</v>
      </c>
      <c r="F24894" s="2">
        <v>9452.9572350283197</v>
      </c>
    </row>
    <row r="24895" spans="1:6">
      <c r="A24895" t="s">
        <v>135</v>
      </c>
      <c r="B24895">
        <v>5610</v>
      </c>
      <c r="C24895" t="s">
        <v>144</v>
      </c>
      <c r="D24895">
        <v>2009</v>
      </c>
      <c r="E24895" t="s">
        <v>736</v>
      </c>
      <c r="F24895" s="2">
        <v>636.67131074017198</v>
      </c>
    </row>
    <row r="24896" spans="1:6">
      <c r="A24896" t="s">
        <v>135</v>
      </c>
      <c r="B24896">
        <v>5610</v>
      </c>
      <c r="C24896" t="s">
        <v>144</v>
      </c>
      <c r="D24896">
        <v>2009</v>
      </c>
      <c r="E24896" t="s">
        <v>737</v>
      </c>
      <c r="F24896" s="2">
        <v>582.26928833672605</v>
      </c>
    </row>
    <row r="24897" spans="1:6">
      <c r="A24897" t="s">
        <v>135</v>
      </c>
      <c r="B24897">
        <v>5610</v>
      </c>
      <c r="C24897" t="s">
        <v>144</v>
      </c>
      <c r="D24897">
        <v>2009</v>
      </c>
      <c r="E24897" t="s">
        <v>738</v>
      </c>
      <c r="F24897" s="2">
        <v>0</v>
      </c>
    </row>
    <row r="24898" spans="1:6">
      <c r="A24898" t="s">
        <v>135</v>
      </c>
      <c r="B24898">
        <v>5610</v>
      </c>
      <c r="C24898" t="s">
        <v>144</v>
      </c>
      <c r="D24898">
        <v>2009</v>
      </c>
      <c r="E24898" t="s">
        <v>741</v>
      </c>
      <c r="F24898" s="2">
        <v>5723.1362545339798</v>
      </c>
    </row>
    <row r="24899" spans="1:6">
      <c r="A24899" t="s">
        <v>135</v>
      </c>
      <c r="B24899">
        <v>5610</v>
      </c>
      <c r="C24899" t="s">
        <v>144</v>
      </c>
      <c r="D24899">
        <v>2011</v>
      </c>
      <c r="E24899" t="s">
        <v>742</v>
      </c>
      <c r="F24899" s="2">
        <v>1245.9150181513401</v>
      </c>
    </row>
    <row r="24900" spans="1:6">
      <c r="A24900" t="s">
        <v>135</v>
      </c>
      <c r="B24900">
        <v>5610</v>
      </c>
      <c r="C24900" t="s">
        <v>144</v>
      </c>
      <c r="D24900">
        <v>2011</v>
      </c>
      <c r="E24900" t="s">
        <v>743</v>
      </c>
      <c r="F24900" s="2">
        <v>0</v>
      </c>
    </row>
    <row r="24901" spans="1:6">
      <c r="A24901" t="s">
        <v>135</v>
      </c>
      <c r="B24901">
        <v>5610</v>
      </c>
      <c r="C24901" t="s">
        <v>144</v>
      </c>
      <c r="D24901">
        <v>2013</v>
      </c>
      <c r="E24901" t="s">
        <v>744</v>
      </c>
      <c r="F24901" s="2">
        <v>0</v>
      </c>
    </row>
    <row r="24902" spans="1:6">
      <c r="A24902" t="s">
        <v>135</v>
      </c>
      <c r="B24902">
        <v>5610</v>
      </c>
      <c r="C24902" t="s">
        <v>144</v>
      </c>
      <c r="D24902">
        <v>2013</v>
      </c>
      <c r="E24902" t="s">
        <v>739</v>
      </c>
      <c r="F24902" s="2">
        <v>8585.4452418701403</v>
      </c>
    </row>
    <row r="24903" spans="1:6">
      <c r="A24903" t="s">
        <v>135</v>
      </c>
      <c r="B24903">
        <v>5610</v>
      </c>
      <c r="C24903" t="s">
        <v>144</v>
      </c>
      <c r="D24903">
        <v>2013</v>
      </c>
      <c r="E24903" t="s">
        <v>740</v>
      </c>
      <c r="F24903" s="2">
        <v>643.53977119582203</v>
      </c>
    </row>
    <row r="24904" spans="1:6">
      <c r="A24904" t="s">
        <v>135</v>
      </c>
      <c r="B24904">
        <v>5610</v>
      </c>
      <c r="C24904" t="s">
        <v>144</v>
      </c>
      <c r="D24904">
        <v>2015</v>
      </c>
      <c r="E24904" t="s">
        <v>738</v>
      </c>
      <c r="F24904" s="2">
        <v>0</v>
      </c>
    </row>
    <row r="24905" spans="1:6">
      <c r="A24905" t="s">
        <v>135</v>
      </c>
      <c r="B24905">
        <v>5610</v>
      </c>
      <c r="C24905" t="s">
        <v>144</v>
      </c>
      <c r="D24905">
        <v>2015</v>
      </c>
      <c r="E24905" t="s">
        <v>741</v>
      </c>
      <c r="F24905" s="2">
        <v>6154.0739876664602</v>
      </c>
    </row>
    <row r="24906" spans="1:6">
      <c r="A24906" t="s">
        <v>135</v>
      </c>
      <c r="B24906">
        <v>5610</v>
      </c>
      <c r="C24906" t="s">
        <v>144</v>
      </c>
      <c r="D24906">
        <v>2016</v>
      </c>
      <c r="E24906" t="s">
        <v>736</v>
      </c>
      <c r="F24906" s="2">
        <v>465.32604300973099</v>
      </c>
    </row>
    <row r="24907" spans="1:6">
      <c r="A24907" t="s">
        <v>135</v>
      </c>
      <c r="B24907">
        <v>5610</v>
      </c>
      <c r="C24907" t="s">
        <v>144</v>
      </c>
      <c r="D24907">
        <v>2016</v>
      </c>
      <c r="E24907" t="s">
        <v>737</v>
      </c>
      <c r="F24907" s="2">
        <v>571.14730315606096</v>
      </c>
    </row>
    <row r="24908" spans="1:6">
      <c r="A24908" t="s">
        <v>135</v>
      </c>
      <c r="B24908">
        <v>5610</v>
      </c>
      <c r="C24908" t="s">
        <v>144</v>
      </c>
      <c r="D24908">
        <v>2016</v>
      </c>
      <c r="E24908" t="s">
        <v>744</v>
      </c>
      <c r="F24908" s="2">
        <v>0</v>
      </c>
    </row>
    <row r="24909" spans="1:6">
      <c r="A24909" t="s">
        <v>135</v>
      </c>
      <c r="B24909">
        <v>5610</v>
      </c>
      <c r="C24909" t="s">
        <v>144</v>
      </c>
      <c r="D24909">
        <v>2016</v>
      </c>
      <c r="E24909" t="s">
        <v>739</v>
      </c>
      <c r="F24909" s="2">
        <v>7131.3501971440901</v>
      </c>
    </row>
    <row r="24910" spans="1:6">
      <c r="A24910" t="s">
        <v>135</v>
      </c>
      <c r="B24910">
        <v>5610</v>
      </c>
      <c r="C24910" t="s">
        <v>144</v>
      </c>
      <c r="D24910">
        <v>2017</v>
      </c>
      <c r="E24910" t="s">
        <v>743</v>
      </c>
      <c r="F24910" s="2">
        <v>0</v>
      </c>
    </row>
    <row r="24911" spans="1:6">
      <c r="A24911" t="s">
        <v>135</v>
      </c>
      <c r="B24911">
        <v>5610</v>
      </c>
      <c r="C24911" t="s">
        <v>144</v>
      </c>
      <c r="D24911">
        <v>2017</v>
      </c>
      <c r="E24911" t="s">
        <v>745</v>
      </c>
      <c r="F24911" s="2">
        <v>0</v>
      </c>
    </row>
    <row r="24912" spans="1:6">
      <c r="A24912" t="s">
        <v>135</v>
      </c>
      <c r="B24912">
        <v>5610</v>
      </c>
      <c r="C24912" t="s">
        <v>144</v>
      </c>
      <c r="D24912">
        <v>2018</v>
      </c>
      <c r="E24912" t="s">
        <v>742</v>
      </c>
      <c r="F24912" s="2">
        <v>1266.55176611714</v>
      </c>
    </row>
    <row r="24913" spans="1:6">
      <c r="A24913" t="s">
        <v>135</v>
      </c>
      <c r="B24913">
        <v>5610</v>
      </c>
      <c r="C24913" t="s">
        <v>144</v>
      </c>
      <c r="D24913">
        <v>2018</v>
      </c>
      <c r="E24913" t="s">
        <v>741</v>
      </c>
      <c r="F24913" s="2">
        <v>5809.6842727763396</v>
      </c>
    </row>
    <row r="24914" spans="1:6">
      <c r="A24914" t="s">
        <v>135</v>
      </c>
      <c r="B24914">
        <v>5610</v>
      </c>
      <c r="C24914" t="s">
        <v>144</v>
      </c>
      <c r="D24914">
        <v>2019</v>
      </c>
      <c r="E24914" t="s">
        <v>736</v>
      </c>
      <c r="F24914" s="2">
        <v>452.69038966645201</v>
      </c>
    </row>
    <row r="24915" spans="1:6">
      <c r="A24915" t="s">
        <v>135</v>
      </c>
      <c r="B24915">
        <v>5610</v>
      </c>
      <c r="C24915" t="s">
        <v>144</v>
      </c>
      <c r="D24915">
        <v>2019</v>
      </c>
      <c r="E24915" t="s">
        <v>737</v>
      </c>
      <c r="F24915" s="2">
        <v>504.50127777714403</v>
      </c>
    </row>
    <row r="24916" spans="1:6">
      <c r="A24916" t="s">
        <v>135</v>
      </c>
      <c r="B24916">
        <v>5610</v>
      </c>
      <c r="C24916" t="s">
        <v>144</v>
      </c>
      <c r="D24916">
        <v>2019</v>
      </c>
      <c r="E24916" t="s">
        <v>744</v>
      </c>
      <c r="F24916" s="2">
        <v>0</v>
      </c>
    </row>
    <row r="24917" spans="1:6">
      <c r="A24917" t="s">
        <v>135</v>
      </c>
      <c r="B24917">
        <v>5610</v>
      </c>
      <c r="C24917" t="s">
        <v>144</v>
      </c>
      <c r="D24917">
        <v>2019</v>
      </c>
      <c r="E24917" t="s">
        <v>739</v>
      </c>
      <c r="F24917" s="2">
        <v>6987.2263124661604</v>
      </c>
    </row>
    <row r="24918" spans="1:6">
      <c r="A24918" t="s">
        <v>135</v>
      </c>
      <c r="B24918">
        <v>5610</v>
      </c>
      <c r="C24918" t="s">
        <v>144</v>
      </c>
      <c r="D24918">
        <v>2020</v>
      </c>
      <c r="E24918" t="s">
        <v>743</v>
      </c>
      <c r="F24918" s="2">
        <v>0</v>
      </c>
    </row>
    <row r="24919" spans="1:6">
      <c r="A24919" t="s">
        <v>135</v>
      </c>
      <c r="B24919">
        <v>5610</v>
      </c>
      <c r="C24919" t="s">
        <v>144</v>
      </c>
      <c r="D24919">
        <v>2020</v>
      </c>
      <c r="E24919" t="s">
        <v>740</v>
      </c>
      <c r="F24919" s="2">
        <v>242.05480790172999</v>
      </c>
    </row>
    <row r="24920" spans="1:6">
      <c r="A24920" t="s">
        <v>135</v>
      </c>
      <c r="B24920">
        <v>5610</v>
      </c>
      <c r="C24920" t="s">
        <v>144</v>
      </c>
      <c r="D24920">
        <v>2020</v>
      </c>
      <c r="E24920" t="s">
        <v>745</v>
      </c>
      <c r="F24920" s="2">
        <v>0.980956135055432</v>
      </c>
    </row>
    <row r="24921" spans="1:6">
      <c r="A24921" t="s">
        <v>135</v>
      </c>
      <c r="B24921">
        <v>5610</v>
      </c>
      <c r="C24921" t="s">
        <v>144</v>
      </c>
      <c r="D24921">
        <v>2021</v>
      </c>
      <c r="E24921" t="s">
        <v>742</v>
      </c>
      <c r="F24921" s="2">
        <v>1540.6713118346099</v>
      </c>
    </row>
    <row r="24922" spans="1:6">
      <c r="A24922" t="s">
        <v>135</v>
      </c>
      <c r="B24922">
        <v>5610</v>
      </c>
      <c r="C24922" t="s">
        <v>144</v>
      </c>
      <c r="D24922">
        <v>2022</v>
      </c>
      <c r="E24922" t="s">
        <v>736</v>
      </c>
      <c r="F24922" s="2">
        <v>323.15984676109798</v>
      </c>
    </row>
    <row r="24923" spans="1:6">
      <c r="A24923" t="s">
        <v>135</v>
      </c>
      <c r="B24923">
        <v>5610</v>
      </c>
      <c r="C24923" t="s">
        <v>144</v>
      </c>
      <c r="D24923">
        <v>2022</v>
      </c>
      <c r="E24923" t="s">
        <v>737</v>
      </c>
      <c r="F24923" s="2">
        <v>428.23844605983999</v>
      </c>
    </row>
    <row r="24924" spans="1:6">
      <c r="A24924" t="s">
        <v>135</v>
      </c>
      <c r="B24924">
        <v>5610</v>
      </c>
      <c r="C24924" t="s">
        <v>144</v>
      </c>
      <c r="D24924">
        <v>2022</v>
      </c>
      <c r="E24924" t="s">
        <v>738</v>
      </c>
      <c r="F24924" s="2">
        <v>0</v>
      </c>
    </row>
    <row r="24925" spans="1:6">
      <c r="A24925" t="s">
        <v>135</v>
      </c>
      <c r="B24925">
        <v>5610</v>
      </c>
      <c r="C24925" t="s">
        <v>144</v>
      </c>
      <c r="D24925">
        <v>2022</v>
      </c>
      <c r="E24925" t="s">
        <v>739</v>
      </c>
      <c r="F24925" s="2">
        <v>6783.6987491904601</v>
      </c>
    </row>
    <row r="24926" spans="1:6">
      <c r="A24926" t="s">
        <v>135</v>
      </c>
      <c r="B24926">
        <v>5610</v>
      </c>
      <c r="C24926" t="s">
        <v>144</v>
      </c>
      <c r="D24926">
        <v>2023</v>
      </c>
      <c r="E24926" t="s">
        <v>744</v>
      </c>
      <c r="F24926" s="2">
        <v>0</v>
      </c>
    </row>
    <row r="24927" spans="1:6">
      <c r="A24927" t="s">
        <v>135</v>
      </c>
      <c r="B24927">
        <v>5610</v>
      </c>
      <c r="C24927" t="s">
        <v>144</v>
      </c>
      <c r="D24927">
        <v>2023</v>
      </c>
      <c r="E24927" t="s">
        <v>740</v>
      </c>
      <c r="F24927" s="2">
        <v>245.790070874088</v>
      </c>
    </row>
    <row r="24928" spans="1:6">
      <c r="A24928" t="s">
        <v>135</v>
      </c>
      <c r="B24928">
        <v>5610</v>
      </c>
      <c r="C24928" t="s">
        <v>144</v>
      </c>
      <c r="D24928">
        <v>2023</v>
      </c>
      <c r="E24928" t="s">
        <v>745</v>
      </c>
      <c r="F24928" s="2">
        <v>1.4422817553929801</v>
      </c>
    </row>
    <row r="24929" spans="1:6">
      <c r="A24929" t="s">
        <v>135</v>
      </c>
      <c r="B24929">
        <v>5610</v>
      </c>
      <c r="C24929" t="s">
        <v>144</v>
      </c>
      <c r="D24929">
        <v>2024</v>
      </c>
      <c r="E24929" t="s">
        <v>742</v>
      </c>
      <c r="F24929" s="2">
        <v>1158.3127104958901</v>
      </c>
    </row>
    <row r="24930" spans="1:6">
      <c r="A24930" t="s">
        <v>135</v>
      </c>
      <c r="B24930">
        <v>5612</v>
      </c>
      <c r="C24930" t="s">
        <v>146</v>
      </c>
      <c r="D24930">
        <v>2011</v>
      </c>
      <c r="E24930" t="s">
        <v>736</v>
      </c>
      <c r="F24930" s="2">
        <v>1070.98644308046</v>
      </c>
    </row>
    <row r="24931" spans="1:6">
      <c r="A24931" t="s">
        <v>135</v>
      </c>
      <c r="B24931">
        <v>5612</v>
      </c>
      <c r="C24931" t="s">
        <v>146</v>
      </c>
      <c r="D24931">
        <v>2011</v>
      </c>
      <c r="E24931" t="s">
        <v>737</v>
      </c>
      <c r="F24931" s="2">
        <v>608.63862444897495</v>
      </c>
    </row>
    <row r="24932" spans="1:6">
      <c r="A24932" t="s">
        <v>135</v>
      </c>
      <c r="B24932">
        <v>5612</v>
      </c>
      <c r="C24932" t="s">
        <v>146</v>
      </c>
      <c r="D24932">
        <v>2011</v>
      </c>
      <c r="E24932" t="s">
        <v>738</v>
      </c>
      <c r="F24932" s="2">
        <v>0</v>
      </c>
    </row>
    <row r="24933" spans="1:6">
      <c r="A24933" t="s">
        <v>135</v>
      </c>
      <c r="B24933">
        <v>5612</v>
      </c>
      <c r="C24933" t="s">
        <v>146</v>
      </c>
      <c r="D24933">
        <v>2011</v>
      </c>
      <c r="E24933" t="s">
        <v>739</v>
      </c>
      <c r="F24933" s="2">
        <v>1646.7095746928801</v>
      </c>
    </row>
    <row r="24934" spans="1:6">
      <c r="A24934" t="s">
        <v>135</v>
      </c>
      <c r="B24934">
        <v>5612</v>
      </c>
      <c r="C24934" t="s">
        <v>146</v>
      </c>
      <c r="D24934">
        <v>2011</v>
      </c>
      <c r="E24934" t="s">
        <v>740</v>
      </c>
      <c r="F24934" s="2">
        <v>1342.9233088696701</v>
      </c>
    </row>
    <row r="24935" spans="1:6">
      <c r="A24935" t="s">
        <v>135</v>
      </c>
      <c r="B24935">
        <v>5612</v>
      </c>
      <c r="C24935" t="s">
        <v>146</v>
      </c>
      <c r="D24935">
        <v>2011</v>
      </c>
      <c r="E24935" t="s">
        <v>741</v>
      </c>
      <c r="F24935" s="2">
        <v>7025.5469888934203</v>
      </c>
    </row>
    <row r="24936" spans="1:6">
      <c r="A24936" t="s">
        <v>135</v>
      </c>
      <c r="B24936">
        <v>5612</v>
      </c>
      <c r="C24936" t="s">
        <v>146</v>
      </c>
      <c r="D24936">
        <v>2013</v>
      </c>
      <c r="E24936" t="s">
        <v>742</v>
      </c>
      <c r="F24936" s="2">
        <v>1834.0981792679199</v>
      </c>
    </row>
    <row r="24937" spans="1:6">
      <c r="A24937" t="s">
        <v>135</v>
      </c>
      <c r="B24937">
        <v>5612</v>
      </c>
      <c r="C24937" t="s">
        <v>146</v>
      </c>
      <c r="D24937">
        <v>2013</v>
      </c>
      <c r="E24937" t="s">
        <v>743</v>
      </c>
      <c r="F24937" s="2">
        <v>0</v>
      </c>
    </row>
    <row r="24938" spans="1:6">
      <c r="A24938" t="s">
        <v>135</v>
      </c>
      <c r="B24938">
        <v>5612</v>
      </c>
      <c r="C24938" t="s">
        <v>146</v>
      </c>
      <c r="D24938">
        <v>2015</v>
      </c>
      <c r="E24938" t="s">
        <v>744</v>
      </c>
      <c r="F24938" s="2">
        <v>0</v>
      </c>
    </row>
    <row r="24939" spans="1:6">
      <c r="A24939" t="s">
        <v>135</v>
      </c>
      <c r="B24939">
        <v>5612</v>
      </c>
      <c r="C24939" t="s">
        <v>146</v>
      </c>
      <c r="D24939">
        <v>2015</v>
      </c>
      <c r="E24939" t="s">
        <v>745</v>
      </c>
      <c r="F24939" s="2">
        <v>0</v>
      </c>
    </row>
    <row r="24940" spans="1:6">
      <c r="A24940" t="s">
        <v>135</v>
      </c>
      <c r="B24940">
        <v>5612</v>
      </c>
      <c r="C24940" t="s">
        <v>146</v>
      </c>
      <c r="D24940">
        <v>2016</v>
      </c>
      <c r="E24940" t="s">
        <v>743</v>
      </c>
      <c r="F24940" s="2">
        <v>0</v>
      </c>
    </row>
    <row r="24941" spans="1:6">
      <c r="A24941" t="s">
        <v>135</v>
      </c>
      <c r="B24941">
        <v>5612</v>
      </c>
      <c r="C24941" t="s">
        <v>146</v>
      </c>
      <c r="D24941">
        <v>2017</v>
      </c>
      <c r="E24941" t="s">
        <v>738</v>
      </c>
      <c r="F24941" s="2">
        <v>0</v>
      </c>
    </row>
    <row r="24942" spans="1:6">
      <c r="A24942" t="s">
        <v>135</v>
      </c>
      <c r="B24942">
        <v>5612</v>
      </c>
      <c r="C24942" t="s">
        <v>146</v>
      </c>
      <c r="D24942">
        <v>2017</v>
      </c>
      <c r="E24942" t="s">
        <v>739</v>
      </c>
      <c r="F24942" s="2">
        <v>1268.1948145632</v>
      </c>
    </row>
    <row r="24943" spans="1:6">
      <c r="A24943" t="s">
        <v>135</v>
      </c>
      <c r="B24943">
        <v>5612</v>
      </c>
      <c r="C24943" t="s">
        <v>146</v>
      </c>
      <c r="D24943">
        <v>2017</v>
      </c>
      <c r="E24943" t="s">
        <v>741</v>
      </c>
      <c r="F24943" s="2">
        <v>6580.7123278481104</v>
      </c>
    </row>
    <row r="24944" spans="1:6">
      <c r="A24944" t="s">
        <v>135</v>
      </c>
      <c r="B24944">
        <v>5612</v>
      </c>
      <c r="C24944" t="s">
        <v>146</v>
      </c>
      <c r="D24944">
        <v>2018</v>
      </c>
      <c r="E24944" t="s">
        <v>736</v>
      </c>
      <c r="F24944" s="2">
        <v>851.79688432879402</v>
      </c>
    </row>
    <row r="24945" spans="1:6">
      <c r="A24945" t="s">
        <v>135</v>
      </c>
      <c r="B24945">
        <v>5612</v>
      </c>
      <c r="C24945" t="s">
        <v>146</v>
      </c>
      <c r="D24945">
        <v>2018</v>
      </c>
      <c r="E24945" t="s">
        <v>737</v>
      </c>
      <c r="F24945" s="2">
        <v>658.727279492246</v>
      </c>
    </row>
    <row r="24946" spans="1:6">
      <c r="A24946" t="s">
        <v>135</v>
      </c>
      <c r="B24946">
        <v>5612</v>
      </c>
      <c r="C24946" t="s">
        <v>146</v>
      </c>
      <c r="D24946">
        <v>2018</v>
      </c>
      <c r="E24946" t="s">
        <v>744</v>
      </c>
      <c r="F24946" s="2">
        <v>0</v>
      </c>
    </row>
    <row r="24947" spans="1:6">
      <c r="A24947" t="s">
        <v>135</v>
      </c>
      <c r="B24947">
        <v>5612</v>
      </c>
      <c r="C24947" t="s">
        <v>146</v>
      </c>
      <c r="D24947">
        <v>2018</v>
      </c>
      <c r="E24947" t="s">
        <v>740</v>
      </c>
      <c r="F24947" s="2">
        <v>845.84542776634396</v>
      </c>
    </row>
    <row r="24948" spans="1:6">
      <c r="A24948" t="s">
        <v>135</v>
      </c>
      <c r="B24948">
        <v>5612</v>
      </c>
      <c r="C24948" t="s">
        <v>146</v>
      </c>
      <c r="D24948">
        <v>2018</v>
      </c>
      <c r="E24948" t="s">
        <v>745</v>
      </c>
      <c r="F24948" s="2">
        <v>0.14566670762452</v>
      </c>
    </row>
    <row r="24949" spans="1:6">
      <c r="A24949" t="s">
        <v>135</v>
      </c>
      <c r="B24949">
        <v>5612</v>
      </c>
      <c r="C24949" t="s">
        <v>146</v>
      </c>
      <c r="D24949">
        <v>2019</v>
      </c>
      <c r="E24949" t="s">
        <v>743</v>
      </c>
      <c r="F24949" s="2">
        <v>0</v>
      </c>
    </row>
    <row r="24950" spans="1:6">
      <c r="A24950" t="s">
        <v>135</v>
      </c>
      <c r="B24950">
        <v>5612</v>
      </c>
      <c r="C24950" t="s">
        <v>146</v>
      </c>
      <c r="D24950">
        <v>2020</v>
      </c>
      <c r="E24950" t="s">
        <v>742</v>
      </c>
      <c r="F24950" s="2">
        <v>1137.6605321490599</v>
      </c>
    </row>
    <row r="24951" spans="1:6">
      <c r="A24951" t="s">
        <v>135</v>
      </c>
      <c r="B24951">
        <v>5612</v>
      </c>
      <c r="C24951" t="s">
        <v>146</v>
      </c>
      <c r="D24951">
        <v>2020</v>
      </c>
      <c r="E24951" t="s">
        <v>739</v>
      </c>
      <c r="F24951" s="2">
        <v>1360.20635189066</v>
      </c>
    </row>
    <row r="24952" spans="1:6">
      <c r="A24952" t="s">
        <v>135</v>
      </c>
      <c r="B24952">
        <v>5612</v>
      </c>
      <c r="C24952" t="s">
        <v>146</v>
      </c>
      <c r="D24952">
        <v>2020</v>
      </c>
      <c r="E24952" t="s">
        <v>741</v>
      </c>
      <c r="F24952" s="2">
        <v>6603.4062646723596</v>
      </c>
    </row>
    <row r="24953" spans="1:6">
      <c r="A24953" t="s">
        <v>135</v>
      </c>
      <c r="B24953">
        <v>5612</v>
      </c>
      <c r="C24953" t="s">
        <v>146</v>
      </c>
      <c r="D24953">
        <v>2021</v>
      </c>
      <c r="E24953" t="s">
        <v>736</v>
      </c>
      <c r="F24953" s="2">
        <v>777.89314908785104</v>
      </c>
    </row>
    <row r="24954" spans="1:6">
      <c r="A24954" t="s">
        <v>135</v>
      </c>
      <c r="B24954">
        <v>5612</v>
      </c>
      <c r="C24954" t="s">
        <v>146</v>
      </c>
      <c r="D24954">
        <v>2021</v>
      </c>
      <c r="E24954" t="s">
        <v>737</v>
      </c>
      <c r="F24954" s="2">
        <v>537.60751018885196</v>
      </c>
    </row>
    <row r="24955" spans="1:6">
      <c r="A24955" t="s">
        <v>135</v>
      </c>
      <c r="B24955">
        <v>5612</v>
      </c>
      <c r="C24955" t="s">
        <v>146</v>
      </c>
      <c r="D24955">
        <v>2021</v>
      </c>
      <c r="E24955" t="s">
        <v>744</v>
      </c>
      <c r="F24955" s="2">
        <v>0</v>
      </c>
    </row>
    <row r="24956" spans="1:6">
      <c r="A24956" t="s">
        <v>135</v>
      </c>
      <c r="B24956">
        <v>5612</v>
      </c>
      <c r="C24956" t="s">
        <v>146</v>
      </c>
      <c r="D24956">
        <v>2021</v>
      </c>
      <c r="E24956" t="s">
        <v>740</v>
      </c>
      <c r="F24956" s="2">
        <v>621.22113647376204</v>
      </c>
    </row>
    <row r="24957" spans="1:6">
      <c r="A24957" t="s">
        <v>135</v>
      </c>
      <c r="B24957">
        <v>5612</v>
      </c>
      <c r="C24957" t="s">
        <v>146</v>
      </c>
      <c r="D24957">
        <v>2021</v>
      </c>
      <c r="E24957" t="s">
        <v>745</v>
      </c>
      <c r="F24957" s="2">
        <v>0.44341078162026798</v>
      </c>
    </row>
    <row r="24958" spans="1:6">
      <c r="A24958" t="s">
        <v>135</v>
      </c>
      <c r="B24958">
        <v>5612</v>
      </c>
      <c r="C24958" t="s">
        <v>146</v>
      </c>
      <c r="D24958">
        <v>2022</v>
      </c>
      <c r="E24958" t="s">
        <v>743</v>
      </c>
      <c r="F24958" s="2">
        <v>0</v>
      </c>
    </row>
    <row r="24959" spans="1:6">
      <c r="A24959" t="s">
        <v>135</v>
      </c>
      <c r="B24959">
        <v>5612</v>
      </c>
      <c r="C24959" t="s">
        <v>146</v>
      </c>
      <c r="D24959">
        <v>2023</v>
      </c>
      <c r="E24959" t="s">
        <v>742</v>
      </c>
      <c r="F24959" s="2">
        <v>932.21831937905301</v>
      </c>
    </row>
    <row r="24960" spans="1:6">
      <c r="A24960" t="s">
        <v>135</v>
      </c>
      <c r="B24960">
        <v>5612</v>
      </c>
      <c r="C24960" t="s">
        <v>146</v>
      </c>
      <c r="D24960">
        <v>2024</v>
      </c>
      <c r="E24960" t="s">
        <v>736</v>
      </c>
      <c r="F24960" s="2">
        <v>713.162771445418</v>
      </c>
    </row>
    <row r="24961" spans="1:6">
      <c r="A24961" t="s">
        <v>135</v>
      </c>
      <c r="B24961">
        <v>5612</v>
      </c>
      <c r="C24961" t="s">
        <v>146</v>
      </c>
      <c r="D24961">
        <v>2024</v>
      </c>
      <c r="E24961" t="s">
        <v>737</v>
      </c>
      <c r="F24961" s="2">
        <v>483.80132963833302</v>
      </c>
    </row>
    <row r="24962" spans="1:6">
      <c r="A24962" t="s">
        <v>135</v>
      </c>
      <c r="B24962">
        <v>5612</v>
      </c>
      <c r="C24962" t="s">
        <v>146</v>
      </c>
      <c r="D24962">
        <v>2024</v>
      </c>
      <c r="E24962" t="s">
        <v>740</v>
      </c>
      <c r="F24962" s="2">
        <v>628.23720127009699</v>
      </c>
    </row>
    <row r="24963" spans="1:6">
      <c r="A24963" t="s">
        <v>135</v>
      </c>
      <c r="B24963">
        <v>5614</v>
      </c>
      <c r="C24963" t="s">
        <v>148</v>
      </c>
      <c r="D24963">
        <v>2009</v>
      </c>
      <c r="E24963" t="s">
        <v>736</v>
      </c>
      <c r="F24963" s="2">
        <v>70.934244870122697</v>
      </c>
    </row>
    <row r="24964" spans="1:6">
      <c r="A24964" t="s">
        <v>135</v>
      </c>
      <c r="B24964">
        <v>5614</v>
      </c>
      <c r="C24964" t="s">
        <v>148</v>
      </c>
      <c r="D24964">
        <v>2009</v>
      </c>
      <c r="E24964" t="s">
        <v>737</v>
      </c>
      <c r="F24964" s="2">
        <v>132.18756619651401</v>
      </c>
    </row>
    <row r="24965" spans="1:6">
      <c r="A24965" t="s">
        <v>135</v>
      </c>
      <c r="B24965">
        <v>5614</v>
      </c>
      <c r="C24965" t="s">
        <v>148</v>
      </c>
      <c r="D24965">
        <v>2009</v>
      </c>
      <c r="E24965" t="s">
        <v>745</v>
      </c>
      <c r="F24965" s="2">
        <v>25462.9185849567</v>
      </c>
    </row>
    <row r="24966" spans="1:6">
      <c r="A24966" t="s">
        <v>135</v>
      </c>
      <c r="B24966">
        <v>5614</v>
      </c>
      <c r="C24966" t="s">
        <v>148</v>
      </c>
      <c r="D24966">
        <v>2011</v>
      </c>
      <c r="E24966" t="s">
        <v>742</v>
      </c>
      <c r="F24966" s="2">
        <v>285.52440618680401</v>
      </c>
    </row>
    <row r="24967" spans="1:6">
      <c r="A24967" t="s">
        <v>135</v>
      </c>
      <c r="B24967">
        <v>5614</v>
      </c>
      <c r="C24967" t="s">
        <v>148</v>
      </c>
      <c r="D24967">
        <v>2011</v>
      </c>
      <c r="E24967" t="s">
        <v>739</v>
      </c>
      <c r="F24967" s="2">
        <v>1768.2097186716601</v>
      </c>
    </row>
    <row r="24968" spans="1:6">
      <c r="A24968" t="s">
        <v>135</v>
      </c>
      <c r="B24968">
        <v>5614</v>
      </c>
      <c r="C24968" t="s">
        <v>148</v>
      </c>
      <c r="D24968">
        <v>2013</v>
      </c>
      <c r="E24968" t="s">
        <v>743</v>
      </c>
      <c r="F24968" s="2">
        <v>0</v>
      </c>
    </row>
    <row r="24969" spans="1:6">
      <c r="A24969" t="s">
        <v>135</v>
      </c>
      <c r="B24969">
        <v>5614</v>
      </c>
      <c r="C24969" t="s">
        <v>148</v>
      </c>
      <c r="D24969">
        <v>2015</v>
      </c>
      <c r="E24969" t="s">
        <v>736</v>
      </c>
      <c r="F24969" s="2">
        <v>79.350855717697002</v>
      </c>
    </row>
    <row r="24970" spans="1:6">
      <c r="A24970" t="s">
        <v>135</v>
      </c>
      <c r="B24970">
        <v>5614</v>
      </c>
      <c r="C24970" t="s">
        <v>148</v>
      </c>
      <c r="D24970">
        <v>2015</v>
      </c>
      <c r="E24970" t="s">
        <v>737</v>
      </c>
      <c r="F24970" s="2">
        <v>112.581689191343</v>
      </c>
    </row>
    <row r="24971" spans="1:6">
      <c r="A24971" t="s">
        <v>135</v>
      </c>
      <c r="B24971">
        <v>5614</v>
      </c>
      <c r="C24971" t="s">
        <v>148</v>
      </c>
      <c r="D24971">
        <v>2015</v>
      </c>
      <c r="E24971" t="s">
        <v>744</v>
      </c>
      <c r="F24971" s="2">
        <v>0</v>
      </c>
    </row>
    <row r="24972" spans="1:6">
      <c r="A24972" t="s">
        <v>135</v>
      </c>
      <c r="B24972">
        <v>5614</v>
      </c>
      <c r="C24972" t="s">
        <v>148</v>
      </c>
      <c r="D24972">
        <v>2015</v>
      </c>
      <c r="E24972" t="s">
        <v>740</v>
      </c>
      <c r="F24972" s="2">
        <v>106.949838871091</v>
      </c>
    </row>
    <row r="24973" spans="1:6">
      <c r="A24973" t="s">
        <v>135</v>
      </c>
      <c r="B24973">
        <v>5614</v>
      </c>
      <c r="C24973" t="s">
        <v>148</v>
      </c>
      <c r="D24973">
        <v>2017</v>
      </c>
      <c r="E24973" t="s">
        <v>742</v>
      </c>
      <c r="F24973" s="2">
        <v>183.98762588799099</v>
      </c>
    </row>
    <row r="24974" spans="1:6">
      <c r="A24974" t="s">
        <v>135</v>
      </c>
      <c r="B24974">
        <v>5614</v>
      </c>
      <c r="C24974" t="s">
        <v>148</v>
      </c>
      <c r="D24974">
        <v>2017</v>
      </c>
      <c r="E24974" t="s">
        <v>738</v>
      </c>
      <c r="F24974" s="2">
        <v>0</v>
      </c>
    </row>
    <row r="24975" spans="1:6">
      <c r="A24975" t="s">
        <v>135</v>
      </c>
      <c r="B24975">
        <v>5614</v>
      </c>
      <c r="C24975" t="s">
        <v>148</v>
      </c>
      <c r="D24975">
        <v>2017</v>
      </c>
      <c r="E24975" t="s">
        <v>741</v>
      </c>
      <c r="F24975" s="2">
        <v>704.86603746496496</v>
      </c>
    </row>
    <row r="24976" spans="1:6">
      <c r="A24976" t="s">
        <v>135</v>
      </c>
      <c r="B24976">
        <v>5614</v>
      </c>
      <c r="C24976" t="s">
        <v>148</v>
      </c>
      <c r="D24976">
        <v>2018</v>
      </c>
      <c r="E24976" t="s">
        <v>736</v>
      </c>
      <c r="F24976" s="2">
        <v>39.8367433397582</v>
      </c>
    </row>
    <row r="24977" spans="1:6">
      <c r="A24977" t="s">
        <v>135</v>
      </c>
      <c r="B24977">
        <v>5614</v>
      </c>
      <c r="C24977" t="s">
        <v>148</v>
      </c>
      <c r="D24977">
        <v>2018</v>
      </c>
      <c r="E24977" t="s">
        <v>737</v>
      </c>
      <c r="F24977" s="2">
        <v>116.579165550463</v>
      </c>
    </row>
    <row r="24978" spans="1:6">
      <c r="A24978" t="s">
        <v>135</v>
      </c>
      <c r="B24978">
        <v>5614</v>
      </c>
      <c r="C24978" t="s">
        <v>148</v>
      </c>
      <c r="D24978">
        <v>2018</v>
      </c>
      <c r="E24978" t="s">
        <v>744</v>
      </c>
      <c r="F24978" s="2">
        <v>0</v>
      </c>
    </row>
    <row r="24979" spans="1:6">
      <c r="A24979" t="s">
        <v>135</v>
      </c>
      <c r="B24979">
        <v>5614</v>
      </c>
      <c r="C24979" t="s">
        <v>148</v>
      </c>
      <c r="D24979">
        <v>2018</v>
      </c>
      <c r="E24979" t="s">
        <v>739</v>
      </c>
      <c r="F24979" s="2">
        <v>1639.6635997001199</v>
      </c>
    </row>
    <row r="24980" spans="1:6">
      <c r="A24980" t="s">
        <v>135</v>
      </c>
      <c r="B24980">
        <v>5614</v>
      </c>
      <c r="C24980" t="s">
        <v>148</v>
      </c>
      <c r="D24980">
        <v>2018</v>
      </c>
      <c r="E24980" t="s">
        <v>740</v>
      </c>
      <c r="F24980" s="2">
        <v>111.819220186696</v>
      </c>
    </row>
    <row r="24981" spans="1:6">
      <c r="A24981" t="s">
        <v>135</v>
      </c>
      <c r="B24981">
        <v>5614</v>
      </c>
      <c r="C24981" t="s">
        <v>148</v>
      </c>
      <c r="D24981">
        <v>2019</v>
      </c>
      <c r="E24981" t="s">
        <v>745</v>
      </c>
      <c r="F24981" s="2">
        <v>29909.012424492699</v>
      </c>
    </row>
    <row r="24982" spans="1:6">
      <c r="A24982" t="s">
        <v>135</v>
      </c>
      <c r="B24982">
        <v>5614</v>
      </c>
      <c r="C24982" t="s">
        <v>148</v>
      </c>
      <c r="D24982">
        <v>2020</v>
      </c>
      <c r="E24982" t="s">
        <v>742</v>
      </c>
      <c r="F24982" s="2">
        <v>234.406078835747</v>
      </c>
    </row>
    <row r="24983" spans="1:6">
      <c r="A24983" t="s">
        <v>135</v>
      </c>
      <c r="B24983">
        <v>5614</v>
      </c>
      <c r="C24983" t="s">
        <v>148</v>
      </c>
      <c r="D24983">
        <v>2020</v>
      </c>
      <c r="E24983" t="s">
        <v>738</v>
      </c>
      <c r="F24983" s="2">
        <v>0</v>
      </c>
    </row>
    <row r="24984" spans="1:6">
      <c r="A24984" t="s">
        <v>135</v>
      </c>
      <c r="B24984">
        <v>5614</v>
      </c>
      <c r="C24984" t="s">
        <v>148</v>
      </c>
      <c r="D24984">
        <v>2020</v>
      </c>
      <c r="E24984" t="s">
        <v>743</v>
      </c>
      <c r="F24984" s="2">
        <v>0</v>
      </c>
    </row>
    <row r="24985" spans="1:6">
      <c r="A24985" t="s">
        <v>135</v>
      </c>
      <c r="B24985">
        <v>5614</v>
      </c>
      <c r="C24985" t="s">
        <v>148</v>
      </c>
      <c r="D24985">
        <v>2020</v>
      </c>
      <c r="E24985" t="s">
        <v>741</v>
      </c>
      <c r="F24985" s="2">
        <v>708.89447469150298</v>
      </c>
    </row>
    <row r="24986" spans="1:6">
      <c r="A24986" t="s">
        <v>135</v>
      </c>
      <c r="B24986">
        <v>5614</v>
      </c>
      <c r="C24986" t="s">
        <v>148</v>
      </c>
      <c r="D24986">
        <v>2021</v>
      </c>
      <c r="E24986" t="s">
        <v>744</v>
      </c>
      <c r="F24986" s="2">
        <v>322.46481341549998</v>
      </c>
    </row>
    <row r="24987" spans="1:6">
      <c r="A24987" t="s">
        <v>135</v>
      </c>
      <c r="B24987">
        <v>5614</v>
      </c>
      <c r="C24987" t="s">
        <v>148</v>
      </c>
      <c r="D24987">
        <v>2021</v>
      </c>
      <c r="E24987" t="s">
        <v>739</v>
      </c>
      <c r="F24987" s="2">
        <v>1734.08737802018</v>
      </c>
    </row>
    <row r="24988" spans="1:6">
      <c r="A24988" t="s">
        <v>135</v>
      </c>
      <c r="B24988">
        <v>5614</v>
      </c>
      <c r="C24988" t="s">
        <v>148</v>
      </c>
      <c r="D24988">
        <v>2022</v>
      </c>
      <c r="E24988" t="s">
        <v>745</v>
      </c>
      <c r="F24988" s="2">
        <v>32046.101960296699</v>
      </c>
    </row>
    <row r="24989" spans="1:6">
      <c r="A24989" t="s">
        <v>135</v>
      </c>
      <c r="B24989">
        <v>5614</v>
      </c>
      <c r="C24989" t="s">
        <v>148</v>
      </c>
      <c r="D24989">
        <v>2023</v>
      </c>
      <c r="E24989" t="s">
        <v>743</v>
      </c>
      <c r="F24989" s="2">
        <v>0</v>
      </c>
    </row>
    <row r="24990" spans="1:6">
      <c r="A24990" t="s">
        <v>135</v>
      </c>
      <c r="B24990">
        <v>5614</v>
      </c>
      <c r="C24990" t="s">
        <v>148</v>
      </c>
      <c r="D24990">
        <v>2023</v>
      </c>
      <c r="E24990" t="s">
        <v>741</v>
      </c>
      <c r="F24990" s="2">
        <v>722.88069548360795</v>
      </c>
    </row>
    <row r="24991" spans="1:6">
      <c r="A24991" t="s">
        <v>135</v>
      </c>
      <c r="B24991">
        <v>5614</v>
      </c>
      <c r="C24991" t="s">
        <v>148</v>
      </c>
      <c r="D24991">
        <v>2024</v>
      </c>
      <c r="E24991" t="s">
        <v>744</v>
      </c>
      <c r="F24991" s="2">
        <v>1443.6830399999999</v>
      </c>
    </row>
    <row r="24992" spans="1:6">
      <c r="A24992" t="s">
        <v>135</v>
      </c>
      <c r="B24992">
        <v>5614</v>
      </c>
      <c r="C24992" t="s">
        <v>148</v>
      </c>
      <c r="D24992">
        <v>2024</v>
      </c>
      <c r="E24992" t="s">
        <v>739</v>
      </c>
      <c r="F24992" s="2">
        <v>1579.09125997717</v>
      </c>
    </row>
    <row r="24993" spans="1:6">
      <c r="A24993" t="s">
        <v>135</v>
      </c>
      <c r="B24993">
        <v>5616</v>
      </c>
      <c r="C24993" t="s">
        <v>150</v>
      </c>
      <c r="D24993">
        <v>2009</v>
      </c>
      <c r="E24993" t="s">
        <v>742</v>
      </c>
      <c r="F24993" s="2">
        <v>149.97401604238999</v>
      </c>
    </row>
    <row r="24994" spans="1:6">
      <c r="A24994" t="s">
        <v>135</v>
      </c>
      <c r="B24994">
        <v>5616</v>
      </c>
      <c r="C24994" t="s">
        <v>150</v>
      </c>
      <c r="D24994">
        <v>2009</v>
      </c>
      <c r="E24994" t="s">
        <v>743</v>
      </c>
      <c r="F24994" s="2">
        <v>176.089977826384</v>
      </c>
    </row>
    <row r="24995" spans="1:6">
      <c r="A24995" t="s">
        <v>135</v>
      </c>
      <c r="B24995">
        <v>5616</v>
      </c>
      <c r="C24995" t="s">
        <v>150</v>
      </c>
      <c r="D24995">
        <v>2011</v>
      </c>
      <c r="E24995" t="s">
        <v>744</v>
      </c>
      <c r="F24995" s="2">
        <v>0</v>
      </c>
    </row>
    <row r="24996" spans="1:6">
      <c r="A24996" t="s">
        <v>135</v>
      </c>
      <c r="B24996">
        <v>5616</v>
      </c>
      <c r="C24996" t="s">
        <v>150</v>
      </c>
      <c r="D24996">
        <v>2011</v>
      </c>
      <c r="E24996" t="s">
        <v>740</v>
      </c>
      <c r="F24996" s="2">
        <v>244.90360812857199</v>
      </c>
    </row>
    <row r="24997" spans="1:6">
      <c r="A24997" t="s">
        <v>135</v>
      </c>
      <c r="B24997">
        <v>5616</v>
      </c>
      <c r="C24997" t="s">
        <v>150</v>
      </c>
      <c r="D24997">
        <v>2011</v>
      </c>
      <c r="E24997" t="s">
        <v>745</v>
      </c>
      <c r="F24997" s="2">
        <v>15848.9371530567</v>
      </c>
    </row>
    <row r="24998" spans="1:6">
      <c r="A24998" t="s">
        <v>135</v>
      </c>
      <c r="B24998">
        <v>5616</v>
      </c>
      <c r="C24998" t="s">
        <v>150</v>
      </c>
      <c r="D24998">
        <v>2013</v>
      </c>
      <c r="E24998" t="s">
        <v>738</v>
      </c>
      <c r="F24998" s="2">
        <v>0</v>
      </c>
    </row>
    <row r="24999" spans="1:6">
      <c r="A24999" t="s">
        <v>135</v>
      </c>
      <c r="B24999">
        <v>5616</v>
      </c>
      <c r="C24999" t="s">
        <v>150</v>
      </c>
      <c r="D24999">
        <v>2013</v>
      </c>
      <c r="E24999" t="s">
        <v>739</v>
      </c>
      <c r="F24999" s="2">
        <v>1174.9954800238299</v>
      </c>
    </row>
    <row r="25000" spans="1:6">
      <c r="A25000" t="s">
        <v>135</v>
      </c>
      <c r="B25000">
        <v>5616</v>
      </c>
      <c r="C25000" t="s">
        <v>150</v>
      </c>
      <c r="D25000">
        <v>2013</v>
      </c>
      <c r="E25000" t="s">
        <v>741</v>
      </c>
      <c r="F25000" s="2">
        <v>402.66683471214998</v>
      </c>
    </row>
    <row r="25001" spans="1:6">
      <c r="A25001" t="s">
        <v>135</v>
      </c>
      <c r="B25001">
        <v>5616</v>
      </c>
      <c r="C25001" t="s">
        <v>150</v>
      </c>
      <c r="D25001">
        <v>2015</v>
      </c>
      <c r="E25001" t="s">
        <v>743</v>
      </c>
      <c r="F25001" s="2">
        <v>181.6052109558</v>
      </c>
    </row>
    <row r="25002" spans="1:6">
      <c r="A25002" t="s">
        <v>135</v>
      </c>
      <c r="B25002">
        <v>5616</v>
      </c>
      <c r="C25002" t="s">
        <v>150</v>
      </c>
      <c r="D25002">
        <v>2016</v>
      </c>
      <c r="E25002" t="s">
        <v>742</v>
      </c>
      <c r="F25002" s="2">
        <v>225.12316338267701</v>
      </c>
    </row>
    <row r="25003" spans="1:6">
      <c r="A25003" t="s">
        <v>135</v>
      </c>
      <c r="B25003">
        <v>5616</v>
      </c>
      <c r="C25003" t="s">
        <v>150</v>
      </c>
      <c r="D25003">
        <v>2016</v>
      </c>
      <c r="E25003" t="s">
        <v>738</v>
      </c>
      <c r="F25003" s="2">
        <v>0</v>
      </c>
    </row>
    <row r="25004" spans="1:6">
      <c r="A25004" t="s">
        <v>135</v>
      </c>
      <c r="B25004">
        <v>5616</v>
      </c>
      <c r="C25004" t="s">
        <v>150</v>
      </c>
      <c r="D25004">
        <v>2016</v>
      </c>
      <c r="E25004" t="s">
        <v>739</v>
      </c>
      <c r="F25004" s="2">
        <v>1079.06819492162</v>
      </c>
    </row>
    <row r="25005" spans="1:6">
      <c r="A25005" t="s">
        <v>135</v>
      </c>
      <c r="B25005">
        <v>5616</v>
      </c>
      <c r="C25005" t="s">
        <v>150</v>
      </c>
      <c r="D25005">
        <v>2016</v>
      </c>
      <c r="E25005" t="s">
        <v>741</v>
      </c>
      <c r="F25005" s="2">
        <v>388.36991243194598</v>
      </c>
    </row>
    <row r="25006" spans="1:6">
      <c r="A25006" t="s">
        <v>135</v>
      </c>
      <c r="B25006">
        <v>5616</v>
      </c>
      <c r="C25006" t="s">
        <v>150</v>
      </c>
      <c r="D25006">
        <v>2017</v>
      </c>
      <c r="E25006" t="s">
        <v>736</v>
      </c>
      <c r="F25006" s="2">
        <v>264.26230623105403</v>
      </c>
    </row>
    <row r="25007" spans="1:6">
      <c r="A25007" t="s">
        <v>135</v>
      </c>
      <c r="B25007">
        <v>5616</v>
      </c>
      <c r="C25007" t="s">
        <v>150</v>
      </c>
      <c r="D25007">
        <v>2017</v>
      </c>
      <c r="E25007" t="s">
        <v>737</v>
      </c>
      <c r="F25007" s="2">
        <v>259.99164154022401</v>
      </c>
    </row>
    <row r="25008" spans="1:6">
      <c r="A25008" t="s">
        <v>135</v>
      </c>
      <c r="B25008">
        <v>5616</v>
      </c>
      <c r="C25008" t="s">
        <v>150</v>
      </c>
      <c r="D25008">
        <v>2017</v>
      </c>
      <c r="E25008" t="s">
        <v>744</v>
      </c>
      <c r="F25008" s="2">
        <v>0</v>
      </c>
    </row>
    <row r="25009" spans="1:6">
      <c r="A25009" t="s">
        <v>135</v>
      </c>
      <c r="B25009">
        <v>5616</v>
      </c>
      <c r="C25009" t="s">
        <v>150</v>
      </c>
      <c r="D25009">
        <v>2017</v>
      </c>
      <c r="E25009" t="s">
        <v>745</v>
      </c>
      <c r="F25009" s="2">
        <v>16708.940722486201</v>
      </c>
    </row>
    <row r="25010" spans="1:6">
      <c r="A25010" t="s">
        <v>135</v>
      </c>
      <c r="B25010">
        <v>5616</v>
      </c>
      <c r="C25010" t="s">
        <v>150</v>
      </c>
      <c r="D25010">
        <v>2018</v>
      </c>
      <c r="E25010" t="s">
        <v>743</v>
      </c>
      <c r="F25010" s="2">
        <v>260.55675302660597</v>
      </c>
    </row>
    <row r="25011" spans="1:6">
      <c r="A25011" t="s">
        <v>135</v>
      </c>
      <c r="B25011">
        <v>5616</v>
      </c>
      <c r="C25011" t="s">
        <v>150</v>
      </c>
      <c r="D25011">
        <v>2019</v>
      </c>
      <c r="E25011" t="s">
        <v>742</v>
      </c>
      <c r="F25011" s="2">
        <v>245.43599863502399</v>
      </c>
    </row>
    <row r="25012" spans="1:6">
      <c r="A25012" t="s">
        <v>135</v>
      </c>
      <c r="B25012">
        <v>5616</v>
      </c>
      <c r="C25012" t="s">
        <v>150</v>
      </c>
      <c r="D25012">
        <v>2020</v>
      </c>
      <c r="E25012" t="s">
        <v>736</v>
      </c>
      <c r="F25012" s="2">
        <v>242.269579060409</v>
      </c>
    </row>
    <row r="25013" spans="1:6">
      <c r="A25013" t="s">
        <v>135</v>
      </c>
      <c r="B25013">
        <v>5616</v>
      </c>
      <c r="C25013" t="s">
        <v>150</v>
      </c>
      <c r="D25013">
        <v>2020</v>
      </c>
      <c r="E25013" t="s">
        <v>737</v>
      </c>
      <c r="F25013" s="2">
        <v>210.940438336548</v>
      </c>
    </row>
    <row r="25014" spans="1:6">
      <c r="A25014" t="s">
        <v>135</v>
      </c>
      <c r="B25014">
        <v>5616</v>
      </c>
      <c r="C25014" t="s">
        <v>150</v>
      </c>
      <c r="D25014">
        <v>2021</v>
      </c>
      <c r="E25014" t="s">
        <v>740</v>
      </c>
      <c r="F25014" s="2">
        <v>86.076453384021505</v>
      </c>
    </row>
    <row r="25015" spans="1:6">
      <c r="A25015" t="s">
        <v>135</v>
      </c>
      <c r="B25015">
        <v>5616</v>
      </c>
      <c r="C25015" t="s">
        <v>150</v>
      </c>
      <c r="D25015">
        <v>2022</v>
      </c>
      <c r="E25015" t="s">
        <v>742</v>
      </c>
      <c r="F25015" s="2">
        <v>182.19758229570701</v>
      </c>
    </row>
    <row r="25016" spans="1:6">
      <c r="A25016" t="s">
        <v>135</v>
      </c>
      <c r="B25016">
        <v>5616</v>
      </c>
      <c r="C25016" t="s">
        <v>150</v>
      </c>
      <c r="D25016">
        <v>2023</v>
      </c>
      <c r="E25016" t="s">
        <v>736</v>
      </c>
      <c r="F25016" s="2">
        <v>278.23767625652198</v>
      </c>
    </row>
    <row r="25017" spans="1:6">
      <c r="A25017" t="s">
        <v>135</v>
      </c>
      <c r="B25017">
        <v>5616</v>
      </c>
      <c r="C25017" t="s">
        <v>150</v>
      </c>
      <c r="D25017">
        <v>2023</v>
      </c>
      <c r="E25017" t="s">
        <v>737</v>
      </c>
      <c r="F25017" s="2">
        <v>158.081813919871</v>
      </c>
    </row>
    <row r="25018" spans="1:6">
      <c r="A25018" t="s">
        <v>135</v>
      </c>
      <c r="B25018">
        <v>5616</v>
      </c>
      <c r="C25018" t="s">
        <v>150</v>
      </c>
      <c r="D25018">
        <v>2023</v>
      </c>
      <c r="E25018" t="s">
        <v>739</v>
      </c>
      <c r="F25018" s="2">
        <v>1239.04249463827</v>
      </c>
    </row>
    <row r="25019" spans="1:6">
      <c r="A25019" t="s">
        <v>135</v>
      </c>
      <c r="B25019">
        <v>5616</v>
      </c>
      <c r="C25019" t="s">
        <v>150</v>
      </c>
      <c r="D25019">
        <v>2023</v>
      </c>
      <c r="E25019" t="s">
        <v>741</v>
      </c>
      <c r="F25019" s="2">
        <v>336.56271313057101</v>
      </c>
    </row>
    <row r="25020" spans="1:6">
      <c r="A25020" t="s">
        <v>135</v>
      </c>
      <c r="B25020">
        <v>5616</v>
      </c>
      <c r="C25020" t="s">
        <v>150</v>
      </c>
      <c r="D25020">
        <v>2024</v>
      </c>
      <c r="E25020" t="s">
        <v>740</v>
      </c>
      <c r="F25020" s="2">
        <v>65.035305191946705</v>
      </c>
    </row>
    <row r="25021" spans="1:6">
      <c r="A25021" t="s">
        <v>135</v>
      </c>
      <c r="B25021">
        <v>5616</v>
      </c>
      <c r="C25021" t="s">
        <v>150</v>
      </c>
      <c r="D25021">
        <v>2024</v>
      </c>
      <c r="E25021" t="s">
        <v>745</v>
      </c>
      <c r="F25021" s="2">
        <v>18732.867835213099</v>
      </c>
    </row>
    <row r="25022" spans="1:6">
      <c r="A25022" t="s">
        <v>135</v>
      </c>
      <c r="B25022">
        <v>5618</v>
      </c>
      <c r="C25022" t="s">
        <v>152</v>
      </c>
      <c r="D25022">
        <v>2009</v>
      </c>
      <c r="E25022" t="s">
        <v>743</v>
      </c>
      <c r="F25022" s="2">
        <v>0</v>
      </c>
    </row>
    <row r="25023" spans="1:6">
      <c r="A25023" t="s">
        <v>135</v>
      </c>
      <c r="B25023">
        <v>5618</v>
      </c>
      <c r="C25023" t="s">
        <v>152</v>
      </c>
      <c r="D25023">
        <v>2011</v>
      </c>
      <c r="E25023" t="s">
        <v>736</v>
      </c>
      <c r="F25023" s="2">
        <v>116.289524851655</v>
      </c>
    </row>
    <row r="25024" spans="1:6">
      <c r="A25024" t="s">
        <v>135</v>
      </c>
      <c r="B25024">
        <v>5618</v>
      </c>
      <c r="C25024" t="s">
        <v>152</v>
      </c>
      <c r="D25024">
        <v>2011</v>
      </c>
      <c r="E25024" t="s">
        <v>737</v>
      </c>
      <c r="F25024" s="2">
        <v>418.22310101865202</v>
      </c>
    </row>
    <row r="25025" spans="1:6">
      <c r="A25025" t="s">
        <v>135</v>
      </c>
      <c r="B25025">
        <v>5618</v>
      </c>
      <c r="C25025" t="s">
        <v>152</v>
      </c>
      <c r="D25025">
        <v>2011</v>
      </c>
      <c r="E25025" t="s">
        <v>740</v>
      </c>
      <c r="F25025" s="2">
        <v>257.32894094771802</v>
      </c>
    </row>
    <row r="25026" spans="1:6">
      <c r="A25026" t="s">
        <v>135</v>
      </c>
      <c r="B25026">
        <v>5618</v>
      </c>
      <c r="C25026" t="s">
        <v>152</v>
      </c>
      <c r="D25026">
        <v>2013</v>
      </c>
      <c r="E25026" t="s">
        <v>742</v>
      </c>
      <c r="F25026" s="2">
        <v>498.80312016159098</v>
      </c>
    </row>
    <row r="25027" spans="1:6">
      <c r="A25027" t="s">
        <v>135</v>
      </c>
      <c r="B25027">
        <v>5618</v>
      </c>
      <c r="C25027" t="s">
        <v>152</v>
      </c>
      <c r="D25027">
        <v>2013</v>
      </c>
      <c r="E25027" t="s">
        <v>738</v>
      </c>
      <c r="F25027" s="2">
        <v>0</v>
      </c>
    </row>
    <row r="25028" spans="1:6">
      <c r="A25028" t="s">
        <v>135</v>
      </c>
      <c r="B25028">
        <v>5618</v>
      </c>
      <c r="C25028" t="s">
        <v>152</v>
      </c>
      <c r="D25028">
        <v>2015</v>
      </c>
      <c r="E25028" t="s">
        <v>744</v>
      </c>
      <c r="F25028" s="2">
        <v>0</v>
      </c>
    </row>
    <row r="25029" spans="1:6">
      <c r="A25029" t="s">
        <v>135</v>
      </c>
      <c r="B25029">
        <v>5618</v>
      </c>
      <c r="C25029" t="s">
        <v>152</v>
      </c>
      <c r="D25029">
        <v>2015</v>
      </c>
      <c r="E25029" t="s">
        <v>745</v>
      </c>
      <c r="F25029" s="2">
        <v>26706.564304326501</v>
      </c>
    </row>
    <row r="25030" spans="1:6">
      <c r="A25030" t="s">
        <v>135</v>
      </c>
      <c r="B25030">
        <v>5618</v>
      </c>
      <c r="C25030" t="s">
        <v>152</v>
      </c>
      <c r="D25030">
        <v>2016</v>
      </c>
      <c r="E25030" t="s">
        <v>742</v>
      </c>
      <c r="F25030" s="2">
        <v>356.29800806433599</v>
      </c>
    </row>
    <row r="25031" spans="1:6">
      <c r="A25031" t="s">
        <v>135</v>
      </c>
      <c r="B25031">
        <v>5618</v>
      </c>
      <c r="C25031" t="s">
        <v>152</v>
      </c>
      <c r="D25031">
        <v>2016</v>
      </c>
      <c r="E25031" t="s">
        <v>738</v>
      </c>
      <c r="F25031" s="2">
        <v>0</v>
      </c>
    </row>
    <row r="25032" spans="1:6">
      <c r="A25032" t="s">
        <v>135</v>
      </c>
      <c r="B25032">
        <v>5618</v>
      </c>
      <c r="C25032" t="s">
        <v>152</v>
      </c>
      <c r="D25032">
        <v>2016</v>
      </c>
      <c r="E25032" t="s">
        <v>743</v>
      </c>
      <c r="F25032" s="2">
        <v>0</v>
      </c>
    </row>
    <row r="25033" spans="1:6">
      <c r="A25033" t="s">
        <v>135</v>
      </c>
      <c r="B25033">
        <v>5618</v>
      </c>
      <c r="C25033" t="s">
        <v>152</v>
      </c>
      <c r="D25033">
        <v>2017</v>
      </c>
      <c r="E25033" t="s">
        <v>739</v>
      </c>
      <c r="F25033" s="2">
        <v>1294.1884024059</v>
      </c>
    </row>
    <row r="25034" spans="1:6">
      <c r="A25034" t="s">
        <v>135</v>
      </c>
      <c r="B25034">
        <v>5618</v>
      </c>
      <c r="C25034" t="s">
        <v>152</v>
      </c>
      <c r="D25034">
        <v>2017</v>
      </c>
      <c r="E25034" t="s">
        <v>740</v>
      </c>
      <c r="F25034" s="2">
        <v>143.164203751293</v>
      </c>
    </row>
    <row r="25035" spans="1:6">
      <c r="A25035" t="s">
        <v>135</v>
      </c>
      <c r="B25035">
        <v>5618</v>
      </c>
      <c r="C25035" t="s">
        <v>152</v>
      </c>
      <c r="D25035">
        <v>2017</v>
      </c>
      <c r="E25035" t="s">
        <v>741</v>
      </c>
      <c r="F25035" s="2">
        <v>1187.48797130458</v>
      </c>
    </row>
    <row r="25036" spans="1:6">
      <c r="A25036" t="s">
        <v>135</v>
      </c>
      <c r="B25036">
        <v>5618</v>
      </c>
      <c r="C25036" t="s">
        <v>152</v>
      </c>
      <c r="D25036">
        <v>2018</v>
      </c>
      <c r="E25036" t="s">
        <v>744</v>
      </c>
      <c r="F25036" s="2">
        <v>0</v>
      </c>
    </row>
    <row r="25037" spans="1:6">
      <c r="A25037" t="s">
        <v>135</v>
      </c>
      <c r="B25037">
        <v>5618</v>
      </c>
      <c r="C25037" t="s">
        <v>152</v>
      </c>
      <c r="D25037">
        <v>2018</v>
      </c>
      <c r="E25037" t="s">
        <v>745</v>
      </c>
      <c r="F25037" s="2">
        <v>29863.918514549499</v>
      </c>
    </row>
    <row r="25038" spans="1:6">
      <c r="A25038" t="s">
        <v>135</v>
      </c>
      <c r="B25038">
        <v>5618</v>
      </c>
      <c r="C25038" t="s">
        <v>152</v>
      </c>
      <c r="D25038">
        <v>2019</v>
      </c>
      <c r="E25038" t="s">
        <v>738</v>
      </c>
      <c r="F25038" s="2">
        <v>0</v>
      </c>
    </row>
    <row r="25039" spans="1:6">
      <c r="A25039" t="s">
        <v>135</v>
      </c>
      <c r="B25039">
        <v>5618</v>
      </c>
      <c r="C25039" t="s">
        <v>152</v>
      </c>
      <c r="D25039">
        <v>2019</v>
      </c>
      <c r="E25039" t="s">
        <v>743</v>
      </c>
      <c r="F25039" s="2">
        <v>0</v>
      </c>
    </row>
    <row r="25040" spans="1:6">
      <c r="A25040" t="s">
        <v>135</v>
      </c>
      <c r="B25040">
        <v>5618</v>
      </c>
      <c r="C25040" t="s">
        <v>152</v>
      </c>
      <c r="D25040">
        <v>2020</v>
      </c>
      <c r="E25040" t="s">
        <v>739</v>
      </c>
      <c r="F25040" s="2">
        <v>1281.85832259113</v>
      </c>
    </row>
    <row r="25041" spans="1:6">
      <c r="A25041" t="s">
        <v>135</v>
      </c>
      <c r="B25041">
        <v>5618</v>
      </c>
      <c r="C25041" t="s">
        <v>152</v>
      </c>
      <c r="D25041">
        <v>2020</v>
      </c>
      <c r="E25041" t="s">
        <v>741</v>
      </c>
      <c r="F25041" s="2">
        <v>1193.8426464833201</v>
      </c>
    </row>
    <row r="25042" spans="1:6">
      <c r="A25042" t="s">
        <v>135</v>
      </c>
      <c r="B25042">
        <v>5618</v>
      </c>
      <c r="C25042" t="s">
        <v>152</v>
      </c>
      <c r="D25042">
        <v>2021</v>
      </c>
      <c r="E25042" t="s">
        <v>736</v>
      </c>
      <c r="F25042" s="2">
        <v>96.965411828723703</v>
      </c>
    </row>
    <row r="25043" spans="1:6">
      <c r="A25043" t="s">
        <v>135</v>
      </c>
      <c r="B25043">
        <v>5618</v>
      </c>
      <c r="C25043" t="s">
        <v>152</v>
      </c>
      <c r="D25043">
        <v>2021</v>
      </c>
      <c r="E25043" t="s">
        <v>737</v>
      </c>
      <c r="F25043" s="2">
        <v>221.652263539703</v>
      </c>
    </row>
    <row r="25044" spans="1:6">
      <c r="A25044" t="s">
        <v>135</v>
      </c>
      <c r="B25044">
        <v>5618</v>
      </c>
      <c r="C25044" t="s">
        <v>152</v>
      </c>
      <c r="D25044">
        <v>2021</v>
      </c>
      <c r="E25044" t="s">
        <v>744</v>
      </c>
      <c r="F25044" s="2">
        <v>0</v>
      </c>
    </row>
    <row r="25045" spans="1:6">
      <c r="A25045" t="s">
        <v>135</v>
      </c>
      <c r="B25045">
        <v>5618</v>
      </c>
      <c r="C25045" t="s">
        <v>152</v>
      </c>
      <c r="D25045">
        <v>2021</v>
      </c>
      <c r="E25045" t="s">
        <v>740</v>
      </c>
      <c r="F25045" s="2">
        <v>140.90252345984101</v>
      </c>
    </row>
    <row r="25046" spans="1:6">
      <c r="A25046" t="s">
        <v>135</v>
      </c>
      <c r="B25046">
        <v>5618</v>
      </c>
      <c r="C25046" t="s">
        <v>152</v>
      </c>
      <c r="D25046">
        <v>2021</v>
      </c>
      <c r="E25046" t="s">
        <v>745</v>
      </c>
      <c r="F25046" s="2">
        <v>28231.6496182476</v>
      </c>
    </row>
    <row r="25047" spans="1:6">
      <c r="A25047" t="s">
        <v>135</v>
      </c>
      <c r="B25047">
        <v>5618</v>
      </c>
      <c r="C25047" t="s">
        <v>152</v>
      </c>
      <c r="D25047">
        <v>2022</v>
      </c>
      <c r="E25047" t="s">
        <v>743</v>
      </c>
      <c r="F25047" s="2">
        <v>0</v>
      </c>
    </row>
    <row r="25048" spans="1:6">
      <c r="A25048" t="s">
        <v>135</v>
      </c>
      <c r="B25048">
        <v>5618</v>
      </c>
      <c r="C25048" t="s">
        <v>152</v>
      </c>
      <c r="D25048">
        <v>2023</v>
      </c>
      <c r="E25048" t="s">
        <v>742</v>
      </c>
      <c r="F25048" s="2">
        <v>199.65015694105301</v>
      </c>
    </row>
    <row r="25049" spans="1:6">
      <c r="A25049" t="s">
        <v>135</v>
      </c>
      <c r="B25049">
        <v>5618</v>
      </c>
      <c r="C25049" t="s">
        <v>152</v>
      </c>
      <c r="D25049">
        <v>2023</v>
      </c>
      <c r="E25049" t="s">
        <v>739</v>
      </c>
      <c r="F25049" s="2">
        <v>1380.3356062253099</v>
      </c>
    </row>
    <row r="25050" spans="1:6">
      <c r="A25050" t="s">
        <v>135</v>
      </c>
      <c r="B25050">
        <v>5618</v>
      </c>
      <c r="C25050" t="s">
        <v>152</v>
      </c>
      <c r="D25050">
        <v>2023</v>
      </c>
      <c r="E25050" t="s">
        <v>741</v>
      </c>
      <c r="F25050" s="2">
        <v>1217.30988286762</v>
      </c>
    </row>
    <row r="25051" spans="1:6">
      <c r="A25051" t="s">
        <v>135</v>
      </c>
      <c r="B25051">
        <v>5618</v>
      </c>
      <c r="C25051" t="s">
        <v>152</v>
      </c>
      <c r="D25051">
        <v>2024</v>
      </c>
      <c r="E25051" t="s">
        <v>736</v>
      </c>
      <c r="F25051" s="2">
        <v>92.958882180612093</v>
      </c>
    </row>
    <row r="25052" spans="1:6">
      <c r="A25052" t="s">
        <v>135</v>
      </c>
      <c r="B25052">
        <v>5618</v>
      </c>
      <c r="C25052" t="s">
        <v>152</v>
      </c>
      <c r="D25052">
        <v>2024</v>
      </c>
      <c r="E25052" t="s">
        <v>737</v>
      </c>
      <c r="F25052" s="2">
        <v>189.82632839905</v>
      </c>
    </row>
    <row r="25053" spans="1:6">
      <c r="A25053" t="s">
        <v>135</v>
      </c>
      <c r="B25053">
        <v>5618</v>
      </c>
      <c r="C25053" t="s">
        <v>152</v>
      </c>
      <c r="D25053">
        <v>2024</v>
      </c>
      <c r="E25053" t="s">
        <v>740</v>
      </c>
      <c r="F25053" s="2">
        <v>118.83594688446</v>
      </c>
    </row>
    <row r="25054" spans="1:6">
      <c r="A25054" t="s">
        <v>135</v>
      </c>
      <c r="B25054">
        <v>5618</v>
      </c>
      <c r="C25054" t="s">
        <v>152</v>
      </c>
      <c r="D25054">
        <v>2024</v>
      </c>
      <c r="E25054" t="s">
        <v>745</v>
      </c>
      <c r="F25054" s="2">
        <v>34734.597836714202</v>
      </c>
    </row>
    <row r="25055" spans="1:6">
      <c r="A25055" t="s">
        <v>135</v>
      </c>
      <c r="B25055">
        <v>5620</v>
      </c>
      <c r="C25055" t="s">
        <v>154</v>
      </c>
      <c r="D25055">
        <v>2009</v>
      </c>
      <c r="E25055" t="s">
        <v>736</v>
      </c>
      <c r="F25055" s="2">
        <v>738.12403586083303</v>
      </c>
    </row>
    <row r="25056" spans="1:6">
      <c r="A25056" t="s">
        <v>135</v>
      </c>
      <c r="B25056">
        <v>5620</v>
      </c>
      <c r="C25056" t="s">
        <v>154</v>
      </c>
      <c r="D25056">
        <v>2009</v>
      </c>
      <c r="E25056" t="s">
        <v>737</v>
      </c>
      <c r="F25056" s="2">
        <v>615.93619300109799</v>
      </c>
    </row>
    <row r="25057" spans="1:6">
      <c r="A25057" t="s">
        <v>135</v>
      </c>
      <c r="B25057">
        <v>5620</v>
      </c>
      <c r="C25057" t="s">
        <v>154</v>
      </c>
      <c r="D25057">
        <v>2009</v>
      </c>
      <c r="E25057" t="s">
        <v>739</v>
      </c>
      <c r="F25057" s="2">
        <v>1475.9881621057</v>
      </c>
    </row>
    <row r="25058" spans="1:6">
      <c r="A25058" t="s">
        <v>135</v>
      </c>
      <c r="B25058">
        <v>5620</v>
      </c>
      <c r="C25058" t="s">
        <v>154</v>
      </c>
      <c r="D25058">
        <v>2011</v>
      </c>
      <c r="E25058" t="s">
        <v>742</v>
      </c>
      <c r="F25058" s="2">
        <v>1020.9741029629</v>
      </c>
    </row>
    <row r="25059" spans="1:6">
      <c r="A25059" t="s">
        <v>135</v>
      </c>
      <c r="B25059">
        <v>5620</v>
      </c>
      <c r="C25059" t="s">
        <v>154</v>
      </c>
      <c r="D25059">
        <v>2013</v>
      </c>
      <c r="E25059" t="s">
        <v>744</v>
      </c>
      <c r="F25059" s="2">
        <v>0</v>
      </c>
    </row>
    <row r="25060" spans="1:6">
      <c r="A25060" t="s">
        <v>135</v>
      </c>
      <c r="B25060">
        <v>5620</v>
      </c>
      <c r="C25060" t="s">
        <v>154</v>
      </c>
      <c r="D25060">
        <v>2013</v>
      </c>
      <c r="E25060" t="s">
        <v>740</v>
      </c>
      <c r="F25060" s="2">
        <v>487.47018547551198</v>
      </c>
    </row>
    <row r="25061" spans="1:6">
      <c r="A25061" t="s">
        <v>135</v>
      </c>
      <c r="B25061">
        <v>5620</v>
      </c>
      <c r="C25061" t="s">
        <v>154</v>
      </c>
      <c r="D25061">
        <v>2013</v>
      </c>
      <c r="E25061" t="s">
        <v>745</v>
      </c>
      <c r="F25061" s="2">
        <v>37153.850532607197</v>
      </c>
    </row>
    <row r="25062" spans="1:6">
      <c r="A25062" t="s">
        <v>135</v>
      </c>
      <c r="B25062">
        <v>5620</v>
      </c>
      <c r="C25062" t="s">
        <v>154</v>
      </c>
      <c r="D25062">
        <v>2015</v>
      </c>
      <c r="E25062" t="s">
        <v>738</v>
      </c>
      <c r="F25062" s="2">
        <v>0</v>
      </c>
    </row>
    <row r="25063" spans="1:6">
      <c r="A25063" t="s">
        <v>135</v>
      </c>
      <c r="B25063">
        <v>5620</v>
      </c>
      <c r="C25063" t="s">
        <v>154</v>
      </c>
      <c r="D25063">
        <v>2015</v>
      </c>
      <c r="E25063" t="s">
        <v>741</v>
      </c>
      <c r="F25063" s="2">
        <v>3645.3270028758602</v>
      </c>
    </row>
    <row r="25064" spans="1:6">
      <c r="A25064" t="s">
        <v>135</v>
      </c>
      <c r="B25064">
        <v>5620</v>
      </c>
      <c r="C25064" t="s">
        <v>154</v>
      </c>
      <c r="D25064">
        <v>2016</v>
      </c>
      <c r="E25064" t="s">
        <v>744</v>
      </c>
      <c r="F25064" s="2">
        <v>0</v>
      </c>
    </row>
    <row r="25065" spans="1:6">
      <c r="A25065" t="s">
        <v>135</v>
      </c>
      <c r="B25065">
        <v>5620</v>
      </c>
      <c r="C25065" t="s">
        <v>154</v>
      </c>
      <c r="D25065">
        <v>2016</v>
      </c>
      <c r="E25065" t="s">
        <v>739</v>
      </c>
      <c r="F25065" s="2">
        <v>1080.3436535200799</v>
      </c>
    </row>
    <row r="25066" spans="1:6">
      <c r="A25066" t="s">
        <v>135</v>
      </c>
      <c r="B25066">
        <v>5620</v>
      </c>
      <c r="C25066" t="s">
        <v>154</v>
      </c>
      <c r="D25066">
        <v>2016</v>
      </c>
      <c r="E25066" t="s">
        <v>740</v>
      </c>
      <c r="F25066" s="2">
        <v>234.973104666041</v>
      </c>
    </row>
    <row r="25067" spans="1:6">
      <c r="A25067" t="s">
        <v>135</v>
      </c>
      <c r="B25067">
        <v>5620</v>
      </c>
      <c r="C25067" t="s">
        <v>154</v>
      </c>
      <c r="D25067">
        <v>2017</v>
      </c>
      <c r="E25067" t="s">
        <v>743</v>
      </c>
      <c r="F25067" s="2">
        <v>295.84340511857602</v>
      </c>
    </row>
    <row r="25068" spans="1:6">
      <c r="A25068" t="s">
        <v>135</v>
      </c>
      <c r="B25068">
        <v>5620</v>
      </c>
      <c r="C25068" t="s">
        <v>154</v>
      </c>
      <c r="D25068">
        <v>2017</v>
      </c>
      <c r="E25068" t="s">
        <v>745</v>
      </c>
      <c r="F25068" s="2">
        <v>40457.451520022201</v>
      </c>
    </row>
    <row r="25069" spans="1:6">
      <c r="A25069" t="s">
        <v>135</v>
      </c>
      <c r="B25069">
        <v>5620</v>
      </c>
      <c r="C25069" t="s">
        <v>154</v>
      </c>
      <c r="D25069">
        <v>2018</v>
      </c>
      <c r="E25069" t="s">
        <v>738</v>
      </c>
      <c r="F25069" s="2">
        <v>0</v>
      </c>
    </row>
    <row r="25070" spans="1:6">
      <c r="A25070" t="s">
        <v>135</v>
      </c>
      <c r="B25070">
        <v>5620</v>
      </c>
      <c r="C25070" t="s">
        <v>154</v>
      </c>
      <c r="D25070">
        <v>2018</v>
      </c>
      <c r="E25070" t="s">
        <v>741</v>
      </c>
      <c r="F25070" s="2">
        <v>3385.8698055509399</v>
      </c>
    </row>
    <row r="25071" spans="1:6">
      <c r="A25071" t="s">
        <v>135</v>
      </c>
      <c r="B25071">
        <v>5620</v>
      </c>
      <c r="C25071" t="s">
        <v>154</v>
      </c>
      <c r="D25071">
        <v>2019</v>
      </c>
      <c r="E25071" t="s">
        <v>736</v>
      </c>
      <c r="F25071" s="2">
        <v>483.803949490295</v>
      </c>
    </row>
    <row r="25072" spans="1:6">
      <c r="A25072" t="s">
        <v>135</v>
      </c>
      <c r="B25072">
        <v>5620</v>
      </c>
      <c r="C25072" t="s">
        <v>154</v>
      </c>
      <c r="D25072">
        <v>2019</v>
      </c>
      <c r="E25072" t="s">
        <v>737</v>
      </c>
      <c r="F25072" s="2">
        <v>628.99739990979697</v>
      </c>
    </row>
    <row r="25073" spans="1:6">
      <c r="A25073" t="s">
        <v>135</v>
      </c>
      <c r="B25073">
        <v>5620</v>
      </c>
      <c r="C25073" t="s">
        <v>154</v>
      </c>
      <c r="D25073">
        <v>2019</v>
      </c>
      <c r="E25073" t="s">
        <v>744</v>
      </c>
      <c r="F25073" s="2">
        <v>0</v>
      </c>
    </row>
    <row r="25074" spans="1:6">
      <c r="A25074" t="s">
        <v>135</v>
      </c>
      <c r="B25074">
        <v>5620</v>
      </c>
      <c r="C25074" t="s">
        <v>154</v>
      </c>
      <c r="D25074">
        <v>2019</v>
      </c>
      <c r="E25074" t="s">
        <v>739</v>
      </c>
      <c r="F25074" s="2">
        <v>1128.74169322584</v>
      </c>
    </row>
    <row r="25075" spans="1:6">
      <c r="A25075" t="s">
        <v>135</v>
      </c>
      <c r="B25075">
        <v>5620</v>
      </c>
      <c r="C25075" t="s">
        <v>154</v>
      </c>
      <c r="D25075">
        <v>2019</v>
      </c>
      <c r="E25075" t="s">
        <v>740</v>
      </c>
      <c r="F25075" s="2">
        <v>205.02671778591201</v>
      </c>
    </row>
    <row r="25076" spans="1:6">
      <c r="A25076" t="s">
        <v>135</v>
      </c>
      <c r="B25076">
        <v>5620</v>
      </c>
      <c r="C25076" t="s">
        <v>154</v>
      </c>
      <c r="D25076">
        <v>2020</v>
      </c>
      <c r="E25076" t="s">
        <v>743</v>
      </c>
      <c r="F25076" s="2">
        <v>254.466667991284</v>
      </c>
    </row>
    <row r="25077" spans="1:6">
      <c r="A25077" t="s">
        <v>135</v>
      </c>
      <c r="B25077">
        <v>5620</v>
      </c>
      <c r="C25077" t="s">
        <v>154</v>
      </c>
      <c r="D25077">
        <v>2020</v>
      </c>
      <c r="E25077" t="s">
        <v>745</v>
      </c>
      <c r="F25077" s="2">
        <v>26941.7972467285</v>
      </c>
    </row>
    <row r="25078" spans="1:6">
      <c r="A25078" t="s">
        <v>135</v>
      </c>
      <c r="B25078">
        <v>5620</v>
      </c>
      <c r="C25078" t="s">
        <v>154</v>
      </c>
      <c r="D25078">
        <v>2021</v>
      </c>
      <c r="E25078" t="s">
        <v>742</v>
      </c>
      <c r="F25078" s="2">
        <v>1837.99971313541</v>
      </c>
    </row>
    <row r="25079" spans="1:6">
      <c r="A25079" t="s">
        <v>135</v>
      </c>
      <c r="B25079">
        <v>5620</v>
      </c>
      <c r="C25079" t="s">
        <v>154</v>
      </c>
      <c r="D25079">
        <v>2021</v>
      </c>
      <c r="E25079" t="s">
        <v>738</v>
      </c>
      <c r="F25079" s="2">
        <v>0</v>
      </c>
    </row>
    <row r="25080" spans="1:6">
      <c r="A25080" t="s">
        <v>135</v>
      </c>
      <c r="B25080">
        <v>5620</v>
      </c>
      <c r="C25080" t="s">
        <v>154</v>
      </c>
      <c r="D25080">
        <v>2021</v>
      </c>
      <c r="E25080" t="s">
        <v>741</v>
      </c>
      <c r="F25080" s="2">
        <v>3352.9708217714601</v>
      </c>
    </row>
    <row r="25081" spans="1:6">
      <c r="A25081" t="s">
        <v>135</v>
      </c>
      <c r="B25081">
        <v>5620</v>
      </c>
      <c r="C25081" t="s">
        <v>154</v>
      </c>
      <c r="D25081">
        <v>2022</v>
      </c>
      <c r="E25081" t="s">
        <v>736</v>
      </c>
      <c r="F25081" s="2">
        <v>430.99659701977401</v>
      </c>
    </row>
    <row r="25082" spans="1:6">
      <c r="A25082" t="s">
        <v>135</v>
      </c>
      <c r="B25082">
        <v>5620</v>
      </c>
      <c r="C25082" t="s">
        <v>154</v>
      </c>
      <c r="D25082">
        <v>2022</v>
      </c>
      <c r="E25082" t="s">
        <v>737</v>
      </c>
      <c r="F25082" s="2">
        <v>460.814271418001</v>
      </c>
    </row>
    <row r="25083" spans="1:6">
      <c r="A25083" t="s">
        <v>135</v>
      </c>
      <c r="B25083">
        <v>5620</v>
      </c>
      <c r="C25083" t="s">
        <v>154</v>
      </c>
      <c r="D25083">
        <v>2022</v>
      </c>
      <c r="E25083" t="s">
        <v>744</v>
      </c>
      <c r="F25083" s="2">
        <v>0</v>
      </c>
    </row>
    <row r="25084" spans="1:6">
      <c r="A25084" t="s">
        <v>135</v>
      </c>
      <c r="B25084">
        <v>5620</v>
      </c>
      <c r="C25084" t="s">
        <v>154</v>
      </c>
      <c r="D25084">
        <v>2022</v>
      </c>
      <c r="E25084" t="s">
        <v>739</v>
      </c>
      <c r="F25084" s="2">
        <v>1150.36687718641</v>
      </c>
    </row>
    <row r="25085" spans="1:6">
      <c r="A25085" t="s">
        <v>135</v>
      </c>
      <c r="B25085">
        <v>5620</v>
      </c>
      <c r="C25085" t="s">
        <v>154</v>
      </c>
      <c r="D25085">
        <v>2023</v>
      </c>
      <c r="E25085" t="s">
        <v>743</v>
      </c>
      <c r="F25085" s="2">
        <v>275.754509894801</v>
      </c>
    </row>
    <row r="25086" spans="1:6">
      <c r="A25086" t="s">
        <v>135</v>
      </c>
      <c r="B25086">
        <v>5620</v>
      </c>
      <c r="C25086" t="s">
        <v>154</v>
      </c>
      <c r="D25086">
        <v>2023</v>
      </c>
      <c r="E25086" t="s">
        <v>745</v>
      </c>
      <c r="F25086" s="2">
        <v>43846.250025338297</v>
      </c>
    </row>
    <row r="25087" spans="1:6">
      <c r="A25087" t="s">
        <v>135</v>
      </c>
      <c r="B25087">
        <v>5620</v>
      </c>
      <c r="C25087" t="s">
        <v>154</v>
      </c>
      <c r="D25087">
        <v>2024</v>
      </c>
      <c r="E25087" t="s">
        <v>742</v>
      </c>
      <c r="F25087" s="2">
        <v>1273.55603145488</v>
      </c>
    </row>
    <row r="25088" spans="1:6">
      <c r="A25088" t="s">
        <v>135</v>
      </c>
      <c r="B25088">
        <v>5622</v>
      </c>
      <c r="C25088" t="s">
        <v>156</v>
      </c>
      <c r="D25088">
        <v>2009</v>
      </c>
      <c r="E25088" t="s">
        <v>743</v>
      </c>
      <c r="F25088" s="2">
        <v>481.062657699353</v>
      </c>
    </row>
    <row r="25089" spans="1:6">
      <c r="A25089" t="s">
        <v>135</v>
      </c>
      <c r="B25089">
        <v>5622</v>
      </c>
      <c r="C25089" t="s">
        <v>156</v>
      </c>
      <c r="D25089">
        <v>2009</v>
      </c>
      <c r="E25089" t="s">
        <v>745</v>
      </c>
      <c r="F25089" s="2">
        <v>1442.7059096549499</v>
      </c>
    </row>
    <row r="25090" spans="1:6">
      <c r="A25090" t="s">
        <v>135</v>
      </c>
      <c r="B25090">
        <v>5622</v>
      </c>
      <c r="C25090" t="s">
        <v>156</v>
      </c>
      <c r="D25090">
        <v>2011</v>
      </c>
      <c r="E25090" t="s">
        <v>736</v>
      </c>
      <c r="F25090" s="2">
        <v>5190.4953917371304</v>
      </c>
    </row>
    <row r="25091" spans="1:6">
      <c r="A25091" t="s">
        <v>135</v>
      </c>
      <c r="B25091">
        <v>5622</v>
      </c>
      <c r="C25091" t="s">
        <v>156</v>
      </c>
      <c r="D25091">
        <v>2011</v>
      </c>
      <c r="E25091" t="s">
        <v>737</v>
      </c>
      <c r="F25091" s="2">
        <v>814.46856676381606</v>
      </c>
    </row>
    <row r="25092" spans="1:6">
      <c r="A25092" t="s">
        <v>135</v>
      </c>
      <c r="B25092">
        <v>5622</v>
      </c>
      <c r="C25092" t="s">
        <v>156</v>
      </c>
      <c r="D25092">
        <v>2011</v>
      </c>
      <c r="E25092" t="s">
        <v>739</v>
      </c>
      <c r="F25092" s="2">
        <v>12374.7045226792</v>
      </c>
    </row>
    <row r="25093" spans="1:6">
      <c r="A25093" t="s">
        <v>135</v>
      </c>
      <c r="B25093">
        <v>5622</v>
      </c>
      <c r="C25093" t="s">
        <v>156</v>
      </c>
      <c r="D25093">
        <v>2013</v>
      </c>
      <c r="E25093" t="s">
        <v>742</v>
      </c>
      <c r="F25093" s="2">
        <v>1876.3113092738199</v>
      </c>
    </row>
    <row r="25094" spans="1:6">
      <c r="A25094" t="s">
        <v>135</v>
      </c>
      <c r="B25094">
        <v>5622</v>
      </c>
      <c r="C25094" t="s">
        <v>156</v>
      </c>
      <c r="D25094">
        <v>2015</v>
      </c>
      <c r="E25094" t="s">
        <v>744</v>
      </c>
      <c r="F25094" s="2">
        <v>0</v>
      </c>
    </row>
    <row r="25095" spans="1:6">
      <c r="A25095" t="s">
        <v>135</v>
      </c>
      <c r="B25095">
        <v>5622</v>
      </c>
      <c r="C25095" t="s">
        <v>156</v>
      </c>
      <c r="D25095">
        <v>2015</v>
      </c>
      <c r="E25095" t="s">
        <v>740</v>
      </c>
      <c r="F25095" s="2">
        <v>585.23314127755896</v>
      </c>
    </row>
    <row r="25096" spans="1:6">
      <c r="A25096" t="s">
        <v>135</v>
      </c>
      <c r="B25096">
        <v>5622</v>
      </c>
      <c r="C25096" t="s">
        <v>156</v>
      </c>
      <c r="D25096">
        <v>2015</v>
      </c>
      <c r="E25096" t="s">
        <v>745</v>
      </c>
      <c r="F25096" s="2">
        <v>1442.7059096549499</v>
      </c>
    </row>
    <row r="25097" spans="1:6">
      <c r="A25097" t="s">
        <v>135</v>
      </c>
      <c r="B25097">
        <v>5622</v>
      </c>
      <c r="C25097" t="s">
        <v>156</v>
      </c>
      <c r="D25097">
        <v>2016</v>
      </c>
      <c r="E25097" t="s">
        <v>742</v>
      </c>
      <c r="F25097" s="2">
        <v>2644.6009151407002</v>
      </c>
    </row>
    <row r="25098" spans="1:6">
      <c r="A25098" t="s">
        <v>135</v>
      </c>
      <c r="B25098">
        <v>5622</v>
      </c>
      <c r="C25098" t="s">
        <v>156</v>
      </c>
      <c r="D25098">
        <v>2017</v>
      </c>
      <c r="E25098" t="s">
        <v>738</v>
      </c>
      <c r="F25098" s="2">
        <v>0</v>
      </c>
    </row>
    <row r="25099" spans="1:6">
      <c r="A25099" t="s">
        <v>135</v>
      </c>
      <c r="B25099">
        <v>5622</v>
      </c>
      <c r="C25099" t="s">
        <v>156</v>
      </c>
      <c r="D25099">
        <v>2017</v>
      </c>
      <c r="E25099" t="s">
        <v>741</v>
      </c>
      <c r="F25099" s="2">
        <v>9136.6512256416299</v>
      </c>
    </row>
    <row r="25100" spans="1:6">
      <c r="A25100" t="s">
        <v>135</v>
      </c>
      <c r="B25100">
        <v>5622</v>
      </c>
      <c r="C25100" t="s">
        <v>156</v>
      </c>
      <c r="D25100">
        <v>2018</v>
      </c>
      <c r="E25100" t="s">
        <v>744</v>
      </c>
      <c r="F25100" s="2">
        <v>0</v>
      </c>
    </row>
    <row r="25101" spans="1:6">
      <c r="A25101" t="s">
        <v>135</v>
      </c>
      <c r="B25101">
        <v>5622</v>
      </c>
      <c r="C25101" t="s">
        <v>156</v>
      </c>
      <c r="D25101">
        <v>2018</v>
      </c>
      <c r="E25101" t="s">
        <v>739</v>
      </c>
      <c r="F25101" s="2">
        <v>10046.3304414266</v>
      </c>
    </row>
    <row r="25102" spans="1:6">
      <c r="A25102" t="s">
        <v>135</v>
      </c>
      <c r="B25102">
        <v>5622</v>
      </c>
      <c r="C25102" t="s">
        <v>156</v>
      </c>
      <c r="D25102">
        <v>2018</v>
      </c>
      <c r="E25102" t="s">
        <v>740</v>
      </c>
      <c r="F25102" s="2">
        <v>534.48875118862895</v>
      </c>
    </row>
    <row r="25103" spans="1:6">
      <c r="A25103" t="s">
        <v>135</v>
      </c>
      <c r="B25103">
        <v>5622</v>
      </c>
      <c r="C25103" t="s">
        <v>156</v>
      </c>
      <c r="D25103">
        <v>2019</v>
      </c>
      <c r="E25103" t="s">
        <v>742</v>
      </c>
      <c r="F25103" s="2">
        <v>2041.88074725361</v>
      </c>
    </row>
    <row r="25104" spans="1:6">
      <c r="A25104" t="s">
        <v>135</v>
      </c>
      <c r="B25104">
        <v>5622</v>
      </c>
      <c r="C25104" t="s">
        <v>156</v>
      </c>
      <c r="D25104">
        <v>2019</v>
      </c>
      <c r="E25104" t="s">
        <v>743</v>
      </c>
      <c r="F25104" s="2">
        <v>397.82355683865802</v>
      </c>
    </row>
    <row r="25105" spans="1:6">
      <c r="A25105" t="s">
        <v>135</v>
      </c>
      <c r="B25105">
        <v>5622</v>
      </c>
      <c r="C25105" t="s">
        <v>156</v>
      </c>
      <c r="D25105">
        <v>2020</v>
      </c>
      <c r="E25105" t="s">
        <v>738</v>
      </c>
      <c r="F25105" s="2">
        <v>0</v>
      </c>
    </row>
    <row r="25106" spans="1:6">
      <c r="A25106" t="s">
        <v>135</v>
      </c>
      <c r="B25106">
        <v>5622</v>
      </c>
      <c r="C25106" t="s">
        <v>156</v>
      </c>
      <c r="D25106">
        <v>2020</v>
      </c>
      <c r="E25106" t="s">
        <v>741</v>
      </c>
      <c r="F25106" s="2">
        <v>9303.0121010730509</v>
      </c>
    </row>
    <row r="25107" spans="1:6">
      <c r="A25107" t="s">
        <v>135</v>
      </c>
      <c r="B25107">
        <v>5622</v>
      </c>
      <c r="C25107" t="s">
        <v>156</v>
      </c>
      <c r="D25107">
        <v>2021</v>
      </c>
      <c r="E25107" t="s">
        <v>736</v>
      </c>
      <c r="F25107" s="2">
        <v>2713.9317499403701</v>
      </c>
    </row>
    <row r="25108" spans="1:6">
      <c r="A25108" t="s">
        <v>135</v>
      </c>
      <c r="B25108">
        <v>5622</v>
      </c>
      <c r="C25108" t="s">
        <v>156</v>
      </c>
      <c r="D25108">
        <v>2021</v>
      </c>
      <c r="E25108" t="s">
        <v>737</v>
      </c>
      <c r="F25108" s="2">
        <v>706.96560665946902</v>
      </c>
    </row>
    <row r="25109" spans="1:6">
      <c r="A25109" t="s">
        <v>135</v>
      </c>
      <c r="B25109">
        <v>5622</v>
      </c>
      <c r="C25109" t="s">
        <v>156</v>
      </c>
      <c r="D25109">
        <v>2021</v>
      </c>
      <c r="E25109" t="s">
        <v>744</v>
      </c>
      <c r="F25109" s="2">
        <v>0</v>
      </c>
    </row>
    <row r="25110" spans="1:6">
      <c r="A25110" t="s">
        <v>135</v>
      </c>
      <c r="B25110">
        <v>5622</v>
      </c>
      <c r="C25110" t="s">
        <v>156</v>
      </c>
      <c r="D25110">
        <v>2021</v>
      </c>
      <c r="E25110" t="s">
        <v>739</v>
      </c>
      <c r="F25110" s="2">
        <v>9734.5710268331695</v>
      </c>
    </row>
    <row r="25111" spans="1:6">
      <c r="A25111" t="s">
        <v>135</v>
      </c>
      <c r="B25111">
        <v>5622</v>
      </c>
      <c r="C25111" t="s">
        <v>156</v>
      </c>
      <c r="D25111">
        <v>2021</v>
      </c>
      <c r="E25111" t="s">
        <v>740</v>
      </c>
      <c r="F25111" s="2">
        <v>557.47119282814197</v>
      </c>
    </row>
    <row r="25112" spans="1:6">
      <c r="A25112" t="s">
        <v>135</v>
      </c>
      <c r="B25112">
        <v>5622</v>
      </c>
      <c r="C25112" t="s">
        <v>156</v>
      </c>
      <c r="D25112">
        <v>2022</v>
      </c>
      <c r="E25112" t="s">
        <v>743</v>
      </c>
      <c r="F25112" s="2">
        <v>418.02187229583399</v>
      </c>
    </row>
    <row r="25113" spans="1:6">
      <c r="A25113" t="s">
        <v>135</v>
      </c>
      <c r="B25113">
        <v>5622</v>
      </c>
      <c r="C25113" t="s">
        <v>156</v>
      </c>
      <c r="D25113">
        <v>2022</v>
      </c>
      <c r="E25113" t="s">
        <v>745</v>
      </c>
      <c r="F25113" s="2">
        <v>904.04858689409195</v>
      </c>
    </row>
    <row r="25114" spans="1:6">
      <c r="A25114" t="s">
        <v>135</v>
      </c>
      <c r="B25114">
        <v>5622</v>
      </c>
      <c r="C25114" t="s">
        <v>156</v>
      </c>
      <c r="D25114">
        <v>2023</v>
      </c>
      <c r="E25114" t="s">
        <v>742</v>
      </c>
      <c r="F25114" s="2">
        <v>1543.65563906696</v>
      </c>
    </row>
    <row r="25115" spans="1:6">
      <c r="A25115" t="s">
        <v>135</v>
      </c>
      <c r="B25115">
        <v>5622</v>
      </c>
      <c r="C25115" t="s">
        <v>156</v>
      </c>
      <c r="D25115">
        <v>2023</v>
      </c>
      <c r="E25115" t="s">
        <v>738</v>
      </c>
      <c r="F25115" s="2">
        <v>0</v>
      </c>
    </row>
    <row r="25116" spans="1:6">
      <c r="A25116" t="s">
        <v>135</v>
      </c>
      <c r="B25116">
        <v>5622</v>
      </c>
      <c r="C25116" t="s">
        <v>156</v>
      </c>
      <c r="D25116">
        <v>2023</v>
      </c>
      <c r="E25116" t="s">
        <v>741</v>
      </c>
      <c r="F25116" s="2">
        <v>9380.9153664419591</v>
      </c>
    </row>
    <row r="25117" spans="1:6">
      <c r="A25117" t="s">
        <v>135</v>
      </c>
      <c r="B25117">
        <v>5622</v>
      </c>
      <c r="C25117" t="s">
        <v>156</v>
      </c>
      <c r="D25117">
        <v>2024</v>
      </c>
      <c r="E25117" t="s">
        <v>736</v>
      </c>
      <c r="F25117" s="2">
        <v>2321.44061767628</v>
      </c>
    </row>
    <row r="25118" spans="1:6">
      <c r="A25118" t="s">
        <v>135</v>
      </c>
      <c r="B25118">
        <v>5622</v>
      </c>
      <c r="C25118" t="s">
        <v>156</v>
      </c>
      <c r="D25118">
        <v>2024</v>
      </c>
      <c r="E25118" t="s">
        <v>737</v>
      </c>
      <c r="F25118" s="2">
        <v>632.369393564034</v>
      </c>
    </row>
    <row r="25119" spans="1:6">
      <c r="A25119" t="s">
        <v>135</v>
      </c>
      <c r="B25119">
        <v>5622</v>
      </c>
      <c r="C25119" t="s">
        <v>156</v>
      </c>
      <c r="D25119">
        <v>2024</v>
      </c>
      <c r="E25119" t="s">
        <v>739</v>
      </c>
      <c r="F25119" s="2">
        <v>10561.9906209404</v>
      </c>
    </row>
    <row r="25120" spans="1:6">
      <c r="A25120" t="s">
        <v>135</v>
      </c>
      <c r="B25120">
        <v>5624</v>
      </c>
      <c r="C25120" t="s">
        <v>158</v>
      </c>
      <c r="D25120">
        <v>2009</v>
      </c>
      <c r="E25120" t="s">
        <v>738</v>
      </c>
      <c r="F25120" s="2">
        <v>0</v>
      </c>
    </row>
    <row r="25121" spans="1:6">
      <c r="A25121" t="s">
        <v>135</v>
      </c>
      <c r="B25121">
        <v>5624</v>
      </c>
      <c r="C25121" t="s">
        <v>158</v>
      </c>
      <c r="D25121">
        <v>2009</v>
      </c>
      <c r="E25121" t="s">
        <v>739</v>
      </c>
      <c r="F25121" s="2">
        <v>6812.0734059357201</v>
      </c>
    </row>
    <row r="25122" spans="1:6">
      <c r="A25122" t="s">
        <v>135</v>
      </c>
      <c r="B25122">
        <v>5624</v>
      </c>
      <c r="C25122" t="s">
        <v>158</v>
      </c>
      <c r="D25122">
        <v>2009</v>
      </c>
      <c r="E25122" t="s">
        <v>741</v>
      </c>
      <c r="F25122" s="2">
        <v>3359.9231000611398</v>
      </c>
    </row>
    <row r="25123" spans="1:6">
      <c r="A25123" t="s">
        <v>135</v>
      </c>
      <c r="B25123">
        <v>5624</v>
      </c>
      <c r="C25123" t="s">
        <v>158</v>
      </c>
      <c r="D25123">
        <v>2011</v>
      </c>
      <c r="E25123" t="s">
        <v>743</v>
      </c>
      <c r="F25123" s="2">
        <v>0</v>
      </c>
    </row>
    <row r="25124" spans="1:6">
      <c r="A25124" t="s">
        <v>135</v>
      </c>
      <c r="B25124">
        <v>5624</v>
      </c>
      <c r="C25124" t="s">
        <v>158</v>
      </c>
      <c r="D25124">
        <v>2013</v>
      </c>
      <c r="E25124" t="s">
        <v>736</v>
      </c>
      <c r="F25124" s="2">
        <v>327.75381492065497</v>
      </c>
    </row>
    <row r="25125" spans="1:6">
      <c r="A25125" t="s">
        <v>135</v>
      </c>
      <c r="B25125">
        <v>5624</v>
      </c>
      <c r="C25125" t="s">
        <v>158</v>
      </c>
      <c r="D25125">
        <v>2013</v>
      </c>
      <c r="E25125" t="s">
        <v>737</v>
      </c>
      <c r="F25125" s="2">
        <v>506.894997935741</v>
      </c>
    </row>
    <row r="25126" spans="1:6">
      <c r="A25126" t="s">
        <v>135</v>
      </c>
      <c r="B25126">
        <v>5624</v>
      </c>
      <c r="C25126" t="s">
        <v>158</v>
      </c>
      <c r="D25126">
        <v>2013</v>
      </c>
      <c r="E25126" t="s">
        <v>744</v>
      </c>
      <c r="F25126" s="2">
        <v>0</v>
      </c>
    </row>
    <row r="25127" spans="1:6">
      <c r="A25127" t="s">
        <v>135</v>
      </c>
      <c r="B25127">
        <v>5624</v>
      </c>
      <c r="C25127" t="s">
        <v>158</v>
      </c>
      <c r="D25127">
        <v>2013</v>
      </c>
      <c r="E25127" t="s">
        <v>745</v>
      </c>
      <c r="F25127" s="2">
        <v>13397.2467347859</v>
      </c>
    </row>
    <row r="25128" spans="1:6">
      <c r="A25128" t="s">
        <v>135</v>
      </c>
      <c r="B25128">
        <v>5624</v>
      </c>
      <c r="C25128" t="s">
        <v>158</v>
      </c>
      <c r="D25128">
        <v>2015</v>
      </c>
      <c r="E25128" t="s">
        <v>742</v>
      </c>
      <c r="F25128" s="2">
        <v>926.65781782345596</v>
      </c>
    </row>
    <row r="25129" spans="1:6">
      <c r="A25129" t="s">
        <v>135</v>
      </c>
      <c r="B25129">
        <v>5624</v>
      </c>
      <c r="C25129" t="s">
        <v>158</v>
      </c>
      <c r="D25129">
        <v>2016</v>
      </c>
      <c r="E25129" t="s">
        <v>736</v>
      </c>
      <c r="F25129" s="2">
        <v>294.83931815832199</v>
      </c>
    </row>
    <row r="25130" spans="1:6">
      <c r="A25130" t="s">
        <v>135</v>
      </c>
      <c r="B25130">
        <v>5624</v>
      </c>
      <c r="C25130" t="s">
        <v>158</v>
      </c>
      <c r="D25130">
        <v>2016</v>
      </c>
      <c r="E25130" t="s">
        <v>737</v>
      </c>
      <c r="F25130" s="2">
        <v>328.33303602392601</v>
      </c>
    </row>
    <row r="25131" spans="1:6">
      <c r="A25131" t="s">
        <v>135</v>
      </c>
      <c r="B25131">
        <v>5624</v>
      </c>
      <c r="C25131" t="s">
        <v>158</v>
      </c>
      <c r="D25131">
        <v>2016</v>
      </c>
      <c r="E25131" t="s">
        <v>738</v>
      </c>
      <c r="F25131" s="2">
        <v>0</v>
      </c>
    </row>
    <row r="25132" spans="1:6">
      <c r="A25132" t="s">
        <v>135</v>
      </c>
      <c r="B25132">
        <v>5624</v>
      </c>
      <c r="C25132" t="s">
        <v>158</v>
      </c>
      <c r="D25132">
        <v>2017</v>
      </c>
      <c r="E25132" t="s">
        <v>744</v>
      </c>
      <c r="F25132" s="2">
        <v>0</v>
      </c>
    </row>
    <row r="25133" spans="1:6">
      <c r="A25133" t="s">
        <v>135</v>
      </c>
      <c r="B25133">
        <v>5624</v>
      </c>
      <c r="C25133" t="s">
        <v>158</v>
      </c>
      <c r="D25133">
        <v>2017</v>
      </c>
      <c r="E25133" t="s">
        <v>740</v>
      </c>
      <c r="F25133" s="2">
        <v>204.49568795178001</v>
      </c>
    </row>
    <row r="25134" spans="1:6">
      <c r="A25134" t="s">
        <v>135</v>
      </c>
      <c r="B25134">
        <v>5624</v>
      </c>
      <c r="C25134" t="s">
        <v>158</v>
      </c>
      <c r="D25134">
        <v>2018</v>
      </c>
      <c r="E25134" t="s">
        <v>742</v>
      </c>
      <c r="F25134" s="2">
        <v>539.247389912318</v>
      </c>
    </row>
    <row r="25135" spans="1:6">
      <c r="A25135" t="s">
        <v>135</v>
      </c>
      <c r="B25135">
        <v>5624</v>
      </c>
      <c r="C25135" t="s">
        <v>158</v>
      </c>
      <c r="D25135">
        <v>2019</v>
      </c>
      <c r="E25135" t="s">
        <v>736</v>
      </c>
      <c r="F25135" s="2">
        <v>268.77477244772803</v>
      </c>
    </row>
    <row r="25136" spans="1:6">
      <c r="A25136" t="s">
        <v>135</v>
      </c>
      <c r="B25136">
        <v>5624</v>
      </c>
      <c r="C25136" t="s">
        <v>158</v>
      </c>
      <c r="D25136">
        <v>2019</v>
      </c>
      <c r="E25136" t="s">
        <v>738</v>
      </c>
      <c r="F25136" s="2">
        <v>0</v>
      </c>
    </row>
    <row r="25137" spans="1:6">
      <c r="A25137" t="s">
        <v>135</v>
      </c>
      <c r="B25137">
        <v>5624</v>
      </c>
      <c r="C25137" t="s">
        <v>158</v>
      </c>
      <c r="D25137">
        <v>2019</v>
      </c>
      <c r="E25137" t="s">
        <v>739</v>
      </c>
      <c r="F25137" s="2">
        <v>5086.9904293002901</v>
      </c>
    </row>
    <row r="25138" spans="1:6">
      <c r="A25138" t="s">
        <v>135</v>
      </c>
      <c r="B25138">
        <v>5624</v>
      </c>
      <c r="C25138" t="s">
        <v>158</v>
      </c>
      <c r="D25138">
        <v>2019</v>
      </c>
      <c r="E25138" t="s">
        <v>741</v>
      </c>
      <c r="F25138" s="2">
        <v>3369.94604285689</v>
      </c>
    </row>
    <row r="25139" spans="1:6">
      <c r="A25139" t="s">
        <v>135</v>
      </c>
      <c r="B25139">
        <v>5624</v>
      </c>
      <c r="C25139" t="s">
        <v>158</v>
      </c>
      <c r="D25139">
        <v>2020</v>
      </c>
      <c r="E25139" t="s">
        <v>744</v>
      </c>
      <c r="F25139" s="2">
        <v>0</v>
      </c>
    </row>
    <row r="25140" spans="1:6">
      <c r="A25140" t="s">
        <v>135</v>
      </c>
      <c r="B25140">
        <v>5624</v>
      </c>
      <c r="C25140" t="s">
        <v>158</v>
      </c>
      <c r="D25140">
        <v>2020</v>
      </c>
      <c r="E25140" t="s">
        <v>740</v>
      </c>
      <c r="F25140" s="2">
        <v>205.80542218683701</v>
      </c>
    </row>
    <row r="25141" spans="1:6">
      <c r="A25141" t="s">
        <v>135</v>
      </c>
      <c r="B25141">
        <v>5624</v>
      </c>
      <c r="C25141" t="s">
        <v>158</v>
      </c>
      <c r="D25141">
        <v>2020</v>
      </c>
      <c r="E25141" t="s">
        <v>745</v>
      </c>
      <c r="F25141" s="2">
        <v>12300.7648541291</v>
      </c>
    </row>
    <row r="25142" spans="1:6">
      <c r="A25142" t="s">
        <v>135</v>
      </c>
      <c r="B25142">
        <v>5624</v>
      </c>
      <c r="C25142" t="s">
        <v>158</v>
      </c>
      <c r="D25142">
        <v>2021</v>
      </c>
      <c r="E25142" t="s">
        <v>742</v>
      </c>
      <c r="F25142" s="2">
        <v>593.13658803492899</v>
      </c>
    </row>
    <row r="25143" spans="1:6">
      <c r="A25143" t="s">
        <v>135</v>
      </c>
      <c r="B25143">
        <v>5624</v>
      </c>
      <c r="C25143" t="s">
        <v>158</v>
      </c>
      <c r="D25143">
        <v>2021</v>
      </c>
      <c r="E25143" t="s">
        <v>743</v>
      </c>
      <c r="F25143" s="2">
        <v>0</v>
      </c>
    </row>
    <row r="25144" spans="1:6">
      <c r="A25144" t="s">
        <v>135</v>
      </c>
      <c r="B25144">
        <v>5624</v>
      </c>
      <c r="C25144" t="s">
        <v>158</v>
      </c>
      <c r="D25144">
        <v>2022</v>
      </c>
      <c r="E25144" t="s">
        <v>738</v>
      </c>
      <c r="F25144" s="2">
        <v>0</v>
      </c>
    </row>
    <row r="25145" spans="1:6">
      <c r="A25145" t="s">
        <v>135</v>
      </c>
      <c r="B25145">
        <v>5624</v>
      </c>
      <c r="C25145" t="s">
        <v>158</v>
      </c>
      <c r="D25145">
        <v>2022</v>
      </c>
      <c r="E25145" t="s">
        <v>739</v>
      </c>
      <c r="F25145" s="2">
        <v>5227.2859706504596</v>
      </c>
    </row>
    <row r="25146" spans="1:6">
      <c r="A25146" t="s">
        <v>135</v>
      </c>
      <c r="B25146">
        <v>5624</v>
      </c>
      <c r="C25146" t="s">
        <v>158</v>
      </c>
      <c r="D25146">
        <v>2022</v>
      </c>
      <c r="E25146" t="s">
        <v>741</v>
      </c>
      <c r="F25146" s="2">
        <v>3498.5051737192498</v>
      </c>
    </row>
    <row r="25147" spans="1:6">
      <c r="A25147" t="s">
        <v>135</v>
      </c>
      <c r="B25147">
        <v>5624</v>
      </c>
      <c r="C25147" t="s">
        <v>158</v>
      </c>
      <c r="D25147">
        <v>2023</v>
      </c>
      <c r="E25147" t="s">
        <v>736</v>
      </c>
      <c r="F25147" s="2">
        <v>239.58806219340099</v>
      </c>
    </row>
    <row r="25148" spans="1:6">
      <c r="A25148" t="s">
        <v>135</v>
      </c>
      <c r="B25148">
        <v>5624</v>
      </c>
      <c r="C25148" t="s">
        <v>158</v>
      </c>
      <c r="D25148">
        <v>2023</v>
      </c>
      <c r="E25148" t="s">
        <v>737</v>
      </c>
      <c r="F25148" s="2">
        <v>213.811305039974</v>
      </c>
    </row>
    <row r="25149" spans="1:6">
      <c r="A25149" t="s">
        <v>135</v>
      </c>
      <c r="B25149">
        <v>5624</v>
      </c>
      <c r="C25149" t="s">
        <v>158</v>
      </c>
      <c r="D25149">
        <v>2023</v>
      </c>
      <c r="E25149" t="s">
        <v>744</v>
      </c>
      <c r="F25149" s="2">
        <v>0</v>
      </c>
    </row>
    <row r="25150" spans="1:6">
      <c r="A25150" t="s">
        <v>135</v>
      </c>
      <c r="B25150">
        <v>5624</v>
      </c>
      <c r="C25150" t="s">
        <v>158</v>
      </c>
      <c r="D25150">
        <v>2023</v>
      </c>
      <c r="E25150" t="s">
        <v>740</v>
      </c>
      <c r="F25150" s="2">
        <v>175.06496987600701</v>
      </c>
    </row>
    <row r="25151" spans="1:6">
      <c r="A25151" t="s">
        <v>135</v>
      </c>
      <c r="B25151">
        <v>5624</v>
      </c>
      <c r="C25151" t="s">
        <v>158</v>
      </c>
      <c r="D25151">
        <v>2023</v>
      </c>
      <c r="E25151" t="s">
        <v>745</v>
      </c>
      <c r="F25151" s="2">
        <v>14503.8476975626</v>
      </c>
    </row>
    <row r="25152" spans="1:6">
      <c r="A25152" t="s">
        <v>135</v>
      </c>
      <c r="B25152">
        <v>5624</v>
      </c>
      <c r="C25152" t="s">
        <v>158</v>
      </c>
      <c r="D25152">
        <v>2024</v>
      </c>
      <c r="E25152" t="s">
        <v>743</v>
      </c>
      <c r="F25152" s="2">
        <v>0</v>
      </c>
    </row>
    <row r="25153" spans="1:6">
      <c r="A25153" t="s">
        <v>135</v>
      </c>
      <c r="B25153">
        <v>5626</v>
      </c>
      <c r="C25153" t="s">
        <v>160</v>
      </c>
      <c r="D25153">
        <v>2009</v>
      </c>
      <c r="E25153" t="s">
        <v>736</v>
      </c>
      <c r="F25153" s="2">
        <v>271.364655335142</v>
      </c>
    </row>
    <row r="25154" spans="1:6">
      <c r="A25154" t="s">
        <v>135</v>
      </c>
      <c r="B25154">
        <v>5626</v>
      </c>
      <c r="C25154" t="s">
        <v>160</v>
      </c>
      <c r="D25154">
        <v>2009</v>
      </c>
      <c r="E25154" t="s">
        <v>744</v>
      </c>
      <c r="F25154" s="2">
        <v>0</v>
      </c>
    </row>
    <row r="25155" spans="1:6">
      <c r="A25155" t="s">
        <v>135</v>
      </c>
      <c r="B25155">
        <v>5626</v>
      </c>
      <c r="C25155" t="s">
        <v>160</v>
      </c>
      <c r="D25155">
        <v>2009</v>
      </c>
      <c r="E25155" t="s">
        <v>740</v>
      </c>
      <c r="F25155" s="2">
        <v>273.686455443044</v>
      </c>
    </row>
    <row r="25156" spans="1:6">
      <c r="A25156" t="s">
        <v>135</v>
      </c>
      <c r="B25156">
        <v>5626</v>
      </c>
      <c r="C25156" t="s">
        <v>160</v>
      </c>
      <c r="D25156">
        <v>2011</v>
      </c>
      <c r="E25156" t="s">
        <v>742</v>
      </c>
      <c r="F25156" s="2">
        <v>267.13327332074698</v>
      </c>
    </row>
    <row r="25157" spans="1:6">
      <c r="A25157" t="s">
        <v>135</v>
      </c>
      <c r="B25157">
        <v>5626</v>
      </c>
      <c r="C25157" t="s">
        <v>160</v>
      </c>
      <c r="D25157">
        <v>2011</v>
      </c>
      <c r="E25157" t="s">
        <v>738</v>
      </c>
      <c r="F25157" s="2">
        <v>0</v>
      </c>
    </row>
    <row r="25158" spans="1:6">
      <c r="A25158" t="s">
        <v>135</v>
      </c>
      <c r="B25158">
        <v>5626</v>
      </c>
      <c r="C25158" t="s">
        <v>160</v>
      </c>
      <c r="D25158">
        <v>2011</v>
      </c>
      <c r="E25158" t="s">
        <v>741</v>
      </c>
      <c r="F25158" s="2">
        <v>829.399744250352</v>
      </c>
    </row>
    <row r="25159" spans="1:6">
      <c r="A25159" t="s">
        <v>135</v>
      </c>
      <c r="B25159">
        <v>5626</v>
      </c>
      <c r="C25159" t="s">
        <v>160</v>
      </c>
      <c r="D25159">
        <v>2013</v>
      </c>
      <c r="E25159" t="s">
        <v>743</v>
      </c>
      <c r="F25159" s="2">
        <v>326.59167521840902</v>
      </c>
    </row>
    <row r="25160" spans="1:6">
      <c r="A25160" t="s">
        <v>135</v>
      </c>
      <c r="B25160">
        <v>5626</v>
      </c>
      <c r="C25160" t="s">
        <v>160</v>
      </c>
      <c r="D25160">
        <v>2013</v>
      </c>
      <c r="E25160" t="s">
        <v>745</v>
      </c>
      <c r="F25160" s="2">
        <v>17923.636509398701</v>
      </c>
    </row>
    <row r="25161" spans="1:6">
      <c r="A25161" t="s">
        <v>135</v>
      </c>
      <c r="B25161">
        <v>5626</v>
      </c>
      <c r="C25161" t="s">
        <v>160</v>
      </c>
      <c r="D25161">
        <v>2015</v>
      </c>
      <c r="E25161" t="s">
        <v>737</v>
      </c>
      <c r="F25161" s="2">
        <v>460.18287110666301</v>
      </c>
    </row>
    <row r="25162" spans="1:6">
      <c r="A25162" t="s">
        <v>135</v>
      </c>
      <c r="B25162">
        <v>5626</v>
      </c>
      <c r="C25162" t="s">
        <v>160</v>
      </c>
      <c r="D25162">
        <v>2015</v>
      </c>
      <c r="E25162" t="s">
        <v>744</v>
      </c>
      <c r="F25162" s="2">
        <v>0</v>
      </c>
    </row>
    <row r="25163" spans="1:6">
      <c r="A25163" t="s">
        <v>135</v>
      </c>
      <c r="B25163">
        <v>5626</v>
      </c>
      <c r="C25163" t="s">
        <v>160</v>
      </c>
      <c r="D25163">
        <v>2015</v>
      </c>
      <c r="E25163" t="s">
        <v>739</v>
      </c>
      <c r="F25163" s="2">
        <v>1656.9959600217401</v>
      </c>
    </row>
    <row r="25164" spans="1:6">
      <c r="A25164" t="s">
        <v>135</v>
      </c>
      <c r="B25164">
        <v>5626</v>
      </c>
      <c r="C25164" t="s">
        <v>160</v>
      </c>
      <c r="D25164">
        <v>2015</v>
      </c>
      <c r="E25164" t="s">
        <v>740</v>
      </c>
      <c r="F25164" s="2">
        <v>100.838718003401</v>
      </c>
    </row>
    <row r="25165" spans="1:6">
      <c r="A25165" t="s">
        <v>135</v>
      </c>
      <c r="B25165">
        <v>5626</v>
      </c>
      <c r="C25165" t="s">
        <v>160</v>
      </c>
      <c r="D25165">
        <v>2016</v>
      </c>
      <c r="E25165" t="s">
        <v>743</v>
      </c>
      <c r="F25165" s="2">
        <v>359.51223831512499</v>
      </c>
    </row>
    <row r="25166" spans="1:6">
      <c r="A25166" t="s">
        <v>135</v>
      </c>
      <c r="B25166">
        <v>5626</v>
      </c>
      <c r="C25166" t="s">
        <v>160</v>
      </c>
      <c r="D25166">
        <v>2016</v>
      </c>
      <c r="E25166" t="s">
        <v>745</v>
      </c>
      <c r="F25166" s="2">
        <v>17923.636509398701</v>
      </c>
    </row>
    <row r="25167" spans="1:6">
      <c r="A25167" t="s">
        <v>135</v>
      </c>
      <c r="B25167">
        <v>5626</v>
      </c>
      <c r="C25167" t="s">
        <v>160</v>
      </c>
      <c r="D25167">
        <v>2017</v>
      </c>
      <c r="E25167" t="s">
        <v>738</v>
      </c>
      <c r="F25167" s="2">
        <v>0</v>
      </c>
    </row>
    <row r="25168" spans="1:6">
      <c r="A25168" t="s">
        <v>135</v>
      </c>
      <c r="B25168">
        <v>5626</v>
      </c>
      <c r="C25168" t="s">
        <v>160</v>
      </c>
      <c r="D25168">
        <v>2017</v>
      </c>
      <c r="E25168" t="s">
        <v>741</v>
      </c>
      <c r="F25168" s="2">
        <v>746.32490979995896</v>
      </c>
    </row>
    <row r="25169" spans="1:6">
      <c r="A25169" t="s">
        <v>135</v>
      </c>
      <c r="B25169">
        <v>5626</v>
      </c>
      <c r="C25169" t="s">
        <v>160</v>
      </c>
      <c r="D25169">
        <v>2018</v>
      </c>
      <c r="E25169" t="s">
        <v>737</v>
      </c>
      <c r="F25169" s="2">
        <v>398.57152585796399</v>
      </c>
    </row>
    <row r="25170" spans="1:6">
      <c r="A25170" t="s">
        <v>135</v>
      </c>
      <c r="B25170">
        <v>5626</v>
      </c>
      <c r="C25170" t="s">
        <v>160</v>
      </c>
      <c r="D25170">
        <v>2018</v>
      </c>
      <c r="E25170" t="s">
        <v>744</v>
      </c>
      <c r="F25170" s="2">
        <v>0</v>
      </c>
    </row>
    <row r="25171" spans="1:6">
      <c r="A25171" t="s">
        <v>135</v>
      </c>
      <c r="B25171">
        <v>5626</v>
      </c>
      <c r="C25171" t="s">
        <v>160</v>
      </c>
      <c r="D25171">
        <v>2018</v>
      </c>
      <c r="E25171" t="s">
        <v>739</v>
      </c>
      <c r="F25171" s="2">
        <v>1643.1928804430399</v>
      </c>
    </row>
    <row r="25172" spans="1:6">
      <c r="A25172" t="s">
        <v>135</v>
      </c>
      <c r="B25172">
        <v>5626</v>
      </c>
      <c r="C25172" t="s">
        <v>160</v>
      </c>
      <c r="D25172">
        <v>2019</v>
      </c>
      <c r="E25172" t="s">
        <v>736</v>
      </c>
      <c r="F25172" s="2">
        <v>190.72179740992701</v>
      </c>
    </row>
    <row r="25173" spans="1:6">
      <c r="A25173" t="s">
        <v>135</v>
      </c>
      <c r="B25173">
        <v>5626</v>
      </c>
      <c r="C25173" t="s">
        <v>160</v>
      </c>
      <c r="D25173">
        <v>2019</v>
      </c>
      <c r="E25173" t="s">
        <v>743</v>
      </c>
      <c r="F25173" s="2">
        <v>320.37673848576202</v>
      </c>
    </row>
    <row r="25174" spans="1:6">
      <c r="A25174" t="s">
        <v>135</v>
      </c>
      <c r="B25174">
        <v>5626</v>
      </c>
      <c r="C25174" t="s">
        <v>160</v>
      </c>
      <c r="D25174">
        <v>2019</v>
      </c>
      <c r="E25174" t="s">
        <v>745</v>
      </c>
      <c r="F25174" s="2">
        <v>16707.1235783101</v>
      </c>
    </row>
    <row r="25175" spans="1:6">
      <c r="A25175" t="s">
        <v>135</v>
      </c>
      <c r="B25175">
        <v>5626</v>
      </c>
      <c r="C25175" t="s">
        <v>160</v>
      </c>
      <c r="D25175">
        <v>2021</v>
      </c>
      <c r="E25175" t="s">
        <v>742</v>
      </c>
      <c r="F25175" s="2">
        <v>310.33291301501299</v>
      </c>
    </row>
    <row r="25176" spans="1:6">
      <c r="A25176" t="s">
        <v>135</v>
      </c>
      <c r="B25176">
        <v>5626</v>
      </c>
      <c r="C25176" t="s">
        <v>160</v>
      </c>
      <c r="D25176">
        <v>2021</v>
      </c>
      <c r="E25176" t="s">
        <v>737</v>
      </c>
      <c r="F25176" s="2">
        <v>187.312749896056</v>
      </c>
    </row>
    <row r="25177" spans="1:6">
      <c r="A25177" t="s">
        <v>135</v>
      </c>
      <c r="B25177">
        <v>5626</v>
      </c>
      <c r="C25177" t="s">
        <v>160</v>
      </c>
      <c r="D25177">
        <v>2021</v>
      </c>
      <c r="E25177" t="s">
        <v>739</v>
      </c>
      <c r="F25177" s="2">
        <v>1698.9229227078199</v>
      </c>
    </row>
    <row r="25178" spans="1:6">
      <c r="A25178" t="s">
        <v>135</v>
      </c>
      <c r="B25178">
        <v>5626</v>
      </c>
      <c r="C25178" t="s">
        <v>160</v>
      </c>
      <c r="D25178">
        <v>2022</v>
      </c>
      <c r="E25178" t="s">
        <v>736</v>
      </c>
      <c r="F25178" s="2">
        <v>178.410922309103</v>
      </c>
    </row>
    <row r="25179" spans="1:6">
      <c r="A25179" t="s">
        <v>135</v>
      </c>
      <c r="B25179">
        <v>5626</v>
      </c>
      <c r="C25179" t="s">
        <v>160</v>
      </c>
      <c r="D25179">
        <v>2022</v>
      </c>
      <c r="E25179" t="s">
        <v>740</v>
      </c>
      <c r="F25179" s="2">
        <v>114.947123848356</v>
      </c>
    </row>
    <row r="25180" spans="1:6">
      <c r="A25180" t="s">
        <v>135</v>
      </c>
      <c r="B25180">
        <v>5626</v>
      </c>
      <c r="C25180" t="s">
        <v>160</v>
      </c>
      <c r="D25180">
        <v>2022</v>
      </c>
      <c r="E25180" t="s">
        <v>745</v>
      </c>
      <c r="F25180" s="2">
        <v>17935.517203121999</v>
      </c>
    </row>
    <row r="25181" spans="1:6">
      <c r="A25181" t="s">
        <v>135</v>
      </c>
      <c r="B25181">
        <v>5626</v>
      </c>
      <c r="C25181" t="s">
        <v>160</v>
      </c>
      <c r="D25181">
        <v>2024</v>
      </c>
      <c r="E25181" t="s">
        <v>742</v>
      </c>
      <c r="F25181" s="2">
        <v>258.09532030425498</v>
      </c>
    </row>
    <row r="25182" spans="1:6">
      <c r="A25182" t="s">
        <v>135</v>
      </c>
      <c r="B25182">
        <v>5626</v>
      </c>
      <c r="C25182" t="s">
        <v>160</v>
      </c>
      <c r="D25182">
        <v>2024</v>
      </c>
      <c r="E25182" t="s">
        <v>737</v>
      </c>
      <c r="F25182" s="2">
        <v>160.56773060120801</v>
      </c>
    </row>
    <row r="25183" spans="1:6">
      <c r="A25183" t="s">
        <v>135</v>
      </c>
      <c r="B25183">
        <v>5626</v>
      </c>
      <c r="C25183" t="s">
        <v>160</v>
      </c>
      <c r="D25183">
        <v>2024</v>
      </c>
      <c r="E25183" t="s">
        <v>741</v>
      </c>
      <c r="F25183" s="2">
        <v>744.02837602023499</v>
      </c>
    </row>
    <row r="25184" spans="1:6">
      <c r="A25184" t="s">
        <v>135</v>
      </c>
      <c r="B25184">
        <v>5628</v>
      </c>
      <c r="C25184" t="s">
        <v>162</v>
      </c>
      <c r="D25184">
        <v>2009</v>
      </c>
      <c r="E25184" t="s">
        <v>742</v>
      </c>
      <c r="F25184" s="2">
        <v>2247.0440454347499</v>
      </c>
    </row>
    <row r="25185" spans="1:6">
      <c r="A25185" t="s">
        <v>135</v>
      </c>
      <c r="B25185">
        <v>5628</v>
      </c>
      <c r="C25185" t="s">
        <v>162</v>
      </c>
      <c r="D25185">
        <v>2009</v>
      </c>
      <c r="E25185" t="s">
        <v>738</v>
      </c>
      <c r="F25185" s="2">
        <v>0</v>
      </c>
    </row>
    <row r="25186" spans="1:6">
      <c r="A25186" t="s">
        <v>135</v>
      </c>
      <c r="B25186">
        <v>5628</v>
      </c>
      <c r="C25186" t="s">
        <v>162</v>
      </c>
      <c r="D25186">
        <v>2009</v>
      </c>
      <c r="E25186" t="s">
        <v>739</v>
      </c>
      <c r="F25186" s="2">
        <v>14404.4031955641</v>
      </c>
    </row>
    <row r="25187" spans="1:6">
      <c r="A25187" t="s">
        <v>135</v>
      </c>
      <c r="B25187">
        <v>5628</v>
      </c>
      <c r="C25187" t="s">
        <v>162</v>
      </c>
      <c r="D25187">
        <v>2009</v>
      </c>
      <c r="E25187" t="s">
        <v>741</v>
      </c>
      <c r="F25187" s="2">
        <v>10749.472076866999</v>
      </c>
    </row>
    <row r="25188" spans="1:6">
      <c r="A25188" t="s">
        <v>135</v>
      </c>
      <c r="B25188">
        <v>5628</v>
      </c>
      <c r="C25188" t="s">
        <v>162</v>
      </c>
      <c r="D25188">
        <v>2011</v>
      </c>
      <c r="E25188" t="s">
        <v>743</v>
      </c>
      <c r="F25188" s="2">
        <v>0</v>
      </c>
    </row>
    <row r="25189" spans="1:6">
      <c r="A25189" t="s">
        <v>135</v>
      </c>
      <c r="B25189">
        <v>5628</v>
      </c>
      <c r="C25189" t="s">
        <v>162</v>
      </c>
      <c r="D25189">
        <v>2013</v>
      </c>
      <c r="E25189" t="s">
        <v>736</v>
      </c>
      <c r="F25189" s="2">
        <v>9204.2135215203507</v>
      </c>
    </row>
    <row r="25190" spans="1:6">
      <c r="A25190" t="s">
        <v>135</v>
      </c>
      <c r="B25190">
        <v>5628</v>
      </c>
      <c r="C25190" t="s">
        <v>162</v>
      </c>
      <c r="D25190">
        <v>2013</v>
      </c>
      <c r="E25190" t="s">
        <v>737</v>
      </c>
      <c r="F25190" s="2">
        <v>940.67061345790796</v>
      </c>
    </row>
    <row r="25191" spans="1:6">
      <c r="A25191" t="s">
        <v>135</v>
      </c>
      <c r="B25191">
        <v>5628</v>
      </c>
      <c r="C25191" t="s">
        <v>162</v>
      </c>
      <c r="D25191">
        <v>2013</v>
      </c>
      <c r="E25191" t="s">
        <v>738</v>
      </c>
      <c r="F25191" s="2">
        <v>0</v>
      </c>
    </row>
    <row r="25192" spans="1:6">
      <c r="A25192" t="s">
        <v>135</v>
      </c>
      <c r="B25192">
        <v>5628</v>
      </c>
      <c r="C25192" t="s">
        <v>162</v>
      </c>
      <c r="D25192">
        <v>2013</v>
      </c>
      <c r="E25192" t="s">
        <v>740</v>
      </c>
      <c r="F25192" s="2">
        <v>800.26004851544405</v>
      </c>
    </row>
    <row r="25193" spans="1:6">
      <c r="A25193" t="s">
        <v>135</v>
      </c>
      <c r="B25193">
        <v>5628</v>
      </c>
      <c r="C25193" t="s">
        <v>162</v>
      </c>
      <c r="D25193">
        <v>2015</v>
      </c>
      <c r="E25193" t="s">
        <v>742</v>
      </c>
      <c r="F25193" s="2">
        <v>4124.9467394458497</v>
      </c>
    </row>
    <row r="25194" spans="1:6">
      <c r="A25194" t="s">
        <v>135</v>
      </c>
      <c r="B25194">
        <v>5628</v>
      </c>
      <c r="C25194" t="s">
        <v>162</v>
      </c>
      <c r="D25194">
        <v>2016</v>
      </c>
      <c r="E25194" t="s">
        <v>736</v>
      </c>
      <c r="F25194" s="2">
        <v>7620.9604622725001</v>
      </c>
    </row>
    <row r="25195" spans="1:6">
      <c r="A25195" t="s">
        <v>135</v>
      </c>
      <c r="B25195">
        <v>5628</v>
      </c>
      <c r="C25195" t="s">
        <v>162</v>
      </c>
      <c r="D25195">
        <v>2016</v>
      </c>
      <c r="E25195" t="s">
        <v>738</v>
      </c>
      <c r="F25195" s="2">
        <v>0</v>
      </c>
    </row>
    <row r="25196" spans="1:6">
      <c r="A25196" t="s">
        <v>135</v>
      </c>
      <c r="B25196">
        <v>5628</v>
      </c>
      <c r="C25196" t="s">
        <v>162</v>
      </c>
      <c r="D25196">
        <v>2016</v>
      </c>
      <c r="E25196" t="s">
        <v>739</v>
      </c>
      <c r="F25196" s="2">
        <v>14502.6071200571</v>
      </c>
    </row>
    <row r="25197" spans="1:6">
      <c r="A25197" t="s">
        <v>135</v>
      </c>
      <c r="B25197">
        <v>5628</v>
      </c>
      <c r="C25197" t="s">
        <v>162</v>
      </c>
      <c r="D25197">
        <v>2016</v>
      </c>
      <c r="E25197" t="s">
        <v>740</v>
      </c>
      <c r="F25197" s="2">
        <v>403.13134568970003</v>
      </c>
    </row>
    <row r="25198" spans="1:6">
      <c r="A25198" t="s">
        <v>135</v>
      </c>
      <c r="B25198">
        <v>5628</v>
      </c>
      <c r="C25198" t="s">
        <v>162</v>
      </c>
      <c r="D25198">
        <v>2016</v>
      </c>
      <c r="E25198" t="s">
        <v>741</v>
      </c>
      <c r="F25198" s="2">
        <v>10893.167526793501</v>
      </c>
    </row>
    <row r="25199" spans="1:6">
      <c r="A25199" t="s">
        <v>135</v>
      </c>
      <c r="B25199">
        <v>5628</v>
      </c>
      <c r="C25199" t="s">
        <v>162</v>
      </c>
      <c r="D25199">
        <v>2017</v>
      </c>
      <c r="E25199" t="s">
        <v>744</v>
      </c>
      <c r="F25199" s="2">
        <v>0</v>
      </c>
    </row>
    <row r="25200" spans="1:6">
      <c r="A25200" t="s">
        <v>135</v>
      </c>
      <c r="B25200">
        <v>5628</v>
      </c>
      <c r="C25200" t="s">
        <v>162</v>
      </c>
      <c r="D25200">
        <v>2017</v>
      </c>
      <c r="E25200" t="s">
        <v>745</v>
      </c>
      <c r="F25200" s="2">
        <v>1788.64157060869</v>
      </c>
    </row>
    <row r="25201" spans="1:6">
      <c r="A25201" t="s">
        <v>135</v>
      </c>
      <c r="B25201">
        <v>5628</v>
      </c>
      <c r="C25201" t="s">
        <v>162</v>
      </c>
      <c r="D25201">
        <v>2018</v>
      </c>
      <c r="E25201" t="s">
        <v>742</v>
      </c>
      <c r="F25201" s="2">
        <v>13277.4110125358</v>
      </c>
    </row>
    <row r="25202" spans="1:6">
      <c r="A25202" t="s">
        <v>135</v>
      </c>
      <c r="B25202">
        <v>5628</v>
      </c>
      <c r="C25202" t="s">
        <v>162</v>
      </c>
      <c r="D25202">
        <v>2018</v>
      </c>
      <c r="E25202" t="s">
        <v>743</v>
      </c>
      <c r="F25202" s="2">
        <v>0</v>
      </c>
    </row>
    <row r="25203" spans="1:6">
      <c r="A25203" t="s">
        <v>135</v>
      </c>
      <c r="B25203">
        <v>5628</v>
      </c>
      <c r="C25203" t="s">
        <v>162</v>
      </c>
      <c r="D25203">
        <v>2019</v>
      </c>
      <c r="E25203" t="s">
        <v>738</v>
      </c>
      <c r="F25203" s="2">
        <v>0</v>
      </c>
    </row>
    <row r="25204" spans="1:6">
      <c r="A25204" t="s">
        <v>135</v>
      </c>
      <c r="B25204">
        <v>5628</v>
      </c>
      <c r="C25204" t="s">
        <v>162</v>
      </c>
      <c r="D25204">
        <v>2019</v>
      </c>
      <c r="E25204" t="s">
        <v>739</v>
      </c>
      <c r="F25204" s="2">
        <v>13978.0153253721</v>
      </c>
    </row>
    <row r="25205" spans="1:6">
      <c r="A25205" t="s">
        <v>135</v>
      </c>
      <c r="B25205">
        <v>5628</v>
      </c>
      <c r="C25205" t="s">
        <v>162</v>
      </c>
      <c r="D25205">
        <v>2019</v>
      </c>
      <c r="E25205" t="s">
        <v>741</v>
      </c>
      <c r="F25205" s="2">
        <v>10419.048005353099</v>
      </c>
    </row>
    <row r="25206" spans="1:6">
      <c r="A25206" t="s">
        <v>135</v>
      </c>
      <c r="B25206">
        <v>5628</v>
      </c>
      <c r="C25206" t="s">
        <v>162</v>
      </c>
      <c r="D25206">
        <v>2020</v>
      </c>
      <c r="E25206" t="s">
        <v>737</v>
      </c>
      <c r="F25206" s="2">
        <v>649.30934136662495</v>
      </c>
    </row>
    <row r="25207" spans="1:6">
      <c r="A25207" t="s">
        <v>135</v>
      </c>
      <c r="B25207">
        <v>5628</v>
      </c>
      <c r="C25207" t="s">
        <v>162</v>
      </c>
      <c r="D25207">
        <v>2020</v>
      </c>
      <c r="E25207" t="s">
        <v>744</v>
      </c>
      <c r="F25207" s="2">
        <v>96.433288559999994</v>
      </c>
    </row>
    <row r="25208" spans="1:6">
      <c r="A25208" t="s">
        <v>135</v>
      </c>
      <c r="B25208">
        <v>5628</v>
      </c>
      <c r="C25208" t="s">
        <v>162</v>
      </c>
      <c r="D25208">
        <v>2020</v>
      </c>
      <c r="E25208" t="s">
        <v>745</v>
      </c>
      <c r="F25208" s="2">
        <v>1776.33302579103</v>
      </c>
    </row>
    <row r="25209" spans="1:6">
      <c r="A25209" t="s">
        <v>135</v>
      </c>
      <c r="B25209">
        <v>5628</v>
      </c>
      <c r="C25209" t="s">
        <v>162</v>
      </c>
      <c r="D25209">
        <v>2021</v>
      </c>
      <c r="E25209" t="s">
        <v>743</v>
      </c>
      <c r="F25209" s="2">
        <v>0</v>
      </c>
    </row>
    <row r="25210" spans="1:6">
      <c r="A25210" t="s">
        <v>135</v>
      </c>
      <c r="B25210">
        <v>5628</v>
      </c>
      <c r="C25210" t="s">
        <v>162</v>
      </c>
      <c r="D25210">
        <v>2022</v>
      </c>
      <c r="E25210" t="s">
        <v>738</v>
      </c>
      <c r="F25210" s="2">
        <v>0</v>
      </c>
    </row>
    <row r="25211" spans="1:6">
      <c r="A25211" t="s">
        <v>135</v>
      </c>
      <c r="B25211">
        <v>5628</v>
      </c>
      <c r="C25211" t="s">
        <v>162</v>
      </c>
      <c r="D25211">
        <v>2022</v>
      </c>
      <c r="E25211" t="s">
        <v>739</v>
      </c>
      <c r="F25211" s="2">
        <v>13862.4134590058</v>
      </c>
    </row>
    <row r="25212" spans="1:6">
      <c r="A25212" t="s">
        <v>135</v>
      </c>
      <c r="B25212">
        <v>5628</v>
      </c>
      <c r="C25212" t="s">
        <v>162</v>
      </c>
      <c r="D25212">
        <v>2022</v>
      </c>
      <c r="E25212" t="s">
        <v>741</v>
      </c>
      <c r="F25212" s="2">
        <v>10807.857333775801</v>
      </c>
    </row>
    <row r="25213" spans="1:6">
      <c r="A25213" t="s">
        <v>135</v>
      </c>
      <c r="B25213">
        <v>5628</v>
      </c>
      <c r="C25213" t="s">
        <v>162</v>
      </c>
      <c r="D25213">
        <v>2023</v>
      </c>
      <c r="E25213" t="s">
        <v>736</v>
      </c>
      <c r="F25213" s="2">
        <v>5051.3693428490997</v>
      </c>
    </row>
    <row r="25214" spans="1:6">
      <c r="A25214" t="s">
        <v>135</v>
      </c>
      <c r="B25214">
        <v>5628</v>
      </c>
      <c r="C25214" t="s">
        <v>162</v>
      </c>
      <c r="D25214">
        <v>2023</v>
      </c>
      <c r="E25214" t="s">
        <v>737</v>
      </c>
      <c r="F25214" s="2">
        <v>564.10991247038703</v>
      </c>
    </row>
    <row r="25215" spans="1:6">
      <c r="A25215" t="s">
        <v>135</v>
      </c>
      <c r="B25215">
        <v>5628</v>
      </c>
      <c r="C25215" t="s">
        <v>162</v>
      </c>
      <c r="D25215">
        <v>2023</v>
      </c>
      <c r="E25215" t="s">
        <v>744</v>
      </c>
      <c r="F25215" s="2">
        <v>114.801534</v>
      </c>
    </row>
    <row r="25216" spans="1:6">
      <c r="A25216" t="s">
        <v>135</v>
      </c>
      <c r="B25216">
        <v>5628</v>
      </c>
      <c r="C25216" t="s">
        <v>162</v>
      </c>
      <c r="D25216">
        <v>2023</v>
      </c>
      <c r="E25216" t="s">
        <v>740</v>
      </c>
      <c r="F25216" s="2">
        <v>368.10192245584602</v>
      </c>
    </row>
    <row r="25217" spans="1:6">
      <c r="A25217" t="s">
        <v>135</v>
      </c>
      <c r="B25217">
        <v>5628</v>
      </c>
      <c r="C25217" t="s">
        <v>162</v>
      </c>
      <c r="D25217">
        <v>2023</v>
      </c>
      <c r="E25217" t="s">
        <v>745</v>
      </c>
      <c r="F25217" s="2">
        <v>1286.8856853846401</v>
      </c>
    </row>
    <row r="25218" spans="1:6">
      <c r="A25218" t="s">
        <v>135</v>
      </c>
      <c r="B25218">
        <v>5628</v>
      </c>
      <c r="C25218" t="s">
        <v>162</v>
      </c>
      <c r="D25218">
        <v>2024</v>
      </c>
      <c r="E25218" t="s">
        <v>743</v>
      </c>
      <c r="F25218" s="2">
        <v>0</v>
      </c>
    </row>
    <row r="25219" spans="1:6">
      <c r="A25219" t="s">
        <v>135</v>
      </c>
      <c r="B25219">
        <v>5630</v>
      </c>
      <c r="C25219" t="s">
        <v>164</v>
      </c>
      <c r="D25219">
        <v>2009</v>
      </c>
      <c r="E25219" t="s">
        <v>736</v>
      </c>
      <c r="F25219" s="2">
        <v>348.15187393989999</v>
      </c>
    </row>
    <row r="25220" spans="1:6">
      <c r="A25220" t="s">
        <v>135</v>
      </c>
      <c r="B25220">
        <v>5630</v>
      </c>
      <c r="C25220" t="s">
        <v>164</v>
      </c>
      <c r="D25220">
        <v>2009</v>
      </c>
      <c r="E25220" t="s">
        <v>737</v>
      </c>
      <c r="F25220" s="2">
        <v>206.92544192740999</v>
      </c>
    </row>
    <row r="25221" spans="1:6">
      <c r="A25221" t="s">
        <v>135</v>
      </c>
      <c r="B25221">
        <v>5630</v>
      </c>
      <c r="C25221" t="s">
        <v>164</v>
      </c>
      <c r="D25221">
        <v>2009</v>
      </c>
      <c r="E25221" t="s">
        <v>745</v>
      </c>
      <c r="F25221" s="2">
        <v>11340.4003608816</v>
      </c>
    </row>
    <row r="25222" spans="1:6">
      <c r="A25222" t="s">
        <v>135</v>
      </c>
      <c r="B25222">
        <v>5630</v>
      </c>
      <c r="C25222" t="s">
        <v>164</v>
      </c>
      <c r="D25222">
        <v>2011</v>
      </c>
      <c r="E25222" t="s">
        <v>742</v>
      </c>
      <c r="F25222" s="2">
        <v>302.50253477125301</v>
      </c>
    </row>
    <row r="25223" spans="1:6">
      <c r="A25223" t="s">
        <v>135</v>
      </c>
      <c r="B25223">
        <v>5630</v>
      </c>
      <c r="C25223" t="s">
        <v>164</v>
      </c>
      <c r="D25223">
        <v>2013</v>
      </c>
      <c r="E25223" t="s">
        <v>744</v>
      </c>
      <c r="F25223" s="2">
        <v>0</v>
      </c>
    </row>
    <row r="25224" spans="1:6">
      <c r="A25224" t="s">
        <v>135</v>
      </c>
      <c r="B25224">
        <v>5630</v>
      </c>
      <c r="C25224" t="s">
        <v>164</v>
      </c>
      <c r="D25224">
        <v>2013</v>
      </c>
      <c r="E25224" t="s">
        <v>740</v>
      </c>
      <c r="F25224" s="2">
        <v>322.61601789161102</v>
      </c>
    </row>
    <row r="25225" spans="1:6">
      <c r="A25225" t="s">
        <v>135</v>
      </c>
      <c r="B25225">
        <v>5630</v>
      </c>
      <c r="C25225" t="s">
        <v>164</v>
      </c>
      <c r="D25225">
        <v>2015</v>
      </c>
      <c r="E25225" t="s">
        <v>738</v>
      </c>
      <c r="F25225" s="2">
        <v>0</v>
      </c>
    </row>
    <row r="25226" spans="1:6">
      <c r="A25226" t="s">
        <v>135</v>
      </c>
      <c r="B25226">
        <v>5630</v>
      </c>
      <c r="C25226" t="s">
        <v>164</v>
      </c>
      <c r="D25226">
        <v>2015</v>
      </c>
      <c r="E25226" t="s">
        <v>739</v>
      </c>
      <c r="F25226" s="2">
        <v>798.68553510649895</v>
      </c>
    </row>
    <row r="25227" spans="1:6">
      <c r="A25227" t="s">
        <v>135</v>
      </c>
      <c r="B25227">
        <v>5630</v>
      </c>
      <c r="C25227" t="s">
        <v>164</v>
      </c>
      <c r="D25227">
        <v>2015</v>
      </c>
      <c r="E25227" t="s">
        <v>741</v>
      </c>
      <c r="F25227" s="2">
        <v>1033.6826735198099</v>
      </c>
    </row>
    <row r="25228" spans="1:6">
      <c r="A25228" t="s">
        <v>135</v>
      </c>
      <c r="B25228">
        <v>5630</v>
      </c>
      <c r="C25228" t="s">
        <v>164</v>
      </c>
      <c r="D25228">
        <v>2016</v>
      </c>
      <c r="E25228" t="s">
        <v>744</v>
      </c>
      <c r="F25228" s="2">
        <v>0</v>
      </c>
    </row>
    <row r="25229" spans="1:6">
      <c r="A25229" t="s">
        <v>135</v>
      </c>
      <c r="B25229">
        <v>5630</v>
      </c>
      <c r="C25229" t="s">
        <v>164</v>
      </c>
      <c r="D25229">
        <v>2016</v>
      </c>
      <c r="E25229" t="s">
        <v>740</v>
      </c>
      <c r="F25229" s="2">
        <v>131.19200418242599</v>
      </c>
    </row>
    <row r="25230" spans="1:6">
      <c r="A25230" t="s">
        <v>135</v>
      </c>
      <c r="B25230">
        <v>5630</v>
      </c>
      <c r="C25230" t="s">
        <v>164</v>
      </c>
      <c r="D25230">
        <v>2016</v>
      </c>
      <c r="E25230" t="s">
        <v>745</v>
      </c>
      <c r="F25230" s="2">
        <v>11340.4003608816</v>
      </c>
    </row>
    <row r="25231" spans="1:6">
      <c r="A25231" t="s">
        <v>135</v>
      </c>
      <c r="B25231">
        <v>5630</v>
      </c>
      <c r="C25231" t="s">
        <v>164</v>
      </c>
      <c r="D25231">
        <v>2017</v>
      </c>
      <c r="E25231" t="s">
        <v>743</v>
      </c>
      <c r="F25231" s="2">
        <v>240.00510749653199</v>
      </c>
    </row>
    <row r="25232" spans="1:6">
      <c r="A25232" t="s">
        <v>135</v>
      </c>
      <c r="B25232">
        <v>5630</v>
      </c>
      <c r="C25232" t="s">
        <v>164</v>
      </c>
      <c r="D25232">
        <v>2018</v>
      </c>
      <c r="E25232" t="s">
        <v>738</v>
      </c>
      <c r="F25232" s="2">
        <v>0</v>
      </c>
    </row>
    <row r="25233" spans="1:6">
      <c r="A25233" t="s">
        <v>135</v>
      </c>
      <c r="B25233">
        <v>5630</v>
      </c>
      <c r="C25233" t="s">
        <v>164</v>
      </c>
      <c r="D25233">
        <v>2018</v>
      </c>
      <c r="E25233" t="s">
        <v>739</v>
      </c>
      <c r="F25233" s="2">
        <v>718.69494064883804</v>
      </c>
    </row>
    <row r="25234" spans="1:6">
      <c r="A25234" t="s">
        <v>135</v>
      </c>
      <c r="B25234">
        <v>5630</v>
      </c>
      <c r="C25234" t="s">
        <v>164</v>
      </c>
      <c r="D25234">
        <v>2018</v>
      </c>
      <c r="E25234" t="s">
        <v>741</v>
      </c>
      <c r="F25234" s="2">
        <v>980.19415555057503</v>
      </c>
    </row>
    <row r="25235" spans="1:6">
      <c r="A25235" t="s">
        <v>135</v>
      </c>
      <c r="B25235">
        <v>5630</v>
      </c>
      <c r="C25235" t="s">
        <v>164</v>
      </c>
      <c r="D25235">
        <v>2019</v>
      </c>
      <c r="E25235" t="s">
        <v>736</v>
      </c>
      <c r="F25235" s="2">
        <v>220.10627442237501</v>
      </c>
    </row>
    <row r="25236" spans="1:6">
      <c r="A25236" t="s">
        <v>135</v>
      </c>
      <c r="B25236">
        <v>5630</v>
      </c>
      <c r="C25236" t="s">
        <v>164</v>
      </c>
      <c r="D25236">
        <v>2019</v>
      </c>
      <c r="E25236" t="s">
        <v>737</v>
      </c>
      <c r="F25236" s="2">
        <v>233.85796321193101</v>
      </c>
    </row>
    <row r="25237" spans="1:6">
      <c r="A25237" t="s">
        <v>135</v>
      </c>
      <c r="B25237">
        <v>5630</v>
      </c>
      <c r="C25237" t="s">
        <v>164</v>
      </c>
      <c r="D25237">
        <v>2019</v>
      </c>
      <c r="E25237" t="s">
        <v>744</v>
      </c>
      <c r="F25237" s="2">
        <v>0</v>
      </c>
    </row>
    <row r="25238" spans="1:6">
      <c r="A25238" t="s">
        <v>135</v>
      </c>
      <c r="B25238">
        <v>5630</v>
      </c>
      <c r="C25238" t="s">
        <v>164</v>
      </c>
      <c r="D25238">
        <v>2019</v>
      </c>
      <c r="E25238" t="s">
        <v>740</v>
      </c>
      <c r="F25238" s="2">
        <v>222.31525275800499</v>
      </c>
    </row>
    <row r="25239" spans="1:6">
      <c r="A25239" t="s">
        <v>135</v>
      </c>
      <c r="B25239">
        <v>5630</v>
      </c>
      <c r="C25239" t="s">
        <v>164</v>
      </c>
      <c r="D25239">
        <v>2019</v>
      </c>
      <c r="E25239" t="s">
        <v>745</v>
      </c>
      <c r="F25239" s="2">
        <v>11352.329169413601</v>
      </c>
    </row>
    <row r="25240" spans="1:6">
      <c r="A25240" t="s">
        <v>135</v>
      </c>
      <c r="B25240">
        <v>5630</v>
      </c>
      <c r="C25240" t="s">
        <v>164</v>
      </c>
      <c r="D25240">
        <v>2020</v>
      </c>
      <c r="E25240" t="s">
        <v>743</v>
      </c>
      <c r="F25240" s="2">
        <v>189.971865449029</v>
      </c>
    </row>
    <row r="25241" spans="1:6">
      <c r="A25241" t="s">
        <v>135</v>
      </c>
      <c r="B25241">
        <v>5630</v>
      </c>
      <c r="C25241" t="s">
        <v>164</v>
      </c>
      <c r="D25241">
        <v>2021</v>
      </c>
      <c r="E25241" t="s">
        <v>742</v>
      </c>
      <c r="F25241" s="2">
        <v>318.19076296815098</v>
      </c>
    </row>
    <row r="25242" spans="1:6">
      <c r="A25242" t="s">
        <v>135</v>
      </c>
      <c r="B25242">
        <v>5630</v>
      </c>
      <c r="C25242" t="s">
        <v>164</v>
      </c>
      <c r="D25242">
        <v>2021</v>
      </c>
      <c r="E25242" t="s">
        <v>738</v>
      </c>
      <c r="F25242" s="2">
        <v>0</v>
      </c>
    </row>
    <row r="25243" spans="1:6">
      <c r="A25243" t="s">
        <v>135</v>
      </c>
      <c r="B25243">
        <v>5630</v>
      </c>
      <c r="C25243" t="s">
        <v>164</v>
      </c>
      <c r="D25243">
        <v>2021</v>
      </c>
      <c r="E25243" t="s">
        <v>739</v>
      </c>
      <c r="F25243" s="2">
        <v>741.41074682260796</v>
      </c>
    </row>
    <row r="25244" spans="1:6">
      <c r="A25244" t="s">
        <v>135</v>
      </c>
      <c r="B25244">
        <v>5630</v>
      </c>
      <c r="C25244" t="s">
        <v>164</v>
      </c>
      <c r="D25244">
        <v>2021</v>
      </c>
      <c r="E25244" t="s">
        <v>741</v>
      </c>
      <c r="F25244" s="2">
        <v>945.45150164746701</v>
      </c>
    </row>
    <row r="25245" spans="1:6">
      <c r="A25245" t="s">
        <v>135</v>
      </c>
      <c r="B25245">
        <v>5630</v>
      </c>
      <c r="C25245" t="s">
        <v>164</v>
      </c>
      <c r="D25245">
        <v>2022</v>
      </c>
      <c r="E25245" t="s">
        <v>736</v>
      </c>
      <c r="F25245" s="2">
        <v>196.10991307106801</v>
      </c>
    </row>
    <row r="25246" spans="1:6">
      <c r="A25246" t="s">
        <v>135</v>
      </c>
      <c r="B25246">
        <v>5630</v>
      </c>
      <c r="C25246" t="s">
        <v>164</v>
      </c>
      <c r="D25246">
        <v>2022</v>
      </c>
      <c r="E25246" t="s">
        <v>737</v>
      </c>
      <c r="F25246" s="2">
        <v>150.263268127831</v>
      </c>
    </row>
    <row r="25247" spans="1:6">
      <c r="A25247" t="s">
        <v>135</v>
      </c>
      <c r="B25247">
        <v>5630</v>
      </c>
      <c r="C25247" t="s">
        <v>164</v>
      </c>
      <c r="D25247">
        <v>2022</v>
      </c>
      <c r="E25247" t="s">
        <v>744</v>
      </c>
      <c r="F25247" s="2">
        <v>0</v>
      </c>
    </row>
    <row r="25248" spans="1:6">
      <c r="A25248" t="s">
        <v>135</v>
      </c>
      <c r="B25248">
        <v>5630</v>
      </c>
      <c r="C25248" t="s">
        <v>164</v>
      </c>
      <c r="D25248">
        <v>2022</v>
      </c>
      <c r="E25248" t="s">
        <v>745</v>
      </c>
      <c r="F25248" s="2">
        <v>11026.3919143279</v>
      </c>
    </row>
    <row r="25249" spans="1:6">
      <c r="A25249" t="s">
        <v>135</v>
      </c>
      <c r="B25249">
        <v>5630</v>
      </c>
      <c r="C25249" t="s">
        <v>164</v>
      </c>
      <c r="D25249">
        <v>2023</v>
      </c>
      <c r="E25249" t="s">
        <v>743</v>
      </c>
      <c r="F25249" s="2">
        <v>227.280756397603</v>
      </c>
    </row>
    <row r="25250" spans="1:6">
      <c r="A25250" t="s">
        <v>135</v>
      </c>
      <c r="B25250">
        <v>5630</v>
      </c>
      <c r="C25250" t="s">
        <v>164</v>
      </c>
      <c r="D25250">
        <v>2024</v>
      </c>
      <c r="E25250" t="s">
        <v>742</v>
      </c>
      <c r="F25250" s="2">
        <v>375.985255023089</v>
      </c>
    </row>
    <row r="25251" spans="1:6">
      <c r="A25251" t="s">
        <v>135</v>
      </c>
      <c r="B25251">
        <v>5630</v>
      </c>
      <c r="C25251" t="s">
        <v>164</v>
      </c>
      <c r="D25251">
        <v>2024</v>
      </c>
      <c r="E25251" t="s">
        <v>741</v>
      </c>
      <c r="F25251" s="2">
        <v>913.50985686199897</v>
      </c>
    </row>
    <row r="25252" spans="1:6">
      <c r="A25252" t="s">
        <v>135</v>
      </c>
      <c r="B25252">
        <v>5632</v>
      </c>
      <c r="C25252" t="s">
        <v>166</v>
      </c>
      <c r="D25252">
        <v>2009</v>
      </c>
      <c r="E25252" t="s">
        <v>743</v>
      </c>
      <c r="F25252" s="2">
        <v>572.91630825422806</v>
      </c>
    </row>
    <row r="25253" spans="1:6">
      <c r="A25253" t="s">
        <v>135</v>
      </c>
      <c r="B25253">
        <v>5632</v>
      </c>
      <c r="C25253" t="s">
        <v>166</v>
      </c>
      <c r="D25253">
        <v>2009</v>
      </c>
      <c r="E25253" t="s">
        <v>740</v>
      </c>
      <c r="F25253" s="2">
        <v>261.370059946781</v>
      </c>
    </row>
    <row r="25254" spans="1:6">
      <c r="A25254" t="s">
        <v>135</v>
      </c>
      <c r="B25254">
        <v>5632</v>
      </c>
      <c r="C25254" t="s">
        <v>166</v>
      </c>
      <c r="D25254">
        <v>2011</v>
      </c>
      <c r="E25254" t="s">
        <v>736</v>
      </c>
      <c r="F25254" s="2">
        <v>356.86195618252799</v>
      </c>
    </row>
    <row r="25255" spans="1:6">
      <c r="A25255" t="s">
        <v>135</v>
      </c>
      <c r="B25255">
        <v>5632</v>
      </c>
      <c r="C25255" t="s">
        <v>166</v>
      </c>
      <c r="D25255">
        <v>2011</v>
      </c>
      <c r="E25255" t="s">
        <v>737</v>
      </c>
      <c r="F25255" s="2">
        <v>1035.3926432941801</v>
      </c>
    </row>
    <row r="25256" spans="1:6">
      <c r="A25256" t="s">
        <v>135</v>
      </c>
      <c r="B25256">
        <v>5632</v>
      </c>
      <c r="C25256" t="s">
        <v>166</v>
      </c>
      <c r="D25256">
        <v>2011</v>
      </c>
      <c r="E25256" t="s">
        <v>738</v>
      </c>
      <c r="F25256" s="2">
        <v>0</v>
      </c>
    </row>
    <row r="25257" spans="1:6">
      <c r="A25257" t="s">
        <v>135</v>
      </c>
      <c r="B25257">
        <v>5632</v>
      </c>
      <c r="C25257" t="s">
        <v>166</v>
      </c>
      <c r="D25257">
        <v>2011</v>
      </c>
      <c r="E25257" t="s">
        <v>739</v>
      </c>
      <c r="F25257" s="2">
        <v>1344.0743834473701</v>
      </c>
    </row>
    <row r="25258" spans="1:6">
      <c r="A25258" t="s">
        <v>135</v>
      </c>
      <c r="B25258">
        <v>5632</v>
      </c>
      <c r="C25258" t="s">
        <v>166</v>
      </c>
      <c r="D25258">
        <v>2013</v>
      </c>
      <c r="E25258" t="s">
        <v>742</v>
      </c>
      <c r="F25258" s="2">
        <v>617.19434242115005</v>
      </c>
    </row>
    <row r="25259" spans="1:6">
      <c r="A25259" t="s">
        <v>135</v>
      </c>
      <c r="B25259">
        <v>5632</v>
      </c>
      <c r="C25259" t="s">
        <v>166</v>
      </c>
      <c r="D25259">
        <v>2015</v>
      </c>
      <c r="E25259" t="s">
        <v>744</v>
      </c>
      <c r="F25259" s="2">
        <v>0</v>
      </c>
    </row>
    <row r="25260" spans="1:6">
      <c r="A25260" t="s">
        <v>135</v>
      </c>
      <c r="B25260">
        <v>5632</v>
      </c>
      <c r="C25260" t="s">
        <v>166</v>
      </c>
      <c r="D25260">
        <v>2015</v>
      </c>
      <c r="E25260" t="s">
        <v>740</v>
      </c>
      <c r="F25260" s="2">
        <v>184.35186936947099</v>
      </c>
    </row>
    <row r="25261" spans="1:6">
      <c r="A25261" t="s">
        <v>135</v>
      </c>
      <c r="B25261">
        <v>5632</v>
      </c>
      <c r="C25261" t="s">
        <v>166</v>
      </c>
      <c r="D25261">
        <v>2015</v>
      </c>
      <c r="E25261" t="s">
        <v>745</v>
      </c>
      <c r="F25261" s="2">
        <v>44237.411383175</v>
      </c>
    </row>
    <row r="25262" spans="1:6">
      <c r="A25262" t="s">
        <v>135</v>
      </c>
      <c r="B25262">
        <v>5632</v>
      </c>
      <c r="C25262" t="s">
        <v>166</v>
      </c>
      <c r="D25262">
        <v>2016</v>
      </c>
      <c r="E25262" t="s">
        <v>743</v>
      </c>
      <c r="F25262" s="2">
        <v>353.67186612833399</v>
      </c>
    </row>
    <row r="25263" spans="1:6">
      <c r="A25263" t="s">
        <v>135</v>
      </c>
      <c r="B25263">
        <v>5632</v>
      </c>
      <c r="C25263" t="s">
        <v>166</v>
      </c>
      <c r="D25263">
        <v>2017</v>
      </c>
      <c r="E25263" t="s">
        <v>738</v>
      </c>
      <c r="F25263" s="2">
        <v>0</v>
      </c>
    </row>
    <row r="25264" spans="1:6">
      <c r="A25264" t="s">
        <v>135</v>
      </c>
      <c r="B25264">
        <v>5632</v>
      </c>
      <c r="C25264" t="s">
        <v>166</v>
      </c>
      <c r="D25264">
        <v>2017</v>
      </c>
      <c r="E25264" t="s">
        <v>739</v>
      </c>
      <c r="F25264" s="2">
        <v>1227.95811918748</v>
      </c>
    </row>
    <row r="25265" spans="1:6">
      <c r="A25265" t="s">
        <v>135</v>
      </c>
      <c r="B25265">
        <v>5632</v>
      </c>
      <c r="C25265" t="s">
        <v>166</v>
      </c>
      <c r="D25265">
        <v>2017</v>
      </c>
      <c r="E25265" t="s">
        <v>741</v>
      </c>
      <c r="F25265" s="2">
        <v>835.57760147904003</v>
      </c>
    </row>
    <row r="25266" spans="1:6">
      <c r="A25266" t="s">
        <v>135</v>
      </c>
      <c r="B25266">
        <v>5632</v>
      </c>
      <c r="C25266" t="s">
        <v>166</v>
      </c>
      <c r="D25266">
        <v>2018</v>
      </c>
      <c r="E25266" t="s">
        <v>736</v>
      </c>
      <c r="F25266" s="2">
        <v>279.03262015369899</v>
      </c>
    </row>
    <row r="25267" spans="1:6">
      <c r="A25267" t="s">
        <v>135</v>
      </c>
      <c r="B25267">
        <v>5632</v>
      </c>
      <c r="C25267" t="s">
        <v>166</v>
      </c>
      <c r="D25267">
        <v>2018</v>
      </c>
      <c r="E25267" t="s">
        <v>737</v>
      </c>
      <c r="F25267" s="2">
        <v>889.83444711410095</v>
      </c>
    </row>
    <row r="25268" spans="1:6">
      <c r="A25268" t="s">
        <v>135</v>
      </c>
      <c r="B25268">
        <v>5632</v>
      </c>
      <c r="C25268" t="s">
        <v>166</v>
      </c>
      <c r="D25268">
        <v>2018</v>
      </c>
      <c r="E25268" t="s">
        <v>744</v>
      </c>
      <c r="F25268" s="2">
        <v>0</v>
      </c>
    </row>
    <row r="25269" spans="1:6">
      <c r="A25269" t="s">
        <v>135</v>
      </c>
      <c r="B25269">
        <v>5632</v>
      </c>
      <c r="C25269" t="s">
        <v>166</v>
      </c>
      <c r="D25269">
        <v>2018</v>
      </c>
      <c r="E25269" t="s">
        <v>740</v>
      </c>
      <c r="F25269" s="2">
        <v>200.90510543197999</v>
      </c>
    </row>
    <row r="25270" spans="1:6">
      <c r="A25270" t="s">
        <v>135</v>
      </c>
      <c r="B25270">
        <v>5632</v>
      </c>
      <c r="C25270" t="s">
        <v>166</v>
      </c>
      <c r="D25270">
        <v>2018</v>
      </c>
      <c r="E25270" t="s">
        <v>745</v>
      </c>
      <c r="F25270" s="2">
        <v>33239.652548598897</v>
      </c>
    </row>
    <row r="25271" spans="1:6">
      <c r="A25271" t="s">
        <v>135</v>
      </c>
      <c r="B25271">
        <v>5632</v>
      </c>
      <c r="C25271" t="s">
        <v>166</v>
      </c>
      <c r="D25271">
        <v>2019</v>
      </c>
      <c r="E25271" t="s">
        <v>743</v>
      </c>
      <c r="F25271" s="2">
        <v>305.434015963089</v>
      </c>
    </row>
    <row r="25272" spans="1:6">
      <c r="A25272" t="s">
        <v>135</v>
      </c>
      <c r="B25272">
        <v>5632</v>
      </c>
      <c r="C25272" t="s">
        <v>166</v>
      </c>
      <c r="D25272">
        <v>2020</v>
      </c>
      <c r="E25272" t="s">
        <v>742</v>
      </c>
      <c r="F25272" s="2">
        <v>559.03104635976297</v>
      </c>
    </row>
    <row r="25273" spans="1:6">
      <c r="A25273" t="s">
        <v>135</v>
      </c>
      <c r="B25273">
        <v>5632</v>
      </c>
      <c r="C25273" t="s">
        <v>166</v>
      </c>
      <c r="D25273">
        <v>2020</v>
      </c>
      <c r="E25273" t="s">
        <v>738</v>
      </c>
      <c r="F25273" s="2">
        <v>0</v>
      </c>
    </row>
    <row r="25274" spans="1:6">
      <c r="A25274" t="s">
        <v>135</v>
      </c>
      <c r="B25274">
        <v>5632</v>
      </c>
      <c r="C25274" t="s">
        <v>166</v>
      </c>
      <c r="D25274">
        <v>2020</v>
      </c>
      <c r="E25274" t="s">
        <v>739</v>
      </c>
      <c r="F25274" s="2">
        <v>1233.07144615172</v>
      </c>
    </row>
    <row r="25275" spans="1:6">
      <c r="A25275" t="s">
        <v>135</v>
      </c>
      <c r="B25275">
        <v>5632</v>
      </c>
      <c r="C25275" t="s">
        <v>166</v>
      </c>
      <c r="D25275">
        <v>2020</v>
      </c>
      <c r="E25275" t="s">
        <v>741</v>
      </c>
      <c r="F25275" s="2">
        <v>838.25545064283199</v>
      </c>
    </row>
    <row r="25276" spans="1:6">
      <c r="A25276" t="s">
        <v>135</v>
      </c>
      <c r="B25276">
        <v>5632</v>
      </c>
      <c r="C25276" t="s">
        <v>166</v>
      </c>
      <c r="D25276">
        <v>2021</v>
      </c>
      <c r="E25276" t="s">
        <v>736</v>
      </c>
      <c r="F25276" s="2">
        <v>306.47269668064803</v>
      </c>
    </row>
    <row r="25277" spans="1:6">
      <c r="A25277" t="s">
        <v>135</v>
      </c>
      <c r="B25277">
        <v>5632</v>
      </c>
      <c r="C25277" t="s">
        <v>166</v>
      </c>
      <c r="D25277">
        <v>2021</v>
      </c>
      <c r="E25277" t="s">
        <v>737</v>
      </c>
      <c r="F25277" s="2">
        <v>519.43709815586897</v>
      </c>
    </row>
    <row r="25278" spans="1:6">
      <c r="A25278" t="s">
        <v>135</v>
      </c>
      <c r="B25278">
        <v>5632</v>
      </c>
      <c r="C25278" t="s">
        <v>166</v>
      </c>
      <c r="D25278">
        <v>2021</v>
      </c>
      <c r="E25278" t="s">
        <v>744</v>
      </c>
      <c r="F25278" s="2">
        <v>0</v>
      </c>
    </row>
    <row r="25279" spans="1:6">
      <c r="A25279" t="s">
        <v>135</v>
      </c>
      <c r="B25279">
        <v>5632</v>
      </c>
      <c r="C25279" t="s">
        <v>166</v>
      </c>
      <c r="D25279">
        <v>2021</v>
      </c>
      <c r="E25279" t="s">
        <v>745</v>
      </c>
      <c r="F25279" s="2">
        <v>22103.135050146098</v>
      </c>
    </row>
    <row r="25280" spans="1:6">
      <c r="A25280" t="s">
        <v>135</v>
      </c>
      <c r="B25280">
        <v>5632</v>
      </c>
      <c r="C25280" t="s">
        <v>166</v>
      </c>
      <c r="D25280">
        <v>2022</v>
      </c>
      <c r="E25280" t="s">
        <v>743</v>
      </c>
      <c r="F25280" s="2">
        <v>270.48575814993097</v>
      </c>
    </row>
    <row r="25281" spans="1:6">
      <c r="A25281" t="s">
        <v>135</v>
      </c>
      <c r="B25281">
        <v>5632</v>
      </c>
      <c r="C25281" t="s">
        <v>166</v>
      </c>
      <c r="D25281">
        <v>2023</v>
      </c>
      <c r="E25281" t="s">
        <v>742</v>
      </c>
      <c r="F25281" s="2">
        <v>827.49931481145495</v>
      </c>
    </row>
    <row r="25282" spans="1:6">
      <c r="A25282" t="s">
        <v>135</v>
      </c>
      <c r="B25282">
        <v>5632</v>
      </c>
      <c r="C25282" t="s">
        <v>166</v>
      </c>
      <c r="D25282">
        <v>2023</v>
      </c>
      <c r="E25282" t="s">
        <v>741</v>
      </c>
      <c r="F25282" s="2">
        <v>837.33351660574101</v>
      </c>
    </row>
    <row r="25283" spans="1:6">
      <c r="A25283" t="s">
        <v>135</v>
      </c>
      <c r="B25283">
        <v>5632</v>
      </c>
      <c r="C25283" t="s">
        <v>166</v>
      </c>
      <c r="D25283">
        <v>2024</v>
      </c>
      <c r="E25283" t="s">
        <v>736</v>
      </c>
      <c r="F25283" s="2">
        <v>175.46460585360401</v>
      </c>
    </row>
    <row r="25284" spans="1:6">
      <c r="A25284" t="s">
        <v>135</v>
      </c>
      <c r="B25284">
        <v>5632</v>
      </c>
      <c r="C25284" t="s">
        <v>166</v>
      </c>
      <c r="D25284">
        <v>2024</v>
      </c>
      <c r="E25284" t="s">
        <v>737</v>
      </c>
      <c r="F25284" s="2">
        <v>395.77233662345498</v>
      </c>
    </row>
    <row r="25285" spans="1:6">
      <c r="A25285" t="s">
        <v>135</v>
      </c>
      <c r="B25285">
        <v>5632</v>
      </c>
      <c r="C25285" t="s">
        <v>166</v>
      </c>
      <c r="D25285">
        <v>2024</v>
      </c>
      <c r="E25285" t="s">
        <v>745</v>
      </c>
      <c r="F25285" s="2">
        <v>21237.523504335601</v>
      </c>
    </row>
    <row r="25286" spans="1:6">
      <c r="A25286" t="s">
        <v>135</v>
      </c>
      <c r="B25286">
        <v>5634</v>
      </c>
      <c r="C25286" t="s">
        <v>168</v>
      </c>
      <c r="D25286">
        <v>2009</v>
      </c>
      <c r="E25286" t="s">
        <v>743</v>
      </c>
      <c r="F25286" s="2">
        <v>364.008563249568</v>
      </c>
    </row>
    <row r="25287" spans="1:6">
      <c r="A25287" t="s">
        <v>135</v>
      </c>
      <c r="B25287">
        <v>5634</v>
      </c>
      <c r="C25287" t="s">
        <v>168</v>
      </c>
      <c r="D25287">
        <v>2011</v>
      </c>
      <c r="E25287" t="s">
        <v>736</v>
      </c>
      <c r="F25287" s="2">
        <v>1041.13675681315</v>
      </c>
    </row>
    <row r="25288" spans="1:6">
      <c r="A25288" t="s">
        <v>135</v>
      </c>
      <c r="B25288">
        <v>5634</v>
      </c>
      <c r="C25288" t="s">
        <v>168</v>
      </c>
      <c r="D25288">
        <v>2011</v>
      </c>
      <c r="E25288" t="s">
        <v>737</v>
      </c>
      <c r="F25288" s="2">
        <v>289.38958389654903</v>
      </c>
    </row>
    <row r="25289" spans="1:6">
      <c r="A25289" t="s">
        <v>135</v>
      </c>
      <c r="B25289">
        <v>5634</v>
      </c>
      <c r="C25289" t="s">
        <v>168</v>
      </c>
      <c r="D25289">
        <v>2011</v>
      </c>
      <c r="E25289" t="s">
        <v>738</v>
      </c>
      <c r="F25289" s="2">
        <v>0</v>
      </c>
    </row>
    <row r="25290" spans="1:6">
      <c r="A25290" t="s">
        <v>135</v>
      </c>
      <c r="B25290">
        <v>5634</v>
      </c>
      <c r="C25290" t="s">
        <v>168</v>
      </c>
      <c r="D25290">
        <v>2011</v>
      </c>
      <c r="E25290" t="s">
        <v>739</v>
      </c>
      <c r="F25290" s="2">
        <v>1629.83939514401</v>
      </c>
    </row>
    <row r="25291" spans="1:6">
      <c r="A25291" t="s">
        <v>135</v>
      </c>
      <c r="B25291">
        <v>5634</v>
      </c>
      <c r="C25291" t="s">
        <v>168</v>
      </c>
      <c r="D25291">
        <v>2011</v>
      </c>
      <c r="E25291" t="s">
        <v>740</v>
      </c>
      <c r="F25291" s="2">
        <v>747.60300795015303</v>
      </c>
    </row>
    <row r="25292" spans="1:6">
      <c r="A25292" t="s">
        <v>135</v>
      </c>
      <c r="B25292">
        <v>5634</v>
      </c>
      <c r="C25292" t="s">
        <v>168</v>
      </c>
      <c r="D25292">
        <v>2013</v>
      </c>
      <c r="E25292" t="s">
        <v>742</v>
      </c>
      <c r="F25292" s="2">
        <v>1485.3548828605799</v>
      </c>
    </row>
    <row r="25293" spans="1:6">
      <c r="A25293" t="s">
        <v>135</v>
      </c>
      <c r="B25293">
        <v>5634</v>
      </c>
      <c r="C25293" t="s">
        <v>168</v>
      </c>
      <c r="D25293">
        <v>2015</v>
      </c>
      <c r="E25293" t="s">
        <v>744</v>
      </c>
      <c r="F25293" s="2">
        <v>0</v>
      </c>
    </row>
    <row r="25294" spans="1:6">
      <c r="A25294" t="s">
        <v>135</v>
      </c>
      <c r="B25294">
        <v>5634</v>
      </c>
      <c r="C25294" t="s">
        <v>168</v>
      </c>
      <c r="D25294">
        <v>2015</v>
      </c>
      <c r="E25294" t="s">
        <v>745</v>
      </c>
      <c r="F25294" s="2">
        <v>16757.666671010302</v>
      </c>
    </row>
    <row r="25295" spans="1:6">
      <c r="A25295" t="s">
        <v>135</v>
      </c>
      <c r="B25295">
        <v>5634</v>
      </c>
      <c r="C25295" t="s">
        <v>168</v>
      </c>
      <c r="D25295">
        <v>2016</v>
      </c>
      <c r="E25295" t="s">
        <v>742</v>
      </c>
      <c r="F25295" s="2">
        <v>933.72366148251695</v>
      </c>
    </row>
    <row r="25296" spans="1:6">
      <c r="A25296" t="s">
        <v>135</v>
      </c>
      <c r="B25296">
        <v>5634</v>
      </c>
      <c r="C25296" t="s">
        <v>168</v>
      </c>
      <c r="D25296">
        <v>2016</v>
      </c>
      <c r="E25296" t="s">
        <v>743</v>
      </c>
      <c r="F25296" s="2">
        <v>340.33408545288302</v>
      </c>
    </row>
    <row r="25297" spans="1:6">
      <c r="A25297" t="s">
        <v>135</v>
      </c>
      <c r="B25297">
        <v>5634</v>
      </c>
      <c r="C25297" t="s">
        <v>168</v>
      </c>
      <c r="D25297">
        <v>2017</v>
      </c>
      <c r="E25297" t="s">
        <v>738</v>
      </c>
      <c r="F25297" s="2">
        <v>0</v>
      </c>
    </row>
    <row r="25298" spans="1:6">
      <c r="A25298" t="s">
        <v>135</v>
      </c>
      <c r="B25298">
        <v>5634</v>
      </c>
      <c r="C25298" t="s">
        <v>168</v>
      </c>
      <c r="D25298">
        <v>2017</v>
      </c>
      <c r="E25298" t="s">
        <v>739</v>
      </c>
      <c r="F25298" s="2">
        <v>1514.53891687535</v>
      </c>
    </row>
    <row r="25299" spans="1:6">
      <c r="A25299" t="s">
        <v>135</v>
      </c>
      <c r="B25299">
        <v>5634</v>
      </c>
      <c r="C25299" t="s">
        <v>168</v>
      </c>
      <c r="D25299">
        <v>2017</v>
      </c>
      <c r="E25299" t="s">
        <v>741</v>
      </c>
      <c r="F25299" s="2">
        <v>1025.06589418563</v>
      </c>
    </row>
    <row r="25300" spans="1:6">
      <c r="A25300" t="s">
        <v>135</v>
      </c>
      <c r="B25300">
        <v>5634</v>
      </c>
      <c r="C25300" t="s">
        <v>168</v>
      </c>
      <c r="D25300">
        <v>2018</v>
      </c>
      <c r="E25300" t="s">
        <v>736</v>
      </c>
      <c r="F25300" s="2">
        <v>757.83706522756802</v>
      </c>
    </row>
    <row r="25301" spans="1:6">
      <c r="A25301" t="s">
        <v>135</v>
      </c>
      <c r="B25301">
        <v>5634</v>
      </c>
      <c r="C25301" t="s">
        <v>168</v>
      </c>
      <c r="D25301">
        <v>2018</v>
      </c>
      <c r="E25301" t="s">
        <v>737</v>
      </c>
      <c r="F25301" s="2">
        <v>299.61786447116799</v>
      </c>
    </row>
    <row r="25302" spans="1:6">
      <c r="A25302" t="s">
        <v>135</v>
      </c>
      <c r="B25302">
        <v>5634</v>
      </c>
      <c r="C25302" t="s">
        <v>168</v>
      </c>
      <c r="D25302">
        <v>2018</v>
      </c>
      <c r="E25302" t="s">
        <v>744</v>
      </c>
      <c r="F25302" s="2">
        <v>0</v>
      </c>
    </row>
    <row r="25303" spans="1:6">
      <c r="A25303" t="s">
        <v>135</v>
      </c>
      <c r="B25303">
        <v>5634</v>
      </c>
      <c r="C25303" t="s">
        <v>168</v>
      </c>
      <c r="D25303">
        <v>2018</v>
      </c>
      <c r="E25303" t="s">
        <v>745</v>
      </c>
      <c r="F25303" s="2">
        <v>15288.613113355401</v>
      </c>
    </row>
    <row r="25304" spans="1:6">
      <c r="A25304" t="s">
        <v>135</v>
      </c>
      <c r="B25304">
        <v>5634</v>
      </c>
      <c r="C25304" t="s">
        <v>168</v>
      </c>
      <c r="D25304">
        <v>2019</v>
      </c>
      <c r="E25304" t="s">
        <v>743</v>
      </c>
      <c r="F25304" s="2">
        <v>303.56526981690001</v>
      </c>
    </row>
    <row r="25305" spans="1:6">
      <c r="A25305" t="s">
        <v>135</v>
      </c>
      <c r="B25305">
        <v>5634</v>
      </c>
      <c r="C25305" t="s">
        <v>168</v>
      </c>
      <c r="D25305">
        <v>2020</v>
      </c>
      <c r="E25305" t="s">
        <v>742</v>
      </c>
      <c r="F25305" s="2">
        <v>1013.15609190239</v>
      </c>
    </row>
    <row r="25306" spans="1:6">
      <c r="A25306" t="s">
        <v>135</v>
      </c>
      <c r="B25306">
        <v>5634</v>
      </c>
      <c r="C25306" t="s">
        <v>168</v>
      </c>
      <c r="D25306">
        <v>2020</v>
      </c>
      <c r="E25306" t="s">
        <v>738</v>
      </c>
      <c r="F25306" s="2">
        <v>0</v>
      </c>
    </row>
    <row r="25307" spans="1:6">
      <c r="A25307" t="s">
        <v>135</v>
      </c>
      <c r="B25307">
        <v>5634</v>
      </c>
      <c r="C25307" t="s">
        <v>168</v>
      </c>
      <c r="D25307">
        <v>2020</v>
      </c>
      <c r="E25307" t="s">
        <v>739</v>
      </c>
      <c r="F25307" s="2">
        <v>1569.3085350143699</v>
      </c>
    </row>
    <row r="25308" spans="1:6">
      <c r="A25308" t="s">
        <v>135</v>
      </c>
      <c r="B25308">
        <v>5634</v>
      </c>
      <c r="C25308" t="s">
        <v>168</v>
      </c>
      <c r="D25308">
        <v>2020</v>
      </c>
      <c r="E25308" t="s">
        <v>741</v>
      </c>
      <c r="F25308" s="2">
        <v>1022.15586549026</v>
      </c>
    </row>
    <row r="25309" spans="1:6">
      <c r="A25309" t="s">
        <v>135</v>
      </c>
      <c r="B25309">
        <v>5634</v>
      </c>
      <c r="C25309" t="s">
        <v>168</v>
      </c>
      <c r="D25309">
        <v>2021</v>
      </c>
      <c r="E25309" t="s">
        <v>736</v>
      </c>
      <c r="F25309" s="2">
        <v>667.79730781398496</v>
      </c>
    </row>
    <row r="25310" spans="1:6">
      <c r="A25310" t="s">
        <v>135</v>
      </c>
      <c r="B25310">
        <v>5634</v>
      </c>
      <c r="C25310" t="s">
        <v>168</v>
      </c>
      <c r="D25310">
        <v>2021</v>
      </c>
      <c r="E25310" t="s">
        <v>737</v>
      </c>
      <c r="F25310" s="2">
        <v>259.41539599554199</v>
      </c>
    </row>
    <row r="25311" spans="1:6">
      <c r="A25311" t="s">
        <v>135</v>
      </c>
      <c r="B25311">
        <v>5634</v>
      </c>
      <c r="C25311" t="s">
        <v>168</v>
      </c>
      <c r="D25311">
        <v>2021</v>
      </c>
      <c r="E25311" t="s">
        <v>744</v>
      </c>
      <c r="F25311" s="2">
        <v>0</v>
      </c>
    </row>
    <row r="25312" spans="1:6">
      <c r="A25312" t="s">
        <v>135</v>
      </c>
      <c r="B25312">
        <v>5634</v>
      </c>
      <c r="C25312" t="s">
        <v>168</v>
      </c>
      <c r="D25312">
        <v>2021</v>
      </c>
      <c r="E25312" t="s">
        <v>740</v>
      </c>
      <c r="F25312" s="2">
        <v>462.73809620358998</v>
      </c>
    </row>
    <row r="25313" spans="1:6">
      <c r="A25313" t="s">
        <v>135</v>
      </c>
      <c r="B25313">
        <v>5634</v>
      </c>
      <c r="C25313" t="s">
        <v>168</v>
      </c>
      <c r="D25313">
        <v>2021</v>
      </c>
      <c r="E25313" t="s">
        <v>745</v>
      </c>
      <c r="F25313" s="2">
        <v>13838.885097206699</v>
      </c>
    </row>
    <row r="25314" spans="1:6">
      <c r="A25314" t="s">
        <v>135</v>
      </c>
      <c r="B25314">
        <v>5634</v>
      </c>
      <c r="C25314" t="s">
        <v>168</v>
      </c>
      <c r="D25314">
        <v>2022</v>
      </c>
      <c r="E25314" t="s">
        <v>743</v>
      </c>
      <c r="F25314" s="2">
        <v>285.203874467118</v>
      </c>
    </row>
    <row r="25315" spans="1:6">
      <c r="A25315" t="s">
        <v>135</v>
      </c>
      <c r="B25315">
        <v>5634</v>
      </c>
      <c r="C25315" t="s">
        <v>168</v>
      </c>
      <c r="D25315">
        <v>2023</v>
      </c>
      <c r="E25315" t="s">
        <v>742</v>
      </c>
      <c r="F25315" s="2">
        <v>405.65058522731499</v>
      </c>
    </row>
    <row r="25316" spans="1:6">
      <c r="A25316" t="s">
        <v>135</v>
      </c>
      <c r="B25316">
        <v>5634</v>
      </c>
      <c r="C25316" t="s">
        <v>168</v>
      </c>
      <c r="D25316">
        <v>2023</v>
      </c>
      <c r="E25316" t="s">
        <v>741</v>
      </c>
      <c r="F25316" s="2">
        <v>1019.37560536541</v>
      </c>
    </row>
    <row r="25317" spans="1:6">
      <c r="A25317" t="s">
        <v>135</v>
      </c>
      <c r="B25317">
        <v>5634</v>
      </c>
      <c r="C25317" t="s">
        <v>168</v>
      </c>
      <c r="D25317">
        <v>2024</v>
      </c>
      <c r="E25317" t="s">
        <v>736</v>
      </c>
      <c r="F25317" s="2">
        <v>587.42830594143197</v>
      </c>
    </row>
    <row r="25318" spans="1:6">
      <c r="A25318" t="s">
        <v>135</v>
      </c>
      <c r="B25318">
        <v>5634</v>
      </c>
      <c r="C25318" t="s">
        <v>168</v>
      </c>
      <c r="D25318">
        <v>2024</v>
      </c>
      <c r="E25318" t="s">
        <v>737</v>
      </c>
      <c r="F25318" s="2">
        <v>222.68240073309099</v>
      </c>
    </row>
    <row r="25319" spans="1:6">
      <c r="A25319" t="s">
        <v>135</v>
      </c>
      <c r="B25319">
        <v>5634</v>
      </c>
      <c r="C25319" t="s">
        <v>168</v>
      </c>
      <c r="D25319">
        <v>2024</v>
      </c>
      <c r="E25319" t="s">
        <v>740</v>
      </c>
      <c r="F25319" s="2">
        <v>474.931250503711</v>
      </c>
    </row>
    <row r="25320" spans="1:6">
      <c r="A25320" t="s">
        <v>135</v>
      </c>
      <c r="B25320">
        <v>5634</v>
      </c>
      <c r="C25320" t="s">
        <v>168</v>
      </c>
      <c r="D25320">
        <v>2024</v>
      </c>
      <c r="E25320" t="s">
        <v>745</v>
      </c>
      <c r="F25320" s="2">
        <v>14618.0718407032</v>
      </c>
    </row>
    <row r="25321" spans="1:6">
      <c r="A25321" t="s">
        <v>135</v>
      </c>
      <c r="B25321">
        <v>5636</v>
      </c>
      <c r="C25321" t="s">
        <v>170</v>
      </c>
      <c r="D25321">
        <v>2009</v>
      </c>
      <c r="E25321" t="s">
        <v>742</v>
      </c>
      <c r="F25321" s="2">
        <v>351.96553199965001</v>
      </c>
    </row>
    <row r="25322" spans="1:6">
      <c r="A25322" t="s">
        <v>135</v>
      </c>
      <c r="B25322">
        <v>5636</v>
      </c>
      <c r="C25322" t="s">
        <v>170</v>
      </c>
      <c r="D25322">
        <v>2009</v>
      </c>
      <c r="E25322" t="s">
        <v>738</v>
      </c>
      <c r="F25322" s="2">
        <v>0</v>
      </c>
    </row>
    <row r="25323" spans="1:6">
      <c r="A25323" t="s">
        <v>135</v>
      </c>
      <c r="B25323">
        <v>5636</v>
      </c>
      <c r="C25323" t="s">
        <v>170</v>
      </c>
      <c r="D25323">
        <v>2011</v>
      </c>
      <c r="E25323" t="s">
        <v>743</v>
      </c>
      <c r="F25323" s="2">
        <v>0</v>
      </c>
    </row>
    <row r="25324" spans="1:6">
      <c r="A25324" t="s">
        <v>135</v>
      </c>
      <c r="B25324">
        <v>5636</v>
      </c>
      <c r="C25324" t="s">
        <v>170</v>
      </c>
      <c r="D25324">
        <v>2013</v>
      </c>
      <c r="E25324" t="s">
        <v>736</v>
      </c>
      <c r="F25324" s="2">
        <v>281.77121585903598</v>
      </c>
    </row>
    <row r="25325" spans="1:6">
      <c r="A25325" t="s">
        <v>135</v>
      </c>
      <c r="B25325">
        <v>5636</v>
      </c>
      <c r="C25325" t="s">
        <v>170</v>
      </c>
      <c r="D25325">
        <v>2013</v>
      </c>
      <c r="E25325" t="s">
        <v>737</v>
      </c>
      <c r="F25325" s="2">
        <v>410.38988598608302</v>
      </c>
    </row>
    <row r="25326" spans="1:6">
      <c r="A25326" t="s">
        <v>135</v>
      </c>
      <c r="B25326">
        <v>5636</v>
      </c>
      <c r="C25326" t="s">
        <v>170</v>
      </c>
      <c r="D25326">
        <v>2013</v>
      </c>
      <c r="E25326" t="s">
        <v>744</v>
      </c>
      <c r="F25326" s="2">
        <v>0</v>
      </c>
    </row>
    <row r="25327" spans="1:6">
      <c r="A25327" t="s">
        <v>135</v>
      </c>
      <c r="B25327">
        <v>5636</v>
      </c>
      <c r="C25327" t="s">
        <v>170</v>
      </c>
      <c r="D25327">
        <v>2013</v>
      </c>
      <c r="E25327" t="s">
        <v>739</v>
      </c>
      <c r="F25327" s="2">
        <v>4379.2182608619096</v>
      </c>
    </row>
    <row r="25328" spans="1:6">
      <c r="A25328" t="s">
        <v>135</v>
      </c>
      <c r="B25328">
        <v>5636</v>
      </c>
      <c r="C25328" t="s">
        <v>170</v>
      </c>
      <c r="D25328">
        <v>2013</v>
      </c>
      <c r="E25328" t="s">
        <v>740</v>
      </c>
      <c r="F25328" s="2">
        <v>259.01369202111903</v>
      </c>
    </row>
    <row r="25329" spans="1:6">
      <c r="A25329" t="s">
        <v>135</v>
      </c>
      <c r="B25329">
        <v>5636</v>
      </c>
      <c r="C25329" t="s">
        <v>170</v>
      </c>
      <c r="D25329">
        <v>2015</v>
      </c>
      <c r="E25329" t="s">
        <v>742</v>
      </c>
      <c r="F25329" s="2">
        <v>503.87865185297198</v>
      </c>
    </row>
    <row r="25330" spans="1:6">
      <c r="A25330" t="s">
        <v>135</v>
      </c>
      <c r="B25330">
        <v>5636</v>
      </c>
      <c r="C25330" t="s">
        <v>170</v>
      </c>
      <c r="D25330">
        <v>2015</v>
      </c>
      <c r="E25330" t="s">
        <v>738</v>
      </c>
      <c r="F25330" s="2">
        <v>0</v>
      </c>
    </row>
    <row r="25331" spans="1:6">
      <c r="A25331" t="s">
        <v>135</v>
      </c>
      <c r="B25331">
        <v>5636</v>
      </c>
      <c r="C25331" t="s">
        <v>170</v>
      </c>
      <c r="D25331">
        <v>2015</v>
      </c>
      <c r="E25331" t="s">
        <v>741</v>
      </c>
      <c r="F25331" s="2">
        <v>5664.5119432249503</v>
      </c>
    </row>
    <row r="25332" spans="1:6">
      <c r="A25332" t="s">
        <v>135</v>
      </c>
      <c r="B25332">
        <v>5636</v>
      </c>
      <c r="C25332" t="s">
        <v>170</v>
      </c>
      <c r="D25332">
        <v>2016</v>
      </c>
      <c r="E25332" t="s">
        <v>744</v>
      </c>
      <c r="F25332" s="2">
        <v>0</v>
      </c>
    </row>
    <row r="25333" spans="1:6">
      <c r="A25333" t="s">
        <v>135</v>
      </c>
      <c r="B25333">
        <v>5636</v>
      </c>
      <c r="C25333" t="s">
        <v>170</v>
      </c>
      <c r="D25333">
        <v>2016</v>
      </c>
      <c r="E25333" t="s">
        <v>739</v>
      </c>
      <c r="F25333" s="2">
        <v>4349.5366934680897</v>
      </c>
    </row>
    <row r="25334" spans="1:6">
      <c r="A25334" t="s">
        <v>135</v>
      </c>
      <c r="B25334">
        <v>5636</v>
      </c>
      <c r="C25334" t="s">
        <v>170</v>
      </c>
      <c r="D25334">
        <v>2016</v>
      </c>
      <c r="E25334" t="s">
        <v>740</v>
      </c>
      <c r="F25334" s="2">
        <v>146.66631834831099</v>
      </c>
    </row>
    <row r="25335" spans="1:6">
      <c r="A25335" t="s">
        <v>135</v>
      </c>
      <c r="B25335">
        <v>5636</v>
      </c>
      <c r="C25335" t="s">
        <v>170</v>
      </c>
      <c r="D25335">
        <v>2017</v>
      </c>
      <c r="E25335" t="s">
        <v>743</v>
      </c>
      <c r="F25335" s="2">
        <v>0</v>
      </c>
    </row>
    <row r="25336" spans="1:6">
      <c r="A25336" t="s">
        <v>135</v>
      </c>
      <c r="B25336">
        <v>5636</v>
      </c>
      <c r="C25336" t="s">
        <v>170</v>
      </c>
      <c r="D25336">
        <v>2017</v>
      </c>
      <c r="E25336" t="s">
        <v>745</v>
      </c>
      <c r="F25336" s="2">
        <v>665.06191638169503</v>
      </c>
    </row>
    <row r="25337" spans="1:6">
      <c r="A25337" t="s">
        <v>135</v>
      </c>
      <c r="B25337">
        <v>5636</v>
      </c>
      <c r="C25337" t="s">
        <v>170</v>
      </c>
      <c r="D25337">
        <v>2018</v>
      </c>
      <c r="E25337" t="s">
        <v>738</v>
      </c>
      <c r="F25337" s="2">
        <v>0</v>
      </c>
    </row>
    <row r="25338" spans="1:6">
      <c r="A25338" t="s">
        <v>135</v>
      </c>
      <c r="B25338">
        <v>5636</v>
      </c>
      <c r="C25338" t="s">
        <v>170</v>
      </c>
      <c r="D25338">
        <v>2018</v>
      </c>
      <c r="E25338" t="s">
        <v>741</v>
      </c>
      <c r="F25338" s="2">
        <v>5384.8349525076401</v>
      </c>
    </row>
    <row r="25339" spans="1:6">
      <c r="A25339" t="s">
        <v>135</v>
      </c>
      <c r="B25339">
        <v>5636</v>
      </c>
      <c r="C25339" t="s">
        <v>170</v>
      </c>
      <c r="D25339">
        <v>2019</v>
      </c>
      <c r="E25339" t="s">
        <v>744</v>
      </c>
      <c r="F25339" s="2">
        <v>0</v>
      </c>
    </row>
    <row r="25340" spans="1:6">
      <c r="A25340" t="s">
        <v>135</v>
      </c>
      <c r="B25340">
        <v>5636</v>
      </c>
      <c r="C25340" t="s">
        <v>170</v>
      </c>
      <c r="D25340">
        <v>2019</v>
      </c>
      <c r="E25340" t="s">
        <v>739</v>
      </c>
      <c r="F25340" s="2">
        <v>4320.9862875184799</v>
      </c>
    </row>
    <row r="25341" spans="1:6">
      <c r="A25341" t="s">
        <v>135</v>
      </c>
      <c r="B25341">
        <v>5636</v>
      </c>
      <c r="C25341" t="s">
        <v>170</v>
      </c>
      <c r="D25341">
        <v>2020</v>
      </c>
      <c r="E25341" t="s">
        <v>736</v>
      </c>
      <c r="F25341" s="2">
        <v>239.15810379150699</v>
      </c>
    </row>
    <row r="25342" spans="1:6">
      <c r="A25342" t="s">
        <v>135</v>
      </c>
      <c r="B25342">
        <v>5636</v>
      </c>
      <c r="C25342" t="s">
        <v>170</v>
      </c>
      <c r="D25342">
        <v>2020</v>
      </c>
      <c r="E25342" t="s">
        <v>737</v>
      </c>
      <c r="F25342" s="2">
        <v>296.06307904822802</v>
      </c>
    </row>
    <row r="25343" spans="1:6">
      <c r="A25343" t="s">
        <v>135</v>
      </c>
      <c r="B25343">
        <v>5636</v>
      </c>
      <c r="C25343" t="s">
        <v>170</v>
      </c>
      <c r="D25343">
        <v>2020</v>
      </c>
      <c r="E25343" t="s">
        <v>743</v>
      </c>
      <c r="F25343" s="2">
        <v>0</v>
      </c>
    </row>
    <row r="25344" spans="1:6">
      <c r="A25344" t="s">
        <v>135</v>
      </c>
      <c r="B25344">
        <v>5636</v>
      </c>
      <c r="C25344" t="s">
        <v>170</v>
      </c>
      <c r="D25344">
        <v>2020</v>
      </c>
      <c r="E25344" t="s">
        <v>740</v>
      </c>
      <c r="F25344" s="2">
        <v>185.57445875861299</v>
      </c>
    </row>
    <row r="25345" spans="1:6">
      <c r="A25345" t="s">
        <v>135</v>
      </c>
      <c r="B25345">
        <v>5636</v>
      </c>
      <c r="C25345" t="s">
        <v>170</v>
      </c>
      <c r="D25345">
        <v>2020</v>
      </c>
      <c r="E25345" t="s">
        <v>745</v>
      </c>
      <c r="F25345" s="2">
        <v>459.66350515659502</v>
      </c>
    </row>
    <row r="25346" spans="1:6">
      <c r="A25346" t="s">
        <v>135</v>
      </c>
      <c r="B25346">
        <v>5636</v>
      </c>
      <c r="C25346" t="s">
        <v>170</v>
      </c>
      <c r="D25346">
        <v>2022</v>
      </c>
      <c r="E25346" t="s">
        <v>742</v>
      </c>
      <c r="F25346" s="2">
        <v>264.172058314943</v>
      </c>
    </row>
    <row r="25347" spans="1:6">
      <c r="A25347" t="s">
        <v>135</v>
      </c>
      <c r="B25347">
        <v>5636</v>
      </c>
      <c r="C25347" t="s">
        <v>170</v>
      </c>
      <c r="D25347">
        <v>2022</v>
      </c>
      <c r="E25347" t="s">
        <v>738</v>
      </c>
      <c r="F25347" s="2">
        <v>0</v>
      </c>
    </row>
    <row r="25348" spans="1:6">
      <c r="A25348" t="s">
        <v>135</v>
      </c>
      <c r="B25348">
        <v>5636</v>
      </c>
      <c r="C25348" t="s">
        <v>170</v>
      </c>
      <c r="D25348">
        <v>2022</v>
      </c>
      <c r="E25348" t="s">
        <v>739</v>
      </c>
      <c r="F25348" s="2">
        <v>4147.3517867945102</v>
      </c>
    </row>
    <row r="25349" spans="1:6">
      <c r="A25349" t="s">
        <v>135</v>
      </c>
      <c r="B25349">
        <v>5636</v>
      </c>
      <c r="C25349" t="s">
        <v>170</v>
      </c>
      <c r="D25349">
        <v>2023</v>
      </c>
      <c r="E25349" t="s">
        <v>736</v>
      </c>
      <c r="F25349" s="2">
        <v>8.0482545980656397</v>
      </c>
    </row>
    <row r="25350" spans="1:6">
      <c r="A25350" t="s">
        <v>135</v>
      </c>
      <c r="B25350">
        <v>5636</v>
      </c>
      <c r="C25350" t="s">
        <v>170</v>
      </c>
      <c r="D25350">
        <v>2023</v>
      </c>
      <c r="E25350" t="s">
        <v>737</v>
      </c>
      <c r="F25350" s="2">
        <v>252.53746259615801</v>
      </c>
    </row>
    <row r="25351" spans="1:6">
      <c r="A25351" t="s">
        <v>135</v>
      </c>
      <c r="B25351">
        <v>5636</v>
      </c>
      <c r="C25351" t="s">
        <v>170</v>
      </c>
      <c r="D25351">
        <v>2023</v>
      </c>
      <c r="E25351" t="s">
        <v>740</v>
      </c>
      <c r="F25351" s="2">
        <v>156.75022642522899</v>
      </c>
    </row>
    <row r="25352" spans="1:6">
      <c r="A25352" t="s">
        <v>135</v>
      </c>
      <c r="B25352">
        <v>5636</v>
      </c>
      <c r="C25352" t="s">
        <v>170</v>
      </c>
      <c r="D25352">
        <v>2023</v>
      </c>
      <c r="E25352" t="s">
        <v>745</v>
      </c>
      <c r="F25352" s="2">
        <v>787.09546168657403</v>
      </c>
    </row>
    <row r="25353" spans="1:6">
      <c r="A25353" t="s">
        <v>172</v>
      </c>
      <c r="B25353">
        <v>3401</v>
      </c>
      <c r="C25353" t="s">
        <v>173</v>
      </c>
      <c r="D25353">
        <v>2009</v>
      </c>
      <c r="E25353" t="s">
        <v>745</v>
      </c>
      <c r="F25353" s="2">
        <v>0</v>
      </c>
    </row>
    <row r="25354" spans="1:6">
      <c r="A25354" t="s">
        <v>172</v>
      </c>
      <c r="B25354">
        <v>3401</v>
      </c>
      <c r="C25354" t="s">
        <v>173</v>
      </c>
      <c r="D25354">
        <v>2011</v>
      </c>
      <c r="E25354" t="s">
        <v>744</v>
      </c>
      <c r="F25354" s="2">
        <v>220.03627349999999</v>
      </c>
    </row>
    <row r="25355" spans="1:6">
      <c r="A25355" t="s">
        <v>172</v>
      </c>
      <c r="B25355">
        <v>3401</v>
      </c>
      <c r="C25355" t="s">
        <v>173</v>
      </c>
      <c r="D25355">
        <v>2011</v>
      </c>
      <c r="E25355" t="s">
        <v>739</v>
      </c>
      <c r="F25355" s="2">
        <v>13499.381345133401</v>
      </c>
    </row>
    <row r="25356" spans="1:6">
      <c r="A25356" t="s">
        <v>172</v>
      </c>
      <c r="B25356">
        <v>3401</v>
      </c>
      <c r="C25356" t="s">
        <v>173</v>
      </c>
      <c r="D25356">
        <v>2011</v>
      </c>
      <c r="E25356" t="s">
        <v>740</v>
      </c>
      <c r="F25356" s="2">
        <v>9719.6948734787402</v>
      </c>
    </row>
    <row r="25357" spans="1:6">
      <c r="A25357" t="s">
        <v>172</v>
      </c>
      <c r="B25357">
        <v>3401</v>
      </c>
      <c r="C25357" t="s">
        <v>173</v>
      </c>
      <c r="D25357">
        <v>2011</v>
      </c>
      <c r="E25357" t="s">
        <v>741</v>
      </c>
      <c r="F25357" s="2">
        <v>33557.341860009597</v>
      </c>
    </row>
    <row r="25358" spans="1:6">
      <c r="A25358" t="s">
        <v>172</v>
      </c>
      <c r="B25358">
        <v>3401</v>
      </c>
      <c r="C25358" t="s">
        <v>173</v>
      </c>
      <c r="D25358">
        <v>2013</v>
      </c>
      <c r="E25358" t="s">
        <v>738</v>
      </c>
      <c r="F25358" s="2">
        <v>316.89113285142997</v>
      </c>
    </row>
    <row r="25359" spans="1:6">
      <c r="A25359" t="s">
        <v>172</v>
      </c>
      <c r="B25359">
        <v>3401</v>
      </c>
      <c r="C25359" t="s">
        <v>173</v>
      </c>
      <c r="D25359">
        <v>2013</v>
      </c>
      <c r="E25359" t="s">
        <v>743</v>
      </c>
      <c r="F25359" s="2">
        <v>0</v>
      </c>
    </row>
    <row r="25360" spans="1:6">
      <c r="A25360" t="s">
        <v>172</v>
      </c>
      <c r="B25360">
        <v>3401</v>
      </c>
      <c r="C25360" t="s">
        <v>173</v>
      </c>
      <c r="D25360">
        <v>2015</v>
      </c>
      <c r="E25360" t="s">
        <v>736</v>
      </c>
      <c r="F25360" s="2">
        <v>9280.7997816806401</v>
      </c>
    </row>
    <row r="25361" spans="1:6">
      <c r="A25361" t="s">
        <v>172</v>
      </c>
      <c r="B25361">
        <v>3401</v>
      </c>
      <c r="C25361" t="s">
        <v>173</v>
      </c>
      <c r="D25361">
        <v>2015</v>
      </c>
      <c r="E25361" t="s">
        <v>737</v>
      </c>
      <c r="F25361" s="2">
        <v>3227.0973595075702</v>
      </c>
    </row>
    <row r="25362" spans="1:6">
      <c r="A25362" t="s">
        <v>172</v>
      </c>
      <c r="B25362">
        <v>3401</v>
      </c>
      <c r="C25362" t="s">
        <v>173</v>
      </c>
      <c r="D25362">
        <v>2015</v>
      </c>
      <c r="E25362" t="s">
        <v>745</v>
      </c>
      <c r="F25362" s="2">
        <v>0</v>
      </c>
    </row>
    <row r="25363" spans="1:6">
      <c r="A25363" t="s">
        <v>172</v>
      </c>
      <c r="B25363">
        <v>3401</v>
      </c>
      <c r="C25363" t="s">
        <v>173</v>
      </c>
      <c r="D25363">
        <v>2016</v>
      </c>
      <c r="E25363" t="s">
        <v>743</v>
      </c>
      <c r="F25363" s="2">
        <v>0</v>
      </c>
    </row>
    <row r="25364" spans="1:6">
      <c r="A25364" t="s">
        <v>172</v>
      </c>
      <c r="B25364">
        <v>3401</v>
      </c>
      <c r="C25364" t="s">
        <v>173</v>
      </c>
      <c r="D25364">
        <v>2017</v>
      </c>
      <c r="E25364" t="s">
        <v>742</v>
      </c>
      <c r="F25364" s="2">
        <v>20017.818137669299</v>
      </c>
    </row>
    <row r="25365" spans="1:6">
      <c r="A25365" t="s">
        <v>172</v>
      </c>
      <c r="B25365">
        <v>3401</v>
      </c>
      <c r="C25365" t="s">
        <v>173</v>
      </c>
      <c r="D25365">
        <v>2017</v>
      </c>
      <c r="E25365" t="s">
        <v>739</v>
      </c>
      <c r="F25365" s="2">
        <v>15621.207792164199</v>
      </c>
    </row>
    <row r="25366" spans="1:6">
      <c r="A25366" t="s">
        <v>172</v>
      </c>
      <c r="B25366">
        <v>3401</v>
      </c>
      <c r="C25366" t="s">
        <v>173</v>
      </c>
      <c r="D25366">
        <v>2017</v>
      </c>
      <c r="E25366" t="s">
        <v>741</v>
      </c>
      <c r="F25366" s="2">
        <v>29298.9324459544</v>
      </c>
    </row>
    <row r="25367" spans="1:6">
      <c r="A25367" t="s">
        <v>172</v>
      </c>
      <c r="B25367">
        <v>3401</v>
      </c>
      <c r="C25367" t="s">
        <v>173</v>
      </c>
      <c r="D25367">
        <v>2018</v>
      </c>
      <c r="E25367" t="s">
        <v>736</v>
      </c>
      <c r="F25367" s="2">
        <v>7727.5510509764899</v>
      </c>
    </row>
    <row r="25368" spans="1:6">
      <c r="A25368" t="s">
        <v>172</v>
      </c>
      <c r="B25368">
        <v>3401</v>
      </c>
      <c r="C25368" t="s">
        <v>173</v>
      </c>
      <c r="D25368">
        <v>2018</v>
      </c>
      <c r="E25368" t="s">
        <v>737</v>
      </c>
      <c r="F25368" s="2">
        <v>3106.63885498947</v>
      </c>
    </row>
    <row r="25369" spans="1:6">
      <c r="A25369" t="s">
        <v>172</v>
      </c>
      <c r="B25369">
        <v>3401</v>
      </c>
      <c r="C25369" t="s">
        <v>173</v>
      </c>
      <c r="D25369">
        <v>2018</v>
      </c>
      <c r="E25369" t="s">
        <v>740</v>
      </c>
      <c r="F25369" s="2">
        <v>2466.09743875088</v>
      </c>
    </row>
    <row r="25370" spans="1:6">
      <c r="A25370" t="s">
        <v>172</v>
      </c>
      <c r="B25370">
        <v>3401</v>
      </c>
      <c r="C25370" t="s">
        <v>173</v>
      </c>
      <c r="D25370">
        <v>2018</v>
      </c>
      <c r="E25370" t="s">
        <v>745</v>
      </c>
      <c r="F25370" s="2">
        <v>0</v>
      </c>
    </row>
    <row r="25371" spans="1:6">
      <c r="A25371" t="s">
        <v>172</v>
      </c>
      <c r="B25371">
        <v>3401</v>
      </c>
      <c r="C25371" t="s">
        <v>173</v>
      </c>
      <c r="D25371">
        <v>2019</v>
      </c>
      <c r="E25371" t="s">
        <v>743</v>
      </c>
      <c r="F25371" s="2">
        <v>0</v>
      </c>
    </row>
    <row r="25372" spans="1:6">
      <c r="A25372" t="s">
        <v>172</v>
      </c>
      <c r="B25372">
        <v>3401</v>
      </c>
      <c r="C25372" t="s">
        <v>173</v>
      </c>
      <c r="D25372">
        <v>2020</v>
      </c>
      <c r="E25372" t="s">
        <v>742</v>
      </c>
      <c r="F25372" s="2">
        <v>17976.1789534831</v>
      </c>
    </row>
    <row r="25373" spans="1:6">
      <c r="A25373" t="s">
        <v>172</v>
      </c>
      <c r="B25373">
        <v>3401</v>
      </c>
      <c r="C25373" t="s">
        <v>173</v>
      </c>
      <c r="D25373">
        <v>2020</v>
      </c>
      <c r="E25373" t="s">
        <v>738</v>
      </c>
      <c r="F25373" s="2">
        <v>453.82563824395697</v>
      </c>
    </row>
    <row r="25374" spans="1:6">
      <c r="A25374" t="s">
        <v>172</v>
      </c>
      <c r="B25374">
        <v>3401</v>
      </c>
      <c r="C25374" t="s">
        <v>173</v>
      </c>
      <c r="D25374">
        <v>2021</v>
      </c>
      <c r="E25374" t="s">
        <v>736</v>
      </c>
      <c r="F25374" s="2">
        <v>6653.8765079621198</v>
      </c>
    </row>
    <row r="25375" spans="1:6">
      <c r="A25375" t="s">
        <v>172</v>
      </c>
      <c r="B25375">
        <v>3401</v>
      </c>
      <c r="C25375" t="s">
        <v>173</v>
      </c>
      <c r="D25375">
        <v>2021</v>
      </c>
      <c r="E25375" t="s">
        <v>737</v>
      </c>
      <c r="F25375" s="2">
        <v>2891.75292987905</v>
      </c>
    </row>
    <row r="25376" spans="1:6">
      <c r="A25376" t="s">
        <v>172</v>
      </c>
      <c r="B25376">
        <v>3401</v>
      </c>
      <c r="C25376" t="s">
        <v>173</v>
      </c>
      <c r="D25376">
        <v>2021</v>
      </c>
      <c r="E25376" t="s">
        <v>744</v>
      </c>
      <c r="F25376" s="2">
        <v>974.76971219999996</v>
      </c>
    </row>
    <row r="25377" spans="1:6">
      <c r="A25377" t="s">
        <v>172</v>
      </c>
      <c r="B25377">
        <v>3401</v>
      </c>
      <c r="C25377" t="s">
        <v>173</v>
      </c>
      <c r="D25377">
        <v>2021</v>
      </c>
      <c r="E25377" t="s">
        <v>740</v>
      </c>
      <c r="F25377" s="2">
        <v>2116.7808911582301</v>
      </c>
    </row>
    <row r="25378" spans="1:6">
      <c r="A25378" t="s">
        <v>172</v>
      </c>
      <c r="B25378">
        <v>3401</v>
      </c>
      <c r="C25378" t="s">
        <v>173</v>
      </c>
      <c r="D25378">
        <v>2023</v>
      </c>
      <c r="E25378" t="s">
        <v>742</v>
      </c>
      <c r="F25378" s="2">
        <v>16430.916759249001</v>
      </c>
    </row>
    <row r="25379" spans="1:6">
      <c r="A25379" t="s">
        <v>172</v>
      </c>
      <c r="B25379">
        <v>3401</v>
      </c>
      <c r="C25379" t="s">
        <v>173</v>
      </c>
      <c r="D25379">
        <v>2023</v>
      </c>
      <c r="E25379" t="s">
        <v>738</v>
      </c>
      <c r="F25379" s="2">
        <v>568.9867868</v>
      </c>
    </row>
    <row r="25380" spans="1:6">
      <c r="A25380" t="s">
        <v>172</v>
      </c>
      <c r="B25380">
        <v>3401</v>
      </c>
      <c r="C25380" t="s">
        <v>173</v>
      </c>
      <c r="D25380">
        <v>2024</v>
      </c>
      <c r="E25380" t="s">
        <v>736</v>
      </c>
      <c r="F25380" s="2">
        <v>5968.3597720306598</v>
      </c>
    </row>
    <row r="25381" spans="1:6">
      <c r="A25381" t="s">
        <v>172</v>
      </c>
      <c r="B25381">
        <v>3401</v>
      </c>
      <c r="C25381" t="s">
        <v>173</v>
      </c>
      <c r="D25381">
        <v>2024</v>
      </c>
      <c r="E25381" t="s">
        <v>744</v>
      </c>
      <c r="F25381" s="2">
        <v>1020.52316708</v>
      </c>
    </row>
    <row r="25382" spans="1:6">
      <c r="A25382" t="s">
        <v>172</v>
      </c>
      <c r="B25382">
        <v>3401</v>
      </c>
      <c r="C25382" t="s">
        <v>173</v>
      </c>
      <c r="D25382">
        <v>2024</v>
      </c>
      <c r="E25382" t="s">
        <v>739</v>
      </c>
      <c r="F25382" s="2">
        <v>13210.576483049501</v>
      </c>
    </row>
    <row r="25383" spans="1:6">
      <c r="A25383" t="s">
        <v>172</v>
      </c>
      <c r="B25383">
        <v>3401</v>
      </c>
      <c r="C25383" t="s">
        <v>173</v>
      </c>
      <c r="D25383">
        <v>2024</v>
      </c>
      <c r="E25383" t="s">
        <v>740</v>
      </c>
      <c r="F25383" s="2">
        <v>2198.86533951396</v>
      </c>
    </row>
    <row r="25384" spans="1:6">
      <c r="A25384" t="s">
        <v>172</v>
      </c>
      <c r="B25384">
        <v>3401</v>
      </c>
      <c r="C25384" t="s">
        <v>173</v>
      </c>
      <c r="D25384">
        <v>2024</v>
      </c>
      <c r="E25384" t="s">
        <v>741</v>
      </c>
      <c r="F25384" s="2">
        <v>25161.376515697601</v>
      </c>
    </row>
    <row r="25385" spans="1:6">
      <c r="A25385" t="s">
        <v>172</v>
      </c>
      <c r="B25385">
        <v>3403</v>
      </c>
      <c r="C25385" t="s">
        <v>175</v>
      </c>
      <c r="D25385">
        <v>2009</v>
      </c>
      <c r="E25385" t="s">
        <v>736</v>
      </c>
      <c r="F25385" s="2">
        <v>16284.794054750801</v>
      </c>
    </row>
    <row r="25386" spans="1:6">
      <c r="A25386" t="s">
        <v>172</v>
      </c>
      <c r="B25386">
        <v>3403</v>
      </c>
      <c r="C25386" t="s">
        <v>175</v>
      </c>
      <c r="D25386">
        <v>2009</v>
      </c>
      <c r="E25386" t="s">
        <v>737</v>
      </c>
      <c r="F25386" s="2">
        <v>3433.0538101881202</v>
      </c>
    </row>
    <row r="25387" spans="1:6">
      <c r="A25387" t="s">
        <v>172</v>
      </c>
      <c r="B25387">
        <v>3403</v>
      </c>
      <c r="C25387" t="s">
        <v>175</v>
      </c>
      <c r="D25387">
        <v>2009</v>
      </c>
      <c r="E25387" t="s">
        <v>739</v>
      </c>
      <c r="F25387" s="2">
        <v>11558.067240147</v>
      </c>
    </row>
    <row r="25388" spans="1:6">
      <c r="A25388" t="s">
        <v>172</v>
      </c>
      <c r="B25388">
        <v>3403</v>
      </c>
      <c r="C25388" t="s">
        <v>175</v>
      </c>
      <c r="D25388">
        <v>2011</v>
      </c>
      <c r="E25388" t="s">
        <v>742</v>
      </c>
      <c r="F25388" s="2">
        <v>15084.764935745499</v>
      </c>
    </row>
    <row r="25389" spans="1:6">
      <c r="A25389" t="s">
        <v>172</v>
      </c>
      <c r="B25389">
        <v>3403</v>
      </c>
      <c r="C25389" t="s">
        <v>175</v>
      </c>
      <c r="D25389">
        <v>2013</v>
      </c>
      <c r="E25389" t="s">
        <v>744</v>
      </c>
      <c r="F25389" s="2">
        <v>115.84810508299999</v>
      </c>
    </row>
    <row r="25390" spans="1:6">
      <c r="A25390" t="s">
        <v>172</v>
      </c>
      <c r="B25390">
        <v>3403</v>
      </c>
      <c r="C25390" t="s">
        <v>175</v>
      </c>
      <c r="D25390">
        <v>2013</v>
      </c>
      <c r="E25390" t="s">
        <v>740</v>
      </c>
      <c r="F25390" s="2">
        <v>8115.0457635286102</v>
      </c>
    </row>
    <row r="25391" spans="1:6">
      <c r="A25391" t="s">
        <v>172</v>
      </c>
      <c r="B25391">
        <v>3403</v>
      </c>
      <c r="C25391" t="s">
        <v>175</v>
      </c>
      <c r="D25391">
        <v>2015</v>
      </c>
      <c r="E25391" t="s">
        <v>738</v>
      </c>
      <c r="F25391" s="2">
        <v>53730.721857500001</v>
      </c>
    </row>
    <row r="25392" spans="1:6">
      <c r="A25392" t="s">
        <v>172</v>
      </c>
      <c r="B25392">
        <v>3403</v>
      </c>
      <c r="C25392" t="s">
        <v>175</v>
      </c>
      <c r="D25392">
        <v>2015</v>
      </c>
      <c r="E25392" t="s">
        <v>741</v>
      </c>
      <c r="F25392" s="2">
        <v>34499.053672444898</v>
      </c>
    </row>
    <row r="25393" spans="1:6">
      <c r="A25393" t="s">
        <v>172</v>
      </c>
      <c r="B25393">
        <v>3403</v>
      </c>
      <c r="C25393" t="s">
        <v>175</v>
      </c>
      <c r="D25393">
        <v>2016</v>
      </c>
      <c r="E25393" t="s">
        <v>744</v>
      </c>
      <c r="F25393" s="2">
        <v>49.940717249999899</v>
      </c>
    </row>
    <row r="25394" spans="1:6">
      <c r="A25394" t="s">
        <v>172</v>
      </c>
      <c r="B25394">
        <v>3403</v>
      </c>
      <c r="C25394" t="s">
        <v>175</v>
      </c>
      <c r="D25394">
        <v>2016</v>
      </c>
      <c r="E25394" t="s">
        <v>739</v>
      </c>
      <c r="F25394" s="2">
        <v>13379.684743633599</v>
      </c>
    </row>
    <row r="25395" spans="1:6">
      <c r="A25395" t="s">
        <v>172</v>
      </c>
      <c r="B25395">
        <v>3403</v>
      </c>
      <c r="C25395" t="s">
        <v>175</v>
      </c>
      <c r="D25395">
        <v>2016</v>
      </c>
      <c r="E25395" t="s">
        <v>740</v>
      </c>
      <c r="F25395" s="2">
        <v>5535.5056290078301</v>
      </c>
    </row>
    <row r="25396" spans="1:6">
      <c r="A25396" t="s">
        <v>172</v>
      </c>
      <c r="B25396">
        <v>3403</v>
      </c>
      <c r="C25396" t="s">
        <v>175</v>
      </c>
      <c r="D25396">
        <v>2017</v>
      </c>
      <c r="E25396" t="s">
        <v>743</v>
      </c>
      <c r="F25396" s="2">
        <v>0.45497708919525198</v>
      </c>
    </row>
    <row r="25397" spans="1:6">
      <c r="A25397" t="s">
        <v>172</v>
      </c>
      <c r="B25397">
        <v>3403</v>
      </c>
      <c r="C25397" t="s">
        <v>175</v>
      </c>
      <c r="D25397">
        <v>2017</v>
      </c>
      <c r="E25397" t="s">
        <v>745</v>
      </c>
      <c r="F25397" s="2">
        <v>0</v>
      </c>
    </row>
    <row r="25398" spans="1:6">
      <c r="A25398" t="s">
        <v>172</v>
      </c>
      <c r="B25398">
        <v>3403</v>
      </c>
      <c r="C25398" t="s">
        <v>175</v>
      </c>
      <c r="D25398">
        <v>2018</v>
      </c>
      <c r="E25398" t="s">
        <v>738</v>
      </c>
      <c r="F25398" s="2">
        <v>51540.04787165</v>
      </c>
    </row>
    <row r="25399" spans="1:6">
      <c r="A25399" t="s">
        <v>172</v>
      </c>
      <c r="B25399">
        <v>3403</v>
      </c>
      <c r="C25399" t="s">
        <v>175</v>
      </c>
      <c r="D25399">
        <v>2018</v>
      </c>
      <c r="E25399" t="s">
        <v>741</v>
      </c>
      <c r="F25399" s="2">
        <v>31809.298129131301</v>
      </c>
    </row>
    <row r="25400" spans="1:6">
      <c r="A25400" t="s">
        <v>172</v>
      </c>
      <c r="B25400">
        <v>3403</v>
      </c>
      <c r="C25400" t="s">
        <v>175</v>
      </c>
      <c r="D25400">
        <v>2019</v>
      </c>
      <c r="E25400" t="s">
        <v>736</v>
      </c>
      <c r="F25400" s="2">
        <v>13624.923448723801</v>
      </c>
    </row>
    <row r="25401" spans="1:6">
      <c r="A25401" t="s">
        <v>172</v>
      </c>
      <c r="B25401">
        <v>3403</v>
      </c>
      <c r="C25401" t="s">
        <v>175</v>
      </c>
      <c r="D25401">
        <v>2019</v>
      </c>
      <c r="E25401" t="s">
        <v>737</v>
      </c>
      <c r="F25401" s="2">
        <v>4443.6870900002104</v>
      </c>
    </row>
    <row r="25402" spans="1:6">
      <c r="A25402" t="s">
        <v>172</v>
      </c>
      <c r="B25402">
        <v>3403</v>
      </c>
      <c r="C25402" t="s">
        <v>175</v>
      </c>
      <c r="D25402">
        <v>2019</v>
      </c>
      <c r="E25402" t="s">
        <v>744</v>
      </c>
      <c r="F25402" s="2">
        <v>76.808667949999901</v>
      </c>
    </row>
    <row r="25403" spans="1:6">
      <c r="A25403" t="s">
        <v>172</v>
      </c>
      <c r="B25403">
        <v>3403</v>
      </c>
      <c r="C25403" t="s">
        <v>175</v>
      </c>
      <c r="D25403">
        <v>2019</v>
      </c>
      <c r="E25403" t="s">
        <v>739</v>
      </c>
      <c r="F25403" s="2">
        <v>12424.219366084</v>
      </c>
    </row>
    <row r="25404" spans="1:6">
      <c r="A25404" t="s">
        <v>172</v>
      </c>
      <c r="B25404">
        <v>3403</v>
      </c>
      <c r="C25404" t="s">
        <v>175</v>
      </c>
      <c r="D25404">
        <v>2020</v>
      </c>
      <c r="E25404" t="s">
        <v>743</v>
      </c>
      <c r="F25404" s="2">
        <v>9.8160101716399994E-2</v>
      </c>
    </row>
    <row r="25405" spans="1:6">
      <c r="A25405" t="s">
        <v>172</v>
      </c>
      <c r="B25405">
        <v>3403</v>
      </c>
      <c r="C25405" t="s">
        <v>175</v>
      </c>
      <c r="D25405">
        <v>2020</v>
      </c>
      <c r="E25405" t="s">
        <v>745</v>
      </c>
      <c r="F25405" s="2">
        <v>5.6129232841662297E-2</v>
      </c>
    </row>
    <row r="25406" spans="1:6">
      <c r="A25406" t="s">
        <v>172</v>
      </c>
      <c r="B25406">
        <v>3403</v>
      </c>
      <c r="C25406" t="s">
        <v>175</v>
      </c>
      <c r="D25406">
        <v>2021</v>
      </c>
      <c r="E25406" t="s">
        <v>742</v>
      </c>
      <c r="F25406" s="2">
        <v>12545.064424354299</v>
      </c>
    </row>
    <row r="25407" spans="1:6">
      <c r="A25407" t="s">
        <v>172</v>
      </c>
      <c r="B25407">
        <v>3403</v>
      </c>
      <c r="C25407" t="s">
        <v>175</v>
      </c>
      <c r="D25407">
        <v>2021</v>
      </c>
      <c r="E25407" t="s">
        <v>741</v>
      </c>
      <c r="F25407" s="2">
        <v>27594.830579133199</v>
      </c>
    </row>
    <row r="25408" spans="1:6">
      <c r="A25408" t="s">
        <v>172</v>
      </c>
      <c r="B25408">
        <v>3403</v>
      </c>
      <c r="C25408" t="s">
        <v>175</v>
      </c>
      <c r="D25408">
        <v>2022</v>
      </c>
      <c r="E25408" t="s">
        <v>736</v>
      </c>
      <c r="F25408" s="2">
        <v>10240.3277616742</v>
      </c>
    </row>
    <row r="25409" spans="1:6">
      <c r="A25409" t="s">
        <v>172</v>
      </c>
      <c r="B25409">
        <v>3403</v>
      </c>
      <c r="C25409" t="s">
        <v>175</v>
      </c>
      <c r="D25409">
        <v>2022</v>
      </c>
      <c r="E25409" t="s">
        <v>737</v>
      </c>
      <c r="F25409" s="2">
        <v>4101.65546185927</v>
      </c>
    </row>
    <row r="25410" spans="1:6">
      <c r="A25410" t="s">
        <v>172</v>
      </c>
      <c r="B25410">
        <v>3403</v>
      </c>
      <c r="C25410" t="s">
        <v>175</v>
      </c>
      <c r="D25410">
        <v>2022</v>
      </c>
      <c r="E25410" t="s">
        <v>744</v>
      </c>
      <c r="F25410" s="2">
        <v>30.441069755000001</v>
      </c>
    </row>
    <row r="25411" spans="1:6">
      <c r="A25411" t="s">
        <v>172</v>
      </c>
      <c r="B25411">
        <v>3403</v>
      </c>
      <c r="C25411" t="s">
        <v>175</v>
      </c>
      <c r="D25411">
        <v>2022</v>
      </c>
      <c r="E25411" t="s">
        <v>739</v>
      </c>
      <c r="F25411" s="2">
        <v>12204.1787823788</v>
      </c>
    </row>
    <row r="25412" spans="1:6">
      <c r="A25412" t="s">
        <v>172</v>
      </c>
      <c r="B25412">
        <v>3403</v>
      </c>
      <c r="C25412" t="s">
        <v>175</v>
      </c>
      <c r="D25412">
        <v>2023</v>
      </c>
      <c r="E25412" t="s">
        <v>743</v>
      </c>
      <c r="F25412" s="2">
        <v>0.27491415653970402</v>
      </c>
    </row>
    <row r="25413" spans="1:6">
      <c r="A25413" t="s">
        <v>172</v>
      </c>
      <c r="B25413">
        <v>3403</v>
      </c>
      <c r="C25413" t="s">
        <v>175</v>
      </c>
      <c r="D25413">
        <v>2023</v>
      </c>
      <c r="E25413" t="s">
        <v>740</v>
      </c>
      <c r="F25413" s="2">
        <v>3501.0546916420399</v>
      </c>
    </row>
    <row r="25414" spans="1:6">
      <c r="A25414" t="s">
        <v>172</v>
      </c>
      <c r="B25414">
        <v>3403</v>
      </c>
      <c r="C25414" t="s">
        <v>175</v>
      </c>
      <c r="D25414">
        <v>2023</v>
      </c>
      <c r="E25414" t="s">
        <v>745</v>
      </c>
      <c r="F25414" s="2">
        <v>0.80604864853333302</v>
      </c>
    </row>
    <row r="25415" spans="1:6">
      <c r="A25415" t="s">
        <v>172</v>
      </c>
      <c r="B25415">
        <v>3403</v>
      </c>
      <c r="C25415" t="s">
        <v>175</v>
      </c>
      <c r="D25415">
        <v>2024</v>
      </c>
      <c r="E25415" t="s">
        <v>742</v>
      </c>
      <c r="F25415" s="2">
        <v>12064.017295982499</v>
      </c>
    </row>
    <row r="25416" spans="1:6">
      <c r="A25416" t="s">
        <v>172</v>
      </c>
      <c r="B25416">
        <v>3405</v>
      </c>
      <c r="C25416" t="s">
        <v>177</v>
      </c>
      <c r="D25416">
        <v>2009</v>
      </c>
      <c r="E25416" t="s">
        <v>738</v>
      </c>
      <c r="F25416" s="2">
        <v>0</v>
      </c>
    </row>
    <row r="25417" spans="1:6">
      <c r="A25417" t="s">
        <v>172</v>
      </c>
      <c r="B25417">
        <v>3405</v>
      </c>
      <c r="C25417" t="s">
        <v>177</v>
      </c>
      <c r="D25417">
        <v>2009</v>
      </c>
      <c r="E25417" t="s">
        <v>739</v>
      </c>
      <c r="F25417" s="2">
        <v>15177.2691349371</v>
      </c>
    </row>
    <row r="25418" spans="1:6">
      <c r="A25418" t="s">
        <v>172</v>
      </c>
      <c r="B25418">
        <v>3405</v>
      </c>
      <c r="C25418" t="s">
        <v>177</v>
      </c>
      <c r="D25418">
        <v>2009</v>
      </c>
      <c r="E25418" t="s">
        <v>741</v>
      </c>
      <c r="F25418" s="2">
        <v>44545.3830678874</v>
      </c>
    </row>
    <row r="25419" spans="1:6">
      <c r="A25419" t="s">
        <v>172</v>
      </c>
      <c r="B25419">
        <v>3405</v>
      </c>
      <c r="C25419" t="s">
        <v>177</v>
      </c>
      <c r="D25419">
        <v>2011</v>
      </c>
      <c r="E25419" t="s">
        <v>743</v>
      </c>
      <c r="F25419" s="2">
        <v>0.41945425054879998</v>
      </c>
    </row>
    <row r="25420" spans="1:6">
      <c r="A25420" t="s">
        <v>172</v>
      </c>
      <c r="B25420">
        <v>3405</v>
      </c>
      <c r="C25420" t="s">
        <v>177</v>
      </c>
      <c r="D25420">
        <v>2013</v>
      </c>
      <c r="E25420" t="s">
        <v>736</v>
      </c>
      <c r="F25420" s="2">
        <v>14199.752981771</v>
      </c>
    </row>
    <row r="25421" spans="1:6">
      <c r="A25421" t="s">
        <v>172</v>
      </c>
      <c r="B25421">
        <v>3405</v>
      </c>
      <c r="C25421" t="s">
        <v>177</v>
      </c>
      <c r="D25421">
        <v>2013</v>
      </c>
      <c r="E25421" t="s">
        <v>737</v>
      </c>
      <c r="F25421" s="2">
        <v>4802.5473935391001</v>
      </c>
    </row>
    <row r="25422" spans="1:6">
      <c r="A25422" t="s">
        <v>172</v>
      </c>
      <c r="B25422">
        <v>3405</v>
      </c>
      <c r="C25422" t="s">
        <v>177</v>
      </c>
      <c r="D25422">
        <v>2013</v>
      </c>
      <c r="E25422" t="s">
        <v>740</v>
      </c>
      <c r="F25422" s="2">
        <v>9502.0697810466099</v>
      </c>
    </row>
    <row r="25423" spans="1:6">
      <c r="A25423" t="s">
        <v>172</v>
      </c>
      <c r="B25423">
        <v>3405</v>
      </c>
      <c r="C25423" t="s">
        <v>177</v>
      </c>
      <c r="D25423">
        <v>2013</v>
      </c>
      <c r="E25423" t="s">
        <v>745</v>
      </c>
      <c r="F25423" s="2">
        <v>0</v>
      </c>
    </row>
    <row r="25424" spans="1:6">
      <c r="A25424" t="s">
        <v>172</v>
      </c>
      <c r="B25424">
        <v>3405</v>
      </c>
      <c r="C25424" t="s">
        <v>177</v>
      </c>
      <c r="D25424">
        <v>2015</v>
      </c>
      <c r="E25424" t="s">
        <v>742</v>
      </c>
      <c r="F25424" s="2">
        <v>10916.7763428936</v>
      </c>
    </row>
    <row r="25425" spans="1:6">
      <c r="A25425" t="s">
        <v>172</v>
      </c>
      <c r="B25425">
        <v>3405</v>
      </c>
      <c r="C25425" t="s">
        <v>177</v>
      </c>
      <c r="D25425">
        <v>2016</v>
      </c>
      <c r="E25425" t="s">
        <v>736</v>
      </c>
      <c r="F25425" s="2">
        <v>16941.768012295601</v>
      </c>
    </row>
    <row r="25426" spans="1:6">
      <c r="A25426" t="s">
        <v>172</v>
      </c>
      <c r="B25426">
        <v>3405</v>
      </c>
      <c r="C25426" t="s">
        <v>177</v>
      </c>
      <c r="D25426">
        <v>2016</v>
      </c>
      <c r="E25426" t="s">
        <v>737</v>
      </c>
      <c r="F25426" s="2">
        <v>4551.5749412263003</v>
      </c>
    </row>
    <row r="25427" spans="1:6">
      <c r="A25427" t="s">
        <v>172</v>
      </c>
      <c r="B25427">
        <v>3405</v>
      </c>
      <c r="C25427" t="s">
        <v>177</v>
      </c>
      <c r="D25427">
        <v>2016</v>
      </c>
      <c r="E25427" t="s">
        <v>738</v>
      </c>
      <c r="F25427" s="2">
        <v>1110.6654017010901</v>
      </c>
    </row>
    <row r="25428" spans="1:6">
      <c r="A25428" t="s">
        <v>172</v>
      </c>
      <c r="B25428">
        <v>3405</v>
      </c>
      <c r="C25428" t="s">
        <v>177</v>
      </c>
      <c r="D25428">
        <v>2016</v>
      </c>
      <c r="E25428" t="s">
        <v>739</v>
      </c>
      <c r="F25428" s="2">
        <v>17680.950350522598</v>
      </c>
    </row>
    <row r="25429" spans="1:6">
      <c r="A25429" t="s">
        <v>172</v>
      </c>
      <c r="B25429">
        <v>3405</v>
      </c>
      <c r="C25429" t="s">
        <v>177</v>
      </c>
      <c r="D25429">
        <v>2016</v>
      </c>
      <c r="E25429" t="s">
        <v>740</v>
      </c>
      <c r="F25429" s="2">
        <v>7319.5847994898204</v>
      </c>
    </row>
    <row r="25430" spans="1:6">
      <c r="A25430" t="s">
        <v>172</v>
      </c>
      <c r="B25430">
        <v>3405</v>
      </c>
      <c r="C25430" t="s">
        <v>177</v>
      </c>
      <c r="D25430">
        <v>2017</v>
      </c>
      <c r="E25430" t="s">
        <v>744</v>
      </c>
      <c r="F25430" s="2">
        <v>1002.7922047</v>
      </c>
    </row>
    <row r="25431" spans="1:6">
      <c r="A25431" t="s">
        <v>172</v>
      </c>
      <c r="B25431">
        <v>3405</v>
      </c>
      <c r="C25431" t="s">
        <v>177</v>
      </c>
      <c r="D25431">
        <v>2018</v>
      </c>
      <c r="E25431" t="s">
        <v>742</v>
      </c>
      <c r="F25431" s="2">
        <v>13609.658698310899</v>
      </c>
    </row>
    <row r="25432" spans="1:6">
      <c r="A25432" t="s">
        <v>172</v>
      </c>
      <c r="B25432">
        <v>3405</v>
      </c>
      <c r="C25432" t="s">
        <v>177</v>
      </c>
      <c r="D25432">
        <v>2019</v>
      </c>
      <c r="E25432" t="s">
        <v>738</v>
      </c>
      <c r="F25432" s="2">
        <v>608.172207173846</v>
      </c>
    </row>
    <row r="25433" spans="1:6">
      <c r="A25433" t="s">
        <v>172</v>
      </c>
      <c r="B25433">
        <v>3405</v>
      </c>
      <c r="C25433" t="s">
        <v>177</v>
      </c>
      <c r="D25433">
        <v>2019</v>
      </c>
      <c r="E25433" t="s">
        <v>739</v>
      </c>
      <c r="F25433" s="2">
        <v>17740.298982094399</v>
      </c>
    </row>
    <row r="25434" spans="1:6">
      <c r="A25434" t="s">
        <v>172</v>
      </c>
      <c r="B25434">
        <v>3405</v>
      </c>
      <c r="C25434" t="s">
        <v>177</v>
      </c>
      <c r="D25434">
        <v>2019</v>
      </c>
      <c r="E25434" t="s">
        <v>740</v>
      </c>
      <c r="F25434" s="2">
        <v>4393.3654547160104</v>
      </c>
    </row>
    <row r="25435" spans="1:6">
      <c r="A25435" t="s">
        <v>172</v>
      </c>
      <c r="B25435">
        <v>3405</v>
      </c>
      <c r="C25435" t="s">
        <v>177</v>
      </c>
      <c r="D25435">
        <v>2019</v>
      </c>
      <c r="E25435" t="s">
        <v>741</v>
      </c>
      <c r="F25435" s="2">
        <v>38189.858747918901</v>
      </c>
    </row>
    <row r="25436" spans="1:6">
      <c r="A25436" t="s">
        <v>172</v>
      </c>
      <c r="B25436">
        <v>3405</v>
      </c>
      <c r="C25436" t="s">
        <v>177</v>
      </c>
      <c r="D25436">
        <v>2020</v>
      </c>
      <c r="E25436" t="s">
        <v>744</v>
      </c>
      <c r="F25436" s="2">
        <v>762.93359599999997</v>
      </c>
    </row>
    <row r="25437" spans="1:6">
      <c r="A25437" t="s">
        <v>172</v>
      </c>
      <c r="B25437">
        <v>3405</v>
      </c>
      <c r="C25437" t="s">
        <v>177</v>
      </c>
      <c r="D25437">
        <v>2020</v>
      </c>
      <c r="E25437" t="s">
        <v>745</v>
      </c>
      <c r="F25437" s="2">
        <v>0</v>
      </c>
    </row>
    <row r="25438" spans="1:6">
      <c r="A25438" t="s">
        <v>172</v>
      </c>
      <c r="B25438">
        <v>3405</v>
      </c>
      <c r="C25438" t="s">
        <v>177</v>
      </c>
      <c r="D25438">
        <v>2021</v>
      </c>
      <c r="E25438" t="s">
        <v>743</v>
      </c>
      <c r="F25438" s="2">
        <v>0</v>
      </c>
    </row>
    <row r="25439" spans="1:6">
      <c r="A25439" t="s">
        <v>172</v>
      </c>
      <c r="B25439">
        <v>3405</v>
      </c>
      <c r="C25439" t="s">
        <v>177</v>
      </c>
      <c r="D25439">
        <v>2022</v>
      </c>
      <c r="E25439" t="s">
        <v>738</v>
      </c>
      <c r="F25439" s="2">
        <v>1145.10682297792</v>
      </c>
    </row>
    <row r="25440" spans="1:6">
      <c r="A25440" t="s">
        <v>172</v>
      </c>
      <c r="B25440">
        <v>3405</v>
      </c>
      <c r="C25440" t="s">
        <v>177</v>
      </c>
      <c r="D25440">
        <v>2022</v>
      </c>
      <c r="E25440" t="s">
        <v>739</v>
      </c>
      <c r="F25440" s="2">
        <v>18365.014368408702</v>
      </c>
    </row>
    <row r="25441" spans="1:6">
      <c r="A25441" t="s">
        <v>172</v>
      </c>
      <c r="B25441">
        <v>3405</v>
      </c>
      <c r="C25441" t="s">
        <v>177</v>
      </c>
      <c r="D25441">
        <v>2022</v>
      </c>
      <c r="E25441" t="s">
        <v>741</v>
      </c>
      <c r="F25441" s="2">
        <v>38484.148867123396</v>
      </c>
    </row>
    <row r="25442" spans="1:6">
      <c r="A25442" t="s">
        <v>172</v>
      </c>
      <c r="B25442">
        <v>3405</v>
      </c>
      <c r="C25442" t="s">
        <v>177</v>
      </c>
      <c r="D25442">
        <v>2023</v>
      </c>
      <c r="E25442" t="s">
        <v>736</v>
      </c>
      <c r="F25442" s="2">
        <v>15057.9915839859</v>
      </c>
    </row>
    <row r="25443" spans="1:6">
      <c r="A25443" t="s">
        <v>172</v>
      </c>
      <c r="B25443">
        <v>3405</v>
      </c>
      <c r="C25443" t="s">
        <v>177</v>
      </c>
      <c r="D25443">
        <v>2023</v>
      </c>
      <c r="E25443" t="s">
        <v>737</v>
      </c>
      <c r="F25443" s="2">
        <v>4051.7303778318501</v>
      </c>
    </row>
    <row r="25444" spans="1:6">
      <c r="A25444" t="s">
        <v>172</v>
      </c>
      <c r="B25444">
        <v>3405</v>
      </c>
      <c r="C25444" t="s">
        <v>177</v>
      </c>
      <c r="D25444">
        <v>2023</v>
      </c>
      <c r="E25444" t="s">
        <v>744</v>
      </c>
      <c r="F25444" s="2">
        <v>935.386303</v>
      </c>
    </row>
    <row r="25445" spans="1:6">
      <c r="A25445" t="s">
        <v>172</v>
      </c>
      <c r="B25445">
        <v>3405</v>
      </c>
      <c r="C25445" t="s">
        <v>177</v>
      </c>
      <c r="D25445">
        <v>2023</v>
      </c>
      <c r="E25445" t="s">
        <v>745</v>
      </c>
      <c r="F25445" s="2">
        <v>1.5374406843450901</v>
      </c>
    </row>
    <row r="25446" spans="1:6">
      <c r="A25446" t="s">
        <v>172</v>
      </c>
      <c r="B25446">
        <v>3405</v>
      </c>
      <c r="C25446" t="s">
        <v>177</v>
      </c>
      <c r="D25446">
        <v>2024</v>
      </c>
      <c r="E25446" t="s">
        <v>743</v>
      </c>
      <c r="F25446" s="2">
        <v>0</v>
      </c>
    </row>
    <row r="25447" spans="1:6">
      <c r="A25447" t="s">
        <v>172</v>
      </c>
      <c r="B25447">
        <v>3407</v>
      </c>
      <c r="C25447" t="s">
        <v>179</v>
      </c>
      <c r="D25447">
        <v>2009</v>
      </c>
      <c r="E25447" t="s">
        <v>742</v>
      </c>
      <c r="F25447" s="2">
        <v>10534.410061783299</v>
      </c>
    </row>
    <row r="25448" spans="1:6">
      <c r="A25448" t="s">
        <v>172</v>
      </c>
      <c r="B25448">
        <v>3407</v>
      </c>
      <c r="C25448" t="s">
        <v>179</v>
      </c>
      <c r="D25448">
        <v>2009</v>
      </c>
      <c r="E25448" t="s">
        <v>738</v>
      </c>
      <c r="F25448" s="2">
        <v>0</v>
      </c>
    </row>
    <row r="25449" spans="1:6">
      <c r="A25449" t="s">
        <v>172</v>
      </c>
      <c r="B25449">
        <v>3407</v>
      </c>
      <c r="C25449" t="s">
        <v>179</v>
      </c>
      <c r="D25449">
        <v>2009</v>
      </c>
      <c r="E25449" t="s">
        <v>741</v>
      </c>
      <c r="F25449" s="2">
        <v>76607.865229986899</v>
      </c>
    </row>
    <row r="25450" spans="1:6">
      <c r="A25450" t="s">
        <v>172</v>
      </c>
      <c r="B25450">
        <v>3407</v>
      </c>
      <c r="C25450" t="s">
        <v>179</v>
      </c>
      <c r="D25450">
        <v>2011</v>
      </c>
      <c r="E25450" t="s">
        <v>743</v>
      </c>
      <c r="F25450" s="2">
        <v>0</v>
      </c>
    </row>
    <row r="25451" spans="1:6">
      <c r="A25451" t="s">
        <v>172</v>
      </c>
      <c r="B25451">
        <v>3407</v>
      </c>
      <c r="C25451" t="s">
        <v>179</v>
      </c>
      <c r="D25451">
        <v>2013</v>
      </c>
      <c r="E25451" t="s">
        <v>736</v>
      </c>
      <c r="F25451" s="2">
        <v>25177.0271571456</v>
      </c>
    </row>
    <row r="25452" spans="1:6">
      <c r="A25452" t="s">
        <v>172</v>
      </c>
      <c r="B25452">
        <v>3407</v>
      </c>
      <c r="C25452" t="s">
        <v>179</v>
      </c>
      <c r="D25452">
        <v>2013</v>
      </c>
      <c r="E25452" t="s">
        <v>737</v>
      </c>
      <c r="F25452" s="2">
        <v>6145.3048435731398</v>
      </c>
    </row>
    <row r="25453" spans="1:6">
      <c r="A25453" t="s">
        <v>172</v>
      </c>
      <c r="B25453">
        <v>3407</v>
      </c>
      <c r="C25453" t="s">
        <v>179</v>
      </c>
      <c r="D25453">
        <v>2013</v>
      </c>
      <c r="E25453" t="s">
        <v>744</v>
      </c>
      <c r="F25453" s="2">
        <v>561.63947507249998</v>
      </c>
    </row>
    <row r="25454" spans="1:6">
      <c r="A25454" t="s">
        <v>172</v>
      </c>
      <c r="B25454">
        <v>3407</v>
      </c>
      <c r="C25454" t="s">
        <v>179</v>
      </c>
      <c r="D25454">
        <v>2013</v>
      </c>
      <c r="E25454" t="s">
        <v>739</v>
      </c>
      <c r="F25454" s="2">
        <v>36108.9886767141</v>
      </c>
    </row>
    <row r="25455" spans="1:6">
      <c r="A25455" t="s">
        <v>172</v>
      </c>
      <c r="B25455">
        <v>3407</v>
      </c>
      <c r="C25455" t="s">
        <v>179</v>
      </c>
      <c r="D25455">
        <v>2013</v>
      </c>
      <c r="E25455" t="s">
        <v>740</v>
      </c>
      <c r="F25455" s="2">
        <v>8070.3555144745997</v>
      </c>
    </row>
    <row r="25456" spans="1:6">
      <c r="A25456" t="s">
        <v>172</v>
      </c>
      <c r="B25456">
        <v>3407</v>
      </c>
      <c r="C25456" t="s">
        <v>179</v>
      </c>
      <c r="D25456">
        <v>2015</v>
      </c>
      <c r="E25456" t="s">
        <v>742</v>
      </c>
      <c r="F25456" s="2">
        <v>8906.6191391473094</v>
      </c>
    </row>
    <row r="25457" spans="1:6">
      <c r="A25457" t="s">
        <v>172</v>
      </c>
      <c r="B25457">
        <v>3407</v>
      </c>
      <c r="C25457" t="s">
        <v>179</v>
      </c>
      <c r="D25457">
        <v>2015</v>
      </c>
      <c r="E25457" t="s">
        <v>738</v>
      </c>
      <c r="F25457" s="2">
        <v>505.71990407800001</v>
      </c>
    </row>
    <row r="25458" spans="1:6">
      <c r="A25458" t="s">
        <v>172</v>
      </c>
      <c r="B25458">
        <v>3407</v>
      </c>
      <c r="C25458" t="s">
        <v>179</v>
      </c>
      <c r="D25458">
        <v>2015</v>
      </c>
      <c r="E25458" t="s">
        <v>741</v>
      </c>
      <c r="F25458" s="2">
        <v>76940.048904473006</v>
      </c>
    </row>
    <row r="25459" spans="1:6">
      <c r="A25459" t="s">
        <v>172</v>
      </c>
      <c r="B25459">
        <v>3407</v>
      </c>
      <c r="C25459" t="s">
        <v>179</v>
      </c>
      <c r="D25459">
        <v>2016</v>
      </c>
      <c r="E25459" t="s">
        <v>744</v>
      </c>
      <c r="F25459" s="2">
        <v>3872.8858753463501</v>
      </c>
    </row>
    <row r="25460" spans="1:6">
      <c r="A25460" t="s">
        <v>172</v>
      </c>
      <c r="B25460">
        <v>3407</v>
      </c>
      <c r="C25460" t="s">
        <v>179</v>
      </c>
      <c r="D25460">
        <v>2016</v>
      </c>
      <c r="E25460" t="s">
        <v>739</v>
      </c>
      <c r="F25460" s="2">
        <v>38073.734148305797</v>
      </c>
    </row>
    <row r="25461" spans="1:6">
      <c r="A25461" t="s">
        <v>172</v>
      </c>
      <c r="B25461">
        <v>3407</v>
      </c>
      <c r="C25461" t="s">
        <v>179</v>
      </c>
      <c r="D25461">
        <v>2017</v>
      </c>
      <c r="E25461" t="s">
        <v>737</v>
      </c>
      <c r="F25461" s="2">
        <v>6038.19842790445</v>
      </c>
    </row>
    <row r="25462" spans="1:6">
      <c r="A25462" t="s">
        <v>172</v>
      </c>
      <c r="B25462">
        <v>3407</v>
      </c>
      <c r="C25462" t="s">
        <v>179</v>
      </c>
      <c r="D25462">
        <v>2017</v>
      </c>
      <c r="E25462" t="s">
        <v>743</v>
      </c>
      <c r="F25462" s="2">
        <v>0</v>
      </c>
    </row>
    <row r="25463" spans="1:6">
      <c r="A25463" t="s">
        <v>172</v>
      </c>
      <c r="B25463">
        <v>3407</v>
      </c>
      <c r="C25463" t="s">
        <v>179</v>
      </c>
      <c r="D25463">
        <v>2017</v>
      </c>
      <c r="E25463" t="s">
        <v>745</v>
      </c>
      <c r="F25463" s="2">
        <v>0</v>
      </c>
    </row>
    <row r="25464" spans="1:6">
      <c r="A25464" t="s">
        <v>172</v>
      </c>
      <c r="B25464">
        <v>3407</v>
      </c>
      <c r="C25464" t="s">
        <v>179</v>
      </c>
      <c r="D25464">
        <v>2018</v>
      </c>
      <c r="E25464" t="s">
        <v>741</v>
      </c>
      <c r="F25464" s="2">
        <v>73726.638886027504</v>
      </c>
    </row>
    <row r="25465" spans="1:6">
      <c r="A25465" t="s">
        <v>172</v>
      </c>
      <c r="B25465">
        <v>3407</v>
      </c>
      <c r="C25465" t="s">
        <v>179</v>
      </c>
      <c r="D25465">
        <v>2019</v>
      </c>
      <c r="E25465" t="s">
        <v>744</v>
      </c>
      <c r="F25465" s="2">
        <v>3232.4891793729998</v>
      </c>
    </row>
    <row r="25466" spans="1:6">
      <c r="A25466" t="s">
        <v>172</v>
      </c>
      <c r="B25466">
        <v>3407</v>
      </c>
      <c r="C25466" t="s">
        <v>179</v>
      </c>
      <c r="D25466">
        <v>2019</v>
      </c>
      <c r="E25466" t="s">
        <v>739</v>
      </c>
      <c r="F25466" s="2">
        <v>37075.804088507801</v>
      </c>
    </row>
    <row r="25467" spans="1:6">
      <c r="A25467" t="s">
        <v>172</v>
      </c>
      <c r="B25467">
        <v>3407</v>
      </c>
      <c r="C25467" t="s">
        <v>179</v>
      </c>
      <c r="D25467">
        <v>2020</v>
      </c>
      <c r="E25467" t="s">
        <v>736</v>
      </c>
      <c r="F25467" s="2">
        <v>21092.934795384001</v>
      </c>
    </row>
    <row r="25468" spans="1:6">
      <c r="A25468" t="s">
        <v>172</v>
      </c>
      <c r="B25468">
        <v>3407</v>
      </c>
      <c r="C25468" t="s">
        <v>179</v>
      </c>
      <c r="D25468">
        <v>2020</v>
      </c>
      <c r="E25468" t="s">
        <v>737</v>
      </c>
      <c r="F25468" s="2">
        <v>5793.7569321561296</v>
      </c>
    </row>
    <row r="25469" spans="1:6">
      <c r="A25469" t="s">
        <v>172</v>
      </c>
      <c r="B25469">
        <v>3407</v>
      </c>
      <c r="C25469" t="s">
        <v>179</v>
      </c>
      <c r="D25469">
        <v>2020</v>
      </c>
      <c r="E25469" t="s">
        <v>743</v>
      </c>
      <c r="F25469" s="2">
        <v>0</v>
      </c>
    </row>
    <row r="25470" spans="1:6">
      <c r="A25470" t="s">
        <v>172</v>
      </c>
      <c r="B25470">
        <v>3407</v>
      </c>
      <c r="C25470" t="s">
        <v>179</v>
      </c>
      <c r="D25470">
        <v>2020</v>
      </c>
      <c r="E25470" t="s">
        <v>740</v>
      </c>
      <c r="F25470" s="2">
        <v>2842.2565587665599</v>
      </c>
    </row>
    <row r="25471" spans="1:6">
      <c r="A25471" t="s">
        <v>172</v>
      </c>
      <c r="B25471">
        <v>3407</v>
      </c>
      <c r="C25471" t="s">
        <v>179</v>
      </c>
      <c r="D25471">
        <v>2020</v>
      </c>
      <c r="E25471" t="s">
        <v>745</v>
      </c>
      <c r="F25471" s="2">
        <v>27.250652775875398</v>
      </c>
    </row>
    <row r="25472" spans="1:6">
      <c r="A25472" t="s">
        <v>172</v>
      </c>
      <c r="B25472">
        <v>3407</v>
      </c>
      <c r="C25472" t="s">
        <v>179</v>
      </c>
      <c r="D25472">
        <v>2022</v>
      </c>
      <c r="E25472" t="s">
        <v>742</v>
      </c>
      <c r="F25472" s="2">
        <v>11239.7198324785</v>
      </c>
    </row>
    <row r="25473" spans="1:6">
      <c r="A25473" t="s">
        <v>172</v>
      </c>
      <c r="B25473">
        <v>3407</v>
      </c>
      <c r="C25473" t="s">
        <v>179</v>
      </c>
      <c r="D25473">
        <v>2022</v>
      </c>
      <c r="E25473" t="s">
        <v>738</v>
      </c>
      <c r="F25473" s="2">
        <v>478.65520707000002</v>
      </c>
    </row>
    <row r="25474" spans="1:6">
      <c r="A25474" t="s">
        <v>172</v>
      </c>
      <c r="B25474">
        <v>3407</v>
      </c>
      <c r="C25474" t="s">
        <v>179</v>
      </c>
      <c r="D25474">
        <v>2022</v>
      </c>
      <c r="E25474" t="s">
        <v>739</v>
      </c>
      <c r="F25474" s="2">
        <v>38542.232772743999</v>
      </c>
    </row>
    <row r="25475" spans="1:6">
      <c r="A25475" t="s">
        <v>172</v>
      </c>
      <c r="B25475">
        <v>3407</v>
      </c>
      <c r="C25475" t="s">
        <v>179</v>
      </c>
      <c r="D25475">
        <v>2023</v>
      </c>
      <c r="E25475" t="s">
        <v>736</v>
      </c>
      <c r="F25475" s="2">
        <v>19158.3578106157</v>
      </c>
    </row>
    <row r="25476" spans="1:6">
      <c r="A25476" t="s">
        <v>172</v>
      </c>
      <c r="B25476">
        <v>3407</v>
      </c>
      <c r="C25476" t="s">
        <v>179</v>
      </c>
      <c r="D25476">
        <v>2023</v>
      </c>
      <c r="E25476" t="s">
        <v>737</v>
      </c>
      <c r="F25476" s="2">
        <v>5231.3641291479798</v>
      </c>
    </row>
    <row r="25477" spans="1:6">
      <c r="A25477" t="s">
        <v>172</v>
      </c>
      <c r="B25477">
        <v>3407</v>
      </c>
      <c r="C25477" t="s">
        <v>179</v>
      </c>
      <c r="D25477">
        <v>2023</v>
      </c>
      <c r="E25477" t="s">
        <v>744</v>
      </c>
      <c r="F25477" s="2">
        <v>1870.810628299</v>
      </c>
    </row>
    <row r="25478" spans="1:6">
      <c r="A25478" t="s">
        <v>172</v>
      </c>
      <c r="B25478">
        <v>3407</v>
      </c>
      <c r="C25478" t="s">
        <v>179</v>
      </c>
      <c r="D25478">
        <v>2023</v>
      </c>
      <c r="E25478" t="s">
        <v>740</v>
      </c>
      <c r="F25478" s="2">
        <v>3121.25334212495</v>
      </c>
    </row>
    <row r="25479" spans="1:6">
      <c r="A25479" t="s">
        <v>172</v>
      </c>
      <c r="B25479">
        <v>3407</v>
      </c>
      <c r="C25479" t="s">
        <v>179</v>
      </c>
      <c r="D25479">
        <v>2023</v>
      </c>
      <c r="E25479" t="s">
        <v>745</v>
      </c>
      <c r="F25479" s="2">
        <v>0.27300111972659202</v>
      </c>
    </row>
    <row r="25480" spans="1:6">
      <c r="A25480" t="s">
        <v>172</v>
      </c>
      <c r="B25480">
        <v>3411</v>
      </c>
      <c r="C25480" t="s">
        <v>181</v>
      </c>
      <c r="D25480">
        <v>2009</v>
      </c>
      <c r="E25480" t="s">
        <v>744</v>
      </c>
      <c r="F25480" s="2">
        <v>7659.0421534999996</v>
      </c>
    </row>
    <row r="25481" spans="1:6">
      <c r="A25481" t="s">
        <v>172</v>
      </c>
      <c r="B25481">
        <v>3411</v>
      </c>
      <c r="C25481" t="s">
        <v>181</v>
      </c>
      <c r="D25481">
        <v>2009</v>
      </c>
      <c r="E25481" t="s">
        <v>745</v>
      </c>
      <c r="F25481" s="2">
        <v>0.13437644683481501</v>
      </c>
    </row>
    <row r="25482" spans="1:6">
      <c r="A25482" t="s">
        <v>172</v>
      </c>
      <c r="B25482">
        <v>3411</v>
      </c>
      <c r="C25482" t="s">
        <v>181</v>
      </c>
      <c r="D25482">
        <v>2011</v>
      </c>
      <c r="E25482" t="s">
        <v>738</v>
      </c>
      <c r="F25482" s="2">
        <v>321.27159753349503</v>
      </c>
    </row>
    <row r="25483" spans="1:6">
      <c r="A25483" t="s">
        <v>172</v>
      </c>
      <c r="B25483">
        <v>3411</v>
      </c>
      <c r="C25483" t="s">
        <v>181</v>
      </c>
      <c r="D25483">
        <v>2011</v>
      </c>
      <c r="E25483" t="s">
        <v>739</v>
      </c>
      <c r="F25483" s="2">
        <v>84037.820111361798</v>
      </c>
    </row>
    <row r="25484" spans="1:6">
      <c r="A25484" t="s">
        <v>172</v>
      </c>
      <c r="B25484">
        <v>3411</v>
      </c>
      <c r="C25484" t="s">
        <v>181</v>
      </c>
      <c r="D25484">
        <v>2011</v>
      </c>
      <c r="E25484" t="s">
        <v>741</v>
      </c>
      <c r="F25484" s="2">
        <v>68004.196319479597</v>
      </c>
    </row>
    <row r="25485" spans="1:6">
      <c r="A25485" t="s">
        <v>172</v>
      </c>
      <c r="B25485">
        <v>3411</v>
      </c>
      <c r="C25485" t="s">
        <v>181</v>
      </c>
      <c r="D25485">
        <v>2013</v>
      </c>
      <c r="E25485" t="s">
        <v>743</v>
      </c>
      <c r="F25485" s="2">
        <v>0</v>
      </c>
    </row>
    <row r="25486" spans="1:6">
      <c r="A25486" t="s">
        <v>172</v>
      </c>
      <c r="B25486">
        <v>3411</v>
      </c>
      <c r="C25486" t="s">
        <v>181</v>
      </c>
      <c r="D25486">
        <v>2015</v>
      </c>
      <c r="E25486" t="s">
        <v>736</v>
      </c>
      <c r="F25486" s="2">
        <v>2392.7643822610698</v>
      </c>
    </row>
    <row r="25487" spans="1:6">
      <c r="A25487" t="s">
        <v>172</v>
      </c>
      <c r="B25487">
        <v>3411</v>
      </c>
      <c r="C25487" t="s">
        <v>181</v>
      </c>
      <c r="D25487">
        <v>2015</v>
      </c>
      <c r="E25487" t="s">
        <v>737</v>
      </c>
      <c r="F25487" s="2">
        <v>8083.1659972201396</v>
      </c>
    </row>
    <row r="25488" spans="1:6">
      <c r="A25488" t="s">
        <v>172</v>
      </c>
      <c r="B25488">
        <v>3411</v>
      </c>
      <c r="C25488" t="s">
        <v>181</v>
      </c>
      <c r="D25488">
        <v>2015</v>
      </c>
      <c r="E25488" t="s">
        <v>744</v>
      </c>
      <c r="F25488" s="2">
        <v>3160.4971998535002</v>
      </c>
    </row>
    <row r="25489" spans="1:6">
      <c r="A25489" t="s">
        <v>172</v>
      </c>
      <c r="B25489">
        <v>3411</v>
      </c>
      <c r="C25489" t="s">
        <v>181</v>
      </c>
      <c r="D25489">
        <v>2015</v>
      </c>
      <c r="E25489" t="s">
        <v>740</v>
      </c>
      <c r="F25489" s="2">
        <v>9770.6787368487494</v>
      </c>
    </row>
    <row r="25490" spans="1:6">
      <c r="A25490" t="s">
        <v>172</v>
      </c>
      <c r="B25490">
        <v>3411</v>
      </c>
      <c r="C25490" t="s">
        <v>181</v>
      </c>
      <c r="D25490">
        <v>2015</v>
      </c>
      <c r="E25490" t="s">
        <v>745</v>
      </c>
      <c r="F25490" s="2">
        <v>0.13437644683481501</v>
      </c>
    </row>
    <row r="25491" spans="1:6">
      <c r="A25491" t="s">
        <v>172</v>
      </c>
      <c r="B25491">
        <v>3411</v>
      </c>
      <c r="C25491" t="s">
        <v>181</v>
      </c>
      <c r="D25491">
        <v>2016</v>
      </c>
      <c r="E25491" t="s">
        <v>743</v>
      </c>
      <c r="F25491" s="2">
        <v>0</v>
      </c>
    </row>
    <row r="25492" spans="1:6">
      <c r="A25492" t="s">
        <v>172</v>
      </c>
      <c r="B25492">
        <v>3411</v>
      </c>
      <c r="C25492" t="s">
        <v>181</v>
      </c>
      <c r="D25492">
        <v>2017</v>
      </c>
      <c r="E25492" t="s">
        <v>742</v>
      </c>
      <c r="F25492" s="2">
        <v>30888.358090056401</v>
      </c>
    </row>
    <row r="25493" spans="1:6">
      <c r="A25493" t="s">
        <v>172</v>
      </c>
      <c r="B25493">
        <v>3411</v>
      </c>
      <c r="C25493" t="s">
        <v>181</v>
      </c>
      <c r="D25493">
        <v>2017</v>
      </c>
      <c r="E25493" t="s">
        <v>741</v>
      </c>
      <c r="F25493" s="2">
        <v>63073.328791010899</v>
      </c>
    </row>
    <row r="25494" spans="1:6">
      <c r="A25494" t="s">
        <v>172</v>
      </c>
      <c r="B25494">
        <v>3411</v>
      </c>
      <c r="C25494" t="s">
        <v>181</v>
      </c>
      <c r="D25494">
        <v>2018</v>
      </c>
      <c r="E25494" t="s">
        <v>736</v>
      </c>
      <c r="F25494" s="2">
        <v>2003.41886921523</v>
      </c>
    </row>
    <row r="25495" spans="1:6">
      <c r="A25495" t="s">
        <v>172</v>
      </c>
      <c r="B25495">
        <v>3411</v>
      </c>
      <c r="C25495" t="s">
        <v>181</v>
      </c>
      <c r="D25495">
        <v>2018</v>
      </c>
      <c r="E25495" t="s">
        <v>737</v>
      </c>
      <c r="F25495" s="2">
        <v>7564.3232849252399</v>
      </c>
    </row>
    <row r="25496" spans="1:6">
      <c r="A25496" t="s">
        <v>172</v>
      </c>
      <c r="B25496">
        <v>3411</v>
      </c>
      <c r="C25496" t="s">
        <v>181</v>
      </c>
      <c r="D25496">
        <v>2018</v>
      </c>
      <c r="E25496" t="s">
        <v>740</v>
      </c>
      <c r="F25496" s="2">
        <v>7330.7453446950904</v>
      </c>
    </row>
    <row r="25497" spans="1:6">
      <c r="A25497" t="s">
        <v>172</v>
      </c>
      <c r="B25497">
        <v>3411</v>
      </c>
      <c r="C25497" t="s">
        <v>181</v>
      </c>
      <c r="D25497">
        <v>2018</v>
      </c>
      <c r="E25497" t="s">
        <v>745</v>
      </c>
      <c r="F25497" s="2">
        <v>108.928875302473</v>
      </c>
    </row>
    <row r="25498" spans="1:6">
      <c r="A25498" t="s">
        <v>172</v>
      </c>
      <c r="B25498">
        <v>3411</v>
      </c>
      <c r="C25498" t="s">
        <v>181</v>
      </c>
      <c r="D25498">
        <v>2019</v>
      </c>
      <c r="E25498" t="s">
        <v>743</v>
      </c>
      <c r="F25498" s="2">
        <v>0</v>
      </c>
    </row>
    <row r="25499" spans="1:6">
      <c r="A25499" t="s">
        <v>172</v>
      </c>
      <c r="B25499">
        <v>3411</v>
      </c>
      <c r="C25499" t="s">
        <v>181</v>
      </c>
      <c r="D25499">
        <v>2020</v>
      </c>
      <c r="E25499" t="s">
        <v>742</v>
      </c>
      <c r="F25499" s="2">
        <v>18501.161750949901</v>
      </c>
    </row>
    <row r="25500" spans="1:6">
      <c r="A25500" t="s">
        <v>172</v>
      </c>
      <c r="B25500">
        <v>3411</v>
      </c>
      <c r="C25500" t="s">
        <v>181</v>
      </c>
      <c r="D25500">
        <v>2021</v>
      </c>
      <c r="E25500" t="s">
        <v>736</v>
      </c>
      <c r="F25500" s="2">
        <v>2540.3909396175</v>
      </c>
    </row>
    <row r="25501" spans="1:6">
      <c r="A25501" t="s">
        <v>172</v>
      </c>
      <c r="B25501">
        <v>3411</v>
      </c>
      <c r="C25501" t="s">
        <v>181</v>
      </c>
      <c r="D25501">
        <v>2021</v>
      </c>
      <c r="E25501" t="s">
        <v>737</v>
      </c>
      <c r="F25501" s="2">
        <v>6693.9401990384604</v>
      </c>
    </row>
    <row r="25502" spans="1:6">
      <c r="A25502" t="s">
        <v>172</v>
      </c>
      <c r="B25502">
        <v>3411</v>
      </c>
      <c r="C25502" t="s">
        <v>181</v>
      </c>
      <c r="D25502">
        <v>2021</v>
      </c>
      <c r="E25502" t="s">
        <v>738</v>
      </c>
      <c r="F25502" s="2">
        <v>357.56379658807901</v>
      </c>
    </row>
    <row r="25503" spans="1:6">
      <c r="A25503" t="s">
        <v>172</v>
      </c>
      <c r="B25503">
        <v>3411</v>
      </c>
      <c r="C25503" t="s">
        <v>181</v>
      </c>
      <c r="D25503">
        <v>2021</v>
      </c>
      <c r="E25503" t="s">
        <v>739</v>
      </c>
      <c r="F25503" s="2">
        <v>92404.680776110399</v>
      </c>
    </row>
    <row r="25504" spans="1:6">
      <c r="A25504" t="s">
        <v>172</v>
      </c>
      <c r="B25504">
        <v>3411</v>
      </c>
      <c r="C25504" t="s">
        <v>181</v>
      </c>
      <c r="D25504">
        <v>2021</v>
      </c>
      <c r="E25504" t="s">
        <v>740</v>
      </c>
      <c r="F25504" s="2">
        <v>7250.5421644765602</v>
      </c>
    </row>
    <row r="25505" spans="1:6">
      <c r="A25505" t="s">
        <v>172</v>
      </c>
      <c r="B25505">
        <v>3411</v>
      </c>
      <c r="C25505" t="s">
        <v>181</v>
      </c>
      <c r="D25505">
        <v>2022</v>
      </c>
      <c r="E25505" t="s">
        <v>744</v>
      </c>
      <c r="F25505" s="2">
        <v>624.88730250000003</v>
      </c>
    </row>
    <row r="25506" spans="1:6">
      <c r="A25506" t="s">
        <v>172</v>
      </c>
      <c r="B25506">
        <v>3411</v>
      </c>
      <c r="C25506" t="s">
        <v>181</v>
      </c>
      <c r="D25506">
        <v>2023</v>
      </c>
      <c r="E25506" t="s">
        <v>742</v>
      </c>
      <c r="F25506" s="2">
        <v>15857.552038485001</v>
      </c>
    </row>
    <row r="25507" spans="1:6">
      <c r="A25507" t="s">
        <v>172</v>
      </c>
      <c r="B25507">
        <v>3411</v>
      </c>
      <c r="C25507" t="s">
        <v>181</v>
      </c>
      <c r="D25507">
        <v>2024</v>
      </c>
      <c r="E25507" t="s">
        <v>738</v>
      </c>
      <c r="F25507" s="2">
        <v>950.48756392220503</v>
      </c>
    </row>
    <row r="25508" spans="1:6">
      <c r="A25508" t="s">
        <v>172</v>
      </c>
      <c r="B25508">
        <v>3411</v>
      </c>
      <c r="C25508" t="s">
        <v>181</v>
      </c>
      <c r="D25508">
        <v>2024</v>
      </c>
      <c r="E25508" t="s">
        <v>739</v>
      </c>
      <c r="F25508" s="2">
        <v>84361.693282176406</v>
      </c>
    </row>
    <row r="25509" spans="1:6">
      <c r="A25509" t="s">
        <v>172</v>
      </c>
      <c r="B25509">
        <v>3411</v>
      </c>
      <c r="C25509" t="s">
        <v>181</v>
      </c>
      <c r="D25509">
        <v>2024</v>
      </c>
      <c r="E25509" t="s">
        <v>740</v>
      </c>
      <c r="F25509" s="2">
        <v>8021.2952814615301</v>
      </c>
    </row>
    <row r="25510" spans="1:6">
      <c r="A25510" t="s">
        <v>172</v>
      </c>
      <c r="B25510">
        <v>3411</v>
      </c>
      <c r="C25510" t="s">
        <v>181</v>
      </c>
      <c r="D25510">
        <v>2024</v>
      </c>
      <c r="E25510" t="s">
        <v>741</v>
      </c>
      <c r="F25510" s="2">
        <v>57012.395128759097</v>
      </c>
    </row>
    <row r="25511" spans="1:6">
      <c r="A25511" t="s">
        <v>172</v>
      </c>
      <c r="B25511">
        <v>3412</v>
      </c>
      <c r="C25511" t="s">
        <v>183</v>
      </c>
      <c r="D25511">
        <v>2009</v>
      </c>
      <c r="E25511" t="s">
        <v>744</v>
      </c>
      <c r="F25511" s="2">
        <v>0</v>
      </c>
    </row>
    <row r="25512" spans="1:6">
      <c r="A25512" t="s">
        <v>172</v>
      </c>
      <c r="B25512">
        <v>3412</v>
      </c>
      <c r="C25512" t="s">
        <v>183</v>
      </c>
      <c r="D25512">
        <v>2009</v>
      </c>
      <c r="E25512" t="s">
        <v>739</v>
      </c>
      <c r="F25512" s="2">
        <v>15756.0151249643</v>
      </c>
    </row>
    <row r="25513" spans="1:6">
      <c r="A25513" t="s">
        <v>172</v>
      </c>
      <c r="B25513">
        <v>3412</v>
      </c>
      <c r="C25513" t="s">
        <v>183</v>
      </c>
      <c r="D25513">
        <v>2009</v>
      </c>
      <c r="E25513" t="s">
        <v>740</v>
      </c>
      <c r="F25513" s="2">
        <v>2690.1502809905301</v>
      </c>
    </row>
    <row r="25514" spans="1:6">
      <c r="A25514" t="s">
        <v>172</v>
      </c>
      <c r="B25514">
        <v>3412</v>
      </c>
      <c r="C25514" t="s">
        <v>183</v>
      </c>
      <c r="D25514">
        <v>2011</v>
      </c>
      <c r="E25514" t="s">
        <v>738</v>
      </c>
      <c r="F25514" s="2">
        <v>0</v>
      </c>
    </row>
    <row r="25515" spans="1:6">
      <c r="A25515" t="s">
        <v>172</v>
      </c>
      <c r="B25515">
        <v>3412</v>
      </c>
      <c r="C25515" t="s">
        <v>183</v>
      </c>
      <c r="D25515">
        <v>2011</v>
      </c>
      <c r="E25515" t="s">
        <v>741</v>
      </c>
      <c r="F25515" s="2">
        <v>25392.6701330338</v>
      </c>
    </row>
    <row r="25516" spans="1:6">
      <c r="A25516" t="s">
        <v>172</v>
      </c>
      <c r="B25516">
        <v>3412</v>
      </c>
      <c r="C25516" t="s">
        <v>183</v>
      </c>
      <c r="D25516">
        <v>2013</v>
      </c>
      <c r="E25516" t="s">
        <v>743</v>
      </c>
      <c r="F25516" s="2">
        <v>0</v>
      </c>
    </row>
    <row r="25517" spans="1:6">
      <c r="A25517" t="s">
        <v>172</v>
      </c>
      <c r="B25517">
        <v>3412</v>
      </c>
      <c r="C25517" t="s">
        <v>183</v>
      </c>
      <c r="D25517">
        <v>2013</v>
      </c>
      <c r="E25517" t="s">
        <v>745</v>
      </c>
      <c r="F25517" s="2">
        <v>0</v>
      </c>
    </row>
    <row r="25518" spans="1:6">
      <c r="A25518" t="s">
        <v>172</v>
      </c>
      <c r="B25518">
        <v>3412</v>
      </c>
      <c r="C25518" t="s">
        <v>183</v>
      </c>
      <c r="D25518">
        <v>2015</v>
      </c>
      <c r="E25518" t="s">
        <v>736</v>
      </c>
      <c r="F25518" s="2">
        <v>468.35422015927901</v>
      </c>
    </row>
    <row r="25519" spans="1:6">
      <c r="A25519" t="s">
        <v>172</v>
      </c>
      <c r="B25519">
        <v>3412</v>
      </c>
      <c r="C25519" t="s">
        <v>183</v>
      </c>
      <c r="D25519">
        <v>2015</v>
      </c>
      <c r="E25519" t="s">
        <v>737</v>
      </c>
      <c r="F25519" s="2">
        <v>1786.7813347348499</v>
      </c>
    </row>
    <row r="25520" spans="1:6">
      <c r="A25520" t="s">
        <v>172</v>
      </c>
      <c r="B25520">
        <v>3412</v>
      </c>
      <c r="C25520" t="s">
        <v>183</v>
      </c>
      <c r="D25520">
        <v>2015</v>
      </c>
      <c r="E25520" t="s">
        <v>744</v>
      </c>
      <c r="F25520" s="2">
        <v>0</v>
      </c>
    </row>
    <row r="25521" spans="1:6">
      <c r="A25521" t="s">
        <v>172</v>
      </c>
      <c r="B25521">
        <v>3412</v>
      </c>
      <c r="C25521" t="s">
        <v>183</v>
      </c>
      <c r="D25521">
        <v>2015</v>
      </c>
      <c r="E25521" t="s">
        <v>739</v>
      </c>
      <c r="F25521" s="2">
        <v>18382.4306039127</v>
      </c>
    </row>
    <row r="25522" spans="1:6">
      <c r="A25522" t="s">
        <v>172</v>
      </c>
      <c r="B25522">
        <v>3412</v>
      </c>
      <c r="C25522" t="s">
        <v>183</v>
      </c>
      <c r="D25522">
        <v>2016</v>
      </c>
      <c r="E25522" t="s">
        <v>743</v>
      </c>
      <c r="F25522" s="2">
        <v>0</v>
      </c>
    </row>
    <row r="25523" spans="1:6">
      <c r="A25523" t="s">
        <v>172</v>
      </c>
      <c r="B25523">
        <v>3412</v>
      </c>
      <c r="C25523" t="s">
        <v>183</v>
      </c>
      <c r="D25523">
        <v>2016</v>
      </c>
      <c r="E25523" t="s">
        <v>745</v>
      </c>
      <c r="F25523" s="2">
        <v>0</v>
      </c>
    </row>
    <row r="25524" spans="1:6">
      <c r="A25524" t="s">
        <v>172</v>
      </c>
      <c r="B25524">
        <v>3412</v>
      </c>
      <c r="C25524" t="s">
        <v>183</v>
      </c>
      <c r="D25524">
        <v>2017</v>
      </c>
      <c r="E25524" t="s">
        <v>742</v>
      </c>
      <c r="F25524" s="2">
        <v>5161.4975207172902</v>
      </c>
    </row>
    <row r="25525" spans="1:6">
      <c r="A25525" t="s">
        <v>172</v>
      </c>
      <c r="B25525">
        <v>3412</v>
      </c>
      <c r="C25525" t="s">
        <v>183</v>
      </c>
      <c r="D25525">
        <v>2017</v>
      </c>
      <c r="E25525" t="s">
        <v>741</v>
      </c>
      <c r="F25525" s="2">
        <v>22329.331733357099</v>
      </c>
    </row>
    <row r="25526" spans="1:6">
      <c r="A25526" t="s">
        <v>172</v>
      </c>
      <c r="B25526">
        <v>3412</v>
      </c>
      <c r="C25526" t="s">
        <v>183</v>
      </c>
      <c r="D25526">
        <v>2018</v>
      </c>
      <c r="E25526" t="s">
        <v>736</v>
      </c>
      <c r="F25526" s="2">
        <v>489.48710567676699</v>
      </c>
    </row>
    <row r="25527" spans="1:6">
      <c r="A25527" t="s">
        <v>172</v>
      </c>
      <c r="B25527">
        <v>3412</v>
      </c>
      <c r="C25527" t="s">
        <v>183</v>
      </c>
      <c r="D25527">
        <v>2018</v>
      </c>
      <c r="E25527" t="s">
        <v>737</v>
      </c>
      <c r="F25527" s="2">
        <v>1663.89528168272</v>
      </c>
    </row>
    <row r="25528" spans="1:6">
      <c r="A25528" t="s">
        <v>172</v>
      </c>
      <c r="B25528">
        <v>3412</v>
      </c>
      <c r="C25528" t="s">
        <v>183</v>
      </c>
      <c r="D25528">
        <v>2018</v>
      </c>
      <c r="E25528" t="s">
        <v>739</v>
      </c>
      <c r="F25528" s="2">
        <v>19304.2090417851</v>
      </c>
    </row>
    <row r="25529" spans="1:6">
      <c r="A25529" t="s">
        <v>172</v>
      </c>
      <c r="B25529">
        <v>3412</v>
      </c>
      <c r="C25529" t="s">
        <v>183</v>
      </c>
      <c r="D25529">
        <v>2019</v>
      </c>
      <c r="E25529" t="s">
        <v>740</v>
      </c>
      <c r="F25529" s="2">
        <v>1069.9178535262299</v>
      </c>
    </row>
    <row r="25530" spans="1:6">
      <c r="A25530" t="s">
        <v>172</v>
      </c>
      <c r="B25530">
        <v>3412</v>
      </c>
      <c r="C25530" t="s">
        <v>183</v>
      </c>
      <c r="D25530">
        <v>2019</v>
      </c>
      <c r="E25530" t="s">
        <v>745</v>
      </c>
      <c r="F25530" s="2">
        <v>0</v>
      </c>
    </row>
    <row r="25531" spans="1:6">
      <c r="A25531" t="s">
        <v>172</v>
      </c>
      <c r="B25531">
        <v>3412</v>
      </c>
      <c r="C25531" t="s">
        <v>183</v>
      </c>
      <c r="D25531">
        <v>2020</v>
      </c>
      <c r="E25531" t="s">
        <v>742</v>
      </c>
      <c r="F25531" s="2">
        <v>4242.6746930434101</v>
      </c>
    </row>
    <row r="25532" spans="1:6">
      <c r="A25532" t="s">
        <v>172</v>
      </c>
      <c r="B25532">
        <v>3412</v>
      </c>
      <c r="C25532" t="s">
        <v>183</v>
      </c>
      <c r="D25532">
        <v>2021</v>
      </c>
      <c r="E25532" t="s">
        <v>736</v>
      </c>
      <c r="F25532" s="2">
        <v>437.78861176366598</v>
      </c>
    </row>
    <row r="25533" spans="1:6">
      <c r="A25533" t="s">
        <v>172</v>
      </c>
      <c r="B25533">
        <v>3412</v>
      </c>
      <c r="C25533" t="s">
        <v>183</v>
      </c>
      <c r="D25533">
        <v>2021</v>
      </c>
      <c r="E25533" t="s">
        <v>737</v>
      </c>
      <c r="F25533" s="2">
        <v>1641.4958768374399</v>
      </c>
    </row>
    <row r="25534" spans="1:6">
      <c r="A25534" t="s">
        <v>172</v>
      </c>
      <c r="B25534">
        <v>3412</v>
      </c>
      <c r="C25534" t="s">
        <v>183</v>
      </c>
      <c r="D25534">
        <v>2021</v>
      </c>
      <c r="E25534" t="s">
        <v>738</v>
      </c>
      <c r="F25534" s="2">
        <v>0</v>
      </c>
    </row>
    <row r="25535" spans="1:6">
      <c r="A25535" t="s">
        <v>172</v>
      </c>
      <c r="B25535">
        <v>3412</v>
      </c>
      <c r="C25535" t="s">
        <v>183</v>
      </c>
      <c r="D25535">
        <v>2022</v>
      </c>
      <c r="E25535" t="s">
        <v>744</v>
      </c>
      <c r="F25535" s="2">
        <v>0</v>
      </c>
    </row>
    <row r="25536" spans="1:6">
      <c r="A25536" t="s">
        <v>172</v>
      </c>
      <c r="B25536">
        <v>3412</v>
      </c>
      <c r="C25536" t="s">
        <v>183</v>
      </c>
      <c r="D25536">
        <v>2022</v>
      </c>
      <c r="E25536" t="s">
        <v>740</v>
      </c>
      <c r="F25536" s="2">
        <v>1474.0559580799199</v>
      </c>
    </row>
    <row r="25537" spans="1:6">
      <c r="A25537" t="s">
        <v>172</v>
      </c>
      <c r="B25537">
        <v>3412</v>
      </c>
      <c r="C25537" t="s">
        <v>183</v>
      </c>
      <c r="D25537">
        <v>2022</v>
      </c>
      <c r="E25537" t="s">
        <v>745</v>
      </c>
      <c r="F25537" s="2">
        <v>0</v>
      </c>
    </row>
    <row r="25538" spans="1:6">
      <c r="A25538" t="s">
        <v>172</v>
      </c>
      <c r="B25538">
        <v>3412</v>
      </c>
      <c r="C25538" t="s">
        <v>183</v>
      </c>
      <c r="D25538">
        <v>2023</v>
      </c>
      <c r="E25538" t="s">
        <v>742</v>
      </c>
      <c r="F25538" s="2">
        <v>3467.3215490407001</v>
      </c>
    </row>
    <row r="25539" spans="1:6">
      <c r="A25539" t="s">
        <v>172</v>
      </c>
      <c r="B25539">
        <v>3412</v>
      </c>
      <c r="C25539" t="s">
        <v>183</v>
      </c>
      <c r="D25539">
        <v>2023</v>
      </c>
      <c r="E25539" t="s">
        <v>743</v>
      </c>
      <c r="F25539" s="2">
        <v>0</v>
      </c>
    </row>
    <row r="25540" spans="1:6">
      <c r="A25540" t="s">
        <v>172</v>
      </c>
      <c r="B25540">
        <v>3412</v>
      </c>
      <c r="C25540" t="s">
        <v>183</v>
      </c>
      <c r="D25540">
        <v>2024</v>
      </c>
      <c r="E25540" t="s">
        <v>741</v>
      </c>
      <c r="F25540" s="2">
        <v>20258.4430835042</v>
      </c>
    </row>
    <row r="25541" spans="1:6">
      <c r="A25541" t="s">
        <v>172</v>
      </c>
      <c r="B25541">
        <v>3413</v>
      </c>
      <c r="C25541" t="s">
        <v>185</v>
      </c>
      <c r="D25541">
        <v>2009</v>
      </c>
      <c r="E25541" t="s">
        <v>736</v>
      </c>
      <c r="F25541" s="2">
        <v>3045.16619422853</v>
      </c>
    </row>
    <row r="25542" spans="1:6">
      <c r="A25542" t="s">
        <v>172</v>
      </c>
      <c r="B25542">
        <v>3413</v>
      </c>
      <c r="C25542" t="s">
        <v>185</v>
      </c>
      <c r="D25542">
        <v>2009</v>
      </c>
      <c r="E25542" t="s">
        <v>737</v>
      </c>
      <c r="F25542" s="2">
        <v>4343.9239076588901</v>
      </c>
    </row>
    <row r="25543" spans="1:6">
      <c r="A25543" t="s">
        <v>172</v>
      </c>
      <c r="B25543">
        <v>3413</v>
      </c>
      <c r="C25543" t="s">
        <v>185</v>
      </c>
      <c r="D25543">
        <v>2009</v>
      </c>
      <c r="E25543" t="s">
        <v>740</v>
      </c>
      <c r="F25543" s="2">
        <v>7028.2955864014402</v>
      </c>
    </row>
    <row r="25544" spans="1:6">
      <c r="A25544" t="s">
        <v>172</v>
      </c>
      <c r="B25544">
        <v>3413</v>
      </c>
      <c r="C25544" t="s">
        <v>185</v>
      </c>
      <c r="D25544">
        <v>2009</v>
      </c>
      <c r="E25544" t="s">
        <v>745</v>
      </c>
      <c r="F25544" s="2">
        <v>0</v>
      </c>
    </row>
    <row r="25545" spans="1:6">
      <c r="A25545" t="s">
        <v>172</v>
      </c>
      <c r="B25545">
        <v>3413</v>
      </c>
      <c r="C25545" t="s">
        <v>185</v>
      </c>
      <c r="D25545">
        <v>2011</v>
      </c>
      <c r="E25545" t="s">
        <v>742</v>
      </c>
      <c r="F25545" s="2">
        <v>10613.5080844531</v>
      </c>
    </row>
    <row r="25546" spans="1:6">
      <c r="A25546" t="s">
        <v>172</v>
      </c>
      <c r="B25546">
        <v>3413</v>
      </c>
      <c r="C25546" t="s">
        <v>185</v>
      </c>
      <c r="D25546">
        <v>2011</v>
      </c>
      <c r="E25546" t="s">
        <v>738</v>
      </c>
      <c r="F25546" s="2">
        <v>0</v>
      </c>
    </row>
    <row r="25547" spans="1:6">
      <c r="A25547" t="s">
        <v>172</v>
      </c>
      <c r="B25547">
        <v>3413</v>
      </c>
      <c r="C25547" t="s">
        <v>185</v>
      </c>
      <c r="D25547">
        <v>2011</v>
      </c>
      <c r="E25547" t="s">
        <v>739</v>
      </c>
      <c r="F25547" s="2">
        <v>30894.430587241201</v>
      </c>
    </row>
    <row r="25548" spans="1:6">
      <c r="A25548" t="s">
        <v>172</v>
      </c>
      <c r="B25548">
        <v>3413</v>
      </c>
      <c r="C25548" t="s">
        <v>185</v>
      </c>
      <c r="D25548">
        <v>2013</v>
      </c>
      <c r="E25548" t="s">
        <v>743</v>
      </c>
      <c r="F25548" s="2">
        <v>0</v>
      </c>
    </row>
    <row r="25549" spans="1:6">
      <c r="A25549" t="s">
        <v>172</v>
      </c>
      <c r="B25549">
        <v>3413</v>
      </c>
      <c r="C25549" t="s">
        <v>185</v>
      </c>
      <c r="D25549">
        <v>2015</v>
      </c>
      <c r="E25549" t="s">
        <v>736</v>
      </c>
      <c r="F25549" s="2">
        <v>3074.8229465252198</v>
      </c>
    </row>
    <row r="25550" spans="1:6">
      <c r="A25550" t="s">
        <v>172</v>
      </c>
      <c r="B25550">
        <v>3413</v>
      </c>
      <c r="C25550" t="s">
        <v>185</v>
      </c>
      <c r="D25550">
        <v>2015</v>
      </c>
      <c r="E25550" t="s">
        <v>737</v>
      </c>
      <c r="F25550" s="2">
        <v>5122.5232132835099</v>
      </c>
    </row>
    <row r="25551" spans="1:6">
      <c r="A25551" t="s">
        <v>172</v>
      </c>
      <c r="B25551">
        <v>3413</v>
      </c>
      <c r="C25551" t="s">
        <v>185</v>
      </c>
      <c r="D25551">
        <v>2015</v>
      </c>
      <c r="E25551" t="s">
        <v>744</v>
      </c>
      <c r="F25551" s="2">
        <v>86.845609100000004</v>
      </c>
    </row>
    <row r="25552" spans="1:6">
      <c r="A25552" t="s">
        <v>172</v>
      </c>
      <c r="B25552">
        <v>3413</v>
      </c>
      <c r="C25552" t="s">
        <v>185</v>
      </c>
      <c r="D25552">
        <v>2015</v>
      </c>
      <c r="E25552" t="s">
        <v>739</v>
      </c>
      <c r="F25552" s="2">
        <v>31646.902619241599</v>
      </c>
    </row>
    <row r="25553" spans="1:6">
      <c r="A25553" t="s">
        <v>172</v>
      </c>
      <c r="B25553">
        <v>3413</v>
      </c>
      <c r="C25553" t="s">
        <v>185</v>
      </c>
      <c r="D25553">
        <v>2015</v>
      </c>
      <c r="E25553" t="s">
        <v>740</v>
      </c>
      <c r="F25553" s="2">
        <v>4250.0285302913198</v>
      </c>
    </row>
    <row r="25554" spans="1:6">
      <c r="A25554" t="s">
        <v>172</v>
      </c>
      <c r="B25554">
        <v>3413</v>
      </c>
      <c r="C25554" t="s">
        <v>185</v>
      </c>
      <c r="D25554">
        <v>2017</v>
      </c>
      <c r="E25554" t="s">
        <v>742</v>
      </c>
      <c r="F25554" s="2">
        <v>12962.4654825824</v>
      </c>
    </row>
    <row r="25555" spans="1:6">
      <c r="A25555" t="s">
        <v>172</v>
      </c>
      <c r="B25555">
        <v>3413</v>
      </c>
      <c r="C25555" t="s">
        <v>185</v>
      </c>
      <c r="D25555">
        <v>2017</v>
      </c>
      <c r="E25555" t="s">
        <v>738</v>
      </c>
      <c r="F25555" s="2">
        <v>0</v>
      </c>
    </row>
    <row r="25556" spans="1:6">
      <c r="A25556" t="s">
        <v>172</v>
      </c>
      <c r="B25556">
        <v>3413</v>
      </c>
      <c r="C25556" t="s">
        <v>185</v>
      </c>
      <c r="D25556">
        <v>2017</v>
      </c>
      <c r="E25556" t="s">
        <v>741</v>
      </c>
      <c r="F25556" s="2">
        <v>62925.648689614703</v>
      </c>
    </row>
    <row r="25557" spans="1:6">
      <c r="A25557" t="s">
        <v>172</v>
      </c>
      <c r="B25557">
        <v>3413</v>
      </c>
      <c r="C25557" t="s">
        <v>185</v>
      </c>
      <c r="D25557">
        <v>2018</v>
      </c>
      <c r="E25557" t="s">
        <v>736</v>
      </c>
      <c r="F25557" s="2">
        <v>3713.31083302351</v>
      </c>
    </row>
    <row r="25558" spans="1:6">
      <c r="A25558" t="s">
        <v>172</v>
      </c>
      <c r="B25558">
        <v>3413</v>
      </c>
      <c r="C25558" t="s">
        <v>185</v>
      </c>
      <c r="D25558">
        <v>2018</v>
      </c>
      <c r="E25558" t="s">
        <v>744</v>
      </c>
      <c r="F25558" s="2">
        <v>58.664092599999996</v>
      </c>
    </row>
    <row r="25559" spans="1:6">
      <c r="A25559" t="s">
        <v>172</v>
      </c>
      <c r="B25559">
        <v>3413</v>
      </c>
      <c r="C25559" t="s">
        <v>185</v>
      </c>
      <c r="D25559">
        <v>2018</v>
      </c>
      <c r="E25559" t="s">
        <v>739</v>
      </c>
      <c r="F25559" s="2">
        <v>32846.556828677101</v>
      </c>
    </row>
    <row r="25560" spans="1:6">
      <c r="A25560" t="s">
        <v>172</v>
      </c>
      <c r="B25560">
        <v>3413</v>
      </c>
      <c r="C25560" t="s">
        <v>185</v>
      </c>
      <c r="D25560">
        <v>2018</v>
      </c>
      <c r="E25560" t="s">
        <v>740</v>
      </c>
      <c r="F25560" s="2">
        <v>2646.09152047217</v>
      </c>
    </row>
    <row r="25561" spans="1:6">
      <c r="A25561" t="s">
        <v>172</v>
      </c>
      <c r="B25561">
        <v>3413</v>
      </c>
      <c r="C25561" t="s">
        <v>185</v>
      </c>
      <c r="D25561">
        <v>2019</v>
      </c>
      <c r="E25561" t="s">
        <v>745</v>
      </c>
      <c r="F25561" s="2">
        <v>0</v>
      </c>
    </row>
    <row r="25562" spans="1:6">
      <c r="A25562" t="s">
        <v>172</v>
      </c>
      <c r="B25562">
        <v>3413</v>
      </c>
      <c r="C25562" t="s">
        <v>185</v>
      </c>
      <c r="D25562">
        <v>2020</v>
      </c>
      <c r="E25562" t="s">
        <v>742</v>
      </c>
      <c r="F25562" s="2">
        <v>9183.4784905753804</v>
      </c>
    </row>
    <row r="25563" spans="1:6">
      <c r="A25563" t="s">
        <v>172</v>
      </c>
      <c r="B25563">
        <v>3413</v>
      </c>
      <c r="C25563" t="s">
        <v>185</v>
      </c>
      <c r="D25563">
        <v>2020</v>
      </c>
      <c r="E25563" t="s">
        <v>738</v>
      </c>
      <c r="F25563" s="2">
        <v>0</v>
      </c>
    </row>
    <row r="25564" spans="1:6">
      <c r="A25564" t="s">
        <v>172</v>
      </c>
      <c r="B25564">
        <v>3413</v>
      </c>
      <c r="C25564" t="s">
        <v>185</v>
      </c>
      <c r="D25564">
        <v>2020</v>
      </c>
      <c r="E25564" t="s">
        <v>743</v>
      </c>
      <c r="F25564" s="2">
        <v>0</v>
      </c>
    </row>
    <row r="25565" spans="1:6">
      <c r="A25565" t="s">
        <v>172</v>
      </c>
      <c r="B25565">
        <v>3413</v>
      </c>
      <c r="C25565" t="s">
        <v>185</v>
      </c>
      <c r="D25565">
        <v>2020</v>
      </c>
      <c r="E25565" t="s">
        <v>741</v>
      </c>
      <c r="F25565" s="2">
        <v>61494.064048108303</v>
      </c>
    </row>
    <row r="25566" spans="1:6">
      <c r="A25566" t="s">
        <v>172</v>
      </c>
      <c r="B25566">
        <v>3413</v>
      </c>
      <c r="C25566" t="s">
        <v>185</v>
      </c>
      <c r="D25566">
        <v>2021</v>
      </c>
      <c r="E25566" t="s">
        <v>744</v>
      </c>
      <c r="F25566" s="2">
        <v>44.932986100000001</v>
      </c>
    </row>
    <row r="25567" spans="1:6">
      <c r="A25567" t="s">
        <v>172</v>
      </c>
      <c r="B25567">
        <v>3413</v>
      </c>
      <c r="C25567" t="s">
        <v>185</v>
      </c>
      <c r="D25567">
        <v>2021</v>
      </c>
      <c r="E25567" t="s">
        <v>739</v>
      </c>
      <c r="F25567" s="2">
        <v>31137.7351802618</v>
      </c>
    </row>
    <row r="25568" spans="1:6">
      <c r="A25568" t="s">
        <v>172</v>
      </c>
      <c r="B25568">
        <v>3413</v>
      </c>
      <c r="C25568" t="s">
        <v>185</v>
      </c>
      <c r="D25568">
        <v>2022</v>
      </c>
      <c r="E25568" t="s">
        <v>736</v>
      </c>
      <c r="F25568" s="2">
        <v>3615.73776036552</v>
      </c>
    </row>
    <row r="25569" spans="1:6">
      <c r="A25569" t="s">
        <v>172</v>
      </c>
      <c r="B25569">
        <v>3413</v>
      </c>
      <c r="C25569" t="s">
        <v>185</v>
      </c>
      <c r="D25569">
        <v>2022</v>
      </c>
      <c r="E25569" t="s">
        <v>737</v>
      </c>
      <c r="F25569" s="2">
        <v>4471.9101983991604</v>
      </c>
    </row>
    <row r="25570" spans="1:6">
      <c r="A25570" t="s">
        <v>172</v>
      </c>
      <c r="B25570">
        <v>3413</v>
      </c>
      <c r="C25570" t="s">
        <v>185</v>
      </c>
      <c r="D25570">
        <v>2022</v>
      </c>
      <c r="E25570" t="s">
        <v>745</v>
      </c>
      <c r="F25570" s="2">
        <v>0</v>
      </c>
    </row>
    <row r="25571" spans="1:6">
      <c r="A25571" t="s">
        <v>172</v>
      </c>
      <c r="B25571">
        <v>3413</v>
      </c>
      <c r="C25571" t="s">
        <v>185</v>
      </c>
      <c r="D25571">
        <v>2023</v>
      </c>
      <c r="E25571" t="s">
        <v>743</v>
      </c>
      <c r="F25571" s="2">
        <v>0</v>
      </c>
    </row>
    <row r="25572" spans="1:6">
      <c r="A25572" t="s">
        <v>172</v>
      </c>
      <c r="B25572">
        <v>3413</v>
      </c>
      <c r="C25572" t="s">
        <v>185</v>
      </c>
      <c r="D25572">
        <v>2023</v>
      </c>
      <c r="E25572" t="s">
        <v>741</v>
      </c>
      <c r="F25572" s="2">
        <v>60586.676462296302</v>
      </c>
    </row>
    <row r="25573" spans="1:6">
      <c r="A25573" t="s">
        <v>172</v>
      </c>
      <c r="B25573">
        <v>3413</v>
      </c>
      <c r="C25573" t="s">
        <v>185</v>
      </c>
      <c r="D25573">
        <v>2024</v>
      </c>
      <c r="E25573" t="s">
        <v>742</v>
      </c>
      <c r="F25573" s="2">
        <v>7888.93981533233</v>
      </c>
    </row>
    <row r="25574" spans="1:6">
      <c r="A25574" t="s">
        <v>172</v>
      </c>
      <c r="B25574">
        <v>3413</v>
      </c>
      <c r="C25574" t="s">
        <v>185</v>
      </c>
      <c r="D25574">
        <v>2024</v>
      </c>
      <c r="E25574" t="s">
        <v>739</v>
      </c>
      <c r="F25574" s="2">
        <v>27961.741078575898</v>
      </c>
    </row>
    <row r="25575" spans="1:6">
      <c r="A25575" t="s">
        <v>172</v>
      </c>
      <c r="B25575">
        <v>3414</v>
      </c>
      <c r="C25575" t="s">
        <v>187</v>
      </c>
      <c r="D25575">
        <v>2009</v>
      </c>
      <c r="E25575" t="s">
        <v>744</v>
      </c>
      <c r="F25575" s="2">
        <v>0</v>
      </c>
    </row>
    <row r="25576" spans="1:6">
      <c r="A25576" t="s">
        <v>172</v>
      </c>
      <c r="B25576">
        <v>3414</v>
      </c>
      <c r="C25576" t="s">
        <v>187</v>
      </c>
      <c r="D25576">
        <v>2009</v>
      </c>
      <c r="E25576" t="s">
        <v>739</v>
      </c>
      <c r="F25576" s="2">
        <v>7940.4526019954901</v>
      </c>
    </row>
    <row r="25577" spans="1:6">
      <c r="A25577" t="s">
        <v>172</v>
      </c>
      <c r="B25577">
        <v>3414</v>
      </c>
      <c r="C25577" t="s">
        <v>187</v>
      </c>
      <c r="D25577">
        <v>2009</v>
      </c>
      <c r="E25577" t="s">
        <v>740</v>
      </c>
      <c r="F25577" s="2">
        <v>1664.63067255532</v>
      </c>
    </row>
    <row r="25578" spans="1:6">
      <c r="A25578" t="s">
        <v>172</v>
      </c>
      <c r="B25578">
        <v>3414</v>
      </c>
      <c r="C25578" t="s">
        <v>187</v>
      </c>
      <c r="D25578">
        <v>2009</v>
      </c>
      <c r="E25578" t="s">
        <v>741</v>
      </c>
      <c r="F25578" s="2">
        <v>8732.8364511296895</v>
      </c>
    </row>
    <row r="25579" spans="1:6">
      <c r="A25579" t="s">
        <v>172</v>
      </c>
      <c r="B25579">
        <v>3414</v>
      </c>
      <c r="C25579" t="s">
        <v>187</v>
      </c>
      <c r="D25579">
        <v>2011</v>
      </c>
      <c r="E25579" t="s">
        <v>738</v>
      </c>
      <c r="F25579" s="2">
        <v>0</v>
      </c>
    </row>
    <row r="25580" spans="1:6">
      <c r="A25580" t="s">
        <v>172</v>
      </c>
      <c r="B25580">
        <v>3414</v>
      </c>
      <c r="C25580" t="s">
        <v>187</v>
      </c>
      <c r="D25580">
        <v>2011</v>
      </c>
      <c r="E25580" t="s">
        <v>743</v>
      </c>
      <c r="F25580" s="2">
        <v>0</v>
      </c>
    </row>
    <row r="25581" spans="1:6">
      <c r="A25581" t="s">
        <v>172</v>
      </c>
      <c r="B25581">
        <v>3414</v>
      </c>
      <c r="C25581" t="s">
        <v>187</v>
      </c>
      <c r="D25581">
        <v>2013</v>
      </c>
      <c r="E25581" t="s">
        <v>736</v>
      </c>
      <c r="F25581" s="2">
        <v>703.548753568341</v>
      </c>
    </row>
    <row r="25582" spans="1:6">
      <c r="A25582" t="s">
        <v>172</v>
      </c>
      <c r="B25582">
        <v>3414</v>
      </c>
      <c r="C25582" t="s">
        <v>187</v>
      </c>
      <c r="D25582">
        <v>2013</v>
      </c>
      <c r="E25582" t="s">
        <v>737</v>
      </c>
      <c r="F25582" s="2">
        <v>881.27166455895997</v>
      </c>
    </row>
    <row r="25583" spans="1:6">
      <c r="A25583" t="s">
        <v>172</v>
      </c>
      <c r="B25583">
        <v>3414</v>
      </c>
      <c r="C25583" t="s">
        <v>187</v>
      </c>
      <c r="D25583">
        <v>2013</v>
      </c>
      <c r="E25583" t="s">
        <v>745</v>
      </c>
      <c r="F25583" s="2">
        <v>0</v>
      </c>
    </row>
    <row r="25584" spans="1:6">
      <c r="A25584" t="s">
        <v>172</v>
      </c>
      <c r="B25584">
        <v>3414</v>
      </c>
      <c r="C25584" t="s">
        <v>187</v>
      </c>
      <c r="D25584">
        <v>2015</v>
      </c>
      <c r="E25584" t="s">
        <v>742</v>
      </c>
      <c r="F25584" s="2">
        <v>3274.3058223401099</v>
      </c>
    </row>
    <row r="25585" spans="1:6">
      <c r="A25585" t="s">
        <v>172</v>
      </c>
      <c r="B25585">
        <v>3414</v>
      </c>
      <c r="C25585" t="s">
        <v>187</v>
      </c>
      <c r="D25585">
        <v>2015</v>
      </c>
      <c r="E25585" t="s">
        <v>739</v>
      </c>
      <c r="F25585" s="2">
        <v>7918.4621898369496</v>
      </c>
    </row>
    <row r="25586" spans="1:6">
      <c r="A25586" t="s">
        <v>172</v>
      </c>
      <c r="B25586">
        <v>3414</v>
      </c>
      <c r="C25586" t="s">
        <v>187</v>
      </c>
      <c r="D25586">
        <v>2015</v>
      </c>
      <c r="E25586" t="s">
        <v>741</v>
      </c>
      <c r="F25586" s="2">
        <v>8586.6812370928801</v>
      </c>
    </row>
    <row r="25587" spans="1:6">
      <c r="A25587" t="s">
        <v>172</v>
      </c>
      <c r="B25587">
        <v>3414</v>
      </c>
      <c r="C25587" t="s">
        <v>187</v>
      </c>
      <c r="D25587">
        <v>2016</v>
      </c>
      <c r="E25587" t="s">
        <v>736</v>
      </c>
      <c r="F25587" s="2">
        <v>652.74633616306198</v>
      </c>
    </row>
    <row r="25588" spans="1:6">
      <c r="A25588" t="s">
        <v>172</v>
      </c>
      <c r="B25588">
        <v>3414</v>
      </c>
      <c r="C25588" t="s">
        <v>187</v>
      </c>
      <c r="D25588">
        <v>2016</v>
      </c>
      <c r="E25588" t="s">
        <v>737</v>
      </c>
      <c r="F25588" s="2">
        <v>855.17928881702801</v>
      </c>
    </row>
    <row r="25589" spans="1:6">
      <c r="A25589" t="s">
        <v>172</v>
      </c>
      <c r="B25589">
        <v>3414</v>
      </c>
      <c r="C25589" t="s">
        <v>187</v>
      </c>
      <c r="D25589">
        <v>2016</v>
      </c>
      <c r="E25589" t="s">
        <v>740</v>
      </c>
      <c r="F25589" s="2">
        <v>864.784399179655</v>
      </c>
    </row>
    <row r="25590" spans="1:6">
      <c r="A25590" t="s">
        <v>172</v>
      </c>
      <c r="B25590">
        <v>3414</v>
      </c>
      <c r="C25590" t="s">
        <v>187</v>
      </c>
      <c r="D25590">
        <v>2016</v>
      </c>
      <c r="E25590" t="s">
        <v>745</v>
      </c>
      <c r="F25590" s="2">
        <v>0</v>
      </c>
    </row>
    <row r="25591" spans="1:6">
      <c r="A25591" t="s">
        <v>172</v>
      </c>
      <c r="B25591">
        <v>3414</v>
      </c>
      <c r="C25591" t="s">
        <v>187</v>
      </c>
      <c r="D25591">
        <v>2017</v>
      </c>
      <c r="E25591" t="s">
        <v>743</v>
      </c>
      <c r="F25591" s="2">
        <v>0</v>
      </c>
    </row>
    <row r="25592" spans="1:6">
      <c r="A25592" t="s">
        <v>172</v>
      </c>
      <c r="B25592">
        <v>3414</v>
      </c>
      <c r="C25592" t="s">
        <v>187</v>
      </c>
      <c r="D25592">
        <v>2018</v>
      </c>
      <c r="E25592" t="s">
        <v>742</v>
      </c>
      <c r="F25592" s="2">
        <v>3636.0931808250898</v>
      </c>
    </row>
    <row r="25593" spans="1:6">
      <c r="A25593" t="s">
        <v>172</v>
      </c>
      <c r="B25593">
        <v>3414</v>
      </c>
      <c r="C25593" t="s">
        <v>187</v>
      </c>
      <c r="D25593">
        <v>2018</v>
      </c>
      <c r="E25593" t="s">
        <v>738</v>
      </c>
      <c r="F25593" s="2">
        <v>0</v>
      </c>
    </row>
    <row r="25594" spans="1:6">
      <c r="A25594" t="s">
        <v>172</v>
      </c>
      <c r="B25594">
        <v>3414</v>
      </c>
      <c r="C25594" t="s">
        <v>187</v>
      </c>
      <c r="D25594">
        <v>2019</v>
      </c>
      <c r="E25594" t="s">
        <v>736</v>
      </c>
      <c r="F25594" s="2">
        <v>629.31086495451302</v>
      </c>
    </row>
    <row r="25595" spans="1:6">
      <c r="A25595" t="s">
        <v>172</v>
      </c>
      <c r="B25595">
        <v>3414</v>
      </c>
      <c r="C25595" t="s">
        <v>187</v>
      </c>
      <c r="D25595">
        <v>2019</v>
      </c>
      <c r="E25595" t="s">
        <v>737</v>
      </c>
      <c r="F25595" s="2">
        <v>843.02075625617601</v>
      </c>
    </row>
    <row r="25596" spans="1:6">
      <c r="A25596" t="s">
        <v>172</v>
      </c>
      <c r="B25596">
        <v>3414</v>
      </c>
      <c r="C25596" t="s">
        <v>187</v>
      </c>
      <c r="D25596">
        <v>2019</v>
      </c>
      <c r="E25596" t="s">
        <v>744</v>
      </c>
      <c r="F25596" s="2">
        <v>0</v>
      </c>
    </row>
    <row r="25597" spans="1:6">
      <c r="A25597" t="s">
        <v>172</v>
      </c>
      <c r="B25597">
        <v>3414</v>
      </c>
      <c r="C25597" t="s">
        <v>187</v>
      </c>
      <c r="D25597">
        <v>2019</v>
      </c>
      <c r="E25597" t="s">
        <v>740</v>
      </c>
      <c r="F25597" s="2">
        <v>503.96851238448102</v>
      </c>
    </row>
    <row r="25598" spans="1:6">
      <c r="A25598" t="s">
        <v>172</v>
      </c>
      <c r="B25598">
        <v>3414</v>
      </c>
      <c r="C25598" t="s">
        <v>187</v>
      </c>
      <c r="D25598">
        <v>2021</v>
      </c>
      <c r="E25598" t="s">
        <v>742</v>
      </c>
      <c r="F25598" s="2">
        <v>2792.7900579764</v>
      </c>
    </row>
    <row r="25599" spans="1:6">
      <c r="A25599" t="s">
        <v>172</v>
      </c>
      <c r="B25599">
        <v>3414</v>
      </c>
      <c r="C25599" t="s">
        <v>187</v>
      </c>
      <c r="D25599">
        <v>2021</v>
      </c>
      <c r="E25599" t="s">
        <v>738</v>
      </c>
      <c r="F25599" s="2">
        <v>0</v>
      </c>
    </row>
    <row r="25600" spans="1:6">
      <c r="A25600" t="s">
        <v>172</v>
      </c>
      <c r="B25600">
        <v>3414</v>
      </c>
      <c r="C25600" t="s">
        <v>187</v>
      </c>
      <c r="D25600">
        <v>2022</v>
      </c>
      <c r="E25600" t="s">
        <v>736</v>
      </c>
      <c r="F25600" s="2">
        <v>549.01513451153801</v>
      </c>
    </row>
    <row r="25601" spans="1:6">
      <c r="A25601" t="s">
        <v>172</v>
      </c>
      <c r="B25601">
        <v>3414</v>
      </c>
      <c r="C25601" t="s">
        <v>187</v>
      </c>
      <c r="D25601">
        <v>2022</v>
      </c>
      <c r="E25601" t="s">
        <v>744</v>
      </c>
      <c r="F25601" s="2">
        <v>0</v>
      </c>
    </row>
    <row r="25602" spans="1:6">
      <c r="A25602" t="s">
        <v>172</v>
      </c>
      <c r="B25602">
        <v>3414</v>
      </c>
      <c r="C25602" t="s">
        <v>187</v>
      </c>
      <c r="D25602">
        <v>2022</v>
      </c>
      <c r="E25602" t="s">
        <v>739</v>
      </c>
      <c r="F25602" s="2">
        <v>7972.0844212048496</v>
      </c>
    </row>
    <row r="25603" spans="1:6">
      <c r="A25603" t="s">
        <v>172</v>
      </c>
      <c r="B25603">
        <v>3414</v>
      </c>
      <c r="C25603" t="s">
        <v>187</v>
      </c>
      <c r="D25603">
        <v>2022</v>
      </c>
      <c r="E25603" t="s">
        <v>740</v>
      </c>
      <c r="F25603" s="2">
        <v>659.64423811831603</v>
      </c>
    </row>
    <row r="25604" spans="1:6">
      <c r="A25604" t="s">
        <v>172</v>
      </c>
      <c r="B25604">
        <v>3414</v>
      </c>
      <c r="C25604" t="s">
        <v>187</v>
      </c>
      <c r="D25604">
        <v>2022</v>
      </c>
      <c r="E25604" t="s">
        <v>741</v>
      </c>
      <c r="F25604" s="2">
        <v>7481.2967903609697</v>
      </c>
    </row>
    <row r="25605" spans="1:6">
      <c r="A25605" t="s">
        <v>172</v>
      </c>
      <c r="B25605">
        <v>3414</v>
      </c>
      <c r="C25605" t="s">
        <v>187</v>
      </c>
      <c r="D25605">
        <v>2023</v>
      </c>
      <c r="E25605" t="s">
        <v>745</v>
      </c>
      <c r="F25605" s="2">
        <v>1.9762240609623101</v>
      </c>
    </row>
    <row r="25606" spans="1:6">
      <c r="A25606" t="s">
        <v>172</v>
      </c>
      <c r="B25606">
        <v>3414</v>
      </c>
      <c r="C25606" t="s">
        <v>187</v>
      </c>
      <c r="D25606">
        <v>2024</v>
      </c>
      <c r="E25606" t="s">
        <v>742</v>
      </c>
      <c r="F25606" s="2">
        <v>2111.9619715515601</v>
      </c>
    </row>
    <row r="25607" spans="1:6">
      <c r="A25607" t="s">
        <v>172</v>
      </c>
      <c r="B25607">
        <v>3414</v>
      </c>
      <c r="C25607" t="s">
        <v>187</v>
      </c>
      <c r="D25607">
        <v>2024</v>
      </c>
      <c r="E25607" t="s">
        <v>743</v>
      </c>
      <c r="F25607" s="2">
        <v>0</v>
      </c>
    </row>
    <row r="25608" spans="1:6">
      <c r="A25608" t="s">
        <v>172</v>
      </c>
      <c r="B25608">
        <v>3415</v>
      </c>
      <c r="C25608" t="s">
        <v>189</v>
      </c>
      <c r="D25608">
        <v>2009</v>
      </c>
      <c r="E25608" t="s">
        <v>742</v>
      </c>
      <c r="F25608" s="2">
        <v>4432.8398128470899</v>
      </c>
    </row>
    <row r="25609" spans="1:6">
      <c r="A25609" t="s">
        <v>172</v>
      </c>
      <c r="B25609">
        <v>3415</v>
      </c>
      <c r="C25609" t="s">
        <v>189</v>
      </c>
      <c r="D25609">
        <v>2009</v>
      </c>
      <c r="E25609" t="s">
        <v>738</v>
      </c>
      <c r="F25609" s="2">
        <v>0</v>
      </c>
    </row>
    <row r="25610" spans="1:6">
      <c r="A25610" t="s">
        <v>172</v>
      </c>
      <c r="B25610">
        <v>3415</v>
      </c>
      <c r="C25610" t="s">
        <v>189</v>
      </c>
      <c r="D25610">
        <v>2011</v>
      </c>
      <c r="E25610" t="s">
        <v>744</v>
      </c>
      <c r="F25610" s="2">
        <v>4783.2322649999996</v>
      </c>
    </row>
    <row r="25611" spans="1:6">
      <c r="A25611" t="s">
        <v>172</v>
      </c>
      <c r="B25611">
        <v>3415</v>
      </c>
      <c r="C25611" t="s">
        <v>189</v>
      </c>
      <c r="D25611">
        <v>2013</v>
      </c>
      <c r="E25611" t="s">
        <v>739</v>
      </c>
      <c r="F25611" s="2">
        <v>11604.1911013719</v>
      </c>
    </row>
    <row r="25612" spans="1:6">
      <c r="A25612" t="s">
        <v>172</v>
      </c>
      <c r="B25612">
        <v>3415</v>
      </c>
      <c r="C25612" t="s">
        <v>189</v>
      </c>
      <c r="D25612">
        <v>2013</v>
      </c>
      <c r="E25612" t="s">
        <v>740</v>
      </c>
      <c r="F25612" s="2">
        <v>2669.1571423669102</v>
      </c>
    </row>
    <row r="25613" spans="1:6">
      <c r="A25613" t="s">
        <v>172</v>
      </c>
      <c r="B25613">
        <v>3415</v>
      </c>
      <c r="C25613" t="s">
        <v>189</v>
      </c>
      <c r="D25613">
        <v>2013</v>
      </c>
      <c r="E25613" t="s">
        <v>741</v>
      </c>
      <c r="F25613" s="2">
        <v>26169.660784528802</v>
      </c>
    </row>
    <row r="25614" spans="1:6">
      <c r="A25614" t="s">
        <v>172</v>
      </c>
      <c r="B25614">
        <v>3415</v>
      </c>
      <c r="C25614" t="s">
        <v>189</v>
      </c>
      <c r="D25614">
        <v>2015</v>
      </c>
      <c r="E25614" t="s">
        <v>738</v>
      </c>
      <c r="F25614" s="2">
        <v>0</v>
      </c>
    </row>
    <row r="25615" spans="1:6">
      <c r="A25615" t="s">
        <v>172</v>
      </c>
      <c r="B25615">
        <v>3415</v>
      </c>
      <c r="C25615" t="s">
        <v>189</v>
      </c>
      <c r="D25615">
        <v>2015</v>
      </c>
      <c r="E25615" t="s">
        <v>743</v>
      </c>
      <c r="F25615" s="2">
        <v>0</v>
      </c>
    </row>
    <row r="25616" spans="1:6">
      <c r="A25616" t="s">
        <v>172</v>
      </c>
      <c r="B25616">
        <v>3415</v>
      </c>
      <c r="C25616" t="s">
        <v>189</v>
      </c>
      <c r="D25616">
        <v>2016</v>
      </c>
      <c r="E25616" t="s">
        <v>739</v>
      </c>
      <c r="F25616" s="2">
        <v>12309.88767665</v>
      </c>
    </row>
    <row r="25617" spans="1:6">
      <c r="A25617" t="s">
        <v>172</v>
      </c>
      <c r="B25617">
        <v>3415</v>
      </c>
      <c r="C25617" t="s">
        <v>189</v>
      </c>
      <c r="D25617">
        <v>2016</v>
      </c>
      <c r="E25617" t="s">
        <v>741</v>
      </c>
      <c r="F25617" s="2">
        <v>24633.520585616399</v>
      </c>
    </row>
    <row r="25618" spans="1:6">
      <c r="A25618" t="s">
        <v>172</v>
      </c>
      <c r="B25618">
        <v>3415</v>
      </c>
      <c r="C25618" t="s">
        <v>189</v>
      </c>
      <c r="D25618">
        <v>2017</v>
      </c>
      <c r="E25618" t="s">
        <v>736</v>
      </c>
      <c r="F25618" s="2">
        <v>2968.0234830614199</v>
      </c>
    </row>
    <row r="25619" spans="1:6">
      <c r="A25619" t="s">
        <v>172</v>
      </c>
      <c r="B25619">
        <v>3415</v>
      </c>
      <c r="C25619" t="s">
        <v>189</v>
      </c>
      <c r="D25619">
        <v>2017</v>
      </c>
      <c r="E25619" t="s">
        <v>737</v>
      </c>
      <c r="F25619" s="2">
        <v>2360.9929800238901</v>
      </c>
    </row>
    <row r="25620" spans="1:6">
      <c r="A25620" t="s">
        <v>172</v>
      </c>
      <c r="B25620">
        <v>3415</v>
      </c>
      <c r="C25620" t="s">
        <v>189</v>
      </c>
      <c r="D25620">
        <v>2017</v>
      </c>
      <c r="E25620" t="s">
        <v>744</v>
      </c>
      <c r="F25620" s="2">
        <v>7666.3676530350003</v>
      </c>
    </row>
    <row r="25621" spans="1:6">
      <c r="A25621" t="s">
        <v>172</v>
      </c>
      <c r="B25621">
        <v>3415</v>
      </c>
      <c r="C25621" t="s">
        <v>189</v>
      </c>
      <c r="D25621">
        <v>2017</v>
      </c>
      <c r="E25621" t="s">
        <v>745</v>
      </c>
      <c r="F25621" s="2">
        <v>0</v>
      </c>
    </row>
    <row r="25622" spans="1:6">
      <c r="A25622" t="s">
        <v>172</v>
      </c>
      <c r="B25622">
        <v>3415</v>
      </c>
      <c r="C25622" t="s">
        <v>189</v>
      </c>
      <c r="D25622">
        <v>2018</v>
      </c>
      <c r="E25622" t="s">
        <v>743</v>
      </c>
      <c r="F25622" s="2">
        <v>0</v>
      </c>
    </row>
    <row r="25623" spans="1:6">
      <c r="A25623" t="s">
        <v>172</v>
      </c>
      <c r="B25623">
        <v>3415</v>
      </c>
      <c r="C25623" t="s">
        <v>189</v>
      </c>
      <c r="D25623">
        <v>2019</v>
      </c>
      <c r="E25623" t="s">
        <v>742</v>
      </c>
      <c r="F25623" s="2">
        <v>5085.94056214593</v>
      </c>
    </row>
    <row r="25624" spans="1:6">
      <c r="A25624" t="s">
        <v>172</v>
      </c>
      <c r="B25624">
        <v>3415</v>
      </c>
      <c r="C25624" t="s">
        <v>189</v>
      </c>
      <c r="D25624">
        <v>2019</v>
      </c>
      <c r="E25624" t="s">
        <v>739</v>
      </c>
      <c r="F25624" s="2">
        <v>12342.202605918301</v>
      </c>
    </row>
    <row r="25625" spans="1:6">
      <c r="A25625" t="s">
        <v>172</v>
      </c>
      <c r="B25625">
        <v>3415</v>
      </c>
      <c r="C25625" t="s">
        <v>189</v>
      </c>
      <c r="D25625">
        <v>2019</v>
      </c>
      <c r="E25625" t="s">
        <v>741</v>
      </c>
      <c r="F25625" s="2">
        <v>22402.394558413998</v>
      </c>
    </row>
    <row r="25626" spans="1:6">
      <c r="A25626" t="s">
        <v>172</v>
      </c>
      <c r="B25626">
        <v>3415</v>
      </c>
      <c r="C25626" t="s">
        <v>189</v>
      </c>
      <c r="D25626">
        <v>2020</v>
      </c>
      <c r="E25626" t="s">
        <v>736</v>
      </c>
      <c r="F25626" s="2">
        <v>2647.4664221084099</v>
      </c>
    </row>
    <row r="25627" spans="1:6">
      <c r="A25627" t="s">
        <v>172</v>
      </c>
      <c r="B25627">
        <v>3415</v>
      </c>
      <c r="C25627" t="s">
        <v>189</v>
      </c>
      <c r="D25627">
        <v>2020</v>
      </c>
      <c r="E25627" t="s">
        <v>737</v>
      </c>
      <c r="F25627" s="2">
        <v>2016.64141522574</v>
      </c>
    </row>
    <row r="25628" spans="1:6">
      <c r="A25628" t="s">
        <v>172</v>
      </c>
      <c r="B25628">
        <v>3415</v>
      </c>
      <c r="C25628" t="s">
        <v>189</v>
      </c>
      <c r="D25628">
        <v>2020</v>
      </c>
      <c r="E25628" t="s">
        <v>744</v>
      </c>
      <c r="F25628" s="2">
        <v>6689.0647520000002</v>
      </c>
    </row>
    <row r="25629" spans="1:6">
      <c r="A25629" t="s">
        <v>172</v>
      </c>
      <c r="B25629">
        <v>3415</v>
      </c>
      <c r="C25629" t="s">
        <v>189</v>
      </c>
      <c r="D25629">
        <v>2020</v>
      </c>
      <c r="E25629" t="s">
        <v>740</v>
      </c>
      <c r="F25629" s="2">
        <v>1519.8450318105799</v>
      </c>
    </row>
    <row r="25630" spans="1:6">
      <c r="A25630" t="s">
        <v>172</v>
      </c>
      <c r="B25630">
        <v>3415</v>
      </c>
      <c r="C25630" t="s">
        <v>189</v>
      </c>
      <c r="D25630">
        <v>2020</v>
      </c>
      <c r="E25630" t="s">
        <v>745</v>
      </c>
      <c r="F25630" s="2">
        <v>0</v>
      </c>
    </row>
    <row r="25631" spans="1:6">
      <c r="A25631" t="s">
        <v>172</v>
      </c>
      <c r="B25631">
        <v>3415</v>
      </c>
      <c r="C25631" t="s">
        <v>189</v>
      </c>
      <c r="D25631">
        <v>2021</v>
      </c>
      <c r="E25631" t="s">
        <v>743</v>
      </c>
      <c r="F25631" s="2">
        <v>0</v>
      </c>
    </row>
    <row r="25632" spans="1:6">
      <c r="A25632" t="s">
        <v>172</v>
      </c>
      <c r="B25632">
        <v>3415</v>
      </c>
      <c r="C25632" t="s">
        <v>189</v>
      </c>
      <c r="D25632">
        <v>2022</v>
      </c>
      <c r="E25632" t="s">
        <v>742</v>
      </c>
      <c r="F25632" s="2">
        <v>5029.9843311171599</v>
      </c>
    </row>
    <row r="25633" spans="1:6">
      <c r="A25633" t="s">
        <v>172</v>
      </c>
      <c r="B25633">
        <v>3415</v>
      </c>
      <c r="C25633" t="s">
        <v>189</v>
      </c>
      <c r="D25633">
        <v>2022</v>
      </c>
      <c r="E25633" t="s">
        <v>738</v>
      </c>
      <c r="F25633" s="2">
        <v>0</v>
      </c>
    </row>
    <row r="25634" spans="1:6">
      <c r="A25634" t="s">
        <v>172</v>
      </c>
      <c r="B25634">
        <v>3415</v>
      </c>
      <c r="C25634" t="s">
        <v>189</v>
      </c>
      <c r="D25634">
        <v>2022</v>
      </c>
      <c r="E25634" t="s">
        <v>741</v>
      </c>
      <c r="F25634" s="2">
        <v>20997.647410952399</v>
      </c>
    </row>
    <row r="25635" spans="1:6">
      <c r="A25635" t="s">
        <v>172</v>
      </c>
      <c r="B25635">
        <v>3415</v>
      </c>
      <c r="C25635" t="s">
        <v>189</v>
      </c>
      <c r="D25635">
        <v>2023</v>
      </c>
      <c r="E25635" t="s">
        <v>736</v>
      </c>
      <c r="F25635" s="2">
        <v>2409.2273860872501</v>
      </c>
    </row>
    <row r="25636" spans="1:6">
      <c r="A25636" t="s">
        <v>172</v>
      </c>
      <c r="B25636">
        <v>3415</v>
      </c>
      <c r="C25636" t="s">
        <v>189</v>
      </c>
      <c r="D25636">
        <v>2023</v>
      </c>
      <c r="E25636" t="s">
        <v>737</v>
      </c>
      <c r="F25636" s="2">
        <v>1825.2446393287501</v>
      </c>
    </row>
    <row r="25637" spans="1:6">
      <c r="A25637" t="s">
        <v>172</v>
      </c>
      <c r="B25637">
        <v>3415</v>
      </c>
      <c r="C25637" t="s">
        <v>189</v>
      </c>
      <c r="D25637">
        <v>2023</v>
      </c>
      <c r="E25637" t="s">
        <v>740</v>
      </c>
      <c r="F25637" s="2">
        <v>1923.8584746840199</v>
      </c>
    </row>
    <row r="25638" spans="1:6">
      <c r="A25638" t="s">
        <v>172</v>
      </c>
      <c r="B25638">
        <v>3415</v>
      </c>
      <c r="C25638" t="s">
        <v>189</v>
      </c>
      <c r="D25638">
        <v>2023</v>
      </c>
      <c r="E25638" t="s">
        <v>745</v>
      </c>
      <c r="F25638" s="2">
        <v>0</v>
      </c>
    </row>
    <row r="25639" spans="1:6">
      <c r="A25639" t="s">
        <v>172</v>
      </c>
      <c r="B25639">
        <v>3416</v>
      </c>
      <c r="C25639" t="s">
        <v>191</v>
      </c>
      <c r="D25639">
        <v>2009</v>
      </c>
      <c r="E25639" t="s">
        <v>744</v>
      </c>
      <c r="F25639" s="2">
        <v>281.29112830000003</v>
      </c>
    </row>
    <row r="25640" spans="1:6">
      <c r="A25640" t="s">
        <v>172</v>
      </c>
      <c r="B25640">
        <v>3416</v>
      </c>
      <c r="C25640" t="s">
        <v>191</v>
      </c>
      <c r="D25640">
        <v>2009</v>
      </c>
      <c r="E25640" t="s">
        <v>740</v>
      </c>
      <c r="F25640" s="2">
        <v>2659.3799442609902</v>
      </c>
    </row>
    <row r="25641" spans="1:6">
      <c r="A25641" t="s">
        <v>172</v>
      </c>
      <c r="B25641">
        <v>3416</v>
      </c>
      <c r="C25641" t="s">
        <v>191</v>
      </c>
      <c r="D25641">
        <v>2011</v>
      </c>
      <c r="E25641" t="s">
        <v>738</v>
      </c>
      <c r="F25641" s="2">
        <v>0</v>
      </c>
    </row>
    <row r="25642" spans="1:6">
      <c r="A25642" t="s">
        <v>172</v>
      </c>
      <c r="B25642">
        <v>3416</v>
      </c>
      <c r="C25642" t="s">
        <v>191</v>
      </c>
      <c r="D25642">
        <v>2011</v>
      </c>
      <c r="E25642" t="s">
        <v>741</v>
      </c>
      <c r="F25642" s="2">
        <v>26596.8518268195</v>
      </c>
    </row>
    <row r="25643" spans="1:6">
      <c r="A25643" t="s">
        <v>172</v>
      </c>
      <c r="B25643">
        <v>3416</v>
      </c>
      <c r="C25643" t="s">
        <v>191</v>
      </c>
      <c r="D25643">
        <v>2013</v>
      </c>
      <c r="E25643" t="s">
        <v>743</v>
      </c>
      <c r="F25643" s="2">
        <v>0</v>
      </c>
    </row>
    <row r="25644" spans="1:6">
      <c r="A25644" t="s">
        <v>172</v>
      </c>
      <c r="B25644">
        <v>3416</v>
      </c>
      <c r="C25644" t="s">
        <v>191</v>
      </c>
      <c r="D25644">
        <v>2013</v>
      </c>
      <c r="E25644" t="s">
        <v>745</v>
      </c>
      <c r="F25644" s="2">
        <v>0</v>
      </c>
    </row>
    <row r="25645" spans="1:6">
      <c r="A25645" t="s">
        <v>172</v>
      </c>
      <c r="B25645">
        <v>3416</v>
      </c>
      <c r="C25645" t="s">
        <v>191</v>
      </c>
      <c r="D25645">
        <v>2015</v>
      </c>
      <c r="E25645" t="s">
        <v>736</v>
      </c>
      <c r="F25645" s="2">
        <v>1188.32235043118</v>
      </c>
    </row>
    <row r="25646" spans="1:6">
      <c r="A25646" t="s">
        <v>172</v>
      </c>
      <c r="B25646">
        <v>3416</v>
      </c>
      <c r="C25646" t="s">
        <v>191</v>
      </c>
      <c r="D25646">
        <v>2015</v>
      </c>
      <c r="E25646" t="s">
        <v>737</v>
      </c>
      <c r="F25646" s="2">
        <v>1826.31659593785</v>
      </c>
    </row>
    <row r="25647" spans="1:6">
      <c r="A25647" t="s">
        <v>172</v>
      </c>
      <c r="B25647">
        <v>3416</v>
      </c>
      <c r="C25647" t="s">
        <v>191</v>
      </c>
      <c r="D25647">
        <v>2015</v>
      </c>
      <c r="E25647" t="s">
        <v>744</v>
      </c>
      <c r="F25647" s="2">
        <v>56.5</v>
      </c>
    </row>
    <row r="25648" spans="1:6">
      <c r="A25648" t="s">
        <v>172</v>
      </c>
      <c r="B25648">
        <v>3416</v>
      </c>
      <c r="C25648" t="s">
        <v>191</v>
      </c>
      <c r="D25648">
        <v>2015</v>
      </c>
      <c r="E25648" t="s">
        <v>739</v>
      </c>
      <c r="F25648" s="2">
        <v>8505.1323650313407</v>
      </c>
    </row>
    <row r="25649" spans="1:6">
      <c r="A25649" t="s">
        <v>172</v>
      </c>
      <c r="B25649">
        <v>3416</v>
      </c>
      <c r="C25649" t="s">
        <v>191</v>
      </c>
      <c r="D25649">
        <v>2016</v>
      </c>
      <c r="E25649" t="s">
        <v>743</v>
      </c>
      <c r="F25649" s="2">
        <v>0</v>
      </c>
    </row>
    <row r="25650" spans="1:6">
      <c r="A25650" t="s">
        <v>172</v>
      </c>
      <c r="B25650">
        <v>3416</v>
      </c>
      <c r="C25650" t="s">
        <v>191</v>
      </c>
      <c r="D25650">
        <v>2016</v>
      </c>
      <c r="E25650" t="s">
        <v>745</v>
      </c>
      <c r="F25650" s="2">
        <v>0</v>
      </c>
    </row>
    <row r="25651" spans="1:6">
      <c r="A25651" t="s">
        <v>172</v>
      </c>
      <c r="B25651">
        <v>3416</v>
      </c>
      <c r="C25651" t="s">
        <v>191</v>
      </c>
      <c r="D25651">
        <v>2017</v>
      </c>
      <c r="E25651" t="s">
        <v>742</v>
      </c>
      <c r="F25651" s="2">
        <v>4089.2144634036599</v>
      </c>
    </row>
    <row r="25652" spans="1:6">
      <c r="A25652" t="s">
        <v>172</v>
      </c>
      <c r="B25652">
        <v>3416</v>
      </c>
      <c r="C25652" t="s">
        <v>191</v>
      </c>
      <c r="D25652">
        <v>2017</v>
      </c>
      <c r="E25652" t="s">
        <v>741</v>
      </c>
      <c r="F25652" s="2">
        <v>24059.6696973168</v>
      </c>
    </row>
    <row r="25653" spans="1:6">
      <c r="A25653" t="s">
        <v>172</v>
      </c>
      <c r="B25653">
        <v>3416</v>
      </c>
      <c r="C25653" t="s">
        <v>191</v>
      </c>
      <c r="D25653">
        <v>2018</v>
      </c>
      <c r="E25653" t="s">
        <v>736</v>
      </c>
      <c r="F25653" s="2">
        <v>1096.7986530491</v>
      </c>
    </row>
    <row r="25654" spans="1:6">
      <c r="A25654" t="s">
        <v>172</v>
      </c>
      <c r="B25654">
        <v>3416</v>
      </c>
      <c r="C25654" t="s">
        <v>191</v>
      </c>
      <c r="D25654">
        <v>2018</v>
      </c>
      <c r="E25654" t="s">
        <v>737</v>
      </c>
      <c r="F25654" s="2">
        <v>1828.58302735963</v>
      </c>
    </row>
    <row r="25655" spans="1:6">
      <c r="A25655" t="s">
        <v>172</v>
      </c>
      <c r="B25655">
        <v>3416</v>
      </c>
      <c r="C25655" t="s">
        <v>191</v>
      </c>
      <c r="D25655">
        <v>2018</v>
      </c>
      <c r="E25655" t="s">
        <v>739</v>
      </c>
      <c r="F25655" s="2">
        <v>8632.5955434391908</v>
      </c>
    </row>
    <row r="25656" spans="1:6">
      <c r="A25656" t="s">
        <v>172</v>
      </c>
      <c r="B25656">
        <v>3416</v>
      </c>
      <c r="C25656" t="s">
        <v>191</v>
      </c>
      <c r="D25656">
        <v>2019</v>
      </c>
      <c r="E25656" t="s">
        <v>743</v>
      </c>
      <c r="F25656" s="2">
        <v>0</v>
      </c>
    </row>
    <row r="25657" spans="1:6">
      <c r="A25657" t="s">
        <v>172</v>
      </c>
      <c r="B25657">
        <v>3416</v>
      </c>
      <c r="C25657" t="s">
        <v>191</v>
      </c>
      <c r="D25657">
        <v>2019</v>
      </c>
      <c r="E25657" t="s">
        <v>740</v>
      </c>
      <c r="F25657" s="2">
        <v>497.45645432831202</v>
      </c>
    </row>
    <row r="25658" spans="1:6">
      <c r="A25658" t="s">
        <v>172</v>
      </c>
      <c r="B25658">
        <v>3416</v>
      </c>
      <c r="C25658" t="s">
        <v>191</v>
      </c>
      <c r="D25658">
        <v>2019</v>
      </c>
      <c r="E25658" t="s">
        <v>745</v>
      </c>
      <c r="F25658" s="2">
        <v>0.96111302219634098</v>
      </c>
    </row>
    <row r="25659" spans="1:6">
      <c r="A25659" t="s">
        <v>172</v>
      </c>
      <c r="B25659">
        <v>3416</v>
      </c>
      <c r="C25659" t="s">
        <v>191</v>
      </c>
      <c r="D25659">
        <v>2020</v>
      </c>
      <c r="E25659" t="s">
        <v>742</v>
      </c>
      <c r="F25659" s="2">
        <v>3475.0451226455698</v>
      </c>
    </row>
    <row r="25660" spans="1:6">
      <c r="A25660" t="s">
        <v>172</v>
      </c>
      <c r="B25660">
        <v>3416</v>
      </c>
      <c r="C25660" t="s">
        <v>191</v>
      </c>
      <c r="D25660">
        <v>2021</v>
      </c>
      <c r="E25660" t="s">
        <v>736</v>
      </c>
      <c r="F25660" s="2">
        <v>958.55833979009003</v>
      </c>
    </row>
    <row r="25661" spans="1:6">
      <c r="A25661" t="s">
        <v>172</v>
      </c>
      <c r="B25661">
        <v>3416</v>
      </c>
      <c r="C25661" t="s">
        <v>191</v>
      </c>
      <c r="D25661">
        <v>2021</v>
      </c>
      <c r="E25661" t="s">
        <v>737</v>
      </c>
      <c r="F25661" s="2">
        <v>1489.5183513951699</v>
      </c>
    </row>
    <row r="25662" spans="1:6">
      <c r="A25662" t="s">
        <v>172</v>
      </c>
      <c r="B25662">
        <v>3416</v>
      </c>
      <c r="C25662" t="s">
        <v>191</v>
      </c>
      <c r="D25662">
        <v>2021</v>
      </c>
      <c r="E25662" t="s">
        <v>738</v>
      </c>
      <c r="F25662" s="2">
        <v>0</v>
      </c>
    </row>
    <row r="25663" spans="1:6">
      <c r="A25663" t="s">
        <v>172</v>
      </c>
      <c r="B25663">
        <v>3416</v>
      </c>
      <c r="C25663" t="s">
        <v>191</v>
      </c>
      <c r="D25663">
        <v>2022</v>
      </c>
      <c r="E25663" t="s">
        <v>744</v>
      </c>
      <c r="F25663" s="2">
        <v>258.01315449539999</v>
      </c>
    </row>
    <row r="25664" spans="1:6">
      <c r="A25664" t="s">
        <v>172</v>
      </c>
      <c r="B25664">
        <v>3416</v>
      </c>
      <c r="C25664" t="s">
        <v>191</v>
      </c>
      <c r="D25664">
        <v>2022</v>
      </c>
      <c r="E25664" t="s">
        <v>740</v>
      </c>
      <c r="F25664" s="2">
        <v>708.72274200788695</v>
      </c>
    </row>
    <row r="25665" spans="1:6">
      <c r="A25665" t="s">
        <v>172</v>
      </c>
      <c r="B25665">
        <v>3416</v>
      </c>
      <c r="C25665" t="s">
        <v>191</v>
      </c>
      <c r="D25665">
        <v>2022</v>
      </c>
      <c r="E25665" t="s">
        <v>745</v>
      </c>
      <c r="F25665" s="2">
        <v>0</v>
      </c>
    </row>
    <row r="25666" spans="1:6">
      <c r="A25666" t="s">
        <v>172</v>
      </c>
      <c r="B25666">
        <v>3416</v>
      </c>
      <c r="C25666" t="s">
        <v>191</v>
      </c>
      <c r="D25666">
        <v>2023</v>
      </c>
      <c r="E25666" t="s">
        <v>742</v>
      </c>
      <c r="F25666" s="2">
        <v>3014.86234266664</v>
      </c>
    </row>
    <row r="25667" spans="1:6">
      <c r="A25667" t="s">
        <v>172</v>
      </c>
      <c r="B25667">
        <v>3416</v>
      </c>
      <c r="C25667" t="s">
        <v>191</v>
      </c>
      <c r="D25667">
        <v>2024</v>
      </c>
      <c r="E25667" t="s">
        <v>741</v>
      </c>
      <c r="F25667" s="2">
        <v>17377.013123703298</v>
      </c>
    </row>
    <row r="25668" spans="1:6">
      <c r="A25668" t="s">
        <v>172</v>
      </c>
      <c r="B25668">
        <v>3417</v>
      </c>
      <c r="C25668" t="s">
        <v>193</v>
      </c>
      <c r="D25668">
        <v>2009</v>
      </c>
      <c r="E25668" t="s">
        <v>736</v>
      </c>
      <c r="F25668" s="2">
        <v>491.62186000624001</v>
      </c>
    </row>
    <row r="25669" spans="1:6">
      <c r="A25669" t="s">
        <v>172</v>
      </c>
      <c r="B25669">
        <v>3417</v>
      </c>
      <c r="C25669" t="s">
        <v>193</v>
      </c>
      <c r="D25669">
        <v>2009</v>
      </c>
      <c r="E25669" t="s">
        <v>737</v>
      </c>
      <c r="F25669" s="2">
        <v>769.84048771554296</v>
      </c>
    </row>
    <row r="25670" spans="1:6">
      <c r="A25670" t="s">
        <v>172</v>
      </c>
      <c r="B25670">
        <v>3417</v>
      </c>
      <c r="C25670" t="s">
        <v>193</v>
      </c>
      <c r="D25670">
        <v>2009</v>
      </c>
      <c r="E25670" t="s">
        <v>738</v>
      </c>
      <c r="F25670" s="2">
        <v>1112.2512988620001</v>
      </c>
    </row>
    <row r="25671" spans="1:6">
      <c r="A25671" t="s">
        <v>172</v>
      </c>
      <c r="B25671">
        <v>3417</v>
      </c>
      <c r="C25671" t="s">
        <v>193</v>
      </c>
      <c r="D25671">
        <v>2009</v>
      </c>
      <c r="E25671" t="s">
        <v>739</v>
      </c>
      <c r="F25671" s="2">
        <v>14658.4341796014</v>
      </c>
    </row>
    <row r="25672" spans="1:6">
      <c r="A25672" t="s">
        <v>172</v>
      </c>
      <c r="B25672">
        <v>3417</v>
      </c>
      <c r="C25672" t="s">
        <v>193</v>
      </c>
      <c r="D25672">
        <v>2011</v>
      </c>
      <c r="E25672" t="s">
        <v>742</v>
      </c>
      <c r="F25672" s="2">
        <v>5879.3883448816696</v>
      </c>
    </row>
    <row r="25673" spans="1:6">
      <c r="A25673" t="s">
        <v>172</v>
      </c>
      <c r="B25673">
        <v>3417</v>
      </c>
      <c r="C25673" t="s">
        <v>193</v>
      </c>
      <c r="D25673">
        <v>2011</v>
      </c>
      <c r="E25673" t="s">
        <v>743</v>
      </c>
      <c r="F25673" s="2">
        <v>0</v>
      </c>
    </row>
    <row r="25674" spans="1:6">
      <c r="A25674" t="s">
        <v>172</v>
      </c>
      <c r="B25674">
        <v>3417</v>
      </c>
      <c r="C25674" t="s">
        <v>193</v>
      </c>
      <c r="D25674">
        <v>2013</v>
      </c>
      <c r="E25674" t="s">
        <v>744</v>
      </c>
      <c r="F25674" s="2">
        <v>355.11086225000003</v>
      </c>
    </row>
    <row r="25675" spans="1:6">
      <c r="A25675" t="s">
        <v>172</v>
      </c>
      <c r="B25675">
        <v>3417</v>
      </c>
      <c r="C25675" t="s">
        <v>193</v>
      </c>
      <c r="D25675">
        <v>2013</v>
      </c>
      <c r="E25675" t="s">
        <v>740</v>
      </c>
      <c r="F25675" s="2">
        <v>1179.03638326596</v>
      </c>
    </row>
    <row r="25676" spans="1:6">
      <c r="A25676" t="s">
        <v>172</v>
      </c>
      <c r="B25676">
        <v>3417</v>
      </c>
      <c r="C25676" t="s">
        <v>193</v>
      </c>
      <c r="D25676">
        <v>2013</v>
      </c>
      <c r="E25676" t="s">
        <v>745</v>
      </c>
      <c r="F25676" s="2">
        <v>0</v>
      </c>
    </row>
    <row r="25677" spans="1:6">
      <c r="A25677" t="s">
        <v>172</v>
      </c>
      <c r="B25677">
        <v>3417</v>
      </c>
      <c r="C25677" t="s">
        <v>193</v>
      </c>
      <c r="D25677">
        <v>2015</v>
      </c>
      <c r="E25677" t="s">
        <v>738</v>
      </c>
      <c r="F25677" s="2">
        <v>756.290594231</v>
      </c>
    </row>
    <row r="25678" spans="1:6">
      <c r="A25678" t="s">
        <v>172</v>
      </c>
      <c r="B25678">
        <v>3417</v>
      </c>
      <c r="C25678" t="s">
        <v>193</v>
      </c>
      <c r="D25678">
        <v>2015</v>
      </c>
      <c r="E25678" t="s">
        <v>739</v>
      </c>
      <c r="F25678" s="2">
        <v>14263.466561450099</v>
      </c>
    </row>
    <row r="25679" spans="1:6">
      <c r="A25679" t="s">
        <v>172</v>
      </c>
      <c r="B25679">
        <v>3417</v>
      </c>
      <c r="C25679" t="s">
        <v>193</v>
      </c>
      <c r="D25679">
        <v>2015</v>
      </c>
      <c r="E25679" t="s">
        <v>741</v>
      </c>
      <c r="F25679" s="2">
        <v>9348.5326274560794</v>
      </c>
    </row>
    <row r="25680" spans="1:6">
      <c r="A25680" t="s">
        <v>172</v>
      </c>
      <c r="B25680">
        <v>3417</v>
      </c>
      <c r="C25680" t="s">
        <v>193</v>
      </c>
      <c r="D25680">
        <v>2016</v>
      </c>
      <c r="E25680" t="s">
        <v>736</v>
      </c>
      <c r="F25680" s="2">
        <v>491.85525778224797</v>
      </c>
    </row>
    <row r="25681" spans="1:6">
      <c r="A25681" t="s">
        <v>172</v>
      </c>
      <c r="B25681">
        <v>3417</v>
      </c>
      <c r="C25681" t="s">
        <v>193</v>
      </c>
      <c r="D25681">
        <v>2016</v>
      </c>
      <c r="E25681" t="s">
        <v>737</v>
      </c>
      <c r="F25681" s="2">
        <v>893.65426289849995</v>
      </c>
    </row>
    <row r="25682" spans="1:6">
      <c r="A25682" t="s">
        <v>172</v>
      </c>
      <c r="B25682">
        <v>3417</v>
      </c>
      <c r="C25682" t="s">
        <v>193</v>
      </c>
      <c r="D25682">
        <v>2016</v>
      </c>
      <c r="E25682" t="s">
        <v>744</v>
      </c>
      <c r="F25682" s="2">
        <v>415.26382708</v>
      </c>
    </row>
    <row r="25683" spans="1:6">
      <c r="A25683" t="s">
        <v>172</v>
      </c>
      <c r="B25683">
        <v>3417</v>
      </c>
      <c r="C25683" t="s">
        <v>193</v>
      </c>
      <c r="D25683">
        <v>2016</v>
      </c>
      <c r="E25683" t="s">
        <v>740</v>
      </c>
      <c r="F25683" s="2">
        <v>887.72505930704597</v>
      </c>
    </row>
    <row r="25684" spans="1:6">
      <c r="A25684" t="s">
        <v>172</v>
      </c>
      <c r="B25684">
        <v>3417</v>
      </c>
      <c r="C25684" t="s">
        <v>193</v>
      </c>
      <c r="D25684">
        <v>2016</v>
      </c>
      <c r="E25684" t="s">
        <v>745</v>
      </c>
      <c r="F25684" s="2">
        <v>0</v>
      </c>
    </row>
    <row r="25685" spans="1:6">
      <c r="A25685" t="s">
        <v>172</v>
      </c>
      <c r="B25685">
        <v>3417</v>
      </c>
      <c r="C25685" t="s">
        <v>193</v>
      </c>
      <c r="D25685">
        <v>2017</v>
      </c>
      <c r="E25685" t="s">
        <v>743</v>
      </c>
      <c r="F25685" s="2">
        <v>0</v>
      </c>
    </row>
    <row r="25686" spans="1:6">
      <c r="A25686" t="s">
        <v>172</v>
      </c>
      <c r="B25686">
        <v>3417</v>
      </c>
      <c r="C25686" t="s">
        <v>193</v>
      </c>
      <c r="D25686">
        <v>2018</v>
      </c>
      <c r="E25686" t="s">
        <v>742</v>
      </c>
      <c r="F25686" s="2">
        <v>6179.8611926780804</v>
      </c>
    </row>
    <row r="25687" spans="1:6">
      <c r="A25687" t="s">
        <v>172</v>
      </c>
      <c r="B25687">
        <v>3417</v>
      </c>
      <c r="C25687" t="s">
        <v>193</v>
      </c>
      <c r="D25687">
        <v>2018</v>
      </c>
      <c r="E25687" t="s">
        <v>738</v>
      </c>
      <c r="F25687" s="2">
        <v>762.53159320450004</v>
      </c>
    </row>
    <row r="25688" spans="1:6">
      <c r="A25688" t="s">
        <v>172</v>
      </c>
      <c r="B25688">
        <v>3417</v>
      </c>
      <c r="C25688" t="s">
        <v>193</v>
      </c>
      <c r="D25688">
        <v>2018</v>
      </c>
      <c r="E25688" t="s">
        <v>739</v>
      </c>
      <c r="F25688" s="2">
        <v>15463.8274908741</v>
      </c>
    </row>
    <row r="25689" spans="1:6">
      <c r="A25689" t="s">
        <v>172</v>
      </c>
      <c r="B25689">
        <v>3417</v>
      </c>
      <c r="C25689" t="s">
        <v>193</v>
      </c>
      <c r="D25689">
        <v>2018</v>
      </c>
      <c r="E25689" t="s">
        <v>741</v>
      </c>
      <c r="F25689" s="2">
        <v>8694.4723153004106</v>
      </c>
    </row>
    <row r="25690" spans="1:6">
      <c r="A25690" t="s">
        <v>172</v>
      </c>
      <c r="B25690">
        <v>3417</v>
      </c>
      <c r="C25690" t="s">
        <v>193</v>
      </c>
      <c r="D25690">
        <v>2019</v>
      </c>
      <c r="E25690" t="s">
        <v>736</v>
      </c>
      <c r="F25690" s="2">
        <v>506.22624255287502</v>
      </c>
    </row>
    <row r="25691" spans="1:6">
      <c r="A25691" t="s">
        <v>172</v>
      </c>
      <c r="B25691">
        <v>3417</v>
      </c>
      <c r="C25691" t="s">
        <v>193</v>
      </c>
      <c r="D25691">
        <v>2019</v>
      </c>
      <c r="E25691" t="s">
        <v>737</v>
      </c>
      <c r="F25691" s="2">
        <v>890.34572048760504</v>
      </c>
    </row>
    <row r="25692" spans="1:6">
      <c r="A25692" t="s">
        <v>172</v>
      </c>
      <c r="B25692">
        <v>3417</v>
      </c>
      <c r="C25692" t="s">
        <v>193</v>
      </c>
      <c r="D25692">
        <v>2019</v>
      </c>
      <c r="E25692" t="s">
        <v>744</v>
      </c>
      <c r="F25692" s="2">
        <v>200.90268449999999</v>
      </c>
    </row>
    <row r="25693" spans="1:6">
      <c r="A25693" t="s">
        <v>172</v>
      </c>
      <c r="B25693">
        <v>3417</v>
      </c>
      <c r="C25693" t="s">
        <v>193</v>
      </c>
      <c r="D25693">
        <v>2019</v>
      </c>
      <c r="E25693" t="s">
        <v>745</v>
      </c>
      <c r="F25693" s="2">
        <v>0</v>
      </c>
    </row>
    <row r="25694" spans="1:6">
      <c r="A25694" t="s">
        <v>172</v>
      </c>
      <c r="B25694">
        <v>3417</v>
      </c>
      <c r="C25694" t="s">
        <v>193</v>
      </c>
      <c r="D25694">
        <v>2020</v>
      </c>
      <c r="E25694" t="s">
        <v>743</v>
      </c>
      <c r="F25694" s="2">
        <v>0</v>
      </c>
    </row>
    <row r="25695" spans="1:6">
      <c r="A25695" t="s">
        <v>172</v>
      </c>
      <c r="B25695">
        <v>3417</v>
      </c>
      <c r="C25695" t="s">
        <v>193</v>
      </c>
      <c r="D25695">
        <v>2020</v>
      </c>
      <c r="E25695" t="s">
        <v>740</v>
      </c>
      <c r="F25695" s="2">
        <v>696.94032817520997</v>
      </c>
    </row>
    <row r="25696" spans="1:6">
      <c r="A25696" t="s">
        <v>172</v>
      </c>
      <c r="B25696">
        <v>3417</v>
      </c>
      <c r="C25696" t="s">
        <v>193</v>
      </c>
      <c r="D25696">
        <v>2021</v>
      </c>
      <c r="E25696" t="s">
        <v>742</v>
      </c>
      <c r="F25696" s="2">
        <v>5436.2550843661702</v>
      </c>
    </row>
    <row r="25697" spans="1:6">
      <c r="A25697" t="s">
        <v>172</v>
      </c>
      <c r="B25697">
        <v>3417</v>
      </c>
      <c r="C25697" t="s">
        <v>193</v>
      </c>
      <c r="D25697">
        <v>2022</v>
      </c>
      <c r="E25697" t="s">
        <v>736</v>
      </c>
      <c r="F25697" s="2">
        <v>496.11558415895598</v>
      </c>
    </row>
    <row r="25698" spans="1:6">
      <c r="A25698" t="s">
        <v>172</v>
      </c>
      <c r="B25698">
        <v>3417</v>
      </c>
      <c r="C25698" t="s">
        <v>193</v>
      </c>
      <c r="D25698">
        <v>2022</v>
      </c>
      <c r="E25698" t="s">
        <v>737</v>
      </c>
      <c r="F25698" s="2">
        <v>754.571096226088</v>
      </c>
    </row>
    <row r="25699" spans="1:6">
      <c r="A25699" t="s">
        <v>172</v>
      </c>
      <c r="B25699">
        <v>3417</v>
      </c>
      <c r="C25699" t="s">
        <v>193</v>
      </c>
      <c r="D25699">
        <v>2022</v>
      </c>
      <c r="E25699" t="s">
        <v>738</v>
      </c>
      <c r="F25699" s="2">
        <v>821.28761905500005</v>
      </c>
    </row>
    <row r="25700" spans="1:6">
      <c r="A25700" t="s">
        <v>172</v>
      </c>
      <c r="B25700">
        <v>3417</v>
      </c>
      <c r="C25700" t="s">
        <v>193</v>
      </c>
      <c r="D25700">
        <v>2023</v>
      </c>
      <c r="E25700" t="s">
        <v>740</v>
      </c>
      <c r="F25700" s="2">
        <v>609.74782763288397</v>
      </c>
    </row>
    <row r="25701" spans="1:6">
      <c r="A25701" t="s">
        <v>172</v>
      </c>
      <c r="B25701">
        <v>3417</v>
      </c>
      <c r="C25701" t="s">
        <v>193</v>
      </c>
      <c r="D25701">
        <v>2024</v>
      </c>
      <c r="E25701" t="s">
        <v>742</v>
      </c>
      <c r="F25701" s="2">
        <v>4853.9952266373002</v>
      </c>
    </row>
    <row r="25702" spans="1:6">
      <c r="A25702" t="s">
        <v>172</v>
      </c>
      <c r="B25702">
        <v>3418</v>
      </c>
      <c r="C25702" t="s">
        <v>195</v>
      </c>
      <c r="D25702">
        <v>2009</v>
      </c>
      <c r="E25702" t="s">
        <v>743</v>
      </c>
      <c r="F25702" s="2">
        <v>0</v>
      </c>
    </row>
    <row r="25703" spans="1:6">
      <c r="A25703" t="s">
        <v>172</v>
      </c>
      <c r="B25703">
        <v>3418</v>
      </c>
      <c r="C25703" t="s">
        <v>195</v>
      </c>
      <c r="D25703">
        <v>2011</v>
      </c>
      <c r="E25703" t="s">
        <v>736</v>
      </c>
      <c r="F25703" s="2">
        <v>4099.5657850278703</v>
      </c>
    </row>
    <row r="25704" spans="1:6">
      <c r="A25704" t="s">
        <v>172</v>
      </c>
      <c r="B25704">
        <v>3418</v>
      </c>
      <c r="C25704" t="s">
        <v>195</v>
      </c>
      <c r="D25704">
        <v>2011</v>
      </c>
      <c r="E25704" t="s">
        <v>737</v>
      </c>
      <c r="F25704" s="2">
        <v>1031.92525155782</v>
      </c>
    </row>
    <row r="25705" spans="1:6">
      <c r="A25705" t="s">
        <v>172</v>
      </c>
      <c r="B25705">
        <v>3418</v>
      </c>
      <c r="C25705" t="s">
        <v>195</v>
      </c>
      <c r="D25705">
        <v>2011</v>
      </c>
      <c r="E25705" t="s">
        <v>740</v>
      </c>
      <c r="F25705" s="2">
        <v>3991.3738993782699</v>
      </c>
    </row>
    <row r="25706" spans="1:6">
      <c r="A25706" t="s">
        <v>172</v>
      </c>
      <c r="B25706">
        <v>3418</v>
      </c>
      <c r="C25706" t="s">
        <v>195</v>
      </c>
      <c r="D25706">
        <v>2011</v>
      </c>
      <c r="E25706" t="s">
        <v>745</v>
      </c>
      <c r="F25706" s="2">
        <v>0</v>
      </c>
    </row>
    <row r="25707" spans="1:6">
      <c r="A25707" t="s">
        <v>172</v>
      </c>
      <c r="B25707">
        <v>3418</v>
      </c>
      <c r="C25707" t="s">
        <v>195</v>
      </c>
      <c r="D25707">
        <v>2013</v>
      </c>
      <c r="E25707" t="s">
        <v>742</v>
      </c>
      <c r="F25707" s="2">
        <v>10351.600098873299</v>
      </c>
    </row>
    <row r="25708" spans="1:6">
      <c r="A25708" t="s">
        <v>172</v>
      </c>
      <c r="B25708">
        <v>3418</v>
      </c>
      <c r="C25708" t="s">
        <v>195</v>
      </c>
      <c r="D25708">
        <v>2013</v>
      </c>
      <c r="E25708" t="s">
        <v>738</v>
      </c>
      <c r="F25708" s="2">
        <v>0</v>
      </c>
    </row>
    <row r="25709" spans="1:6">
      <c r="A25709" t="s">
        <v>172</v>
      </c>
      <c r="B25709">
        <v>3418</v>
      </c>
      <c r="C25709" t="s">
        <v>195</v>
      </c>
      <c r="D25709">
        <v>2016</v>
      </c>
      <c r="E25709" t="s">
        <v>742</v>
      </c>
      <c r="F25709" s="2">
        <v>8980.7915294207396</v>
      </c>
    </row>
    <row r="25710" spans="1:6">
      <c r="A25710" t="s">
        <v>172</v>
      </c>
      <c r="B25710">
        <v>3418</v>
      </c>
      <c r="C25710" t="s">
        <v>195</v>
      </c>
      <c r="D25710">
        <v>2016</v>
      </c>
      <c r="E25710" t="s">
        <v>738</v>
      </c>
      <c r="F25710" s="2">
        <v>214.40022792015699</v>
      </c>
    </row>
    <row r="25711" spans="1:6">
      <c r="A25711" t="s">
        <v>172</v>
      </c>
      <c r="B25711">
        <v>3418</v>
      </c>
      <c r="C25711" t="s">
        <v>195</v>
      </c>
      <c r="D25711">
        <v>2017</v>
      </c>
      <c r="E25711" t="s">
        <v>736</v>
      </c>
      <c r="F25711" s="2">
        <v>3183.5797541808302</v>
      </c>
    </row>
    <row r="25712" spans="1:6">
      <c r="A25712" t="s">
        <v>172</v>
      </c>
      <c r="B25712">
        <v>3418</v>
      </c>
      <c r="C25712" t="s">
        <v>195</v>
      </c>
      <c r="D25712">
        <v>2017</v>
      </c>
      <c r="E25712" t="s">
        <v>737</v>
      </c>
      <c r="F25712" s="2">
        <v>1100.8773711983399</v>
      </c>
    </row>
    <row r="25713" spans="1:6">
      <c r="A25713" t="s">
        <v>172</v>
      </c>
      <c r="B25713">
        <v>3418</v>
      </c>
      <c r="C25713" t="s">
        <v>195</v>
      </c>
      <c r="D25713">
        <v>2017</v>
      </c>
      <c r="E25713" t="s">
        <v>744</v>
      </c>
      <c r="F25713" s="2">
        <v>0</v>
      </c>
    </row>
    <row r="25714" spans="1:6">
      <c r="A25714" t="s">
        <v>172</v>
      </c>
      <c r="B25714">
        <v>3418</v>
      </c>
      <c r="C25714" t="s">
        <v>195</v>
      </c>
      <c r="D25714">
        <v>2017</v>
      </c>
      <c r="E25714" t="s">
        <v>739</v>
      </c>
      <c r="F25714" s="2">
        <v>26280.550931682901</v>
      </c>
    </row>
    <row r="25715" spans="1:6">
      <c r="A25715" t="s">
        <v>172</v>
      </c>
      <c r="B25715">
        <v>3418</v>
      </c>
      <c r="C25715" t="s">
        <v>195</v>
      </c>
      <c r="D25715">
        <v>2017</v>
      </c>
      <c r="E25715" t="s">
        <v>740</v>
      </c>
      <c r="F25715" s="2">
        <v>1218.3862154662399</v>
      </c>
    </row>
    <row r="25716" spans="1:6">
      <c r="A25716" t="s">
        <v>172</v>
      </c>
      <c r="B25716">
        <v>3418</v>
      </c>
      <c r="C25716" t="s">
        <v>195</v>
      </c>
      <c r="D25716">
        <v>2017</v>
      </c>
      <c r="E25716" t="s">
        <v>741</v>
      </c>
      <c r="F25716" s="2">
        <v>8658.5159288447903</v>
      </c>
    </row>
    <row r="25717" spans="1:6">
      <c r="A25717" t="s">
        <v>172</v>
      </c>
      <c r="B25717">
        <v>3418</v>
      </c>
      <c r="C25717" t="s">
        <v>195</v>
      </c>
      <c r="D25717">
        <v>2018</v>
      </c>
      <c r="E25717" t="s">
        <v>745</v>
      </c>
      <c r="F25717" s="2">
        <v>0</v>
      </c>
    </row>
    <row r="25718" spans="1:6">
      <c r="A25718" t="s">
        <v>172</v>
      </c>
      <c r="B25718">
        <v>3418</v>
      </c>
      <c r="C25718" t="s">
        <v>195</v>
      </c>
      <c r="D25718">
        <v>2019</v>
      </c>
      <c r="E25718" t="s">
        <v>742</v>
      </c>
      <c r="F25718" s="2">
        <v>7540.3019975977604</v>
      </c>
    </row>
    <row r="25719" spans="1:6">
      <c r="A25719" t="s">
        <v>172</v>
      </c>
      <c r="B25719">
        <v>3418</v>
      </c>
      <c r="C25719" t="s">
        <v>195</v>
      </c>
      <c r="D25719">
        <v>2019</v>
      </c>
      <c r="E25719" t="s">
        <v>738</v>
      </c>
      <c r="F25719" s="2">
        <v>96.937213080582694</v>
      </c>
    </row>
    <row r="25720" spans="1:6">
      <c r="A25720" t="s">
        <v>172</v>
      </c>
      <c r="B25720">
        <v>3418</v>
      </c>
      <c r="C25720" t="s">
        <v>195</v>
      </c>
      <c r="D25720">
        <v>2019</v>
      </c>
      <c r="E25720" t="s">
        <v>743</v>
      </c>
      <c r="F25720" s="2">
        <v>0</v>
      </c>
    </row>
    <row r="25721" spans="1:6">
      <c r="A25721" t="s">
        <v>172</v>
      </c>
      <c r="B25721">
        <v>3418</v>
      </c>
      <c r="C25721" t="s">
        <v>195</v>
      </c>
      <c r="D25721">
        <v>2020</v>
      </c>
      <c r="E25721" t="s">
        <v>744</v>
      </c>
      <c r="F25721" s="2">
        <v>0</v>
      </c>
    </row>
    <row r="25722" spans="1:6">
      <c r="A25722" t="s">
        <v>172</v>
      </c>
      <c r="B25722">
        <v>3418</v>
      </c>
      <c r="C25722" t="s">
        <v>195</v>
      </c>
      <c r="D25722">
        <v>2020</v>
      </c>
      <c r="E25722" t="s">
        <v>739</v>
      </c>
      <c r="F25722" s="2">
        <v>23042.330470193399</v>
      </c>
    </row>
    <row r="25723" spans="1:6">
      <c r="A25723" t="s">
        <v>172</v>
      </c>
      <c r="B25723">
        <v>3418</v>
      </c>
      <c r="C25723" t="s">
        <v>195</v>
      </c>
      <c r="D25723">
        <v>2020</v>
      </c>
      <c r="E25723" t="s">
        <v>741</v>
      </c>
      <c r="F25723" s="2">
        <v>8393.2496499923</v>
      </c>
    </row>
    <row r="25724" spans="1:6">
      <c r="A25724" t="s">
        <v>172</v>
      </c>
      <c r="B25724">
        <v>3418</v>
      </c>
      <c r="C25724" t="s">
        <v>195</v>
      </c>
      <c r="D25724">
        <v>2021</v>
      </c>
      <c r="E25724" t="s">
        <v>745</v>
      </c>
      <c r="F25724" s="2">
        <v>0</v>
      </c>
    </row>
    <row r="25725" spans="1:6">
      <c r="A25725" t="s">
        <v>172</v>
      </c>
      <c r="B25725">
        <v>3418</v>
      </c>
      <c r="C25725" t="s">
        <v>195</v>
      </c>
      <c r="D25725">
        <v>2022</v>
      </c>
      <c r="E25725" t="s">
        <v>743</v>
      </c>
      <c r="F25725" s="2">
        <v>0</v>
      </c>
    </row>
    <row r="25726" spans="1:6">
      <c r="A25726" t="s">
        <v>172</v>
      </c>
      <c r="B25726">
        <v>3418</v>
      </c>
      <c r="C25726" t="s">
        <v>195</v>
      </c>
      <c r="D25726">
        <v>2023</v>
      </c>
      <c r="E25726" t="s">
        <v>744</v>
      </c>
      <c r="F25726" s="2">
        <v>0</v>
      </c>
    </row>
    <row r="25727" spans="1:6">
      <c r="A25727" t="s">
        <v>172</v>
      </c>
      <c r="B25727">
        <v>3418</v>
      </c>
      <c r="C25727" t="s">
        <v>195</v>
      </c>
      <c r="D25727">
        <v>2023</v>
      </c>
      <c r="E25727" t="s">
        <v>739</v>
      </c>
      <c r="F25727" s="2">
        <v>21357.563141242401</v>
      </c>
    </row>
    <row r="25728" spans="1:6">
      <c r="A25728" t="s">
        <v>172</v>
      </c>
      <c r="B25728">
        <v>3418</v>
      </c>
      <c r="C25728" t="s">
        <v>195</v>
      </c>
      <c r="D25728">
        <v>2023</v>
      </c>
      <c r="E25728" t="s">
        <v>741</v>
      </c>
      <c r="F25728" s="2">
        <v>8499.82293797903</v>
      </c>
    </row>
    <row r="25729" spans="1:6">
      <c r="A25729" t="s">
        <v>172</v>
      </c>
      <c r="B25729">
        <v>3418</v>
      </c>
      <c r="C25729" t="s">
        <v>195</v>
      </c>
      <c r="D25729">
        <v>2024</v>
      </c>
      <c r="E25729" t="s">
        <v>736</v>
      </c>
      <c r="F25729" s="2">
        <v>2083.0337141998898</v>
      </c>
    </row>
    <row r="25730" spans="1:6">
      <c r="A25730" t="s">
        <v>172</v>
      </c>
      <c r="B25730">
        <v>3418</v>
      </c>
      <c r="C25730" t="s">
        <v>195</v>
      </c>
      <c r="D25730">
        <v>2024</v>
      </c>
      <c r="E25730" t="s">
        <v>737</v>
      </c>
      <c r="F25730" s="2">
        <v>954.51878017398803</v>
      </c>
    </row>
    <row r="25731" spans="1:6">
      <c r="A25731" t="s">
        <v>172</v>
      </c>
      <c r="B25731">
        <v>3418</v>
      </c>
      <c r="C25731" t="s">
        <v>195</v>
      </c>
      <c r="D25731">
        <v>2024</v>
      </c>
      <c r="E25731" t="s">
        <v>740</v>
      </c>
      <c r="F25731" s="2">
        <v>1121.15819481567</v>
      </c>
    </row>
    <row r="25732" spans="1:6">
      <c r="A25732" t="s">
        <v>172</v>
      </c>
      <c r="B25732">
        <v>3418</v>
      </c>
      <c r="C25732" t="s">
        <v>195</v>
      </c>
      <c r="D25732">
        <v>2024</v>
      </c>
      <c r="E25732" t="s">
        <v>745</v>
      </c>
      <c r="F25732" s="2">
        <v>0</v>
      </c>
    </row>
    <row r="25733" spans="1:6">
      <c r="A25733" t="s">
        <v>172</v>
      </c>
      <c r="B25733">
        <v>3419</v>
      </c>
      <c r="C25733" t="s">
        <v>197</v>
      </c>
      <c r="D25733">
        <v>2009</v>
      </c>
      <c r="E25733" t="s">
        <v>744</v>
      </c>
      <c r="F25733" s="2">
        <v>1789.9012044999999</v>
      </c>
    </row>
    <row r="25734" spans="1:6">
      <c r="A25734" t="s">
        <v>172</v>
      </c>
      <c r="B25734">
        <v>3419</v>
      </c>
      <c r="C25734" t="s">
        <v>197</v>
      </c>
      <c r="D25734">
        <v>2009</v>
      </c>
      <c r="E25734" t="s">
        <v>739</v>
      </c>
      <c r="F25734" s="2">
        <v>10076.191230889001</v>
      </c>
    </row>
    <row r="25735" spans="1:6">
      <c r="A25735" t="s">
        <v>172</v>
      </c>
      <c r="B25735">
        <v>3419</v>
      </c>
      <c r="C25735" t="s">
        <v>197</v>
      </c>
      <c r="D25735">
        <v>2009</v>
      </c>
      <c r="E25735" t="s">
        <v>740</v>
      </c>
      <c r="F25735" s="2">
        <v>2134.0578645850101</v>
      </c>
    </row>
    <row r="25736" spans="1:6">
      <c r="A25736" t="s">
        <v>172</v>
      </c>
      <c r="B25736">
        <v>3419</v>
      </c>
      <c r="C25736" t="s">
        <v>197</v>
      </c>
      <c r="D25736">
        <v>2009</v>
      </c>
      <c r="E25736" t="s">
        <v>741</v>
      </c>
      <c r="F25736" s="2">
        <v>7411.7453937683104</v>
      </c>
    </row>
    <row r="25737" spans="1:6">
      <c r="A25737" t="s">
        <v>172</v>
      </c>
      <c r="B25737">
        <v>3419</v>
      </c>
      <c r="C25737" t="s">
        <v>197</v>
      </c>
      <c r="D25737">
        <v>2011</v>
      </c>
      <c r="E25737" t="s">
        <v>738</v>
      </c>
      <c r="F25737" s="2">
        <v>0</v>
      </c>
    </row>
    <row r="25738" spans="1:6">
      <c r="A25738" t="s">
        <v>172</v>
      </c>
      <c r="B25738">
        <v>3419</v>
      </c>
      <c r="C25738" t="s">
        <v>197</v>
      </c>
      <c r="D25738">
        <v>2011</v>
      </c>
      <c r="E25738" t="s">
        <v>743</v>
      </c>
      <c r="F25738" s="2">
        <v>0</v>
      </c>
    </row>
    <row r="25739" spans="1:6">
      <c r="A25739" t="s">
        <v>172</v>
      </c>
      <c r="B25739">
        <v>3419</v>
      </c>
      <c r="C25739" t="s">
        <v>197</v>
      </c>
      <c r="D25739">
        <v>2013</v>
      </c>
      <c r="E25739" t="s">
        <v>736</v>
      </c>
      <c r="F25739" s="2">
        <v>375.42119411156102</v>
      </c>
    </row>
    <row r="25740" spans="1:6">
      <c r="A25740" t="s">
        <v>172</v>
      </c>
      <c r="B25740">
        <v>3419</v>
      </c>
      <c r="C25740" t="s">
        <v>197</v>
      </c>
      <c r="D25740">
        <v>2013</v>
      </c>
      <c r="E25740" t="s">
        <v>737</v>
      </c>
      <c r="F25740" s="2">
        <v>709.86359601664401</v>
      </c>
    </row>
    <row r="25741" spans="1:6">
      <c r="A25741" t="s">
        <v>172</v>
      </c>
      <c r="B25741">
        <v>3419</v>
      </c>
      <c r="C25741" t="s">
        <v>197</v>
      </c>
      <c r="D25741">
        <v>2013</v>
      </c>
      <c r="E25741" t="s">
        <v>740</v>
      </c>
      <c r="F25741" s="2">
        <v>1745.77360451905</v>
      </c>
    </row>
    <row r="25742" spans="1:6">
      <c r="A25742" t="s">
        <v>172</v>
      </c>
      <c r="B25742">
        <v>3419</v>
      </c>
      <c r="C25742" t="s">
        <v>197</v>
      </c>
      <c r="D25742">
        <v>2013</v>
      </c>
      <c r="E25742" t="s">
        <v>745</v>
      </c>
      <c r="F25742" s="2">
        <v>0</v>
      </c>
    </row>
    <row r="25743" spans="1:6">
      <c r="A25743" t="s">
        <v>172</v>
      </c>
      <c r="B25743">
        <v>3419</v>
      </c>
      <c r="C25743" t="s">
        <v>197</v>
      </c>
      <c r="D25743">
        <v>2015</v>
      </c>
      <c r="E25743" t="s">
        <v>742</v>
      </c>
      <c r="F25743" s="2">
        <v>5106.3781681250703</v>
      </c>
    </row>
    <row r="25744" spans="1:6">
      <c r="A25744" t="s">
        <v>172</v>
      </c>
      <c r="B25744">
        <v>3419</v>
      </c>
      <c r="C25744" t="s">
        <v>197</v>
      </c>
      <c r="D25744">
        <v>2015</v>
      </c>
      <c r="E25744" t="s">
        <v>738</v>
      </c>
      <c r="F25744" s="2">
        <v>0</v>
      </c>
    </row>
    <row r="25745" spans="1:6">
      <c r="A25745" t="s">
        <v>172</v>
      </c>
      <c r="B25745">
        <v>3419</v>
      </c>
      <c r="C25745" t="s">
        <v>197</v>
      </c>
      <c r="D25745">
        <v>2015</v>
      </c>
      <c r="E25745" t="s">
        <v>739</v>
      </c>
      <c r="F25745" s="2">
        <v>11626.2703833658</v>
      </c>
    </row>
    <row r="25746" spans="1:6">
      <c r="A25746" t="s">
        <v>172</v>
      </c>
      <c r="B25746">
        <v>3419</v>
      </c>
      <c r="C25746" t="s">
        <v>197</v>
      </c>
      <c r="D25746">
        <v>2015</v>
      </c>
      <c r="E25746" t="s">
        <v>741</v>
      </c>
      <c r="F25746" s="2">
        <v>7424.2728174488102</v>
      </c>
    </row>
    <row r="25747" spans="1:6">
      <c r="A25747" t="s">
        <v>172</v>
      </c>
      <c r="B25747">
        <v>3419</v>
      </c>
      <c r="C25747" t="s">
        <v>197</v>
      </c>
      <c r="D25747">
        <v>2016</v>
      </c>
      <c r="E25747" t="s">
        <v>736</v>
      </c>
      <c r="F25747" s="2">
        <v>357.21401285076598</v>
      </c>
    </row>
    <row r="25748" spans="1:6">
      <c r="A25748" t="s">
        <v>172</v>
      </c>
      <c r="B25748">
        <v>3419</v>
      </c>
      <c r="C25748" t="s">
        <v>197</v>
      </c>
      <c r="D25748">
        <v>2016</v>
      </c>
      <c r="E25748" t="s">
        <v>737</v>
      </c>
      <c r="F25748" s="2">
        <v>673.85896169705097</v>
      </c>
    </row>
    <row r="25749" spans="1:6">
      <c r="A25749" t="s">
        <v>172</v>
      </c>
      <c r="B25749">
        <v>3419</v>
      </c>
      <c r="C25749" t="s">
        <v>197</v>
      </c>
      <c r="D25749">
        <v>2016</v>
      </c>
      <c r="E25749" t="s">
        <v>740</v>
      </c>
      <c r="F25749" s="2">
        <v>1190.10209683475</v>
      </c>
    </row>
    <row r="25750" spans="1:6">
      <c r="A25750" t="s">
        <v>172</v>
      </c>
      <c r="B25750">
        <v>3419</v>
      </c>
      <c r="C25750" t="s">
        <v>197</v>
      </c>
      <c r="D25750">
        <v>2016</v>
      </c>
      <c r="E25750" t="s">
        <v>745</v>
      </c>
      <c r="F25750" s="2">
        <v>0</v>
      </c>
    </row>
    <row r="25751" spans="1:6">
      <c r="A25751" t="s">
        <v>172</v>
      </c>
      <c r="B25751">
        <v>3419</v>
      </c>
      <c r="C25751" t="s">
        <v>197</v>
      </c>
      <c r="D25751">
        <v>2017</v>
      </c>
      <c r="E25751" t="s">
        <v>743</v>
      </c>
      <c r="F25751" s="2">
        <v>0</v>
      </c>
    </row>
    <row r="25752" spans="1:6">
      <c r="A25752" t="s">
        <v>172</v>
      </c>
      <c r="B25752">
        <v>3419</v>
      </c>
      <c r="C25752" t="s">
        <v>197</v>
      </c>
      <c r="D25752">
        <v>2018</v>
      </c>
      <c r="E25752" t="s">
        <v>742</v>
      </c>
      <c r="F25752" s="2">
        <v>6104.5027410972598</v>
      </c>
    </row>
    <row r="25753" spans="1:6">
      <c r="A25753" t="s">
        <v>172</v>
      </c>
      <c r="B25753">
        <v>3419</v>
      </c>
      <c r="C25753" t="s">
        <v>197</v>
      </c>
      <c r="D25753">
        <v>2018</v>
      </c>
      <c r="E25753" t="s">
        <v>738</v>
      </c>
      <c r="F25753" s="2">
        <v>0</v>
      </c>
    </row>
    <row r="25754" spans="1:6">
      <c r="A25754" t="s">
        <v>172</v>
      </c>
      <c r="B25754">
        <v>3419</v>
      </c>
      <c r="C25754" t="s">
        <v>197</v>
      </c>
      <c r="D25754">
        <v>2019</v>
      </c>
      <c r="E25754" t="s">
        <v>736</v>
      </c>
      <c r="F25754" s="2">
        <v>566.11261598286399</v>
      </c>
    </row>
    <row r="25755" spans="1:6">
      <c r="A25755" t="s">
        <v>172</v>
      </c>
      <c r="B25755">
        <v>3419</v>
      </c>
      <c r="C25755" t="s">
        <v>197</v>
      </c>
      <c r="D25755">
        <v>2019</v>
      </c>
      <c r="E25755" t="s">
        <v>737</v>
      </c>
      <c r="F25755" s="2">
        <v>644.82981083301695</v>
      </c>
    </row>
    <row r="25756" spans="1:6">
      <c r="A25756" t="s">
        <v>172</v>
      </c>
      <c r="B25756">
        <v>3419</v>
      </c>
      <c r="C25756" t="s">
        <v>197</v>
      </c>
      <c r="D25756">
        <v>2019</v>
      </c>
      <c r="E25756" t="s">
        <v>744</v>
      </c>
      <c r="F25756" s="2">
        <v>1317.5516222900001</v>
      </c>
    </row>
    <row r="25757" spans="1:6">
      <c r="A25757" t="s">
        <v>172</v>
      </c>
      <c r="B25757">
        <v>3419</v>
      </c>
      <c r="C25757" t="s">
        <v>197</v>
      </c>
      <c r="D25757">
        <v>2019</v>
      </c>
      <c r="E25757" t="s">
        <v>740</v>
      </c>
      <c r="F25757" s="2">
        <v>727.12473331576496</v>
      </c>
    </row>
    <row r="25758" spans="1:6">
      <c r="A25758" t="s">
        <v>172</v>
      </c>
      <c r="B25758">
        <v>3419</v>
      </c>
      <c r="C25758" t="s">
        <v>197</v>
      </c>
      <c r="D25758">
        <v>2021</v>
      </c>
      <c r="E25758" t="s">
        <v>742</v>
      </c>
      <c r="F25758" s="2">
        <v>5936.3566968288696</v>
      </c>
    </row>
    <row r="25759" spans="1:6">
      <c r="A25759" t="s">
        <v>172</v>
      </c>
      <c r="B25759">
        <v>3419</v>
      </c>
      <c r="C25759" t="s">
        <v>197</v>
      </c>
      <c r="D25759">
        <v>2021</v>
      </c>
      <c r="E25759" t="s">
        <v>738</v>
      </c>
      <c r="F25759" s="2">
        <v>0</v>
      </c>
    </row>
    <row r="25760" spans="1:6">
      <c r="A25760" t="s">
        <v>172</v>
      </c>
      <c r="B25760">
        <v>3419</v>
      </c>
      <c r="C25760" t="s">
        <v>197</v>
      </c>
      <c r="D25760">
        <v>2022</v>
      </c>
      <c r="E25760" t="s">
        <v>736</v>
      </c>
      <c r="F25760" s="2">
        <v>425.79593540833798</v>
      </c>
    </row>
    <row r="25761" spans="1:6">
      <c r="A25761" t="s">
        <v>172</v>
      </c>
      <c r="B25761">
        <v>3419</v>
      </c>
      <c r="C25761" t="s">
        <v>197</v>
      </c>
      <c r="D25761">
        <v>2022</v>
      </c>
      <c r="E25761" t="s">
        <v>744</v>
      </c>
      <c r="F25761" s="2">
        <v>928.84068891000004</v>
      </c>
    </row>
    <row r="25762" spans="1:6">
      <c r="A25762" t="s">
        <v>172</v>
      </c>
      <c r="B25762">
        <v>3419</v>
      </c>
      <c r="C25762" t="s">
        <v>197</v>
      </c>
      <c r="D25762">
        <v>2022</v>
      </c>
      <c r="E25762" t="s">
        <v>739</v>
      </c>
      <c r="F25762" s="2">
        <v>11809.9320610673</v>
      </c>
    </row>
    <row r="25763" spans="1:6">
      <c r="A25763" t="s">
        <v>172</v>
      </c>
      <c r="B25763">
        <v>3419</v>
      </c>
      <c r="C25763" t="s">
        <v>197</v>
      </c>
      <c r="D25763">
        <v>2022</v>
      </c>
      <c r="E25763" t="s">
        <v>740</v>
      </c>
      <c r="F25763" s="2">
        <v>953.22242692797101</v>
      </c>
    </row>
    <row r="25764" spans="1:6">
      <c r="A25764" t="s">
        <v>172</v>
      </c>
      <c r="B25764">
        <v>3419</v>
      </c>
      <c r="C25764" t="s">
        <v>197</v>
      </c>
      <c r="D25764">
        <v>2022</v>
      </c>
      <c r="E25764" t="s">
        <v>741</v>
      </c>
      <c r="F25764" s="2">
        <v>6469.24000766471</v>
      </c>
    </row>
    <row r="25765" spans="1:6">
      <c r="A25765" t="s">
        <v>172</v>
      </c>
      <c r="B25765">
        <v>3419</v>
      </c>
      <c r="C25765" t="s">
        <v>197</v>
      </c>
      <c r="D25765">
        <v>2023</v>
      </c>
      <c r="E25765" t="s">
        <v>745</v>
      </c>
      <c r="F25765" s="2">
        <v>0</v>
      </c>
    </row>
    <row r="25766" spans="1:6">
      <c r="A25766" t="s">
        <v>172</v>
      </c>
      <c r="B25766">
        <v>3419</v>
      </c>
      <c r="C25766" t="s">
        <v>197</v>
      </c>
      <c r="D25766">
        <v>2024</v>
      </c>
      <c r="E25766" t="s">
        <v>742</v>
      </c>
      <c r="F25766" s="2">
        <v>5027.2417780833803</v>
      </c>
    </row>
    <row r="25767" spans="1:6">
      <c r="A25767" t="s">
        <v>172</v>
      </c>
      <c r="B25767">
        <v>3419</v>
      </c>
      <c r="C25767" t="s">
        <v>197</v>
      </c>
      <c r="D25767">
        <v>2024</v>
      </c>
      <c r="E25767" t="s">
        <v>743</v>
      </c>
      <c r="F25767" s="2">
        <v>0</v>
      </c>
    </row>
    <row r="25768" spans="1:6">
      <c r="A25768" t="s">
        <v>172</v>
      </c>
      <c r="B25768">
        <v>3420</v>
      </c>
      <c r="C25768" t="s">
        <v>199</v>
      </c>
      <c r="D25768">
        <v>2009</v>
      </c>
      <c r="E25768" t="s">
        <v>743</v>
      </c>
      <c r="F25768" s="2">
        <v>0.15868590643068001</v>
      </c>
    </row>
    <row r="25769" spans="1:6">
      <c r="A25769" t="s">
        <v>172</v>
      </c>
      <c r="B25769">
        <v>3420</v>
      </c>
      <c r="C25769" t="s">
        <v>199</v>
      </c>
      <c r="D25769">
        <v>2009</v>
      </c>
      <c r="E25769" t="s">
        <v>740</v>
      </c>
      <c r="F25769" s="2">
        <v>9985.9701550099198</v>
      </c>
    </row>
    <row r="25770" spans="1:6">
      <c r="A25770" t="s">
        <v>172</v>
      </c>
      <c r="B25770">
        <v>3420</v>
      </c>
      <c r="C25770" t="s">
        <v>199</v>
      </c>
      <c r="D25770">
        <v>2011</v>
      </c>
      <c r="E25770" t="s">
        <v>736</v>
      </c>
      <c r="F25770" s="2">
        <v>5372.5612337536204</v>
      </c>
    </row>
    <row r="25771" spans="1:6">
      <c r="A25771" t="s">
        <v>172</v>
      </c>
      <c r="B25771">
        <v>3420</v>
      </c>
      <c r="C25771" t="s">
        <v>199</v>
      </c>
      <c r="D25771">
        <v>2011</v>
      </c>
      <c r="E25771" t="s">
        <v>737</v>
      </c>
      <c r="F25771" s="2">
        <v>4230.6876257484601</v>
      </c>
    </row>
    <row r="25772" spans="1:6">
      <c r="A25772" t="s">
        <v>172</v>
      </c>
      <c r="B25772">
        <v>3420</v>
      </c>
      <c r="C25772" t="s">
        <v>199</v>
      </c>
      <c r="D25772">
        <v>2011</v>
      </c>
      <c r="E25772" t="s">
        <v>738</v>
      </c>
      <c r="F25772" s="2">
        <v>2905.0625748000002</v>
      </c>
    </row>
    <row r="25773" spans="1:6">
      <c r="A25773" t="s">
        <v>172</v>
      </c>
      <c r="B25773">
        <v>3420</v>
      </c>
      <c r="C25773" t="s">
        <v>199</v>
      </c>
      <c r="D25773">
        <v>2011</v>
      </c>
      <c r="E25773" t="s">
        <v>739</v>
      </c>
      <c r="F25773" s="2">
        <v>14439.3397176997</v>
      </c>
    </row>
    <row r="25774" spans="1:6">
      <c r="A25774" t="s">
        <v>172</v>
      </c>
      <c r="B25774">
        <v>3420</v>
      </c>
      <c r="C25774" t="s">
        <v>199</v>
      </c>
      <c r="D25774">
        <v>2013</v>
      </c>
      <c r="E25774" t="s">
        <v>742</v>
      </c>
      <c r="F25774" s="2">
        <v>14735.9448166617</v>
      </c>
    </row>
    <row r="25775" spans="1:6">
      <c r="A25775" t="s">
        <v>172</v>
      </c>
      <c r="B25775">
        <v>3420</v>
      </c>
      <c r="C25775" t="s">
        <v>199</v>
      </c>
      <c r="D25775">
        <v>2015</v>
      </c>
      <c r="E25775" t="s">
        <v>744</v>
      </c>
      <c r="F25775" s="2">
        <v>2351.2111295700001</v>
      </c>
    </row>
    <row r="25776" spans="1:6">
      <c r="A25776" t="s">
        <v>172</v>
      </c>
      <c r="B25776">
        <v>3420</v>
      </c>
      <c r="C25776" t="s">
        <v>199</v>
      </c>
      <c r="D25776">
        <v>2015</v>
      </c>
      <c r="E25776" t="s">
        <v>740</v>
      </c>
      <c r="F25776" s="2">
        <v>5366.8958139003298</v>
      </c>
    </row>
    <row r="25777" spans="1:6">
      <c r="A25777" t="s">
        <v>172</v>
      </c>
      <c r="B25777">
        <v>3420</v>
      </c>
      <c r="C25777" t="s">
        <v>199</v>
      </c>
      <c r="D25777">
        <v>2015</v>
      </c>
      <c r="E25777" t="s">
        <v>745</v>
      </c>
      <c r="F25777" s="2">
        <v>0</v>
      </c>
    </row>
    <row r="25778" spans="1:6">
      <c r="A25778" t="s">
        <v>172</v>
      </c>
      <c r="B25778">
        <v>3420</v>
      </c>
      <c r="C25778" t="s">
        <v>199</v>
      </c>
      <c r="D25778">
        <v>2016</v>
      </c>
      <c r="E25778" t="s">
        <v>743</v>
      </c>
      <c r="F25778" s="2">
        <v>5.7163587231479997E-2</v>
      </c>
    </row>
    <row r="25779" spans="1:6">
      <c r="A25779" t="s">
        <v>172</v>
      </c>
      <c r="B25779">
        <v>3420</v>
      </c>
      <c r="C25779" t="s">
        <v>199</v>
      </c>
      <c r="D25779">
        <v>2017</v>
      </c>
      <c r="E25779" t="s">
        <v>738</v>
      </c>
      <c r="F25779" s="2">
        <v>798.62738290000004</v>
      </c>
    </row>
    <row r="25780" spans="1:6">
      <c r="A25780" t="s">
        <v>172</v>
      </c>
      <c r="B25780">
        <v>3420</v>
      </c>
      <c r="C25780" t="s">
        <v>199</v>
      </c>
      <c r="D25780">
        <v>2017</v>
      </c>
      <c r="E25780" t="s">
        <v>739</v>
      </c>
      <c r="F25780" s="2">
        <v>15453.7772770092</v>
      </c>
    </row>
    <row r="25781" spans="1:6">
      <c r="A25781" t="s">
        <v>172</v>
      </c>
      <c r="B25781">
        <v>3420</v>
      </c>
      <c r="C25781" t="s">
        <v>199</v>
      </c>
      <c r="D25781">
        <v>2017</v>
      </c>
      <c r="E25781" t="s">
        <v>741</v>
      </c>
      <c r="F25781" s="2">
        <v>39781.221078010603</v>
      </c>
    </row>
    <row r="25782" spans="1:6">
      <c r="A25782" t="s">
        <v>172</v>
      </c>
      <c r="B25782">
        <v>3420</v>
      </c>
      <c r="C25782" t="s">
        <v>199</v>
      </c>
      <c r="D25782">
        <v>2018</v>
      </c>
      <c r="E25782" t="s">
        <v>736</v>
      </c>
      <c r="F25782" s="2">
        <v>4104.2484715135297</v>
      </c>
    </row>
    <row r="25783" spans="1:6">
      <c r="A25783" t="s">
        <v>172</v>
      </c>
      <c r="B25783">
        <v>3420</v>
      </c>
      <c r="C25783" t="s">
        <v>199</v>
      </c>
      <c r="D25783">
        <v>2018</v>
      </c>
      <c r="E25783" t="s">
        <v>737</v>
      </c>
      <c r="F25783" s="2">
        <v>3975.2903922529399</v>
      </c>
    </row>
    <row r="25784" spans="1:6">
      <c r="A25784" t="s">
        <v>172</v>
      </c>
      <c r="B25784">
        <v>3420</v>
      </c>
      <c r="C25784" t="s">
        <v>199</v>
      </c>
      <c r="D25784">
        <v>2018</v>
      </c>
      <c r="E25784" t="s">
        <v>744</v>
      </c>
      <c r="F25784" s="2">
        <v>2445.7064059999998</v>
      </c>
    </row>
    <row r="25785" spans="1:6">
      <c r="A25785" t="s">
        <v>172</v>
      </c>
      <c r="B25785">
        <v>3420</v>
      </c>
      <c r="C25785" t="s">
        <v>199</v>
      </c>
      <c r="D25785">
        <v>2018</v>
      </c>
      <c r="E25785" t="s">
        <v>740</v>
      </c>
      <c r="F25785" s="2">
        <v>2693.5030666510602</v>
      </c>
    </row>
    <row r="25786" spans="1:6">
      <c r="A25786" t="s">
        <v>172</v>
      </c>
      <c r="B25786">
        <v>3420</v>
      </c>
      <c r="C25786" t="s">
        <v>199</v>
      </c>
      <c r="D25786">
        <v>2018</v>
      </c>
      <c r="E25786" t="s">
        <v>745</v>
      </c>
      <c r="F25786" s="2">
        <v>0</v>
      </c>
    </row>
    <row r="25787" spans="1:6">
      <c r="A25787" t="s">
        <v>172</v>
      </c>
      <c r="B25787">
        <v>3420</v>
      </c>
      <c r="C25787" t="s">
        <v>199</v>
      </c>
      <c r="D25787">
        <v>2019</v>
      </c>
      <c r="E25787" t="s">
        <v>743</v>
      </c>
      <c r="F25787" s="2">
        <v>3.6706710080400003E-2</v>
      </c>
    </row>
    <row r="25788" spans="1:6">
      <c r="A25788" t="s">
        <v>172</v>
      </c>
      <c r="B25788">
        <v>3420</v>
      </c>
      <c r="C25788" t="s">
        <v>199</v>
      </c>
      <c r="D25788">
        <v>2020</v>
      </c>
      <c r="E25788" t="s">
        <v>742</v>
      </c>
      <c r="F25788" s="2">
        <v>9049.36860094242</v>
      </c>
    </row>
    <row r="25789" spans="1:6">
      <c r="A25789" t="s">
        <v>172</v>
      </c>
      <c r="B25789">
        <v>3420</v>
      </c>
      <c r="C25789" t="s">
        <v>199</v>
      </c>
      <c r="D25789">
        <v>2020</v>
      </c>
      <c r="E25789" t="s">
        <v>738</v>
      </c>
      <c r="F25789" s="2">
        <v>468.78109538000001</v>
      </c>
    </row>
    <row r="25790" spans="1:6">
      <c r="A25790" t="s">
        <v>172</v>
      </c>
      <c r="B25790">
        <v>3420</v>
      </c>
      <c r="C25790" t="s">
        <v>199</v>
      </c>
      <c r="D25790">
        <v>2020</v>
      </c>
      <c r="E25790" t="s">
        <v>739</v>
      </c>
      <c r="F25790" s="2">
        <v>14864.5526663276</v>
      </c>
    </row>
    <row r="25791" spans="1:6">
      <c r="A25791" t="s">
        <v>172</v>
      </c>
      <c r="B25791">
        <v>3420</v>
      </c>
      <c r="C25791" t="s">
        <v>199</v>
      </c>
      <c r="D25791">
        <v>2020</v>
      </c>
      <c r="E25791" t="s">
        <v>741</v>
      </c>
      <c r="F25791" s="2">
        <v>38857.819899820097</v>
      </c>
    </row>
    <row r="25792" spans="1:6">
      <c r="A25792" t="s">
        <v>172</v>
      </c>
      <c r="B25792">
        <v>3420</v>
      </c>
      <c r="C25792" t="s">
        <v>199</v>
      </c>
      <c r="D25792">
        <v>2021</v>
      </c>
      <c r="E25792" t="s">
        <v>736</v>
      </c>
      <c r="F25792" s="2">
        <v>3699.47987286121</v>
      </c>
    </row>
    <row r="25793" spans="1:6">
      <c r="A25793" t="s">
        <v>172</v>
      </c>
      <c r="B25793">
        <v>3420</v>
      </c>
      <c r="C25793" t="s">
        <v>199</v>
      </c>
      <c r="D25793">
        <v>2021</v>
      </c>
      <c r="E25793" t="s">
        <v>737</v>
      </c>
      <c r="F25793" s="2">
        <v>3778.38259424136</v>
      </c>
    </row>
    <row r="25794" spans="1:6">
      <c r="A25794" t="s">
        <v>172</v>
      </c>
      <c r="B25794">
        <v>3420</v>
      </c>
      <c r="C25794" t="s">
        <v>199</v>
      </c>
      <c r="D25794">
        <v>2021</v>
      </c>
      <c r="E25794" t="s">
        <v>744</v>
      </c>
      <c r="F25794" s="2">
        <v>2684.2044885999999</v>
      </c>
    </row>
    <row r="25795" spans="1:6">
      <c r="A25795" t="s">
        <v>172</v>
      </c>
      <c r="B25795">
        <v>3420</v>
      </c>
      <c r="C25795" t="s">
        <v>199</v>
      </c>
      <c r="D25795">
        <v>2021</v>
      </c>
      <c r="E25795" t="s">
        <v>745</v>
      </c>
      <c r="F25795" s="2">
        <v>0</v>
      </c>
    </row>
    <row r="25796" spans="1:6">
      <c r="A25796" t="s">
        <v>172</v>
      </c>
      <c r="B25796">
        <v>3420</v>
      </c>
      <c r="C25796" t="s">
        <v>199</v>
      </c>
      <c r="D25796">
        <v>2022</v>
      </c>
      <c r="E25796" t="s">
        <v>743</v>
      </c>
      <c r="F25796" s="2">
        <v>4.08693839E-2</v>
      </c>
    </row>
    <row r="25797" spans="1:6">
      <c r="A25797" t="s">
        <v>172</v>
      </c>
      <c r="B25797">
        <v>3420</v>
      </c>
      <c r="C25797" t="s">
        <v>199</v>
      </c>
      <c r="D25797">
        <v>2023</v>
      </c>
      <c r="E25797" t="s">
        <v>742</v>
      </c>
      <c r="F25797" s="2">
        <v>8481.6964912688909</v>
      </c>
    </row>
    <row r="25798" spans="1:6">
      <c r="A25798" t="s">
        <v>172</v>
      </c>
      <c r="B25798">
        <v>3420</v>
      </c>
      <c r="C25798" t="s">
        <v>199</v>
      </c>
      <c r="D25798">
        <v>2023</v>
      </c>
      <c r="E25798" t="s">
        <v>741</v>
      </c>
      <c r="F25798" s="2">
        <v>38188.373486932702</v>
      </c>
    </row>
    <row r="25799" spans="1:6">
      <c r="A25799" t="s">
        <v>172</v>
      </c>
      <c r="B25799">
        <v>3420</v>
      </c>
      <c r="C25799" t="s">
        <v>199</v>
      </c>
      <c r="D25799">
        <v>2024</v>
      </c>
      <c r="E25799" t="s">
        <v>736</v>
      </c>
      <c r="F25799" s="2">
        <v>3269.7301743982598</v>
      </c>
    </row>
    <row r="25800" spans="1:6">
      <c r="A25800" t="s">
        <v>172</v>
      </c>
      <c r="B25800">
        <v>3420</v>
      </c>
      <c r="C25800" t="s">
        <v>199</v>
      </c>
      <c r="D25800">
        <v>2024</v>
      </c>
      <c r="E25800" t="s">
        <v>737</v>
      </c>
      <c r="F25800" s="2">
        <v>3296.5661339635699</v>
      </c>
    </row>
    <row r="25801" spans="1:6">
      <c r="A25801" t="s">
        <v>172</v>
      </c>
      <c r="B25801">
        <v>3421</v>
      </c>
      <c r="C25801" t="s">
        <v>201</v>
      </c>
      <c r="D25801">
        <v>2009</v>
      </c>
      <c r="E25801" t="s">
        <v>738</v>
      </c>
      <c r="F25801" s="2">
        <v>0</v>
      </c>
    </row>
    <row r="25802" spans="1:6">
      <c r="A25802" t="s">
        <v>172</v>
      </c>
      <c r="B25802">
        <v>3421</v>
      </c>
      <c r="C25802" t="s">
        <v>201</v>
      </c>
      <c r="D25802">
        <v>2009</v>
      </c>
      <c r="E25802" t="s">
        <v>739</v>
      </c>
      <c r="F25802" s="2">
        <v>9401.2927441736792</v>
      </c>
    </row>
    <row r="25803" spans="1:6">
      <c r="A25803" t="s">
        <v>172</v>
      </c>
      <c r="B25803">
        <v>3421</v>
      </c>
      <c r="C25803" t="s">
        <v>201</v>
      </c>
      <c r="D25803">
        <v>2009</v>
      </c>
      <c r="E25803" t="s">
        <v>740</v>
      </c>
      <c r="F25803" s="2">
        <v>4182.3179491114397</v>
      </c>
    </row>
    <row r="25804" spans="1:6">
      <c r="A25804" t="s">
        <v>172</v>
      </c>
      <c r="B25804">
        <v>3421</v>
      </c>
      <c r="C25804" t="s">
        <v>201</v>
      </c>
      <c r="D25804">
        <v>2009</v>
      </c>
      <c r="E25804" t="s">
        <v>741</v>
      </c>
      <c r="F25804" s="2">
        <v>20274.800580564301</v>
      </c>
    </row>
    <row r="25805" spans="1:6">
      <c r="A25805" t="s">
        <v>172</v>
      </c>
      <c r="B25805">
        <v>3421</v>
      </c>
      <c r="C25805" t="s">
        <v>201</v>
      </c>
      <c r="D25805">
        <v>2011</v>
      </c>
      <c r="E25805" t="s">
        <v>743</v>
      </c>
      <c r="F25805" s="2">
        <v>1.0797521770239999E-2</v>
      </c>
    </row>
    <row r="25806" spans="1:6">
      <c r="A25806" t="s">
        <v>172</v>
      </c>
      <c r="B25806">
        <v>3421</v>
      </c>
      <c r="C25806" t="s">
        <v>201</v>
      </c>
      <c r="D25806">
        <v>2013</v>
      </c>
      <c r="E25806" t="s">
        <v>736</v>
      </c>
      <c r="F25806" s="2">
        <v>1728.10324305376</v>
      </c>
    </row>
    <row r="25807" spans="1:6">
      <c r="A25807" t="s">
        <v>172</v>
      </c>
      <c r="B25807">
        <v>3421</v>
      </c>
      <c r="C25807" t="s">
        <v>201</v>
      </c>
      <c r="D25807">
        <v>2013</v>
      </c>
      <c r="E25807" t="s">
        <v>737</v>
      </c>
      <c r="F25807" s="2">
        <v>1586.6285482034</v>
      </c>
    </row>
    <row r="25808" spans="1:6">
      <c r="A25808" t="s">
        <v>172</v>
      </c>
      <c r="B25808">
        <v>3421</v>
      </c>
      <c r="C25808" t="s">
        <v>201</v>
      </c>
      <c r="D25808">
        <v>2013</v>
      </c>
      <c r="E25808" t="s">
        <v>744</v>
      </c>
      <c r="F25808" s="2">
        <v>229.60306800000001</v>
      </c>
    </row>
    <row r="25809" spans="1:6">
      <c r="A25809" t="s">
        <v>172</v>
      </c>
      <c r="B25809">
        <v>3421</v>
      </c>
      <c r="C25809" t="s">
        <v>201</v>
      </c>
      <c r="D25809">
        <v>2013</v>
      </c>
      <c r="E25809" t="s">
        <v>740</v>
      </c>
      <c r="F25809" s="2">
        <v>3925.1237759290502</v>
      </c>
    </row>
    <row r="25810" spans="1:6">
      <c r="A25810" t="s">
        <v>172</v>
      </c>
      <c r="B25810">
        <v>3421</v>
      </c>
      <c r="C25810" t="s">
        <v>201</v>
      </c>
      <c r="D25810">
        <v>2013</v>
      </c>
      <c r="E25810" t="s">
        <v>745</v>
      </c>
      <c r="F25810" s="2">
        <v>0</v>
      </c>
    </row>
    <row r="25811" spans="1:6">
      <c r="A25811" t="s">
        <v>172</v>
      </c>
      <c r="B25811">
        <v>3421</v>
      </c>
      <c r="C25811" t="s">
        <v>201</v>
      </c>
      <c r="D25811">
        <v>2015</v>
      </c>
      <c r="E25811" t="s">
        <v>742</v>
      </c>
      <c r="F25811" s="2">
        <v>9419.41482003481</v>
      </c>
    </row>
    <row r="25812" spans="1:6">
      <c r="A25812" t="s">
        <v>172</v>
      </c>
      <c r="B25812">
        <v>3421</v>
      </c>
      <c r="C25812" t="s">
        <v>201</v>
      </c>
      <c r="D25812">
        <v>2015</v>
      </c>
      <c r="E25812" t="s">
        <v>739</v>
      </c>
      <c r="F25812" s="2">
        <v>8416.8663059410392</v>
      </c>
    </row>
    <row r="25813" spans="1:6">
      <c r="A25813" t="s">
        <v>172</v>
      </c>
      <c r="B25813">
        <v>3421</v>
      </c>
      <c r="C25813" t="s">
        <v>201</v>
      </c>
      <c r="D25813">
        <v>2015</v>
      </c>
      <c r="E25813" t="s">
        <v>741</v>
      </c>
      <c r="F25813" s="2">
        <v>20038.2848235417</v>
      </c>
    </row>
    <row r="25814" spans="1:6">
      <c r="A25814" t="s">
        <v>172</v>
      </c>
      <c r="B25814">
        <v>3421</v>
      </c>
      <c r="C25814" t="s">
        <v>201</v>
      </c>
      <c r="D25814">
        <v>2016</v>
      </c>
      <c r="E25814" t="s">
        <v>736</v>
      </c>
      <c r="F25814" s="2">
        <v>1427.3316749230401</v>
      </c>
    </row>
    <row r="25815" spans="1:6">
      <c r="A25815" t="s">
        <v>172</v>
      </c>
      <c r="B25815">
        <v>3421</v>
      </c>
      <c r="C25815" t="s">
        <v>201</v>
      </c>
      <c r="D25815">
        <v>2016</v>
      </c>
      <c r="E25815" t="s">
        <v>737</v>
      </c>
      <c r="F25815" s="2">
        <v>1536.55516995383</v>
      </c>
    </row>
    <row r="25816" spans="1:6">
      <c r="A25816" t="s">
        <v>172</v>
      </c>
      <c r="B25816">
        <v>3421</v>
      </c>
      <c r="C25816" t="s">
        <v>201</v>
      </c>
      <c r="D25816">
        <v>2016</v>
      </c>
      <c r="E25816" t="s">
        <v>744</v>
      </c>
      <c r="F25816" s="2">
        <v>47.833972500000002</v>
      </c>
    </row>
    <row r="25817" spans="1:6">
      <c r="A25817" t="s">
        <v>172</v>
      </c>
      <c r="B25817">
        <v>3421</v>
      </c>
      <c r="C25817" t="s">
        <v>201</v>
      </c>
      <c r="D25817">
        <v>2016</v>
      </c>
      <c r="E25817" t="s">
        <v>740</v>
      </c>
      <c r="F25817" s="2">
        <v>4274.6396665581997</v>
      </c>
    </row>
    <row r="25818" spans="1:6">
      <c r="A25818" t="s">
        <v>172</v>
      </c>
      <c r="B25818">
        <v>3421</v>
      </c>
      <c r="C25818" t="s">
        <v>201</v>
      </c>
      <c r="D25818">
        <v>2016</v>
      </c>
      <c r="E25818" t="s">
        <v>745</v>
      </c>
      <c r="F25818" s="2">
        <v>0</v>
      </c>
    </row>
    <row r="25819" spans="1:6">
      <c r="A25819" t="s">
        <v>172</v>
      </c>
      <c r="B25819">
        <v>3421</v>
      </c>
      <c r="C25819" t="s">
        <v>201</v>
      </c>
      <c r="D25819">
        <v>2017</v>
      </c>
      <c r="E25819" t="s">
        <v>743</v>
      </c>
      <c r="F25819" s="2">
        <v>0</v>
      </c>
    </row>
    <row r="25820" spans="1:6">
      <c r="A25820" t="s">
        <v>172</v>
      </c>
      <c r="B25820">
        <v>3421</v>
      </c>
      <c r="C25820" t="s">
        <v>201</v>
      </c>
      <c r="D25820">
        <v>2018</v>
      </c>
      <c r="E25820" t="s">
        <v>742</v>
      </c>
      <c r="F25820" s="2">
        <v>12203.0194773002</v>
      </c>
    </row>
    <row r="25821" spans="1:6">
      <c r="A25821" t="s">
        <v>172</v>
      </c>
      <c r="B25821">
        <v>3421</v>
      </c>
      <c r="C25821" t="s">
        <v>201</v>
      </c>
      <c r="D25821">
        <v>2019</v>
      </c>
      <c r="E25821" t="s">
        <v>736</v>
      </c>
      <c r="F25821" s="2">
        <v>1278.7278373230699</v>
      </c>
    </row>
    <row r="25822" spans="1:6">
      <c r="A25822" t="s">
        <v>172</v>
      </c>
      <c r="B25822">
        <v>3421</v>
      </c>
      <c r="C25822" t="s">
        <v>201</v>
      </c>
      <c r="D25822">
        <v>2019</v>
      </c>
      <c r="E25822" t="s">
        <v>737</v>
      </c>
      <c r="F25822" s="2">
        <v>1473.7020580143201</v>
      </c>
    </row>
    <row r="25823" spans="1:6">
      <c r="A25823" t="s">
        <v>172</v>
      </c>
      <c r="B25823">
        <v>3421</v>
      </c>
      <c r="C25823" t="s">
        <v>201</v>
      </c>
      <c r="D25823">
        <v>2019</v>
      </c>
      <c r="E25823" t="s">
        <v>738</v>
      </c>
      <c r="F25823" s="2">
        <v>320.534879903839</v>
      </c>
    </row>
    <row r="25824" spans="1:6">
      <c r="A25824" t="s">
        <v>172</v>
      </c>
      <c r="B25824">
        <v>3421</v>
      </c>
      <c r="C25824" t="s">
        <v>201</v>
      </c>
      <c r="D25824">
        <v>2019</v>
      </c>
      <c r="E25824" t="s">
        <v>740</v>
      </c>
      <c r="F25824" s="2">
        <v>2939.4106139721898</v>
      </c>
    </row>
    <row r="25825" spans="1:6">
      <c r="A25825" t="s">
        <v>172</v>
      </c>
      <c r="B25825">
        <v>3421</v>
      </c>
      <c r="C25825" t="s">
        <v>201</v>
      </c>
      <c r="D25825">
        <v>2020</v>
      </c>
      <c r="E25825" t="s">
        <v>744</v>
      </c>
      <c r="F25825" s="2">
        <v>19.116050094999999</v>
      </c>
    </row>
    <row r="25826" spans="1:6">
      <c r="A25826" t="s">
        <v>172</v>
      </c>
      <c r="B25826">
        <v>3421</v>
      </c>
      <c r="C25826" t="s">
        <v>201</v>
      </c>
      <c r="D25826">
        <v>2021</v>
      </c>
      <c r="E25826" t="s">
        <v>742</v>
      </c>
      <c r="F25826" s="2">
        <v>7220.7367486352696</v>
      </c>
    </row>
    <row r="25827" spans="1:6">
      <c r="A25827" t="s">
        <v>172</v>
      </c>
      <c r="B25827">
        <v>3421</v>
      </c>
      <c r="C25827" t="s">
        <v>201</v>
      </c>
      <c r="D25827">
        <v>2022</v>
      </c>
      <c r="E25827" t="s">
        <v>736</v>
      </c>
      <c r="F25827" s="2">
        <v>1098.4571396049901</v>
      </c>
    </row>
    <row r="25828" spans="1:6">
      <c r="A25828" t="s">
        <v>172</v>
      </c>
      <c r="B25828">
        <v>3421</v>
      </c>
      <c r="C25828" t="s">
        <v>201</v>
      </c>
      <c r="D25828">
        <v>2022</v>
      </c>
      <c r="E25828" t="s">
        <v>738</v>
      </c>
      <c r="F25828" s="2">
        <v>272.83897077260201</v>
      </c>
    </row>
    <row r="25829" spans="1:6">
      <c r="A25829" t="s">
        <v>172</v>
      </c>
      <c r="B25829">
        <v>3421</v>
      </c>
      <c r="C25829" t="s">
        <v>201</v>
      </c>
      <c r="D25829">
        <v>2022</v>
      </c>
      <c r="E25829" t="s">
        <v>739</v>
      </c>
      <c r="F25829" s="2">
        <v>7901.4945514800902</v>
      </c>
    </row>
    <row r="25830" spans="1:6">
      <c r="A25830" t="s">
        <v>172</v>
      </c>
      <c r="B25830">
        <v>3421</v>
      </c>
      <c r="C25830" t="s">
        <v>201</v>
      </c>
      <c r="D25830">
        <v>2022</v>
      </c>
      <c r="E25830" t="s">
        <v>740</v>
      </c>
      <c r="F25830" s="2">
        <v>3113.30300183596</v>
      </c>
    </row>
    <row r="25831" spans="1:6">
      <c r="A25831" t="s">
        <v>172</v>
      </c>
      <c r="B25831">
        <v>3421</v>
      </c>
      <c r="C25831" t="s">
        <v>201</v>
      </c>
      <c r="D25831">
        <v>2022</v>
      </c>
      <c r="E25831" t="s">
        <v>741</v>
      </c>
      <c r="F25831" s="2">
        <v>18193.371010852799</v>
      </c>
    </row>
    <row r="25832" spans="1:6">
      <c r="A25832" t="s">
        <v>172</v>
      </c>
      <c r="B25832">
        <v>3421</v>
      </c>
      <c r="C25832" t="s">
        <v>201</v>
      </c>
      <c r="D25832">
        <v>2023</v>
      </c>
      <c r="E25832" t="s">
        <v>744</v>
      </c>
      <c r="F25832" s="2">
        <v>7.3983210799999997</v>
      </c>
    </row>
    <row r="25833" spans="1:6">
      <c r="A25833" t="s">
        <v>172</v>
      </c>
      <c r="B25833">
        <v>3421</v>
      </c>
      <c r="C25833" t="s">
        <v>201</v>
      </c>
      <c r="D25833">
        <v>2023</v>
      </c>
      <c r="E25833" t="s">
        <v>745</v>
      </c>
      <c r="F25833" s="2">
        <v>0</v>
      </c>
    </row>
    <row r="25834" spans="1:6">
      <c r="A25834" t="s">
        <v>172</v>
      </c>
      <c r="B25834">
        <v>3421</v>
      </c>
      <c r="C25834" t="s">
        <v>201</v>
      </c>
      <c r="D25834">
        <v>2024</v>
      </c>
      <c r="E25834" t="s">
        <v>742</v>
      </c>
      <c r="F25834" s="2">
        <v>6538.3722566863698</v>
      </c>
    </row>
    <row r="25835" spans="1:6">
      <c r="A25835" t="s">
        <v>172</v>
      </c>
      <c r="B25835">
        <v>3421</v>
      </c>
      <c r="C25835" t="s">
        <v>201</v>
      </c>
      <c r="D25835">
        <v>2024</v>
      </c>
      <c r="E25835" t="s">
        <v>743</v>
      </c>
      <c r="F25835" s="2">
        <v>0</v>
      </c>
    </row>
    <row r="25836" spans="1:6">
      <c r="A25836" t="s">
        <v>172</v>
      </c>
      <c r="B25836">
        <v>3422</v>
      </c>
      <c r="C25836" t="s">
        <v>203</v>
      </c>
      <c r="D25836">
        <v>2009</v>
      </c>
      <c r="E25836" t="s">
        <v>742</v>
      </c>
      <c r="F25836" s="2">
        <v>3756.9792017244899</v>
      </c>
    </row>
    <row r="25837" spans="1:6">
      <c r="A25837" t="s">
        <v>172</v>
      </c>
      <c r="B25837">
        <v>3422</v>
      </c>
      <c r="C25837" t="s">
        <v>203</v>
      </c>
      <c r="D25837">
        <v>2011</v>
      </c>
      <c r="E25837" t="s">
        <v>744</v>
      </c>
      <c r="F25837" s="2">
        <v>0</v>
      </c>
    </row>
    <row r="25838" spans="1:6">
      <c r="A25838" t="s">
        <v>172</v>
      </c>
      <c r="B25838">
        <v>3422</v>
      </c>
      <c r="C25838" t="s">
        <v>203</v>
      </c>
      <c r="D25838">
        <v>2011</v>
      </c>
      <c r="E25838" t="s">
        <v>745</v>
      </c>
      <c r="F25838" s="2">
        <v>0</v>
      </c>
    </row>
    <row r="25839" spans="1:6">
      <c r="A25839" t="s">
        <v>172</v>
      </c>
      <c r="B25839">
        <v>3422</v>
      </c>
      <c r="C25839" t="s">
        <v>203</v>
      </c>
      <c r="D25839">
        <v>2013</v>
      </c>
      <c r="E25839" t="s">
        <v>738</v>
      </c>
      <c r="F25839" s="2">
        <v>0</v>
      </c>
    </row>
    <row r="25840" spans="1:6">
      <c r="A25840" t="s">
        <v>172</v>
      </c>
      <c r="B25840">
        <v>3422</v>
      </c>
      <c r="C25840" t="s">
        <v>203</v>
      </c>
      <c r="D25840">
        <v>2013</v>
      </c>
      <c r="E25840" t="s">
        <v>739</v>
      </c>
      <c r="F25840" s="2">
        <v>7462.5576496666299</v>
      </c>
    </row>
    <row r="25841" spans="1:6">
      <c r="A25841" t="s">
        <v>172</v>
      </c>
      <c r="B25841">
        <v>3422</v>
      </c>
      <c r="C25841" t="s">
        <v>203</v>
      </c>
      <c r="D25841">
        <v>2013</v>
      </c>
      <c r="E25841" t="s">
        <v>741</v>
      </c>
      <c r="F25841" s="2">
        <v>12997.5968371285</v>
      </c>
    </row>
    <row r="25842" spans="1:6">
      <c r="A25842" t="s">
        <v>172</v>
      </c>
      <c r="B25842">
        <v>3422</v>
      </c>
      <c r="C25842" t="s">
        <v>203</v>
      </c>
      <c r="D25842">
        <v>2015</v>
      </c>
      <c r="E25842" t="s">
        <v>743</v>
      </c>
      <c r="F25842" s="2">
        <v>8.77829421512E-2</v>
      </c>
    </row>
    <row r="25843" spans="1:6">
      <c r="A25843" t="s">
        <v>172</v>
      </c>
      <c r="B25843">
        <v>3422</v>
      </c>
      <c r="C25843" t="s">
        <v>203</v>
      </c>
      <c r="D25843">
        <v>2016</v>
      </c>
      <c r="E25843" t="s">
        <v>742</v>
      </c>
      <c r="F25843" s="2">
        <v>3391.53903802791</v>
      </c>
    </row>
    <row r="25844" spans="1:6">
      <c r="A25844" t="s">
        <v>172</v>
      </c>
      <c r="B25844">
        <v>3422</v>
      </c>
      <c r="C25844" t="s">
        <v>203</v>
      </c>
      <c r="D25844">
        <v>2016</v>
      </c>
      <c r="E25844" t="s">
        <v>738</v>
      </c>
      <c r="F25844" s="2">
        <v>0</v>
      </c>
    </row>
    <row r="25845" spans="1:6">
      <c r="A25845" t="s">
        <v>172</v>
      </c>
      <c r="B25845">
        <v>3422</v>
      </c>
      <c r="C25845" t="s">
        <v>203</v>
      </c>
      <c r="D25845">
        <v>2016</v>
      </c>
      <c r="E25845" t="s">
        <v>739</v>
      </c>
      <c r="F25845" s="2">
        <v>7423.4393985623501</v>
      </c>
    </row>
    <row r="25846" spans="1:6">
      <c r="A25846" t="s">
        <v>172</v>
      </c>
      <c r="B25846">
        <v>3422</v>
      </c>
      <c r="C25846" t="s">
        <v>203</v>
      </c>
      <c r="D25846">
        <v>2016</v>
      </c>
      <c r="E25846" t="s">
        <v>741</v>
      </c>
      <c r="F25846" s="2">
        <v>12669.693248014</v>
      </c>
    </row>
    <row r="25847" spans="1:6">
      <c r="A25847" t="s">
        <v>172</v>
      </c>
      <c r="B25847">
        <v>3422</v>
      </c>
      <c r="C25847" t="s">
        <v>203</v>
      </c>
      <c r="D25847">
        <v>2017</v>
      </c>
      <c r="E25847" t="s">
        <v>736</v>
      </c>
      <c r="F25847" s="2">
        <v>711.13864356386603</v>
      </c>
    </row>
    <row r="25848" spans="1:6">
      <c r="A25848" t="s">
        <v>172</v>
      </c>
      <c r="B25848">
        <v>3422</v>
      </c>
      <c r="C25848" t="s">
        <v>203</v>
      </c>
      <c r="D25848">
        <v>2017</v>
      </c>
      <c r="E25848" t="s">
        <v>737</v>
      </c>
      <c r="F25848" s="2">
        <v>1018.3268157408301</v>
      </c>
    </row>
    <row r="25849" spans="1:6">
      <c r="A25849" t="s">
        <v>172</v>
      </c>
      <c r="B25849">
        <v>3422</v>
      </c>
      <c r="C25849" t="s">
        <v>203</v>
      </c>
      <c r="D25849">
        <v>2017</v>
      </c>
      <c r="E25849" t="s">
        <v>744</v>
      </c>
      <c r="F25849" s="2">
        <v>0</v>
      </c>
    </row>
    <row r="25850" spans="1:6">
      <c r="A25850" t="s">
        <v>172</v>
      </c>
      <c r="B25850">
        <v>3422</v>
      </c>
      <c r="C25850" t="s">
        <v>203</v>
      </c>
      <c r="D25850">
        <v>2017</v>
      </c>
      <c r="E25850" t="s">
        <v>740</v>
      </c>
      <c r="F25850" s="2">
        <v>650.23175335472899</v>
      </c>
    </row>
    <row r="25851" spans="1:6">
      <c r="A25851" t="s">
        <v>172</v>
      </c>
      <c r="B25851">
        <v>3422</v>
      </c>
      <c r="C25851" t="s">
        <v>203</v>
      </c>
      <c r="D25851">
        <v>2017</v>
      </c>
      <c r="E25851" t="s">
        <v>745</v>
      </c>
      <c r="F25851" s="2">
        <v>0</v>
      </c>
    </row>
    <row r="25852" spans="1:6">
      <c r="A25852" t="s">
        <v>172</v>
      </c>
      <c r="B25852">
        <v>3422</v>
      </c>
      <c r="C25852" t="s">
        <v>203</v>
      </c>
      <c r="D25852">
        <v>2018</v>
      </c>
      <c r="E25852" t="s">
        <v>743</v>
      </c>
      <c r="F25852" s="2">
        <v>0</v>
      </c>
    </row>
    <row r="25853" spans="1:6">
      <c r="A25853" t="s">
        <v>172</v>
      </c>
      <c r="B25853">
        <v>3422</v>
      </c>
      <c r="C25853" t="s">
        <v>203</v>
      </c>
      <c r="D25853">
        <v>2019</v>
      </c>
      <c r="E25853" t="s">
        <v>742</v>
      </c>
      <c r="F25853" s="2">
        <v>3461.0706872880401</v>
      </c>
    </row>
    <row r="25854" spans="1:6">
      <c r="A25854" t="s">
        <v>172</v>
      </c>
      <c r="B25854">
        <v>3422</v>
      </c>
      <c r="C25854" t="s">
        <v>203</v>
      </c>
      <c r="D25854">
        <v>2019</v>
      </c>
      <c r="E25854" t="s">
        <v>741</v>
      </c>
      <c r="F25854" s="2">
        <v>11730.304276426699</v>
      </c>
    </row>
    <row r="25855" spans="1:6">
      <c r="A25855" t="s">
        <v>172</v>
      </c>
      <c r="B25855">
        <v>3422</v>
      </c>
      <c r="C25855" t="s">
        <v>203</v>
      </c>
      <c r="D25855">
        <v>2020</v>
      </c>
      <c r="E25855" t="s">
        <v>736</v>
      </c>
      <c r="F25855" s="2">
        <v>690.20077135163694</v>
      </c>
    </row>
    <row r="25856" spans="1:6">
      <c r="A25856" t="s">
        <v>172</v>
      </c>
      <c r="B25856">
        <v>3422</v>
      </c>
      <c r="C25856" t="s">
        <v>203</v>
      </c>
      <c r="D25856">
        <v>2020</v>
      </c>
      <c r="E25856" t="s">
        <v>737</v>
      </c>
      <c r="F25856" s="2">
        <v>868.477706284747</v>
      </c>
    </row>
    <row r="25857" spans="1:6">
      <c r="A25857" t="s">
        <v>172</v>
      </c>
      <c r="B25857">
        <v>3422</v>
      </c>
      <c r="C25857" t="s">
        <v>203</v>
      </c>
      <c r="D25857">
        <v>2020</v>
      </c>
      <c r="E25857" t="s">
        <v>740</v>
      </c>
      <c r="F25857" s="2">
        <v>852.03930414483705</v>
      </c>
    </row>
    <row r="25858" spans="1:6">
      <c r="A25858" t="s">
        <v>172</v>
      </c>
      <c r="B25858">
        <v>3422</v>
      </c>
      <c r="C25858" t="s">
        <v>203</v>
      </c>
      <c r="D25858">
        <v>2020</v>
      </c>
      <c r="E25858" t="s">
        <v>745</v>
      </c>
      <c r="F25858" s="2">
        <v>0</v>
      </c>
    </row>
    <row r="25859" spans="1:6">
      <c r="A25859" t="s">
        <v>172</v>
      </c>
      <c r="B25859">
        <v>3422</v>
      </c>
      <c r="C25859" t="s">
        <v>203</v>
      </c>
      <c r="D25859">
        <v>2022</v>
      </c>
      <c r="E25859" t="s">
        <v>742</v>
      </c>
      <c r="F25859" s="2">
        <v>2642.3612828433602</v>
      </c>
    </row>
    <row r="25860" spans="1:6">
      <c r="A25860" t="s">
        <v>172</v>
      </c>
      <c r="B25860">
        <v>3422</v>
      </c>
      <c r="C25860" t="s">
        <v>203</v>
      </c>
      <c r="D25860">
        <v>2023</v>
      </c>
      <c r="E25860" t="s">
        <v>736</v>
      </c>
      <c r="F25860" s="2">
        <v>237.260935626758</v>
      </c>
    </row>
    <row r="25861" spans="1:6">
      <c r="A25861" t="s">
        <v>172</v>
      </c>
      <c r="B25861">
        <v>3422</v>
      </c>
      <c r="C25861" t="s">
        <v>203</v>
      </c>
      <c r="D25861">
        <v>2023</v>
      </c>
      <c r="E25861" t="s">
        <v>737</v>
      </c>
      <c r="F25861" s="2">
        <v>787.40603825871301</v>
      </c>
    </row>
    <row r="25862" spans="1:6">
      <c r="A25862" t="s">
        <v>172</v>
      </c>
      <c r="B25862">
        <v>3422</v>
      </c>
      <c r="C25862" t="s">
        <v>203</v>
      </c>
      <c r="D25862">
        <v>2023</v>
      </c>
      <c r="E25862" t="s">
        <v>739</v>
      </c>
      <c r="F25862" s="2">
        <v>6037.1445803602601</v>
      </c>
    </row>
    <row r="25863" spans="1:6">
      <c r="A25863" t="s">
        <v>172</v>
      </c>
      <c r="B25863">
        <v>3422</v>
      </c>
      <c r="C25863" t="s">
        <v>203</v>
      </c>
      <c r="D25863">
        <v>2023</v>
      </c>
      <c r="E25863" t="s">
        <v>740</v>
      </c>
      <c r="F25863" s="2">
        <v>690.36383342655802</v>
      </c>
    </row>
    <row r="25864" spans="1:6">
      <c r="A25864" t="s">
        <v>172</v>
      </c>
      <c r="B25864">
        <v>3422</v>
      </c>
      <c r="C25864" t="s">
        <v>203</v>
      </c>
      <c r="D25864">
        <v>2024</v>
      </c>
      <c r="E25864" t="s">
        <v>745</v>
      </c>
      <c r="F25864" s="2">
        <v>0</v>
      </c>
    </row>
    <row r="25865" spans="1:6">
      <c r="A25865" t="s">
        <v>172</v>
      </c>
      <c r="B25865">
        <v>3423</v>
      </c>
      <c r="C25865" t="s">
        <v>205</v>
      </c>
      <c r="D25865">
        <v>2009</v>
      </c>
      <c r="E25865" t="s">
        <v>744</v>
      </c>
      <c r="F25865" s="2">
        <v>0</v>
      </c>
    </row>
    <row r="25866" spans="1:6">
      <c r="A25866" t="s">
        <v>172</v>
      </c>
      <c r="B25866">
        <v>3423</v>
      </c>
      <c r="C25866" t="s">
        <v>205</v>
      </c>
      <c r="D25866">
        <v>2011</v>
      </c>
      <c r="E25866" t="s">
        <v>738</v>
      </c>
      <c r="F25866" s="2">
        <v>0</v>
      </c>
    </row>
    <row r="25867" spans="1:6">
      <c r="A25867" t="s">
        <v>172</v>
      </c>
      <c r="B25867">
        <v>3423</v>
      </c>
      <c r="C25867" t="s">
        <v>205</v>
      </c>
      <c r="D25867">
        <v>2011</v>
      </c>
      <c r="E25867" t="s">
        <v>739</v>
      </c>
      <c r="F25867" s="2">
        <v>11117.2295498526</v>
      </c>
    </row>
    <row r="25868" spans="1:6">
      <c r="A25868" t="s">
        <v>172</v>
      </c>
      <c r="B25868">
        <v>3423</v>
      </c>
      <c r="C25868" t="s">
        <v>205</v>
      </c>
      <c r="D25868">
        <v>2011</v>
      </c>
      <c r="E25868" t="s">
        <v>740</v>
      </c>
      <c r="F25868" s="2">
        <v>1917.7250897051199</v>
      </c>
    </row>
    <row r="25869" spans="1:6">
      <c r="A25869" t="s">
        <v>172</v>
      </c>
      <c r="B25869">
        <v>3423</v>
      </c>
      <c r="C25869" t="s">
        <v>205</v>
      </c>
      <c r="D25869">
        <v>2011</v>
      </c>
      <c r="E25869" t="s">
        <v>741</v>
      </c>
      <c r="F25869" s="2">
        <v>22207.5285034837</v>
      </c>
    </row>
    <row r="25870" spans="1:6">
      <c r="A25870" t="s">
        <v>172</v>
      </c>
      <c r="B25870">
        <v>3423</v>
      </c>
      <c r="C25870" t="s">
        <v>205</v>
      </c>
      <c r="D25870">
        <v>2013</v>
      </c>
      <c r="E25870" t="s">
        <v>742</v>
      </c>
      <c r="F25870" s="2">
        <v>4137.5992393155302</v>
      </c>
    </row>
    <row r="25871" spans="1:6">
      <c r="A25871" t="s">
        <v>172</v>
      </c>
      <c r="B25871">
        <v>3423</v>
      </c>
      <c r="C25871" t="s">
        <v>205</v>
      </c>
      <c r="D25871">
        <v>2013</v>
      </c>
      <c r="E25871" t="s">
        <v>743</v>
      </c>
      <c r="F25871" s="2">
        <v>0</v>
      </c>
    </row>
    <row r="25872" spans="1:6">
      <c r="A25872" t="s">
        <v>172</v>
      </c>
      <c r="B25872">
        <v>3423</v>
      </c>
      <c r="C25872" t="s">
        <v>205</v>
      </c>
      <c r="D25872">
        <v>2015</v>
      </c>
      <c r="E25872" t="s">
        <v>736</v>
      </c>
      <c r="F25872" s="2">
        <v>1767.5926171098899</v>
      </c>
    </row>
    <row r="25873" spans="1:6">
      <c r="A25873" t="s">
        <v>172</v>
      </c>
      <c r="B25873">
        <v>3423</v>
      </c>
      <c r="C25873" t="s">
        <v>205</v>
      </c>
      <c r="D25873">
        <v>2015</v>
      </c>
      <c r="E25873" t="s">
        <v>737</v>
      </c>
      <c r="F25873" s="2">
        <v>1551.8971007893999</v>
      </c>
    </row>
    <row r="25874" spans="1:6">
      <c r="A25874" t="s">
        <v>172</v>
      </c>
      <c r="B25874">
        <v>3423</v>
      </c>
      <c r="C25874" t="s">
        <v>205</v>
      </c>
      <c r="D25874">
        <v>2015</v>
      </c>
      <c r="E25874" t="s">
        <v>744</v>
      </c>
      <c r="F25874" s="2">
        <v>0</v>
      </c>
    </row>
    <row r="25875" spans="1:6">
      <c r="A25875" t="s">
        <v>172</v>
      </c>
      <c r="B25875">
        <v>3423</v>
      </c>
      <c r="C25875" t="s">
        <v>205</v>
      </c>
      <c r="D25875">
        <v>2015</v>
      </c>
      <c r="E25875" t="s">
        <v>745</v>
      </c>
      <c r="F25875" s="2">
        <v>0</v>
      </c>
    </row>
    <row r="25876" spans="1:6">
      <c r="A25876" t="s">
        <v>172</v>
      </c>
      <c r="B25876">
        <v>3423</v>
      </c>
      <c r="C25876" t="s">
        <v>205</v>
      </c>
      <c r="D25876">
        <v>2016</v>
      </c>
      <c r="E25876" t="s">
        <v>743</v>
      </c>
      <c r="F25876" s="2">
        <v>0</v>
      </c>
    </row>
    <row r="25877" spans="1:6">
      <c r="A25877" t="s">
        <v>172</v>
      </c>
      <c r="B25877">
        <v>3423</v>
      </c>
      <c r="C25877" t="s">
        <v>205</v>
      </c>
      <c r="D25877">
        <v>2017</v>
      </c>
      <c r="E25877" t="s">
        <v>742</v>
      </c>
      <c r="F25877" s="2">
        <v>2751.2078770553198</v>
      </c>
    </row>
    <row r="25878" spans="1:6">
      <c r="A25878" t="s">
        <v>172</v>
      </c>
      <c r="B25878">
        <v>3423</v>
      </c>
      <c r="C25878" t="s">
        <v>205</v>
      </c>
      <c r="D25878">
        <v>2017</v>
      </c>
      <c r="E25878" t="s">
        <v>738</v>
      </c>
      <c r="F25878" s="2">
        <v>0</v>
      </c>
    </row>
    <row r="25879" spans="1:6">
      <c r="A25879" t="s">
        <v>172</v>
      </c>
      <c r="B25879">
        <v>3423</v>
      </c>
      <c r="C25879" t="s">
        <v>205</v>
      </c>
      <c r="D25879">
        <v>2017</v>
      </c>
      <c r="E25879" t="s">
        <v>739</v>
      </c>
      <c r="F25879" s="2">
        <v>12205.865920660201</v>
      </c>
    </row>
    <row r="25880" spans="1:6">
      <c r="A25880" t="s">
        <v>172</v>
      </c>
      <c r="B25880">
        <v>3423</v>
      </c>
      <c r="C25880" t="s">
        <v>205</v>
      </c>
      <c r="D25880">
        <v>2017</v>
      </c>
      <c r="E25880" t="s">
        <v>741</v>
      </c>
      <c r="F25880" s="2">
        <v>21017.678920986298</v>
      </c>
    </row>
    <row r="25881" spans="1:6">
      <c r="A25881" t="s">
        <v>172</v>
      </c>
      <c r="B25881">
        <v>3423</v>
      </c>
      <c r="C25881" t="s">
        <v>205</v>
      </c>
      <c r="D25881">
        <v>2018</v>
      </c>
      <c r="E25881" t="s">
        <v>736</v>
      </c>
      <c r="F25881" s="2">
        <v>1428.4653927460599</v>
      </c>
    </row>
    <row r="25882" spans="1:6">
      <c r="A25882" t="s">
        <v>172</v>
      </c>
      <c r="B25882">
        <v>3423</v>
      </c>
      <c r="C25882" t="s">
        <v>205</v>
      </c>
      <c r="D25882">
        <v>2018</v>
      </c>
      <c r="E25882" t="s">
        <v>737</v>
      </c>
      <c r="F25882" s="2">
        <v>1105.13194555215</v>
      </c>
    </row>
    <row r="25883" spans="1:6">
      <c r="A25883" t="s">
        <v>172</v>
      </c>
      <c r="B25883">
        <v>3423</v>
      </c>
      <c r="C25883" t="s">
        <v>205</v>
      </c>
      <c r="D25883">
        <v>2018</v>
      </c>
      <c r="E25883" t="s">
        <v>744</v>
      </c>
      <c r="F25883" s="2">
        <v>0</v>
      </c>
    </row>
    <row r="25884" spans="1:6">
      <c r="A25884" t="s">
        <v>172</v>
      </c>
      <c r="B25884">
        <v>3423</v>
      </c>
      <c r="C25884" t="s">
        <v>205</v>
      </c>
      <c r="D25884">
        <v>2018</v>
      </c>
      <c r="E25884" t="s">
        <v>740</v>
      </c>
      <c r="F25884" s="2">
        <v>1293.02813815267</v>
      </c>
    </row>
    <row r="25885" spans="1:6">
      <c r="A25885" t="s">
        <v>172</v>
      </c>
      <c r="B25885">
        <v>3423</v>
      </c>
      <c r="C25885" t="s">
        <v>205</v>
      </c>
      <c r="D25885">
        <v>2018</v>
      </c>
      <c r="E25885" t="s">
        <v>745</v>
      </c>
      <c r="F25885" s="2">
        <v>0</v>
      </c>
    </row>
    <row r="25886" spans="1:6">
      <c r="A25886" t="s">
        <v>172</v>
      </c>
      <c r="B25886">
        <v>3423</v>
      </c>
      <c r="C25886" t="s">
        <v>205</v>
      </c>
      <c r="D25886">
        <v>2019</v>
      </c>
      <c r="E25886" t="s">
        <v>743</v>
      </c>
      <c r="F25886" s="2">
        <v>0</v>
      </c>
    </row>
    <row r="25887" spans="1:6">
      <c r="A25887" t="s">
        <v>172</v>
      </c>
      <c r="B25887">
        <v>3423</v>
      </c>
      <c r="C25887" t="s">
        <v>205</v>
      </c>
      <c r="D25887">
        <v>2020</v>
      </c>
      <c r="E25887" t="s">
        <v>742</v>
      </c>
      <c r="F25887" s="2">
        <v>2474.9986752278601</v>
      </c>
    </row>
    <row r="25888" spans="1:6">
      <c r="A25888" t="s">
        <v>172</v>
      </c>
      <c r="B25888">
        <v>3423</v>
      </c>
      <c r="C25888" t="s">
        <v>205</v>
      </c>
      <c r="D25888">
        <v>2020</v>
      </c>
      <c r="E25888" t="s">
        <v>741</v>
      </c>
      <c r="F25888" s="2">
        <v>21396.509329898799</v>
      </c>
    </row>
    <row r="25889" spans="1:6">
      <c r="A25889" t="s">
        <v>172</v>
      </c>
      <c r="B25889">
        <v>3423</v>
      </c>
      <c r="C25889" t="s">
        <v>205</v>
      </c>
      <c r="D25889">
        <v>2021</v>
      </c>
      <c r="E25889" t="s">
        <v>736</v>
      </c>
      <c r="F25889" s="2">
        <v>1275.3398785941399</v>
      </c>
    </row>
    <row r="25890" spans="1:6">
      <c r="A25890" t="s">
        <v>172</v>
      </c>
      <c r="B25890">
        <v>3423</v>
      </c>
      <c r="C25890" t="s">
        <v>205</v>
      </c>
      <c r="D25890">
        <v>2021</v>
      </c>
      <c r="E25890" t="s">
        <v>737</v>
      </c>
      <c r="F25890" s="2">
        <v>951.17741506998004</v>
      </c>
    </row>
    <row r="25891" spans="1:6">
      <c r="A25891" t="s">
        <v>172</v>
      </c>
      <c r="B25891">
        <v>3423</v>
      </c>
      <c r="C25891" t="s">
        <v>205</v>
      </c>
      <c r="D25891">
        <v>2021</v>
      </c>
      <c r="E25891" t="s">
        <v>740</v>
      </c>
      <c r="F25891" s="2">
        <v>1501.7525283985699</v>
      </c>
    </row>
    <row r="25892" spans="1:6">
      <c r="A25892" t="s">
        <v>172</v>
      </c>
      <c r="B25892">
        <v>3423</v>
      </c>
      <c r="C25892" t="s">
        <v>205</v>
      </c>
      <c r="D25892">
        <v>2021</v>
      </c>
      <c r="E25892" t="s">
        <v>745</v>
      </c>
      <c r="F25892" s="2">
        <v>0.170367499881238</v>
      </c>
    </row>
    <row r="25893" spans="1:6">
      <c r="A25893" t="s">
        <v>172</v>
      </c>
      <c r="B25893">
        <v>3423</v>
      </c>
      <c r="C25893" t="s">
        <v>205</v>
      </c>
      <c r="D25893">
        <v>2022</v>
      </c>
      <c r="E25893" t="s">
        <v>743</v>
      </c>
      <c r="F25893" s="2">
        <v>0</v>
      </c>
    </row>
    <row r="25894" spans="1:6">
      <c r="A25894" t="s">
        <v>172</v>
      </c>
      <c r="B25894">
        <v>3423</v>
      </c>
      <c r="C25894" t="s">
        <v>205</v>
      </c>
      <c r="D25894">
        <v>2023</v>
      </c>
      <c r="E25894" t="s">
        <v>742</v>
      </c>
      <c r="F25894" s="2">
        <v>2472.5081863135902</v>
      </c>
    </row>
    <row r="25895" spans="1:6">
      <c r="A25895" t="s">
        <v>172</v>
      </c>
      <c r="B25895">
        <v>3423</v>
      </c>
      <c r="C25895" t="s">
        <v>205</v>
      </c>
      <c r="D25895">
        <v>2024</v>
      </c>
      <c r="E25895" t="s">
        <v>736</v>
      </c>
      <c r="F25895" s="2">
        <v>1061.2834041711301</v>
      </c>
    </row>
    <row r="25896" spans="1:6">
      <c r="A25896" t="s">
        <v>172</v>
      </c>
      <c r="B25896">
        <v>3423</v>
      </c>
      <c r="C25896" t="s">
        <v>205</v>
      </c>
      <c r="D25896">
        <v>2024</v>
      </c>
      <c r="E25896" t="s">
        <v>737</v>
      </c>
      <c r="F25896" s="2">
        <v>865.39818251946599</v>
      </c>
    </row>
    <row r="25897" spans="1:6">
      <c r="A25897" t="s">
        <v>172</v>
      </c>
      <c r="B25897">
        <v>3423</v>
      </c>
      <c r="C25897" t="s">
        <v>205</v>
      </c>
      <c r="D25897">
        <v>2024</v>
      </c>
      <c r="E25897" t="s">
        <v>739</v>
      </c>
      <c r="F25897" s="2">
        <v>9978.2186483975092</v>
      </c>
    </row>
    <row r="25898" spans="1:6">
      <c r="A25898" t="s">
        <v>172</v>
      </c>
      <c r="B25898">
        <v>3423</v>
      </c>
      <c r="C25898" t="s">
        <v>205</v>
      </c>
      <c r="D25898">
        <v>2024</v>
      </c>
      <c r="E25898" t="s">
        <v>740</v>
      </c>
      <c r="F25898" s="2">
        <v>1189.09271291353</v>
      </c>
    </row>
    <row r="25899" spans="1:6">
      <c r="A25899" t="s">
        <v>172</v>
      </c>
      <c r="B25899">
        <v>3424</v>
      </c>
      <c r="C25899" t="s">
        <v>207</v>
      </c>
      <c r="D25899">
        <v>2009</v>
      </c>
      <c r="E25899" t="s">
        <v>736</v>
      </c>
      <c r="F25899" s="2">
        <v>297.67220411163203</v>
      </c>
    </row>
    <row r="25900" spans="1:6">
      <c r="A25900" t="s">
        <v>172</v>
      </c>
      <c r="B25900">
        <v>3424</v>
      </c>
      <c r="C25900" t="s">
        <v>207</v>
      </c>
      <c r="D25900">
        <v>2009</v>
      </c>
      <c r="E25900" t="s">
        <v>737</v>
      </c>
      <c r="F25900" s="2">
        <v>1034.13680597946</v>
      </c>
    </row>
    <row r="25901" spans="1:6">
      <c r="A25901" t="s">
        <v>172</v>
      </c>
      <c r="B25901">
        <v>3424</v>
      </c>
      <c r="C25901" t="s">
        <v>207</v>
      </c>
      <c r="D25901">
        <v>2009</v>
      </c>
      <c r="E25901" t="s">
        <v>740</v>
      </c>
      <c r="F25901" s="2">
        <v>1551.06548878939</v>
      </c>
    </row>
    <row r="25902" spans="1:6">
      <c r="A25902" t="s">
        <v>172</v>
      </c>
      <c r="B25902">
        <v>3424</v>
      </c>
      <c r="C25902" t="s">
        <v>207</v>
      </c>
      <c r="D25902">
        <v>2009</v>
      </c>
      <c r="E25902" t="s">
        <v>745</v>
      </c>
      <c r="F25902" s="2">
        <v>0</v>
      </c>
    </row>
    <row r="25903" spans="1:6">
      <c r="A25903" t="s">
        <v>172</v>
      </c>
      <c r="B25903">
        <v>3424</v>
      </c>
      <c r="C25903" t="s">
        <v>207</v>
      </c>
      <c r="D25903">
        <v>2011</v>
      </c>
      <c r="E25903" t="s">
        <v>742</v>
      </c>
      <c r="F25903" s="2">
        <v>2322.6360141096702</v>
      </c>
    </row>
    <row r="25904" spans="1:6">
      <c r="A25904" t="s">
        <v>172</v>
      </c>
      <c r="B25904">
        <v>3424</v>
      </c>
      <c r="C25904" t="s">
        <v>207</v>
      </c>
      <c r="D25904">
        <v>2013</v>
      </c>
      <c r="E25904" t="s">
        <v>744</v>
      </c>
      <c r="F25904" s="2">
        <v>0</v>
      </c>
    </row>
    <row r="25905" spans="1:6">
      <c r="A25905" t="s">
        <v>172</v>
      </c>
      <c r="B25905">
        <v>3424</v>
      </c>
      <c r="C25905" t="s">
        <v>207</v>
      </c>
      <c r="D25905">
        <v>2015</v>
      </c>
      <c r="E25905" t="s">
        <v>738</v>
      </c>
      <c r="F25905" s="2">
        <v>0</v>
      </c>
    </row>
    <row r="25906" spans="1:6">
      <c r="A25906" t="s">
        <v>172</v>
      </c>
      <c r="B25906">
        <v>3424</v>
      </c>
      <c r="C25906" t="s">
        <v>207</v>
      </c>
      <c r="D25906">
        <v>2015</v>
      </c>
      <c r="E25906" t="s">
        <v>739</v>
      </c>
      <c r="F25906" s="2">
        <v>12206.4403633209</v>
      </c>
    </row>
    <row r="25907" spans="1:6">
      <c r="A25907" t="s">
        <v>172</v>
      </c>
      <c r="B25907">
        <v>3424</v>
      </c>
      <c r="C25907" t="s">
        <v>207</v>
      </c>
      <c r="D25907">
        <v>2015</v>
      </c>
      <c r="E25907" t="s">
        <v>740</v>
      </c>
      <c r="F25907" s="2">
        <v>1255.8548159714101</v>
      </c>
    </row>
    <row r="25908" spans="1:6">
      <c r="A25908" t="s">
        <v>172</v>
      </c>
      <c r="B25908">
        <v>3424</v>
      </c>
      <c r="C25908" t="s">
        <v>207</v>
      </c>
      <c r="D25908">
        <v>2015</v>
      </c>
      <c r="E25908" t="s">
        <v>741</v>
      </c>
      <c r="F25908" s="2">
        <v>15195.8170392912</v>
      </c>
    </row>
    <row r="25909" spans="1:6">
      <c r="A25909" t="s">
        <v>172</v>
      </c>
      <c r="B25909">
        <v>3424</v>
      </c>
      <c r="C25909" t="s">
        <v>207</v>
      </c>
      <c r="D25909">
        <v>2016</v>
      </c>
      <c r="E25909" t="s">
        <v>744</v>
      </c>
      <c r="F25909" s="2">
        <v>0</v>
      </c>
    </row>
    <row r="25910" spans="1:6">
      <c r="A25910" t="s">
        <v>172</v>
      </c>
      <c r="B25910">
        <v>3424</v>
      </c>
      <c r="C25910" t="s">
        <v>207</v>
      </c>
      <c r="D25910">
        <v>2016</v>
      </c>
      <c r="E25910" t="s">
        <v>745</v>
      </c>
      <c r="F25910" s="2">
        <v>0</v>
      </c>
    </row>
    <row r="25911" spans="1:6">
      <c r="A25911" t="s">
        <v>172</v>
      </c>
      <c r="B25911">
        <v>3424</v>
      </c>
      <c r="C25911" t="s">
        <v>207</v>
      </c>
      <c r="D25911">
        <v>2017</v>
      </c>
      <c r="E25911" t="s">
        <v>743</v>
      </c>
      <c r="F25911" s="2">
        <v>0</v>
      </c>
    </row>
    <row r="25912" spans="1:6">
      <c r="A25912" t="s">
        <v>172</v>
      </c>
      <c r="B25912">
        <v>3424</v>
      </c>
      <c r="C25912" t="s">
        <v>207</v>
      </c>
      <c r="D25912">
        <v>2018</v>
      </c>
      <c r="E25912" t="s">
        <v>738</v>
      </c>
      <c r="F25912" s="2">
        <v>0</v>
      </c>
    </row>
    <row r="25913" spans="1:6">
      <c r="A25913" t="s">
        <v>172</v>
      </c>
      <c r="B25913">
        <v>3424</v>
      </c>
      <c r="C25913" t="s">
        <v>207</v>
      </c>
      <c r="D25913">
        <v>2018</v>
      </c>
      <c r="E25913" t="s">
        <v>739</v>
      </c>
      <c r="F25913" s="2">
        <v>13026.7278677264</v>
      </c>
    </row>
    <row r="25914" spans="1:6">
      <c r="A25914" t="s">
        <v>172</v>
      </c>
      <c r="B25914">
        <v>3424</v>
      </c>
      <c r="C25914" t="s">
        <v>207</v>
      </c>
      <c r="D25914">
        <v>2018</v>
      </c>
      <c r="E25914" t="s">
        <v>741</v>
      </c>
      <c r="F25914" s="2">
        <v>14375.7380553031</v>
      </c>
    </row>
    <row r="25915" spans="1:6">
      <c r="A25915" t="s">
        <v>172</v>
      </c>
      <c r="B25915">
        <v>3424</v>
      </c>
      <c r="C25915" t="s">
        <v>207</v>
      </c>
      <c r="D25915">
        <v>2019</v>
      </c>
      <c r="E25915" t="s">
        <v>736</v>
      </c>
      <c r="F25915" s="2">
        <v>307.43280338558998</v>
      </c>
    </row>
    <row r="25916" spans="1:6">
      <c r="A25916" t="s">
        <v>172</v>
      </c>
      <c r="B25916">
        <v>3424</v>
      </c>
      <c r="C25916" t="s">
        <v>207</v>
      </c>
      <c r="D25916">
        <v>2019</v>
      </c>
      <c r="E25916" t="s">
        <v>737</v>
      </c>
      <c r="F25916" s="2">
        <v>773.13095298294002</v>
      </c>
    </row>
    <row r="25917" spans="1:6">
      <c r="A25917" t="s">
        <v>172</v>
      </c>
      <c r="B25917">
        <v>3424</v>
      </c>
      <c r="C25917" t="s">
        <v>207</v>
      </c>
      <c r="D25917">
        <v>2019</v>
      </c>
      <c r="E25917" t="s">
        <v>744</v>
      </c>
      <c r="F25917" s="2">
        <v>0</v>
      </c>
    </row>
    <row r="25918" spans="1:6">
      <c r="A25918" t="s">
        <v>172</v>
      </c>
      <c r="B25918">
        <v>3424</v>
      </c>
      <c r="C25918" t="s">
        <v>207</v>
      </c>
      <c r="D25918">
        <v>2019</v>
      </c>
      <c r="E25918" t="s">
        <v>745</v>
      </c>
      <c r="F25918" s="2">
        <v>0</v>
      </c>
    </row>
    <row r="25919" spans="1:6">
      <c r="A25919" t="s">
        <v>172</v>
      </c>
      <c r="B25919">
        <v>3424</v>
      </c>
      <c r="C25919" t="s">
        <v>207</v>
      </c>
      <c r="D25919">
        <v>2020</v>
      </c>
      <c r="E25919" t="s">
        <v>743</v>
      </c>
      <c r="F25919" s="2">
        <v>0</v>
      </c>
    </row>
    <row r="25920" spans="1:6">
      <c r="A25920" t="s">
        <v>172</v>
      </c>
      <c r="B25920">
        <v>3424</v>
      </c>
      <c r="C25920" t="s">
        <v>207</v>
      </c>
      <c r="D25920">
        <v>2021</v>
      </c>
      <c r="E25920" t="s">
        <v>742</v>
      </c>
      <c r="F25920" s="2">
        <v>2046.0458409595899</v>
      </c>
    </row>
    <row r="25921" spans="1:6">
      <c r="A25921" t="s">
        <v>172</v>
      </c>
      <c r="B25921">
        <v>3424</v>
      </c>
      <c r="C25921" t="s">
        <v>207</v>
      </c>
      <c r="D25921">
        <v>2021</v>
      </c>
      <c r="E25921" t="s">
        <v>738</v>
      </c>
      <c r="F25921" s="2">
        <v>0</v>
      </c>
    </row>
    <row r="25922" spans="1:6">
      <c r="A25922" t="s">
        <v>172</v>
      </c>
      <c r="B25922">
        <v>3424</v>
      </c>
      <c r="C25922" t="s">
        <v>207</v>
      </c>
      <c r="D25922">
        <v>2021</v>
      </c>
      <c r="E25922" t="s">
        <v>739</v>
      </c>
      <c r="F25922" s="2">
        <v>11345.775131242901</v>
      </c>
    </row>
    <row r="25923" spans="1:6">
      <c r="A25923" t="s">
        <v>172</v>
      </c>
      <c r="B25923">
        <v>3424</v>
      </c>
      <c r="C25923" t="s">
        <v>207</v>
      </c>
      <c r="D25923">
        <v>2021</v>
      </c>
      <c r="E25923" t="s">
        <v>741</v>
      </c>
      <c r="F25923" s="2">
        <v>13963.3350350281</v>
      </c>
    </row>
    <row r="25924" spans="1:6">
      <c r="A25924" t="s">
        <v>172</v>
      </c>
      <c r="B25924">
        <v>3424</v>
      </c>
      <c r="C25924" t="s">
        <v>207</v>
      </c>
      <c r="D25924">
        <v>2022</v>
      </c>
      <c r="E25924" t="s">
        <v>736</v>
      </c>
      <c r="F25924" s="2">
        <v>300.901396779224</v>
      </c>
    </row>
    <row r="25925" spans="1:6">
      <c r="A25925" t="s">
        <v>172</v>
      </c>
      <c r="B25925">
        <v>3424</v>
      </c>
      <c r="C25925" t="s">
        <v>207</v>
      </c>
      <c r="D25925">
        <v>2022</v>
      </c>
      <c r="E25925" t="s">
        <v>737</v>
      </c>
      <c r="F25925" s="2">
        <v>631.79119559114997</v>
      </c>
    </row>
    <row r="25926" spans="1:6">
      <c r="A25926" t="s">
        <v>172</v>
      </c>
      <c r="B25926">
        <v>3424</v>
      </c>
      <c r="C25926" t="s">
        <v>207</v>
      </c>
      <c r="D25926">
        <v>2022</v>
      </c>
      <c r="E25926" t="s">
        <v>744</v>
      </c>
      <c r="F25926" s="2">
        <v>0</v>
      </c>
    </row>
    <row r="25927" spans="1:6">
      <c r="A25927" t="s">
        <v>172</v>
      </c>
      <c r="B25927">
        <v>3424</v>
      </c>
      <c r="C25927" t="s">
        <v>207</v>
      </c>
      <c r="D25927">
        <v>2022</v>
      </c>
      <c r="E25927" t="s">
        <v>740</v>
      </c>
      <c r="F25927" s="2">
        <v>786.17879166346495</v>
      </c>
    </row>
    <row r="25928" spans="1:6">
      <c r="A25928" t="s">
        <v>172</v>
      </c>
      <c r="B25928">
        <v>3424</v>
      </c>
      <c r="C25928" t="s">
        <v>207</v>
      </c>
      <c r="D25928">
        <v>2022</v>
      </c>
      <c r="E25928" t="s">
        <v>745</v>
      </c>
      <c r="F25928" s="2">
        <v>0</v>
      </c>
    </row>
    <row r="25929" spans="1:6">
      <c r="A25929" t="s">
        <v>172</v>
      </c>
      <c r="B25929">
        <v>3424</v>
      </c>
      <c r="C25929" t="s">
        <v>207</v>
      </c>
      <c r="D25929">
        <v>2023</v>
      </c>
      <c r="E25929" t="s">
        <v>743</v>
      </c>
      <c r="F25929" s="2">
        <v>0</v>
      </c>
    </row>
    <row r="25930" spans="1:6">
      <c r="A25930" t="s">
        <v>172</v>
      </c>
      <c r="B25930">
        <v>3424</v>
      </c>
      <c r="C25930" t="s">
        <v>207</v>
      </c>
      <c r="D25930">
        <v>2024</v>
      </c>
      <c r="E25930" t="s">
        <v>742</v>
      </c>
      <c r="F25930" s="2">
        <v>1669.70251861884</v>
      </c>
    </row>
    <row r="25931" spans="1:6">
      <c r="A25931" t="s">
        <v>172</v>
      </c>
      <c r="B25931">
        <v>3424</v>
      </c>
      <c r="C25931" t="s">
        <v>207</v>
      </c>
      <c r="D25931">
        <v>2024</v>
      </c>
      <c r="E25931" t="s">
        <v>741</v>
      </c>
      <c r="F25931" s="2">
        <v>13539.8978643467</v>
      </c>
    </row>
    <row r="25932" spans="1:6">
      <c r="A25932" t="s">
        <v>172</v>
      </c>
      <c r="B25932">
        <v>3425</v>
      </c>
      <c r="C25932" t="s">
        <v>209</v>
      </c>
      <c r="D25932">
        <v>2009</v>
      </c>
      <c r="E25932" t="s">
        <v>743</v>
      </c>
      <c r="F25932" s="2">
        <v>0</v>
      </c>
    </row>
    <row r="25933" spans="1:6">
      <c r="A25933" t="s">
        <v>172</v>
      </c>
      <c r="B25933">
        <v>3425</v>
      </c>
      <c r="C25933" t="s">
        <v>209</v>
      </c>
      <c r="D25933">
        <v>2011</v>
      </c>
      <c r="E25933" t="s">
        <v>736</v>
      </c>
      <c r="F25933" s="2">
        <v>444.46705112145298</v>
      </c>
    </row>
    <row r="25934" spans="1:6">
      <c r="A25934" t="s">
        <v>172</v>
      </c>
      <c r="B25934">
        <v>3425</v>
      </c>
      <c r="C25934" t="s">
        <v>209</v>
      </c>
      <c r="D25934">
        <v>2011</v>
      </c>
      <c r="E25934" t="s">
        <v>737</v>
      </c>
      <c r="F25934" s="2">
        <v>264.82433113158601</v>
      </c>
    </row>
    <row r="25935" spans="1:6">
      <c r="A25935" t="s">
        <v>172</v>
      </c>
      <c r="B25935">
        <v>3425</v>
      </c>
      <c r="C25935" t="s">
        <v>209</v>
      </c>
      <c r="D25935">
        <v>2011</v>
      </c>
      <c r="E25935" t="s">
        <v>740</v>
      </c>
      <c r="F25935" s="2">
        <v>716.16815537126502</v>
      </c>
    </row>
    <row r="25936" spans="1:6">
      <c r="A25936" t="s">
        <v>172</v>
      </c>
      <c r="B25936">
        <v>3425</v>
      </c>
      <c r="C25936" t="s">
        <v>209</v>
      </c>
      <c r="D25936">
        <v>2011</v>
      </c>
      <c r="E25936" t="s">
        <v>745</v>
      </c>
      <c r="F25936" s="2">
        <v>0</v>
      </c>
    </row>
    <row r="25937" spans="1:6">
      <c r="A25937" t="s">
        <v>172</v>
      </c>
      <c r="B25937">
        <v>3425</v>
      </c>
      <c r="C25937" t="s">
        <v>209</v>
      </c>
      <c r="D25937">
        <v>2013</v>
      </c>
      <c r="E25937" t="s">
        <v>742</v>
      </c>
      <c r="F25937" s="2">
        <v>1660.9213685009499</v>
      </c>
    </row>
    <row r="25938" spans="1:6">
      <c r="A25938" t="s">
        <v>172</v>
      </c>
      <c r="B25938">
        <v>3425</v>
      </c>
      <c r="C25938" t="s">
        <v>209</v>
      </c>
      <c r="D25938">
        <v>2015</v>
      </c>
      <c r="E25938" t="s">
        <v>744</v>
      </c>
      <c r="F25938" s="2">
        <v>0</v>
      </c>
    </row>
    <row r="25939" spans="1:6">
      <c r="A25939" t="s">
        <v>172</v>
      </c>
      <c r="B25939">
        <v>3425</v>
      </c>
      <c r="C25939" t="s">
        <v>209</v>
      </c>
      <c r="D25939">
        <v>2016</v>
      </c>
      <c r="E25939" t="s">
        <v>742</v>
      </c>
      <c r="F25939" s="2">
        <v>1120.41637331623</v>
      </c>
    </row>
    <row r="25940" spans="1:6">
      <c r="A25940" t="s">
        <v>172</v>
      </c>
      <c r="B25940">
        <v>3425</v>
      </c>
      <c r="C25940" t="s">
        <v>209</v>
      </c>
      <c r="D25940">
        <v>2017</v>
      </c>
      <c r="E25940" t="s">
        <v>738</v>
      </c>
      <c r="F25940" s="2">
        <v>0</v>
      </c>
    </row>
    <row r="25941" spans="1:6">
      <c r="A25941" t="s">
        <v>172</v>
      </c>
      <c r="B25941">
        <v>3425</v>
      </c>
      <c r="C25941" t="s">
        <v>209</v>
      </c>
      <c r="D25941">
        <v>2017</v>
      </c>
      <c r="E25941" t="s">
        <v>739</v>
      </c>
      <c r="F25941" s="2">
        <v>5199.3991287481404</v>
      </c>
    </row>
    <row r="25942" spans="1:6">
      <c r="A25942" t="s">
        <v>172</v>
      </c>
      <c r="B25942">
        <v>3425</v>
      </c>
      <c r="C25942" t="s">
        <v>209</v>
      </c>
      <c r="D25942">
        <v>2017</v>
      </c>
      <c r="E25942" t="s">
        <v>740</v>
      </c>
      <c r="F25942" s="2">
        <v>440.59928352486702</v>
      </c>
    </row>
    <row r="25943" spans="1:6">
      <c r="A25943" t="s">
        <v>172</v>
      </c>
      <c r="B25943">
        <v>3425</v>
      </c>
      <c r="C25943" t="s">
        <v>209</v>
      </c>
      <c r="D25943">
        <v>2017</v>
      </c>
      <c r="E25943" t="s">
        <v>741</v>
      </c>
      <c r="F25943" s="2">
        <v>2463.47544472564</v>
      </c>
    </row>
    <row r="25944" spans="1:6">
      <c r="A25944" t="s">
        <v>172</v>
      </c>
      <c r="B25944">
        <v>3425</v>
      </c>
      <c r="C25944" t="s">
        <v>209</v>
      </c>
      <c r="D25944">
        <v>2018</v>
      </c>
      <c r="E25944" t="s">
        <v>744</v>
      </c>
      <c r="F25944" s="2">
        <v>0</v>
      </c>
    </row>
    <row r="25945" spans="1:6">
      <c r="A25945" t="s">
        <v>172</v>
      </c>
      <c r="B25945">
        <v>3425</v>
      </c>
      <c r="C25945" t="s">
        <v>209</v>
      </c>
      <c r="D25945">
        <v>2018</v>
      </c>
      <c r="E25945" t="s">
        <v>745</v>
      </c>
      <c r="F25945" s="2">
        <v>0</v>
      </c>
    </row>
    <row r="25946" spans="1:6">
      <c r="A25946" t="s">
        <v>172</v>
      </c>
      <c r="B25946">
        <v>3425</v>
      </c>
      <c r="C25946" t="s">
        <v>209</v>
      </c>
      <c r="D25946">
        <v>2019</v>
      </c>
      <c r="E25946" t="s">
        <v>743</v>
      </c>
      <c r="F25946" s="2">
        <v>0</v>
      </c>
    </row>
    <row r="25947" spans="1:6">
      <c r="A25947" t="s">
        <v>172</v>
      </c>
      <c r="B25947">
        <v>3425</v>
      </c>
      <c r="C25947" t="s">
        <v>209</v>
      </c>
      <c r="D25947">
        <v>2020</v>
      </c>
      <c r="E25947" t="s">
        <v>738</v>
      </c>
      <c r="F25947" s="2">
        <v>0</v>
      </c>
    </row>
    <row r="25948" spans="1:6">
      <c r="A25948" t="s">
        <v>172</v>
      </c>
      <c r="B25948">
        <v>3425</v>
      </c>
      <c r="C25948" t="s">
        <v>209</v>
      </c>
      <c r="D25948">
        <v>2020</v>
      </c>
      <c r="E25948" t="s">
        <v>739</v>
      </c>
      <c r="F25948" s="2">
        <v>5008.0457498880396</v>
      </c>
    </row>
    <row r="25949" spans="1:6">
      <c r="A25949" t="s">
        <v>172</v>
      </c>
      <c r="B25949">
        <v>3425</v>
      </c>
      <c r="C25949" t="s">
        <v>209</v>
      </c>
      <c r="D25949">
        <v>2020</v>
      </c>
      <c r="E25949" t="s">
        <v>741</v>
      </c>
      <c r="F25949" s="2">
        <v>2408.9629015789201</v>
      </c>
    </row>
    <row r="25950" spans="1:6">
      <c r="A25950" t="s">
        <v>172</v>
      </c>
      <c r="B25950">
        <v>3425</v>
      </c>
      <c r="C25950" t="s">
        <v>209</v>
      </c>
      <c r="D25950">
        <v>2021</v>
      </c>
      <c r="E25950" t="s">
        <v>736</v>
      </c>
      <c r="F25950" s="2">
        <v>458.92450940642499</v>
      </c>
    </row>
    <row r="25951" spans="1:6">
      <c r="A25951" t="s">
        <v>172</v>
      </c>
      <c r="B25951">
        <v>3425</v>
      </c>
      <c r="C25951" t="s">
        <v>209</v>
      </c>
      <c r="D25951">
        <v>2021</v>
      </c>
      <c r="E25951" t="s">
        <v>737</v>
      </c>
      <c r="F25951" s="2">
        <v>228.211897245687</v>
      </c>
    </row>
    <row r="25952" spans="1:6">
      <c r="A25952" t="s">
        <v>172</v>
      </c>
      <c r="B25952">
        <v>3425</v>
      </c>
      <c r="C25952" t="s">
        <v>209</v>
      </c>
      <c r="D25952">
        <v>2021</v>
      </c>
      <c r="E25952" t="s">
        <v>744</v>
      </c>
      <c r="F25952" s="2">
        <v>0</v>
      </c>
    </row>
    <row r="25953" spans="1:6">
      <c r="A25953" t="s">
        <v>172</v>
      </c>
      <c r="B25953">
        <v>3425</v>
      </c>
      <c r="C25953" t="s">
        <v>209</v>
      </c>
      <c r="D25953">
        <v>2021</v>
      </c>
      <c r="E25953" t="s">
        <v>745</v>
      </c>
      <c r="F25953" s="2">
        <v>0.89135481897241298</v>
      </c>
    </row>
    <row r="25954" spans="1:6">
      <c r="A25954" t="s">
        <v>172</v>
      </c>
      <c r="B25954">
        <v>3425</v>
      </c>
      <c r="C25954" t="s">
        <v>209</v>
      </c>
      <c r="D25954">
        <v>2022</v>
      </c>
      <c r="E25954" t="s">
        <v>743</v>
      </c>
      <c r="F25954" s="2">
        <v>0</v>
      </c>
    </row>
    <row r="25955" spans="1:6">
      <c r="A25955" t="s">
        <v>172</v>
      </c>
      <c r="B25955">
        <v>3425</v>
      </c>
      <c r="C25955" t="s">
        <v>209</v>
      </c>
      <c r="D25955">
        <v>2023</v>
      </c>
      <c r="E25955" t="s">
        <v>742</v>
      </c>
      <c r="F25955" s="2">
        <v>963.16871672386605</v>
      </c>
    </row>
    <row r="25956" spans="1:6">
      <c r="A25956" t="s">
        <v>172</v>
      </c>
      <c r="B25956">
        <v>3425</v>
      </c>
      <c r="C25956" t="s">
        <v>209</v>
      </c>
      <c r="D25956">
        <v>2023</v>
      </c>
      <c r="E25956" t="s">
        <v>739</v>
      </c>
      <c r="F25956" s="2">
        <v>4829.8394576870796</v>
      </c>
    </row>
    <row r="25957" spans="1:6">
      <c r="A25957" t="s">
        <v>172</v>
      </c>
      <c r="B25957">
        <v>3425</v>
      </c>
      <c r="C25957" t="s">
        <v>209</v>
      </c>
      <c r="D25957">
        <v>2023</v>
      </c>
      <c r="E25957" t="s">
        <v>741</v>
      </c>
      <c r="F25957" s="2">
        <v>2483.1649785428699</v>
      </c>
    </row>
    <row r="25958" spans="1:6">
      <c r="A25958" t="s">
        <v>172</v>
      </c>
      <c r="B25958">
        <v>3425</v>
      </c>
      <c r="C25958" t="s">
        <v>209</v>
      </c>
      <c r="D25958">
        <v>2024</v>
      </c>
      <c r="E25958" t="s">
        <v>736</v>
      </c>
      <c r="F25958" s="2">
        <v>408.66542218249998</v>
      </c>
    </row>
    <row r="25959" spans="1:6">
      <c r="A25959" t="s">
        <v>172</v>
      </c>
      <c r="B25959">
        <v>3425</v>
      </c>
      <c r="C25959" t="s">
        <v>209</v>
      </c>
      <c r="D25959">
        <v>2024</v>
      </c>
      <c r="E25959" t="s">
        <v>737</v>
      </c>
      <c r="F25959" s="2">
        <v>206.33398681115699</v>
      </c>
    </row>
    <row r="25960" spans="1:6">
      <c r="A25960" t="s">
        <v>172</v>
      </c>
      <c r="B25960">
        <v>3425</v>
      </c>
      <c r="C25960" t="s">
        <v>209</v>
      </c>
      <c r="D25960">
        <v>2024</v>
      </c>
      <c r="E25960" t="s">
        <v>740</v>
      </c>
      <c r="F25960" s="2">
        <v>575.93495189967302</v>
      </c>
    </row>
    <row r="25961" spans="1:6">
      <c r="A25961" t="s">
        <v>172</v>
      </c>
      <c r="B25961">
        <v>3425</v>
      </c>
      <c r="C25961" t="s">
        <v>209</v>
      </c>
      <c r="D25961">
        <v>2024</v>
      </c>
      <c r="E25961" t="s">
        <v>745</v>
      </c>
      <c r="F25961" s="2">
        <v>0</v>
      </c>
    </row>
    <row r="25962" spans="1:6">
      <c r="A25962" t="s">
        <v>172</v>
      </c>
      <c r="B25962">
        <v>3426</v>
      </c>
      <c r="C25962" t="s">
        <v>211</v>
      </c>
      <c r="D25962">
        <v>2009</v>
      </c>
      <c r="E25962" t="s">
        <v>742</v>
      </c>
      <c r="F25962" s="2">
        <v>1909.3853221486299</v>
      </c>
    </row>
    <row r="25963" spans="1:6">
      <c r="A25963" t="s">
        <v>172</v>
      </c>
      <c r="B25963">
        <v>3426</v>
      </c>
      <c r="C25963" t="s">
        <v>211</v>
      </c>
      <c r="D25963">
        <v>2009</v>
      </c>
      <c r="E25963" t="s">
        <v>741</v>
      </c>
      <c r="F25963" s="2">
        <v>2984.9174724273898</v>
      </c>
    </row>
    <row r="25964" spans="1:6">
      <c r="A25964" t="s">
        <v>172</v>
      </c>
      <c r="B25964">
        <v>3426</v>
      </c>
      <c r="C25964" t="s">
        <v>211</v>
      </c>
      <c r="D25964">
        <v>2011</v>
      </c>
      <c r="E25964" t="s">
        <v>740</v>
      </c>
      <c r="F25964" s="2">
        <v>720.13686762415796</v>
      </c>
    </row>
    <row r="25965" spans="1:6">
      <c r="A25965" t="s">
        <v>172</v>
      </c>
      <c r="B25965">
        <v>3426</v>
      </c>
      <c r="C25965" t="s">
        <v>211</v>
      </c>
      <c r="D25965">
        <v>2013</v>
      </c>
      <c r="E25965" t="s">
        <v>736</v>
      </c>
      <c r="F25965" s="2">
        <v>5272.30251173327</v>
      </c>
    </row>
    <row r="25966" spans="1:6">
      <c r="A25966" t="s">
        <v>172</v>
      </c>
      <c r="B25966">
        <v>3426</v>
      </c>
      <c r="C25966" t="s">
        <v>211</v>
      </c>
      <c r="D25966">
        <v>2013</v>
      </c>
      <c r="E25966" t="s">
        <v>737</v>
      </c>
      <c r="F25966" s="2">
        <v>296.34524429929002</v>
      </c>
    </row>
    <row r="25967" spans="1:6">
      <c r="A25967" t="s">
        <v>172</v>
      </c>
      <c r="B25967">
        <v>3426</v>
      </c>
      <c r="C25967" t="s">
        <v>211</v>
      </c>
      <c r="D25967">
        <v>2013</v>
      </c>
      <c r="E25967" t="s">
        <v>738</v>
      </c>
      <c r="F25967" s="2">
        <v>0</v>
      </c>
    </row>
    <row r="25968" spans="1:6">
      <c r="A25968" t="s">
        <v>172</v>
      </c>
      <c r="B25968">
        <v>3426</v>
      </c>
      <c r="C25968" t="s">
        <v>211</v>
      </c>
      <c r="D25968">
        <v>2013</v>
      </c>
      <c r="E25968" t="s">
        <v>739</v>
      </c>
      <c r="F25968" s="2">
        <v>14983.6707626323</v>
      </c>
    </row>
    <row r="25969" spans="1:6">
      <c r="A25969" t="s">
        <v>172</v>
      </c>
      <c r="B25969">
        <v>3426</v>
      </c>
      <c r="C25969" t="s">
        <v>211</v>
      </c>
      <c r="D25969">
        <v>2015</v>
      </c>
      <c r="E25969" t="s">
        <v>742</v>
      </c>
      <c r="F25969" s="2">
        <v>1658.72591047787</v>
      </c>
    </row>
    <row r="25970" spans="1:6">
      <c r="A25970" t="s">
        <v>172</v>
      </c>
      <c r="B25970">
        <v>3426</v>
      </c>
      <c r="C25970" t="s">
        <v>211</v>
      </c>
      <c r="D25970">
        <v>2015</v>
      </c>
      <c r="E25970" t="s">
        <v>743</v>
      </c>
      <c r="F25970" s="2">
        <v>0</v>
      </c>
    </row>
    <row r="25971" spans="1:6">
      <c r="A25971" t="s">
        <v>172</v>
      </c>
      <c r="B25971">
        <v>3426</v>
      </c>
      <c r="C25971" t="s">
        <v>211</v>
      </c>
      <c r="D25971">
        <v>2016</v>
      </c>
      <c r="E25971" t="s">
        <v>738</v>
      </c>
      <c r="F25971" s="2">
        <v>0</v>
      </c>
    </row>
    <row r="25972" spans="1:6">
      <c r="A25972" t="s">
        <v>172</v>
      </c>
      <c r="B25972">
        <v>3426</v>
      </c>
      <c r="C25972" t="s">
        <v>211</v>
      </c>
      <c r="D25972">
        <v>2016</v>
      </c>
      <c r="E25972" t="s">
        <v>739</v>
      </c>
      <c r="F25972" s="2">
        <v>16382.364404232099</v>
      </c>
    </row>
    <row r="25973" spans="1:6">
      <c r="A25973" t="s">
        <v>172</v>
      </c>
      <c r="B25973">
        <v>3426</v>
      </c>
      <c r="C25973" t="s">
        <v>211</v>
      </c>
      <c r="D25973">
        <v>2016</v>
      </c>
      <c r="E25973" t="s">
        <v>741</v>
      </c>
      <c r="F25973" s="2">
        <v>2868.32984661717</v>
      </c>
    </row>
    <row r="25974" spans="1:6">
      <c r="A25974" t="s">
        <v>172</v>
      </c>
      <c r="B25974">
        <v>3426</v>
      </c>
      <c r="C25974" t="s">
        <v>211</v>
      </c>
      <c r="D25974">
        <v>2017</v>
      </c>
      <c r="E25974" t="s">
        <v>744</v>
      </c>
      <c r="F25974" s="2">
        <v>26.308684875000001</v>
      </c>
    </row>
    <row r="25975" spans="1:6">
      <c r="A25975" t="s">
        <v>172</v>
      </c>
      <c r="B25975">
        <v>3426</v>
      </c>
      <c r="C25975" t="s">
        <v>211</v>
      </c>
      <c r="D25975">
        <v>2017</v>
      </c>
      <c r="E25975" t="s">
        <v>740</v>
      </c>
      <c r="F25975" s="2">
        <v>403.937961933655</v>
      </c>
    </row>
    <row r="25976" spans="1:6">
      <c r="A25976" t="s">
        <v>172</v>
      </c>
      <c r="B25976">
        <v>3426</v>
      </c>
      <c r="C25976" t="s">
        <v>211</v>
      </c>
      <c r="D25976">
        <v>2017</v>
      </c>
      <c r="E25976" t="s">
        <v>745</v>
      </c>
      <c r="F25976" s="2">
        <v>0</v>
      </c>
    </row>
    <row r="25977" spans="1:6">
      <c r="A25977" t="s">
        <v>172</v>
      </c>
      <c r="B25977">
        <v>3426</v>
      </c>
      <c r="C25977" t="s">
        <v>211</v>
      </c>
      <c r="D25977">
        <v>2018</v>
      </c>
      <c r="E25977" t="s">
        <v>743</v>
      </c>
      <c r="F25977" s="2">
        <v>0</v>
      </c>
    </row>
    <row r="25978" spans="1:6">
      <c r="A25978" t="s">
        <v>172</v>
      </c>
      <c r="B25978">
        <v>3426</v>
      </c>
      <c r="C25978" t="s">
        <v>211</v>
      </c>
      <c r="D25978">
        <v>2019</v>
      </c>
      <c r="E25978" t="s">
        <v>738</v>
      </c>
      <c r="F25978" s="2">
        <v>0</v>
      </c>
    </row>
    <row r="25979" spans="1:6">
      <c r="A25979" t="s">
        <v>172</v>
      </c>
      <c r="B25979">
        <v>3426</v>
      </c>
      <c r="C25979" t="s">
        <v>211</v>
      </c>
      <c r="D25979">
        <v>2019</v>
      </c>
      <c r="E25979" t="s">
        <v>739</v>
      </c>
      <c r="F25979" s="2">
        <v>16109.8831765412</v>
      </c>
    </row>
    <row r="25980" spans="1:6">
      <c r="A25980" t="s">
        <v>172</v>
      </c>
      <c r="B25980">
        <v>3426</v>
      </c>
      <c r="C25980" t="s">
        <v>211</v>
      </c>
      <c r="D25980">
        <v>2019</v>
      </c>
      <c r="E25980" t="s">
        <v>741</v>
      </c>
      <c r="F25980" s="2">
        <v>2739.8460180575698</v>
      </c>
    </row>
    <row r="25981" spans="1:6">
      <c r="A25981" t="s">
        <v>172</v>
      </c>
      <c r="B25981">
        <v>3426</v>
      </c>
      <c r="C25981" t="s">
        <v>211</v>
      </c>
      <c r="D25981">
        <v>2020</v>
      </c>
      <c r="E25981" t="s">
        <v>736</v>
      </c>
      <c r="F25981" s="2">
        <v>4058.2959647473699</v>
      </c>
    </row>
    <row r="25982" spans="1:6">
      <c r="A25982" t="s">
        <v>172</v>
      </c>
      <c r="B25982">
        <v>3426</v>
      </c>
      <c r="C25982" t="s">
        <v>211</v>
      </c>
      <c r="D25982">
        <v>2020</v>
      </c>
      <c r="E25982" t="s">
        <v>737</v>
      </c>
      <c r="F25982" s="2">
        <v>254.03803974624299</v>
      </c>
    </row>
    <row r="25983" spans="1:6">
      <c r="A25983" t="s">
        <v>172</v>
      </c>
      <c r="B25983">
        <v>3426</v>
      </c>
      <c r="C25983" t="s">
        <v>211</v>
      </c>
      <c r="D25983">
        <v>2020</v>
      </c>
      <c r="E25983" t="s">
        <v>744</v>
      </c>
      <c r="F25983" s="2">
        <v>0</v>
      </c>
    </row>
    <row r="25984" spans="1:6">
      <c r="A25984" t="s">
        <v>172</v>
      </c>
      <c r="B25984">
        <v>3426</v>
      </c>
      <c r="C25984" t="s">
        <v>211</v>
      </c>
      <c r="D25984">
        <v>2020</v>
      </c>
      <c r="E25984" t="s">
        <v>740</v>
      </c>
      <c r="F25984" s="2">
        <v>460.97808029066903</v>
      </c>
    </row>
    <row r="25985" spans="1:6">
      <c r="A25985" t="s">
        <v>172</v>
      </c>
      <c r="B25985">
        <v>3426</v>
      </c>
      <c r="C25985" t="s">
        <v>211</v>
      </c>
      <c r="D25985">
        <v>2020</v>
      </c>
      <c r="E25985" t="s">
        <v>745</v>
      </c>
      <c r="F25985" s="2">
        <v>2.2348915221555E-2</v>
      </c>
    </row>
    <row r="25986" spans="1:6">
      <c r="A25986" t="s">
        <v>172</v>
      </c>
      <c r="B25986">
        <v>3426</v>
      </c>
      <c r="C25986" t="s">
        <v>211</v>
      </c>
      <c r="D25986">
        <v>2021</v>
      </c>
      <c r="E25986" t="s">
        <v>743</v>
      </c>
      <c r="F25986" s="2">
        <v>0</v>
      </c>
    </row>
    <row r="25987" spans="1:6">
      <c r="A25987" t="s">
        <v>172</v>
      </c>
      <c r="B25987">
        <v>3426</v>
      </c>
      <c r="C25987" t="s">
        <v>211</v>
      </c>
      <c r="D25987">
        <v>2022</v>
      </c>
      <c r="E25987" t="s">
        <v>742</v>
      </c>
      <c r="F25987" s="2">
        <v>1382.12133499744</v>
      </c>
    </row>
    <row r="25988" spans="1:6">
      <c r="A25988" t="s">
        <v>172</v>
      </c>
      <c r="B25988">
        <v>3426</v>
      </c>
      <c r="C25988" t="s">
        <v>211</v>
      </c>
      <c r="D25988">
        <v>2022</v>
      </c>
      <c r="E25988" t="s">
        <v>738</v>
      </c>
      <c r="F25988" s="2">
        <v>0</v>
      </c>
    </row>
    <row r="25989" spans="1:6">
      <c r="A25989" t="s">
        <v>172</v>
      </c>
      <c r="B25989">
        <v>3426</v>
      </c>
      <c r="C25989" t="s">
        <v>211</v>
      </c>
      <c r="D25989">
        <v>2022</v>
      </c>
      <c r="E25989" t="s">
        <v>739</v>
      </c>
      <c r="F25989" s="2">
        <v>16513.517897657501</v>
      </c>
    </row>
    <row r="25990" spans="1:6">
      <c r="A25990" t="s">
        <v>172</v>
      </c>
      <c r="B25990">
        <v>3426</v>
      </c>
      <c r="C25990" t="s">
        <v>211</v>
      </c>
      <c r="D25990">
        <v>2022</v>
      </c>
      <c r="E25990" t="s">
        <v>741</v>
      </c>
      <c r="F25990" s="2">
        <v>2810.1589245867199</v>
      </c>
    </row>
    <row r="25991" spans="1:6">
      <c r="A25991" t="s">
        <v>172</v>
      </c>
      <c r="B25991">
        <v>3426</v>
      </c>
      <c r="C25991" t="s">
        <v>211</v>
      </c>
      <c r="D25991">
        <v>2023</v>
      </c>
      <c r="E25991" t="s">
        <v>736</v>
      </c>
      <c r="F25991" s="2">
        <v>3625.1947661128102</v>
      </c>
    </row>
    <row r="25992" spans="1:6">
      <c r="A25992" t="s">
        <v>172</v>
      </c>
      <c r="B25992">
        <v>3426</v>
      </c>
      <c r="C25992" t="s">
        <v>211</v>
      </c>
      <c r="D25992">
        <v>2023</v>
      </c>
      <c r="E25992" t="s">
        <v>737</v>
      </c>
      <c r="F25992" s="2">
        <v>234.31216049058401</v>
      </c>
    </row>
    <row r="25993" spans="1:6">
      <c r="A25993" t="s">
        <v>172</v>
      </c>
      <c r="B25993">
        <v>3426</v>
      </c>
      <c r="C25993" t="s">
        <v>211</v>
      </c>
      <c r="D25993">
        <v>2023</v>
      </c>
      <c r="E25993" t="s">
        <v>744</v>
      </c>
      <c r="F25993" s="2">
        <v>0</v>
      </c>
    </row>
    <row r="25994" spans="1:6">
      <c r="A25994" t="s">
        <v>172</v>
      </c>
      <c r="B25994">
        <v>3426</v>
      </c>
      <c r="C25994" t="s">
        <v>211</v>
      </c>
      <c r="D25994">
        <v>2023</v>
      </c>
      <c r="E25994" t="s">
        <v>745</v>
      </c>
      <c r="F25994" s="2">
        <v>0.116844713171155</v>
      </c>
    </row>
    <row r="25995" spans="1:6">
      <c r="A25995" t="s">
        <v>172</v>
      </c>
      <c r="B25995">
        <v>3426</v>
      </c>
      <c r="C25995" t="s">
        <v>211</v>
      </c>
      <c r="D25995">
        <v>2024</v>
      </c>
      <c r="E25995" t="s">
        <v>743</v>
      </c>
      <c r="F25995" s="2">
        <v>0</v>
      </c>
    </row>
    <row r="25996" spans="1:6">
      <c r="A25996" t="s">
        <v>172</v>
      </c>
      <c r="B25996">
        <v>3427</v>
      </c>
      <c r="C25996" t="s">
        <v>213</v>
      </c>
      <c r="D25996">
        <v>2009</v>
      </c>
      <c r="E25996" t="s">
        <v>743</v>
      </c>
      <c r="F25996" s="2">
        <v>0</v>
      </c>
    </row>
    <row r="25997" spans="1:6">
      <c r="A25997" t="s">
        <v>172</v>
      </c>
      <c r="B25997">
        <v>3427</v>
      </c>
      <c r="C25997" t="s">
        <v>213</v>
      </c>
      <c r="D25997">
        <v>2011</v>
      </c>
      <c r="E25997" t="s">
        <v>736</v>
      </c>
      <c r="F25997" s="2">
        <v>493.17672397003702</v>
      </c>
    </row>
    <row r="25998" spans="1:6">
      <c r="A25998" t="s">
        <v>172</v>
      </c>
      <c r="B25998">
        <v>3427</v>
      </c>
      <c r="C25998" t="s">
        <v>213</v>
      </c>
      <c r="D25998">
        <v>2011</v>
      </c>
      <c r="E25998" t="s">
        <v>737</v>
      </c>
      <c r="F25998" s="2">
        <v>2247.1149163158698</v>
      </c>
    </row>
    <row r="25999" spans="1:6">
      <c r="A25999" t="s">
        <v>172</v>
      </c>
      <c r="B25999">
        <v>3427</v>
      </c>
      <c r="C25999" t="s">
        <v>213</v>
      </c>
      <c r="D25999">
        <v>2011</v>
      </c>
      <c r="E25999" t="s">
        <v>744</v>
      </c>
      <c r="F25999" s="2">
        <v>0</v>
      </c>
    </row>
    <row r="26000" spans="1:6">
      <c r="A26000" t="s">
        <v>172</v>
      </c>
      <c r="B26000">
        <v>3427</v>
      </c>
      <c r="C26000" t="s">
        <v>213</v>
      </c>
      <c r="D26000">
        <v>2011</v>
      </c>
      <c r="E26000" t="s">
        <v>740</v>
      </c>
      <c r="F26000" s="2">
        <v>2875.24936097408</v>
      </c>
    </row>
    <row r="26001" spans="1:6">
      <c r="A26001" t="s">
        <v>172</v>
      </c>
      <c r="B26001">
        <v>3427</v>
      </c>
      <c r="C26001" t="s">
        <v>213</v>
      </c>
      <c r="D26001">
        <v>2011</v>
      </c>
      <c r="E26001" t="s">
        <v>745</v>
      </c>
      <c r="F26001" s="2">
        <v>0</v>
      </c>
    </row>
    <row r="26002" spans="1:6">
      <c r="A26002" t="s">
        <v>172</v>
      </c>
      <c r="B26002">
        <v>3427</v>
      </c>
      <c r="C26002" t="s">
        <v>213</v>
      </c>
      <c r="D26002">
        <v>2013</v>
      </c>
      <c r="E26002" t="s">
        <v>742</v>
      </c>
      <c r="F26002" s="2">
        <v>7728.8548484972598</v>
      </c>
    </row>
    <row r="26003" spans="1:6">
      <c r="A26003" t="s">
        <v>172</v>
      </c>
      <c r="B26003">
        <v>3427</v>
      </c>
      <c r="C26003" t="s">
        <v>213</v>
      </c>
      <c r="D26003">
        <v>2013</v>
      </c>
      <c r="E26003" t="s">
        <v>741</v>
      </c>
      <c r="F26003" s="2">
        <v>30884.382280317401</v>
      </c>
    </row>
    <row r="26004" spans="1:6">
      <c r="A26004" t="s">
        <v>172</v>
      </c>
      <c r="B26004">
        <v>3427</v>
      </c>
      <c r="C26004" t="s">
        <v>213</v>
      </c>
      <c r="D26004">
        <v>2015</v>
      </c>
      <c r="E26004" t="s">
        <v>743</v>
      </c>
      <c r="F26004" s="2">
        <v>2.5890408040320001E-2</v>
      </c>
    </row>
    <row r="26005" spans="1:6">
      <c r="A26005" t="s">
        <v>172</v>
      </c>
      <c r="B26005">
        <v>3427</v>
      </c>
      <c r="C26005" t="s">
        <v>213</v>
      </c>
      <c r="D26005">
        <v>2016</v>
      </c>
      <c r="E26005" t="s">
        <v>742</v>
      </c>
      <c r="F26005" s="2">
        <v>6693.4896139303</v>
      </c>
    </row>
    <row r="26006" spans="1:6">
      <c r="A26006" t="s">
        <v>172</v>
      </c>
      <c r="B26006">
        <v>3427</v>
      </c>
      <c r="C26006" t="s">
        <v>213</v>
      </c>
      <c r="D26006">
        <v>2017</v>
      </c>
      <c r="E26006" t="s">
        <v>736</v>
      </c>
      <c r="F26006" s="2">
        <v>514.321612847913</v>
      </c>
    </row>
    <row r="26007" spans="1:6">
      <c r="A26007" t="s">
        <v>172</v>
      </c>
      <c r="B26007">
        <v>3427</v>
      </c>
      <c r="C26007" t="s">
        <v>213</v>
      </c>
      <c r="D26007">
        <v>2017</v>
      </c>
      <c r="E26007" t="s">
        <v>737</v>
      </c>
      <c r="F26007" s="2">
        <v>2035.91023212506</v>
      </c>
    </row>
    <row r="26008" spans="1:6">
      <c r="A26008" t="s">
        <v>172</v>
      </c>
      <c r="B26008">
        <v>3427</v>
      </c>
      <c r="C26008" t="s">
        <v>213</v>
      </c>
      <c r="D26008">
        <v>2017</v>
      </c>
      <c r="E26008" t="s">
        <v>738</v>
      </c>
      <c r="F26008" s="2">
        <v>0</v>
      </c>
    </row>
    <row r="26009" spans="1:6">
      <c r="A26009" t="s">
        <v>172</v>
      </c>
      <c r="B26009">
        <v>3427</v>
      </c>
      <c r="C26009" t="s">
        <v>213</v>
      </c>
      <c r="D26009">
        <v>2017</v>
      </c>
      <c r="E26009" t="s">
        <v>739</v>
      </c>
      <c r="F26009" s="2">
        <v>38362.8678171149</v>
      </c>
    </row>
    <row r="26010" spans="1:6">
      <c r="A26010" t="s">
        <v>172</v>
      </c>
      <c r="B26010">
        <v>3427</v>
      </c>
      <c r="C26010" t="s">
        <v>213</v>
      </c>
      <c r="D26010">
        <v>2017</v>
      </c>
      <c r="E26010" t="s">
        <v>740</v>
      </c>
      <c r="F26010" s="2">
        <v>1729.954351076</v>
      </c>
    </row>
    <row r="26011" spans="1:6">
      <c r="A26011" t="s">
        <v>172</v>
      </c>
      <c r="B26011">
        <v>3427</v>
      </c>
      <c r="C26011" t="s">
        <v>213</v>
      </c>
      <c r="D26011">
        <v>2018</v>
      </c>
      <c r="E26011" t="s">
        <v>744</v>
      </c>
      <c r="F26011" s="2">
        <v>0</v>
      </c>
    </row>
    <row r="26012" spans="1:6">
      <c r="A26012" t="s">
        <v>172</v>
      </c>
      <c r="B26012">
        <v>3427</v>
      </c>
      <c r="C26012" t="s">
        <v>213</v>
      </c>
      <c r="D26012">
        <v>2019</v>
      </c>
      <c r="E26012" t="s">
        <v>742</v>
      </c>
      <c r="F26012" s="2">
        <v>8277.8452672338008</v>
      </c>
    </row>
    <row r="26013" spans="1:6">
      <c r="A26013" t="s">
        <v>172</v>
      </c>
      <c r="B26013">
        <v>3427</v>
      </c>
      <c r="C26013" t="s">
        <v>213</v>
      </c>
      <c r="D26013">
        <v>2020</v>
      </c>
      <c r="E26013" t="s">
        <v>738</v>
      </c>
      <c r="F26013" s="2">
        <v>0</v>
      </c>
    </row>
    <row r="26014" spans="1:6">
      <c r="A26014" t="s">
        <v>172</v>
      </c>
      <c r="B26014">
        <v>3427</v>
      </c>
      <c r="C26014" t="s">
        <v>213</v>
      </c>
      <c r="D26014">
        <v>2020</v>
      </c>
      <c r="E26014" t="s">
        <v>739</v>
      </c>
      <c r="F26014" s="2">
        <v>36874.220349806397</v>
      </c>
    </row>
    <row r="26015" spans="1:6">
      <c r="A26015" t="s">
        <v>172</v>
      </c>
      <c r="B26015">
        <v>3427</v>
      </c>
      <c r="C26015" t="s">
        <v>213</v>
      </c>
      <c r="D26015">
        <v>2020</v>
      </c>
      <c r="E26015" t="s">
        <v>740</v>
      </c>
      <c r="F26015" s="2">
        <v>1128.4538852927501</v>
      </c>
    </row>
    <row r="26016" spans="1:6">
      <c r="A26016" t="s">
        <v>172</v>
      </c>
      <c r="B26016">
        <v>3427</v>
      </c>
      <c r="C26016" t="s">
        <v>213</v>
      </c>
      <c r="D26016">
        <v>2020</v>
      </c>
      <c r="E26016" t="s">
        <v>741</v>
      </c>
      <c r="F26016" s="2">
        <v>29124.7215663438</v>
      </c>
    </row>
    <row r="26017" spans="1:6">
      <c r="A26017" t="s">
        <v>172</v>
      </c>
      <c r="B26017">
        <v>3427</v>
      </c>
      <c r="C26017" t="s">
        <v>213</v>
      </c>
      <c r="D26017">
        <v>2021</v>
      </c>
      <c r="E26017" t="s">
        <v>744</v>
      </c>
      <c r="F26017" s="2">
        <v>0</v>
      </c>
    </row>
    <row r="26018" spans="1:6">
      <c r="A26018" t="s">
        <v>172</v>
      </c>
      <c r="B26018">
        <v>3427</v>
      </c>
      <c r="C26018" t="s">
        <v>213</v>
      </c>
      <c r="D26018">
        <v>2021</v>
      </c>
      <c r="E26018" t="s">
        <v>745</v>
      </c>
      <c r="F26018" s="2">
        <v>4.5578445397440902E-2</v>
      </c>
    </row>
    <row r="26019" spans="1:6">
      <c r="A26019" t="s">
        <v>172</v>
      </c>
      <c r="B26019">
        <v>3427</v>
      </c>
      <c r="C26019" t="s">
        <v>213</v>
      </c>
      <c r="D26019">
        <v>2022</v>
      </c>
      <c r="E26019" t="s">
        <v>743</v>
      </c>
      <c r="F26019" s="2">
        <v>0</v>
      </c>
    </row>
    <row r="26020" spans="1:6">
      <c r="A26020" t="s">
        <v>172</v>
      </c>
      <c r="B26020">
        <v>3427</v>
      </c>
      <c r="C26020" t="s">
        <v>213</v>
      </c>
      <c r="D26020">
        <v>2023</v>
      </c>
      <c r="E26020" t="s">
        <v>739</v>
      </c>
      <c r="F26020" s="2">
        <v>33755.883070839001</v>
      </c>
    </row>
    <row r="26021" spans="1:6">
      <c r="A26021" t="s">
        <v>172</v>
      </c>
      <c r="B26021">
        <v>3427</v>
      </c>
      <c r="C26021" t="s">
        <v>213</v>
      </c>
      <c r="D26021">
        <v>2023</v>
      </c>
      <c r="E26021" t="s">
        <v>741</v>
      </c>
      <c r="F26021" s="2">
        <v>29551.7015805722</v>
      </c>
    </row>
    <row r="26022" spans="1:6">
      <c r="A26022" t="s">
        <v>172</v>
      </c>
      <c r="B26022">
        <v>3427</v>
      </c>
      <c r="C26022" t="s">
        <v>213</v>
      </c>
      <c r="D26022">
        <v>2024</v>
      </c>
      <c r="E26022" t="s">
        <v>736</v>
      </c>
      <c r="F26022" s="2">
        <v>68.401969407956301</v>
      </c>
    </row>
    <row r="26023" spans="1:6">
      <c r="A26023" t="s">
        <v>172</v>
      </c>
      <c r="B26023">
        <v>3427</v>
      </c>
      <c r="C26023" t="s">
        <v>213</v>
      </c>
      <c r="D26023">
        <v>2024</v>
      </c>
      <c r="E26023" t="s">
        <v>737</v>
      </c>
      <c r="F26023" s="2">
        <v>1480.1402242326001</v>
      </c>
    </row>
    <row r="26024" spans="1:6">
      <c r="A26024" t="s">
        <v>172</v>
      </c>
      <c r="B26024">
        <v>3427</v>
      </c>
      <c r="C26024" t="s">
        <v>213</v>
      </c>
      <c r="D26024">
        <v>2024</v>
      </c>
      <c r="E26024" t="s">
        <v>745</v>
      </c>
      <c r="F26024" s="2">
        <v>0</v>
      </c>
    </row>
    <row r="26025" spans="1:6">
      <c r="A26025" t="s">
        <v>172</v>
      </c>
      <c r="B26025">
        <v>3428</v>
      </c>
      <c r="C26025" t="s">
        <v>215</v>
      </c>
      <c r="D26025">
        <v>2009</v>
      </c>
      <c r="E26025" t="s">
        <v>742</v>
      </c>
      <c r="F26025" s="2">
        <v>3278.08255938507</v>
      </c>
    </row>
    <row r="26026" spans="1:6">
      <c r="A26026" t="s">
        <v>172</v>
      </c>
      <c r="B26026">
        <v>3428</v>
      </c>
      <c r="C26026" t="s">
        <v>215</v>
      </c>
      <c r="D26026">
        <v>2009</v>
      </c>
      <c r="E26026" t="s">
        <v>738</v>
      </c>
      <c r="F26026" s="2">
        <v>0</v>
      </c>
    </row>
    <row r="26027" spans="1:6">
      <c r="A26027" t="s">
        <v>172</v>
      </c>
      <c r="B26027">
        <v>3428</v>
      </c>
      <c r="C26027" t="s">
        <v>215</v>
      </c>
      <c r="D26027">
        <v>2009</v>
      </c>
      <c r="E26027" t="s">
        <v>739</v>
      </c>
      <c r="F26027" s="2">
        <v>15993.8409027383</v>
      </c>
    </row>
    <row r="26028" spans="1:6">
      <c r="A26028" t="s">
        <v>172</v>
      </c>
      <c r="B26028">
        <v>3428</v>
      </c>
      <c r="C26028" t="s">
        <v>215</v>
      </c>
      <c r="D26028">
        <v>2009</v>
      </c>
      <c r="E26028" t="s">
        <v>741</v>
      </c>
      <c r="F26028" s="2">
        <v>13747.9531522365</v>
      </c>
    </row>
    <row r="26029" spans="1:6">
      <c r="A26029" t="s">
        <v>172</v>
      </c>
      <c r="B26029">
        <v>3428</v>
      </c>
      <c r="C26029" t="s">
        <v>215</v>
      </c>
      <c r="D26029">
        <v>2011</v>
      </c>
      <c r="E26029" t="s">
        <v>743</v>
      </c>
      <c r="F26029" s="2">
        <v>0</v>
      </c>
    </row>
    <row r="26030" spans="1:6">
      <c r="A26030" t="s">
        <v>172</v>
      </c>
      <c r="B26030">
        <v>3428</v>
      </c>
      <c r="C26030" t="s">
        <v>215</v>
      </c>
      <c r="D26030">
        <v>2013</v>
      </c>
      <c r="E26030" t="s">
        <v>736</v>
      </c>
      <c r="F26030" s="2">
        <v>258.47999429545098</v>
      </c>
    </row>
    <row r="26031" spans="1:6">
      <c r="A26031" t="s">
        <v>172</v>
      </c>
      <c r="B26031">
        <v>3428</v>
      </c>
      <c r="C26031" t="s">
        <v>215</v>
      </c>
      <c r="D26031">
        <v>2013</v>
      </c>
      <c r="E26031" t="s">
        <v>737</v>
      </c>
      <c r="F26031" s="2">
        <v>1037.9828850587701</v>
      </c>
    </row>
    <row r="26032" spans="1:6">
      <c r="A26032" t="s">
        <v>172</v>
      </c>
      <c r="B26032">
        <v>3428</v>
      </c>
      <c r="C26032" t="s">
        <v>215</v>
      </c>
      <c r="D26032">
        <v>2013</v>
      </c>
      <c r="E26032" t="s">
        <v>740</v>
      </c>
      <c r="F26032" s="2">
        <v>2264.7616692699498</v>
      </c>
    </row>
    <row r="26033" spans="1:6">
      <c r="A26033" t="s">
        <v>172</v>
      </c>
      <c r="B26033">
        <v>3428</v>
      </c>
      <c r="C26033" t="s">
        <v>215</v>
      </c>
      <c r="D26033">
        <v>2013</v>
      </c>
      <c r="E26033" t="s">
        <v>745</v>
      </c>
      <c r="F26033" s="2">
        <v>0</v>
      </c>
    </row>
    <row r="26034" spans="1:6">
      <c r="A26034" t="s">
        <v>172</v>
      </c>
      <c r="B26034">
        <v>3428</v>
      </c>
      <c r="C26034" t="s">
        <v>215</v>
      </c>
      <c r="D26034">
        <v>2015</v>
      </c>
      <c r="E26034" t="s">
        <v>742</v>
      </c>
      <c r="F26034" s="2">
        <v>6686.7448130534103</v>
      </c>
    </row>
    <row r="26035" spans="1:6">
      <c r="A26035" t="s">
        <v>172</v>
      </c>
      <c r="B26035">
        <v>3428</v>
      </c>
      <c r="C26035" t="s">
        <v>215</v>
      </c>
      <c r="D26035">
        <v>2016</v>
      </c>
      <c r="E26035" t="s">
        <v>736</v>
      </c>
      <c r="F26035" s="2">
        <v>244.841525247742</v>
      </c>
    </row>
    <row r="26036" spans="1:6">
      <c r="A26036" t="s">
        <v>172</v>
      </c>
      <c r="B26036">
        <v>3428</v>
      </c>
      <c r="C26036" t="s">
        <v>215</v>
      </c>
      <c r="D26036">
        <v>2016</v>
      </c>
      <c r="E26036" t="s">
        <v>737</v>
      </c>
      <c r="F26036" s="2">
        <v>914.52431075552101</v>
      </c>
    </row>
    <row r="26037" spans="1:6">
      <c r="A26037" t="s">
        <v>172</v>
      </c>
      <c r="B26037">
        <v>3428</v>
      </c>
      <c r="C26037" t="s">
        <v>215</v>
      </c>
      <c r="D26037">
        <v>2016</v>
      </c>
      <c r="E26037" t="s">
        <v>738</v>
      </c>
      <c r="F26037" s="2">
        <v>0</v>
      </c>
    </row>
    <row r="26038" spans="1:6">
      <c r="A26038" t="s">
        <v>172</v>
      </c>
      <c r="B26038">
        <v>3428</v>
      </c>
      <c r="C26038" t="s">
        <v>215</v>
      </c>
      <c r="D26038">
        <v>2016</v>
      </c>
      <c r="E26038" t="s">
        <v>739</v>
      </c>
      <c r="F26038" s="2">
        <v>15914.8006049549</v>
      </c>
    </row>
    <row r="26039" spans="1:6">
      <c r="A26039" t="s">
        <v>172</v>
      </c>
      <c r="B26039">
        <v>3428</v>
      </c>
      <c r="C26039" t="s">
        <v>215</v>
      </c>
      <c r="D26039">
        <v>2016</v>
      </c>
      <c r="E26039" t="s">
        <v>740</v>
      </c>
      <c r="F26039" s="2">
        <v>1376.31877058391</v>
      </c>
    </row>
    <row r="26040" spans="1:6">
      <c r="A26040" t="s">
        <v>172</v>
      </c>
      <c r="B26040">
        <v>3428</v>
      </c>
      <c r="C26040" t="s">
        <v>215</v>
      </c>
      <c r="D26040">
        <v>2017</v>
      </c>
      <c r="E26040" t="s">
        <v>744</v>
      </c>
      <c r="F26040" s="2">
        <v>63.378630000000001</v>
      </c>
    </row>
    <row r="26041" spans="1:6">
      <c r="A26041" t="s">
        <v>172</v>
      </c>
      <c r="B26041">
        <v>3428</v>
      </c>
      <c r="C26041" t="s">
        <v>215</v>
      </c>
      <c r="D26041">
        <v>2018</v>
      </c>
      <c r="E26041" t="s">
        <v>742</v>
      </c>
      <c r="F26041" s="2">
        <v>8601.1406559488296</v>
      </c>
    </row>
    <row r="26042" spans="1:6">
      <c r="A26042" t="s">
        <v>172</v>
      </c>
      <c r="B26042">
        <v>3428</v>
      </c>
      <c r="C26042" t="s">
        <v>215</v>
      </c>
      <c r="D26042">
        <v>2018</v>
      </c>
      <c r="E26042" t="s">
        <v>743</v>
      </c>
      <c r="F26042" s="2">
        <v>0</v>
      </c>
    </row>
    <row r="26043" spans="1:6">
      <c r="A26043" t="s">
        <v>172</v>
      </c>
      <c r="B26043">
        <v>3428</v>
      </c>
      <c r="C26043" t="s">
        <v>215</v>
      </c>
      <c r="D26043">
        <v>2019</v>
      </c>
      <c r="E26043" t="s">
        <v>738</v>
      </c>
      <c r="F26043" s="2">
        <v>0</v>
      </c>
    </row>
    <row r="26044" spans="1:6">
      <c r="A26044" t="s">
        <v>172</v>
      </c>
      <c r="B26044">
        <v>3428</v>
      </c>
      <c r="C26044" t="s">
        <v>215</v>
      </c>
      <c r="D26044">
        <v>2019</v>
      </c>
      <c r="E26044" t="s">
        <v>739</v>
      </c>
      <c r="F26044" s="2">
        <v>15972.882258025</v>
      </c>
    </row>
    <row r="26045" spans="1:6">
      <c r="A26045" t="s">
        <v>172</v>
      </c>
      <c r="B26045">
        <v>3428</v>
      </c>
      <c r="C26045" t="s">
        <v>215</v>
      </c>
      <c r="D26045">
        <v>2019</v>
      </c>
      <c r="E26045" t="s">
        <v>740</v>
      </c>
      <c r="F26045" s="2">
        <v>696.37339415680196</v>
      </c>
    </row>
    <row r="26046" spans="1:6">
      <c r="A26046" t="s">
        <v>172</v>
      </c>
      <c r="B26046">
        <v>3428</v>
      </c>
      <c r="C26046" t="s">
        <v>215</v>
      </c>
      <c r="D26046">
        <v>2019</v>
      </c>
      <c r="E26046" t="s">
        <v>741</v>
      </c>
      <c r="F26046" s="2">
        <v>13424.964895217499</v>
      </c>
    </row>
    <row r="26047" spans="1:6">
      <c r="A26047" t="s">
        <v>172</v>
      </c>
      <c r="B26047">
        <v>3428</v>
      </c>
      <c r="C26047" t="s">
        <v>215</v>
      </c>
      <c r="D26047">
        <v>2020</v>
      </c>
      <c r="E26047" t="s">
        <v>744</v>
      </c>
      <c r="F26047" s="2">
        <v>38.246109500000003</v>
      </c>
    </row>
    <row r="26048" spans="1:6">
      <c r="A26048" t="s">
        <v>172</v>
      </c>
      <c r="B26048">
        <v>3428</v>
      </c>
      <c r="C26048" t="s">
        <v>215</v>
      </c>
      <c r="D26048">
        <v>2020</v>
      </c>
      <c r="E26048" t="s">
        <v>745</v>
      </c>
      <c r="F26048" s="2">
        <v>0</v>
      </c>
    </row>
    <row r="26049" spans="1:6">
      <c r="A26049" t="s">
        <v>172</v>
      </c>
      <c r="B26049">
        <v>3428</v>
      </c>
      <c r="C26049" t="s">
        <v>215</v>
      </c>
      <c r="D26049">
        <v>2021</v>
      </c>
      <c r="E26049" t="s">
        <v>743</v>
      </c>
      <c r="F26049" s="2">
        <v>0</v>
      </c>
    </row>
    <row r="26050" spans="1:6">
      <c r="A26050" t="s">
        <v>172</v>
      </c>
      <c r="B26050">
        <v>3428</v>
      </c>
      <c r="C26050" t="s">
        <v>215</v>
      </c>
      <c r="D26050">
        <v>2022</v>
      </c>
      <c r="E26050" t="s">
        <v>738</v>
      </c>
      <c r="F26050" s="2">
        <v>0</v>
      </c>
    </row>
    <row r="26051" spans="1:6">
      <c r="A26051" t="s">
        <v>172</v>
      </c>
      <c r="B26051">
        <v>3428</v>
      </c>
      <c r="C26051" t="s">
        <v>215</v>
      </c>
      <c r="D26051">
        <v>2022</v>
      </c>
      <c r="E26051" t="s">
        <v>739</v>
      </c>
      <c r="F26051" s="2">
        <v>15304.7884135205</v>
      </c>
    </row>
    <row r="26052" spans="1:6">
      <c r="A26052" t="s">
        <v>172</v>
      </c>
      <c r="B26052">
        <v>3428</v>
      </c>
      <c r="C26052" t="s">
        <v>215</v>
      </c>
      <c r="D26052">
        <v>2022</v>
      </c>
      <c r="E26052" t="s">
        <v>741</v>
      </c>
      <c r="F26052" s="2">
        <v>14094.585998758501</v>
      </c>
    </row>
    <row r="26053" spans="1:6">
      <c r="A26053" t="s">
        <v>172</v>
      </c>
      <c r="B26053">
        <v>3428</v>
      </c>
      <c r="C26053" t="s">
        <v>215</v>
      </c>
      <c r="D26053">
        <v>2023</v>
      </c>
      <c r="E26053" t="s">
        <v>736</v>
      </c>
      <c r="F26053" s="2">
        <v>271.124420839381</v>
      </c>
    </row>
    <row r="26054" spans="1:6">
      <c r="A26054" t="s">
        <v>172</v>
      </c>
      <c r="B26054">
        <v>3428</v>
      </c>
      <c r="C26054" t="s">
        <v>215</v>
      </c>
      <c r="D26054">
        <v>2023</v>
      </c>
      <c r="E26054" t="s">
        <v>737</v>
      </c>
      <c r="F26054" s="2">
        <v>649.03364267621305</v>
      </c>
    </row>
    <row r="26055" spans="1:6">
      <c r="A26055" t="s">
        <v>172</v>
      </c>
      <c r="B26055">
        <v>3428</v>
      </c>
      <c r="C26055" t="s">
        <v>215</v>
      </c>
      <c r="D26055">
        <v>2023</v>
      </c>
      <c r="E26055" t="s">
        <v>744</v>
      </c>
      <c r="F26055" s="2">
        <v>78.766608050000002</v>
      </c>
    </row>
    <row r="26056" spans="1:6">
      <c r="A26056" t="s">
        <v>172</v>
      </c>
      <c r="B26056">
        <v>3428</v>
      </c>
      <c r="C26056" t="s">
        <v>215</v>
      </c>
      <c r="D26056">
        <v>2023</v>
      </c>
      <c r="E26056" t="s">
        <v>745</v>
      </c>
      <c r="F26056" s="2">
        <v>0</v>
      </c>
    </row>
    <row r="26057" spans="1:6">
      <c r="A26057" t="s">
        <v>172</v>
      </c>
      <c r="B26057">
        <v>3428</v>
      </c>
      <c r="C26057" t="s">
        <v>215</v>
      </c>
      <c r="D26057">
        <v>2024</v>
      </c>
      <c r="E26057" t="s">
        <v>743</v>
      </c>
      <c r="F26057" s="2">
        <v>0</v>
      </c>
    </row>
    <row r="26058" spans="1:6">
      <c r="A26058" t="s">
        <v>172</v>
      </c>
      <c r="B26058">
        <v>3429</v>
      </c>
      <c r="C26058" t="s">
        <v>217</v>
      </c>
      <c r="D26058">
        <v>2009</v>
      </c>
      <c r="E26058" t="s">
        <v>738</v>
      </c>
      <c r="F26058" s="2">
        <v>0</v>
      </c>
    </row>
    <row r="26059" spans="1:6">
      <c r="A26059" t="s">
        <v>172</v>
      </c>
      <c r="B26059">
        <v>3429</v>
      </c>
      <c r="C26059" t="s">
        <v>217</v>
      </c>
      <c r="D26059">
        <v>2009</v>
      </c>
      <c r="E26059" t="s">
        <v>741</v>
      </c>
      <c r="F26059" s="2">
        <v>2259.48197446837</v>
      </c>
    </row>
    <row r="26060" spans="1:6">
      <c r="A26060" t="s">
        <v>172</v>
      </c>
      <c r="B26060">
        <v>3429</v>
      </c>
      <c r="C26060" t="s">
        <v>217</v>
      </c>
      <c r="D26060">
        <v>2011</v>
      </c>
      <c r="E26060" t="s">
        <v>743</v>
      </c>
      <c r="F26060" s="2">
        <v>0</v>
      </c>
    </row>
    <row r="26061" spans="1:6">
      <c r="A26061" t="s">
        <v>172</v>
      </c>
      <c r="B26061">
        <v>3429</v>
      </c>
      <c r="C26061" t="s">
        <v>217</v>
      </c>
      <c r="D26061">
        <v>2011</v>
      </c>
      <c r="E26061" t="s">
        <v>745</v>
      </c>
      <c r="F26061" s="2">
        <v>0</v>
      </c>
    </row>
    <row r="26062" spans="1:6">
      <c r="A26062" t="s">
        <v>172</v>
      </c>
      <c r="B26062">
        <v>3429</v>
      </c>
      <c r="C26062" t="s">
        <v>217</v>
      </c>
      <c r="D26062">
        <v>2013</v>
      </c>
      <c r="E26062" t="s">
        <v>736</v>
      </c>
      <c r="F26062" s="2">
        <v>617.67825716250502</v>
      </c>
    </row>
    <row r="26063" spans="1:6">
      <c r="A26063" t="s">
        <v>172</v>
      </c>
      <c r="B26063">
        <v>3429</v>
      </c>
      <c r="C26063" t="s">
        <v>217</v>
      </c>
      <c r="D26063">
        <v>2013</v>
      </c>
      <c r="E26063" t="s">
        <v>737</v>
      </c>
      <c r="F26063" s="2">
        <v>247.417605896731</v>
      </c>
    </row>
    <row r="26064" spans="1:6">
      <c r="A26064" t="s">
        <v>172</v>
      </c>
      <c r="B26064">
        <v>3429</v>
      </c>
      <c r="C26064" t="s">
        <v>217</v>
      </c>
      <c r="D26064">
        <v>2013</v>
      </c>
      <c r="E26064" t="s">
        <v>744</v>
      </c>
      <c r="F26064" s="2">
        <v>0</v>
      </c>
    </row>
    <row r="26065" spans="1:6">
      <c r="A26065" t="s">
        <v>172</v>
      </c>
      <c r="B26065">
        <v>3429</v>
      </c>
      <c r="C26065" t="s">
        <v>217</v>
      </c>
      <c r="D26065">
        <v>2013</v>
      </c>
      <c r="E26065" t="s">
        <v>739</v>
      </c>
      <c r="F26065" s="2">
        <v>13257.6481494696</v>
      </c>
    </row>
    <row r="26066" spans="1:6">
      <c r="A26066" t="s">
        <v>172</v>
      </c>
      <c r="B26066">
        <v>3429</v>
      </c>
      <c r="C26066" t="s">
        <v>217</v>
      </c>
      <c r="D26066">
        <v>2013</v>
      </c>
      <c r="E26066" t="s">
        <v>740</v>
      </c>
      <c r="F26066" s="2">
        <v>683.86504450890595</v>
      </c>
    </row>
    <row r="26067" spans="1:6">
      <c r="A26067" t="s">
        <v>172</v>
      </c>
      <c r="B26067">
        <v>3429</v>
      </c>
      <c r="C26067" t="s">
        <v>217</v>
      </c>
      <c r="D26067">
        <v>2015</v>
      </c>
      <c r="E26067" t="s">
        <v>742</v>
      </c>
      <c r="F26067" s="2">
        <v>3940.32734492192</v>
      </c>
    </row>
    <row r="26068" spans="1:6">
      <c r="A26068" t="s">
        <v>172</v>
      </c>
      <c r="B26068">
        <v>3429</v>
      </c>
      <c r="C26068" t="s">
        <v>217</v>
      </c>
      <c r="D26068">
        <v>2015</v>
      </c>
      <c r="E26068" t="s">
        <v>738</v>
      </c>
      <c r="F26068" s="2">
        <v>0</v>
      </c>
    </row>
    <row r="26069" spans="1:6">
      <c r="A26069" t="s">
        <v>172</v>
      </c>
      <c r="B26069">
        <v>3429</v>
      </c>
      <c r="C26069" t="s">
        <v>217</v>
      </c>
      <c r="D26069">
        <v>2015</v>
      </c>
      <c r="E26069" t="s">
        <v>741</v>
      </c>
      <c r="F26069" s="2">
        <v>2235.5374814461202</v>
      </c>
    </row>
    <row r="26070" spans="1:6">
      <c r="A26070" t="s">
        <v>172</v>
      </c>
      <c r="B26070">
        <v>3429</v>
      </c>
      <c r="C26070" t="s">
        <v>217</v>
      </c>
      <c r="D26070">
        <v>2016</v>
      </c>
      <c r="E26070" t="s">
        <v>736</v>
      </c>
      <c r="F26070" s="2">
        <v>545.70539540975506</v>
      </c>
    </row>
    <row r="26071" spans="1:6">
      <c r="A26071" t="s">
        <v>172</v>
      </c>
      <c r="B26071">
        <v>3429</v>
      </c>
      <c r="C26071" t="s">
        <v>217</v>
      </c>
      <c r="D26071">
        <v>2016</v>
      </c>
      <c r="E26071" t="s">
        <v>737</v>
      </c>
      <c r="F26071" s="2">
        <v>331.13787779235798</v>
      </c>
    </row>
    <row r="26072" spans="1:6">
      <c r="A26072" t="s">
        <v>172</v>
      </c>
      <c r="B26072">
        <v>3429</v>
      </c>
      <c r="C26072" t="s">
        <v>217</v>
      </c>
      <c r="D26072">
        <v>2016</v>
      </c>
      <c r="E26072" t="s">
        <v>744</v>
      </c>
      <c r="F26072" s="2">
        <v>0</v>
      </c>
    </row>
    <row r="26073" spans="1:6">
      <c r="A26073" t="s">
        <v>172</v>
      </c>
      <c r="B26073">
        <v>3429</v>
      </c>
      <c r="C26073" t="s">
        <v>217</v>
      </c>
      <c r="D26073">
        <v>2016</v>
      </c>
      <c r="E26073" t="s">
        <v>739</v>
      </c>
      <c r="F26073" s="2">
        <v>14450.7740069306</v>
      </c>
    </row>
    <row r="26074" spans="1:6">
      <c r="A26074" t="s">
        <v>172</v>
      </c>
      <c r="B26074">
        <v>3429</v>
      </c>
      <c r="C26074" t="s">
        <v>217</v>
      </c>
      <c r="D26074">
        <v>2017</v>
      </c>
      <c r="E26074" t="s">
        <v>743</v>
      </c>
      <c r="F26074" s="2">
        <v>0</v>
      </c>
    </row>
    <row r="26075" spans="1:6">
      <c r="A26075" t="s">
        <v>172</v>
      </c>
      <c r="B26075">
        <v>3429</v>
      </c>
      <c r="C26075" t="s">
        <v>217</v>
      </c>
      <c r="D26075">
        <v>2017</v>
      </c>
      <c r="E26075" t="s">
        <v>745</v>
      </c>
      <c r="F26075" s="2">
        <v>0</v>
      </c>
    </row>
    <row r="26076" spans="1:6">
      <c r="A26076" t="s">
        <v>172</v>
      </c>
      <c r="B26076">
        <v>3429</v>
      </c>
      <c r="C26076" t="s">
        <v>217</v>
      </c>
      <c r="D26076">
        <v>2018</v>
      </c>
      <c r="E26076" t="s">
        <v>742</v>
      </c>
      <c r="F26076" s="2">
        <v>3719.8947544389298</v>
      </c>
    </row>
    <row r="26077" spans="1:6">
      <c r="A26077" t="s">
        <v>172</v>
      </c>
      <c r="B26077">
        <v>3429</v>
      </c>
      <c r="C26077" t="s">
        <v>217</v>
      </c>
      <c r="D26077">
        <v>2019</v>
      </c>
      <c r="E26077" t="s">
        <v>736</v>
      </c>
      <c r="F26077" s="2">
        <v>515.59250768305799</v>
      </c>
    </row>
    <row r="26078" spans="1:6">
      <c r="A26078" t="s">
        <v>172</v>
      </c>
      <c r="B26078">
        <v>3429</v>
      </c>
      <c r="C26078" t="s">
        <v>217</v>
      </c>
      <c r="D26078">
        <v>2019</v>
      </c>
      <c r="E26078" t="s">
        <v>737</v>
      </c>
      <c r="F26078" s="2">
        <v>303.27025444182698</v>
      </c>
    </row>
    <row r="26079" spans="1:6">
      <c r="A26079" t="s">
        <v>172</v>
      </c>
      <c r="B26079">
        <v>3429</v>
      </c>
      <c r="C26079" t="s">
        <v>217</v>
      </c>
      <c r="D26079">
        <v>2019</v>
      </c>
      <c r="E26079" t="s">
        <v>739</v>
      </c>
      <c r="F26079" s="2">
        <v>13864.6883181923</v>
      </c>
    </row>
    <row r="26080" spans="1:6">
      <c r="A26080" t="s">
        <v>172</v>
      </c>
      <c r="B26080">
        <v>3429</v>
      </c>
      <c r="C26080" t="s">
        <v>217</v>
      </c>
      <c r="D26080">
        <v>2020</v>
      </c>
      <c r="E26080" t="s">
        <v>740</v>
      </c>
      <c r="F26080" s="2">
        <v>453.64416976925298</v>
      </c>
    </row>
    <row r="26081" spans="1:6">
      <c r="A26081" t="s">
        <v>172</v>
      </c>
      <c r="B26081">
        <v>3429</v>
      </c>
      <c r="C26081" t="s">
        <v>217</v>
      </c>
      <c r="D26081">
        <v>2020</v>
      </c>
      <c r="E26081" t="s">
        <v>745</v>
      </c>
      <c r="F26081" s="2">
        <v>1.2489894721380499</v>
      </c>
    </row>
    <row r="26082" spans="1:6">
      <c r="A26082" t="s">
        <v>172</v>
      </c>
      <c r="B26082">
        <v>3429</v>
      </c>
      <c r="C26082" t="s">
        <v>217</v>
      </c>
      <c r="D26082">
        <v>2021</v>
      </c>
      <c r="E26082" t="s">
        <v>742</v>
      </c>
      <c r="F26082" s="2">
        <v>2096.47733828432</v>
      </c>
    </row>
    <row r="26083" spans="1:6">
      <c r="A26083" t="s">
        <v>172</v>
      </c>
      <c r="B26083">
        <v>3429</v>
      </c>
      <c r="C26083" t="s">
        <v>217</v>
      </c>
      <c r="D26083">
        <v>2022</v>
      </c>
      <c r="E26083" t="s">
        <v>736</v>
      </c>
      <c r="F26083" s="2">
        <v>415.71681092341299</v>
      </c>
    </row>
    <row r="26084" spans="1:6">
      <c r="A26084" t="s">
        <v>172</v>
      </c>
      <c r="B26084">
        <v>3429</v>
      </c>
      <c r="C26084" t="s">
        <v>217</v>
      </c>
      <c r="D26084">
        <v>2022</v>
      </c>
      <c r="E26084" t="s">
        <v>737</v>
      </c>
      <c r="F26084" s="2">
        <v>242.47126544318601</v>
      </c>
    </row>
    <row r="26085" spans="1:6">
      <c r="A26085" t="s">
        <v>172</v>
      </c>
      <c r="B26085">
        <v>3429</v>
      </c>
      <c r="C26085" t="s">
        <v>217</v>
      </c>
      <c r="D26085">
        <v>2022</v>
      </c>
      <c r="E26085" t="s">
        <v>738</v>
      </c>
      <c r="F26085" s="2">
        <v>0</v>
      </c>
    </row>
    <row r="26086" spans="1:6">
      <c r="A26086" t="s">
        <v>172</v>
      </c>
      <c r="B26086">
        <v>3429</v>
      </c>
      <c r="C26086" t="s">
        <v>217</v>
      </c>
      <c r="D26086">
        <v>2022</v>
      </c>
      <c r="E26086" t="s">
        <v>741</v>
      </c>
      <c r="F26086" s="2">
        <v>1989.9702580627199</v>
      </c>
    </row>
    <row r="26087" spans="1:6">
      <c r="A26087" t="s">
        <v>172</v>
      </c>
      <c r="B26087">
        <v>3429</v>
      </c>
      <c r="C26087" t="s">
        <v>217</v>
      </c>
      <c r="D26087">
        <v>2023</v>
      </c>
      <c r="E26087" t="s">
        <v>744</v>
      </c>
      <c r="F26087" s="2">
        <v>0</v>
      </c>
    </row>
    <row r="26088" spans="1:6">
      <c r="A26088" t="s">
        <v>172</v>
      </c>
      <c r="B26088">
        <v>3429</v>
      </c>
      <c r="C26088" t="s">
        <v>217</v>
      </c>
      <c r="D26088">
        <v>2023</v>
      </c>
      <c r="E26088" t="s">
        <v>740</v>
      </c>
      <c r="F26088" s="2">
        <v>380.49386807968102</v>
      </c>
    </row>
    <row r="26089" spans="1:6">
      <c r="A26089" t="s">
        <v>172</v>
      </c>
      <c r="B26089">
        <v>3429</v>
      </c>
      <c r="C26089" t="s">
        <v>217</v>
      </c>
      <c r="D26089">
        <v>2024</v>
      </c>
      <c r="E26089" t="s">
        <v>742</v>
      </c>
      <c r="F26089" s="2">
        <v>1369.7570640159099</v>
      </c>
    </row>
    <row r="26090" spans="1:6">
      <c r="A26090" t="s">
        <v>172</v>
      </c>
      <c r="B26090">
        <v>3429</v>
      </c>
      <c r="C26090" t="s">
        <v>217</v>
      </c>
      <c r="D26090">
        <v>2024</v>
      </c>
      <c r="E26090" t="s">
        <v>743</v>
      </c>
      <c r="F26090" s="2">
        <v>0</v>
      </c>
    </row>
    <row r="26091" spans="1:6">
      <c r="A26091" t="s">
        <v>172</v>
      </c>
      <c r="B26091">
        <v>3430</v>
      </c>
      <c r="C26091" t="s">
        <v>219</v>
      </c>
      <c r="D26091">
        <v>2009</v>
      </c>
      <c r="E26091" t="s">
        <v>736</v>
      </c>
      <c r="F26091" s="2">
        <v>140.589746509961</v>
      </c>
    </row>
    <row r="26092" spans="1:6">
      <c r="A26092" t="s">
        <v>172</v>
      </c>
      <c r="B26092">
        <v>3430</v>
      </c>
      <c r="C26092" t="s">
        <v>219</v>
      </c>
      <c r="D26092">
        <v>2009</v>
      </c>
      <c r="E26092" t="s">
        <v>738</v>
      </c>
      <c r="F26092" s="2">
        <v>0</v>
      </c>
    </row>
    <row r="26093" spans="1:6">
      <c r="A26093" t="s">
        <v>172</v>
      </c>
      <c r="B26093">
        <v>3430</v>
      </c>
      <c r="C26093" t="s">
        <v>219</v>
      </c>
      <c r="D26093">
        <v>2009</v>
      </c>
      <c r="E26093" t="s">
        <v>741</v>
      </c>
      <c r="F26093" s="2">
        <v>3045.4079366659798</v>
      </c>
    </row>
    <row r="26094" spans="1:6">
      <c r="A26094" t="s">
        <v>172</v>
      </c>
      <c r="B26094">
        <v>3430</v>
      </c>
      <c r="C26094" t="s">
        <v>219</v>
      </c>
      <c r="D26094">
        <v>2011</v>
      </c>
      <c r="E26094" t="s">
        <v>742</v>
      </c>
      <c r="F26094" s="2">
        <v>3668.03405456871</v>
      </c>
    </row>
    <row r="26095" spans="1:6">
      <c r="A26095" t="s">
        <v>172</v>
      </c>
      <c r="B26095">
        <v>3430</v>
      </c>
      <c r="C26095" t="s">
        <v>219</v>
      </c>
      <c r="D26095">
        <v>2011</v>
      </c>
      <c r="E26095" t="s">
        <v>743</v>
      </c>
      <c r="F26095" s="2">
        <v>0</v>
      </c>
    </row>
    <row r="26096" spans="1:6">
      <c r="A26096" t="s">
        <v>172</v>
      </c>
      <c r="B26096">
        <v>3430</v>
      </c>
      <c r="C26096" t="s">
        <v>219</v>
      </c>
      <c r="D26096">
        <v>2013</v>
      </c>
      <c r="E26096" t="s">
        <v>737</v>
      </c>
      <c r="F26096" s="2">
        <v>354.43322587417299</v>
      </c>
    </row>
    <row r="26097" spans="1:6">
      <c r="A26097" t="s">
        <v>172</v>
      </c>
      <c r="B26097">
        <v>3430</v>
      </c>
      <c r="C26097" t="s">
        <v>219</v>
      </c>
      <c r="D26097">
        <v>2013</v>
      </c>
      <c r="E26097" t="s">
        <v>744</v>
      </c>
      <c r="F26097" s="2">
        <v>0</v>
      </c>
    </row>
    <row r="26098" spans="1:6">
      <c r="A26098" t="s">
        <v>172</v>
      </c>
      <c r="B26098">
        <v>3430</v>
      </c>
      <c r="C26098" t="s">
        <v>219</v>
      </c>
      <c r="D26098">
        <v>2013</v>
      </c>
      <c r="E26098" t="s">
        <v>739</v>
      </c>
      <c r="F26098" s="2">
        <v>15193.086820327901</v>
      </c>
    </row>
    <row r="26099" spans="1:6">
      <c r="A26099" t="s">
        <v>172</v>
      </c>
      <c r="B26099">
        <v>3430</v>
      </c>
      <c r="C26099" t="s">
        <v>219</v>
      </c>
      <c r="D26099">
        <v>2013</v>
      </c>
      <c r="E26099" t="s">
        <v>740</v>
      </c>
      <c r="F26099" s="2">
        <v>770.27863049219695</v>
      </c>
    </row>
    <row r="26100" spans="1:6">
      <c r="A26100" t="s">
        <v>172</v>
      </c>
      <c r="B26100">
        <v>3430</v>
      </c>
      <c r="C26100" t="s">
        <v>219</v>
      </c>
      <c r="D26100">
        <v>2015</v>
      </c>
      <c r="E26100" t="s">
        <v>738</v>
      </c>
      <c r="F26100" s="2">
        <v>0</v>
      </c>
    </row>
    <row r="26101" spans="1:6">
      <c r="A26101" t="s">
        <v>172</v>
      </c>
      <c r="B26101">
        <v>3430</v>
      </c>
      <c r="C26101" t="s">
        <v>219</v>
      </c>
      <c r="D26101">
        <v>2015</v>
      </c>
      <c r="E26101" t="s">
        <v>741</v>
      </c>
      <c r="F26101" s="2">
        <v>2992.6812334378301</v>
      </c>
    </row>
    <row r="26102" spans="1:6">
      <c r="A26102" t="s">
        <v>172</v>
      </c>
      <c r="B26102">
        <v>3430</v>
      </c>
      <c r="C26102" t="s">
        <v>219</v>
      </c>
      <c r="D26102">
        <v>2016</v>
      </c>
      <c r="E26102" t="s">
        <v>736</v>
      </c>
      <c r="F26102" s="2">
        <v>173.033324030702</v>
      </c>
    </row>
    <row r="26103" spans="1:6">
      <c r="A26103" t="s">
        <v>172</v>
      </c>
      <c r="B26103">
        <v>3430</v>
      </c>
      <c r="C26103" t="s">
        <v>219</v>
      </c>
      <c r="D26103">
        <v>2016</v>
      </c>
      <c r="E26103" t="s">
        <v>737</v>
      </c>
      <c r="F26103" s="2">
        <v>339.94564496084701</v>
      </c>
    </row>
    <row r="26104" spans="1:6">
      <c r="A26104" t="s">
        <v>172</v>
      </c>
      <c r="B26104">
        <v>3430</v>
      </c>
      <c r="C26104" t="s">
        <v>219</v>
      </c>
      <c r="D26104">
        <v>2016</v>
      </c>
      <c r="E26104" t="s">
        <v>744</v>
      </c>
      <c r="F26104" s="2">
        <v>0</v>
      </c>
    </row>
    <row r="26105" spans="1:6">
      <c r="A26105" t="s">
        <v>172</v>
      </c>
      <c r="B26105">
        <v>3430</v>
      </c>
      <c r="C26105" t="s">
        <v>219</v>
      </c>
      <c r="D26105">
        <v>2016</v>
      </c>
      <c r="E26105" t="s">
        <v>739</v>
      </c>
      <c r="F26105" s="2">
        <v>15885.2533655641</v>
      </c>
    </row>
    <row r="26106" spans="1:6">
      <c r="A26106" t="s">
        <v>172</v>
      </c>
      <c r="B26106">
        <v>3430</v>
      </c>
      <c r="C26106" t="s">
        <v>219</v>
      </c>
      <c r="D26106">
        <v>2017</v>
      </c>
      <c r="E26106" t="s">
        <v>743</v>
      </c>
      <c r="F26106" s="2">
        <v>0</v>
      </c>
    </row>
    <row r="26107" spans="1:6">
      <c r="A26107" t="s">
        <v>172</v>
      </c>
      <c r="B26107">
        <v>3430</v>
      </c>
      <c r="C26107" t="s">
        <v>219</v>
      </c>
      <c r="D26107">
        <v>2017</v>
      </c>
      <c r="E26107" t="s">
        <v>745</v>
      </c>
      <c r="F26107" s="2">
        <v>1.3753687053181201</v>
      </c>
    </row>
    <row r="26108" spans="1:6">
      <c r="A26108" t="s">
        <v>172</v>
      </c>
      <c r="B26108">
        <v>3430</v>
      </c>
      <c r="C26108" t="s">
        <v>219</v>
      </c>
      <c r="D26108">
        <v>2018</v>
      </c>
      <c r="E26108" t="s">
        <v>742</v>
      </c>
      <c r="F26108" s="2">
        <v>2831.1714935926602</v>
      </c>
    </row>
    <row r="26109" spans="1:6">
      <c r="A26109" t="s">
        <v>172</v>
      </c>
      <c r="B26109">
        <v>3430</v>
      </c>
      <c r="C26109" t="s">
        <v>219</v>
      </c>
      <c r="D26109">
        <v>2018</v>
      </c>
      <c r="E26109" t="s">
        <v>741</v>
      </c>
      <c r="F26109" s="2">
        <v>2780.4112893050901</v>
      </c>
    </row>
    <row r="26110" spans="1:6">
      <c r="A26110" t="s">
        <v>172</v>
      </c>
      <c r="B26110">
        <v>3430</v>
      </c>
      <c r="C26110" t="s">
        <v>219</v>
      </c>
      <c r="D26110">
        <v>2019</v>
      </c>
      <c r="E26110" t="s">
        <v>736</v>
      </c>
      <c r="F26110" s="2">
        <v>171.81948533580001</v>
      </c>
    </row>
    <row r="26111" spans="1:6">
      <c r="A26111" t="s">
        <v>172</v>
      </c>
      <c r="B26111">
        <v>3430</v>
      </c>
      <c r="C26111" t="s">
        <v>219</v>
      </c>
      <c r="D26111">
        <v>2019</v>
      </c>
      <c r="E26111" t="s">
        <v>737</v>
      </c>
      <c r="F26111" s="2">
        <v>330.523672909016</v>
      </c>
    </row>
    <row r="26112" spans="1:6">
      <c r="A26112" t="s">
        <v>172</v>
      </c>
      <c r="B26112">
        <v>3430</v>
      </c>
      <c r="C26112" t="s">
        <v>219</v>
      </c>
      <c r="D26112">
        <v>2019</v>
      </c>
      <c r="E26112" t="s">
        <v>739</v>
      </c>
      <c r="F26112" s="2">
        <v>15578.5604695035</v>
      </c>
    </row>
    <row r="26113" spans="1:6">
      <c r="A26113" t="s">
        <v>172</v>
      </c>
      <c r="B26113">
        <v>3430</v>
      </c>
      <c r="C26113" t="s">
        <v>219</v>
      </c>
      <c r="D26113">
        <v>2020</v>
      </c>
      <c r="E26113" t="s">
        <v>743</v>
      </c>
      <c r="F26113" s="2">
        <v>0</v>
      </c>
    </row>
    <row r="26114" spans="1:6">
      <c r="A26114" t="s">
        <v>172</v>
      </c>
      <c r="B26114">
        <v>3430</v>
      </c>
      <c r="C26114" t="s">
        <v>219</v>
      </c>
      <c r="D26114">
        <v>2020</v>
      </c>
      <c r="E26114" t="s">
        <v>740</v>
      </c>
      <c r="F26114" s="2">
        <v>508.47482632379803</v>
      </c>
    </row>
    <row r="26115" spans="1:6">
      <c r="A26115" t="s">
        <v>172</v>
      </c>
      <c r="B26115">
        <v>3430</v>
      </c>
      <c r="C26115" t="s">
        <v>219</v>
      </c>
      <c r="D26115">
        <v>2020</v>
      </c>
      <c r="E26115" t="s">
        <v>745</v>
      </c>
      <c r="F26115" s="2">
        <v>0</v>
      </c>
    </row>
    <row r="26116" spans="1:6">
      <c r="A26116" t="s">
        <v>172</v>
      </c>
      <c r="B26116">
        <v>3430</v>
      </c>
      <c r="C26116" t="s">
        <v>219</v>
      </c>
      <c r="D26116">
        <v>2021</v>
      </c>
      <c r="E26116" t="s">
        <v>742</v>
      </c>
      <c r="F26116" s="2">
        <v>3072.5177063002202</v>
      </c>
    </row>
    <row r="26117" spans="1:6">
      <c r="A26117" t="s">
        <v>172</v>
      </c>
      <c r="B26117">
        <v>3430</v>
      </c>
      <c r="C26117" t="s">
        <v>219</v>
      </c>
      <c r="D26117">
        <v>2022</v>
      </c>
      <c r="E26117" t="s">
        <v>736</v>
      </c>
      <c r="F26117" s="2">
        <v>166.25118856466901</v>
      </c>
    </row>
    <row r="26118" spans="1:6">
      <c r="A26118" t="s">
        <v>172</v>
      </c>
      <c r="B26118">
        <v>3430</v>
      </c>
      <c r="C26118" t="s">
        <v>219</v>
      </c>
      <c r="D26118">
        <v>2022</v>
      </c>
      <c r="E26118" t="s">
        <v>737</v>
      </c>
      <c r="F26118" s="2">
        <v>287.470148266737</v>
      </c>
    </row>
    <row r="26119" spans="1:6">
      <c r="A26119" t="s">
        <v>172</v>
      </c>
      <c r="B26119">
        <v>3430</v>
      </c>
      <c r="C26119" t="s">
        <v>219</v>
      </c>
      <c r="D26119">
        <v>2022</v>
      </c>
      <c r="E26119" t="s">
        <v>738</v>
      </c>
      <c r="F26119" s="2">
        <v>0</v>
      </c>
    </row>
    <row r="26120" spans="1:6">
      <c r="A26120" t="s">
        <v>172</v>
      </c>
      <c r="B26120">
        <v>3430</v>
      </c>
      <c r="C26120" t="s">
        <v>219</v>
      </c>
      <c r="D26120">
        <v>2023</v>
      </c>
      <c r="E26120" t="s">
        <v>744</v>
      </c>
      <c r="F26120" s="2">
        <v>0</v>
      </c>
    </row>
    <row r="26121" spans="1:6">
      <c r="A26121" t="s">
        <v>172</v>
      </c>
      <c r="B26121">
        <v>3430</v>
      </c>
      <c r="C26121" t="s">
        <v>219</v>
      </c>
      <c r="D26121">
        <v>2023</v>
      </c>
      <c r="E26121" t="s">
        <v>740</v>
      </c>
      <c r="F26121" s="2">
        <v>397.46692113540303</v>
      </c>
    </row>
    <row r="26122" spans="1:6">
      <c r="A26122" t="s">
        <v>172</v>
      </c>
      <c r="B26122">
        <v>3430</v>
      </c>
      <c r="C26122" t="s">
        <v>219</v>
      </c>
      <c r="D26122">
        <v>2023</v>
      </c>
      <c r="E26122" t="s">
        <v>745</v>
      </c>
      <c r="F26122" s="2">
        <v>0</v>
      </c>
    </row>
    <row r="26123" spans="1:6">
      <c r="A26123" t="s">
        <v>172</v>
      </c>
      <c r="B26123">
        <v>3430</v>
      </c>
      <c r="C26123" t="s">
        <v>219</v>
      </c>
      <c r="D26123">
        <v>2024</v>
      </c>
      <c r="E26123" t="s">
        <v>742</v>
      </c>
      <c r="F26123" s="2">
        <v>1984.81810403697</v>
      </c>
    </row>
    <row r="26124" spans="1:6">
      <c r="A26124" t="s">
        <v>172</v>
      </c>
      <c r="B26124">
        <v>3431</v>
      </c>
      <c r="C26124" t="s">
        <v>221</v>
      </c>
      <c r="D26124">
        <v>2009</v>
      </c>
      <c r="E26124" t="s">
        <v>742</v>
      </c>
      <c r="F26124" s="2">
        <v>1507.88754532496</v>
      </c>
    </row>
    <row r="26125" spans="1:6">
      <c r="A26125" t="s">
        <v>172</v>
      </c>
      <c r="B26125">
        <v>3431</v>
      </c>
      <c r="C26125" t="s">
        <v>221</v>
      </c>
      <c r="D26125">
        <v>2009</v>
      </c>
      <c r="E26125" t="s">
        <v>738</v>
      </c>
      <c r="F26125" s="2">
        <v>0</v>
      </c>
    </row>
    <row r="26126" spans="1:6">
      <c r="A26126" t="s">
        <v>172</v>
      </c>
      <c r="B26126">
        <v>3431</v>
      </c>
      <c r="C26126" t="s">
        <v>221</v>
      </c>
      <c r="D26126">
        <v>2009</v>
      </c>
      <c r="E26126" t="s">
        <v>741</v>
      </c>
      <c r="F26126" s="2">
        <v>17415.215756182501</v>
      </c>
    </row>
    <row r="26127" spans="1:6">
      <c r="A26127" t="s">
        <v>172</v>
      </c>
      <c r="B26127">
        <v>3431</v>
      </c>
      <c r="C26127" t="s">
        <v>221</v>
      </c>
      <c r="D26127">
        <v>2013</v>
      </c>
      <c r="E26127" t="s">
        <v>736</v>
      </c>
      <c r="F26127" s="2">
        <v>963.11117408298105</v>
      </c>
    </row>
    <row r="26128" spans="1:6">
      <c r="A26128" t="s">
        <v>172</v>
      </c>
      <c r="B26128">
        <v>3431</v>
      </c>
      <c r="C26128" t="s">
        <v>221</v>
      </c>
      <c r="D26128">
        <v>2013</v>
      </c>
      <c r="E26128" t="s">
        <v>737</v>
      </c>
      <c r="F26128" s="2">
        <v>1189.10031870327</v>
      </c>
    </row>
    <row r="26129" spans="1:6">
      <c r="A26129" t="s">
        <v>172</v>
      </c>
      <c r="B26129">
        <v>3431</v>
      </c>
      <c r="C26129" t="s">
        <v>221</v>
      </c>
      <c r="D26129">
        <v>2013</v>
      </c>
      <c r="E26129" t="s">
        <v>739</v>
      </c>
      <c r="F26129" s="2">
        <v>14812.272165492201</v>
      </c>
    </row>
    <row r="26130" spans="1:6">
      <c r="A26130" t="s">
        <v>172</v>
      </c>
      <c r="B26130">
        <v>3431</v>
      </c>
      <c r="C26130" t="s">
        <v>221</v>
      </c>
      <c r="D26130">
        <v>2013</v>
      </c>
      <c r="E26130" t="s">
        <v>740</v>
      </c>
      <c r="F26130" s="2">
        <v>1573.4534687709599</v>
      </c>
    </row>
    <row r="26131" spans="1:6">
      <c r="A26131" t="s">
        <v>172</v>
      </c>
      <c r="B26131">
        <v>3431</v>
      </c>
      <c r="C26131" t="s">
        <v>221</v>
      </c>
      <c r="D26131">
        <v>2015</v>
      </c>
      <c r="E26131" t="s">
        <v>742</v>
      </c>
      <c r="F26131" s="2">
        <v>1521.7636351403</v>
      </c>
    </row>
    <row r="26132" spans="1:6">
      <c r="A26132" t="s">
        <v>172</v>
      </c>
      <c r="B26132">
        <v>3431</v>
      </c>
      <c r="C26132" t="s">
        <v>221</v>
      </c>
      <c r="D26132">
        <v>2015</v>
      </c>
      <c r="E26132" t="s">
        <v>738</v>
      </c>
      <c r="F26132" s="2">
        <v>0</v>
      </c>
    </row>
    <row r="26133" spans="1:6">
      <c r="A26133" t="s">
        <v>172</v>
      </c>
      <c r="B26133">
        <v>3431</v>
      </c>
      <c r="C26133" t="s">
        <v>221</v>
      </c>
      <c r="D26133">
        <v>2015</v>
      </c>
      <c r="E26133" t="s">
        <v>743</v>
      </c>
      <c r="F26133" s="2">
        <v>0</v>
      </c>
    </row>
    <row r="26134" spans="1:6">
      <c r="A26134" t="s">
        <v>172</v>
      </c>
      <c r="B26134">
        <v>3431</v>
      </c>
      <c r="C26134" t="s">
        <v>221</v>
      </c>
      <c r="D26134">
        <v>2016</v>
      </c>
      <c r="E26134" t="s">
        <v>739</v>
      </c>
      <c r="F26134" s="2">
        <v>14708.0490007669</v>
      </c>
    </row>
    <row r="26135" spans="1:6">
      <c r="A26135" t="s">
        <v>172</v>
      </c>
      <c r="B26135">
        <v>3431</v>
      </c>
      <c r="C26135" t="s">
        <v>221</v>
      </c>
      <c r="D26135">
        <v>2016</v>
      </c>
      <c r="E26135" t="s">
        <v>740</v>
      </c>
      <c r="F26135" s="2">
        <v>1559.8021617915099</v>
      </c>
    </row>
    <row r="26136" spans="1:6">
      <c r="A26136" t="s">
        <v>172</v>
      </c>
      <c r="B26136">
        <v>3431</v>
      </c>
      <c r="C26136" t="s">
        <v>221</v>
      </c>
      <c r="D26136">
        <v>2016</v>
      </c>
      <c r="E26136" t="s">
        <v>741</v>
      </c>
      <c r="F26136" s="2">
        <v>17378.501006524999</v>
      </c>
    </row>
    <row r="26137" spans="1:6">
      <c r="A26137" t="s">
        <v>172</v>
      </c>
      <c r="B26137">
        <v>3431</v>
      </c>
      <c r="C26137" t="s">
        <v>221</v>
      </c>
      <c r="D26137">
        <v>2017</v>
      </c>
      <c r="E26137" t="s">
        <v>744</v>
      </c>
      <c r="F26137" s="2">
        <v>0</v>
      </c>
    </row>
    <row r="26138" spans="1:6">
      <c r="A26138" t="s">
        <v>172</v>
      </c>
      <c r="B26138">
        <v>3431</v>
      </c>
      <c r="C26138" t="s">
        <v>221</v>
      </c>
      <c r="D26138">
        <v>2017</v>
      </c>
      <c r="E26138" t="s">
        <v>745</v>
      </c>
      <c r="F26138" s="2">
        <v>0</v>
      </c>
    </row>
    <row r="26139" spans="1:6">
      <c r="A26139" t="s">
        <v>172</v>
      </c>
      <c r="B26139">
        <v>3431</v>
      </c>
      <c r="C26139" t="s">
        <v>221</v>
      </c>
      <c r="D26139">
        <v>2018</v>
      </c>
      <c r="E26139" t="s">
        <v>738</v>
      </c>
      <c r="F26139" s="2">
        <v>0</v>
      </c>
    </row>
    <row r="26140" spans="1:6">
      <c r="A26140" t="s">
        <v>172</v>
      </c>
      <c r="B26140">
        <v>3431</v>
      </c>
      <c r="C26140" t="s">
        <v>221</v>
      </c>
      <c r="D26140">
        <v>2018</v>
      </c>
      <c r="E26140" t="s">
        <v>743</v>
      </c>
      <c r="F26140" s="2">
        <v>0</v>
      </c>
    </row>
    <row r="26141" spans="1:6">
      <c r="A26141" t="s">
        <v>172</v>
      </c>
      <c r="B26141">
        <v>3431</v>
      </c>
      <c r="C26141" t="s">
        <v>221</v>
      </c>
      <c r="D26141">
        <v>2019</v>
      </c>
      <c r="E26141" t="s">
        <v>739</v>
      </c>
      <c r="F26141" s="2">
        <v>14075.786567651199</v>
      </c>
    </row>
    <row r="26142" spans="1:6">
      <c r="A26142" t="s">
        <v>172</v>
      </c>
      <c r="B26142">
        <v>3431</v>
      </c>
      <c r="C26142" t="s">
        <v>221</v>
      </c>
      <c r="D26142">
        <v>2019</v>
      </c>
      <c r="E26142" t="s">
        <v>741</v>
      </c>
      <c r="F26142" s="2">
        <v>16539.19256603</v>
      </c>
    </row>
    <row r="26143" spans="1:6">
      <c r="A26143" t="s">
        <v>172</v>
      </c>
      <c r="B26143">
        <v>3431</v>
      </c>
      <c r="C26143" t="s">
        <v>221</v>
      </c>
      <c r="D26143">
        <v>2020</v>
      </c>
      <c r="E26143" t="s">
        <v>736</v>
      </c>
      <c r="F26143" s="2">
        <v>700.04246016570505</v>
      </c>
    </row>
    <row r="26144" spans="1:6">
      <c r="A26144" t="s">
        <v>172</v>
      </c>
      <c r="B26144">
        <v>3431</v>
      </c>
      <c r="C26144" t="s">
        <v>221</v>
      </c>
      <c r="D26144">
        <v>2020</v>
      </c>
      <c r="E26144" t="s">
        <v>737</v>
      </c>
      <c r="F26144" s="2">
        <v>873.79256370876305</v>
      </c>
    </row>
    <row r="26145" spans="1:6">
      <c r="A26145" t="s">
        <v>172</v>
      </c>
      <c r="B26145">
        <v>3431</v>
      </c>
      <c r="C26145" t="s">
        <v>221</v>
      </c>
      <c r="D26145">
        <v>2020</v>
      </c>
      <c r="E26145" t="s">
        <v>744</v>
      </c>
      <c r="F26145" s="2">
        <v>0</v>
      </c>
    </row>
    <row r="26146" spans="1:6">
      <c r="A26146" t="s">
        <v>172</v>
      </c>
      <c r="B26146">
        <v>3431</v>
      </c>
      <c r="C26146" t="s">
        <v>221</v>
      </c>
      <c r="D26146">
        <v>2020</v>
      </c>
      <c r="E26146" t="s">
        <v>745</v>
      </c>
      <c r="F26146" s="2">
        <v>2.44535021103078E-2</v>
      </c>
    </row>
    <row r="26147" spans="1:6">
      <c r="A26147" t="s">
        <v>172</v>
      </c>
      <c r="B26147">
        <v>3431</v>
      </c>
      <c r="C26147" t="s">
        <v>221</v>
      </c>
      <c r="D26147">
        <v>2021</v>
      </c>
      <c r="E26147" t="s">
        <v>743</v>
      </c>
      <c r="F26147" s="2">
        <v>0</v>
      </c>
    </row>
    <row r="26148" spans="1:6">
      <c r="A26148" t="s">
        <v>172</v>
      </c>
      <c r="B26148">
        <v>3431</v>
      </c>
      <c r="C26148" t="s">
        <v>221</v>
      </c>
      <c r="D26148">
        <v>2022</v>
      </c>
      <c r="E26148" t="s">
        <v>742</v>
      </c>
      <c r="F26148" s="2">
        <v>1611.4333271528501</v>
      </c>
    </row>
    <row r="26149" spans="1:6">
      <c r="A26149" t="s">
        <v>172</v>
      </c>
      <c r="B26149">
        <v>3431</v>
      </c>
      <c r="C26149" t="s">
        <v>221</v>
      </c>
      <c r="D26149">
        <v>2022</v>
      </c>
      <c r="E26149" t="s">
        <v>739</v>
      </c>
      <c r="F26149" s="2">
        <v>14963.797643731799</v>
      </c>
    </row>
    <row r="26150" spans="1:6">
      <c r="A26150" t="s">
        <v>172</v>
      </c>
      <c r="B26150">
        <v>3431</v>
      </c>
      <c r="C26150" t="s">
        <v>221</v>
      </c>
      <c r="D26150">
        <v>2022</v>
      </c>
      <c r="E26150" t="s">
        <v>741</v>
      </c>
      <c r="F26150" s="2">
        <v>17099.2072851878</v>
      </c>
    </row>
    <row r="26151" spans="1:6">
      <c r="A26151" t="s">
        <v>172</v>
      </c>
      <c r="B26151">
        <v>3431</v>
      </c>
      <c r="C26151" t="s">
        <v>221</v>
      </c>
      <c r="D26151">
        <v>2023</v>
      </c>
      <c r="E26151" t="s">
        <v>736</v>
      </c>
      <c r="F26151" s="2">
        <v>633.93488051267605</v>
      </c>
    </row>
    <row r="26152" spans="1:6">
      <c r="A26152" t="s">
        <v>172</v>
      </c>
      <c r="B26152">
        <v>3431</v>
      </c>
      <c r="C26152" t="s">
        <v>221</v>
      </c>
      <c r="D26152">
        <v>2023</v>
      </c>
      <c r="E26152" t="s">
        <v>737</v>
      </c>
      <c r="F26152" s="2">
        <v>780.08853052856</v>
      </c>
    </row>
    <row r="26153" spans="1:6">
      <c r="A26153" t="s">
        <v>172</v>
      </c>
      <c r="B26153">
        <v>3431</v>
      </c>
      <c r="C26153" t="s">
        <v>221</v>
      </c>
      <c r="D26153">
        <v>2023</v>
      </c>
      <c r="E26153" t="s">
        <v>744</v>
      </c>
      <c r="F26153" s="2">
        <v>0</v>
      </c>
    </row>
    <row r="26154" spans="1:6">
      <c r="A26154" t="s">
        <v>172</v>
      </c>
      <c r="B26154">
        <v>3431</v>
      </c>
      <c r="C26154" t="s">
        <v>221</v>
      </c>
      <c r="D26154">
        <v>2023</v>
      </c>
      <c r="E26154" t="s">
        <v>740</v>
      </c>
      <c r="F26154" s="2">
        <v>824.25609464808997</v>
      </c>
    </row>
    <row r="26155" spans="1:6">
      <c r="A26155" t="s">
        <v>172</v>
      </c>
      <c r="B26155">
        <v>3431</v>
      </c>
      <c r="C26155" t="s">
        <v>221</v>
      </c>
      <c r="D26155">
        <v>2023</v>
      </c>
      <c r="E26155" t="s">
        <v>745</v>
      </c>
      <c r="F26155" s="2">
        <v>0</v>
      </c>
    </row>
    <row r="26156" spans="1:6">
      <c r="A26156" t="s">
        <v>172</v>
      </c>
      <c r="B26156">
        <v>3431</v>
      </c>
      <c r="C26156" t="s">
        <v>221</v>
      </c>
      <c r="D26156">
        <v>2024</v>
      </c>
      <c r="E26156" t="s">
        <v>743</v>
      </c>
      <c r="F26156" s="2">
        <v>0</v>
      </c>
    </row>
    <row r="26157" spans="1:6">
      <c r="A26157" t="s">
        <v>172</v>
      </c>
      <c r="B26157">
        <v>3432</v>
      </c>
      <c r="C26157" t="s">
        <v>223</v>
      </c>
      <c r="D26157">
        <v>2009</v>
      </c>
      <c r="E26157" t="s">
        <v>742</v>
      </c>
      <c r="F26157" s="2">
        <v>2678.2910266864801</v>
      </c>
    </row>
    <row r="26158" spans="1:6">
      <c r="A26158" t="s">
        <v>172</v>
      </c>
      <c r="B26158">
        <v>3432</v>
      </c>
      <c r="C26158" t="s">
        <v>223</v>
      </c>
      <c r="D26158">
        <v>2009</v>
      </c>
      <c r="E26158" t="s">
        <v>738</v>
      </c>
      <c r="F26158" s="2">
        <v>0</v>
      </c>
    </row>
    <row r="26159" spans="1:6">
      <c r="A26159" t="s">
        <v>172</v>
      </c>
      <c r="B26159">
        <v>3432</v>
      </c>
      <c r="C26159" t="s">
        <v>223</v>
      </c>
      <c r="D26159">
        <v>2009</v>
      </c>
      <c r="E26159" t="s">
        <v>739</v>
      </c>
      <c r="F26159" s="2">
        <v>25925.4605551075</v>
      </c>
    </row>
    <row r="26160" spans="1:6">
      <c r="A26160" t="s">
        <v>172</v>
      </c>
      <c r="B26160">
        <v>3432</v>
      </c>
      <c r="C26160" t="s">
        <v>223</v>
      </c>
      <c r="D26160">
        <v>2009</v>
      </c>
      <c r="E26160" t="s">
        <v>741</v>
      </c>
      <c r="F26160" s="2">
        <v>14457.5515488705</v>
      </c>
    </row>
    <row r="26161" spans="1:6">
      <c r="A26161" t="s">
        <v>172</v>
      </c>
      <c r="B26161">
        <v>3432</v>
      </c>
      <c r="C26161" t="s">
        <v>223</v>
      </c>
      <c r="D26161">
        <v>2011</v>
      </c>
      <c r="E26161" t="s">
        <v>743</v>
      </c>
      <c r="F26161" s="2">
        <v>0</v>
      </c>
    </row>
    <row r="26162" spans="1:6">
      <c r="A26162" t="s">
        <v>172</v>
      </c>
      <c r="B26162">
        <v>3432</v>
      </c>
      <c r="C26162" t="s">
        <v>223</v>
      </c>
      <c r="D26162">
        <v>2013</v>
      </c>
      <c r="E26162" t="s">
        <v>736</v>
      </c>
      <c r="F26162" s="2">
        <v>677.19366591048799</v>
      </c>
    </row>
    <row r="26163" spans="1:6">
      <c r="A26163" t="s">
        <v>172</v>
      </c>
      <c r="B26163">
        <v>3432</v>
      </c>
      <c r="C26163" t="s">
        <v>223</v>
      </c>
      <c r="D26163">
        <v>2013</v>
      </c>
      <c r="E26163" t="s">
        <v>737</v>
      </c>
      <c r="F26163" s="2">
        <v>1067.9543224036599</v>
      </c>
    </row>
    <row r="26164" spans="1:6">
      <c r="A26164" t="s">
        <v>172</v>
      </c>
      <c r="B26164">
        <v>3432</v>
      </c>
      <c r="C26164" t="s">
        <v>223</v>
      </c>
      <c r="D26164">
        <v>2015</v>
      </c>
      <c r="E26164" t="s">
        <v>742</v>
      </c>
      <c r="F26164" s="2">
        <v>5742.9964780573</v>
      </c>
    </row>
    <row r="26165" spans="1:6">
      <c r="A26165" t="s">
        <v>172</v>
      </c>
      <c r="B26165">
        <v>3432</v>
      </c>
      <c r="C26165" t="s">
        <v>223</v>
      </c>
      <c r="D26165">
        <v>2016</v>
      </c>
      <c r="E26165" t="s">
        <v>736</v>
      </c>
      <c r="F26165" s="2">
        <v>610.94514106834697</v>
      </c>
    </row>
    <row r="26166" spans="1:6">
      <c r="A26166" t="s">
        <v>172</v>
      </c>
      <c r="B26166">
        <v>3432</v>
      </c>
      <c r="C26166" t="s">
        <v>223</v>
      </c>
      <c r="D26166">
        <v>2016</v>
      </c>
      <c r="E26166" t="s">
        <v>737</v>
      </c>
      <c r="F26166" s="2">
        <v>968.12384663015996</v>
      </c>
    </row>
    <row r="26167" spans="1:6">
      <c r="A26167" t="s">
        <v>172</v>
      </c>
      <c r="B26167">
        <v>3432</v>
      </c>
      <c r="C26167" t="s">
        <v>223</v>
      </c>
      <c r="D26167">
        <v>2016</v>
      </c>
      <c r="E26167" t="s">
        <v>738</v>
      </c>
      <c r="F26167" s="2">
        <v>0</v>
      </c>
    </row>
    <row r="26168" spans="1:6">
      <c r="A26168" t="s">
        <v>172</v>
      </c>
      <c r="B26168">
        <v>3432</v>
      </c>
      <c r="C26168" t="s">
        <v>223</v>
      </c>
      <c r="D26168">
        <v>2016</v>
      </c>
      <c r="E26168" t="s">
        <v>739</v>
      </c>
      <c r="F26168" s="2">
        <v>29966.4443661082</v>
      </c>
    </row>
    <row r="26169" spans="1:6">
      <c r="A26169" t="s">
        <v>172</v>
      </c>
      <c r="B26169">
        <v>3432</v>
      </c>
      <c r="C26169" t="s">
        <v>223</v>
      </c>
      <c r="D26169">
        <v>2017</v>
      </c>
      <c r="E26169" t="s">
        <v>744</v>
      </c>
      <c r="F26169" s="2">
        <v>0</v>
      </c>
    </row>
    <row r="26170" spans="1:6">
      <c r="A26170" t="s">
        <v>172</v>
      </c>
      <c r="B26170">
        <v>3432</v>
      </c>
      <c r="C26170" t="s">
        <v>223</v>
      </c>
      <c r="D26170">
        <v>2017</v>
      </c>
      <c r="E26170" t="s">
        <v>740</v>
      </c>
      <c r="F26170" s="2">
        <v>607.33295295728601</v>
      </c>
    </row>
    <row r="26171" spans="1:6">
      <c r="A26171" t="s">
        <v>172</v>
      </c>
      <c r="B26171">
        <v>3432</v>
      </c>
      <c r="C26171" t="s">
        <v>223</v>
      </c>
      <c r="D26171">
        <v>2017</v>
      </c>
      <c r="E26171" t="s">
        <v>745</v>
      </c>
      <c r="F26171" s="2">
        <v>2.98119353596188</v>
      </c>
    </row>
    <row r="26172" spans="1:6">
      <c r="A26172" t="s">
        <v>172</v>
      </c>
      <c r="B26172">
        <v>3432</v>
      </c>
      <c r="C26172" t="s">
        <v>223</v>
      </c>
      <c r="D26172">
        <v>2018</v>
      </c>
      <c r="E26172" t="s">
        <v>742</v>
      </c>
      <c r="F26172" s="2">
        <v>7791.3697733685403</v>
      </c>
    </row>
    <row r="26173" spans="1:6">
      <c r="A26173" t="s">
        <v>172</v>
      </c>
      <c r="B26173">
        <v>3432</v>
      </c>
      <c r="C26173" t="s">
        <v>223</v>
      </c>
      <c r="D26173">
        <v>2018</v>
      </c>
      <c r="E26173" t="s">
        <v>743</v>
      </c>
      <c r="F26173" s="2">
        <v>0</v>
      </c>
    </row>
    <row r="26174" spans="1:6">
      <c r="A26174" t="s">
        <v>172</v>
      </c>
      <c r="B26174">
        <v>3432</v>
      </c>
      <c r="C26174" t="s">
        <v>223</v>
      </c>
      <c r="D26174">
        <v>2019</v>
      </c>
      <c r="E26174" t="s">
        <v>738</v>
      </c>
      <c r="F26174" s="2">
        <v>0</v>
      </c>
    </row>
    <row r="26175" spans="1:6">
      <c r="A26175" t="s">
        <v>172</v>
      </c>
      <c r="B26175">
        <v>3432</v>
      </c>
      <c r="C26175" t="s">
        <v>223</v>
      </c>
      <c r="D26175">
        <v>2019</v>
      </c>
      <c r="E26175" t="s">
        <v>739</v>
      </c>
      <c r="F26175" s="2">
        <v>28522.372042860199</v>
      </c>
    </row>
    <row r="26176" spans="1:6">
      <c r="A26176" t="s">
        <v>172</v>
      </c>
      <c r="B26176">
        <v>3432</v>
      </c>
      <c r="C26176" t="s">
        <v>223</v>
      </c>
      <c r="D26176">
        <v>2019</v>
      </c>
      <c r="E26176" t="s">
        <v>741</v>
      </c>
      <c r="F26176" s="2">
        <v>13506.115029037401</v>
      </c>
    </row>
    <row r="26177" spans="1:6">
      <c r="A26177" t="s">
        <v>172</v>
      </c>
      <c r="B26177">
        <v>3432</v>
      </c>
      <c r="C26177" t="s">
        <v>223</v>
      </c>
      <c r="D26177">
        <v>2020</v>
      </c>
      <c r="E26177" t="s">
        <v>744</v>
      </c>
      <c r="F26177" s="2">
        <v>0</v>
      </c>
    </row>
    <row r="26178" spans="1:6">
      <c r="A26178" t="s">
        <v>172</v>
      </c>
      <c r="B26178">
        <v>3432</v>
      </c>
      <c r="C26178" t="s">
        <v>223</v>
      </c>
      <c r="D26178">
        <v>2020</v>
      </c>
      <c r="E26178" t="s">
        <v>740</v>
      </c>
      <c r="F26178" s="2">
        <v>821.94847708227996</v>
      </c>
    </row>
    <row r="26179" spans="1:6">
      <c r="A26179" t="s">
        <v>172</v>
      </c>
      <c r="B26179">
        <v>3432</v>
      </c>
      <c r="C26179" t="s">
        <v>223</v>
      </c>
      <c r="D26179">
        <v>2020</v>
      </c>
      <c r="E26179" t="s">
        <v>745</v>
      </c>
      <c r="F26179" s="2">
        <v>0</v>
      </c>
    </row>
    <row r="26180" spans="1:6">
      <c r="A26180" t="s">
        <v>172</v>
      </c>
      <c r="B26180">
        <v>3432</v>
      </c>
      <c r="C26180" t="s">
        <v>223</v>
      </c>
      <c r="D26180">
        <v>2021</v>
      </c>
      <c r="E26180" t="s">
        <v>743</v>
      </c>
      <c r="F26180" s="2">
        <v>0</v>
      </c>
    </row>
    <row r="26181" spans="1:6">
      <c r="A26181" t="s">
        <v>172</v>
      </c>
      <c r="B26181">
        <v>3432</v>
      </c>
      <c r="C26181" t="s">
        <v>223</v>
      </c>
      <c r="D26181">
        <v>2022</v>
      </c>
      <c r="E26181" t="s">
        <v>738</v>
      </c>
      <c r="F26181" s="2">
        <v>0</v>
      </c>
    </row>
    <row r="26182" spans="1:6">
      <c r="A26182" t="s">
        <v>172</v>
      </c>
      <c r="B26182">
        <v>3432</v>
      </c>
      <c r="C26182" t="s">
        <v>223</v>
      </c>
      <c r="D26182">
        <v>2022</v>
      </c>
      <c r="E26182" t="s">
        <v>739</v>
      </c>
      <c r="F26182" s="2">
        <v>30020.083000980299</v>
      </c>
    </row>
    <row r="26183" spans="1:6">
      <c r="A26183" t="s">
        <v>172</v>
      </c>
      <c r="B26183">
        <v>3432</v>
      </c>
      <c r="C26183" t="s">
        <v>223</v>
      </c>
      <c r="D26183">
        <v>2022</v>
      </c>
      <c r="E26183" t="s">
        <v>741</v>
      </c>
      <c r="F26183" s="2">
        <v>14013.499881052599</v>
      </c>
    </row>
    <row r="26184" spans="1:6">
      <c r="A26184" t="s">
        <v>172</v>
      </c>
      <c r="B26184">
        <v>3432</v>
      </c>
      <c r="C26184" t="s">
        <v>223</v>
      </c>
      <c r="D26184">
        <v>2023</v>
      </c>
      <c r="E26184" t="s">
        <v>736</v>
      </c>
      <c r="F26184" s="2">
        <v>486.24573677606998</v>
      </c>
    </row>
    <row r="26185" spans="1:6">
      <c r="A26185" t="s">
        <v>172</v>
      </c>
      <c r="B26185">
        <v>3432</v>
      </c>
      <c r="C26185" t="s">
        <v>223</v>
      </c>
      <c r="D26185">
        <v>2023</v>
      </c>
      <c r="E26185" t="s">
        <v>737</v>
      </c>
      <c r="F26185" s="2">
        <v>666.01122560614499</v>
      </c>
    </row>
    <row r="26186" spans="1:6">
      <c r="A26186" t="s">
        <v>172</v>
      </c>
      <c r="B26186">
        <v>3432</v>
      </c>
      <c r="C26186" t="s">
        <v>223</v>
      </c>
      <c r="D26186">
        <v>2023</v>
      </c>
      <c r="E26186" t="s">
        <v>744</v>
      </c>
      <c r="F26186" s="2">
        <v>0.31426290000000001</v>
      </c>
    </row>
    <row r="26187" spans="1:6">
      <c r="A26187" t="s">
        <v>172</v>
      </c>
      <c r="B26187">
        <v>3432</v>
      </c>
      <c r="C26187" t="s">
        <v>223</v>
      </c>
      <c r="D26187">
        <v>2023</v>
      </c>
      <c r="E26187" t="s">
        <v>740</v>
      </c>
      <c r="F26187" s="2">
        <v>644.79006986117497</v>
      </c>
    </row>
    <row r="26188" spans="1:6">
      <c r="A26188" t="s">
        <v>172</v>
      </c>
      <c r="B26188">
        <v>3432</v>
      </c>
      <c r="C26188" t="s">
        <v>223</v>
      </c>
      <c r="D26188">
        <v>2023</v>
      </c>
      <c r="E26188" t="s">
        <v>745</v>
      </c>
      <c r="F26188" s="2">
        <v>0</v>
      </c>
    </row>
    <row r="26189" spans="1:6">
      <c r="A26189" t="s">
        <v>172</v>
      </c>
      <c r="B26189">
        <v>3432</v>
      </c>
      <c r="C26189" t="s">
        <v>223</v>
      </c>
      <c r="D26189">
        <v>2024</v>
      </c>
      <c r="E26189" t="s">
        <v>743</v>
      </c>
      <c r="F26189" s="2">
        <v>0</v>
      </c>
    </row>
    <row r="26190" spans="1:6">
      <c r="A26190" t="s">
        <v>172</v>
      </c>
      <c r="B26190">
        <v>3433</v>
      </c>
      <c r="C26190" t="s">
        <v>225</v>
      </c>
      <c r="D26190">
        <v>2009</v>
      </c>
      <c r="E26190" t="s">
        <v>743</v>
      </c>
      <c r="F26190" s="2">
        <v>0</v>
      </c>
    </row>
    <row r="26191" spans="1:6">
      <c r="A26191" t="s">
        <v>172</v>
      </c>
      <c r="B26191">
        <v>3433</v>
      </c>
      <c r="C26191" t="s">
        <v>225</v>
      </c>
      <c r="D26191">
        <v>2011</v>
      </c>
      <c r="E26191" t="s">
        <v>736</v>
      </c>
      <c r="F26191" s="2">
        <v>723.36923638480005</v>
      </c>
    </row>
    <row r="26192" spans="1:6">
      <c r="A26192" t="s">
        <v>172</v>
      </c>
      <c r="B26192">
        <v>3433</v>
      </c>
      <c r="C26192" t="s">
        <v>225</v>
      </c>
      <c r="D26192">
        <v>2011</v>
      </c>
      <c r="E26192" t="s">
        <v>737</v>
      </c>
      <c r="F26192" s="2">
        <v>647.76181981499599</v>
      </c>
    </row>
    <row r="26193" spans="1:6">
      <c r="A26193" t="s">
        <v>172</v>
      </c>
      <c r="B26193">
        <v>3433</v>
      </c>
      <c r="C26193" t="s">
        <v>225</v>
      </c>
      <c r="D26193">
        <v>2011</v>
      </c>
      <c r="E26193" t="s">
        <v>744</v>
      </c>
      <c r="F26193" s="2">
        <v>3247.2730105000001</v>
      </c>
    </row>
    <row r="26194" spans="1:6">
      <c r="A26194" t="s">
        <v>172</v>
      </c>
      <c r="B26194">
        <v>3433</v>
      </c>
      <c r="C26194" t="s">
        <v>225</v>
      </c>
      <c r="D26194">
        <v>2011</v>
      </c>
      <c r="E26194" t="s">
        <v>745</v>
      </c>
      <c r="F26194" s="2">
        <v>0</v>
      </c>
    </row>
    <row r="26195" spans="1:6">
      <c r="A26195" t="s">
        <v>172</v>
      </c>
      <c r="B26195">
        <v>3433</v>
      </c>
      <c r="C26195" t="s">
        <v>225</v>
      </c>
      <c r="D26195">
        <v>2013</v>
      </c>
      <c r="E26195" t="s">
        <v>742</v>
      </c>
      <c r="F26195" s="2">
        <v>1307.34790201295</v>
      </c>
    </row>
    <row r="26196" spans="1:6">
      <c r="A26196" t="s">
        <v>172</v>
      </c>
      <c r="B26196">
        <v>3433</v>
      </c>
      <c r="C26196" t="s">
        <v>225</v>
      </c>
      <c r="D26196">
        <v>2013</v>
      </c>
      <c r="E26196" t="s">
        <v>741</v>
      </c>
      <c r="F26196" s="2">
        <v>8576.3355967183306</v>
      </c>
    </row>
    <row r="26197" spans="1:6">
      <c r="A26197" t="s">
        <v>172</v>
      </c>
      <c r="B26197">
        <v>3433</v>
      </c>
      <c r="C26197" t="s">
        <v>225</v>
      </c>
      <c r="D26197">
        <v>2015</v>
      </c>
      <c r="E26197" t="s">
        <v>740</v>
      </c>
      <c r="F26197" s="2">
        <v>604.65671787891904</v>
      </c>
    </row>
    <row r="26198" spans="1:6">
      <c r="A26198" t="s">
        <v>172</v>
      </c>
      <c r="B26198">
        <v>3433</v>
      </c>
      <c r="C26198" t="s">
        <v>225</v>
      </c>
      <c r="D26198">
        <v>2016</v>
      </c>
      <c r="E26198" t="s">
        <v>742</v>
      </c>
      <c r="F26198" s="2">
        <v>1656.8245358691399</v>
      </c>
    </row>
    <row r="26199" spans="1:6">
      <c r="A26199" t="s">
        <v>172</v>
      </c>
      <c r="B26199">
        <v>3433</v>
      </c>
      <c r="C26199" t="s">
        <v>225</v>
      </c>
      <c r="D26199">
        <v>2017</v>
      </c>
      <c r="E26199" t="s">
        <v>736</v>
      </c>
      <c r="F26199" s="2">
        <v>585.20396718933898</v>
      </c>
    </row>
    <row r="26200" spans="1:6">
      <c r="A26200" t="s">
        <v>172</v>
      </c>
      <c r="B26200">
        <v>3433</v>
      </c>
      <c r="C26200" t="s">
        <v>225</v>
      </c>
      <c r="D26200">
        <v>2017</v>
      </c>
      <c r="E26200" t="s">
        <v>737</v>
      </c>
      <c r="F26200" s="2">
        <v>593.08016368515803</v>
      </c>
    </row>
    <row r="26201" spans="1:6">
      <c r="A26201" t="s">
        <v>172</v>
      </c>
      <c r="B26201">
        <v>3433</v>
      </c>
      <c r="C26201" t="s">
        <v>225</v>
      </c>
      <c r="D26201">
        <v>2017</v>
      </c>
      <c r="E26201" t="s">
        <v>738</v>
      </c>
      <c r="F26201" s="2">
        <v>0</v>
      </c>
    </row>
    <row r="26202" spans="1:6">
      <c r="A26202" t="s">
        <v>172</v>
      </c>
      <c r="B26202">
        <v>3433</v>
      </c>
      <c r="C26202" t="s">
        <v>225</v>
      </c>
      <c r="D26202">
        <v>2017</v>
      </c>
      <c r="E26202" t="s">
        <v>739</v>
      </c>
      <c r="F26202" s="2">
        <v>13172.749688284899</v>
      </c>
    </row>
    <row r="26203" spans="1:6">
      <c r="A26203" t="s">
        <v>172</v>
      </c>
      <c r="B26203">
        <v>3433</v>
      </c>
      <c r="C26203" t="s">
        <v>225</v>
      </c>
      <c r="D26203">
        <v>2018</v>
      </c>
      <c r="E26203" t="s">
        <v>744</v>
      </c>
      <c r="F26203" s="2">
        <v>0</v>
      </c>
    </row>
    <row r="26204" spans="1:6">
      <c r="A26204" t="s">
        <v>172</v>
      </c>
      <c r="B26204">
        <v>3433</v>
      </c>
      <c r="C26204" t="s">
        <v>225</v>
      </c>
      <c r="D26204">
        <v>2018</v>
      </c>
      <c r="E26204" t="s">
        <v>740</v>
      </c>
      <c r="F26204" s="2">
        <v>591.31538387452304</v>
      </c>
    </row>
    <row r="26205" spans="1:6">
      <c r="A26205" t="s">
        <v>172</v>
      </c>
      <c r="B26205">
        <v>3433</v>
      </c>
      <c r="C26205" t="s">
        <v>225</v>
      </c>
      <c r="D26205">
        <v>2018</v>
      </c>
      <c r="E26205" t="s">
        <v>745</v>
      </c>
      <c r="F26205" s="2">
        <v>0</v>
      </c>
    </row>
    <row r="26206" spans="1:6">
      <c r="A26206" t="s">
        <v>172</v>
      </c>
      <c r="B26206">
        <v>3433</v>
      </c>
      <c r="C26206" t="s">
        <v>225</v>
      </c>
      <c r="D26206">
        <v>2019</v>
      </c>
      <c r="E26206" t="s">
        <v>742</v>
      </c>
      <c r="F26206" s="2">
        <v>1434.2981823443499</v>
      </c>
    </row>
    <row r="26207" spans="1:6">
      <c r="A26207" t="s">
        <v>172</v>
      </c>
      <c r="B26207">
        <v>3433</v>
      </c>
      <c r="C26207" t="s">
        <v>225</v>
      </c>
      <c r="D26207">
        <v>2019</v>
      </c>
      <c r="E26207" t="s">
        <v>743</v>
      </c>
      <c r="F26207" s="2">
        <v>0</v>
      </c>
    </row>
    <row r="26208" spans="1:6">
      <c r="A26208" t="s">
        <v>172</v>
      </c>
      <c r="B26208">
        <v>3433</v>
      </c>
      <c r="C26208" t="s">
        <v>225</v>
      </c>
      <c r="D26208">
        <v>2020</v>
      </c>
      <c r="E26208" t="s">
        <v>738</v>
      </c>
      <c r="F26208" s="2">
        <v>0</v>
      </c>
    </row>
    <row r="26209" spans="1:6">
      <c r="A26209" t="s">
        <v>172</v>
      </c>
      <c r="B26209">
        <v>3433</v>
      </c>
      <c r="C26209" t="s">
        <v>225</v>
      </c>
      <c r="D26209">
        <v>2020</v>
      </c>
      <c r="E26209" t="s">
        <v>739</v>
      </c>
      <c r="F26209" s="2">
        <v>14615.5969010791</v>
      </c>
    </row>
    <row r="26210" spans="1:6">
      <c r="A26210" t="s">
        <v>172</v>
      </c>
      <c r="B26210">
        <v>3433</v>
      </c>
      <c r="C26210" t="s">
        <v>225</v>
      </c>
      <c r="D26210">
        <v>2020</v>
      </c>
      <c r="E26210" t="s">
        <v>741</v>
      </c>
      <c r="F26210" s="2">
        <v>7824.7889879288896</v>
      </c>
    </row>
    <row r="26211" spans="1:6">
      <c r="A26211" t="s">
        <v>172</v>
      </c>
      <c r="B26211">
        <v>3433</v>
      </c>
      <c r="C26211" t="s">
        <v>225</v>
      </c>
      <c r="D26211">
        <v>2021</v>
      </c>
      <c r="E26211" t="s">
        <v>744</v>
      </c>
      <c r="F26211" s="2">
        <v>0</v>
      </c>
    </row>
    <row r="26212" spans="1:6">
      <c r="A26212" t="s">
        <v>172</v>
      </c>
      <c r="B26212">
        <v>3433</v>
      </c>
      <c r="C26212" t="s">
        <v>225</v>
      </c>
      <c r="D26212">
        <v>2021</v>
      </c>
      <c r="E26212" t="s">
        <v>740</v>
      </c>
      <c r="F26212" s="2">
        <v>477.46840784905999</v>
      </c>
    </row>
    <row r="26213" spans="1:6">
      <c r="A26213" t="s">
        <v>172</v>
      </c>
      <c r="B26213">
        <v>3433</v>
      </c>
      <c r="C26213" t="s">
        <v>225</v>
      </c>
      <c r="D26213">
        <v>2021</v>
      </c>
      <c r="E26213" t="s">
        <v>745</v>
      </c>
      <c r="F26213" s="2">
        <v>0</v>
      </c>
    </row>
    <row r="26214" spans="1:6">
      <c r="A26214" t="s">
        <v>172</v>
      </c>
      <c r="B26214">
        <v>3433</v>
      </c>
      <c r="C26214" t="s">
        <v>225</v>
      </c>
      <c r="D26214">
        <v>2022</v>
      </c>
      <c r="E26214" t="s">
        <v>743</v>
      </c>
      <c r="F26214" s="2">
        <v>0</v>
      </c>
    </row>
    <row r="26215" spans="1:6">
      <c r="A26215" t="s">
        <v>172</v>
      </c>
      <c r="B26215">
        <v>3433</v>
      </c>
      <c r="C26215" t="s">
        <v>225</v>
      </c>
      <c r="D26215">
        <v>2023</v>
      </c>
      <c r="E26215" t="s">
        <v>739</v>
      </c>
      <c r="F26215" s="2">
        <v>14721.214588361699</v>
      </c>
    </row>
    <row r="26216" spans="1:6">
      <c r="A26216" t="s">
        <v>172</v>
      </c>
      <c r="B26216">
        <v>3433</v>
      </c>
      <c r="C26216" t="s">
        <v>225</v>
      </c>
      <c r="D26216">
        <v>2023</v>
      </c>
      <c r="E26216" t="s">
        <v>741</v>
      </c>
      <c r="F26216" s="2">
        <v>8063.1185949760802</v>
      </c>
    </row>
    <row r="26217" spans="1:6">
      <c r="A26217" t="s">
        <v>172</v>
      </c>
      <c r="B26217">
        <v>3433</v>
      </c>
      <c r="C26217" t="s">
        <v>225</v>
      </c>
      <c r="D26217">
        <v>2024</v>
      </c>
      <c r="E26217" t="s">
        <v>736</v>
      </c>
      <c r="F26217" s="2">
        <v>504.54353860351398</v>
      </c>
    </row>
    <row r="26218" spans="1:6">
      <c r="A26218" t="s">
        <v>172</v>
      </c>
      <c r="B26218">
        <v>3433</v>
      </c>
      <c r="C26218" t="s">
        <v>225</v>
      </c>
      <c r="D26218">
        <v>2024</v>
      </c>
      <c r="E26218" t="s">
        <v>737</v>
      </c>
      <c r="F26218" s="2">
        <v>452.15924733597399</v>
      </c>
    </row>
    <row r="26219" spans="1:6">
      <c r="A26219" t="s">
        <v>172</v>
      </c>
      <c r="B26219">
        <v>3433</v>
      </c>
      <c r="C26219" t="s">
        <v>225</v>
      </c>
      <c r="D26219">
        <v>2024</v>
      </c>
      <c r="E26219" t="s">
        <v>740</v>
      </c>
      <c r="F26219" s="2">
        <v>501.06076970598798</v>
      </c>
    </row>
    <row r="26220" spans="1:6">
      <c r="A26220" t="s">
        <v>172</v>
      </c>
      <c r="B26220">
        <v>3433</v>
      </c>
      <c r="C26220" t="s">
        <v>225</v>
      </c>
      <c r="D26220">
        <v>2024</v>
      </c>
      <c r="E26220" t="s">
        <v>745</v>
      </c>
      <c r="F26220" s="2">
        <v>0</v>
      </c>
    </row>
    <row r="26221" spans="1:6">
      <c r="A26221" t="s">
        <v>172</v>
      </c>
      <c r="B26221">
        <v>3434</v>
      </c>
      <c r="C26221" t="s">
        <v>227</v>
      </c>
      <c r="D26221">
        <v>2009</v>
      </c>
      <c r="E26221" t="s">
        <v>743</v>
      </c>
      <c r="F26221" s="2">
        <v>0</v>
      </c>
    </row>
    <row r="26222" spans="1:6">
      <c r="A26222" t="s">
        <v>172</v>
      </c>
      <c r="B26222">
        <v>3434</v>
      </c>
      <c r="C26222" t="s">
        <v>227</v>
      </c>
      <c r="D26222">
        <v>2011</v>
      </c>
      <c r="E26222" t="s">
        <v>736</v>
      </c>
      <c r="F26222" s="2">
        <v>894.21336974490305</v>
      </c>
    </row>
    <row r="26223" spans="1:6">
      <c r="A26223" t="s">
        <v>172</v>
      </c>
      <c r="B26223">
        <v>3434</v>
      </c>
      <c r="C26223" t="s">
        <v>227</v>
      </c>
      <c r="D26223">
        <v>2011</v>
      </c>
      <c r="E26223" t="s">
        <v>737</v>
      </c>
      <c r="F26223" s="2">
        <v>547.14444458695596</v>
      </c>
    </row>
    <row r="26224" spans="1:6">
      <c r="A26224" t="s">
        <v>172</v>
      </c>
      <c r="B26224">
        <v>3434</v>
      </c>
      <c r="C26224" t="s">
        <v>227</v>
      </c>
      <c r="D26224">
        <v>2011</v>
      </c>
      <c r="E26224" t="s">
        <v>744</v>
      </c>
      <c r="F26224" s="2">
        <v>0</v>
      </c>
    </row>
    <row r="26225" spans="1:6">
      <c r="A26225" t="s">
        <v>172</v>
      </c>
      <c r="B26225">
        <v>3434</v>
      </c>
      <c r="C26225" t="s">
        <v>227</v>
      </c>
      <c r="D26225">
        <v>2011</v>
      </c>
      <c r="E26225" t="s">
        <v>740</v>
      </c>
      <c r="F26225" s="2">
        <v>905.891346916727</v>
      </c>
    </row>
    <row r="26226" spans="1:6">
      <c r="A26226" t="s">
        <v>172</v>
      </c>
      <c r="B26226">
        <v>3434</v>
      </c>
      <c r="C26226" t="s">
        <v>227</v>
      </c>
      <c r="D26226">
        <v>2011</v>
      </c>
      <c r="E26226" t="s">
        <v>745</v>
      </c>
      <c r="F26226" s="2">
        <v>0</v>
      </c>
    </row>
    <row r="26227" spans="1:6">
      <c r="A26227" t="s">
        <v>172</v>
      </c>
      <c r="B26227">
        <v>3434</v>
      </c>
      <c r="C26227" t="s">
        <v>227</v>
      </c>
      <c r="D26227">
        <v>2013</v>
      </c>
      <c r="E26227" t="s">
        <v>742</v>
      </c>
      <c r="F26227" s="2">
        <v>1152.1308379735899</v>
      </c>
    </row>
    <row r="26228" spans="1:6">
      <c r="A26228" t="s">
        <v>172</v>
      </c>
      <c r="B26228">
        <v>3434</v>
      </c>
      <c r="C26228" t="s">
        <v>227</v>
      </c>
      <c r="D26228">
        <v>2013</v>
      </c>
      <c r="E26228" t="s">
        <v>741</v>
      </c>
      <c r="F26228" s="2">
        <v>8370.7235359982405</v>
      </c>
    </row>
    <row r="26229" spans="1:6">
      <c r="A26229" t="s">
        <v>172</v>
      </c>
      <c r="B26229">
        <v>3434</v>
      </c>
      <c r="C26229" t="s">
        <v>227</v>
      </c>
      <c r="D26229">
        <v>2015</v>
      </c>
      <c r="E26229" t="s">
        <v>743</v>
      </c>
      <c r="F26229" s="2">
        <v>0</v>
      </c>
    </row>
    <row r="26230" spans="1:6">
      <c r="A26230" t="s">
        <v>172</v>
      </c>
      <c r="B26230">
        <v>3434</v>
      </c>
      <c r="C26230" t="s">
        <v>227</v>
      </c>
      <c r="D26230">
        <v>2016</v>
      </c>
      <c r="E26230" t="s">
        <v>742</v>
      </c>
      <c r="F26230" s="2">
        <v>1336.6457845538</v>
      </c>
    </row>
    <row r="26231" spans="1:6">
      <c r="A26231" t="s">
        <v>172</v>
      </c>
      <c r="B26231">
        <v>3434</v>
      </c>
      <c r="C26231" t="s">
        <v>227</v>
      </c>
      <c r="D26231">
        <v>2017</v>
      </c>
      <c r="E26231" t="s">
        <v>736</v>
      </c>
      <c r="F26231" s="2">
        <v>707.80741687966895</v>
      </c>
    </row>
    <row r="26232" spans="1:6">
      <c r="A26232" t="s">
        <v>172</v>
      </c>
      <c r="B26232">
        <v>3434</v>
      </c>
      <c r="C26232" t="s">
        <v>227</v>
      </c>
      <c r="D26232">
        <v>2017</v>
      </c>
      <c r="E26232" t="s">
        <v>737</v>
      </c>
      <c r="F26232" s="2">
        <v>551.76093581919304</v>
      </c>
    </row>
    <row r="26233" spans="1:6">
      <c r="A26233" t="s">
        <v>172</v>
      </c>
      <c r="B26233">
        <v>3434</v>
      </c>
      <c r="C26233" t="s">
        <v>227</v>
      </c>
      <c r="D26233">
        <v>2017</v>
      </c>
      <c r="E26233" t="s">
        <v>738</v>
      </c>
      <c r="F26233" s="2">
        <v>0</v>
      </c>
    </row>
    <row r="26234" spans="1:6">
      <c r="A26234" t="s">
        <v>172</v>
      </c>
      <c r="B26234">
        <v>3434</v>
      </c>
      <c r="C26234" t="s">
        <v>227</v>
      </c>
      <c r="D26234">
        <v>2017</v>
      </c>
      <c r="E26234" t="s">
        <v>739</v>
      </c>
      <c r="F26234" s="2">
        <v>14986.3572151958</v>
      </c>
    </row>
    <row r="26235" spans="1:6">
      <c r="A26235" t="s">
        <v>172</v>
      </c>
      <c r="B26235">
        <v>3434</v>
      </c>
      <c r="C26235" t="s">
        <v>227</v>
      </c>
      <c r="D26235">
        <v>2017</v>
      </c>
      <c r="E26235" t="s">
        <v>740</v>
      </c>
      <c r="F26235" s="2">
        <v>567.69873364172201</v>
      </c>
    </row>
    <row r="26236" spans="1:6">
      <c r="A26236" t="s">
        <v>172</v>
      </c>
      <c r="B26236">
        <v>3434</v>
      </c>
      <c r="C26236" t="s">
        <v>227</v>
      </c>
      <c r="D26236">
        <v>2018</v>
      </c>
      <c r="E26236" t="s">
        <v>744</v>
      </c>
      <c r="F26236" s="2">
        <v>0</v>
      </c>
    </row>
    <row r="26237" spans="1:6">
      <c r="A26237" t="s">
        <v>172</v>
      </c>
      <c r="B26237">
        <v>3434</v>
      </c>
      <c r="C26237" t="s">
        <v>227</v>
      </c>
      <c r="D26237">
        <v>2019</v>
      </c>
      <c r="E26237" t="s">
        <v>742</v>
      </c>
      <c r="F26237" s="2">
        <v>1217.85168621398</v>
      </c>
    </row>
    <row r="26238" spans="1:6">
      <c r="A26238" t="s">
        <v>172</v>
      </c>
      <c r="B26238">
        <v>3434</v>
      </c>
      <c r="C26238" t="s">
        <v>227</v>
      </c>
      <c r="D26238">
        <v>2020</v>
      </c>
      <c r="E26238" t="s">
        <v>738</v>
      </c>
      <c r="F26238" s="2">
        <v>0</v>
      </c>
    </row>
    <row r="26239" spans="1:6">
      <c r="A26239" t="s">
        <v>172</v>
      </c>
      <c r="B26239">
        <v>3434</v>
      </c>
      <c r="C26239" t="s">
        <v>227</v>
      </c>
      <c r="D26239">
        <v>2020</v>
      </c>
      <c r="E26239" t="s">
        <v>739</v>
      </c>
      <c r="F26239" s="2">
        <v>15077.332865455999</v>
      </c>
    </row>
    <row r="26240" spans="1:6">
      <c r="A26240" t="s">
        <v>172</v>
      </c>
      <c r="B26240">
        <v>3434</v>
      </c>
      <c r="C26240" t="s">
        <v>227</v>
      </c>
      <c r="D26240">
        <v>2020</v>
      </c>
      <c r="E26240" t="s">
        <v>740</v>
      </c>
      <c r="F26240" s="2">
        <v>541.86992099647102</v>
      </c>
    </row>
    <row r="26241" spans="1:6">
      <c r="A26241" t="s">
        <v>172</v>
      </c>
      <c r="B26241">
        <v>3434</v>
      </c>
      <c r="C26241" t="s">
        <v>227</v>
      </c>
      <c r="D26241">
        <v>2020</v>
      </c>
      <c r="E26241" t="s">
        <v>741</v>
      </c>
      <c r="F26241" s="2">
        <v>7588.9434842760102</v>
      </c>
    </row>
    <row r="26242" spans="1:6">
      <c r="A26242" t="s">
        <v>172</v>
      </c>
      <c r="B26242">
        <v>3434</v>
      </c>
      <c r="C26242" t="s">
        <v>227</v>
      </c>
      <c r="D26242">
        <v>2021</v>
      </c>
      <c r="E26242" t="s">
        <v>744</v>
      </c>
      <c r="F26242" s="2">
        <v>0</v>
      </c>
    </row>
    <row r="26243" spans="1:6">
      <c r="A26243" t="s">
        <v>172</v>
      </c>
      <c r="B26243">
        <v>3434</v>
      </c>
      <c r="C26243" t="s">
        <v>227</v>
      </c>
      <c r="D26243">
        <v>2021</v>
      </c>
      <c r="E26243" t="s">
        <v>745</v>
      </c>
      <c r="F26243" s="2">
        <v>9.2093987509894899E-4</v>
      </c>
    </row>
    <row r="26244" spans="1:6">
      <c r="A26244" t="s">
        <v>172</v>
      </c>
      <c r="B26244">
        <v>3434</v>
      </c>
      <c r="C26244" t="s">
        <v>227</v>
      </c>
      <c r="D26244">
        <v>2022</v>
      </c>
      <c r="E26244" t="s">
        <v>743</v>
      </c>
      <c r="F26244" s="2">
        <v>0</v>
      </c>
    </row>
    <row r="26245" spans="1:6">
      <c r="A26245" t="s">
        <v>172</v>
      </c>
      <c r="B26245">
        <v>3434</v>
      </c>
      <c r="C26245" t="s">
        <v>227</v>
      </c>
      <c r="D26245">
        <v>2023</v>
      </c>
      <c r="E26245" t="s">
        <v>739</v>
      </c>
      <c r="F26245" s="2">
        <v>14059.7805803008</v>
      </c>
    </row>
    <row r="26246" spans="1:6">
      <c r="A26246" t="s">
        <v>172</v>
      </c>
      <c r="B26246">
        <v>3434</v>
      </c>
      <c r="C26246" t="s">
        <v>227</v>
      </c>
      <c r="D26246">
        <v>2023</v>
      </c>
      <c r="E26246" t="s">
        <v>741</v>
      </c>
      <c r="F26246" s="2">
        <v>7843.8685770111597</v>
      </c>
    </row>
    <row r="26247" spans="1:6">
      <c r="A26247" t="s">
        <v>172</v>
      </c>
      <c r="B26247">
        <v>3434</v>
      </c>
      <c r="C26247" t="s">
        <v>227</v>
      </c>
      <c r="D26247">
        <v>2024</v>
      </c>
      <c r="E26247" t="s">
        <v>736</v>
      </c>
      <c r="F26247" s="2">
        <v>568.70815709498299</v>
      </c>
    </row>
    <row r="26248" spans="1:6">
      <c r="A26248" t="s">
        <v>172</v>
      </c>
      <c r="B26248">
        <v>3434</v>
      </c>
      <c r="C26248" t="s">
        <v>227</v>
      </c>
      <c r="D26248">
        <v>2024</v>
      </c>
      <c r="E26248" t="s">
        <v>737</v>
      </c>
      <c r="F26248" s="2">
        <v>434.01570563322002</v>
      </c>
    </row>
    <row r="26249" spans="1:6">
      <c r="A26249" t="s">
        <v>172</v>
      </c>
      <c r="B26249">
        <v>3434</v>
      </c>
      <c r="C26249" t="s">
        <v>227</v>
      </c>
      <c r="D26249">
        <v>2024</v>
      </c>
      <c r="E26249" t="s">
        <v>745</v>
      </c>
      <c r="F26249" s="2">
        <v>0</v>
      </c>
    </row>
    <row r="26250" spans="1:6">
      <c r="A26250" t="s">
        <v>172</v>
      </c>
      <c r="B26250">
        <v>3435</v>
      </c>
      <c r="C26250" t="s">
        <v>229</v>
      </c>
      <c r="D26250">
        <v>2009</v>
      </c>
      <c r="E26250" t="s">
        <v>742</v>
      </c>
      <c r="F26250" s="2">
        <v>2041.1423032933801</v>
      </c>
    </row>
    <row r="26251" spans="1:6">
      <c r="A26251" t="s">
        <v>172</v>
      </c>
      <c r="B26251">
        <v>3435</v>
      </c>
      <c r="C26251" t="s">
        <v>229</v>
      </c>
      <c r="D26251">
        <v>2011</v>
      </c>
      <c r="E26251" t="s">
        <v>744</v>
      </c>
      <c r="F26251" s="2">
        <v>0</v>
      </c>
    </row>
    <row r="26252" spans="1:6">
      <c r="A26252" t="s">
        <v>172</v>
      </c>
      <c r="B26252">
        <v>3435</v>
      </c>
      <c r="C26252" t="s">
        <v>229</v>
      </c>
      <c r="D26252">
        <v>2011</v>
      </c>
      <c r="E26252" t="s">
        <v>745</v>
      </c>
      <c r="F26252" s="2">
        <v>0</v>
      </c>
    </row>
    <row r="26253" spans="1:6">
      <c r="A26253" t="s">
        <v>172</v>
      </c>
      <c r="B26253">
        <v>3435</v>
      </c>
      <c r="C26253" t="s">
        <v>229</v>
      </c>
      <c r="D26253">
        <v>2013</v>
      </c>
      <c r="E26253" t="s">
        <v>738</v>
      </c>
      <c r="F26253" s="2">
        <v>0</v>
      </c>
    </row>
    <row r="26254" spans="1:6">
      <c r="A26254" t="s">
        <v>172</v>
      </c>
      <c r="B26254">
        <v>3435</v>
      </c>
      <c r="C26254" t="s">
        <v>229</v>
      </c>
      <c r="D26254">
        <v>2013</v>
      </c>
      <c r="E26254" t="s">
        <v>739</v>
      </c>
      <c r="F26254" s="2">
        <v>20718.624119332599</v>
      </c>
    </row>
    <row r="26255" spans="1:6">
      <c r="A26255" t="s">
        <v>172</v>
      </c>
      <c r="B26255">
        <v>3435</v>
      </c>
      <c r="C26255" t="s">
        <v>229</v>
      </c>
      <c r="D26255">
        <v>2013</v>
      </c>
      <c r="E26255" t="s">
        <v>741</v>
      </c>
      <c r="F26255" s="2">
        <v>9108.2591055134908</v>
      </c>
    </row>
    <row r="26256" spans="1:6">
      <c r="A26256" t="s">
        <v>172</v>
      </c>
      <c r="B26256">
        <v>3435</v>
      </c>
      <c r="C26256" t="s">
        <v>229</v>
      </c>
      <c r="D26256">
        <v>2015</v>
      </c>
      <c r="E26256" t="s">
        <v>743</v>
      </c>
      <c r="F26256" s="2">
        <v>0</v>
      </c>
    </row>
    <row r="26257" spans="1:6">
      <c r="A26257" t="s">
        <v>172</v>
      </c>
      <c r="B26257">
        <v>3435</v>
      </c>
      <c r="C26257" t="s">
        <v>229</v>
      </c>
      <c r="D26257">
        <v>2016</v>
      </c>
      <c r="E26257" t="s">
        <v>742</v>
      </c>
      <c r="F26257" s="2">
        <v>2203.10749669402</v>
      </c>
    </row>
    <row r="26258" spans="1:6">
      <c r="A26258" t="s">
        <v>172</v>
      </c>
      <c r="B26258">
        <v>3435</v>
      </c>
      <c r="C26258" t="s">
        <v>229</v>
      </c>
      <c r="D26258">
        <v>2016</v>
      </c>
      <c r="E26258" t="s">
        <v>738</v>
      </c>
      <c r="F26258" s="2">
        <v>0</v>
      </c>
    </row>
    <row r="26259" spans="1:6">
      <c r="A26259" t="s">
        <v>172</v>
      </c>
      <c r="B26259">
        <v>3435</v>
      </c>
      <c r="C26259" t="s">
        <v>229</v>
      </c>
      <c r="D26259">
        <v>2016</v>
      </c>
      <c r="E26259" t="s">
        <v>739</v>
      </c>
      <c r="F26259" s="2">
        <v>21642.909429730698</v>
      </c>
    </row>
    <row r="26260" spans="1:6">
      <c r="A26260" t="s">
        <v>172</v>
      </c>
      <c r="B26260">
        <v>3435</v>
      </c>
      <c r="C26260" t="s">
        <v>229</v>
      </c>
      <c r="D26260">
        <v>2016</v>
      </c>
      <c r="E26260" t="s">
        <v>741</v>
      </c>
      <c r="F26260" s="2">
        <v>8937.5909452203596</v>
      </c>
    </row>
    <row r="26261" spans="1:6">
      <c r="A26261" t="s">
        <v>172</v>
      </c>
      <c r="B26261">
        <v>3435</v>
      </c>
      <c r="C26261" t="s">
        <v>229</v>
      </c>
      <c r="D26261">
        <v>2017</v>
      </c>
      <c r="E26261" t="s">
        <v>736</v>
      </c>
      <c r="F26261" s="2">
        <v>170.13761846133301</v>
      </c>
    </row>
    <row r="26262" spans="1:6">
      <c r="A26262" t="s">
        <v>172</v>
      </c>
      <c r="B26262">
        <v>3435</v>
      </c>
      <c r="C26262" t="s">
        <v>229</v>
      </c>
      <c r="D26262">
        <v>2017</v>
      </c>
      <c r="E26262" t="s">
        <v>737</v>
      </c>
      <c r="F26262" s="2">
        <v>738.74737755775095</v>
      </c>
    </row>
    <row r="26263" spans="1:6">
      <c r="A26263" t="s">
        <v>172</v>
      </c>
      <c r="B26263">
        <v>3435</v>
      </c>
      <c r="C26263" t="s">
        <v>229</v>
      </c>
      <c r="D26263">
        <v>2017</v>
      </c>
      <c r="E26263" t="s">
        <v>744</v>
      </c>
      <c r="F26263" s="2">
        <v>0</v>
      </c>
    </row>
    <row r="26264" spans="1:6">
      <c r="A26264" t="s">
        <v>172</v>
      </c>
      <c r="B26264">
        <v>3435</v>
      </c>
      <c r="C26264" t="s">
        <v>229</v>
      </c>
      <c r="D26264">
        <v>2017</v>
      </c>
      <c r="E26264" t="s">
        <v>740</v>
      </c>
      <c r="F26264" s="2">
        <v>747.50639207236497</v>
      </c>
    </row>
    <row r="26265" spans="1:6">
      <c r="A26265" t="s">
        <v>172</v>
      </c>
      <c r="B26265">
        <v>3435</v>
      </c>
      <c r="C26265" t="s">
        <v>229</v>
      </c>
      <c r="D26265">
        <v>2017</v>
      </c>
      <c r="E26265" t="s">
        <v>745</v>
      </c>
      <c r="F26265" s="2">
        <v>0</v>
      </c>
    </row>
    <row r="26266" spans="1:6">
      <c r="A26266" t="s">
        <v>172</v>
      </c>
      <c r="B26266">
        <v>3435</v>
      </c>
      <c r="C26266" t="s">
        <v>229</v>
      </c>
      <c r="D26266">
        <v>2018</v>
      </c>
      <c r="E26266" t="s">
        <v>743</v>
      </c>
      <c r="F26266" s="2">
        <v>0</v>
      </c>
    </row>
    <row r="26267" spans="1:6">
      <c r="A26267" t="s">
        <v>172</v>
      </c>
      <c r="B26267">
        <v>3435</v>
      </c>
      <c r="C26267" t="s">
        <v>229</v>
      </c>
      <c r="D26267">
        <v>2019</v>
      </c>
      <c r="E26267" t="s">
        <v>742</v>
      </c>
      <c r="F26267" s="2">
        <v>1922.6176236922199</v>
      </c>
    </row>
    <row r="26268" spans="1:6">
      <c r="A26268" t="s">
        <v>172</v>
      </c>
      <c r="B26268">
        <v>3435</v>
      </c>
      <c r="C26268" t="s">
        <v>229</v>
      </c>
      <c r="D26268">
        <v>2019</v>
      </c>
      <c r="E26268" t="s">
        <v>741</v>
      </c>
      <c r="F26268" s="2">
        <v>8675.6992005520206</v>
      </c>
    </row>
    <row r="26269" spans="1:6">
      <c r="A26269" t="s">
        <v>172</v>
      </c>
      <c r="B26269">
        <v>3435</v>
      </c>
      <c r="C26269" t="s">
        <v>229</v>
      </c>
      <c r="D26269">
        <v>2020</v>
      </c>
      <c r="E26269" t="s">
        <v>736</v>
      </c>
      <c r="F26269" s="2">
        <v>167.186724031392</v>
      </c>
    </row>
    <row r="26270" spans="1:6">
      <c r="A26270" t="s">
        <v>172</v>
      </c>
      <c r="B26270">
        <v>3435</v>
      </c>
      <c r="C26270" t="s">
        <v>229</v>
      </c>
      <c r="D26270">
        <v>2020</v>
      </c>
      <c r="E26270" t="s">
        <v>737</v>
      </c>
      <c r="F26270" s="2">
        <v>693.29156056889997</v>
      </c>
    </row>
    <row r="26271" spans="1:6">
      <c r="A26271" t="s">
        <v>172</v>
      </c>
      <c r="B26271">
        <v>3435</v>
      </c>
      <c r="C26271" t="s">
        <v>229</v>
      </c>
      <c r="D26271">
        <v>2020</v>
      </c>
      <c r="E26271" t="s">
        <v>740</v>
      </c>
      <c r="F26271" s="2">
        <v>770.93708693001497</v>
      </c>
    </row>
    <row r="26272" spans="1:6">
      <c r="A26272" t="s">
        <v>172</v>
      </c>
      <c r="B26272">
        <v>3435</v>
      </c>
      <c r="C26272" t="s">
        <v>229</v>
      </c>
      <c r="D26272">
        <v>2022</v>
      </c>
      <c r="E26272" t="s">
        <v>742</v>
      </c>
      <c r="F26272" s="2">
        <v>1941.32616065149</v>
      </c>
    </row>
    <row r="26273" spans="1:6">
      <c r="A26273" t="s">
        <v>172</v>
      </c>
      <c r="B26273">
        <v>3435</v>
      </c>
      <c r="C26273" t="s">
        <v>229</v>
      </c>
      <c r="D26273">
        <v>2023</v>
      </c>
      <c r="E26273" t="s">
        <v>736</v>
      </c>
      <c r="F26273" s="2">
        <v>28.888322092949299</v>
      </c>
    </row>
    <row r="26274" spans="1:6">
      <c r="A26274" t="s">
        <v>172</v>
      </c>
      <c r="B26274">
        <v>3435</v>
      </c>
      <c r="C26274" t="s">
        <v>229</v>
      </c>
      <c r="D26274">
        <v>2023</v>
      </c>
      <c r="E26274" t="s">
        <v>737</v>
      </c>
      <c r="F26274" s="2">
        <v>633.83582138330098</v>
      </c>
    </row>
    <row r="26275" spans="1:6">
      <c r="A26275" t="s">
        <v>172</v>
      </c>
      <c r="B26275">
        <v>3435</v>
      </c>
      <c r="C26275" t="s">
        <v>229</v>
      </c>
      <c r="D26275">
        <v>2023</v>
      </c>
      <c r="E26275" t="s">
        <v>739</v>
      </c>
      <c r="F26275" s="2">
        <v>20777.9363677437</v>
      </c>
    </row>
    <row r="26276" spans="1:6">
      <c r="A26276" t="s">
        <v>172</v>
      </c>
      <c r="B26276">
        <v>3435</v>
      </c>
      <c r="C26276" t="s">
        <v>229</v>
      </c>
      <c r="D26276">
        <v>2023</v>
      </c>
      <c r="E26276" t="s">
        <v>740</v>
      </c>
      <c r="F26276" s="2">
        <v>761.20079232939202</v>
      </c>
    </row>
    <row r="26277" spans="1:6">
      <c r="A26277" t="s">
        <v>172</v>
      </c>
      <c r="B26277">
        <v>3435</v>
      </c>
      <c r="C26277" t="s">
        <v>229</v>
      </c>
      <c r="D26277">
        <v>2024</v>
      </c>
      <c r="E26277" t="s">
        <v>745</v>
      </c>
      <c r="F26277" s="2">
        <v>0</v>
      </c>
    </row>
    <row r="26278" spans="1:6">
      <c r="A26278" t="s">
        <v>172</v>
      </c>
      <c r="B26278">
        <v>3436</v>
      </c>
      <c r="C26278" t="s">
        <v>231</v>
      </c>
      <c r="D26278">
        <v>2009</v>
      </c>
      <c r="E26278" t="s">
        <v>736</v>
      </c>
      <c r="F26278" s="2">
        <v>580.83764986718904</v>
      </c>
    </row>
    <row r="26279" spans="1:6">
      <c r="A26279" t="s">
        <v>172</v>
      </c>
      <c r="B26279">
        <v>3436</v>
      </c>
      <c r="C26279" t="s">
        <v>231</v>
      </c>
      <c r="D26279">
        <v>2009</v>
      </c>
      <c r="E26279" t="s">
        <v>737</v>
      </c>
      <c r="F26279" s="2">
        <v>954.35889866037905</v>
      </c>
    </row>
    <row r="26280" spans="1:6">
      <c r="A26280" t="s">
        <v>172</v>
      </c>
      <c r="B26280">
        <v>3436</v>
      </c>
      <c r="C26280" t="s">
        <v>231</v>
      </c>
      <c r="D26280">
        <v>2009</v>
      </c>
      <c r="E26280" t="s">
        <v>744</v>
      </c>
      <c r="F26280" s="2">
        <v>0</v>
      </c>
    </row>
    <row r="26281" spans="1:6">
      <c r="A26281" t="s">
        <v>172</v>
      </c>
      <c r="B26281">
        <v>3436</v>
      </c>
      <c r="C26281" t="s">
        <v>231</v>
      </c>
      <c r="D26281">
        <v>2009</v>
      </c>
      <c r="E26281" t="s">
        <v>745</v>
      </c>
      <c r="F26281" s="2">
        <v>0</v>
      </c>
    </row>
    <row r="26282" spans="1:6">
      <c r="A26282" t="s">
        <v>172</v>
      </c>
      <c r="B26282">
        <v>3436</v>
      </c>
      <c r="C26282" t="s">
        <v>231</v>
      </c>
      <c r="D26282">
        <v>2011</v>
      </c>
      <c r="E26282" t="s">
        <v>742</v>
      </c>
      <c r="F26282" s="2">
        <v>6055.5498200649799</v>
      </c>
    </row>
    <row r="26283" spans="1:6">
      <c r="A26283" t="s">
        <v>172</v>
      </c>
      <c r="B26283">
        <v>3436</v>
      </c>
      <c r="C26283" t="s">
        <v>231</v>
      </c>
      <c r="D26283">
        <v>2011</v>
      </c>
      <c r="E26283" t="s">
        <v>738</v>
      </c>
      <c r="F26283" s="2">
        <v>0</v>
      </c>
    </row>
    <row r="26284" spans="1:6">
      <c r="A26284" t="s">
        <v>172</v>
      </c>
      <c r="B26284">
        <v>3436</v>
      </c>
      <c r="C26284" t="s">
        <v>231</v>
      </c>
      <c r="D26284">
        <v>2011</v>
      </c>
      <c r="E26284" t="s">
        <v>739</v>
      </c>
      <c r="F26284" s="2">
        <v>22581.792323373</v>
      </c>
    </row>
    <row r="26285" spans="1:6">
      <c r="A26285" t="s">
        <v>172</v>
      </c>
      <c r="B26285">
        <v>3436</v>
      </c>
      <c r="C26285" t="s">
        <v>231</v>
      </c>
      <c r="D26285">
        <v>2011</v>
      </c>
      <c r="E26285" t="s">
        <v>741</v>
      </c>
      <c r="F26285" s="2">
        <v>13668.248964783799</v>
      </c>
    </row>
    <row r="26286" spans="1:6">
      <c r="A26286" t="s">
        <v>172</v>
      </c>
      <c r="B26286">
        <v>3436</v>
      </c>
      <c r="C26286" t="s">
        <v>231</v>
      </c>
      <c r="D26286">
        <v>2013</v>
      </c>
      <c r="E26286" t="s">
        <v>743</v>
      </c>
      <c r="F26286" s="2">
        <v>0</v>
      </c>
    </row>
    <row r="26287" spans="1:6">
      <c r="A26287" t="s">
        <v>172</v>
      </c>
      <c r="B26287">
        <v>3436</v>
      </c>
      <c r="C26287" t="s">
        <v>231</v>
      </c>
      <c r="D26287">
        <v>2015</v>
      </c>
      <c r="E26287" t="s">
        <v>736</v>
      </c>
      <c r="F26287" s="2">
        <v>591.23735100608906</v>
      </c>
    </row>
    <row r="26288" spans="1:6">
      <c r="A26288" t="s">
        <v>172</v>
      </c>
      <c r="B26288">
        <v>3436</v>
      </c>
      <c r="C26288" t="s">
        <v>231</v>
      </c>
      <c r="D26288">
        <v>2015</v>
      </c>
      <c r="E26288" t="s">
        <v>737</v>
      </c>
      <c r="F26288" s="2">
        <v>1156.39028897495</v>
      </c>
    </row>
    <row r="26289" spans="1:6">
      <c r="A26289" t="s">
        <v>172</v>
      </c>
      <c r="B26289">
        <v>3436</v>
      </c>
      <c r="C26289" t="s">
        <v>231</v>
      </c>
      <c r="D26289">
        <v>2015</v>
      </c>
      <c r="E26289" t="s">
        <v>740</v>
      </c>
      <c r="F26289" s="2">
        <v>1918.8108065511799</v>
      </c>
    </row>
    <row r="26290" spans="1:6">
      <c r="A26290" t="s">
        <v>172</v>
      </c>
      <c r="B26290">
        <v>3436</v>
      </c>
      <c r="C26290" t="s">
        <v>231</v>
      </c>
      <c r="D26290">
        <v>2015</v>
      </c>
      <c r="E26290" t="s">
        <v>745</v>
      </c>
      <c r="F26290" s="2">
        <v>0</v>
      </c>
    </row>
    <row r="26291" spans="1:6">
      <c r="A26291" t="s">
        <v>172</v>
      </c>
      <c r="B26291">
        <v>3436</v>
      </c>
      <c r="C26291" t="s">
        <v>231</v>
      </c>
      <c r="D26291">
        <v>2016</v>
      </c>
      <c r="E26291" t="s">
        <v>743</v>
      </c>
      <c r="F26291" s="2">
        <v>0</v>
      </c>
    </row>
    <row r="26292" spans="1:6">
      <c r="A26292" t="s">
        <v>172</v>
      </c>
      <c r="B26292">
        <v>3436</v>
      </c>
      <c r="C26292" t="s">
        <v>231</v>
      </c>
      <c r="D26292">
        <v>2017</v>
      </c>
      <c r="E26292" t="s">
        <v>742</v>
      </c>
      <c r="F26292" s="2">
        <v>4699.1368762284901</v>
      </c>
    </row>
    <row r="26293" spans="1:6">
      <c r="A26293" t="s">
        <v>172</v>
      </c>
      <c r="B26293">
        <v>3436</v>
      </c>
      <c r="C26293" t="s">
        <v>231</v>
      </c>
      <c r="D26293">
        <v>2018</v>
      </c>
      <c r="E26293" t="s">
        <v>736</v>
      </c>
      <c r="F26293" s="2">
        <v>362.62407440956201</v>
      </c>
    </row>
    <row r="26294" spans="1:6">
      <c r="A26294" t="s">
        <v>172</v>
      </c>
      <c r="B26294">
        <v>3436</v>
      </c>
      <c r="C26294" t="s">
        <v>231</v>
      </c>
      <c r="D26294">
        <v>2018</v>
      </c>
      <c r="E26294" t="s">
        <v>737</v>
      </c>
      <c r="F26294" s="2">
        <v>1065.4869596000401</v>
      </c>
    </row>
    <row r="26295" spans="1:6">
      <c r="A26295" t="s">
        <v>172</v>
      </c>
      <c r="B26295">
        <v>3436</v>
      </c>
      <c r="C26295" t="s">
        <v>231</v>
      </c>
      <c r="D26295">
        <v>2018</v>
      </c>
      <c r="E26295" t="s">
        <v>738</v>
      </c>
      <c r="F26295" s="2">
        <v>0</v>
      </c>
    </row>
    <row r="26296" spans="1:6">
      <c r="A26296" t="s">
        <v>172</v>
      </c>
      <c r="B26296">
        <v>3436</v>
      </c>
      <c r="C26296" t="s">
        <v>231</v>
      </c>
      <c r="D26296">
        <v>2018</v>
      </c>
      <c r="E26296" t="s">
        <v>739</v>
      </c>
      <c r="F26296" s="2">
        <v>24311.927092022099</v>
      </c>
    </row>
    <row r="26297" spans="1:6">
      <c r="A26297" t="s">
        <v>172</v>
      </c>
      <c r="B26297">
        <v>3436</v>
      </c>
      <c r="C26297" t="s">
        <v>231</v>
      </c>
      <c r="D26297">
        <v>2018</v>
      </c>
      <c r="E26297" t="s">
        <v>740</v>
      </c>
      <c r="F26297" s="2">
        <v>1768.25190507087</v>
      </c>
    </row>
    <row r="26298" spans="1:6">
      <c r="A26298" t="s">
        <v>172</v>
      </c>
      <c r="B26298">
        <v>3436</v>
      </c>
      <c r="C26298" t="s">
        <v>231</v>
      </c>
      <c r="D26298">
        <v>2019</v>
      </c>
      <c r="E26298" t="s">
        <v>744</v>
      </c>
      <c r="F26298" s="2">
        <v>0</v>
      </c>
    </row>
    <row r="26299" spans="1:6">
      <c r="A26299" t="s">
        <v>172</v>
      </c>
      <c r="B26299">
        <v>3436</v>
      </c>
      <c r="C26299" t="s">
        <v>231</v>
      </c>
      <c r="D26299">
        <v>2020</v>
      </c>
      <c r="E26299" t="s">
        <v>742</v>
      </c>
      <c r="F26299" s="2">
        <v>4151.2310829973003</v>
      </c>
    </row>
    <row r="26300" spans="1:6">
      <c r="A26300" t="s">
        <v>172</v>
      </c>
      <c r="B26300">
        <v>3436</v>
      </c>
      <c r="C26300" t="s">
        <v>231</v>
      </c>
      <c r="D26300">
        <v>2020</v>
      </c>
      <c r="E26300" t="s">
        <v>743</v>
      </c>
      <c r="F26300" s="2">
        <v>0</v>
      </c>
    </row>
    <row r="26301" spans="1:6">
      <c r="A26301" t="s">
        <v>172</v>
      </c>
      <c r="B26301">
        <v>3436</v>
      </c>
      <c r="C26301" t="s">
        <v>231</v>
      </c>
      <c r="D26301">
        <v>2021</v>
      </c>
      <c r="E26301" t="s">
        <v>738</v>
      </c>
      <c r="F26301" s="2">
        <v>0</v>
      </c>
    </row>
    <row r="26302" spans="1:6">
      <c r="A26302" t="s">
        <v>172</v>
      </c>
      <c r="B26302">
        <v>3436</v>
      </c>
      <c r="C26302" t="s">
        <v>231</v>
      </c>
      <c r="D26302">
        <v>2021</v>
      </c>
      <c r="E26302" t="s">
        <v>739</v>
      </c>
      <c r="F26302" s="2">
        <v>22387.935597306601</v>
      </c>
    </row>
    <row r="26303" spans="1:6">
      <c r="A26303" t="s">
        <v>172</v>
      </c>
      <c r="B26303">
        <v>3436</v>
      </c>
      <c r="C26303" t="s">
        <v>231</v>
      </c>
      <c r="D26303">
        <v>2021</v>
      </c>
      <c r="E26303" t="s">
        <v>740</v>
      </c>
      <c r="F26303" s="2">
        <v>1358.2125950032</v>
      </c>
    </row>
    <row r="26304" spans="1:6">
      <c r="A26304" t="s">
        <v>172</v>
      </c>
      <c r="B26304">
        <v>3436</v>
      </c>
      <c r="C26304" t="s">
        <v>231</v>
      </c>
      <c r="D26304">
        <v>2021</v>
      </c>
      <c r="E26304" t="s">
        <v>741</v>
      </c>
      <c r="F26304" s="2">
        <v>12589.948500096199</v>
      </c>
    </row>
    <row r="26305" spans="1:6">
      <c r="A26305" t="s">
        <v>172</v>
      </c>
      <c r="B26305">
        <v>3436</v>
      </c>
      <c r="C26305" t="s">
        <v>231</v>
      </c>
      <c r="D26305">
        <v>2022</v>
      </c>
      <c r="E26305" t="s">
        <v>744</v>
      </c>
      <c r="F26305" s="2">
        <v>0</v>
      </c>
    </row>
    <row r="26306" spans="1:6">
      <c r="A26306" t="s">
        <v>172</v>
      </c>
      <c r="B26306">
        <v>3436</v>
      </c>
      <c r="C26306" t="s">
        <v>231</v>
      </c>
      <c r="D26306">
        <v>2022</v>
      </c>
      <c r="E26306" t="s">
        <v>745</v>
      </c>
      <c r="F26306" s="2">
        <v>0</v>
      </c>
    </row>
    <row r="26307" spans="1:6">
      <c r="A26307" t="s">
        <v>172</v>
      </c>
      <c r="B26307">
        <v>3436</v>
      </c>
      <c r="C26307" t="s">
        <v>231</v>
      </c>
      <c r="D26307">
        <v>2023</v>
      </c>
      <c r="E26307" t="s">
        <v>743</v>
      </c>
      <c r="F26307" s="2">
        <v>0</v>
      </c>
    </row>
    <row r="26308" spans="1:6">
      <c r="A26308" t="s">
        <v>172</v>
      </c>
      <c r="B26308">
        <v>3436</v>
      </c>
      <c r="C26308" t="s">
        <v>231</v>
      </c>
      <c r="D26308">
        <v>2024</v>
      </c>
      <c r="E26308" t="s">
        <v>739</v>
      </c>
      <c r="F26308" s="2">
        <v>20761.627098029101</v>
      </c>
    </row>
    <row r="26309" spans="1:6">
      <c r="A26309" t="s">
        <v>172</v>
      </c>
      <c r="B26309">
        <v>3436</v>
      </c>
      <c r="C26309" t="s">
        <v>231</v>
      </c>
      <c r="D26309">
        <v>2024</v>
      </c>
      <c r="E26309" t="s">
        <v>741</v>
      </c>
      <c r="F26309" s="2">
        <v>11979.576284396901</v>
      </c>
    </row>
    <row r="26310" spans="1:6">
      <c r="A26310" t="s">
        <v>172</v>
      </c>
      <c r="B26310">
        <v>3437</v>
      </c>
      <c r="C26310" t="s">
        <v>233</v>
      </c>
      <c r="D26310">
        <v>2009</v>
      </c>
      <c r="E26310" t="s">
        <v>738</v>
      </c>
      <c r="F26310" s="2">
        <v>0</v>
      </c>
    </row>
    <row r="26311" spans="1:6">
      <c r="A26311" t="s">
        <v>172</v>
      </c>
      <c r="B26311">
        <v>3437</v>
      </c>
      <c r="C26311" t="s">
        <v>233</v>
      </c>
      <c r="D26311">
        <v>2009</v>
      </c>
      <c r="E26311" t="s">
        <v>739</v>
      </c>
      <c r="F26311" s="2">
        <v>15441.2279809846</v>
      </c>
    </row>
    <row r="26312" spans="1:6">
      <c r="A26312" t="s">
        <v>172</v>
      </c>
      <c r="B26312">
        <v>3437</v>
      </c>
      <c r="C26312" t="s">
        <v>233</v>
      </c>
      <c r="D26312">
        <v>2009</v>
      </c>
      <c r="E26312" t="s">
        <v>741</v>
      </c>
      <c r="F26312" s="2">
        <v>19148.154312046001</v>
      </c>
    </row>
    <row r="26313" spans="1:6">
      <c r="A26313" t="s">
        <v>172</v>
      </c>
      <c r="B26313">
        <v>3437</v>
      </c>
      <c r="C26313" t="s">
        <v>233</v>
      </c>
      <c r="D26313">
        <v>2011</v>
      </c>
      <c r="E26313" t="s">
        <v>743</v>
      </c>
      <c r="F26313" s="2">
        <v>0</v>
      </c>
    </row>
    <row r="26314" spans="1:6">
      <c r="A26314" t="s">
        <v>172</v>
      </c>
      <c r="B26314">
        <v>3437</v>
      </c>
      <c r="C26314" t="s">
        <v>233</v>
      </c>
      <c r="D26314">
        <v>2013</v>
      </c>
      <c r="E26314" t="s">
        <v>736</v>
      </c>
      <c r="F26314" s="2">
        <v>2655.8023440791799</v>
      </c>
    </row>
    <row r="26315" spans="1:6">
      <c r="A26315" t="s">
        <v>172</v>
      </c>
      <c r="B26315">
        <v>3437</v>
      </c>
      <c r="C26315" t="s">
        <v>233</v>
      </c>
      <c r="D26315">
        <v>2013</v>
      </c>
      <c r="E26315" t="s">
        <v>737</v>
      </c>
      <c r="F26315" s="2">
        <v>1906.9227207618401</v>
      </c>
    </row>
    <row r="26316" spans="1:6">
      <c r="A26316" t="s">
        <v>172</v>
      </c>
      <c r="B26316">
        <v>3437</v>
      </c>
      <c r="C26316" t="s">
        <v>233</v>
      </c>
      <c r="D26316">
        <v>2013</v>
      </c>
      <c r="E26316" t="s">
        <v>744</v>
      </c>
      <c r="F26316" s="2">
        <v>182.40688180000001</v>
      </c>
    </row>
    <row r="26317" spans="1:6">
      <c r="A26317" t="s">
        <v>172</v>
      </c>
      <c r="B26317">
        <v>3437</v>
      </c>
      <c r="C26317" t="s">
        <v>233</v>
      </c>
      <c r="D26317">
        <v>2013</v>
      </c>
      <c r="E26317" t="s">
        <v>740</v>
      </c>
      <c r="F26317" s="2">
        <v>1679.4641399316599</v>
      </c>
    </row>
    <row r="26318" spans="1:6">
      <c r="A26318" t="s">
        <v>172</v>
      </c>
      <c r="B26318">
        <v>3437</v>
      </c>
      <c r="C26318" t="s">
        <v>233</v>
      </c>
      <c r="D26318">
        <v>2013</v>
      </c>
      <c r="E26318" t="s">
        <v>745</v>
      </c>
      <c r="F26318" s="2">
        <v>0</v>
      </c>
    </row>
    <row r="26319" spans="1:6">
      <c r="A26319" t="s">
        <v>172</v>
      </c>
      <c r="B26319">
        <v>3437</v>
      </c>
      <c r="C26319" t="s">
        <v>233</v>
      </c>
      <c r="D26319">
        <v>2015</v>
      </c>
      <c r="E26319" t="s">
        <v>742</v>
      </c>
      <c r="F26319" s="2">
        <v>2657.3830782006598</v>
      </c>
    </row>
    <row r="26320" spans="1:6">
      <c r="A26320" t="s">
        <v>172</v>
      </c>
      <c r="B26320">
        <v>3437</v>
      </c>
      <c r="C26320" t="s">
        <v>233</v>
      </c>
      <c r="D26320">
        <v>2015</v>
      </c>
      <c r="E26320" t="s">
        <v>741</v>
      </c>
      <c r="F26320" s="2">
        <v>19477.127042937798</v>
      </c>
    </row>
    <row r="26321" spans="1:6">
      <c r="A26321" t="s">
        <v>172</v>
      </c>
      <c r="B26321">
        <v>3437</v>
      </c>
      <c r="C26321" t="s">
        <v>233</v>
      </c>
      <c r="D26321">
        <v>2016</v>
      </c>
      <c r="E26321" t="s">
        <v>736</v>
      </c>
      <c r="F26321" s="2">
        <v>2336.8291911382198</v>
      </c>
    </row>
    <row r="26322" spans="1:6">
      <c r="A26322" t="s">
        <v>172</v>
      </c>
      <c r="B26322">
        <v>3437</v>
      </c>
      <c r="C26322" t="s">
        <v>233</v>
      </c>
      <c r="D26322">
        <v>2016</v>
      </c>
      <c r="E26322" t="s">
        <v>737</v>
      </c>
      <c r="F26322" s="2">
        <v>1631.6340088090301</v>
      </c>
    </row>
    <row r="26323" spans="1:6">
      <c r="A26323" t="s">
        <v>172</v>
      </c>
      <c r="B26323">
        <v>3437</v>
      </c>
      <c r="C26323" t="s">
        <v>233</v>
      </c>
      <c r="D26323">
        <v>2016</v>
      </c>
      <c r="E26323" t="s">
        <v>740</v>
      </c>
      <c r="F26323" s="2">
        <v>1718.51915702476</v>
      </c>
    </row>
    <row r="26324" spans="1:6">
      <c r="A26324" t="s">
        <v>172</v>
      </c>
      <c r="B26324">
        <v>3437</v>
      </c>
      <c r="C26324" t="s">
        <v>233</v>
      </c>
      <c r="D26324">
        <v>2016</v>
      </c>
      <c r="E26324" t="s">
        <v>745</v>
      </c>
      <c r="F26324" s="2">
        <v>0</v>
      </c>
    </row>
    <row r="26325" spans="1:6">
      <c r="A26325" t="s">
        <v>172</v>
      </c>
      <c r="B26325">
        <v>3437</v>
      </c>
      <c r="C26325" t="s">
        <v>233</v>
      </c>
      <c r="D26325">
        <v>2017</v>
      </c>
      <c r="E26325" t="s">
        <v>743</v>
      </c>
      <c r="F26325" s="2">
        <v>0</v>
      </c>
    </row>
    <row r="26326" spans="1:6">
      <c r="A26326" t="s">
        <v>172</v>
      </c>
      <c r="B26326">
        <v>3437</v>
      </c>
      <c r="C26326" t="s">
        <v>233</v>
      </c>
      <c r="D26326">
        <v>2018</v>
      </c>
      <c r="E26326" t="s">
        <v>742</v>
      </c>
      <c r="F26326" s="2">
        <v>2733.1009259942898</v>
      </c>
    </row>
    <row r="26327" spans="1:6">
      <c r="A26327" t="s">
        <v>172</v>
      </c>
      <c r="B26327">
        <v>3437</v>
      </c>
      <c r="C26327" t="s">
        <v>233</v>
      </c>
      <c r="D26327">
        <v>2019</v>
      </c>
      <c r="E26327" t="s">
        <v>736</v>
      </c>
      <c r="F26327" s="2">
        <v>1822.4084045444499</v>
      </c>
    </row>
    <row r="26328" spans="1:6">
      <c r="A26328" t="s">
        <v>172</v>
      </c>
      <c r="B26328">
        <v>3437</v>
      </c>
      <c r="C26328" t="s">
        <v>233</v>
      </c>
      <c r="D26328">
        <v>2019</v>
      </c>
      <c r="E26328" t="s">
        <v>737</v>
      </c>
      <c r="F26328" s="2">
        <v>1445.5525194295101</v>
      </c>
    </row>
    <row r="26329" spans="1:6">
      <c r="A26329" t="s">
        <v>172</v>
      </c>
      <c r="B26329">
        <v>3437</v>
      </c>
      <c r="C26329" t="s">
        <v>233</v>
      </c>
      <c r="D26329">
        <v>2019</v>
      </c>
      <c r="E26329" t="s">
        <v>738</v>
      </c>
      <c r="F26329" s="2">
        <v>0</v>
      </c>
    </row>
    <row r="26330" spans="1:6">
      <c r="A26330" t="s">
        <v>172</v>
      </c>
      <c r="B26330">
        <v>3437</v>
      </c>
      <c r="C26330" t="s">
        <v>233</v>
      </c>
      <c r="D26330">
        <v>2019</v>
      </c>
      <c r="E26330" t="s">
        <v>739</v>
      </c>
      <c r="F26330" s="2">
        <v>15347.6594583845</v>
      </c>
    </row>
    <row r="26331" spans="1:6">
      <c r="A26331" t="s">
        <v>172</v>
      </c>
      <c r="B26331">
        <v>3437</v>
      </c>
      <c r="C26331" t="s">
        <v>233</v>
      </c>
      <c r="D26331">
        <v>2019</v>
      </c>
      <c r="E26331" t="s">
        <v>740</v>
      </c>
      <c r="F26331" s="2">
        <v>1037.76017711952</v>
      </c>
    </row>
    <row r="26332" spans="1:6">
      <c r="A26332" t="s">
        <v>172</v>
      </c>
      <c r="B26332">
        <v>3437</v>
      </c>
      <c r="C26332" t="s">
        <v>233</v>
      </c>
      <c r="D26332">
        <v>2020</v>
      </c>
      <c r="E26332" t="s">
        <v>744</v>
      </c>
      <c r="F26332" s="2">
        <v>108.423671</v>
      </c>
    </row>
    <row r="26333" spans="1:6">
      <c r="A26333" t="s">
        <v>172</v>
      </c>
      <c r="B26333">
        <v>3437</v>
      </c>
      <c r="C26333" t="s">
        <v>233</v>
      </c>
      <c r="D26333">
        <v>2021</v>
      </c>
      <c r="E26333" t="s">
        <v>742</v>
      </c>
      <c r="F26333" s="2">
        <v>2807.4130141529299</v>
      </c>
    </row>
    <row r="26334" spans="1:6">
      <c r="A26334" t="s">
        <v>172</v>
      </c>
      <c r="B26334">
        <v>3437</v>
      </c>
      <c r="C26334" t="s">
        <v>233</v>
      </c>
      <c r="D26334">
        <v>2022</v>
      </c>
      <c r="E26334" t="s">
        <v>738</v>
      </c>
      <c r="F26334" s="2">
        <v>0</v>
      </c>
    </row>
    <row r="26335" spans="1:6">
      <c r="A26335" t="s">
        <v>172</v>
      </c>
      <c r="B26335">
        <v>3437</v>
      </c>
      <c r="C26335" t="s">
        <v>233</v>
      </c>
      <c r="D26335">
        <v>2022</v>
      </c>
      <c r="E26335" t="s">
        <v>739</v>
      </c>
      <c r="F26335" s="2">
        <v>15869.4239511122</v>
      </c>
    </row>
    <row r="26336" spans="1:6">
      <c r="A26336" t="s">
        <v>172</v>
      </c>
      <c r="B26336">
        <v>3437</v>
      </c>
      <c r="C26336" t="s">
        <v>233</v>
      </c>
      <c r="D26336">
        <v>2022</v>
      </c>
      <c r="E26336" t="s">
        <v>740</v>
      </c>
      <c r="F26336" s="2">
        <v>1313.8564574080001</v>
      </c>
    </row>
    <row r="26337" spans="1:6">
      <c r="A26337" t="s">
        <v>172</v>
      </c>
      <c r="B26337">
        <v>3437</v>
      </c>
      <c r="C26337" t="s">
        <v>233</v>
      </c>
      <c r="D26337">
        <v>2022</v>
      </c>
      <c r="E26337" t="s">
        <v>741</v>
      </c>
      <c r="F26337" s="2">
        <v>17816.784111181401</v>
      </c>
    </row>
    <row r="26338" spans="1:6">
      <c r="A26338" t="s">
        <v>172</v>
      </c>
      <c r="B26338">
        <v>3437</v>
      </c>
      <c r="C26338" t="s">
        <v>233</v>
      </c>
      <c r="D26338">
        <v>2023</v>
      </c>
      <c r="E26338" t="s">
        <v>744</v>
      </c>
      <c r="F26338" s="2">
        <v>0</v>
      </c>
    </row>
    <row r="26339" spans="1:6">
      <c r="A26339" t="s">
        <v>172</v>
      </c>
      <c r="B26339">
        <v>3437</v>
      </c>
      <c r="C26339" t="s">
        <v>233</v>
      </c>
      <c r="D26339">
        <v>2023</v>
      </c>
      <c r="E26339" t="s">
        <v>745</v>
      </c>
      <c r="F26339" s="2">
        <v>0</v>
      </c>
    </row>
    <row r="26340" spans="1:6">
      <c r="A26340" t="s">
        <v>172</v>
      </c>
      <c r="B26340">
        <v>3437</v>
      </c>
      <c r="C26340" t="s">
        <v>233</v>
      </c>
      <c r="D26340">
        <v>2024</v>
      </c>
      <c r="E26340" t="s">
        <v>743</v>
      </c>
      <c r="F26340" s="2">
        <v>0</v>
      </c>
    </row>
    <row r="26341" spans="1:6">
      <c r="A26341" t="s">
        <v>172</v>
      </c>
      <c r="B26341">
        <v>3438</v>
      </c>
      <c r="C26341" t="s">
        <v>235</v>
      </c>
      <c r="D26341">
        <v>2009</v>
      </c>
      <c r="E26341" t="s">
        <v>744</v>
      </c>
      <c r="F26341" s="2">
        <v>0</v>
      </c>
    </row>
    <row r="26342" spans="1:6">
      <c r="A26342" t="s">
        <v>172</v>
      </c>
      <c r="B26342">
        <v>3438</v>
      </c>
      <c r="C26342" t="s">
        <v>235</v>
      </c>
      <c r="D26342">
        <v>2009</v>
      </c>
      <c r="E26342" t="s">
        <v>740</v>
      </c>
      <c r="F26342" s="2">
        <v>1601.79140356061</v>
      </c>
    </row>
    <row r="26343" spans="1:6">
      <c r="A26343" t="s">
        <v>172</v>
      </c>
      <c r="B26343">
        <v>3438</v>
      </c>
      <c r="C26343" t="s">
        <v>235</v>
      </c>
      <c r="D26343">
        <v>2009</v>
      </c>
      <c r="E26343" t="s">
        <v>745</v>
      </c>
      <c r="F26343" s="2">
        <v>0</v>
      </c>
    </row>
    <row r="26344" spans="1:6">
      <c r="A26344" t="s">
        <v>172</v>
      </c>
      <c r="B26344">
        <v>3438</v>
      </c>
      <c r="C26344" t="s">
        <v>235</v>
      </c>
      <c r="D26344">
        <v>2011</v>
      </c>
      <c r="E26344" t="s">
        <v>738</v>
      </c>
      <c r="F26344" s="2">
        <v>0</v>
      </c>
    </row>
    <row r="26345" spans="1:6">
      <c r="A26345" t="s">
        <v>172</v>
      </c>
      <c r="B26345">
        <v>3438</v>
      </c>
      <c r="C26345" t="s">
        <v>235</v>
      </c>
      <c r="D26345">
        <v>2011</v>
      </c>
      <c r="E26345" t="s">
        <v>739</v>
      </c>
      <c r="F26345" s="2">
        <v>20724.977765302901</v>
      </c>
    </row>
    <row r="26346" spans="1:6">
      <c r="A26346" t="s">
        <v>172</v>
      </c>
      <c r="B26346">
        <v>3438</v>
      </c>
      <c r="C26346" t="s">
        <v>235</v>
      </c>
      <c r="D26346">
        <v>2011</v>
      </c>
      <c r="E26346" t="s">
        <v>741</v>
      </c>
      <c r="F26346" s="2">
        <v>10186.284425267901</v>
      </c>
    </row>
    <row r="26347" spans="1:6">
      <c r="A26347" t="s">
        <v>172</v>
      </c>
      <c r="B26347">
        <v>3438</v>
      </c>
      <c r="C26347" t="s">
        <v>235</v>
      </c>
      <c r="D26347">
        <v>2013</v>
      </c>
      <c r="E26347" t="s">
        <v>743</v>
      </c>
      <c r="F26347" s="2">
        <v>0</v>
      </c>
    </row>
    <row r="26348" spans="1:6">
      <c r="A26348" t="s">
        <v>172</v>
      </c>
      <c r="B26348">
        <v>3438</v>
      </c>
      <c r="C26348" t="s">
        <v>235</v>
      </c>
      <c r="D26348">
        <v>2015</v>
      </c>
      <c r="E26348" t="s">
        <v>736</v>
      </c>
      <c r="F26348" s="2">
        <v>546.88973337943503</v>
      </c>
    </row>
    <row r="26349" spans="1:6">
      <c r="A26349" t="s">
        <v>172</v>
      </c>
      <c r="B26349">
        <v>3438</v>
      </c>
      <c r="C26349" t="s">
        <v>235</v>
      </c>
      <c r="D26349">
        <v>2015</v>
      </c>
      <c r="E26349" t="s">
        <v>737</v>
      </c>
      <c r="F26349" s="2">
        <v>758.95497232113996</v>
      </c>
    </row>
    <row r="26350" spans="1:6">
      <c r="A26350" t="s">
        <v>172</v>
      </c>
      <c r="B26350">
        <v>3438</v>
      </c>
      <c r="C26350" t="s">
        <v>235</v>
      </c>
      <c r="D26350">
        <v>2015</v>
      </c>
      <c r="E26350" t="s">
        <v>744</v>
      </c>
      <c r="F26350" s="2">
        <v>0</v>
      </c>
    </row>
    <row r="26351" spans="1:6">
      <c r="A26351" t="s">
        <v>172</v>
      </c>
      <c r="B26351">
        <v>3438</v>
      </c>
      <c r="C26351" t="s">
        <v>235</v>
      </c>
      <c r="D26351">
        <v>2015</v>
      </c>
      <c r="E26351" t="s">
        <v>745</v>
      </c>
      <c r="F26351" s="2">
        <v>0</v>
      </c>
    </row>
    <row r="26352" spans="1:6">
      <c r="A26352" t="s">
        <v>172</v>
      </c>
      <c r="B26352">
        <v>3438</v>
      </c>
      <c r="C26352" t="s">
        <v>235</v>
      </c>
      <c r="D26352">
        <v>2016</v>
      </c>
      <c r="E26352" t="s">
        <v>743</v>
      </c>
      <c r="F26352" s="2">
        <v>0</v>
      </c>
    </row>
    <row r="26353" spans="1:6">
      <c r="A26353" t="s">
        <v>172</v>
      </c>
      <c r="B26353">
        <v>3438</v>
      </c>
      <c r="C26353" t="s">
        <v>235</v>
      </c>
      <c r="D26353">
        <v>2017</v>
      </c>
      <c r="E26353" t="s">
        <v>742</v>
      </c>
      <c r="F26353" s="2">
        <v>2605.89256959155</v>
      </c>
    </row>
    <row r="26354" spans="1:6">
      <c r="A26354" t="s">
        <v>172</v>
      </c>
      <c r="B26354">
        <v>3438</v>
      </c>
      <c r="C26354" t="s">
        <v>235</v>
      </c>
      <c r="D26354">
        <v>2017</v>
      </c>
      <c r="E26354" t="s">
        <v>739</v>
      </c>
      <c r="F26354" s="2">
        <v>23230.3988057844</v>
      </c>
    </row>
    <row r="26355" spans="1:6">
      <c r="A26355" t="s">
        <v>172</v>
      </c>
      <c r="B26355">
        <v>3438</v>
      </c>
      <c r="C26355" t="s">
        <v>235</v>
      </c>
      <c r="D26355">
        <v>2017</v>
      </c>
      <c r="E26355" t="s">
        <v>741</v>
      </c>
      <c r="F26355" s="2">
        <v>9213.20162209316</v>
      </c>
    </row>
    <row r="26356" spans="1:6">
      <c r="A26356" t="s">
        <v>172</v>
      </c>
      <c r="B26356">
        <v>3438</v>
      </c>
      <c r="C26356" t="s">
        <v>235</v>
      </c>
      <c r="D26356">
        <v>2018</v>
      </c>
      <c r="E26356" t="s">
        <v>736</v>
      </c>
      <c r="F26356" s="2">
        <v>506.42634007017801</v>
      </c>
    </row>
    <row r="26357" spans="1:6">
      <c r="A26357" t="s">
        <v>172</v>
      </c>
      <c r="B26357">
        <v>3438</v>
      </c>
      <c r="C26357" t="s">
        <v>235</v>
      </c>
      <c r="D26357">
        <v>2018</v>
      </c>
      <c r="E26357" t="s">
        <v>737</v>
      </c>
      <c r="F26357" s="2">
        <v>686.12697535229597</v>
      </c>
    </row>
    <row r="26358" spans="1:6">
      <c r="A26358" t="s">
        <v>172</v>
      </c>
      <c r="B26358">
        <v>3438</v>
      </c>
      <c r="C26358" t="s">
        <v>235</v>
      </c>
      <c r="D26358">
        <v>2018</v>
      </c>
      <c r="E26358" t="s">
        <v>744</v>
      </c>
      <c r="F26358" s="2">
        <v>0</v>
      </c>
    </row>
    <row r="26359" spans="1:6">
      <c r="A26359" t="s">
        <v>172</v>
      </c>
      <c r="B26359">
        <v>3438</v>
      </c>
      <c r="C26359" t="s">
        <v>235</v>
      </c>
      <c r="D26359">
        <v>2018</v>
      </c>
      <c r="E26359" t="s">
        <v>745</v>
      </c>
      <c r="F26359" s="2">
        <v>0</v>
      </c>
    </row>
    <row r="26360" spans="1:6">
      <c r="A26360" t="s">
        <v>172</v>
      </c>
      <c r="B26360">
        <v>3438</v>
      </c>
      <c r="C26360" t="s">
        <v>235</v>
      </c>
      <c r="D26360">
        <v>2019</v>
      </c>
      <c r="E26360" t="s">
        <v>743</v>
      </c>
      <c r="F26360" s="2">
        <v>0</v>
      </c>
    </row>
    <row r="26361" spans="1:6">
      <c r="A26361" t="s">
        <v>172</v>
      </c>
      <c r="B26361">
        <v>3438</v>
      </c>
      <c r="C26361" t="s">
        <v>235</v>
      </c>
      <c r="D26361">
        <v>2019</v>
      </c>
      <c r="E26361" t="s">
        <v>740</v>
      </c>
      <c r="F26361" s="2">
        <v>679.89661079142104</v>
      </c>
    </row>
    <row r="26362" spans="1:6">
      <c r="A26362" t="s">
        <v>172</v>
      </c>
      <c r="B26362">
        <v>3438</v>
      </c>
      <c r="C26362" t="s">
        <v>235</v>
      </c>
      <c r="D26362">
        <v>2020</v>
      </c>
      <c r="E26362" t="s">
        <v>742</v>
      </c>
      <c r="F26362" s="2">
        <v>2289.48400401459</v>
      </c>
    </row>
    <row r="26363" spans="1:6">
      <c r="A26363" t="s">
        <v>172</v>
      </c>
      <c r="B26363">
        <v>3438</v>
      </c>
      <c r="C26363" t="s">
        <v>235</v>
      </c>
      <c r="D26363">
        <v>2021</v>
      </c>
      <c r="E26363" t="s">
        <v>736</v>
      </c>
      <c r="F26363" s="2">
        <v>624.64798515927998</v>
      </c>
    </row>
    <row r="26364" spans="1:6">
      <c r="A26364" t="s">
        <v>172</v>
      </c>
      <c r="B26364">
        <v>3438</v>
      </c>
      <c r="C26364" t="s">
        <v>235</v>
      </c>
      <c r="D26364">
        <v>2021</v>
      </c>
      <c r="E26364" t="s">
        <v>737</v>
      </c>
      <c r="F26364" s="2">
        <v>662.11854982479895</v>
      </c>
    </row>
    <row r="26365" spans="1:6">
      <c r="A26365" t="s">
        <v>172</v>
      </c>
      <c r="B26365">
        <v>3438</v>
      </c>
      <c r="C26365" t="s">
        <v>235</v>
      </c>
      <c r="D26365">
        <v>2021</v>
      </c>
      <c r="E26365" t="s">
        <v>738</v>
      </c>
      <c r="F26365" s="2">
        <v>0</v>
      </c>
    </row>
    <row r="26366" spans="1:6">
      <c r="A26366" t="s">
        <v>172</v>
      </c>
      <c r="B26366">
        <v>3438</v>
      </c>
      <c r="C26366" t="s">
        <v>235</v>
      </c>
      <c r="D26366">
        <v>2022</v>
      </c>
      <c r="E26366" t="s">
        <v>744</v>
      </c>
      <c r="F26366" s="2">
        <v>0</v>
      </c>
    </row>
    <row r="26367" spans="1:6">
      <c r="A26367" t="s">
        <v>172</v>
      </c>
      <c r="B26367">
        <v>3438</v>
      </c>
      <c r="C26367" t="s">
        <v>235</v>
      </c>
      <c r="D26367">
        <v>2022</v>
      </c>
      <c r="E26367" t="s">
        <v>740</v>
      </c>
      <c r="F26367" s="2">
        <v>892.97146997003097</v>
      </c>
    </row>
    <row r="26368" spans="1:6">
      <c r="A26368" t="s">
        <v>172</v>
      </c>
      <c r="B26368">
        <v>3438</v>
      </c>
      <c r="C26368" t="s">
        <v>235</v>
      </c>
      <c r="D26368">
        <v>2023</v>
      </c>
      <c r="E26368" t="s">
        <v>742</v>
      </c>
      <c r="F26368" s="2">
        <v>1906.61363430386</v>
      </c>
    </row>
    <row r="26369" spans="1:6">
      <c r="A26369" t="s">
        <v>172</v>
      </c>
      <c r="B26369">
        <v>3438</v>
      </c>
      <c r="C26369" t="s">
        <v>235</v>
      </c>
      <c r="D26369">
        <v>2024</v>
      </c>
      <c r="E26369" t="s">
        <v>736</v>
      </c>
      <c r="F26369" s="2">
        <v>753.29698324255696</v>
      </c>
    </row>
    <row r="26370" spans="1:6">
      <c r="A26370" t="s">
        <v>172</v>
      </c>
      <c r="B26370">
        <v>3438</v>
      </c>
      <c r="C26370" t="s">
        <v>235</v>
      </c>
      <c r="D26370">
        <v>2024</v>
      </c>
      <c r="E26370" t="s">
        <v>739</v>
      </c>
      <c r="F26370" s="2">
        <v>25503.329641602799</v>
      </c>
    </row>
    <row r="26371" spans="1:6">
      <c r="A26371" t="s">
        <v>172</v>
      </c>
      <c r="B26371">
        <v>3438</v>
      </c>
      <c r="C26371" t="s">
        <v>235</v>
      </c>
      <c r="D26371">
        <v>2024</v>
      </c>
      <c r="E26371" t="s">
        <v>741</v>
      </c>
      <c r="F26371" s="2">
        <v>8837.6587279966498</v>
      </c>
    </row>
    <row r="26372" spans="1:6">
      <c r="A26372" t="s">
        <v>172</v>
      </c>
      <c r="B26372">
        <v>3439</v>
      </c>
      <c r="C26372" t="s">
        <v>237</v>
      </c>
      <c r="D26372">
        <v>2009</v>
      </c>
      <c r="E26372" t="s">
        <v>736</v>
      </c>
      <c r="F26372" s="2">
        <v>622.98557859048503</v>
      </c>
    </row>
    <row r="26373" spans="1:6">
      <c r="A26373" t="s">
        <v>172</v>
      </c>
      <c r="B26373">
        <v>3439</v>
      </c>
      <c r="C26373" t="s">
        <v>237</v>
      </c>
      <c r="D26373">
        <v>2009</v>
      </c>
      <c r="E26373" t="s">
        <v>737</v>
      </c>
      <c r="F26373" s="2">
        <v>1223.1945525552201</v>
      </c>
    </row>
    <row r="26374" spans="1:6">
      <c r="A26374" t="s">
        <v>172</v>
      </c>
      <c r="B26374">
        <v>3439</v>
      </c>
      <c r="C26374" t="s">
        <v>237</v>
      </c>
      <c r="D26374">
        <v>2009</v>
      </c>
      <c r="E26374" t="s">
        <v>744</v>
      </c>
      <c r="F26374" s="2">
        <v>0</v>
      </c>
    </row>
    <row r="26375" spans="1:6">
      <c r="A26375" t="s">
        <v>172</v>
      </c>
      <c r="B26375">
        <v>3439</v>
      </c>
      <c r="C26375" t="s">
        <v>237</v>
      </c>
      <c r="D26375">
        <v>2009</v>
      </c>
      <c r="E26375" t="s">
        <v>745</v>
      </c>
      <c r="F26375" s="2">
        <v>0</v>
      </c>
    </row>
    <row r="26376" spans="1:6">
      <c r="A26376" t="s">
        <v>172</v>
      </c>
      <c r="B26376">
        <v>3439</v>
      </c>
      <c r="C26376" t="s">
        <v>237</v>
      </c>
      <c r="D26376">
        <v>2011</v>
      </c>
      <c r="E26376" t="s">
        <v>742</v>
      </c>
      <c r="F26376" s="2">
        <v>7514.8287217687302</v>
      </c>
    </row>
    <row r="26377" spans="1:6">
      <c r="A26377" t="s">
        <v>172</v>
      </c>
      <c r="B26377">
        <v>3439</v>
      </c>
      <c r="C26377" t="s">
        <v>237</v>
      </c>
      <c r="D26377">
        <v>2013</v>
      </c>
      <c r="E26377" t="s">
        <v>740</v>
      </c>
      <c r="F26377" s="2">
        <v>1936.0239702638401</v>
      </c>
    </row>
    <row r="26378" spans="1:6">
      <c r="A26378" t="s">
        <v>172</v>
      </c>
      <c r="B26378">
        <v>3439</v>
      </c>
      <c r="C26378" t="s">
        <v>237</v>
      </c>
      <c r="D26378">
        <v>2015</v>
      </c>
      <c r="E26378" t="s">
        <v>736</v>
      </c>
      <c r="F26378" s="2">
        <v>585.87261360988805</v>
      </c>
    </row>
    <row r="26379" spans="1:6">
      <c r="A26379" t="s">
        <v>172</v>
      </c>
      <c r="B26379">
        <v>3439</v>
      </c>
      <c r="C26379" t="s">
        <v>237</v>
      </c>
      <c r="D26379">
        <v>2015</v>
      </c>
      <c r="E26379" t="s">
        <v>737</v>
      </c>
      <c r="F26379" s="2">
        <v>1472.4024194491301</v>
      </c>
    </row>
    <row r="26380" spans="1:6">
      <c r="A26380" t="s">
        <v>172</v>
      </c>
      <c r="B26380">
        <v>3439</v>
      </c>
      <c r="C26380" t="s">
        <v>237</v>
      </c>
      <c r="D26380">
        <v>2015</v>
      </c>
      <c r="E26380" t="s">
        <v>738</v>
      </c>
      <c r="F26380" s="2">
        <v>0</v>
      </c>
    </row>
    <row r="26381" spans="1:6">
      <c r="A26381" t="s">
        <v>172</v>
      </c>
      <c r="B26381">
        <v>3439</v>
      </c>
      <c r="C26381" t="s">
        <v>237</v>
      </c>
      <c r="D26381">
        <v>2015</v>
      </c>
      <c r="E26381" t="s">
        <v>739</v>
      </c>
      <c r="F26381" s="2">
        <v>28838.367446357399</v>
      </c>
    </row>
    <row r="26382" spans="1:6">
      <c r="A26382" t="s">
        <v>172</v>
      </c>
      <c r="B26382">
        <v>3439</v>
      </c>
      <c r="C26382" t="s">
        <v>237</v>
      </c>
      <c r="D26382">
        <v>2015</v>
      </c>
      <c r="E26382" t="s">
        <v>741</v>
      </c>
      <c r="F26382" s="2">
        <v>20612.429410507099</v>
      </c>
    </row>
    <row r="26383" spans="1:6">
      <c r="A26383" t="s">
        <v>172</v>
      </c>
      <c r="B26383">
        <v>3439</v>
      </c>
      <c r="C26383" t="s">
        <v>237</v>
      </c>
      <c r="D26383">
        <v>2016</v>
      </c>
      <c r="E26383" t="s">
        <v>744</v>
      </c>
      <c r="F26383" s="2">
        <v>0</v>
      </c>
    </row>
    <row r="26384" spans="1:6">
      <c r="A26384" t="s">
        <v>172</v>
      </c>
      <c r="B26384">
        <v>3439</v>
      </c>
      <c r="C26384" t="s">
        <v>237</v>
      </c>
      <c r="D26384">
        <v>2016</v>
      </c>
      <c r="E26384" t="s">
        <v>740</v>
      </c>
      <c r="F26384" s="2">
        <v>2366.2084911554498</v>
      </c>
    </row>
    <row r="26385" spans="1:6">
      <c r="A26385" t="s">
        <v>172</v>
      </c>
      <c r="B26385">
        <v>3439</v>
      </c>
      <c r="C26385" t="s">
        <v>237</v>
      </c>
      <c r="D26385">
        <v>2016</v>
      </c>
      <c r="E26385" t="s">
        <v>745</v>
      </c>
      <c r="F26385" s="2">
        <v>0</v>
      </c>
    </row>
    <row r="26386" spans="1:6">
      <c r="A26386" t="s">
        <v>172</v>
      </c>
      <c r="B26386">
        <v>3439</v>
      </c>
      <c r="C26386" t="s">
        <v>237</v>
      </c>
      <c r="D26386">
        <v>2017</v>
      </c>
      <c r="E26386" t="s">
        <v>742</v>
      </c>
      <c r="F26386" s="2">
        <v>7303.1897616933602</v>
      </c>
    </row>
    <row r="26387" spans="1:6">
      <c r="A26387" t="s">
        <v>172</v>
      </c>
      <c r="B26387">
        <v>3439</v>
      </c>
      <c r="C26387" t="s">
        <v>237</v>
      </c>
      <c r="D26387">
        <v>2017</v>
      </c>
      <c r="E26387" t="s">
        <v>743</v>
      </c>
      <c r="F26387" s="2">
        <v>7.1769436370456005E-2</v>
      </c>
    </row>
    <row r="26388" spans="1:6">
      <c r="A26388" t="s">
        <v>172</v>
      </c>
      <c r="B26388">
        <v>3439</v>
      </c>
      <c r="C26388" t="s">
        <v>237</v>
      </c>
      <c r="D26388">
        <v>2018</v>
      </c>
      <c r="E26388" t="s">
        <v>738</v>
      </c>
      <c r="F26388" s="2">
        <v>0</v>
      </c>
    </row>
    <row r="26389" spans="1:6">
      <c r="A26389" t="s">
        <v>172</v>
      </c>
      <c r="B26389">
        <v>3439</v>
      </c>
      <c r="C26389" t="s">
        <v>237</v>
      </c>
      <c r="D26389">
        <v>2018</v>
      </c>
      <c r="E26389" t="s">
        <v>739</v>
      </c>
      <c r="F26389" s="2">
        <v>30140.996907844801</v>
      </c>
    </row>
    <row r="26390" spans="1:6">
      <c r="A26390" t="s">
        <v>172</v>
      </c>
      <c r="B26390">
        <v>3439</v>
      </c>
      <c r="C26390" t="s">
        <v>237</v>
      </c>
      <c r="D26390">
        <v>2018</v>
      </c>
      <c r="E26390" t="s">
        <v>741</v>
      </c>
      <c r="F26390" s="2">
        <v>19195.661303704201</v>
      </c>
    </row>
    <row r="26391" spans="1:6">
      <c r="A26391" t="s">
        <v>172</v>
      </c>
      <c r="B26391">
        <v>3439</v>
      </c>
      <c r="C26391" t="s">
        <v>237</v>
      </c>
      <c r="D26391">
        <v>2019</v>
      </c>
      <c r="E26391" t="s">
        <v>744</v>
      </c>
      <c r="F26391" s="2">
        <v>0</v>
      </c>
    </row>
    <row r="26392" spans="1:6">
      <c r="A26392" t="s">
        <v>172</v>
      </c>
      <c r="B26392">
        <v>3439</v>
      </c>
      <c r="C26392" t="s">
        <v>237</v>
      </c>
      <c r="D26392">
        <v>2019</v>
      </c>
      <c r="E26392" t="s">
        <v>740</v>
      </c>
      <c r="F26392" s="2">
        <v>1535.2008262377999</v>
      </c>
    </row>
    <row r="26393" spans="1:6">
      <c r="A26393" t="s">
        <v>172</v>
      </c>
      <c r="B26393">
        <v>3439</v>
      </c>
      <c r="C26393" t="s">
        <v>237</v>
      </c>
      <c r="D26393">
        <v>2019</v>
      </c>
      <c r="E26393" t="s">
        <v>745</v>
      </c>
      <c r="F26393" s="2">
        <v>0</v>
      </c>
    </row>
    <row r="26394" spans="1:6">
      <c r="A26394" t="s">
        <v>172</v>
      </c>
      <c r="B26394">
        <v>3439</v>
      </c>
      <c r="C26394" t="s">
        <v>237</v>
      </c>
      <c r="D26394">
        <v>2020</v>
      </c>
      <c r="E26394" t="s">
        <v>743</v>
      </c>
      <c r="F26394" s="2">
        <v>0</v>
      </c>
    </row>
    <row r="26395" spans="1:6">
      <c r="A26395" t="s">
        <v>172</v>
      </c>
      <c r="B26395">
        <v>3439</v>
      </c>
      <c r="C26395" t="s">
        <v>237</v>
      </c>
      <c r="D26395">
        <v>2021</v>
      </c>
      <c r="E26395" t="s">
        <v>738</v>
      </c>
      <c r="F26395" s="2">
        <v>0</v>
      </c>
    </row>
    <row r="26396" spans="1:6">
      <c r="A26396" t="s">
        <v>172</v>
      </c>
      <c r="B26396">
        <v>3439</v>
      </c>
      <c r="C26396" t="s">
        <v>237</v>
      </c>
      <c r="D26396">
        <v>2021</v>
      </c>
      <c r="E26396" t="s">
        <v>739</v>
      </c>
      <c r="F26396" s="2">
        <v>31051.441379763</v>
      </c>
    </row>
    <row r="26397" spans="1:6">
      <c r="A26397" t="s">
        <v>172</v>
      </c>
      <c r="B26397">
        <v>3439</v>
      </c>
      <c r="C26397" t="s">
        <v>237</v>
      </c>
      <c r="D26397">
        <v>2021</v>
      </c>
      <c r="E26397" t="s">
        <v>741</v>
      </c>
      <c r="F26397" s="2">
        <v>18697.3934976657</v>
      </c>
    </row>
    <row r="26398" spans="1:6">
      <c r="A26398" t="s">
        <v>172</v>
      </c>
      <c r="B26398">
        <v>3439</v>
      </c>
      <c r="C26398" t="s">
        <v>237</v>
      </c>
      <c r="D26398">
        <v>2022</v>
      </c>
      <c r="E26398" t="s">
        <v>736</v>
      </c>
      <c r="F26398" s="2">
        <v>472.30686055627802</v>
      </c>
    </row>
    <row r="26399" spans="1:6">
      <c r="A26399" t="s">
        <v>172</v>
      </c>
      <c r="B26399">
        <v>3439</v>
      </c>
      <c r="C26399" t="s">
        <v>237</v>
      </c>
      <c r="D26399">
        <v>2022</v>
      </c>
      <c r="E26399" t="s">
        <v>737</v>
      </c>
      <c r="F26399" s="2">
        <v>1172.4151267009399</v>
      </c>
    </row>
    <row r="26400" spans="1:6">
      <c r="A26400" t="s">
        <v>172</v>
      </c>
      <c r="B26400">
        <v>3439</v>
      </c>
      <c r="C26400" t="s">
        <v>237</v>
      </c>
      <c r="D26400">
        <v>2022</v>
      </c>
      <c r="E26400" t="s">
        <v>744</v>
      </c>
      <c r="F26400" s="2">
        <v>0</v>
      </c>
    </row>
    <row r="26401" spans="1:6">
      <c r="A26401" t="s">
        <v>172</v>
      </c>
      <c r="B26401">
        <v>3439</v>
      </c>
      <c r="C26401" t="s">
        <v>237</v>
      </c>
      <c r="D26401">
        <v>2022</v>
      </c>
      <c r="E26401" t="s">
        <v>745</v>
      </c>
      <c r="F26401" s="2">
        <v>0</v>
      </c>
    </row>
    <row r="26402" spans="1:6">
      <c r="A26402" t="s">
        <v>172</v>
      </c>
      <c r="B26402">
        <v>3439</v>
      </c>
      <c r="C26402" t="s">
        <v>237</v>
      </c>
      <c r="D26402">
        <v>2023</v>
      </c>
      <c r="E26402" t="s">
        <v>743</v>
      </c>
      <c r="F26402" s="2">
        <v>6.9590322303999998E-3</v>
      </c>
    </row>
    <row r="26403" spans="1:6">
      <c r="A26403" t="s">
        <v>172</v>
      </c>
      <c r="B26403">
        <v>3439</v>
      </c>
      <c r="C26403" t="s">
        <v>237</v>
      </c>
      <c r="D26403">
        <v>2024</v>
      </c>
      <c r="E26403" t="s">
        <v>742</v>
      </c>
      <c r="F26403" s="2">
        <v>4748.2458954589501</v>
      </c>
    </row>
    <row r="26404" spans="1:6">
      <c r="A26404" t="s">
        <v>172</v>
      </c>
      <c r="B26404">
        <v>3439</v>
      </c>
      <c r="C26404" t="s">
        <v>237</v>
      </c>
      <c r="D26404">
        <v>2024</v>
      </c>
      <c r="E26404" t="s">
        <v>739</v>
      </c>
      <c r="F26404" s="2">
        <v>29538.811381173899</v>
      </c>
    </row>
    <row r="26405" spans="1:6">
      <c r="A26405" t="s">
        <v>172</v>
      </c>
      <c r="B26405">
        <v>3439</v>
      </c>
      <c r="C26405" t="s">
        <v>237</v>
      </c>
      <c r="D26405">
        <v>2024</v>
      </c>
      <c r="E26405" t="s">
        <v>741</v>
      </c>
      <c r="F26405" s="2">
        <v>17892.710844684701</v>
      </c>
    </row>
    <row r="26406" spans="1:6">
      <c r="A26406" t="s">
        <v>172</v>
      </c>
      <c r="B26406">
        <v>3440</v>
      </c>
      <c r="C26406" t="s">
        <v>239</v>
      </c>
      <c r="D26406">
        <v>2009</v>
      </c>
      <c r="E26406" t="s">
        <v>742</v>
      </c>
      <c r="F26406" s="2">
        <v>4942.5021462534196</v>
      </c>
    </row>
    <row r="26407" spans="1:6">
      <c r="A26407" t="s">
        <v>172</v>
      </c>
      <c r="B26407">
        <v>3440</v>
      </c>
      <c r="C26407" t="s">
        <v>239</v>
      </c>
      <c r="D26407">
        <v>2011</v>
      </c>
      <c r="E26407" t="s">
        <v>744</v>
      </c>
      <c r="F26407" s="2">
        <v>175.3912325</v>
      </c>
    </row>
    <row r="26408" spans="1:6">
      <c r="A26408" t="s">
        <v>172</v>
      </c>
      <c r="B26408">
        <v>3440</v>
      </c>
      <c r="C26408" t="s">
        <v>239</v>
      </c>
      <c r="D26408">
        <v>2013</v>
      </c>
      <c r="E26408" t="s">
        <v>736</v>
      </c>
      <c r="F26408" s="2">
        <v>370.14099747897097</v>
      </c>
    </row>
    <row r="26409" spans="1:6">
      <c r="A26409" t="s">
        <v>172</v>
      </c>
      <c r="B26409">
        <v>3440</v>
      </c>
      <c r="C26409" t="s">
        <v>239</v>
      </c>
      <c r="D26409">
        <v>2013</v>
      </c>
      <c r="E26409" t="s">
        <v>738</v>
      </c>
      <c r="F26409" s="2">
        <v>0</v>
      </c>
    </row>
    <row r="26410" spans="1:6">
      <c r="A26410" t="s">
        <v>172</v>
      </c>
      <c r="B26410">
        <v>3440</v>
      </c>
      <c r="C26410" t="s">
        <v>239</v>
      </c>
      <c r="D26410">
        <v>2013</v>
      </c>
      <c r="E26410" t="s">
        <v>739</v>
      </c>
      <c r="F26410" s="2">
        <v>20692.071654911</v>
      </c>
    </row>
    <row r="26411" spans="1:6">
      <c r="A26411" t="s">
        <v>172</v>
      </c>
      <c r="B26411">
        <v>3440</v>
      </c>
      <c r="C26411" t="s">
        <v>239</v>
      </c>
      <c r="D26411">
        <v>2013</v>
      </c>
      <c r="E26411" t="s">
        <v>740</v>
      </c>
      <c r="F26411" s="2">
        <v>2478.77265508563</v>
      </c>
    </row>
    <row r="26412" spans="1:6">
      <c r="A26412" t="s">
        <v>172</v>
      </c>
      <c r="B26412">
        <v>3440</v>
      </c>
      <c r="C26412" t="s">
        <v>239</v>
      </c>
      <c r="D26412">
        <v>2013</v>
      </c>
      <c r="E26412" t="s">
        <v>741</v>
      </c>
      <c r="F26412" s="2">
        <v>20729.161524627802</v>
      </c>
    </row>
    <row r="26413" spans="1:6">
      <c r="A26413" t="s">
        <v>172</v>
      </c>
      <c r="B26413">
        <v>3440</v>
      </c>
      <c r="C26413" t="s">
        <v>239</v>
      </c>
      <c r="D26413">
        <v>2015</v>
      </c>
      <c r="E26413" t="s">
        <v>742</v>
      </c>
      <c r="F26413" s="2">
        <v>6065.8231352436997</v>
      </c>
    </row>
    <row r="26414" spans="1:6">
      <c r="A26414" t="s">
        <v>172</v>
      </c>
      <c r="B26414">
        <v>3440</v>
      </c>
      <c r="C26414" t="s">
        <v>239</v>
      </c>
      <c r="D26414">
        <v>2015</v>
      </c>
      <c r="E26414" t="s">
        <v>743</v>
      </c>
      <c r="F26414" s="2">
        <v>0</v>
      </c>
    </row>
    <row r="26415" spans="1:6">
      <c r="A26415" t="s">
        <v>172</v>
      </c>
      <c r="B26415">
        <v>3440</v>
      </c>
      <c r="C26415" t="s">
        <v>239</v>
      </c>
      <c r="D26415">
        <v>2016</v>
      </c>
      <c r="E26415" t="s">
        <v>738</v>
      </c>
      <c r="F26415" s="2">
        <v>0</v>
      </c>
    </row>
    <row r="26416" spans="1:6">
      <c r="A26416" t="s">
        <v>172</v>
      </c>
      <c r="B26416">
        <v>3440</v>
      </c>
      <c r="C26416" t="s">
        <v>239</v>
      </c>
      <c r="D26416">
        <v>2016</v>
      </c>
      <c r="E26416" t="s">
        <v>739</v>
      </c>
      <c r="F26416" s="2">
        <v>21821.571330171701</v>
      </c>
    </row>
    <row r="26417" spans="1:6">
      <c r="A26417" t="s">
        <v>172</v>
      </c>
      <c r="B26417">
        <v>3440</v>
      </c>
      <c r="C26417" t="s">
        <v>239</v>
      </c>
      <c r="D26417">
        <v>2016</v>
      </c>
      <c r="E26417" t="s">
        <v>741</v>
      </c>
      <c r="F26417" s="2">
        <v>19969.615242788899</v>
      </c>
    </row>
    <row r="26418" spans="1:6">
      <c r="A26418" t="s">
        <v>172</v>
      </c>
      <c r="B26418">
        <v>3440</v>
      </c>
      <c r="C26418" t="s">
        <v>239</v>
      </c>
      <c r="D26418">
        <v>2017</v>
      </c>
      <c r="E26418" t="s">
        <v>737</v>
      </c>
      <c r="F26418" s="2">
        <v>1403.24703666496</v>
      </c>
    </row>
    <row r="26419" spans="1:6">
      <c r="A26419" t="s">
        <v>172</v>
      </c>
      <c r="B26419">
        <v>3440</v>
      </c>
      <c r="C26419" t="s">
        <v>239</v>
      </c>
      <c r="D26419">
        <v>2017</v>
      </c>
      <c r="E26419" t="s">
        <v>744</v>
      </c>
      <c r="F26419" s="2">
        <v>1297.8951205000001</v>
      </c>
    </row>
    <row r="26420" spans="1:6">
      <c r="A26420" t="s">
        <v>172</v>
      </c>
      <c r="B26420">
        <v>3440</v>
      </c>
      <c r="C26420" t="s">
        <v>239</v>
      </c>
      <c r="D26420">
        <v>2017</v>
      </c>
      <c r="E26420" t="s">
        <v>745</v>
      </c>
      <c r="F26420" s="2">
        <v>0</v>
      </c>
    </row>
    <row r="26421" spans="1:6">
      <c r="A26421" t="s">
        <v>172</v>
      </c>
      <c r="B26421">
        <v>3440</v>
      </c>
      <c r="C26421" t="s">
        <v>239</v>
      </c>
      <c r="D26421">
        <v>2018</v>
      </c>
      <c r="E26421" t="s">
        <v>743</v>
      </c>
      <c r="F26421" s="2">
        <v>0</v>
      </c>
    </row>
    <row r="26422" spans="1:6">
      <c r="A26422" t="s">
        <v>172</v>
      </c>
      <c r="B26422">
        <v>3440</v>
      </c>
      <c r="C26422" t="s">
        <v>239</v>
      </c>
      <c r="D26422">
        <v>2019</v>
      </c>
      <c r="E26422" t="s">
        <v>738</v>
      </c>
      <c r="F26422" s="2">
        <v>0</v>
      </c>
    </row>
    <row r="26423" spans="1:6">
      <c r="A26423" t="s">
        <v>172</v>
      </c>
      <c r="B26423">
        <v>3440</v>
      </c>
      <c r="C26423" t="s">
        <v>239</v>
      </c>
      <c r="D26423">
        <v>2019</v>
      </c>
      <c r="E26423" t="s">
        <v>739</v>
      </c>
      <c r="F26423" s="2">
        <v>19686.811899363402</v>
      </c>
    </row>
    <row r="26424" spans="1:6">
      <c r="A26424" t="s">
        <v>172</v>
      </c>
      <c r="B26424">
        <v>3440</v>
      </c>
      <c r="C26424" t="s">
        <v>239</v>
      </c>
      <c r="D26424">
        <v>2019</v>
      </c>
      <c r="E26424" t="s">
        <v>741</v>
      </c>
      <c r="F26424" s="2">
        <v>18715.147233973999</v>
      </c>
    </row>
    <row r="26425" spans="1:6">
      <c r="A26425" t="s">
        <v>172</v>
      </c>
      <c r="B26425">
        <v>3440</v>
      </c>
      <c r="C26425" t="s">
        <v>239</v>
      </c>
      <c r="D26425">
        <v>2020</v>
      </c>
      <c r="E26425" t="s">
        <v>736</v>
      </c>
      <c r="F26425" s="2">
        <v>378.90992116582601</v>
      </c>
    </row>
    <row r="26426" spans="1:6">
      <c r="A26426" t="s">
        <v>172</v>
      </c>
      <c r="B26426">
        <v>3440</v>
      </c>
      <c r="C26426" t="s">
        <v>239</v>
      </c>
      <c r="D26426">
        <v>2020</v>
      </c>
      <c r="E26426" t="s">
        <v>737</v>
      </c>
      <c r="F26426" s="2">
        <v>1309.6883723255</v>
      </c>
    </row>
    <row r="26427" spans="1:6">
      <c r="A26427" t="s">
        <v>172</v>
      </c>
      <c r="B26427">
        <v>3440</v>
      </c>
      <c r="C26427" t="s">
        <v>239</v>
      </c>
      <c r="D26427">
        <v>2020</v>
      </c>
      <c r="E26427" t="s">
        <v>744</v>
      </c>
      <c r="F26427" s="2">
        <v>529.36262899999997</v>
      </c>
    </row>
    <row r="26428" spans="1:6">
      <c r="A26428" t="s">
        <v>172</v>
      </c>
      <c r="B26428">
        <v>3440</v>
      </c>
      <c r="C26428" t="s">
        <v>239</v>
      </c>
      <c r="D26428">
        <v>2020</v>
      </c>
      <c r="E26428" t="s">
        <v>740</v>
      </c>
      <c r="F26428" s="2">
        <v>2114.85270752118</v>
      </c>
    </row>
    <row r="26429" spans="1:6">
      <c r="A26429" t="s">
        <v>172</v>
      </c>
      <c r="B26429">
        <v>3440</v>
      </c>
      <c r="C26429" t="s">
        <v>239</v>
      </c>
      <c r="D26429">
        <v>2020</v>
      </c>
      <c r="E26429" t="s">
        <v>745</v>
      </c>
      <c r="F26429" s="2">
        <v>0</v>
      </c>
    </row>
    <row r="26430" spans="1:6">
      <c r="A26430" t="s">
        <v>172</v>
      </c>
      <c r="B26430">
        <v>3440</v>
      </c>
      <c r="C26430" t="s">
        <v>239</v>
      </c>
      <c r="D26430">
        <v>2021</v>
      </c>
      <c r="E26430" t="s">
        <v>743</v>
      </c>
      <c r="F26430" s="2">
        <v>0</v>
      </c>
    </row>
    <row r="26431" spans="1:6">
      <c r="A26431" t="s">
        <v>172</v>
      </c>
      <c r="B26431">
        <v>3440</v>
      </c>
      <c r="C26431" t="s">
        <v>239</v>
      </c>
      <c r="D26431">
        <v>2022</v>
      </c>
      <c r="E26431" t="s">
        <v>742</v>
      </c>
      <c r="F26431" s="2">
        <v>4576.7460135871397</v>
      </c>
    </row>
    <row r="26432" spans="1:6">
      <c r="A26432" t="s">
        <v>172</v>
      </c>
      <c r="B26432">
        <v>3440</v>
      </c>
      <c r="C26432" t="s">
        <v>239</v>
      </c>
      <c r="D26432">
        <v>2022</v>
      </c>
      <c r="E26432" t="s">
        <v>741</v>
      </c>
      <c r="F26432" s="2">
        <v>18732.361809158701</v>
      </c>
    </row>
    <row r="26433" spans="1:6">
      <c r="A26433" t="s">
        <v>172</v>
      </c>
      <c r="B26433">
        <v>3440</v>
      </c>
      <c r="C26433" t="s">
        <v>239</v>
      </c>
      <c r="D26433">
        <v>2023</v>
      </c>
      <c r="E26433" t="s">
        <v>736</v>
      </c>
      <c r="F26433" s="2">
        <v>349.92291477164798</v>
      </c>
    </row>
    <row r="26434" spans="1:6">
      <c r="A26434" t="s">
        <v>172</v>
      </c>
      <c r="B26434">
        <v>3440</v>
      </c>
      <c r="C26434" t="s">
        <v>239</v>
      </c>
      <c r="D26434">
        <v>2023</v>
      </c>
      <c r="E26434" t="s">
        <v>737</v>
      </c>
      <c r="F26434" s="2">
        <v>1197.1039337944701</v>
      </c>
    </row>
    <row r="26435" spans="1:6">
      <c r="A26435" t="s">
        <v>172</v>
      </c>
      <c r="B26435">
        <v>3440</v>
      </c>
      <c r="C26435" t="s">
        <v>239</v>
      </c>
      <c r="D26435">
        <v>2023</v>
      </c>
      <c r="E26435" t="s">
        <v>740</v>
      </c>
      <c r="F26435" s="2">
        <v>2906.7380062748398</v>
      </c>
    </row>
    <row r="26436" spans="1:6">
      <c r="A26436" t="s">
        <v>172</v>
      </c>
      <c r="B26436">
        <v>3440</v>
      </c>
      <c r="C26436" t="s">
        <v>239</v>
      </c>
      <c r="D26436">
        <v>2023</v>
      </c>
      <c r="E26436" t="s">
        <v>745</v>
      </c>
      <c r="F26436" s="2">
        <v>0</v>
      </c>
    </row>
    <row r="26437" spans="1:6">
      <c r="A26437" t="s">
        <v>172</v>
      </c>
      <c r="B26437">
        <v>3440</v>
      </c>
      <c r="C26437" t="s">
        <v>239</v>
      </c>
      <c r="D26437">
        <v>2024</v>
      </c>
      <c r="E26437" t="s">
        <v>743</v>
      </c>
      <c r="F26437" s="2">
        <v>0</v>
      </c>
    </row>
    <row r="26438" spans="1:6">
      <c r="A26438" t="s">
        <v>172</v>
      </c>
      <c r="B26438">
        <v>3441</v>
      </c>
      <c r="C26438" t="s">
        <v>241</v>
      </c>
      <c r="D26438">
        <v>2009</v>
      </c>
      <c r="E26438" t="s">
        <v>736</v>
      </c>
      <c r="F26438" s="2">
        <v>5.2390207915571203</v>
      </c>
    </row>
    <row r="26439" spans="1:6">
      <c r="A26439" t="s">
        <v>172</v>
      </c>
      <c r="B26439">
        <v>3441</v>
      </c>
      <c r="C26439" t="s">
        <v>241</v>
      </c>
      <c r="D26439">
        <v>2009</v>
      </c>
      <c r="E26439" t="s">
        <v>737</v>
      </c>
      <c r="F26439" s="2">
        <v>741.95163634493395</v>
      </c>
    </row>
    <row r="26440" spans="1:6">
      <c r="A26440" t="s">
        <v>172</v>
      </c>
      <c r="B26440">
        <v>3441</v>
      </c>
      <c r="C26440" t="s">
        <v>241</v>
      </c>
      <c r="D26440">
        <v>2009</v>
      </c>
      <c r="E26440" t="s">
        <v>744</v>
      </c>
      <c r="F26440" s="2">
        <v>0</v>
      </c>
    </row>
    <row r="26441" spans="1:6">
      <c r="A26441" t="s">
        <v>172</v>
      </c>
      <c r="B26441">
        <v>3441</v>
      </c>
      <c r="C26441" t="s">
        <v>241</v>
      </c>
      <c r="D26441">
        <v>2009</v>
      </c>
      <c r="E26441" t="s">
        <v>739</v>
      </c>
      <c r="F26441" s="2">
        <v>45552.791875323899</v>
      </c>
    </row>
    <row r="26442" spans="1:6">
      <c r="A26442" t="s">
        <v>172</v>
      </c>
      <c r="B26442">
        <v>3441</v>
      </c>
      <c r="C26442" t="s">
        <v>241</v>
      </c>
      <c r="D26442">
        <v>2011</v>
      </c>
      <c r="E26442" t="s">
        <v>742</v>
      </c>
      <c r="F26442" s="2">
        <v>5571.0178719437899</v>
      </c>
    </row>
    <row r="26443" spans="1:6">
      <c r="A26443" t="s">
        <v>172</v>
      </c>
      <c r="B26443">
        <v>3441</v>
      </c>
      <c r="C26443" t="s">
        <v>241</v>
      </c>
      <c r="D26443">
        <v>2011</v>
      </c>
      <c r="E26443" t="s">
        <v>741</v>
      </c>
      <c r="F26443" s="2">
        <v>9498.7399555007905</v>
      </c>
    </row>
    <row r="26444" spans="1:6">
      <c r="A26444" t="s">
        <v>172</v>
      </c>
      <c r="B26444">
        <v>3441</v>
      </c>
      <c r="C26444" t="s">
        <v>241</v>
      </c>
      <c r="D26444">
        <v>2013</v>
      </c>
      <c r="E26444" t="s">
        <v>740</v>
      </c>
      <c r="F26444" s="2">
        <v>2279.6383562012002</v>
      </c>
    </row>
    <row r="26445" spans="1:6">
      <c r="A26445" t="s">
        <v>172</v>
      </c>
      <c r="B26445">
        <v>3441</v>
      </c>
      <c r="C26445" t="s">
        <v>241</v>
      </c>
      <c r="D26445">
        <v>2013</v>
      </c>
      <c r="E26445" t="s">
        <v>745</v>
      </c>
      <c r="F26445" s="2">
        <v>0</v>
      </c>
    </row>
    <row r="26446" spans="1:6">
      <c r="A26446" t="s">
        <v>172</v>
      </c>
      <c r="B26446">
        <v>3441</v>
      </c>
      <c r="C26446" t="s">
        <v>241</v>
      </c>
      <c r="D26446">
        <v>2015</v>
      </c>
      <c r="E26446" t="s">
        <v>736</v>
      </c>
      <c r="F26446" s="2">
        <v>7.6863720642310502</v>
      </c>
    </row>
    <row r="26447" spans="1:6">
      <c r="A26447" t="s">
        <v>172</v>
      </c>
      <c r="B26447">
        <v>3441</v>
      </c>
      <c r="C26447" t="s">
        <v>241</v>
      </c>
      <c r="D26447">
        <v>2015</v>
      </c>
      <c r="E26447" t="s">
        <v>737</v>
      </c>
      <c r="F26447" s="2">
        <v>965.07227222270001</v>
      </c>
    </row>
    <row r="26448" spans="1:6">
      <c r="A26448" t="s">
        <v>172</v>
      </c>
      <c r="B26448">
        <v>3441</v>
      </c>
      <c r="C26448" t="s">
        <v>241</v>
      </c>
      <c r="D26448">
        <v>2015</v>
      </c>
      <c r="E26448" t="s">
        <v>738</v>
      </c>
      <c r="F26448" s="2">
        <v>0</v>
      </c>
    </row>
    <row r="26449" spans="1:6">
      <c r="A26449" t="s">
        <v>172</v>
      </c>
      <c r="B26449">
        <v>3441</v>
      </c>
      <c r="C26449" t="s">
        <v>241</v>
      </c>
      <c r="D26449">
        <v>2015</v>
      </c>
      <c r="E26449" t="s">
        <v>741</v>
      </c>
      <c r="F26449" s="2">
        <v>9462.7852330021997</v>
      </c>
    </row>
    <row r="26450" spans="1:6">
      <c r="A26450" t="s">
        <v>172</v>
      </c>
      <c r="B26450">
        <v>3441</v>
      </c>
      <c r="C26450" t="s">
        <v>241</v>
      </c>
      <c r="D26450">
        <v>2016</v>
      </c>
      <c r="E26450" t="s">
        <v>744</v>
      </c>
      <c r="F26450" s="2">
        <v>166.7355</v>
      </c>
    </row>
    <row r="26451" spans="1:6">
      <c r="A26451" t="s">
        <v>172</v>
      </c>
      <c r="B26451">
        <v>3441</v>
      </c>
      <c r="C26451" t="s">
        <v>241</v>
      </c>
      <c r="D26451">
        <v>2016</v>
      </c>
      <c r="E26451" t="s">
        <v>740</v>
      </c>
      <c r="F26451" s="2">
        <v>2449.5758870066902</v>
      </c>
    </row>
    <row r="26452" spans="1:6">
      <c r="A26452" t="s">
        <v>172</v>
      </c>
      <c r="B26452">
        <v>3441</v>
      </c>
      <c r="C26452" t="s">
        <v>241</v>
      </c>
      <c r="D26452">
        <v>2017</v>
      </c>
      <c r="E26452" t="s">
        <v>742</v>
      </c>
      <c r="F26452" s="2">
        <v>7577.3137251389899</v>
      </c>
    </row>
    <row r="26453" spans="1:6">
      <c r="A26453" t="s">
        <v>172</v>
      </c>
      <c r="B26453">
        <v>3441</v>
      </c>
      <c r="C26453" t="s">
        <v>241</v>
      </c>
      <c r="D26453">
        <v>2017</v>
      </c>
      <c r="E26453" t="s">
        <v>743</v>
      </c>
      <c r="F26453" s="2">
        <v>0</v>
      </c>
    </row>
    <row r="26454" spans="1:6">
      <c r="A26454" t="s">
        <v>172</v>
      </c>
      <c r="B26454">
        <v>3441</v>
      </c>
      <c r="C26454" t="s">
        <v>241</v>
      </c>
      <c r="D26454">
        <v>2018</v>
      </c>
      <c r="E26454" t="s">
        <v>738</v>
      </c>
      <c r="F26454" s="2">
        <v>0</v>
      </c>
    </row>
    <row r="26455" spans="1:6">
      <c r="A26455" t="s">
        <v>172</v>
      </c>
      <c r="B26455">
        <v>3441</v>
      </c>
      <c r="C26455" t="s">
        <v>241</v>
      </c>
      <c r="D26455">
        <v>2018</v>
      </c>
      <c r="E26455" t="s">
        <v>741</v>
      </c>
      <c r="F26455" s="2">
        <v>8771.7510088278705</v>
      </c>
    </row>
    <row r="26456" spans="1:6">
      <c r="A26456" t="s">
        <v>172</v>
      </c>
      <c r="B26456">
        <v>3441</v>
      </c>
      <c r="C26456" t="s">
        <v>241</v>
      </c>
      <c r="D26456">
        <v>2019</v>
      </c>
      <c r="E26456" t="s">
        <v>744</v>
      </c>
      <c r="F26456" s="2">
        <v>1790.8789200000001</v>
      </c>
    </row>
    <row r="26457" spans="1:6">
      <c r="A26457" t="s">
        <v>172</v>
      </c>
      <c r="B26457">
        <v>3441</v>
      </c>
      <c r="C26457" t="s">
        <v>241</v>
      </c>
      <c r="D26457">
        <v>2019</v>
      </c>
      <c r="E26457" t="s">
        <v>739</v>
      </c>
      <c r="F26457" s="2">
        <v>41995.881897059699</v>
      </c>
    </row>
    <row r="26458" spans="1:6">
      <c r="A26458" t="s">
        <v>172</v>
      </c>
      <c r="B26458">
        <v>3441</v>
      </c>
      <c r="C26458" t="s">
        <v>241</v>
      </c>
      <c r="D26458">
        <v>2019</v>
      </c>
      <c r="E26458" t="s">
        <v>740</v>
      </c>
      <c r="F26458" s="2">
        <v>1541.3294880958199</v>
      </c>
    </row>
    <row r="26459" spans="1:6">
      <c r="A26459" t="s">
        <v>172</v>
      </c>
      <c r="B26459">
        <v>3441</v>
      </c>
      <c r="C26459" t="s">
        <v>241</v>
      </c>
      <c r="D26459">
        <v>2020</v>
      </c>
      <c r="E26459" t="s">
        <v>743</v>
      </c>
      <c r="F26459" s="2">
        <v>0</v>
      </c>
    </row>
    <row r="26460" spans="1:6">
      <c r="A26460" t="s">
        <v>172</v>
      </c>
      <c r="B26460">
        <v>3441</v>
      </c>
      <c r="C26460" t="s">
        <v>241</v>
      </c>
      <c r="D26460">
        <v>2020</v>
      </c>
      <c r="E26460" t="s">
        <v>745</v>
      </c>
      <c r="F26460" s="2">
        <v>0</v>
      </c>
    </row>
    <row r="26461" spans="1:6">
      <c r="A26461" t="s">
        <v>172</v>
      </c>
      <c r="B26461">
        <v>3441</v>
      </c>
      <c r="C26461" t="s">
        <v>241</v>
      </c>
      <c r="D26461">
        <v>2021</v>
      </c>
      <c r="E26461" t="s">
        <v>738</v>
      </c>
      <c r="F26461" s="2">
        <v>0</v>
      </c>
    </row>
    <row r="26462" spans="1:6">
      <c r="A26462" t="s">
        <v>172</v>
      </c>
      <c r="B26462">
        <v>3441</v>
      </c>
      <c r="C26462" t="s">
        <v>241</v>
      </c>
      <c r="D26462">
        <v>2021</v>
      </c>
      <c r="E26462" t="s">
        <v>741</v>
      </c>
      <c r="F26462" s="2">
        <v>8376.38598973017</v>
      </c>
    </row>
    <row r="26463" spans="1:6">
      <c r="A26463" t="s">
        <v>172</v>
      </c>
      <c r="B26463">
        <v>3441</v>
      </c>
      <c r="C26463" t="s">
        <v>241</v>
      </c>
      <c r="D26463">
        <v>2022</v>
      </c>
      <c r="E26463" t="s">
        <v>736</v>
      </c>
      <c r="F26463" s="2">
        <v>334.42241274941699</v>
      </c>
    </row>
    <row r="26464" spans="1:6">
      <c r="A26464" t="s">
        <v>172</v>
      </c>
      <c r="B26464">
        <v>3441</v>
      </c>
      <c r="C26464" t="s">
        <v>241</v>
      </c>
      <c r="D26464">
        <v>2022</v>
      </c>
      <c r="E26464" t="s">
        <v>737</v>
      </c>
      <c r="F26464" s="2">
        <v>881.15243942329198</v>
      </c>
    </row>
    <row r="26465" spans="1:6">
      <c r="A26465" t="s">
        <v>172</v>
      </c>
      <c r="B26465">
        <v>3441</v>
      </c>
      <c r="C26465" t="s">
        <v>241</v>
      </c>
      <c r="D26465">
        <v>2022</v>
      </c>
      <c r="E26465" t="s">
        <v>744</v>
      </c>
      <c r="F26465" s="2">
        <v>2303.2948999999999</v>
      </c>
    </row>
    <row r="26466" spans="1:6">
      <c r="A26466" t="s">
        <v>172</v>
      </c>
      <c r="B26466">
        <v>3441</v>
      </c>
      <c r="C26466" t="s">
        <v>241</v>
      </c>
      <c r="D26466">
        <v>2022</v>
      </c>
      <c r="E26466" t="s">
        <v>739</v>
      </c>
      <c r="F26466" s="2">
        <v>41025.979894382297</v>
      </c>
    </row>
    <row r="26467" spans="1:6">
      <c r="A26467" t="s">
        <v>172</v>
      </c>
      <c r="B26467">
        <v>3441</v>
      </c>
      <c r="C26467" t="s">
        <v>241</v>
      </c>
      <c r="D26467">
        <v>2022</v>
      </c>
      <c r="E26467" t="s">
        <v>740</v>
      </c>
      <c r="F26467" s="2">
        <v>1925.04326795357</v>
      </c>
    </row>
    <row r="26468" spans="1:6">
      <c r="A26468" t="s">
        <v>172</v>
      </c>
      <c r="B26468">
        <v>3441</v>
      </c>
      <c r="C26468" t="s">
        <v>241</v>
      </c>
      <c r="D26468">
        <v>2023</v>
      </c>
      <c r="E26468" t="s">
        <v>743</v>
      </c>
      <c r="F26468" s="2">
        <v>0</v>
      </c>
    </row>
    <row r="26469" spans="1:6">
      <c r="A26469" t="s">
        <v>172</v>
      </c>
      <c r="B26469">
        <v>3441</v>
      </c>
      <c r="C26469" t="s">
        <v>241</v>
      </c>
      <c r="D26469">
        <v>2023</v>
      </c>
      <c r="E26469" t="s">
        <v>745</v>
      </c>
      <c r="F26469" s="2">
        <v>0</v>
      </c>
    </row>
    <row r="26470" spans="1:6">
      <c r="A26470" t="s">
        <v>172</v>
      </c>
      <c r="B26470">
        <v>3441</v>
      </c>
      <c r="C26470" t="s">
        <v>241</v>
      </c>
      <c r="D26470">
        <v>2024</v>
      </c>
      <c r="E26470" t="s">
        <v>742</v>
      </c>
      <c r="F26470" s="2">
        <v>5334.6707475776602</v>
      </c>
    </row>
    <row r="26471" spans="1:6">
      <c r="A26471" t="s">
        <v>172</v>
      </c>
      <c r="B26471">
        <v>3441</v>
      </c>
      <c r="C26471" t="s">
        <v>241</v>
      </c>
      <c r="D26471">
        <v>2024</v>
      </c>
      <c r="E26471" t="s">
        <v>741</v>
      </c>
      <c r="F26471" s="2">
        <v>7916.4991281571101</v>
      </c>
    </row>
    <row r="26472" spans="1:6">
      <c r="A26472" t="s">
        <v>172</v>
      </c>
      <c r="B26472">
        <v>3442</v>
      </c>
      <c r="C26472" t="s">
        <v>243</v>
      </c>
      <c r="D26472">
        <v>2009</v>
      </c>
      <c r="E26472" t="s">
        <v>744</v>
      </c>
      <c r="F26472" s="2">
        <v>2233.3113575000002</v>
      </c>
    </row>
    <row r="26473" spans="1:6">
      <c r="A26473" t="s">
        <v>172</v>
      </c>
      <c r="B26473">
        <v>3442</v>
      </c>
      <c r="C26473" t="s">
        <v>243</v>
      </c>
      <c r="D26473">
        <v>2009</v>
      </c>
      <c r="E26473" t="s">
        <v>745</v>
      </c>
      <c r="F26473" s="2">
        <v>0</v>
      </c>
    </row>
    <row r="26474" spans="1:6">
      <c r="A26474" t="s">
        <v>172</v>
      </c>
      <c r="B26474">
        <v>3442</v>
      </c>
      <c r="C26474" t="s">
        <v>243</v>
      </c>
      <c r="D26474">
        <v>2011</v>
      </c>
      <c r="E26474" t="s">
        <v>738</v>
      </c>
      <c r="F26474" s="2">
        <v>105.81469101721601</v>
      </c>
    </row>
    <row r="26475" spans="1:6">
      <c r="A26475" t="s">
        <v>172</v>
      </c>
      <c r="B26475">
        <v>3442</v>
      </c>
      <c r="C26475" t="s">
        <v>243</v>
      </c>
      <c r="D26475">
        <v>2011</v>
      </c>
      <c r="E26475" t="s">
        <v>739</v>
      </c>
      <c r="F26475" s="2">
        <v>32928.748906945599</v>
      </c>
    </row>
    <row r="26476" spans="1:6">
      <c r="A26476" t="s">
        <v>172</v>
      </c>
      <c r="B26476">
        <v>3442</v>
      </c>
      <c r="C26476" t="s">
        <v>243</v>
      </c>
      <c r="D26476">
        <v>2011</v>
      </c>
      <c r="E26476" t="s">
        <v>741</v>
      </c>
      <c r="F26476" s="2">
        <v>22354.6680528742</v>
      </c>
    </row>
    <row r="26477" spans="1:6">
      <c r="A26477" t="s">
        <v>172</v>
      </c>
      <c r="B26477">
        <v>3442</v>
      </c>
      <c r="C26477" t="s">
        <v>243</v>
      </c>
      <c r="D26477">
        <v>2013</v>
      </c>
      <c r="E26477" t="s">
        <v>743</v>
      </c>
      <c r="F26477" s="2">
        <v>0</v>
      </c>
    </row>
    <row r="26478" spans="1:6">
      <c r="A26478" t="s">
        <v>172</v>
      </c>
      <c r="B26478">
        <v>3442</v>
      </c>
      <c r="C26478" t="s">
        <v>243</v>
      </c>
      <c r="D26478">
        <v>2015</v>
      </c>
      <c r="E26478" t="s">
        <v>736</v>
      </c>
      <c r="F26478" s="2">
        <v>2744.4511250263899</v>
      </c>
    </row>
    <row r="26479" spans="1:6">
      <c r="A26479" t="s">
        <v>172</v>
      </c>
      <c r="B26479">
        <v>3442</v>
      </c>
      <c r="C26479" t="s">
        <v>243</v>
      </c>
      <c r="D26479">
        <v>2015</v>
      </c>
      <c r="E26479" t="s">
        <v>737</v>
      </c>
      <c r="F26479" s="2">
        <v>2487.7657936126998</v>
      </c>
    </row>
    <row r="26480" spans="1:6">
      <c r="A26480" t="s">
        <v>172</v>
      </c>
      <c r="B26480">
        <v>3442</v>
      </c>
      <c r="C26480" t="s">
        <v>243</v>
      </c>
      <c r="D26480">
        <v>2015</v>
      </c>
      <c r="E26480" t="s">
        <v>744</v>
      </c>
      <c r="F26480" s="2">
        <v>1768.511724</v>
      </c>
    </row>
    <row r="26481" spans="1:6">
      <c r="A26481" t="s">
        <v>172</v>
      </c>
      <c r="B26481">
        <v>3442</v>
      </c>
      <c r="C26481" t="s">
        <v>243</v>
      </c>
      <c r="D26481">
        <v>2015</v>
      </c>
      <c r="E26481" t="s">
        <v>740</v>
      </c>
      <c r="F26481" s="2">
        <v>3021.8965820324202</v>
      </c>
    </row>
    <row r="26482" spans="1:6">
      <c r="A26482" t="s">
        <v>172</v>
      </c>
      <c r="B26482">
        <v>3442</v>
      </c>
      <c r="C26482" t="s">
        <v>243</v>
      </c>
      <c r="D26482">
        <v>2015</v>
      </c>
      <c r="E26482" t="s">
        <v>745</v>
      </c>
      <c r="F26482" s="2">
        <v>0</v>
      </c>
    </row>
    <row r="26483" spans="1:6">
      <c r="A26483" t="s">
        <v>172</v>
      </c>
      <c r="B26483">
        <v>3442</v>
      </c>
      <c r="C26483" t="s">
        <v>243</v>
      </c>
      <c r="D26483">
        <v>2016</v>
      </c>
      <c r="E26483" t="s">
        <v>743</v>
      </c>
      <c r="F26483" s="2">
        <v>0</v>
      </c>
    </row>
    <row r="26484" spans="1:6">
      <c r="A26484" t="s">
        <v>172</v>
      </c>
      <c r="B26484">
        <v>3442</v>
      </c>
      <c r="C26484" t="s">
        <v>243</v>
      </c>
      <c r="D26484">
        <v>2017</v>
      </c>
      <c r="E26484" t="s">
        <v>742</v>
      </c>
      <c r="F26484" s="2">
        <v>9192.9707240326097</v>
      </c>
    </row>
    <row r="26485" spans="1:6">
      <c r="A26485" t="s">
        <v>172</v>
      </c>
      <c r="B26485">
        <v>3442</v>
      </c>
      <c r="C26485" t="s">
        <v>243</v>
      </c>
      <c r="D26485">
        <v>2017</v>
      </c>
      <c r="E26485" t="s">
        <v>741</v>
      </c>
      <c r="F26485" s="2">
        <v>19063.807423608101</v>
      </c>
    </row>
    <row r="26486" spans="1:6">
      <c r="A26486" t="s">
        <v>172</v>
      </c>
      <c r="B26486">
        <v>3442</v>
      </c>
      <c r="C26486" t="s">
        <v>243</v>
      </c>
      <c r="D26486">
        <v>2018</v>
      </c>
      <c r="E26486" t="s">
        <v>736</v>
      </c>
      <c r="F26486" s="2">
        <v>2500.7475214953602</v>
      </c>
    </row>
    <row r="26487" spans="1:6">
      <c r="A26487" t="s">
        <v>172</v>
      </c>
      <c r="B26487">
        <v>3442</v>
      </c>
      <c r="C26487" t="s">
        <v>243</v>
      </c>
      <c r="D26487">
        <v>2018</v>
      </c>
      <c r="E26487" t="s">
        <v>737</v>
      </c>
      <c r="F26487" s="2">
        <v>2397.57741737181</v>
      </c>
    </row>
    <row r="26488" spans="1:6">
      <c r="A26488" t="s">
        <v>172</v>
      </c>
      <c r="B26488">
        <v>3442</v>
      </c>
      <c r="C26488" t="s">
        <v>243</v>
      </c>
      <c r="D26488">
        <v>2018</v>
      </c>
      <c r="E26488" t="s">
        <v>740</v>
      </c>
      <c r="F26488" s="2">
        <v>2758.5614822241</v>
      </c>
    </row>
    <row r="26489" spans="1:6">
      <c r="A26489" t="s">
        <v>172</v>
      </c>
      <c r="B26489">
        <v>3442</v>
      </c>
      <c r="C26489" t="s">
        <v>243</v>
      </c>
      <c r="D26489">
        <v>2018</v>
      </c>
      <c r="E26489" t="s">
        <v>745</v>
      </c>
      <c r="F26489" s="2">
        <v>0</v>
      </c>
    </row>
    <row r="26490" spans="1:6">
      <c r="A26490" t="s">
        <v>172</v>
      </c>
      <c r="B26490">
        <v>3442</v>
      </c>
      <c r="C26490" t="s">
        <v>243</v>
      </c>
      <c r="D26490">
        <v>2019</v>
      </c>
      <c r="E26490" t="s">
        <v>743</v>
      </c>
      <c r="F26490" s="2">
        <v>0</v>
      </c>
    </row>
    <row r="26491" spans="1:6">
      <c r="A26491" t="s">
        <v>172</v>
      </c>
      <c r="B26491">
        <v>3442</v>
      </c>
      <c r="C26491" t="s">
        <v>243</v>
      </c>
      <c r="D26491">
        <v>2020</v>
      </c>
      <c r="E26491" t="s">
        <v>742</v>
      </c>
      <c r="F26491" s="2">
        <v>7713.3248961129502</v>
      </c>
    </row>
    <row r="26492" spans="1:6">
      <c r="A26492" t="s">
        <v>172</v>
      </c>
      <c r="B26492">
        <v>3442</v>
      </c>
      <c r="C26492" t="s">
        <v>243</v>
      </c>
      <c r="D26492">
        <v>2021</v>
      </c>
      <c r="E26492" t="s">
        <v>736</v>
      </c>
      <c r="F26492" s="2">
        <v>2106.1697072372599</v>
      </c>
    </row>
    <row r="26493" spans="1:6">
      <c r="A26493" t="s">
        <v>172</v>
      </c>
      <c r="B26493">
        <v>3442</v>
      </c>
      <c r="C26493" t="s">
        <v>243</v>
      </c>
      <c r="D26493">
        <v>2021</v>
      </c>
      <c r="E26493" t="s">
        <v>737</v>
      </c>
      <c r="F26493" s="2">
        <v>2283.5284049728898</v>
      </c>
    </row>
    <row r="26494" spans="1:6">
      <c r="A26494" t="s">
        <v>172</v>
      </c>
      <c r="B26494">
        <v>3442</v>
      </c>
      <c r="C26494" t="s">
        <v>243</v>
      </c>
      <c r="D26494">
        <v>2021</v>
      </c>
      <c r="E26494" t="s">
        <v>738</v>
      </c>
      <c r="F26494" s="2">
        <v>371.63810191124799</v>
      </c>
    </row>
    <row r="26495" spans="1:6">
      <c r="A26495" t="s">
        <v>172</v>
      </c>
      <c r="B26495">
        <v>3442</v>
      </c>
      <c r="C26495" t="s">
        <v>243</v>
      </c>
      <c r="D26495">
        <v>2021</v>
      </c>
      <c r="E26495" t="s">
        <v>739</v>
      </c>
      <c r="F26495" s="2">
        <v>42586.897378225098</v>
      </c>
    </row>
    <row r="26496" spans="1:6">
      <c r="A26496" t="s">
        <v>172</v>
      </c>
      <c r="B26496">
        <v>3442</v>
      </c>
      <c r="C26496" t="s">
        <v>243</v>
      </c>
      <c r="D26496">
        <v>2021</v>
      </c>
      <c r="E26496" t="s">
        <v>740</v>
      </c>
      <c r="F26496" s="2">
        <v>2039.39718762287</v>
      </c>
    </row>
    <row r="26497" spans="1:6">
      <c r="A26497" t="s">
        <v>172</v>
      </c>
      <c r="B26497">
        <v>3442</v>
      </c>
      <c r="C26497" t="s">
        <v>243</v>
      </c>
      <c r="D26497">
        <v>2022</v>
      </c>
      <c r="E26497" t="s">
        <v>744</v>
      </c>
      <c r="F26497" s="2">
        <v>3473.8623149999999</v>
      </c>
    </row>
    <row r="26498" spans="1:6">
      <c r="A26498" t="s">
        <v>172</v>
      </c>
      <c r="B26498">
        <v>3442</v>
      </c>
      <c r="C26498" t="s">
        <v>243</v>
      </c>
      <c r="D26498">
        <v>2023</v>
      </c>
      <c r="E26498" t="s">
        <v>742</v>
      </c>
      <c r="F26498" s="2">
        <v>6741.6168504653997</v>
      </c>
    </row>
    <row r="26499" spans="1:6">
      <c r="A26499" t="s">
        <v>172</v>
      </c>
      <c r="B26499">
        <v>3442</v>
      </c>
      <c r="C26499" t="s">
        <v>243</v>
      </c>
      <c r="D26499">
        <v>2024</v>
      </c>
      <c r="E26499" t="s">
        <v>739</v>
      </c>
      <c r="F26499" s="2">
        <v>38316.006629880801</v>
      </c>
    </row>
    <row r="26500" spans="1:6">
      <c r="A26500" t="s">
        <v>172</v>
      </c>
      <c r="B26500">
        <v>3442</v>
      </c>
      <c r="C26500" t="s">
        <v>243</v>
      </c>
      <c r="D26500">
        <v>2024</v>
      </c>
      <c r="E26500" t="s">
        <v>740</v>
      </c>
      <c r="F26500" s="2">
        <v>2719.0813300046502</v>
      </c>
    </row>
    <row r="26501" spans="1:6">
      <c r="A26501" t="s">
        <v>172</v>
      </c>
      <c r="B26501">
        <v>3442</v>
      </c>
      <c r="C26501" t="s">
        <v>243</v>
      </c>
      <c r="D26501">
        <v>2024</v>
      </c>
      <c r="E26501" t="s">
        <v>741</v>
      </c>
      <c r="F26501" s="2">
        <v>16539.054314182002</v>
      </c>
    </row>
    <row r="26502" spans="1:6">
      <c r="A26502" t="s">
        <v>172</v>
      </c>
      <c r="B26502">
        <v>3443</v>
      </c>
      <c r="C26502" t="s">
        <v>245</v>
      </c>
      <c r="D26502">
        <v>2009</v>
      </c>
      <c r="E26502" t="s">
        <v>736</v>
      </c>
      <c r="F26502" s="2">
        <v>1046.33609061261</v>
      </c>
    </row>
    <row r="26503" spans="1:6">
      <c r="A26503" t="s">
        <v>172</v>
      </c>
      <c r="B26503">
        <v>3443</v>
      </c>
      <c r="C26503" t="s">
        <v>245</v>
      </c>
      <c r="D26503">
        <v>2009</v>
      </c>
      <c r="E26503" t="s">
        <v>744</v>
      </c>
      <c r="F26503" s="2">
        <v>2616.9512492184399</v>
      </c>
    </row>
    <row r="26504" spans="1:6">
      <c r="A26504" t="s">
        <v>172</v>
      </c>
      <c r="B26504">
        <v>3443</v>
      </c>
      <c r="C26504" t="s">
        <v>245</v>
      </c>
      <c r="D26504">
        <v>2009</v>
      </c>
      <c r="E26504" t="s">
        <v>739</v>
      </c>
      <c r="F26504" s="2">
        <v>19564.2061164636</v>
      </c>
    </row>
    <row r="26505" spans="1:6">
      <c r="A26505" t="s">
        <v>172</v>
      </c>
      <c r="B26505">
        <v>3443</v>
      </c>
      <c r="C26505" t="s">
        <v>245</v>
      </c>
      <c r="D26505">
        <v>2009</v>
      </c>
      <c r="E26505" t="s">
        <v>740</v>
      </c>
      <c r="F26505" s="2">
        <v>4762.9302610451596</v>
      </c>
    </row>
    <row r="26506" spans="1:6">
      <c r="A26506" t="s">
        <v>172</v>
      </c>
      <c r="B26506">
        <v>3443</v>
      </c>
      <c r="C26506" t="s">
        <v>245</v>
      </c>
      <c r="D26506">
        <v>2011</v>
      </c>
      <c r="E26506" t="s">
        <v>742</v>
      </c>
      <c r="F26506" s="2">
        <v>4990.9778177397102</v>
      </c>
    </row>
    <row r="26507" spans="1:6">
      <c r="A26507" t="s">
        <v>172</v>
      </c>
      <c r="B26507">
        <v>3443</v>
      </c>
      <c r="C26507" t="s">
        <v>245</v>
      </c>
      <c r="D26507">
        <v>2011</v>
      </c>
      <c r="E26507" t="s">
        <v>738</v>
      </c>
      <c r="F26507" s="2">
        <v>1678.9197262570899</v>
      </c>
    </row>
    <row r="26508" spans="1:6">
      <c r="A26508" t="s">
        <v>172</v>
      </c>
      <c r="B26508">
        <v>3443</v>
      </c>
      <c r="C26508" t="s">
        <v>245</v>
      </c>
      <c r="D26508">
        <v>2011</v>
      </c>
      <c r="E26508" t="s">
        <v>743</v>
      </c>
      <c r="F26508" s="2">
        <v>0</v>
      </c>
    </row>
    <row r="26509" spans="1:6">
      <c r="A26509" t="s">
        <v>172</v>
      </c>
      <c r="B26509">
        <v>3443</v>
      </c>
      <c r="C26509" t="s">
        <v>245</v>
      </c>
      <c r="D26509">
        <v>2011</v>
      </c>
      <c r="E26509" t="s">
        <v>741</v>
      </c>
      <c r="F26509" s="2">
        <v>33413.482478614402</v>
      </c>
    </row>
    <row r="26510" spans="1:6">
      <c r="A26510" t="s">
        <v>172</v>
      </c>
      <c r="B26510">
        <v>3443</v>
      </c>
      <c r="C26510" t="s">
        <v>245</v>
      </c>
      <c r="D26510">
        <v>2013</v>
      </c>
      <c r="E26510" t="s">
        <v>737</v>
      </c>
      <c r="F26510" s="2">
        <v>2857.4667077425402</v>
      </c>
    </row>
    <row r="26511" spans="1:6">
      <c r="A26511" t="s">
        <v>172</v>
      </c>
      <c r="B26511">
        <v>3443</v>
      </c>
      <c r="C26511" t="s">
        <v>245</v>
      </c>
      <c r="D26511">
        <v>2013</v>
      </c>
      <c r="E26511" t="s">
        <v>745</v>
      </c>
      <c r="F26511" s="2">
        <v>0</v>
      </c>
    </row>
    <row r="26512" spans="1:6">
      <c r="A26512" t="s">
        <v>172</v>
      </c>
      <c r="B26512">
        <v>3443</v>
      </c>
      <c r="C26512" t="s">
        <v>245</v>
      </c>
      <c r="D26512">
        <v>2015</v>
      </c>
      <c r="E26512" t="s">
        <v>739</v>
      </c>
      <c r="F26512" s="2">
        <v>21316.599844594799</v>
      </c>
    </row>
    <row r="26513" spans="1:6">
      <c r="A26513" t="s">
        <v>172</v>
      </c>
      <c r="B26513">
        <v>3443</v>
      </c>
      <c r="C26513" t="s">
        <v>245</v>
      </c>
      <c r="D26513">
        <v>2016</v>
      </c>
      <c r="E26513" t="s">
        <v>736</v>
      </c>
      <c r="F26513" s="2">
        <v>899.71782419068995</v>
      </c>
    </row>
    <row r="26514" spans="1:6">
      <c r="A26514" t="s">
        <v>172</v>
      </c>
      <c r="B26514">
        <v>3443</v>
      </c>
      <c r="C26514" t="s">
        <v>245</v>
      </c>
      <c r="D26514">
        <v>2016</v>
      </c>
      <c r="E26514" t="s">
        <v>737</v>
      </c>
      <c r="F26514" s="2">
        <v>2761.2479500701502</v>
      </c>
    </row>
    <row r="26515" spans="1:6">
      <c r="A26515" t="s">
        <v>172</v>
      </c>
      <c r="B26515">
        <v>3443</v>
      </c>
      <c r="C26515" t="s">
        <v>245</v>
      </c>
      <c r="D26515">
        <v>2016</v>
      </c>
      <c r="E26515" t="s">
        <v>740</v>
      </c>
      <c r="F26515" s="2">
        <v>2251.75926766678</v>
      </c>
    </row>
    <row r="26516" spans="1:6">
      <c r="A26516" t="s">
        <v>172</v>
      </c>
      <c r="B26516">
        <v>3443</v>
      </c>
      <c r="C26516" t="s">
        <v>245</v>
      </c>
      <c r="D26516">
        <v>2016</v>
      </c>
      <c r="E26516" t="s">
        <v>745</v>
      </c>
      <c r="F26516" s="2">
        <v>0</v>
      </c>
    </row>
    <row r="26517" spans="1:6">
      <c r="A26517" t="s">
        <v>172</v>
      </c>
      <c r="B26517">
        <v>3443</v>
      </c>
      <c r="C26517" t="s">
        <v>245</v>
      </c>
      <c r="D26517">
        <v>2017</v>
      </c>
      <c r="E26517" t="s">
        <v>743</v>
      </c>
      <c r="F26517" s="2">
        <v>0</v>
      </c>
    </row>
    <row r="26518" spans="1:6">
      <c r="A26518" t="s">
        <v>172</v>
      </c>
      <c r="B26518">
        <v>3443</v>
      </c>
      <c r="C26518" t="s">
        <v>245</v>
      </c>
      <c r="D26518">
        <v>2018</v>
      </c>
      <c r="E26518" t="s">
        <v>742</v>
      </c>
      <c r="F26518" s="2">
        <v>8174.1483756585703</v>
      </c>
    </row>
    <row r="26519" spans="1:6">
      <c r="A26519" t="s">
        <v>172</v>
      </c>
      <c r="B26519">
        <v>3443</v>
      </c>
      <c r="C26519" t="s">
        <v>245</v>
      </c>
      <c r="D26519">
        <v>2018</v>
      </c>
      <c r="E26519" t="s">
        <v>738</v>
      </c>
      <c r="F26519" s="2">
        <v>525.92378070619395</v>
      </c>
    </row>
    <row r="26520" spans="1:6">
      <c r="A26520" t="s">
        <v>172</v>
      </c>
      <c r="B26520">
        <v>3443</v>
      </c>
      <c r="C26520" t="s">
        <v>245</v>
      </c>
      <c r="D26520">
        <v>2019</v>
      </c>
      <c r="E26520" t="s">
        <v>736</v>
      </c>
      <c r="F26520" s="2">
        <v>498.128127267965</v>
      </c>
    </row>
    <row r="26521" spans="1:6">
      <c r="A26521" t="s">
        <v>172</v>
      </c>
      <c r="B26521">
        <v>3443</v>
      </c>
      <c r="C26521" t="s">
        <v>245</v>
      </c>
      <c r="D26521">
        <v>2019</v>
      </c>
      <c r="E26521" t="s">
        <v>737</v>
      </c>
      <c r="F26521" s="2">
        <v>2684.3970486195499</v>
      </c>
    </row>
    <row r="26522" spans="1:6">
      <c r="A26522" t="s">
        <v>172</v>
      </c>
      <c r="B26522">
        <v>3443</v>
      </c>
      <c r="C26522" t="s">
        <v>245</v>
      </c>
      <c r="D26522">
        <v>2019</v>
      </c>
      <c r="E26522" t="s">
        <v>744</v>
      </c>
      <c r="F26522" s="2">
        <v>11816.888158475</v>
      </c>
    </row>
    <row r="26523" spans="1:6">
      <c r="A26523" t="s">
        <v>172</v>
      </c>
      <c r="B26523">
        <v>3443</v>
      </c>
      <c r="C26523" t="s">
        <v>245</v>
      </c>
      <c r="D26523">
        <v>2019</v>
      </c>
      <c r="E26523" t="s">
        <v>740</v>
      </c>
      <c r="F26523" s="2">
        <v>958.93173458588103</v>
      </c>
    </row>
    <row r="26524" spans="1:6">
      <c r="A26524" t="s">
        <v>172</v>
      </c>
      <c r="B26524">
        <v>3443</v>
      </c>
      <c r="C26524" t="s">
        <v>245</v>
      </c>
      <c r="D26524">
        <v>2019</v>
      </c>
      <c r="E26524" t="s">
        <v>745</v>
      </c>
      <c r="F26524" s="2">
        <v>0</v>
      </c>
    </row>
    <row r="26525" spans="1:6">
      <c r="A26525" t="s">
        <v>172</v>
      </c>
      <c r="B26525">
        <v>3443</v>
      </c>
      <c r="C26525" t="s">
        <v>245</v>
      </c>
      <c r="D26525">
        <v>2020</v>
      </c>
      <c r="E26525" t="s">
        <v>743</v>
      </c>
      <c r="F26525" s="2">
        <v>0</v>
      </c>
    </row>
    <row r="26526" spans="1:6">
      <c r="A26526" t="s">
        <v>172</v>
      </c>
      <c r="B26526">
        <v>3443</v>
      </c>
      <c r="C26526" t="s">
        <v>245</v>
      </c>
      <c r="D26526">
        <v>2021</v>
      </c>
      <c r="E26526" t="s">
        <v>742</v>
      </c>
      <c r="F26526" s="2">
        <v>6365.0451617026401</v>
      </c>
    </row>
    <row r="26527" spans="1:6">
      <c r="A26527" t="s">
        <v>172</v>
      </c>
      <c r="B26527">
        <v>3443</v>
      </c>
      <c r="C26527" t="s">
        <v>245</v>
      </c>
      <c r="D26527">
        <v>2021</v>
      </c>
      <c r="E26527" t="s">
        <v>738</v>
      </c>
      <c r="F26527" s="2">
        <v>179.19352583918601</v>
      </c>
    </row>
    <row r="26528" spans="1:6">
      <c r="A26528" t="s">
        <v>172</v>
      </c>
      <c r="B26528">
        <v>3443</v>
      </c>
      <c r="C26528" t="s">
        <v>245</v>
      </c>
      <c r="D26528">
        <v>2021</v>
      </c>
      <c r="E26528" t="s">
        <v>741</v>
      </c>
      <c r="F26528" s="2">
        <v>30666.807698804801</v>
      </c>
    </row>
    <row r="26529" spans="1:6">
      <c r="A26529" t="s">
        <v>172</v>
      </c>
      <c r="B26529">
        <v>3443</v>
      </c>
      <c r="C26529" t="s">
        <v>245</v>
      </c>
      <c r="D26529">
        <v>2022</v>
      </c>
      <c r="E26529" t="s">
        <v>736</v>
      </c>
      <c r="F26529" s="2">
        <v>702.17348664665701</v>
      </c>
    </row>
    <row r="26530" spans="1:6">
      <c r="A26530" t="s">
        <v>172</v>
      </c>
      <c r="B26530">
        <v>3443</v>
      </c>
      <c r="C26530" t="s">
        <v>245</v>
      </c>
      <c r="D26530">
        <v>2022</v>
      </c>
      <c r="E26530" t="s">
        <v>737</v>
      </c>
      <c r="F26530" s="2">
        <v>2343.2286881333698</v>
      </c>
    </row>
    <row r="26531" spans="1:6">
      <c r="A26531" t="s">
        <v>172</v>
      </c>
      <c r="B26531">
        <v>3443</v>
      </c>
      <c r="C26531" t="s">
        <v>245</v>
      </c>
      <c r="D26531">
        <v>2022</v>
      </c>
      <c r="E26531" t="s">
        <v>744</v>
      </c>
      <c r="F26531" s="2">
        <v>15981.661894250001</v>
      </c>
    </row>
    <row r="26532" spans="1:6">
      <c r="A26532" t="s">
        <v>172</v>
      </c>
      <c r="B26532">
        <v>3443</v>
      </c>
      <c r="C26532" t="s">
        <v>245</v>
      </c>
      <c r="D26532">
        <v>2022</v>
      </c>
      <c r="E26532" t="s">
        <v>739</v>
      </c>
      <c r="F26532" s="2">
        <v>20187.7242538713</v>
      </c>
    </row>
    <row r="26533" spans="1:6">
      <c r="A26533" t="s">
        <v>172</v>
      </c>
      <c r="B26533">
        <v>3443</v>
      </c>
      <c r="C26533" t="s">
        <v>245</v>
      </c>
      <c r="D26533">
        <v>2022</v>
      </c>
      <c r="E26533" t="s">
        <v>740</v>
      </c>
      <c r="F26533" s="2">
        <v>1355.7072907459701</v>
      </c>
    </row>
    <row r="26534" spans="1:6">
      <c r="A26534" t="s">
        <v>172</v>
      </c>
      <c r="B26534">
        <v>3443</v>
      </c>
      <c r="C26534" t="s">
        <v>245</v>
      </c>
      <c r="D26534">
        <v>2024</v>
      </c>
      <c r="E26534" t="s">
        <v>742</v>
      </c>
      <c r="F26534" s="2">
        <v>5393.2420839449696</v>
      </c>
    </row>
    <row r="26535" spans="1:6">
      <c r="A26535" t="s">
        <v>172</v>
      </c>
      <c r="B26535">
        <v>3443</v>
      </c>
      <c r="C26535" t="s">
        <v>245</v>
      </c>
      <c r="D26535">
        <v>2024</v>
      </c>
      <c r="E26535" t="s">
        <v>738</v>
      </c>
      <c r="F26535" s="2">
        <v>185.90533561586301</v>
      </c>
    </row>
    <row r="26536" spans="1:6">
      <c r="A26536" t="s">
        <v>172</v>
      </c>
      <c r="B26536">
        <v>3443</v>
      </c>
      <c r="C26536" t="s">
        <v>245</v>
      </c>
      <c r="D26536">
        <v>2024</v>
      </c>
      <c r="E26536" t="s">
        <v>741</v>
      </c>
      <c r="F26536" s="2">
        <v>27691.9361753187</v>
      </c>
    </row>
    <row r="26537" spans="1:6">
      <c r="A26537" t="s">
        <v>172</v>
      </c>
      <c r="B26537">
        <v>3446</v>
      </c>
      <c r="C26537" t="s">
        <v>247</v>
      </c>
      <c r="D26537">
        <v>2009</v>
      </c>
      <c r="E26537" t="s">
        <v>744</v>
      </c>
      <c r="F26537" s="2">
        <v>0</v>
      </c>
    </row>
    <row r="26538" spans="1:6">
      <c r="A26538" t="s">
        <v>172</v>
      </c>
      <c r="B26538">
        <v>3446</v>
      </c>
      <c r="C26538" t="s">
        <v>247</v>
      </c>
      <c r="D26538">
        <v>2009</v>
      </c>
      <c r="E26538" t="s">
        <v>745</v>
      </c>
      <c r="F26538" s="2">
        <v>0</v>
      </c>
    </row>
    <row r="26539" spans="1:6">
      <c r="A26539" t="s">
        <v>172</v>
      </c>
      <c r="B26539">
        <v>3446</v>
      </c>
      <c r="C26539" t="s">
        <v>247</v>
      </c>
      <c r="D26539">
        <v>2011</v>
      </c>
      <c r="E26539" t="s">
        <v>738</v>
      </c>
      <c r="F26539" s="2">
        <v>0</v>
      </c>
    </row>
    <row r="26540" spans="1:6">
      <c r="A26540" t="s">
        <v>172</v>
      </c>
      <c r="B26540">
        <v>3446</v>
      </c>
      <c r="C26540" t="s">
        <v>247</v>
      </c>
      <c r="D26540">
        <v>2011</v>
      </c>
      <c r="E26540" t="s">
        <v>739</v>
      </c>
      <c r="F26540" s="2">
        <v>33731.528640682402</v>
      </c>
    </row>
    <row r="26541" spans="1:6">
      <c r="A26541" t="s">
        <v>172</v>
      </c>
      <c r="B26541">
        <v>3446</v>
      </c>
      <c r="C26541" t="s">
        <v>247</v>
      </c>
      <c r="D26541">
        <v>2011</v>
      </c>
      <c r="E26541" t="s">
        <v>741</v>
      </c>
      <c r="F26541" s="2">
        <v>42226.755591341098</v>
      </c>
    </row>
    <row r="26542" spans="1:6">
      <c r="A26542" t="s">
        <v>172</v>
      </c>
      <c r="B26542">
        <v>3446</v>
      </c>
      <c r="C26542" t="s">
        <v>247</v>
      </c>
      <c r="D26542">
        <v>2013</v>
      </c>
      <c r="E26542" t="s">
        <v>743</v>
      </c>
      <c r="F26542" s="2">
        <v>0</v>
      </c>
    </row>
    <row r="26543" spans="1:6">
      <c r="A26543" t="s">
        <v>172</v>
      </c>
      <c r="B26543">
        <v>3446</v>
      </c>
      <c r="C26543" t="s">
        <v>247</v>
      </c>
      <c r="D26543">
        <v>2015</v>
      </c>
      <c r="E26543" t="s">
        <v>736</v>
      </c>
      <c r="F26543" s="2">
        <v>1042.88065628913</v>
      </c>
    </row>
    <row r="26544" spans="1:6">
      <c r="A26544" t="s">
        <v>172</v>
      </c>
      <c r="B26544">
        <v>3446</v>
      </c>
      <c r="C26544" t="s">
        <v>247</v>
      </c>
      <c r="D26544">
        <v>2015</v>
      </c>
      <c r="E26544" t="s">
        <v>737</v>
      </c>
      <c r="F26544" s="2">
        <v>3014.5502396546599</v>
      </c>
    </row>
    <row r="26545" spans="1:6">
      <c r="A26545" t="s">
        <v>172</v>
      </c>
      <c r="B26545">
        <v>3446</v>
      </c>
      <c r="C26545" t="s">
        <v>247</v>
      </c>
      <c r="D26545">
        <v>2015</v>
      </c>
      <c r="E26545" t="s">
        <v>744</v>
      </c>
      <c r="F26545" s="2">
        <v>0</v>
      </c>
    </row>
    <row r="26546" spans="1:6">
      <c r="A26546" t="s">
        <v>172</v>
      </c>
      <c r="B26546">
        <v>3446</v>
      </c>
      <c r="C26546" t="s">
        <v>247</v>
      </c>
      <c r="D26546">
        <v>2015</v>
      </c>
      <c r="E26546" t="s">
        <v>740</v>
      </c>
      <c r="F26546" s="2">
        <v>2130.0540154333498</v>
      </c>
    </row>
    <row r="26547" spans="1:6">
      <c r="A26547" t="s">
        <v>172</v>
      </c>
      <c r="B26547">
        <v>3446</v>
      </c>
      <c r="C26547" t="s">
        <v>247</v>
      </c>
      <c r="D26547">
        <v>2015</v>
      </c>
      <c r="E26547" t="s">
        <v>745</v>
      </c>
      <c r="F26547" s="2">
        <v>0</v>
      </c>
    </row>
    <row r="26548" spans="1:6">
      <c r="A26548" t="s">
        <v>172</v>
      </c>
      <c r="B26548">
        <v>3446</v>
      </c>
      <c r="C26548" t="s">
        <v>247</v>
      </c>
      <c r="D26548">
        <v>2016</v>
      </c>
      <c r="E26548" t="s">
        <v>743</v>
      </c>
      <c r="F26548" s="2">
        <v>0</v>
      </c>
    </row>
    <row r="26549" spans="1:6">
      <c r="A26549" t="s">
        <v>172</v>
      </c>
      <c r="B26549">
        <v>3446</v>
      </c>
      <c r="C26549" t="s">
        <v>247</v>
      </c>
      <c r="D26549">
        <v>2017</v>
      </c>
      <c r="E26549" t="s">
        <v>742</v>
      </c>
      <c r="F26549" s="2">
        <v>7068.7432950557904</v>
      </c>
    </row>
    <row r="26550" spans="1:6">
      <c r="A26550" t="s">
        <v>172</v>
      </c>
      <c r="B26550">
        <v>3446</v>
      </c>
      <c r="C26550" t="s">
        <v>247</v>
      </c>
      <c r="D26550">
        <v>2017</v>
      </c>
      <c r="E26550" t="s">
        <v>741</v>
      </c>
      <c r="F26550" s="2">
        <v>35332.087921896302</v>
      </c>
    </row>
    <row r="26551" spans="1:6">
      <c r="A26551" t="s">
        <v>172</v>
      </c>
      <c r="B26551">
        <v>3446</v>
      </c>
      <c r="C26551" t="s">
        <v>247</v>
      </c>
      <c r="D26551">
        <v>2018</v>
      </c>
      <c r="E26551" t="s">
        <v>736</v>
      </c>
      <c r="F26551" s="2">
        <v>1079.39186262675</v>
      </c>
    </row>
    <row r="26552" spans="1:6">
      <c r="A26552" t="s">
        <v>172</v>
      </c>
      <c r="B26552">
        <v>3446</v>
      </c>
      <c r="C26552" t="s">
        <v>247</v>
      </c>
      <c r="D26552">
        <v>2018</v>
      </c>
      <c r="E26552" t="s">
        <v>737</v>
      </c>
      <c r="F26552" s="2">
        <v>2695.56613810199</v>
      </c>
    </row>
    <row r="26553" spans="1:6">
      <c r="A26553" t="s">
        <v>172</v>
      </c>
      <c r="B26553">
        <v>3446</v>
      </c>
      <c r="C26553" t="s">
        <v>247</v>
      </c>
      <c r="D26553">
        <v>2018</v>
      </c>
      <c r="E26553" t="s">
        <v>740</v>
      </c>
      <c r="F26553" s="2">
        <v>1909.5874539515901</v>
      </c>
    </row>
    <row r="26554" spans="1:6">
      <c r="A26554" t="s">
        <v>172</v>
      </c>
      <c r="B26554">
        <v>3446</v>
      </c>
      <c r="C26554" t="s">
        <v>247</v>
      </c>
      <c r="D26554">
        <v>2018</v>
      </c>
      <c r="E26554" t="s">
        <v>745</v>
      </c>
      <c r="F26554" s="2">
        <v>0.21495072050269901</v>
      </c>
    </row>
    <row r="26555" spans="1:6">
      <c r="A26555" t="s">
        <v>172</v>
      </c>
      <c r="B26555">
        <v>3446</v>
      </c>
      <c r="C26555" t="s">
        <v>247</v>
      </c>
      <c r="D26555">
        <v>2019</v>
      </c>
      <c r="E26555" t="s">
        <v>743</v>
      </c>
      <c r="F26555" s="2">
        <v>0</v>
      </c>
    </row>
    <row r="26556" spans="1:6">
      <c r="A26556" t="s">
        <v>172</v>
      </c>
      <c r="B26556">
        <v>3446</v>
      </c>
      <c r="C26556" t="s">
        <v>247</v>
      </c>
      <c r="D26556">
        <v>2020</v>
      </c>
      <c r="E26556" t="s">
        <v>742</v>
      </c>
      <c r="F26556" s="2">
        <v>8346.9291434759998</v>
      </c>
    </row>
    <row r="26557" spans="1:6">
      <c r="A26557" t="s">
        <v>172</v>
      </c>
      <c r="B26557">
        <v>3446</v>
      </c>
      <c r="C26557" t="s">
        <v>247</v>
      </c>
      <c r="D26557">
        <v>2021</v>
      </c>
      <c r="E26557" t="s">
        <v>736</v>
      </c>
      <c r="F26557" s="2">
        <v>943.59108796353905</v>
      </c>
    </row>
    <row r="26558" spans="1:6">
      <c r="A26558" t="s">
        <v>172</v>
      </c>
      <c r="B26558">
        <v>3446</v>
      </c>
      <c r="C26558" t="s">
        <v>247</v>
      </c>
      <c r="D26558">
        <v>2021</v>
      </c>
      <c r="E26558" t="s">
        <v>737</v>
      </c>
      <c r="F26558" s="2">
        <v>2619.0752776058798</v>
      </c>
    </row>
    <row r="26559" spans="1:6">
      <c r="A26559" t="s">
        <v>172</v>
      </c>
      <c r="B26559">
        <v>3446</v>
      </c>
      <c r="C26559" t="s">
        <v>247</v>
      </c>
      <c r="D26559">
        <v>2021</v>
      </c>
      <c r="E26559" t="s">
        <v>738</v>
      </c>
      <c r="F26559" s="2">
        <v>0</v>
      </c>
    </row>
    <row r="26560" spans="1:6">
      <c r="A26560" t="s">
        <v>172</v>
      </c>
      <c r="B26560">
        <v>3446</v>
      </c>
      <c r="C26560" t="s">
        <v>247</v>
      </c>
      <c r="D26560">
        <v>2021</v>
      </c>
      <c r="E26560" t="s">
        <v>739</v>
      </c>
      <c r="F26560" s="2">
        <v>37321.144827960699</v>
      </c>
    </row>
    <row r="26561" spans="1:6">
      <c r="A26561" t="s">
        <v>172</v>
      </c>
      <c r="B26561">
        <v>3446</v>
      </c>
      <c r="C26561" t="s">
        <v>247</v>
      </c>
      <c r="D26561">
        <v>2021</v>
      </c>
      <c r="E26561" t="s">
        <v>740</v>
      </c>
      <c r="F26561" s="2">
        <v>1316.1073321507399</v>
      </c>
    </row>
    <row r="26562" spans="1:6">
      <c r="A26562" t="s">
        <v>172</v>
      </c>
      <c r="B26562">
        <v>3446</v>
      </c>
      <c r="C26562" t="s">
        <v>247</v>
      </c>
      <c r="D26562">
        <v>2022</v>
      </c>
      <c r="E26562" t="s">
        <v>744</v>
      </c>
      <c r="F26562" s="2">
        <v>0</v>
      </c>
    </row>
    <row r="26563" spans="1:6">
      <c r="A26563" t="s">
        <v>172</v>
      </c>
      <c r="B26563">
        <v>3446</v>
      </c>
      <c r="C26563" t="s">
        <v>247</v>
      </c>
      <c r="D26563">
        <v>2023</v>
      </c>
      <c r="E26563" t="s">
        <v>742</v>
      </c>
      <c r="F26563" s="2">
        <v>7113.0251964810996</v>
      </c>
    </row>
    <row r="26564" spans="1:6">
      <c r="A26564" t="s">
        <v>172</v>
      </c>
      <c r="B26564">
        <v>3446</v>
      </c>
      <c r="C26564" t="s">
        <v>247</v>
      </c>
      <c r="D26564">
        <v>2024</v>
      </c>
      <c r="E26564" t="s">
        <v>739</v>
      </c>
      <c r="F26564" s="2">
        <v>33411.054088622499</v>
      </c>
    </row>
    <row r="26565" spans="1:6">
      <c r="A26565" t="s">
        <v>172</v>
      </c>
      <c r="B26565">
        <v>3446</v>
      </c>
      <c r="C26565" t="s">
        <v>247</v>
      </c>
      <c r="D26565">
        <v>2024</v>
      </c>
      <c r="E26565" t="s">
        <v>740</v>
      </c>
      <c r="F26565" s="2">
        <v>1315.3512826419501</v>
      </c>
    </row>
    <row r="26566" spans="1:6">
      <c r="A26566" t="s">
        <v>172</v>
      </c>
      <c r="B26566">
        <v>3446</v>
      </c>
      <c r="C26566" t="s">
        <v>247</v>
      </c>
      <c r="D26566">
        <v>2024</v>
      </c>
      <c r="E26566" t="s">
        <v>741</v>
      </c>
      <c r="F26566" s="2">
        <v>33299.773454114598</v>
      </c>
    </row>
    <row r="26567" spans="1:6">
      <c r="A26567" t="s">
        <v>172</v>
      </c>
      <c r="B26567">
        <v>3447</v>
      </c>
      <c r="C26567" t="s">
        <v>249</v>
      </c>
      <c r="D26567">
        <v>2011</v>
      </c>
      <c r="E26567" t="s">
        <v>744</v>
      </c>
      <c r="F26567" s="2">
        <v>0</v>
      </c>
    </row>
    <row r="26568" spans="1:6">
      <c r="A26568" t="s">
        <v>172</v>
      </c>
      <c r="B26568">
        <v>3447</v>
      </c>
      <c r="C26568" t="s">
        <v>249</v>
      </c>
      <c r="D26568">
        <v>2011</v>
      </c>
      <c r="E26568" t="s">
        <v>739</v>
      </c>
      <c r="F26568" s="2">
        <v>8661.0197074873195</v>
      </c>
    </row>
    <row r="26569" spans="1:6">
      <c r="A26569" t="s">
        <v>172</v>
      </c>
      <c r="B26569">
        <v>3447</v>
      </c>
      <c r="C26569" t="s">
        <v>249</v>
      </c>
      <c r="D26569">
        <v>2011</v>
      </c>
      <c r="E26569" t="s">
        <v>740</v>
      </c>
      <c r="F26569" s="2">
        <v>1862.8969206946001</v>
      </c>
    </row>
    <row r="26570" spans="1:6">
      <c r="A26570" t="s">
        <v>172</v>
      </c>
      <c r="B26570">
        <v>3447</v>
      </c>
      <c r="C26570" t="s">
        <v>249</v>
      </c>
      <c r="D26570">
        <v>2013</v>
      </c>
      <c r="E26570" t="s">
        <v>738</v>
      </c>
      <c r="F26570" s="2">
        <v>0</v>
      </c>
    </row>
    <row r="26571" spans="1:6">
      <c r="A26571" t="s">
        <v>172</v>
      </c>
      <c r="B26571">
        <v>3447</v>
      </c>
      <c r="C26571" t="s">
        <v>249</v>
      </c>
      <c r="D26571">
        <v>2013</v>
      </c>
      <c r="E26571" t="s">
        <v>743</v>
      </c>
      <c r="F26571" s="2">
        <v>0</v>
      </c>
    </row>
    <row r="26572" spans="1:6">
      <c r="A26572" t="s">
        <v>172</v>
      </c>
      <c r="B26572">
        <v>3447</v>
      </c>
      <c r="C26572" t="s">
        <v>249</v>
      </c>
      <c r="D26572">
        <v>2013</v>
      </c>
      <c r="E26572" t="s">
        <v>741</v>
      </c>
      <c r="F26572" s="2">
        <v>12071.170415511901</v>
      </c>
    </row>
    <row r="26573" spans="1:6">
      <c r="A26573" t="s">
        <v>172</v>
      </c>
      <c r="B26573">
        <v>3447</v>
      </c>
      <c r="C26573" t="s">
        <v>249</v>
      </c>
      <c r="D26573">
        <v>2015</v>
      </c>
      <c r="E26573" t="s">
        <v>736</v>
      </c>
      <c r="F26573" s="2">
        <v>652.07774308277601</v>
      </c>
    </row>
    <row r="26574" spans="1:6">
      <c r="A26574" t="s">
        <v>172</v>
      </c>
      <c r="B26574">
        <v>3447</v>
      </c>
      <c r="C26574" t="s">
        <v>249</v>
      </c>
      <c r="D26574">
        <v>2015</v>
      </c>
      <c r="E26574" t="s">
        <v>737</v>
      </c>
      <c r="F26574" s="2">
        <v>1030.0425831206201</v>
      </c>
    </row>
    <row r="26575" spans="1:6">
      <c r="A26575" t="s">
        <v>172</v>
      </c>
      <c r="B26575">
        <v>3447</v>
      </c>
      <c r="C26575" t="s">
        <v>249</v>
      </c>
      <c r="D26575">
        <v>2015</v>
      </c>
      <c r="E26575" t="s">
        <v>745</v>
      </c>
      <c r="F26575" s="2">
        <v>0</v>
      </c>
    </row>
    <row r="26576" spans="1:6">
      <c r="A26576" t="s">
        <v>172</v>
      </c>
      <c r="B26576">
        <v>3447</v>
      </c>
      <c r="C26576" t="s">
        <v>249</v>
      </c>
      <c r="D26576">
        <v>2016</v>
      </c>
      <c r="E26576" t="s">
        <v>743</v>
      </c>
      <c r="F26576" s="2">
        <v>0</v>
      </c>
    </row>
    <row r="26577" spans="1:6">
      <c r="A26577" t="s">
        <v>172</v>
      </c>
      <c r="B26577">
        <v>3447</v>
      </c>
      <c r="C26577" t="s">
        <v>249</v>
      </c>
      <c r="D26577">
        <v>2016</v>
      </c>
      <c r="E26577" t="s">
        <v>741</v>
      </c>
      <c r="F26577" s="2">
        <v>11698.686202893001</v>
      </c>
    </row>
    <row r="26578" spans="1:6">
      <c r="A26578" t="s">
        <v>172</v>
      </c>
      <c r="B26578">
        <v>3447</v>
      </c>
      <c r="C26578" t="s">
        <v>249</v>
      </c>
      <c r="D26578">
        <v>2017</v>
      </c>
      <c r="E26578" t="s">
        <v>742</v>
      </c>
      <c r="F26578" s="2">
        <v>2654.9349781158598</v>
      </c>
    </row>
    <row r="26579" spans="1:6">
      <c r="A26579" t="s">
        <v>172</v>
      </c>
      <c r="B26579">
        <v>3447</v>
      </c>
      <c r="C26579" t="s">
        <v>249</v>
      </c>
      <c r="D26579">
        <v>2017</v>
      </c>
      <c r="E26579" t="s">
        <v>739</v>
      </c>
      <c r="F26579" s="2">
        <v>8810.2646831223301</v>
      </c>
    </row>
    <row r="26580" spans="1:6">
      <c r="A26580" t="s">
        <v>172</v>
      </c>
      <c r="B26580">
        <v>3447</v>
      </c>
      <c r="C26580" t="s">
        <v>249</v>
      </c>
      <c r="D26580">
        <v>2018</v>
      </c>
      <c r="E26580" t="s">
        <v>736</v>
      </c>
      <c r="F26580" s="2">
        <v>623.63599003553804</v>
      </c>
    </row>
    <row r="26581" spans="1:6">
      <c r="A26581" t="s">
        <v>172</v>
      </c>
      <c r="B26581">
        <v>3447</v>
      </c>
      <c r="C26581" t="s">
        <v>249</v>
      </c>
      <c r="D26581">
        <v>2018</v>
      </c>
      <c r="E26581" t="s">
        <v>737</v>
      </c>
      <c r="F26581" s="2">
        <v>1004.11489967992</v>
      </c>
    </row>
    <row r="26582" spans="1:6">
      <c r="A26582" t="s">
        <v>172</v>
      </c>
      <c r="B26582">
        <v>3447</v>
      </c>
      <c r="C26582" t="s">
        <v>249</v>
      </c>
      <c r="D26582">
        <v>2018</v>
      </c>
      <c r="E26582" t="s">
        <v>740</v>
      </c>
      <c r="F26582" s="2">
        <v>971.57595335332599</v>
      </c>
    </row>
    <row r="26583" spans="1:6">
      <c r="A26583" t="s">
        <v>172</v>
      </c>
      <c r="B26583">
        <v>3447</v>
      </c>
      <c r="C26583" t="s">
        <v>249</v>
      </c>
      <c r="D26583">
        <v>2018</v>
      </c>
      <c r="E26583" t="s">
        <v>745</v>
      </c>
      <c r="F26583" s="2">
        <v>0</v>
      </c>
    </row>
    <row r="26584" spans="1:6">
      <c r="A26584" t="s">
        <v>172</v>
      </c>
      <c r="B26584">
        <v>3447</v>
      </c>
      <c r="C26584" t="s">
        <v>249</v>
      </c>
      <c r="D26584">
        <v>2019</v>
      </c>
      <c r="E26584" t="s">
        <v>743</v>
      </c>
      <c r="F26584" s="2">
        <v>0</v>
      </c>
    </row>
    <row r="26585" spans="1:6">
      <c r="A26585" t="s">
        <v>172</v>
      </c>
      <c r="B26585">
        <v>3447</v>
      </c>
      <c r="C26585" t="s">
        <v>249</v>
      </c>
      <c r="D26585">
        <v>2020</v>
      </c>
      <c r="E26585" t="s">
        <v>742</v>
      </c>
      <c r="F26585" s="2">
        <v>2410.2164694968701</v>
      </c>
    </row>
    <row r="26586" spans="1:6">
      <c r="A26586" t="s">
        <v>172</v>
      </c>
      <c r="B26586">
        <v>3447</v>
      </c>
      <c r="C26586" t="s">
        <v>249</v>
      </c>
      <c r="D26586">
        <v>2020</v>
      </c>
      <c r="E26586" t="s">
        <v>738</v>
      </c>
      <c r="F26586" s="2">
        <v>0</v>
      </c>
    </row>
    <row r="26587" spans="1:6">
      <c r="A26587" t="s">
        <v>172</v>
      </c>
      <c r="B26587">
        <v>3447</v>
      </c>
      <c r="C26587" t="s">
        <v>249</v>
      </c>
      <c r="D26587">
        <v>2021</v>
      </c>
      <c r="E26587" t="s">
        <v>736</v>
      </c>
      <c r="F26587" s="2">
        <v>563.09865195795203</v>
      </c>
    </row>
    <row r="26588" spans="1:6">
      <c r="A26588" t="s">
        <v>172</v>
      </c>
      <c r="B26588">
        <v>3447</v>
      </c>
      <c r="C26588" t="s">
        <v>249</v>
      </c>
      <c r="D26588">
        <v>2021</v>
      </c>
      <c r="E26588" t="s">
        <v>737</v>
      </c>
      <c r="F26588" s="2">
        <v>1008.73167370433</v>
      </c>
    </row>
    <row r="26589" spans="1:6">
      <c r="A26589" t="s">
        <v>172</v>
      </c>
      <c r="B26589">
        <v>3447</v>
      </c>
      <c r="C26589" t="s">
        <v>249</v>
      </c>
      <c r="D26589">
        <v>2021</v>
      </c>
      <c r="E26589" t="s">
        <v>744</v>
      </c>
      <c r="F26589" s="2">
        <v>0</v>
      </c>
    </row>
    <row r="26590" spans="1:6">
      <c r="A26590" t="s">
        <v>172</v>
      </c>
      <c r="B26590">
        <v>3447</v>
      </c>
      <c r="C26590" t="s">
        <v>249</v>
      </c>
      <c r="D26590">
        <v>2021</v>
      </c>
      <c r="E26590" t="s">
        <v>740</v>
      </c>
      <c r="F26590" s="2">
        <v>626.26382536128699</v>
      </c>
    </row>
    <row r="26591" spans="1:6">
      <c r="A26591" t="s">
        <v>172</v>
      </c>
      <c r="B26591">
        <v>3447</v>
      </c>
      <c r="C26591" t="s">
        <v>249</v>
      </c>
      <c r="D26591">
        <v>2023</v>
      </c>
      <c r="E26591" t="s">
        <v>742</v>
      </c>
      <c r="F26591" s="2">
        <v>2228.3972361525898</v>
      </c>
    </row>
    <row r="26592" spans="1:6">
      <c r="A26592" t="s">
        <v>172</v>
      </c>
      <c r="B26592">
        <v>3447</v>
      </c>
      <c r="C26592" t="s">
        <v>249</v>
      </c>
      <c r="D26592">
        <v>2023</v>
      </c>
      <c r="E26592" t="s">
        <v>741</v>
      </c>
      <c r="F26592" s="2">
        <v>10066.3478520268</v>
      </c>
    </row>
    <row r="26593" spans="1:6">
      <c r="A26593" t="s">
        <v>172</v>
      </c>
      <c r="B26593">
        <v>3447</v>
      </c>
      <c r="C26593" t="s">
        <v>249</v>
      </c>
      <c r="D26593">
        <v>2024</v>
      </c>
      <c r="E26593" t="s">
        <v>736</v>
      </c>
      <c r="F26593" s="2">
        <v>558.16487979019996</v>
      </c>
    </row>
    <row r="26594" spans="1:6">
      <c r="A26594" t="s">
        <v>172</v>
      </c>
      <c r="B26594">
        <v>3447</v>
      </c>
      <c r="C26594" t="s">
        <v>249</v>
      </c>
      <c r="D26594">
        <v>2024</v>
      </c>
      <c r="E26594" t="s">
        <v>737</v>
      </c>
      <c r="F26594" s="2">
        <v>896.38031577743698</v>
      </c>
    </row>
    <row r="26595" spans="1:6">
      <c r="A26595" t="s">
        <v>172</v>
      </c>
      <c r="B26595">
        <v>3447</v>
      </c>
      <c r="C26595" t="s">
        <v>249</v>
      </c>
      <c r="D26595">
        <v>2024</v>
      </c>
      <c r="E26595" t="s">
        <v>739</v>
      </c>
      <c r="F26595" s="2">
        <v>8383.7725828288494</v>
      </c>
    </row>
    <row r="26596" spans="1:6">
      <c r="A26596" t="s">
        <v>172</v>
      </c>
      <c r="B26596">
        <v>3447</v>
      </c>
      <c r="C26596" t="s">
        <v>249</v>
      </c>
      <c r="D26596">
        <v>2024</v>
      </c>
      <c r="E26596" t="s">
        <v>740</v>
      </c>
      <c r="F26596" s="2">
        <v>639.84739006228995</v>
      </c>
    </row>
    <row r="26597" spans="1:6">
      <c r="A26597" t="s">
        <v>172</v>
      </c>
      <c r="B26597">
        <v>3448</v>
      </c>
      <c r="C26597" t="s">
        <v>251</v>
      </c>
      <c r="D26597">
        <v>2009</v>
      </c>
      <c r="E26597" t="s">
        <v>736</v>
      </c>
      <c r="F26597" s="2">
        <v>1086.7223703057</v>
      </c>
    </row>
    <row r="26598" spans="1:6">
      <c r="A26598" t="s">
        <v>172</v>
      </c>
      <c r="B26598">
        <v>3448</v>
      </c>
      <c r="C26598" t="s">
        <v>251</v>
      </c>
      <c r="D26598">
        <v>2009</v>
      </c>
      <c r="E26598" t="s">
        <v>737</v>
      </c>
      <c r="F26598" s="2">
        <v>1019.68721104364</v>
      </c>
    </row>
    <row r="26599" spans="1:6">
      <c r="A26599" t="s">
        <v>172</v>
      </c>
      <c r="B26599">
        <v>3448</v>
      </c>
      <c r="C26599" t="s">
        <v>251</v>
      </c>
      <c r="D26599">
        <v>2009</v>
      </c>
      <c r="E26599" t="s">
        <v>738</v>
      </c>
      <c r="F26599" s="2">
        <v>0</v>
      </c>
    </row>
    <row r="26600" spans="1:6">
      <c r="A26600" t="s">
        <v>172</v>
      </c>
      <c r="B26600">
        <v>3448</v>
      </c>
      <c r="C26600" t="s">
        <v>251</v>
      </c>
      <c r="D26600">
        <v>2009</v>
      </c>
      <c r="E26600" t="s">
        <v>739</v>
      </c>
      <c r="F26600" s="2">
        <v>18346.749214450101</v>
      </c>
    </row>
    <row r="26601" spans="1:6">
      <c r="A26601" t="s">
        <v>172</v>
      </c>
      <c r="B26601">
        <v>3448</v>
      </c>
      <c r="C26601" t="s">
        <v>251</v>
      </c>
      <c r="D26601">
        <v>2009</v>
      </c>
      <c r="E26601" t="s">
        <v>740</v>
      </c>
      <c r="F26601" s="2">
        <v>2768.6931161748298</v>
      </c>
    </row>
    <row r="26602" spans="1:6">
      <c r="A26602" t="s">
        <v>172</v>
      </c>
      <c r="B26602">
        <v>3448</v>
      </c>
      <c r="C26602" t="s">
        <v>251</v>
      </c>
      <c r="D26602">
        <v>2011</v>
      </c>
      <c r="E26602" t="s">
        <v>742</v>
      </c>
      <c r="F26602" s="2">
        <v>4486.2787468369597</v>
      </c>
    </row>
    <row r="26603" spans="1:6">
      <c r="A26603" t="s">
        <v>172</v>
      </c>
      <c r="B26603">
        <v>3448</v>
      </c>
      <c r="C26603" t="s">
        <v>251</v>
      </c>
      <c r="D26603">
        <v>2011</v>
      </c>
      <c r="E26603" t="s">
        <v>743</v>
      </c>
      <c r="F26603" s="2">
        <v>0</v>
      </c>
    </row>
    <row r="26604" spans="1:6">
      <c r="A26604" t="s">
        <v>172</v>
      </c>
      <c r="B26604">
        <v>3448</v>
      </c>
      <c r="C26604" t="s">
        <v>251</v>
      </c>
      <c r="D26604">
        <v>2013</v>
      </c>
      <c r="E26604" t="s">
        <v>744</v>
      </c>
      <c r="F26604" s="2">
        <v>4.4645041000000001</v>
      </c>
    </row>
    <row r="26605" spans="1:6">
      <c r="A26605" t="s">
        <v>172</v>
      </c>
      <c r="B26605">
        <v>3448</v>
      </c>
      <c r="C26605" t="s">
        <v>251</v>
      </c>
      <c r="D26605">
        <v>2013</v>
      </c>
      <c r="E26605" t="s">
        <v>745</v>
      </c>
      <c r="F26605" s="2">
        <v>0</v>
      </c>
    </row>
    <row r="26606" spans="1:6">
      <c r="A26606" t="s">
        <v>172</v>
      </c>
      <c r="B26606">
        <v>3448</v>
      </c>
      <c r="C26606" t="s">
        <v>251</v>
      </c>
      <c r="D26606">
        <v>2015</v>
      </c>
      <c r="E26606" t="s">
        <v>738</v>
      </c>
      <c r="F26606" s="2">
        <v>0</v>
      </c>
    </row>
    <row r="26607" spans="1:6">
      <c r="A26607" t="s">
        <v>172</v>
      </c>
      <c r="B26607">
        <v>3448</v>
      </c>
      <c r="C26607" t="s">
        <v>251</v>
      </c>
      <c r="D26607">
        <v>2015</v>
      </c>
      <c r="E26607" t="s">
        <v>739</v>
      </c>
      <c r="F26607" s="2">
        <v>19970.541029398799</v>
      </c>
    </row>
    <row r="26608" spans="1:6">
      <c r="A26608" t="s">
        <v>172</v>
      </c>
      <c r="B26608">
        <v>3448</v>
      </c>
      <c r="C26608" t="s">
        <v>251</v>
      </c>
      <c r="D26608">
        <v>2015</v>
      </c>
      <c r="E26608" t="s">
        <v>741</v>
      </c>
      <c r="F26608" s="2">
        <v>16749.4781927193</v>
      </c>
    </row>
    <row r="26609" spans="1:6">
      <c r="A26609" t="s">
        <v>172</v>
      </c>
      <c r="B26609">
        <v>3448</v>
      </c>
      <c r="C26609" t="s">
        <v>251</v>
      </c>
      <c r="D26609">
        <v>2016</v>
      </c>
      <c r="E26609" t="s">
        <v>736</v>
      </c>
      <c r="F26609" s="2">
        <v>976.58304094064897</v>
      </c>
    </row>
    <row r="26610" spans="1:6">
      <c r="A26610" t="s">
        <v>172</v>
      </c>
      <c r="B26610">
        <v>3448</v>
      </c>
      <c r="C26610" t="s">
        <v>251</v>
      </c>
      <c r="D26610">
        <v>2016</v>
      </c>
      <c r="E26610" t="s">
        <v>737</v>
      </c>
      <c r="F26610" s="2">
        <v>1298.1070250954699</v>
      </c>
    </row>
    <row r="26611" spans="1:6">
      <c r="A26611" t="s">
        <v>172</v>
      </c>
      <c r="B26611">
        <v>3448</v>
      </c>
      <c r="C26611" t="s">
        <v>251</v>
      </c>
      <c r="D26611">
        <v>2016</v>
      </c>
      <c r="E26611" t="s">
        <v>744</v>
      </c>
      <c r="F26611" s="2">
        <v>0</v>
      </c>
    </row>
    <row r="26612" spans="1:6">
      <c r="A26612" t="s">
        <v>172</v>
      </c>
      <c r="B26612">
        <v>3448</v>
      </c>
      <c r="C26612" t="s">
        <v>251</v>
      </c>
      <c r="D26612">
        <v>2016</v>
      </c>
      <c r="E26612" t="s">
        <v>745</v>
      </c>
      <c r="F26612" s="2">
        <v>0</v>
      </c>
    </row>
    <row r="26613" spans="1:6">
      <c r="A26613" t="s">
        <v>172</v>
      </c>
      <c r="B26613">
        <v>3448</v>
      </c>
      <c r="C26613" t="s">
        <v>251</v>
      </c>
      <c r="D26613">
        <v>2017</v>
      </c>
      <c r="E26613" t="s">
        <v>743</v>
      </c>
      <c r="F26613" s="2">
        <v>0</v>
      </c>
    </row>
    <row r="26614" spans="1:6">
      <c r="A26614" t="s">
        <v>172</v>
      </c>
      <c r="B26614">
        <v>3448</v>
      </c>
      <c r="C26614" t="s">
        <v>251</v>
      </c>
      <c r="D26614">
        <v>2018</v>
      </c>
      <c r="E26614" t="s">
        <v>742</v>
      </c>
      <c r="F26614" s="2">
        <v>3798.6400477757902</v>
      </c>
    </row>
    <row r="26615" spans="1:6">
      <c r="A26615" t="s">
        <v>172</v>
      </c>
      <c r="B26615">
        <v>3448</v>
      </c>
      <c r="C26615" t="s">
        <v>251</v>
      </c>
      <c r="D26615">
        <v>2018</v>
      </c>
      <c r="E26615" t="s">
        <v>738</v>
      </c>
      <c r="F26615" s="2">
        <v>0</v>
      </c>
    </row>
    <row r="26616" spans="1:6">
      <c r="A26616" t="s">
        <v>172</v>
      </c>
      <c r="B26616">
        <v>3448</v>
      </c>
      <c r="C26616" t="s">
        <v>251</v>
      </c>
      <c r="D26616">
        <v>2018</v>
      </c>
      <c r="E26616" t="s">
        <v>739</v>
      </c>
      <c r="F26616" s="2">
        <v>20995.131917422299</v>
      </c>
    </row>
    <row r="26617" spans="1:6">
      <c r="A26617" t="s">
        <v>172</v>
      </c>
      <c r="B26617">
        <v>3448</v>
      </c>
      <c r="C26617" t="s">
        <v>251</v>
      </c>
      <c r="D26617">
        <v>2018</v>
      </c>
      <c r="E26617" t="s">
        <v>741</v>
      </c>
      <c r="F26617" s="2">
        <v>15446.3045690338</v>
      </c>
    </row>
    <row r="26618" spans="1:6">
      <c r="A26618" t="s">
        <v>172</v>
      </c>
      <c r="B26618">
        <v>3448</v>
      </c>
      <c r="C26618" t="s">
        <v>251</v>
      </c>
      <c r="D26618">
        <v>2019</v>
      </c>
      <c r="E26618" t="s">
        <v>736</v>
      </c>
      <c r="F26618" s="2">
        <v>1054.0132135607</v>
      </c>
    </row>
    <row r="26619" spans="1:6">
      <c r="A26619" t="s">
        <v>172</v>
      </c>
      <c r="B26619">
        <v>3448</v>
      </c>
      <c r="C26619" t="s">
        <v>251</v>
      </c>
      <c r="D26619">
        <v>2019</v>
      </c>
      <c r="E26619" t="s">
        <v>737</v>
      </c>
      <c r="F26619" s="2">
        <v>1283.30239122799</v>
      </c>
    </row>
    <row r="26620" spans="1:6">
      <c r="A26620" t="s">
        <v>172</v>
      </c>
      <c r="B26620">
        <v>3448</v>
      </c>
      <c r="C26620" t="s">
        <v>251</v>
      </c>
      <c r="D26620">
        <v>2019</v>
      </c>
      <c r="E26620" t="s">
        <v>744</v>
      </c>
      <c r="F26620" s="2">
        <v>0</v>
      </c>
    </row>
    <row r="26621" spans="1:6">
      <c r="A26621" t="s">
        <v>172</v>
      </c>
      <c r="B26621">
        <v>3448</v>
      </c>
      <c r="C26621" t="s">
        <v>251</v>
      </c>
      <c r="D26621">
        <v>2019</v>
      </c>
      <c r="E26621" t="s">
        <v>740</v>
      </c>
      <c r="F26621" s="2">
        <v>873.91710793162895</v>
      </c>
    </row>
    <row r="26622" spans="1:6">
      <c r="A26622" t="s">
        <v>172</v>
      </c>
      <c r="B26622">
        <v>3448</v>
      </c>
      <c r="C26622" t="s">
        <v>251</v>
      </c>
      <c r="D26622">
        <v>2019</v>
      </c>
      <c r="E26622" t="s">
        <v>745</v>
      </c>
      <c r="F26622" s="2">
        <v>0</v>
      </c>
    </row>
    <row r="26623" spans="1:6">
      <c r="A26623" t="s">
        <v>172</v>
      </c>
      <c r="B26623">
        <v>3448</v>
      </c>
      <c r="C26623" t="s">
        <v>251</v>
      </c>
      <c r="D26623">
        <v>2020</v>
      </c>
      <c r="E26623" t="s">
        <v>743</v>
      </c>
      <c r="F26623" s="2">
        <v>0</v>
      </c>
    </row>
    <row r="26624" spans="1:6">
      <c r="A26624" t="s">
        <v>172</v>
      </c>
      <c r="B26624">
        <v>3448</v>
      </c>
      <c r="C26624" t="s">
        <v>251</v>
      </c>
      <c r="D26624">
        <v>2021</v>
      </c>
      <c r="E26624" t="s">
        <v>742</v>
      </c>
      <c r="F26624" s="2">
        <v>3981.5263403854801</v>
      </c>
    </row>
    <row r="26625" spans="1:6">
      <c r="A26625" t="s">
        <v>172</v>
      </c>
      <c r="B26625">
        <v>3448</v>
      </c>
      <c r="C26625" t="s">
        <v>251</v>
      </c>
      <c r="D26625">
        <v>2022</v>
      </c>
      <c r="E26625" t="s">
        <v>736</v>
      </c>
      <c r="F26625" s="2">
        <v>921.77292512468705</v>
      </c>
    </row>
    <row r="26626" spans="1:6">
      <c r="A26626" t="s">
        <v>172</v>
      </c>
      <c r="B26626">
        <v>3448</v>
      </c>
      <c r="C26626" t="s">
        <v>251</v>
      </c>
      <c r="D26626">
        <v>2022</v>
      </c>
      <c r="E26626" t="s">
        <v>737</v>
      </c>
      <c r="F26626" s="2">
        <v>1161.42354646796</v>
      </c>
    </row>
    <row r="26627" spans="1:6">
      <c r="A26627" t="s">
        <v>172</v>
      </c>
      <c r="B26627">
        <v>3448</v>
      </c>
      <c r="C26627" t="s">
        <v>251</v>
      </c>
      <c r="D26627">
        <v>2022</v>
      </c>
      <c r="E26627" t="s">
        <v>740</v>
      </c>
      <c r="F26627" s="2">
        <v>1223.7045564483701</v>
      </c>
    </row>
    <row r="26628" spans="1:6">
      <c r="A26628" t="s">
        <v>172</v>
      </c>
      <c r="B26628">
        <v>3448</v>
      </c>
      <c r="C26628" t="s">
        <v>251</v>
      </c>
      <c r="D26628">
        <v>2024</v>
      </c>
      <c r="E26628" t="s">
        <v>742</v>
      </c>
      <c r="F26628" s="2">
        <v>3219.1338179409299</v>
      </c>
    </row>
    <row r="26629" spans="1:6">
      <c r="A26629" t="s">
        <v>172</v>
      </c>
      <c r="B26629">
        <v>3449</v>
      </c>
      <c r="C26629" t="s">
        <v>253</v>
      </c>
      <c r="D26629">
        <v>2009</v>
      </c>
      <c r="E26629" t="s">
        <v>738</v>
      </c>
      <c r="F26629" s="2">
        <v>0</v>
      </c>
    </row>
    <row r="26630" spans="1:6">
      <c r="A26630" t="s">
        <v>172</v>
      </c>
      <c r="B26630">
        <v>3449</v>
      </c>
      <c r="C26630" t="s">
        <v>253</v>
      </c>
      <c r="D26630">
        <v>2009</v>
      </c>
      <c r="E26630" t="s">
        <v>743</v>
      </c>
      <c r="F26630" s="2">
        <v>0</v>
      </c>
    </row>
    <row r="26631" spans="1:6">
      <c r="A26631" t="s">
        <v>172</v>
      </c>
      <c r="B26631">
        <v>3449</v>
      </c>
      <c r="C26631" t="s">
        <v>253</v>
      </c>
      <c r="D26631">
        <v>2011</v>
      </c>
      <c r="E26631" t="s">
        <v>736</v>
      </c>
      <c r="F26631" s="2">
        <v>432.25386459524799</v>
      </c>
    </row>
    <row r="26632" spans="1:6">
      <c r="A26632" t="s">
        <v>172</v>
      </c>
      <c r="B26632">
        <v>3449</v>
      </c>
      <c r="C26632" t="s">
        <v>253</v>
      </c>
      <c r="D26632">
        <v>2011</v>
      </c>
      <c r="E26632" t="s">
        <v>737</v>
      </c>
      <c r="F26632" s="2">
        <v>628.06566586741997</v>
      </c>
    </row>
    <row r="26633" spans="1:6">
      <c r="A26633" t="s">
        <v>172</v>
      </c>
      <c r="B26633">
        <v>3449</v>
      </c>
      <c r="C26633" t="s">
        <v>253</v>
      </c>
      <c r="D26633">
        <v>2011</v>
      </c>
      <c r="E26633" t="s">
        <v>745</v>
      </c>
      <c r="F26633" s="2">
        <v>0</v>
      </c>
    </row>
    <row r="26634" spans="1:6">
      <c r="A26634" t="s">
        <v>172</v>
      </c>
      <c r="B26634">
        <v>3449</v>
      </c>
      <c r="C26634" t="s">
        <v>253</v>
      </c>
      <c r="D26634">
        <v>2013</v>
      </c>
      <c r="E26634" t="s">
        <v>742</v>
      </c>
      <c r="F26634" s="2">
        <v>3529.0991630595399</v>
      </c>
    </row>
    <row r="26635" spans="1:6">
      <c r="A26635" t="s">
        <v>172</v>
      </c>
      <c r="B26635">
        <v>3449</v>
      </c>
      <c r="C26635" t="s">
        <v>253</v>
      </c>
      <c r="D26635">
        <v>2013</v>
      </c>
      <c r="E26635" t="s">
        <v>739</v>
      </c>
      <c r="F26635" s="2">
        <v>9282.4837980226093</v>
      </c>
    </row>
    <row r="26636" spans="1:6">
      <c r="A26636" t="s">
        <v>172</v>
      </c>
      <c r="B26636">
        <v>3449</v>
      </c>
      <c r="C26636" t="s">
        <v>253</v>
      </c>
      <c r="D26636">
        <v>2013</v>
      </c>
      <c r="E26636" t="s">
        <v>741</v>
      </c>
      <c r="F26636" s="2">
        <v>8148.2251283949599</v>
      </c>
    </row>
    <row r="26637" spans="1:6">
      <c r="A26637" t="s">
        <v>172</v>
      </c>
      <c r="B26637">
        <v>3449</v>
      </c>
      <c r="C26637" t="s">
        <v>253</v>
      </c>
      <c r="D26637">
        <v>2015</v>
      </c>
      <c r="E26637" t="s">
        <v>743</v>
      </c>
      <c r="F26637" s="2">
        <v>0</v>
      </c>
    </row>
    <row r="26638" spans="1:6">
      <c r="A26638" t="s">
        <v>172</v>
      </c>
      <c r="B26638">
        <v>3449</v>
      </c>
      <c r="C26638" t="s">
        <v>253</v>
      </c>
      <c r="D26638">
        <v>2016</v>
      </c>
      <c r="E26638" t="s">
        <v>742</v>
      </c>
      <c r="F26638" s="2">
        <v>3038.34604682283</v>
      </c>
    </row>
    <row r="26639" spans="1:6">
      <c r="A26639" t="s">
        <v>172</v>
      </c>
      <c r="B26639">
        <v>3449</v>
      </c>
      <c r="C26639" t="s">
        <v>253</v>
      </c>
      <c r="D26639">
        <v>2016</v>
      </c>
      <c r="E26639" t="s">
        <v>738</v>
      </c>
      <c r="F26639" s="2">
        <v>0</v>
      </c>
    </row>
    <row r="26640" spans="1:6">
      <c r="A26640" t="s">
        <v>172</v>
      </c>
      <c r="B26640">
        <v>3449</v>
      </c>
      <c r="C26640" t="s">
        <v>253</v>
      </c>
      <c r="D26640">
        <v>2016</v>
      </c>
      <c r="E26640" t="s">
        <v>741</v>
      </c>
      <c r="F26640" s="2">
        <v>7796.0183335583797</v>
      </c>
    </row>
    <row r="26641" spans="1:6">
      <c r="A26641" t="s">
        <v>172</v>
      </c>
      <c r="B26641">
        <v>3449</v>
      </c>
      <c r="C26641" t="s">
        <v>253</v>
      </c>
      <c r="D26641">
        <v>2017</v>
      </c>
      <c r="E26641" t="s">
        <v>736</v>
      </c>
      <c r="F26641" s="2">
        <v>400.74353097906999</v>
      </c>
    </row>
    <row r="26642" spans="1:6">
      <c r="A26642" t="s">
        <v>172</v>
      </c>
      <c r="B26642">
        <v>3449</v>
      </c>
      <c r="C26642" t="s">
        <v>253</v>
      </c>
      <c r="D26642">
        <v>2017</v>
      </c>
      <c r="E26642" t="s">
        <v>737</v>
      </c>
      <c r="F26642" s="2">
        <v>657.29602507309903</v>
      </c>
    </row>
    <row r="26643" spans="1:6">
      <c r="A26643" t="s">
        <v>172</v>
      </c>
      <c r="B26643">
        <v>3449</v>
      </c>
      <c r="C26643" t="s">
        <v>253</v>
      </c>
      <c r="D26643">
        <v>2017</v>
      </c>
      <c r="E26643" t="s">
        <v>744</v>
      </c>
      <c r="F26643" s="2">
        <v>0</v>
      </c>
    </row>
    <row r="26644" spans="1:6">
      <c r="A26644" t="s">
        <v>172</v>
      </c>
      <c r="B26644">
        <v>3449</v>
      </c>
      <c r="C26644" t="s">
        <v>253</v>
      </c>
      <c r="D26644">
        <v>2017</v>
      </c>
      <c r="E26644" t="s">
        <v>740</v>
      </c>
      <c r="F26644" s="2">
        <v>963.16892088523105</v>
      </c>
    </row>
    <row r="26645" spans="1:6">
      <c r="A26645" t="s">
        <v>172</v>
      </c>
      <c r="B26645">
        <v>3449</v>
      </c>
      <c r="C26645" t="s">
        <v>253</v>
      </c>
      <c r="D26645">
        <v>2019</v>
      </c>
      <c r="E26645" t="s">
        <v>742</v>
      </c>
      <c r="F26645" s="2">
        <v>2718.2876500713</v>
      </c>
    </row>
    <row r="26646" spans="1:6">
      <c r="A26646" t="s">
        <v>172</v>
      </c>
      <c r="B26646">
        <v>3449</v>
      </c>
      <c r="C26646" t="s">
        <v>253</v>
      </c>
      <c r="D26646">
        <v>2019</v>
      </c>
      <c r="E26646" t="s">
        <v>738</v>
      </c>
      <c r="F26646" s="2">
        <v>0</v>
      </c>
    </row>
    <row r="26647" spans="1:6">
      <c r="A26647" t="s">
        <v>172</v>
      </c>
      <c r="B26647">
        <v>3449</v>
      </c>
      <c r="C26647" t="s">
        <v>253</v>
      </c>
      <c r="D26647">
        <v>2020</v>
      </c>
      <c r="E26647" t="s">
        <v>736</v>
      </c>
      <c r="F26647" s="2">
        <v>389.19210337834397</v>
      </c>
    </row>
    <row r="26648" spans="1:6">
      <c r="A26648" t="s">
        <v>172</v>
      </c>
      <c r="B26648">
        <v>3449</v>
      </c>
      <c r="C26648" t="s">
        <v>253</v>
      </c>
      <c r="D26648">
        <v>2020</v>
      </c>
      <c r="E26648" t="s">
        <v>737</v>
      </c>
      <c r="F26648" s="2">
        <v>629.95993285139298</v>
      </c>
    </row>
    <row r="26649" spans="1:6">
      <c r="A26649" t="s">
        <v>172</v>
      </c>
      <c r="B26649">
        <v>3449</v>
      </c>
      <c r="C26649" t="s">
        <v>253</v>
      </c>
      <c r="D26649">
        <v>2020</v>
      </c>
      <c r="E26649" t="s">
        <v>744</v>
      </c>
      <c r="F26649" s="2">
        <v>0</v>
      </c>
    </row>
    <row r="26650" spans="1:6">
      <c r="A26650" t="s">
        <v>172</v>
      </c>
      <c r="B26650">
        <v>3449</v>
      </c>
      <c r="C26650" t="s">
        <v>253</v>
      </c>
      <c r="D26650">
        <v>2020</v>
      </c>
      <c r="E26650" t="s">
        <v>739</v>
      </c>
      <c r="F26650" s="2">
        <v>10551.416409920301</v>
      </c>
    </row>
    <row r="26651" spans="1:6">
      <c r="A26651" t="s">
        <v>172</v>
      </c>
      <c r="B26651">
        <v>3449</v>
      </c>
      <c r="C26651" t="s">
        <v>253</v>
      </c>
      <c r="D26651">
        <v>2020</v>
      </c>
      <c r="E26651" t="s">
        <v>740</v>
      </c>
      <c r="F26651" s="2">
        <v>1016.28094325379</v>
      </c>
    </row>
    <row r="26652" spans="1:6">
      <c r="A26652" t="s">
        <v>172</v>
      </c>
      <c r="B26652">
        <v>3449</v>
      </c>
      <c r="C26652" t="s">
        <v>253</v>
      </c>
      <c r="D26652">
        <v>2021</v>
      </c>
      <c r="E26652" t="s">
        <v>745</v>
      </c>
      <c r="F26652" s="2">
        <v>0</v>
      </c>
    </row>
    <row r="26653" spans="1:6">
      <c r="A26653" t="s">
        <v>172</v>
      </c>
      <c r="B26653">
        <v>3449</v>
      </c>
      <c r="C26653" t="s">
        <v>253</v>
      </c>
      <c r="D26653">
        <v>2022</v>
      </c>
      <c r="E26653" t="s">
        <v>742</v>
      </c>
      <c r="F26653" s="2">
        <v>4115.9298670230201</v>
      </c>
    </row>
    <row r="26654" spans="1:6">
      <c r="A26654" t="s">
        <v>172</v>
      </c>
      <c r="B26654">
        <v>3449</v>
      </c>
      <c r="C26654" t="s">
        <v>253</v>
      </c>
      <c r="D26654">
        <v>2022</v>
      </c>
      <c r="E26654" t="s">
        <v>738</v>
      </c>
      <c r="F26654" s="2">
        <v>0</v>
      </c>
    </row>
    <row r="26655" spans="1:6">
      <c r="A26655" t="s">
        <v>172</v>
      </c>
      <c r="B26655">
        <v>3449</v>
      </c>
      <c r="C26655" t="s">
        <v>253</v>
      </c>
      <c r="D26655">
        <v>2022</v>
      </c>
      <c r="E26655" t="s">
        <v>743</v>
      </c>
      <c r="F26655" s="2">
        <v>0</v>
      </c>
    </row>
    <row r="26656" spans="1:6">
      <c r="A26656" t="s">
        <v>172</v>
      </c>
      <c r="B26656">
        <v>3449</v>
      </c>
      <c r="C26656" t="s">
        <v>253</v>
      </c>
      <c r="D26656">
        <v>2023</v>
      </c>
      <c r="E26656" t="s">
        <v>744</v>
      </c>
      <c r="F26656" s="2">
        <v>0</v>
      </c>
    </row>
    <row r="26657" spans="1:6">
      <c r="A26657" t="s">
        <v>172</v>
      </c>
      <c r="B26657">
        <v>3449</v>
      </c>
      <c r="C26657" t="s">
        <v>253</v>
      </c>
      <c r="D26657">
        <v>2023</v>
      </c>
      <c r="E26657" t="s">
        <v>739</v>
      </c>
      <c r="F26657" s="2">
        <v>10507.124344778</v>
      </c>
    </row>
    <row r="26658" spans="1:6">
      <c r="A26658" t="s">
        <v>172</v>
      </c>
      <c r="B26658">
        <v>3449</v>
      </c>
      <c r="C26658" t="s">
        <v>253</v>
      </c>
      <c r="D26658">
        <v>2023</v>
      </c>
      <c r="E26658" t="s">
        <v>740</v>
      </c>
      <c r="F26658" s="2">
        <v>837.47935746030998</v>
      </c>
    </row>
    <row r="26659" spans="1:6">
      <c r="A26659" t="s">
        <v>172</v>
      </c>
      <c r="B26659">
        <v>3449</v>
      </c>
      <c r="C26659" t="s">
        <v>253</v>
      </c>
      <c r="D26659">
        <v>2023</v>
      </c>
      <c r="E26659" t="s">
        <v>741</v>
      </c>
      <c r="F26659" s="2">
        <v>7139.0827784469302</v>
      </c>
    </row>
    <row r="26660" spans="1:6">
      <c r="A26660" t="s">
        <v>172</v>
      </c>
      <c r="B26660">
        <v>3449</v>
      </c>
      <c r="C26660" t="s">
        <v>253</v>
      </c>
      <c r="D26660">
        <v>2024</v>
      </c>
      <c r="E26660" t="s">
        <v>745</v>
      </c>
      <c r="F26660" s="2">
        <v>0</v>
      </c>
    </row>
    <row r="26661" spans="1:6">
      <c r="A26661" t="s">
        <v>172</v>
      </c>
      <c r="B26661">
        <v>3450</v>
      </c>
      <c r="C26661" t="s">
        <v>255</v>
      </c>
      <c r="D26661">
        <v>2009</v>
      </c>
      <c r="E26661" t="s">
        <v>742</v>
      </c>
      <c r="F26661" s="2">
        <v>1800.59400521974</v>
      </c>
    </row>
    <row r="26662" spans="1:6">
      <c r="A26662" t="s">
        <v>172</v>
      </c>
      <c r="B26662">
        <v>3450</v>
      </c>
      <c r="C26662" t="s">
        <v>255</v>
      </c>
      <c r="D26662">
        <v>2009</v>
      </c>
      <c r="E26662" t="s">
        <v>741</v>
      </c>
      <c r="F26662" s="2">
        <v>7805.3999703475001</v>
      </c>
    </row>
    <row r="26663" spans="1:6">
      <c r="A26663" t="s">
        <v>172</v>
      </c>
      <c r="B26663">
        <v>3450</v>
      </c>
      <c r="C26663" t="s">
        <v>255</v>
      </c>
      <c r="D26663">
        <v>2011</v>
      </c>
      <c r="E26663" t="s">
        <v>743</v>
      </c>
      <c r="F26663" s="2">
        <v>0</v>
      </c>
    </row>
    <row r="26664" spans="1:6">
      <c r="A26664" t="s">
        <v>172</v>
      </c>
      <c r="B26664">
        <v>3450</v>
      </c>
      <c r="C26664" t="s">
        <v>255</v>
      </c>
      <c r="D26664">
        <v>2013</v>
      </c>
      <c r="E26664" t="s">
        <v>736</v>
      </c>
      <c r="F26664" s="2">
        <v>214.905210399049</v>
      </c>
    </row>
    <row r="26665" spans="1:6">
      <c r="A26665" t="s">
        <v>172</v>
      </c>
      <c r="B26665">
        <v>3450</v>
      </c>
      <c r="C26665" t="s">
        <v>255</v>
      </c>
      <c r="D26665">
        <v>2013</v>
      </c>
      <c r="E26665" t="s">
        <v>737</v>
      </c>
      <c r="F26665" s="2">
        <v>492.14417338550101</v>
      </c>
    </row>
    <row r="26666" spans="1:6">
      <c r="A26666" t="s">
        <v>172</v>
      </c>
      <c r="B26666">
        <v>3450</v>
      </c>
      <c r="C26666" t="s">
        <v>255</v>
      </c>
      <c r="D26666">
        <v>2013</v>
      </c>
      <c r="E26666" t="s">
        <v>738</v>
      </c>
      <c r="F26666" s="2">
        <v>0</v>
      </c>
    </row>
    <row r="26667" spans="1:6">
      <c r="A26667" t="s">
        <v>172</v>
      </c>
      <c r="B26667">
        <v>3450</v>
      </c>
      <c r="C26667" t="s">
        <v>255</v>
      </c>
      <c r="D26667">
        <v>2013</v>
      </c>
      <c r="E26667" t="s">
        <v>739</v>
      </c>
      <c r="F26667" s="2">
        <v>5951.8895915978501</v>
      </c>
    </row>
    <row r="26668" spans="1:6">
      <c r="A26668" t="s">
        <v>172</v>
      </c>
      <c r="B26668">
        <v>3450</v>
      </c>
      <c r="C26668" t="s">
        <v>255</v>
      </c>
      <c r="D26668">
        <v>2013</v>
      </c>
      <c r="E26668" t="s">
        <v>740</v>
      </c>
      <c r="F26668" s="2">
        <v>569.84324260469305</v>
      </c>
    </row>
    <row r="26669" spans="1:6">
      <c r="A26669" t="s">
        <v>172</v>
      </c>
      <c r="B26669">
        <v>3450</v>
      </c>
      <c r="C26669" t="s">
        <v>255</v>
      </c>
      <c r="D26669">
        <v>2015</v>
      </c>
      <c r="E26669" t="s">
        <v>742</v>
      </c>
      <c r="F26669" s="2">
        <v>1767.10799900091</v>
      </c>
    </row>
    <row r="26670" spans="1:6">
      <c r="A26670" t="s">
        <v>172</v>
      </c>
      <c r="B26670">
        <v>3450</v>
      </c>
      <c r="C26670" t="s">
        <v>255</v>
      </c>
      <c r="D26670">
        <v>2016</v>
      </c>
      <c r="E26670" t="s">
        <v>738</v>
      </c>
      <c r="F26670" s="2">
        <v>0</v>
      </c>
    </row>
    <row r="26671" spans="1:6">
      <c r="A26671" t="s">
        <v>172</v>
      </c>
      <c r="B26671">
        <v>3450</v>
      </c>
      <c r="C26671" t="s">
        <v>255</v>
      </c>
      <c r="D26671">
        <v>2016</v>
      </c>
      <c r="E26671" t="s">
        <v>739</v>
      </c>
      <c r="F26671" s="2">
        <v>6762.58795786061</v>
      </c>
    </row>
    <row r="26672" spans="1:6">
      <c r="A26672" t="s">
        <v>172</v>
      </c>
      <c r="B26672">
        <v>3450</v>
      </c>
      <c r="C26672" t="s">
        <v>255</v>
      </c>
      <c r="D26672">
        <v>2016</v>
      </c>
      <c r="E26672" t="s">
        <v>740</v>
      </c>
      <c r="F26672" s="2">
        <v>694.90730834547196</v>
      </c>
    </row>
    <row r="26673" spans="1:6">
      <c r="A26673" t="s">
        <v>172</v>
      </c>
      <c r="B26673">
        <v>3450</v>
      </c>
      <c r="C26673" t="s">
        <v>255</v>
      </c>
      <c r="D26673">
        <v>2016</v>
      </c>
      <c r="E26673" t="s">
        <v>741</v>
      </c>
      <c r="F26673" s="2">
        <v>7433.3763497866503</v>
      </c>
    </row>
    <row r="26674" spans="1:6">
      <c r="A26674" t="s">
        <v>172</v>
      </c>
      <c r="B26674">
        <v>3450</v>
      </c>
      <c r="C26674" t="s">
        <v>255</v>
      </c>
      <c r="D26674">
        <v>2017</v>
      </c>
      <c r="E26674" t="s">
        <v>744</v>
      </c>
      <c r="F26674" s="2">
        <v>0</v>
      </c>
    </row>
    <row r="26675" spans="1:6">
      <c r="A26675" t="s">
        <v>172</v>
      </c>
      <c r="B26675">
        <v>3450</v>
      </c>
      <c r="C26675" t="s">
        <v>255</v>
      </c>
      <c r="D26675">
        <v>2017</v>
      </c>
      <c r="E26675" t="s">
        <v>745</v>
      </c>
      <c r="F26675" s="2">
        <v>0</v>
      </c>
    </row>
    <row r="26676" spans="1:6">
      <c r="A26676" t="s">
        <v>172</v>
      </c>
      <c r="B26676">
        <v>3450</v>
      </c>
      <c r="C26676" t="s">
        <v>255</v>
      </c>
      <c r="D26676">
        <v>2018</v>
      </c>
      <c r="E26676" t="s">
        <v>743</v>
      </c>
      <c r="F26676" s="2">
        <v>0</v>
      </c>
    </row>
    <row r="26677" spans="1:6">
      <c r="A26677" t="s">
        <v>172</v>
      </c>
      <c r="B26677">
        <v>3450</v>
      </c>
      <c r="C26677" t="s">
        <v>255</v>
      </c>
      <c r="D26677">
        <v>2019</v>
      </c>
      <c r="E26677" t="s">
        <v>738</v>
      </c>
      <c r="F26677" s="2">
        <v>0</v>
      </c>
    </row>
    <row r="26678" spans="1:6">
      <c r="A26678" t="s">
        <v>172</v>
      </c>
      <c r="B26678">
        <v>3450</v>
      </c>
      <c r="C26678" t="s">
        <v>255</v>
      </c>
      <c r="D26678">
        <v>2019</v>
      </c>
      <c r="E26678" t="s">
        <v>739</v>
      </c>
      <c r="F26678" s="2">
        <v>6622.1388027113198</v>
      </c>
    </row>
    <row r="26679" spans="1:6">
      <c r="A26679" t="s">
        <v>172</v>
      </c>
      <c r="B26679">
        <v>3450</v>
      </c>
      <c r="C26679" t="s">
        <v>255</v>
      </c>
      <c r="D26679">
        <v>2019</v>
      </c>
      <c r="E26679" t="s">
        <v>741</v>
      </c>
      <c r="F26679" s="2">
        <v>6898.7385631899897</v>
      </c>
    </row>
    <row r="26680" spans="1:6">
      <c r="A26680" t="s">
        <v>172</v>
      </c>
      <c r="B26680">
        <v>3450</v>
      </c>
      <c r="C26680" t="s">
        <v>255</v>
      </c>
      <c r="D26680">
        <v>2020</v>
      </c>
      <c r="E26680" t="s">
        <v>736</v>
      </c>
      <c r="F26680" s="2">
        <v>195.378892735389</v>
      </c>
    </row>
    <row r="26681" spans="1:6">
      <c r="A26681" t="s">
        <v>172</v>
      </c>
      <c r="B26681">
        <v>3450</v>
      </c>
      <c r="C26681" t="s">
        <v>255</v>
      </c>
      <c r="D26681">
        <v>2020</v>
      </c>
      <c r="E26681" t="s">
        <v>737</v>
      </c>
      <c r="F26681" s="2">
        <v>432.41214987685299</v>
      </c>
    </row>
    <row r="26682" spans="1:6">
      <c r="A26682" t="s">
        <v>172</v>
      </c>
      <c r="B26682">
        <v>3450</v>
      </c>
      <c r="C26682" t="s">
        <v>255</v>
      </c>
      <c r="D26682">
        <v>2020</v>
      </c>
      <c r="E26682" t="s">
        <v>744</v>
      </c>
      <c r="F26682" s="2">
        <v>0</v>
      </c>
    </row>
    <row r="26683" spans="1:6">
      <c r="A26683" t="s">
        <v>172</v>
      </c>
      <c r="B26683">
        <v>3450</v>
      </c>
      <c r="C26683" t="s">
        <v>255</v>
      </c>
      <c r="D26683">
        <v>2020</v>
      </c>
      <c r="E26683" t="s">
        <v>745</v>
      </c>
      <c r="F26683" s="2">
        <v>0</v>
      </c>
    </row>
    <row r="26684" spans="1:6">
      <c r="A26684" t="s">
        <v>172</v>
      </c>
      <c r="B26684">
        <v>3450</v>
      </c>
      <c r="C26684" t="s">
        <v>255</v>
      </c>
      <c r="D26684">
        <v>2021</v>
      </c>
      <c r="E26684" t="s">
        <v>743</v>
      </c>
      <c r="F26684" s="2">
        <v>0</v>
      </c>
    </row>
    <row r="26685" spans="1:6">
      <c r="A26685" t="s">
        <v>172</v>
      </c>
      <c r="B26685">
        <v>3450</v>
      </c>
      <c r="C26685" t="s">
        <v>255</v>
      </c>
      <c r="D26685">
        <v>2022</v>
      </c>
      <c r="E26685" t="s">
        <v>742</v>
      </c>
      <c r="F26685" s="2">
        <v>1543.0161863205899</v>
      </c>
    </row>
    <row r="26686" spans="1:6">
      <c r="A26686" t="s">
        <v>172</v>
      </c>
      <c r="B26686">
        <v>3450</v>
      </c>
      <c r="C26686" t="s">
        <v>255</v>
      </c>
      <c r="D26686">
        <v>2022</v>
      </c>
      <c r="E26686" t="s">
        <v>738</v>
      </c>
      <c r="F26686" s="2">
        <v>0</v>
      </c>
    </row>
    <row r="26687" spans="1:6">
      <c r="A26687" t="s">
        <v>172</v>
      </c>
      <c r="B26687">
        <v>3450</v>
      </c>
      <c r="C26687" t="s">
        <v>255</v>
      </c>
      <c r="D26687">
        <v>2022</v>
      </c>
      <c r="E26687" t="s">
        <v>739</v>
      </c>
      <c r="F26687" s="2">
        <v>6671.6483277765201</v>
      </c>
    </row>
    <row r="26688" spans="1:6">
      <c r="A26688" t="s">
        <v>172</v>
      </c>
      <c r="B26688">
        <v>3450</v>
      </c>
      <c r="C26688" t="s">
        <v>255</v>
      </c>
      <c r="D26688">
        <v>2022</v>
      </c>
      <c r="E26688" t="s">
        <v>741</v>
      </c>
      <c r="F26688" s="2">
        <v>7029.0719642692602</v>
      </c>
    </row>
    <row r="26689" spans="1:6">
      <c r="A26689" t="s">
        <v>172</v>
      </c>
      <c r="B26689">
        <v>3450</v>
      </c>
      <c r="C26689" t="s">
        <v>255</v>
      </c>
      <c r="D26689">
        <v>2023</v>
      </c>
      <c r="E26689" t="s">
        <v>736</v>
      </c>
      <c r="F26689" s="2">
        <v>204.196584927744</v>
      </c>
    </row>
    <row r="26690" spans="1:6">
      <c r="A26690" t="s">
        <v>172</v>
      </c>
      <c r="B26690">
        <v>3450</v>
      </c>
      <c r="C26690" t="s">
        <v>255</v>
      </c>
      <c r="D26690">
        <v>2023</v>
      </c>
      <c r="E26690" t="s">
        <v>737</v>
      </c>
      <c r="F26690" s="2">
        <v>384.93600745752201</v>
      </c>
    </row>
    <row r="26691" spans="1:6">
      <c r="A26691" t="s">
        <v>172</v>
      </c>
      <c r="B26691">
        <v>3450</v>
      </c>
      <c r="C26691" t="s">
        <v>255</v>
      </c>
      <c r="D26691">
        <v>2023</v>
      </c>
      <c r="E26691" t="s">
        <v>744</v>
      </c>
      <c r="F26691" s="2">
        <v>0</v>
      </c>
    </row>
    <row r="26692" spans="1:6">
      <c r="A26692" t="s">
        <v>172</v>
      </c>
      <c r="B26692">
        <v>3450</v>
      </c>
      <c r="C26692" t="s">
        <v>255</v>
      </c>
      <c r="D26692">
        <v>2023</v>
      </c>
      <c r="E26692" t="s">
        <v>740</v>
      </c>
      <c r="F26692" s="2">
        <v>508.576216713978</v>
      </c>
    </row>
    <row r="26693" spans="1:6">
      <c r="A26693" t="s">
        <v>172</v>
      </c>
      <c r="B26693">
        <v>3450</v>
      </c>
      <c r="C26693" t="s">
        <v>255</v>
      </c>
      <c r="D26693">
        <v>2023</v>
      </c>
      <c r="E26693" t="s">
        <v>745</v>
      </c>
      <c r="F26693" s="2">
        <v>0</v>
      </c>
    </row>
    <row r="26694" spans="1:6">
      <c r="A26694" t="s">
        <v>172</v>
      </c>
      <c r="B26694">
        <v>3450</v>
      </c>
      <c r="C26694" t="s">
        <v>255</v>
      </c>
      <c r="D26694">
        <v>2024</v>
      </c>
      <c r="E26694" t="s">
        <v>743</v>
      </c>
      <c r="F26694" s="2">
        <v>0</v>
      </c>
    </row>
    <row r="26695" spans="1:6">
      <c r="A26695" t="s">
        <v>172</v>
      </c>
      <c r="B26695">
        <v>3451</v>
      </c>
      <c r="C26695" t="s">
        <v>257</v>
      </c>
      <c r="D26695">
        <v>2009</v>
      </c>
      <c r="E26695" t="s">
        <v>736</v>
      </c>
      <c r="F26695" s="2">
        <v>619.05736294076598</v>
      </c>
    </row>
    <row r="26696" spans="1:6">
      <c r="A26696" t="s">
        <v>172</v>
      </c>
      <c r="B26696">
        <v>3451</v>
      </c>
      <c r="C26696" t="s">
        <v>257</v>
      </c>
      <c r="D26696">
        <v>2009</v>
      </c>
      <c r="E26696" t="s">
        <v>737</v>
      </c>
      <c r="F26696" s="2">
        <v>1414.49122642772</v>
      </c>
    </row>
    <row r="26697" spans="1:6">
      <c r="A26697" t="s">
        <v>172</v>
      </c>
      <c r="B26697">
        <v>3451</v>
      </c>
      <c r="C26697" t="s">
        <v>257</v>
      </c>
      <c r="D26697">
        <v>2009</v>
      </c>
      <c r="E26697" t="s">
        <v>740</v>
      </c>
      <c r="F26697" s="2">
        <v>3139.57590704223</v>
      </c>
    </row>
    <row r="26698" spans="1:6">
      <c r="A26698" t="s">
        <v>172</v>
      </c>
      <c r="B26698">
        <v>3451</v>
      </c>
      <c r="C26698" t="s">
        <v>257</v>
      </c>
      <c r="D26698">
        <v>2009</v>
      </c>
      <c r="E26698" t="s">
        <v>745</v>
      </c>
      <c r="F26698" s="2">
        <v>0</v>
      </c>
    </row>
    <row r="26699" spans="1:6">
      <c r="A26699" t="s">
        <v>172</v>
      </c>
      <c r="B26699">
        <v>3451</v>
      </c>
      <c r="C26699" t="s">
        <v>257</v>
      </c>
      <c r="D26699">
        <v>2011</v>
      </c>
      <c r="E26699" t="s">
        <v>742</v>
      </c>
      <c r="F26699" s="2">
        <v>5514.4793157454997</v>
      </c>
    </row>
    <row r="26700" spans="1:6">
      <c r="A26700" t="s">
        <v>172</v>
      </c>
      <c r="B26700">
        <v>3451</v>
      </c>
      <c r="C26700" t="s">
        <v>257</v>
      </c>
      <c r="D26700">
        <v>2011</v>
      </c>
      <c r="E26700" t="s">
        <v>738</v>
      </c>
      <c r="F26700" s="2">
        <v>0</v>
      </c>
    </row>
    <row r="26701" spans="1:6">
      <c r="A26701" t="s">
        <v>172</v>
      </c>
      <c r="B26701">
        <v>3451</v>
      </c>
      <c r="C26701" t="s">
        <v>257</v>
      </c>
      <c r="D26701">
        <v>2013</v>
      </c>
      <c r="E26701" t="s">
        <v>743</v>
      </c>
      <c r="F26701" s="2">
        <v>112.446965792021</v>
      </c>
    </row>
    <row r="26702" spans="1:6">
      <c r="A26702" t="s">
        <v>172</v>
      </c>
      <c r="B26702">
        <v>3451</v>
      </c>
      <c r="C26702" t="s">
        <v>257</v>
      </c>
      <c r="D26702">
        <v>2015</v>
      </c>
      <c r="E26702" t="s">
        <v>736</v>
      </c>
      <c r="F26702" s="2">
        <v>638.67418209140499</v>
      </c>
    </row>
    <row r="26703" spans="1:6">
      <c r="A26703" t="s">
        <v>172</v>
      </c>
      <c r="B26703">
        <v>3451</v>
      </c>
      <c r="C26703" t="s">
        <v>257</v>
      </c>
      <c r="D26703">
        <v>2015</v>
      </c>
      <c r="E26703" t="s">
        <v>737</v>
      </c>
      <c r="F26703" s="2">
        <v>1773.0424157959001</v>
      </c>
    </row>
    <row r="26704" spans="1:6">
      <c r="A26704" t="s">
        <v>172</v>
      </c>
      <c r="B26704">
        <v>3451</v>
      </c>
      <c r="C26704" t="s">
        <v>257</v>
      </c>
      <c r="D26704">
        <v>2015</v>
      </c>
      <c r="E26704" t="s">
        <v>744</v>
      </c>
      <c r="F26704" s="2">
        <v>1034.639512</v>
      </c>
    </row>
    <row r="26705" spans="1:6">
      <c r="A26705" t="s">
        <v>172</v>
      </c>
      <c r="B26705">
        <v>3451</v>
      </c>
      <c r="C26705" t="s">
        <v>257</v>
      </c>
      <c r="D26705">
        <v>2015</v>
      </c>
      <c r="E26705" t="s">
        <v>739</v>
      </c>
      <c r="F26705" s="2">
        <v>16885.631326664799</v>
      </c>
    </row>
    <row r="26706" spans="1:6">
      <c r="A26706" t="s">
        <v>172</v>
      </c>
      <c r="B26706">
        <v>3451</v>
      </c>
      <c r="C26706" t="s">
        <v>257</v>
      </c>
      <c r="D26706">
        <v>2015</v>
      </c>
      <c r="E26706" t="s">
        <v>740</v>
      </c>
      <c r="F26706" s="2">
        <v>2381.7468208560999</v>
      </c>
    </row>
    <row r="26707" spans="1:6">
      <c r="A26707" t="s">
        <v>172</v>
      </c>
      <c r="B26707">
        <v>3451</v>
      </c>
      <c r="C26707" t="s">
        <v>257</v>
      </c>
      <c r="D26707">
        <v>2017</v>
      </c>
      <c r="E26707" t="s">
        <v>742</v>
      </c>
      <c r="F26707" s="2">
        <v>5422.3458155279804</v>
      </c>
    </row>
    <row r="26708" spans="1:6">
      <c r="A26708" t="s">
        <v>172</v>
      </c>
      <c r="B26708">
        <v>3451</v>
      </c>
      <c r="C26708" t="s">
        <v>257</v>
      </c>
      <c r="D26708">
        <v>2017</v>
      </c>
      <c r="E26708" t="s">
        <v>738</v>
      </c>
      <c r="F26708" s="2">
        <v>28.022773109243701</v>
      </c>
    </row>
    <row r="26709" spans="1:6">
      <c r="A26709" t="s">
        <v>172</v>
      </c>
      <c r="B26709">
        <v>3451</v>
      </c>
      <c r="C26709" t="s">
        <v>257</v>
      </c>
      <c r="D26709">
        <v>2017</v>
      </c>
      <c r="E26709" t="s">
        <v>743</v>
      </c>
      <c r="F26709" s="2">
        <v>27.336915595550298</v>
      </c>
    </row>
    <row r="26710" spans="1:6">
      <c r="A26710" t="s">
        <v>172</v>
      </c>
      <c r="B26710">
        <v>3451</v>
      </c>
      <c r="C26710" t="s">
        <v>257</v>
      </c>
      <c r="D26710">
        <v>2017</v>
      </c>
      <c r="E26710" t="s">
        <v>741</v>
      </c>
      <c r="F26710" s="2">
        <v>21631.8956208454</v>
      </c>
    </row>
    <row r="26711" spans="1:6">
      <c r="A26711" t="s">
        <v>172</v>
      </c>
      <c r="B26711">
        <v>3451</v>
      </c>
      <c r="C26711" t="s">
        <v>257</v>
      </c>
      <c r="D26711">
        <v>2018</v>
      </c>
      <c r="E26711" t="s">
        <v>744</v>
      </c>
      <c r="F26711" s="2">
        <v>0</v>
      </c>
    </row>
    <row r="26712" spans="1:6">
      <c r="A26712" t="s">
        <v>172</v>
      </c>
      <c r="B26712">
        <v>3451</v>
      </c>
      <c r="C26712" t="s">
        <v>257</v>
      </c>
      <c r="D26712">
        <v>2018</v>
      </c>
      <c r="E26712" t="s">
        <v>739</v>
      </c>
      <c r="F26712" s="2">
        <v>17122.733316947499</v>
      </c>
    </row>
    <row r="26713" spans="1:6">
      <c r="A26713" t="s">
        <v>172</v>
      </c>
      <c r="B26713">
        <v>3451</v>
      </c>
      <c r="C26713" t="s">
        <v>257</v>
      </c>
      <c r="D26713">
        <v>2018</v>
      </c>
      <c r="E26713" t="s">
        <v>740</v>
      </c>
      <c r="F26713" s="2">
        <v>2746.3814825035302</v>
      </c>
    </row>
    <row r="26714" spans="1:6">
      <c r="A26714" t="s">
        <v>172</v>
      </c>
      <c r="B26714">
        <v>3451</v>
      </c>
      <c r="C26714" t="s">
        <v>257</v>
      </c>
      <c r="D26714">
        <v>2019</v>
      </c>
      <c r="E26714" t="s">
        <v>745</v>
      </c>
      <c r="F26714" s="2">
        <v>0</v>
      </c>
    </row>
    <row r="26715" spans="1:6">
      <c r="A26715" t="s">
        <v>172</v>
      </c>
      <c r="B26715">
        <v>3451</v>
      </c>
      <c r="C26715" t="s">
        <v>257</v>
      </c>
      <c r="D26715">
        <v>2020</v>
      </c>
      <c r="E26715" t="s">
        <v>738</v>
      </c>
      <c r="F26715" s="2">
        <v>0</v>
      </c>
    </row>
    <row r="26716" spans="1:6">
      <c r="A26716" t="s">
        <v>172</v>
      </c>
      <c r="B26716">
        <v>3451</v>
      </c>
      <c r="C26716" t="s">
        <v>257</v>
      </c>
      <c r="D26716">
        <v>2020</v>
      </c>
      <c r="E26716" t="s">
        <v>743</v>
      </c>
      <c r="F26716" s="2">
        <v>4.7162187644000002E-3</v>
      </c>
    </row>
    <row r="26717" spans="1:6">
      <c r="A26717" t="s">
        <v>172</v>
      </c>
      <c r="B26717">
        <v>3451</v>
      </c>
      <c r="C26717" t="s">
        <v>257</v>
      </c>
      <c r="D26717">
        <v>2020</v>
      </c>
      <c r="E26717" t="s">
        <v>741</v>
      </c>
      <c r="F26717" s="2">
        <v>20596.149176884501</v>
      </c>
    </row>
    <row r="26718" spans="1:6">
      <c r="A26718" t="s">
        <v>172</v>
      </c>
      <c r="B26718">
        <v>3451</v>
      </c>
      <c r="C26718" t="s">
        <v>257</v>
      </c>
      <c r="D26718">
        <v>2021</v>
      </c>
      <c r="E26718" t="s">
        <v>744</v>
      </c>
      <c r="F26718" s="2">
        <v>0</v>
      </c>
    </row>
    <row r="26719" spans="1:6">
      <c r="A26719" t="s">
        <v>172</v>
      </c>
      <c r="B26719">
        <v>3451</v>
      </c>
      <c r="C26719" t="s">
        <v>257</v>
      </c>
      <c r="D26719">
        <v>2021</v>
      </c>
      <c r="E26719" t="s">
        <v>739</v>
      </c>
      <c r="F26719" s="2">
        <v>17281.1810150661</v>
      </c>
    </row>
    <row r="26720" spans="1:6">
      <c r="A26720" t="s">
        <v>172</v>
      </c>
      <c r="B26720">
        <v>3451</v>
      </c>
      <c r="C26720" t="s">
        <v>257</v>
      </c>
      <c r="D26720">
        <v>2022</v>
      </c>
      <c r="E26720" t="s">
        <v>736</v>
      </c>
      <c r="F26720" s="2">
        <v>610.98132344488897</v>
      </c>
    </row>
    <row r="26721" spans="1:6">
      <c r="A26721" t="s">
        <v>172</v>
      </c>
      <c r="B26721">
        <v>3451</v>
      </c>
      <c r="C26721" t="s">
        <v>257</v>
      </c>
      <c r="D26721">
        <v>2022</v>
      </c>
      <c r="E26721" t="s">
        <v>737</v>
      </c>
      <c r="F26721" s="2">
        <v>1441.57412264249</v>
      </c>
    </row>
    <row r="26722" spans="1:6">
      <c r="A26722" t="s">
        <v>172</v>
      </c>
      <c r="B26722">
        <v>3451</v>
      </c>
      <c r="C26722" t="s">
        <v>257</v>
      </c>
      <c r="D26722">
        <v>2022</v>
      </c>
      <c r="E26722" t="s">
        <v>745</v>
      </c>
      <c r="F26722" s="2">
        <v>0</v>
      </c>
    </row>
    <row r="26723" spans="1:6">
      <c r="A26723" t="s">
        <v>172</v>
      </c>
      <c r="B26723">
        <v>3451</v>
      </c>
      <c r="C26723" t="s">
        <v>257</v>
      </c>
      <c r="D26723">
        <v>2023</v>
      </c>
      <c r="E26723" t="s">
        <v>743</v>
      </c>
      <c r="F26723" s="2">
        <v>0</v>
      </c>
    </row>
    <row r="26724" spans="1:6">
      <c r="A26724" t="s">
        <v>172</v>
      </c>
      <c r="B26724">
        <v>3451</v>
      </c>
      <c r="C26724" t="s">
        <v>257</v>
      </c>
      <c r="D26724">
        <v>2023</v>
      </c>
      <c r="E26724" t="s">
        <v>741</v>
      </c>
      <c r="F26724" s="2">
        <v>20976.8207153531</v>
      </c>
    </row>
    <row r="26725" spans="1:6">
      <c r="A26725" t="s">
        <v>172</v>
      </c>
      <c r="B26725">
        <v>3451</v>
      </c>
      <c r="C26725" t="s">
        <v>257</v>
      </c>
      <c r="D26725">
        <v>2024</v>
      </c>
      <c r="E26725" t="s">
        <v>742</v>
      </c>
      <c r="F26725" s="2">
        <v>3973.0072505947901</v>
      </c>
    </row>
    <row r="26726" spans="1:6">
      <c r="A26726" t="s">
        <v>172</v>
      </c>
      <c r="B26726">
        <v>3451</v>
      </c>
      <c r="C26726" t="s">
        <v>257</v>
      </c>
      <c r="D26726">
        <v>2024</v>
      </c>
      <c r="E26726" t="s">
        <v>739</v>
      </c>
      <c r="F26726" s="2">
        <v>15833.649877072799</v>
      </c>
    </row>
    <row r="26727" spans="1:6">
      <c r="A26727" t="s">
        <v>172</v>
      </c>
      <c r="B26727">
        <v>3452</v>
      </c>
      <c r="C26727" t="s">
        <v>259</v>
      </c>
      <c r="D26727">
        <v>2009</v>
      </c>
      <c r="E26727" t="s">
        <v>742</v>
      </c>
      <c r="F26727" s="2">
        <v>2574.1935256326501</v>
      </c>
    </row>
    <row r="26728" spans="1:6">
      <c r="A26728" t="s">
        <v>172</v>
      </c>
      <c r="B26728">
        <v>3452</v>
      </c>
      <c r="C26728" t="s">
        <v>259</v>
      </c>
      <c r="D26728">
        <v>2009</v>
      </c>
      <c r="E26728" t="s">
        <v>741</v>
      </c>
      <c r="F26728" s="2">
        <v>5122.2916313200703</v>
      </c>
    </row>
    <row r="26729" spans="1:6">
      <c r="A26729" t="s">
        <v>172</v>
      </c>
      <c r="B26729">
        <v>3452</v>
      </c>
      <c r="C26729" t="s">
        <v>259</v>
      </c>
      <c r="D26729">
        <v>2011</v>
      </c>
      <c r="E26729" t="s">
        <v>740</v>
      </c>
      <c r="F26729" s="2">
        <v>972.06593774601595</v>
      </c>
    </row>
    <row r="26730" spans="1:6">
      <c r="A26730" t="s">
        <v>172</v>
      </c>
      <c r="B26730">
        <v>3452</v>
      </c>
      <c r="C26730" t="s">
        <v>259</v>
      </c>
      <c r="D26730">
        <v>2013</v>
      </c>
      <c r="E26730" t="s">
        <v>736</v>
      </c>
      <c r="F26730" s="2">
        <v>7738.0936662903996</v>
      </c>
    </row>
    <row r="26731" spans="1:6">
      <c r="A26731" t="s">
        <v>172</v>
      </c>
      <c r="B26731">
        <v>3452</v>
      </c>
      <c r="C26731" t="s">
        <v>259</v>
      </c>
      <c r="D26731">
        <v>2013</v>
      </c>
      <c r="E26731" t="s">
        <v>737</v>
      </c>
      <c r="F26731" s="2">
        <v>411.01381050995599</v>
      </c>
    </row>
    <row r="26732" spans="1:6">
      <c r="A26732" t="s">
        <v>172</v>
      </c>
      <c r="B26732">
        <v>3452</v>
      </c>
      <c r="C26732" t="s">
        <v>259</v>
      </c>
      <c r="D26732">
        <v>2013</v>
      </c>
      <c r="E26732" t="s">
        <v>738</v>
      </c>
      <c r="F26732" s="2">
        <v>0</v>
      </c>
    </row>
    <row r="26733" spans="1:6">
      <c r="A26733" t="s">
        <v>172</v>
      </c>
      <c r="B26733">
        <v>3452</v>
      </c>
      <c r="C26733" t="s">
        <v>259</v>
      </c>
      <c r="D26733">
        <v>2013</v>
      </c>
      <c r="E26733" t="s">
        <v>739</v>
      </c>
      <c r="F26733" s="2">
        <v>12682.967156835501</v>
      </c>
    </row>
    <row r="26734" spans="1:6">
      <c r="A26734" t="s">
        <v>172</v>
      </c>
      <c r="B26734">
        <v>3452</v>
      </c>
      <c r="C26734" t="s">
        <v>259</v>
      </c>
      <c r="D26734">
        <v>2015</v>
      </c>
      <c r="E26734" t="s">
        <v>742</v>
      </c>
      <c r="F26734" s="2">
        <v>2930.5840770580198</v>
      </c>
    </row>
    <row r="26735" spans="1:6">
      <c r="A26735" t="s">
        <v>172</v>
      </c>
      <c r="B26735">
        <v>3452</v>
      </c>
      <c r="C26735" t="s">
        <v>259</v>
      </c>
      <c r="D26735">
        <v>2015</v>
      </c>
      <c r="E26735" t="s">
        <v>743</v>
      </c>
      <c r="F26735" s="2">
        <v>0</v>
      </c>
    </row>
    <row r="26736" spans="1:6">
      <c r="A26736" t="s">
        <v>172</v>
      </c>
      <c r="B26736">
        <v>3452</v>
      </c>
      <c r="C26736" t="s">
        <v>259</v>
      </c>
      <c r="D26736">
        <v>2016</v>
      </c>
      <c r="E26736" t="s">
        <v>738</v>
      </c>
      <c r="F26736" s="2">
        <v>0</v>
      </c>
    </row>
    <row r="26737" spans="1:6">
      <c r="A26737" t="s">
        <v>172</v>
      </c>
      <c r="B26737">
        <v>3452</v>
      </c>
      <c r="C26737" t="s">
        <v>259</v>
      </c>
      <c r="D26737">
        <v>2016</v>
      </c>
      <c r="E26737" t="s">
        <v>739</v>
      </c>
      <c r="F26737" s="2">
        <v>13967.7683693501</v>
      </c>
    </row>
    <row r="26738" spans="1:6">
      <c r="A26738" t="s">
        <v>172</v>
      </c>
      <c r="B26738">
        <v>3452</v>
      </c>
      <c r="C26738" t="s">
        <v>259</v>
      </c>
      <c r="D26738">
        <v>2016</v>
      </c>
      <c r="E26738" t="s">
        <v>741</v>
      </c>
      <c r="F26738" s="2">
        <v>4727.8567430287403</v>
      </c>
    </row>
    <row r="26739" spans="1:6">
      <c r="A26739" t="s">
        <v>172</v>
      </c>
      <c r="B26739">
        <v>3452</v>
      </c>
      <c r="C26739" t="s">
        <v>259</v>
      </c>
      <c r="D26739">
        <v>2017</v>
      </c>
      <c r="E26739" t="s">
        <v>744</v>
      </c>
      <c r="F26739" s="2">
        <v>0</v>
      </c>
    </row>
    <row r="26740" spans="1:6">
      <c r="A26740" t="s">
        <v>172</v>
      </c>
      <c r="B26740">
        <v>3452</v>
      </c>
      <c r="C26740" t="s">
        <v>259</v>
      </c>
      <c r="D26740">
        <v>2017</v>
      </c>
      <c r="E26740" t="s">
        <v>740</v>
      </c>
      <c r="F26740" s="2">
        <v>601.87219299395395</v>
      </c>
    </row>
    <row r="26741" spans="1:6">
      <c r="A26741" t="s">
        <v>172</v>
      </c>
      <c r="B26741">
        <v>3452</v>
      </c>
      <c r="C26741" t="s">
        <v>259</v>
      </c>
      <c r="D26741">
        <v>2017</v>
      </c>
      <c r="E26741" t="s">
        <v>745</v>
      </c>
      <c r="F26741" s="2">
        <v>0</v>
      </c>
    </row>
    <row r="26742" spans="1:6">
      <c r="A26742" t="s">
        <v>172</v>
      </c>
      <c r="B26742">
        <v>3452</v>
      </c>
      <c r="C26742" t="s">
        <v>259</v>
      </c>
      <c r="D26742">
        <v>2018</v>
      </c>
      <c r="E26742" t="s">
        <v>743</v>
      </c>
      <c r="F26742" s="2">
        <v>0</v>
      </c>
    </row>
    <row r="26743" spans="1:6">
      <c r="A26743" t="s">
        <v>172</v>
      </c>
      <c r="B26743">
        <v>3452</v>
      </c>
      <c r="C26743" t="s">
        <v>259</v>
      </c>
      <c r="D26743">
        <v>2019</v>
      </c>
      <c r="E26743" t="s">
        <v>738</v>
      </c>
      <c r="F26743" s="2">
        <v>0</v>
      </c>
    </row>
    <row r="26744" spans="1:6">
      <c r="A26744" t="s">
        <v>172</v>
      </c>
      <c r="B26744">
        <v>3452</v>
      </c>
      <c r="C26744" t="s">
        <v>259</v>
      </c>
      <c r="D26744">
        <v>2019</v>
      </c>
      <c r="E26744" t="s">
        <v>739</v>
      </c>
      <c r="F26744" s="2">
        <v>13313.921828935499</v>
      </c>
    </row>
    <row r="26745" spans="1:6">
      <c r="A26745" t="s">
        <v>172</v>
      </c>
      <c r="B26745">
        <v>3452</v>
      </c>
      <c r="C26745" t="s">
        <v>259</v>
      </c>
      <c r="D26745">
        <v>2019</v>
      </c>
      <c r="E26745" t="s">
        <v>741</v>
      </c>
      <c r="F26745" s="2">
        <v>4376.7511738042504</v>
      </c>
    </row>
    <row r="26746" spans="1:6">
      <c r="A26746" t="s">
        <v>172</v>
      </c>
      <c r="B26746">
        <v>3452</v>
      </c>
      <c r="C26746" t="s">
        <v>259</v>
      </c>
      <c r="D26746">
        <v>2020</v>
      </c>
      <c r="E26746" t="s">
        <v>736</v>
      </c>
      <c r="F26746" s="2">
        <v>5033.90397598245</v>
      </c>
    </row>
    <row r="26747" spans="1:6">
      <c r="A26747" t="s">
        <v>172</v>
      </c>
      <c r="B26747">
        <v>3452</v>
      </c>
      <c r="C26747" t="s">
        <v>259</v>
      </c>
      <c r="D26747">
        <v>2020</v>
      </c>
      <c r="E26747" t="s">
        <v>737</v>
      </c>
      <c r="F26747" s="2">
        <v>406.49072793176299</v>
      </c>
    </row>
    <row r="26748" spans="1:6">
      <c r="A26748" t="s">
        <v>172</v>
      </c>
      <c r="B26748">
        <v>3452</v>
      </c>
      <c r="C26748" t="s">
        <v>259</v>
      </c>
      <c r="D26748">
        <v>2020</v>
      </c>
      <c r="E26748" t="s">
        <v>744</v>
      </c>
      <c r="F26748" s="2">
        <v>0</v>
      </c>
    </row>
    <row r="26749" spans="1:6">
      <c r="A26749" t="s">
        <v>172</v>
      </c>
      <c r="B26749">
        <v>3452</v>
      </c>
      <c r="C26749" t="s">
        <v>259</v>
      </c>
      <c r="D26749">
        <v>2020</v>
      </c>
      <c r="E26749" t="s">
        <v>740</v>
      </c>
      <c r="F26749" s="2">
        <v>813.21774202554104</v>
      </c>
    </row>
    <row r="26750" spans="1:6">
      <c r="A26750" t="s">
        <v>172</v>
      </c>
      <c r="B26750">
        <v>3452</v>
      </c>
      <c r="C26750" t="s">
        <v>259</v>
      </c>
      <c r="D26750">
        <v>2020</v>
      </c>
      <c r="E26750" t="s">
        <v>745</v>
      </c>
      <c r="F26750" s="2">
        <v>0.58727593366950903</v>
      </c>
    </row>
    <row r="26751" spans="1:6">
      <c r="A26751" t="s">
        <v>172</v>
      </c>
      <c r="B26751">
        <v>3452</v>
      </c>
      <c r="C26751" t="s">
        <v>259</v>
      </c>
      <c r="D26751">
        <v>2021</v>
      </c>
      <c r="E26751" t="s">
        <v>743</v>
      </c>
      <c r="F26751" s="2">
        <v>0</v>
      </c>
    </row>
    <row r="26752" spans="1:6">
      <c r="A26752" t="s">
        <v>172</v>
      </c>
      <c r="B26752">
        <v>3452</v>
      </c>
      <c r="C26752" t="s">
        <v>259</v>
      </c>
      <c r="D26752">
        <v>2022</v>
      </c>
      <c r="E26752" t="s">
        <v>742</v>
      </c>
      <c r="F26752" s="2">
        <v>2450.6644139943201</v>
      </c>
    </row>
    <row r="26753" spans="1:6">
      <c r="A26753" t="s">
        <v>172</v>
      </c>
      <c r="B26753">
        <v>3452</v>
      </c>
      <c r="C26753" t="s">
        <v>259</v>
      </c>
      <c r="D26753">
        <v>2022</v>
      </c>
      <c r="E26753" t="s">
        <v>738</v>
      </c>
      <c r="F26753" s="2">
        <v>0</v>
      </c>
    </row>
    <row r="26754" spans="1:6">
      <c r="A26754" t="s">
        <v>172</v>
      </c>
      <c r="B26754">
        <v>3452</v>
      </c>
      <c r="C26754" t="s">
        <v>259</v>
      </c>
      <c r="D26754">
        <v>2022</v>
      </c>
      <c r="E26754" t="s">
        <v>739</v>
      </c>
      <c r="F26754" s="2">
        <v>13731.954599277</v>
      </c>
    </row>
    <row r="26755" spans="1:6">
      <c r="A26755" t="s">
        <v>172</v>
      </c>
      <c r="B26755">
        <v>3452</v>
      </c>
      <c r="C26755" t="s">
        <v>259</v>
      </c>
      <c r="D26755">
        <v>2022</v>
      </c>
      <c r="E26755" t="s">
        <v>741</v>
      </c>
      <c r="F26755" s="2">
        <v>4413.04171185217</v>
      </c>
    </row>
    <row r="26756" spans="1:6">
      <c r="A26756" t="s">
        <v>172</v>
      </c>
      <c r="B26756">
        <v>3452</v>
      </c>
      <c r="C26756" t="s">
        <v>259</v>
      </c>
      <c r="D26756">
        <v>2023</v>
      </c>
      <c r="E26756" t="s">
        <v>736</v>
      </c>
      <c r="F26756" s="2">
        <v>4584.03231155511</v>
      </c>
    </row>
    <row r="26757" spans="1:6">
      <c r="A26757" t="s">
        <v>172</v>
      </c>
      <c r="B26757">
        <v>3452</v>
      </c>
      <c r="C26757" t="s">
        <v>259</v>
      </c>
      <c r="D26757">
        <v>2023</v>
      </c>
      <c r="E26757" t="s">
        <v>737</v>
      </c>
      <c r="F26757" s="2">
        <v>371.62927506023402</v>
      </c>
    </row>
    <row r="26758" spans="1:6">
      <c r="A26758" t="s">
        <v>172</v>
      </c>
      <c r="B26758">
        <v>3452</v>
      </c>
      <c r="C26758" t="s">
        <v>259</v>
      </c>
      <c r="D26758">
        <v>2023</v>
      </c>
      <c r="E26758" t="s">
        <v>744</v>
      </c>
      <c r="F26758" s="2">
        <v>0</v>
      </c>
    </row>
    <row r="26759" spans="1:6">
      <c r="A26759" t="s">
        <v>172</v>
      </c>
      <c r="B26759">
        <v>3452</v>
      </c>
      <c r="C26759" t="s">
        <v>259</v>
      </c>
      <c r="D26759">
        <v>2023</v>
      </c>
      <c r="E26759" t="s">
        <v>745</v>
      </c>
      <c r="F26759" s="2">
        <v>0</v>
      </c>
    </row>
    <row r="26760" spans="1:6">
      <c r="A26760" t="s">
        <v>172</v>
      </c>
      <c r="B26760">
        <v>3452</v>
      </c>
      <c r="C26760" t="s">
        <v>259</v>
      </c>
      <c r="D26760">
        <v>2024</v>
      </c>
      <c r="E26760" t="s">
        <v>743</v>
      </c>
      <c r="F26760" s="2">
        <v>0</v>
      </c>
    </row>
    <row r="26761" spans="1:6">
      <c r="A26761" t="s">
        <v>172</v>
      </c>
      <c r="B26761">
        <v>3453</v>
      </c>
      <c r="C26761" t="s">
        <v>261</v>
      </c>
      <c r="D26761">
        <v>2009</v>
      </c>
      <c r="E26761" t="s">
        <v>744</v>
      </c>
      <c r="F26761" s="2">
        <v>0</v>
      </c>
    </row>
    <row r="26762" spans="1:6">
      <c r="A26762" t="s">
        <v>172</v>
      </c>
      <c r="B26762">
        <v>3453</v>
      </c>
      <c r="C26762" t="s">
        <v>261</v>
      </c>
      <c r="D26762">
        <v>2009</v>
      </c>
      <c r="E26762" t="s">
        <v>745</v>
      </c>
      <c r="F26762" s="2">
        <v>0</v>
      </c>
    </row>
    <row r="26763" spans="1:6">
      <c r="A26763" t="s">
        <v>172</v>
      </c>
      <c r="B26763">
        <v>3453</v>
      </c>
      <c r="C26763" t="s">
        <v>261</v>
      </c>
      <c r="D26763">
        <v>2011</v>
      </c>
      <c r="E26763" t="s">
        <v>738</v>
      </c>
      <c r="F26763" s="2">
        <v>0</v>
      </c>
    </row>
    <row r="26764" spans="1:6">
      <c r="A26764" t="s">
        <v>172</v>
      </c>
      <c r="B26764">
        <v>3453</v>
      </c>
      <c r="C26764" t="s">
        <v>261</v>
      </c>
      <c r="D26764">
        <v>2011</v>
      </c>
      <c r="E26764" t="s">
        <v>739</v>
      </c>
      <c r="F26764" s="2">
        <v>13054.0167917463</v>
      </c>
    </row>
    <row r="26765" spans="1:6">
      <c r="A26765" t="s">
        <v>172</v>
      </c>
      <c r="B26765">
        <v>3453</v>
      </c>
      <c r="C26765" t="s">
        <v>261</v>
      </c>
      <c r="D26765">
        <v>2011</v>
      </c>
      <c r="E26765" t="s">
        <v>740</v>
      </c>
      <c r="F26765" s="2">
        <v>1746.2599226387599</v>
      </c>
    </row>
    <row r="26766" spans="1:6">
      <c r="A26766" t="s">
        <v>172</v>
      </c>
      <c r="B26766">
        <v>3453</v>
      </c>
      <c r="C26766" t="s">
        <v>261</v>
      </c>
      <c r="D26766">
        <v>2011</v>
      </c>
      <c r="E26766" t="s">
        <v>741</v>
      </c>
      <c r="F26766" s="2">
        <v>5588.5826561739004</v>
      </c>
    </row>
    <row r="26767" spans="1:6">
      <c r="A26767" t="s">
        <v>172</v>
      </c>
      <c r="B26767">
        <v>3453</v>
      </c>
      <c r="C26767" t="s">
        <v>261</v>
      </c>
      <c r="D26767">
        <v>2013</v>
      </c>
      <c r="E26767" t="s">
        <v>743</v>
      </c>
      <c r="F26767" s="2">
        <v>0</v>
      </c>
    </row>
    <row r="26768" spans="1:6">
      <c r="A26768" t="s">
        <v>172</v>
      </c>
      <c r="B26768">
        <v>3453</v>
      </c>
      <c r="C26768" t="s">
        <v>261</v>
      </c>
      <c r="D26768">
        <v>2015</v>
      </c>
      <c r="E26768" t="s">
        <v>736</v>
      </c>
      <c r="F26768" s="2">
        <v>360.11221003187501</v>
      </c>
    </row>
    <row r="26769" spans="1:6">
      <c r="A26769" t="s">
        <v>172</v>
      </c>
      <c r="B26769">
        <v>3453</v>
      </c>
      <c r="C26769" t="s">
        <v>261</v>
      </c>
      <c r="D26769">
        <v>2015</v>
      </c>
      <c r="E26769" t="s">
        <v>737</v>
      </c>
      <c r="F26769" s="2">
        <v>523.860182718239</v>
      </c>
    </row>
    <row r="26770" spans="1:6">
      <c r="A26770" t="s">
        <v>172</v>
      </c>
      <c r="B26770">
        <v>3453</v>
      </c>
      <c r="C26770" t="s">
        <v>261</v>
      </c>
      <c r="D26770">
        <v>2015</v>
      </c>
      <c r="E26770" t="s">
        <v>744</v>
      </c>
      <c r="F26770" s="2">
        <v>0</v>
      </c>
    </row>
    <row r="26771" spans="1:6">
      <c r="A26771" t="s">
        <v>172</v>
      </c>
      <c r="B26771">
        <v>3453</v>
      </c>
      <c r="C26771" t="s">
        <v>261</v>
      </c>
      <c r="D26771">
        <v>2015</v>
      </c>
      <c r="E26771" t="s">
        <v>745</v>
      </c>
      <c r="F26771" s="2">
        <v>0</v>
      </c>
    </row>
    <row r="26772" spans="1:6">
      <c r="A26772" t="s">
        <v>172</v>
      </c>
      <c r="B26772">
        <v>3453</v>
      </c>
      <c r="C26772" t="s">
        <v>261</v>
      </c>
      <c r="D26772">
        <v>2016</v>
      </c>
      <c r="E26772" t="s">
        <v>743</v>
      </c>
      <c r="F26772" s="2">
        <v>0</v>
      </c>
    </row>
    <row r="26773" spans="1:6">
      <c r="A26773" t="s">
        <v>172</v>
      </c>
      <c r="B26773">
        <v>3453</v>
      </c>
      <c r="C26773" t="s">
        <v>261</v>
      </c>
      <c r="D26773">
        <v>2017</v>
      </c>
      <c r="E26773" t="s">
        <v>742</v>
      </c>
      <c r="F26773" s="2">
        <v>10046.1886860504</v>
      </c>
    </row>
    <row r="26774" spans="1:6">
      <c r="A26774" t="s">
        <v>172</v>
      </c>
      <c r="B26774">
        <v>3453</v>
      </c>
      <c r="C26774" t="s">
        <v>261</v>
      </c>
      <c r="D26774">
        <v>2017</v>
      </c>
      <c r="E26774" t="s">
        <v>738</v>
      </c>
      <c r="F26774" s="2">
        <v>58.801780787693303</v>
      </c>
    </row>
    <row r="26775" spans="1:6">
      <c r="A26775" t="s">
        <v>172</v>
      </c>
      <c r="B26775">
        <v>3453</v>
      </c>
      <c r="C26775" t="s">
        <v>261</v>
      </c>
      <c r="D26775">
        <v>2017</v>
      </c>
      <c r="E26775" t="s">
        <v>739</v>
      </c>
      <c r="F26775" s="2">
        <v>15545.4943067359</v>
      </c>
    </row>
    <row r="26776" spans="1:6">
      <c r="A26776" t="s">
        <v>172</v>
      </c>
      <c r="B26776">
        <v>3453</v>
      </c>
      <c r="C26776" t="s">
        <v>261</v>
      </c>
      <c r="D26776">
        <v>2017</v>
      </c>
      <c r="E26776" t="s">
        <v>741</v>
      </c>
      <c r="F26776" s="2">
        <v>4866.6610904408199</v>
      </c>
    </row>
    <row r="26777" spans="1:6">
      <c r="A26777" t="s">
        <v>172</v>
      </c>
      <c r="B26777">
        <v>3453</v>
      </c>
      <c r="C26777" t="s">
        <v>261</v>
      </c>
      <c r="D26777">
        <v>2018</v>
      </c>
      <c r="E26777" t="s">
        <v>736</v>
      </c>
      <c r="F26777" s="2">
        <v>380.45140362868898</v>
      </c>
    </row>
    <row r="26778" spans="1:6">
      <c r="A26778" t="s">
        <v>172</v>
      </c>
      <c r="B26778">
        <v>3453</v>
      </c>
      <c r="C26778" t="s">
        <v>261</v>
      </c>
      <c r="D26778">
        <v>2018</v>
      </c>
      <c r="E26778" t="s">
        <v>737</v>
      </c>
      <c r="F26778" s="2">
        <v>518.13736657796403</v>
      </c>
    </row>
    <row r="26779" spans="1:6">
      <c r="A26779" t="s">
        <v>172</v>
      </c>
      <c r="B26779">
        <v>3453</v>
      </c>
      <c r="C26779" t="s">
        <v>261</v>
      </c>
      <c r="D26779">
        <v>2018</v>
      </c>
      <c r="E26779" t="s">
        <v>744</v>
      </c>
      <c r="F26779" s="2">
        <v>0</v>
      </c>
    </row>
    <row r="26780" spans="1:6">
      <c r="A26780" t="s">
        <v>172</v>
      </c>
      <c r="B26780">
        <v>3453</v>
      </c>
      <c r="C26780" t="s">
        <v>261</v>
      </c>
      <c r="D26780">
        <v>2018</v>
      </c>
      <c r="E26780" t="s">
        <v>740</v>
      </c>
      <c r="F26780" s="2">
        <v>1350.83764001657</v>
      </c>
    </row>
    <row r="26781" spans="1:6">
      <c r="A26781" t="s">
        <v>172</v>
      </c>
      <c r="B26781">
        <v>3453</v>
      </c>
      <c r="C26781" t="s">
        <v>261</v>
      </c>
      <c r="D26781">
        <v>2018</v>
      </c>
      <c r="E26781" t="s">
        <v>745</v>
      </c>
      <c r="F26781" s="2">
        <v>0</v>
      </c>
    </row>
    <row r="26782" spans="1:6">
      <c r="A26782" t="s">
        <v>172</v>
      </c>
      <c r="B26782">
        <v>3453</v>
      </c>
      <c r="C26782" t="s">
        <v>261</v>
      </c>
      <c r="D26782">
        <v>2019</v>
      </c>
      <c r="E26782" t="s">
        <v>743</v>
      </c>
      <c r="F26782" s="2">
        <v>0</v>
      </c>
    </row>
    <row r="26783" spans="1:6">
      <c r="A26783" t="s">
        <v>172</v>
      </c>
      <c r="B26783">
        <v>3453</v>
      </c>
      <c r="C26783" t="s">
        <v>261</v>
      </c>
      <c r="D26783">
        <v>2020</v>
      </c>
      <c r="E26783" t="s">
        <v>742</v>
      </c>
      <c r="F26783" s="2">
        <v>3864.40116785285</v>
      </c>
    </row>
    <row r="26784" spans="1:6">
      <c r="A26784" t="s">
        <v>172</v>
      </c>
      <c r="B26784">
        <v>3453</v>
      </c>
      <c r="C26784" t="s">
        <v>261</v>
      </c>
      <c r="D26784">
        <v>2021</v>
      </c>
      <c r="E26784" t="s">
        <v>736</v>
      </c>
      <c r="F26784" s="2">
        <v>287.96216894437401</v>
      </c>
    </row>
    <row r="26785" spans="1:6">
      <c r="A26785" t="s">
        <v>172</v>
      </c>
      <c r="B26785">
        <v>3453</v>
      </c>
      <c r="C26785" t="s">
        <v>261</v>
      </c>
      <c r="D26785">
        <v>2021</v>
      </c>
      <c r="E26785" t="s">
        <v>737</v>
      </c>
      <c r="F26785" s="2">
        <v>516.07856108966803</v>
      </c>
    </row>
    <row r="26786" spans="1:6">
      <c r="A26786" t="s">
        <v>172</v>
      </c>
      <c r="B26786">
        <v>3453</v>
      </c>
      <c r="C26786" t="s">
        <v>261</v>
      </c>
      <c r="D26786">
        <v>2021</v>
      </c>
      <c r="E26786" t="s">
        <v>740</v>
      </c>
      <c r="F26786" s="2">
        <v>1633.5856125908399</v>
      </c>
    </row>
    <row r="26787" spans="1:6">
      <c r="A26787" t="s">
        <v>172</v>
      </c>
      <c r="B26787">
        <v>3453</v>
      </c>
      <c r="C26787" t="s">
        <v>261</v>
      </c>
      <c r="D26787">
        <v>2023</v>
      </c>
      <c r="E26787" t="s">
        <v>742</v>
      </c>
      <c r="F26787" s="2">
        <v>3657.5139291639498</v>
      </c>
    </row>
    <row r="26788" spans="1:6">
      <c r="A26788" t="s">
        <v>172</v>
      </c>
      <c r="B26788">
        <v>3453</v>
      </c>
      <c r="C26788" t="s">
        <v>261</v>
      </c>
      <c r="D26788">
        <v>2024</v>
      </c>
      <c r="E26788" t="s">
        <v>736</v>
      </c>
      <c r="F26788" s="2">
        <v>305.812461731018</v>
      </c>
    </row>
    <row r="26789" spans="1:6">
      <c r="A26789" t="s">
        <v>172</v>
      </c>
      <c r="B26789">
        <v>3453</v>
      </c>
      <c r="C26789" t="s">
        <v>261</v>
      </c>
      <c r="D26789">
        <v>2024</v>
      </c>
      <c r="E26789" t="s">
        <v>737</v>
      </c>
      <c r="F26789" s="2">
        <v>468.22818849834698</v>
      </c>
    </row>
    <row r="26790" spans="1:6">
      <c r="A26790" t="s">
        <v>172</v>
      </c>
      <c r="B26790">
        <v>3453</v>
      </c>
      <c r="C26790" t="s">
        <v>261</v>
      </c>
      <c r="D26790">
        <v>2024</v>
      </c>
      <c r="E26790" t="s">
        <v>738</v>
      </c>
      <c r="F26790" s="2">
        <v>31.738592823529402</v>
      </c>
    </row>
    <row r="26791" spans="1:6">
      <c r="A26791" t="s">
        <v>172</v>
      </c>
      <c r="B26791">
        <v>3453</v>
      </c>
      <c r="C26791" t="s">
        <v>261</v>
      </c>
      <c r="D26791">
        <v>2024</v>
      </c>
      <c r="E26791" t="s">
        <v>739</v>
      </c>
      <c r="F26791" s="2">
        <v>15457.4162299652</v>
      </c>
    </row>
    <row r="26792" spans="1:6">
      <c r="A26792" t="s">
        <v>172</v>
      </c>
      <c r="B26792">
        <v>3453</v>
      </c>
      <c r="C26792" t="s">
        <v>261</v>
      </c>
      <c r="D26792">
        <v>2024</v>
      </c>
      <c r="E26792" t="s">
        <v>740</v>
      </c>
      <c r="F26792" s="2">
        <v>1811.3646517326599</v>
      </c>
    </row>
    <row r="26793" spans="1:6">
      <c r="A26793" t="s">
        <v>172</v>
      </c>
      <c r="B26793">
        <v>3453</v>
      </c>
      <c r="C26793" t="s">
        <v>261</v>
      </c>
      <c r="D26793">
        <v>2024</v>
      </c>
      <c r="E26793" t="s">
        <v>741</v>
      </c>
      <c r="F26793" s="2">
        <v>4472.1484029400299</v>
      </c>
    </row>
    <row r="26794" spans="1:6">
      <c r="A26794" t="s">
        <v>172</v>
      </c>
      <c r="B26794">
        <v>3454</v>
      </c>
      <c r="C26794" t="s">
        <v>263</v>
      </c>
      <c r="D26794">
        <v>2009</v>
      </c>
      <c r="E26794" t="s">
        <v>736</v>
      </c>
      <c r="F26794" s="2">
        <v>12.9566815598013</v>
      </c>
    </row>
    <row r="26795" spans="1:6">
      <c r="A26795" t="s">
        <v>172</v>
      </c>
      <c r="B26795">
        <v>3454</v>
      </c>
      <c r="C26795" t="s">
        <v>263</v>
      </c>
      <c r="D26795">
        <v>2009</v>
      </c>
      <c r="E26795" t="s">
        <v>737</v>
      </c>
      <c r="F26795" s="2">
        <v>336.64202946963701</v>
      </c>
    </row>
    <row r="26796" spans="1:6">
      <c r="A26796" t="s">
        <v>172</v>
      </c>
      <c r="B26796">
        <v>3454</v>
      </c>
      <c r="C26796" t="s">
        <v>263</v>
      </c>
      <c r="D26796">
        <v>2009</v>
      </c>
      <c r="E26796" t="s">
        <v>744</v>
      </c>
      <c r="F26796" s="2">
        <v>0</v>
      </c>
    </row>
    <row r="26797" spans="1:6">
      <c r="A26797" t="s">
        <v>172</v>
      </c>
      <c r="B26797">
        <v>3454</v>
      </c>
      <c r="C26797" t="s">
        <v>263</v>
      </c>
      <c r="D26797">
        <v>2009</v>
      </c>
      <c r="E26797" t="s">
        <v>739</v>
      </c>
      <c r="F26797" s="2">
        <v>8440.4738366257698</v>
      </c>
    </row>
    <row r="26798" spans="1:6">
      <c r="A26798" t="s">
        <v>172</v>
      </c>
      <c r="B26798">
        <v>3454</v>
      </c>
      <c r="C26798" t="s">
        <v>263</v>
      </c>
      <c r="D26798">
        <v>2011</v>
      </c>
      <c r="E26798" t="s">
        <v>742</v>
      </c>
      <c r="F26798" s="2">
        <v>2879.6496414327698</v>
      </c>
    </row>
    <row r="26799" spans="1:6">
      <c r="A26799" t="s">
        <v>172</v>
      </c>
      <c r="B26799">
        <v>3454</v>
      </c>
      <c r="C26799" t="s">
        <v>263</v>
      </c>
      <c r="D26799">
        <v>2013</v>
      </c>
      <c r="E26799" t="s">
        <v>744</v>
      </c>
      <c r="F26799" s="2">
        <v>0</v>
      </c>
    </row>
    <row r="26800" spans="1:6">
      <c r="A26800" t="s">
        <v>172</v>
      </c>
      <c r="B26800">
        <v>3454</v>
      </c>
      <c r="C26800" t="s">
        <v>263</v>
      </c>
      <c r="D26800">
        <v>2013</v>
      </c>
      <c r="E26800" t="s">
        <v>740</v>
      </c>
      <c r="F26800" s="2">
        <v>743.13103480959603</v>
      </c>
    </row>
    <row r="26801" spans="1:6">
      <c r="A26801" t="s">
        <v>172</v>
      </c>
      <c r="B26801">
        <v>3454</v>
      </c>
      <c r="C26801" t="s">
        <v>263</v>
      </c>
      <c r="D26801">
        <v>2013</v>
      </c>
      <c r="E26801" t="s">
        <v>745</v>
      </c>
      <c r="F26801" s="2">
        <v>0</v>
      </c>
    </row>
    <row r="26802" spans="1:6">
      <c r="A26802" t="s">
        <v>172</v>
      </c>
      <c r="B26802">
        <v>3454</v>
      </c>
      <c r="C26802" t="s">
        <v>263</v>
      </c>
      <c r="D26802">
        <v>2015</v>
      </c>
      <c r="E26802" t="s">
        <v>736</v>
      </c>
      <c r="F26802" s="2">
        <v>19.578172559405701</v>
      </c>
    </row>
    <row r="26803" spans="1:6">
      <c r="A26803" t="s">
        <v>172</v>
      </c>
      <c r="B26803">
        <v>3454</v>
      </c>
      <c r="C26803" t="s">
        <v>263</v>
      </c>
      <c r="D26803">
        <v>2015</v>
      </c>
      <c r="E26803" t="s">
        <v>738</v>
      </c>
      <c r="F26803" s="2">
        <v>0</v>
      </c>
    </row>
    <row r="26804" spans="1:6">
      <c r="A26804" t="s">
        <v>172</v>
      </c>
      <c r="B26804">
        <v>3454</v>
      </c>
      <c r="C26804" t="s">
        <v>263</v>
      </c>
      <c r="D26804">
        <v>2015</v>
      </c>
      <c r="E26804" t="s">
        <v>741</v>
      </c>
      <c r="F26804" s="2">
        <v>5818.43315047546</v>
      </c>
    </row>
    <row r="26805" spans="1:6">
      <c r="A26805" t="s">
        <v>172</v>
      </c>
      <c r="B26805">
        <v>3454</v>
      </c>
      <c r="C26805" t="s">
        <v>263</v>
      </c>
      <c r="D26805">
        <v>2016</v>
      </c>
      <c r="E26805" t="s">
        <v>744</v>
      </c>
      <c r="F26805" s="2">
        <v>0</v>
      </c>
    </row>
    <row r="26806" spans="1:6">
      <c r="A26806" t="s">
        <v>172</v>
      </c>
      <c r="B26806">
        <v>3454</v>
      </c>
      <c r="C26806" t="s">
        <v>263</v>
      </c>
      <c r="D26806">
        <v>2016</v>
      </c>
      <c r="E26806" t="s">
        <v>739</v>
      </c>
      <c r="F26806" s="2">
        <v>8984.2697288912696</v>
      </c>
    </row>
    <row r="26807" spans="1:6">
      <c r="A26807" t="s">
        <v>172</v>
      </c>
      <c r="B26807">
        <v>3454</v>
      </c>
      <c r="C26807" t="s">
        <v>263</v>
      </c>
      <c r="D26807">
        <v>2016</v>
      </c>
      <c r="E26807" t="s">
        <v>740</v>
      </c>
      <c r="F26807" s="2">
        <v>877.41393880345402</v>
      </c>
    </row>
    <row r="26808" spans="1:6">
      <c r="A26808" t="s">
        <v>172</v>
      </c>
      <c r="B26808">
        <v>3454</v>
      </c>
      <c r="C26808" t="s">
        <v>263</v>
      </c>
      <c r="D26808">
        <v>2017</v>
      </c>
      <c r="E26808" t="s">
        <v>742</v>
      </c>
      <c r="F26808" s="2">
        <v>2233.0902523866998</v>
      </c>
    </row>
    <row r="26809" spans="1:6">
      <c r="A26809" t="s">
        <v>172</v>
      </c>
      <c r="B26809">
        <v>3454</v>
      </c>
      <c r="C26809" t="s">
        <v>263</v>
      </c>
      <c r="D26809">
        <v>2017</v>
      </c>
      <c r="E26809" t="s">
        <v>743</v>
      </c>
      <c r="F26809" s="2">
        <v>0</v>
      </c>
    </row>
    <row r="26810" spans="1:6">
      <c r="A26810" t="s">
        <v>172</v>
      </c>
      <c r="B26810">
        <v>3454</v>
      </c>
      <c r="C26810" t="s">
        <v>263</v>
      </c>
      <c r="D26810">
        <v>2018</v>
      </c>
      <c r="E26810" t="s">
        <v>738</v>
      </c>
      <c r="F26810" s="2">
        <v>0</v>
      </c>
    </row>
    <row r="26811" spans="1:6">
      <c r="A26811" t="s">
        <v>172</v>
      </c>
      <c r="B26811">
        <v>3454</v>
      </c>
      <c r="C26811" t="s">
        <v>263</v>
      </c>
      <c r="D26811">
        <v>2018</v>
      </c>
      <c r="E26811" t="s">
        <v>741</v>
      </c>
      <c r="F26811" s="2">
        <v>5407.59951548345</v>
      </c>
    </row>
    <row r="26812" spans="1:6">
      <c r="A26812" t="s">
        <v>172</v>
      </c>
      <c r="B26812">
        <v>3454</v>
      </c>
      <c r="C26812" t="s">
        <v>263</v>
      </c>
      <c r="D26812">
        <v>2019</v>
      </c>
      <c r="E26812" t="s">
        <v>736</v>
      </c>
      <c r="F26812" s="2">
        <v>14.695018487289</v>
      </c>
    </row>
    <row r="26813" spans="1:6">
      <c r="A26813" t="s">
        <v>172</v>
      </c>
      <c r="B26813">
        <v>3454</v>
      </c>
      <c r="C26813" t="s">
        <v>263</v>
      </c>
      <c r="D26813">
        <v>2019</v>
      </c>
      <c r="E26813" t="s">
        <v>737</v>
      </c>
      <c r="F26813" s="2">
        <v>388.67205354025299</v>
      </c>
    </row>
    <row r="26814" spans="1:6">
      <c r="A26814" t="s">
        <v>172</v>
      </c>
      <c r="B26814">
        <v>3454</v>
      </c>
      <c r="C26814" t="s">
        <v>263</v>
      </c>
      <c r="D26814">
        <v>2019</v>
      </c>
      <c r="E26814" t="s">
        <v>744</v>
      </c>
      <c r="F26814" s="2">
        <v>0</v>
      </c>
    </row>
    <row r="26815" spans="1:6">
      <c r="A26815" t="s">
        <v>172</v>
      </c>
      <c r="B26815">
        <v>3454</v>
      </c>
      <c r="C26815" t="s">
        <v>263</v>
      </c>
      <c r="D26815">
        <v>2019</v>
      </c>
      <c r="E26815" t="s">
        <v>739</v>
      </c>
      <c r="F26815" s="2">
        <v>8715.9470690024209</v>
      </c>
    </row>
    <row r="26816" spans="1:6">
      <c r="A26816" t="s">
        <v>172</v>
      </c>
      <c r="B26816">
        <v>3454</v>
      </c>
      <c r="C26816" t="s">
        <v>263</v>
      </c>
      <c r="D26816">
        <v>2019</v>
      </c>
      <c r="E26816" t="s">
        <v>740</v>
      </c>
      <c r="F26816" s="2">
        <v>631.89792944723695</v>
      </c>
    </row>
    <row r="26817" spans="1:6">
      <c r="A26817" t="s">
        <v>172</v>
      </c>
      <c r="B26817">
        <v>3454</v>
      </c>
      <c r="C26817" t="s">
        <v>263</v>
      </c>
      <c r="D26817">
        <v>2020</v>
      </c>
      <c r="E26817" t="s">
        <v>743</v>
      </c>
      <c r="F26817" s="2">
        <v>0</v>
      </c>
    </row>
    <row r="26818" spans="1:6">
      <c r="A26818" t="s">
        <v>172</v>
      </c>
      <c r="B26818">
        <v>3454</v>
      </c>
      <c r="C26818" t="s">
        <v>263</v>
      </c>
      <c r="D26818">
        <v>2020</v>
      </c>
      <c r="E26818" t="s">
        <v>745</v>
      </c>
      <c r="F26818" s="2">
        <v>0</v>
      </c>
    </row>
    <row r="26819" spans="1:6">
      <c r="A26819" t="s">
        <v>172</v>
      </c>
      <c r="B26819">
        <v>3454</v>
      </c>
      <c r="C26819" t="s">
        <v>263</v>
      </c>
      <c r="D26819">
        <v>2021</v>
      </c>
      <c r="E26819" t="s">
        <v>742</v>
      </c>
      <c r="F26819" s="2">
        <v>1347.6081882255601</v>
      </c>
    </row>
    <row r="26820" spans="1:6">
      <c r="A26820" t="s">
        <v>172</v>
      </c>
      <c r="B26820">
        <v>3454</v>
      </c>
      <c r="C26820" t="s">
        <v>263</v>
      </c>
      <c r="D26820">
        <v>2021</v>
      </c>
      <c r="E26820" t="s">
        <v>738</v>
      </c>
      <c r="F26820" s="2">
        <v>0</v>
      </c>
    </row>
    <row r="26821" spans="1:6">
      <c r="A26821" t="s">
        <v>172</v>
      </c>
      <c r="B26821">
        <v>3454</v>
      </c>
      <c r="C26821" t="s">
        <v>263</v>
      </c>
      <c r="D26821">
        <v>2021</v>
      </c>
      <c r="E26821" t="s">
        <v>741</v>
      </c>
      <c r="F26821" s="2">
        <v>5178.8459832669896</v>
      </c>
    </row>
    <row r="26822" spans="1:6">
      <c r="A26822" t="s">
        <v>172</v>
      </c>
      <c r="B26822">
        <v>3454</v>
      </c>
      <c r="C26822" t="s">
        <v>263</v>
      </c>
      <c r="D26822">
        <v>2022</v>
      </c>
      <c r="E26822" t="s">
        <v>736</v>
      </c>
      <c r="F26822" s="2">
        <v>163.28506662300799</v>
      </c>
    </row>
    <row r="26823" spans="1:6">
      <c r="A26823" t="s">
        <v>172</v>
      </c>
      <c r="B26823">
        <v>3454</v>
      </c>
      <c r="C26823" t="s">
        <v>263</v>
      </c>
      <c r="D26823">
        <v>2022</v>
      </c>
      <c r="E26823" t="s">
        <v>737</v>
      </c>
      <c r="F26823" s="2">
        <v>345.85768977797301</v>
      </c>
    </row>
    <row r="26824" spans="1:6">
      <c r="A26824" t="s">
        <v>172</v>
      </c>
      <c r="B26824">
        <v>3454</v>
      </c>
      <c r="C26824" t="s">
        <v>263</v>
      </c>
      <c r="D26824">
        <v>2022</v>
      </c>
      <c r="E26824" t="s">
        <v>744</v>
      </c>
      <c r="F26824" s="2">
        <v>0</v>
      </c>
    </row>
    <row r="26825" spans="1:6">
      <c r="A26825" t="s">
        <v>172</v>
      </c>
      <c r="B26825">
        <v>3454</v>
      </c>
      <c r="C26825" t="s">
        <v>263</v>
      </c>
      <c r="D26825">
        <v>2022</v>
      </c>
      <c r="E26825" t="s">
        <v>739</v>
      </c>
      <c r="F26825" s="2">
        <v>9538.1679496777106</v>
      </c>
    </row>
    <row r="26826" spans="1:6">
      <c r="A26826" t="s">
        <v>172</v>
      </c>
      <c r="B26826">
        <v>3454</v>
      </c>
      <c r="C26826" t="s">
        <v>263</v>
      </c>
      <c r="D26826">
        <v>2023</v>
      </c>
      <c r="E26826" t="s">
        <v>743</v>
      </c>
      <c r="F26826" s="2">
        <v>0</v>
      </c>
    </row>
    <row r="26827" spans="1:6">
      <c r="A26827" t="s">
        <v>172</v>
      </c>
      <c r="B26827">
        <v>3454</v>
      </c>
      <c r="C26827" t="s">
        <v>263</v>
      </c>
      <c r="D26827">
        <v>2023</v>
      </c>
      <c r="E26827" t="s">
        <v>745</v>
      </c>
      <c r="F26827" s="2">
        <v>0</v>
      </c>
    </row>
    <row r="26828" spans="1:6">
      <c r="A26828" t="s">
        <v>172</v>
      </c>
      <c r="B26828">
        <v>3454</v>
      </c>
      <c r="C26828" t="s">
        <v>263</v>
      </c>
      <c r="D26828">
        <v>2024</v>
      </c>
      <c r="E26828" t="s">
        <v>742</v>
      </c>
      <c r="F26828" s="2">
        <v>1103.1262939713899</v>
      </c>
    </row>
    <row r="26829" spans="1:6">
      <c r="A26829" t="s">
        <v>172</v>
      </c>
      <c r="B26829">
        <v>3454</v>
      </c>
      <c r="C26829" t="s">
        <v>263</v>
      </c>
      <c r="D26829">
        <v>2024</v>
      </c>
      <c r="E26829" t="s">
        <v>741</v>
      </c>
      <c r="F26829" s="2">
        <v>5018.5732906818303</v>
      </c>
    </row>
    <row r="26830" spans="1:6">
      <c r="A26830" t="s">
        <v>265</v>
      </c>
      <c r="B26830">
        <v>1505</v>
      </c>
      <c r="C26830" t="s">
        <v>266</v>
      </c>
      <c r="D26830">
        <v>2009</v>
      </c>
      <c r="E26830" t="s">
        <v>738</v>
      </c>
      <c r="F26830" s="2">
        <v>0</v>
      </c>
    </row>
    <row r="26831" spans="1:6">
      <c r="A26831" t="s">
        <v>265</v>
      </c>
      <c r="B26831">
        <v>1505</v>
      </c>
      <c r="C26831" t="s">
        <v>266</v>
      </c>
      <c r="D26831">
        <v>2009</v>
      </c>
      <c r="E26831" t="s">
        <v>741</v>
      </c>
      <c r="F26831" s="2">
        <v>20806.7073986998</v>
      </c>
    </row>
    <row r="26832" spans="1:6">
      <c r="A26832" t="s">
        <v>265</v>
      </c>
      <c r="B26832">
        <v>1505</v>
      </c>
      <c r="C26832" t="s">
        <v>266</v>
      </c>
      <c r="D26832">
        <v>2011</v>
      </c>
      <c r="E26832" t="s">
        <v>743</v>
      </c>
      <c r="F26832" s="2">
        <v>3787.87425474987</v>
      </c>
    </row>
    <row r="26833" spans="1:6">
      <c r="A26833" t="s">
        <v>265</v>
      </c>
      <c r="B26833">
        <v>1505</v>
      </c>
      <c r="C26833" t="s">
        <v>266</v>
      </c>
      <c r="D26833">
        <v>2011</v>
      </c>
      <c r="E26833" t="s">
        <v>745</v>
      </c>
      <c r="F26833" s="2">
        <v>42143.553486302102</v>
      </c>
    </row>
    <row r="26834" spans="1:6">
      <c r="A26834" t="s">
        <v>265</v>
      </c>
      <c r="B26834">
        <v>1505</v>
      </c>
      <c r="C26834" t="s">
        <v>266</v>
      </c>
      <c r="D26834">
        <v>2013</v>
      </c>
      <c r="E26834" t="s">
        <v>736</v>
      </c>
      <c r="F26834" s="2">
        <v>3846.2859148893899</v>
      </c>
    </row>
    <row r="26835" spans="1:6">
      <c r="A26835" t="s">
        <v>265</v>
      </c>
      <c r="B26835">
        <v>1505</v>
      </c>
      <c r="C26835" t="s">
        <v>266</v>
      </c>
      <c r="D26835">
        <v>2013</v>
      </c>
      <c r="E26835" t="s">
        <v>737</v>
      </c>
      <c r="F26835" s="2">
        <v>3004.9109523750099</v>
      </c>
    </row>
    <row r="26836" spans="1:6">
      <c r="A26836" t="s">
        <v>265</v>
      </c>
      <c r="B26836">
        <v>1505</v>
      </c>
      <c r="C26836" t="s">
        <v>266</v>
      </c>
      <c r="D26836">
        <v>2013</v>
      </c>
      <c r="E26836" t="s">
        <v>744</v>
      </c>
      <c r="F26836" s="2">
        <v>3946.4549643804999</v>
      </c>
    </row>
    <row r="26837" spans="1:6">
      <c r="A26837" t="s">
        <v>265</v>
      </c>
      <c r="B26837">
        <v>1505</v>
      </c>
      <c r="C26837" t="s">
        <v>266</v>
      </c>
      <c r="D26837">
        <v>2013</v>
      </c>
      <c r="E26837" t="s">
        <v>739</v>
      </c>
      <c r="F26837" s="2">
        <v>1987.45607898356</v>
      </c>
    </row>
    <row r="26838" spans="1:6">
      <c r="A26838" t="s">
        <v>265</v>
      </c>
      <c r="B26838">
        <v>1505</v>
      </c>
      <c r="C26838" t="s">
        <v>266</v>
      </c>
      <c r="D26838">
        <v>2015</v>
      </c>
      <c r="E26838" t="s">
        <v>742</v>
      </c>
      <c r="F26838" s="2">
        <v>6796.0912755767704</v>
      </c>
    </row>
    <row r="26839" spans="1:6">
      <c r="A26839" t="s">
        <v>265</v>
      </c>
      <c r="B26839">
        <v>1505</v>
      </c>
      <c r="C26839" t="s">
        <v>266</v>
      </c>
      <c r="D26839">
        <v>2016</v>
      </c>
      <c r="E26839" t="s">
        <v>736</v>
      </c>
      <c r="F26839" s="2">
        <v>3500.2096890816601</v>
      </c>
    </row>
    <row r="26840" spans="1:6">
      <c r="A26840" t="s">
        <v>265</v>
      </c>
      <c r="B26840">
        <v>1505</v>
      </c>
      <c r="C26840" t="s">
        <v>266</v>
      </c>
      <c r="D26840">
        <v>2016</v>
      </c>
      <c r="E26840" t="s">
        <v>737</v>
      </c>
      <c r="F26840" s="2">
        <v>2961.3732989339901</v>
      </c>
    </row>
    <row r="26841" spans="1:6">
      <c r="A26841" t="s">
        <v>265</v>
      </c>
      <c r="B26841">
        <v>1505</v>
      </c>
      <c r="C26841" t="s">
        <v>266</v>
      </c>
      <c r="D26841">
        <v>2016</v>
      </c>
      <c r="E26841" t="s">
        <v>738</v>
      </c>
      <c r="F26841" s="2">
        <v>0</v>
      </c>
    </row>
    <row r="26842" spans="1:6">
      <c r="A26842" t="s">
        <v>265</v>
      </c>
      <c r="B26842">
        <v>1505</v>
      </c>
      <c r="C26842" t="s">
        <v>266</v>
      </c>
      <c r="D26842">
        <v>2016</v>
      </c>
      <c r="E26842" t="s">
        <v>739</v>
      </c>
      <c r="F26842" s="2">
        <v>1894.86715883386</v>
      </c>
    </row>
    <row r="26843" spans="1:6">
      <c r="A26843" t="s">
        <v>265</v>
      </c>
      <c r="B26843">
        <v>1505</v>
      </c>
      <c r="C26843" t="s">
        <v>266</v>
      </c>
      <c r="D26843">
        <v>2017</v>
      </c>
      <c r="E26843" t="s">
        <v>740</v>
      </c>
      <c r="F26843" s="2">
        <v>1754.94929543643</v>
      </c>
    </row>
    <row r="26844" spans="1:6">
      <c r="A26844" t="s">
        <v>265</v>
      </c>
      <c r="B26844">
        <v>1505</v>
      </c>
      <c r="C26844" t="s">
        <v>266</v>
      </c>
      <c r="D26844">
        <v>2017</v>
      </c>
      <c r="E26844" t="s">
        <v>745</v>
      </c>
      <c r="F26844" s="2">
        <v>41844.259522007102</v>
      </c>
    </row>
    <row r="26845" spans="1:6">
      <c r="A26845" t="s">
        <v>265</v>
      </c>
      <c r="B26845">
        <v>1505</v>
      </c>
      <c r="C26845" t="s">
        <v>266</v>
      </c>
      <c r="D26845">
        <v>2018</v>
      </c>
      <c r="E26845" t="s">
        <v>742</v>
      </c>
      <c r="F26845" s="2">
        <v>4732.9910784251597</v>
      </c>
    </row>
    <row r="26846" spans="1:6">
      <c r="A26846" t="s">
        <v>265</v>
      </c>
      <c r="B26846">
        <v>1505</v>
      </c>
      <c r="C26846" t="s">
        <v>266</v>
      </c>
      <c r="D26846">
        <v>2019</v>
      </c>
      <c r="E26846" t="s">
        <v>736</v>
      </c>
      <c r="F26846" s="2">
        <v>3302.3338492975899</v>
      </c>
    </row>
    <row r="26847" spans="1:6">
      <c r="A26847" t="s">
        <v>265</v>
      </c>
      <c r="B26847">
        <v>1505</v>
      </c>
      <c r="C26847" t="s">
        <v>266</v>
      </c>
      <c r="D26847">
        <v>2019</v>
      </c>
      <c r="E26847" t="s">
        <v>738</v>
      </c>
      <c r="F26847" s="2">
        <v>0</v>
      </c>
    </row>
    <row r="26848" spans="1:6">
      <c r="A26848" t="s">
        <v>265</v>
      </c>
      <c r="B26848">
        <v>1505</v>
      </c>
      <c r="C26848" t="s">
        <v>266</v>
      </c>
      <c r="D26848">
        <v>2019</v>
      </c>
      <c r="E26848" t="s">
        <v>741</v>
      </c>
      <c r="F26848" s="2">
        <v>17332.107528809702</v>
      </c>
    </row>
    <row r="26849" spans="1:6">
      <c r="A26849" t="s">
        <v>265</v>
      </c>
      <c r="B26849">
        <v>1505</v>
      </c>
      <c r="C26849" t="s">
        <v>266</v>
      </c>
      <c r="D26849">
        <v>2020</v>
      </c>
      <c r="E26849" t="s">
        <v>744</v>
      </c>
      <c r="F26849" s="2">
        <v>3903.9129490159999</v>
      </c>
    </row>
    <row r="26850" spans="1:6">
      <c r="A26850" t="s">
        <v>265</v>
      </c>
      <c r="B26850">
        <v>1505</v>
      </c>
      <c r="C26850" t="s">
        <v>266</v>
      </c>
      <c r="D26850">
        <v>2020</v>
      </c>
      <c r="E26850" t="s">
        <v>740</v>
      </c>
      <c r="F26850" s="2">
        <v>1454.6723053473399</v>
      </c>
    </row>
    <row r="26851" spans="1:6">
      <c r="A26851" t="s">
        <v>265</v>
      </c>
      <c r="B26851">
        <v>1505</v>
      </c>
      <c r="C26851" t="s">
        <v>266</v>
      </c>
      <c r="D26851">
        <v>2021</v>
      </c>
      <c r="E26851" t="s">
        <v>742</v>
      </c>
      <c r="F26851" s="2">
        <v>4951.5716460419699</v>
      </c>
    </row>
    <row r="26852" spans="1:6">
      <c r="A26852" t="s">
        <v>265</v>
      </c>
      <c r="B26852">
        <v>1505</v>
      </c>
      <c r="C26852" t="s">
        <v>266</v>
      </c>
      <c r="D26852">
        <v>2021</v>
      </c>
      <c r="E26852" t="s">
        <v>743</v>
      </c>
      <c r="F26852" s="2">
        <v>2013.8181818693499</v>
      </c>
    </row>
    <row r="26853" spans="1:6">
      <c r="A26853" t="s">
        <v>265</v>
      </c>
      <c r="B26853">
        <v>1505</v>
      </c>
      <c r="C26853" t="s">
        <v>266</v>
      </c>
      <c r="D26853">
        <v>2022</v>
      </c>
      <c r="E26853" t="s">
        <v>738</v>
      </c>
      <c r="F26853" s="2">
        <v>0</v>
      </c>
    </row>
    <row r="26854" spans="1:6">
      <c r="A26854" t="s">
        <v>265</v>
      </c>
      <c r="B26854">
        <v>1505</v>
      </c>
      <c r="C26854" t="s">
        <v>266</v>
      </c>
      <c r="D26854">
        <v>2022</v>
      </c>
      <c r="E26854" t="s">
        <v>741</v>
      </c>
      <c r="F26854" s="2">
        <v>16267.8103284688</v>
      </c>
    </row>
    <row r="26855" spans="1:6">
      <c r="A26855" t="s">
        <v>265</v>
      </c>
      <c r="B26855">
        <v>1505</v>
      </c>
      <c r="C26855" t="s">
        <v>266</v>
      </c>
      <c r="D26855">
        <v>2023</v>
      </c>
      <c r="E26855" t="s">
        <v>737</v>
      </c>
      <c r="F26855" s="2">
        <v>2808.0526152767002</v>
      </c>
    </row>
    <row r="26856" spans="1:6">
      <c r="A26856" t="s">
        <v>265</v>
      </c>
      <c r="B26856">
        <v>1505</v>
      </c>
      <c r="C26856" t="s">
        <v>266</v>
      </c>
      <c r="D26856">
        <v>2023</v>
      </c>
      <c r="E26856" t="s">
        <v>744</v>
      </c>
      <c r="F26856" s="2">
        <v>2430.3892601759999</v>
      </c>
    </row>
    <row r="26857" spans="1:6">
      <c r="A26857" t="s">
        <v>265</v>
      </c>
      <c r="B26857">
        <v>1505</v>
      </c>
      <c r="C26857" t="s">
        <v>266</v>
      </c>
      <c r="D26857">
        <v>2023</v>
      </c>
      <c r="E26857" t="s">
        <v>739</v>
      </c>
      <c r="F26857" s="2">
        <v>1210.85303412802</v>
      </c>
    </row>
    <row r="26858" spans="1:6">
      <c r="A26858" t="s">
        <v>265</v>
      </c>
      <c r="B26858">
        <v>1505</v>
      </c>
      <c r="C26858" t="s">
        <v>266</v>
      </c>
      <c r="D26858">
        <v>2023</v>
      </c>
      <c r="E26858" t="s">
        <v>740</v>
      </c>
      <c r="F26858" s="2">
        <v>2507.4705818246198</v>
      </c>
    </row>
    <row r="26859" spans="1:6">
      <c r="A26859" t="s">
        <v>265</v>
      </c>
      <c r="B26859">
        <v>1505</v>
      </c>
      <c r="C26859" t="s">
        <v>266</v>
      </c>
      <c r="D26859">
        <v>2024</v>
      </c>
      <c r="E26859" t="s">
        <v>743</v>
      </c>
      <c r="F26859" s="2">
        <v>2399.0877831530602</v>
      </c>
    </row>
    <row r="26860" spans="1:6">
      <c r="A26860" t="s">
        <v>265</v>
      </c>
      <c r="B26860">
        <v>1505</v>
      </c>
      <c r="C26860" t="s">
        <v>266</v>
      </c>
      <c r="D26860">
        <v>2024</v>
      </c>
      <c r="E26860" t="s">
        <v>745</v>
      </c>
      <c r="F26860" s="2">
        <v>47259.540425038802</v>
      </c>
    </row>
    <row r="26861" spans="1:6">
      <c r="A26861" t="s">
        <v>265</v>
      </c>
      <c r="B26861">
        <v>1506</v>
      </c>
      <c r="C26861" t="s">
        <v>268</v>
      </c>
      <c r="D26861">
        <v>2009</v>
      </c>
      <c r="E26861" t="s">
        <v>736</v>
      </c>
      <c r="F26861" s="2">
        <v>29985.6781500896</v>
      </c>
    </row>
    <row r="26862" spans="1:6">
      <c r="A26862" t="s">
        <v>265</v>
      </c>
      <c r="B26862">
        <v>1506</v>
      </c>
      <c r="C26862" t="s">
        <v>268</v>
      </c>
      <c r="D26862">
        <v>2009</v>
      </c>
      <c r="E26862" t="s">
        <v>737</v>
      </c>
      <c r="F26862" s="2">
        <v>3768.62710107561</v>
      </c>
    </row>
    <row r="26863" spans="1:6">
      <c r="A26863" t="s">
        <v>265</v>
      </c>
      <c r="B26863">
        <v>1506</v>
      </c>
      <c r="C26863" t="s">
        <v>268</v>
      </c>
      <c r="D26863">
        <v>2009</v>
      </c>
      <c r="E26863" t="s">
        <v>738</v>
      </c>
      <c r="F26863" s="2">
        <v>0</v>
      </c>
    </row>
    <row r="26864" spans="1:6">
      <c r="A26864" t="s">
        <v>265</v>
      </c>
      <c r="B26864">
        <v>1506</v>
      </c>
      <c r="C26864" t="s">
        <v>268</v>
      </c>
      <c r="D26864">
        <v>2009</v>
      </c>
      <c r="E26864" t="s">
        <v>739</v>
      </c>
      <c r="F26864" s="2">
        <v>23868.356812901799</v>
      </c>
    </row>
    <row r="26865" spans="1:6">
      <c r="A26865" t="s">
        <v>265</v>
      </c>
      <c r="B26865">
        <v>1506</v>
      </c>
      <c r="C26865" t="s">
        <v>268</v>
      </c>
      <c r="D26865">
        <v>2011</v>
      </c>
      <c r="E26865" t="s">
        <v>742</v>
      </c>
      <c r="F26865" s="2">
        <v>8634.2992218013896</v>
      </c>
    </row>
    <row r="26866" spans="1:6">
      <c r="A26866" t="s">
        <v>265</v>
      </c>
      <c r="B26866">
        <v>1506</v>
      </c>
      <c r="C26866" t="s">
        <v>268</v>
      </c>
      <c r="D26866">
        <v>2013</v>
      </c>
      <c r="E26866" t="s">
        <v>744</v>
      </c>
      <c r="F26866" s="2">
        <v>4186.0531241081098</v>
      </c>
    </row>
    <row r="26867" spans="1:6">
      <c r="A26867" t="s">
        <v>265</v>
      </c>
      <c r="B26867">
        <v>1506</v>
      </c>
      <c r="C26867" t="s">
        <v>268</v>
      </c>
      <c r="D26867">
        <v>2013</v>
      </c>
      <c r="E26867" t="s">
        <v>740</v>
      </c>
      <c r="F26867" s="2">
        <v>4796.5297323839604</v>
      </c>
    </row>
    <row r="26868" spans="1:6">
      <c r="A26868" t="s">
        <v>265</v>
      </c>
      <c r="B26868">
        <v>1506</v>
      </c>
      <c r="C26868" t="s">
        <v>268</v>
      </c>
      <c r="D26868">
        <v>2015</v>
      </c>
      <c r="E26868" t="s">
        <v>738</v>
      </c>
      <c r="F26868" s="2">
        <v>0</v>
      </c>
    </row>
    <row r="26869" spans="1:6">
      <c r="A26869" t="s">
        <v>265</v>
      </c>
      <c r="B26869">
        <v>1506</v>
      </c>
      <c r="C26869" t="s">
        <v>268</v>
      </c>
      <c r="D26869">
        <v>2015</v>
      </c>
      <c r="E26869" t="s">
        <v>739</v>
      </c>
      <c r="F26869" s="2">
        <v>21438.910228985798</v>
      </c>
    </row>
    <row r="26870" spans="1:6">
      <c r="A26870" t="s">
        <v>265</v>
      </c>
      <c r="B26870">
        <v>1506</v>
      </c>
      <c r="C26870" t="s">
        <v>268</v>
      </c>
      <c r="D26870">
        <v>2015</v>
      </c>
      <c r="E26870" t="s">
        <v>741</v>
      </c>
      <c r="F26870" s="2">
        <v>41768.961563833902</v>
      </c>
    </row>
    <row r="26871" spans="1:6">
      <c r="A26871" t="s">
        <v>265</v>
      </c>
      <c r="B26871">
        <v>1506</v>
      </c>
      <c r="C26871" t="s">
        <v>268</v>
      </c>
      <c r="D26871">
        <v>2016</v>
      </c>
      <c r="E26871" t="s">
        <v>736</v>
      </c>
      <c r="F26871" s="2">
        <v>19455.1259801739</v>
      </c>
    </row>
    <row r="26872" spans="1:6">
      <c r="A26872" t="s">
        <v>265</v>
      </c>
      <c r="B26872">
        <v>1506</v>
      </c>
      <c r="C26872" t="s">
        <v>268</v>
      </c>
      <c r="D26872">
        <v>2016</v>
      </c>
      <c r="E26872" t="s">
        <v>737</v>
      </c>
      <c r="F26872" s="2">
        <v>4696.5259859795797</v>
      </c>
    </row>
    <row r="26873" spans="1:6">
      <c r="A26873" t="s">
        <v>265</v>
      </c>
      <c r="B26873">
        <v>1506</v>
      </c>
      <c r="C26873" t="s">
        <v>268</v>
      </c>
      <c r="D26873">
        <v>2016</v>
      </c>
      <c r="E26873" t="s">
        <v>744</v>
      </c>
      <c r="F26873" s="2">
        <v>2508.3537437499999</v>
      </c>
    </row>
    <row r="26874" spans="1:6">
      <c r="A26874" t="s">
        <v>265</v>
      </c>
      <c r="B26874">
        <v>1506</v>
      </c>
      <c r="C26874" t="s">
        <v>268</v>
      </c>
      <c r="D26874">
        <v>2016</v>
      </c>
      <c r="E26874" t="s">
        <v>740</v>
      </c>
      <c r="F26874" s="2">
        <v>4258.2465186297804</v>
      </c>
    </row>
    <row r="26875" spans="1:6">
      <c r="A26875" t="s">
        <v>265</v>
      </c>
      <c r="B26875">
        <v>1506</v>
      </c>
      <c r="C26875" t="s">
        <v>268</v>
      </c>
      <c r="D26875">
        <v>2017</v>
      </c>
      <c r="E26875" t="s">
        <v>743</v>
      </c>
      <c r="F26875" s="2">
        <v>4644.4357546908404</v>
      </c>
    </row>
    <row r="26876" spans="1:6">
      <c r="A26876" t="s">
        <v>265</v>
      </c>
      <c r="B26876">
        <v>1506</v>
      </c>
      <c r="C26876" t="s">
        <v>268</v>
      </c>
      <c r="D26876">
        <v>2017</v>
      </c>
      <c r="E26876" t="s">
        <v>745</v>
      </c>
      <c r="F26876" s="2">
        <v>50833.7333042061</v>
      </c>
    </row>
    <row r="26877" spans="1:6">
      <c r="A26877" t="s">
        <v>265</v>
      </c>
      <c r="B26877">
        <v>1506</v>
      </c>
      <c r="C26877" t="s">
        <v>268</v>
      </c>
      <c r="D26877">
        <v>2018</v>
      </c>
      <c r="E26877" t="s">
        <v>742</v>
      </c>
      <c r="F26877" s="2">
        <v>10232.6011058642</v>
      </c>
    </row>
    <row r="26878" spans="1:6">
      <c r="A26878" t="s">
        <v>265</v>
      </c>
      <c r="B26878">
        <v>1506</v>
      </c>
      <c r="C26878" t="s">
        <v>268</v>
      </c>
      <c r="D26878">
        <v>2018</v>
      </c>
      <c r="E26878" t="s">
        <v>738</v>
      </c>
      <c r="F26878" s="2">
        <v>0</v>
      </c>
    </row>
    <row r="26879" spans="1:6">
      <c r="A26879" t="s">
        <v>265</v>
      </c>
      <c r="B26879">
        <v>1506</v>
      </c>
      <c r="C26879" t="s">
        <v>268</v>
      </c>
      <c r="D26879">
        <v>2018</v>
      </c>
      <c r="E26879" t="s">
        <v>739</v>
      </c>
      <c r="F26879" s="2">
        <v>21535.018975268002</v>
      </c>
    </row>
    <row r="26880" spans="1:6">
      <c r="A26880" t="s">
        <v>265</v>
      </c>
      <c r="B26880">
        <v>1506</v>
      </c>
      <c r="C26880" t="s">
        <v>268</v>
      </c>
      <c r="D26880">
        <v>2018</v>
      </c>
      <c r="E26880" t="s">
        <v>741</v>
      </c>
      <c r="F26880" s="2">
        <v>38130.970289753503</v>
      </c>
    </row>
    <row r="26881" spans="1:6">
      <c r="A26881" t="s">
        <v>265</v>
      </c>
      <c r="B26881">
        <v>1506</v>
      </c>
      <c r="C26881" t="s">
        <v>268</v>
      </c>
      <c r="D26881">
        <v>2019</v>
      </c>
      <c r="E26881" t="s">
        <v>736</v>
      </c>
      <c r="F26881" s="2">
        <v>16371.666613159799</v>
      </c>
    </row>
    <row r="26882" spans="1:6">
      <c r="A26882" t="s">
        <v>265</v>
      </c>
      <c r="B26882">
        <v>1506</v>
      </c>
      <c r="C26882" t="s">
        <v>268</v>
      </c>
      <c r="D26882">
        <v>2019</v>
      </c>
      <c r="E26882" t="s">
        <v>737</v>
      </c>
      <c r="F26882" s="2">
        <v>4693.6141645840798</v>
      </c>
    </row>
    <row r="26883" spans="1:6">
      <c r="A26883" t="s">
        <v>265</v>
      </c>
      <c r="B26883">
        <v>1506</v>
      </c>
      <c r="C26883" t="s">
        <v>268</v>
      </c>
      <c r="D26883">
        <v>2019</v>
      </c>
      <c r="E26883" t="s">
        <v>744</v>
      </c>
      <c r="F26883" s="2">
        <v>4086.9508495360001</v>
      </c>
    </row>
    <row r="26884" spans="1:6">
      <c r="A26884" t="s">
        <v>265</v>
      </c>
      <c r="B26884">
        <v>1506</v>
      </c>
      <c r="C26884" t="s">
        <v>268</v>
      </c>
      <c r="D26884">
        <v>2020</v>
      </c>
      <c r="E26884" t="s">
        <v>743</v>
      </c>
      <c r="F26884" s="2">
        <v>2526.5201058694602</v>
      </c>
    </row>
    <row r="26885" spans="1:6">
      <c r="A26885" t="s">
        <v>265</v>
      </c>
      <c r="B26885">
        <v>1506</v>
      </c>
      <c r="C26885" t="s">
        <v>268</v>
      </c>
      <c r="D26885">
        <v>2020</v>
      </c>
      <c r="E26885" t="s">
        <v>745</v>
      </c>
      <c r="F26885" s="2">
        <v>40820.704646461003</v>
      </c>
    </row>
    <row r="26886" spans="1:6">
      <c r="A26886" t="s">
        <v>265</v>
      </c>
      <c r="B26886">
        <v>1506</v>
      </c>
      <c r="C26886" t="s">
        <v>268</v>
      </c>
      <c r="D26886">
        <v>2021</v>
      </c>
      <c r="E26886" t="s">
        <v>742</v>
      </c>
      <c r="F26886" s="2">
        <v>8559.8144625157493</v>
      </c>
    </row>
    <row r="26887" spans="1:6">
      <c r="A26887" t="s">
        <v>265</v>
      </c>
      <c r="B26887">
        <v>1506</v>
      </c>
      <c r="C26887" t="s">
        <v>268</v>
      </c>
      <c r="D26887">
        <v>2021</v>
      </c>
      <c r="E26887" t="s">
        <v>741</v>
      </c>
      <c r="F26887" s="2">
        <v>35283.366408919501</v>
      </c>
    </row>
    <row r="26888" spans="1:6">
      <c r="A26888" t="s">
        <v>265</v>
      </c>
      <c r="B26888">
        <v>1506</v>
      </c>
      <c r="C26888" t="s">
        <v>268</v>
      </c>
      <c r="D26888">
        <v>2022</v>
      </c>
      <c r="E26888" t="s">
        <v>736</v>
      </c>
      <c r="F26888" s="2">
        <v>14991.013934499701</v>
      </c>
    </row>
    <row r="26889" spans="1:6">
      <c r="A26889" t="s">
        <v>265</v>
      </c>
      <c r="B26889">
        <v>1506</v>
      </c>
      <c r="C26889" t="s">
        <v>268</v>
      </c>
      <c r="D26889">
        <v>2022</v>
      </c>
      <c r="E26889" t="s">
        <v>737</v>
      </c>
      <c r="F26889" s="2">
        <v>4313.51760167866</v>
      </c>
    </row>
    <row r="26890" spans="1:6">
      <c r="A26890" t="s">
        <v>265</v>
      </c>
      <c r="B26890">
        <v>1506</v>
      </c>
      <c r="C26890" t="s">
        <v>268</v>
      </c>
      <c r="D26890">
        <v>2023</v>
      </c>
      <c r="E26890" t="s">
        <v>740</v>
      </c>
      <c r="F26890" s="2">
        <v>3186.4459425366699</v>
      </c>
    </row>
    <row r="26891" spans="1:6">
      <c r="A26891" t="s">
        <v>265</v>
      </c>
      <c r="B26891">
        <v>1506</v>
      </c>
      <c r="C26891" t="s">
        <v>268</v>
      </c>
      <c r="D26891">
        <v>2023</v>
      </c>
      <c r="E26891" t="s">
        <v>745</v>
      </c>
      <c r="F26891" s="2">
        <v>27765.587653341099</v>
      </c>
    </row>
    <row r="26892" spans="1:6">
      <c r="A26892" t="s">
        <v>265</v>
      </c>
      <c r="B26892">
        <v>1506</v>
      </c>
      <c r="C26892" t="s">
        <v>268</v>
      </c>
      <c r="D26892">
        <v>2024</v>
      </c>
      <c r="E26892" t="s">
        <v>742</v>
      </c>
      <c r="F26892" s="2">
        <v>10107.4462862646</v>
      </c>
    </row>
    <row r="26893" spans="1:6">
      <c r="A26893" t="s">
        <v>265</v>
      </c>
      <c r="B26893">
        <v>1508</v>
      </c>
      <c r="C26893" t="s">
        <v>270</v>
      </c>
      <c r="D26893">
        <v>2009</v>
      </c>
      <c r="E26893" t="s">
        <v>736</v>
      </c>
      <c r="F26893" s="2">
        <v>16447.453896428098</v>
      </c>
    </row>
    <row r="26894" spans="1:6">
      <c r="A26894" t="s">
        <v>265</v>
      </c>
      <c r="B26894">
        <v>1508</v>
      </c>
      <c r="C26894" t="s">
        <v>270</v>
      </c>
      <c r="D26894">
        <v>2009</v>
      </c>
      <c r="E26894" t="s">
        <v>737</v>
      </c>
      <c r="F26894" s="2">
        <v>8319.5688900199602</v>
      </c>
    </row>
    <row r="26895" spans="1:6">
      <c r="A26895" t="s">
        <v>265</v>
      </c>
      <c r="B26895">
        <v>1508</v>
      </c>
      <c r="C26895" t="s">
        <v>270</v>
      </c>
      <c r="D26895">
        <v>2009</v>
      </c>
      <c r="E26895" t="s">
        <v>744</v>
      </c>
      <c r="F26895" s="2">
        <v>3006.5684717297299</v>
      </c>
    </row>
    <row r="26896" spans="1:6">
      <c r="A26896" t="s">
        <v>265</v>
      </c>
      <c r="B26896">
        <v>1508</v>
      </c>
      <c r="C26896" t="s">
        <v>270</v>
      </c>
      <c r="D26896">
        <v>2009</v>
      </c>
      <c r="E26896" t="s">
        <v>740</v>
      </c>
      <c r="F26896" s="2">
        <v>13130.443205789899</v>
      </c>
    </row>
    <row r="26897" spans="1:6">
      <c r="A26897" t="s">
        <v>265</v>
      </c>
      <c r="B26897">
        <v>1508</v>
      </c>
      <c r="C26897" t="s">
        <v>270</v>
      </c>
      <c r="D26897">
        <v>2009</v>
      </c>
      <c r="E26897" t="s">
        <v>745</v>
      </c>
      <c r="F26897" s="2">
        <v>80382.284508188299</v>
      </c>
    </row>
    <row r="26898" spans="1:6">
      <c r="A26898" t="s">
        <v>265</v>
      </c>
      <c r="B26898">
        <v>1508</v>
      </c>
      <c r="C26898" t="s">
        <v>270</v>
      </c>
      <c r="D26898">
        <v>2011</v>
      </c>
      <c r="E26898" t="s">
        <v>742</v>
      </c>
      <c r="F26898" s="2">
        <v>18265.177935171301</v>
      </c>
    </row>
    <row r="26899" spans="1:6">
      <c r="A26899" t="s">
        <v>265</v>
      </c>
      <c r="B26899">
        <v>1508</v>
      </c>
      <c r="C26899" t="s">
        <v>270</v>
      </c>
      <c r="D26899">
        <v>2011</v>
      </c>
      <c r="E26899" t="s">
        <v>738</v>
      </c>
      <c r="F26899" s="2">
        <v>39440.699872500001</v>
      </c>
    </row>
    <row r="26900" spans="1:6">
      <c r="A26900" t="s">
        <v>265</v>
      </c>
      <c r="B26900">
        <v>1508</v>
      </c>
      <c r="C26900" t="s">
        <v>270</v>
      </c>
      <c r="D26900">
        <v>2011</v>
      </c>
      <c r="E26900" t="s">
        <v>739</v>
      </c>
      <c r="F26900" s="2">
        <v>7196.0237094172999</v>
      </c>
    </row>
    <row r="26901" spans="1:6">
      <c r="A26901" t="s">
        <v>265</v>
      </c>
      <c r="B26901">
        <v>1508</v>
      </c>
      <c r="C26901" t="s">
        <v>270</v>
      </c>
      <c r="D26901">
        <v>2011</v>
      </c>
      <c r="E26901" t="s">
        <v>741</v>
      </c>
      <c r="F26901" s="2">
        <v>97914.396454979098</v>
      </c>
    </row>
    <row r="26902" spans="1:6">
      <c r="A26902" t="s">
        <v>265</v>
      </c>
      <c r="B26902">
        <v>1508</v>
      </c>
      <c r="C26902" t="s">
        <v>270</v>
      </c>
      <c r="D26902">
        <v>2013</v>
      </c>
      <c r="E26902" t="s">
        <v>743</v>
      </c>
      <c r="F26902" s="2">
        <v>0</v>
      </c>
    </row>
    <row r="26903" spans="1:6">
      <c r="A26903" t="s">
        <v>265</v>
      </c>
      <c r="B26903">
        <v>1508</v>
      </c>
      <c r="C26903" t="s">
        <v>270</v>
      </c>
      <c r="D26903">
        <v>2015</v>
      </c>
      <c r="E26903" t="s">
        <v>736</v>
      </c>
      <c r="F26903" s="2">
        <v>12833.432393154601</v>
      </c>
    </row>
    <row r="26904" spans="1:6">
      <c r="A26904" t="s">
        <v>265</v>
      </c>
      <c r="B26904">
        <v>1508</v>
      </c>
      <c r="C26904" t="s">
        <v>270</v>
      </c>
      <c r="D26904">
        <v>2015</v>
      </c>
      <c r="E26904" t="s">
        <v>737</v>
      </c>
      <c r="F26904" s="2">
        <v>10706.3020795461</v>
      </c>
    </row>
    <row r="26905" spans="1:6">
      <c r="A26905" t="s">
        <v>265</v>
      </c>
      <c r="B26905">
        <v>1508</v>
      </c>
      <c r="C26905" t="s">
        <v>270</v>
      </c>
      <c r="D26905">
        <v>2015</v>
      </c>
      <c r="E26905" t="s">
        <v>745</v>
      </c>
      <c r="F26905" s="2">
        <v>80382.284508188299</v>
      </c>
    </row>
    <row r="26906" spans="1:6">
      <c r="A26906" t="s">
        <v>265</v>
      </c>
      <c r="B26906">
        <v>1508</v>
      </c>
      <c r="C26906" t="s">
        <v>270</v>
      </c>
      <c r="D26906">
        <v>2016</v>
      </c>
      <c r="E26906" t="s">
        <v>743</v>
      </c>
      <c r="F26906" s="2">
        <v>0</v>
      </c>
    </row>
    <row r="26907" spans="1:6">
      <c r="A26907" t="s">
        <v>265</v>
      </c>
      <c r="B26907">
        <v>1508</v>
      </c>
      <c r="C26907" t="s">
        <v>270</v>
      </c>
      <c r="D26907">
        <v>2016</v>
      </c>
      <c r="E26907" t="s">
        <v>740</v>
      </c>
      <c r="F26907" s="2">
        <v>5322.6842113320599</v>
      </c>
    </row>
    <row r="26908" spans="1:6">
      <c r="A26908" t="s">
        <v>265</v>
      </c>
      <c r="B26908">
        <v>1508</v>
      </c>
      <c r="C26908" t="s">
        <v>270</v>
      </c>
      <c r="D26908">
        <v>2017</v>
      </c>
      <c r="E26908" t="s">
        <v>742</v>
      </c>
      <c r="F26908" s="2">
        <v>15249.5193830237</v>
      </c>
    </row>
    <row r="26909" spans="1:6">
      <c r="A26909" t="s">
        <v>265</v>
      </c>
      <c r="B26909">
        <v>1508</v>
      </c>
      <c r="C26909" t="s">
        <v>270</v>
      </c>
      <c r="D26909">
        <v>2018</v>
      </c>
      <c r="E26909" t="s">
        <v>736</v>
      </c>
      <c r="F26909" s="2">
        <v>9412.9160314137098</v>
      </c>
    </row>
    <row r="26910" spans="1:6">
      <c r="A26910" t="s">
        <v>265</v>
      </c>
      <c r="B26910">
        <v>1508</v>
      </c>
      <c r="C26910" t="s">
        <v>270</v>
      </c>
      <c r="D26910">
        <v>2018</v>
      </c>
      <c r="E26910" t="s">
        <v>737</v>
      </c>
      <c r="F26910" s="2">
        <v>10237.6636445981</v>
      </c>
    </row>
    <row r="26911" spans="1:6">
      <c r="A26911" t="s">
        <v>265</v>
      </c>
      <c r="B26911">
        <v>1508</v>
      </c>
      <c r="C26911" t="s">
        <v>270</v>
      </c>
      <c r="D26911">
        <v>2018</v>
      </c>
      <c r="E26911" t="s">
        <v>738</v>
      </c>
      <c r="F26911" s="2">
        <v>58849.521543499999</v>
      </c>
    </row>
    <row r="26912" spans="1:6">
      <c r="A26912" t="s">
        <v>265</v>
      </c>
      <c r="B26912">
        <v>1508</v>
      </c>
      <c r="C26912" t="s">
        <v>270</v>
      </c>
      <c r="D26912">
        <v>2018</v>
      </c>
      <c r="E26912" t="s">
        <v>739</v>
      </c>
      <c r="F26912" s="2">
        <v>7148.7723951117296</v>
      </c>
    </row>
    <row r="26913" spans="1:6">
      <c r="A26913" t="s">
        <v>265</v>
      </c>
      <c r="B26913">
        <v>1508</v>
      </c>
      <c r="C26913" t="s">
        <v>270</v>
      </c>
      <c r="D26913">
        <v>2019</v>
      </c>
      <c r="E26913" t="s">
        <v>744</v>
      </c>
      <c r="F26913" s="2">
        <v>6898.4569658108103</v>
      </c>
    </row>
    <row r="26914" spans="1:6">
      <c r="A26914" t="s">
        <v>265</v>
      </c>
      <c r="B26914">
        <v>1508</v>
      </c>
      <c r="C26914" t="s">
        <v>270</v>
      </c>
      <c r="D26914">
        <v>2019</v>
      </c>
      <c r="E26914" t="s">
        <v>740</v>
      </c>
      <c r="F26914" s="2">
        <v>3474.20136494384</v>
      </c>
    </row>
    <row r="26915" spans="1:6">
      <c r="A26915" t="s">
        <v>265</v>
      </c>
      <c r="B26915">
        <v>1508</v>
      </c>
      <c r="C26915" t="s">
        <v>270</v>
      </c>
      <c r="D26915">
        <v>2020</v>
      </c>
      <c r="E26915" t="s">
        <v>742</v>
      </c>
      <c r="F26915" s="2">
        <v>15914.937502557401</v>
      </c>
    </row>
    <row r="26916" spans="1:6">
      <c r="A26916" t="s">
        <v>265</v>
      </c>
      <c r="B26916">
        <v>1508</v>
      </c>
      <c r="C26916" t="s">
        <v>270</v>
      </c>
      <c r="D26916">
        <v>2020</v>
      </c>
      <c r="E26916" t="s">
        <v>743</v>
      </c>
      <c r="F26916" s="2">
        <v>0</v>
      </c>
    </row>
    <row r="26917" spans="1:6">
      <c r="A26917" t="s">
        <v>265</v>
      </c>
      <c r="B26917">
        <v>1508</v>
      </c>
      <c r="C26917" t="s">
        <v>270</v>
      </c>
      <c r="D26917">
        <v>2021</v>
      </c>
      <c r="E26917" t="s">
        <v>738</v>
      </c>
      <c r="F26917" s="2">
        <v>53083.779930090001</v>
      </c>
    </row>
    <row r="26918" spans="1:6">
      <c r="A26918" t="s">
        <v>265</v>
      </c>
      <c r="B26918">
        <v>1508</v>
      </c>
      <c r="C26918" t="s">
        <v>270</v>
      </c>
      <c r="D26918">
        <v>2021</v>
      </c>
      <c r="E26918" t="s">
        <v>739</v>
      </c>
      <c r="F26918" s="2">
        <v>8512.2018831371206</v>
      </c>
    </row>
    <row r="26919" spans="1:6">
      <c r="A26919" t="s">
        <v>265</v>
      </c>
      <c r="B26919">
        <v>1508</v>
      </c>
      <c r="C26919" t="s">
        <v>270</v>
      </c>
      <c r="D26919">
        <v>2021</v>
      </c>
      <c r="E26919" t="s">
        <v>741</v>
      </c>
      <c r="F26919" s="2">
        <v>79392.394100682606</v>
      </c>
    </row>
    <row r="26920" spans="1:6">
      <c r="A26920" t="s">
        <v>265</v>
      </c>
      <c r="B26920">
        <v>1508</v>
      </c>
      <c r="C26920" t="s">
        <v>270</v>
      </c>
      <c r="D26920">
        <v>2022</v>
      </c>
      <c r="E26920" t="s">
        <v>744</v>
      </c>
      <c r="F26920" s="2">
        <v>4522.14238778243</v>
      </c>
    </row>
    <row r="26921" spans="1:6">
      <c r="A26921" t="s">
        <v>265</v>
      </c>
      <c r="B26921">
        <v>1508</v>
      </c>
      <c r="C26921" t="s">
        <v>270</v>
      </c>
      <c r="D26921">
        <v>2022</v>
      </c>
      <c r="E26921" t="s">
        <v>740</v>
      </c>
      <c r="F26921" s="2">
        <v>4370.2948800723398</v>
      </c>
    </row>
    <row r="26922" spans="1:6">
      <c r="A26922" t="s">
        <v>265</v>
      </c>
      <c r="B26922">
        <v>1508</v>
      </c>
      <c r="C26922" t="s">
        <v>270</v>
      </c>
      <c r="D26922">
        <v>2022</v>
      </c>
      <c r="E26922" t="s">
        <v>745</v>
      </c>
      <c r="F26922" s="2">
        <v>81680.985279231405</v>
      </c>
    </row>
    <row r="26923" spans="1:6">
      <c r="A26923" t="s">
        <v>265</v>
      </c>
      <c r="B26923">
        <v>1508</v>
      </c>
      <c r="C26923" t="s">
        <v>270</v>
      </c>
      <c r="D26923">
        <v>2023</v>
      </c>
      <c r="E26923" t="s">
        <v>743</v>
      </c>
      <c r="F26923" s="2">
        <v>0</v>
      </c>
    </row>
    <row r="26924" spans="1:6">
      <c r="A26924" t="s">
        <v>265</v>
      </c>
      <c r="B26924">
        <v>1508</v>
      </c>
      <c r="C26924" t="s">
        <v>270</v>
      </c>
      <c r="D26924">
        <v>2024</v>
      </c>
      <c r="E26924" t="s">
        <v>738</v>
      </c>
      <c r="F26924" s="2">
        <v>63946.311942735003</v>
      </c>
    </row>
    <row r="26925" spans="1:6">
      <c r="A26925" t="s">
        <v>265</v>
      </c>
      <c r="B26925">
        <v>1508</v>
      </c>
      <c r="C26925" t="s">
        <v>270</v>
      </c>
      <c r="D26925">
        <v>2024</v>
      </c>
      <c r="E26925" t="s">
        <v>739</v>
      </c>
      <c r="F26925" s="2">
        <v>6516.1873806311096</v>
      </c>
    </row>
    <row r="26926" spans="1:6">
      <c r="A26926" t="s">
        <v>265</v>
      </c>
      <c r="B26926">
        <v>1508</v>
      </c>
      <c r="C26926" t="s">
        <v>270</v>
      </c>
      <c r="D26926">
        <v>2024</v>
      </c>
      <c r="E26926" t="s">
        <v>741</v>
      </c>
      <c r="F26926" s="2">
        <v>67216.115241407097</v>
      </c>
    </row>
    <row r="26927" spans="1:6">
      <c r="A26927" t="s">
        <v>265</v>
      </c>
      <c r="B26927">
        <v>1511</v>
      </c>
      <c r="C26927" t="s">
        <v>272</v>
      </c>
      <c r="D26927">
        <v>2009</v>
      </c>
      <c r="E26927" t="s">
        <v>742</v>
      </c>
      <c r="F26927" s="2">
        <v>3456.6590900309898</v>
      </c>
    </row>
    <row r="26928" spans="1:6">
      <c r="A26928" t="s">
        <v>265</v>
      </c>
      <c r="B26928">
        <v>1511</v>
      </c>
      <c r="C26928" t="s">
        <v>272</v>
      </c>
      <c r="D26928">
        <v>2009</v>
      </c>
      <c r="E26928" t="s">
        <v>741</v>
      </c>
      <c r="F26928" s="2">
        <v>4162.0700615594196</v>
      </c>
    </row>
    <row r="26929" spans="1:6">
      <c r="A26929" t="s">
        <v>265</v>
      </c>
      <c r="B26929">
        <v>1511</v>
      </c>
      <c r="C26929" t="s">
        <v>272</v>
      </c>
      <c r="D26929">
        <v>2011</v>
      </c>
      <c r="E26929" t="s">
        <v>743</v>
      </c>
      <c r="F26929" s="2">
        <v>0</v>
      </c>
    </row>
    <row r="26930" spans="1:6">
      <c r="A26930" t="s">
        <v>265</v>
      </c>
      <c r="B26930">
        <v>1511</v>
      </c>
      <c r="C26930" t="s">
        <v>272</v>
      </c>
      <c r="D26930">
        <v>2013</v>
      </c>
      <c r="E26930" t="s">
        <v>736</v>
      </c>
      <c r="F26930" s="2">
        <v>1014.16717896235</v>
      </c>
    </row>
    <row r="26931" spans="1:6">
      <c r="A26931" t="s">
        <v>265</v>
      </c>
      <c r="B26931">
        <v>1511</v>
      </c>
      <c r="C26931" t="s">
        <v>272</v>
      </c>
      <c r="D26931">
        <v>2013</v>
      </c>
      <c r="E26931" t="s">
        <v>737</v>
      </c>
      <c r="F26931" s="2">
        <v>473.72048949894202</v>
      </c>
    </row>
    <row r="26932" spans="1:6">
      <c r="A26932" t="s">
        <v>265</v>
      </c>
      <c r="B26932">
        <v>1511</v>
      </c>
      <c r="C26932" t="s">
        <v>272</v>
      </c>
      <c r="D26932">
        <v>2013</v>
      </c>
      <c r="E26932" t="s">
        <v>738</v>
      </c>
      <c r="F26932" s="2">
        <v>0</v>
      </c>
    </row>
    <row r="26933" spans="1:6">
      <c r="A26933" t="s">
        <v>265</v>
      </c>
      <c r="B26933">
        <v>1511</v>
      </c>
      <c r="C26933" t="s">
        <v>272</v>
      </c>
      <c r="D26933">
        <v>2013</v>
      </c>
      <c r="E26933" t="s">
        <v>739</v>
      </c>
      <c r="F26933" s="2">
        <v>9213.3020262997798</v>
      </c>
    </row>
    <row r="26934" spans="1:6">
      <c r="A26934" t="s">
        <v>265</v>
      </c>
      <c r="B26934">
        <v>1511</v>
      </c>
      <c r="C26934" t="s">
        <v>272</v>
      </c>
      <c r="D26934">
        <v>2013</v>
      </c>
      <c r="E26934" t="s">
        <v>740</v>
      </c>
      <c r="F26934" s="2">
        <v>1706.63566680446</v>
      </c>
    </row>
    <row r="26935" spans="1:6">
      <c r="A26935" t="s">
        <v>265</v>
      </c>
      <c r="B26935">
        <v>1511</v>
      </c>
      <c r="C26935" t="s">
        <v>272</v>
      </c>
      <c r="D26935">
        <v>2015</v>
      </c>
      <c r="E26935" t="s">
        <v>742</v>
      </c>
      <c r="F26935" s="2">
        <v>3398.6775288980898</v>
      </c>
    </row>
    <row r="26936" spans="1:6">
      <c r="A26936" t="s">
        <v>265</v>
      </c>
      <c r="B26936">
        <v>1511</v>
      </c>
      <c r="C26936" t="s">
        <v>272</v>
      </c>
      <c r="D26936">
        <v>2016</v>
      </c>
      <c r="E26936" t="s">
        <v>738</v>
      </c>
      <c r="F26936" s="2">
        <v>0</v>
      </c>
    </row>
    <row r="26937" spans="1:6">
      <c r="A26937" t="s">
        <v>265</v>
      </c>
      <c r="B26937">
        <v>1511</v>
      </c>
      <c r="C26937" t="s">
        <v>272</v>
      </c>
      <c r="D26937">
        <v>2016</v>
      </c>
      <c r="E26937" t="s">
        <v>739</v>
      </c>
      <c r="F26937" s="2">
        <v>9525.07721488264</v>
      </c>
    </row>
    <row r="26938" spans="1:6">
      <c r="A26938" t="s">
        <v>265</v>
      </c>
      <c r="B26938">
        <v>1511</v>
      </c>
      <c r="C26938" t="s">
        <v>272</v>
      </c>
      <c r="D26938">
        <v>2016</v>
      </c>
      <c r="E26938" t="s">
        <v>740</v>
      </c>
      <c r="F26938" s="2">
        <v>1866.9858013903099</v>
      </c>
    </row>
    <row r="26939" spans="1:6">
      <c r="A26939" t="s">
        <v>265</v>
      </c>
      <c r="B26939">
        <v>1511</v>
      </c>
      <c r="C26939" t="s">
        <v>272</v>
      </c>
      <c r="D26939">
        <v>2016</v>
      </c>
      <c r="E26939" t="s">
        <v>741</v>
      </c>
      <c r="F26939" s="2">
        <v>3831.09545840486</v>
      </c>
    </row>
    <row r="26940" spans="1:6">
      <c r="A26940" t="s">
        <v>265</v>
      </c>
      <c r="B26940">
        <v>1511</v>
      </c>
      <c r="C26940" t="s">
        <v>272</v>
      </c>
      <c r="D26940">
        <v>2017</v>
      </c>
      <c r="E26940" t="s">
        <v>744</v>
      </c>
      <c r="F26940" s="2">
        <v>1804.606516242</v>
      </c>
    </row>
    <row r="26941" spans="1:6">
      <c r="A26941" t="s">
        <v>265</v>
      </c>
      <c r="B26941">
        <v>1511</v>
      </c>
      <c r="C26941" t="s">
        <v>272</v>
      </c>
      <c r="D26941">
        <v>2017</v>
      </c>
      <c r="E26941" t="s">
        <v>745</v>
      </c>
      <c r="F26941" s="2">
        <v>8646.7405428858692</v>
      </c>
    </row>
    <row r="26942" spans="1:6">
      <c r="A26942" t="s">
        <v>265</v>
      </c>
      <c r="B26942">
        <v>1511</v>
      </c>
      <c r="C26942" t="s">
        <v>272</v>
      </c>
      <c r="D26942">
        <v>2018</v>
      </c>
      <c r="E26942" t="s">
        <v>743</v>
      </c>
      <c r="F26942" s="2">
        <v>0</v>
      </c>
    </row>
    <row r="26943" spans="1:6">
      <c r="A26943" t="s">
        <v>265</v>
      </c>
      <c r="B26943">
        <v>1511</v>
      </c>
      <c r="C26943" t="s">
        <v>272</v>
      </c>
      <c r="D26943">
        <v>2019</v>
      </c>
      <c r="E26943" t="s">
        <v>738</v>
      </c>
      <c r="F26943" s="2">
        <v>0</v>
      </c>
    </row>
    <row r="26944" spans="1:6">
      <c r="A26944" t="s">
        <v>265</v>
      </c>
      <c r="B26944">
        <v>1511</v>
      </c>
      <c r="C26944" t="s">
        <v>272</v>
      </c>
      <c r="D26944">
        <v>2019</v>
      </c>
      <c r="E26944" t="s">
        <v>739</v>
      </c>
      <c r="F26944" s="2">
        <v>9504.3766911518196</v>
      </c>
    </row>
    <row r="26945" spans="1:6">
      <c r="A26945" t="s">
        <v>265</v>
      </c>
      <c r="B26945">
        <v>1511</v>
      </c>
      <c r="C26945" t="s">
        <v>272</v>
      </c>
      <c r="D26945">
        <v>2019</v>
      </c>
      <c r="E26945" t="s">
        <v>741</v>
      </c>
      <c r="F26945" s="2">
        <v>3528.8325575082499</v>
      </c>
    </row>
    <row r="26946" spans="1:6">
      <c r="A26946" t="s">
        <v>265</v>
      </c>
      <c r="B26946">
        <v>1511</v>
      </c>
      <c r="C26946" t="s">
        <v>272</v>
      </c>
      <c r="D26946">
        <v>2020</v>
      </c>
      <c r="E26946" t="s">
        <v>736</v>
      </c>
      <c r="F26946" s="2">
        <v>736.61737209749003</v>
      </c>
    </row>
    <row r="26947" spans="1:6">
      <c r="A26947" t="s">
        <v>265</v>
      </c>
      <c r="B26947">
        <v>1511</v>
      </c>
      <c r="C26947" t="s">
        <v>272</v>
      </c>
      <c r="D26947">
        <v>2020</v>
      </c>
      <c r="E26947" t="s">
        <v>737</v>
      </c>
      <c r="F26947" s="2">
        <v>503.54872950842901</v>
      </c>
    </row>
    <row r="26948" spans="1:6">
      <c r="A26948" t="s">
        <v>265</v>
      </c>
      <c r="B26948">
        <v>1511</v>
      </c>
      <c r="C26948" t="s">
        <v>272</v>
      </c>
      <c r="D26948">
        <v>2020</v>
      </c>
      <c r="E26948" t="s">
        <v>744</v>
      </c>
      <c r="F26948" s="2">
        <v>1243.176622</v>
      </c>
    </row>
    <row r="26949" spans="1:6">
      <c r="A26949" t="s">
        <v>265</v>
      </c>
      <c r="B26949">
        <v>1511</v>
      </c>
      <c r="C26949" t="s">
        <v>272</v>
      </c>
      <c r="D26949">
        <v>2020</v>
      </c>
      <c r="E26949" t="s">
        <v>745</v>
      </c>
      <c r="F26949" s="2">
        <v>6620.7770561998996</v>
      </c>
    </row>
    <row r="26950" spans="1:6">
      <c r="A26950" t="s">
        <v>265</v>
      </c>
      <c r="B26950">
        <v>1511</v>
      </c>
      <c r="C26950" t="s">
        <v>272</v>
      </c>
      <c r="D26950">
        <v>2021</v>
      </c>
      <c r="E26950" t="s">
        <v>743</v>
      </c>
      <c r="F26950" s="2">
        <v>0</v>
      </c>
    </row>
    <row r="26951" spans="1:6">
      <c r="A26951" t="s">
        <v>265</v>
      </c>
      <c r="B26951">
        <v>1511</v>
      </c>
      <c r="C26951" t="s">
        <v>272</v>
      </c>
      <c r="D26951">
        <v>2022</v>
      </c>
      <c r="E26951" t="s">
        <v>742</v>
      </c>
      <c r="F26951" s="2">
        <v>2834.3274239899702</v>
      </c>
    </row>
    <row r="26952" spans="1:6">
      <c r="A26952" t="s">
        <v>265</v>
      </c>
      <c r="B26952">
        <v>1511</v>
      </c>
      <c r="C26952" t="s">
        <v>272</v>
      </c>
      <c r="D26952">
        <v>2022</v>
      </c>
      <c r="E26952" t="s">
        <v>738</v>
      </c>
      <c r="F26952" s="2">
        <v>0</v>
      </c>
    </row>
    <row r="26953" spans="1:6">
      <c r="A26953" t="s">
        <v>265</v>
      </c>
      <c r="B26953">
        <v>1511</v>
      </c>
      <c r="C26953" t="s">
        <v>272</v>
      </c>
      <c r="D26953">
        <v>2022</v>
      </c>
      <c r="E26953" t="s">
        <v>739</v>
      </c>
      <c r="F26953" s="2">
        <v>8944.2227354830793</v>
      </c>
    </row>
    <row r="26954" spans="1:6">
      <c r="A26954" t="s">
        <v>265</v>
      </c>
      <c r="B26954">
        <v>1511</v>
      </c>
      <c r="C26954" t="s">
        <v>272</v>
      </c>
      <c r="D26954">
        <v>2022</v>
      </c>
      <c r="E26954" t="s">
        <v>741</v>
      </c>
      <c r="F26954" s="2">
        <v>3474.4939195043798</v>
      </c>
    </row>
    <row r="26955" spans="1:6">
      <c r="A26955" t="s">
        <v>265</v>
      </c>
      <c r="B26955">
        <v>1511</v>
      </c>
      <c r="C26955" t="s">
        <v>272</v>
      </c>
      <c r="D26955">
        <v>2023</v>
      </c>
      <c r="E26955" t="s">
        <v>736</v>
      </c>
      <c r="F26955" s="2">
        <v>823.20657112542904</v>
      </c>
    </row>
    <row r="26956" spans="1:6">
      <c r="A26956" t="s">
        <v>265</v>
      </c>
      <c r="B26956">
        <v>1511</v>
      </c>
      <c r="C26956" t="s">
        <v>272</v>
      </c>
      <c r="D26956">
        <v>2023</v>
      </c>
      <c r="E26956" t="s">
        <v>737</v>
      </c>
      <c r="F26956" s="2">
        <v>431.68351932033499</v>
      </c>
    </row>
    <row r="26957" spans="1:6">
      <c r="A26957" t="s">
        <v>265</v>
      </c>
      <c r="B26957">
        <v>1511</v>
      </c>
      <c r="C26957" t="s">
        <v>272</v>
      </c>
      <c r="D26957">
        <v>2023</v>
      </c>
      <c r="E26957" t="s">
        <v>744</v>
      </c>
      <c r="F26957" s="2">
        <v>1521.8825380000001</v>
      </c>
    </row>
    <row r="26958" spans="1:6">
      <c r="A26958" t="s">
        <v>265</v>
      </c>
      <c r="B26958">
        <v>1511</v>
      </c>
      <c r="C26958" t="s">
        <v>272</v>
      </c>
      <c r="D26958">
        <v>2023</v>
      </c>
      <c r="E26958" t="s">
        <v>740</v>
      </c>
      <c r="F26958" s="2">
        <v>1939.6103562841099</v>
      </c>
    </row>
    <row r="26959" spans="1:6">
      <c r="A26959" t="s">
        <v>265</v>
      </c>
      <c r="B26959">
        <v>1511</v>
      </c>
      <c r="C26959" t="s">
        <v>272</v>
      </c>
      <c r="D26959">
        <v>2023</v>
      </c>
      <c r="E26959" t="s">
        <v>745</v>
      </c>
      <c r="F26959" s="2">
        <v>5485.1381840981303</v>
      </c>
    </row>
    <row r="26960" spans="1:6">
      <c r="A26960" t="s">
        <v>265</v>
      </c>
      <c r="B26960">
        <v>1511</v>
      </c>
      <c r="C26960" t="s">
        <v>272</v>
      </c>
      <c r="D26960">
        <v>2024</v>
      </c>
      <c r="E26960" t="s">
        <v>743</v>
      </c>
      <c r="F26960" s="2">
        <v>0</v>
      </c>
    </row>
    <row r="26961" spans="1:6">
      <c r="A26961" t="s">
        <v>265</v>
      </c>
      <c r="B26961">
        <v>1514</v>
      </c>
      <c r="C26961" t="s">
        <v>274</v>
      </c>
      <c r="D26961">
        <v>2009</v>
      </c>
      <c r="E26961" t="s">
        <v>743</v>
      </c>
      <c r="F26961" s="2">
        <v>0</v>
      </c>
    </row>
    <row r="26962" spans="1:6">
      <c r="A26962" t="s">
        <v>265</v>
      </c>
      <c r="B26962">
        <v>1514</v>
      </c>
      <c r="C26962" t="s">
        <v>274</v>
      </c>
      <c r="D26962">
        <v>2011</v>
      </c>
      <c r="E26962" t="s">
        <v>736</v>
      </c>
      <c r="F26962" s="2">
        <v>322.13554866468297</v>
      </c>
    </row>
    <row r="26963" spans="1:6">
      <c r="A26963" t="s">
        <v>265</v>
      </c>
      <c r="B26963">
        <v>1514</v>
      </c>
      <c r="C26963" t="s">
        <v>274</v>
      </c>
      <c r="D26963">
        <v>2011</v>
      </c>
      <c r="E26963" t="s">
        <v>737</v>
      </c>
      <c r="F26963" s="2">
        <v>468.02513893024502</v>
      </c>
    </row>
    <row r="26964" spans="1:6">
      <c r="A26964" t="s">
        <v>265</v>
      </c>
      <c r="B26964">
        <v>1514</v>
      </c>
      <c r="C26964" t="s">
        <v>274</v>
      </c>
      <c r="D26964">
        <v>2011</v>
      </c>
      <c r="E26964" t="s">
        <v>744</v>
      </c>
      <c r="F26964" s="2">
        <v>0</v>
      </c>
    </row>
    <row r="26965" spans="1:6">
      <c r="A26965" t="s">
        <v>265</v>
      </c>
      <c r="B26965">
        <v>1514</v>
      </c>
      <c r="C26965" t="s">
        <v>274</v>
      </c>
      <c r="D26965">
        <v>2011</v>
      </c>
      <c r="E26965" t="s">
        <v>740</v>
      </c>
      <c r="F26965" s="2">
        <v>410.540441704508</v>
      </c>
    </row>
    <row r="26966" spans="1:6">
      <c r="A26966" t="s">
        <v>265</v>
      </c>
      <c r="B26966">
        <v>1514</v>
      </c>
      <c r="C26966" t="s">
        <v>274</v>
      </c>
      <c r="D26966">
        <v>2011</v>
      </c>
      <c r="E26966" t="s">
        <v>745</v>
      </c>
      <c r="F26966" s="2">
        <v>17391.297537979699</v>
      </c>
    </row>
    <row r="26967" spans="1:6">
      <c r="A26967" t="s">
        <v>265</v>
      </c>
      <c r="B26967">
        <v>1514</v>
      </c>
      <c r="C26967" t="s">
        <v>274</v>
      </c>
      <c r="D26967">
        <v>2013</v>
      </c>
      <c r="E26967" t="s">
        <v>742</v>
      </c>
      <c r="F26967" s="2">
        <v>692.11419086957301</v>
      </c>
    </row>
    <row r="26968" spans="1:6">
      <c r="A26968" t="s">
        <v>265</v>
      </c>
      <c r="B26968">
        <v>1514</v>
      </c>
      <c r="C26968" t="s">
        <v>274</v>
      </c>
      <c r="D26968">
        <v>2013</v>
      </c>
      <c r="E26968" t="s">
        <v>738</v>
      </c>
      <c r="F26968" s="2">
        <v>0</v>
      </c>
    </row>
    <row r="26969" spans="1:6">
      <c r="A26969" t="s">
        <v>265</v>
      </c>
      <c r="B26969">
        <v>1514</v>
      </c>
      <c r="C26969" t="s">
        <v>274</v>
      </c>
      <c r="D26969">
        <v>2013</v>
      </c>
      <c r="E26969" t="s">
        <v>741</v>
      </c>
      <c r="F26969" s="2">
        <v>2471.8323554466601</v>
      </c>
    </row>
    <row r="26970" spans="1:6">
      <c r="A26970" t="s">
        <v>265</v>
      </c>
      <c r="B26970">
        <v>1514</v>
      </c>
      <c r="C26970" t="s">
        <v>274</v>
      </c>
      <c r="D26970">
        <v>2016</v>
      </c>
      <c r="E26970" t="s">
        <v>742</v>
      </c>
      <c r="F26970" s="2">
        <v>1189.90074545435</v>
      </c>
    </row>
    <row r="26971" spans="1:6">
      <c r="A26971" t="s">
        <v>265</v>
      </c>
      <c r="B26971">
        <v>1514</v>
      </c>
      <c r="C26971" t="s">
        <v>274</v>
      </c>
      <c r="D26971">
        <v>2016</v>
      </c>
      <c r="E26971" t="s">
        <v>738</v>
      </c>
      <c r="F26971" s="2">
        <v>0</v>
      </c>
    </row>
    <row r="26972" spans="1:6">
      <c r="A26972" t="s">
        <v>265</v>
      </c>
      <c r="B26972">
        <v>1514</v>
      </c>
      <c r="C26972" t="s">
        <v>274</v>
      </c>
      <c r="D26972">
        <v>2016</v>
      </c>
      <c r="E26972" t="s">
        <v>741</v>
      </c>
      <c r="F26972" s="2">
        <v>2324.8218574344</v>
      </c>
    </row>
    <row r="26973" spans="1:6">
      <c r="A26973" t="s">
        <v>265</v>
      </c>
      <c r="B26973">
        <v>1514</v>
      </c>
      <c r="C26973" t="s">
        <v>274</v>
      </c>
      <c r="D26973">
        <v>2017</v>
      </c>
      <c r="E26973" t="s">
        <v>744</v>
      </c>
      <c r="F26973" s="2">
        <v>0</v>
      </c>
    </row>
    <row r="26974" spans="1:6">
      <c r="A26974" t="s">
        <v>265</v>
      </c>
      <c r="B26974">
        <v>1514</v>
      </c>
      <c r="C26974" t="s">
        <v>274</v>
      </c>
      <c r="D26974">
        <v>2017</v>
      </c>
      <c r="E26974" t="s">
        <v>739</v>
      </c>
      <c r="F26974" s="2">
        <v>2262.40564581642</v>
      </c>
    </row>
    <row r="26975" spans="1:6">
      <c r="A26975" t="s">
        <v>265</v>
      </c>
      <c r="B26975">
        <v>1514</v>
      </c>
      <c r="C26975" t="s">
        <v>274</v>
      </c>
      <c r="D26975">
        <v>2017</v>
      </c>
      <c r="E26975" t="s">
        <v>740</v>
      </c>
      <c r="F26975" s="2">
        <v>195.56205675148601</v>
      </c>
    </row>
    <row r="26976" spans="1:6">
      <c r="A26976" t="s">
        <v>265</v>
      </c>
      <c r="B26976">
        <v>1514</v>
      </c>
      <c r="C26976" t="s">
        <v>274</v>
      </c>
      <c r="D26976">
        <v>2018</v>
      </c>
      <c r="E26976" t="s">
        <v>745</v>
      </c>
      <c r="F26976" s="2">
        <v>16812.928884679201</v>
      </c>
    </row>
    <row r="26977" spans="1:6">
      <c r="A26977" t="s">
        <v>265</v>
      </c>
      <c r="B26977">
        <v>1514</v>
      </c>
      <c r="C26977" t="s">
        <v>274</v>
      </c>
      <c r="D26977">
        <v>2019</v>
      </c>
      <c r="E26977" t="s">
        <v>738</v>
      </c>
      <c r="F26977" s="2">
        <v>0</v>
      </c>
    </row>
    <row r="26978" spans="1:6">
      <c r="A26978" t="s">
        <v>265</v>
      </c>
      <c r="B26978">
        <v>1514</v>
      </c>
      <c r="C26978" t="s">
        <v>274</v>
      </c>
      <c r="D26978">
        <v>2019</v>
      </c>
      <c r="E26978" t="s">
        <v>743</v>
      </c>
      <c r="F26978" s="2">
        <v>0</v>
      </c>
    </row>
    <row r="26979" spans="1:6">
      <c r="A26979" t="s">
        <v>265</v>
      </c>
      <c r="B26979">
        <v>1514</v>
      </c>
      <c r="C26979" t="s">
        <v>274</v>
      </c>
      <c r="D26979">
        <v>2019</v>
      </c>
      <c r="E26979" t="s">
        <v>741</v>
      </c>
      <c r="F26979" s="2">
        <v>2141.22398258044</v>
      </c>
    </row>
    <row r="26980" spans="1:6">
      <c r="A26980" t="s">
        <v>265</v>
      </c>
      <c r="B26980">
        <v>1514</v>
      </c>
      <c r="C26980" t="s">
        <v>274</v>
      </c>
      <c r="D26980">
        <v>2020</v>
      </c>
      <c r="E26980" t="s">
        <v>744</v>
      </c>
      <c r="F26980" s="2">
        <v>0</v>
      </c>
    </row>
    <row r="26981" spans="1:6">
      <c r="A26981" t="s">
        <v>265</v>
      </c>
      <c r="B26981">
        <v>1514</v>
      </c>
      <c r="C26981" t="s">
        <v>274</v>
      </c>
      <c r="D26981">
        <v>2020</v>
      </c>
      <c r="E26981" t="s">
        <v>739</v>
      </c>
      <c r="F26981" s="2">
        <v>2135.46517215118</v>
      </c>
    </row>
    <row r="26982" spans="1:6">
      <c r="A26982" t="s">
        <v>265</v>
      </c>
      <c r="B26982">
        <v>1514</v>
      </c>
      <c r="C26982" t="s">
        <v>274</v>
      </c>
      <c r="D26982">
        <v>2021</v>
      </c>
      <c r="E26982" t="s">
        <v>736</v>
      </c>
      <c r="F26982" s="2">
        <v>287.56869987079199</v>
      </c>
    </row>
    <row r="26983" spans="1:6">
      <c r="A26983" t="s">
        <v>265</v>
      </c>
      <c r="B26983">
        <v>1514</v>
      </c>
      <c r="C26983" t="s">
        <v>274</v>
      </c>
      <c r="D26983">
        <v>2021</v>
      </c>
      <c r="E26983" t="s">
        <v>737</v>
      </c>
      <c r="F26983" s="2">
        <v>376.076728316654</v>
      </c>
    </row>
    <row r="26984" spans="1:6">
      <c r="A26984" t="s">
        <v>265</v>
      </c>
      <c r="B26984">
        <v>1514</v>
      </c>
      <c r="C26984" t="s">
        <v>274</v>
      </c>
      <c r="D26984">
        <v>2021</v>
      </c>
      <c r="E26984" t="s">
        <v>745</v>
      </c>
      <c r="F26984" s="2">
        <v>14957.648375934599</v>
      </c>
    </row>
    <row r="26985" spans="1:6">
      <c r="A26985" t="s">
        <v>265</v>
      </c>
      <c r="B26985">
        <v>1514</v>
      </c>
      <c r="C26985" t="s">
        <v>274</v>
      </c>
      <c r="D26985">
        <v>2022</v>
      </c>
      <c r="E26985" t="s">
        <v>743</v>
      </c>
      <c r="F26985" s="2">
        <v>0</v>
      </c>
    </row>
    <row r="26986" spans="1:6">
      <c r="A26986" t="s">
        <v>265</v>
      </c>
      <c r="B26986">
        <v>1514</v>
      </c>
      <c r="C26986" t="s">
        <v>274</v>
      </c>
      <c r="D26986">
        <v>2022</v>
      </c>
      <c r="E26986" t="s">
        <v>741</v>
      </c>
      <c r="F26986" s="2">
        <v>2035.6074916508901</v>
      </c>
    </row>
    <row r="26987" spans="1:6">
      <c r="A26987" t="s">
        <v>265</v>
      </c>
      <c r="B26987">
        <v>1514</v>
      </c>
      <c r="C26987" t="s">
        <v>274</v>
      </c>
      <c r="D26987">
        <v>2023</v>
      </c>
      <c r="E26987" t="s">
        <v>742</v>
      </c>
      <c r="F26987" s="2">
        <v>1331.2160647537901</v>
      </c>
    </row>
    <row r="26988" spans="1:6">
      <c r="A26988" t="s">
        <v>265</v>
      </c>
      <c r="B26988">
        <v>1514</v>
      </c>
      <c r="C26988" t="s">
        <v>274</v>
      </c>
      <c r="D26988">
        <v>2023</v>
      </c>
      <c r="E26988" t="s">
        <v>739</v>
      </c>
      <c r="F26988" s="2">
        <v>1628.6566643290801</v>
      </c>
    </row>
    <row r="26989" spans="1:6">
      <c r="A26989" t="s">
        <v>265</v>
      </c>
      <c r="B26989">
        <v>1514</v>
      </c>
      <c r="C26989" t="s">
        <v>274</v>
      </c>
      <c r="D26989">
        <v>2024</v>
      </c>
      <c r="E26989" t="s">
        <v>736</v>
      </c>
      <c r="F26989" s="2">
        <v>295.27169577813697</v>
      </c>
    </row>
    <row r="26990" spans="1:6">
      <c r="A26990" t="s">
        <v>265</v>
      </c>
      <c r="B26990">
        <v>1514</v>
      </c>
      <c r="C26990" t="s">
        <v>274</v>
      </c>
      <c r="D26990">
        <v>2024</v>
      </c>
      <c r="E26990" t="s">
        <v>737</v>
      </c>
      <c r="F26990" s="2">
        <v>334.17944497951902</v>
      </c>
    </row>
    <row r="26991" spans="1:6">
      <c r="A26991" t="s">
        <v>265</v>
      </c>
      <c r="B26991">
        <v>1514</v>
      </c>
      <c r="C26991" t="s">
        <v>274</v>
      </c>
      <c r="D26991">
        <v>2024</v>
      </c>
      <c r="E26991" t="s">
        <v>740</v>
      </c>
      <c r="F26991" s="2">
        <v>128.528460392151</v>
      </c>
    </row>
    <row r="26992" spans="1:6">
      <c r="A26992" t="s">
        <v>265</v>
      </c>
      <c r="B26992">
        <v>1514</v>
      </c>
      <c r="C26992" t="s">
        <v>274</v>
      </c>
      <c r="D26992">
        <v>2024</v>
      </c>
      <c r="E26992" t="s">
        <v>745</v>
      </c>
      <c r="F26992" s="2">
        <v>18937.051198517402</v>
      </c>
    </row>
    <row r="26993" spans="1:6">
      <c r="A26993" t="s">
        <v>265</v>
      </c>
      <c r="B26993">
        <v>1515</v>
      </c>
      <c r="C26993" t="s">
        <v>276</v>
      </c>
      <c r="D26993">
        <v>2009</v>
      </c>
      <c r="E26993" t="s">
        <v>736</v>
      </c>
      <c r="F26993" s="2">
        <v>1909.51195697912</v>
      </c>
    </row>
    <row r="26994" spans="1:6">
      <c r="A26994" t="s">
        <v>265</v>
      </c>
      <c r="B26994">
        <v>1515</v>
      </c>
      <c r="C26994" t="s">
        <v>276</v>
      </c>
      <c r="D26994">
        <v>2009</v>
      </c>
      <c r="E26994" t="s">
        <v>737</v>
      </c>
      <c r="F26994" s="2">
        <v>1444.45753121853</v>
      </c>
    </row>
    <row r="26995" spans="1:6">
      <c r="A26995" t="s">
        <v>265</v>
      </c>
      <c r="B26995">
        <v>1515</v>
      </c>
      <c r="C26995" t="s">
        <v>276</v>
      </c>
      <c r="D26995">
        <v>2009</v>
      </c>
      <c r="E26995" t="s">
        <v>744</v>
      </c>
      <c r="F26995" s="2">
        <v>6515.6216518684996</v>
      </c>
    </row>
    <row r="26996" spans="1:6">
      <c r="A26996" t="s">
        <v>265</v>
      </c>
      <c r="B26996">
        <v>1515</v>
      </c>
      <c r="C26996" t="s">
        <v>276</v>
      </c>
      <c r="D26996">
        <v>2009</v>
      </c>
      <c r="E26996" t="s">
        <v>740</v>
      </c>
      <c r="F26996" s="2">
        <v>1503.7911862426399</v>
      </c>
    </row>
    <row r="26997" spans="1:6">
      <c r="A26997" t="s">
        <v>265</v>
      </c>
      <c r="B26997">
        <v>1515</v>
      </c>
      <c r="C26997" t="s">
        <v>276</v>
      </c>
      <c r="D26997">
        <v>2009</v>
      </c>
      <c r="E26997" t="s">
        <v>745</v>
      </c>
      <c r="F26997" s="2">
        <v>41517.016056139502</v>
      </c>
    </row>
    <row r="26998" spans="1:6">
      <c r="A26998" t="s">
        <v>265</v>
      </c>
      <c r="B26998">
        <v>1515</v>
      </c>
      <c r="C26998" t="s">
        <v>276</v>
      </c>
      <c r="D26998">
        <v>2011</v>
      </c>
      <c r="E26998" t="s">
        <v>742</v>
      </c>
      <c r="F26998" s="2">
        <v>2421.4850933676998</v>
      </c>
    </row>
    <row r="26999" spans="1:6">
      <c r="A26999" t="s">
        <v>265</v>
      </c>
      <c r="B26999">
        <v>1515</v>
      </c>
      <c r="C26999" t="s">
        <v>276</v>
      </c>
      <c r="D26999">
        <v>2015</v>
      </c>
      <c r="E26999" t="s">
        <v>736</v>
      </c>
      <c r="F26999" s="2">
        <v>1844.1838131126699</v>
      </c>
    </row>
    <row r="27000" spans="1:6">
      <c r="A27000" t="s">
        <v>265</v>
      </c>
      <c r="B27000">
        <v>1515</v>
      </c>
      <c r="C27000" t="s">
        <v>276</v>
      </c>
      <c r="D27000">
        <v>2015</v>
      </c>
      <c r="E27000" t="s">
        <v>737</v>
      </c>
      <c r="F27000" s="2">
        <v>2017.3409085036401</v>
      </c>
    </row>
    <row r="27001" spans="1:6">
      <c r="A27001" t="s">
        <v>265</v>
      </c>
      <c r="B27001">
        <v>1515</v>
      </c>
      <c r="C27001" t="s">
        <v>276</v>
      </c>
      <c r="D27001">
        <v>2015</v>
      </c>
      <c r="E27001" t="s">
        <v>738</v>
      </c>
      <c r="F27001" s="2">
        <v>0</v>
      </c>
    </row>
    <row r="27002" spans="1:6">
      <c r="A27002" t="s">
        <v>265</v>
      </c>
      <c r="B27002">
        <v>1515</v>
      </c>
      <c r="C27002" t="s">
        <v>276</v>
      </c>
      <c r="D27002">
        <v>2015</v>
      </c>
      <c r="E27002" t="s">
        <v>739</v>
      </c>
      <c r="F27002" s="2">
        <v>2026.1821607383699</v>
      </c>
    </row>
    <row r="27003" spans="1:6">
      <c r="A27003" t="s">
        <v>265</v>
      </c>
      <c r="B27003">
        <v>1515</v>
      </c>
      <c r="C27003" t="s">
        <v>276</v>
      </c>
      <c r="D27003">
        <v>2015</v>
      </c>
      <c r="E27003" t="s">
        <v>740</v>
      </c>
      <c r="F27003" s="2">
        <v>1045.2033536188601</v>
      </c>
    </row>
    <row r="27004" spans="1:6">
      <c r="A27004" t="s">
        <v>265</v>
      </c>
      <c r="B27004">
        <v>1515</v>
      </c>
      <c r="C27004" t="s">
        <v>276</v>
      </c>
      <c r="D27004">
        <v>2015</v>
      </c>
      <c r="E27004" t="s">
        <v>741</v>
      </c>
      <c r="F27004" s="2">
        <v>8777.2523923702902</v>
      </c>
    </row>
    <row r="27005" spans="1:6">
      <c r="A27005" t="s">
        <v>265</v>
      </c>
      <c r="B27005">
        <v>1515</v>
      </c>
      <c r="C27005" t="s">
        <v>276</v>
      </c>
      <c r="D27005">
        <v>2016</v>
      </c>
      <c r="E27005" t="s">
        <v>744</v>
      </c>
      <c r="F27005" s="2">
        <v>361.87675768849999</v>
      </c>
    </row>
    <row r="27006" spans="1:6">
      <c r="A27006" t="s">
        <v>265</v>
      </c>
      <c r="B27006">
        <v>1515</v>
      </c>
      <c r="C27006" t="s">
        <v>276</v>
      </c>
      <c r="D27006">
        <v>2016</v>
      </c>
      <c r="E27006" t="s">
        <v>745</v>
      </c>
      <c r="F27006" s="2">
        <v>41517.016056139502</v>
      </c>
    </row>
    <row r="27007" spans="1:6">
      <c r="A27007" t="s">
        <v>265</v>
      </c>
      <c r="B27007">
        <v>1515</v>
      </c>
      <c r="C27007" t="s">
        <v>276</v>
      </c>
      <c r="D27007">
        <v>2017</v>
      </c>
      <c r="E27007" t="s">
        <v>742</v>
      </c>
      <c r="F27007" s="2">
        <v>1919.40733964117</v>
      </c>
    </row>
    <row r="27008" spans="1:6">
      <c r="A27008" t="s">
        <v>265</v>
      </c>
      <c r="B27008">
        <v>1515</v>
      </c>
      <c r="C27008" t="s">
        <v>276</v>
      </c>
      <c r="D27008">
        <v>2017</v>
      </c>
      <c r="E27008" t="s">
        <v>743</v>
      </c>
      <c r="F27008" s="2">
        <v>0</v>
      </c>
    </row>
    <row r="27009" spans="1:6">
      <c r="A27009" t="s">
        <v>265</v>
      </c>
      <c r="B27009">
        <v>1515</v>
      </c>
      <c r="C27009" t="s">
        <v>276</v>
      </c>
      <c r="D27009">
        <v>2018</v>
      </c>
      <c r="E27009" t="s">
        <v>738</v>
      </c>
      <c r="F27009" s="2">
        <v>0</v>
      </c>
    </row>
    <row r="27010" spans="1:6">
      <c r="A27010" t="s">
        <v>265</v>
      </c>
      <c r="B27010">
        <v>1515</v>
      </c>
      <c r="C27010" t="s">
        <v>276</v>
      </c>
      <c r="D27010">
        <v>2018</v>
      </c>
      <c r="E27010" t="s">
        <v>739</v>
      </c>
      <c r="F27010" s="2">
        <v>2027.6831026325599</v>
      </c>
    </row>
    <row r="27011" spans="1:6">
      <c r="A27011" t="s">
        <v>265</v>
      </c>
      <c r="B27011">
        <v>1515</v>
      </c>
      <c r="C27011" t="s">
        <v>276</v>
      </c>
      <c r="D27011">
        <v>2018</v>
      </c>
      <c r="E27011" t="s">
        <v>741</v>
      </c>
      <c r="F27011" s="2">
        <v>7952.9687738538796</v>
      </c>
    </row>
    <row r="27012" spans="1:6">
      <c r="A27012" t="s">
        <v>265</v>
      </c>
      <c r="B27012">
        <v>1515</v>
      </c>
      <c r="C27012" t="s">
        <v>276</v>
      </c>
      <c r="D27012">
        <v>2019</v>
      </c>
      <c r="E27012" t="s">
        <v>737</v>
      </c>
      <c r="F27012" s="2">
        <v>1636.5998636814099</v>
      </c>
    </row>
    <row r="27013" spans="1:6">
      <c r="A27013" t="s">
        <v>265</v>
      </c>
      <c r="B27013">
        <v>1515</v>
      </c>
      <c r="C27013" t="s">
        <v>276</v>
      </c>
      <c r="D27013">
        <v>2019</v>
      </c>
      <c r="E27013" t="s">
        <v>744</v>
      </c>
      <c r="F27013" s="2">
        <v>330.405192715</v>
      </c>
    </row>
    <row r="27014" spans="1:6">
      <c r="A27014" t="s">
        <v>265</v>
      </c>
      <c r="B27014">
        <v>1515</v>
      </c>
      <c r="C27014" t="s">
        <v>276</v>
      </c>
      <c r="D27014">
        <v>2019</v>
      </c>
      <c r="E27014" t="s">
        <v>745</v>
      </c>
      <c r="F27014" s="2">
        <v>44162.604193087398</v>
      </c>
    </row>
    <row r="27015" spans="1:6">
      <c r="A27015" t="s">
        <v>265</v>
      </c>
      <c r="B27015">
        <v>1515</v>
      </c>
      <c r="C27015" t="s">
        <v>276</v>
      </c>
      <c r="D27015">
        <v>2020</v>
      </c>
      <c r="E27015" t="s">
        <v>743</v>
      </c>
      <c r="F27015" s="2">
        <v>0</v>
      </c>
    </row>
    <row r="27016" spans="1:6">
      <c r="A27016" t="s">
        <v>265</v>
      </c>
      <c r="B27016">
        <v>1515</v>
      </c>
      <c r="C27016" t="s">
        <v>276</v>
      </c>
      <c r="D27016">
        <v>2021</v>
      </c>
      <c r="E27016" t="s">
        <v>738</v>
      </c>
      <c r="F27016" s="2">
        <v>0</v>
      </c>
    </row>
    <row r="27017" spans="1:6">
      <c r="A27017" t="s">
        <v>265</v>
      </c>
      <c r="B27017">
        <v>1515</v>
      </c>
      <c r="C27017" t="s">
        <v>276</v>
      </c>
      <c r="D27017">
        <v>2021</v>
      </c>
      <c r="E27017" t="s">
        <v>739</v>
      </c>
      <c r="F27017" s="2">
        <v>1991.70632223352</v>
      </c>
    </row>
    <row r="27018" spans="1:6">
      <c r="A27018" t="s">
        <v>265</v>
      </c>
      <c r="B27018">
        <v>1515</v>
      </c>
      <c r="C27018" t="s">
        <v>276</v>
      </c>
      <c r="D27018">
        <v>2021</v>
      </c>
      <c r="E27018" t="s">
        <v>741</v>
      </c>
      <c r="F27018" s="2">
        <v>7172.0865962999296</v>
      </c>
    </row>
    <row r="27019" spans="1:6">
      <c r="A27019" t="s">
        <v>265</v>
      </c>
      <c r="B27019">
        <v>1515</v>
      </c>
      <c r="C27019" t="s">
        <v>276</v>
      </c>
      <c r="D27019">
        <v>2022</v>
      </c>
      <c r="E27019" t="s">
        <v>736</v>
      </c>
      <c r="F27019" s="2">
        <v>1148.08136327073</v>
      </c>
    </row>
    <row r="27020" spans="1:6">
      <c r="A27020" t="s">
        <v>265</v>
      </c>
      <c r="B27020">
        <v>1515</v>
      </c>
      <c r="C27020" t="s">
        <v>276</v>
      </c>
      <c r="D27020">
        <v>2022</v>
      </c>
      <c r="E27020" t="s">
        <v>737</v>
      </c>
      <c r="F27020" s="2">
        <v>1385.23077130037</v>
      </c>
    </row>
    <row r="27021" spans="1:6">
      <c r="A27021" t="s">
        <v>265</v>
      </c>
      <c r="B27021">
        <v>1515</v>
      </c>
      <c r="C27021" t="s">
        <v>276</v>
      </c>
      <c r="D27021">
        <v>2022</v>
      </c>
      <c r="E27021" t="s">
        <v>744</v>
      </c>
      <c r="F27021" s="2">
        <v>1.363068E-3</v>
      </c>
    </row>
    <row r="27022" spans="1:6">
      <c r="A27022" t="s">
        <v>265</v>
      </c>
      <c r="B27022">
        <v>1515</v>
      </c>
      <c r="C27022" t="s">
        <v>276</v>
      </c>
      <c r="D27022">
        <v>2022</v>
      </c>
      <c r="E27022" t="s">
        <v>740</v>
      </c>
      <c r="F27022" s="2">
        <v>585.99950196184295</v>
      </c>
    </row>
    <row r="27023" spans="1:6">
      <c r="A27023" t="s">
        <v>265</v>
      </c>
      <c r="B27023">
        <v>1515</v>
      </c>
      <c r="C27023" t="s">
        <v>276</v>
      </c>
      <c r="D27023">
        <v>2022</v>
      </c>
      <c r="E27023" t="s">
        <v>745</v>
      </c>
      <c r="F27023" s="2">
        <v>42623.520020375297</v>
      </c>
    </row>
    <row r="27024" spans="1:6">
      <c r="A27024" t="s">
        <v>265</v>
      </c>
      <c r="B27024">
        <v>1515</v>
      </c>
      <c r="C27024" t="s">
        <v>276</v>
      </c>
      <c r="D27024">
        <v>2023</v>
      </c>
      <c r="E27024" t="s">
        <v>743</v>
      </c>
      <c r="F27024" s="2">
        <v>0</v>
      </c>
    </row>
    <row r="27025" spans="1:6">
      <c r="A27025" t="s">
        <v>265</v>
      </c>
      <c r="B27025">
        <v>1515</v>
      </c>
      <c r="C27025" t="s">
        <v>276</v>
      </c>
      <c r="D27025">
        <v>2024</v>
      </c>
      <c r="E27025" t="s">
        <v>742</v>
      </c>
      <c r="F27025" s="2">
        <v>3405.5169408845099</v>
      </c>
    </row>
    <row r="27026" spans="1:6">
      <c r="A27026" t="s">
        <v>265</v>
      </c>
      <c r="B27026">
        <v>1515</v>
      </c>
      <c r="C27026" t="s">
        <v>276</v>
      </c>
      <c r="D27026">
        <v>2024</v>
      </c>
      <c r="E27026" t="s">
        <v>741</v>
      </c>
      <c r="F27026" s="2">
        <v>6203.1392879654004</v>
      </c>
    </row>
    <row r="27027" spans="1:6">
      <c r="A27027" t="s">
        <v>265</v>
      </c>
      <c r="B27027">
        <v>1516</v>
      </c>
      <c r="C27027" t="s">
        <v>278</v>
      </c>
      <c r="D27027">
        <v>2009</v>
      </c>
      <c r="E27027" t="s">
        <v>742</v>
      </c>
      <c r="F27027" s="2">
        <v>5074.0508653308798</v>
      </c>
    </row>
    <row r="27028" spans="1:6">
      <c r="A27028" t="s">
        <v>265</v>
      </c>
      <c r="B27028">
        <v>1516</v>
      </c>
      <c r="C27028" t="s">
        <v>278</v>
      </c>
      <c r="D27028">
        <v>2009</v>
      </c>
      <c r="E27028" t="s">
        <v>738</v>
      </c>
      <c r="F27028" s="2">
        <v>0</v>
      </c>
    </row>
    <row r="27029" spans="1:6">
      <c r="A27029" t="s">
        <v>265</v>
      </c>
      <c r="B27029">
        <v>1516</v>
      </c>
      <c r="C27029" t="s">
        <v>278</v>
      </c>
      <c r="D27029">
        <v>2013</v>
      </c>
      <c r="E27029" t="s">
        <v>736</v>
      </c>
      <c r="F27029" s="2">
        <v>1021.84230803865</v>
      </c>
    </row>
    <row r="27030" spans="1:6">
      <c r="A27030" t="s">
        <v>265</v>
      </c>
      <c r="B27030">
        <v>1516</v>
      </c>
      <c r="C27030" t="s">
        <v>278</v>
      </c>
      <c r="D27030">
        <v>2013</v>
      </c>
      <c r="E27030" t="s">
        <v>737</v>
      </c>
      <c r="F27030" s="2">
        <v>1126.98524315072</v>
      </c>
    </row>
    <row r="27031" spans="1:6">
      <c r="A27031" t="s">
        <v>265</v>
      </c>
      <c r="B27031">
        <v>1516</v>
      </c>
      <c r="C27031" t="s">
        <v>278</v>
      </c>
      <c r="D27031">
        <v>2013</v>
      </c>
      <c r="E27031" t="s">
        <v>744</v>
      </c>
      <c r="F27031" s="2">
        <v>0</v>
      </c>
    </row>
    <row r="27032" spans="1:6">
      <c r="A27032" t="s">
        <v>265</v>
      </c>
      <c r="B27032">
        <v>1516</v>
      </c>
      <c r="C27032" t="s">
        <v>278</v>
      </c>
      <c r="D27032">
        <v>2013</v>
      </c>
      <c r="E27032" t="s">
        <v>739</v>
      </c>
      <c r="F27032" s="2">
        <v>2162.6707453326399</v>
      </c>
    </row>
    <row r="27033" spans="1:6">
      <c r="A27033" t="s">
        <v>265</v>
      </c>
      <c r="B27033">
        <v>1516</v>
      </c>
      <c r="C27033" t="s">
        <v>278</v>
      </c>
      <c r="D27033">
        <v>2013</v>
      </c>
      <c r="E27033" t="s">
        <v>740</v>
      </c>
      <c r="F27033" s="2">
        <v>744.07304808414096</v>
      </c>
    </row>
    <row r="27034" spans="1:6">
      <c r="A27034" t="s">
        <v>265</v>
      </c>
      <c r="B27034">
        <v>1516</v>
      </c>
      <c r="C27034" t="s">
        <v>278</v>
      </c>
      <c r="D27034">
        <v>2015</v>
      </c>
      <c r="E27034" t="s">
        <v>742</v>
      </c>
      <c r="F27034" s="2">
        <v>3464.5306118172298</v>
      </c>
    </row>
    <row r="27035" spans="1:6">
      <c r="A27035" t="s">
        <v>265</v>
      </c>
      <c r="B27035">
        <v>1516</v>
      </c>
      <c r="C27035" t="s">
        <v>278</v>
      </c>
      <c r="D27035">
        <v>2015</v>
      </c>
      <c r="E27035" t="s">
        <v>738</v>
      </c>
      <c r="F27035" s="2">
        <v>0</v>
      </c>
    </row>
    <row r="27036" spans="1:6">
      <c r="A27036" t="s">
        <v>265</v>
      </c>
      <c r="B27036">
        <v>1516</v>
      </c>
      <c r="C27036" t="s">
        <v>278</v>
      </c>
      <c r="D27036">
        <v>2015</v>
      </c>
      <c r="E27036" t="s">
        <v>743</v>
      </c>
      <c r="F27036" s="2">
        <v>0</v>
      </c>
    </row>
    <row r="27037" spans="1:6">
      <c r="A27037" t="s">
        <v>265</v>
      </c>
      <c r="B27037">
        <v>1516</v>
      </c>
      <c r="C27037" t="s">
        <v>278</v>
      </c>
      <c r="D27037">
        <v>2015</v>
      </c>
      <c r="E27037" t="s">
        <v>741</v>
      </c>
      <c r="F27037" s="2">
        <v>9047.4593159219203</v>
      </c>
    </row>
    <row r="27038" spans="1:6">
      <c r="A27038" t="s">
        <v>265</v>
      </c>
      <c r="B27038">
        <v>1516</v>
      </c>
      <c r="C27038" t="s">
        <v>278</v>
      </c>
      <c r="D27038">
        <v>2016</v>
      </c>
      <c r="E27038" t="s">
        <v>744</v>
      </c>
      <c r="F27038" s="2">
        <v>0</v>
      </c>
    </row>
    <row r="27039" spans="1:6">
      <c r="A27039" t="s">
        <v>265</v>
      </c>
      <c r="B27039">
        <v>1516</v>
      </c>
      <c r="C27039" t="s">
        <v>278</v>
      </c>
      <c r="D27039">
        <v>2016</v>
      </c>
      <c r="E27039" t="s">
        <v>739</v>
      </c>
      <c r="F27039" s="2">
        <v>1982.73883759211</v>
      </c>
    </row>
    <row r="27040" spans="1:6">
      <c r="A27040" t="s">
        <v>265</v>
      </c>
      <c r="B27040">
        <v>1516</v>
      </c>
      <c r="C27040" t="s">
        <v>278</v>
      </c>
      <c r="D27040">
        <v>2016</v>
      </c>
      <c r="E27040" t="s">
        <v>740</v>
      </c>
      <c r="F27040" s="2">
        <v>518.082157838895</v>
      </c>
    </row>
    <row r="27041" spans="1:6">
      <c r="A27041" t="s">
        <v>265</v>
      </c>
      <c r="B27041">
        <v>1516</v>
      </c>
      <c r="C27041" t="s">
        <v>278</v>
      </c>
      <c r="D27041">
        <v>2017</v>
      </c>
      <c r="E27041" t="s">
        <v>745</v>
      </c>
      <c r="F27041" s="2">
        <v>17224.382518121201</v>
      </c>
    </row>
    <row r="27042" spans="1:6">
      <c r="A27042" t="s">
        <v>265</v>
      </c>
      <c r="B27042">
        <v>1516</v>
      </c>
      <c r="C27042" t="s">
        <v>278</v>
      </c>
      <c r="D27042">
        <v>2018</v>
      </c>
      <c r="E27042" t="s">
        <v>738</v>
      </c>
      <c r="F27042" s="2">
        <v>0</v>
      </c>
    </row>
    <row r="27043" spans="1:6">
      <c r="A27043" t="s">
        <v>265</v>
      </c>
      <c r="B27043">
        <v>1516</v>
      </c>
      <c r="C27043" t="s">
        <v>278</v>
      </c>
      <c r="D27043">
        <v>2018</v>
      </c>
      <c r="E27043" t="s">
        <v>743</v>
      </c>
      <c r="F27043" s="2">
        <v>0</v>
      </c>
    </row>
    <row r="27044" spans="1:6">
      <c r="A27044" t="s">
        <v>265</v>
      </c>
      <c r="B27044">
        <v>1516</v>
      </c>
      <c r="C27044" t="s">
        <v>278</v>
      </c>
      <c r="D27044">
        <v>2018</v>
      </c>
      <c r="E27044" t="s">
        <v>741</v>
      </c>
      <c r="F27044" s="2">
        <v>8210.1793656208392</v>
      </c>
    </row>
    <row r="27045" spans="1:6">
      <c r="A27045" t="s">
        <v>265</v>
      </c>
      <c r="B27045">
        <v>1516</v>
      </c>
      <c r="C27045" t="s">
        <v>278</v>
      </c>
      <c r="D27045">
        <v>2019</v>
      </c>
      <c r="E27045" t="s">
        <v>744</v>
      </c>
      <c r="F27045" s="2">
        <v>0</v>
      </c>
    </row>
    <row r="27046" spans="1:6">
      <c r="A27046" t="s">
        <v>265</v>
      </c>
      <c r="B27046">
        <v>1516</v>
      </c>
      <c r="C27046" t="s">
        <v>278</v>
      </c>
      <c r="D27046">
        <v>2019</v>
      </c>
      <c r="E27046" t="s">
        <v>739</v>
      </c>
      <c r="F27046" s="2">
        <v>2082.59388983381</v>
      </c>
    </row>
    <row r="27047" spans="1:6">
      <c r="A27047" t="s">
        <v>265</v>
      </c>
      <c r="B27047">
        <v>1516</v>
      </c>
      <c r="C27047" t="s">
        <v>278</v>
      </c>
      <c r="D27047">
        <v>2020</v>
      </c>
      <c r="E27047" t="s">
        <v>736</v>
      </c>
      <c r="F27047" s="2">
        <v>844.17649152557397</v>
      </c>
    </row>
    <row r="27048" spans="1:6">
      <c r="A27048" t="s">
        <v>265</v>
      </c>
      <c r="B27048">
        <v>1516</v>
      </c>
      <c r="C27048" t="s">
        <v>278</v>
      </c>
      <c r="D27048">
        <v>2020</v>
      </c>
      <c r="E27048" t="s">
        <v>737</v>
      </c>
      <c r="F27048" s="2">
        <v>1217.6881704873399</v>
      </c>
    </row>
    <row r="27049" spans="1:6">
      <c r="A27049" t="s">
        <v>265</v>
      </c>
      <c r="B27049">
        <v>1516</v>
      </c>
      <c r="C27049" t="s">
        <v>278</v>
      </c>
      <c r="D27049">
        <v>2020</v>
      </c>
      <c r="E27049" t="s">
        <v>745</v>
      </c>
      <c r="F27049" s="2">
        <v>21085.818520105298</v>
      </c>
    </row>
    <row r="27050" spans="1:6">
      <c r="A27050" t="s">
        <v>265</v>
      </c>
      <c r="B27050">
        <v>1516</v>
      </c>
      <c r="C27050" t="s">
        <v>278</v>
      </c>
      <c r="D27050">
        <v>2021</v>
      </c>
      <c r="E27050" t="s">
        <v>743</v>
      </c>
      <c r="F27050" s="2">
        <v>0</v>
      </c>
    </row>
    <row r="27051" spans="1:6">
      <c r="A27051" t="s">
        <v>265</v>
      </c>
      <c r="B27051">
        <v>1516</v>
      </c>
      <c r="C27051" t="s">
        <v>278</v>
      </c>
      <c r="D27051">
        <v>2021</v>
      </c>
      <c r="E27051" t="s">
        <v>741</v>
      </c>
      <c r="F27051" s="2">
        <v>7466.4439301180601</v>
      </c>
    </row>
    <row r="27052" spans="1:6">
      <c r="A27052" t="s">
        <v>265</v>
      </c>
      <c r="B27052">
        <v>1516</v>
      </c>
      <c r="C27052" t="s">
        <v>278</v>
      </c>
      <c r="D27052">
        <v>2022</v>
      </c>
      <c r="E27052" t="s">
        <v>742</v>
      </c>
      <c r="F27052" s="2">
        <v>1957.80854256716</v>
      </c>
    </row>
    <row r="27053" spans="1:6">
      <c r="A27053" t="s">
        <v>265</v>
      </c>
      <c r="B27053">
        <v>1516</v>
      </c>
      <c r="C27053" t="s">
        <v>278</v>
      </c>
      <c r="D27053">
        <v>2022</v>
      </c>
      <c r="E27053" t="s">
        <v>739</v>
      </c>
      <c r="F27053" s="2">
        <v>2177.9230098345201</v>
      </c>
    </row>
    <row r="27054" spans="1:6">
      <c r="A27054" t="s">
        <v>265</v>
      </c>
      <c r="B27054">
        <v>1516</v>
      </c>
      <c r="C27054" t="s">
        <v>278</v>
      </c>
      <c r="D27054">
        <v>2023</v>
      </c>
      <c r="E27054" t="s">
        <v>736</v>
      </c>
      <c r="F27054" s="2">
        <v>894.33919081208796</v>
      </c>
    </row>
    <row r="27055" spans="1:6">
      <c r="A27055" t="s">
        <v>265</v>
      </c>
      <c r="B27055">
        <v>1516</v>
      </c>
      <c r="C27055" t="s">
        <v>278</v>
      </c>
      <c r="D27055">
        <v>2023</v>
      </c>
      <c r="E27055" t="s">
        <v>737</v>
      </c>
      <c r="F27055" s="2">
        <v>1137.1308816964499</v>
      </c>
    </row>
    <row r="27056" spans="1:6">
      <c r="A27056" t="s">
        <v>265</v>
      </c>
      <c r="B27056">
        <v>1516</v>
      </c>
      <c r="C27056" t="s">
        <v>278</v>
      </c>
      <c r="D27056">
        <v>2023</v>
      </c>
      <c r="E27056" t="s">
        <v>740</v>
      </c>
      <c r="F27056" s="2">
        <v>471.56851403417699</v>
      </c>
    </row>
    <row r="27057" spans="1:6">
      <c r="A27057" t="s">
        <v>265</v>
      </c>
      <c r="B27057">
        <v>1516</v>
      </c>
      <c r="C27057" t="s">
        <v>278</v>
      </c>
      <c r="D27057">
        <v>2023</v>
      </c>
      <c r="E27057" t="s">
        <v>745</v>
      </c>
      <c r="F27057" s="2">
        <v>16814.2309271907</v>
      </c>
    </row>
    <row r="27058" spans="1:6">
      <c r="A27058" t="s">
        <v>265</v>
      </c>
      <c r="B27058">
        <v>1516</v>
      </c>
      <c r="C27058" t="s">
        <v>278</v>
      </c>
      <c r="D27058">
        <v>2024</v>
      </c>
      <c r="E27058" t="s">
        <v>743</v>
      </c>
      <c r="F27058" s="2">
        <v>0</v>
      </c>
    </row>
    <row r="27059" spans="1:6">
      <c r="A27059" t="s">
        <v>265</v>
      </c>
      <c r="B27059">
        <v>1517</v>
      </c>
      <c r="C27059" t="s">
        <v>280</v>
      </c>
      <c r="D27059">
        <v>2009</v>
      </c>
      <c r="E27059" t="s">
        <v>736</v>
      </c>
      <c r="F27059" s="2">
        <v>3390.0533487225398</v>
      </c>
    </row>
    <row r="27060" spans="1:6">
      <c r="A27060" t="s">
        <v>265</v>
      </c>
      <c r="B27060">
        <v>1517</v>
      </c>
      <c r="C27060" t="s">
        <v>280</v>
      </c>
      <c r="D27060">
        <v>2009</v>
      </c>
      <c r="E27060" t="s">
        <v>737</v>
      </c>
      <c r="F27060" s="2">
        <v>736.67501927912895</v>
      </c>
    </row>
    <row r="27061" spans="1:6">
      <c r="A27061" t="s">
        <v>265</v>
      </c>
      <c r="B27061">
        <v>1517</v>
      </c>
      <c r="C27061" t="s">
        <v>280</v>
      </c>
      <c r="D27061">
        <v>2009</v>
      </c>
      <c r="E27061" t="s">
        <v>738</v>
      </c>
      <c r="F27061" s="2">
        <v>0</v>
      </c>
    </row>
    <row r="27062" spans="1:6">
      <c r="A27062" t="s">
        <v>265</v>
      </c>
      <c r="B27062">
        <v>1517</v>
      </c>
      <c r="C27062" t="s">
        <v>280</v>
      </c>
      <c r="D27062">
        <v>2009</v>
      </c>
      <c r="E27062" t="s">
        <v>739</v>
      </c>
      <c r="F27062" s="2">
        <v>1737.1131951484899</v>
      </c>
    </row>
    <row r="27063" spans="1:6">
      <c r="A27063" t="s">
        <v>265</v>
      </c>
      <c r="B27063">
        <v>1517</v>
      </c>
      <c r="C27063" t="s">
        <v>280</v>
      </c>
      <c r="D27063">
        <v>2009</v>
      </c>
      <c r="E27063" t="s">
        <v>741</v>
      </c>
      <c r="F27063" s="2">
        <v>3858.4809052636001</v>
      </c>
    </row>
    <row r="27064" spans="1:6">
      <c r="A27064" t="s">
        <v>265</v>
      </c>
      <c r="B27064">
        <v>1517</v>
      </c>
      <c r="C27064" t="s">
        <v>280</v>
      </c>
      <c r="D27064">
        <v>2011</v>
      </c>
      <c r="E27064" t="s">
        <v>742</v>
      </c>
      <c r="F27064" s="2">
        <v>1029.84499640272</v>
      </c>
    </row>
    <row r="27065" spans="1:6">
      <c r="A27065" t="s">
        <v>265</v>
      </c>
      <c r="B27065">
        <v>1517</v>
      </c>
      <c r="C27065" t="s">
        <v>280</v>
      </c>
      <c r="D27065">
        <v>2011</v>
      </c>
      <c r="E27065" t="s">
        <v>743</v>
      </c>
      <c r="F27065" s="2">
        <v>0</v>
      </c>
    </row>
    <row r="27066" spans="1:6">
      <c r="A27066" t="s">
        <v>265</v>
      </c>
      <c r="B27066">
        <v>1517</v>
      </c>
      <c r="C27066" t="s">
        <v>280</v>
      </c>
      <c r="D27066">
        <v>2013</v>
      </c>
      <c r="E27066" t="s">
        <v>744</v>
      </c>
      <c r="F27066" s="2">
        <v>0</v>
      </c>
    </row>
    <row r="27067" spans="1:6">
      <c r="A27067" t="s">
        <v>265</v>
      </c>
      <c r="B27067">
        <v>1517</v>
      </c>
      <c r="C27067" t="s">
        <v>280</v>
      </c>
      <c r="D27067">
        <v>2013</v>
      </c>
      <c r="E27067" t="s">
        <v>740</v>
      </c>
      <c r="F27067" s="2">
        <v>518.99017991091205</v>
      </c>
    </row>
    <row r="27068" spans="1:6">
      <c r="A27068" t="s">
        <v>265</v>
      </c>
      <c r="B27068">
        <v>1517</v>
      </c>
      <c r="C27068" t="s">
        <v>280</v>
      </c>
      <c r="D27068">
        <v>2013</v>
      </c>
      <c r="E27068" t="s">
        <v>745</v>
      </c>
      <c r="F27068" s="2">
        <v>14538.100982295</v>
      </c>
    </row>
    <row r="27069" spans="1:6">
      <c r="A27069" t="s">
        <v>265</v>
      </c>
      <c r="B27069">
        <v>1517</v>
      </c>
      <c r="C27069" t="s">
        <v>280</v>
      </c>
      <c r="D27069">
        <v>2015</v>
      </c>
      <c r="E27069" t="s">
        <v>738</v>
      </c>
      <c r="F27069" s="2">
        <v>0</v>
      </c>
    </row>
    <row r="27070" spans="1:6">
      <c r="A27070" t="s">
        <v>265</v>
      </c>
      <c r="B27070">
        <v>1517</v>
      </c>
      <c r="C27070" t="s">
        <v>280</v>
      </c>
      <c r="D27070">
        <v>2015</v>
      </c>
      <c r="E27070" t="s">
        <v>739</v>
      </c>
      <c r="F27070" s="2">
        <v>1389.6335912474799</v>
      </c>
    </row>
    <row r="27071" spans="1:6">
      <c r="A27071" t="s">
        <v>265</v>
      </c>
      <c r="B27071">
        <v>1517</v>
      </c>
      <c r="C27071" t="s">
        <v>280</v>
      </c>
      <c r="D27071">
        <v>2015</v>
      </c>
      <c r="E27071" t="s">
        <v>741</v>
      </c>
      <c r="F27071" s="2">
        <v>3686.7218507093298</v>
      </c>
    </row>
    <row r="27072" spans="1:6">
      <c r="A27072" t="s">
        <v>265</v>
      </c>
      <c r="B27072">
        <v>1517</v>
      </c>
      <c r="C27072" t="s">
        <v>280</v>
      </c>
      <c r="D27072">
        <v>2016</v>
      </c>
      <c r="E27072" t="s">
        <v>736</v>
      </c>
      <c r="F27072" s="2">
        <v>2174.0490936496599</v>
      </c>
    </row>
    <row r="27073" spans="1:6">
      <c r="A27073" t="s">
        <v>265</v>
      </c>
      <c r="B27073">
        <v>1517</v>
      </c>
      <c r="C27073" t="s">
        <v>280</v>
      </c>
      <c r="D27073">
        <v>2016</v>
      </c>
      <c r="E27073" t="s">
        <v>737</v>
      </c>
      <c r="F27073" s="2">
        <v>769.74189801268699</v>
      </c>
    </row>
    <row r="27074" spans="1:6">
      <c r="A27074" t="s">
        <v>265</v>
      </c>
      <c r="B27074">
        <v>1517</v>
      </c>
      <c r="C27074" t="s">
        <v>280</v>
      </c>
      <c r="D27074">
        <v>2016</v>
      </c>
      <c r="E27074" t="s">
        <v>744</v>
      </c>
      <c r="F27074" s="2">
        <v>0</v>
      </c>
    </row>
    <row r="27075" spans="1:6">
      <c r="A27075" t="s">
        <v>265</v>
      </c>
      <c r="B27075">
        <v>1517</v>
      </c>
      <c r="C27075" t="s">
        <v>280</v>
      </c>
      <c r="D27075">
        <v>2016</v>
      </c>
      <c r="E27075" t="s">
        <v>745</v>
      </c>
      <c r="F27075" s="2">
        <v>14538.100982295</v>
      </c>
    </row>
    <row r="27076" spans="1:6">
      <c r="A27076" t="s">
        <v>265</v>
      </c>
      <c r="B27076">
        <v>1517</v>
      </c>
      <c r="C27076" t="s">
        <v>280</v>
      </c>
      <c r="D27076">
        <v>2017</v>
      </c>
      <c r="E27076" t="s">
        <v>743</v>
      </c>
      <c r="F27076" s="2">
        <v>0</v>
      </c>
    </row>
    <row r="27077" spans="1:6">
      <c r="A27077" t="s">
        <v>265</v>
      </c>
      <c r="B27077">
        <v>1517</v>
      </c>
      <c r="C27077" t="s">
        <v>280</v>
      </c>
      <c r="D27077">
        <v>2018</v>
      </c>
      <c r="E27077" t="s">
        <v>742</v>
      </c>
      <c r="F27077" s="2">
        <v>1624.41869076987</v>
      </c>
    </row>
    <row r="27078" spans="1:6">
      <c r="A27078" t="s">
        <v>265</v>
      </c>
      <c r="B27078">
        <v>1517</v>
      </c>
      <c r="C27078" t="s">
        <v>280</v>
      </c>
      <c r="D27078">
        <v>2018</v>
      </c>
      <c r="E27078" t="s">
        <v>739</v>
      </c>
      <c r="F27078" s="2">
        <v>1241.9996541877499</v>
      </c>
    </row>
    <row r="27079" spans="1:6">
      <c r="A27079" t="s">
        <v>265</v>
      </c>
      <c r="B27079">
        <v>1517</v>
      </c>
      <c r="C27079" t="s">
        <v>280</v>
      </c>
      <c r="D27079">
        <v>2018</v>
      </c>
      <c r="E27079" t="s">
        <v>741</v>
      </c>
      <c r="F27079" s="2">
        <v>3357.7138247175299</v>
      </c>
    </row>
    <row r="27080" spans="1:6">
      <c r="A27080" t="s">
        <v>265</v>
      </c>
      <c r="B27080">
        <v>1517</v>
      </c>
      <c r="C27080" t="s">
        <v>280</v>
      </c>
      <c r="D27080">
        <v>2019</v>
      </c>
      <c r="E27080" t="s">
        <v>736</v>
      </c>
      <c r="F27080" s="2">
        <v>2045.9058159607</v>
      </c>
    </row>
    <row r="27081" spans="1:6">
      <c r="A27081" t="s">
        <v>265</v>
      </c>
      <c r="B27081">
        <v>1517</v>
      </c>
      <c r="C27081" t="s">
        <v>280</v>
      </c>
      <c r="D27081">
        <v>2019</v>
      </c>
      <c r="E27081" t="s">
        <v>737</v>
      </c>
      <c r="F27081" s="2">
        <v>762.68871749402604</v>
      </c>
    </row>
    <row r="27082" spans="1:6">
      <c r="A27082" t="s">
        <v>265</v>
      </c>
      <c r="B27082">
        <v>1517</v>
      </c>
      <c r="C27082" t="s">
        <v>280</v>
      </c>
      <c r="D27082">
        <v>2019</v>
      </c>
      <c r="E27082" t="s">
        <v>744</v>
      </c>
      <c r="F27082" s="2">
        <v>0</v>
      </c>
    </row>
    <row r="27083" spans="1:6">
      <c r="A27083" t="s">
        <v>265</v>
      </c>
      <c r="B27083">
        <v>1517</v>
      </c>
      <c r="C27083" t="s">
        <v>280</v>
      </c>
      <c r="D27083">
        <v>2019</v>
      </c>
      <c r="E27083" t="s">
        <v>745</v>
      </c>
      <c r="F27083" s="2">
        <v>8350.5393135495106</v>
      </c>
    </row>
    <row r="27084" spans="1:6">
      <c r="A27084" t="s">
        <v>265</v>
      </c>
      <c r="B27084">
        <v>1517</v>
      </c>
      <c r="C27084" t="s">
        <v>280</v>
      </c>
      <c r="D27084">
        <v>2020</v>
      </c>
      <c r="E27084" t="s">
        <v>743</v>
      </c>
      <c r="F27084" s="2">
        <v>0</v>
      </c>
    </row>
    <row r="27085" spans="1:6">
      <c r="A27085" t="s">
        <v>265</v>
      </c>
      <c r="B27085">
        <v>1517</v>
      </c>
      <c r="C27085" t="s">
        <v>280</v>
      </c>
      <c r="D27085">
        <v>2020</v>
      </c>
      <c r="E27085" t="s">
        <v>740</v>
      </c>
      <c r="F27085" s="2">
        <v>334.28157721615202</v>
      </c>
    </row>
    <row r="27086" spans="1:6">
      <c r="A27086" t="s">
        <v>265</v>
      </c>
      <c r="B27086">
        <v>1517</v>
      </c>
      <c r="C27086" t="s">
        <v>280</v>
      </c>
      <c r="D27086">
        <v>2021</v>
      </c>
      <c r="E27086" t="s">
        <v>742</v>
      </c>
      <c r="F27086" s="2">
        <v>1368.1032342618701</v>
      </c>
    </row>
    <row r="27087" spans="1:6">
      <c r="A27087" t="s">
        <v>265</v>
      </c>
      <c r="B27087">
        <v>1517</v>
      </c>
      <c r="C27087" t="s">
        <v>280</v>
      </c>
      <c r="D27087">
        <v>2022</v>
      </c>
      <c r="E27087" t="s">
        <v>736</v>
      </c>
      <c r="F27087" s="2">
        <v>1712.2676113284599</v>
      </c>
    </row>
    <row r="27088" spans="1:6">
      <c r="A27088" t="s">
        <v>265</v>
      </c>
      <c r="B27088">
        <v>1517</v>
      </c>
      <c r="C27088" t="s">
        <v>280</v>
      </c>
      <c r="D27088">
        <v>2022</v>
      </c>
      <c r="E27088" t="s">
        <v>737</v>
      </c>
      <c r="F27088" s="2">
        <v>631.75447069562097</v>
      </c>
    </row>
    <row r="27089" spans="1:6">
      <c r="A27089" t="s">
        <v>265</v>
      </c>
      <c r="B27089">
        <v>1517</v>
      </c>
      <c r="C27089" t="s">
        <v>280</v>
      </c>
      <c r="D27089">
        <v>2022</v>
      </c>
      <c r="E27089" t="s">
        <v>738</v>
      </c>
      <c r="F27089" s="2">
        <v>0</v>
      </c>
    </row>
    <row r="27090" spans="1:6">
      <c r="A27090" t="s">
        <v>265</v>
      </c>
      <c r="B27090">
        <v>1517</v>
      </c>
      <c r="C27090" t="s">
        <v>280</v>
      </c>
      <c r="D27090">
        <v>2023</v>
      </c>
      <c r="E27090" t="s">
        <v>744</v>
      </c>
      <c r="F27090" s="2">
        <v>0</v>
      </c>
    </row>
    <row r="27091" spans="1:6">
      <c r="A27091" t="s">
        <v>265</v>
      </c>
      <c r="B27091">
        <v>1517</v>
      </c>
      <c r="C27091" t="s">
        <v>280</v>
      </c>
      <c r="D27091">
        <v>2023</v>
      </c>
      <c r="E27091" t="s">
        <v>740</v>
      </c>
      <c r="F27091" s="2">
        <v>358.84841480827703</v>
      </c>
    </row>
    <row r="27092" spans="1:6">
      <c r="A27092" t="s">
        <v>265</v>
      </c>
      <c r="B27092">
        <v>1517</v>
      </c>
      <c r="C27092" t="s">
        <v>280</v>
      </c>
      <c r="D27092">
        <v>2024</v>
      </c>
      <c r="E27092" t="s">
        <v>742</v>
      </c>
      <c r="F27092" s="2">
        <v>1360.82729220337</v>
      </c>
    </row>
    <row r="27093" spans="1:6">
      <c r="A27093" t="s">
        <v>265</v>
      </c>
      <c r="B27093">
        <v>1520</v>
      </c>
      <c r="C27093" t="s">
        <v>282</v>
      </c>
      <c r="D27093">
        <v>2009</v>
      </c>
      <c r="E27093" t="s">
        <v>736</v>
      </c>
      <c r="F27093" s="2">
        <v>1034.4515225006601</v>
      </c>
    </row>
    <row r="27094" spans="1:6">
      <c r="A27094" t="s">
        <v>265</v>
      </c>
      <c r="B27094">
        <v>1520</v>
      </c>
      <c r="C27094" t="s">
        <v>282</v>
      </c>
      <c r="D27094">
        <v>2009</v>
      </c>
      <c r="E27094" t="s">
        <v>737</v>
      </c>
      <c r="F27094" s="2">
        <v>1270.17041996628</v>
      </c>
    </row>
    <row r="27095" spans="1:6">
      <c r="A27095" t="s">
        <v>265</v>
      </c>
      <c r="B27095">
        <v>1520</v>
      </c>
      <c r="C27095" t="s">
        <v>282</v>
      </c>
      <c r="D27095">
        <v>2009</v>
      </c>
      <c r="E27095" t="s">
        <v>744</v>
      </c>
      <c r="F27095" s="2">
        <v>379.46606049450003</v>
      </c>
    </row>
    <row r="27096" spans="1:6">
      <c r="A27096" t="s">
        <v>265</v>
      </c>
      <c r="B27096">
        <v>1520</v>
      </c>
      <c r="C27096" t="s">
        <v>282</v>
      </c>
      <c r="D27096">
        <v>2009</v>
      </c>
      <c r="E27096" t="s">
        <v>740</v>
      </c>
      <c r="F27096" s="2">
        <v>2058.7755985304698</v>
      </c>
    </row>
    <row r="27097" spans="1:6">
      <c r="A27097" t="s">
        <v>265</v>
      </c>
      <c r="B27097">
        <v>1520</v>
      </c>
      <c r="C27097" t="s">
        <v>282</v>
      </c>
      <c r="D27097">
        <v>2009</v>
      </c>
      <c r="E27097" t="s">
        <v>745</v>
      </c>
      <c r="F27097" s="2">
        <v>9559.8081162042999</v>
      </c>
    </row>
    <row r="27098" spans="1:6">
      <c r="A27098" t="s">
        <v>265</v>
      </c>
      <c r="B27098">
        <v>1520</v>
      </c>
      <c r="C27098" t="s">
        <v>282</v>
      </c>
      <c r="D27098">
        <v>2011</v>
      </c>
      <c r="E27098" t="s">
        <v>742</v>
      </c>
      <c r="F27098" s="2">
        <v>3612.0307033030299</v>
      </c>
    </row>
    <row r="27099" spans="1:6">
      <c r="A27099" t="s">
        <v>265</v>
      </c>
      <c r="B27099">
        <v>1520</v>
      </c>
      <c r="C27099" t="s">
        <v>282</v>
      </c>
      <c r="D27099">
        <v>2011</v>
      </c>
      <c r="E27099" t="s">
        <v>738</v>
      </c>
      <c r="F27099" s="2">
        <v>187.477549817897</v>
      </c>
    </row>
    <row r="27100" spans="1:6">
      <c r="A27100" t="s">
        <v>265</v>
      </c>
      <c r="B27100">
        <v>1520</v>
      </c>
      <c r="C27100" t="s">
        <v>282</v>
      </c>
      <c r="D27100">
        <v>2011</v>
      </c>
      <c r="E27100" t="s">
        <v>739</v>
      </c>
      <c r="F27100" s="2">
        <v>14562.4850490588</v>
      </c>
    </row>
    <row r="27101" spans="1:6">
      <c r="A27101" t="s">
        <v>265</v>
      </c>
      <c r="B27101">
        <v>1520</v>
      </c>
      <c r="C27101" t="s">
        <v>282</v>
      </c>
      <c r="D27101">
        <v>2011</v>
      </c>
      <c r="E27101" t="s">
        <v>741</v>
      </c>
      <c r="F27101" s="2">
        <v>14279.445090985801</v>
      </c>
    </row>
    <row r="27102" spans="1:6">
      <c r="A27102" t="s">
        <v>265</v>
      </c>
      <c r="B27102">
        <v>1520</v>
      </c>
      <c r="C27102" t="s">
        <v>282</v>
      </c>
      <c r="D27102">
        <v>2013</v>
      </c>
      <c r="E27102" t="s">
        <v>743</v>
      </c>
      <c r="F27102" s="2">
        <v>762.45152915568201</v>
      </c>
    </row>
    <row r="27103" spans="1:6">
      <c r="A27103" t="s">
        <v>265</v>
      </c>
      <c r="B27103">
        <v>1520</v>
      </c>
      <c r="C27103" t="s">
        <v>282</v>
      </c>
      <c r="D27103">
        <v>2015</v>
      </c>
      <c r="E27103" t="s">
        <v>736</v>
      </c>
      <c r="F27103" s="2">
        <v>1052.2759367042599</v>
      </c>
    </row>
    <row r="27104" spans="1:6">
      <c r="A27104" t="s">
        <v>265</v>
      </c>
      <c r="B27104">
        <v>1520</v>
      </c>
      <c r="C27104" t="s">
        <v>282</v>
      </c>
      <c r="D27104">
        <v>2015</v>
      </c>
      <c r="E27104" t="s">
        <v>737</v>
      </c>
      <c r="F27104" s="2">
        <v>1616.2656090467599</v>
      </c>
    </row>
    <row r="27105" spans="1:6">
      <c r="A27105" t="s">
        <v>265</v>
      </c>
      <c r="B27105">
        <v>1520</v>
      </c>
      <c r="C27105" t="s">
        <v>282</v>
      </c>
      <c r="D27105">
        <v>2016</v>
      </c>
      <c r="E27105" t="s">
        <v>740</v>
      </c>
      <c r="F27105" s="2">
        <v>1506.04225927276</v>
      </c>
    </row>
    <row r="27106" spans="1:6">
      <c r="A27106" t="s">
        <v>265</v>
      </c>
      <c r="B27106">
        <v>1520</v>
      </c>
      <c r="C27106" t="s">
        <v>282</v>
      </c>
      <c r="D27106">
        <v>2017</v>
      </c>
      <c r="E27106" t="s">
        <v>742</v>
      </c>
      <c r="F27106" s="2">
        <v>3822.18970585641</v>
      </c>
    </row>
    <row r="27107" spans="1:6">
      <c r="A27107" t="s">
        <v>265</v>
      </c>
      <c r="B27107">
        <v>1520</v>
      </c>
      <c r="C27107" t="s">
        <v>282</v>
      </c>
      <c r="D27107">
        <v>2018</v>
      </c>
      <c r="E27107" t="s">
        <v>736</v>
      </c>
      <c r="F27107" s="2">
        <v>900.28447679471196</v>
      </c>
    </row>
    <row r="27108" spans="1:6">
      <c r="A27108" t="s">
        <v>265</v>
      </c>
      <c r="B27108">
        <v>1520</v>
      </c>
      <c r="C27108" t="s">
        <v>282</v>
      </c>
      <c r="D27108">
        <v>2018</v>
      </c>
      <c r="E27108" t="s">
        <v>737</v>
      </c>
      <c r="F27108" s="2">
        <v>1580.14377607654</v>
      </c>
    </row>
    <row r="27109" spans="1:6">
      <c r="A27109" t="s">
        <v>265</v>
      </c>
      <c r="B27109">
        <v>1520</v>
      </c>
      <c r="C27109" t="s">
        <v>282</v>
      </c>
      <c r="D27109">
        <v>2018</v>
      </c>
      <c r="E27109" t="s">
        <v>738</v>
      </c>
      <c r="F27109" s="2">
        <v>207.49785894861401</v>
      </c>
    </row>
    <row r="27110" spans="1:6">
      <c r="A27110" t="s">
        <v>265</v>
      </c>
      <c r="B27110">
        <v>1520</v>
      </c>
      <c r="C27110" t="s">
        <v>282</v>
      </c>
      <c r="D27110">
        <v>2018</v>
      </c>
      <c r="E27110" t="s">
        <v>739</v>
      </c>
      <c r="F27110" s="2">
        <v>15382.4734397138</v>
      </c>
    </row>
    <row r="27111" spans="1:6">
      <c r="A27111" t="s">
        <v>265</v>
      </c>
      <c r="B27111">
        <v>1520</v>
      </c>
      <c r="C27111" t="s">
        <v>282</v>
      </c>
      <c r="D27111">
        <v>2018</v>
      </c>
      <c r="E27111" t="s">
        <v>741</v>
      </c>
      <c r="F27111" s="2">
        <v>13004.2662151116</v>
      </c>
    </row>
    <row r="27112" spans="1:6">
      <c r="A27112" t="s">
        <v>265</v>
      </c>
      <c r="B27112">
        <v>1520</v>
      </c>
      <c r="C27112" t="s">
        <v>282</v>
      </c>
      <c r="D27112">
        <v>2019</v>
      </c>
      <c r="E27112" t="s">
        <v>744</v>
      </c>
      <c r="F27112" s="2">
        <v>58.865377950000003</v>
      </c>
    </row>
    <row r="27113" spans="1:6">
      <c r="A27113" t="s">
        <v>265</v>
      </c>
      <c r="B27113">
        <v>1520</v>
      </c>
      <c r="C27113" t="s">
        <v>282</v>
      </c>
      <c r="D27113">
        <v>2019</v>
      </c>
      <c r="E27113" t="s">
        <v>740</v>
      </c>
      <c r="F27113" s="2">
        <v>1172.7121335459999</v>
      </c>
    </row>
    <row r="27114" spans="1:6">
      <c r="A27114" t="s">
        <v>265</v>
      </c>
      <c r="B27114">
        <v>1520</v>
      </c>
      <c r="C27114" t="s">
        <v>282</v>
      </c>
      <c r="D27114">
        <v>2019</v>
      </c>
      <c r="E27114" t="s">
        <v>745</v>
      </c>
      <c r="F27114" s="2">
        <v>11681.252648048299</v>
      </c>
    </row>
    <row r="27115" spans="1:6">
      <c r="A27115" t="s">
        <v>265</v>
      </c>
      <c r="B27115">
        <v>1520</v>
      </c>
      <c r="C27115" t="s">
        <v>282</v>
      </c>
      <c r="D27115">
        <v>2020</v>
      </c>
      <c r="E27115" t="s">
        <v>742</v>
      </c>
      <c r="F27115" s="2">
        <v>3831.1163385416698</v>
      </c>
    </row>
    <row r="27116" spans="1:6">
      <c r="A27116" t="s">
        <v>265</v>
      </c>
      <c r="B27116">
        <v>1520</v>
      </c>
      <c r="C27116" t="s">
        <v>282</v>
      </c>
      <c r="D27116">
        <v>2020</v>
      </c>
      <c r="E27116" t="s">
        <v>743</v>
      </c>
      <c r="F27116" s="2">
        <v>435.74587446270999</v>
      </c>
    </row>
    <row r="27117" spans="1:6">
      <c r="A27117" t="s">
        <v>265</v>
      </c>
      <c r="B27117">
        <v>1520</v>
      </c>
      <c r="C27117" t="s">
        <v>282</v>
      </c>
      <c r="D27117">
        <v>2021</v>
      </c>
      <c r="E27117" t="s">
        <v>738</v>
      </c>
      <c r="F27117" s="2">
        <v>211.71928299013899</v>
      </c>
    </row>
    <row r="27118" spans="1:6">
      <c r="A27118" t="s">
        <v>265</v>
      </c>
      <c r="B27118">
        <v>1520</v>
      </c>
      <c r="C27118" t="s">
        <v>282</v>
      </c>
      <c r="D27118">
        <v>2021</v>
      </c>
      <c r="E27118" t="s">
        <v>739</v>
      </c>
      <c r="F27118" s="2">
        <v>14137.036877643201</v>
      </c>
    </row>
    <row r="27119" spans="1:6">
      <c r="A27119" t="s">
        <v>265</v>
      </c>
      <c r="B27119">
        <v>1520</v>
      </c>
      <c r="C27119" t="s">
        <v>282</v>
      </c>
      <c r="D27119">
        <v>2021</v>
      </c>
      <c r="E27119" t="s">
        <v>741</v>
      </c>
      <c r="F27119" s="2">
        <v>12174.2668148639</v>
      </c>
    </row>
    <row r="27120" spans="1:6">
      <c r="A27120" t="s">
        <v>265</v>
      </c>
      <c r="B27120">
        <v>1520</v>
      </c>
      <c r="C27120" t="s">
        <v>282</v>
      </c>
      <c r="D27120">
        <v>2022</v>
      </c>
      <c r="E27120" t="s">
        <v>737</v>
      </c>
      <c r="F27120" s="2">
        <v>1473.5891516833799</v>
      </c>
    </row>
    <row r="27121" spans="1:6">
      <c r="A27121" t="s">
        <v>265</v>
      </c>
      <c r="B27121">
        <v>1520</v>
      </c>
      <c r="C27121" t="s">
        <v>282</v>
      </c>
      <c r="D27121">
        <v>2022</v>
      </c>
      <c r="E27121" t="s">
        <v>744</v>
      </c>
      <c r="F27121" s="2">
        <v>0</v>
      </c>
    </row>
    <row r="27122" spans="1:6">
      <c r="A27122" t="s">
        <v>265</v>
      </c>
      <c r="B27122">
        <v>1520</v>
      </c>
      <c r="C27122" t="s">
        <v>282</v>
      </c>
      <c r="D27122">
        <v>2022</v>
      </c>
      <c r="E27122" t="s">
        <v>740</v>
      </c>
      <c r="F27122" s="2">
        <v>1243.37677290595</v>
      </c>
    </row>
    <row r="27123" spans="1:6">
      <c r="A27123" t="s">
        <v>265</v>
      </c>
      <c r="B27123">
        <v>1520</v>
      </c>
      <c r="C27123" t="s">
        <v>282</v>
      </c>
      <c r="D27123">
        <v>2022</v>
      </c>
      <c r="E27123" t="s">
        <v>745</v>
      </c>
      <c r="F27123" s="2">
        <v>8746.7570431207405</v>
      </c>
    </row>
    <row r="27124" spans="1:6">
      <c r="A27124" t="s">
        <v>265</v>
      </c>
      <c r="B27124">
        <v>1520</v>
      </c>
      <c r="C27124" t="s">
        <v>282</v>
      </c>
      <c r="D27124">
        <v>2023</v>
      </c>
      <c r="E27124" t="s">
        <v>743</v>
      </c>
      <c r="F27124" s="2">
        <v>594.93773100022497</v>
      </c>
    </row>
    <row r="27125" spans="1:6">
      <c r="A27125" t="s">
        <v>265</v>
      </c>
      <c r="B27125">
        <v>1520</v>
      </c>
      <c r="C27125" t="s">
        <v>282</v>
      </c>
      <c r="D27125">
        <v>2024</v>
      </c>
      <c r="E27125" t="s">
        <v>738</v>
      </c>
      <c r="F27125" s="2">
        <v>142.957140132522</v>
      </c>
    </row>
    <row r="27126" spans="1:6">
      <c r="A27126" t="s">
        <v>265</v>
      </c>
      <c r="B27126">
        <v>1520</v>
      </c>
      <c r="C27126" t="s">
        <v>282</v>
      </c>
      <c r="D27126">
        <v>2024</v>
      </c>
      <c r="E27126" t="s">
        <v>739</v>
      </c>
      <c r="F27126" s="2">
        <v>12727.861745566801</v>
      </c>
    </row>
    <row r="27127" spans="1:6">
      <c r="A27127" t="s">
        <v>265</v>
      </c>
      <c r="B27127">
        <v>1520</v>
      </c>
      <c r="C27127" t="s">
        <v>282</v>
      </c>
      <c r="D27127">
        <v>2024</v>
      </c>
      <c r="E27127" t="s">
        <v>741</v>
      </c>
      <c r="F27127" s="2">
        <v>10985.308299558401</v>
      </c>
    </row>
    <row r="27128" spans="1:6">
      <c r="A27128" t="s">
        <v>265</v>
      </c>
      <c r="B27128">
        <v>1525</v>
      </c>
      <c r="C27128" t="s">
        <v>284</v>
      </c>
      <c r="D27128">
        <v>2009</v>
      </c>
      <c r="E27128" t="s">
        <v>742</v>
      </c>
      <c r="F27128" s="2">
        <v>1426.2263467559601</v>
      </c>
    </row>
    <row r="27129" spans="1:6">
      <c r="A27129" t="s">
        <v>265</v>
      </c>
      <c r="B27129">
        <v>1525</v>
      </c>
      <c r="C27129" t="s">
        <v>284</v>
      </c>
      <c r="D27129">
        <v>2009</v>
      </c>
      <c r="E27129" t="s">
        <v>738</v>
      </c>
      <c r="F27129" s="2">
        <v>0</v>
      </c>
    </row>
    <row r="27130" spans="1:6">
      <c r="A27130" t="s">
        <v>265</v>
      </c>
      <c r="B27130">
        <v>1525</v>
      </c>
      <c r="C27130" t="s">
        <v>284</v>
      </c>
      <c r="D27130">
        <v>2009</v>
      </c>
      <c r="E27130" t="s">
        <v>739</v>
      </c>
      <c r="F27130" s="2">
        <v>9014.2784267958596</v>
      </c>
    </row>
    <row r="27131" spans="1:6">
      <c r="A27131" t="s">
        <v>265</v>
      </c>
      <c r="B27131">
        <v>1525</v>
      </c>
      <c r="C27131" t="s">
        <v>284</v>
      </c>
      <c r="D27131">
        <v>2009</v>
      </c>
      <c r="E27131" t="s">
        <v>741</v>
      </c>
      <c r="F27131" s="2">
        <v>9386.7750525374504</v>
      </c>
    </row>
    <row r="27132" spans="1:6">
      <c r="A27132" t="s">
        <v>265</v>
      </c>
      <c r="B27132">
        <v>1525</v>
      </c>
      <c r="C27132" t="s">
        <v>284</v>
      </c>
      <c r="D27132">
        <v>2011</v>
      </c>
      <c r="E27132" t="s">
        <v>743</v>
      </c>
      <c r="F27132" s="2">
        <v>0</v>
      </c>
    </row>
    <row r="27133" spans="1:6">
      <c r="A27133" t="s">
        <v>265</v>
      </c>
      <c r="B27133">
        <v>1525</v>
      </c>
      <c r="C27133" t="s">
        <v>284</v>
      </c>
      <c r="D27133">
        <v>2013</v>
      </c>
      <c r="E27133" t="s">
        <v>736</v>
      </c>
      <c r="F27133" s="2">
        <v>1341.7373666456799</v>
      </c>
    </row>
    <row r="27134" spans="1:6">
      <c r="A27134" t="s">
        <v>265</v>
      </c>
      <c r="B27134">
        <v>1525</v>
      </c>
      <c r="C27134" t="s">
        <v>284</v>
      </c>
      <c r="D27134">
        <v>2013</v>
      </c>
      <c r="E27134" t="s">
        <v>737</v>
      </c>
      <c r="F27134" s="2">
        <v>2206.3060640184899</v>
      </c>
    </row>
    <row r="27135" spans="1:6">
      <c r="A27135" t="s">
        <v>265</v>
      </c>
      <c r="B27135">
        <v>1525</v>
      </c>
      <c r="C27135" t="s">
        <v>284</v>
      </c>
      <c r="D27135">
        <v>2013</v>
      </c>
      <c r="E27135" t="s">
        <v>740</v>
      </c>
      <c r="F27135" s="2">
        <v>1165.9466394276001</v>
      </c>
    </row>
    <row r="27136" spans="1:6">
      <c r="A27136" t="s">
        <v>265</v>
      </c>
      <c r="B27136">
        <v>1525</v>
      </c>
      <c r="C27136" t="s">
        <v>284</v>
      </c>
      <c r="D27136">
        <v>2015</v>
      </c>
      <c r="E27136" t="s">
        <v>742</v>
      </c>
      <c r="F27136" s="2">
        <v>1830.8820526714901</v>
      </c>
    </row>
    <row r="27137" spans="1:6">
      <c r="A27137" t="s">
        <v>265</v>
      </c>
      <c r="B27137">
        <v>1525</v>
      </c>
      <c r="C27137" t="s">
        <v>284</v>
      </c>
      <c r="D27137">
        <v>2016</v>
      </c>
      <c r="E27137" t="s">
        <v>736</v>
      </c>
      <c r="F27137" s="2">
        <v>1172.07730268193</v>
      </c>
    </row>
    <row r="27138" spans="1:6">
      <c r="A27138" t="s">
        <v>265</v>
      </c>
      <c r="B27138">
        <v>1525</v>
      </c>
      <c r="C27138" t="s">
        <v>284</v>
      </c>
      <c r="D27138">
        <v>2016</v>
      </c>
      <c r="E27138" t="s">
        <v>737</v>
      </c>
      <c r="F27138" s="2">
        <v>1860.91810684703</v>
      </c>
    </row>
    <row r="27139" spans="1:6">
      <c r="A27139" t="s">
        <v>265</v>
      </c>
      <c r="B27139">
        <v>1525</v>
      </c>
      <c r="C27139" t="s">
        <v>284</v>
      </c>
      <c r="D27139">
        <v>2016</v>
      </c>
      <c r="E27139" t="s">
        <v>738</v>
      </c>
      <c r="F27139" s="2">
        <v>0</v>
      </c>
    </row>
    <row r="27140" spans="1:6">
      <c r="A27140" t="s">
        <v>265</v>
      </c>
      <c r="B27140">
        <v>1525</v>
      </c>
      <c r="C27140" t="s">
        <v>284</v>
      </c>
      <c r="D27140">
        <v>2016</v>
      </c>
      <c r="E27140" t="s">
        <v>739</v>
      </c>
      <c r="F27140" s="2">
        <v>9439.9824335363901</v>
      </c>
    </row>
    <row r="27141" spans="1:6">
      <c r="A27141" t="s">
        <v>265</v>
      </c>
      <c r="B27141">
        <v>1525</v>
      </c>
      <c r="C27141" t="s">
        <v>284</v>
      </c>
      <c r="D27141">
        <v>2016</v>
      </c>
      <c r="E27141" t="s">
        <v>740</v>
      </c>
      <c r="F27141" s="2">
        <v>1111.8744792303401</v>
      </c>
    </row>
    <row r="27142" spans="1:6">
      <c r="A27142" t="s">
        <v>265</v>
      </c>
      <c r="B27142">
        <v>1525</v>
      </c>
      <c r="C27142" t="s">
        <v>284</v>
      </c>
      <c r="D27142">
        <v>2017</v>
      </c>
      <c r="E27142" t="s">
        <v>744</v>
      </c>
      <c r="F27142" s="2">
        <v>50.650456355000003</v>
      </c>
    </row>
    <row r="27143" spans="1:6">
      <c r="A27143" t="s">
        <v>265</v>
      </c>
      <c r="B27143">
        <v>1525</v>
      </c>
      <c r="C27143" t="s">
        <v>284</v>
      </c>
      <c r="D27143">
        <v>2017</v>
      </c>
      <c r="E27143" t="s">
        <v>745</v>
      </c>
      <c r="F27143" s="2">
        <v>21561.428141936602</v>
      </c>
    </row>
    <row r="27144" spans="1:6">
      <c r="A27144" t="s">
        <v>265</v>
      </c>
      <c r="B27144">
        <v>1525</v>
      </c>
      <c r="C27144" t="s">
        <v>284</v>
      </c>
      <c r="D27144">
        <v>2018</v>
      </c>
      <c r="E27144" t="s">
        <v>742</v>
      </c>
      <c r="F27144" s="2">
        <v>1762.0230888097601</v>
      </c>
    </row>
    <row r="27145" spans="1:6">
      <c r="A27145" t="s">
        <v>265</v>
      </c>
      <c r="B27145">
        <v>1525</v>
      </c>
      <c r="C27145" t="s">
        <v>284</v>
      </c>
      <c r="D27145">
        <v>2018</v>
      </c>
      <c r="E27145" t="s">
        <v>743</v>
      </c>
      <c r="F27145" s="2">
        <v>0</v>
      </c>
    </row>
    <row r="27146" spans="1:6">
      <c r="A27146" t="s">
        <v>265</v>
      </c>
      <c r="B27146">
        <v>1525</v>
      </c>
      <c r="C27146" t="s">
        <v>284</v>
      </c>
      <c r="D27146">
        <v>2019</v>
      </c>
      <c r="E27146" t="s">
        <v>738</v>
      </c>
      <c r="F27146" s="2">
        <v>0</v>
      </c>
    </row>
    <row r="27147" spans="1:6">
      <c r="A27147" t="s">
        <v>265</v>
      </c>
      <c r="B27147">
        <v>1525</v>
      </c>
      <c r="C27147" t="s">
        <v>284</v>
      </c>
      <c r="D27147">
        <v>2019</v>
      </c>
      <c r="E27147" t="s">
        <v>739</v>
      </c>
      <c r="F27147" s="2">
        <v>10115.4530172062</v>
      </c>
    </row>
    <row r="27148" spans="1:6">
      <c r="A27148" t="s">
        <v>265</v>
      </c>
      <c r="B27148">
        <v>1525</v>
      </c>
      <c r="C27148" t="s">
        <v>284</v>
      </c>
      <c r="D27148">
        <v>2019</v>
      </c>
      <c r="E27148" t="s">
        <v>740</v>
      </c>
      <c r="F27148" s="2">
        <v>873.94920674415198</v>
      </c>
    </row>
    <row r="27149" spans="1:6">
      <c r="A27149" t="s">
        <v>265</v>
      </c>
      <c r="B27149">
        <v>1525</v>
      </c>
      <c r="C27149" t="s">
        <v>284</v>
      </c>
      <c r="D27149">
        <v>2019</v>
      </c>
      <c r="E27149" t="s">
        <v>741</v>
      </c>
      <c r="F27149" s="2">
        <v>9502.4922172273291</v>
      </c>
    </row>
    <row r="27150" spans="1:6">
      <c r="A27150" t="s">
        <v>265</v>
      </c>
      <c r="B27150">
        <v>1525</v>
      </c>
      <c r="C27150" t="s">
        <v>284</v>
      </c>
      <c r="D27150">
        <v>2020</v>
      </c>
      <c r="E27150" t="s">
        <v>744</v>
      </c>
      <c r="F27150" s="2">
        <v>43.214934444999997</v>
      </c>
    </row>
    <row r="27151" spans="1:6">
      <c r="A27151" t="s">
        <v>265</v>
      </c>
      <c r="B27151">
        <v>1525</v>
      </c>
      <c r="C27151" t="s">
        <v>284</v>
      </c>
      <c r="D27151">
        <v>2020</v>
      </c>
      <c r="E27151" t="s">
        <v>745</v>
      </c>
      <c r="F27151" s="2">
        <v>5126.9963677386704</v>
      </c>
    </row>
    <row r="27152" spans="1:6">
      <c r="A27152" t="s">
        <v>265</v>
      </c>
      <c r="B27152">
        <v>1525</v>
      </c>
      <c r="C27152" t="s">
        <v>284</v>
      </c>
      <c r="D27152">
        <v>2021</v>
      </c>
      <c r="E27152" t="s">
        <v>743</v>
      </c>
      <c r="F27152" s="2">
        <v>0</v>
      </c>
    </row>
    <row r="27153" spans="1:6">
      <c r="A27153" t="s">
        <v>265</v>
      </c>
      <c r="B27153">
        <v>1525</v>
      </c>
      <c r="C27153" t="s">
        <v>284</v>
      </c>
      <c r="D27153">
        <v>2022</v>
      </c>
      <c r="E27153" t="s">
        <v>738</v>
      </c>
      <c r="F27153" s="2">
        <v>0</v>
      </c>
    </row>
    <row r="27154" spans="1:6">
      <c r="A27154" t="s">
        <v>265</v>
      </c>
      <c r="B27154">
        <v>1525</v>
      </c>
      <c r="C27154" t="s">
        <v>284</v>
      </c>
      <c r="D27154">
        <v>2022</v>
      </c>
      <c r="E27154" t="s">
        <v>739</v>
      </c>
      <c r="F27154" s="2">
        <v>9786.9990709707199</v>
      </c>
    </row>
    <row r="27155" spans="1:6">
      <c r="A27155" t="s">
        <v>265</v>
      </c>
      <c r="B27155">
        <v>1525</v>
      </c>
      <c r="C27155" t="s">
        <v>284</v>
      </c>
      <c r="D27155">
        <v>2022</v>
      </c>
      <c r="E27155" t="s">
        <v>741</v>
      </c>
      <c r="F27155" s="2">
        <v>9726.1552947653508</v>
      </c>
    </row>
    <row r="27156" spans="1:6">
      <c r="A27156" t="s">
        <v>265</v>
      </c>
      <c r="B27156">
        <v>1525</v>
      </c>
      <c r="C27156" t="s">
        <v>284</v>
      </c>
      <c r="D27156">
        <v>2023</v>
      </c>
      <c r="E27156" t="s">
        <v>736</v>
      </c>
      <c r="F27156" s="2">
        <v>1422.09275454921</v>
      </c>
    </row>
    <row r="27157" spans="1:6">
      <c r="A27157" t="s">
        <v>265</v>
      </c>
      <c r="B27157">
        <v>1525</v>
      </c>
      <c r="C27157" t="s">
        <v>284</v>
      </c>
      <c r="D27157">
        <v>2023</v>
      </c>
      <c r="E27157" t="s">
        <v>737</v>
      </c>
      <c r="F27157" s="2">
        <v>931.38761938514006</v>
      </c>
    </row>
    <row r="27158" spans="1:6">
      <c r="A27158" t="s">
        <v>265</v>
      </c>
      <c r="B27158">
        <v>1525</v>
      </c>
      <c r="C27158" t="s">
        <v>284</v>
      </c>
      <c r="D27158">
        <v>2023</v>
      </c>
      <c r="E27158" t="s">
        <v>744</v>
      </c>
      <c r="F27158" s="2">
        <v>8.14043575</v>
      </c>
    </row>
    <row r="27159" spans="1:6">
      <c r="A27159" t="s">
        <v>265</v>
      </c>
      <c r="B27159">
        <v>1525</v>
      </c>
      <c r="C27159" t="s">
        <v>284</v>
      </c>
      <c r="D27159">
        <v>2023</v>
      </c>
      <c r="E27159" t="s">
        <v>745</v>
      </c>
      <c r="F27159" s="2">
        <v>26657.499422410201</v>
      </c>
    </row>
    <row r="27160" spans="1:6">
      <c r="A27160" t="s">
        <v>265</v>
      </c>
      <c r="B27160">
        <v>1525</v>
      </c>
      <c r="C27160" t="s">
        <v>284</v>
      </c>
      <c r="D27160">
        <v>2024</v>
      </c>
      <c r="E27160" t="s">
        <v>743</v>
      </c>
      <c r="F27160" s="2">
        <v>0</v>
      </c>
    </row>
    <row r="27161" spans="1:6">
      <c r="A27161" t="s">
        <v>265</v>
      </c>
      <c r="B27161">
        <v>1528</v>
      </c>
      <c r="C27161" t="s">
        <v>286</v>
      </c>
      <c r="D27161">
        <v>2009</v>
      </c>
      <c r="E27161" t="s">
        <v>743</v>
      </c>
      <c r="F27161" s="2">
        <v>0</v>
      </c>
    </row>
    <row r="27162" spans="1:6">
      <c r="A27162" t="s">
        <v>265</v>
      </c>
      <c r="B27162">
        <v>1528</v>
      </c>
      <c r="C27162" t="s">
        <v>286</v>
      </c>
      <c r="D27162">
        <v>2009</v>
      </c>
      <c r="E27162" t="s">
        <v>740</v>
      </c>
      <c r="F27162" s="2">
        <v>1023.59788978469</v>
      </c>
    </row>
    <row r="27163" spans="1:6">
      <c r="A27163" t="s">
        <v>265</v>
      </c>
      <c r="B27163">
        <v>1528</v>
      </c>
      <c r="C27163" t="s">
        <v>286</v>
      </c>
      <c r="D27163">
        <v>2009</v>
      </c>
      <c r="E27163" t="s">
        <v>745</v>
      </c>
      <c r="F27163" s="2">
        <v>5746.0724496200201</v>
      </c>
    </row>
    <row r="27164" spans="1:6">
      <c r="A27164" t="s">
        <v>265</v>
      </c>
      <c r="B27164">
        <v>1528</v>
      </c>
      <c r="C27164" t="s">
        <v>286</v>
      </c>
      <c r="D27164">
        <v>2011</v>
      </c>
      <c r="E27164" t="s">
        <v>736</v>
      </c>
      <c r="F27164" s="2">
        <v>1649.18781844776</v>
      </c>
    </row>
    <row r="27165" spans="1:6">
      <c r="A27165" t="s">
        <v>265</v>
      </c>
      <c r="B27165">
        <v>1528</v>
      </c>
      <c r="C27165" t="s">
        <v>286</v>
      </c>
      <c r="D27165">
        <v>2011</v>
      </c>
      <c r="E27165" t="s">
        <v>737</v>
      </c>
      <c r="F27165" s="2">
        <v>819.03466942698799</v>
      </c>
    </row>
    <row r="27166" spans="1:6">
      <c r="A27166" t="s">
        <v>265</v>
      </c>
      <c r="B27166">
        <v>1528</v>
      </c>
      <c r="C27166" t="s">
        <v>286</v>
      </c>
      <c r="D27166">
        <v>2011</v>
      </c>
      <c r="E27166" t="s">
        <v>738</v>
      </c>
      <c r="F27166" s="2">
        <v>0</v>
      </c>
    </row>
    <row r="27167" spans="1:6">
      <c r="A27167" t="s">
        <v>265</v>
      </c>
      <c r="B27167">
        <v>1528</v>
      </c>
      <c r="C27167" t="s">
        <v>286</v>
      </c>
      <c r="D27167">
        <v>2013</v>
      </c>
      <c r="E27167" t="s">
        <v>742</v>
      </c>
      <c r="F27167" s="2">
        <v>1548.7302238544501</v>
      </c>
    </row>
    <row r="27168" spans="1:6">
      <c r="A27168" t="s">
        <v>265</v>
      </c>
      <c r="B27168">
        <v>1528</v>
      </c>
      <c r="C27168" t="s">
        <v>286</v>
      </c>
      <c r="D27168">
        <v>2013</v>
      </c>
      <c r="E27168" t="s">
        <v>743</v>
      </c>
      <c r="F27168" s="2">
        <v>0</v>
      </c>
    </row>
    <row r="27169" spans="1:6">
      <c r="A27169" t="s">
        <v>265</v>
      </c>
      <c r="B27169">
        <v>1528</v>
      </c>
      <c r="C27169" t="s">
        <v>286</v>
      </c>
      <c r="D27169">
        <v>2015</v>
      </c>
      <c r="E27169" t="s">
        <v>744</v>
      </c>
      <c r="F27169" s="2">
        <v>54.418393838999997</v>
      </c>
    </row>
    <row r="27170" spans="1:6">
      <c r="A27170" t="s">
        <v>265</v>
      </c>
      <c r="B27170">
        <v>1528</v>
      </c>
      <c r="C27170" t="s">
        <v>286</v>
      </c>
      <c r="D27170">
        <v>2015</v>
      </c>
      <c r="E27170" t="s">
        <v>739</v>
      </c>
      <c r="F27170" s="2">
        <v>4849.4630829285097</v>
      </c>
    </row>
    <row r="27171" spans="1:6">
      <c r="A27171" t="s">
        <v>265</v>
      </c>
      <c r="B27171">
        <v>1528</v>
      </c>
      <c r="C27171" t="s">
        <v>286</v>
      </c>
      <c r="D27171">
        <v>2015</v>
      </c>
      <c r="E27171" t="s">
        <v>740</v>
      </c>
      <c r="F27171" s="2">
        <v>615.32058035934404</v>
      </c>
    </row>
    <row r="27172" spans="1:6">
      <c r="A27172" t="s">
        <v>265</v>
      </c>
      <c r="B27172">
        <v>1528</v>
      </c>
      <c r="C27172" t="s">
        <v>286</v>
      </c>
      <c r="D27172">
        <v>2016</v>
      </c>
      <c r="E27172" t="s">
        <v>743</v>
      </c>
      <c r="F27172" s="2">
        <v>0</v>
      </c>
    </row>
    <row r="27173" spans="1:6">
      <c r="A27173" t="s">
        <v>265</v>
      </c>
      <c r="B27173">
        <v>1528</v>
      </c>
      <c r="C27173" t="s">
        <v>286</v>
      </c>
      <c r="D27173">
        <v>2017</v>
      </c>
      <c r="E27173" t="s">
        <v>738</v>
      </c>
      <c r="F27173" s="2">
        <v>0</v>
      </c>
    </row>
    <row r="27174" spans="1:6">
      <c r="A27174" t="s">
        <v>265</v>
      </c>
      <c r="B27174">
        <v>1528</v>
      </c>
      <c r="C27174" t="s">
        <v>286</v>
      </c>
      <c r="D27174">
        <v>2017</v>
      </c>
      <c r="E27174" t="s">
        <v>741</v>
      </c>
      <c r="F27174" s="2">
        <v>5712.4681025916698</v>
      </c>
    </row>
    <row r="27175" spans="1:6">
      <c r="A27175" t="s">
        <v>265</v>
      </c>
      <c r="B27175">
        <v>1528</v>
      </c>
      <c r="C27175" t="s">
        <v>286</v>
      </c>
      <c r="D27175">
        <v>2018</v>
      </c>
      <c r="E27175" t="s">
        <v>736</v>
      </c>
      <c r="F27175" s="2">
        <v>1385.61714409774</v>
      </c>
    </row>
    <row r="27176" spans="1:6">
      <c r="A27176" t="s">
        <v>265</v>
      </c>
      <c r="B27176">
        <v>1528</v>
      </c>
      <c r="C27176" t="s">
        <v>286</v>
      </c>
      <c r="D27176">
        <v>2018</v>
      </c>
      <c r="E27176" t="s">
        <v>737</v>
      </c>
      <c r="F27176" s="2">
        <v>915.18354223377503</v>
      </c>
    </row>
    <row r="27177" spans="1:6">
      <c r="A27177" t="s">
        <v>265</v>
      </c>
      <c r="B27177">
        <v>1528</v>
      </c>
      <c r="C27177" t="s">
        <v>286</v>
      </c>
      <c r="D27177">
        <v>2018</v>
      </c>
      <c r="E27177" t="s">
        <v>744</v>
      </c>
      <c r="F27177" s="2">
        <v>220.08341295</v>
      </c>
    </row>
    <row r="27178" spans="1:6">
      <c r="A27178" t="s">
        <v>265</v>
      </c>
      <c r="B27178">
        <v>1528</v>
      </c>
      <c r="C27178" t="s">
        <v>286</v>
      </c>
      <c r="D27178">
        <v>2018</v>
      </c>
      <c r="E27178" t="s">
        <v>739</v>
      </c>
      <c r="F27178" s="2">
        <v>5244.9368782410002</v>
      </c>
    </row>
    <row r="27179" spans="1:6">
      <c r="A27179" t="s">
        <v>265</v>
      </c>
      <c r="B27179">
        <v>1528</v>
      </c>
      <c r="C27179" t="s">
        <v>286</v>
      </c>
      <c r="D27179">
        <v>2018</v>
      </c>
      <c r="E27179" t="s">
        <v>740</v>
      </c>
      <c r="F27179" s="2">
        <v>648.58901225794</v>
      </c>
    </row>
    <row r="27180" spans="1:6">
      <c r="A27180" t="s">
        <v>265</v>
      </c>
      <c r="B27180">
        <v>1528</v>
      </c>
      <c r="C27180" t="s">
        <v>286</v>
      </c>
      <c r="D27180">
        <v>2019</v>
      </c>
      <c r="E27180" t="s">
        <v>743</v>
      </c>
      <c r="F27180" s="2">
        <v>0</v>
      </c>
    </row>
    <row r="27181" spans="1:6">
      <c r="A27181" t="s">
        <v>265</v>
      </c>
      <c r="B27181">
        <v>1528</v>
      </c>
      <c r="C27181" t="s">
        <v>286</v>
      </c>
      <c r="D27181">
        <v>2019</v>
      </c>
      <c r="E27181" t="s">
        <v>745</v>
      </c>
      <c r="F27181" s="2">
        <v>5885.3672451602697</v>
      </c>
    </row>
    <row r="27182" spans="1:6">
      <c r="A27182" t="s">
        <v>265</v>
      </c>
      <c r="B27182">
        <v>1528</v>
      </c>
      <c r="C27182" t="s">
        <v>286</v>
      </c>
      <c r="D27182">
        <v>2020</v>
      </c>
      <c r="E27182" t="s">
        <v>742</v>
      </c>
      <c r="F27182" s="2">
        <v>1443.75229536969</v>
      </c>
    </row>
    <row r="27183" spans="1:6">
      <c r="A27183" t="s">
        <v>265</v>
      </c>
      <c r="B27183">
        <v>1528</v>
      </c>
      <c r="C27183" t="s">
        <v>286</v>
      </c>
      <c r="D27183">
        <v>2020</v>
      </c>
      <c r="E27183" t="s">
        <v>738</v>
      </c>
      <c r="F27183" s="2">
        <v>0</v>
      </c>
    </row>
    <row r="27184" spans="1:6">
      <c r="A27184" t="s">
        <v>265</v>
      </c>
      <c r="B27184">
        <v>1528</v>
      </c>
      <c r="C27184" t="s">
        <v>286</v>
      </c>
      <c r="D27184">
        <v>2020</v>
      </c>
      <c r="E27184" t="s">
        <v>741</v>
      </c>
      <c r="F27184" s="2">
        <v>5502.9655279241197</v>
      </c>
    </row>
    <row r="27185" spans="1:6">
      <c r="A27185" t="s">
        <v>265</v>
      </c>
      <c r="B27185">
        <v>1528</v>
      </c>
      <c r="C27185" t="s">
        <v>286</v>
      </c>
      <c r="D27185">
        <v>2021</v>
      </c>
      <c r="E27185" t="s">
        <v>736</v>
      </c>
      <c r="F27185" s="2">
        <v>1344.0091700869</v>
      </c>
    </row>
    <row r="27186" spans="1:6">
      <c r="A27186" t="s">
        <v>265</v>
      </c>
      <c r="B27186">
        <v>1528</v>
      </c>
      <c r="C27186" t="s">
        <v>286</v>
      </c>
      <c r="D27186">
        <v>2021</v>
      </c>
      <c r="E27186" t="s">
        <v>737</v>
      </c>
      <c r="F27186" s="2">
        <v>898.02311035652599</v>
      </c>
    </row>
    <row r="27187" spans="1:6">
      <c r="A27187" t="s">
        <v>265</v>
      </c>
      <c r="B27187">
        <v>1528</v>
      </c>
      <c r="C27187" t="s">
        <v>286</v>
      </c>
      <c r="D27187">
        <v>2021</v>
      </c>
      <c r="E27187" t="s">
        <v>744</v>
      </c>
      <c r="F27187" s="2">
        <v>0</v>
      </c>
    </row>
    <row r="27188" spans="1:6">
      <c r="A27188" t="s">
        <v>265</v>
      </c>
      <c r="B27188">
        <v>1528</v>
      </c>
      <c r="C27188" t="s">
        <v>286</v>
      </c>
      <c r="D27188">
        <v>2021</v>
      </c>
      <c r="E27188" t="s">
        <v>739</v>
      </c>
      <c r="F27188" s="2">
        <v>5418.8918229000901</v>
      </c>
    </row>
    <row r="27189" spans="1:6">
      <c r="A27189" t="s">
        <v>265</v>
      </c>
      <c r="B27189">
        <v>1528</v>
      </c>
      <c r="C27189" t="s">
        <v>286</v>
      </c>
      <c r="D27189">
        <v>2022</v>
      </c>
      <c r="E27189" t="s">
        <v>743</v>
      </c>
      <c r="F27189" s="2">
        <v>0</v>
      </c>
    </row>
    <row r="27190" spans="1:6">
      <c r="A27190" t="s">
        <v>265</v>
      </c>
      <c r="B27190">
        <v>1528</v>
      </c>
      <c r="C27190" t="s">
        <v>286</v>
      </c>
      <c r="D27190">
        <v>2022</v>
      </c>
      <c r="E27190" t="s">
        <v>745</v>
      </c>
      <c r="F27190" s="2">
        <v>4193.4393244072098</v>
      </c>
    </row>
    <row r="27191" spans="1:6">
      <c r="A27191" t="s">
        <v>265</v>
      </c>
      <c r="B27191">
        <v>1528</v>
      </c>
      <c r="C27191" t="s">
        <v>286</v>
      </c>
      <c r="D27191">
        <v>2023</v>
      </c>
      <c r="E27191" t="s">
        <v>742</v>
      </c>
      <c r="F27191" s="2">
        <v>1876.8215583420499</v>
      </c>
    </row>
    <row r="27192" spans="1:6">
      <c r="A27192" t="s">
        <v>265</v>
      </c>
      <c r="B27192">
        <v>1528</v>
      </c>
      <c r="C27192" t="s">
        <v>286</v>
      </c>
      <c r="D27192">
        <v>2023</v>
      </c>
      <c r="E27192" t="s">
        <v>741</v>
      </c>
      <c r="F27192" s="2">
        <v>5622.9082683192801</v>
      </c>
    </row>
    <row r="27193" spans="1:6">
      <c r="A27193" t="s">
        <v>265</v>
      </c>
      <c r="B27193">
        <v>1528</v>
      </c>
      <c r="C27193" t="s">
        <v>286</v>
      </c>
      <c r="D27193">
        <v>2024</v>
      </c>
      <c r="E27193" t="s">
        <v>736</v>
      </c>
      <c r="F27193" s="2">
        <v>1315.49090723227</v>
      </c>
    </row>
    <row r="27194" spans="1:6">
      <c r="A27194" t="s">
        <v>265</v>
      </c>
      <c r="B27194">
        <v>1528</v>
      </c>
      <c r="C27194" t="s">
        <v>286</v>
      </c>
      <c r="D27194">
        <v>2024</v>
      </c>
      <c r="E27194" t="s">
        <v>737</v>
      </c>
      <c r="F27194" s="2">
        <v>825.36630518218101</v>
      </c>
    </row>
    <row r="27195" spans="1:6">
      <c r="A27195" t="s">
        <v>265</v>
      </c>
      <c r="B27195">
        <v>1528</v>
      </c>
      <c r="C27195" t="s">
        <v>286</v>
      </c>
      <c r="D27195">
        <v>2024</v>
      </c>
      <c r="E27195" t="s">
        <v>739</v>
      </c>
      <c r="F27195" s="2">
        <v>4852.9499143571902</v>
      </c>
    </row>
    <row r="27196" spans="1:6">
      <c r="A27196" t="s">
        <v>265</v>
      </c>
      <c r="B27196">
        <v>1531</v>
      </c>
      <c r="C27196" t="s">
        <v>288</v>
      </c>
      <c r="D27196">
        <v>2011</v>
      </c>
      <c r="E27196" t="s">
        <v>736</v>
      </c>
      <c r="F27196" s="2">
        <v>1031.66914182848</v>
      </c>
    </row>
    <row r="27197" spans="1:6">
      <c r="A27197" t="s">
        <v>265</v>
      </c>
      <c r="B27197">
        <v>1531</v>
      </c>
      <c r="C27197" t="s">
        <v>288</v>
      </c>
      <c r="D27197">
        <v>2011</v>
      </c>
      <c r="E27197" t="s">
        <v>737</v>
      </c>
      <c r="F27197" s="2">
        <v>1473.4584236761</v>
      </c>
    </row>
    <row r="27198" spans="1:6">
      <c r="A27198" t="s">
        <v>265</v>
      </c>
      <c r="B27198">
        <v>1531</v>
      </c>
      <c r="C27198" t="s">
        <v>288</v>
      </c>
      <c r="D27198">
        <v>2011</v>
      </c>
      <c r="E27198" t="s">
        <v>738</v>
      </c>
      <c r="F27198" s="2">
        <v>0</v>
      </c>
    </row>
    <row r="27199" spans="1:6">
      <c r="A27199" t="s">
        <v>265</v>
      </c>
      <c r="B27199">
        <v>1531</v>
      </c>
      <c r="C27199" t="s">
        <v>288</v>
      </c>
      <c r="D27199">
        <v>2011</v>
      </c>
      <c r="E27199" t="s">
        <v>739</v>
      </c>
      <c r="F27199" s="2">
        <v>360.37753942140802</v>
      </c>
    </row>
    <row r="27200" spans="1:6">
      <c r="A27200" t="s">
        <v>265</v>
      </c>
      <c r="B27200">
        <v>1531</v>
      </c>
      <c r="C27200" t="s">
        <v>288</v>
      </c>
      <c r="D27200">
        <v>2011</v>
      </c>
      <c r="E27200" t="s">
        <v>740</v>
      </c>
      <c r="F27200" s="2">
        <v>1175.27533254835</v>
      </c>
    </row>
    <row r="27201" spans="1:6">
      <c r="A27201" t="s">
        <v>265</v>
      </c>
      <c r="B27201">
        <v>1531</v>
      </c>
      <c r="C27201" t="s">
        <v>288</v>
      </c>
      <c r="D27201">
        <v>2011</v>
      </c>
      <c r="E27201" t="s">
        <v>741</v>
      </c>
      <c r="F27201" s="2">
        <v>10321.400710449199</v>
      </c>
    </row>
    <row r="27202" spans="1:6">
      <c r="A27202" t="s">
        <v>265</v>
      </c>
      <c r="B27202">
        <v>1531</v>
      </c>
      <c r="C27202" t="s">
        <v>288</v>
      </c>
      <c r="D27202">
        <v>2013</v>
      </c>
      <c r="E27202" t="s">
        <v>742</v>
      </c>
      <c r="F27202" s="2">
        <v>2187.9075140744599</v>
      </c>
    </row>
    <row r="27203" spans="1:6">
      <c r="A27203" t="s">
        <v>265</v>
      </c>
      <c r="B27203">
        <v>1531</v>
      </c>
      <c r="C27203" t="s">
        <v>288</v>
      </c>
      <c r="D27203">
        <v>2013</v>
      </c>
      <c r="E27203" t="s">
        <v>743</v>
      </c>
      <c r="F27203" s="2">
        <v>0</v>
      </c>
    </row>
    <row r="27204" spans="1:6">
      <c r="A27204" t="s">
        <v>265</v>
      </c>
      <c r="B27204">
        <v>1531</v>
      </c>
      <c r="C27204" t="s">
        <v>288</v>
      </c>
      <c r="D27204">
        <v>2015</v>
      </c>
      <c r="E27204" t="s">
        <v>737</v>
      </c>
      <c r="F27204" s="2">
        <v>1665.8561851693901</v>
      </c>
    </row>
    <row r="27205" spans="1:6">
      <c r="A27205" t="s">
        <v>265</v>
      </c>
      <c r="B27205">
        <v>1531</v>
      </c>
      <c r="C27205" t="s">
        <v>288</v>
      </c>
      <c r="D27205">
        <v>2015</v>
      </c>
      <c r="E27205" t="s">
        <v>744</v>
      </c>
      <c r="F27205" s="2">
        <v>13696.4003443291</v>
      </c>
    </row>
    <row r="27206" spans="1:6">
      <c r="A27206" t="s">
        <v>265</v>
      </c>
      <c r="B27206">
        <v>1531</v>
      </c>
      <c r="C27206" t="s">
        <v>288</v>
      </c>
      <c r="D27206">
        <v>2015</v>
      </c>
      <c r="E27206" t="s">
        <v>745</v>
      </c>
      <c r="F27206" s="2">
        <v>21689.7729307761</v>
      </c>
    </row>
    <row r="27207" spans="1:6">
      <c r="A27207" t="s">
        <v>265</v>
      </c>
      <c r="B27207">
        <v>1531</v>
      </c>
      <c r="C27207" t="s">
        <v>288</v>
      </c>
      <c r="D27207">
        <v>2016</v>
      </c>
      <c r="E27207" t="s">
        <v>743</v>
      </c>
      <c r="F27207" s="2">
        <v>0</v>
      </c>
    </row>
    <row r="27208" spans="1:6">
      <c r="A27208" t="s">
        <v>265</v>
      </c>
      <c r="B27208">
        <v>1531</v>
      </c>
      <c r="C27208" t="s">
        <v>288</v>
      </c>
      <c r="D27208">
        <v>2017</v>
      </c>
      <c r="E27208" t="s">
        <v>738</v>
      </c>
      <c r="F27208" s="2">
        <v>0</v>
      </c>
    </row>
    <row r="27209" spans="1:6">
      <c r="A27209" t="s">
        <v>265</v>
      </c>
      <c r="B27209">
        <v>1531</v>
      </c>
      <c r="C27209" t="s">
        <v>288</v>
      </c>
      <c r="D27209">
        <v>2017</v>
      </c>
      <c r="E27209" t="s">
        <v>739</v>
      </c>
      <c r="F27209" s="2">
        <v>326.90495071181198</v>
      </c>
    </row>
    <row r="27210" spans="1:6">
      <c r="A27210" t="s">
        <v>265</v>
      </c>
      <c r="B27210">
        <v>1531</v>
      </c>
      <c r="C27210" t="s">
        <v>288</v>
      </c>
      <c r="D27210">
        <v>2017</v>
      </c>
      <c r="E27210" t="s">
        <v>741</v>
      </c>
      <c r="F27210" s="2">
        <v>8778.3993141794799</v>
      </c>
    </row>
    <row r="27211" spans="1:6">
      <c r="A27211" t="s">
        <v>265</v>
      </c>
      <c r="B27211">
        <v>1531</v>
      </c>
      <c r="C27211" t="s">
        <v>288</v>
      </c>
      <c r="D27211">
        <v>2018</v>
      </c>
      <c r="E27211" t="s">
        <v>736</v>
      </c>
      <c r="F27211" s="2">
        <v>628.13579492022495</v>
      </c>
    </row>
    <row r="27212" spans="1:6">
      <c r="A27212" t="s">
        <v>265</v>
      </c>
      <c r="B27212">
        <v>1531</v>
      </c>
      <c r="C27212" t="s">
        <v>288</v>
      </c>
      <c r="D27212">
        <v>2018</v>
      </c>
      <c r="E27212" t="s">
        <v>737</v>
      </c>
      <c r="F27212" s="2">
        <v>1570.8152058246601</v>
      </c>
    </row>
    <row r="27213" spans="1:6">
      <c r="A27213" t="s">
        <v>265</v>
      </c>
      <c r="B27213">
        <v>1531</v>
      </c>
      <c r="C27213" t="s">
        <v>288</v>
      </c>
      <c r="D27213">
        <v>2018</v>
      </c>
      <c r="E27213" t="s">
        <v>744</v>
      </c>
      <c r="F27213" s="2">
        <v>11887.2884308594</v>
      </c>
    </row>
    <row r="27214" spans="1:6">
      <c r="A27214" t="s">
        <v>265</v>
      </c>
      <c r="B27214">
        <v>1531</v>
      </c>
      <c r="C27214" t="s">
        <v>288</v>
      </c>
      <c r="D27214">
        <v>2018</v>
      </c>
      <c r="E27214" t="s">
        <v>740</v>
      </c>
      <c r="F27214" s="2">
        <v>663.27761521720299</v>
      </c>
    </row>
    <row r="27215" spans="1:6">
      <c r="A27215" t="s">
        <v>265</v>
      </c>
      <c r="B27215">
        <v>1531</v>
      </c>
      <c r="C27215" t="s">
        <v>288</v>
      </c>
      <c r="D27215">
        <v>2018</v>
      </c>
      <c r="E27215" t="s">
        <v>745</v>
      </c>
      <c r="F27215" s="2">
        <v>24797.5358184043</v>
      </c>
    </row>
    <row r="27216" spans="1:6">
      <c r="A27216" t="s">
        <v>265</v>
      </c>
      <c r="B27216">
        <v>1531</v>
      </c>
      <c r="C27216" t="s">
        <v>288</v>
      </c>
      <c r="D27216">
        <v>2019</v>
      </c>
      <c r="E27216" t="s">
        <v>743</v>
      </c>
      <c r="F27216" s="2">
        <v>0</v>
      </c>
    </row>
    <row r="27217" spans="1:6">
      <c r="A27217" t="s">
        <v>265</v>
      </c>
      <c r="B27217">
        <v>1531</v>
      </c>
      <c r="C27217" t="s">
        <v>288</v>
      </c>
      <c r="D27217">
        <v>2020</v>
      </c>
      <c r="E27217" t="s">
        <v>742</v>
      </c>
      <c r="F27217" s="2">
        <v>1378.2380564722</v>
      </c>
    </row>
    <row r="27218" spans="1:6">
      <c r="A27218" t="s">
        <v>265</v>
      </c>
      <c r="B27218">
        <v>1531</v>
      </c>
      <c r="C27218" t="s">
        <v>288</v>
      </c>
      <c r="D27218">
        <v>2020</v>
      </c>
      <c r="E27218" t="s">
        <v>739</v>
      </c>
      <c r="F27218" s="2">
        <v>273.68545039051799</v>
      </c>
    </row>
    <row r="27219" spans="1:6">
      <c r="A27219" t="s">
        <v>265</v>
      </c>
      <c r="B27219">
        <v>1531</v>
      </c>
      <c r="C27219" t="s">
        <v>288</v>
      </c>
      <c r="D27219">
        <v>2020</v>
      </c>
      <c r="E27219" t="s">
        <v>741</v>
      </c>
      <c r="F27219" s="2">
        <v>8211.6263460018399</v>
      </c>
    </row>
    <row r="27220" spans="1:6">
      <c r="A27220" t="s">
        <v>265</v>
      </c>
      <c r="B27220">
        <v>1531</v>
      </c>
      <c r="C27220" t="s">
        <v>288</v>
      </c>
      <c r="D27220">
        <v>2021</v>
      </c>
      <c r="E27220" t="s">
        <v>736</v>
      </c>
      <c r="F27220" s="2">
        <v>700.837029020969</v>
      </c>
    </row>
    <row r="27221" spans="1:6">
      <c r="A27221" t="s">
        <v>265</v>
      </c>
      <c r="B27221">
        <v>1531</v>
      </c>
      <c r="C27221" t="s">
        <v>288</v>
      </c>
      <c r="D27221">
        <v>2021</v>
      </c>
      <c r="E27221" t="s">
        <v>737</v>
      </c>
      <c r="F27221" s="2">
        <v>1406.59414629669</v>
      </c>
    </row>
    <row r="27222" spans="1:6">
      <c r="A27222" t="s">
        <v>265</v>
      </c>
      <c r="B27222">
        <v>1531</v>
      </c>
      <c r="C27222" t="s">
        <v>288</v>
      </c>
      <c r="D27222">
        <v>2021</v>
      </c>
      <c r="E27222" t="s">
        <v>740</v>
      </c>
      <c r="F27222" s="2">
        <v>511.26463209393398</v>
      </c>
    </row>
    <row r="27223" spans="1:6">
      <c r="A27223" t="s">
        <v>265</v>
      </c>
      <c r="B27223">
        <v>1531</v>
      </c>
      <c r="C27223" t="s">
        <v>288</v>
      </c>
      <c r="D27223">
        <v>2021</v>
      </c>
      <c r="E27223" t="s">
        <v>745</v>
      </c>
      <c r="F27223" s="2">
        <v>13863.5248340044</v>
      </c>
    </row>
    <row r="27224" spans="1:6">
      <c r="A27224" t="s">
        <v>265</v>
      </c>
      <c r="B27224">
        <v>1531</v>
      </c>
      <c r="C27224" t="s">
        <v>288</v>
      </c>
      <c r="D27224">
        <v>2022</v>
      </c>
      <c r="E27224" t="s">
        <v>743</v>
      </c>
      <c r="F27224" s="2">
        <v>0</v>
      </c>
    </row>
    <row r="27225" spans="1:6">
      <c r="A27225" t="s">
        <v>265</v>
      </c>
      <c r="B27225">
        <v>1531</v>
      </c>
      <c r="C27225" t="s">
        <v>288</v>
      </c>
      <c r="D27225">
        <v>2023</v>
      </c>
      <c r="E27225" t="s">
        <v>742</v>
      </c>
      <c r="F27225" s="2">
        <v>1835.1307213315499</v>
      </c>
    </row>
    <row r="27226" spans="1:6">
      <c r="A27226" t="s">
        <v>265</v>
      </c>
      <c r="B27226">
        <v>1531</v>
      </c>
      <c r="C27226" t="s">
        <v>288</v>
      </c>
      <c r="D27226">
        <v>2024</v>
      </c>
      <c r="E27226" t="s">
        <v>736</v>
      </c>
      <c r="F27226" s="2">
        <v>816.09286690617796</v>
      </c>
    </row>
    <row r="27227" spans="1:6">
      <c r="A27227" t="s">
        <v>265</v>
      </c>
      <c r="B27227">
        <v>1531</v>
      </c>
      <c r="C27227" t="s">
        <v>288</v>
      </c>
      <c r="D27227">
        <v>2024</v>
      </c>
      <c r="E27227" t="s">
        <v>737</v>
      </c>
      <c r="F27227" s="2">
        <v>1324.78169314256</v>
      </c>
    </row>
    <row r="27228" spans="1:6">
      <c r="A27228" t="s">
        <v>265</v>
      </c>
      <c r="B27228">
        <v>1531</v>
      </c>
      <c r="C27228" t="s">
        <v>288</v>
      </c>
      <c r="D27228">
        <v>2024</v>
      </c>
      <c r="E27228" t="s">
        <v>739</v>
      </c>
      <c r="F27228" s="2">
        <v>176.795616601033</v>
      </c>
    </row>
    <row r="27229" spans="1:6">
      <c r="A27229" t="s">
        <v>265</v>
      </c>
      <c r="B27229">
        <v>1531</v>
      </c>
      <c r="C27229" t="s">
        <v>288</v>
      </c>
      <c r="D27229">
        <v>2024</v>
      </c>
      <c r="E27229" t="s">
        <v>740</v>
      </c>
      <c r="F27229" s="2">
        <v>440.11512647908199</v>
      </c>
    </row>
    <row r="27230" spans="1:6">
      <c r="A27230" t="s">
        <v>265</v>
      </c>
      <c r="B27230">
        <v>1532</v>
      </c>
      <c r="C27230" t="s">
        <v>290</v>
      </c>
      <c r="D27230">
        <v>2009</v>
      </c>
      <c r="E27230" t="s">
        <v>736</v>
      </c>
      <c r="F27230" s="2">
        <v>1062.56470946884</v>
      </c>
    </row>
    <row r="27231" spans="1:6">
      <c r="A27231" t="s">
        <v>265</v>
      </c>
      <c r="B27231">
        <v>1532</v>
      </c>
      <c r="C27231" t="s">
        <v>290</v>
      </c>
      <c r="D27231">
        <v>2009</v>
      </c>
      <c r="E27231" t="s">
        <v>737</v>
      </c>
      <c r="F27231" s="2">
        <v>1260.42084759658</v>
      </c>
    </row>
    <row r="27232" spans="1:6">
      <c r="A27232" t="s">
        <v>265</v>
      </c>
      <c r="B27232">
        <v>1532</v>
      </c>
      <c r="C27232" t="s">
        <v>290</v>
      </c>
      <c r="D27232">
        <v>2009</v>
      </c>
      <c r="E27232" t="s">
        <v>740</v>
      </c>
      <c r="F27232" s="2">
        <v>702.43517792356795</v>
      </c>
    </row>
    <row r="27233" spans="1:6">
      <c r="A27233" t="s">
        <v>265</v>
      </c>
      <c r="B27233">
        <v>1532</v>
      </c>
      <c r="C27233" t="s">
        <v>290</v>
      </c>
      <c r="D27233">
        <v>2011</v>
      </c>
      <c r="E27233" t="s">
        <v>742</v>
      </c>
      <c r="F27233" s="2">
        <v>2130.13259355319</v>
      </c>
    </row>
    <row r="27234" spans="1:6">
      <c r="A27234" t="s">
        <v>265</v>
      </c>
      <c r="B27234">
        <v>1532</v>
      </c>
      <c r="C27234" t="s">
        <v>290</v>
      </c>
      <c r="D27234">
        <v>2013</v>
      </c>
      <c r="E27234" t="s">
        <v>744</v>
      </c>
      <c r="F27234" s="2">
        <v>0</v>
      </c>
    </row>
    <row r="27235" spans="1:6">
      <c r="A27235" t="s">
        <v>265</v>
      </c>
      <c r="B27235">
        <v>1532</v>
      </c>
      <c r="C27235" t="s">
        <v>290</v>
      </c>
      <c r="D27235">
        <v>2013</v>
      </c>
      <c r="E27235" t="s">
        <v>745</v>
      </c>
      <c r="F27235" s="2">
        <v>21364.5313555758</v>
      </c>
    </row>
    <row r="27236" spans="1:6">
      <c r="A27236" t="s">
        <v>265</v>
      </c>
      <c r="B27236">
        <v>1532</v>
      </c>
      <c r="C27236" t="s">
        <v>290</v>
      </c>
      <c r="D27236">
        <v>2015</v>
      </c>
      <c r="E27236" t="s">
        <v>738</v>
      </c>
      <c r="F27236" s="2">
        <v>0</v>
      </c>
    </row>
    <row r="27237" spans="1:6">
      <c r="A27237" t="s">
        <v>265</v>
      </c>
      <c r="B27237">
        <v>1532</v>
      </c>
      <c r="C27237" t="s">
        <v>290</v>
      </c>
      <c r="D27237">
        <v>2015</v>
      </c>
      <c r="E27237" t="s">
        <v>739</v>
      </c>
      <c r="F27237" s="2">
        <v>5399.8994650424202</v>
      </c>
    </row>
    <row r="27238" spans="1:6">
      <c r="A27238" t="s">
        <v>265</v>
      </c>
      <c r="B27238">
        <v>1532</v>
      </c>
      <c r="C27238" t="s">
        <v>290</v>
      </c>
      <c r="D27238">
        <v>2015</v>
      </c>
      <c r="E27238" t="s">
        <v>741</v>
      </c>
      <c r="F27238" s="2">
        <v>9124.7821698579392</v>
      </c>
    </row>
    <row r="27239" spans="1:6">
      <c r="A27239" t="s">
        <v>265</v>
      </c>
      <c r="B27239">
        <v>1532</v>
      </c>
      <c r="C27239" t="s">
        <v>290</v>
      </c>
      <c r="D27239">
        <v>2016</v>
      </c>
      <c r="E27239" t="s">
        <v>737</v>
      </c>
      <c r="F27239" s="2">
        <v>1402.5207784537199</v>
      </c>
    </row>
    <row r="27240" spans="1:6">
      <c r="A27240" t="s">
        <v>265</v>
      </c>
      <c r="B27240">
        <v>1532</v>
      </c>
      <c r="C27240" t="s">
        <v>290</v>
      </c>
      <c r="D27240">
        <v>2016</v>
      </c>
      <c r="E27240" t="s">
        <v>744</v>
      </c>
      <c r="F27240" s="2">
        <v>0</v>
      </c>
    </row>
    <row r="27241" spans="1:6">
      <c r="A27241" t="s">
        <v>265</v>
      </c>
      <c r="B27241">
        <v>1532</v>
      </c>
      <c r="C27241" t="s">
        <v>290</v>
      </c>
      <c r="D27241">
        <v>2016</v>
      </c>
      <c r="E27241" t="s">
        <v>745</v>
      </c>
      <c r="F27241" s="2">
        <v>21364.531355575698</v>
      </c>
    </row>
    <row r="27242" spans="1:6">
      <c r="A27242" t="s">
        <v>265</v>
      </c>
      <c r="B27242">
        <v>1532</v>
      </c>
      <c r="C27242" t="s">
        <v>290</v>
      </c>
      <c r="D27242">
        <v>2017</v>
      </c>
      <c r="E27242" t="s">
        <v>743</v>
      </c>
      <c r="F27242" s="2">
        <v>9906.2096588955992</v>
      </c>
    </row>
    <row r="27243" spans="1:6">
      <c r="A27243" t="s">
        <v>265</v>
      </c>
      <c r="B27243">
        <v>1532</v>
      </c>
      <c r="C27243" t="s">
        <v>290</v>
      </c>
      <c r="D27243">
        <v>2018</v>
      </c>
      <c r="E27243" t="s">
        <v>738</v>
      </c>
      <c r="F27243" s="2">
        <v>0</v>
      </c>
    </row>
    <row r="27244" spans="1:6">
      <c r="A27244" t="s">
        <v>265</v>
      </c>
      <c r="B27244">
        <v>1532</v>
      </c>
      <c r="C27244" t="s">
        <v>290</v>
      </c>
      <c r="D27244">
        <v>2018</v>
      </c>
      <c r="E27244" t="s">
        <v>739</v>
      </c>
      <c r="F27244" s="2">
        <v>5022.9823163179699</v>
      </c>
    </row>
    <row r="27245" spans="1:6">
      <c r="A27245" t="s">
        <v>265</v>
      </c>
      <c r="B27245">
        <v>1532</v>
      </c>
      <c r="C27245" t="s">
        <v>290</v>
      </c>
      <c r="D27245">
        <v>2018</v>
      </c>
      <c r="E27245" t="s">
        <v>741</v>
      </c>
      <c r="F27245" s="2">
        <v>8230.3196687990094</v>
      </c>
    </row>
    <row r="27246" spans="1:6">
      <c r="A27246" t="s">
        <v>265</v>
      </c>
      <c r="B27246">
        <v>1532</v>
      </c>
      <c r="C27246" t="s">
        <v>290</v>
      </c>
      <c r="D27246">
        <v>2019</v>
      </c>
      <c r="E27246" t="s">
        <v>736</v>
      </c>
      <c r="F27246" s="2">
        <v>925.95899339232403</v>
      </c>
    </row>
    <row r="27247" spans="1:6">
      <c r="A27247" t="s">
        <v>265</v>
      </c>
      <c r="B27247">
        <v>1532</v>
      </c>
      <c r="C27247" t="s">
        <v>290</v>
      </c>
      <c r="D27247">
        <v>2019</v>
      </c>
      <c r="E27247" t="s">
        <v>737</v>
      </c>
      <c r="F27247" s="2">
        <v>1338.33153801967</v>
      </c>
    </row>
    <row r="27248" spans="1:6">
      <c r="A27248" t="s">
        <v>265</v>
      </c>
      <c r="B27248">
        <v>1532</v>
      </c>
      <c r="C27248" t="s">
        <v>290</v>
      </c>
      <c r="D27248">
        <v>2019</v>
      </c>
      <c r="E27248" t="s">
        <v>744</v>
      </c>
      <c r="F27248" s="2">
        <v>0</v>
      </c>
    </row>
    <row r="27249" spans="1:6">
      <c r="A27249" t="s">
        <v>265</v>
      </c>
      <c r="B27249">
        <v>1532</v>
      </c>
      <c r="C27249" t="s">
        <v>290</v>
      </c>
      <c r="D27249">
        <v>2019</v>
      </c>
      <c r="E27249" t="s">
        <v>740</v>
      </c>
      <c r="F27249" s="2">
        <v>369.69049047805601</v>
      </c>
    </row>
    <row r="27250" spans="1:6">
      <c r="A27250" t="s">
        <v>265</v>
      </c>
      <c r="B27250">
        <v>1532</v>
      </c>
      <c r="C27250" t="s">
        <v>290</v>
      </c>
      <c r="D27250">
        <v>2019</v>
      </c>
      <c r="E27250" t="s">
        <v>745</v>
      </c>
      <c r="F27250" s="2">
        <v>24361.418987598699</v>
      </c>
    </row>
    <row r="27251" spans="1:6">
      <c r="A27251" t="s">
        <v>265</v>
      </c>
      <c r="B27251">
        <v>1532</v>
      </c>
      <c r="C27251" t="s">
        <v>290</v>
      </c>
      <c r="D27251">
        <v>2020</v>
      </c>
      <c r="E27251" t="s">
        <v>743</v>
      </c>
      <c r="F27251" s="2">
        <v>5710.3482989755203</v>
      </c>
    </row>
    <row r="27252" spans="1:6">
      <c r="A27252" t="s">
        <v>265</v>
      </c>
      <c r="B27252">
        <v>1532</v>
      </c>
      <c r="C27252" t="s">
        <v>290</v>
      </c>
      <c r="D27252">
        <v>2021</v>
      </c>
      <c r="E27252" t="s">
        <v>742</v>
      </c>
      <c r="F27252" s="2">
        <v>1953.2005045826099</v>
      </c>
    </row>
    <row r="27253" spans="1:6">
      <c r="A27253" t="s">
        <v>265</v>
      </c>
      <c r="B27253">
        <v>1532</v>
      </c>
      <c r="C27253" t="s">
        <v>290</v>
      </c>
      <c r="D27253">
        <v>2021</v>
      </c>
      <c r="E27253" t="s">
        <v>741</v>
      </c>
      <c r="F27253" s="2">
        <v>7450.4989177596899</v>
      </c>
    </row>
    <row r="27254" spans="1:6">
      <c r="A27254" t="s">
        <v>265</v>
      </c>
      <c r="B27254">
        <v>1532</v>
      </c>
      <c r="C27254" t="s">
        <v>290</v>
      </c>
      <c r="D27254">
        <v>2022</v>
      </c>
      <c r="E27254" t="s">
        <v>736</v>
      </c>
      <c r="F27254" s="2">
        <v>921.59895025215599</v>
      </c>
    </row>
    <row r="27255" spans="1:6">
      <c r="A27255" t="s">
        <v>265</v>
      </c>
      <c r="B27255">
        <v>1532</v>
      </c>
      <c r="C27255" t="s">
        <v>290</v>
      </c>
      <c r="D27255">
        <v>2022</v>
      </c>
      <c r="E27255" t="s">
        <v>737</v>
      </c>
      <c r="F27255" s="2">
        <v>1177.6460232746899</v>
      </c>
    </row>
    <row r="27256" spans="1:6">
      <c r="A27256" t="s">
        <v>265</v>
      </c>
      <c r="B27256">
        <v>1532</v>
      </c>
      <c r="C27256" t="s">
        <v>290</v>
      </c>
      <c r="D27256">
        <v>2022</v>
      </c>
      <c r="E27256" t="s">
        <v>740</v>
      </c>
      <c r="F27256" s="2">
        <v>377.30203178051198</v>
      </c>
    </row>
    <row r="27257" spans="1:6">
      <c r="A27257" t="s">
        <v>265</v>
      </c>
      <c r="B27257">
        <v>1532</v>
      </c>
      <c r="C27257" t="s">
        <v>290</v>
      </c>
      <c r="D27257">
        <v>2022</v>
      </c>
      <c r="E27257" t="s">
        <v>745</v>
      </c>
      <c r="F27257" s="2">
        <v>23388.286503507399</v>
      </c>
    </row>
    <row r="27258" spans="1:6">
      <c r="A27258" t="s">
        <v>265</v>
      </c>
      <c r="B27258">
        <v>1532</v>
      </c>
      <c r="C27258" t="s">
        <v>290</v>
      </c>
      <c r="D27258">
        <v>2023</v>
      </c>
      <c r="E27258" t="s">
        <v>743</v>
      </c>
      <c r="F27258" s="2">
        <v>8509.0201967576704</v>
      </c>
    </row>
    <row r="27259" spans="1:6">
      <c r="A27259" t="s">
        <v>265</v>
      </c>
      <c r="B27259">
        <v>1532</v>
      </c>
      <c r="C27259" t="s">
        <v>290</v>
      </c>
      <c r="D27259">
        <v>2024</v>
      </c>
      <c r="E27259" t="s">
        <v>742</v>
      </c>
      <c r="F27259" s="2">
        <v>1939.9377243243</v>
      </c>
    </row>
    <row r="27260" spans="1:6">
      <c r="A27260" t="s">
        <v>265</v>
      </c>
      <c r="B27260">
        <v>1535</v>
      </c>
      <c r="C27260" t="s">
        <v>292</v>
      </c>
      <c r="D27260">
        <v>2009</v>
      </c>
      <c r="E27260" t="s">
        <v>742</v>
      </c>
      <c r="F27260" s="2">
        <v>3723.6835305355298</v>
      </c>
    </row>
    <row r="27261" spans="1:6">
      <c r="A27261" t="s">
        <v>265</v>
      </c>
      <c r="B27261">
        <v>1535</v>
      </c>
      <c r="C27261" t="s">
        <v>292</v>
      </c>
      <c r="D27261">
        <v>2011</v>
      </c>
      <c r="E27261" t="s">
        <v>740</v>
      </c>
      <c r="F27261" s="2">
        <v>1259.4781404463899</v>
      </c>
    </row>
    <row r="27262" spans="1:6">
      <c r="A27262" t="s">
        <v>265</v>
      </c>
      <c r="B27262">
        <v>1535</v>
      </c>
      <c r="C27262" t="s">
        <v>292</v>
      </c>
      <c r="D27262">
        <v>2013</v>
      </c>
      <c r="E27262" t="s">
        <v>736</v>
      </c>
      <c r="F27262" s="2">
        <v>12061.343465210501</v>
      </c>
    </row>
    <row r="27263" spans="1:6">
      <c r="A27263" t="s">
        <v>265</v>
      </c>
      <c r="B27263">
        <v>1535</v>
      </c>
      <c r="C27263" t="s">
        <v>292</v>
      </c>
      <c r="D27263">
        <v>2013</v>
      </c>
      <c r="E27263" t="s">
        <v>737</v>
      </c>
      <c r="F27263" s="2">
        <v>1511.64746527854</v>
      </c>
    </row>
    <row r="27264" spans="1:6">
      <c r="A27264" t="s">
        <v>265</v>
      </c>
      <c r="B27264">
        <v>1535</v>
      </c>
      <c r="C27264" t="s">
        <v>292</v>
      </c>
      <c r="D27264">
        <v>2013</v>
      </c>
      <c r="E27264" t="s">
        <v>738</v>
      </c>
      <c r="F27264" s="2">
        <v>0</v>
      </c>
    </row>
    <row r="27265" spans="1:6">
      <c r="A27265" t="s">
        <v>265</v>
      </c>
      <c r="B27265">
        <v>1535</v>
      </c>
      <c r="C27265" t="s">
        <v>292</v>
      </c>
      <c r="D27265">
        <v>2013</v>
      </c>
      <c r="E27265" t="s">
        <v>739</v>
      </c>
      <c r="F27265" s="2">
        <v>11661.9861958237</v>
      </c>
    </row>
    <row r="27266" spans="1:6">
      <c r="A27266" t="s">
        <v>265</v>
      </c>
      <c r="B27266">
        <v>1535</v>
      </c>
      <c r="C27266" t="s">
        <v>292</v>
      </c>
      <c r="D27266">
        <v>2013</v>
      </c>
      <c r="E27266" t="s">
        <v>741</v>
      </c>
      <c r="F27266" s="2">
        <v>16237.2486188733</v>
      </c>
    </row>
    <row r="27267" spans="1:6">
      <c r="A27267" t="s">
        <v>265</v>
      </c>
      <c r="B27267">
        <v>1535</v>
      </c>
      <c r="C27267" t="s">
        <v>292</v>
      </c>
      <c r="D27267">
        <v>2015</v>
      </c>
      <c r="E27267" t="s">
        <v>742</v>
      </c>
      <c r="F27267" s="2">
        <v>2559.4127623347599</v>
      </c>
    </row>
    <row r="27268" spans="1:6">
      <c r="A27268" t="s">
        <v>265</v>
      </c>
      <c r="B27268">
        <v>1535</v>
      </c>
      <c r="C27268" t="s">
        <v>292</v>
      </c>
      <c r="D27268">
        <v>2015</v>
      </c>
      <c r="E27268" t="s">
        <v>743</v>
      </c>
      <c r="F27268" s="2">
        <v>0</v>
      </c>
    </row>
    <row r="27269" spans="1:6">
      <c r="A27269" t="s">
        <v>265</v>
      </c>
      <c r="B27269">
        <v>1535</v>
      </c>
      <c r="C27269" t="s">
        <v>292</v>
      </c>
      <c r="D27269">
        <v>2016</v>
      </c>
      <c r="E27269" t="s">
        <v>738</v>
      </c>
      <c r="F27269" s="2">
        <v>0</v>
      </c>
    </row>
    <row r="27270" spans="1:6">
      <c r="A27270" t="s">
        <v>265</v>
      </c>
      <c r="B27270">
        <v>1535</v>
      </c>
      <c r="C27270" t="s">
        <v>292</v>
      </c>
      <c r="D27270">
        <v>2016</v>
      </c>
      <c r="E27270" t="s">
        <v>739</v>
      </c>
      <c r="F27270" s="2">
        <v>12225.6771023895</v>
      </c>
    </row>
    <row r="27271" spans="1:6">
      <c r="A27271" t="s">
        <v>265</v>
      </c>
      <c r="B27271">
        <v>1535</v>
      </c>
      <c r="C27271" t="s">
        <v>292</v>
      </c>
      <c r="D27271">
        <v>2016</v>
      </c>
      <c r="E27271" t="s">
        <v>741</v>
      </c>
      <c r="F27271" s="2">
        <v>15748.2811146735</v>
      </c>
    </row>
    <row r="27272" spans="1:6">
      <c r="A27272" t="s">
        <v>265</v>
      </c>
      <c r="B27272">
        <v>1535</v>
      </c>
      <c r="C27272" t="s">
        <v>292</v>
      </c>
      <c r="D27272">
        <v>2017</v>
      </c>
      <c r="E27272" t="s">
        <v>737</v>
      </c>
      <c r="F27272" s="2">
        <v>1420.28049820244</v>
      </c>
    </row>
    <row r="27273" spans="1:6">
      <c r="A27273" t="s">
        <v>265</v>
      </c>
      <c r="B27273">
        <v>1535</v>
      </c>
      <c r="C27273" t="s">
        <v>292</v>
      </c>
      <c r="D27273">
        <v>2017</v>
      </c>
      <c r="E27273" t="s">
        <v>744</v>
      </c>
      <c r="F27273" s="2">
        <v>412.670772972973</v>
      </c>
    </row>
    <row r="27274" spans="1:6">
      <c r="A27274" t="s">
        <v>265</v>
      </c>
      <c r="B27274">
        <v>1535</v>
      </c>
      <c r="C27274" t="s">
        <v>292</v>
      </c>
      <c r="D27274">
        <v>2017</v>
      </c>
      <c r="E27274" t="s">
        <v>740</v>
      </c>
      <c r="F27274" s="2">
        <v>715.29170394166204</v>
      </c>
    </row>
    <row r="27275" spans="1:6">
      <c r="A27275" t="s">
        <v>265</v>
      </c>
      <c r="B27275">
        <v>1535</v>
      </c>
      <c r="C27275" t="s">
        <v>292</v>
      </c>
      <c r="D27275">
        <v>2017</v>
      </c>
      <c r="E27275" t="s">
        <v>745</v>
      </c>
      <c r="F27275" s="2">
        <v>18759.645451001499</v>
      </c>
    </row>
    <row r="27276" spans="1:6">
      <c r="A27276" t="s">
        <v>265</v>
      </c>
      <c r="B27276">
        <v>1535</v>
      </c>
      <c r="C27276" t="s">
        <v>292</v>
      </c>
      <c r="D27276">
        <v>2018</v>
      </c>
      <c r="E27276" t="s">
        <v>743</v>
      </c>
      <c r="F27276" s="2">
        <v>0</v>
      </c>
    </row>
    <row r="27277" spans="1:6">
      <c r="A27277" t="s">
        <v>265</v>
      </c>
      <c r="B27277">
        <v>1535</v>
      </c>
      <c r="C27277" t="s">
        <v>292</v>
      </c>
      <c r="D27277">
        <v>2019</v>
      </c>
      <c r="E27277" t="s">
        <v>738</v>
      </c>
      <c r="F27277" s="2">
        <v>0</v>
      </c>
    </row>
    <row r="27278" spans="1:6">
      <c r="A27278" t="s">
        <v>265</v>
      </c>
      <c r="B27278">
        <v>1535</v>
      </c>
      <c r="C27278" t="s">
        <v>292</v>
      </c>
      <c r="D27278">
        <v>2019</v>
      </c>
      <c r="E27278" t="s">
        <v>739</v>
      </c>
      <c r="F27278" s="2">
        <v>11930.414122832701</v>
      </c>
    </row>
    <row r="27279" spans="1:6">
      <c r="A27279" t="s">
        <v>265</v>
      </c>
      <c r="B27279">
        <v>1535</v>
      </c>
      <c r="C27279" t="s">
        <v>292</v>
      </c>
      <c r="D27279">
        <v>2019</v>
      </c>
      <c r="E27279" t="s">
        <v>741</v>
      </c>
      <c r="F27279" s="2">
        <v>14689.3681998351</v>
      </c>
    </row>
    <row r="27280" spans="1:6">
      <c r="A27280" t="s">
        <v>265</v>
      </c>
      <c r="B27280">
        <v>1535</v>
      </c>
      <c r="C27280" t="s">
        <v>292</v>
      </c>
      <c r="D27280">
        <v>2020</v>
      </c>
      <c r="E27280" t="s">
        <v>736</v>
      </c>
      <c r="F27280" s="2">
        <v>8153.0210775363303</v>
      </c>
    </row>
    <row r="27281" spans="1:6">
      <c r="A27281" t="s">
        <v>265</v>
      </c>
      <c r="B27281">
        <v>1535</v>
      </c>
      <c r="C27281" t="s">
        <v>292</v>
      </c>
      <c r="D27281">
        <v>2020</v>
      </c>
      <c r="E27281" t="s">
        <v>737</v>
      </c>
      <c r="F27281" s="2">
        <v>1300.5400709949599</v>
      </c>
    </row>
    <row r="27282" spans="1:6">
      <c r="A27282" t="s">
        <v>265</v>
      </c>
      <c r="B27282">
        <v>1535</v>
      </c>
      <c r="C27282" t="s">
        <v>292</v>
      </c>
      <c r="D27282">
        <v>2020</v>
      </c>
      <c r="E27282" t="s">
        <v>744</v>
      </c>
      <c r="F27282" s="2">
        <v>423.45955135135102</v>
      </c>
    </row>
    <row r="27283" spans="1:6">
      <c r="A27283" t="s">
        <v>265</v>
      </c>
      <c r="B27283">
        <v>1535</v>
      </c>
      <c r="C27283" t="s">
        <v>292</v>
      </c>
      <c r="D27283">
        <v>2020</v>
      </c>
      <c r="E27283" t="s">
        <v>745</v>
      </c>
      <c r="F27283" s="2">
        <v>15147.626472349701</v>
      </c>
    </row>
    <row r="27284" spans="1:6">
      <c r="A27284" t="s">
        <v>265</v>
      </c>
      <c r="B27284">
        <v>1535</v>
      </c>
      <c r="C27284" t="s">
        <v>292</v>
      </c>
      <c r="D27284">
        <v>2021</v>
      </c>
      <c r="E27284" t="s">
        <v>743</v>
      </c>
      <c r="F27284" s="2">
        <v>0</v>
      </c>
    </row>
    <row r="27285" spans="1:6">
      <c r="A27285" t="s">
        <v>265</v>
      </c>
      <c r="B27285">
        <v>1535</v>
      </c>
      <c r="C27285" t="s">
        <v>292</v>
      </c>
      <c r="D27285">
        <v>2022</v>
      </c>
      <c r="E27285" t="s">
        <v>742</v>
      </c>
      <c r="F27285" s="2">
        <v>2875.8166325259299</v>
      </c>
    </row>
    <row r="27286" spans="1:6">
      <c r="A27286" t="s">
        <v>265</v>
      </c>
      <c r="B27286">
        <v>1535</v>
      </c>
      <c r="C27286" t="s">
        <v>292</v>
      </c>
      <c r="D27286">
        <v>2022</v>
      </c>
      <c r="E27286" t="s">
        <v>741</v>
      </c>
      <c r="F27286" s="2">
        <v>14870.9313224622</v>
      </c>
    </row>
    <row r="27287" spans="1:6">
      <c r="A27287" t="s">
        <v>265</v>
      </c>
      <c r="B27287">
        <v>1535</v>
      </c>
      <c r="C27287" t="s">
        <v>292</v>
      </c>
      <c r="D27287">
        <v>2023</v>
      </c>
      <c r="E27287" t="s">
        <v>736</v>
      </c>
      <c r="F27287" s="2">
        <v>7164.8659606000801</v>
      </c>
    </row>
    <row r="27288" spans="1:6">
      <c r="A27288" t="s">
        <v>265</v>
      </c>
      <c r="B27288">
        <v>1535</v>
      </c>
      <c r="C27288" t="s">
        <v>292</v>
      </c>
      <c r="D27288">
        <v>2023</v>
      </c>
      <c r="E27288" t="s">
        <v>737</v>
      </c>
      <c r="F27288" s="2">
        <v>1188.0304202750499</v>
      </c>
    </row>
    <row r="27289" spans="1:6">
      <c r="A27289" t="s">
        <v>265</v>
      </c>
      <c r="B27289">
        <v>1535</v>
      </c>
      <c r="C27289" t="s">
        <v>292</v>
      </c>
      <c r="D27289">
        <v>2023</v>
      </c>
      <c r="E27289" t="s">
        <v>745</v>
      </c>
      <c r="F27289" s="2">
        <v>10159.082150538499</v>
      </c>
    </row>
    <row r="27290" spans="1:6">
      <c r="A27290" t="s">
        <v>265</v>
      </c>
      <c r="B27290">
        <v>1535</v>
      </c>
      <c r="C27290" t="s">
        <v>292</v>
      </c>
      <c r="D27290">
        <v>2024</v>
      </c>
      <c r="E27290" t="s">
        <v>743</v>
      </c>
      <c r="F27290" s="2">
        <v>0</v>
      </c>
    </row>
    <row r="27291" spans="1:6">
      <c r="A27291" t="s">
        <v>265</v>
      </c>
      <c r="B27291">
        <v>1535</v>
      </c>
      <c r="C27291" t="s">
        <v>292</v>
      </c>
      <c r="D27291">
        <v>2024</v>
      </c>
      <c r="E27291" t="s">
        <v>740</v>
      </c>
      <c r="F27291" s="2">
        <v>420.37906141180099</v>
      </c>
    </row>
    <row r="27292" spans="1:6">
      <c r="A27292" t="s">
        <v>265</v>
      </c>
      <c r="B27292">
        <v>1539</v>
      </c>
      <c r="C27292" t="s">
        <v>294</v>
      </c>
      <c r="D27292">
        <v>2009</v>
      </c>
      <c r="E27292" t="s">
        <v>742</v>
      </c>
      <c r="F27292" s="2">
        <v>2394.0936005777899</v>
      </c>
    </row>
    <row r="27293" spans="1:6">
      <c r="A27293" t="s">
        <v>265</v>
      </c>
      <c r="B27293">
        <v>1539</v>
      </c>
      <c r="C27293" t="s">
        <v>294</v>
      </c>
      <c r="D27293">
        <v>2011</v>
      </c>
      <c r="E27293" t="s">
        <v>744</v>
      </c>
      <c r="F27293" s="2">
        <v>242.35879399999999</v>
      </c>
    </row>
    <row r="27294" spans="1:6">
      <c r="A27294" t="s">
        <v>265</v>
      </c>
      <c r="B27294">
        <v>1539</v>
      </c>
      <c r="C27294" t="s">
        <v>294</v>
      </c>
      <c r="D27294">
        <v>2011</v>
      </c>
      <c r="E27294" t="s">
        <v>740</v>
      </c>
      <c r="F27294" s="2">
        <v>1619.6443165122801</v>
      </c>
    </row>
    <row r="27295" spans="1:6">
      <c r="A27295" t="s">
        <v>265</v>
      </c>
      <c r="B27295">
        <v>1539</v>
      </c>
      <c r="C27295" t="s">
        <v>294</v>
      </c>
      <c r="D27295">
        <v>2011</v>
      </c>
      <c r="E27295" t="s">
        <v>745</v>
      </c>
      <c r="F27295" s="2">
        <v>2920.1868355578199</v>
      </c>
    </row>
    <row r="27296" spans="1:6">
      <c r="A27296" t="s">
        <v>265</v>
      </c>
      <c r="B27296">
        <v>1539</v>
      </c>
      <c r="C27296" t="s">
        <v>294</v>
      </c>
      <c r="D27296">
        <v>2013</v>
      </c>
      <c r="E27296" t="s">
        <v>738</v>
      </c>
      <c r="F27296" s="2">
        <v>0</v>
      </c>
    </row>
    <row r="27297" spans="1:6">
      <c r="A27297" t="s">
        <v>265</v>
      </c>
      <c r="B27297">
        <v>1539</v>
      </c>
      <c r="C27297" t="s">
        <v>294</v>
      </c>
      <c r="D27297">
        <v>2013</v>
      </c>
      <c r="E27297" t="s">
        <v>739</v>
      </c>
      <c r="F27297" s="2">
        <v>16221.0892642749</v>
      </c>
    </row>
    <row r="27298" spans="1:6">
      <c r="A27298" t="s">
        <v>265</v>
      </c>
      <c r="B27298">
        <v>1539</v>
      </c>
      <c r="C27298" t="s">
        <v>294</v>
      </c>
      <c r="D27298">
        <v>2013</v>
      </c>
      <c r="E27298" t="s">
        <v>741</v>
      </c>
      <c r="F27298" s="2">
        <v>21375.703890873301</v>
      </c>
    </row>
    <row r="27299" spans="1:6">
      <c r="A27299" t="s">
        <v>265</v>
      </c>
      <c r="B27299">
        <v>1539</v>
      </c>
      <c r="C27299" t="s">
        <v>294</v>
      </c>
      <c r="D27299">
        <v>2015</v>
      </c>
      <c r="E27299" t="s">
        <v>743</v>
      </c>
      <c r="F27299" s="2">
        <v>0</v>
      </c>
    </row>
    <row r="27300" spans="1:6">
      <c r="A27300" t="s">
        <v>265</v>
      </c>
      <c r="B27300">
        <v>1539</v>
      </c>
      <c r="C27300" t="s">
        <v>294</v>
      </c>
      <c r="D27300">
        <v>2016</v>
      </c>
      <c r="E27300" t="s">
        <v>738</v>
      </c>
      <c r="F27300" s="2">
        <v>0</v>
      </c>
    </row>
    <row r="27301" spans="1:6">
      <c r="A27301" t="s">
        <v>265</v>
      </c>
      <c r="B27301">
        <v>1539</v>
      </c>
      <c r="C27301" t="s">
        <v>294</v>
      </c>
      <c r="D27301">
        <v>2016</v>
      </c>
      <c r="E27301" t="s">
        <v>739</v>
      </c>
      <c r="F27301" s="2">
        <v>16690.102313305699</v>
      </c>
    </row>
    <row r="27302" spans="1:6">
      <c r="A27302" t="s">
        <v>265</v>
      </c>
      <c r="B27302">
        <v>1539</v>
      </c>
      <c r="C27302" t="s">
        <v>294</v>
      </c>
      <c r="D27302">
        <v>2016</v>
      </c>
      <c r="E27302" t="s">
        <v>741</v>
      </c>
      <c r="F27302" s="2">
        <v>20810.446871611501</v>
      </c>
    </row>
    <row r="27303" spans="1:6">
      <c r="A27303" t="s">
        <v>265</v>
      </c>
      <c r="B27303">
        <v>1539</v>
      </c>
      <c r="C27303" t="s">
        <v>294</v>
      </c>
      <c r="D27303">
        <v>2017</v>
      </c>
      <c r="E27303" t="s">
        <v>736</v>
      </c>
      <c r="F27303" s="2">
        <v>2345.3258707560199</v>
      </c>
    </row>
    <row r="27304" spans="1:6">
      <c r="A27304" t="s">
        <v>265</v>
      </c>
      <c r="B27304">
        <v>1539</v>
      </c>
      <c r="C27304" t="s">
        <v>294</v>
      </c>
      <c r="D27304">
        <v>2017</v>
      </c>
      <c r="E27304" t="s">
        <v>737</v>
      </c>
      <c r="F27304" s="2">
        <v>1623.2462320324601</v>
      </c>
    </row>
    <row r="27305" spans="1:6">
      <c r="A27305" t="s">
        <v>265</v>
      </c>
      <c r="B27305">
        <v>1539</v>
      </c>
      <c r="C27305" t="s">
        <v>294</v>
      </c>
      <c r="D27305">
        <v>2017</v>
      </c>
      <c r="E27305" t="s">
        <v>744</v>
      </c>
      <c r="F27305" s="2">
        <v>191.01699685</v>
      </c>
    </row>
    <row r="27306" spans="1:6">
      <c r="A27306" t="s">
        <v>265</v>
      </c>
      <c r="B27306">
        <v>1539</v>
      </c>
      <c r="C27306" t="s">
        <v>294</v>
      </c>
      <c r="D27306">
        <v>2017</v>
      </c>
      <c r="E27306" t="s">
        <v>740</v>
      </c>
      <c r="F27306" s="2">
        <v>1048.8099643355699</v>
      </c>
    </row>
    <row r="27307" spans="1:6">
      <c r="A27307" t="s">
        <v>265</v>
      </c>
      <c r="B27307">
        <v>1539</v>
      </c>
      <c r="C27307" t="s">
        <v>294</v>
      </c>
      <c r="D27307">
        <v>2017</v>
      </c>
      <c r="E27307" t="s">
        <v>745</v>
      </c>
      <c r="F27307" s="2">
        <v>3116.9413746601899</v>
      </c>
    </row>
    <row r="27308" spans="1:6">
      <c r="A27308" t="s">
        <v>265</v>
      </c>
      <c r="B27308">
        <v>1539</v>
      </c>
      <c r="C27308" t="s">
        <v>294</v>
      </c>
      <c r="D27308">
        <v>2018</v>
      </c>
      <c r="E27308" t="s">
        <v>743</v>
      </c>
      <c r="F27308" s="2">
        <v>0</v>
      </c>
    </row>
    <row r="27309" spans="1:6">
      <c r="A27309" t="s">
        <v>265</v>
      </c>
      <c r="B27309">
        <v>1539</v>
      </c>
      <c r="C27309" t="s">
        <v>294</v>
      </c>
      <c r="D27309">
        <v>2019</v>
      </c>
      <c r="E27309" t="s">
        <v>742</v>
      </c>
      <c r="F27309" s="2">
        <v>3460.7077906757399</v>
      </c>
    </row>
    <row r="27310" spans="1:6">
      <c r="A27310" t="s">
        <v>265</v>
      </c>
      <c r="B27310">
        <v>1539</v>
      </c>
      <c r="C27310" t="s">
        <v>294</v>
      </c>
      <c r="D27310">
        <v>2019</v>
      </c>
      <c r="E27310" t="s">
        <v>738</v>
      </c>
      <c r="F27310" s="2">
        <v>0</v>
      </c>
    </row>
    <row r="27311" spans="1:6">
      <c r="A27311" t="s">
        <v>265</v>
      </c>
      <c r="B27311">
        <v>1539</v>
      </c>
      <c r="C27311" t="s">
        <v>294</v>
      </c>
      <c r="D27311">
        <v>2019</v>
      </c>
      <c r="E27311" t="s">
        <v>739</v>
      </c>
      <c r="F27311" s="2">
        <v>16592.6429958148</v>
      </c>
    </row>
    <row r="27312" spans="1:6">
      <c r="A27312" t="s">
        <v>265</v>
      </c>
      <c r="B27312">
        <v>1539</v>
      </c>
      <c r="C27312" t="s">
        <v>294</v>
      </c>
      <c r="D27312">
        <v>2019</v>
      </c>
      <c r="E27312" t="s">
        <v>741</v>
      </c>
      <c r="F27312" s="2">
        <v>19616.6294497772</v>
      </c>
    </row>
    <row r="27313" spans="1:6">
      <c r="A27313" t="s">
        <v>265</v>
      </c>
      <c r="B27313">
        <v>1539</v>
      </c>
      <c r="C27313" t="s">
        <v>294</v>
      </c>
      <c r="D27313">
        <v>2020</v>
      </c>
      <c r="E27313" t="s">
        <v>736</v>
      </c>
      <c r="F27313" s="2">
        <v>2010.31227451052</v>
      </c>
    </row>
    <row r="27314" spans="1:6">
      <c r="A27314" t="s">
        <v>265</v>
      </c>
      <c r="B27314">
        <v>1539</v>
      </c>
      <c r="C27314" t="s">
        <v>294</v>
      </c>
      <c r="D27314">
        <v>2020</v>
      </c>
      <c r="E27314" t="s">
        <v>737</v>
      </c>
      <c r="F27314" s="2">
        <v>1510.3784849198901</v>
      </c>
    </row>
    <row r="27315" spans="1:6">
      <c r="A27315" t="s">
        <v>265</v>
      </c>
      <c r="B27315">
        <v>1539</v>
      </c>
      <c r="C27315" t="s">
        <v>294</v>
      </c>
      <c r="D27315">
        <v>2020</v>
      </c>
      <c r="E27315" t="s">
        <v>744</v>
      </c>
      <c r="F27315" s="2">
        <v>215.25287625000001</v>
      </c>
    </row>
    <row r="27316" spans="1:6">
      <c r="A27316" t="s">
        <v>265</v>
      </c>
      <c r="B27316">
        <v>1539</v>
      </c>
      <c r="C27316" t="s">
        <v>294</v>
      </c>
      <c r="D27316">
        <v>2020</v>
      </c>
      <c r="E27316" t="s">
        <v>745</v>
      </c>
      <c r="F27316" s="2">
        <v>11079.9641597842</v>
      </c>
    </row>
    <row r="27317" spans="1:6">
      <c r="A27317" t="s">
        <v>265</v>
      </c>
      <c r="B27317">
        <v>1539</v>
      </c>
      <c r="C27317" t="s">
        <v>294</v>
      </c>
      <c r="D27317">
        <v>2021</v>
      </c>
      <c r="E27317" t="s">
        <v>743</v>
      </c>
      <c r="F27317" s="2">
        <v>0</v>
      </c>
    </row>
    <row r="27318" spans="1:6">
      <c r="A27318" t="s">
        <v>265</v>
      </c>
      <c r="B27318">
        <v>1539</v>
      </c>
      <c r="C27318" t="s">
        <v>294</v>
      </c>
      <c r="D27318">
        <v>2022</v>
      </c>
      <c r="E27318" t="s">
        <v>742</v>
      </c>
      <c r="F27318" s="2">
        <v>2884.4239040880402</v>
      </c>
    </row>
    <row r="27319" spans="1:6">
      <c r="A27319" t="s">
        <v>265</v>
      </c>
      <c r="B27319">
        <v>1539</v>
      </c>
      <c r="C27319" t="s">
        <v>294</v>
      </c>
      <c r="D27319">
        <v>2023</v>
      </c>
      <c r="E27319" t="s">
        <v>736</v>
      </c>
      <c r="F27319" s="2">
        <v>1772.8772499559</v>
      </c>
    </row>
    <row r="27320" spans="1:6">
      <c r="A27320" t="s">
        <v>265</v>
      </c>
      <c r="B27320">
        <v>1539</v>
      </c>
      <c r="C27320" t="s">
        <v>294</v>
      </c>
      <c r="D27320">
        <v>2023</v>
      </c>
      <c r="E27320" t="s">
        <v>737</v>
      </c>
      <c r="F27320" s="2">
        <v>1329.81363001983</v>
      </c>
    </row>
    <row r="27321" spans="1:6">
      <c r="A27321" t="s">
        <v>265</v>
      </c>
      <c r="B27321">
        <v>1539</v>
      </c>
      <c r="C27321" t="s">
        <v>294</v>
      </c>
      <c r="D27321">
        <v>2024</v>
      </c>
      <c r="E27321" t="s">
        <v>740</v>
      </c>
      <c r="F27321" s="2">
        <v>640.66121399342001</v>
      </c>
    </row>
    <row r="27322" spans="1:6">
      <c r="A27322" t="s">
        <v>265</v>
      </c>
      <c r="B27322">
        <v>1547</v>
      </c>
      <c r="C27322" t="s">
        <v>296</v>
      </c>
      <c r="D27322">
        <v>2009</v>
      </c>
      <c r="E27322" t="s">
        <v>736</v>
      </c>
      <c r="F27322" s="2">
        <v>1269.6539706767601</v>
      </c>
    </row>
    <row r="27323" spans="1:6">
      <c r="A27323" t="s">
        <v>265</v>
      </c>
      <c r="B27323">
        <v>1547</v>
      </c>
      <c r="C27323" t="s">
        <v>296</v>
      </c>
      <c r="D27323">
        <v>2009</v>
      </c>
      <c r="E27323" t="s">
        <v>737</v>
      </c>
      <c r="F27323" s="2">
        <v>416.11119499698401</v>
      </c>
    </row>
    <row r="27324" spans="1:6">
      <c r="A27324" t="s">
        <v>265</v>
      </c>
      <c r="B27324">
        <v>1547</v>
      </c>
      <c r="C27324" t="s">
        <v>296</v>
      </c>
      <c r="D27324">
        <v>2009</v>
      </c>
      <c r="E27324" t="s">
        <v>744</v>
      </c>
      <c r="F27324" s="2">
        <v>95104.857624540702</v>
      </c>
    </row>
    <row r="27325" spans="1:6">
      <c r="A27325" t="s">
        <v>265</v>
      </c>
      <c r="B27325">
        <v>1547</v>
      </c>
      <c r="C27325" t="s">
        <v>296</v>
      </c>
      <c r="D27325">
        <v>2009</v>
      </c>
      <c r="E27325" t="s">
        <v>739</v>
      </c>
      <c r="F27325" s="2">
        <v>5927.2926596064699</v>
      </c>
    </row>
    <row r="27326" spans="1:6">
      <c r="A27326" t="s">
        <v>265</v>
      </c>
      <c r="B27326">
        <v>1547</v>
      </c>
      <c r="C27326" t="s">
        <v>296</v>
      </c>
      <c r="D27326">
        <v>2009</v>
      </c>
      <c r="E27326" t="s">
        <v>740</v>
      </c>
      <c r="F27326" s="2">
        <v>443.60891045935603</v>
      </c>
    </row>
    <row r="27327" spans="1:6">
      <c r="A27327" t="s">
        <v>265</v>
      </c>
      <c r="B27327">
        <v>1547</v>
      </c>
      <c r="C27327" t="s">
        <v>296</v>
      </c>
      <c r="D27327">
        <v>2011</v>
      </c>
      <c r="E27327" t="s">
        <v>742</v>
      </c>
      <c r="F27327" s="2">
        <v>1213.0724553426201</v>
      </c>
    </row>
    <row r="27328" spans="1:6">
      <c r="A27328" t="s">
        <v>265</v>
      </c>
      <c r="B27328">
        <v>1547</v>
      </c>
      <c r="C27328" t="s">
        <v>296</v>
      </c>
      <c r="D27328">
        <v>2011</v>
      </c>
      <c r="E27328" t="s">
        <v>738</v>
      </c>
      <c r="F27328" s="2">
        <v>0</v>
      </c>
    </row>
    <row r="27329" spans="1:6">
      <c r="A27329" t="s">
        <v>265</v>
      </c>
      <c r="B27329">
        <v>1547</v>
      </c>
      <c r="C27329" t="s">
        <v>296</v>
      </c>
      <c r="D27329">
        <v>2011</v>
      </c>
      <c r="E27329" t="s">
        <v>743</v>
      </c>
      <c r="F27329" s="2">
        <v>0</v>
      </c>
    </row>
    <row r="27330" spans="1:6">
      <c r="A27330" t="s">
        <v>265</v>
      </c>
      <c r="B27330">
        <v>1547</v>
      </c>
      <c r="C27330" t="s">
        <v>296</v>
      </c>
      <c r="D27330">
        <v>2011</v>
      </c>
      <c r="E27330" t="s">
        <v>741</v>
      </c>
      <c r="F27330" s="2">
        <v>2009.19579318202</v>
      </c>
    </row>
    <row r="27331" spans="1:6">
      <c r="A27331" t="s">
        <v>265</v>
      </c>
      <c r="B27331">
        <v>1547</v>
      </c>
      <c r="C27331" t="s">
        <v>296</v>
      </c>
      <c r="D27331">
        <v>2013</v>
      </c>
      <c r="E27331" t="s">
        <v>745</v>
      </c>
      <c r="F27331" s="2">
        <v>19086.879896841499</v>
      </c>
    </row>
    <row r="27332" spans="1:6">
      <c r="A27332" t="s">
        <v>265</v>
      </c>
      <c r="B27332">
        <v>1547</v>
      </c>
      <c r="C27332" t="s">
        <v>296</v>
      </c>
      <c r="D27332">
        <v>2015</v>
      </c>
      <c r="E27332" t="s">
        <v>744</v>
      </c>
      <c r="F27332" s="2">
        <v>82741.515431531399</v>
      </c>
    </row>
    <row r="27333" spans="1:6">
      <c r="A27333" t="s">
        <v>265</v>
      </c>
      <c r="B27333">
        <v>1547</v>
      </c>
      <c r="C27333" t="s">
        <v>296</v>
      </c>
      <c r="D27333">
        <v>2015</v>
      </c>
      <c r="E27333" t="s">
        <v>739</v>
      </c>
      <c r="F27333" s="2">
        <v>6966.3113488511999</v>
      </c>
    </row>
    <row r="27334" spans="1:6">
      <c r="A27334" t="s">
        <v>265</v>
      </c>
      <c r="B27334">
        <v>1547</v>
      </c>
      <c r="C27334" t="s">
        <v>296</v>
      </c>
      <c r="D27334">
        <v>2016</v>
      </c>
      <c r="E27334" t="s">
        <v>736</v>
      </c>
      <c r="F27334" s="2">
        <v>888.75007160332598</v>
      </c>
    </row>
    <row r="27335" spans="1:6">
      <c r="A27335" t="s">
        <v>265</v>
      </c>
      <c r="B27335">
        <v>1547</v>
      </c>
      <c r="C27335" t="s">
        <v>296</v>
      </c>
      <c r="D27335">
        <v>2016</v>
      </c>
      <c r="E27335" t="s">
        <v>737</v>
      </c>
      <c r="F27335" s="2">
        <v>519.665464686071</v>
      </c>
    </row>
    <row r="27336" spans="1:6">
      <c r="A27336" t="s">
        <v>265</v>
      </c>
      <c r="B27336">
        <v>1547</v>
      </c>
      <c r="C27336" t="s">
        <v>296</v>
      </c>
      <c r="D27336">
        <v>2016</v>
      </c>
      <c r="E27336" t="s">
        <v>745</v>
      </c>
      <c r="F27336" s="2">
        <v>19086.879896841499</v>
      </c>
    </row>
    <row r="27337" spans="1:6">
      <c r="A27337" t="s">
        <v>265</v>
      </c>
      <c r="B27337">
        <v>1547</v>
      </c>
      <c r="C27337" t="s">
        <v>296</v>
      </c>
      <c r="D27337">
        <v>2017</v>
      </c>
      <c r="E27337" t="s">
        <v>743</v>
      </c>
      <c r="F27337" s="2">
        <v>0</v>
      </c>
    </row>
    <row r="27338" spans="1:6">
      <c r="A27338" t="s">
        <v>265</v>
      </c>
      <c r="B27338">
        <v>1547</v>
      </c>
      <c r="C27338" t="s">
        <v>296</v>
      </c>
      <c r="D27338">
        <v>2018</v>
      </c>
      <c r="E27338" t="s">
        <v>742</v>
      </c>
      <c r="F27338" s="2">
        <v>1373.20628601927</v>
      </c>
    </row>
    <row r="27339" spans="1:6">
      <c r="A27339" t="s">
        <v>265</v>
      </c>
      <c r="B27339">
        <v>1547</v>
      </c>
      <c r="C27339" t="s">
        <v>296</v>
      </c>
      <c r="D27339">
        <v>2018</v>
      </c>
      <c r="E27339" t="s">
        <v>739</v>
      </c>
      <c r="F27339" s="2">
        <v>6460.1729365651399</v>
      </c>
    </row>
    <row r="27340" spans="1:6">
      <c r="A27340" t="s">
        <v>265</v>
      </c>
      <c r="B27340">
        <v>1547</v>
      </c>
      <c r="C27340" t="s">
        <v>296</v>
      </c>
      <c r="D27340">
        <v>2019</v>
      </c>
      <c r="E27340" t="s">
        <v>736</v>
      </c>
      <c r="F27340" s="2">
        <v>746.49944979676604</v>
      </c>
    </row>
    <row r="27341" spans="1:6">
      <c r="A27341" t="s">
        <v>265</v>
      </c>
      <c r="B27341">
        <v>1547</v>
      </c>
      <c r="C27341" t="s">
        <v>296</v>
      </c>
      <c r="D27341">
        <v>2019</v>
      </c>
      <c r="E27341" t="s">
        <v>737</v>
      </c>
      <c r="F27341" s="2">
        <v>490.85482883018898</v>
      </c>
    </row>
    <row r="27342" spans="1:6">
      <c r="A27342" t="s">
        <v>265</v>
      </c>
      <c r="B27342">
        <v>1547</v>
      </c>
      <c r="C27342" t="s">
        <v>296</v>
      </c>
      <c r="D27342">
        <v>2019</v>
      </c>
      <c r="E27342" t="s">
        <v>740</v>
      </c>
      <c r="F27342" s="2">
        <v>246.26922567520401</v>
      </c>
    </row>
    <row r="27343" spans="1:6">
      <c r="A27343" t="s">
        <v>265</v>
      </c>
      <c r="B27343">
        <v>1547</v>
      </c>
      <c r="C27343" t="s">
        <v>296</v>
      </c>
      <c r="D27343">
        <v>2019</v>
      </c>
      <c r="E27343" t="s">
        <v>745</v>
      </c>
      <c r="F27343" s="2">
        <v>20089.435842008901</v>
      </c>
    </row>
    <row r="27344" spans="1:6">
      <c r="A27344" t="s">
        <v>265</v>
      </c>
      <c r="B27344">
        <v>1547</v>
      </c>
      <c r="C27344" t="s">
        <v>296</v>
      </c>
      <c r="D27344">
        <v>2020</v>
      </c>
      <c r="E27344" t="s">
        <v>743</v>
      </c>
      <c r="F27344" s="2">
        <v>0</v>
      </c>
    </row>
    <row r="27345" spans="1:6">
      <c r="A27345" t="s">
        <v>265</v>
      </c>
      <c r="B27345">
        <v>1547</v>
      </c>
      <c r="C27345" t="s">
        <v>296</v>
      </c>
      <c r="D27345">
        <v>2021</v>
      </c>
      <c r="E27345" t="s">
        <v>742</v>
      </c>
      <c r="F27345" s="2">
        <v>1269.3458104546401</v>
      </c>
    </row>
    <row r="27346" spans="1:6">
      <c r="A27346" t="s">
        <v>265</v>
      </c>
      <c r="B27346">
        <v>1547</v>
      </c>
      <c r="C27346" t="s">
        <v>296</v>
      </c>
      <c r="D27346">
        <v>2021</v>
      </c>
      <c r="E27346" t="s">
        <v>738</v>
      </c>
      <c r="F27346" s="2">
        <v>0</v>
      </c>
    </row>
    <row r="27347" spans="1:6">
      <c r="A27347" t="s">
        <v>265</v>
      </c>
      <c r="B27347">
        <v>1547</v>
      </c>
      <c r="C27347" t="s">
        <v>296</v>
      </c>
      <c r="D27347">
        <v>2021</v>
      </c>
      <c r="E27347" t="s">
        <v>741</v>
      </c>
      <c r="F27347" s="2">
        <v>1677.2864266552999</v>
      </c>
    </row>
    <row r="27348" spans="1:6">
      <c r="A27348" t="s">
        <v>265</v>
      </c>
      <c r="B27348">
        <v>1547</v>
      </c>
      <c r="C27348" t="s">
        <v>296</v>
      </c>
      <c r="D27348">
        <v>2022</v>
      </c>
      <c r="E27348" t="s">
        <v>736</v>
      </c>
      <c r="F27348" s="2">
        <v>688.36806166735698</v>
      </c>
    </row>
    <row r="27349" spans="1:6">
      <c r="A27349" t="s">
        <v>265</v>
      </c>
      <c r="B27349">
        <v>1547</v>
      </c>
      <c r="C27349" t="s">
        <v>296</v>
      </c>
      <c r="D27349">
        <v>2022</v>
      </c>
      <c r="E27349" t="s">
        <v>737</v>
      </c>
      <c r="F27349" s="2">
        <v>458.32882787855402</v>
      </c>
    </row>
    <row r="27350" spans="1:6">
      <c r="A27350" t="s">
        <v>265</v>
      </c>
      <c r="B27350">
        <v>1547</v>
      </c>
      <c r="C27350" t="s">
        <v>296</v>
      </c>
      <c r="D27350">
        <v>2022</v>
      </c>
      <c r="E27350" t="s">
        <v>744</v>
      </c>
      <c r="F27350" s="2">
        <v>38209.726762352402</v>
      </c>
    </row>
    <row r="27351" spans="1:6">
      <c r="A27351" t="s">
        <v>265</v>
      </c>
      <c r="B27351">
        <v>1547</v>
      </c>
      <c r="C27351" t="s">
        <v>296</v>
      </c>
      <c r="D27351">
        <v>2022</v>
      </c>
      <c r="E27351" t="s">
        <v>740</v>
      </c>
      <c r="F27351" s="2">
        <v>256.09517243840401</v>
      </c>
    </row>
    <row r="27352" spans="1:6">
      <c r="A27352" t="s">
        <v>265</v>
      </c>
      <c r="B27352">
        <v>1547</v>
      </c>
      <c r="C27352" t="s">
        <v>296</v>
      </c>
      <c r="D27352">
        <v>2024</v>
      </c>
      <c r="E27352" t="s">
        <v>742</v>
      </c>
      <c r="F27352" s="2">
        <v>1229.6100531491199</v>
      </c>
    </row>
    <row r="27353" spans="1:6">
      <c r="A27353" t="s">
        <v>265</v>
      </c>
      <c r="B27353">
        <v>1547</v>
      </c>
      <c r="C27353" t="s">
        <v>296</v>
      </c>
      <c r="D27353">
        <v>2024</v>
      </c>
      <c r="E27353" t="s">
        <v>741</v>
      </c>
      <c r="F27353" s="2">
        <v>1503.7887335232101</v>
      </c>
    </row>
    <row r="27354" spans="1:6">
      <c r="A27354" t="s">
        <v>265</v>
      </c>
      <c r="B27354">
        <v>1554</v>
      </c>
      <c r="C27354" t="s">
        <v>298</v>
      </c>
      <c r="D27354">
        <v>2009</v>
      </c>
      <c r="E27354" t="s">
        <v>736</v>
      </c>
      <c r="F27354" s="2">
        <v>1274.9130032631899</v>
      </c>
    </row>
    <row r="27355" spans="1:6">
      <c r="A27355" t="s">
        <v>265</v>
      </c>
      <c r="B27355">
        <v>1554</v>
      </c>
      <c r="C27355" t="s">
        <v>298</v>
      </c>
      <c r="D27355">
        <v>2009</v>
      </c>
      <c r="E27355" t="s">
        <v>737</v>
      </c>
      <c r="F27355" s="2">
        <v>1256.7908836622801</v>
      </c>
    </row>
    <row r="27356" spans="1:6">
      <c r="A27356" t="s">
        <v>265</v>
      </c>
      <c r="B27356">
        <v>1554</v>
      </c>
      <c r="C27356" t="s">
        <v>298</v>
      </c>
      <c r="D27356">
        <v>2009</v>
      </c>
      <c r="E27356" t="s">
        <v>740</v>
      </c>
      <c r="F27356" s="2">
        <v>885.64851986043504</v>
      </c>
    </row>
    <row r="27357" spans="1:6">
      <c r="A27357" t="s">
        <v>265</v>
      </c>
      <c r="B27357">
        <v>1554</v>
      </c>
      <c r="C27357" t="s">
        <v>298</v>
      </c>
      <c r="D27357">
        <v>2009</v>
      </c>
      <c r="E27357" t="s">
        <v>745</v>
      </c>
      <c r="F27357" s="2">
        <v>22322.6650439972</v>
      </c>
    </row>
    <row r="27358" spans="1:6">
      <c r="A27358" t="s">
        <v>265</v>
      </c>
      <c r="B27358">
        <v>1554</v>
      </c>
      <c r="C27358" t="s">
        <v>298</v>
      </c>
      <c r="D27358">
        <v>2011</v>
      </c>
      <c r="E27358" t="s">
        <v>742</v>
      </c>
      <c r="F27358" s="2">
        <v>2295.8268272999098</v>
      </c>
    </row>
    <row r="27359" spans="1:6">
      <c r="A27359" t="s">
        <v>265</v>
      </c>
      <c r="B27359">
        <v>1554</v>
      </c>
      <c r="C27359" t="s">
        <v>298</v>
      </c>
      <c r="D27359">
        <v>2011</v>
      </c>
      <c r="E27359" t="s">
        <v>738</v>
      </c>
      <c r="F27359" s="2">
        <v>0</v>
      </c>
    </row>
    <row r="27360" spans="1:6">
      <c r="A27360" t="s">
        <v>265</v>
      </c>
      <c r="B27360">
        <v>1554</v>
      </c>
      <c r="C27360" t="s">
        <v>298</v>
      </c>
      <c r="D27360">
        <v>2011</v>
      </c>
      <c r="E27360" t="s">
        <v>741</v>
      </c>
      <c r="F27360" s="2">
        <v>9671.4577793900298</v>
      </c>
    </row>
    <row r="27361" spans="1:6">
      <c r="A27361" t="s">
        <v>265</v>
      </c>
      <c r="B27361">
        <v>1554</v>
      </c>
      <c r="C27361" t="s">
        <v>298</v>
      </c>
      <c r="D27361">
        <v>2013</v>
      </c>
      <c r="E27361" t="s">
        <v>743</v>
      </c>
      <c r="F27361" s="2">
        <v>0</v>
      </c>
    </row>
    <row r="27362" spans="1:6">
      <c r="A27362" t="s">
        <v>265</v>
      </c>
      <c r="B27362">
        <v>1554</v>
      </c>
      <c r="C27362" t="s">
        <v>298</v>
      </c>
      <c r="D27362">
        <v>2015</v>
      </c>
      <c r="E27362" t="s">
        <v>736</v>
      </c>
      <c r="F27362" s="2">
        <v>1204.82111500376</v>
      </c>
    </row>
    <row r="27363" spans="1:6">
      <c r="A27363" t="s">
        <v>265</v>
      </c>
      <c r="B27363">
        <v>1554</v>
      </c>
      <c r="C27363" t="s">
        <v>298</v>
      </c>
      <c r="D27363">
        <v>2015</v>
      </c>
      <c r="E27363" t="s">
        <v>744</v>
      </c>
      <c r="F27363" s="2">
        <v>12957.2900867726</v>
      </c>
    </row>
    <row r="27364" spans="1:6">
      <c r="A27364" t="s">
        <v>265</v>
      </c>
      <c r="B27364">
        <v>1554</v>
      </c>
      <c r="C27364" t="s">
        <v>298</v>
      </c>
      <c r="D27364">
        <v>2015</v>
      </c>
      <c r="E27364" t="s">
        <v>739</v>
      </c>
      <c r="F27364" s="2">
        <v>10889.988765586701</v>
      </c>
    </row>
    <row r="27365" spans="1:6">
      <c r="A27365" t="s">
        <v>265</v>
      </c>
      <c r="B27365">
        <v>1554</v>
      </c>
      <c r="C27365" t="s">
        <v>298</v>
      </c>
      <c r="D27365">
        <v>2015</v>
      </c>
      <c r="E27365" t="s">
        <v>740</v>
      </c>
      <c r="F27365" s="2">
        <v>790.64308105913301</v>
      </c>
    </row>
    <row r="27366" spans="1:6">
      <c r="A27366" t="s">
        <v>265</v>
      </c>
      <c r="B27366">
        <v>1554</v>
      </c>
      <c r="C27366" t="s">
        <v>298</v>
      </c>
      <c r="D27366">
        <v>2016</v>
      </c>
      <c r="E27366" t="s">
        <v>743</v>
      </c>
      <c r="F27366" s="2">
        <v>0</v>
      </c>
    </row>
    <row r="27367" spans="1:6">
      <c r="A27367" t="s">
        <v>265</v>
      </c>
      <c r="B27367">
        <v>1554</v>
      </c>
      <c r="C27367" t="s">
        <v>298</v>
      </c>
      <c r="D27367">
        <v>2016</v>
      </c>
      <c r="E27367" t="s">
        <v>745</v>
      </c>
      <c r="F27367" s="2">
        <v>22322.6650439972</v>
      </c>
    </row>
    <row r="27368" spans="1:6">
      <c r="A27368" t="s">
        <v>265</v>
      </c>
      <c r="B27368">
        <v>1554</v>
      </c>
      <c r="C27368" t="s">
        <v>298</v>
      </c>
      <c r="D27368">
        <v>2017</v>
      </c>
      <c r="E27368" t="s">
        <v>742</v>
      </c>
      <c r="F27368" s="2">
        <v>2125.1010548608701</v>
      </c>
    </row>
    <row r="27369" spans="1:6">
      <c r="A27369" t="s">
        <v>265</v>
      </c>
      <c r="B27369">
        <v>1554</v>
      </c>
      <c r="C27369" t="s">
        <v>298</v>
      </c>
      <c r="D27369">
        <v>2017</v>
      </c>
      <c r="E27369" t="s">
        <v>738</v>
      </c>
      <c r="F27369" s="2">
        <v>0</v>
      </c>
    </row>
    <row r="27370" spans="1:6">
      <c r="A27370" t="s">
        <v>265</v>
      </c>
      <c r="B27370">
        <v>1554</v>
      </c>
      <c r="C27370" t="s">
        <v>298</v>
      </c>
      <c r="D27370">
        <v>2017</v>
      </c>
      <c r="E27370" t="s">
        <v>741</v>
      </c>
      <c r="F27370" s="2">
        <v>8141.5761726424598</v>
      </c>
    </row>
    <row r="27371" spans="1:6">
      <c r="A27371" t="s">
        <v>265</v>
      </c>
      <c r="B27371">
        <v>1554</v>
      </c>
      <c r="C27371" t="s">
        <v>298</v>
      </c>
      <c r="D27371">
        <v>2018</v>
      </c>
      <c r="E27371" t="s">
        <v>744</v>
      </c>
      <c r="F27371" s="2">
        <v>10390.6052857577</v>
      </c>
    </row>
    <row r="27372" spans="1:6">
      <c r="A27372" t="s">
        <v>265</v>
      </c>
      <c r="B27372">
        <v>1554</v>
      </c>
      <c r="C27372" t="s">
        <v>298</v>
      </c>
      <c r="D27372">
        <v>2018</v>
      </c>
      <c r="E27372" t="s">
        <v>739</v>
      </c>
      <c r="F27372" s="2">
        <v>10492.189092031</v>
      </c>
    </row>
    <row r="27373" spans="1:6">
      <c r="A27373" t="s">
        <v>265</v>
      </c>
      <c r="B27373">
        <v>1554</v>
      </c>
      <c r="C27373" t="s">
        <v>298</v>
      </c>
      <c r="D27373">
        <v>2019</v>
      </c>
      <c r="E27373" t="s">
        <v>737</v>
      </c>
      <c r="F27373" s="2">
        <v>1188.50510445656</v>
      </c>
    </row>
    <row r="27374" spans="1:6">
      <c r="A27374" t="s">
        <v>265</v>
      </c>
      <c r="B27374">
        <v>1554</v>
      </c>
      <c r="C27374" t="s">
        <v>298</v>
      </c>
      <c r="D27374">
        <v>2019</v>
      </c>
      <c r="E27374" t="s">
        <v>743</v>
      </c>
      <c r="F27374" s="2">
        <v>0</v>
      </c>
    </row>
    <row r="27375" spans="1:6">
      <c r="A27375" t="s">
        <v>265</v>
      </c>
      <c r="B27375">
        <v>1554</v>
      </c>
      <c r="C27375" t="s">
        <v>298</v>
      </c>
      <c r="D27375">
        <v>2019</v>
      </c>
      <c r="E27375" t="s">
        <v>745</v>
      </c>
      <c r="F27375" s="2">
        <v>24583.887259464602</v>
      </c>
    </row>
    <row r="27376" spans="1:6">
      <c r="A27376" t="s">
        <v>265</v>
      </c>
      <c r="B27376">
        <v>1554</v>
      </c>
      <c r="C27376" t="s">
        <v>298</v>
      </c>
      <c r="D27376">
        <v>2020</v>
      </c>
      <c r="E27376" t="s">
        <v>741</v>
      </c>
      <c r="F27376" s="2">
        <v>7819.2915662587502</v>
      </c>
    </row>
    <row r="27377" spans="1:6">
      <c r="A27377" t="s">
        <v>265</v>
      </c>
      <c r="B27377">
        <v>1554</v>
      </c>
      <c r="C27377" t="s">
        <v>298</v>
      </c>
      <c r="D27377">
        <v>2021</v>
      </c>
      <c r="E27377" t="s">
        <v>739</v>
      </c>
      <c r="F27377" s="2">
        <v>10177.1085374626</v>
      </c>
    </row>
    <row r="27378" spans="1:6">
      <c r="A27378" t="s">
        <v>265</v>
      </c>
      <c r="B27378">
        <v>1554</v>
      </c>
      <c r="C27378" t="s">
        <v>298</v>
      </c>
      <c r="D27378">
        <v>2022</v>
      </c>
      <c r="E27378" t="s">
        <v>736</v>
      </c>
      <c r="F27378" s="2">
        <v>245.812138323726</v>
      </c>
    </row>
    <row r="27379" spans="1:6">
      <c r="A27379" t="s">
        <v>265</v>
      </c>
      <c r="B27379">
        <v>1554</v>
      </c>
      <c r="C27379" t="s">
        <v>298</v>
      </c>
      <c r="D27379">
        <v>2022</v>
      </c>
      <c r="E27379" t="s">
        <v>737</v>
      </c>
      <c r="F27379" s="2">
        <v>978.16935952582503</v>
      </c>
    </row>
    <row r="27380" spans="1:6">
      <c r="A27380" t="s">
        <v>265</v>
      </c>
      <c r="B27380">
        <v>1554</v>
      </c>
      <c r="C27380" t="s">
        <v>298</v>
      </c>
      <c r="D27380">
        <v>2022</v>
      </c>
      <c r="E27380" t="s">
        <v>743</v>
      </c>
      <c r="F27380" s="2">
        <v>0</v>
      </c>
    </row>
    <row r="27381" spans="1:6">
      <c r="A27381" t="s">
        <v>265</v>
      </c>
      <c r="B27381">
        <v>1554</v>
      </c>
      <c r="C27381" t="s">
        <v>298</v>
      </c>
      <c r="D27381">
        <v>2022</v>
      </c>
      <c r="E27381" t="s">
        <v>740</v>
      </c>
      <c r="F27381" s="2">
        <v>778.43702051032403</v>
      </c>
    </row>
    <row r="27382" spans="1:6">
      <c r="A27382" t="s">
        <v>265</v>
      </c>
      <c r="B27382">
        <v>1554</v>
      </c>
      <c r="C27382" t="s">
        <v>298</v>
      </c>
      <c r="D27382">
        <v>2022</v>
      </c>
      <c r="E27382" t="s">
        <v>745</v>
      </c>
      <c r="F27382" s="2">
        <v>26010.6791481812</v>
      </c>
    </row>
    <row r="27383" spans="1:6">
      <c r="A27383" t="s">
        <v>265</v>
      </c>
      <c r="B27383">
        <v>1554</v>
      </c>
      <c r="C27383" t="s">
        <v>298</v>
      </c>
      <c r="D27383">
        <v>2024</v>
      </c>
      <c r="E27383" t="s">
        <v>742</v>
      </c>
      <c r="F27383" s="2">
        <v>2476.0438959513899</v>
      </c>
    </row>
    <row r="27384" spans="1:6">
      <c r="A27384" t="s">
        <v>265</v>
      </c>
      <c r="B27384">
        <v>1557</v>
      </c>
      <c r="C27384" t="s">
        <v>300</v>
      </c>
      <c r="D27384">
        <v>2009</v>
      </c>
      <c r="E27384" t="s">
        <v>744</v>
      </c>
      <c r="F27384" s="2">
        <v>0</v>
      </c>
    </row>
    <row r="27385" spans="1:6">
      <c r="A27385" t="s">
        <v>265</v>
      </c>
      <c r="B27385">
        <v>1557</v>
      </c>
      <c r="C27385" t="s">
        <v>300</v>
      </c>
      <c r="D27385">
        <v>2011</v>
      </c>
      <c r="E27385" t="s">
        <v>738</v>
      </c>
      <c r="F27385" s="2">
        <v>0</v>
      </c>
    </row>
    <row r="27386" spans="1:6">
      <c r="A27386" t="s">
        <v>265</v>
      </c>
      <c r="B27386">
        <v>1557</v>
      </c>
      <c r="C27386" t="s">
        <v>300</v>
      </c>
      <c r="D27386">
        <v>2011</v>
      </c>
      <c r="E27386" t="s">
        <v>739</v>
      </c>
      <c r="F27386" s="2">
        <v>15024.0871012194</v>
      </c>
    </row>
    <row r="27387" spans="1:6">
      <c r="A27387" t="s">
        <v>265</v>
      </c>
      <c r="B27387">
        <v>1557</v>
      </c>
      <c r="C27387" t="s">
        <v>300</v>
      </c>
      <c r="D27387">
        <v>2011</v>
      </c>
      <c r="E27387" t="s">
        <v>740</v>
      </c>
      <c r="F27387" s="2">
        <v>431.07239522995798</v>
      </c>
    </row>
    <row r="27388" spans="1:6">
      <c r="A27388" t="s">
        <v>265</v>
      </c>
      <c r="B27388">
        <v>1557</v>
      </c>
      <c r="C27388" t="s">
        <v>300</v>
      </c>
      <c r="D27388">
        <v>2011</v>
      </c>
      <c r="E27388" t="s">
        <v>741</v>
      </c>
      <c r="F27388" s="2">
        <v>10381.970033392499</v>
      </c>
    </row>
    <row r="27389" spans="1:6">
      <c r="A27389" t="s">
        <v>265</v>
      </c>
      <c r="B27389">
        <v>1557</v>
      </c>
      <c r="C27389" t="s">
        <v>300</v>
      </c>
      <c r="D27389">
        <v>2013</v>
      </c>
      <c r="E27389" t="s">
        <v>743</v>
      </c>
      <c r="F27389" s="2">
        <v>0</v>
      </c>
    </row>
    <row r="27390" spans="1:6">
      <c r="A27390" t="s">
        <v>265</v>
      </c>
      <c r="B27390">
        <v>1557</v>
      </c>
      <c r="C27390" t="s">
        <v>300</v>
      </c>
      <c r="D27390">
        <v>2015</v>
      </c>
      <c r="E27390" t="s">
        <v>736</v>
      </c>
      <c r="F27390" s="2">
        <v>311.65600272118201</v>
      </c>
    </row>
    <row r="27391" spans="1:6">
      <c r="A27391" t="s">
        <v>265</v>
      </c>
      <c r="B27391">
        <v>1557</v>
      </c>
      <c r="C27391" t="s">
        <v>300</v>
      </c>
      <c r="D27391">
        <v>2015</v>
      </c>
      <c r="E27391" t="s">
        <v>737</v>
      </c>
      <c r="F27391" s="2">
        <v>738.90463109129098</v>
      </c>
    </row>
    <row r="27392" spans="1:6">
      <c r="A27392" t="s">
        <v>265</v>
      </c>
      <c r="B27392">
        <v>1557</v>
      </c>
      <c r="C27392" t="s">
        <v>300</v>
      </c>
      <c r="D27392">
        <v>2015</v>
      </c>
      <c r="E27392" t="s">
        <v>744</v>
      </c>
      <c r="F27392" s="2">
        <v>172.20230100000001</v>
      </c>
    </row>
    <row r="27393" spans="1:6">
      <c r="A27393" t="s">
        <v>265</v>
      </c>
      <c r="B27393">
        <v>1557</v>
      </c>
      <c r="C27393" t="s">
        <v>300</v>
      </c>
      <c r="D27393">
        <v>2015</v>
      </c>
      <c r="E27393" t="s">
        <v>745</v>
      </c>
      <c r="F27393" s="2">
        <v>2529.0905701085699</v>
      </c>
    </row>
    <row r="27394" spans="1:6">
      <c r="A27394" t="s">
        <v>265</v>
      </c>
      <c r="B27394">
        <v>1557</v>
      </c>
      <c r="C27394" t="s">
        <v>300</v>
      </c>
      <c r="D27394">
        <v>2016</v>
      </c>
      <c r="E27394" t="s">
        <v>743</v>
      </c>
      <c r="F27394" s="2">
        <v>0</v>
      </c>
    </row>
    <row r="27395" spans="1:6">
      <c r="A27395" t="s">
        <v>265</v>
      </c>
      <c r="B27395">
        <v>1557</v>
      </c>
      <c r="C27395" t="s">
        <v>300</v>
      </c>
      <c r="D27395">
        <v>2017</v>
      </c>
      <c r="E27395" t="s">
        <v>742</v>
      </c>
      <c r="F27395" s="2">
        <v>1378.03984406735</v>
      </c>
    </row>
    <row r="27396" spans="1:6">
      <c r="A27396" t="s">
        <v>265</v>
      </c>
      <c r="B27396">
        <v>1557</v>
      </c>
      <c r="C27396" t="s">
        <v>300</v>
      </c>
      <c r="D27396">
        <v>2017</v>
      </c>
      <c r="E27396" t="s">
        <v>738</v>
      </c>
      <c r="F27396" s="2">
        <v>0</v>
      </c>
    </row>
    <row r="27397" spans="1:6">
      <c r="A27397" t="s">
        <v>265</v>
      </c>
      <c r="B27397">
        <v>1557</v>
      </c>
      <c r="C27397" t="s">
        <v>300</v>
      </c>
      <c r="D27397">
        <v>2017</v>
      </c>
      <c r="E27397" t="s">
        <v>739</v>
      </c>
      <c r="F27397" s="2">
        <v>14514.561474047499</v>
      </c>
    </row>
    <row r="27398" spans="1:6">
      <c r="A27398" t="s">
        <v>265</v>
      </c>
      <c r="B27398">
        <v>1557</v>
      </c>
      <c r="C27398" t="s">
        <v>300</v>
      </c>
      <c r="D27398">
        <v>2017</v>
      </c>
      <c r="E27398" t="s">
        <v>741</v>
      </c>
      <c r="F27398" s="2">
        <v>9278.8543258215905</v>
      </c>
    </row>
    <row r="27399" spans="1:6">
      <c r="A27399" t="s">
        <v>265</v>
      </c>
      <c r="B27399">
        <v>1557</v>
      </c>
      <c r="C27399" t="s">
        <v>300</v>
      </c>
      <c r="D27399">
        <v>2018</v>
      </c>
      <c r="E27399" t="s">
        <v>736</v>
      </c>
      <c r="F27399" s="2">
        <v>617.78533260985103</v>
      </c>
    </row>
    <row r="27400" spans="1:6">
      <c r="A27400" t="s">
        <v>265</v>
      </c>
      <c r="B27400">
        <v>1557</v>
      </c>
      <c r="C27400" t="s">
        <v>300</v>
      </c>
      <c r="D27400">
        <v>2018</v>
      </c>
      <c r="E27400" t="s">
        <v>737</v>
      </c>
      <c r="F27400" s="2">
        <v>679.79561875653997</v>
      </c>
    </row>
    <row r="27401" spans="1:6">
      <c r="A27401" t="s">
        <v>265</v>
      </c>
      <c r="B27401">
        <v>1557</v>
      </c>
      <c r="C27401" t="s">
        <v>300</v>
      </c>
      <c r="D27401">
        <v>2018</v>
      </c>
      <c r="E27401" t="s">
        <v>744</v>
      </c>
      <c r="F27401" s="2">
        <v>97.262410750000001</v>
      </c>
    </row>
    <row r="27402" spans="1:6">
      <c r="A27402" t="s">
        <v>265</v>
      </c>
      <c r="B27402">
        <v>1557</v>
      </c>
      <c r="C27402" t="s">
        <v>300</v>
      </c>
      <c r="D27402">
        <v>2018</v>
      </c>
      <c r="E27402" t="s">
        <v>740</v>
      </c>
      <c r="F27402" s="2">
        <v>245.98078551496599</v>
      </c>
    </row>
    <row r="27403" spans="1:6">
      <c r="A27403" t="s">
        <v>265</v>
      </c>
      <c r="B27403">
        <v>1557</v>
      </c>
      <c r="C27403" t="s">
        <v>300</v>
      </c>
      <c r="D27403">
        <v>2018</v>
      </c>
      <c r="E27403" t="s">
        <v>745</v>
      </c>
      <c r="F27403" s="2">
        <v>2557.52169538315</v>
      </c>
    </row>
    <row r="27404" spans="1:6">
      <c r="A27404" t="s">
        <v>265</v>
      </c>
      <c r="B27404">
        <v>1557</v>
      </c>
      <c r="C27404" t="s">
        <v>300</v>
      </c>
      <c r="D27404">
        <v>2019</v>
      </c>
      <c r="E27404" t="s">
        <v>743</v>
      </c>
      <c r="F27404" s="2">
        <v>0</v>
      </c>
    </row>
    <row r="27405" spans="1:6">
      <c r="A27405" t="s">
        <v>265</v>
      </c>
      <c r="B27405">
        <v>1557</v>
      </c>
      <c r="C27405" t="s">
        <v>300</v>
      </c>
      <c r="D27405">
        <v>2020</v>
      </c>
      <c r="E27405" t="s">
        <v>742</v>
      </c>
      <c r="F27405" s="2">
        <v>1328.7787111605801</v>
      </c>
    </row>
    <row r="27406" spans="1:6">
      <c r="A27406" t="s">
        <v>265</v>
      </c>
      <c r="B27406">
        <v>1557</v>
      </c>
      <c r="C27406" t="s">
        <v>300</v>
      </c>
      <c r="D27406">
        <v>2021</v>
      </c>
      <c r="E27406" t="s">
        <v>736</v>
      </c>
      <c r="F27406" s="2">
        <v>300.94817691838898</v>
      </c>
    </row>
    <row r="27407" spans="1:6">
      <c r="A27407" t="s">
        <v>265</v>
      </c>
      <c r="B27407">
        <v>1557</v>
      </c>
      <c r="C27407" t="s">
        <v>300</v>
      </c>
      <c r="D27407">
        <v>2021</v>
      </c>
      <c r="E27407" t="s">
        <v>737</v>
      </c>
      <c r="F27407" s="2">
        <v>656.96304874349698</v>
      </c>
    </row>
    <row r="27408" spans="1:6">
      <c r="A27408" t="s">
        <v>265</v>
      </c>
      <c r="B27408">
        <v>1557</v>
      </c>
      <c r="C27408" t="s">
        <v>300</v>
      </c>
      <c r="D27408">
        <v>2021</v>
      </c>
      <c r="E27408" t="s">
        <v>740</v>
      </c>
      <c r="F27408" s="2">
        <v>212.61185445634899</v>
      </c>
    </row>
    <row r="27409" spans="1:6">
      <c r="A27409" t="s">
        <v>265</v>
      </c>
      <c r="B27409">
        <v>1557</v>
      </c>
      <c r="C27409" t="s">
        <v>300</v>
      </c>
      <c r="D27409">
        <v>2023</v>
      </c>
      <c r="E27409" t="s">
        <v>742</v>
      </c>
      <c r="F27409" s="2">
        <v>1323.8966934789601</v>
      </c>
    </row>
    <row r="27410" spans="1:6">
      <c r="A27410" t="s">
        <v>265</v>
      </c>
      <c r="B27410">
        <v>1557</v>
      </c>
      <c r="C27410" t="s">
        <v>300</v>
      </c>
      <c r="D27410">
        <v>2024</v>
      </c>
      <c r="E27410" t="s">
        <v>736</v>
      </c>
      <c r="F27410" s="2">
        <v>309.42416657261901</v>
      </c>
    </row>
    <row r="27411" spans="1:6">
      <c r="A27411" t="s">
        <v>265</v>
      </c>
      <c r="B27411">
        <v>1557</v>
      </c>
      <c r="C27411" t="s">
        <v>300</v>
      </c>
      <c r="D27411">
        <v>2024</v>
      </c>
      <c r="E27411" t="s">
        <v>737</v>
      </c>
      <c r="F27411" s="2">
        <v>572.58148832944505</v>
      </c>
    </row>
    <row r="27412" spans="1:6">
      <c r="A27412" t="s">
        <v>265</v>
      </c>
      <c r="B27412">
        <v>1557</v>
      </c>
      <c r="C27412" t="s">
        <v>300</v>
      </c>
      <c r="D27412">
        <v>2024</v>
      </c>
      <c r="E27412" t="s">
        <v>739</v>
      </c>
      <c r="F27412" s="2">
        <v>13804.8667846935</v>
      </c>
    </row>
    <row r="27413" spans="1:6">
      <c r="A27413" t="s">
        <v>265</v>
      </c>
      <c r="B27413">
        <v>1557</v>
      </c>
      <c r="C27413" t="s">
        <v>300</v>
      </c>
      <c r="D27413">
        <v>2024</v>
      </c>
      <c r="E27413" t="s">
        <v>740</v>
      </c>
      <c r="F27413" s="2">
        <v>178.91641794020001</v>
      </c>
    </row>
    <row r="27414" spans="1:6">
      <c r="A27414" t="s">
        <v>265</v>
      </c>
      <c r="B27414">
        <v>1557</v>
      </c>
      <c r="C27414" t="s">
        <v>300</v>
      </c>
      <c r="D27414">
        <v>2024</v>
      </c>
      <c r="E27414" t="s">
        <v>741</v>
      </c>
      <c r="F27414" s="2">
        <v>8476.2965955563704</v>
      </c>
    </row>
    <row r="27415" spans="1:6">
      <c r="A27415" t="s">
        <v>265</v>
      </c>
      <c r="B27415">
        <v>1560</v>
      </c>
      <c r="C27415" t="s">
        <v>302</v>
      </c>
      <c r="D27415">
        <v>2009</v>
      </c>
      <c r="E27415" t="s">
        <v>744</v>
      </c>
      <c r="F27415" s="2">
        <v>250.4918022</v>
      </c>
    </row>
    <row r="27416" spans="1:6">
      <c r="A27416" t="s">
        <v>265</v>
      </c>
      <c r="B27416">
        <v>1560</v>
      </c>
      <c r="C27416" t="s">
        <v>302</v>
      </c>
      <c r="D27416">
        <v>2009</v>
      </c>
      <c r="E27416" t="s">
        <v>745</v>
      </c>
      <c r="F27416" s="2">
        <v>3937.9236864781401</v>
      </c>
    </row>
    <row r="27417" spans="1:6">
      <c r="A27417" t="s">
        <v>265</v>
      </c>
      <c r="B27417">
        <v>1560</v>
      </c>
      <c r="C27417" t="s">
        <v>302</v>
      </c>
      <c r="D27417">
        <v>2011</v>
      </c>
      <c r="E27417" t="s">
        <v>739</v>
      </c>
      <c r="F27417" s="2">
        <v>11918.7752534748</v>
      </c>
    </row>
    <row r="27418" spans="1:6">
      <c r="A27418" t="s">
        <v>265</v>
      </c>
      <c r="B27418">
        <v>1560</v>
      </c>
      <c r="C27418" t="s">
        <v>302</v>
      </c>
      <c r="D27418">
        <v>2011</v>
      </c>
      <c r="E27418" t="s">
        <v>741</v>
      </c>
      <c r="F27418" s="2">
        <v>6393.4391395514003</v>
      </c>
    </row>
    <row r="27419" spans="1:6">
      <c r="A27419" t="s">
        <v>265</v>
      </c>
      <c r="B27419">
        <v>1560</v>
      </c>
      <c r="C27419" t="s">
        <v>302</v>
      </c>
      <c r="D27419">
        <v>2013</v>
      </c>
      <c r="E27419" t="s">
        <v>743</v>
      </c>
      <c r="F27419" s="2">
        <v>0</v>
      </c>
    </row>
    <row r="27420" spans="1:6">
      <c r="A27420" t="s">
        <v>265</v>
      </c>
      <c r="B27420">
        <v>1560</v>
      </c>
      <c r="C27420" t="s">
        <v>302</v>
      </c>
      <c r="D27420">
        <v>2015</v>
      </c>
      <c r="E27420" t="s">
        <v>736</v>
      </c>
      <c r="F27420" s="2">
        <v>784.08411394679104</v>
      </c>
    </row>
    <row r="27421" spans="1:6">
      <c r="A27421" t="s">
        <v>265</v>
      </c>
      <c r="B27421">
        <v>1560</v>
      </c>
      <c r="C27421" t="s">
        <v>302</v>
      </c>
      <c r="D27421">
        <v>2015</v>
      </c>
      <c r="E27421" t="s">
        <v>737</v>
      </c>
      <c r="F27421" s="2">
        <v>571.83620801955396</v>
      </c>
    </row>
    <row r="27422" spans="1:6">
      <c r="A27422" t="s">
        <v>265</v>
      </c>
      <c r="B27422">
        <v>1560</v>
      </c>
      <c r="C27422" t="s">
        <v>302</v>
      </c>
      <c r="D27422">
        <v>2015</v>
      </c>
      <c r="E27422" t="s">
        <v>744</v>
      </c>
      <c r="F27422" s="2">
        <v>0</v>
      </c>
    </row>
    <row r="27423" spans="1:6">
      <c r="A27423" t="s">
        <v>265</v>
      </c>
      <c r="B27423">
        <v>1560</v>
      </c>
      <c r="C27423" t="s">
        <v>302</v>
      </c>
      <c r="D27423">
        <v>2015</v>
      </c>
      <c r="E27423" t="s">
        <v>740</v>
      </c>
      <c r="F27423" s="2">
        <v>418.90968996320402</v>
      </c>
    </row>
    <row r="27424" spans="1:6">
      <c r="A27424" t="s">
        <v>265</v>
      </c>
      <c r="B27424">
        <v>1560</v>
      </c>
      <c r="C27424" t="s">
        <v>302</v>
      </c>
      <c r="D27424">
        <v>2015</v>
      </c>
      <c r="E27424" t="s">
        <v>745</v>
      </c>
      <c r="F27424" s="2">
        <v>3937.9236864781401</v>
      </c>
    </row>
    <row r="27425" spans="1:6">
      <c r="A27425" t="s">
        <v>265</v>
      </c>
      <c r="B27425">
        <v>1560</v>
      </c>
      <c r="C27425" t="s">
        <v>302</v>
      </c>
      <c r="D27425">
        <v>2016</v>
      </c>
      <c r="E27425" t="s">
        <v>743</v>
      </c>
      <c r="F27425" s="2">
        <v>0</v>
      </c>
    </row>
    <row r="27426" spans="1:6">
      <c r="A27426" t="s">
        <v>265</v>
      </c>
      <c r="B27426">
        <v>1560</v>
      </c>
      <c r="C27426" t="s">
        <v>302</v>
      </c>
      <c r="D27426">
        <v>2017</v>
      </c>
      <c r="E27426" t="s">
        <v>742</v>
      </c>
      <c r="F27426" s="2">
        <v>1333.1195229694499</v>
      </c>
    </row>
    <row r="27427" spans="1:6">
      <c r="A27427" t="s">
        <v>265</v>
      </c>
      <c r="B27427">
        <v>1560</v>
      </c>
      <c r="C27427" t="s">
        <v>302</v>
      </c>
      <c r="D27427">
        <v>2017</v>
      </c>
      <c r="E27427" t="s">
        <v>738</v>
      </c>
      <c r="F27427" s="2">
        <v>0</v>
      </c>
    </row>
    <row r="27428" spans="1:6">
      <c r="A27428" t="s">
        <v>265</v>
      </c>
      <c r="B27428">
        <v>1560</v>
      </c>
      <c r="C27428" t="s">
        <v>302</v>
      </c>
      <c r="D27428">
        <v>2017</v>
      </c>
      <c r="E27428" t="s">
        <v>741</v>
      </c>
      <c r="F27428" s="2">
        <v>5708.8888427069896</v>
      </c>
    </row>
    <row r="27429" spans="1:6">
      <c r="A27429" t="s">
        <v>265</v>
      </c>
      <c r="B27429">
        <v>1560</v>
      </c>
      <c r="C27429" t="s">
        <v>302</v>
      </c>
      <c r="D27429">
        <v>2018</v>
      </c>
      <c r="E27429" t="s">
        <v>736</v>
      </c>
      <c r="F27429" s="2">
        <v>637.40775864407601</v>
      </c>
    </row>
    <row r="27430" spans="1:6">
      <c r="A27430" t="s">
        <v>265</v>
      </c>
      <c r="B27430">
        <v>1560</v>
      </c>
      <c r="C27430" t="s">
        <v>302</v>
      </c>
      <c r="D27430">
        <v>2018</v>
      </c>
      <c r="E27430" t="s">
        <v>737</v>
      </c>
      <c r="F27430" s="2">
        <v>539.60335037330003</v>
      </c>
    </row>
    <row r="27431" spans="1:6">
      <c r="A27431" t="s">
        <v>265</v>
      </c>
      <c r="B27431">
        <v>1560</v>
      </c>
      <c r="C27431" t="s">
        <v>302</v>
      </c>
      <c r="D27431">
        <v>2018</v>
      </c>
      <c r="E27431" t="s">
        <v>740</v>
      </c>
      <c r="F27431" s="2">
        <v>455.54020823524201</v>
      </c>
    </row>
    <row r="27432" spans="1:6">
      <c r="A27432" t="s">
        <v>265</v>
      </c>
      <c r="B27432">
        <v>1560</v>
      </c>
      <c r="C27432" t="s">
        <v>302</v>
      </c>
      <c r="D27432">
        <v>2018</v>
      </c>
      <c r="E27432" t="s">
        <v>745</v>
      </c>
      <c r="F27432" s="2">
        <v>4125.5862772650999</v>
      </c>
    </row>
    <row r="27433" spans="1:6">
      <c r="A27433" t="s">
        <v>265</v>
      </c>
      <c r="B27433">
        <v>1560</v>
      </c>
      <c r="C27433" t="s">
        <v>302</v>
      </c>
      <c r="D27433">
        <v>2019</v>
      </c>
      <c r="E27433" t="s">
        <v>743</v>
      </c>
      <c r="F27433" s="2">
        <v>0</v>
      </c>
    </row>
    <row r="27434" spans="1:6">
      <c r="A27434" t="s">
        <v>265</v>
      </c>
      <c r="B27434">
        <v>1560</v>
      </c>
      <c r="C27434" t="s">
        <v>302</v>
      </c>
      <c r="D27434">
        <v>2020</v>
      </c>
      <c r="E27434" t="s">
        <v>742</v>
      </c>
      <c r="F27434" s="2">
        <v>1364.9193320353299</v>
      </c>
    </row>
    <row r="27435" spans="1:6">
      <c r="A27435" t="s">
        <v>265</v>
      </c>
      <c r="B27435">
        <v>1560</v>
      </c>
      <c r="C27435" t="s">
        <v>302</v>
      </c>
      <c r="D27435">
        <v>2020</v>
      </c>
      <c r="E27435" t="s">
        <v>738</v>
      </c>
      <c r="F27435" s="2">
        <v>0</v>
      </c>
    </row>
    <row r="27436" spans="1:6">
      <c r="A27436" t="s">
        <v>265</v>
      </c>
      <c r="B27436">
        <v>1560</v>
      </c>
      <c r="C27436" t="s">
        <v>302</v>
      </c>
      <c r="D27436">
        <v>2021</v>
      </c>
      <c r="E27436" t="s">
        <v>736</v>
      </c>
      <c r="F27436" s="2">
        <v>582.00532010143399</v>
      </c>
    </row>
    <row r="27437" spans="1:6">
      <c r="A27437" t="s">
        <v>265</v>
      </c>
      <c r="B27437">
        <v>1560</v>
      </c>
      <c r="C27437" t="s">
        <v>302</v>
      </c>
      <c r="D27437">
        <v>2021</v>
      </c>
      <c r="E27437" t="s">
        <v>737</v>
      </c>
      <c r="F27437" s="2">
        <v>528.28484505383801</v>
      </c>
    </row>
    <row r="27438" spans="1:6">
      <c r="A27438" t="s">
        <v>265</v>
      </c>
      <c r="B27438">
        <v>1560</v>
      </c>
      <c r="C27438" t="s">
        <v>302</v>
      </c>
      <c r="D27438">
        <v>2021</v>
      </c>
      <c r="E27438" t="s">
        <v>739</v>
      </c>
      <c r="F27438" s="2">
        <v>12365.6401710678</v>
      </c>
    </row>
    <row r="27439" spans="1:6">
      <c r="A27439" t="s">
        <v>265</v>
      </c>
      <c r="B27439">
        <v>1560</v>
      </c>
      <c r="C27439" t="s">
        <v>302</v>
      </c>
      <c r="D27439">
        <v>2021</v>
      </c>
      <c r="E27439" t="s">
        <v>740</v>
      </c>
      <c r="F27439" s="2">
        <v>368.64759519298002</v>
      </c>
    </row>
    <row r="27440" spans="1:6">
      <c r="A27440" t="s">
        <v>265</v>
      </c>
      <c r="B27440">
        <v>1560</v>
      </c>
      <c r="C27440" t="s">
        <v>302</v>
      </c>
      <c r="D27440">
        <v>2022</v>
      </c>
      <c r="E27440" t="s">
        <v>744</v>
      </c>
      <c r="F27440" s="2">
        <v>0</v>
      </c>
    </row>
    <row r="27441" spans="1:6">
      <c r="A27441" t="s">
        <v>265</v>
      </c>
      <c r="B27441">
        <v>1560</v>
      </c>
      <c r="C27441" t="s">
        <v>302</v>
      </c>
      <c r="D27441">
        <v>2023</v>
      </c>
      <c r="E27441" t="s">
        <v>742</v>
      </c>
      <c r="F27441" s="2">
        <v>1483.6958955818</v>
      </c>
    </row>
    <row r="27442" spans="1:6">
      <c r="A27442" t="s">
        <v>265</v>
      </c>
      <c r="B27442">
        <v>1560</v>
      </c>
      <c r="C27442" t="s">
        <v>302</v>
      </c>
      <c r="D27442">
        <v>2024</v>
      </c>
      <c r="E27442" t="s">
        <v>739</v>
      </c>
      <c r="F27442" s="2">
        <v>11186.2721610873</v>
      </c>
    </row>
    <row r="27443" spans="1:6">
      <c r="A27443" t="s">
        <v>265</v>
      </c>
      <c r="B27443">
        <v>1560</v>
      </c>
      <c r="C27443" t="s">
        <v>302</v>
      </c>
      <c r="D27443">
        <v>2024</v>
      </c>
      <c r="E27443" t="s">
        <v>740</v>
      </c>
      <c r="F27443" s="2">
        <v>240.858211669177</v>
      </c>
    </row>
    <row r="27444" spans="1:6">
      <c r="A27444" t="s">
        <v>265</v>
      </c>
      <c r="B27444">
        <v>1560</v>
      </c>
      <c r="C27444" t="s">
        <v>302</v>
      </c>
      <c r="D27444">
        <v>2024</v>
      </c>
      <c r="E27444" t="s">
        <v>741</v>
      </c>
      <c r="F27444" s="2">
        <v>5332.3884466273803</v>
      </c>
    </row>
    <row r="27445" spans="1:6">
      <c r="A27445" t="s">
        <v>265</v>
      </c>
      <c r="B27445">
        <v>1563</v>
      </c>
      <c r="C27445" t="s">
        <v>304</v>
      </c>
      <c r="D27445">
        <v>2009</v>
      </c>
      <c r="E27445" t="s">
        <v>744</v>
      </c>
      <c r="F27445" s="2">
        <v>530449.60596751096</v>
      </c>
    </row>
    <row r="27446" spans="1:6">
      <c r="A27446" t="s">
        <v>265</v>
      </c>
      <c r="B27446">
        <v>1563</v>
      </c>
      <c r="C27446" t="s">
        <v>304</v>
      </c>
      <c r="D27446">
        <v>2009</v>
      </c>
      <c r="E27446" t="s">
        <v>739</v>
      </c>
      <c r="F27446" s="2">
        <v>10553.6266440339</v>
      </c>
    </row>
    <row r="27447" spans="1:6">
      <c r="A27447" t="s">
        <v>265</v>
      </c>
      <c r="B27447">
        <v>1563</v>
      </c>
      <c r="C27447" t="s">
        <v>304</v>
      </c>
      <c r="D27447">
        <v>2009</v>
      </c>
      <c r="E27447" t="s">
        <v>741</v>
      </c>
      <c r="F27447" s="2">
        <v>11437.078382725</v>
      </c>
    </row>
    <row r="27448" spans="1:6">
      <c r="A27448" t="s">
        <v>265</v>
      </c>
      <c r="B27448">
        <v>1563</v>
      </c>
      <c r="C27448" t="s">
        <v>304</v>
      </c>
      <c r="D27448">
        <v>2011</v>
      </c>
      <c r="E27448" t="s">
        <v>743</v>
      </c>
      <c r="F27448" s="2">
        <v>0</v>
      </c>
    </row>
    <row r="27449" spans="1:6">
      <c r="A27449" t="s">
        <v>265</v>
      </c>
      <c r="B27449">
        <v>1563</v>
      </c>
      <c r="C27449" t="s">
        <v>304</v>
      </c>
      <c r="D27449">
        <v>2013</v>
      </c>
      <c r="E27449" t="s">
        <v>736</v>
      </c>
      <c r="F27449" s="2">
        <v>1208.12486925843</v>
      </c>
    </row>
    <row r="27450" spans="1:6">
      <c r="A27450" t="s">
        <v>265</v>
      </c>
      <c r="B27450">
        <v>1563</v>
      </c>
      <c r="C27450" t="s">
        <v>304</v>
      </c>
      <c r="D27450">
        <v>2013</v>
      </c>
      <c r="E27450" t="s">
        <v>737</v>
      </c>
      <c r="F27450" s="2">
        <v>1188.6182578140599</v>
      </c>
    </row>
    <row r="27451" spans="1:6">
      <c r="A27451" t="s">
        <v>265</v>
      </c>
      <c r="B27451">
        <v>1563</v>
      </c>
      <c r="C27451" t="s">
        <v>304</v>
      </c>
      <c r="D27451">
        <v>2013</v>
      </c>
      <c r="E27451" t="s">
        <v>740</v>
      </c>
      <c r="F27451" s="2">
        <v>810.554790370212</v>
      </c>
    </row>
    <row r="27452" spans="1:6">
      <c r="A27452" t="s">
        <v>265</v>
      </c>
      <c r="B27452">
        <v>1563</v>
      </c>
      <c r="C27452" t="s">
        <v>304</v>
      </c>
      <c r="D27452">
        <v>2013</v>
      </c>
      <c r="E27452" t="s">
        <v>745</v>
      </c>
      <c r="F27452" s="2">
        <v>4654.4138518538903</v>
      </c>
    </row>
    <row r="27453" spans="1:6">
      <c r="A27453" t="s">
        <v>265</v>
      </c>
      <c r="B27453">
        <v>1563</v>
      </c>
      <c r="C27453" t="s">
        <v>304</v>
      </c>
      <c r="D27453">
        <v>2015</v>
      </c>
      <c r="E27453" t="s">
        <v>742</v>
      </c>
      <c r="F27453" s="2">
        <v>4289.1112233540198</v>
      </c>
    </row>
    <row r="27454" spans="1:6">
      <c r="A27454" t="s">
        <v>265</v>
      </c>
      <c r="B27454">
        <v>1563</v>
      </c>
      <c r="C27454" t="s">
        <v>304</v>
      </c>
      <c r="D27454">
        <v>2015</v>
      </c>
      <c r="E27454" t="s">
        <v>738</v>
      </c>
      <c r="F27454" s="2">
        <v>0</v>
      </c>
    </row>
    <row r="27455" spans="1:6">
      <c r="A27455" t="s">
        <v>265</v>
      </c>
      <c r="B27455">
        <v>1563</v>
      </c>
      <c r="C27455" t="s">
        <v>304</v>
      </c>
      <c r="D27455">
        <v>2015</v>
      </c>
      <c r="E27455" t="s">
        <v>741</v>
      </c>
      <c r="F27455" s="2">
        <v>11514.5926197893</v>
      </c>
    </row>
    <row r="27456" spans="1:6">
      <c r="A27456" t="s">
        <v>265</v>
      </c>
      <c r="B27456">
        <v>1563</v>
      </c>
      <c r="C27456" t="s">
        <v>304</v>
      </c>
      <c r="D27456">
        <v>2016</v>
      </c>
      <c r="E27456" t="s">
        <v>736</v>
      </c>
      <c r="F27456" s="2">
        <v>1102.36124784869</v>
      </c>
    </row>
    <row r="27457" spans="1:6">
      <c r="A27457" t="s">
        <v>265</v>
      </c>
      <c r="B27457">
        <v>1563</v>
      </c>
      <c r="C27457" t="s">
        <v>304</v>
      </c>
      <c r="D27457">
        <v>2016</v>
      </c>
      <c r="E27457" t="s">
        <v>737</v>
      </c>
      <c r="F27457" s="2">
        <v>1140.0414588746301</v>
      </c>
    </row>
    <row r="27458" spans="1:6">
      <c r="A27458" t="s">
        <v>265</v>
      </c>
      <c r="B27458">
        <v>1563</v>
      </c>
      <c r="C27458" t="s">
        <v>304</v>
      </c>
      <c r="D27458">
        <v>2016</v>
      </c>
      <c r="E27458" t="s">
        <v>744</v>
      </c>
      <c r="F27458" s="2">
        <v>626243.348144043</v>
      </c>
    </row>
    <row r="27459" spans="1:6">
      <c r="A27459" t="s">
        <v>265</v>
      </c>
      <c r="B27459">
        <v>1563</v>
      </c>
      <c r="C27459" t="s">
        <v>304</v>
      </c>
      <c r="D27459">
        <v>2016</v>
      </c>
      <c r="E27459" t="s">
        <v>740</v>
      </c>
      <c r="F27459" s="2">
        <v>719.57620609291598</v>
      </c>
    </row>
    <row r="27460" spans="1:6">
      <c r="A27460" t="s">
        <v>265</v>
      </c>
      <c r="B27460">
        <v>1563</v>
      </c>
      <c r="C27460" t="s">
        <v>304</v>
      </c>
      <c r="D27460">
        <v>2018</v>
      </c>
      <c r="E27460" t="s">
        <v>742</v>
      </c>
      <c r="F27460" s="2">
        <v>5185.26187227233</v>
      </c>
    </row>
    <row r="27461" spans="1:6">
      <c r="A27461" t="s">
        <v>265</v>
      </c>
      <c r="B27461">
        <v>1563</v>
      </c>
      <c r="C27461" t="s">
        <v>304</v>
      </c>
      <c r="D27461">
        <v>2018</v>
      </c>
      <c r="E27461" t="s">
        <v>738</v>
      </c>
      <c r="F27461" s="2">
        <v>44.9813565911127</v>
      </c>
    </row>
    <row r="27462" spans="1:6">
      <c r="A27462" t="s">
        <v>265</v>
      </c>
      <c r="B27462">
        <v>1563</v>
      </c>
      <c r="C27462" t="s">
        <v>304</v>
      </c>
      <c r="D27462">
        <v>2019</v>
      </c>
      <c r="E27462" t="s">
        <v>736</v>
      </c>
      <c r="F27462" s="2">
        <v>976.10846173499795</v>
      </c>
    </row>
    <row r="27463" spans="1:6">
      <c r="A27463" t="s">
        <v>265</v>
      </c>
      <c r="B27463">
        <v>1563</v>
      </c>
      <c r="C27463" t="s">
        <v>304</v>
      </c>
      <c r="D27463">
        <v>2019</v>
      </c>
      <c r="E27463" t="s">
        <v>737</v>
      </c>
      <c r="F27463" s="2">
        <v>1117.5103875147499</v>
      </c>
    </row>
    <row r="27464" spans="1:6">
      <c r="A27464" t="s">
        <v>265</v>
      </c>
      <c r="B27464">
        <v>1563</v>
      </c>
      <c r="C27464" t="s">
        <v>304</v>
      </c>
      <c r="D27464">
        <v>2019</v>
      </c>
      <c r="E27464" t="s">
        <v>744</v>
      </c>
      <c r="F27464" s="2">
        <v>665999.85566321702</v>
      </c>
    </row>
    <row r="27465" spans="1:6">
      <c r="A27465" t="s">
        <v>265</v>
      </c>
      <c r="B27465">
        <v>1563</v>
      </c>
      <c r="C27465" t="s">
        <v>304</v>
      </c>
      <c r="D27465">
        <v>2019</v>
      </c>
      <c r="E27465" t="s">
        <v>739</v>
      </c>
      <c r="F27465" s="2">
        <v>10340.017504978599</v>
      </c>
    </row>
    <row r="27466" spans="1:6">
      <c r="A27466" t="s">
        <v>265</v>
      </c>
      <c r="B27466">
        <v>1563</v>
      </c>
      <c r="C27466" t="s">
        <v>304</v>
      </c>
      <c r="D27466">
        <v>2019</v>
      </c>
      <c r="E27466" t="s">
        <v>740</v>
      </c>
      <c r="F27466" s="2">
        <v>641.392593258033</v>
      </c>
    </row>
    <row r="27467" spans="1:6">
      <c r="A27467" t="s">
        <v>265</v>
      </c>
      <c r="B27467">
        <v>1563</v>
      </c>
      <c r="C27467" t="s">
        <v>304</v>
      </c>
      <c r="D27467">
        <v>2019</v>
      </c>
      <c r="E27467" t="s">
        <v>741</v>
      </c>
      <c r="F27467" s="2">
        <v>10209.591729993001</v>
      </c>
    </row>
    <row r="27468" spans="1:6">
      <c r="A27468" t="s">
        <v>265</v>
      </c>
      <c r="B27468">
        <v>1563</v>
      </c>
      <c r="C27468" t="s">
        <v>304</v>
      </c>
      <c r="D27468">
        <v>2020</v>
      </c>
      <c r="E27468" t="s">
        <v>745</v>
      </c>
      <c r="F27468" s="2">
        <v>4597.5981113780299</v>
      </c>
    </row>
    <row r="27469" spans="1:6">
      <c r="A27469" t="s">
        <v>265</v>
      </c>
      <c r="B27469">
        <v>1563</v>
      </c>
      <c r="C27469" t="s">
        <v>304</v>
      </c>
      <c r="D27469">
        <v>2021</v>
      </c>
      <c r="E27469" t="s">
        <v>742</v>
      </c>
      <c r="F27469" s="2">
        <v>5231.3885806425596</v>
      </c>
    </row>
    <row r="27470" spans="1:6">
      <c r="A27470" t="s">
        <v>265</v>
      </c>
      <c r="B27470">
        <v>1563</v>
      </c>
      <c r="C27470" t="s">
        <v>304</v>
      </c>
      <c r="D27470">
        <v>2021</v>
      </c>
      <c r="E27470" t="s">
        <v>738</v>
      </c>
      <c r="F27470" s="2">
        <v>0</v>
      </c>
    </row>
    <row r="27471" spans="1:6">
      <c r="A27471" t="s">
        <v>265</v>
      </c>
      <c r="B27471">
        <v>1563</v>
      </c>
      <c r="C27471" t="s">
        <v>304</v>
      </c>
      <c r="D27471">
        <v>2021</v>
      </c>
      <c r="E27471" t="s">
        <v>743</v>
      </c>
      <c r="F27471" s="2">
        <v>0</v>
      </c>
    </row>
    <row r="27472" spans="1:6">
      <c r="A27472" t="s">
        <v>265</v>
      </c>
      <c r="B27472">
        <v>1563</v>
      </c>
      <c r="C27472" t="s">
        <v>304</v>
      </c>
      <c r="D27472">
        <v>2022</v>
      </c>
      <c r="E27472" t="s">
        <v>744</v>
      </c>
      <c r="F27472" s="2">
        <v>672353.86772043095</v>
      </c>
    </row>
    <row r="27473" spans="1:6">
      <c r="A27473" t="s">
        <v>265</v>
      </c>
      <c r="B27473">
        <v>1563</v>
      </c>
      <c r="C27473" t="s">
        <v>304</v>
      </c>
      <c r="D27473">
        <v>2022</v>
      </c>
      <c r="E27473" t="s">
        <v>739</v>
      </c>
      <c r="F27473" s="2">
        <v>9418.1281808121203</v>
      </c>
    </row>
    <row r="27474" spans="1:6">
      <c r="A27474" t="s">
        <v>265</v>
      </c>
      <c r="B27474">
        <v>1563</v>
      </c>
      <c r="C27474" t="s">
        <v>304</v>
      </c>
      <c r="D27474">
        <v>2022</v>
      </c>
      <c r="E27474" t="s">
        <v>740</v>
      </c>
      <c r="F27474" s="2">
        <v>710.39665035440896</v>
      </c>
    </row>
    <row r="27475" spans="1:6">
      <c r="A27475" t="s">
        <v>265</v>
      </c>
      <c r="B27475">
        <v>1563</v>
      </c>
      <c r="C27475" t="s">
        <v>304</v>
      </c>
      <c r="D27475">
        <v>2022</v>
      </c>
      <c r="E27475" t="s">
        <v>741</v>
      </c>
      <c r="F27475" s="2">
        <v>10176.0003303208</v>
      </c>
    </row>
    <row r="27476" spans="1:6">
      <c r="A27476" t="s">
        <v>265</v>
      </c>
      <c r="B27476">
        <v>1563</v>
      </c>
      <c r="C27476" t="s">
        <v>304</v>
      </c>
      <c r="D27476">
        <v>2023</v>
      </c>
      <c r="E27476" t="s">
        <v>745</v>
      </c>
      <c r="F27476" s="2">
        <v>4525.9763102940997</v>
      </c>
    </row>
    <row r="27477" spans="1:6">
      <c r="A27477" t="s">
        <v>265</v>
      </c>
      <c r="B27477">
        <v>1563</v>
      </c>
      <c r="C27477" t="s">
        <v>304</v>
      </c>
      <c r="D27477">
        <v>2024</v>
      </c>
      <c r="E27477" t="s">
        <v>743</v>
      </c>
      <c r="F27477" s="2">
        <v>0</v>
      </c>
    </row>
    <row r="27478" spans="1:6">
      <c r="A27478" t="s">
        <v>265</v>
      </c>
      <c r="B27478">
        <v>1566</v>
      </c>
      <c r="C27478" t="s">
        <v>306</v>
      </c>
      <c r="D27478">
        <v>2009</v>
      </c>
      <c r="E27478" t="s">
        <v>742</v>
      </c>
      <c r="F27478" s="2">
        <v>2474.52110877922</v>
      </c>
    </row>
    <row r="27479" spans="1:6">
      <c r="A27479" t="s">
        <v>265</v>
      </c>
      <c r="B27479">
        <v>1566</v>
      </c>
      <c r="C27479" t="s">
        <v>306</v>
      </c>
      <c r="D27479">
        <v>2009</v>
      </c>
      <c r="E27479" t="s">
        <v>743</v>
      </c>
      <c r="F27479" s="2">
        <v>0</v>
      </c>
    </row>
    <row r="27480" spans="1:6">
      <c r="A27480" t="s">
        <v>265</v>
      </c>
      <c r="B27480">
        <v>1566</v>
      </c>
      <c r="C27480" t="s">
        <v>306</v>
      </c>
      <c r="D27480">
        <v>2011</v>
      </c>
      <c r="E27480" t="s">
        <v>744</v>
      </c>
      <c r="F27480" s="2">
        <v>0</v>
      </c>
    </row>
    <row r="27481" spans="1:6">
      <c r="A27481" t="s">
        <v>265</v>
      </c>
      <c r="B27481">
        <v>1566</v>
      </c>
      <c r="C27481" t="s">
        <v>306</v>
      </c>
      <c r="D27481">
        <v>2011</v>
      </c>
      <c r="E27481" t="s">
        <v>745</v>
      </c>
      <c r="F27481" s="2">
        <v>740.62672369198401</v>
      </c>
    </row>
    <row r="27482" spans="1:6">
      <c r="A27482" t="s">
        <v>265</v>
      </c>
      <c r="B27482">
        <v>1566</v>
      </c>
      <c r="C27482" t="s">
        <v>306</v>
      </c>
      <c r="D27482">
        <v>2013</v>
      </c>
      <c r="E27482" t="s">
        <v>738</v>
      </c>
      <c r="F27482" s="2">
        <v>0</v>
      </c>
    </row>
    <row r="27483" spans="1:6">
      <c r="A27483" t="s">
        <v>265</v>
      </c>
      <c r="B27483">
        <v>1566</v>
      </c>
      <c r="C27483" t="s">
        <v>306</v>
      </c>
      <c r="D27483">
        <v>2013</v>
      </c>
      <c r="E27483" t="s">
        <v>739</v>
      </c>
      <c r="F27483" s="2">
        <v>18393.123190626498</v>
      </c>
    </row>
    <row r="27484" spans="1:6">
      <c r="A27484" t="s">
        <v>265</v>
      </c>
      <c r="B27484">
        <v>1566</v>
      </c>
      <c r="C27484" t="s">
        <v>306</v>
      </c>
      <c r="D27484">
        <v>2013</v>
      </c>
      <c r="E27484" t="s">
        <v>741</v>
      </c>
      <c r="F27484" s="2">
        <v>7269.8851719041204</v>
      </c>
    </row>
    <row r="27485" spans="1:6">
      <c r="A27485" t="s">
        <v>265</v>
      </c>
      <c r="B27485">
        <v>1566</v>
      </c>
      <c r="C27485" t="s">
        <v>306</v>
      </c>
      <c r="D27485">
        <v>2015</v>
      </c>
      <c r="E27485" t="s">
        <v>743</v>
      </c>
      <c r="F27485" s="2">
        <v>0</v>
      </c>
    </row>
    <row r="27486" spans="1:6">
      <c r="A27486" t="s">
        <v>265</v>
      </c>
      <c r="B27486">
        <v>1566</v>
      </c>
      <c r="C27486" t="s">
        <v>306</v>
      </c>
      <c r="D27486">
        <v>2016</v>
      </c>
      <c r="E27486" t="s">
        <v>742</v>
      </c>
      <c r="F27486" s="2">
        <v>3368.9659781135401</v>
      </c>
    </row>
    <row r="27487" spans="1:6">
      <c r="A27487" t="s">
        <v>265</v>
      </c>
      <c r="B27487">
        <v>1566</v>
      </c>
      <c r="C27487" t="s">
        <v>306</v>
      </c>
      <c r="D27487">
        <v>2016</v>
      </c>
      <c r="E27487" t="s">
        <v>739</v>
      </c>
      <c r="F27487" s="2">
        <v>20032.640700997999</v>
      </c>
    </row>
    <row r="27488" spans="1:6">
      <c r="A27488" t="s">
        <v>265</v>
      </c>
      <c r="B27488">
        <v>1566</v>
      </c>
      <c r="C27488" t="s">
        <v>306</v>
      </c>
      <c r="D27488">
        <v>2016</v>
      </c>
      <c r="E27488" t="s">
        <v>741</v>
      </c>
      <c r="F27488" s="2">
        <v>6826.3317541466504</v>
      </c>
    </row>
    <row r="27489" spans="1:6">
      <c r="A27489" t="s">
        <v>265</v>
      </c>
      <c r="B27489">
        <v>1566</v>
      </c>
      <c r="C27489" t="s">
        <v>306</v>
      </c>
      <c r="D27489">
        <v>2017</v>
      </c>
      <c r="E27489" t="s">
        <v>736</v>
      </c>
      <c r="F27489" s="2">
        <v>4181.9658081524603</v>
      </c>
    </row>
    <row r="27490" spans="1:6">
      <c r="A27490" t="s">
        <v>265</v>
      </c>
      <c r="B27490">
        <v>1566</v>
      </c>
      <c r="C27490" t="s">
        <v>306</v>
      </c>
      <c r="D27490">
        <v>2017</v>
      </c>
      <c r="E27490" t="s">
        <v>737</v>
      </c>
      <c r="F27490" s="2">
        <v>892.89195622963598</v>
      </c>
    </row>
    <row r="27491" spans="1:6">
      <c r="A27491" t="s">
        <v>265</v>
      </c>
      <c r="B27491">
        <v>1566</v>
      </c>
      <c r="C27491" t="s">
        <v>306</v>
      </c>
      <c r="D27491">
        <v>2017</v>
      </c>
      <c r="E27491" t="s">
        <v>740</v>
      </c>
      <c r="F27491" s="2">
        <v>1360.69157254265</v>
      </c>
    </row>
    <row r="27492" spans="1:6">
      <c r="A27492" t="s">
        <v>265</v>
      </c>
      <c r="B27492">
        <v>1566</v>
      </c>
      <c r="C27492" t="s">
        <v>306</v>
      </c>
      <c r="D27492">
        <v>2017</v>
      </c>
      <c r="E27492" t="s">
        <v>745</v>
      </c>
      <c r="F27492" s="2">
        <v>884.042583833957</v>
      </c>
    </row>
    <row r="27493" spans="1:6">
      <c r="A27493" t="s">
        <v>265</v>
      </c>
      <c r="B27493">
        <v>1566</v>
      </c>
      <c r="C27493" t="s">
        <v>306</v>
      </c>
      <c r="D27493">
        <v>2018</v>
      </c>
      <c r="E27493" t="s">
        <v>743</v>
      </c>
      <c r="F27493" s="2">
        <v>0</v>
      </c>
    </row>
    <row r="27494" spans="1:6">
      <c r="A27494" t="s">
        <v>265</v>
      </c>
      <c r="B27494">
        <v>1566</v>
      </c>
      <c r="C27494" t="s">
        <v>306</v>
      </c>
      <c r="D27494">
        <v>2019</v>
      </c>
      <c r="E27494" t="s">
        <v>742</v>
      </c>
      <c r="F27494" s="2">
        <v>4020.36874238974</v>
      </c>
    </row>
    <row r="27495" spans="1:6">
      <c r="A27495" t="s">
        <v>265</v>
      </c>
      <c r="B27495">
        <v>1566</v>
      </c>
      <c r="C27495" t="s">
        <v>306</v>
      </c>
      <c r="D27495">
        <v>2020</v>
      </c>
      <c r="E27495" t="s">
        <v>736</v>
      </c>
      <c r="F27495" s="2">
        <v>3646.0145234891202</v>
      </c>
    </row>
    <row r="27496" spans="1:6">
      <c r="A27496" t="s">
        <v>265</v>
      </c>
      <c r="B27496">
        <v>1566</v>
      </c>
      <c r="C27496" t="s">
        <v>306</v>
      </c>
      <c r="D27496">
        <v>2020</v>
      </c>
      <c r="E27496" t="s">
        <v>737</v>
      </c>
      <c r="F27496" s="2">
        <v>894.47101379592004</v>
      </c>
    </row>
    <row r="27497" spans="1:6">
      <c r="A27497" t="s">
        <v>265</v>
      </c>
      <c r="B27497">
        <v>1566</v>
      </c>
      <c r="C27497" t="s">
        <v>306</v>
      </c>
      <c r="D27497">
        <v>2020</v>
      </c>
      <c r="E27497" t="s">
        <v>738</v>
      </c>
      <c r="F27497" s="2">
        <v>0</v>
      </c>
    </row>
    <row r="27498" spans="1:6">
      <c r="A27498" t="s">
        <v>265</v>
      </c>
      <c r="B27498">
        <v>1566</v>
      </c>
      <c r="C27498" t="s">
        <v>306</v>
      </c>
      <c r="D27498">
        <v>2020</v>
      </c>
      <c r="E27498" t="s">
        <v>739</v>
      </c>
      <c r="F27498" s="2">
        <v>19683.1325497006</v>
      </c>
    </row>
    <row r="27499" spans="1:6">
      <c r="A27499" t="s">
        <v>265</v>
      </c>
      <c r="B27499">
        <v>1566</v>
      </c>
      <c r="C27499" t="s">
        <v>306</v>
      </c>
      <c r="D27499">
        <v>2020</v>
      </c>
      <c r="E27499" t="s">
        <v>740</v>
      </c>
      <c r="F27499" s="2">
        <v>822.04316361478402</v>
      </c>
    </row>
    <row r="27500" spans="1:6">
      <c r="A27500" t="s">
        <v>265</v>
      </c>
      <c r="B27500">
        <v>1566</v>
      </c>
      <c r="C27500" t="s">
        <v>306</v>
      </c>
      <c r="D27500">
        <v>2021</v>
      </c>
      <c r="E27500" t="s">
        <v>744</v>
      </c>
      <c r="F27500" s="2">
        <v>57.801639999999999</v>
      </c>
    </row>
    <row r="27501" spans="1:6">
      <c r="A27501" t="s">
        <v>265</v>
      </c>
      <c r="B27501">
        <v>1566</v>
      </c>
      <c r="C27501" t="s">
        <v>306</v>
      </c>
      <c r="D27501">
        <v>2022</v>
      </c>
      <c r="E27501" t="s">
        <v>742</v>
      </c>
      <c r="F27501" s="2">
        <v>3226.5761625577502</v>
      </c>
    </row>
    <row r="27502" spans="1:6">
      <c r="A27502" t="s">
        <v>265</v>
      </c>
      <c r="B27502">
        <v>1566</v>
      </c>
      <c r="C27502" t="s">
        <v>306</v>
      </c>
      <c r="D27502">
        <v>2023</v>
      </c>
      <c r="E27502" t="s">
        <v>736</v>
      </c>
      <c r="F27502" s="2">
        <v>3495.4405037977799</v>
      </c>
    </row>
    <row r="27503" spans="1:6">
      <c r="A27503" t="s">
        <v>265</v>
      </c>
      <c r="B27503">
        <v>1566</v>
      </c>
      <c r="C27503" t="s">
        <v>306</v>
      </c>
      <c r="D27503">
        <v>2023</v>
      </c>
      <c r="E27503" t="s">
        <v>739</v>
      </c>
      <c r="F27503" s="2">
        <v>18510.2954757804</v>
      </c>
    </row>
    <row r="27504" spans="1:6">
      <c r="A27504" t="s">
        <v>265</v>
      </c>
      <c r="B27504">
        <v>1566</v>
      </c>
      <c r="C27504" t="s">
        <v>306</v>
      </c>
      <c r="D27504">
        <v>2023</v>
      </c>
      <c r="E27504" t="s">
        <v>740</v>
      </c>
      <c r="F27504" s="2">
        <v>819.77420525280502</v>
      </c>
    </row>
    <row r="27505" spans="1:6">
      <c r="A27505" t="s">
        <v>265</v>
      </c>
      <c r="B27505">
        <v>1566</v>
      </c>
      <c r="C27505" t="s">
        <v>306</v>
      </c>
      <c r="D27505">
        <v>2023</v>
      </c>
      <c r="E27505" t="s">
        <v>741</v>
      </c>
      <c r="F27505" s="2">
        <v>5706.20876912111</v>
      </c>
    </row>
    <row r="27506" spans="1:6">
      <c r="A27506" t="s">
        <v>265</v>
      </c>
      <c r="B27506">
        <v>1566</v>
      </c>
      <c r="C27506" t="s">
        <v>306</v>
      </c>
      <c r="D27506">
        <v>2024</v>
      </c>
      <c r="E27506" t="s">
        <v>744</v>
      </c>
      <c r="F27506" s="2">
        <v>55.578499999999998</v>
      </c>
    </row>
    <row r="27507" spans="1:6">
      <c r="A27507" t="s">
        <v>265</v>
      </c>
      <c r="B27507">
        <v>1566</v>
      </c>
      <c r="C27507" t="s">
        <v>306</v>
      </c>
      <c r="D27507">
        <v>2024</v>
      </c>
      <c r="E27507" t="s">
        <v>745</v>
      </c>
      <c r="F27507" s="2">
        <v>634.55694837607598</v>
      </c>
    </row>
    <row r="27508" spans="1:6">
      <c r="A27508" t="s">
        <v>265</v>
      </c>
      <c r="B27508">
        <v>1573</v>
      </c>
      <c r="C27508" t="s">
        <v>308</v>
      </c>
      <c r="D27508">
        <v>2009</v>
      </c>
      <c r="E27508" t="s">
        <v>742</v>
      </c>
      <c r="F27508" s="2">
        <v>847.57150792249695</v>
      </c>
    </row>
    <row r="27509" spans="1:6">
      <c r="A27509" t="s">
        <v>265</v>
      </c>
      <c r="B27509">
        <v>1573</v>
      </c>
      <c r="C27509" t="s">
        <v>308</v>
      </c>
      <c r="D27509">
        <v>2011</v>
      </c>
      <c r="E27509" t="s">
        <v>744</v>
      </c>
      <c r="F27509" s="2">
        <v>0</v>
      </c>
    </row>
    <row r="27510" spans="1:6">
      <c r="A27510" t="s">
        <v>265</v>
      </c>
      <c r="B27510">
        <v>1573</v>
      </c>
      <c r="C27510" t="s">
        <v>308</v>
      </c>
      <c r="D27510">
        <v>2011</v>
      </c>
      <c r="E27510" t="s">
        <v>740</v>
      </c>
      <c r="F27510" s="2">
        <v>393.519008983346</v>
      </c>
    </row>
    <row r="27511" spans="1:6">
      <c r="A27511" t="s">
        <v>265</v>
      </c>
      <c r="B27511">
        <v>1573</v>
      </c>
      <c r="C27511" t="s">
        <v>308</v>
      </c>
      <c r="D27511">
        <v>2011</v>
      </c>
      <c r="E27511" t="s">
        <v>745</v>
      </c>
      <c r="F27511" s="2">
        <v>27357.666400904101</v>
      </c>
    </row>
    <row r="27512" spans="1:6">
      <c r="A27512" t="s">
        <v>265</v>
      </c>
      <c r="B27512">
        <v>1573</v>
      </c>
      <c r="C27512" t="s">
        <v>308</v>
      </c>
      <c r="D27512">
        <v>2013</v>
      </c>
      <c r="E27512" t="s">
        <v>738</v>
      </c>
      <c r="F27512" s="2">
        <v>0</v>
      </c>
    </row>
    <row r="27513" spans="1:6">
      <c r="A27513" t="s">
        <v>265</v>
      </c>
      <c r="B27513">
        <v>1573</v>
      </c>
      <c r="C27513" t="s">
        <v>308</v>
      </c>
      <c r="D27513">
        <v>2013</v>
      </c>
      <c r="E27513" t="s">
        <v>739</v>
      </c>
      <c r="F27513" s="2">
        <v>13423.865267360499</v>
      </c>
    </row>
    <row r="27514" spans="1:6">
      <c r="A27514" t="s">
        <v>265</v>
      </c>
      <c r="B27514">
        <v>1573</v>
      </c>
      <c r="C27514" t="s">
        <v>308</v>
      </c>
      <c r="D27514">
        <v>2013</v>
      </c>
      <c r="E27514" t="s">
        <v>741</v>
      </c>
      <c r="F27514" s="2">
        <v>2009.79975136856</v>
      </c>
    </row>
    <row r="27515" spans="1:6">
      <c r="A27515" t="s">
        <v>265</v>
      </c>
      <c r="B27515">
        <v>1573</v>
      </c>
      <c r="C27515" t="s">
        <v>308</v>
      </c>
      <c r="D27515">
        <v>2015</v>
      </c>
      <c r="E27515" t="s">
        <v>743</v>
      </c>
      <c r="F27515" s="2">
        <v>0</v>
      </c>
    </row>
    <row r="27516" spans="1:6">
      <c r="A27516" t="s">
        <v>265</v>
      </c>
      <c r="B27516">
        <v>1573</v>
      </c>
      <c r="C27516" t="s">
        <v>308</v>
      </c>
      <c r="D27516">
        <v>2016</v>
      </c>
      <c r="E27516" t="s">
        <v>738</v>
      </c>
      <c r="F27516" s="2">
        <v>0</v>
      </c>
    </row>
    <row r="27517" spans="1:6">
      <c r="A27517" t="s">
        <v>265</v>
      </c>
      <c r="B27517">
        <v>1573</v>
      </c>
      <c r="C27517" t="s">
        <v>308</v>
      </c>
      <c r="D27517">
        <v>2016</v>
      </c>
      <c r="E27517" t="s">
        <v>739</v>
      </c>
      <c r="F27517" s="2">
        <v>12733.654231017499</v>
      </c>
    </row>
    <row r="27518" spans="1:6">
      <c r="A27518" t="s">
        <v>265</v>
      </c>
      <c r="B27518">
        <v>1573</v>
      </c>
      <c r="C27518" t="s">
        <v>308</v>
      </c>
      <c r="D27518">
        <v>2016</v>
      </c>
      <c r="E27518" t="s">
        <v>741</v>
      </c>
      <c r="F27518" s="2">
        <v>1918.825416226</v>
      </c>
    </row>
    <row r="27519" spans="1:6">
      <c r="A27519" t="s">
        <v>265</v>
      </c>
      <c r="B27519">
        <v>1573</v>
      </c>
      <c r="C27519" t="s">
        <v>308</v>
      </c>
      <c r="D27519">
        <v>2017</v>
      </c>
      <c r="E27519" t="s">
        <v>736</v>
      </c>
      <c r="F27519" s="2">
        <v>442.75110807576601</v>
      </c>
    </row>
    <row r="27520" spans="1:6">
      <c r="A27520" t="s">
        <v>265</v>
      </c>
      <c r="B27520">
        <v>1573</v>
      </c>
      <c r="C27520" t="s">
        <v>308</v>
      </c>
      <c r="D27520">
        <v>2017</v>
      </c>
      <c r="E27520" t="s">
        <v>737</v>
      </c>
      <c r="F27520" s="2">
        <v>430.205908698244</v>
      </c>
    </row>
    <row r="27521" spans="1:6">
      <c r="A27521" t="s">
        <v>265</v>
      </c>
      <c r="B27521">
        <v>1573</v>
      </c>
      <c r="C27521" t="s">
        <v>308</v>
      </c>
      <c r="D27521">
        <v>2017</v>
      </c>
      <c r="E27521" t="s">
        <v>744</v>
      </c>
      <c r="F27521" s="2">
        <v>0</v>
      </c>
    </row>
    <row r="27522" spans="1:6">
      <c r="A27522" t="s">
        <v>265</v>
      </c>
      <c r="B27522">
        <v>1573</v>
      </c>
      <c r="C27522" t="s">
        <v>308</v>
      </c>
      <c r="D27522">
        <v>2017</v>
      </c>
      <c r="E27522" t="s">
        <v>745</v>
      </c>
      <c r="F27522" s="2">
        <v>30656.415455609502</v>
      </c>
    </row>
    <row r="27523" spans="1:6">
      <c r="A27523" t="s">
        <v>265</v>
      </c>
      <c r="B27523">
        <v>1573</v>
      </c>
      <c r="C27523" t="s">
        <v>308</v>
      </c>
      <c r="D27523">
        <v>2018</v>
      </c>
      <c r="E27523" t="s">
        <v>743</v>
      </c>
      <c r="F27523" s="2">
        <v>0</v>
      </c>
    </row>
    <row r="27524" spans="1:6">
      <c r="A27524" t="s">
        <v>265</v>
      </c>
      <c r="B27524">
        <v>1573</v>
      </c>
      <c r="C27524" t="s">
        <v>308</v>
      </c>
      <c r="D27524">
        <v>2019</v>
      </c>
      <c r="E27524" t="s">
        <v>742</v>
      </c>
      <c r="F27524" s="2">
        <v>884.64835579978705</v>
      </c>
    </row>
    <row r="27525" spans="1:6">
      <c r="A27525" t="s">
        <v>265</v>
      </c>
      <c r="B27525">
        <v>1573</v>
      </c>
      <c r="C27525" t="s">
        <v>308</v>
      </c>
      <c r="D27525">
        <v>2019</v>
      </c>
      <c r="E27525" t="s">
        <v>739</v>
      </c>
      <c r="F27525" s="2">
        <v>13283.657095651801</v>
      </c>
    </row>
    <row r="27526" spans="1:6">
      <c r="A27526" t="s">
        <v>265</v>
      </c>
      <c r="B27526">
        <v>1573</v>
      </c>
      <c r="C27526" t="s">
        <v>308</v>
      </c>
      <c r="D27526">
        <v>2019</v>
      </c>
      <c r="E27526" t="s">
        <v>741</v>
      </c>
      <c r="F27526" s="2">
        <v>1760.0215521252901</v>
      </c>
    </row>
    <row r="27527" spans="1:6">
      <c r="A27527" t="s">
        <v>265</v>
      </c>
      <c r="B27527">
        <v>1573</v>
      </c>
      <c r="C27527" t="s">
        <v>308</v>
      </c>
      <c r="D27527">
        <v>2020</v>
      </c>
      <c r="E27527" t="s">
        <v>736</v>
      </c>
      <c r="F27527" s="2">
        <v>413.79425802661598</v>
      </c>
    </row>
    <row r="27528" spans="1:6">
      <c r="A27528" t="s">
        <v>265</v>
      </c>
      <c r="B27528">
        <v>1573</v>
      </c>
      <c r="C27528" t="s">
        <v>308</v>
      </c>
      <c r="D27528">
        <v>2020</v>
      </c>
      <c r="E27528" t="s">
        <v>737</v>
      </c>
      <c r="F27528" s="2">
        <v>361.22730753688302</v>
      </c>
    </row>
    <row r="27529" spans="1:6">
      <c r="A27529" t="s">
        <v>265</v>
      </c>
      <c r="B27529">
        <v>1573</v>
      </c>
      <c r="C27529" t="s">
        <v>308</v>
      </c>
      <c r="D27529">
        <v>2020</v>
      </c>
      <c r="E27529" t="s">
        <v>744</v>
      </c>
      <c r="F27529" s="2">
        <v>0</v>
      </c>
    </row>
    <row r="27530" spans="1:6">
      <c r="A27530" t="s">
        <v>265</v>
      </c>
      <c r="B27530">
        <v>1573</v>
      </c>
      <c r="C27530" t="s">
        <v>308</v>
      </c>
      <c r="D27530">
        <v>2020</v>
      </c>
      <c r="E27530" t="s">
        <v>745</v>
      </c>
      <c r="F27530" s="2">
        <v>29754.4973113384</v>
      </c>
    </row>
    <row r="27531" spans="1:6">
      <c r="A27531" t="s">
        <v>265</v>
      </c>
      <c r="B27531">
        <v>1573</v>
      </c>
      <c r="C27531" t="s">
        <v>308</v>
      </c>
      <c r="D27531">
        <v>2021</v>
      </c>
      <c r="E27531" t="s">
        <v>743</v>
      </c>
      <c r="F27531" s="2">
        <v>0</v>
      </c>
    </row>
    <row r="27532" spans="1:6">
      <c r="A27532" t="s">
        <v>265</v>
      </c>
      <c r="B27532">
        <v>1573</v>
      </c>
      <c r="C27532" t="s">
        <v>308</v>
      </c>
      <c r="D27532">
        <v>2021</v>
      </c>
      <c r="E27532" t="s">
        <v>740</v>
      </c>
      <c r="F27532" s="2">
        <v>176.32048754605401</v>
      </c>
    </row>
    <row r="27533" spans="1:6">
      <c r="A27533" t="s">
        <v>265</v>
      </c>
      <c r="B27533">
        <v>1573</v>
      </c>
      <c r="C27533" t="s">
        <v>308</v>
      </c>
      <c r="D27533">
        <v>2022</v>
      </c>
      <c r="E27533" t="s">
        <v>742</v>
      </c>
      <c r="F27533" s="2">
        <v>1003.46445200837</v>
      </c>
    </row>
    <row r="27534" spans="1:6">
      <c r="A27534" t="s">
        <v>265</v>
      </c>
      <c r="B27534">
        <v>1573</v>
      </c>
      <c r="C27534" t="s">
        <v>308</v>
      </c>
      <c r="D27534">
        <v>2023</v>
      </c>
      <c r="E27534" t="s">
        <v>736</v>
      </c>
      <c r="F27534" s="2">
        <v>29.143182122886099</v>
      </c>
    </row>
    <row r="27535" spans="1:6">
      <c r="A27535" t="s">
        <v>265</v>
      </c>
      <c r="B27535">
        <v>1573</v>
      </c>
      <c r="C27535" t="s">
        <v>308</v>
      </c>
      <c r="D27535">
        <v>2023</v>
      </c>
      <c r="E27535" t="s">
        <v>737</v>
      </c>
      <c r="F27535" s="2">
        <v>308.54871520700999</v>
      </c>
    </row>
    <row r="27536" spans="1:6">
      <c r="A27536" t="s">
        <v>265</v>
      </c>
      <c r="B27536">
        <v>1573</v>
      </c>
      <c r="C27536" t="s">
        <v>308</v>
      </c>
      <c r="D27536">
        <v>2024</v>
      </c>
      <c r="E27536" t="s">
        <v>740</v>
      </c>
      <c r="F27536" s="2">
        <v>144.277076454807</v>
      </c>
    </row>
    <row r="27537" spans="1:6">
      <c r="A27537" t="s">
        <v>265</v>
      </c>
      <c r="B27537">
        <v>1576</v>
      </c>
      <c r="C27537" t="s">
        <v>310</v>
      </c>
      <c r="D27537">
        <v>2009</v>
      </c>
      <c r="E27537" t="s">
        <v>741</v>
      </c>
      <c r="F27537" s="2">
        <v>4554.8706665644804</v>
      </c>
    </row>
    <row r="27538" spans="1:6">
      <c r="A27538" t="s">
        <v>265</v>
      </c>
      <c r="B27538">
        <v>1576</v>
      </c>
      <c r="C27538" t="s">
        <v>310</v>
      </c>
      <c r="D27538">
        <v>2011</v>
      </c>
      <c r="E27538" t="s">
        <v>736</v>
      </c>
      <c r="F27538" s="2">
        <v>1604.5024955879401</v>
      </c>
    </row>
    <row r="27539" spans="1:6">
      <c r="A27539" t="s">
        <v>265</v>
      </c>
      <c r="B27539">
        <v>1576</v>
      </c>
      <c r="C27539" t="s">
        <v>310</v>
      </c>
      <c r="D27539">
        <v>2011</v>
      </c>
      <c r="E27539" t="s">
        <v>737</v>
      </c>
      <c r="F27539" s="2">
        <v>1074.67384300967</v>
      </c>
    </row>
    <row r="27540" spans="1:6">
      <c r="A27540" t="s">
        <v>265</v>
      </c>
      <c r="B27540">
        <v>1576</v>
      </c>
      <c r="C27540" t="s">
        <v>310</v>
      </c>
      <c r="D27540">
        <v>2011</v>
      </c>
      <c r="E27540" t="s">
        <v>740</v>
      </c>
      <c r="F27540" s="2">
        <v>956.22447781630603</v>
      </c>
    </row>
    <row r="27541" spans="1:6">
      <c r="A27541" t="s">
        <v>265</v>
      </c>
      <c r="B27541">
        <v>1576</v>
      </c>
      <c r="C27541" t="s">
        <v>310</v>
      </c>
      <c r="D27541">
        <v>2011</v>
      </c>
      <c r="E27541" t="s">
        <v>745</v>
      </c>
      <c r="F27541" s="2">
        <v>32823.254375753102</v>
      </c>
    </row>
    <row r="27542" spans="1:6">
      <c r="A27542" t="s">
        <v>265</v>
      </c>
      <c r="B27542">
        <v>1576</v>
      </c>
      <c r="C27542" t="s">
        <v>310</v>
      </c>
      <c r="D27542">
        <v>2013</v>
      </c>
      <c r="E27542" t="s">
        <v>742</v>
      </c>
      <c r="F27542" s="2">
        <v>2593.1410280405998</v>
      </c>
    </row>
    <row r="27543" spans="1:6">
      <c r="A27543" t="s">
        <v>265</v>
      </c>
      <c r="B27543">
        <v>1576</v>
      </c>
      <c r="C27543" t="s">
        <v>310</v>
      </c>
      <c r="D27543">
        <v>2013</v>
      </c>
      <c r="E27543" t="s">
        <v>738</v>
      </c>
      <c r="F27543" s="2">
        <v>0</v>
      </c>
    </row>
    <row r="27544" spans="1:6">
      <c r="A27544" t="s">
        <v>265</v>
      </c>
      <c r="B27544">
        <v>1576</v>
      </c>
      <c r="C27544" t="s">
        <v>310</v>
      </c>
      <c r="D27544">
        <v>2015</v>
      </c>
      <c r="E27544" t="s">
        <v>743</v>
      </c>
      <c r="F27544" s="2">
        <v>0</v>
      </c>
    </row>
    <row r="27545" spans="1:6">
      <c r="A27545" t="s">
        <v>265</v>
      </c>
      <c r="B27545">
        <v>1576</v>
      </c>
      <c r="C27545" t="s">
        <v>310</v>
      </c>
      <c r="D27545">
        <v>2016</v>
      </c>
      <c r="E27545" t="s">
        <v>742</v>
      </c>
      <c r="F27545" s="2">
        <v>2884.79623849884</v>
      </c>
    </row>
    <row r="27546" spans="1:6">
      <c r="A27546" t="s">
        <v>265</v>
      </c>
      <c r="B27546">
        <v>1576</v>
      </c>
      <c r="C27546" t="s">
        <v>310</v>
      </c>
      <c r="D27546">
        <v>2016</v>
      </c>
      <c r="E27546" t="s">
        <v>738</v>
      </c>
      <c r="F27546" s="2">
        <v>0</v>
      </c>
    </row>
    <row r="27547" spans="1:6">
      <c r="A27547" t="s">
        <v>265</v>
      </c>
      <c r="B27547">
        <v>1576</v>
      </c>
      <c r="C27547" t="s">
        <v>310</v>
      </c>
      <c r="D27547">
        <v>2016</v>
      </c>
      <c r="E27547" t="s">
        <v>741</v>
      </c>
      <c r="F27547" s="2">
        <v>4161.0995173765496</v>
      </c>
    </row>
    <row r="27548" spans="1:6">
      <c r="A27548" t="s">
        <v>265</v>
      </c>
      <c r="B27548">
        <v>1576</v>
      </c>
      <c r="C27548" t="s">
        <v>310</v>
      </c>
      <c r="D27548">
        <v>2017</v>
      </c>
      <c r="E27548" t="s">
        <v>736</v>
      </c>
      <c r="F27548" s="2">
        <v>1327.1586586508799</v>
      </c>
    </row>
    <row r="27549" spans="1:6">
      <c r="A27549" t="s">
        <v>265</v>
      </c>
      <c r="B27549">
        <v>1576</v>
      </c>
      <c r="C27549" t="s">
        <v>310</v>
      </c>
      <c r="D27549">
        <v>2017</v>
      </c>
      <c r="E27549" t="s">
        <v>737</v>
      </c>
      <c r="F27549" s="2">
        <v>933.59997524739094</v>
      </c>
    </row>
    <row r="27550" spans="1:6">
      <c r="A27550" t="s">
        <v>265</v>
      </c>
      <c r="B27550">
        <v>1576</v>
      </c>
      <c r="C27550" t="s">
        <v>310</v>
      </c>
      <c r="D27550">
        <v>2017</v>
      </c>
      <c r="E27550" t="s">
        <v>744</v>
      </c>
      <c r="F27550" s="2">
        <v>318637.19355956401</v>
      </c>
    </row>
    <row r="27551" spans="1:6">
      <c r="A27551" t="s">
        <v>265</v>
      </c>
      <c r="B27551">
        <v>1576</v>
      </c>
      <c r="C27551" t="s">
        <v>310</v>
      </c>
      <c r="D27551">
        <v>2017</v>
      </c>
      <c r="E27551" t="s">
        <v>739</v>
      </c>
      <c r="F27551" s="2">
        <v>12254.5057684521</v>
      </c>
    </row>
    <row r="27552" spans="1:6">
      <c r="A27552" t="s">
        <v>265</v>
      </c>
      <c r="B27552">
        <v>1576</v>
      </c>
      <c r="C27552" t="s">
        <v>310</v>
      </c>
      <c r="D27552">
        <v>2017</v>
      </c>
      <c r="E27552" t="s">
        <v>740</v>
      </c>
      <c r="F27552" s="2">
        <v>1593.5734699458001</v>
      </c>
    </row>
    <row r="27553" spans="1:6">
      <c r="A27553" t="s">
        <v>265</v>
      </c>
      <c r="B27553">
        <v>1576</v>
      </c>
      <c r="C27553" t="s">
        <v>310</v>
      </c>
      <c r="D27553">
        <v>2018</v>
      </c>
      <c r="E27553" t="s">
        <v>743</v>
      </c>
      <c r="F27553" s="2">
        <v>0</v>
      </c>
    </row>
    <row r="27554" spans="1:6">
      <c r="A27554" t="s">
        <v>265</v>
      </c>
      <c r="B27554">
        <v>1576</v>
      </c>
      <c r="C27554" t="s">
        <v>310</v>
      </c>
      <c r="D27554">
        <v>2018</v>
      </c>
      <c r="E27554" t="s">
        <v>745</v>
      </c>
      <c r="F27554" s="2">
        <v>35127.819408780597</v>
      </c>
    </row>
    <row r="27555" spans="1:6">
      <c r="A27555" t="s">
        <v>265</v>
      </c>
      <c r="B27555">
        <v>1576</v>
      </c>
      <c r="C27555" t="s">
        <v>310</v>
      </c>
      <c r="D27555">
        <v>2019</v>
      </c>
      <c r="E27555" t="s">
        <v>742</v>
      </c>
      <c r="F27555" s="2">
        <v>2312.22041703894</v>
      </c>
    </row>
    <row r="27556" spans="1:6">
      <c r="A27556" t="s">
        <v>265</v>
      </c>
      <c r="B27556">
        <v>1576</v>
      </c>
      <c r="C27556" t="s">
        <v>310</v>
      </c>
      <c r="D27556">
        <v>2019</v>
      </c>
      <c r="E27556" t="s">
        <v>738</v>
      </c>
      <c r="F27556" s="2">
        <v>0</v>
      </c>
    </row>
    <row r="27557" spans="1:6">
      <c r="A27557" t="s">
        <v>265</v>
      </c>
      <c r="B27557">
        <v>1576</v>
      </c>
      <c r="C27557" t="s">
        <v>310</v>
      </c>
      <c r="D27557">
        <v>2019</v>
      </c>
      <c r="E27557" t="s">
        <v>741</v>
      </c>
      <c r="F27557" s="2">
        <v>3839.68694274277</v>
      </c>
    </row>
    <row r="27558" spans="1:6">
      <c r="A27558" t="s">
        <v>265</v>
      </c>
      <c r="B27558">
        <v>1576</v>
      </c>
      <c r="C27558" t="s">
        <v>310</v>
      </c>
      <c r="D27558">
        <v>2020</v>
      </c>
      <c r="E27558" t="s">
        <v>744</v>
      </c>
      <c r="F27558" s="2">
        <v>274918.09483482601</v>
      </c>
    </row>
    <row r="27559" spans="1:6">
      <c r="A27559" t="s">
        <v>265</v>
      </c>
      <c r="B27559">
        <v>1576</v>
      </c>
      <c r="C27559" t="s">
        <v>310</v>
      </c>
      <c r="D27559">
        <v>2020</v>
      </c>
      <c r="E27559" t="s">
        <v>739</v>
      </c>
      <c r="F27559" s="2">
        <v>11638.8867104809</v>
      </c>
    </row>
    <row r="27560" spans="1:6">
      <c r="A27560" t="s">
        <v>265</v>
      </c>
      <c r="B27560">
        <v>1576</v>
      </c>
      <c r="C27560" t="s">
        <v>310</v>
      </c>
      <c r="D27560">
        <v>2020</v>
      </c>
      <c r="E27560" t="s">
        <v>740</v>
      </c>
      <c r="F27560" s="2">
        <v>717.88402819736802</v>
      </c>
    </row>
    <row r="27561" spans="1:6">
      <c r="A27561" t="s">
        <v>265</v>
      </c>
      <c r="B27561">
        <v>1576</v>
      </c>
      <c r="C27561" t="s">
        <v>310</v>
      </c>
      <c r="D27561">
        <v>2021</v>
      </c>
      <c r="E27561" t="s">
        <v>743</v>
      </c>
      <c r="F27561" s="2">
        <v>0</v>
      </c>
    </row>
    <row r="27562" spans="1:6">
      <c r="A27562" t="s">
        <v>265</v>
      </c>
      <c r="B27562">
        <v>1576</v>
      </c>
      <c r="C27562" t="s">
        <v>310</v>
      </c>
      <c r="D27562">
        <v>2021</v>
      </c>
      <c r="E27562" t="s">
        <v>745</v>
      </c>
      <c r="F27562" s="2">
        <v>32063.4054653899</v>
      </c>
    </row>
    <row r="27563" spans="1:6">
      <c r="A27563" t="s">
        <v>265</v>
      </c>
      <c r="B27563">
        <v>1576</v>
      </c>
      <c r="C27563" t="s">
        <v>310</v>
      </c>
      <c r="D27563">
        <v>2022</v>
      </c>
      <c r="E27563" t="s">
        <v>738</v>
      </c>
      <c r="F27563" s="2">
        <v>0</v>
      </c>
    </row>
    <row r="27564" spans="1:6">
      <c r="A27564" t="s">
        <v>265</v>
      </c>
      <c r="B27564">
        <v>1576</v>
      </c>
      <c r="C27564" t="s">
        <v>310</v>
      </c>
      <c r="D27564">
        <v>2022</v>
      </c>
      <c r="E27564" t="s">
        <v>741</v>
      </c>
      <c r="F27564" s="2">
        <v>3768.6601351681402</v>
      </c>
    </row>
    <row r="27565" spans="1:6">
      <c r="A27565" t="s">
        <v>265</v>
      </c>
      <c r="B27565">
        <v>1576</v>
      </c>
      <c r="C27565" t="s">
        <v>310</v>
      </c>
      <c r="D27565">
        <v>2023</v>
      </c>
      <c r="E27565" t="s">
        <v>744</v>
      </c>
      <c r="F27565" s="2">
        <v>225934.78738117599</v>
      </c>
    </row>
    <row r="27566" spans="1:6">
      <c r="A27566" t="s">
        <v>265</v>
      </c>
      <c r="B27566">
        <v>1576</v>
      </c>
      <c r="C27566" t="s">
        <v>310</v>
      </c>
      <c r="D27566">
        <v>2023</v>
      </c>
      <c r="E27566" t="s">
        <v>739</v>
      </c>
      <c r="F27566" s="2">
        <v>11090.963116744901</v>
      </c>
    </row>
    <row r="27567" spans="1:6">
      <c r="A27567" t="s">
        <v>265</v>
      </c>
      <c r="B27567">
        <v>1576</v>
      </c>
      <c r="C27567" t="s">
        <v>310</v>
      </c>
      <c r="D27567">
        <v>2024</v>
      </c>
      <c r="E27567" t="s">
        <v>736</v>
      </c>
      <c r="F27567" s="2">
        <v>616.781585794801</v>
      </c>
    </row>
    <row r="27568" spans="1:6">
      <c r="A27568" t="s">
        <v>265</v>
      </c>
      <c r="B27568">
        <v>1576</v>
      </c>
      <c r="C27568" t="s">
        <v>310</v>
      </c>
      <c r="D27568">
        <v>2024</v>
      </c>
      <c r="E27568" t="s">
        <v>737</v>
      </c>
      <c r="F27568" s="2">
        <v>568.50244497751498</v>
      </c>
    </row>
    <row r="27569" spans="1:6">
      <c r="A27569" t="s">
        <v>265</v>
      </c>
      <c r="B27569">
        <v>1576</v>
      </c>
      <c r="C27569" t="s">
        <v>310</v>
      </c>
      <c r="D27569">
        <v>2024</v>
      </c>
      <c r="E27569" t="s">
        <v>743</v>
      </c>
      <c r="F27569" s="2">
        <v>0</v>
      </c>
    </row>
    <row r="27570" spans="1:6">
      <c r="A27570" t="s">
        <v>265</v>
      </c>
      <c r="B27570">
        <v>1576</v>
      </c>
      <c r="C27570" t="s">
        <v>310</v>
      </c>
      <c r="D27570">
        <v>2024</v>
      </c>
      <c r="E27570" t="s">
        <v>745</v>
      </c>
      <c r="F27570" s="2">
        <v>33417.670058329502</v>
      </c>
    </row>
    <row r="27571" spans="1:6">
      <c r="A27571" t="s">
        <v>265</v>
      </c>
      <c r="B27571">
        <v>1577</v>
      </c>
      <c r="C27571" t="s">
        <v>312</v>
      </c>
      <c r="D27571">
        <v>2009</v>
      </c>
      <c r="E27571" t="s">
        <v>736</v>
      </c>
      <c r="F27571" s="2">
        <v>1279.5662841548201</v>
      </c>
    </row>
    <row r="27572" spans="1:6">
      <c r="A27572" t="s">
        <v>265</v>
      </c>
      <c r="B27572">
        <v>1577</v>
      </c>
      <c r="C27572" t="s">
        <v>312</v>
      </c>
      <c r="D27572">
        <v>2009</v>
      </c>
      <c r="E27572" t="s">
        <v>737</v>
      </c>
      <c r="F27572" s="2">
        <v>1438.0143798137501</v>
      </c>
    </row>
    <row r="27573" spans="1:6">
      <c r="A27573" t="s">
        <v>265</v>
      </c>
      <c r="B27573">
        <v>1577</v>
      </c>
      <c r="C27573" t="s">
        <v>312</v>
      </c>
      <c r="D27573">
        <v>2009</v>
      </c>
      <c r="E27573" t="s">
        <v>740</v>
      </c>
      <c r="F27573" s="2">
        <v>1572.0383400569999</v>
      </c>
    </row>
    <row r="27574" spans="1:6">
      <c r="A27574" t="s">
        <v>265</v>
      </c>
      <c r="B27574">
        <v>1577</v>
      </c>
      <c r="C27574" t="s">
        <v>312</v>
      </c>
      <c r="D27574">
        <v>2011</v>
      </c>
      <c r="E27574" t="s">
        <v>742</v>
      </c>
      <c r="F27574" s="2">
        <v>3269.7954396352102</v>
      </c>
    </row>
    <row r="27575" spans="1:6">
      <c r="A27575" t="s">
        <v>265</v>
      </c>
      <c r="B27575">
        <v>1577</v>
      </c>
      <c r="C27575" t="s">
        <v>312</v>
      </c>
      <c r="D27575">
        <v>2013</v>
      </c>
      <c r="E27575" t="s">
        <v>744</v>
      </c>
      <c r="F27575" s="2">
        <v>0</v>
      </c>
    </row>
    <row r="27576" spans="1:6">
      <c r="A27576" t="s">
        <v>265</v>
      </c>
      <c r="B27576">
        <v>1577</v>
      </c>
      <c r="C27576" t="s">
        <v>312</v>
      </c>
      <c r="D27576">
        <v>2013</v>
      </c>
      <c r="E27576" t="s">
        <v>745</v>
      </c>
      <c r="F27576" s="2">
        <v>10383.0078964277</v>
      </c>
    </row>
    <row r="27577" spans="1:6">
      <c r="A27577" t="s">
        <v>265</v>
      </c>
      <c r="B27577">
        <v>1577</v>
      </c>
      <c r="C27577" t="s">
        <v>312</v>
      </c>
      <c r="D27577">
        <v>2015</v>
      </c>
      <c r="E27577" t="s">
        <v>738</v>
      </c>
      <c r="F27577" s="2">
        <v>0</v>
      </c>
    </row>
    <row r="27578" spans="1:6">
      <c r="A27578" t="s">
        <v>265</v>
      </c>
      <c r="B27578">
        <v>1577</v>
      </c>
      <c r="C27578" t="s">
        <v>312</v>
      </c>
      <c r="D27578">
        <v>2015</v>
      </c>
      <c r="E27578" t="s">
        <v>739</v>
      </c>
      <c r="F27578" s="2">
        <v>13433.425638293</v>
      </c>
    </row>
    <row r="27579" spans="1:6">
      <c r="A27579" t="s">
        <v>265</v>
      </c>
      <c r="B27579">
        <v>1577</v>
      </c>
      <c r="C27579" t="s">
        <v>312</v>
      </c>
      <c r="D27579">
        <v>2015</v>
      </c>
      <c r="E27579" t="s">
        <v>741</v>
      </c>
      <c r="F27579" s="2">
        <v>19181.819949800101</v>
      </c>
    </row>
    <row r="27580" spans="1:6">
      <c r="A27580" t="s">
        <v>265</v>
      </c>
      <c r="B27580">
        <v>1577</v>
      </c>
      <c r="C27580" t="s">
        <v>312</v>
      </c>
      <c r="D27580">
        <v>2016</v>
      </c>
      <c r="E27580" t="s">
        <v>744</v>
      </c>
      <c r="F27580" s="2">
        <v>0</v>
      </c>
    </row>
    <row r="27581" spans="1:6">
      <c r="A27581" t="s">
        <v>265</v>
      </c>
      <c r="B27581">
        <v>1577</v>
      </c>
      <c r="C27581" t="s">
        <v>312</v>
      </c>
      <c r="D27581">
        <v>2016</v>
      </c>
      <c r="E27581" t="s">
        <v>745</v>
      </c>
      <c r="F27581" s="2">
        <v>10383.0078964277</v>
      </c>
    </row>
    <row r="27582" spans="1:6">
      <c r="A27582" t="s">
        <v>265</v>
      </c>
      <c r="B27582">
        <v>1577</v>
      </c>
      <c r="C27582" t="s">
        <v>312</v>
      </c>
      <c r="D27582">
        <v>2017</v>
      </c>
      <c r="E27582" t="s">
        <v>743</v>
      </c>
      <c r="F27582" s="2">
        <v>0</v>
      </c>
    </row>
    <row r="27583" spans="1:6">
      <c r="A27583" t="s">
        <v>265</v>
      </c>
      <c r="B27583">
        <v>1577</v>
      </c>
      <c r="C27583" t="s">
        <v>312</v>
      </c>
      <c r="D27583">
        <v>2018</v>
      </c>
      <c r="E27583" t="s">
        <v>738</v>
      </c>
      <c r="F27583" s="2">
        <v>0</v>
      </c>
    </row>
    <row r="27584" spans="1:6">
      <c r="A27584" t="s">
        <v>265</v>
      </c>
      <c r="B27584">
        <v>1577</v>
      </c>
      <c r="C27584" t="s">
        <v>312</v>
      </c>
      <c r="D27584">
        <v>2018</v>
      </c>
      <c r="E27584" t="s">
        <v>739</v>
      </c>
      <c r="F27584" s="2">
        <v>13730.4744449974</v>
      </c>
    </row>
    <row r="27585" spans="1:6">
      <c r="A27585" t="s">
        <v>265</v>
      </c>
      <c r="B27585">
        <v>1577</v>
      </c>
      <c r="C27585" t="s">
        <v>312</v>
      </c>
      <c r="D27585">
        <v>2018</v>
      </c>
      <c r="E27585" t="s">
        <v>741</v>
      </c>
      <c r="F27585" s="2">
        <v>17832.326838024801</v>
      </c>
    </row>
    <row r="27586" spans="1:6">
      <c r="A27586" t="s">
        <v>265</v>
      </c>
      <c r="B27586">
        <v>1577</v>
      </c>
      <c r="C27586" t="s">
        <v>312</v>
      </c>
      <c r="D27586">
        <v>2019</v>
      </c>
      <c r="E27586" t="s">
        <v>736</v>
      </c>
      <c r="F27586" s="2">
        <v>1223.3705257444899</v>
      </c>
    </row>
    <row r="27587" spans="1:6">
      <c r="A27587" t="s">
        <v>265</v>
      </c>
      <c r="B27587">
        <v>1577</v>
      </c>
      <c r="C27587" t="s">
        <v>312</v>
      </c>
      <c r="D27587">
        <v>2019</v>
      </c>
      <c r="E27587" t="s">
        <v>737</v>
      </c>
      <c r="F27587" s="2">
        <v>1758.87444876423</v>
      </c>
    </row>
    <row r="27588" spans="1:6">
      <c r="A27588" t="s">
        <v>265</v>
      </c>
      <c r="B27588">
        <v>1577</v>
      </c>
      <c r="C27588" t="s">
        <v>312</v>
      </c>
      <c r="D27588">
        <v>2019</v>
      </c>
      <c r="E27588" t="s">
        <v>744</v>
      </c>
      <c r="F27588" s="2">
        <v>0</v>
      </c>
    </row>
    <row r="27589" spans="1:6">
      <c r="A27589" t="s">
        <v>265</v>
      </c>
      <c r="B27589">
        <v>1577</v>
      </c>
      <c r="C27589" t="s">
        <v>312</v>
      </c>
      <c r="D27589">
        <v>2019</v>
      </c>
      <c r="E27589" t="s">
        <v>740</v>
      </c>
      <c r="F27589" s="2">
        <v>807.70842862270604</v>
      </c>
    </row>
    <row r="27590" spans="1:6">
      <c r="A27590" t="s">
        <v>265</v>
      </c>
      <c r="B27590">
        <v>1577</v>
      </c>
      <c r="C27590" t="s">
        <v>312</v>
      </c>
      <c r="D27590">
        <v>2019</v>
      </c>
      <c r="E27590" t="s">
        <v>745</v>
      </c>
      <c r="F27590" s="2">
        <v>10722.407469662499</v>
      </c>
    </row>
    <row r="27591" spans="1:6">
      <c r="A27591" t="s">
        <v>265</v>
      </c>
      <c r="B27591">
        <v>1577</v>
      </c>
      <c r="C27591" t="s">
        <v>312</v>
      </c>
      <c r="D27591">
        <v>2020</v>
      </c>
      <c r="E27591" t="s">
        <v>743</v>
      </c>
      <c r="F27591" s="2">
        <v>0</v>
      </c>
    </row>
    <row r="27592" spans="1:6">
      <c r="A27592" t="s">
        <v>265</v>
      </c>
      <c r="B27592">
        <v>1577</v>
      </c>
      <c r="C27592" t="s">
        <v>312</v>
      </c>
      <c r="D27592">
        <v>2021</v>
      </c>
      <c r="E27592" t="s">
        <v>742</v>
      </c>
      <c r="F27592" s="2">
        <v>2916.8706804001099</v>
      </c>
    </row>
    <row r="27593" spans="1:6">
      <c r="A27593" t="s">
        <v>265</v>
      </c>
      <c r="B27593">
        <v>1577</v>
      </c>
      <c r="C27593" t="s">
        <v>312</v>
      </c>
      <c r="D27593">
        <v>2021</v>
      </c>
      <c r="E27593" t="s">
        <v>739</v>
      </c>
      <c r="F27593" s="2">
        <v>15070.375121732801</v>
      </c>
    </row>
    <row r="27594" spans="1:6">
      <c r="A27594" t="s">
        <v>265</v>
      </c>
      <c r="B27594">
        <v>1577</v>
      </c>
      <c r="C27594" t="s">
        <v>312</v>
      </c>
      <c r="D27594">
        <v>2021</v>
      </c>
      <c r="E27594" t="s">
        <v>741</v>
      </c>
      <c r="F27594" s="2">
        <v>16824.633781509201</v>
      </c>
    </row>
    <row r="27595" spans="1:6">
      <c r="A27595" t="s">
        <v>265</v>
      </c>
      <c r="B27595">
        <v>1577</v>
      </c>
      <c r="C27595" t="s">
        <v>312</v>
      </c>
      <c r="D27595">
        <v>2022</v>
      </c>
      <c r="E27595" t="s">
        <v>736</v>
      </c>
      <c r="F27595" s="2">
        <v>555.15683960076103</v>
      </c>
    </row>
    <row r="27596" spans="1:6">
      <c r="A27596" t="s">
        <v>265</v>
      </c>
      <c r="B27596">
        <v>1577</v>
      </c>
      <c r="C27596" t="s">
        <v>312</v>
      </c>
      <c r="D27596">
        <v>2022</v>
      </c>
      <c r="E27596" t="s">
        <v>737</v>
      </c>
      <c r="F27596" s="2">
        <v>1608.4990186535199</v>
      </c>
    </row>
    <row r="27597" spans="1:6">
      <c r="A27597" t="s">
        <v>265</v>
      </c>
      <c r="B27597">
        <v>1577</v>
      </c>
      <c r="C27597" t="s">
        <v>312</v>
      </c>
      <c r="D27597">
        <v>2022</v>
      </c>
      <c r="E27597" t="s">
        <v>740</v>
      </c>
      <c r="F27597" s="2">
        <v>963.74891958229205</v>
      </c>
    </row>
    <row r="27598" spans="1:6">
      <c r="A27598" t="s">
        <v>265</v>
      </c>
      <c r="B27598">
        <v>1577</v>
      </c>
      <c r="C27598" t="s">
        <v>312</v>
      </c>
      <c r="D27598">
        <v>2022</v>
      </c>
      <c r="E27598" t="s">
        <v>745</v>
      </c>
      <c r="F27598" s="2">
        <v>5517.2228601826901</v>
      </c>
    </row>
    <row r="27599" spans="1:6">
      <c r="A27599" t="s">
        <v>265</v>
      </c>
      <c r="B27599">
        <v>1577</v>
      </c>
      <c r="C27599" t="s">
        <v>312</v>
      </c>
      <c r="D27599">
        <v>2023</v>
      </c>
      <c r="E27599" t="s">
        <v>743</v>
      </c>
      <c r="F27599" s="2">
        <v>0</v>
      </c>
    </row>
    <row r="27600" spans="1:6">
      <c r="A27600" t="s">
        <v>265</v>
      </c>
      <c r="B27600">
        <v>1577</v>
      </c>
      <c r="C27600" t="s">
        <v>312</v>
      </c>
      <c r="D27600">
        <v>2024</v>
      </c>
      <c r="E27600" t="s">
        <v>742</v>
      </c>
      <c r="F27600" s="2">
        <v>3985.2684014297402</v>
      </c>
    </row>
    <row r="27601" spans="1:6">
      <c r="A27601" t="s">
        <v>265</v>
      </c>
      <c r="B27601">
        <v>1578</v>
      </c>
      <c r="C27601" t="s">
        <v>314</v>
      </c>
      <c r="D27601">
        <v>2009</v>
      </c>
      <c r="E27601" t="s">
        <v>744</v>
      </c>
      <c r="F27601" s="2">
        <v>0</v>
      </c>
    </row>
    <row r="27602" spans="1:6">
      <c r="A27602" t="s">
        <v>265</v>
      </c>
      <c r="B27602">
        <v>1578</v>
      </c>
      <c r="C27602" t="s">
        <v>314</v>
      </c>
      <c r="D27602">
        <v>2009</v>
      </c>
      <c r="E27602" t="s">
        <v>740</v>
      </c>
      <c r="F27602" s="2">
        <v>562.98495527720104</v>
      </c>
    </row>
    <row r="27603" spans="1:6">
      <c r="A27603" t="s">
        <v>265</v>
      </c>
      <c r="B27603">
        <v>1578</v>
      </c>
      <c r="C27603" t="s">
        <v>314</v>
      </c>
      <c r="D27603">
        <v>2011</v>
      </c>
      <c r="E27603" t="s">
        <v>736</v>
      </c>
      <c r="F27603" s="2">
        <v>528.58313043944497</v>
      </c>
    </row>
    <row r="27604" spans="1:6">
      <c r="A27604" t="s">
        <v>265</v>
      </c>
      <c r="B27604">
        <v>1578</v>
      </c>
      <c r="C27604" t="s">
        <v>314</v>
      </c>
      <c r="D27604">
        <v>2011</v>
      </c>
      <c r="E27604" t="s">
        <v>738</v>
      </c>
      <c r="F27604" s="2">
        <v>0</v>
      </c>
    </row>
    <row r="27605" spans="1:6">
      <c r="A27605" t="s">
        <v>265</v>
      </c>
      <c r="B27605">
        <v>1578</v>
      </c>
      <c r="C27605" t="s">
        <v>314</v>
      </c>
      <c r="D27605">
        <v>2011</v>
      </c>
      <c r="E27605" t="s">
        <v>739</v>
      </c>
      <c r="F27605" s="2">
        <v>7350.5994491369802</v>
      </c>
    </row>
    <row r="27606" spans="1:6">
      <c r="A27606" t="s">
        <v>265</v>
      </c>
      <c r="B27606">
        <v>1578</v>
      </c>
      <c r="C27606" t="s">
        <v>314</v>
      </c>
      <c r="D27606">
        <v>2011</v>
      </c>
      <c r="E27606" t="s">
        <v>741</v>
      </c>
      <c r="F27606" s="2">
        <v>4680.4311155662299</v>
      </c>
    </row>
    <row r="27607" spans="1:6">
      <c r="A27607" t="s">
        <v>265</v>
      </c>
      <c r="B27607">
        <v>1578</v>
      </c>
      <c r="C27607" t="s">
        <v>314</v>
      </c>
      <c r="D27607">
        <v>2013</v>
      </c>
      <c r="E27607" t="s">
        <v>742</v>
      </c>
      <c r="F27607" s="2">
        <v>1795.4842077861799</v>
      </c>
    </row>
    <row r="27608" spans="1:6">
      <c r="A27608" t="s">
        <v>265</v>
      </c>
      <c r="B27608">
        <v>1578</v>
      </c>
      <c r="C27608" t="s">
        <v>314</v>
      </c>
      <c r="D27608">
        <v>2013</v>
      </c>
      <c r="E27608" t="s">
        <v>743</v>
      </c>
      <c r="F27608" s="2">
        <v>0</v>
      </c>
    </row>
    <row r="27609" spans="1:6">
      <c r="A27609" t="s">
        <v>265</v>
      </c>
      <c r="B27609">
        <v>1578</v>
      </c>
      <c r="C27609" t="s">
        <v>314</v>
      </c>
      <c r="D27609">
        <v>2015</v>
      </c>
      <c r="E27609" t="s">
        <v>737</v>
      </c>
      <c r="F27609" s="2">
        <v>457.997821538506</v>
      </c>
    </row>
    <row r="27610" spans="1:6">
      <c r="A27610" t="s">
        <v>265</v>
      </c>
      <c r="B27610">
        <v>1578</v>
      </c>
      <c r="C27610" t="s">
        <v>314</v>
      </c>
      <c r="D27610">
        <v>2015</v>
      </c>
      <c r="E27610" t="s">
        <v>744</v>
      </c>
      <c r="F27610" s="2">
        <v>0</v>
      </c>
    </row>
    <row r="27611" spans="1:6">
      <c r="A27611" t="s">
        <v>265</v>
      </c>
      <c r="B27611">
        <v>1578</v>
      </c>
      <c r="C27611" t="s">
        <v>314</v>
      </c>
      <c r="D27611">
        <v>2015</v>
      </c>
      <c r="E27611" t="s">
        <v>740</v>
      </c>
      <c r="F27611" s="2">
        <v>441.77540604804398</v>
      </c>
    </row>
    <row r="27612" spans="1:6">
      <c r="A27612" t="s">
        <v>265</v>
      </c>
      <c r="B27612">
        <v>1578</v>
      </c>
      <c r="C27612" t="s">
        <v>314</v>
      </c>
      <c r="D27612">
        <v>2015</v>
      </c>
      <c r="E27612" t="s">
        <v>745</v>
      </c>
      <c r="F27612" s="2">
        <v>4085.1771622288702</v>
      </c>
    </row>
    <row r="27613" spans="1:6">
      <c r="A27613" t="s">
        <v>265</v>
      </c>
      <c r="B27613">
        <v>1578</v>
      </c>
      <c r="C27613" t="s">
        <v>314</v>
      </c>
      <c r="D27613">
        <v>2016</v>
      </c>
      <c r="E27613" t="s">
        <v>743</v>
      </c>
      <c r="F27613" s="2">
        <v>0</v>
      </c>
    </row>
    <row r="27614" spans="1:6">
      <c r="A27614" t="s">
        <v>265</v>
      </c>
      <c r="B27614">
        <v>1578</v>
      </c>
      <c r="C27614" t="s">
        <v>314</v>
      </c>
      <c r="D27614">
        <v>2017</v>
      </c>
      <c r="E27614" t="s">
        <v>738</v>
      </c>
      <c r="F27614" s="2">
        <v>0</v>
      </c>
    </row>
    <row r="27615" spans="1:6">
      <c r="A27615" t="s">
        <v>265</v>
      </c>
      <c r="B27615">
        <v>1578</v>
      </c>
      <c r="C27615" t="s">
        <v>314</v>
      </c>
      <c r="D27615">
        <v>2017</v>
      </c>
      <c r="E27615" t="s">
        <v>739</v>
      </c>
      <c r="F27615" s="2">
        <v>7307.9862077930302</v>
      </c>
    </row>
    <row r="27616" spans="1:6">
      <c r="A27616" t="s">
        <v>265</v>
      </c>
      <c r="B27616">
        <v>1578</v>
      </c>
      <c r="C27616" t="s">
        <v>314</v>
      </c>
      <c r="D27616">
        <v>2017</v>
      </c>
      <c r="E27616" t="s">
        <v>741</v>
      </c>
      <c r="F27616" s="2">
        <v>4214.4169847712701</v>
      </c>
    </row>
    <row r="27617" spans="1:6">
      <c r="A27617" t="s">
        <v>265</v>
      </c>
      <c r="B27617">
        <v>1578</v>
      </c>
      <c r="C27617" t="s">
        <v>314</v>
      </c>
      <c r="D27617">
        <v>2018</v>
      </c>
      <c r="E27617" t="s">
        <v>736</v>
      </c>
      <c r="F27617" s="2">
        <v>413.10712348081</v>
      </c>
    </row>
    <row r="27618" spans="1:6">
      <c r="A27618" t="s">
        <v>265</v>
      </c>
      <c r="B27618">
        <v>1578</v>
      </c>
      <c r="C27618" t="s">
        <v>314</v>
      </c>
      <c r="D27618">
        <v>2018</v>
      </c>
      <c r="E27618" t="s">
        <v>737</v>
      </c>
      <c r="F27618" s="2">
        <v>426.67171472291301</v>
      </c>
    </row>
    <row r="27619" spans="1:6">
      <c r="A27619" t="s">
        <v>265</v>
      </c>
      <c r="B27619">
        <v>1578</v>
      </c>
      <c r="C27619" t="s">
        <v>314</v>
      </c>
      <c r="D27619">
        <v>2018</v>
      </c>
      <c r="E27619" t="s">
        <v>744</v>
      </c>
      <c r="F27619" s="2">
        <v>0</v>
      </c>
    </row>
    <row r="27620" spans="1:6">
      <c r="A27620" t="s">
        <v>265</v>
      </c>
      <c r="B27620">
        <v>1578</v>
      </c>
      <c r="C27620" t="s">
        <v>314</v>
      </c>
      <c r="D27620">
        <v>2018</v>
      </c>
      <c r="E27620" t="s">
        <v>745</v>
      </c>
      <c r="F27620" s="2">
        <v>4385.71560940376</v>
      </c>
    </row>
    <row r="27621" spans="1:6">
      <c r="A27621" t="s">
        <v>265</v>
      </c>
      <c r="B27621">
        <v>1578</v>
      </c>
      <c r="C27621" t="s">
        <v>314</v>
      </c>
      <c r="D27621">
        <v>2019</v>
      </c>
      <c r="E27621" t="s">
        <v>743</v>
      </c>
      <c r="F27621" s="2">
        <v>0</v>
      </c>
    </row>
    <row r="27622" spans="1:6">
      <c r="A27622" t="s">
        <v>265</v>
      </c>
      <c r="B27622">
        <v>1578</v>
      </c>
      <c r="C27622" t="s">
        <v>314</v>
      </c>
      <c r="D27622">
        <v>2020</v>
      </c>
      <c r="E27622" t="s">
        <v>742</v>
      </c>
      <c r="F27622" s="2">
        <v>1208.24170153452</v>
      </c>
    </row>
    <row r="27623" spans="1:6">
      <c r="A27623" t="s">
        <v>265</v>
      </c>
      <c r="B27623">
        <v>1578</v>
      </c>
      <c r="C27623" t="s">
        <v>314</v>
      </c>
      <c r="D27623">
        <v>2020</v>
      </c>
      <c r="E27623" t="s">
        <v>741</v>
      </c>
      <c r="F27623" s="2">
        <v>4258.5058420830401</v>
      </c>
    </row>
    <row r="27624" spans="1:6">
      <c r="A27624" t="s">
        <v>265</v>
      </c>
      <c r="B27624">
        <v>1578</v>
      </c>
      <c r="C27624" t="s">
        <v>314</v>
      </c>
      <c r="D27624">
        <v>2021</v>
      </c>
      <c r="E27624" t="s">
        <v>736</v>
      </c>
      <c r="F27624" s="2">
        <v>589.512671091637</v>
      </c>
    </row>
    <row r="27625" spans="1:6">
      <c r="A27625" t="s">
        <v>265</v>
      </c>
      <c r="B27625">
        <v>1578</v>
      </c>
      <c r="C27625" t="s">
        <v>314</v>
      </c>
      <c r="D27625">
        <v>2021</v>
      </c>
      <c r="E27625" t="s">
        <v>737</v>
      </c>
      <c r="F27625" s="2">
        <v>400.72595879185201</v>
      </c>
    </row>
    <row r="27626" spans="1:6">
      <c r="A27626" t="s">
        <v>265</v>
      </c>
      <c r="B27626">
        <v>1578</v>
      </c>
      <c r="C27626" t="s">
        <v>314</v>
      </c>
      <c r="D27626">
        <v>2021</v>
      </c>
      <c r="E27626" t="s">
        <v>745</v>
      </c>
      <c r="F27626" s="2">
        <v>2317.3153785722702</v>
      </c>
    </row>
    <row r="27627" spans="1:6">
      <c r="A27627" t="s">
        <v>265</v>
      </c>
      <c r="B27627">
        <v>1578</v>
      </c>
      <c r="C27627" t="s">
        <v>314</v>
      </c>
      <c r="D27627">
        <v>2022</v>
      </c>
      <c r="E27627" t="s">
        <v>743</v>
      </c>
      <c r="F27627" s="2">
        <v>0</v>
      </c>
    </row>
    <row r="27628" spans="1:6">
      <c r="A27628" t="s">
        <v>265</v>
      </c>
      <c r="B27628">
        <v>1578</v>
      </c>
      <c r="C27628" t="s">
        <v>314</v>
      </c>
      <c r="D27628">
        <v>2022</v>
      </c>
      <c r="E27628" t="s">
        <v>740</v>
      </c>
      <c r="F27628" s="2">
        <v>590.73824508968403</v>
      </c>
    </row>
    <row r="27629" spans="1:6">
      <c r="A27629" t="s">
        <v>265</v>
      </c>
      <c r="B27629">
        <v>1578</v>
      </c>
      <c r="C27629" t="s">
        <v>314</v>
      </c>
      <c r="D27629">
        <v>2023</v>
      </c>
      <c r="E27629" t="s">
        <v>742</v>
      </c>
      <c r="F27629" s="2">
        <v>1824.03272491554</v>
      </c>
    </row>
    <row r="27630" spans="1:6">
      <c r="A27630" t="s">
        <v>265</v>
      </c>
      <c r="B27630">
        <v>1578</v>
      </c>
      <c r="C27630" t="s">
        <v>314</v>
      </c>
      <c r="D27630">
        <v>2024</v>
      </c>
      <c r="E27630" t="s">
        <v>736</v>
      </c>
      <c r="F27630" s="2">
        <v>548.69814546541397</v>
      </c>
    </row>
    <row r="27631" spans="1:6">
      <c r="A27631" t="s">
        <v>265</v>
      </c>
      <c r="B27631">
        <v>1578</v>
      </c>
      <c r="C27631" t="s">
        <v>314</v>
      </c>
      <c r="D27631">
        <v>2024</v>
      </c>
      <c r="E27631" t="s">
        <v>737</v>
      </c>
      <c r="F27631" s="2">
        <v>355.78816118000901</v>
      </c>
    </row>
    <row r="27632" spans="1:6">
      <c r="A27632" t="s">
        <v>265</v>
      </c>
      <c r="B27632">
        <v>1578</v>
      </c>
      <c r="C27632" t="s">
        <v>314</v>
      </c>
      <c r="D27632">
        <v>2024</v>
      </c>
      <c r="E27632" t="s">
        <v>739</v>
      </c>
      <c r="F27632" s="2">
        <v>6682.5601339123896</v>
      </c>
    </row>
    <row r="27633" spans="1:6">
      <c r="A27633" t="s">
        <v>265</v>
      </c>
      <c r="B27633">
        <v>1579</v>
      </c>
      <c r="C27633" t="s">
        <v>316</v>
      </c>
      <c r="D27633">
        <v>2009</v>
      </c>
      <c r="E27633" t="s">
        <v>736</v>
      </c>
      <c r="F27633" s="2">
        <v>1116.81181330652</v>
      </c>
    </row>
    <row r="27634" spans="1:6">
      <c r="A27634" t="s">
        <v>265</v>
      </c>
      <c r="B27634">
        <v>1579</v>
      </c>
      <c r="C27634" t="s">
        <v>316</v>
      </c>
      <c r="D27634">
        <v>2009</v>
      </c>
      <c r="E27634" t="s">
        <v>737</v>
      </c>
      <c r="F27634" s="2">
        <v>2360.7010042806</v>
      </c>
    </row>
    <row r="27635" spans="1:6">
      <c r="A27635" t="s">
        <v>265</v>
      </c>
      <c r="B27635">
        <v>1579</v>
      </c>
      <c r="C27635" t="s">
        <v>316</v>
      </c>
      <c r="D27635">
        <v>2009</v>
      </c>
      <c r="E27635" t="s">
        <v>738</v>
      </c>
      <c r="F27635" s="2">
        <v>0</v>
      </c>
    </row>
    <row r="27636" spans="1:6">
      <c r="A27636" t="s">
        <v>265</v>
      </c>
      <c r="B27636">
        <v>1579</v>
      </c>
      <c r="C27636" t="s">
        <v>316</v>
      </c>
      <c r="D27636">
        <v>2009</v>
      </c>
      <c r="E27636" t="s">
        <v>739</v>
      </c>
      <c r="F27636" s="2">
        <v>41341.457095375903</v>
      </c>
    </row>
    <row r="27637" spans="1:6">
      <c r="A27637" t="s">
        <v>265</v>
      </c>
      <c r="B27637">
        <v>1579</v>
      </c>
      <c r="C27637" t="s">
        <v>316</v>
      </c>
      <c r="D27637">
        <v>2011</v>
      </c>
      <c r="E27637" t="s">
        <v>742</v>
      </c>
      <c r="F27637" s="2">
        <v>9408.1321363308707</v>
      </c>
    </row>
    <row r="27638" spans="1:6">
      <c r="A27638" t="s">
        <v>265</v>
      </c>
      <c r="B27638">
        <v>1579</v>
      </c>
      <c r="C27638" t="s">
        <v>316</v>
      </c>
      <c r="D27638">
        <v>2013</v>
      </c>
      <c r="E27638" t="s">
        <v>744</v>
      </c>
      <c r="F27638" s="2">
        <v>712.74652098918898</v>
      </c>
    </row>
    <row r="27639" spans="1:6">
      <c r="A27639" t="s">
        <v>265</v>
      </c>
      <c r="B27639">
        <v>1579</v>
      </c>
      <c r="C27639" t="s">
        <v>316</v>
      </c>
      <c r="D27639">
        <v>2013</v>
      </c>
      <c r="E27639" t="s">
        <v>740</v>
      </c>
      <c r="F27639" s="2">
        <v>2993.4854874555699</v>
      </c>
    </row>
    <row r="27640" spans="1:6">
      <c r="A27640" t="s">
        <v>265</v>
      </c>
      <c r="B27640">
        <v>1579</v>
      </c>
      <c r="C27640" t="s">
        <v>316</v>
      </c>
      <c r="D27640">
        <v>2015</v>
      </c>
      <c r="E27640" t="s">
        <v>738</v>
      </c>
      <c r="F27640" s="2">
        <v>0</v>
      </c>
    </row>
    <row r="27641" spans="1:6">
      <c r="A27641" t="s">
        <v>265</v>
      </c>
      <c r="B27641">
        <v>1579</v>
      </c>
      <c r="C27641" t="s">
        <v>316</v>
      </c>
      <c r="D27641">
        <v>2015</v>
      </c>
      <c r="E27641" t="s">
        <v>741</v>
      </c>
      <c r="F27641" s="2">
        <v>20143.547175407301</v>
      </c>
    </row>
    <row r="27642" spans="1:6">
      <c r="A27642" t="s">
        <v>265</v>
      </c>
      <c r="B27642">
        <v>1579</v>
      </c>
      <c r="C27642" t="s">
        <v>316</v>
      </c>
      <c r="D27642">
        <v>2016</v>
      </c>
      <c r="E27642" t="s">
        <v>737</v>
      </c>
      <c r="F27642" s="2">
        <v>2704.90117284491</v>
      </c>
    </row>
    <row r="27643" spans="1:6">
      <c r="A27643" t="s">
        <v>265</v>
      </c>
      <c r="B27643">
        <v>1579</v>
      </c>
      <c r="C27643" t="s">
        <v>316</v>
      </c>
      <c r="D27643">
        <v>2016</v>
      </c>
      <c r="E27643" t="s">
        <v>744</v>
      </c>
      <c r="F27643" s="2">
        <v>426.39017697972997</v>
      </c>
    </row>
    <row r="27644" spans="1:6">
      <c r="A27644" t="s">
        <v>265</v>
      </c>
      <c r="B27644">
        <v>1579</v>
      </c>
      <c r="C27644" t="s">
        <v>316</v>
      </c>
      <c r="D27644">
        <v>2016</v>
      </c>
      <c r="E27644" t="s">
        <v>739</v>
      </c>
      <c r="F27644" s="2">
        <v>42701.689265759102</v>
      </c>
    </row>
    <row r="27645" spans="1:6">
      <c r="A27645" t="s">
        <v>265</v>
      </c>
      <c r="B27645">
        <v>1579</v>
      </c>
      <c r="C27645" t="s">
        <v>316</v>
      </c>
      <c r="D27645">
        <v>2016</v>
      </c>
      <c r="E27645" t="s">
        <v>740</v>
      </c>
      <c r="F27645" s="2">
        <v>2294.1727935683198</v>
      </c>
    </row>
    <row r="27646" spans="1:6">
      <c r="A27646" t="s">
        <v>265</v>
      </c>
      <c r="B27646">
        <v>1579</v>
      </c>
      <c r="C27646" t="s">
        <v>316</v>
      </c>
      <c r="D27646">
        <v>2017</v>
      </c>
      <c r="E27646" t="s">
        <v>743</v>
      </c>
      <c r="F27646" s="2">
        <v>0</v>
      </c>
    </row>
    <row r="27647" spans="1:6">
      <c r="A27647" t="s">
        <v>265</v>
      </c>
      <c r="B27647">
        <v>1579</v>
      </c>
      <c r="C27647" t="s">
        <v>316</v>
      </c>
      <c r="D27647">
        <v>2017</v>
      </c>
      <c r="E27647" t="s">
        <v>745</v>
      </c>
      <c r="F27647" s="2">
        <v>32030.909244430801</v>
      </c>
    </row>
    <row r="27648" spans="1:6">
      <c r="A27648" t="s">
        <v>265</v>
      </c>
      <c r="B27648">
        <v>1579</v>
      </c>
      <c r="C27648" t="s">
        <v>316</v>
      </c>
      <c r="D27648">
        <v>2018</v>
      </c>
      <c r="E27648" t="s">
        <v>738</v>
      </c>
      <c r="F27648" s="2">
        <v>0</v>
      </c>
    </row>
    <row r="27649" spans="1:6">
      <c r="A27649" t="s">
        <v>265</v>
      </c>
      <c r="B27649">
        <v>1579</v>
      </c>
      <c r="C27649" t="s">
        <v>316</v>
      </c>
      <c r="D27649">
        <v>2018</v>
      </c>
      <c r="E27649" t="s">
        <v>741</v>
      </c>
      <c r="F27649" s="2">
        <v>18612.999869155799</v>
      </c>
    </row>
    <row r="27650" spans="1:6">
      <c r="A27650" t="s">
        <v>265</v>
      </c>
      <c r="B27650">
        <v>1579</v>
      </c>
      <c r="C27650" t="s">
        <v>316</v>
      </c>
      <c r="D27650">
        <v>2019</v>
      </c>
      <c r="E27650" t="s">
        <v>736</v>
      </c>
      <c r="F27650" s="2">
        <v>1117.8243785294201</v>
      </c>
    </row>
    <row r="27651" spans="1:6">
      <c r="A27651" t="s">
        <v>265</v>
      </c>
      <c r="B27651">
        <v>1579</v>
      </c>
      <c r="C27651" t="s">
        <v>316</v>
      </c>
      <c r="D27651">
        <v>2019</v>
      </c>
      <c r="E27651" t="s">
        <v>737</v>
      </c>
      <c r="F27651" s="2">
        <v>2491.00017987709</v>
      </c>
    </row>
    <row r="27652" spans="1:6">
      <c r="A27652" t="s">
        <v>265</v>
      </c>
      <c r="B27652">
        <v>1579</v>
      </c>
      <c r="C27652" t="s">
        <v>316</v>
      </c>
      <c r="D27652">
        <v>2019</v>
      </c>
      <c r="E27652" t="s">
        <v>744</v>
      </c>
      <c r="F27652" s="2">
        <v>8.5237862999999994</v>
      </c>
    </row>
    <row r="27653" spans="1:6">
      <c r="A27653" t="s">
        <v>265</v>
      </c>
      <c r="B27653">
        <v>1579</v>
      </c>
      <c r="C27653" t="s">
        <v>316</v>
      </c>
      <c r="D27653">
        <v>2019</v>
      </c>
      <c r="E27653" t="s">
        <v>739</v>
      </c>
      <c r="F27653" s="2">
        <v>44164.055742970202</v>
      </c>
    </row>
    <row r="27654" spans="1:6">
      <c r="A27654" t="s">
        <v>265</v>
      </c>
      <c r="B27654">
        <v>1579</v>
      </c>
      <c r="C27654" t="s">
        <v>316</v>
      </c>
      <c r="D27654">
        <v>2020</v>
      </c>
      <c r="E27654" t="s">
        <v>743</v>
      </c>
      <c r="F27654" s="2">
        <v>0</v>
      </c>
    </row>
    <row r="27655" spans="1:6">
      <c r="A27655" t="s">
        <v>265</v>
      </c>
      <c r="B27655">
        <v>1579</v>
      </c>
      <c r="C27655" t="s">
        <v>316</v>
      </c>
      <c r="D27655">
        <v>2020</v>
      </c>
      <c r="E27655" t="s">
        <v>745</v>
      </c>
      <c r="F27655" s="2">
        <v>31514.2903195824</v>
      </c>
    </row>
    <row r="27656" spans="1:6">
      <c r="A27656" t="s">
        <v>265</v>
      </c>
      <c r="B27656">
        <v>1579</v>
      </c>
      <c r="C27656" t="s">
        <v>316</v>
      </c>
      <c r="D27656">
        <v>2021</v>
      </c>
      <c r="E27656" t="s">
        <v>742</v>
      </c>
      <c r="F27656" s="2">
        <v>9286.7120207669905</v>
      </c>
    </row>
    <row r="27657" spans="1:6">
      <c r="A27657" t="s">
        <v>265</v>
      </c>
      <c r="B27657">
        <v>1579</v>
      </c>
      <c r="C27657" t="s">
        <v>316</v>
      </c>
      <c r="D27657">
        <v>2021</v>
      </c>
      <c r="E27657" t="s">
        <v>741</v>
      </c>
      <c r="F27657" s="2">
        <v>17220.6023369018</v>
      </c>
    </row>
    <row r="27658" spans="1:6">
      <c r="A27658" t="s">
        <v>265</v>
      </c>
      <c r="B27658">
        <v>1579</v>
      </c>
      <c r="C27658" t="s">
        <v>316</v>
      </c>
      <c r="D27658">
        <v>2022</v>
      </c>
      <c r="E27658" t="s">
        <v>736</v>
      </c>
      <c r="F27658" s="2">
        <v>1261.4452641025</v>
      </c>
    </row>
    <row r="27659" spans="1:6">
      <c r="A27659" t="s">
        <v>265</v>
      </c>
      <c r="B27659">
        <v>1579</v>
      </c>
      <c r="C27659" t="s">
        <v>316</v>
      </c>
      <c r="D27659">
        <v>2022</v>
      </c>
      <c r="E27659" t="s">
        <v>737</v>
      </c>
      <c r="F27659" s="2">
        <v>2146.2762690562199</v>
      </c>
    </row>
    <row r="27660" spans="1:6">
      <c r="A27660" t="s">
        <v>265</v>
      </c>
      <c r="B27660">
        <v>1579</v>
      </c>
      <c r="C27660" t="s">
        <v>316</v>
      </c>
      <c r="D27660">
        <v>2022</v>
      </c>
      <c r="E27660" t="s">
        <v>739</v>
      </c>
      <c r="F27660" s="2">
        <v>42772.9393739238</v>
      </c>
    </row>
    <row r="27661" spans="1:6">
      <c r="A27661" t="s">
        <v>265</v>
      </c>
      <c r="B27661">
        <v>1579</v>
      </c>
      <c r="C27661" t="s">
        <v>316</v>
      </c>
      <c r="D27661">
        <v>2023</v>
      </c>
      <c r="E27661" t="s">
        <v>743</v>
      </c>
      <c r="F27661" s="2">
        <v>0</v>
      </c>
    </row>
    <row r="27662" spans="1:6">
      <c r="A27662" t="s">
        <v>265</v>
      </c>
      <c r="B27662">
        <v>1579</v>
      </c>
      <c r="C27662" t="s">
        <v>316</v>
      </c>
      <c r="D27662">
        <v>2023</v>
      </c>
      <c r="E27662" t="s">
        <v>740</v>
      </c>
      <c r="F27662" s="2">
        <v>1915.36240786653</v>
      </c>
    </row>
    <row r="27663" spans="1:6">
      <c r="A27663" t="s">
        <v>265</v>
      </c>
      <c r="B27663">
        <v>1579</v>
      </c>
      <c r="C27663" t="s">
        <v>316</v>
      </c>
      <c r="D27663">
        <v>2023</v>
      </c>
      <c r="E27663" t="s">
        <v>745</v>
      </c>
      <c r="F27663" s="2">
        <v>33072.4505195206</v>
      </c>
    </row>
    <row r="27664" spans="1:6">
      <c r="A27664" t="s">
        <v>265</v>
      </c>
      <c r="B27664">
        <v>1579</v>
      </c>
      <c r="C27664" t="s">
        <v>316</v>
      </c>
      <c r="D27664">
        <v>2024</v>
      </c>
      <c r="E27664" t="s">
        <v>742</v>
      </c>
      <c r="F27664" s="2">
        <v>8577.4434873506507</v>
      </c>
    </row>
    <row r="27665" spans="1:6">
      <c r="A27665" t="s">
        <v>265</v>
      </c>
      <c r="B27665">
        <v>1580</v>
      </c>
      <c r="C27665" t="s">
        <v>318</v>
      </c>
      <c r="D27665">
        <v>2009</v>
      </c>
      <c r="E27665" t="s">
        <v>744</v>
      </c>
      <c r="F27665" s="2">
        <v>191.33589000000001</v>
      </c>
    </row>
    <row r="27666" spans="1:6">
      <c r="A27666" t="s">
        <v>265</v>
      </c>
      <c r="B27666">
        <v>1580</v>
      </c>
      <c r="C27666" t="s">
        <v>318</v>
      </c>
      <c r="D27666">
        <v>2009</v>
      </c>
      <c r="E27666" t="s">
        <v>740</v>
      </c>
      <c r="F27666" s="2">
        <v>1250.83423799104</v>
      </c>
    </row>
    <row r="27667" spans="1:6">
      <c r="A27667" t="s">
        <v>265</v>
      </c>
      <c r="B27667">
        <v>1580</v>
      </c>
      <c r="C27667" t="s">
        <v>318</v>
      </c>
      <c r="D27667">
        <v>2009</v>
      </c>
      <c r="E27667" t="s">
        <v>745</v>
      </c>
      <c r="F27667" s="2">
        <v>29078.466120661102</v>
      </c>
    </row>
    <row r="27668" spans="1:6">
      <c r="A27668" t="s">
        <v>265</v>
      </c>
      <c r="B27668">
        <v>1580</v>
      </c>
      <c r="C27668" t="s">
        <v>318</v>
      </c>
      <c r="D27668">
        <v>2011</v>
      </c>
      <c r="E27668" t="s">
        <v>738</v>
      </c>
      <c r="F27668" s="2">
        <v>0</v>
      </c>
    </row>
    <row r="27669" spans="1:6">
      <c r="A27669" t="s">
        <v>265</v>
      </c>
      <c r="B27669">
        <v>1580</v>
      </c>
      <c r="C27669" t="s">
        <v>318</v>
      </c>
      <c r="D27669">
        <v>2011</v>
      </c>
      <c r="E27669" t="s">
        <v>739</v>
      </c>
      <c r="F27669" s="2">
        <v>8390.0216981163994</v>
      </c>
    </row>
    <row r="27670" spans="1:6">
      <c r="A27670" t="s">
        <v>265</v>
      </c>
      <c r="B27670">
        <v>1580</v>
      </c>
      <c r="C27670" t="s">
        <v>318</v>
      </c>
      <c r="D27670">
        <v>2011</v>
      </c>
      <c r="E27670" t="s">
        <v>741</v>
      </c>
      <c r="F27670" s="2">
        <v>11960.151485672401</v>
      </c>
    </row>
    <row r="27671" spans="1:6">
      <c r="A27671" t="s">
        <v>265</v>
      </c>
      <c r="B27671">
        <v>1580</v>
      </c>
      <c r="C27671" t="s">
        <v>318</v>
      </c>
      <c r="D27671">
        <v>2013</v>
      </c>
      <c r="E27671" t="s">
        <v>743</v>
      </c>
      <c r="F27671" s="2">
        <v>0</v>
      </c>
    </row>
    <row r="27672" spans="1:6">
      <c r="A27672" t="s">
        <v>265</v>
      </c>
      <c r="B27672">
        <v>1580</v>
      </c>
      <c r="C27672" t="s">
        <v>318</v>
      </c>
      <c r="D27672">
        <v>2015</v>
      </c>
      <c r="E27672" t="s">
        <v>736</v>
      </c>
      <c r="F27672" s="2">
        <v>1140.0050643687</v>
      </c>
    </row>
    <row r="27673" spans="1:6">
      <c r="A27673" t="s">
        <v>265</v>
      </c>
      <c r="B27673">
        <v>1580</v>
      </c>
      <c r="C27673" t="s">
        <v>318</v>
      </c>
      <c r="D27673">
        <v>2015</v>
      </c>
      <c r="E27673" t="s">
        <v>737</v>
      </c>
      <c r="F27673" s="2">
        <v>1559.9032593977599</v>
      </c>
    </row>
    <row r="27674" spans="1:6">
      <c r="A27674" t="s">
        <v>265</v>
      </c>
      <c r="B27674">
        <v>1580</v>
      </c>
      <c r="C27674" t="s">
        <v>318</v>
      </c>
      <c r="D27674">
        <v>2015</v>
      </c>
      <c r="E27674" t="s">
        <v>744</v>
      </c>
      <c r="F27674" s="2">
        <v>430.85101205000001</v>
      </c>
    </row>
    <row r="27675" spans="1:6">
      <c r="A27675" t="s">
        <v>265</v>
      </c>
      <c r="B27675">
        <v>1580</v>
      </c>
      <c r="C27675" t="s">
        <v>318</v>
      </c>
      <c r="D27675">
        <v>2015</v>
      </c>
      <c r="E27675" t="s">
        <v>745</v>
      </c>
      <c r="F27675" s="2">
        <v>29078.466120661102</v>
      </c>
    </row>
    <row r="27676" spans="1:6">
      <c r="A27676" t="s">
        <v>265</v>
      </c>
      <c r="B27676">
        <v>1580</v>
      </c>
      <c r="C27676" t="s">
        <v>318</v>
      </c>
      <c r="D27676">
        <v>2016</v>
      </c>
      <c r="E27676" t="s">
        <v>743</v>
      </c>
      <c r="F27676" s="2">
        <v>0</v>
      </c>
    </row>
    <row r="27677" spans="1:6">
      <c r="A27677" t="s">
        <v>265</v>
      </c>
      <c r="B27677">
        <v>1580</v>
      </c>
      <c r="C27677" t="s">
        <v>318</v>
      </c>
      <c r="D27677">
        <v>2017</v>
      </c>
      <c r="E27677" t="s">
        <v>742</v>
      </c>
      <c r="F27677" s="2">
        <v>1794.6835438446301</v>
      </c>
    </row>
    <row r="27678" spans="1:6">
      <c r="A27678" t="s">
        <v>265</v>
      </c>
      <c r="B27678">
        <v>1580</v>
      </c>
      <c r="C27678" t="s">
        <v>318</v>
      </c>
      <c r="D27678">
        <v>2017</v>
      </c>
      <c r="E27678" t="s">
        <v>739</v>
      </c>
      <c r="F27678" s="2">
        <v>8223.9972673049906</v>
      </c>
    </row>
    <row r="27679" spans="1:6">
      <c r="A27679" t="s">
        <v>265</v>
      </c>
      <c r="B27679">
        <v>1580</v>
      </c>
      <c r="C27679" t="s">
        <v>318</v>
      </c>
      <c r="D27679">
        <v>2017</v>
      </c>
      <c r="E27679" t="s">
        <v>741</v>
      </c>
      <c r="F27679" s="2">
        <v>10282.670640832401</v>
      </c>
    </row>
    <row r="27680" spans="1:6">
      <c r="A27680" t="s">
        <v>265</v>
      </c>
      <c r="B27680">
        <v>1580</v>
      </c>
      <c r="C27680" t="s">
        <v>318</v>
      </c>
      <c r="D27680">
        <v>2018</v>
      </c>
      <c r="E27680" t="s">
        <v>736</v>
      </c>
      <c r="F27680" s="2">
        <v>1061.5537945537801</v>
      </c>
    </row>
    <row r="27681" spans="1:6">
      <c r="A27681" t="s">
        <v>265</v>
      </c>
      <c r="B27681">
        <v>1580</v>
      </c>
      <c r="C27681" t="s">
        <v>318</v>
      </c>
      <c r="D27681">
        <v>2018</v>
      </c>
      <c r="E27681" t="s">
        <v>737</v>
      </c>
      <c r="F27681" s="2">
        <v>1505.98290893738</v>
      </c>
    </row>
    <row r="27682" spans="1:6">
      <c r="A27682" t="s">
        <v>265</v>
      </c>
      <c r="B27682">
        <v>1580</v>
      </c>
      <c r="C27682" t="s">
        <v>318</v>
      </c>
      <c r="D27682">
        <v>2018</v>
      </c>
      <c r="E27682" t="s">
        <v>744</v>
      </c>
      <c r="F27682" s="2">
        <v>473.93689549999999</v>
      </c>
    </row>
    <row r="27683" spans="1:6">
      <c r="A27683" t="s">
        <v>265</v>
      </c>
      <c r="B27683">
        <v>1580</v>
      </c>
      <c r="C27683" t="s">
        <v>318</v>
      </c>
      <c r="D27683">
        <v>2018</v>
      </c>
      <c r="E27683" t="s">
        <v>745</v>
      </c>
      <c r="F27683" s="2">
        <v>36217.243259620402</v>
      </c>
    </row>
    <row r="27684" spans="1:6">
      <c r="A27684" t="s">
        <v>265</v>
      </c>
      <c r="B27684">
        <v>1580</v>
      </c>
      <c r="C27684" t="s">
        <v>318</v>
      </c>
      <c r="D27684">
        <v>2019</v>
      </c>
      <c r="E27684" t="s">
        <v>743</v>
      </c>
      <c r="F27684" s="2">
        <v>0</v>
      </c>
    </row>
    <row r="27685" spans="1:6">
      <c r="A27685" t="s">
        <v>265</v>
      </c>
      <c r="B27685">
        <v>1580</v>
      </c>
      <c r="C27685" t="s">
        <v>318</v>
      </c>
      <c r="D27685">
        <v>2019</v>
      </c>
      <c r="E27685" t="s">
        <v>740</v>
      </c>
      <c r="F27685" s="2">
        <v>851.30069475785797</v>
      </c>
    </row>
    <row r="27686" spans="1:6">
      <c r="A27686" t="s">
        <v>265</v>
      </c>
      <c r="B27686">
        <v>1580</v>
      </c>
      <c r="C27686" t="s">
        <v>318</v>
      </c>
      <c r="D27686">
        <v>2020</v>
      </c>
      <c r="E27686" t="s">
        <v>742</v>
      </c>
      <c r="F27686" s="2">
        <v>1809.2497583812101</v>
      </c>
    </row>
    <row r="27687" spans="1:6">
      <c r="A27687" t="s">
        <v>265</v>
      </c>
      <c r="B27687">
        <v>1580</v>
      </c>
      <c r="C27687" t="s">
        <v>318</v>
      </c>
      <c r="D27687">
        <v>2021</v>
      </c>
      <c r="E27687" t="s">
        <v>736</v>
      </c>
      <c r="F27687" s="2">
        <v>791.66360493068203</v>
      </c>
    </row>
    <row r="27688" spans="1:6">
      <c r="A27688" t="s">
        <v>265</v>
      </c>
      <c r="B27688">
        <v>1580</v>
      </c>
      <c r="C27688" t="s">
        <v>318</v>
      </c>
      <c r="D27688">
        <v>2021</v>
      </c>
      <c r="E27688" t="s">
        <v>737</v>
      </c>
      <c r="F27688" s="2">
        <v>1336.59662459269</v>
      </c>
    </row>
    <row r="27689" spans="1:6">
      <c r="A27689" t="s">
        <v>265</v>
      </c>
      <c r="B27689">
        <v>1580</v>
      </c>
      <c r="C27689" t="s">
        <v>318</v>
      </c>
      <c r="D27689">
        <v>2021</v>
      </c>
      <c r="E27689" t="s">
        <v>738</v>
      </c>
      <c r="F27689" s="2">
        <v>0</v>
      </c>
    </row>
    <row r="27690" spans="1:6">
      <c r="A27690" t="s">
        <v>265</v>
      </c>
      <c r="B27690">
        <v>1580</v>
      </c>
      <c r="C27690" t="s">
        <v>318</v>
      </c>
      <c r="D27690">
        <v>2022</v>
      </c>
      <c r="E27690" t="s">
        <v>744</v>
      </c>
      <c r="F27690" s="2">
        <v>132.82612334999999</v>
      </c>
    </row>
    <row r="27691" spans="1:6">
      <c r="A27691" t="s">
        <v>265</v>
      </c>
      <c r="B27691">
        <v>1580</v>
      </c>
      <c r="C27691" t="s">
        <v>318</v>
      </c>
      <c r="D27691">
        <v>2022</v>
      </c>
      <c r="E27691" t="s">
        <v>740</v>
      </c>
      <c r="F27691" s="2">
        <v>742.16496690047302</v>
      </c>
    </row>
    <row r="27692" spans="1:6">
      <c r="A27692" t="s">
        <v>265</v>
      </c>
      <c r="B27692">
        <v>1580</v>
      </c>
      <c r="C27692" t="s">
        <v>318</v>
      </c>
      <c r="D27692">
        <v>2023</v>
      </c>
      <c r="E27692" t="s">
        <v>742</v>
      </c>
      <c r="F27692" s="2">
        <v>1992.8453517530099</v>
      </c>
    </row>
    <row r="27693" spans="1:6">
      <c r="A27693" t="s">
        <v>265</v>
      </c>
      <c r="B27693">
        <v>1580</v>
      </c>
      <c r="C27693" t="s">
        <v>318</v>
      </c>
      <c r="D27693">
        <v>2024</v>
      </c>
      <c r="E27693" t="s">
        <v>736</v>
      </c>
      <c r="F27693" s="2">
        <v>1090.70076623558</v>
      </c>
    </row>
    <row r="27694" spans="1:6">
      <c r="A27694" t="s">
        <v>265</v>
      </c>
      <c r="B27694">
        <v>1580</v>
      </c>
      <c r="C27694" t="s">
        <v>318</v>
      </c>
      <c r="D27694">
        <v>2024</v>
      </c>
      <c r="E27694" t="s">
        <v>739</v>
      </c>
      <c r="F27694" s="2">
        <v>7805.1251648899797</v>
      </c>
    </row>
    <row r="27695" spans="1:6">
      <c r="A27695" t="s">
        <v>265</v>
      </c>
      <c r="B27695">
        <v>1580</v>
      </c>
      <c r="C27695" t="s">
        <v>318</v>
      </c>
      <c r="D27695">
        <v>2024</v>
      </c>
      <c r="E27695" t="s">
        <v>741</v>
      </c>
      <c r="F27695" s="2">
        <v>8425.2218744739093</v>
      </c>
    </row>
    <row r="27696" spans="1:6">
      <c r="A27696" t="s">
        <v>320</v>
      </c>
      <c r="B27696">
        <v>1804</v>
      </c>
      <c r="C27696" t="s">
        <v>321</v>
      </c>
      <c r="D27696">
        <v>2009</v>
      </c>
      <c r="E27696" t="s">
        <v>742</v>
      </c>
      <c r="F27696" s="2">
        <v>24411.065178688899</v>
      </c>
    </row>
    <row r="27697" spans="1:6">
      <c r="A27697" t="s">
        <v>320</v>
      </c>
      <c r="B27697">
        <v>1804</v>
      </c>
      <c r="C27697" t="s">
        <v>321</v>
      </c>
      <c r="D27697">
        <v>2011</v>
      </c>
      <c r="E27697" t="s">
        <v>744</v>
      </c>
      <c r="F27697" s="2">
        <v>13904.54134</v>
      </c>
    </row>
    <row r="27698" spans="1:6">
      <c r="A27698" t="s">
        <v>320</v>
      </c>
      <c r="B27698">
        <v>1804</v>
      </c>
      <c r="C27698" t="s">
        <v>321</v>
      </c>
      <c r="D27698">
        <v>2011</v>
      </c>
      <c r="E27698" t="s">
        <v>740</v>
      </c>
      <c r="F27698" s="2">
        <v>11316.0511581463</v>
      </c>
    </row>
    <row r="27699" spans="1:6">
      <c r="A27699" t="s">
        <v>320</v>
      </c>
      <c r="B27699">
        <v>1804</v>
      </c>
      <c r="C27699" t="s">
        <v>321</v>
      </c>
      <c r="D27699">
        <v>2013</v>
      </c>
      <c r="E27699" t="s">
        <v>736</v>
      </c>
      <c r="F27699" s="2">
        <v>19013.314978255301</v>
      </c>
    </row>
    <row r="27700" spans="1:6">
      <c r="A27700" t="s">
        <v>320</v>
      </c>
      <c r="B27700">
        <v>1804</v>
      </c>
      <c r="C27700" t="s">
        <v>321</v>
      </c>
      <c r="D27700">
        <v>2013</v>
      </c>
      <c r="E27700" t="s">
        <v>738</v>
      </c>
      <c r="F27700" s="2">
        <v>0</v>
      </c>
    </row>
    <row r="27701" spans="1:6">
      <c r="A27701" t="s">
        <v>320</v>
      </c>
      <c r="B27701">
        <v>1804</v>
      </c>
      <c r="C27701" t="s">
        <v>321</v>
      </c>
      <c r="D27701">
        <v>2013</v>
      </c>
      <c r="E27701" t="s">
        <v>739</v>
      </c>
      <c r="F27701" s="2">
        <v>13866.743114712501</v>
      </c>
    </row>
    <row r="27702" spans="1:6">
      <c r="A27702" t="s">
        <v>320</v>
      </c>
      <c r="B27702">
        <v>1804</v>
      </c>
      <c r="C27702" t="s">
        <v>321</v>
      </c>
      <c r="D27702">
        <v>2013</v>
      </c>
      <c r="E27702" t="s">
        <v>741</v>
      </c>
      <c r="F27702" s="2">
        <v>48846.4940264498</v>
      </c>
    </row>
    <row r="27703" spans="1:6">
      <c r="A27703" t="s">
        <v>320</v>
      </c>
      <c r="B27703">
        <v>1804</v>
      </c>
      <c r="C27703" t="s">
        <v>321</v>
      </c>
      <c r="D27703">
        <v>2015</v>
      </c>
      <c r="E27703" t="s">
        <v>742</v>
      </c>
      <c r="F27703" s="2">
        <v>27795.438317378099</v>
      </c>
    </row>
    <row r="27704" spans="1:6">
      <c r="A27704" t="s">
        <v>320</v>
      </c>
      <c r="B27704">
        <v>1804</v>
      </c>
      <c r="C27704" t="s">
        <v>321</v>
      </c>
      <c r="D27704">
        <v>2015</v>
      </c>
      <c r="E27704" t="s">
        <v>743</v>
      </c>
      <c r="F27704" s="2">
        <v>15633.691234653599</v>
      </c>
    </row>
    <row r="27705" spans="1:6">
      <c r="A27705" t="s">
        <v>320</v>
      </c>
      <c r="B27705">
        <v>1804</v>
      </c>
      <c r="C27705" t="s">
        <v>321</v>
      </c>
      <c r="D27705">
        <v>2016</v>
      </c>
      <c r="E27705" t="s">
        <v>738</v>
      </c>
      <c r="F27705" s="2">
        <v>994.40770693119998</v>
      </c>
    </row>
    <row r="27706" spans="1:6">
      <c r="A27706" t="s">
        <v>320</v>
      </c>
      <c r="B27706">
        <v>1804</v>
      </c>
      <c r="C27706" t="s">
        <v>321</v>
      </c>
      <c r="D27706">
        <v>2016</v>
      </c>
      <c r="E27706" t="s">
        <v>739</v>
      </c>
      <c r="F27706" s="2">
        <v>12535.751213510999</v>
      </c>
    </row>
    <row r="27707" spans="1:6">
      <c r="A27707" t="s">
        <v>320</v>
      </c>
      <c r="B27707">
        <v>1804</v>
      </c>
      <c r="C27707" t="s">
        <v>321</v>
      </c>
      <c r="D27707">
        <v>2016</v>
      </c>
      <c r="E27707" t="s">
        <v>741</v>
      </c>
      <c r="F27707" s="2">
        <v>45462.603639981098</v>
      </c>
    </row>
    <row r="27708" spans="1:6">
      <c r="A27708" t="s">
        <v>320</v>
      </c>
      <c r="B27708">
        <v>1804</v>
      </c>
      <c r="C27708" t="s">
        <v>321</v>
      </c>
      <c r="D27708">
        <v>2017</v>
      </c>
      <c r="E27708" t="s">
        <v>736</v>
      </c>
      <c r="F27708" s="2">
        <v>17323.852377061001</v>
      </c>
    </row>
    <row r="27709" spans="1:6">
      <c r="A27709" t="s">
        <v>320</v>
      </c>
      <c r="B27709">
        <v>1804</v>
      </c>
      <c r="C27709" t="s">
        <v>321</v>
      </c>
      <c r="D27709">
        <v>2017</v>
      </c>
      <c r="E27709" t="s">
        <v>737</v>
      </c>
      <c r="F27709" s="2">
        <v>7025.1758224572404</v>
      </c>
    </row>
    <row r="27710" spans="1:6">
      <c r="A27710" t="s">
        <v>320</v>
      </c>
      <c r="B27710">
        <v>1804</v>
      </c>
      <c r="C27710" t="s">
        <v>321</v>
      </c>
      <c r="D27710">
        <v>2017</v>
      </c>
      <c r="E27710" t="s">
        <v>744</v>
      </c>
      <c r="F27710" s="2">
        <v>7154.5037066744999</v>
      </c>
    </row>
    <row r="27711" spans="1:6">
      <c r="A27711" t="s">
        <v>320</v>
      </c>
      <c r="B27711">
        <v>1804</v>
      </c>
      <c r="C27711" t="s">
        <v>321</v>
      </c>
      <c r="D27711">
        <v>2017</v>
      </c>
      <c r="E27711" t="s">
        <v>740</v>
      </c>
      <c r="F27711" s="2">
        <v>5126.6876402466196</v>
      </c>
    </row>
    <row r="27712" spans="1:6">
      <c r="A27712" t="s">
        <v>320</v>
      </c>
      <c r="B27712">
        <v>1804</v>
      </c>
      <c r="C27712" t="s">
        <v>321</v>
      </c>
      <c r="D27712">
        <v>2017</v>
      </c>
      <c r="E27712" t="s">
        <v>745</v>
      </c>
      <c r="F27712" s="2">
        <v>62691.7481683359</v>
      </c>
    </row>
    <row r="27713" spans="1:6">
      <c r="A27713" t="s">
        <v>320</v>
      </c>
      <c r="B27713">
        <v>1804</v>
      </c>
      <c r="C27713" t="s">
        <v>321</v>
      </c>
      <c r="D27713">
        <v>2018</v>
      </c>
      <c r="E27713" t="s">
        <v>743</v>
      </c>
      <c r="F27713" s="2">
        <v>18828.3351575915</v>
      </c>
    </row>
    <row r="27714" spans="1:6">
      <c r="A27714" t="s">
        <v>320</v>
      </c>
      <c r="B27714">
        <v>1804</v>
      </c>
      <c r="C27714" t="s">
        <v>321</v>
      </c>
      <c r="D27714">
        <v>2019</v>
      </c>
      <c r="E27714" t="s">
        <v>738</v>
      </c>
      <c r="F27714" s="2">
        <v>748.08941240399997</v>
      </c>
    </row>
    <row r="27715" spans="1:6">
      <c r="A27715" t="s">
        <v>320</v>
      </c>
      <c r="B27715">
        <v>1804</v>
      </c>
      <c r="C27715" t="s">
        <v>321</v>
      </c>
      <c r="D27715">
        <v>2019</v>
      </c>
      <c r="E27715" t="s">
        <v>739</v>
      </c>
      <c r="F27715" s="2">
        <v>11840.6820897326</v>
      </c>
    </row>
    <row r="27716" spans="1:6">
      <c r="A27716" t="s">
        <v>320</v>
      </c>
      <c r="B27716">
        <v>1804</v>
      </c>
      <c r="C27716" t="s">
        <v>321</v>
      </c>
      <c r="D27716">
        <v>2019</v>
      </c>
      <c r="E27716" t="s">
        <v>741</v>
      </c>
      <c r="F27716" s="2">
        <v>41794.900649402698</v>
      </c>
    </row>
    <row r="27717" spans="1:6">
      <c r="A27717" t="s">
        <v>320</v>
      </c>
      <c r="B27717">
        <v>1804</v>
      </c>
      <c r="C27717" t="s">
        <v>321</v>
      </c>
      <c r="D27717">
        <v>2020</v>
      </c>
      <c r="E27717" t="s">
        <v>736</v>
      </c>
      <c r="F27717" s="2">
        <v>14990.529825892399</v>
      </c>
    </row>
    <row r="27718" spans="1:6">
      <c r="A27718" t="s">
        <v>320</v>
      </c>
      <c r="B27718">
        <v>1804</v>
      </c>
      <c r="C27718" t="s">
        <v>321</v>
      </c>
      <c r="D27718">
        <v>2020</v>
      </c>
      <c r="E27718" t="s">
        <v>737</v>
      </c>
      <c r="F27718" s="2">
        <v>6992.6847842754196</v>
      </c>
    </row>
    <row r="27719" spans="1:6">
      <c r="A27719" t="s">
        <v>320</v>
      </c>
      <c r="B27719">
        <v>1804</v>
      </c>
      <c r="C27719" t="s">
        <v>321</v>
      </c>
      <c r="D27719">
        <v>2020</v>
      </c>
      <c r="E27719" t="s">
        <v>744</v>
      </c>
      <c r="F27719" s="2">
        <v>5432.2547633258901</v>
      </c>
    </row>
    <row r="27720" spans="1:6">
      <c r="A27720" t="s">
        <v>320</v>
      </c>
      <c r="B27720">
        <v>1804</v>
      </c>
      <c r="C27720" t="s">
        <v>321</v>
      </c>
      <c r="D27720">
        <v>2020</v>
      </c>
      <c r="E27720" t="s">
        <v>745</v>
      </c>
      <c r="F27720" s="2">
        <v>60374.711900904898</v>
      </c>
    </row>
    <row r="27721" spans="1:6">
      <c r="A27721" t="s">
        <v>320</v>
      </c>
      <c r="B27721">
        <v>1804</v>
      </c>
      <c r="C27721" t="s">
        <v>321</v>
      </c>
      <c r="D27721">
        <v>2021</v>
      </c>
      <c r="E27721" t="s">
        <v>743</v>
      </c>
      <c r="F27721" s="2">
        <v>11158.1468140259</v>
      </c>
    </row>
    <row r="27722" spans="1:6">
      <c r="A27722" t="s">
        <v>320</v>
      </c>
      <c r="B27722">
        <v>1804</v>
      </c>
      <c r="C27722" t="s">
        <v>321</v>
      </c>
      <c r="D27722">
        <v>2022</v>
      </c>
      <c r="E27722" t="s">
        <v>742</v>
      </c>
      <c r="F27722" s="2">
        <v>19982.723275247401</v>
      </c>
    </row>
    <row r="27723" spans="1:6">
      <c r="A27723" t="s">
        <v>320</v>
      </c>
      <c r="B27723">
        <v>1804</v>
      </c>
      <c r="C27723" t="s">
        <v>321</v>
      </c>
      <c r="D27723">
        <v>2022</v>
      </c>
      <c r="E27723" t="s">
        <v>741</v>
      </c>
      <c r="F27723" s="2">
        <v>38427.8229479574</v>
      </c>
    </row>
    <row r="27724" spans="1:6">
      <c r="A27724" t="s">
        <v>320</v>
      </c>
      <c r="B27724">
        <v>1804</v>
      </c>
      <c r="C27724" t="s">
        <v>321</v>
      </c>
      <c r="D27724">
        <v>2023</v>
      </c>
      <c r="E27724" t="s">
        <v>736</v>
      </c>
      <c r="F27724" s="2">
        <v>12574.9972446336</v>
      </c>
    </row>
    <row r="27725" spans="1:6">
      <c r="A27725" t="s">
        <v>320</v>
      </c>
      <c r="B27725">
        <v>1804</v>
      </c>
      <c r="C27725" t="s">
        <v>321</v>
      </c>
      <c r="D27725">
        <v>2023</v>
      </c>
      <c r="E27725" t="s">
        <v>737</v>
      </c>
      <c r="F27725" s="2">
        <v>6496.6135311813496</v>
      </c>
    </row>
    <row r="27726" spans="1:6">
      <c r="A27726" t="s">
        <v>320</v>
      </c>
      <c r="B27726">
        <v>1804</v>
      </c>
      <c r="C27726" t="s">
        <v>321</v>
      </c>
      <c r="D27726">
        <v>2023</v>
      </c>
      <c r="E27726" t="s">
        <v>745</v>
      </c>
      <c r="F27726" s="2">
        <v>67354.067667038704</v>
      </c>
    </row>
    <row r="27727" spans="1:6">
      <c r="A27727" t="s">
        <v>320</v>
      </c>
      <c r="B27727">
        <v>1804</v>
      </c>
      <c r="C27727" t="s">
        <v>321</v>
      </c>
      <c r="D27727">
        <v>2024</v>
      </c>
      <c r="E27727" t="s">
        <v>743</v>
      </c>
      <c r="F27727" s="2">
        <v>12730.2569501129</v>
      </c>
    </row>
    <row r="27728" spans="1:6">
      <c r="A27728" t="s">
        <v>320</v>
      </c>
      <c r="B27728">
        <v>1804</v>
      </c>
      <c r="C27728" t="s">
        <v>321</v>
      </c>
      <c r="D27728">
        <v>2024</v>
      </c>
      <c r="E27728" t="s">
        <v>740</v>
      </c>
      <c r="F27728" s="2">
        <v>3232.8660141533401</v>
      </c>
    </row>
    <row r="27729" spans="1:6">
      <c r="A27729" t="s">
        <v>320</v>
      </c>
      <c r="B27729">
        <v>1806</v>
      </c>
      <c r="C27729" t="s">
        <v>323</v>
      </c>
      <c r="D27729">
        <v>2009</v>
      </c>
      <c r="E27729" t="s">
        <v>742</v>
      </c>
      <c r="F27729" s="2">
        <v>7429.5587766991102</v>
      </c>
    </row>
    <row r="27730" spans="1:6">
      <c r="A27730" t="s">
        <v>320</v>
      </c>
      <c r="B27730">
        <v>1806</v>
      </c>
      <c r="C27730" t="s">
        <v>323</v>
      </c>
      <c r="D27730">
        <v>2011</v>
      </c>
      <c r="E27730" t="s">
        <v>744</v>
      </c>
      <c r="F27730" s="2">
        <v>357379.99498952401</v>
      </c>
    </row>
    <row r="27731" spans="1:6">
      <c r="A27731" t="s">
        <v>320</v>
      </c>
      <c r="B27731">
        <v>1806</v>
      </c>
      <c r="C27731" t="s">
        <v>323</v>
      </c>
      <c r="D27731">
        <v>2011</v>
      </c>
      <c r="E27731" t="s">
        <v>745</v>
      </c>
      <c r="F27731" s="2">
        <v>23950.0219290157</v>
      </c>
    </row>
    <row r="27732" spans="1:6">
      <c r="A27732" t="s">
        <v>320</v>
      </c>
      <c r="B27732">
        <v>1806</v>
      </c>
      <c r="C27732" t="s">
        <v>323</v>
      </c>
      <c r="D27732">
        <v>2013</v>
      </c>
      <c r="E27732" t="s">
        <v>738</v>
      </c>
      <c r="F27732" s="2">
        <v>0</v>
      </c>
    </row>
    <row r="27733" spans="1:6">
      <c r="A27733" t="s">
        <v>320</v>
      </c>
      <c r="B27733">
        <v>1806</v>
      </c>
      <c r="C27733" t="s">
        <v>323</v>
      </c>
      <c r="D27733">
        <v>2013</v>
      </c>
      <c r="E27733" t="s">
        <v>739</v>
      </c>
      <c r="F27733" s="2">
        <v>6670.8374345554203</v>
      </c>
    </row>
    <row r="27734" spans="1:6">
      <c r="A27734" t="s">
        <v>320</v>
      </c>
      <c r="B27734">
        <v>1806</v>
      </c>
      <c r="C27734" t="s">
        <v>323</v>
      </c>
      <c r="D27734">
        <v>2013</v>
      </c>
      <c r="E27734" t="s">
        <v>741</v>
      </c>
      <c r="F27734" s="2">
        <v>31971.210410404401</v>
      </c>
    </row>
    <row r="27735" spans="1:6">
      <c r="A27735" t="s">
        <v>320</v>
      </c>
      <c r="B27735">
        <v>1806</v>
      </c>
      <c r="C27735" t="s">
        <v>323</v>
      </c>
      <c r="D27735">
        <v>2015</v>
      </c>
      <c r="E27735" t="s">
        <v>743</v>
      </c>
      <c r="F27735" s="2">
        <v>320.25948472519599</v>
      </c>
    </row>
    <row r="27736" spans="1:6">
      <c r="A27736" t="s">
        <v>320</v>
      </c>
      <c r="B27736">
        <v>1806</v>
      </c>
      <c r="C27736" t="s">
        <v>323</v>
      </c>
      <c r="D27736">
        <v>2016</v>
      </c>
      <c r="E27736" t="s">
        <v>738</v>
      </c>
      <c r="F27736" s="2">
        <v>0</v>
      </c>
    </row>
    <row r="27737" spans="1:6">
      <c r="A27737" t="s">
        <v>320</v>
      </c>
      <c r="B27737">
        <v>1806</v>
      </c>
      <c r="C27737" t="s">
        <v>323</v>
      </c>
      <c r="D27737">
        <v>2016</v>
      </c>
      <c r="E27737" t="s">
        <v>739</v>
      </c>
      <c r="F27737" s="2">
        <v>6478.5701143023898</v>
      </c>
    </row>
    <row r="27738" spans="1:6">
      <c r="A27738" t="s">
        <v>320</v>
      </c>
      <c r="B27738">
        <v>1806</v>
      </c>
      <c r="C27738" t="s">
        <v>323</v>
      </c>
      <c r="D27738">
        <v>2016</v>
      </c>
      <c r="E27738" t="s">
        <v>741</v>
      </c>
      <c r="F27738" s="2">
        <v>30836.8892829695</v>
      </c>
    </row>
    <row r="27739" spans="1:6">
      <c r="A27739" t="s">
        <v>320</v>
      </c>
      <c r="B27739">
        <v>1806</v>
      </c>
      <c r="C27739" t="s">
        <v>323</v>
      </c>
      <c r="D27739">
        <v>2017</v>
      </c>
      <c r="E27739" t="s">
        <v>736</v>
      </c>
      <c r="F27739" s="2">
        <v>11918.0835395621</v>
      </c>
    </row>
    <row r="27740" spans="1:6">
      <c r="A27740" t="s">
        <v>320</v>
      </c>
      <c r="B27740">
        <v>1806</v>
      </c>
      <c r="C27740" t="s">
        <v>323</v>
      </c>
      <c r="D27740">
        <v>2017</v>
      </c>
      <c r="E27740" t="s">
        <v>737</v>
      </c>
      <c r="F27740" s="2">
        <v>3266.82354783553</v>
      </c>
    </row>
    <row r="27741" spans="1:6">
      <c r="A27741" t="s">
        <v>320</v>
      </c>
      <c r="B27741">
        <v>1806</v>
      </c>
      <c r="C27741" t="s">
        <v>323</v>
      </c>
      <c r="D27741">
        <v>2017</v>
      </c>
      <c r="E27741" t="s">
        <v>744</v>
      </c>
      <c r="F27741" s="2">
        <v>390144.29872861598</v>
      </c>
    </row>
    <row r="27742" spans="1:6">
      <c r="A27742" t="s">
        <v>320</v>
      </c>
      <c r="B27742">
        <v>1806</v>
      </c>
      <c r="C27742" t="s">
        <v>323</v>
      </c>
      <c r="D27742">
        <v>2017</v>
      </c>
      <c r="E27742" t="s">
        <v>740</v>
      </c>
      <c r="F27742" s="2">
        <v>5875.3894812825602</v>
      </c>
    </row>
    <row r="27743" spans="1:6">
      <c r="A27743" t="s">
        <v>320</v>
      </c>
      <c r="B27743">
        <v>1806</v>
      </c>
      <c r="C27743" t="s">
        <v>323</v>
      </c>
      <c r="D27743">
        <v>2017</v>
      </c>
      <c r="E27743" t="s">
        <v>745</v>
      </c>
      <c r="F27743" s="2">
        <v>29585.876625590601</v>
      </c>
    </row>
    <row r="27744" spans="1:6">
      <c r="A27744" t="s">
        <v>320</v>
      </c>
      <c r="B27744">
        <v>1806</v>
      </c>
      <c r="C27744" t="s">
        <v>323</v>
      </c>
      <c r="D27744">
        <v>2018</v>
      </c>
      <c r="E27744" t="s">
        <v>743</v>
      </c>
      <c r="F27744" s="2">
        <v>0</v>
      </c>
    </row>
    <row r="27745" spans="1:6">
      <c r="A27745" t="s">
        <v>320</v>
      </c>
      <c r="B27745">
        <v>1806</v>
      </c>
      <c r="C27745" t="s">
        <v>323</v>
      </c>
      <c r="D27745">
        <v>2019</v>
      </c>
      <c r="E27745" t="s">
        <v>742</v>
      </c>
      <c r="F27745" s="2">
        <v>7434.0850749888596</v>
      </c>
    </row>
    <row r="27746" spans="1:6">
      <c r="A27746" t="s">
        <v>320</v>
      </c>
      <c r="B27746">
        <v>1806</v>
      </c>
      <c r="C27746" t="s">
        <v>323</v>
      </c>
      <c r="D27746">
        <v>2019</v>
      </c>
      <c r="E27746" t="s">
        <v>741</v>
      </c>
      <c r="F27746" s="2">
        <v>29279.898253573501</v>
      </c>
    </row>
    <row r="27747" spans="1:6">
      <c r="A27747" t="s">
        <v>320</v>
      </c>
      <c r="B27747">
        <v>1806</v>
      </c>
      <c r="C27747" t="s">
        <v>323</v>
      </c>
      <c r="D27747">
        <v>2020</v>
      </c>
      <c r="E27747" t="s">
        <v>736</v>
      </c>
      <c r="F27747" s="2">
        <v>10212.636033770799</v>
      </c>
    </row>
    <row r="27748" spans="1:6">
      <c r="A27748" t="s">
        <v>320</v>
      </c>
      <c r="B27748">
        <v>1806</v>
      </c>
      <c r="C27748" t="s">
        <v>323</v>
      </c>
      <c r="D27748">
        <v>2020</v>
      </c>
      <c r="E27748" t="s">
        <v>737</v>
      </c>
      <c r="F27748" s="2">
        <v>3177.3314874449702</v>
      </c>
    </row>
    <row r="27749" spans="1:6">
      <c r="A27749" t="s">
        <v>320</v>
      </c>
      <c r="B27749">
        <v>1806</v>
      </c>
      <c r="C27749" t="s">
        <v>323</v>
      </c>
      <c r="D27749">
        <v>2020</v>
      </c>
      <c r="E27749" t="s">
        <v>740</v>
      </c>
      <c r="F27749" s="2">
        <v>2557.7579232392</v>
      </c>
    </row>
    <row r="27750" spans="1:6">
      <c r="A27750" t="s">
        <v>320</v>
      </c>
      <c r="B27750">
        <v>1806</v>
      </c>
      <c r="C27750" t="s">
        <v>323</v>
      </c>
      <c r="D27750">
        <v>2020</v>
      </c>
      <c r="E27750" t="s">
        <v>745</v>
      </c>
      <c r="F27750" s="2">
        <v>32798.199602278801</v>
      </c>
    </row>
    <row r="27751" spans="1:6">
      <c r="A27751" t="s">
        <v>320</v>
      </c>
      <c r="B27751">
        <v>1806</v>
      </c>
      <c r="C27751" t="s">
        <v>323</v>
      </c>
      <c r="D27751">
        <v>2021</v>
      </c>
      <c r="E27751" t="s">
        <v>743</v>
      </c>
      <c r="F27751" s="2">
        <v>0</v>
      </c>
    </row>
    <row r="27752" spans="1:6">
      <c r="A27752" t="s">
        <v>320</v>
      </c>
      <c r="B27752">
        <v>1806</v>
      </c>
      <c r="C27752" t="s">
        <v>323</v>
      </c>
      <c r="D27752">
        <v>2022</v>
      </c>
      <c r="E27752" t="s">
        <v>742</v>
      </c>
      <c r="F27752" s="2">
        <v>10655.821303238399</v>
      </c>
    </row>
    <row r="27753" spans="1:6">
      <c r="A27753" t="s">
        <v>320</v>
      </c>
      <c r="B27753">
        <v>1806</v>
      </c>
      <c r="C27753" t="s">
        <v>323</v>
      </c>
      <c r="D27753">
        <v>2023</v>
      </c>
      <c r="E27753" t="s">
        <v>736</v>
      </c>
      <c r="F27753" s="2">
        <v>8859.1183180622502</v>
      </c>
    </row>
    <row r="27754" spans="1:6">
      <c r="A27754" t="s">
        <v>320</v>
      </c>
      <c r="B27754">
        <v>1806</v>
      </c>
      <c r="C27754" t="s">
        <v>323</v>
      </c>
      <c r="D27754">
        <v>2023</v>
      </c>
      <c r="E27754" t="s">
        <v>737</v>
      </c>
      <c r="F27754" s="2">
        <v>2920.8224417104898</v>
      </c>
    </row>
    <row r="27755" spans="1:6">
      <c r="A27755" t="s">
        <v>320</v>
      </c>
      <c r="B27755">
        <v>1806</v>
      </c>
      <c r="C27755" t="s">
        <v>323</v>
      </c>
      <c r="D27755">
        <v>2023</v>
      </c>
      <c r="E27755" t="s">
        <v>739</v>
      </c>
      <c r="F27755" s="2">
        <v>7035.2374575571503</v>
      </c>
    </row>
    <row r="27756" spans="1:6">
      <c r="A27756" t="s">
        <v>320</v>
      </c>
      <c r="B27756">
        <v>1806</v>
      </c>
      <c r="C27756" t="s">
        <v>323</v>
      </c>
      <c r="D27756">
        <v>2023</v>
      </c>
      <c r="E27756" t="s">
        <v>740</v>
      </c>
      <c r="F27756" s="2">
        <v>3142.1232743622099</v>
      </c>
    </row>
    <row r="27757" spans="1:6">
      <c r="A27757" t="s">
        <v>320</v>
      </c>
      <c r="B27757">
        <v>1806</v>
      </c>
      <c r="C27757" t="s">
        <v>323</v>
      </c>
      <c r="D27757">
        <v>2024</v>
      </c>
      <c r="E27757" t="s">
        <v>744</v>
      </c>
      <c r="F27757" s="2">
        <v>257783.490497447</v>
      </c>
    </row>
    <row r="27758" spans="1:6">
      <c r="A27758" t="s">
        <v>320</v>
      </c>
      <c r="B27758">
        <v>1811</v>
      </c>
      <c r="C27758" t="s">
        <v>325</v>
      </c>
      <c r="D27758">
        <v>2009</v>
      </c>
      <c r="E27758" t="s">
        <v>740</v>
      </c>
      <c r="F27758" s="2">
        <v>293.15890383689401</v>
      </c>
    </row>
    <row r="27759" spans="1:6">
      <c r="A27759" t="s">
        <v>320</v>
      </c>
      <c r="B27759">
        <v>1811</v>
      </c>
      <c r="C27759" t="s">
        <v>325</v>
      </c>
      <c r="D27759">
        <v>2009</v>
      </c>
      <c r="E27759" t="s">
        <v>745</v>
      </c>
      <c r="F27759" s="2">
        <v>4963.26205485846</v>
      </c>
    </row>
    <row r="27760" spans="1:6">
      <c r="A27760" t="s">
        <v>320</v>
      </c>
      <c r="B27760">
        <v>1811</v>
      </c>
      <c r="C27760" t="s">
        <v>325</v>
      </c>
      <c r="D27760">
        <v>2011</v>
      </c>
      <c r="E27760" t="s">
        <v>736</v>
      </c>
      <c r="F27760" s="2">
        <v>419.44448088959302</v>
      </c>
    </row>
    <row r="27761" spans="1:6">
      <c r="A27761" t="s">
        <v>320</v>
      </c>
      <c r="B27761">
        <v>1811</v>
      </c>
      <c r="C27761" t="s">
        <v>325</v>
      </c>
      <c r="D27761">
        <v>2011</v>
      </c>
      <c r="E27761" t="s">
        <v>737</v>
      </c>
      <c r="F27761" s="2">
        <v>212.320067108416</v>
      </c>
    </row>
    <row r="27762" spans="1:6">
      <c r="A27762" t="s">
        <v>320</v>
      </c>
      <c r="B27762">
        <v>1811</v>
      </c>
      <c r="C27762" t="s">
        <v>325</v>
      </c>
      <c r="D27762">
        <v>2011</v>
      </c>
      <c r="E27762" t="s">
        <v>738</v>
      </c>
      <c r="F27762" s="2">
        <v>0</v>
      </c>
    </row>
    <row r="27763" spans="1:6">
      <c r="A27763" t="s">
        <v>320</v>
      </c>
      <c r="B27763">
        <v>1811</v>
      </c>
      <c r="C27763" t="s">
        <v>325</v>
      </c>
      <c r="D27763">
        <v>2011</v>
      </c>
      <c r="E27763" t="s">
        <v>739</v>
      </c>
      <c r="F27763" s="2">
        <v>6123.3918718966497</v>
      </c>
    </row>
    <row r="27764" spans="1:6">
      <c r="A27764" t="s">
        <v>320</v>
      </c>
      <c r="B27764">
        <v>1811</v>
      </c>
      <c r="C27764" t="s">
        <v>325</v>
      </c>
      <c r="D27764">
        <v>2013</v>
      </c>
      <c r="E27764" t="s">
        <v>742</v>
      </c>
      <c r="F27764" s="2">
        <v>707.313797173034</v>
      </c>
    </row>
    <row r="27765" spans="1:6">
      <c r="A27765" t="s">
        <v>320</v>
      </c>
      <c r="B27765">
        <v>1811</v>
      </c>
      <c r="C27765" t="s">
        <v>325</v>
      </c>
      <c r="D27765">
        <v>2013</v>
      </c>
      <c r="E27765" t="s">
        <v>743</v>
      </c>
      <c r="F27765" s="2">
        <v>0</v>
      </c>
    </row>
    <row r="27766" spans="1:6">
      <c r="A27766" t="s">
        <v>320</v>
      </c>
      <c r="B27766">
        <v>1811</v>
      </c>
      <c r="C27766" t="s">
        <v>325</v>
      </c>
      <c r="D27766">
        <v>2015</v>
      </c>
      <c r="E27766" t="s">
        <v>744</v>
      </c>
      <c r="F27766" s="2">
        <v>0</v>
      </c>
    </row>
    <row r="27767" spans="1:6">
      <c r="A27767" t="s">
        <v>320</v>
      </c>
      <c r="B27767">
        <v>1811</v>
      </c>
      <c r="C27767" t="s">
        <v>325</v>
      </c>
      <c r="D27767">
        <v>2015</v>
      </c>
      <c r="E27767" t="s">
        <v>740</v>
      </c>
      <c r="F27767" s="2">
        <v>199.188776783706</v>
      </c>
    </row>
    <row r="27768" spans="1:6">
      <c r="A27768" t="s">
        <v>320</v>
      </c>
      <c r="B27768">
        <v>1811</v>
      </c>
      <c r="C27768" t="s">
        <v>325</v>
      </c>
      <c r="D27768">
        <v>2016</v>
      </c>
      <c r="E27768" t="s">
        <v>743</v>
      </c>
      <c r="F27768" s="2">
        <v>0</v>
      </c>
    </row>
    <row r="27769" spans="1:6">
      <c r="A27769" t="s">
        <v>320</v>
      </c>
      <c r="B27769">
        <v>1811</v>
      </c>
      <c r="C27769" t="s">
        <v>325</v>
      </c>
      <c r="D27769">
        <v>2016</v>
      </c>
      <c r="E27769" t="s">
        <v>745</v>
      </c>
      <c r="F27769" s="2">
        <v>4963.26205485846</v>
      </c>
    </row>
    <row r="27770" spans="1:6">
      <c r="A27770" t="s">
        <v>320</v>
      </c>
      <c r="B27770">
        <v>1811</v>
      </c>
      <c r="C27770" t="s">
        <v>325</v>
      </c>
      <c r="D27770">
        <v>2017</v>
      </c>
      <c r="E27770" t="s">
        <v>738</v>
      </c>
      <c r="F27770" s="2">
        <v>0</v>
      </c>
    </row>
    <row r="27771" spans="1:6">
      <c r="A27771" t="s">
        <v>320</v>
      </c>
      <c r="B27771">
        <v>1811</v>
      </c>
      <c r="C27771" t="s">
        <v>325</v>
      </c>
      <c r="D27771">
        <v>2017</v>
      </c>
      <c r="E27771" t="s">
        <v>739</v>
      </c>
      <c r="F27771" s="2">
        <v>6182.6070198071902</v>
      </c>
    </row>
    <row r="27772" spans="1:6">
      <c r="A27772" t="s">
        <v>320</v>
      </c>
      <c r="B27772">
        <v>1811</v>
      </c>
      <c r="C27772" t="s">
        <v>325</v>
      </c>
      <c r="D27772">
        <v>2017</v>
      </c>
      <c r="E27772" t="s">
        <v>741</v>
      </c>
      <c r="F27772" s="2">
        <v>2065.90022159314</v>
      </c>
    </row>
    <row r="27773" spans="1:6">
      <c r="A27773" t="s">
        <v>320</v>
      </c>
      <c r="B27773">
        <v>1811</v>
      </c>
      <c r="C27773" t="s">
        <v>325</v>
      </c>
      <c r="D27773">
        <v>2018</v>
      </c>
      <c r="E27773" t="s">
        <v>736</v>
      </c>
      <c r="F27773" s="2">
        <v>352.197858444075</v>
      </c>
    </row>
    <row r="27774" spans="1:6">
      <c r="A27774" t="s">
        <v>320</v>
      </c>
      <c r="B27774">
        <v>1811</v>
      </c>
      <c r="C27774" t="s">
        <v>325</v>
      </c>
      <c r="D27774">
        <v>2018</v>
      </c>
      <c r="E27774" t="s">
        <v>737</v>
      </c>
      <c r="F27774" s="2">
        <v>208.62022635574701</v>
      </c>
    </row>
    <row r="27775" spans="1:6">
      <c r="A27775" t="s">
        <v>320</v>
      </c>
      <c r="B27775">
        <v>1811</v>
      </c>
      <c r="C27775" t="s">
        <v>325</v>
      </c>
      <c r="D27775">
        <v>2018</v>
      </c>
      <c r="E27775" t="s">
        <v>744</v>
      </c>
      <c r="F27775" s="2">
        <v>0</v>
      </c>
    </row>
    <row r="27776" spans="1:6">
      <c r="A27776" t="s">
        <v>320</v>
      </c>
      <c r="B27776">
        <v>1811</v>
      </c>
      <c r="C27776" t="s">
        <v>325</v>
      </c>
      <c r="D27776">
        <v>2018</v>
      </c>
      <c r="E27776" t="s">
        <v>740</v>
      </c>
      <c r="F27776" s="2">
        <v>129.281872822069</v>
      </c>
    </row>
    <row r="27777" spans="1:6">
      <c r="A27777" t="s">
        <v>320</v>
      </c>
      <c r="B27777">
        <v>1811</v>
      </c>
      <c r="C27777" t="s">
        <v>325</v>
      </c>
      <c r="D27777">
        <v>2019</v>
      </c>
      <c r="E27777" t="s">
        <v>743</v>
      </c>
      <c r="F27777" s="2">
        <v>0</v>
      </c>
    </row>
    <row r="27778" spans="1:6">
      <c r="A27778" t="s">
        <v>320</v>
      </c>
      <c r="B27778">
        <v>1811</v>
      </c>
      <c r="C27778" t="s">
        <v>325</v>
      </c>
      <c r="D27778">
        <v>2019</v>
      </c>
      <c r="E27778" t="s">
        <v>745</v>
      </c>
      <c r="F27778" s="2">
        <v>7045.0864865738504</v>
      </c>
    </row>
    <row r="27779" spans="1:6">
      <c r="A27779" t="s">
        <v>320</v>
      </c>
      <c r="B27779">
        <v>1811</v>
      </c>
      <c r="C27779" t="s">
        <v>325</v>
      </c>
      <c r="D27779">
        <v>2020</v>
      </c>
      <c r="E27779" t="s">
        <v>742</v>
      </c>
      <c r="F27779" s="2">
        <v>813.06393591698895</v>
      </c>
    </row>
    <row r="27780" spans="1:6">
      <c r="A27780" t="s">
        <v>320</v>
      </c>
      <c r="B27780">
        <v>1811</v>
      </c>
      <c r="C27780" t="s">
        <v>325</v>
      </c>
      <c r="D27780">
        <v>2020</v>
      </c>
      <c r="E27780" t="s">
        <v>738</v>
      </c>
      <c r="F27780" s="2">
        <v>0</v>
      </c>
    </row>
    <row r="27781" spans="1:6">
      <c r="A27781" t="s">
        <v>320</v>
      </c>
      <c r="B27781">
        <v>1811</v>
      </c>
      <c r="C27781" t="s">
        <v>325</v>
      </c>
      <c r="D27781">
        <v>2020</v>
      </c>
      <c r="E27781" t="s">
        <v>739</v>
      </c>
      <c r="F27781" s="2">
        <v>6552.1877135572604</v>
      </c>
    </row>
    <row r="27782" spans="1:6">
      <c r="A27782" t="s">
        <v>320</v>
      </c>
      <c r="B27782">
        <v>1811</v>
      </c>
      <c r="C27782" t="s">
        <v>325</v>
      </c>
      <c r="D27782">
        <v>2020</v>
      </c>
      <c r="E27782" t="s">
        <v>741</v>
      </c>
      <c r="F27782" s="2">
        <v>2107.41173031781</v>
      </c>
    </row>
    <row r="27783" spans="1:6">
      <c r="A27783" t="s">
        <v>320</v>
      </c>
      <c r="B27783">
        <v>1811</v>
      </c>
      <c r="C27783" t="s">
        <v>325</v>
      </c>
      <c r="D27783">
        <v>2021</v>
      </c>
      <c r="E27783" t="s">
        <v>736</v>
      </c>
      <c r="F27783" s="2">
        <v>316.31244736937498</v>
      </c>
    </row>
    <row r="27784" spans="1:6">
      <c r="A27784" t="s">
        <v>320</v>
      </c>
      <c r="B27784">
        <v>1811</v>
      </c>
      <c r="C27784" t="s">
        <v>325</v>
      </c>
      <c r="D27784">
        <v>2021</v>
      </c>
      <c r="E27784" t="s">
        <v>737</v>
      </c>
      <c r="F27784" s="2">
        <v>196.519941875928</v>
      </c>
    </row>
    <row r="27785" spans="1:6">
      <c r="A27785" t="s">
        <v>320</v>
      </c>
      <c r="B27785">
        <v>1811</v>
      </c>
      <c r="C27785" t="s">
        <v>325</v>
      </c>
      <c r="D27785">
        <v>2021</v>
      </c>
      <c r="E27785" t="s">
        <v>744</v>
      </c>
      <c r="F27785" s="2">
        <v>0</v>
      </c>
    </row>
    <row r="27786" spans="1:6">
      <c r="A27786" t="s">
        <v>320</v>
      </c>
      <c r="B27786">
        <v>1811</v>
      </c>
      <c r="C27786" t="s">
        <v>325</v>
      </c>
      <c r="D27786">
        <v>2022</v>
      </c>
      <c r="E27786" t="s">
        <v>743</v>
      </c>
      <c r="F27786" s="2">
        <v>0</v>
      </c>
    </row>
    <row r="27787" spans="1:6">
      <c r="A27787" t="s">
        <v>320</v>
      </c>
      <c r="B27787">
        <v>1811</v>
      </c>
      <c r="C27787" t="s">
        <v>325</v>
      </c>
      <c r="D27787">
        <v>2022</v>
      </c>
      <c r="E27787" t="s">
        <v>745</v>
      </c>
      <c r="F27787" s="2">
        <v>6816.7915624033403</v>
      </c>
    </row>
    <row r="27788" spans="1:6">
      <c r="A27788" t="s">
        <v>320</v>
      </c>
      <c r="B27788">
        <v>1811</v>
      </c>
      <c r="C27788" t="s">
        <v>325</v>
      </c>
      <c r="D27788">
        <v>2023</v>
      </c>
      <c r="E27788" t="s">
        <v>742</v>
      </c>
      <c r="F27788" s="2">
        <v>1068.7576932536599</v>
      </c>
    </row>
    <row r="27789" spans="1:6">
      <c r="A27789" t="s">
        <v>320</v>
      </c>
      <c r="B27789">
        <v>1811</v>
      </c>
      <c r="C27789" t="s">
        <v>325</v>
      </c>
      <c r="D27789">
        <v>2024</v>
      </c>
      <c r="E27789" t="s">
        <v>736</v>
      </c>
      <c r="F27789" s="2">
        <v>319.04962843077101</v>
      </c>
    </row>
    <row r="27790" spans="1:6">
      <c r="A27790" t="s">
        <v>320</v>
      </c>
      <c r="B27790">
        <v>1811</v>
      </c>
      <c r="C27790" t="s">
        <v>325</v>
      </c>
      <c r="D27790">
        <v>2024</v>
      </c>
      <c r="E27790" t="s">
        <v>737</v>
      </c>
      <c r="F27790" s="2">
        <v>180.00658389466</v>
      </c>
    </row>
    <row r="27791" spans="1:6">
      <c r="A27791" t="s">
        <v>320</v>
      </c>
      <c r="B27791">
        <v>1812</v>
      </c>
      <c r="C27791" t="s">
        <v>327</v>
      </c>
      <c r="D27791">
        <v>2009</v>
      </c>
      <c r="E27791" t="s">
        <v>736</v>
      </c>
      <c r="F27791" s="2">
        <v>296.47299998852498</v>
      </c>
    </row>
    <row r="27792" spans="1:6">
      <c r="A27792" t="s">
        <v>320</v>
      </c>
      <c r="B27792">
        <v>1812</v>
      </c>
      <c r="C27792" t="s">
        <v>327</v>
      </c>
      <c r="D27792">
        <v>2009</v>
      </c>
      <c r="E27792" t="s">
        <v>737</v>
      </c>
      <c r="F27792" s="2">
        <v>196.10330369753001</v>
      </c>
    </row>
    <row r="27793" spans="1:6">
      <c r="A27793" t="s">
        <v>320</v>
      </c>
      <c r="B27793">
        <v>1812</v>
      </c>
      <c r="C27793" t="s">
        <v>327</v>
      </c>
      <c r="D27793">
        <v>2011</v>
      </c>
      <c r="E27793" t="s">
        <v>742</v>
      </c>
      <c r="F27793" s="2">
        <v>1446.0460973688701</v>
      </c>
    </row>
    <row r="27794" spans="1:6">
      <c r="A27794" t="s">
        <v>320</v>
      </c>
      <c r="B27794">
        <v>1812</v>
      </c>
      <c r="C27794" t="s">
        <v>327</v>
      </c>
      <c r="D27794">
        <v>2013</v>
      </c>
      <c r="E27794" t="s">
        <v>744</v>
      </c>
      <c r="F27794" s="2">
        <v>46.239506749999997</v>
      </c>
    </row>
    <row r="27795" spans="1:6">
      <c r="A27795" t="s">
        <v>320</v>
      </c>
      <c r="B27795">
        <v>1812</v>
      </c>
      <c r="C27795" t="s">
        <v>327</v>
      </c>
      <c r="D27795">
        <v>2013</v>
      </c>
      <c r="E27795" t="s">
        <v>740</v>
      </c>
      <c r="F27795" s="2">
        <v>273.75114671918101</v>
      </c>
    </row>
    <row r="27796" spans="1:6">
      <c r="A27796" t="s">
        <v>320</v>
      </c>
      <c r="B27796">
        <v>1812</v>
      </c>
      <c r="C27796" t="s">
        <v>327</v>
      </c>
      <c r="D27796">
        <v>2013</v>
      </c>
      <c r="E27796" t="s">
        <v>745</v>
      </c>
      <c r="F27796" s="2">
        <v>9765.9839180964409</v>
      </c>
    </row>
    <row r="27797" spans="1:6">
      <c r="A27797" t="s">
        <v>320</v>
      </c>
      <c r="B27797">
        <v>1812</v>
      </c>
      <c r="C27797" t="s">
        <v>327</v>
      </c>
      <c r="D27797">
        <v>2015</v>
      </c>
      <c r="E27797" t="s">
        <v>738</v>
      </c>
      <c r="F27797" s="2">
        <v>0</v>
      </c>
    </row>
    <row r="27798" spans="1:6">
      <c r="A27798" t="s">
        <v>320</v>
      </c>
      <c r="B27798">
        <v>1812</v>
      </c>
      <c r="C27798" t="s">
        <v>327</v>
      </c>
      <c r="D27798">
        <v>2015</v>
      </c>
      <c r="E27798" t="s">
        <v>739</v>
      </c>
      <c r="F27798" s="2">
        <v>18286.1623524194</v>
      </c>
    </row>
    <row r="27799" spans="1:6">
      <c r="A27799" t="s">
        <v>320</v>
      </c>
      <c r="B27799">
        <v>1812</v>
      </c>
      <c r="C27799" t="s">
        <v>327</v>
      </c>
      <c r="D27799">
        <v>2015</v>
      </c>
      <c r="E27799" t="s">
        <v>741</v>
      </c>
      <c r="F27799" s="2">
        <v>1959.2705981019001</v>
      </c>
    </row>
    <row r="27800" spans="1:6">
      <c r="A27800" t="s">
        <v>320</v>
      </c>
      <c r="B27800">
        <v>1812</v>
      </c>
      <c r="C27800" t="s">
        <v>327</v>
      </c>
      <c r="D27800">
        <v>2016</v>
      </c>
      <c r="E27800" t="s">
        <v>744</v>
      </c>
      <c r="F27800" s="2">
        <v>29.019276649999998</v>
      </c>
    </row>
    <row r="27801" spans="1:6">
      <c r="A27801" t="s">
        <v>320</v>
      </c>
      <c r="B27801">
        <v>1812</v>
      </c>
      <c r="C27801" t="s">
        <v>327</v>
      </c>
      <c r="D27801">
        <v>2016</v>
      </c>
      <c r="E27801" t="s">
        <v>740</v>
      </c>
      <c r="F27801" s="2">
        <v>205.84195368919501</v>
      </c>
    </row>
    <row r="27802" spans="1:6">
      <c r="A27802" t="s">
        <v>320</v>
      </c>
      <c r="B27802">
        <v>1812</v>
      </c>
      <c r="C27802" t="s">
        <v>327</v>
      </c>
      <c r="D27802">
        <v>2016</v>
      </c>
      <c r="E27802" t="s">
        <v>745</v>
      </c>
      <c r="F27802" s="2">
        <v>9765.9839180964409</v>
      </c>
    </row>
    <row r="27803" spans="1:6">
      <c r="A27803" t="s">
        <v>320</v>
      </c>
      <c r="B27803">
        <v>1812</v>
      </c>
      <c r="C27803" t="s">
        <v>327</v>
      </c>
      <c r="D27803">
        <v>2017</v>
      </c>
      <c r="E27803" t="s">
        <v>743</v>
      </c>
      <c r="F27803" s="2">
        <v>0</v>
      </c>
    </row>
    <row r="27804" spans="1:6">
      <c r="A27804" t="s">
        <v>320</v>
      </c>
      <c r="B27804">
        <v>1812</v>
      </c>
      <c r="C27804" t="s">
        <v>327</v>
      </c>
      <c r="D27804">
        <v>2018</v>
      </c>
      <c r="E27804" t="s">
        <v>738</v>
      </c>
      <c r="F27804" s="2">
        <v>0</v>
      </c>
    </row>
    <row r="27805" spans="1:6">
      <c r="A27805" t="s">
        <v>320</v>
      </c>
      <c r="B27805">
        <v>1812</v>
      </c>
      <c r="C27805" t="s">
        <v>327</v>
      </c>
      <c r="D27805">
        <v>2018</v>
      </c>
      <c r="E27805" t="s">
        <v>739</v>
      </c>
      <c r="F27805" s="2">
        <v>18263.2235546429</v>
      </c>
    </row>
    <row r="27806" spans="1:6">
      <c r="A27806" t="s">
        <v>320</v>
      </c>
      <c r="B27806">
        <v>1812</v>
      </c>
      <c r="C27806" t="s">
        <v>327</v>
      </c>
      <c r="D27806">
        <v>2018</v>
      </c>
      <c r="E27806" t="s">
        <v>741</v>
      </c>
      <c r="F27806" s="2">
        <v>1803.8971486443299</v>
      </c>
    </row>
    <row r="27807" spans="1:6">
      <c r="A27807" t="s">
        <v>320</v>
      </c>
      <c r="B27807">
        <v>1812</v>
      </c>
      <c r="C27807" t="s">
        <v>327</v>
      </c>
      <c r="D27807">
        <v>2019</v>
      </c>
      <c r="E27807" t="s">
        <v>736</v>
      </c>
      <c r="F27807" s="2">
        <v>266.92412755414898</v>
      </c>
    </row>
    <row r="27808" spans="1:6">
      <c r="A27808" t="s">
        <v>320</v>
      </c>
      <c r="B27808">
        <v>1812</v>
      </c>
      <c r="C27808" t="s">
        <v>327</v>
      </c>
      <c r="D27808">
        <v>2019</v>
      </c>
      <c r="E27808" t="s">
        <v>737</v>
      </c>
      <c r="F27808" s="2">
        <v>253.51566466292201</v>
      </c>
    </row>
    <row r="27809" spans="1:6">
      <c r="A27809" t="s">
        <v>320</v>
      </c>
      <c r="B27809">
        <v>1812</v>
      </c>
      <c r="C27809" t="s">
        <v>327</v>
      </c>
      <c r="D27809">
        <v>2019</v>
      </c>
      <c r="E27809" t="s">
        <v>744</v>
      </c>
      <c r="F27809" s="2">
        <v>240.12654194999999</v>
      </c>
    </row>
    <row r="27810" spans="1:6">
      <c r="A27810" t="s">
        <v>320</v>
      </c>
      <c r="B27810">
        <v>1812</v>
      </c>
      <c r="C27810" t="s">
        <v>327</v>
      </c>
      <c r="D27810">
        <v>2019</v>
      </c>
      <c r="E27810" t="s">
        <v>740</v>
      </c>
      <c r="F27810" s="2">
        <v>150.01959312486099</v>
      </c>
    </row>
    <row r="27811" spans="1:6">
      <c r="A27811" t="s">
        <v>320</v>
      </c>
      <c r="B27811">
        <v>1812</v>
      </c>
      <c r="C27811" t="s">
        <v>327</v>
      </c>
      <c r="D27811">
        <v>2019</v>
      </c>
      <c r="E27811" t="s">
        <v>745</v>
      </c>
      <c r="F27811" s="2">
        <v>9748.5569809826193</v>
      </c>
    </row>
    <row r="27812" spans="1:6">
      <c r="A27812" t="s">
        <v>320</v>
      </c>
      <c r="B27812">
        <v>1812</v>
      </c>
      <c r="C27812" t="s">
        <v>327</v>
      </c>
      <c r="D27812">
        <v>2020</v>
      </c>
      <c r="E27812" t="s">
        <v>743</v>
      </c>
      <c r="F27812" s="2">
        <v>0</v>
      </c>
    </row>
    <row r="27813" spans="1:6">
      <c r="A27813" t="s">
        <v>320</v>
      </c>
      <c r="B27813">
        <v>1812</v>
      </c>
      <c r="C27813" t="s">
        <v>327</v>
      </c>
      <c r="D27813">
        <v>2021</v>
      </c>
      <c r="E27813" t="s">
        <v>742</v>
      </c>
      <c r="F27813" s="2">
        <v>1443.7040584998299</v>
      </c>
    </row>
    <row r="27814" spans="1:6">
      <c r="A27814" t="s">
        <v>320</v>
      </c>
      <c r="B27814">
        <v>1812</v>
      </c>
      <c r="C27814" t="s">
        <v>327</v>
      </c>
      <c r="D27814">
        <v>2021</v>
      </c>
      <c r="E27814" t="s">
        <v>738</v>
      </c>
      <c r="F27814" s="2">
        <v>0</v>
      </c>
    </row>
    <row r="27815" spans="1:6">
      <c r="A27815" t="s">
        <v>320</v>
      </c>
      <c r="B27815">
        <v>1812</v>
      </c>
      <c r="C27815" t="s">
        <v>327</v>
      </c>
      <c r="D27815">
        <v>2021</v>
      </c>
      <c r="E27815" t="s">
        <v>739</v>
      </c>
      <c r="F27815" s="2">
        <v>20492.309717128901</v>
      </c>
    </row>
    <row r="27816" spans="1:6">
      <c r="A27816" t="s">
        <v>320</v>
      </c>
      <c r="B27816">
        <v>1812</v>
      </c>
      <c r="C27816" t="s">
        <v>327</v>
      </c>
      <c r="D27816">
        <v>2021</v>
      </c>
      <c r="E27816" t="s">
        <v>741</v>
      </c>
      <c r="F27816" s="2">
        <v>1759.0526721655399</v>
      </c>
    </row>
    <row r="27817" spans="1:6">
      <c r="A27817" t="s">
        <v>320</v>
      </c>
      <c r="B27817">
        <v>1812</v>
      </c>
      <c r="C27817" t="s">
        <v>327</v>
      </c>
      <c r="D27817">
        <v>2022</v>
      </c>
      <c r="E27817" t="s">
        <v>736</v>
      </c>
      <c r="F27817" s="2">
        <v>409.24438142443802</v>
      </c>
    </row>
    <row r="27818" spans="1:6">
      <c r="A27818" t="s">
        <v>320</v>
      </c>
      <c r="B27818">
        <v>1812</v>
      </c>
      <c r="C27818" t="s">
        <v>327</v>
      </c>
      <c r="D27818">
        <v>2022</v>
      </c>
      <c r="E27818" t="s">
        <v>737</v>
      </c>
      <c r="F27818" s="2">
        <v>232.14951153169599</v>
      </c>
    </row>
    <row r="27819" spans="1:6">
      <c r="A27819" t="s">
        <v>320</v>
      </c>
      <c r="B27819">
        <v>1812</v>
      </c>
      <c r="C27819" t="s">
        <v>327</v>
      </c>
      <c r="D27819">
        <v>2022</v>
      </c>
      <c r="E27819" t="s">
        <v>744</v>
      </c>
      <c r="F27819" s="2">
        <v>47.833972500000002</v>
      </c>
    </row>
    <row r="27820" spans="1:6">
      <c r="A27820" t="s">
        <v>320</v>
      </c>
      <c r="B27820">
        <v>1812</v>
      </c>
      <c r="C27820" t="s">
        <v>327</v>
      </c>
      <c r="D27820">
        <v>2022</v>
      </c>
      <c r="E27820" t="s">
        <v>745</v>
      </c>
      <c r="F27820" s="2">
        <v>7881.34580569216</v>
      </c>
    </row>
    <row r="27821" spans="1:6">
      <c r="A27821" t="s">
        <v>320</v>
      </c>
      <c r="B27821">
        <v>1812</v>
      </c>
      <c r="C27821" t="s">
        <v>327</v>
      </c>
      <c r="D27821">
        <v>2023</v>
      </c>
      <c r="E27821" t="s">
        <v>743</v>
      </c>
      <c r="F27821" s="2">
        <v>0</v>
      </c>
    </row>
    <row r="27822" spans="1:6">
      <c r="A27822" t="s">
        <v>320</v>
      </c>
      <c r="B27822">
        <v>1812</v>
      </c>
      <c r="C27822" t="s">
        <v>327</v>
      </c>
      <c r="D27822">
        <v>2023</v>
      </c>
      <c r="E27822" t="s">
        <v>740</v>
      </c>
      <c r="F27822" s="2">
        <v>102.729282753394</v>
      </c>
    </row>
    <row r="27823" spans="1:6">
      <c r="A27823" t="s">
        <v>320</v>
      </c>
      <c r="B27823">
        <v>1812</v>
      </c>
      <c r="C27823" t="s">
        <v>327</v>
      </c>
      <c r="D27823">
        <v>2024</v>
      </c>
      <c r="E27823" t="s">
        <v>742</v>
      </c>
      <c r="F27823" s="2">
        <v>1404.6984281361199</v>
      </c>
    </row>
    <row r="27824" spans="1:6">
      <c r="A27824" t="s">
        <v>320</v>
      </c>
      <c r="B27824">
        <v>1813</v>
      </c>
      <c r="C27824" t="s">
        <v>329</v>
      </c>
      <c r="D27824">
        <v>2009</v>
      </c>
      <c r="E27824" t="s">
        <v>736</v>
      </c>
      <c r="F27824" s="2">
        <v>3088.1292643848801</v>
      </c>
    </row>
    <row r="27825" spans="1:6">
      <c r="A27825" t="s">
        <v>320</v>
      </c>
      <c r="B27825">
        <v>1813</v>
      </c>
      <c r="C27825" t="s">
        <v>329</v>
      </c>
      <c r="D27825">
        <v>2009</v>
      </c>
      <c r="E27825" t="s">
        <v>737</v>
      </c>
      <c r="F27825" s="2">
        <v>915.60341120133103</v>
      </c>
    </row>
    <row r="27826" spans="1:6">
      <c r="A27826" t="s">
        <v>320</v>
      </c>
      <c r="B27826">
        <v>1813</v>
      </c>
      <c r="C27826" t="s">
        <v>329</v>
      </c>
      <c r="D27826">
        <v>2009</v>
      </c>
      <c r="E27826" t="s">
        <v>744</v>
      </c>
      <c r="F27826" s="2">
        <v>63.77863</v>
      </c>
    </row>
    <row r="27827" spans="1:6">
      <c r="A27827" t="s">
        <v>320</v>
      </c>
      <c r="B27827">
        <v>1813</v>
      </c>
      <c r="C27827" t="s">
        <v>329</v>
      </c>
      <c r="D27827">
        <v>2009</v>
      </c>
      <c r="E27827" t="s">
        <v>740</v>
      </c>
      <c r="F27827" s="2">
        <v>1171.9477331870501</v>
      </c>
    </row>
    <row r="27828" spans="1:6">
      <c r="A27828" t="s">
        <v>320</v>
      </c>
      <c r="B27828">
        <v>1813</v>
      </c>
      <c r="C27828" t="s">
        <v>329</v>
      </c>
      <c r="D27828">
        <v>2011</v>
      </c>
      <c r="E27828" t="s">
        <v>742</v>
      </c>
      <c r="F27828" s="2">
        <v>8204.2519510286002</v>
      </c>
    </row>
    <row r="27829" spans="1:6">
      <c r="A27829" t="s">
        <v>320</v>
      </c>
      <c r="B27829">
        <v>1813</v>
      </c>
      <c r="C27829" t="s">
        <v>329</v>
      </c>
      <c r="D27829">
        <v>2011</v>
      </c>
      <c r="E27829" t="s">
        <v>738</v>
      </c>
      <c r="F27829" s="2">
        <v>0</v>
      </c>
    </row>
    <row r="27830" spans="1:6">
      <c r="A27830" t="s">
        <v>320</v>
      </c>
      <c r="B27830">
        <v>1813</v>
      </c>
      <c r="C27830" t="s">
        <v>329</v>
      </c>
      <c r="D27830">
        <v>2011</v>
      </c>
      <c r="E27830" t="s">
        <v>741</v>
      </c>
      <c r="F27830" s="2">
        <v>9709.7675264786394</v>
      </c>
    </row>
    <row r="27831" spans="1:6">
      <c r="A27831" t="s">
        <v>320</v>
      </c>
      <c r="B27831">
        <v>1813</v>
      </c>
      <c r="C27831" t="s">
        <v>329</v>
      </c>
      <c r="D27831">
        <v>2013</v>
      </c>
      <c r="E27831" t="s">
        <v>745</v>
      </c>
      <c r="F27831" s="2">
        <v>14429.5245290204</v>
      </c>
    </row>
    <row r="27832" spans="1:6">
      <c r="A27832" t="s">
        <v>320</v>
      </c>
      <c r="B27832">
        <v>1813</v>
      </c>
      <c r="C27832" t="s">
        <v>329</v>
      </c>
      <c r="D27832">
        <v>2015</v>
      </c>
      <c r="E27832" t="s">
        <v>744</v>
      </c>
      <c r="F27832" s="2">
        <v>0</v>
      </c>
    </row>
    <row r="27833" spans="1:6">
      <c r="A27833" t="s">
        <v>320</v>
      </c>
      <c r="B27833">
        <v>1813</v>
      </c>
      <c r="C27833" t="s">
        <v>329</v>
      </c>
      <c r="D27833">
        <v>2015</v>
      </c>
      <c r="E27833" t="s">
        <v>739</v>
      </c>
      <c r="F27833" s="2">
        <v>22559.180065495999</v>
      </c>
    </row>
    <row r="27834" spans="1:6">
      <c r="A27834" t="s">
        <v>320</v>
      </c>
      <c r="B27834">
        <v>1813</v>
      </c>
      <c r="C27834" t="s">
        <v>329</v>
      </c>
      <c r="D27834">
        <v>2015</v>
      </c>
      <c r="E27834" t="s">
        <v>740</v>
      </c>
      <c r="F27834" s="2">
        <v>846.84296496253398</v>
      </c>
    </row>
    <row r="27835" spans="1:6">
      <c r="A27835" t="s">
        <v>320</v>
      </c>
      <c r="B27835">
        <v>1813</v>
      </c>
      <c r="C27835" t="s">
        <v>329</v>
      </c>
      <c r="D27835">
        <v>2016</v>
      </c>
      <c r="E27835" t="s">
        <v>745</v>
      </c>
      <c r="F27835" s="2">
        <v>14429.5245290204</v>
      </c>
    </row>
    <row r="27836" spans="1:6">
      <c r="A27836" t="s">
        <v>320</v>
      </c>
      <c r="B27836">
        <v>1813</v>
      </c>
      <c r="C27836" t="s">
        <v>329</v>
      </c>
      <c r="D27836">
        <v>2017</v>
      </c>
      <c r="E27836" t="s">
        <v>738</v>
      </c>
      <c r="F27836" s="2">
        <v>0</v>
      </c>
    </row>
    <row r="27837" spans="1:6">
      <c r="A27837" t="s">
        <v>320</v>
      </c>
      <c r="B27837">
        <v>1813</v>
      </c>
      <c r="C27837" t="s">
        <v>329</v>
      </c>
      <c r="D27837">
        <v>2017</v>
      </c>
      <c r="E27837" t="s">
        <v>743</v>
      </c>
      <c r="F27837" s="2">
        <v>836.85135468052204</v>
      </c>
    </row>
    <row r="27838" spans="1:6">
      <c r="A27838" t="s">
        <v>320</v>
      </c>
      <c r="B27838">
        <v>1813</v>
      </c>
      <c r="C27838" t="s">
        <v>329</v>
      </c>
      <c r="D27838">
        <v>2017</v>
      </c>
      <c r="E27838" t="s">
        <v>741</v>
      </c>
      <c r="F27838" s="2">
        <v>8652.4181816184191</v>
      </c>
    </row>
    <row r="27839" spans="1:6">
      <c r="A27839" t="s">
        <v>320</v>
      </c>
      <c r="B27839">
        <v>1813</v>
      </c>
      <c r="C27839" t="s">
        <v>329</v>
      </c>
      <c r="D27839">
        <v>2018</v>
      </c>
      <c r="E27839" t="s">
        <v>744</v>
      </c>
      <c r="F27839" s="2">
        <v>0</v>
      </c>
    </row>
    <row r="27840" spans="1:6">
      <c r="A27840" t="s">
        <v>320</v>
      </c>
      <c r="B27840">
        <v>1813</v>
      </c>
      <c r="C27840" t="s">
        <v>329</v>
      </c>
      <c r="D27840">
        <v>2018</v>
      </c>
      <c r="E27840" t="s">
        <v>739</v>
      </c>
      <c r="F27840" s="2">
        <v>20851.812370068499</v>
      </c>
    </row>
    <row r="27841" spans="1:6">
      <c r="A27841" t="s">
        <v>320</v>
      </c>
      <c r="B27841">
        <v>1813</v>
      </c>
      <c r="C27841" t="s">
        <v>329</v>
      </c>
      <c r="D27841">
        <v>2019</v>
      </c>
      <c r="E27841" t="s">
        <v>736</v>
      </c>
      <c r="F27841" s="2">
        <v>2129.1368111699799</v>
      </c>
    </row>
    <row r="27842" spans="1:6">
      <c r="A27842" t="s">
        <v>320</v>
      </c>
      <c r="B27842">
        <v>1813</v>
      </c>
      <c r="C27842" t="s">
        <v>329</v>
      </c>
      <c r="D27842">
        <v>2019</v>
      </c>
      <c r="E27842" t="s">
        <v>737</v>
      </c>
      <c r="F27842" s="2">
        <v>1103.3774730525599</v>
      </c>
    </row>
    <row r="27843" spans="1:6">
      <c r="A27843" t="s">
        <v>320</v>
      </c>
      <c r="B27843">
        <v>1813</v>
      </c>
      <c r="C27843" t="s">
        <v>329</v>
      </c>
      <c r="D27843">
        <v>2019</v>
      </c>
      <c r="E27843" t="s">
        <v>740</v>
      </c>
      <c r="F27843" s="2">
        <v>525.01131451459798</v>
      </c>
    </row>
    <row r="27844" spans="1:6">
      <c r="A27844" t="s">
        <v>320</v>
      </c>
      <c r="B27844">
        <v>1813</v>
      </c>
      <c r="C27844" t="s">
        <v>329</v>
      </c>
      <c r="D27844">
        <v>2019</v>
      </c>
      <c r="E27844" t="s">
        <v>745</v>
      </c>
      <c r="F27844" s="2">
        <v>16711.8550617615</v>
      </c>
    </row>
    <row r="27845" spans="1:6">
      <c r="A27845" t="s">
        <v>320</v>
      </c>
      <c r="B27845">
        <v>1813</v>
      </c>
      <c r="C27845" t="s">
        <v>329</v>
      </c>
      <c r="D27845">
        <v>2020</v>
      </c>
      <c r="E27845" t="s">
        <v>743</v>
      </c>
      <c r="F27845" s="2">
        <v>679.618512574845</v>
      </c>
    </row>
    <row r="27846" spans="1:6">
      <c r="A27846" t="s">
        <v>320</v>
      </c>
      <c r="B27846">
        <v>1813</v>
      </c>
      <c r="C27846" t="s">
        <v>329</v>
      </c>
      <c r="D27846">
        <v>2021</v>
      </c>
      <c r="E27846" t="s">
        <v>742</v>
      </c>
      <c r="F27846" s="2">
        <v>7219.3643193116204</v>
      </c>
    </row>
    <row r="27847" spans="1:6">
      <c r="A27847" t="s">
        <v>320</v>
      </c>
      <c r="B27847">
        <v>1813</v>
      </c>
      <c r="C27847" t="s">
        <v>329</v>
      </c>
      <c r="D27847">
        <v>2021</v>
      </c>
      <c r="E27847" t="s">
        <v>738</v>
      </c>
      <c r="F27847" s="2">
        <v>0</v>
      </c>
    </row>
    <row r="27848" spans="1:6">
      <c r="A27848" t="s">
        <v>320</v>
      </c>
      <c r="B27848">
        <v>1813</v>
      </c>
      <c r="C27848" t="s">
        <v>329</v>
      </c>
      <c r="D27848">
        <v>2021</v>
      </c>
      <c r="E27848" t="s">
        <v>739</v>
      </c>
      <c r="F27848" s="2">
        <v>18840.8840933176</v>
      </c>
    </row>
    <row r="27849" spans="1:6">
      <c r="A27849" t="s">
        <v>320</v>
      </c>
      <c r="B27849">
        <v>1813</v>
      </c>
      <c r="C27849" t="s">
        <v>329</v>
      </c>
      <c r="D27849">
        <v>2022</v>
      </c>
      <c r="E27849" t="s">
        <v>736</v>
      </c>
      <c r="F27849" s="2">
        <v>1913.5149666472601</v>
      </c>
    </row>
    <row r="27850" spans="1:6">
      <c r="A27850" t="s">
        <v>320</v>
      </c>
      <c r="B27850">
        <v>1813</v>
      </c>
      <c r="C27850" t="s">
        <v>329</v>
      </c>
      <c r="D27850">
        <v>2022</v>
      </c>
      <c r="E27850" t="s">
        <v>737</v>
      </c>
      <c r="F27850" s="2">
        <v>990.30648015238603</v>
      </c>
    </row>
    <row r="27851" spans="1:6">
      <c r="A27851" t="s">
        <v>320</v>
      </c>
      <c r="B27851">
        <v>1813</v>
      </c>
      <c r="C27851" t="s">
        <v>329</v>
      </c>
      <c r="D27851">
        <v>2022</v>
      </c>
      <c r="E27851" t="s">
        <v>740</v>
      </c>
      <c r="F27851" s="2">
        <v>465.604682110471</v>
      </c>
    </row>
    <row r="27852" spans="1:6">
      <c r="A27852" t="s">
        <v>320</v>
      </c>
      <c r="B27852">
        <v>1813</v>
      </c>
      <c r="C27852" t="s">
        <v>329</v>
      </c>
      <c r="D27852">
        <v>2022</v>
      </c>
      <c r="E27852" t="s">
        <v>745</v>
      </c>
      <c r="F27852" s="2">
        <v>17034.661187509599</v>
      </c>
    </row>
    <row r="27853" spans="1:6">
      <c r="A27853" t="s">
        <v>320</v>
      </c>
      <c r="B27853">
        <v>1813</v>
      </c>
      <c r="C27853" t="s">
        <v>329</v>
      </c>
      <c r="D27853">
        <v>2023</v>
      </c>
      <c r="E27853" t="s">
        <v>743</v>
      </c>
      <c r="F27853" s="2">
        <v>756.96100161121603</v>
      </c>
    </row>
    <row r="27854" spans="1:6">
      <c r="A27854" t="s">
        <v>320</v>
      </c>
      <c r="B27854">
        <v>1813</v>
      </c>
      <c r="C27854" t="s">
        <v>329</v>
      </c>
      <c r="D27854">
        <v>2024</v>
      </c>
      <c r="E27854" t="s">
        <v>742</v>
      </c>
      <c r="F27854" s="2">
        <v>8844.0721367432507</v>
      </c>
    </row>
    <row r="27855" spans="1:6">
      <c r="A27855" t="s">
        <v>320</v>
      </c>
      <c r="B27855">
        <v>1813</v>
      </c>
      <c r="C27855" t="s">
        <v>329</v>
      </c>
      <c r="D27855">
        <v>2024</v>
      </c>
      <c r="E27855" t="s">
        <v>741</v>
      </c>
      <c r="F27855" s="2">
        <v>8139.5040017656902</v>
      </c>
    </row>
    <row r="27856" spans="1:6">
      <c r="A27856" t="s">
        <v>320</v>
      </c>
      <c r="B27856">
        <v>1815</v>
      </c>
      <c r="C27856" t="s">
        <v>331</v>
      </c>
      <c r="D27856">
        <v>2009</v>
      </c>
      <c r="E27856" t="s">
        <v>743</v>
      </c>
      <c r="F27856" s="2">
        <v>0</v>
      </c>
    </row>
    <row r="27857" spans="1:6">
      <c r="A27857" t="s">
        <v>320</v>
      </c>
      <c r="B27857">
        <v>1815</v>
      </c>
      <c r="C27857" t="s">
        <v>331</v>
      </c>
      <c r="D27857">
        <v>2011</v>
      </c>
      <c r="E27857" t="s">
        <v>736</v>
      </c>
      <c r="F27857" s="2">
        <v>416.86797589850602</v>
      </c>
    </row>
    <row r="27858" spans="1:6">
      <c r="A27858" t="s">
        <v>320</v>
      </c>
      <c r="B27858">
        <v>1815</v>
      </c>
      <c r="C27858" t="s">
        <v>331</v>
      </c>
      <c r="D27858">
        <v>2011</v>
      </c>
      <c r="E27858" t="s">
        <v>737</v>
      </c>
      <c r="F27858" s="2">
        <v>164.52424193182301</v>
      </c>
    </row>
    <row r="27859" spans="1:6">
      <c r="A27859" t="s">
        <v>320</v>
      </c>
      <c r="B27859">
        <v>1815</v>
      </c>
      <c r="C27859" t="s">
        <v>331</v>
      </c>
      <c r="D27859">
        <v>2011</v>
      </c>
      <c r="E27859" t="s">
        <v>744</v>
      </c>
      <c r="F27859" s="2">
        <v>0</v>
      </c>
    </row>
    <row r="27860" spans="1:6">
      <c r="A27860" t="s">
        <v>320</v>
      </c>
      <c r="B27860">
        <v>1815</v>
      </c>
      <c r="C27860" t="s">
        <v>331</v>
      </c>
      <c r="D27860">
        <v>2011</v>
      </c>
      <c r="E27860" t="s">
        <v>740</v>
      </c>
      <c r="F27860" s="2">
        <v>182.60733385595199</v>
      </c>
    </row>
    <row r="27861" spans="1:6">
      <c r="A27861" t="s">
        <v>320</v>
      </c>
      <c r="B27861">
        <v>1815</v>
      </c>
      <c r="C27861" t="s">
        <v>331</v>
      </c>
      <c r="D27861">
        <v>2011</v>
      </c>
      <c r="E27861" t="s">
        <v>745</v>
      </c>
      <c r="F27861" s="2">
        <v>10617.608264295601</v>
      </c>
    </row>
    <row r="27862" spans="1:6">
      <c r="A27862" t="s">
        <v>320</v>
      </c>
      <c r="B27862">
        <v>1815</v>
      </c>
      <c r="C27862" t="s">
        <v>331</v>
      </c>
      <c r="D27862">
        <v>2013</v>
      </c>
      <c r="E27862" t="s">
        <v>742</v>
      </c>
      <c r="F27862" s="2">
        <v>764.43275128123196</v>
      </c>
    </row>
    <row r="27863" spans="1:6">
      <c r="A27863" t="s">
        <v>320</v>
      </c>
      <c r="B27863">
        <v>1815</v>
      </c>
      <c r="C27863" t="s">
        <v>331</v>
      </c>
      <c r="D27863">
        <v>2013</v>
      </c>
      <c r="E27863" t="s">
        <v>741</v>
      </c>
      <c r="F27863" s="2">
        <v>815.36202338115902</v>
      </c>
    </row>
    <row r="27864" spans="1:6">
      <c r="A27864" t="s">
        <v>320</v>
      </c>
      <c r="B27864">
        <v>1815</v>
      </c>
      <c r="C27864" t="s">
        <v>331</v>
      </c>
      <c r="D27864">
        <v>2015</v>
      </c>
      <c r="E27864" t="s">
        <v>743</v>
      </c>
      <c r="F27864" s="2">
        <v>0</v>
      </c>
    </row>
    <row r="27865" spans="1:6">
      <c r="A27865" t="s">
        <v>320</v>
      </c>
      <c r="B27865">
        <v>1815</v>
      </c>
      <c r="C27865" t="s">
        <v>331</v>
      </c>
      <c r="D27865">
        <v>2016</v>
      </c>
      <c r="E27865" t="s">
        <v>742</v>
      </c>
      <c r="F27865" s="2">
        <v>644.68377336188701</v>
      </c>
    </row>
    <row r="27866" spans="1:6">
      <c r="A27866" t="s">
        <v>320</v>
      </c>
      <c r="B27866">
        <v>1815</v>
      </c>
      <c r="C27866" t="s">
        <v>331</v>
      </c>
      <c r="D27866">
        <v>2017</v>
      </c>
      <c r="E27866" t="s">
        <v>736</v>
      </c>
      <c r="F27866" s="2">
        <v>397.34782131408701</v>
      </c>
    </row>
    <row r="27867" spans="1:6">
      <c r="A27867" t="s">
        <v>320</v>
      </c>
      <c r="B27867">
        <v>1815</v>
      </c>
      <c r="C27867" t="s">
        <v>331</v>
      </c>
      <c r="D27867">
        <v>2017</v>
      </c>
      <c r="E27867" t="s">
        <v>737</v>
      </c>
      <c r="F27867" s="2">
        <v>166.43301089240299</v>
      </c>
    </row>
    <row r="27868" spans="1:6">
      <c r="A27868" t="s">
        <v>320</v>
      </c>
      <c r="B27868">
        <v>1815</v>
      </c>
      <c r="C27868" t="s">
        <v>331</v>
      </c>
      <c r="D27868">
        <v>2017</v>
      </c>
      <c r="E27868" t="s">
        <v>738</v>
      </c>
      <c r="F27868" s="2">
        <v>0</v>
      </c>
    </row>
    <row r="27869" spans="1:6">
      <c r="A27869" t="s">
        <v>320</v>
      </c>
      <c r="B27869">
        <v>1815</v>
      </c>
      <c r="C27869" t="s">
        <v>331</v>
      </c>
      <c r="D27869">
        <v>2017</v>
      </c>
      <c r="E27869" t="s">
        <v>739</v>
      </c>
      <c r="F27869" s="2">
        <v>9023.3293527107508</v>
      </c>
    </row>
    <row r="27870" spans="1:6">
      <c r="A27870" t="s">
        <v>320</v>
      </c>
      <c r="B27870">
        <v>1815</v>
      </c>
      <c r="C27870" t="s">
        <v>331</v>
      </c>
      <c r="D27870">
        <v>2017</v>
      </c>
      <c r="E27870" t="s">
        <v>740</v>
      </c>
      <c r="F27870" s="2">
        <v>116.00137191763299</v>
      </c>
    </row>
    <row r="27871" spans="1:6">
      <c r="A27871" t="s">
        <v>320</v>
      </c>
      <c r="B27871">
        <v>1815</v>
      </c>
      <c r="C27871" t="s">
        <v>331</v>
      </c>
      <c r="D27871">
        <v>2018</v>
      </c>
      <c r="E27871" t="s">
        <v>744</v>
      </c>
      <c r="F27871" s="2">
        <v>0</v>
      </c>
    </row>
    <row r="27872" spans="1:6">
      <c r="A27872" t="s">
        <v>320</v>
      </c>
      <c r="B27872">
        <v>1815</v>
      </c>
      <c r="C27872" t="s">
        <v>331</v>
      </c>
      <c r="D27872">
        <v>2019</v>
      </c>
      <c r="E27872" t="s">
        <v>742</v>
      </c>
      <c r="F27872" s="2">
        <v>740.38555428175903</v>
      </c>
    </row>
    <row r="27873" spans="1:6">
      <c r="A27873" t="s">
        <v>320</v>
      </c>
      <c r="B27873">
        <v>1815</v>
      </c>
      <c r="C27873" t="s">
        <v>331</v>
      </c>
      <c r="D27873">
        <v>2020</v>
      </c>
      <c r="E27873" t="s">
        <v>738</v>
      </c>
      <c r="F27873" s="2">
        <v>0</v>
      </c>
    </row>
    <row r="27874" spans="1:6">
      <c r="A27874" t="s">
        <v>320</v>
      </c>
      <c r="B27874">
        <v>1815</v>
      </c>
      <c r="C27874" t="s">
        <v>331</v>
      </c>
      <c r="D27874">
        <v>2020</v>
      </c>
      <c r="E27874" t="s">
        <v>739</v>
      </c>
      <c r="F27874" s="2">
        <v>8476.8176198726906</v>
      </c>
    </row>
    <row r="27875" spans="1:6">
      <c r="A27875" t="s">
        <v>320</v>
      </c>
      <c r="B27875">
        <v>1815</v>
      </c>
      <c r="C27875" t="s">
        <v>331</v>
      </c>
      <c r="D27875">
        <v>2020</v>
      </c>
      <c r="E27875" t="s">
        <v>740</v>
      </c>
      <c r="F27875" s="2">
        <v>80.292283550245401</v>
      </c>
    </row>
    <row r="27876" spans="1:6">
      <c r="A27876" t="s">
        <v>320</v>
      </c>
      <c r="B27876">
        <v>1815</v>
      </c>
      <c r="C27876" t="s">
        <v>331</v>
      </c>
      <c r="D27876">
        <v>2020</v>
      </c>
      <c r="E27876" t="s">
        <v>741</v>
      </c>
      <c r="F27876" s="2">
        <v>687.67506887019397</v>
      </c>
    </row>
    <row r="27877" spans="1:6">
      <c r="A27877" t="s">
        <v>320</v>
      </c>
      <c r="B27877">
        <v>1815</v>
      </c>
      <c r="C27877" t="s">
        <v>331</v>
      </c>
      <c r="D27877">
        <v>2021</v>
      </c>
      <c r="E27877" t="s">
        <v>744</v>
      </c>
      <c r="F27877" s="2">
        <v>0</v>
      </c>
    </row>
    <row r="27878" spans="1:6">
      <c r="A27878" t="s">
        <v>320</v>
      </c>
      <c r="B27878">
        <v>1815</v>
      </c>
      <c r="C27878" t="s">
        <v>331</v>
      </c>
      <c r="D27878">
        <v>2021</v>
      </c>
      <c r="E27878" t="s">
        <v>745</v>
      </c>
      <c r="F27878" s="2">
        <v>11004.021316107201</v>
      </c>
    </row>
    <row r="27879" spans="1:6">
      <c r="A27879" t="s">
        <v>320</v>
      </c>
      <c r="B27879">
        <v>1815</v>
      </c>
      <c r="C27879" t="s">
        <v>331</v>
      </c>
      <c r="D27879">
        <v>2022</v>
      </c>
      <c r="E27879" t="s">
        <v>743</v>
      </c>
      <c r="F27879" s="2">
        <v>0</v>
      </c>
    </row>
    <row r="27880" spans="1:6">
      <c r="A27880" t="s">
        <v>320</v>
      </c>
      <c r="B27880">
        <v>1815</v>
      </c>
      <c r="C27880" t="s">
        <v>331</v>
      </c>
      <c r="D27880">
        <v>2023</v>
      </c>
      <c r="E27880" t="s">
        <v>739</v>
      </c>
      <c r="F27880" s="2">
        <v>8130.0040256648899</v>
      </c>
    </row>
    <row r="27881" spans="1:6">
      <c r="A27881" t="s">
        <v>320</v>
      </c>
      <c r="B27881">
        <v>1815</v>
      </c>
      <c r="C27881" t="s">
        <v>331</v>
      </c>
      <c r="D27881">
        <v>2023</v>
      </c>
      <c r="E27881" t="s">
        <v>741</v>
      </c>
      <c r="F27881" s="2">
        <v>684.92584947439104</v>
      </c>
    </row>
    <row r="27882" spans="1:6">
      <c r="A27882" t="s">
        <v>320</v>
      </c>
      <c r="B27882">
        <v>1815</v>
      </c>
      <c r="C27882" t="s">
        <v>331</v>
      </c>
      <c r="D27882">
        <v>2024</v>
      </c>
      <c r="E27882" t="s">
        <v>736</v>
      </c>
      <c r="F27882" s="2">
        <v>113.34028880968501</v>
      </c>
    </row>
    <row r="27883" spans="1:6">
      <c r="A27883" t="s">
        <v>320</v>
      </c>
      <c r="B27883">
        <v>1815</v>
      </c>
      <c r="C27883" t="s">
        <v>331</v>
      </c>
      <c r="D27883">
        <v>2024</v>
      </c>
      <c r="E27883" t="s">
        <v>737</v>
      </c>
      <c r="F27883" s="2">
        <v>130.675119499722</v>
      </c>
    </row>
    <row r="27884" spans="1:6">
      <c r="A27884" t="s">
        <v>320</v>
      </c>
      <c r="B27884">
        <v>1815</v>
      </c>
      <c r="C27884" t="s">
        <v>331</v>
      </c>
      <c r="D27884">
        <v>2024</v>
      </c>
      <c r="E27884" t="s">
        <v>745</v>
      </c>
      <c r="F27884" s="2">
        <v>11484.683691982</v>
      </c>
    </row>
    <row r="27885" spans="1:6">
      <c r="A27885" t="s">
        <v>320</v>
      </c>
      <c r="B27885">
        <v>1816</v>
      </c>
      <c r="C27885" t="s">
        <v>333</v>
      </c>
      <c r="D27885">
        <v>2009</v>
      </c>
      <c r="E27885" t="s">
        <v>743</v>
      </c>
      <c r="F27885" s="2">
        <v>0</v>
      </c>
    </row>
    <row r="27886" spans="1:6">
      <c r="A27886" t="s">
        <v>320</v>
      </c>
      <c r="B27886">
        <v>1816</v>
      </c>
      <c r="C27886" t="s">
        <v>333</v>
      </c>
      <c r="D27886">
        <v>2011</v>
      </c>
      <c r="E27886" t="s">
        <v>736</v>
      </c>
      <c r="F27886" s="2">
        <v>142.089088058415</v>
      </c>
    </row>
    <row r="27887" spans="1:6">
      <c r="A27887" t="s">
        <v>320</v>
      </c>
      <c r="B27887">
        <v>1816</v>
      </c>
      <c r="C27887" t="s">
        <v>333</v>
      </c>
      <c r="D27887">
        <v>2011</v>
      </c>
      <c r="E27887" t="s">
        <v>737</v>
      </c>
      <c r="F27887" s="2">
        <v>53.452206998184202</v>
      </c>
    </row>
    <row r="27888" spans="1:6">
      <c r="A27888" t="s">
        <v>320</v>
      </c>
      <c r="B27888">
        <v>1816</v>
      </c>
      <c r="C27888" t="s">
        <v>333</v>
      </c>
      <c r="D27888">
        <v>2011</v>
      </c>
      <c r="E27888" t="s">
        <v>744</v>
      </c>
      <c r="F27888" s="2">
        <v>0</v>
      </c>
    </row>
    <row r="27889" spans="1:6">
      <c r="A27889" t="s">
        <v>320</v>
      </c>
      <c r="B27889">
        <v>1816</v>
      </c>
      <c r="C27889" t="s">
        <v>333</v>
      </c>
      <c r="D27889">
        <v>2011</v>
      </c>
      <c r="E27889" t="s">
        <v>740</v>
      </c>
      <c r="F27889" s="2">
        <v>79.371784286913893</v>
      </c>
    </row>
    <row r="27890" spans="1:6">
      <c r="A27890" t="s">
        <v>320</v>
      </c>
      <c r="B27890">
        <v>1816</v>
      </c>
      <c r="C27890" t="s">
        <v>333</v>
      </c>
      <c r="D27890">
        <v>2011</v>
      </c>
      <c r="E27890" t="s">
        <v>745</v>
      </c>
      <c r="F27890" s="2">
        <v>6263.5814738504396</v>
      </c>
    </row>
    <row r="27891" spans="1:6">
      <c r="A27891" t="s">
        <v>320</v>
      </c>
      <c r="B27891">
        <v>1816</v>
      </c>
      <c r="C27891" t="s">
        <v>333</v>
      </c>
      <c r="D27891">
        <v>2013</v>
      </c>
      <c r="E27891" t="s">
        <v>742</v>
      </c>
      <c r="F27891" s="2">
        <v>414.14640471432398</v>
      </c>
    </row>
    <row r="27892" spans="1:6">
      <c r="A27892" t="s">
        <v>320</v>
      </c>
      <c r="B27892">
        <v>1816</v>
      </c>
      <c r="C27892" t="s">
        <v>333</v>
      </c>
      <c r="D27892">
        <v>2013</v>
      </c>
      <c r="E27892" t="s">
        <v>741</v>
      </c>
      <c r="F27892" s="2">
        <v>423.70633627770599</v>
      </c>
    </row>
    <row r="27893" spans="1:6">
      <c r="A27893" t="s">
        <v>320</v>
      </c>
      <c r="B27893">
        <v>1816</v>
      </c>
      <c r="C27893" t="s">
        <v>333</v>
      </c>
      <c r="D27893">
        <v>2016</v>
      </c>
      <c r="E27893" t="s">
        <v>742</v>
      </c>
      <c r="F27893" s="2">
        <v>357.49057980790002</v>
      </c>
    </row>
    <row r="27894" spans="1:6">
      <c r="A27894" t="s">
        <v>320</v>
      </c>
      <c r="B27894">
        <v>1816</v>
      </c>
      <c r="C27894" t="s">
        <v>333</v>
      </c>
      <c r="D27894">
        <v>2017</v>
      </c>
      <c r="E27894" t="s">
        <v>736</v>
      </c>
      <c r="F27894" s="2">
        <v>122.288076371938</v>
      </c>
    </row>
    <row r="27895" spans="1:6">
      <c r="A27895" t="s">
        <v>320</v>
      </c>
      <c r="B27895">
        <v>1816</v>
      </c>
      <c r="C27895" t="s">
        <v>333</v>
      </c>
      <c r="D27895">
        <v>2017</v>
      </c>
      <c r="E27895" t="s">
        <v>737</v>
      </c>
      <c r="F27895" s="2">
        <v>58.929421055311202</v>
      </c>
    </row>
    <row r="27896" spans="1:6">
      <c r="A27896" t="s">
        <v>320</v>
      </c>
      <c r="B27896">
        <v>1816</v>
      </c>
      <c r="C27896" t="s">
        <v>333</v>
      </c>
      <c r="D27896">
        <v>2017</v>
      </c>
      <c r="E27896" t="s">
        <v>738</v>
      </c>
      <c r="F27896" s="2">
        <v>0</v>
      </c>
    </row>
    <row r="27897" spans="1:6">
      <c r="A27897" t="s">
        <v>320</v>
      </c>
      <c r="B27897">
        <v>1816</v>
      </c>
      <c r="C27897" t="s">
        <v>333</v>
      </c>
      <c r="D27897">
        <v>2017</v>
      </c>
      <c r="E27897" t="s">
        <v>739</v>
      </c>
      <c r="F27897" s="2">
        <v>4480.8345288455303</v>
      </c>
    </row>
    <row r="27898" spans="1:6">
      <c r="A27898" t="s">
        <v>320</v>
      </c>
      <c r="B27898">
        <v>1816</v>
      </c>
      <c r="C27898" t="s">
        <v>333</v>
      </c>
      <c r="D27898">
        <v>2017</v>
      </c>
      <c r="E27898" t="s">
        <v>740</v>
      </c>
      <c r="F27898" s="2">
        <v>56.6944126474963</v>
      </c>
    </row>
    <row r="27899" spans="1:6">
      <c r="A27899" t="s">
        <v>320</v>
      </c>
      <c r="B27899">
        <v>1816</v>
      </c>
      <c r="C27899" t="s">
        <v>333</v>
      </c>
      <c r="D27899">
        <v>2018</v>
      </c>
      <c r="E27899" t="s">
        <v>744</v>
      </c>
      <c r="F27899" s="2">
        <v>0</v>
      </c>
    </row>
    <row r="27900" spans="1:6">
      <c r="A27900" t="s">
        <v>320</v>
      </c>
      <c r="B27900">
        <v>1816</v>
      </c>
      <c r="C27900" t="s">
        <v>333</v>
      </c>
      <c r="D27900">
        <v>2018</v>
      </c>
      <c r="E27900" t="s">
        <v>745</v>
      </c>
      <c r="F27900" s="2">
        <v>5504.5270990935296</v>
      </c>
    </row>
    <row r="27901" spans="1:6">
      <c r="A27901" t="s">
        <v>320</v>
      </c>
      <c r="B27901">
        <v>1816</v>
      </c>
      <c r="C27901" t="s">
        <v>333</v>
      </c>
      <c r="D27901">
        <v>2019</v>
      </c>
      <c r="E27901" t="s">
        <v>742</v>
      </c>
      <c r="F27901" s="2">
        <v>341.25276321591099</v>
      </c>
    </row>
    <row r="27902" spans="1:6">
      <c r="A27902" t="s">
        <v>320</v>
      </c>
      <c r="B27902">
        <v>1816</v>
      </c>
      <c r="C27902" t="s">
        <v>333</v>
      </c>
      <c r="D27902">
        <v>2019</v>
      </c>
      <c r="E27902" t="s">
        <v>743</v>
      </c>
      <c r="F27902" s="2">
        <v>0</v>
      </c>
    </row>
    <row r="27903" spans="1:6">
      <c r="A27903" t="s">
        <v>320</v>
      </c>
      <c r="B27903">
        <v>1816</v>
      </c>
      <c r="C27903" t="s">
        <v>333</v>
      </c>
      <c r="D27903">
        <v>2020</v>
      </c>
      <c r="E27903" t="s">
        <v>738</v>
      </c>
      <c r="F27903" s="2">
        <v>0</v>
      </c>
    </row>
    <row r="27904" spans="1:6">
      <c r="A27904" t="s">
        <v>320</v>
      </c>
      <c r="B27904">
        <v>1816</v>
      </c>
      <c r="C27904" t="s">
        <v>333</v>
      </c>
      <c r="D27904">
        <v>2020</v>
      </c>
      <c r="E27904" t="s">
        <v>739</v>
      </c>
      <c r="F27904" s="2">
        <v>4591.8715947885203</v>
      </c>
    </row>
    <row r="27905" spans="1:6">
      <c r="A27905" t="s">
        <v>320</v>
      </c>
      <c r="B27905">
        <v>1816</v>
      </c>
      <c r="C27905" t="s">
        <v>333</v>
      </c>
      <c r="D27905">
        <v>2020</v>
      </c>
      <c r="E27905" t="s">
        <v>740</v>
      </c>
      <c r="F27905" s="2">
        <v>45.258582823344497</v>
      </c>
    </row>
    <row r="27906" spans="1:6">
      <c r="A27906" t="s">
        <v>320</v>
      </c>
      <c r="B27906">
        <v>1816</v>
      </c>
      <c r="C27906" t="s">
        <v>333</v>
      </c>
      <c r="D27906">
        <v>2020</v>
      </c>
      <c r="E27906" t="s">
        <v>741</v>
      </c>
      <c r="F27906" s="2">
        <v>370.93665287260399</v>
      </c>
    </row>
    <row r="27907" spans="1:6">
      <c r="A27907" t="s">
        <v>320</v>
      </c>
      <c r="B27907">
        <v>1816</v>
      </c>
      <c r="C27907" t="s">
        <v>333</v>
      </c>
      <c r="D27907">
        <v>2021</v>
      </c>
      <c r="E27907" t="s">
        <v>744</v>
      </c>
      <c r="F27907" s="2">
        <v>0</v>
      </c>
    </row>
    <row r="27908" spans="1:6">
      <c r="A27908" t="s">
        <v>320</v>
      </c>
      <c r="B27908">
        <v>1816</v>
      </c>
      <c r="C27908" t="s">
        <v>333</v>
      </c>
      <c r="D27908">
        <v>2021</v>
      </c>
      <c r="E27908" t="s">
        <v>745</v>
      </c>
      <c r="F27908" s="2">
        <v>4494.3531656545501</v>
      </c>
    </row>
    <row r="27909" spans="1:6">
      <c r="A27909" t="s">
        <v>320</v>
      </c>
      <c r="B27909">
        <v>1816</v>
      </c>
      <c r="C27909" t="s">
        <v>333</v>
      </c>
      <c r="D27909">
        <v>2022</v>
      </c>
      <c r="E27909" t="s">
        <v>743</v>
      </c>
      <c r="F27909" s="2">
        <v>0</v>
      </c>
    </row>
    <row r="27910" spans="1:6">
      <c r="A27910" t="s">
        <v>320</v>
      </c>
      <c r="B27910">
        <v>1816</v>
      </c>
      <c r="C27910" t="s">
        <v>333</v>
      </c>
      <c r="D27910">
        <v>2023</v>
      </c>
      <c r="E27910" t="s">
        <v>739</v>
      </c>
      <c r="F27910" s="2">
        <v>4708.8984226079401</v>
      </c>
    </row>
    <row r="27911" spans="1:6">
      <c r="A27911" t="s">
        <v>320</v>
      </c>
      <c r="B27911">
        <v>1816</v>
      </c>
      <c r="C27911" t="s">
        <v>333</v>
      </c>
      <c r="D27911">
        <v>2023</v>
      </c>
      <c r="E27911" t="s">
        <v>741</v>
      </c>
      <c r="F27911" s="2">
        <v>375.16040472849198</v>
      </c>
    </row>
    <row r="27912" spans="1:6">
      <c r="A27912" t="s">
        <v>320</v>
      </c>
      <c r="B27912">
        <v>1816</v>
      </c>
      <c r="C27912" t="s">
        <v>333</v>
      </c>
      <c r="D27912">
        <v>2024</v>
      </c>
      <c r="E27912" t="s">
        <v>736</v>
      </c>
      <c r="F27912" s="2">
        <v>83.3311149591391</v>
      </c>
    </row>
    <row r="27913" spans="1:6">
      <c r="A27913" t="s">
        <v>320</v>
      </c>
      <c r="B27913">
        <v>1816</v>
      </c>
      <c r="C27913" t="s">
        <v>333</v>
      </c>
      <c r="D27913">
        <v>2024</v>
      </c>
      <c r="E27913" t="s">
        <v>737</v>
      </c>
      <c r="F27913" s="2">
        <v>48.778441799578999</v>
      </c>
    </row>
    <row r="27914" spans="1:6">
      <c r="A27914" t="s">
        <v>320</v>
      </c>
      <c r="B27914">
        <v>1816</v>
      </c>
      <c r="C27914" t="s">
        <v>333</v>
      </c>
      <c r="D27914">
        <v>2024</v>
      </c>
      <c r="E27914" t="s">
        <v>745</v>
      </c>
      <c r="F27914" s="2">
        <v>5534.9696527047599</v>
      </c>
    </row>
    <row r="27915" spans="1:6">
      <c r="A27915" t="s">
        <v>320</v>
      </c>
      <c r="B27915">
        <v>1818</v>
      </c>
      <c r="C27915" t="s">
        <v>335</v>
      </c>
      <c r="D27915">
        <v>2009</v>
      </c>
      <c r="E27915" t="s">
        <v>736</v>
      </c>
      <c r="F27915" s="2">
        <v>654.047641563002</v>
      </c>
    </row>
    <row r="27916" spans="1:6">
      <c r="A27916" t="s">
        <v>320</v>
      </c>
      <c r="B27916">
        <v>1818</v>
      </c>
      <c r="C27916" t="s">
        <v>335</v>
      </c>
      <c r="D27916">
        <v>2009</v>
      </c>
      <c r="E27916" t="s">
        <v>737</v>
      </c>
      <c r="F27916" s="2">
        <v>556.95040598294304</v>
      </c>
    </row>
    <row r="27917" spans="1:6">
      <c r="A27917" t="s">
        <v>320</v>
      </c>
      <c r="B27917">
        <v>1818</v>
      </c>
      <c r="C27917" t="s">
        <v>335</v>
      </c>
      <c r="D27917">
        <v>2009</v>
      </c>
      <c r="E27917" t="s">
        <v>740</v>
      </c>
      <c r="F27917" s="2">
        <v>309.35921935950699</v>
      </c>
    </row>
    <row r="27918" spans="1:6">
      <c r="A27918" t="s">
        <v>320</v>
      </c>
      <c r="B27918">
        <v>1818</v>
      </c>
      <c r="C27918" t="s">
        <v>335</v>
      </c>
      <c r="D27918">
        <v>2009</v>
      </c>
      <c r="E27918" t="s">
        <v>745</v>
      </c>
      <c r="F27918" s="2">
        <v>17460.5803072944</v>
      </c>
    </row>
    <row r="27919" spans="1:6">
      <c r="A27919" t="s">
        <v>320</v>
      </c>
      <c r="B27919">
        <v>1818</v>
      </c>
      <c r="C27919" t="s">
        <v>335</v>
      </c>
      <c r="D27919">
        <v>2011</v>
      </c>
      <c r="E27919" t="s">
        <v>742</v>
      </c>
      <c r="F27919" s="2">
        <v>727.56602680545495</v>
      </c>
    </row>
    <row r="27920" spans="1:6">
      <c r="A27920" t="s">
        <v>320</v>
      </c>
      <c r="B27920">
        <v>1818</v>
      </c>
      <c r="C27920" t="s">
        <v>335</v>
      </c>
      <c r="D27920">
        <v>2011</v>
      </c>
      <c r="E27920" t="s">
        <v>738</v>
      </c>
      <c r="F27920" s="2">
        <v>0</v>
      </c>
    </row>
    <row r="27921" spans="1:6">
      <c r="A27921" t="s">
        <v>320</v>
      </c>
      <c r="B27921">
        <v>1818</v>
      </c>
      <c r="C27921" t="s">
        <v>335</v>
      </c>
      <c r="D27921">
        <v>2011</v>
      </c>
      <c r="E27921" t="s">
        <v>741</v>
      </c>
      <c r="F27921" s="2">
        <v>739.87708671414396</v>
      </c>
    </row>
    <row r="27922" spans="1:6">
      <c r="A27922" t="s">
        <v>320</v>
      </c>
      <c r="B27922">
        <v>1818</v>
      </c>
      <c r="C27922" t="s">
        <v>335</v>
      </c>
      <c r="D27922">
        <v>2015</v>
      </c>
      <c r="E27922" t="s">
        <v>736</v>
      </c>
      <c r="F27922" s="2">
        <v>898.87435681629404</v>
      </c>
    </row>
    <row r="27923" spans="1:6">
      <c r="A27923" t="s">
        <v>320</v>
      </c>
      <c r="B27923">
        <v>1818</v>
      </c>
      <c r="C27923" t="s">
        <v>335</v>
      </c>
      <c r="D27923">
        <v>2015</v>
      </c>
      <c r="E27923" t="s">
        <v>744</v>
      </c>
      <c r="F27923" s="2">
        <v>0</v>
      </c>
    </row>
    <row r="27924" spans="1:6">
      <c r="A27924" t="s">
        <v>320</v>
      </c>
      <c r="B27924">
        <v>1818</v>
      </c>
      <c r="C27924" t="s">
        <v>335</v>
      </c>
      <c r="D27924">
        <v>2015</v>
      </c>
      <c r="E27924" t="s">
        <v>739</v>
      </c>
      <c r="F27924" s="2">
        <v>3704.3110923550898</v>
      </c>
    </row>
    <row r="27925" spans="1:6">
      <c r="A27925" t="s">
        <v>320</v>
      </c>
      <c r="B27925">
        <v>1818</v>
      </c>
      <c r="C27925" t="s">
        <v>335</v>
      </c>
      <c r="D27925">
        <v>2015</v>
      </c>
      <c r="E27925" t="s">
        <v>740</v>
      </c>
      <c r="F27925" s="2">
        <v>205.30144254851399</v>
      </c>
    </row>
    <row r="27926" spans="1:6">
      <c r="A27926" t="s">
        <v>320</v>
      </c>
      <c r="B27926">
        <v>1818</v>
      </c>
      <c r="C27926" t="s">
        <v>335</v>
      </c>
      <c r="D27926">
        <v>2016</v>
      </c>
      <c r="E27926" t="s">
        <v>745</v>
      </c>
      <c r="F27926" s="2">
        <v>17460.5803072944</v>
      </c>
    </row>
    <row r="27927" spans="1:6">
      <c r="A27927" t="s">
        <v>320</v>
      </c>
      <c r="B27927">
        <v>1818</v>
      </c>
      <c r="C27927" t="s">
        <v>335</v>
      </c>
      <c r="D27927">
        <v>2017</v>
      </c>
      <c r="E27927" t="s">
        <v>742</v>
      </c>
      <c r="F27927" s="2">
        <v>757.26945430773605</v>
      </c>
    </row>
    <row r="27928" spans="1:6">
      <c r="A27928" t="s">
        <v>320</v>
      </c>
      <c r="B27928">
        <v>1818</v>
      </c>
      <c r="C27928" t="s">
        <v>335</v>
      </c>
      <c r="D27928">
        <v>2017</v>
      </c>
      <c r="E27928" t="s">
        <v>738</v>
      </c>
      <c r="F27928" s="2">
        <v>0</v>
      </c>
    </row>
    <row r="27929" spans="1:6">
      <c r="A27929" t="s">
        <v>320</v>
      </c>
      <c r="B27929">
        <v>1818</v>
      </c>
      <c r="C27929" t="s">
        <v>335</v>
      </c>
      <c r="D27929">
        <v>2017</v>
      </c>
      <c r="E27929" t="s">
        <v>743</v>
      </c>
      <c r="F27929" s="2">
        <v>0</v>
      </c>
    </row>
    <row r="27930" spans="1:6">
      <c r="A27930" t="s">
        <v>320</v>
      </c>
      <c r="B27930">
        <v>1818</v>
      </c>
      <c r="C27930" t="s">
        <v>335</v>
      </c>
      <c r="D27930">
        <v>2017</v>
      </c>
      <c r="E27930" t="s">
        <v>741</v>
      </c>
      <c r="F27930" s="2">
        <v>636.50505685247197</v>
      </c>
    </row>
    <row r="27931" spans="1:6">
      <c r="A27931" t="s">
        <v>320</v>
      </c>
      <c r="B27931">
        <v>1818</v>
      </c>
      <c r="C27931" t="s">
        <v>335</v>
      </c>
      <c r="D27931">
        <v>2018</v>
      </c>
      <c r="E27931" t="s">
        <v>744</v>
      </c>
      <c r="F27931" s="2">
        <v>0</v>
      </c>
    </row>
    <row r="27932" spans="1:6">
      <c r="A27932" t="s">
        <v>320</v>
      </c>
      <c r="B27932">
        <v>1818</v>
      </c>
      <c r="C27932" t="s">
        <v>335</v>
      </c>
      <c r="D27932">
        <v>2018</v>
      </c>
      <c r="E27932" t="s">
        <v>739</v>
      </c>
      <c r="F27932" s="2">
        <v>3566.1586301860798</v>
      </c>
    </row>
    <row r="27933" spans="1:6">
      <c r="A27933" t="s">
        <v>320</v>
      </c>
      <c r="B27933">
        <v>1818</v>
      </c>
      <c r="C27933" t="s">
        <v>335</v>
      </c>
      <c r="D27933">
        <v>2019</v>
      </c>
      <c r="E27933" t="s">
        <v>737</v>
      </c>
      <c r="F27933" s="2">
        <v>410.70860367836798</v>
      </c>
    </row>
    <row r="27934" spans="1:6">
      <c r="A27934" t="s">
        <v>320</v>
      </c>
      <c r="B27934">
        <v>1818</v>
      </c>
      <c r="C27934" t="s">
        <v>335</v>
      </c>
      <c r="D27934">
        <v>2019</v>
      </c>
      <c r="E27934" t="s">
        <v>745</v>
      </c>
      <c r="F27934" s="2">
        <v>17742.0561735093</v>
      </c>
    </row>
    <row r="27935" spans="1:6">
      <c r="A27935" t="s">
        <v>320</v>
      </c>
      <c r="B27935">
        <v>1818</v>
      </c>
      <c r="C27935" t="s">
        <v>335</v>
      </c>
      <c r="D27935">
        <v>2020</v>
      </c>
      <c r="E27935" t="s">
        <v>743</v>
      </c>
      <c r="F27935" s="2">
        <v>0</v>
      </c>
    </row>
    <row r="27936" spans="1:6">
      <c r="A27936" t="s">
        <v>320</v>
      </c>
      <c r="B27936">
        <v>1818</v>
      </c>
      <c r="C27936" t="s">
        <v>335</v>
      </c>
      <c r="D27936">
        <v>2020</v>
      </c>
      <c r="E27936" t="s">
        <v>741</v>
      </c>
      <c r="F27936" s="2">
        <v>600.50484569788296</v>
      </c>
    </row>
    <row r="27937" spans="1:6">
      <c r="A27937" t="s">
        <v>320</v>
      </c>
      <c r="B27937">
        <v>1818</v>
      </c>
      <c r="C27937" t="s">
        <v>335</v>
      </c>
      <c r="D27937">
        <v>2021</v>
      </c>
      <c r="E27937" t="s">
        <v>739</v>
      </c>
      <c r="F27937" s="2">
        <v>3950.8887228799999</v>
      </c>
    </row>
    <row r="27938" spans="1:6">
      <c r="A27938" t="s">
        <v>320</v>
      </c>
      <c r="B27938">
        <v>1818</v>
      </c>
      <c r="C27938" t="s">
        <v>335</v>
      </c>
      <c r="D27938">
        <v>2022</v>
      </c>
      <c r="E27938" t="s">
        <v>736</v>
      </c>
      <c r="F27938" s="2">
        <v>1103.7035623622</v>
      </c>
    </row>
    <row r="27939" spans="1:6">
      <c r="A27939" t="s">
        <v>320</v>
      </c>
      <c r="B27939">
        <v>1818</v>
      </c>
      <c r="C27939" t="s">
        <v>335</v>
      </c>
      <c r="D27939">
        <v>2022</v>
      </c>
      <c r="E27939" t="s">
        <v>737</v>
      </c>
      <c r="F27939" s="2">
        <v>306.52116708761201</v>
      </c>
    </row>
    <row r="27940" spans="1:6">
      <c r="A27940" t="s">
        <v>320</v>
      </c>
      <c r="B27940">
        <v>1818</v>
      </c>
      <c r="C27940" t="s">
        <v>335</v>
      </c>
      <c r="D27940">
        <v>2022</v>
      </c>
      <c r="E27940" t="s">
        <v>740</v>
      </c>
      <c r="F27940" s="2">
        <v>120.851768126602</v>
      </c>
    </row>
    <row r="27941" spans="1:6">
      <c r="A27941" t="s">
        <v>320</v>
      </c>
      <c r="B27941">
        <v>1818</v>
      </c>
      <c r="C27941" t="s">
        <v>335</v>
      </c>
      <c r="D27941">
        <v>2022</v>
      </c>
      <c r="E27941" t="s">
        <v>745</v>
      </c>
      <c r="F27941" s="2">
        <v>19956.8354835264</v>
      </c>
    </row>
    <row r="27942" spans="1:6">
      <c r="A27942" t="s">
        <v>320</v>
      </c>
      <c r="B27942">
        <v>1818</v>
      </c>
      <c r="C27942" t="s">
        <v>335</v>
      </c>
      <c r="D27942">
        <v>2023</v>
      </c>
      <c r="E27942" t="s">
        <v>743</v>
      </c>
      <c r="F27942" s="2">
        <v>0</v>
      </c>
    </row>
    <row r="27943" spans="1:6">
      <c r="A27943" t="s">
        <v>320</v>
      </c>
      <c r="B27943">
        <v>1818</v>
      </c>
      <c r="C27943" t="s">
        <v>335</v>
      </c>
      <c r="D27943">
        <v>2024</v>
      </c>
      <c r="E27943" t="s">
        <v>742</v>
      </c>
      <c r="F27943" s="2">
        <v>574.18392168683397</v>
      </c>
    </row>
    <row r="27944" spans="1:6">
      <c r="A27944" t="s">
        <v>320</v>
      </c>
      <c r="B27944">
        <v>1820</v>
      </c>
      <c r="C27944" t="s">
        <v>337</v>
      </c>
      <c r="D27944">
        <v>2009</v>
      </c>
      <c r="E27944" t="s">
        <v>736</v>
      </c>
      <c r="F27944" s="2">
        <v>2766.6579493073</v>
      </c>
    </row>
    <row r="27945" spans="1:6">
      <c r="A27945" t="s">
        <v>320</v>
      </c>
      <c r="B27945">
        <v>1820</v>
      </c>
      <c r="C27945" t="s">
        <v>337</v>
      </c>
      <c r="D27945">
        <v>2009</v>
      </c>
      <c r="E27945" t="s">
        <v>737</v>
      </c>
      <c r="F27945" s="2">
        <v>644.75855207180598</v>
      </c>
    </row>
    <row r="27946" spans="1:6">
      <c r="A27946" t="s">
        <v>320</v>
      </c>
      <c r="B27946">
        <v>1820</v>
      </c>
      <c r="C27946" t="s">
        <v>337</v>
      </c>
      <c r="D27946">
        <v>2009</v>
      </c>
      <c r="E27946" t="s">
        <v>739</v>
      </c>
      <c r="F27946" s="2">
        <v>15447.914102043</v>
      </c>
    </row>
    <row r="27947" spans="1:6">
      <c r="A27947" t="s">
        <v>320</v>
      </c>
      <c r="B27947">
        <v>1820</v>
      </c>
      <c r="C27947" t="s">
        <v>337</v>
      </c>
      <c r="D27947">
        <v>2011</v>
      </c>
      <c r="E27947" t="s">
        <v>742</v>
      </c>
      <c r="F27947" s="2">
        <v>6427.4665661973604</v>
      </c>
    </row>
    <row r="27948" spans="1:6">
      <c r="A27948" t="s">
        <v>320</v>
      </c>
      <c r="B27948">
        <v>1820</v>
      </c>
      <c r="C27948" t="s">
        <v>337</v>
      </c>
      <c r="D27948">
        <v>2013</v>
      </c>
      <c r="E27948" t="s">
        <v>744</v>
      </c>
      <c r="F27948" s="2">
        <v>1299.4429835000001</v>
      </c>
    </row>
    <row r="27949" spans="1:6">
      <c r="A27949" t="s">
        <v>320</v>
      </c>
      <c r="B27949">
        <v>1820</v>
      </c>
      <c r="C27949" t="s">
        <v>337</v>
      </c>
      <c r="D27949">
        <v>2013</v>
      </c>
      <c r="E27949" t="s">
        <v>740</v>
      </c>
      <c r="F27949" s="2">
        <v>990.10955511615896</v>
      </c>
    </row>
    <row r="27950" spans="1:6">
      <c r="A27950" t="s">
        <v>320</v>
      </c>
      <c r="B27950">
        <v>1820</v>
      </c>
      <c r="C27950" t="s">
        <v>337</v>
      </c>
      <c r="D27950">
        <v>2013</v>
      </c>
      <c r="E27950" t="s">
        <v>745</v>
      </c>
      <c r="F27950" s="2">
        <v>28459.159865150399</v>
      </c>
    </row>
    <row r="27951" spans="1:6">
      <c r="A27951" t="s">
        <v>320</v>
      </c>
      <c r="B27951">
        <v>1820</v>
      </c>
      <c r="C27951" t="s">
        <v>337</v>
      </c>
      <c r="D27951">
        <v>2015</v>
      </c>
      <c r="E27951" t="s">
        <v>738</v>
      </c>
      <c r="F27951" s="2">
        <v>0</v>
      </c>
    </row>
    <row r="27952" spans="1:6">
      <c r="A27952" t="s">
        <v>320</v>
      </c>
      <c r="B27952">
        <v>1820</v>
      </c>
      <c r="C27952" t="s">
        <v>337</v>
      </c>
      <c r="D27952">
        <v>2015</v>
      </c>
      <c r="E27952" t="s">
        <v>741</v>
      </c>
      <c r="F27952" s="2">
        <v>5615.5202562982004</v>
      </c>
    </row>
    <row r="27953" spans="1:6">
      <c r="A27953" t="s">
        <v>320</v>
      </c>
      <c r="B27953">
        <v>1820</v>
      </c>
      <c r="C27953" t="s">
        <v>337</v>
      </c>
      <c r="D27953">
        <v>2016</v>
      </c>
      <c r="E27953" t="s">
        <v>744</v>
      </c>
      <c r="F27953" s="2">
        <v>885.28188850000004</v>
      </c>
    </row>
    <row r="27954" spans="1:6">
      <c r="A27954" t="s">
        <v>320</v>
      </c>
      <c r="B27954">
        <v>1820</v>
      </c>
      <c r="C27954" t="s">
        <v>337</v>
      </c>
      <c r="D27954">
        <v>2016</v>
      </c>
      <c r="E27954" t="s">
        <v>739</v>
      </c>
      <c r="F27954" s="2">
        <v>15497.6160428653</v>
      </c>
    </row>
    <row r="27955" spans="1:6">
      <c r="A27955" t="s">
        <v>320</v>
      </c>
      <c r="B27955">
        <v>1820</v>
      </c>
      <c r="C27955" t="s">
        <v>337</v>
      </c>
      <c r="D27955">
        <v>2016</v>
      </c>
      <c r="E27955" t="s">
        <v>740</v>
      </c>
      <c r="F27955" s="2">
        <v>845.248991739605</v>
      </c>
    </row>
    <row r="27956" spans="1:6">
      <c r="A27956" t="s">
        <v>320</v>
      </c>
      <c r="B27956">
        <v>1820</v>
      </c>
      <c r="C27956" t="s">
        <v>337</v>
      </c>
      <c r="D27956">
        <v>2017</v>
      </c>
      <c r="E27956" t="s">
        <v>743</v>
      </c>
      <c r="F27956" s="2">
        <v>655.56100955470004</v>
      </c>
    </row>
    <row r="27957" spans="1:6">
      <c r="A27957" t="s">
        <v>320</v>
      </c>
      <c r="B27957">
        <v>1820</v>
      </c>
      <c r="C27957" t="s">
        <v>337</v>
      </c>
      <c r="D27957">
        <v>2018</v>
      </c>
      <c r="E27957" t="s">
        <v>738</v>
      </c>
      <c r="F27957" s="2">
        <v>0</v>
      </c>
    </row>
    <row r="27958" spans="1:6">
      <c r="A27958" t="s">
        <v>320</v>
      </c>
      <c r="B27958">
        <v>1820</v>
      </c>
      <c r="C27958" t="s">
        <v>337</v>
      </c>
      <c r="D27958">
        <v>2018</v>
      </c>
      <c r="E27958" t="s">
        <v>741</v>
      </c>
      <c r="F27958" s="2">
        <v>5101.2900784890699</v>
      </c>
    </row>
    <row r="27959" spans="1:6">
      <c r="A27959" t="s">
        <v>320</v>
      </c>
      <c r="B27959">
        <v>1820</v>
      </c>
      <c r="C27959" t="s">
        <v>337</v>
      </c>
      <c r="D27959">
        <v>2019</v>
      </c>
      <c r="E27959" t="s">
        <v>736</v>
      </c>
      <c r="F27959" s="2">
        <v>1787.48960146741</v>
      </c>
    </row>
    <row r="27960" spans="1:6">
      <c r="A27960" t="s">
        <v>320</v>
      </c>
      <c r="B27960">
        <v>1820</v>
      </c>
      <c r="C27960" t="s">
        <v>337</v>
      </c>
      <c r="D27960">
        <v>2019</v>
      </c>
      <c r="E27960" t="s">
        <v>737</v>
      </c>
      <c r="F27960" s="2">
        <v>895.27956899509195</v>
      </c>
    </row>
    <row r="27961" spans="1:6">
      <c r="A27961" t="s">
        <v>320</v>
      </c>
      <c r="B27961">
        <v>1820</v>
      </c>
      <c r="C27961" t="s">
        <v>337</v>
      </c>
      <c r="D27961">
        <v>2019</v>
      </c>
      <c r="E27961" t="s">
        <v>744</v>
      </c>
      <c r="F27961" s="2">
        <v>593.50232749999998</v>
      </c>
    </row>
    <row r="27962" spans="1:6">
      <c r="A27962" t="s">
        <v>320</v>
      </c>
      <c r="B27962">
        <v>1820</v>
      </c>
      <c r="C27962" t="s">
        <v>337</v>
      </c>
      <c r="D27962">
        <v>2019</v>
      </c>
      <c r="E27962" t="s">
        <v>739</v>
      </c>
      <c r="F27962" s="2">
        <v>14743.1115994677</v>
      </c>
    </row>
    <row r="27963" spans="1:6">
      <c r="A27963" t="s">
        <v>320</v>
      </c>
      <c r="B27963">
        <v>1820</v>
      </c>
      <c r="C27963" t="s">
        <v>337</v>
      </c>
      <c r="D27963">
        <v>2019</v>
      </c>
      <c r="E27963" t="s">
        <v>740</v>
      </c>
      <c r="F27963" s="2">
        <v>540.62395531765503</v>
      </c>
    </row>
    <row r="27964" spans="1:6">
      <c r="A27964" t="s">
        <v>320</v>
      </c>
      <c r="B27964">
        <v>1820</v>
      </c>
      <c r="C27964" t="s">
        <v>337</v>
      </c>
      <c r="D27964">
        <v>2020</v>
      </c>
      <c r="E27964" t="s">
        <v>743</v>
      </c>
      <c r="F27964" s="2">
        <v>417.28966590601101</v>
      </c>
    </row>
    <row r="27965" spans="1:6">
      <c r="A27965" t="s">
        <v>320</v>
      </c>
      <c r="B27965">
        <v>1820</v>
      </c>
      <c r="C27965" t="s">
        <v>337</v>
      </c>
      <c r="D27965">
        <v>2020</v>
      </c>
      <c r="E27965" t="s">
        <v>745</v>
      </c>
      <c r="F27965" s="2">
        <v>23759.9409413346</v>
      </c>
    </row>
    <row r="27966" spans="1:6">
      <c r="A27966" t="s">
        <v>320</v>
      </c>
      <c r="B27966">
        <v>1820</v>
      </c>
      <c r="C27966" t="s">
        <v>337</v>
      </c>
      <c r="D27966">
        <v>2021</v>
      </c>
      <c r="E27966" t="s">
        <v>742</v>
      </c>
      <c r="F27966" s="2">
        <v>2528.2854747053898</v>
      </c>
    </row>
    <row r="27967" spans="1:6">
      <c r="A27967" t="s">
        <v>320</v>
      </c>
      <c r="B27967">
        <v>1820</v>
      </c>
      <c r="C27967" t="s">
        <v>337</v>
      </c>
      <c r="D27967">
        <v>2021</v>
      </c>
      <c r="E27967" t="s">
        <v>738</v>
      </c>
      <c r="F27967" s="2">
        <v>0</v>
      </c>
    </row>
    <row r="27968" spans="1:6">
      <c r="A27968" t="s">
        <v>320</v>
      </c>
      <c r="B27968">
        <v>1820</v>
      </c>
      <c r="C27968" t="s">
        <v>337</v>
      </c>
      <c r="D27968">
        <v>2021</v>
      </c>
      <c r="E27968" t="s">
        <v>741</v>
      </c>
      <c r="F27968" s="2">
        <v>4835.52846734984</v>
      </c>
    </row>
    <row r="27969" spans="1:6">
      <c r="A27969" t="s">
        <v>320</v>
      </c>
      <c r="B27969">
        <v>1820</v>
      </c>
      <c r="C27969" t="s">
        <v>337</v>
      </c>
      <c r="D27969">
        <v>2022</v>
      </c>
      <c r="E27969" t="s">
        <v>736</v>
      </c>
      <c r="F27969" s="2">
        <v>1686.96157436516</v>
      </c>
    </row>
    <row r="27970" spans="1:6">
      <c r="A27970" t="s">
        <v>320</v>
      </c>
      <c r="B27970">
        <v>1820</v>
      </c>
      <c r="C27970" t="s">
        <v>337</v>
      </c>
      <c r="D27970">
        <v>2022</v>
      </c>
      <c r="E27970" t="s">
        <v>737</v>
      </c>
      <c r="F27970" s="2">
        <v>819.451441628981</v>
      </c>
    </row>
    <row r="27971" spans="1:6">
      <c r="A27971" t="s">
        <v>320</v>
      </c>
      <c r="B27971">
        <v>1820</v>
      </c>
      <c r="C27971" t="s">
        <v>337</v>
      </c>
      <c r="D27971">
        <v>2022</v>
      </c>
      <c r="E27971" t="s">
        <v>744</v>
      </c>
      <c r="F27971" s="2">
        <v>701.56493</v>
      </c>
    </row>
    <row r="27972" spans="1:6">
      <c r="A27972" t="s">
        <v>320</v>
      </c>
      <c r="B27972">
        <v>1820</v>
      </c>
      <c r="C27972" t="s">
        <v>337</v>
      </c>
      <c r="D27972">
        <v>2022</v>
      </c>
      <c r="E27972" t="s">
        <v>739</v>
      </c>
      <c r="F27972" s="2">
        <v>14710.100977341701</v>
      </c>
    </row>
    <row r="27973" spans="1:6">
      <c r="A27973" t="s">
        <v>320</v>
      </c>
      <c r="B27973">
        <v>1820</v>
      </c>
      <c r="C27973" t="s">
        <v>337</v>
      </c>
      <c r="D27973">
        <v>2023</v>
      </c>
      <c r="E27973" t="s">
        <v>743</v>
      </c>
      <c r="F27973" s="2">
        <v>471.19879632513698</v>
      </c>
    </row>
    <row r="27974" spans="1:6">
      <c r="A27974" t="s">
        <v>320</v>
      </c>
      <c r="B27974">
        <v>1820</v>
      </c>
      <c r="C27974" t="s">
        <v>337</v>
      </c>
      <c r="D27974">
        <v>2023</v>
      </c>
      <c r="E27974" t="s">
        <v>745</v>
      </c>
      <c r="F27974" s="2">
        <v>30939.651559959399</v>
      </c>
    </row>
    <row r="27975" spans="1:6">
      <c r="A27975" t="s">
        <v>320</v>
      </c>
      <c r="B27975">
        <v>1820</v>
      </c>
      <c r="C27975" t="s">
        <v>337</v>
      </c>
      <c r="D27975">
        <v>2024</v>
      </c>
      <c r="E27975" t="s">
        <v>742</v>
      </c>
      <c r="F27975" s="2">
        <v>3149.6956004307199</v>
      </c>
    </row>
    <row r="27976" spans="1:6">
      <c r="A27976" t="s">
        <v>320</v>
      </c>
      <c r="B27976">
        <v>1820</v>
      </c>
      <c r="C27976" t="s">
        <v>337</v>
      </c>
      <c r="D27976">
        <v>2024</v>
      </c>
      <c r="E27976" t="s">
        <v>741</v>
      </c>
      <c r="F27976" s="2">
        <v>4526.0336945753697</v>
      </c>
    </row>
    <row r="27977" spans="1:6">
      <c r="A27977" t="s">
        <v>320</v>
      </c>
      <c r="B27977">
        <v>1822</v>
      </c>
      <c r="C27977" t="s">
        <v>339</v>
      </c>
      <c r="D27977">
        <v>2011</v>
      </c>
      <c r="E27977" t="s">
        <v>736</v>
      </c>
      <c r="F27977" s="2">
        <v>535.92794924045097</v>
      </c>
    </row>
    <row r="27978" spans="1:6">
      <c r="A27978" t="s">
        <v>320</v>
      </c>
      <c r="B27978">
        <v>1822</v>
      </c>
      <c r="C27978" t="s">
        <v>339</v>
      </c>
      <c r="D27978">
        <v>2011</v>
      </c>
      <c r="E27978" t="s">
        <v>737</v>
      </c>
      <c r="F27978" s="2">
        <v>596.07775292142503</v>
      </c>
    </row>
    <row r="27979" spans="1:6">
      <c r="A27979" t="s">
        <v>320</v>
      </c>
      <c r="B27979">
        <v>1822</v>
      </c>
      <c r="C27979" t="s">
        <v>339</v>
      </c>
      <c r="D27979">
        <v>2011</v>
      </c>
      <c r="E27979" t="s">
        <v>744</v>
      </c>
      <c r="F27979" s="2">
        <v>0</v>
      </c>
    </row>
    <row r="27980" spans="1:6">
      <c r="A27980" t="s">
        <v>320</v>
      </c>
      <c r="B27980">
        <v>1822</v>
      </c>
      <c r="C27980" t="s">
        <v>339</v>
      </c>
      <c r="D27980">
        <v>2011</v>
      </c>
      <c r="E27980" t="s">
        <v>739</v>
      </c>
      <c r="F27980" s="2">
        <v>12029.5044445823</v>
      </c>
    </row>
    <row r="27981" spans="1:6">
      <c r="A27981" t="s">
        <v>320</v>
      </c>
      <c r="B27981">
        <v>1822</v>
      </c>
      <c r="C27981" t="s">
        <v>339</v>
      </c>
      <c r="D27981">
        <v>2011</v>
      </c>
      <c r="E27981" t="s">
        <v>740</v>
      </c>
      <c r="F27981" s="2">
        <v>299.959475976325</v>
      </c>
    </row>
    <row r="27982" spans="1:6">
      <c r="A27982" t="s">
        <v>320</v>
      </c>
      <c r="B27982">
        <v>1822</v>
      </c>
      <c r="C27982" t="s">
        <v>339</v>
      </c>
      <c r="D27982">
        <v>2013</v>
      </c>
      <c r="E27982" t="s">
        <v>742</v>
      </c>
      <c r="F27982" s="2">
        <v>2245.5248975876402</v>
      </c>
    </row>
    <row r="27983" spans="1:6">
      <c r="A27983" t="s">
        <v>320</v>
      </c>
      <c r="B27983">
        <v>1822</v>
      </c>
      <c r="C27983" t="s">
        <v>339</v>
      </c>
      <c r="D27983">
        <v>2013</v>
      </c>
      <c r="E27983" t="s">
        <v>738</v>
      </c>
      <c r="F27983" s="2">
        <v>0</v>
      </c>
    </row>
    <row r="27984" spans="1:6">
      <c r="A27984" t="s">
        <v>320</v>
      </c>
      <c r="B27984">
        <v>1822</v>
      </c>
      <c r="C27984" t="s">
        <v>339</v>
      </c>
      <c r="D27984">
        <v>2013</v>
      </c>
      <c r="E27984" t="s">
        <v>741</v>
      </c>
      <c r="F27984" s="2">
        <v>5223.1071697851603</v>
      </c>
    </row>
    <row r="27985" spans="1:6">
      <c r="A27985" t="s">
        <v>320</v>
      </c>
      <c r="B27985">
        <v>1822</v>
      </c>
      <c r="C27985" t="s">
        <v>339</v>
      </c>
      <c r="D27985">
        <v>2015</v>
      </c>
      <c r="E27985" t="s">
        <v>743</v>
      </c>
      <c r="F27985" s="2">
        <v>0</v>
      </c>
    </row>
    <row r="27986" spans="1:6">
      <c r="A27986" t="s">
        <v>320</v>
      </c>
      <c r="B27986">
        <v>1822</v>
      </c>
      <c r="C27986" t="s">
        <v>339</v>
      </c>
      <c r="D27986">
        <v>2015</v>
      </c>
      <c r="E27986" t="s">
        <v>745</v>
      </c>
      <c r="F27986" s="2">
        <v>10451.874241055701</v>
      </c>
    </row>
    <row r="27987" spans="1:6">
      <c r="A27987" t="s">
        <v>320</v>
      </c>
      <c r="B27987">
        <v>1822</v>
      </c>
      <c r="C27987" t="s">
        <v>339</v>
      </c>
      <c r="D27987">
        <v>2016</v>
      </c>
      <c r="E27987" t="s">
        <v>738</v>
      </c>
      <c r="F27987" s="2">
        <v>0</v>
      </c>
    </row>
    <row r="27988" spans="1:6">
      <c r="A27988" t="s">
        <v>320</v>
      </c>
      <c r="B27988">
        <v>1822</v>
      </c>
      <c r="C27988" t="s">
        <v>339</v>
      </c>
      <c r="D27988">
        <v>2016</v>
      </c>
      <c r="E27988" t="s">
        <v>741</v>
      </c>
      <c r="F27988" s="2">
        <v>5004.1971992492699</v>
      </c>
    </row>
    <row r="27989" spans="1:6">
      <c r="A27989" t="s">
        <v>320</v>
      </c>
      <c r="B27989">
        <v>1822</v>
      </c>
      <c r="C27989" t="s">
        <v>339</v>
      </c>
      <c r="D27989">
        <v>2017</v>
      </c>
      <c r="E27989" t="s">
        <v>744</v>
      </c>
      <c r="F27989" s="2">
        <v>0</v>
      </c>
    </row>
    <row r="27990" spans="1:6">
      <c r="A27990" t="s">
        <v>320</v>
      </c>
      <c r="B27990">
        <v>1822</v>
      </c>
      <c r="C27990" t="s">
        <v>339</v>
      </c>
      <c r="D27990">
        <v>2017</v>
      </c>
      <c r="E27990" t="s">
        <v>739</v>
      </c>
      <c r="F27990" s="2">
        <v>12285.7720876939</v>
      </c>
    </row>
    <row r="27991" spans="1:6">
      <c r="A27991" t="s">
        <v>320</v>
      </c>
      <c r="B27991">
        <v>1822</v>
      </c>
      <c r="C27991" t="s">
        <v>339</v>
      </c>
      <c r="D27991">
        <v>2018</v>
      </c>
      <c r="E27991" t="s">
        <v>736</v>
      </c>
      <c r="F27991" s="2">
        <v>517.53563712155005</v>
      </c>
    </row>
    <row r="27992" spans="1:6">
      <c r="A27992" t="s">
        <v>320</v>
      </c>
      <c r="B27992">
        <v>1822</v>
      </c>
      <c r="C27992" t="s">
        <v>339</v>
      </c>
      <c r="D27992">
        <v>2018</v>
      </c>
      <c r="E27992" t="s">
        <v>737</v>
      </c>
      <c r="F27992" s="2">
        <v>408.91303283368899</v>
      </c>
    </row>
    <row r="27993" spans="1:6">
      <c r="A27993" t="s">
        <v>320</v>
      </c>
      <c r="B27993">
        <v>1822</v>
      </c>
      <c r="C27993" t="s">
        <v>339</v>
      </c>
      <c r="D27993">
        <v>2018</v>
      </c>
      <c r="E27993" t="s">
        <v>743</v>
      </c>
      <c r="F27993" s="2">
        <v>0</v>
      </c>
    </row>
    <row r="27994" spans="1:6">
      <c r="A27994" t="s">
        <v>320</v>
      </c>
      <c r="B27994">
        <v>1822</v>
      </c>
      <c r="C27994" t="s">
        <v>339</v>
      </c>
      <c r="D27994">
        <v>2018</v>
      </c>
      <c r="E27994" t="s">
        <v>745</v>
      </c>
      <c r="F27994" s="2">
        <v>9825.2263657699496</v>
      </c>
    </row>
    <row r="27995" spans="1:6">
      <c r="A27995" t="s">
        <v>320</v>
      </c>
      <c r="B27995">
        <v>1822</v>
      </c>
      <c r="C27995" t="s">
        <v>339</v>
      </c>
      <c r="D27995">
        <v>2019</v>
      </c>
      <c r="E27995" t="s">
        <v>741</v>
      </c>
      <c r="F27995" s="2">
        <v>4621.06066685115</v>
      </c>
    </row>
    <row r="27996" spans="1:6">
      <c r="A27996" t="s">
        <v>320</v>
      </c>
      <c r="B27996">
        <v>1822</v>
      </c>
      <c r="C27996" t="s">
        <v>339</v>
      </c>
      <c r="D27996">
        <v>2020</v>
      </c>
      <c r="E27996" t="s">
        <v>742</v>
      </c>
      <c r="F27996" s="2">
        <v>2510.2611430535198</v>
      </c>
    </row>
    <row r="27997" spans="1:6">
      <c r="A27997" t="s">
        <v>320</v>
      </c>
      <c r="B27997">
        <v>1822</v>
      </c>
      <c r="C27997" t="s">
        <v>339</v>
      </c>
      <c r="D27997">
        <v>2020</v>
      </c>
      <c r="E27997" t="s">
        <v>739</v>
      </c>
      <c r="F27997" s="2">
        <v>13188.5224709663</v>
      </c>
    </row>
    <row r="27998" spans="1:6">
      <c r="A27998" t="s">
        <v>320</v>
      </c>
      <c r="B27998">
        <v>1822</v>
      </c>
      <c r="C27998" t="s">
        <v>339</v>
      </c>
      <c r="D27998">
        <v>2021</v>
      </c>
      <c r="E27998" t="s">
        <v>736</v>
      </c>
      <c r="F27998" s="2">
        <v>470.65218829685199</v>
      </c>
    </row>
    <row r="27999" spans="1:6">
      <c r="A27999" t="s">
        <v>320</v>
      </c>
      <c r="B27999">
        <v>1822</v>
      </c>
      <c r="C27999" t="s">
        <v>339</v>
      </c>
      <c r="D27999">
        <v>2021</v>
      </c>
      <c r="E27999" t="s">
        <v>737</v>
      </c>
      <c r="F27999" s="2">
        <v>419.030247175299</v>
      </c>
    </row>
    <row r="28000" spans="1:6">
      <c r="A28000" t="s">
        <v>320</v>
      </c>
      <c r="B28000">
        <v>1822</v>
      </c>
      <c r="C28000" t="s">
        <v>339</v>
      </c>
      <c r="D28000">
        <v>2021</v>
      </c>
      <c r="E28000" t="s">
        <v>740</v>
      </c>
      <c r="F28000" s="2">
        <v>165.749027171503</v>
      </c>
    </row>
    <row r="28001" spans="1:6">
      <c r="A28001" t="s">
        <v>320</v>
      </c>
      <c r="B28001">
        <v>1822</v>
      </c>
      <c r="C28001" t="s">
        <v>339</v>
      </c>
      <c r="D28001">
        <v>2021</v>
      </c>
      <c r="E28001" t="s">
        <v>745</v>
      </c>
      <c r="F28001" s="2">
        <v>10274.6232247958</v>
      </c>
    </row>
    <row r="28002" spans="1:6">
      <c r="A28002" t="s">
        <v>320</v>
      </c>
      <c r="B28002">
        <v>1822</v>
      </c>
      <c r="C28002" t="s">
        <v>339</v>
      </c>
      <c r="D28002">
        <v>2023</v>
      </c>
      <c r="E28002" t="s">
        <v>742</v>
      </c>
      <c r="F28002" s="2">
        <v>2042.0834132873199</v>
      </c>
    </row>
    <row r="28003" spans="1:6">
      <c r="A28003" t="s">
        <v>320</v>
      </c>
      <c r="B28003">
        <v>1822</v>
      </c>
      <c r="C28003" t="s">
        <v>339</v>
      </c>
      <c r="D28003">
        <v>2024</v>
      </c>
      <c r="E28003" t="s">
        <v>736</v>
      </c>
      <c r="F28003" s="2">
        <v>456.85407557242002</v>
      </c>
    </row>
    <row r="28004" spans="1:6">
      <c r="A28004" t="s">
        <v>320</v>
      </c>
      <c r="B28004">
        <v>1822</v>
      </c>
      <c r="C28004" t="s">
        <v>339</v>
      </c>
      <c r="D28004">
        <v>2024</v>
      </c>
      <c r="E28004" t="s">
        <v>737</v>
      </c>
      <c r="F28004" s="2">
        <v>368.64781345868403</v>
      </c>
    </row>
    <row r="28005" spans="1:6">
      <c r="A28005" t="s">
        <v>320</v>
      </c>
      <c r="B28005">
        <v>1822</v>
      </c>
      <c r="C28005" t="s">
        <v>339</v>
      </c>
      <c r="D28005">
        <v>2024</v>
      </c>
      <c r="E28005" t="s">
        <v>740</v>
      </c>
      <c r="F28005" s="2">
        <v>157.34953353897299</v>
      </c>
    </row>
    <row r="28006" spans="1:6">
      <c r="A28006" t="s">
        <v>320</v>
      </c>
      <c r="B28006">
        <v>1824</v>
      </c>
      <c r="C28006" t="s">
        <v>341</v>
      </c>
      <c r="D28006">
        <v>2009</v>
      </c>
      <c r="E28006" t="s">
        <v>736</v>
      </c>
      <c r="F28006" s="2">
        <v>10475.295514994799</v>
      </c>
    </row>
    <row r="28007" spans="1:6">
      <c r="A28007" t="s">
        <v>320</v>
      </c>
      <c r="B28007">
        <v>1824</v>
      </c>
      <c r="C28007" t="s">
        <v>341</v>
      </c>
      <c r="D28007">
        <v>2009</v>
      </c>
      <c r="E28007" t="s">
        <v>737</v>
      </c>
      <c r="F28007" s="2">
        <v>1827.6761095725101</v>
      </c>
    </row>
    <row r="28008" spans="1:6">
      <c r="A28008" t="s">
        <v>320</v>
      </c>
      <c r="B28008">
        <v>1824</v>
      </c>
      <c r="C28008" t="s">
        <v>341</v>
      </c>
      <c r="D28008">
        <v>2009</v>
      </c>
      <c r="E28008" t="s">
        <v>738</v>
      </c>
      <c r="F28008" s="2">
        <v>0</v>
      </c>
    </row>
    <row r="28009" spans="1:6">
      <c r="A28009" t="s">
        <v>320</v>
      </c>
      <c r="B28009">
        <v>1824</v>
      </c>
      <c r="C28009" t="s">
        <v>341</v>
      </c>
      <c r="D28009">
        <v>2009</v>
      </c>
      <c r="E28009" t="s">
        <v>739</v>
      </c>
      <c r="F28009" s="2">
        <v>12565.548096676101</v>
      </c>
    </row>
    <row r="28010" spans="1:6">
      <c r="A28010" t="s">
        <v>320</v>
      </c>
      <c r="B28010">
        <v>1824</v>
      </c>
      <c r="C28010" t="s">
        <v>341</v>
      </c>
      <c r="D28010">
        <v>2009</v>
      </c>
      <c r="E28010" t="s">
        <v>741</v>
      </c>
      <c r="F28010" s="2">
        <v>21993.690978223101</v>
      </c>
    </row>
    <row r="28011" spans="1:6">
      <c r="A28011" t="s">
        <v>320</v>
      </c>
      <c r="B28011">
        <v>1824</v>
      </c>
      <c r="C28011" t="s">
        <v>341</v>
      </c>
      <c r="D28011">
        <v>2011</v>
      </c>
      <c r="E28011" t="s">
        <v>742</v>
      </c>
      <c r="F28011" s="2">
        <v>6305.4115555013204</v>
      </c>
    </row>
    <row r="28012" spans="1:6">
      <c r="A28012" t="s">
        <v>320</v>
      </c>
      <c r="B28012">
        <v>1824</v>
      </c>
      <c r="C28012" t="s">
        <v>341</v>
      </c>
      <c r="D28012">
        <v>2011</v>
      </c>
      <c r="E28012" t="s">
        <v>743</v>
      </c>
      <c r="F28012" s="2">
        <v>873.767906036981</v>
      </c>
    </row>
    <row r="28013" spans="1:6">
      <c r="A28013" t="s">
        <v>320</v>
      </c>
      <c r="B28013">
        <v>1824</v>
      </c>
      <c r="C28013" t="s">
        <v>341</v>
      </c>
      <c r="D28013">
        <v>2013</v>
      </c>
      <c r="E28013" t="s">
        <v>744</v>
      </c>
      <c r="F28013" s="2">
        <v>422211.32876464899</v>
      </c>
    </row>
    <row r="28014" spans="1:6">
      <c r="A28014" t="s">
        <v>320</v>
      </c>
      <c r="B28014">
        <v>1824</v>
      </c>
      <c r="C28014" t="s">
        <v>341</v>
      </c>
      <c r="D28014">
        <v>2013</v>
      </c>
      <c r="E28014" t="s">
        <v>740</v>
      </c>
      <c r="F28014" s="2">
        <v>2184.0565423557</v>
      </c>
    </row>
    <row r="28015" spans="1:6">
      <c r="A28015" t="s">
        <v>320</v>
      </c>
      <c r="B28015">
        <v>1824</v>
      </c>
      <c r="C28015" t="s">
        <v>341</v>
      </c>
      <c r="D28015">
        <v>2013</v>
      </c>
      <c r="E28015" t="s">
        <v>745</v>
      </c>
      <c r="F28015" s="2">
        <v>10570.2713259919</v>
      </c>
    </row>
    <row r="28016" spans="1:6">
      <c r="A28016" t="s">
        <v>320</v>
      </c>
      <c r="B28016">
        <v>1824</v>
      </c>
      <c r="C28016" t="s">
        <v>341</v>
      </c>
      <c r="D28016">
        <v>2015</v>
      </c>
      <c r="E28016" t="s">
        <v>738</v>
      </c>
      <c r="F28016" s="2">
        <v>0</v>
      </c>
    </row>
    <row r="28017" spans="1:6">
      <c r="A28017" t="s">
        <v>320</v>
      </c>
      <c r="B28017">
        <v>1824</v>
      </c>
      <c r="C28017" t="s">
        <v>341</v>
      </c>
      <c r="D28017">
        <v>2015</v>
      </c>
      <c r="E28017" t="s">
        <v>739</v>
      </c>
      <c r="F28017" s="2">
        <v>11551.155395972501</v>
      </c>
    </row>
    <row r="28018" spans="1:6">
      <c r="A28018" t="s">
        <v>320</v>
      </c>
      <c r="B28018">
        <v>1824</v>
      </c>
      <c r="C28018" t="s">
        <v>341</v>
      </c>
      <c r="D28018">
        <v>2015</v>
      </c>
      <c r="E28018" t="s">
        <v>741</v>
      </c>
      <c r="F28018" s="2">
        <v>22003.601020444501</v>
      </c>
    </row>
    <row r="28019" spans="1:6">
      <c r="A28019" t="s">
        <v>320</v>
      </c>
      <c r="B28019">
        <v>1824</v>
      </c>
      <c r="C28019" t="s">
        <v>341</v>
      </c>
      <c r="D28019">
        <v>2016</v>
      </c>
      <c r="E28019" t="s">
        <v>736</v>
      </c>
      <c r="F28019" s="2">
        <v>8908.2039397162207</v>
      </c>
    </row>
    <row r="28020" spans="1:6">
      <c r="A28020" t="s">
        <v>320</v>
      </c>
      <c r="B28020">
        <v>1824</v>
      </c>
      <c r="C28020" t="s">
        <v>341</v>
      </c>
      <c r="D28020">
        <v>2016</v>
      </c>
      <c r="E28020" t="s">
        <v>737</v>
      </c>
      <c r="F28020" s="2">
        <v>2153.3436675370799</v>
      </c>
    </row>
    <row r="28021" spans="1:6">
      <c r="A28021" t="s">
        <v>320</v>
      </c>
      <c r="B28021">
        <v>1824</v>
      </c>
      <c r="C28021" t="s">
        <v>341</v>
      </c>
      <c r="D28021">
        <v>2016</v>
      </c>
      <c r="E28021" t="s">
        <v>744</v>
      </c>
      <c r="F28021" s="2">
        <v>441472.27645910199</v>
      </c>
    </row>
    <row r="28022" spans="1:6">
      <c r="A28022" t="s">
        <v>320</v>
      </c>
      <c r="B28022">
        <v>1824</v>
      </c>
      <c r="C28022" t="s">
        <v>341</v>
      </c>
      <c r="D28022">
        <v>2016</v>
      </c>
      <c r="E28022" t="s">
        <v>745</v>
      </c>
      <c r="F28022" s="2">
        <v>10570.2713259919</v>
      </c>
    </row>
    <row r="28023" spans="1:6">
      <c r="A28023" t="s">
        <v>320</v>
      </c>
      <c r="B28023">
        <v>1824</v>
      </c>
      <c r="C28023" t="s">
        <v>341</v>
      </c>
      <c r="D28023">
        <v>2017</v>
      </c>
      <c r="E28023" t="s">
        <v>743</v>
      </c>
      <c r="F28023" s="2">
        <v>598.20231225871203</v>
      </c>
    </row>
    <row r="28024" spans="1:6">
      <c r="A28024" t="s">
        <v>320</v>
      </c>
      <c r="B28024">
        <v>1824</v>
      </c>
      <c r="C28024" t="s">
        <v>341</v>
      </c>
      <c r="D28024">
        <v>2018</v>
      </c>
      <c r="E28024" t="s">
        <v>742</v>
      </c>
      <c r="F28024" s="2">
        <v>7721.4189785240696</v>
      </c>
    </row>
    <row r="28025" spans="1:6">
      <c r="A28025" t="s">
        <v>320</v>
      </c>
      <c r="B28025">
        <v>1824</v>
      </c>
      <c r="C28025" t="s">
        <v>341</v>
      </c>
      <c r="D28025">
        <v>2018</v>
      </c>
      <c r="E28025" t="s">
        <v>739</v>
      </c>
      <c r="F28025" s="2">
        <v>11775.6166254128</v>
      </c>
    </row>
    <row r="28026" spans="1:6">
      <c r="A28026" t="s">
        <v>320</v>
      </c>
      <c r="B28026">
        <v>1824</v>
      </c>
      <c r="C28026" t="s">
        <v>341</v>
      </c>
      <c r="D28026">
        <v>2018</v>
      </c>
      <c r="E28026" t="s">
        <v>741</v>
      </c>
      <c r="F28026" s="2">
        <v>20286.9362595485</v>
      </c>
    </row>
    <row r="28027" spans="1:6">
      <c r="A28027" t="s">
        <v>320</v>
      </c>
      <c r="B28027">
        <v>1824</v>
      </c>
      <c r="C28027" t="s">
        <v>341</v>
      </c>
      <c r="D28027">
        <v>2019</v>
      </c>
      <c r="E28027" t="s">
        <v>736</v>
      </c>
      <c r="F28027" s="2">
        <v>7994.4548509021597</v>
      </c>
    </row>
    <row r="28028" spans="1:6">
      <c r="A28028" t="s">
        <v>320</v>
      </c>
      <c r="B28028">
        <v>1824</v>
      </c>
      <c r="C28028" t="s">
        <v>341</v>
      </c>
      <c r="D28028">
        <v>2019</v>
      </c>
      <c r="E28028" t="s">
        <v>737</v>
      </c>
      <c r="F28028" s="2">
        <v>2082.13704795487</v>
      </c>
    </row>
    <row r="28029" spans="1:6">
      <c r="A28029" t="s">
        <v>320</v>
      </c>
      <c r="B28029">
        <v>1824</v>
      </c>
      <c r="C28029" t="s">
        <v>341</v>
      </c>
      <c r="D28029">
        <v>2019</v>
      </c>
      <c r="E28029" t="s">
        <v>744</v>
      </c>
      <c r="F28029" s="2">
        <v>444875.813067073</v>
      </c>
    </row>
    <row r="28030" spans="1:6">
      <c r="A28030" t="s">
        <v>320</v>
      </c>
      <c r="B28030">
        <v>1824</v>
      </c>
      <c r="C28030" t="s">
        <v>341</v>
      </c>
      <c r="D28030">
        <v>2019</v>
      </c>
      <c r="E28030" t="s">
        <v>745</v>
      </c>
      <c r="F28030" s="2">
        <v>9086.4825057961007</v>
      </c>
    </row>
    <row r="28031" spans="1:6">
      <c r="A28031" t="s">
        <v>320</v>
      </c>
      <c r="B28031">
        <v>1824</v>
      </c>
      <c r="C28031" t="s">
        <v>341</v>
      </c>
      <c r="D28031">
        <v>2020</v>
      </c>
      <c r="E28031" t="s">
        <v>743</v>
      </c>
      <c r="F28031" s="2">
        <v>356.95741785002201</v>
      </c>
    </row>
    <row r="28032" spans="1:6">
      <c r="A28032" t="s">
        <v>320</v>
      </c>
      <c r="B28032">
        <v>1824</v>
      </c>
      <c r="C28032" t="s">
        <v>341</v>
      </c>
      <c r="D28032">
        <v>2020</v>
      </c>
      <c r="E28032" t="s">
        <v>740</v>
      </c>
      <c r="F28032" s="2">
        <v>731.42371183165005</v>
      </c>
    </row>
    <row r="28033" spans="1:6">
      <c r="A28033" t="s">
        <v>320</v>
      </c>
      <c r="B28033">
        <v>1824</v>
      </c>
      <c r="C28033" t="s">
        <v>341</v>
      </c>
      <c r="D28033">
        <v>2021</v>
      </c>
      <c r="E28033" t="s">
        <v>742</v>
      </c>
      <c r="F28033" s="2">
        <v>6628.4156434177503</v>
      </c>
    </row>
    <row r="28034" spans="1:6">
      <c r="A28034" t="s">
        <v>320</v>
      </c>
      <c r="B28034">
        <v>1824</v>
      </c>
      <c r="C28034" t="s">
        <v>341</v>
      </c>
      <c r="D28034">
        <v>2022</v>
      </c>
      <c r="E28034" t="s">
        <v>736</v>
      </c>
      <c r="F28034" s="2">
        <v>6594.13804236546</v>
      </c>
    </row>
    <row r="28035" spans="1:6">
      <c r="A28035" t="s">
        <v>320</v>
      </c>
      <c r="B28035">
        <v>1824</v>
      </c>
      <c r="C28035" t="s">
        <v>341</v>
      </c>
      <c r="D28035">
        <v>2022</v>
      </c>
      <c r="E28035" t="s">
        <v>737</v>
      </c>
      <c r="F28035" s="2">
        <v>1851.94331058443</v>
      </c>
    </row>
    <row r="28036" spans="1:6">
      <c r="A28036" t="s">
        <v>320</v>
      </c>
      <c r="B28036">
        <v>1824</v>
      </c>
      <c r="C28036" t="s">
        <v>341</v>
      </c>
      <c r="D28036">
        <v>2022</v>
      </c>
      <c r="E28036" t="s">
        <v>738</v>
      </c>
      <c r="F28036" s="2">
        <v>0</v>
      </c>
    </row>
    <row r="28037" spans="1:6">
      <c r="A28037" t="s">
        <v>320</v>
      </c>
      <c r="B28037">
        <v>1824</v>
      </c>
      <c r="C28037" t="s">
        <v>341</v>
      </c>
      <c r="D28037">
        <v>2023</v>
      </c>
      <c r="E28037" t="s">
        <v>744</v>
      </c>
      <c r="F28037" s="2">
        <v>439403.28921592701</v>
      </c>
    </row>
    <row r="28038" spans="1:6">
      <c r="A28038" t="s">
        <v>320</v>
      </c>
      <c r="B28038">
        <v>1824</v>
      </c>
      <c r="C28038" t="s">
        <v>341</v>
      </c>
      <c r="D28038">
        <v>2023</v>
      </c>
      <c r="E28038" t="s">
        <v>740</v>
      </c>
      <c r="F28038" s="2">
        <v>929.28115461301002</v>
      </c>
    </row>
    <row r="28039" spans="1:6">
      <c r="A28039" t="s">
        <v>320</v>
      </c>
      <c r="B28039">
        <v>1824</v>
      </c>
      <c r="C28039" t="s">
        <v>341</v>
      </c>
      <c r="D28039">
        <v>2024</v>
      </c>
      <c r="E28039" t="s">
        <v>742</v>
      </c>
      <c r="F28039" s="2">
        <v>6101.6283229045903</v>
      </c>
    </row>
    <row r="28040" spans="1:6">
      <c r="A28040" t="s">
        <v>320</v>
      </c>
      <c r="B28040">
        <v>1825</v>
      </c>
      <c r="C28040" t="s">
        <v>343</v>
      </c>
      <c r="D28040">
        <v>2009</v>
      </c>
      <c r="E28040" t="s">
        <v>743</v>
      </c>
      <c r="F28040" s="2">
        <v>0</v>
      </c>
    </row>
    <row r="28041" spans="1:6">
      <c r="A28041" t="s">
        <v>320</v>
      </c>
      <c r="B28041">
        <v>1825</v>
      </c>
      <c r="C28041" t="s">
        <v>343</v>
      </c>
      <c r="D28041">
        <v>2009</v>
      </c>
      <c r="E28041" t="s">
        <v>745</v>
      </c>
      <c r="F28041" s="2">
        <v>0</v>
      </c>
    </row>
    <row r="28042" spans="1:6">
      <c r="A28042" t="s">
        <v>320</v>
      </c>
      <c r="B28042">
        <v>1825</v>
      </c>
      <c r="C28042" t="s">
        <v>343</v>
      </c>
      <c r="D28042">
        <v>2011</v>
      </c>
      <c r="E28042" t="s">
        <v>744</v>
      </c>
      <c r="F28042" s="2">
        <v>0</v>
      </c>
    </row>
    <row r="28043" spans="1:6">
      <c r="A28043" t="s">
        <v>320</v>
      </c>
      <c r="B28043">
        <v>1825</v>
      </c>
      <c r="C28043" t="s">
        <v>343</v>
      </c>
      <c r="D28043">
        <v>2011</v>
      </c>
      <c r="E28043" t="s">
        <v>739</v>
      </c>
      <c r="F28043" s="2">
        <v>4493.6426328609496</v>
      </c>
    </row>
    <row r="28044" spans="1:6">
      <c r="A28044" t="s">
        <v>320</v>
      </c>
      <c r="B28044">
        <v>1825</v>
      </c>
      <c r="C28044" t="s">
        <v>343</v>
      </c>
      <c r="D28044">
        <v>2013</v>
      </c>
      <c r="E28044" t="s">
        <v>741</v>
      </c>
      <c r="F28044" s="2">
        <v>13528.935237075701</v>
      </c>
    </row>
    <row r="28045" spans="1:6">
      <c r="A28045" t="s">
        <v>320</v>
      </c>
      <c r="B28045">
        <v>1825</v>
      </c>
      <c r="C28045" t="s">
        <v>343</v>
      </c>
      <c r="D28045">
        <v>2015</v>
      </c>
      <c r="E28045" t="s">
        <v>736</v>
      </c>
      <c r="F28045" s="2">
        <v>502.85756151527301</v>
      </c>
    </row>
    <row r="28046" spans="1:6">
      <c r="A28046" t="s">
        <v>320</v>
      </c>
      <c r="B28046">
        <v>1825</v>
      </c>
      <c r="C28046" t="s">
        <v>343</v>
      </c>
      <c r="D28046">
        <v>2015</v>
      </c>
      <c r="E28046" t="s">
        <v>737</v>
      </c>
      <c r="F28046" s="2">
        <v>809.78296237859399</v>
      </c>
    </row>
    <row r="28047" spans="1:6">
      <c r="A28047" t="s">
        <v>320</v>
      </c>
      <c r="B28047">
        <v>1825</v>
      </c>
      <c r="C28047" t="s">
        <v>343</v>
      </c>
      <c r="D28047">
        <v>2015</v>
      </c>
      <c r="E28047" t="s">
        <v>743</v>
      </c>
      <c r="F28047" s="2">
        <v>0</v>
      </c>
    </row>
    <row r="28048" spans="1:6">
      <c r="A28048" t="s">
        <v>320</v>
      </c>
      <c r="B28048">
        <v>1825</v>
      </c>
      <c r="C28048" t="s">
        <v>343</v>
      </c>
      <c r="D28048">
        <v>2015</v>
      </c>
      <c r="E28048" t="s">
        <v>740</v>
      </c>
      <c r="F28048" s="2">
        <v>294.74282305149802</v>
      </c>
    </row>
    <row r="28049" spans="1:6">
      <c r="A28049" t="s">
        <v>320</v>
      </c>
      <c r="B28049">
        <v>1825</v>
      </c>
      <c r="C28049" t="s">
        <v>343</v>
      </c>
      <c r="D28049">
        <v>2015</v>
      </c>
      <c r="E28049" t="s">
        <v>745</v>
      </c>
      <c r="F28049" s="2">
        <v>0</v>
      </c>
    </row>
    <row r="28050" spans="1:6">
      <c r="A28050" t="s">
        <v>320</v>
      </c>
      <c r="B28050">
        <v>1825</v>
      </c>
      <c r="C28050" t="s">
        <v>343</v>
      </c>
      <c r="D28050">
        <v>2017</v>
      </c>
      <c r="E28050" t="s">
        <v>742</v>
      </c>
      <c r="F28050" s="2">
        <v>1102.2016320523201</v>
      </c>
    </row>
    <row r="28051" spans="1:6">
      <c r="A28051" t="s">
        <v>320</v>
      </c>
      <c r="B28051">
        <v>1825</v>
      </c>
      <c r="C28051" t="s">
        <v>343</v>
      </c>
      <c r="D28051">
        <v>2017</v>
      </c>
      <c r="E28051" t="s">
        <v>738</v>
      </c>
      <c r="F28051" s="2">
        <v>0</v>
      </c>
    </row>
    <row r="28052" spans="1:6">
      <c r="A28052" t="s">
        <v>320</v>
      </c>
      <c r="B28052">
        <v>1825</v>
      </c>
      <c r="C28052" t="s">
        <v>343</v>
      </c>
      <c r="D28052">
        <v>2018</v>
      </c>
      <c r="E28052" t="s">
        <v>736</v>
      </c>
      <c r="F28052" s="2">
        <v>460.74236891264798</v>
      </c>
    </row>
    <row r="28053" spans="1:6">
      <c r="A28053" t="s">
        <v>320</v>
      </c>
      <c r="B28053">
        <v>1825</v>
      </c>
      <c r="C28053" t="s">
        <v>343</v>
      </c>
      <c r="D28053">
        <v>2018</v>
      </c>
      <c r="E28053" t="s">
        <v>737</v>
      </c>
      <c r="F28053" s="2">
        <v>622.17639661850399</v>
      </c>
    </row>
    <row r="28054" spans="1:6">
      <c r="A28054" t="s">
        <v>320</v>
      </c>
      <c r="B28054">
        <v>1825</v>
      </c>
      <c r="C28054" t="s">
        <v>343</v>
      </c>
      <c r="D28054">
        <v>2018</v>
      </c>
      <c r="E28054" t="s">
        <v>744</v>
      </c>
      <c r="F28054" s="2">
        <v>0</v>
      </c>
    </row>
    <row r="28055" spans="1:6">
      <c r="A28055" t="s">
        <v>320</v>
      </c>
      <c r="B28055">
        <v>1825</v>
      </c>
      <c r="C28055" t="s">
        <v>343</v>
      </c>
      <c r="D28055">
        <v>2018</v>
      </c>
      <c r="E28055" t="s">
        <v>740</v>
      </c>
      <c r="F28055" s="2">
        <v>251.44549361899001</v>
      </c>
    </row>
    <row r="28056" spans="1:6">
      <c r="A28056" t="s">
        <v>320</v>
      </c>
      <c r="B28056">
        <v>1825</v>
      </c>
      <c r="C28056" t="s">
        <v>343</v>
      </c>
      <c r="D28056">
        <v>2018</v>
      </c>
      <c r="E28056" t="s">
        <v>745</v>
      </c>
      <c r="F28056" s="2">
        <v>0</v>
      </c>
    </row>
    <row r="28057" spans="1:6">
      <c r="A28057" t="s">
        <v>320</v>
      </c>
      <c r="B28057">
        <v>1825</v>
      </c>
      <c r="C28057" t="s">
        <v>343</v>
      </c>
      <c r="D28057">
        <v>2020</v>
      </c>
      <c r="E28057" t="s">
        <v>742</v>
      </c>
      <c r="F28057" s="2">
        <v>584.36857977091802</v>
      </c>
    </row>
    <row r="28058" spans="1:6">
      <c r="A28058" t="s">
        <v>320</v>
      </c>
      <c r="B28058">
        <v>1825</v>
      </c>
      <c r="C28058" t="s">
        <v>343</v>
      </c>
      <c r="D28058">
        <v>2020</v>
      </c>
      <c r="E28058" t="s">
        <v>738</v>
      </c>
      <c r="F28058" s="2">
        <v>0</v>
      </c>
    </row>
    <row r="28059" spans="1:6">
      <c r="A28059" t="s">
        <v>320</v>
      </c>
      <c r="B28059">
        <v>1825</v>
      </c>
      <c r="C28059" t="s">
        <v>343</v>
      </c>
      <c r="D28059">
        <v>2020</v>
      </c>
      <c r="E28059" t="s">
        <v>741</v>
      </c>
      <c r="F28059" s="2">
        <v>12616.932656942499</v>
      </c>
    </row>
    <row r="28060" spans="1:6">
      <c r="A28060" t="s">
        <v>320</v>
      </c>
      <c r="B28060">
        <v>1825</v>
      </c>
      <c r="C28060" t="s">
        <v>343</v>
      </c>
      <c r="D28060">
        <v>2021</v>
      </c>
      <c r="E28060" t="s">
        <v>736</v>
      </c>
      <c r="F28060" s="2">
        <v>396.97180576498801</v>
      </c>
    </row>
    <row r="28061" spans="1:6">
      <c r="A28061" t="s">
        <v>320</v>
      </c>
      <c r="B28061">
        <v>1825</v>
      </c>
      <c r="C28061" t="s">
        <v>343</v>
      </c>
      <c r="D28061">
        <v>2021</v>
      </c>
      <c r="E28061" t="s">
        <v>737</v>
      </c>
      <c r="F28061" s="2">
        <v>578.29691550669804</v>
      </c>
    </row>
    <row r="28062" spans="1:6">
      <c r="A28062" t="s">
        <v>320</v>
      </c>
      <c r="B28062">
        <v>1825</v>
      </c>
      <c r="C28062" t="s">
        <v>343</v>
      </c>
      <c r="D28062">
        <v>2021</v>
      </c>
      <c r="E28062" t="s">
        <v>744</v>
      </c>
      <c r="F28062" s="2">
        <v>0</v>
      </c>
    </row>
    <row r="28063" spans="1:6">
      <c r="A28063" t="s">
        <v>320</v>
      </c>
      <c r="B28063">
        <v>1825</v>
      </c>
      <c r="C28063" t="s">
        <v>343</v>
      </c>
      <c r="D28063">
        <v>2021</v>
      </c>
      <c r="E28063" t="s">
        <v>739</v>
      </c>
      <c r="F28063" s="2">
        <v>5412.1795415054503</v>
      </c>
    </row>
    <row r="28064" spans="1:6">
      <c r="A28064" t="s">
        <v>320</v>
      </c>
      <c r="B28064">
        <v>1825</v>
      </c>
      <c r="C28064" t="s">
        <v>343</v>
      </c>
      <c r="D28064">
        <v>2021</v>
      </c>
      <c r="E28064" t="s">
        <v>740</v>
      </c>
      <c r="F28064" s="2">
        <v>262.28968971865402</v>
      </c>
    </row>
    <row r="28065" spans="1:6">
      <c r="A28065" t="s">
        <v>320</v>
      </c>
      <c r="B28065">
        <v>1825</v>
      </c>
      <c r="C28065" t="s">
        <v>343</v>
      </c>
      <c r="D28065">
        <v>2022</v>
      </c>
      <c r="E28065" t="s">
        <v>743</v>
      </c>
      <c r="F28065" s="2">
        <v>0</v>
      </c>
    </row>
    <row r="28066" spans="1:6">
      <c r="A28066" t="s">
        <v>320</v>
      </c>
      <c r="B28066">
        <v>1825</v>
      </c>
      <c r="C28066" t="s">
        <v>343</v>
      </c>
      <c r="D28066">
        <v>2023</v>
      </c>
      <c r="E28066" t="s">
        <v>742</v>
      </c>
      <c r="F28066" s="2">
        <v>495.745809293398</v>
      </c>
    </row>
    <row r="28067" spans="1:6">
      <c r="A28067" t="s">
        <v>320</v>
      </c>
      <c r="B28067">
        <v>1825</v>
      </c>
      <c r="C28067" t="s">
        <v>343</v>
      </c>
      <c r="D28067">
        <v>2023</v>
      </c>
      <c r="E28067" t="s">
        <v>741</v>
      </c>
      <c r="F28067" s="2">
        <v>12860.540474490401</v>
      </c>
    </row>
    <row r="28068" spans="1:6">
      <c r="A28068" t="s">
        <v>320</v>
      </c>
      <c r="B28068">
        <v>1825</v>
      </c>
      <c r="C28068" t="s">
        <v>343</v>
      </c>
      <c r="D28068">
        <v>2024</v>
      </c>
      <c r="E28068" t="s">
        <v>739</v>
      </c>
      <c r="F28068" s="2">
        <v>4937.9358142972696</v>
      </c>
    </row>
    <row r="28069" spans="1:6">
      <c r="A28069" t="s">
        <v>320</v>
      </c>
      <c r="B28069">
        <v>1825</v>
      </c>
      <c r="C28069" t="s">
        <v>343</v>
      </c>
      <c r="D28069">
        <v>2024</v>
      </c>
      <c r="E28069" t="s">
        <v>740</v>
      </c>
      <c r="F28069" s="2">
        <v>667.82546372328898</v>
      </c>
    </row>
    <row r="28070" spans="1:6">
      <c r="A28070" t="s">
        <v>320</v>
      </c>
      <c r="B28070">
        <v>1826</v>
      </c>
      <c r="C28070" t="s">
        <v>345</v>
      </c>
      <c r="D28070">
        <v>2009</v>
      </c>
      <c r="E28070" t="s">
        <v>736</v>
      </c>
      <c r="F28070" s="2">
        <v>657.57011695284098</v>
      </c>
    </row>
    <row r="28071" spans="1:6">
      <c r="A28071" t="s">
        <v>320</v>
      </c>
      <c r="B28071">
        <v>1826</v>
      </c>
      <c r="C28071" t="s">
        <v>345</v>
      </c>
      <c r="D28071">
        <v>2009</v>
      </c>
      <c r="E28071" t="s">
        <v>737</v>
      </c>
      <c r="F28071" s="2">
        <v>154.90034933218899</v>
      </c>
    </row>
    <row r="28072" spans="1:6">
      <c r="A28072" t="s">
        <v>320</v>
      </c>
      <c r="B28072">
        <v>1826</v>
      </c>
      <c r="C28072" t="s">
        <v>345</v>
      </c>
      <c r="D28072">
        <v>2009</v>
      </c>
      <c r="E28072" t="s">
        <v>740</v>
      </c>
      <c r="F28072" s="2">
        <v>481.514873188428</v>
      </c>
    </row>
    <row r="28073" spans="1:6">
      <c r="A28073" t="s">
        <v>320</v>
      </c>
      <c r="B28073">
        <v>1826</v>
      </c>
      <c r="C28073" t="s">
        <v>345</v>
      </c>
      <c r="D28073">
        <v>2009</v>
      </c>
      <c r="E28073" t="s">
        <v>745</v>
      </c>
      <c r="F28073" s="2">
        <v>0</v>
      </c>
    </row>
    <row r="28074" spans="1:6">
      <c r="A28074" t="s">
        <v>320</v>
      </c>
      <c r="B28074">
        <v>1826</v>
      </c>
      <c r="C28074" t="s">
        <v>345</v>
      </c>
      <c r="D28074">
        <v>2011</v>
      </c>
      <c r="E28074" t="s">
        <v>742</v>
      </c>
      <c r="F28074" s="2">
        <v>1431.41031733348</v>
      </c>
    </row>
    <row r="28075" spans="1:6">
      <c r="A28075" t="s">
        <v>320</v>
      </c>
      <c r="B28075">
        <v>1826</v>
      </c>
      <c r="C28075" t="s">
        <v>345</v>
      </c>
      <c r="D28075">
        <v>2011</v>
      </c>
      <c r="E28075" t="s">
        <v>738</v>
      </c>
      <c r="F28075" s="2">
        <v>0</v>
      </c>
    </row>
    <row r="28076" spans="1:6">
      <c r="A28076" t="s">
        <v>320</v>
      </c>
      <c r="B28076">
        <v>1826</v>
      </c>
      <c r="C28076" t="s">
        <v>345</v>
      </c>
      <c r="D28076">
        <v>2011</v>
      </c>
      <c r="E28076" t="s">
        <v>741</v>
      </c>
      <c r="F28076" s="2">
        <v>1827.9396728163099</v>
      </c>
    </row>
    <row r="28077" spans="1:6">
      <c r="A28077" t="s">
        <v>320</v>
      </c>
      <c r="B28077">
        <v>1826</v>
      </c>
      <c r="C28077" t="s">
        <v>345</v>
      </c>
      <c r="D28077">
        <v>2015</v>
      </c>
      <c r="E28077" t="s">
        <v>736</v>
      </c>
      <c r="F28077" s="2">
        <v>528.00035658331205</v>
      </c>
    </row>
    <row r="28078" spans="1:6">
      <c r="A28078" t="s">
        <v>320</v>
      </c>
      <c r="B28078">
        <v>1826</v>
      </c>
      <c r="C28078" t="s">
        <v>345</v>
      </c>
      <c r="D28078">
        <v>2015</v>
      </c>
      <c r="E28078" t="s">
        <v>737</v>
      </c>
      <c r="F28078" s="2">
        <v>197.334784985613</v>
      </c>
    </row>
    <row r="28079" spans="1:6">
      <c r="A28079" t="s">
        <v>320</v>
      </c>
      <c r="B28079">
        <v>1826</v>
      </c>
      <c r="C28079" t="s">
        <v>345</v>
      </c>
      <c r="D28079">
        <v>2015</v>
      </c>
      <c r="E28079" t="s">
        <v>744</v>
      </c>
      <c r="F28079" s="2">
        <v>0</v>
      </c>
    </row>
    <row r="28080" spans="1:6">
      <c r="A28080" t="s">
        <v>320</v>
      </c>
      <c r="B28080">
        <v>1826</v>
      </c>
      <c r="C28080" t="s">
        <v>345</v>
      </c>
      <c r="D28080">
        <v>2015</v>
      </c>
      <c r="E28080" t="s">
        <v>739</v>
      </c>
      <c r="F28080" s="2">
        <v>10453.875385253999</v>
      </c>
    </row>
    <row r="28081" spans="1:6">
      <c r="A28081" t="s">
        <v>320</v>
      </c>
      <c r="B28081">
        <v>1826</v>
      </c>
      <c r="C28081" t="s">
        <v>345</v>
      </c>
      <c r="D28081">
        <v>2015</v>
      </c>
      <c r="E28081" t="s">
        <v>740</v>
      </c>
      <c r="F28081" s="2">
        <v>413.35173092742502</v>
      </c>
    </row>
    <row r="28082" spans="1:6">
      <c r="A28082" t="s">
        <v>320</v>
      </c>
      <c r="B28082">
        <v>1826</v>
      </c>
      <c r="C28082" t="s">
        <v>345</v>
      </c>
      <c r="D28082">
        <v>2017</v>
      </c>
      <c r="E28082" t="s">
        <v>742</v>
      </c>
      <c r="F28082" s="2">
        <v>2069.5968216502501</v>
      </c>
    </row>
    <row r="28083" spans="1:6">
      <c r="A28083" t="s">
        <v>320</v>
      </c>
      <c r="B28083">
        <v>1826</v>
      </c>
      <c r="C28083" t="s">
        <v>345</v>
      </c>
      <c r="D28083">
        <v>2017</v>
      </c>
      <c r="E28083" t="s">
        <v>738</v>
      </c>
      <c r="F28083" s="2">
        <v>0</v>
      </c>
    </row>
    <row r="28084" spans="1:6">
      <c r="A28084" t="s">
        <v>320</v>
      </c>
      <c r="B28084">
        <v>1826</v>
      </c>
      <c r="C28084" t="s">
        <v>345</v>
      </c>
      <c r="D28084">
        <v>2017</v>
      </c>
      <c r="E28084" t="s">
        <v>743</v>
      </c>
      <c r="F28084" s="2">
        <v>0</v>
      </c>
    </row>
    <row r="28085" spans="1:6">
      <c r="A28085" t="s">
        <v>320</v>
      </c>
      <c r="B28085">
        <v>1826</v>
      </c>
      <c r="C28085" t="s">
        <v>345</v>
      </c>
      <c r="D28085">
        <v>2018</v>
      </c>
      <c r="E28085" t="s">
        <v>744</v>
      </c>
      <c r="F28085" s="2">
        <v>0</v>
      </c>
    </row>
    <row r="28086" spans="1:6">
      <c r="A28086" t="s">
        <v>320</v>
      </c>
      <c r="B28086">
        <v>1826</v>
      </c>
      <c r="C28086" t="s">
        <v>345</v>
      </c>
      <c r="D28086">
        <v>2018</v>
      </c>
      <c r="E28086" t="s">
        <v>739</v>
      </c>
      <c r="F28086" s="2">
        <v>10452.3318854934</v>
      </c>
    </row>
    <row r="28087" spans="1:6">
      <c r="A28087" t="s">
        <v>320</v>
      </c>
      <c r="B28087">
        <v>1826</v>
      </c>
      <c r="C28087" t="s">
        <v>345</v>
      </c>
      <c r="D28087">
        <v>2018</v>
      </c>
      <c r="E28087" t="s">
        <v>740</v>
      </c>
      <c r="F28087" s="2">
        <v>284.70943928653497</v>
      </c>
    </row>
    <row r="28088" spans="1:6">
      <c r="A28088" t="s">
        <v>320</v>
      </c>
      <c r="B28088">
        <v>1826</v>
      </c>
      <c r="C28088" t="s">
        <v>345</v>
      </c>
      <c r="D28088">
        <v>2018</v>
      </c>
      <c r="E28088" t="s">
        <v>741</v>
      </c>
      <c r="F28088" s="2">
        <v>1670.8435203481599</v>
      </c>
    </row>
    <row r="28089" spans="1:6">
      <c r="A28089" t="s">
        <v>320</v>
      </c>
      <c r="B28089">
        <v>1826</v>
      </c>
      <c r="C28089" t="s">
        <v>345</v>
      </c>
      <c r="D28089">
        <v>2019</v>
      </c>
      <c r="E28089" t="s">
        <v>745</v>
      </c>
      <c r="F28089" s="2">
        <v>2.4996447953905601</v>
      </c>
    </row>
    <row r="28090" spans="1:6">
      <c r="A28090" t="s">
        <v>320</v>
      </c>
      <c r="B28090">
        <v>1826</v>
      </c>
      <c r="C28090" t="s">
        <v>345</v>
      </c>
      <c r="D28090">
        <v>2020</v>
      </c>
      <c r="E28090" t="s">
        <v>738</v>
      </c>
      <c r="F28090" s="2">
        <v>0</v>
      </c>
    </row>
    <row r="28091" spans="1:6">
      <c r="A28091" t="s">
        <v>320</v>
      </c>
      <c r="B28091">
        <v>1826</v>
      </c>
      <c r="C28091" t="s">
        <v>345</v>
      </c>
      <c r="D28091">
        <v>2020</v>
      </c>
      <c r="E28091" t="s">
        <v>743</v>
      </c>
      <c r="F28091" s="2">
        <v>0</v>
      </c>
    </row>
    <row r="28092" spans="1:6">
      <c r="A28092" t="s">
        <v>320</v>
      </c>
      <c r="B28092">
        <v>1826</v>
      </c>
      <c r="C28092" t="s">
        <v>345</v>
      </c>
      <c r="D28092">
        <v>2021</v>
      </c>
      <c r="E28092" t="s">
        <v>744</v>
      </c>
      <c r="F28092" s="2">
        <v>0</v>
      </c>
    </row>
    <row r="28093" spans="1:6">
      <c r="A28093" t="s">
        <v>320</v>
      </c>
      <c r="B28093">
        <v>1826</v>
      </c>
      <c r="C28093" t="s">
        <v>345</v>
      </c>
      <c r="D28093">
        <v>2021</v>
      </c>
      <c r="E28093" t="s">
        <v>739</v>
      </c>
      <c r="F28093" s="2">
        <v>10239.862775890901</v>
      </c>
    </row>
    <row r="28094" spans="1:6">
      <c r="A28094" t="s">
        <v>320</v>
      </c>
      <c r="B28094">
        <v>1826</v>
      </c>
      <c r="C28094" t="s">
        <v>345</v>
      </c>
      <c r="D28094">
        <v>2021</v>
      </c>
      <c r="E28094" t="s">
        <v>741</v>
      </c>
      <c r="F28094" s="2">
        <v>1614.67895968112</v>
      </c>
    </row>
    <row r="28095" spans="1:6">
      <c r="A28095" t="s">
        <v>320</v>
      </c>
      <c r="B28095">
        <v>1826</v>
      </c>
      <c r="C28095" t="s">
        <v>345</v>
      </c>
      <c r="D28095">
        <v>2022</v>
      </c>
      <c r="E28095" t="s">
        <v>736</v>
      </c>
      <c r="F28095" s="2">
        <v>413.39717604746801</v>
      </c>
    </row>
    <row r="28096" spans="1:6">
      <c r="A28096" t="s">
        <v>320</v>
      </c>
      <c r="B28096">
        <v>1826</v>
      </c>
      <c r="C28096" t="s">
        <v>345</v>
      </c>
      <c r="D28096">
        <v>2022</v>
      </c>
      <c r="E28096" t="s">
        <v>737</v>
      </c>
      <c r="F28096" s="2">
        <v>169.086635247386</v>
      </c>
    </row>
    <row r="28097" spans="1:6">
      <c r="A28097" t="s">
        <v>320</v>
      </c>
      <c r="B28097">
        <v>1826</v>
      </c>
      <c r="C28097" t="s">
        <v>345</v>
      </c>
      <c r="D28097">
        <v>2022</v>
      </c>
      <c r="E28097" t="s">
        <v>745</v>
      </c>
      <c r="F28097" s="2">
        <v>7.5141423230112997E-3</v>
      </c>
    </row>
    <row r="28098" spans="1:6">
      <c r="A28098" t="s">
        <v>320</v>
      </c>
      <c r="B28098">
        <v>1826</v>
      </c>
      <c r="C28098" t="s">
        <v>345</v>
      </c>
      <c r="D28098">
        <v>2023</v>
      </c>
      <c r="E28098" t="s">
        <v>743</v>
      </c>
      <c r="F28098" s="2">
        <v>0</v>
      </c>
    </row>
    <row r="28099" spans="1:6">
      <c r="A28099" t="s">
        <v>320</v>
      </c>
      <c r="B28099">
        <v>1826</v>
      </c>
      <c r="C28099" t="s">
        <v>345</v>
      </c>
      <c r="D28099">
        <v>2024</v>
      </c>
      <c r="E28099" t="s">
        <v>742</v>
      </c>
      <c r="F28099" s="2">
        <v>1133.81283680871</v>
      </c>
    </row>
    <row r="28100" spans="1:6">
      <c r="A28100" t="s">
        <v>320</v>
      </c>
      <c r="B28100">
        <v>1826</v>
      </c>
      <c r="C28100" t="s">
        <v>345</v>
      </c>
      <c r="D28100">
        <v>2024</v>
      </c>
      <c r="E28100" t="s">
        <v>739</v>
      </c>
      <c r="F28100" s="2">
        <v>9463.7994542909892</v>
      </c>
    </row>
    <row r="28101" spans="1:6">
      <c r="A28101" t="s">
        <v>320</v>
      </c>
      <c r="B28101">
        <v>1826</v>
      </c>
      <c r="C28101" t="s">
        <v>345</v>
      </c>
      <c r="D28101">
        <v>2024</v>
      </c>
      <c r="E28101" t="s">
        <v>741</v>
      </c>
      <c r="F28101" s="2">
        <v>1557.20006613288</v>
      </c>
    </row>
    <row r="28102" spans="1:6">
      <c r="A28102" t="s">
        <v>320</v>
      </c>
      <c r="B28102">
        <v>1827</v>
      </c>
      <c r="C28102" t="s">
        <v>347</v>
      </c>
      <c r="D28102">
        <v>2009</v>
      </c>
      <c r="E28102" t="s">
        <v>736</v>
      </c>
      <c r="F28102" s="2">
        <v>229.624379827345</v>
      </c>
    </row>
    <row r="28103" spans="1:6">
      <c r="A28103" t="s">
        <v>320</v>
      </c>
      <c r="B28103">
        <v>1827</v>
      </c>
      <c r="C28103" t="s">
        <v>347</v>
      </c>
      <c r="D28103">
        <v>2009</v>
      </c>
      <c r="E28103" t="s">
        <v>737</v>
      </c>
      <c r="F28103" s="2">
        <v>132.71654198420401</v>
      </c>
    </row>
    <row r="28104" spans="1:6">
      <c r="A28104" t="s">
        <v>320</v>
      </c>
      <c r="B28104">
        <v>1827</v>
      </c>
      <c r="C28104" t="s">
        <v>347</v>
      </c>
      <c r="D28104">
        <v>2009</v>
      </c>
      <c r="E28104" t="s">
        <v>744</v>
      </c>
      <c r="F28104" s="2">
        <v>0</v>
      </c>
    </row>
    <row r="28105" spans="1:6">
      <c r="A28105" t="s">
        <v>320</v>
      </c>
      <c r="B28105">
        <v>1827</v>
      </c>
      <c r="C28105" t="s">
        <v>347</v>
      </c>
      <c r="D28105">
        <v>2009</v>
      </c>
      <c r="E28105" t="s">
        <v>739</v>
      </c>
      <c r="F28105" s="2">
        <v>9227.1335521133897</v>
      </c>
    </row>
    <row r="28106" spans="1:6">
      <c r="A28106" t="s">
        <v>320</v>
      </c>
      <c r="B28106">
        <v>1827</v>
      </c>
      <c r="C28106" t="s">
        <v>347</v>
      </c>
      <c r="D28106">
        <v>2009</v>
      </c>
      <c r="E28106" t="s">
        <v>740</v>
      </c>
      <c r="F28106" s="2">
        <v>296.260924745316</v>
      </c>
    </row>
    <row r="28107" spans="1:6">
      <c r="A28107" t="s">
        <v>320</v>
      </c>
      <c r="B28107">
        <v>1827</v>
      </c>
      <c r="C28107" t="s">
        <v>347</v>
      </c>
      <c r="D28107">
        <v>2011</v>
      </c>
      <c r="E28107" t="s">
        <v>742</v>
      </c>
      <c r="F28107" s="2">
        <v>822.19578936975199</v>
      </c>
    </row>
    <row r="28108" spans="1:6">
      <c r="A28108" t="s">
        <v>320</v>
      </c>
      <c r="B28108">
        <v>1827</v>
      </c>
      <c r="C28108" t="s">
        <v>347</v>
      </c>
      <c r="D28108">
        <v>2011</v>
      </c>
      <c r="E28108" t="s">
        <v>738</v>
      </c>
      <c r="F28108" s="2">
        <v>0</v>
      </c>
    </row>
    <row r="28109" spans="1:6">
      <c r="A28109" t="s">
        <v>320</v>
      </c>
      <c r="B28109">
        <v>1827</v>
      </c>
      <c r="C28109" t="s">
        <v>347</v>
      </c>
      <c r="D28109">
        <v>2011</v>
      </c>
      <c r="E28109" t="s">
        <v>743</v>
      </c>
      <c r="F28109" s="2">
        <v>0</v>
      </c>
    </row>
    <row r="28110" spans="1:6">
      <c r="A28110" t="s">
        <v>320</v>
      </c>
      <c r="B28110">
        <v>1827</v>
      </c>
      <c r="C28110" t="s">
        <v>347</v>
      </c>
      <c r="D28110">
        <v>2011</v>
      </c>
      <c r="E28110" t="s">
        <v>741</v>
      </c>
      <c r="F28110" s="2">
        <v>1537.1339215146299</v>
      </c>
    </row>
    <row r="28111" spans="1:6">
      <c r="A28111" t="s">
        <v>320</v>
      </c>
      <c r="B28111">
        <v>1827</v>
      </c>
      <c r="C28111" t="s">
        <v>347</v>
      </c>
      <c r="D28111">
        <v>2013</v>
      </c>
      <c r="E28111" t="s">
        <v>745</v>
      </c>
      <c r="F28111" s="2">
        <v>13453.5321269705</v>
      </c>
    </row>
    <row r="28112" spans="1:6">
      <c r="A28112" t="s">
        <v>320</v>
      </c>
      <c r="B28112">
        <v>1827</v>
      </c>
      <c r="C28112" t="s">
        <v>347</v>
      </c>
      <c r="D28112">
        <v>2015</v>
      </c>
      <c r="E28112" t="s">
        <v>744</v>
      </c>
      <c r="F28112" s="2">
        <v>0</v>
      </c>
    </row>
    <row r="28113" spans="1:6">
      <c r="A28113" t="s">
        <v>320</v>
      </c>
      <c r="B28113">
        <v>1827</v>
      </c>
      <c r="C28113" t="s">
        <v>347</v>
      </c>
      <c r="D28113">
        <v>2015</v>
      </c>
      <c r="E28113" t="s">
        <v>739</v>
      </c>
      <c r="F28113" s="2">
        <v>10705.1906348912</v>
      </c>
    </row>
    <row r="28114" spans="1:6">
      <c r="A28114" t="s">
        <v>320</v>
      </c>
      <c r="B28114">
        <v>1827</v>
      </c>
      <c r="C28114" t="s">
        <v>347</v>
      </c>
      <c r="D28114">
        <v>2016</v>
      </c>
      <c r="E28114" t="s">
        <v>736</v>
      </c>
      <c r="F28114" s="2">
        <v>236.384213816944</v>
      </c>
    </row>
    <row r="28115" spans="1:6">
      <c r="A28115" t="s">
        <v>320</v>
      </c>
      <c r="B28115">
        <v>1827</v>
      </c>
      <c r="C28115" t="s">
        <v>347</v>
      </c>
      <c r="D28115">
        <v>2016</v>
      </c>
      <c r="E28115" t="s">
        <v>737</v>
      </c>
      <c r="F28115" s="2">
        <v>177.75826361158499</v>
      </c>
    </row>
    <row r="28116" spans="1:6">
      <c r="A28116" t="s">
        <v>320</v>
      </c>
      <c r="B28116">
        <v>1827</v>
      </c>
      <c r="C28116" t="s">
        <v>347</v>
      </c>
      <c r="D28116">
        <v>2016</v>
      </c>
      <c r="E28116" t="s">
        <v>745</v>
      </c>
      <c r="F28116" s="2">
        <v>13453.5321269705</v>
      </c>
    </row>
    <row r="28117" spans="1:6">
      <c r="A28117" t="s">
        <v>320</v>
      </c>
      <c r="B28117">
        <v>1827</v>
      </c>
      <c r="C28117" t="s">
        <v>347</v>
      </c>
      <c r="D28117">
        <v>2017</v>
      </c>
      <c r="E28117" t="s">
        <v>743</v>
      </c>
      <c r="F28117" s="2">
        <v>0</v>
      </c>
    </row>
    <row r="28118" spans="1:6">
      <c r="A28118" t="s">
        <v>320</v>
      </c>
      <c r="B28118">
        <v>1827</v>
      </c>
      <c r="C28118" t="s">
        <v>347</v>
      </c>
      <c r="D28118">
        <v>2018</v>
      </c>
      <c r="E28118" t="s">
        <v>742</v>
      </c>
      <c r="F28118" s="2">
        <v>905.14092165642501</v>
      </c>
    </row>
    <row r="28119" spans="1:6">
      <c r="A28119" t="s">
        <v>320</v>
      </c>
      <c r="B28119">
        <v>1827</v>
      </c>
      <c r="C28119" t="s">
        <v>347</v>
      </c>
      <c r="D28119">
        <v>2018</v>
      </c>
      <c r="E28119" t="s">
        <v>739</v>
      </c>
      <c r="F28119" s="2">
        <v>10845.458409786301</v>
      </c>
    </row>
    <row r="28120" spans="1:6">
      <c r="A28120" t="s">
        <v>320</v>
      </c>
      <c r="B28120">
        <v>1827</v>
      </c>
      <c r="C28120" t="s">
        <v>347</v>
      </c>
      <c r="D28120">
        <v>2019</v>
      </c>
      <c r="E28120" t="s">
        <v>736</v>
      </c>
      <c r="F28120" s="2">
        <v>225.180647859061</v>
      </c>
    </row>
    <row r="28121" spans="1:6">
      <c r="A28121" t="s">
        <v>320</v>
      </c>
      <c r="B28121">
        <v>1827</v>
      </c>
      <c r="C28121" t="s">
        <v>347</v>
      </c>
      <c r="D28121">
        <v>2019</v>
      </c>
      <c r="E28121" t="s">
        <v>737</v>
      </c>
      <c r="F28121" s="2">
        <v>185.09526557375099</v>
      </c>
    </row>
    <row r="28122" spans="1:6">
      <c r="A28122" t="s">
        <v>320</v>
      </c>
      <c r="B28122">
        <v>1827</v>
      </c>
      <c r="C28122" t="s">
        <v>347</v>
      </c>
      <c r="D28122">
        <v>2019</v>
      </c>
      <c r="E28122" t="s">
        <v>740</v>
      </c>
      <c r="F28122" s="2">
        <v>154.66193119229499</v>
      </c>
    </row>
    <row r="28123" spans="1:6">
      <c r="A28123" t="s">
        <v>320</v>
      </c>
      <c r="B28123">
        <v>1827</v>
      </c>
      <c r="C28123" t="s">
        <v>347</v>
      </c>
      <c r="D28123">
        <v>2019</v>
      </c>
      <c r="E28123" t="s">
        <v>745</v>
      </c>
      <c r="F28123" s="2">
        <v>14460.5380388016</v>
      </c>
    </row>
    <row r="28124" spans="1:6">
      <c r="A28124" t="s">
        <v>320</v>
      </c>
      <c r="B28124">
        <v>1827</v>
      </c>
      <c r="C28124" t="s">
        <v>347</v>
      </c>
      <c r="D28124">
        <v>2020</v>
      </c>
      <c r="E28124" t="s">
        <v>743</v>
      </c>
      <c r="F28124" s="2">
        <v>0</v>
      </c>
    </row>
    <row r="28125" spans="1:6">
      <c r="A28125" t="s">
        <v>320</v>
      </c>
      <c r="B28125">
        <v>1827</v>
      </c>
      <c r="C28125" t="s">
        <v>347</v>
      </c>
      <c r="D28125">
        <v>2021</v>
      </c>
      <c r="E28125" t="s">
        <v>742</v>
      </c>
      <c r="F28125" s="2">
        <v>684.06274559482802</v>
      </c>
    </row>
    <row r="28126" spans="1:6">
      <c r="A28126" t="s">
        <v>320</v>
      </c>
      <c r="B28126">
        <v>1827</v>
      </c>
      <c r="C28126" t="s">
        <v>347</v>
      </c>
      <c r="D28126">
        <v>2021</v>
      </c>
      <c r="E28126" t="s">
        <v>738</v>
      </c>
      <c r="F28126" s="2">
        <v>0</v>
      </c>
    </row>
    <row r="28127" spans="1:6">
      <c r="A28127" t="s">
        <v>320</v>
      </c>
      <c r="B28127">
        <v>1827</v>
      </c>
      <c r="C28127" t="s">
        <v>347</v>
      </c>
      <c r="D28127">
        <v>2021</v>
      </c>
      <c r="E28127" t="s">
        <v>741</v>
      </c>
      <c r="F28127" s="2">
        <v>1306.0624341242501</v>
      </c>
    </row>
    <row r="28128" spans="1:6">
      <c r="A28128" t="s">
        <v>320</v>
      </c>
      <c r="B28128">
        <v>1827</v>
      </c>
      <c r="C28128" t="s">
        <v>347</v>
      </c>
      <c r="D28128">
        <v>2022</v>
      </c>
      <c r="E28128" t="s">
        <v>736</v>
      </c>
      <c r="F28128" s="2">
        <v>47.463064009906297</v>
      </c>
    </row>
    <row r="28129" spans="1:6">
      <c r="A28129" t="s">
        <v>320</v>
      </c>
      <c r="B28129">
        <v>1827</v>
      </c>
      <c r="C28129" t="s">
        <v>347</v>
      </c>
      <c r="D28129">
        <v>2022</v>
      </c>
      <c r="E28129" t="s">
        <v>737</v>
      </c>
      <c r="F28129" s="2">
        <v>169.87656310347</v>
      </c>
    </row>
    <row r="28130" spans="1:6">
      <c r="A28130" t="s">
        <v>320</v>
      </c>
      <c r="B28130">
        <v>1827</v>
      </c>
      <c r="C28130" t="s">
        <v>347</v>
      </c>
      <c r="D28130">
        <v>2022</v>
      </c>
      <c r="E28130" t="s">
        <v>744</v>
      </c>
      <c r="F28130" s="2">
        <v>0</v>
      </c>
    </row>
    <row r="28131" spans="1:6">
      <c r="A28131" t="s">
        <v>320</v>
      </c>
      <c r="B28131">
        <v>1827</v>
      </c>
      <c r="C28131" t="s">
        <v>347</v>
      </c>
      <c r="D28131">
        <v>2022</v>
      </c>
      <c r="E28131" t="s">
        <v>740</v>
      </c>
      <c r="F28131" s="2">
        <v>124.896297324941</v>
      </c>
    </row>
    <row r="28132" spans="1:6">
      <c r="A28132" t="s">
        <v>320</v>
      </c>
      <c r="B28132">
        <v>1827</v>
      </c>
      <c r="C28132" t="s">
        <v>347</v>
      </c>
      <c r="D28132">
        <v>2024</v>
      </c>
      <c r="E28132" t="s">
        <v>742</v>
      </c>
      <c r="F28132" s="2">
        <v>720.06002156668001</v>
      </c>
    </row>
    <row r="28133" spans="1:6">
      <c r="A28133" t="s">
        <v>320</v>
      </c>
      <c r="B28133">
        <v>1827</v>
      </c>
      <c r="C28133" t="s">
        <v>347</v>
      </c>
      <c r="D28133">
        <v>2024</v>
      </c>
      <c r="E28133" t="s">
        <v>741</v>
      </c>
      <c r="F28133" s="2">
        <v>1238.99763569314</v>
      </c>
    </row>
    <row r="28134" spans="1:6">
      <c r="A28134" t="s">
        <v>320</v>
      </c>
      <c r="B28134">
        <v>1828</v>
      </c>
      <c r="C28134" t="s">
        <v>349</v>
      </c>
      <c r="D28134">
        <v>2009</v>
      </c>
      <c r="E28134" t="s">
        <v>739</v>
      </c>
      <c r="F28134" s="2">
        <v>6435.5009581970398</v>
      </c>
    </row>
    <row r="28135" spans="1:6">
      <c r="A28135" t="s">
        <v>320</v>
      </c>
      <c r="B28135">
        <v>1828</v>
      </c>
      <c r="C28135" t="s">
        <v>349</v>
      </c>
      <c r="D28135">
        <v>2009</v>
      </c>
      <c r="E28135" t="s">
        <v>741</v>
      </c>
      <c r="F28135" s="2">
        <v>842.35897617454498</v>
      </c>
    </row>
    <row r="28136" spans="1:6">
      <c r="A28136" t="s">
        <v>320</v>
      </c>
      <c r="B28136">
        <v>1828</v>
      </c>
      <c r="C28136" t="s">
        <v>349</v>
      </c>
      <c r="D28136">
        <v>2011</v>
      </c>
      <c r="E28136" t="s">
        <v>743</v>
      </c>
      <c r="F28136" s="2">
        <v>0</v>
      </c>
    </row>
    <row r="28137" spans="1:6">
      <c r="A28137" t="s">
        <v>320</v>
      </c>
      <c r="B28137">
        <v>1828</v>
      </c>
      <c r="C28137" t="s">
        <v>349</v>
      </c>
      <c r="D28137">
        <v>2013</v>
      </c>
      <c r="E28137" t="s">
        <v>736</v>
      </c>
      <c r="F28137" s="2">
        <v>463.43380136549001</v>
      </c>
    </row>
    <row r="28138" spans="1:6">
      <c r="A28138" t="s">
        <v>320</v>
      </c>
      <c r="B28138">
        <v>1828</v>
      </c>
      <c r="C28138" t="s">
        <v>349</v>
      </c>
      <c r="D28138">
        <v>2013</v>
      </c>
      <c r="E28138" t="s">
        <v>737</v>
      </c>
      <c r="F28138" s="2">
        <v>191.13671180187399</v>
      </c>
    </row>
    <row r="28139" spans="1:6">
      <c r="A28139" t="s">
        <v>320</v>
      </c>
      <c r="B28139">
        <v>1828</v>
      </c>
      <c r="C28139" t="s">
        <v>349</v>
      </c>
      <c r="D28139">
        <v>2013</v>
      </c>
      <c r="E28139" t="s">
        <v>744</v>
      </c>
      <c r="F28139" s="2">
        <v>0</v>
      </c>
    </row>
    <row r="28140" spans="1:6">
      <c r="A28140" t="s">
        <v>320</v>
      </c>
      <c r="B28140">
        <v>1828</v>
      </c>
      <c r="C28140" t="s">
        <v>349</v>
      </c>
      <c r="D28140">
        <v>2013</v>
      </c>
      <c r="E28140" t="s">
        <v>740</v>
      </c>
      <c r="F28140" s="2">
        <v>741.72610128227905</v>
      </c>
    </row>
    <row r="28141" spans="1:6">
      <c r="A28141" t="s">
        <v>320</v>
      </c>
      <c r="B28141">
        <v>1828</v>
      </c>
      <c r="C28141" t="s">
        <v>349</v>
      </c>
      <c r="D28141">
        <v>2013</v>
      </c>
      <c r="E28141" t="s">
        <v>745</v>
      </c>
      <c r="F28141" s="2">
        <v>12598.660434273001</v>
      </c>
    </row>
    <row r="28142" spans="1:6">
      <c r="A28142" t="s">
        <v>320</v>
      </c>
      <c r="B28142">
        <v>1828</v>
      </c>
      <c r="C28142" t="s">
        <v>349</v>
      </c>
      <c r="D28142">
        <v>2015</v>
      </c>
      <c r="E28142" t="s">
        <v>742</v>
      </c>
      <c r="F28142" s="2">
        <v>2457.3798952275802</v>
      </c>
    </row>
    <row r="28143" spans="1:6">
      <c r="A28143" t="s">
        <v>320</v>
      </c>
      <c r="B28143">
        <v>1828</v>
      </c>
      <c r="C28143" t="s">
        <v>349</v>
      </c>
      <c r="D28143">
        <v>2015</v>
      </c>
      <c r="E28143" t="s">
        <v>738</v>
      </c>
      <c r="F28143" s="2">
        <v>0</v>
      </c>
    </row>
    <row r="28144" spans="1:6">
      <c r="A28144" t="s">
        <v>320</v>
      </c>
      <c r="B28144">
        <v>1828</v>
      </c>
      <c r="C28144" t="s">
        <v>349</v>
      </c>
      <c r="D28144">
        <v>2016</v>
      </c>
      <c r="E28144" t="s">
        <v>736</v>
      </c>
      <c r="F28144" s="2">
        <v>440.229172349105</v>
      </c>
    </row>
    <row r="28145" spans="1:6">
      <c r="A28145" t="s">
        <v>320</v>
      </c>
      <c r="B28145">
        <v>1828</v>
      </c>
      <c r="C28145" t="s">
        <v>349</v>
      </c>
      <c r="D28145">
        <v>2016</v>
      </c>
      <c r="E28145" t="s">
        <v>737</v>
      </c>
      <c r="F28145" s="2">
        <v>181.28229517772101</v>
      </c>
    </row>
    <row r="28146" spans="1:6">
      <c r="A28146" t="s">
        <v>320</v>
      </c>
      <c r="B28146">
        <v>1828</v>
      </c>
      <c r="C28146" t="s">
        <v>349</v>
      </c>
      <c r="D28146">
        <v>2016</v>
      </c>
      <c r="E28146" t="s">
        <v>740</v>
      </c>
      <c r="F28146" s="2">
        <v>514.03266110730499</v>
      </c>
    </row>
    <row r="28147" spans="1:6">
      <c r="A28147" t="s">
        <v>320</v>
      </c>
      <c r="B28147">
        <v>1828</v>
      </c>
      <c r="C28147" t="s">
        <v>349</v>
      </c>
      <c r="D28147">
        <v>2017</v>
      </c>
      <c r="E28147" t="s">
        <v>744</v>
      </c>
      <c r="F28147" s="2">
        <v>0</v>
      </c>
    </row>
    <row r="28148" spans="1:6">
      <c r="A28148" t="s">
        <v>320</v>
      </c>
      <c r="B28148">
        <v>1828</v>
      </c>
      <c r="C28148" t="s">
        <v>349</v>
      </c>
      <c r="D28148">
        <v>2018</v>
      </c>
      <c r="E28148" t="s">
        <v>742</v>
      </c>
      <c r="F28148" s="2">
        <v>2807.1889693292201</v>
      </c>
    </row>
    <row r="28149" spans="1:6">
      <c r="A28149" t="s">
        <v>320</v>
      </c>
      <c r="B28149">
        <v>1828</v>
      </c>
      <c r="C28149" t="s">
        <v>349</v>
      </c>
      <c r="D28149">
        <v>2018</v>
      </c>
      <c r="E28149" t="s">
        <v>738</v>
      </c>
      <c r="F28149" s="2">
        <v>0</v>
      </c>
    </row>
    <row r="28150" spans="1:6">
      <c r="A28150" t="s">
        <v>320</v>
      </c>
      <c r="B28150">
        <v>1828</v>
      </c>
      <c r="C28150" t="s">
        <v>349</v>
      </c>
      <c r="D28150">
        <v>2019</v>
      </c>
      <c r="E28150" t="s">
        <v>736</v>
      </c>
      <c r="F28150" s="2">
        <v>399.22452020483399</v>
      </c>
    </row>
    <row r="28151" spans="1:6">
      <c r="A28151" t="s">
        <v>320</v>
      </c>
      <c r="B28151">
        <v>1828</v>
      </c>
      <c r="C28151" t="s">
        <v>349</v>
      </c>
      <c r="D28151">
        <v>2019</v>
      </c>
      <c r="E28151" t="s">
        <v>739</v>
      </c>
      <c r="F28151" s="2">
        <v>6172.3311657796603</v>
      </c>
    </row>
    <row r="28152" spans="1:6">
      <c r="A28152" t="s">
        <v>320</v>
      </c>
      <c r="B28152">
        <v>1828</v>
      </c>
      <c r="C28152" t="s">
        <v>349</v>
      </c>
      <c r="D28152">
        <v>2019</v>
      </c>
      <c r="E28152" t="s">
        <v>740</v>
      </c>
      <c r="F28152" s="2">
        <v>147.44787403257499</v>
      </c>
    </row>
    <row r="28153" spans="1:6">
      <c r="A28153" t="s">
        <v>320</v>
      </c>
      <c r="B28153">
        <v>1828</v>
      </c>
      <c r="C28153" t="s">
        <v>349</v>
      </c>
      <c r="D28153">
        <v>2019</v>
      </c>
      <c r="E28153" t="s">
        <v>741</v>
      </c>
      <c r="F28153" s="2">
        <v>781.16384128722302</v>
      </c>
    </row>
    <row r="28154" spans="1:6">
      <c r="A28154" t="s">
        <v>320</v>
      </c>
      <c r="B28154">
        <v>1828</v>
      </c>
      <c r="C28154" t="s">
        <v>349</v>
      </c>
      <c r="D28154">
        <v>2020</v>
      </c>
      <c r="E28154" t="s">
        <v>744</v>
      </c>
      <c r="F28154" s="2">
        <v>0</v>
      </c>
    </row>
    <row r="28155" spans="1:6">
      <c r="A28155" t="s">
        <v>320</v>
      </c>
      <c r="B28155">
        <v>1828</v>
      </c>
      <c r="C28155" t="s">
        <v>349</v>
      </c>
      <c r="D28155">
        <v>2020</v>
      </c>
      <c r="E28155" t="s">
        <v>745</v>
      </c>
      <c r="F28155" s="2">
        <v>11167.4091658053</v>
      </c>
    </row>
    <row r="28156" spans="1:6">
      <c r="A28156" t="s">
        <v>320</v>
      </c>
      <c r="B28156">
        <v>1828</v>
      </c>
      <c r="C28156" t="s">
        <v>349</v>
      </c>
      <c r="D28156">
        <v>2021</v>
      </c>
      <c r="E28156" t="s">
        <v>742</v>
      </c>
      <c r="F28156" s="2">
        <v>2179.7594672764399</v>
      </c>
    </row>
    <row r="28157" spans="1:6">
      <c r="A28157" t="s">
        <v>320</v>
      </c>
      <c r="B28157">
        <v>1828</v>
      </c>
      <c r="C28157" t="s">
        <v>349</v>
      </c>
      <c r="D28157">
        <v>2021</v>
      </c>
      <c r="E28157" t="s">
        <v>738</v>
      </c>
      <c r="F28157" s="2">
        <v>0</v>
      </c>
    </row>
    <row r="28158" spans="1:6">
      <c r="A28158" t="s">
        <v>320</v>
      </c>
      <c r="B28158">
        <v>1828</v>
      </c>
      <c r="C28158" t="s">
        <v>349</v>
      </c>
      <c r="D28158">
        <v>2021</v>
      </c>
      <c r="E28158" t="s">
        <v>743</v>
      </c>
      <c r="F28158" s="2">
        <v>0</v>
      </c>
    </row>
    <row r="28159" spans="1:6">
      <c r="A28159" t="s">
        <v>320</v>
      </c>
      <c r="B28159">
        <v>1828</v>
      </c>
      <c r="C28159" t="s">
        <v>349</v>
      </c>
      <c r="D28159">
        <v>2022</v>
      </c>
      <c r="E28159" t="s">
        <v>739</v>
      </c>
      <c r="F28159" s="2">
        <v>5678.3688010787901</v>
      </c>
    </row>
    <row r="28160" spans="1:6">
      <c r="A28160" t="s">
        <v>320</v>
      </c>
      <c r="B28160">
        <v>1828</v>
      </c>
      <c r="C28160" t="s">
        <v>349</v>
      </c>
      <c r="D28160">
        <v>2022</v>
      </c>
      <c r="E28160" t="s">
        <v>741</v>
      </c>
      <c r="F28160" s="2">
        <v>769.01536262449304</v>
      </c>
    </row>
    <row r="28161" spans="1:6">
      <c r="A28161" t="s">
        <v>320</v>
      </c>
      <c r="B28161">
        <v>1828</v>
      </c>
      <c r="C28161" t="s">
        <v>349</v>
      </c>
      <c r="D28161">
        <v>2023</v>
      </c>
      <c r="E28161" t="s">
        <v>737</v>
      </c>
      <c r="F28161" s="2">
        <v>175.43375658189501</v>
      </c>
    </row>
    <row r="28162" spans="1:6">
      <c r="A28162" t="s">
        <v>320</v>
      </c>
      <c r="B28162">
        <v>1828</v>
      </c>
      <c r="C28162" t="s">
        <v>349</v>
      </c>
      <c r="D28162">
        <v>2023</v>
      </c>
      <c r="E28162" t="s">
        <v>744</v>
      </c>
      <c r="F28162" s="2">
        <v>0</v>
      </c>
    </row>
    <row r="28163" spans="1:6">
      <c r="A28163" t="s">
        <v>320</v>
      </c>
      <c r="B28163">
        <v>1828</v>
      </c>
      <c r="C28163" t="s">
        <v>349</v>
      </c>
      <c r="D28163">
        <v>2023</v>
      </c>
      <c r="E28163" t="s">
        <v>745</v>
      </c>
      <c r="F28163" s="2">
        <v>17985.5423189293</v>
      </c>
    </row>
    <row r="28164" spans="1:6">
      <c r="A28164" t="s">
        <v>320</v>
      </c>
      <c r="B28164">
        <v>1828</v>
      </c>
      <c r="C28164" t="s">
        <v>349</v>
      </c>
      <c r="D28164">
        <v>2024</v>
      </c>
      <c r="E28164" t="s">
        <v>743</v>
      </c>
      <c r="F28164" s="2">
        <v>0</v>
      </c>
    </row>
    <row r="28165" spans="1:6">
      <c r="A28165" t="s">
        <v>320</v>
      </c>
      <c r="B28165">
        <v>1832</v>
      </c>
      <c r="C28165" t="s">
        <v>351</v>
      </c>
      <c r="D28165">
        <v>2009</v>
      </c>
      <c r="E28165" t="s">
        <v>743</v>
      </c>
      <c r="F28165" s="2">
        <v>0</v>
      </c>
    </row>
    <row r="28166" spans="1:6">
      <c r="A28166" t="s">
        <v>320</v>
      </c>
      <c r="B28166">
        <v>1832</v>
      </c>
      <c r="C28166" t="s">
        <v>351</v>
      </c>
      <c r="D28166">
        <v>2011</v>
      </c>
      <c r="E28166" t="s">
        <v>736</v>
      </c>
      <c r="F28166" s="2">
        <v>1078.12491569437</v>
      </c>
    </row>
    <row r="28167" spans="1:6">
      <c r="A28167" t="s">
        <v>320</v>
      </c>
      <c r="B28167">
        <v>1832</v>
      </c>
      <c r="C28167" t="s">
        <v>351</v>
      </c>
      <c r="D28167">
        <v>2011</v>
      </c>
      <c r="E28167" t="s">
        <v>737</v>
      </c>
      <c r="F28167" s="2">
        <v>1145.6462632596099</v>
      </c>
    </row>
    <row r="28168" spans="1:6">
      <c r="A28168" t="s">
        <v>320</v>
      </c>
      <c r="B28168">
        <v>1832</v>
      </c>
      <c r="C28168" t="s">
        <v>351</v>
      </c>
      <c r="D28168">
        <v>2011</v>
      </c>
      <c r="E28168" t="s">
        <v>744</v>
      </c>
      <c r="F28168" s="2">
        <v>211.60157087299999</v>
      </c>
    </row>
    <row r="28169" spans="1:6">
      <c r="A28169" t="s">
        <v>320</v>
      </c>
      <c r="B28169">
        <v>1832</v>
      </c>
      <c r="C28169" t="s">
        <v>351</v>
      </c>
      <c r="D28169">
        <v>2011</v>
      </c>
      <c r="E28169" t="s">
        <v>740</v>
      </c>
      <c r="F28169" s="2">
        <v>910.61450364605003</v>
      </c>
    </row>
    <row r="28170" spans="1:6">
      <c r="A28170" t="s">
        <v>320</v>
      </c>
      <c r="B28170">
        <v>1832</v>
      </c>
      <c r="C28170" t="s">
        <v>351</v>
      </c>
      <c r="D28170">
        <v>2011</v>
      </c>
      <c r="E28170" t="s">
        <v>745</v>
      </c>
      <c r="F28170" s="2">
        <v>1042.70596924701</v>
      </c>
    </row>
    <row r="28171" spans="1:6">
      <c r="A28171" t="s">
        <v>320</v>
      </c>
      <c r="B28171">
        <v>1832</v>
      </c>
      <c r="C28171" t="s">
        <v>351</v>
      </c>
      <c r="D28171">
        <v>2013</v>
      </c>
      <c r="E28171" t="s">
        <v>742</v>
      </c>
      <c r="F28171" s="2">
        <v>2830.1006344740899</v>
      </c>
    </row>
    <row r="28172" spans="1:6">
      <c r="A28172" t="s">
        <v>320</v>
      </c>
      <c r="B28172">
        <v>1832</v>
      </c>
      <c r="C28172" t="s">
        <v>351</v>
      </c>
      <c r="D28172">
        <v>2013</v>
      </c>
      <c r="E28172" t="s">
        <v>738</v>
      </c>
      <c r="F28172" s="2">
        <v>0</v>
      </c>
    </row>
    <row r="28173" spans="1:6">
      <c r="A28173" t="s">
        <v>320</v>
      </c>
      <c r="B28173">
        <v>1832</v>
      </c>
      <c r="C28173" t="s">
        <v>351</v>
      </c>
      <c r="D28173">
        <v>2013</v>
      </c>
      <c r="E28173" t="s">
        <v>739</v>
      </c>
      <c r="F28173" s="2">
        <v>13001.5339844296</v>
      </c>
    </row>
    <row r="28174" spans="1:6">
      <c r="A28174" t="s">
        <v>320</v>
      </c>
      <c r="B28174">
        <v>1832</v>
      </c>
      <c r="C28174" t="s">
        <v>351</v>
      </c>
      <c r="D28174">
        <v>2013</v>
      </c>
      <c r="E28174" t="s">
        <v>741</v>
      </c>
      <c r="F28174" s="2">
        <v>9643.27579323586</v>
      </c>
    </row>
    <row r="28175" spans="1:6">
      <c r="A28175" t="s">
        <v>320</v>
      </c>
      <c r="B28175">
        <v>1832</v>
      </c>
      <c r="C28175" t="s">
        <v>351</v>
      </c>
      <c r="D28175">
        <v>2015</v>
      </c>
      <c r="E28175" t="s">
        <v>743</v>
      </c>
      <c r="F28175" s="2">
        <v>0</v>
      </c>
    </row>
    <row r="28176" spans="1:6">
      <c r="A28176" t="s">
        <v>320</v>
      </c>
      <c r="B28176">
        <v>1832</v>
      </c>
      <c r="C28176" t="s">
        <v>351</v>
      </c>
      <c r="D28176">
        <v>2016</v>
      </c>
      <c r="E28176" t="s">
        <v>742</v>
      </c>
      <c r="F28176" s="2">
        <v>2694.7572996938702</v>
      </c>
    </row>
    <row r="28177" spans="1:6">
      <c r="A28177" t="s">
        <v>320</v>
      </c>
      <c r="B28177">
        <v>1832</v>
      </c>
      <c r="C28177" t="s">
        <v>351</v>
      </c>
      <c r="D28177">
        <v>2016</v>
      </c>
      <c r="E28177" t="s">
        <v>741</v>
      </c>
      <c r="F28177" s="2">
        <v>9257.8241347166095</v>
      </c>
    </row>
    <row r="28178" spans="1:6">
      <c r="A28178" t="s">
        <v>320</v>
      </c>
      <c r="B28178">
        <v>1832</v>
      </c>
      <c r="C28178" t="s">
        <v>351</v>
      </c>
      <c r="D28178">
        <v>2017</v>
      </c>
      <c r="E28178" t="s">
        <v>736</v>
      </c>
      <c r="F28178" s="2">
        <v>825.061815962217</v>
      </c>
    </row>
    <row r="28179" spans="1:6">
      <c r="A28179" t="s">
        <v>320</v>
      </c>
      <c r="B28179">
        <v>1832</v>
      </c>
      <c r="C28179" t="s">
        <v>351</v>
      </c>
      <c r="D28179">
        <v>2017</v>
      </c>
      <c r="E28179" t="s">
        <v>737</v>
      </c>
      <c r="F28179" s="2">
        <v>1041.4436699389901</v>
      </c>
    </row>
    <row r="28180" spans="1:6">
      <c r="A28180" t="s">
        <v>320</v>
      </c>
      <c r="B28180">
        <v>1832</v>
      </c>
      <c r="C28180" t="s">
        <v>351</v>
      </c>
      <c r="D28180">
        <v>2017</v>
      </c>
      <c r="E28180" t="s">
        <v>745</v>
      </c>
      <c r="F28180" s="2">
        <v>1066.62841983362</v>
      </c>
    </row>
    <row r="28181" spans="1:6">
      <c r="A28181" t="s">
        <v>320</v>
      </c>
      <c r="B28181">
        <v>1832</v>
      </c>
      <c r="C28181" t="s">
        <v>351</v>
      </c>
      <c r="D28181">
        <v>2018</v>
      </c>
      <c r="E28181" t="s">
        <v>740</v>
      </c>
      <c r="F28181" s="2">
        <v>574.28687131925699</v>
      </c>
    </row>
    <row r="28182" spans="1:6">
      <c r="A28182" t="s">
        <v>320</v>
      </c>
      <c r="B28182">
        <v>1832</v>
      </c>
      <c r="C28182" t="s">
        <v>351</v>
      </c>
      <c r="D28182">
        <v>2019</v>
      </c>
      <c r="E28182" t="s">
        <v>742</v>
      </c>
      <c r="F28182" s="2">
        <v>2566.01885384565</v>
      </c>
    </row>
    <row r="28183" spans="1:6">
      <c r="A28183" t="s">
        <v>320</v>
      </c>
      <c r="B28183">
        <v>1832</v>
      </c>
      <c r="C28183" t="s">
        <v>351</v>
      </c>
      <c r="D28183">
        <v>2020</v>
      </c>
      <c r="E28183" t="s">
        <v>736</v>
      </c>
      <c r="F28183" s="2">
        <v>730.21575647418695</v>
      </c>
    </row>
    <row r="28184" spans="1:6">
      <c r="A28184" t="s">
        <v>320</v>
      </c>
      <c r="B28184">
        <v>1832</v>
      </c>
      <c r="C28184" t="s">
        <v>351</v>
      </c>
      <c r="D28184">
        <v>2020</v>
      </c>
      <c r="E28184" t="s">
        <v>737</v>
      </c>
      <c r="F28184" s="2">
        <v>884.23448220125101</v>
      </c>
    </row>
    <row r="28185" spans="1:6">
      <c r="A28185" t="s">
        <v>320</v>
      </c>
      <c r="B28185">
        <v>1832</v>
      </c>
      <c r="C28185" t="s">
        <v>351</v>
      </c>
      <c r="D28185">
        <v>2020</v>
      </c>
      <c r="E28185" t="s">
        <v>738</v>
      </c>
      <c r="F28185" s="2">
        <v>0</v>
      </c>
    </row>
    <row r="28186" spans="1:6">
      <c r="A28186" t="s">
        <v>320</v>
      </c>
      <c r="B28186">
        <v>1832</v>
      </c>
      <c r="C28186" t="s">
        <v>351</v>
      </c>
      <c r="D28186">
        <v>2020</v>
      </c>
      <c r="E28186" t="s">
        <v>739</v>
      </c>
      <c r="F28186" s="2">
        <v>13508.6348703362</v>
      </c>
    </row>
    <row r="28187" spans="1:6">
      <c r="A28187" t="s">
        <v>320</v>
      </c>
      <c r="B28187">
        <v>1832</v>
      </c>
      <c r="C28187" t="s">
        <v>351</v>
      </c>
      <c r="D28187">
        <v>2021</v>
      </c>
      <c r="E28187" t="s">
        <v>744</v>
      </c>
      <c r="F28187" s="2">
        <v>803.65880377999997</v>
      </c>
    </row>
    <row r="28188" spans="1:6">
      <c r="A28188" t="s">
        <v>320</v>
      </c>
      <c r="B28188">
        <v>1832</v>
      </c>
      <c r="C28188" t="s">
        <v>351</v>
      </c>
      <c r="D28188">
        <v>2021</v>
      </c>
      <c r="E28188" t="s">
        <v>740</v>
      </c>
      <c r="F28188" s="2">
        <v>548.71784146128596</v>
      </c>
    </row>
    <row r="28189" spans="1:6">
      <c r="A28189" t="s">
        <v>320</v>
      </c>
      <c r="B28189">
        <v>1832</v>
      </c>
      <c r="C28189" t="s">
        <v>351</v>
      </c>
      <c r="D28189">
        <v>2022</v>
      </c>
      <c r="E28189" t="s">
        <v>742</v>
      </c>
      <c r="F28189" s="2">
        <v>2454.0031374639598</v>
      </c>
    </row>
    <row r="28190" spans="1:6">
      <c r="A28190" t="s">
        <v>320</v>
      </c>
      <c r="B28190">
        <v>1832</v>
      </c>
      <c r="C28190" t="s">
        <v>351</v>
      </c>
      <c r="D28190">
        <v>2022</v>
      </c>
      <c r="E28190" t="s">
        <v>743</v>
      </c>
      <c r="F28190" s="2">
        <v>0</v>
      </c>
    </row>
    <row r="28191" spans="1:6">
      <c r="A28191" t="s">
        <v>320</v>
      </c>
      <c r="B28191">
        <v>1832</v>
      </c>
      <c r="C28191" t="s">
        <v>351</v>
      </c>
      <c r="D28191">
        <v>2023</v>
      </c>
      <c r="E28191" t="s">
        <v>739</v>
      </c>
      <c r="F28191" s="2">
        <v>12514.7924845874</v>
      </c>
    </row>
    <row r="28192" spans="1:6">
      <c r="A28192" t="s">
        <v>320</v>
      </c>
      <c r="B28192">
        <v>1832</v>
      </c>
      <c r="C28192" t="s">
        <v>351</v>
      </c>
      <c r="D28192">
        <v>2023</v>
      </c>
      <c r="E28192" t="s">
        <v>741</v>
      </c>
      <c r="F28192" s="2">
        <v>8402.7090140772107</v>
      </c>
    </row>
    <row r="28193" spans="1:6">
      <c r="A28193" t="s">
        <v>320</v>
      </c>
      <c r="B28193">
        <v>1832</v>
      </c>
      <c r="C28193" t="s">
        <v>351</v>
      </c>
      <c r="D28193">
        <v>2024</v>
      </c>
      <c r="E28193" t="s">
        <v>744</v>
      </c>
      <c r="F28193" s="2">
        <v>243.57339023200001</v>
      </c>
    </row>
    <row r="28194" spans="1:6">
      <c r="A28194" t="s">
        <v>320</v>
      </c>
      <c r="B28194">
        <v>1832</v>
      </c>
      <c r="C28194" t="s">
        <v>351</v>
      </c>
      <c r="D28194">
        <v>2024</v>
      </c>
      <c r="E28194" t="s">
        <v>740</v>
      </c>
      <c r="F28194" s="2">
        <v>558.83005386182299</v>
      </c>
    </row>
    <row r="28195" spans="1:6">
      <c r="A28195" t="s">
        <v>320</v>
      </c>
      <c r="B28195">
        <v>1832</v>
      </c>
      <c r="C28195" t="s">
        <v>351</v>
      </c>
      <c r="D28195">
        <v>2024</v>
      </c>
      <c r="E28195" t="s">
        <v>745</v>
      </c>
      <c r="F28195" s="2">
        <v>1152.4061064187999</v>
      </c>
    </row>
    <row r="28196" spans="1:6">
      <c r="A28196" t="s">
        <v>320</v>
      </c>
      <c r="B28196">
        <v>1833</v>
      </c>
      <c r="C28196" t="s">
        <v>353</v>
      </c>
      <c r="D28196">
        <v>2009</v>
      </c>
      <c r="E28196" t="s">
        <v>736</v>
      </c>
      <c r="F28196" s="2">
        <v>13087.6563860428</v>
      </c>
    </row>
    <row r="28197" spans="1:6">
      <c r="A28197" t="s">
        <v>320</v>
      </c>
      <c r="B28197">
        <v>1833</v>
      </c>
      <c r="C28197" t="s">
        <v>353</v>
      </c>
      <c r="D28197">
        <v>2009</v>
      </c>
      <c r="E28197" t="s">
        <v>737</v>
      </c>
      <c r="F28197" s="2">
        <v>3447.5855746571901</v>
      </c>
    </row>
    <row r="28198" spans="1:6">
      <c r="A28198" t="s">
        <v>320</v>
      </c>
      <c r="B28198">
        <v>1833</v>
      </c>
      <c r="C28198" t="s">
        <v>353</v>
      </c>
      <c r="D28198">
        <v>2009</v>
      </c>
      <c r="E28198" t="s">
        <v>738</v>
      </c>
      <c r="F28198" s="2">
        <v>5123.5342103852199</v>
      </c>
    </row>
    <row r="28199" spans="1:6">
      <c r="A28199" t="s">
        <v>320</v>
      </c>
      <c r="B28199">
        <v>1833</v>
      </c>
      <c r="C28199" t="s">
        <v>353</v>
      </c>
      <c r="D28199">
        <v>2009</v>
      </c>
      <c r="E28199" t="s">
        <v>739</v>
      </c>
      <c r="F28199" s="2">
        <v>15090.7627970993</v>
      </c>
    </row>
    <row r="28200" spans="1:6">
      <c r="A28200" t="s">
        <v>320</v>
      </c>
      <c r="B28200">
        <v>1833</v>
      </c>
      <c r="C28200" t="s">
        <v>353</v>
      </c>
      <c r="D28200">
        <v>2009</v>
      </c>
      <c r="E28200" t="s">
        <v>741</v>
      </c>
      <c r="F28200" s="2">
        <v>37619.333262257103</v>
      </c>
    </row>
    <row r="28201" spans="1:6">
      <c r="A28201" t="s">
        <v>320</v>
      </c>
      <c r="B28201">
        <v>1833</v>
      </c>
      <c r="C28201" t="s">
        <v>353</v>
      </c>
      <c r="D28201">
        <v>2011</v>
      </c>
      <c r="E28201" t="s">
        <v>742</v>
      </c>
      <c r="F28201" s="2">
        <v>13885.135880899001</v>
      </c>
    </row>
    <row r="28202" spans="1:6">
      <c r="A28202" t="s">
        <v>320</v>
      </c>
      <c r="B28202">
        <v>1833</v>
      </c>
      <c r="C28202" t="s">
        <v>353</v>
      </c>
      <c r="D28202">
        <v>2011</v>
      </c>
      <c r="E28202" t="s">
        <v>743</v>
      </c>
      <c r="F28202" s="2">
        <v>994.58881512613004</v>
      </c>
    </row>
    <row r="28203" spans="1:6">
      <c r="A28203" t="s">
        <v>320</v>
      </c>
      <c r="B28203">
        <v>1833</v>
      </c>
      <c r="C28203" t="s">
        <v>353</v>
      </c>
      <c r="D28203">
        <v>2013</v>
      </c>
      <c r="E28203" t="s">
        <v>737</v>
      </c>
      <c r="F28203" s="2">
        <v>4432.5525380119298</v>
      </c>
    </row>
    <row r="28204" spans="1:6">
      <c r="A28204" t="s">
        <v>320</v>
      </c>
      <c r="B28204">
        <v>1833</v>
      </c>
      <c r="C28204" t="s">
        <v>353</v>
      </c>
      <c r="D28204">
        <v>2013</v>
      </c>
      <c r="E28204" t="s">
        <v>744</v>
      </c>
      <c r="F28204" s="2">
        <v>493130.28054876899</v>
      </c>
    </row>
    <row r="28205" spans="1:6">
      <c r="A28205" t="s">
        <v>320</v>
      </c>
      <c r="B28205">
        <v>1833</v>
      </c>
      <c r="C28205" t="s">
        <v>353</v>
      </c>
      <c r="D28205">
        <v>2013</v>
      </c>
      <c r="E28205" t="s">
        <v>740</v>
      </c>
      <c r="F28205" s="2">
        <v>16284.7875595715</v>
      </c>
    </row>
    <row r="28206" spans="1:6">
      <c r="A28206" t="s">
        <v>320</v>
      </c>
      <c r="B28206">
        <v>1833</v>
      </c>
      <c r="C28206" t="s">
        <v>353</v>
      </c>
      <c r="D28206">
        <v>2013</v>
      </c>
      <c r="E28206" t="s">
        <v>745</v>
      </c>
      <c r="F28206" s="2">
        <v>6365.4515645778401</v>
      </c>
    </row>
    <row r="28207" spans="1:6">
      <c r="A28207" t="s">
        <v>320</v>
      </c>
      <c r="B28207">
        <v>1833</v>
      </c>
      <c r="C28207" t="s">
        <v>353</v>
      </c>
      <c r="D28207">
        <v>2015</v>
      </c>
      <c r="E28207" t="s">
        <v>738</v>
      </c>
      <c r="F28207" s="2">
        <v>4445.6316248993398</v>
      </c>
    </row>
    <row r="28208" spans="1:6">
      <c r="A28208" t="s">
        <v>320</v>
      </c>
      <c r="B28208">
        <v>1833</v>
      </c>
      <c r="C28208" t="s">
        <v>353</v>
      </c>
      <c r="D28208">
        <v>2015</v>
      </c>
      <c r="E28208" t="s">
        <v>739</v>
      </c>
      <c r="F28208" s="2">
        <v>15017.83219775</v>
      </c>
    </row>
    <row r="28209" spans="1:6">
      <c r="A28209" t="s">
        <v>320</v>
      </c>
      <c r="B28209">
        <v>1833</v>
      </c>
      <c r="C28209" t="s">
        <v>353</v>
      </c>
      <c r="D28209">
        <v>2015</v>
      </c>
      <c r="E28209" t="s">
        <v>741</v>
      </c>
      <c r="F28209" s="2">
        <v>37441.227504061797</v>
      </c>
    </row>
    <row r="28210" spans="1:6">
      <c r="A28210" t="s">
        <v>320</v>
      </c>
      <c r="B28210">
        <v>1833</v>
      </c>
      <c r="C28210" t="s">
        <v>353</v>
      </c>
      <c r="D28210">
        <v>2016</v>
      </c>
      <c r="E28210" t="s">
        <v>736</v>
      </c>
      <c r="F28210" s="2">
        <v>8923.6313199620708</v>
      </c>
    </row>
    <row r="28211" spans="1:6">
      <c r="A28211" t="s">
        <v>320</v>
      </c>
      <c r="B28211">
        <v>1833</v>
      </c>
      <c r="C28211" t="s">
        <v>353</v>
      </c>
      <c r="D28211">
        <v>2016</v>
      </c>
      <c r="E28211" t="s">
        <v>737</v>
      </c>
      <c r="F28211" s="2">
        <v>4095.4901788285702</v>
      </c>
    </row>
    <row r="28212" spans="1:6">
      <c r="A28212" t="s">
        <v>320</v>
      </c>
      <c r="B28212">
        <v>1833</v>
      </c>
      <c r="C28212" t="s">
        <v>353</v>
      </c>
      <c r="D28212">
        <v>2016</v>
      </c>
      <c r="E28212" t="s">
        <v>744</v>
      </c>
      <c r="F28212" s="2">
        <v>561188.58405469102</v>
      </c>
    </row>
    <row r="28213" spans="1:6">
      <c r="A28213" t="s">
        <v>320</v>
      </c>
      <c r="B28213">
        <v>1833</v>
      </c>
      <c r="C28213" t="s">
        <v>353</v>
      </c>
      <c r="D28213">
        <v>2016</v>
      </c>
      <c r="E28213" t="s">
        <v>745</v>
      </c>
      <c r="F28213" s="2">
        <v>6365.4515645778401</v>
      </c>
    </row>
    <row r="28214" spans="1:6">
      <c r="A28214" t="s">
        <v>320</v>
      </c>
      <c r="B28214">
        <v>1833</v>
      </c>
      <c r="C28214" t="s">
        <v>353</v>
      </c>
      <c r="D28214">
        <v>2017</v>
      </c>
      <c r="E28214" t="s">
        <v>743</v>
      </c>
      <c r="F28214" s="2">
        <v>807.83905334251904</v>
      </c>
    </row>
    <row r="28215" spans="1:6">
      <c r="A28215" t="s">
        <v>320</v>
      </c>
      <c r="B28215">
        <v>1833</v>
      </c>
      <c r="C28215" t="s">
        <v>353</v>
      </c>
      <c r="D28215">
        <v>2018</v>
      </c>
      <c r="E28215" t="s">
        <v>742</v>
      </c>
      <c r="F28215" s="2">
        <v>21247.794107984901</v>
      </c>
    </row>
    <row r="28216" spans="1:6">
      <c r="A28216" t="s">
        <v>320</v>
      </c>
      <c r="B28216">
        <v>1833</v>
      </c>
      <c r="C28216" t="s">
        <v>353</v>
      </c>
      <c r="D28216">
        <v>2018</v>
      </c>
      <c r="E28216" t="s">
        <v>739</v>
      </c>
      <c r="F28216" s="2">
        <v>15078.581038083301</v>
      </c>
    </row>
    <row r="28217" spans="1:6">
      <c r="A28217" t="s">
        <v>320</v>
      </c>
      <c r="B28217">
        <v>1833</v>
      </c>
      <c r="C28217" t="s">
        <v>353</v>
      </c>
      <c r="D28217">
        <v>2018</v>
      </c>
      <c r="E28217" t="s">
        <v>741</v>
      </c>
      <c r="F28217" s="2">
        <v>34651.303668463399</v>
      </c>
    </row>
    <row r="28218" spans="1:6">
      <c r="A28218" t="s">
        <v>320</v>
      </c>
      <c r="B28218">
        <v>1833</v>
      </c>
      <c r="C28218" t="s">
        <v>353</v>
      </c>
      <c r="D28218">
        <v>2019</v>
      </c>
      <c r="E28218" t="s">
        <v>736</v>
      </c>
      <c r="F28218" s="2">
        <v>8246.0154378312</v>
      </c>
    </row>
    <row r="28219" spans="1:6">
      <c r="A28219" t="s">
        <v>320</v>
      </c>
      <c r="B28219">
        <v>1833</v>
      </c>
      <c r="C28219" t="s">
        <v>353</v>
      </c>
      <c r="D28219">
        <v>2019</v>
      </c>
      <c r="E28219" t="s">
        <v>737</v>
      </c>
      <c r="F28219" s="2">
        <v>3984.8663792378202</v>
      </c>
    </row>
    <row r="28220" spans="1:6">
      <c r="A28220" t="s">
        <v>320</v>
      </c>
      <c r="B28220">
        <v>1833</v>
      </c>
      <c r="C28220" t="s">
        <v>353</v>
      </c>
      <c r="D28220">
        <v>2019</v>
      </c>
      <c r="E28220" t="s">
        <v>745</v>
      </c>
      <c r="F28220" s="2">
        <v>6757.9332058916298</v>
      </c>
    </row>
    <row r="28221" spans="1:6">
      <c r="A28221" t="s">
        <v>320</v>
      </c>
      <c r="B28221">
        <v>1833</v>
      </c>
      <c r="C28221" t="s">
        <v>353</v>
      </c>
      <c r="D28221">
        <v>2020</v>
      </c>
      <c r="E28221" t="s">
        <v>743</v>
      </c>
      <c r="F28221" s="2">
        <v>489.01139760694599</v>
      </c>
    </row>
    <row r="28222" spans="1:6">
      <c r="A28222" t="s">
        <v>320</v>
      </c>
      <c r="B28222">
        <v>1833</v>
      </c>
      <c r="C28222" t="s">
        <v>353</v>
      </c>
      <c r="D28222">
        <v>2020</v>
      </c>
      <c r="E28222" t="s">
        <v>740</v>
      </c>
      <c r="F28222" s="2">
        <v>3117.51186956316</v>
      </c>
    </row>
    <row r="28223" spans="1:6">
      <c r="A28223" t="s">
        <v>320</v>
      </c>
      <c r="B28223">
        <v>1833</v>
      </c>
      <c r="C28223" t="s">
        <v>353</v>
      </c>
      <c r="D28223">
        <v>2021</v>
      </c>
      <c r="E28223" t="s">
        <v>742</v>
      </c>
      <c r="F28223" s="2">
        <v>26414.392545055001</v>
      </c>
    </row>
    <row r="28224" spans="1:6">
      <c r="A28224" t="s">
        <v>320</v>
      </c>
      <c r="B28224">
        <v>1833</v>
      </c>
      <c r="C28224" t="s">
        <v>353</v>
      </c>
      <c r="D28224">
        <v>2022</v>
      </c>
      <c r="E28224" t="s">
        <v>736</v>
      </c>
      <c r="F28224" s="2">
        <v>8754.9593558843608</v>
      </c>
    </row>
    <row r="28225" spans="1:6">
      <c r="A28225" t="s">
        <v>320</v>
      </c>
      <c r="B28225">
        <v>1833</v>
      </c>
      <c r="C28225" t="s">
        <v>353</v>
      </c>
      <c r="D28225">
        <v>2022</v>
      </c>
      <c r="E28225" t="s">
        <v>737</v>
      </c>
      <c r="F28225" s="2">
        <v>3513.9404128700999</v>
      </c>
    </row>
    <row r="28226" spans="1:6">
      <c r="A28226" t="s">
        <v>320</v>
      </c>
      <c r="B28226">
        <v>1833</v>
      </c>
      <c r="C28226" t="s">
        <v>353</v>
      </c>
      <c r="D28226">
        <v>2022</v>
      </c>
      <c r="E28226" t="s">
        <v>738</v>
      </c>
      <c r="F28226" s="2">
        <v>2350.78438234745</v>
      </c>
    </row>
    <row r="28227" spans="1:6">
      <c r="A28227" t="s">
        <v>320</v>
      </c>
      <c r="B28227">
        <v>1833</v>
      </c>
      <c r="C28227" t="s">
        <v>353</v>
      </c>
      <c r="D28227">
        <v>2022</v>
      </c>
      <c r="E28227" t="s">
        <v>739</v>
      </c>
      <c r="F28227" s="2">
        <v>14568.1003427285</v>
      </c>
    </row>
    <row r="28228" spans="1:6">
      <c r="A28228" t="s">
        <v>320</v>
      </c>
      <c r="B28228">
        <v>1833</v>
      </c>
      <c r="C28228" t="s">
        <v>353</v>
      </c>
      <c r="D28228">
        <v>2023</v>
      </c>
      <c r="E28228" t="s">
        <v>744</v>
      </c>
      <c r="F28228" s="2">
        <v>508553.52185476001</v>
      </c>
    </row>
    <row r="28229" spans="1:6">
      <c r="A28229" t="s">
        <v>320</v>
      </c>
      <c r="B28229">
        <v>1833</v>
      </c>
      <c r="C28229" t="s">
        <v>353</v>
      </c>
      <c r="D28229">
        <v>2023</v>
      </c>
      <c r="E28229" t="s">
        <v>740</v>
      </c>
      <c r="F28229" s="2">
        <v>3210.5177116693699</v>
      </c>
    </row>
    <row r="28230" spans="1:6">
      <c r="A28230" t="s">
        <v>320</v>
      </c>
      <c r="B28230">
        <v>1833</v>
      </c>
      <c r="C28230" t="s">
        <v>353</v>
      </c>
      <c r="D28230">
        <v>2024</v>
      </c>
      <c r="E28230" t="s">
        <v>742</v>
      </c>
      <c r="F28230" s="2">
        <v>19038.640016045101</v>
      </c>
    </row>
    <row r="28231" spans="1:6">
      <c r="A28231" t="s">
        <v>320</v>
      </c>
      <c r="B28231">
        <v>1834</v>
      </c>
      <c r="C28231" t="s">
        <v>355</v>
      </c>
      <c r="D28231">
        <v>2009</v>
      </c>
      <c r="E28231" t="s">
        <v>742</v>
      </c>
      <c r="F28231" s="2">
        <v>815.19218083345595</v>
      </c>
    </row>
    <row r="28232" spans="1:6">
      <c r="A28232" t="s">
        <v>320</v>
      </c>
      <c r="B28232">
        <v>1834</v>
      </c>
      <c r="C28232" t="s">
        <v>355</v>
      </c>
      <c r="D28232">
        <v>2009</v>
      </c>
      <c r="E28232" t="s">
        <v>738</v>
      </c>
      <c r="F28232" s="2">
        <v>0</v>
      </c>
    </row>
    <row r="28233" spans="1:6">
      <c r="A28233" t="s">
        <v>320</v>
      </c>
      <c r="B28233">
        <v>1834</v>
      </c>
      <c r="C28233" t="s">
        <v>355</v>
      </c>
      <c r="D28233">
        <v>2009</v>
      </c>
      <c r="E28233" t="s">
        <v>741</v>
      </c>
      <c r="F28233" s="2">
        <v>1402.7247897668799</v>
      </c>
    </row>
    <row r="28234" spans="1:6">
      <c r="A28234" t="s">
        <v>320</v>
      </c>
      <c r="B28234">
        <v>1834</v>
      </c>
      <c r="C28234" t="s">
        <v>355</v>
      </c>
      <c r="D28234">
        <v>2011</v>
      </c>
      <c r="E28234" t="s">
        <v>745</v>
      </c>
      <c r="F28234" s="2">
        <v>27592.688913996899</v>
      </c>
    </row>
    <row r="28235" spans="1:6">
      <c r="A28235" t="s">
        <v>320</v>
      </c>
      <c r="B28235">
        <v>1834</v>
      </c>
      <c r="C28235" t="s">
        <v>355</v>
      </c>
      <c r="D28235">
        <v>2013</v>
      </c>
      <c r="E28235" t="s">
        <v>744</v>
      </c>
      <c r="F28235" s="2">
        <v>2701.0249804999999</v>
      </c>
    </row>
    <row r="28236" spans="1:6">
      <c r="A28236" t="s">
        <v>320</v>
      </c>
      <c r="B28236">
        <v>1834</v>
      </c>
      <c r="C28236" t="s">
        <v>355</v>
      </c>
      <c r="D28236">
        <v>2013</v>
      </c>
      <c r="E28236" t="s">
        <v>739</v>
      </c>
      <c r="F28236" s="2">
        <v>3826.72741321174</v>
      </c>
    </row>
    <row r="28237" spans="1:6">
      <c r="A28237" t="s">
        <v>320</v>
      </c>
      <c r="B28237">
        <v>1834</v>
      </c>
      <c r="C28237" t="s">
        <v>355</v>
      </c>
      <c r="D28237">
        <v>2015</v>
      </c>
      <c r="E28237" t="s">
        <v>743</v>
      </c>
      <c r="F28237" s="2">
        <v>0</v>
      </c>
    </row>
    <row r="28238" spans="1:6">
      <c r="A28238" t="s">
        <v>320</v>
      </c>
      <c r="B28238">
        <v>1834</v>
      </c>
      <c r="C28238" t="s">
        <v>355</v>
      </c>
      <c r="D28238">
        <v>2015</v>
      </c>
      <c r="E28238" t="s">
        <v>741</v>
      </c>
      <c r="F28238" s="2">
        <v>1333.4277986393199</v>
      </c>
    </row>
    <row r="28239" spans="1:6">
      <c r="A28239" t="s">
        <v>320</v>
      </c>
      <c r="B28239">
        <v>1834</v>
      </c>
      <c r="C28239" t="s">
        <v>355</v>
      </c>
      <c r="D28239">
        <v>2016</v>
      </c>
      <c r="E28239" t="s">
        <v>742</v>
      </c>
      <c r="F28239" s="2">
        <v>991.14291826979002</v>
      </c>
    </row>
    <row r="28240" spans="1:6">
      <c r="A28240" t="s">
        <v>320</v>
      </c>
      <c r="B28240">
        <v>1834</v>
      </c>
      <c r="C28240" t="s">
        <v>355</v>
      </c>
      <c r="D28240">
        <v>2016</v>
      </c>
      <c r="E28240" t="s">
        <v>739</v>
      </c>
      <c r="F28240" s="2">
        <v>3223.57730185436</v>
      </c>
    </row>
    <row r="28241" spans="1:6">
      <c r="A28241" t="s">
        <v>320</v>
      </c>
      <c r="B28241">
        <v>1834</v>
      </c>
      <c r="C28241" t="s">
        <v>355</v>
      </c>
      <c r="D28241">
        <v>2017</v>
      </c>
      <c r="E28241" t="s">
        <v>736</v>
      </c>
      <c r="F28241" s="2">
        <v>899.40586180892399</v>
      </c>
    </row>
    <row r="28242" spans="1:6">
      <c r="A28242" t="s">
        <v>320</v>
      </c>
      <c r="B28242">
        <v>1834</v>
      </c>
      <c r="C28242" t="s">
        <v>355</v>
      </c>
      <c r="D28242">
        <v>2017</v>
      </c>
      <c r="E28242" t="s">
        <v>737</v>
      </c>
      <c r="F28242" s="2">
        <v>551.12735246997102</v>
      </c>
    </row>
    <row r="28243" spans="1:6">
      <c r="A28243" t="s">
        <v>320</v>
      </c>
      <c r="B28243">
        <v>1834</v>
      </c>
      <c r="C28243" t="s">
        <v>355</v>
      </c>
      <c r="D28243">
        <v>2017</v>
      </c>
      <c r="E28243" t="s">
        <v>740</v>
      </c>
      <c r="F28243" s="2">
        <v>193.47624125789201</v>
      </c>
    </row>
    <row r="28244" spans="1:6">
      <c r="A28244" t="s">
        <v>320</v>
      </c>
      <c r="B28244">
        <v>1834</v>
      </c>
      <c r="C28244" t="s">
        <v>355</v>
      </c>
      <c r="D28244">
        <v>2017</v>
      </c>
      <c r="E28244" t="s">
        <v>745</v>
      </c>
      <c r="F28244" s="2">
        <v>27343.640932397</v>
      </c>
    </row>
    <row r="28245" spans="1:6">
      <c r="A28245" t="s">
        <v>320</v>
      </c>
      <c r="B28245">
        <v>1834</v>
      </c>
      <c r="C28245" t="s">
        <v>355</v>
      </c>
      <c r="D28245">
        <v>2018</v>
      </c>
      <c r="E28245" t="s">
        <v>743</v>
      </c>
      <c r="F28245" s="2">
        <v>0</v>
      </c>
    </row>
    <row r="28246" spans="1:6">
      <c r="A28246" t="s">
        <v>320</v>
      </c>
      <c r="B28246">
        <v>1834</v>
      </c>
      <c r="C28246" t="s">
        <v>355</v>
      </c>
      <c r="D28246">
        <v>2019</v>
      </c>
      <c r="E28246" t="s">
        <v>742</v>
      </c>
      <c r="F28246" s="2">
        <v>882.07332126686094</v>
      </c>
    </row>
    <row r="28247" spans="1:6">
      <c r="A28247" t="s">
        <v>320</v>
      </c>
      <c r="B28247">
        <v>1834</v>
      </c>
      <c r="C28247" t="s">
        <v>355</v>
      </c>
      <c r="D28247">
        <v>2019</v>
      </c>
      <c r="E28247" t="s">
        <v>738</v>
      </c>
      <c r="F28247" s="2">
        <v>0</v>
      </c>
    </row>
    <row r="28248" spans="1:6">
      <c r="A28248" t="s">
        <v>320</v>
      </c>
      <c r="B28248">
        <v>1834</v>
      </c>
      <c r="C28248" t="s">
        <v>355</v>
      </c>
      <c r="D28248">
        <v>2020</v>
      </c>
      <c r="E28248" t="s">
        <v>736</v>
      </c>
      <c r="F28248" s="2">
        <v>830.78930142672198</v>
      </c>
    </row>
    <row r="28249" spans="1:6">
      <c r="A28249" t="s">
        <v>320</v>
      </c>
      <c r="B28249">
        <v>1834</v>
      </c>
      <c r="C28249" t="s">
        <v>355</v>
      </c>
      <c r="D28249">
        <v>2020</v>
      </c>
      <c r="E28249" t="s">
        <v>737</v>
      </c>
      <c r="F28249" s="2">
        <v>388.43543272139499</v>
      </c>
    </row>
    <row r="28250" spans="1:6">
      <c r="A28250" t="s">
        <v>320</v>
      </c>
      <c r="B28250">
        <v>1834</v>
      </c>
      <c r="C28250" t="s">
        <v>355</v>
      </c>
      <c r="D28250">
        <v>2020</v>
      </c>
      <c r="E28250" t="s">
        <v>744</v>
      </c>
      <c r="F28250" s="2">
        <v>2857.8566316699998</v>
      </c>
    </row>
    <row r="28251" spans="1:6">
      <c r="A28251" t="s">
        <v>320</v>
      </c>
      <c r="B28251">
        <v>1834</v>
      </c>
      <c r="C28251" t="s">
        <v>355</v>
      </c>
      <c r="D28251">
        <v>2020</v>
      </c>
      <c r="E28251" t="s">
        <v>740</v>
      </c>
      <c r="F28251" s="2">
        <v>151.621322528625</v>
      </c>
    </row>
    <row r="28252" spans="1:6">
      <c r="A28252" t="s">
        <v>320</v>
      </c>
      <c r="B28252">
        <v>1834</v>
      </c>
      <c r="C28252" t="s">
        <v>355</v>
      </c>
      <c r="D28252">
        <v>2022</v>
      </c>
      <c r="E28252" t="s">
        <v>742</v>
      </c>
      <c r="F28252" s="2">
        <v>720.56704228624903</v>
      </c>
    </row>
    <row r="28253" spans="1:6">
      <c r="A28253" t="s">
        <v>320</v>
      </c>
      <c r="B28253">
        <v>1834</v>
      </c>
      <c r="C28253" t="s">
        <v>355</v>
      </c>
      <c r="D28253">
        <v>2022</v>
      </c>
      <c r="E28253" t="s">
        <v>738</v>
      </c>
      <c r="F28253" s="2">
        <v>0</v>
      </c>
    </row>
    <row r="28254" spans="1:6">
      <c r="A28254" t="s">
        <v>320</v>
      </c>
      <c r="B28254">
        <v>1834</v>
      </c>
      <c r="C28254" t="s">
        <v>355</v>
      </c>
      <c r="D28254">
        <v>2022</v>
      </c>
      <c r="E28254" t="s">
        <v>741</v>
      </c>
      <c r="F28254" s="2">
        <v>1212.7044700778999</v>
      </c>
    </row>
    <row r="28255" spans="1:6">
      <c r="A28255" t="s">
        <v>320</v>
      </c>
      <c r="B28255">
        <v>1834</v>
      </c>
      <c r="C28255" t="s">
        <v>355</v>
      </c>
      <c r="D28255">
        <v>2023</v>
      </c>
      <c r="E28255" t="s">
        <v>736</v>
      </c>
      <c r="F28255" s="2">
        <v>805.26288581260201</v>
      </c>
    </row>
    <row r="28256" spans="1:6">
      <c r="A28256" t="s">
        <v>320</v>
      </c>
      <c r="B28256">
        <v>1834</v>
      </c>
      <c r="C28256" t="s">
        <v>355</v>
      </c>
      <c r="D28256">
        <v>2023</v>
      </c>
      <c r="E28256" t="s">
        <v>737</v>
      </c>
      <c r="F28256" s="2">
        <v>323.41754593712301</v>
      </c>
    </row>
    <row r="28257" spans="1:6">
      <c r="A28257" t="s">
        <v>320</v>
      </c>
      <c r="B28257">
        <v>1834</v>
      </c>
      <c r="C28257" t="s">
        <v>355</v>
      </c>
      <c r="D28257">
        <v>2023</v>
      </c>
      <c r="E28257" t="s">
        <v>744</v>
      </c>
      <c r="F28257" s="2">
        <v>4.14561095</v>
      </c>
    </row>
    <row r="28258" spans="1:6">
      <c r="A28258" t="s">
        <v>320</v>
      </c>
      <c r="B28258">
        <v>1834</v>
      </c>
      <c r="C28258" t="s">
        <v>355</v>
      </c>
      <c r="D28258">
        <v>2023</v>
      </c>
      <c r="E28258" t="s">
        <v>739</v>
      </c>
      <c r="F28258" s="2">
        <v>3165.5871095234602</v>
      </c>
    </row>
    <row r="28259" spans="1:6">
      <c r="A28259" t="s">
        <v>320</v>
      </c>
      <c r="B28259">
        <v>1834</v>
      </c>
      <c r="C28259" t="s">
        <v>355</v>
      </c>
      <c r="D28259">
        <v>2023</v>
      </c>
      <c r="E28259" t="s">
        <v>740</v>
      </c>
      <c r="F28259" s="2">
        <v>139.67307131451801</v>
      </c>
    </row>
    <row r="28260" spans="1:6">
      <c r="A28260" t="s">
        <v>320</v>
      </c>
      <c r="B28260">
        <v>1834</v>
      </c>
      <c r="C28260" t="s">
        <v>355</v>
      </c>
      <c r="D28260">
        <v>2024</v>
      </c>
      <c r="E28260" t="s">
        <v>745</v>
      </c>
      <c r="F28260" s="2">
        <v>35622.253375796899</v>
      </c>
    </row>
    <row r="28261" spans="1:6">
      <c r="A28261" t="s">
        <v>320</v>
      </c>
      <c r="B28261">
        <v>1835</v>
      </c>
      <c r="C28261" t="s">
        <v>357</v>
      </c>
      <c r="D28261">
        <v>2009</v>
      </c>
      <c r="E28261" t="s">
        <v>738</v>
      </c>
      <c r="F28261" s="2">
        <v>0</v>
      </c>
    </row>
    <row r="28262" spans="1:6">
      <c r="A28262" t="s">
        <v>320</v>
      </c>
      <c r="B28262">
        <v>1835</v>
      </c>
      <c r="C28262" t="s">
        <v>357</v>
      </c>
      <c r="D28262">
        <v>2009</v>
      </c>
      <c r="E28262" t="s">
        <v>741</v>
      </c>
      <c r="F28262" s="2">
        <v>83.172816058055602</v>
      </c>
    </row>
    <row r="28263" spans="1:6">
      <c r="A28263" t="s">
        <v>320</v>
      </c>
      <c r="B28263">
        <v>1835</v>
      </c>
      <c r="C28263" t="s">
        <v>357</v>
      </c>
      <c r="D28263">
        <v>2011</v>
      </c>
      <c r="E28263" t="s">
        <v>743</v>
      </c>
      <c r="F28263" s="2">
        <v>0</v>
      </c>
    </row>
    <row r="28264" spans="1:6">
      <c r="A28264" t="s">
        <v>320</v>
      </c>
      <c r="B28264">
        <v>1835</v>
      </c>
      <c r="C28264" t="s">
        <v>357</v>
      </c>
      <c r="D28264">
        <v>2011</v>
      </c>
      <c r="E28264" t="s">
        <v>745</v>
      </c>
      <c r="F28264" s="2">
        <v>11975.356336204801</v>
      </c>
    </row>
    <row r="28265" spans="1:6">
      <c r="A28265" t="s">
        <v>320</v>
      </c>
      <c r="B28265">
        <v>1835</v>
      </c>
      <c r="C28265" t="s">
        <v>357</v>
      </c>
      <c r="D28265">
        <v>2013</v>
      </c>
      <c r="E28265" t="s">
        <v>737</v>
      </c>
      <c r="F28265" s="2">
        <v>351.94630467549098</v>
      </c>
    </row>
    <row r="28266" spans="1:6">
      <c r="A28266" t="s">
        <v>320</v>
      </c>
      <c r="B28266">
        <v>1835</v>
      </c>
      <c r="C28266" t="s">
        <v>357</v>
      </c>
      <c r="D28266">
        <v>2013</v>
      </c>
      <c r="E28266" t="s">
        <v>744</v>
      </c>
      <c r="F28266" s="2">
        <v>0</v>
      </c>
    </row>
    <row r="28267" spans="1:6">
      <c r="A28267" t="s">
        <v>320</v>
      </c>
      <c r="B28267">
        <v>1835</v>
      </c>
      <c r="C28267" t="s">
        <v>357</v>
      </c>
      <c r="D28267">
        <v>2013</v>
      </c>
      <c r="E28267" t="s">
        <v>739</v>
      </c>
      <c r="F28267" s="2">
        <v>0</v>
      </c>
    </row>
    <row r="28268" spans="1:6">
      <c r="A28268" t="s">
        <v>320</v>
      </c>
      <c r="B28268">
        <v>1835</v>
      </c>
      <c r="C28268" t="s">
        <v>357</v>
      </c>
      <c r="D28268">
        <v>2015</v>
      </c>
      <c r="E28268" t="s">
        <v>742</v>
      </c>
      <c r="F28268" s="2">
        <v>289.32856250809698</v>
      </c>
    </row>
    <row r="28269" spans="1:6">
      <c r="A28269" t="s">
        <v>320</v>
      </c>
      <c r="B28269">
        <v>1835</v>
      </c>
      <c r="C28269" t="s">
        <v>357</v>
      </c>
      <c r="D28269">
        <v>2015</v>
      </c>
      <c r="E28269" t="s">
        <v>741</v>
      </c>
      <c r="F28269" s="2">
        <v>77.542427988665096</v>
      </c>
    </row>
    <row r="28270" spans="1:6">
      <c r="A28270" t="s">
        <v>320</v>
      </c>
      <c r="B28270">
        <v>1835</v>
      </c>
      <c r="C28270" t="s">
        <v>357</v>
      </c>
      <c r="D28270">
        <v>2016</v>
      </c>
      <c r="E28270" t="s">
        <v>737</v>
      </c>
      <c r="F28270" s="2">
        <v>233.93920590683899</v>
      </c>
    </row>
    <row r="28271" spans="1:6">
      <c r="A28271" t="s">
        <v>320</v>
      </c>
      <c r="B28271">
        <v>1835</v>
      </c>
      <c r="C28271" t="s">
        <v>357</v>
      </c>
      <c r="D28271">
        <v>2016</v>
      </c>
      <c r="E28271" t="s">
        <v>739</v>
      </c>
      <c r="F28271" s="2">
        <v>0</v>
      </c>
    </row>
    <row r="28272" spans="1:6">
      <c r="A28272" t="s">
        <v>320</v>
      </c>
      <c r="B28272">
        <v>1835</v>
      </c>
      <c r="C28272" t="s">
        <v>357</v>
      </c>
      <c r="D28272">
        <v>2017</v>
      </c>
      <c r="E28272" t="s">
        <v>736</v>
      </c>
      <c r="F28272" s="2">
        <v>32.969181619880302</v>
      </c>
    </row>
    <row r="28273" spans="1:6">
      <c r="A28273" t="s">
        <v>320</v>
      </c>
      <c r="B28273">
        <v>1835</v>
      </c>
      <c r="C28273" t="s">
        <v>357</v>
      </c>
      <c r="D28273">
        <v>2017</v>
      </c>
      <c r="E28273" t="s">
        <v>743</v>
      </c>
      <c r="F28273" s="2">
        <v>0</v>
      </c>
    </row>
    <row r="28274" spans="1:6">
      <c r="A28274" t="s">
        <v>320</v>
      </c>
      <c r="B28274">
        <v>1835</v>
      </c>
      <c r="C28274" t="s">
        <v>357</v>
      </c>
      <c r="D28274">
        <v>2017</v>
      </c>
      <c r="E28274" t="s">
        <v>740</v>
      </c>
      <c r="F28274" s="2">
        <v>39.269494433022302</v>
      </c>
    </row>
    <row r="28275" spans="1:6">
      <c r="A28275" t="s">
        <v>320</v>
      </c>
      <c r="B28275">
        <v>1835</v>
      </c>
      <c r="C28275" t="s">
        <v>357</v>
      </c>
      <c r="D28275">
        <v>2017</v>
      </c>
      <c r="E28275" t="s">
        <v>745</v>
      </c>
      <c r="F28275" s="2">
        <v>12285.9206298303</v>
      </c>
    </row>
    <row r="28276" spans="1:6">
      <c r="A28276" t="s">
        <v>320</v>
      </c>
      <c r="B28276">
        <v>1835</v>
      </c>
      <c r="C28276" t="s">
        <v>357</v>
      </c>
      <c r="D28276">
        <v>2018</v>
      </c>
      <c r="E28276" t="s">
        <v>742</v>
      </c>
      <c r="F28276" s="2">
        <v>54.761306371608903</v>
      </c>
    </row>
    <row r="28277" spans="1:6">
      <c r="A28277" t="s">
        <v>320</v>
      </c>
      <c r="B28277">
        <v>1835</v>
      </c>
      <c r="C28277" t="s">
        <v>357</v>
      </c>
      <c r="D28277">
        <v>2019</v>
      </c>
      <c r="E28277" t="s">
        <v>737</v>
      </c>
      <c r="F28277" s="2">
        <v>137.634379883516</v>
      </c>
    </row>
    <row r="28278" spans="1:6">
      <c r="A28278" t="s">
        <v>320</v>
      </c>
      <c r="B28278">
        <v>1835</v>
      </c>
      <c r="C28278" t="s">
        <v>357</v>
      </c>
      <c r="D28278">
        <v>2019</v>
      </c>
      <c r="E28278" t="s">
        <v>738</v>
      </c>
      <c r="F28278" s="2">
        <v>0</v>
      </c>
    </row>
    <row r="28279" spans="1:6">
      <c r="A28279" t="s">
        <v>320</v>
      </c>
      <c r="B28279">
        <v>1835</v>
      </c>
      <c r="C28279" t="s">
        <v>357</v>
      </c>
      <c r="D28279">
        <v>2020</v>
      </c>
      <c r="E28279" t="s">
        <v>736</v>
      </c>
      <c r="F28279" s="2">
        <v>28.442875284598902</v>
      </c>
    </row>
    <row r="28280" spans="1:6">
      <c r="A28280" t="s">
        <v>320</v>
      </c>
      <c r="B28280">
        <v>1835</v>
      </c>
      <c r="C28280" t="s">
        <v>357</v>
      </c>
      <c r="D28280">
        <v>2020</v>
      </c>
      <c r="E28280" t="s">
        <v>744</v>
      </c>
      <c r="F28280" s="2">
        <v>0</v>
      </c>
    </row>
    <row r="28281" spans="1:6">
      <c r="A28281" t="s">
        <v>320</v>
      </c>
      <c r="B28281">
        <v>1835</v>
      </c>
      <c r="C28281" t="s">
        <v>357</v>
      </c>
      <c r="D28281">
        <v>2020</v>
      </c>
      <c r="E28281" t="s">
        <v>740</v>
      </c>
      <c r="F28281" s="2">
        <v>23.828790638213999</v>
      </c>
    </row>
    <row r="28282" spans="1:6">
      <c r="A28282" t="s">
        <v>320</v>
      </c>
      <c r="B28282">
        <v>1835</v>
      </c>
      <c r="C28282" t="s">
        <v>357</v>
      </c>
      <c r="D28282">
        <v>2020</v>
      </c>
      <c r="E28282" t="s">
        <v>745</v>
      </c>
      <c r="F28282" s="2">
        <v>10298.6878496431</v>
      </c>
    </row>
    <row r="28283" spans="1:6">
      <c r="A28283" t="s">
        <v>320</v>
      </c>
      <c r="B28283">
        <v>1835</v>
      </c>
      <c r="C28283" t="s">
        <v>357</v>
      </c>
      <c r="D28283">
        <v>2021</v>
      </c>
      <c r="E28283" t="s">
        <v>742</v>
      </c>
      <c r="F28283" s="2">
        <v>46.043766992210699</v>
      </c>
    </row>
    <row r="28284" spans="1:6">
      <c r="A28284" t="s">
        <v>320</v>
      </c>
      <c r="B28284">
        <v>1835</v>
      </c>
      <c r="C28284" t="s">
        <v>357</v>
      </c>
      <c r="D28284">
        <v>2022</v>
      </c>
      <c r="E28284" t="s">
        <v>738</v>
      </c>
      <c r="F28284" s="2">
        <v>0</v>
      </c>
    </row>
    <row r="28285" spans="1:6">
      <c r="A28285" t="s">
        <v>320</v>
      </c>
      <c r="B28285">
        <v>1835</v>
      </c>
      <c r="C28285" t="s">
        <v>357</v>
      </c>
      <c r="D28285">
        <v>2022</v>
      </c>
      <c r="E28285" t="s">
        <v>741</v>
      </c>
      <c r="F28285" s="2">
        <v>62.868456516607203</v>
      </c>
    </row>
    <row r="28286" spans="1:6">
      <c r="A28286" t="s">
        <v>320</v>
      </c>
      <c r="B28286">
        <v>1835</v>
      </c>
      <c r="C28286" t="s">
        <v>357</v>
      </c>
      <c r="D28286">
        <v>2023</v>
      </c>
      <c r="E28286" t="s">
        <v>736</v>
      </c>
      <c r="F28286" s="2">
        <v>27.996520229264899</v>
      </c>
    </row>
    <row r="28287" spans="1:6">
      <c r="A28287" t="s">
        <v>320</v>
      </c>
      <c r="B28287">
        <v>1835</v>
      </c>
      <c r="C28287" t="s">
        <v>357</v>
      </c>
      <c r="D28287">
        <v>2023</v>
      </c>
      <c r="E28287" t="s">
        <v>744</v>
      </c>
      <c r="F28287" s="2">
        <v>0</v>
      </c>
    </row>
    <row r="28288" spans="1:6">
      <c r="A28288" t="s">
        <v>320</v>
      </c>
      <c r="B28288">
        <v>1835</v>
      </c>
      <c r="C28288" t="s">
        <v>357</v>
      </c>
      <c r="D28288">
        <v>2023</v>
      </c>
      <c r="E28288" t="s">
        <v>739</v>
      </c>
      <c r="F28288" s="2">
        <v>87.536957853184404</v>
      </c>
    </row>
    <row r="28289" spans="1:6">
      <c r="A28289" t="s">
        <v>320</v>
      </c>
      <c r="B28289">
        <v>1835</v>
      </c>
      <c r="C28289" t="s">
        <v>357</v>
      </c>
      <c r="D28289">
        <v>2023</v>
      </c>
      <c r="E28289" t="s">
        <v>740</v>
      </c>
      <c r="F28289" s="2">
        <v>23.575695797846102</v>
      </c>
    </row>
    <row r="28290" spans="1:6">
      <c r="A28290" t="s">
        <v>320</v>
      </c>
      <c r="B28290">
        <v>1835</v>
      </c>
      <c r="C28290" t="s">
        <v>357</v>
      </c>
      <c r="D28290">
        <v>2024</v>
      </c>
      <c r="E28290" t="s">
        <v>743</v>
      </c>
      <c r="F28290" s="2">
        <v>0</v>
      </c>
    </row>
    <row r="28291" spans="1:6">
      <c r="A28291" t="s">
        <v>320</v>
      </c>
      <c r="B28291">
        <v>1836</v>
      </c>
      <c r="C28291" t="s">
        <v>359</v>
      </c>
      <c r="D28291">
        <v>2009</v>
      </c>
      <c r="E28291" t="s">
        <v>741</v>
      </c>
      <c r="F28291" s="2">
        <v>1175.33937185339</v>
      </c>
    </row>
    <row r="28292" spans="1:6">
      <c r="A28292" t="s">
        <v>320</v>
      </c>
      <c r="B28292">
        <v>1836</v>
      </c>
      <c r="C28292" t="s">
        <v>359</v>
      </c>
      <c r="D28292">
        <v>2011</v>
      </c>
      <c r="E28292" t="s">
        <v>736</v>
      </c>
      <c r="F28292" s="2">
        <v>377.099127938165</v>
      </c>
    </row>
    <row r="28293" spans="1:6">
      <c r="A28293" t="s">
        <v>320</v>
      </c>
      <c r="B28293">
        <v>1836</v>
      </c>
      <c r="C28293" t="s">
        <v>359</v>
      </c>
      <c r="D28293">
        <v>2011</v>
      </c>
      <c r="E28293" t="s">
        <v>740</v>
      </c>
      <c r="F28293" s="2">
        <v>205.124131884397</v>
      </c>
    </row>
    <row r="28294" spans="1:6">
      <c r="A28294" t="s">
        <v>320</v>
      </c>
      <c r="B28294">
        <v>1836</v>
      </c>
      <c r="C28294" t="s">
        <v>359</v>
      </c>
      <c r="D28294">
        <v>2011</v>
      </c>
      <c r="E28294" t="s">
        <v>745</v>
      </c>
      <c r="F28294" s="2">
        <v>26670.3483914545</v>
      </c>
    </row>
    <row r="28295" spans="1:6">
      <c r="A28295" t="s">
        <v>320</v>
      </c>
      <c r="B28295">
        <v>1836</v>
      </c>
      <c r="C28295" t="s">
        <v>359</v>
      </c>
      <c r="D28295">
        <v>2013</v>
      </c>
      <c r="E28295" t="s">
        <v>742</v>
      </c>
      <c r="F28295" s="2">
        <v>473.70821192541098</v>
      </c>
    </row>
    <row r="28296" spans="1:6">
      <c r="A28296" t="s">
        <v>320</v>
      </c>
      <c r="B28296">
        <v>1836</v>
      </c>
      <c r="C28296" t="s">
        <v>359</v>
      </c>
      <c r="D28296">
        <v>2013</v>
      </c>
      <c r="E28296" t="s">
        <v>737</v>
      </c>
      <c r="F28296" s="2">
        <v>149.91129432444799</v>
      </c>
    </row>
    <row r="28297" spans="1:6">
      <c r="A28297" t="s">
        <v>320</v>
      </c>
      <c r="B28297">
        <v>1836</v>
      </c>
      <c r="C28297" t="s">
        <v>359</v>
      </c>
      <c r="D28297">
        <v>2013</v>
      </c>
      <c r="E28297" t="s">
        <v>738</v>
      </c>
      <c r="F28297" s="2">
        <v>0</v>
      </c>
    </row>
    <row r="28298" spans="1:6">
      <c r="A28298" t="s">
        <v>320</v>
      </c>
      <c r="B28298">
        <v>1836</v>
      </c>
      <c r="C28298" t="s">
        <v>359</v>
      </c>
      <c r="D28298">
        <v>2015</v>
      </c>
      <c r="E28298" t="s">
        <v>743</v>
      </c>
      <c r="F28298" s="2">
        <v>0</v>
      </c>
    </row>
    <row r="28299" spans="1:6">
      <c r="A28299" t="s">
        <v>320</v>
      </c>
      <c r="B28299">
        <v>1836</v>
      </c>
      <c r="C28299" t="s">
        <v>359</v>
      </c>
      <c r="D28299">
        <v>2016</v>
      </c>
      <c r="E28299" t="s">
        <v>742</v>
      </c>
      <c r="F28299" s="2">
        <v>500.56673267769702</v>
      </c>
    </row>
    <row r="28300" spans="1:6">
      <c r="A28300" t="s">
        <v>320</v>
      </c>
      <c r="B28300">
        <v>1836</v>
      </c>
      <c r="C28300" t="s">
        <v>359</v>
      </c>
      <c r="D28300">
        <v>2016</v>
      </c>
      <c r="E28300" t="s">
        <v>738</v>
      </c>
      <c r="F28300" s="2">
        <v>0</v>
      </c>
    </row>
    <row r="28301" spans="1:6">
      <c r="A28301" t="s">
        <v>320</v>
      </c>
      <c r="B28301">
        <v>1836</v>
      </c>
      <c r="C28301" t="s">
        <v>359</v>
      </c>
      <c r="D28301">
        <v>2016</v>
      </c>
      <c r="E28301" t="s">
        <v>741</v>
      </c>
      <c r="F28301" s="2">
        <v>1110.0126825929301</v>
      </c>
    </row>
    <row r="28302" spans="1:6">
      <c r="A28302" t="s">
        <v>320</v>
      </c>
      <c r="B28302">
        <v>1836</v>
      </c>
      <c r="C28302" t="s">
        <v>359</v>
      </c>
      <c r="D28302">
        <v>2017</v>
      </c>
      <c r="E28302" t="s">
        <v>736</v>
      </c>
      <c r="F28302" s="2">
        <v>366.872706187532</v>
      </c>
    </row>
    <row r="28303" spans="1:6">
      <c r="A28303" t="s">
        <v>320</v>
      </c>
      <c r="B28303">
        <v>1836</v>
      </c>
      <c r="C28303" t="s">
        <v>359</v>
      </c>
      <c r="D28303">
        <v>2017</v>
      </c>
      <c r="E28303" t="s">
        <v>744</v>
      </c>
      <c r="F28303" s="2">
        <v>0</v>
      </c>
    </row>
    <row r="28304" spans="1:6">
      <c r="A28304" t="s">
        <v>320</v>
      </c>
      <c r="B28304">
        <v>1836</v>
      </c>
      <c r="C28304" t="s">
        <v>359</v>
      </c>
      <c r="D28304">
        <v>2017</v>
      </c>
      <c r="E28304" t="s">
        <v>739</v>
      </c>
      <c r="F28304" s="2">
        <v>3856.3673400132402</v>
      </c>
    </row>
    <row r="28305" spans="1:6">
      <c r="A28305" t="s">
        <v>320</v>
      </c>
      <c r="B28305">
        <v>1836</v>
      </c>
      <c r="C28305" t="s">
        <v>359</v>
      </c>
      <c r="D28305">
        <v>2017</v>
      </c>
      <c r="E28305" t="s">
        <v>740</v>
      </c>
      <c r="F28305" s="2">
        <v>146.33479750497699</v>
      </c>
    </row>
    <row r="28306" spans="1:6">
      <c r="A28306" t="s">
        <v>320</v>
      </c>
      <c r="B28306">
        <v>1836</v>
      </c>
      <c r="C28306" t="s">
        <v>359</v>
      </c>
      <c r="D28306">
        <v>2018</v>
      </c>
      <c r="E28306" t="s">
        <v>743</v>
      </c>
      <c r="F28306" s="2">
        <v>0</v>
      </c>
    </row>
    <row r="28307" spans="1:6">
      <c r="A28307" t="s">
        <v>320</v>
      </c>
      <c r="B28307">
        <v>1836</v>
      </c>
      <c r="C28307" t="s">
        <v>359</v>
      </c>
      <c r="D28307">
        <v>2018</v>
      </c>
      <c r="E28307" t="s">
        <v>745</v>
      </c>
      <c r="F28307" s="2">
        <v>33148.950870132903</v>
      </c>
    </row>
    <row r="28308" spans="1:6">
      <c r="A28308" t="s">
        <v>320</v>
      </c>
      <c r="B28308">
        <v>1836</v>
      </c>
      <c r="C28308" t="s">
        <v>359</v>
      </c>
      <c r="D28308">
        <v>2019</v>
      </c>
      <c r="E28308" t="s">
        <v>742</v>
      </c>
      <c r="F28308" s="2">
        <v>430.76268394561299</v>
      </c>
    </row>
    <row r="28309" spans="1:6">
      <c r="A28309" t="s">
        <v>320</v>
      </c>
      <c r="B28309">
        <v>1836</v>
      </c>
      <c r="C28309" t="s">
        <v>359</v>
      </c>
      <c r="D28309">
        <v>2019</v>
      </c>
      <c r="E28309" t="s">
        <v>738</v>
      </c>
      <c r="F28309" s="2">
        <v>0</v>
      </c>
    </row>
    <row r="28310" spans="1:6">
      <c r="A28310" t="s">
        <v>320</v>
      </c>
      <c r="B28310">
        <v>1836</v>
      </c>
      <c r="C28310" t="s">
        <v>359</v>
      </c>
      <c r="D28310">
        <v>2019</v>
      </c>
      <c r="E28310" t="s">
        <v>741</v>
      </c>
      <c r="F28310" s="2">
        <v>1011.70831481238</v>
      </c>
    </row>
    <row r="28311" spans="1:6">
      <c r="A28311" t="s">
        <v>320</v>
      </c>
      <c r="B28311">
        <v>1836</v>
      </c>
      <c r="C28311" t="s">
        <v>359</v>
      </c>
      <c r="D28311">
        <v>2020</v>
      </c>
      <c r="E28311" t="s">
        <v>737</v>
      </c>
      <c r="F28311" s="2">
        <v>148.39263646053601</v>
      </c>
    </row>
    <row r="28312" spans="1:6">
      <c r="A28312" t="s">
        <v>320</v>
      </c>
      <c r="B28312">
        <v>1836</v>
      </c>
      <c r="C28312" t="s">
        <v>359</v>
      </c>
      <c r="D28312">
        <v>2020</v>
      </c>
      <c r="E28312" t="s">
        <v>744</v>
      </c>
      <c r="F28312" s="2">
        <v>0</v>
      </c>
    </row>
    <row r="28313" spans="1:6">
      <c r="A28313" t="s">
        <v>320</v>
      </c>
      <c r="B28313">
        <v>1836</v>
      </c>
      <c r="C28313" t="s">
        <v>359</v>
      </c>
      <c r="D28313">
        <v>2020</v>
      </c>
      <c r="E28313" t="s">
        <v>739</v>
      </c>
      <c r="F28313" s="2">
        <v>3975.6439317614299</v>
      </c>
    </row>
    <row r="28314" spans="1:6">
      <c r="A28314" t="s">
        <v>320</v>
      </c>
      <c r="B28314">
        <v>1836</v>
      </c>
      <c r="C28314" t="s">
        <v>359</v>
      </c>
      <c r="D28314">
        <v>2020</v>
      </c>
      <c r="E28314" t="s">
        <v>740</v>
      </c>
      <c r="F28314" s="2">
        <v>121.774189813456</v>
      </c>
    </row>
    <row r="28315" spans="1:6">
      <c r="A28315" t="s">
        <v>320</v>
      </c>
      <c r="B28315">
        <v>1836</v>
      </c>
      <c r="C28315" t="s">
        <v>359</v>
      </c>
      <c r="D28315">
        <v>2021</v>
      </c>
      <c r="E28315" t="s">
        <v>743</v>
      </c>
      <c r="F28315" s="2">
        <v>0</v>
      </c>
    </row>
    <row r="28316" spans="1:6">
      <c r="A28316" t="s">
        <v>320</v>
      </c>
      <c r="B28316">
        <v>1836</v>
      </c>
      <c r="C28316" t="s">
        <v>359</v>
      </c>
      <c r="D28316">
        <v>2021</v>
      </c>
      <c r="E28316" t="s">
        <v>745</v>
      </c>
      <c r="F28316" s="2">
        <v>35111.855889973602</v>
      </c>
    </row>
    <row r="28317" spans="1:6">
      <c r="A28317" t="s">
        <v>320</v>
      </c>
      <c r="B28317">
        <v>1836</v>
      </c>
      <c r="C28317" t="s">
        <v>359</v>
      </c>
      <c r="D28317">
        <v>2022</v>
      </c>
      <c r="E28317" t="s">
        <v>738</v>
      </c>
      <c r="F28317" s="2">
        <v>0</v>
      </c>
    </row>
    <row r="28318" spans="1:6">
      <c r="A28318" t="s">
        <v>320</v>
      </c>
      <c r="B28318">
        <v>1836</v>
      </c>
      <c r="C28318" t="s">
        <v>359</v>
      </c>
      <c r="D28318">
        <v>2022</v>
      </c>
      <c r="E28318" t="s">
        <v>741</v>
      </c>
      <c r="F28318" s="2">
        <v>978.73795197863001</v>
      </c>
    </row>
    <row r="28319" spans="1:6">
      <c r="A28319" t="s">
        <v>320</v>
      </c>
      <c r="B28319">
        <v>1836</v>
      </c>
      <c r="C28319" t="s">
        <v>359</v>
      </c>
      <c r="D28319">
        <v>2023</v>
      </c>
      <c r="E28319" t="s">
        <v>737</v>
      </c>
      <c r="F28319" s="2">
        <v>132.812169339147</v>
      </c>
    </row>
    <row r="28320" spans="1:6">
      <c r="A28320" t="s">
        <v>320</v>
      </c>
      <c r="B28320">
        <v>1836</v>
      </c>
      <c r="C28320" t="s">
        <v>359</v>
      </c>
      <c r="D28320">
        <v>2023</v>
      </c>
      <c r="E28320" t="s">
        <v>744</v>
      </c>
      <c r="F28320" s="2">
        <v>0</v>
      </c>
    </row>
    <row r="28321" spans="1:6">
      <c r="A28321" t="s">
        <v>320</v>
      </c>
      <c r="B28321">
        <v>1836</v>
      </c>
      <c r="C28321" t="s">
        <v>359</v>
      </c>
      <c r="D28321">
        <v>2023</v>
      </c>
      <c r="E28321" t="s">
        <v>739</v>
      </c>
      <c r="F28321" s="2">
        <v>3727.8600170096702</v>
      </c>
    </row>
    <row r="28322" spans="1:6">
      <c r="A28322" t="s">
        <v>320</v>
      </c>
      <c r="B28322">
        <v>1836</v>
      </c>
      <c r="C28322" t="s">
        <v>359</v>
      </c>
      <c r="D28322">
        <v>2024</v>
      </c>
      <c r="E28322" t="s">
        <v>736</v>
      </c>
      <c r="F28322" s="2">
        <v>294.94724793483903</v>
      </c>
    </row>
    <row r="28323" spans="1:6">
      <c r="A28323" t="s">
        <v>320</v>
      </c>
      <c r="B28323">
        <v>1836</v>
      </c>
      <c r="C28323" t="s">
        <v>359</v>
      </c>
      <c r="D28323">
        <v>2024</v>
      </c>
      <c r="E28323" t="s">
        <v>743</v>
      </c>
      <c r="F28323" s="2">
        <v>0</v>
      </c>
    </row>
    <row r="28324" spans="1:6">
      <c r="A28324" t="s">
        <v>320</v>
      </c>
      <c r="B28324">
        <v>1836</v>
      </c>
      <c r="C28324" t="s">
        <v>359</v>
      </c>
      <c r="D28324">
        <v>2024</v>
      </c>
      <c r="E28324" t="s">
        <v>745</v>
      </c>
      <c r="F28324" s="2">
        <v>36346.753624406498</v>
      </c>
    </row>
    <row r="28325" spans="1:6">
      <c r="A28325" t="s">
        <v>320</v>
      </c>
      <c r="B28325">
        <v>1837</v>
      </c>
      <c r="C28325" t="s">
        <v>361</v>
      </c>
      <c r="D28325">
        <v>2009</v>
      </c>
      <c r="E28325" t="s">
        <v>742</v>
      </c>
      <c r="F28325" s="2">
        <v>2273.4879497246802</v>
      </c>
    </row>
    <row r="28326" spans="1:6">
      <c r="A28326" t="s">
        <v>320</v>
      </c>
      <c r="B28326">
        <v>1837</v>
      </c>
      <c r="C28326" t="s">
        <v>361</v>
      </c>
      <c r="D28326">
        <v>2011</v>
      </c>
      <c r="E28326" t="s">
        <v>744</v>
      </c>
      <c r="F28326" s="2">
        <v>81320.4758458</v>
      </c>
    </row>
    <row r="28327" spans="1:6">
      <c r="A28327" t="s">
        <v>320</v>
      </c>
      <c r="B28327">
        <v>1837</v>
      </c>
      <c r="C28327" t="s">
        <v>361</v>
      </c>
      <c r="D28327">
        <v>2013</v>
      </c>
      <c r="E28327" t="s">
        <v>736</v>
      </c>
      <c r="F28327" s="2">
        <v>2657.3578872520002</v>
      </c>
    </row>
    <row r="28328" spans="1:6">
      <c r="A28328" t="s">
        <v>320</v>
      </c>
      <c r="B28328">
        <v>1837</v>
      </c>
      <c r="C28328" t="s">
        <v>361</v>
      </c>
      <c r="D28328">
        <v>2013</v>
      </c>
      <c r="E28328" t="s">
        <v>738</v>
      </c>
      <c r="F28328" s="2">
        <v>0</v>
      </c>
    </row>
    <row r="28329" spans="1:6">
      <c r="A28329" t="s">
        <v>320</v>
      </c>
      <c r="B28329">
        <v>1837</v>
      </c>
      <c r="C28329" t="s">
        <v>361</v>
      </c>
      <c r="D28329">
        <v>2013</v>
      </c>
      <c r="E28329" t="s">
        <v>739</v>
      </c>
      <c r="F28329" s="2">
        <v>8238.0013047142493</v>
      </c>
    </row>
    <row r="28330" spans="1:6">
      <c r="A28330" t="s">
        <v>320</v>
      </c>
      <c r="B28330">
        <v>1837</v>
      </c>
      <c r="C28330" t="s">
        <v>361</v>
      </c>
      <c r="D28330">
        <v>2013</v>
      </c>
      <c r="E28330" t="s">
        <v>740</v>
      </c>
      <c r="F28330" s="2">
        <v>853.86302823132496</v>
      </c>
    </row>
    <row r="28331" spans="1:6">
      <c r="A28331" t="s">
        <v>320</v>
      </c>
      <c r="B28331">
        <v>1837</v>
      </c>
      <c r="C28331" t="s">
        <v>361</v>
      </c>
      <c r="D28331">
        <v>2013</v>
      </c>
      <c r="E28331" t="s">
        <v>741</v>
      </c>
      <c r="F28331" s="2">
        <v>6442.8570132991099</v>
      </c>
    </row>
    <row r="28332" spans="1:6">
      <c r="A28332" t="s">
        <v>320</v>
      </c>
      <c r="B28332">
        <v>1837</v>
      </c>
      <c r="C28332" t="s">
        <v>361</v>
      </c>
      <c r="D28332">
        <v>2015</v>
      </c>
      <c r="E28332" t="s">
        <v>742</v>
      </c>
      <c r="F28332" s="2">
        <v>2860.8295372888902</v>
      </c>
    </row>
    <row r="28333" spans="1:6">
      <c r="A28333" t="s">
        <v>320</v>
      </c>
      <c r="B28333">
        <v>1837</v>
      </c>
      <c r="C28333" t="s">
        <v>361</v>
      </c>
      <c r="D28333">
        <v>2015</v>
      </c>
      <c r="E28333" t="s">
        <v>743</v>
      </c>
      <c r="F28333" s="2">
        <v>0</v>
      </c>
    </row>
    <row r="28334" spans="1:6">
      <c r="A28334" t="s">
        <v>320</v>
      </c>
      <c r="B28334">
        <v>1837</v>
      </c>
      <c r="C28334" t="s">
        <v>361</v>
      </c>
      <c r="D28334">
        <v>2016</v>
      </c>
      <c r="E28334" t="s">
        <v>738</v>
      </c>
      <c r="F28334" s="2">
        <v>0</v>
      </c>
    </row>
    <row r="28335" spans="1:6">
      <c r="A28335" t="s">
        <v>320</v>
      </c>
      <c r="B28335">
        <v>1837</v>
      </c>
      <c r="C28335" t="s">
        <v>361</v>
      </c>
      <c r="D28335">
        <v>2016</v>
      </c>
      <c r="E28335" t="s">
        <v>739</v>
      </c>
      <c r="F28335" s="2">
        <v>8776.5184222288699</v>
      </c>
    </row>
    <row r="28336" spans="1:6">
      <c r="A28336" t="s">
        <v>320</v>
      </c>
      <c r="B28336">
        <v>1837</v>
      </c>
      <c r="C28336" t="s">
        <v>361</v>
      </c>
      <c r="D28336">
        <v>2016</v>
      </c>
      <c r="E28336" t="s">
        <v>741</v>
      </c>
      <c r="F28336" s="2">
        <v>6263.2389065206198</v>
      </c>
    </row>
    <row r="28337" spans="1:6">
      <c r="A28337" t="s">
        <v>320</v>
      </c>
      <c r="B28337">
        <v>1837</v>
      </c>
      <c r="C28337" t="s">
        <v>361</v>
      </c>
      <c r="D28337">
        <v>2017</v>
      </c>
      <c r="E28337" t="s">
        <v>736</v>
      </c>
      <c r="F28337" s="2">
        <v>2369.6927809844001</v>
      </c>
    </row>
    <row r="28338" spans="1:6">
      <c r="A28338" t="s">
        <v>320</v>
      </c>
      <c r="B28338">
        <v>1837</v>
      </c>
      <c r="C28338" t="s">
        <v>361</v>
      </c>
      <c r="D28338">
        <v>2017</v>
      </c>
      <c r="E28338" t="s">
        <v>737</v>
      </c>
      <c r="F28338" s="2">
        <v>1603.62367143151</v>
      </c>
    </row>
    <row r="28339" spans="1:6">
      <c r="A28339" t="s">
        <v>320</v>
      </c>
      <c r="B28339">
        <v>1837</v>
      </c>
      <c r="C28339" t="s">
        <v>361</v>
      </c>
      <c r="D28339">
        <v>2017</v>
      </c>
      <c r="E28339" t="s">
        <v>744</v>
      </c>
      <c r="F28339" s="2">
        <v>51878.657748199999</v>
      </c>
    </row>
    <row r="28340" spans="1:6">
      <c r="A28340" t="s">
        <v>320</v>
      </c>
      <c r="B28340">
        <v>1837</v>
      </c>
      <c r="C28340" t="s">
        <v>361</v>
      </c>
      <c r="D28340">
        <v>2017</v>
      </c>
      <c r="E28340" t="s">
        <v>745</v>
      </c>
      <c r="F28340" s="2">
        <v>29543.719934521199</v>
      </c>
    </row>
    <row r="28341" spans="1:6">
      <c r="A28341" t="s">
        <v>320</v>
      </c>
      <c r="B28341">
        <v>1837</v>
      </c>
      <c r="C28341" t="s">
        <v>361</v>
      </c>
      <c r="D28341">
        <v>2018</v>
      </c>
      <c r="E28341" t="s">
        <v>743</v>
      </c>
      <c r="F28341" s="2">
        <v>0</v>
      </c>
    </row>
    <row r="28342" spans="1:6">
      <c r="A28342" t="s">
        <v>320</v>
      </c>
      <c r="B28342">
        <v>1837</v>
      </c>
      <c r="C28342" t="s">
        <v>361</v>
      </c>
      <c r="D28342">
        <v>2019</v>
      </c>
      <c r="E28342" t="s">
        <v>742</v>
      </c>
      <c r="F28342" s="2">
        <v>3812.3846267441199</v>
      </c>
    </row>
    <row r="28343" spans="1:6">
      <c r="A28343" t="s">
        <v>320</v>
      </c>
      <c r="B28343">
        <v>1837</v>
      </c>
      <c r="C28343" t="s">
        <v>361</v>
      </c>
      <c r="D28343">
        <v>2019</v>
      </c>
      <c r="E28343" t="s">
        <v>738</v>
      </c>
      <c r="F28343" s="2">
        <v>0</v>
      </c>
    </row>
    <row r="28344" spans="1:6">
      <c r="A28344" t="s">
        <v>320</v>
      </c>
      <c r="B28344">
        <v>1837</v>
      </c>
      <c r="C28344" t="s">
        <v>361</v>
      </c>
      <c r="D28344">
        <v>2019</v>
      </c>
      <c r="E28344" t="s">
        <v>739</v>
      </c>
      <c r="F28344" s="2">
        <v>8723.8307272285492</v>
      </c>
    </row>
    <row r="28345" spans="1:6">
      <c r="A28345" t="s">
        <v>320</v>
      </c>
      <c r="B28345">
        <v>1837</v>
      </c>
      <c r="C28345" t="s">
        <v>361</v>
      </c>
      <c r="D28345">
        <v>2019</v>
      </c>
      <c r="E28345" t="s">
        <v>741</v>
      </c>
      <c r="F28345" s="2">
        <v>5604.5870071897498</v>
      </c>
    </row>
    <row r="28346" spans="1:6">
      <c r="A28346" t="s">
        <v>320</v>
      </c>
      <c r="B28346">
        <v>1837</v>
      </c>
      <c r="C28346" t="s">
        <v>361</v>
      </c>
      <c r="D28346">
        <v>2020</v>
      </c>
      <c r="E28346" t="s">
        <v>736</v>
      </c>
      <c r="F28346" s="2">
        <v>2405.8008589028</v>
      </c>
    </row>
    <row r="28347" spans="1:6">
      <c r="A28347" t="s">
        <v>320</v>
      </c>
      <c r="B28347">
        <v>1837</v>
      </c>
      <c r="C28347" t="s">
        <v>361</v>
      </c>
      <c r="D28347">
        <v>2020</v>
      </c>
      <c r="E28347" t="s">
        <v>737</v>
      </c>
      <c r="F28347" s="2">
        <v>1076.15363676741</v>
      </c>
    </row>
    <row r="28348" spans="1:6">
      <c r="A28348" t="s">
        <v>320</v>
      </c>
      <c r="B28348">
        <v>1837</v>
      </c>
      <c r="C28348" t="s">
        <v>361</v>
      </c>
      <c r="D28348">
        <v>2020</v>
      </c>
      <c r="E28348" t="s">
        <v>744</v>
      </c>
      <c r="F28348" s="2">
        <v>56046.525631999997</v>
      </c>
    </row>
    <row r="28349" spans="1:6">
      <c r="A28349" t="s">
        <v>320</v>
      </c>
      <c r="B28349">
        <v>1837</v>
      </c>
      <c r="C28349" t="s">
        <v>361</v>
      </c>
      <c r="D28349">
        <v>2020</v>
      </c>
      <c r="E28349" t="s">
        <v>740</v>
      </c>
      <c r="F28349" s="2">
        <v>331.83841280928601</v>
      </c>
    </row>
    <row r="28350" spans="1:6">
      <c r="A28350" t="s">
        <v>320</v>
      </c>
      <c r="B28350">
        <v>1837</v>
      </c>
      <c r="C28350" t="s">
        <v>361</v>
      </c>
      <c r="D28350">
        <v>2020</v>
      </c>
      <c r="E28350" t="s">
        <v>745</v>
      </c>
      <c r="F28350" s="2">
        <v>29831.843485308302</v>
      </c>
    </row>
    <row r="28351" spans="1:6">
      <c r="A28351" t="s">
        <v>320</v>
      </c>
      <c r="B28351">
        <v>1837</v>
      </c>
      <c r="C28351" t="s">
        <v>361</v>
      </c>
      <c r="D28351">
        <v>2021</v>
      </c>
      <c r="E28351" t="s">
        <v>743</v>
      </c>
      <c r="F28351" s="2">
        <v>0</v>
      </c>
    </row>
    <row r="28352" spans="1:6">
      <c r="A28352" t="s">
        <v>320</v>
      </c>
      <c r="B28352">
        <v>1837</v>
      </c>
      <c r="C28352" t="s">
        <v>361</v>
      </c>
      <c r="D28352">
        <v>2022</v>
      </c>
      <c r="E28352" t="s">
        <v>742</v>
      </c>
      <c r="F28352" s="2">
        <v>2460.8652223397398</v>
      </c>
    </row>
    <row r="28353" spans="1:6">
      <c r="A28353" t="s">
        <v>320</v>
      </c>
      <c r="B28353">
        <v>1837</v>
      </c>
      <c r="C28353" t="s">
        <v>361</v>
      </c>
      <c r="D28353">
        <v>2022</v>
      </c>
      <c r="E28353" t="s">
        <v>741</v>
      </c>
      <c r="F28353" s="2">
        <v>5320.9282163790504</v>
      </c>
    </row>
    <row r="28354" spans="1:6">
      <c r="A28354" t="s">
        <v>320</v>
      </c>
      <c r="B28354">
        <v>1837</v>
      </c>
      <c r="C28354" t="s">
        <v>361</v>
      </c>
      <c r="D28354">
        <v>2023</v>
      </c>
      <c r="E28354" t="s">
        <v>736</v>
      </c>
      <c r="F28354" s="2">
        <v>2101.0974229597</v>
      </c>
    </row>
    <row r="28355" spans="1:6">
      <c r="A28355" t="s">
        <v>320</v>
      </c>
      <c r="B28355">
        <v>1837</v>
      </c>
      <c r="C28355" t="s">
        <v>361</v>
      </c>
      <c r="D28355">
        <v>2023</v>
      </c>
      <c r="E28355" t="s">
        <v>737</v>
      </c>
      <c r="F28355" s="2">
        <v>938.355256021748</v>
      </c>
    </row>
    <row r="28356" spans="1:6">
      <c r="A28356" t="s">
        <v>320</v>
      </c>
      <c r="B28356">
        <v>1837</v>
      </c>
      <c r="C28356" t="s">
        <v>361</v>
      </c>
      <c r="D28356">
        <v>2023</v>
      </c>
      <c r="E28356" t="s">
        <v>740</v>
      </c>
      <c r="F28356" s="2">
        <v>318.74251567207199</v>
      </c>
    </row>
    <row r="28357" spans="1:6">
      <c r="A28357" t="s">
        <v>320</v>
      </c>
      <c r="B28357">
        <v>1837</v>
      </c>
      <c r="C28357" t="s">
        <v>361</v>
      </c>
      <c r="D28357">
        <v>2023</v>
      </c>
      <c r="E28357" t="s">
        <v>745</v>
      </c>
      <c r="F28357" s="2">
        <v>36223.0735620204</v>
      </c>
    </row>
    <row r="28358" spans="1:6">
      <c r="A28358" t="s">
        <v>320</v>
      </c>
      <c r="B28358">
        <v>1837</v>
      </c>
      <c r="C28358" t="s">
        <v>361</v>
      </c>
      <c r="D28358">
        <v>2024</v>
      </c>
      <c r="E28358" t="s">
        <v>743</v>
      </c>
      <c r="F28358" s="2">
        <v>0</v>
      </c>
    </row>
    <row r="28359" spans="1:6">
      <c r="A28359" t="s">
        <v>320</v>
      </c>
      <c r="B28359">
        <v>1838</v>
      </c>
      <c r="C28359" t="s">
        <v>363</v>
      </c>
      <c r="D28359">
        <v>2009</v>
      </c>
      <c r="E28359" t="s">
        <v>743</v>
      </c>
      <c r="F28359" s="2">
        <v>0</v>
      </c>
    </row>
    <row r="28360" spans="1:6">
      <c r="A28360" t="s">
        <v>320</v>
      </c>
      <c r="B28360">
        <v>1838</v>
      </c>
      <c r="C28360" t="s">
        <v>363</v>
      </c>
      <c r="D28360">
        <v>2009</v>
      </c>
      <c r="E28360" t="s">
        <v>745</v>
      </c>
      <c r="F28360" s="2">
        <v>14615.3787671831</v>
      </c>
    </row>
    <row r="28361" spans="1:6">
      <c r="A28361" t="s">
        <v>320</v>
      </c>
      <c r="B28361">
        <v>1838</v>
      </c>
      <c r="C28361" t="s">
        <v>363</v>
      </c>
      <c r="D28361">
        <v>2011</v>
      </c>
      <c r="E28361" t="s">
        <v>736</v>
      </c>
      <c r="F28361" s="2">
        <v>756.57240960394495</v>
      </c>
    </row>
    <row r="28362" spans="1:6">
      <c r="A28362" t="s">
        <v>320</v>
      </c>
      <c r="B28362">
        <v>1838</v>
      </c>
      <c r="C28362" t="s">
        <v>363</v>
      </c>
      <c r="D28362">
        <v>2011</v>
      </c>
      <c r="E28362" t="s">
        <v>737</v>
      </c>
      <c r="F28362" s="2">
        <v>482.33609553529698</v>
      </c>
    </row>
    <row r="28363" spans="1:6">
      <c r="A28363" t="s">
        <v>320</v>
      </c>
      <c r="B28363">
        <v>1838</v>
      </c>
      <c r="C28363" t="s">
        <v>363</v>
      </c>
      <c r="D28363">
        <v>2011</v>
      </c>
      <c r="E28363" t="s">
        <v>744</v>
      </c>
      <c r="F28363" s="2">
        <v>0</v>
      </c>
    </row>
    <row r="28364" spans="1:6">
      <c r="A28364" t="s">
        <v>320</v>
      </c>
      <c r="B28364">
        <v>1838</v>
      </c>
      <c r="C28364" t="s">
        <v>363</v>
      </c>
      <c r="D28364">
        <v>2011</v>
      </c>
      <c r="E28364" t="s">
        <v>739</v>
      </c>
      <c r="F28364" s="2">
        <v>5507.2423900630201</v>
      </c>
    </row>
    <row r="28365" spans="1:6">
      <c r="A28365" t="s">
        <v>320</v>
      </c>
      <c r="B28365">
        <v>1838</v>
      </c>
      <c r="C28365" t="s">
        <v>363</v>
      </c>
      <c r="D28365">
        <v>2013</v>
      </c>
      <c r="E28365" t="s">
        <v>742</v>
      </c>
      <c r="F28365" s="2">
        <v>3490.8879144118901</v>
      </c>
    </row>
    <row r="28366" spans="1:6">
      <c r="A28366" t="s">
        <v>320</v>
      </c>
      <c r="B28366">
        <v>1838</v>
      </c>
      <c r="C28366" t="s">
        <v>363</v>
      </c>
      <c r="D28366">
        <v>2013</v>
      </c>
      <c r="E28366" t="s">
        <v>741</v>
      </c>
      <c r="F28366" s="2">
        <v>5685.4495087498299</v>
      </c>
    </row>
    <row r="28367" spans="1:6">
      <c r="A28367" t="s">
        <v>320</v>
      </c>
      <c r="B28367">
        <v>1838</v>
      </c>
      <c r="C28367" t="s">
        <v>363</v>
      </c>
      <c r="D28367">
        <v>2015</v>
      </c>
      <c r="E28367" t="s">
        <v>743</v>
      </c>
      <c r="F28367" s="2">
        <v>0</v>
      </c>
    </row>
    <row r="28368" spans="1:6">
      <c r="A28368" t="s">
        <v>320</v>
      </c>
      <c r="B28368">
        <v>1838</v>
      </c>
      <c r="C28368" t="s">
        <v>363</v>
      </c>
      <c r="D28368">
        <v>2015</v>
      </c>
      <c r="E28368" t="s">
        <v>740</v>
      </c>
      <c r="F28368" s="2">
        <v>334.39438934898698</v>
      </c>
    </row>
    <row r="28369" spans="1:6">
      <c r="A28369" t="s">
        <v>320</v>
      </c>
      <c r="B28369">
        <v>1838</v>
      </c>
      <c r="C28369" t="s">
        <v>363</v>
      </c>
      <c r="D28369">
        <v>2015</v>
      </c>
      <c r="E28369" t="s">
        <v>745</v>
      </c>
      <c r="F28369" s="2">
        <v>14615.3787671831</v>
      </c>
    </row>
    <row r="28370" spans="1:6">
      <c r="A28370" t="s">
        <v>320</v>
      </c>
      <c r="B28370">
        <v>1838</v>
      </c>
      <c r="C28370" t="s">
        <v>363</v>
      </c>
      <c r="D28370">
        <v>2016</v>
      </c>
      <c r="E28370" t="s">
        <v>742</v>
      </c>
      <c r="F28370" s="2">
        <v>4122.5704750823797</v>
      </c>
    </row>
    <row r="28371" spans="1:6">
      <c r="A28371" t="s">
        <v>320</v>
      </c>
      <c r="B28371">
        <v>1838</v>
      </c>
      <c r="C28371" t="s">
        <v>363</v>
      </c>
      <c r="D28371">
        <v>2017</v>
      </c>
      <c r="E28371" t="s">
        <v>736</v>
      </c>
      <c r="F28371" s="2">
        <v>626.22676741102896</v>
      </c>
    </row>
    <row r="28372" spans="1:6">
      <c r="A28372" t="s">
        <v>320</v>
      </c>
      <c r="B28372">
        <v>1838</v>
      </c>
      <c r="C28372" t="s">
        <v>363</v>
      </c>
      <c r="D28372">
        <v>2017</v>
      </c>
      <c r="E28372" t="s">
        <v>737</v>
      </c>
      <c r="F28372" s="2">
        <v>493.173725752971</v>
      </c>
    </row>
    <row r="28373" spans="1:6">
      <c r="A28373" t="s">
        <v>320</v>
      </c>
      <c r="B28373">
        <v>1838</v>
      </c>
      <c r="C28373" t="s">
        <v>363</v>
      </c>
      <c r="D28373">
        <v>2017</v>
      </c>
      <c r="E28373" t="s">
        <v>738</v>
      </c>
      <c r="F28373" s="2">
        <v>0</v>
      </c>
    </row>
    <row r="28374" spans="1:6">
      <c r="A28374" t="s">
        <v>320</v>
      </c>
      <c r="B28374">
        <v>1838</v>
      </c>
      <c r="C28374" t="s">
        <v>363</v>
      </c>
      <c r="D28374">
        <v>2018</v>
      </c>
      <c r="E28374" t="s">
        <v>744</v>
      </c>
      <c r="F28374" s="2">
        <v>0</v>
      </c>
    </row>
    <row r="28375" spans="1:6">
      <c r="A28375" t="s">
        <v>320</v>
      </c>
      <c r="B28375">
        <v>1838</v>
      </c>
      <c r="C28375" t="s">
        <v>363</v>
      </c>
      <c r="D28375">
        <v>2018</v>
      </c>
      <c r="E28375" t="s">
        <v>740</v>
      </c>
      <c r="F28375" s="2">
        <v>266.86040419605598</v>
      </c>
    </row>
    <row r="28376" spans="1:6">
      <c r="A28376" t="s">
        <v>320</v>
      </c>
      <c r="B28376">
        <v>1838</v>
      </c>
      <c r="C28376" t="s">
        <v>363</v>
      </c>
      <c r="D28376">
        <v>2018</v>
      </c>
      <c r="E28376" t="s">
        <v>745</v>
      </c>
      <c r="F28376" s="2">
        <v>16856.804619280399</v>
      </c>
    </row>
    <row r="28377" spans="1:6">
      <c r="A28377" t="s">
        <v>320</v>
      </c>
      <c r="B28377">
        <v>1838</v>
      </c>
      <c r="C28377" t="s">
        <v>363</v>
      </c>
      <c r="D28377">
        <v>2019</v>
      </c>
      <c r="E28377" t="s">
        <v>742</v>
      </c>
      <c r="F28377" s="2">
        <v>5536.3637965195303</v>
      </c>
    </row>
    <row r="28378" spans="1:6">
      <c r="A28378" t="s">
        <v>320</v>
      </c>
      <c r="B28378">
        <v>1838</v>
      </c>
      <c r="C28378" t="s">
        <v>363</v>
      </c>
      <c r="D28378">
        <v>2020</v>
      </c>
      <c r="E28378" t="s">
        <v>738</v>
      </c>
      <c r="F28378" s="2">
        <v>0</v>
      </c>
    </row>
    <row r="28379" spans="1:6">
      <c r="A28379" t="s">
        <v>320</v>
      </c>
      <c r="B28379">
        <v>1838</v>
      </c>
      <c r="C28379" t="s">
        <v>363</v>
      </c>
      <c r="D28379">
        <v>2020</v>
      </c>
      <c r="E28379" t="s">
        <v>741</v>
      </c>
      <c r="F28379" s="2">
        <v>4786.5265240019799</v>
      </c>
    </row>
    <row r="28380" spans="1:6">
      <c r="A28380" t="s">
        <v>320</v>
      </c>
      <c r="B28380">
        <v>1838</v>
      </c>
      <c r="C28380" t="s">
        <v>363</v>
      </c>
      <c r="D28380">
        <v>2021</v>
      </c>
      <c r="E28380" t="s">
        <v>744</v>
      </c>
      <c r="F28380" s="2">
        <v>0</v>
      </c>
    </row>
    <row r="28381" spans="1:6">
      <c r="A28381" t="s">
        <v>320</v>
      </c>
      <c r="B28381">
        <v>1838</v>
      </c>
      <c r="C28381" t="s">
        <v>363</v>
      </c>
      <c r="D28381">
        <v>2021</v>
      </c>
      <c r="E28381" t="s">
        <v>739</v>
      </c>
      <c r="F28381" s="2">
        <v>4286.5836757064098</v>
      </c>
    </row>
    <row r="28382" spans="1:6">
      <c r="A28382" t="s">
        <v>320</v>
      </c>
      <c r="B28382">
        <v>1838</v>
      </c>
      <c r="C28382" t="s">
        <v>363</v>
      </c>
      <c r="D28382">
        <v>2021</v>
      </c>
      <c r="E28382" t="s">
        <v>740</v>
      </c>
      <c r="F28382" s="2">
        <v>256.298025688449</v>
      </c>
    </row>
    <row r="28383" spans="1:6">
      <c r="A28383" t="s">
        <v>320</v>
      </c>
      <c r="B28383">
        <v>1838</v>
      </c>
      <c r="C28383" t="s">
        <v>363</v>
      </c>
      <c r="D28383">
        <v>2022</v>
      </c>
      <c r="E28383" t="s">
        <v>743</v>
      </c>
      <c r="F28383" s="2">
        <v>0</v>
      </c>
    </row>
    <row r="28384" spans="1:6">
      <c r="A28384" t="s">
        <v>320</v>
      </c>
      <c r="B28384">
        <v>1838</v>
      </c>
      <c r="C28384" t="s">
        <v>363</v>
      </c>
      <c r="D28384">
        <v>2023</v>
      </c>
      <c r="E28384" t="s">
        <v>741</v>
      </c>
      <c r="F28384" s="2">
        <v>4708.9196758849303</v>
      </c>
    </row>
    <row r="28385" spans="1:6">
      <c r="A28385" t="s">
        <v>320</v>
      </c>
      <c r="B28385">
        <v>1838</v>
      </c>
      <c r="C28385" t="s">
        <v>363</v>
      </c>
      <c r="D28385">
        <v>2024</v>
      </c>
      <c r="E28385" t="s">
        <v>736</v>
      </c>
      <c r="F28385" s="2">
        <v>735.40642345121296</v>
      </c>
    </row>
    <row r="28386" spans="1:6">
      <c r="A28386" t="s">
        <v>320</v>
      </c>
      <c r="B28386">
        <v>1838</v>
      </c>
      <c r="C28386" t="s">
        <v>363</v>
      </c>
      <c r="D28386">
        <v>2024</v>
      </c>
      <c r="E28386" t="s">
        <v>737</v>
      </c>
      <c r="F28386" s="2">
        <v>379.207865107511</v>
      </c>
    </row>
    <row r="28387" spans="1:6">
      <c r="A28387" t="s">
        <v>320</v>
      </c>
      <c r="B28387">
        <v>1838</v>
      </c>
      <c r="C28387" t="s">
        <v>363</v>
      </c>
      <c r="D28387">
        <v>2024</v>
      </c>
      <c r="E28387" t="s">
        <v>739</v>
      </c>
      <c r="F28387" s="2">
        <v>3648.4289045975302</v>
      </c>
    </row>
    <row r="28388" spans="1:6">
      <c r="A28388" t="s">
        <v>320</v>
      </c>
      <c r="B28388">
        <v>1838</v>
      </c>
      <c r="C28388" t="s">
        <v>363</v>
      </c>
      <c r="D28388">
        <v>2024</v>
      </c>
      <c r="E28388" t="s">
        <v>740</v>
      </c>
      <c r="F28388" s="2">
        <v>256.89870397534401</v>
      </c>
    </row>
    <row r="28389" spans="1:6">
      <c r="A28389" t="s">
        <v>320</v>
      </c>
      <c r="B28389">
        <v>1839</v>
      </c>
      <c r="C28389" t="s">
        <v>365</v>
      </c>
      <c r="D28389">
        <v>2009</v>
      </c>
      <c r="E28389" t="s">
        <v>737</v>
      </c>
      <c r="F28389" s="2">
        <v>112.459770698043</v>
      </c>
    </row>
    <row r="28390" spans="1:6">
      <c r="A28390" t="s">
        <v>320</v>
      </c>
      <c r="B28390">
        <v>1839</v>
      </c>
      <c r="C28390" t="s">
        <v>365</v>
      </c>
      <c r="D28390">
        <v>2009</v>
      </c>
      <c r="E28390" t="s">
        <v>743</v>
      </c>
      <c r="F28390" s="2">
        <v>0</v>
      </c>
    </row>
    <row r="28391" spans="1:6">
      <c r="A28391" t="s">
        <v>320</v>
      </c>
      <c r="B28391">
        <v>1839</v>
      </c>
      <c r="C28391" t="s">
        <v>365</v>
      </c>
      <c r="D28391">
        <v>2009</v>
      </c>
      <c r="E28391" t="s">
        <v>745</v>
      </c>
      <c r="F28391" s="2">
        <v>24.586331579383199</v>
      </c>
    </row>
    <row r="28392" spans="1:6">
      <c r="A28392" t="s">
        <v>320</v>
      </c>
      <c r="B28392">
        <v>1839</v>
      </c>
      <c r="C28392" t="s">
        <v>365</v>
      </c>
      <c r="D28392">
        <v>2011</v>
      </c>
      <c r="E28392" t="s">
        <v>739</v>
      </c>
      <c r="F28392" s="2">
        <v>4958.9274699391999</v>
      </c>
    </row>
    <row r="28393" spans="1:6">
      <c r="A28393" t="s">
        <v>320</v>
      </c>
      <c r="B28393">
        <v>1839</v>
      </c>
      <c r="C28393" t="s">
        <v>365</v>
      </c>
      <c r="D28393">
        <v>2015</v>
      </c>
      <c r="E28393" t="s">
        <v>736</v>
      </c>
      <c r="F28393" s="2">
        <v>325.47906433713302</v>
      </c>
    </row>
    <row r="28394" spans="1:6">
      <c r="A28394" t="s">
        <v>320</v>
      </c>
      <c r="B28394">
        <v>1839</v>
      </c>
      <c r="C28394" t="s">
        <v>365</v>
      </c>
      <c r="D28394">
        <v>2015</v>
      </c>
      <c r="E28394" t="s">
        <v>737</v>
      </c>
      <c r="F28394" s="2">
        <v>139.54695882663901</v>
      </c>
    </row>
    <row r="28395" spans="1:6">
      <c r="A28395" t="s">
        <v>320</v>
      </c>
      <c r="B28395">
        <v>1839</v>
      </c>
      <c r="C28395" t="s">
        <v>365</v>
      </c>
      <c r="D28395">
        <v>2015</v>
      </c>
      <c r="E28395" t="s">
        <v>744</v>
      </c>
      <c r="F28395" s="2">
        <v>0</v>
      </c>
    </row>
    <row r="28396" spans="1:6">
      <c r="A28396" t="s">
        <v>320</v>
      </c>
      <c r="B28396">
        <v>1839</v>
      </c>
      <c r="C28396" t="s">
        <v>365</v>
      </c>
      <c r="D28396">
        <v>2015</v>
      </c>
      <c r="E28396" t="s">
        <v>740</v>
      </c>
      <c r="F28396" s="2">
        <v>267.00137395560398</v>
      </c>
    </row>
    <row r="28397" spans="1:6">
      <c r="A28397" t="s">
        <v>320</v>
      </c>
      <c r="B28397">
        <v>1839</v>
      </c>
      <c r="C28397" t="s">
        <v>365</v>
      </c>
      <c r="D28397">
        <v>2015</v>
      </c>
      <c r="E28397" t="s">
        <v>745</v>
      </c>
      <c r="F28397" s="2">
        <v>24.586331579383199</v>
      </c>
    </row>
    <row r="28398" spans="1:6">
      <c r="A28398" t="s">
        <v>320</v>
      </c>
      <c r="B28398">
        <v>1839</v>
      </c>
      <c r="C28398" t="s">
        <v>365</v>
      </c>
      <c r="D28398">
        <v>2017</v>
      </c>
      <c r="E28398" t="s">
        <v>742</v>
      </c>
      <c r="F28398" s="2">
        <v>751.00509613632198</v>
      </c>
    </row>
    <row r="28399" spans="1:6">
      <c r="A28399" t="s">
        <v>320</v>
      </c>
      <c r="B28399">
        <v>1839</v>
      </c>
      <c r="C28399" t="s">
        <v>365</v>
      </c>
      <c r="D28399">
        <v>2017</v>
      </c>
      <c r="E28399" t="s">
        <v>738</v>
      </c>
      <c r="F28399" s="2">
        <v>0</v>
      </c>
    </row>
    <row r="28400" spans="1:6">
      <c r="A28400" t="s">
        <v>320</v>
      </c>
      <c r="B28400">
        <v>1839</v>
      </c>
      <c r="C28400" t="s">
        <v>365</v>
      </c>
      <c r="D28400">
        <v>2017</v>
      </c>
      <c r="E28400" t="s">
        <v>741</v>
      </c>
      <c r="F28400" s="2">
        <v>1224.4243839129599</v>
      </c>
    </row>
    <row r="28401" spans="1:6">
      <c r="A28401" t="s">
        <v>320</v>
      </c>
      <c r="B28401">
        <v>1839</v>
      </c>
      <c r="C28401" t="s">
        <v>365</v>
      </c>
      <c r="D28401">
        <v>2018</v>
      </c>
      <c r="E28401" t="s">
        <v>736</v>
      </c>
      <c r="F28401" s="2">
        <v>299.36385501465702</v>
      </c>
    </row>
    <row r="28402" spans="1:6">
      <c r="A28402" t="s">
        <v>320</v>
      </c>
      <c r="B28402">
        <v>1839</v>
      </c>
      <c r="C28402" t="s">
        <v>365</v>
      </c>
      <c r="D28402">
        <v>2018</v>
      </c>
      <c r="E28402" t="s">
        <v>737</v>
      </c>
      <c r="F28402" s="2">
        <v>139.888565517393</v>
      </c>
    </row>
    <row r="28403" spans="1:6">
      <c r="A28403" t="s">
        <v>320</v>
      </c>
      <c r="B28403">
        <v>1839</v>
      </c>
      <c r="C28403" t="s">
        <v>365</v>
      </c>
      <c r="D28403">
        <v>2018</v>
      </c>
      <c r="E28403" t="s">
        <v>744</v>
      </c>
      <c r="F28403" s="2">
        <v>0</v>
      </c>
    </row>
    <row r="28404" spans="1:6">
      <c r="A28404" t="s">
        <v>320</v>
      </c>
      <c r="B28404">
        <v>1839</v>
      </c>
      <c r="C28404" t="s">
        <v>365</v>
      </c>
      <c r="D28404">
        <v>2018</v>
      </c>
      <c r="E28404" t="s">
        <v>739</v>
      </c>
      <c r="F28404" s="2">
        <v>4811.5447314861303</v>
      </c>
    </row>
    <row r="28405" spans="1:6">
      <c r="A28405" t="s">
        <v>320</v>
      </c>
      <c r="B28405">
        <v>1839</v>
      </c>
      <c r="C28405" t="s">
        <v>365</v>
      </c>
      <c r="D28405">
        <v>2018</v>
      </c>
      <c r="E28405" t="s">
        <v>740</v>
      </c>
      <c r="F28405" s="2">
        <v>226.67734069530701</v>
      </c>
    </row>
    <row r="28406" spans="1:6">
      <c r="A28406" t="s">
        <v>320</v>
      </c>
      <c r="B28406">
        <v>1839</v>
      </c>
      <c r="C28406" t="s">
        <v>365</v>
      </c>
      <c r="D28406">
        <v>2019</v>
      </c>
      <c r="E28406" t="s">
        <v>743</v>
      </c>
      <c r="F28406" s="2">
        <v>0</v>
      </c>
    </row>
    <row r="28407" spans="1:6">
      <c r="A28407" t="s">
        <v>320</v>
      </c>
      <c r="B28407">
        <v>1839</v>
      </c>
      <c r="C28407" t="s">
        <v>365</v>
      </c>
      <c r="D28407">
        <v>2020</v>
      </c>
      <c r="E28407" t="s">
        <v>742</v>
      </c>
      <c r="F28407" s="2">
        <v>801.65327890559797</v>
      </c>
    </row>
    <row r="28408" spans="1:6">
      <c r="A28408" t="s">
        <v>320</v>
      </c>
      <c r="B28408">
        <v>1839</v>
      </c>
      <c r="C28408" t="s">
        <v>365</v>
      </c>
      <c r="D28408">
        <v>2020</v>
      </c>
      <c r="E28408" t="s">
        <v>738</v>
      </c>
      <c r="F28408" s="2">
        <v>0</v>
      </c>
    </row>
    <row r="28409" spans="1:6">
      <c r="A28409" t="s">
        <v>320</v>
      </c>
      <c r="B28409">
        <v>1839</v>
      </c>
      <c r="C28409" t="s">
        <v>365</v>
      </c>
      <c r="D28409">
        <v>2020</v>
      </c>
      <c r="E28409" t="s">
        <v>741</v>
      </c>
      <c r="F28409" s="2">
        <v>1175.0779288968199</v>
      </c>
    </row>
    <row r="28410" spans="1:6">
      <c r="A28410" t="s">
        <v>320</v>
      </c>
      <c r="B28410">
        <v>1839</v>
      </c>
      <c r="C28410" t="s">
        <v>365</v>
      </c>
      <c r="D28410">
        <v>2021</v>
      </c>
      <c r="E28410" t="s">
        <v>744</v>
      </c>
      <c r="F28410" s="2">
        <v>0</v>
      </c>
    </row>
    <row r="28411" spans="1:6">
      <c r="A28411" t="s">
        <v>320</v>
      </c>
      <c r="B28411">
        <v>1839</v>
      </c>
      <c r="C28411" t="s">
        <v>365</v>
      </c>
      <c r="D28411">
        <v>2021</v>
      </c>
      <c r="E28411" t="s">
        <v>739</v>
      </c>
      <c r="F28411" s="2">
        <v>4897.0030491837697</v>
      </c>
    </row>
    <row r="28412" spans="1:6">
      <c r="A28412" t="s">
        <v>320</v>
      </c>
      <c r="B28412">
        <v>1839</v>
      </c>
      <c r="C28412" t="s">
        <v>365</v>
      </c>
      <c r="D28412">
        <v>2021</v>
      </c>
      <c r="E28412" t="s">
        <v>740</v>
      </c>
      <c r="F28412" s="2">
        <v>245.60256032617701</v>
      </c>
    </row>
    <row r="28413" spans="1:6">
      <c r="A28413" t="s">
        <v>320</v>
      </c>
      <c r="B28413">
        <v>1839</v>
      </c>
      <c r="C28413" t="s">
        <v>365</v>
      </c>
      <c r="D28413">
        <v>2022</v>
      </c>
      <c r="E28413" t="s">
        <v>743</v>
      </c>
      <c r="F28413" s="2">
        <v>0</v>
      </c>
    </row>
    <row r="28414" spans="1:6">
      <c r="A28414" t="s">
        <v>320</v>
      </c>
      <c r="B28414">
        <v>1839</v>
      </c>
      <c r="C28414" t="s">
        <v>365</v>
      </c>
      <c r="D28414">
        <v>2022</v>
      </c>
      <c r="E28414" t="s">
        <v>745</v>
      </c>
      <c r="F28414" s="2">
        <v>37.638477657635903</v>
      </c>
    </row>
    <row r="28415" spans="1:6">
      <c r="A28415" t="s">
        <v>320</v>
      </c>
      <c r="B28415">
        <v>1839</v>
      </c>
      <c r="C28415" t="s">
        <v>365</v>
      </c>
      <c r="D28415">
        <v>2023</v>
      </c>
      <c r="E28415" t="s">
        <v>741</v>
      </c>
      <c r="F28415" s="2">
        <v>1145.1731553915699</v>
      </c>
    </row>
    <row r="28416" spans="1:6">
      <c r="A28416" t="s">
        <v>320</v>
      </c>
      <c r="B28416">
        <v>1839</v>
      </c>
      <c r="C28416" t="s">
        <v>365</v>
      </c>
      <c r="D28416">
        <v>2024</v>
      </c>
      <c r="E28416" t="s">
        <v>739</v>
      </c>
      <c r="F28416" s="2">
        <v>4853.70876695876</v>
      </c>
    </row>
    <row r="28417" spans="1:6">
      <c r="A28417" t="s">
        <v>320</v>
      </c>
      <c r="B28417">
        <v>1840</v>
      </c>
      <c r="C28417" t="s">
        <v>367</v>
      </c>
      <c r="D28417">
        <v>2009</v>
      </c>
      <c r="E28417" t="s">
        <v>736</v>
      </c>
      <c r="F28417" s="2">
        <v>8696.4053516862896</v>
      </c>
    </row>
    <row r="28418" spans="1:6">
      <c r="A28418" t="s">
        <v>320</v>
      </c>
      <c r="B28418">
        <v>1840</v>
      </c>
      <c r="C28418" t="s">
        <v>367</v>
      </c>
      <c r="D28418">
        <v>2009</v>
      </c>
      <c r="E28418" t="s">
        <v>737</v>
      </c>
      <c r="F28418" s="2">
        <v>950.91917502879096</v>
      </c>
    </row>
    <row r="28419" spans="1:6">
      <c r="A28419" t="s">
        <v>320</v>
      </c>
      <c r="B28419">
        <v>1840</v>
      </c>
      <c r="C28419" t="s">
        <v>367</v>
      </c>
      <c r="D28419">
        <v>2009</v>
      </c>
      <c r="E28419" t="s">
        <v>744</v>
      </c>
      <c r="F28419" s="2">
        <v>0</v>
      </c>
    </row>
    <row r="28420" spans="1:6">
      <c r="A28420" t="s">
        <v>320</v>
      </c>
      <c r="B28420">
        <v>1840</v>
      </c>
      <c r="C28420" t="s">
        <v>367</v>
      </c>
      <c r="D28420">
        <v>2009</v>
      </c>
      <c r="E28420" t="s">
        <v>740</v>
      </c>
      <c r="F28420" s="2">
        <v>1458.06312908103</v>
      </c>
    </row>
    <row r="28421" spans="1:6">
      <c r="A28421" t="s">
        <v>320</v>
      </c>
      <c r="B28421">
        <v>1840</v>
      </c>
      <c r="C28421" t="s">
        <v>367</v>
      </c>
      <c r="D28421">
        <v>2009</v>
      </c>
      <c r="E28421" t="s">
        <v>745</v>
      </c>
      <c r="F28421" s="2">
        <v>310.91114873799802</v>
      </c>
    </row>
    <row r="28422" spans="1:6">
      <c r="A28422" t="s">
        <v>320</v>
      </c>
      <c r="B28422">
        <v>1840</v>
      </c>
      <c r="C28422" t="s">
        <v>367</v>
      </c>
      <c r="D28422">
        <v>2011</v>
      </c>
      <c r="E28422" t="s">
        <v>742</v>
      </c>
      <c r="F28422" s="2">
        <v>1944.97915370088</v>
      </c>
    </row>
    <row r="28423" spans="1:6">
      <c r="A28423" t="s">
        <v>320</v>
      </c>
      <c r="B28423">
        <v>1840</v>
      </c>
      <c r="C28423" t="s">
        <v>367</v>
      </c>
      <c r="D28423">
        <v>2011</v>
      </c>
      <c r="E28423" t="s">
        <v>738</v>
      </c>
      <c r="F28423" s="2">
        <v>0</v>
      </c>
    </row>
    <row r="28424" spans="1:6">
      <c r="A28424" t="s">
        <v>320</v>
      </c>
      <c r="B28424">
        <v>1840</v>
      </c>
      <c r="C28424" t="s">
        <v>367</v>
      </c>
      <c r="D28424">
        <v>2011</v>
      </c>
      <c r="E28424" t="s">
        <v>741</v>
      </c>
      <c r="F28424" s="2">
        <v>14685.346639389099</v>
      </c>
    </row>
    <row r="28425" spans="1:6">
      <c r="A28425" t="s">
        <v>320</v>
      </c>
      <c r="B28425">
        <v>1840</v>
      </c>
      <c r="C28425" t="s">
        <v>367</v>
      </c>
      <c r="D28425">
        <v>2015</v>
      </c>
      <c r="E28425" t="s">
        <v>744</v>
      </c>
      <c r="F28425" s="2">
        <v>0</v>
      </c>
    </row>
    <row r="28426" spans="1:6">
      <c r="A28426" t="s">
        <v>320</v>
      </c>
      <c r="B28426">
        <v>1840</v>
      </c>
      <c r="C28426" t="s">
        <v>367</v>
      </c>
      <c r="D28426">
        <v>2015</v>
      </c>
      <c r="E28426" t="s">
        <v>739</v>
      </c>
      <c r="F28426" s="2">
        <v>5169.68293797351</v>
      </c>
    </row>
    <row r="28427" spans="1:6">
      <c r="A28427" t="s">
        <v>320</v>
      </c>
      <c r="B28427">
        <v>1840</v>
      </c>
      <c r="C28427" t="s">
        <v>367</v>
      </c>
      <c r="D28427">
        <v>2015</v>
      </c>
      <c r="E28427" t="s">
        <v>740</v>
      </c>
      <c r="F28427" s="2">
        <v>768.30444898623705</v>
      </c>
    </row>
    <row r="28428" spans="1:6">
      <c r="A28428" t="s">
        <v>320</v>
      </c>
      <c r="B28428">
        <v>1840</v>
      </c>
      <c r="C28428" t="s">
        <v>367</v>
      </c>
      <c r="D28428">
        <v>2016</v>
      </c>
      <c r="E28428" t="s">
        <v>745</v>
      </c>
      <c r="F28428" s="2">
        <v>310.91114873799802</v>
      </c>
    </row>
    <row r="28429" spans="1:6">
      <c r="A28429" t="s">
        <v>320</v>
      </c>
      <c r="B28429">
        <v>1840</v>
      </c>
      <c r="C28429" t="s">
        <v>367</v>
      </c>
      <c r="D28429">
        <v>2017</v>
      </c>
      <c r="E28429" t="s">
        <v>738</v>
      </c>
      <c r="F28429" s="2">
        <v>0</v>
      </c>
    </row>
    <row r="28430" spans="1:6">
      <c r="A28430" t="s">
        <v>320</v>
      </c>
      <c r="B28430">
        <v>1840</v>
      </c>
      <c r="C28430" t="s">
        <v>367</v>
      </c>
      <c r="D28430">
        <v>2017</v>
      </c>
      <c r="E28430" t="s">
        <v>743</v>
      </c>
      <c r="F28430" s="2">
        <v>0</v>
      </c>
    </row>
    <row r="28431" spans="1:6">
      <c r="A28431" t="s">
        <v>320</v>
      </c>
      <c r="B28431">
        <v>1840</v>
      </c>
      <c r="C28431" t="s">
        <v>367</v>
      </c>
      <c r="D28431">
        <v>2017</v>
      </c>
      <c r="E28431" t="s">
        <v>741</v>
      </c>
      <c r="F28431" s="2">
        <v>13467.56453247</v>
      </c>
    </row>
    <row r="28432" spans="1:6">
      <c r="A28432" t="s">
        <v>320</v>
      </c>
      <c r="B28432">
        <v>1840</v>
      </c>
      <c r="C28432" t="s">
        <v>367</v>
      </c>
      <c r="D28432">
        <v>2018</v>
      </c>
      <c r="E28432" t="s">
        <v>744</v>
      </c>
      <c r="F28432" s="2">
        <v>0</v>
      </c>
    </row>
    <row r="28433" spans="1:6">
      <c r="A28433" t="s">
        <v>320</v>
      </c>
      <c r="B28433">
        <v>1840</v>
      </c>
      <c r="C28433" t="s">
        <v>367</v>
      </c>
      <c r="D28433">
        <v>2018</v>
      </c>
      <c r="E28433" t="s">
        <v>739</v>
      </c>
      <c r="F28433" s="2">
        <v>4362.5053626150302</v>
      </c>
    </row>
    <row r="28434" spans="1:6">
      <c r="A28434" t="s">
        <v>320</v>
      </c>
      <c r="B28434">
        <v>1840</v>
      </c>
      <c r="C28434" t="s">
        <v>367</v>
      </c>
      <c r="D28434">
        <v>2019</v>
      </c>
      <c r="E28434" t="s">
        <v>736</v>
      </c>
      <c r="F28434" s="2">
        <v>4632.0126741034301</v>
      </c>
    </row>
    <row r="28435" spans="1:6">
      <c r="A28435" t="s">
        <v>320</v>
      </c>
      <c r="B28435">
        <v>1840</v>
      </c>
      <c r="C28435" t="s">
        <v>367</v>
      </c>
      <c r="D28435">
        <v>2019</v>
      </c>
      <c r="E28435" t="s">
        <v>737</v>
      </c>
      <c r="F28435" s="2">
        <v>987.72910602393301</v>
      </c>
    </row>
    <row r="28436" spans="1:6">
      <c r="A28436" t="s">
        <v>320</v>
      </c>
      <c r="B28436">
        <v>1840</v>
      </c>
      <c r="C28436" t="s">
        <v>367</v>
      </c>
      <c r="D28436">
        <v>2019</v>
      </c>
      <c r="E28436" t="s">
        <v>745</v>
      </c>
      <c r="F28436" s="2">
        <v>1010.29917025671</v>
      </c>
    </row>
    <row r="28437" spans="1:6">
      <c r="A28437" t="s">
        <v>320</v>
      </c>
      <c r="B28437">
        <v>1840</v>
      </c>
      <c r="C28437" t="s">
        <v>367</v>
      </c>
      <c r="D28437">
        <v>2020</v>
      </c>
      <c r="E28437" t="s">
        <v>743</v>
      </c>
      <c r="F28437" s="2">
        <v>0</v>
      </c>
    </row>
    <row r="28438" spans="1:6">
      <c r="A28438" t="s">
        <v>320</v>
      </c>
      <c r="B28438">
        <v>1840</v>
      </c>
      <c r="C28438" t="s">
        <v>367</v>
      </c>
      <c r="D28438">
        <v>2020</v>
      </c>
      <c r="E28438" t="s">
        <v>741</v>
      </c>
      <c r="F28438" s="2">
        <v>13457.2459667767</v>
      </c>
    </row>
    <row r="28439" spans="1:6">
      <c r="A28439" t="s">
        <v>320</v>
      </c>
      <c r="B28439">
        <v>1840</v>
      </c>
      <c r="C28439" t="s">
        <v>367</v>
      </c>
      <c r="D28439">
        <v>2021</v>
      </c>
      <c r="E28439" t="s">
        <v>742</v>
      </c>
      <c r="F28439" s="2">
        <v>1672.1761733528399</v>
      </c>
    </row>
    <row r="28440" spans="1:6">
      <c r="A28440" t="s">
        <v>320</v>
      </c>
      <c r="B28440">
        <v>1840</v>
      </c>
      <c r="C28440" t="s">
        <v>367</v>
      </c>
      <c r="D28440">
        <v>2021</v>
      </c>
      <c r="E28440" t="s">
        <v>739</v>
      </c>
      <c r="F28440" s="2">
        <v>4602.64262430093</v>
      </c>
    </row>
    <row r="28441" spans="1:6">
      <c r="A28441" t="s">
        <v>320</v>
      </c>
      <c r="B28441">
        <v>1840</v>
      </c>
      <c r="C28441" t="s">
        <v>367</v>
      </c>
      <c r="D28441">
        <v>2022</v>
      </c>
      <c r="E28441" t="s">
        <v>736</v>
      </c>
      <c r="F28441" s="2">
        <v>3940.29921379606</v>
      </c>
    </row>
    <row r="28442" spans="1:6">
      <c r="A28442" t="s">
        <v>320</v>
      </c>
      <c r="B28442">
        <v>1840</v>
      </c>
      <c r="C28442" t="s">
        <v>367</v>
      </c>
      <c r="D28442">
        <v>2022</v>
      </c>
      <c r="E28442" t="s">
        <v>737</v>
      </c>
      <c r="F28442" s="2">
        <v>848.22897566756001</v>
      </c>
    </row>
    <row r="28443" spans="1:6">
      <c r="A28443" t="s">
        <v>320</v>
      </c>
      <c r="B28443">
        <v>1840</v>
      </c>
      <c r="C28443" t="s">
        <v>367</v>
      </c>
      <c r="D28443">
        <v>2022</v>
      </c>
      <c r="E28443" t="s">
        <v>740</v>
      </c>
      <c r="F28443" s="2">
        <v>695.00327260849099</v>
      </c>
    </row>
    <row r="28444" spans="1:6">
      <c r="A28444" t="s">
        <v>320</v>
      </c>
      <c r="B28444">
        <v>1840</v>
      </c>
      <c r="C28444" t="s">
        <v>367</v>
      </c>
      <c r="D28444">
        <v>2022</v>
      </c>
      <c r="E28444" t="s">
        <v>745</v>
      </c>
      <c r="F28444" s="2">
        <v>779.89305132558104</v>
      </c>
    </row>
    <row r="28445" spans="1:6">
      <c r="A28445" t="s">
        <v>320</v>
      </c>
      <c r="B28445">
        <v>1840</v>
      </c>
      <c r="C28445" t="s">
        <v>367</v>
      </c>
      <c r="D28445">
        <v>2023</v>
      </c>
      <c r="E28445" t="s">
        <v>743</v>
      </c>
      <c r="F28445" s="2">
        <v>0</v>
      </c>
    </row>
    <row r="28446" spans="1:6">
      <c r="A28446" t="s">
        <v>320</v>
      </c>
      <c r="B28446">
        <v>1840</v>
      </c>
      <c r="C28446" t="s">
        <v>367</v>
      </c>
      <c r="D28446">
        <v>2024</v>
      </c>
      <c r="E28446" t="s">
        <v>742</v>
      </c>
      <c r="F28446" s="2">
        <v>2487.2508505441601</v>
      </c>
    </row>
    <row r="28447" spans="1:6">
      <c r="A28447" t="s">
        <v>320</v>
      </c>
      <c r="B28447">
        <v>1841</v>
      </c>
      <c r="C28447" t="s">
        <v>369</v>
      </c>
      <c r="D28447">
        <v>2009</v>
      </c>
      <c r="E28447" t="s">
        <v>743</v>
      </c>
      <c r="F28447" s="2">
        <v>0</v>
      </c>
    </row>
    <row r="28448" spans="1:6">
      <c r="A28448" t="s">
        <v>320</v>
      </c>
      <c r="B28448">
        <v>1841</v>
      </c>
      <c r="C28448" t="s">
        <v>369</v>
      </c>
      <c r="D28448">
        <v>2009</v>
      </c>
      <c r="E28448" t="s">
        <v>745</v>
      </c>
      <c r="F28448" s="2">
        <v>217.82262682972501</v>
      </c>
    </row>
    <row r="28449" spans="1:6">
      <c r="A28449" t="s">
        <v>320</v>
      </c>
      <c r="B28449">
        <v>1841</v>
      </c>
      <c r="C28449" t="s">
        <v>369</v>
      </c>
      <c r="D28449">
        <v>2011</v>
      </c>
      <c r="E28449" t="s">
        <v>736</v>
      </c>
      <c r="F28449" s="2">
        <v>3138.81636961493</v>
      </c>
    </row>
    <row r="28450" spans="1:6">
      <c r="A28450" t="s">
        <v>320</v>
      </c>
      <c r="B28450">
        <v>1841</v>
      </c>
      <c r="C28450" t="s">
        <v>369</v>
      </c>
      <c r="D28450">
        <v>2011</v>
      </c>
      <c r="E28450" t="s">
        <v>737</v>
      </c>
      <c r="F28450" s="2">
        <v>1425.66248556457</v>
      </c>
    </row>
    <row r="28451" spans="1:6">
      <c r="A28451" t="s">
        <v>320</v>
      </c>
      <c r="B28451">
        <v>1841</v>
      </c>
      <c r="C28451" t="s">
        <v>369</v>
      </c>
      <c r="D28451">
        <v>2011</v>
      </c>
      <c r="E28451" t="s">
        <v>744</v>
      </c>
      <c r="F28451" s="2">
        <v>54.500630999999998</v>
      </c>
    </row>
    <row r="28452" spans="1:6">
      <c r="A28452" t="s">
        <v>320</v>
      </c>
      <c r="B28452">
        <v>1841</v>
      </c>
      <c r="C28452" t="s">
        <v>369</v>
      </c>
      <c r="D28452">
        <v>2011</v>
      </c>
      <c r="E28452" t="s">
        <v>739</v>
      </c>
      <c r="F28452" s="2">
        <v>6650.9408421980397</v>
      </c>
    </row>
    <row r="28453" spans="1:6">
      <c r="A28453" t="s">
        <v>320</v>
      </c>
      <c r="B28453">
        <v>1841</v>
      </c>
      <c r="C28453" t="s">
        <v>369</v>
      </c>
      <c r="D28453">
        <v>2013</v>
      </c>
      <c r="E28453" t="s">
        <v>742</v>
      </c>
      <c r="F28453" s="2">
        <v>4954.9260074353297</v>
      </c>
    </row>
    <row r="28454" spans="1:6">
      <c r="A28454" t="s">
        <v>320</v>
      </c>
      <c r="B28454">
        <v>1841</v>
      </c>
      <c r="C28454" t="s">
        <v>369</v>
      </c>
      <c r="D28454">
        <v>2015</v>
      </c>
      <c r="E28454" t="s">
        <v>740</v>
      </c>
      <c r="F28454" s="2">
        <v>1511.22127403328</v>
      </c>
    </row>
    <row r="28455" spans="1:6">
      <c r="A28455" t="s">
        <v>320</v>
      </c>
      <c r="B28455">
        <v>1841</v>
      </c>
      <c r="C28455" t="s">
        <v>369</v>
      </c>
      <c r="D28455">
        <v>2015</v>
      </c>
      <c r="E28455" t="s">
        <v>745</v>
      </c>
      <c r="F28455" s="2">
        <v>217.82262682972501</v>
      </c>
    </row>
    <row r="28456" spans="1:6">
      <c r="A28456" t="s">
        <v>320</v>
      </c>
      <c r="B28456">
        <v>1841</v>
      </c>
      <c r="C28456" t="s">
        <v>369</v>
      </c>
      <c r="D28456">
        <v>2016</v>
      </c>
      <c r="E28456" t="s">
        <v>742</v>
      </c>
      <c r="F28456" s="2">
        <v>4129.6647238711903</v>
      </c>
    </row>
    <row r="28457" spans="1:6">
      <c r="A28457" t="s">
        <v>320</v>
      </c>
      <c r="B28457">
        <v>1841</v>
      </c>
      <c r="C28457" t="s">
        <v>369</v>
      </c>
      <c r="D28457">
        <v>2017</v>
      </c>
      <c r="E28457" t="s">
        <v>736</v>
      </c>
      <c r="F28457" s="2">
        <v>2594.77131653477</v>
      </c>
    </row>
    <row r="28458" spans="1:6">
      <c r="A28458" t="s">
        <v>320</v>
      </c>
      <c r="B28458">
        <v>1841</v>
      </c>
      <c r="C28458" t="s">
        <v>369</v>
      </c>
      <c r="D28458">
        <v>2017</v>
      </c>
      <c r="E28458" t="s">
        <v>737</v>
      </c>
      <c r="F28458" s="2">
        <v>1609.7633858235899</v>
      </c>
    </row>
    <row r="28459" spans="1:6">
      <c r="A28459" t="s">
        <v>320</v>
      </c>
      <c r="B28459">
        <v>1841</v>
      </c>
      <c r="C28459" t="s">
        <v>369</v>
      </c>
      <c r="D28459">
        <v>2017</v>
      </c>
      <c r="E28459" t="s">
        <v>738</v>
      </c>
      <c r="F28459" s="2">
        <v>0</v>
      </c>
    </row>
    <row r="28460" spans="1:6">
      <c r="A28460" t="s">
        <v>320</v>
      </c>
      <c r="B28460">
        <v>1841</v>
      </c>
      <c r="C28460" t="s">
        <v>369</v>
      </c>
      <c r="D28460">
        <v>2017</v>
      </c>
      <c r="E28460" t="s">
        <v>741</v>
      </c>
      <c r="F28460" s="2">
        <v>14719.512768488999</v>
      </c>
    </row>
    <row r="28461" spans="1:6">
      <c r="A28461" t="s">
        <v>320</v>
      </c>
      <c r="B28461">
        <v>1841</v>
      </c>
      <c r="C28461" t="s">
        <v>369</v>
      </c>
      <c r="D28461">
        <v>2018</v>
      </c>
      <c r="E28461" t="s">
        <v>744</v>
      </c>
      <c r="F28461" s="2">
        <v>0</v>
      </c>
    </row>
    <row r="28462" spans="1:6">
      <c r="A28462" t="s">
        <v>320</v>
      </c>
      <c r="B28462">
        <v>1841</v>
      </c>
      <c r="C28462" t="s">
        <v>369</v>
      </c>
      <c r="D28462">
        <v>2018</v>
      </c>
      <c r="E28462" t="s">
        <v>740</v>
      </c>
      <c r="F28462" s="2">
        <v>1112.1786145647</v>
      </c>
    </row>
    <row r="28463" spans="1:6">
      <c r="A28463" t="s">
        <v>320</v>
      </c>
      <c r="B28463">
        <v>1841</v>
      </c>
      <c r="C28463" t="s">
        <v>369</v>
      </c>
      <c r="D28463">
        <v>2019</v>
      </c>
      <c r="E28463" t="s">
        <v>742</v>
      </c>
      <c r="F28463" s="2">
        <v>4447.0089497176696</v>
      </c>
    </row>
    <row r="28464" spans="1:6">
      <c r="A28464" t="s">
        <v>320</v>
      </c>
      <c r="B28464">
        <v>1841</v>
      </c>
      <c r="C28464" t="s">
        <v>369</v>
      </c>
      <c r="D28464">
        <v>2019</v>
      </c>
      <c r="E28464" t="s">
        <v>743</v>
      </c>
      <c r="F28464" s="2">
        <v>0</v>
      </c>
    </row>
    <row r="28465" spans="1:6">
      <c r="A28465" t="s">
        <v>320</v>
      </c>
      <c r="B28465">
        <v>1841</v>
      </c>
      <c r="C28465" t="s">
        <v>369</v>
      </c>
      <c r="D28465">
        <v>2020</v>
      </c>
      <c r="E28465" t="s">
        <v>738</v>
      </c>
      <c r="F28465" s="2">
        <v>0</v>
      </c>
    </row>
    <row r="28466" spans="1:6">
      <c r="A28466" t="s">
        <v>320</v>
      </c>
      <c r="B28466">
        <v>1841</v>
      </c>
      <c r="C28466" t="s">
        <v>369</v>
      </c>
      <c r="D28466">
        <v>2020</v>
      </c>
      <c r="E28466" t="s">
        <v>741</v>
      </c>
      <c r="F28466" s="2">
        <v>14578.294312676</v>
      </c>
    </row>
    <row r="28467" spans="1:6">
      <c r="A28467" t="s">
        <v>320</v>
      </c>
      <c r="B28467">
        <v>1841</v>
      </c>
      <c r="C28467" t="s">
        <v>369</v>
      </c>
      <c r="D28467">
        <v>2021</v>
      </c>
      <c r="E28467" t="s">
        <v>744</v>
      </c>
      <c r="F28467" s="2">
        <v>0</v>
      </c>
    </row>
    <row r="28468" spans="1:6">
      <c r="A28468" t="s">
        <v>320</v>
      </c>
      <c r="B28468">
        <v>1841</v>
      </c>
      <c r="C28468" t="s">
        <v>369</v>
      </c>
      <c r="D28468">
        <v>2021</v>
      </c>
      <c r="E28468" t="s">
        <v>739</v>
      </c>
      <c r="F28468" s="2">
        <v>7159.9532745166298</v>
      </c>
    </row>
    <row r="28469" spans="1:6">
      <c r="A28469" t="s">
        <v>320</v>
      </c>
      <c r="B28469">
        <v>1841</v>
      </c>
      <c r="C28469" t="s">
        <v>369</v>
      </c>
      <c r="D28469">
        <v>2021</v>
      </c>
      <c r="E28469" t="s">
        <v>740</v>
      </c>
      <c r="F28469" s="2">
        <v>1014.38455437445</v>
      </c>
    </row>
    <row r="28470" spans="1:6">
      <c r="A28470" t="s">
        <v>320</v>
      </c>
      <c r="B28470">
        <v>1841</v>
      </c>
      <c r="C28470" t="s">
        <v>369</v>
      </c>
      <c r="D28470">
        <v>2022</v>
      </c>
      <c r="E28470" t="s">
        <v>743</v>
      </c>
      <c r="F28470" s="2">
        <v>0</v>
      </c>
    </row>
    <row r="28471" spans="1:6">
      <c r="A28471" t="s">
        <v>320</v>
      </c>
      <c r="B28471">
        <v>1841</v>
      </c>
      <c r="C28471" t="s">
        <v>369</v>
      </c>
      <c r="D28471">
        <v>2022</v>
      </c>
      <c r="E28471" t="s">
        <v>745</v>
      </c>
      <c r="F28471" s="2">
        <v>328.47856101746498</v>
      </c>
    </row>
    <row r="28472" spans="1:6">
      <c r="A28472" t="s">
        <v>320</v>
      </c>
      <c r="B28472">
        <v>1841</v>
      </c>
      <c r="C28472" t="s">
        <v>369</v>
      </c>
      <c r="D28472">
        <v>2023</v>
      </c>
      <c r="E28472" t="s">
        <v>741</v>
      </c>
      <c r="F28472" s="2">
        <v>14118.4849945777</v>
      </c>
    </row>
    <row r="28473" spans="1:6">
      <c r="A28473" t="s">
        <v>320</v>
      </c>
      <c r="B28473">
        <v>1841</v>
      </c>
      <c r="C28473" t="s">
        <v>369</v>
      </c>
      <c r="D28473">
        <v>2024</v>
      </c>
      <c r="E28473" t="s">
        <v>736</v>
      </c>
      <c r="F28473" s="2">
        <v>1979.93768970672</v>
      </c>
    </row>
    <row r="28474" spans="1:6">
      <c r="A28474" t="s">
        <v>320</v>
      </c>
      <c r="B28474">
        <v>1841</v>
      </c>
      <c r="C28474" t="s">
        <v>369</v>
      </c>
      <c r="D28474">
        <v>2024</v>
      </c>
      <c r="E28474" t="s">
        <v>737</v>
      </c>
      <c r="F28474" s="2">
        <v>1389.0057297240201</v>
      </c>
    </row>
    <row r="28475" spans="1:6">
      <c r="A28475" t="s">
        <v>320</v>
      </c>
      <c r="B28475">
        <v>1841</v>
      </c>
      <c r="C28475" t="s">
        <v>369</v>
      </c>
      <c r="D28475">
        <v>2024</v>
      </c>
      <c r="E28475" t="s">
        <v>739</v>
      </c>
      <c r="F28475" s="2">
        <v>5636.1393624256498</v>
      </c>
    </row>
    <row r="28476" spans="1:6">
      <c r="A28476" t="s">
        <v>320</v>
      </c>
      <c r="B28476">
        <v>1845</v>
      </c>
      <c r="C28476" t="s">
        <v>371</v>
      </c>
      <c r="D28476">
        <v>2009</v>
      </c>
      <c r="E28476" t="s">
        <v>744</v>
      </c>
      <c r="F28476" s="2">
        <v>137005.6045215</v>
      </c>
    </row>
    <row r="28477" spans="1:6">
      <c r="A28477" t="s">
        <v>320</v>
      </c>
      <c r="B28477">
        <v>1845</v>
      </c>
      <c r="C28477" t="s">
        <v>371</v>
      </c>
      <c r="D28477">
        <v>2009</v>
      </c>
      <c r="E28477" t="s">
        <v>740</v>
      </c>
      <c r="F28477" s="2">
        <v>401.46038568963797</v>
      </c>
    </row>
    <row r="28478" spans="1:6">
      <c r="A28478" t="s">
        <v>320</v>
      </c>
      <c r="B28478">
        <v>1845</v>
      </c>
      <c r="C28478" t="s">
        <v>371</v>
      </c>
      <c r="D28478">
        <v>2009</v>
      </c>
      <c r="E28478" t="s">
        <v>745</v>
      </c>
      <c r="F28478" s="2">
        <v>7885.3657283131697</v>
      </c>
    </row>
    <row r="28479" spans="1:6">
      <c r="A28479" t="s">
        <v>320</v>
      </c>
      <c r="B28479">
        <v>1845</v>
      </c>
      <c r="C28479" t="s">
        <v>371</v>
      </c>
      <c r="D28479">
        <v>2011</v>
      </c>
      <c r="E28479" t="s">
        <v>738</v>
      </c>
      <c r="F28479" s="2">
        <v>0</v>
      </c>
    </row>
    <row r="28480" spans="1:6">
      <c r="A28480" t="s">
        <v>320</v>
      </c>
      <c r="B28480">
        <v>1845</v>
      </c>
      <c r="C28480" t="s">
        <v>371</v>
      </c>
      <c r="D28480">
        <v>2011</v>
      </c>
      <c r="E28480" t="s">
        <v>739</v>
      </c>
      <c r="F28480" s="2">
        <v>1181.06266206348</v>
      </c>
    </row>
    <row r="28481" spans="1:6">
      <c r="A28481" t="s">
        <v>320</v>
      </c>
      <c r="B28481">
        <v>1845</v>
      </c>
      <c r="C28481" t="s">
        <v>371</v>
      </c>
      <c r="D28481">
        <v>2011</v>
      </c>
      <c r="E28481" t="s">
        <v>741</v>
      </c>
      <c r="F28481" s="2">
        <v>11052.910963250901</v>
      </c>
    </row>
    <row r="28482" spans="1:6">
      <c r="A28482" t="s">
        <v>320</v>
      </c>
      <c r="B28482">
        <v>1845</v>
      </c>
      <c r="C28482" t="s">
        <v>371</v>
      </c>
      <c r="D28482">
        <v>2013</v>
      </c>
      <c r="E28482" t="s">
        <v>743</v>
      </c>
      <c r="F28482" s="2">
        <v>0</v>
      </c>
    </row>
    <row r="28483" spans="1:6">
      <c r="A28483" t="s">
        <v>320</v>
      </c>
      <c r="B28483">
        <v>1845</v>
      </c>
      <c r="C28483" t="s">
        <v>371</v>
      </c>
      <c r="D28483">
        <v>2015</v>
      </c>
      <c r="E28483" t="s">
        <v>736</v>
      </c>
      <c r="F28483" s="2">
        <v>1158.8253936175599</v>
      </c>
    </row>
    <row r="28484" spans="1:6">
      <c r="A28484" t="s">
        <v>320</v>
      </c>
      <c r="B28484">
        <v>1845</v>
      </c>
      <c r="C28484" t="s">
        <v>371</v>
      </c>
      <c r="D28484">
        <v>2015</v>
      </c>
      <c r="E28484" t="s">
        <v>737</v>
      </c>
      <c r="F28484" s="2">
        <v>1405.4693899645599</v>
      </c>
    </row>
    <row r="28485" spans="1:6">
      <c r="A28485" t="s">
        <v>320</v>
      </c>
      <c r="B28485">
        <v>1845</v>
      </c>
      <c r="C28485" t="s">
        <v>371</v>
      </c>
      <c r="D28485">
        <v>2015</v>
      </c>
      <c r="E28485" t="s">
        <v>744</v>
      </c>
      <c r="F28485" s="2">
        <v>305089.98587443901</v>
      </c>
    </row>
    <row r="28486" spans="1:6">
      <c r="A28486" t="s">
        <v>320</v>
      </c>
      <c r="B28486">
        <v>1845</v>
      </c>
      <c r="C28486" t="s">
        <v>371</v>
      </c>
      <c r="D28486">
        <v>2015</v>
      </c>
      <c r="E28486" t="s">
        <v>745</v>
      </c>
      <c r="F28486" s="2">
        <v>7885.3657283131697</v>
      </c>
    </row>
    <row r="28487" spans="1:6">
      <c r="A28487" t="s">
        <v>320</v>
      </c>
      <c r="B28487">
        <v>1845</v>
      </c>
      <c r="C28487" t="s">
        <v>371</v>
      </c>
      <c r="D28487">
        <v>2016</v>
      </c>
      <c r="E28487" t="s">
        <v>743</v>
      </c>
      <c r="F28487" s="2">
        <v>0</v>
      </c>
    </row>
    <row r="28488" spans="1:6">
      <c r="A28488" t="s">
        <v>320</v>
      </c>
      <c r="B28488">
        <v>1845</v>
      </c>
      <c r="C28488" t="s">
        <v>371</v>
      </c>
      <c r="D28488">
        <v>2017</v>
      </c>
      <c r="E28488" t="s">
        <v>742</v>
      </c>
      <c r="F28488" s="2">
        <v>2863.0423315318899</v>
      </c>
    </row>
    <row r="28489" spans="1:6">
      <c r="A28489" t="s">
        <v>320</v>
      </c>
      <c r="B28489">
        <v>1845</v>
      </c>
      <c r="C28489" t="s">
        <v>371</v>
      </c>
      <c r="D28489">
        <v>2017</v>
      </c>
      <c r="E28489" t="s">
        <v>741</v>
      </c>
      <c r="F28489" s="2">
        <v>10381.8916058737</v>
      </c>
    </row>
    <row r="28490" spans="1:6">
      <c r="A28490" t="s">
        <v>320</v>
      </c>
      <c r="B28490">
        <v>1845</v>
      </c>
      <c r="C28490" t="s">
        <v>371</v>
      </c>
      <c r="D28490">
        <v>2018</v>
      </c>
      <c r="E28490" t="s">
        <v>736</v>
      </c>
      <c r="F28490" s="2">
        <v>992.38556274492896</v>
      </c>
    </row>
    <row r="28491" spans="1:6">
      <c r="A28491" t="s">
        <v>320</v>
      </c>
      <c r="B28491">
        <v>1845</v>
      </c>
      <c r="C28491" t="s">
        <v>371</v>
      </c>
      <c r="D28491">
        <v>2018</v>
      </c>
      <c r="E28491" t="s">
        <v>737</v>
      </c>
      <c r="F28491" s="2">
        <v>1138.1606243782201</v>
      </c>
    </row>
    <row r="28492" spans="1:6">
      <c r="A28492" t="s">
        <v>320</v>
      </c>
      <c r="B28492">
        <v>1845</v>
      </c>
      <c r="C28492" t="s">
        <v>371</v>
      </c>
      <c r="D28492">
        <v>2018</v>
      </c>
      <c r="E28492" t="s">
        <v>745</v>
      </c>
      <c r="F28492" s="2">
        <v>8182.6341014866402</v>
      </c>
    </row>
    <row r="28493" spans="1:6">
      <c r="A28493" t="s">
        <v>320</v>
      </c>
      <c r="B28493">
        <v>1845</v>
      </c>
      <c r="C28493" t="s">
        <v>371</v>
      </c>
      <c r="D28493">
        <v>2019</v>
      </c>
      <c r="E28493" t="s">
        <v>740</v>
      </c>
      <c r="F28493" s="2">
        <v>243.532409164797</v>
      </c>
    </row>
    <row r="28494" spans="1:6">
      <c r="A28494" t="s">
        <v>320</v>
      </c>
      <c r="B28494">
        <v>1845</v>
      </c>
      <c r="C28494" t="s">
        <v>371</v>
      </c>
      <c r="D28494">
        <v>2020</v>
      </c>
      <c r="E28494" t="s">
        <v>742</v>
      </c>
      <c r="F28494" s="2">
        <v>1307.49313809348</v>
      </c>
    </row>
    <row r="28495" spans="1:6">
      <c r="A28495" t="s">
        <v>320</v>
      </c>
      <c r="B28495">
        <v>1845</v>
      </c>
      <c r="C28495" t="s">
        <v>371</v>
      </c>
      <c r="D28495">
        <v>2021</v>
      </c>
      <c r="E28495" t="s">
        <v>736</v>
      </c>
      <c r="F28495" s="2">
        <v>854.56849843828797</v>
      </c>
    </row>
    <row r="28496" spans="1:6">
      <c r="A28496" t="s">
        <v>320</v>
      </c>
      <c r="B28496">
        <v>1845</v>
      </c>
      <c r="C28496" t="s">
        <v>371</v>
      </c>
      <c r="D28496">
        <v>2021</v>
      </c>
      <c r="E28496" t="s">
        <v>737</v>
      </c>
      <c r="F28496" s="2">
        <v>765.76958439629595</v>
      </c>
    </row>
    <row r="28497" spans="1:6">
      <c r="A28497" t="s">
        <v>320</v>
      </c>
      <c r="B28497">
        <v>1845</v>
      </c>
      <c r="C28497" t="s">
        <v>371</v>
      </c>
      <c r="D28497">
        <v>2021</v>
      </c>
      <c r="E28497" t="s">
        <v>738</v>
      </c>
      <c r="F28497" s="2">
        <v>0</v>
      </c>
    </row>
    <row r="28498" spans="1:6">
      <c r="A28498" t="s">
        <v>320</v>
      </c>
      <c r="B28498">
        <v>1845</v>
      </c>
      <c r="C28498" t="s">
        <v>371</v>
      </c>
      <c r="D28498">
        <v>2021</v>
      </c>
      <c r="E28498" t="s">
        <v>739</v>
      </c>
      <c r="F28498" s="2">
        <v>1247.78307619065</v>
      </c>
    </row>
    <row r="28499" spans="1:6">
      <c r="A28499" t="s">
        <v>320</v>
      </c>
      <c r="B28499">
        <v>1845</v>
      </c>
      <c r="C28499" t="s">
        <v>371</v>
      </c>
      <c r="D28499">
        <v>2022</v>
      </c>
      <c r="E28499" t="s">
        <v>744</v>
      </c>
      <c r="F28499" s="2">
        <v>349828.52615172998</v>
      </c>
    </row>
    <row r="28500" spans="1:6">
      <c r="A28500" t="s">
        <v>320</v>
      </c>
      <c r="B28500">
        <v>1845</v>
      </c>
      <c r="C28500" t="s">
        <v>371</v>
      </c>
      <c r="D28500">
        <v>2022</v>
      </c>
      <c r="E28500" t="s">
        <v>740</v>
      </c>
      <c r="F28500" s="2">
        <v>222.077301104833</v>
      </c>
    </row>
    <row r="28501" spans="1:6">
      <c r="A28501" t="s">
        <v>320</v>
      </c>
      <c r="B28501">
        <v>1845</v>
      </c>
      <c r="C28501" t="s">
        <v>371</v>
      </c>
      <c r="D28501">
        <v>2023</v>
      </c>
      <c r="E28501" t="s">
        <v>742</v>
      </c>
      <c r="F28501" s="2">
        <v>3079.35693089797</v>
      </c>
    </row>
    <row r="28502" spans="1:6">
      <c r="A28502" t="s">
        <v>320</v>
      </c>
      <c r="B28502">
        <v>1845</v>
      </c>
      <c r="C28502" t="s">
        <v>371</v>
      </c>
      <c r="D28502">
        <v>2023</v>
      </c>
      <c r="E28502" t="s">
        <v>743</v>
      </c>
      <c r="F28502" s="2">
        <v>0</v>
      </c>
    </row>
    <row r="28503" spans="1:6">
      <c r="A28503" t="s">
        <v>320</v>
      </c>
      <c r="B28503">
        <v>1845</v>
      </c>
      <c r="C28503" t="s">
        <v>371</v>
      </c>
      <c r="D28503">
        <v>2024</v>
      </c>
      <c r="E28503" t="s">
        <v>739</v>
      </c>
      <c r="F28503" s="2">
        <v>1160.0479717957001</v>
      </c>
    </row>
    <row r="28504" spans="1:6">
      <c r="A28504" t="s">
        <v>320</v>
      </c>
      <c r="B28504">
        <v>1845</v>
      </c>
      <c r="C28504" t="s">
        <v>371</v>
      </c>
      <c r="D28504">
        <v>2024</v>
      </c>
      <c r="E28504" t="s">
        <v>741</v>
      </c>
      <c r="F28504" s="2">
        <v>11083.9467690615</v>
      </c>
    </row>
    <row r="28505" spans="1:6">
      <c r="A28505" t="s">
        <v>320</v>
      </c>
      <c r="B28505">
        <v>1848</v>
      </c>
      <c r="C28505" t="s">
        <v>373</v>
      </c>
      <c r="D28505">
        <v>2009</v>
      </c>
      <c r="E28505" t="s">
        <v>744</v>
      </c>
      <c r="F28505" s="2">
        <v>0</v>
      </c>
    </row>
    <row r="28506" spans="1:6">
      <c r="A28506" t="s">
        <v>320</v>
      </c>
      <c r="B28506">
        <v>1848</v>
      </c>
      <c r="C28506" t="s">
        <v>373</v>
      </c>
      <c r="D28506">
        <v>2009</v>
      </c>
      <c r="E28506" t="s">
        <v>739</v>
      </c>
      <c r="F28506" s="2">
        <v>12676.074882503999</v>
      </c>
    </row>
    <row r="28507" spans="1:6">
      <c r="A28507" t="s">
        <v>320</v>
      </c>
      <c r="B28507">
        <v>1848</v>
      </c>
      <c r="C28507" t="s">
        <v>373</v>
      </c>
      <c r="D28507">
        <v>2009</v>
      </c>
      <c r="E28507" t="s">
        <v>740</v>
      </c>
      <c r="F28507" s="2">
        <v>1173.6883726912399</v>
      </c>
    </row>
    <row r="28508" spans="1:6">
      <c r="A28508" t="s">
        <v>320</v>
      </c>
      <c r="B28508">
        <v>1848</v>
      </c>
      <c r="C28508" t="s">
        <v>373</v>
      </c>
      <c r="D28508">
        <v>2011</v>
      </c>
      <c r="E28508" t="s">
        <v>738</v>
      </c>
      <c r="F28508" s="2">
        <v>0</v>
      </c>
    </row>
    <row r="28509" spans="1:6">
      <c r="A28509" t="s">
        <v>320</v>
      </c>
      <c r="B28509">
        <v>1848</v>
      </c>
      <c r="C28509" t="s">
        <v>373</v>
      </c>
      <c r="D28509">
        <v>2011</v>
      </c>
      <c r="E28509" t="s">
        <v>741</v>
      </c>
      <c r="F28509" s="2">
        <v>3819.3393450528001</v>
      </c>
    </row>
    <row r="28510" spans="1:6">
      <c r="A28510" t="s">
        <v>320</v>
      </c>
      <c r="B28510">
        <v>1848</v>
      </c>
      <c r="C28510" t="s">
        <v>373</v>
      </c>
      <c r="D28510">
        <v>2013</v>
      </c>
      <c r="E28510" t="s">
        <v>736</v>
      </c>
      <c r="F28510" s="2">
        <v>324.718557230013</v>
      </c>
    </row>
    <row r="28511" spans="1:6">
      <c r="A28511" t="s">
        <v>320</v>
      </c>
      <c r="B28511">
        <v>1848</v>
      </c>
      <c r="C28511" t="s">
        <v>373</v>
      </c>
      <c r="D28511">
        <v>2013</v>
      </c>
      <c r="E28511" t="s">
        <v>737</v>
      </c>
      <c r="F28511" s="2">
        <v>497.462659827952</v>
      </c>
    </row>
    <row r="28512" spans="1:6">
      <c r="A28512" t="s">
        <v>320</v>
      </c>
      <c r="B28512">
        <v>1848</v>
      </c>
      <c r="C28512" t="s">
        <v>373</v>
      </c>
      <c r="D28512">
        <v>2013</v>
      </c>
      <c r="E28512" t="s">
        <v>743</v>
      </c>
      <c r="F28512" s="2">
        <v>6.1376423931199997E-3</v>
      </c>
    </row>
    <row r="28513" spans="1:6">
      <c r="A28513" t="s">
        <v>320</v>
      </c>
      <c r="B28513">
        <v>1848</v>
      </c>
      <c r="C28513" t="s">
        <v>373</v>
      </c>
      <c r="D28513">
        <v>2013</v>
      </c>
      <c r="E28513" t="s">
        <v>745</v>
      </c>
      <c r="F28513" s="2">
        <v>24973.2657273978</v>
      </c>
    </row>
    <row r="28514" spans="1:6">
      <c r="A28514" t="s">
        <v>320</v>
      </c>
      <c r="B28514">
        <v>1848</v>
      </c>
      <c r="C28514" t="s">
        <v>373</v>
      </c>
      <c r="D28514">
        <v>2015</v>
      </c>
      <c r="E28514" t="s">
        <v>742</v>
      </c>
      <c r="F28514" s="2">
        <v>2806.57813259352</v>
      </c>
    </row>
    <row r="28515" spans="1:6">
      <c r="A28515" t="s">
        <v>320</v>
      </c>
      <c r="B28515">
        <v>1848</v>
      </c>
      <c r="C28515" t="s">
        <v>373</v>
      </c>
      <c r="D28515">
        <v>2015</v>
      </c>
      <c r="E28515" t="s">
        <v>739</v>
      </c>
      <c r="F28515" s="2">
        <v>11770.953509909201</v>
      </c>
    </row>
    <row r="28516" spans="1:6">
      <c r="A28516" t="s">
        <v>320</v>
      </c>
      <c r="B28516">
        <v>1848</v>
      </c>
      <c r="C28516" t="s">
        <v>373</v>
      </c>
      <c r="D28516">
        <v>2016</v>
      </c>
      <c r="E28516" t="s">
        <v>736</v>
      </c>
      <c r="F28516" s="2">
        <v>280.414390645146</v>
      </c>
    </row>
    <row r="28517" spans="1:6">
      <c r="A28517" t="s">
        <v>320</v>
      </c>
      <c r="B28517">
        <v>1848</v>
      </c>
      <c r="C28517" t="s">
        <v>373</v>
      </c>
      <c r="D28517">
        <v>2016</v>
      </c>
      <c r="E28517" t="s">
        <v>737</v>
      </c>
      <c r="F28517" s="2">
        <v>463.49446894543701</v>
      </c>
    </row>
    <row r="28518" spans="1:6">
      <c r="A28518" t="s">
        <v>320</v>
      </c>
      <c r="B28518">
        <v>1848</v>
      </c>
      <c r="C28518" t="s">
        <v>373</v>
      </c>
      <c r="D28518">
        <v>2016</v>
      </c>
      <c r="E28518" t="s">
        <v>740</v>
      </c>
      <c r="F28518" s="2">
        <v>296.93604784951401</v>
      </c>
    </row>
    <row r="28519" spans="1:6">
      <c r="A28519" t="s">
        <v>320</v>
      </c>
      <c r="B28519">
        <v>1848</v>
      </c>
      <c r="C28519" t="s">
        <v>373</v>
      </c>
      <c r="D28519">
        <v>2016</v>
      </c>
      <c r="E28519" t="s">
        <v>745</v>
      </c>
      <c r="F28519" s="2">
        <v>24973.2657273978</v>
      </c>
    </row>
    <row r="28520" spans="1:6">
      <c r="A28520" t="s">
        <v>320</v>
      </c>
      <c r="B28520">
        <v>1848</v>
      </c>
      <c r="C28520" t="s">
        <v>373</v>
      </c>
      <c r="D28520">
        <v>2018</v>
      </c>
      <c r="E28520" t="s">
        <v>742</v>
      </c>
      <c r="F28520" s="2">
        <v>3651.7647854440502</v>
      </c>
    </row>
    <row r="28521" spans="1:6">
      <c r="A28521" t="s">
        <v>320</v>
      </c>
      <c r="B28521">
        <v>1848</v>
      </c>
      <c r="C28521" t="s">
        <v>373</v>
      </c>
      <c r="D28521">
        <v>2018</v>
      </c>
      <c r="E28521" t="s">
        <v>738</v>
      </c>
      <c r="F28521" s="2">
        <v>0</v>
      </c>
    </row>
    <row r="28522" spans="1:6">
      <c r="A28522" t="s">
        <v>320</v>
      </c>
      <c r="B28522">
        <v>1848</v>
      </c>
      <c r="C28522" t="s">
        <v>373</v>
      </c>
      <c r="D28522">
        <v>2018</v>
      </c>
      <c r="E28522" t="s">
        <v>741</v>
      </c>
      <c r="F28522" s="2">
        <v>3414.7783954106098</v>
      </c>
    </row>
    <row r="28523" spans="1:6">
      <c r="A28523" t="s">
        <v>320</v>
      </c>
      <c r="B28523">
        <v>1848</v>
      </c>
      <c r="C28523" t="s">
        <v>373</v>
      </c>
      <c r="D28523">
        <v>2019</v>
      </c>
      <c r="E28523" t="s">
        <v>736</v>
      </c>
      <c r="F28523" s="2">
        <v>244.745452963638</v>
      </c>
    </row>
    <row r="28524" spans="1:6">
      <c r="A28524" t="s">
        <v>320</v>
      </c>
      <c r="B28524">
        <v>1848</v>
      </c>
      <c r="C28524" t="s">
        <v>373</v>
      </c>
      <c r="D28524">
        <v>2019</v>
      </c>
      <c r="E28524" t="s">
        <v>737</v>
      </c>
      <c r="F28524" s="2">
        <v>533.26446095819699</v>
      </c>
    </row>
    <row r="28525" spans="1:6">
      <c r="A28525" t="s">
        <v>320</v>
      </c>
      <c r="B28525">
        <v>1848</v>
      </c>
      <c r="C28525" t="s">
        <v>373</v>
      </c>
      <c r="D28525">
        <v>2019</v>
      </c>
      <c r="E28525" t="s">
        <v>744</v>
      </c>
      <c r="F28525" s="2">
        <v>0</v>
      </c>
    </row>
    <row r="28526" spans="1:6">
      <c r="A28526" t="s">
        <v>320</v>
      </c>
      <c r="B28526">
        <v>1848</v>
      </c>
      <c r="C28526" t="s">
        <v>373</v>
      </c>
      <c r="D28526">
        <v>2019</v>
      </c>
      <c r="E28526" t="s">
        <v>740</v>
      </c>
      <c r="F28526" s="2">
        <v>255.893056121173</v>
      </c>
    </row>
    <row r="28527" spans="1:6">
      <c r="A28527" t="s">
        <v>320</v>
      </c>
      <c r="B28527">
        <v>1848</v>
      </c>
      <c r="C28527" t="s">
        <v>373</v>
      </c>
      <c r="D28527">
        <v>2020</v>
      </c>
      <c r="E28527" t="s">
        <v>743</v>
      </c>
      <c r="F28527" s="2">
        <v>2.3810460183999998E-3</v>
      </c>
    </row>
    <row r="28528" spans="1:6">
      <c r="A28528" t="s">
        <v>320</v>
      </c>
      <c r="B28528">
        <v>1848</v>
      </c>
      <c r="C28528" t="s">
        <v>373</v>
      </c>
      <c r="D28528">
        <v>2021</v>
      </c>
      <c r="E28528" t="s">
        <v>742</v>
      </c>
      <c r="F28528" s="2">
        <v>2018.7495428847301</v>
      </c>
    </row>
    <row r="28529" spans="1:6">
      <c r="A28529" t="s">
        <v>320</v>
      </c>
      <c r="B28529">
        <v>1848</v>
      </c>
      <c r="C28529" t="s">
        <v>373</v>
      </c>
      <c r="D28529">
        <v>2021</v>
      </c>
      <c r="E28529" t="s">
        <v>738</v>
      </c>
      <c r="F28529" s="2">
        <v>0</v>
      </c>
    </row>
    <row r="28530" spans="1:6">
      <c r="A28530" t="s">
        <v>320</v>
      </c>
      <c r="B28530">
        <v>1848</v>
      </c>
      <c r="C28530" t="s">
        <v>373</v>
      </c>
      <c r="D28530">
        <v>2021</v>
      </c>
      <c r="E28530" t="s">
        <v>741</v>
      </c>
      <c r="F28530" s="2">
        <v>3401.4603379302098</v>
      </c>
    </row>
    <row r="28531" spans="1:6">
      <c r="A28531" t="s">
        <v>320</v>
      </c>
      <c r="B28531">
        <v>1848</v>
      </c>
      <c r="C28531" t="s">
        <v>373</v>
      </c>
      <c r="D28531">
        <v>2022</v>
      </c>
      <c r="E28531" t="s">
        <v>736</v>
      </c>
      <c r="F28531" s="2">
        <v>456.48640850483201</v>
      </c>
    </row>
    <row r="28532" spans="1:6">
      <c r="A28532" t="s">
        <v>320</v>
      </c>
      <c r="B28532">
        <v>1848</v>
      </c>
      <c r="C28532" t="s">
        <v>373</v>
      </c>
      <c r="D28532">
        <v>2022</v>
      </c>
      <c r="E28532" t="s">
        <v>737</v>
      </c>
      <c r="F28532" s="2">
        <v>447.82761914573598</v>
      </c>
    </row>
    <row r="28533" spans="1:6">
      <c r="A28533" t="s">
        <v>320</v>
      </c>
      <c r="B28533">
        <v>1848</v>
      </c>
      <c r="C28533" t="s">
        <v>373</v>
      </c>
      <c r="D28533">
        <v>2022</v>
      </c>
      <c r="E28533" t="s">
        <v>744</v>
      </c>
      <c r="F28533" s="2">
        <v>0</v>
      </c>
    </row>
    <row r="28534" spans="1:6">
      <c r="A28534" t="s">
        <v>320</v>
      </c>
      <c r="B28534">
        <v>1848</v>
      </c>
      <c r="C28534" t="s">
        <v>373</v>
      </c>
      <c r="D28534">
        <v>2022</v>
      </c>
      <c r="E28534" t="s">
        <v>739</v>
      </c>
      <c r="F28534" s="2">
        <v>10689.125178705701</v>
      </c>
    </row>
    <row r="28535" spans="1:6">
      <c r="A28535" t="s">
        <v>320</v>
      </c>
      <c r="B28535">
        <v>1848</v>
      </c>
      <c r="C28535" t="s">
        <v>373</v>
      </c>
      <c r="D28535">
        <v>2022</v>
      </c>
      <c r="E28535" t="s">
        <v>740</v>
      </c>
      <c r="F28535" s="2">
        <v>220.94733591579501</v>
      </c>
    </row>
    <row r="28536" spans="1:6">
      <c r="A28536" t="s">
        <v>320</v>
      </c>
      <c r="B28536">
        <v>1848</v>
      </c>
      <c r="C28536" t="s">
        <v>373</v>
      </c>
      <c r="D28536">
        <v>2023</v>
      </c>
      <c r="E28536" t="s">
        <v>743</v>
      </c>
      <c r="F28536" s="2">
        <v>0</v>
      </c>
    </row>
    <row r="28537" spans="1:6">
      <c r="A28537" t="s">
        <v>320</v>
      </c>
      <c r="B28537">
        <v>1848</v>
      </c>
      <c r="C28537" t="s">
        <v>373</v>
      </c>
      <c r="D28537">
        <v>2023</v>
      </c>
      <c r="E28537" t="s">
        <v>745</v>
      </c>
      <c r="F28537" s="2">
        <v>35572.329583519298</v>
      </c>
    </row>
    <row r="28538" spans="1:6">
      <c r="A28538" t="s">
        <v>320</v>
      </c>
      <c r="B28538">
        <v>1848</v>
      </c>
      <c r="C28538" t="s">
        <v>373</v>
      </c>
      <c r="D28538">
        <v>2024</v>
      </c>
      <c r="E28538" t="s">
        <v>742</v>
      </c>
      <c r="F28538" s="2">
        <v>1724.75322982169</v>
      </c>
    </row>
    <row r="28539" spans="1:6">
      <c r="A28539" t="s">
        <v>320</v>
      </c>
      <c r="B28539">
        <v>1848</v>
      </c>
      <c r="C28539" t="s">
        <v>373</v>
      </c>
      <c r="D28539">
        <v>2024</v>
      </c>
      <c r="E28539" t="s">
        <v>741</v>
      </c>
      <c r="F28539" s="2">
        <v>3161.69392035292</v>
      </c>
    </row>
    <row r="28540" spans="1:6">
      <c r="A28540" t="s">
        <v>320</v>
      </c>
      <c r="B28540">
        <v>1851</v>
      </c>
      <c r="C28540" t="s">
        <v>375</v>
      </c>
      <c r="D28540">
        <v>2009</v>
      </c>
      <c r="E28540" t="s">
        <v>744</v>
      </c>
      <c r="F28540" s="2">
        <v>0</v>
      </c>
    </row>
    <row r="28541" spans="1:6">
      <c r="A28541" t="s">
        <v>320</v>
      </c>
      <c r="B28541">
        <v>1851</v>
      </c>
      <c r="C28541" t="s">
        <v>375</v>
      </c>
      <c r="D28541">
        <v>2009</v>
      </c>
      <c r="E28541" t="s">
        <v>739</v>
      </c>
      <c r="F28541" s="2">
        <v>3334.01060725565</v>
      </c>
    </row>
    <row r="28542" spans="1:6">
      <c r="A28542" t="s">
        <v>320</v>
      </c>
      <c r="B28542">
        <v>1851</v>
      </c>
      <c r="C28542" t="s">
        <v>375</v>
      </c>
      <c r="D28542">
        <v>2009</v>
      </c>
      <c r="E28542" t="s">
        <v>740</v>
      </c>
      <c r="F28542" s="2">
        <v>468.07723585507199</v>
      </c>
    </row>
    <row r="28543" spans="1:6">
      <c r="A28543" t="s">
        <v>320</v>
      </c>
      <c r="B28543">
        <v>1851</v>
      </c>
      <c r="C28543" t="s">
        <v>375</v>
      </c>
      <c r="D28543">
        <v>2011</v>
      </c>
      <c r="E28543" t="s">
        <v>738</v>
      </c>
      <c r="F28543" s="2">
        <v>0</v>
      </c>
    </row>
    <row r="28544" spans="1:6">
      <c r="A28544" t="s">
        <v>320</v>
      </c>
      <c r="B28544">
        <v>1851</v>
      </c>
      <c r="C28544" t="s">
        <v>375</v>
      </c>
      <c r="D28544">
        <v>2011</v>
      </c>
      <c r="E28544" t="s">
        <v>741</v>
      </c>
      <c r="F28544" s="2">
        <v>7017.05616744693</v>
      </c>
    </row>
    <row r="28545" spans="1:6">
      <c r="A28545" t="s">
        <v>320</v>
      </c>
      <c r="B28545">
        <v>1851</v>
      </c>
      <c r="C28545" t="s">
        <v>375</v>
      </c>
      <c r="D28545">
        <v>2013</v>
      </c>
      <c r="E28545" t="s">
        <v>743</v>
      </c>
      <c r="F28545" s="2">
        <v>0</v>
      </c>
    </row>
    <row r="28546" spans="1:6">
      <c r="A28546" t="s">
        <v>320</v>
      </c>
      <c r="B28546">
        <v>1851</v>
      </c>
      <c r="C28546" t="s">
        <v>375</v>
      </c>
      <c r="D28546">
        <v>2013</v>
      </c>
      <c r="E28546" t="s">
        <v>745</v>
      </c>
      <c r="F28546" s="2">
        <v>16997.983470008501</v>
      </c>
    </row>
    <row r="28547" spans="1:6">
      <c r="A28547" t="s">
        <v>320</v>
      </c>
      <c r="B28547">
        <v>1851</v>
      </c>
      <c r="C28547" t="s">
        <v>375</v>
      </c>
      <c r="D28547">
        <v>2015</v>
      </c>
      <c r="E28547" t="s">
        <v>736</v>
      </c>
      <c r="F28547" s="2">
        <v>113.465171321188</v>
      </c>
    </row>
    <row r="28548" spans="1:6">
      <c r="A28548" t="s">
        <v>320</v>
      </c>
      <c r="B28548">
        <v>1851</v>
      </c>
      <c r="C28548" t="s">
        <v>375</v>
      </c>
      <c r="D28548">
        <v>2015</v>
      </c>
      <c r="E28548" t="s">
        <v>737</v>
      </c>
      <c r="F28548" s="2">
        <v>698.97439022323204</v>
      </c>
    </row>
    <row r="28549" spans="1:6">
      <c r="A28549" t="s">
        <v>320</v>
      </c>
      <c r="B28549">
        <v>1851</v>
      </c>
      <c r="C28549" t="s">
        <v>375</v>
      </c>
      <c r="D28549">
        <v>2015</v>
      </c>
      <c r="E28549" t="s">
        <v>744</v>
      </c>
      <c r="F28549" s="2">
        <v>0</v>
      </c>
    </row>
    <row r="28550" spans="1:6">
      <c r="A28550" t="s">
        <v>320</v>
      </c>
      <c r="B28550">
        <v>1851</v>
      </c>
      <c r="C28550" t="s">
        <v>375</v>
      </c>
      <c r="D28550">
        <v>2015</v>
      </c>
      <c r="E28550" t="s">
        <v>739</v>
      </c>
      <c r="F28550" s="2">
        <v>3522.77261266491</v>
      </c>
    </row>
    <row r="28551" spans="1:6">
      <c r="A28551" t="s">
        <v>320</v>
      </c>
      <c r="B28551">
        <v>1851</v>
      </c>
      <c r="C28551" t="s">
        <v>375</v>
      </c>
      <c r="D28551">
        <v>2016</v>
      </c>
      <c r="E28551" t="s">
        <v>743</v>
      </c>
      <c r="F28551" s="2">
        <v>0</v>
      </c>
    </row>
    <row r="28552" spans="1:6">
      <c r="A28552" t="s">
        <v>320</v>
      </c>
      <c r="B28552">
        <v>1851</v>
      </c>
      <c r="C28552" t="s">
        <v>375</v>
      </c>
      <c r="D28552">
        <v>2016</v>
      </c>
      <c r="E28552" t="s">
        <v>740</v>
      </c>
      <c r="F28552" s="2">
        <v>315.11512957069999</v>
      </c>
    </row>
    <row r="28553" spans="1:6">
      <c r="A28553" t="s">
        <v>320</v>
      </c>
      <c r="B28553">
        <v>1851</v>
      </c>
      <c r="C28553" t="s">
        <v>375</v>
      </c>
      <c r="D28553">
        <v>2016</v>
      </c>
      <c r="E28553" t="s">
        <v>745</v>
      </c>
      <c r="F28553" s="2">
        <v>16997.983470008501</v>
      </c>
    </row>
    <row r="28554" spans="1:6">
      <c r="A28554" t="s">
        <v>320</v>
      </c>
      <c r="B28554">
        <v>1851</v>
      </c>
      <c r="C28554" t="s">
        <v>375</v>
      </c>
      <c r="D28554">
        <v>2017</v>
      </c>
      <c r="E28554" t="s">
        <v>742</v>
      </c>
      <c r="F28554" s="2">
        <v>1020.7407677549199</v>
      </c>
    </row>
    <row r="28555" spans="1:6">
      <c r="A28555" t="s">
        <v>320</v>
      </c>
      <c r="B28555">
        <v>1851</v>
      </c>
      <c r="C28555" t="s">
        <v>375</v>
      </c>
      <c r="D28555">
        <v>2018</v>
      </c>
      <c r="E28555" t="s">
        <v>736</v>
      </c>
      <c r="F28555" s="2">
        <v>98.884267401658903</v>
      </c>
    </row>
    <row r="28556" spans="1:6">
      <c r="A28556" t="s">
        <v>320</v>
      </c>
      <c r="B28556">
        <v>1851</v>
      </c>
      <c r="C28556" t="s">
        <v>375</v>
      </c>
      <c r="D28556">
        <v>2018</v>
      </c>
      <c r="E28556" t="s">
        <v>737</v>
      </c>
      <c r="F28556" s="2">
        <v>586.37585949153299</v>
      </c>
    </row>
    <row r="28557" spans="1:6">
      <c r="A28557" t="s">
        <v>320</v>
      </c>
      <c r="B28557">
        <v>1851</v>
      </c>
      <c r="C28557" t="s">
        <v>375</v>
      </c>
      <c r="D28557">
        <v>2018</v>
      </c>
      <c r="E28557" t="s">
        <v>738</v>
      </c>
      <c r="F28557" s="2">
        <v>0</v>
      </c>
    </row>
    <row r="28558" spans="1:6">
      <c r="A28558" t="s">
        <v>320</v>
      </c>
      <c r="B28558">
        <v>1851</v>
      </c>
      <c r="C28558" t="s">
        <v>375</v>
      </c>
      <c r="D28558">
        <v>2018</v>
      </c>
      <c r="E28558" t="s">
        <v>739</v>
      </c>
      <c r="F28558" s="2">
        <v>3178.5282593237298</v>
      </c>
    </row>
    <row r="28559" spans="1:6">
      <c r="A28559" t="s">
        <v>320</v>
      </c>
      <c r="B28559">
        <v>1851</v>
      </c>
      <c r="C28559" t="s">
        <v>375</v>
      </c>
      <c r="D28559">
        <v>2019</v>
      </c>
      <c r="E28559" t="s">
        <v>744</v>
      </c>
      <c r="F28559" s="2">
        <v>0</v>
      </c>
    </row>
    <row r="28560" spans="1:6">
      <c r="A28560" t="s">
        <v>320</v>
      </c>
      <c r="B28560">
        <v>1851</v>
      </c>
      <c r="C28560" t="s">
        <v>375</v>
      </c>
      <c r="D28560">
        <v>2019</v>
      </c>
      <c r="E28560" t="s">
        <v>740</v>
      </c>
      <c r="F28560" s="2">
        <v>212.42390991628801</v>
      </c>
    </row>
    <row r="28561" spans="1:6">
      <c r="A28561" t="s">
        <v>320</v>
      </c>
      <c r="B28561">
        <v>1851</v>
      </c>
      <c r="C28561" t="s">
        <v>375</v>
      </c>
      <c r="D28561">
        <v>2019</v>
      </c>
      <c r="E28561" t="s">
        <v>745</v>
      </c>
      <c r="F28561" s="2">
        <v>20993.721798385901</v>
      </c>
    </row>
    <row r="28562" spans="1:6">
      <c r="A28562" t="s">
        <v>320</v>
      </c>
      <c r="B28562">
        <v>1851</v>
      </c>
      <c r="C28562" t="s">
        <v>375</v>
      </c>
      <c r="D28562">
        <v>2020</v>
      </c>
      <c r="E28562" t="s">
        <v>742</v>
      </c>
      <c r="F28562" s="2">
        <v>471.64561201216901</v>
      </c>
    </row>
    <row r="28563" spans="1:6">
      <c r="A28563" t="s">
        <v>320</v>
      </c>
      <c r="B28563">
        <v>1851</v>
      </c>
      <c r="C28563" t="s">
        <v>375</v>
      </c>
      <c r="D28563">
        <v>2021</v>
      </c>
      <c r="E28563" t="s">
        <v>736</v>
      </c>
      <c r="F28563" s="2">
        <v>85.340610427453498</v>
      </c>
    </row>
    <row r="28564" spans="1:6">
      <c r="A28564" t="s">
        <v>320</v>
      </c>
      <c r="B28564">
        <v>1851</v>
      </c>
      <c r="C28564" t="s">
        <v>375</v>
      </c>
      <c r="D28564">
        <v>2021</v>
      </c>
      <c r="E28564" t="s">
        <v>738</v>
      </c>
      <c r="F28564" s="2">
        <v>0</v>
      </c>
    </row>
    <row r="28565" spans="1:6">
      <c r="A28565" t="s">
        <v>320</v>
      </c>
      <c r="B28565">
        <v>1851</v>
      </c>
      <c r="C28565" t="s">
        <v>375</v>
      </c>
      <c r="D28565">
        <v>2021</v>
      </c>
      <c r="E28565" t="s">
        <v>741</v>
      </c>
      <c r="F28565" s="2">
        <v>6625.7406388610598</v>
      </c>
    </row>
    <row r="28566" spans="1:6">
      <c r="A28566" t="s">
        <v>320</v>
      </c>
      <c r="B28566">
        <v>1851</v>
      </c>
      <c r="C28566" t="s">
        <v>375</v>
      </c>
      <c r="D28566">
        <v>2022</v>
      </c>
      <c r="E28566" t="s">
        <v>744</v>
      </c>
      <c r="F28566" s="2">
        <v>0</v>
      </c>
    </row>
    <row r="28567" spans="1:6">
      <c r="A28567" t="s">
        <v>320</v>
      </c>
      <c r="B28567">
        <v>1851</v>
      </c>
      <c r="C28567" t="s">
        <v>375</v>
      </c>
      <c r="D28567">
        <v>2022</v>
      </c>
      <c r="E28567" t="s">
        <v>739</v>
      </c>
      <c r="F28567" s="2">
        <v>3187.1808781859299</v>
      </c>
    </row>
    <row r="28568" spans="1:6">
      <c r="A28568" t="s">
        <v>320</v>
      </c>
      <c r="B28568">
        <v>1851</v>
      </c>
      <c r="C28568" t="s">
        <v>375</v>
      </c>
      <c r="D28568">
        <v>2022</v>
      </c>
      <c r="E28568" t="s">
        <v>740</v>
      </c>
      <c r="F28568" s="2">
        <v>166.186766690529</v>
      </c>
    </row>
    <row r="28569" spans="1:6">
      <c r="A28569" t="s">
        <v>320</v>
      </c>
      <c r="B28569">
        <v>1851</v>
      </c>
      <c r="C28569" t="s">
        <v>375</v>
      </c>
      <c r="D28569">
        <v>2023</v>
      </c>
      <c r="E28569" t="s">
        <v>742</v>
      </c>
      <c r="F28569" s="2">
        <v>1619.4475479591099</v>
      </c>
    </row>
    <row r="28570" spans="1:6">
      <c r="A28570" t="s">
        <v>320</v>
      </c>
      <c r="B28570">
        <v>1851</v>
      </c>
      <c r="C28570" t="s">
        <v>375</v>
      </c>
      <c r="D28570">
        <v>2023</v>
      </c>
      <c r="E28570" t="s">
        <v>743</v>
      </c>
      <c r="F28570" s="2">
        <v>0</v>
      </c>
    </row>
    <row r="28571" spans="1:6">
      <c r="A28571" t="s">
        <v>320</v>
      </c>
      <c r="B28571">
        <v>1851</v>
      </c>
      <c r="C28571" t="s">
        <v>375</v>
      </c>
      <c r="D28571">
        <v>2024</v>
      </c>
      <c r="E28571" t="s">
        <v>741</v>
      </c>
      <c r="F28571" s="2">
        <v>6431.3000012467</v>
      </c>
    </row>
    <row r="28572" spans="1:6">
      <c r="A28572" t="s">
        <v>320</v>
      </c>
      <c r="B28572">
        <v>1853</v>
      </c>
      <c r="C28572" t="s">
        <v>377</v>
      </c>
      <c r="D28572">
        <v>2009</v>
      </c>
      <c r="E28572" t="s">
        <v>742</v>
      </c>
      <c r="F28572" s="2">
        <v>591.17377613431995</v>
      </c>
    </row>
    <row r="28573" spans="1:6">
      <c r="A28573" t="s">
        <v>320</v>
      </c>
      <c r="B28573">
        <v>1853</v>
      </c>
      <c r="C28573" t="s">
        <v>377</v>
      </c>
      <c r="D28573">
        <v>2011</v>
      </c>
      <c r="E28573" t="s">
        <v>744</v>
      </c>
      <c r="F28573" s="2">
        <v>0</v>
      </c>
    </row>
    <row r="28574" spans="1:6">
      <c r="A28574" t="s">
        <v>320</v>
      </c>
      <c r="B28574">
        <v>1853</v>
      </c>
      <c r="C28574" t="s">
        <v>377</v>
      </c>
      <c r="D28574">
        <v>2011</v>
      </c>
      <c r="E28574" t="s">
        <v>745</v>
      </c>
      <c r="F28574" s="2">
        <v>1619.7426187656399</v>
      </c>
    </row>
    <row r="28575" spans="1:6">
      <c r="A28575" t="s">
        <v>320</v>
      </c>
      <c r="B28575">
        <v>1853</v>
      </c>
      <c r="C28575" t="s">
        <v>377</v>
      </c>
      <c r="D28575">
        <v>2013</v>
      </c>
      <c r="E28575" t="s">
        <v>738</v>
      </c>
      <c r="F28575" s="2">
        <v>0</v>
      </c>
    </row>
    <row r="28576" spans="1:6">
      <c r="A28576" t="s">
        <v>320</v>
      </c>
      <c r="B28576">
        <v>1853</v>
      </c>
      <c r="C28576" t="s">
        <v>377</v>
      </c>
      <c r="D28576">
        <v>2013</v>
      </c>
      <c r="E28576" t="s">
        <v>739</v>
      </c>
      <c r="F28576" s="2">
        <v>3188.1664955701599</v>
      </c>
    </row>
    <row r="28577" spans="1:6">
      <c r="A28577" t="s">
        <v>320</v>
      </c>
      <c r="B28577">
        <v>1853</v>
      </c>
      <c r="C28577" t="s">
        <v>377</v>
      </c>
      <c r="D28577">
        <v>2013</v>
      </c>
      <c r="E28577" t="s">
        <v>741</v>
      </c>
      <c r="F28577" s="2">
        <v>7527.9702319560001</v>
      </c>
    </row>
    <row r="28578" spans="1:6">
      <c r="A28578" t="s">
        <v>320</v>
      </c>
      <c r="B28578">
        <v>1853</v>
      </c>
      <c r="C28578" t="s">
        <v>377</v>
      </c>
      <c r="D28578">
        <v>2015</v>
      </c>
      <c r="E28578" t="s">
        <v>743</v>
      </c>
      <c r="F28578" s="2">
        <v>6032.9140529221004</v>
      </c>
    </row>
    <row r="28579" spans="1:6">
      <c r="A28579" t="s">
        <v>320</v>
      </c>
      <c r="B28579">
        <v>1853</v>
      </c>
      <c r="C28579" t="s">
        <v>377</v>
      </c>
      <c r="D28579">
        <v>2016</v>
      </c>
      <c r="E28579" t="s">
        <v>742</v>
      </c>
      <c r="F28579" s="2">
        <v>675.52895858311001</v>
      </c>
    </row>
    <row r="28580" spans="1:6">
      <c r="A28580" t="s">
        <v>320</v>
      </c>
      <c r="B28580">
        <v>1853</v>
      </c>
      <c r="C28580" t="s">
        <v>377</v>
      </c>
      <c r="D28580">
        <v>2016</v>
      </c>
      <c r="E28580" t="s">
        <v>738</v>
      </c>
      <c r="F28580" s="2">
        <v>0</v>
      </c>
    </row>
    <row r="28581" spans="1:6">
      <c r="A28581" t="s">
        <v>320</v>
      </c>
      <c r="B28581">
        <v>1853</v>
      </c>
      <c r="C28581" t="s">
        <v>377</v>
      </c>
      <c r="D28581">
        <v>2016</v>
      </c>
      <c r="E28581" t="s">
        <v>739</v>
      </c>
      <c r="F28581" s="2">
        <v>3377.1117464529598</v>
      </c>
    </row>
    <row r="28582" spans="1:6">
      <c r="A28582" t="s">
        <v>320</v>
      </c>
      <c r="B28582">
        <v>1853</v>
      </c>
      <c r="C28582" t="s">
        <v>377</v>
      </c>
      <c r="D28582">
        <v>2016</v>
      </c>
      <c r="E28582" t="s">
        <v>741</v>
      </c>
      <c r="F28582" s="2">
        <v>7323.2663280479001</v>
      </c>
    </row>
    <row r="28583" spans="1:6">
      <c r="A28583" t="s">
        <v>320</v>
      </c>
      <c r="B28583">
        <v>1853</v>
      </c>
      <c r="C28583" t="s">
        <v>377</v>
      </c>
      <c r="D28583">
        <v>2017</v>
      </c>
      <c r="E28583" t="s">
        <v>736</v>
      </c>
      <c r="F28583" s="2">
        <v>209.01353640553401</v>
      </c>
    </row>
    <row r="28584" spans="1:6">
      <c r="A28584" t="s">
        <v>320</v>
      </c>
      <c r="B28584">
        <v>1853</v>
      </c>
      <c r="C28584" t="s">
        <v>377</v>
      </c>
      <c r="D28584">
        <v>2017</v>
      </c>
      <c r="E28584" t="s">
        <v>737</v>
      </c>
      <c r="F28584" s="2">
        <v>461.97707861926199</v>
      </c>
    </row>
    <row r="28585" spans="1:6">
      <c r="A28585" t="s">
        <v>320</v>
      </c>
      <c r="B28585">
        <v>1853</v>
      </c>
      <c r="C28585" t="s">
        <v>377</v>
      </c>
      <c r="D28585">
        <v>2017</v>
      </c>
      <c r="E28585" t="s">
        <v>744</v>
      </c>
      <c r="F28585" s="2">
        <v>0</v>
      </c>
    </row>
    <row r="28586" spans="1:6">
      <c r="A28586" t="s">
        <v>320</v>
      </c>
      <c r="B28586">
        <v>1853</v>
      </c>
      <c r="C28586" t="s">
        <v>377</v>
      </c>
      <c r="D28586">
        <v>2017</v>
      </c>
      <c r="E28586" t="s">
        <v>740</v>
      </c>
      <c r="F28586" s="2">
        <v>209.32983224005099</v>
      </c>
    </row>
    <row r="28587" spans="1:6">
      <c r="A28587" t="s">
        <v>320</v>
      </c>
      <c r="B28587">
        <v>1853</v>
      </c>
      <c r="C28587" t="s">
        <v>377</v>
      </c>
      <c r="D28587">
        <v>2017</v>
      </c>
      <c r="E28587" t="s">
        <v>745</v>
      </c>
      <c r="F28587" s="2">
        <v>1799.8267903641599</v>
      </c>
    </row>
    <row r="28588" spans="1:6">
      <c r="A28588" t="s">
        <v>320</v>
      </c>
      <c r="B28588">
        <v>1853</v>
      </c>
      <c r="C28588" t="s">
        <v>377</v>
      </c>
      <c r="D28588">
        <v>2018</v>
      </c>
      <c r="E28588" t="s">
        <v>743</v>
      </c>
      <c r="F28588" s="2">
        <v>6668.22791779832</v>
      </c>
    </row>
    <row r="28589" spans="1:6">
      <c r="A28589" t="s">
        <v>320</v>
      </c>
      <c r="B28589">
        <v>1853</v>
      </c>
      <c r="C28589" t="s">
        <v>377</v>
      </c>
      <c r="D28589">
        <v>2019</v>
      </c>
      <c r="E28589" t="s">
        <v>742</v>
      </c>
      <c r="F28589" s="2">
        <v>1215.3324480910701</v>
      </c>
    </row>
    <row r="28590" spans="1:6">
      <c r="A28590" t="s">
        <v>320</v>
      </c>
      <c r="B28590">
        <v>1853</v>
      </c>
      <c r="C28590" t="s">
        <v>377</v>
      </c>
      <c r="D28590">
        <v>2019</v>
      </c>
      <c r="E28590" t="s">
        <v>741</v>
      </c>
      <c r="F28590" s="2">
        <v>6885.5918736399399</v>
      </c>
    </row>
    <row r="28591" spans="1:6">
      <c r="A28591" t="s">
        <v>320</v>
      </c>
      <c r="B28591">
        <v>1853</v>
      </c>
      <c r="C28591" t="s">
        <v>377</v>
      </c>
      <c r="D28591">
        <v>2020</v>
      </c>
      <c r="E28591" t="s">
        <v>736</v>
      </c>
      <c r="F28591" s="2">
        <v>220.277707623298</v>
      </c>
    </row>
    <row r="28592" spans="1:6">
      <c r="A28592" t="s">
        <v>320</v>
      </c>
      <c r="B28592">
        <v>1853</v>
      </c>
      <c r="C28592" t="s">
        <v>377</v>
      </c>
      <c r="D28592">
        <v>2020</v>
      </c>
      <c r="E28592" t="s">
        <v>737</v>
      </c>
      <c r="F28592" s="2">
        <v>430.63193066939402</v>
      </c>
    </row>
    <row r="28593" spans="1:6">
      <c r="A28593" t="s">
        <v>320</v>
      </c>
      <c r="B28593">
        <v>1853</v>
      </c>
      <c r="C28593" t="s">
        <v>377</v>
      </c>
      <c r="D28593">
        <v>2020</v>
      </c>
      <c r="E28593" t="s">
        <v>740</v>
      </c>
      <c r="F28593" s="2">
        <v>140.34553697793999</v>
      </c>
    </row>
    <row r="28594" spans="1:6">
      <c r="A28594" t="s">
        <v>320</v>
      </c>
      <c r="B28594">
        <v>1853</v>
      </c>
      <c r="C28594" t="s">
        <v>377</v>
      </c>
      <c r="D28594">
        <v>2020</v>
      </c>
      <c r="E28594" t="s">
        <v>745</v>
      </c>
      <c r="F28594" s="2">
        <v>1738.8790160421199</v>
      </c>
    </row>
    <row r="28595" spans="1:6">
      <c r="A28595" t="s">
        <v>320</v>
      </c>
      <c r="B28595">
        <v>1853</v>
      </c>
      <c r="C28595" t="s">
        <v>377</v>
      </c>
      <c r="D28595">
        <v>2022</v>
      </c>
      <c r="E28595" t="s">
        <v>742</v>
      </c>
      <c r="F28595" s="2">
        <v>783.716347049094</v>
      </c>
    </row>
    <row r="28596" spans="1:6">
      <c r="A28596" t="s">
        <v>320</v>
      </c>
      <c r="B28596">
        <v>1853</v>
      </c>
      <c r="C28596" t="s">
        <v>377</v>
      </c>
      <c r="D28596">
        <v>2023</v>
      </c>
      <c r="E28596" t="s">
        <v>736</v>
      </c>
      <c r="F28596" s="2">
        <v>62.675210077481999</v>
      </c>
    </row>
    <row r="28597" spans="1:6">
      <c r="A28597" t="s">
        <v>320</v>
      </c>
      <c r="B28597">
        <v>1853</v>
      </c>
      <c r="C28597" t="s">
        <v>377</v>
      </c>
      <c r="D28597">
        <v>2023</v>
      </c>
      <c r="E28597" t="s">
        <v>737</v>
      </c>
      <c r="F28597" s="2">
        <v>377.93173452173102</v>
      </c>
    </row>
    <row r="28598" spans="1:6">
      <c r="A28598" t="s">
        <v>320</v>
      </c>
      <c r="B28598">
        <v>1853</v>
      </c>
      <c r="C28598" t="s">
        <v>377</v>
      </c>
      <c r="D28598">
        <v>2023</v>
      </c>
      <c r="E28598" t="s">
        <v>739</v>
      </c>
      <c r="F28598" s="2">
        <v>2778.7003670240802</v>
      </c>
    </row>
    <row r="28599" spans="1:6">
      <c r="A28599" t="s">
        <v>320</v>
      </c>
      <c r="B28599">
        <v>1853</v>
      </c>
      <c r="C28599" t="s">
        <v>377</v>
      </c>
      <c r="D28599">
        <v>2023</v>
      </c>
      <c r="E28599" t="s">
        <v>740</v>
      </c>
      <c r="F28599" s="2">
        <v>118.34860517078501</v>
      </c>
    </row>
    <row r="28600" spans="1:6">
      <c r="A28600" t="s">
        <v>320</v>
      </c>
      <c r="B28600">
        <v>1856</v>
      </c>
      <c r="C28600" t="s">
        <v>379</v>
      </c>
      <c r="D28600">
        <v>2009</v>
      </c>
      <c r="E28600" t="s">
        <v>736</v>
      </c>
      <c r="F28600" s="2">
        <v>74.989819396803696</v>
      </c>
    </row>
    <row r="28601" spans="1:6">
      <c r="A28601" t="s">
        <v>320</v>
      </c>
      <c r="B28601">
        <v>1856</v>
      </c>
      <c r="C28601" t="s">
        <v>379</v>
      </c>
      <c r="D28601">
        <v>2009</v>
      </c>
      <c r="E28601" t="s">
        <v>737</v>
      </c>
      <c r="F28601" s="2">
        <v>309.09395561287198</v>
      </c>
    </row>
    <row r="28602" spans="1:6">
      <c r="A28602" t="s">
        <v>320</v>
      </c>
      <c r="B28602">
        <v>1856</v>
      </c>
      <c r="C28602" t="s">
        <v>379</v>
      </c>
      <c r="D28602">
        <v>2009</v>
      </c>
      <c r="E28602" t="s">
        <v>744</v>
      </c>
      <c r="F28602" s="2">
        <v>0</v>
      </c>
    </row>
    <row r="28603" spans="1:6">
      <c r="A28603" t="s">
        <v>320</v>
      </c>
      <c r="B28603">
        <v>1856</v>
      </c>
      <c r="C28603" t="s">
        <v>379</v>
      </c>
      <c r="D28603">
        <v>2009</v>
      </c>
      <c r="E28603" t="s">
        <v>745</v>
      </c>
      <c r="F28603" s="2">
        <v>12983.107870247901</v>
      </c>
    </row>
    <row r="28604" spans="1:6">
      <c r="A28604" t="s">
        <v>320</v>
      </c>
      <c r="B28604">
        <v>1856</v>
      </c>
      <c r="C28604" t="s">
        <v>379</v>
      </c>
      <c r="D28604">
        <v>2011</v>
      </c>
      <c r="E28604" t="s">
        <v>742</v>
      </c>
      <c r="F28604" s="2">
        <v>102.01051589276599</v>
      </c>
    </row>
    <row r="28605" spans="1:6">
      <c r="A28605" t="s">
        <v>320</v>
      </c>
      <c r="B28605">
        <v>1856</v>
      </c>
      <c r="C28605" t="s">
        <v>379</v>
      </c>
      <c r="D28605">
        <v>2011</v>
      </c>
      <c r="E28605" t="s">
        <v>741</v>
      </c>
      <c r="F28605" s="2">
        <v>110.32998474787399</v>
      </c>
    </row>
    <row r="28606" spans="1:6">
      <c r="A28606" t="s">
        <v>320</v>
      </c>
      <c r="B28606">
        <v>1856</v>
      </c>
      <c r="C28606" t="s">
        <v>379</v>
      </c>
      <c r="D28606">
        <v>2013</v>
      </c>
      <c r="E28606" t="s">
        <v>743</v>
      </c>
      <c r="F28606" s="2">
        <v>191.30625586506599</v>
      </c>
    </row>
    <row r="28607" spans="1:6">
      <c r="A28607" t="s">
        <v>320</v>
      </c>
      <c r="B28607">
        <v>1856</v>
      </c>
      <c r="C28607" t="s">
        <v>379</v>
      </c>
      <c r="D28607">
        <v>2013</v>
      </c>
      <c r="E28607" t="s">
        <v>740</v>
      </c>
      <c r="F28607" s="2">
        <v>81.752824632617703</v>
      </c>
    </row>
    <row r="28608" spans="1:6">
      <c r="A28608" t="s">
        <v>320</v>
      </c>
      <c r="B28608">
        <v>1856</v>
      </c>
      <c r="C28608" t="s">
        <v>379</v>
      </c>
      <c r="D28608">
        <v>2015</v>
      </c>
      <c r="E28608" t="s">
        <v>736</v>
      </c>
      <c r="F28608" s="2">
        <v>56.556544292128301</v>
      </c>
    </row>
    <row r="28609" spans="1:6">
      <c r="A28609" t="s">
        <v>320</v>
      </c>
      <c r="B28609">
        <v>1856</v>
      </c>
      <c r="C28609" t="s">
        <v>379</v>
      </c>
      <c r="D28609">
        <v>2015</v>
      </c>
      <c r="E28609" t="s">
        <v>737</v>
      </c>
      <c r="F28609" s="2">
        <v>247.23495024650299</v>
      </c>
    </row>
    <row r="28610" spans="1:6">
      <c r="A28610" t="s">
        <v>320</v>
      </c>
      <c r="B28610">
        <v>1856</v>
      </c>
      <c r="C28610" t="s">
        <v>379</v>
      </c>
      <c r="D28610">
        <v>2015</v>
      </c>
      <c r="E28610" t="s">
        <v>738</v>
      </c>
      <c r="F28610" s="2">
        <v>0</v>
      </c>
    </row>
    <row r="28611" spans="1:6">
      <c r="A28611" t="s">
        <v>320</v>
      </c>
      <c r="B28611">
        <v>1856</v>
      </c>
      <c r="C28611" t="s">
        <v>379</v>
      </c>
      <c r="D28611">
        <v>2015</v>
      </c>
      <c r="E28611" t="s">
        <v>739</v>
      </c>
      <c r="F28611" s="2">
        <v>249.453440440836</v>
      </c>
    </row>
    <row r="28612" spans="1:6">
      <c r="A28612" t="s">
        <v>320</v>
      </c>
      <c r="B28612">
        <v>1856</v>
      </c>
      <c r="C28612" t="s">
        <v>379</v>
      </c>
      <c r="D28612">
        <v>2016</v>
      </c>
      <c r="E28612" t="s">
        <v>744</v>
      </c>
      <c r="F28612" s="2">
        <v>0</v>
      </c>
    </row>
    <row r="28613" spans="1:6">
      <c r="A28613" t="s">
        <v>320</v>
      </c>
      <c r="B28613">
        <v>1856</v>
      </c>
      <c r="C28613" t="s">
        <v>379</v>
      </c>
      <c r="D28613">
        <v>2016</v>
      </c>
      <c r="E28613" t="s">
        <v>740</v>
      </c>
      <c r="F28613" s="2">
        <v>59.4242153942104</v>
      </c>
    </row>
    <row r="28614" spans="1:6">
      <c r="A28614" t="s">
        <v>320</v>
      </c>
      <c r="B28614">
        <v>1856</v>
      </c>
      <c r="C28614" t="s">
        <v>379</v>
      </c>
      <c r="D28614">
        <v>2017</v>
      </c>
      <c r="E28614" t="s">
        <v>742</v>
      </c>
      <c r="F28614" s="2">
        <v>107.235576877756</v>
      </c>
    </row>
    <row r="28615" spans="1:6">
      <c r="A28615" t="s">
        <v>320</v>
      </c>
      <c r="B28615">
        <v>1856</v>
      </c>
      <c r="C28615" t="s">
        <v>379</v>
      </c>
      <c r="D28615">
        <v>2018</v>
      </c>
      <c r="E28615" t="s">
        <v>738</v>
      </c>
      <c r="F28615" s="2">
        <v>0</v>
      </c>
    </row>
    <row r="28616" spans="1:6">
      <c r="A28616" t="s">
        <v>320</v>
      </c>
      <c r="B28616">
        <v>1856</v>
      </c>
      <c r="C28616" t="s">
        <v>379</v>
      </c>
      <c r="D28616">
        <v>2018</v>
      </c>
      <c r="E28616" t="s">
        <v>739</v>
      </c>
      <c r="F28616" s="2">
        <v>194.13498780668201</v>
      </c>
    </row>
    <row r="28617" spans="1:6">
      <c r="A28617" t="s">
        <v>320</v>
      </c>
      <c r="B28617">
        <v>1856</v>
      </c>
      <c r="C28617" t="s">
        <v>379</v>
      </c>
      <c r="D28617">
        <v>2018</v>
      </c>
      <c r="E28617" t="s">
        <v>741</v>
      </c>
      <c r="F28617" s="2">
        <v>102.227414131112</v>
      </c>
    </row>
    <row r="28618" spans="1:6">
      <c r="A28618" t="s">
        <v>320</v>
      </c>
      <c r="B28618">
        <v>1856</v>
      </c>
      <c r="C28618" t="s">
        <v>379</v>
      </c>
      <c r="D28618">
        <v>2019</v>
      </c>
      <c r="E28618" t="s">
        <v>744</v>
      </c>
      <c r="F28618" s="2">
        <v>0</v>
      </c>
    </row>
    <row r="28619" spans="1:6">
      <c r="A28619" t="s">
        <v>320</v>
      </c>
      <c r="B28619">
        <v>1856</v>
      </c>
      <c r="C28619" t="s">
        <v>379</v>
      </c>
      <c r="D28619">
        <v>2019</v>
      </c>
      <c r="E28619" t="s">
        <v>740</v>
      </c>
      <c r="F28619" s="2">
        <v>45.994889059299602</v>
      </c>
    </row>
    <row r="28620" spans="1:6">
      <c r="A28620" t="s">
        <v>320</v>
      </c>
      <c r="B28620">
        <v>1856</v>
      </c>
      <c r="C28620" t="s">
        <v>379</v>
      </c>
      <c r="D28620">
        <v>2019</v>
      </c>
      <c r="E28620" t="s">
        <v>745</v>
      </c>
      <c r="F28620" s="2">
        <v>12673.1789988205</v>
      </c>
    </row>
    <row r="28621" spans="1:6">
      <c r="A28621" t="s">
        <v>320</v>
      </c>
      <c r="B28621">
        <v>1856</v>
      </c>
      <c r="C28621" t="s">
        <v>379</v>
      </c>
      <c r="D28621">
        <v>2020</v>
      </c>
      <c r="E28621" t="s">
        <v>743</v>
      </c>
      <c r="F28621" s="2">
        <v>154.560847125382</v>
      </c>
    </row>
    <row r="28622" spans="1:6">
      <c r="A28622" t="s">
        <v>320</v>
      </c>
      <c r="B28622">
        <v>1856</v>
      </c>
      <c r="C28622" t="s">
        <v>379</v>
      </c>
      <c r="D28622">
        <v>2021</v>
      </c>
      <c r="E28622" t="s">
        <v>738</v>
      </c>
      <c r="F28622" s="2">
        <v>0</v>
      </c>
    </row>
    <row r="28623" spans="1:6">
      <c r="A28623" t="s">
        <v>320</v>
      </c>
      <c r="B28623">
        <v>1856</v>
      </c>
      <c r="C28623" t="s">
        <v>379</v>
      </c>
      <c r="D28623">
        <v>2021</v>
      </c>
      <c r="E28623" t="s">
        <v>739</v>
      </c>
      <c r="F28623" s="2">
        <v>256.10958499362999</v>
      </c>
    </row>
    <row r="28624" spans="1:6">
      <c r="A28624" t="s">
        <v>320</v>
      </c>
      <c r="B28624">
        <v>1856</v>
      </c>
      <c r="C28624" t="s">
        <v>379</v>
      </c>
      <c r="D28624">
        <v>2021</v>
      </c>
      <c r="E28624" t="s">
        <v>741</v>
      </c>
      <c r="F28624" s="2">
        <v>93.040835559817495</v>
      </c>
    </row>
    <row r="28625" spans="1:6">
      <c r="A28625" t="s">
        <v>320</v>
      </c>
      <c r="B28625">
        <v>1856</v>
      </c>
      <c r="C28625" t="s">
        <v>379</v>
      </c>
      <c r="D28625">
        <v>2022</v>
      </c>
      <c r="E28625" t="s">
        <v>736</v>
      </c>
      <c r="F28625" s="2">
        <v>39.949077555988097</v>
      </c>
    </row>
    <row r="28626" spans="1:6">
      <c r="A28626" t="s">
        <v>320</v>
      </c>
      <c r="B28626">
        <v>1856</v>
      </c>
      <c r="C28626" t="s">
        <v>379</v>
      </c>
      <c r="D28626">
        <v>2022</v>
      </c>
      <c r="E28626" t="s">
        <v>737</v>
      </c>
      <c r="F28626" s="2">
        <v>100.685812111147</v>
      </c>
    </row>
    <row r="28627" spans="1:6">
      <c r="A28627" t="s">
        <v>320</v>
      </c>
      <c r="B28627">
        <v>1856</v>
      </c>
      <c r="C28627" t="s">
        <v>379</v>
      </c>
      <c r="D28627">
        <v>2022</v>
      </c>
      <c r="E28627" t="s">
        <v>744</v>
      </c>
      <c r="F28627" s="2">
        <v>0</v>
      </c>
    </row>
    <row r="28628" spans="1:6">
      <c r="A28628" t="s">
        <v>320</v>
      </c>
      <c r="B28628">
        <v>1856</v>
      </c>
      <c r="C28628" t="s">
        <v>379</v>
      </c>
      <c r="D28628">
        <v>2022</v>
      </c>
      <c r="E28628" t="s">
        <v>740</v>
      </c>
      <c r="F28628" s="2">
        <v>36.370693141137799</v>
      </c>
    </row>
    <row r="28629" spans="1:6">
      <c r="A28629" t="s">
        <v>320</v>
      </c>
      <c r="B28629">
        <v>1856</v>
      </c>
      <c r="C28629" t="s">
        <v>379</v>
      </c>
      <c r="D28629">
        <v>2022</v>
      </c>
      <c r="E28629" t="s">
        <v>745</v>
      </c>
      <c r="F28629" s="2">
        <v>13497.2332458615</v>
      </c>
    </row>
    <row r="28630" spans="1:6">
      <c r="A28630" t="s">
        <v>320</v>
      </c>
      <c r="B28630">
        <v>1856</v>
      </c>
      <c r="C28630" t="s">
        <v>379</v>
      </c>
      <c r="D28630">
        <v>2023</v>
      </c>
      <c r="E28630" t="s">
        <v>743</v>
      </c>
      <c r="F28630" s="2">
        <v>160.31516842008401</v>
      </c>
    </row>
    <row r="28631" spans="1:6">
      <c r="A28631" t="s">
        <v>320</v>
      </c>
      <c r="B28631">
        <v>1856</v>
      </c>
      <c r="C28631" t="s">
        <v>379</v>
      </c>
      <c r="D28631">
        <v>2024</v>
      </c>
      <c r="E28631" t="s">
        <v>742</v>
      </c>
      <c r="F28631" s="2">
        <v>119.096110048092</v>
      </c>
    </row>
    <row r="28632" spans="1:6">
      <c r="A28632" t="s">
        <v>320</v>
      </c>
      <c r="B28632">
        <v>1856</v>
      </c>
      <c r="C28632" t="s">
        <v>379</v>
      </c>
      <c r="D28632">
        <v>2024</v>
      </c>
      <c r="E28632" t="s">
        <v>739</v>
      </c>
      <c r="F28632" s="2">
        <v>205.433139815809</v>
      </c>
    </row>
    <row r="28633" spans="1:6">
      <c r="A28633" t="s">
        <v>320</v>
      </c>
      <c r="B28633">
        <v>1856</v>
      </c>
      <c r="C28633" t="s">
        <v>379</v>
      </c>
      <c r="D28633">
        <v>2024</v>
      </c>
      <c r="E28633" t="s">
        <v>741</v>
      </c>
      <c r="F28633" s="2">
        <v>87.861794528365905</v>
      </c>
    </row>
    <row r="28634" spans="1:6">
      <c r="A28634" t="s">
        <v>320</v>
      </c>
      <c r="B28634">
        <v>1857</v>
      </c>
      <c r="C28634" t="s">
        <v>381</v>
      </c>
      <c r="D28634">
        <v>2009</v>
      </c>
      <c r="E28634" t="s">
        <v>737</v>
      </c>
      <c r="F28634" s="2">
        <v>432.56867535197199</v>
      </c>
    </row>
    <row r="28635" spans="1:6">
      <c r="A28635" t="s">
        <v>320</v>
      </c>
      <c r="B28635">
        <v>1857</v>
      </c>
      <c r="C28635" t="s">
        <v>381</v>
      </c>
      <c r="D28635">
        <v>2009</v>
      </c>
      <c r="E28635" t="s">
        <v>738</v>
      </c>
      <c r="F28635" s="2">
        <v>0</v>
      </c>
    </row>
    <row r="28636" spans="1:6">
      <c r="A28636" t="s">
        <v>320</v>
      </c>
      <c r="B28636">
        <v>1857</v>
      </c>
      <c r="C28636" t="s">
        <v>381</v>
      </c>
      <c r="D28636">
        <v>2011</v>
      </c>
      <c r="E28636" t="s">
        <v>742</v>
      </c>
      <c r="F28636" s="2">
        <v>87.818273047211207</v>
      </c>
    </row>
    <row r="28637" spans="1:6">
      <c r="A28637" t="s">
        <v>320</v>
      </c>
      <c r="B28637">
        <v>1857</v>
      </c>
      <c r="C28637" t="s">
        <v>381</v>
      </c>
      <c r="D28637">
        <v>2013</v>
      </c>
      <c r="E28637" t="s">
        <v>736</v>
      </c>
      <c r="F28637" s="2">
        <v>490.47783606311202</v>
      </c>
    </row>
    <row r="28638" spans="1:6">
      <c r="A28638" t="s">
        <v>320</v>
      </c>
      <c r="B28638">
        <v>1857</v>
      </c>
      <c r="C28638" t="s">
        <v>381</v>
      </c>
      <c r="D28638">
        <v>2013</v>
      </c>
      <c r="E28638" t="s">
        <v>744</v>
      </c>
      <c r="F28638" s="2">
        <v>0</v>
      </c>
    </row>
    <row r="28639" spans="1:6">
      <c r="A28639" t="s">
        <v>320</v>
      </c>
      <c r="B28639">
        <v>1857</v>
      </c>
      <c r="C28639" t="s">
        <v>381</v>
      </c>
      <c r="D28639">
        <v>2013</v>
      </c>
      <c r="E28639" t="s">
        <v>739</v>
      </c>
      <c r="F28639" s="2">
        <v>0</v>
      </c>
    </row>
    <row r="28640" spans="1:6">
      <c r="A28640" t="s">
        <v>320</v>
      </c>
      <c r="B28640">
        <v>1857</v>
      </c>
      <c r="C28640" t="s">
        <v>381</v>
      </c>
      <c r="D28640">
        <v>2013</v>
      </c>
      <c r="E28640" t="s">
        <v>740</v>
      </c>
      <c r="F28640" s="2">
        <v>98.818213574617403</v>
      </c>
    </row>
    <row r="28641" spans="1:6">
      <c r="A28641" t="s">
        <v>320</v>
      </c>
      <c r="B28641">
        <v>1857</v>
      </c>
      <c r="C28641" t="s">
        <v>381</v>
      </c>
      <c r="D28641">
        <v>2015</v>
      </c>
      <c r="E28641" t="s">
        <v>738</v>
      </c>
      <c r="F28641" s="2">
        <v>0</v>
      </c>
    </row>
    <row r="28642" spans="1:6">
      <c r="A28642" t="s">
        <v>320</v>
      </c>
      <c r="B28642">
        <v>1857</v>
      </c>
      <c r="C28642" t="s">
        <v>381</v>
      </c>
      <c r="D28642">
        <v>2015</v>
      </c>
      <c r="E28642" t="s">
        <v>741</v>
      </c>
      <c r="F28642" s="2">
        <v>83.156110875154297</v>
      </c>
    </row>
    <row r="28643" spans="1:6">
      <c r="A28643" t="s">
        <v>320</v>
      </c>
      <c r="B28643">
        <v>1857</v>
      </c>
      <c r="C28643" t="s">
        <v>381</v>
      </c>
      <c r="D28643">
        <v>2016</v>
      </c>
      <c r="E28643" t="s">
        <v>737</v>
      </c>
      <c r="F28643" s="2">
        <v>331.70265117061001</v>
      </c>
    </row>
    <row r="28644" spans="1:6">
      <c r="A28644" t="s">
        <v>320</v>
      </c>
      <c r="B28644">
        <v>1857</v>
      </c>
      <c r="C28644" t="s">
        <v>381</v>
      </c>
      <c r="D28644">
        <v>2016</v>
      </c>
      <c r="E28644" t="s">
        <v>744</v>
      </c>
      <c r="F28644" s="2">
        <v>0</v>
      </c>
    </row>
    <row r="28645" spans="1:6">
      <c r="A28645" t="s">
        <v>320</v>
      </c>
      <c r="B28645">
        <v>1857</v>
      </c>
      <c r="C28645" t="s">
        <v>381</v>
      </c>
      <c r="D28645">
        <v>2016</v>
      </c>
      <c r="E28645" t="s">
        <v>739</v>
      </c>
      <c r="F28645" s="2">
        <v>0</v>
      </c>
    </row>
    <row r="28646" spans="1:6">
      <c r="A28646" t="s">
        <v>320</v>
      </c>
      <c r="B28646">
        <v>1857</v>
      </c>
      <c r="C28646" t="s">
        <v>381</v>
      </c>
      <c r="D28646">
        <v>2016</v>
      </c>
      <c r="E28646" t="s">
        <v>740</v>
      </c>
      <c r="F28646" s="2">
        <v>75.772977203640494</v>
      </c>
    </row>
    <row r="28647" spans="1:6">
      <c r="A28647" t="s">
        <v>320</v>
      </c>
      <c r="B28647">
        <v>1857</v>
      </c>
      <c r="C28647" t="s">
        <v>381</v>
      </c>
      <c r="D28647">
        <v>2017</v>
      </c>
      <c r="E28647" t="s">
        <v>743</v>
      </c>
      <c r="F28647" s="2">
        <v>6.0792682906991997</v>
      </c>
    </row>
    <row r="28648" spans="1:6">
      <c r="A28648" t="s">
        <v>320</v>
      </c>
      <c r="B28648">
        <v>1857</v>
      </c>
      <c r="C28648" t="s">
        <v>381</v>
      </c>
      <c r="D28648">
        <v>2017</v>
      </c>
      <c r="E28648" t="s">
        <v>745</v>
      </c>
      <c r="F28648" s="2">
        <v>11745.304338944001</v>
      </c>
    </row>
    <row r="28649" spans="1:6">
      <c r="A28649" t="s">
        <v>320</v>
      </c>
      <c r="B28649">
        <v>1857</v>
      </c>
      <c r="C28649" t="s">
        <v>381</v>
      </c>
      <c r="D28649">
        <v>2018</v>
      </c>
      <c r="E28649" t="s">
        <v>742</v>
      </c>
      <c r="F28649" s="2">
        <v>106.672217054301</v>
      </c>
    </row>
    <row r="28650" spans="1:6">
      <c r="A28650" t="s">
        <v>320</v>
      </c>
      <c r="B28650">
        <v>1857</v>
      </c>
      <c r="C28650" t="s">
        <v>381</v>
      </c>
      <c r="D28650">
        <v>2018</v>
      </c>
      <c r="E28650" t="s">
        <v>738</v>
      </c>
      <c r="F28650" s="2">
        <v>0</v>
      </c>
    </row>
    <row r="28651" spans="1:6">
      <c r="A28651" t="s">
        <v>320</v>
      </c>
      <c r="B28651">
        <v>1857</v>
      </c>
      <c r="C28651" t="s">
        <v>381</v>
      </c>
      <c r="D28651">
        <v>2018</v>
      </c>
      <c r="E28651" t="s">
        <v>741</v>
      </c>
      <c r="F28651" s="2">
        <v>82.242107084459803</v>
      </c>
    </row>
    <row r="28652" spans="1:6">
      <c r="A28652" t="s">
        <v>320</v>
      </c>
      <c r="B28652">
        <v>1857</v>
      </c>
      <c r="C28652" t="s">
        <v>381</v>
      </c>
      <c r="D28652">
        <v>2019</v>
      </c>
      <c r="E28652" t="s">
        <v>737</v>
      </c>
      <c r="F28652" s="2">
        <v>245.736211543937</v>
      </c>
    </row>
    <row r="28653" spans="1:6">
      <c r="A28653" t="s">
        <v>320</v>
      </c>
      <c r="B28653">
        <v>1857</v>
      </c>
      <c r="C28653" t="s">
        <v>381</v>
      </c>
      <c r="D28653">
        <v>2019</v>
      </c>
      <c r="E28653" t="s">
        <v>744</v>
      </c>
      <c r="F28653" s="2">
        <v>0</v>
      </c>
    </row>
    <row r="28654" spans="1:6">
      <c r="A28654" t="s">
        <v>320</v>
      </c>
      <c r="B28654">
        <v>1857</v>
      </c>
      <c r="C28654" t="s">
        <v>381</v>
      </c>
      <c r="D28654">
        <v>2019</v>
      </c>
      <c r="E28654" t="s">
        <v>739</v>
      </c>
      <c r="F28654" s="2">
        <v>0</v>
      </c>
    </row>
    <row r="28655" spans="1:6">
      <c r="A28655" t="s">
        <v>320</v>
      </c>
      <c r="B28655">
        <v>1857</v>
      </c>
      <c r="C28655" t="s">
        <v>381</v>
      </c>
      <c r="D28655">
        <v>2020</v>
      </c>
      <c r="E28655" t="s">
        <v>736</v>
      </c>
      <c r="F28655" s="2">
        <v>335.69986978835902</v>
      </c>
    </row>
    <row r="28656" spans="1:6">
      <c r="A28656" t="s">
        <v>320</v>
      </c>
      <c r="B28656">
        <v>1857</v>
      </c>
      <c r="C28656" t="s">
        <v>381</v>
      </c>
      <c r="D28656">
        <v>2020</v>
      </c>
      <c r="E28656" t="s">
        <v>743</v>
      </c>
      <c r="F28656" s="2">
        <v>4.7758634550184</v>
      </c>
    </row>
    <row r="28657" spans="1:6">
      <c r="A28657" t="s">
        <v>320</v>
      </c>
      <c r="B28657">
        <v>1857</v>
      </c>
      <c r="C28657" t="s">
        <v>381</v>
      </c>
      <c r="D28657">
        <v>2020</v>
      </c>
      <c r="E28657" t="s">
        <v>745</v>
      </c>
      <c r="F28657" s="2">
        <v>10572.383635235101</v>
      </c>
    </row>
    <row r="28658" spans="1:6">
      <c r="A28658" t="s">
        <v>320</v>
      </c>
      <c r="B28658">
        <v>1857</v>
      </c>
      <c r="C28658" t="s">
        <v>381</v>
      </c>
      <c r="D28658">
        <v>2021</v>
      </c>
      <c r="E28658" t="s">
        <v>742</v>
      </c>
      <c r="F28658" s="2">
        <v>67.111956405858905</v>
      </c>
    </row>
    <row r="28659" spans="1:6">
      <c r="A28659" t="s">
        <v>320</v>
      </c>
      <c r="B28659">
        <v>1857</v>
      </c>
      <c r="C28659" t="s">
        <v>381</v>
      </c>
      <c r="D28659">
        <v>2021</v>
      </c>
      <c r="E28659" t="s">
        <v>741</v>
      </c>
      <c r="F28659" s="2">
        <v>84.387737909190093</v>
      </c>
    </row>
    <row r="28660" spans="1:6">
      <c r="A28660" t="s">
        <v>320</v>
      </c>
      <c r="B28660">
        <v>1857</v>
      </c>
      <c r="C28660" t="s">
        <v>381</v>
      </c>
      <c r="D28660">
        <v>2022</v>
      </c>
      <c r="E28660" t="s">
        <v>737</v>
      </c>
      <c r="F28660" s="2">
        <v>156.386477877928</v>
      </c>
    </row>
    <row r="28661" spans="1:6">
      <c r="A28661" t="s">
        <v>320</v>
      </c>
      <c r="B28661">
        <v>1857</v>
      </c>
      <c r="C28661" t="s">
        <v>381</v>
      </c>
      <c r="D28661">
        <v>2022</v>
      </c>
      <c r="E28661" t="s">
        <v>739</v>
      </c>
      <c r="F28661" s="2">
        <v>0</v>
      </c>
    </row>
    <row r="28662" spans="1:6">
      <c r="A28662" t="s">
        <v>320</v>
      </c>
      <c r="B28662">
        <v>1857</v>
      </c>
      <c r="C28662" t="s">
        <v>381</v>
      </c>
      <c r="D28662">
        <v>2023</v>
      </c>
      <c r="E28662" t="s">
        <v>736</v>
      </c>
      <c r="F28662" s="2">
        <v>285.70341594768701</v>
      </c>
    </row>
    <row r="28663" spans="1:6">
      <c r="A28663" t="s">
        <v>320</v>
      </c>
      <c r="B28663">
        <v>1857</v>
      </c>
      <c r="C28663" t="s">
        <v>381</v>
      </c>
      <c r="D28663">
        <v>2023</v>
      </c>
      <c r="E28663" t="s">
        <v>743</v>
      </c>
      <c r="F28663" s="2">
        <v>5.0056155818703996</v>
      </c>
    </row>
    <row r="28664" spans="1:6">
      <c r="A28664" t="s">
        <v>320</v>
      </c>
      <c r="B28664">
        <v>1857</v>
      </c>
      <c r="C28664" t="s">
        <v>381</v>
      </c>
      <c r="D28664">
        <v>2023</v>
      </c>
      <c r="E28664" t="s">
        <v>740</v>
      </c>
      <c r="F28664" s="2">
        <v>35.014126402022796</v>
      </c>
    </row>
    <row r="28665" spans="1:6">
      <c r="A28665" t="s">
        <v>320</v>
      </c>
      <c r="B28665">
        <v>1857</v>
      </c>
      <c r="C28665" t="s">
        <v>381</v>
      </c>
      <c r="D28665">
        <v>2023</v>
      </c>
      <c r="E28665" t="s">
        <v>745</v>
      </c>
      <c r="F28665" s="2">
        <v>11890.679142922299</v>
      </c>
    </row>
    <row r="28666" spans="1:6">
      <c r="A28666" t="s">
        <v>320</v>
      </c>
      <c r="B28666">
        <v>1857</v>
      </c>
      <c r="C28666" t="s">
        <v>381</v>
      </c>
      <c r="D28666">
        <v>2024</v>
      </c>
      <c r="E28666" t="s">
        <v>742</v>
      </c>
      <c r="F28666" s="2">
        <v>126.559112866408</v>
      </c>
    </row>
    <row r="28667" spans="1:6">
      <c r="A28667" t="s">
        <v>320</v>
      </c>
      <c r="B28667">
        <v>1859</v>
      </c>
      <c r="C28667" t="s">
        <v>383</v>
      </c>
      <c r="D28667">
        <v>2009</v>
      </c>
      <c r="E28667" t="s">
        <v>745</v>
      </c>
      <c r="F28667" s="2">
        <v>7575.1024439171997</v>
      </c>
    </row>
    <row r="28668" spans="1:6">
      <c r="A28668" t="s">
        <v>320</v>
      </c>
      <c r="B28668">
        <v>1859</v>
      </c>
      <c r="C28668" t="s">
        <v>383</v>
      </c>
      <c r="D28668">
        <v>2011</v>
      </c>
      <c r="E28668" t="s">
        <v>744</v>
      </c>
      <c r="F28668" s="2">
        <v>0</v>
      </c>
    </row>
    <row r="28669" spans="1:6">
      <c r="A28669" t="s">
        <v>320</v>
      </c>
      <c r="B28669">
        <v>1859</v>
      </c>
      <c r="C28669" t="s">
        <v>383</v>
      </c>
      <c r="D28669">
        <v>2011</v>
      </c>
      <c r="E28669" t="s">
        <v>739</v>
      </c>
      <c r="F28669" s="2">
        <v>1706.8707902685501</v>
      </c>
    </row>
    <row r="28670" spans="1:6">
      <c r="A28670" t="s">
        <v>320</v>
      </c>
      <c r="B28670">
        <v>1859</v>
      </c>
      <c r="C28670" t="s">
        <v>383</v>
      </c>
      <c r="D28670">
        <v>2011</v>
      </c>
      <c r="E28670" t="s">
        <v>741</v>
      </c>
      <c r="F28670" s="2">
        <v>3266.1611345167898</v>
      </c>
    </row>
    <row r="28671" spans="1:6">
      <c r="A28671" t="s">
        <v>320</v>
      </c>
      <c r="B28671">
        <v>1859</v>
      </c>
      <c r="C28671" t="s">
        <v>383</v>
      </c>
      <c r="D28671">
        <v>2013</v>
      </c>
      <c r="E28671" t="s">
        <v>743</v>
      </c>
      <c r="F28671" s="2">
        <v>0</v>
      </c>
    </row>
    <row r="28672" spans="1:6">
      <c r="A28672" t="s">
        <v>320</v>
      </c>
      <c r="B28672">
        <v>1859</v>
      </c>
      <c r="C28672" t="s">
        <v>383</v>
      </c>
      <c r="D28672">
        <v>2015</v>
      </c>
      <c r="E28672" t="s">
        <v>736</v>
      </c>
      <c r="F28672" s="2">
        <v>1035.9489353204001</v>
      </c>
    </row>
    <row r="28673" spans="1:6">
      <c r="A28673" t="s">
        <v>320</v>
      </c>
      <c r="B28673">
        <v>1859</v>
      </c>
      <c r="C28673" t="s">
        <v>383</v>
      </c>
      <c r="D28673">
        <v>2015</v>
      </c>
      <c r="E28673" t="s">
        <v>737</v>
      </c>
      <c r="F28673" s="2">
        <v>335.60994722325199</v>
      </c>
    </row>
    <row r="28674" spans="1:6">
      <c r="A28674" t="s">
        <v>320</v>
      </c>
      <c r="B28674">
        <v>1859</v>
      </c>
      <c r="C28674" t="s">
        <v>383</v>
      </c>
      <c r="D28674">
        <v>2015</v>
      </c>
      <c r="E28674" t="s">
        <v>740</v>
      </c>
      <c r="F28674" s="2">
        <v>184.411823079474</v>
      </c>
    </row>
    <row r="28675" spans="1:6">
      <c r="A28675" t="s">
        <v>320</v>
      </c>
      <c r="B28675">
        <v>1859</v>
      </c>
      <c r="C28675" t="s">
        <v>383</v>
      </c>
      <c r="D28675">
        <v>2015</v>
      </c>
      <c r="E28675" t="s">
        <v>745</v>
      </c>
      <c r="F28675" s="2">
        <v>7575.1024439171997</v>
      </c>
    </row>
    <row r="28676" spans="1:6">
      <c r="A28676" t="s">
        <v>320</v>
      </c>
      <c r="B28676">
        <v>1859</v>
      </c>
      <c r="C28676" t="s">
        <v>383</v>
      </c>
      <c r="D28676">
        <v>2016</v>
      </c>
      <c r="E28676" t="s">
        <v>743</v>
      </c>
      <c r="F28676" s="2">
        <v>0</v>
      </c>
    </row>
    <row r="28677" spans="1:6">
      <c r="A28677" t="s">
        <v>320</v>
      </c>
      <c r="B28677">
        <v>1859</v>
      </c>
      <c r="C28677" t="s">
        <v>383</v>
      </c>
      <c r="D28677">
        <v>2017</v>
      </c>
      <c r="E28677" t="s">
        <v>742</v>
      </c>
      <c r="F28677" s="2">
        <v>311.39402786538</v>
      </c>
    </row>
    <row r="28678" spans="1:6">
      <c r="A28678" t="s">
        <v>320</v>
      </c>
      <c r="B28678">
        <v>1859</v>
      </c>
      <c r="C28678" t="s">
        <v>383</v>
      </c>
      <c r="D28678">
        <v>2017</v>
      </c>
      <c r="E28678" t="s">
        <v>738</v>
      </c>
      <c r="F28678" s="2">
        <v>0</v>
      </c>
    </row>
    <row r="28679" spans="1:6">
      <c r="A28679" t="s">
        <v>320</v>
      </c>
      <c r="B28679">
        <v>1859</v>
      </c>
      <c r="C28679" t="s">
        <v>383</v>
      </c>
      <c r="D28679">
        <v>2017</v>
      </c>
      <c r="E28679" t="s">
        <v>741</v>
      </c>
      <c r="F28679" s="2">
        <v>3034.8705617241699</v>
      </c>
    </row>
    <row r="28680" spans="1:6">
      <c r="A28680" t="s">
        <v>320</v>
      </c>
      <c r="B28680">
        <v>1859</v>
      </c>
      <c r="C28680" t="s">
        <v>383</v>
      </c>
      <c r="D28680">
        <v>2018</v>
      </c>
      <c r="E28680" t="s">
        <v>736</v>
      </c>
      <c r="F28680" s="2">
        <v>891.55650748643802</v>
      </c>
    </row>
    <row r="28681" spans="1:6">
      <c r="A28681" t="s">
        <v>320</v>
      </c>
      <c r="B28681">
        <v>1859</v>
      </c>
      <c r="C28681" t="s">
        <v>383</v>
      </c>
      <c r="D28681">
        <v>2018</v>
      </c>
      <c r="E28681" t="s">
        <v>737</v>
      </c>
      <c r="F28681" s="2">
        <v>279.43389029178502</v>
      </c>
    </row>
    <row r="28682" spans="1:6">
      <c r="A28682" t="s">
        <v>320</v>
      </c>
      <c r="B28682">
        <v>1859</v>
      </c>
      <c r="C28682" t="s">
        <v>383</v>
      </c>
      <c r="D28682">
        <v>2018</v>
      </c>
      <c r="E28682" t="s">
        <v>744</v>
      </c>
      <c r="F28682" s="2">
        <v>0</v>
      </c>
    </row>
    <row r="28683" spans="1:6">
      <c r="A28683" t="s">
        <v>320</v>
      </c>
      <c r="B28683">
        <v>1859</v>
      </c>
      <c r="C28683" t="s">
        <v>383</v>
      </c>
      <c r="D28683">
        <v>2018</v>
      </c>
      <c r="E28683" t="s">
        <v>740</v>
      </c>
      <c r="F28683" s="2">
        <v>124.627265780722</v>
      </c>
    </row>
    <row r="28684" spans="1:6">
      <c r="A28684" t="s">
        <v>320</v>
      </c>
      <c r="B28684">
        <v>1859</v>
      </c>
      <c r="C28684" t="s">
        <v>383</v>
      </c>
      <c r="D28684">
        <v>2018</v>
      </c>
      <c r="E28684" t="s">
        <v>745</v>
      </c>
      <c r="F28684" s="2">
        <v>8606.7461350805497</v>
      </c>
    </row>
    <row r="28685" spans="1:6">
      <c r="A28685" t="s">
        <v>320</v>
      </c>
      <c r="B28685">
        <v>1859</v>
      </c>
      <c r="C28685" t="s">
        <v>383</v>
      </c>
      <c r="D28685">
        <v>2019</v>
      </c>
      <c r="E28685" t="s">
        <v>743</v>
      </c>
      <c r="F28685" s="2">
        <v>0</v>
      </c>
    </row>
    <row r="28686" spans="1:6">
      <c r="A28686" t="s">
        <v>320</v>
      </c>
      <c r="B28686">
        <v>1859</v>
      </c>
      <c r="C28686" t="s">
        <v>383</v>
      </c>
      <c r="D28686">
        <v>2020</v>
      </c>
      <c r="E28686" t="s">
        <v>742</v>
      </c>
      <c r="F28686" s="2">
        <v>339.88342402464599</v>
      </c>
    </row>
    <row r="28687" spans="1:6">
      <c r="A28687" t="s">
        <v>320</v>
      </c>
      <c r="B28687">
        <v>1859</v>
      </c>
      <c r="C28687" t="s">
        <v>383</v>
      </c>
      <c r="D28687">
        <v>2020</v>
      </c>
      <c r="E28687" t="s">
        <v>738</v>
      </c>
      <c r="F28687" s="2">
        <v>0</v>
      </c>
    </row>
    <row r="28688" spans="1:6">
      <c r="A28688" t="s">
        <v>320</v>
      </c>
      <c r="B28688">
        <v>1859</v>
      </c>
      <c r="C28688" t="s">
        <v>383</v>
      </c>
      <c r="D28688">
        <v>2021</v>
      </c>
      <c r="E28688" t="s">
        <v>736</v>
      </c>
      <c r="F28688" s="2">
        <v>769.30943569827696</v>
      </c>
    </row>
    <row r="28689" spans="1:6">
      <c r="A28689" t="s">
        <v>320</v>
      </c>
      <c r="B28689">
        <v>1859</v>
      </c>
      <c r="C28689" t="s">
        <v>383</v>
      </c>
      <c r="D28689">
        <v>2021</v>
      </c>
      <c r="E28689" t="s">
        <v>737</v>
      </c>
      <c r="F28689" s="2">
        <v>263.36458136832101</v>
      </c>
    </row>
    <row r="28690" spans="1:6">
      <c r="A28690" t="s">
        <v>320</v>
      </c>
      <c r="B28690">
        <v>1859</v>
      </c>
      <c r="C28690" t="s">
        <v>383</v>
      </c>
      <c r="D28690">
        <v>2021</v>
      </c>
      <c r="E28690" t="s">
        <v>744</v>
      </c>
      <c r="F28690" s="2">
        <v>0</v>
      </c>
    </row>
    <row r="28691" spans="1:6">
      <c r="A28691" t="s">
        <v>320</v>
      </c>
      <c r="B28691">
        <v>1859</v>
      </c>
      <c r="C28691" t="s">
        <v>383</v>
      </c>
      <c r="D28691">
        <v>2021</v>
      </c>
      <c r="E28691" t="s">
        <v>739</v>
      </c>
      <c r="F28691" s="2">
        <v>1620.11766984817</v>
      </c>
    </row>
    <row r="28692" spans="1:6">
      <c r="A28692" t="s">
        <v>320</v>
      </c>
      <c r="B28692">
        <v>1859</v>
      </c>
      <c r="C28692" t="s">
        <v>383</v>
      </c>
      <c r="D28692">
        <v>2021</v>
      </c>
      <c r="E28692" t="s">
        <v>740</v>
      </c>
      <c r="F28692" s="2">
        <v>114.15893905796</v>
      </c>
    </row>
    <row r="28693" spans="1:6">
      <c r="A28693" t="s">
        <v>320</v>
      </c>
      <c r="B28693">
        <v>1859</v>
      </c>
      <c r="C28693" t="s">
        <v>383</v>
      </c>
      <c r="D28693">
        <v>2023</v>
      </c>
      <c r="E28693" t="s">
        <v>742</v>
      </c>
      <c r="F28693" s="2">
        <v>462.612168139017</v>
      </c>
    </row>
    <row r="28694" spans="1:6">
      <c r="A28694" t="s">
        <v>320</v>
      </c>
      <c r="B28694">
        <v>1859</v>
      </c>
      <c r="C28694" t="s">
        <v>383</v>
      </c>
      <c r="D28694">
        <v>2024</v>
      </c>
      <c r="E28694" t="s">
        <v>739</v>
      </c>
      <c r="F28694" s="2">
        <v>1575.9738667967099</v>
      </c>
    </row>
    <row r="28695" spans="1:6">
      <c r="A28695" t="s">
        <v>320</v>
      </c>
      <c r="B28695">
        <v>1859</v>
      </c>
      <c r="C28695" t="s">
        <v>383</v>
      </c>
      <c r="D28695">
        <v>2024</v>
      </c>
      <c r="E28695" t="s">
        <v>740</v>
      </c>
      <c r="F28695" s="2">
        <v>112.064151221258</v>
      </c>
    </row>
    <row r="28696" spans="1:6">
      <c r="A28696" t="s">
        <v>320</v>
      </c>
      <c r="B28696">
        <v>1859</v>
      </c>
      <c r="C28696" t="s">
        <v>383</v>
      </c>
      <c r="D28696">
        <v>2024</v>
      </c>
      <c r="E28696" t="s">
        <v>741</v>
      </c>
      <c r="F28696" s="2">
        <v>3049.7956919743201</v>
      </c>
    </row>
    <row r="28697" spans="1:6">
      <c r="A28697" t="s">
        <v>320</v>
      </c>
      <c r="B28697">
        <v>1860</v>
      </c>
      <c r="C28697" t="s">
        <v>385</v>
      </c>
      <c r="D28697">
        <v>2009</v>
      </c>
      <c r="E28697" t="s">
        <v>743</v>
      </c>
      <c r="F28697" s="2">
        <v>782.69126166575995</v>
      </c>
    </row>
    <row r="28698" spans="1:6">
      <c r="A28698" t="s">
        <v>320</v>
      </c>
      <c r="B28698">
        <v>1860</v>
      </c>
      <c r="C28698" t="s">
        <v>385</v>
      </c>
      <c r="D28698">
        <v>2011</v>
      </c>
      <c r="E28698" t="s">
        <v>736</v>
      </c>
      <c r="F28698" s="2">
        <v>5445.5327809218697</v>
      </c>
    </row>
    <row r="28699" spans="1:6">
      <c r="A28699" t="s">
        <v>320</v>
      </c>
      <c r="B28699">
        <v>1860</v>
      </c>
      <c r="C28699" t="s">
        <v>385</v>
      </c>
      <c r="D28699">
        <v>2011</v>
      </c>
      <c r="E28699" t="s">
        <v>737</v>
      </c>
      <c r="F28699" s="2">
        <v>2556.1205082649899</v>
      </c>
    </row>
    <row r="28700" spans="1:6">
      <c r="A28700" t="s">
        <v>320</v>
      </c>
      <c r="B28700">
        <v>1860</v>
      </c>
      <c r="C28700" t="s">
        <v>385</v>
      </c>
      <c r="D28700">
        <v>2011</v>
      </c>
      <c r="E28700" t="s">
        <v>744</v>
      </c>
      <c r="F28700" s="2">
        <v>787.66608050000002</v>
      </c>
    </row>
    <row r="28701" spans="1:6">
      <c r="A28701" t="s">
        <v>320</v>
      </c>
      <c r="B28701">
        <v>1860</v>
      </c>
      <c r="C28701" t="s">
        <v>385</v>
      </c>
      <c r="D28701">
        <v>2011</v>
      </c>
      <c r="E28701" t="s">
        <v>740</v>
      </c>
      <c r="F28701" s="2">
        <v>2182.7794258670101</v>
      </c>
    </row>
    <row r="28702" spans="1:6">
      <c r="A28702" t="s">
        <v>320</v>
      </c>
      <c r="B28702">
        <v>1860</v>
      </c>
      <c r="C28702" t="s">
        <v>385</v>
      </c>
      <c r="D28702">
        <v>2011</v>
      </c>
      <c r="E28702" t="s">
        <v>745</v>
      </c>
      <c r="F28702" s="2">
        <v>15550.1747895352</v>
      </c>
    </row>
    <row r="28703" spans="1:6">
      <c r="A28703" t="s">
        <v>320</v>
      </c>
      <c r="B28703">
        <v>1860</v>
      </c>
      <c r="C28703" t="s">
        <v>385</v>
      </c>
      <c r="D28703">
        <v>2013</v>
      </c>
      <c r="E28703" t="s">
        <v>742</v>
      </c>
      <c r="F28703" s="2">
        <v>3899.3524184027401</v>
      </c>
    </row>
    <row r="28704" spans="1:6">
      <c r="A28704" t="s">
        <v>320</v>
      </c>
      <c r="B28704">
        <v>1860</v>
      </c>
      <c r="C28704" t="s">
        <v>385</v>
      </c>
      <c r="D28704">
        <v>2016</v>
      </c>
      <c r="E28704" t="s">
        <v>742</v>
      </c>
      <c r="F28704" s="2">
        <v>4609.9217962235698</v>
      </c>
    </row>
    <row r="28705" spans="1:6">
      <c r="A28705" t="s">
        <v>320</v>
      </c>
      <c r="B28705">
        <v>1860</v>
      </c>
      <c r="C28705" t="s">
        <v>385</v>
      </c>
      <c r="D28705">
        <v>2017</v>
      </c>
      <c r="E28705" t="s">
        <v>736</v>
      </c>
      <c r="F28705" s="2">
        <v>5164.3533435527297</v>
      </c>
    </row>
    <row r="28706" spans="1:6">
      <c r="A28706" t="s">
        <v>320</v>
      </c>
      <c r="B28706">
        <v>1860</v>
      </c>
      <c r="C28706" t="s">
        <v>385</v>
      </c>
      <c r="D28706">
        <v>2017</v>
      </c>
      <c r="E28706" t="s">
        <v>737</v>
      </c>
      <c r="F28706" s="2">
        <v>2581.28564984588</v>
      </c>
    </row>
    <row r="28707" spans="1:6">
      <c r="A28707" t="s">
        <v>320</v>
      </c>
      <c r="B28707">
        <v>1860</v>
      </c>
      <c r="C28707" t="s">
        <v>385</v>
      </c>
      <c r="D28707">
        <v>2017</v>
      </c>
      <c r="E28707" t="s">
        <v>738</v>
      </c>
      <c r="F28707" s="2">
        <v>0</v>
      </c>
    </row>
    <row r="28708" spans="1:6">
      <c r="A28708" t="s">
        <v>320</v>
      </c>
      <c r="B28708">
        <v>1860</v>
      </c>
      <c r="C28708" t="s">
        <v>385</v>
      </c>
      <c r="D28708">
        <v>2017</v>
      </c>
      <c r="E28708" t="s">
        <v>739</v>
      </c>
      <c r="F28708" s="2">
        <v>18468.951878136999</v>
      </c>
    </row>
    <row r="28709" spans="1:6">
      <c r="A28709" t="s">
        <v>320</v>
      </c>
      <c r="B28709">
        <v>1860</v>
      </c>
      <c r="C28709" t="s">
        <v>385</v>
      </c>
      <c r="D28709">
        <v>2017</v>
      </c>
      <c r="E28709" t="s">
        <v>740</v>
      </c>
      <c r="F28709" s="2">
        <v>1166.18563561118</v>
      </c>
    </row>
    <row r="28710" spans="1:6">
      <c r="A28710" t="s">
        <v>320</v>
      </c>
      <c r="B28710">
        <v>1860</v>
      </c>
      <c r="C28710" t="s">
        <v>385</v>
      </c>
      <c r="D28710">
        <v>2017</v>
      </c>
      <c r="E28710" t="s">
        <v>741</v>
      </c>
      <c r="F28710" s="2">
        <v>11757.0550941454</v>
      </c>
    </row>
    <row r="28711" spans="1:6">
      <c r="A28711" t="s">
        <v>320</v>
      </c>
      <c r="B28711">
        <v>1860</v>
      </c>
      <c r="C28711" t="s">
        <v>385</v>
      </c>
      <c r="D28711">
        <v>2018</v>
      </c>
      <c r="E28711" t="s">
        <v>744</v>
      </c>
      <c r="F28711" s="2">
        <v>2000.037863</v>
      </c>
    </row>
    <row r="28712" spans="1:6">
      <c r="A28712" t="s">
        <v>320</v>
      </c>
      <c r="B28712">
        <v>1860</v>
      </c>
      <c r="C28712" t="s">
        <v>385</v>
      </c>
      <c r="D28712">
        <v>2018</v>
      </c>
      <c r="E28712" t="s">
        <v>745</v>
      </c>
      <c r="F28712" s="2">
        <v>18301.990283713101</v>
      </c>
    </row>
    <row r="28713" spans="1:6">
      <c r="A28713" t="s">
        <v>320</v>
      </c>
      <c r="B28713">
        <v>1860</v>
      </c>
      <c r="C28713" t="s">
        <v>385</v>
      </c>
      <c r="D28713">
        <v>2019</v>
      </c>
      <c r="E28713" t="s">
        <v>742</v>
      </c>
      <c r="F28713" s="2">
        <v>3811.91381028865</v>
      </c>
    </row>
    <row r="28714" spans="1:6">
      <c r="A28714" t="s">
        <v>320</v>
      </c>
      <c r="B28714">
        <v>1860</v>
      </c>
      <c r="C28714" t="s">
        <v>385</v>
      </c>
      <c r="D28714">
        <v>2019</v>
      </c>
      <c r="E28714" t="s">
        <v>743</v>
      </c>
      <c r="F28714" s="2">
        <v>770.91979582031001</v>
      </c>
    </row>
    <row r="28715" spans="1:6">
      <c r="A28715" t="s">
        <v>320</v>
      </c>
      <c r="B28715">
        <v>1860</v>
      </c>
      <c r="C28715" t="s">
        <v>385</v>
      </c>
      <c r="D28715">
        <v>2020</v>
      </c>
      <c r="E28715" t="s">
        <v>738</v>
      </c>
      <c r="F28715" s="2">
        <v>0</v>
      </c>
    </row>
    <row r="28716" spans="1:6">
      <c r="A28716" t="s">
        <v>320</v>
      </c>
      <c r="B28716">
        <v>1860</v>
      </c>
      <c r="C28716" t="s">
        <v>385</v>
      </c>
      <c r="D28716">
        <v>2020</v>
      </c>
      <c r="E28716" t="s">
        <v>739</v>
      </c>
      <c r="F28716" s="2">
        <v>17019.011046968801</v>
      </c>
    </row>
    <row r="28717" spans="1:6">
      <c r="A28717" t="s">
        <v>320</v>
      </c>
      <c r="B28717">
        <v>1860</v>
      </c>
      <c r="C28717" t="s">
        <v>385</v>
      </c>
      <c r="D28717">
        <v>2020</v>
      </c>
      <c r="E28717" t="s">
        <v>741</v>
      </c>
      <c r="F28717" s="2">
        <v>11154.698804433699</v>
      </c>
    </row>
    <row r="28718" spans="1:6">
      <c r="A28718" t="s">
        <v>320</v>
      </c>
      <c r="B28718">
        <v>1860</v>
      </c>
      <c r="C28718" t="s">
        <v>385</v>
      </c>
      <c r="D28718">
        <v>2021</v>
      </c>
      <c r="E28718" t="s">
        <v>737</v>
      </c>
      <c r="F28718" s="2">
        <v>1958.24448769281</v>
      </c>
    </row>
    <row r="28719" spans="1:6">
      <c r="A28719" t="s">
        <v>320</v>
      </c>
      <c r="B28719">
        <v>1860</v>
      </c>
      <c r="C28719" t="s">
        <v>385</v>
      </c>
      <c r="D28719">
        <v>2021</v>
      </c>
      <c r="E28719" t="s">
        <v>744</v>
      </c>
      <c r="F28719" s="2">
        <v>0</v>
      </c>
    </row>
    <row r="28720" spans="1:6">
      <c r="A28720" t="s">
        <v>320</v>
      </c>
      <c r="B28720">
        <v>1860</v>
      </c>
      <c r="C28720" t="s">
        <v>385</v>
      </c>
      <c r="D28720">
        <v>2021</v>
      </c>
      <c r="E28720" t="s">
        <v>745</v>
      </c>
      <c r="F28720" s="2">
        <v>15187.4946173308</v>
      </c>
    </row>
    <row r="28721" spans="1:6">
      <c r="A28721" t="s">
        <v>320</v>
      </c>
      <c r="B28721">
        <v>1860</v>
      </c>
      <c r="C28721" t="s">
        <v>385</v>
      </c>
      <c r="D28721">
        <v>2022</v>
      </c>
      <c r="E28721" t="s">
        <v>743</v>
      </c>
      <c r="F28721" s="2">
        <v>607.13832845900799</v>
      </c>
    </row>
    <row r="28722" spans="1:6">
      <c r="A28722" t="s">
        <v>320</v>
      </c>
      <c r="B28722">
        <v>1860</v>
      </c>
      <c r="C28722" t="s">
        <v>385</v>
      </c>
      <c r="D28722">
        <v>2023</v>
      </c>
      <c r="E28722" t="s">
        <v>739</v>
      </c>
      <c r="F28722" s="2">
        <v>16077.664834012099</v>
      </c>
    </row>
    <row r="28723" spans="1:6">
      <c r="A28723" t="s">
        <v>320</v>
      </c>
      <c r="B28723">
        <v>1860</v>
      </c>
      <c r="C28723" t="s">
        <v>385</v>
      </c>
      <c r="D28723">
        <v>2023</v>
      </c>
      <c r="E28723" t="s">
        <v>741</v>
      </c>
      <c r="F28723" s="2">
        <v>11004.104168633299</v>
      </c>
    </row>
    <row r="28724" spans="1:6">
      <c r="A28724" t="s">
        <v>320</v>
      </c>
      <c r="B28724">
        <v>1860</v>
      </c>
      <c r="C28724" t="s">
        <v>385</v>
      </c>
      <c r="D28724">
        <v>2024</v>
      </c>
      <c r="E28724" t="s">
        <v>736</v>
      </c>
      <c r="F28724" s="2">
        <v>3814.4627003403798</v>
      </c>
    </row>
    <row r="28725" spans="1:6">
      <c r="A28725" t="s">
        <v>320</v>
      </c>
      <c r="B28725">
        <v>1860</v>
      </c>
      <c r="C28725" t="s">
        <v>385</v>
      </c>
      <c r="D28725">
        <v>2024</v>
      </c>
      <c r="E28725" t="s">
        <v>737</v>
      </c>
      <c r="F28725" s="2">
        <v>1704.1704254137201</v>
      </c>
    </row>
    <row r="28726" spans="1:6">
      <c r="A28726" t="s">
        <v>320</v>
      </c>
      <c r="B28726">
        <v>1860</v>
      </c>
      <c r="C28726" t="s">
        <v>385</v>
      </c>
      <c r="D28726">
        <v>2024</v>
      </c>
      <c r="E28726" t="s">
        <v>740</v>
      </c>
      <c r="F28726" s="2">
        <v>873.13905826054599</v>
      </c>
    </row>
    <row r="28727" spans="1:6">
      <c r="A28727" t="s">
        <v>320</v>
      </c>
      <c r="B28727">
        <v>1860</v>
      </c>
      <c r="C28727" t="s">
        <v>385</v>
      </c>
      <c r="D28727">
        <v>2024</v>
      </c>
      <c r="E28727" t="s">
        <v>745</v>
      </c>
      <c r="F28727" s="2">
        <v>19923.918990908602</v>
      </c>
    </row>
    <row r="28728" spans="1:6">
      <c r="A28728" t="s">
        <v>320</v>
      </c>
      <c r="B28728">
        <v>1865</v>
      </c>
      <c r="C28728" t="s">
        <v>387</v>
      </c>
      <c r="D28728">
        <v>2009</v>
      </c>
      <c r="E28728" t="s">
        <v>736</v>
      </c>
      <c r="F28728" s="2">
        <v>2782.01857453301</v>
      </c>
    </row>
    <row r="28729" spans="1:6">
      <c r="A28729" t="s">
        <v>320</v>
      </c>
      <c r="B28729">
        <v>1865</v>
      </c>
      <c r="C28729" t="s">
        <v>387</v>
      </c>
      <c r="D28729">
        <v>2009</v>
      </c>
      <c r="E28729" t="s">
        <v>737</v>
      </c>
      <c r="F28729" s="2">
        <v>1486.1723347473701</v>
      </c>
    </row>
    <row r="28730" spans="1:6">
      <c r="A28730" t="s">
        <v>320</v>
      </c>
      <c r="B28730">
        <v>1865</v>
      </c>
      <c r="C28730" t="s">
        <v>387</v>
      </c>
      <c r="D28730">
        <v>2009</v>
      </c>
      <c r="E28730" t="s">
        <v>744</v>
      </c>
      <c r="F28730" s="2">
        <v>0</v>
      </c>
    </row>
    <row r="28731" spans="1:6">
      <c r="A28731" t="s">
        <v>320</v>
      </c>
      <c r="B28731">
        <v>1865</v>
      </c>
      <c r="C28731" t="s">
        <v>387</v>
      </c>
      <c r="D28731">
        <v>2009</v>
      </c>
      <c r="E28731" t="s">
        <v>745</v>
      </c>
      <c r="F28731" s="2">
        <v>29691.933906544102</v>
      </c>
    </row>
    <row r="28732" spans="1:6">
      <c r="A28732" t="s">
        <v>320</v>
      </c>
      <c r="B28732">
        <v>1865</v>
      </c>
      <c r="C28732" t="s">
        <v>387</v>
      </c>
      <c r="D28732">
        <v>2011</v>
      </c>
      <c r="E28732" t="s">
        <v>742</v>
      </c>
      <c r="F28732" s="2">
        <v>4699.7675440113399</v>
      </c>
    </row>
    <row r="28733" spans="1:6">
      <c r="A28733" t="s">
        <v>320</v>
      </c>
      <c r="B28733">
        <v>1865</v>
      </c>
      <c r="C28733" t="s">
        <v>387</v>
      </c>
      <c r="D28733">
        <v>2013</v>
      </c>
      <c r="E28733" t="s">
        <v>744</v>
      </c>
      <c r="F28733" s="2">
        <v>0</v>
      </c>
    </row>
    <row r="28734" spans="1:6">
      <c r="A28734" t="s">
        <v>320</v>
      </c>
      <c r="B28734">
        <v>1865</v>
      </c>
      <c r="C28734" t="s">
        <v>387</v>
      </c>
      <c r="D28734">
        <v>2013</v>
      </c>
      <c r="E28734" t="s">
        <v>740</v>
      </c>
      <c r="F28734" s="2">
        <v>4392.8542814059001</v>
      </c>
    </row>
    <row r="28735" spans="1:6">
      <c r="A28735" t="s">
        <v>320</v>
      </c>
      <c r="B28735">
        <v>1865</v>
      </c>
      <c r="C28735" t="s">
        <v>387</v>
      </c>
      <c r="D28735">
        <v>2015</v>
      </c>
      <c r="E28735" t="s">
        <v>736</v>
      </c>
      <c r="F28735" s="2">
        <v>2295.9053125804999</v>
      </c>
    </row>
    <row r="28736" spans="1:6">
      <c r="A28736" t="s">
        <v>320</v>
      </c>
      <c r="B28736">
        <v>1865</v>
      </c>
      <c r="C28736" t="s">
        <v>387</v>
      </c>
      <c r="D28736">
        <v>2015</v>
      </c>
      <c r="E28736" t="s">
        <v>738</v>
      </c>
      <c r="F28736" s="2">
        <v>0</v>
      </c>
    </row>
    <row r="28737" spans="1:6">
      <c r="A28737" t="s">
        <v>320</v>
      </c>
      <c r="B28737">
        <v>1865</v>
      </c>
      <c r="C28737" t="s">
        <v>387</v>
      </c>
      <c r="D28737">
        <v>2015</v>
      </c>
      <c r="E28737" t="s">
        <v>739</v>
      </c>
      <c r="F28737" s="2">
        <v>4921.3476359381702</v>
      </c>
    </row>
    <row r="28738" spans="1:6">
      <c r="A28738" t="s">
        <v>320</v>
      </c>
      <c r="B28738">
        <v>1865</v>
      </c>
      <c r="C28738" t="s">
        <v>387</v>
      </c>
      <c r="D28738">
        <v>2015</v>
      </c>
      <c r="E28738" t="s">
        <v>741</v>
      </c>
      <c r="F28738" s="2">
        <v>10325.1919684122</v>
      </c>
    </row>
    <row r="28739" spans="1:6">
      <c r="A28739" t="s">
        <v>320</v>
      </c>
      <c r="B28739">
        <v>1865</v>
      </c>
      <c r="C28739" t="s">
        <v>387</v>
      </c>
      <c r="D28739">
        <v>2016</v>
      </c>
      <c r="E28739" t="s">
        <v>744</v>
      </c>
      <c r="F28739" s="2">
        <v>0</v>
      </c>
    </row>
    <row r="28740" spans="1:6">
      <c r="A28740" t="s">
        <v>320</v>
      </c>
      <c r="B28740">
        <v>1865</v>
      </c>
      <c r="C28740" t="s">
        <v>387</v>
      </c>
      <c r="D28740">
        <v>2016</v>
      </c>
      <c r="E28740" t="s">
        <v>740</v>
      </c>
      <c r="F28740" s="2">
        <v>2027.8067472105899</v>
      </c>
    </row>
    <row r="28741" spans="1:6">
      <c r="A28741" t="s">
        <v>320</v>
      </c>
      <c r="B28741">
        <v>1865</v>
      </c>
      <c r="C28741" t="s">
        <v>387</v>
      </c>
      <c r="D28741">
        <v>2016</v>
      </c>
      <c r="E28741" t="s">
        <v>745</v>
      </c>
      <c r="F28741" s="2">
        <v>29691.933906544102</v>
      </c>
    </row>
    <row r="28742" spans="1:6">
      <c r="A28742" t="s">
        <v>320</v>
      </c>
      <c r="B28742">
        <v>1865</v>
      </c>
      <c r="C28742" t="s">
        <v>387</v>
      </c>
      <c r="D28742">
        <v>2017</v>
      </c>
      <c r="E28742" t="s">
        <v>742</v>
      </c>
      <c r="F28742" s="2">
        <v>3368.2230411415999</v>
      </c>
    </row>
    <row r="28743" spans="1:6">
      <c r="A28743" t="s">
        <v>320</v>
      </c>
      <c r="B28743">
        <v>1865</v>
      </c>
      <c r="C28743" t="s">
        <v>387</v>
      </c>
      <c r="D28743">
        <v>2017</v>
      </c>
      <c r="E28743" t="s">
        <v>743</v>
      </c>
      <c r="F28743" s="2">
        <v>727.73136633332001</v>
      </c>
    </row>
    <row r="28744" spans="1:6">
      <c r="A28744" t="s">
        <v>320</v>
      </c>
      <c r="B28744">
        <v>1865</v>
      </c>
      <c r="C28744" t="s">
        <v>387</v>
      </c>
      <c r="D28744">
        <v>2018</v>
      </c>
      <c r="E28744" t="s">
        <v>738</v>
      </c>
      <c r="F28744" s="2">
        <v>0</v>
      </c>
    </row>
    <row r="28745" spans="1:6">
      <c r="A28745" t="s">
        <v>320</v>
      </c>
      <c r="B28745">
        <v>1865</v>
      </c>
      <c r="C28745" t="s">
        <v>387</v>
      </c>
      <c r="D28745">
        <v>2018</v>
      </c>
      <c r="E28745" t="s">
        <v>739</v>
      </c>
      <c r="F28745" s="2">
        <v>4745.8131396774797</v>
      </c>
    </row>
    <row r="28746" spans="1:6">
      <c r="A28746" t="s">
        <v>320</v>
      </c>
      <c r="B28746">
        <v>1865</v>
      </c>
      <c r="C28746" t="s">
        <v>387</v>
      </c>
      <c r="D28746">
        <v>2018</v>
      </c>
      <c r="E28746" t="s">
        <v>741</v>
      </c>
      <c r="F28746" s="2">
        <v>9555.2942591344199</v>
      </c>
    </row>
    <row r="28747" spans="1:6">
      <c r="A28747" t="s">
        <v>320</v>
      </c>
      <c r="B28747">
        <v>1865</v>
      </c>
      <c r="C28747" t="s">
        <v>387</v>
      </c>
      <c r="D28747">
        <v>2019</v>
      </c>
      <c r="E28747" t="s">
        <v>736</v>
      </c>
      <c r="F28747" s="2">
        <v>2043.42838224262</v>
      </c>
    </row>
    <row r="28748" spans="1:6">
      <c r="A28748" t="s">
        <v>320</v>
      </c>
      <c r="B28748">
        <v>1865</v>
      </c>
      <c r="C28748" t="s">
        <v>387</v>
      </c>
      <c r="D28748">
        <v>2019</v>
      </c>
      <c r="E28748" t="s">
        <v>737</v>
      </c>
      <c r="F28748" s="2">
        <v>1626.08756860984</v>
      </c>
    </row>
    <row r="28749" spans="1:6">
      <c r="A28749" t="s">
        <v>320</v>
      </c>
      <c r="B28749">
        <v>1865</v>
      </c>
      <c r="C28749" t="s">
        <v>387</v>
      </c>
      <c r="D28749">
        <v>2019</v>
      </c>
      <c r="E28749" t="s">
        <v>744</v>
      </c>
      <c r="F28749" s="2">
        <v>0</v>
      </c>
    </row>
    <row r="28750" spans="1:6">
      <c r="A28750" t="s">
        <v>320</v>
      </c>
      <c r="B28750">
        <v>1865</v>
      </c>
      <c r="C28750" t="s">
        <v>387</v>
      </c>
      <c r="D28750">
        <v>2019</v>
      </c>
      <c r="E28750" t="s">
        <v>740</v>
      </c>
      <c r="F28750" s="2">
        <v>1284.6369204709599</v>
      </c>
    </row>
    <row r="28751" spans="1:6">
      <c r="A28751" t="s">
        <v>320</v>
      </c>
      <c r="B28751">
        <v>1865</v>
      </c>
      <c r="C28751" t="s">
        <v>387</v>
      </c>
      <c r="D28751">
        <v>2019</v>
      </c>
      <c r="E28751" t="s">
        <v>745</v>
      </c>
      <c r="F28751" s="2">
        <v>32322.512350478501</v>
      </c>
    </row>
    <row r="28752" spans="1:6">
      <c r="A28752" t="s">
        <v>320</v>
      </c>
      <c r="B28752">
        <v>1865</v>
      </c>
      <c r="C28752" t="s">
        <v>387</v>
      </c>
      <c r="D28752">
        <v>2020</v>
      </c>
      <c r="E28752" t="s">
        <v>743</v>
      </c>
      <c r="F28752" s="2">
        <v>370.80821289449199</v>
      </c>
    </row>
    <row r="28753" spans="1:6">
      <c r="A28753" t="s">
        <v>320</v>
      </c>
      <c r="B28753">
        <v>1865</v>
      </c>
      <c r="C28753" t="s">
        <v>387</v>
      </c>
      <c r="D28753">
        <v>2021</v>
      </c>
      <c r="E28753" t="s">
        <v>738</v>
      </c>
      <c r="F28753" s="2">
        <v>0</v>
      </c>
    </row>
    <row r="28754" spans="1:6">
      <c r="A28754" t="s">
        <v>320</v>
      </c>
      <c r="B28754">
        <v>1865</v>
      </c>
      <c r="C28754" t="s">
        <v>387</v>
      </c>
      <c r="D28754">
        <v>2021</v>
      </c>
      <c r="E28754" t="s">
        <v>739</v>
      </c>
      <c r="F28754" s="2">
        <v>5066.6866388841099</v>
      </c>
    </row>
    <row r="28755" spans="1:6">
      <c r="A28755" t="s">
        <v>320</v>
      </c>
      <c r="B28755">
        <v>1865</v>
      </c>
      <c r="C28755" t="s">
        <v>387</v>
      </c>
      <c r="D28755">
        <v>2021</v>
      </c>
      <c r="E28755" t="s">
        <v>741</v>
      </c>
      <c r="F28755" s="2">
        <v>8977.33445228848</v>
      </c>
    </row>
    <row r="28756" spans="1:6">
      <c r="A28756" t="s">
        <v>320</v>
      </c>
      <c r="B28756">
        <v>1865</v>
      </c>
      <c r="C28756" t="s">
        <v>387</v>
      </c>
      <c r="D28756">
        <v>2022</v>
      </c>
      <c r="E28756" t="s">
        <v>736</v>
      </c>
      <c r="F28756" s="2">
        <v>1822.35177150597</v>
      </c>
    </row>
    <row r="28757" spans="1:6">
      <c r="A28757" t="s">
        <v>320</v>
      </c>
      <c r="B28757">
        <v>1865</v>
      </c>
      <c r="C28757" t="s">
        <v>387</v>
      </c>
      <c r="D28757">
        <v>2022</v>
      </c>
      <c r="E28757" t="s">
        <v>737</v>
      </c>
      <c r="F28757" s="2">
        <v>1340.8801029966401</v>
      </c>
    </row>
    <row r="28758" spans="1:6">
      <c r="A28758" t="s">
        <v>320</v>
      </c>
      <c r="B28758">
        <v>1865</v>
      </c>
      <c r="C28758" t="s">
        <v>387</v>
      </c>
      <c r="D28758">
        <v>2022</v>
      </c>
      <c r="E28758" t="s">
        <v>744</v>
      </c>
      <c r="F28758" s="2">
        <v>0</v>
      </c>
    </row>
    <row r="28759" spans="1:6">
      <c r="A28759" t="s">
        <v>320</v>
      </c>
      <c r="B28759">
        <v>1865</v>
      </c>
      <c r="C28759" t="s">
        <v>387</v>
      </c>
      <c r="D28759">
        <v>2022</v>
      </c>
      <c r="E28759" t="s">
        <v>745</v>
      </c>
      <c r="F28759" s="2">
        <v>34005.7069405519</v>
      </c>
    </row>
    <row r="28760" spans="1:6">
      <c r="A28760" t="s">
        <v>320</v>
      </c>
      <c r="B28760">
        <v>1865</v>
      </c>
      <c r="C28760" t="s">
        <v>387</v>
      </c>
      <c r="D28760">
        <v>2023</v>
      </c>
      <c r="E28760" t="s">
        <v>743</v>
      </c>
      <c r="F28760" s="2">
        <v>568.88642241989703</v>
      </c>
    </row>
    <row r="28761" spans="1:6">
      <c r="A28761" t="s">
        <v>320</v>
      </c>
      <c r="B28761">
        <v>1865</v>
      </c>
      <c r="C28761" t="s">
        <v>387</v>
      </c>
      <c r="D28761">
        <v>2024</v>
      </c>
      <c r="E28761" t="s">
        <v>742</v>
      </c>
      <c r="F28761" s="2">
        <v>4297.4000614697998</v>
      </c>
    </row>
    <row r="28762" spans="1:6">
      <c r="A28762" t="s">
        <v>320</v>
      </c>
      <c r="B28762">
        <v>1865</v>
      </c>
      <c r="C28762" t="s">
        <v>387</v>
      </c>
      <c r="D28762">
        <v>2024</v>
      </c>
      <c r="E28762" t="s">
        <v>741</v>
      </c>
      <c r="F28762" s="2">
        <v>8461.9960475650605</v>
      </c>
    </row>
    <row r="28763" spans="1:6">
      <c r="A28763" t="s">
        <v>320</v>
      </c>
      <c r="B28763">
        <v>1866</v>
      </c>
      <c r="C28763" t="s">
        <v>389</v>
      </c>
      <c r="D28763">
        <v>2009</v>
      </c>
      <c r="E28763" t="s">
        <v>738</v>
      </c>
      <c r="F28763" s="2">
        <v>0</v>
      </c>
    </row>
    <row r="28764" spans="1:6">
      <c r="A28764" t="s">
        <v>320</v>
      </c>
      <c r="B28764">
        <v>1866</v>
      </c>
      <c r="C28764" t="s">
        <v>389</v>
      </c>
      <c r="D28764">
        <v>2009</v>
      </c>
      <c r="E28764" t="s">
        <v>741</v>
      </c>
      <c r="F28764" s="2">
        <v>11693.5484255597</v>
      </c>
    </row>
    <row r="28765" spans="1:6">
      <c r="A28765" t="s">
        <v>320</v>
      </c>
      <c r="B28765">
        <v>1866</v>
      </c>
      <c r="C28765" t="s">
        <v>389</v>
      </c>
      <c r="D28765">
        <v>2011</v>
      </c>
      <c r="E28765" t="s">
        <v>736</v>
      </c>
      <c r="F28765" s="2">
        <v>986.21750194696801</v>
      </c>
    </row>
    <row r="28766" spans="1:6">
      <c r="A28766" t="s">
        <v>320</v>
      </c>
      <c r="B28766">
        <v>1866</v>
      </c>
      <c r="C28766" t="s">
        <v>389</v>
      </c>
      <c r="D28766">
        <v>2011</v>
      </c>
      <c r="E28766" t="s">
        <v>737</v>
      </c>
      <c r="F28766" s="2">
        <v>2314.8322663161798</v>
      </c>
    </row>
    <row r="28767" spans="1:6">
      <c r="A28767" t="s">
        <v>320</v>
      </c>
      <c r="B28767">
        <v>1866</v>
      </c>
      <c r="C28767" t="s">
        <v>389</v>
      </c>
      <c r="D28767">
        <v>2011</v>
      </c>
      <c r="E28767" t="s">
        <v>743</v>
      </c>
      <c r="F28767" s="2">
        <v>844.38843758942699</v>
      </c>
    </row>
    <row r="28768" spans="1:6">
      <c r="A28768" t="s">
        <v>320</v>
      </c>
      <c r="B28768">
        <v>1866</v>
      </c>
      <c r="C28768" t="s">
        <v>389</v>
      </c>
      <c r="D28768">
        <v>2011</v>
      </c>
      <c r="E28768" t="s">
        <v>745</v>
      </c>
      <c r="F28768" s="2">
        <v>20870.656869624301</v>
      </c>
    </row>
    <row r="28769" spans="1:6">
      <c r="A28769" t="s">
        <v>320</v>
      </c>
      <c r="B28769">
        <v>1866</v>
      </c>
      <c r="C28769" t="s">
        <v>389</v>
      </c>
      <c r="D28769">
        <v>2013</v>
      </c>
      <c r="E28769" t="s">
        <v>742</v>
      </c>
      <c r="F28769" s="2">
        <v>2777.1028385427298</v>
      </c>
    </row>
    <row r="28770" spans="1:6">
      <c r="A28770" t="s">
        <v>320</v>
      </c>
      <c r="B28770">
        <v>1866</v>
      </c>
      <c r="C28770" t="s">
        <v>389</v>
      </c>
      <c r="D28770">
        <v>2013</v>
      </c>
      <c r="E28770" t="s">
        <v>739</v>
      </c>
      <c r="F28770" s="2">
        <v>14718.554533578599</v>
      </c>
    </row>
    <row r="28771" spans="1:6">
      <c r="A28771" t="s">
        <v>320</v>
      </c>
      <c r="B28771">
        <v>1866</v>
      </c>
      <c r="C28771" t="s">
        <v>389</v>
      </c>
      <c r="D28771">
        <v>2016</v>
      </c>
      <c r="E28771" t="s">
        <v>742</v>
      </c>
      <c r="F28771" s="2">
        <v>2897.8441370236901</v>
      </c>
    </row>
    <row r="28772" spans="1:6">
      <c r="A28772" t="s">
        <v>320</v>
      </c>
      <c r="B28772">
        <v>1866</v>
      </c>
      <c r="C28772" t="s">
        <v>389</v>
      </c>
      <c r="D28772">
        <v>2016</v>
      </c>
      <c r="E28772" t="s">
        <v>738</v>
      </c>
      <c r="F28772" s="2">
        <v>0</v>
      </c>
    </row>
    <row r="28773" spans="1:6">
      <c r="A28773" t="s">
        <v>320</v>
      </c>
      <c r="B28773">
        <v>1866</v>
      </c>
      <c r="C28773" t="s">
        <v>389</v>
      </c>
      <c r="D28773">
        <v>2017</v>
      </c>
      <c r="E28773" t="s">
        <v>736</v>
      </c>
      <c r="F28773" s="2">
        <v>893.67964240717504</v>
      </c>
    </row>
    <row r="28774" spans="1:6">
      <c r="A28774" t="s">
        <v>320</v>
      </c>
      <c r="B28774">
        <v>1866</v>
      </c>
      <c r="C28774" t="s">
        <v>389</v>
      </c>
      <c r="D28774">
        <v>2017</v>
      </c>
      <c r="E28774" t="s">
        <v>737</v>
      </c>
      <c r="F28774" s="2">
        <v>2021.0193754048901</v>
      </c>
    </row>
    <row r="28775" spans="1:6">
      <c r="A28775" t="s">
        <v>320</v>
      </c>
      <c r="B28775">
        <v>1866</v>
      </c>
      <c r="C28775" t="s">
        <v>389</v>
      </c>
      <c r="D28775">
        <v>2017</v>
      </c>
      <c r="E28775" t="s">
        <v>744</v>
      </c>
      <c r="F28775" s="2">
        <v>1964.01039227</v>
      </c>
    </row>
    <row r="28776" spans="1:6">
      <c r="A28776" t="s">
        <v>320</v>
      </c>
      <c r="B28776">
        <v>1866</v>
      </c>
      <c r="C28776" t="s">
        <v>389</v>
      </c>
      <c r="D28776">
        <v>2017</v>
      </c>
      <c r="E28776" t="s">
        <v>740</v>
      </c>
      <c r="F28776" s="2">
        <v>977.21247711537603</v>
      </c>
    </row>
    <row r="28777" spans="1:6">
      <c r="A28777" t="s">
        <v>320</v>
      </c>
      <c r="B28777">
        <v>1866</v>
      </c>
      <c r="C28777" t="s">
        <v>389</v>
      </c>
      <c r="D28777">
        <v>2017</v>
      </c>
      <c r="E28777" t="s">
        <v>745</v>
      </c>
      <c r="F28777" s="2">
        <v>21091.483651607701</v>
      </c>
    </row>
    <row r="28778" spans="1:6">
      <c r="A28778" t="s">
        <v>320</v>
      </c>
      <c r="B28778">
        <v>1866</v>
      </c>
      <c r="C28778" t="s">
        <v>389</v>
      </c>
      <c r="D28778">
        <v>2018</v>
      </c>
      <c r="E28778" t="s">
        <v>743</v>
      </c>
      <c r="F28778" s="2">
        <v>1040.2505910503501</v>
      </c>
    </row>
    <row r="28779" spans="1:6">
      <c r="A28779" t="s">
        <v>320</v>
      </c>
      <c r="B28779">
        <v>1866</v>
      </c>
      <c r="C28779" t="s">
        <v>389</v>
      </c>
      <c r="D28779">
        <v>2019</v>
      </c>
      <c r="E28779" t="s">
        <v>742</v>
      </c>
      <c r="F28779" s="2">
        <v>3015.0874224895201</v>
      </c>
    </row>
    <row r="28780" spans="1:6">
      <c r="A28780" t="s">
        <v>320</v>
      </c>
      <c r="B28780">
        <v>1866</v>
      </c>
      <c r="C28780" t="s">
        <v>389</v>
      </c>
      <c r="D28780">
        <v>2019</v>
      </c>
      <c r="E28780" t="s">
        <v>738</v>
      </c>
      <c r="F28780" s="2">
        <v>0</v>
      </c>
    </row>
    <row r="28781" spans="1:6">
      <c r="A28781" t="s">
        <v>320</v>
      </c>
      <c r="B28781">
        <v>1866</v>
      </c>
      <c r="C28781" t="s">
        <v>389</v>
      </c>
      <c r="D28781">
        <v>2019</v>
      </c>
      <c r="E28781" t="s">
        <v>741</v>
      </c>
      <c r="F28781" s="2">
        <v>9842.6760150975097</v>
      </c>
    </row>
    <row r="28782" spans="1:6">
      <c r="A28782" t="s">
        <v>320</v>
      </c>
      <c r="B28782">
        <v>1866</v>
      </c>
      <c r="C28782" t="s">
        <v>389</v>
      </c>
      <c r="D28782">
        <v>2020</v>
      </c>
      <c r="E28782" t="s">
        <v>736</v>
      </c>
      <c r="F28782" s="2">
        <v>1104.6334087841601</v>
      </c>
    </row>
    <row r="28783" spans="1:6">
      <c r="A28783" t="s">
        <v>320</v>
      </c>
      <c r="B28783">
        <v>1866</v>
      </c>
      <c r="C28783" t="s">
        <v>389</v>
      </c>
      <c r="D28783">
        <v>2020</v>
      </c>
      <c r="E28783" t="s">
        <v>737</v>
      </c>
      <c r="F28783" s="2">
        <v>1709.1825964164</v>
      </c>
    </row>
    <row r="28784" spans="1:6">
      <c r="A28784" t="s">
        <v>320</v>
      </c>
      <c r="B28784">
        <v>1866</v>
      </c>
      <c r="C28784" t="s">
        <v>389</v>
      </c>
      <c r="D28784">
        <v>2020</v>
      </c>
      <c r="E28784" t="s">
        <v>744</v>
      </c>
      <c r="F28784" s="2">
        <v>2029.176274857</v>
      </c>
    </row>
    <row r="28785" spans="1:6">
      <c r="A28785" t="s">
        <v>320</v>
      </c>
      <c r="B28785">
        <v>1866</v>
      </c>
      <c r="C28785" t="s">
        <v>389</v>
      </c>
      <c r="D28785">
        <v>2020</v>
      </c>
      <c r="E28785" t="s">
        <v>739</v>
      </c>
      <c r="F28785" s="2">
        <v>14380.8402397313</v>
      </c>
    </row>
    <row r="28786" spans="1:6">
      <c r="A28786" t="s">
        <v>320</v>
      </c>
      <c r="B28786">
        <v>1866</v>
      </c>
      <c r="C28786" t="s">
        <v>389</v>
      </c>
      <c r="D28786">
        <v>2020</v>
      </c>
      <c r="E28786" t="s">
        <v>740</v>
      </c>
      <c r="F28786" s="2">
        <v>645.10176587218905</v>
      </c>
    </row>
    <row r="28787" spans="1:6">
      <c r="A28787" t="s">
        <v>320</v>
      </c>
      <c r="B28787">
        <v>1866</v>
      </c>
      <c r="C28787" t="s">
        <v>389</v>
      </c>
      <c r="D28787">
        <v>2021</v>
      </c>
      <c r="E28787" t="s">
        <v>743</v>
      </c>
      <c r="F28787" s="2">
        <v>549.10768705957105</v>
      </c>
    </row>
    <row r="28788" spans="1:6">
      <c r="A28788" t="s">
        <v>320</v>
      </c>
      <c r="B28788">
        <v>1866</v>
      </c>
      <c r="C28788" t="s">
        <v>389</v>
      </c>
      <c r="D28788">
        <v>2022</v>
      </c>
      <c r="E28788" t="s">
        <v>742</v>
      </c>
      <c r="F28788" s="2">
        <v>2614.6069785141199</v>
      </c>
    </row>
    <row r="28789" spans="1:6">
      <c r="A28789" t="s">
        <v>320</v>
      </c>
      <c r="B28789">
        <v>1866</v>
      </c>
      <c r="C28789" t="s">
        <v>389</v>
      </c>
      <c r="D28789">
        <v>2022</v>
      </c>
      <c r="E28789" t="s">
        <v>738</v>
      </c>
      <c r="F28789" s="2">
        <v>0</v>
      </c>
    </row>
    <row r="28790" spans="1:6">
      <c r="A28790" t="s">
        <v>320</v>
      </c>
      <c r="B28790">
        <v>1866</v>
      </c>
      <c r="C28790" t="s">
        <v>389</v>
      </c>
      <c r="D28790">
        <v>2022</v>
      </c>
      <c r="E28790" t="s">
        <v>741</v>
      </c>
      <c r="F28790" s="2">
        <v>9392.7484218607497</v>
      </c>
    </row>
    <row r="28791" spans="1:6">
      <c r="A28791" t="s">
        <v>320</v>
      </c>
      <c r="B28791">
        <v>1866</v>
      </c>
      <c r="C28791" t="s">
        <v>389</v>
      </c>
      <c r="D28791">
        <v>2023</v>
      </c>
      <c r="E28791" t="s">
        <v>744</v>
      </c>
      <c r="F28791" s="2">
        <v>2334.2550153000002</v>
      </c>
    </row>
    <row r="28792" spans="1:6">
      <c r="A28792" t="s">
        <v>320</v>
      </c>
      <c r="B28792">
        <v>1866</v>
      </c>
      <c r="C28792" t="s">
        <v>389</v>
      </c>
      <c r="D28792">
        <v>2023</v>
      </c>
      <c r="E28792" t="s">
        <v>739</v>
      </c>
      <c r="F28792" s="2">
        <v>14263.928493625201</v>
      </c>
    </row>
    <row r="28793" spans="1:6">
      <c r="A28793" t="s">
        <v>320</v>
      </c>
      <c r="B28793">
        <v>1866</v>
      </c>
      <c r="C28793" t="s">
        <v>389</v>
      </c>
      <c r="D28793">
        <v>2023</v>
      </c>
      <c r="E28793" t="s">
        <v>740</v>
      </c>
      <c r="F28793" s="2">
        <v>808.36218528126199</v>
      </c>
    </row>
    <row r="28794" spans="1:6">
      <c r="A28794" t="s">
        <v>320</v>
      </c>
      <c r="B28794">
        <v>1866</v>
      </c>
      <c r="C28794" t="s">
        <v>389</v>
      </c>
      <c r="D28794">
        <v>2024</v>
      </c>
      <c r="E28794" t="s">
        <v>743</v>
      </c>
      <c r="F28794" s="2">
        <v>737.90733881852805</v>
      </c>
    </row>
    <row r="28795" spans="1:6">
      <c r="A28795" t="s">
        <v>320</v>
      </c>
      <c r="B28795">
        <v>1866</v>
      </c>
      <c r="C28795" t="s">
        <v>389</v>
      </c>
      <c r="D28795">
        <v>2024</v>
      </c>
      <c r="E28795" t="s">
        <v>745</v>
      </c>
      <c r="F28795" s="2">
        <v>24670.6944578574</v>
      </c>
    </row>
    <row r="28796" spans="1:6">
      <c r="A28796" t="s">
        <v>320</v>
      </c>
      <c r="B28796">
        <v>1867</v>
      </c>
      <c r="C28796" t="s">
        <v>391</v>
      </c>
      <c r="D28796">
        <v>2009</v>
      </c>
      <c r="E28796" t="s">
        <v>739</v>
      </c>
      <c r="F28796" s="2">
        <v>8726.5684698978293</v>
      </c>
    </row>
    <row r="28797" spans="1:6">
      <c r="A28797" t="s">
        <v>320</v>
      </c>
      <c r="B28797">
        <v>1867</v>
      </c>
      <c r="C28797" t="s">
        <v>391</v>
      </c>
      <c r="D28797">
        <v>2011</v>
      </c>
      <c r="E28797" t="s">
        <v>743</v>
      </c>
      <c r="F28797" s="2">
        <v>0</v>
      </c>
    </row>
    <row r="28798" spans="1:6">
      <c r="A28798" t="s">
        <v>320</v>
      </c>
      <c r="B28798">
        <v>1867</v>
      </c>
      <c r="C28798" t="s">
        <v>391</v>
      </c>
      <c r="D28798">
        <v>2013</v>
      </c>
      <c r="E28798" t="s">
        <v>736</v>
      </c>
      <c r="F28798" s="2">
        <v>672.09010183015198</v>
      </c>
    </row>
    <row r="28799" spans="1:6">
      <c r="A28799" t="s">
        <v>320</v>
      </c>
      <c r="B28799">
        <v>1867</v>
      </c>
      <c r="C28799" t="s">
        <v>391</v>
      </c>
      <c r="D28799">
        <v>2013</v>
      </c>
      <c r="E28799" t="s">
        <v>737</v>
      </c>
      <c r="F28799" s="2">
        <v>564.76997036177102</v>
      </c>
    </row>
    <row r="28800" spans="1:6">
      <c r="A28800" t="s">
        <v>320</v>
      </c>
      <c r="B28800">
        <v>1867</v>
      </c>
      <c r="C28800" t="s">
        <v>391</v>
      </c>
      <c r="D28800">
        <v>2013</v>
      </c>
      <c r="E28800" t="s">
        <v>744</v>
      </c>
      <c r="F28800" s="2">
        <v>0</v>
      </c>
    </row>
    <row r="28801" spans="1:6">
      <c r="A28801" t="s">
        <v>320</v>
      </c>
      <c r="B28801">
        <v>1867</v>
      </c>
      <c r="C28801" t="s">
        <v>391</v>
      </c>
      <c r="D28801">
        <v>2013</v>
      </c>
      <c r="E28801" t="s">
        <v>740</v>
      </c>
      <c r="F28801" s="2">
        <v>447.19477262876501</v>
      </c>
    </row>
    <row r="28802" spans="1:6">
      <c r="A28802" t="s">
        <v>320</v>
      </c>
      <c r="B28802">
        <v>1867</v>
      </c>
      <c r="C28802" t="s">
        <v>391</v>
      </c>
      <c r="D28802">
        <v>2013</v>
      </c>
      <c r="E28802" t="s">
        <v>745</v>
      </c>
      <c r="F28802" s="2">
        <v>6262.1351313864197</v>
      </c>
    </row>
    <row r="28803" spans="1:6">
      <c r="A28803" t="s">
        <v>320</v>
      </c>
      <c r="B28803">
        <v>1867</v>
      </c>
      <c r="C28803" t="s">
        <v>391</v>
      </c>
      <c r="D28803">
        <v>2015</v>
      </c>
      <c r="E28803" t="s">
        <v>742</v>
      </c>
      <c r="F28803" s="2">
        <v>1387.55381159117</v>
      </c>
    </row>
    <row r="28804" spans="1:6">
      <c r="A28804" t="s">
        <v>320</v>
      </c>
      <c r="B28804">
        <v>1867</v>
      </c>
      <c r="C28804" t="s">
        <v>391</v>
      </c>
      <c r="D28804">
        <v>2015</v>
      </c>
      <c r="E28804" t="s">
        <v>738</v>
      </c>
      <c r="F28804" s="2">
        <v>0</v>
      </c>
    </row>
    <row r="28805" spans="1:6">
      <c r="A28805" t="s">
        <v>320</v>
      </c>
      <c r="B28805">
        <v>1867</v>
      </c>
      <c r="C28805" t="s">
        <v>391</v>
      </c>
      <c r="D28805">
        <v>2015</v>
      </c>
      <c r="E28805" t="s">
        <v>741</v>
      </c>
      <c r="F28805" s="2">
        <v>2118.0080499401502</v>
      </c>
    </row>
    <row r="28806" spans="1:6">
      <c r="A28806" t="s">
        <v>320</v>
      </c>
      <c r="B28806">
        <v>1867</v>
      </c>
      <c r="C28806" t="s">
        <v>391</v>
      </c>
      <c r="D28806">
        <v>2016</v>
      </c>
      <c r="E28806" t="s">
        <v>736</v>
      </c>
      <c r="F28806" s="2">
        <v>579.71046426225303</v>
      </c>
    </row>
    <row r="28807" spans="1:6">
      <c r="A28807" t="s">
        <v>320</v>
      </c>
      <c r="B28807">
        <v>1867</v>
      </c>
      <c r="C28807" t="s">
        <v>391</v>
      </c>
      <c r="D28807">
        <v>2016</v>
      </c>
      <c r="E28807" t="s">
        <v>737</v>
      </c>
      <c r="F28807" s="2">
        <v>467.01653150198899</v>
      </c>
    </row>
    <row r="28808" spans="1:6">
      <c r="A28808" t="s">
        <v>320</v>
      </c>
      <c r="B28808">
        <v>1867</v>
      </c>
      <c r="C28808" t="s">
        <v>391</v>
      </c>
      <c r="D28808">
        <v>2016</v>
      </c>
      <c r="E28808" t="s">
        <v>744</v>
      </c>
      <c r="F28808" s="2">
        <v>0</v>
      </c>
    </row>
    <row r="28809" spans="1:6">
      <c r="A28809" t="s">
        <v>320</v>
      </c>
      <c r="B28809">
        <v>1867</v>
      </c>
      <c r="C28809" t="s">
        <v>391</v>
      </c>
      <c r="D28809">
        <v>2016</v>
      </c>
      <c r="E28809" t="s">
        <v>739</v>
      </c>
      <c r="F28809" s="2">
        <v>8314.9876943862291</v>
      </c>
    </row>
    <row r="28810" spans="1:6">
      <c r="A28810" t="s">
        <v>320</v>
      </c>
      <c r="B28810">
        <v>1867</v>
      </c>
      <c r="C28810" t="s">
        <v>391</v>
      </c>
      <c r="D28810">
        <v>2016</v>
      </c>
      <c r="E28810" t="s">
        <v>740</v>
      </c>
      <c r="F28810" s="2">
        <v>317.12908928464998</v>
      </c>
    </row>
    <row r="28811" spans="1:6">
      <c r="A28811" t="s">
        <v>320</v>
      </c>
      <c r="B28811">
        <v>1867</v>
      </c>
      <c r="C28811" t="s">
        <v>391</v>
      </c>
      <c r="D28811">
        <v>2018</v>
      </c>
      <c r="E28811" t="s">
        <v>742</v>
      </c>
      <c r="F28811" s="2">
        <v>2404.4843341251799</v>
      </c>
    </row>
    <row r="28812" spans="1:6">
      <c r="A28812" t="s">
        <v>320</v>
      </c>
      <c r="B28812">
        <v>1867</v>
      </c>
      <c r="C28812" t="s">
        <v>391</v>
      </c>
      <c r="D28812">
        <v>2018</v>
      </c>
      <c r="E28812" t="s">
        <v>738</v>
      </c>
      <c r="F28812" s="2">
        <v>0</v>
      </c>
    </row>
    <row r="28813" spans="1:6">
      <c r="A28813" t="s">
        <v>320</v>
      </c>
      <c r="B28813">
        <v>1867</v>
      </c>
      <c r="C28813" t="s">
        <v>391</v>
      </c>
      <c r="D28813">
        <v>2018</v>
      </c>
      <c r="E28813" t="s">
        <v>741</v>
      </c>
      <c r="F28813" s="2">
        <v>1912.47355044658</v>
      </c>
    </row>
    <row r="28814" spans="1:6">
      <c r="A28814" t="s">
        <v>320</v>
      </c>
      <c r="B28814">
        <v>1867</v>
      </c>
      <c r="C28814" t="s">
        <v>391</v>
      </c>
      <c r="D28814">
        <v>2019</v>
      </c>
      <c r="E28814" t="s">
        <v>744</v>
      </c>
      <c r="F28814" s="2">
        <v>0</v>
      </c>
    </row>
    <row r="28815" spans="1:6">
      <c r="A28815" t="s">
        <v>320</v>
      </c>
      <c r="B28815">
        <v>1867</v>
      </c>
      <c r="C28815" t="s">
        <v>391</v>
      </c>
      <c r="D28815">
        <v>2019</v>
      </c>
      <c r="E28815" t="s">
        <v>739</v>
      </c>
      <c r="F28815" s="2">
        <v>7370.6499914425003</v>
      </c>
    </row>
    <row r="28816" spans="1:6">
      <c r="A28816" t="s">
        <v>320</v>
      </c>
      <c r="B28816">
        <v>1867</v>
      </c>
      <c r="C28816" t="s">
        <v>391</v>
      </c>
      <c r="D28816">
        <v>2019</v>
      </c>
      <c r="E28816" t="s">
        <v>740</v>
      </c>
      <c r="F28816" s="2">
        <v>256.26334239416798</v>
      </c>
    </row>
    <row r="28817" spans="1:6">
      <c r="A28817" t="s">
        <v>320</v>
      </c>
      <c r="B28817">
        <v>1867</v>
      </c>
      <c r="C28817" t="s">
        <v>391</v>
      </c>
      <c r="D28817">
        <v>2020</v>
      </c>
      <c r="E28817" t="s">
        <v>745</v>
      </c>
      <c r="F28817" s="2">
        <v>6593.5297330350904</v>
      </c>
    </row>
    <row r="28818" spans="1:6">
      <c r="A28818" t="s">
        <v>320</v>
      </c>
      <c r="B28818">
        <v>1867</v>
      </c>
      <c r="C28818" t="s">
        <v>391</v>
      </c>
      <c r="D28818">
        <v>2021</v>
      </c>
      <c r="E28818" t="s">
        <v>738</v>
      </c>
      <c r="F28818" s="2">
        <v>0</v>
      </c>
    </row>
    <row r="28819" spans="1:6">
      <c r="A28819" t="s">
        <v>320</v>
      </c>
      <c r="B28819">
        <v>1867</v>
      </c>
      <c r="C28819" t="s">
        <v>391</v>
      </c>
      <c r="D28819">
        <v>2021</v>
      </c>
      <c r="E28819" t="s">
        <v>743</v>
      </c>
      <c r="F28819" s="2">
        <v>0</v>
      </c>
    </row>
    <row r="28820" spans="1:6">
      <c r="A28820" t="s">
        <v>320</v>
      </c>
      <c r="B28820">
        <v>1867</v>
      </c>
      <c r="C28820" t="s">
        <v>391</v>
      </c>
      <c r="D28820">
        <v>2021</v>
      </c>
      <c r="E28820" t="s">
        <v>741</v>
      </c>
      <c r="F28820" s="2">
        <v>1801.4633763998399</v>
      </c>
    </row>
    <row r="28821" spans="1:6">
      <c r="A28821" t="s">
        <v>320</v>
      </c>
      <c r="B28821">
        <v>1867</v>
      </c>
      <c r="C28821" t="s">
        <v>391</v>
      </c>
      <c r="D28821">
        <v>2022</v>
      </c>
      <c r="E28821" t="s">
        <v>744</v>
      </c>
      <c r="F28821" s="2">
        <v>0</v>
      </c>
    </row>
    <row r="28822" spans="1:6">
      <c r="A28822" t="s">
        <v>320</v>
      </c>
      <c r="B28822">
        <v>1867</v>
      </c>
      <c r="C28822" t="s">
        <v>391</v>
      </c>
      <c r="D28822">
        <v>2022</v>
      </c>
      <c r="E28822" t="s">
        <v>739</v>
      </c>
      <c r="F28822" s="2">
        <v>6537.3200763464101</v>
      </c>
    </row>
    <row r="28823" spans="1:6">
      <c r="A28823" t="s">
        <v>320</v>
      </c>
      <c r="B28823">
        <v>1867</v>
      </c>
      <c r="C28823" t="s">
        <v>391</v>
      </c>
      <c r="D28823">
        <v>2023</v>
      </c>
      <c r="E28823" t="s">
        <v>736</v>
      </c>
      <c r="F28823" s="2">
        <v>423.78651545561303</v>
      </c>
    </row>
    <row r="28824" spans="1:6">
      <c r="A28824" t="s">
        <v>320</v>
      </c>
      <c r="B28824">
        <v>1867</v>
      </c>
      <c r="C28824" t="s">
        <v>391</v>
      </c>
      <c r="D28824">
        <v>2023</v>
      </c>
      <c r="E28824" t="s">
        <v>737</v>
      </c>
      <c r="F28824" s="2">
        <v>345.30674932417497</v>
      </c>
    </row>
    <row r="28825" spans="1:6">
      <c r="A28825" t="s">
        <v>320</v>
      </c>
      <c r="B28825">
        <v>1867</v>
      </c>
      <c r="C28825" t="s">
        <v>391</v>
      </c>
      <c r="D28825">
        <v>2023</v>
      </c>
      <c r="E28825" t="s">
        <v>745</v>
      </c>
      <c r="F28825" s="2">
        <v>7879.4093730901996</v>
      </c>
    </row>
    <row r="28826" spans="1:6">
      <c r="A28826" t="s">
        <v>320</v>
      </c>
      <c r="B28826">
        <v>1867</v>
      </c>
      <c r="C28826" t="s">
        <v>391</v>
      </c>
      <c r="D28826">
        <v>2024</v>
      </c>
      <c r="E28826" t="s">
        <v>743</v>
      </c>
      <c r="F28826" s="2">
        <v>0</v>
      </c>
    </row>
    <row r="28827" spans="1:6">
      <c r="A28827" t="s">
        <v>320</v>
      </c>
      <c r="B28827">
        <v>1867</v>
      </c>
      <c r="C28827" t="s">
        <v>391</v>
      </c>
      <c r="D28827">
        <v>2024</v>
      </c>
      <c r="E28827" t="s">
        <v>741</v>
      </c>
      <c r="F28827" s="2">
        <v>1693.03123525295</v>
      </c>
    </row>
    <row r="28828" spans="1:6">
      <c r="A28828" t="s">
        <v>320</v>
      </c>
      <c r="B28828">
        <v>1868</v>
      </c>
      <c r="C28828" t="s">
        <v>393</v>
      </c>
      <c r="D28828">
        <v>2009</v>
      </c>
      <c r="E28828" t="s">
        <v>743</v>
      </c>
      <c r="F28828" s="2">
        <v>0</v>
      </c>
    </row>
    <row r="28829" spans="1:6">
      <c r="A28829" t="s">
        <v>320</v>
      </c>
      <c r="B28829">
        <v>1868</v>
      </c>
      <c r="C28829" t="s">
        <v>393</v>
      </c>
      <c r="D28829">
        <v>2011</v>
      </c>
      <c r="E28829" t="s">
        <v>736</v>
      </c>
      <c r="F28829" s="2">
        <v>517.81494590900502</v>
      </c>
    </row>
    <row r="28830" spans="1:6">
      <c r="A28830" t="s">
        <v>320</v>
      </c>
      <c r="B28830">
        <v>1868</v>
      </c>
      <c r="C28830" t="s">
        <v>393</v>
      </c>
      <c r="D28830">
        <v>2011</v>
      </c>
      <c r="E28830" t="s">
        <v>737</v>
      </c>
      <c r="F28830" s="2">
        <v>1290.55966266412</v>
      </c>
    </row>
    <row r="28831" spans="1:6">
      <c r="A28831" t="s">
        <v>320</v>
      </c>
      <c r="B28831">
        <v>1868</v>
      </c>
      <c r="C28831" t="s">
        <v>393</v>
      </c>
      <c r="D28831">
        <v>2011</v>
      </c>
      <c r="E28831" t="s">
        <v>740</v>
      </c>
      <c r="F28831" s="2">
        <v>741.15346737511595</v>
      </c>
    </row>
    <row r="28832" spans="1:6">
      <c r="A28832" t="s">
        <v>320</v>
      </c>
      <c r="B28832">
        <v>1868</v>
      </c>
      <c r="C28832" t="s">
        <v>393</v>
      </c>
      <c r="D28832">
        <v>2011</v>
      </c>
      <c r="E28832" t="s">
        <v>745</v>
      </c>
      <c r="F28832" s="2">
        <v>14154.3155085585</v>
      </c>
    </row>
    <row r="28833" spans="1:6">
      <c r="A28833" t="s">
        <v>320</v>
      </c>
      <c r="B28833">
        <v>1868</v>
      </c>
      <c r="C28833" t="s">
        <v>393</v>
      </c>
      <c r="D28833">
        <v>2013</v>
      </c>
      <c r="E28833" t="s">
        <v>742</v>
      </c>
      <c r="F28833" s="2">
        <v>2518.3507027272499</v>
      </c>
    </row>
    <row r="28834" spans="1:6">
      <c r="A28834" t="s">
        <v>320</v>
      </c>
      <c r="B28834">
        <v>1868</v>
      </c>
      <c r="C28834" t="s">
        <v>393</v>
      </c>
      <c r="D28834">
        <v>2015</v>
      </c>
      <c r="E28834" t="s">
        <v>744</v>
      </c>
      <c r="F28834" s="2">
        <v>7581.8140054054002</v>
      </c>
    </row>
    <row r="28835" spans="1:6">
      <c r="A28835" t="s">
        <v>320</v>
      </c>
      <c r="B28835">
        <v>1868</v>
      </c>
      <c r="C28835" t="s">
        <v>393</v>
      </c>
      <c r="D28835">
        <v>2016</v>
      </c>
      <c r="E28835" t="s">
        <v>742</v>
      </c>
      <c r="F28835" s="2">
        <v>3043.6003282465199</v>
      </c>
    </row>
    <row r="28836" spans="1:6">
      <c r="A28836" t="s">
        <v>320</v>
      </c>
      <c r="B28836">
        <v>1868</v>
      </c>
      <c r="C28836" t="s">
        <v>393</v>
      </c>
      <c r="D28836">
        <v>2016</v>
      </c>
      <c r="E28836" t="s">
        <v>743</v>
      </c>
      <c r="F28836" s="2">
        <v>0</v>
      </c>
    </row>
    <row r="28837" spans="1:6">
      <c r="A28837" t="s">
        <v>320</v>
      </c>
      <c r="B28837">
        <v>1868</v>
      </c>
      <c r="C28837" t="s">
        <v>393</v>
      </c>
      <c r="D28837">
        <v>2017</v>
      </c>
      <c r="E28837" t="s">
        <v>738</v>
      </c>
      <c r="F28837" s="2">
        <v>0</v>
      </c>
    </row>
    <row r="28838" spans="1:6">
      <c r="A28838" t="s">
        <v>320</v>
      </c>
      <c r="B28838">
        <v>1868</v>
      </c>
      <c r="C28838" t="s">
        <v>393</v>
      </c>
      <c r="D28838">
        <v>2017</v>
      </c>
      <c r="E28838" t="s">
        <v>739</v>
      </c>
      <c r="F28838" s="2">
        <v>3638.95128750187</v>
      </c>
    </row>
    <row r="28839" spans="1:6">
      <c r="A28839" t="s">
        <v>320</v>
      </c>
      <c r="B28839">
        <v>1868</v>
      </c>
      <c r="C28839" t="s">
        <v>393</v>
      </c>
      <c r="D28839">
        <v>2017</v>
      </c>
      <c r="E28839" t="s">
        <v>740</v>
      </c>
      <c r="F28839" s="2">
        <v>374.76021352525203</v>
      </c>
    </row>
    <row r="28840" spans="1:6">
      <c r="A28840" t="s">
        <v>320</v>
      </c>
      <c r="B28840">
        <v>1868</v>
      </c>
      <c r="C28840" t="s">
        <v>393</v>
      </c>
      <c r="D28840">
        <v>2017</v>
      </c>
      <c r="E28840" t="s">
        <v>741</v>
      </c>
      <c r="F28840" s="2">
        <v>3439.3372314583198</v>
      </c>
    </row>
    <row r="28841" spans="1:6">
      <c r="A28841" t="s">
        <v>320</v>
      </c>
      <c r="B28841">
        <v>1868</v>
      </c>
      <c r="C28841" t="s">
        <v>393</v>
      </c>
      <c r="D28841">
        <v>2018</v>
      </c>
      <c r="E28841" t="s">
        <v>744</v>
      </c>
      <c r="F28841" s="2">
        <v>10617.08569</v>
      </c>
    </row>
    <row r="28842" spans="1:6">
      <c r="A28842" t="s">
        <v>320</v>
      </c>
      <c r="B28842">
        <v>1868</v>
      </c>
      <c r="C28842" t="s">
        <v>393</v>
      </c>
      <c r="D28842">
        <v>2018</v>
      </c>
      <c r="E28842" t="s">
        <v>745</v>
      </c>
      <c r="F28842" s="2">
        <v>14896.838125071101</v>
      </c>
    </row>
    <row r="28843" spans="1:6">
      <c r="A28843" t="s">
        <v>320</v>
      </c>
      <c r="B28843">
        <v>1868</v>
      </c>
      <c r="C28843" t="s">
        <v>393</v>
      </c>
      <c r="D28843">
        <v>2019</v>
      </c>
      <c r="E28843" t="s">
        <v>743</v>
      </c>
      <c r="F28843" s="2">
        <v>0</v>
      </c>
    </row>
    <row r="28844" spans="1:6">
      <c r="A28844" t="s">
        <v>320</v>
      </c>
      <c r="B28844">
        <v>1868</v>
      </c>
      <c r="C28844" t="s">
        <v>393</v>
      </c>
      <c r="D28844">
        <v>2020</v>
      </c>
      <c r="E28844" t="s">
        <v>738</v>
      </c>
      <c r="F28844" s="2">
        <v>0</v>
      </c>
    </row>
    <row r="28845" spans="1:6">
      <c r="A28845" t="s">
        <v>320</v>
      </c>
      <c r="B28845">
        <v>1868</v>
      </c>
      <c r="C28845" t="s">
        <v>393</v>
      </c>
      <c r="D28845">
        <v>2020</v>
      </c>
      <c r="E28845" t="s">
        <v>739</v>
      </c>
      <c r="F28845" s="2">
        <v>3444.4591608641299</v>
      </c>
    </row>
    <row r="28846" spans="1:6">
      <c r="A28846" t="s">
        <v>320</v>
      </c>
      <c r="B28846">
        <v>1868</v>
      </c>
      <c r="C28846" t="s">
        <v>393</v>
      </c>
      <c r="D28846">
        <v>2020</v>
      </c>
      <c r="E28846" t="s">
        <v>741</v>
      </c>
      <c r="F28846" s="2">
        <v>3273.9084464877101</v>
      </c>
    </row>
    <row r="28847" spans="1:6">
      <c r="A28847" t="s">
        <v>320</v>
      </c>
      <c r="B28847">
        <v>1868</v>
      </c>
      <c r="C28847" t="s">
        <v>393</v>
      </c>
      <c r="D28847">
        <v>2021</v>
      </c>
      <c r="E28847" t="s">
        <v>736</v>
      </c>
      <c r="F28847" s="2">
        <v>482.47869771142001</v>
      </c>
    </row>
    <row r="28848" spans="1:6">
      <c r="A28848" t="s">
        <v>320</v>
      </c>
      <c r="B28848">
        <v>1868</v>
      </c>
      <c r="C28848" t="s">
        <v>393</v>
      </c>
      <c r="D28848">
        <v>2021</v>
      </c>
      <c r="E28848" t="s">
        <v>737</v>
      </c>
      <c r="F28848" s="2">
        <v>733.04741849511902</v>
      </c>
    </row>
    <row r="28849" spans="1:6">
      <c r="A28849" t="s">
        <v>320</v>
      </c>
      <c r="B28849">
        <v>1868</v>
      </c>
      <c r="C28849" t="s">
        <v>393</v>
      </c>
      <c r="D28849">
        <v>2021</v>
      </c>
      <c r="E28849" t="s">
        <v>744</v>
      </c>
      <c r="F28849" s="2">
        <v>13531.397773000001</v>
      </c>
    </row>
    <row r="28850" spans="1:6">
      <c r="A28850" t="s">
        <v>320</v>
      </c>
      <c r="B28850">
        <v>1868</v>
      </c>
      <c r="C28850" t="s">
        <v>393</v>
      </c>
      <c r="D28850">
        <v>2021</v>
      </c>
      <c r="E28850" t="s">
        <v>745</v>
      </c>
      <c r="F28850" s="2">
        <v>15638.501701916401</v>
      </c>
    </row>
    <row r="28851" spans="1:6">
      <c r="A28851" t="s">
        <v>320</v>
      </c>
      <c r="B28851">
        <v>1868</v>
      </c>
      <c r="C28851" t="s">
        <v>393</v>
      </c>
      <c r="D28851">
        <v>2022</v>
      </c>
      <c r="E28851" t="s">
        <v>743</v>
      </c>
      <c r="F28851" s="2">
        <v>0</v>
      </c>
    </row>
    <row r="28852" spans="1:6">
      <c r="A28852" t="s">
        <v>320</v>
      </c>
      <c r="B28852">
        <v>1868</v>
      </c>
      <c r="C28852" t="s">
        <v>393</v>
      </c>
      <c r="D28852">
        <v>2023</v>
      </c>
      <c r="E28852" t="s">
        <v>742</v>
      </c>
      <c r="F28852" s="2">
        <v>2033.44567766668</v>
      </c>
    </row>
    <row r="28853" spans="1:6">
      <c r="A28853" t="s">
        <v>320</v>
      </c>
      <c r="B28853">
        <v>1868</v>
      </c>
      <c r="C28853" t="s">
        <v>393</v>
      </c>
      <c r="D28853">
        <v>2023</v>
      </c>
      <c r="E28853" t="s">
        <v>739</v>
      </c>
      <c r="F28853" s="2">
        <v>2824.83916434918</v>
      </c>
    </row>
    <row r="28854" spans="1:6">
      <c r="A28854" t="s">
        <v>320</v>
      </c>
      <c r="B28854">
        <v>1868</v>
      </c>
      <c r="C28854" t="s">
        <v>393</v>
      </c>
      <c r="D28854">
        <v>2023</v>
      </c>
      <c r="E28854" t="s">
        <v>741</v>
      </c>
      <c r="F28854" s="2">
        <v>3165.5878789179601</v>
      </c>
    </row>
    <row r="28855" spans="1:6">
      <c r="A28855" t="s">
        <v>320</v>
      </c>
      <c r="B28855">
        <v>1868</v>
      </c>
      <c r="C28855" t="s">
        <v>393</v>
      </c>
      <c r="D28855">
        <v>2024</v>
      </c>
      <c r="E28855" t="s">
        <v>736</v>
      </c>
      <c r="F28855" s="2">
        <v>638.35114120350295</v>
      </c>
    </row>
    <row r="28856" spans="1:6">
      <c r="A28856" t="s">
        <v>320</v>
      </c>
      <c r="B28856">
        <v>1868</v>
      </c>
      <c r="C28856" t="s">
        <v>393</v>
      </c>
      <c r="D28856">
        <v>2024</v>
      </c>
      <c r="E28856" t="s">
        <v>737</v>
      </c>
      <c r="F28856" s="2">
        <v>736.34154156199395</v>
      </c>
    </row>
    <row r="28857" spans="1:6">
      <c r="A28857" t="s">
        <v>320</v>
      </c>
      <c r="B28857">
        <v>1868</v>
      </c>
      <c r="C28857" t="s">
        <v>393</v>
      </c>
      <c r="D28857">
        <v>2024</v>
      </c>
      <c r="E28857" t="s">
        <v>744</v>
      </c>
      <c r="F28857" s="2">
        <v>5185.2282519999999</v>
      </c>
    </row>
    <row r="28858" spans="1:6">
      <c r="A28858" t="s">
        <v>320</v>
      </c>
      <c r="B28858">
        <v>1868</v>
      </c>
      <c r="C28858" t="s">
        <v>393</v>
      </c>
      <c r="D28858">
        <v>2024</v>
      </c>
      <c r="E28858" t="s">
        <v>740</v>
      </c>
      <c r="F28858" s="2">
        <v>257.73700348393601</v>
      </c>
    </row>
    <row r="28859" spans="1:6">
      <c r="A28859" t="s">
        <v>320</v>
      </c>
      <c r="B28859">
        <v>1868</v>
      </c>
      <c r="C28859" t="s">
        <v>393</v>
      </c>
      <c r="D28859">
        <v>2024</v>
      </c>
      <c r="E28859" t="s">
        <v>745</v>
      </c>
      <c r="F28859" s="2">
        <v>16815.311947871502</v>
      </c>
    </row>
    <row r="28860" spans="1:6">
      <c r="A28860" t="s">
        <v>320</v>
      </c>
      <c r="B28860">
        <v>1870</v>
      </c>
      <c r="C28860" t="s">
        <v>395</v>
      </c>
      <c r="D28860">
        <v>2009</v>
      </c>
      <c r="E28860" t="s">
        <v>736</v>
      </c>
      <c r="F28860" s="2">
        <v>18263.9379227674</v>
      </c>
    </row>
    <row r="28861" spans="1:6">
      <c r="A28861" t="s">
        <v>320</v>
      </c>
      <c r="B28861">
        <v>1870</v>
      </c>
      <c r="C28861" t="s">
        <v>395</v>
      </c>
      <c r="D28861">
        <v>2009</v>
      </c>
      <c r="E28861" t="s">
        <v>738</v>
      </c>
      <c r="F28861" s="2">
        <v>0</v>
      </c>
    </row>
    <row r="28862" spans="1:6">
      <c r="A28862" t="s">
        <v>320</v>
      </c>
      <c r="B28862">
        <v>1870</v>
      </c>
      <c r="C28862" t="s">
        <v>395</v>
      </c>
      <c r="D28862">
        <v>2009</v>
      </c>
      <c r="E28862" t="s">
        <v>739</v>
      </c>
      <c r="F28862" s="2">
        <v>15434.293207565899</v>
      </c>
    </row>
    <row r="28863" spans="1:6">
      <c r="A28863" t="s">
        <v>320</v>
      </c>
      <c r="B28863">
        <v>1870</v>
      </c>
      <c r="C28863" t="s">
        <v>395</v>
      </c>
      <c r="D28863">
        <v>2009</v>
      </c>
      <c r="E28863" t="s">
        <v>740</v>
      </c>
      <c r="F28863" s="2">
        <v>7772.0566844730301</v>
      </c>
    </row>
    <row r="28864" spans="1:6">
      <c r="A28864" t="s">
        <v>320</v>
      </c>
      <c r="B28864">
        <v>1870</v>
      </c>
      <c r="C28864" t="s">
        <v>395</v>
      </c>
      <c r="D28864">
        <v>2009</v>
      </c>
      <c r="E28864" t="s">
        <v>741</v>
      </c>
      <c r="F28864" s="2">
        <v>15626.2437373879</v>
      </c>
    </row>
    <row r="28865" spans="1:6">
      <c r="A28865" t="s">
        <v>320</v>
      </c>
      <c r="B28865">
        <v>1870</v>
      </c>
      <c r="C28865" t="s">
        <v>395</v>
      </c>
      <c r="D28865">
        <v>2011</v>
      </c>
      <c r="E28865" t="s">
        <v>742</v>
      </c>
      <c r="F28865" s="2">
        <v>3954.9939521501801</v>
      </c>
    </row>
    <row r="28866" spans="1:6">
      <c r="A28866" t="s">
        <v>320</v>
      </c>
      <c r="B28866">
        <v>1870</v>
      </c>
      <c r="C28866" t="s">
        <v>395</v>
      </c>
      <c r="D28866">
        <v>2011</v>
      </c>
      <c r="E28866" t="s">
        <v>743</v>
      </c>
      <c r="F28866" s="2">
        <v>0</v>
      </c>
    </row>
    <row r="28867" spans="1:6">
      <c r="A28867" t="s">
        <v>320</v>
      </c>
      <c r="B28867">
        <v>1870</v>
      </c>
      <c r="C28867" t="s">
        <v>395</v>
      </c>
      <c r="D28867">
        <v>2013</v>
      </c>
      <c r="E28867" t="s">
        <v>736</v>
      </c>
      <c r="F28867" s="2">
        <v>14089.809743768599</v>
      </c>
    </row>
    <row r="28868" spans="1:6">
      <c r="A28868" t="s">
        <v>320</v>
      </c>
      <c r="B28868">
        <v>1870</v>
      </c>
      <c r="C28868" t="s">
        <v>395</v>
      </c>
      <c r="D28868">
        <v>2013</v>
      </c>
      <c r="E28868" t="s">
        <v>737</v>
      </c>
      <c r="F28868" s="2">
        <v>1676.6890035537699</v>
      </c>
    </row>
    <row r="28869" spans="1:6">
      <c r="A28869" t="s">
        <v>320</v>
      </c>
      <c r="B28869">
        <v>1870</v>
      </c>
      <c r="C28869" t="s">
        <v>395</v>
      </c>
      <c r="D28869">
        <v>2013</v>
      </c>
      <c r="E28869" t="s">
        <v>744</v>
      </c>
      <c r="F28869" s="2">
        <v>0</v>
      </c>
    </row>
    <row r="28870" spans="1:6">
      <c r="A28870" t="s">
        <v>320</v>
      </c>
      <c r="B28870">
        <v>1870</v>
      </c>
      <c r="C28870" t="s">
        <v>395</v>
      </c>
      <c r="D28870">
        <v>2013</v>
      </c>
      <c r="E28870" t="s">
        <v>745</v>
      </c>
      <c r="F28870" s="2">
        <v>12051.4550643724</v>
      </c>
    </row>
    <row r="28871" spans="1:6">
      <c r="A28871" t="s">
        <v>320</v>
      </c>
      <c r="B28871">
        <v>1870</v>
      </c>
      <c r="C28871" t="s">
        <v>395</v>
      </c>
      <c r="D28871">
        <v>2015</v>
      </c>
      <c r="E28871" t="s">
        <v>742</v>
      </c>
      <c r="F28871" s="2">
        <v>5374.2817241545699</v>
      </c>
    </row>
    <row r="28872" spans="1:6">
      <c r="A28872" t="s">
        <v>320</v>
      </c>
      <c r="B28872">
        <v>1870</v>
      </c>
      <c r="C28872" t="s">
        <v>395</v>
      </c>
      <c r="D28872">
        <v>2015</v>
      </c>
      <c r="E28872" t="s">
        <v>738</v>
      </c>
      <c r="F28872" s="2">
        <v>91.5027922150948</v>
      </c>
    </row>
    <row r="28873" spans="1:6">
      <c r="A28873" t="s">
        <v>320</v>
      </c>
      <c r="B28873">
        <v>1870</v>
      </c>
      <c r="C28873" t="s">
        <v>395</v>
      </c>
      <c r="D28873">
        <v>2015</v>
      </c>
      <c r="E28873" t="s">
        <v>739</v>
      </c>
      <c r="F28873" s="2">
        <v>16227.703979067001</v>
      </c>
    </row>
    <row r="28874" spans="1:6">
      <c r="A28874" t="s">
        <v>320</v>
      </c>
      <c r="B28874">
        <v>1870</v>
      </c>
      <c r="C28874" t="s">
        <v>395</v>
      </c>
      <c r="D28874">
        <v>2015</v>
      </c>
      <c r="E28874" t="s">
        <v>741</v>
      </c>
      <c r="F28874" s="2">
        <v>14916.516246307199</v>
      </c>
    </row>
    <row r="28875" spans="1:6">
      <c r="A28875" t="s">
        <v>320</v>
      </c>
      <c r="B28875">
        <v>1870</v>
      </c>
      <c r="C28875" t="s">
        <v>395</v>
      </c>
      <c r="D28875">
        <v>2016</v>
      </c>
      <c r="E28875" t="s">
        <v>736</v>
      </c>
      <c r="F28875" s="2">
        <v>11974.466768881101</v>
      </c>
    </row>
    <row r="28876" spans="1:6">
      <c r="A28876" t="s">
        <v>320</v>
      </c>
      <c r="B28876">
        <v>1870</v>
      </c>
      <c r="C28876" t="s">
        <v>395</v>
      </c>
      <c r="D28876">
        <v>2016</v>
      </c>
      <c r="E28876" t="s">
        <v>737</v>
      </c>
      <c r="F28876" s="2">
        <v>1686.6739789762801</v>
      </c>
    </row>
    <row r="28877" spans="1:6">
      <c r="A28877" t="s">
        <v>320</v>
      </c>
      <c r="B28877">
        <v>1870</v>
      </c>
      <c r="C28877" t="s">
        <v>395</v>
      </c>
      <c r="D28877">
        <v>2016</v>
      </c>
      <c r="E28877" t="s">
        <v>744</v>
      </c>
      <c r="F28877" s="2">
        <v>0</v>
      </c>
    </row>
    <row r="28878" spans="1:6">
      <c r="A28878" t="s">
        <v>320</v>
      </c>
      <c r="B28878">
        <v>1870</v>
      </c>
      <c r="C28878" t="s">
        <v>395</v>
      </c>
      <c r="D28878">
        <v>2016</v>
      </c>
      <c r="E28878" t="s">
        <v>740</v>
      </c>
      <c r="F28878" s="2">
        <v>2020.9414190357099</v>
      </c>
    </row>
    <row r="28879" spans="1:6">
      <c r="A28879" t="s">
        <v>320</v>
      </c>
      <c r="B28879">
        <v>1870</v>
      </c>
      <c r="C28879" t="s">
        <v>395</v>
      </c>
      <c r="D28879">
        <v>2016</v>
      </c>
      <c r="E28879" t="s">
        <v>745</v>
      </c>
      <c r="F28879" s="2">
        <v>12051.4550643724</v>
      </c>
    </row>
    <row r="28880" spans="1:6">
      <c r="A28880" t="s">
        <v>320</v>
      </c>
      <c r="B28880">
        <v>1870</v>
      </c>
      <c r="C28880" t="s">
        <v>395</v>
      </c>
      <c r="D28880">
        <v>2017</v>
      </c>
      <c r="E28880" t="s">
        <v>743</v>
      </c>
      <c r="F28880" s="2">
        <v>0</v>
      </c>
    </row>
    <row r="28881" spans="1:6">
      <c r="A28881" t="s">
        <v>320</v>
      </c>
      <c r="B28881">
        <v>1870</v>
      </c>
      <c r="C28881" t="s">
        <v>395</v>
      </c>
      <c r="D28881">
        <v>2018</v>
      </c>
      <c r="E28881" t="s">
        <v>742</v>
      </c>
      <c r="F28881" s="2">
        <v>4938.8956380074496</v>
      </c>
    </row>
    <row r="28882" spans="1:6">
      <c r="A28882" t="s">
        <v>320</v>
      </c>
      <c r="B28882">
        <v>1870</v>
      </c>
      <c r="C28882" t="s">
        <v>395</v>
      </c>
      <c r="D28882">
        <v>2018</v>
      </c>
      <c r="E28882" t="s">
        <v>741</v>
      </c>
      <c r="F28882" s="2">
        <v>13702.8393480757</v>
      </c>
    </row>
    <row r="28883" spans="1:6">
      <c r="A28883" t="s">
        <v>320</v>
      </c>
      <c r="B28883">
        <v>1870</v>
      </c>
      <c r="C28883" t="s">
        <v>395</v>
      </c>
      <c r="D28883">
        <v>2019</v>
      </c>
      <c r="E28883" t="s">
        <v>736</v>
      </c>
      <c r="F28883" s="2">
        <v>11171.2123894329</v>
      </c>
    </row>
    <row r="28884" spans="1:6">
      <c r="A28884" t="s">
        <v>320</v>
      </c>
      <c r="B28884">
        <v>1870</v>
      </c>
      <c r="C28884" t="s">
        <v>395</v>
      </c>
      <c r="D28884">
        <v>2019</v>
      </c>
      <c r="E28884" t="s">
        <v>737</v>
      </c>
      <c r="F28884" s="2">
        <v>1734.23945089115</v>
      </c>
    </row>
    <row r="28885" spans="1:6">
      <c r="A28885" t="s">
        <v>320</v>
      </c>
      <c r="B28885">
        <v>1870</v>
      </c>
      <c r="C28885" t="s">
        <v>395</v>
      </c>
      <c r="D28885">
        <v>2019</v>
      </c>
      <c r="E28885" t="s">
        <v>740</v>
      </c>
      <c r="F28885" s="2">
        <v>754.83748575769096</v>
      </c>
    </row>
    <row r="28886" spans="1:6">
      <c r="A28886" t="s">
        <v>320</v>
      </c>
      <c r="B28886">
        <v>1870</v>
      </c>
      <c r="C28886" t="s">
        <v>395</v>
      </c>
      <c r="D28886">
        <v>2019</v>
      </c>
      <c r="E28886" t="s">
        <v>745</v>
      </c>
      <c r="F28886" s="2">
        <v>15785.1521395456</v>
      </c>
    </row>
    <row r="28887" spans="1:6">
      <c r="A28887" t="s">
        <v>320</v>
      </c>
      <c r="B28887">
        <v>1870</v>
      </c>
      <c r="C28887" t="s">
        <v>395</v>
      </c>
      <c r="D28887">
        <v>2020</v>
      </c>
      <c r="E28887" t="s">
        <v>743</v>
      </c>
      <c r="F28887" s="2">
        <v>0</v>
      </c>
    </row>
    <row r="28888" spans="1:6">
      <c r="A28888" t="s">
        <v>320</v>
      </c>
      <c r="B28888">
        <v>1870</v>
      </c>
      <c r="C28888" t="s">
        <v>395</v>
      </c>
      <c r="D28888">
        <v>2021</v>
      </c>
      <c r="E28888" t="s">
        <v>742</v>
      </c>
      <c r="F28888" s="2">
        <v>5313.9254383498801</v>
      </c>
    </row>
    <row r="28889" spans="1:6">
      <c r="A28889" t="s">
        <v>320</v>
      </c>
      <c r="B28889">
        <v>1870</v>
      </c>
      <c r="C28889" t="s">
        <v>395</v>
      </c>
      <c r="D28889">
        <v>2022</v>
      </c>
      <c r="E28889" t="s">
        <v>736</v>
      </c>
      <c r="F28889" s="2">
        <v>9852.3621983882203</v>
      </c>
    </row>
    <row r="28890" spans="1:6">
      <c r="A28890" t="s">
        <v>320</v>
      </c>
      <c r="B28890">
        <v>1870</v>
      </c>
      <c r="C28890" t="s">
        <v>395</v>
      </c>
      <c r="D28890">
        <v>2022</v>
      </c>
      <c r="E28890" t="s">
        <v>737</v>
      </c>
      <c r="F28890" s="2">
        <v>1523.6096902873501</v>
      </c>
    </row>
    <row r="28891" spans="1:6">
      <c r="A28891" t="s">
        <v>320</v>
      </c>
      <c r="B28891">
        <v>1870</v>
      </c>
      <c r="C28891" t="s">
        <v>395</v>
      </c>
      <c r="D28891">
        <v>2022</v>
      </c>
      <c r="E28891" t="s">
        <v>738</v>
      </c>
      <c r="F28891" s="2">
        <v>7.8341431691005896</v>
      </c>
    </row>
    <row r="28892" spans="1:6">
      <c r="A28892" t="s">
        <v>320</v>
      </c>
      <c r="B28892">
        <v>1870</v>
      </c>
      <c r="C28892" t="s">
        <v>395</v>
      </c>
      <c r="D28892">
        <v>2022</v>
      </c>
      <c r="E28892" t="s">
        <v>739</v>
      </c>
      <c r="F28892" s="2">
        <v>15076.204076427999</v>
      </c>
    </row>
    <row r="28893" spans="1:6">
      <c r="A28893" t="s">
        <v>320</v>
      </c>
      <c r="B28893">
        <v>1870</v>
      </c>
      <c r="C28893" t="s">
        <v>395</v>
      </c>
      <c r="D28893">
        <v>2022</v>
      </c>
      <c r="E28893" t="s">
        <v>740</v>
      </c>
      <c r="F28893" s="2">
        <v>676.23525437839203</v>
      </c>
    </row>
    <row r="28894" spans="1:6">
      <c r="A28894" t="s">
        <v>320</v>
      </c>
      <c r="B28894">
        <v>1870</v>
      </c>
      <c r="C28894" t="s">
        <v>395</v>
      </c>
      <c r="D28894">
        <v>2023</v>
      </c>
      <c r="E28894" t="s">
        <v>744</v>
      </c>
      <c r="F28894" s="2">
        <v>0</v>
      </c>
    </row>
    <row r="28895" spans="1:6">
      <c r="A28895" t="s">
        <v>320</v>
      </c>
      <c r="B28895">
        <v>1870</v>
      </c>
      <c r="C28895" t="s">
        <v>395</v>
      </c>
      <c r="D28895">
        <v>2024</v>
      </c>
      <c r="E28895" t="s">
        <v>742</v>
      </c>
      <c r="F28895" s="2">
        <v>4852.2863518823697</v>
      </c>
    </row>
    <row r="28896" spans="1:6">
      <c r="A28896" t="s">
        <v>320</v>
      </c>
      <c r="B28896">
        <v>1870</v>
      </c>
      <c r="C28896" t="s">
        <v>395</v>
      </c>
      <c r="D28896">
        <v>2024</v>
      </c>
      <c r="E28896" t="s">
        <v>743</v>
      </c>
      <c r="F28896" s="2">
        <v>0</v>
      </c>
    </row>
    <row r="28897" spans="1:6">
      <c r="A28897" t="s">
        <v>320</v>
      </c>
      <c r="B28897">
        <v>1871</v>
      </c>
      <c r="C28897" t="s">
        <v>397</v>
      </c>
      <c r="D28897">
        <v>2009</v>
      </c>
      <c r="E28897" t="s">
        <v>742</v>
      </c>
      <c r="F28897" s="2">
        <v>1475.17857055328</v>
      </c>
    </row>
    <row r="28898" spans="1:6">
      <c r="A28898" t="s">
        <v>320</v>
      </c>
      <c r="B28898">
        <v>1871</v>
      </c>
      <c r="C28898" t="s">
        <v>397</v>
      </c>
      <c r="D28898">
        <v>2011</v>
      </c>
      <c r="E28898" t="s">
        <v>744</v>
      </c>
      <c r="F28898" s="2">
        <v>0</v>
      </c>
    </row>
    <row r="28899" spans="1:6">
      <c r="A28899" t="s">
        <v>320</v>
      </c>
      <c r="B28899">
        <v>1871</v>
      </c>
      <c r="C28899" t="s">
        <v>397</v>
      </c>
      <c r="D28899">
        <v>2011</v>
      </c>
      <c r="E28899" t="s">
        <v>740</v>
      </c>
      <c r="F28899" s="2">
        <v>1492.9256460593399</v>
      </c>
    </row>
    <row r="28900" spans="1:6">
      <c r="A28900" t="s">
        <v>320</v>
      </c>
      <c r="B28900">
        <v>1871</v>
      </c>
      <c r="C28900" t="s">
        <v>397</v>
      </c>
      <c r="D28900">
        <v>2011</v>
      </c>
      <c r="E28900" t="s">
        <v>745</v>
      </c>
      <c r="F28900" s="2">
        <v>19328.014593702701</v>
      </c>
    </row>
    <row r="28901" spans="1:6">
      <c r="A28901" t="s">
        <v>320</v>
      </c>
      <c r="B28901">
        <v>1871</v>
      </c>
      <c r="C28901" t="s">
        <v>397</v>
      </c>
      <c r="D28901">
        <v>2013</v>
      </c>
      <c r="E28901" t="s">
        <v>738</v>
      </c>
      <c r="F28901" s="2">
        <v>0</v>
      </c>
    </row>
    <row r="28902" spans="1:6">
      <c r="A28902" t="s">
        <v>320</v>
      </c>
      <c r="B28902">
        <v>1871</v>
      </c>
      <c r="C28902" t="s">
        <v>397</v>
      </c>
      <c r="D28902">
        <v>2013</v>
      </c>
      <c r="E28902" t="s">
        <v>739</v>
      </c>
      <c r="F28902" s="2">
        <v>11369.456466277799</v>
      </c>
    </row>
    <row r="28903" spans="1:6">
      <c r="A28903" t="s">
        <v>320</v>
      </c>
      <c r="B28903">
        <v>1871</v>
      </c>
      <c r="C28903" t="s">
        <v>397</v>
      </c>
      <c r="D28903">
        <v>2013</v>
      </c>
      <c r="E28903" t="s">
        <v>741</v>
      </c>
      <c r="F28903" s="2">
        <v>5582.6727418542896</v>
      </c>
    </row>
    <row r="28904" spans="1:6">
      <c r="A28904" t="s">
        <v>320</v>
      </c>
      <c r="B28904">
        <v>1871</v>
      </c>
      <c r="C28904" t="s">
        <v>397</v>
      </c>
      <c r="D28904">
        <v>2015</v>
      </c>
      <c r="E28904" t="s">
        <v>743</v>
      </c>
      <c r="F28904" s="2">
        <v>533.07690596627299</v>
      </c>
    </row>
    <row r="28905" spans="1:6">
      <c r="A28905" t="s">
        <v>320</v>
      </c>
      <c r="B28905">
        <v>1871</v>
      </c>
      <c r="C28905" t="s">
        <v>397</v>
      </c>
      <c r="D28905">
        <v>2016</v>
      </c>
      <c r="E28905" t="s">
        <v>742</v>
      </c>
      <c r="F28905" s="2">
        <v>1489.8623265019301</v>
      </c>
    </row>
    <row r="28906" spans="1:6">
      <c r="A28906" t="s">
        <v>320</v>
      </c>
      <c r="B28906">
        <v>1871</v>
      </c>
      <c r="C28906" t="s">
        <v>397</v>
      </c>
      <c r="D28906">
        <v>2016</v>
      </c>
      <c r="E28906" t="s">
        <v>738</v>
      </c>
      <c r="F28906" s="2">
        <v>0</v>
      </c>
    </row>
    <row r="28907" spans="1:6">
      <c r="A28907" t="s">
        <v>320</v>
      </c>
      <c r="B28907">
        <v>1871</v>
      </c>
      <c r="C28907" t="s">
        <v>397</v>
      </c>
      <c r="D28907">
        <v>2016</v>
      </c>
      <c r="E28907" t="s">
        <v>739</v>
      </c>
      <c r="F28907" s="2">
        <v>11718.626862802899</v>
      </c>
    </row>
    <row r="28908" spans="1:6">
      <c r="A28908" t="s">
        <v>320</v>
      </c>
      <c r="B28908">
        <v>1871</v>
      </c>
      <c r="C28908" t="s">
        <v>397</v>
      </c>
      <c r="D28908">
        <v>2016</v>
      </c>
      <c r="E28908" t="s">
        <v>741</v>
      </c>
      <c r="F28908" s="2">
        <v>5386.0354588631199</v>
      </c>
    </row>
    <row r="28909" spans="1:6">
      <c r="A28909" t="s">
        <v>320</v>
      </c>
      <c r="B28909">
        <v>1871</v>
      </c>
      <c r="C28909" t="s">
        <v>397</v>
      </c>
      <c r="D28909">
        <v>2017</v>
      </c>
      <c r="E28909" t="s">
        <v>736</v>
      </c>
      <c r="F28909" s="2">
        <v>314.84520166331703</v>
      </c>
    </row>
    <row r="28910" spans="1:6">
      <c r="A28910" t="s">
        <v>320</v>
      </c>
      <c r="B28910">
        <v>1871</v>
      </c>
      <c r="C28910" t="s">
        <v>397</v>
      </c>
      <c r="D28910">
        <v>2017</v>
      </c>
      <c r="E28910" t="s">
        <v>737</v>
      </c>
      <c r="F28910" s="2">
        <v>779.15535790011404</v>
      </c>
    </row>
    <row r="28911" spans="1:6">
      <c r="A28911" t="s">
        <v>320</v>
      </c>
      <c r="B28911">
        <v>1871</v>
      </c>
      <c r="C28911" t="s">
        <v>397</v>
      </c>
      <c r="D28911">
        <v>2017</v>
      </c>
      <c r="E28911" t="s">
        <v>744</v>
      </c>
      <c r="F28911" s="2">
        <v>0</v>
      </c>
    </row>
    <row r="28912" spans="1:6">
      <c r="A28912" t="s">
        <v>320</v>
      </c>
      <c r="B28912">
        <v>1871</v>
      </c>
      <c r="C28912" t="s">
        <v>397</v>
      </c>
      <c r="D28912">
        <v>2017</v>
      </c>
      <c r="E28912" t="s">
        <v>745</v>
      </c>
      <c r="F28912" s="2">
        <v>22478.960561562999</v>
      </c>
    </row>
    <row r="28913" spans="1:6">
      <c r="A28913" t="s">
        <v>320</v>
      </c>
      <c r="B28913">
        <v>1871</v>
      </c>
      <c r="C28913" t="s">
        <v>397</v>
      </c>
      <c r="D28913">
        <v>2018</v>
      </c>
      <c r="E28913" t="s">
        <v>743</v>
      </c>
      <c r="F28913" s="2">
        <v>725.25580429216495</v>
      </c>
    </row>
    <row r="28914" spans="1:6">
      <c r="A28914" t="s">
        <v>320</v>
      </c>
      <c r="B28914">
        <v>1871</v>
      </c>
      <c r="C28914" t="s">
        <v>397</v>
      </c>
      <c r="D28914">
        <v>2019</v>
      </c>
      <c r="E28914" t="s">
        <v>742</v>
      </c>
      <c r="F28914" s="2">
        <v>1925.6476130748299</v>
      </c>
    </row>
    <row r="28915" spans="1:6">
      <c r="A28915" t="s">
        <v>320</v>
      </c>
      <c r="B28915">
        <v>1871</v>
      </c>
      <c r="C28915" t="s">
        <v>397</v>
      </c>
      <c r="D28915">
        <v>2019</v>
      </c>
      <c r="E28915" t="s">
        <v>741</v>
      </c>
      <c r="F28915" s="2">
        <v>4900.7926624189304</v>
      </c>
    </row>
    <row r="28916" spans="1:6">
      <c r="A28916" t="s">
        <v>320</v>
      </c>
      <c r="B28916">
        <v>1871</v>
      </c>
      <c r="C28916" t="s">
        <v>397</v>
      </c>
      <c r="D28916">
        <v>2020</v>
      </c>
      <c r="E28916" t="s">
        <v>736</v>
      </c>
      <c r="F28916" s="2">
        <v>287.35674093655302</v>
      </c>
    </row>
    <row r="28917" spans="1:6">
      <c r="A28917" t="s">
        <v>320</v>
      </c>
      <c r="B28917">
        <v>1871</v>
      </c>
      <c r="C28917" t="s">
        <v>397</v>
      </c>
      <c r="D28917">
        <v>2020</v>
      </c>
      <c r="E28917" t="s">
        <v>737</v>
      </c>
      <c r="F28917" s="2">
        <v>700.44822675002501</v>
      </c>
    </row>
    <row r="28918" spans="1:6">
      <c r="A28918" t="s">
        <v>320</v>
      </c>
      <c r="B28918">
        <v>1871</v>
      </c>
      <c r="C28918" t="s">
        <v>397</v>
      </c>
      <c r="D28918">
        <v>2021</v>
      </c>
      <c r="E28918" t="s">
        <v>740</v>
      </c>
      <c r="F28918" s="2">
        <v>429.571777645081</v>
      </c>
    </row>
    <row r="28919" spans="1:6">
      <c r="A28919" t="s">
        <v>320</v>
      </c>
      <c r="B28919">
        <v>1871</v>
      </c>
      <c r="C28919" t="s">
        <v>397</v>
      </c>
      <c r="D28919">
        <v>2022</v>
      </c>
      <c r="E28919" t="s">
        <v>742</v>
      </c>
      <c r="F28919" s="2">
        <v>1435.45403882293</v>
      </c>
    </row>
    <row r="28920" spans="1:6">
      <c r="A28920" t="s">
        <v>320</v>
      </c>
      <c r="B28920">
        <v>1871</v>
      </c>
      <c r="C28920" t="s">
        <v>397</v>
      </c>
      <c r="D28920">
        <v>2023</v>
      </c>
      <c r="E28920" t="s">
        <v>736</v>
      </c>
      <c r="F28920" s="2">
        <v>265.30025242636702</v>
      </c>
    </row>
    <row r="28921" spans="1:6">
      <c r="A28921" t="s">
        <v>320</v>
      </c>
      <c r="B28921">
        <v>1871</v>
      </c>
      <c r="C28921" t="s">
        <v>397</v>
      </c>
      <c r="D28921">
        <v>2023</v>
      </c>
      <c r="E28921" t="s">
        <v>737</v>
      </c>
      <c r="F28921" s="2">
        <v>625.41473198048595</v>
      </c>
    </row>
    <row r="28922" spans="1:6">
      <c r="A28922" t="s">
        <v>320</v>
      </c>
      <c r="B28922">
        <v>1871</v>
      </c>
      <c r="C28922" t="s">
        <v>397</v>
      </c>
      <c r="D28922">
        <v>2023</v>
      </c>
      <c r="E28922" t="s">
        <v>739</v>
      </c>
      <c r="F28922" s="2">
        <v>10397.2847634747</v>
      </c>
    </row>
    <row r="28923" spans="1:6">
      <c r="A28923" t="s">
        <v>320</v>
      </c>
      <c r="B28923">
        <v>1871</v>
      </c>
      <c r="C28923" t="s">
        <v>397</v>
      </c>
      <c r="D28923">
        <v>2024</v>
      </c>
      <c r="E28923" t="s">
        <v>740</v>
      </c>
      <c r="F28923" s="2">
        <v>413.47836017423799</v>
      </c>
    </row>
    <row r="28924" spans="1:6">
      <c r="A28924" t="s">
        <v>320</v>
      </c>
      <c r="B28924">
        <v>1871</v>
      </c>
      <c r="C28924" t="s">
        <v>397</v>
      </c>
      <c r="D28924">
        <v>2024</v>
      </c>
      <c r="E28924" t="s">
        <v>745</v>
      </c>
      <c r="F28924" s="2">
        <v>22797.944788125398</v>
      </c>
    </row>
    <row r="28925" spans="1:6">
      <c r="A28925" t="s">
        <v>320</v>
      </c>
      <c r="B28925">
        <v>1874</v>
      </c>
      <c r="C28925" t="s">
        <v>399</v>
      </c>
      <c r="D28925">
        <v>2009</v>
      </c>
      <c r="E28925" t="s">
        <v>736</v>
      </c>
      <c r="F28925" s="2">
        <v>13.203238303368201</v>
      </c>
    </row>
    <row r="28926" spans="1:6">
      <c r="A28926" t="s">
        <v>320</v>
      </c>
      <c r="B28926">
        <v>1874</v>
      </c>
      <c r="C28926" t="s">
        <v>399</v>
      </c>
      <c r="D28926">
        <v>2009</v>
      </c>
      <c r="E28926" t="s">
        <v>743</v>
      </c>
      <c r="F28926" s="2">
        <v>0</v>
      </c>
    </row>
    <row r="28927" spans="1:6">
      <c r="A28927" t="s">
        <v>320</v>
      </c>
      <c r="B28927">
        <v>1874</v>
      </c>
      <c r="C28927" t="s">
        <v>399</v>
      </c>
      <c r="D28927">
        <v>2009</v>
      </c>
      <c r="E28927" t="s">
        <v>740</v>
      </c>
      <c r="F28927" s="2">
        <v>453.07000295680598</v>
      </c>
    </row>
    <row r="28928" spans="1:6">
      <c r="A28928" t="s">
        <v>320</v>
      </c>
      <c r="B28928">
        <v>1874</v>
      </c>
      <c r="C28928" t="s">
        <v>399</v>
      </c>
      <c r="D28928">
        <v>2009</v>
      </c>
      <c r="E28928" t="s">
        <v>745</v>
      </c>
      <c r="F28928" s="2">
        <v>14811.567389505301</v>
      </c>
    </row>
    <row r="28929" spans="1:6">
      <c r="A28929" t="s">
        <v>320</v>
      </c>
      <c r="B28929">
        <v>1874</v>
      </c>
      <c r="C28929" t="s">
        <v>399</v>
      </c>
      <c r="D28929">
        <v>2011</v>
      </c>
      <c r="E28929" t="s">
        <v>736</v>
      </c>
      <c r="F28929" s="2">
        <v>32.389271025665103</v>
      </c>
    </row>
    <row r="28930" spans="1:6">
      <c r="A28930" t="s">
        <v>320</v>
      </c>
      <c r="B28930">
        <v>1874</v>
      </c>
      <c r="C28930" t="s">
        <v>399</v>
      </c>
      <c r="D28930">
        <v>2011</v>
      </c>
      <c r="E28930" t="s">
        <v>737</v>
      </c>
      <c r="F28930" s="2">
        <v>349.17474906063302</v>
      </c>
    </row>
    <row r="28931" spans="1:6">
      <c r="A28931" t="s">
        <v>320</v>
      </c>
      <c r="B28931">
        <v>1874</v>
      </c>
      <c r="C28931" t="s">
        <v>399</v>
      </c>
      <c r="D28931">
        <v>2011</v>
      </c>
      <c r="E28931" t="s">
        <v>738</v>
      </c>
      <c r="F28931" s="2">
        <v>0</v>
      </c>
    </row>
    <row r="28932" spans="1:6">
      <c r="A28932" t="s">
        <v>320</v>
      </c>
      <c r="B28932">
        <v>1874</v>
      </c>
      <c r="C28932" t="s">
        <v>399</v>
      </c>
      <c r="D28932">
        <v>2013</v>
      </c>
      <c r="E28932" t="s">
        <v>742</v>
      </c>
      <c r="F28932" s="2">
        <v>129.661433046501</v>
      </c>
    </row>
    <row r="28933" spans="1:6">
      <c r="A28933" t="s">
        <v>320</v>
      </c>
      <c r="B28933">
        <v>1874</v>
      </c>
      <c r="C28933" t="s">
        <v>399</v>
      </c>
      <c r="D28933">
        <v>2013</v>
      </c>
      <c r="E28933" t="s">
        <v>743</v>
      </c>
      <c r="F28933" s="2">
        <v>0</v>
      </c>
    </row>
    <row r="28934" spans="1:6">
      <c r="A28934" t="s">
        <v>320</v>
      </c>
      <c r="B28934">
        <v>1874</v>
      </c>
      <c r="C28934" t="s">
        <v>399</v>
      </c>
      <c r="D28934">
        <v>2015</v>
      </c>
      <c r="E28934" t="s">
        <v>744</v>
      </c>
      <c r="F28934" s="2">
        <v>0</v>
      </c>
    </row>
    <row r="28935" spans="1:6">
      <c r="A28935" t="s">
        <v>320</v>
      </c>
      <c r="B28935">
        <v>1874</v>
      </c>
      <c r="C28935" t="s">
        <v>399</v>
      </c>
      <c r="D28935">
        <v>2015</v>
      </c>
      <c r="E28935" t="s">
        <v>739</v>
      </c>
      <c r="F28935" s="2">
        <v>0</v>
      </c>
    </row>
    <row r="28936" spans="1:6">
      <c r="A28936" t="s">
        <v>320</v>
      </c>
      <c r="B28936">
        <v>1874</v>
      </c>
      <c r="C28936" t="s">
        <v>399</v>
      </c>
      <c r="D28936">
        <v>2015</v>
      </c>
      <c r="E28936" t="s">
        <v>740</v>
      </c>
      <c r="F28936" s="2">
        <v>140.084510728109</v>
      </c>
    </row>
    <row r="28937" spans="1:6">
      <c r="A28937" t="s">
        <v>320</v>
      </c>
      <c r="B28937">
        <v>1874</v>
      </c>
      <c r="C28937" t="s">
        <v>399</v>
      </c>
      <c r="D28937">
        <v>2016</v>
      </c>
      <c r="E28937" t="s">
        <v>743</v>
      </c>
      <c r="F28937" s="2">
        <v>0</v>
      </c>
    </row>
    <row r="28938" spans="1:6">
      <c r="A28938" t="s">
        <v>320</v>
      </c>
      <c r="B28938">
        <v>1874</v>
      </c>
      <c r="C28938" t="s">
        <v>399</v>
      </c>
      <c r="D28938">
        <v>2016</v>
      </c>
      <c r="E28938" t="s">
        <v>745</v>
      </c>
      <c r="F28938" s="2">
        <v>14811.567389505301</v>
      </c>
    </row>
    <row r="28939" spans="1:6">
      <c r="A28939" t="s">
        <v>320</v>
      </c>
      <c r="B28939">
        <v>1874</v>
      </c>
      <c r="C28939" t="s">
        <v>399</v>
      </c>
      <c r="D28939">
        <v>2017</v>
      </c>
      <c r="E28939" t="s">
        <v>738</v>
      </c>
      <c r="F28939" s="2">
        <v>0</v>
      </c>
    </row>
    <row r="28940" spans="1:6">
      <c r="A28940" t="s">
        <v>320</v>
      </c>
      <c r="B28940">
        <v>1874</v>
      </c>
      <c r="C28940" t="s">
        <v>399</v>
      </c>
      <c r="D28940">
        <v>2017</v>
      </c>
      <c r="E28940" t="s">
        <v>741</v>
      </c>
      <c r="F28940" s="2">
        <v>986.87055001621195</v>
      </c>
    </row>
    <row r="28941" spans="1:6">
      <c r="A28941" t="s">
        <v>320</v>
      </c>
      <c r="B28941">
        <v>1874</v>
      </c>
      <c r="C28941" t="s">
        <v>399</v>
      </c>
      <c r="D28941">
        <v>2018</v>
      </c>
      <c r="E28941" t="s">
        <v>736</v>
      </c>
      <c r="F28941" s="2">
        <v>31.105098073105101</v>
      </c>
    </row>
    <row r="28942" spans="1:6">
      <c r="A28942" t="s">
        <v>320</v>
      </c>
      <c r="B28942">
        <v>1874</v>
      </c>
      <c r="C28942" t="s">
        <v>399</v>
      </c>
      <c r="D28942">
        <v>2018</v>
      </c>
      <c r="E28942" t="s">
        <v>737</v>
      </c>
      <c r="F28942" s="2">
        <v>213.07248100843901</v>
      </c>
    </row>
    <row r="28943" spans="1:6">
      <c r="A28943" t="s">
        <v>320</v>
      </c>
      <c r="B28943">
        <v>1874</v>
      </c>
      <c r="C28943" t="s">
        <v>399</v>
      </c>
      <c r="D28943">
        <v>2018</v>
      </c>
      <c r="E28943" t="s">
        <v>744</v>
      </c>
      <c r="F28943" s="2">
        <v>0</v>
      </c>
    </row>
    <row r="28944" spans="1:6">
      <c r="A28944" t="s">
        <v>320</v>
      </c>
      <c r="B28944">
        <v>1874</v>
      </c>
      <c r="C28944" t="s">
        <v>399</v>
      </c>
      <c r="D28944">
        <v>2018</v>
      </c>
      <c r="E28944" t="s">
        <v>739</v>
      </c>
      <c r="F28944" s="2">
        <v>0</v>
      </c>
    </row>
    <row r="28945" spans="1:6">
      <c r="A28945" t="s">
        <v>320</v>
      </c>
      <c r="B28945">
        <v>1874</v>
      </c>
      <c r="C28945" t="s">
        <v>399</v>
      </c>
      <c r="D28945">
        <v>2018</v>
      </c>
      <c r="E28945" t="s">
        <v>740</v>
      </c>
      <c r="F28945" s="2">
        <v>90.169344836200295</v>
      </c>
    </row>
    <row r="28946" spans="1:6">
      <c r="A28946" t="s">
        <v>320</v>
      </c>
      <c r="B28946">
        <v>1874</v>
      </c>
      <c r="C28946" t="s">
        <v>399</v>
      </c>
      <c r="D28946">
        <v>2019</v>
      </c>
      <c r="E28946" t="s">
        <v>743</v>
      </c>
      <c r="F28946" s="2">
        <v>0</v>
      </c>
    </row>
    <row r="28947" spans="1:6">
      <c r="A28947" t="s">
        <v>320</v>
      </c>
      <c r="B28947">
        <v>1874</v>
      </c>
      <c r="C28947" t="s">
        <v>399</v>
      </c>
      <c r="D28947">
        <v>2019</v>
      </c>
      <c r="E28947" t="s">
        <v>745</v>
      </c>
      <c r="F28947" s="2">
        <v>16141.9517332222</v>
      </c>
    </row>
    <row r="28948" spans="1:6">
      <c r="A28948" t="s">
        <v>320</v>
      </c>
      <c r="B28948">
        <v>1874</v>
      </c>
      <c r="C28948" t="s">
        <v>399</v>
      </c>
      <c r="D28948">
        <v>2020</v>
      </c>
      <c r="E28948" t="s">
        <v>742</v>
      </c>
      <c r="F28948" s="2">
        <v>118.198821373722</v>
      </c>
    </row>
    <row r="28949" spans="1:6">
      <c r="A28949" t="s">
        <v>320</v>
      </c>
      <c r="B28949">
        <v>1874</v>
      </c>
      <c r="C28949" t="s">
        <v>399</v>
      </c>
      <c r="D28949">
        <v>2020</v>
      </c>
      <c r="E28949" t="s">
        <v>738</v>
      </c>
      <c r="F28949" s="2">
        <v>0</v>
      </c>
    </row>
    <row r="28950" spans="1:6">
      <c r="A28950" t="s">
        <v>320</v>
      </c>
      <c r="B28950">
        <v>1874</v>
      </c>
      <c r="C28950" t="s">
        <v>399</v>
      </c>
      <c r="D28950">
        <v>2020</v>
      </c>
      <c r="E28950" t="s">
        <v>741</v>
      </c>
      <c r="F28950" s="2">
        <v>995.775501593331</v>
      </c>
    </row>
    <row r="28951" spans="1:6">
      <c r="A28951" t="s">
        <v>320</v>
      </c>
      <c r="B28951">
        <v>1874</v>
      </c>
      <c r="C28951" t="s">
        <v>399</v>
      </c>
      <c r="D28951">
        <v>2021</v>
      </c>
      <c r="E28951" t="s">
        <v>736</v>
      </c>
      <c r="F28951" s="2">
        <v>33.025875037763001</v>
      </c>
    </row>
    <row r="28952" spans="1:6">
      <c r="A28952" t="s">
        <v>320</v>
      </c>
      <c r="B28952">
        <v>1874</v>
      </c>
      <c r="C28952" t="s">
        <v>399</v>
      </c>
      <c r="D28952">
        <v>2021</v>
      </c>
      <c r="E28952" t="s">
        <v>737</v>
      </c>
      <c r="F28952" s="2">
        <v>149.642072545237</v>
      </c>
    </row>
    <row r="28953" spans="1:6">
      <c r="A28953" t="s">
        <v>320</v>
      </c>
      <c r="B28953">
        <v>1874</v>
      </c>
      <c r="C28953" t="s">
        <v>399</v>
      </c>
      <c r="D28953">
        <v>2021</v>
      </c>
      <c r="E28953" t="s">
        <v>744</v>
      </c>
      <c r="F28953" s="2">
        <v>0</v>
      </c>
    </row>
    <row r="28954" spans="1:6">
      <c r="A28954" t="s">
        <v>320</v>
      </c>
      <c r="B28954">
        <v>1874</v>
      </c>
      <c r="C28954" t="s">
        <v>399</v>
      </c>
      <c r="D28954">
        <v>2021</v>
      </c>
      <c r="E28954" t="s">
        <v>739</v>
      </c>
      <c r="F28954" s="2">
        <v>0</v>
      </c>
    </row>
    <row r="28955" spans="1:6">
      <c r="A28955" t="s">
        <v>320</v>
      </c>
      <c r="B28955">
        <v>1874</v>
      </c>
      <c r="C28955" t="s">
        <v>399</v>
      </c>
      <c r="D28955">
        <v>2022</v>
      </c>
      <c r="E28955" t="s">
        <v>743</v>
      </c>
      <c r="F28955" s="2">
        <v>0</v>
      </c>
    </row>
    <row r="28956" spans="1:6">
      <c r="A28956" t="s">
        <v>320</v>
      </c>
      <c r="B28956">
        <v>1874</v>
      </c>
      <c r="C28956" t="s">
        <v>399</v>
      </c>
      <c r="D28956">
        <v>2022</v>
      </c>
      <c r="E28956" t="s">
        <v>745</v>
      </c>
      <c r="F28956" s="2">
        <v>16683.0523551609</v>
      </c>
    </row>
    <row r="28957" spans="1:6">
      <c r="A28957" t="s">
        <v>320</v>
      </c>
      <c r="B28957">
        <v>1874</v>
      </c>
      <c r="C28957" t="s">
        <v>399</v>
      </c>
      <c r="D28957">
        <v>2023</v>
      </c>
      <c r="E28957" t="s">
        <v>742</v>
      </c>
      <c r="F28957" s="2">
        <v>119.019157737707</v>
      </c>
    </row>
    <row r="28958" spans="1:6">
      <c r="A28958" t="s">
        <v>320</v>
      </c>
      <c r="B28958">
        <v>1874</v>
      </c>
      <c r="C28958" t="s">
        <v>399</v>
      </c>
      <c r="D28958">
        <v>2024</v>
      </c>
      <c r="E28958" t="s">
        <v>736</v>
      </c>
      <c r="F28958" s="2">
        <v>32.912424948994897</v>
      </c>
    </row>
    <row r="28959" spans="1:6">
      <c r="A28959" t="s">
        <v>320</v>
      </c>
      <c r="B28959">
        <v>1874</v>
      </c>
      <c r="C28959" t="s">
        <v>399</v>
      </c>
      <c r="D28959">
        <v>2024</v>
      </c>
      <c r="E28959" t="s">
        <v>737</v>
      </c>
      <c r="F28959" s="2">
        <v>123.75531440672199</v>
      </c>
    </row>
    <row r="28960" spans="1:6">
      <c r="A28960" t="s">
        <v>320</v>
      </c>
      <c r="B28960">
        <v>1874</v>
      </c>
      <c r="C28960" t="s">
        <v>399</v>
      </c>
      <c r="D28960">
        <v>2024</v>
      </c>
      <c r="E28960" t="s">
        <v>739</v>
      </c>
      <c r="F28960" s="2">
        <v>0</v>
      </c>
    </row>
    <row r="28961" spans="1:6">
      <c r="A28961" t="s">
        <v>320</v>
      </c>
      <c r="B28961">
        <v>1875</v>
      </c>
      <c r="C28961" t="s">
        <v>401</v>
      </c>
      <c r="D28961">
        <v>2009</v>
      </c>
      <c r="E28961" t="s">
        <v>742</v>
      </c>
      <c r="F28961" s="2">
        <v>2488.8402068345099</v>
      </c>
    </row>
    <row r="28962" spans="1:6">
      <c r="A28962" t="s">
        <v>320</v>
      </c>
      <c r="B28962">
        <v>1875</v>
      </c>
      <c r="C28962" t="s">
        <v>401</v>
      </c>
      <c r="D28962">
        <v>2009</v>
      </c>
      <c r="E28962" t="s">
        <v>741</v>
      </c>
      <c r="F28962" s="2">
        <v>11525.8952926853</v>
      </c>
    </row>
    <row r="28963" spans="1:6">
      <c r="A28963" t="s">
        <v>320</v>
      </c>
      <c r="B28963">
        <v>1875</v>
      </c>
      <c r="C28963" t="s">
        <v>401</v>
      </c>
      <c r="D28963">
        <v>2011</v>
      </c>
      <c r="E28963" t="s">
        <v>740</v>
      </c>
      <c r="F28963" s="2">
        <v>571.29362599433603</v>
      </c>
    </row>
    <row r="28964" spans="1:6">
      <c r="A28964" t="s">
        <v>320</v>
      </c>
      <c r="B28964">
        <v>1875</v>
      </c>
      <c r="C28964" t="s">
        <v>401</v>
      </c>
      <c r="D28964">
        <v>2011</v>
      </c>
      <c r="E28964" t="s">
        <v>745</v>
      </c>
      <c r="F28964" s="2">
        <v>20889.6180213478</v>
      </c>
    </row>
    <row r="28965" spans="1:6">
      <c r="A28965" t="s">
        <v>320</v>
      </c>
      <c r="B28965">
        <v>1875</v>
      </c>
      <c r="C28965" t="s">
        <v>401</v>
      </c>
      <c r="D28965">
        <v>2013</v>
      </c>
      <c r="E28965" t="s">
        <v>736</v>
      </c>
      <c r="F28965" s="2">
        <v>1537.7258483256001</v>
      </c>
    </row>
    <row r="28966" spans="1:6">
      <c r="A28966" t="s">
        <v>320</v>
      </c>
      <c r="B28966">
        <v>1875</v>
      </c>
      <c r="C28966" t="s">
        <v>401</v>
      </c>
      <c r="D28966">
        <v>2013</v>
      </c>
      <c r="E28966" t="s">
        <v>737</v>
      </c>
      <c r="F28966" s="2">
        <v>772.21010577593302</v>
      </c>
    </row>
    <row r="28967" spans="1:6">
      <c r="A28967" t="s">
        <v>320</v>
      </c>
      <c r="B28967">
        <v>1875</v>
      </c>
      <c r="C28967" t="s">
        <v>401</v>
      </c>
      <c r="D28967">
        <v>2013</v>
      </c>
      <c r="E28967" t="s">
        <v>738</v>
      </c>
      <c r="F28967" s="2">
        <v>0</v>
      </c>
    </row>
    <row r="28968" spans="1:6">
      <c r="A28968" t="s">
        <v>320</v>
      </c>
      <c r="B28968">
        <v>1875</v>
      </c>
      <c r="C28968" t="s">
        <v>401</v>
      </c>
      <c r="D28968">
        <v>2015</v>
      </c>
      <c r="E28968" t="s">
        <v>742</v>
      </c>
      <c r="F28968" s="2">
        <v>2636.6750471945502</v>
      </c>
    </row>
    <row r="28969" spans="1:6">
      <c r="A28969" t="s">
        <v>320</v>
      </c>
      <c r="B28969">
        <v>1875</v>
      </c>
      <c r="C28969" t="s">
        <v>401</v>
      </c>
      <c r="D28969">
        <v>2015</v>
      </c>
      <c r="E28969" t="s">
        <v>743</v>
      </c>
      <c r="F28969" s="2">
        <v>0</v>
      </c>
    </row>
    <row r="28970" spans="1:6">
      <c r="A28970" t="s">
        <v>320</v>
      </c>
      <c r="B28970">
        <v>1875</v>
      </c>
      <c r="C28970" t="s">
        <v>401</v>
      </c>
      <c r="D28970">
        <v>2016</v>
      </c>
      <c r="E28970" t="s">
        <v>738</v>
      </c>
      <c r="F28970" s="2">
        <v>0</v>
      </c>
    </row>
    <row r="28971" spans="1:6">
      <c r="A28971" t="s">
        <v>320</v>
      </c>
      <c r="B28971">
        <v>1875</v>
      </c>
      <c r="C28971" t="s">
        <v>401</v>
      </c>
      <c r="D28971">
        <v>2016</v>
      </c>
      <c r="E28971" t="s">
        <v>741</v>
      </c>
      <c r="F28971" s="2">
        <v>11751.0003200273</v>
      </c>
    </row>
    <row r="28972" spans="1:6">
      <c r="A28972" t="s">
        <v>320</v>
      </c>
      <c r="B28972">
        <v>1875</v>
      </c>
      <c r="C28972" t="s">
        <v>401</v>
      </c>
      <c r="D28972">
        <v>2017</v>
      </c>
      <c r="E28972" t="s">
        <v>744</v>
      </c>
      <c r="F28972" s="2">
        <v>80.3610738</v>
      </c>
    </row>
    <row r="28973" spans="1:6">
      <c r="A28973" t="s">
        <v>320</v>
      </c>
      <c r="B28973">
        <v>1875</v>
      </c>
      <c r="C28973" t="s">
        <v>401</v>
      </c>
      <c r="D28973">
        <v>2017</v>
      </c>
      <c r="E28973" t="s">
        <v>739</v>
      </c>
      <c r="F28973" s="2">
        <v>3605.2007054376199</v>
      </c>
    </row>
    <row r="28974" spans="1:6">
      <c r="A28974" t="s">
        <v>320</v>
      </c>
      <c r="B28974">
        <v>1875</v>
      </c>
      <c r="C28974" t="s">
        <v>401</v>
      </c>
      <c r="D28974">
        <v>2017</v>
      </c>
      <c r="E28974" t="s">
        <v>740</v>
      </c>
      <c r="F28974" s="2">
        <v>404.15873410708502</v>
      </c>
    </row>
    <row r="28975" spans="1:6">
      <c r="A28975" t="s">
        <v>320</v>
      </c>
      <c r="B28975">
        <v>1875</v>
      </c>
      <c r="C28975" t="s">
        <v>401</v>
      </c>
      <c r="D28975">
        <v>2018</v>
      </c>
      <c r="E28975" t="s">
        <v>743</v>
      </c>
      <c r="F28975" s="2">
        <v>0</v>
      </c>
    </row>
    <row r="28976" spans="1:6">
      <c r="A28976" t="s">
        <v>320</v>
      </c>
      <c r="B28976">
        <v>1875</v>
      </c>
      <c r="C28976" t="s">
        <v>401</v>
      </c>
      <c r="D28976">
        <v>2018</v>
      </c>
      <c r="E28976" t="s">
        <v>745</v>
      </c>
      <c r="F28976" s="2">
        <v>21197.206607884898</v>
      </c>
    </row>
    <row r="28977" spans="1:6">
      <c r="A28977" t="s">
        <v>320</v>
      </c>
      <c r="B28977">
        <v>1875</v>
      </c>
      <c r="C28977" t="s">
        <v>401</v>
      </c>
      <c r="D28977">
        <v>2019</v>
      </c>
      <c r="E28977" t="s">
        <v>738</v>
      </c>
      <c r="F28977" s="2">
        <v>0</v>
      </c>
    </row>
    <row r="28978" spans="1:6">
      <c r="A28978" t="s">
        <v>320</v>
      </c>
      <c r="B28978">
        <v>1875</v>
      </c>
      <c r="C28978" t="s">
        <v>401</v>
      </c>
      <c r="D28978">
        <v>2019</v>
      </c>
      <c r="E28978" t="s">
        <v>741</v>
      </c>
      <c r="F28978" s="2">
        <v>11389.4118206325</v>
      </c>
    </row>
    <row r="28979" spans="1:6">
      <c r="A28979" t="s">
        <v>320</v>
      </c>
      <c r="B28979">
        <v>1875</v>
      </c>
      <c r="C28979" t="s">
        <v>401</v>
      </c>
      <c r="D28979">
        <v>2020</v>
      </c>
      <c r="E28979" t="s">
        <v>736</v>
      </c>
      <c r="F28979" s="2">
        <v>1288.1840848577399</v>
      </c>
    </row>
    <row r="28980" spans="1:6">
      <c r="A28980" t="s">
        <v>320</v>
      </c>
      <c r="B28980">
        <v>1875</v>
      </c>
      <c r="C28980" t="s">
        <v>401</v>
      </c>
      <c r="D28980">
        <v>2020</v>
      </c>
      <c r="E28980" t="s">
        <v>737</v>
      </c>
      <c r="F28980" s="2">
        <v>598.63703011030998</v>
      </c>
    </row>
    <row r="28981" spans="1:6">
      <c r="A28981" t="s">
        <v>320</v>
      </c>
      <c r="B28981">
        <v>1875</v>
      </c>
      <c r="C28981" t="s">
        <v>401</v>
      </c>
      <c r="D28981">
        <v>2020</v>
      </c>
      <c r="E28981" t="s">
        <v>744</v>
      </c>
      <c r="F28981" s="2">
        <v>100.7702354</v>
      </c>
    </row>
    <row r="28982" spans="1:6">
      <c r="A28982" t="s">
        <v>320</v>
      </c>
      <c r="B28982">
        <v>1875</v>
      </c>
      <c r="C28982" t="s">
        <v>401</v>
      </c>
      <c r="D28982">
        <v>2020</v>
      </c>
      <c r="E28982" t="s">
        <v>739</v>
      </c>
      <c r="F28982" s="2">
        <v>4659.1940906893196</v>
      </c>
    </row>
    <row r="28983" spans="1:6">
      <c r="A28983" t="s">
        <v>320</v>
      </c>
      <c r="B28983">
        <v>1875</v>
      </c>
      <c r="C28983" t="s">
        <v>401</v>
      </c>
      <c r="D28983">
        <v>2020</v>
      </c>
      <c r="E28983" t="s">
        <v>740</v>
      </c>
      <c r="F28983" s="2">
        <v>358.41939900656899</v>
      </c>
    </row>
    <row r="28984" spans="1:6">
      <c r="A28984" t="s">
        <v>320</v>
      </c>
      <c r="B28984">
        <v>1875</v>
      </c>
      <c r="C28984" t="s">
        <v>401</v>
      </c>
      <c r="D28984">
        <v>2021</v>
      </c>
      <c r="E28984" t="s">
        <v>743</v>
      </c>
      <c r="F28984" s="2">
        <v>0</v>
      </c>
    </row>
    <row r="28985" spans="1:6">
      <c r="A28985" t="s">
        <v>320</v>
      </c>
      <c r="B28985">
        <v>1875</v>
      </c>
      <c r="C28985" t="s">
        <v>401</v>
      </c>
      <c r="D28985">
        <v>2021</v>
      </c>
      <c r="E28985" t="s">
        <v>745</v>
      </c>
      <c r="F28985" s="2">
        <v>20858.494092031498</v>
      </c>
    </row>
    <row r="28986" spans="1:6">
      <c r="A28986" t="s">
        <v>320</v>
      </c>
      <c r="B28986">
        <v>1875</v>
      </c>
      <c r="C28986" t="s">
        <v>401</v>
      </c>
      <c r="D28986">
        <v>2022</v>
      </c>
      <c r="E28986" t="s">
        <v>742</v>
      </c>
      <c r="F28986" s="2">
        <v>976.52776705894905</v>
      </c>
    </row>
    <row r="28987" spans="1:6">
      <c r="A28987" t="s">
        <v>320</v>
      </c>
      <c r="B28987">
        <v>1875</v>
      </c>
      <c r="C28987" t="s">
        <v>401</v>
      </c>
      <c r="D28987">
        <v>2022</v>
      </c>
      <c r="E28987" t="s">
        <v>738</v>
      </c>
      <c r="F28987" s="2">
        <v>0</v>
      </c>
    </row>
    <row r="28988" spans="1:6">
      <c r="A28988" t="s">
        <v>320</v>
      </c>
      <c r="B28988">
        <v>1875</v>
      </c>
      <c r="C28988" t="s">
        <v>401</v>
      </c>
      <c r="D28988">
        <v>2022</v>
      </c>
      <c r="E28988" t="s">
        <v>741</v>
      </c>
      <c r="F28988" s="2">
        <v>11303.566919835301</v>
      </c>
    </row>
    <row r="28989" spans="1:6">
      <c r="A28989" t="s">
        <v>320</v>
      </c>
      <c r="B28989">
        <v>1875</v>
      </c>
      <c r="C28989" t="s">
        <v>401</v>
      </c>
      <c r="D28989">
        <v>2023</v>
      </c>
      <c r="E28989" t="s">
        <v>736</v>
      </c>
      <c r="F28989" s="2">
        <v>1232.0784517606401</v>
      </c>
    </row>
    <row r="28990" spans="1:6">
      <c r="A28990" t="s">
        <v>320</v>
      </c>
      <c r="B28990">
        <v>1875</v>
      </c>
      <c r="C28990" t="s">
        <v>401</v>
      </c>
      <c r="D28990">
        <v>2023</v>
      </c>
      <c r="E28990" t="s">
        <v>737</v>
      </c>
      <c r="F28990" s="2">
        <v>539.98418719649101</v>
      </c>
    </row>
    <row r="28991" spans="1:6">
      <c r="A28991" t="s">
        <v>320</v>
      </c>
      <c r="B28991">
        <v>1875</v>
      </c>
      <c r="C28991" t="s">
        <v>401</v>
      </c>
      <c r="D28991">
        <v>2023</v>
      </c>
      <c r="E28991" t="s">
        <v>744</v>
      </c>
      <c r="F28991" s="2">
        <v>0</v>
      </c>
    </row>
    <row r="28992" spans="1:6">
      <c r="A28992" t="s">
        <v>320</v>
      </c>
      <c r="B28992">
        <v>1875</v>
      </c>
      <c r="C28992" t="s">
        <v>401</v>
      </c>
      <c r="D28992">
        <v>2023</v>
      </c>
      <c r="E28992" t="s">
        <v>739</v>
      </c>
      <c r="F28992" s="2">
        <v>4563.6520128103202</v>
      </c>
    </row>
    <row r="28993" spans="1:6">
      <c r="A28993" t="s">
        <v>320</v>
      </c>
      <c r="B28993">
        <v>1875</v>
      </c>
      <c r="C28993" t="s">
        <v>401</v>
      </c>
      <c r="D28993">
        <v>2024</v>
      </c>
      <c r="E28993" t="s">
        <v>743</v>
      </c>
      <c r="F28993" s="2">
        <v>0</v>
      </c>
    </row>
    <row r="28994" spans="1:6">
      <c r="A28994" t="s">
        <v>320</v>
      </c>
      <c r="B28994">
        <v>1875</v>
      </c>
      <c r="C28994" t="s">
        <v>401</v>
      </c>
      <c r="D28994">
        <v>2024</v>
      </c>
      <c r="E28994" t="s">
        <v>740</v>
      </c>
      <c r="F28994" s="2">
        <v>382.86666887295797</v>
      </c>
    </row>
    <row r="28995" spans="1:6">
      <c r="A28995" t="s">
        <v>320</v>
      </c>
      <c r="B28995">
        <v>1875</v>
      </c>
      <c r="C28995" t="s">
        <v>401</v>
      </c>
      <c r="D28995">
        <v>2024</v>
      </c>
      <c r="E28995" t="s">
        <v>745</v>
      </c>
      <c r="F28995" s="2">
        <v>19224.282550357599</v>
      </c>
    </row>
    <row r="28996" spans="1:6">
      <c r="A28996" t="s">
        <v>403</v>
      </c>
      <c r="B28996">
        <v>301</v>
      </c>
      <c r="C28996" t="s">
        <v>403</v>
      </c>
      <c r="D28996">
        <v>2009</v>
      </c>
      <c r="E28996" t="s">
        <v>736</v>
      </c>
      <c r="F28996" s="2">
        <v>73708.526016371106</v>
      </c>
    </row>
    <row r="28997" spans="1:6">
      <c r="A28997" t="s">
        <v>403</v>
      </c>
      <c r="B28997">
        <v>301</v>
      </c>
      <c r="C28997" t="s">
        <v>403</v>
      </c>
      <c r="D28997">
        <v>2009</v>
      </c>
      <c r="E28997" t="s">
        <v>737</v>
      </c>
      <c r="F28997" s="2">
        <v>67583.008760516896</v>
      </c>
    </row>
    <row r="28998" spans="1:6">
      <c r="A28998" t="s">
        <v>403</v>
      </c>
      <c r="B28998">
        <v>301</v>
      </c>
      <c r="C28998" t="s">
        <v>403</v>
      </c>
      <c r="D28998">
        <v>2009</v>
      </c>
      <c r="E28998" t="s">
        <v>745</v>
      </c>
      <c r="F28998" s="2">
        <v>35963.789896708098</v>
      </c>
    </row>
    <row r="28999" spans="1:6">
      <c r="A28999" t="s">
        <v>403</v>
      </c>
      <c r="B28999">
        <v>301</v>
      </c>
      <c r="C28999" t="s">
        <v>403</v>
      </c>
      <c r="D28999">
        <v>2011</v>
      </c>
      <c r="E28999" t="s">
        <v>742</v>
      </c>
      <c r="F28999" s="2">
        <v>156234.109663234</v>
      </c>
    </row>
    <row r="29000" spans="1:6">
      <c r="A29000" t="s">
        <v>403</v>
      </c>
      <c r="B29000">
        <v>301</v>
      </c>
      <c r="C29000" t="s">
        <v>403</v>
      </c>
      <c r="D29000">
        <v>2013</v>
      </c>
      <c r="E29000" t="s">
        <v>744</v>
      </c>
      <c r="F29000" s="2">
        <v>8459.4355465360004</v>
      </c>
    </row>
    <row r="29001" spans="1:6">
      <c r="A29001" t="s">
        <v>403</v>
      </c>
      <c r="B29001">
        <v>301</v>
      </c>
      <c r="C29001" t="s">
        <v>403</v>
      </c>
      <c r="D29001">
        <v>2013</v>
      </c>
      <c r="E29001" t="s">
        <v>740</v>
      </c>
      <c r="F29001" s="2">
        <v>117398.37838115099</v>
      </c>
    </row>
    <row r="29002" spans="1:6">
      <c r="A29002" t="s">
        <v>403</v>
      </c>
      <c r="B29002">
        <v>301</v>
      </c>
      <c r="C29002" t="s">
        <v>403</v>
      </c>
      <c r="D29002">
        <v>2015</v>
      </c>
      <c r="E29002" t="s">
        <v>738</v>
      </c>
      <c r="F29002" s="2">
        <v>260844.12188052799</v>
      </c>
    </row>
    <row r="29003" spans="1:6">
      <c r="A29003" t="s">
        <v>403</v>
      </c>
      <c r="B29003">
        <v>301</v>
      </c>
      <c r="C29003" t="s">
        <v>403</v>
      </c>
      <c r="D29003">
        <v>2015</v>
      </c>
      <c r="E29003" t="s">
        <v>739</v>
      </c>
      <c r="F29003" s="2">
        <v>0</v>
      </c>
    </row>
    <row r="29004" spans="1:6">
      <c r="A29004" t="s">
        <v>403</v>
      </c>
      <c r="B29004">
        <v>301</v>
      </c>
      <c r="C29004" t="s">
        <v>403</v>
      </c>
      <c r="D29004">
        <v>2015</v>
      </c>
      <c r="E29004" t="s">
        <v>741</v>
      </c>
      <c r="F29004" s="2">
        <v>564711.480925916</v>
      </c>
    </row>
    <row r="29005" spans="1:6">
      <c r="A29005" t="s">
        <v>403</v>
      </c>
      <c r="B29005">
        <v>301</v>
      </c>
      <c r="C29005" t="s">
        <v>403</v>
      </c>
      <c r="D29005">
        <v>2016</v>
      </c>
      <c r="E29005" t="s">
        <v>744</v>
      </c>
      <c r="F29005" s="2">
        <v>6306.3508487985</v>
      </c>
    </row>
    <row r="29006" spans="1:6">
      <c r="A29006" t="s">
        <v>403</v>
      </c>
      <c r="B29006">
        <v>301</v>
      </c>
      <c r="C29006" t="s">
        <v>403</v>
      </c>
      <c r="D29006">
        <v>2016</v>
      </c>
      <c r="E29006" t="s">
        <v>740</v>
      </c>
      <c r="F29006" s="2">
        <v>76684.513506283896</v>
      </c>
    </row>
    <row r="29007" spans="1:6">
      <c r="A29007" t="s">
        <v>403</v>
      </c>
      <c r="B29007">
        <v>301</v>
      </c>
      <c r="C29007" t="s">
        <v>403</v>
      </c>
      <c r="D29007">
        <v>2016</v>
      </c>
      <c r="E29007" t="s">
        <v>745</v>
      </c>
      <c r="F29007" s="2">
        <v>39644.080550340303</v>
      </c>
    </row>
    <row r="29008" spans="1:6">
      <c r="A29008" t="s">
        <v>403</v>
      </c>
      <c r="B29008">
        <v>301</v>
      </c>
      <c r="C29008" t="s">
        <v>403</v>
      </c>
      <c r="D29008">
        <v>2017</v>
      </c>
      <c r="E29008" t="s">
        <v>743</v>
      </c>
      <c r="F29008" s="2">
        <v>0.40270646244000002</v>
      </c>
    </row>
    <row r="29009" spans="1:6">
      <c r="A29009" t="s">
        <v>403</v>
      </c>
      <c r="B29009">
        <v>301</v>
      </c>
      <c r="C29009" t="s">
        <v>403</v>
      </c>
      <c r="D29009">
        <v>2018</v>
      </c>
      <c r="E29009" t="s">
        <v>738</v>
      </c>
      <c r="F29009" s="2">
        <v>302643.36703778501</v>
      </c>
    </row>
    <row r="29010" spans="1:6">
      <c r="A29010" t="s">
        <v>403</v>
      </c>
      <c r="B29010">
        <v>301</v>
      </c>
      <c r="C29010" t="s">
        <v>403</v>
      </c>
      <c r="D29010">
        <v>2018</v>
      </c>
      <c r="E29010" t="s">
        <v>739</v>
      </c>
      <c r="F29010" s="2">
        <v>0</v>
      </c>
    </row>
    <row r="29011" spans="1:6">
      <c r="A29011" t="s">
        <v>403</v>
      </c>
      <c r="B29011">
        <v>301</v>
      </c>
      <c r="C29011" t="s">
        <v>403</v>
      </c>
      <c r="D29011">
        <v>2018</v>
      </c>
      <c r="E29011" t="s">
        <v>741</v>
      </c>
      <c r="F29011" s="2">
        <v>496181.92878424999</v>
      </c>
    </row>
    <row r="29012" spans="1:6">
      <c r="A29012" t="s">
        <v>403</v>
      </c>
      <c r="B29012">
        <v>301</v>
      </c>
      <c r="C29012" t="s">
        <v>403</v>
      </c>
      <c r="D29012">
        <v>2019</v>
      </c>
      <c r="E29012" t="s">
        <v>736</v>
      </c>
      <c r="F29012" s="2">
        <v>60494.581631189998</v>
      </c>
    </row>
    <row r="29013" spans="1:6">
      <c r="A29013" t="s">
        <v>403</v>
      </c>
      <c r="B29013">
        <v>301</v>
      </c>
      <c r="C29013" t="s">
        <v>403</v>
      </c>
      <c r="D29013">
        <v>2019</v>
      </c>
      <c r="E29013" t="s">
        <v>737</v>
      </c>
      <c r="F29013" s="2">
        <v>89305.339390400302</v>
      </c>
    </row>
    <row r="29014" spans="1:6">
      <c r="A29014" t="s">
        <v>403</v>
      </c>
      <c r="B29014">
        <v>301</v>
      </c>
      <c r="C29014" t="s">
        <v>403</v>
      </c>
      <c r="D29014">
        <v>2019</v>
      </c>
      <c r="E29014" t="s">
        <v>744</v>
      </c>
      <c r="F29014" s="2">
        <v>3040.3283792799998</v>
      </c>
    </row>
    <row r="29015" spans="1:6">
      <c r="A29015" t="s">
        <v>403</v>
      </c>
      <c r="B29015">
        <v>301</v>
      </c>
      <c r="C29015" t="s">
        <v>403</v>
      </c>
      <c r="D29015">
        <v>2019</v>
      </c>
      <c r="E29015" t="s">
        <v>740</v>
      </c>
      <c r="F29015" s="2">
        <v>35301.752223730997</v>
      </c>
    </row>
    <row r="29016" spans="1:6">
      <c r="A29016" t="s">
        <v>403</v>
      </c>
      <c r="B29016">
        <v>301</v>
      </c>
      <c r="C29016" t="s">
        <v>403</v>
      </c>
      <c r="D29016">
        <v>2019</v>
      </c>
      <c r="E29016" t="s">
        <v>745</v>
      </c>
      <c r="F29016" s="2">
        <v>40865.079461966103</v>
      </c>
    </row>
    <row r="29017" spans="1:6">
      <c r="A29017" t="s">
        <v>403</v>
      </c>
      <c r="B29017">
        <v>301</v>
      </c>
      <c r="C29017" t="s">
        <v>403</v>
      </c>
      <c r="D29017">
        <v>2020</v>
      </c>
      <c r="E29017" t="s">
        <v>743</v>
      </c>
      <c r="F29017" s="2">
        <v>0</v>
      </c>
    </row>
    <row r="29018" spans="1:6">
      <c r="A29018" t="s">
        <v>403</v>
      </c>
      <c r="B29018">
        <v>301</v>
      </c>
      <c r="C29018" t="s">
        <v>403</v>
      </c>
      <c r="D29018">
        <v>2021</v>
      </c>
      <c r="E29018" t="s">
        <v>742</v>
      </c>
      <c r="F29018" s="2">
        <v>137431.759005614</v>
      </c>
    </row>
    <row r="29019" spans="1:6">
      <c r="A29019" t="s">
        <v>403</v>
      </c>
      <c r="B29019">
        <v>301</v>
      </c>
      <c r="C29019" t="s">
        <v>403</v>
      </c>
      <c r="D29019">
        <v>2021</v>
      </c>
      <c r="E29019" t="s">
        <v>738</v>
      </c>
      <c r="F29019" s="2">
        <v>278035.16324736399</v>
      </c>
    </row>
    <row r="29020" spans="1:6">
      <c r="A29020" t="s">
        <v>403</v>
      </c>
      <c r="B29020">
        <v>301</v>
      </c>
      <c r="C29020" t="s">
        <v>403</v>
      </c>
      <c r="D29020">
        <v>2021</v>
      </c>
      <c r="E29020" t="s">
        <v>739</v>
      </c>
      <c r="F29020" s="2">
        <v>0</v>
      </c>
    </row>
    <row r="29021" spans="1:6">
      <c r="A29021" t="s">
        <v>403</v>
      </c>
      <c r="B29021">
        <v>301</v>
      </c>
      <c r="C29021" t="s">
        <v>403</v>
      </c>
      <c r="D29021">
        <v>2021</v>
      </c>
      <c r="E29021" t="s">
        <v>741</v>
      </c>
      <c r="F29021" s="2">
        <v>425229.94733418402</v>
      </c>
    </row>
    <row r="29022" spans="1:6">
      <c r="A29022" t="s">
        <v>403</v>
      </c>
      <c r="B29022">
        <v>301</v>
      </c>
      <c r="C29022" t="s">
        <v>403</v>
      </c>
      <c r="D29022">
        <v>2022</v>
      </c>
      <c r="E29022" t="s">
        <v>736</v>
      </c>
      <c r="F29022" s="2">
        <v>49254.037684187802</v>
      </c>
    </row>
    <row r="29023" spans="1:6">
      <c r="A29023" t="s">
        <v>403</v>
      </c>
      <c r="B29023">
        <v>301</v>
      </c>
      <c r="C29023" t="s">
        <v>403</v>
      </c>
      <c r="D29023">
        <v>2022</v>
      </c>
      <c r="E29023" t="s">
        <v>737</v>
      </c>
      <c r="F29023" s="2">
        <v>82588.890898169804</v>
      </c>
    </row>
    <row r="29024" spans="1:6">
      <c r="A29024" t="s">
        <v>403</v>
      </c>
      <c r="B29024">
        <v>301</v>
      </c>
      <c r="C29024" t="s">
        <v>403</v>
      </c>
      <c r="D29024">
        <v>2022</v>
      </c>
      <c r="E29024" t="s">
        <v>744</v>
      </c>
      <c r="F29024" s="2">
        <v>5864.8069229205003</v>
      </c>
    </row>
    <row r="29025" spans="1:6">
      <c r="A29025" t="s">
        <v>403</v>
      </c>
      <c r="B29025">
        <v>301</v>
      </c>
      <c r="C29025" t="s">
        <v>403</v>
      </c>
      <c r="D29025">
        <v>2022</v>
      </c>
      <c r="E29025" t="s">
        <v>745</v>
      </c>
      <c r="F29025" s="2">
        <v>31411.076735681399</v>
      </c>
    </row>
    <row r="29026" spans="1:6">
      <c r="A29026" t="s">
        <v>403</v>
      </c>
      <c r="B29026">
        <v>301</v>
      </c>
      <c r="C29026" t="s">
        <v>403</v>
      </c>
      <c r="D29026">
        <v>2023</v>
      </c>
      <c r="E29026" t="s">
        <v>743</v>
      </c>
      <c r="F29026" s="2">
        <v>1.37327291656E-2</v>
      </c>
    </row>
    <row r="29027" spans="1:6">
      <c r="A29027" t="s">
        <v>403</v>
      </c>
      <c r="B29027">
        <v>301</v>
      </c>
      <c r="C29027" t="s">
        <v>403</v>
      </c>
      <c r="D29027">
        <v>2024</v>
      </c>
      <c r="E29027" t="s">
        <v>742</v>
      </c>
      <c r="F29027" s="2">
        <v>131427.49957084199</v>
      </c>
    </row>
    <row r="29028" spans="1:6">
      <c r="A29028" t="s">
        <v>403</v>
      </c>
      <c r="B29028">
        <v>301</v>
      </c>
      <c r="C29028" t="s">
        <v>403</v>
      </c>
      <c r="D29028">
        <v>2024</v>
      </c>
      <c r="E29028" t="s">
        <v>741</v>
      </c>
      <c r="F29028" s="2">
        <v>361224.77010197903</v>
      </c>
    </row>
    <row r="29029" spans="1:6">
      <c r="A29029" t="s">
        <v>405</v>
      </c>
      <c r="B29029">
        <v>1101</v>
      </c>
      <c r="C29029" t="s">
        <v>406</v>
      </c>
      <c r="D29029">
        <v>2009</v>
      </c>
      <c r="E29029" t="s">
        <v>743</v>
      </c>
      <c r="F29029" s="2">
        <v>0</v>
      </c>
    </row>
    <row r="29030" spans="1:6">
      <c r="A29030" t="s">
        <v>405</v>
      </c>
      <c r="B29030">
        <v>1101</v>
      </c>
      <c r="C29030" t="s">
        <v>406</v>
      </c>
      <c r="D29030">
        <v>2011</v>
      </c>
      <c r="E29030" t="s">
        <v>736</v>
      </c>
      <c r="F29030" s="2">
        <v>11468.931779836101</v>
      </c>
    </row>
    <row r="29031" spans="1:6">
      <c r="A29031" t="s">
        <v>405</v>
      </c>
      <c r="B29031">
        <v>1101</v>
      </c>
      <c r="C29031" t="s">
        <v>406</v>
      </c>
      <c r="D29031">
        <v>2011</v>
      </c>
      <c r="E29031" t="s">
        <v>737</v>
      </c>
      <c r="F29031" s="2">
        <v>3093.9548626423498</v>
      </c>
    </row>
    <row r="29032" spans="1:6">
      <c r="A29032" t="s">
        <v>405</v>
      </c>
      <c r="B29032">
        <v>1101</v>
      </c>
      <c r="C29032" t="s">
        <v>406</v>
      </c>
      <c r="D29032">
        <v>2011</v>
      </c>
      <c r="E29032" t="s">
        <v>745</v>
      </c>
      <c r="F29032" s="2">
        <v>23926.554761770702</v>
      </c>
    </row>
    <row r="29033" spans="1:6">
      <c r="A29033" t="s">
        <v>405</v>
      </c>
      <c r="B29033">
        <v>1101</v>
      </c>
      <c r="C29033" t="s">
        <v>406</v>
      </c>
      <c r="D29033">
        <v>2013</v>
      </c>
      <c r="E29033" t="s">
        <v>742</v>
      </c>
      <c r="F29033" s="2">
        <v>5633.2704992524796</v>
      </c>
    </row>
    <row r="29034" spans="1:6">
      <c r="A29034" t="s">
        <v>405</v>
      </c>
      <c r="B29034">
        <v>1101</v>
      </c>
      <c r="C29034" t="s">
        <v>406</v>
      </c>
      <c r="D29034">
        <v>2015</v>
      </c>
      <c r="E29034" t="s">
        <v>744</v>
      </c>
      <c r="F29034" s="2">
        <v>21111.503472820899</v>
      </c>
    </row>
    <row r="29035" spans="1:6">
      <c r="A29035" t="s">
        <v>405</v>
      </c>
      <c r="B29035">
        <v>1101</v>
      </c>
      <c r="C29035" t="s">
        <v>406</v>
      </c>
      <c r="D29035">
        <v>2015</v>
      </c>
      <c r="E29035" t="s">
        <v>740</v>
      </c>
      <c r="F29035" s="2">
        <v>1466.0174662921499</v>
      </c>
    </row>
    <row r="29036" spans="1:6">
      <c r="A29036" t="s">
        <v>405</v>
      </c>
      <c r="B29036">
        <v>1101</v>
      </c>
      <c r="C29036" t="s">
        <v>406</v>
      </c>
      <c r="D29036">
        <v>2016</v>
      </c>
      <c r="E29036" t="s">
        <v>742</v>
      </c>
      <c r="F29036" s="2">
        <v>4114.3188968546801</v>
      </c>
    </row>
    <row r="29037" spans="1:6">
      <c r="A29037" t="s">
        <v>405</v>
      </c>
      <c r="B29037">
        <v>1101</v>
      </c>
      <c r="C29037" t="s">
        <v>406</v>
      </c>
      <c r="D29037">
        <v>2017</v>
      </c>
      <c r="E29037" t="s">
        <v>738</v>
      </c>
      <c r="F29037" s="2">
        <v>0</v>
      </c>
    </row>
    <row r="29038" spans="1:6">
      <c r="A29038" t="s">
        <v>405</v>
      </c>
      <c r="B29038">
        <v>1101</v>
      </c>
      <c r="C29038" t="s">
        <v>406</v>
      </c>
      <c r="D29038">
        <v>2017</v>
      </c>
      <c r="E29038" t="s">
        <v>739</v>
      </c>
      <c r="F29038" s="2">
        <v>33607.388200186702</v>
      </c>
    </row>
    <row r="29039" spans="1:6">
      <c r="A29039" t="s">
        <v>405</v>
      </c>
      <c r="B29039">
        <v>1101</v>
      </c>
      <c r="C29039" t="s">
        <v>406</v>
      </c>
      <c r="D29039">
        <v>2017</v>
      </c>
      <c r="E29039" t="s">
        <v>741</v>
      </c>
      <c r="F29039" s="2">
        <v>18421.348034513201</v>
      </c>
    </row>
    <row r="29040" spans="1:6">
      <c r="A29040" t="s">
        <v>405</v>
      </c>
      <c r="B29040">
        <v>1101</v>
      </c>
      <c r="C29040" t="s">
        <v>406</v>
      </c>
      <c r="D29040">
        <v>2018</v>
      </c>
      <c r="E29040" t="s">
        <v>744</v>
      </c>
      <c r="F29040" s="2">
        <v>17442.166526591001</v>
      </c>
    </row>
    <row r="29041" spans="1:6">
      <c r="A29041" t="s">
        <v>405</v>
      </c>
      <c r="B29041">
        <v>1101</v>
      </c>
      <c r="C29041" t="s">
        <v>406</v>
      </c>
      <c r="D29041">
        <v>2018</v>
      </c>
      <c r="E29041" t="s">
        <v>740</v>
      </c>
      <c r="F29041" s="2">
        <v>1135.03827614733</v>
      </c>
    </row>
    <row r="29042" spans="1:6">
      <c r="A29042" t="s">
        <v>405</v>
      </c>
      <c r="B29042">
        <v>1101</v>
      </c>
      <c r="C29042" t="s">
        <v>406</v>
      </c>
      <c r="D29042">
        <v>2018</v>
      </c>
      <c r="E29042" t="s">
        <v>745</v>
      </c>
      <c r="F29042" s="2">
        <v>24395.099993829001</v>
      </c>
    </row>
    <row r="29043" spans="1:6">
      <c r="A29043" t="s">
        <v>405</v>
      </c>
      <c r="B29043">
        <v>1101</v>
      </c>
      <c r="C29043" t="s">
        <v>406</v>
      </c>
      <c r="D29043">
        <v>2019</v>
      </c>
      <c r="E29043" t="s">
        <v>743</v>
      </c>
      <c r="F29043" s="2">
        <v>0</v>
      </c>
    </row>
    <row r="29044" spans="1:6">
      <c r="A29044" t="s">
        <v>405</v>
      </c>
      <c r="B29044">
        <v>1101</v>
      </c>
      <c r="C29044" t="s">
        <v>406</v>
      </c>
      <c r="D29044">
        <v>2020</v>
      </c>
      <c r="E29044" t="s">
        <v>738</v>
      </c>
      <c r="F29044" s="2">
        <v>0</v>
      </c>
    </row>
    <row r="29045" spans="1:6">
      <c r="A29045" t="s">
        <v>405</v>
      </c>
      <c r="B29045">
        <v>1101</v>
      </c>
      <c r="C29045" t="s">
        <v>406</v>
      </c>
      <c r="D29045">
        <v>2020</v>
      </c>
      <c r="E29045" t="s">
        <v>739</v>
      </c>
      <c r="F29045" s="2">
        <v>33390.032355085299</v>
      </c>
    </row>
    <row r="29046" spans="1:6">
      <c r="A29046" t="s">
        <v>405</v>
      </c>
      <c r="B29046">
        <v>1101</v>
      </c>
      <c r="C29046" t="s">
        <v>406</v>
      </c>
      <c r="D29046">
        <v>2020</v>
      </c>
      <c r="E29046" t="s">
        <v>741</v>
      </c>
      <c r="F29046" s="2">
        <v>17715.044130886599</v>
      </c>
    </row>
    <row r="29047" spans="1:6">
      <c r="A29047" t="s">
        <v>405</v>
      </c>
      <c r="B29047">
        <v>1101</v>
      </c>
      <c r="C29047" t="s">
        <v>406</v>
      </c>
      <c r="D29047">
        <v>2021</v>
      </c>
      <c r="E29047" t="s">
        <v>736</v>
      </c>
      <c r="F29047" s="2">
        <v>9466.5306991787493</v>
      </c>
    </row>
    <row r="29048" spans="1:6">
      <c r="A29048" t="s">
        <v>405</v>
      </c>
      <c r="B29048">
        <v>1101</v>
      </c>
      <c r="C29048" t="s">
        <v>406</v>
      </c>
      <c r="D29048">
        <v>2021</v>
      </c>
      <c r="E29048" t="s">
        <v>737</v>
      </c>
      <c r="F29048" s="2">
        <v>2523.12061665792</v>
      </c>
    </row>
    <row r="29049" spans="1:6">
      <c r="A29049" t="s">
        <v>405</v>
      </c>
      <c r="B29049">
        <v>1101</v>
      </c>
      <c r="C29049" t="s">
        <v>406</v>
      </c>
      <c r="D29049">
        <v>2021</v>
      </c>
      <c r="E29049" t="s">
        <v>744</v>
      </c>
      <c r="F29049" s="2">
        <v>18863.493843242399</v>
      </c>
    </row>
    <row r="29050" spans="1:6">
      <c r="A29050" t="s">
        <v>405</v>
      </c>
      <c r="B29050">
        <v>1101</v>
      </c>
      <c r="C29050" t="s">
        <v>406</v>
      </c>
      <c r="D29050">
        <v>2021</v>
      </c>
      <c r="E29050" t="s">
        <v>740</v>
      </c>
      <c r="F29050" s="2">
        <v>907.39284734965895</v>
      </c>
    </row>
    <row r="29051" spans="1:6">
      <c r="A29051" t="s">
        <v>405</v>
      </c>
      <c r="B29051">
        <v>1101</v>
      </c>
      <c r="C29051" t="s">
        <v>406</v>
      </c>
      <c r="D29051">
        <v>2021</v>
      </c>
      <c r="E29051" t="s">
        <v>745</v>
      </c>
      <c r="F29051" s="2">
        <v>25551.654099025302</v>
      </c>
    </row>
    <row r="29052" spans="1:6">
      <c r="A29052" t="s">
        <v>405</v>
      </c>
      <c r="B29052">
        <v>1101</v>
      </c>
      <c r="C29052" t="s">
        <v>406</v>
      </c>
      <c r="D29052">
        <v>2022</v>
      </c>
      <c r="E29052" t="s">
        <v>743</v>
      </c>
      <c r="F29052" s="2">
        <v>0</v>
      </c>
    </row>
    <row r="29053" spans="1:6">
      <c r="A29053" t="s">
        <v>405</v>
      </c>
      <c r="B29053">
        <v>1101</v>
      </c>
      <c r="C29053" t="s">
        <v>406</v>
      </c>
      <c r="D29053">
        <v>2023</v>
      </c>
      <c r="E29053" t="s">
        <v>742</v>
      </c>
      <c r="F29053" s="2">
        <v>10632.471269682501</v>
      </c>
    </row>
    <row r="29054" spans="1:6">
      <c r="A29054" t="s">
        <v>405</v>
      </c>
      <c r="B29054">
        <v>1101</v>
      </c>
      <c r="C29054" t="s">
        <v>406</v>
      </c>
      <c r="D29054">
        <v>2023</v>
      </c>
      <c r="E29054" t="s">
        <v>739</v>
      </c>
      <c r="F29054" s="2">
        <v>32821.367454448198</v>
      </c>
    </row>
    <row r="29055" spans="1:6">
      <c r="A29055" t="s">
        <v>405</v>
      </c>
      <c r="B29055">
        <v>1101</v>
      </c>
      <c r="C29055" t="s">
        <v>406</v>
      </c>
      <c r="D29055">
        <v>2023</v>
      </c>
      <c r="E29055" t="s">
        <v>741</v>
      </c>
      <c r="F29055" s="2">
        <v>17814.432751535602</v>
      </c>
    </row>
    <row r="29056" spans="1:6">
      <c r="A29056" t="s">
        <v>405</v>
      </c>
      <c r="B29056">
        <v>1101</v>
      </c>
      <c r="C29056" t="s">
        <v>406</v>
      </c>
      <c r="D29056">
        <v>2024</v>
      </c>
      <c r="E29056" t="s">
        <v>736</v>
      </c>
      <c r="F29056" s="2">
        <v>7966.3553054078502</v>
      </c>
    </row>
    <row r="29057" spans="1:6">
      <c r="A29057" t="s">
        <v>405</v>
      </c>
      <c r="B29057">
        <v>1101</v>
      </c>
      <c r="C29057" t="s">
        <v>406</v>
      </c>
      <c r="D29057">
        <v>2024</v>
      </c>
      <c r="E29057" t="s">
        <v>737</v>
      </c>
      <c r="F29057" s="2">
        <v>2290.5065536915999</v>
      </c>
    </row>
    <row r="29058" spans="1:6">
      <c r="A29058" t="s">
        <v>405</v>
      </c>
      <c r="B29058">
        <v>1101</v>
      </c>
      <c r="C29058" t="s">
        <v>406</v>
      </c>
      <c r="D29058">
        <v>2024</v>
      </c>
      <c r="E29058" t="s">
        <v>744</v>
      </c>
      <c r="F29058" s="2">
        <v>18684.833943171801</v>
      </c>
    </row>
    <row r="29059" spans="1:6">
      <c r="A29059" t="s">
        <v>405</v>
      </c>
      <c r="B29059">
        <v>1101</v>
      </c>
      <c r="C29059" t="s">
        <v>406</v>
      </c>
      <c r="D29059">
        <v>2024</v>
      </c>
      <c r="E29059" t="s">
        <v>745</v>
      </c>
      <c r="F29059" s="2">
        <v>24432.9476824761</v>
      </c>
    </row>
    <row r="29060" spans="1:6">
      <c r="A29060" t="s">
        <v>405</v>
      </c>
      <c r="B29060">
        <v>1103</v>
      </c>
      <c r="C29060" t="s">
        <v>408</v>
      </c>
      <c r="D29060">
        <v>2009</v>
      </c>
      <c r="E29060" t="s">
        <v>743</v>
      </c>
      <c r="F29060" s="2">
        <v>0.7868064670464</v>
      </c>
    </row>
    <row r="29061" spans="1:6">
      <c r="A29061" t="s">
        <v>405</v>
      </c>
      <c r="B29061">
        <v>1103</v>
      </c>
      <c r="C29061" t="s">
        <v>408</v>
      </c>
      <c r="D29061">
        <v>2011</v>
      </c>
      <c r="E29061" t="s">
        <v>736</v>
      </c>
      <c r="F29061" s="2">
        <v>1457.8033335814901</v>
      </c>
    </row>
    <row r="29062" spans="1:6">
      <c r="A29062" t="s">
        <v>405</v>
      </c>
      <c r="B29062">
        <v>1103</v>
      </c>
      <c r="C29062" t="s">
        <v>408</v>
      </c>
      <c r="D29062">
        <v>2011</v>
      </c>
      <c r="E29062" t="s">
        <v>737</v>
      </c>
      <c r="F29062" s="2">
        <v>19429.773551908202</v>
      </c>
    </row>
    <row r="29063" spans="1:6">
      <c r="A29063" t="s">
        <v>405</v>
      </c>
      <c r="B29063">
        <v>1103</v>
      </c>
      <c r="C29063" t="s">
        <v>408</v>
      </c>
      <c r="D29063">
        <v>2011</v>
      </c>
      <c r="E29063" t="s">
        <v>744</v>
      </c>
      <c r="F29063" s="2">
        <v>12059.031381815599</v>
      </c>
    </row>
    <row r="29064" spans="1:6">
      <c r="A29064" t="s">
        <v>405</v>
      </c>
      <c r="B29064">
        <v>1103</v>
      </c>
      <c r="C29064" t="s">
        <v>408</v>
      </c>
      <c r="D29064">
        <v>2011</v>
      </c>
      <c r="E29064" t="s">
        <v>745</v>
      </c>
      <c r="F29064" s="2">
        <v>114423.06894729901</v>
      </c>
    </row>
    <row r="29065" spans="1:6">
      <c r="A29065" t="s">
        <v>405</v>
      </c>
      <c r="B29065">
        <v>1103</v>
      </c>
      <c r="C29065" t="s">
        <v>408</v>
      </c>
      <c r="D29065">
        <v>2013</v>
      </c>
      <c r="E29065" t="s">
        <v>742</v>
      </c>
      <c r="F29065" s="2">
        <v>38532.820448561703</v>
      </c>
    </row>
    <row r="29066" spans="1:6">
      <c r="A29066" t="s">
        <v>405</v>
      </c>
      <c r="B29066">
        <v>1103</v>
      </c>
      <c r="C29066" t="s">
        <v>408</v>
      </c>
      <c r="D29066">
        <v>2013</v>
      </c>
      <c r="E29066" t="s">
        <v>738</v>
      </c>
      <c r="F29066" s="2">
        <v>104.221772353449</v>
      </c>
    </row>
    <row r="29067" spans="1:6">
      <c r="A29067" t="s">
        <v>405</v>
      </c>
      <c r="B29067">
        <v>1103</v>
      </c>
      <c r="C29067" t="s">
        <v>408</v>
      </c>
      <c r="D29067">
        <v>2013</v>
      </c>
      <c r="E29067" t="s">
        <v>739</v>
      </c>
      <c r="F29067" s="2">
        <v>55531.058011948597</v>
      </c>
    </row>
    <row r="29068" spans="1:6">
      <c r="A29068" t="s">
        <v>405</v>
      </c>
      <c r="B29068">
        <v>1103</v>
      </c>
      <c r="C29068" t="s">
        <v>408</v>
      </c>
      <c r="D29068">
        <v>2013</v>
      </c>
      <c r="E29068" t="s">
        <v>741</v>
      </c>
      <c r="F29068" s="2">
        <v>166458.01609902701</v>
      </c>
    </row>
    <row r="29069" spans="1:6">
      <c r="A29069" t="s">
        <v>405</v>
      </c>
      <c r="B29069">
        <v>1103</v>
      </c>
      <c r="C29069" t="s">
        <v>408</v>
      </c>
      <c r="D29069">
        <v>2015</v>
      </c>
      <c r="E29069" t="s">
        <v>743</v>
      </c>
      <c r="F29069" s="2">
        <v>0.58014025676000003</v>
      </c>
    </row>
    <row r="29070" spans="1:6">
      <c r="A29070" t="s">
        <v>405</v>
      </c>
      <c r="B29070">
        <v>1103</v>
      </c>
      <c r="C29070" t="s">
        <v>408</v>
      </c>
      <c r="D29070">
        <v>2016</v>
      </c>
      <c r="E29070" t="s">
        <v>742</v>
      </c>
      <c r="F29070" s="2">
        <v>22121.8050201675</v>
      </c>
    </row>
    <row r="29071" spans="1:6">
      <c r="A29071" t="s">
        <v>405</v>
      </c>
      <c r="B29071">
        <v>1103</v>
      </c>
      <c r="C29071" t="s">
        <v>408</v>
      </c>
      <c r="D29071">
        <v>2016</v>
      </c>
      <c r="E29071" t="s">
        <v>741</v>
      </c>
      <c r="F29071" s="2">
        <v>152272.44801813</v>
      </c>
    </row>
    <row r="29072" spans="1:6">
      <c r="A29072" t="s">
        <v>405</v>
      </c>
      <c r="B29072">
        <v>1103</v>
      </c>
      <c r="C29072" t="s">
        <v>408</v>
      </c>
      <c r="D29072">
        <v>2017</v>
      </c>
      <c r="E29072" t="s">
        <v>736</v>
      </c>
      <c r="F29072" s="2">
        <v>1444.2295618445</v>
      </c>
    </row>
    <row r="29073" spans="1:6">
      <c r="A29073" t="s">
        <v>405</v>
      </c>
      <c r="B29073">
        <v>1103</v>
      </c>
      <c r="C29073" t="s">
        <v>408</v>
      </c>
      <c r="D29073">
        <v>2017</v>
      </c>
      <c r="E29073" t="s">
        <v>737</v>
      </c>
      <c r="F29073" s="2">
        <v>21353.337433687098</v>
      </c>
    </row>
    <row r="29074" spans="1:6">
      <c r="A29074" t="s">
        <v>405</v>
      </c>
      <c r="B29074">
        <v>1103</v>
      </c>
      <c r="C29074" t="s">
        <v>408</v>
      </c>
      <c r="D29074">
        <v>2017</v>
      </c>
      <c r="E29074" t="s">
        <v>740</v>
      </c>
      <c r="F29074" s="2">
        <v>34129.502766841601</v>
      </c>
    </row>
    <row r="29075" spans="1:6">
      <c r="A29075" t="s">
        <v>405</v>
      </c>
      <c r="B29075">
        <v>1103</v>
      </c>
      <c r="C29075" t="s">
        <v>408</v>
      </c>
      <c r="D29075">
        <v>2019</v>
      </c>
      <c r="E29075" t="s">
        <v>742</v>
      </c>
      <c r="F29075" s="2">
        <v>71354.658608647602</v>
      </c>
    </row>
    <row r="29076" spans="1:6">
      <c r="A29076" t="s">
        <v>405</v>
      </c>
      <c r="B29076">
        <v>1103</v>
      </c>
      <c r="C29076" t="s">
        <v>408</v>
      </c>
      <c r="D29076">
        <v>2020</v>
      </c>
      <c r="E29076" t="s">
        <v>736</v>
      </c>
      <c r="F29076" s="2">
        <v>1420.65899840467</v>
      </c>
    </row>
    <row r="29077" spans="1:6">
      <c r="A29077" t="s">
        <v>405</v>
      </c>
      <c r="B29077">
        <v>1103</v>
      </c>
      <c r="C29077" t="s">
        <v>408</v>
      </c>
      <c r="D29077">
        <v>2020</v>
      </c>
      <c r="E29077" t="s">
        <v>737</v>
      </c>
      <c r="F29077" s="2">
        <v>20287.2547884341</v>
      </c>
    </row>
    <row r="29078" spans="1:6">
      <c r="A29078" t="s">
        <v>405</v>
      </c>
      <c r="B29078">
        <v>1103</v>
      </c>
      <c r="C29078" t="s">
        <v>408</v>
      </c>
      <c r="D29078">
        <v>2020</v>
      </c>
      <c r="E29078" t="s">
        <v>738</v>
      </c>
      <c r="F29078" s="2">
        <v>4828.3376279835502</v>
      </c>
    </row>
    <row r="29079" spans="1:6">
      <c r="A29079" t="s">
        <v>405</v>
      </c>
      <c r="B29079">
        <v>1103</v>
      </c>
      <c r="C29079" t="s">
        <v>408</v>
      </c>
      <c r="D29079">
        <v>2020</v>
      </c>
      <c r="E29079" t="s">
        <v>739</v>
      </c>
      <c r="F29079" s="2">
        <v>57275.032459780698</v>
      </c>
    </row>
    <row r="29080" spans="1:6">
      <c r="A29080" t="s">
        <v>405</v>
      </c>
      <c r="B29080">
        <v>1103</v>
      </c>
      <c r="C29080" t="s">
        <v>408</v>
      </c>
      <c r="D29080">
        <v>2020</v>
      </c>
      <c r="E29080" t="s">
        <v>740</v>
      </c>
      <c r="F29080" s="2">
        <v>28142.3637875901</v>
      </c>
    </row>
    <row r="29081" spans="1:6">
      <c r="A29081" t="s">
        <v>405</v>
      </c>
      <c r="B29081">
        <v>1103</v>
      </c>
      <c r="C29081" t="s">
        <v>408</v>
      </c>
      <c r="D29081">
        <v>2021</v>
      </c>
      <c r="E29081" t="s">
        <v>744</v>
      </c>
      <c r="F29081" s="2">
        <v>10255.747175950901</v>
      </c>
    </row>
    <row r="29082" spans="1:6">
      <c r="A29082" t="s">
        <v>405</v>
      </c>
      <c r="B29082">
        <v>1103</v>
      </c>
      <c r="C29082" t="s">
        <v>408</v>
      </c>
      <c r="D29082">
        <v>2021</v>
      </c>
      <c r="E29082" t="s">
        <v>745</v>
      </c>
      <c r="F29082" s="2">
        <v>103849.837895509</v>
      </c>
    </row>
    <row r="29083" spans="1:6">
      <c r="A29083" t="s">
        <v>405</v>
      </c>
      <c r="B29083">
        <v>1103</v>
      </c>
      <c r="C29083" t="s">
        <v>408</v>
      </c>
      <c r="D29083">
        <v>2022</v>
      </c>
      <c r="E29083" t="s">
        <v>742</v>
      </c>
      <c r="F29083" s="2">
        <v>76291.286948551206</v>
      </c>
    </row>
    <row r="29084" spans="1:6">
      <c r="A29084" t="s">
        <v>405</v>
      </c>
      <c r="B29084">
        <v>1103</v>
      </c>
      <c r="C29084" t="s">
        <v>408</v>
      </c>
      <c r="D29084">
        <v>2022</v>
      </c>
      <c r="E29084" t="s">
        <v>743</v>
      </c>
      <c r="F29084" s="2">
        <v>1.8608999195024001</v>
      </c>
    </row>
    <row r="29085" spans="1:6">
      <c r="A29085" t="s">
        <v>405</v>
      </c>
      <c r="B29085">
        <v>1103</v>
      </c>
      <c r="C29085" t="s">
        <v>408</v>
      </c>
      <c r="D29085">
        <v>2023</v>
      </c>
      <c r="E29085" t="s">
        <v>738</v>
      </c>
      <c r="F29085" s="2">
        <v>6404.3315898700403</v>
      </c>
    </row>
    <row r="29086" spans="1:6">
      <c r="A29086" t="s">
        <v>405</v>
      </c>
      <c r="B29086">
        <v>1103</v>
      </c>
      <c r="C29086" t="s">
        <v>408</v>
      </c>
      <c r="D29086">
        <v>2023</v>
      </c>
      <c r="E29086" t="s">
        <v>739</v>
      </c>
      <c r="F29086" s="2">
        <v>55499.241317476801</v>
      </c>
    </row>
    <row r="29087" spans="1:6">
      <c r="A29087" t="s">
        <v>405</v>
      </c>
      <c r="B29087">
        <v>1103</v>
      </c>
      <c r="C29087" t="s">
        <v>408</v>
      </c>
      <c r="D29087">
        <v>2023</v>
      </c>
      <c r="E29087" t="s">
        <v>740</v>
      </c>
      <c r="F29087" s="2">
        <v>18122.704230148</v>
      </c>
    </row>
    <row r="29088" spans="1:6">
      <c r="A29088" t="s">
        <v>405</v>
      </c>
      <c r="B29088">
        <v>1103</v>
      </c>
      <c r="C29088" t="s">
        <v>408</v>
      </c>
      <c r="D29088">
        <v>2023</v>
      </c>
      <c r="E29088" t="s">
        <v>741</v>
      </c>
      <c r="F29088" s="2">
        <v>106600.643286779</v>
      </c>
    </row>
    <row r="29089" spans="1:6">
      <c r="A29089" t="s">
        <v>405</v>
      </c>
      <c r="B29089">
        <v>1103</v>
      </c>
      <c r="C29089" t="s">
        <v>408</v>
      </c>
      <c r="D29089">
        <v>2024</v>
      </c>
      <c r="E29089" t="s">
        <v>744</v>
      </c>
      <c r="F29089" s="2">
        <v>11173.879522217099</v>
      </c>
    </row>
    <row r="29090" spans="1:6">
      <c r="A29090" t="s">
        <v>405</v>
      </c>
      <c r="B29090">
        <v>1103</v>
      </c>
      <c r="C29090" t="s">
        <v>408</v>
      </c>
      <c r="D29090">
        <v>2024</v>
      </c>
      <c r="E29090" t="s">
        <v>745</v>
      </c>
      <c r="F29090" s="2">
        <v>99744.208986404396</v>
      </c>
    </row>
    <row r="29091" spans="1:6">
      <c r="A29091" t="s">
        <v>405</v>
      </c>
      <c r="B29091">
        <v>1106</v>
      </c>
      <c r="C29091" t="s">
        <v>410</v>
      </c>
      <c r="D29091">
        <v>2009</v>
      </c>
      <c r="E29091" t="s">
        <v>736</v>
      </c>
      <c r="F29091" s="2">
        <v>19849.555028455899</v>
      </c>
    </row>
    <row r="29092" spans="1:6">
      <c r="A29092" t="s">
        <v>405</v>
      </c>
      <c r="B29092">
        <v>1106</v>
      </c>
      <c r="C29092" t="s">
        <v>410</v>
      </c>
      <c r="D29092">
        <v>2009</v>
      </c>
      <c r="E29092" t="s">
        <v>737</v>
      </c>
      <c r="F29092" s="2">
        <v>3483.4120649055599</v>
      </c>
    </row>
    <row r="29093" spans="1:6">
      <c r="A29093" t="s">
        <v>405</v>
      </c>
      <c r="B29093">
        <v>1106</v>
      </c>
      <c r="C29093" t="s">
        <v>410</v>
      </c>
      <c r="D29093">
        <v>2009</v>
      </c>
      <c r="E29093" t="s">
        <v>738</v>
      </c>
      <c r="F29093" s="2">
        <v>0</v>
      </c>
    </row>
    <row r="29094" spans="1:6">
      <c r="A29094" t="s">
        <v>405</v>
      </c>
      <c r="B29094">
        <v>1106</v>
      </c>
      <c r="C29094" t="s">
        <v>410</v>
      </c>
      <c r="D29094">
        <v>2009</v>
      </c>
      <c r="E29094" t="s">
        <v>739</v>
      </c>
      <c r="F29094" s="2">
        <v>3574.0671405434</v>
      </c>
    </row>
    <row r="29095" spans="1:6">
      <c r="A29095" t="s">
        <v>405</v>
      </c>
      <c r="B29095">
        <v>1106</v>
      </c>
      <c r="C29095" t="s">
        <v>410</v>
      </c>
      <c r="D29095">
        <v>2009</v>
      </c>
      <c r="E29095" t="s">
        <v>740</v>
      </c>
      <c r="F29095" s="2">
        <v>9707.6329103003209</v>
      </c>
    </row>
    <row r="29096" spans="1:6">
      <c r="A29096" t="s">
        <v>405</v>
      </c>
      <c r="B29096">
        <v>1106</v>
      </c>
      <c r="C29096" t="s">
        <v>410</v>
      </c>
      <c r="D29096">
        <v>2011</v>
      </c>
      <c r="E29096" t="s">
        <v>742</v>
      </c>
      <c r="F29096" s="2">
        <v>8754.1281301821691</v>
      </c>
    </row>
    <row r="29097" spans="1:6">
      <c r="A29097" t="s">
        <v>405</v>
      </c>
      <c r="B29097">
        <v>1106</v>
      </c>
      <c r="C29097" t="s">
        <v>410</v>
      </c>
      <c r="D29097">
        <v>2013</v>
      </c>
      <c r="E29097" t="s">
        <v>744</v>
      </c>
      <c r="F29097" s="2">
        <v>0</v>
      </c>
    </row>
    <row r="29098" spans="1:6">
      <c r="A29098" t="s">
        <v>405</v>
      </c>
      <c r="B29098">
        <v>1106</v>
      </c>
      <c r="C29098" t="s">
        <v>410</v>
      </c>
      <c r="D29098">
        <v>2013</v>
      </c>
      <c r="E29098" t="s">
        <v>745</v>
      </c>
      <c r="F29098" s="2">
        <v>28900.022844454699</v>
      </c>
    </row>
    <row r="29099" spans="1:6">
      <c r="A29099" t="s">
        <v>405</v>
      </c>
      <c r="B29099">
        <v>1106</v>
      </c>
      <c r="C29099" t="s">
        <v>410</v>
      </c>
      <c r="D29099">
        <v>2015</v>
      </c>
      <c r="E29099" t="s">
        <v>738</v>
      </c>
      <c r="F29099" s="2">
        <v>0</v>
      </c>
    </row>
    <row r="29100" spans="1:6">
      <c r="A29100" t="s">
        <v>405</v>
      </c>
      <c r="B29100">
        <v>1106</v>
      </c>
      <c r="C29100" t="s">
        <v>410</v>
      </c>
      <c r="D29100">
        <v>2015</v>
      </c>
      <c r="E29100" t="s">
        <v>739</v>
      </c>
      <c r="F29100" s="2">
        <v>3653.32809661393</v>
      </c>
    </row>
    <row r="29101" spans="1:6">
      <c r="A29101" t="s">
        <v>405</v>
      </c>
      <c r="B29101">
        <v>1106</v>
      </c>
      <c r="C29101" t="s">
        <v>410</v>
      </c>
      <c r="D29101">
        <v>2015</v>
      </c>
      <c r="E29101" t="s">
        <v>741</v>
      </c>
      <c r="F29101" s="2">
        <v>27895.356844588099</v>
      </c>
    </row>
    <row r="29102" spans="1:6">
      <c r="A29102" t="s">
        <v>405</v>
      </c>
      <c r="B29102">
        <v>1106</v>
      </c>
      <c r="C29102" t="s">
        <v>410</v>
      </c>
      <c r="D29102">
        <v>2016</v>
      </c>
      <c r="E29102" t="s">
        <v>736</v>
      </c>
      <c r="F29102" s="2">
        <v>11655.7769430648</v>
      </c>
    </row>
    <row r="29103" spans="1:6">
      <c r="A29103" t="s">
        <v>405</v>
      </c>
      <c r="B29103">
        <v>1106</v>
      </c>
      <c r="C29103" t="s">
        <v>410</v>
      </c>
      <c r="D29103">
        <v>2016</v>
      </c>
      <c r="E29103" t="s">
        <v>737</v>
      </c>
      <c r="F29103" s="2">
        <v>4603.1694666916401</v>
      </c>
    </row>
    <row r="29104" spans="1:6">
      <c r="A29104" t="s">
        <v>405</v>
      </c>
      <c r="B29104">
        <v>1106</v>
      </c>
      <c r="C29104" t="s">
        <v>410</v>
      </c>
      <c r="D29104">
        <v>2016</v>
      </c>
      <c r="E29104" t="s">
        <v>744</v>
      </c>
      <c r="F29104" s="2">
        <v>0</v>
      </c>
    </row>
    <row r="29105" spans="1:6">
      <c r="A29105" t="s">
        <v>405</v>
      </c>
      <c r="B29105">
        <v>1106</v>
      </c>
      <c r="C29105" t="s">
        <v>410</v>
      </c>
      <c r="D29105">
        <v>2016</v>
      </c>
      <c r="E29105" t="s">
        <v>745</v>
      </c>
      <c r="F29105" s="2">
        <v>28900.022844454699</v>
      </c>
    </row>
    <row r="29106" spans="1:6">
      <c r="A29106" t="s">
        <v>405</v>
      </c>
      <c r="B29106">
        <v>1106</v>
      </c>
      <c r="C29106" t="s">
        <v>410</v>
      </c>
      <c r="D29106">
        <v>2017</v>
      </c>
      <c r="E29106" t="s">
        <v>743</v>
      </c>
      <c r="F29106" s="2">
        <v>0</v>
      </c>
    </row>
    <row r="29107" spans="1:6">
      <c r="A29107" t="s">
        <v>405</v>
      </c>
      <c r="B29107">
        <v>1106</v>
      </c>
      <c r="C29107" t="s">
        <v>410</v>
      </c>
      <c r="D29107">
        <v>2018</v>
      </c>
      <c r="E29107" t="s">
        <v>742</v>
      </c>
      <c r="F29107" s="2">
        <v>6764.9324923980703</v>
      </c>
    </row>
    <row r="29108" spans="1:6">
      <c r="A29108" t="s">
        <v>405</v>
      </c>
      <c r="B29108">
        <v>1106</v>
      </c>
      <c r="C29108" t="s">
        <v>410</v>
      </c>
      <c r="D29108">
        <v>2018</v>
      </c>
      <c r="E29108" t="s">
        <v>738</v>
      </c>
      <c r="F29108" s="2">
        <v>0</v>
      </c>
    </row>
    <row r="29109" spans="1:6">
      <c r="A29109" t="s">
        <v>405</v>
      </c>
      <c r="B29109">
        <v>1106</v>
      </c>
      <c r="C29109" t="s">
        <v>410</v>
      </c>
      <c r="D29109">
        <v>2018</v>
      </c>
      <c r="E29109" t="s">
        <v>739</v>
      </c>
      <c r="F29109" s="2">
        <v>3574.93193971048</v>
      </c>
    </row>
    <row r="29110" spans="1:6">
      <c r="A29110" t="s">
        <v>405</v>
      </c>
      <c r="B29110">
        <v>1106</v>
      </c>
      <c r="C29110" t="s">
        <v>410</v>
      </c>
      <c r="D29110">
        <v>2018</v>
      </c>
      <c r="E29110" t="s">
        <v>741</v>
      </c>
      <c r="F29110" s="2">
        <v>24595.791178473901</v>
      </c>
    </row>
    <row r="29111" spans="1:6">
      <c r="A29111" t="s">
        <v>405</v>
      </c>
      <c r="B29111">
        <v>1106</v>
      </c>
      <c r="C29111" t="s">
        <v>410</v>
      </c>
      <c r="D29111">
        <v>2019</v>
      </c>
      <c r="E29111" t="s">
        <v>736</v>
      </c>
      <c r="F29111" s="2">
        <v>9489.0282785660802</v>
      </c>
    </row>
    <row r="29112" spans="1:6">
      <c r="A29112" t="s">
        <v>405</v>
      </c>
      <c r="B29112">
        <v>1106</v>
      </c>
      <c r="C29112" t="s">
        <v>410</v>
      </c>
      <c r="D29112">
        <v>2019</v>
      </c>
      <c r="E29112" t="s">
        <v>737</v>
      </c>
      <c r="F29112" s="2">
        <v>4753.8584765113701</v>
      </c>
    </row>
    <row r="29113" spans="1:6">
      <c r="A29113" t="s">
        <v>405</v>
      </c>
      <c r="B29113">
        <v>1106</v>
      </c>
      <c r="C29113" t="s">
        <v>410</v>
      </c>
      <c r="D29113">
        <v>2019</v>
      </c>
      <c r="E29113" t="s">
        <v>744</v>
      </c>
      <c r="F29113" s="2">
        <v>0</v>
      </c>
    </row>
    <row r="29114" spans="1:6">
      <c r="A29114" t="s">
        <v>405</v>
      </c>
      <c r="B29114">
        <v>1106</v>
      </c>
      <c r="C29114" t="s">
        <v>410</v>
      </c>
      <c r="D29114">
        <v>2019</v>
      </c>
      <c r="E29114" t="s">
        <v>740</v>
      </c>
      <c r="F29114" s="2">
        <v>9471.5323909903691</v>
      </c>
    </row>
    <row r="29115" spans="1:6">
      <c r="A29115" t="s">
        <v>405</v>
      </c>
      <c r="B29115">
        <v>1106</v>
      </c>
      <c r="C29115" t="s">
        <v>410</v>
      </c>
      <c r="D29115">
        <v>2019</v>
      </c>
      <c r="E29115" t="s">
        <v>745</v>
      </c>
      <c r="F29115" s="2">
        <v>25260.4521399326</v>
      </c>
    </row>
    <row r="29116" spans="1:6">
      <c r="A29116" t="s">
        <v>405</v>
      </c>
      <c r="B29116">
        <v>1106</v>
      </c>
      <c r="C29116" t="s">
        <v>410</v>
      </c>
      <c r="D29116">
        <v>2020</v>
      </c>
      <c r="E29116" t="s">
        <v>743</v>
      </c>
      <c r="F29116" s="2">
        <v>0</v>
      </c>
    </row>
    <row r="29117" spans="1:6">
      <c r="A29117" t="s">
        <v>405</v>
      </c>
      <c r="B29117">
        <v>1106</v>
      </c>
      <c r="C29117" t="s">
        <v>410</v>
      </c>
      <c r="D29117">
        <v>2021</v>
      </c>
      <c r="E29117" t="s">
        <v>742</v>
      </c>
      <c r="F29117" s="2">
        <v>21221.355988121599</v>
      </c>
    </row>
    <row r="29118" spans="1:6">
      <c r="A29118" t="s">
        <v>405</v>
      </c>
      <c r="B29118">
        <v>1106</v>
      </c>
      <c r="C29118" t="s">
        <v>410</v>
      </c>
      <c r="D29118">
        <v>2021</v>
      </c>
      <c r="E29118" t="s">
        <v>741</v>
      </c>
      <c r="F29118" s="2">
        <v>21668.475848806</v>
      </c>
    </row>
    <row r="29119" spans="1:6">
      <c r="A29119" t="s">
        <v>405</v>
      </c>
      <c r="B29119">
        <v>1106</v>
      </c>
      <c r="C29119" t="s">
        <v>410</v>
      </c>
      <c r="D29119">
        <v>2022</v>
      </c>
      <c r="E29119" t="s">
        <v>736</v>
      </c>
      <c r="F29119" s="2">
        <v>9182.1588307926795</v>
      </c>
    </row>
    <row r="29120" spans="1:6">
      <c r="A29120" t="s">
        <v>405</v>
      </c>
      <c r="B29120">
        <v>1106</v>
      </c>
      <c r="C29120" t="s">
        <v>410</v>
      </c>
      <c r="D29120">
        <v>2022</v>
      </c>
      <c r="E29120" t="s">
        <v>737</v>
      </c>
      <c r="F29120" s="2">
        <v>4380.5549623228799</v>
      </c>
    </row>
    <row r="29121" spans="1:6">
      <c r="A29121" t="s">
        <v>405</v>
      </c>
      <c r="B29121">
        <v>1106</v>
      </c>
      <c r="C29121" t="s">
        <v>410</v>
      </c>
      <c r="D29121">
        <v>2022</v>
      </c>
      <c r="E29121" t="s">
        <v>740</v>
      </c>
      <c r="F29121" s="2">
        <v>6565.9576750739297</v>
      </c>
    </row>
    <row r="29122" spans="1:6">
      <c r="A29122" t="s">
        <v>405</v>
      </c>
      <c r="B29122">
        <v>1106</v>
      </c>
      <c r="C29122" t="s">
        <v>410</v>
      </c>
      <c r="D29122">
        <v>2024</v>
      </c>
      <c r="E29122" t="s">
        <v>742</v>
      </c>
      <c r="F29122" s="2">
        <v>17863.4359317649</v>
      </c>
    </row>
    <row r="29123" spans="1:6">
      <c r="A29123" t="s">
        <v>405</v>
      </c>
      <c r="B29123">
        <v>1108</v>
      </c>
      <c r="C29123" t="s">
        <v>412</v>
      </c>
      <c r="D29123">
        <v>2009</v>
      </c>
      <c r="E29123" t="s">
        <v>738</v>
      </c>
      <c r="F29123" s="2">
        <v>28343.381954389199</v>
      </c>
    </row>
    <row r="29124" spans="1:6">
      <c r="A29124" t="s">
        <v>405</v>
      </c>
      <c r="B29124">
        <v>1108</v>
      </c>
      <c r="C29124" t="s">
        <v>412</v>
      </c>
      <c r="D29124">
        <v>2009</v>
      </c>
      <c r="E29124" t="s">
        <v>741</v>
      </c>
      <c r="F29124" s="2">
        <v>126760.379227336</v>
      </c>
    </row>
    <row r="29125" spans="1:6">
      <c r="A29125" t="s">
        <v>405</v>
      </c>
      <c r="B29125">
        <v>1108</v>
      </c>
      <c r="C29125" t="s">
        <v>412</v>
      </c>
      <c r="D29125">
        <v>2011</v>
      </c>
      <c r="E29125" t="s">
        <v>743</v>
      </c>
      <c r="F29125" s="2">
        <v>0</v>
      </c>
    </row>
    <row r="29126" spans="1:6">
      <c r="A29126" t="s">
        <v>405</v>
      </c>
      <c r="B29126">
        <v>1108</v>
      </c>
      <c r="C29126" t="s">
        <v>412</v>
      </c>
      <c r="D29126">
        <v>2011</v>
      </c>
      <c r="E29126" t="s">
        <v>745</v>
      </c>
      <c r="F29126" s="2">
        <v>8208.46589112527</v>
      </c>
    </row>
    <row r="29127" spans="1:6">
      <c r="A29127" t="s">
        <v>405</v>
      </c>
      <c r="B29127">
        <v>1108</v>
      </c>
      <c r="C29127" t="s">
        <v>412</v>
      </c>
      <c r="D29127">
        <v>2013</v>
      </c>
      <c r="E29127" t="s">
        <v>736</v>
      </c>
      <c r="F29127" s="2">
        <v>6173.4240706664796</v>
      </c>
    </row>
    <row r="29128" spans="1:6">
      <c r="A29128" t="s">
        <v>405</v>
      </c>
      <c r="B29128">
        <v>1108</v>
      </c>
      <c r="C29128" t="s">
        <v>412</v>
      </c>
      <c r="D29128">
        <v>2013</v>
      </c>
      <c r="E29128" t="s">
        <v>737</v>
      </c>
      <c r="F29128" s="2">
        <v>11842.823723997401</v>
      </c>
    </row>
    <row r="29129" spans="1:6">
      <c r="A29129" t="s">
        <v>405</v>
      </c>
      <c r="B29129">
        <v>1108</v>
      </c>
      <c r="C29129" t="s">
        <v>412</v>
      </c>
      <c r="D29129">
        <v>2013</v>
      </c>
      <c r="E29129" t="s">
        <v>744</v>
      </c>
      <c r="F29129" s="2">
        <v>2732.9572628063502</v>
      </c>
    </row>
    <row r="29130" spans="1:6">
      <c r="A29130" t="s">
        <v>405</v>
      </c>
      <c r="B29130">
        <v>1108</v>
      </c>
      <c r="C29130" t="s">
        <v>412</v>
      </c>
      <c r="D29130">
        <v>2013</v>
      </c>
      <c r="E29130" t="s">
        <v>739</v>
      </c>
      <c r="F29130" s="2">
        <v>57092.742976622598</v>
      </c>
    </row>
    <row r="29131" spans="1:6">
      <c r="A29131" t="s">
        <v>405</v>
      </c>
      <c r="B29131">
        <v>1108</v>
      </c>
      <c r="C29131" t="s">
        <v>412</v>
      </c>
      <c r="D29131">
        <v>2015</v>
      </c>
      <c r="E29131" t="s">
        <v>742</v>
      </c>
      <c r="F29131" s="2">
        <v>24473.0935685482</v>
      </c>
    </row>
    <row r="29132" spans="1:6">
      <c r="A29132" t="s">
        <v>405</v>
      </c>
      <c r="B29132">
        <v>1108</v>
      </c>
      <c r="C29132" t="s">
        <v>412</v>
      </c>
      <c r="D29132">
        <v>2015</v>
      </c>
      <c r="E29132" t="s">
        <v>741</v>
      </c>
      <c r="F29132" s="2">
        <v>119474.108420993</v>
      </c>
    </row>
    <row r="29133" spans="1:6">
      <c r="A29133" t="s">
        <v>405</v>
      </c>
      <c r="B29133">
        <v>1108</v>
      </c>
      <c r="C29133" t="s">
        <v>412</v>
      </c>
      <c r="D29133">
        <v>2016</v>
      </c>
      <c r="E29133" t="s">
        <v>736</v>
      </c>
      <c r="F29133" s="2">
        <v>4722.0054644862403</v>
      </c>
    </row>
    <row r="29134" spans="1:6">
      <c r="A29134" t="s">
        <v>405</v>
      </c>
      <c r="B29134">
        <v>1108</v>
      </c>
      <c r="C29134" t="s">
        <v>412</v>
      </c>
      <c r="D29134">
        <v>2016</v>
      </c>
      <c r="E29134" t="s">
        <v>737</v>
      </c>
      <c r="F29134" s="2">
        <v>12113.933213472001</v>
      </c>
    </row>
    <row r="29135" spans="1:6">
      <c r="A29135" t="s">
        <v>405</v>
      </c>
      <c r="B29135">
        <v>1108</v>
      </c>
      <c r="C29135" t="s">
        <v>412</v>
      </c>
      <c r="D29135">
        <v>2016</v>
      </c>
      <c r="E29135" t="s">
        <v>739</v>
      </c>
      <c r="F29135" s="2">
        <v>57970.962877418402</v>
      </c>
    </row>
    <row r="29136" spans="1:6">
      <c r="A29136" t="s">
        <v>405</v>
      </c>
      <c r="B29136">
        <v>1108</v>
      </c>
      <c r="C29136" t="s">
        <v>412</v>
      </c>
      <c r="D29136">
        <v>2017</v>
      </c>
      <c r="E29136" t="s">
        <v>743</v>
      </c>
      <c r="F29136" s="2">
        <v>0</v>
      </c>
    </row>
    <row r="29137" spans="1:6">
      <c r="A29137" t="s">
        <v>405</v>
      </c>
      <c r="B29137">
        <v>1108</v>
      </c>
      <c r="C29137" t="s">
        <v>412</v>
      </c>
      <c r="D29137">
        <v>2017</v>
      </c>
      <c r="E29137" t="s">
        <v>740</v>
      </c>
      <c r="F29137" s="2">
        <v>9725.3205596882599</v>
      </c>
    </row>
    <row r="29138" spans="1:6">
      <c r="A29138" t="s">
        <v>405</v>
      </c>
      <c r="B29138">
        <v>1108</v>
      </c>
      <c r="C29138" t="s">
        <v>412</v>
      </c>
      <c r="D29138">
        <v>2017</v>
      </c>
      <c r="E29138" t="s">
        <v>745</v>
      </c>
      <c r="F29138" s="2">
        <v>7934.4116334832697</v>
      </c>
    </row>
    <row r="29139" spans="1:6">
      <c r="A29139" t="s">
        <v>405</v>
      </c>
      <c r="B29139">
        <v>1108</v>
      </c>
      <c r="C29139" t="s">
        <v>412</v>
      </c>
      <c r="D29139">
        <v>2018</v>
      </c>
      <c r="E29139" t="s">
        <v>742</v>
      </c>
      <c r="F29139" s="2">
        <v>21481.052621825998</v>
      </c>
    </row>
    <row r="29140" spans="1:6">
      <c r="A29140" t="s">
        <v>405</v>
      </c>
      <c r="B29140">
        <v>1108</v>
      </c>
      <c r="C29140" t="s">
        <v>412</v>
      </c>
      <c r="D29140">
        <v>2019</v>
      </c>
      <c r="E29140" t="s">
        <v>736</v>
      </c>
      <c r="F29140" s="2">
        <v>660.69449528958296</v>
      </c>
    </row>
    <row r="29141" spans="1:6">
      <c r="A29141" t="s">
        <v>405</v>
      </c>
      <c r="B29141">
        <v>1108</v>
      </c>
      <c r="C29141" t="s">
        <v>412</v>
      </c>
      <c r="D29141">
        <v>2019</v>
      </c>
      <c r="E29141" t="s">
        <v>737</v>
      </c>
      <c r="F29141" s="2">
        <v>12782.884732414501</v>
      </c>
    </row>
    <row r="29142" spans="1:6">
      <c r="A29142" t="s">
        <v>405</v>
      </c>
      <c r="B29142">
        <v>1108</v>
      </c>
      <c r="C29142" t="s">
        <v>412</v>
      </c>
      <c r="D29142">
        <v>2019</v>
      </c>
      <c r="E29142" t="s">
        <v>738</v>
      </c>
      <c r="F29142" s="2">
        <v>53386.442401079999</v>
      </c>
    </row>
    <row r="29143" spans="1:6">
      <c r="A29143" t="s">
        <v>405</v>
      </c>
      <c r="B29143">
        <v>1108</v>
      </c>
      <c r="C29143" t="s">
        <v>412</v>
      </c>
      <c r="D29143">
        <v>2020</v>
      </c>
      <c r="E29143" t="s">
        <v>744</v>
      </c>
      <c r="F29143" s="2">
        <v>2014.7306778135101</v>
      </c>
    </row>
    <row r="29144" spans="1:6">
      <c r="A29144" t="s">
        <v>405</v>
      </c>
      <c r="B29144">
        <v>1108</v>
      </c>
      <c r="C29144" t="s">
        <v>412</v>
      </c>
      <c r="D29144">
        <v>2020</v>
      </c>
      <c r="E29144" t="s">
        <v>740</v>
      </c>
      <c r="F29144" s="2">
        <v>7050.3359151075001</v>
      </c>
    </row>
    <row r="29145" spans="1:6">
      <c r="A29145" t="s">
        <v>405</v>
      </c>
      <c r="B29145">
        <v>1108</v>
      </c>
      <c r="C29145" t="s">
        <v>412</v>
      </c>
      <c r="D29145">
        <v>2020</v>
      </c>
      <c r="E29145" t="s">
        <v>745</v>
      </c>
      <c r="F29145" s="2">
        <v>5124.7573044001801</v>
      </c>
    </row>
    <row r="29146" spans="1:6">
      <c r="A29146" t="s">
        <v>405</v>
      </c>
      <c r="B29146">
        <v>1108</v>
      </c>
      <c r="C29146" t="s">
        <v>412</v>
      </c>
      <c r="D29146">
        <v>2021</v>
      </c>
      <c r="E29146" t="s">
        <v>742</v>
      </c>
      <c r="F29146" s="2">
        <v>49301.517805734104</v>
      </c>
    </row>
    <row r="29147" spans="1:6">
      <c r="A29147" t="s">
        <v>405</v>
      </c>
      <c r="B29147">
        <v>1108</v>
      </c>
      <c r="C29147" t="s">
        <v>412</v>
      </c>
      <c r="D29147">
        <v>2022</v>
      </c>
      <c r="E29147" t="s">
        <v>738</v>
      </c>
      <c r="F29147" s="2">
        <v>59621.637858890703</v>
      </c>
    </row>
    <row r="29148" spans="1:6">
      <c r="A29148" t="s">
        <v>405</v>
      </c>
      <c r="B29148">
        <v>1108</v>
      </c>
      <c r="C29148" t="s">
        <v>412</v>
      </c>
      <c r="D29148">
        <v>2022</v>
      </c>
      <c r="E29148" t="s">
        <v>741</v>
      </c>
      <c r="F29148" s="2">
        <v>90474.163191190601</v>
      </c>
    </row>
    <row r="29149" spans="1:6">
      <c r="A29149" t="s">
        <v>405</v>
      </c>
      <c r="B29149">
        <v>1108</v>
      </c>
      <c r="C29149" t="s">
        <v>412</v>
      </c>
      <c r="D29149">
        <v>2023</v>
      </c>
      <c r="E29149" t="s">
        <v>744</v>
      </c>
      <c r="F29149" s="2">
        <v>3627.3642000188001</v>
      </c>
    </row>
    <row r="29150" spans="1:6">
      <c r="A29150" t="s">
        <v>405</v>
      </c>
      <c r="B29150">
        <v>1108</v>
      </c>
      <c r="C29150" t="s">
        <v>412</v>
      </c>
      <c r="D29150">
        <v>2023</v>
      </c>
      <c r="E29150" t="s">
        <v>739</v>
      </c>
      <c r="F29150" s="2">
        <v>53940.550864464101</v>
      </c>
    </row>
    <row r="29151" spans="1:6">
      <c r="A29151" t="s">
        <v>405</v>
      </c>
      <c r="B29151">
        <v>1108</v>
      </c>
      <c r="C29151" t="s">
        <v>412</v>
      </c>
      <c r="D29151">
        <v>2023</v>
      </c>
      <c r="E29151" t="s">
        <v>740</v>
      </c>
      <c r="F29151" s="2">
        <v>7536.4100317235498</v>
      </c>
    </row>
    <row r="29152" spans="1:6">
      <c r="A29152" t="s">
        <v>405</v>
      </c>
      <c r="B29152">
        <v>1108</v>
      </c>
      <c r="C29152" t="s">
        <v>412</v>
      </c>
      <c r="D29152">
        <v>2024</v>
      </c>
      <c r="E29152" t="s">
        <v>743</v>
      </c>
      <c r="F29152" s="2">
        <v>0</v>
      </c>
    </row>
    <row r="29153" spans="1:6">
      <c r="A29153" t="s">
        <v>405</v>
      </c>
      <c r="B29153">
        <v>1111</v>
      </c>
      <c r="C29153" t="s">
        <v>414</v>
      </c>
      <c r="D29153">
        <v>2009</v>
      </c>
      <c r="E29153" t="s">
        <v>736</v>
      </c>
      <c r="F29153" s="2">
        <v>666.95779928164097</v>
      </c>
    </row>
    <row r="29154" spans="1:6">
      <c r="A29154" t="s">
        <v>405</v>
      </c>
      <c r="B29154">
        <v>1111</v>
      </c>
      <c r="C29154" t="s">
        <v>414</v>
      </c>
      <c r="D29154">
        <v>2009</v>
      </c>
      <c r="E29154" t="s">
        <v>737</v>
      </c>
      <c r="F29154" s="2">
        <v>289.24313796639399</v>
      </c>
    </row>
    <row r="29155" spans="1:6">
      <c r="A29155" t="s">
        <v>405</v>
      </c>
      <c r="B29155">
        <v>1111</v>
      </c>
      <c r="C29155" t="s">
        <v>414</v>
      </c>
      <c r="D29155">
        <v>2009</v>
      </c>
      <c r="E29155" t="s">
        <v>744</v>
      </c>
      <c r="F29155" s="2">
        <v>9632.1316239989901</v>
      </c>
    </row>
    <row r="29156" spans="1:6">
      <c r="A29156" t="s">
        <v>405</v>
      </c>
      <c r="B29156">
        <v>1111</v>
      </c>
      <c r="C29156" t="s">
        <v>414</v>
      </c>
      <c r="D29156">
        <v>2009</v>
      </c>
      <c r="E29156" t="s">
        <v>745</v>
      </c>
      <c r="F29156" s="2">
        <v>14023.609060233101</v>
      </c>
    </row>
    <row r="29157" spans="1:6">
      <c r="A29157" t="s">
        <v>405</v>
      </c>
      <c r="B29157">
        <v>1111</v>
      </c>
      <c r="C29157" t="s">
        <v>414</v>
      </c>
      <c r="D29157">
        <v>2011</v>
      </c>
      <c r="E29157" t="s">
        <v>742</v>
      </c>
      <c r="F29157" s="2">
        <v>16922.680895142599</v>
      </c>
    </row>
    <row r="29158" spans="1:6">
      <c r="A29158" t="s">
        <v>405</v>
      </c>
      <c r="B29158">
        <v>1111</v>
      </c>
      <c r="C29158" t="s">
        <v>414</v>
      </c>
      <c r="D29158">
        <v>2013</v>
      </c>
      <c r="E29158" t="s">
        <v>740</v>
      </c>
      <c r="F29158" s="2">
        <v>560.33483331227103</v>
      </c>
    </row>
    <row r="29159" spans="1:6">
      <c r="A29159" t="s">
        <v>405</v>
      </c>
      <c r="B29159">
        <v>1111</v>
      </c>
      <c r="C29159" t="s">
        <v>414</v>
      </c>
      <c r="D29159">
        <v>2015</v>
      </c>
      <c r="E29159" t="s">
        <v>736</v>
      </c>
      <c r="F29159" s="2">
        <v>642.41029869962301</v>
      </c>
    </row>
    <row r="29160" spans="1:6">
      <c r="A29160" t="s">
        <v>405</v>
      </c>
      <c r="B29160">
        <v>1111</v>
      </c>
      <c r="C29160" t="s">
        <v>414</v>
      </c>
      <c r="D29160">
        <v>2015</v>
      </c>
      <c r="E29160" t="s">
        <v>738</v>
      </c>
      <c r="F29160" s="2">
        <v>0</v>
      </c>
    </row>
    <row r="29161" spans="1:6">
      <c r="A29161" t="s">
        <v>405</v>
      </c>
      <c r="B29161">
        <v>1111</v>
      </c>
      <c r="C29161" t="s">
        <v>414</v>
      </c>
      <c r="D29161">
        <v>2015</v>
      </c>
      <c r="E29161" t="s">
        <v>739</v>
      </c>
      <c r="F29161" s="2">
        <v>7920.0754307300003</v>
      </c>
    </row>
    <row r="29162" spans="1:6">
      <c r="A29162" t="s">
        <v>405</v>
      </c>
      <c r="B29162">
        <v>1111</v>
      </c>
      <c r="C29162" t="s">
        <v>414</v>
      </c>
      <c r="D29162">
        <v>2015</v>
      </c>
      <c r="E29162" t="s">
        <v>741</v>
      </c>
      <c r="F29162" s="2">
        <v>2445.4081239390998</v>
      </c>
    </row>
    <row r="29163" spans="1:6">
      <c r="A29163" t="s">
        <v>405</v>
      </c>
      <c r="B29163">
        <v>1111</v>
      </c>
      <c r="C29163" t="s">
        <v>414</v>
      </c>
      <c r="D29163">
        <v>2016</v>
      </c>
      <c r="E29163" t="s">
        <v>744</v>
      </c>
      <c r="F29163" s="2">
        <v>7460.0017870205702</v>
      </c>
    </row>
    <row r="29164" spans="1:6">
      <c r="A29164" t="s">
        <v>405</v>
      </c>
      <c r="B29164">
        <v>1111</v>
      </c>
      <c r="C29164" t="s">
        <v>414</v>
      </c>
      <c r="D29164">
        <v>2016</v>
      </c>
      <c r="E29164" t="s">
        <v>740</v>
      </c>
      <c r="F29164" s="2">
        <v>291.625735419146</v>
      </c>
    </row>
    <row r="29165" spans="1:6">
      <c r="A29165" t="s">
        <v>405</v>
      </c>
      <c r="B29165">
        <v>1111</v>
      </c>
      <c r="C29165" t="s">
        <v>414</v>
      </c>
      <c r="D29165">
        <v>2016</v>
      </c>
      <c r="E29165" t="s">
        <v>745</v>
      </c>
      <c r="F29165" s="2">
        <v>14023.609060233101</v>
      </c>
    </row>
    <row r="29166" spans="1:6">
      <c r="A29166" t="s">
        <v>405</v>
      </c>
      <c r="B29166">
        <v>1111</v>
      </c>
      <c r="C29166" t="s">
        <v>414</v>
      </c>
      <c r="D29166">
        <v>2017</v>
      </c>
      <c r="E29166" t="s">
        <v>742</v>
      </c>
      <c r="F29166" s="2">
        <v>17283.973650876</v>
      </c>
    </row>
    <row r="29167" spans="1:6">
      <c r="A29167" t="s">
        <v>405</v>
      </c>
      <c r="B29167">
        <v>1111</v>
      </c>
      <c r="C29167" t="s">
        <v>414</v>
      </c>
      <c r="D29167">
        <v>2017</v>
      </c>
      <c r="E29167" t="s">
        <v>743</v>
      </c>
      <c r="F29167" s="2">
        <v>0</v>
      </c>
    </row>
    <row r="29168" spans="1:6">
      <c r="A29168" t="s">
        <v>405</v>
      </c>
      <c r="B29168">
        <v>1111</v>
      </c>
      <c r="C29168" t="s">
        <v>414</v>
      </c>
      <c r="D29168">
        <v>2018</v>
      </c>
      <c r="E29168" t="s">
        <v>738</v>
      </c>
      <c r="F29168" s="2">
        <v>0</v>
      </c>
    </row>
    <row r="29169" spans="1:6">
      <c r="A29169" t="s">
        <v>405</v>
      </c>
      <c r="B29169">
        <v>1111</v>
      </c>
      <c r="C29169" t="s">
        <v>414</v>
      </c>
      <c r="D29169">
        <v>2018</v>
      </c>
      <c r="E29169" t="s">
        <v>739</v>
      </c>
      <c r="F29169" s="2">
        <v>8297.5290291941401</v>
      </c>
    </row>
    <row r="29170" spans="1:6">
      <c r="A29170" t="s">
        <v>405</v>
      </c>
      <c r="B29170">
        <v>1111</v>
      </c>
      <c r="C29170" t="s">
        <v>414</v>
      </c>
      <c r="D29170">
        <v>2018</v>
      </c>
      <c r="E29170" t="s">
        <v>741</v>
      </c>
      <c r="F29170" s="2">
        <v>2241.9507553037402</v>
      </c>
    </row>
    <row r="29171" spans="1:6">
      <c r="A29171" t="s">
        <v>405</v>
      </c>
      <c r="B29171">
        <v>1111</v>
      </c>
      <c r="C29171" t="s">
        <v>414</v>
      </c>
      <c r="D29171">
        <v>2019</v>
      </c>
      <c r="E29171" t="s">
        <v>737</v>
      </c>
      <c r="F29171" s="2">
        <v>402.82879116755402</v>
      </c>
    </row>
    <row r="29172" spans="1:6">
      <c r="A29172" t="s">
        <v>405</v>
      </c>
      <c r="B29172">
        <v>1111</v>
      </c>
      <c r="C29172" t="s">
        <v>414</v>
      </c>
      <c r="D29172">
        <v>2019</v>
      </c>
      <c r="E29172" t="s">
        <v>744</v>
      </c>
      <c r="F29172" s="2">
        <v>4414.7093652702697</v>
      </c>
    </row>
    <row r="29173" spans="1:6">
      <c r="A29173" t="s">
        <v>405</v>
      </c>
      <c r="B29173">
        <v>1111</v>
      </c>
      <c r="C29173" t="s">
        <v>414</v>
      </c>
      <c r="D29173">
        <v>2019</v>
      </c>
      <c r="E29173" t="s">
        <v>740</v>
      </c>
      <c r="F29173" s="2">
        <v>208.56548877079601</v>
      </c>
    </row>
    <row r="29174" spans="1:6">
      <c r="A29174" t="s">
        <v>405</v>
      </c>
      <c r="B29174">
        <v>1111</v>
      </c>
      <c r="C29174" t="s">
        <v>414</v>
      </c>
      <c r="D29174">
        <v>2019</v>
      </c>
      <c r="E29174" t="s">
        <v>745</v>
      </c>
      <c r="F29174" s="2">
        <v>14575.2595381023</v>
      </c>
    </row>
    <row r="29175" spans="1:6">
      <c r="A29175" t="s">
        <v>405</v>
      </c>
      <c r="B29175">
        <v>1111</v>
      </c>
      <c r="C29175" t="s">
        <v>414</v>
      </c>
      <c r="D29175">
        <v>2020</v>
      </c>
      <c r="E29175" t="s">
        <v>743</v>
      </c>
      <c r="F29175" s="2">
        <v>0</v>
      </c>
    </row>
    <row r="29176" spans="1:6">
      <c r="A29176" t="s">
        <v>405</v>
      </c>
      <c r="B29176">
        <v>1111</v>
      </c>
      <c r="C29176" t="s">
        <v>414</v>
      </c>
      <c r="D29176">
        <v>2021</v>
      </c>
      <c r="E29176" t="s">
        <v>738</v>
      </c>
      <c r="F29176" s="2">
        <v>0</v>
      </c>
    </row>
    <row r="29177" spans="1:6">
      <c r="A29177" t="s">
        <v>405</v>
      </c>
      <c r="B29177">
        <v>1111</v>
      </c>
      <c r="C29177" t="s">
        <v>414</v>
      </c>
      <c r="D29177">
        <v>2021</v>
      </c>
      <c r="E29177" t="s">
        <v>739</v>
      </c>
      <c r="F29177" s="2">
        <v>8428.9676608210102</v>
      </c>
    </row>
    <row r="29178" spans="1:6">
      <c r="A29178" t="s">
        <v>405</v>
      </c>
      <c r="B29178">
        <v>1111</v>
      </c>
      <c r="C29178" t="s">
        <v>414</v>
      </c>
      <c r="D29178">
        <v>2021</v>
      </c>
      <c r="E29178" t="s">
        <v>741</v>
      </c>
      <c r="F29178" s="2">
        <v>2137.9663216416998</v>
      </c>
    </row>
    <row r="29179" spans="1:6">
      <c r="A29179" t="s">
        <v>405</v>
      </c>
      <c r="B29179">
        <v>1111</v>
      </c>
      <c r="C29179" t="s">
        <v>414</v>
      </c>
      <c r="D29179">
        <v>2022</v>
      </c>
      <c r="E29179" t="s">
        <v>736</v>
      </c>
      <c r="F29179" s="2">
        <v>531.76134083629904</v>
      </c>
    </row>
    <row r="29180" spans="1:6">
      <c r="A29180" t="s">
        <v>405</v>
      </c>
      <c r="B29180">
        <v>1111</v>
      </c>
      <c r="C29180" t="s">
        <v>414</v>
      </c>
      <c r="D29180">
        <v>2022</v>
      </c>
      <c r="E29180" t="s">
        <v>737</v>
      </c>
      <c r="F29180" s="2">
        <v>375.45193848154202</v>
      </c>
    </row>
    <row r="29181" spans="1:6">
      <c r="A29181" t="s">
        <v>405</v>
      </c>
      <c r="B29181">
        <v>1111</v>
      </c>
      <c r="C29181" t="s">
        <v>414</v>
      </c>
      <c r="D29181">
        <v>2022</v>
      </c>
      <c r="E29181" t="s">
        <v>744</v>
      </c>
      <c r="F29181" s="2">
        <v>7347.1580756756703</v>
      </c>
    </row>
    <row r="29182" spans="1:6">
      <c r="A29182" t="s">
        <v>405</v>
      </c>
      <c r="B29182">
        <v>1111</v>
      </c>
      <c r="C29182" t="s">
        <v>414</v>
      </c>
      <c r="D29182">
        <v>2022</v>
      </c>
      <c r="E29182" t="s">
        <v>745</v>
      </c>
      <c r="F29182" s="2">
        <v>13792.481099628099</v>
      </c>
    </row>
    <row r="29183" spans="1:6">
      <c r="A29183" t="s">
        <v>405</v>
      </c>
      <c r="B29183">
        <v>1111</v>
      </c>
      <c r="C29183" t="s">
        <v>414</v>
      </c>
      <c r="D29183">
        <v>2023</v>
      </c>
      <c r="E29183" t="s">
        <v>743</v>
      </c>
      <c r="F29183" s="2">
        <v>0</v>
      </c>
    </row>
    <row r="29184" spans="1:6">
      <c r="A29184" t="s">
        <v>405</v>
      </c>
      <c r="B29184">
        <v>1111</v>
      </c>
      <c r="C29184" t="s">
        <v>414</v>
      </c>
      <c r="D29184">
        <v>2024</v>
      </c>
      <c r="E29184" t="s">
        <v>742</v>
      </c>
      <c r="F29184" s="2">
        <v>13761.4032567623</v>
      </c>
    </row>
    <row r="29185" spans="1:6">
      <c r="A29185" t="s">
        <v>405</v>
      </c>
      <c r="B29185">
        <v>1111</v>
      </c>
      <c r="C29185" t="s">
        <v>414</v>
      </c>
      <c r="D29185">
        <v>2024</v>
      </c>
      <c r="E29185" t="s">
        <v>741</v>
      </c>
      <c r="F29185" s="2">
        <v>2052.0299138742898</v>
      </c>
    </row>
    <row r="29186" spans="1:6">
      <c r="A29186" t="s">
        <v>405</v>
      </c>
      <c r="B29186">
        <v>1112</v>
      </c>
      <c r="C29186" t="s">
        <v>416</v>
      </c>
      <c r="D29186">
        <v>2009</v>
      </c>
      <c r="E29186" t="s">
        <v>738</v>
      </c>
      <c r="F29186" s="2">
        <v>0</v>
      </c>
    </row>
    <row r="29187" spans="1:6">
      <c r="A29187" t="s">
        <v>405</v>
      </c>
      <c r="B29187">
        <v>1112</v>
      </c>
      <c r="C29187" t="s">
        <v>416</v>
      </c>
      <c r="D29187">
        <v>2009</v>
      </c>
      <c r="E29187" t="s">
        <v>739</v>
      </c>
      <c r="F29187" s="2">
        <v>16045.1226659613</v>
      </c>
    </row>
    <row r="29188" spans="1:6">
      <c r="A29188" t="s">
        <v>405</v>
      </c>
      <c r="B29188">
        <v>1112</v>
      </c>
      <c r="C29188" t="s">
        <v>416</v>
      </c>
      <c r="D29188">
        <v>2009</v>
      </c>
      <c r="E29188" t="s">
        <v>741</v>
      </c>
      <c r="F29188" s="2">
        <v>17349.8845281801</v>
      </c>
    </row>
    <row r="29189" spans="1:6">
      <c r="A29189" t="s">
        <v>405</v>
      </c>
      <c r="B29189">
        <v>1112</v>
      </c>
      <c r="C29189" t="s">
        <v>416</v>
      </c>
      <c r="D29189">
        <v>2011</v>
      </c>
      <c r="E29189" t="s">
        <v>742</v>
      </c>
      <c r="F29189" s="2">
        <v>1130.7988545845101</v>
      </c>
    </row>
    <row r="29190" spans="1:6">
      <c r="A29190" t="s">
        <v>405</v>
      </c>
      <c r="B29190">
        <v>1112</v>
      </c>
      <c r="C29190" t="s">
        <v>416</v>
      </c>
      <c r="D29190">
        <v>2011</v>
      </c>
      <c r="E29190" t="s">
        <v>743</v>
      </c>
      <c r="F29190" s="2">
        <v>0</v>
      </c>
    </row>
    <row r="29191" spans="1:6">
      <c r="A29191" t="s">
        <v>405</v>
      </c>
      <c r="B29191">
        <v>1112</v>
      </c>
      <c r="C29191" t="s">
        <v>416</v>
      </c>
      <c r="D29191">
        <v>2013</v>
      </c>
      <c r="E29191" t="s">
        <v>736</v>
      </c>
      <c r="F29191" s="2">
        <v>197.05534533841401</v>
      </c>
    </row>
    <row r="29192" spans="1:6">
      <c r="A29192" t="s">
        <v>405</v>
      </c>
      <c r="B29192">
        <v>1112</v>
      </c>
      <c r="C29192" t="s">
        <v>416</v>
      </c>
      <c r="D29192">
        <v>2013</v>
      </c>
      <c r="E29192" t="s">
        <v>737</v>
      </c>
      <c r="F29192" s="2">
        <v>1164.8042706931701</v>
      </c>
    </row>
    <row r="29193" spans="1:6">
      <c r="A29193" t="s">
        <v>405</v>
      </c>
      <c r="B29193">
        <v>1112</v>
      </c>
      <c r="C29193" t="s">
        <v>416</v>
      </c>
      <c r="D29193">
        <v>2013</v>
      </c>
      <c r="E29193" t="s">
        <v>744</v>
      </c>
      <c r="F29193" s="2">
        <v>0</v>
      </c>
    </row>
    <row r="29194" spans="1:6">
      <c r="A29194" t="s">
        <v>405</v>
      </c>
      <c r="B29194">
        <v>1112</v>
      </c>
      <c r="C29194" t="s">
        <v>416</v>
      </c>
      <c r="D29194">
        <v>2013</v>
      </c>
      <c r="E29194" t="s">
        <v>740</v>
      </c>
      <c r="F29194" s="2">
        <v>977.25747054482497</v>
      </c>
    </row>
    <row r="29195" spans="1:6">
      <c r="A29195" t="s">
        <v>405</v>
      </c>
      <c r="B29195">
        <v>1112</v>
      </c>
      <c r="C29195" t="s">
        <v>416</v>
      </c>
      <c r="D29195">
        <v>2015</v>
      </c>
      <c r="E29195" t="s">
        <v>742</v>
      </c>
      <c r="F29195" s="2">
        <v>1176.2111333770999</v>
      </c>
    </row>
    <row r="29196" spans="1:6">
      <c r="A29196" t="s">
        <v>405</v>
      </c>
      <c r="B29196">
        <v>1112</v>
      </c>
      <c r="C29196" t="s">
        <v>416</v>
      </c>
      <c r="D29196">
        <v>2015</v>
      </c>
      <c r="E29196" t="s">
        <v>738</v>
      </c>
      <c r="F29196" s="2">
        <v>0</v>
      </c>
    </row>
    <row r="29197" spans="1:6">
      <c r="A29197" t="s">
        <v>405</v>
      </c>
      <c r="B29197">
        <v>1112</v>
      </c>
      <c r="C29197" t="s">
        <v>416</v>
      </c>
      <c r="D29197">
        <v>2015</v>
      </c>
      <c r="E29197" t="s">
        <v>739</v>
      </c>
      <c r="F29197" s="2">
        <v>19811.3818443091</v>
      </c>
    </row>
    <row r="29198" spans="1:6">
      <c r="A29198" t="s">
        <v>405</v>
      </c>
      <c r="B29198">
        <v>1112</v>
      </c>
      <c r="C29198" t="s">
        <v>416</v>
      </c>
      <c r="D29198">
        <v>2015</v>
      </c>
      <c r="E29198" t="s">
        <v>741</v>
      </c>
      <c r="F29198" s="2">
        <v>17640.241846063502</v>
      </c>
    </row>
    <row r="29199" spans="1:6">
      <c r="A29199" t="s">
        <v>405</v>
      </c>
      <c r="B29199">
        <v>1112</v>
      </c>
      <c r="C29199" t="s">
        <v>416</v>
      </c>
      <c r="D29199">
        <v>2016</v>
      </c>
      <c r="E29199" t="s">
        <v>736</v>
      </c>
      <c r="F29199" s="2">
        <v>202.25374330333599</v>
      </c>
    </row>
    <row r="29200" spans="1:6">
      <c r="A29200" t="s">
        <v>405</v>
      </c>
      <c r="B29200">
        <v>1112</v>
      </c>
      <c r="C29200" t="s">
        <v>416</v>
      </c>
      <c r="D29200">
        <v>2016</v>
      </c>
      <c r="E29200" t="s">
        <v>737</v>
      </c>
      <c r="F29200" s="2">
        <v>1093.5294192661299</v>
      </c>
    </row>
    <row r="29201" spans="1:6">
      <c r="A29201" t="s">
        <v>405</v>
      </c>
      <c r="B29201">
        <v>1112</v>
      </c>
      <c r="C29201" t="s">
        <v>416</v>
      </c>
      <c r="D29201">
        <v>2016</v>
      </c>
      <c r="E29201" t="s">
        <v>744</v>
      </c>
      <c r="F29201" s="2">
        <v>0</v>
      </c>
    </row>
    <row r="29202" spans="1:6">
      <c r="A29202" t="s">
        <v>405</v>
      </c>
      <c r="B29202">
        <v>1112</v>
      </c>
      <c r="C29202" t="s">
        <v>416</v>
      </c>
      <c r="D29202">
        <v>2017</v>
      </c>
      <c r="E29202" t="s">
        <v>743</v>
      </c>
      <c r="F29202" s="2">
        <v>0</v>
      </c>
    </row>
    <row r="29203" spans="1:6">
      <c r="A29203" t="s">
        <v>405</v>
      </c>
      <c r="B29203">
        <v>1112</v>
      </c>
      <c r="C29203" t="s">
        <v>416</v>
      </c>
      <c r="D29203">
        <v>2017</v>
      </c>
      <c r="E29203" t="s">
        <v>745</v>
      </c>
      <c r="F29203" s="2">
        <v>0</v>
      </c>
    </row>
    <row r="29204" spans="1:6">
      <c r="A29204" t="s">
        <v>405</v>
      </c>
      <c r="B29204">
        <v>1112</v>
      </c>
      <c r="C29204" t="s">
        <v>416</v>
      </c>
      <c r="D29204">
        <v>2018</v>
      </c>
      <c r="E29204" t="s">
        <v>742</v>
      </c>
      <c r="F29204" s="2">
        <v>1100.64893504828</v>
      </c>
    </row>
    <row r="29205" spans="1:6">
      <c r="A29205" t="s">
        <v>405</v>
      </c>
      <c r="B29205">
        <v>1112</v>
      </c>
      <c r="C29205" t="s">
        <v>416</v>
      </c>
      <c r="D29205">
        <v>2018</v>
      </c>
      <c r="E29205" t="s">
        <v>741</v>
      </c>
      <c r="F29205" s="2">
        <v>16644.574458449599</v>
      </c>
    </row>
    <row r="29206" spans="1:6">
      <c r="A29206" t="s">
        <v>405</v>
      </c>
      <c r="B29206">
        <v>1112</v>
      </c>
      <c r="C29206" t="s">
        <v>416</v>
      </c>
      <c r="D29206">
        <v>2019</v>
      </c>
      <c r="E29206" t="s">
        <v>736</v>
      </c>
      <c r="F29206" s="2">
        <v>204.48422090287599</v>
      </c>
    </row>
    <row r="29207" spans="1:6">
      <c r="A29207" t="s">
        <v>405</v>
      </c>
      <c r="B29207">
        <v>1112</v>
      </c>
      <c r="C29207" t="s">
        <v>416</v>
      </c>
      <c r="D29207">
        <v>2019</v>
      </c>
      <c r="E29207" t="s">
        <v>737</v>
      </c>
      <c r="F29207" s="2">
        <v>995.61936471469801</v>
      </c>
    </row>
    <row r="29208" spans="1:6">
      <c r="A29208" t="s">
        <v>405</v>
      </c>
      <c r="B29208">
        <v>1112</v>
      </c>
      <c r="C29208" t="s">
        <v>416</v>
      </c>
      <c r="D29208">
        <v>2020</v>
      </c>
      <c r="E29208" t="s">
        <v>743</v>
      </c>
      <c r="F29208" s="2">
        <v>0</v>
      </c>
    </row>
    <row r="29209" spans="1:6">
      <c r="A29209" t="s">
        <v>405</v>
      </c>
      <c r="B29209">
        <v>1112</v>
      </c>
      <c r="C29209" t="s">
        <v>416</v>
      </c>
      <c r="D29209">
        <v>2020</v>
      </c>
      <c r="E29209" t="s">
        <v>740</v>
      </c>
      <c r="F29209" s="2">
        <v>293.15269014843199</v>
      </c>
    </row>
    <row r="29210" spans="1:6">
      <c r="A29210" t="s">
        <v>405</v>
      </c>
      <c r="B29210">
        <v>1112</v>
      </c>
      <c r="C29210" t="s">
        <v>416</v>
      </c>
      <c r="D29210">
        <v>2020</v>
      </c>
      <c r="E29210" t="s">
        <v>745</v>
      </c>
      <c r="F29210" s="2">
        <v>0</v>
      </c>
    </row>
    <row r="29211" spans="1:6">
      <c r="A29211" t="s">
        <v>405</v>
      </c>
      <c r="B29211">
        <v>1112</v>
      </c>
      <c r="C29211" t="s">
        <v>416</v>
      </c>
      <c r="D29211">
        <v>2021</v>
      </c>
      <c r="E29211" t="s">
        <v>742</v>
      </c>
      <c r="F29211" s="2">
        <v>2281.0197160090502</v>
      </c>
    </row>
    <row r="29212" spans="1:6">
      <c r="A29212" t="s">
        <v>405</v>
      </c>
      <c r="B29212">
        <v>1112</v>
      </c>
      <c r="C29212" t="s">
        <v>416</v>
      </c>
      <c r="D29212">
        <v>2022</v>
      </c>
      <c r="E29212" t="s">
        <v>736</v>
      </c>
      <c r="F29212" s="2">
        <v>217.33408263104801</v>
      </c>
    </row>
    <row r="29213" spans="1:6">
      <c r="A29213" t="s">
        <v>405</v>
      </c>
      <c r="B29213">
        <v>1112</v>
      </c>
      <c r="C29213" t="s">
        <v>416</v>
      </c>
      <c r="D29213">
        <v>2022</v>
      </c>
      <c r="E29213" t="s">
        <v>737</v>
      </c>
      <c r="F29213" s="2">
        <v>877.63130558784303</v>
      </c>
    </row>
    <row r="29214" spans="1:6">
      <c r="A29214" t="s">
        <v>405</v>
      </c>
      <c r="B29214">
        <v>1112</v>
      </c>
      <c r="C29214" t="s">
        <v>416</v>
      </c>
      <c r="D29214">
        <v>2022</v>
      </c>
      <c r="E29214" t="s">
        <v>738</v>
      </c>
      <c r="F29214" s="2">
        <v>0</v>
      </c>
    </row>
    <row r="29215" spans="1:6">
      <c r="A29215" t="s">
        <v>405</v>
      </c>
      <c r="B29215">
        <v>1112</v>
      </c>
      <c r="C29215" t="s">
        <v>416</v>
      </c>
      <c r="D29215">
        <v>2022</v>
      </c>
      <c r="E29215" t="s">
        <v>739</v>
      </c>
      <c r="F29215" s="2">
        <v>20300.344821489802</v>
      </c>
    </row>
    <row r="29216" spans="1:6">
      <c r="A29216" t="s">
        <v>405</v>
      </c>
      <c r="B29216">
        <v>1112</v>
      </c>
      <c r="C29216" t="s">
        <v>416</v>
      </c>
      <c r="D29216">
        <v>2023</v>
      </c>
      <c r="E29216" t="s">
        <v>744</v>
      </c>
      <c r="F29216" s="2">
        <v>0</v>
      </c>
    </row>
    <row r="29217" spans="1:6">
      <c r="A29217" t="s">
        <v>405</v>
      </c>
      <c r="B29217">
        <v>1112</v>
      </c>
      <c r="C29217" t="s">
        <v>416</v>
      </c>
      <c r="D29217">
        <v>2023</v>
      </c>
      <c r="E29217" t="s">
        <v>740</v>
      </c>
      <c r="F29217" s="2">
        <v>303.51940447381298</v>
      </c>
    </row>
    <row r="29218" spans="1:6">
      <c r="A29218" t="s">
        <v>405</v>
      </c>
      <c r="B29218">
        <v>1112</v>
      </c>
      <c r="C29218" t="s">
        <v>416</v>
      </c>
      <c r="D29218">
        <v>2023</v>
      </c>
      <c r="E29218" t="s">
        <v>745</v>
      </c>
      <c r="F29218" s="2">
        <v>0.49926852127902699</v>
      </c>
    </row>
    <row r="29219" spans="1:6">
      <c r="A29219" t="s">
        <v>405</v>
      </c>
      <c r="B29219">
        <v>1112</v>
      </c>
      <c r="C29219" t="s">
        <v>416</v>
      </c>
      <c r="D29219">
        <v>2024</v>
      </c>
      <c r="E29219" t="s">
        <v>742</v>
      </c>
      <c r="F29219" s="2">
        <v>1867.5061003379899</v>
      </c>
    </row>
    <row r="29220" spans="1:6">
      <c r="A29220" t="s">
        <v>405</v>
      </c>
      <c r="B29220">
        <v>1112</v>
      </c>
      <c r="C29220" t="s">
        <v>416</v>
      </c>
      <c r="D29220">
        <v>2024</v>
      </c>
      <c r="E29220" t="s">
        <v>743</v>
      </c>
      <c r="F29220" s="2">
        <v>0</v>
      </c>
    </row>
    <row r="29221" spans="1:6">
      <c r="A29221" t="s">
        <v>405</v>
      </c>
      <c r="B29221">
        <v>1114</v>
      </c>
      <c r="C29221" t="s">
        <v>418</v>
      </c>
      <c r="D29221">
        <v>2009</v>
      </c>
      <c r="E29221" t="s">
        <v>736</v>
      </c>
      <c r="F29221" s="2">
        <v>1419.22813312873</v>
      </c>
    </row>
    <row r="29222" spans="1:6">
      <c r="A29222" t="s">
        <v>405</v>
      </c>
      <c r="B29222">
        <v>1114</v>
      </c>
      <c r="C29222" t="s">
        <v>418</v>
      </c>
      <c r="D29222">
        <v>2009</v>
      </c>
      <c r="E29222" t="s">
        <v>737</v>
      </c>
      <c r="F29222" s="2">
        <v>848.53073923255602</v>
      </c>
    </row>
    <row r="29223" spans="1:6">
      <c r="A29223" t="s">
        <v>405</v>
      </c>
      <c r="B29223">
        <v>1114</v>
      </c>
      <c r="C29223" t="s">
        <v>418</v>
      </c>
      <c r="D29223">
        <v>2009</v>
      </c>
      <c r="E29223" t="s">
        <v>744</v>
      </c>
      <c r="F29223" s="2">
        <v>0</v>
      </c>
    </row>
    <row r="29224" spans="1:6">
      <c r="A29224" t="s">
        <v>405</v>
      </c>
      <c r="B29224">
        <v>1114</v>
      </c>
      <c r="C29224" t="s">
        <v>418</v>
      </c>
      <c r="D29224">
        <v>2009</v>
      </c>
      <c r="E29224" t="s">
        <v>745</v>
      </c>
      <c r="F29224" s="2">
        <v>0</v>
      </c>
    </row>
    <row r="29225" spans="1:6">
      <c r="A29225" t="s">
        <v>405</v>
      </c>
      <c r="B29225">
        <v>1114</v>
      </c>
      <c r="C29225" t="s">
        <v>418</v>
      </c>
      <c r="D29225">
        <v>2011</v>
      </c>
      <c r="E29225" t="s">
        <v>742</v>
      </c>
      <c r="F29225" s="2">
        <v>2243.4149109680902</v>
      </c>
    </row>
    <row r="29226" spans="1:6">
      <c r="A29226" t="s">
        <v>405</v>
      </c>
      <c r="B29226">
        <v>1114</v>
      </c>
      <c r="C29226" t="s">
        <v>418</v>
      </c>
      <c r="D29226">
        <v>2011</v>
      </c>
      <c r="E29226" t="s">
        <v>739</v>
      </c>
      <c r="F29226" s="2">
        <v>38785.3434304806</v>
      </c>
    </row>
    <row r="29227" spans="1:6">
      <c r="A29227" t="s">
        <v>405</v>
      </c>
      <c r="B29227">
        <v>1114</v>
      </c>
      <c r="C29227" t="s">
        <v>418</v>
      </c>
      <c r="D29227">
        <v>2011</v>
      </c>
      <c r="E29227" t="s">
        <v>741</v>
      </c>
      <c r="F29227" s="2">
        <v>16321.9252077847</v>
      </c>
    </row>
    <row r="29228" spans="1:6">
      <c r="A29228" t="s">
        <v>405</v>
      </c>
      <c r="B29228">
        <v>1114</v>
      </c>
      <c r="C29228" t="s">
        <v>418</v>
      </c>
      <c r="D29228">
        <v>2013</v>
      </c>
      <c r="E29228" t="s">
        <v>743</v>
      </c>
      <c r="F29228" s="2">
        <v>0</v>
      </c>
    </row>
    <row r="29229" spans="1:6">
      <c r="A29229" t="s">
        <v>405</v>
      </c>
      <c r="B29229">
        <v>1114</v>
      </c>
      <c r="C29229" t="s">
        <v>418</v>
      </c>
      <c r="D29229">
        <v>2015</v>
      </c>
      <c r="E29229" t="s">
        <v>736</v>
      </c>
      <c r="F29229" s="2">
        <v>1060.51267417141</v>
      </c>
    </row>
    <row r="29230" spans="1:6">
      <c r="A29230" t="s">
        <v>405</v>
      </c>
      <c r="B29230">
        <v>1114</v>
      </c>
      <c r="C29230" t="s">
        <v>418</v>
      </c>
      <c r="D29230">
        <v>2015</v>
      </c>
      <c r="E29230" t="s">
        <v>737</v>
      </c>
      <c r="F29230" s="2">
        <v>1055.0034013700299</v>
      </c>
    </row>
    <row r="29231" spans="1:6">
      <c r="A29231" t="s">
        <v>405</v>
      </c>
      <c r="B29231">
        <v>1114</v>
      </c>
      <c r="C29231" t="s">
        <v>418</v>
      </c>
      <c r="D29231">
        <v>2015</v>
      </c>
      <c r="E29231" t="s">
        <v>740</v>
      </c>
      <c r="F29231" s="2">
        <v>365.79259299426099</v>
      </c>
    </row>
    <row r="29232" spans="1:6">
      <c r="A29232" t="s">
        <v>405</v>
      </c>
      <c r="B29232">
        <v>1114</v>
      </c>
      <c r="C29232" t="s">
        <v>418</v>
      </c>
      <c r="D29232">
        <v>2017</v>
      </c>
      <c r="E29232" t="s">
        <v>742</v>
      </c>
      <c r="F29232" s="2">
        <v>2510.2276711904001</v>
      </c>
    </row>
    <row r="29233" spans="1:6">
      <c r="A29233" t="s">
        <v>405</v>
      </c>
      <c r="B29233">
        <v>1114</v>
      </c>
      <c r="C29233" t="s">
        <v>418</v>
      </c>
      <c r="D29233">
        <v>2017</v>
      </c>
      <c r="E29233" t="s">
        <v>738</v>
      </c>
      <c r="F29233" s="2">
        <v>0</v>
      </c>
    </row>
    <row r="29234" spans="1:6">
      <c r="A29234" t="s">
        <v>405</v>
      </c>
      <c r="B29234">
        <v>1114</v>
      </c>
      <c r="C29234" t="s">
        <v>418</v>
      </c>
      <c r="D29234">
        <v>2018</v>
      </c>
      <c r="E29234" t="s">
        <v>736</v>
      </c>
      <c r="F29234" s="2">
        <v>943.85275339959901</v>
      </c>
    </row>
    <row r="29235" spans="1:6">
      <c r="A29235" t="s">
        <v>405</v>
      </c>
      <c r="B29235">
        <v>1114</v>
      </c>
      <c r="C29235" t="s">
        <v>418</v>
      </c>
      <c r="D29235">
        <v>2018</v>
      </c>
      <c r="E29235" t="s">
        <v>737</v>
      </c>
      <c r="F29235" s="2">
        <v>927.281533086634</v>
      </c>
    </row>
    <row r="29236" spans="1:6">
      <c r="A29236" t="s">
        <v>405</v>
      </c>
      <c r="B29236">
        <v>1114</v>
      </c>
      <c r="C29236" t="s">
        <v>418</v>
      </c>
      <c r="D29236">
        <v>2018</v>
      </c>
      <c r="E29236" t="s">
        <v>739</v>
      </c>
      <c r="F29236" s="2">
        <v>41072.939636772302</v>
      </c>
    </row>
    <row r="29237" spans="1:6">
      <c r="A29237" t="s">
        <v>405</v>
      </c>
      <c r="B29237">
        <v>1114</v>
      </c>
      <c r="C29237" t="s">
        <v>418</v>
      </c>
      <c r="D29237">
        <v>2018</v>
      </c>
      <c r="E29237" t="s">
        <v>740</v>
      </c>
      <c r="F29237" s="2">
        <v>314.28213115730102</v>
      </c>
    </row>
    <row r="29238" spans="1:6">
      <c r="A29238" t="s">
        <v>405</v>
      </c>
      <c r="B29238">
        <v>1114</v>
      </c>
      <c r="C29238" t="s">
        <v>418</v>
      </c>
      <c r="D29238">
        <v>2018</v>
      </c>
      <c r="E29238" t="s">
        <v>741</v>
      </c>
      <c r="F29238" s="2">
        <v>15208.392085907</v>
      </c>
    </row>
    <row r="29239" spans="1:6">
      <c r="A29239" t="s">
        <v>405</v>
      </c>
      <c r="B29239">
        <v>1114</v>
      </c>
      <c r="C29239" t="s">
        <v>418</v>
      </c>
      <c r="D29239">
        <v>2019</v>
      </c>
      <c r="E29239" t="s">
        <v>744</v>
      </c>
      <c r="F29239" s="2">
        <v>0</v>
      </c>
    </row>
    <row r="29240" spans="1:6">
      <c r="A29240" t="s">
        <v>405</v>
      </c>
      <c r="B29240">
        <v>1114</v>
      </c>
      <c r="C29240" t="s">
        <v>418</v>
      </c>
      <c r="D29240">
        <v>2019</v>
      </c>
      <c r="E29240" t="s">
        <v>745</v>
      </c>
      <c r="F29240" s="2">
        <v>0</v>
      </c>
    </row>
    <row r="29241" spans="1:6">
      <c r="A29241" t="s">
        <v>405</v>
      </c>
      <c r="B29241">
        <v>1114</v>
      </c>
      <c r="C29241" t="s">
        <v>418</v>
      </c>
      <c r="D29241">
        <v>2020</v>
      </c>
      <c r="E29241" t="s">
        <v>742</v>
      </c>
      <c r="F29241" s="2">
        <v>3036.5644959266201</v>
      </c>
    </row>
    <row r="29242" spans="1:6">
      <c r="A29242" t="s">
        <v>405</v>
      </c>
      <c r="B29242">
        <v>1114</v>
      </c>
      <c r="C29242" t="s">
        <v>418</v>
      </c>
      <c r="D29242">
        <v>2020</v>
      </c>
      <c r="E29242" t="s">
        <v>738</v>
      </c>
      <c r="F29242" s="2">
        <v>0</v>
      </c>
    </row>
    <row r="29243" spans="1:6">
      <c r="A29243" t="s">
        <v>405</v>
      </c>
      <c r="B29243">
        <v>1114</v>
      </c>
      <c r="C29243" t="s">
        <v>418</v>
      </c>
      <c r="D29243">
        <v>2020</v>
      </c>
      <c r="E29243" t="s">
        <v>743</v>
      </c>
      <c r="F29243" s="2">
        <v>0</v>
      </c>
    </row>
    <row r="29244" spans="1:6">
      <c r="A29244" t="s">
        <v>405</v>
      </c>
      <c r="B29244">
        <v>1114</v>
      </c>
      <c r="C29244" t="s">
        <v>418</v>
      </c>
      <c r="D29244">
        <v>2021</v>
      </c>
      <c r="E29244" t="s">
        <v>739</v>
      </c>
      <c r="F29244" s="2">
        <v>42903.919327727701</v>
      </c>
    </row>
    <row r="29245" spans="1:6">
      <c r="A29245" t="s">
        <v>405</v>
      </c>
      <c r="B29245">
        <v>1114</v>
      </c>
      <c r="C29245" t="s">
        <v>418</v>
      </c>
      <c r="D29245">
        <v>2021</v>
      </c>
      <c r="E29245" t="s">
        <v>741</v>
      </c>
      <c r="F29245" s="2">
        <v>14427.791802256101</v>
      </c>
    </row>
    <row r="29246" spans="1:6">
      <c r="A29246" t="s">
        <v>405</v>
      </c>
      <c r="B29246">
        <v>1114</v>
      </c>
      <c r="C29246" t="s">
        <v>418</v>
      </c>
      <c r="D29246">
        <v>2022</v>
      </c>
      <c r="E29246" t="s">
        <v>737</v>
      </c>
      <c r="F29246" s="2">
        <v>846.98132400625104</v>
      </c>
    </row>
    <row r="29247" spans="1:6">
      <c r="A29247" t="s">
        <v>405</v>
      </c>
      <c r="B29247">
        <v>1114</v>
      </c>
      <c r="C29247" t="s">
        <v>418</v>
      </c>
      <c r="D29247">
        <v>2022</v>
      </c>
      <c r="E29247" t="s">
        <v>744</v>
      </c>
      <c r="F29247" s="2">
        <v>0</v>
      </c>
    </row>
    <row r="29248" spans="1:6">
      <c r="A29248" t="s">
        <v>405</v>
      </c>
      <c r="B29248">
        <v>1114</v>
      </c>
      <c r="C29248" t="s">
        <v>418</v>
      </c>
      <c r="D29248">
        <v>2022</v>
      </c>
      <c r="E29248" t="s">
        <v>745</v>
      </c>
      <c r="F29248" s="2">
        <v>0.56564164910468195</v>
      </c>
    </row>
    <row r="29249" spans="1:6">
      <c r="A29249" t="s">
        <v>405</v>
      </c>
      <c r="B29249">
        <v>1114</v>
      </c>
      <c r="C29249" t="s">
        <v>418</v>
      </c>
      <c r="D29249">
        <v>2023</v>
      </c>
      <c r="E29249" t="s">
        <v>743</v>
      </c>
      <c r="F29249" s="2">
        <v>0</v>
      </c>
    </row>
    <row r="29250" spans="1:6">
      <c r="A29250" t="s">
        <v>405</v>
      </c>
      <c r="B29250">
        <v>1114</v>
      </c>
      <c r="C29250" t="s">
        <v>418</v>
      </c>
      <c r="D29250">
        <v>2024</v>
      </c>
      <c r="E29250" t="s">
        <v>739</v>
      </c>
      <c r="F29250" s="2">
        <v>42446.158113872501</v>
      </c>
    </row>
    <row r="29251" spans="1:6">
      <c r="A29251" t="s">
        <v>405</v>
      </c>
      <c r="B29251">
        <v>1114</v>
      </c>
      <c r="C29251" t="s">
        <v>418</v>
      </c>
      <c r="D29251">
        <v>2024</v>
      </c>
      <c r="E29251" t="s">
        <v>741</v>
      </c>
      <c r="F29251" s="2">
        <v>13998.278197904099</v>
      </c>
    </row>
    <row r="29252" spans="1:6">
      <c r="A29252" t="s">
        <v>405</v>
      </c>
      <c r="B29252">
        <v>1119</v>
      </c>
      <c r="C29252" t="s">
        <v>420</v>
      </c>
      <c r="D29252">
        <v>2009</v>
      </c>
      <c r="E29252" t="s">
        <v>736</v>
      </c>
      <c r="F29252" s="2">
        <v>645.40348773578103</v>
      </c>
    </row>
    <row r="29253" spans="1:6">
      <c r="A29253" t="s">
        <v>405</v>
      </c>
      <c r="B29253">
        <v>1119</v>
      </c>
      <c r="C29253" t="s">
        <v>420</v>
      </c>
      <c r="D29253">
        <v>2009</v>
      </c>
      <c r="E29253" t="s">
        <v>737</v>
      </c>
      <c r="F29253" s="2">
        <v>3612.7164663549902</v>
      </c>
    </row>
    <row r="29254" spans="1:6">
      <c r="A29254" t="s">
        <v>405</v>
      </c>
      <c r="B29254">
        <v>1119</v>
      </c>
      <c r="C29254" t="s">
        <v>420</v>
      </c>
      <c r="D29254">
        <v>2009</v>
      </c>
      <c r="E29254" t="s">
        <v>744</v>
      </c>
      <c r="F29254" s="2">
        <v>8176.5030697297298</v>
      </c>
    </row>
    <row r="29255" spans="1:6">
      <c r="A29255" t="s">
        <v>405</v>
      </c>
      <c r="B29255">
        <v>1119</v>
      </c>
      <c r="C29255" t="s">
        <v>420</v>
      </c>
      <c r="D29255">
        <v>2009</v>
      </c>
      <c r="E29255" t="s">
        <v>745</v>
      </c>
      <c r="F29255" s="2">
        <v>24689.335188732399</v>
      </c>
    </row>
    <row r="29256" spans="1:6">
      <c r="A29256" t="s">
        <v>405</v>
      </c>
      <c r="B29256">
        <v>1119</v>
      </c>
      <c r="C29256" t="s">
        <v>420</v>
      </c>
      <c r="D29256">
        <v>2011</v>
      </c>
      <c r="E29256" t="s">
        <v>742</v>
      </c>
      <c r="F29256" s="2">
        <v>11997.845966799499</v>
      </c>
    </row>
    <row r="29257" spans="1:6">
      <c r="A29257" t="s">
        <v>405</v>
      </c>
      <c r="B29257">
        <v>1119</v>
      </c>
      <c r="C29257" t="s">
        <v>420</v>
      </c>
      <c r="D29257">
        <v>2011</v>
      </c>
      <c r="E29257" t="s">
        <v>738</v>
      </c>
      <c r="F29257" s="2">
        <v>269.45142620500002</v>
      </c>
    </row>
    <row r="29258" spans="1:6">
      <c r="A29258" t="s">
        <v>405</v>
      </c>
      <c r="B29258">
        <v>1119</v>
      </c>
      <c r="C29258" t="s">
        <v>420</v>
      </c>
      <c r="D29258">
        <v>2011</v>
      </c>
      <c r="E29258" t="s">
        <v>739</v>
      </c>
      <c r="F29258" s="2">
        <v>90993.968474756199</v>
      </c>
    </row>
    <row r="29259" spans="1:6">
      <c r="A29259" t="s">
        <v>405</v>
      </c>
      <c r="B29259">
        <v>1119</v>
      </c>
      <c r="C29259" t="s">
        <v>420</v>
      </c>
      <c r="D29259">
        <v>2011</v>
      </c>
      <c r="E29259" t="s">
        <v>741</v>
      </c>
      <c r="F29259" s="2">
        <v>21484.5430586478</v>
      </c>
    </row>
    <row r="29260" spans="1:6">
      <c r="A29260" t="s">
        <v>405</v>
      </c>
      <c r="B29260">
        <v>1119</v>
      </c>
      <c r="C29260" t="s">
        <v>420</v>
      </c>
      <c r="D29260">
        <v>2013</v>
      </c>
      <c r="E29260" t="s">
        <v>743</v>
      </c>
      <c r="F29260" s="2">
        <v>0</v>
      </c>
    </row>
    <row r="29261" spans="1:6">
      <c r="A29261" t="s">
        <v>405</v>
      </c>
      <c r="B29261">
        <v>1119</v>
      </c>
      <c r="C29261" t="s">
        <v>420</v>
      </c>
      <c r="D29261">
        <v>2015</v>
      </c>
      <c r="E29261" t="s">
        <v>736</v>
      </c>
      <c r="F29261" s="2">
        <v>5731.0643430607597</v>
      </c>
    </row>
    <row r="29262" spans="1:6">
      <c r="A29262" t="s">
        <v>405</v>
      </c>
      <c r="B29262">
        <v>1119</v>
      </c>
      <c r="C29262" t="s">
        <v>420</v>
      </c>
      <c r="D29262">
        <v>2015</v>
      </c>
      <c r="E29262" t="s">
        <v>737</v>
      </c>
      <c r="F29262" s="2">
        <v>3844.62021032646</v>
      </c>
    </row>
    <row r="29263" spans="1:6">
      <c r="A29263" t="s">
        <v>405</v>
      </c>
      <c r="B29263">
        <v>1119</v>
      </c>
      <c r="C29263" t="s">
        <v>420</v>
      </c>
      <c r="D29263">
        <v>2015</v>
      </c>
      <c r="E29263" t="s">
        <v>740</v>
      </c>
      <c r="F29263" s="2">
        <v>4545.4043941454702</v>
      </c>
    </row>
    <row r="29264" spans="1:6">
      <c r="A29264" t="s">
        <v>405</v>
      </c>
      <c r="B29264">
        <v>1119</v>
      </c>
      <c r="C29264" t="s">
        <v>420</v>
      </c>
      <c r="D29264">
        <v>2017</v>
      </c>
      <c r="E29264" t="s">
        <v>742</v>
      </c>
      <c r="F29264" s="2">
        <v>8008.0558281465901</v>
      </c>
    </row>
    <row r="29265" spans="1:6">
      <c r="A29265" t="s">
        <v>405</v>
      </c>
      <c r="B29265">
        <v>1119</v>
      </c>
      <c r="C29265" t="s">
        <v>420</v>
      </c>
      <c r="D29265">
        <v>2018</v>
      </c>
      <c r="E29265" t="s">
        <v>736</v>
      </c>
      <c r="F29265" s="2">
        <v>4262.0132529476004</v>
      </c>
    </row>
    <row r="29266" spans="1:6">
      <c r="A29266" t="s">
        <v>405</v>
      </c>
      <c r="B29266">
        <v>1119</v>
      </c>
      <c r="C29266" t="s">
        <v>420</v>
      </c>
      <c r="D29266">
        <v>2018</v>
      </c>
      <c r="E29266" t="s">
        <v>737</v>
      </c>
      <c r="F29266" s="2">
        <v>3655.5639069931199</v>
      </c>
    </row>
    <row r="29267" spans="1:6">
      <c r="A29267" t="s">
        <v>405</v>
      </c>
      <c r="B29267">
        <v>1119</v>
      </c>
      <c r="C29267" t="s">
        <v>420</v>
      </c>
      <c r="D29267">
        <v>2018</v>
      </c>
      <c r="E29267" t="s">
        <v>738</v>
      </c>
      <c r="F29267" s="2">
        <v>296.89089534999999</v>
      </c>
    </row>
    <row r="29268" spans="1:6">
      <c r="A29268" t="s">
        <v>405</v>
      </c>
      <c r="B29268">
        <v>1119</v>
      </c>
      <c r="C29268" t="s">
        <v>420</v>
      </c>
      <c r="D29268">
        <v>2018</v>
      </c>
      <c r="E29268" t="s">
        <v>739</v>
      </c>
      <c r="F29268" s="2">
        <v>99685.138000371793</v>
      </c>
    </row>
    <row r="29269" spans="1:6">
      <c r="A29269" t="s">
        <v>405</v>
      </c>
      <c r="B29269">
        <v>1119</v>
      </c>
      <c r="C29269" t="s">
        <v>420</v>
      </c>
      <c r="D29269">
        <v>2018</v>
      </c>
      <c r="E29269" t="s">
        <v>740</v>
      </c>
      <c r="F29269" s="2">
        <v>5222.6568448529397</v>
      </c>
    </row>
    <row r="29270" spans="1:6">
      <c r="A29270" t="s">
        <v>405</v>
      </c>
      <c r="B29270">
        <v>1119</v>
      </c>
      <c r="C29270" t="s">
        <v>420</v>
      </c>
      <c r="D29270">
        <v>2018</v>
      </c>
      <c r="E29270" t="s">
        <v>741</v>
      </c>
      <c r="F29270" s="2">
        <v>19108.0477940899</v>
      </c>
    </row>
    <row r="29271" spans="1:6">
      <c r="A29271" t="s">
        <v>405</v>
      </c>
      <c r="B29271">
        <v>1119</v>
      </c>
      <c r="C29271" t="s">
        <v>420</v>
      </c>
      <c r="D29271">
        <v>2019</v>
      </c>
      <c r="E29271" t="s">
        <v>744</v>
      </c>
      <c r="F29271" s="2">
        <v>16944.962335661901</v>
      </c>
    </row>
    <row r="29272" spans="1:6">
      <c r="A29272" t="s">
        <v>405</v>
      </c>
      <c r="B29272">
        <v>1119</v>
      </c>
      <c r="C29272" t="s">
        <v>420</v>
      </c>
      <c r="D29272">
        <v>2019</v>
      </c>
      <c r="E29272" t="s">
        <v>745</v>
      </c>
      <c r="F29272" s="2">
        <v>26745.0904101942</v>
      </c>
    </row>
    <row r="29273" spans="1:6">
      <c r="A29273" t="s">
        <v>405</v>
      </c>
      <c r="B29273">
        <v>1119</v>
      </c>
      <c r="C29273" t="s">
        <v>420</v>
      </c>
      <c r="D29273">
        <v>2020</v>
      </c>
      <c r="E29273" t="s">
        <v>742</v>
      </c>
      <c r="F29273" s="2">
        <v>11596.5972004059</v>
      </c>
    </row>
    <row r="29274" spans="1:6">
      <c r="A29274" t="s">
        <v>405</v>
      </c>
      <c r="B29274">
        <v>1119</v>
      </c>
      <c r="C29274" t="s">
        <v>420</v>
      </c>
      <c r="D29274">
        <v>2020</v>
      </c>
      <c r="E29274" t="s">
        <v>743</v>
      </c>
      <c r="F29274" s="2">
        <v>0</v>
      </c>
    </row>
    <row r="29275" spans="1:6">
      <c r="A29275" t="s">
        <v>405</v>
      </c>
      <c r="B29275">
        <v>1119</v>
      </c>
      <c r="C29275" t="s">
        <v>420</v>
      </c>
      <c r="D29275">
        <v>2021</v>
      </c>
      <c r="E29275" t="s">
        <v>738</v>
      </c>
      <c r="F29275" s="2">
        <v>302.23001614949999</v>
      </c>
    </row>
    <row r="29276" spans="1:6">
      <c r="A29276" t="s">
        <v>405</v>
      </c>
      <c r="B29276">
        <v>1119</v>
      </c>
      <c r="C29276" t="s">
        <v>420</v>
      </c>
      <c r="D29276">
        <v>2021</v>
      </c>
      <c r="E29276" t="s">
        <v>739</v>
      </c>
      <c r="F29276" s="2">
        <v>104359.901433835</v>
      </c>
    </row>
    <row r="29277" spans="1:6">
      <c r="A29277" t="s">
        <v>405</v>
      </c>
      <c r="B29277">
        <v>1119</v>
      </c>
      <c r="C29277" t="s">
        <v>420</v>
      </c>
      <c r="D29277">
        <v>2021</v>
      </c>
      <c r="E29277" t="s">
        <v>740</v>
      </c>
      <c r="F29277" s="2">
        <v>5234.1978523258203</v>
      </c>
    </row>
    <row r="29278" spans="1:6">
      <c r="A29278" t="s">
        <v>405</v>
      </c>
      <c r="B29278">
        <v>1119</v>
      </c>
      <c r="C29278" t="s">
        <v>420</v>
      </c>
      <c r="D29278">
        <v>2021</v>
      </c>
      <c r="E29278" t="s">
        <v>741</v>
      </c>
      <c r="F29278" s="2">
        <v>17641.309473266301</v>
      </c>
    </row>
    <row r="29279" spans="1:6">
      <c r="A29279" t="s">
        <v>405</v>
      </c>
      <c r="B29279">
        <v>1119</v>
      </c>
      <c r="C29279" t="s">
        <v>420</v>
      </c>
      <c r="D29279">
        <v>2022</v>
      </c>
      <c r="E29279" t="s">
        <v>744</v>
      </c>
      <c r="F29279" s="2">
        <v>19720.252495312499</v>
      </c>
    </row>
    <row r="29280" spans="1:6">
      <c r="A29280" t="s">
        <v>405</v>
      </c>
      <c r="B29280">
        <v>1119</v>
      </c>
      <c r="C29280" t="s">
        <v>420</v>
      </c>
      <c r="D29280">
        <v>2022</v>
      </c>
      <c r="E29280" t="s">
        <v>745</v>
      </c>
      <c r="F29280" s="2">
        <v>24313.262680249802</v>
      </c>
    </row>
    <row r="29281" spans="1:6">
      <c r="A29281" t="s">
        <v>405</v>
      </c>
      <c r="B29281">
        <v>1119</v>
      </c>
      <c r="C29281" t="s">
        <v>420</v>
      </c>
      <c r="D29281">
        <v>2023</v>
      </c>
      <c r="E29281" t="s">
        <v>743</v>
      </c>
      <c r="F29281" s="2">
        <v>0</v>
      </c>
    </row>
    <row r="29282" spans="1:6">
      <c r="A29282" t="s">
        <v>405</v>
      </c>
      <c r="B29282">
        <v>1119</v>
      </c>
      <c r="C29282" t="s">
        <v>420</v>
      </c>
      <c r="D29282">
        <v>2024</v>
      </c>
      <c r="E29282" t="s">
        <v>738</v>
      </c>
      <c r="F29282" s="2">
        <v>61.122250060500001</v>
      </c>
    </row>
    <row r="29283" spans="1:6">
      <c r="A29283" t="s">
        <v>405</v>
      </c>
      <c r="B29283">
        <v>1119</v>
      </c>
      <c r="C29283" t="s">
        <v>420</v>
      </c>
      <c r="D29283">
        <v>2024</v>
      </c>
      <c r="E29283" t="s">
        <v>739</v>
      </c>
      <c r="F29283" s="2">
        <v>102033.281062068</v>
      </c>
    </row>
    <row r="29284" spans="1:6">
      <c r="A29284" t="s">
        <v>405</v>
      </c>
      <c r="B29284">
        <v>1119</v>
      </c>
      <c r="C29284" t="s">
        <v>420</v>
      </c>
      <c r="D29284">
        <v>2024</v>
      </c>
      <c r="E29284" t="s">
        <v>741</v>
      </c>
      <c r="F29284" s="2">
        <v>16561.859621003401</v>
      </c>
    </row>
    <row r="29285" spans="1:6">
      <c r="A29285" t="s">
        <v>405</v>
      </c>
      <c r="B29285">
        <v>1120</v>
      </c>
      <c r="C29285" t="s">
        <v>422</v>
      </c>
      <c r="D29285">
        <v>2009</v>
      </c>
      <c r="E29285" t="s">
        <v>742</v>
      </c>
      <c r="F29285" s="2">
        <v>7181.0299691303399</v>
      </c>
    </row>
    <row r="29286" spans="1:6">
      <c r="A29286" t="s">
        <v>405</v>
      </c>
      <c r="B29286">
        <v>1120</v>
      </c>
      <c r="C29286" t="s">
        <v>422</v>
      </c>
      <c r="D29286">
        <v>2009</v>
      </c>
      <c r="E29286" t="s">
        <v>739</v>
      </c>
      <c r="F29286" s="2">
        <v>58643.933930851599</v>
      </c>
    </row>
    <row r="29287" spans="1:6">
      <c r="A29287" t="s">
        <v>405</v>
      </c>
      <c r="B29287">
        <v>1120</v>
      </c>
      <c r="C29287" t="s">
        <v>422</v>
      </c>
      <c r="D29287">
        <v>2009</v>
      </c>
      <c r="E29287" t="s">
        <v>741</v>
      </c>
      <c r="F29287" s="2">
        <v>35415.632855312797</v>
      </c>
    </row>
    <row r="29288" spans="1:6">
      <c r="A29288" t="s">
        <v>405</v>
      </c>
      <c r="B29288">
        <v>1120</v>
      </c>
      <c r="C29288" t="s">
        <v>422</v>
      </c>
      <c r="D29288">
        <v>2011</v>
      </c>
      <c r="E29288" t="s">
        <v>743</v>
      </c>
      <c r="F29288" s="2">
        <v>0</v>
      </c>
    </row>
    <row r="29289" spans="1:6">
      <c r="A29289" t="s">
        <v>405</v>
      </c>
      <c r="B29289">
        <v>1120</v>
      </c>
      <c r="C29289" t="s">
        <v>422</v>
      </c>
      <c r="D29289">
        <v>2011</v>
      </c>
      <c r="E29289" t="s">
        <v>740</v>
      </c>
      <c r="F29289" s="2">
        <v>14831.817726126999</v>
      </c>
    </row>
    <row r="29290" spans="1:6">
      <c r="A29290" t="s">
        <v>405</v>
      </c>
      <c r="B29290">
        <v>1120</v>
      </c>
      <c r="C29290" t="s">
        <v>422</v>
      </c>
      <c r="D29290">
        <v>2013</v>
      </c>
      <c r="E29290" t="s">
        <v>736</v>
      </c>
      <c r="F29290" s="2">
        <v>34849.204139468296</v>
      </c>
    </row>
    <row r="29291" spans="1:6">
      <c r="A29291" t="s">
        <v>405</v>
      </c>
      <c r="B29291">
        <v>1120</v>
      </c>
      <c r="C29291" t="s">
        <v>422</v>
      </c>
      <c r="D29291">
        <v>2013</v>
      </c>
      <c r="E29291" t="s">
        <v>737</v>
      </c>
      <c r="F29291" s="2">
        <v>3203.9125990319899</v>
      </c>
    </row>
    <row r="29292" spans="1:6">
      <c r="A29292" t="s">
        <v>405</v>
      </c>
      <c r="B29292">
        <v>1120</v>
      </c>
      <c r="C29292" t="s">
        <v>422</v>
      </c>
      <c r="D29292">
        <v>2013</v>
      </c>
      <c r="E29292" t="s">
        <v>738</v>
      </c>
      <c r="F29292" s="2">
        <v>0</v>
      </c>
    </row>
    <row r="29293" spans="1:6">
      <c r="A29293" t="s">
        <v>405</v>
      </c>
      <c r="B29293">
        <v>1120</v>
      </c>
      <c r="C29293" t="s">
        <v>422</v>
      </c>
      <c r="D29293">
        <v>2015</v>
      </c>
      <c r="E29293" t="s">
        <v>742</v>
      </c>
      <c r="F29293" s="2">
        <v>7270.1340845114901</v>
      </c>
    </row>
    <row r="29294" spans="1:6">
      <c r="A29294" t="s">
        <v>405</v>
      </c>
      <c r="B29294">
        <v>1120</v>
      </c>
      <c r="C29294" t="s">
        <v>422</v>
      </c>
      <c r="D29294">
        <v>2016</v>
      </c>
      <c r="E29294" t="s">
        <v>736</v>
      </c>
      <c r="F29294" s="2">
        <v>31548.861061891901</v>
      </c>
    </row>
    <row r="29295" spans="1:6">
      <c r="A29295" t="s">
        <v>405</v>
      </c>
      <c r="B29295">
        <v>1120</v>
      </c>
      <c r="C29295" t="s">
        <v>422</v>
      </c>
      <c r="D29295">
        <v>2016</v>
      </c>
      <c r="E29295" t="s">
        <v>738</v>
      </c>
      <c r="F29295" s="2">
        <v>0</v>
      </c>
    </row>
    <row r="29296" spans="1:6">
      <c r="A29296" t="s">
        <v>405</v>
      </c>
      <c r="B29296">
        <v>1120</v>
      </c>
      <c r="C29296" t="s">
        <v>422</v>
      </c>
      <c r="D29296">
        <v>2016</v>
      </c>
      <c r="E29296" t="s">
        <v>739</v>
      </c>
      <c r="F29296" s="2">
        <v>62757.932064011002</v>
      </c>
    </row>
    <row r="29297" spans="1:6">
      <c r="A29297" t="s">
        <v>405</v>
      </c>
      <c r="B29297">
        <v>1120</v>
      </c>
      <c r="C29297" t="s">
        <v>422</v>
      </c>
      <c r="D29297">
        <v>2016</v>
      </c>
      <c r="E29297" t="s">
        <v>741</v>
      </c>
      <c r="F29297" s="2">
        <v>31869.185681704501</v>
      </c>
    </row>
    <row r="29298" spans="1:6">
      <c r="A29298" t="s">
        <v>405</v>
      </c>
      <c r="B29298">
        <v>1120</v>
      </c>
      <c r="C29298" t="s">
        <v>422</v>
      </c>
      <c r="D29298">
        <v>2017</v>
      </c>
      <c r="E29298" t="s">
        <v>744</v>
      </c>
      <c r="F29298" s="2">
        <v>6223.4313442462599</v>
      </c>
    </row>
    <row r="29299" spans="1:6">
      <c r="A29299" t="s">
        <v>405</v>
      </c>
      <c r="B29299">
        <v>1120</v>
      </c>
      <c r="C29299" t="s">
        <v>422</v>
      </c>
      <c r="D29299">
        <v>2017</v>
      </c>
      <c r="E29299" t="s">
        <v>740</v>
      </c>
      <c r="F29299" s="2">
        <v>13661.492951973099</v>
      </c>
    </row>
    <row r="29300" spans="1:6">
      <c r="A29300" t="s">
        <v>405</v>
      </c>
      <c r="B29300">
        <v>1120</v>
      </c>
      <c r="C29300" t="s">
        <v>422</v>
      </c>
      <c r="D29300">
        <v>2017</v>
      </c>
      <c r="E29300" t="s">
        <v>745</v>
      </c>
      <c r="F29300" s="2">
        <v>23209.1803463182</v>
      </c>
    </row>
    <row r="29301" spans="1:6">
      <c r="A29301" t="s">
        <v>405</v>
      </c>
      <c r="B29301">
        <v>1120</v>
      </c>
      <c r="C29301" t="s">
        <v>422</v>
      </c>
      <c r="D29301">
        <v>2018</v>
      </c>
      <c r="E29301" t="s">
        <v>742</v>
      </c>
      <c r="F29301" s="2">
        <v>7028.37340841684</v>
      </c>
    </row>
    <row r="29302" spans="1:6">
      <c r="A29302" t="s">
        <v>405</v>
      </c>
      <c r="B29302">
        <v>1120</v>
      </c>
      <c r="C29302" t="s">
        <v>422</v>
      </c>
      <c r="D29302">
        <v>2018</v>
      </c>
      <c r="E29302" t="s">
        <v>743</v>
      </c>
      <c r="F29302" s="2">
        <v>0</v>
      </c>
    </row>
    <row r="29303" spans="1:6">
      <c r="A29303" t="s">
        <v>405</v>
      </c>
      <c r="B29303">
        <v>1120</v>
      </c>
      <c r="C29303" t="s">
        <v>422</v>
      </c>
      <c r="D29303">
        <v>2019</v>
      </c>
      <c r="E29303" t="s">
        <v>738</v>
      </c>
      <c r="F29303" s="2">
        <v>0</v>
      </c>
    </row>
    <row r="29304" spans="1:6">
      <c r="A29304" t="s">
        <v>405</v>
      </c>
      <c r="B29304">
        <v>1120</v>
      </c>
      <c r="C29304" t="s">
        <v>422</v>
      </c>
      <c r="D29304">
        <v>2019</v>
      </c>
      <c r="E29304" t="s">
        <v>739</v>
      </c>
      <c r="F29304" s="2">
        <v>61051.273144456303</v>
      </c>
    </row>
    <row r="29305" spans="1:6">
      <c r="A29305" t="s">
        <v>405</v>
      </c>
      <c r="B29305">
        <v>1120</v>
      </c>
      <c r="C29305" t="s">
        <v>422</v>
      </c>
      <c r="D29305">
        <v>2019</v>
      </c>
      <c r="E29305" t="s">
        <v>741</v>
      </c>
      <c r="F29305" s="2">
        <v>28284.819603206</v>
      </c>
    </row>
    <row r="29306" spans="1:6">
      <c r="A29306" t="s">
        <v>405</v>
      </c>
      <c r="B29306">
        <v>1120</v>
      </c>
      <c r="C29306" t="s">
        <v>422</v>
      </c>
      <c r="D29306">
        <v>2020</v>
      </c>
      <c r="E29306" t="s">
        <v>737</v>
      </c>
      <c r="F29306" s="2">
        <v>3262.4620095026498</v>
      </c>
    </row>
    <row r="29307" spans="1:6">
      <c r="A29307" t="s">
        <v>405</v>
      </c>
      <c r="B29307">
        <v>1120</v>
      </c>
      <c r="C29307" t="s">
        <v>422</v>
      </c>
      <c r="D29307">
        <v>2020</v>
      </c>
      <c r="E29307" t="s">
        <v>744</v>
      </c>
      <c r="F29307" s="2">
        <v>6386.3326963864902</v>
      </c>
    </row>
    <row r="29308" spans="1:6">
      <c r="A29308" t="s">
        <v>405</v>
      </c>
      <c r="B29308">
        <v>1120</v>
      </c>
      <c r="C29308" t="s">
        <v>422</v>
      </c>
      <c r="D29308">
        <v>2020</v>
      </c>
      <c r="E29308" t="s">
        <v>740</v>
      </c>
      <c r="F29308" s="2">
        <v>12882.860141114499</v>
      </c>
    </row>
    <row r="29309" spans="1:6">
      <c r="A29309" t="s">
        <v>405</v>
      </c>
      <c r="B29309">
        <v>1120</v>
      </c>
      <c r="C29309" t="s">
        <v>422</v>
      </c>
      <c r="D29309">
        <v>2020</v>
      </c>
      <c r="E29309" t="s">
        <v>745</v>
      </c>
      <c r="F29309" s="2">
        <v>26638.854228836499</v>
      </c>
    </row>
    <row r="29310" spans="1:6">
      <c r="A29310" t="s">
        <v>405</v>
      </c>
      <c r="B29310">
        <v>1120</v>
      </c>
      <c r="C29310" t="s">
        <v>422</v>
      </c>
      <c r="D29310">
        <v>2021</v>
      </c>
      <c r="E29310" t="s">
        <v>743</v>
      </c>
      <c r="F29310" s="2">
        <v>0</v>
      </c>
    </row>
    <row r="29311" spans="1:6">
      <c r="A29311" t="s">
        <v>405</v>
      </c>
      <c r="B29311">
        <v>1120</v>
      </c>
      <c r="C29311" t="s">
        <v>422</v>
      </c>
      <c r="D29311">
        <v>2022</v>
      </c>
      <c r="E29311" t="s">
        <v>738</v>
      </c>
      <c r="F29311" s="2">
        <v>0</v>
      </c>
    </row>
    <row r="29312" spans="1:6">
      <c r="A29312" t="s">
        <v>405</v>
      </c>
      <c r="B29312">
        <v>1120</v>
      </c>
      <c r="C29312" t="s">
        <v>422</v>
      </c>
      <c r="D29312">
        <v>2022</v>
      </c>
      <c r="E29312" t="s">
        <v>739</v>
      </c>
      <c r="F29312" s="2">
        <v>59203.663734350899</v>
      </c>
    </row>
    <row r="29313" spans="1:6">
      <c r="A29313" t="s">
        <v>405</v>
      </c>
      <c r="B29313">
        <v>1120</v>
      </c>
      <c r="C29313" t="s">
        <v>422</v>
      </c>
      <c r="D29313">
        <v>2022</v>
      </c>
      <c r="E29313" t="s">
        <v>741</v>
      </c>
      <c r="F29313" s="2">
        <v>27439.2280326644</v>
      </c>
    </row>
    <row r="29314" spans="1:6">
      <c r="A29314" t="s">
        <v>405</v>
      </c>
      <c r="B29314">
        <v>1120</v>
      </c>
      <c r="C29314" t="s">
        <v>422</v>
      </c>
      <c r="D29314">
        <v>2023</v>
      </c>
      <c r="E29314" t="s">
        <v>736</v>
      </c>
      <c r="F29314" s="2">
        <v>22401.124381173599</v>
      </c>
    </row>
    <row r="29315" spans="1:6">
      <c r="A29315" t="s">
        <v>405</v>
      </c>
      <c r="B29315">
        <v>1120</v>
      </c>
      <c r="C29315" t="s">
        <v>422</v>
      </c>
      <c r="D29315">
        <v>2023</v>
      </c>
      <c r="E29315" t="s">
        <v>737</v>
      </c>
      <c r="F29315" s="2">
        <v>3101.7885188381001</v>
      </c>
    </row>
    <row r="29316" spans="1:6">
      <c r="A29316" t="s">
        <v>405</v>
      </c>
      <c r="B29316">
        <v>1120</v>
      </c>
      <c r="C29316" t="s">
        <v>422</v>
      </c>
      <c r="D29316">
        <v>2023</v>
      </c>
      <c r="E29316" t="s">
        <v>744</v>
      </c>
      <c r="F29316" s="2">
        <v>6616.1849801212002</v>
      </c>
    </row>
    <row r="29317" spans="1:6">
      <c r="A29317" t="s">
        <v>405</v>
      </c>
      <c r="B29317">
        <v>1120</v>
      </c>
      <c r="C29317" t="s">
        <v>422</v>
      </c>
      <c r="D29317">
        <v>2023</v>
      </c>
      <c r="E29317" t="s">
        <v>745</v>
      </c>
      <c r="F29317" s="2">
        <v>27238.383936271701</v>
      </c>
    </row>
    <row r="29318" spans="1:6">
      <c r="A29318" t="s">
        <v>405</v>
      </c>
      <c r="B29318">
        <v>1120</v>
      </c>
      <c r="C29318" t="s">
        <v>422</v>
      </c>
      <c r="D29318">
        <v>2024</v>
      </c>
      <c r="E29318" t="s">
        <v>743</v>
      </c>
      <c r="F29318" s="2">
        <v>0</v>
      </c>
    </row>
    <row r="29319" spans="1:6">
      <c r="A29319" t="s">
        <v>405</v>
      </c>
      <c r="B29319">
        <v>1121</v>
      </c>
      <c r="C29319" t="s">
        <v>424</v>
      </c>
      <c r="D29319">
        <v>2009</v>
      </c>
      <c r="E29319" t="s">
        <v>744</v>
      </c>
      <c r="F29319" s="2">
        <v>2462.00010613427</v>
      </c>
    </row>
    <row r="29320" spans="1:6">
      <c r="A29320" t="s">
        <v>405</v>
      </c>
      <c r="B29320">
        <v>1121</v>
      </c>
      <c r="C29320" t="s">
        <v>424</v>
      </c>
      <c r="D29320">
        <v>2009</v>
      </c>
      <c r="E29320" t="s">
        <v>745</v>
      </c>
      <c r="F29320" s="2">
        <v>0</v>
      </c>
    </row>
    <row r="29321" spans="1:6">
      <c r="A29321" t="s">
        <v>405</v>
      </c>
      <c r="B29321">
        <v>1121</v>
      </c>
      <c r="C29321" t="s">
        <v>424</v>
      </c>
      <c r="D29321">
        <v>2011</v>
      </c>
      <c r="E29321" t="s">
        <v>738</v>
      </c>
      <c r="F29321" s="2">
        <v>0</v>
      </c>
    </row>
    <row r="29322" spans="1:6">
      <c r="A29322" t="s">
        <v>405</v>
      </c>
      <c r="B29322">
        <v>1121</v>
      </c>
      <c r="C29322" t="s">
        <v>424</v>
      </c>
      <c r="D29322">
        <v>2011</v>
      </c>
      <c r="E29322" t="s">
        <v>739</v>
      </c>
      <c r="F29322" s="2">
        <v>51319.0905051851</v>
      </c>
    </row>
    <row r="29323" spans="1:6">
      <c r="A29323" t="s">
        <v>405</v>
      </c>
      <c r="B29323">
        <v>1121</v>
      </c>
      <c r="C29323" t="s">
        <v>424</v>
      </c>
      <c r="D29323">
        <v>2011</v>
      </c>
      <c r="E29323" t="s">
        <v>741</v>
      </c>
      <c r="F29323" s="2">
        <v>25917.413142215399</v>
      </c>
    </row>
    <row r="29324" spans="1:6">
      <c r="A29324" t="s">
        <v>405</v>
      </c>
      <c r="B29324">
        <v>1121</v>
      </c>
      <c r="C29324" t="s">
        <v>424</v>
      </c>
      <c r="D29324">
        <v>2013</v>
      </c>
      <c r="E29324" t="s">
        <v>743</v>
      </c>
      <c r="F29324" s="2">
        <v>0</v>
      </c>
    </row>
    <row r="29325" spans="1:6">
      <c r="A29325" t="s">
        <v>405</v>
      </c>
      <c r="B29325">
        <v>1121</v>
      </c>
      <c r="C29325" t="s">
        <v>424</v>
      </c>
      <c r="D29325">
        <v>2015</v>
      </c>
      <c r="E29325" t="s">
        <v>736</v>
      </c>
      <c r="F29325" s="2">
        <v>3375.7615732494601</v>
      </c>
    </row>
    <row r="29326" spans="1:6">
      <c r="A29326" t="s">
        <v>405</v>
      </c>
      <c r="B29326">
        <v>1121</v>
      </c>
      <c r="C29326" t="s">
        <v>424</v>
      </c>
      <c r="D29326">
        <v>2015</v>
      </c>
      <c r="E29326" t="s">
        <v>737</v>
      </c>
      <c r="F29326" s="2">
        <v>2656.7501145579599</v>
      </c>
    </row>
    <row r="29327" spans="1:6">
      <c r="A29327" t="s">
        <v>405</v>
      </c>
      <c r="B29327">
        <v>1121</v>
      </c>
      <c r="C29327" t="s">
        <v>424</v>
      </c>
      <c r="D29327">
        <v>2015</v>
      </c>
      <c r="E29327" t="s">
        <v>744</v>
      </c>
      <c r="F29327" s="2">
        <v>0</v>
      </c>
    </row>
    <row r="29328" spans="1:6">
      <c r="A29328" t="s">
        <v>405</v>
      </c>
      <c r="B29328">
        <v>1121</v>
      </c>
      <c r="C29328" t="s">
        <v>424</v>
      </c>
      <c r="D29328">
        <v>2015</v>
      </c>
      <c r="E29328" t="s">
        <v>740</v>
      </c>
      <c r="F29328" s="2">
        <v>3430.1898852663498</v>
      </c>
    </row>
    <row r="29329" spans="1:6">
      <c r="A29329" t="s">
        <v>405</v>
      </c>
      <c r="B29329">
        <v>1121</v>
      </c>
      <c r="C29329" t="s">
        <v>424</v>
      </c>
      <c r="D29329">
        <v>2015</v>
      </c>
      <c r="E29329" t="s">
        <v>745</v>
      </c>
      <c r="F29329" s="2">
        <v>0</v>
      </c>
    </row>
    <row r="29330" spans="1:6">
      <c r="A29330" t="s">
        <v>405</v>
      </c>
      <c r="B29330">
        <v>1121</v>
      </c>
      <c r="C29330" t="s">
        <v>424</v>
      </c>
      <c r="D29330">
        <v>2016</v>
      </c>
      <c r="E29330" t="s">
        <v>743</v>
      </c>
      <c r="F29330" s="2">
        <v>0</v>
      </c>
    </row>
    <row r="29331" spans="1:6">
      <c r="A29331" t="s">
        <v>405</v>
      </c>
      <c r="B29331">
        <v>1121</v>
      </c>
      <c r="C29331" t="s">
        <v>424</v>
      </c>
      <c r="D29331">
        <v>2017</v>
      </c>
      <c r="E29331" t="s">
        <v>742</v>
      </c>
      <c r="F29331" s="2">
        <v>7216.7117753921702</v>
      </c>
    </row>
    <row r="29332" spans="1:6">
      <c r="A29332" t="s">
        <v>405</v>
      </c>
      <c r="B29332">
        <v>1121</v>
      </c>
      <c r="C29332" t="s">
        <v>424</v>
      </c>
      <c r="D29332">
        <v>2018</v>
      </c>
      <c r="E29332" t="s">
        <v>736</v>
      </c>
      <c r="F29332" s="2">
        <v>2110.04492628453</v>
      </c>
    </row>
    <row r="29333" spans="1:6">
      <c r="A29333" t="s">
        <v>405</v>
      </c>
      <c r="B29333">
        <v>1121</v>
      </c>
      <c r="C29333" t="s">
        <v>424</v>
      </c>
      <c r="D29333">
        <v>2018</v>
      </c>
      <c r="E29333" t="s">
        <v>737</v>
      </c>
      <c r="F29333" s="2">
        <v>2739.2171815695701</v>
      </c>
    </row>
    <row r="29334" spans="1:6">
      <c r="A29334" t="s">
        <v>405</v>
      </c>
      <c r="B29334">
        <v>1121</v>
      </c>
      <c r="C29334" t="s">
        <v>424</v>
      </c>
      <c r="D29334">
        <v>2018</v>
      </c>
      <c r="E29334" t="s">
        <v>738</v>
      </c>
      <c r="F29334" s="2">
        <v>1143.44847002251</v>
      </c>
    </row>
    <row r="29335" spans="1:6">
      <c r="A29335" t="s">
        <v>405</v>
      </c>
      <c r="B29335">
        <v>1121</v>
      </c>
      <c r="C29335" t="s">
        <v>424</v>
      </c>
      <c r="D29335">
        <v>2018</v>
      </c>
      <c r="E29335" t="s">
        <v>739</v>
      </c>
      <c r="F29335" s="2">
        <v>56890.781263834499</v>
      </c>
    </row>
    <row r="29336" spans="1:6">
      <c r="A29336" t="s">
        <v>405</v>
      </c>
      <c r="B29336">
        <v>1121</v>
      </c>
      <c r="C29336" t="s">
        <v>424</v>
      </c>
      <c r="D29336">
        <v>2018</v>
      </c>
      <c r="E29336" t="s">
        <v>740</v>
      </c>
      <c r="F29336" s="2">
        <v>3490.63583281926</v>
      </c>
    </row>
    <row r="29337" spans="1:6">
      <c r="A29337" t="s">
        <v>405</v>
      </c>
      <c r="B29337">
        <v>1121</v>
      </c>
      <c r="C29337" t="s">
        <v>424</v>
      </c>
      <c r="D29337">
        <v>2019</v>
      </c>
      <c r="E29337" t="s">
        <v>744</v>
      </c>
      <c r="F29337" s="2">
        <v>1717.00934419647</v>
      </c>
    </row>
    <row r="29338" spans="1:6">
      <c r="A29338" t="s">
        <v>405</v>
      </c>
      <c r="B29338">
        <v>1121</v>
      </c>
      <c r="C29338" t="s">
        <v>424</v>
      </c>
      <c r="D29338">
        <v>2020</v>
      </c>
      <c r="E29338" t="s">
        <v>742</v>
      </c>
      <c r="F29338" s="2">
        <v>10694.4567496458</v>
      </c>
    </row>
    <row r="29339" spans="1:6">
      <c r="A29339" t="s">
        <v>405</v>
      </c>
      <c r="B29339">
        <v>1121</v>
      </c>
      <c r="C29339" t="s">
        <v>424</v>
      </c>
      <c r="D29339">
        <v>2021</v>
      </c>
      <c r="E29339" t="s">
        <v>736</v>
      </c>
      <c r="F29339" s="2">
        <v>1022.8570232831</v>
      </c>
    </row>
    <row r="29340" spans="1:6">
      <c r="A29340" t="s">
        <v>405</v>
      </c>
      <c r="B29340">
        <v>1121</v>
      </c>
      <c r="C29340" t="s">
        <v>424</v>
      </c>
      <c r="D29340">
        <v>2021</v>
      </c>
      <c r="E29340" t="s">
        <v>738</v>
      </c>
      <c r="F29340" s="2">
        <v>1256.1558681960501</v>
      </c>
    </row>
    <row r="29341" spans="1:6">
      <c r="A29341" t="s">
        <v>405</v>
      </c>
      <c r="B29341">
        <v>1121</v>
      </c>
      <c r="C29341" t="s">
        <v>424</v>
      </c>
      <c r="D29341">
        <v>2021</v>
      </c>
      <c r="E29341" t="s">
        <v>739</v>
      </c>
      <c r="F29341" s="2">
        <v>58583.828132628601</v>
      </c>
    </row>
    <row r="29342" spans="1:6">
      <c r="A29342" t="s">
        <v>405</v>
      </c>
      <c r="B29342">
        <v>1121</v>
      </c>
      <c r="C29342" t="s">
        <v>424</v>
      </c>
      <c r="D29342">
        <v>2021</v>
      </c>
      <c r="E29342" t="s">
        <v>740</v>
      </c>
      <c r="F29342" s="2">
        <v>3661.1657297512202</v>
      </c>
    </row>
    <row r="29343" spans="1:6">
      <c r="A29343" t="s">
        <v>405</v>
      </c>
      <c r="B29343">
        <v>1121</v>
      </c>
      <c r="C29343" t="s">
        <v>424</v>
      </c>
      <c r="D29343">
        <v>2021</v>
      </c>
      <c r="E29343" t="s">
        <v>741</v>
      </c>
      <c r="F29343" s="2">
        <v>20316.397305322502</v>
      </c>
    </row>
    <row r="29344" spans="1:6">
      <c r="A29344" t="s">
        <v>405</v>
      </c>
      <c r="B29344">
        <v>1121</v>
      </c>
      <c r="C29344" t="s">
        <v>424</v>
      </c>
      <c r="D29344">
        <v>2022</v>
      </c>
      <c r="E29344" t="s">
        <v>744</v>
      </c>
      <c r="F29344" s="2">
        <v>273.12753008134501</v>
      </c>
    </row>
    <row r="29345" spans="1:6">
      <c r="A29345" t="s">
        <v>405</v>
      </c>
      <c r="B29345">
        <v>1121</v>
      </c>
      <c r="C29345" t="s">
        <v>424</v>
      </c>
      <c r="D29345">
        <v>2022</v>
      </c>
      <c r="E29345" t="s">
        <v>745</v>
      </c>
      <c r="F29345" s="2">
        <v>0.99526080682837403</v>
      </c>
    </row>
    <row r="29346" spans="1:6">
      <c r="A29346" t="s">
        <v>405</v>
      </c>
      <c r="B29346">
        <v>1121</v>
      </c>
      <c r="C29346" t="s">
        <v>424</v>
      </c>
      <c r="D29346">
        <v>2023</v>
      </c>
      <c r="E29346" t="s">
        <v>742</v>
      </c>
      <c r="F29346" s="2">
        <v>11528.341017803399</v>
      </c>
    </row>
    <row r="29347" spans="1:6">
      <c r="A29347" t="s">
        <v>405</v>
      </c>
      <c r="B29347">
        <v>1121</v>
      </c>
      <c r="C29347" t="s">
        <v>424</v>
      </c>
      <c r="D29347">
        <v>2023</v>
      </c>
      <c r="E29347" t="s">
        <v>743</v>
      </c>
      <c r="F29347" s="2">
        <v>0</v>
      </c>
    </row>
    <row r="29348" spans="1:6">
      <c r="A29348" t="s">
        <v>405</v>
      </c>
      <c r="B29348">
        <v>1121</v>
      </c>
      <c r="C29348" t="s">
        <v>424</v>
      </c>
      <c r="D29348">
        <v>2024</v>
      </c>
      <c r="E29348" t="s">
        <v>738</v>
      </c>
      <c r="F29348" s="2">
        <v>1198.6678545239399</v>
      </c>
    </row>
    <row r="29349" spans="1:6">
      <c r="A29349" t="s">
        <v>405</v>
      </c>
      <c r="B29349">
        <v>1121</v>
      </c>
      <c r="C29349" t="s">
        <v>424</v>
      </c>
      <c r="D29349">
        <v>2024</v>
      </c>
      <c r="E29349" t="s">
        <v>739</v>
      </c>
      <c r="F29349" s="2">
        <v>59174.448896144502</v>
      </c>
    </row>
    <row r="29350" spans="1:6">
      <c r="A29350" t="s">
        <v>405</v>
      </c>
      <c r="B29350">
        <v>1121</v>
      </c>
      <c r="C29350" t="s">
        <v>424</v>
      </c>
      <c r="D29350">
        <v>2024</v>
      </c>
      <c r="E29350" t="s">
        <v>741</v>
      </c>
      <c r="F29350" s="2">
        <v>18675.685642928998</v>
      </c>
    </row>
    <row r="29351" spans="1:6">
      <c r="A29351" t="s">
        <v>405</v>
      </c>
      <c r="B29351">
        <v>1122</v>
      </c>
      <c r="C29351" t="s">
        <v>426</v>
      </c>
      <c r="D29351">
        <v>2009</v>
      </c>
      <c r="E29351" t="s">
        <v>736</v>
      </c>
      <c r="F29351" s="2">
        <v>4717.9738784416104</v>
      </c>
    </row>
    <row r="29352" spans="1:6">
      <c r="A29352" t="s">
        <v>405</v>
      </c>
      <c r="B29352">
        <v>1122</v>
      </c>
      <c r="C29352" t="s">
        <v>426</v>
      </c>
      <c r="D29352">
        <v>2009</v>
      </c>
      <c r="E29352" t="s">
        <v>737</v>
      </c>
      <c r="F29352" s="2">
        <v>1604.13997516122</v>
      </c>
    </row>
    <row r="29353" spans="1:6">
      <c r="A29353" t="s">
        <v>405</v>
      </c>
      <c r="B29353">
        <v>1122</v>
      </c>
      <c r="C29353" t="s">
        <v>426</v>
      </c>
      <c r="D29353">
        <v>2009</v>
      </c>
      <c r="E29353" t="s">
        <v>744</v>
      </c>
      <c r="F29353" s="2">
        <v>0</v>
      </c>
    </row>
    <row r="29354" spans="1:6">
      <c r="A29354" t="s">
        <v>405</v>
      </c>
      <c r="B29354">
        <v>1122</v>
      </c>
      <c r="C29354" t="s">
        <v>426</v>
      </c>
      <c r="D29354">
        <v>2009</v>
      </c>
      <c r="E29354" t="s">
        <v>745</v>
      </c>
      <c r="F29354" s="2">
        <v>137.468817593599</v>
      </c>
    </row>
    <row r="29355" spans="1:6">
      <c r="A29355" t="s">
        <v>405</v>
      </c>
      <c r="B29355">
        <v>1122</v>
      </c>
      <c r="C29355" t="s">
        <v>426</v>
      </c>
      <c r="D29355">
        <v>2011</v>
      </c>
      <c r="E29355" t="s">
        <v>742</v>
      </c>
      <c r="F29355" s="2">
        <v>3786.85691601699</v>
      </c>
    </row>
    <row r="29356" spans="1:6">
      <c r="A29356" t="s">
        <v>405</v>
      </c>
      <c r="B29356">
        <v>1122</v>
      </c>
      <c r="C29356" t="s">
        <v>426</v>
      </c>
      <c r="D29356">
        <v>2011</v>
      </c>
      <c r="E29356" t="s">
        <v>741</v>
      </c>
      <c r="F29356" s="2">
        <v>19857.403113902099</v>
      </c>
    </row>
    <row r="29357" spans="1:6">
      <c r="A29357" t="s">
        <v>405</v>
      </c>
      <c r="B29357">
        <v>1122</v>
      </c>
      <c r="C29357" t="s">
        <v>426</v>
      </c>
      <c r="D29357">
        <v>2013</v>
      </c>
      <c r="E29357" t="s">
        <v>740</v>
      </c>
      <c r="F29357" s="2">
        <v>1491.69157534023</v>
      </c>
    </row>
    <row r="29358" spans="1:6">
      <c r="A29358" t="s">
        <v>405</v>
      </c>
      <c r="B29358">
        <v>1122</v>
      </c>
      <c r="C29358" t="s">
        <v>426</v>
      </c>
      <c r="D29358">
        <v>2015</v>
      </c>
      <c r="E29358" t="s">
        <v>736</v>
      </c>
      <c r="F29358" s="2">
        <v>3387.44031544276</v>
      </c>
    </row>
    <row r="29359" spans="1:6">
      <c r="A29359" t="s">
        <v>405</v>
      </c>
      <c r="B29359">
        <v>1122</v>
      </c>
      <c r="C29359" t="s">
        <v>426</v>
      </c>
      <c r="D29359">
        <v>2015</v>
      </c>
      <c r="E29359" t="s">
        <v>737</v>
      </c>
      <c r="F29359" s="2">
        <v>2174.90841057124</v>
      </c>
    </row>
    <row r="29360" spans="1:6">
      <c r="A29360" t="s">
        <v>405</v>
      </c>
      <c r="B29360">
        <v>1122</v>
      </c>
      <c r="C29360" t="s">
        <v>426</v>
      </c>
      <c r="D29360">
        <v>2015</v>
      </c>
      <c r="E29360" t="s">
        <v>738</v>
      </c>
      <c r="F29360" s="2">
        <v>0</v>
      </c>
    </row>
    <row r="29361" spans="1:6">
      <c r="A29361" t="s">
        <v>405</v>
      </c>
      <c r="B29361">
        <v>1122</v>
      </c>
      <c r="C29361" t="s">
        <v>426</v>
      </c>
      <c r="D29361">
        <v>2015</v>
      </c>
      <c r="E29361" t="s">
        <v>739</v>
      </c>
      <c r="F29361" s="2">
        <v>33678.7944642289</v>
      </c>
    </row>
    <row r="29362" spans="1:6">
      <c r="A29362" t="s">
        <v>405</v>
      </c>
      <c r="B29362">
        <v>1122</v>
      </c>
      <c r="C29362" t="s">
        <v>426</v>
      </c>
      <c r="D29362">
        <v>2016</v>
      </c>
      <c r="E29362" t="s">
        <v>744</v>
      </c>
      <c r="F29362" s="2">
        <v>0</v>
      </c>
    </row>
    <row r="29363" spans="1:6">
      <c r="A29363" t="s">
        <v>405</v>
      </c>
      <c r="B29363">
        <v>1122</v>
      </c>
      <c r="C29363" t="s">
        <v>426</v>
      </c>
      <c r="D29363">
        <v>2016</v>
      </c>
      <c r="E29363" t="s">
        <v>740</v>
      </c>
      <c r="F29363" s="2">
        <v>1245.04078532318</v>
      </c>
    </row>
    <row r="29364" spans="1:6">
      <c r="A29364" t="s">
        <v>405</v>
      </c>
      <c r="B29364">
        <v>1122</v>
      </c>
      <c r="C29364" t="s">
        <v>426</v>
      </c>
      <c r="D29364">
        <v>2016</v>
      </c>
      <c r="E29364" t="s">
        <v>745</v>
      </c>
      <c r="F29364" s="2">
        <v>137.468817593599</v>
      </c>
    </row>
    <row r="29365" spans="1:6">
      <c r="A29365" t="s">
        <v>405</v>
      </c>
      <c r="B29365">
        <v>1122</v>
      </c>
      <c r="C29365" t="s">
        <v>426</v>
      </c>
      <c r="D29365">
        <v>2017</v>
      </c>
      <c r="E29365" t="s">
        <v>742</v>
      </c>
      <c r="F29365" s="2">
        <v>3539.79126079146</v>
      </c>
    </row>
    <row r="29366" spans="1:6">
      <c r="A29366" t="s">
        <v>405</v>
      </c>
      <c r="B29366">
        <v>1122</v>
      </c>
      <c r="C29366" t="s">
        <v>426</v>
      </c>
      <c r="D29366">
        <v>2017</v>
      </c>
      <c r="E29366" t="s">
        <v>743</v>
      </c>
      <c r="F29366" s="2">
        <v>0</v>
      </c>
    </row>
    <row r="29367" spans="1:6">
      <c r="A29367" t="s">
        <v>405</v>
      </c>
      <c r="B29367">
        <v>1122</v>
      </c>
      <c r="C29367" t="s">
        <v>426</v>
      </c>
      <c r="D29367">
        <v>2018</v>
      </c>
      <c r="E29367" t="s">
        <v>738</v>
      </c>
      <c r="F29367" s="2">
        <v>153.38973449954699</v>
      </c>
    </row>
    <row r="29368" spans="1:6">
      <c r="A29368" t="s">
        <v>405</v>
      </c>
      <c r="B29368">
        <v>1122</v>
      </c>
      <c r="C29368" t="s">
        <v>426</v>
      </c>
      <c r="D29368">
        <v>2018</v>
      </c>
      <c r="E29368" t="s">
        <v>739</v>
      </c>
      <c r="F29368" s="2">
        <v>33907.956364780803</v>
      </c>
    </row>
    <row r="29369" spans="1:6">
      <c r="A29369" t="s">
        <v>405</v>
      </c>
      <c r="B29369">
        <v>1122</v>
      </c>
      <c r="C29369" t="s">
        <v>426</v>
      </c>
      <c r="D29369">
        <v>2018</v>
      </c>
      <c r="E29369" t="s">
        <v>741</v>
      </c>
      <c r="F29369" s="2">
        <v>17785.482720244501</v>
      </c>
    </row>
    <row r="29370" spans="1:6">
      <c r="A29370" t="s">
        <v>405</v>
      </c>
      <c r="B29370">
        <v>1122</v>
      </c>
      <c r="C29370" t="s">
        <v>426</v>
      </c>
      <c r="D29370">
        <v>2019</v>
      </c>
      <c r="E29370" t="s">
        <v>744</v>
      </c>
      <c r="F29370" s="2">
        <v>1917.86831797524</v>
      </c>
    </row>
    <row r="29371" spans="1:6">
      <c r="A29371" t="s">
        <v>405</v>
      </c>
      <c r="B29371">
        <v>1122</v>
      </c>
      <c r="C29371" t="s">
        <v>426</v>
      </c>
      <c r="D29371">
        <v>2019</v>
      </c>
      <c r="E29371" t="s">
        <v>740</v>
      </c>
      <c r="F29371" s="2">
        <v>913.14232862863798</v>
      </c>
    </row>
    <row r="29372" spans="1:6">
      <c r="A29372" t="s">
        <v>405</v>
      </c>
      <c r="B29372">
        <v>1122</v>
      </c>
      <c r="C29372" t="s">
        <v>426</v>
      </c>
      <c r="D29372">
        <v>2019</v>
      </c>
      <c r="E29372" t="s">
        <v>745</v>
      </c>
      <c r="F29372" s="2">
        <v>189.48311847492701</v>
      </c>
    </row>
    <row r="29373" spans="1:6">
      <c r="A29373" t="s">
        <v>405</v>
      </c>
      <c r="B29373">
        <v>1122</v>
      </c>
      <c r="C29373" t="s">
        <v>426</v>
      </c>
      <c r="D29373">
        <v>2020</v>
      </c>
      <c r="E29373" t="s">
        <v>743</v>
      </c>
      <c r="F29373" s="2">
        <v>0</v>
      </c>
    </row>
    <row r="29374" spans="1:6">
      <c r="A29374" t="s">
        <v>405</v>
      </c>
      <c r="B29374">
        <v>1122</v>
      </c>
      <c r="C29374" t="s">
        <v>426</v>
      </c>
      <c r="D29374">
        <v>2021</v>
      </c>
      <c r="E29374" t="s">
        <v>738</v>
      </c>
      <c r="F29374" s="2">
        <v>0</v>
      </c>
    </row>
    <row r="29375" spans="1:6">
      <c r="A29375" t="s">
        <v>405</v>
      </c>
      <c r="B29375">
        <v>1122</v>
      </c>
      <c r="C29375" t="s">
        <v>426</v>
      </c>
      <c r="D29375">
        <v>2021</v>
      </c>
      <c r="E29375" t="s">
        <v>739</v>
      </c>
      <c r="F29375" s="2">
        <v>34740.811785781101</v>
      </c>
    </row>
    <row r="29376" spans="1:6">
      <c r="A29376" t="s">
        <v>405</v>
      </c>
      <c r="B29376">
        <v>1122</v>
      </c>
      <c r="C29376" t="s">
        <v>426</v>
      </c>
      <c r="D29376">
        <v>2021</v>
      </c>
      <c r="E29376" t="s">
        <v>741</v>
      </c>
      <c r="F29376" s="2">
        <v>16385.607888368999</v>
      </c>
    </row>
    <row r="29377" spans="1:6">
      <c r="A29377" t="s">
        <v>405</v>
      </c>
      <c r="B29377">
        <v>1122</v>
      </c>
      <c r="C29377" t="s">
        <v>426</v>
      </c>
      <c r="D29377">
        <v>2022</v>
      </c>
      <c r="E29377" t="s">
        <v>736</v>
      </c>
      <c r="F29377" s="2">
        <v>2361.0085241666202</v>
      </c>
    </row>
    <row r="29378" spans="1:6">
      <c r="A29378" t="s">
        <v>405</v>
      </c>
      <c r="B29378">
        <v>1122</v>
      </c>
      <c r="C29378" t="s">
        <v>426</v>
      </c>
      <c r="D29378">
        <v>2022</v>
      </c>
      <c r="E29378" t="s">
        <v>737</v>
      </c>
      <c r="F29378" s="2">
        <v>1887.59247435</v>
      </c>
    </row>
    <row r="29379" spans="1:6">
      <c r="A29379" t="s">
        <v>405</v>
      </c>
      <c r="B29379">
        <v>1122</v>
      </c>
      <c r="C29379" t="s">
        <v>426</v>
      </c>
      <c r="D29379">
        <v>2022</v>
      </c>
      <c r="E29379" t="s">
        <v>744</v>
      </c>
      <c r="F29379" s="2">
        <v>2093.4184174552602</v>
      </c>
    </row>
    <row r="29380" spans="1:6">
      <c r="A29380" t="s">
        <v>405</v>
      </c>
      <c r="B29380">
        <v>1122</v>
      </c>
      <c r="C29380" t="s">
        <v>426</v>
      </c>
      <c r="D29380">
        <v>2022</v>
      </c>
      <c r="E29380" t="s">
        <v>740</v>
      </c>
      <c r="F29380" s="2">
        <v>1094.29597707055</v>
      </c>
    </row>
    <row r="29381" spans="1:6">
      <c r="A29381" t="s">
        <v>405</v>
      </c>
      <c r="B29381">
        <v>1122</v>
      </c>
      <c r="C29381" t="s">
        <v>426</v>
      </c>
      <c r="D29381">
        <v>2022</v>
      </c>
      <c r="E29381" t="s">
        <v>745</v>
      </c>
      <c r="F29381" s="2">
        <v>236.02327051195201</v>
      </c>
    </row>
    <row r="29382" spans="1:6">
      <c r="A29382" t="s">
        <v>405</v>
      </c>
      <c r="B29382">
        <v>1122</v>
      </c>
      <c r="C29382" t="s">
        <v>426</v>
      </c>
      <c r="D29382">
        <v>2023</v>
      </c>
      <c r="E29382" t="s">
        <v>743</v>
      </c>
      <c r="F29382" s="2">
        <v>0</v>
      </c>
    </row>
    <row r="29383" spans="1:6">
      <c r="A29383" t="s">
        <v>405</v>
      </c>
      <c r="B29383">
        <v>1122</v>
      </c>
      <c r="C29383" t="s">
        <v>426</v>
      </c>
      <c r="D29383">
        <v>2024</v>
      </c>
      <c r="E29383" t="s">
        <v>742</v>
      </c>
      <c r="F29383" s="2">
        <v>7259.5957739978603</v>
      </c>
    </row>
    <row r="29384" spans="1:6">
      <c r="A29384" t="s">
        <v>405</v>
      </c>
      <c r="B29384">
        <v>1122</v>
      </c>
      <c r="C29384" t="s">
        <v>426</v>
      </c>
      <c r="D29384">
        <v>2024</v>
      </c>
      <c r="E29384" t="s">
        <v>739</v>
      </c>
      <c r="F29384" s="2">
        <v>33249.470138513097</v>
      </c>
    </row>
    <row r="29385" spans="1:6">
      <c r="A29385" t="s">
        <v>405</v>
      </c>
      <c r="B29385">
        <v>1122</v>
      </c>
      <c r="C29385" t="s">
        <v>426</v>
      </c>
      <c r="D29385">
        <v>2024</v>
      </c>
      <c r="E29385" t="s">
        <v>741</v>
      </c>
      <c r="F29385" s="2">
        <v>15376.895687206201</v>
      </c>
    </row>
    <row r="29386" spans="1:6">
      <c r="A29386" t="s">
        <v>405</v>
      </c>
      <c r="B29386">
        <v>1124</v>
      </c>
      <c r="C29386" t="s">
        <v>428</v>
      </c>
      <c r="D29386">
        <v>2009</v>
      </c>
      <c r="E29386" t="s">
        <v>736</v>
      </c>
      <c r="F29386" s="2">
        <v>43182.032796615102</v>
      </c>
    </row>
    <row r="29387" spans="1:6">
      <c r="A29387" t="s">
        <v>405</v>
      </c>
      <c r="B29387">
        <v>1124</v>
      </c>
      <c r="C29387" t="s">
        <v>428</v>
      </c>
      <c r="D29387">
        <v>2009</v>
      </c>
      <c r="E29387" t="s">
        <v>737</v>
      </c>
      <c r="F29387" s="2">
        <v>2630.4680591245301</v>
      </c>
    </row>
    <row r="29388" spans="1:6">
      <c r="A29388" t="s">
        <v>405</v>
      </c>
      <c r="B29388">
        <v>1124</v>
      </c>
      <c r="C29388" t="s">
        <v>428</v>
      </c>
      <c r="D29388">
        <v>2009</v>
      </c>
      <c r="E29388" t="s">
        <v>740</v>
      </c>
      <c r="F29388" s="2">
        <v>8491.8913920995492</v>
      </c>
    </row>
    <row r="29389" spans="1:6">
      <c r="A29389" t="s">
        <v>405</v>
      </c>
      <c r="B29389">
        <v>1124</v>
      </c>
      <c r="C29389" t="s">
        <v>428</v>
      </c>
      <c r="D29389">
        <v>2009</v>
      </c>
      <c r="E29389" t="s">
        <v>745</v>
      </c>
      <c r="F29389" s="2">
        <v>37484.070076366901</v>
      </c>
    </row>
    <row r="29390" spans="1:6">
      <c r="A29390" t="s">
        <v>405</v>
      </c>
      <c r="B29390">
        <v>1124</v>
      </c>
      <c r="C29390" t="s">
        <v>428</v>
      </c>
      <c r="D29390">
        <v>2011</v>
      </c>
      <c r="E29390" t="s">
        <v>742</v>
      </c>
      <c r="F29390" s="2">
        <v>17058.5575885824</v>
      </c>
    </row>
    <row r="29391" spans="1:6">
      <c r="A29391" t="s">
        <v>405</v>
      </c>
      <c r="B29391">
        <v>1124</v>
      </c>
      <c r="C29391" t="s">
        <v>428</v>
      </c>
      <c r="D29391">
        <v>2011</v>
      </c>
      <c r="E29391" t="s">
        <v>738</v>
      </c>
      <c r="F29391" s="2">
        <v>0</v>
      </c>
    </row>
    <row r="29392" spans="1:6">
      <c r="A29392" t="s">
        <v>405</v>
      </c>
      <c r="B29392">
        <v>1124</v>
      </c>
      <c r="C29392" t="s">
        <v>428</v>
      </c>
      <c r="D29392">
        <v>2013</v>
      </c>
      <c r="E29392" t="s">
        <v>743</v>
      </c>
      <c r="F29392" s="2">
        <v>51260.272827279201</v>
      </c>
    </row>
    <row r="29393" spans="1:6">
      <c r="A29393" t="s">
        <v>405</v>
      </c>
      <c r="B29393">
        <v>1124</v>
      </c>
      <c r="C29393" t="s">
        <v>428</v>
      </c>
      <c r="D29393">
        <v>2015</v>
      </c>
      <c r="E29393" t="s">
        <v>736</v>
      </c>
      <c r="F29393" s="2">
        <v>29032.119954305999</v>
      </c>
    </row>
    <row r="29394" spans="1:6">
      <c r="A29394" t="s">
        <v>405</v>
      </c>
      <c r="B29394">
        <v>1124</v>
      </c>
      <c r="C29394" t="s">
        <v>428</v>
      </c>
      <c r="D29394">
        <v>2015</v>
      </c>
      <c r="E29394" t="s">
        <v>737</v>
      </c>
      <c r="F29394" s="2">
        <v>4567.1242742866698</v>
      </c>
    </row>
    <row r="29395" spans="1:6">
      <c r="A29395" t="s">
        <v>405</v>
      </c>
      <c r="B29395">
        <v>1124</v>
      </c>
      <c r="C29395" t="s">
        <v>428</v>
      </c>
      <c r="D29395">
        <v>2015</v>
      </c>
      <c r="E29395" t="s">
        <v>744</v>
      </c>
      <c r="F29395" s="2">
        <v>28340.296310165999</v>
      </c>
    </row>
    <row r="29396" spans="1:6">
      <c r="A29396" t="s">
        <v>405</v>
      </c>
      <c r="B29396">
        <v>1124</v>
      </c>
      <c r="C29396" t="s">
        <v>428</v>
      </c>
      <c r="D29396">
        <v>2015</v>
      </c>
      <c r="E29396" t="s">
        <v>739</v>
      </c>
      <c r="F29396" s="2">
        <v>21641.176291305699</v>
      </c>
    </row>
    <row r="29397" spans="1:6">
      <c r="A29397" t="s">
        <v>405</v>
      </c>
      <c r="B29397">
        <v>1124</v>
      </c>
      <c r="C29397" t="s">
        <v>428</v>
      </c>
      <c r="D29397">
        <v>2015</v>
      </c>
      <c r="E29397" t="s">
        <v>740</v>
      </c>
      <c r="F29397" s="2">
        <v>8701.2526841356594</v>
      </c>
    </row>
    <row r="29398" spans="1:6">
      <c r="A29398" t="s">
        <v>405</v>
      </c>
      <c r="B29398">
        <v>1124</v>
      </c>
      <c r="C29398" t="s">
        <v>428</v>
      </c>
      <c r="D29398">
        <v>2017</v>
      </c>
      <c r="E29398" t="s">
        <v>742</v>
      </c>
      <c r="F29398" s="2">
        <v>12373.317910104801</v>
      </c>
    </row>
    <row r="29399" spans="1:6">
      <c r="A29399" t="s">
        <v>405</v>
      </c>
      <c r="B29399">
        <v>1124</v>
      </c>
      <c r="C29399" t="s">
        <v>428</v>
      </c>
      <c r="D29399">
        <v>2017</v>
      </c>
      <c r="E29399" t="s">
        <v>738</v>
      </c>
      <c r="F29399" s="2">
        <v>3327.0899981253601</v>
      </c>
    </row>
    <row r="29400" spans="1:6">
      <c r="A29400" t="s">
        <v>405</v>
      </c>
      <c r="B29400">
        <v>1124</v>
      </c>
      <c r="C29400" t="s">
        <v>428</v>
      </c>
      <c r="D29400">
        <v>2017</v>
      </c>
      <c r="E29400" t="s">
        <v>741</v>
      </c>
      <c r="F29400" s="2">
        <v>30968.746268811199</v>
      </c>
    </row>
    <row r="29401" spans="1:6">
      <c r="A29401" t="s">
        <v>405</v>
      </c>
      <c r="B29401">
        <v>1124</v>
      </c>
      <c r="C29401" t="s">
        <v>428</v>
      </c>
      <c r="D29401">
        <v>2018</v>
      </c>
      <c r="E29401" t="s">
        <v>744</v>
      </c>
      <c r="F29401" s="2">
        <v>29149.093560047098</v>
      </c>
    </row>
    <row r="29402" spans="1:6">
      <c r="A29402" t="s">
        <v>405</v>
      </c>
      <c r="B29402">
        <v>1124</v>
      </c>
      <c r="C29402" t="s">
        <v>428</v>
      </c>
      <c r="D29402">
        <v>2018</v>
      </c>
      <c r="E29402" t="s">
        <v>739</v>
      </c>
      <c r="F29402" s="2">
        <v>21059.2810386739</v>
      </c>
    </row>
    <row r="29403" spans="1:6">
      <c r="A29403" t="s">
        <v>405</v>
      </c>
      <c r="B29403">
        <v>1124</v>
      </c>
      <c r="C29403" t="s">
        <v>428</v>
      </c>
      <c r="D29403">
        <v>2018</v>
      </c>
      <c r="E29403" t="s">
        <v>740</v>
      </c>
      <c r="F29403" s="2">
        <v>13463.1380709614</v>
      </c>
    </row>
    <row r="29404" spans="1:6">
      <c r="A29404" t="s">
        <v>405</v>
      </c>
      <c r="B29404">
        <v>1124</v>
      </c>
      <c r="C29404" t="s">
        <v>428</v>
      </c>
      <c r="D29404">
        <v>2019</v>
      </c>
      <c r="E29404" t="s">
        <v>745</v>
      </c>
      <c r="F29404" s="2">
        <v>51023.540940787701</v>
      </c>
    </row>
    <row r="29405" spans="1:6">
      <c r="A29405" t="s">
        <v>405</v>
      </c>
      <c r="B29405">
        <v>1124</v>
      </c>
      <c r="C29405" t="s">
        <v>428</v>
      </c>
      <c r="D29405">
        <v>2020</v>
      </c>
      <c r="E29405" t="s">
        <v>738</v>
      </c>
      <c r="F29405" s="2">
        <v>3358.8645553555598</v>
      </c>
    </row>
    <row r="29406" spans="1:6">
      <c r="A29406" t="s">
        <v>405</v>
      </c>
      <c r="B29406">
        <v>1124</v>
      </c>
      <c r="C29406" t="s">
        <v>428</v>
      </c>
      <c r="D29406">
        <v>2020</v>
      </c>
      <c r="E29406" t="s">
        <v>743</v>
      </c>
      <c r="F29406" s="2">
        <v>20791.402609846002</v>
      </c>
    </row>
    <row r="29407" spans="1:6">
      <c r="A29407" t="s">
        <v>405</v>
      </c>
      <c r="B29407">
        <v>1124</v>
      </c>
      <c r="C29407" t="s">
        <v>428</v>
      </c>
      <c r="D29407">
        <v>2020</v>
      </c>
      <c r="E29407" t="s">
        <v>741</v>
      </c>
      <c r="F29407" s="2">
        <v>24182.809625996801</v>
      </c>
    </row>
    <row r="29408" spans="1:6">
      <c r="A29408" t="s">
        <v>405</v>
      </c>
      <c r="B29408">
        <v>1124</v>
      </c>
      <c r="C29408" t="s">
        <v>428</v>
      </c>
      <c r="D29408">
        <v>2021</v>
      </c>
      <c r="E29408" t="s">
        <v>744</v>
      </c>
      <c r="F29408" s="2">
        <v>29455.083201319099</v>
      </c>
    </row>
    <row r="29409" spans="1:6">
      <c r="A29409" t="s">
        <v>405</v>
      </c>
      <c r="B29409">
        <v>1124</v>
      </c>
      <c r="C29409" t="s">
        <v>428</v>
      </c>
      <c r="D29409">
        <v>2021</v>
      </c>
      <c r="E29409" t="s">
        <v>739</v>
      </c>
      <c r="F29409" s="2">
        <v>22958.086721969401</v>
      </c>
    </row>
    <row r="29410" spans="1:6">
      <c r="A29410" t="s">
        <v>405</v>
      </c>
      <c r="B29410">
        <v>1124</v>
      </c>
      <c r="C29410" t="s">
        <v>428</v>
      </c>
      <c r="D29410">
        <v>2022</v>
      </c>
      <c r="E29410" t="s">
        <v>736</v>
      </c>
      <c r="F29410" s="2">
        <v>20966.2278950904</v>
      </c>
    </row>
    <row r="29411" spans="1:6">
      <c r="A29411" t="s">
        <v>405</v>
      </c>
      <c r="B29411">
        <v>1124</v>
      </c>
      <c r="C29411" t="s">
        <v>428</v>
      </c>
      <c r="D29411">
        <v>2022</v>
      </c>
      <c r="E29411" t="s">
        <v>737</v>
      </c>
      <c r="F29411" s="2">
        <v>3773.9974371326398</v>
      </c>
    </row>
    <row r="29412" spans="1:6">
      <c r="A29412" t="s">
        <v>405</v>
      </c>
      <c r="B29412">
        <v>1124</v>
      </c>
      <c r="C29412" t="s">
        <v>428</v>
      </c>
      <c r="D29412">
        <v>2022</v>
      </c>
      <c r="E29412" t="s">
        <v>745</v>
      </c>
      <c r="F29412" s="2">
        <v>46053.166971507497</v>
      </c>
    </row>
    <row r="29413" spans="1:6">
      <c r="A29413" t="s">
        <v>405</v>
      </c>
      <c r="B29413">
        <v>1124</v>
      </c>
      <c r="C29413" t="s">
        <v>428</v>
      </c>
      <c r="D29413">
        <v>2023</v>
      </c>
      <c r="E29413" t="s">
        <v>743</v>
      </c>
      <c r="F29413" s="2">
        <v>35701.054646696197</v>
      </c>
    </row>
    <row r="29414" spans="1:6">
      <c r="A29414" t="s">
        <v>405</v>
      </c>
      <c r="B29414">
        <v>1124</v>
      </c>
      <c r="C29414" t="s">
        <v>428</v>
      </c>
      <c r="D29414">
        <v>2023</v>
      </c>
      <c r="E29414" t="s">
        <v>741</v>
      </c>
      <c r="F29414" s="2">
        <v>23886.167031587</v>
      </c>
    </row>
    <row r="29415" spans="1:6">
      <c r="A29415" t="s">
        <v>405</v>
      </c>
      <c r="B29415">
        <v>1124</v>
      </c>
      <c r="C29415" t="s">
        <v>428</v>
      </c>
      <c r="D29415">
        <v>2024</v>
      </c>
      <c r="E29415" t="s">
        <v>742</v>
      </c>
      <c r="F29415" s="2">
        <v>22613.086926471398</v>
      </c>
    </row>
    <row r="29416" spans="1:6">
      <c r="A29416" t="s">
        <v>405</v>
      </c>
      <c r="B29416">
        <v>1124</v>
      </c>
      <c r="C29416" t="s">
        <v>428</v>
      </c>
      <c r="D29416">
        <v>2024</v>
      </c>
      <c r="E29416" t="s">
        <v>739</v>
      </c>
      <c r="F29416" s="2">
        <v>23217.8178788277</v>
      </c>
    </row>
    <row r="29417" spans="1:6">
      <c r="A29417" t="s">
        <v>405</v>
      </c>
      <c r="B29417">
        <v>1127</v>
      </c>
      <c r="C29417" t="s">
        <v>430</v>
      </c>
      <c r="D29417">
        <v>2009</v>
      </c>
      <c r="E29417" t="s">
        <v>743</v>
      </c>
      <c r="F29417" s="2">
        <v>0</v>
      </c>
    </row>
    <row r="29418" spans="1:6">
      <c r="A29418" t="s">
        <v>405</v>
      </c>
      <c r="B29418">
        <v>1127</v>
      </c>
      <c r="C29418" t="s">
        <v>430</v>
      </c>
      <c r="D29418">
        <v>2011</v>
      </c>
      <c r="E29418" t="s">
        <v>736</v>
      </c>
      <c r="F29418" s="2">
        <v>6722.5537746843202</v>
      </c>
    </row>
    <row r="29419" spans="1:6">
      <c r="A29419" t="s">
        <v>405</v>
      </c>
      <c r="B29419">
        <v>1127</v>
      </c>
      <c r="C29419" t="s">
        <v>430</v>
      </c>
      <c r="D29419">
        <v>2011</v>
      </c>
      <c r="E29419" t="s">
        <v>737</v>
      </c>
      <c r="F29419" s="2">
        <v>1204.6327686695599</v>
      </c>
    </row>
    <row r="29420" spans="1:6">
      <c r="A29420" t="s">
        <v>405</v>
      </c>
      <c r="B29420">
        <v>1127</v>
      </c>
      <c r="C29420" t="s">
        <v>430</v>
      </c>
      <c r="D29420">
        <v>2011</v>
      </c>
      <c r="E29420" t="s">
        <v>744</v>
      </c>
      <c r="F29420" s="2">
        <v>0</v>
      </c>
    </row>
    <row r="29421" spans="1:6">
      <c r="A29421" t="s">
        <v>405</v>
      </c>
      <c r="B29421">
        <v>1127</v>
      </c>
      <c r="C29421" t="s">
        <v>430</v>
      </c>
      <c r="D29421">
        <v>2011</v>
      </c>
      <c r="E29421" t="s">
        <v>745</v>
      </c>
      <c r="F29421" s="2">
        <v>13149.033173075</v>
      </c>
    </row>
    <row r="29422" spans="1:6">
      <c r="A29422" t="s">
        <v>405</v>
      </c>
      <c r="B29422">
        <v>1127</v>
      </c>
      <c r="C29422" t="s">
        <v>430</v>
      </c>
      <c r="D29422">
        <v>2013</v>
      </c>
      <c r="E29422" t="s">
        <v>742</v>
      </c>
      <c r="F29422" s="2">
        <v>3797.5636041705702</v>
      </c>
    </row>
    <row r="29423" spans="1:6">
      <c r="A29423" t="s">
        <v>405</v>
      </c>
      <c r="B29423">
        <v>1127</v>
      </c>
      <c r="C29423" t="s">
        <v>430</v>
      </c>
      <c r="D29423">
        <v>2013</v>
      </c>
      <c r="E29423" t="s">
        <v>741</v>
      </c>
      <c r="F29423" s="2">
        <v>11026.1996979778</v>
      </c>
    </row>
    <row r="29424" spans="1:6">
      <c r="A29424" t="s">
        <v>405</v>
      </c>
      <c r="B29424">
        <v>1127</v>
      </c>
      <c r="C29424" t="s">
        <v>430</v>
      </c>
      <c r="D29424">
        <v>2015</v>
      </c>
      <c r="E29424" t="s">
        <v>740</v>
      </c>
      <c r="F29424" s="2">
        <v>2407.55900085537</v>
      </c>
    </row>
    <row r="29425" spans="1:6">
      <c r="A29425" t="s">
        <v>405</v>
      </c>
      <c r="B29425">
        <v>1127</v>
      </c>
      <c r="C29425" t="s">
        <v>430</v>
      </c>
      <c r="D29425">
        <v>2016</v>
      </c>
      <c r="E29425" t="s">
        <v>742</v>
      </c>
      <c r="F29425" s="2">
        <v>2659.0112855280599</v>
      </c>
    </row>
    <row r="29426" spans="1:6">
      <c r="A29426" t="s">
        <v>405</v>
      </c>
      <c r="B29426">
        <v>1127</v>
      </c>
      <c r="C29426" t="s">
        <v>430</v>
      </c>
      <c r="D29426">
        <v>2017</v>
      </c>
      <c r="E29426" t="s">
        <v>736</v>
      </c>
      <c r="F29426" s="2">
        <v>9067.7401911999605</v>
      </c>
    </row>
    <row r="29427" spans="1:6">
      <c r="A29427" t="s">
        <v>405</v>
      </c>
      <c r="B29427">
        <v>1127</v>
      </c>
      <c r="C29427" t="s">
        <v>430</v>
      </c>
      <c r="D29427">
        <v>2017</v>
      </c>
      <c r="E29427" t="s">
        <v>737</v>
      </c>
      <c r="F29427" s="2">
        <v>1426.38645334848</v>
      </c>
    </row>
    <row r="29428" spans="1:6">
      <c r="A29428" t="s">
        <v>405</v>
      </c>
      <c r="B29428">
        <v>1127</v>
      </c>
      <c r="C29428" t="s">
        <v>430</v>
      </c>
      <c r="D29428">
        <v>2017</v>
      </c>
      <c r="E29428" t="s">
        <v>738</v>
      </c>
      <c r="F29428" s="2">
        <v>0</v>
      </c>
    </row>
    <row r="29429" spans="1:6">
      <c r="A29429" t="s">
        <v>405</v>
      </c>
      <c r="B29429">
        <v>1127</v>
      </c>
      <c r="C29429" t="s">
        <v>430</v>
      </c>
      <c r="D29429">
        <v>2017</v>
      </c>
      <c r="E29429" t="s">
        <v>739</v>
      </c>
      <c r="F29429" s="2">
        <v>8424.1691242112393</v>
      </c>
    </row>
    <row r="29430" spans="1:6">
      <c r="A29430" t="s">
        <v>405</v>
      </c>
      <c r="B29430">
        <v>1127</v>
      </c>
      <c r="C29430" t="s">
        <v>430</v>
      </c>
      <c r="D29430">
        <v>2018</v>
      </c>
      <c r="E29430" t="s">
        <v>744</v>
      </c>
      <c r="F29430" s="2">
        <v>96.339098638569197</v>
      </c>
    </row>
    <row r="29431" spans="1:6">
      <c r="A29431" t="s">
        <v>405</v>
      </c>
      <c r="B29431">
        <v>1127</v>
      </c>
      <c r="C29431" t="s">
        <v>430</v>
      </c>
      <c r="D29431">
        <v>2018</v>
      </c>
      <c r="E29431" t="s">
        <v>740</v>
      </c>
      <c r="F29431" s="2">
        <v>4507.2386302231398</v>
      </c>
    </row>
    <row r="29432" spans="1:6">
      <c r="A29432" t="s">
        <v>405</v>
      </c>
      <c r="B29432">
        <v>1127</v>
      </c>
      <c r="C29432" t="s">
        <v>430</v>
      </c>
      <c r="D29432">
        <v>2018</v>
      </c>
      <c r="E29432" t="s">
        <v>745</v>
      </c>
      <c r="F29432" s="2">
        <v>17771.448336048099</v>
      </c>
    </row>
    <row r="29433" spans="1:6">
      <c r="A29433" t="s">
        <v>405</v>
      </c>
      <c r="B29433">
        <v>1127</v>
      </c>
      <c r="C29433" t="s">
        <v>430</v>
      </c>
      <c r="D29433">
        <v>2019</v>
      </c>
      <c r="E29433" t="s">
        <v>742</v>
      </c>
      <c r="F29433" s="2">
        <v>6230.3213316663896</v>
      </c>
    </row>
    <row r="29434" spans="1:6">
      <c r="A29434" t="s">
        <v>405</v>
      </c>
      <c r="B29434">
        <v>1127</v>
      </c>
      <c r="C29434" t="s">
        <v>430</v>
      </c>
      <c r="D29434">
        <v>2019</v>
      </c>
      <c r="E29434" t="s">
        <v>743</v>
      </c>
      <c r="F29434" s="2">
        <v>0</v>
      </c>
    </row>
    <row r="29435" spans="1:6">
      <c r="A29435" t="s">
        <v>405</v>
      </c>
      <c r="B29435">
        <v>1127</v>
      </c>
      <c r="C29435" t="s">
        <v>430</v>
      </c>
      <c r="D29435">
        <v>2020</v>
      </c>
      <c r="E29435" t="s">
        <v>738</v>
      </c>
      <c r="F29435" s="2">
        <v>0</v>
      </c>
    </row>
    <row r="29436" spans="1:6">
      <c r="A29436" t="s">
        <v>405</v>
      </c>
      <c r="B29436">
        <v>1127</v>
      </c>
      <c r="C29436" t="s">
        <v>430</v>
      </c>
      <c r="D29436">
        <v>2020</v>
      </c>
      <c r="E29436" t="s">
        <v>739</v>
      </c>
      <c r="F29436" s="2">
        <v>8499.5686637228191</v>
      </c>
    </row>
    <row r="29437" spans="1:6">
      <c r="A29437" t="s">
        <v>405</v>
      </c>
      <c r="B29437">
        <v>1127</v>
      </c>
      <c r="C29437" t="s">
        <v>430</v>
      </c>
      <c r="D29437">
        <v>2020</v>
      </c>
      <c r="E29437" t="s">
        <v>741</v>
      </c>
      <c r="F29437" s="2">
        <v>8508.0576253008894</v>
      </c>
    </row>
    <row r="29438" spans="1:6">
      <c r="A29438" t="s">
        <v>405</v>
      </c>
      <c r="B29438">
        <v>1127</v>
      </c>
      <c r="C29438" t="s">
        <v>430</v>
      </c>
      <c r="D29438">
        <v>2021</v>
      </c>
      <c r="E29438" t="s">
        <v>744</v>
      </c>
      <c r="F29438" s="2">
        <v>74.755113709837005</v>
      </c>
    </row>
    <row r="29439" spans="1:6">
      <c r="A29439" t="s">
        <v>405</v>
      </c>
      <c r="B29439">
        <v>1127</v>
      </c>
      <c r="C29439" t="s">
        <v>430</v>
      </c>
      <c r="D29439">
        <v>2021</v>
      </c>
      <c r="E29439" t="s">
        <v>740</v>
      </c>
      <c r="F29439" s="2">
        <v>3689.91543916406</v>
      </c>
    </row>
    <row r="29440" spans="1:6">
      <c r="A29440" t="s">
        <v>405</v>
      </c>
      <c r="B29440">
        <v>1127</v>
      </c>
      <c r="C29440" t="s">
        <v>430</v>
      </c>
      <c r="D29440">
        <v>2021</v>
      </c>
      <c r="E29440" t="s">
        <v>745</v>
      </c>
      <c r="F29440" s="2">
        <v>16350.134226366001</v>
      </c>
    </row>
    <row r="29441" spans="1:6">
      <c r="A29441" t="s">
        <v>405</v>
      </c>
      <c r="B29441">
        <v>1127</v>
      </c>
      <c r="C29441" t="s">
        <v>430</v>
      </c>
      <c r="D29441">
        <v>2022</v>
      </c>
      <c r="E29441" t="s">
        <v>743</v>
      </c>
      <c r="F29441" s="2">
        <v>0</v>
      </c>
    </row>
    <row r="29442" spans="1:6">
      <c r="A29442" t="s">
        <v>405</v>
      </c>
      <c r="B29442">
        <v>1127</v>
      </c>
      <c r="C29442" t="s">
        <v>430</v>
      </c>
      <c r="D29442">
        <v>2023</v>
      </c>
      <c r="E29442" t="s">
        <v>739</v>
      </c>
      <c r="F29442" s="2">
        <v>8022.3382449320798</v>
      </c>
    </row>
    <row r="29443" spans="1:6">
      <c r="A29443" t="s">
        <v>405</v>
      </c>
      <c r="B29443">
        <v>1127</v>
      </c>
      <c r="C29443" t="s">
        <v>430</v>
      </c>
      <c r="D29443">
        <v>2023</v>
      </c>
      <c r="E29443" t="s">
        <v>741</v>
      </c>
      <c r="F29443" s="2">
        <v>7925.6447169043204</v>
      </c>
    </row>
    <row r="29444" spans="1:6">
      <c r="A29444" t="s">
        <v>405</v>
      </c>
      <c r="B29444">
        <v>1127</v>
      </c>
      <c r="C29444" t="s">
        <v>430</v>
      </c>
      <c r="D29444">
        <v>2024</v>
      </c>
      <c r="E29444" t="s">
        <v>736</v>
      </c>
      <c r="F29444" s="2">
        <v>7298.9304793712299</v>
      </c>
    </row>
    <row r="29445" spans="1:6">
      <c r="A29445" t="s">
        <v>405</v>
      </c>
      <c r="B29445">
        <v>1127</v>
      </c>
      <c r="C29445" t="s">
        <v>430</v>
      </c>
      <c r="D29445">
        <v>2024</v>
      </c>
      <c r="E29445" t="s">
        <v>737</v>
      </c>
      <c r="F29445" s="2">
        <v>1365.9195183629399</v>
      </c>
    </row>
    <row r="29446" spans="1:6">
      <c r="A29446" t="s">
        <v>405</v>
      </c>
      <c r="B29446">
        <v>1127</v>
      </c>
      <c r="C29446" t="s">
        <v>430</v>
      </c>
      <c r="D29446">
        <v>2024</v>
      </c>
      <c r="E29446" t="s">
        <v>744</v>
      </c>
      <c r="F29446" s="2">
        <v>42.357357525283803</v>
      </c>
    </row>
    <row r="29447" spans="1:6">
      <c r="A29447" t="s">
        <v>405</v>
      </c>
      <c r="B29447">
        <v>1127</v>
      </c>
      <c r="C29447" t="s">
        <v>430</v>
      </c>
      <c r="D29447">
        <v>2024</v>
      </c>
      <c r="E29447" t="s">
        <v>740</v>
      </c>
      <c r="F29447" s="2">
        <v>1581.44650600669</v>
      </c>
    </row>
    <row r="29448" spans="1:6">
      <c r="A29448" t="s">
        <v>405</v>
      </c>
      <c r="B29448">
        <v>1127</v>
      </c>
      <c r="C29448" t="s">
        <v>430</v>
      </c>
      <c r="D29448">
        <v>2024</v>
      </c>
      <c r="E29448" t="s">
        <v>745</v>
      </c>
      <c r="F29448" s="2">
        <v>18063.135475146901</v>
      </c>
    </row>
    <row r="29449" spans="1:6">
      <c r="A29449" t="s">
        <v>405</v>
      </c>
      <c r="B29449">
        <v>1130</v>
      </c>
      <c r="C29449" t="s">
        <v>432</v>
      </c>
      <c r="D29449">
        <v>2009</v>
      </c>
      <c r="E29449" t="s">
        <v>736</v>
      </c>
      <c r="F29449" s="2">
        <v>2808.64320423037</v>
      </c>
    </row>
    <row r="29450" spans="1:6">
      <c r="A29450" t="s">
        <v>405</v>
      </c>
      <c r="B29450">
        <v>1130</v>
      </c>
      <c r="C29450" t="s">
        <v>432</v>
      </c>
      <c r="D29450">
        <v>2009</v>
      </c>
      <c r="E29450" t="s">
        <v>737</v>
      </c>
      <c r="F29450" s="2">
        <v>1062.4762819815601</v>
      </c>
    </row>
    <row r="29451" spans="1:6">
      <c r="A29451" t="s">
        <v>405</v>
      </c>
      <c r="B29451">
        <v>1130</v>
      </c>
      <c r="C29451" t="s">
        <v>432</v>
      </c>
      <c r="D29451">
        <v>2009</v>
      </c>
      <c r="E29451" t="s">
        <v>744</v>
      </c>
      <c r="F29451" s="2">
        <v>6588.6493300000002</v>
      </c>
    </row>
    <row r="29452" spans="1:6">
      <c r="A29452" t="s">
        <v>405</v>
      </c>
      <c r="B29452">
        <v>1130</v>
      </c>
      <c r="C29452" t="s">
        <v>432</v>
      </c>
      <c r="D29452">
        <v>2009</v>
      </c>
      <c r="E29452" t="s">
        <v>740</v>
      </c>
      <c r="F29452" s="2">
        <v>1951.0072810888801</v>
      </c>
    </row>
    <row r="29453" spans="1:6">
      <c r="A29453" t="s">
        <v>405</v>
      </c>
      <c r="B29453">
        <v>1130</v>
      </c>
      <c r="C29453" t="s">
        <v>432</v>
      </c>
      <c r="D29453">
        <v>2009</v>
      </c>
      <c r="E29453" t="s">
        <v>745</v>
      </c>
      <c r="F29453" s="2">
        <v>19732.893978439399</v>
      </c>
    </row>
    <row r="29454" spans="1:6">
      <c r="A29454" t="s">
        <v>405</v>
      </c>
      <c r="B29454">
        <v>1130</v>
      </c>
      <c r="C29454" t="s">
        <v>432</v>
      </c>
      <c r="D29454">
        <v>2011</v>
      </c>
      <c r="E29454" t="s">
        <v>742</v>
      </c>
      <c r="F29454" s="2">
        <v>7944.1339082312097</v>
      </c>
    </row>
    <row r="29455" spans="1:6">
      <c r="A29455" t="s">
        <v>405</v>
      </c>
      <c r="B29455">
        <v>1130</v>
      </c>
      <c r="C29455" t="s">
        <v>432</v>
      </c>
      <c r="D29455">
        <v>2011</v>
      </c>
      <c r="E29455" t="s">
        <v>739</v>
      </c>
      <c r="F29455" s="2">
        <v>15593.114144376499</v>
      </c>
    </row>
    <row r="29456" spans="1:6">
      <c r="A29456" t="s">
        <v>405</v>
      </c>
      <c r="B29456">
        <v>1130</v>
      </c>
      <c r="C29456" t="s">
        <v>432</v>
      </c>
      <c r="D29456">
        <v>2011</v>
      </c>
      <c r="E29456" t="s">
        <v>741</v>
      </c>
      <c r="F29456" s="2">
        <v>10154.6477859878</v>
      </c>
    </row>
    <row r="29457" spans="1:6">
      <c r="A29457" t="s">
        <v>405</v>
      </c>
      <c r="B29457">
        <v>1130</v>
      </c>
      <c r="C29457" t="s">
        <v>432</v>
      </c>
      <c r="D29457">
        <v>2013</v>
      </c>
      <c r="E29457" t="s">
        <v>743</v>
      </c>
      <c r="F29457" s="2">
        <v>0</v>
      </c>
    </row>
    <row r="29458" spans="1:6">
      <c r="A29458" t="s">
        <v>405</v>
      </c>
      <c r="B29458">
        <v>1130</v>
      </c>
      <c r="C29458" t="s">
        <v>432</v>
      </c>
      <c r="D29458">
        <v>2015</v>
      </c>
      <c r="E29458" t="s">
        <v>736</v>
      </c>
      <c r="F29458" s="2">
        <v>2348.5697473904502</v>
      </c>
    </row>
    <row r="29459" spans="1:6">
      <c r="A29459" t="s">
        <v>405</v>
      </c>
      <c r="B29459">
        <v>1130</v>
      </c>
      <c r="C29459" t="s">
        <v>432</v>
      </c>
      <c r="D29459">
        <v>2015</v>
      </c>
      <c r="E29459" t="s">
        <v>737</v>
      </c>
      <c r="F29459" s="2">
        <v>1472.27211696105</v>
      </c>
    </row>
    <row r="29460" spans="1:6">
      <c r="A29460" t="s">
        <v>405</v>
      </c>
      <c r="B29460">
        <v>1130</v>
      </c>
      <c r="C29460" t="s">
        <v>432</v>
      </c>
      <c r="D29460">
        <v>2015</v>
      </c>
      <c r="E29460" t="s">
        <v>738</v>
      </c>
      <c r="F29460" s="2">
        <v>0</v>
      </c>
    </row>
    <row r="29461" spans="1:6">
      <c r="A29461" t="s">
        <v>405</v>
      </c>
      <c r="B29461">
        <v>1130</v>
      </c>
      <c r="C29461" t="s">
        <v>432</v>
      </c>
      <c r="D29461">
        <v>2015</v>
      </c>
      <c r="E29461" t="s">
        <v>739</v>
      </c>
      <c r="F29461" s="2">
        <v>15657.1907141056</v>
      </c>
    </row>
    <row r="29462" spans="1:6">
      <c r="A29462" t="s">
        <v>405</v>
      </c>
      <c r="B29462">
        <v>1130</v>
      </c>
      <c r="C29462" t="s">
        <v>432</v>
      </c>
      <c r="D29462">
        <v>2015</v>
      </c>
      <c r="E29462" t="s">
        <v>740</v>
      </c>
      <c r="F29462" s="2">
        <v>1187.53290102711</v>
      </c>
    </row>
    <row r="29463" spans="1:6">
      <c r="A29463" t="s">
        <v>405</v>
      </c>
      <c r="B29463">
        <v>1130</v>
      </c>
      <c r="C29463" t="s">
        <v>432</v>
      </c>
      <c r="D29463">
        <v>2016</v>
      </c>
      <c r="E29463" t="s">
        <v>744</v>
      </c>
      <c r="F29463" s="2">
        <v>5219.1440482999997</v>
      </c>
    </row>
    <row r="29464" spans="1:6">
      <c r="A29464" t="s">
        <v>405</v>
      </c>
      <c r="B29464">
        <v>1130</v>
      </c>
      <c r="C29464" t="s">
        <v>432</v>
      </c>
      <c r="D29464">
        <v>2017</v>
      </c>
      <c r="E29464" t="s">
        <v>742</v>
      </c>
      <c r="F29464" s="2">
        <v>7619.3424428652497</v>
      </c>
    </row>
    <row r="29465" spans="1:6">
      <c r="A29465" t="s">
        <v>405</v>
      </c>
      <c r="B29465">
        <v>1130</v>
      </c>
      <c r="C29465" t="s">
        <v>432</v>
      </c>
      <c r="D29465">
        <v>2018</v>
      </c>
      <c r="E29465" t="s">
        <v>736</v>
      </c>
      <c r="F29465" s="2">
        <v>2451.7214266815699</v>
      </c>
    </row>
    <row r="29466" spans="1:6">
      <c r="A29466" t="s">
        <v>405</v>
      </c>
      <c r="B29466">
        <v>1130</v>
      </c>
      <c r="C29466" t="s">
        <v>432</v>
      </c>
      <c r="D29466">
        <v>2018</v>
      </c>
      <c r="E29466" t="s">
        <v>738</v>
      </c>
      <c r="F29466" s="2">
        <v>0</v>
      </c>
    </row>
    <row r="29467" spans="1:6">
      <c r="A29467" t="s">
        <v>405</v>
      </c>
      <c r="B29467">
        <v>1130</v>
      </c>
      <c r="C29467" t="s">
        <v>432</v>
      </c>
      <c r="D29467">
        <v>2018</v>
      </c>
      <c r="E29467" t="s">
        <v>739</v>
      </c>
      <c r="F29467" s="2">
        <v>15505.253971555599</v>
      </c>
    </row>
    <row r="29468" spans="1:6">
      <c r="A29468" t="s">
        <v>405</v>
      </c>
      <c r="B29468">
        <v>1130</v>
      </c>
      <c r="C29468" t="s">
        <v>432</v>
      </c>
      <c r="D29468">
        <v>2018</v>
      </c>
      <c r="E29468" t="s">
        <v>740</v>
      </c>
      <c r="F29468" s="2">
        <v>938.77373115399905</v>
      </c>
    </row>
    <row r="29469" spans="1:6">
      <c r="A29469" t="s">
        <v>405</v>
      </c>
      <c r="B29469">
        <v>1130</v>
      </c>
      <c r="C29469" t="s">
        <v>432</v>
      </c>
      <c r="D29469">
        <v>2018</v>
      </c>
      <c r="E29469" t="s">
        <v>741</v>
      </c>
      <c r="F29469" s="2">
        <v>9112.8232133801303</v>
      </c>
    </row>
    <row r="29470" spans="1:6">
      <c r="A29470" t="s">
        <v>405</v>
      </c>
      <c r="B29470">
        <v>1130</v>
      </c>
      <c r="C29470" t="s">
        <v>432</v>
      </c>
      <c r="D29470">
        <v>2019</v>
      </c>
      <c r="E29470" t="s">
        <v>744</v>
      </c>
      <c r="F29470" s="2">
        <v>4684.8087400000004</v>
      </c>
    </row>
    <row r="29471" spans="1:6">
      <c r="A29471" t="s">
        <v>405</v>
      </c>
      <c r="B29471">
        <v>1130</v>
      </c>
      <c r="C29471" t="s">
        <v>432</v>
      </c>
      <c r="D29471">
        <v>2019</v>
      </c>
      <c r="E29471" t="s">
        <v>745</v>
      </c>
      <c r="F29471" s="2">
        <v>17719.244312619299</v>
      </c>
    </row>
    <row r="29472" spans="1:6">
      <c r="A29472" t="s">
        <v>405</v>
      </c>
      <c r="B29472">
        <v>1130</v>
      </c>
      <c r="C29472" t="s">
        <v>432</v>
      </c>
      <c r="D29472">
        <v>2020</v>
      </c>
      <c r="E29472" t="s">
        <v>742</v>
      </c>
      <c r="F29472" s="2">
        <v>11025.3713128278</v>
      </c>
    </row>
    <row r="29473" spans="1:6">
      <c r="A29473" t="s">
        <v>405</v>
      </c>
      <c r="B29473">
        <v>1130</v>
      </c>
      <c r="C29473" t="s">
        <v>432</v>
      </c>
      <c r="D29473">
        <v>2020</v>
      </c>
      <c r="E29473" t="s">
        <v>743</v>
      </c>
      <c r="F29473" s="2">
        <v>0</v>
      </c>
    </row>
    <row r="29474" spans="1:6">
      <c r="A29474" t="s">
        <v>405</v>
      </c>
      <c r="B29474">
        <v>1130</v>
      </c>
      <c r="C29474" t="s">
        <v>432</v>
      </c>
      <c r="D29474">
        <v>2021</v>
      </c>
      <c r="E29474" t="s">
        <v>738</v>
      </c>
      <c r="F29474" s="2">
        <v>0</v>
      </c>
    </row>
    <row r="29475" spans="1:6">
      <c r="A29475" t="s">
        <v>405</v>
      </c>
      <c r="B29475">
        <v>1130</v>
      </c>
      <c r="C29475" t="s">
        <v>432</v>
      </c>
      <c r="D29475">
        <v>2021</v>
      </c>
      <c r="E29475" t="s">
        <v>739</v>
      </c>
      <c r="F29475" s="2">
        <v>16732.4425460899</v>
      </c>
    </row>
    <row r="29476" spans="1:6">
      <c r="A29476" t="s">
        <v>405</v>
      </c>
      <c r="B29476">
        <v>1130</v>
      </c>
      <c r="C29476" t="s">
        <v>432</v>
      </c>
      <c r="D29476">
        <v>2021</v>
      </c>
      <c r="E29476" t="s">
        <v>741</v>
      </c>
      <c r="F29476" s="2">
        <v>7957.5598518562401</v>
      </c>
    </row>
    <row r="29477" spans="1:6">
      <c r="A29477" t="s">
        <v>405</v>
      </c>
      <c r="B29477">
        <v>1130</v>
      </c>
      <c r="C29477" t="s">
        <v>432</v>
      </c>
      <c r="D29477">
        <v>2022</v>
      </c>
      <c r="E29477" t="s">
        <v>736</v>
      </c>
      <c r="F29477" s="2">
        <v>2179.8349938471702</v>
      </c>
    </row>
    <row r="29478" spans="1:6">
      <c r="A29478" t="s">
        <v>405</v>
      </c>
      <c r="B29478">
        <v>1130</v>
      </c>
      <c r="C29478" t="s">
        <v>432</v>
      </c>
      <c r="D29478">
        <v>2022</v>
      </c>
      <c r="E29478" t="s">
        <v>737</v>
      </c>
      <c r="F29478" s="2">
        <v>1511.8775929726901</v>
      </c>
    </row>
    <row r="29479" spans="1:6">
      <c r="A29479" t="s">
        <v>405</v>
      </c>
      <c r="B29479">
        <v>1130</v>
      </c>
      <c r="C29479" t="s">
        <v>432</v>
      </c>
      <c r="D29479">
        <v>2022</v>
      </c>
      <c r="E29479" t="s">
        <v>744</v>
      </c>
      <c r="F29479" s="2">
        <v>1906.8646819999999</v>
      </c>
    </row>
    <row r="29480" spans="1:6">
      <c r="A29480" t="s">
        <v>405</v>
      </c>
      <c r="B29480">
        <v>1130</v>
      </c>
      <c r="C29480" t="s">
        <v>432</v>
      </c>
      <c r="D29480">
        <v>2022</v>
      </c>
      <c r="E29480" t="s">
        <v>745</v>
      </c>
      <c r="F29480" s="2">
        <v>6921.1367376121298</v>
      </c>
    </row>
    <row r="29481" spans="1:6">
      <c r="A29481" t="s">
        <v>405</v>
      </c>
      <c r="B29481">
        <v>1130</v>
      </c>
      <c r="C29481" t="s">
        <v>432</v>
      </c>
      <c r="D29481">
        <v>2023</v>
      </c>
      <c r="E29481" t="s">
        <v>743</v>
      </c>
      <c r="F29481" s="2">
        <v>0</v>
      </c>
    </row>
    <row r="29482" spans="1:6">
      <c r="A29482" t="s">
        <v>405</v>
      </c>
      <c r="B29482">
        <v>1130</v>
      </c>
      <c r="C29482" t="s">
        <v>432</v>
      </c>
      <c r="D29482">
        <v>2024</v>
      </c>
      <c r="E29482" t="s">
        <v>742</v>
      </c>
      <c r="F29482" s="2">
        <v>11777.328913268901</v>
      </c>
    </row>
    <row r="29483" spans="1:6">
      <c r="A29483" t="s">
        <v>405</v>
      </c>
      <c r="B29483">
        <v>1130</v>
      </c>
      <c r="C29483" t="s">
        <v>432</v>
      </c>
      <c r="D29483">
        <v>2024</v>
      </c>
      <c r="E29483" t="s">
        <v>739</v>
      </c>
      <c r="F29483" s="2">
        <v>17384.992568952599</v>
      </c>
    </row>
    <row r="29484" spans="1:6">
      <c r="A29484" t="s">
        <v>405</v>
      </c>
      <c r="B29484">
        <v>1130</v>
      </c>
      <c r="C29484" t="s">
        <v>432</v>
      </c>
      <c r="D29484">
        <v>2024</v>
      </c>
      <c r="E29484" t="s">
        <v>741</v>
      </c>
      <c r="F29484" s="2">
        <v>7315.9801891614497</v>
      </c>
    </row>
    <row r="29485" spans="1:6">
      <c r="A29485" t="s">
        <v>405</v>
      </c>
      <c r="B29485">
        <v>1133</v>
      </c>
      <c r="C29485" t="s">
        <v>434</v>
      </c>
      <c r="D29485">
        <v>2011</v>
      </c>
      <c r="E29485" t="s">
        <v>736</v>
      </c>
      <c r="F29485" s="2">
        <v>922.529418933275</v>
      </c>
    </row>
    <row r="29486" spans="1:6">
      <c r="A29486" t="s">
        <v>405</v>
      </c>
      <c r="B29486">
        <v>1133</v>
      </c>
      <c r="C29486" t="s">
        <v>434</v>
      </c>
      <c r="D29486">
        <v>2011</v>
      </c>
      <c r="E29486" t="s">
        <v>737</v>
      </c>
      <c r="F29486" s="2">
        <v>951.66113279046897</v>
      </c>
    </row>
    <row r="29487" spans="1:6">
      <c r="A29487" t="s">
        <v>405</v>
      </c>
      <c r="B29487">
        <v>1133</v>
      </c>
      <c r="C29487" t="s">
        <v>434</v>
      </c>
      <c r="D29487">
        <v>2011</v>
      </c>
      <c r="E29487" t="s">
        <v>738</v>
      </c>
      <c r="F29487" s="2">
        <v>0</v>
      </c>
    </row>
    <row r="29488" spans="1:6">
      <c r="A29488" t="s">
        <v>405</v>
      </c>
      <c r="B29488">
        <v>1133</v>
      </c>
      <c r="C29488" t="s">
        <v>434</v>
      </c>
      <c r="D29488">
        <v>2011</v>
      </c>
      <c r="E29488" t="s">
        <v>739</v>
      </c>
      <c r="F29488" s="2">
        <v>21636.411283385201</v>
      </c>
    </row>
    <row r="29489" spans="1:6">
      <c r="A29489" t="s">
        <v>405</v>
      </c>
      <c r="B29489">
        <v>1133</v>
      </c>
      <c r="C29489" t="s">
        <v>434</v>
      </c>
      <c r="D29489">
        <v>2011</v>
      </c>
      <c r="E29489" t="s">
        <v>740</v>
      </c>
      <c r="F29489" s="2">
        <v>1437.4133148534199</v>
      </c>
    </row>
    <row r="29490" spans="1:6">
      <c r="A29490" t="s">
        <v>405</v>
      </c>
      <c r="B29490">
        <v>1133</v>
      </c>
      <c r="C29490" t="s">
        <v>434</v>
      </c>
      <c r="D29490">
        <v>2011</v>
      </c>
      <c r="E29490" t="s">
        <v>741</v>
      </c>
      <c r="F29490" s="2">
        <v>4876.6081249877998</v>
      </c>
    </row>
    <row r="29491" spans="1:6">
      <c r="A29491" t="s">
        <v>405</v>
      </c>
      <c r="B29491">
        <v>1133</v>
      </c>
      <c r="C29491" t="s">
        <v>434</v>
      </c>
      <c r="D29491">
        <v>2013</v>
      </c>
      <c r="E29491" t="s">
        <v>742</v>
      </c>
      <c r="F29491" s="2">
        <v>3230.7710735027299</v>
      </c>
    </row>
    <row r="29492" spans="1:6">
      <c r="A29492" t="s">
        <v>405</v>
      </c>
      <c r="B29492">
        <v>1133</v>
      </c>
      <c r="C29492" t="s">
        <v>434</v>
      </c>
      <c r="D29492">
        <v>2013</v>
      </c>
      <c r="E29492" t="s">
        <v>743</v>
      </c>
      <c r="F29492" s="2">
        <v>0</v>
      </c>
    </row>
    <row r="29493" spans="1:6">
      <c r="A29493" t="s">
        <v>405</v>
      </c>
      <c r="B29493">
        <v>1133</v>
      </c>
      <c r="C29493" t="s">
        <v>434</v>
      </c>
      <c r="D29493">
        <v>2015</v>
      </c>
      <c r="E29493" t="s">
        <v>744</v>
      </c>
      <c r="F29493" s="2">
        <v>0</v>
      </c>
    </row>
    <row r="29494" spans="1:6">
      <c r="A29494" t="s">
        <v>405</v>
      </c>
      <c r="B29494">
        <v>1133</v>
      </c>
      <c r="C29494" t="s">
        <v>434</v>
      </c>
      <c r="D29494">
        <v>2015</v>
      </c>
      <c r="E29494" t="s">
        <v>745</v>
      </c>
      <c r="F29494" s="2">
        <v>9128.5005323903297</v>
      </c>
    </row>
    <row r="29495" spans="1:6">
      <c r="A29495" t="s">
        <v>405</v>
      </c>
      <c r="B29495">
        <v>1133</v>
      </c>
      <c r="C29495" t="s">
        <v>434</v>
      </c>
      <c r="D29495">
        <v>2016</v>
      </c>
      <c r="E29495" t="s">
        <v>743</v>
      </c>
      <c r="F29495" s="2">
        <v>0</v>
      </c>
    </row>
    <row r="29496" spans="1:6">
      <c r="A29496" t="s">
        <v>405</v>
      </c>
      <c r="B29496">
        <v>1133</v>
      </c>
      <c r="C29496" t="s">
        <v>434</v>
      </c>
      <c r="D29496">
        <v>2017</v>
      </c>
      <c r="E29496" t="s">
        <v>738</v>
      </c>
      <c r="F29496" s="2">
        <v>0</v>
      </c>
    </row>
    <row r="29497" spans="1:6">
      <c r="A29497" t="s">
        <v>405</v>
      </c>
      <c r="B29497">
        <v>1133</v>
      </c>
      <c r="C29497" t="s">
        <v>434</v>
      </c>
      <c r="D29497">
        <v>2017</v>
      </c>
      <c r="E29497" t="s">
        <v>739</v>
      </c>
      <c r="F29497" s="2">
        <v>22566.6041727064</v>
      </c>
    </row>
    <row r="29498" spans="1:6">
      <c r="A29498" t="s">
        <v>405</v>
      </c>
      <c r="B29498">
        <v>1133</v>
      </c>
      <c r="C29498" t="s">
        <v>434</v>
      </c>
      <c r="D29498">
        <v>2017</v>
      </c>
      <c r="E29498" t="s">
        <v>741</v>
      </c>
      <c r="F29498" s="2">
        <v>4347.3110727335297</v>
      </c>
    </row>
    <row r="29499" spans="1:6">
      <c r="A29499" t="s">
        <v>405</v>
      </c>
      <c r="B29499">
        <v>1133</v>
      </c>
      <c r="C29499" t="s">
        <v>434</v>
      </c>
      <c r="D29499">
        <v>2018</v>
      </c>
      <c r="E29499" t="s">
        <v>736</v>
      </c>
      <c r="F29499" s="2">
        <v>781.46902302628303</v>
      </c>
    </row>
    <row r="29500" spans="1:6">
      <c r="A29500" t="s">
        <v>405</v>
      </c>
      <c r="B29500">
        <v>1133</v>
      </c>
      <c r="C29500" t="s">
        <v>434</v>
      </c>
      <c r="D29500">
        <v>2018</v>
      </c>
      <c r="E29500" t="s">
        <v>737</v>
      </c>
      <c r="F29500" s="2">
        <v>740.55837036206901</v>
      </c>
    </row>
    <row r="29501" spans="1:6">
      <c r="A29501" t="s">
        <v>405</v>
      </c>
      <c r="B29501">
        <v>1133</v>
      </c>
      <c r="C29501" t="s">
        <v>434</v>
      </c>
      <c r="D29501">
        <v>2018</v>
      </c>
      <c r="E29501" t="s">
        <v>744</v>
      </c>
      <c r="F29501" s="2">
        <v>0</v>
      </c>
    </row>
    <row r="29502" spans="1:6">
      <c r="A29502" t="s">
        <v>405</v>
      </c>
      <c r="B29502">
        <v>1133</v>
      </c>
      <c r="C29502" t="s">
        <v>434</v>
      </c>
      <c r="D29502">
        <v>2018</v>
      </c>
      <c r="E29502" t="s">
        <v>740</v>
      </c>
      <c r="F29502" s="2">
        <v>700.81129418343698</v>
      </c>
    </row>
    <row r="29503" spans="1:6">
      <c r="A29503" t="s">
        <v>405</v>
      </c>
      <c r="B29503">
        <v>1133</v>
      </c>
      <c r="C29503" t="s">
        <v>434</v>
      </c>
      <c r="D29503">
        <v>2018</v>
      </c>
      <c r="E29503" t="s">
        <v>745</v>
      </c>
      <c r="F29503" s="2">
        <v>7269.9581588350702</v>
      </c>
    </row>
    <row r="29504" spans="1:6">
      <c r="A29504" t="s">
        <v>405</v>
      </c>
      <c r="B29504">
        <v>1133</v>
      </c>
      <c r="C29504" t="s">
        <v>434</v>
      </c>
      <c r="D29504">
        <v>2019</v>
      </c>
      <c r="E29504" t="s">
        <v>743</v>
      </c>
      <c r="F29504" s="2">
        <v>0</v>
      </c>
    </row>
    <row r="29505" spans="1:6">
      <c r="A29505" t="s">
        <v>405</v>
      </c>
      <c r="B29505">
        <v>1133</v>
      </c>
      <c r="C29505" t="s">
        <v>434</v>
      </c>
      <c r="D29505">
        <v>2020</v>
      </c>
      <c r="E29505" t="s">
        <v>742</v>
      </c>
      <c r="F29505" s="2">
        <v>3306.8268971068901</v>
      </c>
    </row>
    <row r="29506" spans="1:6">
      <c r="A29506" t="s">
        <v>405</v>
      </c>
      <c r="B29506">
        <v>1133</v>
      </c>
      <c r="C29506" t="s">
        <v>434</v>
      </c>
      <c r="D29506">
        <v>2020</v>
      </c>
      <c r="E29506" t="s">
        <v>739</v>
      </c>
      <c r="F29506" s="2">
        <v>22078.912350918599</v>
      </c>
    </row>
    <row r="29507" spans="1:6">
      <c r="A29507" t="s">
        <v>405</v>
      </c>
      <c r="B29507">
        <v>1133</v>
      </c>
      <c r="C29507" t="s">
        <v>434</v>
      </c>
      <c r="D29507">
        <v>2020</v>
      </c>
      <c r="E29507" t="s">
        <v>741</v>
      </c>
      <c r="F29507" s="2">
        <v>4224.2697244833698</v>
      </c>
    </row>
    <row r="29508" spans="1:6">
      <c r="A29508" t="s">
        <v>405</v>
      </c>
      <c r="B29508">
        <v>1133</v>
      </c>
      <c r="C29508" t="s">
        <v>434</v>
      </c>
      <c r="D29508">
        <v>2021</v>
      </c>
      <c r="E29508" t="s">
        <v>736</v>
      </c>
      <c r="F29508" s="2">
        <v>860.75300244468303</v>
      </c>
    </row>
    <row r="29509" spans="1:6">
      <c r="A29509" t="s">
        <v>405</v>
      </c>
      <c r="B29509">
        <v>1133</v>
      </c>
      <c r="C29509" t="s">
        <v>434</v>
      </c>
      <c r="D29509">
        <v>2021</v>
      </c>
      <c r="E29509" t="s">
        <v>737</v>
      </c>
      <c r="F29509" s="2">
        <v>554.43346345724001</v>
      </c>
    </row>
    <row r="29510" spans="1:6">
      <c r="A29510" t="s">
        <v>405</v>
      </c>
      <c r="B29510">
        <v>1133</v>
      </c>
      <c r="C29510" t="s">
        <v>434</v>
      </c>
      <c r="D29510">
        <v>2021</v>
      </c>
      <c r="E29510" t="s">
        <v>744</v>
      </c>
      <c r="F29510" s="2">
        <v>0</v>
      </c>
    </row>
    <row r="29511" spans="1:6">
      <c r="A29511" t="s">
        <v>405</v>
      </c>
      <c r="B29511">
        <v>1133</v>
      </c>
      <c r="C29511" t="s">
        <v>434</v>
      </c>
      <c r="D29511">
        <v>2021</v>
      </c>
      <c r="E29511" t="s">
        <v>740</v>
      </c>
      <c r="F29511" s="2">
        <v>602.61987686498196</v>
      </c>
    </row>
    <row r="29512" spans="1:6">
      <c r="A29512" t="s">
        <v>405</v>
      </c>
      <c r="B29512">
        <v>1133</v>
      </c>
      <c r="C29512" t="s">
        <v>434</v>
      </c>
      <c r="D29512">
        <v>2021</v>
      </c>
      <c r="E29512" t="s">
        <v>745</v>
      </c>
      <c r="F29512" s="2">
        <v>7335.5122782000699</v>
      </c>
    </row>
    <row r="29513" spans="1:6">
      <c r="A29513" t="s">
        <v>405</v>
      </c>
      <c r="B29513">
        <v>1133</v>
      </c>
      <c r="C29513" t="s">
        <v>434</v>
      </c>
      <c r="D29513">
        <v>2022</v>
      </c>
      <c r="E29513" t="s">
        <v>743</v>
      </c>
      <c r="F29513" s="2">
        <v>0</v>
      </c>
    </row>
    <row r="29514" spans="1:6">
      <c r="A29514" t="s">
        <v>405</v>
      </c>
      <c r="B29514">
        <v>1133</v>
      </c>
      <c r="C29514" t="s">
        <v>434</v>
      </c>
      <c r="D29514">
        <v>2023</v>
      </c>
      <c r="E29514" t="s">
        <v>742</v>
      </c>
      <c r="F29514" s="2">
        <v>3538.7880222347699</v>
      </c>
    </row>
    <row r="29515" spans="1:6">
      <c r="A29515" t="s">
        <v>405</v>
      </c>
      <c r="B29515">
        <v>1133</v>
      </c>
      <c r="C29515" t="s">
        <v>434</v>
      </c>
      <c r="D29515">
        <v>2024</v>
      </c>
      <c r="E29515" t="s">
        <v>736</v>
      </c>
      <c r="F29515" s="2">
        <v>656.86397498390704</v>
      </c>
    </row>
    <row r="29516" spans="1:6">
      <c r="A29516" t="s">
        <v>405</v>
      </c>
      <c r="B29516">
        <v>1133</v>
      </c>
      <c r="C29516" t="s">
        <v>434</v>
      </c>
      <c r="D29516">
        <v>2024</v>
      </c>
      <c r="E29516" t="s">
        <v>737</v>
      </c>
      <c r="F29516" s="2">
        <v>519.12272646451299</v>
      </c>
    </row>
    <row r="29517" spans="1:6">
      <c r="A29517" t="s">
        <v>405</v>
      </c>
      <c r="B29517">
        <v>1133</v>
      </c>
      <c r="C29517" t="s">
        <v>434</v>
      </c>
      <c r="D29517">
        <v>2024</v>
      </c>
      <c r="E29517" t="s">
        <v>740</v>
      </c>
      <c r="F29517" s="2">
        <v>660.51051896832701</v>
      </c>
    </row>
    <row r="29518" spans="1:6">
      <c r="A29518" t="s">
        <v>405</v>
      </c>
      <c r="B29518">
        <v>1134</v>
      </c>
      <c r="C29518" t="s">
        <v>436</v>
      </c>
      <c r="D29518">
        <v>2009</v>
      </c>
      <c r="E29518" t="s">
        <v>743</v>
      </c>
      <c r="F29518" s="2">
        <v>0</v>
      </c>
    </row>
    <row r="29519" spans="1:6">
      <c r="A29519" t="s">
        <v>405</v>
      </c>
      <c r="B29519">
        <v>1134</v>
      </c>
      <c r="C29519" t="s">
        <v>436</v>
      </c>
      <c r="D29519">
        <v>2009</v>
      </c>
      <c r="E29519" t="s">
        <v>745</v>
      </c>
      <c r="F29519" s="2">
        <v>6545.49402379199</v>
      </c>
    </row>
    <row r="29520" spans="1:6">
      <c r="A29520" t="s">
        <v>405</v>
      </c>
      <c r="B29520">
        <v>1134</v>
      </c>
      <c r="C29520" t="s">
        <v>436</v>
      </c>
      <c r="D29520">
        <v>2011</v>
      </c>
      <c r="E29520" t="s">
        <v>736</v>
      </c>
      <c r="F29520" s="2">
        <v>2762.07841332621</v>
      </c>
    </row>
    <row r="29521" spans="1:6">
      <c r="A29521" t="s">
        <v>405</v>
      </c>
      <c r="B29521">
        <v>1134</v>
      </c>
      <c r="C29521" t="s">
        <v>436</v>
      </c>
      <c r="D29521">
        <v>2011</v>
      </c>
      <c r="E29521" t="s">
        <v>737</v>
      </c>
      <c r="F29521" s="2">
        <v>587.49453832782103</v>
      </c>
    </row>
    <row r="29522" spans="1:6">
      <c r="A29522" t="s">
        <v>405</v>
      </c>
      <c r="B29522">
        <v>1134</v>
      </c>
      <c r="C29522" t="s">
        <v>436</v>
      </c>
      <c r="D29522">
        <v>2011</v>
      </c>
      <c r="E29522" t="s">
        <v>744</v>
      </c>
      <c r="F29522" s="2">
        <v>0</v>
      </c>
    </row>
    <row r="29523" spans="1:6">
      <c r="A29523" t="s">
        <v>405</v>
      </c>
      <c r="B29523">
        <v>1134</v>
      </c>
      <c r="C29523" t="s">
        <v>436</v>
      </c>
      <c r="D29523">
        <v>2011</v>
      </c>
      <c r="E29523" t="s">
        <v>739</v>
      </c>
      <c r="F29523" s="2">
        <v>18038.140241148001</v>
      </c>
    </row>
    <row r="29524" spans="1:6">
      <c r="A29524" t="s">
        <v>405</v>
      </c>
      <c r="B29524">
        <v>1134</v>
      </c>
      <c r="C29524" t="s">
        <v>436</v>
      </c>
      <c r="D29524">
        <v>2013</v>
      </c>
      <c r="E29524" t="s">
        <v>742</v>
      </c>
      <c r="F29524" s="2">
        <v>15724.799352371099</v>
      </c>
    </row>
    <row r="29525" spans="1:6">
      <c r="A29525" t="s">
        <v>405</v>
      </c>
      <c r="B29525">
        <v>1134</v>
      </c>
      <c r="C29525" t="s">
        <v>436</v>
      </c>
      <c r="D29525">
        <v>2013</v>
      </c>
      <c r="E29525" t="s">
        <v>741</v>
      </c>
      <c r="F29525" s="2">
        <v>6347.8097718915396</v>
      </c>
    </row>
    <row r="29526" spans="1:6">
      <c r="A29526" t="s">
        <v>405</v>
      </c>
      <c r="B29526">
        <v>1134</v>
      </c>
      <c r="C29526" t="s">
        <v>436</v>
      </c>
      <c r="D29526">
        <v>2015</v>
      </c>
      <c r="E29526" t="s">
        <v>740</v>
      </c>
      <c r="F29526" s="2">
        <v>723.01325143773897</v>
      </c>
    </row>
    <row r="29527" spans="1:6">
      <c r="A29527" t="s">
        <v>405</v>
      </c>
      <c r="B29527">
        <v>1134</v>
      </c>
      <c r="C29527" t="s">
        <v>436</v>
      </c>
      <c r="D29527">
        <v>2015</v>
      </c>
      <c r="E29527" t="s">
        <v>745</v>
      </c>
      <c r="F29527" s="2">
        <v>6545.49402379199</v>
      </c>
    </row>
    <row r="29528" spans="1:6">
      <c r="A29528" t="s">
        <v>405</v>
      </c>
      <c r="B29528">
        <v>1134</v>
      </c>
      <c r="C29528" t="s">
        <v>436</v>
      </c>
      <c r="D29528">
        <v>2016</v>
      </c>
      <c r="E29528" t="s">
        <v>742</v>
      </c>
      <c r="F29528" s="2">
        <v>11987.8652332154</v>
      </c>
    </row>
    <row r="29529" spans="1:6">
      <c r="A29529" t="s">
        <v>405</v>
      </c>
      <c r="B29529">
        <v>1134</v>
      </c>
      <c r="C29529" t="s">
        <v>436</v>
      </c>
      <c r="D29529">
        <v>2017</v>
      </c>
      <c r="E29529" t="s">
        <v>736</v>
      </c>
      <c r="F29529" s="2">
        <v>2027.6154556936499</v>
      </c>
    </row>
    <row r="29530" spans="1:6">
      <c r="A29530" t="s">
        <v>405</v>
      </c>
      <c r="B29530">
        <v>1134</v>
      </c>
      <c r="C29530" t="s">
        <v>436</v>
      </c>
      <c r="D29530">
        <v>2017</v>
      </c>
      <c r="E29530" t="s">
        <v>737</v>
      </c>
      <c r="F29530" s="2">
        <v>616.13030269399405</v>
      </c>
    </row>
    <row r="29531" spans="1:6">
      <c r="A29531" t="s">
        <v>405</v>
      </c>
      <c r="B29531">
        <v>1134</v>
      </c>
      <c r="C29531" t="s">
        <v>436</v>
      </c>
      <c r="D29531">
        <v>2017</v>
      </c>
      <c r="E29531" t="s">
        <v>738</v>
      </c>
      <c r="F29531" s="2">
        <v>0</v>
      </c>
    </row>
    <row r="29532" spans="1:6">
      <c r="A29532" t="s">
        <v>405</v>
      </c>
      <c r="B29532">
        <v>1134</v>
      </c>
      <c r="C29532" t="s">
        <v>436</v>
      </c>
      <c r="D29532">
        <v>2018</v>
      </c>
      <c r="E29532" t="s">
        <v>744</v>
      </c>
      <c r="F29532" s="2">
        <v>0</v>
      </c>
    </row>
    <row r="29533" spans="1:6">
      <c r="A29533" t="s">
        <v>405</v>
      </c>
      <c r="B29533">
        <v>1134</v>
      </c>
      <c r="C29533" t="s">
        <v>436</v>
      </c>
      <c r="D29533">
        <v>2018</v>
      </c>
      <c r="E29533" t="s">
        <v>740</v>
      </c>
      <c r="F29533" s="2">
        <v>625.569124512607</v>
      </c>
    </row>
    <row r="29534" spans="1:6">
      <c r="A29534" t="s">
        <v>405</v>
      </c>
      <c r="B29534">
        <v>1134</v>
      </c>
      <c r="C29534" t="s">
        <v>436</v>
      </c>
      <c r="D29534">
        <v>2019</v>
      </c>
      <c r="E29534" t="s">
        <v>742</v>
      </c>
      <c r="F29534" s="2">
        <v>22184.8864149406</v>
      </c>
    </row>
    <row r="29535" spans="1:6">
      <c r="A29535" t="s">
        <v>405</v>
      </c>
      <c r="B29535">
        <v>1134</v>
      </c>
      <c r="C29535" t="s">
        <v>436</v>
      </c>
      <c r="D29535">
        <v>2019</v>
      </c>
      <c r="E29535" t="s">
        <v>743</v>
      </c>
      <c r="F29535" s="2">
        <v>0</v>
      </c>
    </row>
    <row r="29536" spans="1:6">
      <c r="A29536" t="s">
        <v>405</v>
      </c>
      <c r="B29536">
        <v>1134</v>
      </c>
      <c r="C29536" t="s">
        <v>436</v>
      </c>
      <c r="D29536">
        <v>2020</v>
      </c>
      <c r="E29536" t="s">
        <v>738</v>
      </c>
      <c r="F29536" s="2">
        <v>0</v>
      </c>
    </row>
    <row r="29537" spans="1:6">
      <c r="A29537" t="s">
        <v>405</v>
      </c>
      <c r="B29537">
        <v>1134</v>
      </c>
      <c r="C29537" t="s">
        <v>436</v>
      </c>
      <c r="D29537">
        <v>2020</v>
      </c>
      <c r="E29537" t="s">
        <v>741</v>
      </c>
      <c r="F29537" s="2">
        <v>5532.9036523091299</v>
      </c>
    </row>
    <row r="29538" spans="1:6">
      <c r="A29538" t="s">
        <v>405</v>
      </c>
      <c r="B29538">
        <v>1134</v>
      </c>
      <c r="C29538" t="s">
        <v>436</v>
      </c>
      <c r="D29538">
        <v>2021</v>
      </c>
      <c r="E29538" t="s">
        <v>744</v>
      </c>
      <c r="F29538" s="2">
        <v>0</v>
      </c>
    </row>
    <row r="29539" spans="1:6">
      <c r="A29539" t="s">
        <v>405</v>
      </c>
      <c r="B29539">
        <v>1134</v>
      </c>
      <c r="C29539" t="s">
        <v>436</v>
      </c>
      <c r="D29539">
        <v>2021</v>
      </c>
      <c r="E29539" t="s">
        <v>739</v>
      </c>
      <c r="F29539" s="2">
        <v>19869.894709099099</v>
      </c>
    </row>
    <row r="29540" spans="1:6">
      <c r="A29540" t="s">
        <v>405</v>
      </c>
      <c r="B29540">
        <v>1134</v>
      </c>
      <c r="C29540" t="s">
        <v>436</v>
      </c>
      <c r="D29540">
        <v>2021</v>
      </c>
      <c r="E29540" t="s">
        <v>740</v>
      </c>
      <c r="F29540" s="2">
        <v>551.86820394849201</v>
      </c>
    </row>
    <row r="29541" spans="1:6">
      <c r="A29541" t="s">
        <v>405</v>
      </c>
      <c r="B29541">
        <v>1134</v>
      </c>
      <c r="C29541" t="s">
        <v>436</v>
      </c>
      <c r="D29541">
        <v>2022</v>
      </c>
      <c r="E29541" t="s">
        <v>743</v>
      </c>
      <c r="F29541" s="2">
        <v>0</v>
      </c>
    </row>
    <row r="29542" spans="1:6">
      <c r="A29542" t="s">
        <v>405</v>
      </c>
      <c r="B29542">
        <v>1134</v>
      </c>
      <c r="C29542" t="s">
        <v>436</v>
      </c>
      <c r="D29542">
        <v>2022</v>
      </c>
      <c r="E29542" t="s">
        <v>745</v>
      </c>
      <c r="F29542" s="2">
        <v>6948.0415787838701</v>
      </c>
    </row>
    <row r="29543" spans="1:6">
      <c r="A29543" t="s">
        <v>405</v>
      </c>
      <c r="B29543">
        <v>1134</v>
      </c>
      <c r="C29543" t="s">
        <v>436</v>
      </c>
      <c r="D29543">
        <v>2023</v>
      </c>
      <c r="E29543" t="s">
        <v>741</v>
      </c>
      <c r="F29543" s="2">
        <v>5705.0730328806403</v>
      </c>
    </row>
    <row r="29544" spans="1:6">
      <c r="A29544" t="s">
        <v>405</v>
      </c>
      <c r="B29544">
        <v>1134</v>
      </c>
      <c r="C29544" t="s">
        <v>436</v>
      </c>
      <c r="D29544">
        <v>2024</v>
      </c>
      <c r="E29544" t="s">
        <v>736</v>
      </c>
      <c r="F29544" s="2">
        <v>1352.4294361065299</v>
      </c>
    </row>
    <row r="29545" spans="1:6">
      <c r="A29545" t="s">
        <v>405</v>
      </c>
      <c r="B29545">
        <v>1134</v>
      </c>
      <c r="C29545" t="s">
        <v>436</v>
      </c>
      <c r="D29545">
        <v>2024</v>
      </c>
      <c r="E29545" t="s">
        <v>737</v>
      </c>
      <c r="F29545" s="2">
        <v>555.84205027558596</v>
      </c>
    </row>
    <row r="29546" spans="1:6">
      <c r="A29546" t="s">
        <v>405</v>
      </c>
      <c r="B29546">
        <v>1134</v>
      </c>
      <c r="C29546" t="s">
        <v>436</v>
      </c>
      <c r="D29546">
        <v>2024</v>
      </c>
      <c r="E29546" t="s">
        <v>739</v>
      </c>
      <c r="F29546" s="2">
        <v>19237.410950642199</v>
      </c>
    </row>
    <row r="29547" spans="1:6">
      <c r="A29547" t="s">
        <v>405</v>
      </c>
      <c r="B29547">
        <v>1134</v>
      </c>
      <c r="C29547" t="s">
        <v>436</v>
      </c>
      <c r="D29547">
        <v>2024</v>
      </c>
      <c r="E29547" t="s">
        <v>740</v>
      </c>
      <c r="F29547" s="2">
        <v>547.01438304703902</v>
      </c>
    </row>
    <row r="29548" spans="1:6">
      <c r="A29548" t="s">
        <v>405</v>
      </c>
      <c r="B29548">
        <v>1135</v>
      </c>
      <c r="C29548" t="s">
        <v>438</v>
      </c>
      <c r="D29548">
        <v>2009</v>
      </c>
      <c r="E29548" t="s">
        <v>742</v>
      </c>
      <c r="F29548" s="2">
        <v>887.39745686629794</v>
      </c>
    </row>
    <row r="29549" spans="1:6">
      <c r="A29549" t="s">
        <v>405</v>
      </c>
      <c r="B29549">
        <v>1135</v>
      </c>
      <c r="C29549" t="s">
        <v>438</v>
      </c>
      <c r="D29549">
        <v>2011</v>
      </c>
      <c r="E29549" t="s">
        <v>744</v>
      </c>
      <c r="F29549" s="2">
        <v>308063.15360299998</v>
      </c>
    </row>
    <row r="29550" spans="1:6">
      <c r="A29550" t="s">
        <v>405</v>
      </c>
      <c r="B29550">
        <v>1135</v>
      </c>
      <c r="C29550" t="s">
        <v>438</v>
      </c>
      <c r="D29550">
        <v>2011</v>
      </c>
      <c r="E29550" t="s">
        <v>745</v>
      </c>
      <c r="F29550" s="2">
        <v>1837.43446714985</v>
      </c>
    </row>
    <row r="29551" spans="1:6">
      <c r="A29551" t="s">
        <v>405</v>
      </c>
      <c r="B29551">
        <v>1135</v>
      </c>
      <c r="C29551" t="s">
        <v>438</v>
      </c>
      <c r="D29551">
        <v>2013</v>
      </c>
      <c r="E29551" t="s">
        <v>738</v>
      </c>
      <c r="F29551" s="2">
        <v>0</v>
      </c>
    </row>
    <row r="29552" spans="1:6">
      <c r="A29552" t="s">
        <v>405</v>
      </c>
      <c r="B29552">
        <v>1135</v>
      </c>
      <c r="C29552" t="s">
        <v>438</v>
      </c>
      <c r="D29552">
        <v>2013</v>
      </c>
      <c r="E29552" t="s">
        <v>739</v>
      </c>
      <c r="F29552" s="2">
        <v>3812.6690454654299</v>
      </c>
    </row>
    <row r="29553" spans="1:6">
      <c r="A29553" t="s">
        <v>405</v>
      </c>
      <c r="B29553">
        <v>1135</v>
      </c>
      <c r="C29553" t="s">
        <v>438</v>
      </c>
      <c r="D29553">
        <v>2013</v>
      </c>
      <c r="E29553" t="s">
        <v>741</v>
      </c>
      <c r="F29553" s="2">
        <v>3192.4111503245199</v>
      </c>
    </row>
    <row r="29554" spans="1:6">
      <c r="A29554" t="s">
        <v>405</v>
      </c>
      <c r="B29554">
        <v>1135</v>
      </c>
      <c r="C29554" t="s">
        <v>438</v>
      </c>
      <c r="D29554">
        <v>2015</v>
      </c>
      <c r="E29554" t="s">
        <v>743</v>
      </c>
      <c r="F29554" s="2">
        <v>0</v>
      </c>
    </row>
    <row r="29555" spans="1:6">
      <c r="A29555" t="s">
        <v>405</v>
      </c>
      <c r="B29555">
        <v>1135</v>
      </c>
      <c r="C29555" t="s">
        <v>438</v>
      </c>
      <c r="D29555">
        <v>2016</v>
      </c>
      <c r="E29555" t="s">
        <v>738</v>
      </c>
      <c r="F29555" s="2">
        <v>0</v>
      </c>
    </row>
    <row r="29556" spans="1:6">
      <c r="A29556" t="s">
        <v>405</v>
      </c>
      <c r="B29556">
        <v>1135</v>
      </c>
      <c r="C29556" t="s">
        <v>438</v>
      </c>
      <c r="D29556">
        <v>2016</v>
      </c>
      <c r="E29556" t="s">
        <v>739</v>
      </c>
      <c r="F29556" s="2">
        <v>3782.9964550577101</v>
      </c>
    </row>
    <row r="29557" spans="1:6">
      <c r="A29557" t="s">
        <v>405</v>
      </c>
      <c r="B29557">
        <v>1135</v>
      </c>
      <c r="C29557" t="s">
        <v>438</v>
      </c>
      <c r="D29557">
        <v>2016</v>
      </c>
      <c r="E29557" t="s">
        <v>741</v>
      </c>
      <c r="F29557" s="2">
        <v>3098.57759547878</v>
      </c>
    </row>
    <row r="29558" spans="1:6">
      <c r="A29558" t="s">
        <v>405</v>
      </c>
      <c r="B29558">
        <v>1135</v>
      </c>
      <c r="C29558" t="s">
        <v>438</v>
      </c>
      <c r="D29558">
        <v>2017</v>
      </c>
      <c r="E29558" t="s">
        <v>736</v>
      </c>
      <c r="F29558" s="2">
        <v>1633.45361033165</v>
      </c>
    </row>
    <row r="29559" spans="1:6">
      <c r="A29559" t="s">
        <v>405</v>
      </c>
      <c r="B29559">
        <v>1135</v>
      </c>
      <c r="C29559" t="s">
        <v>438</v>
      </c>
      <c r="D29559">
        <v>2017</v>
      </c>
      <c r="E29559" t="s">
        <v>737</v>
      </c>
      <c r="F29559" s="2">
        <v>542.96067629420202</v>
      </c>
    </row>
    <row r="29560" spans="1:6">
      <c r="A29560" t="s">
        <v>405</v>
      </c>
      <c r="B29560">
        <v>1135</v>
      </c>
      <c r="C29560" t="s">
        <v>438</v>
      </c>
      <c r="D29560">
        <v>2017</v>
      </c>
      <c r="E29560" t="s">
        <v>744</v>
      </c>
      <c r="F29560" s="2">
        <v>321075.75613489997</v>
      </c>
    </row>
    <row r="29561" spans="1:6">
      <c r="A29561" t="s">
        <v>405</v>
      </c>
      <c r="B29561">
        <v>1135</v>
      </c>
      <c r="C29561" t="s">
        <v>438</v>
      </c>
      <c r="D29561">
        <v>2017</v>
      </c>
      <c r="E29561" t="s">
        <v>740</v>
      </c>
      <c r="F29561" s="2">
        <v>594.15586312928701</v>
      </c>
    </row>
    <row r="29562" spans="1:6">
      <c r="A29562" t="s">
        <v>405</v>
      </c>
      <c r="B29562">
        <v>1135</v>
      </c>
      <c r="C29562" t="s">
        <v>438</v>
      </c>
      <c r="D29562">
        <v>2017</v>
      </c>
      <c r="E29562" t="s">
        <v>745</v>
      </c>
      <c r="F29562" s="2">
        <v>2009.0154930390099</v>
      </c>
    </row>
    <row r="29563" spans="1:6">
      <c r="A29563" t="s">
        <v>405</v>
      </c>
      <c r="B29563">
        <v>1135</v>
      </c>
      <c r="C29563" t="s">
        <v>438</v>
      </c>
      <c r="D29563">
        <v>2018</v>
      </c>
      <c r="E29563" t="s">
        <v>743</v>
      </c>
      <c r="F29563" s="2">
        <v>0</v>
      </c>
    </row>
    <row r="29564" spans="1:6">
      <c r="A29564" t="s">
        <v>405</v>
      </c>
      <c r="B29564">
        <v>1135</v>
      </c>
      <c r="C29564" t="s">
        <v>438</v>
      </c>
      <c r="D29564">
        <v>2019</v>
      </c>
      <c r="E29564" t="s">
        <v>742</v>
      </c>
      <c r="F29564" s="2">
        <v>2698.0488699184998</v>
      </c>
    </row>
    <row r="29565" spans="1:6">
      <c r="A29565" t="s">
        <v>405</v>
      </c>
      <c r="B29565">
        <v>1135</v>
      </c>
      <c r="C29565" t="s">
        <v>438</v>
      </c>
      <c r="D29565">
        <v>2019</v>
      </c>
      <c r="E29565" t="s">
        <v>741</v>
      </c>
      <c r="F29565" s="2">
        <v>2909.3308245868102</v>
      </c>
    </row>
    <row r="29566" spans="1:6">
      <c r="A29566" t="s">
        <v>405</v>
      </c>
      <c r="B29566">
        <v>1135</v>
      </c>
      <c r="C29566" t="s">
        <v>438</v>
      </c>
      <c r="D29566">
        <v>2020</v>
      </c>
      <c r="E29566" t="s">
        <v>736</v>
      </c>
      <c r="F29566" s="2">
        <v>1429.39325351194</v>
      </c>
    </row>
    <row r="29567" spans="1:6">
      <c r="A29567" t="s">
        <v>405</v>
      </c>
      <c r="B29567">
        <v>1135</v>
      </c>
      <c r="C29567" t="s">
        <v>438</v>
      </c>
      <c r="D29567">
        <v>2020</v>
      </c>
      <c r="E29567" t="s">
        <v>737</v>
      </c>
      <c r="F29567" s="2">
        <v>526.60063432571701</v>
      </c>
    </row>
    <row r="29568" spans="1:6">
      <c r="A29568" t="s">
        <v>405</v>
      </c>
      <c r="B29568">
        <v>1135</v>
      </c>
      <c r="C29568" t="s">
        <v>438</v>
      </c>
      <c r="D29568">
        <v>2020</v>
      </c>
      <c r="E29568" t="s">
        <v>740</v>
      </c>
      <c r="F29568" s="2">
        <v>575.13316805044406</v>
      </c>
    </row>
    <row r="29569" spans="1:6">
      <c r="A29569" t="s">
        <v>405</v>
      </c>
      <c r="B29569">
        <v>1135</v>
      </c>
      <c r="C29569" t="s">
        <v>438</v>
      </c>
      <c r="D29569">
        <v>2020</v>
      </c>
      <c r="E29569" t="s">
        <v>745</v>
      </c>
      <c r="F29569" s="2">
        <v>2025.45588116568</v>
      </c>
    </row>
    <row r="29570" spans="1:6">
      <c r="A29570" t="s">
        <v>405</v>
      </c>
      <c r="B29570">
        <v>1135</v>
      </c>
      <c r="C29570" t="s">
        <v>438</v>
      </c>
      <c r="D29570">
        <v>2021</v>
      </c>
      <c r="E29570" t="s">
        <v>743</v>
      </c>
      <c r="F29570" s="2">
        <v>0</v>
      </c>
    </row>
    <row r="29571" spans="1:6">
      <c r="A29571" t="s">
        <v>405</v>
      </c>
      <c r="B29571">
        <v>1135</v>
      </c>
      <c r="C29571" t="s">
        <v>438</v>
      </c>
      <c r="D29571">
        <v>2022</v>
      </c>
      <c r="E29571" t="s">
        <v>742</v>
      </c>
      <c r="F29571" s="2">
        <v>2610.1643695247199</v>
      </c>
    </row>
    <row r="29572" spans="1:6">
      <c r="A29572" t="s">
        <v>405</v>
      </c>
      <c r="B29572">
        <v>1135</v>
      </c>
      <c r="C29572" t="s">
        <v>438</v>
      </c>
      <c r="D29572">
        <v>2023</v>
      </c>
      <c r="E29572" t="s">
        <v>736</v>
      </c>
      <c r="F29572" s="2">
        <v>1279.8883058358001</v>
      </c>
    </row>
    <row r="29573" spans="1:6">
      <c r="A29573" t="s">
        <v>405</v>
      </c>
      <c r="B29573">
        <v>1135</v>
      </c>
      <c r="C29573" t="s">
        <v>438</v>
      </c>
      <c r="D29573">
        <v>2023</v>
      </c>
      <c r="E29573" t="s">
        <v>737</v>
      </c>
      <c r="F29573" s="2">
        <v>493.30849015905301</v>
      </c>
    </row>
    <row r="29574" spans="1:6">
      <c r="A29574" t="s">
        <v>405</v>
      </c>
      <c r="B29574">
        <v>1135</v>
      </c>
      <c r="C29574" t="s">
        <v>438</v>
      </c>
      <c r="D29574">
        <v>2023</v>
      </c>
      <c r="E29574" t="s">
        <v>739</v>
      </c>
      <c r="F29574" s="2">
        <v>4170.70898354989</v>
      </c>
    </row>
    <row r="29575" spans="1:6">
      <c r="A29575" t="s">
        <v>405</v>
      </c>
      <c r="B29575">
        <v>1135</v>
      </c>
      <c r="C29575" t="s">
        <v>438</v>
      </c>
      <c r="D29575">
        <v>2023</v>
      </c>
      <c r="E29575" t="s">
        <v>740</v>
      </c>
      <c r="F29575" s="2">
        <v>495.60995419508401</v>
      </c>
    </row>
    <row r="29576" spans="1:6">
      <c r="A29576" t="s">
        <v>405</v>
      </c>
      <c r="B29576">
        <v>1135</v>
      </c>
      <c r="C29576" t="s">
        <v>438</v>
      </c>
      <c r="D29576">
        <v>2024</v>
      </c>
      <c r="E29576" t="s">
        <v>744</v>
      </c>
      <c r="F29576" s="2">
        <v>318565.88719794003</v>
      </c>
    </row>
    <row r="29577" spans="1:6">
      <c r="A29577" t="s">
        <v>405</v>
      </c>
      <c r="B29577">
        <v>1144</v>
      </c>
      <c r="C29577" t="s">
        <v>440</v>
      </c>
      <c r="D29577">
        <v>2009</v>
      </c>
      <c r="E29577" t="s">
        <v>736</v>
      </c>
      <c r="F29577" s="2">
        <v>78.066019445799498</v>
      </c>
    </row>
    <row r="29578" spans="1:6">
      <c r="A29578" t="s">
        <v>405</v>
      </c>
      <c r="B29578">
        <v>1144</v>
      </c>
      <c r="C29578" t="s">
        <v>440</v>
      </c>
      <c r="D29578">
        <v>2009</v>
      </c>
      <c r="E29578" t="s">
        <v>737</v>
      </c>
      <c r="F29578" s="2">
        <v>45.563035595050998</v>
      </c>
    </row>
    <row r="29579" spans="1:6">
      <c r="A29579" t="s">
        <v>405</v>
      </c>
      <c r="B29579">
        <v>1144</v>
      </c>
      <c r="C29579" t="s">
        <v>440</v>
      </c>
      <c r="D29579">
        <v>2009</v>
      </c>
      <c r="E29579" t="s">
        <v>738</v>
      </c>
      <c r="F29579" s="2">
        <v>0</v>
      </c>
    </row>
    <row r="29580" spans="1:6">
      <c r="A29580" t="s">
        <v>405</v>
      </c>
      <c r="B29580">
        <v>1144</v>
      </c>
      <c r="C29580" t="s">
        <v>440</v>
      </c>
      <c r="D29580">
        <v>2011</v>
      </c>
      <c r="E29580" t="s">
        <v>742</v>
      </c>
      <c r="F29580" s="2">
        <v>322.518055409282</v>
      </c>
    </row>
    <row r="29581" spans="1:6">
      <c r="A29581" t="s">
        <v>405</v>
      </c>
      <c r="B29581">
        <v>1144</v>
      </c>
      <c r="C29581" t="s">
        <v>440</v>
      </c>
      <c r="D29581">
        <v>2011</v>
      </c>
      <c r="E29581" t="s">
        <v>743</v>
      </c>
      <c r="F29581" s="2">
        <v>0</v>
      </c>
    </row>
    <row r="29582" spans="1:6">
      <c r="A29582" t="s">
        <v>405</v>
      </c>
      <c r="B29582">
        <v>1144</v>
      </c>
      <c r="C29582" t="s">
        <v>440</v>
      </c>
      <c r="D29582">
        <v>2013</v>
      </c>
      <c r="E29582" t="s">
        <v>744</v>
      </c>
      <c r="F29582" s="2">
        <v>0</v>
      </c>
    </row>
    <row r="29583" spans="1:6">
      <c r="A29583" t="s">
        <v>405</v>
      </c>
      <c r="B29583">
        <v>1144</v>
      </c>
      <c r="C29583" t="s">
        <v>440</v>
      </c>
      <c r="D29583">
        <v>2013</v>
      </c>
      <c r="E29583" t="s">
        <v>739</v>
      </c>
      <c r="F29583" s="2">
        <v>1444.0896167241101</v>
      </c>
    </row>
    <row r="29584" spans="1:6">
      <c r="A29584" t="s">
        <v>405</v>
      </c>
      <c r="B29584">
        <v>1144</v>
      </c>
      <c r="C29584" t="s">
        <v>440</v>
      </c>
      <c r="D29584">
        <v>2013</v>
      </c>
      <c r="E29584" t="s">
        <v>740</v>
      </c>
      <c r="F29584" s="2">
        <v>67.120578544122907</v>
      </c>
    </row>
    <row r="29585" spans="1:6">
      <c r="A29585" t="s">
        <v>405</v>
      </c>
      <c r="B29585">
        <v>1144</v>
      </c>
      <c r="C29585" t="s">
        <v>440</v>
      </c>
      <c r="D29585">
        <v>2015</v>
      </c>
      <c r="E29585" t="s">
        <v>738</v>
      </c>
      <c r="F29585" s="2">
        <v>0</v>
      </c>
    </row>
    <row r="29586" spans="1:6">
      <c r="A29586" t="s">
        <v>405</v>
      </c>
      <c r="B29586">
        <v>1144</v>
      </c>
      <c r="C29586" t="s">
        <v>440</v>
      </c>
      <c r="D29586">
        <v>2015</v>
      </c>
      <c r="E29586" t="s">
        <v>741</v>
      </c>
      <c r="F29586" s="2">
        <v>28.91151732902</v>
      </c>
    </row>
    <row r="29587" spans="1:6">
      <c r="A29587" t="s">
        <v>405</v>
      </c>
      <c r="B29587">
        <v>1144</v>
      </c>
      <c r="C29587" t="s">
        <v>440</v>
      </c>
      <c r="D29587">
        <v>2016</v>
      </c>
      <c r="E29587" t="s">
        <v>736</v>
      </c>
      <c r="F29587" s="2">
        <v>69.062566666018498</v>
      </c>
    </row>
    <row r="29588" spans="1:6">
      <c r="A29588" t="s">
        <v>405</v>
      </c>
      <c r="B29588">
        <v>1144</v>
      </c>
      <c r="C29588" t="s">
        <v>440</v>
      </c>
      <c r="D29588">
        <v>2016</v>
      </c>
      <c r="E29588" t="s">
        <v>737</v>
      </c>
      <c r="F29588" s="2">
        <v>43.791044416151102</v>
      </c>
    </row>
    <row r="29589" spans="1:6">
      <c r="A29589" t="s">
        <v>405</v>
      </c>
      <c r="B29589">
        <v>1144</v>
      </c>
      <c r="C29589" t="s">
        <v>440</v>
      </c>
      <c r="D29589">
        <v>2016</v>
      </c>
      <c r="E29589" t="s">
        <v>744</v>
      </c>
      <c r="F29589" s="2">
        <v>0</v>
      </c>
    </row>
    <row r="29590" spans="1:6">
      <c r="A29590" t="s">
        <v>405</v>
      </c>
      <c r="B29590">
        <v>1144</v>
      </c>
      <c r="C29590" t="s">
        <v>440</v>
      </c>
      <c r="D29590">
        <v>2016</v>
      </c>
      <c r="E29590" t="s">
        <v>739</v>
      </c>
      <c r="F29590" s="2">
        <v>1467.8056538246101</v>
      </c>
    </row>
    <row r="29591" spans="1:6">
      <c r="A29591" t="s">
        <v>405</v>
      </c>
      <c r="B29591">
        <v>1144</v>
      </c>
      <c r="C29591" t="s">
        <v>440</v>
      </c>
      <c r="D29591">
        <v>2016</v>
      </c>
      <c r="E29591" t="s">
        <v>740</v>
      </c>
      <c r="F29591" s="2">
        <v>42.8153122078633</v>
      </c>
    </row>
    <row r="29592" spans="1:6">
      <c r="A29592" t="s">
        <v>405</v>
      </c>
      <c r="B29592">
        <v>1144</v>
      </c>
      <c r="C29592" t="s">
        <v>440</v>
      </c>
      <c r="D29592">
        <v>2017</v>
      </c>
      <c r="E29592" t="s">
        <v>743</v>
      </c>
      <c r="F29592" s="2">
        <v>0</v>
      </c>
    </row>
    <row r="29593" spans="1:6">
      <c r="A29593" t="s">
        <v>405</v>
      </c>
      <c r="B29593">
        <v>1144</v>
      </c>
      <c r="C29593" t="s">
        <v>440</v>
      </c>
      <c r="D29593">
        <v>2017</v>
      </c>
      <c r="E29593" t="s">
        <v>745</v>
      </c>
      <c r="F29593" s="2">
        <v>21776.4637456866</v>
      </c>
    </row>
    <row r="29594" spans="1:6">
      <c r="A29594" t="s">
        <v>405</v>
      </c>
      <c r="B29594">
        <v>1144</v>
      </c>
      <c r="C29594" t="s">
        <v>440</v>
      </c>
      <c r="D29594">
        <v>2018</v>
      </c>
      <c r="E29594" t="s">
        <v>742</v>
      </c>
      <c r="F29594" s="2">
        <v>228.652852949399</v>
      </c>
    </row>
    <row r="29595" spans="1:6">
      <c r="A29595" t="s">
        <v>405</v>
      </c>
      <c r="B29595">
        <v>1144</v>
      </c>
      <c r="C29595" t="s">
        <v>440</v>
      </c>
      <c r="D29595">
        <v>2018</v>
      </c>
      <c r="E29595" t="s">
        <v>738</v>
      </c>
      <c r="F29595" s="2">
        <v>0</v>
      </c>
    </row>
    <row r="29596" spans="1:6">
      <c r="A29596" t="s">
        <v>405</v>
      </c>
      <c r="B29596">
        <v>1144</v>
      </c>
      <c r="C29596" t="s">
        <v>440</v>
      </c>
      <c r="D29596">
        <v>2018</v>
      </c>
      <c r="E29596" t="s">
        <v>741</v>
      </c>
      <c r="F29596" s="2">
        <v>25.223981107544802</v>
      </c>
    </row>
    <row r="29597" spans="1:6">
      <c r="A29597" t="s">
        <v>405</v>
      </c>
      <c r="B29597">
        <v>1144</v>
      </c>
      <c r="C29597" t="s">
        <v>440</v>
      </c>
      <c r="D29597">
        <v>2019</v>
      </c>
      <c r="E29597" t="s">
        <v>736</v>
      </c>
      <c r="F29597" s="2">
        <v>60.174463592955199</v>
      </c>
    </row>
    <row r="29598" spans="1:6">
      <c r="A29598" t="s">
        <v>405</v>
      </c>
      <c r="B29598">
        <v>1144</v>
      </c>
      <c r="C29598" t="s">
        <v>440</v>
      </c>
      <c r="D29598">
        <v>2019</v>
      </c>
      <c r="E29598" t="s">
        <v>737</v>
      </c>
      <c r="F29598" s="2">
        <v>47.5398049347503</v>
      </c>
    </row>
    <row r="29599" spans="1:6">
      <c r="A29599" t="s">
        <v>405</v>
      </c>
      <c r="B29599">
        <v>1144</v>
      </c>
      <c r="C29599" t="s">
        <v>440</v>
      </c>
      <c r="D29599">
        <v>2019</v>
      </c>
      <c r="E29599" t="s">
        <v>744</v>
      </c>
      <c r="F29599" s="2">
        <v>0</v>
      </c>
    </row>
    <row r="29600" spans="1:6">
      <c r="A29600" t="s">
        <v>405</v>
      </c>
      <c r="B29600">
        <v>1144</v>
      </c>
      <c r="C29600" t="s">
        <v>440</v>
      </c>
      <c r="D29600">
        <v>2019</v>
      </c>
      <c r="E29600" t="s">
        <v>739</v>
      </c>
      <c r="F29600" s="2">
        <v>1556.5406999357001</v>
      </c>
    </row>
    <row r="29601" spans="1:6">
      <c r="A29601" t="s">
        <v>405</v>
      </c>
      <c r="B29601">
        <v>1144</v>
      </c>
      <c r="C29601" t="s">
        <v>440</v>
      </c>
      <c r="D29601">
        <v>2020</v>
      </c>
      <c r="E29601" t="s">
        <v>743</v>
      </c>
      <c r="F29601" s="2">
        <v>0</v>
      </c>
    </row>
    <row r="29602" spans="1:6">
      <c r="A29602" t="s">
        <v>405</v>
      </c>
      <c r="B29602">
        <v>1144</v>
      </c>
      <c r="C29602" t="s">
        <v>440</v>
      </c>
      <c r="D29602">
        <v>2020</v>
      </c>
      <c r="E29602" t="s">
        <v>740</v>
      </c>
      <c r="F29602" s="2">
        <v>33.389771469118102</v>
      </c>
    </row>
    <row r="29603" spans="1:6">
      <c r="A29603" t="s">
        <v>405</v>
      </c>
      <c r="B29603">
        <v>1144</v>
      </c>
      <c r="C29603" t="s">
        <v>440</v>
      </c>
      <c r="D29603">
        <v>2020</v>
      </c>
      <c r="E29603" t="s">
        <v>745</v>
      </c>
      <c r="F29603" s="2">
        <v>21012.293325394501</v>
      </c>
    </row>
    <row r="29604" spans="1:6">
      <c r="A29604" t="s">
        <v>405</v>
      </c>
      <c r="B29604">
        <v>1144</v>
      </c>
      <c r="C29604" t="s">
        <v>440</v>
      </c>
      <c r="D29604">
        <v>2021</v>
      </c>
      <c r="E29604" t="s">
        <v>742</v>
      </c>
      <c r="F29604" s="2">
        <v>316.09396474728499</v>
      </c>
    </row>
    <row r="29605" spans="1:6">
      <c r="A29605" t="s">
        <v>405</v>
      </c>
      <c r="B29605">
        <v>1144</v>
      </c>
      <c r="C29605" t="s">
        <v>440</v>
      </c>
      <c r="D29605">
        <v>2022</v>
      </c>
      <c r="E29605" t="s">
        <v>736</v>
      </c>
      <c r="F29605" s="2">
        <v>65.079599583762302</v>
      </c>
    </row>
    <row r="29606" spans="1:6">
      <c r="A29606" t="s">
        <v>405</v>
      </c>
      <c r="B29606">
        <v>1144</v>
      </c>
      <c r="C29606" t="s">
        <v>440</v>
      </c>
      <c r="D29606">
        <v>2022</v>
      </c>
      <c r="E29606" t="s">
        <v>737</v>
      </c>
      <c r="F29606" s="2">
        <v>45.172349760754699</v>
      </c>
    </row>
    <row r="29607" spans="1:6">
      <c r="A29607" t="s">
        <v>405</v>
      </c>
      <c r="B29607">
        <v>1144</v>
      </c>
      <c r="C29607" t="s">
        <v>440</v>
      </c>
      <c r="D29607">
        <v>2022</v>
      </c>
      <c r="E29607" t="s">
        <v>738</v>
      </c>
      <c r="F29607" s="2">
        <v>0</v>
      </c>
    </row>
    <row r="29608" spans="1:6">
      <c r="A29608" t="s">
        <v>405</v>
      </c>
      <c r="B29608">
        <v>1144</v>
      </c>
      <c r="C29608" t="s">
        <v>440</v>
      </c>
      <c r="D29608">
        <v>2022</v>
      </c>
      <c r="E29608" t="s">
        <v>739</v>
      </c>
      <c r="F29608" s="2">
        <v>1563.1392261782501</v>
      </c>
    </row>
    <row r="29609" spans="1:6">
      <c r="A29609" t="s">
        <v>405</v>
      </c>
      <c r="B29609">
        <v>1144</v>
      </c>
      <c r="C29609" t="s">
        <v>440</v>
      </c>
      <c r="D29609">
        <v>2023</v>
      </c>
      <c r="E29609" t="s">
        <v>740</v>
      </c>
      <c r="F29609" s="2">
        <v>30.047513737953199</v>
      </c>
    </row>
    <row r="29610" spans="1:6">
      <c r="A29610" t="s">
        <v>405</v>
      </c>
      <c r="B29610">
        <v>1144</v>
      </c>
      <c r="C29610" t="s">
        <v>440</v>
      </c>
      <c r="D29610">
        <v>2023</v>
      </c>
      <c r="E29610" t="s">
        <v>745</v>
      </c>
      <c r="F29610" s="2">
        <v>24625.6051920299</v>
      </c>
    </row>
    <row r="29611" spans="1:6">
      <c r="A29611" t="s">
        <v>405</v>
      </c>
      <c r="B29611">
        <v>1144</v>
      </c>
      <c r="C29611" t="s">
        <v>440</v>
      </c>
      <c r="D29611">
        <v>2024</v>
      </c>
      <c r="E29611" t="s">
        <v>742</v>
      </c>
      <c r="F29611" s="2">
        <v>297.14016265798602</v>
      </c>
    </row>
    <row r="29612" spans="1:6">
      <c r="A29612" t="s">
        <v>405</v>
      </c>
      <c r="B29612">
        <v>1145</v>
      </c>
      <c r="C29612" t="s">
        <v>442</v>
      </c>
      <c r="D29612">
        <v>2009</v>
      </c>
      <c r="E29612" t="s">
        <v>742</v>
      </c>
      <c r="F29612" s="2">
        <v>189.34392435042301</v>
      </c>
    </row>
    <row r="29613" spans="1:6">
      <c r="A29613" t="s">
        <v>405</v>
      </c>
      <c r="B29613">
        <v>1145</v>
      </c>
      <c r="C29613" t="s">
        <v>442</v>
      </c>
      <c r="D29613">
        <v>2009</v>
      </c>
      <c r="E29613" t="s">
        <v>738</v>
      </c>
      <c r="F29613" s="2">
        <v>0</v>
      </c>
    </row>
    <row r="29614" spans="1:6">
      <c r="A29614" t="s">
        <v>405</v>
      </c>
      <c r="B29614">
        <v>1145</v>
      </c>
      <c r="C29614" t="s">
        <v>442</v>
      </c>
      <c r="D29614">
        <v>2009</v>
      </c>
      <c r="E29614" t="s">
        <v>741</v>
      </c>
      <c r="F29614" s="2">
        <v>6461.7364674535002</v>
      </c>
    </row>
    <row r="29615" spans="1:6">
      <c r="A29615" t="s">
        <v>405</v>
      </c>
      <c r="B29615">
        <v>1145</v>
      </c>
      <c r="C29615" t="s">
        <v>442</v>
      </c>
      <c r="D29615">
        <v>2011</v>
      </c>
      <c r="E29615" t="s">
        <v>743</v>
      </c>
      <c r="F29615" s="2">
        <v>0</v>
      </c>
    </row>
    <row r="29616" spans="1:6">
      <c r="A29616" t="s">
        <v>405</v>
      </c>
      <c r="B29616">
        <v>1145</v>
      </c>
      <c r="C29616" t="s">
        <v>442</v>
      </c>
      <c r="D29616">
        <v>2011</v>
      </c>
      <c r="E29616" t="s">
        <v>745</v>
      </c>
      <c r="F29616" s="2">
        <v>67253.674673195201</v>
      </c>
    </row>
    <row r="29617" spans="1:6">
      <c r="A29617" t="s">
        <v>405</v>
      </c>
      <c r="B29617">
        <v>1145</v>
      </c>
      <c r="C29617" t="s">
        <v>442</v>
      </c>
      <c r="D29617">
        <v>2013</v>
      </c>
      <c r="E29617" t="s">
        <v>744</v>
      </c>
      <c r="F29617" s="2">
        <v>0</v>
      </c>
    </row>
    <row r="29618" spans="1:6">
      <c r="A29618" t="s">
        <v>405</v>
      </c>
      <c r="B29618">
        <v>1145</v>
      </c>
      <c r="C29618" t="s">
        <v>442</v>
      </c>
      <c r="D29618">
        <v>2013</v>
      </c>
      <c r="E29618" t="s">
        <v>739</v>
      </c>
      <c r="F29618" s="2">
        <v>6030.64999022134</v>
      </c>
    </row>
    <row r="29619" spans="1:6">
      <c r="A29619" t="s">
        <v>405</v>
      </c>
      <c r="B29619">
        <v>1145</v>
      </c>
      <c r="C29619" t="s">
        <v>442</v>
      </c>
      <c r="D29619">
        <v>2013</v>
      </c>
      <c r="E29619" t="s">
        <v>740</v>
      </c>
      <c r="F29619" s="2">
        <v>96.622924878078607</v>
      </c>
    </row>
    <row r="29620" spans="1:6">
      <c r="A29620" t="s">
        <v>405</v>
      </c>
      <c r="B29620">
        <v>1145</v>
      </c>
      <c r="C29620" t="s">
        <v>442</v>
      </c>
      <c r="D29620">
        <v>2015</v>
      </c>
      <c r="E29620" t="s">
        <v>738</v>
      </c>
      <c r="F29620" s="2">
        <v>0</v>
      </c>
    </row>
    <row r="29621" spans="1:6">
      <c r="A29621" t="s">
        <v>405</v>
      </c>
      <c r="B29621">
        <v>1145</v>
      </c>
      <c r="C29621" t="s">
        <v>442</v>
      </c>
      <c r="D29621">
        <v>2015</v>
      </c>
      <c r="E29621" t="s">
        <v>741</v>
      </c>
      <c r="F29621" s="2">
        <v>6483.9827295553496</v>
      </c>
    </row>
    <row r="29622" spans="1:6">
      <c r="A29622" t="s">
        <v>405</v>
      </c>
      <c r="B29622">
        <v>1145</v>
      </c>
      <c r="C29622" t="s">
        <v>442</v>
      </c>
      <c r="D29622">
        <v>2016</v>
      </c>
      <c r="E29622" t="s">
        <v>744</v>
      </c>
      <c r="F29622" s="2">
        <v>0</v>
      </c>
    </row>
    <row r="29623" spans="1:6">
      <c r="A29623" t="s">
        <v>405</v>
      </c>
      <c r="B29623">
        <v>1145</v>
      </c>
      <c r="C29623" t="s">
        <v>442</v>
      </c>
      <c r="D29623">
        <v>2016</v>
      </c>
      <c r="E29623" t="s">
        <v>739</v>
      </c>
      <c r="F29623" s="2">
        <v>5640.85283720182</v>
      </c>
    </row>
    <row r="29624" spans="1:6">
      <c r="A29624" t="s">
        <v>405</v>
      </c>
      <c r="B29624">
        <v>1145</v>
      </c>
      <c r="C29624" t="s">
        <v>442</v>
      </c>
      <c r="D29624">
        <v>2017</v>
      </c>
      <c r="E29624" t="s">
        <v>736</v>
      </c>
      <c r="F29624" s="2">
        <v>154.903195314073</v>
      </c>
    </row>
    <row r="29625" spans="1:6">
      <c r="A29625" t="s">
        <v>405</v>
      </c>
      <c r="B29625">
        <v>1145</v>
      </c>
      <c r="C29625" t="s">
        <v>442</v>
      </c>
      <c r="D29625">
        <v>2017</v>
      </c>
      <c r="E29625" t="s">
        <v>737</v>
      </c>
      <c r="F29625" s="2">
        <v>359.17101347845198</v>
      </c>
    </row>
    <row r="29626" spans="1:6">
      <c r="A29626" t="s">
        <v>405</v>
      </c>
      <c r="B29626">
        <v>1145</v>
      </c>
      <c r="C29626" t="s">
        <v>442</v>
      </c>
      <c r="D29626">
        <v>2017</v>
      </c>
      <c r="E29626" t="s">
        <v>743</v>
      </c>
      <c r="F29626" s="2">
        <v>0</v>
      </c>
    </row>
    <row r="29627" spans="1:6">
      <c r="A29627" t="s">
        <v>405</v>
      </c>
      <c r="B29627">
        <v>1145</v>
      </c>
      <c r="C29627" t="s">
        <v>442</v>
      </c>
      <c r="D29627">
        <v>2017</v>
      </c>
      <c r="E29627" t="s">
        <v>745</v>
      </c>
      <c r="F29627" s="2">
        <v>63401.092684448602</v>
      </c>
    </row>
    <row r="29628" spans="1:6">
      <c r="A29628" t="s">
        <v>405</v>
      </c>
      <c r="B29628">
        <v>1145</v>
      </c>
      <c r="C29628" t="s">
        <v>442</v>
      </c>
      <c r="D29628">
        <v>2019</v>
      </c>
      <c r="E29628" t="s">
        <v>742</v>
      </c>
      <c r="F29628" s="2">
        <v>612.11721830372596</v>
      </c>
    </row>
    <row r="29629" spans="1:6">
      <c r="A29629" t="s">
        <v>405</v>
      </c>
      <c r="B29629">
        <v>1145</v>
      </c>
      <c r="C29629" t="s">
        <v>442</v>
      </c>
      <c r="D29629">
        <v>2019</v>
      </c>
      <c r="E29629" t="s">
        <v>739</v>
      </c>
      <c r="F29629" s="2">
        <v>5196.2810570719803</v>
      </c>
    </row>
    <row r="29630" spans="1:6">
      <c r="A29630" t="s">
        <v>405</v>
      </c>
      <c r="B29630">
        <v>1145</v>
      </c>
      <c r="C29630" t="s">
        <v>442</v>
      </c>
      <c r="D29630">
        <v>2020</v>
      </c>
      <c r="E29630" t="s">
        <v>736</v>
      </c>
      <c r="F29630" s="2">
        <v>145.29187526289999</v>
      </c>
    </row>
    <row r="29631" spans="1:6">
      <c r="A29631" t="s">
        <v>405</v>
      </c>
      <c r="B29631">
        <v>1145</v>
      </c>
      <c r="C29631" t="s">
        <v>442</v>
      </c>
      <c r="D29631">
        <v>2020</v>
      </c>
      <c r="E29631" t="s">
        <v>737</v>
      </c>
      <c r="F29631" s="2">
        <v>330.72554118127101</v>
      </c>
    </row>
    <row r="29632" spans="1:6">
      <c r="A29632" t="s">
        <v>405</v>
      </c>
      <c r="B29632">
        <v>1145</v>
      </c>
      <c r="C29632" t="s">
        <v>442</v>
      </c>
      <c r="D29632">
        <v>2020</v>
      </c>
      <c r="E29632" t="s">
        <v>740</v>
      </c>
      <c r="F29632" s="2">
        <v>52.903137842124998</v>
      </c>
    </row>
    <row r="29633" spans="1:6">
      <c r="A29633" t="s">
        <v>405</v>
      </c>
      <c r="B29633">
        <v>1145</v>
      </c>
      <c r="C29633" t="s">
        <v>442</v>
      </c>
      <c r="D29633">
        <v>2020</v>
      </c>
      <c r="E29633" t="s">
        <v>745</v>
      </c>
      <c r="F29633" s="2">
        <v>61359.674509270102</v>
      </c>
    </row>
    <row r="29634" spans="1:6">
      <c r="A29634" t="s">
        <v>405</v>
      </c>
      <c r="B29634">
        <v>1145</v>
      </c>
      <c r="C29634" t="s">
        <v>442</v>
      </c>
      <c r="D29634">
        <v>2022</v>
      </c>
      <c r="E29634" t="s">
        <v>742</v>
      </c>
      <c r="F29634" s="2">
        <v>702.43562943009397</v>
      </c>
    </row>
    <row r="29635" spans="1:6">
      <c r="A29635" t="s">
        <v>405</v>
      </c>
      <c r="B29635">
        <v>1145</v>
      </c>
      <c r="C29635" t="s">
        <v>442</v>
      </c>
      <c r="D29635">
        <v>2022</v>
      </c>
      <c r="E29635" t="s">
        <v>738</v>
      </c>
      <c r="F29635" s="2">
        <v>0</v>
      </c>
    </row>
    <row r="29636" spans="1:6">
      <c r="A29636" t="s">
        <v>405</v>
      </c>
      <c r="B29636">
        <v>1145</v>
      </c>
      <c r="C29636" t="s">
        <v>442</v>
      </c>
      <c r="D29636">
        <v>2022</v>
      </c>
      <c r="E29636" t="s">
        <v>741</v>
      </c>
      <c r="F29636" s="2">
        <v>5883.9444357034799</v>
      </c>
    </row>
    <row r="29637" spans="1:6">
      <c r="A29637" t="s">
        <v>405</v>
      </c>
      <c r="B29637">
        <v>1145</v>
      </c>
      <c r="C29637" t="s">
        <v>442</v>
      </c>
      <c r="D29637">
        <v>2023</v>
      </c>
      <c r="E29637" t="s">
        <v>736</v>
      </c>
      <c r="F29637" s="2">
        <v>142.071662773941</v>
      </c>
    </row>
    <row r="29638" spans="1:6">
      <c r="A29638" t="s">
        <v>405</v>
      </c>
      <c r="B29638">
        <v>1145</v>
      </c>
      <c r="C29638" t="s">
        <v>442</v>
      </c>
      <c r="D29638">
        <v>2023</v>
      </c>
      <c r="E29638" t="s">
        <v>737</v>
      </c>
      <c r="F29638" s="2">
        <v>302.971127792819</v>
      </c>
    </row>
    <row r="29639" spans="1:6">
      <c r="A29639" t="s">
        <v>405</v>
      </c>
      <c r="B29639">
        <v>1145</v>
      </c>
      <c r="C29639" t="s">
        <v>442</v>
      </c>
      <c r="D29639">
        <v>2023</v>
      </c>
      <c r="E29639" t="s">
        <v>744</v>
      </c>
      <c r="F29639" s="2">
        <v>0</v>
      </c>
    </row>
    <row r="29640" spans="1:6">
      <c r="A29640" t="s">
        <v>405</v>
      </c>
      <c r="B29640">
        <v>1145</v>
      </c>
      <c r="C29640" t="s">
        <v>442</v>
      </c>
      <c r="D29640">
        <v>2023</v>
      </c>
      <c r="E29640" t="s">
        <v>740</v>
      </c>
      <c r="F29640" s="2">
        <v>50.7746615541745</v>
      </c>
    </row>
    <row r="29641" spans="1:6">
      <c r="A29641" t="s">
        <v>405</v>
      </c>
      <c r="B29641">
        <v>1145</v>
      </c>
      <c r="C29641" t="s">
        <v>442</v>
      </c>
      <c r="D29641">
        <v>2024</v>
      </c>
      <c r="E29641" t="s">
        <v>743</v>
      </c>
      <c r="F29641" s="2">
        <v>0</v>
      </c>
    </row>
    <row r="29642" spans="1:6">
      <c r="A29642" t="s">
        <v>405</v>
      </c>
      <c r="B29642">
        <v>1146</v>
      </c>
      <c r="C29642" t="s">
        <v>444</v>
      </c>
      <c r="D29642">
        <v>2009</v>
      </c>
      <c r="E29642" t="s">
        <v>736</v>
      </c>
      <c r="F29642" s="2">
        <v>620.53542569866499</v>
      </c>
    </row>
    <row r="29643" spans="1:6">
      <c r="A29643" t="s">
        <v>405</v>
      </c>
      <c r="B29643">
        <v>1146</v>
      </c>
      <c r="C29643" t="s">
        <v>444</v>
      </c>
      <c r="D29643">
        <v>2009</v>
      </c>
      <c r="E29643" t="s">
        <v>737</v>
      </c>
      <c r="F29643" s="2">
        <v>1756.1900216525501</v>
      </c>
    </row>
    <row r="29644" spans="1:6">
      <c r="A29644" t="s">
        <v>405</v>
      </c>
      <c r="B29644">
        <v>1146</v>
      </c>
      <c r="C29644" t="s">
        <v>444</v>
      </c>
      <c r="D29644">
        <v>2009</v>
      </c>
      <c r="E29644" t="s">
        <v>744</v>
      </c>
      <c r="F29644" s="2">
        <v>1171361.63755885</v>
      </c>
    </row>
    <row r="29645" spans="1:6">
      <c r="A29645" t="s">
        <v>405</v>
      </c>
      <c r="B29645">
        <v>1146</v>
      </c>
      <c r="C29645" t="s">
        <v>444</v>
      </c>
      <c r="D29645">
        <v>2009</v>
      </c>
      <c r="E29645" t="s">
        <v>739</v>
      </c>
      <c r="F29645" s="2">
        <v>35858.993239073803</v>
      </c>
    </row>
    <row r="29646" spans="1:6">
      <c r="A29646" t="s">
        <v>405</v>
      </c>
      <c r="B29646">
        <v>1146</v>
      </c>
      <c r="C29646" t="s">
        <v>444</v>
      </c>
      <c r="D29646">
        <v>2009</v>
      </c>
      <c r="E29646" t="s">
        <v>740</v>
      </c>
      <c r="F29646" s="2">
        <v>1787.47643953483</v>
      </c>
    </row>
    <row r="29647" spans="1:6">
      <c r="A29647" t="s">
        <v>405</v>
      </c>
      <c r="B29647">
        <v>1146</v>
      </c>
      <c r="C29647" t="s">
        <v>444</v>
      </c>
      <c r="D29647">
        <v>2011</v>
      </c>
      <c r="E29647" t="s">
        <v>742</v>
      </c>
      <c r="F29647" s="2">
        <v>5658.5873812998198</v>
      </c>
    </row>
    <row r="29648" spans="1:6">
      <c r="A29648" t="s">
        <v>405</v>
      </c>
      <c r="B29648">
        <v>1146</v>
      </c>
      <c r="C29648" t="s">
        <v>444</v>
      </c>
      <c r="D29648">
        <v>2011</v>
      </c>
      <c r="E29648" t="s">
        <v>738</v>
      </c>
      <c r="F29648" s="2">
        <v>559661.45255342498</v>
      </c>
    </row>
    <row r="29649" spans="1:6">
      <c r="A29649" t="s">
        <v>405</v>
      </c>
      <c r="B29649">
        <v>1146</v>
      </c>
      <c r="C29649" t="s">
        <v>444</v>
      </c>
      <c r="D29649">
        <v>2011</v>
      </c>
      <c r="E29649" t="s">
        <v>741</v>
      </c>
      <c r="F29649" s="2">
        <v>27848.4585242475</v>
      </c>
    </row>
    <row r="29650" spans="1:6">
      <c r="A29650" t="s">
        <v>405</v>
      </c>
      <c r="B29650">
        <v>1146</v>
      </c>
      <c r="C29650" t="s">
        <v>444</v>
      </c>
      <c r="D29650">
        <v>2013</v>
      </c>
      <c r="E29650" t="s">
        <v>743</v>
      </c>
      <c r="F29650" s="2">
        <v>0</v>
      </c>
    </row>
    <row r="29651" spans="1:6">
      <c r="A29651" t="s">
        <v>405</v>
      </c>
      <c r="B29651">
        <v>1146</v>
      </c>
      <c r="C29651" t="s">
        <v>444</v>
      </c>
      <c r="D29651">
        <v>2013</v>
      </c>
      <c r="E29651" t="s">
        <v>745</v>
      </c>
      <c r="F29651" s="2">
        <v>25384.2609263993</v>
      </c>
    </row>
    <row r="29652" spans="1:6">
      <c r="A29652" t="s">
        <v>405</v>
      </c>
      <c r="B29652">
        <v>1146</v>
      </c>
      <c r="C29652" t="s">
        <v>444</v>
      </c>
      <c r="D29652">
        <v>2015</v>
      </c>
      <c r="E29652" t="s">
        <v>744</v>
      </c>
      <c r="F29652" s="2">
        <v>1218908.2353473499</v>
      </c>
    </row>
    <row r="29653" spans="1:6">
      <c r="A29653" t="s">
        <v>405</v>
      </c>
      <c r="B29653">
        <v>1146</v>
      </c>
      <c r="C29653" t="s">
        <v>444</v>
      </c>
      <c r="D29653">
        <v>2015</v>
      </c>
      <c r="E29653" t="s">
        <v>739</v>
      </c>
      <c r="F29653" s="2">
        <v>35502.581552601798</v>
      </c>
    </row>
    <row r="29654" spans="1:6">
      <c r="A29654" t="s">
        <v>405</v>
      </c>
      <c r="B29654">
        <v>1146</v>
      </c>
      <c r="C29654" t="s">
        <v>444</v>
      </c>
      <c r="D29654">
        <v>2016</v>
      </c>
      <c r="E29654" t="s">
        <v>736</v>
      </c>
      <c r="F29654" s="2">
        <v>621.56380954445206</v>
      </c>
    </row>
    <row r="29655" spans="1:6">
      <c r="A29655" t="s">
        <v>405</v>
      </c>
      <c r="B29655">
        <v>1146</v>
      </c>
      <c r="C29655" t="s">
        <v>444</v>
      </c>
      <c r="D29655">
        <v>2016</v>
      </c>
      <c r="E29655" t="s">
        <v>737</v>
      </c>
      <c r="F29655" s="2">
        <v>2281.9830981089199</v>
      </c>
    </row>
    <row r="29656" spans="1:6">
      <c r="A29656" t="s">
        <v>405</v>
      </c>
      <c r="B29656">
        <v>1146</v>
      </c>
      <c r="C29656" t="s">
        <v>444</v>
      </c>
      <c r="D29656">
        <v>2016</v>
      </c>
      <c r="E29656" t="s">
        <v>743</v>
      </c>
      <c r="F29656" s="2">
        <v>0</v>
      </c>
    </row>
    <row r="29657" spans="1:6">
      <c r="A29657" t="s">
        <v>405</v>
      </c>
      <c r="B29657">
        <v>1146</v>
      </c>
      <c r="C29657" t="s">
        <v>444</v>
      </c>
      <c r="D29657">
        <v>2016</v>
      </c>
      <c r="E29657" t="s">
        <v>740</v>
      </c>
      <c r="F29657" s="2">
        <v>1705.2981225036301</v>
      </c>
    </row>
    <row r="29658" spans="1:6">
      <c r="A29658" t="s">
        <v>405</v>
      </c>
      <c r="B29658">
        <v>1146</v>
      </c>
      <c r="C29658" t="s">
        <v>444</v>
      </c>
      <c r="D29658">
        <v>2016</v>
      </c>
      <c r="E29658" t="s">
        <v>745</v>
      </c>
      <c r="F29658" s="2">
        <v>25384.2609263993</v>
      </c>
    </row>
    <row r="29659" spans="1:6">
      <c r="A29659" t="s">
        <v>405</v>
      </c>
      <c r="B29659">
        <v>1146</v>
      </c>
      <c r="C29659" t="s">
        <v>444</v>
      </c>
      <c r="D29659">
        <v>2018</v>
      </c>
      <c r="E29659" t="s">
        <v>742</v>
      </c>
      <c r="F29659" s="2">
        <v>3627.25295179964</v>
      </c>
    </row>
    <row r="29660" spans="1:6">
      <c r="A29660" t="s">
        <v>405</v>
      </c>
      <c r="B29660">
        <v>1146</v>
      </c>
      <c r="C29660" t="s">
        <v>444</v>
      </c>
      <c r="D29660">
        <v>2018</v>
      </c>
      <c r="E29660" t="s">
        <v>738</v>
      </c>
      <c r="F29660" s="2">
        <v>0</v>
      </c>
    </row>
    <row r="29661" spans="1:6">
      <c r="A29661" t="s">
        <v>405</v>
      </c>
      <c r="B29661">
        <v>1146</v>
      </c>
      <c r="C29661" t="s">
        <v>444</v>
      </c>
      <c r="D29661">
        <v>2018</v>
      </c>
      <c r="E29661" t="s">
        <v>739</v>
      </c>
      <c r="F29661" s="2">
        <v>34935.752631981202</v>
      </c>
    </row>
    <row r="29662" spans="1:6">
      <c r="A29662" t="s">
        <v>405</v>
      </c>
      <c r="B29662">
        <v>1146</v>
      </c>
      <c r="C29662" t="s">
        <v>444</v>
      </c>
      <c r="D29662">
        <v>2019</v>
      </c>
      <c r="E29662" t="s">
        <v>736</v>
      </c>
      <c r="F29662" s="2">
        <v>882.75981087757498</v>
      </c>
    </row>
    <row r="29663" spans="1:6">
      <c r="A29663" t="s">
        <v>405</v>
      </c>
      <c r="B29663">
        <v>1146</v>
      </c>
      <c r="C29663" t="s">
        <v>444</v>
      </c>
      <c r="D29663">
        <v>2019</v>
      </c>
      <c r="E29663" t="s">
        <v>737</v>
      </c>
      <c r="F29663" s="2">
        <v>2185.9484167563601</v>
      </c>
    </row>
    <row r="29664" spans="1:6">
      <c r="A29664" t="s">
        <v>405</v>
      </c>
      <c r="B29664">
        <v>1146</v>
      </c>
      <c r="C29664" t="s">
        <v>444</v>
      </c>
      <c r="D29664">
        <v>2019</v>
      </c>
      <c r="E29664" t="s">
        <v>744</v>
      </c>
      <c r="F29664" s="2">
        <v>1063815.8693128501</v>
      </c>
    </row>
    <row r="29665" spans="1:6">
      <c r="A29665" t="s">
        <v>405</v>
      </c>
      <c r="B29665">
        <v>1146</v>
      </c>
      <c r="C29665" t="s">
        <v>444</v>
      </c>
      <c r="D29665">
        <v>2019</v>
      </c>
      <c r="E29665" t="s">
        <v>740</v>
      </c>
      <c r="F29665" s="2">
        <v>1387.7935182764199</v>
      </c>
    </row>
    <row r="29666" spans="1:6">
      <c r="A29666" t="s">
        <v>405</v>
      </c>
      <c r="B29666">
        <v>1146</v>
      </c>
      <c r="C29666" t="s">
        <v>444</v>
      </c>
      <c r="D29666">
        <v>2019</v>
      </c>
      <c r="E29666" t="s">
        <v>745</v>
      </c>
      <c r="F29666" s="2">
        <v>23925.111274199498</v>
      </c>
    </row>
    <row r="29667" spans="1:6">
      <c r="A29667" t="s">
        <v>405</v>
      </c>
      <c r="B29667">
        <v>1146</v>
      </c>
      <c r="C29667" t="s">
        <v>444</v>
      </c>
      <c r="D29667">
        <v>2021</v>
      </c>
      <c r="E29667" t="s">
        <v>742</v>
      </c>
      <c r="F29667" s="2">
        <v>7927.8211348028899</v>
      </c>
    </row>
    <row r="29668" spans="1:6">
      <c r="A29668" t="s">
        <v>405</v>
      </c>
      <c r="B29668">
        <v>1146</v>
      </c>
      <c r="C29668" t="s">
        <v>444</v>
      </c>
      <c r="D29668">
        <v>2021</v>
      </c>
      <c r="E29668" t="s">
        <v>738</v>
      </c>
      <c r="F29668" s="2">
        <v>0</v>
      </c>
    </row>
    <row r="29669" spans="1:6">
      <c r="A29669" t="s">
        <v>405</v>
      </c>
      <c r="B29669">
        <v>1146</v>
      </c>
      <c r="C29669" t="s">
        <v>444</v>
      </c>
      <c r="D29669">
        <v>2021</v>
      </c>
      <c r="E29669" t="s">
        <v>741</v>
      </c>
      <c r="F29669" s="2">
        <v>22764.644579948399</v>
      </c>
    </row>
    <row r="29670" spans="1:6">
      <c r="A29670" t="s">
        <v>405</v>
      </c>
      <c r="B29670">
        <v>1146</v>
      </c>
      <c r="C29670" t="s">
        <v>444</v>
      </c>
      <c r="D29670">
        <v>2022</v>
      </c>
      <c r="E29670" t="s">
        <v>736</v>
      </c>
      <c r="F29670" s="2">
        <v>872.59318034388298</v>
      </c>
    </row>
    <row r="29671" spans="1:6">
      <c r="A29671" t="s">
        <v>405</v>
      </c>
      <c r="B29671">
        <v>1146</v>
      </c>
      <c r="C29671" t="s">
        <v>444</v>
      </c>
      <c r="D29671">
        <v>2022</v>
      </c>
      <c r="E29671" t="s">
        <v>737</v>
      </c>
      <c r="F29671" s="2">
        <v>2021.4012251906199</v>
      </c>
    </row>
    <row r="29672" spans="1:6">
      <c r="A29672" t="s">
        <v>405</v>
      </c>
      <c r="B29672">
        <v>1146</v>
      </c>
      <c r="C29672" t="s">
        <v>444</v>
      </c>
      <c r="D29672">
        <v>2022</v>
      </c>
      <c r="E29672" t="s">
        <v>744</v>
      </c>
      <c r="F29672" s="2">
        <v>750985.88729500002</v>
      </c>
    </row>
    <row r="29673" spans="1:6">
      <c r="A29673" t="s">
        <v>405</v>
      </c>
      <c r="B29673">
        <v>1146</v>
      </c>
      <c r="C29673" t="s">
        <v>444</v>
      </c>
      <c r="D29673">
        <v>2022</v>
      </c>
      <c r="E29673" t="s">
        <v>739</v>
      </c>
      <c r="F29673" s="2">
        <v>35156.784786775097</v>
      </c>
    </row>
    <row r="29674" spans="1:6">
      <c r="A29674" t="s">
        <v>405</v>
      </c>
      <c r="B29674">
        <v>1146</v>
      </c>
      <c r="C29674" t="s">
        <v>444</v>
      </c>
      <c r="D29674">
        <v>2022</v>
      </c>
      <c r="E29674" t="s">
        <v>740</v>
      </c>
      <c r="F29674" s="2">
        <v>1326.0030259493701</v>
      </c>
    </row>
    <row r="29675" spans="1:6">
      <c r="A29675" t="s">
        <v>405</v>
      </c>
      <c r="B29675">
        <v>1146</v>
      </c>
      <c r="C29675" t="s">
        <v>444</v>
      </c>
      <c r="D29675">
        <v>2023</v>
      </c>
      <c r="E29675" t="s">
        <v>743</v>
      </c>
      <c r="F29675" s="2">
        <v>0</v>
      </c>
    </row>
    <row r="29676" spans="1:6">
      <c r="A29676" t="s">
        <v>405</v>
      </c>
      <c r="B29676">
        <v>1146</v>
      </c>
      <c r="C29676" t="s">
        <v>444</v>
      </c>
      <c r="D29676">
        <v>2024</v>
      </c>
      <c r="E29676" t="s">
        <v>742</v>
      </c>
      <c r="F29676" s="2">
        <v>6964.2746230412304</v>
      </c>
    </row>
    <row r="29677" spans="1:6">
      <c r="A29677" t="s">
        <v>405</v>
      </c>
      <c r="B29677">
        <v>1146</v>
      </c>
      <c r="C29677" t="s">
        <v>444</v>
      </c>
      <c r="D29677">
        <v>2024</v>
      </c>
      <c r="E29677" t="s">
        <v>741</v>
      </c>
      <c r="F29677" s="2">
        <v>21724.2480534311</v>
      </c>
    </row>
    <row r="29678" spans="1:6">
      <c r="A29678" t="s">
        <v>405</v>
      </c>
      <c r="B29678">
        <v>1149</v>
      </c>
      <c r="C29678" t="s">
        <v>446</v>
      </c>
      <c r="D29678">
        <v>2009</v>
      </c>
      <c r="E29678" t="s">
        <v>738</v>
      </c>
      <c r="F29678" s="2">
        <v>0</v>
      </c>
    </row>
    <row r="29679" spans="1:6">
      <c r="A29679" t="s">
        <v>405</v>
      </c>
      <c r="B29679">
        <v>1149</v>
      </c>
      <c r="C29679" t="s">
        <v>446</v>
      </c>
      <c r="D29679">
        <v>2009</v>
      </c>
      <c r="E29679" t="s">
        <v>739</v>
      </c>
      <c r="F29679" s="2">
        <v>29447.504182614499</v>
      </c>
    </row>
    <row r="29680" spans="1:6">
      <c r="A29680" t="s">
        <v>405</v>
      </c>
      <c r="B29680">
        <v>1149</v>
      </c>
      <c r="C29680" t="s">
        <v>446</v>
      </c>
      <c r="D29680">
        <v>2009</v>
      </c>
      <c r="E29680" t="s">
        <v>741</v>
      </c>
      <c r="F29680" s="2">
        <v>46708.463424873</v>
      </c>
    </row>
    <row r="29681" spans="1:6">
      <c r="A29681" t="s">
        <v>405</v>
      </c>
      <c r="B29681">
        <v>1149</v>
      </c>
      <c r="C29681" t="s">
        <v>446</v>
      </c>
      <c r="D29681">
        <v>2011</v>
      </c>
      <c r="E29681" t="s">
        <v>743</v>
      </c>
      <c r="F29681" s="2">
        <v>5952.7002224411599</v>
      </c>
    </row>
    <row r="29682" spans="1:6">
      <c r="A29682" t="s">
        <v>405</v>
      </c>
      <c r="B29682">
        <v>1149</v>
      </c>
      <c r="C29682" t="s">
        <v>446</v>
      </c>
      <c r="D29682">
        <v>2013</v>
      </c>
      <c r="E29682" t="s">
        <v>736</v>
      </c>
      <c r="F29682" s="2">
        <v>21176.585816786701</v>
      </c>
    </row>
    <row r="29683" spans="1:6">
      <c r="A29683" t="s">
        <v>405</v>
      </c>
      <c r="B29683">
        <v>1149</v>
      </c>
      <c r="C29683" t="s">
        <v>446</v>
      </c>
      <c r="D29683">
        <v>2013</v>
      </c>
      <c r="E29683" t="s">
        <v>737</v>
      </c>
      <c r="F29683" s="2">
        <v>6256.2775306468902</v>
      </c>
    </row>
    <row r="29684" spans="1:6">
      <c r="A29684" t="s">
        <v>405</v>
      </c>
      <c r="B29684">
        <v>1149</v>
      </c>
      <c r="C29684" t="s">
        <v>446</v>
      </c>
      <c r="D29684">
        <v>2013</v>
      </c>
      <c r="E29684" t="s">
        <v>744</v>
      </c>
      <c r="F29684" s="2">
        <v>351401.01932987099</v>
      </c>
    </row>
    <row r="29685" spans="1:6">
      <c r="A29685" t="s">
        <v>405</v>
      </c>
      <c r="B29685">
        <v>1149</v>
      </c>
      <c r="C29685" t="s">
        <v>446</v>
      </c>
      <c r="D29685">
        <v>2013</v>
      </c>
      <c r="E29685" t="s">
        <v>745</v>
      </c>
      <c r="F29685" s="2">
        <v>77441.196384013398</v>
      </c>
    </row>
    <row r="29686" spans="1:6">
      <c r="A29686" t="s">
        <v>405</v>
      </c>
      <c r="B29686">
        <v>1149</v>
      </c>
      <c r="C29686" t="s">
        <v>446</v>
      </c>
      <c r="D29686">
        <v>2015</v>
      </c>
      <c r="E29686" t="s">
        <v>742</v>
      </c>
      <c r="F29686" s="2">
        <v>13350.1691092866</v>
      </c>
    </row>
    <row r="29687" spans="1:6">
      <c r="A29687" t="s">
        <v>405</v>
      </c>
      <c r="B29687">
        <v>1149</v>
      </c>
      <c r="C29687" t="s">
        <v>446</v>
      </c>
      <c r="D29687">
        <v>2015</v>
      </c>
      <c r="E29687" t="s">
        <v>741</v>
      </c>
      <c r="F29687" s="2">
        <v>44069.891389567201</v>
      </c>
    </row>
    <row r="29688" spans="1:6">
      <c r="A29688" t="s">
        <v>405</v>
      </c>
      <c r="B29688">
        <v>1149</v>
      </c>
      <c r="C29688" t="s">
        <v>446</v>
      </c>
      <c r="D29688">
        <v>2016</v>
      </c>
      <c r="E29688" t="s">
        <v>736</v>
      </c>
      <c r="F29688" s="2">
        <v>19144.3505466303</v>
      </c>
    </row>
    <row r="29689" spans="1:6">
      <c r="A29689" t="s">
        <v>405</v>
      </c>
      <c r="B29689">
        <v>1149</v>
      </c>
      <c r="C29689" t="s">
        <v>446</v>
      </c>
      <c r="D29689">
        <v>2016</v>
      </c>
      <c r="E29689" t="s">
        <v>737</v>
      </c>
      <c r="F29689" s="2">
        <v>6249.3814972658101</v>
      </c>
    </row>
    <row r="29690" spans="1:6">
      <c r="A29690" t="s">
        <v>405</v>
      </c>
      <c r="B29690">
        <v>1149</v>
      </c>
      <c r="C29690" t="s">
        <v>446</v>
      </c>
      <c r="D29690">
        <v>2017</v>
      </c>
      <c r="E29690" t="s">
        <v>740</v>
      </c>
      <c r="F29690" s="2">
        <v>6955.8145726687799</v>
      </c>
    </row>
    <row r="29691" spans="1:6">
      <c r="A29691" t="s">
        <v>405</v>
      </c>
      <c r="B29691">
        <v>1149</v>
      </c>
      <c r="C29691" t="s">
        <v>446</v>
      </c>
      <c r="D29691">
        <v>2018</v>
      </c>
      <c r="E29691" t="s">
        <v>742</v>
      </c>
      <c r="F29691" s="2">
        <v>12364.407243556099</v>
      </c>
    </row>
    <row r="29692" spans="1:6">
      <c r="A29692" t="s">
        <v>405</v>
      </c>
      <c r="B29692">
        <v>1149</v>
      </c>
      <c r="C29692" t="s">
        <v>446</v>
      </c>
      <c r="D29692">
        <v>2019</v>
      </c>
      <c r="E29692" t="s">
        <v>736</v>
      </c>
      <c r="F29692" s="2">
        <v>16899.160746724101</v>
      </c>
    </row>
    <row r="29693" spans="1:6">
      <c r="A29693" t="s">
        <v>405</v>
      </c>
      <c r="B29693">
        <v>1149</v>
      </c>
      <c r="C29693" t="s">
        <v>446</v>
      </c>
      <c r="D29693">
        <v>2019</v>
      </c>
      <c r="E29693" t="s">
        <v>737</v>
      </c>
      <c r="F29693" s="2">
        <v>6252.7575951331301</v>
      </c>
    </row>
    <row r="29694" spans="1:6">
      <c r="A29694" t="s">
        <v>405</v>
      </c>
      <c r="B29694">
        <v>1149</v>
      </c>
      <c r="C29694" t="s">
        <v>446</v>
      </c>
      <c r="D29694">
        <v>2019</v>
      </c>
      <c r="E29694" t="s">
        <v>738</v>
      </c>
      <c r="F29694" s="2">
        <v>0</v>
      </c>
    </row>
    <row r="29695" spans="1:6">
      <c r="A29695" t="s">
        <v>405</v>
      </c>
      <c r="B29695">
        <v>1149</v>
      </c>
      <c r="C29695" t="s">
        <v>446</v>
      </c>
      <c r="D29695">
        <v>2019</v>
      </c>
      <c r="E29695" t="s">
        <v>739</v>
      </c>
      <c r="F29695" s="2">
        <v>26588.600231156699</v>
      </c>
    </row>
    <row r="29696" spans="1:6">
      <c r="A29696" t="s">
        <v>405</v>
      </c>
      <c r="B29696">
        <v>1149</v>
      </c>
      <c r="C29696" t="s">
        <v>446</v>
      </c>
      <c r="D29696">
        <v>2019</v>
      </c>
      <c r="E29696" t="s">
        <v>741</v>
      </c>
      <c r="F29696" s="2">
        <v>36569.930224410899</v>
      </c>
    </row>
    <row r="29697" spans="1:6">
      <c r="A29697" t="s">
        <v>405</v>
      </c>
      <c r="B29697">
        <v>1149</v>
      </c>
      <c r="C29697" t="s">
        <v>446</v>
      </c>
      <c r="D29697">
        <v>2020</v>
      </c>
      <c r="E29697" t="s">
        <v>744</v>
      </c>
      <c r="F29697" s="2">
        <v>485033.76552746497</v>
      </c>
    </row>
    <row r="29698" spans="1:6">
      <c r="A29698" t="s">
        <v>405</v>
      </c>
      <c r="B29698">
        <v>1149</v>
      </c>
      <c r="C29698" t="s">
        <v>446</v>
      </c>
      <c r="D29698">
        <v>2020</v>
      </c>
      <c r="E29698" t="s">
        <v>740</v>
      </c>
      <c r="F29698" s="2">
        <v>3667.6237342637901</v>
      </c>
    </row>
    <row r="29699" spans="1:6">
      <c r="A29699" t="s">
        <v>405</v>
      </c>
      <c r="B29699">
        <v>1149</v>
      </c>
      <c r="C29699" t="s">
        <v>446</v>
      </c>
      <c r="D29699">
        <v>2020</v>
      </c>
      <c r="E29699" t="s">
        <v>745</v>
      </c>
      <c r="F29699" s="2">
        <v>81443.861620056006</v>
      </c>
    </row>
    <row r="29700" spans="1:6">
      <c r="A29700" t="s">
        <v>405</v>
      </c>
      <c r="B29700">
        <v>1149</v>
      </c>
      <c r="C29700" t="s">
        <v>446</v>
      </c>
      <c r="D29700">
        <v>2021</v>
      </c>
      <c r="E29700" t="s">
        <v>742</v>
      </c>
      <c r="F29700" s="2">
        <v>29656.7836862927</v>
      </c>
    </row>
    <row r="29701" spans="1:6">
      <c r="A29701" t="s">
        <v>405</v>
      </c>
      <c r="B29701">
        <v>1149</v>
      </c>
      <c r="C29701" t="s">
        <v>446</v>
      </c>
      <c r="D29701">
        <v>2021</v>
      </c>
      <c r="E29701" t="s">
        <v>743</v>
      </c>
      <c r="F29701" s="2">
        <v>2978.7228395258498</v>
      </c>
    </row>
    <row r="29702" spans="1:6">
      <c r="A29702" t="s">
        <v>405</v>
      </c>
      <c r="B29702">
        <v>1149</v>
      </c>
      <c r="C29702" t="s">
        <v>446</v>
      </c>
      <c r="D29702">
        <v>2022</v>
      </c>
      <c r="E29702" t="s">
        <v>738</v>
      </c>
      <c r="F29702" s="2">
        <v>0</v>
      </c>
    </row>
    <row r="29703" spans="1:6">
      <c r="A29703" t="s">
        <v>405</v>
      </c>
      <c r="B29703">
        <v>1149</v>
      </c>
      <c r="C29703" t="s">
        <v>446</v>
      </c>
      <c r="D29703">
        <v>2022</v>
      </c>
      <c r="E29703" t="s">
        <v>739</v>
      </c>
      <c r="F29703" s="2">
        <v>28161.667442372102</v>
      </c>
    </row>
    <row r="29704" spans="1:6">
      <c r="A29704" t="s">
        <v>405</v>
      </c>
      <c r="B29704">
        <v>1149</v>
      </c>
      <c r="C29704" t="s">
        <v>446</v>
      </c>
      <c r="D29704">
        <v>2022</v>
      </c>
      <c r="E29704" t="s">
        <v>741</v>
      </c>
      <c r="F29704" s="2">
        <v>34901.057303866699</v>
      </c>
    </row>
    <row r="29705" spans="1:6">
      <c r="A29705" t="s">
        <v>405</v>
      </c>
      <c r="B29705">
        <v>1149</v>
      </c>
      <c r="C29705" t="s">
        <v>446</v>
      </c>
      <c r="D29705">
        <v>2023</v>
      </c>
      <c r="E29705" t="s">
        <v>744</v>
      </c>
      <c r="F29705" s="2">
        <v>376759.790686141</v>
      </c>
    </row>
    <row r="29706" spans="1:6">
      <c r="A29706" t="s">
        <v>405</v>
      </c>
      <c r="B29706">
        <v>1149</v>
      </c>
      <c r="C29706" t="s">
        <v>446</v>
      </c>
      <c r="D29706">
        <v>2023</v>
      </c>
      <c r="E29706" t="s">
        <v>740</v>
      </c>
      <c r="F29706" s="2">
        <v>3654.0880967099401</v>
      </c>
    </row>
    <row r="29707" spans="1:6">
      <c r="A29707" t="s">
        <v>405</v>
      </c>
      <c r="B29707">
        <v>1149</v>
      </c>
      <c r="C29707" t="s">
        <v>446</v>
      </c>
      <c r="D29707">
        <v>2023</v>
      </c>
      <c r="E29707" t="s">
        <v>745</v>
      </c>
      <c r="F29707" s="2">
        <v>83891.711779792196</v>
      </c>
    </row>
    <row r="29708" spans="1:6">
      <c r="A29708" t="s">
        <v>405</v>
      </c>
      <c r="B29708">
        <v>1149</v>
      </c>
      <c r="C29708" t="s">
        <v>446</v>
      </c>
      <c r="D29708">
        <v>2024</v>
      </c>
      <c r="E29708" t="s">
        <v>743</v>
      </c>
      <c r="F29708" s="2">
        <v>5154.7154614002702</v>
      </c>
    </row>
    <row r="29709" spans="1:6">
      <c r="A29709" t="s">
        <v>405</v>
      </c>
      <c r="B29709">
        <v>1151</v>
      </c>
      <c r="C29709" t="s">
        <v>448</v>
      </c>
      <c r="D29709">
        <v>2009</v>
      </c>
      <c r="E29709" t="s">
        <v>743</v>
      </c>
      <c r="F29709" s="2">
        <v>0</v>
      </c>
    </row>
    <row r="29710" spans="1:6">
      <c r="A29710" t="s">
        <v>405</v>
      </c>
      <c r="B29710">
        <v>1151</v>
      </c>
      <c r="C29710" t="s">
        <v>448</v>
      </c>
      <c r="D29710">
        <v>2009</v>
      </c>
      <c r="E29710" t="s">
        <v>745</v>
      </c>
      <c r="F29710" s="2">
        <v>13030.9884819976</v>
      </c>
    </row>
    <row r="29711" spans="1:6">
      <c r="A29711" t="s">
        <v>405</v>
      </c>
      <c r="B29711">
        <v>1151</v>
      </c>
      <c r="C29711" t="s">
        <v>448</v>
      </c>
      <c r="D29711">
        <v>2011</v>
      </c>
      <c r="E29711" t="s">
        <v>736</v>
      </c>
      <c r="F29711" s="2">
        <v>78.161536483470798</v>
      </c>
    </row>
    <row r="29712" spans="1:6">
      <c r="A29712" t="s">
        <v>405</v>
      </c>
      <c r="B29712">
        <v>1151</v>
      </c>
      <c r="C29712" t="s">
        <v>448</v>
      </c>
      <c r="D29712">
        <v>2011</v>
      </c>
      <c r="E29712" t="s">
        <v>737</v>
      </c>
      <c r="F29712" s="2">
        <v>16.534608597697101</v>
      </c>
    </row>
    <row r="29713" spans="1:6">
      <c r="A29713" t="s">
        <v>405</v>
      </c>
      <c r="B29713">
        <v>1151</v>
      </c>
      <c r="C29713" t="s">
        <v>448</v>
      </c>
      <c r="D29713">
        <v>2011</v>
      </c>
      <c r="E29713" t="s">
        <v>739</v>
      </c>
      <c r="F29713" s="2">
        <v>446.97020421928198</v>
      </c>
    </row>
    <row r="29714" spans="1:6">
      <c r="A29714" t="s">
        <v>405</v>
      </c>
      <c r="B29714">
        <v>1151</v>
      </c>
      <c r="C29714" t="s">
        <v>448</v>
      </c>
      <c r="D29714">
        <v>2013</v>
      </c>
      <c r="E29714" t="s">
        <v>742</v>
      </c>
      <c r="F29714" s="2">
        <v>71.0303314914933</v>
      </c>
    </row>
    <row r="29715" spans="1:6">
      <c r="A29715" t="s">
        <v>405</v>
      </c>
      <c r="B29715">
        <v>1151</v>
      </c>
      <c r="C29715" t="s">
        <v>448</v>
      </c>
      <c r="D29715">
        <v>2015</v>
      </c>
      <c r="E29715" t="s">
        <v>744</v>
      </c>
      <c r="F29715" s="2">
        <v>0</v>
      </c>
    </row>
    <row r="29716" spans="1:6">
      <c r="A29716" t="s">
        <v>405</v>
      </c>
      <c r="B29716">
        <v>1151</v>
      </c>
      <c r="C29716" t="s">
        <v>448</v>
      </c>
      <c r="D29716">
        <v>2015</v>
      </c>
      <c r="E29716" t="s">
        <v>740</v>
      </c>
      <c r="F29716" s="2">
        <v>21.2634524426608</v>
      </c>
    </row>
    <row r="29717" spans="1:6">
      <c r="A29717" t="s">
        <v>405</v>
      </c>
      <c r="B29717">
        <v>1151</v>
      </c>
      <c r="C29717" t="s">
        <v>448</v>
      </c>
      <c r="D29717">
        <v>2016</v>
      </c>
      <c r="E29717" t="s">
        <v>742</v>
      </c>
      <c r="F29717" s="2">
        <v>66.331915286820504</v>
      </c>
    </row>
    <row r="29718" spans="1:6">
      <c r="A29718" t="s">
        <v>405</v>
      </c>
      <c r="B29718">
        <v>1151</v>
      </c>
      <c r="C29718" t="s">
        <v>448</v>
      </c>
      <c r="D29718">
        <v>2016</v>
      </c>
      <c r="E29718" t="s">
        <v>743</v>
      </c>
      <c r="F29718" s="2">
        <v>0</v>
      </c>
    </row>
    <row r="29719" spans="1:6">
      <c r="A29719" t="s">
        <v>405</v>
      </c>
      <c r="B29719">
        <v>1151</v>
      </c>
      <c r="C29719" t="s">
        <v>448</v>
      </c>
      <c r="D29719">
        <v>2017</v>
      </c>
      <c r="E29719" t="s">
        <v>738</v>
      </c>
      <c r="F29719" s="2">
        <v>0</v>
      </c>
    </row>
    <row r="29720" spans="1:6">
      <c r="A29720" t="s">
        <v>405</v>
      </c>
      <c r="B29720">
        <v>1151</v>
      </c>
      <c r="C29720" t="s">
        <v>448</v>
      </c>
      <c r="D29720">
        <v>2017</v>
      </c>
      <c r="E29720" t="s">
        <v>741</v>
      </c>
      <c r="F29720" s="2">
        <v>0.78845023211780596</v>
      </c>
    </row>
    <row r="29721" spans="1:6">
      <c r="A29721" t="s">
        <v>405</v>
      </c>
      <c r="B29721">
        <v>1151</v>
      </c>
      <c r="C29721" t="s">
        <v>448</v>
      </c>
      <c r="D29721">
        <v>2018</v>
      </c>
      <c r="E29721" t="s">
        <v>737</v>
      </c>
      <c r="F29721" s="2">
        <v>18.008673808634398</v>
      </c>
    </row>
    <row r="29722" spans="1:6">
      <c r="A29722" t="s">
        <v>405</v>
      </c>
      <c r="B29722">
        <v>1151</v>
      </c>
      <c r="C29722" t="s">
        <v>448</v>
      </c>
      <c r="D29722">
        <v>2018</v>
      </c>
      <c r="E29722" t="s">
        <v>744</v>
      </c>
      <c r="F29722" s="2">
        <v>0</v>
      </c>
    </row>
    <row r="29723" spans="1:6">
      <c r="A29723" t="s">
        <v>405</v>
      </c>
      <c r="B29723">
        <v>1151</v>
      </c>
      <c r="C29723" t="s">
        <v>448</v>
      </c>
      <c r="D29723">
        <v>2018</v>
      </c>
      <c r="E29723" t="s">
        <v>739</v>
      </c>
      <c r="F29723" s="2">
        <v>827.77469276342595</v>
      </c>
    </row>
    <row r="29724" spans="1:6">
      <c r="A29724" t="s">
        <v>405</v>
      </c>
      <c r="B29724">
        <v>1151</v>
      </c>
      <c r="C29724" t="s">
        <v>448</v>
      </c>
      <c r="D29724">
        <v>2018</v>
      </c>
      <c r="E29724" t="s">
        <v>740</v>
      </c>
      <c r="F29724" s="2">
        <v>16.6166722280689</v>
      </c>
    </row>
    <row r="29725" spans="1:6">
      <c r="A29725" t="s">
        <v>405</v>
      </c>
      <c r="B29725">
        <v>1151</v>
      </c>
      <c r="C29725" t="s">
        <v>448</v>
      </c>
      <c r="D29725">
        <v>2019</v>
      </c>
      <c r="E29725" t="s">
        <v>743</v>
      </c>
      <c r="F29725" s="2">
        <v>0</v>
      </c>
    </row>
    <row r="29726" spans="1:6">
      <c r="A29726" t="s">
        <v>405</v>
      </c>
      <c r="B29726">
        <v>1151</v>
      </c>
      <c r="C29726" t="s">
        <v>448</v>
      </c>
      <c r="D29726">
        <v>2019</v>
      </c>
      <c r="E29726" t="s">
        <v>745</v>
      </c>
      <c r="F29726" s="2">
        <v>12663.5881863388</v>
      </c>
    </row>
    <row r="29727" spans="1:6">
      <c r="A29727" t="s">
        <v>405</v>
      </c>
      <c r="B29727">
        <v>1151</v>
      </c>
      <c r="C29727" t="s">
        <v>448</v>
      </c>
      <c r="D29727">
        <v>2020</v>
      </c>
      <c r="E29727" t="s">
        <v>738</v>
      </c>
      <c r="F29727" s="2">
        <v>0</v>
      </c>
    </row>
    <row r="29728" spans="1:6">
      <c r="A29728" t="s">
        <v>405</v>
      </c>
      <c r="B29728">
        <v>1151</v>
      </c>
      <c r="C29728" t="s">
        <v>448</v>
      </c>
      <c r="D29728">
        <v>2020</v>
      </c>
      <c r="E29728" t="s">
        <v>741</v>
      </c>
      <c r="F29728" s="2">
        <v>0.726886889441549</v>
      </c>
    </row>
    <row r="29729" spans="1:6">
      <c r="A29729" t="s">
        <v>405</v>
      </c>
      <c r="B29729">
        <v>1151</v>
      </c>
      <c r="C29729" t="s">
        <v>448</v>
      </c>
      <c r="D29729">
        <v>2021</v>
      </c>
      <c r="E29729" t="s">
        <v>736</v>
      </c>
      <c r="F29729" s="2">
        <v>56.382242906848901</v>
      </c>
    </row>
    <row r="29730" spans="1:6">
      <c r="A29730" t="s">
        <v>405</v>
      </c>
      <c r="B29730">
        <v>1151</v>
      </c>
      <c r="C29730" t="s">
        <v>448</v>
      </c>
      <c r="D29730">
        <v>2021</v>
      </c>
      <c r="E29730" t="s">
        <v>737</v>
      </c>
      <c r="F29730" s="2">
        <v>15.8847775870797</v>
      </c>
    </row>
    <row r="29731" spans="1:6">
      <c r="A29731" t="s">
        <v>405</v>
      </c>
      <c r="B29731">
        <v>1151</v>
      </c>
      <c r="C29731" t="s">
        <v>448</v>
      </c>
      <c r="D29731">
        <v>2021</v>
      </c>
      <c r="E29731" t="s">
        <v>744</v>
      </c>
      <c r="F29731" s="2">
        <v>0</v>
      </c>
    </row>
    <row r="29732" spans="1:6">
      <c r="A29732" t="s">
        <v>405</v>
      </c>
      <c r="B29732">
        <v>1151</v>
      </c>
      <c r="C29732" t="s">
        <v>448</v>
      </c>
      <c r="D29732">
        <v>2021</v>
      </c>
      <c r="E29732" t="s">
        <v>739</v>
      </c>
      <c r="F29732" s="2">
        <v>687.14521168279202</v>
      </c>
    </row>
    <row r="29733" spans="1:6">
      <c r="A29733" t="s">
        <v>405</v>
      </c>
      <c r="B29733">
        <v>1151</v>
      </c>
      <c r="C29733" t="s">
        <v>448</v>
      </c>
      <c r="D29733">
        <v>2022</v>
      </c>
      <c r="E29733" t="s">
        <v>743</v>
      </c>
      <c r="F29733" s="2">
        <v>0</v>
      </c>
    </row>
    <row r="29734" spans="1:6">
      <c r="A29734" t="s">
        <v>405</v>
      </c>
      <c r="B29734">
        <v>1151</v>
      </c>
      <c r="C29734" t="s">
        <v>448</v>
      </c>
      <c r="D29734">
        <v>2022</v>
      </c>
      <c r="E29734" t="s">
        <v>745</v>
      </c>
      <c r="F29734" s="2">
        <v>12044.1500513265</v>
      </c>
    </row>
    <row r="29735" spans="1:6">
      <c r="A29735" t="s">
        <v>405</v>
      </c>
      <c r="B29735">
        <v>1151</v>
      </c>
      <c r="C29735" t="s">
        <v>448</v>
      </c>
      <c r="D29735">
        <v>2023</v>
      </c>
      <c r="E29735" t="s">
        <v>742</v>
      </c>
      <c r="F29735" s="2">
        <v>139.79108162690699</v>
      </c>
    </row>
    <row r="29736" spans="1:6">
      <c r="A29736" t="s">
        <v>405</v>
      </c>
      <c r="B29736">
        <v>1151</v>
      </c>
      <c r="C29736" t="s">
        <v>448</v>
      </c>
      <c r="D29736">
        <v>2023</v>
      </c>
      <c r="E29736" t="s">
        <v>741</v>
      </c>
      <c r="F29736" s="2">
        <v>0.67948892666705496</v>
      </c>
    </row>
    <row r="29737" spans="1:6">
      <c r="A29737" t="s">
        <v>405</v>
      </c>
      <c r="B29737">
        <v>1151</v>
      </c>
      <c r="C29737" t="s">
        <v>448</v>
      </c>
      <c r="D29737">
        <v>2024</v>
      </c>
      <c r="E29737" t="s">
        <v>736</v>
      </c>
      <c r="F29737" s="2">
        <v>59.400505550318897</v>
      </c>
    </row>
    <row r="29738" spans="1:6">
      <c r="A29738" t="s">
        <v>405</v>
      </c>
      <c r="B29738">
        <v>1151</v>
      </c>
      <c r="C29738" t="s">
        <v>448</v>
      </c>
      <c r="D29738">
        <v>2024</v>
      </c>
      <c r="E29738" t="s">
        <v>737</v>
      </c>
      <c r="F29738" s="2">
        <v>17.271477863795099</v>
      </c>
    </row>
    <row r="29739" spans="1:6">
      <c r="A29739" t="s">
        <v>405</v>
      </c>
      <c r="B29739">
        <v>1151</v>
      </c>
      <c r="C29739" t="s">
        <v>448</v>
      </c>
      <c r="D29739">
        <v>2024</v>
      </c>
      <c r="E29739" t="s">
        <v>739</v>
      </c>
      <c r="F29739" s="2">
        <v>731.39249599705101</v>
      </c>
    </row>
    <row r="29740" spans="1:6">
      <c r="A29740" t="s">
        <v>405</v>
      </c>
      <c r="B29740">
        <v>1160</v>
      </c>
      <c r="C29740" t="s">
        <v>450</v>
      </c>
      <c r="D29740">
        <v>2011</v>
      </c>
      <c r="E29740" t="s">
        <v>736</v>
      </c>
      <c r="F29740" s="2">
        <v>17009.6301186741</v>
      </c>
    </row>
    <row r="29741" spans="1:6">
      <c r="A29741" t="s">
        <v>405</v>
      </c>
      <c r="B29741">
        <v>1160</v>
      </c>
      <c r="C29741" t="s">
        <v>450</v>
      </c>
      <c r="D29741">
        <v>2011</v>
      </c>
      <c r="E29741" t="s">
        <v>737</v>
      </c>
      <c r="F29741" s="2">
        <v>2502.6158925334698</v>
      </c>
    </row>
    <row r="29742" spans="1:6">
      <c r="A29742" t="s">
        <v>405</v>
      </c>
      <c r="B29742">
        <v>1160</v>
      </c>
      <c r="C29742" t="s">
        <v>450</v>
      </c>
      <c r="D29742">
        <v>2011</v>
      </c>
      <c r="E29742" t="s">
        <v>738</v>
      </c>
      <c r="F29742" s="2">
        <v>0</v>
      </c>
    </row>
    <row r="29743" spans="1:6">
      <c r="A29743" t="s">
        <v>405</v>
      </c>
      <c r="B29743">
        <v>1160</v>
      </c>
      <c r="C29743" t="s">
        <v>450</v>
      </c>
      <c r="D29743">
        <v>2011</v>
      </c>
      <c r="E29743" t="s">
        <v>739</v>
      </c>
      <c r="F29743" s="2">
        <v>53383.755828549904</v>
      </c>
    </row>
    <row r="29744" spans="1:6">
      <c r="A29744" t="s">
        <v>405</v>
      </c>
      <c r="B29744">
        <v>1160</v>
      </c>
      <c r="C29744" t="s">
        <v>450</v>
      </c>
      <c r="D29744">
        <v>2011</v>
      </c>
      <c r="E29744" t="s">
        <v>740</v>
      </c>
      <c r="F29744" s="2">
        <v>1437.47338337002</v>
      </c>
    </row>
    <row r="29745" spans="1:6">
      <c r="A29745" t="s">
        <v>405</v>
      </c>
      <c r="B29745">
        <v>1160</v>
      </c>
      <c r="C29745" t="s">
        <v>450</v>
      </c>
      <c r="D29745">
        <v>2013</v>
      </c>
      <c r="E29745" t="s">
        <v>742</v>
      </c>
      <c r="F29745" s="2">
        <v>8540.0780373536509</v>
      </c>
    </row>
    <row r="29746" spans="1:6">
      <c r="A29746" t="s">
        <v>405</v>
      </c>
      <c r="B29746">
        <v>1160</v>
      </c>
      <c r="C29746" t="s">
        <v>450</v>
      </c>
      <c r="D29746">
        <v>2013</v>
      </c>
      <c r="E29746" t="s">
        <v>743</v>
      </c>
      <c r="F29746" s="2">
        <v>0</v>
      </c>
    </row>
    <row r="29747" spans="1:6">
      <c r="A29747" t="s">
        <v>405</v>
      </c>
      <c r="B29747">
        <v>1160</v>
      </c>
      <c r="C29747" t="s">
        <v>450</v>
      </c>
      <c r="D29747">
        <v>2015</v>
      </c>
      <c r="E29747" t="s">
        <v>744</v>
      </c>
      <c r="F29747" s="2">
        <v>2119.3373467500001</v>
      </c>
    </row>
    <row r="29748" spans="1:6">
      <c r="A29748" t="s">
        <v>405</v>
      </c>
      <c r="B29748">
        <v>1160</v>
      </c>
      <c r="C29748" t="s">
        <v>450</v>
      </c>
      <c r="D29748">
        <v>2015</v>
      </c>
      <c r="E29748" t="s">
        <v>745</v>
      </c>
      <c r="F29748" s="2">
        <v>8460.7808029663793</v>
      </c>
    </row>
    <row r="29749" spans="1:6">
      <c r="A29749" t="s">
        <v>405</v>
      </c>
      <c r="B29749">
        <v>1160</v>
      </c>
      <c r="C29749" t="s">
        <v>450</v>
      </c>
      <c r="D29749">
        <v>2016</v>
      </c>
      <c r="E29749" t="s">
        <v>743</v>
      </c>
      <c r="F29749" s="2">
        <v>0</v>
      </c>
    </row>
    <row r="29750" spans="1:6">
      <c r="A29750" t="s">
        <v>405</v>
      </c>
      <c r="B29750">
        <v>1160</v>
      </c>
      <c r="C29750" t="s">
        <v>450</v>
      </c>
      <c r="D29750">
        <v>2017</v>
      </c>
      <c r="E29750" t="s">
        <v>738</v>
      </c>
      <c r="F29750" s="2">
        <v>0</v>
      </c>
    </row>
    <row r="29751" spans="1:6">
      <c r="A29751" t="s">
        <v>405</v>
      </c>
      <c r="B29751">
        <v>1160</v>
      </c>
      <c r="C29751" t="s">
        <v>450</v>
      </c>
      <c r="D29751">
        <v>2017</v>
      </c>
      <c r="E29751" t="s">
        <v>739</v>
      </c>
      <c r="F29751" s="2">
        <v>52583.190432905001</v>
      </c>
    </row>
    <row r="29752" spans="1:6">
      <c r="A29752" t="s">
        <v>405</v>
      </c>
      <c r="B29752">
        <v>1160</v>
      </c>
      <c r="C29752" t="s">
        <v>450</v>
      </c>
      <c r="D29752">
        <v>2017</v>
      </c>
      <c r="E29752" t="s">
        <v>741</v>
      </c>
      <c r="F29752" s="2">
        <v>17824.343519939299</v>
      </c>
    </row>
    <row r="29753" spans="1:6">
      <c r="A29753" t="s">
        <v>405</v>
      </c>
      <c r="B29753">
        <v>1160</v>
      </c>
      <c r="C29753" t="s">
        <v>450</v>
      </c>
      <c r="D29753">
        <v>2018</v>
      </c>
      <c r="E29753" t="s">
        <v>736</v>
      </c>
      <c r="F29753" s="2">
        <v>10315.5620324028</v>
      </c>
    </row>
    <row r="29754" spans="1:6">
      <c r="A29754" t="s">
        <v>405</v>
      </c>
      <c r="B29754">
        <v>1160</v>
      </c>
      <c r="C29754" t="s">
        <v>450</v>
      </c>
      <c r="D29754">
        <v>2018</v>
      </c>
      <c r="E29754" t="s">
        <v>737</v>
      </c>
      <c r="F29754" s="2">
        <v>2358.7271281082399</v>
      </c>
    </row>
    <row r="29755" spans="1:6">
      <c r="A29755" t="s">
        <v>405</v>
      </c>
      <c r="B29755">
        <v>1160</v>
      </c>
      <c r="C29755" t="s">
        <v>450</v>
      </c>
      <c r="D29755">
        <v>2018</v>
      </c>
      <c r="E29755" t="s">
        <v>744</v>
      </c>
      <c r="F29755" s="2">
        <v>2379.597791445</v>
      </c>
    </row>
    <row r="29756" spans="1:6">
      <c r="A29756" t="s">
        <v>405</v>
      </c>
      <c r="B29756">
        <v>1160</v>
      </c>
      <c r="C29756" t="s">
        <v>450</v>
      </c>
      <c r="D29756">
        <v>2018</v>
      </c>
      <c r="E29756" t="s">
        <v>745</v>
      </c>
      <c r="F29756" s="2">
        <v>8820.8921256726608</v>
      </c>
    </row>
    <row r="29757" spans="1:6">
      <c r="A29757" t="s">
        <v>405</v>
      </c>
      <c r="B29757">
        <v>1160</v>
      </c>
      <c r="C29757" t="s">
        <v>450</v>
      </c>
      <c r="D29757">
        <v>2019</v>
      </c>
      <c r="E29757" t="s">
        <v>743</v>
      </c>
      <c r="F29757" s="2">
        <v>0</v>
      </c>
    </row>
    <row r="29758" spans="1:6">
      <c r="A29758" t="s">
        <v>405</v>
      </c>
      <c r="B29758">
        <v>1160</v>
      </c>
      <c r="C29758" t="s">
        <v>450</v>
      </c>
      <c r="D29758">
        <v>2020</v>
      </c>
      <c r="E29758" t="s">
        <v>742</v>
      </c>
      <c r="F29758" s="2">
        <v>7209.2466968674898</v>
      </c>
    </row>
    <row r="29759" spans="1:6">
      <c r="A29759" t="s">
        <v>405</v>
      </c>
      <c r="B29759">
        <v>1160</v>
      </c>
      <c r="C29759" t="s">
        <v>450</v>
      </c>
      <c r="D29759">
        <v>2020</v>
      </c>
      <c r="E29759" t="s">
        <v>738</v>
      </c>
      <c r="F29759" s="2">
        <v>0</v>
      </c>
    </row>
    <row r="29760" spans="1:6">
      <c r="A29760" t="s">
        <v>405</v>
      </c>
      <c r="B29760">
        <v>1160</v>
      </c>
      <c r="C29760" t="s">
        <v>450</v>
      </c>
      <c r="D29760">
        <v>2020</v>
      </c>
      <c r="E29760" t="s">
        <v>739</v>
      </c>
      <c r="F29760" s="2">
        <v>52083.6785409203</v>
      </c>
    </row>
    <row r="29761" spans="1:6">
      <c r="A29761" t="s">
        <v>405</v>
      </c>
      <c r="B29761">
        <v>1160</v>
      </c>
      <c r="C29761" t="s">
        <v>450</v>
      </c>
      <c r="D29761">
        <v>2020</v>
      </c>
      <c r="E29761" t="s">
        <v>741</v>
      </c>
      <c r="F29761" s="2">
        <v>17271.056452301898</v>
      </c>
    </row>
    <row r="29762" spans="1:6">
      <c r="A29762" t="s">
        <v>405</v>
      </c>
      <c r="B29762">
        <v>1160</v>
      </c>
      <c r="C29762" t="s">
        <v>450</v>
      </c>
      <c r="D29762">
        <v>2021</v>
      </c>
      <c r="E29762" t="s">
        <v>736</v>
      </c>
      <c r="F29762" s="2">
        <v>8250.8108768886595</v>
      </c>
    </row>
    <row r="29763" spans="1:6">
      <c r="A29763" t="s">
        <v>405</v>
      </c>
      <c r="B29763">
        <v>1160</v>
      </c>
      <c r="C29763" t="s">
        <v>450</v>
      </c>
      <c r="D29763">
        <v>2021</v>
      </c>
      <c r="E29763" t="s">
        <v>737</v>
      </c>
      <c r="F29763" s="2">
        <v>2033.59292248729</v>
      </c>
    </row>
    <row r="29764" spans="1:6">
      <c r="A29764" t="s">
        <v>405</v>
      </c>
      <c r="B29764">
        <v>1160</v>
      </c>
      <c r="C29764" t="s">
        <v>450</v>
      </c>
      <c r="D29764">
        <v>2021</v>
      </c>
      <c r="E29764" t="s">
        <v>744</v>
      </c>
      <c r="F29764" s="2">
        <v>2599.904915135</v>
      </c>
    </row>
    <row r="29765" spans="1:6">
      <c r="A29765" t="s">
        <v>405</v>
      </c>
      <c r="B29765">
        <v>1160</v>
      </c>
      <c r="C29765" t="s">
        <v>450</v>
      </c>
      <c r="D29765">
        <v>2021</v>
      </c>
      <c r="E29765" t="s">
        <v>740</v>
      </c>
      <c r="F29765" s="2">
        <v>1044.43242290748</v>
      </c>
    </row>
    <row r="29766" spans="1:6">
      <c r="A29766" t="s">
        <v>405</v>
      </c>
      <c r="B29766">
        <v>1160</v>
      </c>
      <c r="C29766" t="s">
        <v>450</v>
      </c>
      <c r="D29766">
        <v>2021</v>
      </c>
      <c r="E29766" t="s">
        <v>745</v>
      </c>
      <c r="F29766" s="2">
        <v>6552.8641246775796</v>
      </c>
    </row>
    <row r="29767" spans="1:6">
      <c r="A29767" t="s">
        <v>405</v>
      </c>
      <c r="B29767">
        <v>1160</v>
      </c>
      <c r="C29767" t="s">
        <v>450</v>
      </c>
      <c r="D29767">
        <v>2022</v>
      </c>
      <c r="E29767" t="s">
        <v>743</v>
      </c>
      <c r="F29767" s="2">
        <v>0</v>
      </c>
    </row>
    <row r="29768" spans="1:6">
      <c r="A29768" t="s">
        <v>405</v>
      </c>
      <c r="B29768">
        <v>1160</v>
      </c>
      <c r="C29768" t="s">
        <v>450</v>
      </c>
      <c r="D29768">
        <v>2023</v>
      </c>
      <c r="E29768" t="s">
        <v>742</v>
      </c>
      <c r="F29768" s="2">
        <v>7890.9063444902904</v>
      </c>
    </row>
    <row r="29769" spans="1:6">
      <c r="A29769" t="s">
        <v>405</v>
      </c>
      <c r="B29769">
        <v>1160</v>
      </c>
      <c r="C29769" t="s">
        <v>450</v>
      </c>
      <c r="D29769">
        <v>2024</v>
      </c>
      <c r="E29769" t="s">
        <v>736</v>
      </c>
      <c r="F29769" s="2">
        <v>7102.3142519431703</v>
      </c>
    </row>
    <row r="29770" spans="1:6">
      <c r="A29770" t="s">
        <v>405</v>
      </c>
      <c r="B29770">
        <v>1160</v>
      </c>
      <c r="C29770" t="s">
        <v>450</v>
      </c>
      <c r="D29770">
        <v>2024</v>
      </c>
      <c r="E29770" t="s">
        <v>737</v>
      </c>
      <c r="F29770" s="2">
        <v>1794.7347380020799</v>
      </c>
    </row>
    <row r="29771" spans="1:6">
      <c r="A29771" t="s">
        <v>405</v>
      </c>
      <c r="B29771">
        <v>1160</v>
      </c>
      <c r="C29771" t="s">
        <v>450</v>
      </c>
      <c r="D29771">
        <v>2024</v>
      </c>
      <c r="E29771" t="s">
        <v>740</v>
      </c>
      <c r="F29771" s="2">
        <v>1053.2198868329699</v>
      </c>
    </row>
    <row r="29772" spans="1:6">
      <c r="A29772" t="s">
        <v>452</v>
      </c>
      <c r="B29772">
        <v>4001</v>
      </c>
      <c r="C29772" t="s">
        <v>453</v>
      </c>
      <c r="D29772">
        <v>2009</v>
      </c>
      <c r="E29772" t="s">
        <v>736</v>
      </c>
      <c r="F29772" s="2">
        <v>16875.716735528302</v>
      </c>
    </row>
    <row r="29773" spans="1:6">
      <c r="A29773" t="s">
        <v>452</v>
      </c>
      <c r="B29773">
        <v>4001</v>
      </c>
      <c r="C29773" t="s">
        <v>453</v>
      </c>
      <c r="D29773">
        <v>2009</v>
      </c>
      <c r="E29773" t="s">
        <v>737</v>
      </c>
      <c r="F29773" s="2">
        <v>9304.0398874364801</v>
      </c>
    </row>
    <row r="29774" spans="1:6">
      <c r="A29774" t="s">
        <v>452</v>
      </c>
      <c r="B29774">
        <v>4001</v>
      </c>
      <c r="C29774" t="s">
        <v>453</v>
      </c>
      <c r="D29774">
        <v>2009</v>
      </c>
      <c r="E29774" t="s">
        <v>738</v>
      </c>
      <c r="F29774" s="2">
        <v>0</v>
      </c>
    </row>
    <row r="29775" spans="1:6">
      <c r="A29775" t="s">
        <v>452</v>
      </c>
      <c r="B29775">
        <v>4001</v>
      </c>
      <c r="C29775" t="s">
        <v>453</v>
      </c>
      <c r="D29775">
        <v>2009</v>
      </c>
      <c r="E29775" t="s">
        <v>739</v>
      </c>
      <c r="F29775" s="2">
        <v>2864.7887906043902</v>
      </c>
    </row>
    <row r="29776" spans="1:6">
      <c r="A29776" t="s">
        <v>452</v>
      </c>
      <c r="B29776">
        <v>4001</v>
      </c>
      <c r="C29776" t="s">
        <v>453</v>
      </c>
      <c r="D29776">
        <v>2011</v>
      </c>
      <c r="E29776" t="s">
        <v>742</v>
      </c>
      <c r="F29776" s="2">
        <v>9929.4128245455504</v>
      </c>
    </row>
    <row r="29777" spans="1:6">
      <c r="A29777" t="s">
        <v>452</v>
      </c>
      <c r="B29777">
        <v>4001</v>
      </c>
      <c r="C29777" t="s">
        <v>453</v>
      </c>
      <c r="D29777">
        <v>2011</v>
      </c>
      <c r="E29777" t="s">
        <v>743</v>
      </c>
      <c r="F29777" s="2">
        <v>0</v>
      </c>
    </row>
    <row r="29778" spans="1:6">
      <c r="A29778" t="s">
        <v>452</v>
      </c>
      <c r="B29778">
        <v>4001</v>
      </c>
      <c r="C29778" t="s">
        <v>453</v>
      </c>
      <c r="D29778">
        <v>2013</v>
      </c>
      <c r="E29778" t="s">
        <v>744</v>
      </c>
      <c r="F29778" s="2">
        <v>2105974.9916762798</v>
      </c>
    </row>
    <row r="29779" spans="1:6">
      <c r="A29779" t="s">
        <v>452</v>
      </c>
      <c r="B29779">
        <v>4001</v>
      </c>
      <c r="C29779" t="s">
        <v>453</v>
      </c>
      <c r="D29779">
        <v>2013</v>
      </c>
      <c r="E29779" t="s">
        <v>740</v>
      </c>
      <c r="F29779" s="2">
        <v>8571.0259197897703</v>
      </c>
    </row>
    <row r="29780" spans="1:6">
      <c r="A29780" t="s">
        <v>452</v>
      </c>
      <c r="B29780">
        <v>4001</v>
      </c>
      <c r="C29780" t="s">
        <v>453</v>
      </c>
      <c r="D29780">
        <v>2015</v>
      </c>
      <c r="E29780" t="s">
        <v>738</v>
      </c>
      <c r="F29780" s="2">
        <v>68.373997917570506</v>
      </c>
    </row>
    <row r="29781" spans="1:6">
      <c r="A29781" t="s">
        <v>452</v>
      </c>
      <c r="B29781">
        <v>4001</v>
      </c>
      <c r="C29781" t="s">
        <v>453</v>
      </c>
      <c r="D29781">
        <v>2015</v>
      </c>
      <c r="E29781" t="s">
        <v>739</v>
      </c>
      <c r="F29781" s="2">
        <v>2973.77554225638</v>
      </c>
    </row>
    <row r="29782" spans="1:6">
      <c r="A29782" t="s">
        <v>452</v>
      </c>
      <c r="B29782">
        <v>4001</v>
      </c>
      <c r="C29782" t="s">
        <v>453</v>
      </c>
      <c r="D29782">
        <v>2015</v>
      </c>
      <c r="E29782" t="s">
        <v>741</v>
      </c>
      <c r="F29782" s="2">
        <v>76730.6169028492</v>
      </c>
    </row>
    <row r="29783" spans="1:6">
      <c r="A29783" t="s">
        <v>452</v>
      </c>
      <c r="B29783">
        <v>4001</v>
      </c>
      <c r="C29783" t="s">
        <v>453</v>
      </c>
      <c r="D29783">
        <v>2016</v>
      </c>
      <c r="E29783" t="s">
        <v>736</v>
      </c>
      <c r="F29783" s="2">
        <v>11218.2308202571</v>
      </c>
    </row>
    <row r="29784" spans="1:6">
      <c r="A29784" t="s">
        <v>452</v>
      </c>
      <c r="B29784">
        <v>4001</v>
      </c>
      <c r="C29784" t="s">
        <v>453</v>
      </c>
      <c r="D29784">
        <v>2016</v>
      </c>
      <c r="E29784" t="s">
        <v>737</v>
      </c>
      <c r="F29784" s="2">
        <v>9120.7403312056795</v>
      </c>
    </row>
    <row r="29785" spans="1:6">
      <c r="A29785" t="s">
        <v>452</v>
      </c>
      <c r="B29785">
        <v>4001</v>
      </c>
      <c r="C29785" t="s">
        <v>453</v>
      </c>
      <c r="D29785">
        <v>2016</v>
      </c>
      <c r="E29785" t="s">
        <v>744</v>
      </c>
      <c r="F29785" s="2">
        <v>2021062.3107056101</v>
      </c>
    </row>
    <row r="29786" spans="1:6">
      <c r="A29786" t="s">
        <v>452</v>
      </c>
      <c r="B29786">
        <v>4001</v>
      </c>
      <c r="C29786" t="s">
        <v>453</v>
      </c>
      <c r="D29786">
        <v>2016</v>
      </c>
      <c r="E29786" t="s">
        <v>740</v>
      </c>
      <c r="F29786" s="2">
        <v>5644.8258365916699</v>
      </c>
    </row>
    <row r="29787" spans="1:6">
      <c r="A29787" t="s">
        <v>452</v>
      </c>
      <c r="B29787">
        <v>4001</v>
      </c>
      <c r="C29787" t="s">
        <v>453</v>
      </c>
      <c r="D29787">
        <v>2017</v>
      </c>
      <c r="E29787" t="s">
        <v>743</v>
      </c>
      <c r="F29787" s="2">
        <v>0</v>
      </c>
    </row>
    <row r="29788" spans="1:6">
      <c r="A29788" t="s">
        <v>452</v>
      </c>
      <c r="B29788">
        <v>4001</v>
      </c>
      <c r="C29788" t="s">
        <v>453</v>
      </c>
      <c r="D29788">
        <v>2017</v>
      </c>
      <c r="E29788" t="s">
        <v>745</v>
      </c>
      <c r="F29788" s="2">
        <v>34768.3564898365</v>
      </c>
    </row>
    <row r="29789" spans="1:6">
      <c r="A29789" t="s">
        <v>452</v>
      </c>
      <c r="B29789">
        <v>4001</v>
      </c>
      <c r="C29789" t="s">
        <v>453</v>
      </c>
      <c r="D29789">
        <v>2018</v>
      </c>
      <c r="E29789" t="s">
        <v>742</v>
      </c>
      <c r="F29789" s="2">
        <v>16920.193770770598</v>
      </c>
    </row>
    <row r="29790" spans="1:6">
      <c r="A29790" t="s">
        <v>452</v>
      </c>
      <c r="B29790">
        <v>4001</v>
      </c>
      <c r="C29790" t="s">
        <v>453</v>
      </c>
      <c r="D29790">
        <v>2018</v>
      </c>
      <c r="E29790" t="s">
        <v>738</v>
      </c>
      <c r="F29790" s="2">
        <v>0</v>
      </c>
    </row>
    <row r="29791" spans="1:6">
      <c r="A29791" t="s">
        <v>452</v>
      </c>
      <c r="B29791">
        <v>4001</v>
      </c>
      <c r="C29791" t="s">
        <v>453</v>
      </c>
      <c r="D29791">
        <v>2018</v>
      </c>
      <c r="E29791" t="s">
        <v>739</v>
      </c>
      <c r="F29791" s="2">
        <v>3691.9125710272101</v>
      </c>
    </row>
    <row r="29792" spans="1:6">
      <c r="A29792" t="s">
        <v>452</v>
      </c>
      <c r="B29792">
        <v>4001</v>
      </c>
      <c r="C29792" t="s">
        <v>453</v>
      </c>
      <c r="D29792">
        <v>2018</v>
      </c>
      <c r="E29792" t="s">
        <v>741</v>
      </c>
      <c r="F29792" s="2">
        <v>68958.519442301098</v>
      </c>
    </row>
    <row r="29793" spans="1:6">
      <c r="A29793" t="s">
        <v>452</v>
      </c>
      <c r="B29793">
        <v>4001</v>
      </c>
      <c r="C29793" t="s">
        <v>453</v>
      </c>
      <c r="D29793">
        <v>2019</v>
      </c>
      <c r="E29793" t="s">
        <v>736</v>
      </c>
      <c r="F29793" s="2">
        <v>9664.5207351708705</v>
      </c>
    </row>
    <row r="29794" spans="1:6">
      <c r="A29794" t="s">
        <v>452</v>
      </c>
      <c r="B29794">
        <v>4001</v>
      </c>
      <c r="C29794" t="s">
        <v>453</v>
      </c>
      <c r="D29794">
        <v>2019</v>
      </c>
      <c r="E29794" t="s">
        <v>737</v>
      </c>
      <c r="F29794" s="2">
        <v>8016.1054305130201</v>
      </c>
    </row>
    <row r="29795" spans="1:6">
      <c r="A29795" t="s">
        <v>452</v>
      </c>
      <c r="B29795">
        <v>4001</v>
      </c>
      <c r="C29795" t="s">
        <v>453</v>
      </c>
      <c r="D29795">
        <v>2019</v>
      </c>
      <c r="E29795" t="s">
        <v>744</v>
      </c>
      <c r="F29795" s="2">
        <v>2048818.60534674</v>
      </c>
    </row>
    <row r="29796" spans="1:6">
      <c r="A29796" t="s">
        <v>452</v>
      </c>
      <c r="B29796">
        <v>4001</v>
      </c>
      <c r="C29796" t="s">
        <v>453</v>
      </c>
      <c r="D29796">
        <v>2020</v>
      </c>
      <c r="E29796" t="s">
        <v>743</v>
      </c>
      <c r="F29796" s="2">
        <v>0</v>
      </c>
    </row>
    <row r="29797" spans="1:6">
      <c r="A29797" t="s">
        <v>452</v>
      </c>
      <c r="B29797">
        <v>4001</v>
      </c>
      <c r="C29797" t="s">
        <v>453</v>
      </c>
      <c r="D29797">
        <v>2020</v>
      </c>
      <c r="E29797" t="s">
        <v>745</v>
      </c>
      <c r="F29797" s="2">
        <v>31163.295759227301</v>
      </c>
    </row>
    <row r="29798" spans="1:6">
      <c r="A29798" t="s">
        <v>452</v>
      </c>
      <c r="B29798">
        <v>4001</v>
      </c>
      <c r="C29798" t="s">
        <v>453</v>
      </c>
      <c r="D29798">
        <v>2021</v>
      </c>
      <c r="E29798" t="s">
        <v>742</v>
      </c>
      <c r="F29798" s="2">
        <v>16500.405107926101</v>
      </c>
    </row>
    <row r="29799" spans="1:6">
      <c r="A29799" t="s">
        <v>452</v>
      </c>
      <c r="B29799">
        <v>4001</v>
      </c>
      <c r="C29799" t="s">
        <v>453</v>
      </c>
      <c r="D29799">
        <v>2022</v>
      </c>
      <c r="E29799" t="s">
        <v>736</v>
      </c>
      <c r="F29799" s="2">
        <v>8423.9331021066391</v>
      </c>
    </row>
    <row r="29800" spans="1:6">
      <c r="A29800" t="s">
        <v>452</v>
      </c>
      <c r="B29800">
        <v>4001</v>
      </c>
      <c r="C29800" t="s">
        <v>453</v>
      </c>
      <c r="D29800">
        <v>2022</v>
      </c>
      <c r="E29800" t="s">
        <v>737</v>
      </c>
      <c r="F29800" s="2">
        <v>6581.4551129274996</v>
      </c>
    </row>
    <row r="29801" spans="1:6">
      <c r="A29801" t="s">
        <v>452</v>
      </c>
      <c r="B29801">
        <v>4001</v>
      </c>
      <c r="C29801" t="s">
        <v>453</v>
      </c>
      <c r="D29801">
        <v>2023</v>
      </c>
      <c r="E29801" t="s">
        <v>740</v>
      </c>
      <c r="F29801" s="2">
        <v>3286.6449497542399</v>
      </c>
    </row>
    <row r="29802" spans="1:6">
      <c r="A29802" t="s">
        <v>452</v>
      </c>
      <c r="B29802">
        <v>4001</v>
      </c>
      <c r="C29802" t="s">
        <v>453</v>
      </c>
      <c r="D29802">
        <v>2023</v>
      </c>
      <c r="E29802" t="s">
        <v>745</v>
      </c>
      <c r="F29802" s="2">
        <v>32372.179341210202</v>
      </c>
    </row>
    <row r="29803" spans="1:6">
      <c r="A29803" t="s">
        <v>452</v>
      </c>
      <c r="B29803">
        <v>4001</v>
      </c>
      <c r="C29803" t="s">
        <v>453</v>
      </c>
      <c r="D29803">
        <v>2024</v>
      </c>
      <c r="E29803" t="s">
        <v>742</v>
      </c>
      <c r="F29803" s="2">
        <v>16385.502265366002</v>
      </c>
    </row>
    <row r="29804" spans="1:6">
      <c r="A29804" t="s">
        <v>452</v>
      </c>
      <c r="B29804">
        <v>4003</v>
      </c>
      <c r="C29804" t="s">
        <v>455</v>
      </c>
      <c r="D29804">
        <v>2009</v>
      </c>
      <c r="E29804" t="s">
        <v>743</v>
      </c>
      <c r="F29804" s="2">
        <v>420.33048640302502</v>
      </c>
    </row>
    <row r="29805" spans="1:6">
      <c r="A29805" t="s">
        <v>452</v>
      </c>
      <c r="B29805">
        <v>4003</v>
      </c>
      <c r="C29805" t="s">
        <v>455</v>
      </c>
      <c r="D29805">
        <v>2009</v>
      </c>
      <c r="E29805" t="s">
        <v>745</v>
      </c>
      <c r="F29805" s="2">
        <v>450.93214648927199</v>
      </c>
    </row>
    <row r="29806" spans="1:6">
      <c r="A29806" t="s">
        <v>452</v>
      </c>
      <c r="B29806">
        <v>4003</v>
      </c>
      <c r="C29806" t="s">
        <v>455</v>
      </c>
      <c r="D29806">
        <v>2011</v>
      </c>
      <c r="E29806" t="s">
        <v>736</v>
      </c>
      <c r="F29806" s="2">
        <v>39537.247277304697</v>
      </c>
    </row>
    <row r="29807" spans="1:6">
      <c r="A29807" t="s">
        <v>452</v>
      </c>
      <c r="B29807">
        <v>4003</v>
      </c>
      <c r="C29807" t="s">
        <v>455</v>
      </c>
      <c r="D29807">
        <v>2011</v>
      </c>
      <c r="E29807" t="s">
        <v>737</v>
      </c>
      <c r="F29807" s="2">
        <v>6675.7398085126097</v>
      </c>
    </row>
    <row r="29808" spans="1:6">
      <c r="A29808" t="s">
        <v>452</v>
      </c>
      <c r="B29808">
        <v>4003</v>
      </c>
      <c r="C29808" t="s">
        <v>455</v>
      </c>
      <c r="D29808">
        <v>2011</v>
      </c>
      <c r="E29808" t="s">
        <v>739</v>
      </c>
      <c r="F29808" s="2">
        <v>16496.510082636501</v>
      </c>
    </row>
    <row r="29809" spans="1:6">
      <c r="A29809" t="s">
        <v>452</v>
      </c>
      <c r="B29809">
        <v>4003</v>
      </c>
      <c r="C29809" t="s">
        <v>455</v>
      </c>
      <c r="D29809">
        <v>2013</v>
      </c>
      <c r="E29809" t="s">
        <v>742</v>
      </c>
      <c r="F29809" s="2">
        <v>15087.4490957014</v>
      </c>
    </row>
    <row r="29810" spans="1:6">
      <c r="A29810" t="s">
        <v>452</v>
      </c>
      <c r="B29810">
        <v>4003</v>
      </c>
      <c r="C29810" t="s">
        <v>455</v>
      </c>
      <c r="D29810">
        <v>2015</v>
      </c>
      <c r="E29810" t="s">
        <v>744</v>
      </c>
      <c r="F29810" s="2">
        <v>280.23463118324298</v>
      </c>
    </row>
    <row r="29811" spans="1:6">
      <c r="A29811" t="s">
        <v>452</v>
      </c>
      <c r="B29811">
        <v>4003</v>
      </c>
      <c r="C29811" t="s">
        <v>455</v>
      </c>
      <c r="D29811">
        <v>2015</v>
      </c>
      <c r="E29811" t="s">
        <v>740</v>
      </c>
      <c r="F29811" s="2">
        <v>12460.525199310099</v>
      </c>
    </row>
    <row r="29812" spans="1:6">
      <c r="A29812" t="s">
        <v>452</v>
      </c>
      <c r="B29812">
        <v>4003</v>
      </c>
      <c r="C29812" t="s">
        <v>455</v>
      </c>
      <c r="D29812">
        <v>2015</v>
      </c>
      <c r="E29812" t="s">
        <v>745</v>
      </c>
      <c r="F29812" s="2">
        <v>450.93214648927199</v>
      </c>
    </row>
    <row r="29813" spans="1:6">
      <c r="A29813" t="s">
        <v>452</v>
      </c>
      <c r="B29813">
        <v>4003</v>
      </c>
      <c r="C29813" t="s">
        <v>455</v>
      </c>
      <c r="D29813">
        <v>2016</v>
      </c>
      <c r="E29813" t="s">
        <v>742</v>
      </c>
      <c r="F29813" s="2">
        <v>15266.6865502448</v>
      </c>
    </row>
    <row r="29814" spans="1:6">
      <c r="A29814" t="s">
        <v>452</v>
      </c>
      <c r="B29814">
        <v>4003</v>
      </c>
      <c r="C29814" t="s">
        <v>455</v>
      </c>
      <c r="D29814">
        <v>2017</v>
      </c>
      <c r="E29814" t="s">
        <v>738</v>
      </c>
      <c r="F29814" s="2">
        <v>533.21861796389101</v>
      </c>
    </row>
    <row r="29815" spans="1:6">
      <c r="A29815" t="s">
        <v>452</v>
      </c>
      <c r="B29815">
        <v>4003</v>
      </c>
      <c r="C29815" t="s">
        <v>455</v>
      </c>
      <c r="D29815">
        <v>2017</v>
      </c>
      <c r="E29815" t="s">
        <v>741</v>
      </c>
      <c r="F29815" s="2">
        <v>57794.187876791897</v>
      </c>
    </row>
    <row r="29816" spans="1:6">
      <c r="A29816" t="s">
        <v>452</v>
      </c>
      <c r="B29816">
        <v>4003</v>
      </c>
      <c r="C29816" t="s">
        <v>455</v>
      </c>
      <c r="D29816">
        <v>2018</v>
      </c>
      <c r="E29816" t="s">
        <v>744</v>
      </c>
      <c r="F29816" s="2">
        <v>0</v>
      </c>
    </row>
    <row r="29817" spans="1:6">
      <c r="A29817" t="s">
        <v>452</v>
      </c>
      <c r="B29817">
        <v>4003</v>
      </c>
      <c r="C29817" t="s">
        <v>455</v>
      </c>
      <c r="D29817">
        <v>2018</v>
      </c>
      <c r="E29817" t="s">
        <v>739</v>
      </c>
      <c r="F29817" s="2">
        <v>19237.604758921301</v>
      </c>
    </row>
    <row r="29818" spans="1:6">
      <c r="A29818" t="s">
        <v>452</v>
      </c>
      <c r="B29818">
        <v>4003</v>
      </c>
      <c r="C29818" t="s">
        <v>455</v>
      </c>
      <c r="D29818">
        <v>2018</v>
      </c>
      <c r="E29818" t="s">
        <v>740</v>
      </c>
      <c r="F29818" s="2">
        <v>9872.1479189237598</v>
      </c>
    </row>
    <row r="29819" spans="1:6">
      <c r="A29819" t="s">
        <v>452</v>
      </c>
      <c r="B29819">
        <v>4003</v>
      </c>
      <c r="C29819" t="s">
        <v>455</v>
      </c>
      <c r="D29819">
        <v>2019</v>
      </c>
      <c r="E29819" t="s">
        <v>742</v>
      </c>
      <c r="F29819" s="2">
        <v>16819.7319652068</v>
      </c>
    </row>
    <row r="29820" spans="1:6">
      <c r="A29820" t="s">
        <v>452</v>
      </c>
      <c r="B29820">
        <v>4003</v>
      </c>
      <c r="C29820" t="s">
        <v>455</v>
      </c>
      <c r="D29820">
        <v>2019</v>
      </c>
      <c r="E29820" t="s">
        <v>743</v>
      </c>
      <c r="F29820" s="2">
        <v>0.87280342522402798</v>
      </c>
    </row>
    <row r="29821" spans="1:6">
      <c r="A29821" t="s">
        <v>452</v>
      </c>
      <c r="B29821">
        <v>4003</v>
      </c>
      <c r="C29821" t="s">
        <v>455</v>
      </c>
      <c r="D29821">
        <v>2020</v>
      </c>
      <c r="E29821" t="s">
        <v>738</v>
      </c>
      <c r="F29821" s="2">
        <v>287.053470648911</v>
      </c>
    </row>
    <row r="29822" spans="1:6">
      <c r="A29822" t="s">
        <v>452</v>
      </c>
      <c r="B29822">
        <v>4003</v>
      </c>
      <c r="C29822" t="s">
        <v>455</v>
      </c>
      <c r="D29822">
        <v>2020</v>
      </c>
      <c r="E29822" t="s">
        <v>741</v>
      </c>
      <c r="F29822" s="2">
        <v>53411.079550886599</v>
      </c>
    </row>
    <row r="29823" spans="1:6">
      <c r="A29823" t="s">
        <v>452</v>
      </c>
      <c r="B29823">
        <v>4003</v>
      </c>
      <c r="C29823" t="s">
        <v>455</v>
      </c>
      <c r="D29823">
        <v>2021</v>
      </c>
      <c r="E29823" t="s">
        <v>736</v>
      </c>
      <c r="F29823" s="2">
        <v>23906.471355301801</v>
      </c>
    </row>
    <row r="29824" spans="1:6">
      <c r="A29824" t="s">
        <v>452</v>
      </c>
      <c r="B29824">
        <v>4003</v>
      </c>
      <c r="C29824" t="s">
        <v>455</v>
      </c>
      <c r="D29824">
        <v>2021</v>
      </c>
      <c r="E29824" t="s">
        <v>737</v>
      </c>
      <c r="F29824" s="2">
        <v>7525.9668272091203</v>
      </c>
    </row>
    <row r="29825" spans="1:6">
      <c r="A29825" t="s">
        <v>452</v>
      </c>
      <c r="B29825">
        <v>4003</v>
      </c>
      <c r="C29825" t="s">
        <v>455</v>
      </c>
      <c r="D29825">
        <v>2021</v>
      </c>
      <c r="E29825" t="s">
        <v>744</v>
      </c>
      <c r="F29825" s="2">
        <v>44.645040999999999</v>
      </c>
    </row>
    <row r="29826" spans="1:6">
      <c r="A29826" t="s">
        <v>452</v>
      </c>
      <c r="B29826">
        <v>4003</v>
      </c>
      <c r="C29826" t="s">
        <v>455</v>
      </c>
      <c r="D29826">
        <v>2021</v>
      </c>
      <c r="E29826" t="s">
        <v>739</v>
      </c>
      <c r="F29826" s="2">
        <v>20092.6231381547</v>
      </c>
    </row>
    <row r="29827" spans="1:6">
      <c r="A29827" t="s">
        <v>452</v>
      </c>
      <c r="B29827">
        <v>4003</v>
      </c>
      <c r="C29827" t="s">
        <v>455</v>
      </c>
      <c r="D29827">
        <v>2021</v>
      </c>
      <c r="E29827" t="s">
        <v>740</v>
      </c>
      <c r="F29827" s="2">
        <v>6091.7654235956898</v>
      </c>
    </row>
    <row r="29828" spans="1:6">
      <c r="A29828" t="s">
        <v>452</v>
      </c>
      <c r="B29828">
        <v>4003</v>
      </c>
      <c r="C29828" t="s">
        <v>455</v>
      </c>
      <c r="D29828">
        <v>2022</v>
      </c>
      <c r="E29828" t="s">
        <v>743</v>
      </c>
      <c r="F29828" s="2">
        <v>0.68313010265006402</v>
      </c>
    </row>
    <row r="29829" spans="1:6">
      <c r="A29829" t="s">
        <v>452</v>
      </c>
      <c r="B29829">
        <v>4003</v>
      </c>
      <c r="C29829" t="s">
        <v>455</v>
      </c>
      <c r="D29829">
        <v>2022</v>
      </c>
      <c r="E29829" t="s">
        <v>745</v>
      </c>
      <c r="F29829" s="2">
        <v>1152.18489891072</v>
      </c>
    </row>
    <row r="29830" spans="1:6">
      <c r="A29830" t="s">
        <v>452</v>
      </c>
      <c r="B29830">
        <v>4003</v>
      </c>
      <c r="C29830" t="s">
        <v>455</v>
      </c>
      <c r="D29830">
        <v>2023</v>
      </c>
      <c r="E29830" t="s">
        <v>742</v>
      </c>
      <c r="F29830" s="2">
        <v>10969.011279559099</v>
      </c>
    </row>
    <row r="29831" spans="1:6">
      <c r="A29831" t="s">
        <v>452</v>
      </c>
      <c r="B29831">
        <v>4003</v>
      </c>
      <c r="C29831" t="s">
        <v>455</v>
      </c>
      <c r="D29831">
        <v>2023</v>
      </c>
      <c r="E29831" t="s">
        <v>738</v>
      </c>
      <c r="F29831" s="2">
        <v>672.73762270886596</v>
      </c>
    </row>
    <row r="29832" spans="1:6">
      <c r="A29832" t="s">
        <v>452</v>
      </c>
      <c r="B29832">
        <v>4003</v>
      </c>
      <c r="C29832" t="s">
        <v>455</v>
      </c>
      <c r="D29832">
        <v>2023</v>
      </c>
      <c r="E29832" t="s">
        <v>741</v>
      </c>
      <c r="F29832" s="2">
        <v>47999.958955091002</v>
      </c>
    </row>
    <row r="29833" spans="1:6">
      <c r="A29833" t="s">
        <v>452</v>
      </c>
      <c r="B29833">
        <v>4003</v>
      </c>
      <c r="C29833" t="s">
        <v>455</v>
      </c>
      <c r="D29833">
        <v>2024</v>
      </c>
      <c r="E29833" t="s">
        <v>736</v>
      </c>
      <c r="F29833" s="2">
        <v>22451.601534851201</v>
      </c>
    </row>
    <row r="29834" spans="1:6">
      <c r="A29834" t="s">
        <v>452</v>
      </c>
      <c r="B29834">
        <v>4003</v>
      </c>
      <c r="C29834" t="s">
        <v>455</v>
      </c>
      <c r="D29834">
        <v>2024</v>
      </c>
      <c r="E29834" t="s">
        <v>737</v>
      </c>
      <c r="F29834" s="2">
        <v>6969.2266937332797</v>
      </c>
    </row>
    <row r="29835" spans="1:6">
      <c r="A29835" t="s">
        <v>452</v>
      </c>
      <c r="B29835">
        <v>4003</v>
      </c>
      <c r="C29835" t="s">
        <v>455</v>
      </c>
      <c r="D29835">
        <v>2024</v>
      </c>
      <c r="E29835" t="s">
        <v>744</v>
      </c>
      <c r="F29835" s="2">
        <v>79.723287499999998</v>
      </c>
    </row>
    <row r="29836" spans="1:6">
      <c r="A29836" t="s">
        <v>452</v>
      </c>
      <c r="B29836">
        <v>4003</v>
      </c>
      <c r="C29836" t="s">
        <v>455</v>
      </c>
      <c r="D29836">
        <v>2024</v>
      </c>
      <c r="E29836" t="s">
        <v>739</v>
      </c>
      <c r="F29836" s="2">
        <v>19430.791566524498</v>
      </c>
    </row>
    <row r="29837" spans="1:6">
      <c r="A29837" t="s">
        <v>452</v>
      </c>
      <c r="B29837">
        <v>4005</v>
      </c>
      <c r="C29837" t="s">
        <v>457</v>
      </c>
      <c r="D29837">
        <v>2009</v>
      </c>
      <c r="E29837" t="s">
        <v>743</v>
      </c>
      <c r="F29837" s="2">
        <v>70.190819474435301</v>
      </c>
    </row>
    <row r="29838" spans="1:6">
      <c r="A29838" t="s">
        <v>452</v>
      </c>
      <c r="B29838">
        <v>4005</v>
      </c>
      <c r="C29838" t="s">
        <v>457</v>
      </c>
      <c r="D29838">
        <v>2009</v>
      </c>
      <c r="E29838" t="s">
        <v>740</v>
      </c>
      <c r="F29838" s="2">
        <v>5137.8371405728503</v>
      </c>
    </row>
    <row r="29839" spans="1:6">
      <c r="A29839" t="s">
        <v>452</v>
      </c>
      <c r="B29839">
        <v>4005</v>
      </c>
      <c r="C29839" t="s">
        <v>457</v>
      </c>
      <c r="D29839">
        <v>2009</v>
      </c>
      <c r="E29839" t="s">
        <v>745</v>
      </c>
      <c r="F29839" s="2">
        <v>0</v>
      </c>
    </row>
    <row r="29840" spans="1:6">
      <c r="A29840" t="s">
        <v>452</v>
      </c>
      <c r="B29840">
        <v>4005</v>
      </c>
      <c r="C29840" t="s">
        <v>457</v>
      </c>
      <c r="D29840">
        <v>2011</v>
      </c>
      <c r="E29840" t="s">
        <v>736</v>
      </c>
      <c r="F29840" s="2">
        <v>8240.0842701846104</v>
      </c>
    </row>
    <row r="29841" spans="1:6">
      <c r="A29841" t="s">
        <v>452</v>
      </c>
      <c r="B29841">
        <v>4005</v>
      </c>
      <c r="C29841" t="s">
        <v>457</v>
      </c>
      <c r="D29841">
        <v>2011</v>
      </c>
      <c r="E29841" t="s">
        <v>737</v>
      </c>
      <c r="F29841" s="2">
        <v>2070.4768716707499</v>
      </c>
    </row>
    <row r="29842" spans="1:6">
      <c r="A29842" t="s">
        <v>452</v>
      </c>
      <c r="B29842">
        <v>4005</v>
      </c>
      <c r="C29842" t="s">
        <v>457</v>
      </c>
      <c r="D29842">
        <v>2011</v>
      </c>
      <c r="E29842" t="s">
        <v>738</v>
      </c>
      <c r="F29842" s="2">
        <v>3252.7362438105702</v>
      </c>
    </row>
    <row r="29843" spans="1:6">
      <c r="A29843" t="s">
        <v>452</v>
      </c>
      <c r="B29843">
        <v>4005</v>
      </c>
      <c r="C29843" t="s">
        <v>457</v>
      </c>
      <c r="D29843">
        <v>2013</v>
      </c>
      <c r="E29843" t="s">
        <v>742</v>
      </c>
      <c r="F29843" s="2">
        <v>5959.8841118451901</v>
      </c>
    </row>
    <row r="29844" spans="1:6">
      <c r="A29844" t="s">
        <v>452</v>
      </c>
      <c r="B29844">
        <v>4005</v>
      </c>
      <c r="C29844" t="s">
        <v>457</v>
      </c>
      <c r="D29844">
        <v>2015</v>
      </c>
      <c r="E29844" t="s">
        <v>744</v>
      </c>
      <c r="F29844" s="2">
        <v>0</v>
      </c>
    </row>
    <row r="29845" spans="1:6">
      <c r="A29845" t="s">
        <v>452</v>
      </c>
      <c r="B29845">
        <v>4005</v>
      </c>
      <c r="C29845" t="s">
        <v>457</v>
      </c>
      <c r="D29845">
        <v>2015</v>
      </c>
      <c r="E29845" t="s">
        <v>739</v>
      </c>
      <c r="F29845" s="2">
        <v>6519.0602328738996</v>
      </c>
    </row>
    <row r="29846" spans="1:6">
      <c r="A29846" t="s">
        <v>452</v>
      </c>
      <c r="B29846">
        <v>4005</v>
      </c>
      <c r="C29846" t="s">
        <v>457</v>
      </c>
      <c r="D29846">
        <v>2015</v>
      </c>
      <c r="E29846" t="s">
        <v>740</v>
      </c>
      <c r="F29846" s="2">
        <v>1746.0559400744901</v>
      </c>
    </row>
    <row r="29847" spans="1:6">
      <c r="A29847" t="s">
        <v>452</v>
      </c>
      <c r="B29847">
        <v>4005</v>
      </c>
      <c r="C29847" t="s">
        <v>457</v>
      </c>
      <c r="D29847">
        <v>2016</v>
      </c>
      <c r="E29847" t="s">
        <v>743</v>
      </c>
      <c r="F29847" s="2">
        <v>40.495644644324798</v>
      </c>
    </row>
    <row r="29848" spans="1:6">
      <c r="A29848" t="s">
        <v>452</v>
      </c>
      <c r="B29848">
        <v>4005</v>
      </c>
      <c r="C29848" t="s">
        <v>457</v>
      </c>
      <c r="D29848">
        <v>2017</v>
      </c>
      <c r="E29848" t="s">
        <v>738</v>
      </c>
      <c r="F29848" s="2">
        <v>90.451907042016899</v>
      </c>
    </row>
    <row r="29849" spans="1:6">
      <c r="A29849" t="s">
        <v>452</v>
      </c>
      <c r="B29849">
        <v>4005</v>
      </c>
      <c r="C29849" t="s">
        <v>457</v>
      </c>
      <c r="D29849">
        <v>2017</v>
      </c>
      <c r="E29849" t="s">
        <v>741</v>
      </c>
      <c r="F29849" s="2">
        <v>23193.0647565441</v>
      </c>
    </row>
    <row r="29850" spans="1:6">
      <c r="A29850" t="s">
        <v>452</v>
      </c>
      <c r="B29850">
        <v>4005</v>
      </c>
      <c r="C29850" t="s">
        <v>457</v>
      </c>
      <c r="D29850">
        <v>2018</v>
      </c>
      <c r="E29850" t="s">
        <v>736</v>
      </c>
      <c r="F29850" s="2">
        <v>5544.6955238237597</v>
      </c>
    </row>
    <row r="29851" spans="1:6">
      <c r="A29851" t="s">
        <v>452</v>
      </c>
      <c r="B29851">
        <v>4005</v>
      </c>
      <c r="C29851" t="s">
        <v>457</v>
      </c>
      <c r="D29851">
        <v>2018</v>
      </c>
      <c r="E29851" t="s">
        <v>737</v>
      </c>
      <c r="F29851" s="2">
        <v>2190.09680373738</v>
      </c>
    </row>
    <row r="29852" spans="1:6">
      <c r="A29852" t="s">
        <v>452</v>
      </c>
      <c r="B29852">
        <v>4005</v>
      </c>
      <c r="C29852" t="s">
        <v>457</v>
      </c>
      <c r="D29852">
        <v>2018</v>
      </c>
      <c r="E29852" t="s">
        <v>744</v>
      </c>
      <c r="F29852" s="2">
        <v>194.5248215</v>
      </c>
    </row>
    <row r="29853" spans="1:6">
      <c r="A29853" t="s">
        <v>452</v>
      </c>
      <c r="B29853">
        <v>4005</v>
      </c>
      <c r="C29853" t="s">
        <v>457</v>
      </c>
      <c r="D29853">
        <v>2018</v>
      </c>
      <c r="E29853" t="s">
        <v>739</v>
      </c>
      <c r="F29853" s="2">
        <v>6486.9274002318798</v>
      </c>
    </row>
    <row r="29854" spans="1:6">
      <c r="A29854" t="s">
        <v>452</v>
      </c>
      <c r="B29854">
        <v>4005</v>
      </c>
      <c r="C29854" t="s">
        <v>457</v>
      </c>
      <c r="D29854">
        <v>2018</v>
      </c>
      <c r="E29854" t="s">
        <v>740</v>
      </c>
      <c r="F29854" s="2">
        <v>1638.81019177755</v>
      </c>
    </row>
    <row r="29855" spans="1:6">
      <c r="A29855" t="s">
        <v>452</v>
      </c>
      <c r="B29855">
        <v>4005</v>
      </c>
      <c r="C29855" t="s">
        <v>457</v>
      </c>
      <c r="D29855">
        <v>2019</v>
      </c>
      <c r="E29855" t="s">
        <v>743</v>
      </c>
      <c r="F29855" s="2">
        <v>29.769341495774501</v>
      </c>
    </row>
    <row r="29856" spans="1:6">
      <c r="A29856" t="s">
        <v>452</v>
      </c>
      <c r="B29856">
        <v>4005</v>
      </c>
      <c r="C29856" t="s">
        <v>457</v>
      </c>
      <c r="D29856">
        <v>2019</v>
      </c>
      <c r="E29856" t="s">
        <v>745</v>
      </c>
      <c r="F29856" s="2">
        <v>1.57807646722846</v>
      </c>
    </row>
    <row r="29857" spans="1:6">
      <c r="A29857" t="s">
        <v>452</v>
      </c>
      <c r="B29857">
        <v>4005</v>
      </c>
      <c r="C29857" t="s">
        <v>457</v>
      </c>
      <c r="D29857">
        <v>2020</v>
      </c>
      <c r="E29857" t="s">
        <v>742</v>
      </c>
      <c r="F29857" s="2">
        <v>4827.81423378418</v>
      </c>
    </row>
    <row r="29858" spans="1:6">
      <c r="A29858" t="s">
        <v>452</v>
      </c>
      <c r="B29858">
        <v>4005</v>
      </c>
      <c r="C29858" t="s">
        <v>457</v>
      </c>
      <c r="D29858">
        <v>2020</v>
      </c>
      <c r="E29858" t="s">
        <v>738</v>
      </c>
      <c r="F29858" s="2">
        <v>203.60317571310901</v>
      </c>
    </row>
    <row r="29859" spans="1:6">
      <c r="A29859" t="s">
        <v>452</v>
      </c>
      <c r="B29859">
        <v>4005</v>
      </c>
      <c r="C29859" t="s">
        <v>457</v>
      </c>
      <c r="D29859">
        <v>2020</v>
      </c>
      <c r="E29859" t="s">
        <v>741</v>
      </c>
      <c r="F29859" s="2">
        <v>22272.530782915401</v>
      </c>
    </row>
    <row r="29860" spans="1:6">
      <c r="A29860" t="s">
        <v>452</v>
      </c>
      <c r="B29860">
        <v>4005</v>
      </c>
      <c r="C29860" t="s">
        <v>457</v>
      </c>
      <c r="D29860">
        <v>2021</v>
      </c>
      <c r="E29860" t="s">
        <v>736</v>
      </c>
      <c r="F29860" s="2">
        <v>4738.19557441084</v>
      </c>
    </row>
    <row r="29861" spans="1:6">
      <c r="A29861" t="s">
        <v>452</v>
      </c>
      <c r="B29861">
        <v>4005</v>
      </c>
      <c r="C29861" t="s">
        <v>457</v>
      </c>
      <c r="D29861">
        <v>2021</v>
      </c>
      <c r="E29861" t="s">
        <v>737</v>
      </c>
      <c r="F29861" s="2">
        <v>2181.7231056000501</v>
      </c>
    </row>
    <row r="29862" spans="1:6">
      <c r="A29862" t="s">
        <v>452</v>
      </c>
      <c r="B29862">
        <v>4005</v>
      </c>
      <c r="C29862" t="s">
        <v>457</v>
      </c>
      <c r="D29862">
        <v>2021</v>
      </c>
      <c r="E29862" t="s">
        <v>744</v>
      </c>
      <c r="F29862" s="2">
        <v>213.6584105</v>
      </c>
    </row>
    <row r="29863" spans="1:6">
      <c r="A29863" t="s">
        <v>452</v>
      </c>
      <c r="B29863">
        <v>4005</v>
      </c>
      <c r="C29863" t="s">
        <v>457</v>
      </c>
      <c r="D29863">
        <v>2021</v>
      </c>
      <c r="E29863" t="s">
        <v>739</v>
      </c>
      <c r="F29863" s="2">
        <v>7603.3445935219997</v>
      </c>
    </row>
    <row r="29864" spans="1:6">
      <c r="A29864" t="s">
        <v>452</v>
      </c>
      <c r="B29864">
        <v>4005</v>
      </c>
      <c r="C29864" t="s">
        <v>457</v>
      </c>
      <c r="D29864">
        <v>2022</v>
      </c>
      <c r="E29864" t="s">
        <v>743</v>
      </c>
      <c r="F29864" s="2">
        <v>2.5898023598245898</v>
      </c>
    </row>
    <row r="29865" spans="1:6">
      <c r="A29865" t="s">
        <v>452</v>
      </c>
      <c r="B29865">
        <v>4005</v>
      </c>
      <c r="C29865" t="s">
        <v>457</v>
      </c>
      <c r="D29865">
        <v>2022</v>
      </c>
      <c r="E29865" t="s">
        <v>745</v>
      </c>
      <c r="F29865" s="2">
        <v>0</v>
      </c>
    </row>
    <row r="29866" spans="1:6">
      <c r="A29866" t="s">
        <v>452</v>
      </c>
      <c r="B29866">
        <v>4005</v>
      </c>
      <c r="C29866" t="s">
        <v>457</v>
      </c>
      <c r="D29866">
        <v>2023</v>
      </c>
      <c r="E29866" t="s">
        <v>742</v>
      </c>
      <c r="F29866" s="2">
        <v>3151.56554965542</v>
      </c>
    </row>
    <row r="29867" spans="1:6">
      <c r="A29867" t="s">
        <v>452</v>
      </c>
      <c r="B29867">
        <v>4005</v>
      </c>
      <c r="C29867" t="s">
        <v>457</v>
      </c>
      <c r="D29867">
        <v>2023</v>
      </c>
      <c r="E29867" t="s">
        <v>741</v>
      </c>
      <c r="F29867" s="2">
        <v>21878.445795475</v>
      </c>
    </row>
    <row r="29868" spans="1:6">
      <c r="A29868" t="s">
        <v>452</v>
      </c>
      <c r="B29868">
        <v>4005</v>
      </c>
      <c r="C29868" t="s">
        <v>457</v>
      </c>
      <c r="D29868">
        <v>2024</v>
      </c>
      <c r="E29868" t="s">
        <v>736</v>
      </c>
      <c r="F29868" s="2">
        <v>3829.0947306267699</v>
      </c>
    </row>
    <row r="29869" spans="1:6">
      <c r="A29869" t="s">
        <v>452</v>
      </c>
      <c r="B29869">
        <v>4005</v>
      </c>
      <c r="C29869" t="s">
        <v>457</v>
      </c>
      <c r="D29869">
        <v>2024</v>
      </c>
      <c r="E29869" t="s">
        <v>737</v>
      </c>
      <c r="F29869" s="2">
        <v>1997.25582118892</v>
      </c>
    </row>
    <row r="29870" spans="1:6">
      <c r="A29870" t="s">
        <v>452</v>
      </c>
      <c r="B29870">
        <v>4005</v>
      </c>
      <c r="C29870" t="s">
        <v>457</v>
      </c>
      <c r="D29870">
        <v>2024</v>
      </c>
      <c r="E29870" t="s">
        <v>739</v>
      </c>
      <c r="F29870" s="2">
        <v>8246.5016871971493</v>
      </c>
    </row>
    <row r="29871" spans="1:6">
      <c r="A29871" t="s">
        <v>452</v>
      </c>
      <c r="B29871">
        <v>4010</v>
      </c>
      <c r="C29871" t="s">
        <v>459</v>
      </c>
      <c r="D29871">
        <v>2009</v>
      </c>
      <c r="E29871" t="s">
        <v>743</v>
      </c>
      <c r="F29871" s="2">
        <v>0</v>
      </c>
    </row>
    <row r="29872" spans="1:6">
      <c r="A29872" t="s">
        <v>452</v>
      </c>
      <c r="B29872">
        <v>4010</v>
      </c>
      <c r="C29872" t="s">
        <v>459</v>
      </c>
      <c r="D29872">
        <v>2011</v>
      </c>
      <c r="E29872" t="s">
        <v>736</v>
      </c>
      <c r="F29872" s="2">
        <v>182.756862709628</v>
      </c>
    </row>
    <row r="29873" spans="1:6">
      <c r="A29873" t="s">
        <v>452</v>
      </c>
      <c r="B29873">
        <v>4010</v>
      </c>
      <c r="C29873" t="s">
        <v>459</v>
      </c>
      <c r="D29873">
        <v>2011</v>
      </c>
      <c r="E29873" t="s">
        <v>737</v>
      </c>
      <c r="F29873" s="2">
        <v>403.45071265944301</v>
      </c>
    </row>
    <row r="29874" spans="1:6">
      <c r="A29874" t="s">
        <v>452</v>
      </c>
      <c r="B29874">
        <v>4010</v>
      </c>
      <c r="C29874" t="s">
        <v>459</v>
      </c>
      <c r="D29874">
        <v>2011</v>
      </c>
      <c r="E29874" t="s">
        <v>738</v>
      </c>
      <c r="F29874" s="2">
        <v>0</v>
      </c>
    </row>
    <row r="29875" spans="1:6">
      <c r="A29875" t="s">
        <v>452</v>
      </c>
      <c r="B29875">
        <v>4010</v>
      </c>
      <c r="C29875" t="s">
        <v>459</v>
      </c>
      <c r="D29875">
        <v>2011</v>
      </c>
      <c r="E29875" t="s">
        <v>740</v>
      </c>
      <c r="F29875" s="2">
        <v>519.36440393174996</v>
      </c>
    </row>
    <row r="29876" spans="1:6">
      <c r="A29876" t="s">
        <v>452</v>
      </c>
      <c r="B29876">
        <v>4010</v>
      </c>
      <c r="C29876" t="s">
        <v>459</v>
      </c>
      <c r="D29876">
        <v>2013</v>
      </c>
      <c r="E29876" t="s">
        <v>742</v>
      </c>
      <c r="F29876" s="2">
        <v>797.57901434433597</v>
      </c>
    </row>
    <row r="29877" spans="1:6">
      <c r="A29877" t="s">
        <v>452</v>
      </c>
      <c r="B29877">
        <v>4010</v>
      </c>
      <c r="C29877" t="s">
        <v>459</v>
      </c>
      <c r="D29877">
        <v>2015</v>
      </c>
      <c r="E29877" t="s">
        <v>744</v>
      </c>
      <c r="F29877" s="2">
        <v>0</v>
      </c>
    </row>
    <row r="29878" spans="1:6">
      <c r="A29878" t="s">
        <v>452</v>
      </c>
      <c r="B29878">
        <v>4010</v>
      </c>
      <c r="C29878" t="s">
        <v>459</v>
      </c>
      <c r="D29878">
        <v>2015</v>
      </c>
      <c r="E29878" t="s">
        <v>745</v>
      </c>
      <c r="F29878" s="2">
        <v>0</v>
      </c>
    </row>
    <row r="29879" spans="1:6">
      <c r="A29879" t="s">
        <v>452</v>
      </c>
      <c r="B29879">
        <v>4010</v>
      </c>
      <c r="C29879" t="s">
        <v>459</v>
      </c>
      <c r="D29879">
        <v>2016</v>
      </c>
      <c r="E29879" t="s">
        <v>742</v>
      </c>
      <c r="F29879" s="2">
        <v>550.16061687648198</v>
      </c>
    </row>
    <row r="29880" spans="1:6">
      <c r="A29880" t="s">
        <v>452</v>
      </c>
      <c r="B29880">
        <v>4010</v>
      </c>
      <c r="C29880" t="s">
        <v>459</v>
      </c>
      <c r="D29880">
        <v>2016</v>
      </c>
      <c r="E29880" t="s">
        <v>743</v>
      </c>
      <c r="F29880" s="2">
        <v>0</v>
      </c>
    </row>
    <row r="29881" spans="1:6">
      <c r="A29881" t="s">
        <v>452</v>
      </c>
      <c r="B29881">
        <v>4010</v>
      </c>
      <c r="C29881" t="s">
        <v>459</v>
      </c>
      <c r="D29881">
        <v>2017</v>
      </c>
      <c r="E29881" t="s">
        <v>738</v>
      </c>
      <c r="F29881" s="2">
        <v>0</v>
      </c>
    </row>
    <row r="29882" spans="1:6">
      <c r="A29882" t="s">
        <v>452</v>
      </c>
      <c r="B29882">
        <v>4010</v>
      </c>
      <c r="C29882" t="s">
        <v>459</v>
      </c>
      <c r="D29882">
        <v>2017</v>
      </c>
      <c r="E29882" t="s">
        <v>739</v>
      </c>
      <c r="F29882" s="2">
        <v>3845.3011735134301</v>
      </c>
    </row>
    <row r="29883" spans="1:6">
      <c r="A29883" t="s">
        <v>452</v>
      </c>
      <c r="B29883">
        <v>4010</v>
      </c>
      <c r="C29883" t="s">
        <v>459</v>
      </c>
      <c r="D29883">
        <v>2017</v>
      </c>
      <c r="E29883" t="s">
        <v>741</v>
      </c>
      <c r="F29883" s="2">
        <v>4463.2796385514903</v>
      </c>
    </row>
    <row r="29884" spans="1:6">
      <c r="A29884" t="s">
        <v>452</v>
      </c>
      <c r="B29884">
        <v>4010</v>
      </c>
      <c r="C29884" t="s">
        <v>459</v>
      </c>
      <c r="D29884">
        <v>2018</v>
      </c>
      <c r="E29884" t="s">
        <v>737</v>
      </c>
      <c r="F29884" s="2">
        <v>401.93457387012103</v>
      </c>
    </row>
    <row r="29885" spans="1:6">
      <c r="A29885" t="s">
        <v>452</v>
      </c>
      <c r="B29885">
        <v>4010</v>
      </c>
      <c r="C29885" t="s">
        <v>459</v>
      </c>
      <c r="D29885">
        <v>2018</v>
      </c>
      <c r="E29885" t="s">
        <v>744</v>
      </c>
      <c r="F29885" s="2">
        <v>0</v>
      </c>
    </row>
    <row r="29886" spans="1:6">
      <c r="A29886" t="s">
        <v>452</v>
      </c>
      <c r="B29886">
        <v>4010</v>
      </c>
      <c r="C29886" t="s">
        <v>459</v>
      </c>
      <c r="D29886">
        <v>2018</v>
      </c>
      <c r="E29886" t="s">
        <v>745</v>
      </c>
      <c r="F29886" s="2">
        <v>0</v>
      </c>
    </row>
    <row r="29887" spans="1:6">
      <c r="A29887" t="s">
        <v>452</v>
      </c>
      <c r="B29887">
        <v>4010</v>
      </c>
      <c r="C29887" t="s">
        <v>459</v>
      </c>
      <c r="D29887">
        <v>2019</v>
      </c>
      <c r="E29887" t="s">
        <v>743</v>
      </c>
      <c r="F29887" s="2">
        <v>0</v>
      </c>
    </row>
    <row r="29888" spans="1:6">
      <c r="A29888" t="s">
        <v>452</v>
      </c>
      <c r="B29888">
        <v>4010</v>
      </c>
      <c r="C29888" t="s">
        <v>459</v>
      </c>
      <c r="D29888">
        <v>2020</v>
      </c>
      <c r="E29888" t="s">
        <v>738</v>
      </c>
      <c r="F29888" s="2">
        <v>0</v>
      </c>
    </row>
    <row r="29889" spans="1:6">
      <c r="A29889" t="s">
        <v>452</v>
      </c>
      <c r="B29889">
        <v>4010</v>
      </c>
      <c r="C29889" t="s">
        <v>459</v>
      </c>
      <c r="D29889">
        <v>2020</v>
      </c>
      <c r="E29889" t="s">
        <v>739</v>
      </c>
      <c r="F29889" s="2">
        <v>3941.5013821677699</v>
      </c>
    </row>
    <row r="29890" spans="1:6">
      <c r="A29890" t="s">
        <v>452</v>
      </c>
      <c r="B29890">
        <v>4010</v>
      </c>
      <c r="C29890" t="s">
        <v>459</v>
      </c>
      <c r="D29890">
        <v>2020</v>
      </c>
      <c r="E29890" t="s">
        <v>741</v>
      </c>
      <c r="F29890" s="2">
        <v>4378.5731841398401</v>
      </c>
    </row>
    <row r="29891" spans="1:6">
      <c r="A29891" t="s">
        <v>452</v>
      </c>
      <c r="B29891">
        <v>4010</v>
      </c>
      <c r="C29891" t="s">
        <v>459</v>
      </c>
      <c r="D29891">
        <v>2021</v>
      </c>
      <c r="E29891" t="s">
        <v>736</v>
      </c>
      <c r="F29891" s="2">
        <v>181.299190794353</v>
      </c>
    </row>
    <row r="29892" spans="1:6">
      <c r="A29892" t="s">
        <v>452</v>
      </c>
      <c r="B29892">
        <v>4010</v>
      </c>
      <c r="C29892" t="s">
        <v>459</v>
      </c>
      <c r="D29892">
        <v>2021</v>
      </c>
      <c r="E29892" t="s">
        <v>737</v>
      </c>
      <c r="F29892" s="2">
        <v>390.68815190808903</v>
      </c>
    </row>
    <row r="29893" spans="1:6">
      <c r="A29893" t="s">
        <v>452</v>
      </c>
      <c r="B29893">
        <v>4010</v>
      </c>
      <c r="C29893" t="s">
        <v>459</v>
      </c>
      <c r="D29893">
        <v>2021</v>
      </c>
      <c r="E29893" t="s">
        <v>744</v>
      </c>
      <c r="F29893" s="2">
        <v>0</v>
      </c>
    </row>
    <row r="29894" spans="1:6">
      <c r="A29894" t="s">
        <v>452</v>
      </c>
      <c r="B29894">
        <v>4010</v>
      </c>
      <c r="C29894" t="s">
        <v>459</v>
      </c>
      <c r="D29894">
        <v>2021</v>
      </c>
      <c r="E29894" t="s">
        <v>740</v>
      </c>
      <c r="F29894" s="2">
        <v>165.23072981625401</v>
      </c>
    </row>
    <row r="29895" spans="1:6">
      <c r="A29895" t="s">
        <v>452</v>
      </c>
      <c r="B29895">
        <v>4010</v>
      </c>
      <c r="C29895" t="s">
        <v>459</v>
      </c>
      <c r="D29895">
        <v>2021</v>
      </c>
      <c r="E29895" t="s">
        <v>745</v>
      </c>
      <c r="F29895" s="2">
        <v>0</v>
      </c>
    </row>
    <row r="29896" spans="1:6">
      <c r="A29896" t="s">
        <v>452</v>
      </c>
      <c r="B29896">
        <v>4010</v>
      </c>
      <c r="C29896" t="s">
        <v>459</v>
      </c>
      <c r="D29896">
        <v>2022</v>
      </c>
      <c r="E29896" t="s">
        <v>743</v>
      </c>
      <c r="F29896" s="2">
        <v>0</v>
      </c>
    </row>
    <row r="29897" spans="1:6">
      <c r="A29897" t="s">
        <v>452</v>
      </c>
      <c r="B29897">
        <v>4010</v>
      </c>
      <c r="C29897" t="s">
        <v>459</v>
      </c>
      <c r="D29897">
        <v>2023</v>
      </c>
      <c r="E29897" t="s">
        <v>742</v>
      </c>
      <c r="F29897" s="2">
        <v>638.574496204806</v>
      </c>
    </row>
    <row r="29898" spans="1:6">
      <c r="A29898" t="s">
        <v>452</v>
      </c>
      <c r="B29898">
        <v>4010</v>
      </c>
      <c r="C29898" t="s">
        <v>459</v>
      </c>
      <c r="D29898">
        <v>2023</v>
      </c>
      <c r="E29898" t="s">
        <v>741</v>
      </c>
      <c r="F29898" s="2">
        <v>4252.3877399741395</v>
      </c>
    </row>
    <row r="29899" spans="1:6">
      <c r="A29899" t="s">
        <v>452</v>
      </c>
      <c r="B29899">
        <v>4010</v>
      </c>
      <c r="C29899" t="s">
        <v>459</v>
      </c>
      <c r="D29899">
        <v>2024</v>
      </c>
      <c r="E29899" t="s">
        <v>736</v>
      </c>
      <c r="F29899" s="2">
        <v>196.146201412322</v>
      </c>
    </row>
    <row r="29900" spans="1:6">
      <c r="A29900" t="s">
        <v>452</v>
      </c>
      <c r="B29900">
        <v>4010</v>
      </c>
      <c r="C29900" t="s">
        <v>459</v>
      </c>
      <c r="D29900">
        <v>2024</v>
      </c>
      <c r="E29900" t="s">
        <v>737</v>
      </c>
      <c r="F29900" s="2">
        <v>359.61645416666198</v>
      </c>
    </row>
    <row r="29901" spans="1:6">
      <c r="A29901" t="s">
        <v>452</v>
      </c>
      <c r="B29901">
        <v>4010</v>
      </c>
      <c r="C29901" t="s">
        <v>459</v>
      </c>
      <c r="D29901">
        <v>2024</v>
      </c>
      <c r="E29901" t="s">
        <v>740</v>
      </c>
      <c r="F29901" s="2">
        <v>189.64182466527001</v>
      </c>
    </row>
    <row r="29902" spans="1:6">
      <c r="A29902" t="s">
        <v>452</v>
      </c>
      <c r="B29902">
        <v>4010</v>
      </c>
      <c r="C29902" t="s">
        <v>459</v>
      </c>
      <c r="D29902">
        <v>2024</v>
      </c>
      <c r="E29902" t="s">
        <v>745</v>
      </c>
      <c r="F29902" s="2">
        <v>0</v>
      </c>
    </row>
    <row r="29903" spans="1:6">
      <c r="A29903" t="s">
        <v>452</v>
      </c>
      <c r="B29903">
        <v>4012</v>
      </c>
      <c r="C29903" t="s">
        <v>461</v>
      </c>
      <c r="D29903">
        <v>2009</v>
      </c>
      <c r="E29903" t="s">
        <v>736</v>
      </c>
      <c r="F29903" s="2">
        <v>618.41027235573301</v>
      </c>
    </row>
    <row r="29904" spans="1:6">
      <c r="A29904" t="s">
        <v>452</v>
      </c>
      <c r="B29904">
        <v>4012</v>
      </c>
      <c r="C29904" t="s">
        <v>461</v>
      </c>
      <c r="D29904">
        <v>2009</v>
      </c>
      <c r="E29904" t="s">
        <v>737</v>
      </c>
      <c r="F29904" s="2">
        <v>4211.41172838683</v>
      </c>
    </row>
    <row r="29905" spans="1:6">
      <c r="A29905" t="s">
        <v>452</v>
      </c>
      <c r="B29905">
        <v>4012</v>
      </c>
      <c r="C29905" t="s">
        <v>461</v>
      </c>
      <c r="D29905">
        <v>2009</v>
      </c>
      <c r="E29905" t="s">
        <v>745</v>
      </c>
      <c r="F29905" s="2">
        <v>14029.4863401764</v>
      </c>
    </row>
    <row r="29906" spans="1:6">
      <c r="A29906" t="s">
        <v>452</v>
      </c>
      <c r="B29906">
        <v>4012</v>
      </c>
      <c r="C29906" t="s">
        <v>461</v>
      </c>
      <c r="D29906">
        <v>2011</v>
      </c>
      <c r="E29906" t="s">
        <v>742</v>
      </c>
      <c r="F29906" s="2">
        <v>6531.3708629269404</v>
      </c>
    </row>
    <row r="29907" spans="1:6">
      <c r="A29907" t="s">
        <v>452</v>
      </c>
      <c r="B29907">
        <v>4012</v>
      </c>
      <c r="C29907" t="s">
        <v>461</v>
      </c>
      <c r="D29907">
        <v>2013</v>
      </c>
      <c r="E29907" t="s">
        <v>744</v>
      </c>
      <c r="F29907" s="2">
        <v>600803.12244333501</v>
      </c>
    </row>
    <row r="29908" spans="1:6">
      <c r="A29908" t="s">
        <v>452</v>
      </c>
      <c r="B29908">
        <v>4012</v>
      </c>
      <c r="C29908" t="s">
        <v>461</v>
      </c>
      <c r="D29908">
        <v>2013</v>
      </c>
      <c r="E29908" t="s">
        <v>740</v>
      </c>
      <c r="F29908" s="2">
        <v>1999.0536423353501</v>
      </c>
    </row>
    <row r="29909" spans="1:6">
      <c r="A29909" t="s">
        <v>452</v>
      </c>
      <c r="B29909">
        <v>4012</v>
      </c>
      <c r="C29909" t="s">
        <v>461</v>
      </c>
      <c r="D29909">
        <v>2015</v>
      </c>
      <c r="E29909" t="s">
        <v>738</v>
      </c>
      <c r="F29909" s="2">
        <v>0</v>
      </c>
    </row>
    <row r="29910" spans="1:6">
      <c r="A29910" t="s">
        <v>452</v>
      </c>
      <c r="B29910">
        <v>4012</v>
      </c>
      <c r="C29910" t="s">
        <v>461</v>
      </c>
      <c r="D29910">
        <v>2015</v>
      </c>
      <c r="E29910" t="s">
        <v>739</v>
      </c>
      <c r="F29910" s="2">
        <v>3917.1930374151598</v>
      </c>
    </row>
    <row r="29911" spans="1:6">
      <c r="A29911" t="s">
        <v>452</v>
      </c>
      <c r="B29911">
        <v>4012</v>
      </c>
      <c r="C29911" t="s">
        <v>461</v>
      </c>
      <c r="D29911">
        <v>2015</v>
      </c>
      <c r="E29911" t="s">
        <v>741</v>
      </c>
      <c r="F29911" s="2">
        <v>36987.896806946301</v>
      </c>
    </row>
    <row r="29912" spans="1:6">
      <c r="A29912" t="s">
        <v>452</v>
      </c>
      <c r="B29912">
        <v>4012</v>
      </c>
      <c r="C29912" t="s">
        <v>461</v>
      </c>
      <c r="D29912">
        <v>2016</v>
      </c>
      <c r="E29912" t="s">
        <v>744</v>
      </c>
      <c r="F29912" s="2">
        <v>525792.70385079796</v>
      </c>
    </row>
    <row r="29913" spans="1:6">
      <c r="A29913" t="s">
        <v>452</v>
      </c>
      <c r="B29913">
        <v>4012</v>
      </c>
      <c r="C29913" t="s">
        <v>461</v>
      </c>
      <c r="D29913">
        <v>2016</v>
      </c>
      <c r="E29913" t="s">
        <v>740</v>
      </c>
      <c r="F29913" s="2">
        <v>1321.7257542136399</v>
      </c>
    </row>
    <row r="29914" spans="1:6">
      <c r="A29914" t="s">
        <v>452</v>
      </c>
      <c r="B29914">
        <v>4012</v>
      </c>
      <c r="C29914" t="s">
        <v>461</v>
      </c>
      <c r="D29914">
        <v>2016</v>
      </c>
      <c r="E29914" t="s">
        <v>745</v>
      </c>
      <c r="F29914" s="2">
        <v>14029.4863401764</v>
      </c>
    </row>
    <row r="29915" spans="1:6">
      <c r="A29915" t="s">
        <v>452</v>
      </c>
      <c r="B29915">
        <v>4012</v>
      </c>
      <c r="C29915" t="s">
        <v>461</v>
      </c>
      <c r="D29915">
        <v>2017</v>
      </c>
      <c r="E29915" t="s">
        <v>743</v>
      </c>
      <c r="F29915" s="2">
        <v>0</v>
      </c>
    </row>
    <row r="29916" spans="1:6">
      <c r="A29916" t="s">
        <v>452</v>
      </c>
      <c r="B29916">
        <v>4012</v>
      </c>
      <c r="C29916" t="s">
        <v>461</v>
      </c>
      <c r="D29916">
        <v>2018</v>
      </c>
      <c r="E29916" t="s">
        <v>738</v>
      </c>
      <c r="F29916" s="2">
        <v>0</v>
      </c>
    </row>
    <row r="29917" spans="1:6">
      <c r="A29917" t="s">
        <v>452</v>
      </c>
      <c r="B29917">
        <v>4012</v>
      </c>
      <c r="C29917" t="s">
        <v>461</v>
      </c>
      <c r="D29917">
        <v>2018</v>
      </c>
      <c r="E29917" t="s">
        <v>739</v>
      </c>
      <c r="F29917" s="2">
        <v>4304.3275127458901</v>
      </c>
    </row>
    <row r="29918" spans="1:6">
      <c r="A29918" t="s">
        <v>452</v>
      </c>
      <c r="B29918">
        <v>4012</v>
      </c>
      <c r="C29918" t="s">
        <v>461</v>
      </c>
      <c r="D29918">
        <v>2018</v>
      </c>
      <c r="E29918" t="s">
        <v>741</v>
      </c>
      <c r="F29918" s="2">
        <v>33893.175806030296</v>
      </c>
    </row>
    <row r="29919" spans="1:6">
      <c r="A29919" t="s">
        <v>452</v>
      </c>
      <c r="B29919">
        <v>4012</v>
      </c>
      <c r="C29919" t="s">
        <v>461</v>
      </c>
      <c r="D29919">
        <v>2019</v>
      </c>
      <c r="E29919" t="s">
        <v>736</v>
      </c>
      <c r="F29919" s="2">
        <v>703.17743474187102</v>
      </c>
    </row>
    <row r="29920" spans="1:6">
      <c r="A29920" t="s">
        <v>452</v>
      </c>
      <c r="B29920">
        <v>4012</v>
      </c>
      <c r="C29920" t="s">
        <v>461</v>
      </c>
      <c r="D29920">
        <v>2019</v>
      </c>
      <c r="E29920" t="s">
        <v>737</v>
      </c>
      <c r="F29920" s="2">
        <v>3751.4615542828601</v>
      </c>
    </row>
    <row r="29921" spans="1:6">
      <c r="A29921" t="s">
        <v>452</v>
      </c>
      <c r="B29921">
        <v>4012</v>
      </c>
      <c r="C29921" t="s">
        <v>461</v>
      </c>
      <c r="D29921">
        <v>2019</v>
      </c>
      <c r="E29921" t="s">
        <v>744</v>
      </c>
      <c r="F29921" s="2">
        <v>543925.39063507505</v>
      </c>
    </row>
    <row r="29922" spans="1:6">
      <c r="A29922" t="s">
        <v>452</v>
      </c>
      <c r="B29922">
        <v>4012</v>
      </c>
      <c r="C29922" t="s">
        <v>461</v>
      </c>
      <c r="D29922">
        <v>2019</v>
      </c>
      <c r="E29922" t="s">
        <v>740</v>
      </c>
      <c r="F29922" s="2">
        <v>943.02637760738503</v>
      </c>
    </row>
    <row r="29923" spans="1:6">
      <c r="A29923" t="s">
        <v>452</v>
      </c>
      <c r="B29923">
        <v>4012</v>
      </c>
      <c r="C29923" t="s">
        <v>461</v>
      </c>
      <c r="D29923">
        <v>2019</v>
      </c>
      <c r="E29923" t="s">
        <v>745</v>
      </c>
      <c r="F29923" s="2">
        <v>18387.1824349087</v>
      </c>
    </row>
    <row r="29924" spans="1:6">
      <c r="A29924" t="s">
        <v>452</v>
      </c>
      <c r="B29924">
        <v>4012</v>
      </c>
      <c r="C29924" t="s">
        <v>461</v>
      </c>
      <c r="D29924">
        <v>2020</v>
      </c>
      <c r="E29924" t="s">
        <v>743</v>
      </c>
      <c r="F29924" s="2">
        <v>0</v>
      </c>
    </row>
    <row r="29925" spans="1:6">
      <c r="A29925" t="s">
        <v>452</v>
      </c>
      <c r="B29925">
        <v>4012</v>
      </c>
      <c r="C29925" t="s">
        <v>461</v>
      </c>
      <c r="D29925">
        <v>2021</v>
      </c>
      <c r="E29925" t="s">
        <v>742</v>
      </c>
      <c r="F29925" s="2">
        <v>7716.7984748299295</v>
      </c>
    </row>
    <row r="29926" spans="1:6">
      <c r="A29926" t="s">
        <v>452</v>
      </c>
      <c r="B29926">
        <v>4012</v>
      </c>
      <c r="C29926" t="s">
        <v>461</v>
      </c>
      <c r="D29926">
        <v>2021</v>
      </c>
      <c r="E29926" t="s">
        <v>738</v>
      </c>
      <c r="F29926" s="2">
        <v>0</v>
      </c>
    </row>
    <row r="29927" spans="1:6">
      <c r="A29927" t="s">
        <v>452</v>
      </c>
      <c r="B29927">
        <v>4012</v>
      </c>
      <c r="C29927" t="s">
        <v>461</v>
      </c>
      <c r="D29927">
        <v>2021</v>
      </c>
      <c r="E29927" t="s">
        <v>739</v>
      </c>
      <c r="F29927" s="2">
        <v>4347.5335167986204</v>
      </c>
    </row>
    <row r="29928" spans="1:6">
      <c r="A29928" t="s">
        <v>452</v>
      </c>
      <c r="B29928">
        <v>4012</v>
      </c>
      <c r="C29928" t="s">
        <v>461</v>
      </c>
      <c r="D29928">
        <v>2021</v>
      </c>
      <c r="E29928" t="s">
        <v>741</v>
      </c>
      <c r="F29928" s="2">
        <v>30389.398130213202</v>
      </c>
    </row>
    <row r="29929" spans="1:6">
      <c r="A29929" t="s">
        <v>452</v>
      </c>
      <c r="B29929">
        <v>4012</v>
      </c>
      <c r="C29929" t="s">
        <v>461</v>
      </c>
      <c r="D29929">
        <v>2022</v>
      </c>
      <c r="E29929" t="s">
        <v>736</v>
      </c>
      <c r="F29929" s="2">
        <v>749.00302999049904</v>
      </c>
    </row>
    <row r="29930" spans="1:6">
      <c r="A29930" t="s">
        <v>452</v>
      </c>
      <c r="B29930">
        <v>4012</v>
      </c>
      <c r="C29930" t="s">
        <v>461</v>
      </c>
      <c r="D29930">
        <v>2022</v>
      </c>
      <c r="E29930" t="s">
        <v>737</v>
      </c>
      <c r="F29930" s="2">
        <v>2978.7081443759098</v>
      </c>
    </row>
    <row r="29931" spans="1:6">
      <c r="A29931" t="s">
        <v>452</v>
      </c>
      <c r="B29931">
        <v>4012</v>
      </c>
      <c r="C29931" t="s">
        <v>461</v>
      </c>
      <c r="D29931">
        <v>2022</v>
      </c>
      <c r="E29931" t="s">
        <v>744</v>
      </c>
      <c r="F29931" s="2">
        <v>438397.22723508498</v>
      </c>
    </row>
    <row r="29932" spans="1:6">
      <c r="A29932" t="s">
        <v>452</v>
      </c>
      <c r="B29932">
        <v>4012</v>
      </c>
      <c r="C29932" t="s">
        <v>461</v>
      </c>
      <c r="D29932">
        <v>2022</v>
      </c>
      <c r="E29932" t="s">
        <v>745</v>
      </c>
      <c r="F29932" s="2">
        <v>14947.5591172882</v>
      </c>
    </row>
    <row r="29933" spans="1:6">
      <c r="A29933" t="s">
        <v>452</v>
      </c>
      <c r="B29933">
        <v>4012</v>
      </c>
      <c r="C29933" t="s">
        <v>461</v>
      </c>
      <c r="D29933">
        <v>2023</v>
      </c>
      <c r="E29933" t="s">
        <v>743</v>
      </c>
      <c r="F29933" s="2">
        <v>0</v>
      </c>
    </row>
    <row r="29934" spans="1:6">
      <c r="A29934" t="s">
        <v>452</v>
      </c>
      <c r="B29934">
        <v>4012</v>
      </c>
      <c r="C29934" t="s">
        <v>461</v>
      </c>
      <c r="D29934">
        <v>2024</v>
      </c>
      <c r="E29934" t="s">
        <v>742</v>
      </c>
      <c r="F29934" s="2">
        <v>4086.0251860856702</v>
      </c>
    </row>
    <row r="29935" spans="1:6">
      <c r="A29935" t="s">
        <v>452</v>
      </c>
      <c r="B29935">
        <v>4014</v>
      </c>
      <c r="C29935" t="s">
        <v>463</v>
      </c>
      <c r="D29935">
        <v>2009</v>
      </c>
      <c r="E29935" t="s">
        <v>739</v>
      </c>
      <c r="F29935" s="2">
        <v>1172.4694390969801</v>
      </c>
    </row>
    <row r="29936" spans="1:6">
      <c r="A29936" t="s">
        <v>452</v>
      </c>
      <c r="B29936">
        <v>4014</v>
      </c>
      <c r="C29936" t="s">
        <v>463</v>
      </c>
      <c r="D29936">
        <v>2013</v>
      </c>
      <c r="E29936" t="s">
        <v>736</v>
      </c>
      <c r="F29936" s="2">
        <v>6000.93737485775</v>
      </c>
    </row>
    <row r="29937" spans="1:6">
      <c r="A29937" t="s">
        <v>452</v>
      </c>
      <c r="B29937">
        <v>4014</v>
      </c>
      <c r="C29937" t="s">
        <v>463</v>
      </c>
      <c r="D29937">
        <v>2013</v>
      </c>
      <c r="E29937" t="s">
        <v>737</v>
      </c>
      <c r="F29937" s="2">
        <v>2205.8851024904702</v>
      </c>
    </row>
    <row r="29938" spans="1:6">
      <c r="A29938" t="s">
        <v>452</v>
      </c>
      <c r="B29938">
        <v>4014</v>
      </c>
      <c r="C29938" t="s">
        <v>463</v>
      </c>
      <c r="D29938">
        <v>2013</v>
      </c>
      <c r="E29938" t="s">
        <v>744</v>
      </c>
      <c r="F29938" s="2">
        <v>3141.6602464500002</v>
      </c>
    </row>
    <row r="29939" spans="1:6">
      <c r="A29939" t="s">
        <v>452</v>
      </c>
      <c r="B29939">
        <v>4014</v>
      </c>
      <c r="C29939" t="s">
        <v>463</v>
      </c>
      <c r="D29939">
        <v>2013</v>
      </c>
      <c r="E29939" t="s">
        <v>740</v>
      </c>
      <c r="F29939" s="2">
        <v>1498.4193959743</v>
      </c>
    </row>
    <row r="29940" spans="1:6">
      <c r="A29940" t="s">
        <v>452</v>
      </c>
      <c r="B29940">
        <v>4014</v>
      </c>
      <c r="C29940" t="s">
        <v>463</v>
      </c>
      <c r="D29940">
        <v>2013</v>
      </c>
      <c r="E29940" t="s">
        <v>745</v>
      </c>
      <c r="F29940" s="2">
        <v>16840.666261534901</v>
      </c>
    </row>
    <row r="29941" spans="1:6">
      <c r="A29941" t="s">
        <v>452</v>
      </c>
      <c r="B29941">
        <v>4014</v>
      </c>
      <c r="C29941" t="s">
        <v>463</v>
      </c>
      <c r="D29941">
        <v>2015</v>
      </c>
      <c r="E29941" t="s">
        <v>742</v>
      </c>
      <c r="F29941" s="2">
        <v>2877.4212726792598</v>
      </c>
    </row>
    <row r="29942" spans="1:6">
      <c r="A29942" t="s">
        <v>452</v>
      </c>
      <c r="B29942">
        <v>4014</v>
      </c>
      <c r="C29942" t="s">
        <v>463</v>
      </c>
      <c r="D29942">
        <v>2015</v>
      </c>
      <c r="E29942" t="s">
        <v>738</v>
      </c>
      <c r="F29942" s="2">
        <v>0</v>
      </c>
    </row>
    <row r="29943" spans="1:6">
      <c r="A29943" t="s">
        <v>452</v>
      </c>
      <c r="B29943">
        <v>4014</v>
      </c>
      <c r="C29943" t="s">
        <v>463</v>
      </c>
      <c r="D29943">
        <v>2015</v>
      </c>
      <c r="E29943" t="s">
        <v>741</v>
      </c>
      <c r="F29943" s="2">
        <v>25735.139501139802</v>
      </c>
    </row>
    <row r="29944" spans="1:6">
      <c r="A29944" t="s">
        <v>452</v>
      </c>
      <c r="B29944">
        <v>4014</v>
      </c>
      <c r="C29944" t="s">
        <v>463</v>
      </c>
      <c r="D29944">
        <v>2016</v>
      </c>
      <c r="E29944" t="s">
        <v>736</v>
      </c>
      <c r="F29944" s="2">
        <v>4829.4038374895299</v>
      </c>
    </row>
    <row r="29945" spans="1:6">
      <c r="A29945" t="s">
        <v>452</v>
      </c>
      <c r="B29945">
        <v>4014</v>
      </c>
      <c r="C29945" t="s">
        <v>463</v>
      </c>
      <c r="D29945">
        <v>2016</v>
      </c>
      <c r="E29945" t="s">
        <v>737</v>
      </c>
      <c r="F29945" s="2">
        <v>2099.1596962389199</v>
      </c>
    </row>
    <row r="29946" spans="1:6">
      <c r="A29946" t="s">
        <v>452</v>
      </c>
      <c r="B29946">
        <v>4014</v>
      </c>
      <c r="C29946" t="s">
        <v>463</v>
      </c>
      <c r="D29946">
        <v>2016</v>
      </c>
      <c r="E29946" t="s">
        <v>744</v>
      </c>
      <c r="F29946" s="2">
        <v>3406.3317390420002</v>
      </c>
    </row>
    <row r="29947" spans="1:6">
      <c r="A29947" t="s">
        <v>452</v>
      </c>
      <c r="B29947">
        <v>4014</v>
      </c>
      <c r="C29947" t="s">
        <v>463</v>
      </c>
      <c r="D29947">
        <v>2016</v>
      </c>
      <c r="E29947" t="s">
        <v>739</v>
      </c>
      <c r="F29947" s="2">
        <v>1973.01309030471</v>
      </c>
    </row>
    <row r="29948" spans="1:6">
      <c r="A29948" t="s">
        <v>452</v>
      </c>
      <c r="B29948">
        <v>4014</v>
      </c>
      <c r="C29948" t="s">
        <v>463</v>
      </c>
      <c r="D29948">
        <v>2016</v>
      </c>
      <c r="E29948" t="s">
        <v>740</v>
      </c>
      <c r="F29948" s="2">
        <v>1206.51325888323</v>
      </c>
    </row>
    <row r="29949" spans="1:6">
      <c r="A29949" t="s">
        <v>452</v>
      </c>
      <c r="B29949">
        <v>4014</v>
      </c>
      <c r="C29949" t="s">
        <v>463</v>
      </c>
      <c r="D29949">
        <v>2017</v>
      </c>
      <c r="E29949" t="s">
        <v>743</v>
      </c>
      <c r="F29949" s="2">
        <v>0</v>
      </c>
    </row>
    <row r="29950" spans="1:6">
      <c r="A29950" t="s">
        <v>452</v>
      </c>
      <c r="B29950">
        <v>4014</v>
      </c>
      <c r="C29950" t="s">
        <v>463</v>
      </c>
      <c r="D29950">
        <v>2018</v>
      </c>
      <c r="E29950" t="s">
        <v>742</v>
      </c>
      <c r="F29950" s="2">
        <v>7507.3184694804404</v>
      </c>
    </row>
    <row r="29951" spans="1:6">
      <c r="A29951" t="s">
        <v>452</v>
      </c>
      <c r="B29951">
        <v>4014</v>
      </c>
      <c r="C29951" t="s">
        <v>463</v>
      </c>
      <c r="D29951">
        <v>2018</v>
      </c>
      <c r="E29951" t="s">
        <v>738</v>
      </c>
      <c r="F29951" s="2">
        <v>0</v>
      </c>
    </row>
    <row r="29952" spans="1:6">
      <c r="A29952" t="s">
        <v>452</v>
      </c>
      <c r="B29952">
        <v>4014</v>
      </c>
      <c r="C29952" t="s">
        <v>463</v>
      </c>
      <c r="D29952">
        <v>2018</v>
      </c>
      <c r="E29952" t="s">
        <v>741</v>
      </c>
      <c r="F29952" s="2">
        <v>23879.570562577101</v>
      </c>
    </row>
    <row r="29953" spans="1:6">
      <c r="A29953" t="s">
        <v>452</v>
      </c>
      <c r="B29953">
        <v>4014</v>
      </c>
      <c r="C29953" t="s">
        <v>463</v>
      </c>
      <c r="D29953">
        <v>2019</v>
      </c>
      <c r="E29953" t="s">
        <v>744</v>
      </c>
      <c r="F29953" s="2">
        <v>6929.5146785500001</v>
      </c>
    </row>
    <row r="29954" spans="1:6">
      <c r="A29954" t="s">
        <v>452</v>
      </c>
      <c r="B29954">
        <v>4014</v>
      </c>
      <c r="C29954" t="s">
        <v>463</v>
      </c>
      <c r="D29954">
        <v>2019</v>
      </c>
      <c r="E29954" t="s">
        <v>739</v>
      </c>
      <c r="F29954" s="2">
        <v>1916.7773810026399</v>
      </c>
    </row>
    <row r="29955" spans="1:6">
      <c r="A29955" t="s">
        <v>452</v>
      </c>
      <c r="B29955">
        <v>4014</v>
      </c>
      <c r="C29955" t="s">
        <v>463</v>
      </c>
      <c r="D29955">
        <v>2019</v>
      </c>
      <c r="E29955" t="s">
        <v>740</v>
      </c>
      <c r="F29955" s="2">
        <v>802.951683587866</v>
      </c>
    </row>
    <row r="29956" spans="1:6">
      <c r="A29956" t="s">
        <v>452</v>
      </c>
      <c r="B29956">
        <v>4014</v>
      </c>
      <c r="C29956" t="s">
        <v>463</v>
      </c>
      <c r="D29956">
        <v>2020</v>
      </c>
      <c r="E29956" t="s">
        <v>743</v>
      </c>
      <c r="F29956" s="2">
        <v>0</v>
      </c>
    </row>
    <row r="29957" spans="1:6">
      <c r="A29957" t="s">
        <v>452</v>
      </c>
      <c r="B29957">
        <v>4014</v>
      </c>
      <c r="C29957" t="s">
        <v>463</v>
      </c>
      <c r="D29957">
        <v>2020</v>
      </c>
      <c r="E29957" t="s">
        <v>745</v>
      </c>
      <c r="F29957" s="2">
        <v>15750.6922474821</v>
      </c>
    </row>
    <row r="29958" spans="1:6">
      <c r="A29958" t="s">
        <v>452</v>
      </c>
      <c r="B29958">
        <v>4014</v>
      </c>
      <c r="C29958" t="s">
        <v>463</v>
      </c>
      <c r="D29958">
        <v>2021</v>
      </c>
      <c r="E29958" t="s">
        <v>738</v>
      </c>
      <c r="F29958" s="2">
        <v>0</v>
      </c>
    </row>
    <row r="29959" spans="1:6">
      <c r="A29959" t="s">
        <v>452</v>
      </c>
      <c r="B29959">
        <v>4014</v>
      </c>
      <c r="C29959" t="s">
        <v>463</v>
      </c>
      <c r="D29959">
        <v>2021</v>
      </c>
      <c r="E29959" t="s">
        <v>741</v>
      </c>
      <c r="F29959" s="2">
        <v>22535.395098717701</v>
      </c>
    </row>
    <row r="29960" spans="1:6">
      <c r="A29960" t="s">
        <v>452</v>
      </c>
      <c r="B29960">
        <v>4014</v>
      </c>
      <c r="C29960" t="s">
        <v>463</v>
      </c>
      <c r="D29960">
        <v>2022</v>
      </c>
      <c r="E29960" t="s">
        <v>744</v>
      </c>
      <c r="F29960" s="2">
        <v>11533.372935240001</v>
      </c>
    </row>
    <row r="29961" spans="1:6">
      <c r="A29961" t="s">
        <v>452</v>
      </c>
      <c r="B29961">
        <v>4014</v>
      </c>
      <c r="C29961" t="s">
        <v>463</v>
      </c>
      <c r="D29961">
        <v>2022</v>
      </c>
      <c r="E29961" t="s">
        <v>739</v>
      </c>
      <c r="F29961" s="2">
        <v>2127.48627442113</v>
      </c>
    </row>
    <row r="29962" spans="1:6">
      <c r="A29962" t="s">
        <v>452</v>
      </c>
      <c r="B29962">
        <v>4014</v>
      </c>
      <c r="C29962" t="s">
        <v>463</v>
      </c>
      <c r="D29962">
        <v>2023</v>
      </c>
      <c r="E29962" t="s">
        <v>736</v>
      </c>
      <c r="F29962" s="2">
        <v>3907.05174310439</v>
      </c>
    </row>
    <row r="29963" spans="1:6">
      <c r="A29963" t="s">
        <v>452</v>
      </c>
      <c r="B29963">
        <v>4014</v>
      </c>
      <c r="C29963" t="s">
        <v>463</v>
      </c>
      <c r="D29963">
        <v>2023</v>
      </c>
      <c r="E29963" t="s">
        <v>737</v>
      </c>
      <c r="F29963" s="2">
        <v>1803.7435477756201</v>
      </c>
    </row>
    <row r="29964" spans="1:6">
      <c r="A29964" t="s">
        <v>452</v>
      </c>
      <c r="B29964">
        <v>4014</v>
      </c>
      <c r="C29964" t="s">
        <v>463</v>
      </c>
      <c r="D29964">
        <v>2023</v>
      </c>
      <c r="E29964" t="s">
        <v>743</v>
      </c>
      <c r="F29964" s="2">
        <v>0</v>
      </c>
    </row>
    <row r="29965" spans="1:6">
      <c r="A29965" t="s">
        <v>452</v>
      </c>
      <c r="B29965">
        <v>4014</v>
      </c>
      <c r="C29965" t="s">
        <v>463</v>
      </c>
      <c r="D29965">
        <v>2023</v>
      </c>
      <c r="E29965" t="s">
        <v>745</v>
      </c>
      <c r="F29965" s="2">
        <v>13186.843192222001</v>
      </c>
    </row>
    <row r="29966" spans="1:6">
      <c r="A29966" t="s">
        <v>452</v>
      </c>
      <c r="B29966">
        <v>4014</v>
      </c>
      <c r="C29966" t="s">
        <v>463</v>
      </c>
      <c r="D29966">
        <v>2024</v>
      </c>
      <c r="E29966" t="s">
        <v>741</v>
      </c>
      <c r="F29966" s="2">
        <v>21412.021622872198</v>
      </c>
    </row>
    <row r="29967" spans="1:6">
      <c r="A29967" t="s">
        <v>452</v>
      </c>
      <c r="B29967">
        <v>4016</v>
      </c>
      <c r="C29967" t="s">
        <v>465</v>
      </c>
      <c r="D29967">
        <v>2009</v>
      </c>
      <c r="E29967" t="s">
        <v>743</v>
      </c>
      <c r="F29967" s="2">
        <v>0</v>
      </c>
    </row>
    <row r="29968" spans="1:6">
      <c r="A29968" t="s">
        <v>452</v>
      </c>
      <c r="B29968">
        <v>4016</v>
      </c>
      <c r="C29968" t="s">
        <v>465</v>
      </c>
      <c r="D29968">
        <v>2009</v>
      </c>
      <c r="E29968" t="s">
        <v>740</v>
      </c>
      <c r="F29968" s="2">
        <v>1400.2015178141801</v>
      </c>
    </row>
    <row r="29969" spans="1:6">
      <c r="A29969" t="s">
        <v>452</v>
      </c>
      <c r="B29969">
        <v>4016</v>
      </c>
      <c r="C29969" t="s">
        <v>465</v>
      </c>
      <c r="D29969">
        <v>2009</v>
      </c>
      <c r="E29969" t="s">
        <v>745</v>
      </c>
      <c r="F29969" s="2">
        <v>0</v>
      </c>
    </row>
    <row r="29970" spans="1:6">
      <c r="A29970" t="s">
        <v>452</v>
      </c>
      <c r="B29970">
        <v>4016</v>
      </c>
      <c r="C29970" t="s">
        <v>465</v>
      </c>
      <c r="D29970">
        <v>2011</v>
      </c>
      <c r="E29970" t="s">
        <v>736</v>
      </c>
      <c r="F29970" s="2">
        <v>365.58705257045102</v>
      </c>
    </row>
    <row r="29971" spans="1:6">
      <c r="A29971" t="s">
        <v>452</v>
      </c>
      <c r="B29971">
        <v>4016</v>
      </c>
      <c r="C29971" t="s">
        <v>465</v>
      </c>
      <c r="D29971">
        <v>2011</v>
      </c>
      <c r="E29971" t="s">
        <v>737</v>
      </c>
      <c r="F29971" s="2">
        <v>774.63438655930997</v>
      </c>
    </row>
    <row r="29972" spans="1:6">
      <c r="A29972" t="s">
        <v>452</v>
      </c>
      <c r="B29972">
        <v>4016</v>
      </c>
      <c r="C29972" t="s">
        <v>465</v>
      </c>
      <c r="D29972">
        <v>2011</v>
      </c>
      <c r="E29972" t="s">
        <v>738</v>
      </c>
      <c r="F29972" s="2">
        <v>0</v>
      </c>
    </row>
    <row r="29973" spans="1:6">
      <c r="A29973" t="s">
        <v>452</v>
      </c>
      <c r="B29973">
        <v>4016</v>
      </c>
      <c r="C29973" t="s">
        <v>465</v>
      </c>
      <c r="D29973">
        <v>2013</v>
      </c>
      <c r="E29973" t="s">
        <v>742</v>
      </c>
      <c r="F29973" s="2">
        <v>2396.6538000170499</v>
      </c>
    </row>
    <row r="29974" spans="1:6">
      <c r="A29974" t="s">
        <v>452</v>
      </c>
      <c r="B29974">
        <v>4016</v>
      </c>
      <c r="C29974" t="s">
        <v>465</v>
      </c>
      <c r="D29974">
        <v>2013</v>
      </c>
      <c r="E29974" t="s">
        <v>743</v>
      </c>
      <c r="F29974" s="2">
        <v>0</v>
      </c>
    </row>
    <row r="29975" spans="1:6">
      <c r="A29975" t="s">
        <v>452</v>
      </c>
      <c r="B29975">
        <v>4016</v>
      </c>
      <c r="C29975" t="s">
        <v>465</v>
      </c>
      <c r="D29975">
        <v>2015</v>
      </c>
      <c r="E29975" t="s">
        <v>744</v>
      </c>
      <c r="F29975" s="2">
        <v>0</v>
      </c>
    </row>
    <row r="29976" spans="1:6">
      <c r="A29976" t="s">
        <v>452</v>
      </c>
      <c r="B29976">
        <v>4016</v>
      </c>
      <c r="C29976" t="s">
        <v>465</v>
      </c>
      <c r="D29976">
        <v>2015</v>
      </c>
      <c r="E29976" t="s">
        <v>739</v>
      </c>
      <c r="F29976" s="2">
        <v>3855.94788739674</v>
      </c>
    </row>
    <row r="29977" spans="1:6">
      <c r="A29977" t="s">
        <v>452</v>
      </c>
      <c r="B29977">
        <v>4016</v>
      </c>
      <c r="C29977" t="s">
        <v>465</v>
      </c>
      <c r="D29977">
        <v>2015</v>
      </c>
      <c r="E29977" t="s">
        <v>740</v>
      </c>
      <c r="F29977" s="2">
        <v>694.93078889064304</v>
      </c>
    </row>
    <row r="29978" spans="1:6">
      <c r="A29978" t="s">
        <v>452</v>
      </c>
      <c r="B29978">
        <v>4016</v>
      </c>
      <c r="C29978" t="s">
        <v>465</v>
      </c>
      <c r="D29978">
        <v>2016</v>
      </c>
      <c r="E29978" t="s">
        <v>743</v>
      </c>
      <c r="F29978" s="2">
        <v>0</v>
      </c>
    </row>
    <row r="29979" spans="1:6">
      <c r="A29979" t="s">
        <v>452</v>
      </c>
      <c r="B29979">
        <v>4016</v>
      </c>
      <c r="C29979" t="s">
        <v>465</v>
      </c>
      <c r="D29979">
        <v>2017</v>
      </c>
      <c r="E29979" t="s">
        <v>738</v>
      </c>
      <c r="F29979" s="2">
        <v>0</v>
      </c>
    </row>
    <row r="29980" spans="1:6">
      <c r="A29980" t="s">
        <v>452</v>
      </c>
      <c r="B29980">
        <v>4016</v>
      </c>
      <c r="C29980" t="s">
        <v>465</v>
      </c>
      <c r="D29980">
        <v>2017</v>
      </c>
      <c r="E29980" t="s">
        <v>741</v>
      </c>
      <c r="F29980" s="2">
        <v>9281.0923103042296</v>
      </c>
    </row>
    <row r="29981" spans="1:6">
      <c r="A29981" t="s">
        <v>452</v>
      </c>
      <c r="B29981">
        <v>4016</v>
      </c>
      <c r="C29981" t="s">
        <v>465</v>
      </c>
      <c r="D29981">
        <v>2018</v>
      </c>
      <c r="E29981" t="s">
        <v>736</v>
      </c>
      <c r="F29981" s="2">
        <v>325.40481474949303</v>
      </c>
    </row>
    <row r="29982" spans="1:6">
      <c r="A29982" t="s">
        <v>452</v>
      </c>
      <c r="B29982">
        <v>4016</v>
      </c>
      <c r="C29982" t="s">
        <v>465</v>
      </c>
      <c r="D29982">
        <v>2018</v>
      </c>
      <c r="E29982" t="s">
        <v>737</v>
      </c>
      <c r="F29982" s="2">
        <v>777.33207626917397</v>
      </c>
    </row>
    <row r="29983" spans="1:6">
      <c r="A29983" t="s">
        <v>452</v>
      </c>
      <c r="B29983">
        <v>4016</v>
      </c>
      <c r="C29983" t="s">
        <v>465</v>
      </c>
      <c r="D29983">
        <v>2018</v>
      </c>
      <c r="E29983" t="s">
        <v>744</v>
      </c>
      <c r="F29983" s="2">
        <v>0</v>
      </c>
    </row>
    <row r="29984" spans="1:6">
      <c r="A29984" t="s">
        <v>452</v>
      </c>
      <c r="B29984">
        <v>4016</v>
      </c>
      <c r="C29984" t="s">
        <v>465</v>
      </c>
      <c r="D29984">
        <v>2018</v>
      </c>
      <c r="E29984" t="s">
        <v>739</v>
      </c>
      <c r="F29984" s="2">
        <v>4708.0842335746702</v>
      </c>
    </row>
    <row r="29985" spans="1:6">
      <c r="A29985" t="s">
        <v>452</v>
      </c>
      <c r="B29985">
        <v>4016</v>
      </c>
      <c r="C29985" t="s">
        <v>465</v>
      </c>
      <c r="D29985">
        <v>2018</v>
      </c>
      <c r="E29985" t="s">
        <v>740</v>
      </c>
      <c r="F29985" s="2">
        <v>653.81522119592705</v>
      </c>
    </row>
    <row r="29986" spans="1:6">
      <c r="A29986" t="s">
        <v>452</v>
      </c>
      <c r="B29986">
        <v>4016</v>
      </c>
      <c r="C29986" t="s">
        <v>465</v>
      </c>
      <c r="D29986">
        <v>2019</v>
      </c>
      <c r="E29986" t="s">
        <v>743</v>
      </c>
      <c r="F29986" s="2">
        <v>0</v>
      </c>
    </row>
    <row r="29987" spans="1:6">
      <c r="A29987" t="s">
        <v>452</v>
      </c>
      <c r="B29987">
        <v>4016</v>
      </c>
      <c r="C29987" t="s">
        <v>465</v>
      </c>
      <c r="D29987">
        <v>2019</v>
      </c>
      <c r="E29987" t="s">
        <v>745</v>
      </c>
      <c r="F29987" s="2">
        <v>0.39078836023305602</v>
      </c>
    </row>
    <row r="29988" spans="1:6">
      <c r="A29988" t="s">
        <v>452</v>
      </c>
      <c r="B29988">
        <v>4016</v>
      </c>
      <c r="C29988" t="s">
        <v>465</v>
      </c>
      <c r="D29988">
        <v>2020</v>
      </c>
      <c r="E29988" t="s">
        <v>742</v>
      </c>
      <c r="F29988" s="2">
        <v>1931.1231441216601</v>
      </c>
    </row>
    <row r="29989" spans="1:6">
      <c r="A29989" t="s">
        <v>452</v>
      </c>
      <c r="B29989">
        <v>4016</v>
      </c>
      <c r="C29989" t="s">
        <v>465</v>
      </c>
      <c r="D29989">
        <v>2020</v>
      </c>
      <c r="E29989" t="s">
        <v>738</v>
      </c>
      <c r="F29989" s="2">
        <v>0</v>
      </c>
    </row>
    <row r="29990" spans="1:6">
      <c r="A29990" t="s">
        <v>452</v>
      </c>
      <c r="B29990">
        <v>4016</v>
      </c>
      <c r="C29990" t="s">
        <v>465</v>
      </c>
      <c r="D29990">
        <v>2020</v>
      </c>
      <c r="E29990" t="s">
        <v>741</v>
      </c>
      <c r="F29990" s="2">
        <v>8993.0908958740401</v>
      </c>
    </row>
    <row r="29991" spans="1:6">
      <c r="A29991" t="s">
        <v>452</v>
      </c>
      <c r="B29991">
        <v>4016</v>
      </c>
      <c r="C29991" t="s">
        <v>465</v>
      </c>
      <c r="D29991">
        <v>2021</v>
      </c>
      <c r="E29991" t="s">
        <v>736</v>
      </c>
      <c r="F29991" s="2">
        <v>469.05599955338101</v>
      </c>
    </row>
    <row r="29992" spans="1:6">
      <c r="A29992" t="s">
        <v>452</v>
      </c>
      <c r="B29992">
        <v>4016</v>
      </c>
      <c r="C29992" t="s">
        <v>465</v>
      </c>
      <c r="D29992">
        <v>2021</v>
      </c>
      <c r="E29992" t="s">
        <v>737</v>
      </c>
      <c r="F29992" s="2">
        <v>741.03675127728195</v>
      </c>
    </row>
    <row r="29993" spans="1:6">
      <c r="A29993" t="s">
        <v>452</v>
      </c>
      <c r="B29993">
        <v>4016</v>
      </c>
      <c r="C29993" t="s">
        <v>465</v>
      </c>
      <c r="D29993">
        <v>2021</v>
      </c>
      <c r="E29993" t="s">
        <v>744</v>
      </c>
      <c r="F29993" s="2">
        <v>0</v>
      </c>
    </row>
    <row r="29994" spans="1:6">
      <c r="A29994" t="s">
        <v>452</v>
      </c>
      <c r="B29994">
        <v>4016</v>
      </c>
      <c r="C29994" t="s">
        <v>465</v>
      </c>
      <c r="D29994">
        <v>2021</v>
      </c>
      <c r="E29994" t="s">
        <v>739</v>
      </c>
      <c r="F29994" s="2">
        <v>5851.9398413478402</v>
      </c>
    </row>
    <row r="29995" spans="1:6">
      <c r="A29995" t="s">
        <v>452</v>
      </c>
      <c r="B29995">
        <v>4016</v>
      </c>
      <c r="C29995" t="s">
        <v>465</v>
      </c>
      <c r="D29995">
        <v>2022</v>
      </c>
      <c r="E29995" t="s">
        <v>743</v>
      </c>
      <c r="F29995" s="2">
        <v>0</v>
      </c>
    </row>
    <row r="29996" spans="1:6">
      <c r="A29996" t="s">
        <v>452</v>
      </c>
      <c r="B29996">
        <v>4016</v>
      </c>
      <c r="C29996" t="s">
        <v>465</v>
      </c>
      <c r="D29996">
        <v>2022</v>
      </c>
      <c r="E29996" t="s">
        <v>745</v>
      </c>
      <c r="F29996" s="2">
        <v>0.19063971049709699</v>
      </c>
    </row>
    <row r="29997" spans="1:6">
      <c r="A29997" t="s">
        <v>452</v>
      </c>
      <c r="B29997">
        <v>4016</v>
      </c>
      <c r="C29997" t="s">
        <v>465</v>
      </c>
      <c r="D29997">
        <v>2023</v>
      </c>
      <c r="E29997" t="s">
        <v>742</v>
      </c>
      <c r="F29997" s="2">
        <v>1545.82448308485</v>
      </c>
    </row>
    <row r="29998" spans="1:6">
      <c r="A29998" t="s">
        <v>452</v>
      </c>
      <c r="B29998">
        <v>4016</v>
      </c>
      <c r="C29998" t="s">
        <v>465</v>
      </c>
      <c r="D29998">
        <v>2023</v>
      </c>
      <c r="E29998" t="s">
        <v>741</v>
      </c>
      <c r="F29998" s="2">
        <v>8949.5726672739602</v>
      </c>
    </row>
    <row r="29999" spans="1:6">
      <c r="A29999" t="s">
        <v>452</v>
      </c>
      <c r="B29999">
        <v>4016</v>
      </c>
      <c r="C29999" t="s">
        <v>465</v>
      </c>
      <c r="D29999">
        <v>2024</v>
      </c>
      <c r="E29999" t="s">
        <v>736</v>
      </c>
      <c r="F29999" s="2">
        <v>486.05462540109602</v>
      </c>
    </row>
    <row r="30000" spans="1:6">
      <c r="A30000" t="s">
        <v>452</v>
      </c>
      <c r="B30000">
        <v>4016</v>
      </c>
      <c r="C30000" t="s">
        <v>465</v>
      </c>
      <c r="D30000">
        <v>2024</v>
      </c>
      <c r="E30000" t="s">
        <v>737</v>
      </c>
      <c r="F30000" s="2">
        <v>675.43255117177705</v>
      </c>
    </row>
    <row r="30001" spans="1:6">
      <c r="A30001" t="s">
        <v>452</v>
      </c>
      <c r="B30001">
        <v>4016</v>
      </c>
      <c r="C30001" t="s">
        <v>465</v>
      </c>
      <c r="D30001">
        <v>2024</v>
      </c>
      <c r="E30001" t="s">
        <v>739</v>
      </c>
      <c r="F30001" s="2">
        <v>5842.1979695669497</v>
      </c>
    </row>
    <row r="30002" spans="1:6">
      <c r="A30002" t="s">
        <v>452</v>
      </c>
      <c r="B30002">
        <v>4018</v>
      </c>
      <c r="C30002" t="s">
        <v>467</v>
      </c>
      <c r="D30002">
        <v>2009</v>
      </c>
      <c r="E30002" t="s">
        <v>742</v>
      </c>
      <c r="F30002" s="2">
        <v>2202.5131968768401</v>
      </c>
    </row>
    <row r="30003" spans="1:6">
      <c r="A30003" t="s">
        <v>452</v>
      </c>
      <c r="B30003">
        <v>4018</v>
      </c>
      <c r="C30003" t="s">
        <v>467</v>
      </c>
      <c r="D30003">
        <v>2009</v>
      </c>
      <c r="E30003" t="s">
        <v>741</v>
      </c>
      <c r="F30003" s="2">
        <v>12383.5406719201</v>
      </c>
    </row>
    <row r="30004" spans="1:6">
      <c r="A30004" t="s">
        <v>452</v>
      </c>
      <c r="B30004">
        <v>4018</v>
      </c>
      <c r="C30004" t="s">
        <v>467</v>
      </c>
      <c r="D30004">
        <v>2011</v>
      </c>
      <c r="E30004" t="s">
        <v>743</v>
      </c>
      <c r="F30004" s="2">
        <v>0</v>
      </c>
    </row>
    <row r="30005" spans="1:6">
      <c r="A30005" t="s">
        <v>452</v>
      </c>
      <c r="B30005">
        <v>4018</v>
      </c>
      <c r="C30005" t="s">
        <v>467</v>
      </c>
      <c r="D30005">
        <v>2013</v>
      </c>
      <c r="E30005" t="s">
        <v>736</v>
      </c>
      <c r="F30005" s="2">
        <v>5797.3560899849299</v>
      </c>
    </row>
    <row r="30006" spans="1:6">
      <c r="A30006" t="s">
        <v>452</v>
      </c>
      <c r="B30006">
        <v>4018</v>
      </c>
      <c r="C30006" t="s">
        <v>467</v>
      </c>
      <c r="D30006">
        <v>2013</v>
      </c>
      <c r="E30006" t="s">
        <v>737</v>
      </c>
      <c r="F30006" s="2">
        <v>1112.4551121624199</v>
      </c>
    </row>
    <row r="30007" spans="1:6">
      <c r="A30007" t="s">
        <v>452</v>
      </c>
      <c r="B30007">
        <v>4018</v>
      </c>
      <c r="C30007" t="s">
        <v>467</v>
      </c>
      <c r="D30007">
        <v>2013</v>
      </c>
      <c r="E30007" t="s">
        <v>738</v>
      </c>
      <c r="F30007" s="2">
        <v>0</v>
      </c>
    </row>
    <row r="30008" spans="1:6">
      <c r="A30008" t="s">
        <v>452</v>
      </c>
      <c r="B30008">
        <v>4018</v>
      </c>
      <c r="C30008" t="s">
        <v>467</v>
      </c>
      <c r="D30008">
        <v>2013</v>
      </c>
      <c r="E30008" t="s">
        <v>739</v>
      </c>
      <c r="F30008" s="2">
        <v>8291.7078723110408</v>
      </c>
    </row>
    <row r="30009" spans="1:6">
      <c r="A30009" t="s">
        <v>452</v>
      </c>
      <c r="B30009">
        <v>4018</v>
      </c>
      <c r="C30009" t="s">
        <v>467</v>
      </c>
      <c r="D30009">
        <v>2013</v>
      </c>
      <c r="E30009" t="s">
        <v>740</v>
      </c>
      <c r="F30009" s="2">
        <v>944.94861804701702</v>
      </c>
    </row>
    <row r="30010" spans="1:6">
      <c r="A30010" t="s">
        <v>452</v>
      </c>
      <c r="B30010">
        <v>4018</v>
      </c>
      <c r="C30010" t="s">
        <v>467</v>
      </c>
      <c r="D30010">
        <v>2015</v>
      </c>
      <c r="E30010" t="s">
        <v>742</v>
      </c>
      <c r="F30010" s="2">
        <v>2682.5313522925198</v>
      </c>
    </row>
    <row r="30011" spans="1:6">
      <c r="A30011" t="s">
        <v>452</v>
      </c>
      <c r="B30011">
        <v>4018</v>
      </c>
      <c r="C30011" t="s">
        <v>467</v>
      </c>
      <c r="D30011">
        <v>2016</v>
      </c>
      <c r="E30011" t="s">
        <v>738</v>
      </c>
      <c r="F30011" s="2">
        <v>0</v>
      </c>
    </row>
    <row r="30012" spans="1:6">
      <c r="A30012" t="s">
        <v>452</v>
      </c>
      <c r="B30012">
        <v>4018</v>
      </c>
      <c r="C30012" t="s">
        <v>467</v>
      </c>
      <c r="D30012">
        <v>2016</v>
      </c>
      <c r="E30012" t="s">
        <v>739</v>
      </c>
      <c r="F30012" s="2">
        <v>8927.7198812615607</v>
      </c>
    </row>
    <row r="30013" spans="1:6">
      <c r="A30013" t="s">
        <v>452</v>
      </c>
      <c r="B30013">
        <v>4018</v>
      </c>
      <c r="C30013" t="s">
        <v>467</v>
      </c>
      <c r="D30013">
        <v>2016</v>
      </c>
      <c r="E30013" t="s">
        <v>740</v>
      </c>
      <c r="F30013" s="2">
        <v>676.08745453383494</v>
      </c>
    </row>
    <row r="30014" spans="1:6">
      <c r="A30014" t="s">
        <v>452</v>
      </c>
      <c r="B30014">
        <v>4018</v>
      </c>
      <c r="C30014" t="s">
        <v>467</v>
      </c>
      <c r="D30014">
        <v>2016</v>
      </c>
      <c r="E30014" t="s">
        <v>741</v>
      </c>
      <c r="F30014" s="2">
        <v>11680.3831929266</v>
      </c>
    </row>
    <row r="30015" spans="1:6">
      <c r="A30015" t="s">
        <v>452</v>
      </c>
      <c r="B30015">
        <v>4018</v>
      </c>
      <c r="C30015" t="s">
        <v>467</v>
      </c>
      <c r="D30015">
        <v>2017</v>
      </c>
      <c r="E30015" t="s">
        <v>744</v>
      </c>
      <c r="F30015" s="2">
        <v>253.14559170000001</v>
      </c>
    </row>
    <row r="30016" spans="1:6">
      <c r="A30016" t="s">
        <v>452</v>
      </c>
      <c r="B30016">
        <v>4018</v>
      </c>
      <c r="C30016" t="s">
        <v>467</v>
      </c>
      <c r="D30016">
        <v>2017</v>
      </c>
      <c r="E30016" t="s">
        <v>745</v>
      </c>
      <c r="F30016" s="2">
        <v>1.1072892987417E-2</v>
      </c>
    </row>
    <row r="30017" spans="1:6">
      <c r="A30017" t="s">
        <v>452</v>
      </c>
      <c r="B30017">
        <v>4018</v>
      </c>
      <c r="C30017" t="s">
        <v>467</v>
      </c>
      <c r="D30017">
        <v>2018</v>
      </c>
      <c r="E30017" t="s">
        <v>743</v>
      </c>
      <c r="F30017" s="2">
        <v>0</v>
      </c>
    </row>
    <row r="30018" spans="1:6">
      <c r="A30018" t="s">
        <v>452</v>
      </c>
      <c r="B30018">
        <v>4018</v>
      </c>
      <c r="C30018" t="s">
        <v>467</v>
      </c>
      <c r="D30018">
        <v>2019</v>
      </c>
      <c r="E30018" t="s">
        <v>738</v>
      </c>
      <c r="F30018" s="2">
        <v>0</v>
      </c>
    </row>
    <row r="30019" spans="1:6">
      <c r="A30019" t="s">
        <v>452</v>
      </c>
      <c r="B30019">
        <v>4018</v>
      </c>
      <c r="C30019" t="s">
        <v>467</v>
      </c>
      <c r="D30019">
        <v>2019</v>
      </c>
      <c r="E30019" t="s">
        <v>739</v>
      </c>
      <c r="F30019" s="2">
        <v>9915.7144930178092</v>
      </c>
    </row>
    <row r="30020" spans="1:6">
      <c r="A30020" t="s">
        <v>452</v>
      </c>
      <c r="B30020">
        <v>4018</v>
      </c>
      <c r="C30020" t="s">
        <v>467</v>
      </c>
      <c r="D30020">
        <v>2019</v>
      </c>
      <c r="E30020" t="s">
        <v>741</v>
      </c>
      <c r="F30020" s="2">
        <v>10732.822360595599</v>
      </c>
    </row>
    <row r="30021" spans="1:6">
      <c r="A30021" t="s">
        <v>452</v>
      </c>
      <c r="B30021">
        <v>4018</v>
      </c>
      <c r="C30021" t="s">
        <v>467</v>
      </c>
      <c r="D30021">
        <v>2020</v>
      </c>
      <c r="E30021" t="s">
        <v>736</v>
      </c>
      <c r="F30021" s="2">
        <v>4261.3201917108499</v>
      </c>
    </row>
    <row r="30022" spans="1:6">
      <c r="A30022" t="s">
        <v>452</v>
      </c>
      <c r="B30022">
        <v>4018</v>
      </c>
      <c r="C30022" t="s">
        <v>467</v>
      </c>
      <c r="D30022">
        <v>2020</v>
      </c>
      <c r="E30022" t="s">
        <v>737</v>
      </c>
      <c r="F30022" s="2">
        <v>1063.9430482780199</v>
      </c>
    </row>
    <row r="30023" spans="1:6">
      <c r="A30023" t="s">
        <v>452</v>
      </c>
      <c r="B30023">
        <v>4018</v>
      </c>
      <c r="C30023" t="s">
        <v>467</v>
      </c>
      <c r="D30023">
        <v>2020</v>
      </c>
      <c r="E30023" t="s">
        <v>744</v>
      </c>
      <c r="F30023" s="2">
        <v>267.56589335000001</v>
      </c>
    </row>
    <row r="30024" spans="1:6">
      <c r="A30024" t="s">
        <v>452</v>
      </c>
      <c r="B30024">
        <v>4018</v>
      </c>
      <c r="C30024" t="s">
        <v>467</v>
      </c>
      <c r="D30024">
        <v>2020</v>
      </c>
      <c r="E30024" t="s">
        <v>745</v>
      </c>
      <c r="F30024" s="2">
        <v>0</v>
      </c>
    </row>
    <row r="30025" spans="1:6">
      <c r="A30025" t="s">
        <v>452</v>
      </c>
      <c r="B30025">
        <v>4018</v>
      </c>
      <c r="C30025" t="s">
        <v>467</v>
      </c>
      <c r="D30025">
        <v>2021</v>
      </c>
      <c r="E30025" t="s">
        <v>743</v>
      </c>
      <c r="F30025" s="2">
        <v>0</v>
      </c>
    </row>
    <row r="30026" spans="1:6">
      <c r="A30026" t="s">
        <v>452</v>
      </c>
      <c r="B30026">
        <v>4018</v>
      </c>
      <c r="C30026" t="s">
        <v>467</v>
      </c>
      <c r="D30026">
        <v>2022</v>
      </c>
      <c r="E30026" t="s">
        <v>742</v>
      </c>
      <c r="F30026" s="2">
        <v>2754.5833747475799</v>
      </c>
    </row>
    <row r="30027" spans="1:6">
      <c r="A30027" t="s">
        <v>452</v>
      </c>
      <c r="B30027">
        <v>4018</v>
      </c>
      <c r="C30027" t="s">
        <v>467</v>
      </c>
      <c r="D30027">
        <v>2022</v>
      </c>
      <c r="E30027" t="s">
        <v>738</v>
      </c>
      <c r="F30027" s="2">
        <v>0</v>
      </c>
    </row>
    <row r="30028" spans="1:6">
      <c r="A30028" t="s">
        <v>452</v>
      </c>
      <c r="B30028">
        <v>4018</v>
      </c>
      <c r="C30028" t="s">
        <v>467</v>
      </c>
      <c r="D30028">
        <v>2022</v>
      </c>
      <c r="E30028" t="s">
        <v>739</v>
      </c>
      <c r="F30028" s="2">
        <v>10477.3728225387</v>
      </c>
    </row>
    <row r="30029" spans="1:6">
      <c r="A30029" t="s">
        <v>452</v>
      </c>
      <c r="B30029">
        <v>4018</v>
      </c>
      <c r="C30029" t="s">
        <v>467</v>
      </c>
      <c r="D30029">
        <v>2022</v>
      </c>
      <c r="E30029" t="s">
        <v>741</v>
      </c>
      <c r="F30029" s="2">
        <v>10626.2892093302</v>
      </c>
    </row>
    <row r="30030" spans="1:6">
      <c r="A30030" t="s">
        <v>452</v>
      </c>
      <c r="B30030">
        <v>4018</v>
      </c>
      <c r="C30030" t="s">
        <v>467</v>
      </c>
      <c r="D30030">
        <v>2023</v>
      </c>
      <c r="E30030" t="s">
        <v>736</v>
      </c>
      <c r="F30030" s="2">
        <v>3678.4550568231498</v>
      </c>
    </row>
    <row r="30031" spans="1:6">
      <c r="A30031" t="s">
        <v>452</v>
      </c>
      <c r="B30031">
        <v>4018</v>
      </c>
      <c r="C30031" t="s">
        <v>467</v>
      </c>
      <c r="D30031">
        <v>2023</v>
      </c>
      <c r="E30031" t="s">
        <v>737</v>
      </c>
      <c r="F30031" s="2">
        <v>989.86691884859101</v>
      </c>
    </row>
    <row r="30032" spans="1:6">
      <c r="A30032" t="s">
        <v>452</v>
      </c>
      <c r="B30032">
        <v>4018</v>
      </c>
      <c r="C30032" t="s">
        <v>467</v>
      </c>
      <c r="D30032">
        <v>2023</v>
      </c>
      <c r="E30032" t="s">
        <v>744</v>
      </c>
      <c r="F30032" s="2">
        <v>680.40002770000001</v>
      </c>
    </row>
    <row r="30033" spans="1:6">
      <c r="A30033" t="s">
        <v>452</v>
      </c>
      <c r="B30033">
        <v>4018</v>
      </c>
      <c r="C30033" t="s">
        <v>467</v>
      </c>
      <c r="D30033">
        <v>2023</v>
      </c>
      <c r="E30033" t="s">
        <v>740</v>
      </c>
      <c r="F30033" s="2">
        <v>487.84572055919699</v>
      </c>
    </row>
    <row r="30034" spans="1:6">
      <c r="A30034" t="s">
        <v>452</v>
      </c>
      <c r="B30034">
        <v>4018</v>
      </c>
      <c r="C30034" t="s">
        <v>467</v>
      </c>
      <c r="D30034">
        <v>2023</v>
      </c>
      <c r="E30034" t="s">
        <v>745</v>
      </c>
      <c r="F30034" s="2">
        <v>4.7245513072800298</v>
      </c>
    </row>
    <row r="30035" spans="1:6">
      <c r="A30035" t="s">
        <v>452</v>
      </c>
      <c r="B30035">
        <v>4018</v>
      </c>
      <c r="C30035" t="s">
        <v>467</v>
      </c>
      <c r="D30035">
        <v>2024</v>
      </c>
      <c r="E30035" t="s">
        <v>743</v>
      </c>
      <c r="F30035" s="2">
        <v>0</v>
      </c>
    </row>
    <row r="30036" spans="1:6">
      <c r="A30036" t="s">
        <v>452</v>
      </c>
      <c r="B30036">
        <v>4020</v>
      </c>
      <c r="C30036" t="s">
        <v>469</v>
      </c>
      <c r="D30036">
        <v>2009</v>
      </c>
      <c r="E30036" t="s">
        <v>736</v>
      </c>
      <c r="F30036" s="2">
        <v>1738.4918746692899</v>
      </c>
    </row>
    <row r="30037" spans="1:6">
      <c r="A30037" t="s">
        <v>452</v>
      </c>
      <c r="B30037">
        <v>4020</v>
      </c>
      <c r="C30037" t="s">
        <v>469</v>
      </c>
      <c r="D30037">
        <v>2009</v>
      </c>
      <c r="E30037" t="s">
        <v>737</v>
      </c>
      <c r="F30037" s="2">
        <v>1298.6665752803401</v>
      </c>
    </row>
    <row r="30038" spans="1:6">
      <c r="A30038" t="s">
        <v>452</v>
      </c>
      <c r="B30038">
        <v>4020</v>
      </c>
      <c r="C30038" t="s">
        <v>469</v>
      </c>
      <c r="D30038">
        <v>2009</v>
      </c>
      <c r="E30038" t="s">
        <v>744</v>
      </c>
      <c r="F30038" s="2">
        <v>0</v>
      </c>
    </row>
    <row r="30039" spans="1:6">
      <c r="A30039" t="s">
        <v>452</v>
      </c>
      <c r="B30039">
        <v>4020</v>
      </c>
      <c r="C30039" t="s">
        <v>469</v>
      </c>
      <c r="D30039">
        <v>2009</v>
      </c>
      <c r="E30039" t="s">
        <v>740</v>
      </c>
      <c r="F30039" s="2">
        <v>3171.61202562363</v>
      </c>
    </row>
    <row r="30040" spans="1:6">
      <c r="A30040" t="s">
        <v>452</v>
      </c>
      <c r="B30040">
        <v>4020</v>
      </c>
      <c r="C30040" t="s">
        <v>469</v>
      </c>
      <c r="D30040">
        <v>2009</v>
      </c>
      <c r="E30040" t="s">
        <v>745</v>
      </c>
      <c r="F30040" s="2">
        <v>0</v>
      </c>
    </row>
    <row r="30041" spans="1:6">
      <c r="A30041" t="s">
        <v>452</v>
      </c>
      <c r="B30041">
        <v>4020</v>
      </c>
      <c r="C30041" t="s">
        <v>469</v>
      </c>
      <c r="D30041">
        <v>2011</v>
      </c>
      <c r="E30041" t="s">
        <v>742</v>
      </c>
      <c r="F30041" s="2">
        <v>5675.7191012848998</v>
      </c>
    </row>
    <row r="30042" spans="1:6">
      <c r="A30042" t="s">
        <v>452</v>
      </c>
      <c r="B30042">
        <v>4020</v>
      </c>
      <c r="C30042" t="s">
        <v>469</v>
      </c>
      <c r="D30042">
        <v>2011</v>
      </c>
      <c r="E30042" t="s">
        <v>738</v>
      </c>
      <c r="F30042" s="2">
        <v>60.580649361149597</v>
      </c>
    </row>
    <row r="30043" spans="1:6">
      <c r="A30043" t="s">
        <v>452</v>
      </c>
      <c r="B30043">
        <v>4020</v>
      </c>
      <c r="C30043" t="s">
        <v>469</v>
      </c>
      <c r="D30043">
        <v>2011</v>
      </c>
      <c r="E30043" t="s">
        <v>741</v>
      </c>
      <c r="F30043" s="2">
        <v>18409.5312986139</v>
      </c>
    </row>
    <row r="30044" spans="1:6">
      <c r="A30044" t="s">
        <v>452</v>
      </c>
      <c r="B30044">
        <v>4020</v>
      </c>
      <c r="C30044" t="s">
        <v>469</v>
      </c>
      <c r="D30044">
        <v>2013</v>
      </c>
      <c r="E30044" t="s">
        <v>743</v>
      </c>
      <c r="F30044" s="2">
        <v>0</v>
      </c>
    </row>
    <row r="30045" spans="1:6">
      <c r="A30045" t="s">
        <v>452</v>
      </c>
      <c r="B30045">
        <v>4020</v>
      </c>
      <c r="C30045" t="s">
        <v>469</v>
      </c>
      <c r="D30045">
        <v>2015</v>
      </c>
      <c r="E30045" t="s">
        <v>744</v>
      </c>
      <c r="F30045" s="2">
        <v>0</v>
      </c>
    </row>
    <row r="30046" spans="1:6">
      <c r="A30046" t="s">
        <v>452</v>
      </c>
      <c r="B30046">
        <v>4020</v>
      </c>
      <c r="C30046" t="s">
        <v>469</v>
      </c>
      <c r="D30046">
        <v>2015</v>
      </c>
      <c r="E30046" t="s">
        <v>739</v>
      </c>
      <c r="F30046" s="2">
        <v>10338.4971333542</v>
      </c>
    </row>
    <row r="30047" spans="1:6">
      <c r="A30047" t="s">
        <v>452</v>
      </c>
      <c r="B30047">
        <v>4020</v>
      </c>
      <c r="C30047" t="s">
        <v>469</v>
      </c>
      <c r="D30047">
        <v>2015</v>
      </c>
      <c r="E30047" t="s">
        <v>740</v>
      </c>
      <c r="F30047" s="2">
        <v>1441.3983537758199</v>
      </c>
    </row>
    <row r="30048" spans="1:6">
      <c r="A30048" t="s">
        <v>452</v>
      </c>
      <c r="B30048">
        <v>4020</v>
      </c>
      <c r="C30048" t="s">
        <v>469</v>
      </c>
      <c r="D30048">
        <v>2016</v>
      </c>
      <c r="E30048" t="s">
        <v>743</v>
      </c>
      <c r="F30048" s="2">
        <v>0</v>
      </c>
    </row>
    <row r="30049" spans="1:6">
      <c r="A30049" t="s">
        <v>452</v>
      </c>
      <c r="B30049">
        <v>4020</v>
      </c>
      <c r="C30049" t="s">
        <v>469</v>
      </c>
      <c r="D30049">
        <v>2016</v>
      </c>
      <c r="E30049" t="s">
        <v>745</v>
      </c>
      <c r="F30049" s="2">
        <v>0</v>
      </c>
    </row>
    <row r="30050" spans="1:6">
      <c r="A30050" t="s">
        <v>452</v>
      </c>
      <c r="B30050">
        <v>4020</v>
      </c>
      <c r="C30050" t="s">
        <v>469</v>
      </c>
      <c r="D30050">
        <v>2017</v>
      </c>
      <c r="E30050" t="s">
        <v>738</v>
      </c>
      <c r="F30050" s="2">
        <v>52.917135019126903</v>
      </c>
    </row>
    <row r="30051" spans="1:6">
      <c r="A30051" t="s">
        <v>452</v>
      </c>
      <c r="B30051">
        <v>4020</v>
      </c>
      <c r="C30051" t="s">
        <v>469</v>
      </c>
      <c r="D30051">
        <v>2017</v>
      </c>
      <c r="E30051" t="s">
        <v>741</v>
      </c>
      <c r="F30051" s="2">
        <v>16261.0385206431</v>
      </c>
    </row>
    <row r="30052" spans="1:6">
      <c r="A30052" t="s">
        <v>452</v>
      </c>
      <c r="B30052">
        <v>4020</v>
      </c>
      <c r="C30052" t="s">
        <v>469</v>
      </c>
      <c r="D30052">
        <v>2018</v>
      </c>
      <c r="E30052" t="s">
        <v>744</v>
      </c>
      <c r="F30052" s="2">
        <v>0</v>
      </c>
    </row>
    <row r="30053" spans="1:6">
      <c r="A30053" t="s">
        <v>452</v>
      </c>
      <c r="B30053">
        <v>4020</v>
      </c>
      <c r="C30053" t="s">
        <v>469</v>
      </c>
      <c r="D30053">
        <v>2018</v>
      </c>
      <c r="E30053" t="s">
        <v>739</v>
      </c>
      <c r="F30053" s="2">
        <v>10762.1991043493</v>
      </c>
    </row>
    <row r="30054" spans="1:6">
      <c r="A30054" t="s">
        <v>452</v>
      </c>
      <c r="B30054">
        <v>4020</v>
      </c>
      <c r="C30054" t="s">
        <v>469</v>
      </c>
      <c r="D30054">
        <v>2019</v>
      </c>
      <c r="E30054" t="s">
        <v>736</v>
      </c>
      <c r="F30054" s="2">
        <v>996.25419045214005</v>
      </c>
    </row>
    <row r="30055" spans="1:6">
      <c r="A30055" t="s">
        <v>452</v>
      </c>
      <c r="B30055">
        <v>4020</v>
      </c>
      <c r="C30055" t="s">
        <v>469</v>
      </c>
      <c r="D30055">
        <v>2019</v>
      </c>
      <c r="E30055" t="s">
        <v>737</v>
      </c>
      <c r="F30055" s="2">
        <v>1763.3726193104601</v>
      </c>
    </row>
    <row r="30056" spans="1:6">
      <c r="A30056" t="s">
        <v>452</v>
      </c>
      <c r="B30056">
        <v>4020</v>
      </c>
      <c r="C30056" t="s">
        <v>469</v>
      </c>
      <c r="D30056">
        <v>2019</v>
      </c>
      <c r="E30056" t="s">
        <v>743</v>
      </c>
      <c r="F30056" s="2">
        <v>0</v>
      </c>
    </row>
    <row r="30057" spans="1:6">
      <c r="A30057" t="s">
        <v>452</v>
      </c>
      <c r="B30057">
        <v>4020</v>
      </c>
      <c r="C30057" t="s">
        <v>469</v>
      </c>
      <c r="D30057">
        <v>2019</v>
      </c>
      <c r="E30057" t="s">
        <v>745</v>
      </c>
      <c r="F30057" s="2">
        <v>2.1183791037626301</v>
      </c>
    </row>
    <row r="30058" spans="1:6">
      <c r="A30058" t="s">
        <v>452</v>
      </c>
      <c r="B30058">
        <v>4020</v>
      </c>
      <c r="C30058" t="s">
        <v>469</v>
      </c>
      <c r="D30058">
        <v>2020</v>
      </c>
      <c r="E30058" t="s">
        <v>741</v>
      </c>
      <c r="F30058" s="2">
        <v>15334.974923249099</v>
      </c>
    </row>
    <row r="30059" spans="1:6">
      <c r="A30059" t="s">
        <v>452</v>
      </c>
      <c r="B30059">
        <v>4020</v>
      </c>
      <c r="C30059" t="s">
        <v>469</v>
      </c>
      <c r="D30059">
        <v>2021</v>
      </c>
      <c r="E30059" t="s">
        <v>742</v>
      </c>
      <c r="F30059" s="2">
        <v>6639.3958603662904</v>
      </c>
    </row>
    <row r="30060" spans="1:6">
      <c r="A30060" t="s">
        <v>452</v>
      </c>
      <c r="B30060">
        <v>4020</v>
      </c>
      <c r="C30060" t="s">
        <v>469</v>
      </c>
      <c r="D30060">
        <v>2021</v>
      </c>
      <c r="E30060" t="s">
        <v>739</v>
      </c>
      <c r="F30060" s="2">
        <v>12430.7342071273</v>
      </c>
    </row>
    <row r="30061" spans="1:6">
      <c r="A30061" t="s">
        <v>452</v>
      </c>
      <c r="B30061">
        <v>4020</v>
      </c>
      <c r="C30061" t="s">
        <v>469</v>
      </c>
      <c r="D30061">
        <v>2022</v>
      </c>
      <c r="E30061" t="s">
        <v>736</v>
      </c>
      <c r="F30061" s="2">
        <v>999.25760645325101</v>
      </c>
    </row>
    <row r="30062" spans="1:6">
      <c r="A30062" t="s">
        <v>452</v>
      </c>
      <c r="B30062">
        <v>4020</v>
      </c>
      <c r="C30062" t="s">
        <v>469</v>
      </c>
      <c r="D30062">
        <v>2022</v>
      </c>
      <c r="E30062" t="s">
        <v>737</v>
      </c>
      <c r="F30062" s="2">
        <v>1565.8967230611199</v>
      </c>
    </row>
    <row r="30063" spans="1:6">
      <c r="A30063" t="s">
        <v>452</v>
      </c>
      <c r="B30063">
        <v>4020</v>
      </c>
      <c r="C30063" t="s">
        <v>469</v>
      </c>
      <c r="D30063">
        <v>2022</v>
      </c>
      <c r="E30063" t="s">
        <v>740</v>
      </c>
      <c r="F30063" s="2">
        <v>1255.73304257317</v>
      </c>
    </row>
    <row r="30064" spans="1:6">
      <c r="A30064" t="s">
        <v>452</v>
      </c>
      <c r="B30064">
        <v>4020</v>
      </c>
      <c r="C30064" t="s">
        <v>469</v>
      </c>
      <c r="D30064">
        <v>2022</v>
      </c>
      <c r="E30064" t="s">
        <v>745</v>
      </c>
      <c r="F30064" s="2">
        <v>0</v>
      </c>
    </row>
    <row r="30065" spans="1:6">
      <c r="A30065" t="s">
        <v>452</v>
      </c>
      <c r="B30065">
        <v>4020</v>
      </c>
      <c r="C30065" t="s">
        <v>469</v>
      </c>
      <c r="D30065">
        <v>2024</v>
      </c>
      <c r="E30065" t="s">
        <v>742</v>
      </c>
      <c r="F30065" s="2">
        <v>4788.5667543651898</v>
      </c>
    </row>
    <row r="30066" spans="1:6">
      <c r="A30066" t="s">
        <v>452</v>
      </c>
      <c r="B30066">
        <v>4022</v>
      </c>
      <c r="C30066" t="s">
        <v>471</v>
      </c>
      <c r="D30066">
        <v>2009</v>
      </c>
      <c r="E30066" t="s">
        <v>736</v>
      </c>
      <c r="F30066" s="2">
        <v>395.38247584455797</v>
      </c>
    </row>
    <row r="30067" spans="1:6">
      <c r="A30067" t="s">
        <v>452</v>
      </c>
      <c r="B30067">
        <v>4022</v>
      </c>
      <c r="C30067" t="s">
        <v>471</v>
      </c>
      <c r="D30067">
        <v>2009</v>
      </c>
      <c r="E30067" t="s">
        <v>737</v>
      </c>
      <c r="F30067" s="2">
        <v>614.65538601369497</v>
      </c>
    </row>
    <row r="30068" spans="1:6">
      <c r="A30068" t="s">
        <v>452</v>
      </c>
      <c r="B30068">
        <v>4022</v>
      </c>
      <c r="C30068" t="s">
        <v>471</v>
      </c>
      <c r="D30068">
        <v>2009</v>
      </c>
      <c r="E30068" t="s">
        <v>744</v>
      </c>
      <c r="F30068" s="2">
        <v>0</v>
      </c>
    </row>
    <row r="30069" spans="1:6">
      <c r="A30069" t="s">
        <v>452</v>
      </c>
      <c r="B30069">
        <v>4022</v>
      </c>
      <c r="C30069" t="s">
        <v>471</v>
      </c>
      <c r="D30069">
        <v>2009</v>
      </c>
      <c r="E30069" t="s">
        <v>745</v>
      </c>
      <c r="F30069" s="2">
        <v>0</v>
      </c>
    </row>
    <row r="30070" spans="1:6">
      <c r="A30070" t="s">
        <v>452</v>
      </c>
      <c r="B30070">
        <v>4022</v>
      </c>
      <c r="C30070" t="s">
        <v>471</v>
      </c>
      <c r="D30070">
        <v>2011</v>
      </c>
      <c r="E30070" t="s">
        <v>742</v>
      </c>
      <c r="F30070" s="2">
        <v>1666.48084276388</v>
      </c>
    </row>
    <row r="30071" spans="1:6">
      <c r="A30071" t="s">
        <v>452</v>
      </c>
      <c r="B30071">
        <v>4022</v>
      </c>
      <c r="C30071" t="s">
        <v>471</v>
      </c>
      <c r="D30071">
        <v>2011</v>
      </c>
      <c r="E30071" t="s">
        <v>738</v>
      </c>
      <c r="F30071" s="2">
        <v>0</v>
      </c>
    </row>
    <row r="30072" spans="1:6">
      <c r="A30072" t="s">
        <v>452</v>
      </c>
      <c r="B30072">
        <v>4022</v>
      </c>
      <c r="C30072" t="s">
        <v>471</v>
      </c>
      <c r="D30072">
        <v>2011</v>
      </c>
      <c r="E30072" t="s">
        <v>739</v>
      </c>
      <c r="F30072" s="2">
        <v>5030.2576306197498</v>
      </c>
    </row>
    <row r="30073" spans="1:6">
      <c r="A30073" t="s">
        <v>452</v>
      </c>
      <c r="B30073">
        <v>4022</v>
      </c>
      <c r="C30073" t="s">
        <v>471</v>
      </c>
      <c r="D30073">
        <v>2011</v>
      </c>
      <c r="E30073" t="s">
        <v>741</v>
      </c>
      <c r="F30073" s="2">
        <v>10594.637113114</v>
      </c>
    </row>
    <row r="30074" spans="1:6">
      <c r="A30074" t="s">
        <v>452</v>
      </c>
      <c r="B30074">
        <v>4022</v>
      </c>
      <c r="C30074" t="s">
        <v>471</v>
      </c>
      <c r="D30074">
        <v>2013</v>
      </c>
      <c r="E30074" t="s">
        <v>743</v>
      </c>
      <c r="F30074" s="2">
        <v>0</v>
      </c>
    </row>
    <row r="30075" spans="1:6">
      <c r="A30075" t="s">
        <v>452</v>
      </c>
      <c r="B30075">
        <v>4022</v>
      </c>
      <c r="C30075" t="s">
        <v>471</v>
      </c>
      <c r="D30075">
        <v>2015</v>
      </c>
      <c r="E30075" t="s">
        <v>736</v>
      </c>
      <c r="F30075" s="2">
        <v>367.72252452599298</v>
      </c>
    </row>
    <row r="30076" spans="1:6">
      <c r="A30076" t="s">
        <v>452</v>
      </c>
      <c r="B30076">
        <v>4022</v>
      </c>
      <c r="C30076" t="s">
        <v>471</v>
      </c>
      <c r="D30076">
        <v>2015</v>
      </c>
      <c r="E30076" t="s">
        <v>737</v>
      </c>
      <c r="F30076" s="2">
        <v>727.70932391355905</v>
      </c>
    </row>
    <row r="30077" spans="1:6">
      <c r="A30077" t="s">
        <v>452</v>
      </c>
      <c r="B30077">
        <v>4022</v>
      </c>
      <c r="C30077" t="s">
        <v>471</v>
      </c>
      <c r="D30077">
        <v>2015</v>
      </c>
      <c r="E30077" t="s">
        <v>738</v>
      </c>
      <c r="F30077" s="2">
        <v>0</v>
      </c>
    </row>
    <row r="30078" spans="1:6">
      <c r="A30078" t="s">
        <v>452</v>
      </c>
      <c r="B30078">
        <v>4022</v>
      </c>
      <c r="C30078" t="s">
        <v>471</v>
      </c>
      <c r="D30078">
        <v>2015</v>
      </c>
      <c r="E30078" t="s">
        <v>740</v>
      </c>
      <c r="F30078" s="2">
        <v>678.43346803833299</v>
      </c>
    </row>
    <row r="30079" spans="1:6">
      <c r="A30079" t="s">
        <v>452</v>
      </c>
      <c r="B30079">
        <v>4022</v>
      </c>
      <c r="C30079" t="s">
        <v>471</v>
      </c>
      <c r="D30079">
        <v>2017</v>
      </c>
      <c r="E30079" t="s">
        <v>742</v>
      </c>
      <c r="F30079" s="2">
        <v>1450.1450618978699</v>
      </c>
    </row>
    <row r="30080" spans="1:6">
      <c r="A30080" t="s">
        <v>452</v>
      </c>
      <c r="B30080">
        <v>4022</v>
      </c>
      <c r="C30080" t="s">
        <v>471</v>
      </c>
      <c r="D30080">
        <v>2018</v>
      </c>
      <c r="E30080" t="s">
        <v>736</v>
      </c>
      <c r="F30080" s="2">
        <v>366.55008209419498</v>
      </c>
    </row>
    <row r="30081" spans="1:6">
      <c r="A30081" t="s">
        <v>452</v>
      </c>
      <c r="B30081">
        <v>4022</v>
      </c>
      <c r="C30081" t="s">
        <v>471</v>
      </c>
      <c r="D30081">
        <v>2018</v>
      </c>
      <c r="E30081" t="s">
        <v>738</v>
      </c>
      <c r="F30081" s="2">
        <v>0</v>
      </c>
    </row>
    <row r="30082" spans="1:6">
      <c r="A30082" t="s">
        <v>452</v>
      </c>
      <c r="B30082">
        <v>4022</v>
      </c>
      <c r="C30082" t="s">
        <v>471</v>
      </c>
      <c r="D30082">
        <v>2018</v>
      </c>
      <c r="E30082" t="s">
        <v>739</v>
      </c>
      <c r="F30082" s="2">
        <v>6498.3263624454103</v>
      </c>
    </row>
    <row r="30083" spans="1:6">
      <c r="A30083" t="s">
        <v>452</v>
      </c>
      <c r="B30083">
        <v>4022</v>
      </c>
      <c r="C30083" t="s">
        <v>471</v>
      </c>
      <c r="D30083">
        <v>2018</v>
      </c>
      <c r="E30083" t="s">
        <v>740</v>
      </c>
      <c r="F30083" s="2">
        <v>691.82237725594996</v>
      </c>
    </row>
    <row r="30084" spans="1:6">
      <c r="A30084" t="s">
        <v>452</v>
      </c>
      <c r="B30084">
        <v>4022</v>
      </c>
      <c r="C30084" t="s">
        <v>471</v>
      </c>
      <c r="D30084">
        <v>2018</v>
      </c>
      <c r="E30084" t="s">
        <v>741</v>
      </c>
      <c r="F30084" s="2">
        <v>10296.258301308701</v>
      </c>
    </row>
    <row r="30085" spans="1:6">
      <c r="A30085" t="s">
        <v>452</v>
      </c>
      <c r="B30085">
        <v>4022</v>
      </c>
      <c r="C30085" t="s">
        <v>471</v>
      </c>
      <c r="D30085">
        <v>2019</v>
      </c>
      <c r="E30085" t="s">
        <v>744</v>
      </c>
      <c r="F30085" s="2">
        <v>0</v>
      </c>
    </row>
    <row r="30086" spans="1:6">
      <c r="A30086" t="s">
        <v>452</v>
      </c>
      <c r="B30086">
        <v>4022</v>
      </c>
      <c r="C30086" t="s">
        <v>471</v>
      </c>
      <c r="D30086">
        <v>2019</v>
      </c>
      <c r="E30086" t="s">
        <v>745</v>
      </c>
      <c r="F30086" s="2">
        <v>5.4401127091664801E-2</v>
      </c>
    </row>
    <row r="30087" spans="1:6">
      <c r="A30087" t="s">
        <v>452</v>
      </c>
      <c r="B30087">
        <v>4022</v>
      </c>
      <c r="C30087" t="s">
        <v>471</v>
      </c>
      <c r="D30087">
        <v>2020</v>
      </c>
      <c r="E30087" t="s">
        <v>742</v>
      </c>
      <c r="F30087" s="2">
        <v>1467.4953105443501</v>
      </c>
    </row>
    <row r="30088" spans="1:6">
      <c r="A30088" t="s">
        <v>452</v>
      </c>
      <c r="B30088">
        <v>4022</v>
      </c>
      <c r="C30088" t="s">
        <v>471</v>
      </c>
      <c r="D30088">
        <v>2020</v>
      </c>
      <c r="E30088" t="s">
        <v>743</v>
      </c>
      <c r="F30088" s="2">
        <v>0</v>
      </c>
    </row>
    <row r="30089" spans="1:6">
      <c r="A30089" t="s">
        <v>452</v>
      </c>
      <c r="B30089">
        <v>4022</v>
      </c>
      <c r="C30089" t="s">
        <v>471</v>
      </c>
      <c r="D30089">
        <v>2021</v>
      </c>
      <c r="E30089" t="s">
        <v>738</v>
      </c>
      <c r="F30089" s="2">
        <v>0</v>
      </c>
    </row>
    <row r="30090" spans="1:6">
      <c r="A30090" t="s">
        <v>452</v>
      </c>
      <c r="B30090">
        <v>4022</v>
      </c>
      <c r="C30090" t="s">
        <v>471</v>
      </c>
      <c r="D30090">
        <v>2021</v>
      </c>
      <c r="E30090" t="s">
        <v>739</v>
      </c>
      <c r="F30090" s="2">
        <v>6221.3479155915202</v>
      </c>
    </row>
    <row r="30091" spans="1:6">
      <c r="A30091" t="s">
        <v>452</v>
      </c>
      <c r="B30091">
        <v>4022</v>
      </c>
      <c r="C30091" t="s">
        <v>471</v>
      </c>
      <c r="D30091">
        <v>2021</v>
      </c>
      <c r="E30091" t="s">
        <v>741</v>
      </c>
      <c r="F30091" s="2">
        <v>9948.5833757138898</v>
      </c>
    </row>
    <row r="30092" spans="1:6">
      <c r="A30092" t="s">
        <v>452</v>
      </c>
      <c r="B30092">
        <v>4022</v>
      </c>
      <c r="C30092" t="s">
        <v>471</v>
      </c>
      <c r="D30092">
        <v>2022</v>
      </c>
      <c r="E30092" t="s">
        <v>737</v>
      </c>
      <c r="F30092" s="2">
        <v>580.85718907082696</v>
      </c>
    </row>
    <row r="30093" spans="1:6">
      <c r="A30093" t="s">
        <v>452</v>
      </c>
      <c r="B30093">
        <v>4022</v>
      </c>
      <c r="C30093" t="s">
        <v>471</v>
      </c>
      <c r="D30093">
        <v>2022</v>
      </c>
      <c r="E30093" t="s">
        <v>744</v>
      </c>
      <c r="F30093" s="2">
        <v>0</v>
      </c>
    </row>
    <row r="30094" spans="1:6">
      <c r="A30094" t="s">
        <v>452</v>
      </c>
      <c r="B30094">
        <v>4022</v>
      </c>
      <c r="C30094" t="s">
        <v>471</v>
      </c>
      <c r="D30094">
        <v>2022</v>
      </c>
      <c r="E30094" t="s">
        <v>745</v>
      </c>
      <c r="F30094" s="2">
        <v>0</v>
      </c>
    </row>
    <row r="30095" spans="1:6">
      <c r="A30095" t="s">
        <v>452</v>
      </c>
      <c r="B30095">
        <v>4022</v>
      </c>
      <c r="C30095" t="s">
        <v>471</v>
      </c>
      <c r="D30095">
        <v>2023</v>
      </c>
      <c r="E30095" t="s">
        <v>743</v>
      </c>
      <c r="F30095" s="2">
        <v>0</v>
      </c>
    </row>
    <row r="30096" spans="1:6">
      <c r="A30096" t="s">
        <v>452</v>
      </c>
      <c r="B30096">
        <v>4022</v>
      </c>
      <c r="C30096" t="s">
        <v>471</v>
      </c>
      <c r="D30096">
        <v>2024</v>
      </c>
      <c r="E30096" t="s">
        <v>739</v>
      </c>
      <c r="F30096" s="2">
        <v>6165.7400441586997</v>
      </c>
    </row>
    <row r="30097" spans="1:6">
      <c r="A30097" t="s">
        <v>452</v>
      </c>
      <c r="B30097">
        <v>4022</v>
      </c>
      <c r="C30097" t="s">
        <v>471</v>
      </c>
      <c r="D30097">
        <v>2024</v>
      </c>
      <c r="E30097" t="s">
        <v>741</v>
      </c>
      <c r="F30097" s="2">
        <v>9588.94123809948</v>
      </c>
    </row>
    <row r="30098" spans="1:6">
      <c r="A30098" t="s">
        <v>452</v>
      </c>
      <c r="B30098">
        <v>4024</v>
      </c>
      <c r="C30098" t="s">
        <v>473</v>
      </c>
      <c r="D30098">
        <v>2009</v>
      </c>
      <c r="E30098" t="s">
        <v>743</v>
      </c>
      <c r="F30098" s="2">
        <v>0</v>
      </c>
    </row>
    <row r="30099" spans="1:6">
      <c r="A30099" t="s">
        <v>452</v>
      </c>
      <c r="B30099">
        <v>4024</v>
      </c>
      <c r="C30099" t="s">
        <v>473</v>
      </c>
      <c r="D30099">
        <v>2009</v>
      </c>
      <c r="E30099" t="s">
        <v>740</v>
      </c>
      <c r="F30099" s="2">
        <v>866.92741262076902</v>
      </c>
    </row>
    <row r="30100" spans="1:6">
      <c r="A30100" t="s">
        <v>452</v>
      </c>
      <c r="B30100">
        <v>4024</v>
      </c>
      <c r="C30100" t="s">
        <v>473</v>
      </c>
      <c r="D30100">
        <v>2011</v>
      </c>
      <c r="E30100" t="s">
        <v>736</v>
      </c>
      <c r="F30100" s="2">
        <v>55.573265174288501</v>
      </c>
    </row>
    <row r="30101" spans="1:6">
      <c r="A30101" t="s">
        <v>452</v>
      </c>
      <c r="B30101">
        <v>4024</v>
      </c>
      <c r="C30101" t="s">
        <v>473</v>
      </c>
      <c r="D30101">
        <v>2011</v>
      </c>
      <c r="E30101" t="s">
        <v>737</v>
      </c>
      <c r="F30101" s="2">
        <v>437.14897155880101</v>
      </c>
    </row>
    <row r="30102" spans="1:6">
      <c r="A30102" t="s">
        <v>452</v>
      </c>
      <c r="B30102">
        <v>4024</v>
      </c>
      <c r="C30102" t="s">
        <v>473</v>
      </c>
      <c r="D30102">
        <v>2011</v>
      </c>
      <c r="E30102" t="s">
        <v>738</v>
      </c>
      <c r="F30102" s="2">
        <v>0</v>
      </c>
    </row>
    <row r="30103" spans="1:6">
      <c r="A30103" t="s">
        <v>452</v>
      </c>
      <c r="B30103">
        <v>4024</v>
      </c>
      <c r="C30103" t="s">
        <v>473</v>
      </c>
      <c r="D30103">
        <v>2011</v>
      </c>
      <c r="E30103" t="s">
        <v>739</v>
      </c>
      <c r="F30103" s="2">
        <v>4178.5004280944804</v>
      </c>
    </row>
    <row r="30104" spans="1:6">
      <c r="A30104" t="s">
        <v>452</v>
      </c>
      <c r="B30104">
        <v>4024</v>
      </c>
      <c r="C30104" t="s">
        <v>473</v>
      </c>
      <c r="D30104">
        <v>2013</v>
      </c>
      <c r="E30104" t="s">
        <v>742</v>
      </c>
      <c r="F30104" s="2">
        <v>1418.6470671089501</v>
      </c>
    </row>
    <row r="30105" spans="1:6">
      <c r="A30105" t="s">
        <v>452</v>
      </c>
      <c r="B30105">
        <v>4024</v>
      </c>
      <c r="C30105" t="s">
        <v>473</v>
      </c>
      <c r="D30105">
        <v>2015</v>
      </c>
      <c r="E30105" t="s">
        <v>744</v>
      </c>
      <c r="F30105" s="2">
        <v>0</v>
      </c>
    </row>
    <row r="30106" spans="1:6">
      <c r="A30106" t="s">
        <v>452</v>
      </c>
      <c r="B30106">
        <v>4024</v>
      </c>
      <c r="C30106" t="s">
        <v>473</v>
      </c>
      <c r="D30106">
        <v>2015</v>
      </c>
      <c r="E30106" t="s">
        <v>740</v>
      </c>
      <c r="F30106" s="2">
        <v>677.32896351520696</v>
      </c>
    </row>
    <row r="30107" spans="1:6">
      <c r="A30107" t="s">
        <v>452</v>
      </c>
      <c r="B30107">
        <v>4024</v>
      </c>
      <c r="C30107" t="s">
        <v>473</v>
      </c>
      <c r="D30107">
        <v>2015</v>
      </c>
      <c r="E30107" t="s">
        <v>745</v>
      </c>
      <c r="F30107" s="2">
        <v>0</v>
      </c>
    </row>
    <row r="30108" spans="1:6">
      <c r="A30108" t="s">
        <v>452</v>
      </c>
      <c r="B30108">
        <v>4024</v>
      </c>
      <c r="C30108" t="s">
        <v>473</v>
      </c>
      <c r="D30108">
        <v>2016</v>
      </c>
      <c r="E30108" t="s">
        <v>743</v>
      </c>
      <c r="F30108" s="2">
        <v>0</v>
      </c>
    </row>
    <row r="30109" spans="1:6">
      <c r="A30109" t="s">
        <v>452</v>
      </c>
      <c r="B30109">
        <v>4024</v>
      </c>
      <c r="C30109" t="s">
        <v>473</v>
      </c>
      <c r="D30109">
        <v>2017</v>
      </c>
      <c r="E30109" t="s">
        <v>738</v>
      </c>
      <c r="F30109" s="2">
        <v>0</v>
      </c>
    </row>
    <row r="30110" spans="1:6">
      <c r="A30110" t="s">
        <v>452</v>
      </c>
      <c r="B30110">
        <v>4024</v>
      </c>
      <c r="C30110" t="s">
        <v>473</v>
      </c>
      <c r="D30110">
        <v>2017</v>
      </c>
      <c r="E30110" t="s">
        <v>739</v>
      </c>
      <c r="F30110" s="2">
        <v>4810.0828119021799</v>
      </c>
    </row>
    <row r="30111" spans="1:6">
      <c r="A30111" t="s">
        <v>452</v>
      </c>
      <c r="B30111">
        <v>4024</v>
      </c>
      <c r="C30111" t="s">
        <v>473</v>
      </c>
      <c r="D30111">
        <v>2017</v>
      </c>
      <c r="E30111" t="s">
        <v>741</v>
      </c>
      <c r="F30111" s="2">
        <v>5897.8842861155799</v>
      </c>
    </row>
    <row r="30112" spans="1:6">
      <c r="A30112" t="s">
        <v>452</v>
      </c>
      <c r="B30112">
        <v>4024</v>
      </c>
      <c r="C30112" t="s">
        <v>473</v>
      </c>
      <c r="D30112">
        <v>2018</v>
      </c>
      <c r="E30112" t="s">
        <v>736</v>
      </c>
      <c r="F30112" s="2">
        <v>39.031720334001797</v>
      </c>
    </row>
    <row r="30113" spans="1:6">
      <c r="A30113" t="s">
        <v>452</v>
      </c>
      <c r="B30113">
        <v>4024</v>
      </c>
      <c r="C30113" t="s">
        <v>473</v>
      </c>
      <c r="D30113">
        <v>2018</v>
      </c>
      <c r="E30113" t="s">
        <v>737</v>
      </c>
      <c r="F30113" s="2">
        <v>401.56348422677502</v>
      </c>
    </row>
    <row r="30114" spans="1:6">
      <c r="A30114" t="s">
        <v>452</v>
      </c>
      <c r="B30114">
        <v>4024</v>
      </c>
      <c r="C30114" t="s">
        <v>473</v>
      </c>
      <c r="D30114">
        <v>2018</v>
      </c>
      <c r="E30114" t="s">
        <v>744</v>
      </c>
      <c r="F30114" s="2">
        <v>0</v>
      </c>
    </row>
    <row r="30115" spans="1:6">
      <c r="A30115" t="s">
        <v>452</v>
      </c>
      <c r="B30115">
        <v>4024</v>
      </c>
      <c r="C30115" t="s">
        <v>473</v>
      </c>
      <c r="D30115">
        <v>2018</v>
      </c>
      <c r="E30115" t="s">
        <v>740</v>
      </c>
      <c r="F30115" s="2">
        <v>751.44272687731905</v>
      </c>
    </row>
    <row r="30116" spans="1:6">
      <c r="A30116" t="s">
        <v>452</v>
      </c>
      <c r="B30116">
        <v>4024</v>
      </c>
      <c r="C30116" t="s">
        <v>473</v>
      </c>
      <c r="D30116">
        <v>2018</v>
      </c>
      <c r="E30116" t="s">
        <v>745</v>
      </c>
      <c r="F30116" s="2">
        <v>0</v>
      </c>
    </row>
    <row r="30117" spans="1:6">
      <c r="A30117" t="s">
        <v>452</v>
      </c>
      <c r="B30117">
        <v>4024</v>
      </c>
      <c r="C30117" t="s">
        <v>473</v>
      </c>
      <c r="D30117">
        <v>2019</v>
      </c>
      <c r="E30117" t="s">
        <v>743</v>
      </c>
      <c r="F30117" s="2">
        <v>0</v>
      </c>
    </row>
    <row r="30118" spans="1:6">
      <c r="A30118" t="s">
        <v>452</v>
      </c>
      <c r="B30118">
        <v>4024</v>
      </c>
      <c r="C30118" t="s">
        <v>473</v>
      </c>
      <c r="D30118">
        <v>2020</v>
      </c>
      <c r="E30118" t="s">
        <v>742</v>
      </c>
      <c r="F30118" s="2">
        <v>1199.5060757072099</v>
      </c>
    </row>
    <row r="30119" spans="1:6">
      <c r="A30119" t="s">
        <v>452</v>
      </c>
      <c r="B30119">
        <v>4024</v>
      </c>
      <c r="C30119" t="s">
        <v>473</v>
      </c>
      <c r="D30119">
        <v>2020</v>
      </c>
      <c r="E30119" t="s">
        <v>738</v>
      </c>
      <c r="F30119" s="2">
        <v>0</v>
      </c>
    </row>
    <row r="30120" spans="1:6">
      <c r="A30120" t="s">
        <v>452</v>
      </c>
      <c r="B30120">
        <v>4024</v>
      </c>
      <c r="C30120" t="s">
        <v>473</v>
      </c>
      <c r="D30120">
        <v>2020</v>
      </c>
      <c r="E30120" t="s">
        <v>739</v>
      </c>
      <c r="F30120" s="2">
        <v>5079.9019335449602</v>
      </c>
    </row>
    <row r="30121" spans="1:6">
      <c r="A30121" t="s">
        <v>452</v>
      </c>
      <c r="B30121">
        <v>4024</v>
      </c>
      <c r="C30121" t="s">
        <v>473</v>
      </c>
      <c r="D30121">
        <v>2020</v>
      </c>
      <c r="E30121" t="s">
        <v>741</v>
      </c>
      <c r="F30121" s="2">
        <v>5888.2220059520496</v>
      </c>
    </row>
    <row r="30122" spans="1:6">
      <c r="A30122" t="s">
        <v>452</v>
      </c>
      <c r="B30122">
        <v>4024</v>
      </c>
      <c r="C30122" t="s">
        <v>473</v>
      </c>
      <c r="D30122">
        <v>2021</v>
      </c>
      <c r="E30122" t="s">
        <v>736</v>
      </c>
      <c r="F30122" s="2">
        <v>221.82845411654199</v>
      </c>
    </row>
    <row r="30123" spans="1:6">
      <c r="A30123" t="s">
        <v>452</v>
      </c>
      <c r="B30123">
        <v>4024</v>
      </c>
      <c r="C30123" t="s">
        <v>473</v>
      </c>
      <c r="D30123">
        <v>2021</v>
      </c>
      <c r="E30123" t="s">
        <v>737</v>
      </c>
      <c r="F30123" s="2">
        <v>384.34178888717901</v>
      </c>
    </row>
    <row r="30124" spans="1:6">
      <c r="A30124" t="s">
        <v>452</v>
      </c>
      <c r="B30124">
        <v>4024</v>
      </c>
      <c r="C30124" t="s">
        <v>473</v>
      </c>
      <c r="D30124">
        <v>2021</v>
      </c>
      <c r="E30124" t="s">
        <v>744</v>
      </c>
      <c r="F30124" s="2">
        <v>0</v>
      </c>
    </row>
    <row r="30125" spans="1:6">
      <c r="A30125" t="s">
        <v>452</v>
      </c>
      <c r="B30125">
        <v>4024</v>
      </c>
      <c r="C30125" t="s">
        <v>473</v>
      </c>
      <c r="D30125">
        <v>2021</v>
      </c>
      <c r="E30125" t="s">
        <v>745</v>
      </c>
      <c r="F30125" s="2">
        <v>0</v>
      </c>
    </row>
    <row r="30126" spans="1:6">
      <c r="A30126" t="s">
        <v>452</v>
      </c>
      <c r="B30126">
        <v>4024</v>
      </c>
      <c r="C30126" t="s">
        <v>473</v>
      </c>
      <c r="D30126">
        <v>2022</v>
      </c>
      <c r="E30126" t="s">
        <v>743</v>
      </c>
      <c r="F30126" s="2">
        <v>0</v>
      </c>
    </row>
    <row r="30127" spans="1:6">
      <c r="A30127" t="s">
        <v>452</v>
      </c>
      <c r="B30127">
        <v>4024</v>
      </c>
      <c r="C30127" t="s">
        <v>473</v>
      </c>
      <c r="D30127">
        <v>2023</v>
      </c>
      <c r="E30127" t="s">
        <v>742</v>
      </c>
      <c r="F30127" s="2">
        <v>1157.6513020617599</v>
      </c>
    </row>
    <row r="30128" spans="1:6">
      <c r="A30128" t="s">
        <v>452</v>
      </c>
      <c r="B30128">
        <v>4024</v>
      </c>
      <c r="C30128" t="s">
        <v>473</v>
      </c>
      <c r="D30128">
        <v>2023</v>
      </c>
      <c r="E30128" t="s">
        <v>741</v>
      </c>
      <c r="F30128" s="2">
        <v>5938.7385797637999</v>
      </c>
    </row>
    <row r="30129" spans="1:6">
      <c r="A30129" t="s">
        <v>452</v>
      </c>
      <c r="B30129">
        <v>4024</v>
      </c>
      <c r="C30129" t="s">
        <v>473</v>
      </c>
      <c r="D30129">
        <v>2024</v>
      </c>
      <c r="E30129" t="s">
        <v>736</v>
      </c>
      <c r="F30129" s="2">
        <v>211.14567605383201</v>
      </c>
    </row>
    <row r="30130" spans="1:6">
      <c r="A30130" t="s">
        <v>452</v>
      </c>
      <c r="B30130">
        <v>4024</v>
      </c>
      <c r="C30130" t="s">
        <v>473</v>
      </c>
      <c r="D30130">
        <v>2024</v>
      </c>
      <c r="E30130" t="s">
        <v>737</v>
      </c>
      <c r="F30130" s="2">
        <v>353.02201542217102</v>
      </c>
    </row>
    <row r="30131" spans="1:6">
      <c r="A30131" t="s">
        <v>452</v>
      </c>
      <c r="B30131">
        <v>4026</v>
      </c>
      <c r="C30131" t="s">
        <v>475</v>
      </c>
      <c r="D30131">
        <v>2009</v>
      </c>
      <c r="E30131" t="s">
        <v>744</v>
      </c>
      <c r="F30131" s="2">
        <v>0</v>
      </c>
    </row>
    <row r="30132" spans="1:6">
      <c r="A30132" t="s">
        <v>452</v>
      </c>
      <c r="B30132">
        <v>4026</v>
      </c>
      <c r="C30132" t="s">
        <v>475</v>
      </c>
      <c r="D30132">
        <v>2009</v>
      </c>
      <c r="E30132" t="s">
        <v>739</v>
      </c>
      <c r="F30132" s="2">
        <v>5077.8310556922097</v>
      </c>
    </row>
    <row r="30133" spans="1:6">
      <c r="A30133" t="s">
        <v>452</v>
      </c>
      <c r="B30133">
        <v>4026</v>
      </c>
      <c r="C30133" t="s">
        <v>475</v>
      </c>
      <c r="D30133">
        <v>2011</v>
      </c>
      <c r="E30133" t="s">
        <v>741</v>
      </c>
      <c r="F30133" s="2">
        <v>7178.0734772508404</v>
      </c>
    </row>
    <row r="30134" spans="1:6">
      <c r="A30134" t="s">
        <v>452</v>
      </c>
      <c r="B30134">
        <v>4026</v>
      </c>
      <c r="C30134" t="s">
        <v>475</v>
      </c>
      <c r="D30134">
        <v>2013</v>
      </c>
      <c r="E30134" t="s">
        <v>736</v>
      </c>
      <c r="F30134" s="2">
        <v>3705.2507783719102</v>
      </c>
    </row>
    <row r="30135" spans="1:6">
      <c r="A30135" t="s">
        <v>452</v>
      </c>
      <c r="B30135">
        <v>4026</v>
      </c>
      <c r="C30135" t="s">
        <v>475</v>
      </c>
      <c r="D30135">
        <v>2013</v>
      </c>
      <c r="E30135" t="s">
        <v>737</v>
      </c>
      <c r="F30135" s="2">
        <v>1072.50146748867</v>
      </c>
    </row>
    <row r="30136" spans="1:6">
      <c r="A30136" t="s">
        <v>452</v>
      </c>
      <c r="B30136">
        <v>4026</v>
      </c>
      <c r="C30136" t="s">
        <v>475</v>
      </c>
      <c r="D30136">
        <v>2013</v>
      </c>
      <c r="E30136" t="s">
        <v>743</v>
      </c>
      <c r="F30136" s="2">
        <v>0</v>
      </c>
    </row>
    <row r="30137" spans="1:6">
      <c r="A30137" t="s">
        <v>452</v>
      </c>
      <c r="B30137">
        <v>4026</v>
      </c>
      <c r="C30137" t="s">
        <v>475</v>
      </c>
      <c r="D30137">
        <v>2013</v>
      </c>
      <c r="E30137" t="s">
        <v>740</v>
      </c>
      <c r="F30137" s="2">
        <v>1476.4982661361</v>
      </c>
    </row>
    <row r="30138" spans="1:6">
      <c r="A30138" t="s">
        <v>452</v>
      </c>
      <c r="B30138">
        <v>4026</v>
      </c>
      <c r="C30138" t="s">
        <v>475</v>
      </c>
      <c r="D30138">
        <v>2013</v>
      </c>
      <c r="E30138" t="s">
        <v>745</v>
      </c>
      <c r="F30138" s="2">
        <v>0</v>
      </c>
    </row>
    <row r="30139" spans="1:6">
      <c r="A30139" t="s">
        <v>452</v>
      </c>
      <c r="B30139">
        <v>4026</v>
      </c>
      <c r="C30139" t="s">
        <v>475</v>
      </c>
      <c r="D30139">
        <v>2015</v>
      </c>
      <c r="E30139" t="s">
        <v>742</v>
      </c>
      <c r="F30139" s="2">
        <v>3097.10041952954</v>
      </c>
    </row>
    <row r="30140" spans="1:6">
      <c r="A30140" t="s">
        <v>452</v>
      </c>
      <c r="B30140">
        <v>4026</v>
      </c>
      <c r="C30140" t="s">
        <v>475</v>
      </c>
      <c r="D30140">
        <v>2015</v>
      </c>
      <c r="E30140" t="s">
        <v>738</v>
      </c>
      <c r="F30140" s="2">
        <v>0</v>
      </c>
    </row>
    <row r="30141" spans="1:6">
      <c r="A30141" t="s">
        <v>452</v>
      </c>
      <c r="B30141">
        <v>4026</v>
      </c>
      <c r="C30141" t="s">
        <v>475</v>
      </c>
      <c r="D30141">
        <v>2016</v>
      </c>
      <c r="E30141" t="s">
        <v>736</v>
      </c>
      <c r="F30141" s="2">
        <v>3130.3019077745998</v>
      </c>
    </row>
    <row r="30142" spans="1:6">
      <c r="A30142" t="s">
        <v>452</v>
      </c>
      <c r="B30142">
        <v>4026</v>
      </c>
      <c r="C30142" t="s">
        <v>475</v>
      </c>
      <c r="D30142">
        <v>2016</v>
      </c>
      <c r="E30142" t="s">
        <v>737</v>
      </c>
      <c r="F30142" s="2">
        <v>1028.3748526265999</v>
      </c>
    </row>
    <row r="30143" spans="1:6">
      <c r="A30143" t="s">
        <v>452</v>
      </c>
      <c r="B30143">
        <v>4026</v>
      </c>
      <c r="C30143" t="s">
        <v>475</v>
      </c>
      <c r="D30143">
        <v>2016</v>
      </c>
      <c r="E30143" t="s">
        <v>744</v>
      </c>
      <c r="F30143" s="2">
        <v>0</v>
      </c>
    </row>
    <row r="30144" spans="1:6">
      <c r="A30144" t="s">
        <v>452</v>
      </c>
      <c r="B30144">
        <v>4026</v>
      </c>
      <c r="C30144" t="s">
        <v>475</v>
      </c>
      <c r="D30144">
        <v>2016</v>
      </c>
      <c r="E30144" t="s">
        <v>740</v>
      </c>
      <c r="F30144" s="2">
        <v>1325.8770586723199</v>
      </c>
    </row>
    <row r="30145" spans="1:6">
      <c r="A30145" t="s">
        <v>452</v>
      </c>
      <c r="B30145">
        <v>4026</v>
      </c>
      <c r="C30145" t="s">
        <v>475</v>
      </c>
      <c r="D30145">
        <v>2016</v>
      </c>
      <c r="E30145" t="s">
        <v>745</v>
      </c>
      <c r="F30145" s="2">
        <v>0</v>
      </c>
    </row>
    <row r="30146" spans="1:6">
      <c r="A30146" t="s">
        <v>452</v>
      </c>
      <c r="B30146">
        <v>4026</v>
      </c>
      <c r="C30146" t="s">
        <v>475</v>
      </c>
      <c r="D30146">
        <v>2017</v>
      </c>
      <c r="E30146" t="s">
        <v>743</v>
      </c>
      <c r="F30146" s="2">
        <v>0</v>
      </c>
    </row>
    <row r="30147" spans="1:6">
      <c r="A30147" t="s">
        <v>452</v>
      </c>
      <c r="B30147">
        <v>4026</v>
      </c>
      <c r="C30147" t="s">
        <v>475</v>
      </c>
      <c r="D30147">
        <v>2018</v>
      </c>
      <c r="E30147" t="s">
        <v>742</v>
      </c>
      <c r="F30147" s="2">
        <v>3248.43231672307</v>
      </c>
    </row>
    <row r="30148" spans="1:6">
      <c r="A30148" t="s">
        <v>452</v>
      </c>
      <c r="B30148">
        <v>4026</v>
      </c>
      <c r="C30148" t="s">
        <v>475</v>
      </c>
      <c r="D30148">
        <v>2018</v>
      </c>
      <c r="E30148" t="s">
        <v>738</v>
      </c>
      <c r="F30148" s="2">
        <v>0</v>
      </c>
    </row>
    <row r="30149" spans="1:6">
      <c r="A30149" t="s">
        <v>452</v>
      </c>
      <c r="B30149">
        <v>4026</v>
      </c>
      <c r="C30149" t="s">
        <v>475</v>
      </c>
      <c r="D30149">
        <v>2018</v>
      </c>
      <c r="E30149" t="s">
        <v>741</v>
      </c>
      <c r="F30149" s="2">
        <v>6503.7406413290601</v>
      </c>
    </row>
    <row r="30150" spans="1:6">
      <c r="A30150" t="s">
        <v>452</v>
      </c>
      <c r="B30150">
        <v>4026</v>
      </c>
      <c r="C30150" t="s">
        <v>475</v>
      </c>
      <c r="D30150">
        <v>2019</v>
      </c>
      <c r="E30150" t="s">
        <v>736</v>
      </c>
      <c r="F30150" s="2">
        <v>2662.0216741065901</v>
      </c>
    </row>
    <row r="30151" spans="1:6">
      <c r="A30151" t="s">
        <v>452</v>
      </c>
      <c r="B30151">
        <v>4026</v>
      </c>
      <c r="C30151" t="s">
        <v>475</v>
      </c>
      <c r="D30151">
        <v>2019</v>
      </c>
      <c r="E30151" t="s">
        <v>737</v>
      </c>
      <c r="F30151" s="2">
        <v>961.85996208609697</v>
      </c>
    </row>
    <row r="30152" spans="1:6">
      <c r="A30152" t="s">
        <v>452</v>
      </c>
      <c r="B30152">
        <v>4026</v>
      </c>
      <c r="C30152" t="s">
        <v>475</v>
      </c>
      <c r="D30152">
        <v>2019</v>
      </c>
      <c r="E30152" t="s">
        <v>744</v>
      </c>
      <c r="F30152" s="2">
        <v>0</v>
      </c>
    </row>
    <row r="30153" spans="1:6">
      <c r="A30153" t="s">
        <v>452</v>
      </c>
      <c r="B30153">
        <v>4026</v>
      </c>
      <c r="C30153" t="s">
        <v>475</v>
      </c>
      <c r="D30153">
        <v>2019</v>
      </c>
      <c r="E30153" t="s">
        <v>739</v>
      </c>
      <c r="F30153" s="2">
        <v>5646.80789085981</v>
      </c>
    </row>
    <row r="30154" spans="1:6">
      <c r="A30154" t="s">
        <v>452</v>
      </c>
      <c r="B30154">
        <v>4026</v>
      </c>
      <c r="C30154" t="s">
        <v>475</v>
      </c>
      <c r="D30154">
        <v>2019</v>
      </c>
      <c r="E30154" t="s">
        <v>740</v>
      </c>
      <c r="F30154" s="2">
        <v>909.35378365380598</v>
      </c>
    </row>
    <row r="30155" spans="1:6">
      <c r="A30155" t="s">
        <v>452</v>
      </c>
      <c r="B30155">
        <v>4026</v>
      </c>
      <c r="C30155" t="s">
        <v>475</v>
      </c>
      <c r="D30155">
        <v>2020</v>
      </c>
      <c r="E30155" t="s">
        <v>743</v>
      </c>
      <c r="F30155" s="2">
        <v>0</v>
      </c>
    </row>
    <row r="30156" spans="1:6">
      <c r="A30156" t="s">
        <v>452</v>
      </c>
      <c r="B30156">
        <v>4026</v>
      </c>
      <c r="C30156" t="s">
        <v>475</v>
      </c>
      <c r="D30156">
        <v>2020</v>
      </c>
      <c r="E30156" t="s">
        <v>745</v>
      </c>
      <c r="F30156" s="2">
        <v>7.4175542610806305E-2</v>
      </c>
    </row>
    <row r="30157" spans="1:6">
      <c r="A30157" t="s">
        <v>452</v>
      </c>
      <c r="B30157">
        <v>4026</v>
      </c>
      <c r="C30157" t="s">
        <v>475</v>
      </c>
      <c r="D30157">
        <v>2021</v>
      </c>
      <c r="E30157" t="s">
        <v>742</v>
      </c>
      <c r="F30157" s="2">
        <v>5978.2404708604099</v>
      </c>
    </row>
    <row r="30158" spans="1:6">
      <c r="A30158" t="s">
        <v>452</v>
      </c>
      <c r="B30158">
        <v>4026</v>
      </c>
      <c r="C30158" t="s">
        <v>475</v>
      </c>
      <c r="D30158">
        <v>2021</v>
      </c>
      <c r="E30158" t="s">
        <v>738</v>
      </c>
      <c r="F30158" s="2">
        <v>0</v>
      </c>
    </row>
    <row r="30159" spans="1:6">
      <c r="A30159" t="s">
        <v>452</v>
      </c>
      <c r="B30159">
        <v>4026</v>
      </c>
      <c r="C30159" t="s">
        <v>475</v>
      </c>
      <c r="D30159">
        <v>2021</v>
      </c>
      <c r="E30159" t="s">
        <v>741</v>
      </c>
      <c r="F30159" s="2">
        <v>5878.4482660652302</v>
      </c>
    </row>
    <row r="30160" spans="1:6">
      <c r="A30160" t="s">
        <v>452</v>
      </c>
      <c r="B30160">
        <v>4026</v>
      </c>
      <c r="C30160" t="s">
        <v>475</v>
      </c>
      <c r="D30160">
        <v>2022</v>
      </c>
      <c r="E30160" t="s">
        <v>744</v>
      </c>
      <c r="F30160" s="2">
        <v>0</v>
      </c>
    </row>
    <row r="30161" spans="1:6">
      <c r="A30161" t="s">
        <v>452</v>
      </c>
      <c r="B30161">
        <v>4026</v>
      </c>
      <c r="C30161" t="s">
        <v>475</v>
      </c>
      <c r="D30161">
        <v>2022</v>
      </c>
      <c r="E30161" t="s">
        <v>739</v>
      </c>
      <c r="F30161" s="2">
        <v>5857.7719144381499</v>
      </c>
    </row>
    <row r="30162" spans="1:6">
      <c r="A30162" t="s">
        <v>452</v>
      </c>
      <c r="B30162">
        <v>4026</v>
      </c>
      <c r="C30162" t="s">
        <v>475</v>
      </c>
      <c r="D30162">
        <v>2022</v>
      </c>
      <c r="E30162" t="s">
        <v>740</v>
      </c>
      <c r="F30162" s="2">
        <v>1142.9980761587501</v>
      </c>
    </row>
    <row r="30163" spans="1:6">
      <c r="A30163" t="s">
        <v>452</v>
      </c>
      <c r="B30163">
        <v>4026</v>
      </c>
      <c r="C30163" t="s">
        <v>475</v>
      </c>
      <c r="D30163">
        <v>2023</v>
      </c>
      <c r="E30163" t="s">
        <v>743</v>
      </c>
      <c r="F30163" s="2">
        <v>0</v>
      </c>
    </row>
    <row r="30164" spans="1:6">
      <c r="A30164" t="s">
        <v>452</v>
      </c>
      <c r="B30164">
        <v>4026</v>
      </c>
      <c r="C30164" t="s">
        <v>475</v>
      </c>
      <c r="D30164">
        <v>2023</v>
      </c>
      <c r="E30164" t="s">
        <v>745</v>
      </c>
      <c r="F30164" s="2">
        <v>0</v>
      </c>
    </row>
    <row r="30165" spans="1:6">
      <c r="A30165" t="s">
        <v>452</v>
      </c>
      <c r="B30165">
        <v>4026</v>
      </c>
      <c r="C30165" t="s">
        <v>475</v>
      </c>
      <c r="D30165">
        <v>2024</v>
      </c>
      <c r="E30165" t="s">
        <v>741</v>
      </c>
      <c r="F30165" s="2">
        <v>5661.5367556070096</v>
      </c>
    </row>
    <row r="30166" spans="1:6">
      <c r="A30166" t="s">
        <v>452</v>
      </c>
      <c r="B30166">
        <v>4028</v>
      </c>
      <c r="C30166" t="s">
        <v>477</v>
      </c>
      <c r="D30166">
        <v>2009</v>
      </c>
      <c r="E30166" t="s">
        <v>743</v>
      </c>
      <c r="F30166" s="2">
        <v>0</v>
      </c>
    </row>
    <row r="30167" spans="1:6">
      <c r="A30167" t="s">
        <v>452</v>
      </c>
      <c r="B30167">
        <v>4028</v>
      </c>
      <c r="C30167" t="s">
        <v>477</v>
      </c>
      <c r="D30167">
        <v>2011</v>
      </c>
      <c r="E30167" t="s">
        <v>736</v>
      </c>
      <c r="F30167" s="2">
        <v>2412.30437676886</v>
      </c>
    </row>
    <row r="30168" spans="1:6">
      <c r="A30168" t="s">
        <v>452</v>
      </c>
      <c r="B30168">
        <v>4028</v>
      </c>
      <c r="C30168" t="s">
        <v>477</v>
      </c>
      <c r="D30168">
        <v>2011</v>
      </c>
      <c r="E30168" t="s">
        <v>737</v>
      </c>
      <c r="F30168" s="2">
        <v>521.30034354812096</v>
      </c>
    </row>
    <row r="30169" spans="1:6">
      <c r="A30169" t="s">
        <v>452</v>
      </c>
      <c r="B30169">
        <v>4028</v>
      </c>
      <c r="C30169" t="s">
        <v>477</v>
      </c>
      <c r="D30169">
        <v>2011</v>
      </c>
      <c r="E30169" t="s">
        <v>744</v>
      </c>
      <c r="F30169" s="2">
        <v>0</v>
      </c>
    </row>
    <row r="30170" spans="1:6">
      <c r="A30170" t="s">
        <v>452</v>
      </c>
      <c r="B30170">
        <v>4028</v>
      </c>
      <c r="C30170" t="s">
        <v>477</v>
      </c>
      <c r="D30170">
        <v>2011</v>
      </c>
      <c r="E30170" t="s">
        <v>740</v>
      </c>
      <c r="F30170" s="2">
        <v>769.912831492858</v>
      </c>
    </row>
    <row r="30171" spans="1:6">
      <c r="A30171" t="s">
        <v>452</v>
      </c>
      <c r="B30171">
        <v>4028</v>
      </c>
      <c r="C30171" t="s">
        <v>477</v>
      </c>
      <c r="D30171">
        <v>2011</v>
      </c>
      <c r="E30171" t="s">
        <v>745</v>
      </c>
      <c r="F30171" s="2">
        <v>0</v>
      </c>
    </row>
    <row r="30172" spans="1:6">
      <c r="A30172" t="s">
        <v>452</v>
      </c>
      <c r="B30172">
        <v>4028</v>
      </c>
      <c r="C30172" t="s">
        <v>477</v>
      </c>
      <c r="D30172">
        <v>2013</v>
      </c>
      <c r="E30172" t="s">
        <v>742</v>
      </c>
      <c r="F30172" s="2">
        <v>2130.1721635312301</v>
      </c>
    </row>
    <row r="30173" spans="1:6">
      <c r="A30173" t="s">
        <v>452</v>
      </c>
      <c r="B30173">
        <v>4028</v>
      </c>
      <c r="C30173" t="s">
        <v>477</v>
      </c>
      <c r="D30173">
        <v>2013</v>
      </c>
      <c r="E30173" t="s">
        <v>738</v>
      </c>
      <c r="F30173" s="2">
        <v>0</v>
      </c>
    </row>
    <row r="30174" spans="1:6">
      <c r="A30174" t="s">
        <v>452</v>
      </c>
      <c r="B30174">
        <v>4028</v>
      </c>
      <c r="C30174" t="s">
        <v>477</v>
      </c>
      <c r="D30174">
        <v>2016</v>
      </c>
      <c r="E30174" t="s">
        <v>742</v>
      </c>
      <c r="F30174" s="2">
        <v>1489.92944605057</v>
      </c>
    </row>
    <row r="30175" spans="1:6">
      <c r="A30175" t="s">
        <v>452</v>
      </c>
      <c r="B30175">
        <v>4028</v>
      </c>
      <c r="C30175" t="s">
        <v>477</v>
      </c>
      <c r="D30175">
        <v>2016</v>
      </c>
      <c r="E30175" t="s">
        <v>738</v>
      </c>
      <c r="F30175" s="2">
        <v>0</v>
      </c>
    </row>
    <row r="30176" spans="1:6">
      <c r="A30176" t="s">
        <v>452</v>
      </c>
      <c r="B30176">
        <v>4028</v>
      </c>
      <c r="C30176" t="s">
        <v>477</v>
      </c>
      <c r="D30176">
        <v>2017</v>
      </c>
      <c r="E30176" t="s">
        <v>744</v>
      </c>
      <c r="F30176" s="2">
        <v>0</v>
      </c>
    </row>
    <row r="30177" spans="1:6">
      <c r="A30177" t="s">
        <v>452</v>
      </c>
      <c r="B30177">
        <v>4028</v>
      </c>
      <c r="C30177" t="s">
        <v>477</v>
      </c>
      <c r="D30177">
        <v>2017</v>
      </c>
      <c r="E30177" t="s">
        <v>739</v>
      </c>
      <c r="F30177" s="2">
        <v>5469.6996889230404</v>
      </c>
    </row>
    <row r="30178" spans="1:6">
      <c r="A30178" t="s">
        <v>452</v>
      </c>
      <c r="B30178">
        <v>4028</v>
      </c>
      <c r="C30178" t="s">
        <v>477</v>
      </c>
      <c r="D30178">
        <v>2017</v>
      </c>
      <c r="E30178" t="s">
        <v>740</v>
      </c>
      <c r="F30178" s="2">
        <v>521.29319901384599</v>
      </c>
    </row>
    <row r="30179" spans="1:6">
      <c r="A30179" t="s">
        <v>452</v>
      </c>
      <c r="B30179">
        <v>4028</v>
      </c>
      <c r="C30179" t="s">
        <v>477</v>
      </c>
      <c r="D30179">
        <v>2017</v>
      </c>
      <c r="E30179" t="s">
        <v>741</v>
      </c>
      <c r="F30179" s="2">
        <v>6856.9165025840102</v>
      </c>
    </row>
    <row r="30180" spans="1:6">
      <c r="A30180" t="s">
        <v>452</v>
      </c>
      <c r="B30180">
        <v>4028</v>
      </c>
      <c r="C30180" t="s">
        <v>477</v>
      </c>
      <c r="D30180">
        <v>2018</v>
      </c>
      <c r="E30180" t="s">
        <v>745</v>
      </c>
      <c r="F30180" s="2">
        <v>0.18548827546362401</v>
      </c>
    </row>
    <row r="30181" spans="1:6">
      <c r="A30181" t="s">
        <v>452</v>
      </c>
      <c r="B30181">
        <v>4028</v>
      </c>
      <c r="C30181" t="s">
        <v>477</v>
      </c>
      <c r="D30181">
        <v>2019</v>
      </c>
      <c r="E30181" t="s">
        <v>738</v>
      </c>
      <c r="F30181" s="2">
        <v>0</v>
      </c>
    </row>
    <row r="30182" spans="1:6">
      <c r="A30182" t="s">
        <v>452</v>
      </c>
      <c r="B30182">
        <v>4028</v>
      </c>
      <c r="C30182" t="s">
        <v>477</v>
      </c>
      <c r="D30182">
        <v>2019</v>
      </c>
      <c r="E30182" t="s">
        <v>743</v>
      </c>
      <c r="F30182" s="2">
        <v>0</v>
      </c>
    </row>
    <row r="30183" spans="1:6">
      <c r="A30183" t="s">
        <v>452</v>
      </c>
      <c r="B30183">
        <v>4028</v>
      </c>
      <c r="C30183" t="s">
        <v>477</v>
      </c>
      <c r="D30183">
        <v>2020</v>
      </c>
      <c r="E30183" t="s">
        <v>744</v>
      </c>
      <c r="F30183" s="2">
        <v>0</v>
      </c>
    </row>
    <row r="30184" spans="1:6">
      <c r="A30184" t="s">
        <v>452</v>
      </c>
      <c r="B30184">
        <v>4028</v>
      </c>
      <c r="C30184" t="s">
        <v>477</v>
      </c>
      <c r="D30184">
        <v>2020</v>
      </c>
      <c r="E30184" t="s">
        <v>739</v>
      </c>
      <c r="F30184" s="2">
        <v>4908.5852423634797</v>
      </c>
    </row>
    <row r="30185" spans="1:6">
      <c r="A30185" t="s">
        <v>452</v>
      </c>
      <c r="B30185">
        <v>4028</v>
      </c>
      <c r="C30185" t="s">
        <v>477</v>
      </c>
      <c r="D30185">
        <v>2020</v>
      </c>
      <c r="E30185" t="s">
        <v>741</v>
      </c>
      <c r="F30185" s="2">
        <v>6469.4946034592303</v>
      </c>
    </row>
    <row r="30186" spans="1:6">
      <c r="A30186" t="s">
        <v>452</v>
      </c>
      <c r="B30186">
        <v>4028</v>
      </c>
      <c r="C30186" t="s">
        <v>477</v>
      </c>
      <c r="D30186">
        <v>2021</v>
      </c>
      <c r="E30186" t="s">
        <v>736</v>
      </c>
      <c r="F30186" s="2">
        <v>1519.1808940835599</v>
      </c>
    </row>
    <row r="30187" spans="1:6">
      <c r="A30187" t="s">
        <v>452</v>
      </c>
      <c r="B30187">
        <v>4028</v>
      </c>
      <c r="C30187" t="s">
        <v>477</v>
      </c>
      <c r="D30187">
        <v>2021</v>
      </c>
      <c r="E30187" t="s">
        <v>737</v>
      </c>
      <c r="F30187" s="2">
        <v>516.45315157075902</v>
      </c>
    </row>
    <row r="30188" spans="1:6">
      <c r="A30188" t="s">
        <v>452</v>
      </c>
      <c r="B30188">
        <v>4028</v>
      </c>
      <c r="C30188" t="s">
        <v>477</v>
      </c>
      <c r="D30188">
        <v>2021</v>
      </c>
      <c r="E30188" t="s">
        <v>745</v>
      </c>
      <c r="F30188" s="2">
        <v>0</v>
      </c>
    </row>
    <row r="30189" spans="1:6">
      <c r="A30189" t="s">
        <v>452</v>
      </c>
      <c r="B30189">
        <v>4028</v>
      </c>
      <c r="C30189" t="s">
        <v>477</v>
      </c>
      <c r="D30189">
        <v>2022</v>
      </c>
      <c r="E30189" t="s">
        <v>743</v>
      </c>
      <c r="F30189" s="2">
        <v>0</v>
      </c>
    </row>
    <row r="30190" spans="1:6">
      <c r="A30190" t="s">
        <v>452</v>
      </c>
      <c r="B30190">
        <v>4028</v>
      </c>
      <c r="C30190" t="s">
        <v>477</v>
      </c>
      <c r="D30190">
        <v>2023</v>
      </c>
      <c r="E30190" t="s">
        <v>742</v>
      </c>
      <c r="F30190" s="2">
        <v>994.85630665724295</v>
      </c>
    </row>
    <row r="30191" spans="1:6">
      <c r="A30191" t="s">
        <v>452</v>
      </c>
      <c r="B30191">
        <v>4028</v>
      </c>
      <c r="C30191" t="s">
        <v>477</v>
      </c>
      <c r="D30191">
        <v>2023</v>
      </c>
      <c r="E30191" t="s">
        <v>739</v>
      </c>
      <c r="F30191" s="2">
        <v>4479.59899983377</v>
      </c>
    </row>
    <row r="30192" spans="1:6">
      <c r="A30192" t="s">
        <v>452</v>
      </c>
      <c r="B30192">
        <v>4028</v>
      </c>
      <c r="C30192" t="s">
        <v>477</v>
      </c>
      <c r="D30192">
        <v>2023</v>
      </c>
      <c r="E30192" t="s">
        <v>741</v>
      </c>
      <c r="F30192" s="2">
        <v>6465.45827542193</v>
      </c>
    </row>
    <row r="30193" spans="1:6">
      <c r="A30193" t="s">
        <v>452</v>
      </c>
      <c r="B30193">
        <v>4028</v>
      </c>
      <c r="C30193" t="s">
        <v>477</v>
      </c>
      <c r="D30193">
        <v>2024</v>
      </c>
      <c r="E30193" t="s">
        <v>736</v>
      </c>
      <c r="F30193" s="2">
        <v>1460.97536631969</v>
      </c>
    </row>
    <row r="30194" spans="1:6">
      <c r="A30194" t="s">
        <v>452</v>
      </c>
      <c r="B30194">
        <v>4028</v>
      </c>
      <c r="C30194" t="s">
        <v>477</v>
      </c>
      <c r="D30194">
        <v>2024</v>
      </c>
      <c r="E30194" t="s">
        <v>737</v>
      </c>
      <c r="F30194" s="2">
        <v>465.72562078153499</v>
      </c>
    </row>
    <row r="30195" spans="1:6">
      <c r="A30195" t="s">
        <v>452</v>
      </c>
      <c r="B30195">
        <v>4028</v>
      </c>
      <c r="C30195" t="s">
        <v>477</v>
      </c>
      <c r="D30195">
        <v>2024</v>
      </c>
      <c r="E30195" t="s">
        <v>740</v>
      </c>
      <c r="F30195" s="2">
        <v>419.74127002020202</v>
      </c>
    </row>
    <row r="30196" spans="1:6">
      <c r="A30196" t="s">
        <v>452</v>
      </c>
      <c r="B30196">
        <v>4028</v>
      </c>
      <c r="C30196" t="s">
        <v>477</v>
      </c>
      <c r="D30196">
        <v>2024</v>
      </c>
      <c r="E30196" t="s">
        <v>745</v>
      </c>
      <c r="F30196" s="2">
        <v>56.490103522890102</v>
      </c>
    </row>
    <row r="30197" spans="1:6">
      <c r="A30197" t="s">
        <v>452</v>
      </c>
      <c r="B30197">
        <v>4030</v>
      </c>
      <c r="C30197" t="s">
        <v>479</v>
      </c>
      <c r="D30197">
        <v>2009</v>
      </c>
      <c r="E30197" t="s">
        <v>736</v>
      </c>
      <c r="F30197" s="2">
        <v>263.61669167260902</v>
      </c>
    </row>
    <row r="30198" spans="1:6">
      <c r="A30198" t="s">
        <v>452</v>
      </c>
      <c r="B30198">
        <v>4030</v>
      </c>
      <c r="C30198" t="s">
        <v>479</v>
      </c>
      <c r="D30198">
        <v>2009</v>
      </c>
      <c r="E30198" t="s">
        <v>738</v>
      </c>
      <c r="F30198" s="2">
        <v>0</v>
      </c>
    </row>
    <row r="30199" spans="1:6">
      <c r="A30199" t="s">
        <v>452</v>
      </c>
      <c r="B30199">
        <v>4030</v>
      </c>
      <c r="C30199" t="s">
        <v>479</v>
      </c>
      <c r="D30199">
        <v>2009</v>
      </c>
      <c r="E30199" t="s">
        <v>739</v>
      </c>
      <c r="F30199" s="2">
        <v>1688.8876812911401</v>
      </c>
    </row>
    <row r="30200" spans="1:6">
      <c r="A30200" t="s">
        <v>452</v>
      </c>
      <c r="B30200">
        <v>4030</v>
      </c>
      <c r="C30200" t="s">
        <v>479</v>
      </c>
      <c r="D30200">
        <v>2009</v>
      </c>
      <c r="E30200" t="s">
        <v>741</v>
      </c>
      <c r="F30200" s="2">
        <v>3620.7508622437199</v>
      </c>
    </row>
    <row r="30201" spans="1:6">
      <c r="A30201" t="s">
        <v>452</v>
      </c>
      <c r="B30201">
        <v>4030</v>
      </c>
      <c r="C30201" t="s">
        <v>479</v>
      </c>
      <c r="D30201">
        <v>2011</v>
      </c>
      <c r="E30201" t="s">
        <v>742</v>
      </c>
      <c r="F30201" s="2">
        <v>1242.15335659107</v>
      </c>
    </row>
    <row r="30202" spans="1:6">
      <c r="A30202" t="s">
        <v>452</v>
      </c>
      <c r="B30202">
        <v>4030</v>
      </c>
      <c r="C30202" t="s">
        <v>479</v>
      </c>
      <c r="D30202">
        <v>2011</v>
      </c>
      <c r="E30202" t="s">
        <v>743</v>
      </c>
      <c r="F30202" s="2">
        <v>0</v>
      </c>
    </row>
    <row r="30203" spans="1:6">
      <c r="A30203" t="s">
        <v>452</v>
      </c>
      <c r="B30203">
        <v>4030</v>
      </c>
      <c r="C30203" t="s">
        <v>479</v>
      </c>
      <c r="D30203">
        <v>2013</v>
      </c>
      <c r="E30203" t="s">
        <v>736</v>
      </c>
      <c r="F30203" s="2">
        <v>4762.1527473627903</v>
      </c>
    </row>
    <row r="30204" spans="1:6">
      <c r="A30204" t="s">
        <v>452</v>
      </c>
      <c r="B30204">
        <v>4030</v>
      </c>
      <c r="C30204" t="s">
        <v>479</v>
      </c>
      <c r="D30204">
        <v>2013</v>
      </c>
      <c r="E30204" t="s">
        <v>737</v>
      </c>
      <c r="F30204" s="2">
        <v>307.49885743224502</v>
      </c>
    </row>
    <row r="30205" spans="1:6">
      <c r="A30205" t="s">
        <v>452</v>
      </c>
      <c r="B30205">
        <v>4030</v>
      </c>
      <c r="C30205" t="s">
        <v>479</v>
      </c>
      <c r="D30205">
        <v>2013</v>
      </c>
      <c r="E30205" t="s">
        <v>744</v>
      </c>
      <c r="F30205" s="2">
        <v>0</v>
      </c>
    </row>
    <row r="30206" spans="1:6">
      <c r="A30206" t="s">
        <v>452</v>
      </c>
      <c r="B30206">
        <v>4030</v>
      </c>
      <c r="C30206" t="s">
        <v>479</v>
      </c>
      <c r="D30206">
        <v>2013</v>
      </c>
      <c r="E30206" t="s">
        <v>740</v>
      </c>
      <c r="F30206" s="2">
        <v>534.54439890081903</v>
      </c>
    </row>
    <row r="30207" spans="1:6">
      <c r="A30207" t="s">
        <v>452</v>
      </c>
      <c r="B30207">
        <v>4030</v>
      </c>
      <c r="C30207" t="s">
        <v>479</v>
      </c>
      <c r="D30207">
        <v>2013</v>
      </c>
      <c r="E30207" t="s">
        <v>745</v>
      </c>
      <c r="F30207" s="2">
        <v>0</v>
      </c>
    </row>
    <row r="30208" spans="1:6">
      <c r="A30208" t="s">
        <v>452</v>
      </c>
      <c r="B30208">
        <v>4030</v>
      </c>
      <c r="C30208" t="s">
        <v>479</v>
      </c>
      <c r="D30208">
        <v>2015</v>
      </c>
      <c r="E30208" t="s">
        <v>742</v>
      </c>
      <c r="F30208" s="2">
        <v>1328.83249170828</v>
      </c>
    </row>
    <row r="30209" spans="1:6">
      <c r="A30209" t="s">
        <v>452</v>
      </c>
      <c r="B30209">
        <v>4030</v>
      </c>
      <c r="C30209" t="s">
        <v>479</v>
      </c>
      <c r="D30209">
        <v>2015</v>
      </c>
      <c r="E30209" t="s">
        <v>738</v>
      </c>
      <c r="F30209" s="2">
        <v>0</v>
      </c>
    </row>
    <row r="30210" spans="1:6">
      <c r="A30210" t="s">
        <v>452</v>
      </c>
      <c r="B30210">
        <v>4030</v>
      </c>
      <c r="C30210" t="s">
        <v>479</v>
      </c>
      <c r="D30210">
        <v>2015</v>
      </c>
      <c r="E30210" t="s">
        <v>739</v>
      </c>
      <c r="F30210" s="2">
        <v>1633.9639298366501</v>
      </c>
    </row>
    <row r="30211" spans="1:6">
      <c r="A30211" t="s">
        <v>452</v>
      </c>
      <c r="B30211">
        <v>4030</v>
      </c>
      <c r="C30211" t="s">
        <v>479</v>
      </c>
      <c r="D30211">
        <v>2015</v>
      </c>
      <c r="E30211" t="s">
        <v>741</v>
      </c>
      <c r="F30211" s="2">
        <v>3648.8567089978401</v>
      </c>
    </row>
    <row r="30212" spans="1:6">
      <c r="A30212" t="s">
        <v>452</v>
      </c>
      <c r="B30212">
        <v>4030</v>
      </c>
      <c r="C30212" t="s">
        <v>479</v>
      </c>
      <c r="D30212">
        <v>2016</v>
      </c>
      <c r="E30212" t="s">
        <v>736</v>
      </c>
      <c r="F30212" s="2">
        <v>2653.3726991254498</v>
      </c>
    </row>
    <row r="30213" spans="1:6">
      <c r="A30213" t="s">
        <v>452</v>
      </c>
      <c r="B30213">
        <v>4030</v>
      </c>
      <c r="C30213" t="s">
        <v>479</v>
      </c>
      <c r="D30213">
        <v>2016</v>
      </c>
      <c r="E30213" t="s">
        <v>737</v>
      </c>
      <c r="F30213" s="2">
        <v>297.67350161219503</v>
      </c>
    </row>
    <row r="30214" spans="1:6">
      <c r="A30214" t="s">
        <v>452</v>
      </c>
      <c r="B30214">
        <v>4030</v>
      </c>
      <c r="C30214" t="s">
        <v>479</v>
      </c>
      <c r="D30214">
        <v>2016</v>
      </c>
      <c r="E30214" t="s">
        <v>744</v>
      </c>
      <c r="F30214" s="2">
        <v>0</v>
      </c>
    </row>
    <row r="30215" spans="1:6">
      <c r="A30215" t="s">
        <v>452</v>
      </c>
      <c r="B30215">
        <v>4030</v>
      </c>
      <c r="C30215" t="s">
        <v>479</v>
      </c>
      <c r="D30215">
        <v>2016</v>
      </c>
      <c r="E30215" t="s">
        <v>745</v>
      </c>
      <c r="F30215" s="2">
        <v>0</v>
      </c>
    </row>
    <row r="30216" spans="1:6">
      <c r="A30216" t="s">
        <v>452</v>
      </c>
      <c r="B30216">
        <v>4030</v>
      </c>
      <c r="C30216" t="s">
        <v>479</v>
      </c>
      <c r="D30216">
        <v>2017</v>
      </c>
      <c r="E30216" t="s">
        <v>743</v>
      </c>
      <c r="F30216" s="2">
        <v>0</v>
      </c>
    </row>
    <row r="30217" spans="1:6">
      <c r="A30217" t="s">
        <v>452</v>
      </c>
      <c r="B30217">
        <v>4030</v>
      </c>
      <c r="C30217" t="s">
        <v>479</v>
      </c>
      <c r="D30217">
        <v>2018</v>
      </c>
      <c r="E30217" t="s">
        <v>742</v>
      </c>
      <c r="F30217" s="2">
        <v>1361.3568492141701</v>
      </c>
    </row>
    <row r="30218" spans="1:6">
      <c r="A30218" t="s">
        <v>452</v>
      </c>
      <c r="B30218">
        <v>4030</v>
      </c>
      <c r="C30218" t="s">
        <v>479</v>
      </c>
      <c r="D30218">
        <v>2018</v>
      </c>
      <c r="E30218" t="s">
        <v>741</v>
      </c>
      <c r="F30218" s="2">
        <v>3418.1789062765401</v>
      </c>
    </row>
    <row r="30219" spans="1:6">
      <c r="A30219" t="s">
        <v>452</v>
      </c>
      <c r="B30219">
        <v>4030</v>
      </c>
      <c r="C30219" t="s">
        <v>479</v>
      </c>
      <c r="D30219">
        <v>2019</v>
      </c>
      <c r="E30219" t="s">
        <v>736</v>
      </c>
      <c r="F30219" s="2">
        <v>3177.1050126018399</v>
      </c>
    </row>
    <row r="30220" spans="1:6">
      <c r="A30220" t="s">
        <v>452</v>
      </c>
      <c r="B30220">
        <v>4030</v>
      </c>
      <c r="C30220" t="s">
        <v>479</v>
      </c>
      <c r="D30220">
        <v>2019</v>
      </c>
      <c r="E30220" t="s">
        <v>737</v>
      </c>
      <c r="F30220" s="2">
        <v>289.42022296626197</v>
      </c>
    </row>
    <row r="30221" spans="1:6">
      <c r="A30221" t="s">
        <v>452</v>
      </c>
      <c r="B30221">
        <v>4030</v>
      </c>
      <c r="C30221" t="s">
        <v>479</v>
      </c>
      <c r="D30221">
        <v>2019</v>
      </c>
      <c r="E30221" t="s">
        <v>745</v>
      </c>
      <c r="F30221" s="2">
        <v>9.3399525428460792E-3</v>
      </c>
    </row>
    <row r="30222" spans="1:6">
      <c r="A30222" t="s">
        <v>452</v>
      </c>
      <c r="B30222">
        <v>4030</v>
      </c>
      <c r="C30222" t="s">
        <v>479</v>
      </c>
      <c r="D30222">
        <v>2020</v>
      </c>
      <c r="E30222" t="s">
        <v>743</v>
      </c>
      <c r="F30222" s="2">
        <v>0</v>
      </c>
    </row>
    <row r="30223" spans="1:6">
      <c r="A30223" t="s">
        <v>452</v>
      </c>
      <c r="B30223">
        <v>4030</v>
      </c>
      <c r="C30223" t="s">
        <v>479</v>
      </c>
      <c r="D30223">
        <v>2020</v>
      </c>
      <c r="E30223" t="s">
        <v>740</v>
      </c>
      <c r="F30223" s="2">
        <v>401.01493863401799</v>
      </c>
    </row>
    <row r="30224" spans="1:6">
      <c r="A30224" t="s">
        <v>452</v>
      </c>
      <c r="B30224">
        <v>4030</v>
      </c>
      <c r="C30224" t="s">
        <v>479</v>
      </c>
      <c r="D30224">
        <v>2021</v>
      </c>
      <c r="E30224" t="s">
        <v>742</v>
      </c>
      <c r="F30224" s="2">
        <v>931.30073007037697</v>
      </c>
    </row>
    <row r="30225" spans="1:6">
      <c r="A30225" t="s">
        <v>452</v>
      </c>
      <c r="B30225">
        <v>4030</v>
      </c>
      <c r="C30225" t="s">
        <v>479</v>
      </c>
      <c r="D30225">
        <v>2022</v>
      </c>
      <c r="E30225" t="s">
        <v>736</v>
      </c>
      <c r="F30225" s="2">
        <v>2852.4903635215001</v>
      </c>
    </row>
    <row r="30226" spans="1:6">
      <c r="A30226" t="s">
        <v>452</v>
      </c>
      <c r="B30226">
        <v>4030</v>
      </c>
      <c r="C30226" t="s">
        <v>479</v>
      </c>
      <c r="D30226">
        <v>2022</v>
      </c>
      <c r="E30226" t="s">
        <v>737</v>
      </c>
      <c r="F30226" s="2">
        <v>254.38973142037599</v>
      </c>
    </row>
    <row r="30227" spans="1:6">
      <c r="A30227" t="s">
        <v>452</v>
      </c>
      <c r="B30227">
        <v>4030</v>
      </c>
      <c r="C30227" t="s">
        <v>479</v>
      </c>
      <c r="D30227">
        <v>2022</v>
      </c>
      <c r="E30227" t="s">
        <v>738</v>
      </c>
      <c r="F30227" s="2">
        <v>0</v>
      </c>
    </row>
    <row r="30228" spans="1:6">
      <c r="A30228" t="s">
        <v>452</v>
      </c>
      <c r="B30228">
        <v>4030</v>
      </c>
      <c r="C30228" t="s">
        <v>479</v>
      </c>
      <c r="D30228">
        <v>2022</v>
      </c>
      <c r="E30228" t="s">
        <v>739</v>
      </c>
      <c r="F30228" s="2">
        <v>1287.6147978879701</v>
      </c>
    </row>
    <row r="30229" spans="1:6">
      <c r="A30229" t="s">
        <v>452</v>
      </c>
      <c r="B30229">
        <v>4030</v>
      </c>
      <c r="C30229" t="s">
        <v>479</v>
      </c>
      <c r="D30229">
        <v>2023</v>
      </c>
      <c r="E30229" t="s">
        <v>744</v>
      </c>
      <c r="F30229" s="2">
        <v>0</v>
      </c>
    </row>
    <row r="30230" spans="1:6">
      <c r="A30230" t="s">
        <v>452</v>
      </c>
      <c r="B30230">
        <v>4030</v>
      </c>
      <c r="C30230" t="s">
        <v>479</v>
      </c>
      <c r="D30230">
        <v>2023</v>
      </c>
      <c r="E30230" t="s">
        <v>740</v>
      </c>
      <c r="F30230" s="2">
        <v>341.919422892429</v>
      </c>
    </row>
    <row r="30231" spans="1:6">
      <c r="A30231" t="s">
        <v>452</v>
      </c>
      <c r="B30231">
        <v>4030</v>
      </c>
      <c r="C30231" t="s">
        <v>479</v>
      </c>
      <c r="D30231">
        <v>2024</v>
      </c>
      <c r="E30231" t="s">
        <v>742</v>
      </c>
      <c r="F30231" s="2">
        <v>675.58989981893797</v>
      </c>
    </row>
    <row r="30232" spans="1:6">
      <c r="A30232" t="s">
        <v>452</v>
      </c>
      <c r="B30232">
        <v>4030</v>
      </c>
      <c r="C30232" t="s">
        <v>479</v>
      </c>
      <c r="D30232">
        <v>2024</v>
      </c>
      <c r="E30232" t="s">
        <v>743</v>
      </c>
      <c r="F30232" s="2">
        <v>0</v>
      </c>
    </row>
    <row r="30233" spans="1:6">
      <c r="A30233" t="s">
        <v>452</v>
      </c>
      <c r="B30233">
        <v>4032</v>
      </c>
      <c r="C30233" t="s">
        <v>481</v>
      </c>
      <c r="D30233">
        <v>2009</v>
      </c>
      <c r="E30233" t="s">
        <v>736</v>
      </c>
      <c r="F30233" s="2">
        <v>750.66099728779</v>
      </c>
    </row>
    <row r="30234" spans="1:6">
      <c r="A30234" t="s">
        <v>452</v>
      </c>
      <c r="B30234">
        <v>4032</v>
      </c>
      <c r="C30234" t="s">
        <v>481</v>
      </c>
      <c r="D30234">
        <v>2009</v>
      </c>
      <c r="E30234" t="s">
        <v>737</v>
      </c>
      <c r="F30234" s="2">
        <v>264.220525984924</v>
      </c>
    </row>
    <row r="30235" spans="1:6">
      <c r="A30235" t="s">
        <v>452</v>
      </c>
      <c r="B30235">
        <v>4032</v>
      </c>
      <c r="C30235" t="s">
        <v>481</v>
      </c>
      <c r="D30235">
        <v>2009</v>
      </c>
      <c r="E30235" t="s">
        <v>738</v>
      </c>
      <c r="F30235" s="2">
        <v>0</v>
      </c>
    </row>
    <row r="30236" spans="1:6">
      <c r="A30236" t="s">
        <v>452</v>
      </c>
      <c r="B30236">
        <v>4032</v>
      </c>
      <c r="C30236" t="s">
        <v>481</v>
      </c>
      <c r="D30236">
        <v>2009</v>
      </c>
      <c r="E30236" t="s">
        <v>739</v>
      </c>
      <c r="F30236" s="2">
        <v>2525.7763475023899</v>
      </c>
    </row>
    <row r="30237" spans="1:6">
      <c r="A30237" t="s">
        <v>452</v>
      </c>
      <c r="B30237">
        <v>4032</v>
      </c>
      <c r="C30237" t="s">
        <v>481</v>
      </c>
      <c r="D30237">
        <v>2009</v>
      </c>
      <c r="E30237" t="s">
        <v>740</v>
      </c>
      <c r="F30237" s="2">
        <v>607.30572042944902</v>
      </c>
    </row>
    <row r="30238" spans="1:6">
      <c r="A30238" t="s">
        <v>452</v>
      </c>
      <c r="B30238">
        <v>4032</v>
      </c>
      <c r="C30238" t="s">
        <v>481</v>
      </c>
      <c r="D30238">
        <v>2009</v>
      </c>
      <c r="E30238" t="s">
        <v>741</v>
      </c>
      <c r="F30238" s="2">
        <v>1771.6299561352</v>
      </c>
    </row>
    <row r="30239" spans="1:6">
      <c r="A30239" t="s">
        <v>452</v>
      </c>
      <c r="B30239">
        <v>4032</v>
      </c>
      <c r="C30239" t="s">
        <v>481</v>
      </c>
      <c r="D30239">
        <v>2011</v>
      </c>
      <c r="E30239" t="s">
        <v>742</v>
      </c>
      <c r="F30239" s="2">
        <v>819.92012405265405</v>
      </c>
    </row>
    <row r="30240" spans="1:6">
      <c r="A30240" t="s">
        <v>452</v>
      </c>
      <c r="B30240">
        <v>4032</v>
      </c>
      <c r="C30240" t="s">
        <v>481</v>
      </c>
      <c r="D30240">
        <v>2011</v>
      </c>
      <c r="E30240" t="s">
        <v>743</v>
      </c>
      <c r="F30240" s="2">
        <v>7.5622059405440006E-2</v>
      </c>
    </row>
    <row r="30241" spans="1:6">
      <c r="A30241" t="s">
        <v>452</v>
      </c>
      <c r="B30241">
        <v>4032</v>
      </c>
      <c r="C30241" t="s">
        <v>481</v>
      </c>
      <c r="D30241">
        <v>2013</v>
      </c>
      <c r="E30241" t="s">
        <v>744</v>
      </c>
      <c r="F30241" s="2">
        <v>0</v>
      </c>
    </row>
    <row r="30242" spans="1:6">
      <c r="A30242" t="s">
        <v>452</v>
      </c>
      <c r="B30242">
        <v>4032</v>
      </c>
      <c r="C30242" t="s">
        <v>481</v>
      </c>
      <c r="D30242">
        <v>2013</v>
      </c>
      <c r="E30242" t="s">
        <v>745</v>
      </c>
      <c r="F30242" s="2">
        <v>0</v>
      </c>
    </row>
    <row r="30243" spans="1:6">
      <c r="A30243" t="s">
        <v>452</v>
      </c>
      <c r="B30243">
        <v>4032</v>
      </c>
      <c r="C30243" t="s">
        <v>481</v>
      </c>
      <c r="D30243">
        <v>2015</v>
      </c>
      <c r="E30243" t="s">
        <v>738</v>
      </c>
      <c r="F30243" s="2">
        <v>0</v>
      </c>
    </row>
    <row r="30244" spans="1:6">
      <c r="A30244" t="s">
        <v>452</v>
      </c>
      <c r="B30244">
        <v>4032</v>
      </c>
      <c r="C30244" t="s">
        <v>481</v>
      </c>
      <c r="D30244">
        <v>2015</v>
      </c>
      <c r="E30244" t="s">
        <v>739</v>
      </c>
      <c r="F30244" s="2">
        <v>2699.7507809789499</v>
      </c>
    </row>
    <row r="30245" spans="1:6">
      <c r="A30245" t="s">
        <v>452</v>
      </c>
      <c r="B30245">
        <v>4032</v>
      </c>
      <c r="C30245" t="s">
        <v>481</v>
      </c>
      <c r="D30245">
        <v>2015</v>
      </c>
      <c r="E30245" t="s">
        <v>741</v>
      </c>
      <c r="F30245" s="2">
        <v>1793.0147869713801</v>
      </c>
    </row>
    <row r="30246" spans="1:6">
      <c r="A30246" t="s">
        <v>452</v>
      </c>
      <c r="B30246">
        <v>4032</v>
      </c>
      <c r="C30246" t="s">
        <v>481</v>
      </c>
      <c r="D30246">
        <v>2016</v>
      </c>
      <c r="E30246" t="s">
        <v>736</v>
      </c>
      <c r="F30246" s="2">
        <v>500.00781699494502</v>
      </c>
    </row>
    <row r="30247" spans="1:6">
      <c r="A30247" t="s">
        <v>452</v>
      </c>
      <c r="B30247">
        <v>4032</v>
      </c>
      <c r="C30247" t="s">
        <v>481</v>
      </c>
      <c r="D30247">
        <v>2016</v>
      </c>
      <c r="E30247" t="s">
        <v>737</v>
      </c>
      <c r="F30247" s="2">
        <v>295.16550330577098</v>
      </c>
    </row>
    <row r="30248" spans="1:6">
      <c r="A30248" t="s">
        <v>452</v>
      </c>
      <c r="B30248">
        <v>4032</v>
      </c>
      <c r="C30248" t="s">
        <v>481</v>
      </c>
      <c r="D30248">
        <v>2016</v>
      </c>
      <c r="E30248" t="s">
        <v>744</v>
      </c>
      <c r="F30248" s="2">
        <v>60.153460000000003</v>
      </c>
    </row>
    <row r="30249" spans="1:6">
      <c r="A30249" t="s">
        <v>452</v>
      </c>
      <c r="B30249">
        <v>4032</v>
      </c>
      <c r="C30249" t="s">
        <v>481</v>
      </c>
      <c r="D30249">
        <v>2016</v>
      </c>
      <c r="E30249" t="s">
        <v>740</v>
      </c>
      <c r="F30249" s="2">
        <v>392.39883955769898</v>
      </c>
    </row>
    <row r="30250" spans="1:6">
      <c r="A30250" t="s">
        <v>452</v>
      </c>
      <c r="B30250">
        <v>4032</v>
      </c>
      <c r="C30250" t="s">
        <v>481</v>
      </c>
      <c r="D30250">
        <v>2016</v>
      </c>
      <c r="E30250" t="s">
        <v>745</v>
      </c>
      <c r="F30250" s="2">
        <v>0</v>
      </c>
    </row>
    <row r="30251" spans="1:6">
      <c r="A30251" t="s">
        <v>452</v>
      </c>
      <c r="B30251">
        <v>4032</v>
      </c>
      <c r="C30251" t="s">
        <v>481</v>
      </c>
      <c r="D30251">
        <v>2017</v>
      </c>
      <c r="E30251" t="s">
        <v>743</v>
      </c>
      <c r="F30251" s="2">
        <v>1.61094640376E-2</v>
      </c>
    </row>
    <row r="30252" spans="1:6">
      <c r="A30252" t="s">
        <v>452</v>
      </c>
      <c r="B30252">
        <v>4032</v>
      </c>
      <c r="C30252" t="s">
        <v>481</v>
      </c>
      <c r="D30252">
        <v>2018</v>
      </c>
      <c r="E30252" t="s">
        <v>742</v>
      </c>
      <c r="F30252" s="2">
        <v>723.18178867955703</v>
      </c>
    </row>
    <row r="30253" spans="1:6">
      <c r="A30253" t="s">
        <v>452</v>
      </c>
      <c r="B30253">
        <v>4032</v>
      </c>
      <c r="C30253" t="s">
        <v>481</v>
      </c>
      <c r="D30253">
        <v>2018</v>
      </c>
      <c r="E30253" t="s">
        <v>739</v>
      </c>
      <c r="F30253" s="2">
        <v>3133.5637698689902</v>
      </c>
    </row>
    <row r="30254" spans="1:6">
      <c r="A30254" t="s">
        <v>452</v>
      </c>
      <c r="B30254">
        <v>4032</v>
      </c>
      <c r="C30254" t="s">
        <v>481</v>
      </c>
      <c r="D30254">
        <v>2018</v>
      </c>
      <c r="E30254" t="s">
        <v>741</v>
      </c>
      <c r="F30254" s="2">
        <v>1665.7481673664699</v>
      </c>
    </row>
    <row r="30255" spans="1:6">
      <c r="A30255" t="s">
        <v>452</v>
      </c>
      <c r="B30255">
        <v>4032</v>
      </c>
      <c r="C30255" t="s">
        <v>481</v>
      </c>
      <c r="D30255">
        <v>2019</v>
      </c>
      <c r="E30255" t="s">
        <v>736</v>
      </c>
      <c r="F30255" s="2">
        <v>430.75023208633797</v>
      </c>
    </row>
    <row r="30256" spans="1:6">
      <c r="A30256" t="s">
        <v>452</v>
      </c>
      <c r="B30256">
        <v>4032</v>
      </c>
      <c r="C30256" t="s">
        <v>481</v>
      </c>
      <c r="D30256">
        <v>2019</v>
      </c>
      <c r="E30256" t="s">
        <v>737</v>
      </c>
      <c r="F30256" s="2">
        <v>221.28418583097999</v>
      </c>
    </row>
    <row r="30257" spans="1:6">
      <c r="A30257" t="s">
        <v>452</v>
      </c>
      <c r="B30257">
        <v>4032</v>
      </c>
      <c r="C30257" t="s">
        <v>481</v>
      </c>
      <c r="D30257">
        <v>2019</v>
      </c>
      <c r="E30257" t="s">
        <v>744</v>
      </c>
      <c r="F30257" s="2">
        <v>135.34528499999999</v>
      </c>
    </row>
    <row r="30258" spans="1:6">
      <c r="A30258" t="s">
        <v>452</v>
      </c>
      <c r="B30258">
        <v>4032</v>
      </c>
      <c r="C30258" t="s">
        <v>481</v>
      </c>
      <c r="D30258">
        <v>2019</v>
      </c>
      <c r="E30258" t="s">
        <v>740</v>
      </c>
      <c r="F30258" s="2">
        <v>262.16471357083202</v>
      </c>
    </row>
    <row r="30259" spans="1:6">
      <c r="A30259" t="s">
        <v>452</v>
      </c>
      <c r="B30259">
        <v>4032</v>
      </c>
      <c r="C30259" t="s">
        <v>481</v>
      </c>
      <c r="D30259">
        <v>2019</v>
      </c>
      <c r="E30259" t="s">
        <v>745</v>
      </c>
      <c r="F30259" s="2">
        <v>6.0559405046707697E-2</v>
      </c>
    </row>
    <row r="30260" spans="1:6">
      <c r="A30260" t="s">
        <v>452</v>
      </c>
      <c r="B30260">
        <v>4032</v>
      </c>
      <c r="C30260" t="s">
        <v>481</v>
      </c>
      <c r="D30260">
        <v>2020</v>
      </c>
      <c r="E30260" t="s">
        <v>743</v>
      </c>
      <c r="F30260" s="2">
        <v>1.50060675592E-2</v>
      </c>
    </row>
    <row r="30261" spans="1:6">
      <c r="A30261" t="s">
        <v>452</v>
      </c>
      <c r="B30261">
        <v>4032</v>
      </c>
      <c r="C30261" t="s">
        <v>481</v>
      </c>
      <c r="D30261">
        <v>2021</v>
      </c>
      <c r="E30261" t="s">
        <v>742</v>
      </c>
      <c r="F30261" s="2">
        <v>660.91110355619401</v>
      </c>
    </row>
    <row r="30262" spans="1:6">
      <c r="A30262" t="s">
        <v>452</v>
      </c>
      <c r="B30262">
        <v>4032</v>
      </c>
      <c r="C30262" t="s">
        <v>481</v>
      </c>
      <c r="D30262">
        <v>2022</v>
      </c>
      <c r="E30262" t="s">
        <v>736</v>
      </c>
      <c r="F30262" s="2">
        <v>389.69329471581</v>
      </c>
    </row>
    <row r="30263" spans="1:6">
      <c r="A30263" t="s">
        <v>452</v>
      </c>
      <c r="B30263">
        <v>4032</v>
      </c>
      <c r="C30263" t="s">
        <v>481</v>
      </c>
      <c r="D30263">
        <v>2022</v>
      </c>
      <c r="E30263" t="s">
        <v>737</v>
      </c>
      <c r="F30263" s="2">
        <v>184.983087443442</v>
      </c>
    </row>
    <row r="30264" spans="1:6">
      <c r="A30264" t="s">
        <v>452</v>
      </c>
      <c r="B30264">
        <v>4032</v>
      </c>
      <c r="C30264" t="s">
        <v>481</v>
      </c>
      <c r="D30264">
        <v>2022</v>
      </c>
      <c r="E30264" t="s">
        <v>738</v>
      </c>
      <c r="F30264" s="2">
        <v>0</v>
      </c>
    </row>
    <row r="30265" spans="1:6">
      <c r="A30265" t="s">
        <v>452</v>
      </c>
      <c r="B30265">
        <v>4032</v>
      </c>
      <c r="C30265" t="s">
        <v>481</v>
      </c>
      <c r="D30265">
        <v>2022</v>
      </c>
      <c r="E30265" t="s">
        <v>740</v>
      </c>
      <c r="F30265" s="2">
        <v>300.49192326165797</v>
      </c>
    </row>
    <row r="30266" spans="1:6">
      <c r="A30266" t="s">
        <v>452</v>
      </c>
      <c r="B30266">
        <v>4032</v>
      </c>
      <c r="C30266" t="s">
        <v>481</v>
      </c>
      <c r="D30266">
        <v>2023</v>
      </c>
      <c r="E30266" t="s">
        <v>744</v>
      </c>
      <c r="F30266" s="2">
        <v>159.40666899999999</v>
      </c>
    </row>
    <row r="30267" spans="1:6">
      <c r="A30267" t="s">
        <v>452</v>
      </c>
      <c r="B30267">
        <v>4032</v>
      </c>
      <c r="C30267" t="s">
        <v>481</v>
      </c>
      <c r="D30267">
        <v>2024</v>
      </c>
      <c r="E30267" t="s">
        <v>742</v>
      </c>
      <c r="F30267" s="2">
        <v>529.58981135600095</v>
      </c>
    </row>
    <row r="30268" spans="1:6">
      <c r="A30268" t="s">
        <v>452</v>
      </c>
      <c r="B30268">
        <v>4034</v>
      </c>
      <c r="C30268" t="s">
        <v>483</v>
      </c>
      <c r="D30268">
        <v>2009</v>
      </c>
      <c r="E30268" t="s">
        <v>744</v>
      </c>
      <c r="F30268" s="2">
        <v>0</v>
      </c>
    </row>
    <row r="30269" spans="1:6">
      <c r="A30269" t="s">
        <v>452</v>
      </c>
      <c r="B30269">
        <v>4034</v>
      </c>
      <c r="C30269" t="s">
        <v>483</v>
      </c>
      <c r="D30269">
        <v>2009</v>
      </c>
      <c r="E30269" t="s">
        <v>740</v>
      </c>
      <c r="F30269" s="2">
        <v>939.477014321723</v>
      </c>
    </row>
    <row r="30270" spans="1:6">
      <c r="A30270" t="s">
        <v>452</v>
      </c>
      <c r="B30270">
        <v>4034</v>
      </c>
      <c r="C30270" t="s">
        <v>483</v>
      </c>
      <c r="D30270">
        <v>2009</v>
      </c>
      <c r="E30270" t="s">
        <v>745</v>
      </c>
      <c r="F30270" s="2">
        <v>0</v>
      </c>
    </row>
    <row r="30271" spans="1:6">
      <c r="A30271" t="s">
        <v>452</v>
      </c>
      <c r="B30271">
        <v>4034</v>
      </c>
      <c r="C30271" t="s">
        <v>483</v>
      </c>
      <c r="D30271">
        <v>2011</v>
      </c>
      <c r="E30271" t="s">
        <v>738</v>
      </c>
      <c r="F30271" s="2">
        <v>0</v>
      </c>
    </row>
    <row r="30272" spans="1:6">
      <c r="A30272" t="s">
        <v>452</v>
      </c>
      <c r="B30272">
        <v>4034</v>
      </c>
      <c r="C30272" t="s">
        <v>483</v>
      </c>
      <c r="D30272">
        <v>2011</v>
      </c>
      <c r="E30272" t="s">
        <v>739</v>
      </c>
      <c r="F30272" s="2">
        <v>4195.3357933545403</v>
      </c>
    </row>
    <row r="30273" spans="1:6">
      <c r="A30273" t="s">
        <v>452</v>
      </c>
      <c r="B30273">
        <v>4034</v>
      </c>
      <c r="C30273" t="s">
        <v>483</v>
      </c>
      <c r="D30273">
        <v>2011</v>
      </c>
      <c r="E30273" t="s">
        <v>741</v>
      </c>
      <c r="F30273" s="2">
        <v>5297.8392218348199</v>
      </c>
    </row>
    <row r="30274" spans="1:6">
      <c r="A30274" t="s">
        <v>452</v>
      </c>
      <c r="B30274">
        <v>4034</v>
      </c>
      <c r="C30274" t="s">
        <v>483</v>
      </c>
      <c r="D30274">
        <v>2013</v>
      </c>
      <c r="E30274" t="s">
        <v>743</v>
      </c>
      <c r="F30274" s="2">
        <v>0</v>
      </c>
    </row>
    <row r="30275" spans="1:6">
      <c r="A30275" t="s">
        <v>452</v>
      </c>
      <c r="B30275">
        <v>4034</v>
      </c>
      <c r="C30275" t="s">
        <v>483</v>
      </c>
      <c r="D30275">
        <v>2015</v>
      </c>
      <c r="E30275" t="s">
        <v>736</v>
      </c>
      <c r="F30275" s="2">
        <v>422.56190434143201</v>
      </c>
    </row>
    <row r="30276" spans="1:6">
      <c r="A30276" t="s">
        <v>452</v>
      </c>
      <c r="B30276">
        <v>4034</v>
      </c>
      <c r="C30276" t="s">
        <v>483</v>
      </c>
      <c r="D30276">
        <v>2015</v>
      </c>
      <c r="E30276" t="s">
        <v>737</v>
      </c>
      <c r="F30276" s="2">
        <v>430.72923257735403</v>
      </c>
    </row>
    <row r="30277" spans="1:6">
      <c r="A30277" t="s">
        <v>452</v>
      </c>
      <c r="B30277">
        <v>4034</v>
      </c>
      <c r="C30277" t="s">
        <v>483</v>
      </c>
      <c r="D30277">
        <v>2015</v>
      </c>
      <c r="E30277" t="s">
        <v>744</v>
      </c>
      <c r="F30277" s="2">
        <v>0</v>
      </c>
    </row>
    <row r="30278" spans="1:6">
      <c r="A30278" t="s">
        <v>452</v>
      </c>
      <c r="B30278">
        <v>4034</v>
      </c>
      <c r="C30278" t="s">
        <v>483</v>
      </c>
      <c r="D30278">
        <v>2015</v>
      </c>
      <c r="E30278" t="s">
        <v>740</v>
      </c>
      <c r="F30278" s="2">
        <v>606.43292679055003</v>
      </c>
    </row>
    <row r="30279" spans="1:6">
      <c r="A30279" t="s">
        <v>452</v>
      </c>
      <c r="B30279">
        <v>4034</v>
      </c>
      <c r="C30279" t="s">
        <v>483</v>
      </c>
      <c r="D30279">
        <v>2015</v>
      </c>
      <c r="E30279" t="s">
        <v>745</v>
      </c>
      <c r="F30279" s="2">
        <v>0</v>
      </c>
    </row>
    <row r="30280" spans="1:6">
      <c r="A30280" t="s">
        <v>452</v>
      </c>
      <c r="B30280">
        <v>4034</v>
      </c>
      <c r="C30280" t="s">
        <v>483</v>
      </c>
      <c r="D30280">
        <v>2016</v>
      </c>
      <c r="E30280" t="s">
        <v>743</v>
      </c>
      <c r="F30280" s="2">
        <v>0</v>
      </c>
    </row>
    <row r="30281" spans="1:6">
      <c r="A30281" t="s">
        <v>452</v>
      </c>
      <c r="B30281">
        <v>4034</v>
      </c>
      <c r="C30281" t="s">
        <v>483</v>
      </c>
      <c r="D30281">
        <v>2017</v>
      </c>
      <c r="E30281" t="s">
        <v>742</v>
      </c>
      <c r="F30281" s="2">
        <v>880.99658146726199</v>
      </c>
    </row>
    <row r="30282" spans="1:6">
      <c r="A30282" t="s">
        <v>452</v>
      </c>
      <c r="B30282">
        <v>4034</v>
      </c>
      <c r="C30282" t="s">
        <v>483</v>
      </c>
      <c r="D30282">
        <v>2017</v>
      </c>
      <c r="E30282" t="s">
        <v>738</v>
      </c>
      <c r="F30282" s="2">
        <v>0</v>
      </c>
    </row>
    <row r="30283" spans="1:6">
      <c r="A30283" t="s">
        <v>452</v>
      </c>
      <c r="B30283">
        <v>4034</v>
      </c>
      <c r="C30283" t="s">
        <v>483</v>
      </c>
      <c r="D30283">
        <v>2017</v>
      </c>
      <c r="E30283" t="s">
        <v>739</v>
      </c>
      <c r="F30283" s="2">
        <v>4438.2301953410097</v>
      </c>
    </row>
    <row r="30284" spans="1:6">
      <c r="A30284" t="s">
        <v>452</v>
      </c>
      <c r="B30284">
        <v>4034</v>
      </c>
      <c r="C30284" t="s">
        <v>483</v>
      </c>
      <c r="D30284">
        <v>2017</v>
      </c>
      <c r="E30284" t="s">
        <v>741</v>
      </c>
      <c r="F30284" s="2">
        <v>4713.2031430551297</v>
      </c>
    </row>
    <row r="30285" spans="1:6">
      <c r="A30285" t="s">
        <v>452</v>
      </c>
      <c r="B30285">
        <v>4034</v>
      </c>
      <c r="C30285" t="s">
        <v>483</v>
      </c>
      <c r="D30285">
        <v>2018</v>
      </c>
      <c r="E30285" t="s">
        <v>736</v>
      </c>
      <c r="F30285" s="2">
        <v>393.526860017064</v>
      </c>
    </row>
    <row r="30286" spans="1:6">
      <c r="A30286" t="s">
        <v>452</v>
      </c>
      <c r="B30286">
        <v>4034</v>
      </c>
      <c r="C30286" t="s">
        <v>483</v>
      </c>
      <c r="D30286">
        <v>2018</v>
      </c>
      <c r="E30286" t="s">
        <v>737</v>
      </c>
      <c r="F30286" s="2">
        <v>422.13531188949497</v>
      </c>
    </row>
    <row r="30287" spans="1:6">
      <c r="A30287" t="s">
        <v>452</v>
      </c>
      <c r="B30287">
        <v>4034</v>
      </c>
      <c r="C30287" t="s">
        <v>483</v>
      </c>
      <c r="D30287">
        <v>2018</v>
      </c>
      <c r="E30287" t="s">
        <v>744</v>
      </c>
      <c r="F30287" s="2">
        <v>0</v>
      </c>
    </row>
    <row r="30288" spans="1:6">
      <c r="A30288" t="s">
        <v>452</v>
      </c>
      <c r="B30288">
        <v>4034</v>
      </c>
      <c r="C30288" t="s">
        <v>483</v>
      </c>
      <c r="D30288">
        <v>2018</v>
      </c>
      <c r="E30288" t="s">
        <v>745</v>
      </c>
      <c r="F30288" s="2">
        <v>0</v>
      </c>
    </row>
    <row r="30289" spans="1:6">
      <c r="A30289" t="s">
        <v>452</v>
      </c>
      <c r="B30289">
        <v>4034</v>
      </c>
      <c r="C30289" t="s">
        <v>483</v>
      </c>
      <c r="D30289">
        <v>2019</v>
      </c>
      <c r="E30289" t="s">
        <v>743</v>
      </c>
      <c r="F30289" s="2">
        <v>0</v>
      </c>
    </row>
    <row r="30290" spans="1:6">
      <c r="A30290" t="s">
        <v>452</v>
      </c>
      <c r="B30290">
        <v>4034</v>
      </c>
      <c r="C30290" t="s">
        <v>483</v>
      </c>
      <c r="D30290">
        <v>2019</v>
      </c>
      <c r="E30290" t="s">
        <v>740</v>
      </c>
      <c r="F30290" s="2">
        <v>379.49834640102102</v>
      </c>
    </row>
    <row r="30291" spans="1:6">
      <c r="A30291" t="s">
        <v>452</v>
      </c>
      <c r="B30291">
        <v>4034</v>
      </c>
      <c r="C30291" t="s">
        <v>483</v>
      </c>
      <c r="D30291">
        <v>2020</v>
      </c>
      <c r="E30291" t="s">
        <v>742</v>
      </c>
      <c r="F30291" s="2">
        <v>949.65437131506803</v>
      </c>
    </row>
    <row r="30292" spans="1:6">
      <c r="A30292" t="s">
        <v>452</v>
      </c>
      <c r="B30292">
        <v>4034</v>
      </c>
      <c r="C30292" t="s">
        <v>483</v>
      </c>
      <c r="D30292">
        <v>2021</v>
      </c>
      <c r="E30292" t="s">
        <v>736</v>
      </c>
      <c r="F30292" s="2">
        <v>365.39944421715899</v>
      </c>
    </row>
    <row r="30293" spans="1:6">
      <c r="A30293" t="s">
        <v>452</v>
      </c>
      <c r="B30293">
        <v>4034</v>
      </c>
      <c r="C30293" t="s">
        <v>483</v>
      </c>
      <c r="D30293">
        <v>2021</v>
      </c>
      <c r="E30293" t="s">
        <v>737</v>
      </c>
      <c r="F30293" s="2">
        <v>404.17497217098799</v>
      </c>
    </row>
    <row r="30294" spans="1:6">
      <c r="A30294" t="s">
        <v>452</v>
      </c>
      <c r="B30294">
        <v>4034</v>
      </c>
      <c r="C30294" t="s">
        <v>483</v>
      </c>
      <c r="D30294">
        <v>2021</v>
      </c>
      <c r="E30294" t="s">
        <v>738</v>
      </c>
      <c r="F30294" s="2">
        <v>0</v>
      </c>
    </row>
    <row r="30295" spans="1:6">
      <c r="A30295" t="s">
        <v>452</v>
      </c>
      <c r="B30295">
        <v>4034</v>
      </c>
      <c r="C30295" t="s">
        <v>483</v>
      </c>
      <c r="D30295">
        <v>2022</v>
      </c>
      <c r="E30295" t="s">
        <v>740</v>
      </c>
      <c r="F30295" s="2">
        <v>441.39449464975598</v>
      </c>
    </row>
    <row r="30296" spans="1:6">
      <c r="A30296" t="s">
        <v>452</v>
      </c>
      <c r="B30296">
        <v>4034</v>
      </c>
      <c r="C30296" t="s">
        <v>483</v>
      </c>
      <c r="D30296">
        <v>2023</v>
      </c>
      <c r="E30296" t="s">
        <v>742</v>
      </c>
      <c r="F30296" s="2">
        <v>686.92552673897001</v>
      </c>
    </row>
    <row r="30297" spans="1:6">
      <c r="A30297" t="s">
        <v>452</v>
      </c>
      <c r="B30297">
        <v>4034</v>
      </c>
      <c r="C30297" t="s">
        <v>483</v>
      </c>
      <c r="D30297">
        <v>2024</v>
      </c>
      <c r="E30297" t="s">
        <v>736</v>
      </c>
      <c r="F30297" s="2">
        <v>351.18893549146998</v>
      </c>
    </row>
    <row r="30298" spans="1:6">
      <c r="A30298" t="s">
        <v>452</v>
      </c>
      <c r="B30298">
        <v>4034</v>
      </c>
      <c r="C30298" t="s">
        <v>483</v>
      </c>
      <c r="D30298">
        <v>2024</v>
      </c>
      <c r="E30298" t="s">
        <v>739</v>
      </c>
      <c r="F30298" s="2">
        <v>4662.8182635745898</v>
      </c>
    </row>
    <row r="30299" spans="1:6">
      <c r="A30299" t="s">
        <v>452</v>
      </c>
      <c r="B30299">
        <v>4034</v>
      </c>
      <c r="C30299" t="s">
        <v>483</v>
      </c>
      <c r="D30299">
        <v>2024</v>
      </c>
      <c r="E30299" t="s">
        <v>741</v>
      </c>
      <c r="F30299" s="2">
        <v>4548.9288479423403</v>
      </c>
    </row>
    <row r="30300" spans="1:6">
      <c r="A30300" t="s">
        <v>452</v>
      </c>
      <c r="B30300">
        <v>4036</v>
      </c>
      <c r="C30300" t="s">
        <v>485</v>
      </c>
      <c r="D30300">
        <v>2009</v>
      </c>
      <c r="E30300" t="s">
        <v>743</v>
      </c>
      <c r="F30300" s="2">
        <v>0</v>
      </c>
    </row>
    <row r="30301" spans="1:6">
      <c r="A30301" t="s">
        <v>452</v>
      </c>
      <c r="B30301">
        <v>4036</v>
      </c>
      <c r="C30301" t="s">
        <v>485</v>
      </c>
      <c r="D30301">
        <v>2011</v>
      </c>
      <c r="E30301" t="s">
        <v>736</v>
      </c>
      <c r="F30301" s="2">
        <v>1115.8328084819</v>
      </c>
    </row>
    <row r="30302" spans="1:6">
      <c r="A30302" t="s">
        <v>452</v>
      </c>
      <c r="B30302">
        <v>4036</v>
      </c>
      <c r="C30302" t="s">
        <v>485</v>
      </c>
      <c r="D30302">
        <v>2011</v>
      </c>
      <c r="E30302" t="s">
        <v>737</v>
      </c>
      <c r="F30302" s="2">
        <v>1494.09451469494</v>
      </c>
    </row>
    <row r="30303" spans="1:6">
      <c r="A30303" t="s">
        <v>452</v>
      </c>
      <c r="B30303">
        <v>4036</v>
      </c>
      <c r="C30303" t="s">
        <v>485</v>
      </c>
      <c r="D30303">
        <v>2011</v>
      </c>
      <c r="E30303" t="s">
        <v>744</v>
      </c>
      <c r="F30303" s="2">
        <v>0</v>
      </c>
    </row>
    <row r="30304" spans="1:6">
      <c r="A30304" t="s">
        <v>452</v>
      </c>
      <c r="B30304">
        <v>4036</v>
      </c>
      <c r="C30304" t="s">
        <v>485</v>
      </c>
      <c r="D30304">
        <v>2011</v>
      </c>
      <c r="E30304" t="s">
        <v>740</v>
      </c>
      <c r="F30304" s="2">
        <v>1737.9104854628999</v>
      </c>
    </row>
    <row r="30305" spans="1:6">
      <c r="A30305" t="s">
        <v>452</v>
      </c>
      <c r="B30305">
        <v>4036</v>
      </c>
      <c r="C30305" t="s">
        <v>485</v>
      </c>
      <c r="D30305">
        <v>2011</v>
      </c>
      <c r="E30305" t="s">
        <v>745</v>
      </c>
      <c r="F30305" s="2">
        <v>0</v>
      </c>
    </row>
    <row r="30306" spans="1:6">
      <c r="A30306" t="s">
        <v>452</v>
      </c>
      <c r="B30306">
        <v>4036</v>
      </c>
      <c r="C30306" t="s">
        <v>485</v>
      </c>
      <c r="D30306">
        <v>2013</v>
      </c>
      <c r="E30306" t="s">
        <v>742</v>
      </c>
      <c r="F30306" s="2">
        <v>6029.5293574156303</v>
      </c>
    </row>
    <row r="30307" spans="1:6">
      <c r="A30307" t="s">
        <v>452</v>
      </c>
      <c r="B30307">
        <v>4036</v>
      </c>
      <c r="C30307" t="s">
        <v>485</v>
      </c>
      <c r="D30307">
        <v>2013</v>
      </c>
      <c r="E30307" t="s">
        <v>741</v>
      </c>
      <c r="F30307" s="2">
        <v>25545.351022836599</v>
      </c>
    </row>
    <row r="30308" spans="1:6">
      <c r="A30308" t="s">
        <v>452</v>
      </c>
      <c r="B30308">
        <v>4036</v>
      </c>
      <c r="C30308" t="s">
        <v>485</v>
      </c>
      <c r="D30308">
        <v>2015</v>
      </c>
      <c r="E30308" t="s">
        <v>743</v>
      </c>
      <c r="F30308" s="2">
        <v>0</v>
      </c>
    </row>
    <row r="30309" spans="1:6">
      <c r="A30309" t="s">
        <v>452</v>
      </c>
      <c r="B30309">
        <v>4036</v>
      </c>
      <c r="C30309" t="s">
        <v>485</v>
      </c>
      <c r="D30309">
        <v>2016</v>
      </c>
      <c r="E30309" t="s">
        <v>742</v>
      </c>
      <c r="F30309" s="2">
        <v>5186.0687880338801</v>
      </c>
    </row>
    <row r="30310" spans="1:6">
      <c r="A30310" t="s">
        <v>452</v>
      </c>
      <c r="B30310">
        <v>4036</v>
      </c>
      <c r="C30310" t="s">
        <v>485</v>
      </c>
      <c r="D30310">
        <v>2017</v>
      </c>
      <c r="E30310" t="s">
        <v>736</v>
      </c>
      <c r="F30310" s="2">
        <v>914.05974561570895</v>
      </c>
    </row>
    <row r="30311" spans="1:6">
      <c r="A30311" t="s">
        <v>452</v>
      </c>
      <c r="B30311">
        <v>4036</v>
      </c>
      <c r="C30311" t="s">
        <v>485</v>
      </c>
      <c r="D30311">
        <v>2017</v>
      </c>
      <c r="E30311" t="s">
        <v>737</v>
      </c>
      <c r="F30311" s="2">
        <v>1381.08925672486</v>
      </c>
    </row>
    <row r="30312" spans="1:6">
      <c r="A30312" t="s">
        <v>452</v>
      </c>
      <c r="B30312">
        <v>4036</v>
      </c>
      <c r="C30312" t="s">
        <v>485</v>
      </c>
      <c r="D30312">
        <v>2017</v>
      </c>
      <c r="E30312" t="s">
        <v>738</v>
      </c>
      <c r="F30312" s="2">
        <v>0</v>
      </c>
    </row>
    <row r="30313" spans="1:6">
      <c r="A30313" t="s">
        <v>452</v>
      </c>
      <c r="B30313">
        <v>4036</v>
      </c>
      <c r="C30313" t="s">
        <v>485</v>
      </c>
      <c r="D30313">
        <v>2017</v>
      </c>
      <c r="E30313" t="s">
        <v>739</v>
      </c>
      <c r="F30313" s="2">
        <v>6236.1095707267896</v>
      </c>
    </row>
    <row r="30314" spans="1:6">
      <c r="A30314" t="s">
        <v>452</v>
      </c>
      <c r="B30314">
        <v>4036</v>
      </c>
      <c r="C30314" t="s">
        <v>485</v>
      </c>
      <c r="D30314">
        <v>2017</v>
      </c>
      <c r="E30314" t="s">
        <v>740</v>
      </c>
      <c r="F30314" s="2">
        <v>1469.1132358576699</v>
      </c>
    </row>
    <row r="30315" spans="1:6">
      <c r="A30315" t="s">
        <v>452</v>
      </c>
      <c r="B30315">
        <v>4036</v>
      </c>
      <c r="C30315" t="s">
        <v>485</v>
      </c>
      <c r="D30315">
        <v>2018</v>
      </c>
      <c r="E30315" t="s">
        <v>744</v>
      </c>
      <c r="F30315" s="2">
        <v>0</v>
      </c>
    </row>
    <row r="30316" spans="1:6">
      <c r="A30316" t="s">
        <v>452</v>
      </c>
      <c r="B30316">
        <v>4036</v>
      </c>
      <c r="C30316" t="s">
        <v>485</v>
      </c>
      <c r="D30316">
        <v>2019</v>
      </c>
      <c r="E30316" t="s">
        <v>742</v>
      </c>
      <c r="F30316" s="2">
        <v>4636.6976373075904</v>
      </c>
    </row>
    <row r="30317" spans="1:6">
      <c r="A30317" t="s">
        <v>452</v>
      </c>
      <c r="B30317">
        <v>4036</v>
      </c>
      <c r="C30317" t="s">
        <v>485</v>
      </c>
      <c r="D30317">
        <v>2020</v>
      </c>
      <c r="E30317" t="s">
        <v>738</v>
      </c>
      <c r="F30317" s="2">
        <v>0</v>
      </c>
    </row>
    <row r="30318" spans="1:6">
      <c r="A30318" t="s">
        <v>452</v>
      </c>
      <c r="B30318">
        <v>4036</v>
      </c>
      <c r="C30318" t="s">
        <v>485</v>
      </c>
      <c r="D30318">
        <v>2020</v>
      </c>
      <c r="E30318" t="s">
        <v>739</v>
      </c>
      <c r="F30318" s="2">
        <v>7373.9680975738702</v>
      </c>
    </row>
    <row r="30319" spans="1:6">
      <c r="A30319" t="s">
        <v>452</v>
      </c>
      <c r="B30319">
        <v>4036</v>
      </c>
      <c r="C30319" t="s">
        <v>485</v>
      </c>
      <c r="D30319">
        <v>2020</v>
      </c>
      <c r="E30319" t="s">
        <v>740</v>
      </c>
      <c r="F30319" s="2">
        <v>1353.1362666801899</v>
      </c>
    </row>
    <row r="30320" spans="1:6">
      <c r="A30320" t="s">
        <v>452</v>
      </c>
      <c r="B30320">
        <v>4036</v>
      </c>
      <c r="C30320" t="s">
        <v>485</v>
      </c>
      <c r="D30320">
        <v>2020</v>
      </c>
      <c r="E30320" t="s">
        <v>741</v>
      </c>
      <c r="F30320" s="2">
        <v>24334.104891895899</v>
      </c>
    </row>
    <row r="30321" spans="1:6">
      <c r="A30321" t="s">
        <v>452</v>
      </c>
      <c r="B30321">
        <v>4036</v>
      </c>
      <c r="C30321" t="s">
        <v>485</v>
      </c>
      <c r="D30321">
        <v>2021</v>
      </c>
      <c r="E30321" t="s">
        <v>744</v>
      </c>
      <c r="F30321" s="2">
        <v>0</v>
      </c>
    </row>
    <row r="30322" spans="1:6">
      <c r="A30322" t="s">
        <v>452</v>
      </c>
      <c r="B30322">
        <v>4036</v>
      </c>
      <c r="C30322" t="s">
        <v>485</v>
      </c>
      <c r="D30322">
        <v>2021</v>
      </c>
      <c r="E30322" t="s">
        <v>745</v>
      </c>
      <c r="F30322" s="2">
        <v>0.106080825952116</v>
      </c>
    </row>
    <row r="30323" spans="1:6">
      <c r="A30323" t="s">
        <v>452</v>
      </c>
      <c r="B30323">
        <v>4036</v>
      </c>
      <c r="C30323" t="s">
        <v>485</v>
      </c>
      <c r="D30323">
        <v>2022</v>
      </c>
      <c r="E30323" t="s">
        <v>743</v>
      </c>
      <c r="F30323" s="2">
        <v>0</v>
      </c>
    </row>
    <row r="30324" spans="1:6">
      <c r="A30324" t="s">
        <v>452</v>
      </c>
      <c r="B30324">
        <v>4036</v>
      </c>
      <c r="C30324" t="s">
        <v>485</v>
      </c>
      <c r="D30324">
        <v>2023</v>
      </c>
      <c r="E30324" t="s">
        <v>739</v>
      </c>
      <c r="F30324" s="2">
        <v>7240.1585255127102</v>
      </c>
    </row>
    <row r="30325" spans="1:6">
      <c r="A30325" t="s">
        <v>452</v>
      </c>
      <c r="B30325">
        <v>4036</v>
      </c>
      <c r="C30325" t="s">
        <v>485</v>
      </c>
      <c r="D30325">
        <v>2023</v>
      </c>
      <c r="E30325" t="s">
        <v>741</v>
      </c>
      <c r="F30325" s="2">
        <v>24591.4201941385</v>
      </c>
    </row>
    <row r="30326" spans="1:6">
      <c r="A30326" t="s">
        <v>452</v>
      </c>
      <c r="B30326">
        <v>4036</v>
      </c>
      <c r="C30326" t="s">
        <v>485</v>
      </c>
      <c r="D30326">
        <v>2024</v>
      </c>
      <c r="E30326" t="s">
        <v>736</v>
      </c>
      <c r="F30326" s="2">
        <v>380.27271960118702</v>
      </c>
    </row>
    <row r="30327" spans="1:6">
      <c r="A30327" t="s">
        <v>452</v>
      </c>
      <c r="B30327">
        <v>4036</v>
      </c>
      <c r="C30327" t="s">
        <v>485</v>
      </c>
      <c r="D30327">
        <v>2024</v>
      </c>
      <c r="E30327" t="s">
        <v>737</v>
      </c>
      <c r="F30327" s="2">
        <v>1083.6844489232001</v>
      </c>
    </row>
    <row r="30328" spans="1:6">
      <c r="A30328" t="s">
        <v>452</v>
      </c>
      <c r="B30328">
        <v>4036</v>
      </c>
      <c r="C30328" t="s">
        <v>485</v>
      </c>
      <c r="D30328">
        <v>2024</v>
      </c>
      <c r="E30328" t="s">
        <v>745</v>
      </c>
      <c r="F30328" s="2">
        <v>0.356283563873321</v>
      </c>
    </row>
    <row r="30329" spans="1:6">
      <c r="A30329" t="s">
        <v>487</v>
      </c>
      <c r="B30329">
        <v>5501</v>
      </c>
      <c r="C30329" t="s">
        <v>488</v>
      </c>
      <c r="D30329">
        <v>2009</v>
      </c>
      <c r="E30329" t="s">
        <v>743</v>
      </c>
      <c r="F30329" s="2">
        <v>16946.093178082301</v>
      </c>
    </row>
    <row r="30330" spans="1:6">
      <c r="A30330" t="s">
        <v>487</v>
      </c>
      <c r="B30330">
        <v>5501</v>
      </c>
      <c r="C30330" t="s">
        <v>488</v>
      </c>
      <c r="D30330">
        <v>2011</v>
      </c>
      <c r="E30330" t="s">
        <v>736</v>
      </c>
      <c r="F30330" s="2">
        <v>16167.183501048699</v>
      </c>
    </row>
    <row r="30331" spans="1:6">
      <c r="A30331" t="s">
        <v>487</v>
      </c>
      <c r="B30331">
        <v>5501</v>
      </c>
      <c r="C30331" t="s">
        <v>488</v>
      </c>
      <c r="D30331">
        <v>2011</v>
      </c>
      <c r="E30331" t="s">
        <v>737</v>
      </c>
      <c r="F30331" s="2">
        <v>10342.3881633931</v>
      </c>
    </row>
    <row r="30332" spans="1:6">
      <c r="A30332" t="s">
        <v>487</v>
      </c>
      <c r="B30332">
        <v>5501</v>
      </c>
      <c r="C30332" t="s">
        <v>488</v>
      </c>
      <c r="D30332">
        <v>2011</v>
      </c>
      <c r="E30332" t="s">
        <v>744</v>
      </c>
      <c r="F30332" s="2">
        <v>787.10255896449996</v>
      </c>
    </row>
    <row r="30333" spans="1:6">
      <c r="A30333" t="s">
        <v>487</v>
      </c>
      <c r="B30333">
        <v>5501</v>
      </c>
      <c r="C30333" t="s">
        <v>488</v>
      </c>
      <c r="D30333">
        <v>2011</v>
      </c>
      <c r="E30333" t="s">
        <v>745</v>
      </c>
      <c r="F30333" s="2">
        <v>76598.607910783394</v>
      </c>
    </row>
    <row r="30334" spans="1:6">
      <c r="A30334" t="s">
        <v>487</v>
      </c>
      <c r="B30334">
        <v>5501</v>
      </c>
      <c r="C30334" t="s">
        <v>488</v>
      </c>
      <c r="D30334">
        <v>2013</v>
      </c>
      <c r="E30334" t="s">
        <v>742</v>
      </c>
      <c r="F30334" s="2">
        <v>27039.547774758299</v>
      </c>
    </row>
    <row r="30335" spans="1:6">
      <c r="A30335" t="s">
        <v>487</v>
      </c>
      <c r="B30335">
        <v>5501</v>
      </c>
      <c r="C30335" t="s">
        <v>488</v>
      </c>
      <c r="D30335">
        <v>2013</v>
      </c>
      <c r="E30335" t="s">
        <v>739</v>
      </c>
      <c r="F30335" s="2">
        <v>8551.6894249012494</v>
      </c>
    </row>
    <row r="30336" spans="1:6">
      <c r="A30336" t="s">
        <v>487</v>
      </c>
      <c r="B30336">
        <v>5501</v>
      </c>
      <c r="C30336" t="s">
        <v>488</v>
      </c>
      <c r="D30336">
        <v>2013</v>
      </c>
      <c r="E30336" t="s">
        <v>741</v>
      </c>
      <c r="F30336" s="2">
        <v>94459.252637525104</v>
      </c>
    </row>
    <row r="30337" spans="1:6">
      <c r="A30337" t="s">
        <v>487</v>
      </c>
      <c r="B30337">
        <v>5501</v>
      </c>
      <c r="C30337" t="s">
        <v>488</v>
      </c>
      <c r="D30337">
        <v>2015</v>
      </c>
      <c r="E30337" t="s">
        <v>743</v>
      </c>
      <c r="F30337" s="2">
        <v>18284.849091445802</v>
      </c>
    </row>
    <row r="30338" spans="1:6">
      <c r="A30338" t="s">
        <v>487</v>
      </c>
      <c r="B30338">
        <v>5501</v>
      </c>
      <c r="C30338" t="s">
        <v>488</v>
      </c>
      <c r="D30338">
        <v>2015</v>
      </c>
      <c r="E30338" t="s">
        <v>740</v>
      </c>
      <c r="F30338" s="2">
        <v>5977.4139003800401</v>
      </c>
    </row>
    <row r="30339" spans="1:6">
      <c r="A30339" t="s">
        <v>487</v>
      </c>
      <c r="B30339">
        <v>5501</v>
      </c>
      <c r="C30339" t="s">
        <v>488</v>
      </c>
      <c r="D30339">
        <v>2016</v>
      </c>
      <c r="E30339" t="s">
        <v>742</v>
      </c>
      <c r="F30339" s="2">
        <v>31687.2248921871</v>
      </c>
    </row>
    <row r="30340" spans="1:6">
      <c r="A30340" t="s">
        <v>487</v>
      </c>
      <c r="B30340">
        <v>5501</v>
      </c>
      <c r="C30340" t="s">
        <v>488</v>
      </c>
      <c r="D30340">
        <v>2017</v>
      </c>
      <c r="E30340" t="s">
        <v>736</v>
      </c>
      <c r="F30340" s="2">
        <v>14557.291138504799</v>
      </c>
    </row>
    <row r="30341" spans="1:6">
      <c r="A30341" t="s">
        <v>487</v>
      </c>
      <c r="B30341">
        <v>5501</v>
      </c>
      <c r="C30341" t="s">
        <v>488</v>
      </c>
      <c r="D30341">
        <v>2017</v>
      </c>
      <c r="E30341" t="s">
        <v>737</v>
      </c>
      <c r="F30341" s="2">
        <v>11267.9636244965</v>
      </c>
    </row>
    <row r="30342" spans="1:6">
      <c r="A30342" t="s">
        <v>487</v>
      </c>
      <c r="B30342">
        <v>5501</v>
      </c>
      <c r="C30342" t="s">
        <v>488</v>
      </c>
      <c r="D30342">
        <v>2017</v>
      </c>
      <c r="E30342" t="s">
        <v>738</v>
      </c>
      <c r="F30342" s="2">
        <v>25757.302359950001</v>
      </c>
    </row>
    <row r="30343" spans="1:6">
      <c r="A30343" t="s">
        <v>487</v>
      </c>
      <c r="B30343">
        <v>5501</v>
      </c>
      <c r="C30343" t="s">
        <v>488</v>
      </c>
      <c r="D30343">
        <v>2017</v>
      </c>
      <c r="E30343" t="s">
        <v>739</v>
      </c>
      <c r="F30343" s="2">
        <v>8413.1111497970505</v>
      </c>
    </row>
    <row r="30344" spans="1:6">
      <c r="A30344" t="s">
        <v>487</v>
      </c>
      <c r="B30344">
        <v>5501</v>
      </c>
      <c r="C30344" t="s">
        <v>488</v>
      </c>
      <c r="D30344">
        <v>2018</v>
      </c>
      <c r="E30344" t="s">
        <v>744</v>
      </c>
      <c r="F30344" s="2">
        <v>310.26305780000001</v>
      </c>
    </row>
    <row r="30345" spans="1:6">
      <c r="A30345" t="s">
        <v>487</v>
      </c>
      <c r="B30345">
        <v>5501</v>
      </c>
      <c r="C30345" t="s">
        <v>488</v>
      </c>
      <c r="D30345">
        <v>2018</v>
      </c>
      <c r="E30345" t="s">
        <v>740</v>
      </c>
      <c r="F30345" s="2">
        <v>4286.4655242116896</v>
      </c>
    </row>
    <row r="30346" spans="1:6">
      <c r="A30346" t="s">
        <v>487</v>
      </c>
      <c r="B30346">
        <v>5501</v>
      </c>
      <c r="C30346" t="s">
        <v>488</v>
      </c>
      <c r="D30346">
        <v>2019</v>
      </c>
      <c r="E30346" t="s">
        <v>742</v>
      </c>
      <c r="F30346" s="2">
        <v>21157.721666454399</v>
      </c>
    </row>
    <row r="30347" spans="1:6">
      <c r="A30347" t="s">
        <v>487</v>
      </c>
      <c r="B30347">
        <v>5501</v>
      </c>
      <c r="C30347" t="s">
        <v>488</v>
      </c>
      <c r="D30347">
        <v>2020</v>
      </c>
      <c r="E30347" t="s">
        <v>738</v>
      </c>
      <c r="F30347" s="2">
        <v>32004.54443546</v>
      </c>
    </row>
    <row r="30348" spans="1:6">
      <c r="A30348" t="s">
        <v>487</v>
      </c>
      <c r="B30348">
        <v>5501</v>
      </c>
      <c r="C30348" t="s">
        <v>488</v>
      </c>
      <c r="D30348">
        <v>2020</v>
      </c>
      <c r="E30348" t="s">
        <v>739</v>
      </c>
      <c r="F30348" s="2">
        <v>8881.8000031063202</v>
      </c>
    </row>
    <row r="30349" spans="1:6">
      <c r="A30349" t="s">
        <v>487</v>
      </c>
      <c r="B30349">
        <v>5501</v>
      </c>
      <c r="C30349" t="s">
        <v>488</v>
      </c>
      <c r="D30349">
        <v>2020</v>
      </c>
      <c r="E30349" t="s">
        <v>741</v>
      </c>
      <c r="F30349" s="2">
        <v>79378.026830131901</v>
      </c>
    </row>
    <row r="30350" spans="1:6">
      <c r="A30350" t="s">
        <v>487</v>
      </c>
      <c r="B30350">
        <v>5501</v>
      </c>
      <c r="C30350" t="s">
        <v>488</v>
      </c>
      <c r="D30350">
        <v>2021</v>
      </c>
      <c r="E30350" t="s">
        <v>744</v>
      </c>
      <c r="F30350" s="2">
        <v>872.87024444999997</v>
      </c>
    </row>
    <row r="30351" spans="1:6">
      <c r="A30351" t="s">
        <v>487</v>
      </c>
      <c r="B30351">
        <v>5501</v>
      </c>
      <c r="C30351" t="s">
        <v>488</v>
      </c>
      <c r="D30351">
        <v>2021</v>
      </c>
      <c r="E30351" t="s">
        <v>740</v>
      </c>
      <c r="F30351" s="2">
        <v>3957.1562800092902</v>
      </c>
    </row>
    <row r="30352" spans="1:6">
      <c r="A30352" t="s">
        <v>487</v>
      </c>
      <c r="B30352">
        <v>5501</v>
      </c>
      <c r="C30352" t="s">
        <v>488</v>
      </c>
      <c r="D30352">
        <v>2021</v>
      </c>
      <c r="E30352" t="s">
        <v>745</v>
      </c>
      <c r="F30352" s="2">
        <v>86036.285810688103</v>
      </c>
    </row>
    <row r="30353" spans="1:6">
      <c r="A30353" t="s">
        <v>487</v>
      </c>
      <c r="B30353">
        <v>5501</v>
      </c>
      <c r="C30353" t="s">
        <v>488</v>
      </c>
      <c r="D30353">
        <v>2022</v>
      </c>
      <c r="E30353" t="s">
        <v>742</v>
      </c>
      <c r="F30353" s="2">
        <v>23078.291620896201</v>
      </c>
    </row>
    <row r="30354" spans="1:6">
      <c r="A30354" t="s">
        <v>487</v>
      </c>
      <c r="B30354">
        <v>5501</v>
      </c>
      <c r="C30354" t="s">
        <v>488</v>
      </c>
      <c r="D30354">
        <v>2022</v>
      </c>
      <c r="E30354" t="s">
        <v>743</v>
      </c>
      <c r="F30354" s="2">
        <v>17953.134499048701</v>
      </c>
    </row>
    <row r="30355" spans="1:6">
      <c r="A30355" t="s">
        <v>487</v>
      </c>
      <c r="B30355">
        <v>5501</v>
      </c>
      <c r="C30355" t="s">
        <v>488</v>
      </c>
      <c r="D30355">
        <v>2023</v>
      </c>
      <c r="E30355" t="s">
        <v>738</v>
      </c>
      <c r="F30355" s="2">
        <v>30443.741190299999</v>
      </c>
    </row>
    <row r="30356" spans="1:6">
      <c r="A30356" t="s">
        <v>487</v>
      </c>
      <c r="B30356">
        <v>5501</v>
      </c>
      <c r="C30356" t="s">
        <v>488</v>
      </c>
      <c r="D30356">
        <v>2023</v>
      </c>
      <c r="E30356" t="s">
        <v>739</v>
      </c>
      <c r="F30356" s="2">
        <v>8462.2216875682207</v>
      </c>
    </row>
    <row r="30357" spans="1:6">
      <c r="A30357" t="s">
        <v>487</v>
      </c>
      <c r="B30357">
        <v>5501</v>
      </c>
      <c r="C30357" t="s">
        <v>488</v>
      </c>
      <c r="D30357">
        <v>2023</v>
      </c>
      <c r="E30357" t="s">
        <v>741</v>
      </c>
      <c r="F30357" s="2">
        <v>68670.352912185597</v>
      </c>
    </row>
    <row r="30358" spans="1:6">
      <c r="A30358" t="s">
        <v>487</v>
      </c>
      <c r="B30358">
        <v>5501</v>
      </c>
      <c r="C30358" t="s">
        <v>488</v>
      </c>
      <c r="D30358">
        <v>2024</v>
      </c>
      <c r="E30358" t="s">
        <v>736</v>
      </c>
      <c r="F30358" s="2">
        <v>11784.657641272899</v>
      </c>
    </row>
    <row r="30359" spans="1:6">
      <c r="A30359" t="s">
        <v>487</v>
      </c>
      <c r="B30359">
        <v>5501</v>
      </c>
      <c r="C30359" t="s">
        <v>488</v>
      </c>
      <c r="D30359">
        <v>2024</v>
      </c>
      <c r="E30359" t="s">
        <v>737</v>
      </c>
      <c r="F30359" s="2">
        <v>9592.2672358984091</v>
      </c>
    </row>
    <row r="30360" spans="1:6">
      <c r="A30360" t="s">
        <v>487</v>
      </c>
      <c r="B30360">
        <v>5501</v>
      </c>
      <c r="C30360" t="s">
        <v>488</v>
      </c>
      <c r="D30360">
        <v>2024</v>
      </c>
      <c r="E30360" t="s">
        <v>744</v>
      </c>
      <c r="F30360" s="2">
        <v>440.86176751699998</v>
      </c>
    </row>
    <row r="30361" spans="1:6">
      <c r="A30361" t="s">
        <v>487</v>
      </c>
      <c r="B30361">
        <v>5501</v>
      </c>
      <c r="C30361" t="s">
        <v>488</v>
      </c>
      <c r="D30361">
        <v>2024</v>
      </c>
      <c r="E30361" t="s">
        <v>740</v>
      </c>
      <c r="F30361" s="2">
        <v>3162.1924884760601</v>
      </c>
    </row>
    <row r="30362" spans="1:6">
      <c r="A30362" t="s">
        <v>487</v>
      </c>
      <c r="B30362">
        <v>5501</v>
      </c>
      <c r="C30362" t="s">
        <v>488</v>
      </c>
      <c r="D30362">
        <v>2024</v>
      </c>
      <c r="E30362" t="s">
        <v>745</v>
      </c>
      <c r="F30362" s="2">
        <v>113187.780726428</v>
      </c>
    </row>
    <row r="30363" spans="1:6">
      <c r="A30363" t="s">
        <v>487</v>
      </c>
      <c r="B30363">
        <v>5503</v>
      </c>
      <c r="C30363" t="s">
        <v>490</v>
      </c>
      <c r="D30363">
        <v>2009</v>
      </c>
      <c r="E30363" t="s">
        <v>736</v>
      </c>
      <c r="F30363" s="2">
        <v>2595.05729384198</v>
      </c>
    </row>
    <row r="30364" spans="1:6">
      <c r="A30364" t="s">
        <v>487</v>
      </c>
      <c r="B30364">
        <v>5503</v>
      </c>
      <c r="C30364" t="s">
        <v>490</v>
      </c>
      <c r="D30364">
        <v>2009</v>
      </c>
      <c r="E30364" t="s">
        <v>737</v>
      </c>
      <c r="F30364" s="2">
        <v>2562.0004441968899</v>
      </c>
    </row>
    <row r="30365" spans="1:6">
      <c r="A30365" t="s">
        <v>487</v>
      </c>
      <c r="B30365">
        <v>5503</v>
      </c>
      <c r="C30365" t="s">
        <v>490</v>
      </c>
      <c r="D30365">
        <v>2009</v>
      </c>
      <c r="E30365" t="s">
        <v>744</v>
      </c>
      <c r="F30365" s="2">
        <v>93.237863000000004</v>
      </c>
    </row>
    <row r="30366" spans="1:6">
      <c r="A30366" t="s">
        <v>487</v>
      </c>
      <c r="B30366">
        <v>5503</v>
      </c>
      <c r="C30366" t="s">
        <v>490</v>
      </c>
      <c r="D30366">
        <v>2009</v>
      </c>
      <c r="E30366" t="s">
        <v>740</v>
      </c>
      <c r="F30366" s="2">
        <v>3516.86353574855</v>
      </c>
    </row>
    <row r="30367" spans="1:6">
      <c r="A30367" t="s">
        <v>487</v>
      </c>
      <c r="B30367">
        <v>5503</v>
      </c>
      <c r="C30367" t="s">
        <v>490</v>
      </c>
      <c r="D30367">
        <v>2009</v>
      </c>
      <c r="E30367" t="s">
        <v>745</v>
      </c>
      <c r="F30367" s="2">
        <v>37192.980910034297</v>
      </c>
    </row>
    <row r="30368" spans="1:6">
      <c r="A30368" t="s">
        <v>487</v>
      </c>
      <c r="B30368">
        <v>5503</v>
      </c>
      <c r="C30368" t="s">
        <v>490</v>
      </c>
      <c r="D30368">
        <v>2011</v>
      </c>
      <c r="E30368" t="s">
        <v>742</v>
      </c>
      <c r="F30368" s="2">
        <v>5515.8462658584103</v>
      </c>
    </row>
    <row r="30369" spans="1:6">
      <c r="A30369" t="s">
        <v>487</v>
      </c>
      <c r="B30369">
        <v>5503</v>
      </c>
      <c r="C30369" t="s">
        <v>490</v>
      </c>
      <c r="D30369">
        <v>2015</v>
      </c>
      <c r="E30369" t="s">
        <v>736</v>
      </c>
      <c r="F30369" s="2">
        <v>2972.54435922623</v>
      </c>
    </row>
    <row r="30370" spans="1:6">
      <c r="A30370" t="s">
        <v>487</v>
      </c>
      <c r="B30370">
        <v>5503</v>
      </c>
      <c r="C30370" t="s">
        <v>490</v>
      </c>
      <c r="D30370">
        <v>2015</v>
      </c>
      <c r="E30370" t="s">
        <v>737</v>
      </c>
      <c r="F30370" s="2">
        <v>3261.1028628857398</v>
      </c>
    </row>
    <row r="30371" spans="1:6">
      <c r="A30371" t="s">
        <v>487</v>
      </c>
      <c r="B30371">
        <v>5503</v>
      </c>
      <c r="C30371" t="s">
        <v>490</v>
      </c>
      <c r="D30371">
        <v>2015</v>
      </c>
      <c r="E30371" t="s">
        <v>738</v>
      </c>
      <c r="F30371" s="2">
        <v>336.60594113053401</v>
      </c>
    </row>
    <row r="30372" spans="1:6">
      <c r="A30372" t="s">
        <v>487</v>
      </c>
      <c r="B30372">
        <v>5503</v>
      </c>
      <c r="C30372" t="s">
        <v>490</v>
      </c>
      <c r="D30372">
        <v>2015</v>
      </c>
      <c r="E30372" t="s">
        <v>739</v>
      </c>
      <c r="F30372" s="2">
        <v>10240.555706273501</v>
      </c>
    </row>
    <row r="30373" spans="1:6">
      <c r="A30373" t="s">
        <v>487</v>
      </c>
      <c r="B30373">
        <v>5503</v>
      </c>
      <c r="C30373" t="s">
        <v>490</v>
      </c>
      <c r="D30373">
        <v>2015</v>
      </c>
      <c r="E30373" t="s">
        <v>740</v>
      </c>
      <c r="F30373" s="2">
        <v>29689.156421044099</v>
      </c>
    </row>
    <row r="30374" spans="1:6">
      <c r="A30374" t="s">
        <v>487</v>
      </c>
      <c r="B30374">
        <v>5503</v>
      </c>
      <c r="C30374" t="s">
        <v>490</v>
      </c>
      <c r="D30374">
        <v>2015</v>
      </c>
      <c r="E30374" t="s">
        <v>741</v>
      </c>
      <c r="F30374" s="2">
        <v>27152.358352921699</v>
      </c>
    </row>
    <row r="30375" spans="1:6">
      <c r="A30375" t="s">
        <v>487</v>
      </c>
      <c r="B30375">
        <v>5503</v>
      </c>
      <c r="C30375" t="s">
        <v>490</v>
      </c>
      <c r="D30375">
        <v>2016</v>
      </c>
      <c r="E30375" t="s">
        <v>744</v>
      </c>
      <c r="F30375" s="2">
        <v>317.91313600000001</v>
      </c>
    </row>
    <row r="30376" spans="1:6">
      <c r="A30376" t="s">
        <v>487</v>
      </c>
      <c r="B30376">
        <v>5503</v>
      </c>
      <c r="C30376" t="s">
        <v>490</v>
      </c>
      <c r="D30376">
        <v>2016</v>
      </c>
      <c r="E30376" t="s">
        <v>745</v>
      </c>
      <c r="F30376" s="2">
        <v>37192.980910034297</v>
      </c>
    </row>
    <row r="30377" spans="1:6">
      <c r="A30377" t="s">
        <v>487</v>
      </c>
      <c r="B30377">
        <v>5503</v>
      </c>
      <c r="C30377" t="s">
        <v>490</v>
      </c>
      <c r="D30377">
        <v>2017</v>
      </c>
      <c r="E30377" t="s">
        <v>742</v>
      </c>
      <c r="F30377" s="2">
        <v>6515.4724649159398</v>
      </c>
    </row>
    <row r="30378" spans="1:6">
      <c r="A30378" t="s">
        <v>487</v>
      </c>
      <c r="B30378">
        <v>5503</v>
      </c>
      <c r="C30378" t="s">
        <v>490</v>
      </c>
      <c r="D30378">
        <v>2017</v>
      </c>
      <c r="E30378" t="s">
        <v>743</v>
      </c>
      <c r="F30378" s="2">
        <v>0</v>
      </c>
    </row>
    <row r="30379" spans="1:6">
      <c r="A30379" t="s">
        <v>487</v>
      </c>
      <c r="B30379">
        <v>5503</v>
      </c>
      <c r="C30379" t="s">
        <v>490</v>
      </c>
      <c r="D30379">
        <v>2018</v>
      </c>
      <c r="E30379" t="s">
        <v>738</v>
      </c>
      <c r="F30379" s="2">
        <v>936.99030144782</v>
      </c>
    </row>
    <row r="30380" spans="1:6">
      <c r="A30380" t="s">
        <v>487</v>
      </c>
      <c r="B30380">
        <v>5503</v>
      </c>
      <c r="C30380" t="s">
        <v>490</v>
      </c>
      <c r="D30380">
        <v>2018</v>
      </c>
      <c r="E30380" t="s">
        <v>739</v>
      </c>
      <c r="F30380" s="2">
        <v>11065.910349444801</v>
      </c>
    </row>
    <row r="30381" spans="1:6">
      <c r="A30381" t="s">
        <v>487</v>
      </c>
      <c r="B30381">
        <v>5503</v>
      </c>
      <c r="C30381" t="s">
        <v>490</v>
      </c>
      <c r="D30381">
        <v>2018</v>
      </c>
      <c r="E30381" t="s">
        <v>741</v>
      </c>
      <c r="F30381" s="2">
        <v>24911.922988515402</v>
      </c>
    </row>
    <row r="30382" spans="1:6">
      <c r="A30382" t="s">
        <v>487</v>
      </c>
      <c r="B30382">
        <v>5503</v>
      </c>
      <c r="C30382" t="s">
        <v>490</v>
      </c>
      <c r="D30382">
        <v>2019</v>
      </c>
      <c r="E30382" t="s">
        <v>737</v>
      </c>
      <c r="F30382" s="2">
        <v>3415.2568740766101</v>
      </c>
    </row>
    <row r="30383" spans="1:6">
      <c r="A30383" t="s">
        <v>487</v>
      </c>
      <c r="B30383">
        <v>5503</v>
      </c>
      <c r="C30383" t="s">
        <v>490</v>
      </c>
      <c r="D30383">
        <v>2019</v>
      </c>
      <c r="E30383" t="s">
        <v>744</v>
      </c>
      <c r="F30383" s="2">
        <v>171.04102850000001</v>
      </c>
    </row>
    <row r="30384" spans="1:6">
      <c r="A30384" t="s">
        <v>487</v>
      </c>
      <c r="B30384">
        <v>5503</v>
      </c>
      <c r="C30384" t="s">
        <v>490</v>
      </c>
      <c r="D30384">
        <v>2019</v>
      </c>
      <c r="E30384" t="s">
        <v>745</v>
      </c>
      <c r="F30384" s="2">
        <v>38999.367967960403</v>
      </c>
    </row>
    <row r="30385" spans="1:6">
      <c r="A30385" t="s">
        <v>487</v>
      </c>
      <c r="B30385">
        <v>5503</v>
      </c>
      <c r="C30385" t="s">
        <v>490</v>
      </c>
      <c r="D30385">
        <v>2020</v>
      </c>
      <c r="E30385" t="s">
        <v>743</v>
      </c>
      <c r="F30385" s="2">
        <v>0</v>
      </c>
    </row>
    <row r="30386" spans="1:6">
      <c r="A30386" t="s">
        <v>487</v>
      </c>
      <c r="B30386">
        <v>5503</v>
      </c>
      <c r="C30386" t="s">
        <v>490</v>
      </c>
      <c r="D30386">
        <v>2021</v>
      </c>
      <c r="E30386" t="s">
        <v>738</v>
      </c>
      <c r="F30386" s="2">
        <v>753.86541346331501</v>
      </c>
    </row>
    <row r="30387" spans="1:6">
      <c r="A30387" t="s">
        <v>487</v>
      </c>
      <c r="B30387">
        <v>5503</v>
      </c>
      <c r="C30387" t="s">
        <v>490</v>
      </c>
      <c r="D30387">
        <v>2021</v>
      </c>
      <c r="E30387" t="s">
        <v>739</v>
      </c>
      <c r="F30387" s="2">
        <v>10235.0971992786</v>
      </c>
    </row>
    <row r="30388" spans="1:6">
      <c r="A30388" t="s">
        <v>487</v>
      </c>
      <c r="B30388">
        <v>5503</v>
      </c>
      <c r="C30388" t="s">
        <v>490</v>
      </c>
      <c r="D30388">
        <v>2021</v>
      </c>
      <c r="E30388" t="s">
        <v>741</v>
      </c>
      <c r="F30388" s="2">
        <v>22969.0802217204</v>
      </c>
    </row>
    <row r="30389" spans="1:6">
      <c r="A30389" t="s">
        <v>487</v>
      </c>
      <c r="B30389">
        <v>5503</v>
      </c>
      <c r="C30389" t="s">
        <v>490</v>
      </c>
      <c r="D30389">
        <v>2022</v>
      </c>
      <c r="E30389" t="s">
        <v>736</v>
      </c>
      <c r="F30389" s="2">
        <v>1314.8557578530499</v>
      </c>
    </row>
    <row r="30390" spans="1:6">
      <c r="A30390" t="s">
        <v>487</v>
      </c>
      <c r="B30390">
        <v>5503</v>
      </c>
      <c r="C30390" t="s">
        <v>490</v>
      </c>
      <c r="D30390">
        <v>2022</v>
      </c>
      <c r="E30390" t="s">
        <v>737</v>
      </c>
      <c r="F30390" s="2">
        <v>3070.2826451043102</v>
      </c>
    </row>
    <row r="30391" spans="1:6">
      <c r="A30391" t="s">
        <v>487</v>
      </c>
      <c r="B30391">
        <v>5503</v>
      </c>
      <c r="C30391" t="s">
        <v>490</v>
      </c>
      <c r="D30391">
        <v>2022</v>
      </c>
      <c r="E30391" t="s">
        <v>744</v>
      </c>
      <c r="F30391" s="2">
        <v>0</v>
      </c>
    </row>
    <row r="30392" spans="1:6">
      <c r="A30392" t="s">
        <v>487</v>
      </c>
      <c r="B30392">
        <v>5503</v>
      </c>
      <c r="C30392" t="s">
        <v>490</v>
      </c>
      <c r="D30392">
        <v>2022</v>
      </c>
      <c r="E30392" t="s">
        <v>740</v>
      </c>
      <c r="F30392" s="2">
        <v>1442.1718673279699</v>
      </c>
    </row>
    <row r="30393" spans="1:6">
      <c r="A30393" t="s">
        <v>487</v>
      </c>
      <c r="B30393">
        <v>5503</v>
      </c>
      <c r="C30393" t="s">
        <v>490</v>
      </c>
      <c r="D30393">
        <v>2022</v>
      </c>
      <c r="E30393" t="s">
        <v>745</v>
      </c>
      <c r="F30393" s="2">
        <v>37381.508986683599</v>
      </c>
    </row>
    <row r="30394" spans="1:6">
      <c r="A30394" t="s">
        <v>487</v>
      </c>
      <c r="B30394">
        <v>5503</v>
      </c>
      <c r="C30394" t="s">
        <v>490</v>
      </c>
      <c r="D30394">
        <v>2023</v>
      </c>
      <c r="E30394" t="s">
        <v>743</v>
      </c>
      <c r="F30394" s="2">
        <v>0</v>
      </c>
    </row>
    <row r="30395" spans="1:6">
      <c r="A30395" t="s">
        <v>487</v>
      </c>
      <c r="B30395">
        <v>5503</v>
      </c>
      <c r="C30395" t="s">
        <v>490</v>
      </c>
      <c r="D30395">
        <v>2024</v>
      </c>
      <c r="E30395" t="s">
        <v>742</v>
      </c>
      <c r="F30395" s="2">
        <v>5752.6545580621296</v>
      </c>
    </row>
    <row r="30396" spans="1:6">
      <c r="A30396" t="s">
        <v>487</v>
      </c>
      <c r="B30396">
        <v>5503</v>
      </c>
      <c r="C30396" t="s">
        <v>490</v>
      </c>
      <c r="D30396">
        <v>2024</v>
      </c>
      <c r="E30396" t="s">
        <v>741</v>
      </c>
      <c r="F30396" s="2">
        <v>21520.1500145791</v>
      </c>
    </row>
    <row r="30397" spans="1:6">
      <c r="A30397" t="s">
        <v>487</v>
      </c>
      <c r="B30397">
        <v>5510</v>
      </c>
      <c r="C30397" t="s">
        <v>492</v>
      </c>
      <c r="D30397">
        <v>2009</v>
      </c>
      <c r="E30397" t="s">
        <v>743</v>
      </c>
      <c r="F30397" s="2">
        <v>0</v>
      </c>
    </row>
    <row r="30398" spans="1:6">
      <c r="A30398" t="s">
        <v>487</v>
      </c>
      <c r="B30398">
        <v>5510</v>
      </c>
      <c r="C30398" t="s">
        <v>492</v>
      </c>
      <c r="D30398">
        <v>2011</v>
      </c>
      <c r="E30398" t="s">
        <v>736</v>
      </c>
      <c r="F30398" s="2">
        <v>262.95853733678001</v>
      </c>
    </row>
    <row r="30399" spans="1:6">
      <c r="A30399" t="s">
        <v>487</v>
      </c>
      <c r="B30399">
        <v>5510</v>
      </c>
      <c r="C30399" t="s">
        <v>492</v>
      </c>
      <c r="D30399">
        <v>2011</v>
      </c>
      <c r="E30399" t="s">
        <v>737</v>
      </c>
      <c r="F30399" s="2">
        <v>560.66826216855804</v>
      </c>
    </row>
    <row r="30400" spans="1:6">
      <c r="A30400" t="s">
        <v>487</v>
      </c>
      <c r="B30400">
        <v>5510</v>
      </c>
      <c r="C30400" t="s">
        <v>492</v>
      </c>
      <c r="D30400">
        <v>2011</v>
      </c>
      <c r="E30400" t="s">
        <v>738</v>
      </c>
      <c r="F30400" s="2">
        <v>0</v>
      </c>
    </row>
    <row r="30401" spans="1:6">
      <c r="A30401" t="s">
        <v>487</v>
      </c>
      <c r="B30401">
        <v>5510</v>
      </c>
      <c r="C30401" t="s">
        <v>492</v>
      </c>
      <c r="D30401">
        <v>2011</v>
      </c>
      <c r="E30401" t="s">
        <v>739</v>
      </c>
      <c r="F30401" s="2">
        <v>5557.3247396794604</v>
      </c>
    </row>
    <row r="30402" spans="1:6">
      <c r="A30402" t="s">
        <v>487</v>
      </c>
      <c r="B30402">
        <v>5510</v>
      </c>
      <c r="C30402" t="s">
        <v>492</v>
      </c>
      <c r="D30402">
        <v>2011</v>
      </c>
      <c r="E30402" t="s">
        <v>740</v>
      </c>
      <c r="F30402" s="2">
        <v>473.07209896130701</v>
      </c>
    </row>
    <row r="30403" spans="1:6">
      <c r="A30403" t="s">
        <v>487</v>
      </c>
      <c r="B30403">
        <v>5510</v>
      </c>
      <c r="C30403" t="s">
        <v>492</v>
      </c>
      <c r="D30403">
        <v>2013</v>
      </c>
      <c r="E30403" t="s">
        <v>742</v>
      </c>
      <c r="F30403" s="2">
        <v>1021.24711848547</v>
      </c>
    </row>
    <row r="30404" spans="1:6">
      <c r="A30404" t="s">
        <v>487</v>
      </c>
      <c r="B30404">
        <v>5510</v>
      </c>
      <c r="C30404" t="s">
        <v>492</v>
      </c>
      <c r="D30404">
        <v>2013</v>
      </c>
      <c r="E30404" t="s">
        <v>743</v>
      </c>
      <c r="F30404" s="2">
        <v>0</v>
      </c>
    </row>
    <row r="30405" spans="1:6">
      <c r="A30405" t="s">
        <v>487</v>
      </c>
      <c r="B30405">
        <v>5510</v>
      </c>
      <c r="C30405" t="s">
        <v>492</v>
      </c>
      <c r="D30405">
        <v>2015</v>
      </c>
      <c r="E30405" t="s">
        <v>744</v>
      </c>
      <c r="F30405" s="2">
        <v>0</v>
      </c>
    </row>
    <row r="30406" spans="1:6">
      <c r="A30406" t="s">
        <v>487</v>
      </c>
      <c r="B30406">
        <v>5510</v>
      </c>
      <c r="C30406" t="s">
        <v>492</v>
      </c>
      <c r="D30406">
        <v>2015</v>
      </c>
      <c r="E30406" t="s">
        <v>745</v>
      </c>
      <c r="F30406" s="2">
        <v>5276.3347949519602</v>
      </c>
    </row>
    <row r="30407" spans="1:6">
      <c r="A30407" t="s">
        <v>487</v>
      </c>
      <c r="B30407">
        <v>5510</v>
      </c>
      <c r="C30407" t="s">
        <v>492</v>
      </c>
      <c r="D30407">
        <v>2016</v>
      </c>
      <c r="E30407" t="s">
        <v>743</v>
      </c>
      <c r="F30407" s="2">
        <v>0</v>
      </c>
    </row>
    <row r="30408" spans="1:6">
      <c r="A30408" t="s">
        <v>487</v>
      </c>
      <c r="B30408">
        <v>5510</v>
      </c>
      <c r="C30408" t="s">
        <v>492</v>
      </c>
      <c r="D30408">
        <v>2017</v>
      </c>
      <c r="E30408" t="s">
        <v>738</v>
      </c>
      <c r="F30408" s="2">
        <v>0</v>
      </c>
    </row>
    <row r="30409" spans="1:6">
      <c r="A30409" t="s">
        <v>487</v>
      </c>
      <c r="B30409">
        <v>5510</v>
      </c>
      <c r="C30409" t="s">
        <v>492</v>
      </c>
      <c r="D30409">
        <v>2017</v>
      </c>
      <c r="E30409" t="s">
        <v>739</v>
      </c>
      <c r="F30409" s="2">
        <v>6821.0569865997304</v>
      </c>
    </row>
    <row r="30410" spans="1:6">
      <c r="A30410" t="s">
        <v>487</v>
      </c>
      <c r="B30410">
        <v>5510</v>
      </c>
      <c r="C30410" t="s">
        <v>492</v>
      </c>
      <c r="D30410">
        <v>2017</v>
      </c>
      <c r="E30410" t="s">
        <v>741</v>
      </c>
      <c r="F30410" s="2">
        <v>6851.8214184881799</v>
      </c>
    </row>
    <row r="30411" spans="1:6">
      <c r="A30411" t="s">
        <v>487</v>
      </c>
      <c r="B30411">
        <v>5510</v>
      </c>
      <c r="C30411" t="s">
        <v>492</v>
      </c>
      <c r="D30411">
        <v>2018</v>
      </c>
      <c r="E30411" t="s">
        <v>736</v>
      </c>
      <c r="F30411" s="2">
        <v>266.79555341148102</v>
      </c>
    </row>
    <row r="30412" spans="1:6">
      <c r="A30412" t="s">
        <v>487</v>
      </c>
      <c r="B30412">
        <v>5510</v>
      </c>
      <c r="C30412" t="s">
        <v>492</v>
      </c>
      <c r="D30412">
        <v>2018</v>
      </c>
      <c r="E30412" t="s">
        <v>737</v>
      </c>
      <c r="F30412" s="2">
        <v>564.66556929075796</v>
      </c>
    </row>
    <row r="30413" spans="1:6">
      <c r="A30413" t="s">
        <v>487</v>
      </c>
      <c r="B30413">
        <v>5510</v>
      </c>
      <c r="C30413" t="s">
        <v>492</v>
      </c>
      <c r="D30413">
        <v>2018</v>
      </c>
      <c r="E30413" t="s">
        <v>744</v>
      </c>
      <c r="F30413" s="2">
        <v>0</v>
      </c>
    </row>
    <row r="30414" spans="1:6">
      <c r="A30414" t="s">
        <v>487</v>
      </c>
      <c r="B30414">
        <v>5510</v>
      </c>
      <c r="C30414" t="s">
        <v>492</v>
      </c>
      <c r="D30414">
        <v>2018</v>
      </c>
      <c r="E30414" t="s">
        <v>745</v>
      </c>
      <c r="F30414" s="2">
        <v>4197.0123189952601</v>
      </c>
    </row>
    <row r="30415" spans="1:6">
      <c r="A30415" t="s">
        <v>487</v>
      </c>
      <c r="B30415">
        <v>5510</v>
      </c>
      <c r="C30415" t="s">
        <v>492</v>
      </c>
      <c r="D30415">
        <v>2019</v>
      </c>
      <c r="E30415" t="s">
        <v>743</v>
      </c>
      <c r="F30415" s="2">
        <v>0</v>
      </c>
    </row>
    <row r="30416" spans="1:6">
      <c r="A30416" t="s">
        <v>487</v>
      </c>
      <c r="B30416">
        <v>5510</v>
      </c>
      <c r="C30416" t="s">
        <v>492</v>
      </c>
      <c r="D30416">
        <v>2020</v>
      </c>
      <c r="E30416" t="s">
        <v>742</v>
      </c>
      <c r="F30416" s="2">
        <v>862.79805969056997</v>
      </c>
    </row>
    <row r="30417" spans="1:6">
      <c r="A30417" t="s">
        <v>487</v>
      </c>
      <c r="B30417">
        <v>5510</v>
      </c>
      <c r="C30417" t="s">
        <v>492</v>
      </c>
      <c r="D30417">
        <v>2020</v>
      </c>
      <c r="E30417" t="s">
        <v>738</v>
      </c>
      <c r="F30417" s="2">
        <v>0</v>
      </c>
    </row>
    <row r="30418" spans="1:6">
      <c r="A30418" t="s">
        <v>487</v>
      </c>
      <c r="B30418">
        <v>5510</v>
      </c>
      <c r="C30418" t="s">
        <v>492</v>
      </c>
      <c r="D30418">
        <v>2020</v>
      </c>
      <c r="E30418" t="s">
        <v>739</v>
      </c>
      <c r="F30418" s="2">
        <v>7493.3814593953402</v>
      </c>
    </row>
    <row r="30419" spans="1:6">
      <c r="A30419" t="s">
        <v>487</v>
      </c>
      <c r="B30419">
        <v>5510</v>
      </c>
      <c r="C30419" t="s">
        <v>492</v>
      </c>
      <c r="D30419">
        <v>2020</v>
      </c>
      <c r="E30419" t="s">
        <v>741</v>
      </c>
      <c r="F30419" s="2">
        <v>6803.48985404634</v>
      </c>
    </row>
    <row r="30420" spans="1:6">
      <c r="A30420" t="s">
        <v>487</v>
      </c>
      <c r="B30420">
        <v>5510</v>
      </c>
      <c r="C30420" t="s">
        <v>492</v>
      </c>
      <c r="D30420">
        <v>2021</v>
      </c>
      <c r="E30420" t="s">
        <v>736</v>
      </c>
      <c r="F30420" s="2">
        <v>240.011981585786</v>
      </c>
    </row>
    <row r="30421" spans="1:6">
      <c r="A30421" t="s">
        <v>487</v>
      </c>
      <c r="B30421">
        <v>5510</v>
      </c>
      <c r="C30421" t="s">
        <v>492</v>
      </c>
      <c r="D30421">
        <v>2021</v>
      </c>
      <c r="E30421" t="s">
        <v>737</v>
      </c>
      <c r="F30421" s="2">
        <v>560.31882826899198</v>
      </c>
    </row>
    <row r="30422" spans="1:6">
      <c r="A30422" t="s">
        <v>487</v>
      </c>
      <c r="B30422">
        <v>5510</v>
      </c>
      <c r="C30422" t="s">
        <v>492</v>
      </c>
      <c r="D30422">
        <v>2021</v>
      </c>
      <c r="E30422" t="s">
        <v>744</v>
      </c>
      <c r="F30422" s="2">
        <v>0</v>
      </c>
    </row>
    <row r="30423" spans="1:6">
      <c r="A30423" t="s">
        <v>487</v>
      </c>
      <c r="B30423">
        <v>5510</v>
      </c>
      <c r="C30423" t="s">
        <v>492</v>
      </c>
      <c r="D30423">
        <v>2021</v>
      </c>
      <c r="E30423" t="s">
        <v>740</v>
      </c>
      <c r="F30423" s="2">
        <v>243.45620751270999</v>
      </c>
    </row>
    <row r="30424" spans="1:6">
      <c r="A30424" t="s">
        <v>487</v>
      </c>
      <c r="B30424">
        <v>5510</v>
      </c>
      <c r="C30424" t="s">
        <v>492</v>
      </c>
      <c r="D30424">
        <v>2021</v>
      </c>
      <c r="E30424" t="s">
        <v>745</v>
      </c>
      <c r="F30424" s="2">
        <v>4673.5312833994003</v>
      </c>
    </row>
    <row r="30425" spans="1:6">
      <c r="A30425" t="s">
        <v>487</v>
      </c>
      <c r="B30425">
        <v>5510</v>
      </c>
      <c r="C30425" t="s">
        <v>492</v>
      </c>
      <c r="D30425">
        <v>2022</v>
      </c>
      <c r="E30425" t="s">
        <v>743</v>
      </c>
      <c r="F30425" s="2">
        <v>0</v>
      </c>
    </row>
    <row r="30426" spans="1:6">
      <c r="A30426" t="s">
        <v>487</v>
      </c>
      <c r="B30426">
        <v>5510</v>
      </c>
      <c r="C30426" t="s">
        <v>492</v>
      </c>
      <c r="D30426">
        <v>2023</v>
      </c>
      <c r="E30426" t="s">
        <v>742</v>
      </c>
      <c r="F30426" s="2">
        <v>779.02407107840099</v>
      </c>
    </row>
    <row r="30427" spans="1:6">
      <c r="A30427" t="s">
        <v>487</v>
      </c>
      <c r="B30427">
        <v>5510</v>
      </c>
      <c r="C30427" t="s">
        <v>492</v>
      </c>
      <c r="D30427">
        <v>2023</v>
      </c>
      <c r="E30427" t="s">
        <v>741</v>
      </c>
      <c r="F30427" s="2">
        <v>6558.0212962100204</v>
      </c>
    </row>
    <row r="30428" spans="1:6">
      <c r="A30428" t="s">
        <v>487</v>
      </c>
      <c r="B30428">
        <v>5510</v>
      </c>
      <c r="C30428" t="s">
        <v>492</v>
      </c>
      <c r="D30428">
        <v>2024</v>
      </c>
      <c r="E30428" t="s">
        <v>736</v>
      </c>
      <c r="F30428" s="2">
        <v>282.336995957223</v>
      </c>
    </row>
    <row r="30429" spans="1:6">
      <c r="A30429" t="s">
        <v>487</v>
      </c>
      <c r="B30429">
        <v>5510</v>
      </c>
      <c r="C30429" t="s">
        <v>492</v>
      </c>
      <c r="D30429">
        <v>2024</v>
      </c>
      <c r="E30429" t="s">
        <v>737</v>
      </c>
      <c r="F30429" s="2">
        <v>493.61675118402798</v>
      </c>
    </row>
    <row r="30430" spans="1:6">
      <c r="A30430" t="s">
        <v>487</v>
      </c>
      <c r="B30430">
        <v>5510</v>
      </c>
      <c r="C30430" t="s">
        <v>492</v>
      </c>
      <c r="D30430">
        <v>2024</v>
      </c>
      <c r="E30430" t="s">
        <v>740</v>
      </c>
      <c r="F30430" s="2">
        <v>218.34413751880101</v>
      </c>
    </row>
    <row r="30431" spans="1:6">
      <c r="A30431" t="s">
        <v>487</v>
      </c>
      <c r="B30431">
        <v>5512</v>
      </c>
      <c r="C30431" t="s">
        <v>494</v>
      </c>
      <c r="D30431">
        <v>2009</v>
      </c>
      <c r="E30431" t="s">
        <v>736</v>
      </c>
      <c r="F30431" s="2">
        <v>638.28219770527801</v>
      </c>
    </row>
    <row r="30432" spans="1:6">
      <c r="A30432" t="s">
        <v>487</v>
      </c>
      <c r="B30432">
        <v>5512</v>
      </c>
      <c r="C30432" t="s">
        <v>494</v>
      </c>
      <c r="D30432">
        <v>2009</v>
      </c>
      <c r="E30432" t="s">
        <v>737</v>
      </c>
      <c r="F30432" s="2">
        <v>770.87057299468404</v>
      </c>
    </row>
    <row r="30433" spans="1:6">
      <c r="A30433" t="s">
        <v>487</v>
      </c>
      <c r="B30433">
        <v>5512</v>
      </c>
      <c r="C30433" t="s">
        <v>494</v>
      </c>
      <c r="D30433">
        <v>2009</v>
      </c>
      <c r="E30433" t="s">
        <v>740</v>
      </c>
      <c r="F30433" s="2">
        <v>1189.35585554978</v>
      </c>
    </row>
    <row r="30434" spans="1:6">
      <c r="A30434" t="s">
        <v>487</v>
      </c>
      <c r="B30434">
        <v>5512</v>
      </c>
      <c r="C30434" t="s">
        <v>494</v>
      </c>
      <c r="D30434">
        <v>2009</v>
      </c>
      <c r="E30434" t="s">
        <v>745</v>
      </c>
      <c r="F30434" s="2">
        <v>10002.9399152603</v>
      </c>
    </row>
    <row r="30435" spans="1:6">
      <c r="A30435" t="s">
        <v>487</v>
      </c>
      <c r="B30435">
        <v>5512</v>
      </c>
      <c r="C30435" t="s">
        <v>494</v>
      </c>
      <c r="D30435">
        <v>2011</v>
      </c>
      <c r="E30435" t="s">
        <v>742</v>
      </c>
      <c r="F30435" s="2">
        <v>1066.5368885328901</v>
      </c>
    </row>
    <row r="30436" spans="1:6">
      <c r="A30436" t="s">
        <v>487</v>
      </c>
      <c r="B30436">
        <v>5512</v>
      </c>
      <c r="C30436" t="s">
        <v>494</v>
      </c>
      <c r="D30436">
        <v>2011</v>
      </c>
      <c r="E30436" t="s">
        <v>738</v>
      </c>
      <c r="F30436" s="2">
        <v>0</v>
      </c>
    </row>
    <row r="30437" spans="1:6">
      <c r="A30437" t="s">
        <v>487</v>
      </c>
      <c r="B30437">
        <v>5512</v>
      </c>
      <c r="C30437" t="s">
        <v>494</v>
      </c>
      <c r="D30437">
        <v>2015</v>
      </c>
      <c r="E30437" t="s">
        <v>736</v>
      </c>
      <c r="F30437" s="2">
        <v>579.64956569166202</v>
      </c>
    </row>
    <row r="30438" spans="1:6">
      <c r="A30438" t="s">
        <v>487</v>
      </c>
      <c r="B30438">
        <v>5512</v>
      </c>
      <c r="C30438" t="s">
        <v>494</v>
      </c>
      <c r="D30438">
        <v>2015</v>
      </c>
      <c r="E30438" t="s">
        <v>737</v>
      </c>
      <c r="F30438" s="2">
        <v>956.93363873577596</v>
      </c>
    </row>
    <row r="30439" spans="1:6">
      <c r="A30439" t="s">
        <v>487</v>
      </c>
      <c r="B30439">
        <v>5512</v>
      </c>
      <c r="C30439" t="s">
        <v>494</v>
      </c>
      <c r="D30439">
        <v>2015</v>
      </c>
      <c r="E30439" t="s">
        <v>744</v>
      </c>
      <c r="F30439" s="2">
        <v>0</v>
      </c>
    </row>
    <row r="30440" spans="1:6">
      <c r="A30440" t="s">
        <v>487</v>
      </c>
      <c r="B30440">
        <v>5512</v>
      </c>
      <c r="C30440" t="s">
        <v>494</v>
      </c>
      <c r="D30440">
        <v>2015</v>
      </c>
      <c r="E30440" t="s">
        <v>739</v>
      </c>
      <c r="F30440" s="2">
        <v>5469.9309442161202</v>
      </c>
    </row>
    <row r="30441" spans="1:6">
      <c r="A30441" t="s">
        <v>487</v>
      </c>
      <c r="B30441">
        <v>5512</v>
      </c>
      <c r="C30441" t="s">
        <v>494</v>
      </c>
      <c r="D30441">
        <v>2015</v>
      </c>
      <c r="E30441" t="s">
        <v>740</v>
      </c>
      <c r="F30441" s="2">
        <v>956.982116437473</v>
      </c>
    </row>
    <row r="30442" spans="1:6">
      <c r="A30442" t="s">
        <v>487</v>
      </c>
      <c r="B30442">
        <v>5512</v>
      </c>
      <c r="C30442" t="s">
        <v>494</v>
      </c>
      <c r="D30442">
        <v>2016</v>
      </c>
      <c r="E30442" t="s">
        <v>745</v>
      </c>
      <c r="F30442" s="2">
        <v>10002.9399152603</v>
      </c>
    </row>
    <row r="30443" spans="1:6">
      <c r="A30443" t="s">
        <v>487</v>
      </c>
      <c r="B30443">
        <v>5512</v>
      </c>
      <c r="C30443" t="s">
        <v>494</v>
      </c>
      <c r="D30443">
        <v>2017</v>
      </c>
      <c r="E30443" t="s">
        <v>742</v>
      </c>
      <c r="F30443" s="2">
        <v>1333.00893992748</v>
      </c>
    </row>
    <row r="30444" spans="1:6">
      <c r="A30444" t="s">
        <v>487</v>
      </c>
      <c r="B30444">
        <v>5512</v>
      </c>
      <c r="C30444" t="s">
        <v>494</v>
      </c>
      <c r="D30444">
        <v>2017</v>
      </c>
      <c r="E30444" t="s">
        <v>738</v>
      </c>
      <c r="F30444" s="2">
        <v>0</v>
      </c>
    </row>
    <row r="30445" spans="1:6">
      <c r="A30445" t="s">
        <v>487</v>
      </c>
      <c r="B30445">
        <v>5512</v>
      </c>
      <c r="C30445" t="s">
        <v>494</v>
      </c>
      <c r="D30445">
        <v>2017</v>
      </c>
      <c r="E30445" t="s">
        <v>743</v>
      </c>
      <c r="F30445" s="2">
        <v>0</v>
      </c>
    </row>
    <row r="30446" spans="1:6">
      <c r="A30446" t="s">
        <v>487</v>
      </c>
      <c r="B30446">
        <v>5512</v>
      </c>
      <c r="C30446" t="s">
        <v>494</v>
      </c>
      <c r="D30446">
        <v>2017</v>
      </c>
      <c r="E30446" t="s">
        <v>741</v>
      </c>
      <c r="F30446" s="2">
        <v>11377.439290515</v>
      </c>
    </row>
    <row r="30447" spans="1:6">
      <c r="A30447" t="s">
        <v>487</v>
      </c>
      <c r="B30447">
        <v>5512</v>
      </c>
      <c r="C30447" t="s">
        <v>494</v>
      </c>
      <c r="D30447">
        <v>2018</v>
      </c>
      <c r="E30447" t="s">
        <v>744</v>
      </c>
      <c r="F30447" s="2">
        <v>0</v>
      </c>
    </row>
    <row r="30448" spans="1:6">
      <c r="A30448" t="s">
        <v>487</v>
      </c>
      <c r="B30448">
        <v>5512</v>
      </c>
      <c r="C30448" t="s">
        <v>494</v>
      </c>
      <c r="D30448">
        <v>2018</v>
      </c>
      <c r="E30448" t="s">
        <v>739</v>
      </c>
      <c r="F30448" s="2">
        <v>5049.5400117826202</v>
      </c>
    </row>
    <row r="30449" spans="1:6">
      <c r="A30449" t="s">
        <v>487</v>
      </c>
      <c r="B30449">
        <v>5512</v>
      </c>
      <c r="C30449" t="s">
        <v>494</v>
      </c>
      <c r="D30449">
        <v>2018</v>
      </c>
      <c r="E30449" t="s">
        <v>740</v>
      </c>
      <c r="F30449" s="2">
        <v>444.69111247864799</v>
      </c>
    </row>
    <row r="30450" spans="1:6">
      <c r="A30450" t="s">
        <v>487</v>
      </c>
      <c r="B30450">
        <v>5512</v>
      </c>
      <c r="C30450" t="s">
        <v>494</v>
      </c>
      <c r="D30450">
        <v>2019</v>
      </c>
      <c r="E30450" t="s">
        <v>745</v>
      </c>
      <c r="F30450" s="2">
        <v>10120.733295194001</v>
      </c>
    </row>
    <row r="30451" spans="1:6">
      <c r="A30451" t="s">
        <v>487</v>
      </c>
      <c r="B30451">
        <v>5512</v>
      </c>
      <c r="C30451" t="s">
        <v>494</v>
      </c>
      <c r="D30451">
        <v>2020</v>
      </c>
      <c r="E30451" t="s">
        <v>738</v>
      </c>
      <c r="F30451" s="2">
        <v>0</v>
      </c>
    </row>
    <row r="30452" spans="1:6">
      <c r="A30452" t="s">
        <v>487</v>
      </c>
      <c r="B30452">
        <v>5512</v>
      </c>
      <c r="C30452" t="s">
        <v>494</v>
      </c>
      <c r="D30452">
        <v>2020</v>
      </c>
      <c r="E30452" t="s">
        <v>743</v>
      </c>
      <c r="F30452" s="2">
        <v>0</v>
      </c>
    </row>
    <row r="30453" spans="1:6">
      <c r="A30453" t="s">
        <v>487</v>
      </c>
      <c r="B30453">
        <v>5512</v>
      </c>
      <c r="C30453" t="s">
        <v>494</v>
      </c>
      <c r="D30453">
        <v>2020</v>
      </c>
      <c r="E30453" t="s">
        <v>741</v>
      </c>
      <c r="F30453" s="2">
        <v>11056.7027144321</v>
      </c>
    </row>
    <row r="30454" spans="1:6">
      <c r="A30454" t="s">
        <v>487</v>
      </c>
      <c r="B30454">
        <v>5512</v>
      </c>
      <c r="C30454" t="s">
        <v>494</v>
      </c>
      <c r="D30454">
        <v>2021</v>
      </c>
      <c r="E30454" t="s">
        <v>744</v>
      </c>
      <c r="F30454" s="2">
        <v>0</v>
      </c>
    </row>
    <row r="30455" spans="1:6">
      <c r="A30455" t="s">
        <v>487</v>
      </c>
      <c r="B30455">
        <v>5512</v>
      </c>
      <c r="C30455" t="s">
        <v>494</v>
      </c>
      <c r="D30455">
        <v>2021</v>
      </c>
      <c r="E30455" t="s">
        <v>739</v>
      </c>
      <c r="F30455" s="2">
        <v>4100.5776987225399</v>
      </c>
    </row>
    <row r="30456" spans="1:6">
      <c r="A30456" t="s">
        <v>487</v>
      </c>
      <c r="B30456">
        <v>5512</v>
      </c>
      <c r="C30456" t="s">
        <v>494</v>
      </c>
      <c r="D30456">
        <v>2022</v>
      </c>
      <c r="E30456" t="s">
        <v>736</v>
      </c>
      <c r="F30456" s="2">
        <v>133.41879536025201</v>
      </c>
    </row>
    <row r="30457" spans="1:6">
      <c r="A30457" t="s">
        <v>487</v>
      </c>
      <c r="B30457">
        <v>5512</v>
      </c>
      <c r="C30457" t="s">
        <v>494</v>
      </c>
      <c r="D30457">
        <v>2022</v>
      </c>
      <c r="E30457" t="s">
        <v>737</v>
      </c>
      <c r="F30457" s="2">
        <v>804.79041854245395</v>
      </c>
    </row>
    <row r="30458" spans="1:6">
      <c r="A30458" t="s">
        <v>487</v>
      </c>
      <c r="B30458">
        <v>5512</v>
      </c>
      <c r="C30458" t="s">
        <v>494</v>
      </c>
      <c r="D30458">
        <v>2022</v>
      </c>
      <c r="E30458" t="s">
        <v>740</v>
      </c>
      <c r="F30458" s="2">
        <v>324.00183285832901</v>
      </c>
    </row>
    <row r="30459" spans="1:6">
      <c r="A30459" t="s">
        <v>487</v>
      </c>
      <c r="B30459">
        <v>5512</v>
      </c>
      <c r="C30459" t="s">
        <v>494</v>
      </c>
      <c r="D30459">
        <v>2022</v>
      </c>
      <c r="E30459" t="s">
        <v>745</v>
      </c>
      <c r="F30459" s="2">
        <v>11640.247326299301</v>
      </c>
    </row>
    <row r="30460" spans="1:6">
      <c r="A30460" t="s">
        <v>487</v>
      </c>
      <c r="B30460">
        <v>5512</v>
      </c>
      <c r="C30460" t="s">
        <v>494</v>
      </c>
      <c r="D30460">
        <v>2023</v>
      </c>
      <c r="E30460" t="s">
        <v>743</v>
      </c>
      <c r="F30460" s="2">
        <v>0</v>
      </c>
    </row>
    <row r="30461" spans="1:6">
      <c r="A30461" t="s">
        <v>487</v>
      </c>
      <c r="B30461">
        <v>5512</v>
      </c>
      <c r="C30461" t="s">
        <v>494</v>
      </c>
      <c r="D30461">
        <v>2024</v>
      </c>
      <c r="E30461" t="s">
        <v>742</v>
      </c>
      <c r="F30461" s="2">
        <v>1555.0731070479401</v>
      </c>
    </row>
    <row r="30462" spans="1:6">
      <c r="A30462" t="s">
        <v>487</v>
      </c>
      <c r="B30462">
        <v>5512</v>
      </c>
      <c r="C30462" t="s">
        <v>494</v>
      </c>
      <c r="D30462">
        <v>2024</v>
      </c>
      <c r="E30462" t="s">
        <v>739</v>
      </c>
      <c r="F30462" s="2">
        <v>3280.3309038552102</v>
      </c>
    </row>
    <row r="30463" spans="1:6">
      <c r="A30463" t="s">
        <v>487</v>
      </c>
      <c r="B30463">
        <v>5514</v>
      </c>
      <c r="C30463" t="s">
        <v>496</v>
      </c>
      <c r="D30463">
        <v>2009</v>
      </c>
      <c r="E30463" t="s">
        <v>736</v>
      </c>
      <c r="F30463" s="2">
        <v>65.4314359146382</v>
      </c>
    </row>
    <row r="30464" spans="1:6">
      <c r="A30464" t="s">
        <v>487</v>
      </c>
      <c r="B30464">
        <v>5514</v>
      </c>
      <c r="C30464" t="s">
        <v>496</v>
      </c>
      <c r="D30464">
        <v>2009</v>
      </c>
      <c r="E30464" t="s">
        <v>737</v>
      </c>
      <c r="F30464" s="2">
        <v>255.22389556546901</v>
      </c>
    </row>
    <row r="30465" spans="1:6">
      <c r="A30465" t="s">
        <v>487</v>
      </c>
      <c r="B30465">
        <v>5514</v>
      </c>
      <c r="C30465" t="s">
        <v>496</v>
      </c>
      <c r="D30465">
        <v>2009</v>
      </c>
      <c r="E30465" t="s">
        <v>744</v>
      </c>
      <c r="F30465" s="2">
        <v>0</v>
      </c>
    </row>
    <row r="30466" spans="1:6">
      <c r="A30466" t="s">
        <v>487</v>
      </c>
      <c r="B30466">
        <v>5514</v>
      </c>
      <c r="C30466" t="s">
        <v>496</v>
      </c>
      <c r="D30466">
        <v>2009</v>
      </c>
      <c r="E30466" t="s">
        <v>745</v>
      </c>
      <c r="F30466" s="2">
        <v>10005.195492815899</v>
      </c>
    </row>
    <row r="30467" spans="1:6">
      <c r="A30467" t="s">
        <v>487</v>
      </c>
      <c r="B30467">
        <v>5514</v>
      </c>
      <c r="C30467" t="s">
        <v>496</v>
      </c>
      <c r="D30467">
        <v>2011</v>
      </c>
      <c r="E30467" t="s">
        <v>742</v>
      </c>
      <c r="F30467" s="2">
        <v>697.03811470384301</v>
      </c>
    </row>
    <row r="30468" spans="1:6">
      <c r="A30468" t="s">
        <v>487</v>
      </c>
      <c r="B30468">
        <v>5514</v>
      </c>
      <c r="C30468" t="s">
        <v>496</v>
      </c>
      <c r="D30468">
        <v>2011</v>
      </c>
      <c r="E30468" t="s">
        <v>739</v>
      </c>
      <c r="F30468" s="2">
        <v>1741.17933837542</v>
      </c>
    </row>
    <row r="30469" spans="1:6">
      <c r="A30469" t="s">
        <v>487</v>
      </c>
      <c r="B30469">
        <v>5514</v>
      </c>
      <c r="C30469" t="s">
        <v>496</v>
      </c>
      <c r="D30469">
        <v>2011</v>
      </c>
      <c r="E30469" t="s">
        <v>741</v>
      </c>
      <c r="F30469" s="2">
        <v>2825.88331676896</v>
      </c>
    </row>
    <row r="30470" spans="1:6">
      <c r="A30470" t="s">
        <v>487</v>
      </c>
      <c r="B30470">
        <v>5514</v>
      </c>
      <c r="C30470" t="s">
        <v>496</v>
      </c>
      <c r="D30470">
        <v>2013</v>
      </c>
      <c r="E30470" t="s">
        <v>743</v>
      </c>
      <c r="F30470" s="2">
        <v>0</v>
      </c>
    </row>
    <row r="30471" spans="1:6">
      <c r="A30471" t="s">
        <v>487</v>
      </c>
      <c r="B30471">
        <v>5514</v>
      </c>
      <c r="C30471" t="s">
        <v>496</v>
      </c>
      <c r="D30471">
        <v>2015</v>
      </c>
      <c r="E30471" t="s">
        <v>736</v>
      </c>
      <c r="F30471" s="2">
        <v>55.417470659877999</v>
      </c>
    </row>
    <row r="30472" spans="1:6">
      <c r="A30472" t="s">
        <v>487</v>
      </c>
      <c r="B30472">
        <v>5514</v>
      </c>
      <c r="C30472" t="s">
        <v>496</v>
      </c>
      <c r="D30472">
        <v>2015</v>
      </c>
      <c r="E30472" t="s">
        <v>737</v>
      </c>
      <c r="F30472" s="2">
        <v>340.524648731539</v>
      </c>
    </row>
    <row r="30473" spans="1:6">
      <c r="A30473" t="s">
        <v>487</v>
      </c>
      <c r="B30473">
        <v>5514</v>
      </c>
      <c r="C30473" t="s">
        <v>496</v>
      </c>
      <c r="D30473">
        <v>2015</v>
      </c>
      <c r="E30473" t="s">
        <v>740</v>
      </c>
      <c r="F30473" s="2">
        <v>176.57767835984001</v>
      </c>
    </row>
    <row r="30474" spans="1:6">
      <c r="A30474" t="s">
        <v>487</v>
      </c>
      <c r="B30474">
        <v>5514</v>
      </c>
      <c r="C30474" t="s">
        <v>496</v>
      </c>
      <c r="D30474">
        <v>2017</v>
      </c>
      <c r="E30474" t="s">
        <v>742</v>
      </c>
      <c r="F30474" s="2">
        <v>551.74286232792497</v>
      </c>
    </row>
    <row r="30475" spans="1:6">
      <c r="A30475" t="s">
        <v>487</v>
      </c>
      <c r="B30475">
        <v>5514</v>
      </c>
      <c r="C30475" t="s">
        <v>496</v>
      </c>
      <c r="D30475">
        <v>2017</v>
      </c>
      <c r="E30475" t="s">
        <v>738</v>
      </c>
      <c r="F30475" s="2">
        <v>0</v>
      </c>
    </row>
    <row r="30476" spans="1:6">
      <c r="A30476" t="s">
        <v>487</v>
      </c>
      <c r="B30476">
        <v>5514</v>
      </c>
      <c r="C30476" t="s">
        <v>496</v>
      </c>
      <c r="D30476">
        <v>2018</v>
      </c>
      <c r="E30476" t="s">
        <v>736</v>
      </c>
      <c r="F30476" s="2">
        <v>49.760098140034501</v>
      </c>
    </row>
    <row r="30477" spans="1:6">
      <c r="A30477" t="s">
        <v>487</v>
      </c>
      <c r="B30477">
        <v>5514</v>
      </c>
      <c r="C30477" t="s">
        <v>496</v>
      </c>
      <c r="D30477">
        <v>2018</v>
      </c>
      <c r="E30477" t="s">
        <v>737</v>
      </c>
      <c r="F30477" s="2">
        <v>284.70811832349602</v>
      </c>
    </row>
    <row r="30478" spans="1:6">
      <c r="A30478" t="s">
        <v>487</v>
      </c>
      <c r="B30478">
        <v>5514</v>
      </c>
      <c r="C30478" t="s">
        <v>496</v>
      </c>
      <c r="D30478">
        <v>2018</v>
      </c>
      <c r="E30478" t="s">
        <v>739</v>
      </c>
      <c r="F30478" s="2">
        <v>1728.9599311214599</v>
      </c>
    </row>
    <row r="30479" spans="1:6">
      <c r="A30479" t="s">
        <v>487</v>
      </c>
      <c r="B30479">
        <v>5514</v>
      </c>
      <c r="C30479" t="s">
        <v>496</v>
      </c>
      <c r="D30479">
        <v>2018</v>
      </c>
      <c r="E30479" t="s">
        <v>740</v>
      </c>
      <c r="F30479" s="2">
        <v>120.192937672838</v>
      </c>
    </row>
    <row r="30480" spans="1:6">
      <c r="A30480" t="s">
        <v>487</v>
      </c>
      <c r="B30480">
        <v>5514</v>
      </c>
      <c r="C30480" t="s">
        <v>496</v>
      </c>
      <c r="D30480">
        <v>2018</v>
      </c>
      <c r="E30480" t="s">
        <v>741</v>
      </c>
      <c r="F30480" s="2">
        <v>2811.5106712624502</v>
      </c>
    </row>
    <row r="30481" spans="1:6">
      <c r="A30481" t="s">
        <v>487</v>
      </c>
      <c r="B30481">
        <v>5514</v>
      </c>
      <c r="C30481" t="s">
        <v>496</v>
      </c>
      <c r="D30481">
        <v>2019</v>
      </c>
      <c r="E30481" t="s">
        <v>744</v>
      </c>
      <c r="F30481" s="2">
        <v>0</v>
      </c>
    </row>
    <row r="30482" spans="1:6">
      <c r="A30482" t="s">
        <v>487</v>
      </c>
      <c r="B30482">
        <v>5514</v>
      </c>
      <c r="C30482" t="s">
        <v>496</v>
      </c>
      <c r="D30482">
        <v>2019</v>
      </c>
      <c r="E30482" t="s">
        <v>745</v>
      </c>
      <c r="F30482" s="2">
        <v>11724.343445431699</v>
      </c>
    </row>
    <row r="30483" spans="1:6">
      <c r="A30483" t="s">
        <v>487</v>
      </c>
      <c r="B30483">
        <v>5514</v>
      </c>
      <c r="C30483" t="s">
        <v>496</v>
      </c>
      <c r="D30483">
        <v>2020</v>
      </c>
      <c r="E30483" t="s">
        <v>742</v>
      </c>
      <c r="F30483" s="2">
        <v>681.49309758053005</v>
      </c>
    </row>
    <row r="30484" spans="1:6">
      <c r="A30484" t="s">
        <v>487</v>
      </c>
      <c r="B30484">
        <v>5514</v>
      </c>
      <c r="C30484" t="s">
        <v>496</v>
      </c>
      <c r="D30484">
        <v>2020</v>
      </c>
      <c r="E30484" t="s">
        <v>738</v>
      </c>
      <c r="F30484" s="2">
        <v>0</v>
      </c>
    </row>
    <row r="30485" spans="1:6">
      <c r="A30485" t="s">
        <v>487</v>
      </c>
      <c r="B30485">
        <v>5514</v>
      </c>
      <c r="C30485" t="s">
        <v>496</v>
      </c>
      <c r="D30485">
        <v>2020</v>
      </c>
      <c r="E30485" t="s">
        <v>743</v>
      </c>
      <c r="F30485" s="2">
        <v>0</v>
      </c>
    </row>
    <row r="30486" spans="1:6">
      <c r="A30486" t="s">
        <v>487</v>
      </c>
      <c r="B30486">
        <v>5514</v>
      </c>
      <c r="C30486" t="s">
        <v>496</v>
      </c>
      <c r="D30486">
        <v>2021</v>
      </c>
      <c r="E30486" t="s">
        <v>739</v>
      </c>
      <c r="F30486" s="2">
        <v>1774.02350381719</v>
      </c>
    </row>
    <row r="30487" spans="1:6">
      <c r="A30487" t="s">
        <v>487</v>
      </c>
      <c r="B30487">
        <v>5514</v>
      </c>
      <c r="C30487" t="s">
        <v>496</v>
      </c>
      <c r="D30487">
        <v>2021</v>
      </c>
      <c r="E30487" t="s">
        <v>741</v>
      </c>
      <c r="F30487" s="2">
        <v>2746.9615607891601</v>
      </c>
    </row>
    <row r="30488" spans="1:6">
      <c r="A30488" t="s">
        <v>487</v>
      </c>
      <c r="B30488">
        <v>5514</v>
      </c>
      <c r="C30488" t="s">
        <v>496</v>
      </c>
      <c r="D30488">
        <v>2022</v>
      </c>
      <c r="E30488" t="s">
        <v>737</v>
      </c>
      <c r="F30488" s="2">
        <v>216.54439724948301</v>
      </c>
    </row>
    <row r="30489" spans="1:6">
      <c r="A30489" t="s">
        <v>487</v>
      </c>
      <c r="B30489">
        <v>5514</v>
      </c>
      <c r="C30489" t="s">
        <v>496</v>
      </c>
      <c r="D30489">
        <v>2022</v>
      </c>
      <c r="E30489" t="s">
        <v>744</v>
      </c>
      <c r="F30489" s="2">
        <v>0</v>
      </c>
    </row>
    <row r="30490" spans="1:6">
      <c r="A30490" t="s">
        <v>487</v>
      </c>
      <c r="B30490">
        <v>5514</v>
      </c>
      <c r="C30490" t="s">
        <v>496</v>
      </c>
      <c r="D30490">
        <v>2022</v>
      </c>
      <c r="E30490" t="s">
        <v>745</v>
      </c>
      <c r="F30490" s="2">
        <v>11418.3620049664</v>
      </c>
    </row>
    <row r="30491" spans="1:6">
      <c r="A30491" t="s">
        <v>487</v>
      </c>
      <c r="B30491">
        <v>5514</v>
      </c>
      <c r="C30491" t="s">
        <v>496</v>
      </c>
      <c r="D30491">
        <v>2023</v>
      </c>
      <c r="E30491" t="s">
        <v>743</v>
      </c>
      <c r="F30491" s="2">
        <v>0</v>
      </c>
    </row>
    <row r="30492" spans="1:6">
      <c r="A30492" t="s">
        <v>487</v>
      </c>
      <c r="B30492">
        <v>5514</v>
      </c>
      <c r="C30492" t="s">
        <v>496</v>
      </c>
      <c r="D30492">
        <v>2024</v>
      </c>
      <c r="E30492" t="s">
        <v>739</v>
      </c>
      <c r="F30492" s="2">
        <v>1575.25911325886</v>
      </c>
    </row>
    <row r="30493" spans="1:6">
      <c r="A30493" t="s">
        <v>487</v>
      </c>
      <c r="B30493">
        <v>5514</v>
      </c>
      <c r="C30493" t="s">
        <v>496</v>
      </c>
      <c r="D30493">
        <v>2024</v>
      </c>
      <c r="E30493" t="s">
        <v>741</v>
      </c>
      <c r="F30493" s="2">
        <v>2644.17742402561</v>
      </c>
    </row>
    <row r="30494" spans="1:6">
      <c r="A30494" t="s">
        <v>487</v>
      </c>
      <c r="B30494">
        <v>5516</v>
      </c>
      <c r="C30494" t="s">
        <v>498</v>
      </c>
      <c r="D30494">
        <v>2011</v>
      </c>
      <c r="E30494" t="s">
        <v>736</v>
      </c>
      <c r="F30494" s="2">
        <v>248.67642855438399</v>
      </c>
    </row>
    <row r="30495" spans="1:6">
      <c r="A30495" t="s">
        <v>487</v>
      </c>
      <c r="B30495">
        <v>5516</v>
      </c>
      <c r="C30495" t="s">
        <v>498</v>
      </c>
      <c r="D30495">
        <v>2011</v>
      </c>
      <c r="E30495" t="s">
        <v>737</v>
      </c>
      <c r="F30495" s="2">
        <v>350.17107890840299</v>
      </c>
    </row>
    <row r="30496" spans="1:6">
      <c r="A30496" t="s">
        <v>487</v>
      </c>
      <c r="B30496">
        <v>5516</v>
      </c>
      <c r="C30496" t="s">
        <v>498</v>
      </c>
      <c r="D30496">
        <v>2011</v>
      </c>
      <c r="E30496" t="s">
        <v>739</v>
      </c>
      <c r="F30496" s="2">
        <v>1517.74708275693</v>
      </c>
    </row>
    <row r="30497" spans="1:6">
      <c r="A30497" t="s">
        <v>487</v>
      </c>
      <c r="B30497">
        <v>5516</v>
      </c>
      <c r="C30497" t="s">
        <v>498</v>
      </c>
      <c r="D30497">
        <v>2011</v>
      </c>
      <c r="E30497" t="s">
        <v>740</v>
      </c>
      <c r="F30497" s="2">
        <v>709.19984585519296</v>
      </c>
    </row>
    <row r="30498" spans="1:6">
      <c r="A30498" t="s">
        <v>487</v>
      </c>
      <c r="B30498">
        <v>5516</v>
      </c>
      <c r="C30498" t="s">
        <v>498</v>
      </c>
      <c r="D30498">
        <v>2013</v>
      </c>
      <c r="E30498" t="s">
        <v>742</v>
      </c>
      <c r="F30498" s="2">
        <v>828.18536953752698</v>
      </c>
    </row>
    <row r="30499" spans="1:6">
      <c r="A30499" t="s">
        <v>487</v>
      </c>
      <c r="B30499">
        <v>5516</v>
      </c>
      <c r="C30499" t="s">
        <v>498</v>
      </c>
      <c r="D30499">
        <v>2013</v>
      </c>
      <c r="E30499" t="s">
        <v>738</v>
      </c>
      <c r="F30499" s="2">
        <v>0</v>
      </c>
    </row>
    <row r="30500" spans="1:6">
      <c r="A30500" t="s">
        <v>487</v>
      </c>
      <c r="B30500">
        <v>5516</v>
      </c>
      <c r="C30500" t="s">
        <v>498</v>
      </c>
      <c r="D30500">
        <v>2013</v>
      </c>
      <c r="E30500" t="s">
        <v>743</v>
      </c>
      <c r="F30500" s="2">
        <v>0</v>
      </c>
    </row>
    <row r="30501" spans="1:6">
      <c r="A30501" t="s">
        <v>487</v>
      </c>
      <c r="B30501">
        <v>5516</v>
      </c>
      <c r="C30501" t="s">
        <v>498</v>
      </c>
      <c r="D30501">
        <v>2015</v>
      </c>
      <c r="E30501" t="s">
        <v>744</v>
      </c>
      <c r="F30501" s="2">
        <v>0</v>
      </c>
    </row>
    <row r="30502" spans="1:6">
      <c r="A30502" t="s">
        <v>487</v>
      </c>
      <c r="B30502">
        <v>5516</v>
      </c>
      <c r="C30502" t="s">
        <v>498</v>
      </c>
      <c r="D30502">
        <v>2015</v>
      </c>
      <c r="E30502" t="s">
        <v>745</v>
      </c>
      <c r="F30502" s="2">
        <v>1133.1721200198201</v>
      </c>
    </row>
    <row r="30503" spans="1:6">
      <c r="A30503" t="s">
        <v>487</v>
      </c>
      <c r="B30503">
        <v>5516</v>
      </c>
      <c r="C30503" t="s">
        <v>498</v>
      </c>
      <c r="D30503">
        <v>2016</v>
      </c>
      <c r="E30503" t="s">
        <v>738</v>
      </c>
      <c r="F30503" s="2">
        <v>0</v>
      </c>
    </row>
    <row r="30504" spans="1:6">
      <c r="A30504" t="s">
        <v>487</v>
      </c>
      <c r="B30504">
        <v>5516</v>
      </c>
      <c r="C30504" t="s">
        <v>498</v>
      </c>
      <c r="D30504">
        <v>2016</v>
      </c>
      <c r="E30504" t="s">
        <v>743</v>
      </c>
      <c r="F30504" s="2">
        <v>0</v>
      </c>
    </row>
    <row r="30505" spans="1:6">
      <c r="A30505" t="s">
        <v>487</v>
      </c>
      <c r="B30505">
        <v>5516</v>
      </c>
      <c r="C30505" t="s">
        <v>498</v>
      </c>
      <c r="D30505">
        <v>2017</v>
      </c>
      <c r="E30505" t="s">
        <v>739</v>
      </c>
      <c r="F30505" s="2">
        <v>1444.9890153491101</v>
      </c>
    </row>
    <row r="30506" spans="1:6">
      <c r="A30506" t="s">
        <v>487</v>
      </c>
      <c r="B30506">
        <v>5516</v>
      </c>
      <c r="C30506" t="s">
        <v>498</v>
      </c>
      <c r="D30506">
        <v>2017</v>
      </c>
      <c r="E30506" t="s">
        <v>741</v>
      </c>
      <c r="F30506" s="2">
        <v>4276.1930133589203</v>
      </c>
    </row>
    <row r="30507" spans="1:6">
      <c r="A30507" t="s">
        <v>487</v>
      </c>
      <c r="B30507">
        <v>5516</v>
      </c>
      <c r="C30507" t="s">
        <v>498</v>
      </c>
      <c r="D30507">
        <v>2018</v>
      </c>
      <c r="E30507" t="s">
        <v>736</v>
      </c>
      <c r="F30507" s="2">
        <v>197.30922475715099</v>
      </c>
    </row>
    <row r="30508" spans="1:6">
      <c r="A30508" t="s">
        <v>487</v>
      </c>
      <c r="B30508">
        <v>5516</v>
      </c>
      <c r="C30508" t="s">
        <v>498</v>
      </c>
      <c r="D30508">
        <v>2018</v>
      </c>
      <c r="E30508" t="s">
        <v>737</v>
      </c>
      <c r="F30508" s="2">
        <v>332.78726948668901</v>
      </c>
    </row>
    <row r="30509" spans="1:6">
      <c r="A30509" t="s">
        <v>487</v>
      </c>
      <c r="B30509">
        <v>5516</v>
      </c>
      <c r="C30509" t="s">
        <v>498</v>
      </c>
      <c r="D30509">
        <v>2018</v>
      </c>
      <c r="E30509" t="s">
        <v>744</v>
      </c>
      <c r="F30509" s="2">
        <v>0</v>
      </c>
    </row>
    <row r="30510" spans="1:6">
      <c r="A30510" t="s">
        <v>487</v>
      </c>
      <c r="B30510">
        <v>5516</v>
      </c>
      <c r="C30510" t="s">
        <v>498</v>
      </c>
      <c r="D30510">
        <v>2018</v>
      </c>
      <c r="E30510" t="s">
        <v>745</v>
      </c>
      <c r="F30510" s="2">
        <v>411.111768975183</v>
      </c>
    </row>
    <row r="30511" spans="1:6">
      <c r="A30511" t="s">
        <v>487</v>
      </c>
      <c r="B30511">
        <v>5516</v>
      </c>
      <c r="C30511" t="s">
        <v>498</v>
      </c>
      <c r="D30511">
        <v>2019</v>
      </c>
      <c r="E30511" t="s">
        <v>743</v>
      </c>
      <c r="F30511" s="2">
        <v>0</v>
      </c>
    </row>
    <row r="30512" spans="1:6">
      <c r="A30512" t="s">
        <v>487</v>
      </c>
      <c r="B30512">
        <v>5516</v>
      </c>
      <c r="C30512" t="s">
        <v>498</v>
      </c>
      <c r="D30512">
        <v>2020</v>
      </c>
      <c r="E30512" t="s">
        <v>742</v>
      </c>
      <c r="F30512" s="2">
        <v>325.94066510890298</v>
      </c>
    </row>
    <row r="30513" spans="1:6">
      <c r="A30513" t="s">
        <v>487</v>
      </c>
      <c r="B30513">
        <v>5516</v>
      </c>
      <c r="C30513" t="s">
        <v>498</v>
      </c>
      <c r="D30513">
        <v>2020</v>
      </c>
      <c r="E30513" t="s">
        <v>739</v>
      </c>
      <c r="F30513" s="2">
        <v>1385.82137411451</v>
      </c>
    </row>
    <row r="30514" spans="1:6">
      <c r="A30514" t="s">
        <v>487</v>
      </c>
      <c r="B30514">
        <v>5516</v>
      </c>
      <c r="C30514" t="s">
        <v>498</v>
      </c>
      <c r="D30514">
        <v>2020</v>
      </c>
      <c r="E30514" t="s">
        <v>741</v>
      </c>
      <c r="F30514" s="2">
        <v>4265.3206466635102</v>
      </c>
    </row>
    <row r="30515" spans="1:6">
      <c r="A30515" t="s">
        <v>487</v>
      </c>
      <c r="B30515">
        <v>5516</v>
      </c>
      <c r="C30515" t="s">
        <v>498</v>
      </c>
      <c r="D30515">
        <v>2021</v>
      </c>
      <c r="E30515" t="s">
        <v>736</v>
      </c>
      <c r="F30515" s="2">
        <v>175.373339889199</v>
      </c>
    </row>
    <row r="30516" spans="1:6">
      <c r="A30516" t="s">
        <v>487</v>
      </c>
      <c r="B30516">
        <v>5516</v>
      </c>
      <c r="C30516" t="s">
        <v>498</v>
      </c>
      <c r="D30516">
        <v>2021</v>
      </c>
      <c r="E30516" t="s">
        <v>737</v>
      </c>
      <c r="F30516" s="2">
        <v>302.70955262748498</v>
      </c>
    </row>
    <row r="30517" spans="1:6">
      <c r="A30517" t="s">
        <v>487</v>
      </c>
      <c r="B30517">
        <v>5516</v>
      </c>
      <c r="C30517" t="s">
        <v>498</v>
      </c>
      <c r="D30517">
        <v>2021</v>
      </c>
      <c r="E30517" t="s">
        <v>744</v>
      </c>
      <c r="F30517" s="2">
        <v>0</v>
      </c>
    </row>
    <row r="30518" spans="1:6">
      <c r="A30518" t="s">
        <v>487</v>
      </c>
      <c r="B30518">
        <v>5516</v>
      </c>
      <c r="C30518" t="s">
        <v>498</v>
      </c>
      <c r="D30518">
        <v>2021</v>
      </c>
      <c r="E30518" t="s">
        <v>740</v>
      </c>
      <c r="F30518" s="2">
        <v>583.72429568482698</v>
      </c>
    </row>
    <row r="30519" spans="1:6">
      <c r="A30519" t="s">
        <v>487</v>
      </c>
      <c r="B30519">
        <v>5516</v>
      </c>
      <c r="C30519" t="s">
        <v>498</v>
      </c>
      <c r="D30519">
        <v>2021</v>
      </c>
      <c r="E30519" t="s">
        <v>745</v>
      </c>
      <c r="F30519" s="2">
        <v>1179.24138964895</v>
      </c>
    </row>
    <row r="30520" spans="1:6">
      <c r="A30520" t="s">
        <v>487</v>
      </c>
      <c r="B30520">
        <v>5516</v>
      </c>
      <c r="C30520" t="s">
        <v>498</v>
      </c>
      <c r="D30520">
        <v>2022</v>
      </c>
      <c r="E30520" t="s">
        <v>743</v>
      </c>
      <c r="F30520" s="2">
        <v>0</v>
      </c>
    </row>
    <row r="30521" spans="1:6">
      <c r="A30521" t="s">
        <v>487</v>
      </c>
      <c r="B30521">
        <v>5516</v>
      </c>
      <c r="C30521" t="s">
        <v>498</v>
      </c>
      <c r="D30521">
        <v>2023</v>
      </c>
      <c r="E30521" t="s">
        <v>742</v>
      </c>
      <c r="F30521" s="2">
        <v>646.58307515827198</v>
      </c>
    </row>
    <row r="30522" spans="1:6">
      <c r="A30522" t="s">
        <v>487</v>
      </c>
      <c r="B30522">
        <v>5516</v>
      </c>
      <c r="C30522" t="s">
        <v>498</v>
      </c>
      <c r="D30522">
        <v>2024</v>
      </c>
      <c r="E30522" t="s">
        <v>736</v>
      </c>
      <c r="F30522" s="2">
        <v>192.28259679650799</v>
      </c>
    </row>
    <row r="30523" spans="1:6">
      <c r="A30523" t="s">
        <v>487</v>
      </c>
      <c r="B30523">
        <v>5516</v>
      </c>
      <c r="C30523" t="s">
        <v>498</v>
      </c>
      <c r="D30523">
        <v>2024</v>
      </c>
      <c r="E30523" t="s">
        <v>737</v>
      </c>
      <c r="F30523" s="2">
        <v>269.24464215268301</v>
      </c>
    </row>
    <row r="30524" spans="1:6">
      <c r="A30524" t="s">
        <v>487</v>
      </c>
      <c r="B30524">
        <v>5516</v>
      </c>
      <c r="C30524" t="s">
        <v>498</v>
      </c>
      <c r="D30524">
        <v>2024</v>
      </c>
      <c r="E30524" t="s">
        <v>740</v>
      </c>
      <c r="F30524" s="2">
        <v>715.60354946785105</v>
      </c>
    </row>
    <row r="30525" spans="1:6">
      <c r="A30525" t="s">
        <v>487</v>
      </c>
      <c r="B30525">
        <v>5518</v>
      </c>
      <c r="C30525" t="s">
        <v>500</v>
      </c>
      <c r="D30525">
        <v>2009</v>
      </c>
      <c r="E30525" t="s">
        <v>736</v>
      </c>
      <c r="F30525" s="2">
        <v>54.737914325001803</v>
      </c>
    </row>
    <row r="30526" spans="1:6">
      <c r="A30526" t="s">
        <v>487</v>
      </c>
      <c r="B30526">
        <v>5518</v>
      </c>
      <c r="C30526" t="s">
        <v>500</v>
      </c>
      <c r="D30526">
        <v>2009</v>
      </c>
      <c r="E30526" t="s">
        <v>737</v>
      </c>
      <c r="F30526" s="2">
        <v>210.14904671744901</v>
      </c>
    </row>
    <row r="30527" spans="1:6">
      <c r="A30527" t="s">
        <v>487</v>
      </c>
      <c r="B30527">
        <v>5518</v>
      </c>
      <c r="C30527" t="s">
        <v>500</v>
      </c>
      <c r="D30527">
        <v>2009</v>
      </c>
      <c r="E30527" t="s">
        <v>744</v>
      </c>
      <c r="F30527" s="2">
        <v>0</v>
      </c>
    </row>
    <row r="30528" spans="1:6">
      <c r="A30528" t="s">
        <v>487</v>
      </c>
      <c r="B30528">
        <v>5518</v>
      </c>
      <c r="C30528" t="s">
        <v>500</v>
      </c>
      <c r="D30528">
        <v>2009</v>
      </c>
      <c r="E30528" t="s">
        <v>739</v>
      </c>
      <c r="F30528" s="2">
        <v>2030.43655823669</v>
      </c>
    </row>
    <row r="30529" spans="1:6">
      <c r="A30529" t="s">
        <v>487</v>
      </c>
      <c r="B30529">
        <v>5518</v>
      </c>
      <c r="C30529" t="s">
        <v>500</v>
      </c>
      <c r="D30529">
        <v>2009</v>
      </c>
      <c r="E30529" t="s">
        <v>740</v>
      </c>
      <c r="F30529" s="2">
        <v>190.31484034992599</v>
      </c>
    </row>
    <row r="30530" spans="1:6">
      <c r="A30530" t="s">
        <v>487</v>
      </c>
      <c r="B30530">
        <v>5518</v>
      </c>
      <c r="C30530" t="s">
        <v>500</v>
      </c>
      <c r="D30530">
        <v>2011</v>
      </c>
      <c r="E30530" t="s">
        <v>742</v>
      </c>
      <c r="F30530" s="2">
        <v>218.59302488719899</v>
      </c>
    </row>
    <row r="30531" spans="1:6">
      <c r="A30531" t="s">
        <v>487</v>
      </c>
      <c r="B30531">
        <v>5518</v>
      </c>
      <c r="C30531" t="s">
        <v>500</v>
      </c>
      <c r="D30531">
        <v>2011</v>
      </c>
      <c r="E30531" t="s">
        <v>738</v>
      </c>
      <c r="F30531" s="2">
        <v>0</v>
      </c>
    </row>
    <row r="30532" spans="1:6">
      <c r="A30532" t="s">
        <v>487</v>
      </c>
      <c r="B30532">
        <v>5518</v>
      </c>
      <c r="C30532" t="s">
        <v>500</v>
      </c>
      <c r="D30532">
        <v>2011</v>
      </c>
      <c r="E30532" t="s">
        <v>743</v>
      </c>
      <c r="F30532" s="2">
        <v>0</v>
      </c>
    </row>
    <row r="30533" spans="1:6">
      <c r="A30533" t="s">
        <v>487</v>
      </c>
      <c r="B30533">
        <v>5518</v>
      </c>
      <c r="C30533" t="s">
        <v>500</v>
      </c>
      <c r="D30533">
        <v>2011</v>
      </c>
      <c r="E30533" t="s">
        <v>741</v>
      </c>
      <c r="F30533" s="2">
        <v>3905.2372097689499</v>
      </c>
    </row>
    <row r="30534" spans="1:6">
      <c r="A30534" t="s">
        <v>487</v>
      </c>
      <c r="B30534">
        <v>5518</v>
      </c>
      <c r="C30534" t="s">
        <v>500</v>
      </c>
      <c r="D30534">
        <v>2013</v>
      </c>
      <c r="E30534" t="s">
        <v>745</v>
      </c>
      <c r="F30534" s="2">
        <v>120.069475404806</v>
      </c>
    </row>
    <row r="30535" spans="1:6">
      <c r="A30535" t="s">
        <v>487</v>
      </c>
      <c r="B30535">
        <v>5518</v>
      </c>
      <c r="C30535" t="s">
        <v>500</v>
      </c>
      <c r="D30535">
        <v>2015</v>
      </c>
      <c r="E30535" t="s">
        <v>744</v>
      </c>
      <c r="F30535" s="2">
        <v>0</v>
      </c>
    </row>
    <row r="30536" spans="1:6">
      <c r="A30536" t="s">
        <v>487</v>
      </c>
      <c r="B30536">
        <v>5518</v>
      </c>
      <c r="C30536" t="s">
        <v>500</v>
      </c>
      <c r="D30536">
        <v>2015</v>
      </c>
      <c r="E30536" t="s">
        <v>739</v>
      </c>
      <c r="F30536" s="2">
        <v>1162.5258178701399</v>
      </c>
    </row>
    <row r="30537" spans="1:6">
      <c r="A30537" t="s">
        <v>487</v>
      </c>
      <c r="B30537">
        <v>5518</v>
      </c>
      <c r="C30537" t="s">
        <v>500</v>
      </c>
      <c r="D30537">
        <v>2016</v>
      </c>
      <c r="E30537" t="s">
        <v>736</v>
      </c>
      <c r="F30537" s="2">
        <v>42.765858667532697</v>
      </c>
    </row>
    <row r="30538" spans="1:6">
      <c r="A30538" t="s">
        <v>487</v>
      </c>
      <c r="B30538">
        <v>5518</v>
      </c>
      <c r="C30538" t="s">
        <v>500</v>
      </c>
      <c r="D30538">
        <v>2016</v>
      </c>
      <c r="E30538" t="s">
        <v>737</v>
      </c>
      <c r="F30538" s="2">
        <v>257.63964159046401</v>
      </c>
    </row>
    <row r="30539" spans="1:6">
      <c r="A30539" t="s">
        <v>487</v>
      </c>
      <c r="B30539">
        <v>5518</v>
      </c>
      <c r="C30539" t="s">
        <v>500</v>
      </c>
      <c r="D30539">
        <v>2016</v>
      </c>
      <c r="E30539" t="s">
        <v>745</v>
      </c>
      <c r="F30539" s="2">
        <v>120.069475404806</v>
      </c>
    </row>
    <row r="30540" spans="1:6">
      <c r="A30540" t="s">
        <v>487</v>
      </c>
      <c r="B30540">
        <v>5518</v>
      </c>
      <c r="C30540" t="s">
        <v>500</v>
      </c>
      <c r="D30540">
        <v>2017</v>
      </c>
      <c r="E30540" t="s">
        <v>743</v>
      </c>
      <c r="F30540" s="2">
        <v>0</v>
      </c>
    </row>
    <row r="30541" spans="1:6">
      <c r="A30541" t="s">
        <v>487</v>
      </c>
      <c r="B30541">
        <v>5518</v>
      </c>
      <c r="C30541" t="s">
        <v>500</v>
      </c>
      <c r="D30541">
        <v>2018</v>
      </c>
      <c r="E30541" t="s">
        <v>742</v>
      </c>
      <c r="F30541" s="2">
        <v>265.32620852205298</v>
      </c>
    </row>
    <row r="30542" spans="1:6">
      <c r="A30542" t="s">
        <v>487</v>
      </c>
      <c r="B30542">
        <v>5518</v>
      </c>
      <c r="C30542" t="s">
        <v>500</v>
      </c>
      <c r="D30542">
        <v>2018</v>
      </c>
      <c r="E30542" t="s">
        <v>739</v>
      </c>
      <c r="F30542" s="2">
        <v>1208.34994674632</v>
      </c>
    </row>
    <row r="30543" spans="1:6">
      <c r="A30543" t="s">
        <v>487</v>
      </c>
      <c r="B30543">
        <v>5518</v>
      </c>
      <c r="C30543" t="s">
        <v>500</v>
      </c>
      <c r="D30543">
        <v>2019</v>
      </c>
      <c r="E30543" t="s">
        <v>736</v>
      </c>
      <c r="F30543" s="2">
        <v>40.216312318010999</v>
      </c>
    </row>
    <row r="30544" spans="1:6">
      <c r="A30544" t="s">
        <v>487</v>
      </c>
      <c r="B30544">
        <v>5518</v>
      </c>
      <c r="C30544" t="s">
        <v>500</v>
      </c>
      <c r="D30544">
        <v>2019</v>
      </c>
      <c r="E30544" t="s">
        <v>737</v>
      </c>
      <c r="F30544" s="2">
        <v>235.033604064522</v>
      </c>
    </row>
    <row r="30545" spans="1:6">
      <c r="A30545" t="s">
        <v>487</v>
      </c>
      <c r="B30545">
        <v>5518</v>
      </c>
      <c r="C30545" t="s">
        <v>500</v>
      </c>
      <c r="D30545">
        <v>2019</v>
      </c>
      <c r="E30545" t="s">
        <v>740</v>
      </c>
      <c r="F30545" s="2">
        <v>95.515869373404001</v>
      </c>
    </row>
    <row r="30546" spans="1:6">
      <c r="A30546" t="s">
        <v>487</v>
      </c>
      <c r="B30546">
        <v>5518</v>
      </c>
      <c r="C30546" t="s">
        <v>500</v>
      </c>
      <c r="D30546">
        <v>2019</v>
      </c>
      <c r="E30546" t="s">
        <v>745</v>
      </c>
      <c r="F30546" s="2">
        <v>113.051122112515</v>
      </c>
    </row>
    <row r="30547" spans="1:6">
      <c r="A30547" t="s">
        <v>487</v>
      </c>
      <c r="B30547">
        <v>5518</v>
      </c>
      <c r="C30547" t="s">
        <v>500</v>
      </c>
      <c r="D30547">
        <v>2020</v>
      </c>
      <c r="E30547" t="s">
        <v>743</v>
      </c>
      <c r="F30547" s="2">
        <v>0</v>
      </c>
    </row>
    <row r="30548" spans="1:6">
      <c r="A30548" t="s">
        <v>487</v>
      </c>
      <c r="B30548">
        <v>5518</v>
      </c>
      <c r="C30548" t="s">
        <v>500</v>
      </c>
      <c r="D30548">
        <v>2021</v>
      </c>
      <c r="E30548" t="s">
        <v>742</v>
      </c>
      <c r="F30548" s="2">
        <v>256.36038105127801</v>
      </c>
    </row>
    <row r="30549" spans="1:6">
      <c r="A30549" t="s">
        <v>487</v>
      </c>
      <c r="B30549">
        <v>5518</v>
      </c>
      <c r="C30549" t="s">
        <v>500</v>
      </c>
      <c r="D30549">
        <v>2021</v>
      </c>
      <c r="E30549" t="s">
        <v>738</v>
      </c>
      <c r="F30549" s="2">
        <v>0</v>
      </c>
    </row>
    <row r="30550" spans="1:6">
      <c r="A30550" t="s">
        <v>487</v>
      </c>
      <c r="B30550">
        <v>5518</v>
      </c>
      <c r="C30550" t="s">
        <v>500</v>
      </c>
      <c r="D30550">
        <v>2021</v>
      </c>
      <c r="E30550" t="s">
        <v>741</v>
      </c>
      <c r="F30550" s="2">
        <v>3693.90642707399</v>
      </c>
    </row>
    <row r="30551" spans="1:6">
      <c r="A30551" t="s">
        <v>487</v>
      </c>
      <c r="B30551">
        <v>5518</v>
      </c>
      <c r="C30551" t="s">
        <v>500</v>
      </c>
      <c r="D30551">
        <v>2022</v>
      </c>
      <c r="E30551" t="s">
        <v>736</v>
      </c>
      <c r="F30551" s="2">
        <v>36.582918465312801</v>
      </c>
    </row>
    <row r="30552" spans="1:6">
      <c r="A30552" t="s">
        <v>487</v>
      </c>
      <c r="B30552">
        <v>5518</v>
      </c>
      <c r="C30552" t="s">
        <v>500</v>
      </c>
      <c r="D30552">
        <v>2022</v>
      </c>
      <c r="E30552" t="s">
        <v>737</v>
      </c>
      <c r="F30552" s="2">
        <v>200.18254247961099</v>
      </c>
    </row>
    <row r="30553" spans="1:6">
      <c r="A30553" t="s">
        <v>487</v>
      </c>
      <c r="B30553">
        <v>5518</v>
      </c>
      <c r="C30553" t="s">
        <v>500</v>
      </c>
      <c r="D30553">
        <v>2022</v>
      </c>
      <c r="E30553" t="s">
        <v>744</v>
      </c>
      <c r="F30553" s="2">
        <v>0</v>
      </c>
    </row>
    <row r="30554" spans="1:6">
      <c r="A30554" t="s">
        <v>487</v>
      </c>
      <c r="B30554">
        <v>5518</v>
      </c>
      <c r="C30554" t="s">
        <v>500</v>
      </c>
      <c r="D30554">
        <v>2022</v>
      </c>
      <c r="E30554" t="s">
        <v>740</v>
      </c>
      <c r="F30554" s="2">
        <v>100.828439707952</v>
      </c>
    </row>
    <row r="30555" spans="1:6">
      <c r="A30555" t="s">
        <v>487</v>
      </c>
      <c r="B30555">
        <v>5518</v>
      </c>
      <c r="C30555" t="s">
        <v>500</v>
      </c>
      <c r="D30555">
        <v>2024</v>
      </c>
      <c r="E30555" t="s">
        <v>742</v>
      </c>
      <c r="F30555" s="2">
        <v>155.86470279392</v>
      </c>
    </row>
    <row r="30556" spans="1:6">
      <c r="A30556" t="s">
        <v>487</v>
      </c>
      <c r="B30556">
        <v>5518</v>
      </c>
      <c r="C30556" t="s">
        <v>500</v>
      </c>
      <c r="D30556">
        <v>2024</v>
      </c>
      <c r="E30556" t="s">
        <v>741</v>
      </c>
      <c r="F30556" s="2">
        <v>3622.9723746708</v>
      </c>
    </row>
    <row r="30557" spans="1:6">
      <c r="A30557" t="s">
        <v>487</v>
      </c>
      <c r="B30557">
        <v>5520</v>
      </c>
      <c r="C30557" t="s">
        <v>502</v>
      </c>
      <c r="D30557">
        <v>2009</v>
      </c>
      <c r="E30557" t="s">
        <v>736</v>
      </c>
      <c r="F30557" s="2">
        <v>2857.5886413599901</v>
      </c>
    </row>
    <row r="30558" spans="1:6">
      <c r="A30558" t="s">
        <v>487</v>
      </c>
      <c r="B30558">
        <v>5520</v>
      </c>
      <c r="C30558" t="s">
        <v>502</v>
      </c>
      <c r="D30558">
        <v>2009</v>
      </c>
      <c r="E30558" t="s">
        <v>737</v>
      </c>
      <c r="F30558" s="2">
        <v>834.23604474770002</v>
      </c>
    </row>
    <row r="30559" spans="1:6">
      <c r="A30559" t="s">
        <v>487</v>
      </c>
      <c r="B30559">
        <v>5520</v>
      </c>
      <c r="C30559" t="s">
        <v>502</v>
      </c>
      <c r="D30559">
        <v>2009</v>
      </c>
      <c r="E30559" t="s">
        <v>745</v>
      </c>
      <c r="F30559" s="2">
        <v>0</v>
      </c>
    </row>
    <row r="30560" spans="1:6">
      <c r="A30560" t="s">
        <v>487</v>
      </c>
      <c r="B30560">
        <v>5520</v>
      </c>
      <c r="C30560" t="s">
        <v>502</v>
      </c>
      <c r="D30560">
        <v>2011</v>
      </c>
      <c r="E30560" t="s">
        <v>742</v>
      </c>
      <c r="F30560" s="2">
        <v>1912.9800656216801</v>
      </c>
    </row>
    <row r="30561" spans="1:6">
      <c r="A30561" t="s">
        <v>487</v>
      </c>
      <c r="B30561">
        <v>5520</v>
      </c>
      <c r="C30561" t="s">
        <v>502</v>
      </c>
      <c r="D30561">
        <v>2013</v>
      </c>
      <c r="E30561" t="s">
        <v>744</v>
      </c>
      <c r="F30561" s="2">
        <v>0</v>
      </c>
    </row>
    <row r="30562" spans="1:6">
      <c r="A30562" t="s">
        <v>487</v>
      </c>
      <c r="B30562">
        <v>5520</v>
      </c>
      <c r="C30562" t="s">
        <v>502</v>
      </c>
      <c r="D30562">
        <v>2013</v>
      </c>
      <c r="E30562" t="s">
        <v>740</v>
      </c>
      <c r="F30562" s="2">
        <v>1407.79359416643</v>
      </c>
    </row>
    <row r="30563" spans="1:6">
      <c r="A30563" t="s">
        <v>487</v>
      </c>
      <c r="B30563">
        <v>5520</v>
      </c>
      <c r="C30563" t="s">
        <v>502</v>
      </c>
      <c r="D30563">
        <v>2013</v>
      </c>
      <c r="E30563" t="s">
        <v>745</v>
      </c>
      <c r="F30563" s="2">
        <v>0</v>
      </c>
    </row>
    <row r="30564" spans="1:6">
      <c r="A30564" t="s">
        <v>487</v>
      </c>
      <c r="B30564">
        <v>5520</v>
      </c>
      <c r="C30564" t="s">
        <v>502</v>
      </c>
      <c r="D30564">
        <v>2015</v>
      </c>
      <c r="E30564" t="s">
        <v>738</v>
      </c>
      <c r="F30564" s="2">
        <v>0</v>
      </c>
    </row>
    <row r="30565" spans="1:6">
      <c r="A30565" t="s">
        <v>487</v>
      </c>
      <c r="B30565">
        <v>5520</v>
      </c>
      <c r="C30565" t="s">
        <v>502</v>
      </c>
      <c r="D30565">
        <v>2015</v>
      </c>
      <c r="E30565" t="s">
        <v>739</v>
      </c>
      <c r="F30565" s="2">
        <v>5253.6579052099596</v>
      </c>
    </row>
    <row r="30566" spans="1:6">
      <c r="A30566" t="s">
        <v>487</v>
      </c>
      <c r="B30566">
        <v>5520</v>
      </c>
      <c r="C30566" t="s">
        <v>502</v>
      </c>
      <c r="D30566">
        <v>2015</v>
      </c>
      <c r="E30566" t="s">
        <v>741</v>
      </c>
      <c r="F30566" s="2">
        <v>13697.192783685099</v>
      </c>
    </row>
    <row r="30567" spans="1:6">
      <c r="A30567" t="s">
        <v>487</v>
      </c>
      <c r="B30567">
        <v>5520</v>
      </c>
      <c r="C30567" t="s">
        <v>502</v>
      </c>
      <c r="D30567">
        <v>2016</v>
      </c>
      <c r="E30567" t="s">
        <v>744</v>
      </c>
      <c r="F30567" s="2">
        <v>0</v>
      </c>
    </row>
    <row r="30568" spans="1:6">
      <c r="A30568" t="s">
        <v>487</v>
      </c>
      <c r="B30568">
        <v>5520</v>
      </c>
      <c r="C30568" t="s">
        <v>502</v>
      </c>
      <c r="D30568">
        <v>2016</v>
      </c>
      <c r="E30568" t="s">
        <v>740</v>
      </c>
      <c r="F30568" s="2">
        <v>853.57867404137301</v>
      </c>
    </row>
    <row r="30569" spans="1:6">
      <c r="A30569" t="s">
        <v>487</v>
      </c>
      <c r="B30569">
        <v>5520</v>
      </c>
      <c r="C30569" t="s">
        <v>502</v>
      </c>
      <c r="D30569">
        <v>2016</v>
      </c>
      <c r="E30569" t="s">
        <v>745</v>
      </c>
      <c r="F30569" s="2">
        <v>0</v>
      </c>
    </row>
    <row r="30570" spans="1:6">
      <c r="A30570" t="s">
        <v>487</v>
      </c>
      <c r="B30570">
        <v>5520</v>
      </c>
      <c r="C30570" t="s">
        <v>502</v>
      </c>
      <c r="D30570">
        <v>2017</v>
      </c>
      <c r="E30570" t="s">
        <v>743</v>
      </c>
      <c r="F30570" s="2">
        <v>0</v>
      </c>
    </row>
    <row r="30571" spans="1:6">
      <c r="A30571" t="s">
        <v>487</v>
      </c>
      <c r="B30571">
        <v>5520</v>
      </c>
      <c r="C30571" t="s">
        <v>502</v>
      </c>
      <c r="D30571">
        <v>2018</v>
      </c>
      <c r="E30571" t="s">
        <v>738</v>
      </c>
      <c r="F30571" s="2">
        <v>0</v>
      </c>
    </row>
    <row r="30572" spans="1:6">
      <c r="A30572" t="s">
        <v>487</v>
      </c>
      <c r="B30572">
        <v>5520</v>
      </c>
      <c r="C30572" t="s">
        <v>502</v>
      </c>
      <c r="D30572">
        <v>2018</v>
      </c>
      <c r="E30572" t="s">
        <v>739</v>
      </c>
      <c r="F30572" s="2">
        <v>5426.6015856766398</v>
      </c>
    </row>
    <row r="30573" spans="1:6">
      <c r="A30573" t="s">
        <v>487</v>
      </c>
      <c r="B30573">
        <v>5520</v>
      </c>
      <c r="C30573" t="s">
        <v>502</v>
      </c>
      <c r="D30573">
        <v>2018</v>
      </c>
      <c r="E30573" t="s">
        <v>741</v>
      </c>
      <c r="F30573" s="2">
        <v>12885.905982775301</v>
      </c>
    </row>
    <row r="30574" spans="1:6">
      <c r="A30574" t="s">
        <v>487</v>
      </c>
      <c r="B30574">
        <v>5520</v>
      </c>
      <c r="C30574" t="s">
        <v>502</v>
      </c>
      <c r="D30574">
        <v>2019</v>
      </c>
      <c r="E30574" t="s">
        <v>736</v>
      </c>
      <c r="F30574" s="2">
        <v>1762.9892709062899</v>
      </c>
    </row>
    <row r="30575" spans="1:6">
      <c r="A30575" t="s">
        <v>487</v>
      </c>
      <c r="B30575">
        <v>5520</v>
      </c>
      <c r="C30575" t="s">
        <v>502</v>
      </c>
      <c r="D30575">
        <v>2019</v>
      </c>
      <c r="E30575" t="s">
        <v>737</v>
      </c>
      <c r="F30575" s="2">
        <v>896.08821212181499</v>
      </c>
    </row>
    <row r="30576" spans="1:6">
      <c r="A30576" t="s">
        <v>487</v>
      </c>
      <c r="B30576">
        <v>5520</v>
      </c>
      <c r="C30576" t="s">
        <v>502</v>
      </c>
      <c r="D30576">
        <v>2019</v>
      </c>
      <c r="E30576" t="s">
        <v>744</v>
      </c>
      <c r="F30576" s="2">
        <v>0</v>
      </c>
    </row>
    <row r="30577" spans="1:6">
      <c r="A30577" t="s">
        <v>487</v>
      </c>
      <c r="B30577">
        <v>5520</v>
      </c>
      <c r="C30577" t="s">
        <v>502</v>
      </c>
      <c r="D30577">
        <v>2019</v>
      </c>
      <c r="E30577" t="s">
        <v>740</v>
      </c>
      <c r="F30577" s="2">
        <v>986.906704988559</v>
      </c>
    </row>
    <row r="30578" spans="1:6">
      <c r="A30578" t="s">
        <v>487</v>
      </c>
      <c r="B30578">
        <v>5520</v>
      </c>
      <c r="C30578" t="s">
        <v>502</v>
      </c>
      <c r="D30578">
        <v>2019</v>
      </c>
      <c r="E30578" t="s">
        <v>745</v>
      </c>
      <c r="F30578" s="2">
        <v>94.842731647020699</v>
      </c>
    </row>
    <row r="30579" spans="1:6">
      <c r="A30579" t="s">
        <v>487</v>
      </c>
      <c r="B30579">
        <v>5520</v>
      </c>
      <c r="C30579" t="s">
        <v>502</v>
      </c>
      <c r="D30579">
        <v>2020</v>
      </c>
      <c r="E30579" t="s">
        <v>743</v>
      </c>
      <c r="F30579" s="2">
        <v>0</v>
      </c>
    </row>
    <row r="30580" spans="1:6">
      <c r="A30580" t="s">
        <v>487</v>
      </c>
      <c r="B30580">
        <v>5520</v>
      </c>
      <c r="C30580" t="s">
        <v>502</v>
      </c>
      <c r="D30580">
        <v>2021</v>
      </c>
      <c r="E30580" t="s">
        <v>742</v>
      </c>
      <c r="F30580" s="2">
        <v>2025.3175487620199</v>
      </c>
    </row>
    <row r="30581" spans="1:6">
      <c r="A30581" t="s">
        <v>487</v>
      </c>
      <c r="B30581">
        <v>5520</v>
      </c>
      <c r="C30581" t="s">
        <v>502</v>
      </c>
      <c r="D30581">
        <v>2021</v>
      </c>
      <c r="E30581" t="s">
        <v>738</v>
      </c>
      <c r="F30581" s="2">
        <v>0</v>
      </c>
    </row>
    <row r="30582" spans="1:6">
      <c r="A30582" t="s">
        <v>487</v>
      </c>
      <c r="B30582">
        <v>5520</v>
      </c>
      <c r="C30582" t="s">
        <v>502</v>
      </c>
      <c r="D30582">
        <v>2021</v>
      </c>
      <c r="E30582" t="s">
        <v>739</v>
      </c>
      <c r="F30582" s="2">
        <v>5376.2688731849603</v>
      </c>
    </row>
    <row r="30583" spans="1:6">
      <c r="A30583" t="s">
        <v>487</v>
      </c>
      <c r="B30583">
        <v>5520</v>
      </c>
      <c r="C30583" t="s">
        <v>502</v>
      </c>
      <c r="D30583">
        <v>2021</v>
      </c>
      <c r="E30583" t="s">
        <v>741</v>
      </c>
      <c r="F30583" s="2">
        <v>12422.586440577101</v>
      </c>
    </row>
    <row r="30584" spans="1:6">
      <c r="A30584" t="s">
        <v>487</v>
      </c>
      <c r="B30584">
        <v>5520</v>
      </c>
      <c r="C30584" t="s">
        <v>502</v>
      </c>
      <c r="D30584">
        <v>2022</v>
      </c>
      <c r="E30584" t="s">
        <v>736</v>
      </c>
      <c r="F30584" s="2">
        <v>1489.22965923069</v>
      </c>
    </row>
    <row r="30585" spans="1:6">
      <c r="A30585" t="s">
        <v>487</v>
      </c>
      <c r="B30585">
        <v>5520</v>
      </c>
      <c r="C30585" t="s">
        <v>502</v>
      </c>
      <c r="D30585">
        <v>2022</v>
      </c>
      <c r="E30585" t="s">
        <v>737</v>
      </c>
      <c r="F30585" s="2">
        <v>776.59877243924598</v>
      </c>
    </row>
    <row r="30586" spans="1:6">
      <c r="A30586" t="s">
        <v>487</v>
      </c>
      <c r="B30586">
        <v>5520</v>
      </c>
      <c r="C30586" t="s">
        <v>502</v>
      </c>
      <c r="D30586">
        <v>2022</v>
      </c>
      <c r="E30586" t="s">
        <v>744</v>
      </c>
      <c r="F30586" s="2">
        <v>0</v>
      </c>
    </row>
    <row r="30587" spans="1:6">
      <c r="A30587" t="s">
        <v>487</v>
      </c>
      <c r="B30587">
        <v>5520</v>
      </c>
      <c r="C30587" t="s">
        <v>502</v>
      </c>
      <c r="D30587">
        <v>2022</v>
      </c>
      <c r="E30587" t="s">
        <v>745</v>
      </c>
      <c r="F30587" s="2">
        <v>14.505579001726399</v>
      </c>
    </row>
    <row r="30588" spans="1:6">
      <c r="A30588" t="s">
        <v>487</v>
      </c>
      <c r="B30588">
        <v>5520</v>
      </c>
      <c r="C30588" t="s">
        <v>502</v>
      </c>
      <c r="D30588">
        <v>2023</v>
      </c>
      <c r="E30588" t="s">
        <v>743</v>
      </c>
      <c r="F30588" s="2">
        <v>0</v>
      </c>
    </row>
    <row r="30589" spans="1:6">
      <c r="A30589" t="s">
        <v>487</v>
      </c>
      <c r="B30589">
        <v>5520</v>
      </c>
      <c r="C30589" t="s">
        <v>502</v>
      </c>
      <c r="D30589">
        <v>2024</v>
      </c>
      <c r="E30589" t="s">
        <v>742</v>
      </c>
      <c r="F30589" s="2">
        <v>2187.5460340559598</v>
      </c>
    </row>
    <row r="30590" spans="1:6">
      <c r="A30590" t="s">
        <v>487</v>
      </c>
      <c r="B30590">
        <v>5522</v>
      </c>
      <c r="C30590" t="s">
        <v>504</v>
      </c>
      <c r="D30590">
        <v>2009</v>
      </c>
      <c r="E30590" t="s">
        <v>738</v>
      </c>
      <c r="F30590" s="2">
        <v>0</v>
      </c>
    </row>
    <row r="30591" spans="1:6">
      <c r="A30591" t="s">
        <v>487</v>
      </c>
      <c r="B30591">
        <v>5522</v>
      </c>
      <c r="C30591" t="s">
        <v>504</v>
      </c>
      <c r="D30591">
        <v>2009</v>
      </c>
      <c r="E30591" t="s">
        <v>741</v>
      </c>
      <c r="F30591" s="2">
        <v>3505.67574613947</v>
      </c>
    </row>
    <row r="30592" spans="1:6">
      <c r="A30592" t="s">
        <v>487</v>
      </c>
      <c r="B30592">
        <v>5522</v>
      </c>
      <c r="C30592" t="s">
        <v>504</v>
      </c>
      <c r="D30592">
        <v>2011</v>
      </c>
      <c r="E30592" t="s">
        <v>743</v>
      </c>
      <c r="F30592" s="2">
        <v>0</v>
      </c>
    </row>
    <row r="30593" spans="1:6">
      <c r="A30593" t="s">
        <v>487</v>
      </c>
      <c r="B30593">
        <v>5522</v>
      </c>
      <c r="C30593" t="s">
        <v>504</v>
      </c>
      <c r="D30593">
        <v>2011</v>
      </c>
      <c r="E30593" t="s">
        <v>745</v>
      </c>
      <c r="F30593" s="2">
        <v>266.06876020570502</v>
      </c>
    </row>
    <row r="30594" spans="1:6">
      <c r="A30594" t="s">
        <v>487</v>
      </c>
      <c r="B30594">
        <v>5522</v>
      </c>
      <c r="C30594" t="s">
        <v>504</v>
      </c>
      <c r="D30594">
        <v>2013</v>
      </c>
      <c r="E30594" t="s">
        <v>736</v>
      </c>
      <c r="F30594" s="2">
        <v>307.06115036390503</v>
      </c>
    </row>
    <row r="30595" spans="1:6">
      <c r="A30595" t="s">
        <v>487</v>
      </c>
      <c r="B30595">
        <v>5522</v>
      </c>
      <c r="C30595" t="s">
        <v>504</v>
      </c>
      <c r="D30595">
        <v>2013</v>
      </c>
      <c r="E30595" t="s">
        <v>737</v>
      </c>
      <c r="F30595" s="2">
        <v>452.85153715137801</v>
      </c>
    </row>
    <row r="30596" spans="1:6">
      <c r="A30596" t="s">
        <v>487</v>
      </c>
      <c r="B30596">
        <v>5522</v>
      </c>
      <c r="C30596" t="s">
        <v>504</v>
      </c>
      <c r="D30596">
        <v>2013</v>
      </c>
      <c r="E30596" t="s">
        <v>744</v>
      </c>
      <c r="F30596" s="2">
        <v>0</v>
      </c>
    </row>
    <row r="30597" spans="1:6">
      <c r="A30597" t="s">
        <v>487</v>
      </c>
      <c r="B30597">
        <v>5522</v>
      </c>
      <c r="C30597" t="s">
        <v>504</v>
      </c>
      <c r="D30597">
        <v>2013</v>
      </c>
      <c r="E30597" t="s">
        <v>739</v>
      </c>
      <c r="F30597" s="2">
        <v>2870.0261201324402</v>
      </c>
    </row>
    <row r="30598" spans="1:6">
      <c r="A30598" t="s">
        <v>487</v>
      </c>
      <c r="B30598">
        <v>5522</v>
      </c>
      <c r="C30598" t="s">
        <v>504</v>
      </c>
      <c r="D30598">
        <v>2015</v>
      </c>
      <c r="E30598" t="s">
        <v>742</v>
      </c>
      <c r="F30598" s="2">
        <v>1050.8466796622999</v>
      </c>
    </row>
    <row r="30599" spans="1:6">
      <c r="A30599" t="s">
        <v>487</v>
      </c>
      <c r="B30599">
        <v>5522</v>
      </c>
      <c r="C30599" t="s">
        <v>504</v>
      </c>
      <c r="D30599">
        <v>2016</v>
      </c>
      <c r="E30599" t="s">
        <v>736</v>
      </c>
      <c r="F30599" s="2">
        <v>316.613588134118</v>
      </c>
    </row>
    <row r="30600" spans="1:6">
      <c r="A30600" t="s">
        <v>487</v>
      </c>
      <c r="B30600">
        <v>5522</v>
      </c>
      <c r="C30600" t="s">
        <v>504</v>
      </c>
      <c r="D30600">
        <v>2016</v>
      </c>
      <c r="E30600" t="s">
        <v>737</v>
      </c>
      <c r="F30600" s="2">
        <v>431.45430649543601</v>
      </c>
    </row>
    <row r="30601" spans="1:6">
      <c r="A30601" t="s">
        <v>487</v>
      </c>
      <c r="B30601">
        <v>5522</v>
      </c>
      <c r="C30601" t="s">
        <v>504</v>
      </c>
      <c r="D30601">
        <v>2016</v>
      </c>
      <c r="E30601" t="s">
        <v>739</v>
      </c>
      <c r="F30601" s="2">
        <v>2930.8122574650001</v>
      </c>
    </row>
    <row r="30602" spans="1:6">
      <c r="A30602" t="s">
        <v>487</v>
      </c>
      <c r="B30602">
        <v>5522</v>
      </c>
      <c r="C30602" t="s">
        <v>504</v>
      </c>
      <c r="D30602">
        <v>2017</v>
      </c>
      <c r="E30602" t="s">
        <v>740</v>
      </c>
      <c r="F30602" s="2">
        <v>291.36178106978099</v>
      </c>
    </row>
    <row r="30603" spans="1:6">
      <c r="A30603" t="s">
        <v>487</v>
      </c>
      <c r="B30603">
        <v>5522</v>
      </c>
      <c r="C30603" t="s">
        <v>504</v>
      </c>
      <c r="D30603">
        <v>2017</v>
      </c>
      <c r="E30603" t="s">
        <v>745</v>
      </c>
      <c r="F30603" s="2">
        <v>285.72468805882801</v>
      </c>
    </row>
    <row r="30604" spans="1:6">
      <c r="A30604" t="s">
        <v>487</v>
      </c>
      <c r="B30604">
        <v>5522</v>
      </c>
      <c r="C30604" t="s">
        <v>504</v>
      </c>
      <c r="D30604">
        <v>2018</v>
      </c>
      <c r="E30604" t="s">
        <v>742</v>
      </c>
      <c r="F30604" s="2">
        <v>715.33275139287502</v>
      </c>
    </row>
    <row r="30605" spans="1:6">
      <c r="A30605" t="s">
        <v>487</v>
      </c>
      <c r="B30605">
        <v>5522</v>
      </c>
      <c r="C30605" t="s">
        <v>504</v>
      </c>
      <c r="D30605">
        <v>2019</v>
      </c>
      <c r="E30605" t="s">
        <v>736</v>
      </c>
      <c r="F30605" s="2">
        <v>335.138051341363</v>
      </c>
    </row>
    <row r="30606" spans="1:6">
      <c r="A30606" t="s">
        <v>487</v>
      </c>
      <c r="B30606">
        <v>5522</v>
      </c>
      <c r="C30606" t="s">
        <v>504</v>
      </c>
      <c r="D30606">
        <v>2019</v>
      </c>
      <c r="E30606" t="s">
        <v>737</v>
      </c>
      <c r="F30606" s="2">
        <v>385.67231671892603</v>
      </c>
    </row>
    <row r="30607" spans="1:6">
      <c r="A30607" t="s">
        <v>487</v>
      </c>
      <c r="B30607">
        <v>5522</v>
      </c>
      <c r="C30607" t="s">
        <v>504</v>
      </c>
      <c r="D30607">
        <v>2019</v>
      </c>
      <c r="E30607" t="s">
        <v>738</v>
      </c>
      <c r="F30607" s="2">
        <v>0</v>
      </c>
    </row>
    <row r="30608" spans="1:6">
      <c r="A30608" t="s">
        <v>487</v>
      </c>
      <c r="B30608">
        <v>5522</v>
      </c>
      <c r="C30608" t="s">
        <v>504</v>
      </c>
      <c r="D30608">
        <v>2019</v>
      </c>
      <c r="E30608" t="s">
        <v>741</v>
      </c>
      <c r="F30608" s="2">
        <v>3127.6234939400902</v>
      </c>
    </row>
    <row r="30609" spans="1:6">
      <c r="A30609" t="s">
        <v>487</v>
      </c>
      <c r="B30609">
        <v>5522</v>
      </c>
      <c r="C30609" t="s">
        <v>504</v>
      </c>
      <c r="D30609">
        <v>2020</v>
      </c>
      <c r="E30609" t="s">
        <v>744</v>
      </c>
      <c r="F30609" s="2">
        <v>0</v>
      </c>
    </row>
    <row r="30610" spans="1:6">
      <c r="A30610" t="s">
        <v>487</v>
      </c>
      <c r="B30610">
        <v>5522</v>
      </c>
      <c r="C30610" t="s">
        <v>504</v>
      </c>
      <c r="D30610">
        <v>2020</v>
      </c>
      <c r="E30610" t="s">
        <v>740</v>
      </c>
      <c r="F30610" s="2">
        <v>258.16064089594602</v>
      </c>
    </row>
    <row r="30611" spans="1:6">
      <c r="A30611" t="s">
        <v>487</v>
      </c>
      <c r="B30611">
        <v>5522</v>
      </c>
      <c r="C30611" t="s">
        <v>504</v>
      </c>
      <c r="D30611">
        <v>2021</v>
      </c>
      <c r="E30611" t="s">
        <v>742</v>
      </c>
      <c r="F30611" s="2">
        <v>772.282714759702</v>
      </c>
    </row>
    <row r="30612" spans="1:6">
      <c r="A30612" t="s">
        <v>487</v>
      </c>
      <c r="B30612">
        <v>5522</v>
      </c>
      <c r="C30612" t="s">
        <v>504</v>
      </c>
      <c r="D30612">
        <v>2021</v>
      </c>
      <c r="E30612" t="s">
        <v>743</v>
      </c>
      <c r="F30612" s="2">
        <v>0</v>
      </c>
    </row>
    <row r="30613" spans="1:6">
      <c r="A30613" t="s">
        <v>487</v>
      </c>
      <c r="B30613">
        <v>5522</v>
      </c>
      <c r="C30613" t="s">
        <v>504</v>
      </c>
      <c r="D30613">
        <v>2022</v>
      </c>
      <c r="E30613" t="s">
        <v>738</v>
      </c>
      <c r="F30613" s="2">
        <v>0</v>
      </c>
    </row>
    <row r="30614" spans="1:6">
      <c r="A30614" t="s">
        <v>487</v>
      </c>
      <c r="B30614">
        <v>5522</v>
      </c>
      <c r="C30614" t="s">
        <v>504</v>
      </c>
      <c r="D30614">
        <v>2022</v>
      </c>
      <c r="E30614" t="s">
        <v>741</v>
      </c>
      <c r="F30614" s="2">
        <v>3144.97167451725</v>
      </c>
    </row>
    <row r="30615" spans="1:6">
      <c r="A30615" t="s">
        <v>487</v>
      </c>
      <c r="B30615">
        <v>5522</v>
      </c>
      <c r="C30615" t="s">
        <v>504</v>
      </c>
      <c r="D30615">
        <v>2023</v>
      </c>
      <c r="E30615" t="s">
        <v>744</v>
      </c>
      <c r="F30615" s="2">
        <v>0</v>
      </c>
    </row>
    <row r="30616" spans="1:6">
      <c r="A30616" t="s">
        <v>487</v>
      </c>
      <c r="B30616">
        <v>5522</v>
      </c>
      <c r="C30616" t="s">
        <v>504</v>
      </c>
      <c r="D30616">
        <v>2023</v>
      </c>
      <c r="E30616" t="s">
        <v>739</v>
      </c>
      <c r="F30616" s="2">
        <v>2488.9530538519798</v>
      </c>
    </row>
    <row r="30617" spans="1:6">
      <c r="A30617" t="s">
        <v>487</v>
      </c>
      <c r="B30617">
        <v>5522</v>
      </c>
      <c r="C30617" t="s">
        <v>504</v>
      </c>
      <c r="D30617">
        <v>2023</v>
      </c>
      <c r="E30617" t="s">
        <v>740</v>
      </c>
      <c r="F30617" s="2">
        <v>282.21823788051603</v>
      </c>
    </row>
    <row r="30618" spans="1:6">
      <c r="A30618" t="s">
        <v>487</v>
      </c>
      <c r="B30618">
        <v>5522</v>
      </c>
      <c r="C30618" t="s">
        <v>504</v>
      </c>
      <c r="D30618">
        <v>2024</v>
      </c>
      <c r="E30618" t="s">
        <v>743</v>
      </c>
      <c r="F30618" s="2">
        <v>0</v>
      </c>
    </row>
    <row r="30619" spans="1:6">
      <c r="A30619" t="s">
        <v>487</v>
      </c>
      <c r="B30619">
        <v>5522</v>
      </c>
      <c r="C30619" t="s">
        <v>504</v>
      </c>
      <c r="D30619">
        <v>2024</v>
      </c>
      <c r="E30619" t="s">
        <v>745</v>
      </c>
      <c r="F30619" s="2">
        <v>601.60094718742403</v>
      </c>
    </row>
    <row r="30620" spans="1:6">
      <c r="A30620" t="s">
        <v>487</v>
      </c>
      <c r="B30620">
        <v>5524</v>
      </c>
      <c r="C30620" t="s">
        <v>506</v>
      </c>
      <c r="D30620">
        <v>2009</v>
      </c>
      <c r="E30620" t="s">
        <v>736</v>
      </c>
      <c r="F30620" s="2">
        <v>5888.1361108292404</v>
      </c>
    </row>
    <row r="30621" spans="1:6">
      <c r="A30621" t="s">
        <v>487</v>
      </c>
      <c r="B30621">
        <v>5524</v>
      </c>
      <c r="C30621" t="s">
        <v>506</v>
      </c>
      <c r="D30621">
        <v>2009</v>
      </c>
      <c r="E30621" t="s">
        <v>737</v>
      </c>
      <c r="F30621" s="2">
        <v>1745.23923289544</v>
      </c>
    </row>
    <row r="30622" spans="1:6">
      <c r="A30622" t="s">
        <v>487</v>
      </c>
      <c r="B30622">
        <v>5524</v>
      </c>
      <c r="C30622" t="s">
        <v>506</v>
      </c>
      <c r="D30622">
        <v>2009</v>
      </c>
      <c r="E30622" t="s">
        <v>740</v>
      </c>
      <c r="F30622" s="2">
        <v>5989.4930717589596</v>
      </c>
    </row>
    <row r="30623" spans="1:6">
      <c r="A30623" t="s">
        <v>487</v>
      </c>
      <c r="B30623">
        <v>5524</v>
      </c>
      <c r="C30623" t="s">
        <v>506</v>
      </c>
      <c r="D30623">
        <v>2009</v>
      </c>
      <c r="E30623" t="s">
        <v>745</v>
      </c>
      <c r="F30623" s="2">
        <v>4.4755748927503802</v>
      </c>
    </row>
    <row r="30624" spans="1:6">
      <c r="A30624" t="s">
        <v>487</v>
      </c>
      <c r="B30624">
        <v>5524</v>
      </c>
      <c r="C30624" t="s">
        <v>506</v>
      </c>
      <c r="D30624">
        <v>2011</v>
      </c>
      <c r="E30624" t="s">
        <v>742</v>
      </c>
      <c r="F30624" s="2">
        <v>3900.7876761767502</v>
      </c>
    </row>
    <row r="30625" spans="1:6">
      <c r="A30625" t="s">
        <v>487</v>
      </c>
      <c r="B30625">
        <v>5524</v>
      </c>
      <c r="C30625" t="s">
        <v>506</v>
      </c>
      <c r="D30625">
        <v>2011</v>
      </c>
      <c r="E30625" t="s">
        <v>738</v>
      </c>
      <c r="F30625" s="2">
        <v>0</v>
      </c>
    </row>
    <row r="30626" spans="1:6">
      <c r="A30626" t="s">
        <v>487</v>
      </c>
      <c r="B30626">
        <v>5524</v>
      </c>
      <c r="C30626" t="s">
        <v>506</v>
      </c>
      <c r="D30626">
        <v>2013</v>
      </c>
      <c r="E30626" t="s">
        <v>743</v>
      </c>
      <c r="F30626" s="2">
        <v>2469.7865714301902</v>
      </c>
    </row>
    <row r="30627" spans="1:6">
      <c r="A30627" t="s">
        <v>487</v>
      </c>
      <c r="B30627">
        <v>5524</v>
      </c>
      <c r="C30627" t="s">
        <v>506</v>
      </c>
      <c r="D30627">
        <v>2015</v>
      </c>
      <c r="E30627" t="s">
        <v>736</v>
      </c>
      <c r="F30627" s="2">
        <v>4108.8026629906799</v>
      </c>
    </row>
    <row r="30628" spans="1:6">
      <c r="A30628" t="s">
        <v>487</v>
      </c>
      <c r="B30628">
        <v>5524</v>
      </c>
      <c r="C30628" t="s">
        <v>506</v>
      </c>
      <c r="D30628">
        <v>2015</v>
      </c>
      <c r="E30628" t="s">
        <v>737</v>
      </c>
      <c r="F30628" s="2">
        <v>2069.5503753224102</v>
      </c>
    </row>
    <row r="30629" spans="1:6">
      <c r="A30629" t="s">
        <v>487</v>
      </c>
      <c r="B30629">
        <v>5524</v>
      </c>
      <c r="C30629" t="s">
        <v>506</v>
      </c>
      <c r="D30629">
        <v>2015</v>
      </c>
      <c r="E30629" t="s">
        <v>744</v>
      </c>
      <c r="F30629" s="2">
        <v>1670.7661842395</v>
      </c>
    </row>
    <row r="30630" spans="1:6">
      <c r="A30630" t="s">
        <v>487</v>
      </c>
      <c r="B30630">
        <v>5524</v>
      </c>
      <c r="C30630" t="s">
        <v>506</v>
      </c>
      <c r="D30630">
        <v>2015</v>
      </c>
      <c r="E30630" t="s">
        <v>739</v>
      </c>
      <c r="F30630" s="2">
        <v>11135.373961855899</v>
      </c>
    </row>
    <row r="30631" spans="1:6">
      <c r="A30631" t="s">
        <v>487</v>
      </c>
      <c r="B30631">
        <v>5524</v>
      </c>
      <c r="C30631" t="s">
        <v>506</v>
      </c>
      <c r="D30631">
        <v>2015</v>
      </c>
      <c r="E30631" t="s">
        <v>740</v>
      </c>
      <c r="F30631" s="2">
        <v>3268.44589077715</v>
      </c>
    </row>
    <row r="30632" spans="1:6">
      <c r="A30632" t="s">
        <v>487</v>
      </c>
      <c r="B30632">
        <v>5524</v>
      </c>
      <c r="C30632" t="s">
        <v>506</v>
      </c>
      <c r="D30632">
        <v>2016</v>
      </c>
      <c r="E30632" t="s">
        <v>743</v>
      </c>
      <c r="F30632" s="2">
        <v>2518.4048947297802</v>
      </c>
    </row>
    <row r="30633" spans="1:6">
      <c r="A30633" t="s">
        <v>487</v>
      </c>
      <c r="B30633">
        <v>5524</v>
      </c>
      <c r="C30633" t="s">
        <v>506</v>
      </c>
      <c r="D30633">
        <v>2016</v>
      </c>
      <c r="E30633" t="s">
        <v>745</v>
      </c>
      <c r="F30633" s="2">
        <v>4.4755748927503802</v>
      </c>
    </row>
    <row r="30634" spans="1:6">
      <c r="A30634" t="s">
        <v>487</v>
      </c>
      <c r="B30634">
        <v>5524</v>
      </c>
      <c r="C30634" t="s">
        <v>506</v>
      </c>
      <c r="D30634">
        <v>2017</v>
      </c>
      <c r="E30634" t="s">
        <v>742</v>
      </c>
      <c r="F30634" s="2">
        <v>5780.1787020170896</v>
      </c>
    </row>
    <row r="30635" spans="1:6">
      <c r="A30635" t="s">
        <v>487</v>
      </c>
      <c r="B30635">
        <v>5524</v>
      </c>
      <c r="C30635" t="s">
        <v>506</v>
      </c>
      <c r="D30635">
        <v>2017</v>
      </c>
      <c r="E30635" t="s">
        <v>738</v>
      </c>
      <c r="F30635" s="2">
        <v>0</v>
      </c>
    </row>
    <row r="30636" spans="1:6">
      <c r="A30636" t="s">
        <v>487</v>
      </c>
      <c r="B30636">
        <v>5524</v>
      </c>
      <c r="C30636" t="s">
        <v>506</v>
      </c>
      <c r="D30636">
        <v>2017</v>
      </c>
      <c r="E30636" t="s">
        <v>741</v>
      </c>
      <c r="F30636" s="2">
        <v>17198.467483612501</v>
      </c>
    </row>
    <row r="30637" spans="1:6">
      <c r="A30637" t="s">
        <v>487</v>
      </c>
      <c r="B30637">
        <v>5524</v>
      </c>
      <c r="C30637" t="s">
        <v>506</v>
      </c>
      <c r="D30637">
        <v>2018</v>
      </c>
      <c r="E30637" t="s">
        <v>744</v>
      </c>
      <c r="F30637" s="2">
        <v>603.92647920000002</v>
      </c>
    </row>
    <row r="30638" spans="1:6">
      <c r="A30638" t="s">
        <v>487</v>
      </c>
      <c r="B30638">
        <v>5524</v>
      </c>
      <c r="C30638" t="s">
        <v>506</v>
      </c>
      <c r="D30638">
        <v>2018</v>
      </c>
      <c r="E30638" t="s">
        <v>739</v>
      </c>
      <c r="F30638" s="2">
        <v>11027.3636992967</v>
      </c>
    </row>
    <row r="30639" spans="1:6">
      <c r="A30639" t="s">
        <v>487</v>
      </c>
      <c r="B30639">
        <v>5524</v>
      </c>
      <c r="C30639" t="s">
        <v>506</v>
      </c>
      <c r="D30639">
        <v>2018</v>
      </c>
      <c r="E30639" t="s">
        <v>740</v>
      </c>
      <c r="F30639" s="2">
        <v>989.98283439012505</v>
      </c>
    </row>
    <row r="30640" spans="1:6">
      <c r="A30640" t="s">
        <v>487</v>
      </c>
      <c r="B30640">
        <v>5524</v>
      </c>
      <c r="C30640" t="s">
        <v>506</v>
      </c>
      <c r="D30640">
        <v>2019</v>
      </c>
      <c r="E30640" t="s">
        <v>743</v>
      </c>
      <c r="F30640" s="2">
        <v>2125.9074535928899</v>
      </c>
    </row>
    <row r="30641" spans="1:6">
      <c r="A30641" t="s">
        <v>487</v>
      </c>
      <c r="B30641">
        <v>5524</v>
      </c>
      <c r="C30641" t="s">
        <v>506</v>
      </c>
      <c r="D30641">
        <v>2019</v>
      </c>
      <c r="E30641" t="s">
        <v>745</v>
      </c>
      <c r="F30641" s="2">
        <v>97.903209883454295</v>
      </c>
    </row>
    <row r="30642" spans="1:6">
      <c r="A30642" t="s">
        <v>487</v>
      </c>
      <c r="B30642">
        <v>5524</v>
      </c>
      <c r="C30642" t="s">
        <v>506</v>
      </c>
      <c r="D30642">
        <v>2020</v>
      </c>
      <c r="E30642" t="s">
        <v>738</v>
      </c>
      <c r="F30642" s="2">
        <v>0</v>
      </c>
    </row>
    <row r="30643" spans="1:6">
      <c r="A30643" t="s">
        <v>487</v>
      </c>
      <c r="B30643">
        <v>5524</v>
      </c>
      <c r="C30643" t="s">
        <v>506</v>
      </c>
      <c r="D30643">
        <v>2020</v>
      </c>
      <c r="E30643" t="s">
        <v>741</v>
      </c>
      <c r="F30643" s="2">
        <v>17321.370581203901</v>
      </c>
    </row>
    <row r="30644" spans="1:6">
      <c r="A30644" t="s">
        <v>487</v>
      </c>
      <c r="B30644">
        <v>5524</v>
      </c>
      <c r="C30644" t="s">
        <v>506</v>
      </c>
      <c r="D30644">
        <v>2021</v>
      </c>
      <c r="E30644" t="s">
        <v>744</v>
      </c>
      <c r="F30644" s="2">
        <v>637.63611730000002</v>
      </c>
    </row>
    <row r="30645" spans="1:6">
      <c r="A30645" t="s">
        <v>487</v>
      </c>
      <c r="B30645">
        <v>5524</v>
      </c>
      <c r="C30645" t="s">
        <v>506</v>
      </c>
      <c r="D30645">
        <v>2021</v>
      </c>
      <c r="E30645" t="s">
        <v>739</v>
      </c>
      <c r="F30645" s="2">
        <v>12412.6376044927</v>
      </c>
    </row>
    <row r="30646" spans="1:6">
      <c r="A30646" t="s">
        <v>487</v>
      </c>
      <c r="B30646">
        <v>5524</v>
      </c>
      <c r="C30646" t="s">
        <v>506</v>
      </c>
      <c r="D30646">
        <v>2022</v>
      </c>
      <c r="E30646" t="s">
        <v>736</v>
      </c>
      <c r="F30646" s="2">
        <v>3044.7054624730499</v>
      </c>
    </row>
    <row r="30647" spans="1:6">
      <c r="A30647" t="s">
        <v>487</v>
      </c>
      <c r="B30647">
        <v>5524</v>
      </c>
      <c r="C30647" t="s">
        <v>506</v>
      </c>
      <c r="D30647">
        <v>2022</v>
      </c>
      <c r="E30647" t="s">
        <v>737</v>
      </c>
      <c r="F30647" s="2">
        <v>1338.4824884718901</v>
      </c>
    </row>
    <row r="30648" spans="1:6">
      <c r="A30648" t="s">
        <v>487</v>
      </c>
      <c r="B30648">
        <v>5524</v>
      </c>
      <c r="C30648" t="s">
        <v>506</v>
      </c>
      <c r="D30648">
        <v>2022</v>
      </c>
      <c r="E30648" t="s">
        <v>743</v>
      </c>
      <c r="F30648" s="2">
        <v>1676.9276418844099</v>
      </c>
    </row>
    <row r="30649" spans="1:6">
      <c r="A30649" t="s">
        <v>487</v>
      </c>
      <c r="B30649">
        <v>5524</v>
      </c>
      <c r="C30649" t="s">
        <v>506</v>
      </c>
      <c r="D30649">
        <v>2022</v>
      </c>
      <c r="E30649" t="s">
        <v>745</v>
      </c>
      <c r="F30649" s="2">
        <v>22.159369822589898</v>
      </c>
    </row>
    <row r="30650" spans="1:6">
      <c r="A30650" t="s">
        <v>487</v>
      </c>
      <c r="B30650">
        <v>5524</v>
      </c>
      <c r="C30650" t="s">
        <v>506</v>
      </c>
      <c r="D30650">
        <v>2024</v>
      </c>
      <c r="E30650" t="s">
        <v>742</v>
      </c>
      <c r="F30650" s="2">
        <v>4779.1252514264597</v>
      </c>
    </row>
    <row r="30651" spans="1:6">
      <c r="A30651" t="s">
        <v>487</v>
      </c>
      <c r="B30651">
        <v>5524</v>
      </c>
      <c r="C30651" t="s">
        <v>506</v>
      </c>
      <c r="D30651">
        <v>2024</v>
      </c>
      <c r="E30651" t="s">
        <v>739</v>
      </c>
      <c r="F30651" s="2">
        <v>10601.942304218201</v>
      </c>
    </row>
    <row r="30652" spans="1:6">
      <c r="A30652" t="s">
        <v>487</v>
      </c>
      <c r="B30652">
        <v>5526</v>
      </c>
      <c r="C30652" t="s">
        <v>508</v>
      </c>
      <c r="D30652">
        <v>2009</v>
      </c>
      <c r="E30652" t="s">
        <v>742</v>
      </c>
      <c r="F30652" s="2">
        <v>668.10938573070302</v>
      </c>
    </row>
    <row r="30653" spans="1:6">
      <c r="A30653" t="s">
        <v>487</v>
      </c>
      <c r="B30653">
        <v>5526</v>
      </c>
      <c r="C30653" t="s">
        <v>508</v>
      </c>
      <c r="D30653">
        <v>2011</v>
      </c>
      <c r="E30653" t="s">
        <v>744</v>
      </c>
      <c r="F30653" s="2">
        <v>0</v>
      </c>
    </row>
    <row r="30654" spans="1:6">
      <c r="A30654" t="s">
        <v>487</v>
      </c>
      <c r="B30654">
        <v>5526</v>
      </c>
      <c r="C30654" t="s">
        <v>508</v>
      </c>
      <c r="D30654">
        <v>2011</v>
      </c>
      <c r="E30654" t="s">
        <v>745</v>
      </c>
      <c r="F30654" s="2">
        <v>586.27352945311395</v>
      </c>
    </row>
    <row r="30655" spans="1:6">
      <c r="A30655" t="s">
        <v>487</v>
      </c>
      <c r="B30655">
        <v>5526</v>
      </c>
      <c r="C30655" t="s">
        <v>508</v>
      </c>
      <c r="D30655">
        <v>2013</v>
      </c>
      <c r="E30655" t="s">
        <v>738</v>
      </c>
      <c r="F30655" s="2">
        <v>0</v>
      </c>
    </row>
    <row r="30656" spans="1:6">
      <c r="A30656" t="s">
        <v>487</v>
      </c>
      <c r="B30656">
        <v>5526</v>
      </c>
      <c r="C30656" t="s">
        <v>508</v>
      </c>
      <c r="D30656">
        <v>2013</v>
      </c>
      <c r="E30656" t="s">
        <v>739</v>
      </c>
      <c r="F30656" s="2">
        <v>1619.2551286948801</v>
      </c>
    </row>
    <row r="30657" spans="1:6">
      <c r="A30657" t="s">
        <v>487</v>
      </c>
      <c r="B30657">
        <v>5526</v>
      </c>
      <c r="C30657" t="s">
        <v>508</v>
      </c>
      <c r="D30657">
        <v>2013</v>
      </c>
      <c r="E30657" t="s">
        <v>740</v>
      </c>
      <c r="F30657" s="2">
        <v>501.63821774785902</v>
      </c>
    </row>
    <row r="30658" spans="1:6">
      <c r="A30658" t="s">
        <v>487</v>
      </c>
      <c r="B30658">
        <v>5526</v>
      </c>
      <c r="C30658" t="s">
        <v>508</v>
      </c>
      <c r="D30658">
        <v>2013</v>
      </c>
      <c r="E30658" t="s">
        <v>741</v>
      </c>
      <c r="F30658" s="2">
        <v>6413.7618462476103</v>
      </c>
    </row>
    <row r="30659" spans="1:6">
      <c r="A30659" t="s">
        <v>487</v>
      </c>
      <c r="B30659">
        <v>5526</v>
      </c>
      <c r="C30659" t="s">
        <v>508</v>
      </c>
      <c r="D30659">
        <v>2015</v>
      </c>
      <c r="E30659" t="s">
        <v>743</v>
      </c>
      <c r="F30659" s="2">
        <v>0</v>
      </c>
    </row>
    <row r="30660" spans="1:6">
      <c r="A30660" t="s">
        <v>487</v>
      </c>
      <c r="B30660">
        <v>5526</v>
      </c>
      <c r="C30660" t="s">
        <v>508</v>
      </c>
      <c r="D30660">
        <v>2016</v>
      </c>
      <c r="E30660" t="s">
        <v>738</v>
      </c>
      <c r="F30660" s="2">
        <v>0</v>
      </c>
    </row>
    <row r="30661" spans="1:6">
      <c r="A30661" t="s">
        <v>487</v>
      </c>
      <c r="B30661">
        <v>5526</v>
      </c>
      <c r="C30661" t="s">
        <v>508</v>
      </c>
      <c r="D30661">
        <v>2016</v>
      </c>
      <c r="E30661" t="s">
        <v>739</v>
      </c>
      <c r="F30661" s="2">
        <v>1834.5130540919999</v>
      </c>
    </row>
    <row r="30662" spans="1:6">
      <c r="A30662" t="s">
        <v>487</v>
      </c>
      <c r="B30662">
        <v>5526</v>
      </c>
      <c r="C30662" t="s">
        <v>508</v>
      </c>
      <c r="D30662">
        <v>2016</v>
      </c>
      <c r="E30662" t="s">
        <v>741</v>
      </c>
      <c r="F30662" s="2">
        <v>6120.1849380160602</v>
      </c>
    </row>
    <row r="30663" spans="1:6">
      <c r="A30663" t="s">
        <v>487</v>
      </c>
      <c r="B30663">
        <v>5526</v>
      </c>
      <c r="C30663" t="s">
        <v>508</v>
      </c>
      <c r="D30663">
        <v>2017</v>
      </c>
      <c r="E30663" t="s">
        <v>736</v>
      </c>
      <c r="F30663" s="2">
        <v>1205.3648478096</v>
      </c>
    </row>
    <row r="30664" spans="1:6">
      <c r="A30664" t="s">
        <v>487</v>
      </c>
      <c r="B30664">
        <v>5526</v>
      </c>
      <c r="C30664" t="s">
        <v>508</v>
      </c>
      <c r="D30664">
        <v>2017</v>
      </c>
      <c r="E30664" t="s">
        <v>737</v>
      </c>
      <c r="F30664" s="2">
        <v>588.11112094441796</v>
      </c>
    </row>
    <row r="30665" spans="1:6">
      <c r="A30665" t="s">
        <v>487</v>
      </c>
      <c r="B30665">
        <v>5526</v>
      </c>
      <c r="C30665" t="s">
        <v>508</v>
      </c>
      <c r="D30665">
        <v>2017</v>
      </c>
      <c r="E30665" t="s">
        <v>744</v>
      </c>
      <c r="F30665" s="2">
        <v>0</v>
      </c>
    </row>
    <row r="30666" spans="1:6">
      <c r="A30666" t="s">
        <v>487</v>
      </c>
      <c r="B30666">
        <v>5526</v>
      </c>
      <c r="C30666" t="s">
        <v>508</v>
      </c>
      <c r="D30666">
        <v>2017</v>
      </c>
      <c r="E30666" t="s">
        <v>745</v>
      </c>
      <c r="F30666" s="2">
        <v>616.46667149053599</v>
      </c>
    </row>
    <row r="30667" spans="1:6">
      <c r="A30667" t="s">
        <v>487</v>
      </c>
      <c r="B30667">
        <v>5526</v>
      </c>
      <c r="C30667" t="s">
        <v>508</v>
      </c>
      <c r="D30667">
        <v>2018</v>
      </c>
      <c r="E30667" t="s">
        <v>743</v>
      </c>
      <c r="F30667" s="2">
        <v>0</v>
      </c>
    </row>
    <row r="30668" spans="1:6">
      <c r="A30668" t="s">
        <v>487</v>
      </c>
      <c r="B30668">
        <v>5526</v>
      </c>
      <c r="C30668" t="s">
        <v>508</v>
      </c>
      <c r="D30668">
        <v>2019</v>
      </c>
      <c r="E30668" t="s">
        <v>742</v>
      </c>
      <c r="F30668" s="2">
        <v>838.65317315086997</v>
      </c>
    </row>
    <row r="30669" spans="1:6">
      <c r="A30669" t="s">
        <v>487</v>
      </c>
      <c r="B30669">
        <v>5526</v>
      </c>
      <c r="C30669" t="s">
        <v>508</v>
      </c>
      <c r="D30669">
        <v>2019</v>
      </c>
      <c r="E30669" t="s">
        <v>738</v>
      </c>
      <c r="F30669" s="2">
        <v>0</v>
      </c>
    </row>
    <row r="30670" spans="1:6">
      <c r="A30670" t="s">
        <v>487</v>
      </c>
      <c r="B30670">
        <v>5526</v>
      </c>
      <c r="C30670" t="s">
        <v>508</v>
      </c>
      <c r="D30670">
        <v>2019</v>
      </c>
      <c r="E30670" t="s">
        <v>739</v>
      </c>
      <c r="F30670" s="2">
        <v>1879.14987084475</v>
      </c>
    </row>
    <row r="30671" spans="1:6">
      <c r="A30671" t="s">
        <v>487</v>
      </c>
      <c r="B30671">
        <v>5526</v>
      </c>
      <c r="C30671" t="s">
        <v>508</v>
      </c>
      <c r="D30671">
        <v>2019</v>
      </c>
      <c r="E30671" t="s">
        <v>741</v>
      </c>
      <c r="F30671" s="2">
        <v>5739.74242393646</v>
      </c>
    </row>
    <row r="30672" spans="1:6">
      <c r="A30672" t="s">
        <v>487</v>
      </c>
      <c r="B30672">
        <v>5526</v>
      </c>
      <c r="C30672" t="s">
        <v>508</v>
      </c>
      <c r="D30672">
        <v>2020</v>
      </c>
      <c r="E30672" t="s">
        <v>736</v>
      </c>
      <c r="F30672" s="2">
        <v>1044.3460358247901</v>
      </c>
    </row>
    <row r="30673" spans="1:6">
      <c r="A30673" t="s">
        <v>487</v>
      </c>
      <c r="B30673">
        <v>5526</v>
      </c>
      <c r="C30673" t="s">
        <v>508</v>
      </c>
      <c r="D30673">
        <v>2020</v>
      </c>
      <c r="E30673" t="s">
        <v>737</v>
      </c>
      <c r="F30673" s="2">
        <v>565.92974543630896</v>
      </c>
    </row>
    <row r="30674" spans="1:6">
      <c r="A30674" t="s">
        <v>487</v>
      </c>
      <c r="B30674">
        <v>5526</v>
      </c>
      <c r="C30674" t="s">
        <v>508</v>
      </c>
      <c r="D30674">
        <v>2020</v>
      </c>
      <c r="E30674" t="s">
        <v>744</v>
      </c>
      <c r="F30674" s="2">
        <v>0</v>
      </c>
    </row>
    <row r="30675" spans="1:6">
      <c r="A30675" t="s">
        <v>487</v>
      </c>
      <c r="B30675">
        <v>5526</v>
      </c>
      <c r="C30675" t="s">
        <v>508</v>
      </c>
      <c r="D30675">
        <v>2020</v>
      </c>
      <c r="E30675" t="s">
        <v>740</v>
      </c>
      <c r="F30675" s="2">
        <v>229.66988431364601</v>
      </c>
    </row>
    <row r="30676" spans="1:6">
      <c r="A30676" t="s">
        <v>487</v>
      </c>
      <c r="B30676">
        <v>5526</v>
      </c>
      <c r="C30676" t="s">
        <v>508</v>
      </c>
      <c r="D30676">
        <v>2020</v>
      </c>
      <c r="E30676" t="s">
        <v>745</v>
      </c>
      <c r="F30676" s="2">
        <v>995.23485339957199</v>
      </c>
    </row>
    <row r="30677" spans="1:6">
      <c r="A30677" t="s">
        <v>487</v>
      </c>
      <c r="B30677">
        <v>5526</v>
      </c>
      <c r="C30677" t="s">
        <v>508</v>
      </c>
      <c r="D30677">
        <v>2021</v>
      </c>
      <c r="E30677" t="s">
        <v>743</v>
      </c>
      <c r="F30677" s="2">
        <v>0</v>
      </c>
    </row>
    <row r="30678" spans="1:6">
      <c r="A30678" t="s">
        <v>487</v>
      </c>
      <c r="B30678">
        <v>5526</v>
      </c>
      <c r="C30678" t="s">
        <v>508</v>
      </c>
      <c r="D30678">
        <v>2022</v>
      </c>
      <c r="E30678" t="s">
        <v>742</v>
      </c>
      <c r="F30678" s="2">
        <v>629.20651395349603</v>
      </c>
    </row>
    <row r="30679" spans="1:6">
      <c r="A30679" t="s">
        <v>487</v>
      </c>
      <c r="B30679">
        <v>5526</v>
      </c>
      <c r="C30679" t="s">
        <v>508</v>
      </c>
      <c r="D30679">
        <v>2023</v>
      </c>
      <c r="E30679" t="s">
        <v>736</v>
      </c>
      <c r="F30679" s="2">
        <v>954.82838590518395</v>
      </c>
    </row>
    <row r="30680" spans="1:6">
      <c r="A30680" t="s">
        <v>487</v>
      </c>
      <c r="B30680">
        <v>5526</v>
      </c>
      <c r="C30680" t="s">
        <v>508</v>
      </c>
      <c r="D30680">
        <v>2023</v>
      </c>
      <c r="E30680" t="s">
        <v>737</v>
      </c>
      <c r="F30680" s="2">
        <v>508.99067102917797</v>
      </c>
    </row>
    <row r="30681" spans="1:6">
      <c r="A30681" t="s">
        <v>487</v>
      </c>
      <c r="B30681">
        <v>5526</v>
      </c>
      <c r="C30681" t="s">
        <v>508</v>
      </c>
      <c r="D30681">
        <v>2023</v>
      </c>
      <c r="E30681" t="s">
        <v>740</v>
      </c>
      <c r="F30681" s="2">
        <v>251.719851932029</v>
      </c>
    </row>
    <row r="30682" spans="1:6">
      <c r="A30682" t="s">
        <v>487</v>
      </c>
      <c r="B30682">
        <v>5528</v>
      </c>
      <c r="C30682" t="s">
        <v>510</v>
      </c>
      <c r="D30682">
        <v>2009</v>
      </c>
      <c r="E30682" t="s">
        <v>736</v>
      </c>
      <c r="F30682" s="2">
        <v>211.41291532338099</v>
      </c>
    </row>
    <row r="30683" spans="1:6">
      <c r="A30683" t="s">
        <v>487</v>
      </c>
      <c r="B30683">
        <v>5528</v>
      </c>
      <c r="C30683" t="s">
        <v>510</v>
      </c>
      <c r="D30683">
        <v>2009</v>
      </c>
      <c r="E30683" t="s">
        <v>737</v>
      </c>
      <c r="F30683" s="2">
        <v>189.802265761363</v>
      </c>
    </row>
    <row r="30684" spans="1:6">
      <c r="A30684" t="s">
        <v>487</v>
      </c>
      <c r="B30684">
        <v>5528</v>
      </c>
      <c r="C30684" t="s">
        <v>510</v>
      </c>
      <c r="D30684">
        <v>2009</v>
      </c>
      <c r="E30684" t="s">
        <v>738</v>
      </c>
      <c r="F30684" s="2">
        <v>0</v>
      </c>
    </row>
    <row r="30685" spans="1:6">
      <c r="A30685" t="s">
        <v>487</v>
      </c>
      <c r="B30685">
        <v>5528</v>
      </c>
      <c r="C30685" t="s">
        <v>510</v>
      </c>
      <c r="D30685">
        <v>2009</v>
      </c>
      <c r="E30685" t="s">
        <v>741</v>
      </c>
      <c r="F30685" s="2">
        <v>2016.3277428768599</v>
      </c>
    </row>
    <row r="30686" spans="1:6">
      <c r="A30686" t="s">
        <v>487</v>
      </c>
      <c r="B30686">
        <v>5528</v>
      </c>
      <c r="C30686" t="s">
        <v>510</v>
      </c>
      <c r="D30686">
        <v>2011</v>
      </c>
      <c r="E30686" t="s">
        <v>742</v>
      </c>
      <c r="F30686" s="2">
        <v>434.19933359490102</v>
      </c>
    </row>
    <row r="30687" spans="1:6">
      <c r="A30687" t="s">
        <v>487</v>
      </c>
      <c r="B30687">
        <v>5528</v>
      </c>
      <c r="C30687" t="s">
        <v>510</v>
      </c>
      <c r="D30687">
        <v>2011</v>
      </c>
      <c r="E30687" t="s">
        <v>743</v>
      </c>
      <c r="F30687" s="2">
        <v>0</v>
      </c>
    </row>
    <row r="30688" spans="1:6">
      <c r="A30688" t="s">
        <v>487</v>
      </c>
      <c r="B30688">
        <v>5528</v>
      </c>
      <c r="C30688" t="s">
        <v>510</v>
      </c>
      <c r="D30688">
        <v>2013</v>
      </c>
      <c r="E30688" t="s">
        <v>737</v>
      </c>
      <c r="F30688" s="2">
        <v>237.82476571979799</v>
      </c>
    </row>
    <row r="30689" spans="1:6">
      <c r="A30689" t="s">
        <v>487</v>
      </c>
      <c r="B30689">
        <v>5528</v>
      </c>
      <c r="C30689" t="s">
        <v>510</v>
      </c>
      <c r="D30689">
        <v>2013</v>
      </c>
      <c r="E30689" t="s">
        <v>744</v>
      </c>
      <c r="F30689" s="2">
        <v>0</v>
      </c>
    </row>
    <row r="30690" spans="1:6">
      <c r="A30690" t="s">
        <v>487</v>
      </c>
      <c r="B30690">
        <v>5528</v>
      </c>
      <c r="C30690" t="s">
        <v>510</v>
      </c>
      <c r="D30690">
        <v>2013</v>
      </c>
      <c r="E30690" t="s">
        <v>739</v>
      </c>
      <c r="F30690" s="2">
        <v>2023.47221945762</v>
      </c>
    </row>
    <row r="30691" spans="1:6">
      <c r="A30691" t="s">
        <v>487</v>
      </c>
      <c r="B30691">
        <v>5528</v>
      </c>
      <c r="C30691" t="s">
        <v>510</v>
      </c>
      <c r="D30691">
        <v>2013</v>
      </c>
      <c r="E30691" t="s">
        <v>740</v>
      </c>
      <c r="F30691" s="2">
        <v>493.49870049433002</v>
      </c>
    </row>
    <row r="30692" spans="1:6">
      <c r="A30692" t="s">
        <v>487</v>
      </c>
      <c r="B30692">
        <v>5528</v>
      </c>
      <c r="C30692" t="s">
        <v>510</v>
      </c>
      <c r="D30692">
        <v>2015</v>
      </c>
      <c r="E30692" t="s">
        <v>738</v>
      </c>
      <c r="F30692" s="2">
        <v>0</v>
      </c>
    </row>
    <row r="30693" spans="1:6">
      <c r="A30693" t="s">
        <v>487</v>
      </c>
      <c r="B30693">
        <v>5528</v>
      </c>
      <c r="C30693" t="s">
        <v>510</v>
      </c>
      <c r="D30693">
        <v>2015</v>
      </c>
      <c r="E30693" t="s">
        <v>741</v>
      </c>
      <c r="F30693" s="2">
        <v>2031.9857576448001</v>
      </c>
    </row>
    <row r="30694" spans="1:6">
      <c r="A30694" t="s">
        <v>487</v>
      </c>
      <c r="B30694">
        <v>5528</v>
      </c>
      <c r="C30694" t="s">
        <v>510</v>
      </c>
      <c r="D30694">
        <v>2016</v>
      </c>
      <c r="E30694" t="s">
        <v>736</v>
      </c>
      <c r="F30694" s="2">
        <v>189.339353975042</v>
      </c>
    </row>
    <row r="30695" spans="1:6">
      <c r="A30695" t="s">
        <v>487</v>
      </c>
      <c r="B30695">
        <v>5528</v>
      </c>
      <c r="C30695" t="s">
        <v>510</v>
      </c>
      <c r="D30695">
        <v>2016</v>
      </c>
      <c r="E30695" t="s">
        <v>737</v>
      </c>
      <c r="F30695" s="2">
        <v>216.45431418315701</v>
      </c>
    </row>
    <row r="30696" spans="1:6">
      <c r="A30696" t="s">
        <v>487</v>
      </c>
      <c r="B30696">
        <v>5528</v>
      </c>
      <c r="C30696" t="s">
        <v>510</v>
      </c>
      <c r="D30696">
        <v>2016</v>
      </c>
      <c r="E30696" t="s">
        <v>744</v>
      </c>
      <c r="F30696" s="2">
        <v>0</v>
      </c>
    </row>
    <row r="30697" spans="1:6">
      <c r="A30697" t="s">
        <v>487</v>
      </c>
      <c r="B30697">
        <v>5528</v>
      </c>
      <c r="C30697" t="s">
        <v>510</v>
      </c>
      <c r="D30697">
        <v>2016</v>
      </c>
      <c r="E30697" t="s">
        <v>739</v>
      </c>
      <c r="F30697" s="2">
        <v>2044.9929555127401</v>
      </c>
    </row>
    <row r="30698" spans="1:6">
      <c r="A30698" t="s">
        <v>487</v>
      </c>
      <c r="B30698">
        <v>5528</v>
      </c>
      <c r="C30698" t="s">
        <v>510</v>
      </c>
      <c r="D30698">
        <v>2017</v>
      </c>
      <c r="E30698" t="s">
        <v>743</v>
      </c>
      <c r="F30698" s="2">
        <v>0</v>
      </c>
    </row>
    <row r="30699" spans="1:6">
      <c r="A30699" t="s">
        <v>487</v>
      </c>
      <c r="B30699">
        <v>5528</v>
      </c>
      <c r="C30699" t="s">
        <v>510</v>
      </c>
      <c r="D30699">
        <v>2017</v>
      </c>
      <c r="E30699" t="s">
        <v>745</v>
      </c>
      <c r="F30699" s="2">
        <v>8186.9922201007803</v>
      </c>
    </row>
    <row r="30700" spans="1:6">
      <c r="A30700" t="s">
        <v>487</v>
      </c>
      <c r="B30700">
        <v>5528</v>
      </c>
      <c r="C30700" t="s">
        <v>510</v>
      </c>
      <c r="D30700">
        <v>2018</v>
      </c>
      <c r="E30700" t="s">
        <v>742</v>
      </c>
      <c r="F30700" s="2">
        <v>542.63736454764603</v>
      </c>
    </row>
    <row r="30701" spans="1:6">
      <c r="A30701" t="s">
        <v>487</v>
      </c>
      <c r="B30701">
        <v>5528</v>
      </c>
      <c r="C30701" t="s">
        <v>510</v>
      </c>
      <c r="D30701">
        <v>2018</v>
      </c>
      <c r="E30701" t="s">
        <v>741</v>
      </c>
      <c r="F30701" s="2">
        <v>1885.66716898197</v>
      </c>
    </row>
    <row r="30702" spans="1:6">
      <c r="A30702" t="s">
        <v>487</v>
      </c>
      <c r="B30702">
        <v>5528</v>
      </c>
      <c r="C30702" t="s">
        <v>510</v>
      </c>
      <c r="D30702">
        <v>2019</v>
      </c>
      <c r="E30702" t="s">
        <v>736</v>
      </c>
      <c r="F30702" s="2">
        <v>198.38114875863801</v>
      </c>
    </row>
    <row r="30703" spans="1:6">
      <c r="A30703" t="s">
        <v>487</v>
      </c>
      <c r="B30703">
        <v>5528</v>
      </c>
      <c r="C30703" t="s">
        <v>510</v>
      </c>
      <c r="D30703">
        <v>2019</v>
      </c>
      <c r="E30703" t="s">
        <v>737</v>
      </c>
      <c r="F30703" s="2">
        <v>198.920062081385</v>
      </c>
    </row>
    <row r="30704" spans="1:6">
      <c r="A30704" t="s">
        <v>487</v>
      </c>
      <c r="B30704">
        <v>5528</v>
      </c>
      <c r="C30704" t="s">
        <v>510</v>
      </c>
      <c r="D30704">
        <v>2019</v>
      </c>
      <c r="E30704" t="s">
        <v>739</v>
      </c>
      <c r="F30704" s="2">
        <v>1865.40122257241</v>
      </c>
    </row>
    <row r="30705" spans="1:6">
      <c r="A30705" t="s">
        <v>487</v>
      </c>
      <c r="B30705">
        <v>5528</v>
      </c>
      <c r="C30705" t="s">
        <v>510</v>
      </c>
      <c r="D30705">
        <v>2020</v>
      </c>
      <c r="E30705" t="s">
        <v>743</v>
      </c>
      <c r="F30705" s="2">
        <v>0</v>
      </c>
    </row>
    <row r="30706" spans="1:6">
      <c r="A30706" t="s">
        <v>487</v>
      </c>
      <c r="B30706">
        <v>5528</v>
      </c>
      <c r="C30706" t="s">
        <v>510</v>
      </c>
      <c r="D30706">
        <v>2020</v>
      </c>
      <c r="E30706" t="s">
        <v>740</v>
      </c>
      <c r="F30706" s="2">
        <v>352.72838163963399</v>
      </c>
    </row>
    <row r="30707" spans="1:6">
      <c r="A30707" t="s">
        <v>487</v>
      </c>
      <c r="B30707">
        <v>5528</v>
      </c>
      <c r="C30707" t="s">
        <v>510</v>
      </c>
      <c r="D30707">
        <v>2020</v>
      </c>
      <c r="E30707" t="s">
        <v>745</v>
      </c>
      <c r="F30707" s="2">
        <v>7589.4280523259904</v>
      </c>
    </row>
    <row r="30708" spans="1:6">
      <c r="A30708" t="s">
        <v>487</v>
      </c>
      <c r="B30708">
        <v>5528</v>
      </c>
      <c r="C30708" t="s">
        <v>510</v>
      </c>
      <c r="D30708">
        <v>2021</v>
      </c>
      <c r="E30708" t="s">
        <v>742</v>
      </c>
      <c r="F30708" s="2">
        <v>406.27799343676799</v>
      </c>
    </row>
    <row r="30709" spans="1:6">
      <c r="A30709" t="s">
        <v>487</v>
      </c>
      <c r="B30709">
        <v>5528</v>
      </c>
      <c r="C30709" t="s">
        <v>510</v>
      </c>
      <c r="D30709">
        <v>2022</v>
      </c>
      <c r="E30709" t="s">
        <v>736</v>
      </c>
      <c r="F30709" s="2">
        <v>190.41125358621201</v>
      </c>
    </row>
    <row r="30710" spans="1:6">
      <c r="A30710" t="s">
        <v>487</v>
      </c>
      <c r="B30710">
        <v>5528</v>
      </c>
      <c r="C30710" t="s">
        <v>510</v>
      </c>
      <c r="D30710">
        <v>2022</v>
      </c>
      <c r="E30710" t="s">
        <v>737</v>
      </c>
      <c r="F30710" s="2">
        <v>164.08312177844101</v>
      </c>
    </row>
    <row r="30711" spans="1:6">
      <c r="A30711" t="s">
        <v>487</v>
      </c>
      <c r="B30711">
        <v>5528</v>
      </c>
      <c r="C30711" t="s">
        <v>510</v>
      </c>
      <c r="D30711">
        <v>2022</v>
      </c>
      <c r="E30711" t="s">
        <v>738</v>
      </c>
      <c r="F30711" s="2">
        <v>0</v>
      </c>
    </row>
    <row r="30712" spans="1:6">
      <c r="A30712" t="s">
        <v>487</v>
      </c>
      <c r="B30712">
        <v>5528</v>
      </c>
      <c r="C30712" t="s">
        <v>510</v>
      </c>
      <c r="D30712">
        <v>2023</v>
      </c>
      <c r="E30712" t="s">
        <v>744</v>
      </c>
      <c r="F30712" s="2">
        <v>0</v>
      </c>
    </row>
    <row r="30713" spans="1:6">
      <c r="A30713" t="s">
        <v>487</v>
      </c>
      <c r="B30713">
        <v>5528</v>
      </c>
      <c r="C30713" t="s">
        <v>510</v>
      </c>
      <c r="D30713">
        <v>2023</v>
      </c>
      <c r="E30713" t="s">
        <v>740</v>
      </c>
      <c r="F30713" s="2">
        <v>533.32450182349805</v>
      </c>
    </row>
    <row r="30714" spans="1:6">
      <c r="A30714" t="s">
        <v>487</v>
      </c>
      <c r="B30714">
        <v>5528</v>
      </c>
      <c r="C30714" t="s">
        <v>510</v>
      </c>
      <c r="D30714">
        <v>2023</v>
      </c>
      <c r="E30714" t="s">
        <v>745</v>
      </c>
      <c r="F30714" s="2">
        <v>9857.8747836619004</v>
      </c>
    </row>
    <row r="30715" spans="1:6">
      <c r="A30715" t="s">
        <v>487</v>
      </c>
      <c r="B30715">
        <v>5528</v>
      </c>
      <c r="C30715" t="s">
        <v>510</v>
      </c>
      <c r="D30715">
        <v>2024</v>
      </c>
      <c r="E30715" t="s">
        <v>742</v>
      </c>
      <c r="F30715" s="2">
        <v>314.99488425155897</v>
      </c>
    </row>
    <row r="30716" spans="1:6">
      <c r="A30716" t="s">
        <v>487</v>
      </c>
      <c r="B30716">
        <v>5530</v>
      </c>
      <c r="C30716" t="s">
        <v>512</v>
      </c>
      <c r="D30716">
        <v>2009</v>
      </c>
      <c r="E30716" t="s">
        <v>740</v>
      </c>
      <c r="F30716" s="2">
        <v>4253.0200588136504</v>
      </c>
    </row>
    <row r="30717" spans="1:6">
      <c r="A30717" t="s">
        <v>487</v>
      </c>
      <c r="B30717">
        <v>5530</v>
      </c>
      <c r="C30717" t="s">
        <v>512</v>
      </c>
      <c r="D30717">
        <v>2009</v>
      </c>
      <c r="E30717" t="s">
        <v>745</v>
      </c>
      <c r="F30717" s="2">
        <v>41239.084180072401</v>
      </c>
    </row>
    <row r="30718" spans="1:6">
      <c r="A30718" t="s">
        <v>487</v>
      </c>
      <c r="B30718">
        <v>5530</v>
      </c>
      <c r="C30718" t="s">
        <v>512</v>
      </c>
      <c r="D30718">
        <v>2011</v>
      </c>
      <c r="E30718" t="s">
        <v>736</v>
      </c>
      <c r="F30718" s="2">
        <v>2054.8590528599502</v>
      </c>
    </row>
    <row r="30719" spans="1:6">
      <c r="A30719" t="s">
        <v>487</v>
      </c>
      <c r="B30719">
        <v>5530</v>
      </c>
      <c r="C30719" t="s">
        <v>512</v>
      </c>
      <c r="D30719">
        <v>2011</v>
      </c>
      <c r="E30719" t="s">
        <v>737</v>
      </c>
      <c r="F30719" s="2">
        <v>3470.79719079913</v>
      </c>
    </row>
    <row r="30720" spans="1:6">
      <c r="A30720" t="s">
        <v>487</v>
      </c>
      <c r="B30720">
        <v>5530</v>
      </c>
      <c r="C30720" t="s">
        <v>512</v>
      </c>
      <c r="D30720">
        <v>2011</v>
      </c>
      <c r="E30720" t="s">
        <v>738</v>
      </c>
      <c r="F30720" s="2">
        <v>5862.6639504000004</v>
      </c>
    </row>
    <row r="30721" spans="1:6">
      <c r="A30721" t="s">
        <v>487</v>
      </c>
      <c r="B30721">
        <v>5530</v>
      </c>
      <c r="C30721" t="s">
        <v>512</v>
      </c>
      <c r="D30721">
        <v>2011</v>
      </c>
      <c r="E30721" t="s">
        <v>741</v>
      </c>
      <c r="F30721" s="2">
        <v>25363.9129837316</v>
      </c>
    </row>
    <row r="30722" spans="1:6">
      <c r="A30722" t="s">
        <v>487</v>
      </c>
      <c r="B30722">
        <v>5530</v>
      </c>
      <c r="C30722" t="s">
        <v>512</v>
      </c>
      <c r="D30722">
        <v>2013</v>
      </c>
      <c r="E30722" t="s">
        <v>742</v>
      </c>
      <c r="F30722" s="2">
        <v>6916.4103979369502</v>
      </c>
    </row>
    <row r="30723" spans="1:6">
      <c r="A30723" t="s">
        <v>487</v>
      </c>
      <c r="B30723">
        <v>5530</v>
      </c>
      <c r="C30723" t="s">
        <v>512</v>
      </c>
      <c r="D30723">
        <v>2013</v>
      </c>
      <c r="E30723" t="s">
        <v>743</v>
      </c>
      <c r="F30723" s="2">
        <v>0</v>
      </c>
    </row>
    <row r="30724" spans="1:6">
      <c r="A30724" t="s">
        <v>487</v>
      </c>
      <c r="B30724">
        <v>5530</v>
      </c>
      <c r="C30724" t="s">
        <v>512</v>
      </c>
      <c r="D30724">
        <v>2015</v>
      </c>
      <c r="E30724" t="s">
        <v>737</v>
      </c>
      <c r="F30724" s="2">
        <v>3541.1294238882501</v>
      </c>
    </row>
    <row r="30725" spans="1:6">
      <c r="A30725" t="s">
        <v>487</v>
      </c>
      <c r="B30725">
        <v>5530</v>
      </c>
      <c r="C30725" t="s">
        <v>512</v>
      </c>
      <c r="D30725">
        <v>2015</v>
      </c>
      <c r="E30725" t="s">
        <v>744</v>
      </c>
      <c r="F30725" s="2">
        <v>292253.68177803699</v>
      </c>
    </row>
    <row r="30726" spans="1:6">
      <c r="A30726" t="s">
        <v>487</v>
      </c>
      <c r="B30726">
        <v>5530</v>
      </c>
      <c r="C30726" t="s">
        <v>512</v>
      </c>
      <c r="D30726">
        <v>2015</v>
      </c>
      <c r="E30726" t="s">
        <v>739</v>
      </c>
      <c r="F30726" s="2">
        <v>8171.8776585809601</v>
      </c>
    </row>
    <row r="30727" spans="1:6">
      <c r="A30727" t="s">
        <v>487</v>
      </c>
      <c r="B30727">
        <v>5530</v>
      </c>
      <c r="C30727" t="s">
        <v>512</v>
      </c>
      <c r="D30727">
        <v>2015</v>
      </c>
      <c r="E30727" t="s">
        <v>740</v>
      </c>
      <c r="F30727" s="2">
        <v>3221.2058870082701</v>
      </c>
    </row>
    <row r="30728" spans="1:6">
      <c r="A30728" t="s">
        <v>487</v>
      </c>
      <c r="B30728">
        <v>5530</v>
      </c>
      <c r="C30728" t="s">
        <v>512</v>
      </c>
      <c r="D30728">
        <v>2016</v>
      </c>
      <c r="E30728" t="s">
        <v>743</v>
      </c>
      <c r="F30728" s="2">
        <v>0</v>
      </c>
    </row>
    <row r="30729" spans="1:6">
      <c r="A30729" t="s">
        <v>487</v>
      </c>
      <c r="B30729">
        <v>5530</v>
      </c>
      <c r="C30729" t="s">
        <v>512</v>
      </c>
      <c r="D30729">
        <v>2016</v>
      </c>
      <c r="E30729" t="s">
        <v>745</v>
      </c>
      <c r="F30729" s="2">
        <v>41239.084180072401</v>
      </c>
    </row>
    <row r="30730" spans="1:6">
      <c r="A30730" t="s">
        <v>487</v>
      </c>
      <c r="B30730">
        <v>5530</v>
      </c>
      <c r="C30730" t="s">
        <v>512</v>
      </c>
      <c r="D30730">
        <v>2017</v>
      </c>
      <c r="E30730" t="s">
        <v>738</v>
      </c>
      <c r="F30730" s="2">
        <v>6133.8324577900003</v>
      </c>
    </row>
    <row r="30731" spans="1:6">
      <c r="A30731" t="s">
        <v>487</v>
      </c>
      <c r="B30731">
        <v>5530</v>
      </c>
      <c r="C30731" t="s">
        <v>512</v>
      </c>
      <c r="D30731">
        <v>2017</v>
      </c>
      <c r="E30731" t="s">
        <v>741</v>
      </c>
      <c r="F30731" s="2">
        <v>22027.289492142201</v>
      </c>
    </row>
    <row r="30732" spans="1:6">
      <c r="A30732" t="s">
        <v>487</v>
      </c>
      <c r="B30732">
        <v>5530</v>
      </c>
      <c r="C30732" t="s">
        <v>512</v>
      </c>
      <c r="D30732">
        <v>2018</v>
      </c>
      <c r="E30732" t="s">
        <v>736</v>
      </c>
      <c r="F30732" s="2">
        <v>2154.7586984318</v>
      </c>
    </row>
    <row r="30733" spans="1:6">
      <c r="A30733" t="s">
        <v>487</v>
      </c>
      <c r="B30733">
        <v>5530</v>
      </c>
      <c r="C30733" t="s">
        <v>512</v>
      </c>
      <c r="D30733">
        <v>2018</v>
      </c>
      <c r="E30733" t="s">
        <v>737</v>
      </c>
      <c r="F30733" s="2">
        <v>3225.9780848594301</v>
      </c>
    </row>
    <row r="30734" spans="1:6">
      <c r="A30734" t="s">
        <v>487</v>
      </c>
      <c r="B30734">
        <v>5530</v>
      </c>
      <c r="C30734" t="s">
        <v>512</v>
      </c>
      <c r="D30734">
        <v>2018</v>
      </c>
      <c r="E30734" t="s">
        <v>744</v>
      </c>
      <c r="F30734" s="2">
        <v>271912.58234149701</v>
      </c>
    </row>
    <row r="30735" spans="1:6">
      <c r="A30735" t="s">
        <v>487</v>
      </c>
      <c r="B30735">
        <v>5530</v>
      </c>
      <c r="C30735" t="s">
        <v>512</v>
      </c>
      <c r="D30735">
        <v>2018</v>
      </c>
      <c r="E30735" t="s">
        <v>739</v>
      </c>
      <c r="F30735" s="2">
        <v>7564.5392091448803</v>
      </c>
    </row>
    <row r="30736" spans="1:6">
      <c r="A30736" t="s">
        <v>487</v>
      </c>
      <c r="B30736">
        <v>5530</v>
      </c>
      <c r="C30736" t="s">
        <v>512</v>
      </c>
      <c r="D30736">
        <v>2019</v>
      </c>
      <c r="E30736" t="s">
        <v>743</v>
      </c>
      <c r="F30736" s="2">
        <v>0</v>
      </c>
    </row>
    <row r="30737" spans="1:6">
      <c r="A30737" t="s">
        <v>487</v>
      </c>
      <c r="B30737">
        <v>5530</v>
      </c>
      <c r="C30737" t="s">
        <v>512</v>
      </c>
      <c r="D30737">
        <v>2019</v>
      </c>
      <c r="E30737" t="s">
        <v>745</v>
      </c>
      <c r="F30737" s="2">
        <v>46322.576504259603</v>
      </c>
    </row>
    <row r="30738" spans="1:6">
      <c r="A30738" t="s">
        <v>487</v>
      </c>
      <c r="B30738">
        <v>5530</v>
      </c>
      <c r="C30738" t="s">
        <v>512</v>
      </c>
      <c r="D30738">
        <v>2020</v>
      </c>
      <c r="E30738" t="s">
        <v>742</v>
      </c>
      <c r="F30738" s="2">
        <v>7674.2559886808303</v>
      </c>
    </row>
    <row r="30739" spans="1:6">
      <c r="A30739" t="s">
        <v>487</v>
      </c>
      <c r="B30739">
        <v>5530</v>
      </c>
      <c r="C30739" t="s">
        <v>512</v>
      </c>
      <c r="D30739">
        <v>2020</v>
      </c>
      <c r="E30739" t="s">
        <v>741</v>
      </c>
      <c r="F30739" s="2">
        <v>21241.370429987699</v>
      </c>
    </row>
    <row r="30740" spans="1:6">
      <c r="A30740" t="s">
        <v>487</v>
      </c>
      <c r="B30740">
        <v>5530</v>
      </c>
      <c r="C30740" t="s">
        <v>512</v>
      </c>
      <c r="D30740">
        <v>2021</v>
      </c>
      <c r="E30740" t="s">
        <v>736</v>
      </c>
      <c r="F30740" s="2">
        <v>2122.7079340681198</v>
      </c>
    </row>
    <row r="30741" spans="1:6">
      <c r="A30741" t="s">
        <v>487</v>
      </c>
      <c r="B30741">
        <v>5530</v>
      </c>
      <c r="C30741" t="s">
        <v>512</v>
      </c>
      <c r="D30741">
        <v>2021</v>
      </c>
      <c r="E30741" t="s">
        <v>737</v>
      </c>
      <c r="F30741" s="2">
        <v>2711.2610042398701</v>
      </c>
    </row>
    <row r="30742" spans="1:6">
      <c r="A30742" t="s">
        <v>487</v>
      </c>
      <c r="B30742">
        <v>5530</v>
      </c>
      <c r="C30742" t="s">
        <v>512</v>
      </c>
      <c r="D30742">
        <v>2021</v>
      </c>
      <c r="E30742" t="s">
        <v>739</v>
      </c>
      <c r="F30742" s="2">
        <v>6671.5836950633002</v>
      </c>
    </row>
    <row r="30743" spans="1:6">
      <c r="A30743" t="s">
        <v>487</v>
      </c>
      <c r="B30743">
        <v>5530</v>
      </c>
      <c r="C30743" t="s">
        <v>512</v>
      </c>
      <c r="D30743">
        <v>2022</v>
      </c>
      <c r="E30743" t="s">
        <v>743</v>
      </c>
      <c r="F30743" s="2">
        <v>0</v>
      </c>
    </row>
    <row r="30744" spans="1:6">
      <c r="A30744" t="s">
        <v>487</v>
      </c>
      <c r="B30744">
        <v>5530</v>
      </c>
      <c r="C30744" t="s">
        <v>512</v>
      </c>
      <c r="D30744">
        <v>2022</v>
      </c>
      <c r="E30744" t="s">
        <v>740</v>
      </c>
      <c r="F30744" s="2">
        <v>1824.2317126682401</v>
      </c>
    </row>
    <row r="30745" spans="1:6">
      <c r="A30745" t="s">
        <v>487</v>
      </c>
      <c r="B30745">
        <v>5530</v>
      </c>
      <c r="C30745" t="s">
        <v>512</v>
      </c>
      <c r="D30745">
        <v>2022</v>
      </c>
      <c r="E30745" t="s">
        <v>745</v>
      </c>
      <c r="F30745" s="2">
        <v>52068.5031864556</v>
      </c>
    </row>
    <row r="30746" spans="1:6">
      <c r="A30746" t="s">
        <v>487</v>
      </c>
      <c r="B30746">
        <v>5530</v>
      </c>
      <c r="C30746" t="s">
        <v>512</v>
      </c>
      <c r="D30746">
        <v>2023</v>
      </c>
      <c r="E30746" t="s">
        <v>742</v>
      </c>
      <c r="F30746" s="2">
        <v>10225.120162405499</v>
      </c>
    </row>
    <row r="30747" spans="1:6">
      <c r="A30747" t="s">
        <v>487</v>
      </c>
      <c r="B30747">
        <v>5530</v>
      </c>
      <c r="C30747" t="s">
        <v>512</v>
      </c>
      <c r="D30747">
        <v>2024</v>
      </c>
      <c r="E30747" t="s">
        <v>736</v>
      </c>
      <c r="F30747" s="2">
        <v>3107.1554885355499</v>
      </c>
    </row>
    <row r="30748" spans="1:6">
      <c r="A30748" t="s">
        <v>487</v>
      </c>
      <c r="B30748">
        <v>5530</v>
      </c>
      <c r="C30748" t="s">
        <v>512</v>
      </c>
      <c r="D30748">
        <v>2024</v>
      </c>
      <c r="E30748" t="s">
        <v>737</v>
      </c>
      <c r="F30748" s="2">
        <v>2546.4990973495201</v>
      </c>
    </row>
    <row r="30749" spans="1:6">
      <c r="A30749" t="s">
        <v>487</v>
      </c>
      <c r="B30749">
        <v>5530</v>
      </c>
      <c r="C30749" t="s">
        <v>512</v>
      </c>
      <c r="D30749">
        <v>2024</v>
      </c>
      <c r="E30749" t="s">
        <v>738</v>
      </c>
      <c r="F30749" s="2">
        <v>6006.6568786899998</v>
      </c>
    </row>
    <row r="30750" spans="1:6">
      <c r="A30750" t="s">
        <v>487</v>
      </c>
      <c r="B30750">
        <v>5532</v>
      </c>
      <c r="C30750" t="s">
        <v>514</v>
      </c>
      <c r="D30750">
        <v>2009</v>
      </c>
      <c r="E30750" t="s">
        <v>743</v>
      </c>
      <c r="F30750" s="2">
        <v>0</v>
      </c>
    </row>
    <row r="30751" spans="1:6">
      <c r="A30751" t="s">
        <v>487</v>
      </c>
      <c r="B30751">
        <v>5532</v>
      </c>
      <c r="C30751" t="s">
        <v>514</v>
      </c>
      <c r="D30751">
        <v>2009</v>
      </c>
      <c r="E30751" t="s">
        <v>745</v>
      </c>
      <c r="F30751" s="2">
        <v>2831.6669093188998</v>
      </c>
    </row>
    <row r="30752" spans="1:6">
      <c r="A30752" t="s">
        <v>487</v>
      </c>
      <c r="B30752">
        <v>5532</v>
      </c>
      <c r="C30752" t="s">
        <v>514</v>
      </c>
      <c r="D30752">
        <v>2011</v>
      </c>
      <c r="E30752" t="s">
        <v>736</v>
      </c>
      <c r="F30752" s="2">
        <v>7791.8731042765103</v>
      </c>
    </row>
    <row r="30753" spans="1:6">
      <c r="A30753" t="s">
        <v>487</v>
      </c>
      <c r="B30753">
        <v>5532</v>
      </c>
      <c r="C30753" t="s">
        <v>514</v>
      </c>
      <c r="D30753">
        <v>2011</v>
      </c>
      <c r="E30753" t="s">
        <v>737</v>
      </c>
      <c r="F30753" s="2">
        <v>1628.42952402231</v>
      </c>
    </row>
    <row r="30754" spans="1:6">
      <c r="A30754" t="s">
        <v>487</v>
      </c>
      <c r="B30754">
        <v>5532</v>
      </c>
      <c r="C30754" t="s">
        <v>514</v>
      </c>
      <c r="D30754">
        <v>2011</v>
      </c>
      <c r="E30754" t="s">
        <v>744</v>
      </c>
      <c r="F30754" s="2">
        <v>1898.677643</v>
      </c>
    </row>
    <row r="30755" spans="1:6">
      <c r="A30755" t="s">
        <v>487</v>
      </c>
      <c r="B30755">
        <v>5532</v>
      </c>
      <c r="C30755" t="s">
        <v>514</v>
      </c>
      <c r="D30755">
        <v>2011</v>
      </c>
      <c r="E30755" t="s">
        <v>740</v>
      </c>
      <c r="F30755" s="2">
        <v>2244.6569110475598</v>
      </c>
    </row>
    <row r="30756" spans="1:6">
      <c r="A30756" t="s">
        <v>487</v>
      </c>
      <c r="B30756">
        <v>5532</v>
      </c>
      <c r="C30756" t="s">
        <v>514</v>
      </c>
      <c r="D30756">
        <v>2013</v>
      </c>
      <c r="E30756" t="s">
        <v>742</v>
      </c>
      <c r="F30756" s="2">
        <v>4110.4803236830403</v>
      </c>
    </row>
    <row r="30757" spans="1:6">
      <c r="A30757" t="s">
        <v>487</v>
      </c>
      <c r="B30757">
        <v>5532</v>
      </c>
      <c r="C30757" t="s">
        <v>514</v>
      </c>
      <c r="D30757">
        <v>2013</v>
      </c>
      <c r="E30757" t="s">
        <v>738</v>
      </c>
      <c r="F30757" s="2">
        <v>0</v>
      </c>
    </row>
    <row r="30758" spans="1:6">
      <c r="A30758" t="s">
        <v>487</v>
      </c>
      <c r="B30758">
        <v>5532</v>
      </c>
      <c r="C30758" t="s">
        <v>514</v>
      </c>
      <c r="D30758">
        <v>2013</v>
      </c>
      <c r="E30758" t="s">
        <v>739</v>
      </c>
      <c r="F30758" s="2">
        <v>16834.561336489998</v>
      </c>
    </row>
    <row r="30759" spans="1:6">
      <c r="A30759" t="s">
        <v>487</v>
      </c>
      <c r="B30759">
        <v>5532</v>
      </c>
      <c r="C30759" t="s">
        <v>514</v>
      </c>
      <c r="D30759">
        <v>2013</v>
      </c>
      <c r="E30759" t="s">
        <v>741</v>
      </c>
      <c r="F30759" s="2">
        <v>25912.4705343559</v>
      </c>
    </row>
    <row r="30760" spans="1:6">
      <c r="A30760" t="s">
        <v>487</v>
      </c>
      <c r="B30760">
        <v>5532</v>
      </c>
      <c r="C30760" t="s">
        <v>514</v>
      </c>
      <c r="D30760">
        <v>2015</v>
      </c>
      <c r="E30760" t="s">
        <v>743</v>
      </c>
      <c r="F30760" s="2">
        <v>0</v>
      </c>
    </row>
    <row r="30761" spans="1:6">
      <c r="A30761" t="s">
        <v>487</v>
      </c>
      <c r="B30761">
        <v>5532</v>
      </c>
      <c r="C30761" t="s">
        <v>514</v>
      </c>
      <c r="D30761">
        <v>2015</v>
      </c>
      <c r="E30761" t="s">
        <v>740</v>
      </c>
      <c r="F30761" s="2">
        <v>1475.1353119499199</v>
      </c>
    </row>
    <row r="30762" spans="1:6">
      <c r="A30762" t="s">
        <v>487</v>
      </c>
      <c r="B30762">
        <v>5532</v>
      </c>
      <c r="C30762" t="s">
        <v>514</v>
      </c>
      <c r="D30762">
        <v>2015</v>
      </c>
      <c r="E30762" t="s">
        <v>745</v>
      </c>
      <c r="F30762" s="2">
        <v>2831.6669093188998</v>
      </c>
    </row>
    <row r="30763" spans="1:6">
      <c r="A30763" t="s">
        <v>487</v>
      </c>
      <c r="B30763">
        <v>5532</v>
      </c>
      <c r="C30763" t="s">
        <v>514</v>
      </c>
      <c r="D30763">
        <v>2016</v>
      </c>
      <c r="E30763" t="s">
        <v>742</v>
      </c>
      <c r="F30763" s="2">
        <v>4709.0168620307404</v>
      </c>
    </row>
    <row r="30764" spans="1:6">
      <c r="A30764" t="s">
        <v>487</v>
      </c>
      <c r="B30764">
        <v>5532</v>
      </c>
      <c r="C30764" t="s">
        <v>514</v>
      </c>
      <c r="D30764">
        <v>2017</v>
      </c>
      <c r="E30764" t="s">
        <v>736</v>
      </c>
      <c r="F30764" s="2">
        <v>6548.9357168609504</v>
      </c>
    </row>
    <row r="30765" spans="1:6">
      <c r="A30765" t="s">
        <v>487</v>
      </c>
      <c r="B30765">
        <v>5532</v>
      </c>
      <c r="C30765" t="s">
        <v>514</v>
      </c>
      <c r="D30765">
        <v>2017</v>
      </c>
      <c r="E30765" t="s">
        <v>737</v>
      </c>
      <c r="F30765" s="2">
        <v>1818.54905138544</v>
      </c>
    </row>
    <row r="30766" spans="1:6">
      <c r="A30766" t="s">
        <v>487</v>
      </c>
      <c r="B30766">
        <v>5532</v>
      </c>
      <c r="C30766" t="s">
        <v>514</v>
      </c>
      <c r="D30766">
        <v>2017</v>
      </c>
      <c r="E30766" t="s">
        <v>738</v>
      </c>
      <c r="F30766" s="2">
        <v>0</v>
      </c>
    </row>
    <row r="30767" spans="1:6">
      <c r="A30767" t="s">
        <v>487</v>
      </c>
      <c r="B30767">
        <v>5532</v>
      </c>
      <c r="C30767" t="s">
        <v>514</v>
      </c>
      <c r="D30767">
        <v>2018</v>
      </c>
      <c r="E30767" t="s">
        <v>740</v>
      </c>
      <c r="F30767" s="2">
        <v>850.50546056475002</v>
      </c>
    </row>
    <row r="30768" spans="1:6">
      <c r="A30768" t="s">
        <v>487</v>
      </c>
      <c r="B30768">
        <v>5532</v>
      </c>
      <c r="C30768" t="s">
        <v>514</v>
      </c>
      <c r="D30768">
        <v>2018</v>
      </c>
      <c r="E30768" t="s">
        <v>745</v>
      </c>
      <c r="F30768" s="2">
        <v>3803.95355980353</v>
      </c>
    </row>
    <row r="30769" spans="1:6">
      <c r="A30769" t="s">
        <v>487</v>
      </c>
      <c r="B30769">
        <v>5532</v>
      </c>
      <c r="C30769" t="s">
        <v>514</v>
      </c>
      <c r="D30769">
        <v>2019</v>
      </c>
      <c r="E30769" t="s">
        <v>742</v>
      </c>
      <c r="F30769" s="2">
        <v>4961.8322523174902</v>
      </c>
    </row>
    <row r="30770" spans="1:6">
      <c r="A30770" t="s">
        <v>487</v>
      </c>
      <c r="B30770">
        <v>5532</v>
      </c>
      <c r="C30770" t="s">
        <v>514</v>
      </c>
      <c r="D30770">
        <v>2020</v>
      </c>
      <c r="E30770" t="s">
        <v>736</v>
      </c>
      <c r="F30770" s="2">
        <v>5613.6226249450901</v>
      </c>
    </row>
    <row r="30771" spans="1:6">
      <c r="A30771" t="s">
        <v>487</v>
      </c>
      <c r="B30771">
        <v>5532</v>
      </c>
      <c r="C30771" t="s">
        <v>514</v>
      </c>
      <c r="D30771">
        <v>2020</v>
      </c>
      <c r="E30771" t="s">
        <v>738</v>
      </c>
      <c r="F30771" s="2">
        <v>0</v>
      </c>
    </row>
    <row r="30772" spans="1:6">
      <c r="A30772" t="s">
        <v>487</v>
      </c>
      <c r="B30772">
        <v>5532</v>
      </c>
      <c r="C30772" t="s">
        <v>514</v>
      </c>
      <c r="D30772">
        <v>2020</v>
      </c>
      <c r="E30772" t="s">
        <v>739</v>
      </c>
      <c r="F30772" s="2">
        <v>16184.098512287899</v>
      </c>
    </row>
    <row r="30773" spans="1:6">
      <c r="A30773" t="s">
        <v>487</v>
      </c>
      <c r="B30773">
        <v>5532</v>
      </c>
      <c r="C30773" t="s">
        <v>514</v>
      </c>
      <c r="D30773">
        <v>2020</v>
      </c>
      <c r="E30773" t="s">
        <v>741</v>
      </c>
      <c r="F30773" s="2">
        <v>23392.988691562601</v>
      </c>
    </row>
    <row r="30774" spans="1:6">
      <c r="A30774" t="s">
        <v>487</v>
      </c>
      <c r="B30774">
        <v>5532</v>
      </c>
      <c r="C30774" t="s">
        <v>514</v>
      </c>
      <c r="D30774">
        <v>2021</v>
      </c>
      <c r="E30774" t="s">
        <v>744</v>
      </c>
      <c r="F30774" s="2">
        <v>1130.45658344154</v>
      </c>
    </row>
    <row r="30775" spans="1:6">
      <c r="A30775" t="s">
        <v>487</v>
      </c>
      <c r="B30775">
        <v>5532</v>
      </c>
      <c r="C30775" t="s">
        <v>514</v>
      </c>
      <c r="D30775">
        <v>2021</v>
      </c>
      <c r="E30775" t="s">
        <v>740</v>
      </c>
      <c r="F30775" s="2">
        <v>627.88823879028303</v>
      </c>
    </row>
    <row r="30776" spans="1:6">
      <c r="A30776" t="s">
        <v>487</v>
      </c>
      <c r="B30776">
        <v>5532</v>
      </c>
      <c r="C30776" t="s">
        <v>514</v>
      </c>
      <c r="D30776">
        <v>2022</v>
      </c>
      <c r="E30776" t="s">
        <v>742</v>
      </c>
      <c r="F30776" s="2">
        <v>4665.7032125877204</v>
      </c>
    </row>
    <row r="30777" spans="1:6">
      <c r="A30777" t="s">
        <v>487</v>
      </c>
      <c r="B30777">
        <v>5532</v>
      </c>
      <c r="C30777" t="s">
        <v>514</v>
      </c>
      <c r="D30777">
        <v>2022</v>
      </c>
      <c r="E30777" t="s">
        <v>743</v>
      </c>
      <c r="F30777" s="2">
        <v>0</v>
      </c>
    </row>
    <row r="30778" spans="1:6">
      <c r="A30778" t="s">
        <v>487</v>
      </c>
      <c r="B30778">
        <v>5532</v>
      </c>
      <c r="C30778" t="s">
        <v>514</v>
      </c>
      <c r="D30778">
        <v>2023</v>
      </c>
      <c r="E30778" t="s">
        <v>739</v>
      </c>
      <c r="F30778" s="2">
        <v>15099.164981455</v>
      </c>
    </row>
    <row r="30779" spans="1:6">
      <c r="A30779" t="s">
        <v>487</v>
      </c>
      <c r="B30779">
        <v>5532</v>
      </c>
      <c r="C30779" t="s">
        <v>514</v>
      </c>
      <c r="D30779">
        <v>2023</v>
      </c>
      <c r="E30779" t="s">
        <v>741</v>
      </c>
      <c r="F30779" s="2">
        <v>22960.110090563499</v>
      </c>
    </row>
    <row r="30780" spans="1:6">
      <c r="A30780" t="s">
        <v>487</v>
      </c>
      <c r="B30780">
        <v>5532</v>
      </c>
      <c r="C30780" t="s">
        <v>514</v>
      </c>
      <c r="D30780">
        <v>2024</v>
      </c>
      <c r="E30780" t="s">
        <v>737</v>
      </c>
      <c r="F30780" s="2">
        <v>1366.6191633774399</v>
      </c>
    </row>
    <row r="30781" spans="1:6">
      <c r="A30781" t="s">
        <v>487</v>
      </c>
      <c r="B30781">
        <v>5532</v>
      </c>
      <c r="C30781" t="s">
        <v>514</v>
      </c>
      <c r="D30781">
        <v>2024</v>
      </c>
      <c r="E30781" t="s">
        <v>744</v>
      </c>
      <c r="F30781" s="2">
        <v>2515.1841973248602</v>
      </c>
    </row>
    <row r="30782" spans="1:6">
      <c r="A30782" t="s">
        <v>487</v>
      </c>
      <c r="B30782">
        <v>5532</v>
      </c>
      <c r="C30782" t="s">
        <v>514</v>
      </c>
      <c r="D30782">
        <v>2024</v>
      </c>
      <c r="E30782" t="s">
        <v>740</v>
      </c>
      <c r="F30782" s="2">
        <v>576.33511571691702</v>
      </c>
    </row>
    <row r="30783" spans="1:6">
      <c r="A30783" t="s">
        <v>487</v>
      </c>
      <c r="B30783">
        <v>5534</v>
      </c>
      <c r="C30783" t="s">
        <v>516</v>
      </c>
      <c r="D30783">
        <v>2009</v>
      </c>
      <c r="E30783" t="s">
        <v>736</v>
      </c>
      <c r="F30783" s="2">
        <v>192.70913528086001</v>
      </c>
    </row>
    <row r="30784" spans="1:6">
      <c r="A30784" t="s">
        <v>487</v>
      </c>
      <c r="B30784">
        <v>5534</v>
      </c>
      <c r="C30784" t="s">
        <v>516</v>
      </c>
      <c r="D30784">
        <v>2009</v>
      </c>
      <c r="E30784" t="s">
        <v>737</v>
      </c>
      <c r="F30784" s="2">
        <v>604.92328039320398</v>
      </c>
    </row>
    <row r="30785" spans="1:6">
      <c r="A30785" t="s">
        <v>487</v>
      </c>
      <c r="B30785">
        <v>5534</v>
      </c>
      <c r="C30785" t="s">
        <v>516</v>
      </c>
      <c r="D30785">
        <v>2009</v>
      </c>
      <c r="E30785" t="s">
        <v>738</v>
      </c>
      <c r="F30785" s="2">
        <v>0</v>
      </c>
    </row>
    <row r="30786" spans="1:6">
      <c r="A30786" t="s">
        <v>487</v>
      </c>
      <c r="B30786">
        <v>5534</v>
      </c>
      <c r="C30786" t="s">
        <v>516</v>
      </c>
      <c r="D30786">
        <v>2009</v>
      </c>
      <c r="E30786" t="s">
        <v>739</v>
      </c>
      <c r="F30786" s="2">
        <v>2292.4351685931501</v>
      </c>
    </row>
    <row r="30787" spans="1:6">
      <c r="A30787" t="s">
        <v>487</v>
      </c>
      <c r="B30787">
        <v>5534</v>
      </c>
      <c r="C30787" t="s">
        <v>516</v>
      </c>
      <c r="D30787">
        <v>2009</v>
      </c>
      <c r="E30787" t="s">
        <v>740</v>
      </c>
      <c r="F30787" s="2">
        <v>451.21779483246701</v>
      </c>
    </row>
    <row r="30788" spans="1:6">
      <c r="A30788" t="s">
        <v>487</v>
      </c>
      <c r="B30788">
        <v>5534</v>
      </c>
      <c r="C30788" t="s">
        <v>516</v>
      </c>
      <c r="D30788">
        <v>2011</v>
      </c>
      <c r="E30788" t="s">
        <v>742</v>
      </c>
      <c r="F30788" s="2">
        <v>625.14038728921798</v>
      </c>
    </row>
    <row r="30789" spans="1:6">
      <c r="A30789" t="s">
        <v>487</v>
      </c>
      <c r="B30789">
        <v>5534</v>
      </c>
      <c r="C30789" t="s">
        <v>516</v>
      </c>
      <c r="D30789">
        <v>2013</v>
      </c>
      <c r="E30789" t="s">
        <v>744</v>
      </c>
      <c r="F30789" s="2">
        <v>0</v>
      </c>
    </row>
    <row r="30790" spans="1:6">
      <c r="A30790" t="s">
        <v>487</v>
      </c>
      <c r="B30790">
        <v>5534</v>
      </c>
      <c r="C30790" t="s">
        <v>516</v>
      </c>
      <c r="D30790">
        <v>2013</v>
      </c>
      <c r="E30790" t="s">
        <v>745</v>
      </c>
      <c r="F30790" s="2">
        <v>32540.023865105399</v>
      </c>
    </row>
    <row r="30791" spans="1:6">
      <c r="A30791" t="s">
        <v>487</v>
      </c>
      <c r="B30791">
        <v>5534</v>
      </c>
      <c r="C30791" t="s">
        <v>516</v>
      </c>
      <c r="D30791">
        <v>2015</v>
      </c>
      <c r="E30791" t="s">
        <v>738</v>
      </c>
      <c r="F30791" s="2">
        <v>0</v>
      </c>
    </row>
    <row r="30792" spans="1:6">
      <c r="A30792" t="s">
        <v>487</v>
      </c>
      <c r="B30792">
        <v>5534</v>
      </c>
      <c r="C30792" t="s">
        <v>516</v>
      </c>
      <c r="D30792">
        <v>2015</v>
      </c>
      <c r="E30792" t="s">
        <v>739</v>
      </c>
      <c r="F30792" s="2">
        <v>2539.4909521232698</v>
      </c>
    </row>
    <row r="30793" spans="1:6">
      <c r="A30793" t="s">
        <v>487</v>
      </c>
      <c r="B30793">
        <v>5534</v>
      </c>
      <c r="C30793" t="s">
        <v>516</v>
      </c>
      <c r="D30793">
        <v>2015</v>
      </c>
      <c r="E30793" t="s">
        <v>741</v>
      </c>
      <c r="F30793" s="2">
        <v>2614.79260964687</v>
      </c>
    </row>
    <row r="30794" spans="1:6">
      <c r="A30794" t="s">
        <v>487</v>
      </c>
      <c r="B30794">
        <v>5534</v>
      </c>
      <c r="C30794" t="s">
        <v>516</v>
      </c>
      <c r="D30794">
        <v>2016</v>
      </c>
      <c r="E30794" t="s">
        <v>736</v>
      </c>
      <c r="F30794" s="2">
        <v>268.12701477898599</v>
      </c>
    </row>
    <row r="30795" spans="1:6">
      <c r="A30795" t="s">
        <v>487</v>
      </c>
      <c r="B30795">
        <v>5534</v>
      </c>
      <c r="C30795" t="s">
        <v>516</v>
      </c>
      <c r="D30795">
        <v>2016</v>
      </c>
      <c r="E30795" t="s">
        <v>737</v>
      </c>
      <c r="F30795" s="2">
        <v>563.64602557377702</v>
      </c>
    </row>
    <row r="30796" spans="1:6">
      <c r="A30796" t="s">
        <v>487</v>
      </c>
      <c r="B30796">
        <v>5534</v>
      </c>
      <c r="C30796" t="s">
        <v>516</v>
      </c>
      <c r="D30796">
        <v>2016</v>
      </c>
      <c r="E30796" t="s">
        <v>744</v>
      </c>
      <c r="F30796" s="2">
        <v>0</v>
      </c>
    </row>
    <row r="30797" spans="1:6">
      <c r="A30797" t="s">
        <v>487</v>
      </c>
      <c r="B30797">
        <v>5534</v>
      </c>
      <c r="C30797" t="s">
        <v>516</v>
      </c>
      <c r="D30797">
        <v>2016</v>
      </c>
      <c r="E30797" t="s">
        <v>745</v>
      </c>
      <c r="F30797" s="2">
        <v>32540.023865105399</v>
      </c>
    </row>
    <row r="30798" spans="1:6">
      <c r="A30798" t="s">
        <v>487</v>
      </c>
      <c r="B30798">
        <v>5534</v>
      </c>
      <c r="C30798" t="s">
        <v>516</v>
      </c>
      <c r="D30798">
        <v>2017</v>
      </c>
      <c r="E30798" t="s">
        <v>743</v>
      </c>
      <c r="F30798" s="2">
        <v>0</v>
      </c>
    </row>
    <row r="30799" spans="1:6">
      <c r="A30799" t="s">
        <v>487</v>
      </c>
      <c r="B30799">
        <v>5534</v>
      </c>
      <c r="C30799" t="s">
        <v>516</v>
      </c>
      <c r="D30799">
        <v>2018</v>
      </c>
      <c r="E30799" t="s">
        <v>742</v>
      </c>
      <c r="F30799" s="2">
        <v>829.77863375549202</v>
      </c>
    </row>
    <row r="30800" spans="1:6">
      <c r="A30800" t="s">
        <v>487</v>
      </c>
      <c r="B30800">
        <v>5534</v>
      </c>
      <c r="C30800" t="s">
        <v>516</v>
      </c>
      <c r="D30800">
        <v>2018</v>
      </c>
      <c r="E30800" t="s">
        <v>738</v>
      </c>
      <c r="F30800" s="2">
        <v>0</v>
      </c>
    </row>
    <row r="30801" spans="1:6">
      <c r="A30801" t="s">
        <v>487</v>
      </c>
      <c r="B30801">
        <v>5534</v>
      </c>
      <c r="C30801" t="s">
        <v>516</v>
      </c>
      <c r="D30801">
        <v>2018</v>
      </c>
      <c r="E30801" t="s">
        <v>739</v>
      </c>
      <c r="F30801" s="2">
        <v>2523.8011239815401</v>
      </c>
    </row>
    <row r="30802" spans="1:6">
      <c r="A30802" t="s">
        <v>487</v>
      </c>
      <c r="B30802">
        <v>5534</v>
      </c>
      <c r="C30802" t="s">
        <v>516</v>
      </c>
      <c r="D30802">
        <v>2018</v>
      </c>
      <c r="E30802" t="s">
        <v>741</v>
      </c>
      <c r="F30802" s="2">
        <v>2430.4040926125399</v>
      </c>
    </row>
    <row r="30803" spans="1:6">
      <c r="A30803" t="s">
        <v>487</v>
      </c>
      <c r="B30803">
        <v>5534</v>
      </c>
      <c r="C30803" t="s">
        <v>516</v>
      </c>
      <c r="D30803">
        <v>2019</v>
      </c>
      <c r="E30803" t="s">
        <v>736</v>
      </c>
      <c r="F30803" s="2">
        <v>177.20003902421999</v>
      </c>
    </row>
    <row r="30804" spans="1:6">
      <c r="A30804" t="s">
        <v>487</v>
      </c>
      <c r="B30804">
        <v>5534</v>
      </c>
      <c r="C30804" t="s">
        <v>516</v>
      </c>
      <c r="D30804">
        <v>2019</v>
      </c>
      <c r="E30804" t="s">
        <v>737</v>
      </c>
      <c r="F30804" s="2">
        <v>460.30771614699802</v>
      </c>
    </row>
    <row r="30805" spans="1:6">
      <c r="A30805" t="s">
        <v>487</v>
      </c>
      <c r="B30805">
        <v>5534</v>
      </c>
      <c r="C30805" t="s">
        <v>516</v>
      </c>
      <c r="D30805">
        <v>2019</v>
      </c>
      <c r="E30805" t="s">
        <v>744</v>
      </c>
      <c r="F30805" s="2">
        <v>0</v>
      </c>
    </row>
    <row r="30806" spans="1:6">
      <c r="A30806" t="s">
        <v>487</v>
      </c>
      <c r="B30806">
        <v>5534</v>
      </c>
      <c r="C30806" t="s">
        <v>516</v>
      </c>
      <c r="D30806">
        <v>2019</v>
      </c>
      <c r="E30806" t="s">
        <v>740</v>
      </c>
      <c r="F30806" s="2">
        <v>244.923511136954</v>
      </c>
    </row>
    <row r="30807" spans="1:6">
      <c r="A30807" t="s">
        <v>487</v>
      </c>
      <c r="B30807">
        <v>5534</v>
      </c>
      <c r="C30807" t="s">
        <v>516</v>
      </c>
      <c r="D30807">
        <v>2019</v>
      </c>
      <c r="E30807" t="s">
        <v>745</v>
      </c>
      <c r="F30807" s="2">
        <v>37827.168093376298</v>
      </c>
    </row>
    <row r="30808" spans="1:6">
      <c r="A30808" t="s">
        <v>487</v>
      </c>
      <c r="B30808">
        <v>5534</v>
      </c>
      <c r="C30808" t="s">
        <v>516</v>
      </c>
      <c r="D30808">
        <v>2020</v>
      </c>
      <c r="E30808" t="s">
        <v>743</v>
      </c>
      <c r="F30808" s="2">
        <v>0</v>
      </c>
    </row>
    <row r="30809" spans="1:6">
      <c r="A30809" t="s">
        <v>487</v>
      </c>
      <c r="B30809">
        <v>5534</v>
      </c>
      <c r="C30809" t="s">
        <v>516</v>
      </c>
      <c r="D30809">
        <v>2021</v>
      </c>
      <c r="E30809" t="s">
        <v>742</v>
      </c>
      <c r="F30809" s="2">
        <v>2071.3325793807699</v>
      </c>
    </row>
    <row r="30810" spans="1:6">
      <c r="A30810" t="s">
        <v>487</v>
      </c>
      <c r="B30810">
        <v>5534</v>
      </c>
      <c r="C30810" t="s">
        <v>516</v>
      </c>
      <c r="D30810">
        <v>2021</v>
      </c>
      <c r="E30810" t="s">
        <v>741</v>
      </c>
      <c r="F30810" s="2">
        <v>2238.0581251789799</v>
      </c>
    </row>
    <row r="30811" spans="1:6">
      <c r="A30811" t="s">
        <v>487</v>
      </c>
      <c r="B30811">
        <v>5534</v>
      </c>
      <c r="C30811" t="s">
        <v>516</v>
      </c>
      <c r="D30811">
        <v>2022</v>
      </c>
      <c r="E30811" t="s">
        <v>736</v>
      </c>
      <c r="F30811" s="2">
        <v>169.966431354554</v>
      </c>
    </row>
    <row r="30812" spans="1:6">
      <c r="A30812" t="s">
        <v>487</v>
      </c>
      <c r="B30812">
        <v>5534</v>
      </c>
      <c r="C30812" t="s">
        <v>516</v>
      </c>
      <c r="D30812">
        <v>2022</v>
      </c>
      <c r="E30812" t="s">
        <v>737</v>
      </c>
      <c r="F30812" s="2">
        <v>351.85878455378997</v>
      </c>
    </row>
    <row r="30813" spans="1:6">
      <c r="A30813" t="s">
        <v>487</v>
      </c>
      <c r="B30813">
        <v>5534</v>
      </c>
      <c r="C30813" t="s">
        <v>516</v>
      </c>
      <c r="D30813">
        <v>2022</v>
      </c>
      <c r="E30813" t="s">
        <v>740</v>
      </c>
      <c r="F30813" s="2">
        <v>259.82903956425599</v>
      </c>
    </row>
    <row r="30814" spans="1:6">
      <c r="A30814" t="s">
        <v>487</v>
      </c>
      <c r="B30814">
        <v>5534</v>
      </c>
      <c r="C30814" t="s">
        <v>516</v>
      </c>
      <c r="D30814">
        <v>2022</v>
      </c>
      <c r="E30814" t="s">
        <v>745</v>
      </c>
      <c r="F30814" s="2">
        <v>41474.694953473001</v>
      </c>
    </row>
    <row r="30815" spans="1:6">
      <c r="A30815" t="s">
        <v>487</v>
      </c>
      <c r="B30815">
        <v>5534</v>
      </c>
      <c r="C30815" t="s">
        <v>516</v>
      </c>
      <c r="D30815">
        <v>2023</v>
      </c>
      <c r="E30815" t="s">
        <v>743</v>
      </c>
      <c r="F30815" s="2">
        <v>0</v>
      </c>
    </row>
    <row r="30816" spans="1:6">
      <c r="A30816" t="s">
        <v>487</v>
      </c>
      <c r="B30816">
        <v>5534</v>
      </c>
      <c r="C30816" t="s">
        <v>516</v>
      </c>
      <c r="D30816">
        <v>2024</v>
      </c>
      <c r="E30816" t="s">
        <v>742</v>
      </c>
      <c r="F30816" s="2">
        <v>2868.89985893118</v>
      </c>
    </row>
    <row r="30817" spans="1:6">
      <c r="A30817" t="s">
        <v>487</v>
      </c>
      <c r="B30817">
        <v>5536</v>
      </c>
      <c r="C30817" t="s">
        <v>518</v>
      </c>
      <c r="D30817">
        <v>2009</v>
      </c>
      <c r="E30817" t="s">
        <v>736</v>
      </c>
      <c r="F30817" s="2">
        <v>422.82253044022002</v>
      </c>
    </row>
    <row r="30818" spans="1:6">
      <c r="A30818" t="s">
        <v>487</v>
      </c>
      <c r="B30818">
        <v>5536</v>
      </c>
      <c r="C30818" t="s">
        <v>518</v>
      </c>
      <c r="D30818">
        <v>2009</v>
      </c>
      <c r="E30818" t="s">
        <v>737</v>
      </c>
      <c r="F30818" s="2">
        <v>480.69993730360301</v>
      </c>
    </row>
    <row r="30819" spans="1:6">
      <c r="A30819" t="s">
        <v>487</v>
      </c>
      <c r="B30819">
        <v>5536</v>
      </c>
      <c r="C30819" t="s">
        <v>518</v>
      </c>
      <c r="D30819">
        <v>2009</v>
      </c>
      <c r="E30819" t="s">
        <v>738</v>
      </c>
      <c r="F30819" s="2">
        <v>0</v>
      </c>
    </row>
    <row r="30820" spans="1:6">
      <c r="A30820" t="s">
        <v>487</v>
      </c>
      <c r="B30820">
        <v>5536</v>
      </c>
      <c r="C30820" t="s">
        <v>518</v>
      </c>
      <c r="D30820">
        <v>2009</v>
      </c>
      <c r="E30820" t="s">
        <v>739</v>
      </c>
      <c r="F30820" s="2">
        <v>6753.0190923282498</v>
      </c>
    </row>
    <row r="30821" spans="1:6">
      <c r="A30821" t="s">
        <v>487</v>
      </c>
      <c r="B30821">
        <v>5536</v>
      </c>
      <c r="C30821" t="s">
        <v>518</v>
      </c>
      <c r="D30821">
        <v>2011</v>
      </c>
      <c r="E30821" t="s">
        <v>742</v>
      </c>
      <c r="F30821" s="2">
        <v>1735.5060901889101</v>
      </c>
    </row>
    <row r="30822" spans="1:6">
      <c r="A30822" t="s">
        <v>487</v>
      </c>
      <c r="B30822">
        <v>5536</v>
      </c>
      <c r="C30822" t="s">
        <v>518</v>
      </c>
      <c r="D30822">
        <v>2013</v>
      </c>
      <c r="E30822" t="s">
        <v>744</v>
      </c>
      <c r="F30822" s="2">
        <v>0</v>
      </c>
    </row>
    <row r="30823" spans="1:6">
      <c r="A30823" t="s">
        <v>487</v>
      </c>
      <c r="B30823">
        <v>5536</v>
      </c>
      <c r="C30823" t="s">
        <v>518</v>
      </c>
      <c r="D30823">
        <v>2013</v>
      </c>
      <c r="E30823" t="s">
        <v>740</v>
      </c>
      <c r="F30823" s="2">
        <v>522.15028136793296</v>
      </c>
    </row>
    <row r="30824" spans="1:6">
      <c r="A30824" t="s">
        <v>487</v>
      </c>
      <c r="B30824">
        <v>5536</v>
      </c>
      <c r="C30824" t="s">
        <v>518</v>
      </c>
      <c r="D30824">
        <v>2013</v>
      </c>
      <c r="E30824" t="s">
        <v>745</v>
      </c>
      <c r="F30824" s="2">
        <v>9755.1951689811594</v>
      </c>
    </row>
    <row r="30825" spans="1:6">
      <c r="A30825" t="s">
        <v>487</v>
      </c>
      <c r="B30825">
        <v>5536</v>
      </c>
      <c r="C30825" t="s">
        <v>518</v>
      </c>
      <c r="D30825">
        <v>2015</v>
      </c>
      <c r="E30825" t="s">
        <v>738</v>
      </c>
      <c r="F30825" s="2">
        <v>0</v>
      </c>
    </row>
    <row r="30826" spans="1:6">
      <c r="A30826" t="s">
        <v>487</v>
      </c>
      <c r="B30826">
        <v>5536</v>
      </c>
      <c r="C30826" t="s">
        <v>518</v>
      </c>
      <c r="D30826">
        <v>2015</v>
      </c>
      <c r="E30826" t="s">
        <v>739</v>
      </c>
      <c r="F30826" s="2">
        <v>6527.7916600686704</v>
      </c>
    </row>
    <row r="30827" spans="1:6">
      <c r="A30827" t="s">
        <v>487</v>
      </c>
      <c r="B30827">
        <v>5536</v>
      </c>
      <c r="C30827" t="s">
        <v>518</v>
      </c>
      <c r="D30827">
        <v>2015</v>
      </c>
      <c r="E30827" t="s">
        <v>741</v>
      </c>
      <c r="F30827" s="2">
        <v>3006.0920672684201</v>
      </c>
    </row>
    <row r="30828" spans="1:6">
      <c r="A30828" t="s">
        <v>487</v>
      </c>
      <c r="B30828">
        <v>5536</v>
      </c>
      <c r="C30828" t="s">
        <v>518</v>
      </c>
      <c r="D30828">
        <v>2016</v>
      </c>
      <c r="E30828" t="s">
        <v>736</v>
      </c>
      <c r="F30828" s="2">
        <v>373.30331509831598</v>
      </c>
    </row>
    <row r="30829" spans="1:6">
      <c r="A30829" t="s">
        <v>487</v>
      </c>
      <c r="B30829">
        <v>5536</v>
      </c>
      <c r="C30829" t="s">
        <v>518</v>
      </c>
      <c r="D30829">
        <v>2016</v>
      </c>
      <c r="E30829" t="s">
        <v>737</v>
      </c>
      <c r="F30829" s="2">
        <v>442.79408315841602</v>
      </c>
    </row>
    <row r="30830" spans="1:6">
      <c r="A30830" t="s">
        <v>487</v>
      </c>
      <c r="B30830">
        <v>5536</v>
      </c>
      <c r="C30830" t="s">
        <v>518</v>
      </c>
      <c r="D30830">
        <v>2016</v>
      </c>
      <c r="E30830" t="s">
        <v>744</v>
      </c>
      <c r="F30830" s="2">
        <v>0</v>
      </c>
    </row>
    <row r="30831" spans="1:6">
      <c r="A30831" t="s">
        <v>487</v>
      </c>
      <c r="B30831">
        <v>5536</v>
      </c>
      <c r="C30831" t="s">
        <v>518</v>
      </c>
      <c r="D30831">
        <v>2016</v>
      </c>
      <c r="E30831" t="s">
        <v>740</v>
      </c>
      <c r="F30831" s="2">
        <v>312.30871521247099</v>
      </c>
    </row>
    <row r="30832" spans="1:6">
      <c r="A30832" t="s">
        <v>487</v>
      </c>
      <c r="B30832">
        <v>5536</v>
      </c>
      <c r="C30832" t="s">
        <v>518</v>
      </c>
      <c r="D30832">
        <v>2016</v>
      </c>
      <c r="E30832" t="s">
        <v>745</v>
      </c>
      <c r="F30832" s="2">
        <v>9755.1951689811594</v>
      </c>
    </row>
    <row r="30833" spans="1:6">
      <c r="A30833" t="s">
        <v>487</v>
      </c>
      <c r="B30833">
        <v>5536</v>
      </c>
      <c r="C30833" t="s">
        <v>518</v>
      </c>
      <c r="D30833">
        <v>2017</v>
      </c>
      <c r="E30833" t="s">
        <v>743</v>
      </c>
      <c r="F30833" s="2">
        <v>0</v>
      </c>
    </row>
    <row r="30834" spans="1:6">
      <c r="A30834" t="s">
        <v>487</v>
      </c>
      <c r="B30834">
        <v>5536</v>
      </c>
      <c r="C30834" t="s">
        <v>518</v>
      </c>
      <c r="D30834">
        <v>2018</v>
      </c>
      <c r="E30834" t="s">
        <v>742</v>
      </c>
      <c r="F30834" s="2">
        <v>2485.6236873472599</v>
      </c>
    </row>
    <row r="30835" spans="1:6">
      <c r="A30835" t="s">
        <v>487</v>
      </c>
      <c r="B30835">
        <v>5536</v>
      </c>
      <c r="C30835" t="s">
        <v>518</v>
      </c>
      <c r="D30835">
        <v>2018</v>
      </c>
      <c r="E30835" t="s">
        <v>738</v>
      </c>
      <c r="F30835" s="2">
        <v>0</v>
      </c>
    </row>
    <row r="30836" spans="1:6">
      <c r="A30836" t="s">
        <v>487</v>
      </c>
      <c r="B30836">
        <v>5536</v>
      </c>
      <c r="C30836" t="s">
        <v>518</v>
      </c>
      <c r="D30836">
        <v>2018</v>
      </c>
      <c r="E30836" t="s">
        <v>739</v>
      </c>
      <c r="F30836" s="2">
        <v>6237.2948059431701</v>
      </c>
    </row>
    <row r="30837" spans="1:6">
      <c r="A30837" t="s">
        <v>487</v>
      </c>
      <c r="B30837">
        <v>5536</v>
      </c>
      <c r="C30837" t="s">
        <v>518</v>
      </c>
      <c r="D30837">
        <v>2018</v>
      </c>
      <c r="E30837" t="s">
        <v>741</v>
      </c>
      <c r="F30837" s="2">
        <v>2801.6705139963801</v>
      </c>
    </row>
    <row r="30838" spans="1:6">
      <c r="A30838" t="s">
        <v>487</v>
      </c>
      <c r="B30838">
        <v>5536</v>
      </c>
      <c r="C30838" t="s">
        <v>518</v>
      </c>
      <c r="D30838">
        <v>2019</v>
      </c>
      <c r="E30838" t="s">
        <v>736</v>
      </c>
      <c r="F30838" s="2">
        <v>387.718477179611</v>
      </c>
    </row>
    <row r="30839" spans="1:6">
      <c r="A30839" t="s">
        <v>487</v>
      </c>
      <c r="B30839">
        <v>5536</v>
      </c>
      <c r="C30839" t="s">
        <v>518</v>
      </c>
      <c r="D30839">
        <v>2019</v>
      </c>
      <c r="E30839" t="s">
        <v>737</v>
      </c>
      <c r="F30839" s="2">
        <v>440.45344702668302</v>
      </c>
    </row>
    <row r="30840" spans="1:6">
      <c r="A30840" t="s">
        <v>487</v>
      </c>
      <c r="B30840">
        <v>5536</v>
      </c>
      <c r="C30840" t="s">
        <v>518</v>
      </c>
      <c r="D30840">
        <v>2019</v>
      </c>
      <c r="E30840" t="s">
        <v>744</v>
      </c>
      <c r="F30840" s="2">
        <v>0</v>
      </c>
    </row>
    <row r="30841" spans="1:6">
      <c r="A30841" t="s">
        <v>487</v>
      </c>
      <c r="B30841">
        <v>5536</v>
      </c>
      <c r="C30841" t="s">
        <v>518</v>
      </c>
      <c r="D30841">
        <v>2019</v>
      </c>
      <c r="E30841" t="s">
        <v>745</v>
      </c>
      <c r="F30841" s="2">
        <v>11786.582588298001</v>
      </c>
    </row>
    <row r="30842" spans="1:6">
      <c r="A30842" t="s">
        <v>487</v>
      </c>
      <c r="B30842">
        <v>5536</v>
      </c>
      <c r="C30842" t="s">
        <v>518</v>
      </c>
      <c r="D30842">
        <v>2020</v>
      </c>
      <c r="E30842" t="s">
        <v>743</v>
      </c>
      <c r="F30842" s="2">
        <v>0</v>
      </c>
    </row>
    <row r="30843" spans="1:6">
      <c r="A30843" t="s">
        <v>487</v>
      </c>
      <c r="B30843">
        <v>5536</v>
      </c>
      <c r="C30843" t="s">
        <v>518</v>
      </c>
      <c r="D30843">
        <v>2021</v>
      </c>
      <c r="E30843" t="s">
        <v>742</v>
      </c>
      <c r="F30843" s="2">
        <v>1512.26700383297</v>
      </c>
    </row>
    <row r="30844" spans="1:6">
      <c r="A30844" t="s">
        <v>487</v>
      </c>
      <c r="B30844">
        <v>5536</v>
      </c>
      <c r="C30844" t="s">
        <v>518</v>
      </c>
      <c r="D30844">
        <v>2021</v>
      </c>
      <c r="E30844" t="s">
        <v>741</v>
      </c>
      <c r="F30844" s="2">
        <v>2657.5422374442101</v>
      </c>
    </row>
    <row r="30845" spans="1:6">
      <c r="A30845" t="s">
        <v>487</v>
      </c>
      <c r="B30845">
        <v>5536</v>
      </c>
      <c r="C30845" t="s">
        <v>518</v>
      </c>
      <c r="D30845">
        <v>2022</v>
      </c>
      <c r="E30845" t="s">
        <v>736</v>
      </c>
      <c r="F30845" s="2">
        <v>330.43387633408298</v>
      </c>
    </row>
    <row r="30846" spans="1:6">
      <c r="A30846" t="s">
        <v>487</v>
      </c>
      <c r="B30846">
        <v>5536</v>
      </c>
      <c r="C30846" t="s">
        <v>518</v>
      </c>
      <c r="D30846">
        <v>2022</v>
      </c>
      <c r="E30846" t="s">
        <v>737</v>
      </c>
      <c r="F30846" s="2">
        <v>365.45531682607202</v>
      </c>
    </row>
    <row r="30847" spans="1:6">
      <c r="A30847" t="s">
        <v>487</v>
      </c>
      <c r="B30847">
        <v>5536</v>
      </c>
      <c r="C30847" t="s">
        <v>518</v>
      </c>
      <c r="D30847">
        <v>2022</v>
      </c>
      <c r="E30847" t="s">
        <v>745</v>
      </c>
      <c r="F30847" s="2">
        <v>11943.582448581999</v>
      </c>
    </row>
    <row r="30848" spans="1:6">
      <c r="A30848" t="s">
        <v>487</v>
      </c>
      <c r="B30848">
        <v>5536</v>
      </c>
      <c r="C30848" t="s">
        <v>518</v>
      </c>
      <c r="D30848">
        <v>2023</v>
      </c>
      <c r="E30848" t="s">
        <v>743</v>
      </c>
      <c r="F30848" s="2">
        <v>0</v>
      </c>
    </row>
    <row r="30849" spans="1:6">
      <c r="A30849" t="s">
        <v>487</v>
      </c>
      <c r="B30849">
        <v>5536</v>
      </c>
      <c r="C30849" t="s">
        <v>518</v>
      </c>
      <c r="D30849">
        <v>2023</v>
      </c>
      <c r="E30849" t="s">
        <v>740</v>
      </c>
      <c r="F30849" s="2">
        <v>301.730745437037</v>
      </c>
    </row>
    <row r="30850" spans="1:6">
      <c r="A30850" t="s">
        <v>487</v>
      </c>
      <c r="B30850">
        <v>5536</v>
      </c>
      <c r="C30850" t="s">
        <v>518</v>
      </c>
      <c r="D30850">
        <v>2024</v>
      </c>
      <c r="E30850" t="s">
        <v>742</v>
      </c>
      <c r="F30850" s="2">
        <v>1620.6914528027</v>
      </c>
    </row>
    <row r="30851" spans="1:6">
      <c r="A30851" t="s">
        <v>487</v>
      </c>
      <c r="B30851">
        <v>5538</v>
      </c>
      <c r="C30851" t="s">
        <v>520</v>
      </c>
      <c r="D30851">
        <v>2009</v>
      </c>
      <c r="E30851" t="s">
        <v>736</v>
      </c>
      <c r="F30851" s="2">
        <v>1163.1123235632699</v>
      </c>
    </row>
    <row r="30852" spans="1:6">
      <c r="A30852" t="s">
        <v>487</v>
      </c>
      <c r="B30852">
        <v>5538</v>
      </c>
      <c r="C30852" t="s">
        <v>520</v>
      </c>
      <c r="D30852">
        <v>2009</v>
      </c>
      <c r="E30852" t="s">
        <v>737</v>
      </c>
      <c r="F30852" s="2">
        <v>346.065875421344</v>
      </c>
    </row>
    <row r="30853" spans="1:6">
      <c r="A30853" t="s">
        <v>487</v>
      </c>
      <c r="B30853">
        <v>5538</v>
      </c>
      <c r="C30853" t="s">
        <v>520</v>
      </c>
      <c r="D30853">
        <v>2009</v>
      </c>
      <c r="E30853" t="s">
        <v>744</v>
      </c>
      <c r="F30853" s="2">
        <v>0</v>
      </c>
    </row>
    <row r="30854" spans="1:6">
      <c r="A30854" t="s">
        <v>487</v>
      </c>
      <c r="B30854">
        <v>5538</v>
      </c>
      <c r="C30854" t="s">
        <v>520</v>
      </c>
      <c r="D30854">
        <v>2009</v>
      </c>
      <c r="E30854" t="s">
        <v>740</v>
      </c>
      <c r="F30854" s="2">
        <v>594.84987554890495</v>
      </c>
    </row>
    <row r="30855" spans="1:6">
      <c r="A30855" t="s">
        <v>487</v>
      </c>
      <c r="B30855">
        <v>5538</v>
      </c>
      <c r="C30855" t="s">
        <v>520</v>
      </c>
      <c r="D30855">
        <v>2009</v>
      </c>
      <c r="E30855" t="s">
        <v>745</v>
      </c>
      <c r="F30855" s="2">
        <v>63.246923052425203</v>
      </c>
    </row>
    <row r="30856" spans="1:6">
      <c r="A30856" t="s">
        <v>487</v>
      </c>
      <c r="B30856">
        <v>5538</v>
      </c>
      <c r="C30856" t="s">
        <v>520</v>
      </c>
      <c r="D30856">
        <v>2011</v>
      </c>
      <c r="E30856" t="s">
        <v>742</v>
      </c>
      <c r="F30856" s="2">
        <v>551.65319248191804</v>
      </c>
    </row>
    <row r="30857" spans="1:6">
      <c r="A30857" t="s">
        <v>487</v>
      </c>
      <c r="B30857">
        <v>5538</v>
      </c>
      <c r="C30857" t="s">
        <v>520</v>
      </c>
      <c r="D30857">
        <v>2011</v>
      </c>
      <c r="E30857" t="s">
        <v>738</v>
      </c>
      <c r="F30857" s="2">
        <v>0</v>
      </c>
    </row>
    <row r="30858" spans="1:6">
      <c r="A30858" t="s">
        <v>487</v>
      </c>
      <c r="B30858">
        <v>5538</v>
      </c>
      <c r="C30858" t="s">
        <v>520</v>
      </c>
      <c r="D30858">
        <v>2015</v>
      </c>
      <c r="E30858" t="s">
        <v>736</v>
      </c>
      <c r="F30858" s="2">
        <v>1008.9939950706899</v>
      </c>
    </row>
    <row r="30859" spans="1:6">
      <c r="A30859" t="s">
        <v>487</v>
      </c>
      <c r="B30859">
        <v>5538</v>
      </c>
      <c r="C30859" t="s">
        <v>520</v>
      </c>
      <c r="D30859">
        <v>2015</v>
      </c>
      <c r="E30859" t="s">
        <v>737</v>
      </c>
      <c r="F30859" s="2">
        <v>423.11952388136501</v>
      </c>
    </row>
    <row r="30860" spans="1:6">
      <c r="A30860" t="s">
        <v>487</v>
      </c>
      <c r="B30860">
        <v>5538</v>
      </c>
      <c r="C30860" t="s">
        <v>520</v>
      </c>
      <c r="D30860">
        <v>2015</v>
      </c>
      <c r="E30860" t="s">
        <v>739</v>
      </c>
      <c r="F30860" s="2">
        <v>2160.5892510110002</v>
      </c>
    </row>
    <row r="30861" spans="1:6">
      <c r="A30861" t="s">
        <v>487</v>
      </c>
      <c r="B30861">
        <v>5538</v>
      </c>
      <c r="C30861" t="s">
        <v>520</v>
      </c>
      <c r="D30861">
        <v>2015</v>
      </c>
      <c r="E30861" t="s">
        <v>740</v>
      </c>
      <c r="F30861" s="2">
        <v>494.01062465868802</v>
      </c>
    </row>
    <row r="30862" spans="1:6">
      <c r="A30862" t="s">
        <v>487</v>
      </c>
      <c r="B30862">
        <v>5538</v>
      </c>
      <c r="C30862" t="s">
        <v>520</v>
      </c>
      <c r="D30862">
        <v>2015</v>
      </c>
      <c r="E30862" t="s">
        <v>741</v>
      </c>
      <c r="F30862" s="2">
        <v>5449.9710674380804</v>
      </c>
    </row>
    <row r="30863" spans="1:6">
      <c r="A30863" t="s">
        <v>487</v>
      </c>
      <c r="B30863">
        <v>5538</v>
      </c>
      <c r="C30863" t="s">
        <v>520</v>
      </c>
      <c r="D30863">
        <v>2016</v>
      </c>
      <c r="E30863" t="s">
        <v>744</v>
      </c>
      <c r="F30863" s="2">
        <v>0</v>
      </c>
    </row>
    <row r="30864" spans="1:6">
      <c r="A30864" t="s">
        <v>487</v>
      </c>
      <c r="B30864">
        <v>5538</v>
      </c>
      <c r="C30864" t="s">
        <v>520</v>
      </c>
      <c r="D30864">
        <v>2016</v>
      </c>
      <c r="E30864" t="s">
        <v>745</v>
      </c>
      <c r="F30864" s="2">
        <v>63.246923052425203</v>
      </c>
    </row>
    <row r="30865" spans="1:6">
      <c r="A30865" t="s">
        <v>487</v>
      </c>
      <c r="B30865">
        <v>5538</v>
      </c>
      <c r="C30865" t="s">
        <v>520</v>
      </c>
      <c r="D30865">
        <v>2017</v>
      </c>
      <c r="E30865" t="s">
        <v>742</v>
      </c>
      <c r="F30865" s="2">
        <v>1318.0460833463501</v>
      </c>
    </row>
    <row r="30866" spans="1:6">
      <c r="A30866" t="s">
        <v>487</v>
      </c>
      <c r="B30866">
        <v>5538</v>
      </c>
      <c r="C30866" t="s">
        <v>520</v>
      </c>
      <c r="D30866">
        <v>2017</v>
      </c>
      <c r="E30866" t="s">
        <v>738</v>
      </c>
      <c r="F30866" s="2">
        <v>0</v>
      </c>
    </row>
    <row r="30867" spans="1:6">
      <c r="A30867" t="s">
        <v>487</v>
      </c>
      <c r="B30867">
        <v>5538</v>
      </c>
      <c r="C30867" t="s">
        <v>520</v>
      </c>
      <c r="D30867">
        <v>2017</v>
      </c>
      <c r="E30867" t="s">
        <v>743</v>
      </c>
      <c r="F30867" s="2">
        <v>0</v>
      </c>
    </row>
    <row r="30868" spans="1:6">
      <c r="A30868" t="s">
        <v>487</v>
      </c>
      <c r="B30868">
        <v>5538</v>
      </c>
      <c r="C30868" t="s">
        <v>520</v>
      </c>
      <c r="D30868">
        <v>2018</v>
      </c>
      <c r="E30868" t="s">
        <v>739</v>
      </c>
      <c r="F30868" s="2">
        <v>1816.09523617164</v>
      </c>
    </row>
    <row r="30869" spans="1:6">
      <c r="A30869" t="s">
        <v>487</v>
      </c>
      <c r="B30869">
        <v>5538</v>
      </c>
      <c r="C30869" t="s">
        <v>520</v>
      </c>
      <c r="D30869">
        <v>2018</v>
      </c>
      <c r="E30869" t="s">
        <v>741</v>
      </c>
      <c r="F30869" s="2">
        <v>5128.3308507845704</v>
      </c>
    </row>
    <row r="30870" spans="1:6">
      <c r="A30870" t="s">
        <v>487</v>
      </c>
      <c r="B30870">
        <v>5538</v>
      </c>
      <c r="C30870" t="s">
        <v>520</v>
      </c>
      <c r="D30870">
        <v>2019</v>
      </c>
      <c r="E30870" t="s">
        <v>737</v>
      </c>
      <c r="F30870" s="2">
        <v>396.17366383559101</v>
      </c>
    </row>
    <row r="30871" spans="1:6">
      <c r="A30871" t="s">
        <v>487</v>
      </c>
      <c r="B30871">
        <v>5538</v>
      </c>
      <c r="C30871" t="s">
        <v>520</v>
      </c>
      <c r="D30871">
        <v>2019</v>
      </c>
      <c r="E30871" t="s">
        <v>744</v>
      </c>
      <c r="F30871" s="2">
        <v>0</v>
      </c>
    </row>
    <row r="30872" spans="1:6">
      <c r="A30872" t="s">
        <v>487</v>
      </c>
      <c r="B30872">
        <v>5538</v>
      </c>
      <c r="C30872" t="s">
        <v>520</v>
      </c>
      <c r="D30872">
        <v>2019</v>
      </c>
      <c r="E30872" t="s">
        <v>745</v>
      </c>
      <c r="F30872" s="2">
        <v>55.538586097176498</v>
      </c>
    </row>
    <row r="30873" spans="1:6">
      <c r="A30873" t="s">
        <v>487</v>
      </c>
      <c r="B30873">
        <v>5538</v>
      </c>
      <c r="C30873" t="s">
        <v>520</v>
      </c>
      <c r="D30873">
        <v>2020</v>
      </c>
      <c r="E30873" t="s">
        <v>743</v>
      </c>
      <c r="F30873" s="2">
        <v>0</v>
      </c>
    </row>
    <row r="30874" spans="1:6">
      <c r="A30874" t="s">
        <v>487</v>
      </c>
      <c r="B30874">
        <v>5538</v>
      </c>
      <c r="C30874" t="s">
        <v>520</v>
      </c>
      <c r="D30874">
        <v>2021</v>
      </c>
      <c r="E30874" t="s">
        <v>739</v>
      </c>
      <c r="F30874" s="2">
        <v>2023.06085711235</v>
      </c>
    </row>
    <row r="30875" spans="1:6">
      <c r="A30875" t="s">
        <v>487</v>
      </c>
      <c r="B30875">
        <v>5538</v>
      </c>
      <c r="C30875" t="s">
        <v>520</v>
      </c>
      <c r="D30875">
        <v>2021</v>
      </c>
      <c r="E30875" t="s">
        <v>741</v>
      </c>
      <c r="F30875" s="2">
        <v>4872.4053415606404</v>
      </c>
    </row>
    <row r="30876" spans="1:6">
      <c r="A30876" t="s">
        <v>487</v>
      </c>
      <c r="B30876">
        <v>5538</v>
      </c>
      <c r="C30876" t="s">
        <v>520</v>
      </c>
      <c r="D30876">
        <v>2022</v>
      </c>
      <c r="E30876" t="s">
        <v>736</v>
      </c>
      <c r="F30876" s="2">
        <v>1118.6428612495699</v>
      </c>
    </row>
    <row r="30877" spans="1:6">
      <c r="A30877" t="s">
        <v>487</v>
      </c>
      <c r="B30877">
        <v>5538</v>
      </c>
      <c r="C30877" t="s">
        <v>520</v>
      </c>
      <c r="D30877">
        <v>2022</v>
      </c>
      <c r="E30877" t="s">
        <v>737</v>
      </c>
      <c r="F30877" s="2">
        <v>349.92487603345199</v>
      </c>
    </row>
    <row r="30878" spans="1:6">
      <c r="A30878" t="s">
        <v>487</v>
      </c>
      <c r="B30878">
        <v>5538</v>
      </c>
      <c r="C30878" t="s">
        <v>520</v>
      </c>
      <c r="D30878">
        <v>2022</v>
      </c>
      <c r="E30878" t="s">
        <v>744</v>
      </c>
      <c r="F30878" s="2">
        <v>0</v>
      </c>
    </row>
    <row r="30879" spans="1:6">
      <c r="A30879" t="s">
        <v>487</v>
      </c>
      <c r="B30879">
        <v>5538</v>
      </c>
      <c r="C30879" t="s">
        <v>520</v>
      </c>
      <c r="D30879">
        <v>2022</v>
      </c>
      <c r="E30879" t="s">
        <v>740</v>
      </c>
      <c r="F30879" s="2">
        <v>520.82232875706495</v>
      </c>
    </row>
    <row r="30880" spans="1:6">
      <c r="A30880" t="s">
        <v>487</v>
      </c>
      <c r="B30880">
        <v>5538</v>
      </c>
      <c r="C30880" t="s">
        <v>520</v>
      </c>
      <c r="D30880">
        <v>2022</v>
      </c>
      <c r="E30880" t="s">
        <v>745</v>
      </c>
      <c r="F30880" s="2">
        <v>69.482581124291002</v>
      </c>
    </row>
    <row r="30881" spans="1:6">
      <c r="A30881" t="s">
        <v>487</v>
      </c>
      <c r="B30881">
        <v>5538</v>
      </c>
      <c r="C30881" t="s">
        <v>520</v>
      </c>
      <c r="D30881">
        <v>2023</v>
      </c>
      <c r="E30881" t="s">
        <v>743</v>
      </c>
      <c r="F30881" s="2">
        <v>0</v>
      </c>
    </row>
    <row r="30882" spans="1:6">
      <c r="A30882" t="s">
        <v>487</v>
      </c>
      <c r="B30882">
        <v>5538</v>
      </c>
      <c r="C30882" t="s">
        <v>520</v>
      </c>
      <c r="D30882">
        <v>2024</v>
      </c>
      <c r="E30882" t="s">
        <v>742</v>
      </c>
      <c r="F30882" s="2">
        <v>1176.5990028184699</v>
      </c>
    </row>
    <row r="30883" spans="1:6">
      <c r="A30883" t="s">
        <v>487</v>
      </c>
      <c r="B30883">
        <v>5538</v>
      </c>
      <c r="C30883" t="s">
        <v>520</v>
      </c>
      <c r="D30883">
        <v>2024</v>
      </c>
      <c r="E30883" t="s">
        <v>741</v>
      </c>
      <c r="F30883" s="2">
        <v>4739.4088534062203</v>
      </c>
    </row>
    <row r="30884" spans="1:6">
      <c r="A30884" t="s">
        <v>487</v>
      </c>
      <c r="B30884">
        <v>5540</v>
      </c>
      <c r="C30884" t="s">
        <v>522</v>
      </c>
      <c r="D30884">
        <v>2009</v>
      </c>
      <c r="E30884" t="s">
        <v>743</v>
      </c>
      <c r="F30884" s="2">
        <v>0</v>
      </c>
    </row>
    <row r="30885" spans="1:6">
      <c r="A30885" t="s">
        <v>487</v>
      </c>
      <c r="B30885">
        <v>5540</v>
      </c>
      <c r="C30885" t="s">
        <v>522</v>
      </c>
      <c r="D30885">
        <v>2011</v>
      </c>
      <c r="E30885" t="s">
        <v>736</v>
      </c>
      <c r="F30885" s="2">
        <v>162.63053957179</v>
      </c>
    </row>
    <row r="30886" spans="1:6">
      <c r="A30886" t="s">
        <v>487</v>
      </c>
      <c r="B30886">
        <v>5540</v>
      </c>
      <c r="C30886" t="s">
        <v>522</v>
      </c>
      <c r="D30886">
        <v>2011</v>
      </c>
      <c r="E30886" t="s">
        <v>737</v>
      </c>
      <c r="F30886" s="2">
        <v>473.44544173735801</v>
      </c>
    </row>
    <row r="30887" spans="1:6">
      <c r="A30887" t="s">
        <v>487</v>
      </c>
      <c r="B30887">
        <v>5540</v>
      </c>
      <c r="C30887" t="s">
        <v>522</v>
      </c>
      <c r="D30887">
        <v>2011</v>
      </c>
      <c r="E30887" t="s">
        <v>744</v>
      </c>
      <c r="F30887" s="2">
        <v>0</v>
      </c>
    </row>
    <row r="30888" spans="1:6">
      <c r="A30888" t="s">
        <v>487</v>
      </c>
      <c r="B30888">
        <v>5540</v>
      </c>
      <c r="C30888" t="s">
        <v>522</v>
      </c>
      <c r="D30888">
        <v>2011</v>
      </c>
      <c r="E30888" t="s">
        <v>740</v>
      </c>
      <c r="F30888" s="2">
        <v>375.72598725442901</v>
      </c>
    </row>
    <row r="30889" spans="1:6">
      <c r="A30889" t="s">
        <v>487</v>
      </c>
      <c r="B30889">
        <v>5540</v>
      </c>
      <c r="C30889" t="s">
        <v>522</v>
      </c>
      <c r="D30889">
        <v>2013</v>
      </c>
      <c r="E30889" t="s">
        <v>742</v>
      </c>
      <c r="F30889" s="2">
        <v>1062.1295067312101</v>
      </c>
    </row>
    <row r="30890" spans="1:6">
      <c r="A30890" t="s">
        <v>487</v>
      </c>
      <c r="B30890">
        <v>5540</v>
      </c>
      <c r="C30890" t="s">
        <v>522</v>
      </c>
      <c r="D30890">
        <v>2013</v>
      </c>
      <c r="E30890" t="s">
        <v>738</v>
      </c>
      <c r="F30890" s="2">
        <v>0</v>
      </c>
    </row>
    <row r="30891" spans="1:6">
      <c r="A30891" t="s">
        <v>487</v>
      </c>
      <c r="B30891">
        <v>5540</v>
      </c>
      <c r="C30891" t="s">
        <v>522</v>
      </c>
      <c r="D30891">
        <v>2013</v>
      </c>
      <c r="E30891" t="s">
        <v>739</v>
      </c>
      <c r="F30891" s="2">
        <v>5580.1678820410098</v>
      </c>
    </row>
    <row r="30892" spans="1:6">
      <c r="A30892" t="s">
        <v>487</v>
      </c>
      <c r="B30892">
        <v>5540</v>
      </c>
      <c r="C30892" t="s">
        <v>522</v>
      </c>
      <c r="D30892">
        <v>2013</v>
      </c>
      <c r="E30892" t="s">
        <v>741</v>
      </c>
      <c r="F30892" s="2">
        <v>6504.69973238887</v>
      </c>
    </row>
    <row r="30893" spans="1:6">
      <c r="A30893" t="s">
        <v>487</v>
      </c>
      <c r="B30893">
        <v>5540</v>
      </c>
      <c r="C30893" t="s">
        <v>522</v>
      </c>
      <c r="D30893">
        <v>2015</v>
      </c>
      <c r="E30893" t="s">
        <v>743</v>
      </c>
      <c r="F30893" s="2">
        <v>0</v>
      </c>
    </row>
    <row r="30894" spans="1:6">
      <c r="A30894" t="s">
        <v>487</v>
      </c>
      <c r="B30894">
        <v>5540</v>
      </c>
      <c r="C30894" t="s">
        <v>522</v>
      </c>
      <c r="D30894">
        <v>2015</v>
      </c>
      <c r="E30894" t="s">
        <v>745</v>
      </c>
      <c r="F30894" s="2">
        <v>2428.7462034083101</v>
      </c>
    </row>
    <row r="30895" spans="1:6">
      <c r="A30895" t="s">
        <v>487</v>
      </c>
      <c r="B30895">
        <v>5540</v>
      </c>
      <c r="C30895" t="s">
        <v>522</v>
      </c>
      <c r="D30895">
        <v>2016</v>
      </c>
      <c r="E30895" t="s">
        <v>742</v>
      </c>
      <c r="F30895" s="2">
        <v>972.10799193999799</v>
      </c>
    </row>
    <row r="30896" spans="1:6">
      <c r="A30896" t="s">
        <v>487</v>
      </c>
      <c r="B30896">
        <v>5540</v>
      </c>
      <c r="C30896" t="s">
        <v>522</v>
      </c>
      <c r="D30896">
        <v>2016</v>
      </c>
      <c r="E30896" t="s">
        <v>741</v>
      </c>
      <c r="F30896" s="2">
        <v>6311.0775637072602</v>
      </c>
    </row>
    <row r="30897" spans="1:6">
      <c r="A30897" t="s">
        <v>487</v>
      </c>
      <c r="B30897">
        <v>5540</v>
      </c>
      <c r="C30897" t="s">
        <v>522</v>
      </c>
      <c r="D30897">
        <v>2017</v>
      </c>
      <c r="E30897" t="s">
        <v>736</v>
      </c>
      <c r="F30897" s="2">
        <v>137.57603926555501</v>
      </c>
    </row>
    <row r="30898" spans="1:6">
      <c r="A30898" t="s">
        <v>487</v>
      </c>
      <c r="B30898">
        <v>5540</v>
      </c>
      <c r="C30898" t="s">
        <v>522</v>
      </c>
      <c r="D30898">
        <v>2017</v>
      </c>
      <c r="E30898" t="s">
        <v>737</v>
      </c>
      <c r="F30898" s="2">
        <v>481.19477012962699</v>
      </c>
    </row>
    <row r="30899" spans="1:6">
      <c r="A30899" t="s">
        <v>487</v>
      </c>
      <c r="B30899">
        <v>5540</v>
      </c>
      <c r="C30899" t="s">
        <v>522</v>
      </c>
      <c r="D30899">
        <v>2018</v>
      </c>
      <c r="E30899" t="s">
        <v>740</v>
      </c>
      <c r="F30899" s="2">
        <v>154.32662361509401</v>
      </c>
    </row>
    <row r="30900" spans="1:6">
      <c r="A30900" t="s">
        <v>487</v>
      </c>
      <c r="B30900">
        <v>5540</v>
      </c>
      <c r="C30900" t="s">
        <v>522</v>
      </c>
      <c r="D30900">
        <v>2018</v>
      </c>
      <c r="E30900" t="s">
        <v>745</v>
      </c>
      <c r="F30900" s="2">
        <v>2626.9582351551799</v>
      </c>
    </row>
    <row r="30901" spans="1:6">
      <c r="A30901" t="s">
        <v>487</v>
      </c>
      <c r="B30901">
        <v>5540</v>
      </c>
      <c r="C30901" t="s">
        <v>522</v>
      </c>
      <c r="D30901">
        <v>2019</v>
      </c>
      <c r="E30901" t="s">
        <v>742</v>
      </c>
      <c r="F30901" s="2">
        <v>727.044518782061</v>
      </c>
    </row>
    <row r="30902" spans="1:6">
      <c r="A30902" t="s">
        <v>487</v>
      </c>
      <c r="B30902">
        <v>5540</v>
      </c>
      <c r="C30902" t="s">
        <v>522</v>
      </c>
      <c r="D30902">
        <v>2020</v>
      </c>
      <c r="E30902" t="s">
        <v>736</v>
      </c>
      <c r="F30902" s="2">
        <v>128.50646690448499</v>
      </c>
    </row>
    <row r="30903" spans="1:6">
      <c r="A30903" t="s">
        <v>487</v>
      </c>
      <c r="B30903">
        <v>5540</v>
      </c>
      <c r="C30903" t="s">
        <v>522</v>
      </c>
      <c r="D30903">
        <v>2020</v>
      </c>
      <c r="E30903" t="s">
        <v>737</v>
      </c>
      <c r="F30903" s="2">
        <v>445.47256614596103</v>
      </c>
    </row>
    <row r="30904" spans="1:6">
      <c r="A30904" t="s">
        <v>487</v>
      </c>
      <c r="B30904">
        <v>5540</v>
      </c>
      <c r="C30904" t="s">
        <v>522</v>
      </c>
      <c r="D30904">
        <v>2020</v>
      </c>
      <c r="E30904" t="s">
        <v>738</v>
      </c>
      <c r="F30904" s="2">
        <v>0</v>
      </c>
    </row>
    <row r="30905" spans="1:6">
      <c r="A30905" t="s">
        <v>487</v>
      </c>
      <c r="B30905">
        <v>5540</v>
      </c>
      <c r="C30905" t="s">
        <v>522</v>
      </c>
      <c r="D30905">
        <v>2020</v>
      </c>
      <c r="E30905" t="s">
        <v>739</v>
      </c>
      <c r="F30905" s="2">
        <v>5192.3989488014004</v>
      </c>
    </row>
    <row r="30906" spans="1:6">
      <c r="A30906" t="s">
        <v>487</v>
      </c>
      <c r="B30906">
        <v>5540</v>
      </c>
      <c r="C30906" t="s">
        <v>522</v>
      </c>
      <c r="D30906">
        <v>2021</v>
      </c>
      <c r="E30906" t="s">
        <v>744</v>
      </c>
      <c r="F30906" s="2">
        <v>1329.7844355</v>
      </c>
    </row>
    <row r="30907" spans="1:6">
      <c r="A30907" t="s">
        <v>487</v>
      </c>
      <c r="B30907">
        <v>5540</v>
      </c>
      <c r="C30907" t="s">
        <v>522</v>
      </c>
      <c r="D30907">
        <v>2021</v>
      </c>
      <c r="E30907" t="s">
        <v>740</v>
      </c>
      <c r="F30907" s="2">
        <v>170.04487862756099</v>
      </c>
    </row>
    <row r="30908" spans="1:6">
      <c r="A30908" t="s">
        <v>487</v>
      </c>
      <c r="B30908">
        <v>5540</v>
      </c>
      <c r="C30908" t="s">
        <v>522</v>
      </c>
      <c r="D30908">
        <v>2022</v>
      </c>
      <c r="E30908" t="s">
        <v>742</v>
      </c>
      <c r="F30908" s="2">
        <v>884.44013330217399</v>
      </c>
    </row>
    <row r="30909" spans="1:6">
      <c r="A30909" t="s">
        <v>487</v>
      </c>
      <c r="B30909">
        <v>5540</v>
      </c>
      <c r="C30909" t="s">
        <v>522</v>
      </c>
      <c r="D30909">
        <v>2022</v>
      </c>
      <c r="E30909" t="s">
        <v>743</v>
      </c>
      <c r="F30909" s="2">
        <v>0</v>
      </c>
    </row>
    <row r="30910" spans="1:6">
      <c r="A30910" t="s">
        <v>487</v>
      </c>
      <c r="B30910">
        <v>5540</v>
      </c>
      <c r="C30910" t="s">
        <v>522</v>
      </c>
      <c r="D30910">
        <v>2023</v>
      </c>
      <c r="E30910" t="s">
        <v>739</v>
      </c>
      <c r="F30910" s="2">
        <v>4996.3348225905802</v>
      </c>
    </row>
    <row r="30911" spans="1:6">
      <c r="A30911" t="s">
        <v>487</v>
      </c>
      <c r="B30911">
        <v>5540</v>
      </c>
      <c r="C30911" t="s">
        <v>522</v>
      </c>
      <c r="D30911">
        <v>2023</v>
      </c>
      <c r="E30911" t="s">
        <v>741</v>
      </c>
      <c r="F30911" s="2">
        <v>6003.9882848378602</v>
      </c>
    </row>
    <row r="30912" spans="1:6">
      <c r="A30912" t="s">
        <v>487</v>
      </c>
      <c r="B30912">
        <v>5540</v>
      </c>
      <c r="C30912" t="s">
        <v>522</v>
      </c>
      <c r="D30912">
        <v>2024</v>
      </c>
      <c r="E30912" t="s">
        <v>744</v>
      </c>
      <c r="F30912" s="2">
        <v>77.455612500000001</v>
      </c>
    </row>
    <row r="30913" spans="1:6">
      <c r="A30913" t="s">
        <v>487</v>
      </c>
      <c r="B30913">
        <v>5540</v>
      </c>
      <c r="C30913" t="s">
        <v>522</v>
      </c>
      <c r="D30913">
        <v>2024</v>
      </c>
      <c r="E30913" t="s">
        <v>740</v>
      </c>
      <c r="F30913" s="2">
        <v>139.40778041669199</v>
      </c>
    </row>
    <row r="30914" spans="1:6">
      <c r="A30914" t="s">
        <v>487</v>
      </c>
      <c r="B30914">
        <v>5542</v>
      </c>
      <c r="C30914" t="s">
        <v>524</v>
      </c>
      <c r="D30914">
        <v>2009</v>
      </c>
      <c r="E30914" t="s">
        <v>743</v>
      </c>
      <c r="F30914" s="2">
        <v>0</v>
      </c>
    </row>
    <row r="30915" spans="1:6">
      <c r="A30915" t="s">
        <v>487</v>
      </c>
      <c r="B30915">
        <v>5542</v>
      </c>
      <c r="C30915" t="s">
        <v>524</v>
      </c>
      <c r="D30915">
        <v>2011</v>
      </c>
      <c r="E30915" t="s">
        <v>736</v>
      </c>
      <c r="F30915" s="2">
        <v>307.45299269531102</v>
      </c>
    </row>
    <row r="30916" spans="1:6">
      <c r="A30916" t="s">
        <v>487</v>
      </c>
      <c r="B30916">
        <v>5542</v>
      </c>
      <c r="C30916" t="s">
        <v>524</v>
      </c>
      <c r="D30916">
        <v>2011</v>
      </c>
      <c r="E30916" t="s">
        <v>737</v>
      </c>
      <c r="F30916" s="2">
        <v>387.16187623121499</v>
      </c>
    </row>
    <row r="30917" spans="1:6">
      <c r="A30917" t="s">
        <v>487</v>
      </c>
      <c r="B30917">
        <v>5542</v>
      </c>
      <c r="C30917" t="s">
        <v>524</v>
      </c>
      <c r="D30917">
        <v>2011</v>
      </c>
      <c r="E30917" t="s">
        <v>744</v>
      </c>
      <c r="F30917" s="2">
        <v>0</v>
      </c>
    </row>
    <row r="30918" spans="1:6">
      <c r="A30918" t="s">
        <v>487</v>
      </c>
      <c r="B30918">
        <v>5542</v>
      </c>
      <c r="C30918" t="s">
        <v>524</v>
      </c>
      <c r="D30918">
        <v>2011</v>
      </c>
      <c r="E30918" t="s">
        <v>745</v>
      </c>
      <c r="F30918" s="2">
        <v>17136.864367686801</v>
      </c>
    </row>
    <row r="30919" spans="1:6">
      <c r="A30919" t="s">
        <v>487</v>
      </c>
      <c r="B30919">
        <v>5542</v>
      </c>
      <c r="C30919" t="s">
        <v>524</v>
      </c>
      <c r="D30919">
        <v>2013</v>
      </c>
      <c r="E30919" t="s">
        <v>742</v>
      </c>
      <c r="F30919" s="2">
        <v>771.60762887694705</v>
      </c>
    </row>
    <row r="30920" spans="1:6">
      <c r="A30920" t="s">
        <v>487</v>
      </c>
      <c r="B30920">
        <v>5542</v>
      </c>
      <c r="C30920" t="s">
        <v>524</v>
      </c>
      <c r="D30920">
        <v>2013</v>
      </c>
      <c r="E30920" t="s">
        <v>738</v>
      </c>
      <c r="F30920" s="2">
        <v>0</v>
      </c>
    </row>
    <row r="30921" spans="1:6">
      <c r="A30921" t="s">
        <v>487</v>
      </c>
      <c r="B30921">
        <v>5542</v>
      </c>
      <c r="C30921" t="s">
        <v>524</v>
      </c>
      <c r="D30921">
        <v>2013</v>
      </c>
      <c r="E30921" t="s">
        <v>739</v>
      </c>
      <c r="F30921" s="2">
        <v>1455.6729004916599</v>
      </c>
    </row>
    <row r="30922" spans="1:6">
      <c r="A30922" t="s">
        <v>487</v>
      </c>
      <c r="B30922">
        <v>5542</v>
      </c>
      <c r="C30922" t="s">
        <v>524</v>
      </c>
      <c r="D30922">
        <v>2013</v>
      </c>
      <c r="E30922" t="s">
        <v>741</v>
      </c>
      <c r="F30922" s="2">
        <v>1724.4585703799401</v>
      </c>
    </row>
    <row r="30923" spans="1:6">
      <c r="A30923" t="s">
        <v>487</v>
      </c>
      <c r="B30923">
        <v>5542</v>
      </c>
      <c r="C30923" t="s">
        <v>524</v>
      </c>
      <c r="D30923">
        <v>2015</v>
      </c>
      <c r="E30923" t="s">
        <v>743</v>
      </c>
      <c r="F30923" s="2">
        <v>0</v>
      </c>
    </row>
    <row r="30924" spans="1:6">
      <c r="A30924" t="s">
        <v>487</v>
      </c>
      <c r="B30924">
        <v>5542</v>
      </c>
      <c r="C30924" t="s">
        <v>524</v>
      </c>
      <c r="D30924">
        <v>2016</v>
      </c>
      <c r="E30924" t="s">
        <v>742</v>
      </c>
      <c r="F30924" s="2">
        <v>501.14224957261598</v>
      </c>
    </row>
    <row r="30925" spans="1:6">
      <c r="A30925" t="s">
        <v>487</v>
      </c>
      <c r="B30925">
        <v>5542</v>
      </c>
      <c r="C30925" t="s">
        <v>524</v>
      </c>
      <c r="D30925">
        <v>2017</v>
      </c>
      <c r="E30925" t="s">
        <v>736</v>
      </c>
      <c r="F30925" s="2">
        <v>886.31699986169804</v>
      </c>
    </row>
    <row r="30926" spans="1:6">
      <c r="A30926" t="s">
        <v>487</v>
      </c>
      <c r="B30926">
        <v>5542</v>
      </c>
      <c r="C30926" t="s">
        <v>524</v>
      </c>
      <c r="D30926">
        <v>2017</v>
      </c>
      <c r="E30926" t="s">
        <v>737</v>
      </c>
      <c r="F30926" s="2">
        <v>1069.53727867614</v>
      </c>
    </row>
    <row r="30927" spans="1:6">
      <c r="A30927" t="s">
        <v>487</v>
      </c>
      <c r="B30927">
        <v>5542</v>
      </c>
      <c r="C30927" t="s">
        <v>524</v>
      </c>
      <c r="D30927">
        <v>2017</v>
      </c>
      <c r="E30927" t="s">
        <v>740</v>
      </c>
      <c r="F30927" s="2">
        <v>307.41953862947901</v>
      </c>
    </row>
    <row r="30928" spans="1:6">
      <c r="A30928" t="s">
        <v>487</v>
      </c>
      <c r="B30928">
        <v>5542</v>
      </c>
      <c r="C30928" t="s">
        <v>524</v>
      </c>
      <c r="D30928">
        <v>2019</v>
      </c>
      <c r="E30928" t="s">
        <v>742</v>
      </c>
      <c r="F30928" s="2">
        <v>2916.4207294585099</v>
      </c>
    </row>
    <row r="30929" spans="1:6">
      <c r="A30929" t="s">
        <v>487</v>
      </c>
      <c r="B30929">
        <v>5542</v>
      </c>
      <c r="C30929" t="s">
        <v>524</v>
      </c>
      <c r="D30929">
        <v>2020</v>
      </c>
      <c r="E30929" t="s">
        <v>736</v>
      </c>
      <c r="F30929" s="2">
        <v>676.12577648879596</v>
      </c>
    </row>
    <row r="30930" spans="1:6">
      <c r="A30930" t="s">
        <v>487</v>
      </c>
      <c r="B30930">
        <v>5542</v>
      </c>
      <c r="C30930" t="s">
        <v>524</v>
      </c>
      <c r="D30930">
        <v>2020</v>
      </c>
      <c r="E30930" t="s">
        <v>737</v>
      </c>
      <c r="F30930" s="2">
        <v>704.46216015530104</v>
      </c>
    </row>
    <row r="30931" spans="1:6">
      <c r="A30931" t="s">
        <v>487</v>
      </c>
      <c r="B30931">
        <v>5542</v>
      </c>
      <c r="C30931" t="s">
        <v>524</v>
      </c>
      <c r="D30931">
        <v>2020</v>
      </c>
      <c r="E30931" t="s">
        <v>738</v>
      </c>
      <c r="F30931" s="2">
        <v>0</v>
      </c>
    </row>
    <row r="30932" spans="1:6">
      <c r="A30932" t="s">
        <v>487</v>
      </c>
      <c r="B30932">
        <v>5542</v>
      </c>
      <c r="C30932" t="s">
        <v>524</v>
      </c>
      <c r="D30932">
        <v>2020</v>
      </c>
      <c r="E30932" t="s">
        <v>739</v>
      </c>
      <c r="F30932" s="2">
        <v>1080.26054682279</v>
      </c>
    </row>
    <row r="30933" spans="1:6">
      <c r="A30933" t="s">
        <v>487</v>
      </c>
      <c r="B30933">
        <v>5542</v>
      </c>
      <c r="C30933" t="s">
        <v>524</v>
      </c>
      <c r="D30933">
        <v>2020</v>
      </c>
      <c r="E30933" t="s">
        <v>740</v>
      </c>
      <c r="F30933" s="2">
        <v>233.06930189476199</v>
      </c>
    </row>
    <row r="30934" spans="1:6">
      <c r="A30934" t="s">
        <v>487</v>
      </c>
      <c r="B30934">
        <v>5542</v>
      </c>
      <c r="C30934" t="s">
        <v>524</v>
      </c>
      <c r="D30934">
        <v>2020</v>
      </c>
      <c r="E30934" t="s">
        <v>741</v>
      </c>
      <c r="F30934" s="2">
        <v>1591.8103794261899</v>
      </c>
    </row>
    <row r="30935" spans="1:6">
      <c r="A30935" t="s">
        <v>487</v>
      </c>
      <c r="B30935">
        <v>5542</v>
      </c>
      <c r="C30935" t="s">
        <v>524</v>
      </c>
      <c r="D30935">
        <v>2021</v>
      </c>
      <c r="E30935" t="s">
        <v>744</v>
      </c>
      <c r="F30935" s="2">
        <v>0</v>
      </c>
    </row>
    <row r="30936" spans="1:6">
      <c r="A30936" t="s">
        <v>487</v>
      </c>
      <c r="B30936">
        <v>5542</v>
      </c>
      <c r="C30936" t="s">
        <v>524</v>
      </c>
      <c r="D30936">
        <v>2021</v>
      </c>
      <c r="E30936" t="s">
        <v>745</v>
      </c>
      <c r="F30936" s="2">
        <v>23177.016080707701</v>
      </c>
    </row>
    <row r="30937" spans="1:6">
      <c r="A30937" t="s">
        <v>487</v>
      </c>
      <c r="B30937">
        <v>5542</v>
      </c>
      <c r="C30937" t="s">
        <v>524</v>
      </c>
      <c r="D30937">
        <v>2022</v>
      </c>
      <c r="E30937" t="s">
        <v>742</v>
      </c>
      <c r="F30937" s="2">
        <v>591.46230805209404</v>
      </c>
    </row>
    <row r="30938" spans="1:6">
      <c r="A30938" t="s">
        <v>487</v>
      </c>
      <c r="B30938">
        <v>5542</v>
      </c>
      <c r="C30938" t="s">
        <v>524</v>
      </c>
      <c r="D30938">
        <v>2022</v>
      </c>
      <c r="E30938" t="s">
        <v>743</v>
      </c>
      <c r="F30938" s="2">
        <v>0</v>
      </c>
    </row>
    <row r="30939" spans="1:6">
      <c r="A30939" t="s">
        <v>487</v>
      </c>
      <c r="B30939">
        <v>5542</v>
      </c>
      <c r="C30939" t="s">
        <v>524</v>
      </c>
      <c r="D30939">
        <v>2023</v>
      </c>
      <c r="E30939" t="s">
        <v>739</v>
      </c>
      <c r="F30939" s="2">
        <v>751.97603336137604</v>
      </c>
    </row>
    <row r="30940" spans="1:6">
      <c r="A30940" t="s">
        <v>487</v>
      </c>
      <c r="B30940">
        <v>5542</v>
      </c>
      <c r="C30940" t="s">
        <v>524</v>
      </c>
      <c r="D30940">
        <v>2023</v>
      </c>
      <c r="E30940" t="s">
        <v>741</v>
      </c>
      <c r="F30940" s="2">
        <v>1612.6871832751799</v>
      </c>
    </row>
    <row r="30941" spans="1:6">
      <c r="A30941" t="s">
        <v>487</v>
      </c>
      <c r="B30941">
        <v>5542</v>
      </c>
      <c r="C30941" t="s">
        <v>524</v>
      </c>
      <c r="D30941">
        <v>2024</v>
      </c>
      <c r="E30941" t="s">
        <v>745</v>
      </c>
      <c r="F30941" s="2">
        <v>29628.591951588998</v>
      </c>
    </row>
    <row r="30942" spans="1:6">
      <c r="A30942" t="s">
        <v>487</v>
      </c>
      <c r="B30942">
        <v>5544</v>
      </c>
      <c r="C30942" t="s">
        <v>526</v>
      </c>
      <c r="D30942">
        <v>2009</v>
      </c>
      <c r="E30942" t="s">
        <v>738</v>
      </c>
      <c r="F30942" s="2">
        <v>0</v>
      </c>
    </row>
    <row r="30943" spans="1:6">
      <c r="A30943" t="s">
        <v>487</v>
      </c>
      <c r="B30943">
        <v>5544</v>
      </c>
      <c r="C30943" t="s">
        <v>526</v>
      </c>
      <c r="D30943">
        <v>2009</v>
      </c>
      <c r="E30943" t="s">
        <v>739</v>
      </c>
      <c r="F30943" s="2">
        <v>11750.152303905799</v>
      </c>
    </row>
    <row r="30944" spans="1:6">
      <c r="A30944" t="s">
        <v>487</v>
      </c>
      <c r="B30944">
        <v>5544</v>
      </c>
      <c r="C30944" t="s">
        <v>526</v>
      </c>
      <c r="D30944">
        <v>2009</v>
      </c>
      <c r="E30944" t="s">
        <v>741</v>
      </c>
      <c r="F30944" s="2">
        <v>10116.391275092799</v>
      </c>
    </row>
    <row r="30945" spans="1:6">
      <c r="A30945" t="s">
        <v>487</v>
      </c>
      <c r="B30945">
        <v>5544</v>
      </c>
      <c r="C30945" t="s">
        <v>526</v>
      </c>
      <c r="D30945">
        <v>2011</v>
      </c>
      <c r="E30945" t="s">
        <v>743</v>
      </c>
      <c r="F30945" s="2">
        <v>267.22601015788001</v>
      </c>
    </row>
    <row r="30946" spans="1:6">
      <c r="A30946" t="s">
        <v>487</v>
      </c>
      <c r="B30946">
        <v>5544</v>
      </c>
      <c r="C30946" t="s">
        <v>526</v>
      </c>
      <c r="D30946">
        <v>2013</v>
      </c>
      <c r="E30946" t="s">
        <v>736</v>
      </c>
      <c r="F30946" s="2">
        <v>4348.9681065818104</v>
      </c>
    </row>
    <row r="30947" spans="1:6">
      <c r="A30947" t="s">
        <v>487</v>
      </c>
      <c r="B30947">
        <v>5544</v>
      </c>
      <c r="C30947" t="s">
        <v>526</v>
      </c>
      <c r="D30947">
        <v>2013</v>
      </c>
      <c r="E30947" t="s">
        <v>737</v>
      </c>
      <c r="F30947" s="2">
        <v>933.60453720721705</v>
      </c>
    </row>
    <row r="30948" spans="1:6">
      <c r="A30948" t="s">
        <v>487</v>
      </c>
      <c r="B30948">
        <v>5544</v>
      </c>
      <c r="C30948" t="s">
        <v>526</v>
      </c>
      <c r="D30948">
        <v>2013</v>
      </c>
      <c r="E30948" t="s">
        <v>744</v>
      </c>
      <c r="F30948" s="2">
        <v>0</v>
      </c>
    </row>
    <row r="30949" spans="1:6">
      <c r="A30949" t="s">
        <v>487</v>
      </c>
      <c r="B30949">
        <v>5544</v>
      </c>
      <c r="C30949" t="s">
        <v>526</v>
      </c>
      <c r="D30949">
        <v>2013</v>
      </c>
      <c r="E30949" t="s">
        <v>745</v>
      </c>
      <c r="F30949" s="2">
        <v>2296.1811193602798</v>
      </c>
    </row>
    <row r="30950" spans="1:6">
      <c r="A30950" t="s">
        <v>487</v>
      </c>
      <c r="B30950">
        <v>5544</v>
      </c>
      <c r="C30950" t="s">
        <v>526</v>
      </c>
      <c r="D30950">
        <v>2015</v>
      </c>
      <c r="E30950" t="s">
        <v>742</v>
      </c>
      <c r="F30950" s="2">
        <v>2157.3425576413501</v>
      </c>
    </row>
    <row r="30951" spans="1:6">
      <c r="A30951" t="s">
        <v>487</v>
      </c>
      <c r="B30951">
        <v>5544</v>
      </c>
      <c r="C30951" t="s">
        <v>526</v>
      </c>
      <c r="D30951">
        <v>2016</v>
      </c>
      <c r="E30951" t="s">
        <v>736</v>
      </c>
      <c r="F30951" s="2">
        <v>4825.1881663930199</v>
      </c>
    </row>
    <row r="30952" spans="1:6">
      <c r="A30952" t="s">
        <v>487</v>
      </c>
      <c r="B30952">
        <v>5544</v>
      </c>
      <c r="C30952" t="s">
        <v>526</v>
      </c>
      <c r="D30952">
        <v>2016</v>
      </c>
      <c r="E30952" t="s">
        <v>737</v>
      </c>
      <c r="F30952" s="2">
        <v>873.36571458494097</v>
      </c>
    </row>
    <row r="30953" spans="1:6">
      <c r="A30953" t="s">
        <v>487</v>
      </c>
      <c r="B30953">
        <v>5544</v>
      </c>
      <c r="C30953" t="s">
        <v>526</v>
      </c>
      <c r="D30953">
        <v>2017</v>
      </c>
      <c r="E30953" t="s">
        <v>740</v>
      </c>
      <c r="F30953" s="2">
        <v>485.77640296507502</v>
      </c>
    </row>
    <row r="30954" spans="1:6">
      <c r="A30954" t="s">
        <v>487</v>
      </c>
      <c r="B30954">
        <v>5544</v>
      </c>
      <c r="C30954" t="s">
        <v>526</v>
      </c>
      <c r="D30954">
        <v>2018</v>
      </c>
      <c r="E30954" t="s">
        <v>742</v>
      </c>
      <c r="F30954" s="2">
        <v>1909.17935834945</v>
      </c>
    </row>
    <row r="30955" spans="1:6">
      <c r="A30955" t="s">
        <v>487</v>
      </c>
      <c r="B30955">
        <v>5544</v>
      </c>
      <c r="C30955" t="s">
        <v>526</v>
      </c>
      <c r="D30955">
        <v>2019</v>
      </c>
      <c r="E30955" t="s">
        <v>736</v>
      </c>
      <c r="F30955" s="2">
        <v>4365.04655677342</v>
      </c>
    </row>
    <row r="30956" spans="1:6">
      <c r="A30956" t="s">
        <v>487</v>
      </c>
      <c r="B30956">
        <v>5544</v>
      </c>
      <c r="C30956" t="s">
        <v>526</v>
      </c>
      <c r="D30956">
        <v>2019</v>
      </c>
      <c r="E30956" t="s">
        <v>738</v>
      </c>
      <c r="F30956" s="2">
        <v>0</v>
      </c>
    </row>
    <row r="30957" spans="1:6">
      <c r="A30957" t="s">
        <v>487</v>
      </c>
      <c r="B30957">
        <v>5544</v>
      </c>
      <c r="C30957" t="s">
        <v>526</v>
      </c>
      <c r="D30957">
        <v>2019</v>
      </c>
      <c r="E30957" t="s">
        <v>739</v>
      </c>
      <c r="F30957" s="2">
        <v>10480.0483193815</v>
      </c>
    </row>
    <row r="30958" spans="1:6">
      <c r="A30958" t="s">
        <v>487</v>
      </c>
      <c r="B30958">
        <v>5544</v>
      </c>
      <c r="C30958" t="s">
        <v>526</v>
      </c>
      <c r="D30958">
        <v>2019</v>
      </c>
      <c r="E30958" t="s">
        <v>741</v>
      </c>
      <c r="F30958" s="2">
        <v>9369.0198565253904</v>
      </c>
    </row>
    <row r="30959" spans="1:6">
      <c r="A30959" t="s">
        <v>487</v>
      </c>
      <c r="B30959">
        <v>5544</v>
      </c>
      <c r="C30959" t="s">
        <v>526</v>
      </c>
      <c r="D30959">
        <v>2020</v>
      </c>
      <c r="E30959" t="s">
        <v>744</v>
      </c>
      <c r="F30959" s="2">
        <v>0</v>
      </c>
    </row>
    <row r="30960" spans="1:6">
      <c r="A30960" t="s">
        <v>487</v>
      </c>
      <c r="B30960">
        <v>5544</v>
      </c>
      <c r="C30960" t="s">
        <v>526</v>
      </c>
      <c r="D30960">
        <v>2020</v>
      </c>
      <c r="E30960" t="s">
        <v>740</v>
      </c>
      <c r="F30960" s="2">
        <v>369.86031536766501</v>
      </c>
    </row>
    <row r="30961" spans="1:6">
      <c r="A30961" t="s">
        <v>487</v>
      </c>
      <c r="B30961">
        <v>5544</v>
      </c>
      <c r="C30961" t="s">
        <v>526</v>
      </c>
      <c r="D30961">
        <v>2020</v>
      </c>
      <c r="E30961" t="s">
        <v>745</v>
      </c>
      <c r="F30961" s="2">
        <v>2040.8921112345599</v>
      </c>
    </row>
    <row r="30962" spans="1:6">
      <c r="A30962" t="s">
        <v>487</v>
      </c>
      <c r="B30962">
        <v>5544</v>
      </c>
      <c r="C30962" t="s">
        <v>526</v>
      </c>
      <c r="D30962">
        <v>2021</v>
      </c>
      <c r="E30962" t="s">
        <v>742</v>
      </c>
      <c r="F30962" s="2">
        <v>1647.2494046335</v>
      </c>
    </row>
    <row r="30963" spans="1:6">
      <c r="A30963" t="s">
        <v>487</v>
      </c>
      <c r="B30963">
        <v>5544</v>
      </c>
      <c r="C30963" t="s">
        <v>526</v>
      </c>
      <c r="D30963">
        <v>2021</v>
      </c>
      <c r="E30963" t="s">
        <v>743</v>
      </c>
      <c r="F30963" s="2">
        <v>229.23766625402101</v>
      </c>
    </row>
    <row r="30964" spans="1:6">
      <c r="A30964" t="s">
        <v>487</v>
      </c>
      <c r="B30964">
        <v>5544</v>
      </c>
      <c r="C30964" t="s">
        <v>526</v>
      </c>
      <c r="D30964">
        <v>2022</v>
      </c>
      <c r="E30964" t="s">
        <v>738</v>
      </c>
      <c r="F30964" s="2">
        <v>0</v>
      </c>
    </row>
    <row r="30965" spans="1:6">
      <c r="A30965" t="s">
        <v>487</v>
      </c>
      <c r="B30965">
        <v>5544</v>
      </c>
      <c r="C30965" t="s">
        <v>526</v>
      </c>
      <c r="D30965">
        <v>2022</v>
      </c>
      <c r="E30965" t="s">
        <v>739</v>
      </c>
      <c r="F30965" s="2">
        <v>9727.1900254120792</v>
      </c>
    </row>
    <row r="30966" spans="1:6">
      <c r="A30966" t="s">
        <v>487</v>
      </c>
      <c r="B30966">
        <v>5544</v>
      </c>
      <c r="C30966" t="s">
        <v>526</v>
      </c>
      <c r="D30966">
        <v>2022</v>
      </c>
      <c r="E30966" t="s">
        <v>741</v>
      </c>
      <c r="F30966" s="2">
        <v>9572.0624194560696</v>
      </c>
    </row>
    <row r="30967" spans="1:6">
      <c r="A30967" t="s">
        <v>487</v>
      </c>
      <c r="B30967">
        <v>5544</v>
      </c>
      <c r="C30967" t="s">
        <v>526</v>
      </c>
      <c r="D30967">
        <v>2023</v>
      </c>
      <c r="E30967" t="s">
        <v>737</v>
      </c>
      <c r="F30967" s="2">
        <v>715.32515884546001</v>
      </c>
    </row>
    <row r="30968" spans="1:6">
      <c r="A30968" t="s">
        <v>487</v>
      </c>
      <c r="B30968">
        <v>5544</v>
      </c>
      <c r="C30968" t="s">
        <v>526</v>
      </c>
      <c r="D30968">
        <v>2023</v>
      </c>
      <c r="E30968" t="s">
        <v>744</v>
      </c>
      <c r="F30968" s="2">
        <v>0</v>
      </c>
    </row>
    <row r="30969" spans="1:6">
      <c r="A30969" t="s">
        <v>487</v>
      </c>
      <c r="B30969">
        <v>5544</v>
      </c>
      <c r="C30969" t="s">
        <v>526</v>
      </c>
      <c r="D30969">
        <v>2023</v>
      </c>
      <c r="E30969" t="s">
        <v>740</v>
      </c>
      <c r="F30969" s="2">
        <v>376.75721439682297</v>
      </c>
    </row>
    <row r="30970" spans="1:6">
      <c r="A30970" t="s">
        <v>487</v>
      </c>
      <c r="B30970">
        <v>5544</v>
      </c>
      <c r="C30970" t="s">
        <v>526</v>
      </c>
      <c r="D30970">
        <v>2023</v>
      </c>
      <c r="E30970" t="s">
        <v>745</v>
      </c>
      <c r="F30970" s="2">
        <v>2798.0062234444299</v>
      </c>
    </row>
    <row r="30971" spans="1:6">
      <c r="A30971" t="s">
        <v>487</v>
      </c>
      <c r="B30971">
        <v>5544</v>
      </c>
      <c r="C30971" t="s">
        <v>526</v>
      </c>
      <c r="D30971">
        <v>2024</v>
      </c>
      <c r="E30971" t="s">
        <v>743</v>
      </c>
      <c r="F30971" s="2">
        <v>173.145906042673</v>
      </c>
    </row>
    <row r="30972" spans="1:6">
      <c r="A30972" t="s">
        <v>487</v>
      </c>
      <c r="B30972">
        <v>5546</v>
      </c>
      <c r="C30972" t="s">
        <v>528</v>
      </c>
      <c r="D30972">
        <v>2009</v>
      </c>
      <c r="E30972" t="s">
        <v>738</v>
      </c>
      <c r="F30972" s="2">
        <v>0</v>
      </c>
    </row>
    <row r="30973" spans="1:6">
      <c r="A30973" t="s">
        <v>487</v>
      </c>
      <c r="B30973">
        <v>5546</v>
      </c>
      <c r="C30973" t="s">
        <v>528</v>
      </c>
      <c r="D30973">
        <v>2009</v>
      </c>
      <c r="E30973" t="s">
        <v>739</v>
      </c>
      <c r="F30973" s="2">
        <v>10827.9250933525</v>
      </c>
    </row>
    <row r="30974" spans="1:6">
      <c r="A30974" t="s">
        <v>487</v>
      </c>
      <c r="B30974">
        <v>5546</v>
      </c>
      <c r="C30974" t="s">
        <v>528</v>
      </c>
      <c r="D30974">
        <v>2009</v>
      </c>
      <c r="E30974" t="s">
        <v>740</v>
      </c>
      <c r="F30974" s="2">
        <v>304.78673270956801</v>
      </c>
    </row>
    <row r="30975" spans="1:6">
      <c r="A30975" t="s">
        <v>487</v>
      </c>
      <c r="B30975">
        <v>5546</v>
      </c>
      <c r="C30975" t="s">
        <v>528</v>
      </c>
      <c r="D30975">
        <v>2009</v>
      </c>
      <c r="E30975" t="s">
        <v>741</v>
      </c>
      <c r="F30975" s="2">
        <v>5004.1688115618599</v>
      </c>
    </row>
    <row r="30976" spans="1:6">
      <c r="A30976" t="s">
        <v>487</v>
      </c>
      <c r="B30976">
        <v>5546</v>
      </c>
      <c r="C30976" t="s">
        <v>528</v>
      </c>
      <c r="D30976">
        <v>2011</v>
      </c>
      <c r="E30976" t="s">
        <v>743</v>
      </c>
      <c r="F30976" s="2">
        <v>0</v>
      </c>
    </row>
    <row r="30977" spans="1:6">
      <c r="A30977" t="s">
        <v>487</v>
      </c>
      <c r="B30977">
        <v>5546</v>
      </c>
      <c r="C30977" t="s">
        <v>528</v>
      </c>
      <c r="D30977">
        <v>2013</v>
      </c>
      <c r="E30977" t="s">
        <v>736</v>
      </c>
      <c r="F30977" s="2">
        <v>1414.3586765729899</v>
      </c>
    </row>
    <row r="30978" spans="1:6">
      <c r="A30978" t="s">
        <v>487</v>
      </c>
      <c r="B30978">
        <v>5546</v>
      </c>
      <c r="C30978" t="s">
        <v>528</v>
      </c>
      <c r="D30978">
        <v>2013</v>
      </c>
      <c r="E30978" t="s">
        <v>737</v>
      </c>
      <c r="F30978" s="2">
        <v>516.92745229093305</v>
      </c>
    </row>
    <row r="30979" spans="1:6">
      <c r="A30979" t="s">
        <v>487</v>
      </c>
      <c r="B30979">
        <v>5546</v>
      </c>
      <c r="C30979" t="s">
        <v>528</v>
      </c>
      <c r="D30979">
        <v>2013</v>
      </c>
      <c r="E30979" t="s">
        <v>744</v>
      </c>
      <c r="F30979" s="2">
        <v>0</v>
      </c>
    </row>
    <row r="30980" spans="1:6">
      <c r="A30980" t="s">
        <v>487</v>
      </c>
      <c r="B30980">
        <v>5546</v>
      </c>
      <c r="C30980" t="s">
        <v>528</v>
      </c>
      <c r="D30980">
        <v>2013</v>
      </c>
      <c r="E30980" t="s">
        <v>745</v>
      </c>
      <c r="F30980" s="2">
        <v>4559.4552369784296</v>
      </c>
    </row>
    <row r="30981" spans="1:6">
      <c r="A30981" t="s">
        <v>487</v>
      </c>
      <c r="B30981">
        <v>5546</v>
      </c>
      <c r="C30981" t="s">
        <v>528</v>
      </c>
      <c r="D30981">
        <v>2015</v>
      </c>
      <c r="E30981" t="s">
        <v>742</v>
      </c>
      <c r="F30981" s="2">
        <v>594.703125575792</v>
      </c>
    </row>
    <row r="30982" spans="1:6">
      <c r="A30982" t="s">
        <v>487</v>
      </c>
      <c r="B30982">
        <v>5546</v>
      </c>
      <c r="C30982" t="s">
        <v>528</v>
      </c>
      <c r="D30982">
        <v>2015</v>
      </c>
      <c r="E30982" t="s">
        <v>738</v>
      </c>
      <c r="F30982" s="2">
        <v>0</v>
      </c>
    </row>
    <row r="30983" spans="1:6">
      <c r="A30983" t="s">
        <v>487</v>
      </c>
      <c r="B30983">
        <v>5546</v>
      </c>
      <c r="C30983" t="s">
        <v>528</v>
      </c>
      <c r="D30983">
        <v>2015</v>
      </c>
      <c r="E30983" t="s">
        <v>739</v>
      </c>
      <c r="F30983" s="2">
        <v>7968.3228592216901</v>
      </c>
    </row>
    <row r="30984" spans="1:6">
      <c r="A30984" t="s">
        <v>487</v>
      </c>
      <c r="B30984">
        <v>5546</v>
      </c>
      <c r="C30984" t="s">
        <v>528</v>
      </c>
      <c r="D30984">
        <v>2015</v>
      </c>
      <c r="E30984" t="s">
        <v>741</v>
      </c>
      <c r="F30984" s="2">
        <v>5242.0897913468298</v>
      </c>
    </row>
    <row r="30985" spans="1:6">
      <c r="A30985" t="s">
        <v>487</v>
      </c>
      <c r="B30985">
        <v>5546</v>
      </c>
      <c r="C30985" t="s">
        <v>528</v>
      </c>
      <c r="D30985">
        <v>2016</v>
      </c>
      <c r="E30985" t="s">
        <v>736</v>
      </c>
      <c r="F30985" s="2">
        <v>1211.51597999454</v>
      </c>
    </row>
    <row r="30986" spans="1:6">
      <c r="A30986" t="s">
        <v>487</v>
      </c>
      <c r="B30986">
        <v>5546</v>
      </c>
      <c r="C30986" t="s">
        <v>528</v>
      </c>
      <c r="D30986">
        <v>2016</v>
      </c>
      <c r="E30986" t="s">
        <v>737</v>
      </c>
      <c r="F30986" s="2">
        <v>375.856475471225</v>
      </c>
    </row>
    <row r="30987" spans="1:6">
      <c r="A30987" t="s">
        <v>487</v>
      </c>
      <c r="B30987">
        <v>5546</v>
      </c>
      <c r="C30987" t="s">
        <v>528</v>
      </c>
      <c r="D30987">
        <v>2016</v>
      </c>
      <c r="E30987" t="s">
        <v>744</v>
      </c>
      <c r="F30987" s="2">
        <v>0</v>
      </c>
    </row>
    <row r="30988" spans="1:6">
      <c r="A30988" t="s">
        <v>487</v>
      </c>
      <c r="B30988">
        <v>5546</v>
      </c>
      <c r="C30988" t="s">
        <v>528</v>
      </c>
      <c r="D30988">
        <v>2016</v>
      </c>
      <c r="E30988" t="s">
        <v>740</v>
      </c>
      <c r="F30988" s="2">
        <v>193.86782260876899</v>
      </c>
    </row>
    <row r="30989" spans="1:6">
      <c r="A30989" t="s">
        <v>487</v>
      </c>
      <c r="B30989">
        <v>5546</v>
      </c>
      <c r="C30989" t="s">
        <v>528</v>
      </c>
      <c r="D30989">
        <v>2016</v>
      </c>
      <c r="E30989" t="s">
        <v>745</v>
      </c>
      <c r="F30989" s="2">
        <v>4559.4552369784296</v>
      </c>
    </row>
    <row r="30990" spans="1:6">
      <c r="A30990" t="s">
        <v>487</v>
      </c>
      <c r="B30990">
        <v>5546</v>
      </c>
      <c r="C30990" t="s">
        <v>528</v>
      </c>
      <c r="D30990">
        <v>2017</v>
      </c>
      <c r="E30990" t="s">
        <v>743</v>
      </c>
      <c r="F30990" s="2">
        <v>0</v>
      </c>
    </row>
    <row r="30991" spans="1:6">
      <c r="A30991" t="s">
        <v>487</v>
      </c>
      <c r="B30991">
        <v>5546</v>
      </c>
      <c r="C30991" t="s">
        <v>528</v>
      </c>
      <c r="D30991">
        <v>2018</v>
      </c>
      <c r="E30991" t="s">
        <v>742</v>
      </c>
      <c r="F30991" s="2">
        <v>666.46901253393798</v>
      </c>
    </row>
    <row r="30992" spans="1:6">
      <c r="A30992" t="s">
        <v>487</v>
      </c>
      <c r="B30992">
        <v>5546</v>
      </c>
      <c r="C30992" t="s">
        <v>528</v>
      </c>
      <c r="D30992">
        <v>2019</v>
      </c>
      <c r="E30992" t="s">
        <v>736</v>
      </c>
      <c r="F30992" s="2">
        <v>1060.57975653943</v>
      </c>
    </row>
    <row r="30993" spans="1:6">
      <c r="A30993" t="s">
        <v>487</v>
      </c>
      <c r="B30993">
        <v>5546</v>
      </c>
      <c r="C30993" t="s">
        <v>528</v>
      </c>
      <c r="D30993">
        <v>2019</v>
      </c>
      <c r="E30993" t="s">
        <v>737</v>
      </c>
      <c r="F30993" s="2">
        <v>364.5130851477</v>
      </c>
    </row>
    <row r="30994" spans="1:6">
      <c r="A30994" t="s">
        <v>487</v>
      </c>
      <c r="B30994">
        <v>5546</v>
      </c>
      <c r="C30994" t="s">
        <v>528</v>
      </c>
      <c r="D30994">
        <v>2019</v>
      </c>
      <c r="E30994" t="s">
        <v>738</v>
      </c>
      <c r="F30994" s="2">
        <v>0</v>
      </c>
    </row>
    <row r="30995" spans="1:6">
      <c r="A30995" t="s">
        <v>487</v>
      </c>
      <c r="B30995">
        <v>5546</v>
      </c>
      <c r="C30995" t="s">
        <v>528</v>
      </c>
      <c r="D30995">
        <v>2019</v>
      </c>
      <c r="E30995" t="s">
        <v>740</v>
      </c>
      <c r="F30995" s="2">
        <v>189.11054267354299</v>
      </c>
    </row>
    <row r="30996" spans="1:6">
      <c r="A30996" t="s">
        <v>487</v>
      </c>
      <c r="B30996">
        <v>5546</v>
      </c>
      <c r="C30996" t="s">
        <v>528</v>
      </c>
      <c r="D30996">
        <v>2021</v>
      </c>
      <c r="E30996" t="s">
        <v>742</v>
      </c>
      <c r="F30996" s="2">
        <v>1180.10603980257</v>
      </c>
    </row>
    <row r="30997" spans="1:6">
      <c r="A30997" t="s">
        <v>487</v>
      </c>
      <c r="B30997">
        <v>5546</v>
      </c>
      <c r="C30997" t="s">
        <v>528</v>
      </c>
      <c r="D30997">
        <v>2022</v>
      </c>
      <c r="E30997" t="s">
        <v>736</v>
      </c>
      <c r="F30997" s="2">
        <v>925.23693756908699</v>
      </c>
    </row>
    <row r="30998" spans="1:6">
      <c r="A30998" t="s">
        <v>487</v>
      </c>
      <c r="B30998">
        <v>5546</v>
      </c>
      <c r="C30998" t="s">
        <v>528</v>
      </c>
      <c r="D30998">
        <v>2022</v>
      </c>
      <c r="E30998" t="s">
        <v>738</v>
      </c>
      <c r="F30998" s="2">
        <v>0</v>
      </c>
    </row>
    <row r="30999" spans="1:6">
      <c r="A30999" t="s">
        <v>487</v>
      </c>
      <c r="B30999">
        <v>5546</v>
      </c>
      <c r="C30999" t="s">
        <v>528</v>
      </c>
      <c r="D30999">
        <v>2022</v>
      </c>
      <c r="E30999" t="s">
        <v>739</v>
      </c>
      <c r="F30999" s="2">
        <v>8361.9766748481397</v>
      </c>
    </row>
    <row r="31000" spans="1:6">
      <c r="A31000" t="s">
        <v>487</v>
      </c>
      <c r="B31000">
        <v>5546</v>
      </c>
      <c r="C31000" t="s">
        <v>528</v>
      </c>
      <c r="D31000">
        <v>2022</v>
      </c>
      <c r="E31000" t="s">
        <v>740</v>
      </c>
      <c r="F31000" s="2">
        <v>207.242131554347</v>
      </c>
    </row>
    <row r="31001" spans="1:6">
      <c r="A31001" t="s">
        <v>487</v>
      </c>
      <c r="B31001">
        <v>5546</v>
      </c>
      <c r="C31001" t="s">
        <v>528</v>
      </c>
      <c r="D31001">
        <v>2022</v>
      </c>
      <c r="E31001" t="s">
        <v>741</v>
      </c>
      <c r="F31001" s="2">
        <v>5121.0437242441803</v>
      </c>
    </row>
    <row r="31002" spans="1:6">
      <c r="A31002" t="s">
        <v>487</v>
      </c>
      <c r="B31002">
        <v>5546</v>
      </c>
      <c r="C31002" t="s">
        <v>528</v>
      </c>
      <c r="D31002">
        <v>2023</v>
      </c>
      <c r="E31002" t="s">
        <v>744</v>
      </c>
      <c r="F31002" s="2">
        <v>0</v>
      </c>
    </row>
    <row r="31003" spans="1:6">
      <c r="A31003" t="s">
        <v>487</v>
      </c>
      <c r="B31003">
        <v>5546</v>
      </c>
      <c r="C31003" t="s">
        <v>528</v>
      </c>
      <c r="D31003">
        <v>2023</v>
      </c>
      <c r="E31003" t="s">
        <v>745</v>
      </c>
      <c r="F31003" s="2">
        <v>8538.3632879593297</v>
      </c>
    </row>
    <row r="31004" spans="1:6">
      <c r="A31004" t="s">
        <v>487</v>
      </c>
      <c r="B31004">
        <v>5546</v>
      </c>
      <c r="C31004" t="s">
        <v>528</v>
      </c>
      <c r="D31004">
        <v>2024</v>
      </c>
      <c r="E31004" t="s">
        <v>742</v>
      </c>
      <c r="F31004" s="2">
        <v>633.07196511750897</v>
      </c>
    </row>
    <row r="31005" spans="1:6">
      <c r="A31005" t="s">
        <v>487</v>
      </c>
      <c r="B31005">
        <v>5546</v>
      </c>
      <c r="C31005" t="s">
        <v>528</v>
      </c>
      <c r="D31005">
        <v>2024</v>
      </c>
      <c r="E31005" t="s">
        <v>743</v>
      </c>
      <c r="F31005" s="2">
        <v>0</v>
      </c>
    </row>
    <row r="31006" spans="1:6">
      <c r="A31006" t="s">
        <v>530</v>
      </c>
      <c r="B31006">
        <v>5001</v>
      </c>
      <c r="C31006" t="s">
        <v>531</v>
      </c>
      <c r="D31006">
        <v>2009</v>
      </c>
      <c r="E31006" t="s">
        <v>736</v>
      </c>
      <c r="F31006" s="2">
        <v>47310.862684646403</v>
      </c>
    </row>
    <row r="31007" spans="1:6">
      <c r="A31007" t="s">
        <v>530</v>
      </c>
      <c r="B31007">
        <v>5001</v>
      </c>
      <c r="C31007" t="s">
        <v>531</v>
      </c>
      <c r="D31007">
        <v>2009</v>
      </c>
      <c r="E31007" t="s">
        <v>737</v>
      </c>
      <c r="F31007" s="2">
        <v>22206.545337703701</v>
      </c>
    </row>
    <row r="31008" spans="1:6">
      <c r="A31008" t="s">
        <v>530</v>
      </c>
      <c r="B31008">
        <v>5001</v>
      </c>
      <c r="C31008" t="s">
        <v>531</v>
      </c>
      <c r="D31008">
        <v>2009</v>
      </c>
      <c r="E31008" t="s">
        <v>744</v>
      </c>
      <c r="F31008" s="2">
        <v>51152.502224219003</v>
      </c>
    </row>
    <row r="31009" spans="1:6">
      <c r="A31009" t="s">
        <v>530</v>
      </c>
      <c r="B31009">
        <v>5001</v>
      </c>
      <c r="C31009" t="s">
        <v>531</v>
      </c>
      <c r="D31009">
        <v>2009</v>
      </c>
      <c r="E31009" t="s">
        <v>740</v>
      </c>
      <c r="F31009" s="2">
        <v>47677.418495692298</v>
      </c>
    </row>
    <row r="31010" spans="1:6">
      <c r="A31010" t="s">
        <v>530</v>
      </c>
      <c r="B31010">
        <v>5001</v>
      </c>
      <c r="C31010" t="s">
        <v>531</v>
      </c>
      <c r="D31010">
        <v>2009</v>
      </c>
      <c r="E31010" t="s">
        <v>745</v>
      </c>
      <c r="F31010" s="2">
        <v>31572.5331619996</v>
      </c>
    </row>
    <row r="31011" spans="1:6">
      <c r="A31011" t="s">
        <v>530</v>
      </c>
      <c r="B31011">
        <v>5001</v>
      </c>
      <c r="C31011" t="s">
        <v>531</v>
      </c>
      <c r="D31011">
        <v>2011</v>
      </c>
      <c r="E31011" t="s">
        <v>742</v>
      </c>
      <c r="F31011" s="2">
        <v>64185.6712503944</v>
      </c>
    </row>
    <row r="31012" spans="1:6">
      <c r="A31012" t="s">
        <v>530</v>
      </c>
      <c r="B31012">
        <v>5001</v>
      </c>
      <c r="C31012" t="s">
        <v>531</v>
      </c>
      <c r="D31012">
        <v>2011</v>
      </c>
      <c r="E31012" t="s">
        <v>741</v>
      </c>
      <c r="F31012" s="2">
        <v>228594.23444944399</v>
      </c>
    </row>
    <row r="31013" spans="1:6">
      <c r="A31013" t="s">
        <v>530</v>
      </c>
      <c r="B31013">
        <v>5001</v>
      </c>
      <c r="C31013" t="s">
        <v>531</v>
      </c>
      <c r="D31013">
        <v>2015</v>
      </c>
      <c r="E31013" t="s">
        <v>736</v>
      </c>
      <c r="F31013" s="2">
        <v>38004.021699012701</v>
      </c>
    </row>
    <row r="31014" spans="1:6">
      <c r="A31014" t="s">
        <v>530</v>
      </c>
      <c r="B31014">
        <v>5001</v>
      </c>
      <c r="C31014" t="s">
        <v>531</v>
      </c>
      <c r="D31014">
        <v>2015</v>
      </c>
      <c r="E31014" t="s">
        <v>737</v>
      </c>
      <c r="F31014" s="2">
        <v>27224.3639851689</v>
      </c>
    </row>
    <row r="31015" spans="1:6">
      <c r="A31015" t="s">
        <v>530</v>
      </c>
      <c r="B31015">
        <v>5001</v>
      </c>
      <c r="C31015" t="s">
        <v>531</v>
      </c>
      <c r="D31015">
        <v>2015</v>
      </c>
      <c r="E31015" t="s">
        <v>738</v>
      </c>
      <c r="F31015" s="2">
        <v>143963.53695266199</v>
      </c>
    </row>
    <row r="31016" spans="1:6">
      <c r="A31016" t="s">
        <v>530</v>
      </c>
      <c r="B31016">
        <v>5001</v>
      </c>
      <c r="C31016" t="s">
        <v>531</v>
      </c>
      <c r="D31016">
        <v>2015</v>
      </c>
      <c r="E31016" t="s">
        <v>739</v>
      </c>
      <c r="F31016" s="2">
        <v>16984.912642147301</v>
      </c>
    </row>
    <row r="31017" spans="1:6">
      <c r="A31017" t="s">
        <v>530</v>
      </c>
      <c r="B31017">
        <v>5001</v>
      </c>
      <c r="C31017" t="s">
        <v>531</v>
      </c>
      <c r="D31017">
        <v>2015</v>
      </c>
      <c r="E31017" t="s">
        <v>740</v>
      </c>
      <c r="F31017" s="2">
        <v>17783.757461807701</v>
      </c>
    </row>
    <row r="31018" spans="1:6">
      <c r="A31018" t="s">
        <v>530</v>
      </c>
      <c r="B31018">
        <v>5001</v>
      </c>
      <c r="C31018" t="s">
        <v>531</v>
      </c>
      <c r="D31018">
        <v>2015</v>
      </c>
      <c r="E31018" t="s">
        <v>741</v>
      </c>
      <c r="F31018" s="2">
        <v>215377.56793576301</v>
      </c>
    </row>
    <row r="31019" spans="1:6">
      <c r="A31019" t="s">
        <v>530</v>
      </c>
      <c r="B31019">
        <v>5001</v>
      </c>
      <c r="C31019" t="s">
        <v>531</v>
      </c>
      <c r="D31019">
        <v>2016</v>
      </c>
      <c r="E31019" t="s">
        <v>744</v>
      </c>
      <c r="F31019" s="2">
        <v>21945.203367988699</v>
      </c>
    </row>
    <row r="31020" spans="1:6">
      <c r="A31020" t="s">
        <v>530</v>
      </c>
      <c r="B31020">
        <v>5001</v>
      </c>
      <c r="C31020" t="s">
        <v>531</v>
      </c>
      <c r="D31020">
        <v>2016</v>
      </c>
      <c r="E31020" t="s">
        <v>745</v>
      </c>
      <c r="F31020" s="2">
        <v>31572.5331619996</v>
      </c>
    </row>
    <row r="31021" spans="1:6">
      <c r="A31021" t="s">
        <v>530</v>
      </c>
      <c r="B31021">
        <v>5001</v>
      </c>
      <c r="C31021" t="s">
        <v>531</v>
      </c>
      <c r="D31021">
        <v>2017</v>
      </c>
      <c r="E31021" t="s">
        <v>742</v>
      </c>
      <c r="F31021" s="2">
        <v>54839.204906278203</v>
      </c>
    </row>
    <row r="31022" spans="1:6">
      <c r="A31022" t="s">
        <v>530</v>
      </c>
      <c r="B31022">
        <v>5001</v>
      </c>
      <c r="C31022" t="s">
        <v>531</v>
      </c>
      <c r="D31022">
        <v>2017</v>
      </c>
      <c r="E31022" t="s">
        <v>743</v>
      </c>
      <c r="F31022" s="2">
        <v>1.7978814060452399</v>
      </c>
    </row>
    <row r="31023" spans="1:6">
      <c r="A31023" t="s">
        <v>530</v>
      </c>
      <c r="B31023">
        <v>5001</v>
      </c>
      <c r="C31023" t="s">
        <v>531</v>
      </c>
      <c r="D31023">
        <v>2018</v>
      </c>
      <c r="E31023" t="s">
        <v>738</v>
      </c>
      <c r="F31023" s="2">
        <v>151002.01337864099</v>
      </c>
    </row>
    <row r="31024" spans="1:6">
      <c r="A31024" t="s">
        <v>530</v>
      </c>
      <c r="B31024">
        <v>5001</v>
      </c>
      <c r="C31024" t="s">
        <v>531</v>
      </c>
      <c r="D31024">
        <v>2018</v>
      </c>
      <c r="E31024" t="s">
        <v>739</v>
      </c>
      <c r="F31024" s="2">
        <v>17079.061212066499</v>
      </c>
    </row>
    <row r="31025" spans="1:6">
      <c r="A31025" t="s">
        <v>530</v>
      </c>
      <c r="B31025">
        <v>5001</v>
      </c>
      <c r="C31025" t="s">
        <v>531</v>
      </c>
      <c r="D31025">
        <v>2018</v>
      </c>
      <c r="E31025" t="s">
        <v>740</v>
      </c>
      <c r="F31025" s="2">
        <v>17424.191578182399</v>
      </c>
    </row>
    <row r="31026" spans="1:6">
      <c r="A31026" t="s">
        <v>530</v>
      </c>
      <c r="B31026">
        <v>5001</v>
      </c>
      <c r="C31026" t="s">
        <v>531</v>
      </c>
      <c r="D31026">
        <v>2018</v>
      </c>
      <c r="E31026" t="s">
        <v>741</v>
      </c>
      <c r="F31026" s="2">
        <v>191026.74129399</v>
      </c>
    </row>
    <row r="31027" spans="1:6">
      <c r="A31027" t="s">
        <v>530</v>
      </c>
      <c r="B31027">
        <v>5001</v>
      </c>
      <c r="C31027" t="s">
        <v>531</v>
      </c>
      <c r="D31027">
        <v>2019</v>
      </c>
      <c r="E31027" t="s">
        <v>744</v>
      </c>
      <c r="F31027" s="2">
        <v>22644.712955467399</v>
      </c>
    </row>
    <row r="31028" spans="1:6">
      <c r="A31028" t="s">
        <v>530</v>
      </c>
      <c r="B31028">
        <v>5001</v>
      </c>
      <c r="C31028" t="s">
        <v>531</v>
      </c>
      <c r="D31028">
        <v>2019</v>
      </c>
      <c r="E31028" t="s">
        <v>745</v>
      </c>
      <c r="F31028" s="2">
        <v>24027.421429600301</v>
      </c>
    </row>
    <row r="31029" spans="1:6">
      <c r="A31029" t="s">
        <v>530</v>
      </c>
      <c r="B31029">
        <v>5001</v>
      </c>
      <c r="C31029" t="s">
        <v>531</v>
      </c>
      <c r="D31029">
        <v>2020</v>
      </c>
      <c r="E31029" t="s">
        <v>743</v>
      </c>
      <c r="F31029" s="2">
        <v>1.6450906922591999</v>
      </c>
    </row>
    <row r="31030" spans="1:6">
      <c r="A31030" t="s">
        <v>530</v>
      </c>
      <c r="B31030">
        <v>5001</v>
      </c>
      <c r="C31030" t="s">
        <v>531</v>
      </c>
      <c r="D31030">
        <v>2021</v>
      </c>
      <c r="E31030" t="s">
        <v>738</v>
      </c>
      <c r="F31030" s="2">
        <v>154575.23039178</v>
      </c>
    </row>
    <row r="31031" spans="1:6">
      <c r="A31031" t="s">
        <v>530</v>
      </c>
      <c r="B31031">
        <v>5001</v>
      </c>
      <c r="C31031" t="s">
        <v>531</v>
      </c>
      <c r="D31031">
        <v>2021</v>
      </c>
      <c r="E31031" t="s">
        <v>739</v>
      </c>
      <c r="F31031" s="2">
        <v>17136.819214424399</v>
      </c>
    </row>
    <row r="31032" spans="1:6">
      <c r="A31032" t="s">
        <v>530</v>
      </c>
      <c r="B31032">
        <v>5001</v>
      </c>
      <c r="C31032" t="s">
        <v>531</v>
      </c>
      <c r="D31032">
        <v>2021</v>
      </c>
      <c r="E31032" t="s">
        <v>741</v>
      </c>
      <c r="F31032" s="2">
        <v>174272.386521215</v>
      </c>
    </row>
    <row r="31033" spans="1:6">
      <c r="A31033" t="s">
        <v>530</v>
      </c>
      <c r="B31033">
        <v>5001</v>
      </c>
      <c r="C31033" t="s">
        <v>531</v>
      </c>
      <c r="D31033">
        <v>2022</v>
      </c>
      <c r="E31033" t="s">
        <v>736</v>
      </c>
      <c r="F31033" s="2">
        <v>34417.5718293756</v>
      </c>
    </row>
    <row r="31034" spans="1:6">
      <c r="A31034" t="s">
        <v>530</v>
      </c>
      <c r="B31034">
        <v>5001</v>
      </c>
      <c r="C31034" t="s">
        <v>531</v>
      </c>
      <c r="D31034">
        <v>2022</v>
      </c>
      <c r="E31034" t="s">
        <v>737</v>
      </c>
      <c r="F31034" s="2">
        <v>26016.043106095101</v>
      </c>
    </row>
    <row r="31035" spans="1:6">
      <c r="A31035" t="s">
        <v>530</v>
      </c>
      <c r="B31035">
        <v>5001</v>
      </c>
      <c r="C31035" t="s">
        <v>531</v>
      </c>
      <c r="D31035">
        <v>2022</v>
      </c>
      <c r="E31035" t="s">
        <v>744</v>
      </c>
      <c r="F31035" s="2">
        <v>27687.861318306899</v>
      </c>
    </row>
    <row r="31036" spans="1:6">
      <c r="A31036" t="s">
        <v>530</v>
      </c>
      <c r="B31036">
        <v>5001</v>
      </c>
      <c r="C31036" t="s">
        <v>531</v>
      </c>
      <c r="D31036">
        <v>2022</v>
      </c>
      <c r="E31036" t="s">
        <v>740</v>
      </c>
      <c r="F31036" s="2">
        <v>11708.253786089501</v>
      </c>
    </row>
    <row r="31037" spans="1:6">
      <c r="A31037" t="s">
        <v>530</v>
      </c>
      <c r="B31037">
        <v>5001</v>
      </c>
      <c r="C31037" t="s">
        <v>531</v>
      </c>
      <c r="D31037">
        <v>2022</v>
      </c>
      <c r="E31037" t="s">
        <v>745</v>
      </c>
      <c r="F31037" s="2">
        <v>22183.139929073401</v>
      </c>
    </row>
    <row r="31038" spans="1:6">
      <c r="A31038" t="s">
        <v>530</v>
      </c>
      <c r="B31038">
        <v>5001</v>
      </c>
      <c r="C31038" t="s">
        <v>531</v>
      </c>
      <c r="D31038">
        <v>2023</v>
      </c>
      <c r="E31038" t="s">
        <v>743</v>
      </c>
      <c r="F31038" s="2">
        <v>1.64209920609851</v>
      </c>
    </row>
    <row r="31039" spans="1:6">
      <c r="A31039" t="s">
        <v>530</v>
      </c>
      <c r="B31039">
        <v>5001</v>
      </c>
      <c r="C31039" t="s">
        <v>531</v>
      </c>
      <c r="D31039">
        <v>2024</v>
      </c>
      <c r="E31039" t="s">
        <v>742</v>
      </c>
      <c r="F31039" s="2">
        <v>48867.474334728999</v>
      </c>
    </row>
    <row r="31040" spans="1:6">
      <c r="A31040" t="s">
        <v>530</v>
      </c>
      <c r="B31040">
        <v>5001</v>
      </c>
      <c r="C31040" t="s">
        <v>531</v>
      </c>
      <c r="D31040">
        <v>2024</v>
      </c>
      <c r="E31040" t="s">
        <v>739</v>
      </c>
      <c r="F31040" s="2">
        <v>15435.8407685486</v>
      </c>
    </row>
    <row r="31041" spans="1:6">
      <c r="A31041" t="s">
        <v>530</v>
      </c>
      <c r="B31041">
        <v>5001</v>
      </c>
      <c r="C31041" t="s">
        <v>531</v>
      </c>
      <c r="D31041">
        <v>2024</v>
      </c>
      <c r="E31041" t="s">
        <v>741</v>
      </c>
      <c r="F31041" s="2">
        <v>154514.592643424</v>
      </c>
    </row>
    <row r="31042" spans="1:6">
      <c r="A31042" t="s">
        <v>530</v>
      </c>
      <c r="B31042">
        <v>5006</v>
      </c>
      <c r="C31042" t="s">
        <v>533</v>
      </c>
      <c r="D31042">
        <v>2009</v>
      </c>
      <c r="E31042" t="s">
        <v>743</v>
      </c>
      <c r="F31042" s="2">
        <v>0</v>
      </c>
    </row>
    <row r="31043" spans="1:6">
      <c r="A31043" t="s">
        <v>530</v>
      </c>
      <c r="B31043">
        <v>5006</v>
      </c>
      <c r="C31043" t="s">
        <v>533</v>
      </c>
      <c r="D31043">
        <v>2011</v>
      </c>
      <c r="E31043" t="s">
        <v>736</v>
      </c>
      <c r="F31043" s="2">
        <v>6659.2373778743304</v>
      </c>
    </row>
    <row r="31044" spans="1:6">
      <c r="A31044" t="s">
        <v>530</v>
      </c>
      <c r="B31044">
        <v>5006</v>
      </c>
      <c r="C31044" t="s">
        <v>533</v>
      </c>
      <c r="D31044">
        <v>2011</v>
      </c>
      <c r="E31044" t="s">
        <v>737</v>
      </c>
      <c r="F31044" s="2">
        <v>4755.6965315278603</v>
      </c>
    </row>
    <row r="31045" spans="1:6">
      <c r="A31045" t="s">
        <v>530</v>
      </c>
      <c r="B31045">
        <v>5006</v>
      </c>
      <c r="C31045" t="s">
        <v>533</v>
      </c>
      <c r="D31045">
        <v>2011</v>
      </c>
      <c r="E31045" t="s">
        <v>744</v>
      </c>
      <c r="F31045" s="2">
        <v>3755.7093100500001</v>
      </c>
    </row>
    <row r="31046" spans="1:6">
      <c r="A31046" t="s">
        <v>530</v>
      </c>
      <c r="B31046">
        <v>5006</v>
      </c>
      <c r="C31046" t="s">
        <v>533</v>
      </c>
      <c r="D31046">
        <v>2011</v>
      </c>
      <c r="E31046" t="s">
        <v>740</v>
      </c>
      <c r="F31046" s="2">
        <v>7657.9838274539397</v>
      </c>
    </row>
    <row r="31047" spans="1:6">
      <c r="A31047" t="s">
        <v>530</v>
      </c>
      <c r="B31047">
        <v>5006</v>
      </c>
      <c r="C31047" t="s">
        <v>533</v>
      </c>
      <c r="D31047">
        <v>2013</v>
      </c>
      <c r="E31047" t="s">
        <v>742</v>
      </c>
      <c r="F31047" s="2">
        <v>14232.290119974899</v>
      </c>
    </row>
    <row r="31048" spans="1:6">
      <c r="A31048" t="s">
        <v>530</v>
      </c>
      <c r="B31048">
        <v>5006</v>
      </c>
      <c r="C31048" t="s">
        <v>533</v>
      </c>
      <c r="D31048">
        <v>2013</v>
      </c>
      <c r="E31048" t="s">
        <v>738</v>
      </c>
      <c r="F31048" s="2">
        <v>0</v>
      </c>
    </row>
    <row r="31049" spans="1:6">
      <c r="A31049" t="s">
        <v>530</v>
      </c>
      <c r="B31049">
        <v>5006</v>
      </c>
      <c r="C31049" t="s">
        <v>533</v>
      </c>
      <c r="D31049">
        <v>2013</v>
      </c>
      <c r="E31049" t="s">
        <v>741</v>
      </c>
      <c r="F31049" s="2">
        <v>46384.843098873098</v>
      </c>
    </row>
    <row r="31050" spans="1:6">
      <c r="A31050" t="s">
        <v>530</v>
      </c>
      <c r="B31050">
        <v>5006</v>
      </c>
      <c r="C31050" t="s">
        <v>533</v>
      </c>
      <c r="D31050">
        <v>2015</v>
      </c>
      <c r="E31050" t="s">
        <v>745</v>
      </c>
      <c r="F31050" s="2">
        <v>1103.9910865609099</v>
      </c>
    </row>
    <row r="31051" spans="1:6">
      <c r="A31051" t="s">
        <v>530</v>
      </c>
      <c r="B31051">
        <v>5006</v>
      </c>
      <c r="C31051" t="s">
        <v>533</v>
      </c>
      <c r="D31051">
        <v>2016</v>
      </c>
      <c r="E31051" t="s">
        <v>742</v>
      </c>
      <c r="F31051" s="2">
        <v>13978.084816701899</v>
      </c>
    </row>
    <row r="31052" spans="1:6">
      <c r="A31052" t="s">
        <v>530</v>
      </c>
      <c r="B31052">
        <v>5006</v>
      </c>
      <c r="C31052" t="s">
        <v>533</v>
      </c>
      <c r="D31052">
        <v>2016</v>
      </c>
      <c r="E31052" t="s">
        <v>738</v>
      </c>
      <c r="F31052" s="2">
        <v>0</v>
      </c>
    </row>
    <row r="31053" spans="1:6">
      <c r="A31053" t="s">
        <v>530</v>
      </c>
      <c r="B31053">
        <v>5006</v>
      </c>
      <c r="C31053" t="s">
        <v>533</v>
      </c>
      <c r="D31053">
        <v>2016</v>
      </c>
      <c r="E31053" t="s">
        <v>743</v>
      </c>
      <c r="F31053" s="2">
        <v>0</v>
      </c>
    </row>
    <row r="31054" spans="1:6">
      <c r="A31054" t="s">
        <v>530</v>
      </c>
      <c r="B31054">
        <v>5006</v>
      </c>
      <c r="C31054" t="s">
        <v>533</v>
      </c>
      <c r="D31054">
        <v>2016</v>
      </c>
      <c r="E31054" t="s">
        <v>741</v>
      </c>
      <c r="F31054" s="2">
        <v>44573.720202353798</v>
      </c>
    </row>
    <row r="31055" spans="1:6">
      <c r="A31055" t="s">
        <v>530</v>
      </c>
      <c r="B31055">
        <v>5006</v>
      </c>
      <c r="C31055" t="s">
        <v>533</v>
      </c>
      <c r="D31055">
        <v>2017</v>
      </c>
      <c r="E31055" t="s">
        <v>744</v>
      </c>
      <c r="F31055" s="2">
        <v>10039.01799475</v>
      </c>
    </row>
    <row r="31056" spans="1:6">
      <c r="A31056" t="s">
        <v>530</v>
      </c>
      <c r="B31056">
        <v>5006</v>
      </c>
      <c r="C31056" t="s">
        <v>533</v>
      </c>
      <c r="D31056">
        <v>2017</v>
      </c>
      <c r="E31056" t="s">
        <v>739</v>
      </c>
      <c r="F31056" s="2">
        <v>80810.115448753306</v>
      </c>
    </row>
    <row r="31057" spans="1:6">
      <c r="A31057" t="s">
        <v>530</v>
      </c>
      <c r="B31057">
        <v>5006</v>
      </c>
      <c r="C31057" t="s">
        <v>533</v>
      </c>
      <c r="D31057">
        <v>2017</v>
      </c>
      <c r="E31057" t="s">
        <v>740</v>
      </c>
      <c r="F31057" s="2">
        <v>3971.2591286473298</v>
      </c>
    </row>
    <row r="31058" spans="1:6">
      <c r="A31058" t="s">
        <v>530</v>
      </c>
      <c r="B31058">
        <v>5006</v>
      </c>
      <c r="C31058" t="s">
        <v>533</v>
      </c>
      <c r="D31058">
        <v>2018</v>
      </c>
      <c r="E31058" t="s">
        <v>745</v>
      </c>
      <c r="F31058" s="2">
        <v>1368.26105812067</v>
      </c>
    </row>
    <row r="31059" spans="1:6">
      <c r="A31059" t="s">
        <v>530</v>
      </c>
      <c r="B31059">
        <v>5006</v>
      </c>
      <c r="C31059" t="s">
        <v>533</v>
      </c>
      <c r="D31059">
        <v>2019</v>
      </c>
      <c r="E31059" t="s">
        <v>738</v>
      </c>
      <c r="F31059" s="2">
        <v>0</v>
      </c>
    </row>
    <row r="31060" spans="1:6">
      <c r="A31060" t="s">
        <v>530</v>
      </c>
      <c r="B31060">
        <v>5006</v>
      </c>
      <c r="C31060" t="s">
        <v>533</v>
      </c>
      <c r="D31060">
        <v>2019</v>
      </c>
      <c r="E31060" t="s">
        <v>743</v>
      </c>
      <c r="F31060" s="2">
        <v>0</v>
      </c>
    </row>
    <row r="31061" spans="1:6">
      <c r="A31061" t="s">
        <v>530</v>
      </c>
      <c r="B31061">
        <v>5006</v>
      </c>
      <c r="C31061" t="s">
        <v>533</v>
      </c>
      <c r="D31061">
        <v>2019</v>
      </c>
      <c r="E31061" t="s">
        <v>741</v>
      </c>
      <c r="F31061" s="2">
        <v>40875.5486443099</v>
      </c>
    </row>
    <row r="31062" spans="1:6">
      <c r="A31062" t="s">
        <v>530</v>
      </c>
      <c r="B31062">
        <v>5006</v>
      </c>
      <c r="C31062" t="s">
        <v>533</v>
      </c>
      <c r="D31062">
        <v>2020</v>
      </c>
      <c r="E31062" t="s">
        <v>744</v>
      </c>
      <c r="F31062" s="2">
        <v>10514.35239143</v>
      </c>
    </row>
    <row r="31063" spans="1:6">
      <c r="A31063" t="s">
        <v>530</v>
      </c>
      <c r="B31063">
        <v>5006</v>
      </c>
      <c r="C31063" t="s">
        <v>533</v>
      </c>
      <c r="D31063">
        <v>2020</v>
      </c>
      <c r="E31063" t="s">
        <v>739</v>
      </c>
      <c r="F31063" s="2">
        <v>79734.057697059994</v>
      </c>
    </row>
    <row r="31064" spans="1:6">
      <c r="A31064" t="s">
        <v>530</v>
      </c>
      <c r="B31064">
        <v>5006</v>
      </c>
      <c r="C31064" t="s">
        <v>533</v>
      </c>
      <c r="D31064">
        <v>2021</v>
      </c>
      <c r="E31064" t="s">
        <v>736</v>
      </c>
      <c r="F31064" s="2">
        <v>7056.7866293236702</v>
      </c>
    </row>
    <row r="31065" spans="1:6">
      <c r="A31065" t="s">
        <v>530</v>
      </c>
      <c r="B31065">
        <v>5006</v>
      </c>
      <c r="C31065" t="s">
        <v>533</v>
      </c>
      <c r="D31065">
        <v>2021</v>
      </c>
      <c r="E31065" t="s">
        <v>737</v>
      </c>
      <c r="F31065" s="2">
        <v>4130.2710588813197</v>
      </c>
    </row>
    <row r="31066" spans="1:6">
      <c r="A31066" t="s">
        <v>530</v>
      </c>
      <c r="B31066">
        <v>5006</v>
      </c>
      <c r="C31066" t="s">
        <v>533</v>
      </c>
      <c r="D31066">
        <v>2021</v>
      </c>
      <c r="E31066" t="s">
        <v>740</v>
      </c>
      <c r="F31066" s="2">
        <v>3298.6582811684598</v>
      </c>
    </row>
    <row r="31067" spans="1:6">
      <c r="A31067" t="s">
        <v>530</v>
      </c>
      <c r="B31067">
        <v>5006</v>
      </c>
      <c r="C31067" t="s">
        <v>533</v>
      </c>
      <c r="D31067">
        <v>2021</v>
      </c>
      <c r="E31067" t="s">
        <v>745</v>
      </c>
      <c r="F31067" s="2">
        <v>1173.0347252752099</v>
      </c>
    </row>
    <row r="31068" spans="1:6">
      <c r="A31068" t="s">
        <v>530</v>
      </c>
      <c r="B31068">
        <v>5006</v>
      </c>
      <c r="C31068" t="s">
        <v>533</v>
      </c>
      <c r="D31068">
        <v>2022</v>
      </c>
      <c r="E31068" t="s">
        <v>743</v>
      </c>
      <c r="F31068" s="2">
        <v>0</v>
      </c>
    </row>
    <row r="31069" spans="1:6">
      <c r="A31069" t="s">
        <v>530</v>
      </c>
      <c r="B31069">
        <v>5006</v>
      </c>
      <c r="C31069" t="s">
        <v>533</v>
      </c>
      <c r="D31069">
        <v>2023</v>
      </c>
      <c r="E31069" t="s">
        <v>742</v>
      </c>
      <c r="F31069" s="2">
        <v>18009.6603199897</v>
      </c>
    </row>
    <row r="31070" spans="1:6">
      <c r="A31070" t="s">
        <v>530</v>
      </c>
      <c r="B31070">
        <v>5006</v>
      </c>
      <c r="C31070" t="s">
        <v>533</v>
      </c>
      <c r="D31070">
        <v>2023</v>
      </c>
      <c r="E31070" t="s">
        <v>739</v>
      </c>
      <c r="F31070" s="2">
        <v>75380.127825418502</v>
      </c>
    </row>
    <row r="31071" spans="1:6">
      <c r="A31071" t="s">
        <v>530</v>
      </c>
      <c r="B31071">
        <v>5006</v>
      </c>
      <c r="C31071" t="s">
        <v>533</v>
      </c>
      <c r="D31071">
        <v>2024</v>
      </c>
      <c r="E31071" t="s">
        <v>736</v>
      </c>
      <c r="F31071" s="2">
        <v>5458.3143705033299</v>
      </c>
    </row>
    <row r="31072" spans="1:6">
      <c r="A31072" t="s">
        <v>530</v>
      </c>
      <c r="B31072">
        <v>5006</v>
      </c>
      <c r="C31072" t="s">
        <v>533</v>
      </c>
      <c r="D31072">
        <v>2024</v>
      </c>
      <c r="E31072" t="s">
        <v>737</v>
      </c>
      <c r="F31072" s="2">
        <v>3653.9039920719702</v>
      </c>
    </row>
    <row r="31073" spans="1:6">
      <c r="A31073" t="s">
        <v>530</v>
      </c>
      <c r="B31073">
        <v>5006</v>
      </c>
      <c r="C31073" t="s">
        <v>533</v>
      </c>
      <c r="D31073">
        <v>2024</v>
      </c>
      <c r="E31073" t="s">
        <v>740</v>
      </c>
      <c r="F31073" s="2">
        <v>3852.8577303461798</v>
      </c>
    </row>
    <row r="31074" spans="1:6">
      <c r="A31074" t="s">
        <v>530</v>
      </c>
      <c r="B31074">
        <v>5006</v>
      </c>
      <c r="C31074" t="s">
        <v>533</v>
      </c>
      <c r="D31074">
        <v>2024</v>
      </c>
      <c r="E31074" t="s">
        <v>745</v>
      </c>
      <c r="F31074" s="2">
        <v>1253.9670603621501</v>
      </c>
    </row>
    <row r="31075" spans="1:6">
      <c r="A31075" t="s">
        <v>530</v>
      </c>
      <c r="B31075">
        <v>5007</v>
      </c>
      <c r="C31075" t="s">
        <v>535</v>
      </c>
      <c r="D31075">
        <v>2009</v>
      </c>
      <c r="E31075" t="s">
        <v>742</v>
      </c>
      <c r="F31075" s="2">
        <v>5535.8999265726598</v>
      </c>
    </row>
    <row r="31076" spans="1:6">
      <c r="A31076" t="s">
        <v>530</v>
      </c>
      <c r="B31076">
        <v>5007</v>
      </c>
      <c r="C31076" t="s">
        <v>535</v>
      </c>
      <c r="D31076">
        <v>2009</v>
      </c>
      <c r="E31076" t="s">
        <v>738</v>
      </c>
      <c r="F31076" s="2">
        <v>0</v>
      </c>
    </row>
    <row r="31077" spans="1:6">
      <c r="A31077" t="s">
        <v>530</v>
      </c>
      <c r="B31077">
        <v>5007</v>
      </c>
      <c r="C31077" t="s">
        <v>535</v>
      </c>
      <c r="D31077">
        <v>2013</v>
      </c>
      <c r="E31077" t="s">
        <v>736</v>
      </c>
      <c r="F31077" s="2">
        <v>1817.5708747389299</v>
      </c>
    </row>
    <row r="31078" spans="1:6">
      <c r="A31078" t="s">
        <v>530</v>
      </c>
      <c r="B31078">
        <v>5007</v>
      </c>
      <c r="C31078" t="s">
        <v>535</v>
      </c>
      <c r="D31078">
        <v>2013</v>
      </c>
      <c r="E31078" t="s">
        <v>737</v>
      </c>
      <c r="F31078" s="2">
        <v>2353.7230119006299</v>
      </c>
    </row>
    <row r="31079" spans="1:6">
      <c r="A31079" t="s">
        <v>530</v>
      </c>
      <c r="B31079">
        <v>5007</v>
      </c>
      <c r="C31079" t="s">
        <v>535</v>
      </c>
      <c r="D31079">
        <v>2013</v>
      </c>
      <c r="E31079" t="s">
        <v>739</v>
      </c>
      <c r="F31079" s="2">
        <v>30962.608228173602</v>
      </c>
    </row>
    <row r="31080" spans="1:6">
      <c r="A31080" t="s">
        <v>530</v>
      </c>
      <c r="B31080">
        <v>5007</v>
      </c>
      <c r="C31080" t="s">
        <v>535</v>
      </c>
      <c r="D31080">
        <v>2013</v>
      </c>
      <c r="E31080" t="s">
        <v>740</v>
      </c>
      <c r="F31080" s="2">
        <v>5032.8736562410704</v>
      </c>
    </row>
    <row r="31081" spans="1:6">
      <c r="A31081" t="s">
        <v>530</v>
      </c>
      <c r="B31081">
        <v>5007</v>
      </c>
      <c r="C31081" t="s">
        <v>535</v>
      </c>
      <c r="D31081">
        <v>2013</v>
      </c>
      <c r="E31081" t="s">
        <v>741</v>
      </c>
      <c r="F31081" s="2">
        <v>23096.1919033257</v>
      </c>
    </row>
    <row r="31082" spans="1:6">
      <c r="A31082" t="s">
        <v>530</v>
      </c>
      <c r="B31082">
        <v>5007</v>
      </c>
      <c r="C31082" t="s">
        <v>535</v>
      </c>
      <c r="D31082">
        <v>2015</v>
      </c>
      <c r="E31082" t="s">
        <v>742</v>
      </c>
      <c r="F31082" s="2">
        <v>6984.91119046925</v>
      </c>
    </row>
    <row r="31083" spans="1:6">
      <c r="A31083" t="s">
        <v>530</v>
      </c>
      <c r="B31083">
        <v>5007</v>
      </c>
      <c r="C31083" t="s">
        <v>535</v>
      </c>
      <c r="D31083">
        <v>2015</v>
      </c>
      <c r="E31083" t="s">
        <v>738</v>
      </c>
      <c r="F31083" s="2">
        <v>170.88204763967801</v>
      </c>
    </row>
    <row r="31084" spans="1:6">
      <c r="A31084" t="s">
        <v>530</v>
      </c>
      <c r="B31084">
        <v>5007</v>
      </c>
      <c r="C31084" t="s">
        <v>535</v>
      </c>
      <c r="D31084">
        <v>2015</v>
      </c>
      <c r="E31084" t="s">
        <v>743</v>
      </c>
      <c r="F31084" s="2">
        <v>462.48868983325201</v>
      </c>
    </row>
    <row r="31085" spans="1:6">
      <c r="A31085" t="s">
        <v>530</v>
      </c>
      <c r="B31085">
        <v>5007</v>
      </c>
      <c r="C31085" t="s">
        <v>535</v>
      </c>
      <c r="D31085">
        <v>2016</v>
      </c>
      <c r="E31085" t="s">
        <v>739</v>
      </c>
      <c r="F31085" s="2">
        <v>31250.488715089901</v>
      </c>
    </row>
    <row r="31086" spans="1:6">
      <c r="A31086" t="s">
        <v>530</v>
      </c>
      <c r="B31086">
        <v>5007</v>
      </c>
      <c r="C31086" t="s">
        <v>535</v>
      </c>
      <c r="D31086">
        <v>2016</v>
      </c>
      <c r="E31086" t="s">
        <v>741</v>
      </c>
      <c r="F31086" s="2">
        <v>22004.0080941944</v>
      </c>
    </row>
    <row r="31087" spans="1:6">
      <c r="A31087" t="s">
        <v>530</v>
      </c>
      <c r="B31087">
        <v>5007</v>
      </c>
      <c r="C31087" t="s">
        <v>535</v>
      </c>
      <c r="D31087">
        <v>2017</v>
      </c>
      <c r="E31087" t="s">
        <v>744</v>
      </c>
      <c r="F31087" s="2">
        <v>0</v>
      </c>
    </row>
    <row r="31088" spans="1:6">
      <c r="A31088" t="s">
        <v>530</v>
      </c>
      <c r="B31088">
        <v>5007</v>
      </c>
      <c r="C31088" t="s">
        <v>535</v>
      </c>
      <c r="D31088">
        <v>2017</v>
      </c>
      <c r="E31088" t="s">
        <v>745</v>
      </c>
      <c r="F31088" s="2">
        <v>6323.9741247949496</v>
      </c>
    </row>
    <row r="31089" spans="1:6">
      <c r="A31089" t="s">
        <v>530</v>
      </c>
      <c r="B31089">
        <v>5007</v>
      </c>
      <c r="C31089" t="s">
        <v>535</v>
      </c>
      <c r="D31089">
        <v>2018</v>
      </c>
      <c r="E31089" t="s">
        <v>738</v>
      </c>
      <c r="F31089" s="2">
        <v>745.94896653308695</v>
      </c>
    </row>
    <row r="31090" spans="1:6">
      <c r="A31090" t="s">
        <v>530</v>
      </c>
      <c r="B31090">
        <v>5007</v>
      </c>
      <c r="C31090" t="s">
        <v>535</v>
      </c>
      <c r="D31090">
        <v>2018</v>
      </c>
      <c r="E31090" t="s">
        <v>743</v>
      </c>
      <c r="F31090" s="2">
        <v>403.873514901791</v>
      </c>
    </row>
    <row r="31091" spans="1:6">
      <c r="A31091" t="s">
        <v>530</v>
      </c>
      <c r="B31091">
        <v>5007</v>
      </c>
      <c r="C31091" t="s">
        <v>535</v>
      </c>
      <c r="D31091">
        <v>2019</v>
      </c>
      <c r="E31091" t="s">
        <v>739</v>
      </c>
      <c r="F31091" s="2">
        <v>31408.398892832702</v>
      </c>
    </row>
    <row r="31092" spans="1:6">
      <c r="A31092" t="s">
        <v>530</v>
      </c>
      <c r="B31092">
        <v>5007</v>
      </c>
      <c r="C31092" t="s">
        <v>535</v>
      </c>
      <c r="D31092">
        <v>2019</v>
      </c>
      <c r="E31092" t="s">
        <v>741</v>
      </c>
      <c r="F31092" s="2">
        <v>21308.7114157508</v>
      </c>
    </row>
    <row r="31093" spans="1:6">
      <c r="A31093" t="s">
        <v>530</v>
      </c>
      <c r="B31093">
        <v>5007</v>
      </c>
      <c r="C31093" t="s">
        <v>535</v>
      </c>
      <c r="D31093">
        <v>2020</v>
      </c>
      <c r="E31093" t="s">
        <v>736</v>
      </c>
      <c r="F31093" s="2">
        <v>1804.25294908409</v>
      </c>
    </row>
    <row r="31094" spans="1:6">
      <c r="A31094" t="s">
        <v>530</v>
      </c>
      <c r="B31094">
        <v>5007</v>
      </c>
      <c r="C31094" t="s">
        <v>535</v>
      </c>
      <c r="D31094">
        <v>2020</v>
      </c>
      <c r="E31094" t="s">
        <v>737</v>
      </c>
      <c r="F31094" s="2">
        <v>2240.4264397807001</v>
      </c>
    </row>
    <row r="31095" spans="1:6">
      <c r="A31095" t="s">
        <v>530</v>
      </c>
      <c r="B31095">
        <v>5007</v>
      </c>
      <c r="C31095" t="s">
        <v>535</v>
      </c>
      <c r="D31095">
        <v>2020</v>
      </c>
      <c r="E31095" t="s">
        <v>744</v>
      </c>
      <c r="F31095" s="2">
        <v>0</v>
      </c>
    </row>
    <row r="31096" spans="1:6">
      <c r="A31096" t="s">
        <v>530</v>
      </c>
      <c r="B31096">
        <v>5007</v>
      </c>
      <c r="C31096" t="s">
        <v>535</v>
      </c>
      <c r="D31096">
        <v>2020</v>
      </c>
      <c r="E31096" t="s">
        <v>740</v>
      </c>
      <c r="F31096" s="2">
        <v>1209.1137052335901</v>
      </c>
    </row>
    <row r="31097" spans="1:6">
      <c r="A31097" t="s">
        <v>530</v>
      </c>
      <c r="B31097">
        <v>5007</v>
      </c>
      <c r="C31097" t="s">
        <v>535</v>
      </c>
      <c r="D31097">
        <v>2020</v>
      </c>
      <c r="E31097" t="s">
        <v>745</v>
      </c>
      <c r="F31097" s="2">
        <v>7666.7072681867003</v>
      </c>
    </row>
    <row r="31098" spans="1:6">
      <c r="A31098" t="s">
        <v>530</v>
      </c>
      <c r="B31098">
        <v>5007</v>
      </c>
      <c r="C31098" t="s">
        <v>535</v>
      </c>
      <c r="D31098">
        <v>2021</v>
      </c>
      <c r="E31098" t="s">
        <v>743</v>
      </c>
      <c r="F31098" s="2">
        <v>316.17852209643002</v>
      </c>
    </row>
    <row r="31099" spans="1:6">
      <c r="A31099" t="s">
        <v>530</v>
      </c>
      <c r="B31099">
        <v>5007</v>
      </c>
      <c r="C31099" t="s">
        <v>535</v>
      </c>
      <c r="D31099">
        <v>2022</v>
      </c>
      <c r="E31099" t="s">
        <v>742</v>
      </c>
      <c r="F31099" s="2">
        <v>6566.38426547783</v>
      </c>
    </row>
    <row r="31100" spans="1:6">
      <c r="A31100" t="s">
        <v>530</v>
      </c>
      <c r="B31100">
        <v>5007</v>
      </c>
      <c r="C31100" t="s">
        <v>535</v>
      </c>
      <c r="D31100">
        <v>2022</v>
      </c>
      <c r="E31100" t="s">
        <v>738</v>
      </c>
      <c r="F31100" s="2">
        <v>186.338664260267</v>
      </c>
    </row>
    <row r="31101" spans="1:6">
      <c r="A31101" t="s">
        <v>530</v>
      </c>
      <c r="B31101">
        <v>5007</v>
      </c>
      <c r="C31101" t="s">
        <v>535</v>
      </c>
      <c r="D31101">
        <v>2022</v>
      </c>
      <c r="E31101" t="s">
        <v>739</v>
      </c>
      <c r="F31101" s="2">
        <v>30428.293380011499</v>
      </c>
    </row>
    <row r="31102" spans="1:6">
      <c r="A31102" t="s">
        <v>530</v>
      </c>
      <c r="B31102">
        <v>5007</v>
      </c>
      <c r="C31102" t="s">
        <v>535</v>
      </c>
      <c r="D31102">
        <v>2022</v>
      </c>
      <c r="E31102" t="s">
        <v>741</v>
      </c>
      <c r="F31102" s="2">
        <v>20596.4317694417</v>
      </c>
    </row>
    <row r="31103" spans="1:6">
      <c r="A31103" t="s">
        <v>530</v>
      </c>
      <c r="B31103">
        <v>5007</v>
      </c>
      <c r="C31103" t="s">
        <v>535</v>
      </c>
      <c r="D31103">
        <v>2023</v>
      </c>
      <c r="E31103" t="s">
        <v>736</v>
      </c>
      <c r="F31103" s="2">
        <v>2516.8883946329101</v>
      </c>
    </row>
    <row r="31104" spans="1:6">
      <c r="A31104" t="s">
        <v>530</v>
      </c>
      <c r="B31104">
        <v>5007</v>
      </c>
      <c r="C31104" t="s">
        <v>535</v>
      </c>
      <c r="D31104">
        <v>2023</v>
      </c>
      <c r="E31104" t="s">
        <v>737</v>
      </c>
      <c r="F31104" s="2">
        <v>2062.2127402995702</v>
      </c>
    </row>
    <row r="31105" spans="1:6">
      <c r="A31105" t="s">
        <v>530</v>
      </c>
      <c r="B31105">
        <v>5007</v>
      </c>
      <c r="C31105" t="s">
        <v>535</v>
      </c>
      <c r="D31105">
        <v>2023</v>
      </c>
      <c r="E31105" t="s">
        <v>744</v>
      </c>
      <c r="F31105" s="2">
        <v>0</v>
      </c>
    </row>
    <row r="31106" spans="1:6">
      <c r="A31106" t="s">
        <v>530</v>
      </c>
      <c r="B31106">
        <v>5007</v>
      </c>
      <c r="C31106" t="s">
        <v>535</v>
      </c>
      <c r="D31106">
        <v>2023</v>
      </c>
      <c r="E31106" t="s">
        <v>740</v>
      </c>
      <c r="F31106" s="2">
        <v>1365.99086232541</v>
      </c>
    </row>
    <row r="31107" spans="1:6">
      <c r="A31107" t="s">
        <v>530</v>
      </c>
      <c r="B31107">
        <v>5007</v>
      </c>
      <c r="C31107" t="s">
        <v>535</v>
      </c>
      <c r="D31107">
        <v>2023</v>
      </c>
      <c r="E31107" t="s">
        <v>745</v>
      </c>
      <c r="F31107" s="2">
        <v>6256.5721095906702</v>
      </c>
    </row>
    <row r="31108" spans="1:6">
      <c r="A31108" t="s">
        <v>530</v>
      </c>
      <c r="B31108">
        <v>5007</v>
      </c>
      <c r="C31108" t="s">
        <v>535</v>
      </c>
      <c r="D31108">
        <v>2024</v>
      </c>
      <c r="E31108" t="s">
        <v>743</v>
      </c>
      <c r="F31108" s="2">
        <v>245.49766515869999</v>
      </c>
    </row>
    <row r="31109" spans="1:6">
      <c r="A31109" t="s">
        <v>530</v>
      </c>
      <c r="B31109">
        <v>5014</v>
      </c>
      <c r="C31109" t="s">
        <v>537</v>
      </c>
      <c r="D31109">
        <v>2009</v>
      </c>
      <c r="E31109" t="s">
        <v>736</v>
      </c>
      <c r="F31109" s="2">
        <v>3085.7052442136401</v>
      </c>
    </row>
    <row r="31110" spans="1:6">
      <c r="A31110" t="s">
        <v>530</v>
      </c>
      <c r="B31110">
        <v>5014</v>
      </c>
      <c r="C31110" t="s">
        <v>537</v>
      </c>
      <c r="D31110">
        <v>2009</v>
      </c>
      <c r="E31110" t="s">
        <v>737</v>
      </c>
      <c r="F31110" s="2">
        <v>1818.1672886541801</v>
      </c>
    </row>
    <row r="31111" spans="1:6">
      <c r="A31111" t="s">
        <v>530</v>
      </c>
      <c r="B31111">
        <v>5014</v>
      </c>
      <c r="C31111" t="s">
        <v>537</v>
      </c>
      <c r="D31111">
        <v>2009</v>
      </c>
      <c r="E31111" t="s">
        <v>744</v>
      </c>
      <c r="F31111" s="2">
        <v>0</v>
      </c>
    </row>
    <row r="31112" spans="1:6">
      <c r="A31112" t="s">
        <v>530</v>
      </c>
      <c r="B31112">
        <v>5014</v>
      </c>
      <c r="C31112" t="s">
        <v>537</v>
      </c>
      <c r="D31112">
        <v>2009</v>
      </c>
      <c r="E31112" t="s">
        <v>740</v>
      </c>
      <c r="F31112" s="2">
        <v>942.32620173196403</v>
      </c>
    </row>
    <row r="31113" spans="1:6">
      <c r="A31113" t="s">
        <v>530</v>
      </c>
      <c r="B31113">
        <v>5014</v>
      </c>
      <c r="C31113" t="s">
        <v>537</v>
      </c>
      <c r="D31113">
        <v>2011</v>
      </c>
      <c r="E31113" t="s">
        <v>742</v>
      </c>
      <c r="F31113" s="2">
        <v>4509.3784402832198</v>
      </c>
    </row>
    <row r="31114" spans="1:6">
      <c r="A31114" t="s">
        <v>530</v>
      </c>
      <c r="B31114">
        <v>5014</v>
      </c>
      <c r="C31114" t="s">
        <v>537</v>
      </c>
      <c r="D31114">
        <v>2011</v>
      </c>
      <c r="E31114" t="s">
        <v>738</v>
      </c>
      <c r="F31114" s="2">
        <v>0</v>
      </c>
    </row>
    <row r="31115" spans="1:6">
      <c r="A31115" t="s">
        <v>530</v>
      </c>
      <c r="B31115">
        <v>5014</v>
      </c>
      <c r="C31115" t="s">
        <v>537</v>
      </c>
      <c r="D31115">
        <v>2013</v>
      </c>
      <c r="E31115" t="s">
        <v>745</v>
      </c>
      <c r="F31115" s="2">
        <v>26255.183878627799</v>
      </c>
    </row>
    <row r="31116" spans="1:6">
      <c r="A31116" t="s">
        <v>530</v>
      </c>
      <c r="B31116">
        <v>5014</v>
      </c>
      <c r="C31116" t="s">
        <v>537</v>
      </c>
      <c r="D31116">
        <v>2015</v>
      </c>
      <c r="E31116" t="s">
        <v>744</v>
      </c>
      <c r="F31116" s="2">
        <v>0</v>
      </c>
    </row>
    <row r="31117" spans="1:6">
      <c r="A31117" t="s">
        <v>530</v>
      </c>
      <c r="B31117">
        <v>5014</v>
      </c>
      <c r="C31117" t="s">
        <v>537</v>
      </c>
      <c r="D31117">
        <v>2015</v>
      </c>
      <c r="E31117" t="s">
        <v>739</v>
      </c>
      <c r="F31117" s="2">
        <v>4833.5894978690403</v>
      </c>
    </row>
    <row r="31118" spans="1:6">
      <c r="A31118" t="s">
        <v>530</v>
      </c>
      <c r="B31118">
        <v>5014</v>
      </c>
      <c r="C31118" t="s">
        <v>537</v>
      </c>
      <c r="D31118">
        <v>2015</v>
      </c>
      <c r="E31118" t="s">
        <v>741</v>
      </c>
      <c r="F31118" s="2">
        <v>5518.8222381957803</v>
      </c>
    </row>
    <row r="31119" spans="1:6">
      <c r="A31119" t="s">
        <v>530</v>
      </c>
      <c r="B31119">
        <v>5014</v>
      </c>
      <c r="C31119" t="s">
        <v>537</v>
      </c>
      <c r="D31119">
        <v>2016</v>
      </c>
      <c r="E31119" t="s">
        <v>737</v>
      </c>
      <c r="F31119" s="2">
        <v>2381.05554692337</v>
      </c>
    </row>
    <row r="31120" spans="1:6">
      <c r="A31120" t="s">
        <v>530</v>
      </c>
      <c r="B31120">
        <v>5014</v>
      </c>
      <c r="C31120" t="s">
        <v>537</v>
      </c>
      <c r="D31120">
        <v>2016</v>
      </c>
      <c r="E31120" t="s">
        <v>745</v>
      </c>
      <c r="F31120" s="2">
        <v>26255.183878627799</v>
      </c>
    </row>
    <row r="31121" spans="1:6">
      <c r="A31121" t="s">
        <v>530</v>
      </c>
      <c r="B31121">
        <v>5014</v>
      </c>
      <c r="C31121" t="s">
        <v>537</v>
      </c>
      <c r="D31121">
        <v>2017</v>
      </c>
      <c r="E31121" t="s">
        <v>743</v>
      </c>
      <c r="F31121" s="2">
        <v>1.3770333019621399</v>
      </c>
    </row>
    <row r="31122" spans="1:6">
      <c r="A31122" t="s">
        <v>530</v>
      </c>
      <c r="B31122">
        <v>5014</v>
      </c>
      <c r="C31122" t="s">
        <v>537</v>
      </c>
      <c r="D31122">
        <v>2018</v>
      </c>
      <c r="E31122" t="s">
        <v>739</v>
      </c>
      <c r="F31122" s="2">
        <v>4993.9545308263696</v>
      </c>
    </row>
    <row r="31123" spans="1:6">
      <c r="A31123" t="s">
        <v>530</v>
      </c>
      <c r="B31123">
        <v>5014</v>
      </c>
      <c r="C31123" t="s">
        <v>537</v>
      </c>
      <c r="D31123">
        <v>2018</v>
      </c>
      <c r="E31123" t="s">
        <v>741</v>
      </c>
      <c r="F31123" s="2">
        <v>5098.1978228737298</v>
      </c>
    </row>
    <row r="31124" spans="1:6">
      <c r="A31124" t="s">
        <v>530</v>
      </c>
      <c r="B31124">
        <v>5014</v>
      </c>
      <c r="C31124" t="s">
        <v>537</v>
      </c>
      <c r="D31124">
        <v>2019</v>
      </c>
      <c r="E31124" t="s">
        <v>736</v>
      </c>
      <c r="F31124" s="2">
        <v>5982.3388590819804</v>
      </c>
    </row>
    <row r="31125" spans="1:6">
      <c r="A31125" t="s">
        <v>530</v>
      </c>
      <c r="B31125">
        <v>5014</v>
      </c>
      <c r="C31125" t="s">
        <v>537</v>
      </c>
      <c r="D31125">
        <v>2019</v>
      </c>
      <c r="E31125" t="s">
        <v>737</v>
      </c>
      <c r="F31125" s="2">
        <v>1938.80213702482</v>
      </c>
    </row>
    <row r="31126" spans="1:6">
      <c r="A31126" t="s">
        <v>530</v>
      </c>
      <c r="B31126">
        <v>5014</v>
      </c>
      <c r="C31126" t="s">
        <v>537</v>
      </c>
      <c r="D31126">
        <v>2019</v>
      </c>
      <c r="E31126" t="s">
        <v>740</v>
      </c>
      <c r="F31126" s="2">
        <v>535.40993293465499</v>
      </c>
    </row>
    <row r="31127" spans="1:6">
      <c r="A31127" t="s">
        <v>530</v>
      </c>
      <c r="B31127">
        <v>5014</v>
      </c>
      <c r="C31127" t="s">
        <v>537</v>
      </c>
      <c r="D31127">
        <v>2019</v>
      </c>
      <c r="E31127" t="s">
        <v>745</v>
      </c>
      <c r="F31127" s="2">
        <v>26504.025617457199</v>
      </c>
    </row>
    <row r="31128" spans="1:6">
      <c r="A31128" t="s">
        <v>530</v>
      </c>
      <c r="B31128">
        <v>5014</v>
      </c>
      <c r="C31128" t="s">
        <v>537</v>
      </c>
      <c r="D31128">
        <v>2020</v>
      </c>
      <c r="E31128" t="s">
        <v>743</v>
      </c>
      <c r="F31128" s="2">
        <v>4.4716333310138197</v>
      </c>
    </row>
    <row r="31129" spans="1:6">
      <c r="A31129" t="s">
        <v>530</v>
      </c>
      <c r="B31129">
        <v>5014</v>
      </c>
      <c r="C31129" t="s">
        <v>537</v>
      </c>
      <c r="D31129">
        <v>2021</v>
      </c>
      <c r="E31129" t="s">
        <v>742</v>
      </c>
      <c r="F31129" s="2">
        <v>13926.279816971401</v>
      </c>
    </row>
    <row r="31130" spans="1:6">
      <c r="A31130" t="s">
        <v>530</v>
      </c>
      <c r="B31130">
        <v>5014</v>
      </c>
      <c r="C31130" t="s">
        <v>537</v>
      </c>
      <c r="D31130">
        <v>2021</v>
      </c>
      <c r="E31130" t="s">
        <v>738</v>
      </c>
      <c r="F31130" s="2">
        <v>0</v>
      </c>
    </row>
    <row r="31131" spans="1:6">
      <c r="A31131" t="s">
        <v>530</v>
      </c>
      <c r="B31131">
        <v>5014</v>
      </c>
      <c r="C31131" t="s">
        <v>537</v>
      </c>
      <c r="D31131">
        <v>2021</v>
      </c>
      <c r="E31131" t="s">
        <v>741</v>
      </c>
      <c r="F31131" s="2">
        <v>4671.8665559601104</v>
      </c>
    </row>
    <row r="31132" spans="1:6">
      <c r="A31132" t="s">
        <v>530</v>
      </c>
      <c r="B31132">
        <v>5014</v>
      </c>
      <c r="C31132" t="s">
        <v>537</v>
      </c>
      <c r="D31132">
        <v>2022</v>
      </c>
      <c r="E31132" t="s">
        <v>736</v>
      </c>
      <c r="F31132" s="2">
        <v>2404.8869207447901</v>
      </c>
    </row>
    <row r="31133" spans="1:6">
      <c r="A31133" t="s">
        <v>530</v>
      </c>
      <c r="B31133">
        <v>5014</v>
      </c>
      <c r="C31133" t="s">
        <v>537</v>
      </c>
      <c r="D31133">
        <v>2022</v>
      </c>
      <c r="E31133" t="s">
        <v>737</v>
      </c>
      <c r="F31133" s="2">
        <v>1392.9564299144099</v>
      </c>
    </row>
    <row r="31134" spans="1:6">
      <c r="A31134" t="s">
        <v>530</v>
      </c>
      <c r="B31134">
        <v>5014</v>
      </c>
      <c r="C31134" t="s">
        <v>537</v>
      </c>
      <c r="D31134">
        <v>2022</v>
      </c>
      <c r="E31134" t="s">
        <v>744</v>
      </c>
      <c r="F31134" s="2">
        <v>5085.9750430000004</v>
      </c>
    </row>
    <row r="31135" spans="1:6">
      <c r="A31135" t="s">
        <v>530</v>
      </c>
      <c r="B31135">
        <v>5014</v>
      </c>
      <c r="C31135" t="s">
        <v>537</v>
      </c>
      <c r="D31135">
        <v>2022</v>
      </c>
      <c r="E31135" t="s">
        <v>740</v>
      </c>
      <c r="F31135" s="2">
        <v>391.62586445490501</v>
      </c>
    </row>
    <row r="31136" spans="1:6">
      <c r="A31136" t="s">
        <v>530</v>
      </c>
      <c r="B31136">
        <v>5014</v>
      </c>
      <c r="C31136" t="s">
        <v>537</v>
      </c>
      <c r="D31136">
        <v>2022</v>
      </c>
      <c r="E31136" t="s">
        <v>745</v>
      </c>
      <c r="F31136" s="2">
        <v>34445.704056216797</v>
      </c>
    </row>
    <row r="31137" spans="1:6">
      <c r="A31137" t="s">
        <v>530</v>
      </c>
      <c r="B31137">
        <v>5014</v>
      </c>
      <c r="C31137" t="s">
        <v>537</v>
      </c>
      <c r="D31137">
        <v>2023</v>
      </c>
      <c r="E31137" t="s">
        <v>743</v>
      </c>
      <c r="F31137" s="2">
        <v>2.4671080446972802</v>
      </c>
    </row>
    <row r="31138" spans="1:6">
      <c r="A31138" t="s">
        <v>530</v>
      </c>
      <c r="B31138">
        <v>5014</v>
      </c>
      <c r="C31138" t="s">
        <v>537</v>
      </c>
      <c r="D31138">
        <v>2024</v>
      </c>
      <c r="E31138" t="s">
        <v>742</v>
      </c>
      <c r="F31138" s="2">
        <v>1596.4904088845699</v>
      </c>
    </row>
    <row r="31139" spans="1:6">
      <c r="A31139" t="s">
        <v>530</v>
      </c>
      <c r="B31139">
        <v>5020</v>
      </c>
      <c r="C31139" t="s">
        <v>539</v>
      </c>
      <c r="D31139">
        <v>2009</v>
      </c>
      <c r="E31139" t="s">
        <v>742</v>
      </c>
      <c r="F31139" s="2">
        <v>875.46484718593103</v>
      </c>
    </row>
    <row r="31140" spans="1:6">
      <c r="A31140" t="s">
        <v>530</v>
      </c>
      <c r="B31140">
        <v>5020</v>
      </c>
      <c r="C31140" t="s">
        <v>539</v>
      </c>
      <c r="D31140">
        <v>2011</v>
      </c>
      <c r="E31140" t="s">
        <v>744</v>
      </c>
      <c r="F31140" s="2">
        <v>0</v>
      </c>
    </row>
    <row r="31141" spans="1:6">
      <c r="A31141" t="s">
        <v>530</v>
      </c>
      <c r="B31141">
        <v>5020</v>
      </c>
      <c r="C31141" t="s">
        <v>539</v>
      </c>
      <c r="D31141">
        <v>2011</v>
      </c>
      <c r="E31141" t="s">
        <v>745</v>
      </c>
      <c r="F31141" s="2">
        <v>14903.4090512937</v>
      </c>
    </row>
    <row r="31142" spans="1:6">
      <c r="A31142" t="s">
        <v>530</v>
      </c>
      <c r="B31142">
        <v>5020</v>
      </c>
      <c r="C31142" t="s">
        <v>539</v>
      </c>
      <c r="D31142">
        <v>2013</v>
      </c>
      <c r="E31142" t="s">
        <v>738</v>
      </c>
      <c r="F31142" s="2">
        <v>0</v>
      </c>
    </row>
    <row r="31143" spans="1:6">
      <c r="A31143" t="s">
        <v>530</v>
      </c>
      <c r="B31143">
        <v>5020</v>
      </c>
      <c r="C31143" t="s">
        <v>539</v>
      </c>
      <c r="D31143">
        <v>2013</v>
      </c>
      <c r="E31143" t="s">
        <v>739</v>
      </c>
      <c r="F31143" s="2">
        <v>4530.5312714269403</v>
      </c>
    </row>
    <row r="31144" spans="1:6">
      <c r="A31144" t="s">
        <v>530</v>
      </c>
      <c r="B31144">
        <v>5020</v>
      </c>
      <c r="C31144" t="s">
        <v>539</v>
      </c>
      <c r="D31144">
        <v>2013</v>
      </c>
      <c r="E31144" t="s">
        <v>741</v>
      </c>
      <c r="F31144" s="2">
        <v>1203.6124792773501</v>
      </c>
    </row>
    <row r="31145" spans="1:6">
      <c r="A31145" t="s">
        <v>530</v>
      </c>
      <c r="B31145">
        <v>5020</v>
      </c>
      <c r="C31145" t="s">
        <v>539</v>
      </c>
      <c r="D31145">
        <v>2015</v>
      </c>
      <c r="E31145" t="s">
        <v>743</v>
      </c>
      <c r="F31145" s="2">
        <v>0</v>
      </c>
    </row>
    <row r="31146" spans="1:6">
      <c r="A31146" t="s">
        <v>530</v>
      </c>
      <c r="B31146">
        <v>5020</v>
      </c>
      <c r="C31146" t="s">
        <v>539</v>
      </c>
      <c r="D31146">
        <v>2016</v>
      </c>
      <c r="E31146" t="s">
        <v>742</v>
      </c>
      <c r="F31146" s="2">
        <v>819.58634764103101</v>
      </c>
    </row>
    <row r="31147" spans="1:6">
      <c r="A31147" t="s">
        <v>530</v>
      </c>
      <c r="B31147">
        <v>5020</v>
      </c>
      <c r="C31147" t="s">
        <v>539</v>
      </c>
      <c r="D31147">
        <v>2016</v>
      </c>
      <c r="E31147" t="s">
        <v>738</v>
      </c>
      <c r="F31147" s="2">
        <v>0</v>
      </c>
    </row>
    <row r="31148" spans="1:6">
      <c r="A31148" t="s">
        <v>530</v>
      </c>
      <c r="B31148">
        <v>5020</v>
      </c>
      <c r="C31148" t="s">
        <v>539</v>
      </c>
      <c r="D31148">
        <v>2016</v>
      </c>
      <c r="E31148" t="s">
        <v>739</v>
      </c>
      <c r="F31148" s="2">
        <v>5094.6406719421402</v>
      </c>
    </row>
    <row r="31149" spans="1:6">
      <c r="A31149" t="s">
        <v>530</v>
      </c>
      <c r="B31149">
        <v>5020</v>
      </c>
      <c r="C31149" t="s">
        <v>539</v>
      </c>
      <c r="D31149">
        <v>2016</v>
      </c>
      <c r="E31149" t="s">
        <v>741</v>
      </c>
      <c r="F31149" s="2">
        <v>1177.7386811558399</v>
      </c>
    </row>
    <row r="31150" spans="1:6">
      <c r="A31150" t="s">
        <v>530</v>
      </c>
      <c r="B31150">
        <v>5020</v>
      </c>
      <c r="C31150" t="s">
        <v>539</v>
      </c>
      <c r="D31150">
        <v>2017</v>
      </c>
      <c r="E31150" t="s">
        <v>736</v>
      </c>
      <c r="F31150" s="2">
        <v>5.2041317300488901</v>
      </c>
    </row>
    <row r="31151" spans="1:6">
      <c r="A31151" t="s">
        <v>530</v>
      </c>
      <c r="B31151">
        <v>5020</v>
      </c>
      <c r="C31151" t="s">
        <v>539</v>
      </c>
      <c r="D31151">
        <v>2017</v>
      </c>
      <c r="E31151" t="s">
        <v>737</v>
      </c>
      <c r="F31151" s="2">
        <v>136.073727198402</v>
      </c>
    </row>
    <row r="31152" spans="1:6">
      <c r="A31152" t="s">
        <v>530</v>
      </c>
      <c r="B31152">
        <v>5020</v>
      </c>
      <c r="C31152" t="s">
        <v>539</v>
      </c>
      <c r="D31152">
        <v>2017</v>
      </c>
      <c r="E31152" t="s">
        <v>744</v>
      </c>
      <c r="F31152" s="2">
        <v>0</v>
      </c>
    </row>
    <row r="31153" spans="1:6">
      <c r="A31153" t="s">
        <v>530</v>
      </c>
      <c r="B31153">
        <v>5020</v>
      </c>
      <c r="C31153" t="s">
        <v>539</v>
      </c>
      <c r="D31153">
        <v>2017</v>
      </c>
      <c r="E31153" t="s">
        <v>740</v>
      </c>
      <c r="F31153" s="2">
        <v>192.25692343630899</v>
      </c>
    </row>
    <row r="31154" spans="1:6">
      <c r="A31154" t="s">
        <v>530</v>
      </c>
      <c r="B31154">
        <v>5020</v>
      </c>
      <c r="C31154" t="s">
        <v>539</v>
      </c>
      <c r="D31154">
        <v>2017</v>
      </c>
      <c r="E31154" t="s">
        <v>745</v>
      </c>
      <c r="F31154" s="2">
        <v>11823.245207162499</v>
      </c>
    </row>
    <row r="31155" spans="1:6">
      <c r="A31155" t="s">
        <v>530</v>
      </c>
      <c r="B31155">
        <v>5020</v>
      </c>
      <c r="C31155" t="s">
        <v>539</v>
      </c>
      <c r="D31155">
        <v>2018</v>
      </c>
      <c r="E31155" t="s">
        <v>743</v>
      </c>
      <c r="F31155" s="2">
        <v>0</v>
      </c>
    </row>
    <row r="31156" spans="1:6">
      <c r="A31156" t="s">
        <v>530</v>
      </c>
      <c r="B31156">
        <v>5020</v>
      </c>
      <c r="C31156" t="s">
        <v>539</v>
      </c>
      <c r="D31156">
        <v>2019</v>
      </c>
      <c r="E31156" t="s">
        <v>742</v>
      </c>
      <c r="F31156" s="2">
        <v>542.43643196588096</v>
      </c>
    </row>
    <row r="31157" spans="1:6">
      <c r="A31157" t="s">
        <v>530</v>
      </c>
      <c r="B31157">
        <v>5020</v>
      </c>
      <c r="C31157" t="s">
        <v>539</v>
      </c>
      <c r="D31157">
        <v>2019</v>
      </c>
      <c r="E31157" t="s">
        <v>741</v>
      </c>
      <c r="F31157" s="2">
        <v>1103.08870849864</v>
      </c>
    </row>
    <row r="31158" spans="1:6">
      <c r="A31158" t="s">
        <v>530</v>
      </c>
      <c r="B31158">
        <v>5020</v>
      </c>
      <c r="C31158" t="s">
        <v>539</v>
      </c>
      <c r="D31158">
        <v>2020</v>
      </c>
      <c r="E31158" t="s">
        <v>736</v>
      </c>
      <c r="F31158" s="2">
        <v>5.8207405145015301</v>
      </c>
    </row>
    <row r="31159" spans="1:6">
      <c r="A31159" t="s">
        <v>530</v>
      </c>
      <c r="B31159">
        <v>5020</v>
      </c>
      <c r="C31159" t="s">
        <v>539</v>
      </c>
      <c r="D31159">
        <v>2020</v>
      </c>
      <c r="E31159" t="s">
        <v>737</v>
      </c>
      <c r="F31159" s="2">
        <v>129.50508359386001</v>
      </c>
    </row>
    <row r="31160" spans="1:6">
      <c r="A31160" t="s">
        <v>530</v>
      </c>
      <c r="B31160">
        <v>5020</v>
      </c>
      <c r="C31160" t="s">
        <v>539</v>
      </c>
      <c r="D31160">
        <v>2020</v>
      </c>
      <c r="E31160" t="s">
        <v>740</v>
      </c>
      <c r="F31160" s="2">
        <v>110.37232026519099</v>
      </c>
    </row>
    <row r="31161" spans="1:6">
      <c r="A31161" t="s">
        <v>530</v>
      </c>
      <c r="B31161">
        <v>5020</v>
      </c>
      <c r="C31161" t="s">
        <v>539</v>
      </c>
      <c r="D31161">
        <v>2020</v>
      </c>
      <c r="E31161" t="s">
        <v>745</v>
      </c>
      <c r="F31161" s="2">
        <v>11307.5959251365</v>
      </c>
    </row>
    <row r="31162" spans="1:6">
      <c r="A31162" t="s">
        <v>530</v>
      </c>
      <c r="B31162">
        <v>5020</v>
      </c>
      <c r="C31162" t="s">
        <v>539</v>
      </c>
      <c r="D31162">
        <v>2021</v>
      </c>
      <c r="E31162" t="s">
        <v>743</v>
      </c>
      <c r="F31162" s="2">
        <v>0</v>
      </c>
    </row>
    <row r="31163" spans="1:6">
      <c r="A31163" t="s">
        <v>530</v>
      </c>
      <c r="B31163">
        <v>5020</v>
      </c>
      <c r="C31163" t="s">
        <v>539</v>
      </c>
      <c r="D31163">
        <v>2022</v>
      </c>
      <c r="E31163" t="s">
        <v>742</v>
      </c>
      <c r="F31163" s="2">
        <v>540.61839772505198</v>
      </c>
    </row>
    <row r="31164" spans="1:6">
      <c r="A31164" t="s">
        <v>530</v>
      </c>
      <c r="B31164">
        <v>5020</v>
      </c>
      <c r="C31164" t="s">
        <v>539</v>
      </c>
      <c r="D31164">
        <v>2023</v>
      </c>
      <c r="E31164" t="s">
        <v>736</v>
      </c>
      <c r="F31164" s="2">
        <v>5.3482227838131102</v>
      </c>
    </row>
    <row r="31165" spans="1:6">
      <c r="A31165" t="s">
        <v>530</v>
      </c>
      <c r="B31165">
        <v>5020</v>
      </c>
      <c r="C31165" t="s">
        <v>539</v>
      </c>
      <c r="D31165">
        <v>2023</v>
      </c>
      <c r="E31165" t="s">
        <v>737</v>
      </c>
      <c r="F31165" s="2">
        <v>120.132798864769</v>
      </c>
    </row>
    <row r="31166" spans="1:6">
      <c r="A31166" t="s">
        <v>530</v>
      </c>
      <c r="B31166">
        <v>5020</v>
      </c>
      <c r="C31166" t="s">
        <v>539</v>
      </c>
      <c r="D31166">
        <v>2023</v>
      </c>
      <c r="E31166" t="s">
        <v>739</v>
      </c>
      <c r="F31166" s="2">
        <v>4378.7720473229401</v>
      </c>
    </row>
    <row r="31167" spans="1:6">
      <c r="A31167" t="s">
        <v>530</v>
      </c>
      <c r="B31167">
        <v>5020</v>
      </c>
      <c r="C31167" t="s">
        <v>539</v>
      </c>
      <c r="D31167">
        <v>2023</v>
      </c>
      <c r="E31167" t="s">
        <v>740</v>
      </c>
      <c r="F31167" s="2">
        <v>106.299590331122</v>
      </c>
    </row>
    <row r="31168" spans="1:6">
      <c r="A31168" t="s">
        <v>530</v>
      </c>
      <c r="B31168">
        <v>5021</v>
      </c>
      <c r="C31168" t="s">
        <v>541</v>
      </c>
      <c r="D31168">
        <v>2009</v>
      </c>
      <c r="E31168" t="s">
        <v>742</v>
      </c>
      <c r="F31168" s="2">
        <v>7387.0630323861496</v>
      </c>
    </row>
    <row r="31169" spans="1:6">
      <c r="A31169" t="s">
        <v>530</v>
      </c>
      <c r="B31169">
        <v>5021</v>
      </c>
      <c r="C31169" t="s">
        <v>541</v>
      </c>
      <c r="D31169">
        <v>2009</v>
      </c>
      <c r="E31169" t="s">
        <v>743</v>
      </c>
      <c r="F31169" s="2">
        <v>16.186988907299501</v>
      </c>
    </row>
    <row r="31170" spans="1:6">
      <c r="A31170" t="s">
        <v>530</v>
      </c>
      <c r="B31170">
        <v>5021</v>
      </c>
      <c r="C31170" t="s">
        <v>541</v>
      </c>
      <c r="D31170">
        <v>2011</v>
      </c>
      <c r="E31170" t="s">
        <v>736</v>
      </c>
      <c r="F31170" s="2">
        <v>3011.9196884435701</v>
      </c>
    </row>
    <row r="31171" spans="1:6">
      <c r="A31171" t="s">
        <v>530</v>
      </c>
      <c r="B31171">
        <v>5021</v>
      </c>
      <c r="C31171" t="s">
        <v>541</v>
      </c>
      <c r="D31171">
        <v>2011</v>
      </c>
      <c r="E31171" t="s">
        <v>737</v>
      </c>
      <c r="F31171" s="2">
        <v>1628.83762549978</v>
      </c>
    </row>
    <row r="31172" spans="1:6">
      <c r="A31172" t="s">
        <v>530</v>
      </c>
      <c r="B31172">
        <v>5021</v>
      </c>
      <c r="C31172" t="s">
        <v>541</v>
      </c>
      <c r="D31172">
        <v>2011</v>
      </c>
      <c r="E31172" t="s">
        <v>744</v>
      </c>
      <c r="F31172" s="2">
        <v>0</v>
      </c>
    </row>
    <row r="31173" spans="1:6">
      <c r="A31173" t="s">
        <v>530</v>
      </c>
      <c r="B31173">
        <v>5021</v>
      </c>
      <c r="C31173" t="s">
        <v>541</v>
      </c>
      <c r="D31173">
        <v>2011</v>
      </c>
      <c r="E31173" t="s">
        <v>745</v>
      </c>
      <c r="F31173" s="2">
        <v>0</v>
      </c>
    </row>
    <row r="31174" spans="1:6">
      <c r="A31174" t="s">
        <v>530</v>
      </c>
      <c r="B31174">
        <v>5021</v>
      </c>
      <c r="C31174" t="s">
        <v>541</v>
      </c>
      <c r="D31174">
        <v>2013</v>
      </c>
      <c r="E31174" t="s">
        <v>742</v>
      </c>
      <c r="F31174" s="2">
        <v>7838.2989101276598</v>
      </c>
    </row>
    <row r="31175" spans="1:6">
      <c r="A31175" t="s">
        <v>530</v>
      </c>
      <c r="B31175">
        <v>5021</v>
      </c>
      <c r="C31175" t="s">
        <v>541</v>
      </c>
      <c r="D31175">
        <v>2013</v>
      </c>
      <c r="E31175" t="s">
        <v>738</v>
      </c>
      <c r="F31175" s="2">
        <v>0</v>
      </c>
    </row>
    <row r="31176" spans="1:6">
      <c r="A31176" t="s">
        <v>530</v>
      </c>
      <c r="B31176">
        <v>5021</v>
      </c>
      <c r="C31176" t="s">
        <v>541</v>
      </c>
      <c r="D31176">
        <v>2013</v>
      </c>
      <c r="E31176" t="s">
        <v>739</v>
      </c>
      <c r="F31176" s="2">
        <v>31460.197844475199</v>
      </c>
    </row>
    <row r="31177" spans="1:6">
      <c r="A31177" t="s">
        <v>530</v>
      </c>
      <c r="B31177">
        <v>5021</v>
      </c>
      <c r="C31177" t="s">
        <v>541</v>
      </c>
      <c r="D31177">
        <v>2013</v>
      </c>
      <c r="E31177" t="s">
        <v>741</v>
      </c>
      <c r="F31177" s="2">
        <v>20764.678604558001</v>
      </c>
    </row>
    <row r="31178" spans="1:6">
      <c r="A31178" t="s">
        <v>530</v>
      </c>
      <c r="B31178">
        <v>5021</v>
      </c>
      <c r="C31178" t="s">
        <v>541</v>
      </c>
      <c r="D31178">
        <v>2015</v>
      </c>
      <c r="E31178" t="s">
        <v>743</v>
      </c>
      <c r="F31178" s="2">
        <v>5.9597123471040003</v>
      </c>
    </row>
    <row r="31179" spans="1:6">
      <c r="A31179" t="s">
        <v>530</v>
      </c>
      <c r="B31179">
        <v>5021</v>
      </c>
      <c r="C31179" t="s">
        <v>541</v>
      </c>
      <c r="D31179">
        <v>2016</v>
      </c>
      <c r="E31179" t="s">
        <v>742</v>
      </c>
      <c r="F31179" s="2">
        <v>5962.9293621160796</v>
      </c>
    </row>
    <row r="31180" spans="1:6">
      <c r="A31180" t="s">
        <v>530</v>
      </c>
      <c r="B31180">
        <v>5021</v>
      </c>
      <c r="C31180" t="s">
        <v>541</v>
      </c>
      <c r="D31180">
        <v>2016</v>
      </c>
      <c r="E31180" t="s">
        <v>741</v>
      </c>
      <c r="F31180" s="2">
        <v>20080.528774827399</v>
      </c>
    </row>
    <row r="31181" spans="1:6">
      <c r="A31181" t="s">
        <v>530</v>
      </c>
      <c r="B31181">
        <v>5021</v>
      </c>
      <c r="C31181" t="s">
        <v>541</v>
      </c>
      <c r="D31181">
        <v>2017</v>
      </c>
      <c r="E31181" t="s">
        <v>736</v>
      </c>
      <c r="F31181" s="2">
        <v>2338.2541467700198</v>
      </c>
    </row>
    <row r="31182" spans="1:6">
      <c r="A31182" t="s">
        <v>530</v>
      </c>
      <c r="B31182">
        <v>5021</v>
      </c>
      <c r="C31182" t="s">
        <v>541</v>
      </c>
      <c r="D31182">
        <v>2017</v>
      </c>
      <c r="E31182" t="s">
        <v>737</v>
      </c>
      <c r="F31182" s="2">
        <v>1729.93487607883</v>
      </c>
    </row>
    <row r="31183" spans="1:6">
      <c r="A31183" t="s">
        <v>530</v>
      </c>
      <c r="B31183">
        <v>5021</v>
      </c>
      <c r="C31183" t="s">
        <v>541</v>
      </c>
      <c r="D31183">
        <v>2017</v>
      </c>
      <c r="E31183" t="s">
        <v>740</v>
      </c>
      <c r="F31183" s="2">
        <v>1947.0147079564699</v>
      </c>
    </row>
    <row r="31184" spans="1:6">
      <c r="A31184" t="s">
        <v>530</v>
      </c>
      <c r="B31184">
        <v>5021</v>
      </c>
      <c r="C31184" t="s">
        <v>541</v>
      </c>
      <c r="D31184">
        <v>2017</v>
      </c>
      <c r="E31184" t="s">
        <v>745</v>
      </c>
      <c r="F31184" s="2">
        <v>1.2268303962678599</v>
      </c>
    </row>
    <row r="31185" spans="1:6">
      <c r="A31185" t="s">
        <v>530</v>
      </c>
      <c r="B31185">
        <v>5021</v>
      </c>
      <c r="C31185" t="s">
        <v>541</v>
      </c>
      <c r="D31185">
        <v>2018</v>
      </c>
      <c r="E31185" t="s">
        <v>743</v>
      </c>
      <c r="F31185" s="2">
        <v>3.02294172277854</v>
      </c>
    </row>
    <row r="31186" spans="1:6">
      <c r="A31186" t="s">
        <v>530</v>
      </c>
      <c r="B31186">
        <v>5021</v>
      </c>
      <c r="C31186" t="s">
        <v>541</v>
      </c>
      <c r="D31186">
        <v>2019</v>
      </c>
      <c r="E31186" t="s">
        <v>742</v>
      </c>
      <c r="F31186" s="2">
        <v>7862.5615059143802</v>
      </c>
    </row>
    <row r="31187" spans="1:6">
      <c r="A31187" t="s">
        <v>530</v>
      </c>
      <c r="B31187">
        <v>5021</v>
      </c>
      <c r="C31187" t="s">
        <v>541</v>
      </c>
      <c r="D31187">
        <v>2020</v>
      </c>
      <c r="E31187" t="s">
        <v>736</v>
      </c>
      <c r="F31187" s="2">
        <v>2061.21524124187</v>
      </c>
    </row>
    <row r="31188" spans="1:6">
      <c r="A31188" t="s">
        <v>530</v>
      </c>
      <c r="B31188">
        <v>5021</v>
      </c>
      <c r="C31188" t="s">
        <v>541</v>
      </c>
      <c r="D31188">
        <v>2020</v>
      </c>
      <c r="E31188" t="s">
        <v>737</v>
      </c>
      <c r="F31188" s="2">
        <v>1515.3985260003201</v>
      </c>
    </row>
    <row r="31189" spans="1:6">
      <c r="A31189" t="s">
        <v>530</v>
      </c>
      <c r="B31189">
        <v>5021</v>
      </c>
      <c r="C31189" t="s">
        <v>541</v>
      </c>
      <c r="D31189">
        <v>2020</v>
      </c>
      <c r="E31189" t="s">
        <v>738</v>
      </c>
      <c r="F31189" s="2">
        <v>0</v>
      </c>
    </row>
    <row r="31190" spans="1:6">
      <c r="A31190" t="s">
        <v>530</v>
      </c>
      <c r="B31190">
        <v>5021</v>
      </c>
      <c r="C31190" t="s">
        <v>541</v>
      </c>
      <c r="D31190">
        <v>2020</v>
      </c>
      <c r="E31190" t="s">
        <v>739</v>
      </c>
      <c r="F31190" s="2">
        <v>33212.384944583398</v>
      </c>
    </row>
    <row r="31191" spans="1:6">
      <c r="A31191" t="s">
        <v>530</v>
      </c>
      <c r="B31191">
        <v>5021</v>
      </c>
      <c r="C31191" t="s">
        <v>541</v>
      </c>
      <c r="D31191">
        <v>2020</v>
      </c>
      <c r="E31191" t="s">
        <v>740</v>
      </c>
      <c r="F31191" s="2">
        <v>2005.32964721187</v>
      </c>
    </row>
    <row r="31192" spans="1:6">
      <c r="A31192" t="s">
        <v>530</v>
      </c>
      <c r="B31192">
        <v>5021</v>
      </c>
      <c r="C31192" t="s">
        <v>541</v>
      </c>
      <c r="D31192">
        <v>2021</v>
      </c>
      <c r="E31192" t="s">
        <v>744</v>
      </c>
      <c r="F31192" s="2">
        <v>0</v>
      </c>
    </row>
    <row r="31193" spans="1:6">
      <c r="A31193" t="s">
        <v>530</v>
      </c>
      <c r="B31193">
        <v>5021</v>
      </c>
      <c r="C31193" t="s">
        <v>541</v>
      </c>
      <c r="D31193">
        <v>2022</v>
      </c>
      <c r="E31193" t="s">
        <v>742</v>
      </c>
      <c r="F31193" s="2">
        <v>7693.3768847072197</v>
      </c>
    </row>
    <row r="31194" spans="1:6">
      <c r="A31194" t="s">
        <v>530</v>
      </c>
      <c r="B31194">
        <v>5021</v>
      </c>
      <c r="C31194" t="s">
        <v>541</v>
      </c>
      <c r="D31194">
        <v>2022</v>
      </c>
      <c r="E31194" t="s">
        <v>743</v>
      </c>
      <c r="F31194" s="2">
        <v>3.9629593983897999</v>
      </c>
    </row>
    <row r="31195" spans="1:6">
      <c r="A31195" t="s">
        <v>530</v>
      </c>
      <c r="B31195">
        <v>5021</v>
      </c>
      <c r="C31195" t="s">
        <v>541</v>
      </c>
      <c r="D31195">
        <v>2023</v>
      </c>
      <c r="E31195" t="s">
        <v>739</v>
      </c>
      <c r="F31195" s="2">
        <v>31246.391415886501</v>
      </c>
    </row>
    <row r="31196" spans="1:6">
      <c r="A31196" t="s">
        <v>530</v>
      </c>
      <c r="B31196">
        <v>5021</v>
      </c>
      <c r="C31196" t="s">
        <v>541</v>
      </c>
      <c r="D31196">
        <v>2023</v>
      </c>
      <c r="E31196" t="s">
        <v>740</v>
      </c>
      <c r="F31196" s="2">
        <v>1914.17173720544</v>
      </c>
    </row>
    <row r="31197" spans="1:6">
      <c r="A31197" t="s">
        <v>530</v>
      </c>
      <c r="B31197">
        <v>5021</v>
      </c>
      <c r="C31197" t="s">
        <v>541</v>
      </c>
      <c r="D31197">
        <v>2023</v>
      </c>
      <c r="E31197" t="s">
        <v>741</v>
      </c>
      <c r="F31197" s="2">
        <v>18184.337928397701</v>
      </c>
    </row>
    <row r="31198" spans="1:6">
      <c r="A31198" t="s">
        <v>530</v>
      </c>
      <c r="B31198">
        <v>5021</v>
      </c>
      <c r="C31198" t="s">
        <v>541</v>
      </c>
      <c r="D31198">
        <v>2024</v>
      </c>
      <c r="E31198" t="s">
        <v>745</v>
      </c>
      <c r="F31198" s="2">
        <v>4.9626052774017E-2</v>
      </c>
    </row>
    <row r="31199" spans="1:6">
      <c r="A31199" t="s">
        <v>530</v>
      </c>
      <c r="B31199">
        <v>5022</v>
      </c>
      <c r="C31199" t="s">
        <v>543</v>
      </c>
      <c r="D31199">
        <v>2009</v>
      </c>
      <c r="E31199" t="s">
        <v>736</v>
      </c>
      <c r="F31199" s="2">
        <v>998.26672031160399</v>
      </c>
    </row>
    <row r="31200" spans="1:6">
      <c r="A31200" t="s">
        <v>530</v>
      </c>
      <c r="B31200">
        <v>5022</v>
      </c>
      <c r="C31200" t="s">
        <v>543</v>
      </c>
      <c r="D31200">
        <v>2009</v>
      </c>
      <c r="E31200" t="s">
        <v>737</v>
      </c>
      <c r="F31200" s="2">
        <v>1258.8026381426901</v>
      </c>
    </row>
    <row r="31201" spans="1:6">
      <c r="A31201" t="s">
        <v>530</v>
      </c>
      <c r="B31201">
        <v>5022</v>
      </c>
      <c r="C31201" t="s">
        <v>543</v>
      </c>
      <c r="D31201">
        <v>2009</v>
      </c>
      <c r="E31201" t="s">
        <v>745</v>
      </c>
      <c r="F31201" s="2">
        <v>0</v>
      </c>
    </row>
    <row r="31202" spans="1:6">
      <c r="A31202" t="s">
        <v>530</v>
      </c>
      <c r="B31202">
        <v>5022</v>
      </c>
      <c r="C31202" t="s">
        <v>543</v>
      </c>
      <c r="D31202">
        <v>2011</v>
      </c>
      <c r="E31202" t="s">
        <v>742</v>
      </c>
      <c r="F31202" s="2">
        <v>2008.37293710122</v>
      </c>
    </row>
    <row r="31203" spans="1:6">
      <c r="A31203" t="s">
        <v>530</v>
      </c>
      <c r="B31203">
        <v>5022</v>
      </c>
      <c r="C31203" t="s">
        <v>543</v>
      </c>
      <c r="D31203">
        <v>2011</v>
      </c>
      <c r="E31203" t="s">
        <v>739</v>
      </c>
      <c r="F31203" s="2">
        <v>15838.6183648678</v>
      </c>
    </row>
    <row r="31204" spans="1:6">
      <c r="A31204" t="s">
        <v>530</v>
      </c>
      <c r="B31204">
        <v>5022</v>
      </c>
      <c r="C31204" t="s">
        <v>543</v>
      </c>
      <c r="D31204">
        <v>2011</v>
      </c>
      <c r="E31204" t="s">
        <v>741</v>
      </c>
      <c r="F31204" s="2">
        <v>21409.859057706399</v>
      </c>
    </row>
    <row r="31205" spans="1:6">
      <c r="A31205" t="s">
        <v>530</v>
      </c>
      <c r="B31205">
        <v>5022</v>
      </c>
      <c r="C31205" t="s">
        <v>543</v>
      </c>
      <c r="D31205">
        <v>2013</v>
      </c>
      <c r="E31205" t="s">
        <v>743</v>
      </c>
      <c r="F31205" s="2">
        <v>0</v>
      </c>
    </row>
    <row r="31206" spans="1:6">
      <c r="A31206" t="s">
        <v>530</v>
      </c>
      <c r="B31206">
        <v>5022</v>
      </c>
      <c r="C31206" t="s">
        <v>543</v>
      </c>
      <c r="D31206">
        <v>2015</v>
      </c>
      <c r="E31206" t="s">
        <v>736</v>
      </c>
      <c r="F31206" s="2">
        <v>695.19207466613602</v>
      </c>
    </row>
    <row r="31207" spans="1:6">
      <c r="A31207" t="s">
        <v>530</v>
      </c>
      <c r="B31207">
        <v>5022</v>
      </c>
      <c r="C31207" t="s">
        <v>543</v>
      </c>
      <c r="D31207">
        <v>2015</v>
      </c>
      <c r="E31207" t="s">
        <v>737</v>
      </c>
      <c r="F31207" s="2">
        <v>1323.96617385492</v>
      </c>
    </row>
    <row r="31208" spans="1:6">
      <c r="A31208" t="s">
        <v>530</v>
      </c>
      <c r="B31208">
        <v>5022</v>
      </c>
      <c r="C31208" t="s">
        <v>543</v>
      </c>
      <c r="D31208">
        <v>2015</v>
      </c>
      <c r="E31208" t="s">
        <v>744</v>
      </c>
      <c r="F31208" s="2">
        <v>0</v>
      </c>
    </row>
    <row r="31209" spans="1:6">
      <c r="A31209" t="s">
        <v>530</v>
      </c>
      <c r="B31209">
        <v>5022</v>
      </c>
      <c r="C31209" t="s">
        <v>543</v>
      </c>
      <c r="D31209">
        <v>2015</v>
      </c>
      <c r="E31209" t="s">
        <v>740</v>
      </c>
      <c r="F31209" s="2">
        <v>806.92000861614395</v>
      </c>
    </row>
    <row r="31210" spans="1:6">
      <c r="A31210" t="s">
        <v>530</v>
      </c>
      <c r="B31210">
        <v>5022</v>
      </c>
      <c r="C31210" t="s">
        <v>543</v>
      </c>
      <c r="D31210">
        <v>2015</v>
      </c>
      <c r="E31210" t="s">
        <v>745</v>
      </c>
      <c r="F31210" s="2">
        <v>0</v>
      </c>
    </row>
    <row r="31211" spans="1:6">
      <c r="A31211" t="s">
        <v>530</v>
      </c>
      <c r="B31211">
        <v>5022</v>
      </c>
      <c r="C31211" t="s">
        <v>543</v>
      </c>
      <c r="D31211">
        <v>2016</v>
      </c>
      <c r="E31211" t="s">
        <v>743</v>
      </c>
      <c r="F31211" s="2">
        <v>0</v>
      </c>
    </row>
    <row r="31212" spans="1:6">
      <c r="A31212" t="s">
        <v>530</v>
      </c>
      <c r="B31212">
        <v>5022</v>
      </c>
      <c r="C31212" t="s">
        <v>543</v>
      </c>
      <c r="D31212">
        <v>2017</v>
      </c>
      <c r="E31212" t="s">
        <v>742</v>
      </c>
      <c r="F31212" s="2">
        <v>2378.55797276363</v>
      </c>
    </row>
    <row r="31213" spans="1:6">
      <c r="A31213" t="s">
        <v>530</v>
      </c>
      <c r="B31213">
        <v>5022</v>
      </c>
      <c r="C31213" t="s">
        <v>543</v>
      </c>
      <c r="D31213">
        <v>2017</v>
      </c>
      <c r="E31213" t="s">
        <v>738</v>
      </c>
      <c r="F31213" s="2">
        <v>0</v>
      </c>
    </row>
    <row r="31214" spans="1:6">
      <c r="A31214" t="s">
        <v>530</v>
      </c>
      <c r="B31214">
        <v>5022</v>
      </c>
      <c r="C31214" t="s">
        <v>543</v>
      </c>
      <c r="D31214">
        <v>2018</v>
      </c>
      <c r="E31214" t="s">
        <v>736</v>
      </c>
      <c r="F31214" s="2">
        <v>590.91667273275596</v>
      </c>
    </row>
    <row r="31215" spans="1:6">
      <c r="A31215" t="s">
        <v>530</v>
      </c>
      <c r="B31215">
        <v>5022</v>
      </c>
      <c r="C31215" t="s">
        <v>543</v>
      </c>
      <c r="D31215">
        <v>2018</v>
      </c>
      <c r="E31215" t="s">
        <v>737</v>
      </c>
      <c r="F31215" s="2">
        <v>1035.7320136592</v>
      </c>
    </row>
    <row r="31216" spans="1:6">
      <c r="A31216" t="s">
        <v>530</v>
      </c>
      <c r="B31216">
        <v>5022</v>
      </c>
      <c r="C31216" t="s">
        <v>543</v>
      </c>
      <c r="D31216">
        <v>2018</v>
      </c>
      <c r="E31216" t="s">
        <v>744</v>
      </c>
      <c r="F31216" s="2">
        <v>0</v>
      </c>
    </row>
    <row r="31217" spans="1:6">
      <c r="A31217" t="s">
        <v>530</v>
      </c>
      <c r="B31217">
        <v>5022</v>
      </c>
      <c r="C31217" t="s">
        <v>543</v>
      </c>
      <c r="D31217">
        <v>2018</v>
      </c>
      <c r="E31217" t="s">
        <v>739</v>
      </c>
      <c r="F31217" s="2">
        <v>17048.133983296499</v>
      </c>
    </row>
    <row r="31218" spans="1:6">
      <c r="A31218" t="s">
        <v>530</v>
      </c>
      <c r="B31218">
        <v>5022</v>
      </c>
      <c r="C31218" t="s">
        <v>543</v>
      </c>
      <c r="D31218">
        <v>2018</v>
      </c>
      <c r="E31218" t="s">
        <v>740</v>
      </c>
      <c r="F31218" s="2">
        <v>880.56336790795501</v>
      </c>
    </row>
    <row r="31219" spans="1:6">
      <c r="A31219" t="s">
        <v>530</v>
      </c>
      <c r="B31219">
        <v>5022</v>
      </c>
      <c r="C31219" t="s">
        <v>543</v>
      </c>
      <c r="D31219">
        <v>2020</v>
      </c>
      <c r="E31219" t="s">
        <v>742</v>
      </c>
      <c r="F31219" s="2">
        <v>2253.70338522875</v>
      </c>
    </row>
    <row r="31220" spans="1:6">
      <c r="A31220" t="s">
        <v>530</v>
      </c>
      <c r="B31220">
        <v>5022</v>
      </c>
      <c r="C31220" t="s">
        <v>543</v>
      </c>
      <c r="D31220">
        <v>2020</v>
      </c>
      <c r="E31220" t="s">
        <v>738</v>
      </c>
      <c r="F31220" s="2">
        <v>0</v>
      </c>
    </row>
    <row r="31221" spans="1:6">
      <c r="A31221" t="s">
        <v>530</v>
      </c>
      <c r="B31221">
        <v>5022</v>
      </c>
      <c r="C31221" t="s">
        <v>543</v>
      </c>
      <c r="D31221">
        <v>2020</v>
      </c>
      <c r="E31221" t="s">
        <v>743</v>
      </c>
      <c r="F31221" s="2">
        <v>0</v>
      </c>
    </row>
    <row r="31222" spans="1:6">
      <c r="A31222" t="s">
        <v>530</v>
      </c>
      <c r="B31222">
        <v>5022</v>
      </c>
      <c r="C31222" t="s">
        <v>543</v>
      </c>
      <c r="D31222">
        <v>2021</v>
      </c>
      <c r="E31222" t="s">
        <v>744</v>
      </c>
      <c r="F31222" s="2">
        <v>0</v>
      </c>
    </row>
    <row r="31223" spans="1:6">
      <c r="A31223" t="s">
        <v>530</v>
      </c>
      <c r="B31223">
        <v>5022</v>
      </c>
      <c r="C31223" t="s">
        <v>543</v>
      </c>
      <c r="D31223">
        <v>2021</v>
      </c>
      <c r="E31223" t="s">
        <v>739</v>
      </c>
      <c r="F31223" s="2">
        <v>16084.1079629449</v>
      </c>
    </row>
    <row r="31224" spans="1:6">
      <c r="A31224" t="s">
        <v>530</v>
      </c>
      <c r="B31224">
        <v>5022</v>
      </c>
      <c r="C31224" t="s">
        <v>543</v>
      </c>
      <c r="D31224">
        <v>2021</v>
      </c>
      <c r="E31224" t="s">
        <v>740</v>
      </c>
      <c r="F31224" s="2">
        <v>785.99004099336605</v>
      </c>
    </row>
    <row r="31225" spans="1:6">
      <c r="A31225" t="s">
        <v>530</v>
      </c>
      <c r="B31225">
        <v>5022</v>
      </c>
      <c r="C31225" t="s">
        <v>543</v>
      </c>
      <c r="D31225">
        <v>2021</v>
      </c>
      <c r="E31225" t="s">
        <v>741</v>
      </c>
      <c r="F31225" s="2">
        <v>21202.264422511402</v>
      </c>
    </row>
    <row r="31226" spans="1:6">
      <c r="A31226" t="s">
        <v>530</v>
      </c>
      <c r="B31226">
        <v>5022</v>
      </c>
      <c r="C31226" t="s">
        <v>543</v>
      </c>
      <c r="D31226">
        <v>2022</v>
      </c>
      <c r="E31226" t="s">
        <v>745</v>
      </c>
      <c r="F31226" s="2">
        <v>0</v>
      </c>
    </row>
    <row r="31227" spans="1:6">
      <c r="A31227" t="s">
        <v>530</v>
      </c>
      <c r="B31227">
        <v>5022</v>
      </c>
      <c r="C31227" t="s">
        <v>543</v>
      </c>
      <c r="D31227">
        <v>2023</v>
      </c>
      <c r="E31227" t="s">
        <v>743</v>
      </c>
      <c r="F31227" s="2">
        <v>0</v>
      </c>
    </row>
    <row r="31228" spans="1:6">
      <c r="A31228" t="s">
        <v>530</v>
      </c>
      <c r="B31228">
        <v>5022</v>
      </c>
      <c r="C31228" t="s">
        <v>543</v>
      </c>
      <c r="D31228">
        <v>2024</v>
      </c>
      <c r="E31228" t="s">
        <v>739</v>
      </c>
      <c r="F31228" s="2">
        <v>15501.4865602229</v>
      </c>
    </row>
    <row r="31229" spans="1:6">
      <c r="A31229" t="s">
        <v>530</v>
      </c>
      <c r="B31229">
        <v>5022</v>
      </c>
      <c r="C31229" t="s">
        <v>543</v>
      </c>
      <c r="D31229">
        <v>2024</v>
      </c>
      <c r="E31229" t="s">
        <v>741</v>
      </c>
      <c r="F31229" s="2">
        <v>20226.575815895299</v>
      </c>
    </row>
    <row r="31230" spans="1:6">
      <c r="A31230" t="s">
        <v>530</v>
      </c>
      <c r="B31230">
        <v>5025</v>
      </c>
      <c r="C31230" t="s">
        <v>545</v>
      </c>
      <c r="D31230">
        <v>2009</v>
      </c>
      <c r="E31230" t="s">
        <v>736</v>
      </c>
      <c r="F31230" s="2">
        <v>508.99511192380299</v>
      </c>
    </row>
    <row r="31231" spans="1:6">
      <c r="A31231" t="s">
        <v>530</v>
      </c>
      <c r="B31231">
        <v>5025</v>
      </c>
      <c r="C31231" t="s">
        <v>545</v>
      </c>
      <c r="D31231">
        <v>2009</v>
      </c>
      <c r="E31231" t="s">
        <v>737</v>
      </c>
      <c r="F31231" s="2">
        <v>833.35646694952595</v>
      </c>
    </row>
    <row r="31232" spans="1:6">
      <c r="A31232" t="s">
        <v>530</v>
      </c>
      <c r="B31232">
        <v>5025</v>
      </c>
      <c r="C31232" t="s">
        <v>545</v>
      </c>
      <c r="D31232">
        <v>2009</v>
      </c>
      <c r="E31232" t="s">
        <v>744</v>
      </c>
      <c r="F31232" s="2">
        <v>312.7484925</v>
      </c>
    </row>
    <row r="31233" spans="1:6">
      <c r="A31233" t="s">
        <v>530</v>
      </c>
      <c r="B31233">
        <v>5025</v>
      </c>
      <c r="C31233" t="s">
        <v>545</v>
      </c>
      <c r="D31233">
        <v>2009</v>
      </c>
      <c r="E31233" t="s">
        <v>740</v>
      </c>
      <c r="F31233" s="2">
        <v>3079.8752766695702</v>
      </c>
    </row>
    <row r="31234" spans="1:6">
      <c r="A31234" t="s">
        <v>530</v>
      </c>
      <c r="B31234">
        <v>5025</v>
      </c>
      <c r="C31234" t="s">
        <v>545</v>
      </c>
      <c r="D31234">
        <v>2009</v>
      </c>
      <c r="E31234" t="s">
        <v>745</v>
      </c>
      <c r="F31234" s="2">
        <v>0</v>
      </c>
    </row>
    <row r="31235" spans="1:6">
      <c r="A31235" t="s">
        <v>530</v>
      </c>
      <c r="B31235">
        <v>5025</v>
      </c>
      <c r="C31235" t="s">
        <v>545</v>
      </c>
      <c r="D31235">
        <v>2011</v>
      </c>
      <c r="E31235" t="s">
        <v>742</v>
      </c>
      <c r="F31235" s="2">
        <v>2790.67394820868</v>
      </c>
    </row>
    <row r="31236" spans="1:6">
      <c r="A31236" t="s">
        <v>530</v>
      </c>
      <c r="B31236">
        <v>5025</v>
      </c>
      <c r="C31236" t="s">
        <v>545</v>
      </c>
      <c r="D31236">
        <v>2011</v>
      </c>
      <c r="E31236" t="s">
        <v>738</v>
      </c>
      <c r="F31236" s="2">
        <v>0</v>
      </c>
    </row>
    <row r="31237" spans="1:6">
      <c r="A31237" t="s">
        <v>530</v>
      </c>
      <c r="B31237">
        <v>5025</v>
      </c>
      <c r="C31237" t="s">
        <v>545</v>
      </c>
      <c r="D31237">
        <v>2011</v>
      </c>
      <c r="E31237" t="s">
        <v>741</v>
      </c>
      <c r="F31237" s="2">
        <v>7986.6732972863701</v>
      </c>
    </row>
    <row r="31238" spans="1:6">
      <c r="A31238" t="s">
        <v>530</v>
      </c>
      <c r="B31238">
        <v>5025</v>
      </c>
      <c r="C31238" t="s">
        <v>545</v>
      </c>
      <c r="D31238">
        <v>2013</v>
      </c>
      <c r="E31238" t="s">
        <v>743</v>
      </c>
      <c r="F31238" s="2">
        <v>241.980696230425</v>
      </c>
    </row>
    <row r="31239" spans="1:6">
      <c r="A31239" t="s">
        <v>530</v>
      </c>
      <c r="B31239">
        <v>5025</v>
      </c>
      <c r="C31239" t="s">
        <v>545</v>
      </c>
      <c r="D31239">
        <v>2013</v>
      </c>
      <c r="E31239" t="s">
        <v>745</v>
      </c>
      <c r="F31239" s="2">
        <v>0</v>
      </c>
    </row>
    <row r="31240" spans="1:6">
      <c r="A31240" t="s">
        <v>530</v>
      </c>
      <c r="B31240">
        <v>5025</v>
      </c>
      <c r="C31240" t="s">
        <v>545</v>
      </c>
      <c r="D31240">
        <v>2015</v>
      </c>
      <c r="E31240" t="s">
        <v>744</v>
      </c>
      <c r="F31240" s="2">
        <v>258.62879220000002</v>
      </c>
    </row>
    <row r="31241" spans="1:6">
      <c r="A31241" t="s">
        <v>530</v>
      </c>
      <c r="B31241">
        <v>5025</v>
      </c>
      <c r="C31241" t="s">
        <v>545</v>
      </c>
      <c r="D31241">
        <v>2015</v>
      </c>
      <c r="E31241" t="s">
        <v>739</v>
      </c>
      <c r="F31241" s="2">
        <v>9938.2041883008205</v>
      </c>
    </row>
    <row r="31242" spans="1:6">
      <c r="A31242" t="s">
        <v>530</v>
      </c>
      <c r="B31242">
        <v>5025</v>
      </c>
      <c r="C31242" t="s">
        <v>545</v>
      </c>
      <c r="D31242">
        <v>2015</v>
      </c>
      <c r="E31242" t="s">
        <v>740</v>
      </c>
      <c r="F31242" s="2">
        <v>1544.4487410920101</v>
      </c>
    </row>
    <row r="31243" spans="1:6">
      <c r="A31243" t="s">
        <v>530</v>
      </c>
      <c r="B31243">
        <v>5025</v>
      </c>
      <c r="C31243" t="s">
        <v>545</v>
      </c>
      <c r="D31243">
        <v>2016</v>
      </c>
      <c r="E31243" t="s">
        <v>743</v>
      </c>
      <c r="F31243" s="2">
        <v>203.866569507962</v>
      </c>
    </row>
    <row r="31244" spans="1:6">
      <c r="A31244" t="s">
        <v>530</v>
      </c>
      <c r="B31244">
        <v>5025</v>
      </c>
      <c r="C31244" t="s">
        <v>545</v>
      </c>
      <c r="D31244">
        <v>2016</v>
      </c>
      <c r="E31244" t="s">
        <v>745</v>
      </c>
      <c r="F31244" s="2">
        <v>0</v>
      </c>
    </row>
    <row r="31245" spans="1:6">
      <c r="A31245" t="s">
        <v>530</v>
      </c>
      <c r="B31245">
        <v>5025</v>
      </c>
      <c r="C31245" t="s">
        <v>545</v>
      </c>
      <c r="D31245">
        <v>2017</v>
      </c>
      <c r="E31245" t="s">
        <v>738</v>
      </c>
      <c r="F31245" s="2">
        <v>0</v>
      </c>
    </row>
    <row r="31246" spans="1:6">
      <c r="A31246" t="s">
        <v>530</v>
      </c>
      <c r="B31246">
        <v>5025</v>
      </c>
      <c r="C31246" t="s">
        <v>545</v>
      </c>
      <c r="D31246">
        <v>2017</v>
      </c>
      <c r="E31246" t="s">
        <v>741</v>
      </c>
      <c r="F31246" s="2">
        <v>7006.9159318121601</v>
      </c>
    </row>
    <row r="31247" spans="1:6">
      <c r="A31247" t="s">
        <v>530</v>
      </c>
      <c r="B31247">
        <v>5025</v>
      </c>
      <c r="C31247" t="s">
        <v>545</v>
      </c>
      <c r="D31247">
        <v>2018</v>
      </c>
      <c r="E31247" t="s">
        <v>744</v>
      </c>
      <c r="F31247" s="2">
        <v>91.257045500000004</v>
      </c>
    </row>
    <row r="31248" spans="1:6">
      <c r="A31248" t="s">
        <v>530</v>
      </c>
      <c r="B31248">
        <v>5025</v>
      </c>
      <c r="C31248" t="s">
        <v>545</v>
      </c>
      <c r="D31248">
        <v>2018</v>
      </c>
      <c r="E31248" t="s">
        <v>739</v>
      </c>
      <c r="F31248" s="2">
        <v>10559.798323336099</v>
      </c>
    </row>
    <row r="31249" spans="1:6">
      <c r="A31249" t="s">
        <v>530</v>
      </c>
      <c r="B31249">
        <v>5025</v>
      </c>
      <c r="C31249" t="s">
        <v>545</v>
      </c>
      <c r="D31249">
        <v>2019</v>
      </c>
      <c r="E31249" t="s">
        <v>736</v>
      </c>
      <c r="F31249" s="2">
        <v>469.17182434774003</v>
      </c>
    </row>
    <row r="31250" spans="1:6">
      <c r="A31250" t="s">
        <v>530</v>
      </c>
      <c r="B31250">
        <v>5025</v>
      </c>
      <c r="C31250" t="s">
        <v>545</v>
      </c>
      <c r="D31250">
        <v>2019</v>
      </c>
      <c r="E31250" t="s">
        <v>737</v>
      </c>
      <c r="F31250" s="2">
        <v>949.85684404890901</v>
      </c>
    </row>
    <row r="31251" spans="1:6">
      <c r="A31251" t="s">
        <v>530</v>
      </c>
      <c r="B31251">
        <v>5025</v>
      </c>
      <c r="C31251" t="s">
        <v>545</v>
      </c>
      <c r="D31251">
        <v>2019</v>
      </c>
      <c r="E31251" t="s">
        <v>743</v>
      </c>
      <c r="F31251" s="2">
        <v>223.31911854993501</v>
      </c>
    </row>
    <row r="31252" spans="1:6">
      <c r="A31252" t="s">
        <v>530</v>
      </c>
      <c r="B31252">
        <v>5025</v>
      </c>
      <c r="C31252" t="s">
        <v>545</v>
      </c>
      <c r="D31252">
        <v>2019</v>
      </c>
      <c r="E31252" t="s">
        <v>745</v>
      </c>
      <c r="F31252" s="2">
        <v>0</v>
      </c>
    </row>
    <row r="31253" spans="1:6">
      <c r="A31253" t="s">
        <v>530</v>
      </c>
      <c r="B31253">
        <v>5025</v>
      </c>
      <c r="C31253" t="s">
        <v>545</v>
      </c>
      <c r="D31253">
        <v>2020</v>
      </c>
      <c r="E31253" t="s">
        <v>741</v>
      </c>
      <c r="F31253" s="2">
        <v>6724.1000372344197</v>
      </c>
    </row>
    <row r="31254" spans="1:6">
      <c r="A31254" t="s">
        <v>530</v>
      </c>
      <c r="B31254">
        <v>5025</v>
      </c>
      <c r="C31254" t="s">
        <v>545</v>
      </c>
      <c r="D31254">
        <v>2021</v>
      </c>
      <c r="E31254" t="s">
        <v>742</v>
      </c>
      <c r="F31254" s="2">
        <v>3094.8072483828701</v>
      </c>
    </row>
    <row r="31255" spans="1:6">
      <c r="A31255" t="s">
        <v>530</v>
      </c>
      <c r="B31255">
        <v>5025</v>
      </c>
      <c r="C31255" t="s">
        <v>545</v>
      </c>
      <c r="D31255">
        <v>2021</v>
      </c>
      <c r="E31255" t="s">
        <v>739</v>
      </c>
      <c r="F31255" s="2">
        <v>10642.778648785799</v>
      </c>
    </row>
    <row r="31256" spans="1:6">
      <c r="A31256" t="s">
        <v>530</v>
      </c>
      <c r="B31256">
        <v>5025</v>
      </c>
      <c r="C31256" t="s">
        <v>545</v>
      </c>
      <c r="D31256">
        <v>2022</v>
      </c>
      <c r="E31256" t="s">
        <v>736</v>
      </c>
      <c r="F31256" s="2">
        <v>475.02030520375399</v>
      </c>
    </row>
    <row r="31257" spans="1:6">
      <c r="A31257" t="s">
        <v>530</v>
      </c>
      <c r="B31257">
        <v>5025</v>
      </c>
      <c r="C31257" t="s">
        <v>545</v>
      </c>
      <c r="D31257">
        <v>2022</v>
      </c>
      <c r="E31257" t="s">
        <v>737</v>
      </c>
      <c r="F31257" s="2">
        <v>798.646955496543</v>
      </c>
    </row>
    <row r="31258" spans="1:6">
      <c r="A31258" t="s">
        <v>530</v>
      </c>
      <c r="B31258">
        <v>5025</v>
      </c>
      <c r="C31258" t="s">
        <v>545</v>
      </c>
      <c r="D31258">
        <v>2022</v>
      </c>
      <c r="E31258" t="s">
        <v>740</v>
      </c>
      <c r="F31258" s="2">
        <v>1624.42604602338</v>
      </c>
    </row>
    <row r="31259" spans="1:6">
      <c r="A31259" t="s">
        <v>530</v>
      </c>
      <c r="B31259">
        <v>5025</v>
      </c>
      <c r="C31259" t="s">
        <v>545</v>
      </c>
      <c r="D31259">
        <v>2022</v>
      </c>
      <c r="E31259" t="s">
        <v>745</v>
      </c>
      <c r="F31259" s="2">
        <v>0</v>
      </c>
    </row>
    <row r="31260" spans="1:6">
      <c r="A31260" t="s">
        <v>530</v>
      </c>
      <c r="B31260">
        <v>5025</v>
      </c>
      <c r="C31260" t="s">
        <v>545</v>
      </c>
      <c r="D31260">
        <v>2024</v>
      </c>
      <c r="E31260" t="s">
        <v>742</v>
      </c>
      <c r="F31260" s="2">
        <v>2525.3387667208499</v>
      </c>
    </row>
    <row r="31261" spans="1:6">
      <c r="A31261" t="s">
        <v>530</v>
      </c>
      <c r="B31261">
        <v>5025</v>
      </c>
      <c r="C31261" t="s">
        <v>545</v>
      </c>
      <c r="D31261">
        <v>2024</v>
      </c>
      <c r="E31261" t="s">
        <v>741</v>
      </c>
      <c r="F31261" s="2">
        <v>6811.8571676261599</v>
      </c>
    </row>
    <row r="31262" spans="1:6">
      <c r="A31262" t="s">
        <v>530</v>
      </c>
      <c r="B31262">
        <v>5026</v>
      </c>
      <c r="C31262" t="s">
        <v>547</v>
      </c>
      <c r="D31262">
        <v>2009</v>
      </c>
      <c r="E31262" t="s">
        <v>744</v>
      </c>
      <c r="F31262" s="2">
        <v>0</v>
      </c>
    </row>
    <row r="31263" spans="1:6">
      <c r="A31263" t="s">
        <v>530</v>
      </c>
      <c r="B31263">
        <v>5026</v>
      </c>
      <c r="C31263" t="s">
        <v>547</v>
      </c>
      <c r="D31263">
        <v>2009</v>
      </c>
      <c r="E31263" t="s">
        <v>739</v>
      </c>
      <c r="F31263" s="2">
        <v>8049.0293565892498</v>
      </c>
    </row>
    <row r="31264" spans="1:6">
      <c r="A31264" t="s">
        <v>530</v>
      </c>
      <c r="B31264">
        <v>5026</v>
      </c>
      <c r="C31264" t="s">
        <v>547</v>
      </c>
      <c r="D31264">
        <v>2011</v>
      </c>
      <c r="E31264" t="s">
        <v>741</v>
      </c>
      <c r="F31264" s="2">
        <v>3877.8481801785802</v>
      </c>
    </row>
    <row r="31265" spans="1:6">
      <c r="A31265" t="s">
        <v>530</v>
      </c>
      <c r="B31265">
        <v>5026</v>
      </c>
      <c r="C31265" t="s">
        <v>547</v>
      </c>
      <c r="D31265">
        <v>2013</v>
      </c>
      <c r="E31265" t="s">
        <v>736</v>
      </c>
      <c r="F31265" s="2">
        <v>623.96022496650698</v>
      </c>
    </row>
    <row r="31266" spans="1:6">
      <c r="A31266" t="s">
        <v>530</v>
      </c>
      <c r="B31266">
        <v>5026</v>
      </c>
      <c r="C31266" t="s">
        <v>547</v>
      </c>
      <c r="D31266">
        <v>2013</v>
      </c>
      <c r="E31266" t="s">
        <v>737</v>
      </c>
      <c r="F31266" s="2">
        <v>361.460012288597</v>
      </c>
    </row>
    <row r="31267" spans="1:6">
      <c r="A31267" t="s">
        <v>530</v>
      </c>
      <c r="B31267">
        <v>5026</v>
      </c>
      <c r="C31267" t="s">
        <v>547</v>
      </c>
      <c r="D31267">
        <v>2013</v>
      </c>
      <c r="E31267" t="s">
        <v>743</v>
      </c>
      <c r="F31267" s="2">
        <v>0</v>
      </c>
    </row>
    <row r="31268" spans="1:6">
      <c r="A31268" t="s">
        <v>530</v>
      </c>
      <c r="B31268">
        <v>5026</v>
      </c>
      <c r="C31268" t="s">
        <v>547</v>
      </c>
      <c r="D31268">
        <v>2013</v>
      </c>
      <c r="E31268" t="s">
        <v>740</v>
      </c>
      <c r="F31268" s="2">
        <v>693.52679315118803</v>
      </c>
    </row>
    <row r="31269" spans="1:6">
      <c r="A31269" t="s">
        <v>530</v>
      </c>
      <c r="B31269">
        <v>5026</v>
      </c>
      <c r="C31269" t="s">
        <v>547</v>
      </c>
      <c r="D31269">
        <v>2013</v>
      </c>
      <c r="E31269" t="s">
        <v>745</v>
      </c>
      <c r="F31269" s="2">
        <v>0</v>
      </c>
    </row>
    <row r="31270" spans="1:6">
      <c r="A31270" t="s">
        <v>530</v>
      </c>
      <c r="B31270">
        <v>5026</v>
      </c>
      <c r="C31270" t="s">
        <v>547</v>
      </c>
      <c r="D31270">
        <v>2015</v>
      </c>
      <c r="E31270" t="s">
        <v>742</v>
      </c>
      <c r="F31270" s="2">
        <v>1833.86087777599</v>
      </c>
    </row>
    <row r="31271" spans="1:6">
      <c r="A31271" t="s">
        <v>530</v>
      </c>
      <c r="B31271">
        <v>5026</v>
      </c>
      <c r="C31271" t="s">
        <v>547</v>
      </c>
      <c r="D31271">
        <v>2015</v>
      </c>
      <c r="E31271" t="s">
        <v>738</v>
      </c>
      <c r="F31271" s="2">
        <v>0</v>
      </c>
    </row>
    <row r="31272" spans="1:6">
      <c r="A31272" t="s">
        <v>530</v>
      </c>
      <c r="B31272">
        <v>5026</v>
      </c>
      <c r="C31272" t="s">
        <v>547</v>
      </c>
      <c r="D31272">
        <v>2016</v>
      </c>
      <c r="E31272" t="s">
        <v>736</v>
      </c>
      <c r="F31272" s="2">
        <v>567.63580560566595</v>
      </c>
    </row>
    <row r="31273" spans="1:6">
      <c r="A31273" t="s">
        <v>530</v>
      </c>
      <c r="B31273">
        <v>5026</v>
      </c>
      <c r="C31273" t="s">
        <v>547</v>
      </c>
      <c r="D31273">
        <v>2016</v>
      </c>
      <c r="E31273" t="s">
        <v>737</v>
      </c>
      <c r="F31273" s="2">
        <v>348.92284706657802</v>
      </c>
    </row>
    <row r="31274" spans="1:6">
      <c r="A31274" t="s">
        <v>530</v>
      </c>
      <c r="B31274">
        <v>5026</v>
      </c>
      <c r="C31274" t="s">
        <v>547</v>
      </c>
      <c r="D31274">
        <v>2016</v>
      </c>
      <c r="E31274" t="s">
        <v>744</v>
      </c>
      <c r="F31274" s="2">
        <v>0</v>
      </c>
    </row>
    <row r="31275" spans="1:6">
      <c r="A31275" t="s">
        <v>530</v>
      </c>
      <c r="B31275">
        <v>5026</v>
      </c>
      <c r="C31275" t="s">
        <v>547</v>
      </c>
      <c r="D31275">
        <v>2016</v>
      </c>
      <c r="E31275" t="s">
        <v>740</v>
      </c>
      <c r="F31275" s="2">
        <v>590.01285917078599</v>
      </c>
    </row>
    <row r="31276" spans="1:6">
      <c r="A31276" t="s">
        <v>530</v>
      </c>
      <c r="B31276">
        <v>5026</v>
      </c>
      <c r="C31276" t="s">
        <v>547</v>
      </c>
      <c r="D31276">
        <v>2016</v>
      </c>
      <c r="E31276" t="s">
        <v>745</v>
      </c>
      <c r="F31276" s="2">
        <v>0</v>
      </c>
    </row>
    <row r="31277" spans="1:6">
      <c r="A31277" t="s">
        <v>530</v>
      </c>
      <c r="B31277">
        <v>5026</v>
      </c>
      <c r="C31277" t="s">
        <v>547</v>
      </c>
      <c r="D31277">
        <v>2018</v>
      </c>
      <c r="E31277" t="s">
        <v>742</v>
      </c>
      <c r="F31277" s="2">
        <v>1541.9505124961599</v>
      </c>
    </row>
    <row r="31278" spans="1:6">
      <c r="A31278" t="s">
        <v>530</v>
      </c>
      <c r="B31278">
        <v>5026</v>
      </c>
      <c r="C31278" t="s">
        <v>547</v>
      </c>
      <c r="D31278">
        <v>2018</v>
      </c>
      <c r="E31278" t="s">
        <v>738</v>
      </c>
      <c r="F31278" s="2">
        <v>0</v>
      </c>
    </row>
    <row r="31279" spans="1:6">
      <c r="A31279" t="s">
        <v>530</v>
      </c>
      <c r="B31279">
        <v>5026</v>
      </c>
      <c r="C31279" t="s">
        <v>547</v>
      </c>
      <c r="D31279">
        <v>2018</v>
      </c>
      <c r="E31279" t="s">
        <v>741</v>
      </c>
      <c r="F31279" s="2">
        <v>3647.05389412764</v>
      </c>
    </row>
    <row r="31280" spans="1:6">
      <c r="A31280" t="s">
        <v>530</v>
      </c>
      <c r="B31280">
        <v>5026</v>
      </c>
      <c r="C31280" t="s">
        <v>547</v>
      </c>
      <c r="D31280">
        <v>2019</v>
      </c>
      <c r="E31280" t="s">
        <v>736</v>
      </c>
      <c r="F31280" s="2">
        <v>517.92528267277805</v>
      </c>
    </row>
    <row r="31281" spans="1:6">
      <c r="A31281" t="s">
        <v>530</v>
      </c>
      <c r="B31281">
        <v>5026</v>
      </c>
      <c r="C31281" t="s">
        <v>547</v>
      </c>
      <c r="D31281">
        <v>2019</v>
      </c>
      <c r="E31281" t="s">
        <v>737</v>
      </c>
      <c r="F31281" s="2">
        <v>342.02516791674901</v>
      </c>
    </row>
    <row r="31282" spans="1:6">
      <c r="A31282" t="s">
        <v>530</v>
      </c>
      <c r="B31282">
        <v>5026</v>
      </c>
      <c r="C31282" t="s">
        <v>547</v>
      </c>
      <c r="D31282">
        <v>2019</v>
      </c>
      <c r="E31282" t="s">
        <v>744</v>
      </c>
      <c r="F31282" s="2">
        <v>0</v>
      </c>
    </row>
    <row r="31283" spans="1:6">
      <c r="A31283" t="s">
        <v>530</v>
      </c>
      <c r="B31283">
        <v>5026</v>
      </c>
      <c r="C31283" t="s">
        <v>547</v>
      </c>
      <c r="D31283">
        <v>2019</v>
      </c>
      <c r="E31283" t="s">
        <v>739</v>
      </c>
      <c r="F31283" s="2">
        <v>8399.4718339774499</v>
      </c>
    </row>
    <row r="31284" spans="1:6">
      <c r="A31284" t="s">
        <v>530</v>
      </c>
      <c r="B31284">
        <v>5026</v>
      </c>
      <c r="C31284" t="s">
        <v>547</v>
      </c>
      <c r="D31284">
        <v>2019</v>
      </c>
      <c r="E31284" t="s">
        <v>740</v>
      </c>
      <c r="F31284" s="2">
        <v>570.34759213165796</v>
      </c>
    </row>
    <row r="31285" spans="1:6">
      <c r="A31285" t="s">
        <v>530</v>
      </c>
      <c r="B31285">
        <v>5026</v>
      </c>
      <c r="C31285" t="s">
        <v>547</v>
      </c>
      <c r="D31285">
        <v>2020</v>
      </c>
      <c r="E31285" t="s">
        <v>743</v>
      </c>
      <c r="F31285" s="2">
        <v>0</v>
      </c>
    </row>
    <row r="31286" spans="1:6">
      <c r="A31286" t="s">
        <v>530</v>
      </c>
      <c r="B31286">
        <v>5026</v>
      </c>
      <c r="C31286" t="s">
        <v>547</v>
      </c>
      <c r="D31286">
        <v>2021</v>
      </c>
      <c r="E31286" t="s">
        <v>742</v>
      </c>
      <c r="F31286" s="2">
        <v>1672.4084389903601</v>
      </c>
    </row>
    <row r="31287" spans="1:6">
      <c r="A31287" t="s">
        <v>530</v>
      </c>
      <c r="B31287">
        <v>5026</v>
      </c>
      <c r="C31287" t="s">
        <v>547</v>
      </c>
      <c r="D31287">
        <v>2021</v>
      </c>
      <c r="E31287" t="s">
        <v>738</v>
      </c>
      <c r="F31287" s="2">
        <v>0</v>
      </c>
    </row>
    <row r="31288" spans="1:6">
      <c r="A31288" t="s">
        <v>530</v>
      </c>
      <c r="B31288">
        <v>5026</v>
      </c>
      <c r="C31288" t="s">
        <v>547</v>
      </c>
      <c r="D31288">
        <v>2021</v>
      </c>
      <c r="E31288" t="s">
        <v>741</v>
      </c>
      <c r="F31288" s="2">
        <v>3516.5366769215698</v>
      </c>
    </row>
    <row r="31289" spans="1:6">
      <c r="A31289" t="s">
        <v>530</v>
      </c>
      <c r="B31289">
        <v>5026</v>
      </c>
      <c r="C31289" t="s">
        <v>547</v>
      </c>
      <c r="D31289">
        <v>2022</v>
      </c>
      <c r="E31289" t="s">
        <v>744</v>
      </c>
      <c r="F31289" s="2">
        <v>0</v>
      </c>
    </row>
    <row r="31290" spans="1:6">
      <c r="A31290" t="s">
        <v>530</v>
      </c>
      <c r="B31290">
        <v>5026</v>
      </c>
      <c r="C31290" t="s">
        <v>547</v>
      </c>
      <c r="D31290">
        <v>2022</v>
      </c>
      <c r="E31290" t="s">
        <v>739</v>
      </c>
      <c r="F31290" s="2">
        <v>8869.3436191245601</v>
      </c>
    </row>
    <row r="31291" spans="1:6">
      <c r="A31291" t="s">
        <v>530</v>
      </c>
      <c r="B31291">
        <v>5026</v>
      </c>
      <c r="C31291" t="s">
        <v>547</v>
      </c>
      <c r="D31291">
        <v>2022</v>
      </c>
      <c r="E31291" t="s">
        <v>740</v>
      </c>
      <c r="F31291" s="2">
        <v>635.35148951434303</v>
      </c>
    </row>
    <row r="31292" spans="1:6">
      <c r="A31292" t="s">
        <v>530</v>
      </c>
      <c r="B31292">
        <v>5026</v>
      </c>
      <c r="C31292" t="s">
        <v>547</v>
      </c>
      <c r="D31292">
        <v>2023</v>
      </c>
      <c r="E31292" t="s">
        <v>743</v>
      </c>
      <c r="F31292" s="2">
        <v>0</v>
      </c>
    </row>
    <row r="31293" spans="1:6">
      <c r="A31293" t="s">
        <v>530</v>
      </c>
      <c r="B31293">
        <v>5026</v>
      </c>
      <c r="C31293" t="s">
        <v>547</v>
      </c>
      <c r="D31293">
        <v>2023</v>
      </c>
      <c r="E31293" t="s">
        <v>745</v>
      </c>
      <c r="F31293" s="2">
        <v>0</v>
      </c>
    </row>
    <row r="31294" spans="1:6">
      <c r="A31294" t="s">
        <v>530</v>
      </c>
      <c r="B31294">
        <v>5026</v>
      </c>
      <c r="C31294" t="s">
        <v>547</v>
      </c>
      <c r="D31294">
        <v>2024</v>
      </c>
      <c r="E31294" t="s">
        <v>741</v>
      </c>
      <c r="F31294" s="2">
        <v>3389.7414342040302</v>
      </c>
    </row>
    <row r="31295" spans="1:6">
      <c r="A31295" t="s">
        <v>530</v>
      </c>
      <c r="B31295">
        <v>5027</v>
      </c>
      <c r="C31295" t="s">
        <v>549</v>
      </c>
      <c r="D31295">
        <v>2009</v>
      </c>
      <c r="E31295" t="s">
        <v>736</v>
      </c>
      <c r="F31295" s="2">
        <v>1201.70501291141</v>
      </c>
    </row>
    <row r="31296" spans="1:6">
      <c r="A31296" t="s">
        <v>530</v>
      </c>
      <c r="B31296">
        <v>5027</v>
      </c>
      <c r="C31296" t="s">
        <v>549</v>
      </c>
      <c r="D31296">
        <v>2009</v>
      </c>
      <c r="E31296" t="s">
        <v>737</v>
      </c>
      <c r="F31296" s="2">
        <v>1912.5782764394501</v>
      </c>
    </row>
    <row r="31297" spans="1:6">
      <c r="A31297" t="s">
        <v>530</v>
      </c>
      <c r="B31297">
        <v>5027</v>
      </c>
      <c r="C31297" t="s">
        <v>549</v>
      </c>
      <c r="D31297">
        <v>2009</v>
      </c>
      <c r="E31297" t="s">
        <v>744</v>
      </c>
      <c r="F31297" s="2">
        <v>3007.1624044999999</v>
      </c>
    </row>
    <row r="31298" spans="1:6">
      <c r="A31298" t="s">
        <v>530</v>
      </c>
      <c r="B31298">
        <v>5027</v>
      </c>
      <c r="C31298" t="s">
        <v>549</v>
      </c>
      <c r="D31298">
        <v>2009</v>
      </c>
      <c r="E31298" t="s">
        <v>745</v>
      </c>
      <c r="F31298" s="2">
        <v>0</v>
      </c>
    </row>
    <row r="31299" spans="1:6">
      <c r="A31299" t="s">
        <v>530</v>
      </c>
      <c r="B31299">
        <v>5027</v>
      </c>
      <c r="C31299" t="s">
        <v>549</v>
      </c>
      <c r="D31299">
        <v>2011</v>
      </c>
      <c r="E31299" t="s">
        <v>742</v>
      </c>
      <c r="F31299" s="2">
        <v>8859.1896448844709</v>
      </c>
    </row>
    <row r="31300" spans="1:6">
      <c r="A31300" t="s">
        <v>530</v>
      </c>
      <c r="B31300">
        <v>5027</v>
      </c>
      <c r="C31300" t="s">
        <v>549</v>
      </c>
      <c r="D31300">
        <v>2011</v>
      </c>
      <c r="E31300" t="s">
        <v>738</v>
      </c>
      <c r="F31300" s="2">
        <v>0</v>
      </c>
    </row>
    <row r="31301" spans="1:6">
      <c r="A31301" t="s">
        <v>530</v>
      </c>
      <c r="B31301">
        <v>5027</v>
      </c>
      <c r="C31301" t="s">
        <v>549</v>
      </c>
      <c r="D31301">
        <v>2011</v>
      </c>
      <c r="E31301" t="s">
        <v>739</v>
      </c>
      <c r="F31301" s="2">
        <v>32069.023643460499</v>
      </c>
    </row>
    <row r="31302" spans="1:6">
      <c r="A31302" t="s">
        <v>530</v>
      </c>
      <c r="B31302">
        <v>5027</v>
      </c>
      <c r="C31302" t="s">
        <v>549</v>
      </c>
      <c r="D31302">
        <v>2011</v>
      </c>
      <c r="E31302" t="s">
        <v>741</v>
      </c>
      <c r="F31302" s="2">
        <v>23801.905933341801</v>
      </c>
    </row>
    <row r="31303" spans="1:6">
      <c r="A31303" t="s">
        <v>530</v>
      </c>
      <c r="B31303">
        <v>5027</v>
      </c>
      <c r="C31303" t="s">
        <v>549</v>
      </c>
      <c r="D31303">
        <v>2013</v>
      </c>
      <c r="E31303" t="s">
        <v>743</v>
      </c>
      <c r="F31303" s="2">
        <v>0</v>
      </c>
    </row>
    <row r="31304" spans="1:6">
      <c r="A31304" t="s">
        <v>530</v>
      </c>
      <c r="B31304">
        <v>5027</v>
      </c>
      <c r="C31304" t="s">
        <v>549</v>
      </c>
      <c r="D31304">
        <v>2015</v>
      </c>
      <c r="E31304" t="s">
        <v>736</v>
      </c>
      <c r="F31304" s="2">
        <v>2915.0686292175301</v>
      </c>
    </row>
    <row r="31305" spans="1:6">
      <c r="A31305" t="s">
        <v>530</v>
      </c>
      <c r="B31305">
        <v>5027</v>
      </c>
      <c r="C31305" t="s">
        <v>549</v>
      </c>
      <c r="D31305">
        <v>2015</v>
      </c>
      <c r="E31305" t="s">
        <v>737</v>
      </c>
      <c r="F31305" s="2">
        <v>2750.0234700783299</v>
      </c>
    </row>
    <row r="31306" spans="1:6">
      <c r="A31306" t="s">
        <v>530</v>
      </c>
      <c r="B31306">
        <v>5027</v>
      </c>
      <c r="C31306" t="s">
        <v>549</v>
      </c>
      <c r="D31306">
        <v>2015</v>
      </c>
      <c r="E31306" t="s">
        <v>740</v>
      </c>
      <c r="F31306" s="2">
        <v>5038.2867711351801</v>
      </c>
    </row>
    <row r="31307" spans="1:6">
      <c r="A31307" t="s">
        <v>530</v>
      </c>
      <c r="B31307">
        <v>5027</v>
      </c>
      <c r="C31307" t="s">
        <v>549</v>
      </c>
      <c r="D31307">
        <v>2017</v>
      </c>
      <c r="E31307" t="s">
        <v>742</v>
      </c>
      <c r="F31307" s="2">
        <v>4832.73355237343</v>
      </c>
    </row>
    <row r="31308" spans="1:6">
      <c r="A31308" t="s">
        <v>530</v>
      </c>
      <c r="B31308">
        <v>5027</v>
      </c>
      <c r="C31308" t="s">
        <v>549</v>
      </c>
      <c r="D31308">
        <v>2018</v>
      </c>
      <c r="E31308" t="s">
        <v>736</v>
      </c>
      <c r="F31308" s="2">
        <v>2384.4138840688001</v>
      </c>
    </row>
    <row r="31309" spans="1:6">
      <c r="A31309" t="s">
        <v>530</v>
      </c>
      <c r="B31309">
        <v>5027</v>
      </c>
      <c r="C31309" t="s">
        <v>549</v>
      </c>
      <c r="D31309">
        <v>2018</v>
      </c>
      <c r="E31309" t="s">
        <v>737</v>
      </c>
      <c r="F31309" s="2">
        <v>2254.5414960696899</v>
      </c>
    </row>
    <row r="31310" spans="1:6">
      <c r="A31310" t="s">
        <v>530</v>
      </c>
      <c r="B31310">
        <v>5027</v>
      </c>
      <c r="C31310" t="s">
        <v>549</v>
      </c>
      <c r="D31310">
        <v>2018</v>
      </c>
      <c r="E31310" t="s">
        <v>738</v>
      </c>
      <c r="F31310" s="2">
        <v>0</v>
      </c>
    </row>
    <row r="31311" spans="1:6">
      <c r="A31311" t="s">
        <v>530</v>
      </c>
      <c r="B31311">
        <v>5027</v>
      </c>
      <c r="C31311" t="s">
        <v>549</v>
      </c>
      <c r="D31311">
        <v>2018</v>
      </c>
      <c r="E31311" t="s">
        <v>739</v>
      </c>
      <c r="F31311" s="2">
        <v>34259.105347136901</v>
      </c>
    </row>
    <row r="31312" spans="1:6">
      <c r="A31312" t="s">
        <v>530</v>
      </c>
      <c r="B31312">
        <v>5027</v>
      </c>
      <c r="C31312" t="s">
        <v>549</v>
      </c>
      <c r="D31312">
        <v>2018</v>
      </c>
      <c r="E31312" t="s">
        <v>740</v>
      </c>
      <c r="F31312" s="2">
        <v>1908.86406203349</v>
      </c>
    </row>
    <row r="31313" spans="1:6">
      <c r="A31313" t="s">
        <v>530</v>
      </c>
      <c r="B31313">
        <v>5027</v>
      </c>
      <c r="C31313" t="s">
        <v>549</v>
      </c>
      <c r="D31313">
        <v>2018</v>
      </c>
      <c r="E31313" t="s">
        <v>741</v>
      </c>
      <c r="F31313" s="2">
        <v>22545.167175648101</v>
      </c>
    </row>
    <row r="31314" spans="1:6">
      <c r="A31314" t="s">
        <v>530</v>
      </c>
      <c r="B31314">
        <v>5027</v>
      </c>
      <c r="C31314" t="s">
        <v>549</v>
      </c>
      <c r="D31314">
        <v>2019</v>
      </c>
      <c r="E31314" t="s">
        <v>744</v>
      </c>
      <c r="F31314" s="2">
        <v>2504.7376203109998</v>
      </c>
    </row>
    <row r="31315" spans="1:6">
      <c r="A31315" t="s">
        <v>530</v>
      </c>
      <c r="B31315">
        <v>5027</v>
      </c>
      <c r="C31315" t="s">
        <v>549</v>
      </c>
      <c r="D31315">
        <v>2019</v>
      </c>
      <c r="E31315" t="s">
        <v>745</v>
      </c>
      <c r="F31315" s="2">
        <v>6.5245382812949504E-2</v>
      </c>
    </row>
    <row r="31316" spans="1:6">
      <c r="A31316" t="s">
        <v>530</v>
      </c>
      <c r="B31316">
        <v>5027</v>
      </c>
      <c r="C31316" t="s">
        <v>549</v>
      </c>
      <c r="D31316">
        <v>2020</v>
      </c>
      <c r="E31316" t="s">
        <v>742</v>
      </c>
      <c r="F31316" s="2">
        <v>4663.3292397348596</v>
      </c>
    </row>
    <row r="31317" spans="1:6">
      <c r="A31317" t="s">
        <v>530</v>
      </c>
      <c r="B31317">
        <v>5027</v>
      </c>
      <c r="C31317" t="s">
        <v>549</v>
      </c>
      <c r="D31317">
        <v>2020</v>
      </c>
      <c r="E31317" t="s">
        <v>743</v>
      </c>
      <c r="F31317" s="2">
        <v>0</v>
      </c>
    </row>
    <row r="31318" spans="1:6">
      <c r="A31318" t="s">
        <v>530</v>
      </c>
      <c r="B31318">
        <v>5027</v>
      </c>
      <c r="C31318" t="s">
        <v>549</v>
      </c>
      <c r="D31318">
        <v>2021</v>
      </c>
      <c r="E31318" t="s">
        <v>738</v>
      </c>
      <c r="F31318" s="2">
        <v>0</v>
      </c>
    </row>
    <row r="31319" spans="1:6">
      <c r="A31319" t="s">
        <v>530</v>
      </c>
      <c r="B31319">
        <v>5027</v>
      </c>
      <c r="C31319" t="s">
        <v>549</v>
      </c>
      <c r="D31319">
        <v>2021</v>
      </c>
      <c r="E31319" t="s">
        <v>739</v>
      </c>
      <c r="F31319" s="2">
        <v>35041.801875163801</v>
      </c>
    </row>
    <row r="31320" spans="1:6">
      <c r="A31320" t="s">
        <v>530</v>
      </c>
      <c r="B31320">
        <v>5027</v>
      </c>
      <c r="C31320" t="s">
        <v>549</v>
      </c>
      <c r="D31320">
        <v>2021</v>
      </c>
      <c r="E31320" t="s">
        <v>740</v>
      </c>
      <c r="F31320" s="2">
        <v>1672.68995597602</v>
      </c>
    </row>
    <row r="31321" spans="1:6">
      <c r="A31321" t="s">
        <v>530</v>
      </c>
      <c r="B31321">
        <v>5027</v>
      </c>
      <c r="C31321" t="s">
        <v>549</v>
      </c>
      <c r="D31321">
        <v>2021</v>
      </c>
      <c r="E31321" t="s">
        <v>741</v>
      </c>
      <c r="F31321" s="2">
        <v>21553.7259602052</v>
      </c>
    </row>
    <row r="31322" spans="1:6">
      <c r="A31322" t="s">
        <v>530</v>
      </c>
      <c r="B31322">
        <v>5027</v>
      </c>
      <c r="C31322" t="s">
        <v>549</v>
      </c>
      <c r="D31322">
        <v>2022</v>
      </c>
      <c r="E31322" t="s">
        <v>744</v>
      </c>
      <c r="F31322" s="2">
        <v>0</v>
      </c>
    </row>
    <row r="31323" spans="1:6">
      <c r="A31323" t="s">
        <v>530</v>
      </c>
      <c r="B31323">
        <v>5027</v>
      </c>
      <c r="C31323" t="s">
        <v>549</v>
      </c>
      <c r="D31323">
        <v>2022</v>
      </c>
      <c r="E31323" t="s">
        <v>745</v>
      </c>
      <c r="F31323" s="2">
        <v>0</v>
      </c>
    </row>
    <row r="31324" spans="1:6">
      <c r="A31324" t="s">
        <v>530</v>
      </c>
      <c r="B31324">
        <v>5027</v>
      </c>
      <c r="C31324" t="s">
        <v>549</v>
      </c>
      <c r="D31324">
        <v>2023</v>
      </c>
      <c r="E31324" t="s">
        <v>743</v>
      </c>
      <c r="F31324" s="2">
        <v>0</v>
      </c>
    </row>
    <row r="31325" spans="1:6">
      <c r="A31325" t="s">
        <v>530</v>
      </c>
      <c r="B31325">
        <v>5027</v>
      </c>
      <c r="C31325" t="s">
        <v>549</v>
      </c>
      <c r="D31325">
        <v>2024</v>
      </c>
      <c r="E31325" t="s">
        <v>739</v>
      </c>
      <c r="F31325" s="2">
        <v>33701.045492078403</v>
      </c>
    </row>
    <row r="31326" spans="1:6">
      <c r="A31326" t="s">
        <v>530</v>
      </c>
      <c r="B31326">
        <v>5027</v>
      </c>
      <c r="C31326" t="s">
        <v>549</v>
      </c>
      <c r="D31326">
        <v>2024</v>
      </c>
      <c r="E31326" t="s">
        <v>741</v>
      </c>
      <c r="F31326" s="2">
        <v>20455.866119392002</v>
      </c>
    </row>
    <row r="31327" spans="1:6">
      <c r="A31327" t="s">
        <v>530</v>
      </c>
      <c r="B31327">
        <v>5028</v>
      </c>
      <c r="C31327" t="s">
        <v>551</v>
      </c>
      <c r="D31327">
        <v>2009</v>
      </c>
      <c r="E31327" t="s">
        <v>736</v>
      </c>
      <c r="F31327" s="2">
        <v>1746.3154813359999</v>
      </c>
    </row>
    <row r="31328" spans="1:6">
      <c r="A31328" t="s">
        <v>530</v>
      </c>
      <c r="B31328">
        <v>5028</v>
      </c>
      <c r="C31328" t="s">
        <v>551</v>
      </c>
      <c r="D31328">
        <v>2009</v>
      </c>
      <c r="E31328" t="s">
        <v>737</v>
      </c>
      <c r="F31328" s="2">
        <v>3120.6334297437402</v>
      </c>
    </row>
    <row r="31329" spans="1:6">
      <c r="A31329" t="s">
        <v>530</v>
      </c>
      <c r="B31329">
        <v>5028</v>
      </c>
      <c r="C31329" t="s">
        <v>551</v>
      </c>
      <c r="D31329">
        <v>2009</v>
      </c>
      <c r="E31329" t="s">
        <v>740</v>
      </c>
      <c r="F31329" s="2">
        <v>4431.3038258299202</v>
      </c>
    </row>
    <row r="31330" spans="1:6">
      <c r="A31330" t="s">
        <v>530</v>
      </c>
      <c r="B31330">
        <v>5028</v>
      </c>
      <c r="C31330" t="s">
        <v>551</v>
      </c>
      <c r="D31330">
        <v>2009</v>
      </c>
      <c r="E31330" t="s">
        <v>745</v>
      </c>
      <c r="F31330" s="2">
        <v>8.9528220679515394E-3</v>
      </c>
    </row>
    <row r="31331" spans="1:6">
      <c r="A31331" t="s">
        <v>530</v>
      </c>
      <c r="B31331">
        <v>5028</v>
      </c>
      <c r="C31331" t="s">
        <v>551</v>
      </c>
      <c r="D31331">
        <v>2011</v>
      </c>
      <c r="E31331" t="s">
        <v>742</v>
      </c>
      <c r="F31331" s="2">
        <v>7211.2740342447396</v>
      </c>
    </row>
    <row r="31332" spans="1:6">
      <c r="A31332" t="s">
        <v>530</v>
      </c>
      <c r="B31332">
        <v>5028</v>
      </c>
      <c r="C31332" t="s">
        <v>551</v>
      </c>
      <c r="D31332">
        <v>2011</v>
      </c>
      <c r="E31332" t="s">
        <v>738</v>
      </c>
      <c r="F31332" s="2">
        <v>0</v>
      </c>
    </row>
    <row r="31333" spans="1:6">
      <c r="A31333" t="s">
        <v>530</v>
      </c>
      <c r="B31333">
        <v>5028</v>
      </c>
      <c r="C31333" t="s">
        <v>551</v>
      </c>
      <c r="D31333">
        <v>2011</v>
      </c>
      <c r="E31333" t="s">
        <v>741</v>
      </c>
      <c r="F31333" s="2">
        <v>50702.2221421172</v>
      </c>
    </row>
    <row r="31334" spans="1:6">
      <c r="A31334" t="s">
        <v>530</v>
      </c>
      <c r="B31334">
        <v>5028</v>
      </c>
      <c r="C31334" t="s">
        <v>551</v>
      </c>
      <c r="D31334">
        <v>2013</v>
      </c>
      <c r="E31334" t="s">
        <v>743</v>
      </c>
      <c r="F31334" s="2">
        <v>0</v>
      </c>
    </row>
    <row r="31335" spans="1:6">
      <c r="A31335" t="s">
        <v>530</v>
      </c>
      <c r="B31335">
        <v>5028</v>
      </c>
      <c r="C31335" t="s">
        <v>551</v>
      </c>
      <c r="D31335">
        <v>2015</v>
      </c>
      <c r="E31335" t="s">
        <v>736</v>
      </c>
      <c r="F31335" s="2">
        <v>1628.9966028422</v>
      </c>
    </row>
    <row r="31336" spans="1:6">
      <c r="A31336" t="s">
        <v>530</v>
      </c>
      <c r="B31336">
        <v>5028</v>
      </c>
      <c r="C31336" t="s">
        <v>551</v>
      </c>
      <c r="D31336">
        <v>2015</v>
      </c>
      <c r="E31336" t="s">
        <v>737</v>
      </c>
      <c r="F31336" s="2">
        <v>3759.7239780309201</v>
      </c>
    </row>
    <row r="31337" spans="1:6">
      <c r="A31337" t="s">
        <v>530</v>
      </c>
      <c r="B31337">
        <v>5028</v>
      </c>
      <c r="C31337" t="s">
        <v>551</v>
      </c>
      <c r="D31337">
        <v>2015</v>
      </c>
      <c r="E31337" t="s">
        <v>744</v>
      </c>
      <c r="F31337" s="2">
        <v>39.099749000000003</v>
      </c>
    </row>
    <row r="31338" spans="1:6">
      <c r="A31338" t="s">
        <v>530</v>
      </c>
      <c r="B31338">
        <v>5028</v>
      </c>
      <c r="C31338" t="s">
        <v>551</v>
      </c>
      <c r="D31338">
        <v>2015</v>
      </c>
      <c r="E31338" t="s">
        <v>739</v>
      </c>
      <c r="F31338" s="2">
        <v>26790.484042279299</v>
      </c>
    </row>
    <row r="31339" spans="1:6">
      <c r="A31339" t="s">
        <v>530</v>
      </c>
      <c r="B31339">
        <v>5028</v>
      </c>
      <c r="C31339" t="s">
        <v>551</v>
      </c>
      <c r="D31339">
        <v>2015</v>
      </c>
      <c r="E31339" t="s">
        <v>740</v>
      </c>
      <c r="F31339" s="2">
        <v>2192.85913144202</v>
      </c>
    </row>
    <row r="31340" spans="1:6">
      <c r="A31340" t="s">
        <v>530</v>
      </c>
      <c r="B31340">
        <v>5028</v>
      </c>
      <c r="C31340" t="s">
        <v>551</v>
      </c>
      <c r="D31340">
        <v>2016</v>
      </c>
      <c r="E31340" t="s">
        <v>743</v>
      </c>
      <c r="F31340" s="2">
        <v>0</v>
      </c>
    </row>
    <row r="31341" spans="1:6">
      <c r="A31341" t="s">
        <v>530</v>
      </c>
      <c r="B31341">
        <v>5028</v>
      </c>
      <c r="C31341" t="s">
        <v>551</v>
      </c>
      <c r="D31341">
        <v>2016</v>
      </c>
      <c r="E31341" t="s">
        <v>745</v>
      </c>
      <c r="F31341" s="2">
        <v>8.9528220679515394E-3</v>
      </c>
    </row>
    <row r="31342" spans="1:6">
      <c r="A31342" t="s">
        <v>530</v>
      </c>
      <c r="B31342">
        <v>5028</v>
      </c>
      <c r="C31342" t="s">
        <v>551</v>
      </c>
      <c r="D31342">
        <v>2017</v>
      </c>
      <c r="E31342" t="s">
        <v>742</v>
      </c>
      <c r="F31342" s="2">
        <v>7343.75997243453</v>
      </c>
    </row>
    <row r="31343" spans="1:6">
      <c r="A31343" t="s">
        <v>530</v>
      </c>
      <c r="B31343">
        <v>5028</v>
      </c>
      <c r="C31343" t="s">
        <v>551</v>
      </c>
      <c r="D31343">
        <v>2017</v>
      </c>
      <c r="E31343" t="s">
        <v>738</v>
      </c>
      <c r="F31343" s="2">
        <v>0</v>
      </c>
    </row>
    <row r="31344" spans="1:6">
      <c r="A31344" t="s">
        <v>530</v>
      </c>
      <c r="B31344">
        <v>5028</v>
      </c>
      <c r="C31344" t="s">
        <v>551</v>
      </c>
      <c r="D31344">
        <v>2017</v>
      </c>
      <c r="E31344" t="s">
        <v>741</v>
      </c>
      <c r="F31344" s="2">
        <v>44153.514936207197</v>
      </c>
    </row>
    <row r="31345" spans="1:6">
      <c r="A31345" t="s">
        <v>530</v>
      </c>
      <c r="B31345">
        <v>5028</v>
      </c>
      <c r="C31345" t="s">
        <v>551</v>
      </c>
      <c r="D31345">
        <v>2018</v>
      </c>
      <c r="E31345" t="s">
        <v>744</v>
      </c>
      <c r="F31345" s="2">
        <v>51.130440999999998</v>
      </c>
    </row>
    <row r="31346" spans="1:6">
      <c r="A31346" t="s">
        <v>530</v>
      </c>
      <c r="B31346">
        <v>5028</v>
      </c>
      <c r="C31346" t="s">
        <v>551</v>
      </c>
      <c r="D31346">
        <v>2018</v>
      </c>
      <c r="E31346" t="s">
        <v>739</v>
      </c>
      <c r="F31346" s="2">
        <v>27408.415344379599</v>
      </c>
    </row>
    <row r="31347" spans="1:6">
      <c r="A31347" t="s">
        <v>530</v>
      </c>
      <c r="B31347">
        <v>5028</v>
      </c>
      <c r="C31347" t="s">
        <v>551</v>
      </c>
      <c r="D31347">
        <v>2019</v>
      </c>
      <c r="E31347" t="s">
        <v>743</v>
      </c>
      <c r="F31347" s="2">
        <v>0</v>
      </c>
    </row>
    <row r="31348" spans="1:6">
      <c r="A31348" t="s">
        <v>530</v>
      </c>
      <c r="B31348">
        <v>5028</v>
      </c>
      <c r="C31348" t="s">
        <v>551</v>
      </c>
      <c r="D31348">
        <v>2019</v>
      </c>
      <c r="E31348" t="s">
        <v>745</v>
      </c>
      <c r="F31348" s="2">
        <v>0.217742364755833</v>
      </c>
    </row>
    <row r="31349" spans="1:6">
      <c r="A31349" t="s">
        <v>530</v>
      </c>
      <c r="B31349">
        <v>5028</v>
      </c>
      <c r="C31349" t="s">
        <v>551</v>
      </c>
      <c r="D31349">
        <v>2020</v>
      </c>
      <c r="E31349" t="s">
        <v>741</v>
      </c>
      <c r="F31349" s="2">
        <v>41665.530469874597</v>
      </c>
    </row>
    <row r="31350" spans="1:6">
      <c r="A31350" t="s">
        <v>530</v>
      </c>
      <c r="B31350">
        <v>5028</v>
      </c>
      <c r="C31350" t="s">
        <v>551</v>
      </c>
      <c r="D31350">
        <v>2021</v>
      </c>
      <c r="E31350" t="s">
        <v>744</v>
      </c>
      <c r="F31350" s="2">
        <v>50.528906399999997</v>
      </c>
    </row>
    <row r="31351" spans="1:6">
      <c r="A31351" t="s">
        <v>530</v>
      </c>
      <c r="B31351">
        <v>5028</v>
      </c>
      <c r="C31351" t="s">
        <v>551</v>
      </c>
      <c r="D31351">
        <v>2021</v>
      </c>
      <c r="E31351" t="s">
        <v>739</v>
      </c>
      <c r="F31351" s="2">
        <v>27856.5158113047</v>
      </c>
    </row>
    <row r="31352" spans="1:6">
      <c r="A31352" t="s">
        <v>530</v>
      </c>
      <c r="B31352">
        <v>5028</v>
      </c>
      <c r="C31352" t="s">
        <v>551</v>
      </c>
      <c r="D31352">
        <v>2022</v>
      </c>
      <c r="E31352" t="s">
        <v>736</v>
      </c>
      <c r="F31352" s="2">
        <v>1024.3990833355799</v>
      </c>
    </row>
    <row r="31353" spans="1:6">
      <c r="A31353" t="s">
        <v>530</v>
      </c>
      <c r="B31353">
        <v>5028</v>
      </c>
      <c r="C31353" t="s">
        <v>551</v>
      </c>
      <c r="D31353">
        <v>2022</v>
      </c>
      <c r="E31353" t="s">
        <v>737</v>
      </c>
      <c r="F31353" s="2">
        <v>3179.4326889962299</v>
      </c>
    </row>
    <row r="31354" spans="1:6">
      <c r="A31354" t="s">
        <v>530</v>
      </c>
      <c r="B31354">
        <v>5028</v>
      </c>
      <c r="C31354" t="s">
        <v>551</v>
      </c>
      <c r="D31354">
        <v>2022</v>
      </c>
      <c r="E31354" t="s">
        <v>743</v>
      </c>
      <c r="F31354" s="2">
        <v>0</v>
      </c>
    </row>
    <row r="31355" spans="1:6">
      <c r="A31355" t="s">
        <v>530</v>
      </c>
      <c r="B31355">
        <v>5028</v>
      </c>
      <c r="C31355" t="s">
        <v>551</v>
      </c>
      <c r="D31355">
        <v>2022</v>
      </c>
      <c r="E31355" t="s">
        <v>740</v>
      </c>
      <c r="F31355" s="2">
        <v>2065.0869651525099</v>
      </c>
    </row>
    <row r="31356" spans="1:6">
      <c r="A31356" t="s">
        <v>530</v>
      </c>
      <c r="B31356">
        <v>5028</v>
      </c>
      <c r="C31356" t="s">
        <v>551</v>
      </c>
      <c r="D31356">
        <v>2022</v>
      </c>
      <c r="E31356" t="s">
        <v>745</v>
      </c>
      <c r="F31356" s="2">
        <v>0.79167720597401803</v>
      </c>
    </row>
    <row r="31357" spans="1:6">
      <c r="A31357" t="s">
        <v>530</v>
      </c>
      <c r="B31357">
        <v>5028</v>
      </c>
      <c r="C31357" t="s">
        <v>551</v>
      </c>
      <c r="D31357">
        <v>2024</v>
      </c>
      <c r="E31357" t="s">
        <v>742</v>
      </c>
      <c r="F31357" s="2">
        <v>5241.7620191563201</v>
      </c>
    </row>
    <row r="31358" spans="1:6">
      <c r="A31358" t="s">
        <v>530</v>
      </c>
      <c r="B31358">
        <v>5028</v>
      </c>
      <c r="C31358" t="s">
        <v>551</v>
      </c>
      <c r="D31358">
        <v>2024</v>
      </c>
      <c r="E31358" t="s">
        <v>739</v>
      </c>
      <c r="F31358" s="2">
        <v>24754.515774782401</v>
      </c>
    </row>
    <row r="31359" spans="1:6">
      <c r="A31359" t="s">
        <v>530</v>
      </c>
      <c r="B31359">
        <v>5029</v>
      </c>
      <c r="C31359" t="s">
        <v>553</v>
      </c>
      <c r="D31359">
        <v>2009</v>
      </c>
      <c r="E31359" t="s">
        <v>736</v>
      </c>
      <c r="F31359" s="2">
        <v>283.17494462239</v>
      </c>
    </row>
    <row r="31360" spans="1:6">
      <c r="A31360" t="s">
        <v>530</v>
      </c>
      <c r="B31360">
        <v>5029</v>
      </c>
      <c r="C31360" t="s">
        <v>553</v>
      </c>
      <c r="D31360">
        <v>2009</v>
      </c>
      <c r="E31360" t="s">
        <v>737</v>
      </c>
      <c r="F31360" s="2">
        <v>1174.4092735971899</v>
      </c>
    </row>
    <row r="31361" spans="1:6">
      <c r="A31361" t="s">
        <v>530</v>
      </c>
      <c r="B31361">
        <v>5029</v>
      </c>
      <c r="C31361" t="s">
        <v>553</v>
      </c>
      <c r="D31361">
        <v>2011</v>
      </c>
      <c r="E31361" t="s">
        <v>742</v>
      </c>
      <c r="F31361" s="2">
        <v>2750.2440305790001</v>
      </c>
    </row>
    <row r="31362" spans="1:6">
      <c r="A31362" t="s">
        <v>530</v>
      </c>
      <c r="B31362">
        <v>5029</v>
      </c>
      <c r="C31362" t="s">
        <v>553</v>
      </c>
      <c r="D31362">
        <v>2013</v>
      </c>
      <c r="E31362" t="s">
        <v>744</v>
      </c>
      <c r="F31362" s="2">
        <v>0</v>
      </c>
    </row>
    <row r="31363" spans="1:6">
      <c r="A31363" t="s">
        <v>530</v>
      </c>
      <c r="B31363">
        <v>5029</v>
      </c>
      <c r="C31363" t="s">
        <v>553</v>
      </c>
      <c r="D31363">
        <v>2013</v>
      </c>
      <c r="E31363" t="s">
        <v>740</v>
      </c>
      <c r="F31363" s="2">
        <v>921.84433023829899</v>
      </c>
    </row>
    <row r="31364" spans="1:6">
      <c r="A31364" t="s">
        <v>530</v>
      </c>
      <c r="B31364">
        <v>5029</v>
      </c>
      <c r="C31364" t="s">
        <v>553</v>
      </c>
      <c r="D31364">
        <v>2013</v>
      </c>
      <c r="E31364" t="s">
        <v>745</v>
      </c>
      <c r="F31364" s="2">
        <v>145.53946411438301</v>
      </c>
    </row>
    <row r="31365" spans="1:6">
      <c r="A31365" t="s">
        <v>530</v>
      </c>
      <c r="B31365">
        <v>5029</v>
      </c>
      <c r="C31365" t="s">
        <v>553</v>
      </c>
      <c r="D31365">
        <v>2015</v>
      </c>
      <c r="E31365" t="s">
        <v>738</v>
      </c>
      <c r="F31365" s="2">
        <v>0</v>
      </c>
    </row>
    <row r="31366" spans="1:6">
      <c r="A31366" t="s">
        <v>530</v>
      </c>
      <c r="B31366">
        <v>5029</v>
      </c>
      <c r="C31366" t="s">
        <v>553</v>
      </c>
      <c r="D31366">
        <v>2015</v>
      </c>
      <c r="E31366" t="s">
        <v>739</v>
      </c>
      <c r="F31366" s="2">
        <v>8971.6417910346208</v>
      </c>
    </row>
    <row r="31367" spans="1:6">
      <c r="A31367" t="s">
        <v>530</v>
      </c>
      <c r="B31367">
        <v>5029</v>
      </c>
      <c r="C31367" t="s">
        <v>553</v>
      </c>
      <c r="D31367">
        <v>2015</v>
      </c>
      <c r="E31367" t="s">
        <v>741</v>
      </c>
      <c r="F31367" s="2">
        <v>21120.000019928699</v>
      </c>
    </row>
    <row r="31368" spans="1:6">
      <c r="A31368" t="s">
        <v>530</v>
      </c>
      <c r="B31368">
        <v>5029</v>
      </c>
      <c r="C31368" t="s">
        <v>553</v>
      </c>
      <c r="D31368">
        <v>2016</v>
      </c>
      <c r="E31368" t="s">
        <v>737</v>
      </c>
      <c r="F31368" s="2">
        <v>1585.48752972074</v>
      </c>
    </row>
    <row r="31369" spans="1:6">
      <c r="A31369" t="s">
        <v>530</v>
      </c>
      <c r="B31369">
        <v>5029</v>
      </c>
      <c r="C31369" t="s">
        <v>553</v>
      </c>
      <c r="D31369">
        <v>2016</v>
      </c>
      <c r="E31369" t="s">
        <v>744</v>
      </c>
      <c r="F31369" s="2">
        <v>0</v>
      </c>
    </row>
    <row r="31370" spans="1:6">
      <c r="A31370" t="s">
        <v>530</v>
      </c>
      <c r="B31370">
        <v>5029</v>
      </c>
      <c r="C31370" t="s">
        <v>553</v>
      </c>
      <c r="D31370">
        <v>2016</v>
      </c>
      <c r="E31370" t="s">
        <v>740</v>
      </c>
      <c r="F31370" s="2">
        <v>637.37222863581701</v>
      </c>
    </row>
    <row r="31371" spans="1:6">
      <c r="A31371" t="s">
        <v>530</v>
      </c>
      <c r="B31371">
        <v>5029</v>
      </c>
      <c r="C31371" t="s">
        <v>553</v>
      </c>
      <c r="D31371">
        <v>2016</v>
      </c>
      <c r="E31371" t="s">
        <v>745</v>
      </c>
      <c r="F31371" s="2">
        <v>145.53946411438301</v>
      </c>
    </row>
    <row r="31372" spans="1:6">
      <c r="A31372" t="s">
        <v>530</v>
      </c>
      <c r="B31372">
        <v>5029</v>
      </c>
      <c r="C31372" t="s">
        <v>553</v>
      </c>
      <c r="D31372">
        <v>2017</v>
      </c>
      <c r="E31372" t="s">
        <v>743</v>
      </c>
      <c r="F31372" s="2">
        <v>0</v>
      </c>
    </row>
    <row r="31373" spans="1:6">
      <c r="A31373" t="s">
        <v>530</v>
      </c>
      <c r="B31373">
        <v>5029</v>
      </c>
      <c r="C31373" t="s">
        <v>553</v>
      </c>
      <c r="D31373">
        <v>2018</v>
      </c>
      <c r="E31373" t="s">
        <v>738</v>
      </c>
      <c r="F31373" s="2">
        <v>0</v>
      </c>
    </row>
    <row r="31374" spans="1:6">
      <c r="A31374" t="s">
        <v>530</v>
      </c>
      <c r="B31374">
        <v>5029</v>
      </c>
      <c r="C31374" t="s">
        <v>553</v>
      </c>
      <c r="D31374">
        <v>2018</v>
      </c>
      <c r="E31374" t="s">
        <v>739</v>
      </c>
      <c r="F31374" s="2">
        <v>10167.8582644086</v>
      </c>
    </row>
    <row r="31375" spans="1:6">
      <c r="A31375" t="s">
        <v>530</v>
      </c>
      <c r="B31375">
        <v>5029</v>
      </c>
      <c r="C31375" t="s">
        <v>553</v>
      </c>
      <c r="D31375">
        <v>2018</v>
      </c>
      <c r="E31375" t="s">
        <v>741</v>
      </c>
      <c r="F31375" s="2">
        <v>19049.504956441098</v>
      </c>
    </row>
    <row r="31376" spans="1:6">
      <c r="A31376" t="s">
        <v>530</v>
      </c>
      <c r="B31376">
        <v>5029</v>
      </c>
      <c r="C31376" t="s">
        <v>553</v>
      </c>
      <c r="D31376">
        <v>2019</v>
      </c>
      <c r="E31376" t="s">
        <v>736</v>
      </c>
      <c r="F31376" s="2">
        <v>267.85399155616602</v>
      </c>
    </row>
    <row r="31377" spans="1:6">
      <c r="A31377" t="s">
        <v>530</v>
      </c>
      <c r="B31377">
        <v>5029</v>
      </c>
      <c r="C31377" t="s">
        <v>553</v>
      </c>
      <c r="D31377">
        <v>2019</v>
      </c>
      <c r="E31377" t="s">
        <v>737</v>
      </c>
      <c r="F31377" s="2">
        <v>1593.2943821506301</v>
      </c>
    </row>
    <row r="31378" spans="1:6">
      <c r="A31378" t="s">
        <v>530</v>
      </c>
      <c r="B31378">
        <v>5029</v>
      </c>
      <c r="C31378" t="s">
        <v>553</v>
      </c>
      <c r="D31378">
        <v>2019</v>
      </c>
      <c r="E31378" t="s">
        <v>744</v>
      </c>
      <c r="F31378" s="2">
        <v>0</v>
      </c>
    </row>
    <row r="31379" spans="1:6">
      <c r="A31379" t="s">
        <v>530</v>
      </c>
      <c r="B31379">
        <v>5029</v>
      </c>
      <c r="C31379" t="s">
        <v>553</v>
      </c>
      <c r="D31379">
        <v>2019</v>
      </c>
      <c r="E31379" t="s">
        <v>745</v>
      </c>
      <c r="F31379" s="2">
        <v>148.238667099895</v>
      </c>
    </row>
    <row r="31380" spans="1:6">
      <c r="A31380" t="s">
        <v>530</v>
      </c>
      <c r="B31380">
        <v>5029</v>
      </c>
      <c r="C31380" t="s">
        <v>553</v>
      </c>
      <c r="D31380">
        <v>2020</v>
      </c>
      <c r="E31380" t="s">
        <v>743</v>
      </c>
      <c r="F31380" s="2">
        <v>0</v>
      </c>
    </row>
    <row r="31381" spans="1:6">
      <c r="A31381" t="s">
        <v>530</v>
      </c>
      <c r="B31381">
        <v>5029</v>
      </c>
      <c r="C31381" t="s">
        <v>553</v>
      </c>
      <c r="D31381">
        <v>2021</v>
      </c>
      <c r="E31381" t="s">
        <v>742</v>
      </c>
      <c r="F31381" s="2">
        <v>2364.3973364738299</v>
      </c>
    </row>
    <row r="31382" spans="1:6">
      <c r="A31382" t="s">
        <v>530</v>
      </c>
      <c r="B31382">
        <v>5029</v>
      </c>
      <c r="C31382" t="s">
        <v>553</v>
      </c>
      <c r="D31382">
        <v>2021</v>
      </c>
      <c r="E31382" t="s">
        <v>741</v>
      </c>
      <c r="F31382" s="2">
        <v>17417.6429572077</v>
      </c>
    </row>
    <row r="31383" spans="1:6">
      <c r="A31383" t="s">
        <v>530</v>
      </c>
      <c r="B31383">
        <v>5029</v>
      </c>
      <c r="C31383" t="s">
        <v>553</v>
      </c>
      <c r="D31383">
        <v>2022</v>
      </c>
      <c r="E31383" t="s">
        <v>736</v>
      </c>
      <c r="F31383" s="2">
        <v>306.77569398350801</v>
      </c>
    </row>
    <row r="31384" spans="1:6">
      <c r="A31384" t="s">
        <v>530</v>
      </c>
      <c r="B31384">
        <v>5029</v>
      </c>
      <c r="C31384" t="s">
        <v>553</v>
      </c>
      <c r="D31384">
        <v>2022</v>
      </c>
      <c r="E31384" t="s">
        <v>737</v>
      </c>
      <c r="F31384" s="2">
        <v>1457.97892087283</v>
      </c>
    </row>
    <row r="31385" spans="1:6">
      <c r="A31385" t="s">
        <v>530</v>
      </c>
      <c r="B31385">
        <v>5029</v>
      </c>
      <c r="C31385" t="s">
        <v>553</v>
      </c>
      <c r="D31385">
        <v>2022</v>
      </c>
      <c r="E31385" t="s">
        <v>745</v>
      </c>
      <c r="F31385" s="2">
        <v>142.718835634893</v>
      </c>
    </row>
    <row r="31386" spans="1:6">
      <c r="A31386" t="s">
        <v>530</v>
      </c>
      <c r="B31386">
        <v>5029</v>
      </c>
      <c r="C31386" t="s">
        <v>553</v>
      </c>
      <c r="D31386">
        <v>2023</v>
      </c>
      <c r="E31386" t="s">
        <v>743</v>
      </c>
      <c r="F31386" s="2">
        <v>0</v>
      </c>
    </row>
    <row r="31387" spans="1:6">
      <c r="A31387" t="s">
        <v>530</v>
      </c>
      <c r="B31387">
        <v>5029</v>
      </c>
      <c r="C31387" t="s">
        <v>553</v>
      </c>
      <c r="D31387">
        <v>2023</v>
      </c>
      <c r="E31387" t="s">
        <v>740</v>
      </c>
      <c r="F31387" s="2">
        <v>503.47461765848101</v>
      </c>
    </row>
    <row r="31388" spans="1:6">
      <c r="A31388" t="s">
        <v>530</v>
      </c>
      <c r="B31388">
        <v>5029</v>
      </c>
      <c r="C31388" t="s">
        <v>553</v>
      </c>
      <c r="D31388">
        <v>2024</v>
      </c>
      <c r="E31388" t="s">
        <v>742</v>
      </c>
      <c r="F31388" s="2">
        <v>2005.0434110280601</v>
      </c>
    </row>
    <row r="31389" spans="1:6">
      <c r="A31389" t="s">
        <v>530</v>
      </c>
      <c r="B31389">
        <v>5031</v>
      </c>
      <c r="C31389" t="s">
        <v>555</v>
      </c>
      <c r="D31389">
        <v>2009</v>
      </c>
      <c r="E31389" t="s">
        <v>736</v>
      </c>
      <c r="F31389" s="2">
        <v>4799.0587078397102</v>
      </c>
    </row>
    <row r="31390" spans="1:6">
      <c r="A31390" t="s">
        <v>530</v>
      </c>
      <c r="B31390">
        <v>5031</v>
      </c>
      <c r="C31390" t="s">
        <v>555</v>
      </c>
      <c r="D31390">
        <v>2009</v>
      </c>
      <c r="E31390" t="s">
        <v>737</v>
      </c>
      <c r="F31390" s="2">
        <v>2254.2235574781298</v>
      </c>
    </row>
    <row r="31391" spans="1:6">
      <c r="A31391" t="s">
        <v>530</v>
      </c>
      <c r="B31391">
        <v>5031</v>
      </c>
      <c r="C31391" t="s">
        <v>555</v>
      </c>
      <c r="D31391">
        <v>2009</v>
      </c>
      <c r="E31391" t="s">
        <v>740</v>
      </c>
      <c r="F31391" s="2">
        <v>2244.1767201050602</v>
      </c>
    </row>
    <row r="31392" spans="1:6">
      <c r="A31392" t="s">
        <v>530</v>
      </c>
      <c r="B31392">
        <v>5031</v>
      </c>
      <c r="C31392" t="s">
        <v>555</v>
      </c>
      <c r="D31392">
        <v>2009</v>
      </c>
      <c r="E31392" t="s">
        <v>745</v>
      </c>
      <c r="F31392" s="2">
        <v>242.443964680421</v>
      </c>
    </row>
    <row r="31393" spans="1:6">
      <c r="A31393" t="s">
        <v>530</v>
      </c>
      <c r="B31393">
        <v>5031</v>
      </c>
      <c r="C31393" t="s">
        <v>555</v>
      </c>
      <c r="D31393">
        <v>2011</v>
      </c>
      <c r="E31393" t="s">
        <v>742</v>
      </c>
      <c r="F31393" s="2">
        <v>2744.40866653284</v>
      </c>
    </row>
    <row r="31394" spans="1:6">
      <c r="A31394" t="s">
        <v>530</v>
      </c>
      <c r="B31394">
        <v>5031</v>
      </c>
      <c r="C31394" t="s">
        <v>555</v>
      </c>
      <c r="D31394">
        <v>2011</v>
      </c>
      <c r="E31394" t="s">
        <v>738</v>
      </c>
      <c r="F31394" s="2">
        <v>0</v>
      </c>
    </row>
    <row r="31395" spans="1:6">
      <c r="A31395" t="s">
        <v>530</v>
      </c>
      <c r="B31395">
        <v>5031</v>
      </c>
      <c r="C31395" t="s">
        <v>555</v>
      </c>
      <c r="D31395">
        <v>2011</v>
      </c>
      <c r="E31395" t="s">
        <v>741</v>
      </c>
      <c r="F31395" s="2">
        <v>41280.770876303199</v>
      </c>
    </row>
    <row r="31396" spans="1:6">
      <c r="A31396" t="s">
        <v>530</v>
      </c>
      <c r="B31396">
        <v>5031</v>
      </c>
      <c r="C31396" t="s">
        <v>555</v>
      </c>
      <c r="D31396">
        <v>2015</v>
      </c>
      <c r="E31396" t="s">
        <v>736</v>
      </c>
      <c r="F31396" s="2">
        <v>3538.22092955785</v>
      </c>
    </row>
    <row r="31397" spans="1:6">
      <c r="A31397" t="s">
        <v>530</v>
      </c>
      <c r="B31397">
        <v>5031</v>
      </c>
      <c r="C31397" t="s">
        <v>555</v>
      </c>
      <c r="D31397">
        <v>2015</v>
      </c>
      <c r="E31397" t="s">
        <v>737</v>
      </c>
      <c r="F31397" s="2">
        <v>3615.0930228950301</v>
      </c>
    </row>
    <row r="31398" spans="1:6">
      <c r="A31398" t="s">
        <v>530</v>
      </c>
      <c r="B31398">
        <v>5031</v>
      </c>
      <c r="C31398" t="s">
        <v>555</v>
      </c>
      <c r="D31398">
        <v>2015</v>
      </c>
      <c r="E31398" t="s">
        <v>744</v>
      </c>
      <c r="F31398" s="2">
        <v>1203.45833513514</v>
      </c>
    </row>
    <row r="31399" spans="1:6">
      <c r="A31399" t="s">
        <v>530</v>
      </c>
      <c r="B31399">
        <v>5031</v>
      </c>
      <c r="C31399" t="s">
        <v>555</v>
      </c>
      <c r="D31399">
        <v>2015</v>
      </c>
      <c r="E31399" t="s">
        <v>739</v>
      </c>
      <c r="F31399" s="2">
        <v>6730.9715552324496</v>
      </c>
    </row>
    <row r="31400" spans="1:6">
      <c r="A31400" t="s">
        <v>530</v>
      </c>
      <c r="B31400">
        <v>5031</v>
      </c>
      <c r="C31400" t="s">
        <v>555</v>
      </c>
      <c r="D31400">
        <v>2015</v>
      </c>
      <c r="E31400" t="s">
        <v>740</v>
      </c>
      <c r="F31400" s="2">
        <v>972.50920395139201</v>
      </c>
    </row>
    <row r="31401" spans="1:6">
      <c r="A31401" t="s">
        <v>530</v>
      </c>
      <c r="B31401">
        <v>5031</v>
      </c>
      <c r="C31401" t="s">
        <v>555</v>
      </c>
      <c r="D31401">
        <v>2017</v>
      </c>
      <c r="E31401" t="s">
        <v>742</v>
      </c>
      <c r="F31401" s="2">
        <v>3514.4572368419699</v>
      </c>
    </row>
    <row r="31402" spans="1:6">
      <c r="A31402" t="s">
        <v>530</v>
      </c>
      <c r="B31402">
        <v>5031</v>
      </c>
      <c r="C31402" t="s">
        <v>555</v>
      </c>
      <c r="D31402">
        <v>2017</v>
      </c>
      <c r="E31402" t="s">
        <v>738</v>
      </c>
      <c r="F31402" s="2">
        <v>0</v>
      </c>
    </row>
    <row r="31403" spans="1:6">
      <c r="A31403" t="s">
        <v>530</v>
      </c>
      <c r="B31403">
        <v>5031</v>
      </c>
      <c r="C31403" t="s">
        <v>555</v>
      </c>
      <c r="D31403">
        <v>2017</v>
      </c>
      <c r="E31403" t="s">
        <v>743</v>
      </c>
      <c r="F31403" s="2">
        <v>0</v>
      </c>
    </row>
    <row r="31404" spans="1:6">
      <c r="A31404" t="s">
        <v>530</v>
      </c>
      <c r="B31404">
        <v>5031</v>
      </c>
      <c r="C31404" t="s">
        <v>555</v>
      </c>
      <c r="D31404">
        <v>2018</v>
      </c>
      <c r="E31404" t="s">
        <v>744</v>
      </c>
      <c r="F31404" s="2">
        <v>1103.4022972973</v>
      </c>
    </row>
    <row r="31405" spans="1:6">
      <c r="A31405" t="s">
        <v>530</v>
      </c>
      <c r="B31405">
        <v>5031</v>
      </c>
      <c r="C31405" t="s">
        <v>555</v>
      </c>
      <c r="D31405">
        <v>2018</v>
      </c>
      <c r="E31405" t="s">
        <v>739</v>
      </c>
      <c r="F31405" s="2">
        <v>6473.4281713829996</v>
      </c>
    </row>
    <row r="31406" spans="1:6">
      <c r="A31406" t="s">
        <v>530</v>
      </c>
      <c r="B31406">
        <v>5031</v>
      </c>
      <c r="C31406" t="s">
        <v>555</v>
      </c>
      <c r="D31406">
        <v>2018</v>
      </c>
      <c r="E31406" t="s">
        <v>740</v>
      </c>
      <c r="F31406" s="2">
        <v>1063.0938055423801</v>
      </c>
    </row>
    <row r="31407" spans="1:6">
      <c r="A31407" t="s">
        <v>530</v>
      </c>
      <c r="B31407">
        <v>5031</v>
      </c>
      <c r="C31407" t="s">
        <v>555</v>
      </c>
      <c r="D31407">
        <v>2018</v>
      </c>
      <c r="E31407" t="s">
        <v>741</v>
      </c>
      <c r="F31407" s="2">
        <v>36030.0595077619</v>
      </c>
    </row>
    <row r="31408" spans="1:6">
      <c r="A31408" t="s">
        <v>530</v>
      </c>
      <c r="B31408">
        <v>5031</v>
      </c>
      <c r="C31408" t="s">
        <v>555</v>
      </c>
      <c r="D31408">
        <v>2019</v>
      </c>
      <c r="E31408" t="s">
        <v>745</v>
      </c>
      <c r="F31408" s="2">
        <v>281.280982925915</v>
      </c>
    </row>
    <row r="31409" spans="1:6">
      <c r="A31409" t="s">
        <v>530</v>
      </c>
      <c r="B31409">
        <v>5031</v>
      </c>
      <c r="C31409" t="s">
        <v>555</v>
      </c>
      <c r="D31409">
        <v>2020</v>
      </c>
      <c r="E31409" t="s">
        <v>738</v>
      </c>
      <c r="F31409" s="2">
        <v>0</v>
      </c>
    </row>
    <row r="31410" spans="1:6">
      <c r="A31410" t="s">
        <v>530</v>
      </c>
      <c r="B31410">
        <v>5031</v>
      </c>
      <c r="C31410" t="s">
        <v>555</v>
      </c>
      <c r="D31410">
        <v>2020</v>
      </c>
      <c r="E31410" t="s">
        <v>743</v>
      </c>
      <c r="F31410" s="2">
        <v>0</v>
      </c>
    </row>
    <row r="31411" spans="1:6">
      <c r="A31411" t="s">
        <v>530</v>
      </c>
      <c r="B31411">
        <v>5031</v>
      </c>
      <c r="C31411" t="s">
        <v>555</v>
      </c>
      <c r="D31411">
        <v>2021</v>
      </c>
      <c r="E31411" t="s">
        <v>744</v>
      </c>
      <c r="F31411" s="2">
        <v>1303.3942918918899</v>
      </c>
    </row>
    <row r="31412" spans="1:6">
      <c r="A31412" t="s">
        <v>530</v>
      </c>
      <c r="B31412">
        <v>5031</v>
      </c>
      <c r="C31412" t="s">
        <v>555</v>
      </c>
      <c r="D31412">
        <v>2021</v>
      </c>
      <c r="E31412" t="s">
        <v>739</v>
      </c>
      <c r="F31412" s="2">
        <v>6659.5220090868397</v>
      </c>
    </row>
    <row r="31413" spans="1:6">
      <c r="A31413" t="s">
        <v>530</v>
      </c>
      <c r="B31413">
        <v>5031</v>
      </c>
      <c r="C31413" t="s">
        <v>555</v>
      </c>
      <c r="D31413">
        <v>2021</v>
      </c>
      <c r="E31413" t="s">
        <v>741</v>
      </c>
      <c r="F31413" s="2">
        <v>32444.6439071329</v>
      </c>
    </row>
    <row r="31414" spans="1:6">
      <c r="A31414" t="s">
        <v>530</v>
      </c>
      <c r="B31414">
        <v>5031</v>
      </c>
      <c r="C31414" t="s">
        <v>555</v>
      </c>
      <c r="D31414">
        <v>2022</v>
      </c>
      <c r="E31414" t="s">
        <v>736</v>
      </c>
      <c r="F31414" s="2">
        <v>2502.5675943288702</v>
      </c>
    </row>
    <row r="31415" spans="1:6">
      <c r="A31415" t="s">
        <v>530</v>
      </c>
      <c r="B31415">
        <v>5031</v>
      </c>
      <c r="C31415" t="s">
        <v>555</v>
      </c>
      <c r="D31415">
        <v>2022</v>
      </c>
      <c r="E31415" t="s">
        <v>737</v>
      </c>
      <c r="F31415" s="2">
        <v>2831.5445884022702</v>
      </c>
    </row>
    <row r="31416" spans="1:6">
      <c r="A31416" t="s">
        <v>530</v>
      </c>
      <c r="B31416">
        <v>5031</v>
      </c>
      <c r="C31416" t="s">
        <v>555</v>
      </c>
      <c r="D31416">
        <v>2022</v>
      </c>
      <c r="E31416" t="s">
        <v>745</v>
      </c>
      <c r="F31416" s="2">
        <v>427.302912658992</v>
      </c>
    </row>
    <row r="31417" spans="1:6">
      <c r="A31417" t="s">
        <v>530</v>
      </c>
      <c r="B31417">
        <v>5031</v>
      </c>
      <c r="C31417" t="s">
        <v>555</v>
      </c>
      <c r="D31417">
        <v>2023</v>
      </c>
      <c r="E31417" t="s">
        <v>743</v>
      </c>
      <c r="F31417" s="2">
        <v>0</v>
      </c>
    </row>
    <row r="31418" spans="1:6">
      <c r="A31418" t="s">
        <v>530</v>
      </c>
      <c r="B31418">
        <v>5031</v>
      </c>
      <c r="C31418" t="s">
        <v>555</v>
      </c>
      <c r="D31418">
        <v>2024</v>
      </c>
      <c r="E31418" t="s">
        <v>742</v>
      </c>
      <c r="F31418" s="2">
        <v>3449.7812718587602</v>
      </c>
    </row>
    <row r="31419" spans="1:6">
      <c r="A31419" t="s">
        <v>530</v>
      </c>
      <c r="B31419">
        <v>5031</v>
      </c>
      <c r="C31419" t="s">
        <v>555</v>
      </c>
      <c r="D31419">
        <v>2024</v>
      </c>
      <c r="E31419" t="s">
        <v>739</v>
      </c>
      <c r="F31419" s="2">
        <v>6316.9510728804298</v>
      </c>
    </row>
    <row r="31420" spans="1:6">
      <c r="A31420" t="s">
        <v>530</v>
      </c>
      <c r="B31420">
        <v>5031</v>
      </c>
      <c r="C31420" t="s">
        <v>555</v>
      </c>
      <c r="D31420">
        <v>2024</v>
      </c>
      <c r="E31420" t="s">
        <v>741</v>
      </c>
      <c r="F31420" s="2">
        <v>28990.242676640799</v>
      </c>
    </row>
    <row r="31421" spans="1:6">
      <c r="A31421" t="s">
        <v>530</v>
      </c>
      <c r="B31421">
        <v>5032</v>
      </c>
      <c r="C31421" t="s">
        <v>557</v>
      </c>
      <c r="D31421">
        <v>2009</v>
      </c>
      <c r="E31421" t="s">
        <v>742</v>
      </c>
      <c r="F31421" s="2">
        <v>3175.5423609173899</v>
      </c>
    </row>
    <row r="31422" spans="1:6">
      <c r="A31422" t="s">
        <v>530</v>
      </c>
      <c r="B31422">
        <v>5032</v>
      </c>
      <c r="C31422" t="s">
        <v>557</v>
      </c>
      <c r="D31422">
        <v>2011</v>
      </c>
      <c r="E31422" t="s">
        <v>744</v>
      </c>
      <c r="F31422" s="2">
        <v>0</v>
      </c>
    </row>
    <row r="31423" spans="1:6">
      <c r="A31423" t="s">
        <v>530</v>
      </c>
      <c r="B31423">
        <v>5032</v>
      </c>
      <c r="C31423" t="s">
        <v>557</v>
      </c>
      <c r="D31423">
        <v>2011</v>
      </c>
      <c r="E31423" t="s">
        <v>740</v>
      </c>
      <c r="F31423" s="2">
        <v>1126.0845108087899</v>
      </c>
    </row>
    <row r="31424" spans="1:6">
      <c r="A31424" t="s">
        <v>530</v>
      </c>
      <c r="B31424">
        <v>5032</v>
      </c>
      <c r="C31424" t="s">
        <v>557</v>
      </c>
      <c r="D31424">
        <v>2011</v>
      </c>
      <c r="E31424" t="s">
        <v>745</v>
      </c>
      <c r="F31424" s="2">
        <v>0</v>
      </c>
    </row>
    <row r="31425" spans="1:6">
      <c r="A31425" t="s">
        <v>530</v>
      </c>
      <c r="B31425">
        <v>5032</v>
      </c>
      <c r="C31425" t="s">
        <v>557</v>
      </c>
      <c r="D31425">
        <v>2013</v>
      </c>
      <c r="E31425" t="s">
        <v>736</v>
      </c>
      <c r="F31425" s="2">
        <v>57.985367524966399</v>
      </c>
    </row>
    <row r="31426" spans="1:6">
      <c r="A31426" t="s">
        <v>530</v>
      </c>
      <c r="B31426">
        <v>5032</v>
      </c>
      <c r="C31426" t="s">
        <v>557</v>
      </c>
      <c r="D31426">
        <v>2013</v>
      </c>
      <c r="E31426" t="s">
        <v>738</v>
      </c>
      <c r="F31426" s="2">
        <v>0</v>
      </c>
    </row>
    <row r="31427" spans="1:6">
      <c r="A31427" t="s">
        <v>530</v>
      </c>
      <c r="B31427">
        <v>5032</v>
      </c>
      <c r="C31427" t="s">
        <v>557</v>
      </c>
      <c r="D31427">
        <v>2013</v>
      </c>
      <c r="E31427" t="s">
        <v>739</v>
      </c>
      <c r="F31427" s="2">
        <v>14223.0192261549</v>
      </c>
    </row>
    <row r="31428" spans="1:6">
      <c r="A31428" t="s">
        <v>530</v>
      </c>
      <c r="B31428">
        <v>5032</v>
      </c>
      <c r="C31428" t="s">
        <v>557</v>
      </c>
      <c r="D31428">
        <v>2013</v>
      </c>
      <c r="E31428" t="s">
        <v>741</v>
      </c>
      <c r="F31428" s="2">
        <v>5921.9268855728096</v>
      </c>
    </row>
    <row r="31429" spans="1:6">
      <c r="A31429" t="s">
        <v>530</v>
      </c>
      <c r="B31429">
        <v>5032</v>
      </c>
      <c r="C31429" t="s">
        <v>557</v>
      </c>
      <c r="D31429">
        <v>2015</v>
      </c>
      <c r="E31429" t="s">
        <v>742</v>
      </c>
      <c r="F31429" s="2">
        <v>4772.2791199295998</v>
      </c>
    </row>
    <row r="31430" spans="1:6">
      <c r="A31430" t="s">
        <v>530</v>
      </c>
      <c r="B31430">
        <v>5032</v>
      </c>
      <c r="C31430" t="s">
        <v>557</v>
      </c>
      <c r="D31430">
        <v>2015</v>
      </c>
      <c r="E31430" t="s">
        <v>743</v>
      </c>
      <c r="F31430" s="2">
        <v>0</v>
      </c>
    </row>
    <row r="31431" spans="1:6">
      <c r="A31431" t="s">
        <v>530</v>
      </c>
      <c r="B31431">
        <v>5032</v>
      </c>
      <c r="C31431" t="s">
        <v>557</v>
      </c>
      <c r="D31431">
        <v>2016</v>
      </c>
      <c r="E31431" t="s">
        <v>738</v>
      </c>
      <c r="F31431" s="2">
        <v>0</v>
      </c>
    </row>
    <row r="31432" spans="1:6">
      <c r="A31432" t="s">
        <v>530</v>
      </c>
      <c r="B31432">
        <v>5032</v>
      </c>
      <c r="C31432" t="s">
        <v>557</v>
      </c>
      <c r="D31432">
        <v>2016</v>
      </c>
      <c r="E31432" t="s">
        <v>739</v>
      </c>
      <c r="F31432" s="2">
        <v>16185.4782988437</v>
      </c>
    </row>
    <row r="31433" spans="1:6">
      <c r="A31433" t="s">
        <v>530</v>
      </c>
      <c r="B31433">
        <v>5032</v>
      </c>
      <c r="C31433" t="s">
        <v>557</v>
      </c>
      <c r="D31433">
        <v>2016</v>
      </c>
      <c r="E31433" t="s">
        <v>741</v>
      </c>
      <c r="F31433" s="2">
        <v>5573.7942718084096</v>
      </c>
    </row>
    <row r="31434" spans="1:6">
      <c r="A31434" t="s">
        <v>530</v>
      </c>
      <c r="B31434">
        <v>5032</v>
      </c>
      <c r="C31434" t="s">
        <v>557</v>
      </c>
      <c r="D31434">
        <v>2017</v>
      </c>
      <c r="E31434" t="s">
        <v>736</v>
      </c>
      <c r="F31434" s="2">
        <v>48.548718060016903</v>
      </c>
    </row>
    <row r="31435" spans="1:6">
      <c r="A31435" t="s">
        <v>530</v>
      </c>
      <c r="B31435">
        <v>5032</v>
      </c>
      <c r="C31435" t="s">
        <v>557</v>
      </c>
      <c r="D31435">
        <v>2017</v>
      </c>
      <c r="E31435" t="s">
        <v>737</v>
      </c>
      <c r="F31435" s="2">
        <v>625.20993001632303</v>
      </c>
    </row>
    <row r="31436" spans="1:6">
      <c r="A31436" t="s">
        <v>530</v>
      </c>
      <c r="B31436">
        <v>5032</v>
      </c>
      <c r="C31436" t="s">
        <v>557</v>
      </c>
      <c r="D31436">
        <v>2017</v>
      </c>
      <c r="E31436" t="s">
        <v>744</v>
      </c>
      <c r="F31436" s="2">
        <v>0</v>
      </c>
    </row>
    <row r="31437" spans="1:6">
      <c r="A31437" t="s">
        <v>530</v>
      </c>
      <c r="B31437">
        <v>5032</v>
      </c>
      <c r="C31437" t="s">
        <v>557</v>
      </c>
      <c r="D31437">
        <v>2017</v>
      </c>
      <c r="E31437" t="s">
        <v>740</v>
      </c>
      <c r="F31437" s="2">
        <v>821.17352329368703</v>
      </c>
    </row>
    <row r="31438" spans="1:6">
      <c r="A31438" t="s">
        <v>530</v>
      </c>
      <c r="B31438">
        <v>5032</v>
      </c>
      <c r="C31438" t="s">
        <v>557</v>
      </c>
      <c r="D31438">
        <v>2018</v>
      </c>
      <c r="E31438" t="s">
        <v>743</v>
      </c>
      <c r="F31438" s="2">
        <v>0</v>
      </c>
    </row>
    <row r="31439" spans="1:6">
      <c r="A31439" t="s">
        <v>530</v>
      </c>
      <c r="B31439">
        <v>5032</v>
      </c>
      <c r="C31439" t="s">
        <v>557</v>
      </c>
      <c r="D31439">
        <v>2018</v>
      </c>
      <c r="E31439" t="s">
        <v>745</v>
      </c>
      <c r="F31439" s="2">
        <v>0</v>
      </c>
    </row>
    <row r="31440" spans="1:6">
      <c r="A31440" t="s">
        <v>530</v>
      </c>
      <c r="B31440">
        <v>5032</v>
      </c>
      <c r="C31440" t="s">
        <v>557</v>
      </c>
      <c r="D31440">
        <v>2019</v>
      </c>
      <c r="E31440" t="s">
        <v>742</v>
      </c>
      <c r="F31440" s="2">
        <v>4077.3645273858901</v>
      </c>
    </row>
    <row r="31441" spans="1:6">
      <c r="A31441" t="s">
        <v>530</v>
      </c>
      <c r="B31441">
        <v>5032</v>
      </c>
      <c r="C31441" t="s">
        <v>557</v>
      </c>
      <c r="D31441">
        <v>2019</v>
      </c>
      <c r="E31441" t="s">
        <v>738</v>
      </c>
      <c r="F31441" s="2">
        <v>0</v>
      </c>
    </row>
    <row r="31442" spans="1:6">
      <c r="A31442" t="s">
        <v>530</v>
      </c>
      <c r="B31442">
        <v>5032</v>
      </c>
      <c r="C31442" t="s">
        <v>557</v>
      </c>
      <c r="D31442">
        <v>2019</v>
      </c>
      <c r="E31442" t="s">
        <v>739</v>
      </c>
      <c r="F31442" s="2">
        <v>17727.588472177202</v>
      </c>
    </row>
    <row r="31443" spans="1:6">
      <c r="A31443" t="s">
        <v>530</v>
      </c>
      <c r="B31443">
        <v>5032</v>
      </c>
      <c r="C31443" t="s">
        <v>557</v>
      </c>
      <c r="D31443">
        <v>2019</v>
      </c>
      <c r="E31443" t="s">
        <v>741</v>
      </c>
      <c r="F31443" s="2">
        <v>5141.2793345796899</v>
      </c>
    </row>
    <row r="31444" spans="1:6">
      <c r="A31444" t="s">
        <v>530</v>
      </c>
      <c r="B31444">
        <v>5032</v>
      </c>
      <c r="C31444" t="s">
        <v>557</v>
      </c>
      <c r="D31444">
        <v>2020</v>
      </c>
      <c r="E31444" t="s">
        <v>736</v>
      </c>
      <c r="F31444" s="2">
        <v>703.73414247591802</v>
      </c>
    </row>
    <row r="31445" spans="1:6">
      <c r="A31445" t="s">
        <v>530</v>
      </c>
      <c r="B31445">
        <v>5032</v>
      </c>
      <c r="C31445" t="s">
        <v>557</v>
      </c>
      <c r="D31445">
        <v>2020</v>
      </c>
      <c r="E31445" t="s">
        <v>737</v>
      </c>
      <c r="F31445" s="2">
        <v>604.33071974263896</v>
      </c>
    </row>
    <row r="31446" spans="1:6">
      <c r="A31446" t="s">
        <v>530</v>
      </c>
      <c r="B31446">
        <v>5032</v>
      </c>
      <c r="C31446" t="s">
        <v>557</v>
      </c>
      <c r="D31446">
        <v>2020</v>
      </c>
      <c r="E31446" t="s">
        <v>744</v>
      </c>
      <c r="F31446" s="2">
        <v>0</v>
      </c>
    </row>
    <row r="31447" spans="1:6">
      <c r="A31447" t="s">
        <v>530</v>
      </c>
      <c r="B31447">
        <v>5032</v>
      </c>
      <c r="C31447" t="s">
        <v>557</v>
      </c>
      <c r="D31447">
        <v>2021</v>
      </c>
      <c r="E31447" t="s">
        <v>743</v>
      </c>
      <c r="F31447" s="2">
        <v>0</v>
      </c>
    </row>
    <row r="31448" spans="1:6">
      <c r="A31448" t="s">
        <v>530</v>
      </c>
      <c r="B31448">
        <v>5032</v>
      </c>
      <c r="C31448" t="s">
        <v>557</v>
      </c>
      <c r="D31448">
        <v>2021</v>
      </c>
      <c r="E31448" t="s">
        <v>745</v>
      </c>
      <c r="F31448" s="2">
        <v>0</v>
      </c>
    </row>
    <row r="31449" spans="1:6">
      <c r="A31449" t="s">
        <v>530</v>
      </c>
      <c r="B31449">
        <v>5032</v>
      </c>
      <c r="C31449" t="s">
        <v>557</v>
      </c>
      <c r="D31449">
        <v>2022</v>
      </c>
      <c r="E31449" t="s">
        <v>742</v>
      </c>
      <c r="F31449" s="2">
        <v>2987.9497945020098</v>
      </c>
    </row>
    <row r="31450" spans="1:6">
      <c r="A31450" t="s">
        <v>530</v>
      </c>
      <c r="B31450">
        <v>5032</v>
      </c>
      <c r="C31450" t="s">
        <v>557</v>
      </c>
      <c r="D31450">
        <v>2022</v>
      </c>
      <c r="E31450" t="s">
        <v>741</v>
      </c>
      <c r="F31450" s="2">
        <v>5076.4328184717097</v>
      </c>
    </row>
    <row r="31451" spans="1:6">
      <c r="A31451" t="s">
        <v>530</v>
      </c>
      <c r="B31451">
        <v>5032</v>
      </c>
      <c r="C31451" t="s">
        <v>557</v>
      </c>
      <c r="D31451">
        <v>2023</v>
      </c>
      <c r="E31451" t="s">
        <v>736</v>
      </c>
      <c r="F31451" s="2">
        <v>48.202553496150202</v>
      </c>
    </row>
    <row r="31452" spans="1:6">
      <c r="A31452" t="s">
        <v>530</v>
      </c>
      <c r="B31452">
        <v>5032</v>
      </c>
      <c r="C31452" t="s">
        <v>557</v>
      </c>
      <c r="D31452">
        <v>2023</v>
      </c>
      <c r="E31452" t="s">
        <v>737</v>
      </c>
      <c r="F31452" s="2">
        <v>571.17797245638099</v>
      </c>
    </row>
    <row r="31453" spans="1:6">
      <c r="A31453" t="s">
        <v>530</v>
      </c>
      <c r="B31453">
        <v>5032</v>
      </c>
      <c r="C31453" t="s">
        <v>557</v>
      </c>
      <c r="D31453">
        <v>2024</v>
      </c>
      <c r="E31453" t="s">
        <v>743</v>
      </c>
      <c r="F31453" s="2">
        <v>0</v>
      </c>
    </row>
    <row r="31454" spans="1:6">
      <c r="A31454" t="s">
        <v>530</v>
      </c>
      <c r="B31454">
        <v>5032</v>
      </c>
      <c r="C31454" t="s">
        <v>557</v>
      </c>
      <c r="D31454">
        <v>2024</v>
      </c>
      <c r="E31454" t="s">
        <v>740</v>
      </c>
      <c r="F31454" s="2">
        <v>679.14661430329602</v>
      </c>
    </row>
    <row r="31455" spans="1:6">
      <c r="A31455" t="s">
        <v>530</v>
      </c>
      <c r="B31455">
        <v>5032</v>
      </c>
      <c r="C31455" t="s">
        <v>557</v>
      </c>
      <c r="D31455">
        <v>2024</v>
      </c>
      <c r="E31455" t="s">
        <v>745</v>
      </c>
      <c r="F31455" s="2">
        <v>0.13231703909376999</v>
      </c>
    </row>
    <row r="31456" spans="1:6">
      <c r="A31456" t="s">
        <v>530</v>
      </c>
      <c r="B31456">
        <v>5033</v>
      </c>
      <c r="C31456" t="s">
        <v>559</v>
      </c>
      <c r="D31456">
        <v>2009</v>
      </c>
      <c r="E31456" t="s">
        <v>742</v>
      </c>
      <c r="F31456" s="2">
        <v>756.38951513510494</v>
      </c>
    </row>
    <row r="31457" spans="1:6">
      <c r="A31457" t="s">
        <v>530</v>
      </c>
      <c r="B31457">
        <v>5033</v>
      </c>
      <c r="C31457" t="s">
        <v>559</v>
      </c>
      <c r="D31457">
        <v>2009</v>
      </c>
      <c r="E31457" t="s">
        <v>738</v>
      </c>
      <c r="F31457" s="2">
        <v>0</v>
      </c>
    </row>
    <row r="31458" spans="1:6">
      <c r="A31458" t="s">
        <v>530</v>
      </c>
      <c r="B31458">
        <v>5033</v>
      </c>
      <c r="C31458" t="s">
        <v>559</v>
      </c>
      <c r="D31458">
        <v>2009</v>
      </c>
      <c r="E31458" t="s">
        <v>739</v>
      </c>
      <c r="F31458" s="2">
        <v>4808.0982750360299</v>
      </c>
    </row>
    <row r="31459" spans="1:6">
      <c r="A31459" t="s">
        <v>530</v>
      </c>
      <c r="B31459">
        <v>5033</v>
      </c>
      <c r="C31459" t="s">
        <v>559</v>
      </c>
      <c r="D31459">
        <v>2009</v>
      </c>
      <c r="E31459" t="s">
        <v>741</v>
      </c>
      <c r="F31459" s="2">
        <v>2252.1753335572498</v>
      </c>
    </row>
    <row r="31460" spans="1:6">
      <c r="A31460" t="s">
        <v>530</v>
      </c>
      <c r="B31460">
        <v>5033</v>
      </c>
      <c r="C31460" t="s">
        <v>559</v>
      </c>
      <c r="D31460">
        <v>2011</v>
      </c>
      <c r="E31460" t="s">
        <v>743</v>
      </c>
      <c r="F31460" s="2">
        <v>0</v>
      </c>
    </row>
    <row r="31461" spans="1:6">
      <c r="A31461" t="s">
        <v>530</v>
      </c>
      <c r="B31461">
        <v>5033</v>
      </c>
      <c r="C31461" t="s">
        <v>559</v>
      </c>
      <c r="D31461">
        <v>2013</v>
      </c>
      <c r="E31461" t="s">
        <v>736</v>
      </c>
      <c r="F31461" s="2">
        <v>242.02591582358201</v>
      </c>
    </row>
    <row r="31462" spans="1:6">
      <c r="A31462" t="s">
        <v>530</v>
      </c>
      <c r="B31462">
        <v>5033</v>
      </c>
      <c r="C31462" t="s">
        <v>559</v>
      </c>
      <c r="D31462">
        <v>2013</v>
      </c>
      <c r="E31462" t="s">
        <v>737</v>
      </c>
      <c r="F31462" s="2">
        <v>185.939229094674</v>
      </c>
    </row>
    <row r="31463" spans="1:6">
      <c r="A31463" t="s">
        <v>530</v>
      </c>
      <c r="B31463">
        <v>5033</v>
      </c>
      <c r="C31463" t="s">
        <v>559</v>
      </c>
      <c r="D31463">
        <v>2013</v>
      </c>
      <c r="E31463" t="s">
        <v>740</v>
      </c>
      <c r="F31463" s="2">
        <v>458.972799858028</v>
      </c>
    </row>
    <row r="31464" spans="1:6">
      <c r="A31464" t="s">
        <v>530</v>
      </c>
      <c r="B31464">
        <v>5033</v>
      </c>
      <c r="C31464" t="s">
        <v>559</v>
      </c>
      <c r="D31464">
        <v>2015</v>
      </c>
      <c r="E31464" t="s">
        <v>742</v>
      </c>
      <c r="F31464" s="2">
        <v>1876.02907256296</v>
      </c>
    </row>
    <row r="31465" spans="1:6">
      <c r="A31465" t="s">
        <v>530</v>
      </c>
      <c r="B31465">
        <v>5033</v>
      </c>
      <c r="C31465" t="s">
        <v>559</v>
      </c>
      <c r="D31465">
        <v>2016</v>
      </c>
      <c r="E31465" t="s">
        <v>736</v>
      </c>
      <c r="F31465" s="2">
        <v>225.099245409426</v>
      </c>
    </row>
    <row r="31466" spans="1:6">
      <c r="A31466" t="s">
        <v>530</v>
      </c>
      <c r="B31466">
        <v>5033</v>
      </c>
      <c r="C31466" t="s">
        <v>559</v>
      </c>
      <c r="D31466">
        <v>2016</v>
      </c>
      <c r="E31466" t="s">
        <v>737</v>
      </c>
      <c r="F31466" s="2">
        <v>170.377466547865</v>
      </c>
    </row>
    <row r="31467" spans="1:6">
      <c r="A31467" t="s">
        <v>530</v>
      </c>
      <c r="B31467">
        <v>5033</v>
      </c>
      <c r="C31467" t="s">
        <v>559</v>
      </c>
      <c r="D31467">
        <v>2016</v>
      </c>
      <c r="E31467" t="s">
        <v>738</v>
      </c>
      <c r="F31467" s="2">
        <v>0</v>
      </c>
    </row>
    <row r="31468" spans="1:6">
      <c r="A31468" t="s">
        <v>530</v>
      </c>
      <c r="B31468">
        <v>5033</v>
      </c>
      <c r="C31468" t="s">
        <v>559</v>
      </c>
      <c r="D31468">
        <v>2016</v>
      </c>
      <c r="E31468" t="s">
        <v>739</v>
      </c>
      <c r="F31468" s="2">
        <v>4934.08970000104</v>
      </c>
    </row>
    <row r="31469" spans="1:6">
      <c r="A31469" t="s">
        <v>530</v>
      </c>
      <c r="B31469">
        <v>5033</v>
      </c>
      <c r="C31469" t="s">
        <v>559</v>
      </c>
      <c r="D31469">
        <v>2016</v>
      </c>
      <c r="E31469" t="s">
        <v>740</v>
      </c>
      <c r="F31469" s="2">
        <v>370.70452272144098</v>
      </c>
    </row>
    <row r="31470" spans="1:6">
      <c r="A31470" t="s">
        <v>530</v>
      </c>
      <c r="B31470">
        <v>5033</v>
      </c>
      <c r="C31470" t="s">
        <v>559</v>
      </c>
      <c r="D31470">
        <v>2017</v>
      </c>
      <c r="E31470" t="s">
        <v>744</v>
      </c>
      <c r="F31470" s="2">
        <v>0</v>
      </c>
    </row>
    <row r="31471" spans="1:6">
      <c r="A31471" t="s">
        <v>530</v>
      </c>
      <c r="B31471">
        <v>5033</v>
      </c>
      <c r="C31471" t="s">
        <v>559</v>
      </c>
      <c r="D31471">
        <v>2017</v>
      </c>
      <c r="E31471" t="s">
        <v>745</v>
      </c>
      <c r="F31471" s="2">
        <v>0</v>
      </c>
    </row>
    <row r="31472" spans="1:6">
      <c r="A31472" t="s">
        <v>530</v>
      </c>
      <c r="B31472">
        <v>5033</v>
      </c>
      <c r="C31472" t="s">
        <v>559</v>
      </c>
      <c r="D31472">
        <v>2018</v>
      </c>
      <c r="E31472" t="s">
        <v>742</v>
      </c>
      <c r="F31472" s="2">
        <v>1482.4457952022799</v>
      </c>
    </row>
    <row r="31473" spans="1:6">
      <c r="A31473" t="s">
        <v>530</v>
      </c>
      <c r="B31473">
        <v>5033</v>
      </c>
      <c r="C31473" t="s">
        <v>559</v>
      </c>
      <c r="D31473">
        <v>2018</v>
      </c>
      <c r="E31473" t="s">
        <v>743</v>
      </c>
      <c r="F31473" s="2">
        <v>0</v>
      </c>
    </row>
    <row r="31474" spans="1:6">
      <c r="A31474" t="s">
        <v>530</v>
      </c>
      <c r="B31474">
        <v>5033</v>
      </c>
      <c r="C31474" t="s">
        <v>559</v>
      </c>
      <c r="D31474">
        <v>2019</v>
      </c>
      <c r="E31474" t="s">
        <v>738</v>
      </c>
      <c r="F31474" s="2">
        <v>0</v>
      </c>
    </row>
    <row r="31475" spans="1:6">
      <c r="A31475" t="s">
        <v>530</v>
      </c>
      <c r="B31475">
        <v>5033</v>
      </c>
      <c r="C31475" t="s">
        <v>559</v>
      </c>
      <c r="D31475">
        <v>2019</v>
      </c>
      <c r="E31475" t="s">
        <v>739</v>
      </c>
      <c r="F31475" s="2">
        <v>5700.3641367673399</v>
      </c>
    </row>
    <row r="31476" spans="1:6">
      <c r="A31476" t="s">
        <v>530</v>
      </c>
      <c r="B31476">
        <v>5033</v>
      </c>
      <c r="C31476" t="s">
        <v>559</v>
      </c>
      <c r="D31476">
        <v>2019</v>
      </c>
      <c r="E31476" t="s">
        <v>740</v>
      </c>
      <c r="F31476" s="2">
        <v>466.32268549672102</v>
      </c>
    </row>
    <row r="31477" spans="1:6">
      <c r="A31477" t="s">
        <v>530</v>
      </c>
      <c r="B31477">
        <v>5033</v>
      </c>
      <c r="C31477" t="s">
        <v>559</v>
      </c>
      <c r="D31477">
        <v>2019</v>
      </c>
      <c r="E31477" t="s">
        <v>741</v>
      </c>
      <c r="F31477" s="2">
        <v>2126.9414999236301</v>
      </c>
    </row>
    <row r="31478" spans="1:6">
      <c r="A31478" t="s">
        <v>530</v>
      </c>
      <c r="B31478">
        <v>5033</v>
      </c>
      <c r="C31478" t="s">
        <v>559</v>
      </c>
      <c r="D31478">
        <v>2020</v>
      </c>
      <c r="E31478" t="s">
        <v>744</v>
      </c>
      <c r="F31478" s="2">
        <v>0</v>
      </c>
    </row>
    <row r="31479" spans="1:6">
      <c r="A31479" t="s">
        <v>530</v>
      </c>
      <c r="B31479">
        <v>5033</v>
      </c>
      <c r="C31479" t="s">
        <v>559</v>
      </c>
      <c r="D31479">
        <v>2020</v>
      </c>
      <c r="E31479" t="s">
        <v>745</v>
      </c>
      <c r="F31479" s="2">
        <v>0.26068003934064998</v>
      </c>
    </row>
    <row r="31480" spans="1:6">
      <c r="A31480" t="s">
        <v>530</v>
      </c>
      <c r="B31480">
        <v>5033</v>
      </c>
      <c r="C31480" t="s">
        <v>559</v>
      </c>
      <c r="D31480">
        <v>2021</v>
      </c>
      <c r="E31480" t="s">
        <v>743</v>
      </c>
      <c r="F31480" s="2">
        <v>0</v>
      </c>
    </row>
    <row r="31481" spans="1:6">
      <c r="A31481" t="s">
        <v>530</v>
      </c>
      <c r="B31481">
        <v>5033</v>
      </c>
      <c r="C31481" t="s">
        <v>559</v>
      </c>
      <c r="D31481">
        <v>2022</v>
      </c>
      <c r="E31481" t="s">
        <v>738</v>
      </c>
      <c r="F31481" s="2">
        <v>0</v>
      </c>
    </row>
    <row r="31482" spans="1:6">
      <c r="A31482" t="s">
        <v>530</v>
      </c>
      <c r="B31482">
        <v>5033</v>
      </c>
      <c r="C31482" t="s">
        <v>559</v>
      </c>
      <c r="D31482">
        <v>2022</v>
      </c>
      <c r="E31482" t="s">
        <v>739</v>
      </c>
      <c r="F31482" s="2">
        <v>5532.4022298592599</v>
      </c>
    </row>
    <row r="31483" spans="1:6">
      <c r="A31483" t="s">
        <v>530</v>
      </c>
      <c r="B31483">
        <v>5033</v>
      </c>
      <c r="C31483" t="s">
        <v>559</v>
      </c>
      <c r="D31483">
        <v>2022</v>
      </c>
      <c r="E31483" t="s">
        <v>741</v>
      </c>
      <c r="F31483" s="2">
        <v>2187.4415169486201</v>
      </c>
    </row>
    <row r="31484" spans="1:6">
      <c r="A31484" t="s">
        <v>530</v>
      </c>
      <c r="B31484">
        <v>5033</v>
      </c>
      <c r="C31484" t="s">
        <v>559</v>
      </c>
      <c r="D31484">
        <v>2023</v>
      </c>
      <c r="E31484" t="s">
        <v>736</v>
      </c>
      <c r="F31484" s="2">
        <v>159.86331737200899</v>
      </c>
    </row>
    <row r="31485" spans="1:6">
      <c r="A31485" t="s">
        <v>530</v>
      </c>
      <c r="B31485">
        <v>5033</v>
      </c>
      <c r="C31485" t="s">
        <v>559</v>
      </c>
      <c r="D31485">
        <v>2023</v>
      </c>
      <c r="E31485" t="s">
        <v>737</v>
      </c>
      <c r="F31485" s="2">
        <v>143.76684644084699</v>
      </c>
    </row>
    <row r="31486" spans="1:6">
      <c r="A31486" t="s">
        <v>530</v>
      </c>
      <c r="B31486">
        <v>5033</v>
      </c>
      <c r="C31486" t="s">
        <v>559</v>
      </c>
      <c r="D31486">
        <v>2023</v>
      </c>
      <c r="E31486" t="s">
        <v>744</v>
      </c>
      <c r="F31486" s="2">
        <v>0</v>
      </c>
    </row>
    <row r="31487" spans="1:6">
      <c r="A31487" t="s">
        <v>530</v>
      </c>
      <c r="B31487">
        <v>5033</v>
      </c>
      <c r="C31487" t="s">
        <v>559</v>
      </c>
      <c r="D31487">
        <v>2023</v>
      </c>
      <c r="E31487" t="s">
        <v>745</v>
      </c>
      <c r="F31487" s="2">
        <v>0</v>
      </c>
    </row>
    <row r="31488" spans="1:6">
      <c r="A31488" t="s">
        <v>530</v>
      </c>
      <c r="B31488">
        <v>5033</v>
      </c>
      <c r="C31488" t="s">
        <v>559</v>
      </c>
      <c r="D31488">
        <v>2024</v>
      </c>
      <c r="E31488" t="s">
        <v>743</v>
      </c>
      <c r="F31488" s="2">
        <v>0</v>
      </c>
    </row>
    <row r="31489" spans="1:6">
      <c r="A31489" t="s">
        <v>530</v>
      </c>
      <c r="B31489">
        <v>5034</v>
      </c>
      <c r="C31489" t="s">
        <v>561</v>
      </c>
      <c r="D31489">
        <v>2009</v>
      </c>
      <c r="E31489" t="s">
        <v>744</v>
      </c>
      <c r="F31489" s="2">
        <v>0</v>
      </c>
    </row>
    <row r="31490" spans="1:6">
      <c r="A31490" t="s">
        <v>530</v>
      </c>
      <c r="B31490">
        <v>5034</v>
      </c>
      <c r="C31490" t="s">
        <v>561</v>
      </c>
      <c r="D31490">
        <v>2009</v>
      </c>
      <c r="E31490" t="s">
        <v>745</v>
      </c>
      <c r="F31490" s="2">
        <v>0</v>
      </c>
    </row>
    <row r="31491" spans="1:6">
      <c r="A31491" t="s">
        <v>530</v>
      </c>
      <c r="B31491">
        <v>5034</v>
      </c>
      <c r="C31491" t="s">
        <v>561</v>
      </c>
      <c r="D31491">
        <v>2011</v>
      </c>
      <c r="E31491" t="s">
        <v>738</v>
      </c>
      <c r="F31491" s="2">
        <v>0</v>
      </c>
    </row>
    <row r="31492" spans="1:6">
      <c r="A31492" t="s">
        <v>530</v>
      </c>
      <c r="B31492">
        <v>5034</v>
      </c>
      <c r="C31492" t="s">
        <v>561</v>
      </c>
      <c r="D31492">
        <v>2011</v>
      </c>
      <c r="E31492" t="s">
        <v>739</v>
      </c>
      <c r="F31492" s="2">
        <v>5319.7623393193999</v>
      </c>
    </row>
    <row r="31493" spans="1:6">
      <c r="A31493" t="s">
        <v>530</v>
      </c>
      <c r="B31493">
        <v>5034</v>
      </c>
      <c r="C31493" t="s">
        <v>561</v>
      </c>
      <c r="D31493">
        <v>2011</v>
      </c>
      <c r="E31493" t="s">
        <v>741</v>
      </c>
      <c r="F31493" s="2">
        <v>5779.9387770455196</v>
      </c>
    </row>
    <row r="31494" spans="1:6">
      <c r="A31494" t="s">
        <v>530</v>
      </c>
      <c r="B31494">
        <v>5034</v>
      </c>
      <c r="C31494" t="s">
        <v>561</v>
      </c>
      <c r="D31494">
        <v>2013</v>
      </c>
      <c r="E31494" t="s">
        <v>743</v>
      </c>
      <c r="F31494" s="2">
        <v>0</v>
      </c>
    </row>
    <row r="31495" spans="1:6">
      <c r="A31495" t="s">
        <v>530</v>
      </c>
      <c r="B31495">
        <v>5034</v>
      </c>
      <c r="C31495" t="s">
        <v>561</v>
      </c>
      <c r="D31495">
        <v>2015</v>
      </c>
      <c r="E31495" t="s">
        <v>736</v>
      </c>
      <c r="F31495" s="2">
        <v>564.85698468174098</v>
      </c>
    </row>
    <row r="31496" spans="1:6">
      <c r="A31496" t="s">
        <v>530</v>
      </c>
      <c r="B31496">
        <v>5034</v>
      </c>
      <c r="C31496" t="s">
        <v>561</v>
      </c>
      <c r="D31496">
        <v>2015</v>
      </c>
      <c r="E31496" t="s">
        <v>737</v>
      </c>
      <c r="F31496" s="2">
        <v>490.00423207392799</v>
      </c>
    </row>
    <row r="31497" spans="1:6">
      <c r="A31497" t="s">
        <v>530</v>
      </c>
      <c r="B31497">
        <v>5034</v>
      </c>
      <c r="C31497" t="s">
        <v>561</v>
      </c>
      <c r="D31497">
        <v>2015</v>
      </c>
      <c r="E31497" t="s">
        <v>744</v>
      </c>
      <c r="F31497" s="2">
        <v>0</v>
      </c>
    </row>
    <row r="31498" spans="1:6">
      <c r="A31498" t="s">
        <v>530</v>
      </c>
      <c r="B31498">
        <v>5034</v>
      </c>
      <c r="C31498" t="s">
        <v>561</v>
      </c>
      <c r="D31498">
        <v>2015</v>
      </c>
      <c r="E31498" t="s">
        <v>740</v>
      </c>
      <c r="F31498" s="2">
        <v>765.12733430246999</v>
      </c>
    </row>
    <row r="31499" spans="1:6">
      <c r="A31499" t="s">
        <v>530</v>
      </c>
      <c r="B31499">
        <v>5034</v>
      </c>
      <c r="C31499" t="s">
        <v>561</v>
      </c>
      <c r="D31499">
        <v>2015</v>
      </c>
      <c r="E31499" t="s">
        <v>745</v>
      </c>
      <c r="F31499" s="2">
        <v>0</v>
      </c>
    </row>
    <row r="31500" spans="1:6">
      <c r="A31500" t="s">
        <v>530</v>
      </c>
      <c r="B31500">
        <v>5034</v>
      </c>
      <c r="C31500" t="s">
        <v>561</v>
      </c>
      <c r="D31500">
        <v>2016</v>
      </c>
      <c r="E31500" t="s">
        <v>743</v>
      </c>
      <c r="F31500" s="2">
        <v>0</v>
      </c>
    </row>
    <row r="31501" spans="1:6">
      <c r="A31501" t="s">
        <v>530</v>
      </c>
      <c r="B31501">
        <v>5034</v>
      </c>
      <c r="C31501" t="s">
        <v>561</v>
      </c>
      <c r="D31501">
        <v>2017</v>
      </c>
      <c r="E31501" t="s">
        <v>742</v>
      </c>
      <c r="F31501" s="2">
        <v>1592.3511472509099</v>
      </c>
    </row>
    <row r="31502" spans="1:6">
      <c r="A31502" t="s">
        <v>530</v>
      </c>
      <c r="B31502">
        <v>5034</v>
      </c>
      <c r="C31502" t="s">
        <v>561</v>
      </c>
      <c r="D31502">
        <v>2018</v>
      </c>
      <c r="E31502" t="s">
        <v>736</v>
      </c>
      <c r="F31502" s="2">
        <v>487.48343344926599</v>
      </c>
    </row>
    <row r="31503" spans="1:6">
      <c r="A31503" t="s">
        <v>530</v>
      </c>
      <c r="B31503">
        <v>5034</v>
      </c>
      <c r="C31503" t="s">
        <v>561</v>
      </c>
      <c r="D31503">
        <v>2018</v>
      </c>
      <c r="E31503" t="s">
        <v>737</v>
      </c>
      <c r="F31503" s="2">
        <v>479.22394839022098</v>
      </c>
    </row>
    <row r="31504" spans="1:6">
      <c r="A31504" t="s">
        <v>530</v>
      </c>
      <c r="B31504">
        <v>5034</v>
      </c>
      <c r="C31504" t="s">
        <v>561</v>
      </c>
      <c r="D31504">
        <v>2018</v>
      </c>
      <c r="E31504" t="s">
        <v>740</v>
      </c>
      <c r="F31504" s="2">
        <v>734.90341032694403</v>
      </c>
    </row>
    <row r="31505" spans="1:6">
      <c r="A31505" t="s">
        <v>530</v>
      </c>
      <c r="B31505">
        <v>5034</v>
      </c>
      <c r="C31505" t="s">
        <v>561</v>
      </c>
      <c r="D31505">
        <v>2020</v>
      </c>
      <c r="E31505" t="s">
        <v>742</v>
      </c>
      <c r="F31505" s="2">
        <v>1251.1643203337801</v>
      </c>
    </row>
    <row r="31506" spans="1:6">
      <c r="A31506" t="s">
        <v>530</v>
      </c>
      <c r="B31506">
        <v>5034</v>
      </c>
      <c r="C31506" t="s">
        <v>561</v>
      </c>
      <c r="D31506">
        <v>2021</v>
      </c>
      <c r="E31506" t="s">
        <v>736</v>
      </c>
      <c r="F31506" s="2">
        <v>431.97510202090598</v>
      </c>
    </row>
    <row r="31507" spans="1:6">
      <c r="A31507" t="s">
        <v>530</v>
      </c>
      <c r="B31507">
        <v>5034</v>
      </c>
      <c r="C31507" t="s">
        <v>561</v>
      </c>
      <c r="D31507">
        <v>2021</v>
      </c>
      <c r="E31507" t="s">
        <v>737</v>
      </c>
      <c r="F31507" s="2">
        <v>480.51046398907903</v>
      </c>
    </row>
    <row r="31508" spans="1:6">
      <c r="A31508" t="s">
        <v>530</v>
      </c>
      <c r="B31508">
        <v>5034</v>
      </c>
      <c r="C31508" t="s">
        <v>561</v>
      </c>
      <c r="D31508">
        <v>2021</v>
      </c>
      <c r="E31508" t="s">
        <v>738</v>
      </c>
      <c r="F31508" s="2">
        <v>0</v>
      </c>
    </row>
    <row r="31509" spans="1:6">
      <c r="A31509" t="s">
        <v>530</v>
      </c>
      <c r="B31509">
        <v>5034</v>
      </c>
      <c r="C31509" t="s">
        <v>561</v>
      </c>
      <c r="D31509">
        <v>2021</v>
      </c>
      <c r="E31509" t="s">
        <v>739</v>
      </c>
      <c r="F31509" s="2">
        <v>6867.6590309543799</v>
      </c>
    </row>
    <row r="31510" spans="1:6">
      <c r="A31510" t="s">
        <v>530</v>
      </c>
      <c r="B31510">
        <v>5034</v>
      </c>
      <c r="C31510" t="s">
        <v>561</v>
      </c>
      <c r="D31510">
        <v>2021</v>
      </c>
      <c r="E31510" t="s">
        <v>740</v>
      </c>
      <c r="F31510" s="2">
        <v>572.96074351214099</v>
      </c>
    </row>
    <row r="31511" spans="1:6">
      <c r="A31511" t="s">
        <v>530</v>
      </c>
      <c r="B31511">
        <v>5034</v>
      </c>
      <c r="C31511" t="s">
        <v>561</v>
      </c>
      <c r="D31511">
        <v>2021</v>
      </c>
      <c r="E31511" t="s">
        <v>741</v>
      </c>
      <c r="F31511" s="2">
        <v>4711.8502578692596</v>
      </c>
    </row>
    <row r="31512" spans="1:6">
      <c r="A31512" t="s">
        <v>530</v>
      </c>
      <c r="B31512">
        <v>5034</v>
      </c>
      <c r="C31512" t="s">
        <v>561</v>
      </c>
      <c r="D31512">
        <v>2022</v>
      </c>
      <c r="E31512" t="s">
        <v>744</v>
      </c>
      <c r="F31512" s="2">
        <v>154</v>
      </c>
    </row>
    <row r="31513" spans="1:6">
      <c r="A31513" t="s">
        <v>530</v>
      </c>
      <c r="B31513">
        <v>5034</v>
      </c>
      <c r="C31513" t="s">
        <v>561</v>
      </c>
      <c r="D31513">
        <v>2022</v>
      </c>
      <c r="E31513" t="s">
        <v>745</v>
      </c>
      <c r="F31513" s="2">
        <v>0</v>
      </c>
    </row>
    <row r="31514" spans="1:6">
      <c r="A31514" t="s">
        <v>530</v>
      </c>
      <c r="B31514">
        <v>5034</v>
      </c>
      <c r="C31514" t="s">
        <v>561</v>
      </c>
      <c r="D31514">
        <v>2023</v>
      </c>
      <c r="E31514" t="s">
        <v>742</v>
      </c>
      <c r="F31514" s="2">
        <v>1024.0295362038701</v>
      </c>
    </row>
    <row r="31515" spans="1:6">
      <c r="A31515" t="s">
        <v>530</v>
      </c>
      <c r="B31515">
        <v>5034</v>
      </c>
      <c r="C31515" t="s">
        <v>561</v>
      </c>
      <c r="D31515">
        <v>2023</v>
      </c>
      <c r="E31515" t="s">
        <v>743</v>
      </c>
      <c r="F31515" s="2">
        <v>0</v>
      </c>
    </row>
    <row r="31516" spans="1:6">
      <c r="A31516" t="s">
        <v>530</v>
      </c>
      <c r="B31516">
        <v>5034</v>
      </c>
      <c r="C31516" t="s">
        <v>561</v>
      </c>
      <c r="D31516">
        <v>2024</v>
      </c>
      <c r="E31516" t="s">
        <v>739</v>
      </c>
      <c r="F31516" s="2">
        <v>5985.8411713354999</v>
      </c>
    </row>
    <row r="31517" spans="1:6">
      <c r="A31517" t="s">
        <v>530</v>
      </c>
      <c r="B31517">
        <v>5034</v>
      </c>
      <c r="C31517" t="s">
        <v>561</v>
      </c>
      <c r="D31517">
        <v>2024</v>
      </c>
      <c r="E31517" t="s">
        <v>741</v>
      </c>
      <c r="F31517" s="2">
        <v>4485.6301463331502</v>
      </c>
    </row>
    <row r="31518" spans="1:6">
      <c r="A31518" t="s">
        <v>530</v>
      </c>
      <c r="B31518">
        <v>5035</v>
      </c>
      <c r="C31518" t="s">
        <v>563</v>
      </c>
      <c r="D31518">
        <v>2009</v>
      </c>
      <c r="E31518" t="s">
        <v>743</v>
      </c>
      <c r="F31518" s="2">
        <v>34602.525243269098</v>
      </c>
    </row>
    <row r="31519" spans="1:6">
      <c r="A31519" t="s">
        <v>530</v>
      </c>
      <c r="B31519">
        <v>5035</v>
      </c>
      <c r="C31519" t="s">
        <v>563</v>
      </c>
      <c r="D31519">
        <v>2011</v>
      </c>
      <c r="E31519" t="s">
        <v>736</v>
      </c>
      <c r="F31519" s="2">
        <v>599.64491817890496</v>
      </c>
    </row>
    <row r="31520" spans="1:6">
      <c r="A31520" t="s">
        <v>530</v>
      </c>
      <c r="B31520">
        <v>5035</v>
      </c>
      <c r="C31520" t="s">
        <v>563</v>
      </c>
      <c r="D31520">
        <v>2011</v>
      </c>
      <c r="E31520" t="s">
        <v>737</v>
      </c>
      <c r="F31520" s="2">
        <v>3709.1449824344199</v>
      </c>
    </row>
    <row r="31521" spans="1:6">
      <c r="A31521" t="s">
        <v>530</v>
      </c>
      <c r="B31521">
        <v>5035</v>
      </c>
      <c r="C31521" t="s">
        <v>563</v>
      </c>
      <c r="D31521">
        <v>2011</v>
      </c>
      <c r="E31521" t="s">
        <v>740</v>
      </c>
      <c r="F31521" s="2">
        <v>6258.9572895921001</v>
      </c>
    </row>
    <row r="31522" spans="1:6">
      <c r="A31522" t="s">
        <v>530</v>
      </c>
      <c r="B31522">
        <v>5035</v>
      </c>
      <c r="C31522" t="s">
        <v>563</v>
      </c>
      <c r="D31522">
        <v>2011</v>
      </c>
      <c r="E31522" t="s">
        <v>745</v>
      </c>
      <c r="F31522" s="2">
        <v>315.36157125530599</v>
      </c>
    </row>
    <row r="31523" spans="1:6">
      <c r="A31523" t="s">
        <v>530</v>
      </c>
      <c r="B31523">
        <v>5035</v>
      </c>
      <c r="C31523" t="s">
        <v>563</v>
      </c>
      <c r="D31523">
        <v>2013</v>
      </c>
      <c r="E31523" t="s">
        <v>742</v>
      </c>
      <c r="F31523" s="2">
        <v>12641.4664740765</v>
      </c>
    </row>
    <row r="31524" spans="1:6">
      <c r="A31524" t="s">
        <v>530</v>
      </c>
      <c r="B31524">
        <v>5035</v>
      </c>
      <c r="C31524" t="s">
        <v>563</v>
      </c>
      <c r="D31524">
        <v>2015</v>
      </c>
      <c r="E31524" t="s">
        <v>744</v>
      </c>
      <c r="F31524" s="2">
        <v>4090.2880418</v>
      </c>
    </row>
    <row r="31525" spans="1:6">
      <c r="A31525" t="s">
        <v>530</v>
      </c>
      <c r="B31525">
        <v>5035</v>
      </c>
      <c r="C31525" t="s">
        <v>563</v>
      </c>
      <c r="D31525">
        <v>2016</v>
      </c>
      <c r="E31525" t="s">
        <v>742</v>
      </c>
      <c r="F31525" s="2">
        <v>12900.7321247129</v>
      </c>
    </row>
    <row r="31526" spans="1:6">
      <c r="A31526" t="s">
        <v>530</v>
      </c>
      <c r="B31526">
        <v>5035</v>
      </c>
      <c r="C31526" t="s">
        <v>563</v>
      </c>
      <c r="D31526">
        <v>2017</v>
      </c>
      <c r="E31526" t="s">
        <v>738</v>
      </c>
      <c r="F31526" s="2">
        <v>234.60432917869301</v>
      </c>
    </row>
    <row r="31527" spans="1:6">
      <c r="A31527" t="s">
        <v>530</v>
      </c>
      <c r="B31527">
        <v>5035</v>
      </c>
      <c r="C31527" t="s">
        <v>563</v>
      </c>
      <c r="D31527">
        <v>2017</v>
      </c>
      <c r="E31527" t="s">
        <v>739</v>
      </c>
      <c r="F31527" s="2">
        <v>36689.919018451401</v>
      </c>
    </row>
    <row r="31528" spans="1:6">
      <c r="A31528" t="s">
        <v>530</v>
      </c>
      <c r="B31528">
        <v>5035</v>
      </c>
      <c r="C31528" t="s">
        <v>563</v>
      </c>
      <c r="D31528">
        <v>2017</v>
      </c>
      <c r="E31528" t="s">
        <v>740</v>
      </c>
      <c r="F31528" s="2">
        <v>6635.4408149813698</v>
      </c>
    </row>
    <row r="31529" spans="1:6">
      <c r="A31529" t="s">
        <v>530</v>
      </c>
      <c r="B31529">
        <v>5035</v>
      </c>
      <c r="C31529" t="s">
        <v>563</v>
      </c>
      <c r="D31529">
        <v>2017</v>
      </c>
      <c r="E31529" t="s">
        <v>741</v>
      </c>
      <c r="F31529" s="2">
        <v>41200.062380175797</v>
      </c>
    </row>
    <row r="31530" spans="1:6">
      <c r="A31530" t="s">
        <v>530</v>
      </c>
      <c r="B31530">
        <v>5035</v>
      </c>
      <c r="C31530" t="s">
        <v>563</v>
      </c>
      <c r="D31530">
        <v>2018</v>
      </c>
      <c r="E31530" t="s">
        <v>744</v>
      </c>
      <c r="F31530" s="2">
        <v>4750.0005567219996</v>
      </c>
    </row>
    <row r="31531" spans="1:6">
      <c r="A31531" t="s">
        <v>530</v>
      </c>
      <c r="B31531">
        <v>5035</v>
      </c>
      <c r="C31531" t="s">
        <v>563</v>
      </c>
      <c r="D31531">
        <v>2018</v>
      </c>
      <c r="E31531" t="s">
        <v>745</v>
      </c>
      <c r="F31531" s="2">
        <v>828.65274516836303</v>
      </c>
    </row>
    <row r="31532" spans="1:6">
      <c r="A31532" t="s">
        <v>530</v>
      </c>
      <c r="B31532">
        <v>5035</v>
      </c>
      <c r="C31532" t="s">
        <v>563</v>
      </c>
      <c r="D31532">
        <v>2019</v>
      </c>
      <c r="E31532" t="s">
        <v>743</v>
      </c>
      <c r="F31532" s="2">
        <v>35391.883405981003</v>
      </c>
    </row>
    <row r="31533" spans="1:6">
      <c r="A31533" t="s">
        <v>530</v>
      </c>
      <c r="B31533">
        <v>5035</v>
      </c>
      <c r="C31533" t="s">
        <v>563</v>
      </c>
      <c r="D31533">
        <v>2020</v>
      </c>
      <c r="E31533" t="s">
        <v>738</v>
      </c>
      <c r="F31533" s="2">
        <v>346.88916267928801</v>
      </c>
    </row>
    <row r="31534" spans="1:6">
      <c r="A31534" t="s">
        <v>530</v>
      </c>
      <c r="B31534">
        <v>5035</v>
      </c>
      <c r="C31534" t="s">
        <v>563</v>
      </c>
      <c r="D31534">
        <v>2020</v>
      </c>
      <c r="E31534" t="s">
        <v>739</v>
      </c>
      <c r="F31534" s="2">
        <v>37851.984073796397</v>
      </c>
    </row>
    <row r="31535" spans="1:6">
      <c r="A31535" t="s">
        <v>530</v>
      </c>
      <c r="B31535">
        <v>5035</v>
      </c>
      <c r="C31535" t="s">
        <v>563</v>
      </c>
      <c r="D31535">
        <v>2020</v>
      </c>
      <c r="E31535" t="s">
        <v>741</v>
      </c>
      <c r="F31535" s="2">
        <v>38042.621200704503</v>
      </c>
    </row>
    <row r="31536" spans="1:6">
      <c r="A31536" t="s">
        <v>530</v>
      </c>
      <c r="B31536">
        <v>5035</v>
      </c>
      <c r="C31536" t="s">
        <v>563</v>
      </c>
      <c r="D31536">
        <v>2021</v>
      </c>
      <c r="E31536" t="s">
        <v>736</v>
      </c>
      <c r="F31536" s="2">
        <v>554.60559192274297</v>
      </c>
    </row>
    <row r="31537" spans="1:6">
      <c r="A31537" t="s">
        <v>530</v>
      </c>
      <c r="B31537">
        <v>5035</v>
      </c>
      <c r="C31537" t="s">
        <v>563</v>
      </c>
      <c r="D31537">
        <v>2021</v>
      </c>
      <c r="E31537" t="s">
        <v>737</v>
      </c>
      <c r="F31537" s="2">
        <v>4060.57373413399</v>
      </c>
    </row>
    <row r="31538" spans="1:6">
      <c r="A31538" t="s">
        <v>530</v>
      </c>
      <c r="B31538">
        <v>5035</v>
      </c>
      <c r="C31538" t="s">
        <v>563</v>
      </c>
      <c r="D31538">
        <v>2021</v>
      </c>
      <c r="E31538" t="s">
        <v>744</v>
      </c>
      <c r="F31538" s="2">
        <v>5455.777478596</v>
      </c>
    </row>
    <row r="31539" spans="1:6">
      <c r="A31539" t="s">
        <v>530</v>
      </c>
      <c r="B31539">
        <v>5035</v>
      </c>
      <c r="C31539" t="s">
        <v>563</v>
      </c>
      <c r="D31539">
        <v>2021</v>
      </c>
      <c r="E31539" t="s">
        <v>745</v>
      </c>
      <c r="F31539" s="2">
        <v>354.31367739286497</v>
      </c>
    </row>
    <row r="31540" spans="1:6">
      <c r="A31540" t="s">
        <v>530</v>
      </c>
      <c r="B31540">
        <v>5035</v>
      </c>
      <c r="C31540" t="s">
        <v>563</v>
      </c>
      <c r="D31540">
        <v>2022</v>
      </c>
      <c r="E31540" t="s">
        <v>743</v>
      </c>
      <c r="F31540" s="2">
        <v>29776.417190977601</v>
      </c>
    </row>
    <row r="31541" spans="1:6">
      <c r="A31541" t="s">
        <v>530</v>
      </c>
      <c r="B31541">
        <v>5035</v>
      </c>
      <c r="C31541" t="s">
        <v>563</v>
      </c>
      <c r="D31541">
        <v>2023</v>
      </c>
      <c r="E31541" t="s">
        <v>742</v>
      </c>
      <c r="F31541" s="2">
        <v>11027.7544498016</v>
      </c>
    </row>
    <row r="31542" spans="1:6">
      <c r="A31542" t="s">
        <v>530</v>
      </c>
      <c r="B31542">
        <v>5035</v>
      </c>
      <c r="C31542" t="s">
        <v>563</v>
      </c>
      <c r="D31542">
        <v>2023</v>
      </c>
      <c r="E31542" t="s">
        <v>738</v>
      </c>
      <c r="F31542" s="2">
        <v>351.12331550917298</v>
      </c>
    </row>
    <row r="31543" spans="1:6">
      <c r="A31543" t="s">
        <v>530</v>
      </c>
      <c r="B31543">
        <v>5035</v>
      </c>
      <c r="C31543" t="s">
        <v>563</v>
      </c>
      <c r="D31543">
        <v>2023</v>
      </c>
      <c r="E31543" t="s">
        <v>739</v>
      </c>
      <c r="F31543" s="2">
        <v>33315.821711272598</v>
      </c>
    </row>
    <row r="31544" spans="1:6">
      <c r="A31544" t="s">
        <v>530</v>
      </c>
      <c r="B31544">
        <v>5035</v>
      </c>
      <c r="C31544" t="s">
        <v>563</v>
      </c>
      <c r="D31544">
        <v>2023</v>
      </c>
      <c r="E31544" t="s">
        <v>741</v>
      </c>
      <c r="F31544" s="2">
        <v>37033.617209320801</v>
      </c>
    </row>
    <row r="31545" spans="1:6">
      <c r="A31545" t="s">
        <v>530</v>
      </c>
      <c r="B31545">
        <v>5035</v>
      </c>
      <c r="C31545" t="s">
        <v>563</v>
      </c>
      <c r="D31545">
        <v>2024</v>
      </c>
      <c r="E31545" t="s">
        <v>736</v>
      </c>
      <c r="F31545" s="2">
        <v>1573.31511329105</v>
      </c>
    </row>
    <row r="31546" spans="1:6">
      <c r="A31546" t="s">
        <v>530</v>
      </c>
      <c r="B31546">
        <v>5035</v>
      </c>
      <c r="C31546" t="s">
        <v>563</v>
      </c>
      <c r="D31546">
        <v>2024</v>
      </c>
      <c r="E31546" t="s">
        <v>737</v>
      </c>
      <c r="F31546" s="2">
        <v>3690.5024380525601</v>
      </c>
    </row>
    <row r="31547" spans="1:6">
      <c r="A31547" t="s">
        <v>530</v>
      </c>
      <c r="B31547">
        <v>5035</v>
      </c>
      <c r="C31547" t="s">
        <v>563</v>
      </c>
      <c r="D31547">
        <v>2024</v>
      </c>
      <c r="E31547" t="s">
        <v>744</v>
      </c>
      <c r="F31547" s="2">
        <v>2827.5450444568</v>
      </c>
    </row>
    <row r="31548" spans="1:6">
      <c r="A31548" t="s">
        <v>530</v>
      </c>
      <c r="B31548">
        <v>5035</v>
      </c>
      <c r="C31548" t="s">
        <v>563</v>
      </c>
      <c r="D31548">
        <v>2024</v>
      </c>
      <c r="E31548" t="s">
        <v>740</v>
      </c>
      <c r="F31548" s="2">
        <v>2002.2811075762299</v>
      </c>
    </row>
    <row r="31549" spans="1:6">
      <c r="A31549" t="s">
        <v>530</v>
      </c>
      <c r="B31549">
        <v>5035</v>
      </c>
      <c r="C31549" t="s">
        <v>563</v>
      </c>
      <c r="D31549">
        <v>2024</v>
      </c>
      <c r="E31549" t="s">
        <v>745</v>
      </c>
      <c r="F31549" s="2">
        <v>359.16672262234198</v>
      </c>
    </row>
    <row r="31550" spans="1:6">
      <c r="A31550" t="s">
        <v>530</v>
      </c>
      <c r="B31550">
        <v>5036</v>
      </c>
      <c r="C31550" t="s">
        <v>565</v>
      </c>
      <c r="D31550">
        <v>2009</v>
      </c>
      <c r="E31550" t="s">
        <v>743</v>
      </c>
      <c r="F31550" s="2">
        <v>0</v>
      </c>
    </row>
    <row r="31551" spans="1:6">
      <c r="A31551" t="s">
        <v>530</v>
      </c>
      <c r="B31551">
        <v>5036</v>
      </c>
      <c r="C31551" t="s">
        <v>565</v>
      </c>
      <c r="D31551">
        <v>2009</v>
      </c>
      <c r="E31551" t="s">
        <v>745</v>
      </c>
      <c r="F31551" s="2">
        <v>1396.0684431961599</v>
      </c>
    </row>
    <row r="31552" spans="1:6">
      <c r="A31552" t="s">
        <v>530</v>
      </c>
      <c r="B31552">
        <v>5036</v>
      </c>
      <c r="C31552" t="s">
        <v>565</v>
      </c>
      <c r="D31552">
        <v>2011</v>
      </c>
      <c r="E31552" t="s">
        <v>736</v>
      </c>
      <c r="F31552" s="2">
        <v>87.732927408952307</v>
      </c>
    </row>
    <row r="31553" spans="1:6">
      <c r="A31553" t="s">
        <v>530</v>
      </c>
      <c r="B31553">
        <v>5036</v>
      </c>
      <c r="C31553" t="s">
        <v>565</v>
      </c>
      <c r="D31553">
        <v>2011</v>
      </c>
      <c r="E31553" t="s">
        <v>737</v>
      </c>
      <c r="F31553" s="2">
        <v>277.45495160767302</v>
      </c>
    </row>
    <row r="31554" spans="1:6">
      <c r="A31554" t="s">
        <v>530</v>
      </c>
      <c r="B31554">
        <v>5036</v>
      </c>
      <c r="C31554" t="s">
        <v>565</v>
      </c>
      <c r="D31554">
        <v>2011</v>
      </c>
      <c r="E31554" t="s">
        <v>739</v>
      </c>
      <c r="F31554" s="2">
        <v>8678.8518532790804</v>
      </c>
    </row>
    <row r="31555" spans="1:6">
      <c r="A31555" t="s">
        <v>530</v>
      </c>
      <c r="B31555">
        <v>5036</v>
      </c>
      <c r="C31555" t="s">
        <v>565</v>
      </c>
      <c r="D31555">
        <v>2013</v>
      </c>
      <c r="E31555" t="s">
        <v>742</v>
      </c>
      <c r="F31555" s="2">
        <v>1995.21308946045</v>
      </c>
    </row>
    <row r="31556" spans="1:6">
      <c r="A31556" t="s">
        <v>530</v>
      </c>
      <c r="B31556">
        <v>5036</v>
      </c>
      <c r="C31556" t="s">
        <v>565</v>
      </c>
      <c r="D31556">
        <v>2015</v>
      </c>
      <c r="E31556" t="s">
        <v>744</v>
      </c>
      <c r="F31556" s="2">
        <v>0</v>
      </c>
    </row>
    <row r="31557" spans="1:6">
      <c r="A31557" t="s">
        <v>530</v>
      </c>
      <c r="B31557">
        <v>5036</v>
      </c>
      <c r="C31557" t="s">
        <v>565</v>
      </c>
      <c r="D31557">
        <v>2015</v>
      </c>
      <c r="E31557" t="s">
        <v>740</v>
      </c>
      <c r="F31557" s="2">
        <v>962.16089050954702</v>
      </c>
    </row>
    <row r="31558" spans="1:6">
      <c r="A31558" t="s">
        <v>530</v>
      </c>
      <c r="B31558">
        <v>5036</v>
      </c>
      <c r="C31558" t="s">
        <v>565</v>
      </c>
      <c r="D31558">
        <v>2016</v>
      </c>
      <c r="E31558" t="s">
        <v>742</v>
      </c>
      <c r="F31558" s="2">
        <v>1653.9526516595899</v>
      </c>
    </row>
    <row r="31559" spans="1:6">
      <c r="A31559" t="s">
        <v>530</v>
      </c>
      <c r="B31559">
        <v>5036</v>
      </c>
      <c r="C31559" t="s">
        <v>565</v>
      </c>
      <c r="D31559">
        <v>2016</v>
      </c>
      <c r="E31559" t="s">
        <v>743</v>
      </c>
      <c r="F31559" s="2">
        <v>0</v>
      </c>
    </row>
    <row r="31560" spans="1:6">
      <c r="A31560" t="s">
        <v>530</v>
      </c>
      <c r="B31560">
        <v>5036</v>
      </c>
      <c r="C31560" t="s">
        <v>565</v>
      </c>
      <c r="D31560">
        <v>2017</v>
      </c>
      <c r="E31560" t="s">
        <v>738</v>
      </c>
      <c r="F31560" s="2">
        <v>0</v>
      </c>
    </row>
    <row r="31561" spans="1:6">
      <c r="A31561" t="s">
        <v>530</v>
      </c>
      <c r="B31561">
        <v>5036</v>
      </c>
      <c r="C31561" t="s">
        <v>565</v>
      </c>
      <c r="D31561">
        <v>2017</v>
      </c>
      <c r="E31561" t="s">
        <v>741</v>
      </c>
      <c r="F31561" s="2">
        <v>1714.35208993382</v>
      </c>
    </row>
    <row r="31562" spans="1:6">
      <c r="A31562" t="s">
        <v>530</v>
      </c>
      <c r="B31562">
        <v>5036</v>
      </c>
      <c r="C31562" t="s">
        <v>565</v>
      </c>
      <c r="D31562">
        <v>2018</v>
      </c>
      <c r="E31562" t="s">
        <v>744</v>
      </c>
      <c r="F31562" s="2">
        <v>0</v>
      </c>
    </row>
    <row r="31563" spans="1:6">
      <c r="A31563" t="s">
        <v>530</v>
      </c>
      <c r="B31563">
        <v>5036</v>
      </c>
      <c r="C31563" t="s">
        <v>565</v>
      </c>
      <c r="D31563">
        <v>2018</v>
      </c>
      <c r="E31563" t="s">
        <v>739</v>
      </c>
      <c r="F31563" s="2">
        <v>9557.76304547566</v>
      </c>
    </row>
    <row r="31564" spans="1:6">
      <c r="A31564" t="s">
        <v>530</v>
      </c>
      <c r="B31564">
        <v>5036</v>
      </c>
      <c r="C31564" t="s">
        <v>565</v>
      </c>
      <c r="D31564">
        <v>2018</v>
      </c>
      <c r="E31564" t="s">
        <v>740</v>
      </c>
      <c r="F31564" s="2">
        <v>1033.2795413710001</v>
      </c>
    </row>
    <row r="31565" spans="1:6">
      <c r="A31565" t="s">
        <v>530</v>
      </c>
      <c r="B31565">
        <v>5036</v>
      </c>
      <c r="C31565" t="s">
        <v>565</v>
      </c>
      <c r="D31565">
        <v>2019</v>
      </c>
      <c r="E31565" t="s">
        <v>743</v>
      </c>
      <c r="F31565" s="2">
        <v>0</v>
      </c>
    </row>
    <row r="31566" spans="1:6">
      <c r="A31566" t="s">
        <v>530</v>
      </c>
      <c r="B31566">
        <v>5036</v>
      </c>
      <c r="C31566" t="s">
        <v>565</v>
      </c>
      <c r="D31566">
        <v>2019</v>
      </c>
      <c r="E31566" t="s">
        <v>745</v>
      </c>
      <c r="F31566" s="2">
        <v>1290.34777320695</v>
      </c>
    </row>
    <row r="31567" spans="1:6">
      <c r="A31567" t="s">
        <v>530</v>
      </c>
      <c r="B31567">
        <v>5036</v>
      </c>
      <c r="C31567" t="s">
        <v>565</v>
      </c>
      <c r="D31567">
        <v>2020</v>
      </c>
      <c r="E31567" t="s">
        <v>738</v>
      </c>
      <c r="F31567" s="2">
        <v>0</v>
      </c>
    </row>
    <row r="31568" spans="1:6">
      <c r="A31568" t="s">
        <v>530</v>
      </c>
      <c r="B31568">
        <v>5036</v>
      </c>
      <c r="C31568" t="s">
        <v>565</v>
      </c>
      <c r="D31568">
        <v>2020</v>
      </c>
      <c r="E31568" t="s">
        <v>741</v>
      </c>
      <c r="F31568" s="2">
        <v>1572.74776403486</v>
      </c>
    </row>
    <row r="31569" spans="1:6">
      <c r="A31569" t="s">
        <v>530</v>
      </c>
      <c r="B31569">
        <v>5036</v>
      </c>
      <c r="C31569" t="s">
        <v>565</v>
      </c>
      <c r="D31569">
        <v>2021</v>
      </c>
      <c r="E31569" t="s">
        <v>736</v>
      </c>
      <c r="F31569" s="2">
        <v>273.36727403295902</v>
      </c>
    </row>
    <row r="31570" spans="1:6">
      <c r="A31570" t="s">
        <v>530</v>
      </c>
      <c r="B31570">
        <v>5036</v>
      </c>
      <c r="C31570" t="s">
        <v>565</v>
      </c>
      <c r="D31570">
        <v>2021</v>
      </c>
      <c r="E31570" t="s">
        <v>737</v>
      </c>
      <c r="F31570" s="2">
        <v>330.80477528604303</v>
      </c>
    </row>
    <row r="31571" spans="1:6">
      <c r="A31571" t="s">
        <v>530</v>
      </c>
      <c r="B31571">
        <v>5036</v>
      </c>
      <c r="C31571" t="s">
        <v>565</v>
      </c>
      <c r="D31571">
        <v>2021</v>
      </c>
      <c r="E31571" t="s">
        <v>744</v>
      </c>
      <c r="F31571" s="2">
        <v>0</v>
      </c>
    </row>
    <row r="31572" spans="1:6">
      <c r="A31572" t="s">
        <v>530</v>
      </c>
      <c r="B31572">
        <v>5036</v>
      </c>
      <c r="C31572" t="s">
        <v>565</v>
      </c>
      <c r="D31572">
        <v>2021</v>
      </c>
      <c r="E31572" t="s">
        <v>739</v>
      </c>
      <c r="F31572" s="2">
        <v>9893.7811997585795</v>
      </c>
    </row>
    <row r="31573" spans="1:6">
      <c r="A31573" t="s">
        <v>530</v>
      </c>
      <c r="B31573">
        <v>5036</v>
      </c>
      <c r="C31573" t="s">
        <v>565</v>
      </c>
      <c r="D31573">
        <v>2021</v>
      </c>
      <c r="E31573" t="s">
        <v>740</v>
      </c>
      <c r="F31573" s="2">
        <v>866.79216807222997</v>
      </c>
    </row>
    <row r="31574" spans="1:6">
      <c r="A31574" t="s">
        <v>530</v>
      </c>
      <c r="B31574">
        <v>5036</v>
      </c>
      <c r="C31574" t="s">
        <v>565</v>
      </c>
      <c r="D31574">
        <v>2022</v>
      </c>
      <c r="E31574" t="s">
        <v>743</v>
      </c>
      <c r="F31574" s="2">
        <v>0</v>
      </c>
    </row>
    <row r="31575" spans="1:6">
      <c r="A31575" t="s">
        <v>530</v>
      </c>
      <c r="B31575">
        <v>5036</v>
      </c>
      <c r="C31575" t="s">
        <v>565</v>
      </c>
      <c r="D31575">
        <v>2022</v>
      </c>
      <c r="E31575" t="s">
        <v>745</v>
      </c>
      <c r="F31575" s="2">
        <v>1349.9674587270899</v>
      </c>
    </row>
    <row r="31576" spans="1:6">
      <c r="A31576" t="s">
        <v>530</v>
      </c>
      <c r="B31576">
        <v>5036</v>
      </c>
      <c r="C31576" t="s">
        <v>565</v>
      </c>
      <c r="D31576">
        <v>2023</v>
      </c>
      <c r="E31576" t="s">
        <v>742</v>
      </c>
      <c r="F31576" s="2">
        <v>1387.88790399821</v>
      </c>
    </row>
    <row r="31577" spans="1:6">
      <c r="A31577" t="s">
        <v>530</v>
      </c>
      <c r="B31577">
        <v>5036</v>
      </c>
      <c r="C31577" t="s">
        <v>565</v>
      </c>
      <c r="D31577">
        <v>2023</v>
      </c>
      <c r="E31577" t="s">
        <v>741</v>
      </c>
      <c r="F31577" s="2">
        <v>1493.4486483482499</v>
      </c>
    </row>
    <row r="31578" spans="1:6">
      <c r="A31578" t="s">
        <v>530</v>
      </c>
      <c r="B31578">
        <v>5036</v>
      </c>
      <c r="C31578" t="s">
        <v>565</v>
      </c>
      <c r="D31578">
        <v>2024</v>
      </c>
      <c r="E31578" t="s">
        <v>736</v>
      </c>
      <c r="F31578" s="2">
        <v>273.87820713918802</v>
      </c>
    </row>
    <row r="31579" spans="1:6">
      <c r="A31579" t="s">
        <v>530</v>
      </c>
      <c r="B31579">
        <v>5036</v>
      </c>
      <c r="C31579" t="s">
        <v>565</v>
      </c>
      <c r="D31579">
        <v>2024</v>
      </c>
      <c r="E31579" t="s">
        <v>737</v>
      </c>
      <c r="F31579" s="2">
        <v>299.70416184890303</v>
      </c>
    </row>
    <row r="31580" spans="1:6">
      <c r="A31580" t="s">
        <v>530</v>
      </c>
      <c r="B31580">
        <v>5036</v>
      </c>
      <c r="C31580" t="s">
        <v>565</v>
      </c>
      <c r="D31580">
        <v>2024</v>
      </c>
      <c r="E31580" t="s">
        <v>739</v>
      </c>
      <c r="F31580" s="2">
        <v>8430.89914861529</v>
      </c>
    </row>
    <row r="31581" spans="1:6">
      <c r="A31581" t="s">
        <v>530</v>
      </c>
      <c r="B31581">
        <v>5037</v>
      </c>
      <c r="C31581" t="s">
        <v>567</v>
      </c>
      <c r="D31581">
        <v>2009</v>
      </c>
      <c r="E31581" t="s">
        <v>744</v>
      </c>
      <c r="F31581" s="2">
        <v>5518.4229059999998</v>
      </c>
    </row>
    <row r="31582" spans="1:6">
      <c r="A31582" t="s">
        <v>530</v>
      </c>
      <c r="B31582">
        <v>5037</v>
      </c>
      <c r="C31582" t="s">
        <v>567</v>
      </c>
      <c r="D31582">
        <v>2009</v>
      </c>
      <c r="E31582" t="s">
        <v>740</v>
      </c>
      <c r="F31582" s="2">
        <v>5333.4002670986501</v>
      </c>
    </row>
    <row r="31583" spans="1:6">
      <c r="A31583" t="s">
        <v>530</v>
      </c>
      <c r="B31583">
        <v>5037</v>
      </c>
      <c r="C31583" t="s">
        <v>567</v>
      </c>
      <c r="D31583">
        <v>2011</v>
      </c>
      <c r="E31583" t="s">
        <v>738</v>
      </c>
      <c r="F31583" s="2">
        <v>0</v>
      </c>
    </row>
    <row r="31584" spans="1:6">
      <c r="A31584" t="s">
        <v>530</v>
      </c>
      <c r="B31584">
        <v>5037</v>
      </c>
      <c r="C31584" t="s">
        <v>567</v>
      </c>
      <c r="D31584">
        <v>2011</v>
      </c>
      <c r="E31584" t="s">
        <v>739</v>
      </c>
      <c r="F31584" s="2">
        <v>63060.454329488399</v>
      </c>
    </row>
    <row r="31585" spans="1:6">
      <c r="A31585" t="s">
        <v>530</v>
      </c>
      <c r="B31585">
        <v>5037</v>
      </c>
      <c r="C31585" t="s">
        <v>567</v>
      </c>
      <c r="D31585">
        <v>2011</v>
      </c>
      <c r="E31585" t="s">
        <v>741</v>
      </c>
      <c r="F31585" s="2">
        <v>52608.438149076101</v>
      </c>
    </row>
    <row r="31586" spans="1:6">
      <c r="A31586" t="s">
        <v>530</v>
      </c>
      <c r="B31586">
        <v>5037</v>
      </c>
      <c r="C31586" t="s">
        <v>567</v>
      </c>
      <c r="D31586">
        <v>2013</v>
      </c>
      <c r="E31586" t="s">
        <v>743</v>
      </c>
      <c r="F31586" s="2">
        <v>0</v>
      </c>
    </row>
    <row r="31587" spans="1:6">
      <c r="A31587" t="s">
        <v>530</v>
      </c>
      <c r="B31587">
        <v>5037</v>
      </c>
      <c r="C31587" t="s">
        <v>567</v>
      </c>
      <c r="D31587">
        <v>2015</v>
      </c>
      <c r="E31587" t="s">
        <v>736</v>
      </c>
      <c r="F31587" s="2">
        <v>7064.1827884577297</v>
      </c>
    </row>
    <row r="31588" spans="1:6">
      <c r="A31588" t="s">
        <v>530</v>
      </c>
      <c r="B31588">
        <v>5037</v>
      </c>
      <c r="C31588" t="s">
        <v>567</v>
      </c>
      <c r="D31588">
        <v>2015</v>
      </c>
      <c r="E31588" t="s">
        <v>737</v>
      </c>
      <c r="F31588" s="2">
        <v>4604.0365852523501</v>
      </c>
    </row>
    <row r="31589" spans="1:6">
      <c r="A31589" t="s">
        <v>530</v>
      </c>
      <c r="B31589">
        <v>5037</v>
      </c>
      <c r="C31589" t="s">
        <v>567</v>
      </c>
      <c r="D31589">
        <v>2015</v>
      </c>
      <c r="E31589" t="s">
        <v>744</v>
      </c>
      <c r="F31589" s="2">
        <v>10092.1663838</v>
      </c>
    </row>
    <row r="31590" spans="1:6">
      <c r="A31590" t="s">
        <v>530</v>
      </c>
      <c r="B31590">
        <v>5037</v>
      </c>
      <c r="C31590" t="s">
        <v>567</v>
      </c>
      <c r="D31590">
        <v>2015</v>
      </c>
      <c r="E31590" t="s">
        <v>740</v>
      </c>
      <c r="F31590" s="2">
        <v>3060.42569461022</v>
      </c>
    </row>
    <row r="31591" spans="1:6">
      <c r="A31591" t="s">
        <v>530</v>
      </c>
      <c r="B31591">
        <v>5037</v>
      </c>
      <c r="C31591" t="s">
        <v>567</v>
      </c>
      <c r="D31591">
        <v>2015</v>
      </c>
      <c r="E31591" t="s">
        <v>745</v>
      </c>
      <c r="F31591" s="2">
        <v>5398.2858724633797</v>
      </c>
    </row>
    <row r="31592" spans="1:6">
      <c r="A31592" t="s">
        <v>530</v>
      </c>
      <c r="B31592">
        <v>5037</v>
      </c>
      <c r="C31592" t="s">
        <v>567</v>
      </c>
      <c r="D31592">
        <v>2016</v>
      </c>
      <c r="E31592" t="s">
        <v>743</v>
      </c>
      <c r="F31592" s="2">
        <v>0</v>
      </c>
    </row>
    <row r="31593" spans="1:6">
      <c r="A31593" t="s">
        <v>530</v>
      </c>
      <c r="B31593">
        <v>5037</v>
      </c>
      <c r="C31593" t="s">
        <v>567</v>
      </c>
      <c r="D31593">
        <v>2017</v>
      </c>
      <c r="E31593" t="s">
        <v>742</v>
      </c>
      <c r="F31593" s="2">
        <v>11910.4257268689</v>
      </c>
    </row>
    <row r="31594" spans="1:6">
      <c r="A31594" t="s">
        <v>530</v>
      </c>
      <c r="B31594">
        <v>5037</v>
      </c>
      <c r="C31594" t="s">
        <v>567</v>
      </c>
      <c r="D31594">
        <v>2017</v>
      </c>
      <c r="E31594" t="s">
        <v>738</v>
      </c>
      <c r="F31594" s="2">
        <v>0</v>
      </c>
    </row>
    <row r="31595" spans="1:6">
      <c r="A31595" t="s">
        <v>530</v>
      </c>
      <c r="B31595">
        <v>5037</v>
      </c>
      <c r="C31595" t="s">
        <v>567</v>
      </c>
      <c r="D31595">
        <v>2017</v>
      </c>
      <c r="E31595" t="s">
        <v>739</v>
      </c>
      <c r="F31595" s="2">
        <v>63338.739933927201</v>
      </c>
    </row>
    <row r="31596" spans="1:6">
      <c r="A31596" t="s">
        <v>530</v>
      </c>
      <c r="B31596">
        <v>5037</v>
      </c>
      <c r="C31596" t="s">
        <v>567</v>
      </c>
      <c r="D31596">
        <v>2017</v>
      </c>
      <c r="E31596" t="s">
        <v>741</v>
      </c>
      <c r="F31596" s="2">
        <v>46169.511212502301</v>
      </c>
    </row>
    <row r="31597" spans="1:6">
      <c r="A31597" t="s">
        <v>530</v>
      </c>
      <c r="B31597">
        <v>5037</v>
      </c>
      <c r="C31597" t="s">
        <v>567</v>
      </c>
      <c r="D31597">
        <v>2018</v>
      </c>
      <c r="E31597" t="s">
        <v>736</v>
      </c>
      <c r="F31597" s="2">
        <v>9528.9539707392105</v>
      </c>
    </row>
    <row r="31598" spans="1:6">
      <c r="A31598" t="s">
        <v>530</v>
      </c>
      <c r="B31598">
        <v>5037</v>
      </c>
      <c r="C31598" t="s">
        <v>567</v>
      </c>
      <c r="D31598">
        <v>2018</v>
      </c>
      <c r="E31598" t="s">
        <v>737</v>
      </c>
      <c r="F31598" s="2">
        <v>4278.6457283707796</v>
      </c>
    </row>
    <row r="31599" spans="1:6">
      <c r="A31599" t="s">
        <v>530</v>
      </c>
      <c r="B31599">
        <v>5037</v>
      </c>
      <c r="C31599" t="s">
        <v>567</v>
      </c>
      <c r="D31599">
        <v>2018</v>
      </c>
      <c r="E31599" t="s">
        <v>744</v>
      </c>
      <c r="F31599" s="2">
        <v>14600.66618584</v>
      </c>
    </row>
    <row r="31600" spans="1:6">
      <c r="A31600" t="s">
        <v>530</v>
      </c>
      <c r="B31600">
        <v>5037</v>
      </c>
      <c r="C31600" t="s">
        <v>567</v>
      </c>
      <c r="D31600">
        <v>2018</v>
      </c>
      <c r="E31600" t="s">
        <v>745</v>
      </c>
      <c r="F31600" s="2">
        <v>6640.2962675685703</v>
      </c>
    </row>
    <row r="31601" spans="1:6">
      <c r="A31601" t="s">
        <v>530</v>
      </c>
      <c r="B31601">
        <v>5037</v>
      </c>
      <c r="C31601" t="s">
        <v>567</v>
      </c>
      <c r="D31601">
        <v>2019</v>
      </c>
      <c r="E31601" t="s">
        <v>743</v>
      </c>
      <c r="F31601" s="2">
        <v>0</v>
      </c>
    </row>
    <row r="31602" spans="1:6">
      <c r="A31602" t="s">
        <v>530</v>
      </c>
      <c r="B31602">
        <v>5037</v>
      </c>
      <c r="C31602" t="s">
        <v>567</v>
      </c>
      <c r="D31602">
        <v>2020</v>
      </c>
      <c r="E31602" t="s">
        <v>742</v>
      </c>
      <c r="F31602" s="2">
        <v>10345.559341091201</v>
      </c>
    </row>
    <row r="31603" spans="1:6">
      <c r="A31603" t="s">
        <v>530</v>
      </c>
      <c r="B31603">
        <v>5037</v>
      </c>
      <c r="C31603" t="s">
        <v>567</v>
      </c>
      <c r="D31603">
        <v>2020</v>
      </c>
      <c r="E31603" t="s">
        <v>741</v>
      </c>
      <c r="F31603" s="2">
        <v>41988.604069901899</v>
      </c>
    </row>
    <row r="31604" spans="1:6">
      <c r="A31604" t="s">
        <v>530</v>
      </c>
      <c r="B31604">
        <v>5037</v>
      </c>
      <c r="C31604" t="s">
        <v>567</v>
      </c>
      <c r="D31604">
        <v>2021</v>
      </c>
      <c r="E31604" t="s">
        <v>736</v>
      </c>
      <c r="F31604" s="2">
        <v>17810.4682330705</v>
      </c>
    </row>
    <row r="31605" spans="1:6">
      <c r="A31605" t="s">
        <v>530</v>
      </c>
      <c r="B31605">
        <v>5037</v>
      </c>
      <c r="C31605" t="s">
        <v>567</v>
      </c>
      <c r="D31605">
        <v>2021</v>
      </c>
      <c r="E31605" t="s">
        <v>737</v>
      </c>
      <c r="F31605" s="2">
        <v>3847.1797482096199</v>
      </c>
    </row>
    <row r="31606" spans="1:6">
      <c r="A31606" t="s">
        <v>530</v>
      </c>
      <c r="B31606">
        <v>5037</v>
      </c>
      <c r="C31606" t="s">
        <v>567</v>
      </c>
      <c r="D31606">
        <v>2022</v>
      </c>
      <c r="E31606" t="s">
        <v>740</v>
      </c>
      <c r="F31606" s="2">
        <v>2282.8773990916202</v>
      </c>
    </row>
    <row r="31607" spans="1:6">
      <c r="A31607" t="s">
        <v>530</v>
      </c>
      <c r="B31607">
        <v>5037</v>
      </c>
      <c r="C31607" t="s">
        <v>567</v>
      </c>
      <c r="D31607">
        <v>2023</v>
      </c>
      <c r="E31607" t="s">
        <v>742</v>
      </c>
      <c r="F31607" s="2">
        <v>8950.3569960968707</v>
      </c>
    </row>
    <row r="31608" spans="1:6">
      <c r="A31608" t="s">
        <v>530</v>
      </c>
      <c r="B31608">
        <v>5037</v>
      </c>
      <c r="C31608" t="s">
        <v>567</v>
      </c>
      <c r="D31608">
        <v>2024</v>
      </c>
      <c r="E31608" t="s">
        <v>736</v>
      </c>
      <c r="F31608" s="2">
        <v>16407.122554138401</v>
      </c>
    </row>
    <row r="31609" spans="1:6">
      <c r="A31609" t="s">
        <v>530</v>
      </c>
      <c r="B31609">
        <v>5037</v>
      </c>
      <c r="C31609" t="s">
        <v>567</v>
      </c>
      <c r="D31609">
        <v>2024</v>
      </c>
      <c r="E31609" t="s">
        <v>737</v>
      </c>
      <c r="F31609" s="2">
        <v>3443.2112042536301</v>
      </c>
    </row>
    <row r="31610" spans="1:6">
      <c r="A31610" t="s">
        <v>530</v>
      </c>
      <c r="B31610">
        <v>5037</v>
      </c>
      <c r="C31610" t="s">
        <v>567</v>
      </c>
      <c r="D31610">
        <v>2024</v>
      </c>
      <c r="E31610" t="s">
        <v>738</v>
      </c>
      <c r="F31610" s="2">
        <v>458.76696950000002</v>
      </c>
    </row>
    <row r="31611" spans="1:6">
      <c r="A31611" t="s">
        <v>530</v>
      </c>
      <c r="B31611">
        <v>5037</v>
      </c>
      <c r="C31611" t="s">
        <v>567</v>
      </c>
      <c r="D31611">
        <v>2024</v>
      </c>
      <c r="E31611" t="s">
        <v>739</v>
      </c>
      <c r="F31611" s="2">
        <v>58408.378709043798</v>
      </c>
    </row>
    <row r="31612" spans="1:6">
      <c r="A31612" t="s">
        <v>530</v>
      </c>
      <c r="B31612">
        <v>5038</v>
      </c>
      <c r="C31612" t="s">
        <v>569</v>
      </c>
      <c r="D31612">
        <v>2009</v>
      </c>
      <c r="E31612" t="s">
        <v>743</v>
      </c>
      <c r="F31612" s="2">
        <v>0</v>
      </c>
    </row>
    <row r="31613" spans="1:6">
      <c r="A31613" t="s">
        <v>530</v>
      </c>
      <c r="B31613">
        <v>5038</v>
      </c>
      <c r="C31613" t="s">
        <v>569</v>
      </c>
      <c r="D31613">
        <v>2011</v>
      </c>
      <c r="E31613" t="s">
        <v>736</v>
      </c>
      <c r="F31613" s="2">
        <v>9545.6961381548208</v>
      </c>
    </row>
    <row r="31614" spans="1:6">
      <c r="A31614" t="s">
        <v>530</v>
      </c>
      <c r="B31614">
        <v>5038</v>
      </c>
      <c r="C31614" t="s">
        <v>569</v>
      </c>
      <c r="D31614">
        <v>2011</v>
      </c>
      <c r="E31614" t="s">
        <v>737</v>
      </c>
      <c r="F31614" s="2">
        <v>1965.04999509956</v>
      </c>
    </row>
    <row r="31615" spans="1:6">
      <c r="A31615" t="s">
        <v>530</v>
      </c>
      <c r="B31615">
        <v>5038</v>
      </c>
      <c r="C31615" t="s">
        <v>569</v>
      </c>
      <c r="D31615">
        <v>2011</v>
      </c>
      <c r="E31615" t="s">
        <v>738</v>
      </c>
      <c r="F31615" s="2">
        <v>0</v>
      </c>
    </row>
    <row r="31616" spans="1:6">
      <c r="A31616" t="s">
        <v>530</v>
      </c>
      <c r="B31616">
        <v>5038</v>
      </c>
      <c r="C31616" t="s">
        <v>569</v>
      </c>
      <c r="D31616">
        <v>2011</v>
      </c>
      <c r="E31616" t="s">
        <v>739</v>
      </c>
      <c r="F31616" s="2">
        <v>40057.270871715402</v>
      </c>
    </row>
    <row r="31617" spans="1:6">
      <c r="A31617" t="s">
        <v>530</v>
      </c>
      <c r="B31617">
        <v>5038</v>
      </c>
      <c r="C31617" t="s">
        <v>569</v>
      </c>
      <c r="D31617">
        <v>2011</v>
      </c>
      <c r="E31617" t="s">
        <v>740</v>
      </c>
      <c r="F31617" s="2">
        <v>4843.7206374133202</v>
      </c>
    </row>
    <row r="31618" spans="1:6">
      <c r="A31618" t="s">
        <v>530</v>
      </c>
      <c r="B31618">
        <v>5038</v>
      </c>
      <c r="C31618" t="s">
        <v>569</v>
      </c>
      <c r="D31618">
        <v>2013</v>
      </c>
      <c r="E31618" t="s">
        <v>742</v>
      </c>
      <c r="F31618" s="2">
        <v>11722.290136436999</v>
      </c>
    </row>
    <row r="31619" spans="1:6">
      <c r="A31619" t="s">
        <v>530</v>
      </c>
      <c r="B31619">
        <v>5038</v>
      </c>
      <c r="C31619" t="s">
        <v>569</v>
      </c>
      <c r="D31619">
        <v>2015</v>
      </c>
      <c r="E31619" t="s">
        <v>744</v>
      </c>
      <c r="F31619" s="2">
        <v>195064.326214259</v>
      </c>
    </row>
    <row r="31620" spans="1:6">
      <c r="A31620" t="s">
        <v>530</v>
      </c>
      <c r="B31620">
        <v>5038</v>
      </c>
      <c r="C31620" t="s">
        <v>569</v>
      </c>
      <c r="D31620">
        <v>2015</v>
      </c>
      <c r="E31620" t="s">
        <v>745</v>
      </c>
      <c r="F31620" s="2">
        <v>1459.57112509849</v>
      </c>
    </row>
    <row r="31621" spans="1:6">
      <c r="A31621" t="s">
        <v>530</v>
      </c>
      <c r="B31621">
        <v>5038</v>
      </c>
      <c r="C31621" t="s">
        <v>569</v>
      </c>
      <c r="D31621">
        <v>2016</v>
      </c>
      <c r="E31621" t="s">
        <v>743</v>
      </c>
      <c r="F31621" s="2">
        <v>0</v>
      </c>
    </row>
    <row r="31622" spans="1:6">
      <c r="A31622" t="s">
        <v>530</v>
      </c>
      <c r="B31622">
        <v>5038</v>
      </c>
      <c r="C31622" t="s">
        <v>569</v>
      </c>
      <c r="D31622">
        <v>2017</v>
      </c>
      <c r="E31622" t="s">
        <v>738</v>
      </c>
      <c r="F31622" s="2">
        <v>0</v>
      </c>
    </row>
    <row r="31623" spans="1:6">
      <c r="A31623" t="s">
        <v>530</v>
      </c>
      <c r="B31623">
        <v>5038</v>
      </c>
      <c r="C31623" t="s">
        <v>569</v>
      </c>
      <c r="D31623">
        <v>2017</v>
      </c>
      <c r="E31623" t="s">
        <v>739</v>
      </c>
      <c r="F31623" s="2">
        <v>40604.408019011702</v>
      </c>
    </row>
    <row r="31624" spans="1:6">
      <c r="A31624" t="s">
        <v>530</v>
      </c>
      <c r="B31624">
        <v>5038</v>
      </c>
      <c r="C31624" t="s">
        <v>569</v>
      </c>
      <c r="D31624">
        <v>2017</v>
      </c>
      <c r="E31624" t="s">
        <v>741</v>
      </c>
      <c r="F31624" s="2">
        <v>19711.071180616898</v>
      </c>
    </row>
    <row r="31625" spans="1:6">
      <c r="A31625" t="s">
        <v>530</v>
      </c>
      <c r="B31625">
        <v>5038</v>
      </c>
      <c r="C31625" t="s">
        <v>569</v>
      </c>
      <c r="D31625">
        <v>2018</v>
      </c>
      <c r="E31625" t="s">
        <v>736</v>
      </c>
      <c r="F31625" s="2">
        <v>11126.9535460966</v>
      </c>
    </row>
    <row r="31626" spans="1:6">
      <c r="A31626" t="s">
        <v>530</v>
      </c>
      <c r="B31626">
        <v>5038</v>
      </c>
      <c r="C31626" t="s">
        <v>569</v>
      </c>
      <c r="D31626">
        <v>2018</v>
      </c>
      <c r="E31626" t="s">
        <v>737</v>
      </c>
      <c r="F31626" s="2">
        <v>2194.52055058936</v>
      </c>
    </row>
    <row r="31627" spans="1:6">
      <c r="A31627" t="s">
        <v>530</v>
      </c>
      <c r="B31627">
        <v>5038</v>
      </c>
      <c r="C31627" t="s">
        <v>569</v>
      </c>
      <c r="D31627">
        <v>2018</v>
      </c>
      <c r="E31627" t="s">
        <v>744</v>
      </c>
      <c r="F31627" s="2">
        <v>155777.81565606501</v>
      </c>
    </row>
    <row r="31628" spans="1:6">
      <c r="A31628" t="s">
        <v>530</v>
      </c>
      <c r="B31628">
        <v>5038</v>
      </c>
      <c r="C31628" t="s">
        <v>569</v>
      </c>
      <c r="D31628">
        <v>2018</v>
      </c>
      <c r="E31628" t="s">
        <v>745</v>
      </c>
      <c r="F31628" s="2">
        <v>1012.11053384535</v>
      </c>
    </row>
    <row r="31629" spans="1:6">
      <c r="A31629" t="s">
        <v>530</v>
      </c>
      <c r="B31629">
        <v>5038</v>
      </c>
      <c r="C31629" t="s">
        <v>569</v>
      </c>
      <c r="D31629">
        <v>2019</v>
      </c>
      <c r="E31629" t="s">
        <v>743</v>
      </c>
      <c r="F31629" s="2">
        <v>0</v>
      </c>
    </row>
    <row r="31630" spans="1:6">
      <c r="A31630" t="s">
        <v>530</v>
      </c>
      <c r="B31630">
        <v>5038</v>
      </c>
      <c r="C31630" t="s">
        <v>569</v>
      </c>
      <c r="D31630">
        <v>2020</v>
      </c>
      <c r="E31630" t="s">
        <v>742</v>
      </c>
      <c r="F31630" s="2">
        <v>10088.850432880599</v>
      </c>
    </row>
    <row r="31631" spans="1:6">
      <c r="A31631" t="s">
        <v>530</v>
      </c>
      <c r="B31631">
        <v>5038</v>
      </c>
      <c r="C31631" t="s">
        <v>569</v>
      </c>
      <c r="D31631">
        <v>2020</v>
      </c>
      <c r="E31631" t="s">
        <v>738</v>
      </c>
      <c r="F31631" s="2">
        <v>0</v>
      </c>
    </row>
    <row r="31632" spans="1:6">
      <c r="A31632" t="s">
        <v>530</v>
      </c>
      <c r="B31632">
        <v>5038</v>
      </c>
      <c r="C31632" t="s">
        <v>569</v>
      </c>
      <c r="D31632">
        <v>2020</v>
      </c>
      <c r="E31632" t="s">
        <v>739</v>
      </c>
      <c r="F31632" s="2">
        <v>40610.649299475903</v>
      </c>
    </row>
    <row r="31633" spans="1:6">
      <c r="A31633" t="s">
        <v>530</v>
      </c>
      <c r="B31633">
        <v>5038</v>
      </c>
      <c r="C31633" t="s">
        <v>569</v>
      </c>
      <c r="D31633">
        <v>2020</v>
      </c>
      <c r="E31633" t="s">
        <v>741</v>
      </c>
      <c r="F31633" s="2">
        <v>18888.588805566302</v>
      </c>
    </row>
    <row r="31634" spans="1:6">
      <c r="A31634" t="s">
        <v>530</v>
      </c>
      <c r="B31634">
        <v>5038</v>
      </c>
      <c r="C31634" t="s">
        <v>569</v>
      </c>
      <c r="D31634">
        <v>2021</v>
      </c>
      <c r="E31634" t="s">
        <v>736</v>
      </c>
      <c r="F31634" s="2">
        <v>9383.4427376178701</v>
      </c>
    </row>
    <row r="31635" spans="1:6">
      <c r="A31635" t="s">
        <v>530</v>
      </c>
      <c r="B31635">
        <v>5038</v>
      </c>
      <c r="C31635" t="s">
        <v>569</v>
      </c>
      <c r="D31635">
        <v>2021</v>
      </c>
      <c r="E31635" t="s">
        <v>737</v>
      </c>
      <c r="F31635" s="2">
        <v>2195.0301469435399</v>
      </c>
    </row>
    <row r="31636" spans="1:6">
      <c r="A31636" t="s">
        <v>530</v>
      </c>
      <c r="B31636">
        <v>5038</v>
      </c>
      <c r="C31636" t="s">
        <v>569</v>
      </c>
      <c r="D31636">
        <v>2021</v>
      </c>
      <c r="E31636" t="s">
        <v>744</v>
      </c>
      <c r="F31636" s="2">
        <v>157289.63629015</v>
      </c>
    </row>
    <row r="31637" spans="1:6">
      <c r="A31637" t="s">
        <v>530</v>
      </c>
      <c r="B31637">
        <v>5038</v>
      </c>
      <c r="C31637" t="s">
        <v>569</v>
      </c>
      <c r="D31637">
        <v>2021</v>
      </c>
      <c r="E31637" t="s">
        <v>740</v>
      </c>
      <c r="F31637" s="2">
        <v>1836.9023661792601</v>
      </c>
    </row>
    <row r="31638" spans="1:6">
      <c r="A31638" t="s">
        <v>530</v>
      </c>
      <c r="B31638">
        <v>5038</v>
      </c>
      <c r="C31638" t="s">
        <v>569</v>
      </c>
      <c r="D31638">
        <v>2021</v>
      </c>
      <c r="E31638" t="s">
        <v>745</v>
      </c>
      <c r="F31638" s="2">
        <v>1010.08146378356</v>
      </c>
    </row>
    <row r="31639" spans="1:6">
      <c r="A31639" t="s">
        <v>530</v>
      </c>
      <c r="B31639">
        <v>5038</v>
      </c>
      <c r="C31639" t="s">
        <v>569</v>
      </c>
      <c r="D31639">
        <v>2022</v>
      </c>
      <c r="E31639" t="s">
        <v>743</v>
      </c>
      <c r="F31639" s="2">
        <v>0</v>
      </c>
    </row>
    <row r="31640" spans="1:6">
      <c r="A31640" t="s">
        <v>530</v>
      </c>
      <c r="B31640">
        <v>5038</v>
      </c>
      <c r="C31640" t="s">
        <v>569</v>
      </c>
      <c r="D31640">
        <v>2023</v>
      </c>
      <c r="E31640" t="s">
        <v>742</v>
      </c>
      <c r="F31640" s="2">
        <v>7975.6706123042904</v>
      </c>
    </row>
    <row r="31641" spans="1:6">
      <c r="A31641" t="s">
        <v>530</v>
      </c>
      <c r="B31641">
        <v>5038</v>
      </c>
      <c r="C31641" t="s">
        <v>569</v>
      </c>
      <c r="D31641">
        <v>2023</v>
      </c>
      <c r="E31641" t="s">
        <v>741</v>
      </c>
      <c r="F31641" s="2">
        <v>18532.892474349901</v>
      </c>
    </row>
    <row r="31642" spans="1:6">
      <c r="A31642" t="s">
        <v>530</v>
      </c>
      <c r="B31642">
        <v>5038</v>
      </c>
      <c r="C31642" t="s">
        <v>569</v>
      </c>
      <c r="D31642">
        <v>2024</v>
      </c>
      <c r="E31642" t="s">
        <v>736</v>
      </c>
      <c r="F31642" s="2">
        <v>11389.540472724901</v>
      </c>
    </row>
    <row r="31643" spans="1:6">
      <c r="A31643" t="s">
        <v>530</v>
      </c>
      <c r="B31643">
        <v>5038</v>
      </c>
      <c r="C31643" t="s">
        <v>569</v>
      </c>
      <c r="D31643">
        <v>2024</v>
      </c>
      <c r="E31643" t="s">
        <v>737</v>
      </c>
      <c r="F31643" s="2">
        <v>2016.83968898885</v>
      </c>
    </row>
    <row r="31644" spans="1:6">
      <c r="A31644" t="s">
        <v>530</v>
      </c>
      <c r="B31644">
        <v>5038</v>
      </c>
      <c r="C31644" t="s">
        <v>569</v>
      </c>
      <c r="D31644">
        <v>2024</v>
      </c>
      <c r="E31644" t="s">
        <v>740</v>
      </c>
      <c r="F31644" s="2">
        <v>2164.6769975173002</v>
      </c>
    </row>
    <row r="31645" spans="1:6">
      <c r="A31645" t="s">
        <v>530</v>
      </c>
      <c r="B31645">
        <v>5041</v>
      </c>
      <c r="C31645" t="s">
        <v>571</v>
      </c>
      <c r="D31645">
        <v>2009</v>
      </c>
      <c r="E31645" t="s">
        <v>736</v>
      </c>
      <c r="F31645" s="2">
        <v>335.27008158831399</v>
      </c>
    </row>
    <row r="31646" spans="1:6">
      <c r="A31646" t="s">
        <v>530</v>
      </c>
      <c r="B31646">
        <v>5041</v>
      </c>
      <c r="C31646" t="s">
        <v>571</v>
      </c>
      <c r="D31646">
        <v>2009</v>
      </c>
      <c r="E31646" t="s">
        <v>737</v>
      </c>
      <c r="F31646" s="2">
        <v>459.08425062568398</v>
      </c>
    </row>
    <row r="31647" spans="1:6">
      <c r="A31647" t="s">
        <v>530</v>
      </c>
      <c r="B31647">
        <v>5041</v>
      </c>
      <c r="C31647" t="s">
        <v>571</v>
      </c>
      <c r="D31647">
        <v>2009</v>
      </c>
      <c r="E31647" t="s">
        <v>744</v>
      </c>
      <c r="F31647" s="2">
        <v>0</v>
      </c>
    </row>
    <row r="31648" spans="1:6">
      <c r="A31648" t="s">
        <v>530</v>
      </c>
      <c r="B31648">
        <v>5041</v>
      </c>
      <c r="C31648" t="s">
        <v>571</v>
      </c>
      <c r="D31648">
        <v>2009</v>
      </c>
      <c r="E31648" t="s">
        <v>745</v>
      </c>
      <c r="F31648" s="2">
        <v>0</v>
      </c>
    </row>
    <row r="31649" spans="1:6">
      <c r="A31649" t="s">
        <v>530</v>
      </c>
      <c r="B31649">
        <v>5041</v>
      </c>
      <c r="C31649" t="s">
        <v>571</v>
      </c>
      <c r="D31649">
        <v>2011</v>
      </c>
      <c r="E31649" t="s">
        <v>742</v>
      </c>
      <c r="F31649" s="2">
        <v>2444.3722841650902</v>
      </c>
    </row>
    <row r="31650" spans="1:6">
      <c r="A31650" t="s">
        <v>530</v>
      </c>
      <c r="B31650">
        <v>5041</v>
      </c>
      <c r="C31650" t="s">
        <v>571</v>
      </c>
      <c r="D31650">
        <v>2011</v>
      </c>
      <c r="E31650" t="s">
        <v>741</v>
      </c>
      <c r="F31650" s="2">
        <v>6849.7976094154101</v>
      </c>
    </row>
    <row r="31651" spans="1:6">
      <c r="A31651" t="s">
        <v>530</v>
      </c>
      <c r="B31651">
        <v>5041</v>
      </c>
      <c r="C31651" t="s">
        <v>571</v>
      </c>
      <c r="D31651">
        <v>2013</v>
      </c>
      <c r="E31651" t="s">
        <v>740</v>
      </c>
      <c r="F31651" s="2">
        <v>659.59400588414201</v>
      </c>
    </row>
    <row r="31652" spans="1:6">
      <c r="A31652" t="s">
        <v>530</v>
      </c>
      <c r="B31652">
        <v>5041</v>
      </c>
      <c r="C31652" t="s">
        <v>571</v>
      </c>
      <c r="D31652">
        <v>2015</v>
      </c>
      <c r="E31652" t="s">
        <v>736</v>
      </c>
      <c r="F31652" s="2">
        <v>311.50971736383502</v>
      </c>
    </row>
    <row r="31653" spans="1:6">
      <c r="A31653" t="s">
        <v>530</v>
      </c>
      <c r="B31653">
        <v>5041</v>
      </c>
      <c r="C31653" t="s">
        <v>571</v>
      </c>
      <c r="D31653">
        <v>2015</v>
      </c>
      <c r="E31653" t="s">
        <v>737</v>
      </c>
      <c r="F31653" s="2">
        <v>521.19484236394203</v>
      </c>
    </row>
    <row r="31654" spans="1:6">
      <c r="A31654" t="s">
        <v>530</v>
      </c>
      <c r="B31654">
        <v>5041</v>
      </c>
      <c r="C31654" t="s">
        <v>571</v>
      </c>
      <c r="D31654">
        <v>2015</v>
      </c>
      <c r="E31654" t="s">
        <v>738</v>
      </c>
      <c r="F31654" s="2">
        <v>0</v>
      </c>
    </row>
    <row r="31655" spans="1:6">
      <c r="A31655" t="s">
        <v>530</v>
      </c>
      <c r="B31655">
        <v>5041</v>
      </c>
      <c r="C31655" t="s">
        <v>571</v>
      </c>
      <c r="D31655">
        <v>2015</v>
      </c>
      <c r="E31655" t="s">
        <v>739</v>
      </c>
      <c r="F31655" s="2">
        <v>19070.483453614001</v>
      </c>
    </row>
    <row r="31656" spans="1:6">
      <c r="A31656" t="s">
        <v>530</v>
      </c>
      <c r="B31656">
        <v>5041</v>
      </c>
      <c r="C31656" t="s">
        <v>571</v>
      </c>
      <c r="D31656">
        <v>2016</v>
      </c>
      <c r="E31656" t="s">
        <v>744</v>
      </c>
      <c r="F31656" s="2">
        <v>0</v>
      </c>
    </row>
    <row r="31657" spans="1:6">
      <c r="A31657" t="s">
        <v>530</v>
      </c>
      <c r="B31657">
        <v>5041</v>
      </c>
      <c r="C31657" t="s">
        <v>571</v>
      </c>
      <c r="D31657">
        <v>2016</v>
      </c>
      <c r="E31657" t="s">
        <v>740</v>
      </c>
      <c r="F31657" s="2">
        <v>467.11068315047498</v>
      </c>
    </row>
    <row r="31658" spans="1:6">
      <c r="A31658" t="s">
        <v>530</v>
      </c>
      <c r="B31658">
        <v>5041</v>
      </c>
      <c r="C31658" t="s">
        <v>571</v>
      </c>
      <c r="D31658">
        <v>2016</v>
      </c>
      <c r="E31658" t="s">
        <v>745</v>
      </c>
      <c r="F31658" s="2">
        <v>0</v>
      </c>
    </row>
    <row r="31659" spans="1:6">
      <c r="A31659" t="s">
        <v>530</v>
      </c>
      <c r="B31659">
        <v>5041</v>
      </c>
      <c r="C31659" t="s">
        <v>571</v>
      </c>
      <c r="D31659">
        <v>2017</v>
      </c>
      <c r="E31659" t="s">
        <v>742</v>
      </c>
      <c r="F31659" s="2">
        <v>2496.2579224045398</v>
      </c>
    </row>
    <row r="31660" spans="1:6">
      <c r="A31660" t="s">
        <v>530</v>
      </c>
      <c r="B31660">
        <v>5041</v>
      </c>
      <c r="C31660" t="s">
        <v>571</v>
      </c>
      <c r="D31660">
        <v>2017</v>
      </c>
      <c r="E31660" t="s">
        <v>743</v>
      </c>
      <c r="F31660" s="2">
        <v>0</v>
      </c>
    </row>
    <row r="31661" spans="1:6">
      <c r="A31661" t="s">
        <v>530</v>
      </c>
      <c r="B31661">
        <v>5041</v>
      </c>
      <c r="C31661" t="s">
        <v>571</v>
      </c>
      <c r="D31661">
        <v>2018</v>
      </c>
      <c r="E31661" t="s">
        <v>738</v>
      </c>
      <c r="F31661" s="2">
        <v>0</v>
      </c>
    </row>
    <row r="31662" spans="1:6">
      <c r="A31662" t="s">
        <v>530</v>
      </c>
      <c r="B31662">
        <v>5041</v>
      </c>
      <c r="C31662" t="s">
        <v>571</v>
      </c>
      <c r="D31662">
        <v>2018</v>
      </c>
      <c r="E31662" t="s">
        <v>739</v>
      </c>
      <c r="F31662" s="2">
        <v>18767.0923100533</v>
      </c>
    </row>
    <row r="31663" spans="1:6">
      <c r="A31663" t="s">
        <v>530</v>
      </c>
      <c r="B31663">
        <v>5041</v>
      </c>
      <c r="C31663" t="s">
        <v>571</v>
      </c>
      <c r="D31663">
        <v>2018</v>
      </c>
      <c r="E31663" t="s">
        <v>741</v>
      </c>
      <c r="F31663" s="2">
        <v>6800.5947219683403</v>
      </c>
    </row>
    <row r="31664" spans="1:6">
      <c r="A31664" t="s">
        <v>530</v>
      </c>
      <c r="B31664">
        <v>5041</v>
      </c>
      <c r="C31664" t="s">
        <v>571</v>
      </c>
      <c r="D31664">
        <v>2019</v>
      </c>
      <c r="E31664" t="s">
        <v>744</v>
      </c>
      <c r="F31664" s="2">
        <v>0</v>
      </c>
    </row>
    <row r="31665" spans="1:6">
      <c r="A31665" t="s">
        <v>530</v>
      </c>
      <c r="B31665">
        <v>5041</v>
      </c>
      <c r="C31665" t="s">
        <v>571</v>
      </c>
      <c r="D31665">
        <v>2019</v>
      </c>
      <c r="E31665" t="s">
        <v>740</v>
      </c>
      <c r="F31665" s="2">
        <v>404.93678078847898</v>
      </c>
    </row>
    <row r="31666" spans="1:6">
      <c r="A31666" t="s">
        <v>530</v>
      </c>
      <c r="B31666">
        <v>5041</v>
      </c>
      <c r="C31666" t="s">
        <v>571</v>
      </c>
      <c r="D31666">
        <v>2019</v>
      </c>
      <c r="E31666" t="s">
        <v>745</v>
      </c>
      <c r="F31666" s="2">
        <v>0</v>
      </c>
    </row>
    <row r="31667" spans="1:6">
      <c r="A31667" t="s">
        <v>530</v>
      </c>
      <c r="B31667">
        <v>5041</v>
      </c>
      <c r="C31667" t="s">
        <v>571</v>
      </c>
      <c r="D31667">
        <v>2020</v>
      </c>
      <c r="E31667" t="s">
        <v>743</v>
      </c>
      <c r="F31667" s="2">
        <v>0</v>
      </c>
    </row>
    <row r="31668" spans="1:6">
      <c r="A31668" t="s">
        <v>530</v>
      </c>
      <c r="B31668">
        <v>5041</v>
      </c>
      <c r="C31668" t="s">
        <v>571</v>
      </c>
      <c r="D31668">
        <v>2021</v>
      </c>
      <c r="E31668" t="s">
        <v>738</v>
      </c>
      <c r="F31668" s="2">
        <v>0</v>
      </c>
    </row>
    <row r="31669" spans="1:6">
      <c r="A31669" t="s">
        <v>530</v>
      </c>
      <c r="B31669">
        <v>5041</v>
      </c>
      <c r="C31669" t="s">
        <v>571</v>
      </c>
      <c r="D31669">
        <v>2021</v>
      </c>
      <c r="E31669" t="s">
        <v>739</v>
      </c>
      <c r="F31669" s="2">
        <v>18360.326263249699</v>
      </c>
    </row>
    <row r="31670" spans="1:6">
      <c r="A31670" t="s">
        <v>530</v>
      </c>
      <c r="B31670">
        <v>5041</v>
      </c>
      <c r="C31670" t="s">
        <v>571</v>
      </c>
      <c r="D31670">
        <v>2021</v>
      </c>
      <c r="E31670" t="s">
        <v>741</v>
      </c>
      <c r="F31670" s="2">
        <v>6679.4042926644897</v>
      </c>
    </row>
    <row r="31671" spans="1:6">
      <c r="A31671" t="s">
        <v>530</v>
      </c>
      <c r="B31671">
        <v>5041</v>
      </c>
      <c r="C31671" t="s">
        <v>571</v>
      </c>
      <c r="D31671">
        <v>2022</v>
      </c>
      <c r="E31671" t="s">
        <v>736</v>
      </c>
      <c r="F31671" s="2">
        <v>270.02049614555102</v>
      </c>
    </row>
    <row r="31672" spans="1:6">
      <c r="A31672" t="s">
        <v>530</v>
      </c>
      <c r="B31672">
        <v>5041</v>
      </c>
      <c r="C31672" t="s">
        <v>571</v>
      </c>
      <c r="D31672">
        <v>2022</v>
      </c>
      <c r="E31672" t="s">
        <v>737</v>
      </c>
      <c r="F31672" s="2">
        <v>380.522968871449</v>
      </c>
    </row>
    <row r="31673" spans="1:6">
      <c r="A31673" t="s">
        <v>530</v>
      </c>
      <c r="B31673">
        <v>5041</v>
      </c>
      <c r="C31673" t="s">
        <v>571</v>
      </c>
      <c r="D31673">
        <v>2022</v>
      </c>
      <c r="E31673" t="s">
        <v>744</v>
      </c>
      <c r="F31673" s="2">
        <v>0</v>
      </c>
    </row>
    <row r="31674" spans="1:6">
      <c r="A31674" t="s">
        <v>530</v>
      </c>
      <c r="B31674">
        <v>5041</v>
      </c>
      <c r="C31674" t="s">
        <v>571</v>
      </c>
      <c r="D31674">
        <v>2022</v>
      </c>
      <c r="E31674" t="s">
        <v>740</v>
      </c>
      <c r="F31674" s="2">
        <v>305.28775015150001</v>
      </c>
    </row>
    <row r="31675" spans="1:6">
      <c r="A31675" t="s">
        <v>530</v>
      </c>
      <c r="B31675">
        <v>5041</v>
      </c>
      <c r="C31675" t="s">
        <v>571</v>
      </c>
      <c r="D31675">
        <v>2022</v>
      </c>
      <c r="E31675" t="s">
        <v>745</v>
      </c>
      <c r="F31675" s="2">
        <v>0</v>
      </c>
    </row>
    <row r="31676" spans="1:6">
      <c r="A31676" t="s">
        <v>530</v>
      </c>
      <c r="B31676">
        <v>5041</v>
      </c>
      <c r="C31676" t="s">
        <v>571</v>
      </c>
      <c r="D31676">
        <v>2023</v>
      </c>
      <c r="E31676" t="s">
        <v>743</v>
      </c>
      <c r="F31676" s="2">
        <v>0</v>
      </c>
    </row>
    <row r="31677" spans="1:6">
      <c r="A31677" t="s">
        <v>530</v>
      </c>
      <c r="B31677">
        <v>5041</v>
      </c>
      <c r="C31677" t="s">
        <v>571</v>
      </c>
      <c r="D31677">
        <v>2024</v>
      </c>
      <c r="E31677" t="s">
        <v>742</v>
      </c>
      <c r="F31677" s="2">
        <v>2167.1162242642699</v>
      </c>
    </row>
    <row r="31678" spans="1:6">
      <c r="A31678" t="s">
        <v>530</v>
      </c>
      <c r="B31678">
        <v>5041</v>
      </c>
      <c r="C31678" t="s">
        <v>571</v>
      </c>
      <c r="D31678">
        <v>2024</v>
      </c>
      <c r="E31678" t="s">
        <v>739</v>
      </c>
      <c r="F31678" s="2">
        <v>16570.797834093501</v>
      </c>
    </row>
    <row r="31679" spans="1:6">
      <c r="A31679" t="s">
        <v>530</v>
      </c>
      <c r="B31679">
        <v>5041</v>
      </c>
      <c r="C31679" t="s">
        <v>571</v>
      </c>
      <c r="D31679">
        <v>2024</v>
      </c>
      <c r="E31679" t="s">
        <v>741</v>
      </c>
      <c r="F31679" s="2">
        <v>6469.1203822216203</v>
      </c>
    </row>
    <row r="31680" spans="1:6">
      <c r="A31680" t="s">
        <v>530</v>
      </c>
      <c r="B31680">
        <v>5042</v>
      </c>
      <c r="C31680" t="s">
        <v>573</v>
      </c>
      <c r="D31680">
        <v>2009</v>
      </c>
      <c r="E31680" t="s">
        <v>743</v>
      </c>
      <c r="F31680" s="2">
        <v>0</v>
      </c>
    </row>
    <row r="31681" spans="1:6">
      <c r="A31681" t="s">
        <v>530</v>
      </c>
      <c r="B31681">
        <v>5042</v>
      </c>
      <c r="C31681" t="s">
        <v>573</v>
      </c>
      <c r="D31681">
        <v>2011</v>
      </c>
      <c r="E31681" t="s">
        <v>736</v>
      </c>
      <c r="F31681" s="2">
        <v>522.90537930806795</v>
      </c>
    </row>
    <row r="31682" spans="1:6">
      <c r="A31682" t="s">
        <v>530</v>
      </c>
      <c r="B31682">
        <v>5042</v>
      </c>
      <c r="C31682" t="s">
        <v>573</v>
      </c>
      <c r="D31682">
        <v>2011</v>
      </c>
      <c r="E31682" t="s">
        <v>737</v>
      </c>
      <c r="F31682" s="2">
        <v>221.16416226083001</v>
      </c>
    </row>
    <row r="31683" spans="1:6">
      <c r="A31683" t="s">
        <v>530</v>
      </c>
      <c r="B31683">
        <v>5042</v>
      </c>
      <c r="C31683" t="s">
        <v>573</v>
      </c>
      <c r="D31683">
        <v>2011</v>
      </c>
      <c r="E31683" t="s">
        <v>745</v>
      </c>
      <c r="F31683" s="2">
        <v>0</v>
      </c>
    </row>
    <row r="31684" spans="1:6">
      <c r="A31684" t="s">
        <v>530</v>
      </c>
      <c r="B31684">
        <v>5042</v>
      </c>
      <c r="C31684" t="s">
        <v>573</v>
      </c>
      <c r="D31684">
        <v>2013</v>
      </c>
      <c r="E31684" t="s">
        <v>742</v>
      </c>
      <c r="F31684" s="2">
        <v>2745.7992293901898</v>
      </c>
    </row>
    <row r="31685" spans="1:6">
      <c r="A31685" t="s">
        <v>530</v>
      </c>
      <c r="B31685">
        <v>5042</v>
      </c>
      <c r="C31685" t="s">
        <v>573</v>
      </c>
      <c r="D31685">
        <v>2015</v>
      </c>
      <c r="E31685" t="s">
        <v>744</v>
      </c>
      <c r="F31685" s="2">
        <v>0</v>
      </c>
    </row>
    <row r="31686" spans="1:6">
      <c r="A31686" t="s">
        <v>530</v>
      </c>
      <c r="B31686">
        <v>5042</v>
      </c>
      <c r="C31686" t="s">
        <v>573</v>
      </c>
      <c r="D31686">
        <v>2015</v>
      </c>
      <c r="E31686" t="s">
        <v>740</v>
      </c>
      <c r="F31686" s="2">
        <v>453.43967914405403</v>
      </c>
    </row>
    <row r="31687" spans="1:6">
      <c r="A31687" t="s">
        <v>530</v>
      </c>
      <c r="B31687">
        <v>5042</v>
      </c>
      <c r="C31687" t="s">
        <v>573</v>
      </c>
      <c r="D31687">
        <v>2016</v>
      </c>
      <c r="E31687" t="s">
        <v>742</v>
      </c>
      <c r="F31687" s="2">
        <v>1944.85401888191</v>
      </c>
    </row>
    <row r="31688" spans="1:6">
      <c r="A31688" t="s">
        <v>530</v>
      </c>
      <c r="B31688">
        <v>5042</v>
      </c>
      <c r="C31688" t="s">
        <v>573</v>
      </c>
      <c r="D31688">
        <v>2017</v>
      </c>
      <c r="E31688" t="s">
        <v>738</v>
      </c>
      <c r="F31688" s="2">
        <v>0</v>
      </c>
    </row>
    <row r="31689" spans="1:6">
      <c r="A31689" t="s">
        <v>530</v>
      </c>
      <c r="B31689">
        <v>5042</v>
      </c>
      <c r="C31689" t="s">
        <v>573</v>
      </c>
      <c r="D31689">
        <v>2017</v>
      </c>
      <c r="E31689" t="s">
        <v>739</v>
      </c>
      <c r="F31689" s="2">
        <v>7225.6815371331804</v>
      </c>
    </row>
    <row r="31690" spans="1:6">
      <c r="A31690" t="s">
        <v>530</v>
      </c>
      <c r="B31690">
        <v>5042</v>
      </c>
      <c r="C31690" t="s">
        <v>573</v>
      </c>
      <c r="D31690">
        <v>2017</v>
      </c>
      <c r="E31690" t="s">
        <v>741</v>
      </c>
      <c r="F31690" s="2">
        <v>2530.1538211529801</v>
      </c>
    </row>
    <row r="31691" spans="1:6">
      <c r="A31691" t="s">
        <v>530</v>
      </c>
      <c r="B31691">
        <v>5042</v>
      </c>
      <c r="C31691" t="s">
        <v>573</v>
      </c>
      <c r="D31691">
        <v>2018</v>
      </c>
      <c r="E31691" t="s">
        <v>744</v>
      </c>
      <c r="F31691" s="2">
        <v>0</v>
      </c>
    </row>
    <row r="31692" spans="1:6">
      <c r="A31692" t="s">
        <v>530</v>
      </c>
      <c r="B31692">
        <v>5042</v>
      </c>
      <c r="C31692" t="s">
        <v>573</v>
      </c>
      <c r="D31692">
        <v>2018</v>
      </c>
      <c r="E31692" t="s">
        <v>740</v>
      </c>
      <c r="F31692" s="2">
        <v>424.411160481769</v>
      </c>
    </row>
    <row r="31693" spans="1:6">
      <c r="A31693" t="s">
        <v>530</v>
      </c>
      <c r="B31693">
        <v>5042</v>
      </c>
      <c r="C31693" t="s">
        <v>573</v>
      </c>
      <c r="D31693">
        <v>2018</v>
      </c>
      <c r="E31693" t="s">
        <v>745</v>
      </c>
      <c r="F31693" s="2">
        <v>0</v>
      </c>
    </row>
    <row r="31694" spans="1:6">
      <c r="A31694" t="s">
        <v>530</v>
      </c>
      <c r="B31694">
        <v>5042</v>
      </c>
      <c r="C31694" t="s">
        <v>573</v>
      </c>
      <c r="D31694">
        <v>2019</v>
      </c>
      <c r="E31694" t="s">
        <v>743</v>
      </c>
      <c r="F31694" s="2">
        <v>0</v>
      </c>
    </row>
    <row r="31695" spans="1:6">
      <c r="A31695" t="s">
        <v>530</v>
      </c>
      <c r="B31695">
        <v>5042</v>
      </c>
      <c r="C31695" t="s">
        <v>573</v>
      </c>
      <c r="D31695">
        <v>2020</v>
      </c>
      <c r="E31695" t="s">
        <v>738</v>
      </c>
      <c r="F31695" s="2">
        <v>0</v>
      </c>
    </row>
    <row r="31696" spans="1:6">
      <c r="A31696" t="s">
        <v>530</v>
      </c>
      <c r="B31696">
        <v>5042</v>
      </c>
      <c r="C31696" t="s">
        <v>573</v>
      </c>
      <c r="D31696">
        <v>2020</v>
      </c>
      <c r="E31696" t="s">
        <v>739</v>
      </c>
      <c r="F31696" s="2">
        <v>6797.9371141933598</v>
      </c>
    </row>
    <row r="31697" spans="1:6">
      <c r="A31697" t="s">
        <v>530</v>
      </c>
      <c r="B31697">
        <v>5042</v>
      </c>
      <c r="C31697" t="s">
        <v>573</v>
      </c>
      <c r="D31697">
        <v>2020</v>
      </c>
      <c r="E31697" t="s">
        <v>741</v>
      </c>
      <c r="F31697" s="2">
        <v>2470.0628901159798</v>
      </c>
    </row>
    <row r="31698" spans="1:6">
      <c r="A31698" t="s">
        <v>530</v>
      </c>
      <c r="B31698">
        <v>5042</v>
      </c>
      <c r="C31698" t="s">
        <v>573</v>
      </c>
      <c r="D31698">
        <v>2021</v>
      </c>
      <c r="E31698" t="s">
        <v>736</v>
      </c>
      <c r="F31698" s="2">
        <v>335.36698524561302</v>
      </c>
    </row>
    <row r="31699" spans="1:6">
      <c r="A31699" t="s">
        <v>530</v>
      </c>
      <c r="B31699">
        <v>5042</v>
      </c>
      <c r="C31699" t="s">
        <v>573</v>
      </c>
      <c r="D31699">
        <v>2021</v>
      </c>
      <c r="E31699" t="s">
        <v>737</v>
      </c>
      <c r="F31699" s="2">
        <v>208.25701201241</v>
      </c>
    </row>
    <row r="31700" spans="1:6">
      <c r="A31700" t="s">
        <v>530</v>
      </c>
      <c r="B31700">
        <v>5042</v>
      </c>
      <c r="C31700" t="s">
        <v>573</v>
      </c>
      <c r="D31700">
        <v>2021</v>
      </c>
      <c r="E31700" t="s">
        <v>744</v>
      </c>
      <c r="F31700" s="2">
        <v>0</v>
      </c>
    </row>
    <row r="31701" spans="1:6">
      <c r="A31701" t="s">
        <v>530</v>
      </c>
      <c r="B31701">
        <v>5042</v>
      </c>
      <c r="C31701" t="s">
        <v>573</v>
      </c>
      <c r="D31701">
        <v>2021</v>
      </c>
      <c r="E31701" t="s">
        <v>740</v>
      </c>
      <c r="F31701" s="2">
        <v>376.50879508238899</v>
      </c>
    </row>
    <row r="31702" spans="1:6">
      <c r="A31702" t="s">
        <v>530</v>
      </c>
      <c r="B31702">
        <v>5042</v>
      </c>
      <c r="C31702" t="s">
        <v>573</v>
      </c>
      <c r="D31702">
        <v>2021</v>
      </c>
      <c r="E31702" t="s">
        <v>745</v>
      </c>
      <c r="F31702" s="2">
        <v>0</v>
      </c>
    </row>
    <row r="31703" spans="1:6">
      <c r="A31703" t="s">
        <v>530</v>
      </c>
      <c r="B31703">
        <v>5042</v>
      </c>
      <c r="C31703" t="s">
        <v>573</v>
      </c>
      <c r="D31703">
        <v>2022</v>
      </c>
      <c r="E31703" t="s">
        <v>743</v>
      </c>
      <c r="F31703" s="2">
        <v>0</v>
      </c>
    </row>
    <row r="31704" spans="1:6">
      <c r="A31704" t="s">
        <v>530</v>
      </c>
      <c r="B31704">
        <v>5042</v>
      </c>
      <c r="C31704" t="s">
        <v>573</v>
      </c>
      <c r="D31704">
        <v>2023</v>
      </c>
      <c r="E31704" t="s">
        <v>742</v>
      </c>
      <c r="F31704" s="2">
        <v>1331.52868858282</v>
      </c>
    </row>
    <row r="31705" spans="1:6">
      <c r="A31705" t="s">
        <v>530</v>
      </c>
      <c r="B31705">
        <v>5042</v>
      </c>
      <c r="C31705" t="s">
        <v>573</v>
      </c>
      <c r="D31705">
        <v>2023</v>
      </c>
      <c r="E31705" t="s">
        <v>739</v>
      </c>
      <c r="F31705" s="2">
        <v>6155.3786788369798</v>
      </c>
    </row>
    <row r="31706" spans="1:6">
      <c r="A31706" t="s">
        <v>530</v>
      </c>
      <c r="B31706">
        <v>5042</v>
      </c>
      <c r="C31706" t="s">
        <v>573</v>
      </c>
      <c r="D31706">
        <v>2023</v>
      </c>
      <c r="E31706" t="s">
        <v>741</v>
      </c>
      <c r="F31706" s="2">
        <v>2643.7762054290502</v>
      </c>
    </row>
    <row r="31707" spans="1:6">
      <c r="A31707" t="s">
        <v>530</v>
      </c>
      <c r="B31707">
        <v>5042</v>
      </c>
      <c r="C31707" t="s">
        <v>573</v>
      </c>
      <c r="D31707">
        <v>2024</v>
      </c>
      <c r="E31707" t="s">
        <v>736</v>
      </c>
      <c r="F31707" s="2">
        <v>327.89016983480599</v>
      </c>
    </row>
    <row r="31708" spans="1:6">
      <c r="A31708" t="s">
        <v>530</v>
      </c>
      <c r="B31708">
        <v>5042</v>
      </c>
      <c r="C31708" t="s">
        <v>573</v>
      </c>
      <c r="D31708">
        <v>2024</v>
      </c>
      <c r="E31708" t="s">
        <v>737</v>
      </c>
      <c r="F31708" s="2">
        <v>197.96747325568001</v>
      </c>
    </row>
    <row r="31709" spans="1:6">
      <c r="A31709" t="s">
        <v>530</v>
      </c>
      <c r="B31709">
        <v>5042</v>
      </c>
      <c r="C31709" t="s">
        <v>573</v>
      </c>
      <c r="D31709">
        <v>2024</v>
      </c>
      <c r="E31709" t="s">
        <v>745</v>
      </c>
      <c r="F31709" s="2">
        <v>0</v>
      </c>
    </row>
    <row r="31710" spans="1:6">
      <c r="A31710" t="s">
        <v>530</v>
      </c>
      <c r="B31710">
        <v>5043</v>
      </c>
      <c r="C31710" t="s">
        <v>575</v>
      </c>
      <c r="D31710">
        <v>2009</v>
      </c>
      <c r="E31710" t="s">
        <v>736</v>
      </c>
      <c r="F31710" s="2">
        <v>179.283892948785</v>
      </c>
    </row>
    <row r="31711" spans="1:6">
      <c r="A31711" t="s">
        <v>530</v>
      </c>
      <c r="B31711">
        <v>5043</v>
      </c>
      <c r="C31711" t="s">
        <v>575</v>
      </c>
      <c r="D31711">
        <v>2009</v>
      </c>
      <c r="E31711" t="s">
        <v>737</v>
      </c>
      <c r="F31711" s="2">
        <v>87.955594976876696</v>
      </c>
    </row>
    <row r="31712" spans="1:6">
      <c r="A31712" t="s">
        <v>530</v>
      </c>
      <c r="B31712">
        <v>5043</v>
      </c>
      <c r="C31712" t="s">
        <v>575</v>
      </c>
      <c r="D31712">
        <v>2009</v>
      </c>
      <c r="E31712" t="s">
        <v>744</v>
      </c>
      <c r="F31712" s="2">
        <v>0</v>
      </c>
    </row>
    <row r="31713" spans="1:6">
      <c r="A31713" t="s">
        <v>530</v>
      </c>
      <c r="B31713">
        <v>5043</v>
      </c>
      <c r="C31713" t="s">
        <v>575</v>
      </c>
      <c r="D31713">
        <v>2009</v>
      </c>
      <c r="E31713" t="s">
        <v>740</v>
      </c>
      <c r="F31713" s="2">
        <v>253.17634532962401</v>
      </c>
    </row>
    <row r="31714" spans="1:6">
      <c r="A31714" t="s">
        <v>530</v>
      </c>
      <c r="B31714">
        <v>5043</v>
      </c>
      <c r="C31714" t="s">
        <v>575</v>
      </c>
      <c r="D31714">
        <v>2009</v>
      </c>
      <c r="E31714" t="s">
        <v>745</v>
      </c>
      <c r="F31714" s="2">
        <v>0</v>
      </c>
    </row>
    <row r="31715" spans="1:6">
      <c r="A31715" t="s">
        <v>530</v>
      </c>
      <c r="B31715">
        <v>5043</v>
      </c>
      <c r="C31715" t="s">
        <v>575</v>
      </c>
      <c r="D31715">
        <v>2011</v>
      </c>
      <c r="E31715" t="s">
        <v>742</v>
      </c>
      <c r="F31715" s="2">
        <v>317.23259890790803</v>
      </c>
    </row>
    <row r="31716" spans="1:6">
      <c r="A31716" t="s">
        <v>530</v>
      </c>
      <c r="B31716">
        <v>5043</v>
      </c>
      <c r="C31716" t="s">
        <v>575</v>
      </c>
      <c r="D31716">
        <v>2011</v>
      </c>
      <c r="E31716" t="s">
        <v>741</v>
      </c>
      <c r="F31716" s="2">
        <v>836.93503472608495</v>
      </c>
    </row>
    <row r="31717" spans="1:6">
      <c r="A31717" t="s">
        <v>530</v>
      </c>
      <c r="B31717">
        <v>5043</v>
      </c>
      <c r="C31717" t="s">
        <v>575</v>
      </c>
      <c r="D31717">
        <v>2015</v>
      </c>
      <c r="E31717" t="s">
        <v>736</v>
      </c>
      <c r="F31717" s="2">
        <v>162.52576559751901</v>
      </c>
    </row>
    <row r="31718" spans="1:6">
      <c r="A31718" t="s">
        <v>530</v>
      </c>
      <c r="B31718">
        <v>5043</v>
      </c>
      <c r="C31718" t="s">
        <v>575</v>
      </c>
      <c r="D31718">
        <v>2015</v>
      </c>
      <c r="E31718" t="s">
        <v>737</v>
      </c>
      <c r="F31718" s="2">
        <v>113.569747398063</v>
      </c>
    </row>
    <row r="31719" spans="1:6">
      <c r="A31719" t="s">
        <v>530</v>
      </c>
      <c r="B31719">
        <v>5043</v>
      </c>
      <c r="C31719" t="s">
        <v>575</v>
      </c>
      <c r="D31719">
        <v>2015</v>
      </c>
      <c r="E31719" t="s">
        <v>738</v>
      </c>
      <c r="F31719" s="2">
        <v>0</v>
      </c>
    </row>
    <row r="31720" spans="1:6">
      <c r="A31720" t="s">
        <v>530</v>
      </c>
      <c r="B31720">
        <v>5043</v>
      </c>
      <c r="C31720" t="s">
        <v>575</v>
      </c>
      <c r="D31720">
        <v>2015</v>
      </c>
      <c r="E31720" t="s">
        <v>739</v>
      </c>
      <c r="F31720" s="2">
        <v>1620.8651245199901</v>
      </c>
    </row>
    <row r="31721" spans="1:6">
      <c r="A31721" t="s">
        <v>530</v>
      </c>
      <c r="B31721">
        <v>5043</v>
      </c>
      <c r="C31721" t="s">
        <v>575</v>
      </c>
      <c r="D31721">
        <v>2015</v>
      </c>
      <c r="E31721" t="s">
        <v>740</v>
      </c>
      <c r="F31721" s="2">
        <v>156.87232296790901</v>
      </c>
    </row>
    <row r="31722" spans="1:6">
      <c r="A31722" t="s">
        <v>530</v>
      </c>
      <c r="B31722">
        <v>5043</v>
      </c>
      <c r="C31722" t="s">
        <v>575</v>
      </c>
      <c r="D31722">
        <v>2015</v>
      </c>
      <c r="E31722" t="s">
        <v>741</v>
      </c>
      <c r="F31722" s="2">
        <v>842.31292340582399</v>
      </c>
    </row>
    <row r="31723" spans="1:6">
      <c r="A31723" t="s">
        <v>530</v>
      </c>
      <c r="B31723">
        <v>5043</v>
      </c>
      <c r="C31723" t="s">
        <v>575</v>
      </c>
      <c r="D31723">
        <v>2016</v>
      </c>
      <c r="E31723" t="s">
        <v>744</v>
      </c>
      <c r="F31723" s="2">
        <v>0</v>
      </c>
    </row>
    <row r="31724" spans="1:6">
      <c r="A31724" t="s">
        <v>530</v>
      </c>
      <c r="B31724">
        <v>5043</v>
      </c>
      <c r="C31724" t="s">
        <v>575</v>
      </c>
      <c r="D31724">
        <v>2016</v>
      </c>
      <c r="E31724" t="s">
        <v>745</v>
      </c>
      <c r="F31724" s="2">
        <v>0</v>
      </c>
    </row>
    <row r="31725" spans="1:6">
      <c r="A31725" t="s">
        <v>530</v>
      </c>
      <c r="B31725">
        <v>5043</v>
      </c>
      <c r="C31725" t="s">
        <v>575</v>
      </c>
      <c r="D31725">
        <v>2017</v>
      </c>
      <c r="E31725" t="s">
        <v>742</v>
      </c>
      <c r="F31725" s="2">
        <v>501.94656363098801</v>
      </c>
    </row>
    <row r="31726" spans="1:6">
      <c r="A31726" t="s">
        <v>530</v>
      </c>
      <c r="B31726">
        <v>5043</v>
      </c>
      <c r="C31726" t="s">
        <v>575</v>
      </c>
      <c r="D31726">
        <v>2017</v>
      </c>
      <c r="E31726" t="s">
        <v>743</v>
      </c>
      <c r="F31726" s="2">
        <v>0</v>
      </c>
    </row>
    <row r="31727" spans="1:6">
      <c r="A31727" t="s">
        <v>530</v>
      </c>
      <c r="B31727">
        <v>5043</v>
      </c>
      <c r="C31727" t="s">
        <v>575</v>
      </c>
      <c r="D31727">
        <v>2018</v>
      </c>
      <c r="E31727" t="s">
        <v>738</v>
      </c>
      <c r="F31727" s="2">
        <v>0</v>
      </c>
    </row>
    <row r="31728" spans="1:6">
      <c r="A31728" t="s">
        <v>530</v>
      </c>
      <c r="B31728">
        <v>5043</v>
      </c>
      <c r="C31728" t="s">
        <v>575</v>
      </c>
      <c r="D31728">
        <v>2018</v>
      </c>
      <c r="E31728" t="s">
        <v>739</v>
      </c>
      <c r="F31728" s="2">
        <v>1484.20556502707</v>
      </c>
    </row>
    <row r="31729" spans="1:6">
      <c r="A31729" t="s">
        <v>530</v>
      </c>
      <c r="B31729">
        <v>5043</v>
      </c>
      <c r="C31729" t="s">
        <v>575</v>
      </c>
      <c r="D31729">
        <v>2018</v>
      </c>
      <c r="E31729" t="s">
        <v>740</v>
      </c>
      <c r="F31729" s="2">
        <v>168.419481311373</v>
      </c>
    </row>
    <row r="31730" spans="1:6">
      <c r="A31730" t="s">
        <v>530</v>
      </c>
      <c r="B31730">
        <v>5043</v>
      </c>
      <c r="C31730" t="s">
        <v>575</v>
      </c>
      <c r="D31730">
        <v>2018</v>
      </c>
      <c r="E31730" t="s">
        <v>741</v>
      </c>
      <c r="F31730" s="2">
        <v>765.71602125690902</v>
      </c>
    </row>
    <row r="31731" spans="1:6">
      <c r="A31731" t="s">
        <v>530</v>
      </c>
      <c r="B31731">
        <v>5043</v>
      </c>
      <c r="C31731" t="s">
        <v>575</v>
      </c>
      <c r="D31731">
        <v>2019</v>
      </c>
      <c r="E31731" t="s">
        <v>744</v>
      </c>
      <c r="F31731" s="2">
        <v>0</v>
      </c>
    </row>
    <row r="31732" spans="1:6">
      <c r="A31732" t="s">
        <v>530</v>
      </c>
      <c r="B31732">
        <v>5043</v>
      </c>
      <c r="C31732" t="s">
        <v>575</v>
      </c>
      <c r="D31732">
        <v>2019</v>
      </c>
      <c r="E31732" t="s">
        <v>745</v>
      </c>
      <c r="F31732" s="2">
        <v>0</v>
      </c>
    </row>
    <row r="31733" spans="1:6">
      <c r="A31733" t="s">
        <v>530</v>
      </c>
      <c r="B31733">
        <v>5043</v>
      </c>
      <c r="C31733" t="s">
        <v>575</v>
      </c>
      <c r="D31733">
        <v>2020</v>
      </c>
      <c r="E31733" t="s">
        <v>743</v>
      </c>
      <c r="F31733" s="2">
        <v>0</v>
      </c>
    </row>
    <row r="31734" spans="1:6">
      <c r="A31734" t="s">
        <v>530</v>
      </c>
      <c r="B31734">
        <v>5043</v>
      </c>
      <c r="C31734" t="s">
        <v>575</v>
      </c>
      <c r="D31734">
        <v>2021</v>
      </c>
      <c r="E31734" t="s">
        <v>738</v>
      </c>
      <c r="F31734" s="2">
        <v>0</v>
      </c>
    </row>
    <row r="31735" spans="1:6">
      <c r="A31735" t="s">
        <v>530</v>
      </c>
      <c r="B31735">
        <v>5043</v>
      </c>
      <c r="C31735" t="s">
        <v>575</v>
      </c>
      <c r="D31735">
        <v>2021</v>
      </c>
      <c r="E31735" t="s">
        <v>739</v>
      </c>
      <c r="F31735" s="2">
        <v>1708.5995756708501</v>
      </c>
    </row>
    <row r="31736" spans="1:6">
      <c r="A31736" t="s">
        <v>530</v>
      </c>
      <c r="B31736">
        <v>5043</v>
      </c>
      <c r="C31736" t="s">
        <v>575</v>
      </c>
      <c r="D31736">
        <v>2021</v>
      </c>
      <c r="E31736" t="s">
        <v>741</v>
      </c>
      <c r="F31736" s="2">
        <v>716.37213453150503</v>
      </c>
    </row>
    <row r="31737" spans="1:6">
      <c r="A31737" t="s">
        <v>530</v>
      </c>
      <c r="B31737">
        <v>5043</v>
      </c>
      <c r="C31737" t="s">
        <v>575</v>
      </c>
      <c r="D31737">
        <v>2022</v>
      </c>
      <c r="E31737" t="s">
        <v>736</v>
      </c>
      <c r="F31737" s="2">
        <v>133.987924057969</v>
      </c>
    </row>
    <row r="31738" spans="1:6">
      <c r="A31738" t="s">
        <v>530</v>
      </c>
      <c r="B31738">
        <v>5043</v>
      </c>
      <c r="C31738" t="s">
        <v>575</v>
      </c>
      <c r="D31738">
        <v>2022</v>
      </c>
      <c r="E31738" t="s">
        <v>737</v>
      </c>
      <c r="F31738" s="2">
        <v>71.675136647050394</v>
      </c>
    </row>
    <row r="31739" spans="1:6">
      <c r="A31739" t="s">
        <v>530</v>
      </c>
      <c r="B31739">
        <v>5043</v>
      </c>
      <c r="C31739" t="s">
        <v>575</v>
      </c>
      <c r="D31739">
        <v>2022</v>
      </c>
      <c r="E31739" t="s">
        <v>744</v>
      </c>
      <c r="F31739" s="2">
        <v>0</v>
      </c>
    </row>
    <row r="31740" spans="1:6">
      <c r="A31740" t="s">
        <v>530</v>
      </c>
      <c r="B31740">
        <v>5043</v>
      </c>
      <c r="C31740" t="s">
        <v>575</v>
      </c>
      <c r="D31740">
        <v>2022</v>
      </c>
      <c r="E31740" t="s">
        <v>740</v>
      </c>
      <c r="F31740" s="2">
        <v>156.71514209462001</v>
      </c>
    </row>
    <row r="31741" spans="1:6">
      <c r="A31741" t="s">
        <v>530</v>
      </c>
      <c r="B31741">
        <v>5043</v>
      </c>
      <c r="C31741" t="s">
        <v>575</v>
      </c>
      <c r="D31741">
        <v>2022</v>
      </c>
      <c r="E31741" t="s">
        <v>745</v>
      </c>
      <c r="F31741" s="2">
        <v>0</v>
      </c>
    </row>
    <row r="31742" spans="1:6">
      <c r="A31742" t="s">
        <v>530</v>
      </c>
      <c r="B31742">
        <v>5043</v>
      </c>
      <c r="C31742" t="s">
        <v>575</v>
      </c>
      <c r="D31742">
        <v>2023</v>
      </c>
      <c r="E31742" t="s">
        <v>743</v>
      </c>
      <c r="F31742" s="2">
        <v>0</v>
      </c>
    </row>
    <row r="31743" spans="1:6">
      <c r="A31743" t="s">
        <v>530</v>
      </c>
      <c r="B31743">
        <v>5043</v>
      </c>
      <c r="C31743" t="s">
        <v>575</v>
      </c>
      <c r="D31743">
        <v>2024</v>
      </c>
      <c r="E31743" t="s">
        <v>742</v>
      </c>
      <c r="F31743" s="2">
        <v>487.91168173242897</v>
      </c>
    </row>
    <row r="31744" spans="1:6">
      <c r="A31744" t="s">
        <v>530</v>
      </c>
      <c r="B31744">
        <v>5043</v>
      </c>
      <c r="C31744" t="s">
        <v>575</v>
      </c>
      <c r="D31744">
        <v>2024</v>
      </c>
      <c r="E31744" t="s">
        <v>739</v>
      </c>
      <c r="F31744" s="2">
        <v>1759.84400986269</v>
      </c>
    </row>
    <row r="31745" spans="1:6">
      <c r="A31745" t="s">
        <v>530</v>
      </c>
      <c r="B31745">
        <v>5043</v>
      </c>
      <c r="C31745" t="s">
        <v>575</v>
      </c>
      <c r="D31745">
        <v>2024</v>
      </c>
      <c r="E31745" t="s">
        <v>741</v>
      </c>
      <c r="F31745" s="2">
        <v>743.96409573761002</v>
      </c>
    </row>
    <row r="31746" spans="1:6">
      <c r="A31746" t="s">
        <v>530</v>
      </c>
      <c r="B31746">
        <v>5044</v>
      </c>
      <c r="C31746" t="s">
        <v>577</v>
      </c>
      <c r="D31746">
        <v>2009</v>
      </c>
      <c r="E31746" t="s">
        <v>743</v>
      </c>
      <c r="F31746" s="2">
        <v>0</v>
      </c>
    </row>
    <row r="31747" spans="1:6">
      <c r="A31747" t="s">
        <v>530</v>
      </c>
      <c r="B31747">
        <v>5044</v>
      </c>
      <c r="C31747" t="s">
        <v>577</v>
      </c>
      <c r="D31747">
        <v>2011</v>
      </c>
      <c r="E31747" t="s">
        <v>736</v>
      </c>
      <c r="F31747" s="2">
        <v>323.27456288552702</v>
      </c>
    </row>
    <row r="31748" spans="1:6">
      <c r="A31748" t="s">
        <v>530</v>
      </c>
      <c r="B31748">
        <v>5044</v>
      </c>
      <c r="C31748" t="s">
        <v>577</v>
      </c>
      <c r="D31748">
        <v>2011</v>
      </c>
      <c r="E31748" t="s">
        <v>737</v>
      </c>
      <c r="F31748" s="2">
        <v>574.61339493469802</v>
      </c>
    </row>
    <row r="31749" spans="1:6">
      <c r="A31749" t="s">
        <v>530</v>
      </c>
      <c r="B31749">
        <v>5044</v>
      </c>
      <c r="C31749" t="s">
        <v>577</v>
      </c>
      <c r="D31749">
        <v>2011</v>
      </c>
      <c r="E31749" t="s">
        <v>740</v>
      </c>
      <c r="F31749" s="2">
        <v>269.37539894325101</v>
      </c>
    </row>
    <row r="31750" spans="1:6">
      <c r="A31750" t="s">
        <v>530</v>
      </c>
      <c r="B31750">
        <v>5044</v>
      </c>
      <c r="C31750" t="s">
        <v>577</v>
      </c>
      <c r="D31750">
        <v>2013</v>
      </c>
      <c r="E31750" t="s">
        <v>742</v>
      </c>
      <c r="F31750" s="2">
        <v>774.15586202637996</v>
      </c>
    </row>
    <row r="31751" spans="1:6">
      <c r="A31751" t="s">
        <v>530</v>
      </c>
      <c r="B31751">
        <v>5044</v>
      </c>
      <c r="C31751" t="s">
        <v>577</v>
      </c>
      <c r="D31751">
        <v>2015</v>
      </c>
      <c r="E31751" t="s">
        <v>744</v>
      </c>
      <c r="F31751" s="2">
        <v>0</v>
      </c>
    </row>
    <row r="31752" spans="1:6">
      <c r="A31752" t="s">
        <v>530</v>
      </c>
      <c r="B31752">
        <v>5044</v>
      </c>
      <c r="C31752" t="s">
        <v>577</v>
      </c>
      <c r="D31752">
        <v>2015</v>
      </c>
      <c r="E31752" t="s">
        <v>745</v>
      </c>
      <c r="F31752" s="2">
        <v>0</v>
      </c>
    </row>
    <row r="31753" spans="1:6">
      <c r="A31753" t="s">
        <v>530</v>
      </c>
      <c r="B31753">
        <v>5044</v>
      </c>
      <c r="C31753" t="s">
        <v>577</v>
      </c>
      <c r="D31753">
        <v>2016</v>
      </c>
      <c r="E31753" t="s">
        <v>742</v>
      </c>
      <c r="F31753" s="2">
        <v>745.90492663577902</v>
      </c>
    </row>
    <row r="31754" spans="1:6">
      <c r="A31754" t="s">
        <v>530</v>
      </c>
      <c r="B31754">
        <v>5044</v>
      </c>
      <c r="C31754" t="s">
        <v>577</v>
      </c>
      <c r="D31754">
        <v>2016</v>
      </c>
      <c r="E31754" t="s">
        <v>743</v>
      </c>
      <c r="F31754" s="2">
        <v>0</v>
      </c>
    </row>
    <row r="31755" spans="1:6">
      <c r="A31755" t="s">
        <v>530</v>
      </c>
      <c r="B31755">
        <v>5044</v>
      </c>
      <c r="C31755" t="s">
        <v>577</v>
      </c>
      <c r="D31755">
        <v>2017</v>
      </c>
      <c r="E31755" t="s">
        <v>738</v>
      </c>
      <c r="F31755" s="2">
        <v>0</v>
      </c>
    </row>
    <row r="31756" spans="1:6">
      <c r="A31756" t="s">
        <v>530</v>
      </c>
      <c r="B31756">
        <v>5044</v>
      </c>
      <c r="C31756" t="s">
        <v>577</v>
      </c>
      <c r="D31756">
        <v>2017</v>
      </c>
      <c r="E31756" t="s">
        <v>739</v>
      </c>
      <c r="F31756" s="2">
        <v>4442.9733430730503</v>
      </c>
    </row>
    <row r="31757" spans="1:6">
      <c r="A31757" t="s">
        <v>530</v>
      </c>
      <c r="B31757">
        <v>5044</v>
      </c>
      <c r="C31757" t="s">
        <v>577</v>
      </c>
      <c r="D31757">
        <v>2017</v>
      </c>
      <c r="E31757" t="s">
        <v>740</v>
      </c>
      <c r="F31757" s="2">
        <v>174.09233798230801</v>
      </c>
    </row>
    <row r="31758" spans="1:6">
      <c r="A31758" t="s">
        <v>530</v>
      </c>
      <c r="B31758">
        <v>5044</v>
      </c>
      <c r="C31758" t="s">
        <v>577</v>
      </c>
      <c r="D31758">
        <v>2017</v>
      </c>
      <c r="E31758" t="s">
        <v>741</v>
      </c>
      <c r="F31758" s="2">
        <v>8897.5486753348196</v>
      </c>
    </row>
    <row r="31759" spans="1:6">
      <c r="A31759" t="s">
        <v>530</v>
      </c>
      <c r="B31759">
        <v>5044</v>
      </c>
      <c r="C31759" t="s">
        <v>577</v>
      </c>
      <c r="D31759">
        <v>2018</v>
      </c>
      <c r="E31759" t="s">
        <v>744</v>
      </c>
      <c r="F31759" s="2">
        <v>0</v>
      </c>
    </row>
    <row r="31760" spans="1:6">
      <c r="A31760" t="s">
        <v>530</v>
      </c>
      <c r="B31760">
        <v>5044</v>
      </c>
      <c r="C31760" t="s">
        <v>577</v>
      </c>
      <c r="D31760">
        <v>2018</v>
      </c>
      <c r="E31760" t="s">
        <v>745</v>
      </c>
      <c r="F31760" s="2">
        <v>0</v>
      </c>
    </row>
    <row r="31761" spans="1:6">
      <c r="A31761" t="s">
        <v>530</v>
      </c>
      <c r="B31761">
        <v>5044</v>
      </c>
      <c r="C31761" t="s">
        <v>577</v>
      </c>
      <c r="D31761">
        <v>2019</v>
      </c>
      <c r="E31761" t="s">
        <v>743</v>
      </c>
      <c r="F31761" s="2">
        <v>0</v>
      </c>
    </row>
    <row r="31762" spans="1:6">
      <c r="A31762" t="s">
        <v>530</v>
      </c>
      <c r="B31762">
        <v>5044</v>
      </c>
      <c r="C31762" t="s">
        <v>577</v>
      </c>
      <c r="D31762">
        <v>2020</v>
      </c>
      <c r="E31762" t="s">
        <v>738</v>
      </c>
      <c r="F31762" s="2">
        <v>0</v>
      </c>
    </row>
    <row r="31763" spans="1:6">
      <c r="A31763" t="s">
        <v>530</v>
      </c>
      <c r="B31763">
        <v>5044</v>
      </c>
      <c r="C31763" t="s">
        <v>577</v>
      </c>
      <c r="D31763">
        <v>2020</v>
      </c>
      <c r="E31763" t="s">
        <v>739</v>
      </c>
      <c r="F31763" s="2">
        <v>4639.1148922211996</v>
      </c>
    </row>
    <row r="31764" spans="1:6">
      <c r="A31764" t="s">
        <v>530</v>
      </c>
      <c r="B31764">
        <v>5044</v>
      </c>
      <c r="C31764" t="s">
        <v>577</v>
      </c>
      <c r="D31764">
        <v>2020</v>
      </c>
      <c r="E31764" t="s">
        <v>741</v>
      </c>
      <c r="F31764" s="2">
        <v>8948.0969412075301</v>
      </c>
    </row>
    <row r="31765" spans="1:6">
      <c r="A31765" t="s">
        <v>530</v>
      </c>
      <c r="B31765">
        <v>5044</v>
      </c>
      <c r="C31765" t="s">
        <v>577</v>
      </c>
      <c r="D31765">
        <v>2021</v>
      </c>
      <c r="E31765" t="s">
        <v>736</v>
      </c>
      <c r="F31765" s="2">
        <v>208.64879300867699</v>
      </c>
    </row>
    <row r="31766" spans="1:6">
      <c r="A31766" t="s">
        <v>530</v>
      </c>
      <c r="B31766">
        <v>5044</v>
      </c>
      <c r="C31766" t="s">
        <v>577</v>
      </c>
      <c r="D31766">
        <v>2021</v>
      </c>
      <c r="E31766" t="s">
        <v>737</v>
      </c>
      <c r="F31766" s="2">
        <v>358.48892876146601</v>
      </c>
    </row>
    <row r="31767" spans="1:6">
      <c r="A31767" t="s">
        <v>530</v>
      </c>
      <c r="B31767">
        <v>5044</v>
      </c>
      <c r="C31767" t="s">
        <v>577</v>
      </c>
      <c r="D31767">
        <v>2021</v>
      </c>
      <c r="E31767" t="s">
        <v>744</v>
      </c>
      <c r="F31767" s="2">
        <v>0</v>
      </c>
    </row>
    <row r="31768" spans="1:6">
      <c r="A31768" t="s">
        <v>530</v>
      </c>
      <c r="B31768">
        <v>5044</v>
      </c>
      <c r="C31768" t="s">
        <v>577</v>
      </c>
      <c r="D31768">
        <v>2021</v>
      </c>
      <c r="E31768" t="s">
        <v>745</v>
      </c>
      <c r="F31768" s="2">
        <v>0.20215221519709201</v>
      </c>
    </row>
    <row r="31769" spans="1:6">
      <c r="A31769" t="s">
        <v>530</v>
      </c>
      <c r="B31769">
        <v>5044</v>
      </c>
      <c r="C31769" t="s">
        <v>577</v>
      </c>
      <c r="D31769">
        <v>2022</v>
      </c>
      <c r="E31769" t="s">
        <v>743</v>
      </c>
      <c r="F31769" s="2">
        <v>0</v>
      </c>
    </row>
    <row r="31770" spans="1:6">
      <c r="A31770" t="s">
        <v>530</v>
      </c>
      <c r="B31770">
        <v>5044</v>
      </c>
      <c r="C31770" t="s">
        <v>577</v>
      </c>
      <c r="D31770">
        <v>2023</v>
      </c>
      <c r="E31770" t="s">
        <v>742</v>
      </c>
      <c r="F31770" s="2">
        <v>548.72731830538703</v>
      </c>
    </row>
    <row r="31771" spans="1:6">
      <c r="A31771" t="s">
        <v>530</v>
      </c>
      <c r="B31771">
        <v>5044</v>
      </c>
      <c r="C31771" t="s">
        <v>577</v>
      </c>
      <c r="D31771">
        <v>2023</v>
      </c>
      <c r="E31771" t="s">
        <v>739</v>
      </c>
      <c r="F31771" s="2">
        <v>4579.5721456871297</v>
      </c>
    </row>
    <row r="31772" spans="1:6">
      <c r="A31772" t="s">
        <v>530</v>
      </c>
      <c r="B31772">
        <v>5044</v>
      </c>
      <c r="C31772" t="s">
        <v>577</v>
      </c>
      <c r="D31772">
        <v>2023</v>
      </c>
      <c r="E31772" t="s">
        <v>741</v>
      </c>
      <c r="F31772" s="2">
        <v>9433.5746377533706</v>
      </c>
    </row>
    <row r="31773" spans="1:6">
      <c r="A31773" t="s">
        <v>530</v>
      </c>
      <c r="B31773">
        <v>5044</v>
      </c>
      <c r="C31773" t="s">
        <v>577</v>
      </c>
      <c r="D31773">
        <v>2024</v>
      </c>
      <c r="E31773" t="s">
        <v>736</v>
      </c>
      <c r="F31773" s="2">
        <v>204.077739490646</v>
      </c>
    </row>
    <row r="31774" spans="1:6">
      <c r="A31774" t="s">
        <v>530</v>
      </c>
      <c r="B31774">
        <v>5044</v>
      </c>
      <c r="C31774" t="s">
        <v>577</v>
      </c>
      <c r="D31774">
        <v>2024</v>
      </c>
      <c r="E31774" t="s">
        <v>737</v>
      </c>
      <c r="F31774" s="2">
        <v>331.58490485722302</v>
      </c>
    </row>
    <row r="31775" spans="1:6">
      <c r="A31775" t="s">
        <v>530</v>
      </c>
      <c r="B31775">
        <v>5044</v>
      </c>
      <c r="C31775" t="s">
        <v>577</v>
      </c>
      <c r="D31775">
        <v>2024</v>
      </c>
      <c r="E31775" t="s">
        <v>740</v>
      </c>
      <c r="F31775" s="2">
        <v>153.55388911426499</v>
      </c>
    </row>
    <row r="31776" spans="1:6">
      <c r="A31776" t="s">
        <v>530</v>
      </c>
      <c r="B31776">
        <v>5044</v>
      </c>
      <c r="C31776" t="s">
        <v>577</v>
      </c>
      <c r="D31776">
        <v>2024</v>
      </c>
      <c r="E31776" t="s">
        <v>745</v>
      </c>
      <c r="F31776" s="2">
        <v>0</v>
      </c>
    </row>
    <row r="31777" spans="1:6">
      <c r="A31777" t="s">
        <v>530</v>
      </c>
      <c r="B31777">
        <v>5045</v>
      </c>
      <c r="C31777" t="s">
        <v>579</v>
      </c>
      <c r="D31777">
        <v>2009</v>
      </c>
      <c r="E31777" t="s">
        <v>744</v>
      </c>
      <c r="F31777" s="2">
        <v>0</v>
      </c>
    </row>
    <row r="31778" spans="1:6">
      <c r="A31778" t="s">
        <v>530</v>
      </c>
      <c r="B31778">
        <v>5045</v>
      </c>
      <c r="C31778" t="s">
        <v>579</v>
      </c>
      <c r="D31778">
        <v>2011</v>
      </c>
      <c r="E31778" t="s">
        <v>738</v>
      </c>
      <c r="F31778" s="2">
        <v>0</v>
      </c>
    </row>
    <row r="31779" spans="1:6">
      <c r="A31779" t="s">
        <v>530</v>
      </c>
      <c r="B31779">
        <v>5045</v>
      </c>
      <c r="C31779" t="s">
        <v>579</v>
      </c>
      <c r="D31779">
        <v>2011</v>
      </c>
      <c r="E31779" t="s">
        <v>739</v>
      </c>
      <c r="F31779" s="2">
        <v>8513.2114156074404</v>
      </c>
    </row>
    <row r="31780" spans="1:6">
      <c r="A31780" t="s">
        <v>530</v>
      </c>
      <c r="B31780">
        <v>5045</v>
      </c>
      <c r="C31780" t="s">
        <v>579</v>
      </c>
      <c r="D31780">
        <v>2011</v>
      </c>
      <c r="E31780" t="s">
        <v>740</v>
      </c>
      <c r="F31780" s="2">
        <v>704.03192772278601</v>
      </c>
    </row>
    <row r="31781" spans="1:6">
      <c r="A31781" t="s">
        <v>530</v>
      </c>
      <c r="B31781">
        <v>5045</v>
      </c>
      <c r="C31781" t="s">
        <v>579</v>
      </c>
      <c r="D31781">
        <v>2011</v>
      </c>
      <c r="E31781" t="s">
        <v>741</v>
      </c>
      <c r="F31781" s="2">
        <v>12545.9486347688</v>
      </c>
    </row>
    <row r="31782" spans="1:6">
      <c r="A31782" t="s">
        <v>530</v>
      </c>
      <c r="B31782">
        <v>5045</v>
      </c>
      <c r="C31782" t="s">
        <v>579</v>
      </c>
      <c r="D31782">
        <v>2013</v>
      </c>
      <c r="E31782" t="s">
        <v>743</v>
      </c>
      <c r="F31782" s="2">
        <v>0</v>
      </c>
    </row>
    <row r="31783" spans="1:6">
      <c r="A31783" t="s">
        <v>530</v>
      </c>
      <c r="B31783">
        <v>5045</v>
      </c>
      <c r="C31783" t="s">
        <v>579</v>
      </c>
      <c r="D31783">
        <v>2015</v>
      </c>
      <c r="E31783" t="s">
        <v>736</v>
      </c>
      <c r="F31783" s="2">
        <v>441.57573373707498</v>
      </c>
    </row>
    <row r="31784" spans="1:6">
      <c r="A31784" t="s">
        <v>530</v>
      </c>
      <c r="B31784">
        <v>5045</v>
      </c>
      <c r="C31784" t="s">
        <v>579</v>
      </c>
      <c r="D31784">
        <v>2015</v>
      </c>
      <c r="E31784" t="s">
        <v>737</v>
      </c>
      <c r="F31784" s="2">
        <v>836.11298814650002</v>
      </c>
    </row>
    <row r="31785" spans="1:6">
      <c r="A31785" t="s">
        <v>530</v>
      </c>
      <c r="B31785">
        <v>5045</v>
      </c>
      <c r="C31785" t="s">
        <v>579</v>
      </c>
      <c r="D31785">
        <v>2015</v>
      </c>
      <c r="E31785" t="s">
        <v>744</v>
      </c>
      <c r="F31785" s="2">
        <v>0</v>
      </c>
    </row>
    <row r="31786" spans="1:6">
      <c r="A31786" t="s">
        <v>530</v>
      </c>
      <c r="B31786">
        <v>5045</v>
      </c>
      <c r="C31786" t="s">
        <v>579</v>
      </c>
      <c r="D31786">
        <v>2015</v>
      </c>
      <c r="E31786" t="s">
        <v>745</v>
      </c>
      <c r="F31786" s="2">
        <v>0</v>
      </c>
    </row>
    <row r="31787" spans="1:6">
      <c r="A31787" t="s">
        <v>530</v>
      </c>
      <c r="B31787">
        <v>5045</v>
      </c>
      <c r="C31787" t="s">
        <v>579</v>
      </c>
      <c r="D31787">
        <v>2016</v>
      </c>
      <c r="E31787" t="s">
        <v>743</v>
      </c>
      <c r="F31787" s="2">
        <v>0</v>
      </c>
    </row>
    <row r="31788" spans="1:6">
      <c r="A31788" t="s">
        <v>530</v>
      </c>
      <c r="B31788">
        <v>5045</v>
      </c>
      <c r="C31788" t="s">
        <v>579</v>
      </c>
      <c r="D31788">
        <v>2017</v>
      </c>
      <c r="E31788" t="s">
        <v>742</v>
      </c>
      <c r="F31788" s="2">
        <v>1856.7324968345899</v>
      </c>
    </row>
    <row r="31789" spans="1:6">
      <c r="A31789" t="s">
        <v>530</v>
      </c>
      <c r="B31789">
        <v>5045</v>
      </c>
      <c r="C31789" t="s">
        <v>579</v>
      </c>
      <c r="D31789">
        <v>2017</v>
      </c>
      <c r="E31789" t="s">
        <v>738</v>
      </c>
      <c r="F31789" s="2">
        <v>0</v>
      </c>
    </row>
    <row r="31790" spans="1:6">
      <c r="A31790" t="s">
        <v>530</v>
      </c>
      <c r="B31790">
        <v>5045</v>
      </c>
      <c r="C31790" t="s">
        <v>579</v>
      </c>
      <c r="D31790">
        <v>2017</v>
      </c>
      <c r="E31790" t="s">
        <v>739</v>
      </c>
      <c r="F31790" s="2">
        <v>8778.2359567425792</v>
      </c>
    </row>
    <row r="31791" spans="1:6">
      <c r="A31791" t="s">
        <v>530</v>
      </c>
      <c r="B31791">
        <v>5045</v>
      </c>
      <c r="C31791" t="s">
        <v>579</v>
      </c>
      <c r="D31791">
        <v>2017</v>
      </c>
      <c r="E31791" t="s">
        <v>741</v>
      </c>
      <c r="F31791" s="2">
        <v>11695.2940980032</v>
      </c>
    </row>
    <row r="31792" spans="1:6">
      <c r="A31792" t="s">
        <v>530</v>
      </c>
      <c r="B31792">
        <v>5045</v>
      </c>
      <c r="C31792" t="s">
        <v>579</v>
      </c>
      <c r="D31792">
        <v>2018</v>
      </c>
      <c r="E31792" t="s">
        <v>736</v>
      </c>
      <c r="F31792" s="2">
        <v>510.91401130005499</v>
      </c>
    </row>
    <row r="31793" spans="1:6">
      <c r="A31793" t="s">
        <v>530</v>
      </c>
      <c r="B31793">
        <v>5045</v>
      </c>
      <c r="C31793" t="s">
        <v>579</v>
      </c>
      <c r="D31793">
        <v>2018</v>
      </c>
      <c r="E31793" t="s">
        <v>737</v>
      </c>
      <c r="F31793" s="2">
        <v>660.981561006692</v>
      </c>
    </row>
    <row r="31794" spans="1:6">
      <c r="A31794" t="s">
        <v>530</v>
      </c>
      <c r="B31794">
        <v>5045</v>
      </c>
      <c r="C31794" t="s">
        <v>579</v>
      </c>
      <c r="D31794">
        <v>2018</v>
      </c>
      <c r="E31794" t="s">
        <v>744</v>
      </c>
      <c r="F31794" s="2">
        <v>0</v>
      </c>
    </row>
    <row r="31795" spans="1:6">
      <c r="A31795" t="s">
        <v>530</v>
      </c>
      <c r="B31795">
        <v>5045</v>
      </c>
      <c r="C31795" t="s">
        <v>579</v>
      </c>
      <c r="D31795">
        <v>2018</v>
      </c>
      <c r="E31795" t="s">
        <v>740</v>
      </c>
      <c r="F31795" s="2">
        <v>451.88320984131002</v>
      </c>
    </row>
    <row r="31796" spans="1:6">
      <c r="A31796" t="s">
        <v>530</v>
      </c>
      <c r="B31796">
        <v>5045</v>
      </c>
      <c r="C31796" t="s">
        <v>579</v>
      </c>
      <c r="D31796">
        <v>2018</v>
      </c>
      <c r="E31796" t="s">
        <v>745</v>
      </c>
      <c r="F31796" s="2">
        <v>0</v>
      </c>
    </row>
    <row r="31797" spans="1:6">
      <c r="A31797" t="s">
        <v>530</v>
      </c>
      <c r="B31797">
        <v>5045</v>
      </c>
      <c r="C31797" t="s">
        <v>579</v>
      </c>
      <c r="D31797">
        <v>2019</v>
      </c>
      <c r="E31797" t="s">
        <v>743</v>
      </c>
      <c r="F31797" s="2">
        <v>0</v>
      </c>
    </row>
    <row r="31798" spans="1:6">
      <c r="A31798" t="s">
        <v>530</v>
      </c>
      <c r="B31798">
        <v>5045</v>
      </c>
      <c r="C31798" t="s">
        <v>579</v>
      </c>
      <c r="D31798">
        <v>2020</v>
      </c>
      <c r="E31798" t="s">
        <v>742</v>
      </c>
      <c r="F31798" s="2">
        <v>1320.1485568370099</v>
      </c>
    </row>
    <row r="31799" spans="1:6">
      <c r="A31799" t="s">
        <v>530</v>
      </c>
      <c r="B31799">
        <v>5045</v>
      </c>
      <c r="C31799" t="s">
        <v>579</v>
      </c>
      <c r="D31799">
        <v>2020</v>
      </c>
      <c r="E31799" t="s">
        <v>741</v>
      </c>
      <c r="F31799" s="2">
        <v>11605.871495371601</v>
      </c>
    </row>
    <row r="31800" spans="1:6">
      <c r="A31800" t="s">
        <v>530</v>
      </c>
      <c r="B31800">
        <v>5045</v>
      </c>
      <c r="C31800" t="s">
        <v>579</v>
      </c>
      <c r="D31800">
        <v>2021</v>
      </c>
      <c r="E31800" t="s">
        <v>736</v>
      </c>
      <c r="F31800" s="2">
        <v>431.50296887478697</v>
      </c>
    </row>
    <row r="31801" spans="1:6">
      <c r="A31801" t="s">
        <v>530</v>
      </c>
      <c r="B31801">
        <v>5045</v>
      </c>
      <c r="C31801" t="s">
        <v>579</v>
      </c>
      <c r="D31801">
        <v>2021</v>
      </c>
      <c r="E31801" t="s">
        <v>737</v>
      </c>
      <c r="F31801" s="2">
        <v>606.53136750412705</v>
      </c>
    </row>
    <row r="31802" spans="1:6">
      <c r="A31802" t="s">
        <v>530</v>
      </c>
      <c r="B31802">
        <v>5045</v>
      </c>
      <c r="C31802" t="s">
        <v>579</v>
      </c>
      <c r="D31802">
        <v>2021</v>
      </c>
      <c r="E31802" t="s">
        <v>740</v>
      </c>
      <c r="F31802" s="2">
        <v>336.93098690250599</v>
      </c>
    </row>
    <row r="31803" spans="1:6">
      <c r="A31803" t="s">
        <v>530</v>
      </c>
      <c r="B31803">
        <v>5045</v>
      </c>
      <c r="C31803" t="s">
        <v>579</v>
      </c>
      <c r="D31803">
        <v>2023</v>
      </c>
      <c r="E31803" t="s">
        <v>742</v>
      </c>
      <c r="F31803" s="2">
        <v>1086.79740050227</v>
      </c>
    </row>
    <row r="31804" spans="1:6">
      <c r="A31804" t="s">
        <v>530</v>
      </c>
      <c r="B31804">
        <v>5045</v>
      </c>
      <c r="C31804" t="s">
        <v>579</v>
      </c>
      <c r="D31804">
        <v>2024</v>
      </c>
      <c r="E31804" t="s">
        <v>736</v>
      </c>
      <c r="F31804" s="2">
        <v>482.06685943135301</v>
      </c>
    </row>
    <row r="31805" spans="1:6">
      <c r="A31805" t="s">
        <v>530</v>
      </c>
      <c r="B31805">
        <v>5045</v>
      </c>
      <c r="C31805" t="s">
        <v>579</v>
      </c>
      <c r="D31805">
        <v>2024</v>
      </c>
      <c r="E31805" t="s">
        <v>737</v>
      </c>
      <c r="F31805" s="2">
        <v>554.37476556377396</v>
      </c>
    </row>
    <row r="31806" spans="1:6">
      <c r="A31806" t="s">
        <v>530</v>
      </c>
      <c r="B31806">
        <v>5045</v>
      </c>
      <c r="C31806" t="s">
        <v>579</v>
      </c>
      <c r="D31806">
        <v>2024</v>
      </c>
      <c r="E31806" t="s">
        <v>739</v>
      </c>
      <c r="F31806" s="2">
        <v>8937.4747552665995</v>
      </c>
    </row>
    <row r="31807" spans="1:6">
      <c r="A31807" t="s">
        <v>530</v>
      </c>
      <c r="B31807">
        <v>5045</v>
      </c>
      <c r="C31807" t="s">
        <v>579</v>
      </c>
      <c r="D31807">
        <v>2024</v>
      </c>
      <c r="E31807" t="s">
        <v>740</v>
      </c>
      <c r="F31807" s="2">
        <v>398.78671963201401</v>
      </c>
    </row>
    <row r="31808" spans="1:6">
      <c r="A31808" t="s">
        <v>530</v>
      </c>
      <c r="B31808">
        <v>5045</v>
      </c>
      <c r="C31808" t="s">
        <v>579</v>
      </c>
      <c r="D31808">
        <v>2024</v>
      </c>
      <c r="E31808" t="s">
        <v>741</v>
      </c>
      <c r="F31808" s="2">
        <v>11911.378858476301</v>
      </c>
    </row>
    <row r="31809" spans="1:6">
      <c r="A31809" t="s">
        <v>530</v>
      </c>
      <c r="B31809">
        <v>5046</v>
      </c>
      <c r="C31809" t="s">
        <v>581</v>
      </c>
      <c r="D31809">
        <v>2009</v>
      </c>
      <c r="E31809" t="s">
        <v>736</v>
      </c>
      <c r="F31809" s="2">
        <v>127.44378478923799</v>
      </c>
    </row>
    <row r="31810" spans="1:6">
      <c r="A31810" t="s">
        <v>530</v>
      </c>
      <c r="B31810">
        <v>5046</v>
      </c>
      <c r="C31810" t="s">
        <v>581</v>
      </c>
      <c r="D31810">
        <v>2009</v>
      </c>
      <c r="E31810" t="s">
        <v>737</v>
      </c>
      <c r="F31810" s="2">
        <v>193.23297798055401</v>
      </c>
    </row>
    <row r="31811" spans="1:6">
      <c r="A31811" t="s">
        <v>530</v>
      </c>
      <c r="B31811">
        <v>5046</v>
      </c>
      <c r="C31811" t="s">
        <v>581</v>
      </c>
      <c r="D31811">
        <v>2009</v>
      </c>
      <c r="E31811" t="s">
        <v>744</v>
      </c>
      <c r="F31811" s="2">
        <v>0</v>
      </c>
    </row>
    <row r="31812" spans="1:6">
      <c r="A31812" t="s">
        <v>530</v>
      </c>
      <c r="B31812">
        <v>5046</v>
      </c>
      <c r="C31812" t="s">
        <v>581</v>
      </c>
      <c r="D31812">
        <v>2009</v>
      </c>
      <c r="E31812" t="s">
        <v>740</v>
      </c>
      <c r="F31812" s="2">
        <v>420.00959266728</v>
      </c>
    </row>
    <row r="31813" spans="1:6">
      <c r="A31813" t="s">
        <v>530</v>
      </c>
      <c r="B31813">
        <v>5046</v>
      </c>
      <c r="C31813" t="s">
        <v>581</v>
      </c>
      <c r="D31813">
        <v>2009</v>
      </c>
      <c r="E31813" t="s">
        <v>745</v>
      </c>
      <c r="F31813" s="2">
        <v>0</v>
      </c>
    </row>
    <row r="31814" spans="1:6">
      <c r="A31814" t="s">
        <v>530</v>
      </c>
      <c r="B31814">
        <v>5046</v>
      </c>
      <c r="C31814" t="s">
        <v>581</v>
      </c>
      <c r="D31814">
        <v>2011</v>
      </c>
      <c r="E31814" t="s">
        <v>742</v>
      </c>
      <c r="F31814" s="2">
        <v>952.09727991386103</v>
      </c>
    </row>
    <row r="31815" spans="1:6">
      <c r="A31815" t="s">
        <v>530</v>
      </c>
      <c r="B31815">
        <v>5046</v>
      </c>
      <c r="C31815" t="s">
        <v>581</v>
      </c>
      <c r="D31815">
        <v>2011</v>
      </c>
      <c r="E31815" t="s">
        <v>738</v>
      </c>
      <c r="F31815" s="2">
        <v>0</v>
      </c>
    </row>
    <row r="31816" spans="1:6">
      <c r="A31816" t="s">
        <v>530</v>
      </c>
      <c r="B31816">
        <v>5046</v>
      </c>
      <c r="C31816" t="s">
        <v>581</v>
      </c>
      <c r="D31816">
        <v>2011</v>
      </c>
      <c r="E31816" t="s">
        <v>741</v>
      </c>
      <c r="F31816" s="2">
        <v>2965.86607062332</v>
      </c>
    </row>
    <row r="31817" spans="1:6">
      <c r="A31817" t="s">
        <v>530</v>
      </c>
      <c r="B31817">
        <v>5046</v>
      </c>
      <c r="C31817" t="s">
        <v>581</v>
      </c>
      <c r="D31817">
        <v>2013</v>
      </c>
      <c r="E31817" t="s">
        <v>743</v>
      </c>
      <c r="F31817" s="2">
        <v>0</v>
      </c>
    </row>
    <row r="31818" spans="1:6">
      <c r="A31818" t="s">
        <v>530</v>
      </c>
      <c r="B31818">
        <v>5046</v>
      </c>
      <c r="C31818" t="s">
        <v>581</v>
      </c>
      <c r="D31818">
        <v>2015</v>
      </c>
      <c r="E31818" t="s">
        <v>736</v>
      </c>
      <c r="F31818" s="2">
        <v>121.561622896036</v>
      </c>
    </row>
    <row r="31819" spans="1:6">
      <c r="A31819" t="s">
        <v>530</v>
      </c>
      <c r="B31819">
        <v>5046</v>
      </c>
      <c r="C31819" t="s">
        <v>581</v>
      </c>
      <c r="D31819">
        <v>2015</v>
      </c>
      <c r="E31819" t="s">
        <v>737</v>
      </c>
      <c r="F31819" s="2">
        <v>231.133663376698</v>
      </c>
    </row>
    <row r="31820" spans="1:6">
      <c r="A31820" t="s">
        <v>530</v>
      </c>
      <c r="B31820">
        <v>5046</v>
      </c>
      <c r="C31820" t="s">
        <v>581</v>
      </c>
      <c r="D31820">
        <v>2015</v>
      </c>
      <c r="E31820" t="s">
        <v>739</v>
      </c>
      <c r="F31820" s="2">
        <v>9467.5755100103106</v>
      </c>
    </row>
    <row r="31821" spans="1:6">
      <c r="A31821" t="s">
        <v>530</v>
      </c>
      <c r="B31821">
        <v>5046</v>
      </c>
      <c r="C31821" t="s">
        <v>581</v>
      </c>
      <c r="D31821">
        <v>2015</v>
      </c>
      <c r="E31821" t="s">
        <v>740</v>
      </c>
      <c r="F31821" s="2">
        <v>398.70578590319099</v>
      </c>
    </row>
    <row r="31822" spans="1:6">
      <c r="A31822" t="s">
        <v>530</v>
      </c>
      <c r="B31822">
        <v>5046</v>
      </c>
      <c r="C31822" t="s">
        <v>581</v>
      </c>
      <c r="D31822">
        <v>2016</v>
      </c>
      <c r="E31822" t="s">
        <v>744</v>
      </c>
      <c r="F31822" s="2">
        <v>0</v>
      </c>
    </row>
    <row r="31823" spans="1:6">
      <c r="A31823" t="s">
        <v>530</v>
      </c>
      <c r="B31823">
        <v>5046</v>
      </c>
      <c r="C31823" t="s">
        <v>581</v>
      </c>
      <c r="D31823">
        <v>2017</v>
      </c>
      <c r="E31823" t="s">
        <v>742</v>
      </c>
      <c r="F31823" s="2">
        <v>1182.0530919922101</v>
      </c>
    </row>
    <row r="31824" spans="1:6">
      <c r="A31824" t="s">
        <v>530</v>
      </c>
      <c r="B31824">
        <v>5046</v>
      </c>
      <c r="C31824" t="s">
        <v>581</v>
      </c>
      <c r="D31824">
        <v>2017</v>
      </c>
      <c r="E31824" t="s">
        <v>738</v>
      </c>
      <c r="F31824" s="2">
        <v>0</v>
      </c>
    </row>
    <row r="31825" spans="1:6">
      <c r="A31825" t="s">
        <v>530</v>
      </c>
      <c r="B31825">
        <v>5046</v>
      </c>
      <c r="C31825" t="s">
        <v>581</v>
      </c>
      <c r="D31825">
        <v>2018</v>
      </c>
      <c r="E31825" t="s">
        <v>739</v>
      </c>
      <c r="F31825" s="2">
        <v>10270.9751442297</v>
      </c>
    </row>
    <row r="31826" spans="1:6">
      <c r="A31826" t="s">
        <v>530</v>
      </c>
      <c r="B31826">
        <v>5046</v>
      </c>
      <c r="C31826" t="s">
        <v>581</v>
      </c>
      <c r="D31826">
        <v>2018</v>
      </c>
      <c r="E31826" t="s">
        <v>740</v>
      </c>
      <c r="F31826" s="2">
        <v>364.38288978484502</v>
      </c>
    </row>
    <row r="31827" spans="1:6">
      <c r="A31827" t="s">
        <v>530</v>
      </c>
      <c r="B31827">
        <v>5046</v>
      </c>
      <c r="C31827" t="s">
        <v>581</v>
      </c>
      <c r="D31827">
        <v>2018</v>
      </c>
      <c r="E31827" t="s">
        <v>741</v>
      </c>
      <c r="F31827" s="2">
        <v>2786.7904976392501</v>
      </c>
    </row>
    <row r="31828" spans="1:6">
      <c r="A31828" t="s">
        <v>530</v>
      </c>
      <c r="B31828">
        <v>5046</v>
      </c>
      <c r="C31828" t="s">
        <v>581</v>
      </c>
      <c r="D31828">
        <v>2019</v>
      </c>
      <c r="E31828" t="s">
        <v>744</v>
      </c>
      <c r="F31828" s="2">
        <v>0</v>
      </c>
    </row>
    <row r="31829" spans="1:6">
      <c r="A31829" t="s">
        <v>530</v>
      </c>
      <c r="B31829">
        <v>5046</v>
      </c>
      <c r="C31829" t="s">
        <v>581</v>
      </c>
      <c r="D31829">
        <v>2019</v>
      </c>
      <c r="E31829" t="s">
        <v>745</v>
      </c>
      <c r="F31829" s="2">
        <v>0</v>
      </c>
    </row>
    <row r="31830" spans="1:6">
      <c r="A31830" t="s">
        <v>530</v>
      </c>
      <c r="B31830">
        <v>5046</v>
      </c>
      <c r="C31830" t="s">
        <v>581</v>
      </c>
      <c r="D31830">
        <v>2020</v>
      </c>
      <c r="E31830" t="s">
        <v>738</v>
      </c>
      <c r="F31830" s="2">
        <v>0</v>
      </c>
    </row>
    <row r="31831" spans="1:6">
      <c r="A31831" t="s">
        <v>530</v>
      </c>
      <c r="B31831">
        <v>5046</v>
      </c>
      <c r="C31831" t="s">
        <v>581</v>
      </c>
      <c r="D31831">
        <v>2020</v>
      </c>
      <c r="E31831" t="s">
        <v>743</v>
      </c>
      <c r="F31831" s="2">
        <v>0</v>
      </c>
    </row>
    <row r="31832" spans="1:6">
      <c r="A31832" t="s">
        <v>530</v>
      </c>
      <c r="B31832">
        <v>5046</v>
      </c>
      <c r="C31832" t="s">
        <v>581</v>
      </c>
      <c r="D31832">
        <v>2021</v>
      </c>
      <c r="E31832" t="s">
        <v>739</v>
      </c>
      <c r="F31832" s="2">
        <v>10237.031817814201</v>
      </c>
    </row>
    <row r="31833" spans="1:6">
      <c r="A31833" t="s">
        <v>530</v>
      </c>
      <c r="B31833">
        <v>5046</v>
      </c>
      <c r="C31833" t="s">
        <v>581</v>
      </c>
      <c r="D31833">
        <v>2021</v>
      </c>
      <c r="E31833" t="s">
        <v>741</v>
      </c>
      <c r="F31833" s="2">
        <v>2668.1428746596298</v>
      </c>
    </row>
    <row r="31834" spans="1:6">
      <c r="A31834" t="s">
        <v>530</v>
      </c>
      <c r="B31834">
        <v>5046</v>
      </c>
      <c r="C31834" t="s">
        <v>581</v>
      </c>
      <c r="D31834">
        <v>2022</v>
      </c>
      <c r="E31834" t="s">
        <v>736</v>
      </c>
      <c r="F31834" s="2">
        <v>113.059689229024</v>
      </c>
    </row>
    <row r="31835" spans="1:6">
      <c r="A31835" t="s">
        <v>530</v>
      </c>
      <c r="B31835">
        <v>5046</v>
      </c>
      <c r="C31835" t="s">
        <v>581</v>
      </c>
      <c r="D31835">
        <v>2022</v>
      </c>
      <c r="E31835" t="s">
        <v>737</v>
      </c>
      <c r="F31835" s="2">
        <v>192.63339514882799</v>
      </c>
    </row>
    <row r="31836" spans="1:6">
      <c r="A31836" t="s">
        <v>530</v>
      </c>
      <c r="B31836">
        <v>5046</v>
      </c>
      <c r="C31836" t="s">
        <v>581</v>
      </c>
      <c r="D31836">
        <v>2022</v>
      </c>
      <c r="E31836" t="s">
        <v>744</v>
      </c>
      <c r="F31836" s="2">
        <v>0</v>
      </c>
    </row>
    <row r="31837" spans="1:6">
      <c r="A31837" t="s">
        <v>530</v>
      </c>
      <c r="B31837">
        <v>5046</v>
      </c>
      <c r="C31837" t="s">
        <v>581</v>
      </c>
      <c r="D31837">
        <v>2022</v>
      </c>
      <c r="E31837" t="s">
        <v>745</v>
      </c>
      <c r="F31837" s="2">
        <v>0.11131103262282301</v>
      </c>
    </row>
    <row r="31838" spans="1:6">
      <c r="A31838" t="s">
        <v>530</v>
      </c>
      <c r="B31838">
        <v>5046</v>
      </c>
      <c r="C31838" t="s">
        <v>581</v>
      </c>
      <c r="D31838">
        <v>2023</v>
      </c>
      <c r="E31838" t="s">
        <v>743</v>
      </c>
      <c r="F31838" s="2">
        <v>0</v>
      </c>
    </row>
    <row r="31839" spans="1:6">
      <c r="A31839" t="s">
        <v>530</v>
      </c>
      <c r="B31839">
        <v>5046</v>
      </c>
      <c r="C31839" t="s">
        <v>581</v>
      </c>
      <c r="D31839">
        <v>2024</v>
      </c>
      <c r="E31839" t="s">
        <v>742</v>
      </c>
      <c r="F31839" s="2">
        <v>1307.9874075702201</v>
      </c>
    </row>
    <row r="31840" spans="1:6">
      <c r="A31840" t="s">
        <v>530</v>
      </c>
      <c r="B31840">
        <v>5046</v>
      </c>
      <c r="C31840" t="s">
        <v>581</v>
      </c>
      <c r="D31840">
        <v>2024</v>
      </c>
      <c r="E31840" t="s">
        <v>739</v>
      </c>
      <c r="F31840" s="2">
        <v>9679.9669841551295</v>
      </c>
    </row>
    <row r="31841" spans="1:6">
      <c r="A31841" t="s">
        <v>530</v>
      </c>
      <c r="B31841">
        <v>5046</v>
      </c>
      <c r="C31841" t="s">
        <v>581</v>
      </c>
      <c r="D31841">
        <v>2024</v>
      </c>
      <c r="E31841" t="s">
        <v>741</v>
      </c>
      <c r="F31841" s="2">
        <v>2574.2765951947699</v>
      </c>
    </row>
    <row r="31842" spans="1:6">
      <c r="A31842" t="s">
        <v>530</v>
      </c>
      <c r="B31842">
        <v>5047</v>
      </c>
      <c r="C31842" t="s">
        <v>583</v>
      </c>
      <c r="D31842">
        <v>2009</v>
      </c>
      <c r="E31842" t="s">
        <v>738</v>
      </c>
      <c r="F31842" s="2">
        <v>0</v>
      </c>
    </row>
    <row r="31843" spans="1:6">
      <c r="A31843" t="s">
        <v>530</v>
      </c>
      <c r="B31843">
        <v>5047</v>
      </c>
      <c r="C31843" t="s">
        <v>583</v>
      </c>
      <c r="D31843">
        <v>2009</v>
      </c>
      <c r="E31843" t="s">
        <v>741</v>
      </c>
      <c r="F31843" s="2">
        <v>5695.6629273479202</v>
      </c>
    </row>
    <row r="31844" spans="1:6">
      <c r="A31844" t="s">
        <v>530</v>
      </c>
      <c r="B31844">
        <v>5047</v>
      </c>
      <c r="C31844" t="s">
        <v>583</v>
      </c>
      <c r="D31844">
        <v>2011</v>
      </c>
      <c r="E31844" t="s">
        <v>743</v>
      </c>
      <c r="F31844" s="2">
        <v>0</v>
      </c>
    </row>
    <row r="31845" spans="1:6">
      <c r="A31845" t="s">
        <v>530</v>
      </c>
      <c r="B31845">
        <v>5047</v>
      </c>
      <c r="C31845" t="s">
        <v>583</v>
      </c>
      <c r="D31845">
        <v>2011</v>
      </c>
      <c r="E31845" t="s">
        <v>745</v>
      </c>
      <c r="F31845" s="2">
        <v>0</v>
      </c>
    </row>
    <row r="31846" spans="1:6">
      <c r="A31846" t="s">
        <v>530</v>
      </c>
      <c r="B31846">
        <v>5047</v>
      </c>
      <c r="C31846" t="s">
        <v>583</v>
      </c>
      <c r="D31846">
        <v>2013</v>
      </c>
      <c r="E31846" t="s">
        <v>736</v>
      </c>
      <c r="F31846" s="2">
        <v>6040.4572591088699</v>
      </c>
    </row>
    <row r="31847" spans="1:6">
      <c r="A31847" t="s">
        <v>530</v>
      </c>
      <c r="B31847">
        <v>5047</v>
      </c>
      <c r="C31847" t="s">
        <v>583</v>
      </c>
      <c r="D31847">
        <v>2013</v>
      </c>
      <c r="E31847" t="s">
        <v>737</v>
      </c>
      <c r="F31847" s="2">
        <v>586.38399871634601</v>
      </c>
    </row>
    <row r="31848" spans="1:6">
      <c r="A31848" t="s">
        <v>530</v>
      </c>
      <c r="B31848">
        <v>5047</v>
      </c>
      <c r="C31848" t="s">
        <v>583</v>
      </c>
      <c r="D31848">
        <v>2013</v>
      </c>
      <c r="E31848" t="s">
        <v>744</v>
      </c>
      <c r="F31848" s="2">
        <v>0</v>
      </c>
    </row>
    <row r="31849" spans="1:6">
      <c r="A31849" t="s">
        <v>530</v>
      </c>
      <c r="B31849">
        <v>5047</v>
      </c>
      <c r="C31849" t="s">
        <v>583</v>
      </c>
      <c r="D31849">
        <v>2013</v>
      </c>
      <c r="E31849" t="s">
        <v>739</v>
      </c>
      <c r="F31849" s="2">
        <v>20582.605324941698</v>
      </c>
    </row>
    <row r="31850" spans="1:6">
      <c r="A31850" t="s">
        <v>530</v>
      </c>
      <c r="B31850">
        <v>5047</v>
      </c>
      <c r="C31850" t="s">
        <v>583</v>
      </c>
      <c r="D31850">
        <v>2015</v>
      </c>
      <c r="E31850" t="s">
        <v>742</v>
      </c>
      <c r="F31850" s="2">
        <v>3303.6920248822198</v>
      </c>
    </row>
    <row r="31851" spans="1:6">
      <c r="A31851" t="s">
        <v>530</v>
      </c>
      <c r="B31851">
        <v>5047</v>
      </c>
      <c r="C31851" t="s">
        <v>583</v>
      </c>
      <c r="D31851">
        <v>2015</v>
      </c>
      <c r="E31851" t="s">
        <v>741</v>
      </c>
      <c r="F31851" s="2">
        <v>5641.24866559369</v>
      </c>
    </row>
    <row r="31852" spans="1:6">
      <c r="A31852" t="s">
        <v>530</v>
      </c>
      <c r="B31852">
        <v>5047</v>
      </c>
      <c r="C31852" t="s">
        <v>583</v>
      </c>
      <c r="D31852">
        <v>2016</v>
      </c>
      <c r="E31852" t="s">
        <v>736</v>
      </c>
      <c r="F31852" s="2">
        <v>4989.15395114891</v>
      </c>
    </row>
    <row r="31853" spans="1:6">
      <c r="A31853" t="s">
        <v>530</v>
      </c>
      <c r="B31853">
        <v>5047</v>
      </c>
      <c r="C31853" t="s">
        <v>583</v>
      </c>
      <c r="D31853">
        <v>2016</v>
      </c>
      <c r="E31853" t="s">
        <v>737</v>
      </c>
      <c r="F31853" s="2">
        <v>583.89527705761498</v>
      </c>
    </row>
    <row r="31854" spans="1:6">
      <c r="A31854" t="s">
        <v>530</v>
      </c>
      <c r="B31854">
        <v>5047</v>
      </c>
      <c r="C31854" t="s">
        <v>583</v>
      </c>
      <c r="D31854">
        <v>2016</v>
      </c>
      <c r="E31854" t="s">
        <v>739</v>
      </c>
      <c r="F31854" s="2">
        <v>21652.668777616</v>
      </c>
    </row>
    <row r="31855" spans="1:6">
      <c r="A31855" t="s">
        <v>530</v>
      </c>
      <c r="B31855">
        <v>5047</v>
      </c>
      <c r="C31855" t="s">
        <v>583</v>
      </c>
      <c r="D31855">
        <v>2017</v>
      </c>
      <c r="E31855" t="s">
        <v>740</v>
      </c>
      <c r="F31855" s="2">
        <v>648.26091308233401</v>
      </c>
    </row>
    <row r="31856" spans="1:6">
      <c r="A31856" t="s">
        <v>530</v>
      </c>
      <c r="B31856">
        <v>5047</v>
      </c>
      <c r="C31856" t="s">
        <v>583</v>
      </c>
      <c r="D31856">
        <v>2017</v>
      </c>
      <c r="E31856" t="s">
        <v>745</v>
      </c>
      <c r="F31856" s="2">
        <v>0</v>
      </c>
    </row>
    <row r="31857" spans="1:6">
      <c r="A31857" t="s">
        <v>530</v>
      </c>
      <c r="B31857">
        <v>5047</v>
      </c>
      <c r="C31857" t="s">
        <v>583</v>
      </c>
      <c r="D31857">
        <v>2018</v>
      </c>
      <c r="E31857" t="s">
        <v>742</v>
      </c>
      <c r="F31857" s="2">
        <v>3109.3818323912001</v>
      </c>
    </row>
    <row r="31858" spans="1:6">
      <c r="A31858" t="s">
        <v>530</v>
      </c>
      <c r="B31858">
        <v>5047</v>
      </c>
      <c r="C31858" t="s">
        <v>583</v>
      </c>
      <c r="D31858">
        <v>2019</v>
      </c>
      <c r="E31858" t="s">
        <v>736</v>
      </c>
      <c r="F31858" s="2">
        <v>4135.8900313332297</v>
      </c>
    </row>
    <row r="31859" spans="1:6">
      <c r="A31859" t="s">
        <v>530</v>
      </c>
      <c r="B31859">
        <v>5047</v>
      </c>
      <c r="C31859" t="s">
        <v>583</v>
      </c>
      <c r="D31859">
        <v>2019</v>
      </c>
      <c r="E31859" t="s">
        <v>737</v>
      </c>
      <c r="F31859" s="2">
        <v>589.04341173800503</v>
      </c>
    </row>
    <row r="31860" spans="1:6">
      <c r="A31860" t="s">
        <v>530</v>
      </c>
      <c r="B31860">
        <v>5047</v>
      </c>
      <c r="C31860" t="s">
        <v>583</v>
      </c>
      <c r="D31860">
        <v>2019</v>
      </c>
      <c r="E31860" t="s">
        <v>738</v>
      </c>
      <c r="F31860" s="2">
        <v>0</v>
      </c>
    </row>
    <row r="31861" spans="1:6">
      <c r="A31861" t="s">
        <v>530</v>
      </c>
      <c r="B31861">
        <v>5047</v>
      </c>
      <c r="C31861" t="s">
        <v>583</v>
      </c>
      <c r="D31861">
        <v>2020</v>
      </c>
      <c r="E31861" t="s">
        <v>744</v>
      </c>
      <c r="F31861" s="2">
        <v>0</v>
      </c>
    </row>
    <row r="31862" spans="1:6">
      <c r="A31862" t="s">
        <v>530</v>
      </c>
      <c r="B31862">
        <v>5047</v>
      </c>
      <c r="C31862" t="s">
        <v>583</v>
      </c>
      <c r="D31862">
        <v>2020</v>
      </c>
      <c r="E31862" t="s">
        <v>740</v>
      </c>
      <c r="F31862" s="2">
        <v>508.046330104807</v>
      </c>
    </row>
    <row r="31863" spans="1:6">
      <c r="A31863" t="s">
        <v>530</v>
      </c>
      <c r="B31863">
        <v>5047</v>
      </c>
      <c r="C31863" t="s">
        <v>583</v>
      </c>
      <c r="D31863">
        <v>2021</v>
      </c>
      <c r="E31863" t="s">
        <v>742</v>
      </c>
      <c r="F31863" s="2">
        <v>3597.5161305223501</v>
      </c>
    </row>
    <row r="31864" spans="1:6">
      <c r="A31864" t="s">
        <v>530</v>
      </c>
      <c r="B31864">
        <v>5047</v>
      </c>
      <c r="C31864" t="s">
        <v>583</v>
      </c>
      <c r="D31864">
        <v>2021</v>
      </c>
      <c r="E31864" t="s">
        <v>743</v>
      </c>
      <c r="F31864" s="2">
        <v>0</v>
      </c>
    </row>
    <row r="31865" spans="1:6">
      <c r="A31865" t="s">
        <v>530</v>
      </c>
      <c r="B31865">
        <v>5047</v>
      </c>
      <c r="C31865" t="s">
        <v>583</v>
      </c>
      <c r="D31865">
        <v>2022</v>
      </c>
      <c r="E31865" t="s">
        <v>738</v>
      </c>
      <c r="F31865" s="2">
        <v>0</v>
      </c>
    </row>
    <row r="31866" spans="1:6">
      <c r="A31866" t="s">
        <v>530</v>
      </c>
      <c r="B31866">
        <v>5047</v>
      </c>
      <c r="C31866" t="s">
        <v>583</v>
      </c>
      <c r="D31866">
        <v>2022</v>
      </c>
      <c r="E31866" t="s">
        <v>741</v>
      </c>
      <c r="F31866" s="2">
        <v>4950.9311754556602</v>
      </c>
    </row>
    <row r="31867" spans="1:6">
      <c r="A31867" t="s">
        <v>530</v>
      </c>
      <c r="B31867">
        <v>5047</v>
      </c>
      <c r="C31867" t="s">
        <v>583</v>
      </c>
      <c r="D31867">
        <v>2023</v>
      </c>
      <c r="E31867" t="s">
        <v>744</v>
      </c>
      <c r="F31867" s="2">
        <v>375.71851115999999</v>
      </c>
    </row>
    <row r="31868" spans="1:6">
      <c r="A31868" t="s">
        <v>530</v>
      </c>
      <c r="B31868">
        <v>5047</v>
      </c>
      <c r="C31868" t="s">
        <v>583</v>
      </c>
      <c r="D31868">
        <v>2023</v>
      </c>
      <c r="E31868" t="s">
        <v>739</v>
      </c>
      <c r="F31868" s="2">
        <v>20385.144011103701</v>
      </c>
    </row>
    <row r="31869" spans="1:6">
      <c r="A31869" t="s">
        <v>530</v>
      </c>
      <c r="B31869">
        <v>5047</v>
      </c>
      <c r="C31869" t="s">
        <v>583</v>
      </c>
      <c r="D31869">
        <v>2023</v>
      </c>
      <c r="E31869" t="s">
        <v>740</v>
      </c>
      <c r="F31869" s="2">
        <v>684.67532913012894</v>
      </c>
    </row>
    <row r="31870" spans="1:6">
      <c r="A31870" t="s">
        <v>530</v>
      </c>
      <c r="B31870">
        <v>5047</v>
      </c>
      <c r="C31870" t="s">
        <v>583</v>
      </c>
      <c r="D31870">
        <v>2024</v>
      </c>
      <c r="E31870" t="s">
        <v>743</v>
      </c>
      <c r="F31870" s="2">
        <v>0</v>
      </c>
    </row>
    <row r="31871" spans="1:6">
      <c r="A31871" t="s">
        <v>530</v>
      </c>
      <c r="B31871">
        <v>5047</v>
      </c>
      <c r="C31871" t="s">
        <v>583</v>
      </c>
      <c r="D31871">
        <v>2024</v>
      </c>
      <c r="E31871" t="s">
        <v>745</v>
      </c>
      <c r="F31871" s="2">
        <v>0</v>
      </c>
    </row>
    <row r="31872" spans="1:6">
      <c r="A31872" t="s">
        <v>530</v>
      </c>
      <c r="B31872">
        <v>5049</v>
      </c>
      <c r="C31872" t="s">
        <v>585</v>
      </c>
      <c r="D31872">
        <v>2009</v>
      </c>
      <c r="E31872" t="s">
        <v>736</v>
      </c>
      <c r="F31872" s="2">
        <v>24.919134951737</v>
      </c>
    </row>
    <row r="31873" spans="1:6">
      <c r="A31873" t="s">
        <v>530</v>
      </c>
      <c r="B31873">
        <v>5049</v>
      </c>
      <c r="C31873" t="s">
        <v>585</v>
      </c>
      <c r="D31873">
        <v>2009</v>
      </c>
      <c r="E31873" t="s">
        <v>737</v>
      </c>
      <c r="F31873" s="2">
        <v>182.77394529560999</v>
      </c>
    </row>
    <row r="31874" spans="1:6">
      <c r="A31874" t="s">
        <v>530</v>
      </c>
      <c r="B31874">
        <v>5049</v>
      </c>
      <c r="C31874" t="s">
        <v>585</v>
      </c>
      <c r="D31874">
        <v>2009</v>
      </c>
      <c r="E31874" t="s">
        <v>744</v>
      </c>
      <c r="F31874" s="2">
        <v>0</v>
      </c>
    </row>
    <row r="31875" spans="1:6">
      <c r="A31875" t="s">
        <v>530</v>
      </c>
      <c r="B31875">
        <v>5049</v>
      </c>
      <c r="C31875" t="s">
        <v>585</v>
      </c>
      <c r="D31875">
        <v>2009</v>
      </c>
      <c r="E31875" t="s">
        <v>745</v>
      </c>
      <c r="F31875" s="2">
        <v>11399.295162480301</v>
      </c>
    </row>
    <row r="31876" spans="1:6">
      <c r="A31876" t="s">
        <v>530</v>
      </c>
      <c r="B31876">
        <v>5049</v>
      </c>
      <c r="C31876" t="s">
        <v>585</v>
      </c>
      <c r="D31876">
        <v>2011</v>
      </c>
      <c r="E31876" t="s">
        <v>742</v>
      </c>
      <c r="F31876" s="2">
        <v>704.60660862867996</v>
      </c>
    </row>
    <row r="31877" spans="1:6">
      <c r="A31877" t="s">
        <v>530</v>
      </c>
      <c r="B31877">
        <v>5049</v>
      </c>
      <c r="C31877" t="s">
        <v>585</v>
      </c>
      <c r="D31877">
        <v>2011</v>
      </c>
      <c r="E31877" t="s">
        <v>741</v>
      </c>
      <c r="F31877" s="2">
        <v>950.39884122861804</v>
      </c>
    </row>
    <row r="31878" spans="1:6">
      <c r="A31878" t="s">
        <v>530</v>
      </c>
      <c r="B31878">
        <v>5049</v>
      </c>
      <c r="C31878" t="s">
        <v>585</v>
      </c>
      <c r="D31878">
        <v>2013</v>
      </c>
      <c r="E31878" t="s">
        <v>740</v>
      </c>
      <c r="F31878" s="2">
        <v>198.73767653012999</v>
      </c>
    </row>
    <row r="31879" spans="1:6">
      <c r="A31879" t="s">
        <v>530</v>
      </c>
      <c r="B31879">
        <v>5049</v>
      </c>
      <c r="C31879" t="s">
        <v>585</v>
      </c>
      <c r="D31879">
        <v>2015</v>
      </c>
      <c r="E31879" t="s">
        <v>736</v>
      </c>
      <c r="F31879" s="2">
        <v>25.3162577557605</v>
      </c>
    </row>
    <row r="31880" spans="1:6">
      <c r="A31880" t="s">
        <v>530</v>
      </c>
      <c r="B31880">
        <v>5049</v>
      </c>
      <c r="C31880" t="s">
        <v>585</v>
      </c>
      <c r="D31880">
        <v>2015</v>
      </c>
      <c r="E31880" t="s">
        <v>737</v>
      </c>
      <c r="F31880" s="2">
        <v>131.270703040369</v>
      </c>
    </row>
    <row r="31881" spans="1:6">
      <c r="A31881" t="s">
        <v>530</v>
      </c>
      <c r="B31881">
        <v>5049</v>
      </c>
      <c r="C31881" t="s">
        <v>585</v>
      </c>
      <c r="D31881">
        <v>2015</v>
      </c>
      <c r="E31881" t="s">
        <v>738</v>
      </c>
      <c r="F31881" s="2">
        <v>0</v>
      </c>
    </row>
    <row r="31882" spans="1:6">
      <c r="A31882" t="s">
        <v>530</v>
      </c>
      <c r="B31882">
        <v>5049</v>
      </c>
      <c r="C31882" t="s">
        <v>585</v>
      </c>
      <c r="D31882">
        <v>2015</v>
      </c>
      <c r="E31882" t="s">
        <v>739</v>
      </c>
      <c r="F31882" s="2">
        <v>4699.7538110505202</v>
      </c>
    </row>
    <row r="31883" spans="1:6">
      <c r="A31883" t="s">
        <v>530</v>
      </c>
      <c r="B31883">
        <v>5049</v>
      </c>
      <c r="C31883" t="s">
        <v>585</v>
      </c>
      <c r="D31883">
        <v>2015</v>
      </c>
      <c r="E31883" t="s">
        <v>741</v>
      </c>
      <c r="F31883" s="2">
        <v>944.83547126209896</v>
      </c>
    </row>
    <row r="31884" spans="1:6">
      <c r="A31884" t="s">
        <v>530</v>
      </c>
      <c r="B31884">
        <v>5049</v>
      </c>
      <c r="C31884" t="s">
        <v>585</v>
      </c>
      <c r="D31884">
        <v>2016</v>
      </c>
      <c r="E31884" t="s">
        <v>744</v>
      </c>
      <c r="F31884" s="2">
        <v>0</v>
      </c>
    </row>
    <row r="31885" spans="1:6">
      <c r="A31885" t="s">
        <v>530</v>
      </c>
      <c r="B31885">
        <v>5049</v>
      </c>
      <c r="C31885" t="s">
        <v>585</v>
      </c>
      <c r="D31885">
        <v>2016</v>
      </c>
      <c r="E31885" t="s">
        <v>740</v>
      </c>
      <c r="F31885" s="2">
        <v>143.41252476896699</v>
      </c>
    </row>
    <row r="31886" spans="1:6">
      <c r="A31886" t="s">
        <v>530</v>
      </c>
      <c r="B31886">
        <v>5049</v>
      </c>
      <c r="C31886" t="s">
        <v>585</v>
      </c>
      <c r="D31886">
        <v>2016</v>
      </c>
      <c r="E31886" t="s">
        <v>745</v>
      </c>
      <c r="F31886" s="2">
        <v>11399.295162480301</v>
      </c>
    </row>
    <row r="31887" spans="1:6">
      <c r="A31887" t="s">
        <v>530</v>
      </c>
      <c r="B31887">
        <v>5049</v>
      </c>
      <c r="C31887" t="s">
        <v>585</v>
      </c>
      <c r="D31887">
        <v>2017</v>
      </c>
      <c r="E31887" t="s">
        <v>742</v>
      </c>
      <c r="F31887" s="2">
        <v>966.796097655724</v>
      </c>
    </row>
    <row r="31888" spans="1:6">
      <c r="A31888" t="s">
        <v>530</v>
      </c>
      <c r="B31888">
        <v>5049</v>
      </c>
      <c r="C31888" t="s">
        <v>585</v>
      </c>
      <c r="D31888">
        <v>2017</v>
      </c>
      <c r="E31888" t="s">
        <v>743</v>
      </c>
      <c r="F31888" s="2">
        <v>0</v>
      </c>
    </row>
    <row r="31889" spans="1:6">
      <c r="A31889" t="s">
        <v>530</v>
      </c>
      <c r="B31889">
        <v>5049</v>
      </c>
      <c r="C31889" t="s">
        <v>585</v>
      </c>
      <c r="D31889">
        <v>2018</v>
      </c>
      <c r="E31889" t="s">
        <v>738</v>
      </c>
      <c r="F31889" s="2">
        <v>0</v>
      </c>
    </row>
    <row r="31890" spans="1:6">
      <c r="A31890" t="s">
        <v>530</v>
      </c>
      <c r="B31890">
        <v>5049</v>
      </c>
      <c r="C31890" t="s">
        <v>585</v>
      </c>
      <c r="D31890">
        <v>2018</v>
      </c>
      <c r="E31890" t="s">
        <v>739</v>
      </c>
      <c r="F31890" s="2">
        <v>4602.7385264594204</v>
      </c>
    </row>
    <row r="31891" spans="1:6">
      <c r="A31891" t="s">
        <v>530</v>
      </c>
      <c r="B31891">
        <v>5049</v>
      </c>
      <c r="C31891" t="s">
        <v>585</v>
      </c>
      <c r="D31891">
        <v>2018</v>
      </c>
      <c r="E31891" t="s">
        <v>741</v>
      </c>
      <c r="F31891" s="2">
        <v>869.11336857599395</v>
      </c>
    </row>
    <row r="31892" spans="1:6">
      <c r="A31892" t="s">
        <v>530</v>
      </c>
      <c r="B31892">
        <v>5049</v>
      </c>
      <c r="C31892" t="s">
        <v>585</v>
      </c>
      <c r="D31892">
        <v>2019</v>
      </c>
      <c r="E31892" t="s">
        <v>744</v>
      </c>
      <c r="F31892" s="2">
        <v>0</v>
      </c>
    </row>
    <row r="31893" spans="1:6">
      <c r="A31893" t="s">
        <v>530</v>
      </c>
      <c r="B31893">
        <v>5049</v>
      </c>
      <c r="C31893" t="s">
        <v>585</v>
      </c>
      <c r="D31893">
        <v>2019</v>
      </c>
      <c r="E31893" t="s">
        <v>740</v>
      </c>
      <c r="F31893" s="2">
        <v>122.54062623385801</v>
      </c>
    </row>
    <row r="31894" spans="1:6">
      <c r="A31894" t="s">
        <v>530</v>
      </c>
      <c r="B31894">
        <v>5049</v>
      </c>
      <c r="C31894" t="s">
        <v>585</v>
      </c>
      <c r="D31894">
        <v>2019</v>
      </c>
      <c r="E31894" t="s">
        <v>745</v>
      </c>
      <c r="F31894" s="2">
        <v>12503.1099734119</v>
      </c>
    </row>
    <row r="31895" spans="1:6">
      <c r="A31895" t="s">
        <v>530</v>
      </c>
      <c r="B31895">
        <v>5049</v>
      </c>
      <c r="C31895" t="s">
        <v>585</v>
      </c>
      <c r="D31895">
        <v>2020</v>
      </c>
      <c r="E31895" t="s">
        <v>743</v>
      </c>
      <c r="F31895" s="2">
        <v>0</v>
      </c>
    </row>
    <row r="31896" spans="1:6">
      <c r="A31896" t="s">
        <v>530</v>
      </c>
      <c r="B31896">
        <v>5049</v>
      </c>
      <c r="C31896" t="s">
        <v>585</v>
      </c>
      <c r="D31896">
        <v>2021</v>
      </c>
      <c r="E31896" t="s">
        <v>738</v>
      </c>
      <c r="F31896" s="2">
        <v>0</v>
      </c>
    </row>
    <row r="31897" spans="1:6">
      <c r="A31897" t="s">
        <v>530</v>
      </c>
      <c r="B31897">
        <v>5049</v>
      </c>
      <c r="C31897" t="s">
        <v>585</v>
      </c>
      <c r="D31897">
        <v>2021</v>
      </c>
      <c r="E31897" t="s">
        <v>739</v>
      </c>
      <c r="F31897" s="2">
        <v>4748.7632867042203</v>
      </c>
    </row>
    <row r="31898" spans="1:6">
      <c r="A31898" t="s">
        <v>530</v>
      </c>
      <c r="B31898">
        <v>5049</v>
      </c>
      <c r="C31898" t="s">
        <v>585</v>
      </c>
      <c r="D31898">
        <v>2021</v>
      </c>
      <c r="E31898" t="s">
        <v>741</v>
      </c>
      <c r="F31898" s="2">
        <v>828.55699955208195</v>
      </c>
    </row>
    <row r="31899" spans="1:6">
      <c r="A31899" t="s">
        <v>530</v>
      </c>
      <c r="B31899">
        <v>5049</v>
      </c>
      <c r="C31899" t="s">
        <v>585</v>
      </c>
      <c r="D31899">
        <v>2022</v>
      </c>
      <c r="E31899" t="s">
        <v>736</v>
      </c>
      <c r="F31899" s="2">
        <v>40.662964948367097</v>
      </c>
    </row>
    <row r="31900" spans="1:6">
      <c r="A31900" t="s">
        <v>530</v>
      </c>
      <c r="B31900">
        <v>5049</v>
      </c>
      <c r="C31900" t="s">
        <v>585</v>
      </c>
      <c r="D31900">
        <v>2022</v>
      </c>
      <c r="E31900" t="s">
        <v>737</v>
      </c>
      <c r="F31900" s="2">
        <v>124.460739188456</v>
      </c>
    </row>
    <row r="31901" spans="1:6">
      <c r="A31901" t="s">
        <v>530</v>
      </c>
      <c r="B31901">
        <v>5049</v>
      </c>
      <c r="C31901" t="s">
        <v>585</v>
      </c>
      <c r="D31901">
        <v>2022</v>
      </c>
      <c r="E31901" t="s">
        <v>744</v>
      </c>
      <c r="F31901" s="2">
        <v>0</v>
      </c>
    </row>
    <row r="31902" spans="1:6">
      <c r="A31902" t="s">
        <v>530</v>
      </c>
      <c r="B31902">
        <v>5049</v>
      </c>
      <c r="C31902" t="s">
        <v>585</v>
      </c>
      <c r="D31902">
        <v>2022</v>
      </c>
      <c r="E31902" t="s">
        <v>745</v>
      </c>
      <c r="F31902" s="2">
        <v>11060.2252444612</v>
      </c>
    </row>
    <row r="31903" spans="1:6">
      <c r="A31903" t="s">
        <v>530</v>
      </c>
      <c r="B31903">
        <v>5049</v>
      </c>
      <c r="C31903" t="s">
        <v>585</v>
      </c>
      <c r="D31903">
        <v>2023</v>
      </c>
      <c r="E31903" t="s">
        <v>743</v>
      </c>
      <c r="F31903" s="2">
        <v>0</v>
      </c>
    </row>
    <row r="31904" spans="1:6">
      <c r="A31904" t="s">
        <v>530</v>
      </c>
      <c r="B31904">
        <v>5049</v>
      </c>
      <c r="C31904" t="s">
        <v>585</v>
      </c>
      <c r="D31904">
        <v>2024</v>
      </c>
      <c r="E31904" t="s">
        <v>742</v>
      </c>
      <c r="F31904" s="2">
        <v>2139.1396086360201</v>
      </c>
    </row>
    <row r="31905" spans="1:6">
      <c r="A31905" t="s">
        <v>530</v>
      </c>
      <c r="B31905">
        <v>5049</v>
      </c>
      <c r="C31905" t="s">
        <v>585</v>
      </c>
      <c r="D31905">
        <v>2024</v>
      </c>
      <c r="E31905" t="s">
        <v>739</v>
      </c>
      <c r="F31905" s="2">
        <v>4715.9495490923</v>
      </c>
    </row>
    <row r="31906" spans="1:6">
      <c r="A31906" t="s">
        <v>530</v>
      </c>
      <c r="B31906">
        <v>5049</v>
      </c>
      <c r="C31906" t="s">
        <v>585</v>
      </c>
      <c r="D31906">
        <v>2024</v>
      </c>
      <c r="E31906" t="s">
        <v>741</v>
      </c>
      <c r="F31906" s="2">
        <v>821.58020503706098</v>
      </c>
    </row>
    <row r="31907" spans="1:6">
      <c r="A31907" t="s">
        <v>530</v>
      </c>
      <c r="B31907">
        <v>5052</v>
      </c>
      <c r="C31907" t="s">
        <v>587</v>
      </c>
      <c r="D31907">
        <v>2009</v>
      </c>
      <c r="E31907" t="s">
        <v>742</v>
      </c>
      <c r="F31907" s="2">
        <v>548.96648342814603</v>
      </c>
    </row>
    <row r="31908" spans="1:6">
      <c r="A31908" t="s">
        <v>530</v>
      </c>
      <c r="B31908">
        <v>5052</v>
      </c>
      <c r="C31908" t="s">
        <v>587</v>
      </c>
      <c r="D31908">
        <v>2009</v>
      </c>
      <c r="E31908" t="s">
        <v>743</v>
      </c>
      <c r="F31908" s="2">
        <v>0</v>
      </c>
    </row>
    <row r="31909" spans="1:6">
      <c r="A31909" t="s">
        <v>530</v>
      </c>
      <c r="B31909">
        <v>5052</v>
      </c>
      <c r="C31909" t="s">
        <v>587</v>
      </c>
      <c r="D31909">
        <v>2011</v>
      </c>
      <c r="E31909" t="s">
        <v>744</v>
      </c>
      <c r="F31909" s="2">
        <v>0</v>
      </c>
    </row>
    <row r="31910" spans="1:6">
      <c r="A31910" t="s">
        <v>530</v>
      </c>
      <c r="B31910">
        <v>5052</v>
      </c>
      <c r="C31910" t="s">
        <v>587</v>
      </c>
      <c r="D31910">
        <v>2011</v>
      </c>
      <c r="E31910" t="s">
        <v>740</v>
      </c>
      <c r="F31910" s="2">
        <v>152.276994497423</v>
      </c>
    </row>
    <row r="31911" spans="1:6">
      <c r="A31911" t="s">
        <v>530</v>
      </c>
      <c r="B31911">
        <v>5052</v>
      </c>
      <c r="C31911" t="s">
        <v>587</v>
      </c>
      <c r="D31911">
        <v>2011</v>
      </c>
      <c r="E31911" t="s">
        <v>745</v>
      </c>
      <c r="F31911" s="2">
        <v>9580.9423847588896</v>
      </c>
    </row>
    <row r="31912" spans="1:6">
      <c r="A31912" t="s">
        <v>530</v>
      </c>
      <c r="B31912">
        <v>5052</v>
      </c>
      <c r="C31912" t="s">
        <v>587</v>
      </c>
      <c r="D31912">
        <v>2013</v>
      </c>
      <c r="E31912" t="s">
        <v>738</v>
      </c>
      <c r="F31912" s="2">
        <v>0</v>
      </c>
    </row>
    <row r="31913" spans="1:6">
      <c r="A31913" t="s">
        <v>530</v>
      </c>
      <c r="B31913">
        <v>5052</v>
      </c>
      <c r="C31913" t="s">
        <v>587</v>
      </c>
      <c r="D31913">
        <v>2013</v>
      </c>
      <c r="E31913" t="s">
        <v>739</v>
      </c>
      <c r="F31913" s="2">
        <v>5011.0106422563404</v>
      </c>
    </row>
    <row r="31914" spans="1:6">
      <c r="A31914" t="s">
        <v>530</v>
      </c>
      <c r="B31914">
        <v>5052</v>
      </c>
      <c r="C31914" t="s">
        <v>587</v>
      </c>
      <c r="D31914">
        <v>2013</v>
      </c>
      <c r="E31914" t="s">
        <v>741</v>
      </c>
      <c r="F31914" s="2">
        <v>427.380109822527</v>
      </c>
    </row>
    <row r="31915" spans="1:6">
      <c r="A31915" t="s">
        <v>530</v>
      </c>
      <c r="B31915">
        <v>5052</v>
      </c>
      <c r="C31915" t="s">
        <v>587</v>
      </c>
      <c r="D31915">
        <v>2015</v>
      </c>
      <c r="E31915" t="s">
        <v>743</v>
      </c>
      <c r="F31915" s="2">
        <v>0</v>
      </c>
    </row>
    <row r="31916" spans="1:6">
      <c r="A31916" t="s">
        <v>530</v>
      </c>
      <c r="B31916">
        <v>5052</v>
      </c>
      <c r="C31916" t="s">
        <v>587</v>
      </c>
      <c r="D31916">
        <v>2016</v>
      </c>
      <c r="E31916" t="s">
        <v>742</v>
      </c>
      <c r="F31916" s="2">
        <v>541.23257048364906</v>
      </c>
    </row>
    <row r="31917" spans="1:6">
      <c r="A31917" t="s">
        <v>530</v>
      </c>
      <c r="B31917">
        <v>5052</v>
      </c>
      <c r="C31917" t="s">
        <v>587</v>
      </c>
      <c r="D31917">
        <v>2016</v>
      </c>
      <c r="E31917" t="s">
        <v>738</v>
      </c>
      <c r="F31917" s="2">
        <v>0</v>
      </c>
    </row>
    <row r="31918" spans="1:6">
      <c r="A31918" t="s">
        <v>530</v>
      </c>
      <c r="B31918">
        <v>5052</v>
      </c>
      <c r="C31918" t="s">
        <v>587</v>
      </c>
      <c r="D31918">
        <v>2016</v>
      </c>
      <c r="E31918" t="s">
        <v>739</v>
      </c>
      <c r="F31918" s="2">
        <v>4828.8443671853101</v>
      </c>
    </row>
    <row r="31919" spans="1:6">
      <c r="A31919" t="s">
        <v>530</v>
      </c>
      <c r="B31919">
        <v>5052</v>
      </c>
      <c r="C31919" t="s">
        <v>587</v>
      </c>
      <c r="D31919">
        <v>2016</v>
      </c>
      <c r="E31919" t="s">
        <v>741</v>
      </c>
      <c r="F31919" s="2">
        <v>418.74760563719502</v>
      </c>
    </row>
    <row r="31920" spans="1:6">
      <c r="A31920" t="s">
        <v>530</v>
      </c>
      <c r="B31920">
        <v>5052</v>
      </c>
      <c r="C31920" t="s">
        <v>587</v>
      </c>
      <c r="D31920">
        <v>2017</v>
      </c>
      <c r="E31920" t="s">
        <v>736</v>
      </c>
      <c r="F31920" s="2">
        <v>95.824716042415801</v>
      </c>
    </row>
    <row r="31921" spans="1:6">
      <c r="A31921" t="s">
        <v>530</v>
      </c>
      <c r="B31921">
        <v>5052</v>
      </c>
      <c r="C31921" t="s">
        <v>587</v>
      </c>
      <c r="D31921">
        <v>2017</v>
      </c>
      <c r="E31921" t="s">
        <v>737</v>
      </c>
      <c r="F31921" s="2">
        <v>67.554909449507903</v>
      </c>
    </row>
    <row r="31922" spans="1:6">
      <c r="A31922" t="s">
        <v>530</v>
      </c>
      <c r="B31922">
        <v>5052</v>
      </c>
      <c r="C31922" t="s">
        <v>587</v>
      </c>
      <c r="D31922">
        <v>2017</v>
      </c>
      <c r="E31922" t="s">
        <v>744</v>
      </c>
      <c r="F31922" s="2">
        <v>0</v>
      </c>
    </row>
    <row r="31923" spans="1:6">
      <c r="A31923" t="s">
        <v>530</v>
      </c>
      <c r="B31923">
        <v>5052</v>
      </c>
      <c r="C31923" t="s">
        <v>587</v>
      </c>
      <c r="D31923">
        <v>2017</v>
      </c>
      <c r="E31923" t="s">
        <v>745</v>
      </c>
      <c r="F31923" s="2">
        <v>10483.5054934412</v>
      </c>
    </row>
    <row r="31924" spans="1:6">
      <c r="A31924" t="s">
        <v>530</v>
      </c>
      <c r="B31924">
        <v>5052</v>
      </c>
      <c r="C31924" t="s">
        <v>587</v>
      </c>
      <c r="D31924">
        <v>2018</v>
      </c>
      <c r="E31924" t="s">
        <v>743</v>
      </c>
      <c r="F31924" s="2">
        <v>0</v>
      </c>
    </row>
    <row r="31925" spans="1:6">
      <c r="A31925" t="s">
        <v>530</v>
      </c>
      <c r="B31925">
        <v>5052</v>
      </c>
      <c r="C31925" t="s">
        <v>587</v>
      </c>
      <c r="D31925">
        <v>2019</v>
      </c>
      <c r="E31925" t="s">
        <v>742</v>
      </c>
      <c r="F31925" s="2">
        <v>441.16897306319498</v>
      </c>
    </row>
    <row r="31926" spans="1:6">
      <c r="A31926" t="s">
        <v>530</v>
      </c>
      <c r="B31926">
        <v>5052</v>
      </c>
      <c r="C31926" t="s">
        <v>587</v>
      </c>
      <c r="D31926">
        <v>2020</v>
      </c>
      <c r="E31926" t="s">
        <v>736</v>
      </c>
      <c r="F31926" s="2">
        <v>78.373980705584202</v>
      </c>
    </row>
    <row r="31927" spans="1:6">
      <c r="A31927" t="s">
        <v>530</v>
      </c>
      <c r="B31927">
        <v>5052</v>
      </c>
      <c r="C31927" t="s">
        <v>587</v>
      </c>
      <c r="D31927">
        <v>2020</v>
      </c>
      <c r="E31927" t="s">
        <v>737</v>
      </c>
      <c r="F31927" s="2">
        <v>63.208504233031803</v>
      </c>
    </row>
    <row r="31928" spans="1:6">
      <c r="A31928" t="s">
        <v>530</v>
      </c>
      <c r="B31928">
        <v>5052</v>
      </c>
      <c r="C31928" t="s">
        <v>587</v>
      </c>
      <c r="D31928">
        <v>2021</v>
      </c>
      <c r="E31928" t="s">
        <v>740</v>
      </c>
      <c r="F31928" s="2">
        <v>65.852384673784002</v>
      </c>
    </row>
    <row r="31929" spans="1:6">
      <c r="A31929" t="s">
        <v>530</v>
      </c>
      <c r="B31929">
        <v>5052</v>
      </c>
      <c r="C31929" t="s">
        <v>587</v>
      </c>
      <c r="D31929">
        <v>2022</v>
      </c>
      <c r="E31929" t="s">
        <v>742</v>
      </c>
      <c r="F31929" s="2">
        <v>470.02504977322502</v>
      </c>
    </row>
    <row r="31930" spans="1:6">
      <c r="A31930" t="s">
        <v>530</v>
      </c>
      <c r="B31930">
        <v>5052</v>
      </c>
      <c r="C31930" t="s">
        <v>587</v>
      </c>
      <c r="D31930">
        <v>2023</v>
      </c>
      <c r="E31930" t="s">
        <v>736</v>
      </c>
      <c r="F31930" s="2">
        <v>76.573582582475396</v>
      </c>
    </row>
    <row r="31931" spans="1:6">
      <c r="A31931" t="s">
        <v>530</v>
      </c>
      <c r="B31931">
        <v>5052</v>
      </c>
      <c r="C31931" t="s">
        <v>587</v>
      </c>
      <c r="D31931">
        <v>2023</v>
      </c>
      <c r="E31931" t="s">
        <v>739</v>
      </c>
      <c r="F31931" s="2">
        <v>4108.9307487724</v>
      </c>
    </row>
    <row r="31932" spans="1:6">
      <c r="A31932" t="s">
        <v>530</v>
      </c>
      <c r="B31932">
        <v>5052</v>
      </c>
      <c r="C31932" t="s">
        <v>587</v>
      </c>
      <c r="D31932">
        <v>2023</v>
      </c>
      <c r="E31932" t="s">
        <v>741</v>
      </c>
      <c r="F31932" s="2">
        <v>408.74960408186098</v>
      </c>
    </row>
    <row r="31933" spans="1:6">
      <c r="A31933" t="s">
        <v>530</v>
      </c>
      <c r="B31933">
        <v>5052</v>
      </c>
      <c r="C31933" t="s">
        <v>587</v>
      </c>
      <c r="D31933">
        <v>2024</v>
      </c>
      <c r="E31933" t="s">
        <v>740</v>
      </c>
      <c r="F31933" s="2">
        <v>79.819144051747998</v>
      </c>
    </row>
    <row r="31934" spans="1:6">
      <c r="A31934" t="s">
        <v>530</v>
      </c>
      <c r="B31934">
        <v>5052</v>
      </c>
      <c r="C31934" t="s">
        <v>587</v>
      </c>
      <c r="D31934">
        <v>2024</v>
      </c>
      <c r="E31934" t="s">
        <v>745</v>
      </c>
      <c r="F31934" s="2">
        <v>11597.547568055001</v>
      </c>
    </row>
    <row r="31935" spans="1:6">
      <c r="A31935" t="s">
        <v>530</v>
      </c>
      <c r="B31935">
        <v>5053</v>
      </c>
      <c r="C31935" t="s">
        <v>589</v>
      </c>
      <c r="D31935">
        <v>2009</v>
      </c>
      <c r="E31935" t="s">
        <v>736</v>
      </c>
      <c r="F31935" s="2">
        <v>894.20254764019796</v>
      </c>
    </row>
    <row r="31936" spans="1:6">
      <c r="A31936" t="s">
        <v>530</v>
      </c>
      <c r="B31936">
        <v>5053</v>
      </c>
      <c r="C31936" t="s">
        <v>589</v>
      </c>
      <c r="D31936">
        <v>2009</v>
      </c>
      <c r="E31936" t="s">
        <v>744</v>
      </c>
      <c r="F31936" s="2">
        <v>57193.390627266999</v>
      </c>
    </row>
    <row r="31937" spans="1:6">
      <c r="A31937" t="s">
        <v>530</v>
      </c>
      <c r="B31937">
        <v>5053</v>
      </c>
      <c r="C31937" t="s">
        <v>589</v>
      </c>
      <c r="D31937">
        <v>2009</v>
      </c>
      <c r="E31937" t="s">
        <v>739</v>
      </c>
      <c r="F31937" s="2">
        <v>22614.307437317198</v>
      </c>
    </row>
    <row r="31938" spans="1:6">
      <c r="A31938" t="s">
        <v>530</v>
      </c>
      <c r="B31938">
        <v>5053</v>
      </c>
      <c r="C31938" t="s">
        <v>589</v>
      </c>
      <c r="D31938">
        <v>2009</v>
      </c>
      <c r="E31938" t="s">
        <v>740</v>
      </c>
      <c r="F31938" s="2">
        <v>4912.7507474125296</v>
      </c>
    </row>
    <row r="31939" spans="1:6">
      <c r="A31939" t="s">
        <v>530</v>
      </c>
      <c r="B31939">
        <v>5053</v>
      </c>
      <c r="C31939" t="s">
        <v>589</v>
      </c>
      <c r="D31939">
        <v>2011</v>
      </c>
      <c r="E31939" t="s">
        <v>742</v>
      </c>
      <c r="F31939" s="2">
        <v>3241.2598071822999</v>
      </c>
    </row>
    <row r="31940" spans="1:6">
      <c r="A31940" t="s">
        <v>530</v>
      </c>
      <c r="B31940">
        <v>5053</v>
      </c>
      <c r="C31940" t="s">
        <v>589</v>
      </c>
      <c r="D31940">
        <v>2011</v>
      </c>
      <c r="E31940" t="s">
        <v>738</v>
      </c>
      <c r="F31940" s="2">
        <v>0</v>
      </c>
    </row>
    <row r="31941" spans="1:6">
      <c r="A31941" t="s">
        <v>530</v>
      </c>
      <c r="B31941">
        <v>5053</v>
      </c>
      <c r="C31941" t="s">
        <v>589</v>
      </c>
      <c r="D31941">
        <v>2011</v>
      </c>
      <c r="E31941" t="s">
        <v>743</v>
      </c>
      <c r="F31941" s="2">
        <v>0</v>
      </c>
    </row>
    <row r="31942" spans="1:6">
      <c r="A31942" t="s">
        <v>530</v>
      </c>
      <c r="B31942">
        <v>5053</v>
      </c>
      <c r="C31942" t="s">
        <v>589</v>
      </c>
      <c r="D31942">
        <v>2011</v>
      </c>
      <c r="E31942" t="s">
        <v>741</v>
      </c>
      <c r="F31942" s="2">
        <v>14172.646518581299</v>
      </c>
    </row>
    <row r="31943" spans="1:6">
      <c r="A31943" t="s">
        <v>530</v>
      </c>
      <c r="B31943">
        <v>5053</v>
      </c>
      <c r="C31943" t="s">
        <v>589</v>
      </c>
      <c r="D31943">
        <v>2013</v>
      </c>
      <c r="E31943" t="s">
        <v>736</v>
      </c>
      <c r="F31943" s="2">
        <v>823.749894371913</v>
      </c>
    </row>
    <row r="31944" spans="1:6">
      <c r="A31944" t="s">
        <v>530</v>
      </c>
      <c r="B31944">
        <v>5053</v>
      </c>
      <c r="C31944" t="s">
        <v>589</v>
      </c>
      <c r="D31944">
        <v>2013</v>
      </c>
      <c r="E31944" t="s">
        <v>737</v>
      </c>
      <c r="F31944" s="2">
        <v>1635.33414494048</v>
      </c>
    </row>
    <row r="31945" spans="1:6">
      <c r="A31945" t="s">
        <v>530</v>
      </c>
      <c r="B31945">
        <v>5053</v>
      </c>
      <c r="C31945" t="s">
        <v>589</v>
      </c>
      <c r="D31945">
        <v>2013</v>
      </c>
      <c r="E31945" t="s">
        <v>745</v>
      </c>
      <c r="F31945" s="2">
        <v>972.55507054657699</v>
      </c>
    </row>
    <row r="31946" spans="1:6">
      <c r="A31946" t="s">
        <v>530</v>
      </c>
      <c r="B31946">
        <v>5053</v>
      </c>
      <c r="C31946" t="s">
        <v>589</v>
      </c>
      <c r="D31946">
        <v>2015</v>
      </c>
      <c r="E31946" t="s">
        <v>742</v>
      </c>
      <c r="F31946" s="2">
        <v>4169.4674423564002</v>
      </c>
    </row>
    <row r="31947" spans="1:6">
      <c r="A31947" t="s">
        <v>530</v>
      </c>
      <c r="B31947">
        <v>5053</v>
      </c>
      <c r="C31947" t="s">
        <v>589</v>
      </c>
      <c r="D31947">
        <v>2015</v>
      </c>
      <c r="E31947" t="s">
        <v>739</v>
      </c>
      <c r="F31947" s="2">
        <v>29165.666576626099</v>
      </c>
    </row>
    <row r="31948" spans="1:6">
      <c r="A31948" t="s">
        <v>530</v>
      </c>
      <c r="B31948">
        <v>5053</v>
      </c>
      <c r="C31948" t="s">
        <v>589</v>
      </c>
      <c r="D31948">
        <v>2016</v>
      </c>
      <c r="E31948" t="s">
        <v>736</v>
      </c>
      <c r="F31948" s="2">
        <v>950.88826356824597</v>
      </c>
    </row>
    <row r="31949" spans="1:6">
      <c r="A31949" t="s">
        <v>530</v>
      </c>
      <c r="B31949">
        <v>5053</v>
      </c>
      <c r="C31949" t="s">
        <v>589</v>
      </c>
      <c r="D31949">
        <v>2016</v>
      </c>
      <c r="E31949" t="s">
        <v>737</v>
      </c>
      <c r="F31949" s="2">
        <v>1555.88561000871</v>
      </c>
    </row>
    <row r="31950" spans="1:6">
      <c r="A31950" t="s">
        <v>530</v>
      </c>
      <c r="B31950">
        <v>5053</v>
      </c>
      <c r="C31950" t="s">
        <v>589</v>
      </c>
      <c r="D31950">
        <v>2016</v>
      </c>
      <c r="E31950" t="s">
        <v>740</v>
      </c>
      <c r="F31950" s="2">
        <v>838.20816221149096</v>
      </c>
    </row>
    <row r="31951" spans="1:6">
      <c r="A31951" t="s">
        <v>530</v>
      </c>
      <c r="B31951">
        <v>5053</v>
      </c>
      <c r="C31951" t="s">
        <v>589</v>
      </c>
      <c r="D31951">
        <v>2016</v>
      </c>
      <c r="E31951" t="s">
        <v>745</v>
      </c>
      <c r="F31951" s="2">
        <v>972.55507054657699</v>
      </c>
    </row>
    <row r="31952" spans="1:6">
      <c r="A31952" t="s">
        <v>530</v>
      </c>
      <c r="B31952">
        <v>5053</v>
      </c>
      <c r="C31952" t="s">
        <v>589</v>
      </c>
      <c r="D31952">
        <v>2017</v>
      </c>
      <c r="E31952" t="s">
        <v>743</v>
      </c>
      <c r="F31952" s="2">
        <v>0</v>
      </c>
    </row>
    <row r="31953" spans="1:6">
      <c r="A31953" t="s">
        <v>530</v>
      </c>
      <c r="B31953">
        <v>5053</v>
      </c>
      <c r="C31953" t="s">
        <v>589</v>
      </c>
      <c r="D31953">
        <v>2018</v>
      </c>
      <c r="E31953" t="s">
        <v>742</v>
      </c>
      <c r="F31953" s="2">
        <v>4241.6560003367904</v>
      </c>
    </row>
    <row r="31954" spans="1:6">
      <c r="A31954" t="s">
        <v>530</v>
      </c>
      <c r="B31954">
        <v>5053</v>
      </c>
      <c r="C31954" t="s">
        <v>589</v>
      </c>
      <c r="D31954">
        <v>2018</v>
      </c>
      <c r="E31954" t="s">
        <v>738</v>
      </c>
      <c r="F31954" s="2">
        <v>0</v>
      </c>
    </row>
    <row r="31955" spans="1:6">
      <c r="A31955" t="s">
        <v>530</v>
      </c>
      <c r="B31955">
        <v>5053</v>
      </c>
      <c r="C31955" t="s">
        <v>589</v>
      </c>
      <c r="D31955">
        <v>2019</v>
      </c>
      <c r="E31955" t="s">
        <v>736</v>
      </c>
      <c r="F31955" s="2">
        <v>834.34166468214198</v>
      </c>
    </row>
    <row r="31956" spans="1:6">
      <c r="A31956" t="s">
        <v>530</v>
      </c>
      <c r="B31956">
        <v>5053</v>
      </c>
      <c r="C31956" t="s">
        <v>589</v>
      </c>
      <c r="D31956">
        <v>2019</v>
      </c>
      <c r="E31956" t="s">
        <v>737</v>
      </c>
      <c r="F31956" s="2">
        <v>1403.6160352489701</v>
      </c>
    </row>
    <row r="31957" spans="1:6">
      <c r="A31957" t="s">
        <v>530</v>
      </c>
      <c r="B31957">
        <v>5053</v>
      </c>
      <c r="C31957" t="s">
        <v>589</v>
      </c>
      <c r="D31957">
        <v>2019</v>
      </c>
      <c r="E31957" t="s">
        <v>744</v>
      </c>
      <c r="F31957" s="2">
        <v>60437.838522015802</v>
      </c>
    </row>
    <row r="31958" spans="1:6">
      <c r="A31958" t="s">
        <v>530</v>
      </c>
      <c r="B31958">
        <v>5053</v>
      </c>
      <c r="C31958" t="s">
        <v>589</v>
      </c>
      <c r="D31958">
        <v>2019</v>
      </c>
      <c r="E31958" t="s">
        <v>740</v>
      </c>
      <c r="F31958" s="2">
        <v>585.15936842962697</v>
      </c>
    </row>
    <row r="31959" spans="1:6">
      <c r="A31959" t="s">
        <v>530</v>
      </c>
      <c r="B31959">
        <v>5053</v>
      </c>
      <c r="C31959" t="s">
        <v>589</v>
      </c>
      <c r="D31959">
        <v>2019</v>
      </c>
      <c r="E31959" t="s">
        <v>745</v>
      </c>
      <c r="F31959" s="2">
        <v>1024.74224266939</v>
      </c>
    </row>
    <row r="31960" spans="1:6">
      <c r="A31960" t="s">
        <v>530</v>
      </c>
      <c r="B31960">
        <v>5053</v>
      </c>
      <c r="C31960" t="s">
        <v>589</v>
      </c>
      <c r="D31960">
        <v>2020</v>
      </c>
      <c r="E31960" t="s">
        <v>743</v>
      </c>
      <c r="F31960" s="2">
        <v>0</v>
      </c>
    </row>
    <row r="31961" spans="1:6">
      <c r="A31961" t="s">
        <v>530</v>
      </c>
      <c r="B31961">
        <v>5053</v>
      </c>
      <c r="C31961" t="s">
        <v>589</v>
      </c>
      <c r="D31961">
        <v>2021</v>
      </c>
      <c r="E31961" t="s">
        <v>742</v>
      </c>
      <c r="F31961" s="2">
        <v>4111.5599262412297</v>
      </c>
    </row>
    <row r="31962" spans="1:6">
      <c r="A31962" t="s">
        <v>530</v>
      </c>
      <c r="B31962">
        <v>5053</v>
      </c>
      <c r="C31962" t="s">
        <v>589</v>
      </c>
      <c r="D31962">
        <v>2021</v>
      </c>
      <c r="E31962" t="s">
        <v>738</v>
      </c>
      <c r="F31962" s="2">
        <v>0</v>
      </c>
    </row>
    <row r="31963" spans="1:6">
      <c r="A31963" t="s">
        <v>530</v>
      </c>
      <c r="B31963">
        <v>5053</v>
      </c>
      <c r="C31963" t="s">
        <v>589</v>
      </c>
      <c r="D31963">
        <v>2021</v>
      </c>
      <c r="E31963" t="s">
        <v>741</v>
      </c>
      <c r="F31963" s="2">
        <v>12184.101840077201</v>
      </c>
    </row>
    <row r="31964" spans="1:6">
      <c r="A31964" t="s">
        <v>530</v>
      </c>
      <c r="B31964">
        <v>5053</v>
      </c>
      <c r="C31964" t="s">
        <v>589</v>
      </c>
      <c r="D31964">
        <v>2022</v>
      </c>
      <c r="E31964" t="s">
        <v>736</v>
      </c>
      <c r="F31964" s="2">
        <v>344.07493321781402</v>
      </c>
    </row>
    <row r="31965" spans="1:6">
      <c r="A31965" t="s">
        <v>530</v>
      </c>
      <c r="B31965">
        <v>5053</v>
      </c>
      <c r="C31965" t="s">
        <v>589</v>
      </c>
      <c r="D31965">
        <v>2022</v>
      </c>
      <c r="E31965" t="s">
        <v>737</v>
      </c>
      <c r="F31965" s="2">
        <v>1198.89792311366</v>
      </c>
    </row>
    <row r="31966" spans="1:6">
      <c r="A31966" t="s">
        <v>530</v>
      </c>
      <c r="B31966">
        <v>5053</v>
      </c>
      <c r="C31966" t="s">
        <v>589</v>
      </c>
      <c r="D31966">
        <v>2022</v>
      </c>
      <c r="E31966" t="s">
        <v>744</v>
      </c>
      <c r="F31966" s="2">
        <v>68587.322515145002</v>
      </c>
    </row>
    <row r="31967" spans="1:6">
      <c r="A31967" t="s">
        <v>530</v>
      </c>
      <c r="B31967">
        <v>5053</v>
      </c>
      <c r="C31967" t="s">
        <v>589</v>
      </c>
      <c r="D31967">
        <v>2022</v>
      </c>
      <c r="E31967" t="s">
        <v>739</v>
      </c>
      <c r="F31967" s="2">
        <v>28313.776875411801</v>
      </c>
    </row>
    <row r="31968" spans="1:6">
      <c r="A31968" t="s">
        <v>530</v>
      </c>
      <c r="B31968">
        <v>5053</v>
      </c>
      <c r="C31968" t="s">
        <v>589</v>
      </c>
      <c r="D31968">
        <v>2022</v>
      </c>
      <c r="E31968" t="s">
        <v>740</v>
      </c>
      <c r="F31968" s="2">
        <v>571.11661316874199</v>
      </c>
    </row>
    <row r="31969" spans="1:6">
      <c r="A31969" t="s">
        <v>530</v>
      </c>
      <c r="B31969">
        <v>5053</v>
      </c>
      <c r="C31969" t="s">
        <v>589</v>
      </c>
      <c r="D31969">
        <v>2024</v>
      </c>
      <c r="E31969" t="s">
        <v>742</v>
      </c>
      <c r="F31969" s="2">
        <v>3678.0735596504301</v>
      </c>
    </row>
    <row r="31970" spans="1:6">
      <c r="A31970" t="s">
        <v>530</v>
      </c>
      <c r="B31970">
        <v>5053</v>
      </c>
      <c r="C31970" t="s">
        <v>589</v>
      </c>
      <c r="D31970">
        <v>2024</v>
      </c>
      <c r="E31970" t="s">
        <v>743</v>
      </c>
      <c r="F31970" s="2">
        <v>0</v>
      </c>
    </row>
    <row r="31971" spans="1:6">
      <c r="A31971" t="s">
        <v>530</v>
      </c>
      <c r="B31971">
        <v>5053</v>
      </c>
      <c r="C31971" t="s">
        <v>589</v>
      </c>
      <c r="D31971">
        <v>2024</v>
      </c>
      <c r="E31971" t="s">
        <v>741</v>
      </c>
      <c r="F31971" s="2">
        <v>11441.977300958401</v>
      </c>
    </row>
    <row r="31972" spans="1:6">
      <c r="A31972" t="s">
        <v>530</v>
      </c>
      <c r="B31972">
        <v>5054</v>
      </c>
      <c r="C31972" t="s">
        <v>591</v>
      </c>
      <c r="D31972">
        <v>2009</v>
      </c>
      <c r="E31972" t="s">
        <v>742</v>
      </c>
      <c r="F31972" s="2">
        <v>5175.04248875954</v>
      </c>
    </row>
    <row r="31973" spans="1:6">
      <c r="A31973" t="s">
        <v>530</v>
      </c>
      <c r="B31973">
        <v>5054</v>
      </c>
      <c r="C31973" t="s">
        <v>591</v>
      </c>
      <c r="D31973">
        <v>2009</v>
      </c>
      <c r="E31973" t="s">
        <v>737</v>
      </c>
      <c r="F31973" s="2">
        <v>1360.6648642840601</v>
      </c>
    </row>
    <row r="31974" spans="1:6">
      <c r="A31974" t="s">
        <v>530</v>
      </c>
      <c r="B31974">
        <v>5054</v>
      </c>
      <c r="C31974" t="s">
        <v>591</v>
      </c>
      <c r="D31974">
        <v>2009</v>
      </c>
      <c r="E31974" t="s">
        <v>739</v>
      </c>
      <c r="F31974" s="2">
        <v>42489.723768742697</v>
      </c>
    </row>
    <row r="31975" spans="1:6">
      <c r="A31975" t="s">
        <v>530</v>
      </c>
      <c r="B31975">
        <v>5054</v>
      </c>
      <c r="C31975" t="s">
        <v>591</v>
      </c>
      <c r="D31975">
        <v>2013</v>
      </c>
      <c r="E31975" t="s">
        <v>736</v>
      </c>
      <c r="F31975" s="2">
        <v>2071.2589842950101</v>
      </c>
    </row>
    <row r="31976" spans="1:6">
      <c r="A31976" t="s">
        <v>530</v>
      </c>
      <c r="B31976">
        <v>5054</v>
      </c>
      <c r="C31976" t="s">
        <v>591</v>
      </c>
      <c r="D31976">
        <v>2013</v>
      </c>
      <c r="E31976" t="s">
        <v>744</v>
      </c>
      <c r="F31976" s="2">
        <v>0</v>
      </c>
    </row>
    <row r="31977" spans="1:6">
      <c r="A31977" t="s">
        <v>530</v>
      </c>
      <c r="B31977">
        <v>5054</v>
      </c>
      <c r="C31977" t="s">
        <v>591</v>
      </c>
      <c r="D31977">
        <v>2013</v>
      </c>
      <c r="E31977" t="s">
        <v>740</v>
      </c>
      <c r="F31977" s="2">
        <v>1648.0530282608399</v>
      </c>
    </row>
    <row r="31978" spans="1:6">
      <c r="A31978" t="s">
        <v>530</v>
      </c>
      <c r="B31978">
        <v>5054</v>
      </c>
      <c r="C31978" t="s">
        <v>591</v>
      </c>
      <c r="D31978">
        <v>2015</v>
      </c>
      <c r="E31978" t="s">
        <v>742</v>
      </c>
      <c r="F31978" s="2">
        <v>5958.93687630572</v>
      </c>
    </row>
    <row r="31979" spans="1:6">
      <c r="A31979" t="s">
        <v>530</v>
      </c>
      <c r="B31979">
        <v>5054</v>
      </c>
      <c r="C31979" t="s">
        <v>591</v>
      </c>
      <c r="D31979">
        <v>2015</v>
      </c>
      <c r="E31979" t="s">
        <v>738</v>
      </c>
      <c r="F31979" s="2">
        <v>0</v>
      </c>
    </row>
    <row r="31980" spans="1:6">
      <c r="A31980" t="s">
        <v>530</v>
      </c>
      <c r="B31980">
        <v>5054</v>
      </c>
      <c r="C31980" t="s">
        <v>591</v>
      </c>
      <c r="D31980">
        <v>2015</v>
      </c>
      <c r="E31980" t="s">
        <v>741</v>
      </c>
      <c r="F31980" s="2">
        <v>15604.4502805801</v>
      </c>
    </row>
    <row r="31981" spans="1:6">
      <c r="A31981" t="s">
        <v>530</v>
      </c>
      <c r="B31981">
        <v>5054</v>
      </c>
      <c r="C31981" t="s">
        <v>591</v>
      </c>
      <c r="D31981">
        <v>2016</v>
      </c>
      <c r="E31981" t="s">
        <v>736</v>
      </c>
      <c r="F31981" s="2">
        <v>1829.68342841769</v>
      </c>
    </row>
    <row r="31982" spans="1:6">
      <c r="A31982" t="s">
        <v>530</v>
      </c>
      <c r="B31982">
        <v>5054</v>
      </c>
      <c r="C31982" t="s">
        <v>591</v>
      </c>
      <c r="D31982">
        <v>2016</v>
      </c>
      <c r="E31982" t="s">
        <v>744</v>
      </c>
      <c r="F31982" s="2">
        <v>0</v>
      </c>
    </row>
    <row r="31983" spans="1:6">
      <c r="A31983" t="s">
        <v>530</v>
      </c>
      <c r="B31983">
        <v>5054</v>
      </c>
      <c r="C31983" t="s">
        <v>591</v>
      </c>
      <c r="D31983">
        <v>2016</v>
      </c>
      <c r="E31983" t="s">
        <v>739</v>
      </c>
      <c r="F31983" s="2">
        <v>40748.071008141102</v>
      </c>
    </row>
    <row r="31984" spans="1:6">
      <c r="A31984" t="s">
        <v>530</v>
      </c>
      <c r="B31984">
        <v>5054</v>
      </c>
      <c r="C31984" t="s">
        <v>591</v>
      </c>
      <c r="D31984">
        <v>2016</v>
      </c>
      <c r="E31984" t="s">
        <v>740</v>
      </c>
      <c r="F31984" s="2">
        <v>1491.23977914479</v>
      </c>
    </row>
    <row r="31985" spans="1:6">
      <c r="A31985" t="s">
        <v>530</v>
      </c>
      <c r="B31985">
        <v>5054</v>
      </c>
      <c r="C31985" t="s">
        <v>591</v>
      </c>
      <c r="D31985">
        <v>2017</v>
      </c>
      <c r="E31985" t="s">
        <v>743</v>
      </c>
      <c r="F31985" s="2">
        <v>0</v>
      </c>
    </row>
    <row r="31986" spans="1:6">
      <c r="A31986" t="s">
        <v>530</v>
      </c>
      <c r="B31986">
        <v>5054</v>
      </c>
      <c r="C31986" t="s">
        <v>591</v>
      </c>
      <c r="D31986">
        <v>2017</v>
      </c>
      <c r="E31986" t="s">
        <v>745</v>
      </c>
      <c r="F31986" s="2">
        <v>27711.391534015798</v>
      </c>
    </row>
    <row r="31987" spans="1:6">
      <c r="A31987" t="s">
        <v>530</v>
      </c>
      <c r="B31987">
        <v>5054</v>
      </c>
      <c r="C31987" t="s">
        <v>591</v>
      </c>
      <c r="D31987">
        <v>2018</v>
      </c>
      <c r="E31987" t="s">
        <v>742</v>
      </c>
      <c r="F31987" s="2">
        <v>5085.7885562862302</v>
      </c>
    </row>
    <row r="31988" spans="1:6">
      <c r="A31988" t="s">
        <v>530</v>
      </c>
      <c r="B31988">
        <v>5054</v>
      </c>
      <c r="C31988" t="s">
        <v>591</v>
      </c>
      <c r="D31988">
        <v>2018</v>
      </c>
      <c r="E31988" t="s">
        <v>738</v>
      </c>
      <c r="F31988" s="2">
        <v>0</v>
      </c>
    </row>
    <row r="31989" spans="1:6">
      <c r="A31989" t="s">
        <v>530</v>
      </c>
      <c r="B31989">
        <v>5054</v>
      </c>
      <c r="C31989" t="s">
        <v>591</v>
      </c>
      <c r="D31989">
        <v>2018</v>
      </c>
      <c r="E31989" t="s">
        <v>741</v>
      </c>
      <c r="F31989" s="2">
        <v>14640.9576583707</v>
      </c>
    </row>
    <row r="31990" spans="1:6">
      <c r="A31990" t="s">
        <v>530</v>
      </c>
      <c r="B31990">
        <v>5054</v>
      </c>
      <c r="C31990" t="s">
        <v>591</v>
      </c>
      <c r="D31990">
        <v>2019</v>
      </c>
      <c r="E31990" t="s">
        <v>737</v>
      </c>
      <c r="F31990" s="2">
        <v>1511.9343833423</v>
      </c>
    </row>
    <row r="31991" spans="1:6">
      <c r="A31991" t="s">
        <v>530</v>
      </c>
      <c r="B31991">
        <v>5054</v>
      </c>
      <c r="C31991" t="s">
        <v>591</v>
      </c>
      <c r="D31991">
        <v>2019</v>
      </c>
      <c r="E31991" t="s">
        <v>744</v>
      </c>
      <c r="F31991" s="2">
        <v>0</v>
      </c>
    </row>
    <row r="31992" spans="1:6">
      <c r="A31992" t="s">
        <v>530</v>
      </c>
      <c r="B31992">
        <v>5054</v>
      </c>
      <c r="C31992" t="s">
        <v>591</v>
      </c>
      <c r="D31992">
        <v>2019</v>
      </c>
      <c r="E31992" t="s">
        <v>739</v>
      </c>
      <c r="F31992" s="2">
        <v>39607.149640221702</v>
      </c>
    </row>
    <row r="31993" spans="1:6">
      <c r="A31993" t="s">
        <v>530</v>
      </c>
      <c r="B31993">
        <v>5054</v>
      </c>
      <c r="C31993" t="s">
        <v>591</v>
      </c>
      <c r="D31993">
        <v>2020</v>
      </c>
      <c r="E31993" t="s">
        <v>743</v>
      </c>
      <c r="F31993" s="2">
        <v>0</v>
      </c>
    </row>
    <row r="31994" spans="1:6">
      <c r="A31994" t="s">
        <v>530</v>
      </c>
      <c r="B31994">
        <v>5054</v>
      </c>
      <c r="C31994" t="s">
        <v>591</v>
      </c>
      <c r="D31994">
        <v>2020</v>
      </c>
      <c r="E31994" t="s">
        <v>745</v>
      </c>
      <c r="F31994" s="2">
        <v>17156.643010992098</v>
      </c>
    </row>
    <row r="31995" spans="1:6">
      <c r="A31995" t="s">
        <v>530</v>
      </c>
      <c r="B31995">
        <v>5054</v>
      </c>
      <c r="C31995" t="s">
        <v>591</v>
      </c>
      <c r="D31995">
        <v>2021</v>
      </c>
      <c r="E31995" t="s">
        <v>741</v>
      </c>
      <c r="F31995" s="2">
        <v>13808.061443303501</v>
      </c>
    </row>
    <row r="31996" spans="1:6">
      <c r="A31996" t="s">
        <v>530</v>
      </c>
      <c r="B31996">
        <v>5054</v>
      </c>
      <c r="C31996" t="s">
        <v>591</v>
      </c>
      <c r="D31996">
        <v>2022</v>
      </c>
      <c r="E31996" t="s">
        <v>737</v>
      </c>
      <c r="F31996" s="2">
        <v>1368.81323514888</v>
      </c>
    </row>
    <row r="31997" spans="1:6">
      <c r="A31997" t="s">
        <v>530</v>
      </c>
      <c r="B31997">
        <v>5054</v>
      </c>
      <c r="C31997" t="s">
        <v>591</v>
      </c>
      <c r="D31997">
        <v>2022</v>
      </c>
      <c r="E31997" t="s">
        <v>739</v>
      </c>
      <c r="F31997" s="2">
        <v>38690.631500283198</v>
      </c>
    </row>
    <row r="31998" spans="1:6">
      <c r="A31998" t="s">
        <v>530</v>
      </c>
      <c r="B31998">
        <v>5054</v>
      </c>
      <c r="C31998" t="s">
        <v>591</v>
      </c>
      <c r="D31998">
        <v>2023</v>
      </c>
      <c r="E31998" t="s">
        <v>736</v>
      </c>
      <c r="F31998" s="2">
        <v>2108.86833733</v>
      </c>
    </row>
    <row r="31999" spans="1:6">
      <c r="A31999" t="s">
        <v>530</v>
      </c>
      <c r="B31999">
        <v>5054</v>
      </c>
      <c r="C31999" t="s">
        <v>591</v>
      </c>
      <c r="D31999">
        <v>2023</v>
      </c>
      <c r="E31999" t="s">
        <v>743</v>
      </c>
      <c r="F31999" s="2">
        <v>0</v>
      </c>
    </row>
    <row r="32000" spans="1:6">
      <c r="A32000" t="s">
        <v>530</v>
      </c>
      <c r="B32000">
        <v>5054</v>
      </c>
      <c r="C32000" t="s">
        <v>591</v>
      </c>
      <c r="D32000">
        <v>2023</v>
      </c>
      <c r="E32000" t="s">
        <v>740</v>
      </c>
      <c r="F32000" s="2">
        <v>1058.0070919382299</v>
      </c>
    </row>
    <row r="32001" spans="1:6">
      <c r="A32001" t="s">
        <v>530</v>
      </c>
      <c r="B32001">
        <v>5054</v>
      </c>
      <c r="C32001" t="s">
        <v>591</v>
      </c>
      <c r="D32001">
        <v>2023</v>
      </c>
      <c r="E32001" t="s">
        <v>745</v>
      </c>
      <c r="F32001" s="2">
        <v>25925.775016394098</v>
      </c>
    </row>
    <row r="32002" spans="1:6">
      <c r="A32002" t="s">
        <v>530</v>
      </c>
      <c r="B32002">
        <v>5055</v>
      </c>
      <c r="C32002" t="s">
        <v>593</v>
      </c>
      <c r="D32002">
        <v>2009</v>
      </c>
      <c r="E32002" t="s">
        <v>736</v>
      </c>
      <c r="F32002" s="2">
        <v>1625.5637284366501</v>
      </c>
    </row>
    <row r="32003" spans="1:6">
      <c r="A32003" t="s">
        <v>530</v>
      </c>
      <c r="B32003">
        <v>5055</v>
      </c>
      <c r="C32003" t="s">
        <v>593</v>
      </c>
      <c r="D32003">
        <v>2009</v>
      </c>
      <c r="E32003" t="s">
        <v>737</v>
      </c>
      <c r="F32003" s="2">
        <v>1129.52508263391</v>
      </c>
    </row>
    <row r="32004" spans="1:6">
      <c r="A32004" t="s">
        <v>530</v>
      </c>
      <c r="B32004">
        <v>5055</v>
      </c>
      <c r="C32004" t="s">
        <v>593</v>
      </c>
      <c r="D32004">
        <v>2009</v>
      </c>
      <c r="E32004" t="s">
        <v>739</v>
      </c>
      <c r="F32004" s="2">
        <v>20457.8473552746</v>
      </c>
    </row>
    <row r="32005" spans="1:6">
      <c r="A32005" t="s">
        <v>530</v>
      </c>
      <c r="B32005">
        <v>5055</v>
      </c>
      <c r="C32005" t="s">
        <v>593</v>
      </c>
      <c r="D32005">
        <v>2011</v>
      </c>
      <c r="E32005" t="s">
        <v>742</v>
      </c>
      <c r="F32005" s="2">
        <v>2737.6133214912402</v>
      </c>
    </row>
    <row r="32006" spans="1:6">
      <c r="A32006" t="s">
        <v>530</v>
      </c>
      <c r="B32006">
        <v>5055</v>
      </c>
      <c r="C32006" t="s">
        <v>593</v>
      </c>
      <c r="D32006">
        <v>2013</v>
      </c>
      <c r="E32006" t="s">
        <v>744</v>
      </c>
      <c r="F32006" s="2">
        <v>287928.36705547402</v>
      </c>
    </row>
    <row r="32007" spans="1:6">
      <c r="A32007" t="s">
        <v>530</v>
      </c>
      <c r="B32007">
        <v>5055</v>
      </c>
      <c r="C32007" t="s">
        <v>593</v>
      </c>
      <c r="D32007">
        <v>2013</v>
      </c>
      <c r="E32007" t="s">
        <v>740</v>
      </c>
      <c r="F32007" s="2">
        <v>1692.8521435498301</v>
      </c>
    </row>
    <row r="32008" spans="1:6">
      <c r="A32008" t="s">
        <v>530</v>
      </c>
      <c r="B32008">
        <v>5055</v>
      </c>
      <c r="C32008" t="s">
        <v>593</v>
      </c>
      <c r="D32008">
        <v>2015</v>
      </c>
      <c r="E32008" t="s">
        <v>738</v>
      </c>
      <c r="F32008" s="2">
        <v>0</v>
      </c>
    </row>
    <row r="32009" spans="1:6">
      <c r="A32009" t="s">
        <v>530</v>
      </c>
      <c r="B32009">
        <v>5055</v>
      </c>
      <c r="C32009" t="s">
        <v>593</v>
      </c>
      <c r="D32009">
        <v>2015</v>
      </c>
      <c r="E32009" t="s">
        <v>741</v>
      </c>
      <c r="F32009" s="2">
        <v>17458.449780982301</v>
      </c>
    </row>
    <row r="32010" spans="1:6">
      <c r="A32010" t="s">
        <v>530</v>
      </c>
      <c r="B32010">
        <v>5055</v>
      </c>
      <c r="C32010" t="s">
        <v>593</v>
      </c>
      <c r="D32010">
        <v>2016</v>
      </c>
      <c r="E32010" t="s">
        <v>744</v>
      </c>
      <c r="F32010" s="2">
        <v>256612.448741726</v>
      </c>
    </row>
    <row r="32011" spans="1:6">
      <c r="A32011" t="s">
        <v>530</v>
      </c>
      <c r="B32011">
        <v>5055</v>
      </c>
      <c r="C32011" t="s">
        <v>593</v>
      </c>
      <c r="D32011">
        <v>2016</v>
      </c>
      <c r="E32011" t="s">
        <v>739</v>
      </c>
      <c r="F32011" s="2">
        <v>20660.905708365</v>
      </c>
    </row>
    <row r="32012" spans="1:6">
      <c r="A32012" t="s">
        <v>530</v>
      </c>
      <c r="B32012">
        <v>5055</v>
      </c>
      <c r="C32012" t="s">
        <v>593</v>
      </c>
      <c r="D32012">
        <v>2016</v>
      </c>
      <c r="E32012" t="s">
        <v>740</v>
      </c>
      <c r="F32012" s="2">
        <v>1144.2464660098501</v>
      </c>
    </row>
    <row r="32013" spans="1:6">
      <c r="A32013" t="s">
        <v>530</v>
      </c>
      <c r="B32013">
        <v>5055</v>
      </c>
      <c r="C32013" t="s">
        <v>593</v>
      </c>
      <c r="D32013">
        <v>2017</v>
      </c>
      <c r="E32013" t="s">
        <v>743</v>
      </c>
      <c r="F32013" s="2">
        <v>0</v>
      </c>
    </row>
    <row r="32014" spans="1:6">
      <c r="A32014" t="s">
        <v>530</v>
      </c>
      <c r="B32014">
        <v>5055</v>
      </c>
      <c r="C32014" t="s">
        <v>593</v>
      </c>
      <c r="D32014">
        <v>2017</v>
      </c>
      <c r="E32014" t="s">
        <v>745</v>
      </c>
      <c r="F32014" s="2">
        <v>12411.7508937818</v>
      </c>
    </row>
    <row r="32015" spans="1:6">
      <c r="A32015" t="s">
        <v>530</v>
      </c>
      <c r="B32015">
        <v>5055</v>
      </c>
      <c r="C32015" t="s">
        <v>593</v>
      </c>
      <c r="D32015">
        <v>2018</v>
      </c>
      <c r="E32015" t="s">
        <v>738</v>
      </c>
      <c r="F32015" s="2">
        <v>0</v>
      </c>
    </row>
    <row r="32016" spans="1:6">
      <c r="A32016" t="s">
        <v>530</v>
      </c>
      <c r="B32016">
        <v>5055</v>
      </c>
      <c r="C32016" t="s">
        <v>593</v>
      </c>
      <c r="D32016">
        <v>2018</v>
      </c>
      <c r="E32016" t="s">
        <v>741</v>
      </c>
      <c r="F32016" s="2">
        <v>16496.578572483901</v>
      </c>
    </row>
    <row r="32017" spans="1:6">
      <c r="A32017" t="s">
        <v>530</v>
      </c>
      <c r="B32017">
        <v>5055</v>
      </c>
      <c r="C32017" t="s">
        <v>593</v>
      </c>
      <c r="D32017">
        <v>2019</v>
      </c>
      <c r="E32017" t="s">
        <v>736</v>
      </c>
      <c r="F32017" s="2">
        <v>1226.4368721467799</v>
      </c>
    </row>
    <row r="32018" spans="1:6">
      <c r="A32018" t="s">
        <v>530</v>
      </c>
      <c r="B32018">
        <v>5055</v>
      </c>
      <c r="C32018" t="s">
        <v>593</v>
      </c>
      <c r="D32018">
        <v>2019</v>
      </c>
      <c r="E32018" t="s">
        <v>737</v>
      </c>
      <c r="F32018" s="2">
        <v>1194.4276837683201</v>
      </c>
    </row>
    <row r="32019" spans="1:6">
      <c r="A32019" t="s">
        <v>530</v>
      </c>
      <c r="B32019">
        <v>5055</v>
      </c>
      <c r="C32019" t="s">
        <v>593</v>
      </c>
      <c r="D32019">
        <v>2019</v>
      </c>
      <c r="E32019" t="s">
        <v>744</v>
      </c>
      <c r="F32019" s="2">
        <v>313139.054357049</v>
      </c>
    </row>
    <row r="32020" spans="1:6">
      <c r="A32020" t="s">
        <v>530</v>
      </c>
      <c r="B32020">
        <v>5055</v>
      </c>
      <c r="C32020" t="s">
        <v>593</v>
      </c>
      <c r="D32020">
        <v>2019</v>
      </c>
      <c r="E32020" t="s">
        <v>739</v>
      </c>
      <c r="F32020" s="2">
        <v>19696.575383926101</v>
      </c>
    </row>
    <row r="32021" spans="1:6">
      <c r="A32021" t="s">
        <v>530</v>
      </c>
      <c r="B32021">
        <v>5055</v>
      </c>
      <c r="C32021" t="s">
        <v>593</v>
      </c>
      <c r="D32021">
        <v>2020</v>
      </c>
      <c r="E32021" t="s">
        <v>743</v>
      </c>
      <c r="F32021" s="2">
        <v>0</v>
      </c>
    </row>
    <row r="32022" spans="1:6">
      <c r="A32022" t="s">
        <v>530</v>
      </c>
      <c r="B32022">
        <v>5055</v>
      </c>
      <c r="C32022" t="s">
        <v>593</v>
      </c>
      <c r="D32022">
        <v>2020</v>
      </c>
      <c r="E32022" t="s">
        <v>745</v>
      </c>
      <c r="F32022" s="2">
        <v>12782.421025055801</v>
      </c>
    </row>
    <row r="32023" spans="1:6">
      <c r="A32023" t="s">
        <v>530</v>
      </c>
      <c r="B32023">
        <v>5055</v>
      </c>
      <c r="C32023" t="s">
        <v>593</v>
      </c>
      <c r="D32023">
        <v>2021</v>
      </c>
      <c r="E32023" t="s">
        <v>742</v>
      </c>
      <c r="F32023" s="2">
        <v>4533.4725391734801</v>
      </c>
    </row>
    <row r="32024" spans="1:6">
      <c r="A32024" t="s">
        <v>530</v>
      </c>
      <c r="B32024">
        <v>5055</v>
      </c>
      <c r="C32024" t="s">
        <v>593</v>
      </c>
      <c r="D32024">
        <v>2021</v>
      </c>
      <c r="E32024" t="s">
        <v>741</v>
      </c>
      <c r="F32024" s="2">
        <v>15735.5620623793</v>
      </c>
    </row>
    <row r="32025" spans="1:6">
      <c r="A32025" t="s">
        <v>530</v>
      </c>
      <c r="B32025">
        <v>5055</v>
      </c>
      <c r="C32025" t="s">
        <v>593</v>
      </c>
      <c r="D32025">
        <v>2022</v>
      </c>
      <c r="E32025" t="s">
        <v>736</v>
      </c>
      <c r="F32025" s="2">
        <v>1016.10710740218</v>
      </c>
    </row>
    <row r="32026" spans="1:6">
      <c r="A32026" t="s">
        <v>530</v>
      </c>
      <c r="B32026">
        <v>5055</v>
      </c>
      <c r="C32026" t="s">
        <v>593</v>
      </c>
      <c r="D32026">
        <v>2022</v>
      </c>
      <c r="E32026" t="s">
        <v>737</v>
      </c>
      <c r="F32026" s="2">
        <v>1288.9173740440499</v>
      </c>
    </row>
    <row r="32027" spans="1:6">
      <c r="A32027" t="s">
        <v>530</v>
      </c>
      <c r="B32027">
        <v>5055</v>
      </c>
      <c r="C32027" t="s">
        <v>593</v>
      </c>
      <c r="D32027">
        <v>2022</v>
      </c>
      <c r="E32027" t="s">
        <v>739</v>
      </c>
      <c r="F32027" s="2">
        <v>17827.811196115199</v>
      </c>
    </row>
    <row r="32028" spans="1:6">
      <c r="A32028" t="s">
        <v>530</v>
      </c>
      <c r="B32028">
        <v>5055</v>
      </c>
      <c r="C32028" t="s">
        <v>593</v>
      </c>
      <c r="D32028">
        <v>2023</v>
      </c>
      <c r="E32028" t="s">
        <v>743</v>
      </c>
      <c r="F32028" s="2">
        <v>0</v>
      </c>
    </row>
    <row r="32029" spans="1:6">
      <c r="A32029" t="s">
        <v>530</v>
      </c>
      <c r="B32029">
        <v>5055</v>
      </c>
      <c r="C32029" t="s">
        <v>593</v>
      </c>
      <c r="D32029">
        <v>2023</v>
      </c>
      <c r="E32029" t="s">
        <v>740</v>
      </c>
      <c r="F32029" s="2">
        <v>545.508768375758</v>
      </c>
    </row>
    <row r="32030" spans="1:6">
      <c r="A32030" t="s">
        <v>530</v>
      </c>
      <c r="B32030">
        <v>5055</v>
      </c>
      <c r="C32030" t="s">
        <v>593</v>
      </c>
      <c r="D32030">
        <v>2023</v>
      </c>
      <c r="E32030" t="s">
        <v>745</v>
      </c>
      <c r="F32030" s="2">
        <v>12628.3372366646</v>
      </c>
    </row>
    <row r="32031" spans="1:6">
      <c r="A32031" t="s">
        <v>530</v>
      </c>
      <c r="B32031">
        <v>5055</v>
      </c>
      <c r="C32031" t="s">
        <v>593</v>
      </c>
      <c r="D32031">
        <v>2024</v>
      </c>
      <c r="E32031" t="s">
        <v>742</v>
      </c>
      <c r="F32031" s="2">
        <v>4151.1625099154699</v>
      </c>
    </row>
    <row r="32032" spans="1:6">
      <c r="A32032" t="s">
        <v>530</v>
      </c>
      <c r="B32032">
        <v>5056</v>
      </c>
      <c r="C32032" t="s">
        <v>595</v>
      </c>
      <c r="D32032">
        <v>2009</v>
      </c>
      <c r="E32032" t="s">
        <v>744</v>
      </c>
      <c r="F32032" s="2">
        <v>0</v>
      </c>
    </row>
    <row r="32033" spans="1:6">
      <c r="A32033" t="s">
        <v>530</v>
      </c>
      <c r="B32033">
        <v>5056</v>
      </c>
      <c r="C32033" t="s">
        <v>595</v>
      </c>
      <c r="D32033">
        <v>2009</v>
      </c>
      <c r="E32033" t="s">
        <v>745</v>
      </c>
      <c r="F32033" s="2">
        <v>24187.601152258299</v>
      </c>
    </row>
    <row r="32034" spans="1:6">
      <c r="A32034" t="s">
        <v>530</v>
      </c>
      <c r="B32034">
        <v>5056</v>
      </c>
      <c r="C32034" t="s">
        <v>595</v>
      </c>
      <c r="D32034">
        <v>2011</v>
      </c>
      <c r="E32034" t="s">
        <v>738</v>
      </c>
      <c r="F32034" s="2">
        <v>0</v>
      </c>
    </row>
    <row r="32035" spans="1:6">
      <c r="A32035" t="s">
        <v>530</v>
      </c>
      <c r="B32035">
        <v>5056</v>
      </c>
      <c r="C32035" t="s">
        <v>595</v>
      </c>
      <c r="D32035">
        <v>2011</v>
      </c>
      <c r="E32035" t="s">
        <v>739</v>
      </c>
      <c r="F32035" s="2">
        <v>7664.0296166381204</v>
      </c>
    </row>
    <row r="32036" spans="1:6">
      <c r="A32036" t="s">
        <v>530</v>
      </c>
      <c r="B32036">
        <v>5056</v>
      </c>
      <c r="C32036" t="s">
        <v>595</v>
      </c>
      <c r="D32036">
        <v>2011</v>
      </c>
      <c r="E32036" t="s">
        <v>741</v>
      </c>
      <c r="F32036" s="2">
        <v>11677.2319767114</v>
      </c>
    </row>
    <row r="32037" spans="1:6">
      <c r="A32037" t="s">
        <v>530</v>
      </c>
      <c r="B32037">
        <v>5056</v>
      </c>
      <c r="C32037" t="s">
        <v>595</v>
      </c>
      <c r="D32037">
        <v>2013</v>
      </c>
      <c r="E32037" t="s">
        <v>743</v>
      </c>
      <c r="F32037" s="2">
        <v>0</v>
      </c>
    </row>
    <row r="32038" spans="1:6">
      <c r="A32038" t="s">
        <v>530</v>
      </c>
      <c r="B32038">
        <v>5056</v>
      </c>
      <c r="C32038" t="s">
        <v>595</v>
      </c>
      <c r="D32038">
        <v>2015</v>
      </c>
      <c r="E32038" t="s">
        <v>736</v>
      </c>
      <c r="F32038" s="2">
        <v>2379.5842095326602</v>
      </c>
    </row>
    <row r="32039" spans="1:6">
      <c r="A32039" t="s">
        <v>530</v>
      </c>
      <c r="B32039">
        <v>5056</v>
      </c>
      <c r="C32039" t="s">
        <v>595</v>
      </c>
      <c r="D32039">
        <v>2015</v>
      </c>
      <c r="E32039" t="s">
        <v>737</v>
      </c>
      <c r="F32039" s="2">
        <v>920.048052012281</v>
      </c>
    </row>
    <row r="32040" spans="1:6">
      <c r="A32040" t="s">
        <v>530</v>
      </c>
      <c r="B32040">
        <v>5056</v>
      </c>
      <c r="C32040" t="s">
        <v>595</v>
      </c>
      <c r="D32040">
        <v>2015</v>
      </c>
      <c r="E32040" t="s">
        <v>744</v>
      </c>
      <c r="F32040" s="2">
        <v>11.79904655</v>
      </c>
    </row>
    <row r="32041" spans="1:6">
      <c r="A32041" t="s">
        <v>530</v>
      </c>
      <c r="B32041">
        <v>5056</v>
      </c>
      <c r="C32041" t="s">
        <v>595</v>
      </c>
      <c r="D32041">
        <v>2015</v>
      </c>
      <c r="E32041" t="s">
        <v>740</v>
      </c>
      <c r="F32041" s="2">
        <v>740.88496286275995</v>
      </c>
    </row>
    <row r="32042" spans="1:6">
      <c r="A32042" t="s">
        <v>530</v>
      </c>
      <c r="B32042">
        <v>5056</v>
      </c>
      <c r="C32042" t="s">
        <v>595</v>
      </c>
      <c r="D32042">
        <v>2015</v>
      </c>
      <c r="E32042" t="s">
        <v>745</v>
      </c>
      <c r="F32042" s="2">
        <v>24187.601152258299</v>
      </c>
    </row>
    <row r="32043" spans="1:6">
      <c r="A32043" t="s">
        <v>530</v>
      </c>
      <c r="B32043">
        <v>5056</v>
      </c>
      <c r="C32043" t="s">
        <v>595</v>
      </c>
      <c r="D32043">
        <v>2016</v>
      </c>
      <c r="E32043" t="s">
        <v>743</v>
      </c>
      <c r="F32043" s="2">
        <v>0</v>
      </c>
    </row>
    <row r="32044" spans="1:6">
      <c r="A32044" t="s">
        <v>530</v>
      </c>
      <c r="B32044">
        <v>5056</v>
      </c>
      <c r="C32044" t="s">
        <v>595</v>
      </c>
      <c r="D32044">
        <v>2017</v>
      </c>
      <c r="E32044" t="s">
        <v>742</v>
      </c>
      <c r="F32044" s="2">
        <v>2334.4067730761499</v>
      </c>
    </row>
    <row r="32045" spans="1:6">
      <c r="A32045" t="s">
        <v>530</v>
      </c>
      <c r="B32045">
        <v>5056</v>
      </c>
      <c r="C32045" t="s">
        <v>595</v>
      </c>
      <c r="D32045">
        <v>2018</v>
      </c>
      <c r="E32045" t="s">
        <v>736</v>
      </c>
      <c r="F32045" s="2">
        <v>2988.7687088910998</v>
      </c>
    </row>
    <row r="32046" spans="1:6">
      <c r="A32046" t="s">
        <v>530</v>
      </c>
      <c r="B32046">
        <v>5056</v>
      </c>
      <c r="C32046" t="s">
        <v>595</v>
      </c>
      <c r="D32046">
        <v>2018</v>
      </c>
      <c r="E32046" t="s">
        <v>737</v>
      </c>
      <c r="F32046" s="2">
        <v>883.95430903522094</v>
      </c>
    </row>
    <row r="32047" spans="1:6">
      <c r="A32047" t="s">
        <v>530</v>
      </c>
      <c r="B32047">
        <v>5056</v>
      </c>
      <c r="C32047" t="s">
        <v>595</v>
      </c>
      <c r="D32047">
        <v>2018</v>
      </c>
      <c r="E32047" t="s">
        <v>738</v>
      </c>
      <c r="F32047" s="2">
        <v>0</v>
      </c>
    </row>
    <row r="32048" spans="1:6">
      <c r="A32048" t="s">
        <v>530</v>
      </c>
      <c r="B32048">
        <v>5056</v>
      </c>
      <c r="C32048" t="s">
        <v>595</v>
      </c>
      <c r="D32048">
        <v>2018</v>
      </c>
      <c r="E32048" t="s">
        <v>740</v>
      </c>
      <c r="F32048" s="2">
        <v>849.63664102693895</v>
      </c>
    </row>
    <row r="32049" spans="1:6">
      <c r="A32049" t="s">
        <v>530</v>
      </c>
      <c r="B32049">
        <v>5056</v>
      </c>
      <c r="C32049" t="s">
        <v>595</v>
      </c>
      <c r="D32049">
        <v>2019</v>
      </c>
      <c r="E32049" t="s">
        <v>744</v>
      </c>
      <c r="F32049" s="2">
        <v>7.0156492999999998</v>
      </c>
    </row>
    <row r="32050" spans="1:6">
      <c r="A32050" t="s">
        <v>530</v>
      </c>
      <c r="B32050">
        <v>5056</v>
      </c>
      <c r="C32050" t="s">
        <v>595</v>
      </c>
      <c r="D32050">
        <v>2020</v>
      </c>
      <c r="E32050" t="s">
        <v>742</v>
      </c>
      <c r="F32050" s="2">
        <v>3704.6631203970901</v>
      </c>
    </row>
    <row r="32051" spans="1:6">
      <c r="A32051" t="s">
        <v>530</v>
      </c>
      <c r="B32051">
        <v>5056</v>
      </c>
      <c r="C32051" t="s">
        <v>595</v>
      </c>
      <c r="D32051">
        <v>2021</v>
      </c>
      <c r="E32051" t="s">
        <v>736</v>
      </c>
      <c r="F32051" s="2">
        <v>2624.5153502121302</v>
      </c>
    </row>
    <row r="32052" spans="1:6">
      <c r="A32052" t="s">
        <v>530</v>
      </c>
      <c r="B32052">
        <v>5056</v>
      </c>
      <c r="C32052" t="s">
        <v>595</v>
      </c>
      <c r="D32052">
        <v>2021</v>
      </c>
      <c r="E32052" t="s">
        <v>738</v>
      </c>
      <c r="F32052" s="2">
        <v>0</v>
      </c>
    </row>
    <row r="32053" spans="1:6">
      <c r="A32053" t="s">
        <v>530</v>
      </c>
      <c r="B32053">
        <v>5056</v>
      </c>
      <c r="C32053" t="s">
        <v>595</v>
      </c>
      <c r="D32053">
        <v>2021</v>
      </c>
      <c r="E32053" t="s">
        <v>739</v>
      </c>
      <c r="F32053" s="2">
        <v>7307.6595185712204</v>
      </c>
    </row>
    <row r="32054" spans="1:6">
      <c r="A32054" t="s">
        <v>530</v>
      </c>
      <c r="B32054">
        <v>5056</v>
      </c>
      <c r="C32054" t="s">
        <v>595</v>
      </c>
      <c r="D32054">
        <v>2021</v>
      </c>
      <c r="E32054" t="s">
        <v>740</v>
      </c>
      <c r="F32054" s="2">
        <v>431.356448582273</v>
      </c>
    </row>
    <row r="32055" spans="1:6">
      <c r="A32055" t="s">
        <v>530</v>
      </c>
      <c r="B32055">
        <v>5056</v>
      </c>
      <c r="C32055" t="s">
        <v>595</v>
      </c>
      <c r="D32055">
        <v>2021</v>
      </c>
      <c r="E32055" t="s">
        <v>741</v>
      </c>
      <c r="F32055" s="2">
        <v>10446.717633283601</v>
      </c>
    </row>
    <row r="32056" spans="1:6">
      <c r="A32056" t="s">
        <v>530</v>
      </c>
      <c r="B32056">
        <v>5056</v>
      </c>
      <c r="C32056" t="s">
        <v>595</v>
      </c>
      <c r="D32056">
        <v>2022</v>
      </c>
      <c r="E32056" t="s">
        <v>744</v>
      </c>
      <c r="F32056" s="2">
        <v>0</v>
      </c>
    </row>
    <row r="32057" spans="1:6">
      <c r="A32057" t="s">
        <v>530</v>
      </c>
      <c r="B32057">
        <v>5056</v>
      </c>
      <c r="C32057" t="s">
        <v>595</v>
      </c>
      <c r="D32057">
        <v>2022</v>
      </c>
      <c r="E32057" t="s">
        <v>745</v>
      </c>
      <c r="F32057" s="2">
        <v>28995.091144324699</v>
      </c>
    </row>
    <row r="32058" spans="1:6">
      <c r="A32058" t="s">
        <v>530</v>
      </c>
      <c r="B32058">
        <v>5056</v>
      </c>
      <c r="C32058" t="s">
        <v>595</v>
      </c>
      <c r="D32058">
        <v>2023</v>
      </c>
      <c r="E32058" t="s">
        <v>742</v>
      </c>
      <c r="F32058" s="2">
        <v>2339.0574705764898</v>
      </c>
    </row>
    <row r="32059" spans="1:6">
      <c r="A32059" t="s">
        <v>530</v>
      </c>
      <c r="B32059">
        <v>5056</v>
      </c>
      <c r="C32059" t="s">
        <v>595</v>
      </c>
      <c r="D32059">
        <v>2023</v>
      </c>
      <c r="E32059" t="s">
        <v>743</v>
      </c>
      <c r="F32059" s="2">
        <v>0</v>
      </c>
    </row>
    <row r="32060" spans="1:6">
      <c r="A32060" t="s">
        <v>530</v>
      </c>
      <c r="B32060">
        <v>5056</v>
      </c>
      <c r="C32060" t="s">
        <v>595</v>
      </c>
      <c r="D32060">
        <v>2024</v>
      </c>
      <c r="E32060" t="s">
        <v>739</v>
      </c>
      <c r="F32060" s="2">
        <v>6614.0234077802197</v>
      </c>
    </row>
    <row r="32061" spans="1:6">
      <c r="A32061" t="s">
        <v>530</v>
      </c>
      <c r="B32061">
        <v>5056</v>
      </c>
      <c r="C32061" t="s">
        <v>595</v>
      </c>
      <c r="D32061">
        <v>2024</v>
      </c>
      <c r="E32061" t="s">
        <v>741</v>
      </c>
      <c r="F32061" s="2">
        <v>10184.6621739158</v>
      </c>
    </row>
    <row r="32062" spans="1:6">
      <c r="A32062" t="s">
        <v>530</v>
      </c>
      <c r="B32062">
        <v>5057</v>
      </c>
      <c r="C32062" t="s">
        <v>597</v>
      </c>
      <c r="D32062">
        <v>2009</v>
      </c>
      <c r="E32062" t="s">
        <v>743</v>
      </c>
      <c r="F32062" s="2">
        <v>106.167601998851</v>
      </c>
    </row>
    <row r="32063" spans="1:6">
      <c r="A32063" t="s">
        <v>530</v>
      </c>
      <c r="B32063">
        <v>5057</v>
      </c>
      <c r="C32063" t="s">
        <v>597</v>
      </c>
      <c r="D32063">
        <v>2009</v>
      </c>
      <c r="E32063" t="s">
        <v>745</v>
      </c>
      <c r="F32063" s="2">
        <v>31714.8923368592</v>
      </c>
    </row>
    <row r="32064" spans="1:6">
      <c r="A32064" t="s">
        <v>530</v>
      </c>
      <c r="B32064">
        <v>5057</v>
      </c>
      <c r="C32064" t="s">
        <v>597</v>
      </c>
      <c r="D32064">
        <v>2011</v>
      </c>
      <c r="E32064" t="s">
        <v>744</v>
      </c>
      <c r="F32064" s="2">
        <v>1271.9298200000001</v>
      </c>
    </row>
    <row r="32065" spans="1:6">
      <c r="A32065" t="s">
        <v>530</v>
      </c>
      <c r="B32065">
        <v>5057</v>
      </c>
      <c r="C32065" t="s">
        <v>597</v>
      </c>
      <c r="D32065">
        <v>2011</v>
      </c>
      <c r="E32065" t="s">
        <v>739</v>
      </c>
      <c r="F32065" s="2">
        <v>30872.0373961347</v>
      </c>
    </row>
    <row r="32066" spans="1:6">
      <c r="A32066" t="s">
        <v>530</v>
      </c>
      <c r="B32066">
        <v>5057</v>
      </c>
      <c r="C32066" t="s">
        <v>597</v>
      </c>
      <c r="D32066">
        <v>2013</v>
      </c>
      <c r="E32066" t="s">
        <v>741</v>
      </c>
      <c r="F32066" s="2">
        <v>10253.7061642198</v>
      </c>
    </row>
    <row r="32067" spans="1:6">
      <c r="A32067" t="s">
        <v>530</v>
      </c>
      <c r="B32067">
        <v>5057</v>
      </c>
      <c r="C32067" t="s">
        <v>597</v>
      </c>
      <c r="D32067">
        <v>2015</v>
      </c>
      <c r="E32067" t="s">
        <v>736</v>
      </c>
      <c r="F32067" s="2">
        <v>2050.9219727802802</v>
      </c>
    </row>
    <row r="32068" spans="1:6">
      <c r="A32068" t="s">
        <v>530</v>
      </c>
      <c r="B32068">
        <v>5057</v>
      </c>
      <c r="C32068" t="s">
        <v>597</v>
      </c>
      <c r="D32068">
        <v>2015</v>
      </c>
      <c r="E32068" t="s">
        <v>737</v>
      </c>
      <c r="F32068" s="2">
        <v>1502.2972834289901</v>
      </c>
    </row>
    <row r="32069" spans="1:6">
      <c r="A32069" t="s">
        <v>530</v>
      </c>
      <c r="B32069">
        <v>5057</v>
      </c>
      <c r="C32069" t="s">
        <v>597</v>
      </c>
      <c r="D32069">
        <v>2015</v>
      </c>
      <c r="E32069" t="s">
        <v>743</v>
      </c>
      <c r="F32069" s="2">
        <v>146.05375752445099</v>
      </c>
    </row>
    <row r="32070" spans="1:6">
      <c r="A32070" t="s">
        <v>530</v>
      </c>
      <c r="B32070">
        <v>5057</v>
      </c>
      <c r="C32070" t="s">
        <v>597</v>
      </c>
      <c r="D32070">
        <v>2015</v>
      </c>
      <c r="E32070" t="s">
        <v>740</v>
      </c>
      <c r="F32070" s="2">
        <v>1562.78303155959</v>
      </c>
    </row>
    <row r="32071" spans="1:6">
      <c r="A32071" t="s">
        <v>530</v>
      </c>
      <c r="B32071">
        <v>5057</v>
      </c>
      <c r="C32071" t="s">
        <v>597</v>
      </c>
      <c r="D32071">
        <v>2015</v>
      </c>
      <c r="E32071" t="s">
        <v>745</v>
      </c>
      <c r="F32071" s="2">
        <v>31714.8923368592</v>
      </c>
    </row>
    <row r="32072" spans="1:6">
      <c r="A32072" t="s">
        <v>530</v>
      </c>
      <c r="B32072">
        <v>5057</v>
      </c>
      <c r="C32072" t="s">
        <v>597</v>
      </c>
      <c r="D32072">
        <v>2017</v>
      </c>
      <c r="E32072" t="s">
        <v>742</v>
      </c>
      <c r="F32072" s="2">
        <v>5971.7008664471496</v>
      </c>
    </row>
    <row r="32073" spans="1:6">
      <c r="A32073" t="s">
        <v>530</v>
      </c>
      <c r="B32073">
        <v>5057</v>
      </c>
      <c r="C32073" t="s">
        <v>597</v>
      </c>
      <c r="D32073">
        <v>2017</v>
      </c>
      <c r="E32073" t="s">
        <v>738</v>
      </c>
      <c r="F32073" s="2">
        <v>0</v>
      </c>
    </row>
    <row r="32074" spans="1:6">
      <c r="A32074" t="s">
        <v>530</v>
      </c>
      <c r="B32074">
        <v>5057</v>
      </c>
      <c r="C32074" t="s">
        <v>597</v>
      </c>
      <c r="D32074">
        <v>2018</v>
      </c>
      <c r="E32074" t="s">
        <v>736</v>
      </c>
      <c r="F32074" s="2">
        <v>2417.7466136585999</v>
      </c>
    </row>
    <row r="32075" spans="1:6">
      <c r="A32075" t="s">
        <v>530</v>
      </c>
      <c r="B32075">
        <v>5057</v>
      </c>
      <c r="C32075" t="s">
        <v>597</v>
      </c>
      <c r="D32075">
        <v>2018</v>
      </c>
      <c r="E32075" t="s">
        <v>737</v>
      </c>
      <c r="F32075" s="2">
        <v>1513.43766115211</v>
      </c>
    </row>
    <row r="32076" spans="1:6">
      <c r="A32076" t="s">
        <v>530</v>
      </c>
      <c r="B32076">
        <v>5057</v>
      </c>
      <c r="C32076" t="s">
        <v>597</v>
      </c>
      <c r="D32076">
        <v>2018</v>
      </c>
      <c r="E32076" t="s">
        <v>744</v>
      </c>
      <c r="F32076" s="2">
        <v>14033.2014281068</v>
      </c>
    </row>
    <row r="32077" spans="1:6">
      <c r="A32077" t="s">
        <v>530</v>
      </c>
      <c r="B32077">
        <v>5057</v>
      </c>
      <c r="C32077" t="s">
        <v>597</v>
      </c>
      <c r="D32077">
        <v>2018</v>
      </c>
      <c r="E32077" t="s">
        <v>740</v>
      </c>
      <c r="F32077" s="2">
        <v>1345.14684428704</v>
      </c>
    </row>
    <row r="32078" spans="1:6">
      <c r="A32078" t="s">
        <v>530</v>
      </c>
      <c r="B32078">
        <v>5057</v>
      </c>
      <c r="C32078" t="s">
        <v>597</v>
      </c>
      <c r="D32078">
        <v>2018</v>
      </c>
      <c r="E32078" t="s">
        <v>745</v>
      </c>
      <c r="F32078" s="2">
        <v>36629.388958593001</v>
      </c>
    </row>
    <row r="32079" spans="1:6">
      <c r="A32079" t="s">
        <v>530</v>
      </c>
      <c r="B32079">
        <v>5057</v>
      </c>
      <c r="C32079" t="s">
        <v>597</v>
      </c>
      <c r="D32079">
        <v>2019</v>
      </c>
      <c r="E32079" t="s">
        <v>743</v>
      </c>
      <c r="F32079" s="2">
        <v>214.182941949162</v>
      </c>
    </row>
    <row r="32080" spans="1:6">
      <c r="A32080" t="s">
        <v>530</v>
      </c>
      <c r="B32080">
        <v>5057</v>
      </c>
      <c r="C32080" t="s">
        <v>597</v>
      </c>
      <c r="D32080">
        <v>2020</v>
      </c>
      <c r="E32080" t="s">
        <v>742</v>
      </c>
      <c r="F32080" s="2">
        <v>5556.55045252337</v>
      </c>
    </row>
    <row r="32081" spans="1:6">
      <c r="A32081" t="s">
        <v>530</v>
      </c>
      <c r="B32081">
        <v>5057</v>
      </c>
      <c r="C32081" t="s">
        <v>597</v>
      </c>
      <c r="D32081">
        <v>2020</v>
      </c>
      <c r="E32081" t="s">
        <v>738</v>
      </c>
      <c r="F32081" s="2">
        <v>0</v>
      </c>
    </row>
    <row r="32082" spans="1:6">
      <c r="A32082" t="s">
        <v>530</v>
      </c>
      <c r="B32082">
        <v>5057</v>
      </c>
      <c r="C32082" t="s">
        <v>597</v>
      </c>
      <c r="D32082">
        <v>2020</v>
      </c>
      <c r="E32082" t="s">
        <v>741</v>
      </c>
      <c r="F32082" s="2">
        <v>8532.4458549832198</v>
      </c>
    </row>
    <row r="32083" spans="1:6">
      <c r="A32083" t="s">
        <v>530</v>
      </c>
      <c r="B32083">
        <v>5057</v>
      </c>
      <c r="C32083" t="s">
        <v>597</v>
      </c>
      <c r="D32083">
        <v>2021</v>
      </c>
      <c r="E32083" t="s">
        <v>736</v>
      </c>
      <c r="F32083" s="2">
        <v>1625.1878013237399</v>
      </c>
    </row>
    <row r="32084" spans="1:6">
      <c r="A32084" t="s">
        <v>530</v>
      </c>
      <c r="B32084">
        <v>5057</v>
      </c>
      <c r="C32084" t="s">
        <v>597</v>
      </c>
      <c r="D32084">
        <v>2021</v>
      </c>
      <c r="E32084" t="s">
        <v>737</v>
      </c>
      <c r="F32084" s="2">
        <v>1421.8885778664601</v>
      </c>
    </row>
    <row r="32085" spans="1:6">
      <c r="A32085" t="s">
        <v>530</v>
      </c>
      <c r="B32085">
        <v>5057</v>
      </c>
      <c r="C32085" t="s">
        <v>597</v>
      </c>
      <c r="D32085">
        <v>2021</v>
      </c>
      <c r="E32085" t="s">
        <v>744</v>
      </c>
      <c r="F32085" s="2">
        <v>21565.807296716201</v>
      </c>
    </row>
    <row r="32086" spans="1:6">
      <c r="A32086" t="s">
        <v>530</v>
      </c>
      <c r="B32086">
        <v>5057</v>
      </c>
      <c r="C32086" t="s">
        <v>597</v>
      </c>
      <c r="D32086">
        <v>2021</v>
      </c>
      <c r="E32086" t="s">
        <v>739</v>
      </c>
      <c r="F32086" s="2">
        <v>29298.179680827099</v>
      </c>
    </row>
    <row r="32087" spans="1:6">
      <c r="A32087" t="s">
        <v>530</v>
      </c>
      <c r="B32087">
        <v>5057</v>
      </c>
      <c r="C32087" t="s">
        <v>597</v>
      </c>
      <c r="D32087">
        <v>2021</v>
      </c>
      <c r="E32087" t="s">
        <v>740</v>
      </c>
      <c r="F32087" s="2">
        <v>1051.92134629101</v>
      </c>
    </row>
    <row r="32088" spans="1:6">
      <c r="A32088" t="s">
        <v>530</v>
      </c>
      <c r="B32088">
        <v>5057</v>
      </c>
      <c r="C32088" t="s">
        <v>597</v>
      </c>
      <c r="D32088">
        <v>2022</v>
      </c>
      <c r="E32088" t="s">
        <v>743</v>
      </c>
      <c r="F32088" s="2">
        <v>167.27441339322701</v>
      </c>
    </row>
    <row r="32089" spans="1:6">
      <c r="A32089" t="s">
        <v>530</v>
      </c>
      <c r="B32089">
        <v>5057</v>
      </c>
      <c r="C32089" t="s">
        <v>597</v>
      </c>
      <c r="D32089">
        <v>2022</v>
      </c>
      <c r="E32089" t="s">
        <v>745</v>
      </c>
      <c r="F32089" s="2">
        <v>34195.410865214399</v>
      </c>
    </row>
    <row r="32090" spans="1:6">
      <c r="A32090" t="s">
        <v>530</v>
      </c>
      <c r="B32090">
        <v>5057</v>
      </c>
      <c r="C32090" t="s">
        <v>597</v>
      </c>
      <c r="D32090">
        <v>2023</v>
      </c>
      <c r="E32090" t="s">
        <v>742</v>
      </c>
      <c r="F32090" s="2">
        <v>4865.2492038946402</v>
      </c>
    </row>
    <row r="32091" spans="1:6">
      <c r="A32091" t="s">
        <v>530</v>
      </c>
      <c r="B32091">
        <v>5057</v>
      </c>
      <c r="C32091" t="s">
        <v>597</v>
      </c>
      <c r="D32091">
        <v>2023</v>
      </c>
      <c r="E32091" t="s">
        <v>741</v>
      </c>
      <c r="F32091" s="2">
        <v>8364.6875250249504</v>
      </c>
    </row>
    <row r="32092" spans="1:6">
      <c r="A32092" t="s">
        <v>530</v>
      </c>
      <c r="B32092">
        <v>5057</v>
      </c>
      <c r="C32092" t="s">
        <v>597</v>
      </c>
      <c r="D32092">
        <v>2024</v>
      </c>
      <c r="E32092" t="s">
        <v>744</v>
      </c>
      <c r="F32092" s="2">
        <v>24255.580067999999</v>
      </c>
    </row>
    <row r="32093" spans="1:6">
      <c r="A32093" t="s">
        <v>530</v>
      </c>
      <c r="B32093">
        <v>5057</v>
      </c>
      <c r="C32093" t="s">
        <v>597</v>
      </c>
      <c r="D32093">
        <v>2024</v>
      </c>
      <c r="E32093" t="s">
        <v>739</v>
      </c>
      <c r="F32093" s="2">
        <v>26469.669924385598</v>
      </c>
    </row>
    <row r="32094" spans="1:6">
      <c r="A32094" t="s">
        <v>530</v>
      </c>
      <c r="B32094">
        <v>5057</v>
      </c>
      <c r="C32094" t="s">
        <v>597</v>
      </c>
      <c r="D32094">
        <v>2024</v>
      </c>
      <c r="E32094" t="s">
        <v>740</v>
      </c>
      <c r="F32094" s="2">
        <v>1270.18558006989</v>
      </c>
    </row>
    <row r="32095" spans="1:6">
      <c r="A32095" t="s">
        <v>530</v>
      </c>
      <c r="B32095">
        <v>5058</v>
      </c>
      <c r="C32095" t="s">
        <v>599</v>
      </c>
      <c r="D32095">
        <v>2009</v>
      </c>
      <c r="E32095" t="s">
        <v>742</v>
      </c>
      <c r="F32095" s="2">
        <v>2647.2995461665801</v>
      </c>
    </row>
    <row r="32096" spans="1:6">
      <c r="A32096" t="s">
        <v>530</v>
      </c>
      <c r="B32096">
        <v>5058</v>
      </c>
      <c r="C32096" t="s">
        <v>599</v>
      </c>
      <c r="D32096">
        <v>2009</v>
      </c>
      <c r="E32096" t="s">
        <v>743</v>
      </c>
      <c r="F32096" s="2">
        <v>0</v>
      </c>
    </row>
    <row r="32097" spans="1:6">
      <c r="A32097" t="s">
        <v>530</v>
      </c>
      <c r="B32097">
        <v>5058</v>
      </c>
      <c r="C32097" t="s">
        <v>599</v>
      </c>
      <c r="D32097">
        <v>2011</v>
      </c>
      <c r="E32097" t="s">
        <v>736</v>
      </c>
      <c r="F32097" s="2">
        <v>1126.9807091068999</v>
      </c>
    </row>
    <row r="32098" spans="1:6">
      <c r="A32098" t="s">
        <v>530</v>
      </c>
      <c r="B32098">
        <v>5058</v>
      </c>
      <c r="C32098" t="s">
        <v>599</v>
      </c>
      <c r="D32098">
        <v>2011</v>
      </c>
      <c r="E32098" t="s">
        <v>737</v>
      </c>
      <c r="F32098" s="2">
        <v>730.69442769914201</v>
      </c>
    </row>
    <row r="32099" spans="1:6">
      <c r="A32099" t="s">
        <v>530</v>
      </c>
      <c r="B32099">
        <v>5058</v>
      </c>
      <c r="C32099" t="s">
        <v>599</v>
      </c>
      <c r="D32099">
        <v>2011</v>
      </c>
      <c r="E32099" t="s">
        <v>744</v>
      </c>
      <c r="F32099" s="2">
        <v>0</v>
      </c>
    </row>
    <row r="32100" spans="1:6">
      <c r="A32100" t="s">
        <v>530</v>
      </c>
      <c r="B32100">
        <v>5058</v>
      </c>
      <c r="C32100" t="s">
        <v>599</v>
      </c>
      <c r="D32100">
        <v>2011</v>
      </c>
      <c r="E32100" t="s">
        <v>739</v>
      </c>
      <c r="F32100" s="2">
        <v>18888.093216620298</v>
      </c>
    </row>
    <row r="32101" spans="1:6">
      <c r="A32101" t="s">
        <v>530</v>
      </c>
      <c r="B32101">
        <v>5058</v>
      </c>
      <c r="C32101" t="s">
        <v>599</v>
      </c>
      <c r="D32101">
        <v>2011</v>
      </c>
      <c r="E32101" t="s">
        <v>740</v>
      </c>
      <c r="F32101" s="2">
        <v>967.74406353815095</v>
      </c>
    </row>
    <row r="32102" spans="1:6">
      <c r="A32102" t="s">
        <v>530</v>
      </c>
      <c r="B32102">
        <v>5058</v>
      </c>
      <c r="C32102" t="s">
        <v>599</v>
      </c>
      <c r="D32102">
        <v>2013</v>
      </c>
      <c r="E32102" t="s">
        <v>742</v>
      </c>
      <c r="F32102" s="2">
        <v>3295.3918030353502</v>
      </c>
    </row>
    <row r="32103" spans="1:6">
      <c r="A32103" t="s">
        <v>530</v>
      </c>
      <c r="B32103">
        <v>5058</v>
      </c>
      <c r="C32103" t="s">
        <v>599</v>
      </c>
      <c r="D32103">
        <v>2013</v>
      </c>
      <c r="E32103" t="s">
        <v>738</v>
      </c>
      <c r="F32103" s="2">
        <v>0</v>
      </c>
    </row>
    <row r="32104" spans="1:6">
      <c r="A32104" t="s">
        <v>530</v>
      </c>
      <c r="B32104">
        <v>5058</v>
      </c>
      <c r="C32104" t="s">
        <v>599</v>
      </c>
      <c r="D32104">
        <v>2013</v>
      </c>
      <c r="E32104" t="s">
        <v>741</v>
      </c>
      <c r="F32104" s="2">
        <v>7373.72173144522</v>
      </c>
    </row>
    <row r="32105" spans="1:6">
      <c r="A32105" t="s">
        <v>530</v>
      </c>
      <c r="B32105">
        <v>5058</v>
      </c>
      <c r="C32105" t="s">
        <v>599</v>
      </c>
      <c r="D32105">
        <v>2015</v>
      </c>
      <c r="E32105" t="s">
        <v>743</v>
      </c>
      <c r="F32105" s="2">
        <v>0</v>
      </c>
    </row>
    <row r="32106" spans="1:6">
      <c r="A32106" t="s">
        <v>530</v>
      </c>
      <c r="B32106">
        <v>5058</v>
      </c>
      <c r="C32106" t="s">
        <v>599</v>
      </c>
      <c r="D32106">
        <v>2015</v>
      </c>
      <c r="E32106" t="s">
        <v>745</v>
      </c>
      <c r="F32106" s="2">
        <v>17474.830045447299</v>
      </c>
    </row>
    <row r="32107" spans="1:6">
      <c r="A32107" t="s">
        <v>530</v>
      </c>
      <c r="B32107">
        <v>5058</v>
      </c>
      <c r="C32107" t="s">
        <v>599</v>
      </c>
      <c r="D32107">
        <v>2016</v>
      </c>
      <c r="E32107" t="s">
        <v>742</v>
      </c>
      <c r="F32107" s="2">
        <v>3326.3674387186202</v>
      </c>
    </row>
    <row r="32108" spans="1:6">
      <c r="A32108" t="s">
        <v>530</v>
      </c>
      <c r="B32108">
        <v>5058</v>
      </c>
      <c r="C32108" t="s">
        <v>599</v>
      </c>
      <c r="D32108">
        <v>2016</v>
      </c>
      <c r="E32108" t="s">
        <v>741</v>
      </c>
      <c r="F32108" s="2">
        <v>7178.4255966895998</v>
      </c>
    </row>
    <row r="32109" spans="1:6">
      <c r="A32109" t="s">
        <v>530</v>
      </c>
      <c r="B32109">
        <v>5058</v>
      </c>
      <c r="C32109" t="s">
        <v>599</v>
      </c>
      <c r="D32109">
        <v>2017</v>
      </c>
      <c r="E32109" t="s">
        <v>736</v>
      </c>
      <c r="F32109" s="2">
        <v>952.00329236243397</v>
      </c>
    </row>
    <row r="32110" spans="1:6">
      <c r="A32110" t="s">
        <v>530</v>
      </c>
      <c r="B32110">
        <v>5058</v>
      </c>
      <c r="C32110" t="s">
        <v>599</v>
      </c>
      <c r="D32110">
        <v>2017</v>
      </c>
      <c r="E32110" t="s">
        <v>737</v>
      </c>
      <c r="F32110" s="2">
        <v>782.95096983422695</v>
      </c>
    </row>
    <row r="32111" spans="1:6">
      <c r="A32111" t="s">
        <v>530</v>
      </c>
      <c r="B32111">
        <v>5058</v>
      </c>
      <c r="C32111" t="s">
        <v>599</v>
      </c>
      <c r="D32111">
        <v>2017</v>
      </c>
      <c r="E32111" t="s">
        <v>739</v>
      </c>
      <c r="F32111" s="2">
        <v>20745.218138826898</v>
      </c>
    </row>
    <row r="32112" spans="1:6">
      <c r="A32112" t="s">
        <v>530</v>
      </c>
      <c r="B32112">
        <v>5058</v>
      </c>
      <c r="C32112" t="s">
        <v>599</v>
      </c>
      <c r="D32112">
        <v>2018</v>
      </c>
      <c r="E32112" t="s">
        <v>743</v>
      </c>
      <c r="F32112" s="2">
        <v>0</v>
      </c>
    </row>
    <row r="32113" spans="1:6">
      <c r="A32113" t="s">
        <v>530</v>
      </c>
      <c r="B32113">
        <v>5058</v>
      </c>
      <c r="C32113" t="s">
        <v>599</v>
      </c>
      <c r="D32113">
        <v>2018</v>
      </c>
      <c r="E32113" t="s">
        <v>740</v>
      </c>
      <c r="F32113" s="2">
        <v>604.16241280689201</v>
      </c>
    </row>
    <row r="32114" spans="1:6">
      <c r="A32114" t="s">
        <v>530</v>
      </c>
      <c r="B32114">
        <v>5058</v>
      </c>
      <c r="C32114" t="s">
        <v>599</v>
      </c>
      <c r="D32114">
        <v>2018</v>
      </c>
      <c r="E32114" t="s">
        <v>745</v>
      </c>
      <c r="F32114" s="2">
        <v>20320.907569360199</v>
      </c>
    </row>
    <row r="32115" spans="1:6">
      <c r="A32115" t="s">
        <v>530</v>
      </c>
      <c r="B32115">
        <v>5058</v>
      </c>
      <c r="C32115" t="s">
        <v>599</v>
      </c>
      <c r="D32115">
        <v>2019</v>
      </c>
      <c r="E32115" t="s">
        <v>742</v>
      </c>
      <c r="F32115" s="2">
        <v>4753.4699493509897</v>
      </c>
    </row>
    <row r="32116" spans="1:6">
      <c r="A32116" t="s">
        <v>530</v>
      </c>
      <c r="B32116">
        <v>5058</v>
      </c>
      <c r="C32116" t="s">
        <v>599</v>
      </c>
      <c r="D32116">
        <v>2020</v>
      </c>
      <c r="E32116" t="s">
        <v>736</v>
      </c>
      <c r="F32116" s="2">
        <v>802.70174097332904</v>
      </c>
    </row>
    <row r="32117" spans="1:6">
      <c r="A32117" t="s">
        <v>530</v>
      </c>
      <c r="B32117">
        <v>5058</v>
      </c>
      <c r="C32117" t="s">
        <v>599</v>
      </c>
      <c r="D32117">
        <v>2020</v>
      </c>
      <c r="E32117" t="s">
        <v>737</v>
      </c>
      <c r="F32117" s="2">
        <v>741.80651813194197</v>
      </c>
    </row>
    <row r="32118" spans="1:6">
      <c r="A32118" t="s">
        <v>530</v>
      </c>
      <c r="B32118">
        <v>5058</v>
      </c>
      <c r="C32118" t="s">
        <v>599</v>
      </c>
      <c r="D32118">
        <v>2020</v>
      </c>
      <c r="E32118" t="s">
        <v>738</v>
      </c>
      <c r="F32118" s="2">
        <v>0</v>
      </c>
    </row>
    <row r="32119" spans="1:6">
      <c r="A32119" t="s">
        <v>530</v>
      </c>
      <c r="B32119">
        <v>5058</v>
      </c>
      <c r="C32119" t="s">
        <v>599</v>
      </c>
      <c r="D32119">
        <v>2021</v>
      </c>
      <c r="E32119" t="s">
        <v>744</v>
      </c>
      <c r="F32119" s="2">
        <v>0</v>
      </c>
    </row>
    <row r="32120" spans="1:6">
      <c r="A32120" t="s">
        <v>530</v>
      </c>
      <c r="B32120">
        <v>5058</v>
      </c>
      <c r="C32120" t="s">
        <v>599</v>
      </c>
      <c r="D32120">
        <v>2021</v>
      </c>
      <c r="E32120" t="s">
        <v>740</v>
      </c>
      <c r="F32120" s="2">
        <v>490.51138969676299</v>
      </c>
    </row>
    <row r="32121" spans="1:6">
      <c r="A32121" t="s">
        <v>530</v>
      </c>
      <c r="B32121">
        <v>5058</v>
      </c>
      <c r="C32121" t="s">
        <v>599</v>
      </c>
      <c r="D32121">
        <v>2021</v>
      </c>
      <c r="E32121" t="s">
        <v>745</v>
      </c>
      <c r="F32121" s="2">
        <v>17912.585449193299</v>
      </c>
    </row>
    <row r="32122" spans="1:6">
      <c r="A32122" t="s">
        <v>530</v>
      </c>
      <c r="B32122">
        <v>5058</v>
      </c>
      <c r="C32122" t="s">
        <v>599</v>
      </c>
      <c r="D32122">
        <v>2022</v>
      </c>
      <c r="E32122" t="s">
        <v>742</v>
      </c>
      <c r="F32122" s="2">
        <v>3643.4033537763398</v>
      </c>
    </row>
    <row r="32123" spans="1:6">
      <c r="A32123" t="s">
        <v>530</v>
      </c>
      <c r="B32123">
        <v>5058</v>
      </c>
      <c r="C32123" t="s">
        <v>599</v>
      </c>
      <c r="D32123">
        <v>2022</v>
      </c>
      <c r="E32123" t="s">
        <v>743</v>
      </c>
      <c r="F32123" s="2">
        <v>0</v>
      </c>
    </row>
    <row r="32124" spans="1:6">
      <c r="A32124" t="s">
        <v>530</v>
      </c>
      <c r="B32124">
        <v>5058</v>
      </c>
      <c r="C32124" t="s">
        <v>599</v>
      </c>
      <c r="D32124">
        <v>2023</v>
      </c>
      <c r="E32124" t="s">
        <v>741</v>
      </c>
      <c r="F32124" s="2">
        <v>6477.8344498926599</v>
      </c>
    </row>
    <row r="32125" spans="1:6">
      <c r="A32125" t="s">
        <v>530</v>
      </c>
      <c r="B32125">
        <v>5058</v>
      </c>
      <c r="C32125" t="s">
        <v>599</v>
      </c>
      <c r="D32125">
        <v>2024</v>
      </c>
      <c r="E32125" t="s">
        <v>739</v>
      </c>
      <c r="F32125" s="2">
        <v>18932.004412897699</v>
      </c>
    </row>
    <row r="32126" spans="1:6">
      <c r="A32126" t="s">
        <v>530</v>
      </c>
      <c r="B32126">
        <v>5058</v>
      </c>
      <c r="C32126" t="s">
        <v>599</v>
      </c>
      <c r="D32126">
        <v>2024</v>
      </c>
      <c r="E32126" t="s">
        <v>740</v>
      </c>
      <c r="F32126" s="2">
        <v>582.58666015070901</v>
      </c>
    </row>
    <row r="32127" spans="1:6">
      <c r="A32127" t="s">
        <v>530</v>
      </c>
      <c r="B32127">
        <v>5059</v>
      </c>
      <c r="C32127" t="s">
        <v>601</v>
      </c>
      <c r="D32127">
        <v>2009</v>
      </c>
      <c r="E32127" t="s">
        <v>737</v>
      </c>
      <c r="F32127" s="2">
        <v>2831.5593119575501</v>
      </c>
    </row>
    <row r="32128" spans="1:6">
      <c r="A32128" t="s">
        <v>530</v>
      </c>
      <c r="B32128">
        <v>5059</v>
      </c>
      <c r="C32128" t="s">
        <v>601</v>
      </c>
      <c r="D32128">
        <v>2009</v>
      </c>
      <c r="E32128" t="s">
        <v>744</v>
      </c>
      <c r="F32128" s="2">
        <v>147924.871529867</v>
      </c>
    </row>
    <row r="32129" spans="1:6">
      <c r="A32129" t="s">
        <v>530</v>
      </c>
      <c r="B32129">
        <v>5059</v>
      </c>
      <c r="C32129" t="s">
        <v>601</v>
      </c>
      <c r="D32129">
        <v>2009</v>
      </c>
      <c r="E32129" t="s">
        <v>745</v>
      </c>
      <c r="F32129" s="2">
        <v>14688.9614604863</v>
      </c>
    </row>
    <row r="32130" spans="1:6">
      <c r="A32130" t="s">
        <v>530</v>
      </c>
      <c r="B32130">
        <v>5059</v>
      </c>
      <c r="C32130" t="s">
        <v>601</v>
      </c>
      <c r="D32130">
        <v>2011</v>
      </c>
      <c r="E32130" t="s">
        <v>738</v>
      </c>
      <c r="F32130" s="2">
        <v>682.43513188720101</v>
      </c>
    </row>
    <row r="32131" spans="1:6">
      <c r="A32131" t="s">
        <v>530</v>
      </c>
      <c r="B32131">
        <v>5059</v>
      </c>
      <c r="C32131" t="s">
        <v>601</v>
      </c>
      <c r="D32131">
        <v>2011</v>
      </c>
      <c r="E32131" t="s">
        <v>739</v>
      </c>
      <c r="F32131" s="2">
        <v>42739.020020787502</v>
      </c>
    </row>
    <row r="32132" spans="1:6">
      <c r="A32132" t="s">
        <v>530</v>
      </c>
      <c r="B32132">
        <v>5059</v>
      </c>
      <c r="C32132" t="s">
        <v>601</v>
      </c>
      <c r="D32132">
        <v>2011</v>
      </c>
      <c r="E32132" t="s">
        <v>741</v>
      </c>
      <c r="F32132" s="2">
        <v>43467.855167956797</v>
      </c>
    </row>
    <row r="32133" spans="1:6">
      <c r="A32133" t="s">
        <v>530</v>
      </c>
      <c r="B32133">
        <v>5059</v>
      </c>
      <c r="C32133" t="s">
        <v>601</v>
      </c>
      <c r="D32133">
        <v>2013</v>
      </c>
      <c r="E32133" t="s">
        <v>743</v>
      </c>
      <c r="F32133" s="2">
        <v>0</v>
      </c>
    </row>
    <row r="32134" spans="1:6">
      <c r="A32134" t="s">
        <v>530</v>
      </c>
      <c r="B32134">
        <v>5059</v>
      </c>
      <c r="C32134" t="s">
        <v>601</v>
      </c>
      <c r="D32134">
        <v>2015</v>
      </c>
      <c r="E32134" t="s">
        <v>736</v>
      </c>
      <c r="F32134" s="2">
        <v>7357.8103627333603</v>
      </c>
    </row>
    <row r="32135" spans="1:6">
      <c r="A32135" t="s">
        <v>530</v>
      </c>
      <c r="B32135">
        <v>5059</v>
      </c>
      <c r="C32135" t="s">
        <v>601</v>
      </c>
      <c r="D32135">
        <v>2015</v>
      </c>
      <c r="E32135" t="s">
        <v>737</v>
      </c>
      <c r="F32135" s="2">
        <v>3515.8198949415601</v>
      </c>
    </row>
    <row r="32136" spans="1:6">
      <c r="A32136" t="s">
        <v>530</v>
      </c>
      <c r="B32136">
        <v>5059</v>
      </c>
      <c r="C32136" t="s">
        <v>601</v>
      </c>
      <c r="D32136">
        <v>2015</v>
      </c>
      <c r="E32136" t="s">
        <v>740</v>
      </c>
      <c r="F32136" s="2">
        <v>2369.2506320911598</v>
      </c>
    </row>
    <row r="32137" spans="1:6">
      <c r="A32137" t="s">
        <v>530</v>
      </c>
      <c r="B32137">
        <v>5059</v>
      </c>
      <c r="C32137" t="s">
        <v>601</v>
      </c>
      <c r="D32137">
        <v>2015</v>
      </c>
      <c r="E32137" t="s">
        <v>745</v>
      </c>
      <c r="F32137" s="2">
        <v>14688.9614604863</v>
      </c>
    </row>
    <row r="32138" spans="1:6">
      <c r="A32138" t="s">
        <v>530</v>
      </c>
      <c r="B32138">
        <v>5059</v>
      </c>
      <c r="C32138" t="s">
        <v>601</v>
      </c>
      <c r="D32138">
        <v>2016</v>
      </c>
      <c r="E32138" t="s">
        <v>743</v>
      </c>
      <c r="F32138" s="2">
        <v>0</v>
      </c>
    </row>
    <row r="32139" spans="1:6">
      <c r="A32139" t="s">
        <v>530</v>
      </c>
      <c r="B32139">
        <v>5059</v>
      </c>
      <c r="C32139" t="s">
        <v>601</v>
      </c>
      <c r="D32139">
        <v>2017</v>
      </c>
      <c r="E32139" t="s">
        <v>742</v>
      </c>
      <c r="F32139" s="2">
        <v>9697.0918183700996</v>
      </c>
    </row>
    <row r="32140" spans="1:6">
      <c r="A32140" t="s">
        <v>530</v>
      </c>
      <c r="B32140">
        <v>5059</v>
      </c>
      <c r="C32140" t="s">
        <v>601</v>
      </c>
      <c r="D32140">
        <v>2018</v>
      </c>
      <c r="E32140" t="s">
        <v>736</v>
      </c>
      <c r="F32140" s="2">
        <v>6407.0825671133998</v>
      </c>
    </row>
    <row r="32141" spans="1:6">
      <c r="A32141" t="s">
        <v>530</v>
      </c>
      <c r="B32141">
        <v>5059</v>
      </c>
      <c r="C32141" t="s">
        <v>601</v>
      </c>
      <c r="D32141">
        <v>2018</v>
      </c>
      <c r="E32141" t="s">
        <v>737</v>
      </c>
      <c r="F32141" s="2">
        <v>3328.8269558526799</v>
      </c>
    </row>
    <row r="32142" spans="1:6">
      <c r="A32142" t="s">
        <v>530</v>
      </c>
      <c r="B32142">
        <v>5059</v>
      </c>
      <c r="C32142" t="s">
        <v>601</v>
      </c>
      <c r="D32142">
        <v>2018</v>
      </c>
      <c r="E32142" t="s">
        <v>738</v>
      </c>
      <c r="F32142" s="2">
        <v>119.263042169198</v>
      </c>
    </row>
    <row r="32143" spans="1:6">
      <c r="A32143" t="s">
        <v>530</v>
      </c>
      <c r="B32143">
        <v>5059</v>
      </c>
      <c r="C32143" t="s">
        <v>601</v>
      </c>
      <c r="D32143">
        <v>2018</v>
      </c>
      <c r="E32143" t="s">
        <v>739</v>
      </c>
      <c r="F32143" s="2">
        <v>47794.893071793398</v>
      </c>
    </row>
    <row r="32144" spans="1:6">
      <c r="A32144" t="s">
        <v>530</v>
      </c>
      <c r="B32144">
        <v>5059</v>
      </c>
      <c r="C32144" t="s">
        <v>601</v>
      </c>
      <c r="D32144">
        <v>2018</v>
      </c>
      <c r="E32144" t="s">
        <v>740</v>
      </c>
      <c r="F32144" s="2">
        <v>2423.9521966901302</v>
      </c>
    </row>
    <row r="32145" spans="1:6">
      <c r="A32145" t="s">
        <v>530</v>
      </c>
      <c r="B32145">
        <v>5059</v>
      </c>
      <c r="C32145" t="s">
        <v>601</v>
      </c>
      <c r="D32145">
        <v>2019</v>
      </c>
      <c r="E32145" t="s">
        <v>744</v>
      </c>
      <c r="F32145" s="2">
        <v>228190.148118276</v>
      </c>
    </row>
    <row r="32146" spans="1:6">
      <c r="A32146" t="s">
        <v>530</v>
      </c>
      <c r="B32146">
        <v>5059</v>
      </c>
      <c r="C32146" t="s">
        <v>601</v>
      </c>
      <c r="D32146">
        <v>2020</v>
      </c>
      <c r="E32146" t="s">
        <v>742</v>
      </c>
      <c r="F32146" s="2">
        <v>11652.4569553729</v>
      </c>
    </row>
    <row r="32147" spans="1:6">
      <c r="A32147" t="s">
        <v>530</v>
      </c>
      <c r="B32147">
        <v>5059</v>
      </c>
      <c r="C32147" t="s">
        <v>601</v>
      </c>
      <c r="D32147">
        <v>2021</v>
      </c>
      <c r="E32147" t="s">
        <v>738</v>
      </c>
      <c r="F32147" s="2">
        <v>0</v>
      </c>
    </row>
    <row r="32148" spans="1:6">
      <c r="A32148" t="s">
        <v>530</v>
      </c>
      <c r="B32148">
        <v>5059</v>
      </c>
      <c r="C32148" t="s">
        <v>601</v>
      </c>
      <c r="D32148">
        <v>2021</v>
      </c>
      <c r="E32148" t="s">
        <v>739</v>
      </c>
      <c r="F32148" s="2">
        <v>45244.062951798303</v>
      </c>
    </row>
    <row r="32149" spans="1:6">
      <c r="A32149" t="s">
        <v>530</v>
      </c>
      <c r="B32149">
        <v>5059</v>
      </c>
      <c r="C32149" t="s">
        <v>601</v>
      </c>
      <c r="D32149">
        <v>2021</v>
      </c>
      <c r="E32149" t="s">
        <v>740</v>
      </c>
      <c r="F32149" s="2">
        <v>2849.5414823185602</v>
      </c>
    </row>
    <row r="32150" spans="1:6">
      <c r="A32150" t="s">
        <v>530</v>
      </c>
      <c r="B32150">
        <v>5059</v>
      </c>
      <c r="C32150" t="s">
        <v>601</v>
      </c>
      <c r="D32150">
        <v>2021</v>
      </c>
      <c r="E32150" t="s">
        <v>741</v>
      </c>
      <c r="F32150" s="2">
        <v>36211.584035522399</v>
      </c>
    </row>
    <row r="32151" spans="1:6">
      <c r="A32151" t="s">
        <v>530</v>
      </c>
      <c r="B32151">
        <v>5059</v>
      </c>
      <c r="C32151" t="s">
        <v>601</v>
      </c>
      <c r="D32151">
        <v>2022</v>
      </c>
      <c r="E32151" t="s">
        <v>744</v>
      </c>
      <c r="F32151" s="2">
        <v>220679.42226505</v>
      </c>
    </row>
    <row r="32152" spans="1:6">
      <c r="A32152" t="s">
        <v>530</v>
      </c>
      <c r="B32152">
        <v>5059</v>
      </c>
      <c r="C32152" t="s">
        <v>601</v>
      </c>
      <c r="D32152">
        <v>2022</v>
      </c>
      <c r="E32152" t="s">
        <v>745</v>
      </c>
      <c r="F32152" s="2">
        <v>14330.282275866501</v>
      </c>
    </row>
    <row r="32153" spans="1:6">
      <c r="A32153" t="s">
        <v>530</v>
      </c>
      <c r="B32153">
        <v>5059</v>
      </c>
      <c r="C32153" t="s">
        <v>601</v>
      </c>
      <c r="D32153">
        <v>2023</v>
      </c>
      <c r="E32153" t="s">
        <v>743</v>
      </c>
      <c r="F32153" s="2">
        <v>0</v>
      </c>
    </row>
    <row r="32154" spans="1:6">
      <c r="A32154" t="s">
        <v>530</v>
      </c>
      <c r="B32154">
        <v>5059</v>
      </c>
      <c r="C32154" t="s">
        <v>601</v>
      </c>
      <c r="D32154">
        <v>2024</v>
      </c>
      <c r="E32154" t="s">
        <v>739</v>
      </c>
      <c r="F32154" s="2">
        <v>41348.078402059698</v>
      </c>
    </row>
    <row r="32155" spans="1:6">
      <c r="A32155" t="s">
        <v>530</v>
      </c>
      <c r="B32155">
        <v>5059</v>
      </c>
      <c r="C32155" t="s">
        <v>601</v>
      </c>
      <c r="D32155">
        <v>2024</v>
      </c>
      <c r="E32155" t="s">
        <v>741</v>
      </c>
      <c r="F32155" s="2">
        <v>34167.004776064401</v>
      </c>
    </row>
    <row r="32156" spans="1:6">
      <c r="A32156" t="s">
        <v>530</v>
      </c>
      <c r="B32156">
        <v>5060</v>
      </c>
      <c r="C32156" t="s">
        <v>603</v>
      </c>
      <c r="D32156">
        <v>2009</v>
      </c>
      <c r="E32156" t="s">
        <v>736</v>
      </c>
      <c r="F32156" s="2">
        <v>2130.6781109816002</v>
      </c>
    </row>
    <row r="32157" spans="1:6">
      <c r="A32157" t="s">
        <v>530</v>
      </c>
      <c r="B32157">
        <v>5060</v>
      </c>
      <c r="C32157" t="s">
        <v>603</v>
      </c>
      <c r="D32157">
        <v>2009</v>
      </c>
      <c r="E32157" t="s">
        <v>744</v>
      </c>
      <c r="F32157" s="2">
        <v>0</v>
      </c>
    </row>
    <row r="32158" spans="1:6">
      <c r="A32158" t="s">
        <v>530</v>
      </c>
      <c r="B32158">
        <v>5060</v>
      </c>
      <c r="C32158" t="s">
        <v>603</v>
      </c>
      <c r="D32158">
        <v>2009</v>
      </c>
      <c r="E32158" t="s">
        <v>739</v>
      </c>
      <c r="F32158" s="2">
        <v>31540.060618047901</v>
      </c>
    </row>
    <row r="32159" spans="1:6">
      <c r="A32159" t="s">
        <v>530</v>
      </c>
      <c r="B32159">
        <v>5060</v>
      </c>
      <c r="C32159" t="s">
        <v>603</v>
      </c>
      <c r="D32159">
        <v>2009</v>
      </c>
      <c r="E32159" t="s">
        <v>740</v>
      </c>
      <c r="F32159" s="2">
        <v>3075.5595552053401</v>
      </c>
    </row>
    <row r="32160" spans="1:6">
      <c r="A32160" t="s">
        <v>530</v>
      </c>
      <c r="B32160">
        <v>5060</v>
      </c>
      <c r="C32160" t="s">
        <v>603</v>
      </c>
      <c r="D32160">
        <v>2011</v>
      </c>
      <c r="E32160" t="s">
        <v>742</v>
      </c>
      <c r="F32160" s="2">
        <v>4822.2482652876597</v>
      </c>
    </row>
    <row r="32161" spans="1:6">
      <c r="A32161" t="s">
        <v>530</v>
      </c>
      <c r="B32161">
        <v>5060</v>
      </c>
      <c r="C32161" t="s">
        <v>603</v>
      </c>
      <c r="D32161">
        <v>2011</v>
      </c>
      <c r="E32161" t="s">
        <v>738</v>
      </c>
      <c r="F32161" s="2">
        <v>0</v>
      </c>
    </row>
    <row r="32162" spans="1:6">
      <c r="A32162" t="s">
        <v>530</v>
      </c>
      <c r="B32162">
        <v>5060</v>
      </c>
      <c r="C32162" t="s">
        <v>603</v>
      </c>
      <c r="D32162">
        <v>2011</v>
      </c>
      <c r="E32162" t="s">
        <v>741</v>
      </c>
      <c r="F32162" s="2">
        <v>11891.8441370275</v>
      </c>
    </row>
    <row r="32163" spans="1:6">
      <c r="A32163" t="s">
        <v>530</v>
      </c>
      <c r="B32163">
        <v>5060</v>
      </c>
      <c r="C32163" t="s">
        <v>603</v>
      </c>
      <c r="D32163">
        <v>2013</v>
      </c>
      <c r="E32163" t="s">
        <v>737</v>
      </c>
      <c r="F32163" s="2">
        <v>2401.6613158637301</v>
      </c>
    </row>
    <row r="32164" spans="1:6">
      <c r="A32164" t="s">
        <v>530</v>
      </c>
      <c r="B32164">
        <v>5060</v>
      </c>
      <c r="C32164" t="s">
        <v>603</v>
      </c>
      <c r="D32164">
        <v>2013</v>
      </c>
      <c r="E32164" t="s">
        <v>743</v>
      </c>
      <c r="F32164" s="2">
        <v>465.98848339825599</v>
      </c>
    </row>
    <row r="32165" spans="1:6">
      <c r="A32165" t="s">
        <v>530</v>
      </c>
      <c r="B32165">
        <v>5060</v>
      </c>
      <c r="C32165" t="s">
        <v>603</v>
      </c>
      <c r="D32165">
        <v>2013</v>
      </c>
      <c r="E32165" t="s">
        <v>745</v>
      </c>
      <c r="F32165" s="2">
        <v>39746.664983502902</v>
      </c>
    </row>
    <row r="32166" spans="1:6">
      <c r="A32166" t="s">
        <v>530</v>
      </c>
      <c r="B32166">
        <v>5060</v>
      </c>
      <c r="C32166" t="s">
        <v>603</v>
      </c>
      <c r="D32166">
        <v>2015</v>
      </c>
      <c r="E32166" t="s">
        <v>739</v>
      </c>
      <c r="F32166" s="2">
        <v>31819.4329862179</v>
      </c>
    </row>
    <row r="32167" spans="1:6">
      <c r="A32167" t="s">
        <v>530</v>
      </c>
      <c r="B32167">
        <v>5060</v>
      </c>
      <c r="C32167" t="s">
        <v>603</v>
      </c>
      <c r="D32167">
        <v>2016</v>
      </c>
      <c r="E32167" t="s">
        <v>736</v>
      </c>
      <c r="F32167" s="2">
        <v>1898.0835956184001</v>
      </c>
    </row>
    <row r="32168" spans="1:6">
      <c r="A32168" t="s">
        <v>530</v>
      </c>
      <c r="B32168">
        <v>5060</v>
      </c>
      <c r="C32168" t="s">
        <v>603</v>
      </c>
      <c r="D32168">
        <v>2016</v>
      </c>
      <c r="E32168" t="s">
        <v>737</v>
      </c>
      <c r="F32168" s="2">
        <v>2051.8543806315802</v>
      </c>
    </row>
    <row r="32169" spans="1:6">
      <c r="A32169" t="s">
        <v>530</v>
      </c>
      <c r="B32169">
        <v>5060</v>
      </c>
      <c r="C32169" t="s">
        <v>603</v>
      </c>
      <c r="D32169">
        <v>2016</v>
      </c>
      <c r="E32169" t="s">
        <v>743</v>
      </c>
      <c r="F32169" s="2">
        <v>439.56586070928603</v>
      </c>
    </row>
    <row r="32170" spans="1:6">
      <c r="A32170" t="s">
        <v>530</v>
      </c>
      <c r="B32170">
        <v>5060</v>
      </c>
      <c r="C32170" t="s">
        <v>603</v>
      </c>
      <c r="D32170">
        <v>2016</v>
      </c>
      <c r="E32170" t="s">
        <v>740</v>
      </c>
      <c r="F32170" s="2">
        <v>954.10607383696197</v>
      </c>
    </row>
    <row r="32171" spans="1:6">
      <c r="A32171" t="s">
        <v>530</v>
      </c>
      <c r="B32171">
        <v>5060</v>
      </c>
      <c r="C32171" t="s">
        <v>603</v>
      </c>
      <c r="D32171">
        <v>2016</v>
      </c>
      <c r="E32171" t="s">
        <v>745</v>
      </c>
      <c r="F32171" s="2">
        <v>39746.664983502902</v>
      </c>
    </row>
    <row r="32172" spans="1:6">
      <c r="A32172" t="s">
        <v>530</v>
      </c>
      <c r="B32172">
        <v>5060</v>
      </c>
      <c r="C32172" t="s">
        <v>603</v>
      </c>
      <c r="D32172">
        <v>2018</v>
      </c>
      <c r="E32172" t="s">
        <v>742</v>
      </c>
      <c r="F32172" s="2">
        <v>7603.0674308982098</v>
      </c>
    </row>
    <row r="32173" spans="1:6">
      <c r="A32173" t="s">
        <v>530</v>
      </c>
      <c r="B32173">
        <v>5060</v>
      </c>
      <c r="C32173" t="s">
        <v>603</v>
      </c>
      <c r="D32173">
        <v>2018</v>
      </c>
      <c r="E32173" t="s">
        <v>738</v>
      </c>
      <c r="F32173" s="2">
        <v>0</v>
      </c>
    </row>
    <row r="32174" spans="1:6">
      <c r="A32174" t="s">
        <v>530</v>
      </c>
      <c r="B32174">
        <v>5060</v>
      </c>
      <c r="C32174" t="s">
        <v>603</v>
      </c>
      <c r="D32174">
        <v>2019</v>
      </c>
      <c r="E32174" t="s">
        <v>736</v>
      </c>
      <c r="F32174" s="2">
        <v>1857.93592593934</v>
      </c>
    </row>
    <row r="32175" spans="1:6">
      <c r="A32175" t="s">
        <v>530</v>
      </c>
      <c r="B32175">
        <v>5060</v>
      </c>
      <c r="C32175" t="s">
        <v>603</v>
      </c>
      <c r="D32175">
        <v>2019</v>
      </c>
      <c r="E32175" t="s">
        <v>737</v>
      </c>
      <c r="F32175" s="2">
        <v>1857.77544040572</v>
      </c>
    </row>
    <row r="32176" spans="1:6">
      <c r="A32176" t="s">
        <v>530</v>
      </c>
      <c r="B32176">
        <v>5060</v>
      </c>
      <c r="C32176" t="s">
        <v>603</v>
      </c>
      <c r="D32176">
        <v>2019</v>
      </c>
      <c r="E32176" t="s">
        <v>744</v>
      </c>
      <c r="F32176" s="2">
        <v>1864.7572600000001</v>
      </c>
    </row>
    <row r="32177" spans="1:6">
      <c r="A32177" t="s">
        <v>530</v>
      </c>
      <c r="B32177">
        <v>5060</v>
      </c>
      <c r="C32177" t="s">
        <v>603</v>
      </c>
      <c r="D32177">
        <v>2019</v>
      </c>
      <c r="E32177" t="s">
        <v>740</v>
      </c>
      <c r="F32177" s="2">
        <v>708.35325147089702</v>
      </c>
    </row>
    <row r="32178" spans="1:6">
      <c r="A32178" t="s">
        <v>530</v>
      </c>
      <c r="B32178">
        <v>5060</v>
      </c>
      <c r="C32178" t="s">
        <v>603</v>
      </c>
      <c r="D32178">
        <v>2019</v>
      </c>
      <c r="E32178" t="s">
        <v>745</v>
      </c>
      <c r="F32178" s="2">
        <v>46939.320613586002</v>
      </c>
    </row>
    <row r="32179" spans="1:6">
      <c r="A32179" t="s">
        <v>530</v>
      </c>
      <c r="B32179">
        <v>5060</v>
      </c>
      <c r="C32179" t="s">
        <v>603</v>
      </c>
      <c r="D32179">
        <v>2021</v>
      </c>
      <c r="E32179" t="s">
        <v>742</v>
      </c>
      <c r="F32179" s="2">
        <v>8360.5993361511191</v>
      </c>
    </row>
    <row r="32180" spans="1:6">
      <c r="A32180" t="s">
        <v>530</v>
      </c>
      <c r="B32180">
        <v>5060</v>
      </c>
      <c r="C32180" t="s">
        <v>603</v>
      </c>
      <c r="D32180">
        <v>2021</v>
      </c>
      <c r="E32180" t="s">
        <v>738</v>
      </c>
      <c r="F32180" s="2">
        <v>0</v>
      </c>
    </row>
    <row r="32181" spans="1:6">
      <c r="A32181" t="s">
        <v>530</v>
      </c>
      <c r="B32181">
        <v>5060</v>
      </c>
      <c r="C32181" t="s">
        <v>603</v>
      </c>
      <c r="D32181">
        <v>2021</v>
      </c>
      <c r="E32181" t="s">
        <v>741</v>
      </c>
      <c r="F32181" s="2">
        <v>10735.7368934118</v>
      </c>
    </row>
    <row r="32182" spans="1:6">
      <c r="A32182" t="s">
        <v>530</v>
      </c>
      <c r="B32182">
        <v>5060</v>
      </c>
      <c r="C32182" t="s">
        <v>603</v>
      </c>
      <c r="D32182">
        <v>2022</v>
      </c>
      <c r="E32182" t="s">
        <v>736</v>
      </c>
      <c r="F32182" s="2">
        <v>1713.4381708880401</v>
      </c>
    </row>
    <row r="32183" spans="1:6">
      <c r="A32183" t="s">
        <v>530</v>
      </c>
      <c r="B32183">
        <v>5060</v>
      </c>
      <c r="C32183" t="s">
        <v>603</v>
      </c>
      <c r="D32183">
        <v>2022</v>
      </c>
      <c r="E32183" t="s">
        <v>737</v>
      </c>
      <c r="F32183" s="2">
        <v>1565.5284764353401</v>
      </c>
    </row>
    <row r="32184" spans="1:6">
      <c r="A32184" t="s">
        <v>530</v>
      </c>
      <c r="B32184">
        <v>5060</v>
      </c>
      <c r="C32184" t="s">
        <v>603</v>
      </c>
      <c r="D32184">
        <v>2022</v>
      </c>
      <c r="E32184" t="s">
        <v>744</v>
      </c>
      <c r="F32184" s="2">
        <v>264.67522400000001</v>
      </c>
    </row>
    <row r="32185" spans="1:6">
      <c r="A32185" t="s">
        <v>530</v>
      </c>
      <c r="B32185">
        <v>5060</v>
      </c>
      <c r="C32185" t="s">
        <v>603</v>
      </c>
      <c r="D32185">
        <v>2022</v>
      </c>
      <c r="E32185" t="s">
        <v>739</v>
      </c>
      <c r="F32185" s="2">
        <v>30599.716980465</v>
      </c>
    </row>
    <row r="32186" spans="1:6">
      <c r="A32186" t="s">
        <v>530</v>
      </c>
      <c r="B32186">
        <v>5060</v>
      </c>
      <c r="C32186" t="s">
        <v>603</v>
      </c>
      <c r="D32186">
        <v>2022</v>
      </c>
      <c r="E32186" t="s">
        <v>740</v>
      </c>
      <c r="F32186" s="2">
        <v>751.16964639781304</v>
      </c>
    </row>
    <row r="32187" spans="1:6">
      <c r="A32187" t="s">
        <v>530</v>
      </c>
      <c r="B32187">
        <v>5060</v>
      </c>
      <c r="C32187" t="s">
        <v>603</v>
      </c>
      <c r="D32187">
        <v>2023</v>
      </c>
      <c r="E32187" t="s">
        <v>743</v>
      </c>
      <c r="F32187" s="2">
        <v>269.96731137432698</v>
      </c>
    </row>
    <row r="32188" spans="1:6">
      <c r="A32188" t="s">
        <v>530</v>
      </c>
      <c r="B32188">
        <v>5060</v>
      </c>
      <c r="C32188" t="s">
        <v>603</v>
      </c>
      <c r="D32188">
        <v>2024</v>
      </c>
      <c r="E32188" t="s">
        <v>742</v>
      </c>
      <c r="F32188" s="2">
        <v>9455.3139267228198</v>
      </c>
    </row>
    <row r="32189" spans="1:6">
      <c r="A32189" t="s">
        <v>530</v>
      </c>
      <c r="B32189">
        <v>5060</v>
      </c>
      <c r="C32189" t="s">
        <v>603</v>
      </c>
      <c r="D32189">
        <v>2024</v>
      </c>
      <c r="E32189" t="s">
        <v>741</v>
      </c>
      <c r="F32189" s="2">
        <v>10555.741828356</v>
      </c>
    </row>
    <row r="32190" spans="1:6">
      <c r="A32190" t="s">
        <v>530</v>
      </c>
      <c r="B32190">
        <v>5061</v>
      </c>
      <c r="C32190" t="s">
        <v>605</v>
      </c>
      <c r="D32190">
        <v>2009</v>
      </c>
      <c r="E32190" t="s">
        <v>737</v>
      </c>
      <c r="F32190" s="2">
        <v>314.97604109202803</v>
      </c>
    </row>
    <row r="32191" spans="1:6">
      <c r="A32191" t="s">
        <v>530</v>
      </c>
      <c r="B32191">
        <v>5061</v>
      </c>
      <c r="C32191" t="s">
        <v>605</v>
      </c>
      <c r="D32191">
        <v>2009</v>
      </c>
      <c r="E32191" t="s">
        <v>738</v>
      </c>
      <c r="F32191" s="2">
        <v>0</v>
      </c>
    </row>
    <row r="32192" spans="1:6">
      <c r="A32192" t="s">
        <v>530</v>
      </c>
      <c r="B32192">
        <v>5061</v>
      </c>
      <c r="C32192" t="s">
        <v>605</v>
      </c>
      <c r="D32192">
        <v>2011</v>
      </c>
      <c r="E32192" t="s">
        <v>742</v>
      </c>
      <c r="F32192" s="2">
        <v>1498.9598174131399</v>
      </c>
    </row>
    <row r="32193" spans="1:6">
      <c r="A32193" t="s">
        <v>530</v>
      </c>
      <c r="B32193">
        <v>5061</v>
      </c>
      <c r="C32193" t="s">
        <v>605</v>
      </c>
      <c r="D32193">
        <v>2013</v>
      </c>
      <c r="E32193" t="s">
        <v>736</v>
      </c>
      <c r="F32193" s="2">
        <v>288.17496262645801</v>
      </c>
    </row>
    <row r="32194" spans="1:6">
      <c r="A32194" t="s">
        <v>530</v>
      </c>
      <c r="B32194">
        <v>5061</v>
      </c>
      <c r="C32194" t="s">
        <v>605</v>
      </c>
      <c r="D32194">
        <v>2013</v>
      </c>
      <c r="E32194" t="s">
        <v>744</v>
      </c>
      <c r="F32194" s="2">
        <v>0</v>
      </c>
    </row>
    <row r="32195" spans="1:6">
      <c r="A32195" t="s">
        <v>530</v>
      </c>
      <c r="B32195">
        <v>5061</v>
      </c>
      <c r="C32195" t="s">
        <v>605</v>
      </c>
      <c r="D32195">
        <v>2013</v>
      </c>
      <c r="E32195" t="s">
        <v>739</v>
      </c>
      <c r="F32195" s="2">
        <v>13139.2594769482</v>
      </c>
    </row>
    <row r="32196" spans="1:6">
      <c r="A32196" t="s">
        <v>530</v>
      </c>
      <c r="B32196">
        <v>5061</v>
      </c>
      <c r="C32196" t="s">
        <v>605</v>
      </c>
      <c r="D32196">
        <v>2013</v>
      </c>
      <c r="E32196" t="s">
        <v>740</v>
      </c>
      <c r="F32196" s="2">
        <v>398.41857256908003</v>
      </c>
    </row>
    <row r="32197" spans="1:6">
      <c r="A32197" t="s">
        <v>530</v>
      </c>
      <c r="B32197">
        <v>5061</v>
      </c>
      <c r="C32197" t="s">
        <v>605</v>
      </c>
      <c r="D32197">
        <v>2015</v>
      </c>
      <c r="E32197" t="s">
        <v>738</v>
      </c>
      <c r="F32197" s="2">
        <v>0</v>
      </c>
    </row>
    <row r="32198" spans="1:6">
      <c r="A32198" t="s">
        <v>530</v>
      </c>
      <c r="B32198">
        <v>5061</v>
      </c>
      <c r="C32198" t="s">
        <v>605</v>
      </c>
      <c r="D32198">
        <v>2015</v>
      </c>
      <c r="E32198" t="s">
        <v>741</v>
      </c>
      <c r="F32198" s="2">
        <v>3358.99427056077</v>
      </c>
    </row>
    <row r="32199" spans="1:6">
      <c r="A32199" t="s">
        <v>530</v>
      </c>
      <c r="B32199">
        <v>5061</v>
      </c>
      <c r="C32199" t="s">
        <v>605</v>
      </c>
      <c r="D32199">
        <v>2016</v>
      </c>
      <c r="E32199" t="s">
        <v>737</v>
      </c>
      <c r="F32199" s="2">
        <v>344.93286643814201</v>
      </c>
    </row>
    <row r="32200" spans="1:6">
      <c r="A32200" t="s">
        <v>530</v>
      </c>
      <c r="B32200">
        <v>5061</v>
      </c>
      <c r="C32200" t="s">
        <v>605</v>
      </c>
      <c r="D32200">
        <v>2016</v>
      </c>
      <c r="E32200" t="s">
        <v>744</v>
      </c>
      <c r="F32200" s="2">
        <v>0</v>
      </c>
    </row>
    <row r="32201" spans="1:6">
      <c r="A32201" t="s">
        <v>530</v>
      </c>
      <c r="B32201">
        <v>5061</v>
      </c>
      <c r="C32201" t="s">
        <v>605</v>
      </c>
      <c r="D32201">
        <v>2016</v>
      </c>
      <c r="E32201" t="s">
        <v>739</v>
      </c>
      <c r="F32201" s="2">
        <v>13304.2848562771</v>
      </c>
    </row>
    <row r="32202" spans="1:6">
      <c r="A32202" t="s">
        <v>530</v>
      </c>
      <c r="B32202">
        <v>5061</v>
      </c>
      <c r="C32202" t="s">
        <v>605</v>
      </c>
      <c r="D32202">
        <v>2016</v>
      </c>
      <c r="E32202" t="s">
        <v>740</v>
      </c>
      <c r="F32202" s="2">
        <v>1231.5808894782799</v>
      </c>
    </row>
    <row r="32203" spans="1:6">
      <c r="A32203" t="s">
        <v>530</v>
      </c>
      <c r="B32203">
        <v>5061</v>
      </c>
      <c r="C32203" t="s">
        <v>605</v>
      </c>
      <c r="D32203">
        <v>2017</v>
      </c>
      <c r="E32203" t="s">
        <v>743</v>
      </c>
      <c r="F32203" s="2">
        <v>0</v>
      </c>
    </row>
    <row r="32204" spans="1:6">
      <c r="A32204" t="s">
        <v>530</v>
      </c>
      <c r="B32204">
        <v>5061</v>
      </c>
      <c r="C32204" t="s">
        <v>605</v>
      </c>
      <c r="D32204">
        <v>2017</v>
      </c>
      <c r="E32204" t="s">
        <v>745</v>
      </c>
      <c r="F32204" s="2">
        <v>0</v>
      </c>
    </row>
    <row r="32205" spans="1:6">
      <c r="A32205" t="s">
        <v>530</v>
      </c>
      <c r="B32205">
        <v>5061</v>
      </c>
      <c r="C32205" t="s">
        <v>605</v>
      </c>
      <c r="D32205">
        <v>2018</v>
      </c>
      <c r="E32205" t="s">
        <v>742</v>
      </c>
      <c r="F32205" s="2">
        <v>1838.8637924659299</v>
      </c>
    </row>
    <row r="32206" spans="1:6">
      <c r="A32206" t="s">
        <v>530</v>
      </c>
      <c r="B32206">
        <v>5061</v>
      </c>
      <c r="C32206" t="s">
        <v>605</v>
      </c>
      <c r="D32206">
        <v>2018</v>
      </c>
      <c r="E32206" t="s">
        <v>738</v>
      </c>
      <c r="F32206" s="2">
        <v>0</v>
      </c>
    </row>
    <row r="32207" spans="1:6">
      <c r="A32207" t="s">
        <v>530</v>
      </c>
      <c r="B32207">
        <v>5061</v>
      </c>
      <c r="C32207" t="s">
        <v>605</v>
      </c>
      <c r="D32207">
        <v>2018</v>
      </c>
      <c r="E32207" t="s">
        <v>741</v>
      </c>
      <c r="F32207" s="2">
        <v>3116.5706552182501</v>
      </c>
    </row>
    <row r="32208" spans="1:6">
      <c r="A32208" t="s">
        <v>530</v>
      </c>
      <c r="B32208">
        <v>5061</v>
      </c>
      <c r="C32208" t="s">
        <v>605</v>
      </c>
      <c r="D32208">
        <v>2019</v>
      </c>
      <c r="E32208" t="s">
        <v>737</v>
      </c>
      <c r="F32208" s="2">
        <v>336.71010474036899</v>
      </c>
    </row>
    <row r="32209" spans="1:6">
      <c r="A32209" t="s">
        <v>530</v>
      </c>
      <c r="B32209">
        <v>5061</v>
      </c>
      <c r="C32209" t="s">
        <v>605</v>
      </c>
      <c r="D32209">
        <v>2019</v>
      </c>
      <c r="E32209" t="s">
        <v>744</v>
      </c>
      <c r="F32209" s="2">
        <v>0</v>
      </c>
    </row>
    <row r="32210" spans="1:6">
      <c r="A32210" t="s">
        <v>530</v>
      </c>
      <c r="B32210">
        <v>5061</v>
      </c>
      <c r="C32210" t="s">
        <v>605</v>
      </c>
      <c r="D32210">
        <v>2019</v>
      </c>
      <c r="E32210" t="s">
        <v>739</v>
      </c>
      <c r="F32210" s="2">
        <v>12521.0411466109</v>
      </c>
    </row>
    <row r="32211" spans="1:6">
      <c r="A32211" t="s">
        <v>530</v>
      </c>
      <c r="B32211">
        <v>5061</v>
      </c>
      <c r="C32211" t="s">
        <v>605</v>
      </c>
      <c r="D32211">
        <v>2020</v>
      </c>
      <c r="E32211" t="s">
        <v>736</v>
      </c>
      <c r="F32211" s="2">
        <v>198.21455458837499</v>
      </c>
    </row>
    <row r="32212" spans="1:6">
      <c r="A32212" t="s">
        <v>530</v>
      </c>
      <c r="B32212">
        <v>5061</v>
      </c>
      <c r="C32212" t="s">
        <v>605</v>
      </c>
      <c r="D32212">
        <v>2020</v>
      </c>
      <c r="E32212" t="s">
        <v>743</v>
      </c>
      <c r="F32212" s="2">
        <v>0</v>
      </c>
    </row>
    <row r="32213" spans="1:6">
      <c r="A32213" t="s">
        <v>530</v>
      </c>
      <c r="B32213">
        <v>5061</v>
      </c>
      <c r="C32213" t="s">
        <v>605</v>
      </c>
      <c r="D32213">
        <v>2020</v>
      </c>
      <c r="E32213" t="s">
        <v>745</v>
      </c>
      <c r="F32213" s="2">
        <v>8.5384317128504895E-3</v>
      </c>
    </row>
    <row r="32214" spans="1:6">
      <c r="A32214" t="s">
        <v>530</v>
      </c>
      <c r="B32214">
        <v>5061</v>
      </c>
      <c r="C32214" t="s">
        <v>605</v>
      </c>
      <c r="D32214">
        <v>2021</v>
      </c>
      <c r="E32214" t="s">
        <v>742</v>
      </c>
      <c r="F32214" s="2">
        <v>1907.4982779142299</v>
      </c>
    </row>
    <row r="32215" spans="1:6">
      <c r="A32215" t="s">
        <v>530</v>
      </c>
      <c r="B32215">
        <v>5061</v>
      </c>
      <c r="C32215" t="s">
        <v>605</v>
      </c>
      <c r="D32215">
        <v>2021</v>
      </c>
      <c r="E32215" t="s">
        <v>741</v>
      </c>
      <c r="F32215" s="2">
        <v>2951.2371333043998</v>
      </c>
    </row>
    <row r="32216" spans="1:6">
      <c r="A32216" t="s">
        <v>530</v>
      </c>
      <c r="B32216">
        <v>5061</v>
      </c>
      <c r="C32216" t="s">
        <v>605</v>
      </c>
      <c r="D32216">
        <v>2022</v>
      </c>
      <c r="E32216" t="s">
        <v>737</v>
      </c>
      <c r="F32216" s="2">
        <v>297.178564950973</v>
      </c>
    </row>
    <row r="32217" spans="1:6">
      <c r="A32217" t="s">
        <v>530</v>
      </c>
      <c r="B32217">
        <v>5061</v>
      </c>
      <c r="C32217" t="s">
        <v>605</v>
      </c>
      <c r="D32217">
        <v>2022</v>
      </c>
      <c r="E32217" t="s">
        <v>739</v>
      </c>
      <c r="F32217" s="2">
        <v>12634.0557267146</v>
      </c>
    </row>
    <row r="32218" spans="1:6">
      <c r="A32218" t="s">
        <v>530</v>
      </c>
      <c r="B32218">
        <v>5061</v>
      </c>
      <c r="C32218" t="s">
        <v>605</v>
      </c>
      <c r="D32218">
        <v>2023</v>
      </c>
      <c r="E32218" t="s">
        <v>736</v>
      </c>
      <c r="F32218" s="2">
        <v>180.51183055518601</v>
      </c>
    </row>
    <row r="32219" spans="1:6">
      <c r="A32219" t="s">
        <v>530</v>
      </c>
      <c r="B32219">
        <v>5061</v>
      </c>
      <c r="C32219" t="s">
        <v>605</v>
      </c>
      <c r="D32219">
        <v>2023</v>
      </c>
      <c r="E32219" t="s">
        <v>740</v>
      </c>
      <c r="F32219" s="2">
        <v>357.45723756770599</v>
      </c>
    </row>
    <row r="32220" spans="1:6">
      <c r="A32220" t="s">
        <v>530</v>
      </c>
      <c r="B32220">
        <v>5061</v>
      </c>
      <c r="C32220" t="s">
        <v>605</v>
      </c>
      <c r="D32220">
        <v>2023</v>
      </c>
      <c r="E32220" t="s">
        <v>745</v>
      </c>
      <c r="F32220" s="2">
        <v>0.26291493086280598</v>
      </c>
    </row>
    <row r="32221" spans="1:6">
      <c r="A32221" t="s">
        <v>530</v>
      </c>
      <c r="B32221">
        <v>5061</v>
      </c>
      <c r="C32221" t="s">
        <v>605</v>
      </c>
      <c r="D32221">
        <v>2024</v>
      </c>
      <c r="E32221" t="s">
        <v>742</v>
      </c>
      <c r="F32221" s="2">
        <v>1535.1135501006599</v>
      </c>
    </row>
    <row r="32222" spans="1:6">
      <c r="A32222" t="s">
        <v>607</v>
      </c>
      <c r="B32222">
        <v>3901</v>
      </c>
      <c r="C32222" t="s">
        <v>608</v>
      </c>
      <c r="D32222">
        <v>2009</v>
      </c>
      <c r="E32222" t="s">
        <v>742</v>
      </c>
      <c r="F32222" s="2">
        <v>6739.7799886495905</v>
      </c>
    </row>
    <row r="32223" spans="1:6">
      <c r="A32223" t="s">
        <v>607</v>
      </c>
      <c r="B32223">
        <v>3901</v>
      </c>
      <c r="C32223" t="s">
        <v>608</v>
      </c>
      <c r="D32223">
        <v>2011</v>
      </c>
      <c r="E32223" t="s">
        <v>744</v>
      </c>
      <c r="F32223" s="2">
        <v>15.9446575</v>
      </c>
    </row>
    <row r="32224" spans="1:6">
      <c r="A32224" t="s">
        <v>607</v>
      </c>
      <c r="B32224">
        <v>3901</v>
      </c>
      <c r="C32224" t="s">
        <v>608</v>
      </c>
      <c r="D32224">
        <v>2011</v>
      </c>
      <c r="E32224" t="s">
        <v>745</v>
      </c>
      <c r="F32224" s="2">
        <v>27690.3934461231</v>
      </c>
    </row>
    <row r="32225" spans="1:6">
      <c r="A32225" t="s">
        <v>607</v>
      </c>
      <c r="B32225">
        <v>3901</v>
      </c>
      <c r="C32225" t="s">
        <v>608</v>
      </c>
      <c r="D32225">
        <v>2013</v>
      </c>
      <c r="E32225" t="s">
        <v>738</v>
      </c>
      <c r="F32225" s="2">
        <v>0</v>
      </c>
    </row>
    <row r="32226" spans="1:6">
      <c r="A32226" t="s">
        <v>607</v>
      </c>
      <c r="B32226">
        <v>3901</v>
      </c>
      <c r="C32226" t="s">
        <v>608</v>
      </c>
      <c r="D32226">
        <v>2013</v>
      </c>
      <c r="E32226" t="s">
        <v>739</v>
      </c>
      <c r="F32226" s="2">
        <v>3957.24264581231</v>
      </c>
    </row>
    <row r="32227" spans="1:6">
      <c r="A32227" t="s">
        <v>607</v>
      </c>
      <c r="B32227">
        <v>3901</v>
      </c>
      <c r="C32227" t="s">
        <v>608</v>
      </c>
      <c r="D32227">
        <v>2013</v>
      </c>
      <c r="E32227" t="s">
        <v>741</v>
      </c>
      <c r="F32227" s="2">
        <v>40268.5625459363</v>
      </c>
    </row>
    <row r="32228" spans="1:6">
      <c r="A32228" t="s">
        <v>607</v>
      </c>
      <c r="B32228">
        <v>3901</v>
      </c>
      <c r="C32228" t="s">
        <v>608</v>
      </c>
      <c r="D32228">
        <v>2015</v>
      </c>
      <c r="E32228" t="s">
        <v>743</v>
      </c>
      <c r="F32228" s="2">
        <v>0</v>
      </c>
    </row>
    <row r="32229" spans="1:6">
      <c r="A32229" t="s">
        <v>607</v>
      </c>
      <c r="B32229">
        <v>3901</v>
      </c>
      <c r="C32229" t="s">
        <v>608</v>
      </c>
      <c r="D32229">
        <v>2016</v>
      </c>
      <c r="E32229" t="s">
        <v>742</v>
      </c>
      <c r="F32229" s="2">
        <v>6690.3129495289604</v>
      </c>
    </row>
    <row r="32230" spans="1:6">
      <c r="A32230" t="s">
        <v>607</v>
      </c>
      <c r="B32230">
        <v>3901</v>
      </c>
      <c r="C32230" t="s">
        <v>608</v>
      </c>
      <c r="D32230">
        <v>2016</v>
      </c>
      <c r="E32230" t="s">
        <v>738</v>
      </c>
      <c r="F32230" s="2">
        <v>586.92031036876404</v>
      </c>
    </row>
    <row r="32231" spans="1:6">
      <c r="A32231" t="s">
        <v>607</v>
      </c>
      <c r="B32231">
        <v>3901</v>
      </c>
      <c r="C32231" t="s">
        <v>608</v>
      </c>
      <c r="D32231">
        <v>2016</v>
      </c>
      <c r="E32231" t="s">
        <v>739</v>
      </c>
      <c r="F32231" s="2">
        <v>4200.6689347166803</v>
      </c>
    </row>
    <row r="32232" spans="1:6">
      <c r="A32232" t="s">
        <v>607</v>
      </c>
      <c r="B32232">
        <v>3901</v>
      </c>
      <c r="C32232" t="s">
        <v>608</v>
      </c>
      <c r="D32232">
        <v>2016</v>
      </c>
      <c r="E32232" t="s">
        <v>741</v>
      </c>
      <c r="F32232" s="2">
        <v>37412.888656239396</v>
      </c>
    </row>
    <row r="32233" spans="1:6">
      <c r="A32233" t="s">
        <v>607</v>
      </c>
      <c r="B32233">
        <v>3901</v>
      </c>
      <c r="C32233" t="s">
        <v>608</v>
      </c>
      <c r="D32233">
        <v>2017</v>
      </c>
      <c r="E32233" t="s">
        <v>736</v>
      </c>
      <c r="F32233" s="2">
        <v>675.42668854283704</v>
      </c>
    </row>
    <row r="32234" spans="1:6">
      <c r="A32234" t="s">
        <v>607</v>
      </c>
      <c r="B32234">
        <v>3901</v>
      </c>
      <c r="C32234" t="s">
        <v>608</v>
      </c>
      <c r="D32234">
        <v>2017</v>
      </c>
      <c r="E32234" t="s">
        <v>737</v>
      </c>
      <c r="F32234" s="2">
        <v>4126.9266971688703</v>
      </c>
    </row>
    <row r="32235" spans="1:6">
      <c r="A32235" t="s">
        <v>607</v>
      </c>
      <c r="B32235">
        <v>3901</v>
      </c>
      <c r="C32235" t="s">
        <v>608</v>
      </c>
      <c r="D32235">
        <v>2017</v>
      </c>
      <c r="E32235" t="s">
        <v>744</v>
      </c>
      <c r="F32235" s="2">
        <v>0</v>
      </c>
    </row>
    <row r="32236" spans="1:6">
      <c r="A32236" t="s">
        <v>607</v>
      </c>
      <c r="B32236">
        <v>3901</v>
      </c>
      <c r="C32236" t="s">
        <v>608</v>
      </c>
      <c r="D32236">
        <v>2017</v>
      </c>
      <c r="E32236" t="s">
        <v>740</v>
      </c>
      <c r="F32236" s="2">
        <v>4054.4298656199398</v>
      </c>
    </row>
    <row r="32237" spans="1:6">
      <c r="A32237" t="s">
        <v>607</v>
      </c>
      <c r="B32237">
        <v>3901</v>
      </c>
      <c r="C32237" t="s">
        <v>608</v>
      </c>
      <c r="D32237">
        <v>2017</v>
      </c>
      <c r="E32237" t="s">
        <v>745</v>
      </c>
      <c r="F32237" s="2">
        <v>39870.037069774196</v>
      </c>
    </row>
    <row r="32238" spans="1:6">
      <c r="A32238" t="s">
        <v>607</v>
      </c>
      <c r="B32238">
        <v>3901</v>
      </c>
      <c r="C32238" t="s">
        <v>608</v>
      </c>
      <c r="D32238">
        <v>2018</v>
      </c>
      <c r="E32238" t="s">
        <v>743</v>
      </c>
      <c r="F32238" s="2">
        <v>0</v>
      </c>
    </row>
    <row r="32239" spans="1:6">
      <c r="A32239" t="s">
        <v>607</v>
      </c>
      <c r="B32239">
        <v>3901</v>
      </c>
      <c r="C32239" t="s">
        <v>608</v>
      </c>
      <c r="D32239">
        <v>2019</v>
      </c>
      <c r="E32239" t="s">
        <v>742</v>
      </c>
      <c r="F32239" s="2">
        <v>8999.8971756545998</v>
      </c>
    </row>
    <row r="32240" spans="1:6">
      <c r="A32240" t="s">
        <v>607</v>
      </c>
      <c r="B32240">
        <v>3901</v>
      </c>
      <c r="C32240" t="s">
        <v>608</v>
      </c>
      <c r="D32240">
        <v>2019</v>
      </c>
      <c r="E32240" t="s">
        <v>741</v>
      </c>
      <c r="F32240" s="2">
        <v>34124.475641082303</v>
      </c>
    </row>
    <row r="32241" spans="1:6">
      <c r="A32241" t="s">
        <v>607</v>
      </c>
      <c r="B32241">
        <v>3901</v>
      </c>
      <c r="C32241" t="s">
        <v>608</v>
      </c>
      <c r="D32241">
        <v>2020</v>
      </c>
      <c r="E32241" t="s">
        <v>736</v>
      </c>
      <c r="F32241" s="2">
        <v>741.40170485707597</v>
      </c>
    </row>
    <row r="32242" spans="1:6">
      <c r="A32242" t="s">
        <v>607</v>
      </c>
      <c r="B32242">
        <v>3901</v>
      </c>
      <c r="C32242" t="s">
        <v>608</v>
      </c>
      <c r="D32242">
        <v>2020</v>
      </c>
      <c r="E32242" t="s">
        <v>737</v>
      </c>
      <c r="F32242" s="2">
        <v>4148.0368598889199</v>
      </c>
    </row>
    <row r="32243" spans="1:6">
      <c r="A32243" t="s">
        <v>607</v>
      </c>
      <c r="B32243">
        <v>3901</v>
      </c>
      <c r="C32243" t="s">
        <v>608</v>
      </c>
      <c r="D32243">
        <v>2020</v>
      </c>
      <c r="E32243" t="s">
        <v>740</v>
      </c>
      <c r="F32243" s="2">
        <v>2415.8589614911698</v>
      </c>
    </row>
    <row r="32244" spans="1:6">
      <c r="A32244" t="s">
        <v>607</v>
      </c>
      <c r="B32244">
        <v>3901</v>
      </c>
      <c r="C32244" t="s">
        <v>608</v>
      </c>
      <c r="D32244">
        <v>2022</v>
      </c>
      <c r="E32244" t="s">
        <v>742</v>
      </c>
      <c r="F32244" s="2">
        <v>5506.6037639794504</v>
      </c>
    </row>
    <row r="32245" spans="1:6">
      <c r="A32245" t="s">
        <v>607</v>
      </c>
      <c r="B32245">
        <v>3901</v>
      </c>
      <c r="C32245" t="s">
        <v>608</v>
      </c>
      <c r="D32245">
        <v>2023</v>
      </c>
      <c r="E32245" t="s">
        <v>736</v>
      </c>
      <c r="F32245" s="2">
        <v>696.22631679767198</v>
      </c>
    </row>
    <row r="32246" spans="1:6">
      <c r="A32246" t="s">
        <v>607</v>
      </c>
      <c r="B32246">
        <v>3901</v>
      </c>
      <c r="C32246" t="s">
        <v>608</v>
      </c>
      <c r="D32246">
        <v>2023</v>
      </c>
      <c r="E32246" t="s">
        <v>737</v>
      </c>
      <c r="F32246" s="2">
        <v>3887.8802553752398</v>
      </c>
    </row>
    <row r="32247" spans="1:6">
      <c r="A32247" t="s">
        <v>607</v>
      </c>
      <c r="B32247">
        <v>3901</v>
      </c>
      <c r="C32247" t="s">
        <v>608</v>
      </c>
      <c r="D32247">
        <v>2023</v>
      </c>
      <c r="E32247" t="s">
        <v>738</v>
      </c>
      <c r="F32247" s="2">
        <v>320.20952459869801</v>
      </c>
    </row>
    <row r="32248" spans="1:6">
      <c r="A32248" t="s">
        <v>607</v>
      </c>
      <c r="B32248">
        <v>3901</v>
      </c>
      <c r="C32248" t="s">
        <v>608</v>
      </c>
      <c r="D32248">
        <v>2023</v>
      </c>
      <c r="E32248" t="s">
        <v>739</v>
      </c>
      <c r="F32248" s="2">
        <v>5537.2291190590704</v>
      </c>
    </row>
    <row r="32249" spans="1:6">
      <c r="A32249" t="s">
        <v>607</v>
      </c>
      <c r="B32249">
        <v>3901</v>
      </c>
      <c r="C32249" t="s">
        <v>608</v>
      </c>
      <c r="D32249">
        <v>2023</v>
      </c>
      <c r="E32249" t="s">
        <v>740</v>
      </c>
      <c r="F32249" s="2">
        <v>3804.1815046729698</v>
      </c>
    </row>
    <row r="32250" spans="1:6">
      <c r="A32250" t="s">
        <v>607</v>
      </c>
      <c r="B32250">
        <v>3901</v>
      </c>
      <c r="C32250" t="s">
        <v>608</v>
      </c>
      <c r="D32250">
        <v>2024</v>
      </c>
      <c r="E32250" t="s">
        <v>745</v>
      </c>
      <c r="F32250" s="2">
        <v>19115.500018997998</v>
      </c>
    </row>
    <row r="32251" spans="1:6">
      <c r="A32251" t="s">
        <v>607</v>
      </c>
      <c r="B32251">
        <v>3903</v>
      </c>
      <c r="C32251" t="s">
        <v>610</v>
      </c>
      <c r="D32251">
        <v>2009</v>
      </c>
      <c r="E32251" t="s">
        <v>736</v>
      </c>
      <c r="F32251" s="2">
        <v>8953.4735763483404</v>
      </c>
    </row>
    <row r="32252" spans="1:6">
      <c r="A32252" t="s">
        <v>607</v>
      </c>
      <c r="B32252">
        <v>3903</v>
      </c>
      <c r="C32252" t="s">
        <v>610</v>
      </c>
      <c r="D32252">
        <v>2009</v>
      </c>
      <c r="E32252" t="s">
        <v>737</v>
      </c>
      <c r="F32252" s="2">
        <v>5163.81393025136</v>
      </c>
    </row>
    <row r="32253" spans="1:6">
      <c r="A32253" t="s">
        <v>607</v>
      </c>
      <c r="B32253">
        <v>3903</v>
      </c>
      <c r="C32253" t="s">
        <v>610</v>
      </c>
      <c r="D32253">
        <v>2011</v>
      </c>
      <c r="E32253" t="s">
        <v>742</v>
      </c>
      <c r="F32253" s="2">
        <v>8756.9461836832506</v>
      </c>
    </row>
    <row r="32254" spans="1:6">
      <c r="A32254" t="s">
        <v>607</v>
      </c>
      <c r="B32254">
        <v>3903</v>
      </c>
      <c r="C32254" t="s">
        <v>610</v>
      </c>
      <c r="D32254">
        <v>2013</v>
      </c>
      <c r="E32254" t="s">
        <v>744</v>
      </c>
      <c r="F32254" s="2">
        <v>48142.206293499999</v>
      </c>
    </row>
    <row r="32255" spans="1:6">
      <c r="A32255" t="s">
        <v>607</v>
      </c>
      <c r="B32255">
        <v>3903</v>
      </c>
      <c r="C32255" t="s">
        <v>610</v>
      </c>
      <c r="D32255">
        <v>2013</v>
      </c>
      <c r="E32255" t="s">
        <v>740</v>
      </c>
      <c r="F32255" s="2">
        <v>3831.0821157885498</v>
      </c>
    </row>
    <row r="32256" spans="1:6">
      <c r="A32256" t="s">
        <v>607</v>
      </c>
      <c r="B32256">
        <v>3903</v>
      </c>
      <c r="C32256" t="s">
        <v>610</v>
      </c>
      <c r="D32256">
        <v>2013</v>
      </c>
      <c r="E32256" t="s">
        <v>745</v>
      </c>
      <c r="F32256" s="2">
        <v>2259.7312167751602</v>
      </c>
    </row>
    <row r="32257" spans="1:6">
      <c r="A32257" t="s">
        <v>607</v>
      </c>
      <c r="B32257">
        <v>3903</v>
      </c>
      <c r="C32257" t="s">
        <v>610</v>
      </c>
      <c r="D32257">
        <v>2015</v>
      </c>
      <c r="E32257" t="s">
        <v>738</v>
      </c>
      <c r="F32257" s="2">
        <v>0</v>
      </c>
    </row>
    <row r="32258" spans="1:6">
      <c r="A32258" t="s">
        <v>607</v>
      </c>
      <c r="B32258">
        <v>3903</v>
      </c>
      <c r="C32258" t="s">
        <v>610</v>
      </c>
      <c r="D32258">
        <v>2015</v>
      </c>
      <c r="E32258" t="s">
        <v>739</v>
      </c>
      <c r="F32258" s="2">
        <v>25071.1168013549</v>
      </c>
    </row>
    <row r="32259" spans="1:6">
      <c r="A32259" t="s">
        <v>607</v>
      </c>
      <c r="B32259">
        <v>3903</v>
      </c>
      <c r="C32259" t="s">
        <v>610</v>
      </c>
      <c r="D32259">
        <v>2015</v>
      </c>
      <c r="E32259" t="s">
        <v>741</v>
      </c>
      <c r="F32259" s="2">
        <v>95421.4896262322</v>
      </c>
    </row>
    <row r="32260" spans="1:6">
      <c r="A32260" t="s">
        <v>607</v>
      </c>
      <c r="B32260">
        <v>3903</v>
      </c>
      <c r="C32260" t="s">
        <v>610</v>
      </c>
      <c r="D32260">
        <v>2016</v>
      </c>
      <c r="E32260" t="s">
        <v>744</v>
      </c>
      <c r="F32260" s="2">
        <v>37370.515740499999</v>
      </c>
    </row>
    <row r="32261" spans="1:6">
      <c r="A32261" t="s">
        <v>607</v>
      </c>
      <c r="B32261">
        <v>3903</v>
      </c>
      <c r="C32261" t="s">
        <v>610</v>
      </c>
      <c r="D32261">
        <v>2016</v>
      </c>
      <c r="E32261" t="s">
        <v>740</v>
      </c>
      <c r="F32261" s="2">
        <v>2498.2010469486399</v>
      </c>
    </row>
    <row r="32262" spans="1:6">
      <c r="A32262" t="s">
        <v>607</v>
      </c>
      <c r="B32262">
        <v>3903</v>
      </c>
      <c r="C32262" t="s">
        <v>610</v>
      </c>
      <c r="D32262">
        <v>2016</v>
      </c>
      <c r="E32262" t="s">
        <v>745</v>
      </c>
      <c r="F32262" s="2">
        <v>2259.7312167751602</v>
      </c>
    </row>
    <row r="32263" spans="1:6">
      <c r="A32263" t="s">
        <v>607</v>
      </c>
      <c r="B32263">
        <v>3903</v>
      </c>
      <c r="C32263" t="s">
        <v>610</v>
      </c>
      <c r="D32263">
        <v>2017</v>
      </c>
      <c r="E32263" t="s">
        <v>743</v>
      </c>
      <c r="F32263" s="2">
        <v>0</v>
      </c>
    </row>
    <row r="32264" spans="1:6">
      <c r="A32264" t="s">
        <v>607</v>
      </c>
      <c r="B32264">
        <v>3903</v>
      </c>
      <c r="C32264" t="s">
        <v>610</v>
      </c>
      <c r="D32264">
        <v>2018</v>
      </c>
      <c r="E32264" t="s">
        <v>738</v>
      </c>
      <c r="F32264" s="2">
        <v>0</v>
      </c>
    </row>
    <row r="32265" spans="1:6">
      <c r="A32265" t="s">
        <v>607</v>
      </c>
      <c r="B32265">
        <v>3903</v>
      </c>
      <c r="C32265" t="s">
        <v>610</v>
      </c>
      <c r="D32265">
        <v>2018</v>
      </c>
      <c r="E32265" t="s">
        <v>739</v>
      </c>
      <c r="F32265" s="2">
        <v>24399.580496247101</v>
      </c>
    </row>
    <row r="32266" spans="1:6">
      <c r="A32266" t="s">
        <v>607</v>
      </c>
      <c r="B32266">
        <v>3903</v>
      </c>
      <c r="C32266" t="s">
        <v>610</v>
      </c>
      <c r="D32266">
        <v>2018</v>
      </c>
      <c r="E32266" t="s">
        <v>741</v>
      </c>
      <c r="F32266" s="2">
        <v>86107.181025351296</v>
      </c>
    </row>
    <row r="32267" spans="1:6">
      <c r="A32267" t="s">
        <v>607</v>
      </c>
      <c r="B32267">
        <v>3903</v>
      </c>
      <c r="C32267" t="s">
        <v>610</v>
      </c>
      <c r="D32267">
        <v>2019</v>
      </c>
      <c r="E32267" t="s">
        <v>736</v>
      </c>
      <c r="F32267" s="2">
        <v>4730.9936231697802</v>
      </c>
    </row>
    <row r="32268" spans="1:6">
      <c r="A32268" t="s">
        <v>607</v>
      </c>
      <c r="B32268">
        <v>3903</v>
      </c>
      <c r="C32268" t="s">
        <v>610</v>
      </c>
      <c r="D32268">
        <v>2019</v>
      </c>
      <c r="E32268" t="s">
        <v>737</v>
      </c>
      <c r="F32268" s="2">
        <v>6272.9606088471601</v>
      </c>
    </row>
    <row r="32269" spans="1:6">
      <c r="A32269" t="s">
        <v>607</v>
      </c>
      <c r="B32269">
        <v>3903</v>
      </c>
      <c r="C32269" t="s">
        <v>610</v>
      </c>
      <c r="D32269">
        <v>2019</v>
      </c>
      <c r="E32269" t="s">
        <v>744</v>
      </c>
      <c r="F32269" s="2">
        <v>32031.1519377</v>
      </c>
    </row>
    <row r="32270" spans="1:6">
      <c r="A32270" t="s">
        <v>607</v>
      </c>
      <c r="B32270">
        <v>3903</v>
      </c>
      <c r="C32270" t="s">
        <v>610</v>
      </c>
      <c r="D32270">
        <v>2019</v>
      </c>
      <c r="E32270" t="s">
        <v>745</v>
      </c>
      <c r="F32270" s="2">
        <v>1937.3466640173001</v>
      </c>
    </row>
    <row r="32271" spans="1:6">
      <c r="A32271" t="s">
        <v>607</v>
      </c>
      <c r="B32271">
        <v>3903</v>
      </c>
      <c r="C32271" t="s">
        <v>610</v>
      </c>
      <c r="D32271">
        <v>2020</v>
      </c>
      <c r="E32271" t="s">
        <v>743</v>
      </c>
      <c r="F32271" s="2">
        <v>0</v>
      </c>
    </row>
    <row r="32272" spans="1:6">
      <c r="A32272" t="s">
        <v>607</v>
      </c>
      <c r="B32272">
        <v>3903</v>
      </c>
      <c r="C32272" t="s">
        <v>610</v>
      </c>
      <c r="D32272">
        <v>2021</v>
      </c>
      <c r="E32272" t="s">
        <v>742</v>
      </c>
      <c r="F32272" s="2">
        <v>12888.5926360496</v>
      </c>
    </row>
    <row r="32273" spans="1:6">
      <c r="A32273" t="s">
        <v>607</v>
      </c>
      <c r="B32273">
        <v>3903</v>
      </c>
      <c r="C32273" t="s">
        <v>610</v>
      </c>
      <c r="D32273">
        <v>2021</v>
      </c>
      <c r="E32273" t="s">
        <v>738</v>
      </c>
      <c r="F32273" s="2">
        <v>0</v>
      </c>
    </row>
    <row r="32274" spans="1:6">
      <c r="A32274" t="s">
        <v>607</v>
      </c>
      <c r="B32274">
        <v>3903</v>
      </c>
      <c r="C32274" t="s">
        <v>610</v>
      </c>
      <c r="D32274">
        <v>2021</v>
      </c>
      <c r="E32274" t="s">
        <v>739</v>
      </c>
      <c r="F32274" s="2">
        <v>25390.504664019401</v>
      </c>
    </row>
    <row r="32275" spans="1:6">
      <c r="A32275" t="s">
        <v>607</v>
      </c>
      <c r="B32275">
        <v>3903</v>
      </c>
      <c r="C32275" t="s">
        <v>610</v>
      </c>
      <c r="D32275">
        <v>2021</v>
      </c>
      <c r="E32275" t="s">
        <v>741</v>
      </c>
      <c r="F32275" s="2">
        <v>78892.269285054994</v>
      </c>
    </row>
    <row r="32276" spans="1:6">
      <c r="A32276" t="s">
        <v>607</v>
      </c>
      <c r="B32276">
        <v>3903</v>
      </c>
      <c r="C32276" t="s">
        <v>610</v>
      </c>
      <c r="D32276">
        <v>2022</v>
      </c>
      <c r="E32276" t="s">
        <v>736</v>
      </c>
      <c r="F32276" s="2">
        <v>4302.57729183622</v>
      </c>
    </row>
    <row r="32277" spans="1:6">
      <c r="A32277" t="s">
        <v>607</v>
      </c>
      <c r="B32277">
        <v>3903</v>
      </c>
      <c r="C32277" t="s">
        <v>610</v>
      </c>
      <c r="D32277">
        <v>2022</v>
      </c>
      <c r="E32277" t="s">
        <v>737</v>
      </c>
      <c r="F32277" s="2">
        <v>5922.1732790003498</v>
      </c>
    </row>
    <row r="32278" spans="1:6">
      <c r="A32278" t="s">
        <v>607</v>
      </c>
      <c r="B32278">
        <v>3903</v>
      </c>
      <c r="C32278" t="s">
        <v>610</v>
      </c>
      <c r="D32278">
        <v>2022</v>
      </c>
      <c r="E32278" t="s">
        <v>744</v>
      </c>
      <c r="F32278" s="2">
        <v>24435.223721599999</v>
      </c>
    </row>
    <row r="32279" spans="1:6">
      <c r="A32279" t="s">
        <v>607</v>
      </c>
      <c r="B32279">
        <v>3903</v>
      </c>
      <c r="C32279" t="s">
        <v>610</v>
      </c>
      <c r="D32279">
        <v>2022</v>
      </c>
      <c r="E32279" t="s">
        <v>745</v>
      </c>
      <c r="F32279" s="2">
        <v>1523.3659961681301</v>
      </c>
    </row>
    <row r="32280" spans="1:6">
      <c r="A32280" t="s">
        <v>607</v>
      </c>
      <c r="B32280">
        <v>3903</v>
      </c>
      <c r="C32280" t="s">
        <v>610</v>
      </c>
      <c r="D32280">
        <v>2023</v>
      </c>
      <c r="E32280" t="s">
        <v>743</v>
      </c>
      <c r="F32280" s="2">
        <v>0</v>
      </c>
    </row>
    <row r="32281" spans="1:6">
      <c r="A32281" t="s">
        <v>607</v>
      </c>
      <c r="B32281">
        <v>3903</v>
      </c>
      <c r="C32281" t="s">
        <v>610</v>
      </c>
      <c r="D32281">
        <v>2023</v>
      </c>
      <c r="E32281" t="s">
        <v>740</v>
      </c>
      <c r="F32281" s="2">
        <v>3337.9341060738602</v>
      </c>
    </row>
    <row r="32282" spans="1:6">
      <c r="A32282" t="s">
        <v>607</v>
      </c>
      <c r="B32282">
        <v>3903</v>
      </c>
      <c r="C32282" t="s">
        <v>610</v>
      </c>
      <c r="D32282">
        <v>2024</v>
      </c>
      <c r="E32282" t="s">
        <v>742</v>
      </c>
      <c r="F32282" s="2">
        <v>9837.0274154757008</v>
      </c>
    </row>
    <row r="32283" spans="1:6">
      <c r="A32283" t="s">
        <v>607</v>
      </c>
      <c r="B32283">
        <v>3905</v>
      </c>
      <c r="C32283" t="s">
        <v>612</v>
      </c>
      <c r="D32283">
        <v>2009</v>
      </c>
      <c r="E32283" t="s">
        <v>742</v>
      </c>
      <c r="F32283" s="2">
        <v>16191.903842186101</v>
      </c>
    </row>
    <row r="32284" spans="1:6">
      <c r="A32284" t="s">
        <v>607</v>
      </c>
      <c r="B32284">
        <v>3905</v>
      </c>
      <c r="C32284" t="s">
        <v>612</v>
      </c>
      <c r="D32284">
        <v>2009</v>
      </c>
      <c r="E32284" t="s">
        <v>738</v>
      </c>
      <c r="F32284" s="2">
        <v>0</v>
      </c>
    </row>
    <row r="32285" spans="1:6">
      <c r="A32285" t="s">
        <v>607</v>
      </c>
      <c r="B32285">
        <v>3905</v>
      </c>
      <c r="C32285" t="s">
        <v>612</v>
      </c>
      <c r="D32285">
        <v>2013</v>
      </c>
      <c r="E32285" t="s">
        <v>736</v>
      </c>
      <c r="F32285" s="2">
        <v>47577.292281767397</v>
      </c>
    </row>
    <row r="32286" spans="1:6">
      <c r="A32286" t="s">
        <v>607</v>
      </c>
      <c r="B32286">
        <v>3905</v>
      </c>
      <c r="C32286" t="s">
        <v>612</v>
      </c>
      <c r="D32286">
        <v>2013</v>
      </c>
      <c r="E32286" t="s">
        <v>737</v>
      </c>
      <c r="F32286" s="2">
        <v>13463.988985094</v>
      </c>
    </row>
    <row r="32287" spans="1:6">
      <c r="A32287" t="s">
        <v>607</v>
      </c>
      <c r="B32287">
        <v>3905</v>
      </c>
      <c r="C32287" t="s">
        <v>612</v>
      </c>
      <c r="D32287">
        <v>2013</v>
      </c>
      <c r="E32287" t="s">
        <v>739</v>
      </c>
      <c r="F32287" s="2">
        <v>38508.6254561639</v>
      </c>
    </row>
    <row r="32288" spans="1:6">
      <c r="A32288" t="s">
        <v>607</v>
      </c>
      <c r="B32288">
        <v>3905</v>
      </c>
      <c r="C32288" t="s">
        <v>612</v>
      </c>
      <c r="D32288">
        <v>2013</v>
      </c>
      <c r="E32288" t="s">
        <v>740</v>
      </c>
      <c r="F32288" s="2">
        <v>17813.299019207599</v>
      </c>
    </row>
    <row r="32289" spans="1:6">
      <c r="A32289" t="s">
        <v>607</v>
      </c>
      <c r="B32289">
        <v>3905</v>
      </c>
      <c r="C32289" t="s">
        <v>612</v>
      </c>
      <c r="D32289">
        <v>2013</v>
      </c>
      <c r="E32289" t="s">
        <v>741</v>
      </c>
      <c r="F32289" s="2">
        <v>115985.067025981</v>
      </c>
    </row>
    <row r="32290" spans="1:6">
      <c r="A32290" t="s">
        <v>607</v>
      </c>
      <c r="B32290">
        <v>3905</v>
      </c>
      <c r="C32290" t="s">
        <v>612</v>
      </c>
      <c r="D32290">
        <v>2015</v>
      </c>
      <c r="E32290" t="s">
        <v>742</v>
      </c>
      <c r="F32290" s="2">
        <v>22645.445023100499</v>
      </c>
    </row>
    <row r="32291" spans="1:6">
      <c r="A32291" t="s">
        <v>607</v>
      </c>
      <c r="B32291">
        <v>3905</v>
      </c>
      <c r="C32291" t="s">
        <v>612</v>
      </c>
      <c r="D32291">
        <v>2015</v>
      </c>
      <c r="E32291" t="s">
        <v>738</v>
      </c>
      <c r="F32291" s="2">
        <v>498.26001239599998</v>
      </c>
    </row>
    <row r="32292" spans="1:6">
      <c r="A32292" t="s">
        <v>607</v>
      </c>
      <c r="B32292">
        <v>3905</v>
      </c>
      <c r="C32292" t="s">
        <v>612</v>
      </c>
      <c r="D32292">
        <v>2015</v>
      </c>
      <c r="E32292" t="s">
        <v>743</v>
      </c>
      <c r="F32292" s="2">
        <v>0.52228945354425604</v>
      </c>
    </row>
    <row r="32293" spans="1:6">
      <c r="A32293" t="s">
        <v>607</v>
      </c>
      <c r="B32293">
        <v>3905</v>
      </c>
      <c r="C32293" t="s">
        <v>612</v>
      </c>
      <c r="D32293">
        <v>2016</v>
      </c>
      <c r="E32293" t="s">
        <v>739</v>
      </c>
      <c r="F32293" s="2">
        <v>40246.296918885397</v>
      </c>
    </row>
    <row r="32294" spans="1:6">
      <c r="A32294" t="s">
        <v>607</v>
      </c>
      <c r="B32294">
        <v>3905</v>
      </c>
      <c r="C32294" t="s">
        <v>612</v>
      </c>
      <c r="D32294">
        <v>2016</v>
      </c>
      <c r="E32294" t="s">
        <v>741</v>
      </c>
      <c r="F32294" s="2">
        <v>107553.839274736</v>
      </c>
    </row>
    <row r="32295" spans="1:6">
      <c r="A32295" t="s">
        <v>607</v>
      </c>
      <c r="B32295">
        <v>3905</v>
      </c>
      <c r="C32295" t="s">
        <v>612</v>
      </c>
      <c r="D32295">
        <v>2017</v>
      </c>
      <c r="E32295" t="s">
        <v>744</v>
      </c>
      <c r="F32295" s="2">
        <v>342558.36368017801</v>
      </c>
    </row>
    <row r="32296" spans="1:6">
      <c r="A32296" t="s">
        <v>607</v>
      </c>
      <c r="B32296">
        <v>3905</v>
      </c>
      <c r="C32296" t="s">
        <v>612</v>
      </c>
      <c r="D32296">
        <v>2017</v>
      </c>
      <c r="E32296" t="s">
        <v>745</v>
      </c>
      <c r="F32296" s="2">
        <v>55468.062032301903</v>
      </c>
    </row>
    <row r="32297" spans="1:6">
      <c r="A32297" t="s">
        <v>607</v>
      </c>
      <c r="B32297">
        <v>3905</v>
      </c>
      <c r="C32297" t="s">
        <v>612</v>
      </c>
      <c r="D32297">
        <v>2018</v>
      </c>
      <c r="E32297" t="s">
        <v>743</v>
      </c>
      <c r="F32297" s="2">
        <v>0.120656271116</v>
      </c>
    </row>
    <row r="32298" spans="1:6">
      <c r="A32298" t="s">
        <v>607</v>
      </c>
      <c r="B32298">
        <v>3905</v>
      </c>
      <c r="C32298" t="s">
        <v>612</v>
      </c>
      <c r="D32298">
        <v>2019</v>
      </c>
      <c r="E32298" t="s">
        <v>739</v>
      </c>
      <c r="F32298" s="2">
        <v>38496.387543179597</v>
      </c>
    </row>
    <row r="32299" spans="1:6">
      <c r="A32299" t="s">
        <v>607</v>
      </c>
      <c r="B32299">
        <v>3905</v>
      </c>
      <c r="C32299" t="s">
        <v>612</v>
      </c>
      <c r="D32299">
        <v>2019</v>
      </c>
      <c r="E32299" t="s">
        <v>741</v>
      </c>
      <c r="F32299" s="2">
        <v>96550.527572800798</v>
      </c>
    </row>
    <row r="32300" spans="1:6">
      <c r="A32300" t="s">
        <v>607</v>
      </c>
      <c r="B32300">
        <v>3905</v>
      </c>
      <c r="C32300" t="s">
        <v>612</v>
      </c>
      <c r="D32300">
        <v>2020</v>
      </c>
      <c r="E32300" t="s">
        <v>736</v>
      </c>
      <c r="F32300" s="2">
        <v>41054.2496080036</v>
      </c>
    </row>
    <row r="32301" spans="1:6">
      <c r="A32301" t="s">
        <v>607</v>
      </c>
      <c r="B32301">
        <v>3905</v>
      </c>
      <c r="C32301" t="s">
        <v>612</v>
      </c>
      <c r="D32301">
        <v>2020</v>
      </c>
      <c r="E32301" t="s">
        <v>737</v>
      </c>
      <c r="F32301" s="2">
        <v>11329.011693287999</v>
      </c>
    </row>
    <row r="32302" spans="1:6">
      <c r="A32302" t="s">
        <v>607</v>
      </c>
      <c r="B32302">
        <v>3905</v>
      </c>
      <c r="C32302" t="s">
        <v>612</v>
      </c>
      <c r="D32302">
        <v>2020</v>
      </c>
      <c r="E32302" t="s">
        <v>744</v>
      </c>
      <c r="F32302" s="2">
        <v>327332.01863828901</v>
      </c>
    </row>
    <row r="32303" spans="1:6">
      <c r="A32303" t="s">
        <v>607</v>
      </c>
      <c r="B32303">
        <v>3905</v>
      </c>
      <c r="C32303" t="s">
        <v>612</v>
      </c>
      <c r="D32303">
        <v>2020</v>
      </c>
      <c r="E32303" t="s">
        <v>740</v>
      </c>
      <c r="F32303" s="2">
        <v>7092.3061149377099</v>
      </c>
    </row>
    <row r="32304" spans="1:6">
      <c r="A32304" t="s">
        <v>607</v>
      </c>
      <c r="B32304">
        <v>3905</v>
      </c>
      <c r="C32304" t="s">
        <v>612</v>
      </c>
      <c r="D32304">
        <v>2020</v>
      </c>
      <c r="E32304" t="s">
        <v>745</v>
      </c>
      <c r="F32304" s="2">
        <v>45569.461118061503</v>
      </c>
    </row>
    <row r="32305" spans="1:6">
      <c r="A32305" t="s">
        <v>607</v>
      </c>
      <c r="B32305">
        <v>3905</v>
      </c>
      <c r="C32305" t="s">
        <v>612</v>
      </c>
      <c r="D32305">
        <v>2021</v>
      </c>
      <c r="E32305" t="s">
        <v>743</v>
      </c>
      <c r="F32305" s="2">
        <v>1.0210995655542401</v>
      </c>
    </row>
    <row r="32306" spans="1:6">
      <c r="A32306" t="s">
        <v>607</v>
      </c>
      <c r="B32306">
        <v>3905</v>
      </c>
      <c r="C32306" t="s">
        <v>612</v>
      </c>
      <c r="D32306">
        <v>2022</v>
      </c>
      <c r="E32306" t="s">
        <v>742</v>
      </c>
      <c r="F32306" s="2">
        <v>22488.870015567401</v>
      </c>
    </row>
    <row r="32307" spans="1:6">
      <c r="A32307" t="s">
        <v>607</v>
      </c>
      <c r="B32307">
        <v>3905</v>
      </c>
      <c r="C32307" t="s">
        <v>612</v>
      </c>
      <c r="D32307">
        <v>2022</v>
      </c>
      <c r="E32307" t="s">
        <v>738</v>
      </c>
      <c r="F32307" s="2">
        <v>1138.5686054519999</v>
      </c>
    </row>
    <row r="32308" spans="1:6">
      <c r="A32308" t="s">
        <v>607</v>
      </c>
      <c r="B32308">
        <v>3905</v>
      </c>
      <c r="C32308" t="s">
        <v>612</v>
      </c>
      <c r="D32308">
        <v>2022</v>
      </c>
      <c r="E32308" t="s">
        <v>739</v>
      </c>
      <c r="F32308" s="2">
        <v>38922.166174010301</v>
      </c>
    </row>
    <row r="32309" spans="1:6">
      <c r="A32309" t="s">
        <v>607</v>
      </c>
      <c r="B32309">
        <v>3905</v>
      </c>
      <c r="C32309" t="s">
        <v>612</v>
      </c>
      <c r="D32309">
        <v>2022</v>
      </c>
      <c r="E32309" t="s">
        <v>741</v>
      </c>
      <c r="F32309" s="2">
        <v>89180.741543568307</v>
      </c>
    </row>
    <row r="32310" spans="1:6">
      <c r="A32310" t="s">
        <v>607</v>
      </c>
      <c r="B32310">
        <v>3905</v>
      </c>
      <c r="C32310" t="s">
        <v>612</v>
      </c>
      <c r="D32310">
        <v>2023</v>
      </c>
      <c r="E32310" t="s">
        <v>736</v>
      </c>
      <c r="F32310" s="2">
        <v>38314.3802628829</v>
      </c>
    </row>
    <row r="32311" spans="1:6">
      <c r="A32311" t="s">
        <v>607</v>
      </c>
      <c r="B32311">
        <v>3905</v>
      </c>
      <c r="C32311" t="s">
        <v>612</v>
      </c>
      <c r="D32311">
        <v>2023</v>
      </c>
      <c r="E32311" t="s">
        <v>737</v>
      </c>
      <c r="F32311" s="2">
        <v>10264.1119388223</v>
      </c>
    </row>
    <row r="32312" spans="1:6">
      <c r="A32312" t="s">
        <v>607</v>
      </c>
      <c r="B32312">
        <v>3905</v>
      </c>
      <c r="C32312" t="s">
        <v>612</v>
      </c>
      <c r="D32312">
        <v>2023</v>
      </c>
      <c r="E32312" t="s">
        <v>740</v>
      </c>
      <c r="F32312" s="2">
        <v>8962.4164209903793</v>
      </c>
    </row>
    <row r="32313" spans="1:6">
      <c r="A32313" t="s">
        <v>607</v>
      </c>
      <c r="B32313">
        <v>3905</v>
      </c>
      <c r="C32313" t="s">
        <v>612</v>
      </c>
      <c r="D32313">
        <v>2023</v>
      </c>
      <c r="E32313" t="s">
        <v>745</v>
      </c>
      <c r="F32313" s="2">
        <v>18886.855508357501</v>
      </c>
    </row>
    <row r="32314" spans="1:6">
      <c r="A32314" t="s">
        <v>607</v>
      </c>
      <c r="B32314">
        <v>3905</v>
      </c>
      <c r="C32314" t="s">
        <v>612</v>
      </c>
      <c r="D32314">
        <v>2024</v>
      </c>
      <c r="E32314" t="s">
        <v>743</v>
      </c>
      <c r="F32314" s="2">
        <v>0.70970627544737597</v>
      </c>
    </row>
    <row r="32315" spans="1:6">
      <c r="A32315" t="s">
        <v>607</v>
      </c>
      <c r="B32315">
        <v>3907</v>
      </c>
      <c r="C32315" t="s">
        <v>614</v>
      </c>
      <c r="D32315">
        <v>2009</v>
      </c>
      <c r="E32315" t="s">
        <v>743</v>
      </c>
      <c r="F32315" s="2">
        <v>17239.385808174498</v>
      </c>
    </row>
    <row r="32316" spans="1:6">
      <c r="A32316" t="s">
        <v>607</v>
      </c>
      <c r="B32316">
        <v>3907</v>
      </c>
      <c r="C32316" t="s">
        <v>614</v>
      </c>
      <c r="D32316">
        <v>2009</v>
      </c>
      <c r="E32316" t="s">
        <v>745</v>
      </c>
      <c r="F32316" s="2">
        <v>31903.796919496501</v>
      </c>
    </row>
    <row r="32317" spans="1:6">
      <c r="A32317" t="s">
        <v>607</v>
      </c>
      <c r="B32317">
        <v>3907</v>
      </c>
      <c r="C32317" t="s">
        <v>614</v>
      </c>
      <c r="D32317">
        <v>2011</v>
      </c>
      <c r="E32317" t="s">
        <v>736</v>
      </c>
      <c r="F32317" s="2">
        <v>3249.34978138213</v>
      </c>
    </row>
    <row r="32318" spans="1:6">
      <c r="A32318" t="s">
        <v>607</v>
      </c>
      <c r="B32318">
        <v>3907</v>
      </c>
      <c r="C32318" t="s">
        <v>614</v>
      </c>
      <c r="D32318">
        <v>2011</v>
      </c>
      <c r="E32318" t="s">
        <v>737</v>
      </c>
      <c r="F32318" s="2">
        <v>12100.8473208168</v>
      </c>
    </row>
    <row r="32319" spans="1:6">
      <c r="A32319" t="s">
        <v>607</v>
      </c>
      <c r="B32319">
        <v>3907</v>
      </c>
      <c r="C32319" t="s">
        <v>614</v>
      </c>
      <c r="D32319">
        <v>2011</v>
      </c>
      <c r="E32319" t="s">
        <v>739</v>
      </c>
      <c r="F32319" s="2">
        <v>27260.757542298099</v>
      </c>
    </row>
    <row r="32320" spans="1:6">
      <c r="A32320" t="s">
        <v>607</v>
      </c>
      <c r="B32320">
        <v>3907</v>
      </c>
      <c r="C32320" t="s">
        <v>614</v>
      </c>
      <c r="D32320">
        <v>2013</v>
      </c>
      <c r="E32320" t="s">
        <v>742</v>
      </c>
      <c r="F32320" s="2">
        <v>21267.599266468402</v>
      </c>
    </row>
    <row r="32321" spans="1:6">
      <c r="A32321" t="s">
        <v>607</v>
      </c>
      <c r="B32321">
        <v>3907</v>
      </c>
      <c r="C32321" t="s">
        <v>614</v>
      </c>
      <c r="D32321">
        <v>2015</v>
      </c>
      <c r="E32321" t="s">
        <v>744</v>
      </c>
      <c r="F32321" s="2">
        <v>9260.4092046486894</v>
      </c>
    </row>
    <row r="32322" spans="1:6">
      <c r="A32322" t="s">
        <v>607</v>
      </c>
      <c r="B32322">
        <v>3907</v>
      </c>
      <c r="C32322" t="s">
        <v>614</v>
      </c>
      <c r="D32322">
        <v>2015</v>
      </c>
      <c r="E32322" t="s">
        <v>740</v>
      </c>
      <c r="F32322" s="2">
        <v>8656.6457012105802</v>
      </c>
    </row>
    <row r="32323" spans="1:6">
      <c r="A32323" t="s">
        <v>607</v>
      </c>
      <c r="B32323">
        <v>3907</v>
      </c>
      <c r="C32323" t="s">
        <v>614</v>
      </c>
      <c r="D32323">
        <v>2016</v>
      </c>
      <c r="E32323" t="s">
        <v>742</v>
      </c>
      <c r="F32323" s="2">
        <v>26997.234782399701</v>
      </c>
    </row>
    <row r="32324" spans="1:6">
      <c r="A32324" t="s">
        <v>607</v>
      </c>
      <c r="B32324">
        <v>3907</v>
      </c>
      <c r="C32324" t="s">
        <v>614</v>
      </c>
      <c r="D32324">
        <v>2016</v>
      </c>
      <c r="E32324" t="s">
        <v>743</v>
      </c>
      <c r="F32324" s="2">
        <v>11220.5914702886</v>
      </c>
    </row>
    <row r="32325" spans="1:6">
      <c r="A32325" t="s">
        <v>607</v>
      </c>
      <c r="B32325">
        <v>3907</v>
      </c>
      <c r="C32325" t="s">
        <v>614</v>
      </c>
      <c r="D32325">
        <v>2017</v>
      </c>
      <c r="E32325" t="s">
        <v>738</v>
      </c>
      <c r="F32325" s="2">
        <v>136.515574157201</v>
      </c>
    </row>
    <row r="32326" spans="1:6">
      <c r="A32326" t="s">
        <v>607</v>
      </c>
      <c r="B32326">
        <v>3907</v>
      </c>
      <c r="C32326" t="s">
        <v>614</v>
      </c>
      <c r="D32326">
        <v>2017</v>
      </c>
      <c r="E32326" t="s">
        <v>741</v>
      </c>
      <c r="F32326" s="2">
        <v>105592.603545811</v>
      </c>
    </row>
    <row r="32327" spans="1:6">
      <c r="A32327" t="s">
        <v>607</v>
      </c>
      <c r="B32327">
        <v>3907</v>
      </c>
      <c r="C32327" t="s">
        <v>614</v>
      </c>
      <c r="D32327">
        <v>2018</v>
      </c>
      <c r="E32327" t="s">
        <v>744</v>
      </c>
      <c r="F32327" s="2">
        <v>8913.3961469026999</v>
      </c>
    </row>
    <row r="32328" spans="1:6">
      <c r="A32328" t="s">
        <v>607</v>
      </c>
      <c r="B32328">
        <v>3907</v>
      </c>
      <c r="C32328" t="s">
        <v>614</v>
      </c>
      <c r="D32328">
        <v>2018</v>
      </c>
      <c r="E32328" t="s">
        <v>739</v>
      </c>
      <c r="F32328" s="2">
        <v>31256.010462869599</v>
      </c>
    </row>
    <row r="32329" spans="1:6">
      <c r="A32329" t="s">
        <v>607</v>
      </c>
      <c r="B32329">
        <v>3907</v>
      </c>
      <c r="C32329" t="s">
        <v>614</v>
      </c>
      <c r="D32329">
        <v>2018</v>
      </c>
      <c r="E32329" t="s">
        <v>740</v>
      </c>
      <c r="F32329" s="2">
        <v>8689.0860622818891</v>
      </c>
    </row>
    <row r="32330" spans="1:6">
      <c r="A32330" t="s">
        <v>607</v>
      </c>
      <c r="B32330">
        <v>3907</v>
      </c>
      <c r="C32330" t="s">
        <v>614</v>
      </c>
      <c r="D32330">
        <v>2019</v>
      </c>
      <c r="E32330" t="s">
        <v>743</v>
      </c>
      <c r="F32330" s="2">
        <v>15258.562430825301</v>
      </c>
    </row>
    <row r="32331" spans="1:6">
      <c r="A32331" t="s">
        <v>607</v>
      </c>
      <c r="B32331">
        <v>3907</v>
      </c>
      <c r="C32331" t="s">
        <v>614</v>
      </c>
      <c r="D32331">
        <v>2019</v>
      </c>
      <c r="E32331" t="s">
        <v>745</v>
      </c>
      <c r="F32331" s="2">
        <v>24465.633677144</v>
      </c>
    </row>
    <row r="32332" spans="1:6">
      <c r="A32332" t="s">
        <v>607</v>
      </c>
      <c r="B32332">
        <v>3907</v>
      </c>
      <c r="C32332" t="s">
        <v>614</v>
      </c>
      <c r="D32332">
        <v>2020</v>
      </c>
      <c r="E32332" t="s">
        <v>738</v>
      </c>
      <c r="F32332" s="2">
        <v>126.550869022917</v>
      </c>
    </row>
    <row r="32333" spans="1:6">
      <c r="A32333" t="s">
        <v>607</v>
      </c>
      <c r="B32333">
        <v>3907</v>
      </c>
      <c r="C32333" t="s">
        <v>614</v>
      </c>
      <c r="D32333">
        <v>2020</v>
      </c>
      <c r="E32333" t="s">
        <v>741</v>
      </c>
      <c r="F32333" s="2">
        <v>95567.155321212398</v>
      </c>
    </row>
    <row r="32334" spans="1:6">
      <c r="A32334" t="s">
        <v>607</v>
      </c>
      <c r="B32334">
        <v>3907</v>
      </c>
      <c r="C32334" t="s">
        <v>614</v>
      </c>
      <c r="D32334">
        <v>2021</v>
      </c>
      <c r="E32334" t="s">
        <v>736</v>
      </c>
      <c r="F32334" s="2">
        <v>2999.7902136275402</v>
      </c>
    </row>
    <row r="32335" spans="1:6">
      <c r="A32335" t="s">
        <v>607</v>
      </c>
      <c r="B32335">
        <v>3907</v>
      </c>
      <c r="C32335" t="s">
        <v>614</v>
      </c>
      <c r="D32335">
        <v>2021</v>
      </c>
      <c r="E32335" t="s">
        <v>737</v>
      </c>
      <c r="F32335" s="2">
        <v>11326.8791567877</v>
      </c>
    </row>
    <row r="32336" spans="1:6">
      <c r="A32336" t="s">
        <v>607</v>
      </c>
      <c r="B32336">
        <v>3907</v>
      </c>
      <c r="C32336" t="s">
        <v>614</v>
      </c>
      <c r="D32336">
        <v>2021</v>
      </c>
      <c r="E32336" t="s">
        <v>744</v>
      </c>
      <c r="F32336" s="2">
        <v>8827.2532836486498</v>
      </c>
    </row>
    <row r="32337" spans="1:6">
      <c r="A32337" t="s">
        <v>607</v>
      </c>
      <c r="B32337">
        <v>3907</v>
      </c>
      <c r="C32337" t="s">
        <v>614</v>
      </c>
      <c r="D32337">
        <v>2021</v>
      </c>
      <c r="E32337" t="s">
        <v>739</v>
      </c>
      <c r="F32337" s="2">
        <v>32694.3252049771</v>
      </c>
    </row>
    <row r="32338" spans="1:6">
      <c r="A32338" t="s">
        <v>607</v>
      </c>
      <c r="B32338">
        <v>3907</v>
      </c>
      <c r="C32338" t="s">
        <v>614</v>
      </c>
      <c r="D32338">
        <v>2021</v>
      </c>
      <c r="E32338" t="s">
        <v>740</v>
      </c>
      <c r="F32338" s="2">
        <v>7439.2471844882102</v>
      </c>
    </row>
    <row r="32339" spans="1:6">
      <c r="A32339" t="s">
        <v>607</v>
      </c>
      <c r="B32339">
        <v>3907</v>
      </c>
      <c r="C32339" t="s">
        <v>614</v>
      </c>
      <c r="D32339">
        <v>2022</v>
      </c>
      <c r="E32339" t="s">
        <v>743</v>
      </c>
      <c r="F32339" s="2">
        <v>12914.393710222699</v>
      </c>
    </row>
    <row r="32340" spans="1:6">
      <c r="A32340" t="s">
        <v>607</v>
      </c>
      <c r="B32340">
        <v>3907</v>
      </c>
      <c r="C32340" t="s">
        <v>614</v>
      </c>
      <c r="D32340">
        <v>2022</v>
      </c>
      <c r="E32340" t="s">
        <v>745</v>
      </c>
      <c r="F32340" s="2">
        <v>21423.2782694583</v>
      </c>
    </row>
    <row r="32341" spans="1:6">
      <c r="A32341" t="s">
        <v>607</v>
      </c>
      <c r="B32341">
        <v>3907</v>
      </c>
      <c r="C32341" t="s">
        <v>614</v>
      </c>
      <c r="D32341">
        <v>2023</v>
      </c>
      <c r="E32341" t="s">
        <v>742</v>
      </c>
      <c r="F32341" s="2">
        <v>16677.581748136199</v>
      </c>
    </row>
    <row r="32342" spans="1:6">
      <c r="A32342" t="s">
        <v>607</v>
      </c>
      <c r="B32342">
        <v>3907</v>
      </c>
      <c r="C32342" t="s">
        <v>614</v>
      </c>
      <c r="D32342">
        <v>2023</v>
      </c>
      <c r="E32342" t="s">
        <v>738</v>
      </c>
      <c r="F32342" s="2">
        <v>140.34119456103701</v>
      </c>
    </row>
    <row r="32343" spans="1:6">
      <c r="A32343" t="s">
        <v>607</v>
      </c>
      <c r="B32343">
        <v>3907</v>
      </c>
      <c r="C32343" t="s">
        <v>614</v>
      </c>
      <c r="D32343">
        <v>2023</v>
      </c>
      <c r="E32343" t="s">
        <v>741</v>
      </c>
      <c r="F32343" s="2">
        <v>86174.387829894898</v>
      </c>
    </row>
    <row r="32344" spans="1:6">
      <c r="A32344" t="s">
        <v>607</v>
      </c>
      <c r="B32344">
        <v>3907</v>
      </c>
      <c r="C32344" t="s">
        <v>614</v>
      </c>
      <c r="D32344">
        <v>2024</v>
      </c>
      <c r="E32344" t="s">
        <v>736</v>
      </c>
      <c r="F32344" s="2">
        <v>2284.5470903140199</v>
      </c>
    </row>
    <row r="32345" spans="1:6">
      <c r="A32345" t="s">
        <v>607</v>
      </c>
      <c r="B32345">
        <v>3907</v>
      </c>
      <c r="C32345" t="s">
        <v>614</v>
      </c>
      <c r="D32345">
        <v>2024</v>
      </c>
      <c r="E32345" t="s">
        <v>737</v>
      </c>
      <c r="F32345" s="2">
        <v>10120.030520513001</v>
      </c>
    </row>
    <row r="32346" spans="1:6">
      <c r="A32346" t="s">
        <v>607</v>
      </c>
      <c r="B32346">
        <v>3907</v>
      </c>
      <c r="C32346" t="s">
        <v>614</v>
      </c>
      <c r="D32346">
        <v>2024</v>
      </c>
      <c r="E32346" t="s">
        <v>744</v>
      </c>
      <c r="F32346" s="2">
        <v>8288.97100353934</v>
      </c>
    </row>
    <row r="32347" spans="1:6">
      <c r="A32347" t="s">
        <v>607</v>
      </c>
      <c r="B32347">
        <v>3907</v>
      </c>
      <c r="C32347" t="s">
        <v>614</v>
      </c>
      <c r="D32347">
        <v>2024</v>
      </c>
      <c r="E32347" t="s">
        <v>739</v>
      </c>
      <c r="F32347" s="2">
        <v>27486.457037205</v>
      </c>
    </row>
    <row r="32348" spans="1:6">
      <c r="A32348" t="s">
        <v>607</v>
      </c>
      <c r="B32348">
        <v>3909</v>
      </c>
      <c r="C32348" t="s">
        <v>616</v>
      </c>
      <c r="D32348">
        <v>2011</v>
      </c>
      <c r="E32348" t="s">
        <v>736</v>
      </c>
      <c r="F32348" s="2">
        <v>24235.470985607499</v>
      </c>
    </row>
    <row r="32349" spans="1:6">
      <c r="A32349" t="s">
        <v>607</v>
      </c>
      <c r="B32349">
        <v>3909</v>
      </c>
      <c r="C32349" t="s">
        <v>616</v>
      </c>
      <c r="D32349">
        <v>2011</v>
      </c>
      <c r="E32349" t="s">
        <v>737</v>
      </c>
      <c r="F32349" s="2">
        <v>9215.0787363161908</v>
      </c>
    </row>
    <row r="32350" spans="1:6">
      <c r="A32350" t="s">
        <v>607</v>
      </c>
      <c r="B32350">
        <v>3909</v>
      </c>
      <c r="C32350" t="s">
        <v>616</v>
      </c>
      <c r="D32350">
        <v>2011</v>
      </c>
      <c r="E32350" t="s">
        <v>744</v>
      </c>
      <c r="F32350" s="2">
        <v>288.87528868049998</v>
      </c>
    </row>
    <row r="32351" spans="1:6">
      <c r="A32351" t="s">
        <v>607</v>
      </c>
      <c r="B32351">
        <v>3909</v>
      </c>
      <c r="C32351" t="s">
        <v>616</v>
      </c>
      <c r="D32351">
        <v>2011</v>
      </c>
      <c r="E32351" t="s">
        <v>739</v>
      </c>
      <c r="F32351" s="2">
        <v>21242.718324960701</v>
      </c>
    </row>
    <row r="32352" spans="1:6">
      <c r="A32352" t="s">
        <v>607</v>
      </c>
      <c r="B32352">
        <v>3909</v>
      </c>
      <c r="C32352" t="s">
        <v>616</v>
      </c>
      <c r="D32352">
        <v>2011</v>
      </c>
      <c r="E32352" t="s">
        <v>740</v>
      </c>
      <c r="F32352" s="2">
        <v>9941.9512392269608</v>
      </c>
    </row>
    <row r="32353" spans="1:6">
      <c r="A32353" t="s">
        <v>607</v>
      </c>
      <c r="B32353">
        <v>3909</v>
      </c>
      <c r="C32353" t="s">
        <v>616</v>
      </c>
      <c r="D32353">
        <v>2013</v>
      </c>
      <c r="E32353" t="s">
        <v>742</v>
      </c>
      <c r="F32353" s="2">
        <v>24858.238960833001</v>
      </c>
    </row>
    <row r="32354" spans="1:6">
      <c r="A32354" t="s">
        <v>607</v>
      </c>
      <c r="B32354">
        <v>3909</v>
      </c>
      <c r="C32354" t="s">
        <v>616</v>
      </c>
      <c r="D32354">
        <v>2013</v>
      </c>
      <c r="E32354" t="s">
        <v>738</v>
      </c>
      <c r="F32354" s="2">
        <v>0</v>
      </c>
    </row>
    <row r="32355" spans="1:6">
      <c r="A32355" t="s">
        <v>607</v>
      </c>
      <c r="B32355">
        <v>3909</v>
      </c>
      <c r="C32355" t="s">
        <v>616</v>
      </c>
      <c r="D32355">
        <v>2013</v>
      </c>
      <c r="E32355" t="s">
        <v>741</v>
      </c>
      <c r="F32355" s="2">
        <v>103423.02849298</v>
      </c>
    </row>
    <row r="32356" spans="1:6">
      <c r="A32356" t="s">
        <v>607</v>
      </c>
      <c r="B32356">
        <v>3909</v>
      </c>
      <c r="C32356" t="s">
        <v>616</v>
      </c>
      <c r="D32356">
        <v>2015</v>
      </c>
      <c r="E32356" t="s">
        <v>743</v>
      </c>
      <c r="F32356" s="2">
        <v>0</v>
      </c>
    </row>
    <row r="32357" spans="1:6">
      <c r="A32357" t="s">
        <v>607</v>
      </c>
      <c r="B32357">
        <v>3909</v>
      </c>
      <c r="C32357" t="s">
        <v>616</v>
      </c>
      <c r="D32357">
        <v>2015</v>
      </c>
      <c r="E32357" t="s">
        <v>745</v>
      </c>
      <c r="F32357" s="2">
        <v>37707.741271442101</v>
      </c>
    </row>
    <row r="32358" spans="1:6">
      <c r="A32358" t="s">
        <v>607</v>
      </c>
      <c r="B32358">
        <v>3909</v>
      </c>
      <c r="C32358" t="s">
        <v>616</v>
      </c>
      <c r="D32358">
        <v>2016</v>
      </c>
      <c r="E32358" t="s">
        <v>738</v>
      </c>
      <c r="F32358" s="2">
        <v>0</v>
      </c>
    </row>
    <row r="32359" spans="1:6">
      <c r="A32359" t="s">
        <v>607</v>
      </c>
      <c r="B32359">
        <v>3909</v>
      </c>
      <c r="C32359" t="s">
        <v>616</v>
      </c>
      <c r="D32359">
        <v>2016</v>
      </c>
      <c r="E32359" t="s">
        <v>741</v>
      </c>
      <c r="F32359" s="2">
        <v>96761.2085592168</v>
      </c>
    </row>
    <row r="32360" spans="1:6">
      <c r="A32360" t="s">
        <v>607</v>
      </c>
      <c r="B32360">
        <v>3909</v>
      </c>
      <c r="C32360" t="s">
        <v>616</v>
      </c>
      <c r="D32360">
        <v>2017</v>
      </c>
      <c r="E32360" t="s">
        <v>744</v>
      </c>
      <c r="F32360" s="2">
        <v>1902.4593405149999</v>
      </c>
    </row>
    <row r="32361" spans="1:6">
      <c r="A32361" t="s">
        <v>607</v>
      </c>
      <c r="B32361">
        <v>3909</v>
      </c>
      <c r="C32361" t="s">
        <v>616</v>
      </c>
      <c r="D32361">
        <v>2017</v>
      </c>
      <c r="E32361" t="s">
        <v>739</v>
      </c>
      <c r="F32361" s="2">
        <v>22828.115032125799</v>
      </c>
    </row>
    <row r="32362" spans="1:6">
      <c r="A32362" t="s">
        <v>607</v>
      </c>
      <c r="B32362">
        <v>3909</v>
      </c>
      <c r="C32362" t="s">
        <v>616</v>
      </c>
      <c r="D32362">
        <v>2018</v>
      </c>
      <c r="E32362" t="s">
        <v>736</v>
      </c>
      <c r="F32362" s="2">
        <v>20930.066413877001</v>
      </c>
    </row>
    <row r="32363" spans="1:6">
      <c r="A32363" t="s">
        <v>607</v>
      </c>
      <c r="B32363">
        <v>3909</v>
      </c>
      <c r="C32363" t="s">
        <v>616</v>
      </c>
      <c r="D32363">
        <v>2018</v>
      </c>
      <c r="E32363" t="s">
        <v>737</v>
      </c>
      <c r="F32363" s="2">
        <v>9125.6616715749205</v>
      </c>
    </row>
    <row r="32364" spans="1:6">
      <c r="A32364" t="s">
        <v>607</v>
      </c>
      <c r="B32364">
        <v>3909</v>
      </c>
      <c r="C32364" t="s">
        <v>616</v>
      </c>
      <c r="D32364">
        <v>2018</v>
      </c>
      <c r="E32364" t="s">
        <v>743</v>
      </c>
      <c r="F32364" s="2">
        <v>0</v>
      </c>
    </row>
    <row r="32365" spans="1:6">
      <c r="A32365" t="s">
        <v>607</v>
      </c>
      <c r="B32365">
        <v>3909</v>
      </c>
      <c r="C32365" t="s">
        <v>616</v>
      </c>
      <c r="D32365">
        <v>2018</v>
      </c>
      <c r="E32365" t="s">
        <v>745</v>
      </c>
      <c r="F32365" s="2">
        <v>39375.543900044497</v>
      </c>
    </row>
    <row r="32366" spans="1:6">
      <c r="A32366" t="s">
        <v>607</v>
      </c>
      <c r="B32366">
        <v>3909</v>
      </c>
      <c r="C32366" t="s">
        <v>616</v>
      </c>
      <c r="D32366">
        <v>2019</v>
      </c>
      <c r="E32366" t="s">
        <v>741</v>
      </c>
      <c r="F32366" s="2">
        <v>86954.543724487507</v>
      </c>
    </row>
    <row r="32367" spans="1:6">
      <c r="A32367" t="s">
        <v>607</v>
      </c>
      <c r="B32367">
        <v>3909</v>
      </c>
      <c r="C32367" t="s">
        <v>616</v>
      </c>
      <c r="D32367">
        <v>2020</v>
      </c>
      <c r="E32367" t="s">
        <v>742</v>
      </c>
      <c r="F32367" s="2">
        <v>28337.014438179802</v>
      </c>
    </row>
    <row r="32368" spans="1:6">
      <c r="A32368" t="s">
        <v>607</v>
      </c>
      <c r="B32368">
        <v>3909</v>
      </c>
      <c r="C32368" t="s">
        <v>616</v>
      </c>
      <c r="D32368">
        <v>2020</v>
      </c>
      <c r="E32368" t="s">
        <v>739</v>
      </c>
      <c r="F32368" s="2">
        <v>23594.713865743</v>
      </c>
    </row>
    <row r="32369" spans="1:6">
      <c r="A32369" t="s">
        <v>607</v>
      </c>
      <c r="B32369">
        <v>3909</v>
      </c>
      <c r="C32369" t="s">
        <v>616</v>
      </c>
      <c r="D32369">
        <v>2021</v>
      </c>
      <c r="E32369" t="s">
        <v>736</v>
      </c>
      <c r="F32369" s="2">
        <v>20084.972208975301</v>
      </c>
    </row>
    <row r="32370" spans="1:6">
      <c r="A32370" t="s">
        <v>607</v>
      </c>
      <c r="B32370">
        <v>3909</v>
      </c>
      <c r="C32370" t="s">
        <v>616</v>
      </c>
      <c r="D32370">
        <v>2021</v>
      </c>
      <c r="E32370" t="s">
        <v>737</v>
      </c>
      <c r="F32370" s="2">
        <v>8773.1009622045203</v>
      </c>
    </row>
    <row r="32371" spans="1:6">
      <c r="A32371" t="s">
        <v>607</v>
      </c>
      <c r="B32371">
        <v>3909</v>
      </c>
      <c r="C32371" t="s">
        <v>616</v>
      </c>
      <c r="D32371">
        <v>2021</v>
      </c>
      <c r="E32371" t="s">
        <v>740</v>
      </c>
      <c r="F32371" s="2">
        <v>5687.0294186454103</v>
      </c>
    </row>
    <row r="32372" spans="1:6">
      <c r="A32372" t="s">
        <v>607</v>
      </c>
      <c r="B32372">
        <v>3909</v>
      </c>
      <c r="C32372" t="s">
        <v>616</v>
      </c>
      <c r="D32372">
        <v>2021</v>
      </c>
      <c r="E32372" t="s">
        <v>745</v>
      </c>
      <c r="F32372" s="2">
        <v>36192.153937704898</v>
      </c>
    </row>
    <row r="32373" spans="1:6">
      <c r="A32373" t="s">
        <v>607</v>
      </c>
      <c r="B32373">
        <v>3909</v>
      </c>
      <c r="C32373" t="s">
        <v>616</v>
      </c>
      <c r="D32373">
        <v>2023</v>
      </c>
      <c r="E32373" t="s">
        <v>742</v>
      </c>
      <c r="F32373" s="2">
        <v>14229.3444370987</v>
      </c>
    </row>
    <row r="32374" spans="1:6">
      <c r="A32374" t="s">
        <v>607</v>
      </c>
      <c r="B32374">
        <v>3909</v>
      </c>
      <c r="C32374" t="s">
        <v>616</v>
      </c>
      <c r="D32374">
        <v>2023</v>
      </c>
      <c r="E32374" t="s">
        <v>738</v>
      </c>
      <c r="F32374" s="2">
        <v>0</v>
      </c>
    </row>
    <row r="32375" spans="1:6">
      <c r="A32375" t="s">
        <v>607</v>
      </c>
      <c r="B32375">
        <v>3909</v>
      </c>
      <c r="C32375" t="s">
        <v>616</v>
      </c>
      <c r="D32375">
        <v>2024</v>
      </c>
      <c r="E32375" t="s">
        <v>736</v>
      </c>
      <c r="F32375" s="2">
        <v>15345.8240794992</v>
      </c>
    </row>
    <row r="32376" spans="1:6">
      <c r="A32376" t="s">
        <v>607</v>
      </c>
      <c r="B32376">
        <v>3909</v>
      </c>
      <c r="C32376" t="s">
        <v>616</v>
      </c>
      <c r="D32376">
        <v>2024</v>
      </c>
      <c r="E32376" t="s">
        <v>737</v>
      </c>
      <c r="F32376" s="2">
        <v>7909.8596832225703</v>
      </c>
    </row>
    <row r="32377" spans="1:6">
      <c r="A32377" t="s">
        <v>607</v>
      </c>
      <c r="B32377">
        <v>3909</v>
      </c>
      <c r="C32377" t="s">
        <v>616</v>
      </c>
      <c r="D32377">
        <v>2024</v>
      </c>
      <c r="E32377" t="s">
        <v>744</v>
      </c>
      <c r="F32377" s="2">
        <v>3752.112411692</v>
      </c>
    </row>
    <row r="32378" spans="1:6">
      <c r="A32378" t="s">
        <v>607</v>
      </c>
      <c r="B32378">
        <v>3909</v>
      </c>
      <c r="C32378" t="s">
        <v>616</v>
      </c>
      <c r="D32378">
        <v>2024</v>
      </c>
      <c r="E32378" t="s">
        <v>740</v>
      </c>
      <c r="F32378" s="2">
        <v>5267.2603243047097</v>
      </c>
    </row>
    <row r="32379" spans="1:6">
      <c r="A32379" t="s">
        <v>607</v>
      </c>
      <c r="B32379">
        <v>3911</v>
      </c>
      <c r="C32379" t="s">
        <v>618</v>
      </c>
      <c r="D32379">
        <v>2009</v>
      </c>
      <c r="E32379" t="s">
        <v>736</v>
      </c>
      <c r="F32379" s="2">
        <v>6033.4971949422497</v>
      </c>
    </row>
    <row r="32380" spans="1:6">
      <c r="A32380" t="s">
        <v>607</v>
      </c>
      <c r="B32380">
        <v>3911</v>
      </c>
      <c r="C32380" t="s">
        <v>618</v>
      </c>
      <c r="D32380">
        <v>2009</v>
      </c>
      <c r="E32380" t="s">
        <v>737</v>
      </c>
      <c r="F32380" s="2">
        <v>2312.5352100508899</v>
      </c>
    </row>
    <row r="32381" spans="1:6">
      <c r="A32381" t="s">
        <v>607</v>
      </c>
      <c r="B32381">
        <v>3911</v>
      </c>
      <c r="C32381" t="s">
        <v>618</v>
      </c>
      <c r="D32381">
        <v>2009</v>
      </c>
      <c r="E32381" t="s">
        <v>744</v>
      </c>
      <c r="F32381" s="2">
        <v>804.73287500000004</v>
      </c>
    </row>
    <row r="32382" spans="1:6">
      <c r="A32382" t="s">
        <v>607</v>
      </c>
      <c r="B32382">
        <v>3911</v>
      </c>
      <c r="C32382" t="s">
        <v>618</v>
      </c>
      <c r="D32382">
        <v>2009</v>
      </c>
      <c r="E32382" t="s">
        <v>740</v>
      </c>
      <c r="F32382" s="2">
        <v>6561.7071799698897</v>
      </c>
    </row>
    <row r="32383" spans="1:6">
      <c r="A32383" t="s">
        <v>607</v>
      </c>
      <c r="B32383">
        <v>3911</v>
      </c>
      <c r="C32383" t="s">
        <v>618</v>
      </c>
      <c r="D32383">
        <v>2009</v>
      </c>
      <c r="E32383" t="s">
        <v>745</v>
      </c>
      <c r="F32383" s="2">
        <v>42908.066333408096</v>
      </c>
    </row>
    <row r="32384" spans="1:6">
      <c r="A32384" t="s">
        <v>607</v>
      </c>
      <c r="B32384">
        <v>3911</v>
      </c>
      <c r="C32384" t="s">
        <v>618</v>
      </c>
      <c r="D32384">
        <v>2011</v>
      </c>
      <c r="E32384" t="s">
        <v>742</v>
      </c>
      <c r="F32384" s="2">
        <v>5709.9637995910598</v>
      </c>
    </row>
    <row r="32385" spans="1:6">
      <c r="A32385" t="s">
        <v>607</v>
      </c>
      <c r="B32385">
        <v>3911</v>
      </c>
      <c r="C32385" t="s">
        <v>618</v>
      </c>
      <c r="D32385">
        <v>2011</v>
      </c>
      <c r="E32385" t="s">
        <v>738</v>
      </c>
      <c r="F32385" s="2">
        <v>0</v>
      </c>
    </row>
    <row r="32386" spans="1:6">
      <c r="A32386" t="s">
        <v>607</v>
      </c>
      <c r="B32386">
        <v>3911</v>
      </c>
      <c r="C32386" t="s">
        <v>618</v>
      </c>
      <c r="D32386">
        <v>2011</v>
      </c>
      <c r="E32386" t="s">
        <v>741</v>
      </c>
      <c r="F32386" s="2">
        <v>25245.282898293601</v>
      </c>
    </row>
    <row r="32387" spans="1:6">
      <c r="A32387" t="s">
        <v>607</v>
      </c>
      <c r="B32387">
        <v>3911</v>
      </c>
      <c r="C32387" t="s">
        <v>618</v>
      </c>
      <c r="D32387">
        <v>2015</v>
      </c>
      <c r="E32387" t="s">
        <v>736</v>
      </c>
      <c r="F32387" s="2">
        <v>4479.8365316826003</v>
      </c>
    </row>
    <row r="32388" spans="1:6">
      <c r="A32388" t="s">
        <v>607</v>
      </c>
      <c r="B32388">
        <v>3911</v>
      </c>
      <c r="C32388" t="s">
        <v>618</v>
      </c>
      <c r="D32388">
        <v>2015</v>
      </c>
      <c r="E32388" t="s">
        <v>737</v>
      </c>
      <c r="F32388" s="2">
        <v>3221.2400594055498</v>
      </c>
    </row>
    <row r="32389" spans="1:6">
      <c r="A32389" t="s">
        <v>607</v>
      </c>
      <c r="B32389">
        <v>3911</v>
      </c>
      <c r="C32389" t="s">
        <v>618</v>
      </c>
      <c r="D32389">
        <v>2015</v>
      </c>
      <c r="E32389" t="s">
        <v>739</v>
      </c>
      <c r="F32389" s="2">
        <v>4596.4193776176999</v>
      </c>
    </row>
    <row r="32390" spans="1:6">
      <c r="A32390" t="s">
        <v>607</v>
      </c>
      <c r="B32390">
        <v>3911</v>
      </c>
      <c r="C32390" t="s">
        <v>618</v>
      </c>
      <c r="D32390">
        <v>2015</v>
      </c>
      <c r="E32390" t="s">
        <v>740</v>
      </c>
      <c r="F32390" s="2">
        <v>4451.4225652570603</v>
      </c>
    </row>
    <row r="32391" spans="1:6">
      <c r="A32391" t="s">
        <v>607</v>
      </c>
      <c r="B32391">
        <v>3911</v>
      </c>
      <c r="C32391" t="s">
        <v>618</v>
      </c>
      <c r="D32391">
        <v>2016</v>
      </c>
      <c r="E32391" t="s">
        <v>744</v>
      </c>
      <c r="F32391" s="2">
        <v>752.42960200000005</v>
      </c>
    </row>
    <row r="32392" spans="1:6">
      <c r="A32392" t="s">
        <v>607</v>
      </c>
      <c r="B32392">
        <v>3911</v>
      </c>
      <c r="C32392" t="s">
        <v>618</v>
      </c>
      <c r="D32392">
        <v>2016</v>
      </c>
      <c r="E32392" t="s">
        <v>745</v>
      </c>
      <c r="F32392" s="2">
        <v>42908.066333408198</v>
      </c>
    </row>
    <row r="32393" spans="1:6">
      <c r="A32393" t="s">
        <v>607</v>
      </c>
      <c r="B32393">
        <v>3911</v>
      </c>
      <c r="C32393" t="s">
        <v>618</v>
      </c>
      <c r="D32393">
        <v>2017</v>
      </c>
      <c r="E32393" t="s">
        <v>742</v>
      </c>
      <c r="F32393" s="2">
        <v>5755.4166475796301</v>
      </c>
    </row>
    <row r="32394" spans="1:6">
      <c r="A32394" t="s">
        <v>607</v>
      </c>
      <c r="B32394">
        <v>3911</v>
      </c>
      <c r="C32394" t="s">
        <v>618</v>
      </c>
      <c r="D32394">
        <v>2017</v>
      </c>
      <c r="E32394" t="s">
        <v>738</v>
      </c>
      <c r="F32394" s="2">
        <v>0</v>
      </c>
    </row>
    <row r="32395" spans="1:6">
      <c r="A32395" t="s">
        <v>607</v>
      </c>
      <c r="B32395">
        <v>3911</v>
      </c>
      <c r="C32395" t="s">
        <v>618</v>
      </c>
      <c r="D32395">
        <v>2017</v>
      </c>
      <c r="E32395" t="s">
        <v>743</v>
      </c>
      <c r="F32395" s="2">
        <v>0</v>
      </c>
    </row>
    <row r="32396" spans="1:6">
      <c r="A32396" t="s">
        <v>607</v>
      </c>
      <c r="B32396">
        <v>3911</v>
      </c>
      <c r="C32396" t="s">
        <v>618</v>
      </c>
      <c r="D32396">
        <v>2018</v>
      </c>
      <c r="E32396" t="s">
        <v>739</v>
      </c>
      <c r="F32396" s="2">
        <v>4293.3582929095001</v>
      </c>
    </row>
    <row r="32397" spans="1:6">
      <c r="A32397" t="s">
        <v>607</v>
      </c>
      <c r="B32397">
        <v>3911</v>
      </c>
      <c r="C32397" t="s">
        <v>618</v>
      </c>
      <c r="D32397">
        <v>2018</v>
      </c>
      <c r="E32397" t="s">
        <v>740</v>
      </c>
      <c r="F32397" s="2">
        <v>3271.57097283044</v>
      </c>
    </row>
    <row r="32398" spans="1:6">
      <c r="A32398" t="s">
        <v>607</v>
      </c>
      <c r="B32398">
        <v>3911</v>
      </c>
      <c r="C32398" t="s">
        <v>618</v>
      </c>
      <c r="D32398">
        <v>2018</v>
      </c>
      <c r="E32398" t="s">
        <v>741</v>
      </c>
      <c r="F32398" s="2">
        <v>21441.360854880299</v>
      </c>
    </row>
    <row r="32399" spans="1:6">
      <c r="A32399" t="s">
        <v>607</v>
      </c>
      <c r="B32399">
        <v>3911</v>
      </c>
      <c r="C32399" t="s">
        <v>618</v>
      </c>
      <c r="D32399">
        <v>2019</v>
      </c>
      <c r="E32399" t="s">
        <v>744</v>
      </c>
      <c r="F32399" s="2">
        <v>753.42660149999995</v>
      </c>
    </row>
    <row r="32400" spans="1:6">
      <c r="A32400" t="s">
        <v>607</v>
      </c>
      <c r="B32400">
        <v>3911</v>
      </c>
      <c r="C32400" t="s">
        <v>618</v>
      </c>
      <c r="D32400">
        <v>2019</v>
      </c>
      <c r="E32400" t="s">
        <v>745</v>
      </c>
      <c r="F32400" s="2">
        <v>47039.436700728897</v>
      </c>
    </row>
    <row r="32401" spans="1:6">
      <c r="A32401" t="s">
        <v>607</v>
      </c>
      <c r="B32401">
        <v>3911</v>
      </c>
      <c r="C32401" t="s">
        <v>618</v>
      </c>
      <c r="D32401">
        <v>2020</v>
      </c>
      <c r="E32401" t="s">
        <v>738</v>
      </c>
      <c r="F32401" s="2">
        <v>0</v>
      </c>
    </row>
    <row r="32402" spans="1:6">
      <c r="A32402" t="s">
        <v>607</v>
      </c>
      <c r="B32402">
        <v>3911</v>
      </c>
      <c r="C32402" t="s">
        <v>618</v>
      </c>
      <c r="D32402">
        <v>2020</v>
      </c>
      <c r="E32402" t="s">
        <v>743</v>
      </c>
      <c r="F32402" s="2">
        <v>0</v>
      </c>
    </row>
    <row r="32403" spans="1:6">
      <c r="A32403" t="s">
        <v>607</v>
      </c>
      <c r="B32403">
        <v>3911</v>
      </c>
      <c r="C32403" t="s">
        <v>618</v>
      </c>
      <c r="D32403">
        <v>2021</v>
      </c>
      <c r="E32403" t="s">
        <v>739</v>
      </c>
      <c r="F32403" s="2">
        <v>4847.8720873294596</v>
      </c>
    </row>
    <row r="32404" spans="1:6">
      <c r="A32404" t="s">
        <v>607</v>
      </c>
      <c r="B32404">
        <v>3911</v>
      </c>
      <c r="C32404" t="s">
        <v>618</v>
      </c>
      <c r="D32404">
        <v>2021</v>
      </c>
      <c r="E32404" t="s">
        <v>741</v>
      </c>
      <c r="F32404" s="2">
        <v>18153.807188970401</v>
      </c>
    </row>
    <row r="32405" spans="1:6">
      <c r="A32405" t="s">
        <v>607</v>
      </c>
      <c r="B32405">
        <v>3911</v>
      </c>
      <c r="C32405" t="s">
        <v>618</v>
      </c>
      <c r="D32405">
        <v>2022</v>
      </c>
      <c r="E32405" t="s">
        <v>736</v>
      </c>
      <c r="F32405" s="2">
        <v>3086.8146987761002</v>
      </c>
    </row>
    <row r="32406" spans="1:6">
      <c r="A32406" t="s">
        <v>607</v>
      </c>
      <c r="B32406">
        <v>3911</v>
      </c>
      <c r="C32406" t="s">
        <v>618</v>
      </c>
      <c r="D32406">
        <v>2022</v>
      </c>
      <c r="E32406" t="s">
        <v>737</v>
      </c>
      <c r="F32406" s="2">
        <v>3188.7525818405102</v>
      </c>
    </row>
    <row r="32407" spans="1:6">
      <c r="A32407" t="s">
        <v>607</v>
      </c>
      <c r="B32407">
        <v>3911</v>
      </c>
      <c r="C32407" t="s">
        <v>618</v>
      </c>
      <c r="D32407">
        <v>2022</v>
      </c>
      <c r="E32407" t="s">
        <v>744</v>
      </c>
      <c r="F32407" s="2">
        <v>563.33386199999995</v>
      </c>
    </row>
    <row r="32408" spans="1:6">
      <c r="A32408" t="s">
        <v>607</v>
      </c>
      <c r="B32408">
        <v>3911</v>
      </c>
      <c r="C32408" t="s">
        <v>618</v>
      </c>
      <c r="D32408">
        <v>2022</v>
      </c>
      <c r="E32408" t="s">
        <v>745</v>
      </c>
      <c r="F32408" s="2">
        <v>40562.887306894299</v>
      </c>
    </row>
    <row r="32409" spans="1:6">
      <c r="A32409" t="s">
        <v>607</v>
      </c>
      <c r="B32409">
        <v>3911</v>
      </c>
      <c r="C32409" t="s">
        <v>618</v>
      </c>
      <c r="D32409">
        <v>2023</v>
      </c>
      <c r="E32409" t="s">
        <v>743</v>
      </c>
      <c r="F32409" s="2">
        <v>0</v>
      </c>
    </row>
    <row r="32410" spans="1:6">
      <c r="A32410" t="s">
        <v>607</v>
      </c>
      <c r="B32410">
        <v>3911</v>
      </c>
      <c r="C32410" t="s">
        <v>618</v>
      </c>
      <c r="D32410">
        <v>2024</v>
      </c>
      <c r="E32410" t="s">
        <v>742</v>
      </c>
      <c r="F32410" s="2">
        <v>4279.1230122861898</v>
      </c>
    </row>
    <row r="32411" spans="1:6">
      <c r="A32411" t="s">
        <v>607</v>
      </c>
      <c r="B32411">
        <v>3911</v>
      </c>
      <c r="C32411" t="s">
        <v>618</v>
      </c>
      <c r="D32411">
        <v>2024</v>
      </c>
      <c r="E32411" t="s">
        <v>739</v>
      </c>
      <c r="F32411" s="2">
        <v>3575.9999097816299</v>
      </c>
    </row>
    <row r="32412" spans="1:6">
      <c r="A32412" t="s">
        <v>607</v>
      </c>
      <c r="B32412">
        <v>3911</v>
      </c>
      <c r="C32412" t="s">
        <v>618</v>
      </c>
      <c r="D32412">
        <v>2024</v>
      </c>
      <c r="E32412" t="s">
        <v>741</v>
      </c>
      <c r="F32412" s="2">
        <v>16342.5156354013</v>
      </c>
    </row>
    <row r="32413" spans="1:6">
      <c r="A32413" t="s">
        <v>620</v>
      </c>
      <c r="B32413">
        <v>4601</v>
      </c>
      <c r="C32413" t="s">
        <v>621</v>
      </c>
      <c r="D32413">
        <v>2009</v>
      </c>
      <c r="E32413" t="s">
        <v>736</v>
      </c>
      <c r="F32413" s="2">
        <v>113820.22966756699</v>
      </c>
    </row>
    <row r="32414" spans="1:6">
      <c r="A32414" t="s">
        <v>620</v>
      </c>
      <c r="B32414">
        <v>4601</v>
      </c>
      <c r="C32414" t="s">
        <v>621</v>
      </c>
      <c r="D32414">
        <v>2009</v>
      </c>
      <c r="E32414" t="s">
        <v>737</v>
      </c>
      <c r="F32414" s="2">
        <v>32210.9178501672</v>
      </c>
    </row>
    <row r="32415" spans="1:6">
      <c r="A32415" t="s">
        <v>620</v>
      </c>
      <c r="B32415">
        <v>4601</v>
      </c>
      <c r="C32415" t="s">
        <v>621</v>
      </c>
      <c r="D32415">
        <v>2009</v>
      </c>
      <c r="E32415" t="s">
        <v>744</v>
      </c>
      <c r="F32415" s="2">
        <v>4117.9034830395003</v>
      </c>
    </row>
    <row r="32416" spans="1:6">
      <c r="A32416" t="s">
        <v>620</v>
      </c>
      <c r="B32416">
        <v>4601</v>
      </c>
      <c r="C32416" t="s">
        <v>621</v>
      </c>
      <c r="D32416">
        <v>2009</v>
      </c>
      <c r="E32416" t="s">
        <v>739</v>
      </c>
      <c r="F32416" s="2">
        <v>8153.6956575768099</v>
      </c>
    </row>
    <row r="32417" spans="1:6">
      <c r="A32417" t="s">
        <v>620</v>
      </c>
      <c r="B32417">
        <v>4601</v>
      </c>
      <c r="C32417" t="s">
        <v>621</v>
      </c>
      <c r="D32417">
        <v>2009</v>
      </c>
      <c r="E32417" t="s">
        <v>740</v>
      </c>
      <c r="F32417" s="2">
        <v>80601.048244372505</v>
      </c>
    </row>
    <row r="32418" spans="1:6">
      <c r="A32418" t="s">
        <v>620</v>
      </c>
      <c r="B32418">
        <v>4601</v>
      </c>
      <c r="C32418" t="s">
        <v>621</v>
      </c>
      <c r="D32418">
        <v>2011</v>
      </c>
      <c r="E32418" t="s">
        <v>742</v>
      </c>
      <c r="F32418" s="2">
        <v>55811.159237297499</v>
      </c>
    </row>
    <row r="32419" spans="1:6">
      <c r="A32419" t="s">
        <v>620</v>
      </c>
      <c r="B32419">
        <v>4601</v>
      </c>
      <c r="C32419" t="s">
        <v>621</v>
      </c>
      <c r="D32419">
        <v>2011</v>
      </c>
      <c r="E32419" t="s">
        <v>738</v>
      </c>
      <c r="F32419" s="2">
        <v>126497.560091298</v>
      </c>
    </row>
    <row r="32420" spans="1:6">
      <c r="A32420" t="s">
        <v>620</v>
      </c>
      <c r="B32420">
        <v>4601</v>
      </c>
      <c r="C32420" t="s">
        <v>621</v>
      </c>
      <c r="D32420">
        <v>2011</v>
      </c>
      <c r="E32420" t="s">
        <v>741</v>
      </c>
      <c r="F32420" s="2">
        <v>419386.95443861902</v>
      </c>
    </row>
    <row r="32421" spans="1:6">
      <c r="A32421" t="s">
        <v>620</v>
      </c>
      <c r="B32421">
        <v>4601</v>
      </c>
      <c r="C32421" t="s">
        <v>621</v>
      </c>
      <c r="D32421">
        <v>2013</v>
      </c>
      <c r="E32421" t="s">
        <v>743</v>
      </c>
      <c r="F32421" s="2">
        <v>64358.518432321602</v>
      </c>
    </row>
    <row r="32422" spans="1:6">
      <c r="A32422" t="s">
        <v>620</v>
      </c>
      <c r="B32422">
        <v>4601</v>
      </c>
      <c r="C32422" t="s">
        <v>621</v>
      </c>
      <c r="D32422">
        <v>2013</v>
      </c>
      <c r="E32422" t="s">
        <v>740</v>
      </c>
      <c r="F32422" s="2">
        <v>76376.922607204906</v>
      </c>
    </row>
    <row r="32423" spans="1:6">
      <c r="A32423" t="s">
        <v>620</v>
      </c>
      <c r="B32423">
        <v>4601</v>
      </c>
      <c r="C32423" t="s">
        <v>621</v>
      </c>
      <c r="D32423">
        <v>2013</v>
      </c>
      <c r="E32423" t="s">
        <v>745</v>
      </c>
      <c r="F32423" s="2">
        <v>79066.809457323703</v>
      </c>
    </row>
    <row r="32424" spans="1:6">
      <c r="A32424" t="s">
        <v>620</v>
      </c>
      <c r="B32424">
        <v>4601</v>
      </c>
      <c r="C32424" t="s">
        <v>621</v>
      </c>
      <c r="D32424">
        <v>2015</v>
      </c>
      <c r="E32424" t="s">
        <v>736</v>
      </c>
      <c r="F32424" s="2">
        <v>82899.165234954606</v>
      </c>
    </row>
    <row r="32425" spans="1:6">
      <c r="A32425" t="s">
        <v>620</v>
      </c>
      <c r="B32425">
        <v>4601</v>
      </c>
      <c r="C32425" t="s">
        <v>621</v>
      </c>
      <c r="D32425">
        <v>2015</v>
      </c>
      <c r="E32425" t="s">
        <v>737</v>
      </c>
      <c r="F32425" s="2">
        <v>42622.670766515897</v>
      </c>
    </row>
    <row r="32426" spans="1:6">
      <c r="A32426" t="s">
        <v>620</v>
      </c>
      <c r="B32426">
        <v>4601</v>
      </c>
      <c r="C32426" t="s">
        <v>621</v>
      </c>
      <c r="D32426">
        <v>2015</v>
      </c>
      <c r="E32426" t="s">
        <v>738</v>
      </c>
      <c r="F32426" s="2">
        <v>130661.448991137</v>
      </c>
    </row>
    <row r="32427" spans="1:6">
      <c r="A32427" t="s">
        <v>620</v>
      </c>
      <c r="B32427">
        <v>4601</v>
      </c>
      <c r="C32427" t="s">
        <v>621</v>
      </c>
      <c r="D32427">
        <v>2015</v>
      </c>
      <c r="E32427" t="s">
        <v>739</v>
      </c>
      <c r="F32427" s="2">
        <v>7285.70962273644</v>
      </c>
    </row>
    <row r="32428" spans="1:6">
      <c r="A32428" t="s">
        <v>620</v>
      </c>
      <c r="B32428">
        <v>4601</v>
      </c>
      <c r="C32428" t="s">
        <v>621</v>
      </c>
      <c r="D32428">
        <v>2016</v>
      </c>
      <c r="E32428" t="s">
        <v>740</v>
      </c>
      <c r="F32428" s="2">
        <v>39544.770927302299</v>
      </c>
    </row>
    <row r="32429" spans="1:6">
      <c r="A32429" t="s">
        <v>620</v>
      </c>
      <c r="B32429">
        <v>4601</v>
      </c>
      <c r="C32429" t="s">
        <v>621</v>
      </c>
      <c r="D32429">
        <v>2016</v>
      </c>
      <c r="E32429" t="s">
        <v>745</v>
      </c>
      <c r="F32429" s="2">
        <v>79066.809457323703</v>
      </c>
    </row>
    <row r="32430" spans="1:6">
      <c r="A32430" t="s">
        <v>620</v>
      </c>
      <c r="B32430">
        <v>4601</v>
      </c>
      <c r="C32430" t="s">
        <v>621</v>
      </c>
      <c r="D32430">
        <v>2017</v>
      </c>
      <c r="E32430" t="s">
        <v>742</v>
      </c>
      <c r="F32430" s="2">
        <v>54263.920919882403</v>
      </c>
    </row>
    <row r="32431" spans="1:6">
      <c r="A32431" t="s">
        <v>620</v>
      </c>
      <c r="B32431">
        <v>4601</v>
      </c>
      <c r="C32431" t="s">
        <v>621</v>
      </c>
      <c r="D32431">
        <v>2018</v>
      </c>
      <c r="E32431" t="s">
        <v>736</v>
      </c>
      <c r="F32431" s="2">
        <v>67681.088407165502</v>
      </c>
    </row>
    <row r="32432" spans="1:6">
      <c r="A32432" t="s">
        <v>620</v>
      </c>
      <c r="B32432">
        <v>4601</v>
      </c>
      <c r="C32432" t="s">
        <v>621</v>
      </c>
      <c r="D32432">
        <v>2018</v>
      </c>
      <c r="E32432" t="s">
        <v>738</v>
      </c>
      <c r="F32432" s="2">
        <v>135277.774950441</v>
      </c>
    </row>
    <row r="32433" spans="1:6">
      <c r="A32433" t="s">
        <v>620</v>
      </c>
      <c r="B32433">
        <v>4601</v>
      </c>
      <c r="C32433" t="s">
        <v>621</v>
      </c>
      <c r="D32433">
        <v>2018</v>
      </c>
      <c r="E32433" t="s">
        <v>741</v>
      </c>
      <c r="F32433" s="2">
        <v>330998.96946780698</v>
      </c>
    </row>
    <row r="32434" spans="1:6">
      <c r="A32434" t="s">
        <v>620</v>
      </c>
      <c r="B32434">
        <v>4601</v>
      </c>
      <c r="C32434" t="s">
        <v>621</v>
      </c>
      <c r="D32434">
        <v>2019</v>
      </c>
      <c r="E32434" t="s">
        <v>744</v>
      </c>
      <c r="F32434" s="2">
        <v>5101.3398489840001</v>
      </c>
    </row>
    <row r="32435" spans="1:6">
      <c r="A32435" t="s">
        <v>620</v>
      </c>
      <c r="B32435">
        <v>4601</v>
      </c>
      <c r="C32435" t="s">
        <v>621</v>
      </c>
      <c r="D32435">
        <v>2019</v>
      </c>
      <c r="E32435" t="s">
        <v>740</v>
      </c>
      <c r="F32435" s="2">
        <v>24387.354707757</v>
      </c>
    </row>
    <row r="32436" spans="1:6">
      <c r="A32436" t="s">
        <v>620</v>
      </c>
      <c r="B32436">
        <v>4601</v>
      </c>
      <c r="C32436" t="s">
        <v>621</v>
      </c>
      <c r="D32436">
        <v>2020</v>
      </c>
      <c r="E32436" t="s">
        <v>742</v>
      </c>
      <c r="F32436" s="2">
        <v>56819.410707405703</v>
      </c>
    </row>
    <row r="32437" spans="1:6">
      <c r="A32437" t="s">
        <v>620</v>
      </c>
      <c r="B32437">
        <v>4601</v>
      </c>
      <c r="C32437" t="s">
        <v>621</v>
      </c>
      <c r="D32437">
        <v>2020</v>
      </c>
      <c r="E32437" t="s">
        <v>743</v>
      </c>
      <c r="F32437" s="2">
        <v>29013.145619129598</v>
      </c>
    </row>
    <row r="32438" spans="1:6">
      <c r="A32438" t="s">
        <v>620</v>
      </c>
      <c r="B32438">
        <v>4601</v>
      </c>
      <c r="C32438" t="s">
        <v>621</v>
      </c>
      <c r="D32438">
        <v>2021</v>
      </c>
      <c r="E32438" t="s">
        <v>738</v>
      </c>
      <c r="F32438" s="2">
        <v>134822.06929424699</v>
      </c>
    </row>
    <row r="32439" spans="1:6">
      <c r="A32439" t="s">
        <v>620</v>
      </c>
      <c r="B32439">
        <v>4601</v>
      </c>
      <c r="C32439" t="s">
        <v>621</v>
      </c>
      <c r="D32439">
        <v>2021</v>
      </c>
      <c r="E32439" t="s">
        <v>741</v>
      </c>
      <c r="F32439" s="2">
        <v>271149.62316930201</v>
      </c>
    </row>
    <row r="32440" spans="1:6">
      <c r="A32440" t="s">
        <v>620</v>
      </c>
      <c r="B32440">
        <v>4601</v>
      </c>
      <c r="C32440" t="s">
        <v>621</v>
      </c>
      <c r="D32440">
        <v>2022</v>
      </c>
      <c r="E32440" t="s">
        <v>737</v>
      </c>
      <c r="F32440" s="2">
        <v>38917.137710641902</v>
      </c>
    </row>
    <row r="32441" spans="1:6">
      <c r="A32441" t="s">
        <v>620</v>
      </c>
      <c r="B32441">
        <v>4601</v>
      </c>
      <c r="C32441" t="s">
        <v>621</v>
      </c>
      <c r="D32441">
        <v>2022</v>
      </c>
      <c r="E32441" t="s">
        <v>744</v>
      </c>
      <c r="F32441" s="2">
        <v>6680.6613194648598</v>
      </c>
    </row>
    <row r="32442" spans="1:6">
      <c r="A32442" t="s">
        <v>620</v>
      </c>
      <c r="B32442">
        <v>4601</v>
      </c>
      <c r="C32442" t="s">
        <v>621</v>
      </c>
      <c r="D32442">
        <v>2022</v>
      </c>
      <c r="E32442" t="s">
        <v>739</v>
      </c>
      <c r="F32442" s="2">
        <v>7481.6821786848895</v>
      </c>
    </row>
    <row r="32443" spans="1:6">
      <c r="A32443" t="s">
        <v>620</v>
      </c>
      <c r="B32443">
        <v>4601</v>
      </c>
      <c r="C32443" t="s">
        <v>621</v>
      </c>
      <c r="D32443">
        <v>2022</v>
      </c>
      <c r="E32443" t="s">
        <v>740</v>
      </c>
      <c r="F32443" s="2">
        <v>17386.8811708223</v>
      </c>
    </row>
    <row r="32444" spans="1:6">
      <c r="A32444" t="s">
        <v>620</v>
      </c>
      <c r="B32444">
        <v>4601</v>
      </c>
      <c r="C32444" t="s">
        <v>621</v>
      </c>
      <c r="D32444">
        <v>2023</v>
      </c>
      <c r="E32444" t="s">
        <v>743</v>
      </c>
      <c r="F32444" s="2">
        <v>49713.441236416802</v>
      </c>
    </row>
    <row r="32445" spans="1:6">
      <c r="A32445" t="s">
        <v>620</v>
      </c>
      <c r="B32445">
        <v>4601</v>
      </c>
      <c r="C32445" t="s">
        <v>621</v>
      </c>
      <c r="D32445">
        <v>2023</v>
      </c>
      <c r="E32445" t="s">
        <v>745</v>
      </c>
      <c r="F32445" s="2">
        <v>81876.943969469299</v>
      </c>
    </row>
    <row r="32446" spans="1:6">
      <c r="A32446" t="s">
        <v>620</v>
      </c>
      <c r="B32446">
        <v>4601</v>
      </c>
      <c r="C32446" t="s">
        <v>621</v>
      </c>
      <c r="D32446">
        <v>2024</v>
      </c>
      <c r="E32446" t="s">
        <v>738</v>
      </c>
      <c r="F32446" s="2">
        <v>107038.66684151599</v>
      </c>
    </row>
    <row r="32447" spans="1:6">
      <c r="A32447" t="s">
        <v>620</v>
      </c>
      <c r="B32447">
        <v>4601</v>
      </c>
      <c r="C32447" t="s">
        <v>621</v>
      </c>
      <c r="D32447">
        <v>2024</v>
      </c>
      <c r="E32447" t="s">
        <v>741</v>
      </c>
      <c r="F32447" s="2">
        <v>231977.09444283901</v>
      </c>
    </row>
    <row r="32448" spans="1:6">
      <c r="A32448" t="s">
        <v>620</v>
      </c>
      <c r="B32448">
        <v>4602</v>
      </c>
      <c r="C32448" t="s">
        <v>623</v>
      </c>
      <c r="D32448">
        <v>2009</v>
      </c>
      <c r="E32448" t="s">
        <v>737</v>
      </c>
      <c r="F32448" s="2">
        <v>3110.0970572470601</v>
      </c>
    </row>
    <row r="32449" spans="1:6">
      <c r="A32449" t="s">
        <v>620</v>
      </c>
      <c r="B32449">
        <v>4602</v>
      </c>
      <c r="C32449" t="s">
        <v>623</v>
      </c>
      <c r="D32449">
        <v>2009</v>
      </c>
      <c r="E32449" t="s">
        <v>745</v>
      </c>
      <c r="F32449" s="2">
        <v>125257.637415733</v>
      </c>
    </row>
    <row r="32450" spans="1:6">
      <c r="A32450" t="s">
        <v>620</v>
      </c>
      <c r="B32450">
        <v>4602</v>
      </c>
      <c r="C32450" t="s">
        <v>623</v>
      </c>
      <c r="D32450">
        <v>2011</v>
      </c>
      <c r="E32450" t="s">
        <v>739</v>
      </c>
      <c r="F32450" s="2">
        <v>11389.592938637699</v>
      </c>
    </row>
    <row r="32451" spans="1:6">
      <c r="A32451" t="s">
        <v>620</v>
      </c>
      <c r="B32451">
        <v>4602</v>
      </c>
      <c r="C32451" t="s">
        <v>623</v>
      </c>
      <c r="D32451">
        <v>2013</v>
      </c>
      <c r="E32451" t="s">
        <v>743</v>
      </c>
      <c r="F32451" s="2">
        <v>1679.8713657794301</v>
      </c>
    </row>
    <row r="32452" spans="1:6">
      <c r="A32452" t="s">
        <v>620</v>
      </c>
      <c r="B32452">
        <v>4602</v>
      </c>
      <c r="C32452" t="s">
        <v>623</v>
      </c>
      <c r="D32452">
        <v>2015</v>
      </c>
      <c r="E32452" t="s">
        <v>736</v>
      </c>
      <c r="F32452" s="2">
        <v>9631.5295524856992</v>
      </c>
    </row>
    <row r="32453" spans="1:6">
      <c r="A32453" t="s">
        <v>620</v>
      </c>
      <c r="B32453">
        <v>4602</v>
      </c>
      <c r="C32453" t="s">
        <v>623</v>
      </c>
      <c r="D32453">
        <v>2015</v>
      </c>
      <c r="E32453" t="s">
        <v>737</v>
      </c>
      <c r="F32453" s="2">
        <v>3148.6415731091802</v>
      </c>
    </row>
    <row r="32454" spans="1:6">
      <c r="A32454" t="s">
        <v>620</v>
      </c>
      <c r="B32454">
        <v>4602</v>
      </c>
      <c r="C32454" t="s">
        <v>623</v>
      </c>
      <c r="D32454">
        <v>2015</v>
      </c>
      <c r="E32454" t="s">
        <v>744</v>
      </c>
      <c r="F32454" s="2">
        <v>29553.8432252493</v>
      </c>
    </row>
    <row r="32455" spans="1:6">
      <c r="A32455" t="s">
        <v>620</v>
      </c>
      <c r="B32455">
        <v>4602</v>
      </c>
      <c r="C32455" t="s">
        <v>623</v>
      </c>
      <c r="D32455">
        <v>2015</v>
      </c>
      <c r="E32455" t="s">
        <v>740</v>
      </c>
      <c r="F32455" s="2">
        <v>2021.8661530459301</v>
      </c>
    </row>
    <row r="32456" spans="1:6">
      <c r="A32456" t="s">
        <v>620</v>
      </c>
      <c r="B32456">
        <v>4602</v>
      </c>
      <c r="C32456" t="s">
        <v>623</v>
      </c>
      <c r="D32456">
        <v>2015</v>
      </c>
      <c r="E32456" t="s">
        <v>745</v>
      </c>
      <c r="F32456" s="2">
        <v>125257.637415733</v>
      </c>
    </row>
    <row r="32457" spans="1:6">
      <c r="A32457" t="s">
        <v>620</v>
      </c>
      <c r="B32457">
        <v>4602</v>
      </c>
      <c r="C32457" t="s">
        <v>623</v>
      </c>
      <c r="D32457">
        <v>2016</v>
      </c>
      <c r="E32457" t="s">
        <v>743</v>
      </c>
      <c r="F32457" s="2">
        <v>1039.61921119106</v>
      </c>
    </row>
    <row r="32458" spans="1:6">
      <c r="A32458" t="s">
        <v>620</v>
      </c>
      <c r="B32458">
        <v>4602</v>
      </c>
      <c r="C32458" t="s">
        <v>623</v>
      </c>
      <c r="D32458">
        <v>2017</v>
      </c>
      <c r="E32458" t="s">
        <v>742</v>
      </c>
      <c r="F32458" s="2">
        <v>14484.6365646829</v>
      </c>
    </row>
    <row r="32459" spans="1:6">
      <c r="A32459" t="s">
        <v>620</v>
      </c>
      <c r="B32459">
        <v>4602</v>
      </c>
      <c r="C32459" t="s">
        <v>623</v>
      </c>
      <c r="D32459">
        <v>2017</v>
      </c>
      <c r="E32459" t="s">
        <v>738</v>
      </c>
      <c r="F32459" s="2">
        <v>0</v>
      </c>
    </row>
    <row r="32460" spans="1:6">
      <c r="A32460" t="s">
        <v>620</v>
      </c>
      <c r="B32460">
        <v>4602</v>
      </c>
      <c r="C32460" t="s">
        <v>623</v>
      </c>
      <c r="D32460">
        <v>2017</v>
      </c>
      <c r="E32460" t="s">
        <v>741</v>
      </c>
      <c r="F32460" s="2">
        <v>14307.6929037765</v>
      </c>
    </row>
    <row r="32461" spans="1:6">
      <c r="A32461" t="s">
        <v>620</v>
      </c>
      <c r="B32461">
        <v>4602</v>
      </c>
      <c r="C32461" t="s">
        <v>623</v>
      </c>
      <c r="D32461">
        <v>2018</v>
      </c>
      <c r="E32461" t="s">
        <v>736</v>
      </c>
      <c r="F32461" s="2">
        <v>8577.2140381294394</v>
      </c>
    </row>
    <row r="32462" spans="1:6">
      <c r="A32462" t="s">
        <v>620</v>
      </c>
      <c r="B32462">
        <v>4602</v>
      </c>
      <c r="C32462" t="s">
        <v>623</v>
      </c>
      <c r="D32462">
        <v>2018</v>
      </c>
      <c r="E32462" t="s">
        <v>737</v>
      </c>
      <c r="F32462" s="2">
        <v>2753.2341290950999</v>
      </c>
    </row>
    <row r="32463" spans="1:6">
      <c r="A32463" t="s">
        <v>620</v>
      </c>
      <c r="B32463">
        <v>4602</v>
      </c>
      <c r="C32463" t="s">
        <v>623</v>
      </c>
      <c r="D32463">
        <v>2018</v>
      </c>
      <c r="E32463" t="s">
        <v>744</v>
      </c>
      <c r="F32463" s="2">
        <v>28428.675533255198</v>
      </c>
    </row>
    <row r="32464" spans="1:6">
      <c r="A32464" t="s">
        <v>620</v>
      </c>
      <c r="B32464">
        <v>4602</v>
      </c>
      <c r="C32464" t="s">
        <v>623</v>
      </c>
      <c r="D32464">
        <v>2018</v>
      </c>
      <c r="E32464" t="s">
        <v>739</v>
      </c>
      <c r="F32464" s="2">
        <v>11026.4592225385</v>
      </c>
    </row>
    <row r="32465" spans="1:6">
      <c r="A32465" t="s">
        <v>620</v>
      </c>
      <c r="B32465">
        <v>4602</v>
      </c>
      <c r="C32465" t="s">
        <v>623</v>
      </c>
      <c r="D32465">
        <v>2018</v>
      </c>
      <c r="E32465" t="s">
        <v>740</v>
      </c>
      <c r="F32465" s="2">
        <v>1995.58904389845</v>
      </c>
    </row>
    <row r="32466" spans="1:6">
      <c r="A32466" t="s">
        <v>620</v>
      </c>
      <c r="B32466">
        <v>4602</v>
      </c>
      <c r="C32466" t="s">
        <v>623</v>
      </c>
      <c r="D32466">
        <v>2020</v>
      </c>
      <c r="E32466" t="s">
        <v>742</v>
      </c>
      <c r="F32466" s="2">
        <v>7416.9537990120398</v>
      </c>
    </row>
    <row r="32467" spans="1:6">
      <c r="A32467" t="s">
        <v>620</v>
      </c>
      <c r="B32467">
        <v>4602</v>
      </c>
      <c r="C32467" t="s">
        <v>623</v>
      </c>
      <c r="D32467">
        <v>2020</v>
      </c>
      <c r="E32467" t="s">
        <v>738</v>
      </c>
      <c r="F32467" s="2">
        <v>0</v>
      </c>
    </row>
    <row r="32468" spans="1:6">
      <c r="A32468" t="s">
        <v>620</v>
      </c>
      <c r="B32468">
        <v>4602</v>
      </c>
      <c r="C32468" t="s">
        <v>623</v>
      </c>
      <c r="D32468">
        <v>2020</v>
      </c>
      <c r="E32468" t="s">
        <v>741</v>
      </c>
      <c r="F32468" s="2">
        <v>13632.706776000199</v>
      </c>
    </row>
    <row r="32469" spans="1:6">
      <c r="A32469" t="s">
        <v>620</v>
      </c>
      <c r="B32469">
        <v>4602</v>
      </c>
      <c r="C32469" t="s">
        <v>623</v>
      </c>
      <c r="D32469">
        <v>2021</v>
      </c>
      <c r="E32469" t="s">
        <v>744</v>
      </c>
      <c r="F32469" s="2">
        <v>25940.462841312499</v>
      </c>
    </row>
    <row r="32470" spans="1:6">
      <c r="A32470" t="s">
        <v>620</v>
      </c>
      <c r="B32470">
        <v>4602</v>
      </c>
      <c r="C32470" t="s">
        <v>623</v>
      </c>
      <c r="D32470">
        <v>2021</v>
      </c>
      <c r="E32470" t="s">
        <v>739</v>
      </c>
      <c r="F32470" s="2">
        <v>10420.4423533107</v>
      </c>
    </row>
    <row r="32471" spans="1:6">
      <c r="A32471" t="s">
        <v>620</v>
      </c>
      <c r="B32471">
        <v>4602</v>
      </c>
      <c r="C32471" t="s">
        <v>623</v>
      </c>
      <c r="D32471">
        <v>2021</v>
      </c>
      <c r="E32471" t="s">
        <v>740</v>
      </c>
      <c r="F32471" s="2">
        <v>1545.2735259966801</v>
      </c>
    </row>
    <row r="32472" spans="1:6">
      <c r="A32472" t="s">
        <v>620</v>
      </c>
      <c r="B32472">
        <v>4602</v>
      </c>
      <c r="C32472" t="s">
        <v>623</v>
      </c>
      <c r="D32472">
        <v>2022</v>
      </c>
      <c r="E32472" t="s">
        <v>745</v>
      </c>
      <c r="F32472" s="2">
        <v>118372.90426764599</v>
      </c>
    </row>
    <row r="32473" spans="1:6">
      <c r="A32473" t="s">
        <v>620</v>
      </c>
      <c r="B32473">
        <v>4602</v>
      </c>
      <c r="C32473" t="s">
        <v>623</v>
      </c>
      <c r="D32473">
        <v>2023</v>
      </c>
      <c r="E32473" t="s">
        <v>743</v>
      </c>
      <c r="F32473" s="2">
        <v>962.026033931146</v>
      </c>
    </row>
    <row r="32474" spans="1:6">
      <c r="A32474" t="s">
        <v>620</v>
      </c>
      <c r="B32474">
        <v>4602</v>
      </c>
      <c r="C32474" t="s">
        <v>623</v>
      </c>
      <c r="D32474">
        <v>2023</v>
      </c>
      <c r="E32474" t="s">
        <v>741</v>
      </c>
      <c r="F32474" s="2">
        <v>13278.1256495407</v>
      </c>
    </row>
    <row r="32475" spans="1:6">
      <c r="A32475" t="s">
        <v>620</v>
      </c>
      <c r="B32475">
        <v>4602</v>
      </c>
      <c r="C32475" t="s">
        <v>623</v>
      </c>
      <c r="D32475">
        <v>2024</v>
      </c>
      <c r="E32475" t="s">
        <v>744</v>
      </c>
      <c r="F32475" s="2">
        <v>17593.175065932701</v>
      </c>
    </row>
    <row r="32476" spans="1:6">
      <c r="A32476" t="s">
        <v>620</v>
      </c>
      <c r="B32476">
        <v>4602</v>
      </c>
      <c r="C32476" t="s">
        <v>623</v>
      </c>
      <c r="D32476">
        <v>2024</v>
      </c>
      <c r="E32476" t="s">
        <v>739</v>
      </c>
      <c r="F32476" s="2">
        <v>10446.039024629699</v>
      </c>
    </row>
    <row r="32477" spans="1:6">
      <c r="A32477" t="s">
        <v>620</v>
      </c>
      <c r="B32477">
        <v>4611</v>
      </c>
      <c r="C32477" t="s">
        <v>625</v>
      </c>
      <c r="D32477">
        <v>2009</v>
      </c>
      <c r="E32477" t="s">
        <v>742</v>
      </c>
      <c r="F32477" s="2">
        <v>1814.9331489884701</v>
      </c>
    </row>
    <row r="32478" spans="1:6">
      <c r="A32478" t="s">
        <v>620</v>
      </c>
      <c r="B32478">
        <v>4611</v>
      </c>
      <c r="C32478" t="s">
        <v>625</v>
      </c>
      <c r="D32478">
        <v>2011</v>
      </c>
      <c r="E32478" t="s">
        <v>744</v>
      </c>
      <c r="F32478" s="2">
        <v>0</v>
      </c>
    </row>
    <row r="32479" spans="1:6">
      <c r="A32479" t="s">
        <v>620</v>
      </c>
      <c r="B32479">
        <v>4611</v>
      </c>
      <c r="C32479" t="s">
        <v>625</v>
      </c>
      <c r="D32479">
        <v>2011</v>
      </c>
      <c r="E32479" t="s">
        <v>740</v>
      </c>
      <c r="F32479" s="2">
        <v>628.26700019104806</v>
      </c>
    </row>
    <row r="32480" spans="1:6">
      <c r="A32480" t="s">
        <v>620</v>
      </c>
      <c r="B32480">
        <v>4611</v>
      </c>
      <c r="C32480" t="s">
        <v>625</v>
      </c>
      <c r="D32480">
        <v>2013</v>
      </c>
      <c r="E32480" t="s">
        <v>738</v>
      </c>
      <c r="F32480" s="2">
        <v>0</v>
      </c>
    </row>
    <row r="32481" spans="1:6">
      <c r="A32481" t="s">
        <v>620</v>
      </c>
      <c r="B32481">
        <v>4611</v>
      </c>
      <c r="C32481" t="s">
        <v>625</v>
      </c>
      <c r="D32481">
        <v>2013</v>
      </c>
      <c r="E32481" t="s">
        <v>741</v>
      </c>
      <c r="F32481" s="2">
        <v>9524.2944951611698</v>
      </c>
    </row>
    <row r="32482" spans="1:6">
      <c r="A32482" t="s">
        <v>620</v>
      </c>
      <c r="B32482">
        <v>4611</v>
      </c>
      <c r="C32482" t="s">
        <v>625</v>
      </c>
      <c r="D32482">
        <v>2015</v>
      </c>
      <c r="E32482" t="s">
        <v>743</v>
      </c>
      <c r="F32482" s="2">
        <v>0</v>
      </c>
    </row>
    <row r="32483" spans="1:6">
      <c r="A32483" t="s">
        <v>620</v>
      </c>
      <c r="B32483">
        <v>4611</v>
      </c>
      <c r="C32483" t="s">
        <v>625</v>
      </c>
      <c r="D32483">
        <v>2015</v>
      </c>
      <c r="E32483" t="s">
        <v>745</v>
      </c>
      <c r="F32483" s="2">
        <v>2180.9694712261298</v>
      </c>
    </row>
    <row r="32484" spans="1:6">
      <c r="A32484" t="s">
        <v>620</v>
      </c>
      <c r="B32484">
        <v>4611</v>
      </c>
      <c r="C32484" t="s">
        <v>625</v>
      </c>
      <c r="D32484">
        <v>2016</v>
      </c>
      <c r="E32484" t="s">
        <v>738</v>
      </c>
      <c r="F32484" s="2">
        <v>0</v>
      </c>
    </row>
    <row r="32485" spans="1:6">
      <c r="A32485" t="s">
        <v>620</v>
      </c>
      <c r="B32485">
        <v>4611</v>
      </c>
      <c r="C32485" t="s">
        <v>625</v>
      </c>
      <c r="D32485">
        <v>2016</v>
      </c>
      <c r="E32485" t="s">
        <v>741</v>
      </c>
      <c r="F32485" s="2">
        <v>9005.6335096085295</v>
      </c>
    </row>
    <row r="32486" spans="1:6">
      <c r="A32486" t="s">
        <v>620</v>
      </c>
      <c r="B32486">
        <v>4611</v>
      </c>
      <c r="C32486" t="s">
        <v>625</v>
      </c>
      <c r="D32486">
        <v>2017</v>
      </c>
      <c r="E32486" t="s">
        <v>736</v>
      </c>
      <c r="F32486" s="2">
        <v>66.859627551130302</v>
      </c>
    </row>
    <row r="32487" spans="1:6">
      <c r="A32487" t="s">
        <v>620</v>
      </c>
      <c r="B32487">
        <v>4611</v>
      </c>
      <c r="C32487" t="s">
        <v>625</v>
      </c>
      <c r="D32487">
        <v>2017</v>
      </c>
      <c r="E32487" t="s">
        <v>737</v>
      </c>
      <c r="F32487" s="2">
        <v>834.94373573995097</v>
      </c>
    </row>
    <row r="32488" spans="1:6">
      <c r="A32488" t="s">
        <v>620</v>
      </c>
      <c r="B32488">
        <v>4611</v>
      </c>
      <c r="C32488" t="s">
        <v>625</v>
      </c>
      <c r="D32488">
        <v>2017</v>
      </c>
      <c r="E32488" t="s">
        <v>744</v>
      </c>
      <c r="F32488" s="2">
        <v>0</v>
      </c>
    </row>
    <row r="32489" spans="1:6">
      <c r="A32489" t="s">
        <v>620</v>
      </c>
      <c r="B32489">
        <v>4611</v>
      </c>
      <c r="C32489" t="s">
        <v>625</v>
      </c>
      <c r="D32489">
        <v>2017</v>
      </c>
      <c r="E32489" t="s">
        <v>739</v>
      </c>
      <c r="F32489" s="2">
        <v>17694.004554595798</v>
      </c>
    </row>
    <row r="32490" spans="1:6">
      <c r="A32490" t="s">
        <v>620</v>
      </c>
      <c r="B32490">
        <v>4611</v>
      </c>
      <c r="C32490" t="s">
        <v>625</v>
      </c>
      <c r="D32490">
        <v>2017</v>
      </c>
      <c r="E32490" t="s">
        <v>740</v>
      </c>
      <c r="F32490" s="2">
        <v>683.83770900812794</v>
      </c>
    </row>
    <row r="32491" spans="1:6">
      <c r="A32491" t="s">
        <v>620</v>
      </c>
      <c r="B32491">
        <v>4611</v>
      </c>
      <c r="C32491" t="s">
        <v>625</v>
      </c>
      <c r="D32491">
        <v>2018</v>
      </c>
      <c r="E32491" t="s">
        <v>743</v>
      </c>
      <c r="F32491" s="2">
        <v>0</v>
      </c>
    </row>
    <row r="32492" spans="1:6">
      <c r="A32492" t="s">
        <v>620</v>
      </c>
      <c r="B32492">
        <v>4611</v>
      </c>
      <c r="C32492" t="s">
        <v>625</v>
      </c>
      <c r="D32492">
        <v>2018</v>
      </c>
      <c r="E32492" t="s">
        <v>745</v>
      </c>
      <c r="F32492" s="2">
        <v>2972.1441057874799</v>
      </c>
    </row>
    <row r="32493" spans="1:6">
      <c r="A32493" t="s">
        <v>620</v>
      </c>
      <c r="B32493">
        <v>4611</v>
      </c>
      <c r="C32493" t="s">
        <v>625</v>
      </c>
      <c r="D32493">
        <v>2019</v>
      </c>
      <c r="E32493" t="s">
        <v>742</v>
      </c>
      <c r="F32493" s="2">
        <v>1886.9323433853201</v>
      </c>
    </row>
    <row r="32494" spans="1:6">
      <c r="A32494" t="s">
        <v>620</v>
      </c>
      <c r="B32494">
        <v>4611</v>
      </c>
      <c r="C32494" t="s">
        <v>625</v>
      </c>
      <c r="D32494">
        <v>2019</v>
      </c>
      <c r="E32494" t="s">
        <v>738</v>
      </c>
      <c r="F32494" s="2">
        <v>0</v>
      </c>
    </row>
    <row r="32495" spans="1:6">
      <c r="A32495" t="s">
        <v>620</v>
      </c>
      <c r="B32495">
        <v>4611</v>
      </c>
      <c r="C32495" t="s">
        <v>625</v>
      </c>
      <c r="D32495">
        <v>2019</v>
      </c>
      <c r="E32495" t="s">
        <v>741</v>
      </c>
      <c r="F32495" s="2">
        <v>8278.2133314127295</v>
      </c>
    </row>
    <row r="32496" spans="1:6">
      <c r="A32496" t="s">
        <v>620</v>
      </c>
      <c r="B32496">
        <v>4611</v>
      </c>
      <c r="C32496" t="s">
        <v>625</v>
      </c>
      <c r="D32496">
        <v>2020</v>
      </c>
      <c r="E32496" t="s">
        <v>736</v>
      </c>
      <c r="F32496" s="2">
        <v>65.9790685010408</v>
      </c>
    </row>
    <row r="32497" spans="1:6">
      <c r="A32497" t="s">
        <v>620</v>
      </c>
      <c r="B32497">
        <v>4611</v>
      </c>
      <c r="C32497" t="s">
        <v>625</v>
      </c>
      <c r="D32497">
        <v>2020</v>
      </c>
      <c r="E32497" t="s">
        <v>737</v>
      </c>
      <c r="F32497" s="2">
        <v>795.38575622704298</v>
      </c>
    </row>
    <row r="32498" spans="1:6">
      <c r="A32498" t="s">
        <v>620</v>
      </c>
      <c r="B32498">
        <v>4611</v>
      </c>
      <c r="C32498" t="s">
        <v>625</v>
      </c>
      <c r="D32498">
        <v>2020</v>
      </c>
      <c r="E32498" t="s">
        <v>744</v>
      </c>
      <c r="F32498" s="2">
        <v>0</v>
      </c>
    </row>
    <row r="32499" spans="1:6">
      <c r="A32499" t="s">
        <v>620</v>
      </c>
      <c r="B32499">
        <v>4611</v>
      </c>
      <c r="C32499" t="s">
        <v>625</v>
      </c>
      <c r="D32499">
        <v>2020</v>
      </c>
      <c r="E32499" t="s">
        <v>739</v>
      </c>
      <c r="F32499" s="2">
        <v>17547.805481645901</v>
      </c>
    </row>
    <row r="32500" spans="1:6">
      <c r="A32500" t="s">
        <v>620</v>
      </c>
      <c r="B32500">
        <v>4611</v>
      </c>
      <c r="C32500" t="s">
        <v>625</v>
      </c>
      <c r="D32500">
        <v>2021</v>
      </c>
      <c r="E32500" t="s">
        <v>743</v>
      </c>
      <c r="F32500" s="2">
        <v>0</v>
      </c>
    </row>
    <row r="32501" spans="1:6">
      <c r="A32501" t="s">
        <v>620</v>
      </c>
      <c r="B32501">
        <v>4611</v>
      </c>
      <c r="C32501" t="s">
        <v>625</v>
      </c>
      <c r="D32501">
        <v>2021</v>
      </c>
      <c r="E32501" t="s">
        <v>740</v>
      </c>
      <c r="F32501" s="2">
        <v>424.88496093106897</v>
      </c>
    </row>
    <row r="32502" spans="1:6">
      <c r="A32502" t="s">
        <v>620</v>
      </c>
      <c r="B32502">
        <v>4611</v>
      </c>
      <c r="C32502" t="s">
        <v>625</v>
      </c>
      <c r="D32502">
        <v>2021</v>
      </c>
      <c r="E32502" t="s">
        <v>745</v>
      </c>
      <c r="F32502" s="2">
        <v>1669.75858360028</v>
      </c>
    </row>
    <row r="32503" spans="1:6">
      <c r="A32503" t="s">
        <v>620</v>
      </c>
      <c r="B32503">
        <v>4611</v>
      </c>
      <c r="C32503" t="s">
        <v>625</v>
      </c>
      <c r="D32503">
        <v>2022</v>
      </c>
      <c r="E32503" t="s">
        <v>742</v>
      </c>
      <c r="F32503" s="2">
        <v>1659.33664264558</v>
      </c>
    </row>
    <row r="32504" spans="1:6">
      <c r="A32504" t="s">
        <v>620</v>
      </c>
      <c r="B32504">
        <v>4611</v>
      </c>
      <c r="C32504" t="s">
        <v>625</v>
      </c>
      <c r="D32504">
        <v>2023</v>
      </c>
      <c r="E32504" t="s">
        <v>736</v>
      </c>
      <c r="F32504" s="2">
        <v>70.524459255687006</v>
      </c>
    </row>
    <row r="32505" spans="1:6">
      <c r="A32505" t="s">
        <v>620</v>
      </c>
      <c r="B32505">
        <v>4611</v>
      </c>
      <c r="C32505" t="s">
        <v>625</v>
      </c>
      <c r="D32505">
        <v>2023</v>
      </c>
      <c r="E32505" t="s">
        <v>737</v>
      </c>
      <c r="F32505" s="2">
        <v>718.94998468174504</v>
      </c>
    </row>
    <row r="32506" spans="1:6">
      <c r="A32506" t="s">
        <v>620</v>
      </c>
      <c r="B32506">
        <v>4611</v>
      </c>
      <c r="C32506" t="s">
        <v>625</v>
      </c>
      <c r="D32506">
        <v>2023</v>
      </c>
      <c r="E32506" t="s">
        <v>739</v>
      </c>
      <c r="F32506" s="2">
        <v>17285.393007164501</v>
      </c>
    </row>
    <row r="32507" spans="1:6">
      <c r="A32507" t="s">
        <v>620</v>
      </c>
      <c r="B32507">
        <v>4611</v>
      </c>
      <c r="C32507" t="s">
        <v>625</v>
      </c>
      <c r="D32507">
        <v>2024</v>
      </c>
      <c r="E32507" t="s">
        <v>740</v>
      </c>
      <c r="F32507" s="2">
        <v>424.66861249196802</v>
      </c>
    </row>
    <row r="32508" spans="1:6">
      <c r="A32508" t="s">
        <v>620</v>
      </c>
      <c r="B32508">
        <v>4611</v>
      </c>
      <c r="C32508" t="s">
        <v>625</v>
      </c>
      <c r="D32508">
        <v>2024</v>
      </c>
      <c r="E32508" t="s">
        <v>745</v>
      </c>
      <c r="F32508" s="2">
        <v>2091.0806961999101</v>
      </c>
    </row>
    <row r="32509" spans="1:6">
      <c r="A32509" t="s">
        <v>620</v>
      </c>
      <c r="B32509">
        <v>4612</v>
      </c>
      <c r="C32509" t="s">
        <v>627</v>
      </c>
      <c r="D32509">
        <v>2009</v>
      </c>
      <c r="E32509" t="s">
        <v>736</v>
      </c>
      <c r="F32509" s="2">
        <v>408.17593126710898</v>
      </c>
    </row>
    <row r="32510" spans="1:6">
      <c r="A32510" t="s">
        <v>620</v>
      </c>
      <c r="B32510">
        <v>4612</v>
      </c>
      <c r="C32510" t="s">
        <v>627</v>
      </c>
      <c r="D32510">
        <v>2009</v>
      </c>
      <c r="E32510" t="s">
        <v>737</v>
      </c>
      <c r="F32510" s="2">
        <v>1008.96451357947</v>
      </c>
    </row>
    <row r="32511" spans="1:6">
      <c r="A32511" t="s">
        <v>620</v>
      </c>
      <c r="B32511">
        <v>4612</v>
      </c>
      <c r="C32511" t="s">
        <v>627</v>
      </c>
      <c r="D32511">
        <v>2009</v>
      </c>
      <c r="E32511" t="s">
        <v>744</v>
      </c>
      <c r="F32511" s="2">
        <v>0</v>
      </c>
    </row>
    <row r="32512" spans="1:6">
      <c r="A32512" t="s">
        <v>620</v>
      </c>
      <c r="B32512">
        <v>4612</v>
      </c>
      <c r="C32512" t="s">
        <v>627</v>
      </c>
      <c r="D32512">
        <v>2009</v>
      </c>
      <c r="E32512" t="s">
        <v>740</v>
      </c>
      <c r="F32512" s="2">
        <v>681.64470242651703</v>
      </c>
    </row>
    <row r="32513" spans="1:6">
      <c r="A32513" t="s">
        <v>620</v>
      </c>
      <c r="B32513">
        <v>4612</v>
      </c>
      <c r="C32513" t="s">
        <v>627</v>
      </c>
      <c r="D32513">
        <v>2011</v>
      </c>
      <c r="E32513" t="s">
        <v>742</v>
      </c>
      <c r="F32513" s="2">
        <v>1962.83837955327</v>
      </c>
    </row>
    <row r="32514" spans="1:6">
      <c r="A32514" t="s">
        <v>620</v>
      </c>
      <c r="B32514">
        <v>4612</v>
      </c>
      <c r="C32514" t="s">
        <v>627</v>
      </c>
      <c r="D32514">
        <v>2011</v>
      </c>
      <c r="E32514" t="s">
        <v>738</v>
      </c>
      <c r="F32514" s="2">
        <v>0</v>
      </c>
    </row>
    <row r="32515" spans="1:6">
      <c r="A32515" t="s">
        <v>620</v>
      </c>
      <c r="B32515">
        <v>4612</v>
      </c>
      <c r="C32515" t="s">
        <v>627</v>
      </c>
      <c r="D32515">
        <v>2011</v>
      </c>
      <c r="E32515" t="s">
        <v>741</v>
      </c>
      <c r="F32515" s="2">
        <v>18648.518149007501</v>
      </c>
    </row>
    <row r="32516" spans="1:6">
      <c r="A32516" t="s">
        <v>620</v>
      </c>
      <c r="B32516">
        <v>4612</v>
      </c>
      <c r="C32516" t="s">
        <v>627</v>
      </c>
      <c r="D32516">
        <v>2013</v>
      </c>
      <c r="E32516" t="s">
        <v>745</v>
      </c>
      <c r="F32516" s="2">
        <v>19182.259592373</v>
      </c>
    </row>
    <row r="32517" spans="1:6">
      <c r="A32517" t="s">
        <v>620</v>
      </c>
      <c r="B32517">
        <v>4612</v>
      </c>
      <c r="C32517" t="s">
        <v>627</v>
      </c>
      <c r="D32517">
        <v>2015</v>
      </c>
      <c r="E32517" t="s">
        <v>744</v>
      </c>
      <c r="F32517" s="2">
        <v>0</v>
      </c>
    </row>
    <row r="32518" spans="1:6">
      <c r="A32518" t="s">
        <v>620</v>
      </c>
      <c r="B32518">
        <v>4612</v>
      </c>
      <c r="C32518" t="s">
        <v>627</v>
      </c>
      <c r="D32518">
        <v>2015</v>
      </c>
      <c r="E32518" t="s">
        <v>739</v>
      </c>
      <c r="F32518" s="2">
        <v>13690.7997080114</v>
      </c>
    </row>
    <row r="32519" spans="1:6">
      <c r="A32519" t="s">
        <v>620</v>
      </c>
      <c r="B32519">
        <v>4612</v>
      </c>
      <c r="C32519" t="s">
        <v>627</v>
      </c>
      <c r="D32519">
        <v>2016</v>
      </c>
      <c r="E32519" t="s">
        <v>745</v>
      </c>
      <c r="F32519" s="2">
        <v>19182.259592373</v>
      </c>
    </row>
    <row r="32520" spans="1:6">
      <c r="A32520" t="s">
        <v>620</v>
      </c>
      <c r="B32520">
        <v>4612</v>
      </c>
      <c r="C32520" t="s">
        <v>627</v>
      </c>
      <c r="D32520">
        <v>2017</v>
      </c>
      <c r="E32520" t="s">
        <v>743</v>
      </c>
      <c r="F32520" s="2">
        <v>0</v>
      </c>
    </row>
    <row r="32521" spans="1:6">
      <c r="A32521" t="s">
        <v>620</v>
      </c>
      <c r="B32521">
        <v>4612</v>
      </c>
      <c r="C32521" t="s">
        <v>627</v>
      </c>
      <c r="D32521">
        <v>2017</v>
      </c>
      <c r="E32521" t="s">
        <v>741</v>
      </c>
      <c r="F32521" s="2">
        <v>15986.106567860401</v>
      </c>
    </row>
    <row r="32522" spans="1:6">
      <c r="A32522" t="s">
        <v>620</v>
      </c>
      <c r="B32522">
        <v>4612</v>
      </c>
      <c r="C32522" t="s">
        <v>627</v>
      </c>
      <c r="D32522">
        <v>2018</v>
      </c>
      <c r="E32522" t="s">
        <v>744</v>
      </c>
      <c r="F32522" s="2">
        <v>0</v>
      </c>
    </row>
    <row r="32523" spans="1:6">
      <c r="A32523" t="s">
        <v>620</v>
      </c>
      <c r="B32523">
        <v>4612</v>
      </c>
      <c r="C32523" t="s">
        <v>627</v>
      </c>
      <c r="D32523">
        <v>2018</v>
      </c>
      <c r="E32523" t="s">
        <v>739</v>
      </c>
      <c r="F32523" s="2">
        <v>12861.989749247499</v>
      </c>
    </row>
    <row r="32524" spans="1:6">
      <c r="A32524" t="s">
        <v>620</v>
      </c>
      <c r="B32524">
        <v>4612</v>
      </c>
      <c r="C32524" t="s">
        <v>627</v>
      </c>
      <c r="D32524">
        <v>2019</v>
      </c>
      <c r="E32524" t="s">
        <v>736</v>
      </c>
      <c r="F32524" s="2">
        <v>269.43186329679702</v>
      </c>
    </row>
    <row r="32525" spans="1:6">
      <c r="A32525" t="s">
        <v>620</v>
      </c>
      <c r="B32525">
        <v>4612</v>
      </c>
      <c r="C32525" t="s">
        <v>627</v>
      </c>
      <c r="D32525">
        <v>2019</v>
      </c>
      <c r="E32525" t="s">
        <v>737</v>
      </c>
      <c r="F32525" s="2">
        <v>1338.8372996138301</v>
      </c>
    </row>
    <row r="32526" spans="1:6">
      <c r="A32526" t="s">
        <v>620</v>
      </c>
      <c r="B32526">
        <v>4612</v>
      </c>
      <c r="C32526" t="s">
        <v>627</v>
      </c>
      <c r="D32526">
        <v>2019</v>
      </c>
      <c r="E32526" t="s">
        <v>740</v>
      </c>
      <c r="F32526" s="2">
        <v>580.22704871158498</v>
      </c>
    </row>
    <row r="32527" spans="1:6">
      <c r="A32527" t="s">
        <v>620</v>
      </c>
      <c r="B32527">
        <v>4612</v>
      </c>
      <c r="C32527" t="s">
        <v>627</v>
      </c>
      <c r="D32527">
        <v>2019</v>
      </c>
      <c r="E32527" t="s">
        <v>745</v>
      </c>
      <c r="F32527" s="2">
        <v>18801.078746723</v>
      </c>
    </row>
    <row r="32528" spans="1:6">
      <c r="A32528" t="s">
        <v>620</v>
      </c>
      <c r="B32528">
        <v>4612</v>
      </c>
      <c r="C32528" t="s">
        <v>627</v>
      </c>
      <c r="D32528">
        <v>2020</v>
      </c>
      <c r="E32528" t="s">
        <v>743</v>
      </c>
      <c r="F32528" s="2">
        <v>0</v>
      </c>
    </row>
    <row r="32529" spans="1:6">
      <c r="A32529" t="s">
        <v>620</v>
      </c>
      <c r="B32529">
        <v>4612</v>
      </c>
      <c r="C32529" t="s">
        <v>627</v>
      </c>
      <c r="D32529">
        <v>2021</v>
      </c>
      <c r="E32529" t="s">
        <v>742</v>
      </c>
      <c r="F32529" s="2">
        <v>1030.78592130378</v>
      </c>
    </row>
    <row r="32530" spans="1:6">
      <c r="A32530" t="s">
        <v>620</v>
      </c>
      <c r="B32530">
        <v>4612</v>
      </c>
      <c r="C32530" t="s">
        <v>627</v>
      </c>
      <c r="D32530">
        <v>2021</v>
      </c>
      <c r="E32530" t="s">
        <v>738</v>
      </c>
      <c r="F32530" s="2">
        <v>0</v>
      </c>
    </row>
    <row r="32531" spans="1:6">
      <c r="A32531" t="s">
        <v>620</v>
      </c>
      <c r="B32531">
        <v>4612</v>
      </c>
      <c r="C32531" t="s">
        <v>627</v>
      </c>
      <c r="D32531">
        <v>2021</v>
      </c>
      <c r="E32531" t="s">
        <v>739</v>
      </c>
      <c r="F32531" s="2">
        <v>12395.737133794901</v>
      </c>
    </row>
    <row r="32532" spans="1:6">
      <c r="A32532" t="s">
        <v>620</v>
      </c>
      <c r="B32532">
        <v>4612</v>
      </c>
      <c r="C32532" t="s">
        <v>627</v>
      </c>
      <c r="D32532">
        <v>2022</v>
      </c>
      <c r="E32532" t="s">
        <v>736</v>
      </c>
      <c r="F32532" s="2">
        <v>1045.1484959218801</v>
      </c>
    </row>
    <row r="32533" spans="1:6">
      <c r="A32533" t="s">
        <v>620</v>
      </c>
      <c r="B32533">
        <v>4612</v>
      </c>
      <c r="C32533" t="s">
        <v>627</v>
      </c>
      <c r="D32533">
        <v>2022</v>
      </c>
      <c r="E32533" t="s">
        <v>737</v>
      </c>
      <c r="F32533" s="2">
        <v>1221.6549881419601</v>
      </c>
    </row>
    <row r="32534" spans="1:6">
      <c r="A32534" t="s">
        <v>620</v>
      </c>
      <c r="B32534">
        <v>4612</v>
      </c>
      <c r="C32534" t="s">
        <v>627</v>
      </c>
      <c r="D32534">
        <v>2022</v>
      </c>
      <c r="E32534" t="s">
        <v>744</v>
      </c>
      <c r="F32534" s="2">
        <v>0</v>
      </c>
    </row>
    <row r="32535" spans="1:6">
      <c r="A32535" t="s">
        <v>620</v>
      </c>
      <c r="B32535">
        <v>4612</v>
      </c>
      <c r="C32535" t="s">
        <v>627</v>
      </c>
      <c r="D32535">
        <v>2022</v>
      </c>
      <c r="E32535" t="s">
        <v>740</v>
      </c>
      <c r="F32535" s="2">
        <v>482.25627932401898</v>
      </c>
    </row>
    <row r="32536" spans="1:6">
      <c r="A32536" t="s">
        <v>620</v>
      </c>
      <c r="B32536">
        <v>4612</v>
      </c>
      <c r="C32536" t="s">
        <v>627</v>
      </c>
      <c r="D32536">
        <v>2022</v>
      </c>
      <c r="E32536" t="s">
        <v>745</v>
      </c>
      <c r="F32536" s="2">
        <v>18912.642246638101</v>
      </c>
    </row>
    <row r="32537" spans="1:6">
      <c r="A32537" t="s">
        <v>620</v>
      </c>
      <c r="B32537">
        <v>4612</v>
      </c>
      <c r="C32537" t="s">
        <v>627</v>
      </c>
      <c r="D32537">
        <v>2023</v>
      </c>
      <c r="E32537" t="s">
        <v>743</v>
      </c>
      <c r="F32537" s="2">
        <v>0</v>
      </c>
    </row>
    <row r="32538" spans="1:6">
      <c r="A32538" t="s">
        <v>620</v>
      </c>
      <c r="B32538">
        <v>4612</v>
      </c>
      <c r="C32538" t="s">
        <v>627</v>
      </c>
      <c r="D32538">
        <v>2024</v>
      </c>
      <c r="E32538" t="s">
        <v>742</v>
      </c>
      <c r="F32538" s="2">
        <v>3399.8302741113998</v>
      </c>
    </row>
    <row r="32539" spans="1:6">
      <c r="A32539" t="s">
        <v>620</v>
      </c>
      <c r="B32539">
        <v>4612</v>
      </c>
      <c r="C32539" t="s">
        <v>627</v>
      </c>
      <c r="D32539">
        <v>2024</v>
      </c>
      <c r="E32539" t="s">
        <v>741</v>
      </c>
      <c r="F32539" s="2">
        <v>13726.788473582699</v>
      </c>
    </row>
    <row r="32540" spans="1:6">
      <c r="A32540" t="s">
        <v>620</v>
      </c>
      <c r="B32540">
        <v>4613</v>
      </c>
      <c r="C32540" t="s">
        <v>629</v>
      </c>
      <c r="D32540">
        <v>2009</v>
      </c>
      <c r="E32540" t="s">
        <v>738</v>
      </c>
      <c r="F32540" s="2">
        <v>0</v>
      </c>
    </row>
    <row r="32541" spans="1:6">
      <c r="A32541" t="s">
        <v>620</v>
      </c>
      <c r="B32541">
        <v>4613</v>
      </c>
      <c r="C32541" t="s">
        <v>629</v>
      </c>
      <c r="D32541">
        <v>2009</v>
      </c>
      <c r="E32541" t="s">
        <v>741</v>
      </c>
      <c r="F32541" s="2">
        <v>11716.6057031131</v>
      </c>
    </row>
    <row r="32542" spans="1:6">
      <c r="A32542" t="s">
        <v>620</v>
      </c>
      <c r="B32542">
        <v>4613</v>
      </c>
      <c r="C32542" t="s">
        <v>629</v>
      </c>
      <c r="D32542">
        <v>2011</v>
      </c>
      <c r="E32542" t="s">
        <v>743</v>
      </c>
      <c r="F32542" s="2">
        <v>0</v>
      </c>
    </row>
    <row r="32543" spans="1:6">
      <c r="A32543" t="s">
        <v>620</v>
      </c>
      <c r="B32543">
        <v>4613</v>
      </c>
      <c r="C32543" t="s">
        <v>629</v>
      </c>
      <c r="D32543">
        <v>2011</v>
      </c>
      <c r="E32543" t="s">
        <v>745</v>
      </c>
      <c r="F32543" s="2">
        <v>36792.838568927902</v>
      </c>
    </row>
    <row r="32544" spans="1:6">
      <c r="A32544" t="s">
        <v>620</v>
      </c>
      <c r="B32544">
        <v>4613</v>
      </c>
      <c r="C32544" t="s">
        <v>629</v>
      </c>
      <c r="D32544">
        <v>2013</v>
      </c>
      <c r="E32544" t="s">
        <v>736</v>
      </c>
      <c r="F32544" s="2">
        <v>616.29892768978402</v>
      </c>
    </row>
    <row r="32545" spans="1:6">
      <c r="A32545" t="s">
        <v>620</v>
      </c>
      <c r="B32545">
        <v>4613</v>
      </c>
      <c r="C32545" t="s">
        <v>629</v>
      </c>
      <c r="D32545">
        <v>2013</v>
      </c>
      <c r="E32545" t="s">
        <v>737</v>
      </c>
      <c r="F32545" s="2">
        <v>2565.2729013605499</v>
      </c>
    </row>
    <row r="32546" spans="1:6">
      <c r="A32546" t="s">
        <v>620</v>
      </c>
      <c r="B32546">
        <v>4613</v>
      </c>
      <c r="C32546" t="s">
        <v>629</v>
      </c>
      <c r="D32546">
        <v>2013</v>
      </c>
      <c r="E32546" t="s">
        <v>744</v>
      </c>
      <c r="F32546" s="2">
        <v>136.66866112</v>
      </c>
    </row>
    <row r="32547" spans="1:6">
      <c r="A32547" t="s">
        <v>620</v>
      </c>
      <c r="B32547">
        <v>4613</v>
      </c>
      <c r="C32547" t="s">
        <v>629</v>
      </c>
      <c r="D32547">
        <v>2013</v>
      </c>
      <c r="E32547" t="s">
        <v>739</v>
      </c>
      <c r="F32547" s="2">
        <v>7743.3303046880201</v>
      </c>
    </row>
    <row r="32548" spans="1:6">
      <c r="A32548" t="s">
        <v>620</v>
      </c>
      <c r="B32548">
        <v>4613</v>
      </c>
      <c r="C32548" t="s">
        <v>629</v>
      </c>
      <c r="D32548">
        <v>2015</v>
      </c>
      <c r="E32548" t="s">
        <v>742</v>
      </c>
      <c r="F32548" s="2">
        <v>3183.5935247502198</v>
      </c>
    </row>
    <row r="32549" spans="1:6">
      <c r="A32549" t="s">
        <v>620</v>
      </c>
      <c r="B32549">
        <v>4613</v>
      </c>
      <c r="C32549" t="s">
        <v>629</v>
      </c>
      <c r="D32549">
        <v>2016</v>
      </c>
      <c r="E32549" t="s">
        <v>736</v>
      </c>
      <c r="F32549" s="2">
        <v>271.72730110494098</v>
      </c>
    </row>
    <row r="32550" spans="1:6">
      <c r="A32550" t="s">
        <v>620</v>
      </c>
      <c r="B32550">
        <v>4613</v>
      </c>
      <c r="C32550" t="s">
        <v>629</v>
      </c>
      <c r="D32550">
        <v>2016</v>
      </c>
      <c r="E32550" t="s">
        <v>737</v>
      </c>
      <c r="F32550" s="2">
        <v>2460.2499400029301</v>
      </c>
    </row>
    <row r="32551" spans="1:6">
      <c r="A32551" t="s">
        <v>620</v>
      </c>
      <c r="B32551">
        <v>4613</v>
      </c>
      <c r="C32551" t="s">
        <v>629</v>
      </c>
      <c r="D32551">
        <v>2016</v>
      </c>
      <c r="E32551" t="s">
        <v>738</v>
      </c>
      <c r="F32551" s="2">
        <v>0</v>
      </c>
    </row>
    <row r="32552" spans="1:6">
      <c r="A32552" t="s">
        <v>620</v>
      </c>
      <c r="B32552">
        <v>4613</v>
      </c>
      <c r="C32552" t="s">
        <v>629</v>
      </c>
      <c r="D32552">
        <v>2016</v>
      </c>
      <c r="E32552" t="s">
        <v>739</v>
      </c>
      <c r="F32552" s="2">
        <v>8075.5583266850499</v>
      </c>
    </row>
    <row r="32553" spans="1:6">
      <c r="A32553" t="s">
        <v>620</v>
      </c>
      <c r="B32553">
        <v>4613</v>
      </c>
      <c r="C32553" t="s">
        <v>629</v>
      </c>
      <c r="D32553">
        <v>2017</v>
      </c>
      <c r="E32553" t="s">
        <v>744</v>
      </c>
      <c r="F32553" s="2">
        <v>134.10010837799999</v>
      </c>
    </row>
    <row r="32554" spans="1:6">
      <c r="A32554" t="s">
        <v>620</v>
      </c>
      <c r="B32554">
        <v>4613</v>
      </c>
      <c r="C32554" t="s">
        <v>629</v>
      </c>
      <c r="D32554">
        <v>2017</v>
      </c>
      <c r="E32554" t="s">
        <v>740</v>
      </c>
      <c r="F32554" s="2">
        <v>2705.6200390924801</v>
      </c>
    </row>
    <row r="32555" spans="1:6">
      <c r="A32555" t="s">
        <v>620</v>
      </c>
      <c r="B32555">
        <v>4613</v>
      </c>
      <c r="C32555" t="s">
        <v>629</v>
      </c>
      <c r="D32555">
        <v>2017</v>
      </c>
      <c r="E32555" t="s">
        <v>745</v>
      </c>
      <c r="F32555" s="2">
        <v>32953.5215451064</v>
      </c>
    </row>
    <row r="32556" spans="1:6">
      <c r="A32556" t="s">
        <v>620</v>
      </c>
      <c r="B32556">
        <v>4613</v>
      </c>
      <c r="C32556" t="s">
        <v>629</v>
      </c>
      <c r="D32556">
        <v>2018</v>
      </c>
      <c r="E32556" t="s">
        <v>742</v>
      </c>
      <c r="F32556" s="2">
        <v>4129.4141086597501</v>
      </c>
    </row>
    <row r="32557" spans="1:6">
      <c r="A32557" t="s">
        <v>620</v>
      </c>
      <c r="B32557">
        <v>4613</v>
      </c>
      <c r="C32557" t="s">
        <v>629</v>
      </c>
      <c r="D32557">
        <v>2019</v>
      </c>
      <c r="E32557" t="s">
        <v>736</v>
      </c>
      <c r="F32557" s="2">
        <v>483.20833473037601</v>
      </c>
    </row>
    <row r="32558" spans="1:6">
      <c r="A32558" t="s">
        <v>620</v>
      </c>
      <c r="B32558">
        <v>4613</v>
      </c>
      <c r="C32558" t="s">
        <v>629</v>
      </c>
      <c r="D32558">
        <v>2019</v>
      </c>
      <c r="E32558" t="s">
        <v>738</v>
      </c>
      <c r="F32558" s="2">
        <v>0</v>
      </c>
    </row>
    <row r="32559" spans="1:6">
      <c r="A32559" t="s">
        <v>620</v>
      </c>
      <c r="B32559">
        <v>4613</v>
      </c>
      <c r="C32559" t="s">
        <v>629</v>
      </c>
      <c r="D32559">
        <v>2019</v>
      </c>
      <c r="E32559" t="s">
        <v>741</v>
      </c>
      <c r="F32559" s="2">
        <v>9045.94302551293</v>
      </c>
    </row>
    <row r="32560" spans="1:6">
      <c r="A32560" t="s">
        <v>620</v>
      </c>
      <c r="B32560">
        <v>4613</v>
      </c>
      <c r="C32560" t="s">
        <v>629</v>
      </c>
      <c r="D32560">
        <v>2020</v>
      </c>
      <c r="E32560" t="s">
        <v>744</v>
      </c>
      <c r="F32560" s="2">
        <v>150.11897477599999</v>
      </c>
    </row>
    <row r="32561" spans="1:6">
      <c r="A32561" t="s">
        <v>620</v>
      </c>
      <c r="B32561">
        <v>4613</v>
      </c>
      <c r="C32561" t="s">
        <v>629</v>
      </c>
      <c r="D32561">
        <v>2020</v>
      </c>
      <c r="E32561" t="s">
        <v>739</v>
      </c>
      <c r="F32561" s="2">
        <v>8215.9489146416709</v>
      </c>
    </row>
    <row r="32562" spans="1:6">
      <c r="A32562" t="s">
        <v>620</v>
      </c>
      <c r="B32562">
        <v>4613</v>
      </c>
      <c r="C32562" t="s">
        <v>629</v>
      </c>
      <c r="D32562">
        <v>2020</v>
      </c>
      <c r="E32562" t="s">
        <v>740</v>
      </c>
      <c r="F32562" s="2">
        <v>643.80822209008704</v>
      </c>
    </row>
    <row r="32563" spans="1:6">
      <c r="A32563" t="s">
        <v>620</v>
      </c>
      <c r="B32563">
        <v>4613</v>
      </c>
      <c r="C32563" t="s">
        <v>629</v>
      </c>
      <c r="D32563">
        <v>2021</v>
      </c>
      <c r="E32563" t="s">
        <v>742</v>
      </c>
      <c r="F32563" s="2">
        <v>2176.7470690789301</v>
      </c>
    </row>
    <row r="32564" spans="1:6">
      <c r="A32564" t="s">
        <v>620</v>
      </c>
      <c r="B32564">
        <v>4613</v>
      </c>
      <c r="C32564" t="s">
        <v>629</v>
      </c>
      <c r="D32564">
        <v>2021</v>
      </c>
      <c r="E32564" t="s">
        <v>743</v>
      </c>
      <c r="F32564" s="2">
        <v>0</v>
      </c>
    </row>
    <row r="32565" spans="1:6">
      <c r="A32565" t="s">
        <v>620</v>
      </c>
      <c r="B32565">
        <v>4613</v>
      </c>
      <c r="C32565" t="s">
        <v>629</v>
      </c>
      <c r="D32565">
        <v>2022</v>
      </c>
      <c r="E32565" t="s">
        <v>738</v>
      </c>
      <c r="F32565" s="2">
        <v>0</v>
      </c>
    </row>
    <row r="32566" spans="1:6">
      <c r="A32566" t="s">
        <v>620</v>
      </c>
      <c r="B32566">
        <v>4613</v>
      </c>
      <c r="C32566" t="s">
        <v>629</v>
      </c>
      <c r="D32566">
        <v>2022</v>
      </c>
      <c r="E32566" t="s">
        <v>741</v>
      </c>
      <c r="F32566" s="2">
        <v>8174.6752315234098</v>
      </c>
    </row>
    <row r="32567" spans="1:6">
      <c r="A32567" t="s">
        <v>620</v>
      </c>
      <c r="B32567">
        <v>4613</v>
      </c>
      <c r="C32567" t="s">
        <v>629</v>
      </c>
      <c r="D32567">
        <v>2023</v>
      </c>
      <c r="E32567" t="s">
        <v>736</v>
      </c>
      <c r="F32567" s="2">
        <v>405.88556971917399</v>
      </c>
    </row>
    <row r="32568" spans="1:6">
      <c r="A32568" t="s">
        <v>620</v>
      </c>
      <c r="B32568">
        <v>4613</v>
      </c>
      <c r="C32568" t="s">
        <v>629</v>
      </c>
      <c r="D32568">
        <v>2023</v>
      </c>
      <c r="E32568" t="s">
        <v>737</v>
      </c>
      <c r="F32568" s="2">
        <v>1746.03159313786</v>
      </c>
    </row>
    <row r="32569" spans="1:6">
      <c r="A32569" t="s">
        <v>620</v>
      </c>
      <c r="B32569">
        <v>4613</v>
      </c>
      <c r="C32569" t="s">
        <v>629</v>
      </c>
      <c r="D32569">
        <v>2023</v>
      </c>
      <c r="E32569" t="s">
        <v>744</v>
      </c>
      <c r="F32569" s="2">
        <v>194.89721040000001</v>
      </c>
    </row>
    <row r="32570" spans="1:6">
      <c r="A32570" t="s">
        <v>620</v>
      </c>
      <c r="B32570">
        <v>4613</v>
      </c>
      <c r="C32570" t="s">
        <v>629</v>
      </c>
      <c r="D32570">
        <v>2023</v>
      </c>
      <c r="E32570" t="s">
        <v>739</v>
      </c>
      <c r="F32570" s="2">
        <v>8032.7101396155504</v>
      </c>
    </row>
    <row r="32571" spans="1:6">
      <c r="A32571" t="s">
        <v>620</v>
      </c>
      <c r="B32571">
        <v>4613</v>
      </c>
      <c r="C32571" t="s">
        <v>629</v>
      </c>
      <c r="D32571">
        <v>2023</v>
      </c>
      <c r="E32571" t="s">
        <v>740</v>
      </c>
      <c r="F32571" s="2">
        <v>782.604544856389</v>
      </c>
    </row>
    <row r="32572" spans="1:6">
      <c r="A32572" t="s">
        <v>620</v>
      </c>
      <c r="B32572">
        <v>4613</v>
      </c>
      <c r="C32572" t="s">
        <v>629</v>
      </c>
      <c r="D32572">
        <v>2024</v>
      </c>
      <c r="E32572" t="s">
        <v>743</v>
      </c>
      <c r="F32572" s="2">
        <v>0</v>
      </c>
    </row>
    <row r="32573" spans="1:6">
      <c r="A32573" t="s">
        <v>620</v>
      </c>
      <c r="B32573">
        <v>4613</v>
      </c>
      <c r="C32573" t="s">
        <v>629</v>
      </c>
      <c r="D32573">
        <v>2024</v>
      </c>
      <c r="E32573" t="s">
        <v>745</v>
      </c>
      <c r="F32573" s="2">
        <v>35154.685356850903</v>
      </c>
    </row>
    <row r="32574" spans="1:6">
      <c r="A32574" t="s">
        <v>620</v>
      </c>
      <c r="B32574">
        <v>4614</v>
      </c>
      <c r="C32574" t="s">
        <v>631</v>
      </c>
      <c r="D32574">
        <v>2009</v>
      </c>
      <c r="E32574" t="s">
        <v>743</v>
      </c>
      <c r="F32574" s="2">
        <v>230.163799130135</v>
      </c>
    </row>
    <row r="32575" spans="1:6">
      <c r="A32575" t="s">
        <v>620</v>
      </c>
      <c r="B32575">
        <v>4614</v>
      </c>
      <c r="C32575" t="s">
        <v>631</v>
      </c>
      <c r="D32575">
        <v>2009</v>
      </c>
      <c r="E32575" t="s">
        <v>740</v>
      </c>
      <c r="F32575" s="2">
        <v>3579.3534743237801</v>
      </c>
    </row>
    <row r="32576" spans="1:6">
      <c r="A32576" t="s">
        <v>620</v>
      </c>
      <c r="B32576">
        <v>4614</v>
      </c>
      <c r="C32576" t="s">
        <v>631</v>
      </c>
      <c r="D32576">
        <v>2011</v>
      </c>
      <c r="E32576" t="s">
        <v>736</v>
      </c>
      <c r="F32576" s="2">
        <v>8265.6120471565191</v>
      </c>
    </row>
    <row r="32577" spans="1:6">
      <c r="A32577" t="s">
        <v>620</v>
      </c>
      <c r="B32577">
        <v>4614</v>
      </c>
      <c r="C32577" t="s">
        <v>631</v>
      </c>
      <c r="D32577">
        <v>2011</v>
      </c>
      <c r="E32577" t="s">
        <v>737</v>
      </c>
      <c r="F32577" s="2">
        <v>2247.34949071349</v>
      </c>
    </row>
    <row r="32578" spans="1:6">
      <c r="A32578" t="s">
        <v>620</v>
      </c>
      <c r="B32578">
        <v>4614</v>
      </c>
      <c r="C32578" t="s">
        <v>631</v>
      </c>
      <c r="D32578">
        <v>2011</v>
      </c>
      <c r="E32578" t="s">
        <v>738</v>
      </c>
      <c r="F32578" s="2">
        <v>0</v>
      </c>
    </row>
    <row r="32579" spans="1:6">
      <c r="A32579" t="s">
        <v>620</v>
      </c>
      <c r="B32579">
        <v>4614</v>
      </c>
      <c r="C32579" t="s">
        <v>631</v>
      </c>
      <c r="D32579">
        <v>2011</v>
      </c>
      <c r="E32579" t="s">
        <v>739</v>
      </c>
      <c r="F32579" s="2">
        <v>4179.5754860534398</v>
      </c>
    </row>
    <row r="32580" spans="1:6">
      <c r="A32580" t="s">
        <v>620</v>
      </c>
      <c r="B32580">
        <v>4614</v>
      </c>
      <c r="C32580" t="s">
        <v>631</v>
      </c>
      <c r="D32580">
        <v>2013</v>
      </c>
      <c r="E32580" t="s">
        <v>742</v>
      </c>
      <c r="F32580" s="2">
        <v>4022.8888350883899</v>
      </c>
    </row>
    <row r="32581" spans="1:6">
      <c r="A32581" t="s">
        <v>620</v>
      </c>
      <c r="B32581">
        <v>4614</v>
      </c>
      <c r="C32581" t="s">
        <v>631</v>
      </c>
      <c r="D32581">
        <v>2015</v>
      </c>
      <c r="E32581" t="s">
        <v>744</v>
      </c>
      <c r="F32581" s="2">
        <v>326.55138499499998</v>
      </c>
    </row>
    <row r="32582" spans="1:6">
      <c r="A32582" t="s">
        <v>620</v>
      </c>
      <c r="B32582">
        <v>4614</v>
      </c>
      <c r="C32582" t="s">
        <v>631</v>
      </c>
      <c r="D32582">
        <v>2015</v>
      </c>
      <c r="E32582" t="s">
        <v>740</v>
      </c>
      <c r="F32582" s="2">
        <v>3214.5020592606102</v>
      </c>
    </row>
    <row r="32583" spans="1:6">
      <c r="A32583" t="s">
        <v>620</v>
      </c>
      <c r="B32583">
        <v>4614</v>
      </c>
      <c r="C32583" t="s">
        <v>631</v>
      </c>
      <c r="D32583">
        <v>2015</v>
      </c>
      <c r="E32583" t="s">
        <v>745</v>
      </c>
      <c r="F32583" s="2">
        <v>28579.515182971001</v>
      </c>
    </row>
    <row r="32584" spans="1:6">
      <c r="A32584" t="s">
        <v>620</v>
      </c>
      <c r="B32584">
        <v>4614</v>
      </c>
      <c r="C32584" t="s">
        <v>631</v>
      </c>
      <c r="D32584">
        <v>2016</v>
      </c>
      <c r="E32584" t="s">
        <v>743</v>
      </c>
      <c r="F32584" s="2">
        <v>291.93186561632803</v>
      </c>
    </row>
    <row r="32585" spans="1:6">
      <c r="A32585" t="s">
        <v>620</v>
      </c>
      <c r="B32585">
        <v>4614</v>
      </c>
      <c r="C32585" t="s">
        <v>631</v>
      </c>
      <c r="D32585">
        <v>2017</v>
      </c>
      <c r="E32585" t="s">
        <v>738</v>
      </c>
      <c r="F32585" s="2">
        <v>0</v>
      </c>
    </row>
    <row r="32586" spans="1:6">
      <c r="A32586" t="s">
        <v>620</v>
      </c>
      <c r="B32586">
        <v>4614</v>
      </c>
      <c r="C32586" t="s">
        <v>631</v>
      </c>
      <c r="D32586">
        <v>2017</v>
      </c>
      <c r="E32586" t="s">
        <v>739</v>
      </c>
      <c r="F32586" s="2">
        <v>3993.2052659022902</v>
      </c>
    </row>
    <row r="32587" spans="1:6">
      <c r="A32587" t="s">
        <v>620</v>
      </c>
      <c r="B32587">
        <v>4614</v>
      </c>
      <c r="C32587" t="s">
        <v>631</v>
      </c>
      <c r="D32587">
        <v>2017</v>
      </c>
      <c r="E32587" t="s">
        <v>741</v>
      </c>
      <c r="F32587" s="2">
        <v>19400.7117109094</v>
      </c>
    </row>
    <row r="32588" spans="1:6">
      <c r="A32588" t="s">
        <v>620</v>
      </c>
      <c r="B32588">
        <v>4614</v>
      </c>
      <c r="C32588" t="s">
        <v>631</v>
      </c>
      <c r="D32588">
        <v>2018</v>
      </c>
      <c r="E32588" t="s">
        <v>736</v>
      </c>
      <c r="F32588" s="2">
        <v>5856.5530467938197</v>
      </c>
    </row>
    <row r="32589" spans="1:6">
      <c r="A32589" t="s">
        <v>620</v>
      </c>
      <c r="B32589">
        <v>4614</v>
      </c>
      <c r="C32589" t="s">
        <v>631</v>
      </c>
      <c r="D32589">
        <v>2018</v>
      </c>
      <c r="E32589" t="s">
        <v>737</v>
      </c>
      <c r="F32589" s="2">
        <v>2617.3586586034999</v>
      </c>
    </row>
    <row r="32590" spans="1:6">
      <c r="A32590" t="s">
        <v>620</v>
      </c>
      <c r="B32590">
        <v>4614</v>
      </c>
      <c r="C32590" t="s">
        <v>631</v>
      </c>
      <c r="D32590">
        <v>2018</v>
      </c>
      <c r="E32590" t="s">
        <v>744</v>
      </c>
      <c r="F32590" s="2">
        <v>283.50590289000002</v>
      </c>
    </row>
    <row r="32591" spans="1:6">
      <c r="A32591" t="s">
        <v>620</v>
      </c>
      <c r="B32591">
        <v>4614</v>
      </c>
      <c r="C32591" t="s">
        <v>631</v>
      </c>
      <c r="D32591">
        <v>2018</v>
      </c>
      <c r="E32591" t="s">
        <v>740</v>
      </c>
      <c r="F32591" s="2">
        <v>2246.74753964499</v>
      </c>
    </row>
    <row r="32592" spans="1:6">
      <c r="A32592" t="s">
        <v>620</v>
      </c>
      <c r="B32592">
        <v>4614</v>
      </c>
      <c r="C32592" t="s">
        <v>631</v>
      </c>
      <c r="D32592">
        <v>2018</v>
      </c>
      <c r="E32592" t="s">
        <v>745</v>
      </c>
      <c r="F32592" s="2">
        <v>35621.979393814603</v>
      </c>
    </row>
    <row r="32593" spans="1:6">
      <c r="A32593" t="s">
        <v>620</v>
      </c>
      <c r="B32593">
        <v>4614</v>
      </c>
      <c r="C32593" t="s">
        <v>631</v>
      </c>
      <c r="D32593">
        <v>2019</v>
      </c>
      <c r="E32593" t="s">
        <v>743</v>
      </c>
      <c r="F32593" s="2">
        <v>240.905598840821</v>
      </c>
    </row>
    <row r="32594" spans="1:6">
      <c r="A32594" t="s">
        <v>620</v>
      </c>
      <c r="B32594">
        <v>4614</v>
      </c>
      <c r="C32594" t="s">
        <v>631</v>
      </c>
      <c r="D32594">
        <v>2020</v>
      </c>
      <c r="E32594" t="s">
        <v>742</v>
      </c>
      <c r="F32594" s="2">
        <v>5033.3686825918703</v>
      </c>
    </row>
    <row r="32595" spans="1:6">
      <c r="A32595" t="s">
        <v>620</v>
      </c>
      <c r="B32595">
        <v>4614</v>
      </c>
      <c r="C32595" t="s">
        <v>631</v>
      </c>
      <c r="D32595">
        <v>2020</v>
      </c>
      <c r="E32595" t="s">
        <v>738</v>
      </c>
      <c r="F32595" s="2">
        <v>0</v>
      </c>
    </row>
    <row r="32596" spans="1:6">
      <c r="A32596" t="s">
        <v>620</v>
      </c>
      <c r="B32596">
        <v>4614</v>
      </c>
      <c r="C32596" t="s">
        <v>631</v>
      </c>
      <c r="D32596">
        <v>2020</v>
      </c>
      <c r="E32596" t="s">
        <v>739</v>
      </c>
      <c r="F32596" s="2">
        <v>3837.04563402855</v>
      </c>
    </row>
    <row r="32597" spans="1:6">
      <c r="A32597" t="s">
        <v>620</v>
      </c>
      <c r="B32597">
        <v>4614</v>
      </c>
      <c r="C32597" t="s">
        <v>631</v>
      </c>
      <c r="D32597">
        <v>2020</v>
      </c>
      <c r="E32597" t="s">
        <v>741</v>
      </c>
      <c r="F32597" s="2">
        <v>18037.2337466602</v>
      </c>
    </row>
    <row r="32598" spans="1:6">
      <c r="A32598" t="s">
        <v>620</v>
      </c>
      <c r="B32598">
        <v>4614</v>
      </c>
      <c r="C32598" t="s">
        <v>631</v>
      </c>
      <c r="D32598">
        <v>2021</v>
      </c>
      <c r="E32598" t="s">
        <v>736</v>
      </c>
      <c r="F32598" s="2">
        <v>5223.3389185357801</v>
      </c>
    </row>
    <row r="32599" spans="1:6">
      <c r="A32599" t="s">
        <v>620</v>
      </c>
      <c r="B32599">
        <v>4614</v>
      </c>
      <c r="C32599" t="s">
        <v>631</v>
      </c>
      <c r="D32599">
        <v>2021</v>
      </c>
      <c r="E32599" t="s">
        <v>737</v>
      </c>
      <c r="F32599" s="2">
        <v>2634.24873320284</v>
      </c>
    </row>
    <row r="32600" spans="1:6">
      <c r="A32600" t="s">
        <v>620</v>
      </c>
      <c r="B32600">
        <v>4614</v>
      </c>
      <c r="C32600" t="s">
        <v>631</v>
      </c>
      <c r="D32600">
        <v>2021</v>
      </c>
      <c r="E32600" t="s">
        <v>744</v>
      </c>
      <c r="F32600" s="2">
        <v>144.60849450800001</v>
      </c>
    </row>
    <row r="32601" spans="1:6">
      <c r="A32601" t="s">
        <v>620</v>
      </c>
      <c r="B32601">
        <v>4614</v>
      </c>
      <c r="C32601" t="s">
        <v>631</v>
      </c>
      <c r="D32601">
        <v>2021</v>
      </c>
      <c r="E32601" t="s">
        <v>745</v>
      </c>
      <c r="F32601" s="2">
        <v>23365.243010345999</v>
      </c>
    </row>
    <row r="32602" spans="1:6">
      <c r="A32602" t="s">
        <v>620</v>
      </c>
      <c r="B32602">
        <v>4614</v>
      </c>
      <c r="C32602" t="s">
        <v>631</v>
      </c>
      <c r="D32602">
        <v>2022</v>
      </c>
      <c r="E32602" t="s">
        <v>743</v>
      </c>
      <c r="F32602" s="2">
        <v>144.25672353139799</v>
      </c>
    </row>
    <row r="32603" spans="1:6">
      <c r="A32603" t="s">
        <v>620</v>
      </c>
      <c r="B32603">
        <v>4614</v>
      </c>
      <c r="C32603" t="s">
        <v>631</v>
      </c>
      <c r="D32603">
        <v>2023</v>
      </c>
      <c r="E32603" t="s">
        <v>742</v>
      </c>
      <c r="F32603" s="2">
        <v>4908.68971825877</v>
      </c>
    </row>
    <row r="32604" spans="1:6">
      <c r="A32604" t="s">
        <v>620</v>
      </c>
      <c r="B32604">
        <v>4614</v>
      </c>
      <c r="C32604" t="s">
        <v>631</v>
      </c>
      <c r="D32604">
        <v>2023</v>
      </c>
      <c r="E32604" t="s">
        <v>741</v>
      </c>
      <c r="F32604" s="2">
        <v>17383.867167895201</v>
      </c>
    </row>
    <row r="32605" spans="1:6">
      <c r="A32605" t="s">
        <v>620</v>
      </c>
      <c r="B32605">
        <v>4614</v>
      </c>
      <c r="C32605" t="s">
        <v>631</v>
      </c>
      <c r="D32605">
        <v>2024</v>
      </c>
      <c r="E32605" t="s">
        <v>736</v>
      </c>
      <c r="F32605" s="2">
        <v>4702.3926027915404</v>
      </c>
    </row>
    <row r="32606" spans="1:6">
      <c r="A32606" t="s">
        <v>620</v>
      </c>
      <c r="B32606">
        <v>4614</v>
      </c>
      <c r="C32606" t="s">
        <v>631</v>
      </c>
      <c r="D32606">
        <v>2024</v>
      </c>
      <c r="E32606" t="s">
        <v>737</v>
      </c>
      <c r="F32606" s="2">
        <v>2487.9171629798798</v>
      </c>
    </row>
    <row r="32607" spans="1:6">
      <c r="A32607" t="s">
        <v>620</v>
      </c>
      <c r="B32607">
        <v>4615</v>
      </c>
      <c r="C32607" t="s">
        <v>633</v>
      </c>
      <c r="D32607">
        <v>2009</v>
      </c>
      <c r="E32607" t="s">
        <v>742</v>
      </c>
      <c r="F32607" s="2">
        <v>840.16635161710701</v>
      </c>
    </row>
    <row r="32608" spans="1:6">
      <c r="A32608" t="s">
        <v>620</v>
      </c>
      <c r="B32608">
        <v>4615</v>
      </c>
      <c r="C32608" t="s">
        <v>633</v>
      </c>
      <c r="D32608">
        <v>2009</v>
      </c>
      <c r="E32608" t="s">
        <v>738</v>
      </c>
      <c r="F32608" s="2">
        <v>0</v>
      </c>
    </row>
    <row r="32609" spans="1:6">
      <c r="A32609" t="s">
        <v>620</v>
      </c>
      <c r="B32609">
        <v>4615</v>
      </c>
      <c r="C32609" t="s">
        <v>633</v>
      </c>
      <c r="D32609">
        <v>2013</v>
      </c>
      <c r="E32609" t="s">
        <v>736</v>
      </c>
      <c r="F32609" s="2">
        <v>17099.042489151201</v>
      </c>
    </row>
    <row r="32610" spans="1:6">
      <c r="A32610" t="s">
        <v>620</v>
      </c>
      <c r="B32610">
        <v>4615</v>
      </c>
      <c r="C32610" t="s">
        <v>633</v>
      </c>
      <c r="D32610">
        <v>2013</v>
      </c>
      <c r="E32610" t="s">
        <v>737</v>
      </c>
      <c r="F32610" s="2">
        <v>529.56101620352194</v>
      </c>
    </row>
    <row r="32611" spans="1:6">
      <c r="A32611" t="s">
        <v>620</v>
      </c>
      <c r="B32611">
        <v>4615</v>
      </c>
      <c r="C32611" t="s">
        <v>633</v>
      </c>
      <c r="D32611">
        <v>2013</v>
      </c>
      <c r="E32611" t="s">
        <v>744</v>
      </c>
      <c r="F32611" s="2">
        <v>0</v>
      </c>
    </row>
    <row r="32612" spans="1:6">
      <c r="A32612" t="s">
        <v>620</v>
      </c>
      <c r="B32612">
        <v>4615</v>
      </c>
      <c r="C32612" t="s">
        <v>633</v>
      </c>
      <c r="D32612">
        <v>2013</v>
      </c>
      <c r="E32612" t="s">
        <v>739</v>
      </c>
      <c r="F32612" s="2">
        <v>5268.7332481865596</v>
      </c>
    </row>
    <row r="32613" spans="1:6">
      <c r="A32613" t="s">
        <v>620</v>
      </c>
      <c r="B32613">
        <v>4615</v>
      </c>
      <c r="C32613" t="s">
        <v>633</v>
      </c>
      <c r="D32613">
        <v>2013</v>
      </c>
      <c r="E32613" t="s">
        <v>740</v>
      </c>
      <c r="F32613" s="2">
        <v>357.61493055231</v>
      </c>
    </row>
    <row r="32614" spans="1:6">
      <c r="A32614" t="s">
        <v>620</v>
      </c>
      <c r="B32614">
        <v>4615</v>
      </c>
      <c r="C32614" t="s">
        <v>633</v>
      </c>
      <c r="D32614">
        <v>2015</v>
      </c>
      <c r="E32614" t="s">
        <v>742</v>
      </c>
      <c r="F32614" s="2">
        <v>881.378958162652</v>
      </c>
    </row>
    <row r="32615" spans="1:6">
      <c r="A32615" t="s">
        <v>620</v>
      </c>
      <c r="B32615">
        <v>4615</v>
      </c>
      <c r="C32615" t="s">
        <v>633</v>
      </c>
      <c r="D32615">
        <v>2015</v>
      </c>
      <c r="E32615" t="s">
        <v>738</v>
      </c>
      <c r="F32615" s="2">
        <v>0</v>
      </c>
    </row>
    <row r="32616" spans="1:6">
      <c r="A32616" t="s">
        <v>620</v>
      </c>
      <c r="B32616">
        <v>4615</v>
      </c>
      <c r="C32616" t="s">
        <v>633</v>
      </c>
      <c r="D32616">
        <v>2015</v>
      </c>
      <c r="E32616" t="s">
        <v>741</v>
      </c>
      <c r="F32616" s="2">
        <v>5416.9855303092099</v>
      </c>
    </row>
    <row r="32617" spans="1:6">
      <c r="A32617" t="s">
        <v>620</v>
      </c>
      <c r="B32617">
        <v>4615</v>
      </c>
      <c r="C32617" t="s">
        <v>633</v>
      </c>
      <c r="D32617">
        <v>2016</v>
      </c>
      <c r="E32617" t="s">
        <v>744</v>
      </c>
      <c r="F32617" s="2">
        <v>0</v>
      </c>
    </row>
    <row r="32618" spans="1:6">
      <c r="A32618" t="s">
        <v>620</v>
      </c>
      <c r="B32618">
        <v>4615</v>
      </c>
      <c r="C32618" t="s">
        <v>633</v>
      </c>
      <c r="D32618">
        <v>2016</v>
      </c>
      <c r="E32618" t="s">
        <v>739</v>
      </c>
      <c r="F32618" s="2">
        <v>5273.4060039259302</v>
      </c>
    </row>
    <row r="32619" spans="1:6">
      <c r="A32619" t="s">
        <v>620</v>
      </c>
      <c r="B32619">
        <v>4615</v>
      </c>
      <c r="C32619" t="s">
        <v>633</v>
      </c>
      <c r="D32619">
        <v>2016</v>
      </c>
      <c r="E32619" t="s">
        <v>740</v>
      </c>
      <c r="F32619" s="2">
        <v>320.86796165010799</v>
      </c>
    </row>
    <row r="32620" spans="1:6">
      <c r="A32620" t="s">
        <v>620</v>
      </c>
      <c r="B32620">
        <v>4615</v>
      </c>
      <c r="C32620" t="s">
        <v>633</v>
      </c>
      <c r="D32620">
        <v>2017</v>
      </c>
      <c r="E32620" t="s">
        <v>743</v>
      </c>
      <c r="F32620" s="2">
        <v>0</v>
      </c>
    </row>
    <row r="32621" spans="1:6">
      <c r="A32621" t="s">
        <v>620</v>
      </c>
      <c r="B32621">
        <v>4615</v>
      </c>
      <c r="C32621" t="s">
        <v>633</v>
      </c>
      <c r="D32621">
        <v>2017</v>
      </c>
      <c r="E32621" t="s">
        <v>745</v>
      </c>
      <c r="F32621" s="2">
        <v>25989.922124162698</v>
      </c>
    </row>
    <row r="32622" spans="1:6">
      <c r="A32622" t="s">
        <v>620</v>
      </c>
      <c r="B32622">
        <v>4615</v>
      </c>
      <c r="C32622" t="s">
        <v>633</v>
      </c>
      <c r="D32622">
        <v>2018</v>
      </c>
      <c r="E32622" t="s">
        <v>738</v>
      </c>
      <c r="F32622" s="2">
        <v>0</v>
      </c>
    </row>
    <row r="32623" spans="1:6">
      <c r="A32623" t="s">
        <v>620</v>
      </c>
      <c r="B32623">
        <v>4615</v>
      </c>
      <c r="C32623" t="s">
        <v>633</v>
      </c>
      <c r="D32623">
        <v>2018</v>
      </c>
      <c r="E32623" t="s">
        <v>741</v>
      </c>
      <c r="F32623" s="2">
        <v>5009.66044903084</v>
      </c>
    </row>
    <row r="32624" spans="1:6">
      <c r="A32624" t="s">
        <v>620</v>
      </c>
      <c r="B32624">
        <v>4615</v>
      </c>
      <c r="C32624" t="s">
        <v>633</v>
      </c>
      <c r="D32624">
        <v>2019</v>
      </c>
      <c r="E32624" t="s">
        <v>744</v>
      </c>
      <c r="F32624" s="2">
        <v>0</v>
      </c>
    </row>
    <row r="32625" spans="1:6">
      <c r="A32625" t="s">
        <v>620</v>
      </c>
      <c r="B32625">
        <v>4615</v>
      </c>
      <c r="C32625" t="s">
        <v>633</v>
      </c>
      <c r="D32625">
        <v>2019</v>
      </c>
      <c r="E32625" t="s">
        <v>739</v>
      </c>
      <c r="F32625" s="2">
        <v>5165.3311126226299</v>
      </c>
    </row>
    <row r="32626" spans="1:6">
      <c r="A32626" t="s">
        <v>620</v>
      </c>
      <c r="B32626">
        <v>4615</v>
      </c>
      <c r="C32626" t="s">
        <v>633</v>
      </c>
      <c r="D32626">
        <v>2020</v>
      </c>
      <c r="E32626" t="s">
        <v>736</v>
      </c>
      <c r="F32626" s="2">
        <v>11187.5456485987</v>
      </c>
    </row>
    <row r="32627" spans="1:6">
      <c r="A32627" t="s">
        <v>620</v>
      </c>
      <c r="B32627">
        <v>4615</v>
      </c>
      <c r="C32627" t="s">
        <v>633</v>
      </c>
      <c r="D32627">
        <v>2020</v>
      </c>
      <c r="E32627" t="s">
        <v>737</v>
      </c>
      <c r="F32627" s="2">
        <v>517.88057555502303</v>
      </c>
    </row>
    <row r="32628" spans="1:6">
      <c r="A32628" t="s">
        <v>620</v>
      </c>
      <c r="B32628">
        <v>4615</v>
      </c>
      <c r="C32628" t="s">
        <v>633</v>
      </c>
      <c r="D32628">
        <v>2020</v>
      </c>
      <c r="E32628" t="s">
        <v>743</v>
      </c>
      <c r="F32628" s="2">
        <v>0</v>
      </c>
    </row>
    <row r="32629" spans="1:6">
      <c r="A32629" t="s">
        <v>620</v>
      </c>
      <c r="B32629">
        <v>4615</v>
      </c>
      <c r="C32629" t="s">
        <v>633</v>
      </c>
      <c r="D32629">
        <v>2020</v>
      </c>
      <c r="E32629" t="s">
        <v>745</v>
      </c>
      <c r="F32629" s="2">
        <v>27896.079258460999</v>
      </c>
    </row>
    <row r="32630" spans="1:6">
      <c r="A32630" t="s">
        <v>620</v>
      </c>
      <c r="B32630">
        <v>4615</v>
      </c>
      <c r="C32630" t="s">
        <v>633</v>
      </c>
      <c r="D32630">
        <v>2021</v>
      </c>
      <c r="E32630" t="s">
        <v>741</v>
      </c>
      <c r="F32630" s="2">
        <v>4594.4665399414698</v>
      </c>
    </row>
    <row r="32631" spans="1:6">
      <c r="A32631" t="s">
        <v>620</v>
      </c>
      <c r="B32631">
        <v>4615</v>
      </c>
      <c r="C32631" t="s">
        <v>633</v>
      </c>
      <c r="D32631">
        <v>2022</v>
      </c>
      <c r="E32631" t="s">
        <v>742</v>
      </c>
      <c r="F32631" s="2">
        <v>963.59947280846097</v>
      </c>
    </row>
    <row r="32632" spans="1:6">
      <c r="A32632" t="s">
        <v>620</v>
      </c>
      <c r="B32632">
        <v>4615</v>
      </c>
      <c r="C32632" t="s">
        <v>633</v>
      </c>
      <c r="D32632">
        <v>2022</v>
      </c>
      <c r="E32632" t="s">
        <v>739</v>
      </c>
      <c r="F32632" s="2">
        <v>4899.4677494765801</v>
      </c>
    </row>
    <row r="32633" spans="1:6">
      <c r="A32633" t="s">
        <v>620</v>
      </c>
      <c r="B32633">
        <v>4615</v>
      </c>
      <c r="C32633" t="s">
        <v>633</v>
      </c>
      <c r="D32633">
        <v>2023</v>
      </c>
      <c r="E32633" t="s">
        <v>736</v>
      </c>
      <c r="F32633" s="2">
        <v>11594.4756882985</v>
      </c>
    </row>
    <row r="32634" spans="1:6">
      <c r="A32634" t="s">
        <v>620</v>
      </c>
      <c r="B32634">
        <v>4615</v>
      </c>
      <c r="C32634" t="s">
        <v>633</v>
      </c>
      <c r="D32634">
        <v>2023</v>
      </c>
      <c r="E32634" t="s">
        <v>737</v>
      </c>
      <c r="F32634" s="2">
        <v>476.267509311163</v>
      </c>
    </row>
    <row r="32635" spans="1:6">
      <c r="A32635" t="s">
        <v>620</v>
      </c>
      <c r="B32635">
        <v>4615</v>
      </c>
      <c r="C32635" t="s">
        <v>633</v>
      </c>
      <c r="D32635">
        <v>2023</v>
      </c>
      <c r="E32635" t="s">
        <v>743</v>
      </c>
      <c r="F32635" s="2">
        <v>0</v>
      </c>
    </row>
    <row r="32636" spans="1:6">
      <c r="A32636" t="s">
        <v>620</v>
      </c>
      <c r="B32636">
        <v>4615</v>
      </c>
      <c r="C32636" t="s">
        <v>633</v>
      </c>
      <c r="D32636">
        <v>2023</v>
      </c>
      <c r="E32636" t="s">
        <v>740</v>
      </c>
      <c r="F32636" s="2">
        <v>202.668225664461</v>
      </c>
    </row>
    <row r="32637" spans="1:6">
      <c r="A32637" t="s">
        <v>620</v>
      </c>
      <c r="B32637">
        <v>4615</v>
      </c>
      <c r="C32637" t="s">
        <v>633</v>
      </c>
      <c r="D32637">
        <v>2023</v>
      </c>
      <c r="E32637" t="s">
        <v>745</v>
      </c>
      <c r="F32637" s="2">
        <v>27106.575605202699</v>
      </c>
    </row>
    <row r="32638" spans="1:6">
      <c r="A32638" t="s">
        <v>620</v>
      </c>
      <c r="B32638">
        <v>4616</v>
      </c>
      <c r="C32638" t="s">
        <v>635</v>
      </c>
      <c r="D32638">
        <v>2009</v>
      </c>
      <c r="E32638" t="s">
        <v>744</v>
      </c>
      <c r="F32638" s="2">
        <v>0</v>
      </c>
    </row>
    <row r="32639" spans="1:6">
      <c r="A32639" t="s">
        <v>620</v>
      </c>
      <c r="B32639">
        <v>4616</v>
      </c>
      <c r="C32639" t="s">
        <v>635</v>
      </c>
      <c r="D32639">
        <v>2009</v>
      </c>
      <c r="E32639" t="s">
        <v>740</v>
      </c>
      <c r="F32639" s="2">
        <v>435.19606799585102</v>
      </c>
    </row>
    <row r="32640" spans="1:6">
      <c r="A32640" t="s">
        <v>620</v>
      </c>
      <c r="B32640">
        <v>4616</v>
      </c>
      <c r="C32640" t="s">
        <v>635</v>
      </c>
      <c r="D32640">
        <v>2011</v>
      </c>
      <c r="E32640" t="s">
        <v>736</v>
      </c>
      <c r="F32640" s="2">
        <v>386.476359965352</v>
      </c>
    </row>
    <row r="32641" spans="1:6">
      <c r="A32641" t="s">
        <v>620</v>
      </c>
      <c r="B32641">
        <v>4616</v>
      </c>
      <c r="C32641" t="s">
        <v>635</v>
      </c>
      <c r="D32641">
        <v>2011</v>
      </c>
      <c r="E32641" t="s">
        <v>738</v>
      </c>
      <c r="F32641" s="2">
        <v>0</v>
      </c>
    </row>
    <row r="32642" spans="1:6">
      <c r="A32642" t="s">
        <v>620</v>
      </c>
      <c r="B32642">
        <v>4616</v>
      </c>
      <c r="C32642" t="s">
        <v>635</v>
      </c>
      <c r="D32642">
        <v>2011</v>
      </c>
      <c r="E32642" t="s">
        <v>739</v>
      </c>
      <c r="F32642" s="2">
        <v>5250.0896519215903</v>
      </c>
    </row>
    <row r="32643" spans="1:6">
      <c r="A32643" t="s">
        <v>620</v>
      </c>
      <c r="B32643">
        <v>4616</v>
      </c>
      <c r="C32643" t="s">
        <v>635</v>
      </c>
      <c r="D32643">
        <v>2011</v>
      </c>
      <c r="E32643" t="s">
        <v>741</v>
      </c>
      <c r="F32643" s="2">
        <v>4126.8154597987696</v>
      </c>
    </row>
    <row r="32644" spans="1:6">
      <c r="A32644" t="s">
        <v>620</v>
      </c>
      <c r="B32644">
        <v>4616</v>
      </c>
      <c r="C32644" t="s">
        <v>635</v>
      </c>
      <c r="D32644">
        <v>2013</v>
      </c>
      <c r="E32644" t="s">
        <v>742</v>
      </c>
      <c r="F32644" s="2">
        <v>1126.2217912327401</v>
      </c>
    </row>
    <row r="32645" spans="1:6">
      <c r="A32645" t="s">
        <v>620</v>
      </c>
      <c r="B32645">
        <v>4616</v>
      </c>
      <c r="C32645" t="s">
        <v>635</v>
      </c>
      <c r="D32645">
        <v>2013</v>
      </c>
      <c r="E32645" t="s">
        <v>743</v>
      </c>
      <c r="F32645" s="2">
        <v>0</v>
      </c>
    </row>
    <row r="32646" spans="1:6">
      <c r="A32646" t="s">
        <v>620</v>
      </c>
      <c r="B32646">
        <v>4616</v>
      </c>
      <c r="C32646" t="s">
        <v>635</v>
      </c>
      <c r="D32646">
        <v>2015</v>
      </c>
      <c r="E32646" t="s">
        <v>737</v>
      </c>
      <c r="F32646" s="2">
        <v>475.97141997532401</v>
      </c>
    </row>
    <row r="32647" spans="1:6">
      <c r="A32647" t="s">
        <v>620</v>
      </c>
      <c r="B32647">
        <v>4616</v>
      </c>
      <c r="C32647" t="s">
        <v>635</v>
      </c>
      <c r="D32647">
        <v>2015</v>
      </c>
      <c r="E32647" t="s">
        <v>744</v>
      </c>
      <c r="F32647" s="2">
        <v>0</v>
      </c>
    </row>
    <row r="32648" spans="1:6">
      <c r="A32648" t="s">
        <v>620</v>
      </c>
      <c r="B32648">
        <v>4616</v>
      </c>
      <c r="C32648" t="s">
        <v>635</v>
      </c>
      <c r="D32648">
        <v>2015</v>
      </c>
      <c r="E32648" t="s">
        <v>740</v>
      </c>
      <c r="F32648" s="2">
        <v>489.640397366098</v>
      </c>
    </row>
    <row r="32649" spans="1:6">
      <c r="A32649" t="s">
        <v>620</v>
      </c>
      <c r="B32649">
        <v>4616</v>
      </c>
      <c r="C32649" t="s">
        <v>635</v>
      </c>
      <c r="D32649">
        <v>2015</v>
      </c>
      <c r="E32649" t="s">
        <v>745</v>
      </c>
      <c r="F32649" s="2">
        <v>66101.465840753401</v>
      </c>
    </row>
    <row r="32650" spans="1:6">
      <c r="A32650" t="s">
        <v>620</v>
      </c>
      <c r="B32650">
        <v>4616</v>
      </c>
      <c r="C32650" t="s">
        <v>635</v>
      </c>
      <c r="D32650">
        <v>2016</v>
      </c>
      <c r="E32650" t="s">
        <v>743</v>
      </c>
      <c r="F32650" s="2">
        <v>0</v>
      </c>
    </row>
    <row r="32651" spans="1:6">
      <c r="A32651" t="s">
        <v>620</v>
      </c>
      <c r="B32651">
        <v>4616</v>
      </c>
      <c r="C32651" t="s">
        <v>635</v>
      </c>
      <c r="D32651">
        <v>2017</v>
      </c>
      <c r="E32651" t="s">
        <v>738</v>
      </c>
      <c r="F32651" s="2">
        <v>0</v>
      </c>
    </row>
    <row r="32652" spans="1:6">
      <c r="A32652" t="s">
        <v>620</v>
      </c>
      <c r="B32652">
        <v>4616</v>
      </c>
      <c r="C32652" t="s">
        <v>635</v>
      </c>
      <c r="D32652">
        <v>2017</v>
      </c>
      <c r="E32652" t="s">
        <v>739</v>
      </c>
      <c r="F32652" s="2">
        <v>4623.1012790886998</v>
      </c>
    </row>
    <row r="32653" spans="1:6">
      <c r="A32653" t="s">
        <v>620</v>
      </c>
      <c r="B32653">
        <v>4616</v>
      </c>
      <c r="C32653" t="s">
        <v>635</v>
      </c>
      <c r="D32653">
        <v>2017</v>
      </c>
      <c r="E32653" t="s">
        <v>741</v>
      </c>
      <c r="F32653" s="2">
        <v>3660.95622304569</v>
      </c>
    </row>
    <row r="32654" spans="1:6">
      <c r="A32654" t="s">
        <v>620</v>
      </c>
      <c r="B32654">
        <v>4616</v>
      </c>
      <c r="C32654" t="s">
        <v>635</v>
      </c>
      <c r="D32654">
        <v>2018</v>
      </c>
      <c r="E32654" t="s">
        <v>736</v>
      </c>
      <c r="F32654" s="2">
        <v>410.81762333485699</v>
      </c>
    </row>
    <row r="32655" spans="1:6">
      <c r="A32655" t="s">
        <v>620</v>
      </c>
      <c r="B32655">
        <v>4616</v>
      </c>
      <c r="C32655" t="s">
        <v>635</v>
      </c>
      <c r="D32655">
        <v>2018</v>
      </c>
      <c r="E32655" t="s">
        <v>737</v>
      </c>
      <c r="F32655" s="2">
        <v>397.46463508888098</v>
      </c>
    </row>
    <row r="32656" spans="1:6">
      <c r="A32656" t="s">
        <v>620</v>
      </c>
      <c r="B32656">
        <v>4616</v>
      </c>
      <c r="C32656" t="s">
        <v>635</v>
      </c>
      <c r="D32656">
        <v>2018</v>
      </c>
      <c r="E32656" t="s">
        <v>744</v>
      </c>
      <c r="F32656" s="2">
        <v>0</v>
      </c>
    </row>
    <row r="32657" spans="1:6">
      <c r="A32657" t="s">
        <v>620</v>
      </c>
      <c r="B32657">
        <v>4616</v>
      </c>
      <c r="C32657" t="s">
        <v>635</v>
      </c>
      <c r="D32657">
        <v>2018</v>
      </c>
      <c r="E32657" t="s">
        <v>745</v>
      </c>
      <c r="F32657" s="2">
        <v>68319.463836110095</v>
      </c>
    </row>
    <row r="32658" spans="1:6">
      <c r="A32658" t="s">
        <v>620</v>
      </c>
      <c r="B32658">
        <v>4616</v>
      </c>
      <c r="C32658" t="s">
        <v>635</v>
      </c>
      <c r="D32658">
        <v>2019</v>
      </c>
      <c r="E32658" t="s">
        <v>743</v>
      </c>
      <c r="F32658" s="2">
        <v>0</v>
      </c>
    </row>
    <row r="32659" spans="1:6">
      <c r="A32659" t="s">
        <v>620</v>
      </c>
      <c r="B32659">
        <v>4616</v>
      </c>
      <c r="C32659" t="s">
        <v>635</v>
      </c>
      <c r="D32659">
        <v>2020</v>
      </c>
      <c r="E32659" t="s">
        <v>742</v>
      </c>
      <c r="F32659" s="2">
        <v>939.47675918999596</v>
      </c>
    </row>
    <row r="32660" spans="1:6">
      <c r="A32660" t="s">
        <v>620</v>
      </c>
      <c r="B32660">
        <v>4616</v>
      </c>
      <c r="C32660" t="s">
        <v>635</v>
      </c>
      <c r="D32660">
        <v>2020</v>
      </c>
      <c r="E32660" t="s">
        <v>741</v>
      </c>
      <c r="F32660" s="2">
        <v>3473.2702593959898</v>
      </c>
    </row>
    <row r="32661" spans="1:6">
      <c r="A32661" t="s">
        <v>620</v>
      </c>
      <c r="B32661">
        <v>4616</v>
      </c>
      <c r="C32661" t="s">
        <v>635</v>
      </c>
      <c r="D32661">
        <v>2021</v>
      </c>
      <c r="E32661" t="s">
        <v>736</v>
      </c>
      <c r="F32661" s="2">
        <v>351.297790393181</v>
      </c>
    </row>
    <row r="32662" spans="1:6">
      <c r="A32662" t="s">
        <v>620</v>
      </c>
      <c r="B32662">
        <v>4616</v>
      </c>
      <c r="C32662" t="s">
        <v>635</v>
      </c>
      <c r="D32662">
        <v>2021</v>
      </c>
      <c r="E32662" t="s">
        <v>737</v>
      </c>
      <c r="F32662" s="2">
        <v>399.68093821292098</v>
      </c>
    </row>
    <row r="32663" spans="1:6">
      <c r="A32663" t="s">
        <v>620</v>
      </c>
      <c r="B32663">
        <v>4616</v>
      </c>
      <c r="C32663" t="s">
        <v>635</v>
      </c>
      <c r="D32663">
        <v>2021</v>
      </c>
      <c r="E32663" t="s">
        <v>745</v>
      </c>
      <c r="F32663" s="2">
        <v>71987.422978669201</v>
      </c>
    </row>
    <row r="32664" spans="1:6">
      <c r="A32664" t="s">
        <v>620</v>
      </c>
      <c r="B32664">
        <v>4616</v>
      </c>
      <c r="C32664" t="s">
        <v>635</v>
      </c>
      <c r="D32664">
        <v>2022</v>
      </c>
      <c r="E32664" t="s">
        <v>743</v>
      </c>
      <c r="F32664" s="2">
        <v>0</v>
      </c>
    </row>
    <row r="32665" spans="1:6">
      <c r="A32665" t="s">
        <v>620</v>
      </c>
      <c r="B32665">
        <v>4616</v>
      </c>
      <c r="C32665" t="s">
        <v>635</v>
      </c>
      <c r="D32665">
        <v>2022</v>
      </c>
      <c r="E32665" t="s">
        <v>740</v>
      </c>
      <c r="F32665" s="2">
        <v>333.37945373486201</v>
      </c>
    </row>
    <row r="32666" spans="1:6">
      <c r="A32666" t="s">
        <v>620</v>
      </c>
      <c r="B32666">
        <v>4616</v>
      </c>
      <c r="C32666" t="s">
        <v>635</v>
      </c>
      <c r="D32666">
        <v>2023</v>
      </c>
      <c r="E32666" t="s">
        <v>742</v>
      </c>
      <c r="F32666" s="2">
        <v>1948.62652227582</v>
      </c>
    </row>
    <row r="32667" spans="1:6">
      <c r="A32667" t="s">
        <v>620</v>
      </c>
      <c r="B32667">
        <v>4616</v>
      </c>
      <c r="C32667" t="s">
        <v>635</v>
      </c>
      <c r="D32667">
        <v>2024</v>
      </c>
      <c r="E32667" t="s">
        <v>736</v>
      </c>
      <c r="F32667" s="2">
        <v>577.09314490285897</v>
      </c>
    </row>
    <row r="32668" spans="1:6">
      <c r="A32668" t="s">
        <v>620</v>
      </c>
      <c r="B32668">
        <v>4616</v>
      </c>
      <c r="C32668" t="s">
        <v>635</v>
      </c>
      <c r="D32668">
        <v>2024</v>
      </c>
      <c r="E32668" t="s">
        <v>737</v>
      </c>
      <c r="F32668" s="2">
        <v>363.226845345578</v>
      </c>
    </row>
    <row r="32669" spans="1:6">
      <c r="A32669" t="s">
        <v>620</v>
      </c>
      <c r="B32669">
        <v>4616</v>
      </c>
      <c r="C32669" t="s">
        <v>635</v>
      </c>
      <c r="D32669">
        <v>2024</v>
      </c>
      <c r="E32669" t="s">
        <v>739</v>
      </c>
      <c r="F32669" s="2">
        <v>4177.7726378829802</v>
      </c>
    </row>
    <row r="32670" spans="1:6">
      <c r="A32670" t="s">
        <v>620</v>
      </c>
      <c r="B32670">
        <v>4617</v>
      </c>
      <c r="C32670" t="s">
        <v>637</v>
      </c>
      <c r="D32670">
        <v>2009</v>
      </c>
      <c r="E32670" t="s">
        <v>744</v>
      </c>
      <c r="F32670" s="2">
        <v>160521.676750276</v>
      </c>
    </row>
    <row r="32671" spans="1:6">
      <c r="A32671" t="s">
        <v>620</v>
      </c>
      <c r="B32671">
        <v>4617</v>
      </c>
      <c r="C32671" t="s">
        <v>637</v>
      </c>
      <c r="D32671">
        <v>2009</v>
      </c>
      <c r="E32671" t="s">
        <v>739</v>
      </c>
      <c r="F32671" s="2">
        <v>22832.470950364201</v>
      </c>
    </row>
    <row r="32672" spans="1:6">
      <c r="A32672" t="s">
        <v>620</v>
      </c>
      <c r="B32672">
        <v>4617</v>
      </c>
      <c r="C32672" t="s">
        <v>637</v>
      </c>
      <c r="D32672">
        <v>2011</v>
      </c>
      <c r="E32672" t="s">
        <v>743</v>
      </c>
      <c r="F32672" s="2">
        <v>0</v>
      </c>
    </row>
    <row r="32673" spans="1:6">
      <c r="A32673" t="s">
        <v>620</v>
      </c>
      <c r="B32673">
        <v>4617</v>
      </c>
      <c r="C32673" t="s">
        <v>637</v>
      </c>
      <c r="D32673">
        <v>2011</v>
      </c>
      <c r="E32673" t="s">
        <v>741</v>
      </c>
      <c r="F32673" s="2">
        <v>16307.726162922099</v>
      </c>
    </row>
    <row r="32674" spans="1:6">
      <c r="A32674" t="s">
        <v>620</v>
      </c>
      <c r="B32674">
        <v>4617</v>
      </c>
      <c r="C32674" t="s">
        <v>637</v>
      </c>
      <c r="D32674">
        <v>2013</v>
      </c>
      <c r="E32674" t="s">
        <v>736</v>
      </c>
      <c r="F32674" s="2">
        <v>2920.3694390137798</v>
      </c>
    </row>
    <row r="32675" spans="1:6">
      <c r="A32675" t="s">
        <v>620</v>
      </c>
      <c r="B32675">
        <v>4617</v>
      </c>
      <c r="C32675" t="s">
        <v>637</v>
      </c>
      <c r="D32675">
        <v>2013</v>
      </c>
      <c r="E32675" t="s">
        <v>737</v>
      </c>
      <c r="F32675" s="2">
        <v>2094.66821434236</v>
      </c>
    </row>
    <row r="32676" spans="1:6">
      <c r="A32676" t="s">
        <v>620</v>
      </c>
      <c r="B32676">
        <v>4617</v>
      </c>
      <c r="C32676" t="s">
        <v>637</v>
      </c>
      <c r="D32676">
        <v>2013</v>
      </c>
      <c r="E32676" t="s">
        <v>740</v>
      </c>
      <c r="F32676" s="2">
        <v>2179.9363151778298</v>
      </c>
    </row>
    <row r="32677" spans="1:6">
      <c r="A32677" t="s">
        <v>620</v>
      </c>
      <c r="B32677">
        <v>4617</v>
      </c>
      <c r="C32677" t="s">
        <v>637</v>
      </c>
      <c r="D32677">
        <v>2013</v>
      </c>
      <c r="E32677" t="s">
        <v>745</v>
      </c>
      <c r="F32677" s="2">
        <v>44169.600164285097</v>
      </c>
    </row>
    <row r="32678" spans="1:6">
      <c r="A32678" t="s">
        <v>620</v>
      </c>
      <c r="B32678">
        <v>4617</v>
      </c>
      <c r="C32678" t="s">
        <v>637</v>
      </c>
      <c r="D32678">
        <v>2015</v>
      </c>
      <c r="E32678" t="s">
        <v>742</v>
      </c>
      <c r="F32678" s="2">
        <v>4723.0294871243204</v>
      </c>
    </row>
    <row r="32679" spans="1:6">
      <c r="A32679" t="s">
        <v>620</v>
      </c>
      <c r="B32679">
        <v>4617</v>
      </c>
      <c r="C32679" t="s">
        <v>637</v>
      </c>
      <c r="D32679">
        <v>2015</v>
      </c>
      <c r="E32679" t="s">
        <v>738</v>
      </c>
      <c r="F32679" s="2">
        <v>0</v>
      </c>
    </row>
    <row r="32680" spans="1:6">
      <c r="A32680" t="s">
        <v>620</v>
      </c>
      <c r="B32680">
        <v>4617</v>
      </c>
      <c r="C32680" t="s">
        <v>637</v>
      </c>
      <c r="D32680">
        <v>2016</v>
      </c>
      <c r="E32680" t="s">
        <v>736</v>
      </c>
      <c r="F32680" s="2">
        <v>2984.7684728269901</v>
      </c>
    </row>
    <row r="32681" spans="1:6">
      <c r="A32681" t="s">
        <v>620</v>
      </c>
      <c r="B32681">
        <v>4617</v>
      </c>
      <c r="C32681" t="s">
        <v>637</v>
      </c>
      <c r="D32681">
        <v>2016</v>
      </c>
      <c r="E32681" t="s">
        <v>737</v>
      </c>
      <c r="F32681" s="2">
        <v>1968.91195476756</v>
      </c>
    </row>
    <row r="32682" spans="1:6">
      <c r="A32682" t="s">
        <v>620</v>
      </c>
      <c r="B32682">
        <v>4617</v>
      </c>
      <c r="C32682" t="s">
        <v>637</v>
      </c>
      <c r="D32682">
        <v>2016</v>
      </c>
      <c r="E32682" t="s">
        <v>744</v>
      </c>
      <c r="F32682" s="2">
        <v>150541.280496505</v>
      </c>
    </row>
    <row r="32683" spans="1:6">
      <c r="A32683" t="s">
        <v>620</v>
      </c>
      <c r="B32683">
        <v>4617</v>
      </c>
      <c r="C32683" t="s">
        <v>637</v>
      </c>
      <c r="D32683">
        <v>2016</v>
      </c>
      <c r="E32683" t="s">
        <v>740</v>
      </c>
      <c r="F32683" s="2">
        <v>1739.1486963468899</v>
      </c>
    </row>
    <row r="32684" spans="1:6">
      <c r="A32684" t="s">
        <v>620</v>
      </c>
      <c r="B32684">
        <v>4617</v>
      </c>
      <c r="C32684" t="s">
        <v>637</v>
      </c>
      <c r="D32684">
        <v>2016</v>
      </c>
      <c r="E32684" t="s">
        <v>745</v>
      </c>
      <c r="F32684" s="2">
        <v>44169.600164285097</v>
      </c>
    </row>
    <row r="32685" spans="1:6">
      <c r="A32685" t="s">
        <v>620</v>
      </c>
      <c r="B32685">
        <v>4617</v>
      </c>
      <c r="C32685" t="s">
        <v>637</v>
      </c>
      <c r="D32685">
        <v>2017</v>
      </c>
      <c r="E32685" t="s">
        <v>743</v>
      </c>
      <c r="F32685" s="2">
        <v>0</v>
      </c>
    </row>
    <row r="32686" spans="1:6">
      <c r="A32686" t="s">
        <v>620</v>
      </c>
      <c r="B32686">
        <v>4617</v>
      </c>
      <c r="C32686" t="s">
        <v>637</v>
      </c>
      <c r="D32686">
        <v>2018</v>
      </c>
      <c r="E32686" t="s">
        <v>742</v>
      </c>
      <c r="F32686" s="2">
        <v>5624.0634690322504</v>
      </c>
    </row>
    <row r="32687" spans="1:6">
      <c r="A32687" t="s">
        <v>620</v>
      </c>
      <c r="B32687">
        <v>4617</v>
      </c>
      <c r="C32687" t="s">
        <v>637</v>
      </c>
      <c r="D32687">
        <v>2018</v>
      </c>
      <c r="E32687" t="s">
        <v>738</v>
      </c>
      <c r="F32687" s="2">
        <v>0</v>
      </c>
    </row>
    <row r="32688" spans="1:6">
      <c r="A32688" t="s">
        <v>620</v>
      </c>
      <c r="B32688">
        <v>4617</v>
      </c>
      <c r="C32688" t="s">
        <v>637</v>
      </c>
      <c r="D32688">
        <v>2018</v>
      </c>
      <c r="E32688" t="s">
        <v>741</v>
      </c>
      <c r="F32688" s="2">
        <v>14523.1528684971</v>
      </c>
    </row>
    <row r="32689" spans="1:6">
      <c r="A32689" t="s">
        <v>620</v>
      </c>
      <c r="B32689">
        <v>4617</v>
      </c>
      <c r="C32689" t="s">
        <v>637</v>
      </c>
      <c r="D32689">
        <v>2019</v>
      </c>
      <c r="E32689" t="s">
        <v>736</v>
      </c>
      <c r="F32689" s="2">
        <v>1976.19327498443</v>
      </c>
    </row>
    <row r="32690" spans="1:6">
      <c r="A32690" t="s">
        <v>620</v>
      </c>
      <c r="B32690">
        <v>4617</v>
      </c>
      <c r="C32690" t="s">
        <v>637</v>
      </c>
      <c r="D32690">
        <v>2019</v>
      </c>
      <c r="E32690" t="s">
        <v>737</v>
      </c>
      <c r="F32690" s="2">
        <v>1946.98494646718</v>
      </c>
    </row>
    <row r="32691" spans="1:6">
      <c r="A32691" t="s">
        <v>620</v>
      </c>
      <c r="B32691">
        <v>4617</v>
      </c>
      <c r="C32691" t="s">
        <v>637</v>
      </c>
      <c r="D32691">
        <v>2019</v>
      </c>
      <c r="E32691" t="s">
        <v>744</v>
      </c>
      <c r="F32691" s="2">
        <v>148404.26256122801</v>
      </c>
    </row>
    <row r="32692" spans="1:6">
      <c r="A32692" t="s">
        <v>620</v>
      </c>
      <c r="B32692">
        <v>4617</v>
      </c>
      <c r="C32692" t="s">
        <v>637</v>
      </c>
      <c r="D32692">
        <v>2019</v>
      </c>
      <c r="E32692" t="s">
        <v>739</v>
      </c>
      <c r="F32692" s="2">
        <v>21383.524735062401</v>
      </c>
    </row>
    <row r="32693" spans="1:6">
      <c r="A32693" t="s">
        <v>620</v>
      </c>
      <c r="B32693">
        <v>4617</v>
      </c>
      <c r="C32693" t="s">
        <v>637</v>
      </c>
      <c r="D32693">
        <v>2019</v>
      </c>
      <c r="E32693" t="s">
        <v>740</v>
      </c>
      <c r="F32693" s="2">
        <v>1311.4603225671001</v>
      </c>
    </row>
    <row r="32694" spans="1:6">
      <c r="A32694" t="s">
        <v>620</v>
      </c>
      <c r="B32694">
        <v>4617</v>
      </c>
      <c r="C32694" t="s">
        <v>637</v>
      </c>
      <c r="D32694">
        <v>2021</v>
      </c>
      <c r="E32694" t="s">
        <v>742</v>
      </c>
      <c r="F32694" s="2">
        <v>5816.7293531469404</v>
      </c>
    </row>
    <row r="32695" spans="1:6">
      <c r="A32695" t="s">
        <v>620</v>
      </c>
      <c r="B32695">
        <v>4617</v>
      </c>
      <c r="C32695" t="s">
        <v>637</v>
      </c>
      <c r="D32695">
        <v>2021</v>
      </c>
      <c r="E32695" t="s">
        <v>738</v>
      </c>
      <c r="F32695" s="2">
        <v>0</v>
      </c>
    </row>
    <row r="32696" spans="1:6">
      <c r="A32696" t="s">
        <v>620</v>
      </c>
      <c r="B32696">
        <v>4617</v>
      </c>
      <c r="C32696" t="s">
        <v>637</v>
      </c>
      <c r="D32696">
        <v>2021</v>
      </c>
      <c r="E32696" t="s">
        <v>741</v>
      </c>
      <c r="F32696" s="2">
        <v>13591.021987443501</v>
      </c>
    </row>
    <row r="32697" spans="1:6">
      <c r="A32697" t="s">
        <v>620</v>
      </c>
      <c r="B32697">
        <v>4617</v>
      </c>
      <c r="C32697" t="s">
        <v>637</v>
      </c>
      <c r="D32697">
        <v>2022</v>
      </c>
      <c r="E32697" t="s">
        <v>744</v>
      </c>
      <c r="F32697" s="2">
        <v>298574.29620935803</v>
      </c>
    </row>
    <row r="32698" spans="1:6">
      <c r="A32698" t="s">
        <v>620</v>
      </c>
      <c r="B32698">
        <v>4617</v>
      </c>
      <c r="C32698" t="s">
        <v>637</v>
      </c>
      <c r="D32698">
        <v>2022</v>
      </c>
      <c r="E32698" t="s">
        <v>739</v>
      </c>
      <c r="F32698" s="2">
        <v>20562.9520755347</v>
      </c>
    </row>
    <row r="32699" spans="1:6">
      <c r="A32699" t="s">
        <v>620</v>
      </c>
      <c r="B32699">
        <v>4617</v>
      </c>
      <c r="C32699" t="s">
        <v>637</v>
      </c>
      <c r="D32699">
        <v>2022</v>
      </c>
      <c r="E32699" t="s">
        <v>740</v>
      </c>
      <c r="F32699" s="2">
        <v>1069.8516833875999</v>
      </c>
    </row>
    <row r="32700" spans="1:6">
      <c r="A32700" t="s">
        <v>620</v>
      </c>
      <c r="B32700">
        <v>4617</v>
      </c>
      <c r="C32700" t="s">
        <v>637</v>
      </c>
      <c r="D32700">
        <v>2023</v>
      </c>
      <c r="E32700" t="s">
        <v>745</v>
      </c>
      <c r="F32700" s="2">
        <v>27458.593104209998</v>
      </c>
    </row>
    <row r="32701" spans="1:6">
      <c r="A32701" t="s">
        <v>620</v>
      </c>
      <c r="B32701">
        <v>4617</v>
      </c>
      <c r="C32701" t="s">
        <v>637</v>
      </c>
      <c r="D32701">
        <v>2024</v>
      </c>
      <c r="E32701" t="s">
        <v>743</v>
      </c>
      <c r="F32701" s="2">
        <v>0</v>
      </c>
    </row>
    <row r="32702" spans="1:6">
      <c r="A32702" t="s">
        <v>620</v>
      </c>
      <c r="B32702">
        <v>4617</v>
      </c>
      <c r="C32702" t="s">
        <v>637</v>
      </c>
      <c r="D32702">
        <v>2024</v>
      </c>
      <c r="E32702" t="s">
        <v>741</v>
      </c>
      <c r="F32702" s="2">
        <v>12874.0500531542</v>
      </c>
    </row>
    <row r="32703" spans="1:6">
      <c r="A32703" t="s">
        <v>620</v>
      </c>
      <c r="B32703">
        <v>4618</v>
      </c>
      <c r="C32703" t="s">
        <v>639</v>
      </c>
      <c r="D32703">
        <v>2009</v>
      </c>
      <c r="E32703" t="s">
        <v>738</v>
      </c>
      <c r="F32703" s="2">
        <v>0</v>
      </c>
    </row>
    <row r="32704" spans="1:6">
      <c r="A32704" t="s">
        <v>620</v>
      </c>
      <c r="B32704">
        <v>4618</v>
      </c>
      <c r="C32704" t="s">
        <v>639</v>
      </c>
      <c r="D32704">
        <v>2009</v>
      </c>
      <c r="E32704" t="s">
        <v>739</v>
      </c>
      <c r="F32704" s="2">
        <v>9156.8097196579292</v>
      </c>
    </row>
    <row r="32705" spans="1:6">
      <c r="A32705" t="s">
        <v>620</v>
      </c>
      <c r="B32705">
        <v>4618</v>
      </c>
      <c r="C32705" t="s">
        <v>639</v>
      </c>
      <c r="D32705">
        <v>2009</v>
      </c>
      <c r="E32705" t="s">
        <v>740</v>
      </c>
      <c r="F32705" s="2">
        <v>2183.6475109462199</v>
      </c>
    </row>
    <row r="32706" spans="1:6">
      <c r="A32706" t="s">
        <v>620</v>
      </c>
      <c r="B32706">
        <v>4618</v>
      </c>
      <c r="C32706" t="s">
        <v>639</v>
      </c>
      <c r="D32706">
        <v>2009</v>
      </c>
      <c r="E32706" t="s">
        <v>741</v>
      </c>
      <c r="F32706" s="2">
        <v>23620.643497610901</v>
      </c>
    </row>
    <row r="32707" spans="1:6">
      <c r="A32707" t="s">
        <v>620</v>
      </c>
      <c r="B32707">
        <v>4618</v>
      </c>
      <c r="C32707" t="s">
        <v>639</v>
      </c>
      <c r="D32707">
        <v>2011</v>
      </c>
      <c r="E32707" t="s">
        <v>743</v>
      </c>
      <c r="F32707" s="2">
        <v>0</v>
      </c>
    </row>
    <row r="32708" spans="1:6">
      <c r="A32708" t="s">
        <v>620</v>
      </c>
      <c r="B32708">
        <v>4618</v>
      </c>
      <c r="C32708" t="s">
        <v>639</v>
      </c>
      <c r="D32708">
        <v>2013</v>
      </c>
      <c r="E32708" t="s">
        <v>736</v>
      </c>
      <c r="F32708" s="2">
        <v>3254.2171770738601</v>
      </c>
    </row>
    <row r="32709" spans="1:6">
      <c r="A32709" t="s">
        <v>620</v>
      </c>
      <c r="B32709">
        <v>4618</v>
      </c>
      <c r="C32709" t="s">
        <v>639</v>
      </c>
      <c r="D32709">
        <v>2013</v>
      </c>
      <c r="E32709" t="s">
        <v>737</v>
      </c>
      <c r="F32709" s="2">
        <v>2151.79871797552</v>
      </c>
    </row>
    <row r="32710" spans="1:6">
      <c r="A32710" t="s">
        <v>620</v>
      </c>
      <c r="B32710">
        <v>4618</v>
      </c>
      <c r="C32710" t="s">
        <v>639</v>
      </c>
      <c r="D32710">
        <v>2013</v>
      </c>
      <c r="E32710" t="s">
        <v>744</v>
      </c>
      <c r="F32710" s="2">
        <v>312393.41765623202</v>
      </c>
    </row>
    <row r="32711" spans="1:6">
      <c r="A32711" t="s">
        <v>620</v>
      </c>
      <c r="B32711">
        <v>4618</v>
      </c>
      <c r="C32711" t="s">
        <v>639</v>
      </c>
      <c r="D32711">
        <v>2013</v>
      </c>
      <c r="E32711" t="s">
        <v>745</v>
      </c>
      <c r="F32711" s="2">
        <v>8246.0968273871003</v>
      </c>
    </row>
    <row r="32712" spans="1:6">
      <c r="A32712" t="s">
        <v>620</v>
      </c>
      <c r="B32712">
        <v>4618</v>
      </c>
      <c r="C32712" t="s">
        <v>639</v>
      </c>
      <c r="D32712">
        <v>2015</v>
      </c>
      <c r="E32712" t="s">
        <v>742</v>
      </c>
      <c r="F32712" s="2">
        <v>4175.4536542457499</v>
      </c>
    </row>
    <row r="32713" spans="1:6">
      <c r="A32713" t="s">
        <v>620</v>
      </c>
      <c r="B32713">
        <v>4618</v>
      </c>
      <c r="C32713" t="s">
        <v>639</v>
      </c>
      <c r="D32713">
        <v>2015</v>
      </c>
      <c r="E32713" t="s">
        <v>738</v>
      </c>
      <c r="F32713" s="2">
        <v>0</v>
      </c>
    </row>
    <row r="32714" spans="1:6">
      <c r="A32714" t="s">
        <v>620</v>
      </c>
      <c r="B32714">
        <v>4618</v>
      </c>
      <c r="C32714" t="s">
        <v>639</v>
      </c>
      <c r="D32714">
        <v>2015</v>
      </c>
      <c r="E32714" t="s">
        <v>739</v>
      </c>
      <c r="F32714" s="2">
        <v>9397.2653747649201</v>
      </c>
    </row>
    <row r="32715" spans="1:6">
      <c r="A32715" t="s">
        <v>620</v>
      </c>
      <c r="B32715">
        <v>4618</v>
      </c>
      <c r="C32715" t="s">
        <v>639</v>
      </c>
      <c r="D32715">
        <v>2015</v>
      </c>
      <c r="E32715" t="s">
        <v>741</v>
      </c>
      <c r="F32715" s="2">
        <v>23374.163477736201</v>
      </c>
    </row>
    <row r="32716" spans="1:6">
      <c r="A32716" t="s">
        <v>620</v>
      </c>
      <c r="B32716">
        <v>4618</v>
      </c>
      <c r="C32716" t="s">
        <v>639</v>
      </c>
      <c r="D32716">
        <v>2016</v>
      </c>
      <c r="E32716" t="s">
        <v>736</v>
      </c>
      <c r="F32716" s="2">
        <v>2827.43222901031</v>
      </c>
    </row>
    <row r="32717" spans="1:6">
      <c r="A32717" t="s">
        <v>620</v>
      </c>
      <c r="B32717">
        <v>4618</v>
      </c>
      <c r="C32717" t="s">
        <v>639</v>
      </c>
      <c r="D32717">
        <v>2016</v>
      </c>
      <c r="E32717" t="s">
        <v>737</v>
      </c>
      <c r="F32717" s="2">
        <v>2106.2602319791199</v>
      </c>
    </row>
    <row r="32718" spans="1:6">
      <c r="A32718" t="s">
        <v>620</v>
      </c>
      <c r="B32718">
        <v>4618</v>
      </c>
      <c r="C32718" t="s">
        <v>639</v>
      </c>
      <c r="D32718">
        <v>2016</v>
      </c>
      <c r="E32718" t="s">
        <v>744</v>
      </c>
      <c r="F32718" s="2">
        <v>172630.91083288199</v>
      </c>
    </row>
    <row r="32719" spans="1:6">
      <c r="A32719" t="s">
        <v>620</v>
      </c>
      <c r="B32719">
        <v>4618</v>
      </c>
      <c r="C32719" t="s">
        <v>639</v>
      </c>
      <c r="D32719">
        <v>2016</v>
      </c>
      <c r="E32719" t="s">
        <v>740</v>
      </c>
      <c r="F32719" s="2">
        <v>1897.7883980812101</v>
      </c>
    </row>
    <row r="32720" spans="1:6">
      <c r="A32720" t="s">
        <v>620</v>
      </c>
      <c r="B32720">
        <v>4618</v>
      </c>
      <c r="C32720" t="s">
        <v>639</v>
      </c>
      <c r="D32720">
        <v>2016</v>
      </c>
      <c r="E32720" t="s">
        <v>745</v>
      </c>
      <c r="F32720" s="2">
        <v>8246.0968273871003</v>
      </c>
    </row>
    <row r="32721" spans="1:6">
      <c r="A32721" t="s">
        <v>620</v>
      </c>
      <c r="B32721">
        <v>4618</v>
      </c>
      <c r="C32721" t="s">
        <v>639</v>
      </c>
      <c r="D32721">
        <v>2017</v>
      </c>
      <c r="E32721" t="s">
        <v>743</v>
      </c>
      <c r="F32721" s="2">
        <v>0</v>
      </c>
    </row>
    <row r="32722" spans="1:6">
      <c r="A32722" t="s">
        <v>620</v>
      </c>
      <c r="B32722">
        <v>4618</v>
      </c>
      <c r="C32722" t="s">
        <v>639</v>
      </c>
      <c r="D32722">
        <v>2018</v>
      </c>
      <c r="E32722" t="s">
        <v>742</v>
      </c>
      <c r="F32722" s="2">
        <v>5866.6998050887296</v>
      </c>
    </row>
    <row r="32723" spans="1:6">
      <c r="A32723" t="s">
        <v>620</v>
      </c>
      <c r="B32723">
        <v>4618</v>
      </c>
      <c r="C32723" t="s">
        <v>639</v>
      </c>
      <c r="D32723">
        <v>2018</v>
      </c>
      <c r="E32723" t="s">
        <v>741</v>
      </c>
      <c r="F32723" s="2">
        <v>21772.341974855601</v>
      </c>
    </row>
    <row r="32724" spans="1:6">
      <c r="A32724" t="s">
        <v>620</v>
      </c>
      <c r="B32724">
        <v>4618</v>
      </c>
      <c r="C32724" t="s">
        <v>639</v>
      </c>
      <c r="D32724">
        <v>2019</v>
      </c>
      <c r="E32724" t="s">
        <v>736</v>
      </c>
      <c r="F32724" s="2">
        <v>2786.5458658912698</v>
      </c>
    </row>
    <row r="32725" spans="1:6">
      <c r="A32725" t="s">
        <v>620</v>
      </c>
      <c r="B32725">
        <v>4618</v>
      </c>
      <c r="C32725" t="s">
        <v>639</v>
      </c>
      <c r="D32725">
        <v>2019</v>
      </c>
      <c r="E32725" t="s">
        <v>737</v>
      </c>
      <c r="F32725" s="2">
        <v>2046.8177267737999</v>
      </c>
    </row>
    <row r="32726" spans="1:6">
      <c r="A32726" t="s">
        <v>620</v>
      </c>
      <c r="B32726">
        <v>4618</v>
      </c>
      <c r="C32726" t="s">
        <v>639</v>
      </c>
      <c r="D32726">
        <v>2019</v>
      </c>
      <c r="E32726" t="s">
        <v>740</v>
      </c>
      <c r="F32726" s="2">
        <v>1622.64765908153</v>
      </c>
    </row>
    <row r="32727" spans="1:6">
      <c r="A32727" t="s">
        <v>620</v>
      </c>
      <c r="B32727">
        <v>4618</v>
      </c>
      <c r="C32727" t="s">
        <v>639</v>
      </c>
      <c r="D32727">
        <v>2021</v>
      </c>
      <c r="E32727" t="s">
        <v>742</v>
      </c>
      <c r="F32727" s="2">
        <v>4761.1707700327297</v>
      </c>
    </row>
    <row r="32728" spans="1:6">
      <c r="A32728" t="s">
        <v>620</v>
      </c>
      <c r="B32728">
        <v>4618</v>
      </c>
      <c r="C32728" t="s">
        <v>639</v>
      </c>
      <c r="D32728">
        <v>2022</v>
      </c>
      <c r="E32728" t="s">
        <v>736</v>
      </c>
      <c r="F32728" s="2">
        <v>2598.6882647521102</v>
      </c>
    </row>
    <row r="32729" spans="1:6">
      <c r="A32729" t="s">
        <v>620</v>
      </c>
      <c r="B32729">
        <v>4618</v>
      </c>
      <c r="C32729" t="s">
        <v>639</v>
      </c>
      <c r="D32729">
        <v>2022</v>
      </c>
      <c r="E32729" t="s">
        <v>737</v>
      </c>
      <c r="F32729" s="2">
        <v>1808.49472083519</v>
      </c>
    </row>
    <row r="32730" spans="1:6">
      <c r="A32730" t="s">
        <v>620</v>
      </c>
      <c r="B32730">
        <v>4618</v>
      </c>
      <c r="C32730" t="s">
        <v>639</v>
      </c>
      <c r="D32730">
        <v>2022</v>
      </c>
      <c r="E32730" t="s">
        <v>738</v>
      </c>
      <c r="F32730" s="2">
        <v>0</v>
      </c>
    </row>
    <row r="32731" spans="1:6">
      <c r="A32731" t="s">
        <v>620</v>
      </c>
      <c r="B32731">
        <v>4618</v>
      </c>
      <c r="C32731" t="s">
        <v>639</v>
      </c>
      <c r="D32731">
        <v>2022</v>
      </c>
      <c r="E32731" t="s">
        <v>739</v>
      </c>
      <c r="F32731" s="2">
        <v>8755.1729255538394</v>
      </c>
    </row>
    <row r="32732" spans="1:6">
      <c r="A32732" t="s">
        <v>620</v>
      </c>
      <c r="B32732">
        <v>4618</v>
      </c>
      <c r="C32732" t="s">
        <v>639</v>
      </c>
      <c r="D32732">
        <v>2022</v>
      </c>
      <c r="E32732" t="s">
        <v>740</v>
      </c>
      <c r="F32732" s="2">
        <v>1588.03132246627</v>
      </c>
    </row>
    <row r="32733" spans="1:6">
      <c r="A32733" t="s">
        <v>620</v>
      </c>
      <c r="B32733">
        <v>4618</v>
      </c>
      <c r="C32733" t="s">
        <v>639</v>
      </c>
      <c r="D32733">
        <v>2023</v>
      </c>
      <c r="E32733" t="s">
        <v>744</v>
      </c>
      <c r="F32733" s="2">
        <v>193689.106995796</v>
      </c>
    </row>
    <row r="32734" spans="1:6">
      <c r="A32734" t="s">
        <v>620</v>
      </c>
      <c r="B32734">
        <v>4618</v>
      </c>
      <c r="C32734" t="s">
        <v>639</v>
      </c>
      <c r="D32734">
        <v>2023</v>
      </c>
      <c r="E32734" t="s">
        <v>745</v>
      </c>
      <c r="F32734" s="2">
        <v>10335.1152879775</v>
      </c>
    </row>
    <row r="32735" spans="1:6">
      <c r="A32735" t="s">
        <v>620</v>
      </c>
      <c r="B32735">
        <v>4618</v>
      </c>
      <c r="C32735" t="s">
        <v>639</v>
      </c>
      <c r="D32735">
        <v>2024</v>
      </c>
      <c r="E32735" t="s">
        <v>742</v>
      </c>
      <c r="F32735" s="2">
        <v>4336.0064726187002</v>
      </c>
    </row>
    <row r="32736" spans="1:6">
      <c r="A32736" t="s">
        <v>620</v>
      </c>
      <c r="B32736">
        <v>4618</v>
      </c>
      <c r="C32736" t="s">
        <v>639</v>
      </c>
      <c r="D32736">
        <v>2024</v>
      </c>
      <c r="E32736" t="s">
        <v>743</v>
      </c>
      <c r="F32736" s="2">
        <v>0</v>
      </c>
    </row>
    <row r="32737" spans="1:6">
      <c r="A32737" t="s">
        <v>620</v>
      </c>
      <c r="B32737">
        <v>4619</v>
      </c>
      <c r="C32737" t="s">
        <v>641</v>
      </c>
      <c r="D32737">
        <v>2009</v>
      </c>
      <c r="E32737" t="s">
        <v>742</v>
      </c>
      <c r="F32737" s="2">
        <v>727.00224636564599</v>
      </c>
    </row>
    <row r="32738" spans="1:6">
      <c r="A32738" t="s">
        <v>620</v>
      </c>
      <c r="B32738">
        <v>4619</v>
      </c>
      <c r="C32738" t="s">
        <v>641</v>
      </c>
      <c r="D32738">
        <v>2009</v>
      </c>
      <c r="E32738" t="s">
        <v>741</v>
      </c>
      <c r="F32738" s="2">
        <v>8799.3835837279294</v>
      </c>
    </row>
    <row r="32739" spans="1:6">
      <c r="A32739" t="s">
        <v>620</v>
      </c>
      <c r="B32739">
        <v>4619</v>
      </c>
      <c r="C32739" t="s">
        <v>641</v>
      </c>
      <c r="D32739">
        <v>2011</v>
      </c>
      <c r="E32739" t="s">
        <v>743</v>
      </c>
      <c r="F32739" s="2">
        <v>0</v>
      </c>
    </row>
    <row r="32740" spans="1:6">
      <c r="A32740" t="s">
        <v>620</v>
      </c>
      <c r="B32740">
        <v>4619</v>
      </c>
      <c r="C32740" t="s">
        <v>641</v>
      </c>
      <c r="D32740">
        <v>2013</v>
      </c>
      <c r="E32740" t="s">
        <v>736</v>
      </c>
      <c r="F32740" s="2">
        <v>392.10468870272001</v>
      </c>
    </row>
    <row r="32741" spans="1:6">
      <c r="A32741" t="s">
        <v>620</v>
      </c>
      <c r="B32741">
        <v>4619</v>
      </c>
      <c r="C32741" t="s">
        <v>641</v>
      </c>
      <c r="D32741">
        <v>2013</v>
      </c>
      <c r="E32741" t="s">
        <v>737</v>
      </c>
      <c r="F32741" s="2">
        <v>498.27505903195902</v>
      </c>
    </row>
    <row r="32742" spans="1:6">
      <c r="A32742" t="s">
        <v>620</v>
      </c>
      <c r="B32742">
        <v>4619</v>
      </c>
      <c r="C32742" t="s">
        <v>641</v>
      </c>
      <c r="D32742">
        <v>2013</v>
      </c>
      <c r="E32742" t="s">
        <v>738</v>
      </c>
      <c r="F32742" s="2">
        <v>0</v>
      </c>
    </row>
    <row r="32743" spans="1:6">
      <c r="A32743" t="s">
        <v>620</v>
      </c>
      <c r="B32743">
        <v>4619</v>
      </c>
      <c r="C32743" t="s">
        <v>641</v>
      </c>
      <c r="D32743">
        <v>2013</v>
      </c>
      <c r="E32743" t="s">
        <v>739</v>
      </c>
      <c r="F32743" s="2">
        <v>1165.1733473761101</v>
      </c>
    </row>
    <row r="32744" spans="1:6">
      <c r="A32744" t="s">
        <v>620</v>
      </c>
      <c r="B32744">
        <v>4619</v>
      </c>
      <c r="C32744" t="s">
        <v>641</v>
      </c>
      <c r="D32744">
        <v>2013</v>
      </c>
      <c r="E32744" t="s">
        <v>740</v>
      </c>
      <c r="F32744" s="2">
        <v>388.31431228254502</v>
      </c>
    </row>
    <row r="32745" spans="1:6">
      <c r="A32745" t="s">
        <v>620</v>
      </c>
      <c r="B32745">
        <v>4619</v>
      </c>
      <c r="C32745" t="s">
        <v>641</v>
      </c>
      <c r="D32745">
        <v>2015</v>
      </c>
      <c r="E32745" t="s">
        <v>742</v>
      </c>
      <c r="F32745" s="2">
        <v>990.20390973871099</v>
      </c>
    </row>
    <row r="32746" spans="1:6">
      <c r="A32746" t="s">
        <v>620</v>
      </c>
      <c r="B32746">
        <v>4619</v>
      </c>
      <c r="C32746" t="s">
        <v>641</v>
      </c>
      <c r="D32746">
        <v>2016</v>
      </c>
      <c r="E32746" t="s">
        <v>738</v>
      </c>
      <c r="F32746" s="2">
        <v>0</v>
      </c>
    </row>
    <row r="32747" spans="1:6">
      <c r="A32747" t="s">
        <v>620</v>
      </c>
      <c r="B32747">
        <v>4619</v>
      </c>
      <c r="C32747" t="s">
        <v>641</v>
      </c>
      <c r="D32747">
        <v>2016</v>
      </c>
      <c r="E32747" t="s">
        <v>739</v>
      </c>
      <c r="F32747" s="2">
        <v>1218.3924759383799</v>
      </c>
    </row>
    <row r="32748" spans="1:6">
      <c r="A32748" t="s">
        <v>620</v>
      </c>
      <c r="B32748">
        <v>4619</v>
      </c>
      <c r="C32748" t="s">
        <v>641</v>
      </c>
      <c r="D32748">
        <v>2016</v>
      </c>
      <c r="E32748" t="s">
        <v>740</v>
      </c>
      <c r="F32748" s="2">
        <v>455.59760683857598</v>
      </c>
    </row>
    <row r="32749" spans="1:6">
      <c r="A32749" t="s">
        <v>620</v>
      </c>
      <c r="B32749">
        <v>4619</v>
      </c>
      <c r="C32749" t="s">
        <v>641</v>
      </c>
      <c r="D32749">
        <v>2016</v>
      </c>
      <c r="E32749" t="s">
        <v>741</v>
      </c>
      <c r="F32749" s="2">
        <v>8223.3729355063897</v>
      </c>
    </row>
    <row r="32750" spans="1:6">
      <c r="A32750" t="s">
        <v>620</v>
      </c>
      <c r="B32750">
        <v>4619</v>
      </c>
      <c r="C32750" t="s">
        <v>641</v>
      </c>
      <c r="D32750">
        <v>2017</v>
      </c>
      <c r="E32750" t="s">
        <v>744</v>
      </c>
      <c r="F32750" s="2">
        <v>0</v>
      </c>
    </row>
    <row r="32751" spans="1:6">
      <c r="A32751" t="s">
        <v>620</v>
      </c>
      <c r="B32751">
        <v>4619</v>
      </c>
      <c r="C32751" t="s">
        <v>641</v>
      </c>
      <c r="D32751">
        <v>2017</v>
      </c>
      <c r="E32751" t="s">
        <v>745</v>
      </c>
      <c r="F32751" s="2">
        <v>3282.3490675334201</v>
      </c>
    </row>
    <row r="32752" spans="1:6">
      <c r="A32752" t="s">
        <v>620</v>
      </c>
      <c r="B32752">
        <v>4619</v>
      </c>
      <c r="C32752" t="s">
        <v>641</v>
      </c>
      <c r="D32752">
        <v>2018</v>
      </c>
      <c r="E32752" t="s">
        <v>743</v>
      </c>
      <c r="F32752" s="2">
        <v>0</v>
      </c>
    </row>
    <row r="32753" spans="1:6">
      <c r="A32753" t="s">
        <v>620</v>
      </c>
      <c r="B32753">
        <v>4619</v>
      </c>
      <c r="C32753" t="s">
        <v>641</v>
      </c>
      <c r="D32753">
        <v>2019</v>
      </c>
      <c r="E32753" t="s">
        <v>738</v>
      </c>
      <c r="F32753" s="2">
        <v>0</v>
      </c>
    </row>
    <row r="32754" spans="1:6">
      <c r="A32754" t="s">
        <v>620</v>
      </c>
      <c r="B32754">
        <v>4619</v>
      </c>
      <c r="C32754" t="s">
        <v>641</v>
      </c>
      <c r="D32754">
        <v>2019</v>
      </c>
      <c r="E32754" t="s">
        <v>739</v>
      </c>
      <c r="F32754" s="2">
        <v>1155.0332529319601</v>
      </c>
    </row>
    <row r="32755" spans="1:6">
      <c r="A32755" t="s">
        <v>620</v>
      </c>
      <c r="B32755">
        <v>4619</v>
      </c>
      <c r="C32755" t="s">
        <v>641</v>
      </c>
      <c r="D32755">
        <v>2019</v>
      </c>
      <c r="E32755" t="s">
        <v>741</v>
      </c>
      <c r="F32755" s="2">
        <v>7515.7819508166904</v>
      </c>
    </row>
    <row r="32756" spans="1:6">
      <c r="A32756" t="s">
        <v>620</v>
      </c>
      <c r="B32756">
        <v>4619</v>
      </c>
      <c r="C32756" t="s">
        <v>641</v>
      </c>
      <c r="D32756">
        <v>2020</v>
      </c>
      <c r="E32756" t="s">
        <v>736</v>
      </c>
      <c r="F32756" s="2">
        <v>532.74052121832199</v>
      </c>
    </row>
    <row r="32757" spans="1:6">
      <c r="A32757" t="s">
        <v>620</v>
      </c>
      <c r="B32757">
        <v>4619</v>
      </c>
      <c r="C32757" t="s">
        <v>641</v>
      </c>
      <c r="D32757">
        <v>2020</v>
      </c>
      <c r="E32757" t="s">
        <v>737</v>
      </c>
      <c r="F32757" s="2">
        <v>446.87220050545801</v>
      </c>
    </row>
    <row r="32758" spans="1:6">
      <c r="A32758" t="s">
        <v>620</v>
      </c>
      <c r="B32758">
        <v>4619</v>
      </c>
      <c r="C32758" t="s">
        <v>641</v>
      </c>
      <c r="D32758">
        <v>2020</v>
      </c>
      <c r="E32758" t="s">
        <v>744</v>
      </c>
      <c r="F32758" s="2">
        <v>0</v>
      </c>
    </row>
    <row r="32759" spans="1:6">
      <c r="A32759" t="s">
        <v>620</v>
      </c>
      <c r="B32759">
        <v>4619</v>
      </c>
      <c r="C32759" t="s">
        <v>641</v>
      </c>
      <c r="D32759">
        <v>2020</v>
      </c>
      <c r="E32759" t="s">
        <v>745</v>
      </c>
      <c r="F32759" s="2">
        <v>113.373264662121</v>
      </c>
    </row>
    <row r="32760" spans="1:6">
      <c r="A32760" t="s">
        <v>620</v>
      </c>
      <c r="B32760">
        <v>4619</v>
      </c>
      <c r="C32760" t="s">
        <v>641</v>
      </c>
      <c r="D32760">
        <v>2021</v>
      </c>
      <c r="E32760" t="s">
        <v>743</v>
      </c>
      <c r="F32760" s="2">
        <v>0</v>
      </c>
    </row>
    <row r="32761" spans="1:6">
      <c r="A32761" t="s">
        <v>620</v>
      </c>
      <c r="B32761">
        <v>4619</v>
      </c>
      <c r="C32761" t="s">
        <v>641</v>
      </c>
      <c r="D32761">
        <v>2022</v>
      </c>
      <c r="E32761" t="s">
        <v>742</v>
      </c>
      <c r="F32761" s="2">
        <v>906.35266063230597</v>
      </c>
    </row>
    <row r="32762" spans="1:6">
      <c r="A32762" t="s">
        <v>620</v>
      </c>
      <c r="B32762">
        <v>4619</v>
      </c>
      <c r="C32762" t="s">
        <v>641</v>
      </c>
      <c r="D32762">
        <v>2022</v>
      </c>
      <c r="E32762" t="s">
        <v>738</v>
      </c>
      <c r="F32762" s="2">
        <v>0</v>
      </c>
    </row>
    <row r="32763" spans="1:6">
      <c r="A32763" t="s">
        <v>620</v>
      </c>
      <c r="B32763">
        <v>4619</v>
      </c>
      <c r="C32763" t="s">
        <v>641</v>
      </c>
      <c r="D32763">
        <v>2022</v>
      </c>
      <c r="E32763" t="s">
        <v>739</v>
      </c>
      <c r="F32763" s="2">
        <v>1177.77127562327</v>
      </c>
    </row>
    <row r="32764" spans="1:6">
      <c r="A32764" t="s">
        <v>620</v>
      </c>
      <c r="B32764">
        <v>4619</v>
      </c>
      <c r="C32764" t="s">
        <v>641</v>
      </c>
      <c r="D32764">
        <v>2022</v>
      </c>
      <c r="E32764" t="s">
        <v>741</v>
      </c>
      <c r="F32764" s="2">
        <v>7490.6224153907597</v>
      </c>
    </row>
    <row r="32765" spans="1:6">
      <c r="A32765" t="s">
        <v>620</v>
      </c>
      <c r="B32765">
        <v>4619</v>
      </c>
      <c r="C32765" t="s">
        <v>641</v>
      </c>
      <c r="D32765">
        <v>2023</v>
      </c>
      <c r="E32765" t="s">
        <v>736</v>
      </c>
      <c r="F32765" s="2">
        <v>428.92516778324602</v>
      </c>
    </row>
    <row r="32766" spans="1:6">
      <c r="A32766" t="s">
        <v>620</v>
      </c>
      <c r="B32766">
        <v>4619</v>
      </c>
      <c r="C32766" t="s">
        <v>641</v>
      </c>
      <c r="D32766">
        <v>2023</v>
      </c>
      <c r="E32766" t="s">
        <v>737</v>
      </c>
      <c r="F32766" s="2">
        <v>403.78536973110999</v>
      </c>
    </row>
    <row r="32767" spans="1:6">
      <c r="A32767" t="s">
        <v>620</v>
      </c>
      <c r="B32767">
        <v>4619</v>
      </c>
      <c r="C32767" t="s">
        <v>641</v>
      </c>
      <c r="D32767">
        <v>2023</v>
      </c>
      <c r="E32767" t="s">
        <v>744</v>
      </c>
      <c r="F32767" s="2">
        <v>0</v>
      </c>
    </row>
    <row r="32768" spans="1:6">
      <c r="A32768" t="s">
        <v>620</v>
      </c>
      <c r="B32768">
        <v>4619</v>
      </c>
      <c r="C32768" t="s">
        <v>641</v>
      </c>
      <c r="D32768">
        <v>2023</v>
      </c>
      <c r="E32768" t="s">
        <v>740</v>
      </c>
      <c r="F32768" s="2">
        <v>501.17552533135699</v>
      </c>
    </row>
    <row r="32769" spans="1:6">
      <c r="A32769" t="s">
        <v>620</v>
      </c>
      <c r="B32769">
        <v>4619</v>
      </c>
      <c r="C32769" t="s">
        <v>641</v>
      </c>
      <c r="D32769">
        <v>2023</v>
      </c>
      <c r="E32769" t="s">
        <v>745</v>
      </c>
      <c r="F32769" s="2">
        <v>4479.0119392925999</v>
      </c>
    </row>
    <row r="32770" spans="1:6">
      <c r="A32770" t="s">
        <v>620</v>
      </c>
      <c r="B32770">
        <v>4619</v>
      </c>
      <c r="C32770" t="s">
        <v>641</v>
      </c>
      <c r="D32770">
        <v>2024</v>
      </c>
      <c r="E32770" t="s">
        <v>743</v>
      </c>
      <c r="F32770" s="2">
        <v>0</v>
      </c>
    </row>
    <row r="32771" spans="1:6">
      <c r="A32771" t="s">
        <v>620</v>
      </c>
      <c r="B32771">
        <v>4620</v>
      </c>
      <c r="C32771" t="s">
        <v>643</v>
      </c>
      <c r="D32771">
        <v>2009</v>
      </c>
      <c r="E32771" t="s">
        <v>736</v>
      </c>
      <c r="F32771" s="2">
        <v>34.0472596779517</v>
      </c>
    </row>
    <row r="32772" spans="1:6">
      <c r="A32772" t="s">
        <v>620</v>
      </c>
      <c r="B32772">
        <v>4620</v>
      </c>
      <c r="C32772" t="s">
        <v>643</v>
      </c>
      <c r="D32772">
        <v>2009</v>
      </c>
      <c r="E32772" t="s">
        <v>738</v>
      </c>
      <c r="F32772" s="2">
        <v>0</v>
      </c>
    </row>
    <row r="32773" spans="1:6">
      <c r="A32773" t="s">
        <v>620</v>
      </c>
      <c r="B32773">
        <v>4620</v>
      </c>
      <c r="C32773" t="s">
        <v>643</v>
      </c>
      <c r="D32773">
        <v>2009</v>
      </c>
      <c r="E32773" t="s">
        <v>741</v>
      </c>
      <c r="F32773" s="2">
        <v>1424.10272323871</v>
      </c>
    </row>
    <row r="32774" spans="1:6">
      <c r="A32774" t="s">
        <v>620</v>
      </c>
      <c r="B32774">
        <v>4620</v>
      </c>
      <c r="C32774" t="s">
        <v>643</v>
      </c>
      <c r="D32774">
        <v>2011</v>
      </c>
      <c r="E32774" t="s">
        <v>742</v>
      </c>
      <c r="F32774" s="2">
        <v>412.37294593878897</v>
      </c>
    </row>
    <row r="32775" spans="1:6">
      <c r="A32775" t="s">
        <v>620</v>
      </c>
      <c r="B32775">
        <v>4620</v>
      </c>
      <c r="C32775" t="s">
        <v>643</v>
      </c>
      <c r="D32775">
        <v>2011</v>
      </c>
      <c r="E32775" t="s">
        <v>743</v>
      </c>
      <c r="F32775" s="2">
        <v>0</v>
      </c>
    </row>
    <row r="32776" spans="1:6">
      <c r="A32776" t="s">
        <v>620</v>
      </c>
      <c r="B32776">
        <v>4620</v>
      </c>
      <c r="C32776" t="s">
        <v>643</v>
      </c>
      <c r="D32776">
        <v>2013</v>
      </c>
      <c r="E32776" t="s">
        <v>737</v>
      </c>
      <c r="F32776" s="2">
        <v>179.658176437208</v>
      </c>
    </row>
    <row r="32777" spans="1:6">
      <c r="A32777" t="s">
        <v>620</v>
      </c>
      <c r="B32777">
        <v>4620</v>
      </c>
      <c r="C32777" t="s">
        <v>643</v>
      </c>
      <c r="D32777">
        <v>2013</v>
      </c>
      <c r="E32777" t="s">
        <v>744</v>
      </c>
      <c r="F32777" s="2">
        <v>0</v>
      </c>
    </row>
    <row r="32778" spans="1:6">
      <c r="A32778" t="s">
        <v>620</v>
      </c>
      <c r="B32778">
        <v>4620</v>
      </c>
      <c r="C32778" t="s">
        <v>643</v>
      </c>
      <c r="D32778">
        <v>2013</v>
      </c>
      <c r="E32778" t="s">
        <v>739</v>
      </c>
      <c r="F32778" s="2">
        <v>2409.3931737735502</v>
      </c>
    </row>
    <row r="32779" spans="1:6">
      <c r="A32779" t="s">
        <v>620</v>
      </c>
      <c r="B32779">
        <v>4620</v>
      </c>
      <c r="C32779" t="s">
        <v>643</v>
      </c>
      <c r="D32779">
        <v>2013</v>
      </c>
      <c r="E32779" t="s">
        <v>740</v>
      </c>
      <c r="F32779" s="2">
        <v>270.87219665672097</v>
      </c>
    </row>
    <row r="32780" spans="1:6">
      <c r="A32780" t="s">
        <v>620</v>
      </c>
      <c r="B32780">
        <v>4620</v>
      </c>
      <c r="C32780" t="s">
        <v>643</v>
      </c>
      <c r="D32780">
        <v>2015</v>
      </c>
      <c r="E32780" t="s">
        <v>738</v>
      </c>
      <c r="F32780" s="2">
        <v>0</v>
      </c>
    </row>
    <row r="32781" spans="1:6">
      <c r="A32781" t="s">
        <v>620</v>
      </c>
      <c r="B32781">
        <v>4620</v>
      </c>
      <c r="C32781" t="s">
        <v>643</v>
      </c>
      <c r="D32781">
        <v>2015</v>
      </c>
      <c r="E32781" t="s">
        <v>741</v>
      </c>
      <c r="F32781" s="2">
        <v>1370.7416621700199</v>
      </c>
    </row>
    <row r="32782" spans="1:6">
      <c r="A32782" t="s">
        <v>620</v>
      </c>
      <c r="B32782">
        <v>4620</v>
      </c>
      <c r="C32782" t="s">
        <v>643</v>
      </c>
      <c r="D32782">
        <v>2016</v>
      </c>
      <c r="E32782" t="s">
        <v>736</v>
      </c>
      <c r="F32782" s="2">
        <v>32.0421457137194</v>
      </c>
    </row>
    <row r="32783" spans="1:6">
      <c r="A32783" t="s">
        <v>620</v>
      </c>
      <c r="B32783">
        <v>4620</v>
      </c>
      <c r="C32783" t="s">
        <v>643</v>
      </c>
      <c r="D32783">
        <v>2016</v>
      </c>
      <c r="E32783" t="s">
        <v>737</v>
      </c>
      <c r="F32783" s="2">
        <v>180.25382044671801</v>
      </c>
    </row>
    <row r="32784" spans="1:6">
      <c r="A32784" t="s">
        <v>620</v>
      </c>
      <c r="B32784">
        <v>4620</v>
      </c>
      <c r="C32784" t="s">
        <v>643</v>
      </c>
      <c r="D32784">
        <v>2016</v>
      </c>
      <c r="E32784" t="s">
        <v>744</v>
      </c>
      <c r="F32784" s="2">
        <v>0</v>
      </c>
    </row>
    <row r="32785" spans="1:6">
      <c r="A32785" t="s">
        <v>620</v>
      </c>
      <c r="B32785">
        <v>4620</v>
      </c>
      <c r="C32785" t="s">
        <v>643</v>
      </c>
      <c r="D32785">
        <v>2016</v>
      </c>
      <c r="E32785" t="s">
        <v>739</v>
      </c>
      <c r="F32785" s="2">
        <v>2781.7482993245599</v>
      </c>
    </row>
    <row r="32786" spans="1:6">
      <c r="A32786" t="s">
        <v>620</v>
      </c>
      <c r="B32786">
        <v>4620</v>
      </c>
      <c r="C32786" t="s">
        <v>643</v>
      </c>
      <c r="D32786">
        <v>2017</v>
      </c>
      <c r="E32786" t="s">
        <v>743</v>
      </c>
      <c r="F32786" s="2">
        <v>0</v>
      </c>
    </row>
    <row r="32787" spans="1:6">
      <c r="A32787" t="s">
        <v>620</v>
      </c>
      <c r="B32787">
        <v>4620</v>
      </c>
      <c r="C32787" t="s">
        <v>643</v>
      </c>
      <c r="D32787">
        <v>2017</v>
      </c>
      <c r="E32787" t="s">
        <v>745</v>
      </c>
      <c r="F32787" s="2">
        <v>493.43904751834202</v>
      </c>
    </row>
    <row r="32788" spans="1:6">
      <c r="A32788" t="s">
        <v>620</v>
      </c>
      <c r="B32788">
        <v>4620</v>
      </c>
      <c r="C32788" t="s">
        <v>643</v>
      </c>
      <c r="D32788">
        <v>2018</v>
      </c>
      <c r="E32788" t="s">
        <v>742</v>
      </c>
      <c r="F32788" s="2">
        <v>581.20001831947104</v>
      </c>
    </row>
    <row r="32789" spans="1:6">
      <c r="A32789" t="s">
        <v>620</v>
      </c>
      <c r="B32789">
        <v>4620</v>
      </c>
      <c r="C32789" t="s">
        <v>643</v>
      </c>
      <c r="D32789">
        <v>2018</v>
      </c>
      <c r="E32789" t="s">
        <v>741</v>
      </c>
      <c r="F32789" s="2">
        <v>1247.0248445755899</v>
      </c>
    </row>
    <row r="32790" spans="1:6">
      <c r="A32790" t="s">
        <v>620</v>
      </c>
      <c r="B32790">
        <v>4620</v>
      </c>
      <c r="C32790" t="s">
        <v>643</v>
      </c>
      <c r="D32790">
        <v>2019</v>
      </c>
      <c r="E32790" t="s">
        <v>736</v>
      </c>
      <c r="F32790" s="2">
        <v>36.626359284763303</v>
      </c>
    </row>
    <row r="32791" spans="1:6">
      <c r="A32791" t="s">
        <v>620</v>
      </c>
      <c r="B32791">
        <v>4620</v>
      </c>
      <c r="C32791" t="s">
        <v>643</v>
      </c>
      <c r="D32791">
        <v>2019</v>
      </c>
      <c r="E32791" t="s">
        <v>737</v>
      </c>
      <c r="F32791" s="2">
        <v>176.12645928036599</v>
      </c>
    </row>
    <row r="32792" spans="1:6">
      <c r="A32792" t="s">
        <v>620</v>
      </c>
      <c r="B32792">
        <v>4620</v>
      </c>
      <c r="C32792" t="s">
        <v>643</v>
      </c>
      <c r="D32792">
        <v>2019</v>
      </c>
      <c r="E32792" t="s">
        <v>739</v>
      </c>
      <c r="F32792" s="2">
        <v>2703.7008010681702</v>
      </c>
    </row>
    <row r="32793" spans="1:6">
      <c r="A32793" t="s">
        <v>620</v>
      </c>
      <c r="B32793">
        <v>4620</v>
      </c>
      <c r="C32793" t="s">
        <v>643</v>
      </c>
      <c r="D32793">
        <v>2020</v>
      </c>
      <c r="E32793" t="s">
        <v>743</v>
      </c>
      <c r="F32793" s="2">
        <v>0</v>
      </c>
    </row>
    <row r="32794" spans="1:6">
      <c r="A32794" t="s">
        <v>620</v>
      </c>
      <c r="B32794">
        <v>4620</v>
      </c>
      <c r="C32794" t="s">
        <v>643</v>
      </c>
      <c r="D32794">
        <v>2020</v>
      </c>
      <c r="E32794" t="s">
        <v>740</v>
      </c>
      <c r="F32794" s="2">
        <v>210.96305670978501</v>
      </c>
    </row>
    <row r="32795" spans="1:6">
      <c r="A32795" t="s">
        <v>620</v>
      </c>
      <c r="B32795">
        <v>4620</v>
      </c>
      <c r="C32795" t="s">
        <v>643</v>
      </c>
      <c r="D32795">
        <v>2020</v>
      </c>
      <c r="E32795" t="s">
        <v>745</v>
      </c>
      <c r="F32795" s="2">
        <v>35.5003258645594</v>
      </c>
    </row>
    <row r="32796" spans="1:6">
      <c r="A32796" t="s">
        <v>620</v>
      </c>
      <c r="B32796">
        <v>4620</v>
      </c>
      <c r="C32796" t="s">
        <v>643</v>
      </c>
      <c r="D32796">
        <v>2021</v>
      </c>
      <c r="E32796" t="s">
        <v>742</v>
      </c>
      <c r="F32796" s="2">
        <v>391.29477593225499</v>
      </c>
    </row>
    <row r="32797" spans="1:6">
      <c r="A32797" t="s">
        <v>620</v>
      </c>
      <c r="B32797">
        <v>4620</v>
      </c>
      <c r="C32797" t="s">
        <v>643</v>
      </c>
      <c r="D32797">
        <v>2022</v>
      </c>
      <c r="E32797" t="s">
        <v>736</v>
      </c>
      <c r="F32797" s="2">
        <v>37.7329335727838</v>
      </c>
    </row>
    <row r="32798" spans="1:6">
      <c r="A32798" t="s">
        <v>620</v>
      </c>
      <c r="B32798">
        <v>4620</v>
      </c>
      <c r="C32798" t="s">
        <v>643</v>
      </c>
      <c r="D32798">
        <v>2022</v>
      </c>
      <c r="E32798" t="s">
        <v>737</v>
      </c>
      <c r="F32798" s="2">
        <v>154.076223830343</v>
      </c>
    </row>
    <row r="32799" spans="1:6">
      <c r="A32799" t="s">
        <v>620</v>
      </c>
      <c r="B32799">
        <v>4620</v>
      </c>
      <c r="C32799" t="s">
        <v>643</v>
      </c>
      <c r="D32799">
        <v>2022</v>
      </c>
      <c r="E32799" t="s">
        <v>738</v>
      </c>
      <c r="F32799" s="2">
        <v>0</v>
      </c>
    </row>
    <row r="32800" spans="1:6">
      <c r="A32800" t="s">
        <v>620</v>
      </c>
      <c r="B32800">
        <v>4620</v>
      </c>
      <c r="C32800" t="s">
        <v>643</v>
      </c>
      <c r="D32800">
        <v>2023</v>
      </c>
      <c r="E32800" t="s">
        <v>744</v>
      </c>
      <c r="F32800" s="2">
        <v>0</v>
      </c>
    </row>
    <row r="32801" spans="1:6">
      <c r="A32801" t="s">
        <v>620</v>
      </c>
      <c r="B32801">
        <v>4620</v>
      </c>
      <c r="C32801" t="s">
        <v>643</v>
      </c>
      <c r="D32801">
        <v>2023</v>
      </c>
      <c r="E32801" t="s">
        <v>740</v>
      </c>
      <c r="F32801" s="2">
        <v>178.16086769874599</v>
      </c>
    </row>
    <row r="32802" spans="1:6">
      <c r="A32802" t="s">
        <v>620</v>
      </c>
      <c r="B32802">
        <v>4620</v>
      </c>
      <c r="C32802" t="s">
        <v>643</v>
      </c>
      <c r="D32802">
        <v>2023</v>
      </c>
      <c r="E32802" t="s">
        <v>745</v>
      </c>
      <c r="F32802" s="2">
        <v>745.654998279599</v>
      </c>
    </row>
    <row r="32803" spans="1:6">
      <c r="A32803" t="s">
        <v>620</v>
      </c>
      <c r="B32803">
        <v>4620</v>
      </c>
      <c r="C32803" t="s">
        <v>643</v>
      </c>
      <c r="D32803">
        <v>2024</v>
      </c>
      <c r="E32803" t="s">
        <v>742</v>
      </c>
      <c r="F32803" s="2">
        <v>267.939145460563</v>
      </c>
    </row>
    <row r="32804" spans="1:6">
      <c r="A32804" t="s">
        <v>620</v>
      </c>
      <c r="B32804">
        <v>4621</v>
      </c>
      <c r="C32804" t="s">
        <v>645</v>
      </c>
      <c r="D32804">
        <v>2009</v>
      </c>
      <c r="E32804" t="s">
        <v>742</v>
      </c>
      <c r="F32804" s="2">
        <v>6151.1943878222401</v>
      </c>
    </row>
    <row r="32805" spans="1:6">
      <c r="A32805" t="s">
        <v>620</v>
      </c>
      <c r="B32805">
        <v>4621</v>
      </c>
      <c r="C32805" t="s">
        <v>645</v>
      </c>
      <c r="D32805">
        <v>2009</v>
      </c>
      <c r="E32805" t="s">
        <v>743</v>
      </c>
      <c r="F32805" s="2">
        <v>0.56038880619868003</v>
      </c>
    </row>
    <row r="32806" spans="1:6">
      <c r="A32806" t="s">
        <v>620</v>
      </c>
      <c r="B32806">
        <v>4621</v>
      </c>
      <c r="C32806" t="s">
        <v>645</v>
      </c>
      <c r="D32806">
        <v>2011</v>
      </c>
      <c r="E32806" t="s">
        <v>744</v>
      </c>
      <c r="F32806" s="2">
        <v>560.17512069600002</v>
      </c>
    </row>
    <row r="32807" spans="1:6">
      <c r="A32807" t="s">
        <v>620</v>
      </c>
      <c r="B32807">
        <v>4621</v>
      </c>
      <c r="C32807" t="s">
        <v>645</v>
      </c>
      <c r="D32807">
        <v>2011</v>
      </c>
      <c r="E32807" t="s">
        <v>745</v>
      </c>
      <c r="F32807" s="2">
        <v>1312.3676667586501</v>
      </c>
    </row>
    <row r="32808" spans="1:6">
      <c r="A32808" t="s">
        <v>620</v>
      </c>
      <c r="B32808">
        <v>4621</v>
      </c>
      <c r="C32808" t="s">
        <v>645</v>
      </c>
      <c r="D32808">
        <v>2013</v>
      </c>
      <c r="E32808" t="s">
        <v>738</v>
      </c>
      <c r="F32808" s="2">
        <v>0</v>
      </c>
    </row>
    <row r="32809" spans="1:6">
      <c r="A32809" t="s">
        <v>620</v>
      </c>
      <c r="B32809">
        <v>4621</v>
      </c>
      <c r="C32809" t="s">
        <v>645</v>
      </c>
      <c r="D32809">
        <v>2013</v>
      </c>
      <c r="E32809" t="s">
        <v>739</v>
      </c>
      <c r="F32809" s="2">
        <v>31287.837741142699</v>
      </c>
    </row>
    <row r="32810" spans="1:6">
      <c r="A32810" t="s">
        <v>620</v>
      </c>
      <c r="B32810">
        <v>4621</v>
      </c>
      <c r="C32810" t="s">
        <v>645</v>
      </c>
      <c r="D32810">
        <v>2013</v>
      </c>
      <c r="E32810" t="s">
        <v>741</v>
      </c>
      <c r="F32810" s="2">
        <v>34038.2339230867</v>
      </c>
    </row>
    <row r="32811" spans="1:6">
      <c r="A32811" t="s">
        <v>620</v>
      </c>
      <c r="B32811">
        <v>4621</v>
      </c>
      <c r="C32811" t="s">
        <v>645</v>
      </c>
      <c r="D32811">
        <v>2015</v>
      </c>
      <c r="E32811" t="s">
        <v>743</v>
      </c>
      <c r="F32811" s="2">
        <v>0.36577295369321999</v>
      </c>
    </row>
    <row r="32812" spans="1:6">
      <c r="A32812" t="s">
        <v>620</v>
      </c>
      <c r="B32812">
        <v>4621</v>
      </c>
      <c r="C32812" t="s">
        <v>645</v>
      </c>
      <c r="D32812">
        <v>2016</v>
      </c>
      <c r="E32812" t="s">
        <v>742</v>
      </c>
      <c r="F32812" s="2">
        <v>10367.6765250279</v>
      </c>
    </row>
    <row r="32813" spans="1:6">
      <c r="A32813" t="s">
        <v>620</v>
      </c>
      <c r="B32813">
        <v>4621</v>
      </c>
      <c r="C32813" t="s">
        <v>645</v>
      </c>
      <c r="D32813">
        <v>2016</v>
      </c>
      <c r="E32813" t="s">
        <v>739</v>
      </c>
      <c r="F32813" s="2">
        <v>32246.421821242599</v>
      </c>
    </row>
    <row r="32814" spans="1:6">
      <c r="A32814" t="s">
        <v>620</v>
      </c>
      <c r="B32814">
        <v>4621</v>
      </c>
      <c r="C32814" t="s">
        <v>645</v>
      </c>
      <c r="D32814">
        <v>2016</v>
      </c>
      <c r="E32814" t="s">
        <v>741</v>
      </c>
      <c r="F32814" s="2">
        <v>32711.6972760881</v>
      </c>
    </row>
    <row r="32815" spans="1:6">
      <c r="A32815" t="s">
        <v>620</v>
      </c>
      <c r="B32815">
        <v>4621</v>
      </c>
      <c r="C32815" t="s">
        <v>645</v>
      </c>
      <c r="D32815">
        <v>2017</v>
      </c>
      <c r="E32815" t="s">
        <v>736</v>
      </c>
      <c r="F32815" s="2">
        <v>5406.63914091888</v>
      </c>
    </row>
    <row r="32816" spans="1:6">
      <c r="A32816" t="s">
        <v>620</v>
      </c>
      <c r="B32816">
        <v>4621</v>
      </c>
      <c r="C32816" t="s">
        <v>645</v>
      </c>
      <c r="D32816">
        <v>2017</v>
      </c>
      <c r="E32816" t="s">
        <v>737</v>
      </c>
      <c r="F32816" s="2">
        <v>3046.7129338016998</v>
      </c>
    </row>
    <row r="32817" spans="1:6">
      <c r="A32817" t="s">
        <v>620</v>
      </c>
      <c r="B32817">
        <v>4621</v>
      </c>
      <c r="C32817" t="s">
        <v>645</v>
      </c>
      <c r="D32817">
        <v>2017</v>
      </c>
      <c r="E32817" t="s">
        <v>744</v>
      </c>
      <c r="F32817" s="2">
        <v>592.51158099999998</v>
      </c>
    </row>
    <row r="32818" spans="1:6">
      <c r="A32818" t="s">
        <v>620</v>
      </c>
      <c r="B32818">
        <v>4621</v>
      </c>
      <c r="C32818" t="s">
        <v>645</v>
      </c>
      <c r="D32818">
        <v>2017</v>
      </c>
      <c r="E32818" t="s">
        <v>740</v>
      </c>
      <c r="F32818" s="2">
        <v>3576.04762786541</v>
      </c>
    </row>
    <row r="32819" spans="1:6">
      <c r="A32819" t="s">
        <v>620</v>
      </c>
      <c r="B32819">
        <v>4621</v>
      </c>
      <c r="C32819" t="s">
        <v>645</v>
      </c>
      <c r="D32819">
        <v>2017</v>
      </c>
      <c r="E32819" t="s">
        <v>745</v>
      </c>
      <c r="F32819" s="2">
        <v>1406.60756074964</v>
      </c>
    </row>
    <row r="32820" spans="1:6">
      <c r="A32820" t="s">
        <v>620</v>
      </c>
      <c r="B32820">
        <v>4621</v>
      </c>
      <c r="C32820" t="s">
        <v>645</v>
      </c>
      <c r="D32820">
        <v>2018</v>
      </c>
      <c r="E32820" t="s">
        <v>743</v>
      </c>
      <c r="F32820" s="2">
        <v>0.23190721386427199</v>
      </c>
    </row>
    <row r="32821" spans="1:6">
      <c r="A32821" t="s">
        <v>620</v>
      </c>
      <c r="B32821">
        <v>4621</v>
      </c>
      <c r="C32821" t="s">
        <v>645</v>
      </c>
      <c r="D32821">
        <v>2019</v>
      </c>
      <c r="E32821" t="s">
        <v>742</v>
      </c>
      <c r="F32821" s="2">
        <v>7630.7793457023099</v>
      </c>
    </row>
    <row r="32822" spans="1:6">
      <c r="A32822" t="s">
        <v>620</v>
      </c>
      <c r="B32822">
        <v>4621</v>
      </c>
      <c r="C32822" t="s">
        <v>645</v>
      </c>
      <c r="D32822">
        <v>2020</v>
      </c>
      <c r="E32822" t="s">
        <v>736</v>
      </c>
      <c r="F32822" s="2">
        <v>4235.1810004851804</v>
      </c>
    </row>
    <row r="32823" spans="1:6">
      <c r="A32823" t="s">
        <v>620</v>
      </c>
      <c r="B32823">
        <v>4621</v>
      </c>
      <c r="C32823" t="s">
        <v>645</v>
      </c>
      <c r="D32823">
        <v>2020</v>
      </c>
      <c r="E32823" t="s">
        <v>737</v>
      </c>
      <c r="F32823" s="2">
        <v>2864.2067463649</v>
      </c>
    </row>
    <row r="32824" spans="1:6">
      <c r="A32824" t="s">
        <v>620</v>
      </c>
      <c r="B32824">
        <v>4621</v>
      </c>
      <c r="C32824" t="s">
        <v>645</v>
      </c>
      <c r="D32824">
        <v>2020</v>
      </c>
      <c r="E32824" t="s">
        <v>738</v>
      </c>
      <c r="F32824" s="2">
        <v>0</v>
      </c>
    </row>
    <row r="32825" spans="1:6">
      <c r="A32825" t="s">
        <v>620</v>
      </c>
      <c r="B32825">
        <v>4621</v>
      </c>
      <c r="C32825" t="s">
        <v>645</v>
      </c>
      <c r="D32825">
        <v>2020</v>
      </c>
      <c r="E32825" t="s">
        <v>740</v>
      </c>
      <c r="F32825" s="2">
        <v>2364.8525111178001</v>
      </c>
    </row>
    <row r="32826" spans="1:6">
      <c r="A32826" t="s">
        <v>620</v>
      </c>
      <c r="B32826">
        <v>4621</v>
      </c>
      <c r="C32826" t="s">
        <v>645</v>
      </c>
      <c r="D32826">
        <v>2021</v>
      </c>
      <c r="E32826" t="s">
        <v>744</v>
      </c>
      <c r="F32826" s="2">
        <v>240.0123054</v>
      </c>
    </row>
    <row r="32827" spans="1:6">
      <c r="A32827" t="s">
        <v>620</v>
      </c>
      <c r="B32827">
        <v>4621</v>
      </c>
      <c r="C32827" t="s">
        <v>645</v>
      </c>
      <c r="D32827">
        <v>2022</v>
      </c>
      <c r="E32827" t="s">
        <v>742</v>
      </c>
      <c r="F32827" s="2">
        <v>7900.2475796355002</v>
      </c>
    </row>
    <row r="32828" spans="1:6">
      <c r="A32828" t="s">
        <v>620</v>
      </c>
      <c r="B32828">
        <v>4621</v>
      </c>
      <c r="C32828" t="s">
        <v>645</v>
      </c>
      <c r="D32828">
        <v>2023</v>
      </c>
      <c r="E32828" t="s">
        <v>736</v>
      </c>
      <c r="F32828" s="2">
        <v>4488.2271789381002</v>
      </c>
    </row>
    <row r="32829" spans="1:6">
      <c r="A32829" t="s">
        <v>620</v>
      </c>
      <c r="B32829">
        <v>4621</v>
      </c>
      <c r="C32829" t="s">
        <v>645</v>
      </c>
      <c r="D32829">
        <v>2023</v>
      </c>
      <c r="E32829" t="s">
        <v>739</v>
      </c>
      <c r="F32829" s="2">
        <v>30459.953523434498</v>
      </c>
    </row>
    <row r="32830" spans="1:6">
      <c r="A32830" t="s">
        <v>620</v>
      </c>
      <c r="B32830">
        <v>4621</v>
      </c>
      <c r="C32830" t="s">
        <v>645</v>
      </c>
      <c r="D32830">
        <v>2023</v>
      </c>
      <c r="E32830" t="s">
        <v>740</v>
      </c>
      <c r="F32830" s="2">
        <v>2592.5889200546699</v>
      </c>
    </row>
    <row r="32831" spans="1:6">
      <c r="A32831" t="s">
        <v>620</v>
      </c>
      <c r="B32831">
        <v>4621</v>
      </c>
      <c r="C32831" t="s">
        <v>645</v>
      </c>
      <c r="D32831">
        <v>2023</v>
      </c>
      <c r="E32831" t="s">
        <v>741</v>
      </c>
      <c r="F32831" s="2">
        <v>29838.674685218099</v>
      </c>
    </row>
    <row r="32832" spans="1:6">
      <c r="A32832" t="s">
        <v>620</v>
      </c>
      <c r="B32832">
        <v>4621</v>
      </c>
      <c r="C32832" t="s">
        <v>645</v>
      </c>
      <c r="D32832">
        <v>2024</v>
      </c>
      <c r="E32832" t="s">
        <v>744</v>
      </c>
      <c r="F32832" s="2">
        <v>610.47340415600002</v>
      </c>
    </row>
    <row r="32833" spans="1:6">
      <c r="A32833" t="s">
        <v>620</v>
      </c>
      <c r="B32833">
        <v>4621</v>
      </c>
      <c r="C32833" t="s">
        <v>645</v>
      </c>
      <c r="D32833">
        <v>2024</v>
      </c>
      <c r="E32833" t="s">
        <v>745</v>
      </c>
      <c r="F32833" s="2">
        <v>447.28007574083199</v>
      </c>
    </row>
    <row r="32834" spans="1:6">
      <c r="A32834" t="s">
        <v>620</v>
      </c>
      <c r="B32834">
        <v>4622</v>
      </c>
      <c r="C32834" t="s">
        <v>647</v>
      </c>
      <c r="D32834">
        <v>2009</v>
      </c>
      <c r="E32834" t="s">
        <v>744</v>
      </c>
      <c r="F32834" s="2">
        <v>41065.1</v>
      </c>
    </row>
    <row r="32835" spans="1:6">
      <c r="A32835" t="s">
        <v>620</v>
      </c>
      <c r="B32835">
        <v>4622</v>
      </c>
      <c r="C32835" t="s">
        <v>647</v>
      </c>
      <c r="D32835">
        <v>2011</v>
      </c>
      <c r="E32835" t="s">
        <v>738</v>
      </c>
      <c r="F32835" s="2">
        <v>0</v>
      </c>
    </row>
    <row r="32836" spans="1:6">
      <c r="A32836" t="s">
        <v>620</v>
      </c>
      <c r="B32836">
        <v>4622</v>
      </c>
      <c r="C32836" t="s">
        <v>647</v>
      </c>
      <c r="D32836">
        <v>2011</v>
      </c>
      <c r="E32836" t="s">
        <v>739</v>
      </c>
      <c r="F32836" s="2">
        <v>11363.970611257</v>
      </c>
    </row>
    <row r="32837" spans="1:6">
      <c r="A32837" t="s">
        <v>620</v>
      </c>
      <c r="B32837">
        <v>4622</v>
      </c>
      <c r="C32837" t="s">
        <v>647</v>
      </c>
      <c r="D32837">
        <v>2011</v>
      </c>
      <c r="E32837" t="s">
        <v>740</v>
      </c>
      <c r="F32837" s="2">
        <v>1176.5390165705701</v>
      </c>
    </row>
    <row r="32838" spans="1:6">
      <c r="A32838" t="s">
        <v>620</v>
      </c>
      <c r="B32838">
        <v>4622</v>
      </c>
      <c r="C32838" t="s">
        <v>647</v>
      </c>
      <c r="D32838">
        <v>2011</v>
      </c>
      <c r="E32838" t="s">
        <v>741</v>
      </c>
      <c r="F32838" s="2">
        <v>11594.704557626501</v>
      </c>
    </row>
    <row r="32839" spans="1:6">
      <c r="A32839" t="s">
        <v>620</v>
      </c>
      <c r="B32839">
        <v>4622</v>
      </c>
      <c r="C32839" t="s">
        <v>647</v>
      </c>
      <c r="D32839">
        <v>2013</v>
      </c>
      <c r="E32839" t="s">
        <v>743</v>
      </c>
      <c r="F32839" s="2">
        <v>0</v>
      </c>
    </row>
    <row r="32840" spans="1:6">
      <c r="A32840" t="s">
        <v>620</v>
      </c>
      <c r="B32840">
        <v>4622</v>
      </c>
      <c r="C32840" t="s">
        <v>647</v>
      </c>
      <c r="D32840">
        <v>2015</v>
      </c>
      <c r="E32840" t="s">
        <v>736</v>
      </c>
      <c r="F32840" s="2">
        <v>3936.57611682877</v>
      </c>
    </row>
    <row r="32841" spans="1:6">
      <c r="A32841" t="s">
        <v>620</v>
      </c>
      <c r="B32841">
        <v>4622</v>
      </c>
      <c r="C32841" t="s">
        <v>647</v>
      </c>
      <c r="D32841">
        <v>2015</v>
      </c>
      <c r="E32841" t="s">
        <v>737</v>
      </c>
      <c r="F32841" s="2">
        <v>1328.3006470023699</v>
      </c>
    </row>
    <row r="32842" spans="1:6">
      <c r="A32842" t="s">
        <v>620</v>
      </c>
      <c r="B32842">
        <v>4622</v>
      </c>
      <c r="C32842" t="s">
        <v>647</v>
      </c>
      <c r="D32842">
        <v>2015</v>
      </c>
      <c r="E32842" t="s">
        <v>744</v>
      </c>
      <c r="F32842" s="2">
        <v>145654.79383358001</v>
      </c>
    </row>
    <row r="32843" spans="1:6">
      <c r="A32843" t="s">
        <v>620</v>
      </c>
      <c r="B32843">
        <v>4622</v>
      </c>
      <c r="C32843" t="s">
        <v>647</v>
      </c>
      <c r="D32843">
        <v>2015</v>
      </c>
      <c r="E32843" t="s">
        <v>745</v>
      </c>
      <c r="F32843" s="2">
        <v>4304.0440683113202</v>
      </c>
    </row>
    <row r="32844" spans="1:6">
      <c r="A32844" t="s">
        <v>620</v>
      </c>
      <c r="B32844">
        <v>4622</v>
      </c>
      <c r="C32844" t="s">
        <v>647</v>
      </c>
      <c r="D32844">
        <v>2016</v>
      </c>
      <c r="E32844" t="s">
        <v>743</v>
      </c>
      <c r="F32844" s="2">
        <v>0</v>
      </c>
    </row>
    <row r="32845" spans="1:6">
      <c r="A32845" t="s">
        <v>620</v>
      </c>
      <c r="B32845">
        <v>4622</v>
      </c>
      <c r="C32845" t="s">
        <v>647</v>
      </c>
      <c r="D32845">
        <v>2017</v>
      </c>
      <c r="E32845" t="s">
        <v>742</v>
      </c>
      <c r="F32845" s="2">
        <v>3596.2765481486399</v>
      </c>
    </row>
    <row r="32846" spans="1:6">
      <c r="A32846" t="s">
        <v>620</v>
      </c>
      <c r="B32846">
        <v>4622</v>
      </c>
      <c r="C32846" t="s">
        <v>647</v>
      </c>
      <c r="D32846">
        <v>2017</v>
      </c>
      <c r="E32846" t="s">
        <v>738</v>
      </c>
      <c r="F32846" s="2">
        <v>0</v>
      </c>
    </row>
    <row r="32847" spans="1:6">
      <c r="A32847" t="s">
        <v>620</v>
      </c>
      <c r="B32847">
        <v>4622</v>
      </c>
      <c r="C32847" t="s">
        <v>647</v>
      </c>
      <c r="D32847">
        <v>2017</v>
      </c>
      <c r="E32847" t="s">
        <v>739</v>
      </c>
      <c r="F32847" s="2">
        <v>11268.420472969499</v>
      </c>
    </row>
    <row r="32848" spans="1:6">
      <c r="A32848" t="s">
        <v>620</v>
      </c>
      <c r="B32848">
        <v>4622</v>
      </c>
      <c r="C32848" t="s">
        <v>647</v>
      </c>
      <c r="D32848">
        <v>2017</v>
      </c>
      <c r="E32848" t="s">
        <v>741</v>
      </c>
      <c r="F32848" s="2">
        <v>10085.9491496887</v>
      </c>
    </row>
    <row r="32849" spans="1:6">
      <c r="A32849" t="s">
        <v>620</v>
      </c>
      <c r="B32849">
        <v>4622</v>
      </c>
      <c r="C32849" t="s">
        <v>647</v>
      </c>
      <c r="D32849">
        <v>2018</v>
      </c>
      <c r="E32849" t="s">
        <v>736</v>
      </c>
      <c r="F32849" s="2">
        <v>3343.2413806254799</v>
      </c>
    </row>
    <row r="32850" spans="1:6">
      <c r="A32850" t="s">
        <v>620</v>
      </c>
      <c r="B32850">
        <v>4622</v>
      </c>
      <c r="C32850" t="s">
        <v>647</v>
      </c>
      <c r="D32850">
        <v>2018</v>
      </c>
      <c r="E32850" t="s">
        <v>737</v>
      </c>
      <c r="F32850" s="2">
        <v>1331.9996806516299</v>
      </c>
    </row>
    <row r="32851" spans="1:6">
      <c r="A32851" t="s">
        <v>620</v>
      </c>
      <c r="B32851">
        <v>4622</v>
      </c>
      <c r="C32851" t="s">
        <v>647</v>
      </c>
      <c r="D32851">
        <v>2018</v>
      </c>
      <c r="E32851" t="s">
        <v>744</v>
      </c>
      <c r="F32851" s="2">
        <v>168128.56242446401</v>
      </c>
    </row>
    <row r="32852" spans="1:6">
      <c r="A32852" t="s">
        <v>620</v>
      </c>
      <c r="B32852">
        <v>4622</v>
      </c>
      <c r="C32852" t="s">
        <v>647</v>
      </c>
      <c r="D32852">
        <v>2018</v>
      </c>
      <c r="E32852" t="s">
        <v>740</v>
      </c>
      <c r="F32852" s="2">
        <v>990.03545908880903</v>
      </c>
    </row>
    <row r="32853" spans="1:6">
      <c r="A32853" t="s">
        <v>620</v>
      </c>
      <c r="B32853">
        <v>4622</v>
      </c>
      <c r="C32853" t="s">
        <v>647</v>
      </c>
      <c r="D32853">
        <v>2018</v>
      </c>
      <c r="E32853" t="s">
        <v>745</v>
      </c>
      <c r="F32853" s="2">
        <v>4222.9148148477998</v>
      </c>
    </row>
    <row r="32854" spans="1:6">
      <c r="A32854" t="s">
        <v>620</v>
      </c>
      <c r="B32854">
        <v>4622</v>
      </c>
      <c r="C32854" t="s">
        <v>647</v>
      </c>
      <c r="D32854">
        <v>2019</v>
      </c>
      <c r="E32854" t="s">
        <v>743</v>
      </c>
      <c r="F32854" s="2">
        <v>0</v>
      </c>
    </row>
    <row r="32855" spans="1:6">
      <c r="A32855" t="s">
        <v>620</v>
      </c>
      <c r="B32855">
        <v>4622</v>
      </c>
      <c r="C32855" t="s">
        <v>647</v>
      </c>
      <c r="D32855">
        <v>2020</v>
      </c>
      <c r="E32855" t="s">
        <v>742</v>
      </c>
      <c r="F32855" s="2">
        <v>2940.9909371651402</v>
      </c>
    </row>
    <row r="32856" spans="1:6">
      <c r="A32856" t="s">
        <v>620</v>
      </c>
      <c r="B32856">
        <v>4622</v>
      </c>
      <c r="C32856" t="s">
        <v>647</v>
      </c>
      <c r="D32856">
        <v>2020</v>
      </c>
      <c r="E32856" t="s">
        <v>741</v>
      </c>
      <c r="F32856" s="2">
        <v>9442.1315155724405</v>
      </c>
    </row>
    <row r="32857" spans="1:6">
      <c r="A32857" t="s">
        <v>620</v>
      </c>
      <c r="B32857">
        <v>4622</v>
      </c>
      <c r="C32857" t="s">
        <v>647</v>
      </c>
      <c r="D32857">
        <v>2021</v>
      </c>
      <c r="E32857" t="s">
        <v>736</v>
      </c>
      <c r="F32857" s="2">
        <v>2514.0273384429902</v>
      </c>
    </row>
    <row r="32858" spans="1:6">
      <c r="A32858" t="s">
        <v>620</v>
      </c>
      <c r="B32858">
        <v>4622</v>
      </c>
      <c r="C32858" t="s">
        <v>647</v>
      </c>
      <c r="D32858">
        <v>2021</v>
      </c>
      <c r="E32858" t="s">
        <v>737</v>
      </c>
      <c r="F32858" s="2">
        <v>1270.25286409104</v>
      </c>
    </row>
    <row r="32859" spans="1:6">
      <c r="A32859" t="s">
        <v>620</v>
      </c>
      <c r="B32859">
        <v>4622</v>
      </c>
      <c r="C32859" t="s">
        <v>647</v>
      </c>
      <c r="D32859">
        <v>2021</v>
      </c>
      <c r="E32859" t="s">
        <v>740</v>
      </c>
      <c r="F32859" s="2">
        <v>754.94181803231595</v>
      </c>
    </row>
    <row r="32860" spans="1:6">
      <c r="A32860" t="s">
        <v>620</v>
      </c>
      <c r="B32860">
        <v>4622</v>
      </c>
      <c r="C32860" t="s">
        <v>647</v>
      </c>
      <c r="D32860">
        <v>2023</v>
      </c>
      <c r="E32860" t="s">
        <v>742</v>
      </c>
      <c r="F32860" s="2">
        <v>5079.8284089549697</v>
      </c>
    </row>
    <row r="32861" spans="1:6">
      <c r="A32861" t="s">
        <v>620</v>
      </c>
      <c r="B32861">
        <v>4622</v>
      </c>
      <c r="C32861" t="s">
        <v>647</v>
      </c>
      <c r="D32861">
        <v>2024</v>
      </c>
      <c r="E32861" t="s">
        <v>736</v>
      </c>
      <c r="F32861" s="2">
        <v>2800.6365722034998</v>
      </c>
    </row>
    <row r="32862" spans="1:6">
      <c r="A32862" t="s">
        <v>620</v>
      </c>
      <c r="B32862">
        <v>4622</v>
      </c>
      <c r="C32862" t="s">
        <v>647</v>
      </c>
      <c r="D32862">
        <v>2024</v>
      </c>
      <c r="E32862" t="s">
        <v>737</v>
      </c>
      <c r="F32862" s="2">
        <v>1122.9773107072599</v>
      </c>
    </row>
    <row r="32863" spans="1:6">
      <c r="A32863" t="s">
        <v>620</v>
      </c>
      <c r="B32863">
        <v>4622</v>
      </c>
      <c r="C32863" t="s">
        <v>647</v>
      </c>
      <c r="D32863">
        <v>2024</v>
      </c>
      <c r="E32863" t="s">
        <v>739</v>
      </c>
      <c r="F32863" s="2">
        <v>10749.9892792925</v>
      </c>
    </row>
    <row r="32864" spans="1:6">
      <c r="A32864" t="s">
        <v>620</v>
      </c>
      <c r="B32864">
        <v>4622</v>
      </c>
      <c r="C32864" t="s">
        <v>647</v>
      </c>
      <c r="D32864">
        <v>2024</v>
      </c>
      <c r="E32864" t="s">
        <v>740</v>
      </c>
      <c r="F32864" s="2">
        <v>727.90000779105605</v>
      </c>
    </row>
    <row r="32865" spans="1:6">
      <c r="A32865" t="s">
        <v>620</v>
      </c>
      <c r="B32865">
        <v>4623</v>
      </c>
      <c r="C32865" t="s">
        <v>649</v>
      </c>
      <c r="D32865">
        <v>2009</v>
      </c>
      <c r="E32865" t="s">
        <v>736</v>
      </c>
      <c r="F32865" s="2">
        <v>282.44223988817402</v>
      </c>
    </row>
    <row r="32866" spans="1:6">
      <c r="A32866" t="s">
        <v>620</v>
      </c>
      <c r="B32866">
        <v>4623</v>
      </c>
      <c r="C32866" t="s">
        <v>649</v>
      </c>
      <c r="D32866">
        <v>2009</v>
      </c>
      <c r="E32866" t="s">
        <v>737</v>
      </c>
      <c r="F32866" s="2">
        <v>475.98313556926701</v>
      </c>
    </row>
    <row r="32867" spans="1:6">
      <c r="A32867" t="s">
        <v>620</v>
      </c>
      <c r="B32867">
        <v>4623</v>
      </c>
      <c r="C32867" t="s">
        <v>649</v>
      </c>
      <c r="D32867">
        <v>2009</v>
      </c>
      <c r="E32867" t="s">
        <v>744</v>
      </c>
      <c r="F32867" s="2">
        <v>0</v>
      </c>
    </row>
    <row r="32868" spans="1:6">
      <c r="A32868" t="s">
        <v>620</v>
      </c>
      <c r="B32868">
        <v>4623</v>
      </c>
      <c r="C32868" t="s">
        <v>649</v>
      </c>
      <c r="D32868">
        <v>2009</v>
      </c>
      <c r="E32868" t="s">
        <v>739</v>
      </c>
      <c r="F32868" s="2">
        <v>995.49409038103397</v>
      </c>
    </row>
    <row r="32869" spans="1:6">
      <c r="A32869" t="s">
        <v>620</v>
      </c>
      <c r="B32869">
        <v>4623</v>
      </c>
      <c r="C32869" t="s">
        <v>649</v>
      </c>
      <c r="D32869">
        <v>2009</v>
      </c>
      <c r="E32869" t="s">
        <v>740</v>
      </c>
      <c r="F32869" s="2">
        <v>378.49631953631501</v>
      </c>
    </row>
    <row r="32870" spans="1:6">
      <c r="A32870" t="s">
        <v>620</v>
      </c>
      <c r="B32870">
        <v>4623</v>
      </c>
      <c r="C32870" t="s">
        <v>649</v>
      </c>
      <c r="D32870">
        <v>2011</v>
      </c>
      <c r="E32870" t="s">
        <v>742</v>
      </c>
      <c r="F32870" s="2">
        <v>560.69178774082502</v>
      </c>
    </row>
    <row r="32871" spans="1:6">
      <c r="A32871" t="s">
        <v>620</v>
      </c>
      <c r="B32871">
        <v>4623</v>
      </c>
      <c r="C32871" t="s">
        <v>649</v>
      </c>
      <c r="D32871">
        <v>2011</v>
      </c>
      <c r="E32871" t="s">
        <v>738</v>
      </c>
      <c r="F32871" s="2">
        <v>0</v>
      </c>
    </row>
    <row r="32872" spans="1:6">
      <c r="A32872" t="s">
        <v>620</v>
      </c>
      <c r="B32872">
        <v>4623</v>
      </c>
      <c r="C32872" t="s">
        <v>649</v>
      </c>
      <c r="D32872">
        <v>2011</v>
      </c>
      <c r="E32872" t="s">
        <v>743</v>
      </c>
      <c r="F32872" s="2">
        <v>0</v>
      </c>
    </row>
    <row r="32873" spans="1:6">
      <c r="A32873" t="s">
        <v>620</v>
      </c>
      <c r="B32873">
        <v>4623</v>
      </c>
      <c r="C32873" t="s">
        <v>649</v>
      </c>
      <c r="D32873">
        <v>2011</v>
      </c>
      <c r="E32873" t="s">
        <v>741</v>
      </c>
      <c r="F32873" s="2">
        <v>8983.2104869733103</v>
      </c>
    </row>
    <row r="32874" spans="1:6">
      <c r="A32874" t="s">
        <v>620</v>
      </c>
      <c r="B32874">
        <v>4623</v>
      </c>
      <c r="C32874" t="s">
        <v>649</v>
      </c>
      <c r="D32874">
        <v>2013</v>
      </c>
      <c r="E32874" t="s">
        <v>745</v>
      </c>
      <c r="F32874" s="2">
        <v>310.14817581314202</v>
      </c>
    </row>
    <row r="32875" spans="1:6">
      <c r="A32875" t="s">
        <v>620</v>
      </c>
      <c r="B32875">
        <v>4623</v>
      </c>
      <c r="C32875" t="s">
        <v>649</v>
      </c>
      <c r="D32875">
        <v>2015</v>
      </c>
      <c r="E32875" t="s">
        <v>744</v>
      </c>
      <c r="F32875" s="2">
        <v>0</v>
      </c>
    </row>
    <row r="32876" spans="1:6">
      <c r="A32876" t="s">
        <v>620</v>
      </c>
      <c r="B32876">
        <v>4623</v>
      </c>
      <c r="C32876" t="s">
        <v>649</v>
      </c>
      <c r="D32876">
        <v>2015</v>
      </c>
      <c r="E32876" t="s">
        <v>739</v>
      </c>
      <c r="F32876" s="2">
        <v>990.700692348026</v>
      </c>
    </row>
    <row r="32877" spans="1:6">
      <c r="A32877" t="s">
        <v>620</v>
      </c>
      <c r="B32877">
        <v>4623</v>
      </c>
      <c r="C32877" t="s">
        <v>649</v>
      </c>
      <c r="D32877">
        <v>2016</v>
      </c>
      <c r="E32877" t="s">
        <v>736</v>
      </c>
      <c r="F32877" s="2">
        <v>289.50812101492397</v>
      </c>
    </row>
    <row r="32878" spans="1:6">
      <c r="A32878" t="s">
        <v>620</v>
      </c>
      <c r="B32878">
        <v>4623</v>
      </c>
      <c r="C32878" t="s">
        <v>649</v>
      </c>
      <c r="D32878">
        <v>2016</v>
      </c>
      <c r="E32878" t="s">
        <v>737</v>
      </c>
      <c r="F32878" s="2">
        <v>602.31084560009799</v>
      </c>
    </row>
    <row r="32879" spans="1:6">
      <c r="A32879" t="s">
        <v>620</v>
      </c>
      <c r="B32879">
        <v>4623</v>
      </c>
      <c r="C32879" t="s">
        <v>649</v>
      </c>
      <c r="D32879">
        <v>2016</v>
      </c>
      <c r="E32879" t="s">
        <v>745</v>
      </c>
      <c r="F32879" s="2">
        <v>310.14817581314202</v>
      </c>
    </row>
    <row r="32880" spans="1:6">
      <c r="A32880" t="s">
        <v>620</v>
      </c>
      <c r="B32880">
        <v>4623</v>
      </c>
      <c r="C32880" t="s">
        <v>649</v>
      </c>
      <c r="D32880">
        <v>2017</v>
      </c>
      <c r="E32880" t="s">
        <v>743</v>
      </c>
      <c r="F32880" s="2">
        <v>0</v>
      </c>
    </row>
    <row r="32881" spans="1:6">
      <c r="A32881" t="s">
        <v>620</v>
      </c>
      <c r="B32881">
        <v>4623</v>
      </c>
      <c r="C32881" t="s">
        <v>649</v>
      </c>
      <c r="D32881">
        <v>2017</v>
      </c>
      <c r="E32881" t="s">
        <v>741</v>
      </c>
      <c r="F32881" s="2">
        <v>7715.1629645530202</v>
      </c>
    </row>
    <row r="32882" spans="1:6">
      <c r="A32882" t="s">
        <v>620</v>
      </c>
      <c r="B32882">
        <v>4623</v>
      </c>
      <c r="C32882" t="s">
        <v>649</v>
      </c>
      <c r="D32882">
        <v>2018</v>
      </c>
      <c r="E32882" t="s">
        <v>742</v>
      </c>
      <c r="F32882" s="2">
        <v>608.62140467774896</v>
      </c>
    </row>
    <row r="32883" spans="1:6">
      <c r="A32883" t="s">
        <v>620</v>
      </c>
      <c r="B32883">
        <v>4623</v>
      </c>
      <c r="C32883" t="s">
        <v>649</v>
      </c>
      <c r="D32883">
        <v>2018</v>
      </c>
      <c r="E32883" t="s">
        <v>739</v>
      </c>
      <c r="F32883" s="2">
        <v>1078.48741148312</v>
      </c>
    </row>
    <row r="32884" spans="1:6">
      <c r="A32884" t="s">
        <v>620</v>
      </c>
      <c r="B32884">
        <v>4623</v>
      </c>
      <c r="C32884" t="s">
        <v>649</v>
      </c>
      <c r="D32884">
        <v>2019</v>
      </c>
      <c r="E32884" t="s">
        <v>736</v>
      </c>
      <c r="F32884" s="2">
        <v>303.51050746026999</v>
      </c>
    </row>
    <row r="32885" spans="1:6">
      <c r="A32885" t="s">
        <v>620</v>
      </c>
      <c r="B32885">
        <v>4623</v>
      </c>
      <c r="C32885" t="s">
        <v>649</v>
      </c>
      <c r="D32885">
        <v>2019</v>
      </c>
      <c r="E32885" t="s">
        <v>737</v>
      </c>
      <c r="F32885" s="2">
        <v>581.85578964522699</v>
      </c>
    </row>
    <row r="32886" spans="1:6">
      <c r="A32886" t="s">
        <v>620</v>
      </c>
      <c r="B32886">
        <v>4623</v>
      </c>
      <c r="C32886" t="s">
        <v>649</v>
      </c>
      <c r="D32886">
        <v>2019</v>
      </c>
      <c r="E32886" t="s">
        <v>740</v>
      </c>
      <c r="F32886" s="2">
        <v>254.131826638473</v>
      </c>
    </row>
    <row r="32887" spans="1:6">
      <c r="A32887" t="s">
        <v>620</v>
      </c>
      <c r="B32887">
        <v>4623</v>
      </c>
      <c r="C32887" t="s">
        <v>649</v>
      </c>
      <c r="D32887">
        <v>2019</v>
      </c>
      <c r="E32887" t="s">
        <v>745</v>
      </c>
      <c r="F32887" s="2">
        <v>192.572985228883</v>
      </c>
    </row>
    <row r="32888" spans="1:6">
      <c r="A32888" t="s">
        <v>620</v>
      </c>
      <c r="B32888">
        <v>4623</v>
      </c>
      <c r="C32888" t="s">
        <v>649</v>
      </c>
      <c r="D32888">
        <v>2020</v>
      </c>
      <c r="E32888" t="s">
        <v>743</v>
      </c>
      <c r="F32888" s="2">
        <v>0</v>
      </c>
    </row>
    <row r="32889" spans="1:6">
      <c r="A32889" t="s">
        <v>620</v>
      </c>
      <c r="B32889">
        <v>4623</v>
      </c>
      <c r="C32889" t="s">
        <v>649</v>
      </c>
      <c r="D32889">
        <v>2021</v>
      </c>
      <c r="E32889" t="s">
        <v>742</v>
      </c>
      <c r="F32889" s="2">
        <v>314.59545273599502</v>
      </c>
    </row>
    <row r="32890" spans="1:6">
      <c r="A32890" t="s">
        <v>620</v>
      </c>
      <c r="B32890">
        <v>4623</v>
      </c>
      <c r="C32890" t="s">
        <v>649</v>
      </c>
      <c r="D32890">
        <v>2021</v>
      </c>
      <c r="E32890" t="s">
        <v>738</v>
      </c>
      <c r="F32890" s="2">
        <v>0</v>
      </c>
    </row>
    <row r="32891" spans="1:6">
      <c r="A32891" t="s">
        <v>620</v>
      </c>
      <c r="B32891">
        <v>4623</v>
      </c>
      <c r="C32891" t="s">
        <v>649</v>
      </c>
      <c r="D32891">
        <v>2022</v>
      </c>
      <c r="E32891" t="s">
        <v>736</v>
      </c>
      <c r="F32891" s="2">
        <v>348.25721964354</v>
      </c>
    </row>
    <row r="32892" spans="1:6">
      <c r="A32892" t="s">
        <v>620</v>
      </c>
      <c r="B32892">
        <v>4623</v>
      </c>
      <c r="C32892" t="s">
        <v>649</v>
      </c>
      <c r="D32892">
        <v>2022</v>
      </c>
      <c r="E32892" t="s">
        <v>737</v>
      </c>
      <c r="F32892" s="2">
        <v>527.384884963015</v>
      </c>
    </row>
    <row r="32893" spans="1:6">
      <c r="A32893" t="s">
        <v>620</v>
      </c>
      <c r="B32893">
        <v>4623</v>
      </c>
      <c r="C32893" t="s">
        <v>649</v>
      </c>
      <c r="D32893">
        <v>2022</v>
      </c>
      <c r="E32893" t="s">
        <v>744</v>
      </c>
      <c r="F32893" s="2">
        <v>0</v>
      </c>
    </row>
    <row r="32894" spans="1:6">
      <c r="A32894" t="s">
        <v>620</v>
      </c>
      <c r="B32894">
        <v>4623</v>
      </c>
      <c r="C32894" t="s">
        <v>649</v>
      </c>
      <c r="D32894">
        <v>2022</v>
      </c>
      <c r="E32894" t="s">
        <v>740</v>
      </c>
      <c r="F32894" s="2">
        <v>223.27185945742301</v>
      </c>
    </row>
    <row r="32895" spans="1:6">
      <c r="A32895" t="s">
        <v>620</v>
      </c>
      <c r="B32895">
        <v>4623</v>
      </c>
      <c r="C32895" t="s">
        <v>649</v>
      </c>
      <c r="D32895">
        <v>2024</v>
      </c>
      <c r="E32895" t="s">
        <v>742</v>
      </c>
      <c r="F32895" s="2">
        <v>273.83298545883298</v>
      </c>
    </row>
    <row r="32896" spans="1:6">
      <c r="A32896" t="s">
        <v>620</v>
      </c>
      <c r="B32896">
        <v>4623</v>
      </c>
      <c r="C32896" t="s">
        <v>649</v>
      </c>
      <c r="D32896">
        <v>2024</v>
      </c>
      <c r="E32896" t="s">
        <v>741</v>
      </c>
      <c r="F32896" s="2">
        <v>6529.0415865273699</v>
      </c>
    </row>
    <row r="32897" spans="1:6">
      <c r="A32897" t="s">
        <v>620</v>
      </c>
      <c r="B32897">
        <v>4624</v>
      </c>
      <c r="C32897" t="s">
        <v>651</v>
      </c>
      <c r="D32897">
        <v>2009</v>
      </c>
      <c r="E32897" t="s">
        <v>743</v>
      </c>
      <c r="F32897" s="2">
        <v>0</v>
      </c>
    </row>
    <row r="32898" spans="1:6">
      <c r="A32898" t="s">
        <v>620</v>
      </c>
      <c r="B32898">
        <v>4624</v>
      </c>
      <c r="C32898" t="s">
        <v>651</v>
      </c>
      <c r="D32898">
        <v>2009</v>
      </c>
      <c r="E32898" t="s">
        <v>745</v>
      </c>
      <c r="F32898" s="2">
        <v>36915.868215122602</v>
      </c>
    </row>
    <row r="32899" spans="1:6">
      <c r="A32899" t="s">
        <v>620</v>
      </c>
      <c r="B32899">
        <v>4624</v>
      </c>
      <c r="C32899" t="s">
        <v>651</v>
      </c>
      <c r="D32899">
        <v>2011</v>
      </c>
      <c r="E32899" t="s">
        <v>744</v>
      </c>
      <c r="F32899" s="2">
        <v>16.842968800000001</v>
      </c>
    </row>
    <row r="32900" spans="1:6">
      <c r="A32900" t="s">
        <v>620</v>
      </c>
      <c r="B32900">
        <v>4624</v>
      </c>
      <c r="C32900" t="s">
        <v>651</v>
      </c>
      <c r="D32900">
        <v>2011</v>
      </c>
      <c r="E32900" t="s">
        <v>739</v>
      </c>
      <c r="F32900" s="2">
        <v>10428.837991750799</v>
      </c>
    </row>
    <row r="32901" spans="1:6">
      <c r="A32901" t="s">
        <v>620</v>
      </c>
      <c r="B32901">
        <v>4624</v>
      </c>
      <c r="C32901" t="s">
        <v>651</v>
      </c>
      <c r="D32901">
        <v>2013</v>
      </c>
      <c r="E32901" t="s">
        <v>741</v>
      </c>
      <c r="F32901" s="2">
        <v>31550.835265024401</v>
      </c>
    </row>
    <row r="32902" spans="1:6">
      <c r="A32902" t="s">
        <v>620</v>
      </c>
      <c r="B32902">
        <v>4624</v>
      </c>
      <c r="C32902" t="s">
        <v>651</v>
      </c>
      <c r="D32902">
        <v>2015</v>
      </c>
      <c r="E32902" t="s">
        <v>736</v>
      </c>
      <c r="F32902" s="2">
        <v>1608.8909040428</v>
      </c>
    </row>
    <row r="32903" spans="1:6">
      <c r="A32903" t="s">
        <v>620</v>
      </c>
      <c r="B32903">
        <v>4624</v>
      </c>
      <c r="C32903" t="s">
        <v>651</v>
      </c>
      <c r="D32903">
        <v>2015</v>
      </c>
      <c r="E32903" t="s">
        <v>737</v>
      </c>
      <c r="F32903" s="2">
        <v>3426.4301329456798</v>
      </c>
    </row>
    <row r="32904" spans="1:6">
      <c r="A32904" t="s">
        <v>620</v>
      </c>
      <c r="B32904">
        <v>4624</v>
      </c>
      <c r="C32904" t="s">
        <v>651</v>
      </c>
      <c r="D32904">
        <v>2015</v>
      </c>
      <c r="E32904" t="s">
        <v>743</v>
      </c>
      <c r="F32904" s="2">
        <v>0</v>
      </c>
    </row>
    <row r="32905" spans="1:6">
      <c r="A32905" t="s">
        <v>620</v>
      </c>
      <c r="B32905">
        <v>4624</v>
      </c>
      <c r="C32905" t="s">
        <v>651</v>
      </c>
      <c r="D32905">
        <v>2015</v>
      </c>
      <c r="E32905" t="s">
        <v>740</v>
      </c>
      <c r="F32905" s="2">
        <v>3725.4191642013702</v>
      </c>
    </row>
    <row r="32906" spans="1:6">
      <c r="A32906" t="s">
        <v>620</v>
      </c>
      <c r="B32906">
        <v>4624</v>
      </c>
      <c r="C32906" t="s">
        <v>651</v>
      </c>
      <c r="D32906">
        <v>2015</v>
      </c>
      <c r="E32906" t="s">
        <v>745</v>
      </c>
      <c r="F32906" s="2">
        <v>36915.868215122602</v>
      </c>
    </row>
    <row r="32907" spans="1:6">
      <c r="A32907" t="s">
        <v>620</v>
      </c>
      <c r="B32907">
        <v>4624</v>
      </c>
      <c r="C32907" t="s">
        <v>651</v>
      </c>
      <c r="D32907">
        <v>2017</v>
      </c>
      <c r="E32907" t="s">
        <v>742</v>
      </c>
      <c r="F32907" s="2">
        <v>5581.1637409271198</v>
      </c>
    </row>
    <row r="32908" spans="1:6">
      <c r="A32908" t="s">
        <v>620</v>
      </c>
      <c r="B32908">
        <v>4624</v>
      </c>
      <c r="C32908" t="s">
        <v>651</v>
      </c>
      <c r="D32908">
        <v>2017</v>
      </c>
      <c r="E32908" t="s">
        <v>738</v>
      </c>
      <c r="F32908" s="2">
        <v>0</v>
      </c>
    </row>
    <row r="32909" spans="1:6">
      <c r="A32909" t="s">
        <v>620</v>
      </c>
      <c r="B32909">
        <v>4624</v>
      </c>
      <c r="C32909" t="s">
        <v>651</v>
      </c>
      <c r="D32909">
        <v>2017</v>
      </c>
      <c r="E32909" t="s">
        <v>739</v>
      </c>
      <c r="F32909" s="2">
        <v>10408.0167574848</v>
      </c>
    </row>
    <row r="32910" spans="1:6">
      <c r="A32910" t="s">
        <v>620</v>
      </c>
      <c r="B32910">
        <v>4624</v>
      </c>
      <c r="C32910" t="s">
        <v>651</v>
      </c>
      <c r="D32910">
        <v>2018</v>
      </c>
      <c r="E32910" t="s">
        <v>736</v>
      </c>
      <c r="F32910" s="2">
        <v>2067.4755314630402</v>
      </c>
    </row>
    <row r="32911" spans="1:6">
      <c r="A32911" t="s">
        <v>620</v>
      </c>
      <c r="B32911">
        <v>4624</v>
      </c>
      <c r="C32911" t="s">
        <v>651</v>
      </c>
      <c r="D32911">
        <v>2018</v>
      </c>
      <c r="E32911" t="s">
        <v>737</v>
      </c>
      <c r="F32911" s="2">
        <v>3509.4719181498199</v>
      </c>
    </row>
    <row r="32912" spans="1:6">
      <c r="A32912" t="s">
        <v>620</v>
      </c>
      <c r="B32912">
        <v>4624</v>
      </c>
      <c r="C32912" t="s">
        <v>651</v>
      </c>
      <c r="D32912">
        <v>2018</v>
      </c>
      <c r="E32912" t="s">
        <v>744</v>
      </c>
      <c r="F32912" s="2">
        <v>202.96838790499999</v>
      </c>
    </row>
    <row r="32913" spans="1:6">
      <c r="A32913" t="s">
        <v>620</v>
      </c>
      <c r="B32913">
        <v>4624</v>
      </c>
      <c r="C32913" t="s">
        <v>651</v>
      </c>
      <c r="D32913">
        <v>2018</v>
      </c>
      <c r="E32913" t="s">
        <v>740</v>
      </c>
      <c r="F32913" s="2">
        <v>2989.0184845816302</v>
      </c>
    </row>
    <row r="32914" spans="1:6">
      <c r="A32914" t="s">
        <v>620</v>
      </c>
      <c r="B32914">
        <v>4624</v>
      </c>
      <c r="C32914" t="s">
        <v>651</v>
      </c>
      <c r="D32914">
        <v>2018</v>
      </c>
      <c r="E32914" t="s">
        <v>745</v>
      </c>
      <c r="F32914" s="2">
        <v>34790.550189866699</v>
      </c>
    </row>
    <row r="32915" spans="1:6">
      <c r="A32915" t="s">
        <v>620</v>
      </c>
      <c r="B32915">
        <v>4624</v>
      </c>
      <c r="C32915" t="s">
        <v>651</v>
      </c>
      <c r="D32915">
        <v>2020</v>
      </c>
      <c r="E32915" t="s">
        <v>742</v>
      </c>
      <c r="F32915" s="2">
        <v>6746.4436539383396</v>
      </c>
    </row>
    <row r="32916" spans="1:6">
      <c r="A32916" t="s">
        <v>620</v>
      </c>
      <c r="B32916">
        <v>4624</v>
      </c>
      <c r="C32916" t="s">
        <v>651</v>
      </c>
      <c r="D32916">
        <v>2020</v>
      </c>
      <c r="E32916" t="s">
        <v>738</v>
      </c>
      <c r="F32916" s="2">
        <v>0</v>
      </c>
    </row>
    <row r="32917" spans="1:6">
      <c r="A32917" t="s">
        <v>620</v>
      </c>
      <c r="B32917">
        <v>4624</v>
      </c>
      <c r="C32917" t="s">
        <v>651</v>
      </c>
      <c r="D32917">
        <v>2020</v>
      </c>
      <c r="E32917" t="s">
        <v>741</v>
      </c>
      <c r="F32917" s="2">
        <v>23856.1230072125</v>
      </c>
    </row>
    <row r="32918" spans="1:6">
      <c r="A32918" t="s">
        <v>620</v>
      </c>
      <c r="B32918">
        <v>4624</v>
      </c>
      <c r="C32918" t="s">
        <v>651</v>
      </c>
      <c r="D32918">
        <v>2021</v>
      </c>
      <c r="E32918" t="s">
        <v>736</v>
      </c>
      <c r="F32918" s="2">
        <v>1845.0822467155999</v>
      </c>
    </row>
    <row r="32919" spans="1:6">
      <c r="A32919" t="s">
        <v>620</v>
      </c>
      <c r="B32919">
        <v>4624</v>
      </c>
      <c r="C32919" t="s">
        <v>651</v>
      </c>
      <c r="D32919">
        <v>2021</v>
      </c>
      <c r="E32919" t="s">
        <v>737</v>
      </c>
      <c r="F32919" s="2">
        <v>3540.6534337698199</v>
      </c>
    </row>
    <row r="32920" spans="1:6">
      <c r="A32920" t="s">
        <v>620</v>
      </c>
      <c r="B32920">
        <v>4624</v>
      </c>
      <c r="C32920" t="s">
        <v>651</v>
      </c>
      <c r="D32920">
        <v>2021</v>
      </c>
      <c r="E32920" t="s">
        <v>744</v>
      </c>
      <c r="F32920" s="2">
        <v>178.47167435200001</v>
      </c>
    </row>
    <row r="32921" spans="1:6">
      <c r="A32921" t="s">
        <v>620</v>
      </c>
      <c r="B32921">
        <v>4624</v>
      </c>
      <c r="C32921" t="s">
        <v>651</v>
      </c>
      <c r="D32921">
        <v>2021</v>
      </c>
      <c r="E32921" t="s">
        <v>739</v>
      </c>
      <c r="F32921" s="2">
        <v>9656.7867257803591</v>
      </c>
    </row>
    <row r="32922" spans="1:6">
      <c r="A32922" t="s">
        <v>620</v>
      </c>
      <c r="B32922">
        <v>4624</v>
      </c>
      <c r="C32922" t="s">
        <v>651</v>
      </c>
      <c r="D32922">
        <v>2021</v>
      </c>
      <c r="E32922" t="s">
        <v>740</v>
      </c>
      <c r="F32922" s="2">
        <v>1985.6241900836401</v>
      </c>
    </row>
    <row r="32923" spans="1:6">
      <c r="A32923" t="s">
        <v>620</v>
      </c>
      <c r="B32923">
        <v>4624</v>
      </c>
      <c r="C32923" t="s">
        <v>651</v>
      </c>
      <c r="D32923">
        <v>2022</v>
      </c>
      <c r="E32923" t="s">
        <v>743</v>
      </c>
      <c r="F32923" s="2">
        <v>0</v>
      </c>
    </row>
    <row r="32924" spans="1:6">
      <c r="A32924" t="s">
        <v>620</v>
      </c>
      <c r="B32924">
        <v>4624</v>
      </c>
      <c r="C32924" t="s">
        <v>651</v>
      </c>
      <c r="D32924">
        <v>2023</v>
      </c>
      <c r="E32924" t="s">
        <v>742</v>
      </c>
      <c r="F32924" s="2">
        <v>5352.7107186764497</v>
      </c>
    </row>
    <row r="32925" spans="1:6">
      <c r="A32925" t="s">
        <v>620</v>
      </c>
      <c r="B32925">
        <v>4624</v>
      </c>
      <c r="C32925" t="s">
        <v>651</v>
      </c>
      <c r="D32925">
        <v>2023</v>
      </c>
      <c r="E32925" t="s">
        <v>741</v>
      </c>
      <c r="F32925" s="2">
        <v>21697.933172712201</v>
      </c>
    </row>
    <row r="32926" spans="1:6">
      <c r="A32926" t="s">
        <v>620</v>
      </c>
      <c r="B32926">
        <v>4624</v>
      </c>
      <c r="C32926" t="s">
        <v>651</v>
      </c>
      <c r="D32926">
        <v>2024</v>
      </c>
      <c r="E32926" t="s">
        <v>744</v>
      </c>
      <c r="F32926" s="2">
        <v>6.3210664999999999E-2</v>
      </c>
    </row>
    <row r="32927" spans="1:6">
      <c r="A32927" t="s">
        <v>620</v>
      </c>
      <c r="B32927">
        <v>4624</v>
      </c>
      <c r="C32927" t="s">
        <v>651</v>
      </c>
      <c r="D32927">
        <v>2024</v>
      </c>
      <c r="E32927" t="s">
        <v>739</v>
      </c>
      <c r="F32927" s="2">
        <v>9209.3656146875092</v>
      </c>
    </row>
    <row r="32928" spans="1:6">
      <c r="A32928" t="s">
        <v>620</v>
      </c>
      <c r="B32928">
        <v>4624</v>
      </c>
      <c r="C32928" t="s">
        <v>651</v>
      </c>
      <c r="D32928">
        <v>2024</v>
      </c>
      <c r="E32928" t="s">
        <v>740</v>
      </c>
      <c r="F32928" s="2">
        <v>1518.6834796646699</v>
      </c>
    </row>
    <row r="32929" spans="1:6">
      <c r="A32929" t="s">
        <v>620</v>
      </c>
      <c r="B32929">
        <v>4625</v>
      </c>
      <c r="C32929" t="s">
        <v>653</v>
      </c>
      <c r="D32929">
        <v>2009</v>
      </c>
      <c r="E32929" t="s">
        <v>738</v>
      </c>
      <c r="F32929" s="2">
        <v>0</v>
      </c>
    </row>
    <row r="32930" spans="1:6">
      <c r="A32930" t="s">
        <v>620</v>
      </c>
      <c r="B32930">
        <v>4625</v>
      </c>
      <c r="C32930" t="s">
        <v>653</v>
      </c>
      <c r="D32930">
        <v>2009</v>
      </c>
      <c r="E32930" t="s">
        <v>739</v>
      </c>
      <c r="F32930" s="2">
        <v>3802.1832916489898</v>
      </c>
    </row>
    <row r="32931" spans="1:6">
      <c r="A32931" t="s">
        <v>620</v>
      </c>
      <c r="B32931">
        <v>4625</v>
      </c>
      <c r="C32931" t="s">
        <v>653</v>
      </c>
      <c r="D32931">
        <v>2009</v>
      </c>
      <c r="E32931" t="s">
        <v>740</v>
      </c>
      <c r="F32931" s="2">
        <v>860.07617865894997</v>
      </c>
    </row>
    <row r="32932" spans="1:6">
      <c r="A32932" t="s">
        <v>620</v>
      </c>
      <c r="B32932">
        <v>4625</v>
      </c>
      <c r="C32932" t="s">
        <v>653</v>
      </c>
      <c r="D32932">
        <v>2009</v>
      </c>
      <c r="E32932" t="s">
        <v>741</v>
      </c>
      <c r="F32932" s="2">
        <v>3450.9249624224699</v>
      </c>
    </row>
    <row r="32933" spans="1:6">
      <c r="A32933" t="s">
        <v>620</v>
      </c>
      <c r="B32933">
        <v>4625</v>
      </c>
      <c r="C32933" t="s">
        <v>653</v>
      </c>
      <c r="D32933">
        <v>2011</v>
      </c>
      <c r="E32933" t="s">
        <v>743</v>
      </c>
      <c r="F32933" s="2">
        <v>0</v>
      </c>
    </row>
    <row r="32934" spans="1:6">
      <c r="A32934" t="s">
        <v>620</v>
      </c>
      <c r="B32934">
        <v>4625</v>
      </c>
      <c r="C32934" t="s">
        <v>653</v>
      </c>
      <c r="D32934">
        <v>2013</v>
      </c>
      <c r="E32934" t="s">
        <v>736</v>
      </c>
      <c r="F32934" s="2">
        <v>307.41454260469101</v>
      </c>
    </row>
    <row r="32935" spans="1:6">
      <c r="A32935" t="s">
        <v>620</v>
      </c>
      <c r="B32935">
        <v>4625</v>
      </c>
      <c r="C32935" t="s">
        <v>653</v>
      </c>
      <c r="D32935">
        <v>2013</v>
      </c>
      <c r="E32935" t="s">
        <v>737</v>
      </c>
      <c r="F32935" s="2">
        <v>1243.02237724206</v>
      </c>
    </row>
    <row r="32936" spans="1:6">
      <c r="A32936" t="s">
        <v>620</v>
      </c>
      <c r="B32936">
        <v>4625</v>
      </c>
      <c r="C32936" t="s">
        <v>653</v>
      </c>
      <c r="D32936">
        <v>2013</v>
      </c>
      <c r="E32936" t="s">
        <v>744</v>
      </c>
      <c r="F32936" s="2">
        <v>2752.0207949999999</v>
      </c>
    </row>
    <row r="32937" spans="1:6">
      <c r="A32937" t="s">
        <v>620</v>
      </c>
      <c r="B32937">
        <v>4625</v>
      </c>
      <c r="C32937" t="s">
        <v>653</v>
      </c>
      <c r="D32937">
        <v>2013</v>
      </c>
      <c r="E32937" t="s">
        <v>740</v>
      </c>
      <c r="F32937" s="2">
        <v>943.00575966516396</v>
      </c>
    </row>
    <row r="32938" spans="1:6">
      <c r="A32938" t="s">
        <v>620</v>
      </c>
      <c r="B32938">
        <v>4625</v>
      </c>
      <c r="C32938" t="s">
        <v>653</v>
      </c>
      <c r="D32938">
        <v>2013</v>
      </c>
      <c r="E32938" t="s">
        <v>745</v>
      </c>
      <c r="F32938" s="2">
        <v>47640.430813323299</v>
      </c>
    </row>
    <row r="32939" spans="1:6">
      <c r="A32939" t="s">
        <v>620</v>
      </c>
      <c r="B32939">
        <v>4625</v>
      </c>
      <c r="C32939" t="s">
        <v>653</v>
      </c>
      <c r="D32939">
        <v>2015</v>
      </c>
      <c r="E32939" t="s">
        <v>742</v>
      </c>
      <c r="F32939" s="2">
        <v>2959.11027082904</v>
      </c>
    </row>
    <row r="32940" spans="1:6">
      <c r="A32940" t="s">
        <v>620</v>
      </c>
      <c r="B32940">
        <v>4625</v>
      </c>
      <c r="C32940" t="s">
        <v>653</v>
      </c>
      <c r="D32940">
        <v>2015</v>
      </c>
      <c r="E32940" t="s">
        <v>739</v>
      </c>
      <c r="F32940" s="2">
        <v>3691.72362907655</v>
      </c>
    </row>
    <row r="32941" spans="1:6">
      <c r="A32941" t="s">
        <v>620</v>
      </c>
      <c r="B32941">
        <v>4625</v>
      </c>
      <c r="C32941" t="s">
        <v>653</v>
      </c>
      <c r="D32941">
        <v>2015</v>
      </c>
      <c r="E32941" t="s">
        <v>741</v>
      </c>
      <c r="F32941" s="2">
        <v>3236.9241658455398</v>
      </c>
    </row>
    <row r="32942" spans="1:6">
      <c r="A32942" t="s">
        <v>620</v>
      </c>
      <c r="B32942">
        <v>4625</v>
      </c>
      <c r="C32942" t="s">
        <v>653</v>
      </c>
      <c r="D32942">
        <v>2016</v>
      </c>
      <c r="E32942" t="s">
        <v>736</v>
      </c>
      <c r="F32942" s="2">
        <v>559.12235401491205</v>
      </c>
    </row>
    <row r="32943" spans="1:6">
      <c r="A32943" t="s">
        <v>620</v>
      </c>
      <c r="B32943">
        <v>4625</v>
      </c>
      <c r="C32943" t="s">
        <v>653</v>
      </c>
      <c r="D32943">
        <v>2016</v>
      </c>
      <c r="E32943" t="s">
        <v>737</v>
      </c>
      <c r="F32943" s="2">
        <v>981.43583366134703</v>
      </c>
    </row>
    <row r="32944" spans="1:6">
      <c r="A32944" t="s">
        <v>620</v>
      </c>
      <c r="B32944">
        <v>4625</v>
      </c>
      <c r="C32944" t="s">
        <v>653</v>
      </c>
      <c r="D32944">
        <v>2016</v>
      </c>
      <c r="E32944" t="s">
        <v>744</v>
      </c>
      <c r="F32944" s="2">
        <v>2655.775259</v>
      </c>
    </row>
    <row r="32945" spans="1:6">
      <c r="A32945" t="s">
        <v>620</v>
      </c>
      <c r="B32945">
        <v>4625</v>
      </c>
      <c r="C32945" t="s">
        <v>653</v>
      </c>
      <c r="D32945">
        <v>2016</v>
      </c>
      <c r="E32945" t="s">
        <v>740</v>
      </c>
      <c r="F32945" s="2">
        <v>871.64481390577396</v>
      </c>
    </row>
    <row r="32946" spans="1:6">
      <c r="A32946" t="s">
        <v>620</v>
      </c>
      <c r="B32946">
        <v>4625</v>
      </c>
      <c r="C32946" t="s">
        <v>653</v>
      </c>
      <c r="D32946">
        <v>2016</v>
      </c>
      <c r="E32946" t="s">
        <v>745</v>
      </c>
      <c r="F32946" s="2">
        <v>47640.430813323401</v>
      </c>
    </row>
    <row r="32947" spans="1:6">
      <c r="A32947" t="s">
        <v>620</v>
      </c>
      <c r="B32947">
        <v>4625</v>
      </c>
      <c r="C32947" t="s">
        <v>653</v>
      </c>
      <c r="D32947">
        <v>2017</v>
      </c>
      <c r="E32947" t="s">
        <v>743</v>
      </c>
      <c r="F32947" s="2">
        <v>0</v>
      </c>
    </row>
    <row r="32948" spans="1:6">
      <c r="A32948" t="s">
        <v>620</v>
      </c>
      <c r="B32948">
        <v>4625</v>
      </c>
      <c r="C32948" t="s">
        <v>653</v>
      </c>
      <c r="D32948">
        <v>2018</v>
      </c>
      <c r="E32948" t="s">
        <v>742</v>
      </c>
      <c r="F32948" s="2">
        <v>3075.6434005889</v>
      </c>
    </row>
    <row r="32949" spans="1:6">
      <c r="A32949" t="s">
        <v>620</v>
      </c>
      <c r="B32949">
        <v>4625</v>
      </c>
      <c r="C32949" t="s">
        <v>653</v>
      </c>
      <c r="D32949">
        <v>2019</v>
      </c>
      <c r="E32949" t="s">
        <v>736</v>
      </c>
      <c r="F32949" s="2">
        <v>347.37354230909301</v>
      </c>
    </row>
    <row r="32950" spans="1:6">
      <c r="A32950" t="s">
        <v>620</v>
      </c>
      <c r="B32950">
        <v>4625</v>
      </c>
      <c r="C32950" t="s">
        <v>653</v>
      </c>
      <c r="D32950">
        <v>2019</v>
      </c>
      <c r="E32950" t="s">
        <v>737</v>
      </c>
      <c r="F32950" s="2">
        <v>845.59602345967505</v>
      </c>
    </row>
    <row r="32951" spans="1:6">
      <c r="A32951" t="s">
        <v>620</v>
      </c>
      <c r="B32951">
        <v>4625</v>
      </c>
      <c r="C32951" t="s">
        <v>653</v>
      </c>
      <c r="D32951">
        <v>2019</v>
      </c>
      <c r="E32951" t="s">
        <v>738</v>
      </c>
      <c r="F32951" s="2">
        <v>0</v>
      </c>
    </row>
    <row r="32952" spans="1:6">
      <c r="A32952" t="s">
        <v>620</v>
      </c>
      <c r="B32952">
        <v>4625</v>
      </c>
      <c r="C32952" t="s">
        <v>653</v>
      </c>
      <c r="D32952">
        <v>2019</v>
      </c>
      <c r="E32952" t="s">
        <v>740</v>
      </c>
      <c r="F32952" s="2">
        <v>612.59252359887205</v>
      </c>
    </row>
    <row r="32953" spans="1:6">
      <c r="A32953" t="s">
        <v>620</v>
      </c>
      <c r="B32953">
        <v>4625</v>
      </c>
      <c r="C32953" t="s">
        <v>653</v>
      </c>
      <c r="D32953">
        <v>2021</v>
      </c>
      <c r="E32953" t="s">
        <v>742</v>
      </c>
      <c r="F32953" s="2">
        <v>1409.3313152233</v>
      </c>
    </row>
    <row r="32954" spans="1:6">
      <c r="A32954" t="s">
        <v>620</v>
      </c>
      <c r="B32954">
        <v>4625</v>
      </c>
      <c r="C32954" t="s">
        <v>653</v>
      </c>
      <c r="D32954">
        <v>2022</v>
      </c>
      <c r="E32954" t="s">
        <v>736</v>
      </c>
      <c r="F32954" s="2">
        <v>265.49341892750698</v>
      </c>
    </row>
    <row r="32955" spans="1:6">
      <c r="A32955" t="s">
        <v>620</v>
      </c>
      <c r="B32955">
        <v>4625</v>
      </c>
      <c r="C32955" t="s">
        <v>653</v>
      </c>
      <c r="D32955">
        <v>2022</v>
      </c>
      <c r="E32955" t="s">
        <v>738</v>
      </c>
      <c r="F32955" s="2">
        <v>0</v>
      </c>
    </row>
    <row r="32956" spans="1:6">
      <c r="A32956" t="s">
        <v>620</v>
      </c>
      <c r="B32956">
        <v>4625</v>
      </c>
      <c r="C32956" t="s">
        <v>653</v>
      </c>
      <c r="D32956">
        <v>2022</v>
      </c>
      <c r="E32956" t="s">
        <v>739</v>
      </c>
      <c r="F32956" s="2">
        <v>3447.0027476255</v>
      </c>
    </row>
    <row r="32957" spans="1:6">
      <c r="A32957" t="s">
        <v>620</v>
      </c>
      <c r="B32957">
        <v>4625</v>
      </c>
      <c r="C32957" t="s">
        <v>653</v>
      </c>
      <c r="D32957">
        <v>2022</v>
      </c>
      <c r="E32957" t="s">
        <v>740</v>
      </c>
      <c r="F32957" s="2">
        <v>479.77518465274602</v>
      </c>
    </row>
    <row r="32958" spans="1:6">
      <c r="A32958" t="s">
        <v>620</v>
      </c>
      <c r="B32958">
        <v>4625</v>
      </c>
      <c r="C32958" t="s">
        <v>653</v>
      </c>
      <c r="D32958">
        <v>2022</v>
      </c>
      <c r="E32958" t="s">
        <v>741</v>
      </c>
      <c r="F32958" s="2">
        <v>2489.9828671514801</v>
      </c>
    </row>
    <row r="32959" spans="1:6">
      <c r="A32959" t="s">
        <v>620</v>
      </c>
      <c r="B32959">
        <v>4625</v>
      </c>
      <c r="C32959" t="s">
        <v>653</v>
      </c>
      <c r="D32959">
        <v>2023</v>
      </c>
      <c r="E32959" t="s">
        <v>744</v>
      </c>
      <c r="F32959" s="2">
        <v>2445.2381489999998</v>
      </c>
    </row>
    <row r="32960" spans="1:6">
      <c r="A32960" t="s">
        <v>620</v>
      </c>
      <c r="B32960">
        <v>4625</v>
      </c>
      <c r="C32960" t="s">
        <v>653</v>
      </c>
      <c r="D32960">
        <v>2023</v>
      </c>
      <c r="E32960" t="s">
        <v>745</v>
      </c>
      <c r="F32960" s="2">
        <v>58293.074290826102</v>
      </c>
    </row>
    <row r="32961" spans="1:6">
      <c r="A32961" t="s">
        <v>620</v>
      </c>
      <c r="B32961">
        <v>4625</v>
      </c>
      <c r="C32961" t="s">
        <v>653</v>
      </c>
      <c r="D32961">
        <v>2024</v>
      </c>
      <c r="E32961" t="s">
        <v>742</v>
      </c>
      <c r="F32961" s="2">
        <v>1518.7776085604401</v>
      </c>
    </row>
    <row r="32962" spans="1:6">
      <c r="A32962" t="s">
        <v>620</v>
      </c>
      <c r="B32962">
        <v>4625</v>
      </c>
      <c r="C32962" t="s">
        <v>653</v>
      </c>
      <c r="D32962">
        <v>2024</v>
      </c>
      <c r="E32962" t="s">
        <v>743</v>
      </c>
      <c r="F32962" s="2">
        <v>0</v>
      </c>
    </row>
    <row r="32963" spans="1:6">
      <c r="A32963" t="s">
        <v>620</v>
      </c>
      <c r="B32963">
        <v>4626</v>
      </c>
      <c r="C32963" t="s">
        <v>655</v>
      </c>
      <c r="D32963">
        <v>2009</v>
      </c>
      <c r="E32963" t="s">
        <v>744</v>
      </c>
      <c r="F32963" s="2">
        <v>209486.262551091</v>
      </c>
    </row>
    <row r="32964" spans="1:6">
      <c r="A32964" t="s">
        <v>620</v>
      </c>
      <c r="B32964">
        <v>4626</v>
      </c>
      <c r="C32964" t="s">
        <v>655</v>
      </c>
      <c r="D32964">
        <v>2011</v>
      </c>
      <c r="E32964" t="s">
        <v>736</v>
      </c>
      <c r="F32964" s="2">
        <v>27355.3084028876</v>
      </c>
    </row>
    <row r="32965" spans="1:6">
      <c r="A32965" t="s">
        <v>620</v>
      </c>
      <c r="B32965">
        <v>4626</v>
      </c>
      <c r="C32965" t="s">
        <v>655</v>
      </c>
      <c r="D32965">
        <v>2011</v>
      </c>
      <c r="E32965" t="s">
        <v>738</v>
      </c>
      <c r="F32965" s="2">
        <v>27418.46642017</v>
      </c>
    </row>
    <row r="32966" spans="1:6">
      <c r="A32966" t="s">
        <v>620</v>
      </c>
      <c r="B32966">
        <v>4626</v>
      </c>
      <c r="C32966" t="s">
        <v>655</v>
      </c>
      <c r="D32966">
        <v>2011</v>
      </c>
      <c r="E32966" t="s">
        <v>739</v>
      </c>
      <c r="F32966" s="2">
        <v>4139.0563011095101</v>
      </c>
    </row>
    <row r="32967" spans="1:6">
      <c r="A32967" t="s">
        <v>620</v>
      </c>
      <c r="B32967">
        <v>4626</v>
      </c>
      <c r="C32967" t="s">
        <v>655</v>
      </c>
      <c r="D32967">
        <v>2011</v>
      </c>
      <c r="E32967" t="s">
        <v>740</v>
      </c>
      <c r="F32967" s="2">
        <v>6169.4015874710503</v>
      </c>
    </row>
    <row r="32968" spans="1:6">
      <c r="A32968" t="s">
        <v>620</v>
      </c>
      <c r="B32968">
        <v>4626</v>
      </c>
      <c r="C32968" t="s">
        <v>655</v>
      </c>
      <c r="D32968">
        <v>2011</v>
      </c>
      <c r="E32968" t="s">
        <v>741</v>
      </c>
      <c r="F32968" s="2">
        <v>53022.529947972202</v>
      </c>
    </row>
    <row r="32969" spans="1:6">
      <c r="A32969" t="s">
        <v>620</v>
      </c>
      <c r="B32969">
        <v>4626</v>
      </c>
      <c r="C32969" t="s">
        <v>655</v>
      </c>
      <c r="D32969">
        <v>2013</v>
      </c>
      <c r="E32969" t="s">
        <v>742</v>
      </c>
      <c r="F32969" s="2">
        <v>12948.071300859199</v>
      </c>
    </row>
    <row r="32970" spans="1:6">
      <c r="A32970" t="s">
        <v>620</v>
      </c>
      <c r="B32970">
        <v>4626</v>
      </c>
      <c r="C32970" t="s">
        <v>655</v>
      </c>
      <c r="D32970">
        <v>2013</v>
      </c>
      <c r="E32970" t="s">
        <v>743</v>
      </c>
      <c r="F32970" s="2">
        <v>0</v>
      </c>
    </row>
    <row r="32971" spans="1:6">
      <c r="A32971" t="s">
        <v>620</v>
      </c>
      <c r="B32971">
        <v>4626</v>
      </c>
      <c r="C32971" t="s">
        <v>655</v>
      </c>
      <c r="D32971">
        <v>2015</v>
      </c>
      <c r="E32971" t="s">
        <v>736</v>
      </c>
      <c r="F32971" s="2">
        <v>23021.177014483499</v>
      </c>
    </row>
    <row r="32972" spans="1:6">
      <c r="A32972" t="s">
        <v>620</v>
      </c>
      <c r="B32972">
        <v>4626</v>
      </c>
      <c r="C32972" t="s">
        <v>655</v>
      </c>
      <c r="D32972">
        <v>2015</v>
      </c>
      <c r="E32972" t="s">
        <v>737</v>
      </c>
      <c r="F32972" s="2">
        <v>5747.3582402063003</v>
      </c>
    </row>
    <row r="32973" spans="1:6">
      <c r="A32973" t="s">
        <v>620</v>
      </c>
      <c r="B32973">
        <v>4626</v>
      </c>
      <c r="C32973" t="s">
        <v>655</v>
      </c>
      <c r="D32973">
        <v>2015</v>
      </c>
      <c r="E32973" t="s">
        <v>744</v>
      </c>
      <c r="F32973" s="2">
        <v>192032.670674922</v>
      </c>
    </row>
    <row r="32974" spans="1:6">
      <c r="A32974" t="s">
        <v>620</v>
      </c>
      <c r="B32974">
        <v>4626</v>
      </c>
      <c r="C32974" t="s">
        <v>655</v>
      </c>
      <c r="D32974">
        <v>2015</v>
      </c>
      <c r="E32974" t="s">
        <v>745</v>
      </c>
      <c r="F32974" s="2">
        <v>102811.11799407699</v>
      </c>
    </row>
    <row r="32975" spans="1:6">
      <c r="A32975" t="s">
        <v>620</v>
      </c>
      <c r="B32975">
        <v>4626</v>
      </c>
      <c r="C32975" t="s">
        <v>655</v>
      </c>
      <c r="D32975">
        <v>2016</v>
      </c>
      <c r="E32975" t="s">
        <v>743</v>
      </c>
      <c r="F32975" s="2">
        <v>0</v>
      </c>
    </row>
    <row r="32976" spans="1:6">
      <c r="A32976" t="s">
        <v>620</v>
      </c>
      <c r="B32976">
        <v>4626</v>
      </c>
      <c r="C32976" t="s">
        <v>655</v>
      </c>
      <c r="D32976">
        <v>2017</v>
      </c>
      <c r="E32976" t="s">
        <v>742</v>
      </c>
      <c r="F32976" s="2">
        <v>10347.457538205001</v>
      </c>
    </row>
    <row r="32977" spans="1:6">
      <c r="A32977" t="s">
        <v>620</v>
      </c>
      <c r="B32977">
        <v>4626</v>
      </c>
      <c r="C32977" t="s">
        <v>655</v>
      </c>
      <c r="D32977">
        <v>2017</v>
      </c>
      <c r="E32977" t="s">
        <v>738</v>
      </c>
      <c r="F32977" s="2">
        <v>27804.64649205</v>
      </c>
    </row>
    <row r="32978" spans="1:6">
      <c r="A32978" t="s">
        <v>620</v>
      </c>
      <c r="B32978">
        <v>4626</v>
      </c>
      <c r="C32978" t="s">
        <v>655</v>
      </c>
      <c r="D32978">
        <v>2017</v>
      </c>
      <c r="E32978" t="s">
        <v>739</v>
      </c>
      <c r="F32978" s="2">
        <v>4396.6074711690799</v>
      </c>
    </row>
    <row r="32979" spans="1:6">
      <c r="A32979" t="s">
        <v>620</v>
      </c>
      <c r="B32979">
        <v>4626</v>
      </c>
      <c r="C32979" t="s">
        <v>655</v>
      </c>
      <c r="D32979">
        <v>2017</v>
      </c>
      <c r="E32979" t="s">
        <v>741</v>
      </c>
      <c r="F32979" s="2">
        <v>43952.356951585003</v>
      </c>
    </row>
    <row r="32980" spans="1:6">
      <c r="A32980" t="s">
        <v>620</v>
      </c>
      <c r="B32980">
        <v>4626</v>
      </c>
      <c r="C32980" t="s">
        <v>655</v>
      </c>
      <c r="D32980">
        <v>2018</v>
      </c>
      <c r="E32980" t="s">
        <v>736</v>
      </c>
      <c r="F32980" s="2">
        <v>21615.9880397257</v>
      </c>
    </row>
    <row r="32981" spans="1:6">
      <c r="A32981" t="s">
        <v>620</v>
      </c>
      <c r="B32981">
        <v>4626</v>
      </c>
      <c r="C32981" t="s">
        <v>655</v>
      </c>
      <c r="D32981">
        <v>2018</v>
      </c>
      <c r="E32981" t="s">
        <v>737</v>
      </c>
      <c r="F32981" s="2">
        <v>5874.0820295901303</v>
      </c>
    </row>
    <row r="32982" spans="1:6">
      <c r="A32982" t="s">
        <v>620</v>
      </c>
      <c r="B32982">
        <v>4626</v>
      </c>
      <c r="C32982" t="s">
        <v>655</v>
      </c>
      <c r="D32982">
        <v>2018</v>
      </c>
      <c r="E32982" t="s">
        <v>744</v>
      </c>
      <c r="F32982" s="2">
        <v>178351.26249137399</v>
      </c>
    </row>
    <row r="32983" spans="1:6">
      <c r="A32983" t="s">
        <v>620</v>
      </c>
      <c r="B32983">
        <v>4626</v>
      </c>
      <c r="C32983" t="s">
        <v>655</v>
      </c>
      <c r="D32983">
        <v>2018</v>
      </c>
      <c r="E32983" t="s">
        <v>740</v>
      </c>
      <c r="F32983" s="2">
        <v>4977.5038115603102</v>
      </c>
    </row>
    <row r="32984" spans="1:6">
      <c r="A32984" t="s">
        <v>620</v>
      </c>
      <c r="B32984">
        <v>4626</v>
      </c>
      <c r="C32984" t="s">
        <v>655</v>
      </c>
      <c r="D32984">
        <v>2018</v>
      </c>
      <c r="E32984" t="s">
        <v>745</v>
      </c>
      <c r="F32984" s="2">
        <v>111643.102975124</v>
      </c>
    </row>
    <row r="32985" spans="1:6">
      <c r="A32985" t="s">
        <v>620</v>
      </c>
      <c r="B32985">
        <v>4626</v>
      </c>
      <c r="C32985" t="s">
        <v>655</v>
      </c>
      <c r="D32985">
        <v>2019</v>
      </c>
      <c r="E32985" t="s">
        <v>743</v>
      </c>
      <c r="F32985" s="2">
        <v>0</v>
      </c>
    </row>
    <row r="32986" spans="1:6">
      <c r="A32986" t="s">
        <v>620</v>
      </c>
      <c r="B32986">
        <v>4626</v>
      </c>
      <c r="C32986" t="s">
        <v>655</v>
      </c>
      <c r="D32986">
        <v>2020</v>
      </c>
      <c r="E32986" t="s">
        <v>742</v>
      </c>
      <c r="F32986" s="2">
        <v>8414.9378724950093</v>
      </c>
    </row>
    <row r="32987" spans="1:6">
      <c r="A32987" t="s">
        <v>620</v>
      </c>
      <c r="B32987">
        <v>4626</v>
      </c>
      <c r="C32987" t="s">
        <v>655</v>
      </c>
      <c r="D32987">
        <v>2020</v>
      </c>
      <c r="E32987" t="s">
        <v>741</v>
      </c>
      <c r="F32987" s="2">
        <v>38075.302876749003</v>
      </c>
    </row>
    <row r="32988" spans="1:6">
      <c r="A32988" t="s">
        <v>620</v>
      </c>
      <c r="B32988">
        <v>4626</v>
      </c>
      <c r="C32988" t="s">
        <v>655</v>
      </c>
      <c r="D32988">
        <v>2021</v>
      </c>
      <c r="E32988" t="s">
        <v>736</v>
      </c>
      <c r="F32988" s="2">
        <v>18870.312196720301</v>
      </c>
    </row>
    <row r="32989" spans="1:6">
      <c r="A32989" t="s">
        <v>620</v>
      </c>
      <c r="B32989">
        <v>4626</v>
      </c>
      <c r="C32989" t="s">
        <v>655</v>
      </c>
      <c r="D32989">
        <v>2021</v>
      </c>
      <c r="E32989" t="s">
        <v>737</v>
      </c>
      <c r="F32989" s="2">
        <v>5787.1889024967204</v>
      </c>
    </row>
    <row r="32990" spans="1:6">
      <c r="A32990" t="s">
        <v>620</v>
      </c>
      <c r="B32990">
        <v>4626</v>
      </c>
      <c r="C32990" t="s">
        <v>655</v>
      </c>
      <c r="D32990">
        <v>2021</v>
      </c>
      <c r="E32990" t="s">
        <v>740</v>
      </c>
      <c r="F32990" s="2">
        <v>3223.1506188601702</v>
      </c>
    </row>
    <row r="32991" spans="1:6">
      <c r="A32991" t="s">
        <v>620</v>
      </c>
      <c r="B32991">
        <v>4626</v>
      </c>
      <c r="C32991" t="s">
        <v>655</v>
      </c>
      <c r="D32991">
        <v>2021</v>
      </c>
      <c r="E32991" t="s">
        <v>745</v>
      </c>
      <c r="F32991" s="2">
        <v>96819.475699672403</v>
      </c>
    </row>
    <row r="32992" spans="1:6">
      <c r="A32992" t="s">
        <v>620</v>
      </c>
      <c r="B32992">
        <v>4626</v>
      </c>
      <c r="C32992" t="s">
        <v>655</v>
      </c>
      <c r="D32992">
        <v>2022</v>
      </c>
      <c r="E32992" t="s">
        <v>743</v>
      </c>
      <c r="F32992" s="2">
        <v>0</v>
      </c>
    </row>
    <row r="32993" spans="1:6">
      <c r="A32993" t="s">
        <v>620</v>
      </c>
      <c r="B32993">
        <v>4626</v>
      </c>
      <c r="C32993" t="s">
        <v>655</v>
      </c>
      <c r="D32993">
        <v>2023</v>
      </c>
      <c r="E32993" t="s">
        <v>742</v>
      </c>
      <c r="F32993" s="2">
        <v>8795.0478582967098</v>
      </c>
    </row>
    <row r="32994" spans="1:6">
      <c r="A32994" t="s">
        <v>620</v>
      </c>
      <c r="B32994">
        <v>4626</v>
      </c>
      <c r="C32994" t="s">
        <v>655</v>
      </c>
      <c r="D32994">
        <v>2024</v>
      </c>
      <c r="E32994" t="s">
        <v>736</v>
      </c>
      <c r="F32994" s="2">
        <v>16533.3894424645</v>
      </c>
    </row>
    <row r="32995" spans="1:6">
      <c r="A32995" t="s">
        <v>620</v>
      </c>
      <c r="B32995">
        <v>4626</v>
      </c>
      <c r="C32995" t="s">
        <v>655</v>
      </c>
      <c r="D32995">
        <v>2024</v>
      </c>
      <c r="E32995" t="s">
        <v>737</v>
      </c>
      <c r="F32995" s="2">
        <v>5238.9077380870604</v>
      </c>
    </row>
    <row r="32996" spans="1:6">
      <c r="A32996" t="s">
        <v>620</v>
      </c>
      <c r="B32996">
        <v>4626</v>
      </c>
      <c r="C32996" t="s">
        <v>655</v>
      </c>
      <c r="D32996">
        <v>2024</v>
      </c>
      <c r="E32996" t="s">
        <v>738</v>
      </c>
      <c r="F32996" s="2">
        <v>25587.281512419901</v>
      </c>
    </row>
    <row r="32997" spans="1:6">
      <c r="A32997" t="s">
        <v>620</v>
      </c>
      <c r="B32997">
        <v>4626</v>
      </c>
      <c r="C32997" t="s">
        <v>655</v>
      </c>
      <c r="D32997">
        <v>2024</v>
      </c>
      <c r="E32997" t="s">
        <v>739</v>
      </c>
      <c r="F32997" s="2">
        <v>4395.3892418042797</v>
      </c>
    </row>
    <row r="32998" spans="1:6">
      <c r="A32998" t="s">
        <v>620</v>
      </c>
      <c r="B32998">
        <v>4626</v>
      </c>
      <c r="C32998" t="s">
        <v>655</v>
      </c>
      <c r="D32998">
        <v>2024</v>
      </c>
      <c r="E32998" t="s">
        <v>740</v>
      </c>
      <c r="F32998" s="2">
        <v>3484.8168744240002</v>
      </c>
    </row>
    <row r="32999" spans="1:6">
      <c r="A32999" t="s">
        <v>620</v>
      </c>
      <c r="B32999">
        <v>4627</v>
      </c>
      <c r="C32999" t="s">
        <v>657</v>
      </c>
      <c r="D32999">
        <v>2009</v>
      </c>
      <c r="E32999" t="s">
        <v>739</v>
      </c>
      <c r="F32999" s="2">
        <v>2264.5533012416299</v>
      </c>
    </row>
    <row r="33000" spans="1:6">
      <c r="A33000" t="s">
        <v>620</v>
      </c>
      <c r="B33000">
        <v>4627</v>
      </c>
      <c r="C33000" t="s">
        <v>657</v>
      </c>
      <c r="D33000">
        <v>2011</v>
      </c>
      <c r="E33000" t="s">
        <v>743</v>
      </c>
      <c r="F33000" s="2">
        <v>0</v>
      </c>
    </row>
    <row r="33001" spans="1:6">
      <c r="A33001" t="s">
        <v>620</v>
      </c>
      <c r="B33001">
        <v>4627</v>
      </c>
      <c r="C33001" t="s">
        <v>657</v>
      </c>
      <c r="D33001">
        <v>2013</v>
      </c>
      <c r="E33001" t="s">
        <v>736</v>
      </c>
      <c r="F33001" s="2">
        <v>902.62082937507603</v>
      </c>
    </row>
    <row r="33002" spans="1:6">
      <c r="A33002" t="s">
        <v>620</v>
      </c>
      <c r="B33002">
        <v>4627</v>
      </c>
      <c r="C33002" t="s">
        <v>657</v>
      </c>
      <c r="D33002">
        <v>2013</v>
      </c>
      <c r="E33002" t="s">
        <v>737</v>
      </c>
      <c r="F33002" s="2">
        <v>3418.32208734396</v>
      </c>
    </row>
    <row r="33003" spans="1:6">
      <c r="A33003" t="s">
        <v>620</v>
      </c>
      <c r="B33003">
        <v>4627</v>
      </c>
      <c r="C33003" t="s">
        <v>657</v>
      </c>
      <c r="D33003">
        <v>2013</v>
      </c>
      <c r="E33003" t="s">
        <v>744</v>
      </c>
      <c r="F33003" s="2">
        <v>0</v>
      </c>
    </row>
    <row r="33004" spans="1:6">
      <c r="A33004" t="s">
        <v>620</v>
      </c>
      <c r="B33004">
        <v>4627</v>
      </c>
      <c r="C33004" t="s">
        <v>657</v>
      </c>
      <c r="D33004">
        <v>2013</v>
      </c>
      <c r="E33004" t="s">
        <v>740</v>
      </c>
      <c r="F33004" s="2">
        <v>3673.4577151481899</v>
      </c>
    </row>
    <row r="33005" spans="1:6">
      <c r="A33005" t="s">
        <v>620</v>
      </c>
      <c r="B33005">
        <v>4627</v>
      </c>
      <c r="C33005" t="s">
        <v>657</v>
      </c>
      <c r="D33005">
        <v>2013</v>
      </c>
      <c r="E33005" t="s">
        <v>745</v>
      </c>
      <c r="F33005" s="2">
        <v>12901.696807692</v>
      </c>
    </row>
    <row r="33006" spans="1:6">
      <c r="A33006" t="s">
        <v>620</v>
      </c>
      <c r="B33006">
        <v>4627</v>
      </c>
      <c r="C33006" t="s">
        <v>657</v>
      </c>
      <c r="D33006">
        <v>2015</v>
      </c>
      <c r="E33006" t="s">
        <v>742</v>
      </c>
      <c r="F33006" s="2">
        <v>6651.2101010137903</v>
      </c>
    </row>
    <row r="33007" spans="1:6">
      <c r="A33007" t="s">
        <v>620</v>
      </c>
      <c r="B33007">
        <v>4627</v>
      </c>
      <c r="C33007" t="s">
        <v>657</v>
      </c>
      <c r="D33007">
        <v>2015</v>
      </c>
      <c r="E33007" t="s">
        <v>738</v>
      </c>
      <c r="F33007" s="2">
        <v>0</v>
      </c>
    </row>
    <row r="33008" spans="1:6">
      <c r="A33008" t="s">
        <v>620</v>
      </c>
      <c r="B33008">
        <v>4627</v>
      </c>
      <c r="C33008" t="s">
        <v>657</v>
      </c>
      <c r="D33008">
        <v>2015</v>
      </c>
      <c r="E33008" t="s">
        <v>741</v>
      </c>
      <c r="F33008" s="2">
        <v>25391.821205591899</v>
      </c>
    </row>
    <row r="33009" spans="1:6">
      <c r="A33009" t="s">
        <v>620</v>
      </c>
      <c r="B33009">
        <v>4627</v>
      </c>
      <c r="C33009" t="s">
        <v>657</v>
      </c>
      <c r="D33009">
        <v>2016</v>
      </c>
      <c r="E33009" t="s">
        <v>736</v>
      </c>
      <c r="F33009" s="2">
        <v>1127.8532597521701</v>
      </c>
    </row>
    <row r="33010" spans="1:6">
      <c r="A33010" t="s">
        <v>620</v>
      </c>
      <c r="B33010">
        <v>4627</v>
      </c>
      <c r="C33010" t="s">
        <v>657</v>
      </c>
      <c r="D33010">
        <v>2016</v>
      </c>
      <c r="E33010" t="s">
        <v>737</v>
      </c>
      <c r="F33010" s="2">
        <v>3475.8743730564402</v>
      </c>
    </row>
    <row r="33011" spans="1:6">
      <c r="A33011" t="s">
        <v>620</v>
      </c>
      <c r="B33011">
        <v>4627</v>
      </c>
      <c r="C33011" t="s">
        <v>657</v>
      </c>
      <c r="D33011">
        <v>2016</v>
      </c>
      <c r="E33011" t="s">
        <v>744</v>
      </c>
      <c r="F33011" s="2">
        <v>0</v>
      </c>
    </row>
    <row r="33012" spans="1:6">
      <c r="A33012" t="s">
        <v>620</v>
      </c>
      <c r="B33012">
        <v>4627</v>
      </c>
      <c r="C33012" t="s">
        <v>657</v>
      </c>
      <c r="D33012">
        <v>2016</v>
      </c>
      <c r="E33012" t="s">
        <v>739</v>
      </c>
      <c r="F33012" s="2">
        <v>1898.8253065046999</v>
      </c>
    </row>
    <row r="33013" spans="1:6">
      <c r="A33013" t="s">
        <v>620</v>
      </c>
      <c r="B33013">
        <v>4627</v>
      </c>
      <c r="C33013" t="s">
        <v>657</v>
      </c>
      <c r="D33013">
        <v>2016</v>
      </c>
      <c r="E33013" t="s">
        <v>740</v>
      </c>
      <c r="F33013" s="2">
        <v>4704.6504162760302</v>
      </c>
    </row>
    <row r="33014" spans="1:6">
      <c r="A33014" t="s">
        <v>620</v>
      </c>
      <c r="B33014">
        <v>4627</v>
      </c>
      <c r="C33014" t="s">
        <v>657</v>
      </c>
      <c r="D33014">
        <v>2018</v>
      </c>
      <c r="E33014" t="s">
        <v>742</v>
      </c>
      <c r="F33014" s="2">
        <v>6599.2131365944697</v>
      </c>
    </row>
    <row r="33015" spans="1:6">
      <c r="A33015" t="s">
        <v>620</v>
      </c>
      <c r="B33015">
        <v>4627</v>
      </c>
      <c r="C33015" t="s">
        <v>657</v>
      </c>
      <c r="D33015">
        <v>2018</v>
      </c>
      <c r="E33015" t="s">
        <v>738</v>
      </c>
      <c r="F33015" s="2">
        <v>0</v>
      </c>
    </row>
    <row r="33016" spans="1:6">
      <c r="A33016" t="s">
        <v>620</v>
      </c>
      <c r="B33016">
        <v>4627</v>
      </c>
      <c r="C33016" t="s">
        <v>657</v>
      </c>
      <c r="D33016">
        <v>2018</v>
      </c>
      <c r="E33016" t="s">
        <v>741</v>
      </c>
      <c r="F33016" s="2">
        <v>21442.756267164801</v>
      </c>
    </row>
    <row r="33017" spans="1:6">
      <c r="A33017" t="s">
        <v>620</v>
      </c>
      <c r="B33017">
        <v>4627</v>
      </c>
      <c r="C33017" t="s">
        <v>657</v>
      </c>
      <c r="D33017">
        <v>2019</v>
      </c>
      <c r="E33017" t="s">
        <v>744</v>
      </c>
      <c r="F33017" s="2">
        <v>0</v>
      </c>
    </row>
    <row r="33018" spans="1:6">
      <c r="A33018" t="s">
        <v>620</v>
      </c>
      <c r="B33018">
        <v>4627</v>
      </c>
      <c r="C33018" t="s">
        <v>657</v>
      </c>
      <c r="D33018">
        <v>2019</v>
      </c>
      <c r="E33018" t="s">
        <v>739</v>
      </c>
      <c r="F33018" s="2">
        <v>1956.3332369674899</v>
      </c>
    </row>
    <row r="33019" spans="1:6">
      <c r="A33019" t="s">
        <v>620</v>
      </c>
      <c r="B33019">
        <v>4627</v>
      </c>
      <c r="C33019" t="s">
        <v>657</v>
      </c>
      <c r="D33019">
        <v>2019</v>
      </c>
      <c r="E33019" t="s">
        <v>740</v>
      </c>
      <c r="F33019" s="2">
        <v>2449.2360636921999</v>
      </c>
    </row>
    <row r="33020" spans="1:6">
      <c r="A33020" t="s">
        <v>620</v>
      </c>
      <c r="B33020">
        <v>4627</v>
      </c>
      <c r="C33020" t="s">
        <v>657</v>
      </c>
      <c r="D33020">
        <v>2020</v>
      </c>
      <c r="E33020" t="s">
        <v>745</v>
      </c>
      <c r="F33020" s="2">
        <v>14023.5833490364</v>
      </c>
    </row>
    <row r="33021" spans="1:6">
      <c r="A33021" t="s">
        <v>620</v>
      </c>
      <c r="B33021">
        <v>4627</v>
      </c>
      <c r="C33021" t="s">
        <v>657</v>
      </c>
      <c r="D33021">
        <v>2021</v>
      </c>
      <c r="E33021" t="s">
        <v>738</v>
      </c>
      <c r="F33021" s="2">
        <v>0</v>
      </c>
    </row>
    <row r="33022" spans="1:6">
      <c r="A33022" t="s">
        <v>620</v>
      </c>
      <c r="B33022">
        <v>4627</v>
      </c>
      <c r="C33022" t="s">
        <v>657</v>
      </c>
      <c r="D33022">
        <v>2021</v>
      </c>
      <c r="E33022" t="s">
        <v>743</v>
      </c>
      <c r="F33022" s="2">
        <v>0</v>
      </c>
    </row>
    <row r="33023" spans="1:6">
      <c r="A33023" t="s">
        <v>620</v>
      </c>
      <c r="B33023">
        <v>4627</v>
      </c>
      <c r="C33023" t="s">
        <v>657</v>
      </c>
      <c r="D33023">
        <v>2021</v>
      </c>
      <c r="E33023" t="s">
        <v>741</v>
      </c>
      <c r="F33023" s="2">
        <v>18193.7848249739</v>
      </c>
    </row>
    <row r="33024" spans="1:6">
      <c r="A33024" t="s">
        <v>620</v>
      </c>
      <c r="B33024">
        <v>4627</v>
      </c>
      <c r="C33024" t="s">
        <v>657</v>
      </c>
      <c r="D33024">
        <v>2022</v>
      </c>
      <c r="E33024" t="s">
        <v>744</v>
      </c>
      <c r="F33024" s="2">
        <v>22.557547499999998</v>
      </c>
    </row>
    <row r="33025" spans="1:6">
      <c r="A33025" t="s">
        <v>620</v>
      </c>
      <c r="B33025">
        <v>4627</v>
      </c>
      <c r="C33025" t="s">
        <v>657</v>
      </c>
      <c r="D33025">
        <v>2022</v>
      </c>
      <c r="E33025" t="s">
        <v>739</v>
      </c>
      <c r="F33025" s="2">
        <v>1902.3358799090699</v>
      </c>
    </row>
    <row r="33026" spans="1:6">
      <c r="A33026" t="s">
        <v>620</v>
      </c>
      <c r="B33026">
        <v>4627</v>
      </c>
      <c r="C33026" t="s">
        <v>657</v>
      </c>
      <c r="D33026">
        <v>2023</v>
      </c>
      <c r="E33026" t="s">
        <v>736</v>
      </c>
      <c r="F33026" s="2">
        <v>1252.79575935712</v>
      </c>
    </row>
    <row r="33027" spans="1:6">
      <c r="A33027" t="s">
        <v>620</v>
      </c>
      <c r="B33027">
        <v>4627</v>
      </c>
      <c r="C33027" t="s">
        <v>657</v>
      </c>
      <c r="D33027">
        <v>2023</v>
      </c>
      <c r="E33027" t="s">
        <v>737</v>
      </c>
      <c r="F33027" s="2">
        <v>3529.3055749969399</v>
      </c>
    </row>
    <row r="33028" spans="1:6">
      <c r="A33028" t="s">
        <v>620</v>
      </c>
      <c r="B33028">
        <v>4627</v>
      </c>
      <c r="C33028" t="s">
        <v>657</v>
      </c>
      <c r="D33028">
        <v>2023</v>
      </c>
      <c r="E33028" t="s">
        <v>745</v>
      </c>
      <c r="F33028" s="2">
        <v>15176.602067674299</v>
      </c>
    </row>
    <row r="33029" spans="1:6">
      <c r="A33029" t="s">
        <v>620</v>
      </c>
      <c r="B33029">
        <v>4627</v>
      </c>
      <c r="C33029" t="s">
        <v>657</v>
      </c>
      <c r="D33029">
        <v>2024</v>
      </c>
      <c r="E33029" t="s">
        <v>743</v>
      </c>
      <c r="F33029" s="2">
        <v>0</v>
      </c>
    </row>
    <row r="33030" spans="1:6">
      <c r="A33030" t="s">
        <v>620</v>
      </c>
      <c r="B33030">
        <v>4627</v>
      </c>
      <c r="C33030" t="s">
        <v>657</v>
      </c>
      <c r="D33030">
        <v>2024</v>
      </c>
      <c r="E33030" t="s">
        <v>741</v>
      </c>
      <c r="F33030" s="2">
        <v>15491.2137740043</v>
      </c>
    </row>
    <row r="33031" spans="1:6">
      <c r="A33031" t="s">
        <v>620</v>
      </c>
      <c r="B33031">
        <v>4628</v>
      </c>
      <c r="C33031" t="s">
        <v>659</v>
      </c>
      <c r="D33031">
        <v>2009</v>
      </c>
      <c r="E33031" t="s">
        <v>742</v>
      </c>
      <c r="F33031" s="2">
        <v>698.56506589785795</v>
      </c>
    </row>
    <row r="33032" spans="1:6">
      <c r="A33032" t="s">
        <v>620</v>
      </c>
      <c r="B33032">
        <v>4628</v>
      </c>
      <c r="C33032" t="s">
        <v>659</v>
      </c>
      <c r="D33032">
        <v>2011</v>
      </c>
      <c r="E33032" t="s">
        <v>744</v>
      </c>
      <c r="F33032" s="2">
        <v>0</v>
      </c>
    </row>
    <row r="33033" spans="1:6">
      <c r="A33033" t="s">
        <v>620</v>
      </c>
      <c r="B33033">
        <v>4628</v>
      </c>
      <c r="C33033" t="s">
        <v>659</v>
      </c>
      <c r="D33033">
        <v>2011</v>
      </c>
      <c r="E33033" t="s">
        <v>745</v>
      </c>
      <c r="F33033" s="2">
        <v>673.44848487046602</v>
      </c>
    </row>
    <row r="33034" spans="1:6">
      <c r="A33034" t="s">
        <v>620</v>
      </c>
      <c r="B33034">
        <v>4628</v>
      </c>
      <c r="C33034" t="s">
        <v>659</v>
      </c>
      <c r="D33034">
        <v>2013</v>
      </c>
      <c r="E33034" t="s">
        <v>738</v>
      </c>
      <c r="F33034" s="2">
        <v>0</v>
      </c>
    </row>
    <row r="33035" spans="1:6">
      <c r="A33035" t="s">
        <v>620</v>
      </c>
      <c r="B33035">
        <v>4628</v>
      </c>
      <c r="C33035" t="s">
        <v>659</v>
      </c>
      <c r="D33035">
        <v>2013</v>
      </c>
      <c r="E33035" t="s">
        <v>739</v>
      </c>
      <c r="F33035" s="2">
        <v>3829.5406245809199</v>
      </c>
    </row>
    <row r="33036" spans="1:6">
      <c r="A33036" t="s">
        <v>620</v>
      </c>
      <c r="B33036">
        <v>4628</v>
      </c>
      <c r="C33036" t="s">
        <v>659</v>
      </c>
      <c r="D33036">
        <v>2013</v>
      </c>
      <c r="E33036" t="s">
        <v>741</v>
      </c>
      <c r="F33036" s="2">
        <v>15279.5783463683</v>
      </c>
    </row>
    <row r="33037" spans="1:6">
      <c r="A33037" t="s">
        <v>620</v>
      </c>
      <c r="B33037">
        <v>4628</v>
      </c>
      <c r="C33037" t="s">
        <v>659</v>
      </c>
      <c r="D33037">
        <v>2015</v>
      </c>
      <c r="E33037" t="s">
        <v>743</v>
      </c>
      <c r="F33037" s="2">
        <v>0</v>
      </c>
    </row>
    <row r="33038" spans="1:6">
      <c r="A33038" t="s">
        <v>620</v>
      </c>
      <c r="B33038">
        <v>4628</v>
      </c>
      <c r="C33038" t="s">
        <v>659</v>
      </c>
      <c r="D33038">
        <v>2016</v>
      </c>
      <c r="E33038" t="s">
        <v>742</v>
      </c>
      <c r="F33038" s="2">
        <v>747.92151923295103</v>
      </c>
    </row>
    <row r="33039" spans="1:6">
      <c r="A33039" t="s">
        <v>620</v>
      </c>
      <c r="B33039">
        <v>4628</v>
      </c>
      <c r="C33039" t="s">
        <v>659</v>
      </c>
      <c r="D33039">
        <v>2016</v>
      </c>
      <c r="E33039" t="s">
        <v>738</v>
      </c>
      <c r="F33039" s="2">
        <v>0</v>
      </c>
    </row>
    <row r="33040" spans="1:6">
      <c r="A33040" t="s">
        <v>620</v>
      </c>
      <c r="B33040">
        <v>4628</v>
      </c>
      <c r="C33040" t="s">
        <v>659</v>
      </c>
      <c r="D33040">
        <v>2016</v>
      </c>
      <c r="E33040" t="s">
        <v>739</v>
      </c>
      <c r="F33040" s="2">
        <v>4097.0756561149901</v>
      </c>
    </row>
    <row r="33041" spans="1:6">
      <c r="A33041" t="s">
        <v>620</v>
      </c>
      <c r="B33041">
        <v>4628</v>
      </c>
      <c r="C33041" t="s">
        <v>659</v>
      </c>
      <c r="D33041">
        <v>2016</v>
      </c>
      <c r="E33041" t="s">
        <v>741</v>
      </c>
      <c r="F33041" s="2">
        <v>14581.311426530699</v>
      </c>
    </row>
    <row r="33042" spans="1:6">
      <c r="A33042" t="s">
        <v>620</v>
      </c>
      <c r="B33042">
        <v>4628</v>
      </c>
      <c r="C33042" t="s">
        <v>659</v>
      </c>
      <c r="D33042">
        <v>2017</v>
      </c>
      <c r="E33042" t="s">
        <v>736</v>
      </c>
      <c r="F33042" s="2">
        <v>1299.46781569467</v>
      </c>
    </row>
    <row r="33043" spans="1:6">
      <c r="A33043" t="s">
        <v>620</v>
      </c>
      <c r="B33043">
        <v>4628</v>
      </c>
      <c r="C33043" t="s">
        <v>659</v>
      </c>
      <c r="D33043">
        <v>2017</v>
      </c>
      <c r="E33043" t="s">
        <v>737</v>
      </c>
      <c r="F33043" s="2">
        <v>1037.42046209771</v>
      </c>
    </row>
    <row r="33044" spans="1:6">
      <c r="A33044" t="s">
        <v>620</v>
      </c>
      <c r="B33044">
        <v>4628</v>
      </c>
      <c r="C33044" t="s">
        <v>659</v>
      </c>
      <c r="D33044">
        <v>2017</v>
      </c>
      <c r="E33044" t="s">
        <v>744</v>
      </c>
      <c r="F33044" s="2">
        <v>0</v>
      </c>
    </row>
    <row r="33045" spans="1:6">
      <c r="A33045" t="s">
        <v>620</v>
      </c>
      <c r="B33045">
        <v>4628</v>
      </c>
      <c r="C33045" t="s">
        <v>659</v>
      </c>
      <c r="D33045">
        <v>2017</v>
      </c>
      <c r="E33045" t="s">
        <v>740</v>
      </c>
      <c r="F33045" s="2">
        <v>1699.9216101243201</v>
      </c>
    </row>
    <row r="33046" spans="1:6">
      <c r="A33046" t="s">
        <v>620</v>
      </c>
      <c r="B33046">
        <v>4628</v>
      </c>
      <c r="C33046" t="s">
        <v>659</v>
      </c>
      <c r="D33046">
        <v>2017</v>
      </c>
      <c r="E33046" t="s">
        <v>745</v>
      </c>
      <c r="F33046" s="2">
        <v>576.81808623433699</v>
      </c>
    </row>
    <row r="33047" spans="1:6">
      <c r="A33047" t="s">
        <v>620</v>
      </c>
      <c r="B33047">
        <v>4628</v>
      </c>
      <c r="C33047" t="s">
        <v>659</v>
      </c>
      <c r="D33047">
        <v>2018</v>
      </c>
      <c r="E33047" t="s">
        <v>743</v>
      </c>
      <c r="F33047" s="2">
        <v>0</v>
      </c>
    </row>
    <row r="33048" spans="1:6">
      <c r="A33048" t="s">
        <v>620</v>
      </c>
      <c r="B33048">
        <v>4628</v>
      </c>
      <c r="C33048" t="s">
        <v>659</v>
      </c>
      <c r="D33048">
        <v>2019</v>
      </c>
      <c r="E33048" t="s">
        <v>742</v>
      </c>
      <c r="F33048" s="2">
        <v>946.51926043425499</v>
      </c>
    </row>
    <row r="33049" spans="1:6">
      <c r="A33049" t="s">
        <v>620</v>
      </c>
      <c r="B33049">
        <v>4628</v>
      </c>
      <c r="C33049" t="s">
        <v>659</v>
      </c>
      <c r="D33049">
        <v>2019</v>
      </c>
      <c r="E33049" t="s">
        <v>741</v>
      </c>
      <c r="F33049" s="2">
        <v>13368.6455482651</v>
      </c>
    </row>
    <row r="33050" spans="1:6">
      <c r="A33050" t="s">
        <v>620</v>
      </c>
      <c r="B33050">
        <v>4628</v>
      </c>
      <c r="C33050" t="s">
        <v>659</v>
      </c>
      <c r="D33050">
        <v>2020</v>
      </c>
      <c r="E33050" t="s">
        <v>736</v>
      </c>
      <c r="F33050" s="2">
        <v>1151.97250187141</v>
      </c>
    </row>
    <row r="33051" spans="1:6">
      <c r="A33051" t="s">
        <v>620</v>
      </c>
      <c r="B33051">
        <v>4628</v>
      </c>
      <c r="C33051" t="s">
        <v>659</v>
      </c>
      <c r="D33051">
        <v>2020</v>
      </c>
      <c r="E33051" t="s">
        <v>737</v>
      </c>
      <c r="F33051" s="2">
        <v>956.29915562946098</v>
      </c>
    </row>
    <row r="33052" spans="1:6">
      <c r="A33052" t="s">
        <v>620</v>
      </c>
      <c r="B33052">
        <v>4628</v>
      </c>
      <c r="C33052" t="s">
        <v>659</v>
      </c>
      <c r="D33052">
        <v>2020</v>
      </c>
      <c r="E33052" t="s">
        <v>740</v>
      </c>
      <c r="F33052" s="2">
        <v>347.35992760778998</v>
      </c>
    </row>
    <row r="33053" spans="1:6">
      <c r="A33053" t="s">
        <v>620</v>
      </c>
      <c r="B33053">
        <v>4628</v>
      </c>
      <c r="C33053" t="s">
        <v>659</v>
      </c>
      <c r="D33053">
        <v>2020</v>
      </c>
      <c r="E33053" t="s">
        <v>745</v>
      </c>
      <c r="F33053" s="2">
        <v>1000.06020786795</v>
      </c>
    </row>
    <row r="33054" spans="1:6">
      <c r="A33054" t="s">
        <v>620</v>
      </c>
      <c r="B33054">
        <v>4628</v>
      </c>
      <c r="C33054" t="s">
        <v>659</v>
      </c>
      <c r="D33054">
        <v>2021</v>
      </c>
      <c r="E33054" t="s">
        <v>743</v>
      </c>
      <c r="F33054" s="2">
        <v>0</v>
      </c>
    </row>
    <row r="33055" spans="1:6">
      <c r="A33055" t="s">
        <v>620</v>
      </c>
      <c r="B33055">
        <v>4628</v>
      </c>
      <c r="C33055" t="s">
        <v>659</v>
      </c>
      <c r="D33055">
        <v>2022</v>
      </c>
      <c r="E33055" t="s">
        <v>742</v>
      </c>
      <c r="F33055" s="2">
        <v>632.29200239066699</v>
      </c>
    </row>
    <row r="33056" spans="1:6">
      <c r="A33056" t="s">
        <v>620</v>
      </c>
      <c r="B33056">
        <v>4628</v>
      </c>
      <c r="C33056" t="s">
        <v>659</v>
      </c>
      <c r="D33056">
        <v>2023</v>
      </c>
      <c r="E33056" t="s">
        <v>736</v>
      </c>
      <c r="F33056" s="2">
        <v>1053.62457302192</v>
      </c>
    </row>
    <row r="33057" spans="1:6">
      <c r="A33057" t="s">
        <v>620</v>
      </c>
      <c r="B33057">
        <v>4628</v>
      </c>
      <c r="C33057" t="s">
        <v>659</v>
      </c>
      <c r="D33057">
        <v>2023</v>
      </c>
      <c r="E33057" t="s">
        <v>737</v>
      </c>
      <c r="F33057" s="2">
        <v>859.09189081674003</v>
      </c>
    </row>
    <row r="33058" spans="1:6">
      <c r="A33058" t="s">
        <v>620</v>
      </c>
      <c r="B33058">
        <v>4628</v>
      </c>
      <c r="C33058" t="s">
        <v>659</v>
      </c>
      <c r="D33058">
        <v>2023</v>
      </c>
      <c r="E33058" t="s">
        <v>739</v>
      </c>
      <c r="F33058" s="2">
        <v>3519.4478088603</v>
      </c>
    </row>
    <row r="33059" spans="1:6">
      <c r="A33059" t="s">
        <v>620</v>
      </c>
      <c r="B33059">
        <v>4628</v>
      </c>
      <c r="C33059" t="s">
        <v>659</v>
      </c>
      <c r="D33059">
        <v>2023</v>
      </c>
      <c r="E33059" t="s">
        <v>740</v>
      </c>
      <c r="F33059" s="2">
        <v>327.45750706121299</v>
      </c>
    </row>
    <row r="33060" spans="1:6">
      <c r="A33060" t="s">
        <v>620</v>
      </c>
      <c r="B33060">
        <v>4629</v>
      </c>
      <c r="C33060" t="s">
        <v>661</v>
      </c>
      <c r="D33060">
        <v>2009</v>
      </c>
      <c r="E33060" t="s">
        <v>743</v>
      </c>
      <c r="F33060" s="2">
        <v>0</v>
      </c>
    </row>
    <row r="33061" spans="1:6">
      <c r="A33061" t="s">
        <v>620</v>
      </c>
      <c r="B33061">
        <v>4629</v>
      </c>
      <c r="C33061" t="s">
        <v>661</v>
      </c>
      <c r="D33061">
        <v>2011</v>
      </c>
      <c r="E33061" t="s">
        <v>736</v>
      </c>
      <c r="F33061" s="2">
        <v>39.1474662889539</v>
      </c>
    </row>
    <row r="33062" spans="1:6">
      <c r="A33062" t="s">
        <v>620</v>
      </c>
      <c r="B33062">
        <v>4629</v>
      </c>
      <c r="C33062" t="s">
        <v>661</v>
      </c>
      <c r="D33062">
        <v>2011</v>
      </c>
      <c r="E33062" t="s">
        <v>737</v>
      </c>
      <c r="F33062" s="2">
        <v>48.600224532900398</v>
      </c>
    </row>
    <row r="33063" spans="1:6">
      <c r="A33063" t="s">
        <v>620</v>
      </c>
      <c r="B33063">
        <v>4629</v>
      </c>
      <c r="C33063" t="s">
        <v>661</v>
      </c>
      <c r="D33063">
        <v>2011</v>
      </c>
      <c r="E33063" t="s">
        <v>744</v>
      </c>
      <c r="F33063" s="2">
        <v>0</v>
      </c>
    </row>
    <row r="33064" spans="1:6">
      <c r="A33064" t="s">
        <v>620</v>
      </c>
      <c r="B33064">
        <v>4629</v>
      </c>
      <c r="C33064" t="s">
        <v>661</v>
      </c>
      <c r="D33064">
        <v>2011</v>
      </c>
      <c r="E33064" t="s">
        <v>745</v>
      </c>
      <c r="F33064" s="2">
        <v>136.33494112778101</v>
      </c>
    </row>
    <row r="33065" spans="1:6">
      <c r="A33065" t="s">
        <v>620</v>
      </c>
      <c r="B33065">
        <v>4629</v>
      </c>
      <c r="C33065" t="s">
        <v>661</v>
      </c>
      <c r="D33065">
        <v>2013</v>
      </c>
      <c r="E33065" t="s">
        <v>742</v>
      </c>
      <c r="F33065" s="2">
        <v>243.19715793630701</v>
      </c>
    </row>
    <row r="33066" spans="1:6">
      <c r="A33066" t="s">
        <v>620</v>
      </c>
      <c r="B33066">
        <v>4629</v>
      </c>
      <c r="C33066" t="s">
        <v>661</v>
      </c>
      <c r="D33066">
        <v>2013</v>
      </c>
      <c r="E33066" t="s">
        <v>739</v>
      </c>
      <c r="F33066" s="2">
        <v>0</v>
      </c>
    </row>
    <row r="33067" spans="1:6">
      <c r="A33067" t="s">
        <v>620</v>
      </c>
      <c r="B33067">
        <v>4629</v>
      </c>
      <c r="C33067" t="s">
        <v>661</v>
      </c>
      <c r="D33067">
        <v>2013</v>
      </c>
      <c r="E33067" t="s">
        <v>741</v>
      </c>
      <c r="F33067" s="2">
        <v>524.28141453648504</v>
      </c>
    </row>
    <row r="33068" spans="1:6">
      <c r="A33068" t="s">
        <v>620</v>
      </c>
      <c r="B33068">
        <v>4629</v>
      </c>
      <c r="C33068" t="s">
        <v>661</v>
      </c>
      <c r="D33068">
        <v>2015</v>
      </c>
      <c r="E33068" t="s">
        <v>743</v>
      </c>
      <c r="F33068" s="2">
        <v>0</v>
      </c>
    </row>
    <row r="33069" spans="1:6">
      <c r="A33069" t="s">
        <v>620</v>
      </c>
      <c r="B33069">
        <v>4629</v>
      </c>
      <c r="C33069" t="s">
        <v>661</v>
      </c>
      <c r="D33069">
        <v>2015</v>
      </c>
      <c r="E33069" t="s">
        <v>740</v>
      </c>
      <c r="F33069" s="2">
        <v>71.245013513794405</v>
      </c>
    </row>
    <row r="33070" spans="1:6">
      <c r="A33070" t="s">
        <v>620</v>
      </c>
      <c r="B33070">
        <v>4629</v>
      </c>
      <c r="C33070" t="s">
        <v>661</v>
      </c>
      <c r="D33070">
        <v>2016</v>
      </c>
      <c r="E33070" t="s">
        <v>742</v>
      </c>
      <c r="F33070" s="2">
        <v>68.844191775371499</v>
      </c>
    </row>
    <row r="33071" spans="1:6">
      <c r="A33071" t="s">
        <v>620</v>
      </c>
      <c r="B33071">
        <v>4629</v>
      </c>
      <c r="C33071" t="s">
        <v>661</v>
      </c>
      <c r="D33071">
        <v>2017</v>
      </c>
      <c r="E33071" t="s">
        <v>736</v>
      </c>
      <c r="F33071" s="2">
        <v>41.122135353157198</v>
      </c>
    </row>
    <row r="33072" spans="1:6">
      <c r="A33072" t="s">
        <v>620</v>
      </c>
      <c r="B33072">
        <v>4629</v>
      </c>
      <c r="C33072" t="s">
        <v>661</v>
      </c>
      <c r="D33072">
        <v>2017</v>
      </c>
      <c r="E33072" t="s">
        <v>737</v>
      </c>
      <c r="F33072" s="2">
        <v>55.966459291823099</v>
      </c>
    </row>
    <row r="33073" spans="1:6">
      <c r="A33073" t="s">
        <v>620</v>
      </c>
      <c r="B33073">
        <v>4629</v>
      </c>
      <c r="C33073" t="s">
        <v>661</v>
      </c>
      <c r="D33073">
        <v>2017</v>
      </c>
      <c r="E33073" t="s">
        <v>738</v>
      </c>
      <c r="F33073" s="2">
        <v>0</v>
      </c>
    </row>
    <row r="33074" spans="1:6">
      <c r="A33074" t="s">
        <v>620</v>
      </c>
      <c r="B33074">
        <v>4629</v>
      </c>
      <c r="C33074" t="s">
        <v>661</v>
      </c>
      <c r="D33074">
        <v>2017</v>
      </c>
      <c r="E33074" t="s">
        <v>739</v>
      </c>
      <c r="F33074" s="2">
        <v>0</v>
      </c>
    </row>
    <row r="33075" spans="1:6">
      <c r="A33075" t="s">
        <v>620</v>
      </c>
      <c r="B33075">
        <v>4629</v>
      </c>
      <c r="C33075" t="s">
        <v>661</v>
      </c>
      <c r="D33075">
        <v>2018</v>
      </c>
      <c r="E33075" t="s">
        <v>744</v>
      </c>
      <c r="F33075" s="2">
        <v>0</v>
      </c>
    </row>
    <row r="33076" spans="1:6">
      <c r="A33076" t="s">
        <v>620</v>
      </c>
      <c r="B33076">
        <v>4629</v>
      </c>
      <c r="C33076" t="s">
        <v>661</v>
      </c>
      <c r="D33076">
        <v>2018</v>
      </c>
      <c r="E33076" t="s">
        <v>740</v>
      </c>
      <c r="F33076" s="2">
        <v>60.276488891618897</v>
      </c>
    </row>
    <row r="33077" spans="1:6">
      <c r="A33077" t="s">
        <v>620</v>
      </c>
      <c r="B33077">
        <v>4629</v>
      </c>
      <c r="C33077" t="s">
        <v>661</v>
      </c>
      <c r="D33077">
        <v>2019</v>
      </c>
      <c r="E33077" t="s">
        <v>742</v>
      </c>
      <c r="F33077" s="2">
        <v>143.796152240152</v>
      </c>
    </row>
    <row r="33078" spans="1:6">
      <c r="A33078" t="s">
        <v>620</v>
      </c>
      <c r="B33078">
        <v>4629</v>
      </c>
      <c r="C33078" t="s">
        <v>661</v>
      </c>
      <c r="D33078">
        <v>2020</v>
      </c>
      <c r="E33078" t="s">
        <v>738</v>
      </c>
      <c r="F33078" s="2">
        <v>0</v>
      </c>
    </row>
    <row r="33079" spans="1:6">
      <c r="A33079" t="s">
        <v>620</v>
      </c>
      <c r="B33079">
        <v>4629</v>
      </c>
      <c r="C33079" t="s">
        <v>661</v>
      </c>
      <c r="D33079">
        <v>2020</v>
      </c>
      <c r="E33079" t="s">
        <v>739</v>
      </c>
      <c r="F33079" s="2">
        <v>587.55568253466004</v>
      </c>
    </row>
    <row r="33080" spans="1:6">
      <c r="A33080" t="s">
        <v>620</v>
      </c>
      <c r="B33080">
        <v>4629</v>
      </c>
      <c r="C33080" t="s">
        <v>661</v>
      </c>
      <c r="D33080">
        <v>2020</v>
      </c>
      <c r="E33080" t="s">
        <v>741</v>
      </c>
      <c r="F33080" s="2">
        <v>429.76980539000198</v>
      </c>
    </row>
    <row r="33081" spans="1:6">
      <c r="A33081" t="s">
        <v>620</v>
      </c>
      <c r="B33081">
        <v>4629</v>
      </c>
      <c r="C33081" t="s">
        <v>661</v>
      </c>
      <c r="D33081">
        <v>2021</v>
      </c>
      <c r="E33081" t="s">
        <v>744</v>
      </c>
      <c r="F33081" s="2">
        <v>0</v>
      </c>
    </row>
    <row r="33082" spans="1:6">
      <c r="A33082" t="s">
        <v>620</v>
      </c>
      <c r="B33082">
        <v>4629</v>
      </c>
      <c r="C33082" t="s">
        <v>661</v>
      </c>
      <c r="D33082">
        <v>2021</v>
      </c>
      <c r="E33082" t="s">
        <v>740</v>
      </c>
      <c r="F33082" s="2">
        <v>58.020966790376903</v>
      </c>
    </row>
    <row r="33083" spans="1:6">
      <c r="A33083" t="s">
        <v>620</v>
      </c>
      <c r="B33083">
        <v>4629</v>
      </c>
      <c r="C33083" t="s">
        <v>661</v>
      </c>
      <c r="D33083">
        <v>2021</v>
      </c>
      <c r="E33083" t="s">
        <v>745</v>
      </c>
      <c r="F33083" s="2">
        <v>91.905812920444205</v>
      </c>
    </row>
    <row r="33084" spans="1:6">
      <c r="A33084" t="s">
        <v>620</v>
      </c>
      <c r="B33084">
        <v>4629</v>
      </c>
      <c r="C33084" t="s">
        <v>661</v>
      </c>
      <c r="D33084">
        <v>2022</v>
      </c>
      <c r="E33084" t="s">
        <v>742</v>
      </c>
      <c r="F33084" s="2">
        <v>148.53464614603499</v>
      </c>
    </row>
    <row r="33085" spans="1:6">
      <c r="A33085" t="s">
        <v>620</v>
      </c>
      <c r="B33085">
        <v>4629</v>
      </c>
      <c r="C33085" t="s">
        <v>661</v>
      </c>
      <c r="D33085">
        <v>2022</v>
      </c>
      <c r="E33085" t="s">
        <v>743</v>
      </c>
      <c r="F33085" s="2">
        <v>0</v>
      </c>
    </row>
    <row r="33086" spans="1:6">
      <c r="A33086" t="s">
        <v>620</v>
      </c>
      <c r="B33086">
        <v>4629</v>
      </c>
      <c r="C33086" t="s">
        <v>661</v>
      </c>
      <c r="D33086">
        <v>2023</v>
      </c>
      <c r="E33086" t="s">
        <v>739</v>
      </c>
      <c r="F33086" s="2">
        <v>490.278549076079</v>
      </c>
    </row>
    <row r="33087" spans="1:6">
      <c r="A33087" t="s">
        <v>620</v>
      </c>
      <c r="B33087">
        <v>4629</v>
      </c>
      <c r="C33087" t="s">
        <v>661</v>
      </c>
      <c r="D33087">
        <v>2023</v>
      </c>
      <c r="E33087" t="s">
        <v>741</v>
      </c>
      <c r="F33087" s="2">
        <v>420.572243985608</v>
      </c>
    </row>
    <row r="33088" spans="1:6">
      <c r="A33088" t="s">
        <v>620</v>
      </c>
      <c r="B33088">
        <v>4629</v>
      </c>
      <c r="C33088" t="s">
        <v>661</v>
      </c>
      <c r="D33088">
        <v>2024</v>
      </c>
      <c r="E33088" t="s">
        <v>736</v>
      </c>
      <c r="F33088" s="2">
        <v>37.860141730614899</v>
      </c>
    </row>
    <row r="33089" spans="1:6">
      <c r="A33089" t="s">
        <v>620</v>
      </c>
      <c r="B33089">
        <v>4629</v>
      </c>
      <c r="C33089" t="s">
        <v>661</v>
      </c>
      <c r="D33089">
        <v>2024</v>
      </c>
      <c r="E33089" t="s">
        <v>737</v>
      </c>
      <c r="F33089" s="2">
        <v>49.357614752220101</v>
      </c>
    </row>
    <row r="33090" spans="1:6">
      <c r="A33090" t="s">
        <v>620</v>
      </c>
      <c r="B33090">
        <v>4629</v>
      </c>
      <c r="C33090" t="s">
        <v>661</v>
      </c>
      <c r="D33090">
        <v>2024</v>
      </c>
      <c r="E33090" t="s">
        <v>740</v>
      </c>
      <c r="F33090" s="2">
        <v>57.392273439652499</v>
      </c>
    </row>
    <row r="33091" spans="1:6">
      <c r="A33091" t="s">
        <v>620</v>
      </c>
      <c r="B33091">
        <v>4629</v>
      </c>
      <c r="C33091" t="s">
        <v>661</v>
      </c>
      <c r="D33091">
        <v>2024</v>
      </c>
      <c r="E33091" t="s">
        <v>745</v>
      </c>
      <c r="F33091" s="2">
        <v>410.73467656265501</v>
      </c>
    </row>
    <row r="33092" spans="1:6">
      <c r="A33092" t="s">
        <v>620</v>
      </c>
      <c r="B33092">
        <v>4630</v>
      </c>
      <c r="C33092" t="s">
        <v>663</v>
      </c>
      <c r="D33092">
        <v>2009</v>
      </c>
      <c r="E33092" t="s">
        <v>738</v>
      </c>
      <c r="F33092" s="2">
        <v>0</v>
      </c>
    </row>
    <row r="33093" spans="1:6">
      <c r="A33093" t="s">
        <v>620</v>
      </c>
      <c r="B33093">
        <v>4630</v>
      </c>
      <c r="C33093" t="s">
        <v>663</v>
      </c>
      <c r="D33093">
        <v>2009</v>
      </c>
      <c r="E33093" t="s">
        <v>741</v>
      </c>
      <c r="F33093" s="2">
        <v>10699.701201282</v>
      </c>
    </row>
    <row r="33094" spans="1:6">
      <c r="A33094" t="s">
        <v>620</v>
      </c>
      <c r="B33094">
        <v>4630</v>
      </c>
      <c r="C33094" t="s">
        <v>663</v>
      </c>
      <c r="D33094">
        <v>2011</v>
      </c>
      <c r="E33094" t="s">
        <v>736</v>
      </c>
      <c r="F33094" s="2">
        <v>5909.8391235047902</v>
      </c>
    </row>
    <row r="33095" spans="1:6">
      <c r="A33095" t="s">
        <v>620</v>
      </c>
      <c r="B33095">
        <v>4630</v>
      </c>
      <c r="C33095" t="s">
        <v>663</v>
      </c>
      <c r="D33095">
        <v>2011</v>
      </c>
      <c r="E33095" t="s">
        <v>737</v>
      </c>
      <c r="F33095" s="2">
        <v>1413.74637245998</v>
      </c>
    </row>
    <row r="33096" spans="1:6">
      <c r="A33096" t="s">
        <v>620</v>
      </c>
      <c r="B33096">
        <v>4630</v>
      </c>
      <c r="C33096" t="s">
        <v>663</v>
      </c>
      <c r="D33096">
        <v>2011</v>
      </c>
      <c r="E33096" t="s">
        <v>743</v>
      </c>
      <c r="F33096" s="2">
        <v>0</v>
      </c>
    </row>
    <row r="33097" spans="1:6">
      <c r="A33097" t="s">
        <v>620</v>
      </c>
      <c r="B33097">
        <v>4630</v>
      </c>
      <c r="C33097" t="s">
        <v>663</v>
      </c>
      <c r="D33097">
        <v>2011</v>
      </c>
      <c r="E33097" t="s">
        <v>745</v>
      </c>
      <c r="F33097" s="2">
        <v>2600.6298658404799</v>
      </c>
    </row>
    <row r="33098" spans="1:6">
      <c r="A33098" t="s">
        <v>620</v>
      </c>
      <c r="B33098">
        <v>4630</v>
      </c>
      <c r="C33098" t="s">
        <v>663</v>
      </c>
      <c r="D33098">
        <v>2013</v>
      </c>
      <c r="E33098" t="s">
        <v>742</v>
      </c>
      <c r="F33098" s="2">
        <v>1909.6706417560599</v>
      </c>
    </row>
    <row r="33099" spans="1:6">
      <c r="A33099" t="s">
        <v>620</v>
      </c>
      <c r="B33099">
        <v>4630</v>
      </c>
      <c r="C33099" t="s">
        <v>663</v>
      </c>
      <c r="D33099">
        <v>2013</v>
      </c>
      <c r="E33099" t="s">
        <v>739</v>
      </c>
      <c r="F33099" s="2">
        <v>10845.233354939</v>
      </c>
    </row>
    <row r="33100" spans="1:6">
      <c r="A33100" t="s">
        <v>620</v>
      </c>
      <c r="B33100">
        <v>4630</v>
      </c>
      <c r="C33100" t="s">
        <v>663</v>
      </c>
      <c r="D33100">
        <v>2016</v>
      </c>
      <c r="E33100" t="s">
        <v>742</v>
      </c>
      <c r="F33100" s="2">
        <v>2193.03808105385</v>
      </c>
    </row>
    <row r="33101" spans="1:6">
      <c r="A33101" t="s">
        <v>620</v>
      </c>
      <c r="B33101">
        <v>4630</v>
      </c>
      <c r="C33101" t="s">
        <v>663</v>
      </c>
      <c r="D33101">
        <v>2016</v>
      </c>
      <c r="E33101" t="s">
        <v>738</v>
      </c>
      <c r="F33101" s="2">
        <v>0</v>
      </c>
    </row>
    <row r="33102" spans="1:6">
      <c r="A33102" t="s">
        <v>620</v>
      </c>
      <c r="B33102">
        <v>4630</v>
      </c>
      <c r="C33102" t="s">
        <v>663</v>
      </c>
      <c r="D33102">
        <v>2017</v>
      </c>
      <c r="E33102" t="s">
        <v>736</v>
      </c>
      <c r="F33102" s="2">
        <v>9090.1094868986092</v>
      </c>
    </row>
    <row r="33103" spans="1:6">
      <c r="A33103" t="s">
        <v>620</v>
      </c>
      <c r="B33103">
        <v>4630</v>
      </c>
      <c r="C33103" t="s">
        <v>663</v>
      </c>
      <c r="D33103">
        <v>2017</v>
      </c>
      <c r="E33103" t="s">
        <v>737</v>
      </c>
      <c r="F33103" s="2">
        <v>1508.33777242003</v>
      </c>
    </row>
    <row r="33104" spans="1:6">
      <c r="A33104" t="s">
        <v>620</v>
      </c>
      <c r="B33104">
        <v>4630</v>
      </c>
      <c r="C33104" t="s">
        <v>663</v>
      </c>
      <c r="D33104">
        <v>2017</v>
      </c>
      <c r="E33104" t="s">
        <v>744</v>
      </c>
      <c r="F33104" s="2">
        <v>10.9</v>
      </c>
    </row>
    <row r="33105" spans="1:6">
      <c r="A33105" t="s">
        <v>620</v>
      </c>
      <c r="B33105">
        <v>4630</v>
      </c>
      <c r="C33105" t="s">
        <v>663</v>
      </c>
      <c r="D33105">
        <v>2017</v>
      </c>
      <c r="E33105" t="s">
        <v>740</v>
      </c>
      <c r="F33105" s="2">
        <v>848.80813582292603</v>
      </c>
    </row>
    <row r="33106" spans="1:6">
      <c r="A33106" t="s">
        <v>620</v>
      </c>
      <c r="B33106">
        <v>4630</v>
      </c>
      <c r="C33106" t="s">
        <v>663</v>
      </c>
      <c r="D33106">
        <v>2018</v>
      </c>
      <c r="E33106" t="s">
        <v>743</v>
      </c>
      <c r="F33106" s="2">
        <v>0</v>
      </c>
    </row>
    <row r="33107" spans="1:6">
      <c r="A33107" t="s">
        <v>620</v>
      </c>
      <c r="B33107">
        <v>4630</v>
      </c>
      <c r="C33107" t="s">
        <v>663</v>
      </c>
      <c r="D33107">
        <v>2019</v>
      </c>
      <c r="E33107" t="s">
        <v>742</v>
      </c>
      <c r="F33107" s="2">
        <v>2098.0805580741298</v>
      </c>
    </row>
    <row r="33108" spans="1:6">
      <c r="A33108" t="s">
        <v>620</v>
      </c>
      <c r="B33108">
        <v>4630</v>
      </c>
      <c r="C33108" t="s">
        <v>663</v>
      </c>
      <c r="D33108">
        <v>2019</v>
      </c>
      <c r="E33108" t="s">
        <v>738</v>
      </c>
      <c r="F33108" s="2">
        <v>0</v>
      </c>
    </row>
    <row r="33109" spans="1:6">
      <c r="A33109" t="s">
        <v>620</v>
      </c>
      <c r="B33109">
        <v>4630</v>
      </c>
      <c r="C33109" t="s">
        <v>663</v>
      </c>
      <c r="D33109">
        <v>2019</v>
      </c>
      <c r="E33109" t="s">
        <v>741</v>
      </c>
      <c r="F33109" s="2">
        <v>8442.8193590112296</v>
      </c>
    </row>
    <row r="33110" spans="1:6">
      <c r="A33110" t="s">
        <v>620</v>
      </c>
      <c r="B33110">
        <v>4630</v>
      </c>
      <c r="C33110" t="s">
        <v>663</v>
      </c>
      <c r="D33110">
        <v>2020</v>
      </c>
      <c r="E33110" t="s">
        <v>736</v>
      </c>
      <c r="F33110" s="2">
        <v>9111.2990151168106</v>
      </c>
    </row>
    <row r="33111" spans="1:6">
      <c r="A33111" t="s">
        <v>620</v>
      </c>
      <c r="B33111">
        <v>4630</v>
      </c>
      <c r="C33111" t="s">
        <v>663</v>
      </c>
      <c r="D33111">
        <v>2020</v>
      </c>
      <c r="E33111" t="s">
        <v>737</v>
      </c>
      <c r="F33111" s="2">
        <v>1358.49941355744</v>
      </c>
    </row>
    <row r="33112" spans="1:6">
      <c r="A33112" t="s">
        <v>620</v>
      </c>
      <c r="B33112">
        <v>4630</v>
      </c>
      <c r="C33112" t="s">
        <v>663</v>
      </c>
      <c r="D33112">
        <v>2020</v>
      </c>
      <c r="E33112" t="s">
        <v>744</v>
      </c>
      <c r="F33112" s="2">
        <v>0</v>
      </c>
    </row>
    <row r="33113" spans="1:6">
      <c r="A33113" t="s">
        <v>620</v>
      </c>
      <c r="B33113">
        <v>4630</v>
      </c>
      <c r="C33113" t="s">
        <v>663</v>
      </c>
      <c r="D33113">
        <v>2020</v>
      </c>
      <c r="E33113" t="s">
        <v>739</v>
      </c>
      <c r="F33113" s="2">
        <v>11003.888378559101</v>
      </c>
    </row>
    <row r="33114" spans="1:6">
      <c r="A33114" t="s">
        <v>620</v>
      </c>
      <c r="B33114">
        <v>4630</v>
      </c>
      <c r="C33114" t="s">
        <v>663</v>
      </c>
      <c r="D33114">
        <v>2020</v>
      </c>
      <c r="E33114" t="s">
        <v>740</v>
      </c>
      <c r="F33114" s="2">
        <v>401.12406205861998</v>
      </c>
    </row>
    <row r="33115" spans="1:6">
      <c r="A33115" t="s">
        <v>620</v>
      </c>
      <c r="B33115">
        <v>4630</v>
      </c>
      <c r="C33115" t="s">
        <v>663</v>
      </c>
      <c r="D33115">
        <v>2021</v>
      </c>
      <c r="E33115" t="s">
        <v>743</v>
      </c>
      <c r="F33115" s="2">
        <v>0</v>
      </c>
    </row>
    <row r="33116" spans="1:6">
      <c r="A33116" t="s">
        <v>620</v>
      </c>
      <c r="B33116">
        <v>4630</v>
      </c>
      <c r="C33116" t="s">
        <v>663</v>
      </c>
      <c r="D33116">
        <v>2021</v>
      </c>
      <c r="E33116" t="s">
        <v>745</v>
      </c>
      <c r="F33116" s="2">
        <v>4072.4182906104202</v>
      </c>
    </row>
    <row r="33117" spans="1:6">
      <c r="A33117" t="s">
        <v>620</v>
      </c>
      <c r="B33117">
        <v>4630</v>
      </c>
      <c r="C33117" t="s">
        <v>663</v>
      </c>
      <c r="D33117">
        <v>2022</v>
      </c>
      <c r="E33117" t="s">
        <v>742</v>
      </c>
      <c r="F33117" s="2">
        <v>2135.3990787833</v>
      </c>
    </row>
    <row r="33118" spans="1:6">
      <c r="A33118" t="s">
        <v>620</v>
      </c>
      <c r="B33118">
        <v>4630</v>
      </c>
      <c r="C33118" t="s">
        <v>663</v>
      </c>
      <c r="D33118">
        <v>2022</v>
      </c>
      <c r="E33118" t="s">
        <v>738</v>
      </c>
      <c r="F33118" s="2">
        <v>0</v>
      </c>
    </row>
    <row r="33119" spans="1:6">
      <c r="A33119" t="s">
        <v>620</v>
      </c>
      <c r="B33119">
        <v>4630</v>
      </c>
      <c r="C33119" t="s">
        <v>663</v>
      </c>
      <c r="D33119">
        <v>2022</v>
      </c>
      <c r="E33119" t="s">
        <v>741</v>
      </c>
      <c r="F33119" s="2">
        <v>7903.8478697770897</v>
      </c>
    </row>
    <row r="33120" spans="1:6">
      <c r="A33120" t="s">
        <v>620</v>
      </c>
      <c r="B33120">
        <v>4630</v>
      </c>
      <c r="C33120" t="s">
        <v>663</v>
      </c>
      <c r="D33120">
        <v>2023</v>
      </c>
      <c r="E33120" t="s">
        <v>744</v>
      </c>
      <c r="F33120" s="2">
        <v>0</v>
      </c>
    </row>
    <row r="33121" spans="1:6">
      <c r="A33121" t="s">
        <v>620</v>
      </c>
      <c r="B33121">
        <v>4630</v>
      </c>
      <c r="C33121" t="s">
        <v>663</v>
      </c>
      <c r="D33121">
        <v>2023</v>
      </c>
      <c r="E33121" t="s">
        <v>739</v>
      </c>
      <c r="F33121" s="2">
        <v>11064.039778276599</v>
      </c>
    </row>
    <row r="33122" spans="1:6">
      <c r="A33122" t="s">
        <v>620</v>
      </c>
      <c r="B33122">
        <v>4630</v>
      </c>
      <c r="C33122" t="s">
        <v>663</v>
      </c>
      <c r="D33122">
        <v>2023</v>
      </c>
      <c r="E33122" t="s">
        <v>740</v>
      </c>
      <c r="F33122" s="2">
        <v>451.53122845774402</v>
      </c>
    </row>
    <row r="33123" spans="1:6">
      <c r="A33123" t="s">
        <v>620</v>
      </c>
      <c r="B33123">
        <v>4630</v>
      </c>
      <c r="C33123" t="s">
        <v>663</v>
      </c>
      <c r="D33123">
        <v>2024</v>
      </c>
      <c r="E33123" t="s">
        <v>743</v>
      </c>
      <c r="F33123" s="2">
        <v>0</v>
      </c>
    </row>
    <row r="33124" spans="1:6">
      <c r="A33124" t="s">
        <v>620</v>
      </c>
      <c r="B33124">
        <v>4630</v>
      </c>
      <c r="C33124" t="s">
        <v>663</v>
      </c>
      <c r="D33124">
        <v>2024</v>
      </c>
      <c r="E33124" t="s">
        <v>745</v>
      </c>
      <c r="F33124" s="2">
        <v>4410.4321481063298</v>
      </c>
    </row>
    <row r="33125" spans="1:6">
      <c r="A33125" t="s">
        <v>620</v>
      </c>
      <c r="B33125">
        <v>4631</v>
      </c>
      <c r="C33125" t="s">
        <v>665</v>
      </c>
      <c r="D33125">
        <v>2009</v>
      </c>
      <c r="E33125" t="s">
        <v>738</v>
      </c>
      <c r="F33125" s="2">
        <v>3489.3882449881098</v>
      </c>
    </row>
    <row r="33126" spans="1:6">
      <c r="A33126" t="s">
        <v>620</v>
      </c>
      <c r="B33126">
        <v>4631</v>
      </c>
      <c r="C33126" t="s">
        <v>665</v>
      </c>
      <c r="D33126">
        <v>2009</v>
      </c>
      <c r="E33126" t="s">
        <v>739</v>
      </c>
      <c r="F33126" s="2">
        <v>41489.572804602802</v>
      </c>
    </row>
    <row r="33127" spans="1:6">
      <c r="A33127" t="s">
        <v>620</v>
      </c>
      <c r="B33127">
        <v>4631</v>
      </c>
      <c r="C33127" t="s">
        <v>665</v>
      </c>
      <c r="D33127">
        <v>2009</v>
      </c>
      <c r="E33127" t="s">
        <v>740</v>
      </c>
      <c r="F33127" s="2">
        <v>4175.5674582993297</v>
      </c>
    </row>
    <row r="33128" spans="1:6">
      <c r="A33128" t="s">
        <v>620</v>
      </c>
      <c r="B33128">
        <v>4631</v>
      </c>
      <c r="C33128" t="s">
        <v>665</v>
      </c>
      <c r="D33128">
        <v>2009</v>
      </c>
      <c r="E33128" t="s">
        <v>741</v>
      </c>
      <c r="F33128" s="2">
        <v>50003.228149378301</v>
      </c>
    </row>
    <row r="33129" spans="1:6">
      <c r="A33129" t="s">
        <v>620</v>
      </c>
      <c r="B33129">
        <v>4631</v>
      </c>
      <c r="C33129" t="s">
        <v>665</v>
      </c>
      <c r="D33129">
        <v>2011</v>
      </c>
      <c r="E33129" t="s">
        <v>743</v>
      </c>
      <c r="F33129" s="2">
        <v>0</v>
      </c>
    </row>
    <row r="33130" spans="1:6">
      <c r="A33130" t="s">
        <v>620</v>
      </c>
      <c r="B33130">
        <v>4631</v>
      </c>
      <c r="C33130" t="s">
        <v>665</v>
      </c>
      <c r="D33130">
        <v>2013</v>
      </c>
      <c r="E33130" t="s">
        <v>736</v>
      </c>
      <c r="F33130" s="2">
        <v>18695.337213769501</v>
      </c>
    </row>
    <row r="33131" spans="1:6">
      <c r="A33131" t="s">
        <v>620</v>
      </c>
      <c r="B33131">
        <v>4631</v>
      </c>
      <c r="C33131" t="s">
        <v>665</v>
      </c>
      <c r="D33131">
        <v>2013</v>
      </c>
      <c r="E33131" t="s">
        <v>737</v>
      </c>
      <c r="F33131" s="2">
        <v>4613.20466315674</v>
      </c>
    </row>
    <row r="33132" spans="1:6">
      <c r="A33132" t="s">
        <v>620</v>
      </c>
      <c r="B33132">
        <v>4631</v>
      </c>
      <c r="C33132" t="s">
        <v>665</v>
      </c>
      <c r="D33132">
        <v>2013</v>
      </c>
      <c r="E33132" t="s">
        <v>744</v>
      </c>
      <c r="F33132" s="2">
        <v>2438876.8608296802</v>
      </c>
    </row>
    <row r="33133" spans="1:6">
      <c r="A33133" t="s">
        <v>620</v>
      </c>
      <c r="B33133">
        <v>4631</v>
      </c>
      <c r="C33133" t="s">
        <v>665</v>
      </c>
      <c r="D33133">
        <v>2013</v>
      </c>
      <c r="E33133" t="s">
        <v>745</v>
      </c>
      <c r="F33133" s="2">
        <v>115850.68710161799</v>
      </c>
    </row>
    <row r="33134" spans="1:6">
      <c r="A33134" t="s">
        <v>620</v>
      </c>
      <c r="B33134">
        <v>4631</v>
      </c>
      <c r="C33134" t="s">
        <v>665</v>
      </c>
      <c r="D33134">
        <v>2015</v>
      </c>
      <c r="E33134" t="s">
        <v>742</v>
      </c>
      <c r="F33134" s="2">
        <v>7828.7739569571104</v>
      </c>
    </row>
    <row r="33135" spans="1:6">
      <c r="A33135" t="s">
        <v>620</v>
      </c>
      <c r="B33135">
        <v>4631</v>
      </c>
      <c r="C33135" t="s">
        <v>665</v>
      </c>
      <c r="D33135">
        <v>2015</v>
      </c>
      <c r="E33135" t="s">
        <v>738</v>
      </c>
      <c r="F33135" s="2">
        <v>557444.09745271399</v>
      </c>
    </row>
    <row r="33136" spans="1:6">
      <c r="A33136" t="s">
        <v>620</v>
      </c>
      <c r="B33136">
        <v>4631</v>
      </c>
      <c r="C33136" t="s">
        <v>665</v>
      </c>
      <c r="D33136">
        <v>2015</v>
      </c>
      <c r="E33136" t="s">
        <v>739</v>
      </c>
      <c r="F33136" s="2">
        <v>41195.686496304501</v>
      </c>
    </row>
    <row r="33137" spans="1:6">
      <c r="A33137" t="s">
        <v>620</v>
      </c>
      <c r="B33137">
        <v>4631</v>
      </c>
      <c r="C33137" t="s">
        <v>665</v>
      </c>
      <c r="D33137">
        <v>2015</v>
      </c>
      <c r="E33137" t="s">
        <v>741</v>
      </c>
      <c r="F33137" s="2">
        <v>47400.384674891502</v>
      </c>
    </row>
    <row r="33138" spans="1:6">
      <c r="A33138" t="s">
        <v>620</v>
      </c>
      <c r="B33138">
        <v>4631</v>
      </c>
      <c r="C33138" t="s">
        <v>665</v>
      </c>
      <c r="D33138">
        <v>2016</v>
      </c>
      <c r="E33138" t="s">
        <v>736</v>
      </c>
      <c r="F33138" s="2">
        <v>16338.537333198899</v>
      </c>
    </row>
    <row r="33139" spans="1:6">
      <c r="A33139" t="s">
        <v>620</v>
      </c>
      <c r="B33139">
        <v>4631</v>
      </c>
      <c r="C33139" t="s">
        <v>665</v>
      </c>
      <c r="D33139">
        <v>2016</v>
      </c>
      <c r="E33139" t="s">
        <v>737</v>
      </c>
      <c r="F33139" s="2">
        <v>4633.1772878802303</v>
      </c>
    </row>
    <row r="33140" spans="1:6">
      <c r="A33140" t="s">
        <v>620</v>
      </c>
      <c r="B33140">
        <v>4631</v>
      </c>
      <c r="C33140" t="s">
        <v>665</v>
      </c>
      <c r="D33140">
        <v>2016</v>
      </c>
      <c r="E33140" t="s">
        <v>744</v>
      </c>
      <c r="F33140" s="2">
        <v>2084643.4561481001</v>
      </c>
    </row>
    <row r="33141" spans="1:6">
      <c r="A33141" t="s">
        <v>620</v>
      </c>
      <c r="B33141">
        <v>4631</v>
      </c>
      <c r="C33141" t="s">
        <v>665</v>
      </c>
      <c r="D33141">
        <v>2016</v>
      </c>
      <c r="E33141" t="s">
        <v>740</v>
      </c>
      <c r="F33141" s="2">
        <v>3328.1875532050599</v>
      </c>
    </row>
    <row r="33142" spans="1:6">
      <c r="A33142" t="s">
        <v>620</v>
      </c>
      <c r="B33142">
        <v>4631</v>
      </c>
      <c r="C33142" t="s">
        <v>665</v>
      </c>
      <c r="D33142">
        <v>2016</v>
      </c>
      <c r="E33142" t="s">
        <v>745</v>
      </c>
      <c r="F33142" s="2">
        <v>115850.68710161799</v>
      </c>
    </row>
    <row r="33143" spans="1:6">
      <c r="A33143" t="s">
        <v>620</v>
      </c>
      <c r="B33143">
        <v>4631</v>
      </c>
      <c r="C33143" t="s">
        <v>665</v>
      </c>
      <c r="D33143">
        <v>2017</v>
      </c>
      <c r="E33143" t="s">
        <v>743</v>
      </c>
      <c r="F33143" s="2">
        <v>0</v>
      </c>
    </row>
    <row r="33144" spans="1:6">
      <c r="A33144" t="s">
        <v>620</v>
      </c>
      <c r="B33144">
        <v>4631</v>
      </c>
      <c r="C33144" t="s">
        <v>665</v>
      </c>
      <c r="D33144">
        <v>2018</v>
      </c>
      <c r="E33144" t="s">
        <v>742</v>
      </c>
      <c r="F33144" s="2">
        <v>14974.4792818284</v>
      </c>
    </row>
    <row r="33145" spans="1:6">
      <c r="A33145" t="s">
        <v>620</v>
      </c>
      <c r="B33145">
        <v>4631</v>
      </c>
      <c r="C33145" t="s">
        <v>665</v>
      </c>
      <c r="D33145">
        <v>2018</v>
      </c>
      <c r="E33145" t="s">
        <v>741</v>
      </c>
      <c r="F33145" s="2">
        <v>42432.886334206101</v>
      </c>
    </row>
    <row r="33146" spans="1:6">
      <c r="A33146" t="s">
        <v>620</v>
      </c>
      <c r="B33146">
        <v>4631</v>
      </c>
      <c r="C33146" t="s">
        <v>665</v>
      </c>
      <c r="D33146">
        <v>2019</v>
      </c>
      <c r="E33146" t="s">
        <v>736</v>
      </c>
      <c r="F33146" s="2">
        <v>14508.489610766201</v>
      </c>
    </row>
    <row r="33147" spans="1:6">
      <c r="A33147" t="s">
        <v>620</v>
      </c>
      <c r="B33147">
        <v>4631</v>
      </c>
      <c r="C33147" t="s">
        <v>665</v>
      </c>
      <c r="D33147">
        <v>2019</v>
      </c>
      <c r="E33147" t="s">
        <v>737</v>
      </c>
      <c r="F33147" s="2">
        <v>4680.9065259188901</v>
      </c>
    </row>
    <row r="33148" spans="1:6">
      <c r="A33148" t="s">
        <v>620</v>
      </c>
      <c r="B33148">
        <v>4631</v>
      </c>
      <c r="C33148" t="s">
        <v>665</v>
      </c>
      <c r="D33148">
        <v>2019</v>
      </c>
      <c r="E33148" t="s">
        <v>740</v>
      </c>
      <c r="F33148" s="2">
        <v>2269.7127455725699</v>
      </c>
    </row>
    <row r="33149" spans="1:6">
      <c r="A33149" t="s">
        <v>620</v>
      </c>
      <c r="B33149">
        <v>4631</v>
      </c>
      <c r="C33149" t="s">
        <v>665</v>
      </c>
      <c r="D33149">
        <v>2021</v>
      </c>
      <c r="E33149" t="s">
        <v>742</v>
      </c>
      <c r="F33149" s="2">
        <v>9757.6615457834105</v>
      </c>
    </row>
    <row r="33150" spans="1:6">
      <c r="A33150" t="s">
        <v>620</v>
      </c>
      <c r="B33150">
        <v>4631</v>
      </c>
      <c r="C33150" t="s">
        <v>665</v>
      </c>
      <c r="D33150">
        <v>2022</v>
      </c>
      <c r="E33150" t="s">
        <v>736</v>
      </c>
      <c r="F33150" s="2">
        <v>9588.4776869014295</v>
      </c>
    </row>
    <row r="33151" spans="1:6">
      <c r="A33151" t="s">
        <v>620</v>
      </c>
      <c r="B33151">
        <v>4631</v>
      </c>
      <c r="C33151" t="s">
        <v>665</v>
      </c>
      <c r="D33151">
        <v>2022</v>
      </c>
      <c r="E33151" t="s">
        <v>737</v>
      </c>
      <c r="F33151" s="2">
        <v>4313.7985942654504</v>
      </c>
    </row>
    <row r="33152" spans="1:6">
      <c r="A33152" t="s">
        <v>620</v>
      </c>
      <c r="B33152">
        <v>4631</v>
      </c>
      <c r="C33152" t="s">
        <v>665</v>
      </c>
      <c r="D33152">
        <v>2022</v>
      </c>
      <c r="E33152" t="s">
        <v>738</v>
      </c>
      <c r="F33152" s="2">
        <v>241727</v>
      </c>
    </row>
    <row r="33153" spans="1:6">
      <c r="A33153" t="s">
        <v>620</v>
      </c>
      <c r="B33153">
        <v>4631</v>
      </c>
      <c r="C33153" t="s">
        <v>665</v>
      </c>
      <c r="D33153">
        <v>2022</v>
      </c>
      <c r="E33153" t="s">
        <v>739</v>
      </c>
      <c r="F33153" s="2">
        <v>41006.8267863609</v>
      </c>
    </row>
    <row r="33154" spans="1:6">
      <c r="A33154" t="s">
        <v>620</v>
      </c>
      <c r="B33154">
        <v>4631</v>
      </c>
      <c r="C33154" t="s">
        <v>665</v>
      </c>
      <c r="D33154">
        <v>2022</v>
      </c>
      <c r="E33154" t="s">
        <v>740</v>
      </c>
      <c r="F33154" s="2">
        <v>1743.97977627106</v>
      </c>
    </row>
    <row r="33155" spans="1:6">
      <c r="A33155" t="s">
        <v>620</v>
      </c>
      <c r="B33155">
        <v>4631</v>
      </c>
      <c r="C33155" t="s">
        <v>665</v>
      </c>
      <c r="D33155">
        <v>2022</v>
      </c>
      <c r="E33155" t="s">
        <v>741</v>
      </c>
      <c r="F33155" s="2">
        <v>36700.0565858427</v>
      </c>
    </row>
    <row r="33156" spans="1:6">
      <c r="A33156" t="s">
        <v>620</v>
      </c>
      <c r="B33156">
        <v>4631</v>
      </c>
      <c r="C33156" t="s">
        <v>665</v>
      </c>
      <c r="D33156">
        <v>2023</v>
      </c>
      <c r="E33156" t="s">
        <v>744</v>
      </c>
      <c r="F33156" s="2">
        <v>1704397.4853634001</v>
      </c>
    </row>
    <row r="33157" spans="1:6">
      <c r="A33157" t="s">
        <v>620</v>
      </c>
      <c r="B33157">
        <v>4631</v>
      </c>
      <c r="C33157" t="s">
        <v>665</v>
      </c>
      <c r="D33157">
        <v>2023</v>
      </c>
      <c r="E33157" t="s">
        <v>745</v>
      </c>
      <c r="F33157" s="2">
        <v>135839.57958190699</v>
      </c>
    </row>
    <row r="33158" spans="1:6">
      <c r="A33158" t="s">
        <v>620</v>
      </c>
      <c r="B33158">
        <v>4631</v>
      </c>
      <c r="C33158" t="s">
        <v>665</v>
      </c>
      <c r="D33158">
        <v>2024</v>
      </c>
      <c r="E33158" t="s">
        <v>742</v>
      </c>
      <c r="F33158" s="2">
        <v>10583.5878957556</v>
      </c>
    </row>
    <row r="33159" spans="1:6">
      <c r="A33159" t="s">
        <v>620</v>
      </c>
      <c r="B33159">
        <v>4631</v>
      </c>
      <c r="C33159" t="s">
        <v>665</v>
      </c>
      <c r="D33159">
        <v>2024</v>
      </c>
      <c r="E33159" t="s">
        <v>743</v>
      </c>
      <c r="F33159" s="2">
        <v>0</v>
      </c>
    </row>
    <row r="33160" spans="1:6">
      <c r="A33160" t="s">
        <v>620</v>
      </c>
      <c r="B33160">
        <v>4632</v>
      </c>
      <c r="C33160" t="s">
        <v>667</v>
      </c>
      <c r="D33160">
        <v>2009</v>
      </c>
      <c r="E33160" t="s">
        <v>736</v>
      </c>
      <c r="F33160" s="2">
        <v>45.867468733485701</v>
      </c>
    </row>
    <row r="33161" spans="1:6">
      <c r="A33161" t="s">
        <v>620</v>
      </c>
      <c r="B33161">
        <v>4632</v>
      </c>
      <c r="C33161" t="s">
        <v>667</v>
      </c>
      <c r="D33161">
        <v>2009</v>
      </c>
      <c r="E33161" t="s">
        <v>737</v>
      </c>
      <c r="F33161" s="2">
        <v>245.61510351061401</v>
      </c>
    </row>
    <row r="33162" spans="1:6">
      <c r="A33162" t="s">
        <v>620</v>
      </c>
      <c r="B33162">
        <v>4632</v>
      </c>
      <c r="C33162" t="s">
        <v>667</v>
      </c>
      <c r="D33162">
        <v>2009</v>
      </c>
      <c r="E33162" t="s">
        <v>738</v>
      </c>
      <c r="F33162" s="2">
        <v>0</v>
      </c>
    </row>
    <row r="33163" spans="1:6">
      <c r="A33163" t="s">
        <v>620</v>
      </c>
      <c r="B33163">
        <v>4632</v>
      </c>
      <c r="C33163" t="s">
        <v>667</v>
      </c>
      <c r="D33163">
        <v>2009</v>
      </c>
      <c r="E33163" t="s">
        <v>739</v>
      </c>
      <c r="F33163" s="2">
        <v>3123.64284012594</v>
      </c>
    </row>
    <row r="33164" spans="1:6">
      <c r="A33164" t="s">
        <v>620</v>
      </c>
      <c r="B33164">
        <v>4632</v>
      </c>
      <c r="C33164" t="s">
        <v>667</v>
      </c>
      <c r="D33164">
        <v>2009</v>
      </c>
      <c r="E33164" t="s">
        <v>741</v>
      </c>
      <c r="F33164" s="2">
        <v>2532.4693964518701</v>
      </c>
    </row>
    <row r="33165" spans="1:6">
      <c r="A33165" t="s">
        <v>620</v>
      </c>
      <c r="B33165">
        <v>4632</v>
      </c>
      <c r="C33165" t="s">
        <v>667</v>
      </c>
      <c r="D33165">
        <v>2011</v>
      </c>
      <c r="E33165" t="s">
        <v>742</v>
      </c>
      <c r="F33165" s="2">
        <v>740.47963991722304</v>
      </c>
    </row>
    <row r="33166" spans="1:6">
      <c r="A33166" t="s">
        <v>620</v>
      </c>
      <c r="B33166">
        <v>4632</v>
      </c>
      <c r="C33166" t="s">
        <v>667</v>
      </c>
      <c r="D33166">
        <v>2011</v>
      </c>
      <c r="E33166" t="s">
        <v>743</v>
      </c>
      <c r="F33166" s="2">
        <v>0</v>
      </c>
    </row>
    <row r="33167" spans="1:6">
      <c r="A33167" t="s">
        <v>620</v>
      </c>
      <c r="B33167">
        <v>4632</v>
      </c>
      <c r="C33167" t="s">
        <v>667</v>
      </c>
      <c r="D33167">
        <v>2013</v>
      </c>
      <c r="E33167" t="s">
        <v>737</v>
      </c>
      <c r="F33167" s="2">
        <v>350.83307239771398</v>
      </c>
    </row>
    <row r="33168" spans="1:6">
      <c r="A33168" t="s">
        <v>620</v>
      </c>
      <c r="B33168">
        <v>4632</v>
      </c>
      <c r="C33168" t="s">
        <v>667</v>
      </c>
      <c r="D33168">
        <v>2013</v>
      </c>
      <c r="E33168" t="s">
        <v>744</v>
      </c>
      <c r="F33168" s="2">
        <v>0</v>
      </c>
    </row>
    <row r="33169" spans="1:6">
      <c r="A33169" t="s">
        <v>620</v>
      </c>
      <c r="B33169">
        <v>4632</v>
      </c>
      <c r="C33169" t="s">
        <v>667</v>
      </c>
      <c r="D33169">
        <v>2013</v>
      </c>
      <c r="E33169" t="s">
        <v>740</v>
      </c>
      <c r="F33169" s="2">
        <v>718.93150855563204</v>
      </c>
    </row>
    <row r="33170" spans="1:6">
      <c r="A33170" t="s">
        <v>620</v>
      </c>
      <c r="B33170">
        <v>4632</v>
      </c>
      <c r="C33170" t="s">
        <v>667</v>
      </c>
      <c r="D33170">
        <v>2013</v>
      </c>
      <c r="E33170" t="s">
        <v>745</v>
      </c>
      <c r="F33170" s="2">
        <v>26232.637509365501</v>
      </c>
    </row>
    <row r="33171" spans="1:6">
      <c r="A33171" t="s">
        <v>620</v>
      </c>
      <c r="B33171">
        <v>4632</v>
      </c>
      <c r="C33171" t="s">
        <v>667</v>
      </c>
      <c r="D33171">
        <v>2015</v>
      </c>
      <c r="E33171" t="s">
        <v>738</v>
      </c>
      <c r="F33171" s="2">
        <v>0</v>
      </c>
    </row>
    <row r="33172" spans="1:6">
      <c r="A33172" t="s">
        <v>620</v>
      </c>
      <c r="B33172">
        <v>4632</v>
      </c>
      <c r="C33172" t="s">
        <v>667</v>
      </c>
      <c r="D33172">
        <v>2015</v>
      </c>
      <c r="E33172" t="s">
        <v>739</v>
      </c>
      <c r="F33172" s="2">
        <v>4268.4353492059799</v>
      </c>
    </row>
    <row r="33173" spans="1:6">
      <c r="A33173" t="s">
        <v>620</v>
      </c>
      <c r="B33173">
        <v>4632</v>
      </c>
      <c r="C33173" t="s">
        <v>667</v>
      </c>
      <c r="D33173">
        <v>2015</v>
      </c>
      <c r="E33173" t="s">
        <v>741</v>
      </c>
      <c r="F33173" s="2">
        <v>2338.5764601567798</v>
      </c>
    </row>
    <row r="33174" spans="1:6">
      <c r="A33174" t="s">
        <v>620</v>
      </c>
      <c r="B33174">
        <v>4632</v>
      </c>
      <c r="C33174" t="s">
        <v>667</v>
      </c>
      <c r="D33174">
        <v>2016</v>
      </c>
      <c r="E33174" t="s">
        <v>736</v>
      </c>
      <c r="F33174" s="2">
        <v>47.592475224637496</v>
      </c>
    </row>
    <row r="33175" spans="1:6">
      <c r="A33175" t="s">
        <v>620</v>
      </c>
      <c r="B33175">
        <v>4632</v>
      </c>
      <c r="C33175" t="s">
        <v>667</v>
      </c>
      <c r="D33175">
        <v>2016</v>
      </c>
      <c r="E33175" t="s">
        <v>737</v>
      </c>
      <c r="F33175" s="2">
        <v>354.58248073194602</v>
      </c>
    </row>
    <row r="33176" spans="1:6">
      <c r="A33176" t="s">
        <v>620</v>
      </c>
      <c r="B33176">
        <v>4632</v>
      </c>
      <c r="C33176" t="s">
        <v>667</v>
      </c>
      <c r="D33176">
        <v>2016</v>
      </c>
      <c r="E33176" t="s">
        <v>744</v>
      </c>
      <c r="F33176" s="2">
        <v>0</v>
      </c>
    </row>
    <row r="33177" spans="1:6">
      <c r="A33177" t="s">
        <v>620</v>
      </c>
      <c r="B33177">
        <v>4632</v>
      </c>
      <c r="C33177" t="s">
        <v>667</v>
      </c>
      <c r="D33177">
        <v>2016</v>
      </c>
      <c r="E33177" t="s">
        <v>745</v>
      </c>
      <c r="F33177" s="2">
        <v>26232.637509365501</v>
      </c>
    </row>
    <row r="33178" spans="1:6">
      <c r="A33178" t="s">
        <v>620</v>
      </c>
      <c r="B33178">
        <v>4632</v>
      </c>
      <c r="C33178" t="s">
        <v>667</v>
      </c>
      <c r="D33178">
        <v>2017</v>
      </c>
      <c r="E33178" t="s">
        <v>743</v>
      </c>
      <c r="F33178" s="2">
        <v>0</v>
      </c>
    </row>
    <row r="33179" spans="1:6">
      <c r="A33179" t="s">
        <v>620</v>
      </c>
      <c r="B33179">
        <v>4632</v>
      </c>
      <c r="C33179" t="s">
        <v>667</v>
      </c>
      <c r="D33179">
        <v>2018</v>
      </c>
      <c r="E33179" t="s">
        <v>742</v>
      </c>
      <c r="F33179" s="2">
        <v>893.16680317354803</v>
      </c>
    </row>
    <row r="33180" spans="1:6">
      <c r="A33180" t="s">
        <v>620</v>
      </c>
      <c r="B33180">
        <v>4632</v>
      </c>
      <c r="C33180" t="s">
        <v>667</v>
      </c>
      <c r="D33180">
        <v>2018</v>
      </c>
      <c r="E33180" t="s">
        <v>739</v>
      </c>
      <c r="F33180" s="2">
        <v>4966.9925795504196</v>
      </c>
    </row>
    <row r="33181" spans="1:6">
      <c r="A33181" t="s">
        <v>620</v>
      </c>
      <c r="B33181">
        <v>4632</v>
      </c>
      <c r="C33181" t="s">
        <v>667</v>
      </c>
      <c r="D33181">
        <v>2018</v>
      </c>
      <c r="E33181" t="s">
        <v>741</v>
      </c>
      <c r="F33181" s="2">
        <v>2080.6458623377298</v>
      </c>
    </row>
    <row r="33182" spans="1:6">
      <c r="A33182" t="s">
        <v>620</v>
      </c>
      <c r="B33182">
        <v>4632</v>
      </c>
      <c r="C33182" t="s">
        <v>667</v>
      </c>
      <c r="D33182">
        <v>2019</v>
      </c>
      <c r="E33182" t="s">
        <v>736</v>
      </c>
      <c r="F33182" s="2">
        <v>49.532653686511203</v>
      </c>
    </row>
    <row r="33183" spans="1:6">
      <c r="A33183" t="s">
        <v>620</v>
      </c>
      <c r="B33183">
        <v>4632</v>
      </c>
      <c r="C33183" t="s">
        <v>667</v>
      </c>
      <c r="D33183">
        <v>2019</v>
      </c>
      <c r="E33183" t="s">
        <v>737</v>
      </c>
      <c r="F33183" s="2">
        <v>376.42535832362501</v>
      </c>
    </row>
    <row r="33184" spans="1:6">
      <c r="A33184" t="s">
        <v>620</v>
      </c>
      <c r="B33184">
        <v>4632</v>
      </c>
      <c r="C33184" t="s">
        <v>667</v>
      </c>
      <c r="D33184">
        <v>2019</v>
      </c>
      <c r="E33184" t="s">
        <v>745</v>
      </c>
      <c r="F33184" s="2">
        <v>24058.015221470199</v>
      </c>
    </row>
    <row r="33185" spans="1:6">
      <c r="A33185" t="s">
        <v>620</v>
      </c>
      <c r="B33185">
        <v>4632</v>
      </c>
      <c r="C33185" t="s">
        <v>667</v>
      </c>
      <c r="D33185">
        <v>2020</v>
      </c>
      <c r="E33185" t="s">
        <v>743</v>
      </c>
      <c r="F33185" s="2">
        <v>0</v>
      </c>
    </row>
    <row r="33186" spans="1:6">
      <c r="A33186" t="s">
        <v>620</v>
      </c>
      <c r="B33186">
        <v>4632</v>
      </c>
      <c r="C33186" t="s">
        <v>667</v>
      </c>
      <c r="D33186">
        <v>2020</v>
      </c>
      <c r="E33186" t="s">
        <v>740</v>
      </c>
      <c r="F33186" s="2">
        <v>351.00811516973198</v>
      </c>
    </row>
    <row r="33187" spans="1:6">
      <c r="A33187" t="s">
        <v>620</v>
      </c>
      <c r="B33187">
        <v>4632</v>
      </c>
      <c r="C33187" t="s">
        <v>667</v>
      </c>
      <c r="D33187">
        <v>2021</v>
      </c>
      <c r="E33187" t="s">
        <v>742</v>
      </c>
      <c r="F33187" s="2">
        <v>510.22875595297199</v>
      </c>
    </row>
    <row r="33188" spans="1:6">
      <c r="A33188" t="s">
        <v>620</v>
      </c>
      <c r="B33188">
        <v>4632</v>
      </c>
      <c r="C33188" t="s">
        <v>667</v>
      </c>
      <c r="D33188">
        <v>2022</v>
      </c>
      <c r="E33188" t="s">
        <v>736</v>
      </c>
      <c r="F33188" s="2">
        <v>38.930376061858297</v>
      </c>
    </row>
    <row r="33189" spans="1:6">
      <c r="A33189" t="s">
        <v>620</v>
      </c>
      <c r="B33189">
        <v>4632</v>
      </c>
      <c r="C33189" t="s">
        <v>667</v>
      </c>
      <c r="D33189">
        <v>2022</v>
      </c>
      <c r="E33189" t="s">
        <v>737</v>
      </c>
      <c r="F33189" s="2">
        <v>351.25223346854699</v>
      </c>
    </row>
    <row r="33190" spans="1:6">
      <c r="A33190" t="s">
        <v>620</v>
      </c>
      <c r="B33190">
        <v>4632</v>
      </c>
      <c r="C33190" t="s">
        <v>667</v>
      </c>
      <c r="D33190">
        <v>2022</v>
      </c>
      <c r="E33190" t="s">
        <v>738</v>
      </c>
      <c r="F33190" s="2">
        <v>0</v>
      </c>
    </row>
    <row r="33191" spans="1:6">
      <c r="A33191" t="s">
        <v>620</v>
      </c>
      <c r="B33191">
        <v>4632</v>
      </c>
      <c r="C33191" t="s">
        <v>667</v>
      </c>
      <c r="D33191">
        <v>2022</v>
      </c>
      <c r="E33191" t="s">
        <v>739</v>
      </c>
      <c r="F33191" s="2">
        <v>4204.2840613340904</v>
      </c>
    </row>
    <row r="33192" spans="1:6">
      <c r="A33192" t="s">
        <v>620</v>
      </c>
      <c r="B33192">
        <v>4632</v>
      </c>
      <c r="C33192" t="s">
        <v>667</v>
      </c>
      <c r="D33192">
        <v>2023</v>
      </c>
      <c r="E33192" t="s">
        <v>744</v>
      </c>
      <c r="F33192" s="2">
        <v>0</v>
      </c>
    </row>
    <row r="33193" spans="1:6">
      <c r="A33193" t="s">
        <v>620</v>
      </c>
      <c r="B33193">
        <v>4632</v>
      </c>
      <c r="C33193" t="s">
        <v>667</v>
      </c>
      <c r="D33193">
        <v>2023</v>
      </c>
      <c r="E33193" t="s">
        <v>740</v>
      </c>
      <c r="F33193" s="2">
        <v>514.75273542956802</v>
      </c>
    </row>
    <row r="33194" spans="1:6">
      <c r="A33194" t="s">
        <v>620</v>
      </c>
      <c r="B33194">
        <v>4632</v>
      </c>
      <c r="C33194" t="s">
        <v>667</v>
      </c>
      <c r="D33194">
        <v>2024</v>
      </c>
      <c r="E33194" t="s">
        <v>742</v>
      </c>
      <c r="F33194" s="2">
        <v>464.90950680886198</v>
      </c>
    </row>
    <row r="33195" spans="1:6">
      <c r="A33195" t="s">
        <v>620</v>
      </c>
      <c r="B33195">
        <v>4633</v>
      </c>
      <c r="C33195" t="s">
        <v>669</v>
      </c>
      <c r="D33195">
        <v>2009</v>
      </c>
      <c r="E33195" t="s">
        <v>742</v>
      </c>
      <c r="F33195" s="2">
        <v>171.969193488934</v>
      </c>
    </row>
    <row r="33196" spans="1:6">
      <c r="A33196" t="s">
        <v>620</v>
      </c>
      <c r="B33196">
        <v>4633</v>
      </c>
      <c r="C33196" t="s">
        <v>669</v>
      </c>
      <c r="D33196">
        <v>2009</v>
      </c>
      <c r="E33196" t="s">
        <v>738</v>
      </c>
      <c r="F33196" s="2">
        <v>0</v>
      </c>
    </row>
    <row r="33197" spans="1:6">
      <c r="A33197" t="s">
        <v>620</v>
      </c>
      <c r="B33197">
        <v>4633</v>
      </c>
      <c r="C33197" t="s">
        <v>669</v>
      </c>
      <c r="D33197">
        <v>2009</v>
      </c>
      <c r="E33197" t="s">
        <v>739</v>
      </c>
      <c r="F33197" s="2">
        <v>0</v>
      </c>
    </row>
    <row r="33198" spans="1:6">
      <c r="A33198" t="s">
        <v>620</v>
      </c>
      <c r="B33198">
        <v>4633</v>
      </c>
      <c r="C33198" t="s">
        <v>669</v>
      </c>
      <c r="D33198">
        <v>2009</v>
      </c>
      <c r="E33198" t="s">
        <v>741</v>
      </c>
      <c r="F33198" s="2">
        <v>56.4378281053568</v>
      </c>
    </row>
    <row r="33199" spans="1:6">
      <c r="A33199" t="s">
        <v>620</v>
      </c>
      <c r="B33199">
        <v>4633</v>
      </c>
      <c r="C33199" t="s">
        <v>669</v>
      </c>
      <c r="D33199">
        <v>2011</v>
      </c>
      <c r="E33199" t="s">
        <v>743</v>
      </c>
      <c r="F33199" s="2">
        <v>9.1647586431999994E-2</v>
      </c>
    </row>
    <row r="33200" spans="1:6">
      <c r="A33200" t="s">
        <v>620</v>
      </c>
      <c r="B33200">
        <v>4633</v>
      </c>
      <c r="C33200" t="s">
        <v>669</v>
      </c>
      <c r="D33200">
        <v>2013</v>
      </c>
      <c r="E33200" t="s">
        <v>736</v>
      </c>
      <c r="F33200" s="2">
        <v>87.487810361438704</v>
      </c>
    </row>
    <row r="33201" spans="1:6">
      <c r="A33201" t="s">
        <v>620</v>
      </c>
      <c r="B33201">
        <v>4633</v>
      </c>
      <c r="C33201" t="s">
        <v>669</v>
      </c>
      <c r="D33201">
        <v>2013</v>
      </c>
      <c r="E33201" t="s">
        <v>737</v>
      </c>
      <c r="F33201" s="2">
        <v>50.3602288206813</v>
      </c>
    </row>
    <row r="33202" spans="1:6">
      <c r="A33202" t="s">
        <v>620</v>
      </c>
      <c r="B33202">
        <v>4633</v>
      </c>
      <c r="C33202" t="s">
        <v>669</v>
      </c>
      <c r="D33202">
        <v>2013</v>
      </c>
      <c r="E33202" t="s">
        <v>740</v>
      </c>
      <c r="F33202" s="2">
        <v>110.210413635953</v>
      </c>
    </row>
    <row r="33203" spans="1:6">
      <c r="A33203" t="s">
        <v>620</v>
      </c>
      <c r="B33203">
        <v>4633</v>
      </c>
      <c r="C33203" t="s">
        <v>669</v>
      </c>
      <c r="D33203">
        <v>2015</v>
      </c>
      <c r="E33203" t="s">
        <v>742</v>
      </c>
      <c r="F33203" s="2">
        <v>214.38170852322099</v>
      </c>
    </row>
    <row r="33204" spans="1:6">
      <c r="A33204" t="s">
        <v>620</v>
      </c>
      <c r="B33204">
        <v>4633</v>
      </c>
      <c r="C33204" t="s">
        <v>669</v>
      </c>
      <c r="D33204">
        <v>2016</v>
      </c>
      <c r="E33204" t="s">
        <v>736</v>
      </c>
      <c r="F33204" s="2">
        <v>90.926684376114807</v>
      </c>
    </row>
    <row r="33205" spans="1:6">
      <c r="A33205" t="s">
        <v>620</v>
      </c>
      <c r="B33205">
        <v>4633</v>
      </c>
      <c r="C33205" t="s">
        <v>669</v>
      </c>
      <c r="D33205">
        <v>2016</v>
      </c>
      <c r="E33205" t="s">
        <v>737</v>
      </c>
      <c r="F33205" s="2">
        <v>58.277978310913902</v>
      </c>
    </row>
    <row r="33206" spans="1:6">
      <c r="A33206" t="s">
        <v>620</v>
      </c>
      <c r="B33206">
        <v>4633</v>
      </c>
      <c r="C33206" t="s">
        <v>669</v>
      </c>
      <c r="D33206">
        <v>2016</v>
      </c>
      <c r="E33206" t="s">
        <v>738</v>
      </c>
      <c r="F33206" s="2">
        <v>0</v>
      </c>
    </row>
    <row r="33207" spans="1:6">
      <c r="A33207" t="s">
        <v>620</v>
      </c>
      <c r="B33207">
        <v>4633</v>
      </c>
      <c r="C33207" t="s">
        <v>669</v>
      </c>
      <c r="D33207">
        <v>2016</v>
      </c>
      <c r="E33207" t="s">
        <v>739</v>
      </c>
      <c r="F33207" s="2">
        <v>0</v>
      </c>
    </row>
    <row r="33208" spans="1:6">
      <c r="A33208" t="s">
        <v>620</v>
      </c>
      <c r="B33208">
        <v>4633</v>
      </c>
      <c r="C33208" t="s">
        <v>669</v>
      </c>
      <c r="D33208">
        <v>2016</v>
      </c>
      <c r="E33208" t="s">
        <v>740</v>
      </c>
      <c r="F33208" s="2">
        <v>66.3825989113855</v>
      </c>
    </row>
    <row r="33209" spans="1:6">
      <c r="A33209" t="s">
        <v>620</v>
      </c>
      <c r="B33209">
        <v>4633</v>
      </c>
      <c r="C33209" t="s">
        <v>669</v>
      </c>
      <c r="D33209">
        <v>2016</v>
      </c>
      <c r="E33209" t="s">
        <v>741</v>
      </c>
      <c r="F33209" s="2">
        <v>49.843257493433597</v>
      </c>
    </row>
    <row r="33210" spans="1:6">
      <c r="A33210" t="s">
        <v>620</v>
      </c>
      <c r="B33210">
        <v>4633</v>
      </c>
      <c r="C33210" t="s">
        <v>669</v>
      </c>
      <c r="D33210">
        <v>2017</v>
      </c>
      <c r="E33210" t="s">
        <v>744</v>
      </c>
      <c r="F33210" s="2">
        <v>0</v>
      </c>
    </row>
    <row r="33211" spans="1:6">
      <c r="A33211" t="s">
        <v>620</v>
      </c>
      <c r="B33211">
        <v>4633</v>
      </c>
      <c r="C33211" t="s">
        <v>669</v>
      </c>
      <c r="D33211">
        <v>2017</v>
      </c>
      <c r="E33211" t="s">
        <v>745</v>
      </c>
      <c r="F33211" s="2">
        <v>33341.584580519397</v>
      </c>
    </row>
    <row r="33212" spans="1:6">
      <c r="A33212" t="s">
        <v>620</v>
      </c>
      <c r="B33212">
        <v>4633</v>
      </c>
      <c r="C33212" t="s">
        <v>669</v>
      </c>
      <c r="D33212">
        <v>2018</v>
      </c>
      <c r="E33212" t="s">
        <v>742</v>
      </c>
      <c r="F33212" s="2">
        <v>219.50506936561001</v>
      </c>
    </row>
    <row r="33213" spans="1:6">
      <c r="A33213" t="s">
        <v>620</v>
      </c>
      <c r="B33213">
        <v>4633</v>
      </c>
      <c r="C33213" t="s">
        <v>669</v>
      </c>
      <c r="D33213">
        <v>2018</v>
      </c>
      <c r="E33213" t="s">
        <v>743</v>
      </c>
      <c r="F33213" s="2">
        <v>0</v>
      </c>
    </row>
    <row r="33214" spans="1:6">
      <c r="A33214" t="s">
        <v>620</v>
      </c>
      <c r="B33214">
        <v>4633</v>
      </c>
      <c r="C33214" t="s">
        <v>669</v>
      </c>
      <c r="D33214">
        <v>2019</v>
      </c>
      <c r="E33214" t="s">
        <v>738</v>
      </c>
      <c r="F33214" s="2">
        <v>0</v>
      </c>
    </row>
    <row r="33215" spans="1:6">
      <c r="A33215" t="s">
        <v>620</v>
      </c>
      <c r="B33215">
        <v>4633</v>
      </c>
      <c r="C33215" t="s">
        <v>669</v>
      </c>
      <c r="D33215">
        <v>2019</v>
      </c>
      <c r="E33215" t="s">
        <v>739</v>
      </c>
      <c r="F33215" s="2">
        <v>0</v>
      </c>
    </row>
    <row r="33216" spans="1:6">
      <c r="A33216" t="s">
        <v>620</v>
      </c>
      <c r="B33216">
        <v>4633</v>
      </c>
      <c r="C33216" t="s">
        <v>669</v>
      </c>
      <c r="D33216">
        <v>2019</v>
      </c>
      <c r="E33216" t="s">
        <v>741</v>
      </c>
      <c r="F33216" s="2">
        <v>44.079884922262899</v>
      </c>
    </row>
    <row r="33217" spans="1:6">
      <c r="A33217" t="s">
        <v>620</v>
      </c>
      <c r="B33217">
        <v>4633</v>
      </c>
      <c r="C33217" t="s">
        <v>669</v>
      </c>
      <c r="D33217">
        <v>2020</v>
      </c>
      <c r="E33217" t="s">
        <v>737</v>
      </c>
      <c r="F33217" s="2">
        <v>51.166447825024797</v>
      </c>
    </row>
    <row r="33218" spans="1:6">
      <c r="A33218" t="s">
        <v>620</v>
      </c>
      <c r="B33218">
        <v>4633</v>
      </c>
      <c r="C33218" t="s">
        <v>669</v>
      </c>
      <c r="D33218">
        <v>2020</v>
      </c>
      <c r="E33218" t="s">
        <v>744</v>
      </c>
      <c r="F33218" s="2">
        <v>0</v>
      </c>
    </row>
    <row r="33219" spans="1:6">
      <c r="A33219" t="s">
        <v>620</v>
      </c>
      <c r="B33219">
        <v>4633</v>
      </c>
      <c r="C33219" t="s">
        <v>669</v>
      </c>
      <c r="D33219">
        <v>2020</v>
      </c>
      <c r="E33219" t="s">
        <v>745</v>
      </c>
      <c r="F33219" s="2">
        <v>27887.492767879699</v>
      </c>
    </row>
    <row r="33220" spans="1:6">
      <c r="A33220" t="s">
        <v>620</v>
      </c>
      <c r="B33220">
        <v>4633</v>
      </c>
      <c r="C33220" t="s">
        <v>669</v>
      </c>
      <c r="D33220">
        <v>2021</v>
      </c>
      <c r="E33220" t="s">
        <v>743</v>
      </c>
      <c r="F33220" s="2">
        <v>0.123883789017668</v>
      </c>
    </row>
    <row r="33221" spans="1:6">
      <c r="A33221" t="s">
        <v>620</v>
      </c>
      <c r="B33221">
        <v>4633</v>
      </c>
      <c r="C33221" t="s">
        <v>669</v>
      </c>
      <c r="D33221">
        <v>2022</v>
      </c>
      <c r="E33221" t="s">
        <v>738</v>
      </c>
      <c r="F33221" s="2">
        <v>0</v>
      </c>
    </row>
    <row r="33222" spans="1:6">
      <c r="A33222" t="s">
        <v>620</v>
      </c>
      <c r="B33222">
        <v>4633</v>
      </c>
      <c r="C33222" t="s">
        <v>669</v>
      </c>
      <c r="D33222">
        <v>2022</v>
      </c>
      <c r="E33222" t="s">
        <v>739</v>
      </c>
      <c r="F33222" s="2">
        <v>245.83452147024099</v>
      </c>
    </row>
    <row r="33223" spans="1:6">
      <c r="A33223" t="s">
        <v>620</v>
      </c>
      <c r="B33223">
        <v>4633</v>
      </c>
      <c r="C33223" t="s">
        <v>669</v>
      </c>
      <c r="D33223">
        <v>2022</v>
      </c>
      <c r="E33223" t="s">
        <v>741</v>
      </c>
      <c r="F33223" s="2">
        <v>40.786164947525201</v>
      </c>
    </row>
    <row r="33224" spans="1:6">
      <c r="A33224" t="s">
        <v>620</v>
      </c>
      <c r="B33224">
        <v>4633</v>
      </c>
      <c r="C33224" t="s">
        <v>669</v>
      </c>
      <c r="D33224">
        <v>2023</v>
      </c>
      <c r="E33224" t="s">
        <v>736</v>
      </c>
      <c r="F33224" s="2">
        <v>88.283119074479302</v>
      </c>
    </row>
    <row r="33225" spans="1:6">
      <c r="A33225" t="s">
        <v>620</v>
      </c>
      <c r="B33225">
        <v>4633</v>
      </c>
      <c r="C33225" t="s">
        <v>669</v>
      </c>
      <c r="D33225">
        <v>2023</v>
      </c>
      <c r="E33225" t="s">
        <v>737</v>
      </c>
      <c r="F33225" s="2">
        <v>45.898019149715601</v>
      </c>
    </row>
    <row r="33226" spans="1:6">
      <c r="A33226" t="s">
        <v>620</v>
      </c>
      <c r="B33226">
        <v>4633</v>
      </c>
      <c r="C33226" t="s">
        <v>669</v>
      </c>
      <c r="D33226">
        <v>2023</v>
      </c>
      <c r="E33226" t="s">
        <v>744</v>
      </c>
      <c r="F33226" s="2">
        <v>0</v>
      </c>
    </row>
    <row r="33227" spans="1:6">
      <c r="A33227" t="s">
        <v>620</v>
      </c>
      <c r="B33227">
        <v>4633</v>
      </c>
      <c r="C33227" t="s">
        <v>669</v>
      </c>
      <c r="D33227">
        <v>2023</v>
      </c>
      <c r="E33227" t="s">
        <v>740</v>
      </c>
      <c r="F33227" s="2">
        <v>41.754791578652203</v>
      </c>
    </row>
    <row r="33228" spans="1:6">
      <c r="A33228" t="s">
        <v>620</v>
      </c>
      <c r="B33228">
        <v>4633</v>
      </c>
      <c r="C33228" t="s">
        <v>669</v>
      </c>
      <c r="D33228">
        <v>2023</v>
      </c>
      <c r="E33228" t="s">
        <v>745</v>
      </c>
      <c r="F33228" s="2">
        <v>36034.055846942203</v>
      </c>
    </row>
    <row r="33229" spans="1:6">
      <c r="A33229" t="s">
        <v>620</v>
      </c>
      <c r="B33229">
        <v>4633</v>
      </c>
      <c r="C33229" t="s">
        <v>669</v>
      </c>
      <c r="D33229">
        <v>2024</v>
      </c>
      <c r="E33229" t="s">
        <v>743</v>
      </c>
      <c r="F33229" s="2">
        <v>0</v>
      </c>
    </row>
    <row r="33230" spans="1:6">
      <c r="A33230" t="s">
        <v>620</v>
      </c>
      <c r="B33230">
        <v>4634</v>
      </c>
      <c r="C33230" t="s">
        <v>671</v>
      </c>
      <c r="D33230">
        <v>2009</v>
      </c>
      <c r="E33230" t="s">
        <v>743</v>
      </c>
      <c r="F33230" s="2">
        <v>0</v>
      </c>
    </row>
    <row r="33231" spans="1:6">
      <c r="A33231" t="s">
        <v>620</v>
      </c>
      <c r="B33231">
        <v>4634</v>
      </c>
      <c r="C33231" t="s">
        <v>671</v>
      </c>
      <c r="D33231">
        <v>2011</v>
      </c>
      <c r="E33231" t="s">
        <v>736</v>
      </c>
      <c r="F33231" s="2">
        <v>52.763743828252899</v>
      </c>
    </row>
    <row r="33232" spans="1:6">
      <c r="A33232" t="s">
        <v>620</v>
      </c>
      <c r="B33232">
        <v>4634</v>
      </c>
      <c r="C33232" t="s">
        <v>671</v>
      </c>
      <c r="D33232">
        <v>2011</v>
      </c>
      <c r="E33232" t="s">
        <v>737</v>
      </c>
      <c r="F33232" s="2">
        <v>326.53590046755301</v>
      </c>
    </row>
    <row r="33233" spans="1:6">
      <c r="A33233" t="s">
        <v>620</v>
      </c>
      <c r="B33233">
        <v>4634</v>
      </c>
      <c r="C33233" t="s">
        <v>671</v>
      </c>
      <c r="D33233">
        <v>2011</v>
      </c>
      <c r="E33233" t="s">
        <v>744</v>
      </c>
      <c r="F33233" s="2">
        <v>0</v>
      </c>
    </row>
    <row r="33234" spans="1:6">
      <c r="A33234" t="s">
        <v>620</v>
      </c>
      <c r="B33234">
        <v>4634</v>
      </c>
      <c r="C33234" t="s">
        <v>671</v>
      </c>
      <c r="D33234">
        <v>2011</v>
      </c>
      <c r="E33234" t="s">
        <v>745</v>
      </c>
      <c r="F33234" s="2">
        <v>3235.9986790390599</v>
      </c>
    </row>
    <row r="33235" spans="1:6">
      <c r="A33235" t="s">
        <v>620</v>
      </c>
      <c r="B33235">
        <v>4634</v>
      </c>
      <c r="C33235" t="s">
        <v>671</v>
      </c>
      <c r="D33235">
        <v>2013</v>
      </c>
      <c r="E33235" t="s">
        <v>742</v>
      </c>
      <c r="F33235" s="2">
        <v>693.85955445662898</v>
      </c>
    </row>
    <row r="33236" spans="1:6">
      <c r="A33236" t="s">
        <v>620</v>
      </c>
      <c r="B33236">
        <v>4634</v>
      </c>
      <c r="C33236" t="s">
        <v>671</v>
      </c>
      <c r="D33236">
        <v>2013</v>
      </c>
      <c r="E33236" t="s">
        <v>738</v>
      </c>
      <c r="F33236" s="2">
        <v>0</v>
      </c>
    </row>
    <row r="33237" spans="1:6">
      <c r="A33237" t="s">
        <v>620</v>
      </c>
      <c r="B33237">
        <v>4634</v>
      </c>
      <c r="C33237" t="s">
        <v>671</v>
      </c>
      <c r="D33237">
        <v>2013</v>
      </c>
      <c r="E33237" t="s">
        <v>739</v>
      </c>
      <c r="F33237" s="2">
        <v>3208.8597254739698</v>
      </c>
    </row>
    <row r="33238" spans="1:6">
      <c r="A33238" t="s">
        <v>620</v>
      </c>
      <c r="B33238">
        <v>4634</v>
      </c>
      <c r="C33238" t="s">
        <v>671</v>
      </c>
      <c r="D33238">
        <v>2013</v>
      </c>
      <c r="E33238" t="s">
        <v>741</v>
      </c>
      <c r="F33238" s="2">
        <v>5236.51650601865</v>
      </c>
    </row>
    <row r="33239" spans="1:6">
      <c r="A33239" t="s">
        <v>620</v>
      </c>
      <c r="B33239">
        <v>4634</v>
      </c>
      <c r="C33239" t="s">
        <v>671</v>
      </c>
      <c r="D33239">
        <v>2015</v>
      </c>
      <c r="E33239" t="s">
        <v>743</v>
      </c>
      <c r="F33239" s="2">
        <v>0</v>
      </c>
    </row>
    <row r="33240" spans="1:6">
      <c r="A33240" t="s">
        <v>620</v>
      </c>
      <c r="B33240">
        <v>4634</v>
      </c>
      <c r="C33240" t="s">
        <v>671</v>
      </c>
      <c r="D33240">
        <v>2016</v>
      </c>
      <c r="E33240" t="s">
        <v>742</v>
      </c>
      <c r="F33240" s="2">
        <v>521.05553143722295</v>
      </c>
    </row>
    <row r="33241" spans="1:6">
      <c r="A33241" t="s">
        <v>620</v>
      </c>
      <c r="B33241">
        <v>4634</v>
      </c>
      <c r="C33241" t="s">
        <v>671</v>
      </c>
      <c r="D33241">
        <v>2017</v>
      </c>
      <c r="E33241" t="s">
        <v>736</v>
      </c>
      <c r="F33241" s="2">
        <v>335.44815026751797</v>
      </c>
    </row>
    <row r="33242" spans="1:6">
      <c r="A33242" t="s">
        <v>620</v>
      </c>
      <c r="B33242">
        <v>4634</v>
      </c>
      <c r="C33242" t="s">
        <v>671</v>
      </c>
      <c r="D33242">
        <v>2017</v>
      </c>
      <c r="E33242" t="s">
        <v>737</v>
      </c>
      <c r="F33242" s="2">
        <v>354.81674281424802</v>
      </c>
    </row>
    <row r="33243" spans="1:6">
      <c r="A33243" t="s">
        <v>620</v>
      </c>
      <c r="B33243">
        <v>4634</v>
      </c>
      <c r="C33243" t="s">
        <v>671</v>
      </c>
      <c r="D33243">
        <v>2017</v>
      </c>
      <c r="E33243" t="s">
        <v>740</v>
      </c>
      <c r="F33243" s="2">
        <v>262.214106068185</v>
      </c>
    </row>
    <row r="33244" spans="1:6">
      <c r="A33244" t="s">
        <v>620</v>
      </c>
      <c r="B33244">
        <v>4634</v>
      </c>
      <c r="C33244" t="s">
        <v>671</v>
      </c>
      <c r="D33244">
        <v>2019</v>
      </c>
      <c r="E33244" t="s">
        <v>742</v>
      </c>
      <c r="F33244" s="2">
        <v>608.62443342259496</v>
      </c>
    </row>
    <row r="33245" spans="1:6">
      <c r="A33245" t="s">
        <v>620</v>
      </c>
      <c r="B33245">
        <v>4634</v>
      </c>
      <c r="C33245" t="s">
        <v>671</v>
      </c>
      <c r="D33245">
        <v>2020</v>
      </c>
      <c r="E33245" t="s">
        <v>736</v>
      </c>
      <c r="F33245" s="2">
        <v>323.68380357568998</v>
      </c>
    </row>
    <row r="33246" spans="1:6">
      <c r="A33246" t="s">
        <v>620</v>
      </c>
      <c r="B33246">
        <v>4634</v>
      </c>
      <c r="C33246" t="s">
        <v>671</v>
      </c>
      <c r="D33246">
        <v>2020</v>
      </c>
      <c r="E33246" t="s">
        <v>737</v>
      </c>
      <c r="F33246" s="2">
        <v>330.75316204003798</v>
      </c>
    </row>
    <row r="33247" spans="1:6">
      <c r="A33247" t="s">
        <v>620</v>
      </c>
      <c r="B33247">
        <v>4634</v>
      </c>
      <c r="C33247" t="s">
        <v>671</v>
      </c>
      <c r="D33247">
        <v>2020</v>
      </c>
      <c r="E33247" t="s">
        <v>738</v>
      </c>
      <c r="F33247" s="2">
        <v>0</v>
      </c>
    </row>
    <row r="33248" spans="1:6">
      <c r="A33248" t="s">
        <v>620</v>
      </c>
      <c r="B33248">
        <v>4634</v>
      </c>
      <c r="C33248" t="s">
        <v>671</v>
      </c>
      <c r="D33248">
        <v>2020</v>
      </c>
      <c r="E33248" t="s">
        <v>739</v>
      </c>
      <c r="F33248" s="2">
        <v>3588.64895317938</v>
      </c>
    </row>
    <row r="33249" spans="1:6">
      <c r="A33249" t="s">
        <v>620</v>
      </c>
      <c r="B33249">
        <v>4634</v>
      </c>
      <c r="C33249" t="s">
        <v>671</v>
      </c>
      <c r="D33249">
        <v>2020</v>
      </c>
      <c r="E33249" t="s">
        <v>740</v>
      </c>
      <c r="F33249" s="2">
        <v>191.087451214331</v>
      </c>
    </row>
    <row r="33250" spans="1:6">
      <c r="A33250" t="s">
        <v>620</v>
      </c>
      <c r="B33250">
        <v>4634</v>
      </c>
      <c r="C33250" t="s">
        <v>671</v>
      </c>
      <c r="D33250">
        <v>2020</v>
      </c>
      <c r="E33250" t="s">
        <v>741</v>
      </c>
      <c r="F33250" s="2">
        <v>4539.2814161663</v>
      </c>
    </row>
    <row r="33251" spans="1:6">
      <c r="A33251" t="s">
        <v>620</v>
      </c>
      <c r="B33251">
        <v>4634</v>
      </c>
      <c r="C33251" t="s">
        <v>671</v>
      </c>
      <c r="D33251">
        <v>2021</v>
      </c>
      <c r="E33251" t="s">
        <v>744</v>
      </c>
      <c r="F33251" s="2">
        <v>0</v>
      </c>
    </row>
    <row r="33252" spans="1:6">
      <c r="A33252" t="s">
        <v>620</v>
      </c>
      <c r="B33252">
        <v>4634</v>
      </c>
      <c r="C33252" t="s">
        <v>671</v>
      </c>
      <c r="D33252">
        <v>2021</v>
      </c>
      <c r="E33252" t="s">
        <v>745</v>
      </c>
      <c r="F33252" s="2">
        <v>3978.6439499069702</v>
      </c>
    </row>
    <row r="33253" spans="1:6">
      <c r="A33253" t="s">
        <v>620</v>
      </c>
      <c r="B33253">
        <v>4634</v>
      </c>
      <c r="C33253" t="s">
        <v>671</v>
      </c>
      <c r="D33253">
        <v>2022</v>
      </c>
      <c r="E33253" t="s">
        <v>742</v>
      </c>
      <c r="F33253" s="2">
        <v>439.94045480813003</v>
      </c>
    </row>
    <row r="33254" spans="1:6">
      <c r="A33254" t="s">
        <v>620</v>
      </c>
      <c r="B33254">
        <v>4634</v>
      </c>
      <c r="C33254" t="s">
        <v>671</v>
      </c>
      <c r="D33254">
        <v>2022</v>
      </c>
      <c r="E33254" t="s">
        <v>743</v>
      </c>
      <c r="F33254" s="2">
        <v>0</v>
      </c>
    </row>
    <row r="33255" spans="1:6">
      <c r="A33255" t="s">
        <v>620</v>
      </c>
      <c r="B33255">
        <v>4634</v>
      </c>
      <c r="C33255" t="s">
        <v>671</v>
      </c>
      <c r="D33255">
        <v>2023</v>
      </c>
      <c r="E33255" t="s">
        <v>739</v>
      </c>
      <c r="F33255" s="2">
        <v>3431.78731901949</v>
      </c>
    </row>
    <row r="33256" spans="1:6">
      <c r="A33256" t="s">
        <v>620</v>
      </c>
      <c r="B33256">
        <v>4634</v>
      </c>
      <c r="C33256" t="s">
        <v>671</v>
      </c>
      <c r="D33256">
        <v>2023</v>
      </c>
      <c r="E33256" t="s">
        <v>741</v>
      </c>
      <c r="F33256" s="2">
        <v>4538.9194180854602</v>
      </c>
    </row>
    <row r="33257" spans="1:6">
      <c r="A33257" t="s">
        <v>620</v>
      </c>
      <c r="B33257">
        <v>4634</v>
      </c>
      <c r="C33257" t="s">
        <v>671</v>
      </c>
      <c r="D33257">
        <v>2024</v>
      </c>
      <c r="E33257" t="s">
        <v>737</v>
      </c>
      <c r="F33257" s="2">
        <v>288.078459879609</v>
      </c>
    </row>
    <row r="33258" spans="1:6">
      <c r="A33258" t="s">
        <v>620</v>
      </c>
      <c r="B33258">
        <v>4634</v>
      </c>
      <c r="C33258" t="s">
        <v>671</v>
      </c>
      <c r="D33258">
        <v>2024</v>
      </c>
      <c r="E33258" t="s">
        <v>745</v>
      </c>
      <c r="F33258" s="2">
        <v>5965.8999425825996</v>
      </c>
    </row>
    <row r="33259" spans="1:6">
      <c r="A33259" t="s">
        <v>620</v>
      </c>
      <c r="B33259">
        <v>4635</v>
      </c>
      <c r="C33259" t="s">
        <v>673</v>
      </c>
      <c r="D33259">
        <v>2009</v>
      </c>
      <c r="E33259" t="s">
        <v>738</v>
      </c>
      <c r="F33259" s="2">
        <v>0</v>
      </c>
    </row>
    <row r="33260" spans="1:6">
      <c r="A33260" t="s">
        <v>620</v>
      </c>
      <c r="B33260">
        <v>4635</v>
      </c>
      <c r="C33260" t="s">
        <v>673</v>
      </c>
      <c r="D33260">
        <v>2009</v>
      </c>
      <c r="E33260" t="s">
        <v>739</v>
      </c>
      <c r="F33260" s="2">
        <v>9818.53974634923</v>
      </c>
    </row>
    <row r="33261" spans="1:6">
      <c r="A33261" t="s">
        <v>620</v>
      </c>
      <c r="B33261">
        <v>4635</v>
      </c>
      <c r="C33261" t="s">
        <v>673</v>
      </c>
      <c r="D33261">
        <v>2009</v>
      </c>
      <c r="E33261" t="s">
        <v>741</v>
      </c>
      <c r="F33261" s="2">
        <v>5753.6920609625604</v>
      </c>
    </row>
    <row r="33262" spans="1:6">
      <c r="A33262" t="s">
        <v>620</v>
      </c>
      <c r="B33262">
        <v>4635</v>
      </c>
      <c r="C33262" t="s">
        <v>673</v>
      </c>
      <c r="D33262">
        <v>2011</v>
      </c>
      <c r="E33262" t="s">
        <v>743</v>
      </c>
      <c r="F33262" s="2">
        <v>0</v>
      </c>
    </row>
    <row r="33263" spans="1:6">
      <c r="A33263" t="s">
        <v>620</v>
      </c>
      <c r="B33263">
        <v>4635</v>
      </c>
      <c r="C33263" t="s">
        <v>673</v>
      </c>
      <c r="D33263">
        <v>2013</v>
      </c>
      <c r="E33263" t="s">
        <v>736</v>
      </c>
      <c r="F33263" s="2">
        <v>1055.7939188329401</v>
      </c>
    </row>
    <row r="33264" spans="1:6">
      <c r="A33264" t="s">
        <v>620</v>
      </c>
      <c r="B33264">
        <v>4635</v>
      </c>
      <c r="C33264" t="s">
        <v>673</v>
      </c>
      <c r="D33264">
        <v>2013</v>
      </c>
      <c r="E33264" t="s">
        <v>737</v>
      </c>
      <c r="F33264" s="2">
        <v>768.54365316380404</v>
      </c>
    </row>
    <row r="33265" spans="1:6">
      <c r="A33265" t="s">
        <v>620</v>
      </c>
      <c r="B33265">
        <v>4635</v>
      </c>
      <c r="C33265" t="s">
        <v>673</v>
      </c>
      <c r="D33265">
        <v>2013</v>
      </c>
      <c r="E33265" t="s">
        <v>744</v>
      </c>
      <c r="F33265" s="2">
        <v>722.93077104999998</v>
      </c>
    </row>
    <row r="33266" spans="1:6">
      <c r="A33266" t="s">
        <v>620</v>
      </c>
      <c r="B33266">
        <v>4635</v>
      </c>
      <c r="C33266" t="s">
        <v>673</v>
      </c>
      <c r="D33266">
        <v>2013</v>
      </c>
      <c r="E33266" t="s">
        <v>745</v>
      </c>
      <c r="F33266" s="2">
        <v>41451.824346626498</v>
      </c>
    </row>
    <row r="33267" spans="1:6">
      <c r="A33267" t="s">
        <v>620</v>
      </c>
      <c r="B33267">
        <v>4635</v>
      </c>
      <c r="C33267" t="s">
        <v>673</v>
      </c>
      <c r="D33267">
        <v>2015</v>
      </c>
      <c r="E33267" t="s">
        <v>742</v>
      </c>
      <c r="F33267" s="2">
        <v>5783.8267924638303</v>
      </c>
    </row>
    <row r="33268" spans="1:6">
      <c r="A33268" t="s">
        <v>620</v>
      </c>
      <c r="B33268">
        <v>4635</v>
      </c>
      <c r="C33268" t="s">
        <v>673</v>
      </c>
      <c r="D33268">
        <v>2015</v>
      </c>
      <c r="E33268" t="s">
        <v>741</v>
      </c>
      <c r="F33268" s="2">
        <v>5720.26591718908</v>
      </c>
    </row>
    <row r="33269" spans="1:6">
      <c r="A33269" t="s">
        <v>620</v>
      </c>
      <c r="B33269">
        <v>4635</v>
      </c>
      <c r="C33269" t="s">
        <v>673</v>
      </c>
      <c r="D33269">
        <v>2016</v>
      </c>
      <c r="E33269" t="s">
        <v>736</v>
      </c>
      <c r="F33269" s="2">
        <v>1229.2313424440299</v>
      </c>
    </row>
    <row r="33270" spans="1:6">
      <c r="A33270" t="s">
        <v>620</v>
      </c>
      <c r="B33270">
        <v>4635</v>
      </c>
      <c r="C33270" t="s">
        <v>673</v>
      </c>
      <c r="D33270">
        <v>2016</v>
      </c>
      <c r="E33270" t="s">
        <v>737</v>
      </c>
      <c r="F33270" s="2">
        <v>662.24526672940499</v>
      </c>
    </row>
    <row r="33271" spans="1:6">
      <c r="A33271" t="s">
        <v>620</v>
      </c>
      <c r="B33271">
        <v>4635</v>
      </c>
      <c r="C33271" t="s">
        <v>673</v>
      </c>
      <c r="D33271">
        <v>2016</v>
      </c>
      <c r="E33271" t="s">
        <v>745</v>
      </c>
      <c r="F33271" s="2">
        <v>41451.824346626498</v>
      </c>
    </row>
    <row r="33272" spans="1:6">
      <c r="A33272" t="s">
        <v>620</v>
      </c>
      <c r="B33272">
        <v>4635</v>
      </c>
      <c r="C33272" t="s">
        <v>673</v>
      </c>
      <c r="D33272">
        <v>2017</v>
      </c>
      <c r="E33272" t="s">
        <v>740</v>
      </c>
      <c r="F33272" s="2">
        <v>337.437652697575</v>
      </c>
    </row>
    <row r="33273" spans="1:6">
      <c r="A33273" t="s">
        <v>620</v>
      </c>
      <c r="B33273">
        <v>4635</v>
      </c>
      <c r="C33273" t="s">
        <v>673</v>
      </c>
      <c r="D33273">
        <v>2018</v>
      </c>
      <c r="E33273" t="s">
        <v>742</v>
      </c>
      <c r="F33273" s="2">
        <v>7695.1701905352502</v>
      </c>
    </row>
    <row r="33274" spans="1:6">
      <c r="A33274" t="s">
        <v>620</v>
      </c>
      <c r="B33274">
        <v>4635</v>
      </c>
      <c r="C33274" t="s">
        <v>673</v>
      </c>
      <c r="D33274">
        <v>2019</v>
      </c>
      <c r="E33274" t="s">
        <v>736</v>
      </c>
      <c r="F33274" s="2">
        <v>1074.55806997533</v>
      </c>
    </row>
    <row r="33275" spans="1:6">
      <c r="A33275" t="s">
        <v>620</v>
      </c>
      <c r="B33275">
        <v>4635</v>
      </c>
      <c r="C33275" t="s">
        <v>673</v>
      </c>
      <c r="D33275">
        <v>2019</v>
      </c>
      <c r="E33275" t="s">
        <v>737</v>
      </c>
      <c r="F33275" s="2">
        <v>557.34798279338804</v>
      </c>
    </row>
    <row r="33276" spans="1:6">
      <c r="A33276" t="s">
        <v>620</v>
      </c>
      <c r="B33276">
        <v>4635</v>
      </c>
      <c r="C33276" t="s">
        <v>673</v>
      </c>
      <c r="D33276">
        <v>2019</v>
      </c>
      <c r="E33276" t="s">
        <v>738</v>
      </c>
      <c r="F33276" s="2">
        <v>0</v>
      </c>
    </row>
    <row r="33277" spans="1:6">
      <c r="A33277" t="s">
        <v>620</v>
      </c>
      <c r="B33277">
        <v>4635</v>
      </c>
      <c r="C33277" t="s">
        <v>673</v>
      </c>
      <c r="D33277">
        <v>2019</v>
      </c>
      <c r="E33277" t="s">
        <v>739</v>
      </c>
      <c r="F33277" s="2">
        <v>9220.70401064832</v>
      </c>
    </row>
    <row r="33278" spans="1:6">
      <c r="A33278" t="s">
        <v>620</v>
      </c>
      <c r="B33278">
        <v>4635</v>
      </c>
      <c r="C33278" t="s">
        <v>673</v>
      </c>
      <c r="D33278">
        <v>2020</v>
      </c>
      <c r="E33278" t="s">
        <v>744</v>
      </c>
      <c r="F33278" s="2">
        <v>514.500797745</v>
      </c>
    </row>
    <row r="33279" spans="1:6">
      <c r="A33279" t="s">
        <v>620</v>
      </c>
      <c r="B33279">
        <v>4635</v>
      </c>
      <c r="C33279" t="s">
        <v>673</v>
      </c>
      <c r="D33279">
        <v>2020</v>
      </c>
      <c r="E33279" t="s">
        <v>740</v>
      </c>
      <c r="F33279" s="2">
        <v>315.499808636399</v>
      </c>
    </row>
    <row r="33280" spans="1:6">
      <c r="A33280" t="s">
        <v>620</v>
      </c>
      <c r="B33280">
        <v>4635</v>
      </c>
      <c r="C33280" t="s">
        <v>673</v>
      </c>
      <c r="D33280">
        <v>2020</v>
      </c>
      <c r="E33280" t="s">
        <v>745</v>
      </c>
      <c r="F33280" s="2">
        <v>55185.082990118499</v>
      </c>
    </row>
    <row r="33281" spans="1:6">
      <c r="A33281" t="s">
        <v>620</v>
      </c>
      <c r="B33281">
        <v>4635</v>
      </c>
      <c r="C33281" t="s">
        <v>673</v>
      </c>
      <c r="D33281">
        <v>2021</v>
      </c>
      <c r="E33281" t="s">
        <v>742</v>
      </c>
      <c r="F33281" s="2">
        <v>6335.0186860159702</v>
      </c>
    </row>
    <row r="33282" spans="1:6">
      <c r="A33282" t="s">
        <v>620</v>
      </c>
      <c r="B33282">
        <v>4635</v>
      </c>
      <c r="C33282" t="s">
        <v>673</v>
      </c>
      <c r="D33282">
        <v>2021</v>
      </c>
      <c r="E33282" t="s">
        <v>743</v>
      </c>
      <c r="F33282" s="2">
        <v>0</v>
      </c>
    </row>
    <row r="33283" spans="1:6">
      <c r="A33283" t="s">
        <v>620</v>
      </c>
      <c r="B33283">
        <v>4635</v>
      </c>
      <c r="C33283" t="s">
        <v>673</v>
      </c>
      <c r="D33283">
        <v>2022</v>
      </c>
      <c r="E33283" t="s">
        <v>738</v>
      </c>
      <c r="F33283" s="2">
        <v>0</v>
      </c>
    </row>
    <row r="33284" spans="1:6">
      <c r="A33284" t="s">
        <v>620</v>
      </c>
      <c r="B33284">
        <v>4635</v>
      </c>
      <c r="C33284" t="s">
        <v>673</v>
      </c>
      <c r="D33284">
        <v>2022</v>
      </c>
      <c r="E33284" t="s">
        <v>739</v>
      </c>
      <c r="F33284" s="2">
        <v>9386.4817247568408</v>
      </c>
    </row>
    <row r="33285" spans="1:6">
      <c r="A33285" t="s">
        <v>620</v>
      </c>
      <c r="B33285">
        <v>4635</v>
      </c>
      <c r="C33285" t="s">
        <v>673</v>
      </c>
      <c r="D33285">
        <v>2022</v>
      </c>
      <c r="E33285" t="s">
        <v>741</v>
      </c>
      <c r="F33285" s="2">
        <v>5090.36154839745</v>
      </c>
    </row>
    <row r="33286" spans="1:6">
      <c r="A33286" t="s">
        <v>620</v>
      </c>
      <c r="B33286">
        <v>4635</v>
      </c>
      <c r="C33286" t="s">
        <v>673</v>
      </c>
      <c r="D33286">
        <v>2023</v>
      </c>
      <c r="E33286" t="s">
        <v>744</v>
      </c>
      <c r="F33286" s="2">
        <v>0</v>
      </c>
    </row>
    <row r="33287" spans="1:6">
      <c r="A33287" t="s">
        <v>620</v>
      </c>
      <c r="B33287">
        <v>4635</v>
      </c>
      <c r="C33287" t="s">
        <v>673</v>
      </c>
      <c r="D33287">
        <v>2023</v>
      </c>
      <c r="E33287" t="s">
        <v>740</v>
      </c>
      <c r="F33287" s="2">
        <v>373.92315263571902</v>
      </c>
    </row>
    <row r="33288" spans="1:6">
      <c r="A33288" t="s">
        <v>620</v>
      </c>
      <c r="B33288">
        <v>4635</v>
      </c>
      <c r="C33288" t="s">
        <v>673</v>
      </c>
      <c r="D33288">
        <v>2023</v>
      </c>
      <c r="E33288" t="s">
        <v>745</v>
      </c>
      <c r="F33288" s="2">
        <v>45956.5006097472</v>
      </c>
    </row>
    <row r="33289" spans="1:6">
      <c r="A33289" t="s">
        <v>620</v>
      </c>
      <c r="B33289">
        <v>4635</v>
      </c>
      <c r="C33289" t="s">
        <v>673</v>
      </c>
      <c r="D33289">
        <v>2024</v>
      </c>
      <c r="E33289" t="s">
        <v>743</v>
      </c>
      <c r="F33289" s="2">
        <v>0</v>
      </c>
    </row>
    <row r="33290" spans="1:6">
      <c r="A33290" t="s">
        <v>620</v>
      </c>
      <c r="B33290">
        <v>4636</v>
      </c>
      <c r="C33290" t="s">
        <v>675</v>
      </c>
      <c r="D33290">
        <v>2009</v>
      </c>
      <c r="E33290" t="s">
        <v>738</v>
      </c>
      <c r="F33290" s="2">
        <v>0</v>
      </c>
    </row>
    <row r="33291" spans="1:6">
      <c r="A33291" t="s">
        <v>620</v>
      </c>
      <c r="B33291">
        <v>4636</v>
      </c>
      <c r="C33291" t="s">
        <v>675</v>
      </c>
      <c r="D33291">
        <v>2009</v>
      </c>
      <c r="E33291" t="s">
        <v>743</v>
      </c>
      <c r="F33291" s="2">
        <v>0</v>
      </c>
    </row>
    <row r="33292" spans="1:6">
      <c r="A33292" t="s">
        <v>620</v>
      </c>
      <c r="B33292">
        <v>4636</v>
      </c>
      <c r="C33292" t="s">
        <v>675</v>
      </c>
      <c r="D33292">
        <v>2011</v>
      </c>
      <c r="E33292" t="s">
        <v>736</v>
      </c>
      <c r="F33292" s="2">
        <v>12.9208313855624</v>
      </c>
    </row>
    <row r="33293" spans="1:6">
      <c r="A33293" t="s">
        <v>620</v>
      </c>
      <c r="B33293">
        <v>4636</v>
      </c>
      <c r="C33293" t="s">
        <v>675</v>
      </c>
      <c r="D33293">
        <v>2011</v>
      </c>
      <c r="E33293" t="s">
        <v>737</v>
      </c>
      <c r="F33293" s="2">
        <v>96.276232918041998</v>
      </c>
    </row>
    <row r="33294" spans="1:6">
      <c r="A33294" t="s">
        <v>620</v>
      </c>
      <c r="B33294">
        <v>4636</v>
      </c>
      <c r="C33294" t="s">
        <v>675</v>
      </c>
      <c r="D33294">
        <v>2011</v>
      </c>
      <c r="E33294" t="s">
        <v>745</v>
      </c>
      <c r="F33294" s="2">
        <v>57232.890897418401</v>
      </c>
    </row>
    <row r="33295" spans="1:6">
      <c r="A33295" t="s">
        <v>620</v>
      </c>
      <c r="B33295">
        <v>4636</v>
      </c>
      <c r="C33295" t="s">
        <v>675</v>
      </c>
      <c r="D33295">
        <v>2013</v>
      </c>
      <c r="E33295" t="s">
        <v>742</v>
      </c>
      <c r="F33295" s="2">
        <v>384.40699124976402</v>
      </c>
    </row>
    <row r="33296" spans="1:6">
      <c r="A33296" t="s">
        <v>620</v>
      </c>
      <c r="B33296">
        <v>4636</v>
      </c>
      <c r="C33296" t="s">
        <v>675</v>
      </c>
      <c r="D33296">
        <v>2013</v>
      </c>
      <c r="E33296" t="s">
        <v>739</v>
      </c>
      <c r="F33296" s="2">
        <v>1578.3729251775401</v>
      </c>
    </row>
    <row r="33297" spans="1:6">
      <c r="A33297" t="s">
        <v>620</v>
      </c>
      <c r="B33297">
        <v>4636</v>
      </c>
      <c r="C33297" t="s">
        <v>675</v>
      </c>
      <c r="D33297">
        <v>2013</v>
      </c>
      <c r="E33297" t="s">
        <v>741</v>
      </c>
      <c r="F33297" s="2">
        <v>525.45313829442205</v>
      </c>
    </row>
    <row r="33298" spans="1:6">
      <c r="A33298" t="s">
        <v>620</v>
      </c>
      <c r="B33298">
        <v>4636</v>
      </c>
      <c r="C33298" t="s">
        <v>675</v>
      </c>
      <c r="D33298">
        <v>2015</v>
      </c>
      <c r="E33298" t="s">
        <v>743</v>
      </c>
      <c r="F33298" s="2">
        <v>0</v>
      </c>
    </row>
    <row r="33299" spans="1:6">
      <c r="A33299" t="s">
        <v>620</v>
      </c>
      <c r="B33299">
        <v>4636</v>
      </c>
      <c r="C33299" t="s">
        <v>675</v>
      </c>
      <c r="D33299">
        <v>2016</v>
      </c>
      <c r="E33299" t="s">
        <v>742</v>
      </c>
      <c r="F33299" s="2">
        <v>521.01170003496702</v>
      </c>
    </row>
    <row r="33300" spans="1:6">
      <c r="A33300" t="s">
        <v>620</v>
      </c>
      <c r="B33300">
        <v>4636</v>
      </c>
      <c r="C33300" t="s">
        <v>675</v>
      </c>
      <c r="D33300">
        <v>2016</v>
      </c>
      <c r="E33300" t="s">
        <v>738</v>
      </c>
      <c r="F33300" s="2">
        <v>0</v>
      </c>
    </row>
    <row r="33301" spans="1:6">
      <c r="A33301" t="s">
        <v>620</v>
      </c>
      <c r="B33301">
        <v>4636</v>
      </c>
      <c r="C33301" t="s">
        <v>675</v>
      </c>
      <c r="D33301">
        <v>2016</v>
      </c>
      <c r="E33301" t="s">
        <v>741</v>
      </c>
      <c r="F33301" s="2">
        <v>496.26584288767401</v>
      </c>
    </row>
    <row r="33302" spans="1:6">
      <c r="A33302" t="s">
        <v>620</v>
      </c>
      <c r="B33302">
        <v>4636</v>
      </c>
      <c r="C33302" t="s">
        <v>675</v>
      </c>
      <c r="D33302">
        <v>2017</v>
      </c>
      <c r="E33302" t="s">
        <v>736</v>
      </c>
      <c r="F33302" s="2">
        <v>15.107382838007</v>
      </c>
    </row>
    <row r="33303" spans="1:6">
      <c r="A33303" t="s">
        <v>620</v>
      </c>
      <c r="B33303">
        <v>4636</v>
      </c>
      <c r="C33303" t="s">
        <v>675</v>
      </c>
      <c r="D33303">
        <v>2017</v>
      </c>
      <c r="E33303" t="s">
        <v>737</v>
      </c>
      <c r="F33303" s="2">
        <v>97.698843525799802</v>
      </c>
    </row>
    <row r="33304" spans="1:6">
      <c r="A33304" t="s">
        <v>620</v>
      </c>
      <c r="B33304">
        <v>4636</v>
      </c>
      <c r="C33304" t="s">
        <v>675</v>
      </c>
      <c r="D33304">
        <v>2017</v>
      </c>
      <c r="E33304" t="s">
        <v>744</v>
      </c>
      <c r="F33304" s="2">
        <v>0</v>
      </c>
    </row>
    <row r="33305" spans="1:6">
      <c r="A33305" t="s">
        <v>620</v>
      </c>
      <c r="B33305">
        <v>4636</v>
      </c>
      <c r="C33305" t="s">
        <v>675</v>
      </c>
      <c r="D33305">
        <v>2017</v>
      </c>
      <c r="E33305" t="s">
        <v>740</v>
      </c>
      <c r="F33305" s="2">
        <v>103.546670246554</v>
      </c>
    </row>
    <row r="33306" spans="1:6">
      <c r="A33306" t="s">
        <v>620</v>
      </c>
      <c r="B33306">
        <v>4636</v>
      </c>
      <c r="C33306" t="s">
        <v>675</v>
      </c>
      <c r="D33306">
        <v>2019</v>
      </c>
      <c r="E33306" t="s">
        <v>742</v>
      </c>
      <c r="F33306" s="2">
        <v>296.74584991992702</v>
      </c>
    </row>
    <row r="33307" spans="1:6">
      <c r="A33307" t="s">
        <v>620</v>
      </c>
      <c r="B33307">
        <v>4636</v>
      </c>
      <c r="C33307" t="s">
        <v>675</v>
      </c>
      <c r="D33307">
        <v>2019</v>
      </c>
      <c r="E33307" t="s">
        <v>738</v>
      </c>
      <c r="F33307" s="2">
        <v>0</v>
      </c>
    </row>
    <row r="33308" spans="1:6">
      <c r="A33308" t="s">
        <v>620</v>
      </c>
      <c r="B33308">
        <v>4636</v>
      </c>
      <c r="C33308" t="s">
        <v>675</v>
      </c>
      <c r="D33308">
        <v>2020</v>
      </c>
      <c r="E33308" t="s">
        <v>736</v>
      </c>
      <c r="F33308" s="2">
        <v>13.4658004448467</v>
      </c>
    </row>
    <row r="33309" spans="1:6">
      <c r="A33309" t="s">
        <v>620</v>
      </c>
      <c r="B33309">
        <v>4636</v>
      </c>
      <c r="C33309" t="s">
        <v>675</v>
      </c>
      <c r="D33309">
        <v>2020</v>
      </c>
      <c r="E33309" t="s">
        <v>737</v>
      </c>
      <c r="F33309" s="2">
        <v>95.023942943625897</v>
      </c>
    </row>
    <row r="33310" spans="1:6">
      <c r="A33310" t="s">
        <v>620</v>
      </c>
      <c r="B33310">
        <v>4636</v>
      </c>
      <c r="C33310" t="s">
        <v>675</v>
      </c>
      <c r="D33310">
        <v>2020</v>
      </c>
      <c r="E33310" t="s">
        <v>744</v>
      </c>
      <c r="F33310" s="2">
        <v>0</v>
      </c>
    </row>
    <row r="33311" spans="1:6">
      <c r="A33311" t="s">
        <v>620</v>
      </c>
      <c r="B33311">
        <v>4636</v>
      </c>
      <c r="C33311" t="s">
        <v>675</v>
      </c>
      <c r="D33311">
        <v>2020</v>
      </c>
      <c r="E33311" t="s">
        <v>739</v>
      </c>
      <c r="F33311" s="2">
        <v>1797.5256791603499</v>
      </c>
    </row>
    <row r="33312" spans="1:6">
      <c r="A33312" t="s">
        <v>620</v>
      </c>
      <c r="B33312">
        <v>4636</v>
      </c>
      <c r="C33312" t="s">
        <v>675</v>
      </c>
      <c r="D33312">
        <v>2020</v>
      </c>
      <c r="E33312" t="s">
        <v>740</v>
      </c>
      <c r="F33312" s="2">
        <v>94.777119696743497</v>
      </c>
    </row>
    <row r="33313" spans="1:6">
      <c r="A33313" t="s">
        <v>620</v>
      </c>
      <c r="B33313">
        <v>4636</v>
      </c>
      <c r="C33313" t="s">
        <v>675</v>
      </c>
      <c r="D33313">
        <v>2020</v>
      </c>
      <c r="E33313" t="s">
        <v>741</v>
      </c>
      <c r="F33313" s="2">
        <v>440.00220869792298</v>
      </c>
    </row>
    <row r="33314" spans="1:6">
      <c r="A33314" t="s">
        <v>620</v>
      </c>
      <c r="B33314">
        <v>4636</v>
      </c>
      <c r="C33314" t="s">
        <v>675</v>
      </c>
      <c r="D33314">
        <v>2021</v>
      </c>
      <c r="E33314" t="s">
        <v>745</v>
      </c>
      <c r="F33314" s="2">
        <v>56491.333731504201</v>
      </c>
    </row>
    <row r="33315" spans="1:6">
      <c r="A33315" t="s">
        <v>620</v>
      </c>
      <c r="B33315">
        <v>4636</v>
      </c>
      <c r="C33315" t="s">
        <v>675</v>
      </c>
      <c r="D33315">
        <v>2022</v>
      </c>
      <c r="E33315" t="s">
        <v>742</v>
      </c>
      <c r="F33315" s="2">
        <v>162.39374241643901</v>
      </c>
    </row>
    <row r="33316" spans="1:6">
      <c r="A33316" t="s">
        <v>620</v>
      </c>
      <c r="B33316">
        <v>4636</v>
      </c>
      <c r="C33316" t="s">
        <v>675</v>
      </c>
      <c r="D33316">
        <v>2022</v>
      </c>
      <c r="E33316" t="s">
        <v>738</v>
      </c>
      <c r="F33316" s="2">
        <v>0</v>
      </c>
    </row>
    <row r="33317" spans="1:6">
      <c r="A33317" t="s">
        <v>620</v>
      </c>
      <c r="B33317">
        <v>4636</v>
      </c>
      <c r="C33317" t="s">
        <v>675</v>
      </c>
      <c r="D33317">
        <v>2022</v>
      </c>
      <c r="E33317" t="s">
        <v>743</v>
      </c>
      <c r="F33317" s="2">
        <v>0</v>
      </c>
    </row>
    <row r="33318" spans="1:6">
      <c r="A33318" t="s">
        <v>620</v>
      </c>
      <c r="B33318">
        <v>4636</v>
      </c>
      <c r="C33318" t="s">
        <v>675</v>
      </c>
      <c r="D33318">
        <v>2023</v>
      </c>
      <c r="E33318" t="s">
        <v>744</v>
      </c>
      <c r="F33318" s="2">
        <v>0</v>
      </c>
    </row>
    <row r="33319" spans="1:6">
      <c r="A33319" t="s">
        <v>620</v>
      </c>
      <c r="B33319">
        <v>4636</v>
      </c>
      <c r="C33319" t="s">
        <v>675</v>
      </c>
      <c r="D33319">
        <v>2023</v>
      </c>
      <c r="E33319" t="s">
        <v>739</v>
      </c>
      <c r="F33319" s="2">
        <v>1642.3576352405801</v>
      </c>
    </row>
    <row r="33320" spans="1:6">
      <c r="A33320" t="s">
        <v>620</v>
      </c>
      <c r="B33320">
        <v>4636</v>
      </c>
      <c r="C33320" t="s">
        <v>675</v>
      </c>
      <c r="D33320">
        <v>2023</v>
      </c>
      <c r="E33320" t="s">
        <v>740</v>
      </c>
      <c r="F33320" s="2">
        <v>100.69500023433</v>
      </c>
    </row>
    <row r="33321" spans="1:6">
      <c r="A33321" t="s">
        <v>620</v>
      </c>
      <c r="B33321">
        <v>4636</v>
      </c>
      <c r="C33321" t="s">
        <v>675</v>
      </c>
      <c r="D33321">
        <v>2023</v>
      </c>
      <c r="E33321" t="s">
        <v>741</v>
      </c>
      <c r="F33321" s="2">
        <v>435.933467640272</v>
      </c>
    </row>
    <row r="33322" spans="1:6">
      <c r="A33322" t="s">
        <v>620</v>
      </c>
      <c r="B33322">
        <v>4636</v>
      </c>
      <c r="C33322" t="s">
        <v>675</v>
      </c>
      <c r="D33322">
        <v>2024</v>
      </c>
      <c r="E33322" t="s">
        <v>745</v>
      </c>
      <c r="F33322" s="2">
        <v>68421.397138437096</v>
      </c>
    </row>
    <row r="33323" spans="1:6">
      <c r="A33323" t="s">
        <v>620</v>
      </c>
      <c r="B33323">
        <v>4637</v>
      </c>
      <c r="C33323" t="s">
        <v>677</v>
      </c>
      <c r="D33323">
        <v>2009</v>
      </c>
      <c r="E33323" t="s">
        <v>743</v>
      </c>
      <c r="F33323" s="2">
        <v>0</v>
      </c>
    </row>
    <row r="33324" spans="1:6">
      <c r="A33324" t="s">
        <v>620</v>
      </c>
      <c r="B33324">
        <v>4637</v>
      </c>
      <c r="C33324" t="s">
        <v>677</v>
      </c>
      <c r="D33324">
        <v>2011</v>
      </c>
      <c r="E33324" t="s">
        <v>736</v>
      </c>
      <c r="F33324" s="2">
        <v>21.121650907822701</v>
      </c>
    </row>
    <row r="33325" spans="1:6">
      <c r="A33325" t="s">
        <v>620</v>
      </c>
      <c r="B33325">
        <v>4637</v>
      </c>
      <c r="C33325" t="s">
        <v>677</v>
      </c>
      <c r="D33325">
        <v>2011</v>
      </c>
      <c r="E33325" t="s">
        <v>737</v>
      </c>
      <c r="F33325" s="2">
        <v>192.564612156057</v>
      </c>
    </row>
    <row r="33326" spans="1:6">
      <c r="A33326" t="s">
        <v>620</v>
      </c>
      <c r="B33326">
        <v>4637</v>
      </c>
      <c r="C33326" t="s">
        <v>677</v>
      </c>
      <c r="D33326">
        <v>2011</v>
      </c>
      <c r="E33326" t="s">
        <v>740</v>
      </c>
      <c r="F33326" s="2">
        <v>217.87856718199299</v>
      </c>
    </row>
    <row r="33327" spans="1:6">
      <c r="A33327" t="s">
        <v>620</v>
      </c>
      <c r="B33327">
        <v>4637</v>
      </c>
      <c r="C33327" t="s">
        <v>677</v>
      </c>
      <c r="D33327">
        <v>2011</v>
      </c>
      <c r="E33327" t="s">
        <v>745</v>
      </c>
      <c r="F33327" s="2">
        <v>6992.6798675522195</v>
      </c>
    </row>
    <row r="33328" spans="1:6">
      <c r="A33328" t="s">
        <v>620</v>
      </c>
      <c r="B33328">
        <v>4637</v>
      </c>
      <c r="C33328" t="s">
        <v>677</v>
      </c>
      <c r="D33328">
        <v>2013</v>
      </c>
      <c r="E33328" t="s">
        <v>742</v>
      </c>
      <c r="F33328" s="2">
        <v>847.02955430535701</v>
      </c>
    </row>
    <row r="33329" spans="1:6">
      <c r="A33329" t="s">
        <v>620</v>
      </c>
      <c r="B33329">
        <v>4637</v>
      </c>
      <c r="C33329" t="s">
        <v>677</v>
      </c>
      <c r="D33329">
        <v>2013</v>
      </c>
      <c r="E33329" t="s">
        <v>738</v>
      </c>
      <c r="F33329" s="2">
        <v>0</v>
      </c>
    </row>
    <row r="33330" spans="1:6">
      <c r="A33330" t="s">
        <v>620</v>
      </c>
      <c r="B33330">
        <v>4637</v>
      </c>
      <c r="C33330" t="s">
        <v>677</v>
      </c>
      <c r="D33330">
        <v>2013</v>
      </c>
      <c r="E33330" t="s">
        <v>741</v>
      </c>
      <c r="F33330" s="2">
        <v>1593.4741576352501</v>
      </c>
    </row>
    <row r="33331" spans="1:6">
      <c r="A33331" t="s">
        <v>620</v>
      </c>
      <c r="B33331">
        <v>4637</v>
      </c>
      <c r="C33331" t="s">
        <v>677</v>
      </c>
      <c r="D33331">
        <v>2016</v>
      </c>
      <c r="E33331" t="s">
        <v>742</v>
      </c>
      <c r="F33331" s="2">
        <v>1261.0156096256801</v>
      </c>
    </row>
    <row r="33332" spans="1:6">
      <c r="A33332" t="s">
        <v>620</v>
      </c>
      <c r="B33332">
        <v>4637</v>
      </c>
      <c r="C33332" t="s">
        <v>677</v>
      </c>
      <c r="D33332">
        <v>2016</v>
      </c>
      <c r="E33332" t="s">
        <v>738</v>
      </c>
      <c r="F33332" s="2">
        <v>0</v>
      </c>
    </row>
    <row r="33333" spans="1:6">
      <c r="A33333" t="s">
        <v>620</v>
      </c>
      <c r="B33333">
        <v>4637</v>
      </c>
      <c r="C33333" t="s">
        <v>677</v>
      </c>
      <c r="D33333">
        <v>2016</v>
      </c>
      <c r="E33333" t="s">
        <v>741</v>
      </c>
      <c r="F33333" s="2">
        <v>1500.1198263215199</v>
      </c>
    </row>
    <row r="33334" spans="1:6">
      <c r="A33334" t="s">
        <v>620</v>
      </c>
      <c r="B33334">
        <v>4637</v>
      </c>
      <c r="C33334" t="s">
        <v>677</v>
      </c>
      <c r="D33334">
        <v>2017</v>
      </c>
      <c r="E33334" t="s">
        <v>736</v>
      </c>
      <c r="F33334" s="2">
        <v>22.1191502971385</v>
      </c>
    </row>
    <row r="33335" spans="1:6">
      <c r="A33335" t="s">
        <v>620</v>
      </c>
      <c r="B33335">
        <v>4637</v>
      </c>
      <c r="C33335" t="s">
        <v>677</v>
      </c>
      <c r="D33335">
        <v>2017</v>
      </c>
      <c r="E33335" t="s">
        <v>744</v>
      </c>
      <c r="F33335" s="2">
        <v>0</v>
      </c>
    </row>
    <row r="33336" spans="1:6">
      <c r="A33336" t="s">
        <v>620</v>
      </c>
      <c r="B33336">
        <v>4637</v>
      </c>
      <c r="C33336" t="s">
        <v>677</v>
      </c>
      <c r="D33336">
        <v>2017</v>
      </c>
      <c r="E33336" t="s">
        <v>739</v>
      </c>
      <c r="F33336" s="2">
        <v>3142.9589023672102</v>
      </c>
    </row>
    <row r="33337" spans="1:6">
      <c r="A33337" t="s">
        <v>620</v>
      </c>
      <c r="B33337">
        <v>4637</v>
      </c>
      <c r="C33337" t="s">
        <v>677</v>
      </c>
      <c r="D33337">
        <v>2017</v>
      </c>
      <c r="E33337" t="s">
        <v>740</v>
      </c>
      <c r="F33337" s="2">
        <v>199.77640476274999</v>
      </c>
    </row>
    <row r="33338" spans="1:6">
      <c r="A33338" t="s">
        <v>620</v>
      </c>
      <c r="B33338">
        <v>4637</v>
      </c>
      <c r="C33338" t="s">
        <v>677</v>
      </c>
      <c r="D33338">
        <v>2018</v>
      </c>
      <c r="E33338" t="s">
        <v>745</v>
      </c>
      <c r="F33338" s="2">
        <v>5861.7594702878996</v>
      </c>
    </row>
    <row r="33339" spans="1:6">
      <c r="A33339" t="s">
        <v>620</v>
      </c>
      <c r="B33339">
        <v>4637</v>
      </c>
      <c r="C33339" t="s">
        <v>677</v>
      </c>
      <c r="D33339">
        <v>2019</v>
      </c>
      <c r="E33339" t="s">
        <v>742</v>
      </c>
      <c r="F33339" s="2">
        <v>856.84669421520005</v>
      </c>
    </row>
    <row r="33340" spans="1:6">
      <c r="A33340" t="s">
        <v>620</v>
      </c>
      <c r="B33340">
        <v>4637</v>
      </c>
      <c r="C33340" t="s">
        <v>677</v>
      </c>
      <c r="D33340">
        <v>2019</v>
      </c>
      <c r="E33340" t="s">
        <v>738</v>
      </c>
      <c r="F33340" s="2">
        <v>0</v>
      </c>
    </row>
    <row r="33341" spans="1:6">
      <c r="A33341" t="s">
        <v>620</v>
      </c>
      <c r="B33341">
        <v>4637</v>
      </c>
      <c r="C33341" t="s">
        <v>677</v>
      </c>
      <c r="D33341">
        <v>2019</v>
      </c>
      <c r="E33341" t="s">
        <v>743</v>
      </c>
      <c r="F33341" s="2">
        <v>0</v>
      </c>
    </row>
    <row r="33342" spans="1:6">
      <c r="A33342" t="s">
        <v>620</v>
      </c>
      <c r="B33342">
        <v>4637</v>
      </c>
      <c r="C33342" t="s">
        <v>677</v>
      </c>
      <c r="D33342">
        <v>2019</v>
      </c>
      <c r="E33342" t="s">
        <v>741</v>
      </c>
      <c r="F33342" s="2">
        <v>1371.3167623965901</v>
      </c>
    </row>
    <row r="33343" spans="1:6">
      <c r="A33343" t="s">
        <v>620</v>
      </c>
      <c r="B33343">
        <v>4637</v>
      </c>
      <c r="C33343" t="s">
        <v>677</v>
      </c>
      <c r="D33343">
        <v>2020</v>
      </c>
      <c r="E33343" t="s">
        <v>744</v>
      </c>
      <c r="F33343" s="2">
        <v>0</v>
      </c>
    </row>
    <row r="33344" spans="1:6">
      <c r="A33344" t="s">
        <v>620</v>
      </c>
      <c r="B33344">
        <v>4637</v>
      </c>
      <c r="C33344" t="s">
        <v>677</v>
      </c>
      <c r="D33344">
        <v>2020</v>
      </c>
      <c r="E33344" t="s">
        <v>739</v>
      </c>
      <c r="F33344" s="2">
        <v>2983.3825433095099</v>
      </c>
    </row>
    <row r="33345" spans="1:6">
      <c r="A33345" t="s">
        <v>620</v>
      </c>
      <c r="B33345">
        <v>4637</v>
      </c>
      <c r="C33345" t="s">
        <v>677</v>
      </c>
      <c r="D33345">
        <v>2021</v>
      </c>
      <c r="E33345" t="s">
        <v>737</v>
      </c>
      <c r="F33345" s="2">
        <v>187.469148158461</v>
      </c>
    </row>
    <row r="33346" spans="1:6">
      <c r="A33346" t="s">
        <v>620</v>
      </c>
      <c r="B33346">
        <v>4637</v>
      </c>
      <c r="C33346" t="s">
        <v>677</v>
      </c>
      <c r="D33346">
        <v>2021</v>
      </c>
      <c r="E33346" t="s">
        <v>745</v>
      </c>
      <c r="F33346" s="2">
        <v>4742.9965346258195</v>
      </c>
    </row>
    <row r="33347" spans="1:6">
      <c r="A33347" t="s">
        <v>620</v>
      </c>
      <c r="B33347">
        <v>4637</v>
      </c>
      <c r="C33347" t="s">
        <v>677</v>
      </c>
      <c r="D33347">
        <v>2022</v>
      </c>
      <c r="E33347" t="s">
        <v>743</v>
      </c>
      <c r="F33347" s="2">
        <v>0</v>
      </c>
    </row>
    <row r="33348" spans="1:6">
      <c r="A33348" t="s">
        <v>620</v>
      </c>
      <c r="B33348">
        <v>4637</v>
      </c>
      <c r="C33348" t="s">
        <v>677</v>
      </c>
      <c r="D33348">
        <v>2022</v>
      </c>
      <c r="E33348" t="s">
        <v>741</v>
      </c>
      <c r="F33348" s="2">
        <v>1326.3048157865801</v>
      </c>
    </row>
    <row r="33349" spans="1:6">
      <c r="A33349" t="s">
        <v>620</v>
      </c>
      <c r="B33349">
        <v>4637</v>
      </c>
      <c r="C33349" t="s">
        <v>677</v>
      </c>
      <c r="D33349">
        <v>2023</v>
      </c>
      <c r="E33349" t="s">
        <v>739</v>
      </c>
      <c r="F33349" s="2">
        <v>2972.05438655538</v>
      </c>
    </row>
    <row r="33350" spans="1:6">
      <c r="A33350" t="s">
        <v>620</v>
      </c>
      <c r="B33350">
        <v>4637</v>
      </c>
      <c r="C33350" t="s">
        <v>677</v>
      </c>
      <c r="D33350">
        <v>2024</v>
      </c>
      <c r="E33350" t="s">
        <v>736</v>
      </c>
      <c r="F33350" s="2">
        <v>209.02930879035401</v>
      </c>
    </row>
    <row r="33351" spans="1:6">
      <c r="A33351" t="s">
        <v>620</v>
      </c>
      <c r="B33351">
        <v>4637</v>
      </c>
      <c r="C33351" t="s">
        <v>677</v>
      </c>
      <c r="D33351">
        <v>2024</v>
      </c>
      <c r="E33351" t="s">
        <v>737</v>
      </c>
      <c r="F33351" s="2">
        <v>166.26470337236</v>
      </c>
    </row>
    <row r="33352" spans="1:6">
      <c r="A33352" t="s">
        <v>620</v>
      </c>
      <c r="B33352">
        <v>4637</v>
      </c>
      <c r="C33352" t="s">
        <v>677</v>
      </c>
      <c r="D33352">
        <v>2024</v>
      </c>
      <c r="E33352" t="s">
        <v>740</v>
      </c>
      <c r="F33352" s="2">
        <v>134.48612653090601</v>
      </c>
    </row>
    <row r="33353" spans="1:6">
      <c r="A33353" t="s">
        <v>620</v>
      </c>
      <c r="B33353">
        <v>4637</v>
      </c>
      <c r="C33353" t="s">
        <v>677</v>
      </c>
      <c r="D33353">
        <v>2024</v>
      </c>
      <c r="E33353" t="s">
        <v>745</v>
      </c>
      <c r="F33353" s="2">
        <v>7378.76347397057</v>
      </c>
    </row>
    <row r="33354" spans="1:6">
      <c r="A33354" t="s">
        <v>620</v>
      </c>
      <c r="B33354">
        <v>4638</v>
      </c>
      <c r="C33354" t="s">
        <v>679</v>
      </c>
      <c r="D33354">
        <v>2009</v>
      </c>
      <c r="E33354" t="s">
        <v>738</v>
      </c>
      <c r="F33354" s="2">
        <v>0</v>
      </c>
    </row>
    <row r="33355" spans="1:6">
      <c r="A33355" t="s">
        <v>620</v>
      </c>
      <c r="B33355">
        <v>4638</v>
      </c>
      <c r="C33355" t="s">
        <v>679</v>
      </c>
      <c r="D33355">
        <v>2009</v>
      </c>
      <c r="E33355" t="s">
        <v>741</v>
      </c>
      <c r="F33355" s="2">
        <v>8074.0973469718601</v>
      </c>
    </row>
    <row r="33356" spans="1:6">
      <c r="A33356" t="s">
        <v>620</v>
      </c>
      <c r="B33356">
        <v>4638</v>
      </c>
      <c r="C33356" t="s">
        <v>679</v>
      </c>
      <c r="D33356">
        <v>2011</v>
      </c>
      <c r="E33356" t="s">
        <v>743</v>
      </c>
      <c r="F33356" s="2">
        <v>0</v>
      </c>
    </row>
    <row r="33357" spans="1:6">
      <c r="A33357" t="s">
        <v>620</v>
      </c>
      <c r="B33357">
        <v>4638</v>
      </c>
      <c r="C33357" t="s">
        <v>679</v>
      </c>
      <c r="D33357">
        <v>2011</v>
      </c>
      <c r="E33357" t="s">
        <v>745</v>
      </c>
      <c r="F33357" s="2">
        <v>14081.149867787501</v>
      </c>
    </row>
    <row r="33358" spans="1:6">
      <c r="A33358" t="s">
        <v>620</v>
      </c>
      <c r="B33358">
        <v>4638</v>
      </c>
      <c r="C33358" t="s">
        <v>679</v>
      </c>
      <c r="D33358">
        <v>2013</v>
      </c>
      <c r="E33358" t="s">
        <v>737</v>
      </c>
      <c r="F33358" s="2">
        <v>776.95840742937605</v>
      </c>
    </row>
    <row r="33359" spans="1:6">
      <c r="A33359" t="s">
        <v>620</v>
      </c>
      <c r="B33359">
        <v>4638</v>
      </c>
      <c r="C33359" t="s">
        <v>679</v>
      </c>
      <c r="D33359">
        <v>2013</v>
      </c>
      <c r="E33359" t="s">
        <v>744</v>
      </c>
      <c r="F33359" s="2">
        <v>109537.922764691</v>
      </c>
    </row>
    <row r="33360" spans="1:6">
      <c r="A33360" t="s">
        <v>620</v>
      </c>
      <c r="B33360">
        <v>4638</v>
      </c>
      <c r="C33360" t="s">
        <v>679</v>
      </c>
      <c r="D33360">
        <v>2013</v>
      </c>
      <c r="E33360" t="s">
        <v>739</v>
      </c>
      <c r="F33360" s="2">
        <v>5150.52414114769</v>
      </c>
    </row>
    <row r="33361" spans="1:6">
      <c r="A33361" t="s">
        <v>620</v>
      </c>
      <c r="B33361">
        <v>4638</v>
      </c>
      <c r="C33361" t="s">
        <v>679</v>
      </c>
      <c r="D33361">
        <v>2015</v>
      </c>
      <c r="E33361" t="s">
        <v>742</v>
      </c>
      <c r="F33361" s="2">
        <v>1850.7794293592201</v>
      </c>
    </row>
    <row r="33362" spans="1:6">
      <c r="A33362" t="s">
        <v>620</v>
      </c>
      <c r="B33362">
        <v>4638</v>
      </c>
      <c r="C33362" t="s">
        <v>679</v>
      </c>
      <c r="D33362">
        <v>2016</v>
      </c>
      <c r="E33362" t="s">
        <v>737</v>
      </c>
      <c r="F33362" s="2">
        <v>738.76972777356696</v>
      </c>
    </row>
    <row r="33363" spans="1:6">
      <c r="A33363" t="s">
        <v>620</v>
      </c>
      <c r="B33363">
        <v>4638</v>
      </c>
      <c r="C33363" t="s">
        <v>679</v>
      </c>
      <c r="D33363">
        <v>2016</v>
      </c>
      <c r="E33363" t="s">
        <v>739</v>
      </c>
      <c r="F33363" s="2">
        <v>4872.31725863053</v>
      </c>
    </row>
    <row r="33364" spans="1:6">
      <c r="A33364" t="s">
        <v>620</v>
      </c>
      <c r="B33364">
        <v>4638</v>
      </c>
      <c r="C33364" t="s">
        <v>679</v>
      </c>
      <c r="D33364">
        <v>2017</v>
      </c>
      <c r="E33364" t="s">
        <v>736</v>
      </c>
      <c r="F33364" s="2">
        <v>507.63589892539198</v>
      </c>
    </row>
    <row r="33365" spans="1:6">
      <c r="A33365" t="s">
        <v>620</v>
      </c>
      <c r="B33365">
        <v>4638</v>
      </c>
      <c r="C33365" t="s">
        <v>679</v>
      </c>
      <c r="D33365">
        <v>2017</v>
      </c>
      <c r="E33365" t="s">
        <v>740</v>
      </c>
      <c r="F33365" s="2">
        <v>572.47174951059696</v>
      </c>
    </row>
    <row r="33366" spans="1:6">
      <c r="A33366" t="s">
        <v>620</v>
      </c>
      <c r="B33366">
        <v>4638</v>
      </c>
      <c r="C33366" t="s">
        <v>679</v>
      </c>
      <c r="D33366">
        <v>2017</v>
      </c>
      <c r="E33366" t="s">
        <v>745</v>
      </c>
      <c r="F33366" s="2">
        <v>15370.2064503604</v>
      </c>
    </row>
    <row r="33367" spans="1:6">
      <c r="A33367" t="s">
        <v>620</v>
      </c>
      <c r="B33367">
        <v>4638</v>
      </c>
      <c r="C33367" t="s">
        <v>679</v>
      </c>
      <c r="D33367">
        <v>2018</v>
      </c>
      <c r="E33367" t="s">
        <v>742</v>
      </c>
      <c r="F33367" s="2">
        <v>2637.6557614368598</v>
      </c>
    </row>
    <row r="33368" spans="1:6">
      <c r="A33368" t="s">
        <v>620</v>
      </c>
      <c r="B33368">
        <v>4638</v>
      </c>
      <c r="C33368" t="s">
        <v>679</v>
      </c>
      <c r="D33368">
        <v>2019</v>
      </c>
      <c r="E33368" t="s">
        <v>737</v>
      </c>
      <c r="F33368" s="2">
        <v>706.06920385168598</v>
      </c>
    </row>
    <row r="33369" spans="1:6">
      <c r="A33369" t="s">
        <v>620</v>
      </c>
      <c r="B33369">
        <v>4638</v>
      </c>
      <c r="C33369" t="s">
        <v>679</v>
      </c>
      <c r="D33369">
        <v>2019</v>
      </c>
      <c r="E33369" t="s">
        <v>738</v>
      </c>
      <c r="F33369" s="2">
        <v>0</v>
      </c>
    </row>
    <row r="33370" spans="1:6">
      <c r="A33370" t="s">
        <v>620</v>
      </c>
      <c r="B33370">
        <v>4638</v>
      </c>
      <c r="C33370" t="s">
        <v>679</v>
      </c>
      <c r="D33370">
        <v>2019</v>
      </c>
      <c r="E33370" t="s">
        <v>741</v>
      </c>
      <c r="F33370" s="2">
        <v>7223.4706097560202</v>
      </c>
    </row>
    <row r="33371" spans="1:6">
      <c r="A33371" t="s">
        <v>620</v>
      </c>
      <c r="B33371">
        <v>4638</v>
      </c>
      <c r="C33371" t="s">
        <v>679</v>
      </c>
      <c r="D33371">
        <v>2020</v>
      </c>
      <c r="E33371" t="s">
        <v>736</v>
      </c>
      <c r="F33371" s="2">
        <v>480.78203659313601</v>
      </c>
    </row>
    <row r="33372" spans="1:6">
      <c r="A33372" t="s">
        <v>620</v>
      </c>
      <c r="B33372">
        <v>4638</v>
      </c>
      <c r="C33372" t="s">
        <v>679</v>
      </c>
      <c r="D33372">
        <v>2020</v>
      </c>
      <c r="E33372" t="s">
        <v>744</v>
      </c>
      <c r="F33372" s="2">
        <v>106884.116173124</v>
      </c>
    </row>
    <row r="33373" spans="1:6">
      <c r="A33373" t="s">
        <v>620</v>
      </c>
      <c r="B33373">
        <v>4638</v>
      </c>
      <c r="C33373" t="s">
        <v>679</v>
      </c>
      <c r="D33373">
        <v>2020</v>
      </c>
      <c r="E33373" t="s">
        <v>740</v>
      </c>
      <c r="F33373" s="2">
        <v>520.34019134063897</v>
      </c>
    </row>
    <row r="33374" spans="1:6">
      <c r="A33374" t="s">
        <v>620</v>
      </c>
      <c r="B33374">
        <v>4638</v>
      </c>
      <c r="C33374" t="s">
        <v>679</v>
      </c>
      <c r="D33374">
        <v>2021</v>
      </c>
      <c r="E33374" t="s">
        <v>742</v>
      </c>
      <c r="F33374" s="2">
        <v>1235.54585654007</v>
      </c>
    </row>
    <row r="33375" spans="1:6">
      <c r="A33375" t="s">
        <v>620</v>
      </c>
      <c r="B33375">
        <v>4638</v>
      </c>
      <c r="C33375" t="s">
        <v>679</v>
      </c>
      <c r="D33375">
        <v>2021</v>
      </c>
      <c r="E33375" t="s">
        <v>743</v>
      </c>
      <c r="F33375" s="2">
        <v>0</v>
      </c>
    </row>
    <row r="33376" spans="1:6">
      <c r="A33376" t="s">
        <v>620</v>
      </c>
      <c r="B33376">
        <v>4638</v>
      </c>
      <c r="C33376" t="s">
        <v>679</v>
      </c>
      <c r="D33376">
        <v>2022</v>
      </c>
      <c r="E33376" t="s">
        <v>738</v>
      </c>
      <c r="F33376" s="2">
        <v>0</v>
      </c>
    </row>
    <row r="33377" spans="1:6">
      <c r="A33377" t="s">
        <v>620</v>
      </c>
      <c r="B33377">
        <v>4638</v>
      </c>
      <c r="C33377" t="s">
        <v>679</v>
      </c>
      <c r="D33377">
        <v>2022</v>
      </c>
      <c r="E33377" t="s">
        <v>741</v>
      </c>
      <c r="F33377" s="2">
        <v>7194.2291529501199</v>
      </c>
    </row>
    <row r="33378" spans="1:6">
      <c r="A33378" t="s">
        <v>620</v>
      </c>
      <c r="B33378">
        <v>4638</v>
      </c>
      <c r="C33378" t="s">
        <v>679</v>
      </c>
      <c r="D33378">
        <v>2023</v>
      </c>
      <c r="E33378" t="s">
        <v>736</v>
      </c>
      <c r="F33378" s="2">
        <v>507.40076136559799</v>
      </c>
    </row>
    <row r="33379" spans="1:6">
      <c r="A33379" t="s">
        <v>620</v>
      </c>
      <c r="B33379">
        <v>4638</v>
      </c>
      <c r="C33379" t="s">
        <v>679</v>
      </c>
      <c r="D33379">
        <v>2023</v>
      </c>
      <c r="E33379" t="s">
        <v>744</v>
      </c>
      <c r="F33379" s="2">
        <v>107967.867126792</v>
      </c>
    </row>
    <row r="33380" spans="1:6">
      <c r="A33380" t="s">
        <v>620</v>
      </c>
      <c r="B33380">
        <v>4638</v>
      </c>
      <c r="C33380" t="s">
        <v>679</v>
      </c>
      <c r="D33380">
        <v>2023</v>
      </c>
      <c r="E33380" t="s">
        <v>739</v>
      </c>
      <c r="F33380" s="2">
        <v>4676.6178438908</v>
      </c>
    </row>
    <row r="33381" spans="1:6">
      <c r="A33381" t="s">
        <v>620</v>
      </c>
      <c r="B33381">
        <v>4638</v>
      </c>
      <c r="C33381" t="s">
        <v>679</v>
      </c>
      <c r="D33381">
        <v>2023</v>
      </c>
      <c r="E33381" t="s">
        <v>740</v>
      </c>
      <c r="F33381" s="2">
        <v>582.98499590081894</v>
      </c>
    </row>
    <row r="33382" spans="1:6">
      <c r="A33382" t="s">
        <v>620</v>
      </c>
      <c r="B33382">
        <v>4638</v>
      </c>
      <c r="C33382" t="s">
        <v>679</v>
      </c>
      <c r="D33382">
        <v>2024</v>
      </c>
      <c r="E33382" t="s">
        <v>743</v>
      </c>
      <c r="F33382" s="2">
        <v>0</v>
      </c>
    </row>
    <row r="33383" spans="1:6">
      <c r="A33383" t="s">
        <v>620</v>
      </c>
      <c r="B33383">
        <v>4638</v>
      </c>
      <c r="C33383" t="s">
        <v>679</v>
      </c>
      <c r="D33383">
        <v>2024</v>
      </c>
      <c r="E33383" t="s">
        <v>745</v>
      </c>
      <c r="F33383" s="2">
        <v>18079.796506853399</v>
      </c>
    </row>
    <row r="33384" spans="1:6">
      <c r="A33384" t="s">
        <v>620</v>
      </c>
      <c r="B33384">
        <v>4639</v>
      </c>
      <c r="C33384" t="s">
        <v>681</v>
      </c>
      <c r="D33384">
        <v>2009</v>
      </c>
      <c r="E33384" t="s">
        <v>743</v>
      </c>
      <c r="F33384" s="2">
        <v>0</v>
      </c>
    </row>
    <row r="33385" spans="1:6">
      <c r="A33385" t="s">
        <v>620</v>
      </c>
      <c r="B33385">
        <v>4639</v>
      </c>
      <c r="C33385" t="s">
        <v>681</v>
      </c>
      <c r="D33385">
        <v>2011</v>
      </c>
      <c r="E33385" t="s">
        <v>736</v>
      </c>
      <c r="F33385" s="2">
        <v>712.01918545109197</v>
      </c>
    </row>
    <row r="33386" spans="1:6">
      <c r="A33386" t="s">
        <v>620</v>
      </c>
      <c r="B33386">
        <v>4639</v>
      </c>
      <c r="C33386" t="s">
        <v>681</v>
      </c>
      <c r="D33386">
        <v>2011</v>
      </c>
      <c r="E33386" t="s">
        <v>737</v>
      </c>
      <c r="F33386" s="2">
        <v>340.50533409811402</v>
      </c>
    </row>
    <row r="33387" spans="1:6">
      <c r="A33387" t="s">
        <v>620</v>
      </c>
      <c r="B33387">
        <v>4639</v>
      </c>
      <c r="C33387" t="s">
        <v>681</v>
      </c>
      <c r="D33387">
        <v>2011</v>
      </c>
      <c r="E33387" t="s">
        <v>744</v>
      </c>
      <c r="F33387" s="2">
        <v>0</v>
      </c>
    </row>
    <row r="33388" spans="1:6">
      <c r="A33388" t="s">
        <v>620</v>
      </c>
      <c r="B33388">
        <v>4639</v>
      </c>
      <c r="C33388" t="s">
        <v>681</v>
      </c>
      <c r="D33388">
        <v>2011</v>
      </c>
      <c r="E33388" t="s">
        <v>745</v>
      </c>
      <c r="F33388" s="2">
        <v>6737.2961341228702</v>
      </c>
    </row>
    <row r="33389" spans="1:6">
      <c r="A33389" t="s">
        <v>620</v>
      </c>
      <c r="B33389">
        <v>4639</v>
      </c>
      <c r="C33389" t="s">
        <v>681</v>
      </c>
      <c r="D33389">
        <v>2013</v>
      </c>
      <c r="E33389" t="s">
        <v>742</v>
      </c>
      <c r="F33389" s="2">
        <v>1686.16809852802</v>
      </c>
    </row>
    <row r="33390" spans="1:6">
      <c r="A33390" t="s">
        <v>620</v>
      </c>
      <c r="B33390">
        <v>4639</v>
      </c>
      <c r="C33390" t="s">
        <v>681</v>
      </c>
      <c r="D33390">
        <v>2013</v>
      </c>
      <c r="E33390" t="s">
        <v>738</v>
      </c>
      <c r="F33390" s="2">
        <v>0</v>
      </c>
    </row>
    <row r="33391" spans="1:6">
      <c r="A33391" t="s">
        <v>620</v>
      </c>
      <c r="B33391">
        <v>4639</v>
      </c>
      <c r="C33391" t="s">
        <v>681</v>
      </c>
      <c r="D33391">
        <v>2013</v>
      </c>
      <c r="E33391" t="s">
        <v>739</v>
      </c>
      <c r="F33391" s="2">
        <v>9379.2492678776707</v>
      </c>
    </row>
    <row r="33392" spans="1:6">
      <c r="A33392" t="s">
        <v>620</v>
      </c>
      <c r="B33392">
        <v>4639</v>
      </c>
      <c r="C33392" t="s">
        <v>681</v>
      </c>
      <c r="D33392">
        <v>2013</v>
      </c>
      <c r="E33392" t="s">
        <v>741</v>
      </c>
      <c r="F33392" s="2">
        <v>2868.24735513717</v>
      </c>
    </row>
    <row r="33393" spans="1:6">
      <c r="A33393" t="s">
        <v>620</v>
      </c>
      <c r="B33393">
        <v>4639</v>
      </c>
      <c r="C33393" t="s">
        <v>681</v>
      </c>
      <c r="D33393">
        <v>2015</v>
      </c>
      <c r="E33393" t="s">
        <v>743</v>
      </c>
      <c r="F33393" s="2">
        <v>0</v>
      </c>
    </row>
    <row r="33394" spans="1:6">
      <c r="A33394" t="s">
        <v>620</v>
      </c>
      <c r="B33394">
        <v>4639</v>
      </c>
      <c r="C33394" t="s">
        <v>681</v>
      </c>
      <c r="D33394">
        <v>2016</v>
      </c>
      <c r="E33394" t="s">
        <v>742</v>
      </c>
      <c r="F33394" s="2">
        <v>2305.7013184632101</v>
      </c>
    </row>
    <row r="33395" spans="1:6">
      <c r="A33395" t="s">
        <v>620</v>
      </c>
      <c r="B33395">
        <v>4639</v>
      </c>
      <c r="C33395" t="s">
        <v>681</v>
      </c>
      <c r="D33395">
        <v>2016</v>
      </c>
      <c r="E33395" t="s">
        <v>741</v>
      </c>
      <c r="F33395" s="2">
        <v>2759.3398595352901</v>
      </c>
    </row>
    <row r="33396" spans="1:6">
      <c r="A33396" t="s">
        <v>620</v>
      </c>
      <c r="B33396">
        <v>4639</v>
      </c>
      <c r="C33396" t="s">
        <v>681</v>
      </c>
      <c r="D33396">
        <v>2017</v>
      </c>
      <c r="E33396" t="s">
        <v>736</v>
      </c>
      <c r="F33396" s="2">
        <v>540.83881972969596</v>
      </c>
    </row>
    <row r="33397" spans="1:6">
      <c r="A33397" t="s">
        <v>620</v>
      </c>
      <c r="B33397">
        <v>4639</v>
      </c>
      <c r="C33397" t="s">
        <v>681</v>
      </c>
      <c r="D33397">
        <v>2017</v>
      </c>
      <c r="E33397" t="s">
        <v>737</v>
      </c>
      <c r="F33397" s="2">
        <v>365.57134109025299</v>
      </c>
    </row>
    <row r="33398" spans="1:6">
      <c r="A33398" t="s">
        <v>620</v>
      </c>
      <c r="B33398">
        <v>4639</v>
      </c>
      <c r="C33398" t="s">
        <v>681</v>
      </c>
      <c r="D33398">
        <v>2017</v>
      </c>
      <c r="E33398" t="s">
        <v>740</v>
      </c>
      <c r="F33398" s="2">
        <v>394.45748755607099</v>
      </c>
    </row>
    <row r="33399" spans="1:6">
      <c r="A33399" t="s">
        <v>620</v>
      </c>
      <c r="B33399">
        <v>4639</v>
      </c>
      <c r="C33399" t="s">
        <v>681</v>
      </c>
      <c r="D33399">
        <v>2017</v>
      </c>
      <c r="E33399" t="s">
        <v>745</v>
      </c>
      <c r="F33399" s="2">
        <v>7159.9703763429698</v>
      </c>
    </row>
    <row r="33400" spans="1:6">
      <c r="A33400" t="s">
        <v>620</v>
      </c>
      <c r="B33400">
        <v>4639</v>
      </c>
      <c r="C33400" t="s">
        <v>681</v>
      </c>
      <c r="D33400">
        <v>2019</v>
      </c>
      <c r="E33400" t="s">
        <v>742</v>
      </c>
      <c r="F33400" s="2">
        <v>1402.6055433444701</v>
      </c>
    </row>
    <row r="33401" spans="1:6">
      <c r="A33401" t="s">
        <v>620</v>
      </c>
      <c r="B33401">
        <v>4639</v>
      </c>
      <c r="C33401" t="s">
        <v>681</v>
      </c>
      <c r="D33401">
        <v>2020</v>
      </c>
      <c r="E33401" t="s">
        <v>736</v>
      </c>
      <c r="F33401" s="2">
        <v>470.449409766023</v>
      </c>
    </row>
    <row r="33402" spans="1:6">
      <c r="A33402" t="s">
        <v>620</v>
      </c>
      <c r="B33402">
        <v>4639</v>
      </c>
      <c r="C33402" t="s">
        <v>681</v>
      </c>
      <c r="D33402">
        <v>2020</v>
      </c>
      <c r="E33402" t="s">
        <v>737</v>
      </c>
      <c r="F33402" s="2">
        <v>348.50434648811699</v>
      </c>
    </row>
    <row r="33403" spans="1:6">
      <c r="A33403" t="s">
        <v>620</v>
      </c>
      <c r="B33403">
        <v>4639</v>
      </c>
      <c r="C33403" t="s">
        <v>681</v>
      </c>
      <c r="D33403">
        <v>2020</v>
      </c>
      <c r="E33403" t="s">
        <v>738</v>
      </c>
      <c r="F33403" s="2">
        <v>0</v>
      </c>
    </row>
    <row r="33404" spans="1:6">
      <c r="A33404" t="s">
        <v>620</v>
      </c>
      <c r="B33404">
        <v>4639</v>
      </c>
      <c r="C33404" t="s">
        <v>681</v>
      </c>
      <c r="D33404">
        <v>2020</v>
      </c>
      <c r="E33404" t="s">
        <v>739</v>
      </c>
      <c r="F33404" s="2">
        <v>8853.5683825188207</v>
      </c>
    </row>
    <row r="33405" spans="1:6">
      <c r="A33405" t="s">
        <v>620</v>
      </c>
      <c r="B33405">
        <v>4639</v>
      </c>
      <c r="C33405" t="s">
        <v>681</v>
      </c>
      <c r="D33405">
        <v>2020</v>
      </c>
      <c r="E33405" t="s">
        <v>740</v>
      </c>
      <c r="F33405" s="2">
        <v>384.77401895314102</v>
      </c>
    </row>
    <row r="33406" spans="1:6">
      <c r="A33406" t="s">
        <v>620</v>
      </c>
      <c r="B33406">
        <v>4639</v>
      </c>
      <c r="C33406" t="s">
        <v>681</v>
      </c>
      <c r="D33406">
        <v>2021</v>
      </c>
      <c r="E33406" t="s">
        <v>744</v>
      </c>
      <c r="F33406" s="2">
        <v>0</v>
      </c>
    </row>
    <row r="33407" spans="1:6">
      <c r="A33407" t="s">
        <v>620</v>
      </c>
      <c r="B33407">
        <v>4639</v>
      </c>
      <c r="C33407" t="s">
        <v>681</v>
      </c>
      <c r="D33407">
        <v>2022</v>
      </c>
      <c r="E33407" t="s">
        <v>742</v>
      </c>
      <c r="F33407" s="2">
        <v>944.46868785111599</v>
      </c>
    </row>
    <row r="33408" spans="1:6">
      <c r="A33408" t="s">
        <v>620</v>
      </c>
      <c r="B33408">
        <v>4639</v>
      </c>
      <c r="C33408" t="s">
        <v>681</v>
      </c>
      <c r="D33408">
        <v>2022</v>
      </c>
      <c r="E33408" t="s">
        <v>743</v>
      </c>
      <c r="F33408" s="2">
        <v>0</v>
      </c>
    </row>
    <row r="33409" spans="1:6">
      <c r="A33409" t="s">
        <v>620</v>
      </c>
      <c r="B33409">
        <v>4639</v>
      </c>
      <c r="C33409" t="s">
        <v>681</v>
      </c>
      <c r="D33409">
        <v>2023</v>
      </c>
      <c r="E33409" t="s">
        <v>739</v>
      </c>
      <c r="F33409" s="2">
        <v>8837.63094101975</v>
      </c>
    </row>
    <row r="33410" spans="1:6">
      <c r="A33410" t="s">
        <v>620</v>
      </c>
      <c r="B33410">
        <v>4639</v>
      </c>
      <c r="C33410" t="s">
        <v>681</v>
      </c>
      <c r="D33410">
        <v>2023</v>
      </c>
      <c r="E33410" t="s">
        <v>740</v>
      </c>
      <c r="F33410" s="2">
        <v>391.58086563606901</v>
      </c>
    </row>
    <row r="33411" spans="1:6">
      <c r="A33411" t="s">
        <v>620</v>
      </c>
      <c r="B33411">
        <v>4639</v>
      </c>
      <c r="C33411" t="s">
        <v>681</v>
      </c>
      <c r="D33411">
        <v>2023</v>
      </c>
      <c r="E33411" t="s">
        <v>741</v>
      </c>
      <c r="F33411" s="2">
        <v>2505.5413949117701</v>
      </c>
    </row>
    <row r="33412" spans="1:6">
      <c r="A33412" t="s">
        <v>620</v>
      </c>
      <c r="B33412">
        <v>4639</v>
      </c>
      <c r="C33412" t="s">
        <v>681</v>
      </c>
      <c r="D33412">
        <v>2024</v>
      </c>
      <c r="E33412" t="s">
        <v>745</v>
      </c>
      <c r="F33412" s="2">
        <v>8513.9405186238491</v>
      </c>
    </row>
    <row r="33413" spans="1:6">
      <c r="A33413" t="s">
        <v>620</v>
      </c>
      <c r="B33413">
        <v>4640</v>
      </c>
      <c r="C33413" t="s">
        <v>683</v>
      </c>
      <c r="D33413">
        <v>2009</v>
      </c>
      <c r="E33413" t="s">
        <v>742</v>
      </c>
      <c r="F33413" s="2">
        <v>4294.4195826230098</v>
      </c>
    </row>
    <row r="33414" spans="1:6">
      <c r="A33414" t="s">
        <v>620</v>
      </c>
      <c r="B33414">
        <v>4640</v>
      </c>
      <c r="C33414" t="s">
        <v>683</v>
      </c>
      <c r="D33414">
        <v>2009</v>
      </c>
      <c r="E33414" t="s">
        <v>741</v>
      </c>
      <c r="F33414" s="2">
        <v>18886.589821412199</v>
      </c>
    </row>
    <row r="33415" spans="1:6">
      <c r="A33415" t="s">
        <v>620</v>
      </c>
      <c r="B33415">
        <v>4640</v>
      </c>
      <c r="C33415" t="s">
        <v>683</v>
      </c>
      <c r="D33415">
        <v>2011</v>
      </c>
      <c r="E33415" t="s">
        <v>743</v>
      </c>
      <c r="F33415" s="2">
        <v>821.543115428124</v>
      </c>
    </row>
    <row r="33416" spans="1:6">
      <c r="A33416" t="s">
        <v>620</v>
      </c>
      <c r="B33416">
        <v>4640</v>
      </c>
      <c r="C33416" t="s">
        <v>683</v>
      </c>
      <c r="D33416">
        <v>2013</v>
      </c>
      <c r="E33416" t="s">
        <v>736</v>
      </c>
      <c r="F33416" s="2">
        <v>9442.1251540980102</v>
      </c>
    </row>
    <row r="33417" spans="1:6">
      <c r="A33417" t="s">
        <v>620</v>
      </c>
      <c r="B33417">
        <v>4640</v>
      </c>
      <c r="C33417" t="s">
        <v>683</v>
      </c>
      <c r="D33417">
        <v>2013</v>
      </c>
      <c r="E33417" t="s">
        <v>737</v>
      </c>
      <c r="F33417" s="2">
        <v>2605.1575978967198</v>
      </c>
    </row>
    <row r="33418" spans="1:6">
      <c r="A33418" t="s">
        <v>620</v>
      </c>
      <c r="B33418">
        <v>4640</v>
      </c>
      <c r="C33418" t="s">
        <v>683</v>
      </c>
      <c r="D33418">
        <v>2013</v>
      </c>
      <c r="E33418" t="s">
        <v>738</v>
      </c>
      <c r="F33418" s="2">
        <v>0</v>
      </c>
    </row>
    <row r="33419" spans="1:6">
      <c r="A33419" t="s">
        <v>620</v>
      </c>
      <c r="B33419">
        <v>4640</v>
      </c>
      <c r="C33419" t="s">
        <v>683</v>
      </c>
      <c r="D33419">
        <v>2013</v>
      </c>
      <c r="E33419" t="s">
        <v>739</v>
      </c>
      <c r="F33419" s="2">
        <v>14987.4040458457</v>
      </c>
    </row>
    <row r="33420" spans="1:6">
      <c r="A33420" t="s">
        <v>620</v>
      </c>
      <c r="B33420">
        <v>4640</v>
      </c>
      <c r="C33420" t="s">
        <v>683</v>
      </c>
      <c r="D33420">
        <v>2013</v>
      </c>
      <c r="E33420" t="s">
        <v>740</v>
      </c>
      <c r="F33420" s="2">
        <v>2326.46303438943</v>
      </c>
    </row>
    <row r="33421" spans="1:6">
      <c r="A33421" t="s">
        <v>620</v>
      </c>
      <c r="B33421">
        <v>4640</v>
      </c>
      <c r="C33421" t="s">
        <v>683</v>
      </c>
      <c r="D33421">
        <v>2015</v>
      </c>
      <c r="E33421" t="s">
        <v>742</v>
      </c>
      <c r="F33421" s="2">
        <v>5381.81007517543</v>
      </c>
    </row>
    <row r="33422" spans="1:6">
      <c r="A33422" t="s">
        <v>620</v>
      </c>
      <c r="B33422">
        <v>4640</v>
      </c>
      <c r="C33422" t="s">
        <v>683</v>
      </c>
      <c r="D33422">
        <v>2016</v>
      </c>
      <c r="E33422" t="s">
        <v>738</v>
      </c>
      <c r="F33422" s="2">
        <v>0</v>
      </c>
    </row>
    <row r="33423" spans="1:6">
      <c r="A33423" t="s">
        <v>620</v>
      </c>
      <c r="B33423">
        <v>4640</v>
      </c>
      <c r="C33423" t="s">
        <v>683</v>
      </c>
      <c r="D33423">
        <v>2016</v>
      </c>
      <c r="E33423" t="s">
        <v>739</v>
      </c>
      <c r="F33423" s="2">
        <v>14986.544247781199</v>
      </c>
    </row>
    <row r="33424" spans="1:6">
      <c r="A33424" t="s">
        <v>620</v>
      </c>
      <c r="B33424">
        <v>4640</v>
      </c>
      <c r="C33424" t="s">
        <v>683</v>
      </c>
      <c r="D33424">
        <v>2016</v>
      </c>
      <c r="E33424" t="s">
        <v>740</v>
      </c>
      <c r="F33424" s="2">
        <v>1973.9366655010199</v>
      </c>
    </row>
    <row r="33425" spans="1:6">
      <c r="A33425" t="s">
        <v>620</v>
      </c>
      <c r="B33425">
        <v>4640</v>
      </c>
      <c r="C33425" t="s">
        <v>683</v>
      </c>
      <c r="D33425">
        <v>2016</v>
      </c>
      <c r="E33425" t="s">
        <v>741</v>
      </c>
      <c r="F33425" s="2">
        <v>17760.041667311601</v>
      </c>
    </row>
    <row r="33426" spans="1:6">
      <c r="A33426" t="s">
        <v>620</v>
      </c>
      <c r="B33426">
        <v>4640</v>
      </c>
      <c r="C33426" t="s">
        <v>683</v>
      </c>
      <c r="D33426">
        <v>2017</v>
      </c>
      <c r="E33426" t="s">
        <v>744</v>
      </c>
      <c r="F33426" s="2">
        <v>149.87978050000001</v>
      </c>
    </row>
    <row r="33427" spans="1:6">
      <c r="A33427" t="s">
        <v>620</v>
      </c>
      <c r="B33427">
        <v>4640</v>
      </c>
      <c r="C33427" t="s">
        <v>683</v>
      </c>
      <c r="D33427">
        <v>2017</v>
      </c>
      <c r="E33427" t="s">
        <v>745</v>
      </c>
      <c r="F33427" s="2">
        <v>14075.2508344572</v>
      </c>
    </row>
    <row r="33428" spans="1:6">
      <c r="A33428" t="s">
        <v>620</v>
      </c>
      <c r="B33428">
        <v>4640</v>
      </c>
      <c r="C33428" t="s">
        <v>683</v>
      </c>
      <c r="D33428">
        <v>2018</v>
      </c>
      <c r="E33428" t="s">
        <v>743</v>
      </c>
      <c r="F33428" s="2">
        <v>770.06539908709203</v>
      </c>
    </row>
    <row r="33429" spans="1:6">
      <c r="A33429" t="s">
        <v>620</v>
      </c>
      <c r="B33429">
        <v>4640</v>
      </c>
      <c r="C33429" t="s">
        <v>683</v>
      </c>
      <c r="D33429">
        <v>2019</v>
      </c>
      <c r="E33429" t="s">
        <v>738</v>
      </c>
      <c r="F33429" s="2">
        <v>0</v>
      </c>
    </row>
    <row r="33430" spans="1:6">
      <c r="A33430" t="s">
        <v>620</v>
      </c>
      <c r="B33430">
        <v>4640</v>
      </c>
      <c r="C33430" t="s">
        <v>683</v>
      </c>
      <c r="D33430">
        <v>2019</v>
      </c>
      <c r="E33430" t="s">
        <v>739</v>
      </c>
      <c r="F33430" s="2">
        <v>14193.914207121299</v>
      </c>
    </row>
    <row r="33431" spans="1:6">
      <c r="A33431" t="s">
        <v>620</v>
      </c>
      <c r="B33431">
        <v>4640</v>
      </c>
      <c r="C33431" t="s">
        <v>683</v>
      </c>
      <c r="D33431">
        <v>2019</v>
      </c>
      <c r="E33431" t="s">
        <v>741</v>
      </c>
      <c r="F33431" s="2">
        <v>16585.1228652108</v>
      </c>
    </row>
    <row r="33432" spans="1:6">
      <c r="A33432" t="s">
        <v>620</v>
      </c>
      <c r="B33432">
        <v>4640</v>
      </c>
      <c r="C33432" t="s">
        <v>683</v>
      </c>
      <c r="D33432">
        <v>2020</v>
      </c>
      <c r="E33432" t="s">
        <v>736</v>
      </c>
      <c r="F33432" s="2">
        <v>6290.6560983099598</v>
      </c>
    </row>
    <row r="33433" spans="1:6">
      <c r="A33433" t="s">
        <v>620</v>
      </c>
      <c r="B33433">
        <v>4640</v>
      </c>
      <c r="C33433" t="s">
        <v>683</v>
      </c>
      <c r="D33433">
        <v>2020</v>
      </c>
      <c r="E33433" t="s">
        <v>737</v>
      </c>
      <c r="F33433" s="2">
        <v>2021.9959219453699</v>
      </c>
    </row>
    <row r="33434" spans="1:6">
      <c r="A33434" t="s">
        <v>620</v>
      </c>
      <c r="B33434">
        <v>4640</v>
      </c>
      <c r="C33434" t="s">
        <v>683</v>
      </c>
      <c r="D33434">
        <v>2020</v>
      </c>
      <c r="E33434" t="s">
        <v>744</v>
      </c>
      <c r="F33434" s="2">
        <v>89.290081999999998</v>
      </c>
    </row>
    <row r="33435" spans="1:6">
      <c r="A33435" t="s">
        <v>620</v>
      </c>
      <c r="B33435">
        <v>4640</v>
      </c>
      <c r="C33435" t="s">
        <v>683</v>
      </c>
      <c r="D33435">
        <v>2020</v>
      </c>
      <c r="E33435" t="s">
        <v>745</v>
      </c>
      <c r="F33435" s="2">
        <v>14785.8870122196</v>
      </c>
    </row>
    <row r="33436" spans="1:6">
      <c r="A33436" t="s">
        <v>620</v>
      </c>
      <c r="B33436">
        <v>4640</v>
      </c>
      <c r="C33436" t="s">
        <v>683</v>
      </c>
      <c r="D33436">
        <v>2021</v>
      </c>
      <c r="E33436" t="s">
        <v>743</v>
      </c>
      <c r="F33436" s="2">
        <v>661.79543465429697</v>
      </c>
    </row>
    <row r="33437" spans="1:6">
      <c r="A33437" t="s">
        <v>620</v>
      </c>
      <c r="B33437">
        <v>4640</v>
      </c>
      <c r="C33437" t="s">
        <v>683</v>
      </c>
      <c r="D33437">
        <v>2022</v>
      </c>
      <c r="E33437" t="s">
        <v>742</v>
      </c>
      <c r="F33437" s="2">
        <v>3976.5514135291201</v>
      </c>
    </row>
    <row r="33438" spans="1:6">
      <c r="A33438" t="s">
        <v>620</v>
      </c>
      <c r="B33438">
        <v>4640</v>
      </c>
      <c r="C33438" t="s">
        <v>683</v>
      </c>
      <c r="D33438">
        <v>2022</v>
      </c>
      <c r="E33438" t="s">
        <v>738</v>
      </c>
      <c r="F33438" s="2">
        <v>0</v>
      </c>
    </row>
    <row r="33439" spans="1:6">
      <c r="A33439" t="s">
        <v>620</v>
      </c>
      <c r="B33439">
        <v>4640</v>
      </c>
      <c r="C33439" t="s">
        <v>683</v>
      </c>
      <c r="D33439">
        <v>2022</v>
      </c>
      <c r="E33439" t="s">
        <v>739</v>
      </c>
      <c r="F33439" s="2">
        <v>14174.9877106614</v>
      </c>
    </row>
    <row r="33440" spans="1:6">
      <c r="A33440" t="s">
        <v>620</v>
      </c>
      <c r="B33440">
        <v>4640</v>
      </c>
      <c r="C33440" t="s">
        <v>683</v>
      </c>
      <c r="D33440">
        <v>2022</v>
      </c>
      <c r="E33440" t="s">
        <v>741</v>
      </c>
      <c r="F33440" s="2">
        <v>16542.369806234699</v>
      </c>
    </row>
    <row r="33441" spans="1:6">
      <c r="A33441" t="s">
        <v>620</v>
      </c>
      <c r="B33441">
        <v>4640</v>
      </c>
      <c r="C33441" t="s">
        <v>683</v>
      </c>
      <c r="D33441">
        <v>2023</v>
      </c>
      <c r="E33441" t="s">
        <v>736</v>
      </c>
      <c r="F33441" s="2">
        <v>6760.1747392509997</v>
      </c>
    </row>
    <row r="33442" spans="1:6">
      <c r="A33442" t="s">
        <v>620</v>
      </c>
      <c r="B33442">
        <v>4640</v>
      </c>
      <c r="C33442" t="s">
        <v>683</v>
      </c>
      <c r="D33442">
        <v>2023</v>
      </c>
      <c r="E33442" t="s">
        <v>737</v>
      </c>
      <c r="F33442" s="2">
        <v>1869.2930718821301</v>
      </c>
    </row>
    <row r="33443" spans="1:6">
      <c r="A33443" t="s">
        <v>620</v>
      </c>
      <c r="B33443">
        <v>4640</v>
      </c>
      <c r="C33443" t="s">
        <v>683</v>
      </c>
      <c r="D33443">
        <v>2023</v>
      </c>
      <c r="E33443" t="s">
        <v>744</v>
      </c>
      <c r="F33443" s="2">
        <v>0</v>
      </c>
    </row>
    <row r="33444" spans="1:6">
      <c r="A33444" t="s">
        <v>620</v>
      </c>
      <c r="B33444">
        <v>4640</v>
      </c>
      <c r="C33444" t="s">
        <v>683</v>
      </c>
      <c r="D33444">
        <v>2023</v>
      </c>
      <c r="E33444" t="s">
        <v>740</v>
      </c>
      <c r="F33444" s="2">
        <v>1598.7884515437499</v>
      </c>
    </row>
    <row r="33445" spans="1:6">
      <c r="A33445" t="s">
        <v>620</v>
      </c>
      <c r="B33445">
        <v>4640</v>
      </c>
      <c r="C33445" t="s">
        <v>683</v>
      </c>
      <c r="D33445">
        <v>2023</v>
      </c>
      <c r="E33445" t="s">
        <v>745</v>
      </c>
      <c r="F33445" s="2">
        <v>9542.4922614174702</v>
      </c>
    </row>
    <row r="33446" spans="1:6">
      <c r="A33446" t="s">
        <v>620</v>
      </c>
      <c r="B33446">
        <v>4640</v>
      </c>
      <c r="C33446" t="s">
        <v>683</v>
      </c>
      <c r="D33446">
        <v>2024</v>
      </c>
      <c r="E33446" t="s">
        <v>743</v>
      </c>
      <c r="F33446" s="2">
        <v>772.25277133717805</v>
      </c>
    </row>
    <row r="33447" spans="1:6">
      <c r="A33447" t="s">
        <v>620</v>
      </c>
      <c r="B33447">
        <v>4641</v>
      </c>
      <c r="C33447" t="s">
        <v>685</v>
      </c>
      <c r="D33447">
        <v>2009</v>
      </c>
      <c r="E33447" t="s">
        <v>743</v>
      </c>
      <c r="F33447" s="2">
        <v>0</v>
      </c>
    </row>
    <row r="33448" spans="1:6">
      <c r="A33448" t="s">
        <v>620</v>
      </c>
      <c r="B33448">
        <v>4641</v>
      </c>
      <c r="C33448" t="s">
        <v>685</v>
      </c>
      <c r="D33448">
        <v>2011</v>
      </c>
      <c r="E33448" t="s">
        <v>736</v>
      </c>
      <c r="F33448" s="2">
        <v>83.344113683409901</v>
      </c>
    </row>
    <row r="33449" spans="1:6">
      <c r="A33449" t="s">
        <v>620</v>
      </c>
      <c r="B33449">
        <v>4641</v>
      </c>
      <c r="C33449" t="s">
        <v>685</v>
      </c>
      <c r="D33449">
        <v>2011</v>
      </c>
      <c r="E33449" t="s">
        <v>737</v>
      </c>
      <c r="F33449" s="2">
        <v>596.308872618858</v>
      </c>
    </row>
    <row r="33450" spans="1:6">
      <c r="A33450" t="s">
        <v>620</v>
      </c>
      <c r="B33450">
        <v>4641</v>
      </c>
      <c r="C33450" t="s">
        <v>685</v>
      </c>
      <c r="D33450">
        <v>2011</v>
      </c>
      <c r="E33450" t="s">
        <v>744</v>
      </c>
      <c r="F33450" s="2">
        <v>0</v>
      </c>
    </row>
    <row r="33451" spans="1:6">
      <c r="A33451" t="s">
        <v>620</v>
      </c>
      <c r="B33451">
        <v>4641</v>
      </c>
      <c r="C33451" t="s">
        <v>685</v>
      </c>
      <c r="D33451">
        <v>2011</v>
      </c>
      <c r="E33451" t="s">
        <v>745</v>
      </c>
      <c r="F33451" s="2">
        <v>11571.584638898101</v>
      </c>
    </row>
    <row r="33452" spans="1:6">
      <c r="A33452" t="s">
        <v>620</v>
      </c>
      <c r="B33452">
        <v>4641</v>
      </c>
      <c r="C33452" t="s">
        <v>685</v>
      </c>
      <c r="D33452">
        <v>2013</v>
      </c>
      <c r="E33452" t="s">
        <v>742</v>
      </c>
      <c r="F33452" s="2">
        <v>824.61469778063895</v>
      </c>
    </row>
    <row r="33453" spans="1:6">
      <c r="A33453" t="s">
        <v>620</v>
      </c>
      <c r="B33453">
        <v>4641</v>
      </c>
      <c r="C33453" t="s">
        <v>685</v>
      </c>
      <c r="D33453">
        <v>2013</v>
      </c>
      <c r="E33453" t="s">
        <v>738</v>
      </c>
      <c r="F33453" s="2">
        <v>0</v>
      </c>
    </row>
    <row r="33454" spans="1:6">
      <c r="A33454" t="s">
        <v>620</v>
      </c>
      <c r="B33454">
        <v>4641</v>
      </c>
      <c r="C33454" t="s">
        <v>685</v>
      </c>
      <c r="D33454">
        <v>2013</v>
      </c>
      <c r="E33454" t="s">
        <v>739</v>
      </c>
      <c r="F33454" s="2">
        <v>3077.0328445253999</v>
      </c>
    </row>
    <row r="33455" spans="1:6">
      <c r="A33455" t="s">
        <v>620</v>
      </c>
      <c r="B33455">
        <v>4641</v>
      </c>
      <c r="C33455" t="s">
        <v>685</v>
      </c>
      <c r="D33455">
        <v>2013</v>
      </c>
      <c r="E33455" t="s">
        <v>741</v>
      </c>
      <c r="F33455" s="2">
        <v>9732.3071191221206</v>
      </c>
    </row>
    <row r="33456" spans="1:6">
      <c r="A33456" t="s">
        <v>620</v>
      </c>
      <c r="B33456">
        <v>4641</v>
      </c>
      <c r="C33456" t="s">
        <v>685</v>
      </c>
      <c r="D33456">
        <v>2015</v>
      </c>
      <c r="E33456" t="s">
        <v>743</v>
      </c>
      <c r="F33456" s="2">
        <v>0</v>
      </c>
    </row>
    <row r="33457" spans="1:6">
      <c r="A33457" t="s">
        <v>620</v>
      </c>
      <c r="B33457">
        <v>4641</v>
      </c>
      <c r="C33457" t="s">
        <v>685</v>
      </c>
      <c r="D33457">
        <v>2016</v>
      </c>
      <c r="E33457" t="s">
        <v>742</v>
      </c>
      <c r="F33457" s="2">
        <v>1582.6973738720701</v>
      </c>
    </row>
    <row r="33458" spans="1:6">
      <c r="A33458" t="s">
        <v>620</v>
      </c>
      <c r="B33458">
        <v>4641</v>
      </c>
      <c r="C33458" t="s">
        <v>685</v>
      </c>
      <c r="D33458">
        <v>2017</v>
      </c>
      <c r="E33458" t="s">
        <v>736</v>
      </c>
      <c r="F33458" s="2">
        <v>86.134486392919001</v>
      </c>
    </row>
    <row r="33459" spans="1:6">
      <c r="A33459" t="s">
        <v>620</v>
      </c>
      <c r="B33459">
        <v>4641</v>
      </c>
      <c r="C33459" t="s">
        <v>685</v>
      </c>
      <c r="D33459">
        <v>2017</v>
      </c>
      <c r="E33459" t="s">
        <v>737</v>
      </c>
      <c r="F33459" s="2">
        <v>574.09529117097395</v>
      </c>
    </row>
    <row r="33460" spans="1:6">
      <c r="A33460" t="s">
        <v>620</v>
      </c>
      <c r="B33460">
        <v>4641</v>
      </c>
      <c r="C33460" t="s">
        <v>685</v>
      </c>
      <c r="D33460">
        <v>2017</v>
      </c>
      <c r="E33460" t="s">
        <v>740</v>
      </c>
      <c r="F33460" s="2">
        <v>385.53394857888799</v>
      </c>
    </row>
    <row r="33461" spans="1:6">
      <c r="A33461" t="s">
        <v>620</v>
      </c>
      <c r="B33461">
        <v>4641</v>
      </c>
      <c r="C33461" t="s">
        <v>685</v>
      </c>
      <c r="D33461">
        <v>2019</v>
      </c>
      <c r="E33461" t="s">
        <v>742</v>
      </c>
      <c r="F33461" s="2">
        <v>1213.00583507339</v>
      </c>
    </row>
    <row r="33462" spans="1:6">
      <c r="A33462" t="s">
        <v>620</v>
      </c>
      <c r="B33462">
        <v>4641</v>
      </c>
      <c r="C33462" t="s">
        <v>685</v>
      </c>
      <c r="D33462">
        <v>2020</v>
      </c>
      <c r="E33462" t="s">
        <v>736</v>
      </c>
      <c r="F33462" s="2">
        <v>81.932617236331595</v>
      </c>
    </row>
    <row r="33463" spans="1:6">
      <c r="A33463" t="s">
        <v>620</v>
      </c>
      <c r="B33463">
        <v>4641</v>
      </c>
      <c r="C33463" t="s">
        <v>685</v>
      </c>
      <c r="D33463">
        <v>2020</v>
      </c>
      <c r="E33463" t="s">
        <v>737</v>
      </c>
      <c r="F33463" s="2">
        <v>458.80578182628301</v>
      </c>
    </row>
    <row r="33464" spans="1:6">
      <c r="A33464" t="s">
        <v>620</v>
      </c>
      <c r="B33464">
        <v>4641</v>
      </c>
      <c r="C33464" t="s">
        <v>685</v>
      </c>
      <c r="D33464">
        <v>2020</v>
      </c>
      <c r="E33464" t="s">
        <v>738</v>
      </c>
      <c r="F33464" s="2">
        <v>0</v>
      </c>
    </row>
    <row r="33465" spans="1:6">
      <c r="A33465" t="s">
        <v>620</v>
      </c>
      <c r="B33465">
        <v>4641</v>
      </c>
      <c r="C33465" t="s">
        <v>685</v>
      </c>
      <c r="D33465">
        <v>2020</v>
      </c>
      <c r="E33465" t="s">
        <v>739</v>
      </c>
      <c r="F33465" s="2">
        <v>4034.5856374554601</v>
      </c>
    </row>
    <row r="33466" spans="1:6">
      <c r="A33466" t="s">
        <v>620</v>
      </c>
      <c r="B33466">
        <v>4641</v>
      </c>
      <c r="C33466" t="s">
        <v>685</v>
      </c>
      <c r="D33466">
        <v>2020</v>
      </c>
      <c r="E33466" t="s">
        <v>740</v>
      </c>
      <c r="F33466" s="2">
        <v>402.7135922169</v>
      </c>
    </row>
    <row r="33467" spans="1:6">
      <c r="A33467" t="s">
        <v>620</v>
      </c>
      <c r="B33467">
        <v>4641</v>
      </c>
      <c r="C33467" t="s">
        <v>685</v>
      </c>
      <c r="D33467">
        <v>2020</v>
      </c>
      <c r="E33467" t="s">
        <v>741</v>
      </c>
      <c r="F33467" s="2">
        <v>9121.6107206225606</v>
      </c>
    </row>
    <row r="33468" spans="1:6">
      <c r="A33468" t="s">
        <v>620</v>
      </c>
      <c r="B33468">
        <v>4641</v>
      </c>
      <c r="C33468" t="s">
        <v>685</v>
      </c>
      <c r="D33468">
        <v>2021</v>
      </c>
      <c r="E33468" t="s">
        <v>744</v>
      </c>
      <c r="F33468" s="2">
        <v>0</v>
      </c>
    </row>
    <row r="33469" spans="1:6">
      <c r="A33469" t="s">
        <v>620</v>
      </c>
      <c r="B33469">
        <v>4641</v>
      </c>
      <c r="C33469" t="s">
        <v>685</v>
      </c>
      <c r="D33469">
        <v>2021</v>
      </c>
      <c r="E33469" t="s">
        <v>745</v>
      </c>
      <c r="F33469" s="2">
        <v>768.48908092700003</v>
      </c>
    </row>
    <row r="33470" spans="1:6">
      <c r="A33470" t="s">
        <v>620</v>
      </c>
      <c r="B33470">
        <v>4641</v>
      </c>
      <c r="C33470" t="s">
        <v>685</v>
      </c>
      <c r="D33470">
        <v>2022</v>
      </c>
      <c r="E33470" t="s">
        <v>742</v>
      </c>
      <c r="F33470" s="2">
        <v>826.93614725533598</v>
      </c>
    </row>
    <row r="33471" spans="1:6">
      <c r="A33471" t="s">
        <v>620</v>
      </c>
      <c r="B33471">
        <v>4641</v>
      </c>
      <c r="C33471" t="s">
        <v>685</v>
      </c>
      <c r="D33471">
        <v>2022</v>
      </c>
      <c r="E33471" t="s">
        <v>743</v>
      </c>
      <c r="F33471" s="2">
        <v>0</v>
      </c>
    </row>
    <row r="33472" spans="1:6">
      <c r="A33472" t="s">
        <v>620</v>
      </c>
      <c r="B33472">
        <v>4641</v>
      </c>
      <c r="C33472" t="s">
        <v>685</v>
      </c>
      <c r="D33472">
        <v>2023</v>
      </c>
      <c r="E33472" t="s">
        <v>739</v>
      </c>
      <c r="F33472" s="2">
        <v>4619.1825637322199</v>
      </c>
    </row>
    <row r="33473" spans="1:6">
      <c r="A33473" t="s">
        <v>620</v>
      </c>
      <c r="B33473">
        <v>4641</v>
      </c>
      <c r="C33473" t="s">
        <v>685</v>
      </c>
      <c r="D33473">
        <v>2023</v>
      </c>
      <c r="E33473" t="s">
        <v>741</v>
      </c>
      <c r="F33473" s="2">
        <v>9285.4689742026694</v>
      </c>
    </row>
    <row r="33474" spans="1:6">
      <c r="A33474" t="s">
        <v>620</v>
      </c>
      <c r="B33474">
        <v>4641</v>
      </c>
      <c r="C33474" t="s">
        <v>685</v>
      </c>
      <c r="D33474">
        <v>2024</v>
      </c>
      <c r="E33474" t="s">
        <v>745</v>
      </c>
      <c r="F33474" s="2">
        <v>5836.8272944444598</v>
      </c>
    </row>
    <row r="33475" spans="1:6">
      <c r="A33475" t="s">
        <v>620</v>
      </c>
      <c r="B33475">
        <v>4642</v>
      </c>
      <c r="C33475" t="s">
        <v>687</v>
      </c>
      <c r="D33475">
        <v>2009</v>
      </c>
      <c r="E33475" t="s">
        <v>736</v>
      </c>
      <c r="F33475" s="2">
        <v>63.663014449336202</v>
      </c>
    </row>
    <row r="33476" spans="1:6">
      <c r="A33476" t="s">
        <v>620</v>
      </c>
      <c r="B33476">
        <v>4642</v>
      </c>
      <c r="C33476" t="s">
        <v>687</v>
      </c>
      <c r="D33476">
        <v>2009</v>
      </c>
      <c r="E33476" t="s">
        <v>737</v>
      </c>
      <c r="F33476" s="2">
        <v>872.69944153269796</v>
      </c>
    </row>
    <row r="33477" spans="1:6">
      <c r="A33477" t="s">
        <v>620</v>
      </c>
      <c r="B33477">
        <v>4642</v>
      </c>
      <c r="C33477" t="s">
        <v>687</v>
      </c>
      <c r="D33477">
        <v>2009</v>
      </c>
      <c r="E33477" t="s">
        <v>744</v>
      </c>
      <c r="F33477" s="2">
        <v>0</v>
      </c>
    </row>
    <row r="33478" spans="1:6">
      <c r="A33478" t="s">
        <v>620</v>
      </c>
      <c r="B33478">
        <v>4642</v>
      </c>
      <c r="C33478" t="s">
        <v>687</v>
      </c>
      <c r="D33478">
        <v>2009</v>
      </c>
      <c r="E33478" t="s">
        <v>745</v>
      </c>
      <c r="F33478" s="2">
        <v>3168.6824775385298</v>
      </c>
    </row>
    <row r="33479" spans="1:6">
      <c r="A33479" t="s">
        <v>620</v>
      </c>
      <c r="B33479">
        <v>4642</v>
      </c>
      <c r="C33479" t="s">
        <v>687</v>
      </c>
      <c r="D33479">
        <v>2011</v>
      </c>
      <c r="E33479" t="s">
        <v>742</v>
      </c>
      <c r="F33479" s="2">
        <v>974.91939919627498</v>
      </c>
    </row>
    <row r="33480" spans="1:6">
      <c r="A33480" t="s">
        <v>620</v>
      </c>
      <c r="B33480">
        <v>4642</v>
      </c>
      <c r="C33480" t="s">
        <v>687</v>
      </c>
      <c r="D33480">
        <v>2011</v>
      </c>
      <c r="E33480" t="s">
        <v>738</v>
      </c>
      <c r="F33480" s="2">
        <v>0</v>
      </c>
    </row>
    <row r="33481" spans="1:6">
      <c r="A33481" t="s">
        <v>620</v>
      </c>
      <c r="B33481">
        <v>4642</v>
      </c>
      <c r="C33481" t="s">
        <v>687</v>
      </c>
      <c r="D33481">
        <v>2011</v>
      </c>
      <c r="E33481" t="s">
        <v>739</v>
      </c>
      <c r="F33481" s="2">
        <v>4553.6386332874599</v>
      </c>
    </row>
    <row r="33482" spans="1:6">
      <c r="A33482" t="s">
        <v>620</v>
      </c>
      <c r="B33482">
        <v>4642</v>
      </c>
      <c r="C33482" t="s">
        <v>687</v>
      </c>
      <c r="D33482">
        <v>2011</v>
      </c>
      <c r="E33482" t="s">
        <v>741</v>
      </c>
      <c r="F33482" s="2">
        <v>13997.2026276668</v>
      </c>
    </row>
    <row r="33483" spans="1:6">
      <c r="A33483" t="s">
        <v>620</v>
      </c>
      <c r="B33483">
        <v>4642</v>
      </c>
      <c r="C33483" t="s">
        <v>687</v>
      </c>
      <c r="D33483">
        <v>2013</v>
      </c>
      <c r="E33483" t="s">
        <v>743</v>
      </c>
      <c r="F33483" s="2">
        <v>0</v>
      </c>
    </row>
    <row r="33484" spans="1:6">
      <c r="A33484" t="s">
        <v>620</v>
      </c>
      <c r="B33484">
        <v>4642</v>
      </c>
      <c r="C33484" t="s">
        <v>687</v>
      </c>
      <c r="D33484">
        <v>2015</v>
      </c>
      <c r="E33484" t="s">
        <v>736</v>
      </c>
      <c r="F33484" s="2">
        <v>61.846956398682501</v>
      </c>
    </row>
    <row r="33485" spans="1:6">
      <c r="A33485" t="s">
        <v>620</v>
      </c>
      <c r="B33485">
        <v>4642</v>
      </c>
      <c r="C33485" t="s">
        <v>687</v>
      </c>
      <c r="D33485">
        <v>2015</v>
      </c>
      <c r="E33485" t="s">
        <v>737</v>
      </c>
      <c r="F33485" s="2">
        <v>892.86556241059702</v>
      </c>
    </row>
    <row r="33486" spans="1:6">
      <c r="A33486" t="s">
        <v>620</v>
      </c>
      <c r="B33486">
        <v>4642</v>
      </c>
      <c r="C33486" t="s">
        <v>687</v>
      </c>
      <c r="D33486">
        <v>2015</v>
      </c>
      <c r="E33486" t="s">
        <v>740</v>
      </c>
      <c r="F33486" s="2">
        <v>300.92367424540402</v>
      </c>
    </row>
    <row r="33487" spans="1:6">
      <c r="A33487" t="s">
        <v>620</v>
      </c>
      <c r="B33487">
        <v>4642</v>
      </c>
      <c r="C33487" t="s">
        <v>687</v>
      </c>
      <c r="D33487">
        <v>2017</v>
      </c>
      <c r="E33487" t="s">
        <v>742</v>
      </c>
      <c r="F33487" s="2">
        <v>1818.9284096737799</v>
      </c>
    </row>
    <row r="33488" spans="1:6">
      <c r="A33488" t="s">
        <v>620</v>
      </c>
      <c r="B33488">
        <v>4642</v>
      </c>
      <c r="C33488" t="s">
        <v>687</v>
      </c>
      <c r="D33488">
        <v>2018</v>
      </c>
      <c r="E33488" t="s">
        <v>736</v>
      </c>
      <c r="F33488" s="2">
        <v>64.362381874309605</v>
      </c>
    </row>
    <row r="33489" spans="1:6">
      <c r="A33489" t="s">
        <v>620</v>
      </c>
      <c r="B33489">
        <v>4642</v>
      </c>
      <c r="C33489" t="s">
        <v>687</v>
      </c>
      <c r="D33489">
        <v>2018</v>
      </c>
      <c r="E33489" t="s">
        <v>737</v>
      </c>
      <c r="F33489" s="2">
        <v>695.72763662540001</v>
      </c>
    </row>
    <row r="33490" spans="1:6">
      <c r="A33490" t="s">
        <v>620</v>
      </c>
      <c r="B33490">
        <v>4642</v>
      </c>
      <c r="C33490" t="s">
        <v>687</v>
      </c>
      <c r="D33490">
        <v>2018</v>
      </c>
      <c r="E33490" t="s">
        <v>738</v>
      </c>
      <c r="F33490" s="2">
        <v>0</v>
      </c>
    </row>
    <row r="33491" spans="1:6">
      <c r="A33491" t="s">
        <v>620</v>
      </c>
      <c r="B33491">
        <v>4642</v>
      </c>
      <c r="C33491" t="s">
        <v>687</v>
      </c>
      <c r="D33491">
        <v>2018</v>
      </c>
      <c r="E33491" t="s">
        <v>739</v>
      </c>
      <c r="F33491" s="2">
        <v>5370.2420133116302</v>
      </c>
    </row>
    <row r="33492" spans="1:6">
      <c r="A33492" t="s">
        <v>620</v>
      </c>
      <c r="B33492">
        <v>4642</v>
      </c>
      <c r="C33492" t="s">
        <v>687</v>
      </c>
      <c r="D33492">
        <v>2018</v>
      </c>
      <c r="E33492" t="s">
        <v>740</v>
      </c>
      <c r="F33492" s="2">
        <v>331.74343475952298</v>
      </c>
    </row>
    <row r="33493" spans="1:6">
      <c r="A33493" t="s">
        <v>620</v>
      </c>
      <c r="B33493">
        <v>4642</v>
      </c>
      <c r="C33493" t="s">
        <v>687</v>
      </c>
      <c r="D33493">
        <v>2019</v>
      </c>
      <c r="E33493" t="s">
        <v>744</v>
      </c>
      <c r="F33493" s="2">
        <v>0</v>
      </c>
    </row>
    <row r="33494" spans="1:6">
      <c r="A33494" t="s">
        <v>620</v>
      </c>
      <c r="B33494">
        <v>4642</v>
      </c>
      <c r="C33494" t="s">
        <v>687</v>
      </c>
      <c r="D33494">
        <v>2019</v>
      </c>
      <c r="E33494" t="s">
        <v>745</v>
      </c>
      <c r="F33494" s="2">
        <v>2075.3029119778298</v>
      </c>
    </row>
    <row r="33495" spans="1:6">
      <c r="A33495" t="s">
        <v>620</v>
      </c>
      <c r="B33495">
        <v>4642</v>
      </c>
      <c r="C33495" t="s">
        <v>687</v>
      </c>
      <c r="D33495">
        <v>2020</v>
      </c>
      <c r="E33495" t="s">
        <v>742</v>
      </c>
      <c r="F33495" s="2">
        <v>907.99120043910398</v>
      </c>
    </row>
    <row r="33496" spans="1:6">
      <c r="A33496" t="s">
        <v>620</v>
      </c>
      <c r="B33496">
        <v>4642</v>
      </c>
      <c r="C33496" t="s">
        <v>687</v>
      </c>
      <c r="D33496">
        <v>2020</v>
      </c>
      <c r="E33496" t="s">
        <v>743</v>
      </c>
      <c r="F33496" s="2">
        <v>0</v>
      </c>
    </row>
    <row r="33497" spans="1:6">
      <c r="A33497" t="s">
        <v>620</v>
      </c>
      <c r="B33497">
        <v>4642</v>
      </c>
      <c r="C33497" t="s">
        <v>687</v>
      </c>
      <c r="D33497">
        <v>2021</v>
      </c>
      <c r="E33497" t="s">
        <v>738</v>
      </c>
      <c r="F33497" s="2">
        <v>0</v>
      </c>
    </row>
    <row r="33498" spans="1:6">
      <c r="A33498" t="s">
        <v>620</v>
      </c>
      <c r="B33498">
        <v>4642</v>
      </c>
      <c r="C33498" t="s">
        <v>687</v>
      </c>
      <c r="D33498">
        <v>2021</v>
      </c>
      <c r="E33498" t="s">
        <v>739</v>
      </c>
      <c r="F33498" s="2">
        <v>5201.6018852489397</v>
      </c>
    </row>
    <row r="33499" spans="1:6">
      <c r="A33499" t="s">
        <v>620</v>
      </c>
      <c r="B33499">
        <v>4642</v>
      </c>
      <c r="C33499" t="s">
        <v>687</v>
      </c>
      <c r="D33499">
        <v>2021</v>
      </c>
      <c r="E33499" t="s">
        <v>740</v>
      </c>
      <c r="F33499" s="2">
        <v>373.06377044148797</v>
      </c>
    </row>
    <row r="33500" spans="1:6">
      <c r="A33500" t="s">
        <v>620</v>
      </c>
      <c r="B33500">
        <v>4642</v>
      </c>
      <c r="C33500" t="s">
        <v>687</v>
      </c>
      <c r="D33500">
        <v>2021</v>
      </c>
      <c r="E33500" t="s">
        <v>741</v>
      </c>
      <c r="F33500" s="2">
        <v>13864.0467586547</v>
      </c>
    </row>
    <row r="33501" spans="1:6">
      <c r="A33501" t="s">
        <v>620</v>
      </c>
      <c r="B33501">
        <v>4642</v>
      </c>
      <c r="C33501" t="s">
        <v>687</v>
      </c>
      <c r="D33501">
        <v>2022</v>
      </c>
      <c r="E33501" t="s">
        <v>744</v>
      </c>
      <c r="F33501" s="2">
        <v>0</v>
      </c>
    </row>
    <row r="33502" spans="1:6">
      <c r="A33502" t="s">
        <v>620</v>
      </c>
      <c r="B33502">
        <v>4642</v>
      </c>
      <c r="C33502" t="s">
        <v>687</v>
      </c>
      <c r="D33502">
        <v>2022</v>
      </c>
      <c r="E33502" t="s">
        <v>745</v>
      </c>
      <c r="F33502" s="2">
        <v>826.82647494463004</v>
      </c>
    </row>
    <row r="33503" spans="1:6">
      <c r="A33503" t="s">
        <v>620</v>
      </c>
      <c r="B33503">
        <v>4642</v>
      </c>
      <c r="C33503" t="s">
        <v>687</v>
      </c>
      <c r="D33503">
        <v>2023</v>
      </c>
      <c r="E33503" t="s">
        <v>743</v>
      </c>
      <c r="F33503" s="2">
        <v>0</v>
      </c>
    </row>
    <row r="33504" spans="1:6">
      <c r="A33504" t="s">
        <v>620</v>
      </c>
      <c r="B33504">
        <v>4642</v>
      </c>
      <c r="C33504" t="s">
        <v>687</v>
      </c>
      <c r="D33504">
        <v>2024</v>
      </c>
      <c r="E33504" t="s">
        <v>739</v>
      </c>
      <c r="F33504" s="2">
        <v>5251.3650741035899</v>
      </c>
    </row>
    <row r="33505" spans="1:6">
      <c r="A33505" t="s">
        <v>620</v>
      </c>
      <c r="B33505">
        <v>4642</v>
      </c>
      <c r="C33505" t="s">
        <v>687</v>
      </c>
      <c r="D33505">
        <v>2024</v>
      </c>
      <c r="E33505" t="s">
        <v>741</v>
      </c>
      <c r="F33505" s="2">
        <v>13126.3370690884</v>
      </c>
    </row>
    <row r="33506" spans="1:6">
      <c r="A33506" t="s">
        <v>620</v>
      </c>
      <c r="B33506">
        <v>4643</v>
      </c>
      <c r="C33506" t="s">
        <v>689</v>
      </c>
      <c r="D33506">
        <v>2009</v>
      </c>
      <c r="E33506" t="s">
        <v>744</v>
      </c>
      <c r="F33506" s="2">
        <v>429655.83829550003</v>
      </c>
    </row>
    <row r="33507" spans="1:6">
      <c r="A33507" t="s">
        <v>620</v>
      </c>
      <c r="B33507">
        <v>4643</v>
      </c>
      <c r="C33507" t="s">
        <v>689</v>
      </c>
      <c r="D33507">
        <v>2009</v>
      </c>
      <c r="E33507" t="s">
        <v>740</v>
      </c>
      <c r="F33507" s="2">
        <v>814.73808590901797</v>
      </c>
    </row>
    <row r="33508" spans="1:6">
      <c r="A33508" t="s">
        <v>620</v>
      </c>
      <c r="B33508">
        <v>4643</v>
      </c>
      <c r="C33508" t="s">
        <v>689</v>
      </c>
      <c r="D33508">
        <v>2009</v>
      </c>
      <c r="E33508" t="s">
        <v>745</v>
      </c>
      <c r="F33508" s="2">
        <v>1393.6545857642</v>
      </c>
    </row>
    <row r="33509" spans="1:6">
      <c r="A33509" t="s">
        <v>620</v>
      </c>
      <c r="B33509">
        <v>4643</v>
      </c>
      <c r="C33509" t="s">
        <v>689</v>
      </c>
      <c r="D33509">
        <v>2011</v>
      </c>
      <c r="E33509" t="s">
        <v>738</v>
      </c>
      <c r="F33509" s="2">
        <v>1294.9923659999999</v>
      </c>
    </row>
    <row r="33510" spans="1:6">
      <c r="A33510" t="s">
        <v>620</v>
      </c>
      <c r="B33510">
        <v>4643</v>
      </c>
      <c r="C33510" t="s">
        <v>689</v>
      </c>
      <c r="D33510">
        <v>2011</v>
      </c>
      <c r="E33510" t="s">
        <v>739</v>
      </c>
      <c r="F33510" s="2">
        <v>504.72007013340698</v>
      </c>
    </row>
    <row r="33511" spans="1:6">
      <c r="A33511" t="s">
        <v>620</v>
      </c>
      <c r="B33511">
        <v>4643</v>
      </c>
      <c r="C33511" t="s">
        <v>689</v>
      </c>
      <c r="D33511">
        <v>2011</v>
      </c>
      <c r="E33511" t="s">
        <v>741</v>
      </c>
      <c r="F33511" s="2">
        <v>4498.4585275766403</v>
      </c>
    </row>
    <row r="33512" spans="1:6">
      <c r="A33512" t="s">
        <v>620</v>
      </c>
      <c r="B33512">
        <v>4643</v>
      </c>
      <c r="C33512" t="s">
        <v>689</v>
      </c>
      <c r="D33512">
        <v>2013</v>
      </c>
      <c r="E33512" t="s">
        <v>743</v>
      </c>
      <c r="F33512" s="2">
        <v>0</v>
      </c>
    </row>
    <row r="33513" spans="1:6">
      <c r="A33513" t="s">
        <v>620</v>
      </c>
      <c r="B33513">
        <v>4643</v>
      </c>
      <c r="C33513" t="s">
        <v>689</v>
      </c>
      <c r="D33513">
        <v>2015</v>
      </c>
      <c r="E33513" t="s">
        <v>736</v>
      </c>
      <c r="F33513" s="2">
        <v>3230.24714555026</v>
      </c>
    </row>
    <row r="33514" spans="1:6">
      <c r="A33514" t="s">
        <v>620</v>
      </c>
      <c r="B33514">
        <v>4643</v>
      </c>
      <c r="C33514" t="s">
        <v>689</v>
      </c>
      <c r="D33514">
        <v>2015</v>
      </c>
      <c r="E33514" t="s">
        <v>737</v>
      </c>
      <c r="F33514" s="2">
        <v>1335.4079748669701</v>
      </c>
    </row>
    <row r="33515" spans="1:6">
      <c r="A33515" t="s">
        <v>620</v>
      </c>
      <c r="B33515">
        <v>4643</v>
      </c>
      <c r="C33515" t="s">
        <v>689</v>
      </c>
      <c r="D33515">
        <v>2015</v>
      </c>
      <c r="E33515" t="s">
        <v>744</v>
      </c>
      <c r="F33515" s="2">
        <v>439826.32231214998</v>
      </c>
    </row>
    <row r="33516" spans="1:6">
      <c r="A33516" t="s">
        <v>620</v>
      </c>
      <c r="B33516">
        <v>4643</v>
      </c>
      <c r="C33516" t="s">
        <v>689</v>
      </c>
      <c r="D33516">
        <v>2015</v>
      </c>
      <c r="E33516" t="s">
        <v>745</v>
      </c>
      <c r="F33516" s="2">
        <v>1393.6545857642</v>
      </c>
    </row>
    <row r="33517" spans="1:6">
      <c r="A33517" t="s">
        <v>620</v>
      </c>
      <c r="B33517">
        <v>4643</v>
      </c>
      <c r="C33517" t="s">
        <v>689</v>
      </c>
      <c r="D33517">
        <v>2016</v>
      </c>
      <c r="E33517" t="s">
        <v>743</v>
      </c>
      <c r="F33517" s="2">
        <v>0</v>
      </c>
    </row>
    <row r="33518" spans="1:6">
      <c r="A33518" t="s">
        <v>620</v>
      </c>
      <c r="B33518">
        <v>4643</v>
      </c>
      <c r="C33518" t="s">
        <v>689</v>
      </c>
      <c r="D33518">
        <v>2017</v>
      </c>
      <c r="E33518" t="s">
        <v>742</v>
      </c>
      <c r="F33518" s="2">
        <v>6374.3710927946404</v>
      </c>
    </row>
    <row r="33519" spans="1:6">
      <c r="A33519" t="s">
        <v>620</v>
      </c>
      <c r="B33519">
        <v>4643</v>
      </c>
      <c r="C33519" t="s">
        <v>689</v>
      </c>
      <c r="D33519">
        <v>2017</v>
      </c>
      <c r="E33519" t="s">
        <v>741</v>
      </c>
      <c r="F33519" s="2">
        <v>4049.0090111313898</v>
      </c>
    </row>
    <row r="33520" spans="1:6">
      <c r="A33520" t="s">
        <v>620</v>
      </c>
      <c r="B33520">
        <v>4643</v>
      </c>
      <c r="C33520" t="s">
        <v>689</v>
      </c>
      <c r="D33520">
        <v>2018</v>
      </c>
      <c r="E33520" t="s">
        <v>736</v>
      </c>
      <c r="F33520" s="2">
        <v>2739.6685212174498</v>
      </c>
    </row>
    <row r="33521" spans="1:6">
      <c r="A33521" t="s">
        <v>620</v>
      </c>
      <c r="B33521">
        <v>4643</v>
      </c>
      <c r="C33521" t="s">
        <v>689</v>
      </c>
      <c r="D33521">
        <v>2018</v>
      </c>
      <c r="E33521" t="s">
        <v>737</v>
      </c>
      <c r="F33521" s="2">
        <v>1166.5447911065701</v>
      </c>
    </row>
    <row r="33522" spans="1:6">
      <c r="A33522" t="s">
        <v>620</v>
      </c>
      <c r="B33522">
        <v>4643</v>
      </c>
      <c r="C33522" t="s">
        <v>689</v>
      </c>
      <c r="D33522">
        <v>2019</v>
      </c>
      <c r="E33522" t="s">
        <v>740</v>
      </c>
      <c r="F33522" s="2">
        <v>545.21184631426297</v>
      </c>
    </row>
    <row r="33523" spans="1:6">
      <c r="A33523" t="s">
        <v>620</v>
      </c>
      <c r="B33523">
        <v>4643</v>
      </c>
      <c r="C33523" t="s">
        <v>689</v>
      </c>
      <c r="D33523">
        <v>2020</v>
      </c>
      <c r="E33523" t="s">
        <v>742</v>
      </c>
      <c r="F33523" s="2">
        <v>3474.8939004568201</v>
      </c>
    </row>
    <row r="33524" spans="1:6">
      <c r="A33524" t="s">
        <v>620</v>
      </c>
      <c r="B33524">
        <v>4643</v>
      </c>
      <c r="C33524" t="s">
        <v>689</v>
      </c>
      <c r="D33524">
        <v>2021</v>
      </c>
      <c r="E33524" t="s">
        <v>736</v>
      </c>
      <c r="F33524" s="2">
        <v>2328.71558440947</v>
      </c>
    </row>
    <row r="33525" spans="1:6">
      <c r="A33525" t="s">
        <v>620</v>
      </c>
      <c r="B33525">
        <v>4643</v>
      </c>
      <c r="C33525" t="s">
        <v>689</v>
      </c>
      <c r="D33525">
        <v>2021</v>
      </c>
      <c r="E33525" t="s">
        <v>737</v>
      </c>
      <c r="F33525" s="2">
        <v>827.49868488275297</v>
      </c>
    </row>
    <row r="33526" spans="1:6">
      <c r="A33526" t="s">
        <v>620</v>
      </c>
      <c r="B33526">
        <v>4643</v>
      </c>
      <c r="C33526" t="s">
        <v>689</v>
      </c>
      <c r="D33526">
        <v>2021</v>
      </c>
      <c r="E33526" t="s">
        <v>738</v>
      </c>
      <c r="F33526" s="2">
        <v>1335.2392184400001</v>
      </c>
    </row>
    <row r="33527" spans="1:6">
      <c r="A33527" t="s">
        <v>620</v>
      </c>
      <c r="B33527">
        <v>4643</v>
      </c>
      <c r="C33527" t="s">
        <v>689</v>
      </c>
      <c r="D33527">
        <v>2021</v>
      </c>
      <c r="E33527" t="s">
        <v>739</v>
      </c>
      <c r="F33527" s="2">
        <v>460.80333480445398</v>
      </c>
    </row>
    <row r="33528" spans="1:6">
      <c r="A33528" t="s">
        <v>620</v>
      </c>
      <c r="B33528">
        <v>4643</v>
      </c>
      <c r="C33528" t="s">
        <v>689</v>
      </c>
      <c r="D33528">
        <v>2022</v>
      </c>
      <c r="E33528" t="s">
        <v>744</v>
      </c>
      <c r="F33528" s="2">
        <v>451978.60694264702</v>
      </c>
    </row>
    <row r="33529" spans="1:6">
      <c r="A33529" t="s">
        <v>620</v>
      </c>
      <c r="B33529">
        <v>4643</v>
      </c>
      <c r="C33529" t="s">
        <v>689</v>
      </c>
      <c r="D33529">
        <v>2022</v>
      </c>
      <c r="E33529" t="s">
        <v>740</v>
      </c>
      <c r="F33529" s="2">
        <v>566.82343144883498</v>
      </c>
    </row>
    <row r="33530" spans="1:6">
      <c r="A33530" t="s">
        <v>620</v>
      </c>
      <c r="B33530">
        <v>4643</v>
      </c>
      <c r="C33530" t="s">
        <v>689</v>
      </c>
      <c r="D33530">
        <v>2022</v>
      </c>
      <c r="E33530" t="s">
        <v>745</v>
      </c>
      <c r="F33530" s="2">
        <v>3301.5040560232101</v>
      </c>
    </row>
    <row r="33531" spans="1:6">
      <c r="A33531" t="s">
        <v>620</v>
      </c>
      <c r="B33531">
        <v>4643</v>
      </c>
      <c r="C33531" t="s">
        <v>689</v>
      </c>
      <c r="D33531">
        <v>2023</v>
      </c>
      <c r="E33531" t="s">
        <v>742</v>
      </c>
      <c r="F33531" s="2">
        <v>2952.5687616834198</v>
      </c>
    </row>
    <row r="33532" spans="1:6">
      <c r="A33532" t="s">
        <v>620</v>
      </c>
      <c r="B33532">
        <v>4643</v>
      </c>
      <c r="C33532" t="s">
        <v>689</v>
      </c>
      <c r="D33532">
        <v>2023</v>
      </c>
      <c r="E33532" t="s">
        <v>743</v>
      </c>
      <c r="F33532" s="2">
        <v>0</v>
      </c>
    </row>
    <row r="33533" spans="1:6">
      <c r="A33533" t="s">
        <v>620</v>
      </c>
      <c r="B33533">
        <v>4643</v>
      </c>
      <c r="C33533" t="s">
        <v>689</v>
      </c>
      <c r="D33533">
        <v>2024</v>
      </c>
      <c r="E33533" t="s">
        <v>739</v>
      </c>
      <c r="F33533" s="2">
        <v>485.17812951283003</v>
      </c>
    </row>
    <row r="33534" spans="1:6">
      <c r="A33534" t="s">
        <v>620</v>
      </c>
      <c r="B33534">
        <v>4643</v>
      </c>
      <c r="C33534" t="s">
        <v>689</v>
      </c>
      <c r="D33534">
        <v>2024</v>
      </c>
      <c r="E33534" t="s">
        <v>741</v>
      </c>
      <c r="F33534" s="2">
        <v>3775.6403055103901</v>
      </c>
    </row>
    <row r="33535" spans="1:6">
      <c r="A33535" t="s">
        <v>620</v>
      </c>
      <c r="B33535">
        <v>4644</v>
      </c>
      <c r="C33535" t="s">
        <v>691</v>
      </c>
      <c r="D33535">
        <v>2009</v>
      </c>
      <c r="E33535" t="s">
        <v>736</v>
      </c>
      <c r="F33535" s="2">
        <v>1494.0253727771701</v>
      </c>
    </row>
    <row r="33536" spans="1:6">
      <c r="A33536" t="s">
        <v>620</v>
      </c>
      <c r="B33536">
        <v>4644</v>
      </c>
      <c r="C33536" t="s">
        <v>691</v>
      </c>
      <c r="D33536">
        <v>2009</v>
      </c>
      <c r="E33536" t="s">
        <v>737</v>
      </c>
      <c r="F33536" s="2">
        <v>551.39090562402896</v>
      </c>
    </row>
    <row r="33537" spans="1:6">
      <c r="A33537" t="s">
        <v>620</v>
      </c>
      <c r="B33537">
        <v>4644</v>
      </c>
      <c r="C33537" t="s">
        <v>691</v>
      </c>
      <c r="D33537">
        <v>2009</v>
      </c>
      <c r="E33537" t="s">
        <v>738</v>
      </c>
      <c r="F33537" s="2">
        <v>0</v>
      </c>
    </row>
    <row r="33538" spans="1:6">
      <c r="A33538" t="s">
        <v>620</v>
      </c>
      <c r="B33538">
        <v>4644</v>
      </c>
      <c r="C33538" t="s">
        <v>691</v>
      </c>
      <c r="D33538">
        <v>2009</v>
      </c>
      <c r="E33538" t="s">
        <v>739</v>
      </c>
      <c r="F33538" s="2">
        <v>17232.254265191699</v>
      </c>
    </row>
    <row r="33539" spans="1:6">
      <c r="A33539" t="s">
        <v>620</v>
      </c>
      <c r="B33539">
        <v>4644</v>
      </c>
      <c r="C33539" t="s">
        <v>691</v>
      </c>
      <c r="D33539">
        <v>2009</v>
      </c>
      <c r="E33539" t="s">
        <v>740</v>
      </c>
      <c r="F33539" s="2">
        <v>1023.89990341457</v>
      </c>
    </row>
    <row r="33540" spans="1:6">
      <c r="A33540" t="s">
        <v>620</v>
      </c>
      <c r="B33540">
        <v>4644</v>
      </c>
      <c r="C33540" t="s">
        <v>691</v>
      </c>
      <c r="D33540">
        <v>2011</v>
      </c>
      <c r="E33540" t="s">
        <v>742</v>
      </c>
      <c r="F33540" s="2">
        <v>2719.0027251780898</v>
      </c>
    </row>
    <row r="33541" spans="1:6">
      <c r="A33541" t="s">
        <v>620</v>
      </c>
      <c r="B33541">
        <v>4644</v>
      </c>
      <c r="C33541" t="s">
        <v>691</v>
      </c>
      <c r="D33541">
        <v>2011</v>
      </c>
      <c r="E33541" t="s">
        <v>743</v>
      </c>
      <c r="F33541" s="2">
        <v>0</v>
      </c>
    </row>
    <row r="33542" spans="1:6">
      <c r="A33542" t="s">
        <v>620</v>
      </c>
      <c r="B33542">
        <v>4644</v>
      </c>
      <c r="C33542" t="s">
        <v>691</v>
      </c>
      <c r="D33542">
        <v>2013</v>
      </c>
      <c r="E33542" t="s">
        <v>744</v>
      </c>
      <c r="F33542" s="2">
        <v>0</v>
      </c>
    </row>
    <row r="33543" spans="1:6">
      <c r="A33543" t="s">
        <v>620</v>
      </c>
      <c r="B33543">
        <v>4644</v>
      </c>
      <c r="C33543" t="s">
        <v>691</v>
      </c>
      <c r="D33543">
        <v>2013</v>
      </c>
      <c r="E33543" t="s">
        <v>745</v>
      </c>
      <c r="F33543" s="2">
        <v>913.43354649191701</v>
      </c>
    </row>
    <row r="33544" spans="1:6">
      <c r="A33544" t="s">
        <v>620</v>
      </c>
      <c r="B33544">
        <v>4644</v>
      </c>
      <c r="C33544" t="s">
        <v>691</v>
      </c>
      <c r="D33544">
        <v>2015</v>
      </c>
      <c r="E33544" t="s">
        <v>738</v>
      </c>
      <c r="F33544" s="2">
        <v>0</v>
      </c>
    </row>
    <row r="33545" spans="1:6">
      <c r="A33545" t="s">
        <v>620</v>
      </c>
      <c r="B33545">
        <v>4644</v>
      </c>
      <c r="C33545" t="s">
        <v>691</v>
      </c>
      <c r="D33545">
        <v>2015</v>
      </c>
      <c r="E33545" t="s">
        <v>739</v>
      </c>
      <c r="F33545" s="2">
        <v>17683.501749584299</v>
      </c>
    </row>
    <row r="33546" spans="1:6">
      <c r="A33546" t="s">
        <v>620</v>
      </c>
      <c r="B33546">
        <v>4644</v>
      </c>
      <c r="C33546" t="s">
        <v>691</v>
      </c>
      <c r="D33546">
        <v>2015</v>
      </c>
      <c r="E33546" t="s">
        <v>741</v>
      </c>
      <c r="F33546" s="2">
        <v>6363.5577330148199</v>
      </c>
    </row>
    <row r="33547" spans="1:6">
      <c r="A33547" t="s">
        <v>620</v>
      </c>
      <c r="B33547">
        <v>4644</v>
      </c>
      <c r="C33547" t="s">
        <v>691</v>
      </c>
      <c r="D33547">
        <v>2016</v>
      </c>
      <c r="E33547" t="s">
        <v>736</v>
      </c>
      <c r="F33547" s="2">
        <v>1215.1485418198399</v>
      </c>
    </row>
    <row r="33548" spans="1:6">
      <c r="A33548" t="s">
        <v>620</v>
      </c>
      <c r="B33548">
        <v>4644</v>
      </c>
      <c r="C33548" t="s">
        <v>691</v>
      </c>
      <c r="D33548">
        <v>2016</v>
      </c>
      <c r="E33548" t="s">
        <v>737</v>
      </c>
      <c r="F33548" s="2">
        <v>753.54033355750903</v>
      </c>
    </row>
    <row r="33549" spans="1:6">
      <c r="A33549" t="s">
        <v>620</v>
      </c>
      <c r="B33549">
        <v>4644</v>
      </c>
      <c r="C33549" t="s">
        <v>691</v>
      </c>
      <c r="D33549">
        <v>2016</v>
      </c>
      <c r="E33549" t="s">
        <v>744</v>
      </c>
      <c r="F33549" s="2">
        <v>0</v>
      </c>
    </row>
    <row r="33550" spans="1:6">
      <c r="A33550" t="s">
        <v>620</v>
      </c>
      <c r="B33550">
        <v>4644</v>
      </c>
      <c r="C33550" t="s">
        <v>691</v>
      </c>
      <c r="D33550">
        <v>2016</v>
      </c>
      <c r="E33550" t="s">
        <v>745</v>
      </c>
      <c r="F33550" s="2">
        <v>913.43354649191701</v>
      </c>
    </row>
    <row r="33551" spans="1:6">
      <c r="A33551" t="s">
        <v>620</v>
      </c>
      <c r="B33551">
        <v>4644</v>
      </c>
      <c r="C33551" t="s">
        <v>691</v>
      </c>
      <c r="D33551">
        <v>2017</v>
      </c>
      <c r="E33551" t="s">
        <v>743</v>
      </c>
      <c r="F33551" s="2">
        <v>0</v>
      </c>
    </row>
    <row r="33552" spans="1:6">
      <c r="A33552" t="s">
        <v>620</v>
      </c>
      <c r="B33552">
        <v>4644</v>
      </c>
      <c r="C33552" t="s">
        <v>691</v>
      </c>
      <c r="D33552">
        <v>2018</v>
      </c>
      <c r="E33552" t="s">
        <v>742</v>
      </c>
      <c r="F33552" s="2">
        <v>4035.7014425514999</v>
      </c>
    </row>
    <row r="33553" spans="1:6">
      <c r="A33553" t="s">
        <v>620</v>
      </c>
      <c r="B33553">
        <v>4644</v>
      </c>
      <c r="C33553" t="s">
        <v>691</v>
      </c>
      <c r="D33553">
        <v>2018</v>
      </c>
      <c r="E33553" t="s">
        <v>738</v>
      </c>
      <c r="F33553" s="2">
        <v>0</v>
      </c>
    </row>
    <row r="33554" spans="1:6">
      <c r="A33554" t="s">
        <v>620</v>
      </c>
      <c r="B33554">
        <v>4644</v>
      </c>
      <c r="C33554" t="s">
        <v>691</v>
      </c>
      <c r="D33554">
        <v>2018</v>
      </c>
      <c r="E33554" t="s">
        <v>739</v>
      </c>
      <c r="F33554" s="2">
        <v>16958.296127252899</v>
      </c>
    </row>
    <row r="33555" spans="1:6">
      <c r="A33555" t="s">
        <v>620</v>
      </c>
      <c r="B33555">
        <v>4644</v>
      </c>
      <c r="C33555" t="s">
        <v>691</v>
      </c>
      <c r="D33555">
        <v>2018</v>
      </c>
      <c r="E33555" t="s">
        <v>741</v>
      </c>
      <c r="F33555" s="2">
        <v>5803.8422877970397</v>
      </c>
    </row>
    <row r="33556" spans="1:6">
      <c r="A33556" t="s">
        <v>620</v>
      </c>
      <c r="B33556">
        <v>4644</v>
      </c>
      <c r="C33556" t="s">
        <v>691</v>
      </c>
      <c r="D33556">
        <v>2019</v>
      </c>
      <c r="E33556" t="s">
        <v>736</v>
      </c>
      <c r="F33556" s="2">
        <v>1362.8224430714899</v>
      </c>
    </row>
    <row r="33557" spans="1:6">
      <c r="A33557" t="s">
        <v>620</v>
      </c>
      <c r="B33557">
        <v>4644</v>
      </c>
      <c r="C33557" t="s">
        <v>691</v>
      </c>
      <c r="D33557">
        <v>2019</v>
      </c>
      <c r="E33557" t="s">
        <v>737</v>
      </c>
      <c r="F33557" s="2">
        <v>766.22130724023896</v>
      </c>
    </row>
    <row r="33558" spans="1:6">
      <c r="A33558" t="s">
        <v>620</v>
      </c>
      <c r="B33558">
        <v>4644</v>
      </c>
      <c r="C33558" t="s">
        <v>691</v>
      </c>
      <c r="D33558">
        <v>2019</v>
      </c>
      <c r="E33558" t="s">
        <v>744</v>
      </c>
      <c r="F33558" s="2">
        <v>0</v>
      </c>
    </row>
    <row r="33559" spans="1:6">
      <c r="A33559" t="s">
        <v>620</v>
      </c>
      <c r="B33559">
        <v>4644</v>
      </c>
      <c r="C33559" t="s">
        <v>691</v>
      </c>
      <c r="D33559">
        <v>2019</v>
      </c>
      <c r="E33559" t="s">
        <v>740</v>
      </c>
      <c r="F33559" s="2">
        <v>855.60516745588598</v>
      </c>
    </row>
    <row r="33560" spans="1:6">
      <c r="A33560" t="s">
        <v>620</v>
      </c>
      <c r="B33560">
        <v>4644</v>
      </c>
      <c r="C33560" t="s">
        <v>691</v>
      </c>
      <c r="D33560">
        <v>2019</v>
      </c>
      <c r="E33560" t="s">
        <v>745</v>
      </c>
      <c r="F33560" s="2">
        <v>1304.15083074985</v>
      </c>
    </row>
    <row r="33561" spans="1:6">
      <c r="A33561" t="s">
        <v>620</v>
      </c>
      <c r="B33561">
        <v>4644</v>
      </c>
      <c r="C33561" t="s">
        <v>691</v>
      </c>
      <c r="D33561">
        <v>2020</v>
      </c>
      <c r="E33561" t="s">
        <v>743</v>
      </c>
      <c r="F33561" s="2">
        <v>0</v>
      </c>
    </row>
    <row r="33562" spans="1:6">
      <c r="A33562" t="s">
        <v>620</v>
      </c>
      <c r="B33562">
        <v>4644</v>
      </c>
      <c r="C33562" t="s">
        <v>691</v>
      </c>
      <c r="D33562">
        <v>2021</v>
      </c>
      <c r="E33562" t="s">
        <v>742</v>
      </c>
      <c r="F33562" s="2">
        <v>2374.0421901058698</v>
      </c>
    </row>
    <row r="33563" spans="1:6">
      <c r="A33563" t="s">
        <v>620</v>
      </c>
      <c r="B33563">
        <v>4644</v>
      </c>
      <c r="C33563" t="s">
        <v>691</v>
      </c>
      <c r="D33563">
        <v>2022</v>
      </c>
      <c r="E33563" t="s">
        <v>736</v>
      </c>
      <c r="F33563" s="2">
        <v>1396.6382649156101</v>
      </c>
    </row>
    <row r="33564" spans="1:6">
      <c r="A33564" t="s">
        <v>620</v>
      </c>
      <c r="B33564">
        <v>4644</v>
      </c>
      <c r="C33564" t="s">
        <v>691</v>
      </c>
      <c r="D33564">
        <v>2022</v>
      </c>
      <c r="E33564" t="s">
        <v>737</v>
      </c>
      <c r="F33564" s="2">
        <v>713.95537094806696</v>
      </c>
    </row>
    <row r="33565" spans="1:6">
      <c r="A33565" t="s">
        <v>620</v>
      </c>
      <c r="B33565">
        <v>4644</v>
      </c>
      <c r="C33565" t="s">
        <v>691</v>
      </c>
      <c r="D33565">
        <v>2022</v>
      </c>
      <c r="E33565" t="s">
        <v>740</v>
      </c>
      <c r="F33565" s="2">
        <v>917.44407664176504</v>
      </c>
    </row>
    <row r="33566" spans="1:6">
      <c r="A33566" t="s">
        <v>620</v>
      </c>
      <c r="B33566">
        <v>4644</v>
      </c>
      <c r="C33566" t="s">
        <v>691</v>
      </c>
      <c r="D33566">
        <v>2024</v>
      </c>
      <c r="E33566" t="s">
        <v>742</v>
      </c>
      <c r="F33566" s="2">
        <v>2196.42796165049</v>
      </c>
    </row>
    <row r="33567" spans="1:6">
      <c r="A33567" t="s">
        <v>620</v>
      </c>
      <c r="B33567">
        <v>4645</v>
      </c>
      <c r="C33567" t="s">
        <v>693</v>
      </c>
      <c r="D33567">
        <v>2009</v>
      </c>
      <c r="E33567" t="s">
        <v>743</v>
      </c>
      <c r="F33567" s="2">
        <v>0</v>
      </c>
    </row>
    <row r="33568" spans="1:6">
      <c r="A33568" t="s">
        <v>620</v>
      </c>
      <c r="B33568">
        <v>4645</v>
      </c>
      <c r="C33568" t="s">
        <v>693</v>
      </c>
      <c r="D33568">
        <v>2011</v>
      </c>
      <c r="E33568" t="s">
        <v>736</v>
      </c>
      <c r="F33568" s="2">
        <v>585.59230969662599</v>
      </c>
    </row>
    <row r="33569" spans="1:6">
      <c r="A33569" t="s">
        <v>620</v>
      </c>
      <c r="B33569">
        <v>4645</v>
      </c>
      <c r="C33569" t="s">
        <v>693</v>
      </c>
      <c r="D33569">
        <v>2011</v>
      </c>
      <c r="E33569" t="s">
        <v>737</v>
      </c>
      <c r="F33569" s="2">
        <v>447.87622340202103</v>
      </c>
    </row>
    <row r="33570" spans="1:6">
      <c r="A33570" t="s">
        <v>620</v>
      </c>
      <c r="B33570">
        <v>4645</v>
      </c>
      <c r="C33570" t="s">
        <v>693</v>
      </c>
      <c r="D33570">
        <v>2011</v>
      </c>
      <c r="E33570" t="s">
        <v>744</v>
      </c>
      <c r="F33570" s="2">
        <v>0</v>
      </c>
    </row>
    <row r="33571" spans="1:6">
      <c r="A33571" t="s">
        <v>620</v>
      </c>
      <c r="B33571">
        <v>4645</v>
      </c>
      <c r="C33571" t="s">
        <v>693</v>
      </c>
      <c r="D33571">
        <v>2011</v>
      </c>
      <c r="E33571" t="s">
        <v>739</v>
      </c>
      <c r="F33571" s="2">
        <v>10300.759911802699</v>
      </c>
    </row>
    <row r="33572" spans="1:6">
      <c r="A33572" t="s">
        <v>620</v>
      </c>
      <c r="B33572">
        <v>4645</v>
      </c>
      <c r="C33572" t="s">
        <v>693</v>
      </c>
      <c r="D33572">
        <v>2011</v>
      </c>
      <c r="E33572" t="s">
        <v>740</v>
      </c>
      <c r="F33572" s="2">
        <v>367.20219356308797</v>
      </c>
    </row>
    <row r="33573" spans="1:6">
      <c r="A33573" t="s">
        <v>620</v>
      </c>
      <c r="B33573">
        <v>4645</v>
      </c>
      <c r="C33573" t="s">
        <v>693</v>
      </c>
      <c r="D33573">
        <v>2013</v>
      </c>
      <c r="E33573" t="s">
        <v>742</v>
      </c>
      <c r="F33573" s="2">
        <v>1979.6248259071001</v>
      </c>
    </row>
    <row r="33574" spans="1:6">
      <c r="A33574" t="s">
        <v>620</v>
      </c>
      <c r="B33574">
        <v>4645</v>
      </c>
      <c r="C33574" t="s">
        <v>693</v>
      </c>
      <c r="D33574">
        <v>2013</v>
      </c>
      <c r="E33574" t="s">
        <v>738</v>
      </c>
      <c r="F33574" s="2">
        <v>0</v>
      </c>
    </row>
    <row r="33575" spans="1:6">
      <c r="A33575" t="s">
        <v>620</v>
      </c>
      <c r="B33575">
        <v>4645</v>
      </c>
      <c r="C33575" t="s">
        <v>693</v>
      </c>
      <c r="D33575">
        <v>2015</v>
      </c>
      <c r="E33575" t="s">
        <v>745</v>
      </c>
      <c r="F33575" s="2">
        <v>39853.736697975102</v>
      </c>
    </row>
    <row r="33576" spans="1:6">
      <c r="A33576" t="s">
        <v>620</v>
      </c>
      <c r="B33576">
        <v>4645</v>
      </c>
      <c r="C33576" t="s">
        <v>693</v>
      </c>
      <c r="D33576">
        <v>2016</v>
      </c>
      <c r="E33576" t="s">
        <v>738</v>
      </c>
      <c r="F33576" s="2">
        <v>0</v>
      </c>
    </row>
    <row r="33577" spans="1:6">
      <c r="A33577" t="s">
        <v>620</v>
      </c>
      <c r="B33577">
        <v>4645</v>
      </c>
      <c r="C33577" t="s">
        <v>693</v>
      </c>
      <c r="D33577">
        <v>2016</v>
      </c>
      <c r="E33577" t="s">
        <v>743</v>
      </c>
      <c r="F33577" s="2">
        <v>0</v>
      </c>
    </row>
    <row r="33578" spans="1:6">
      <c r="A33578" t="s">
        <v>620</v>
      </c>
      <c r="B33578">
        <v>4645</v>
      </c>
      <c r="C33578" t="s">
        <v>693</v>
      </c>
      <c r="D33578">
        <v>2017</v>
      </c>
      <c r="E33578" t="s">
        <v>744</v>
      </c>
      <c r="F33578" s="2">
        <v>0</v>
      </c>
    </row>
    <row r="33579" spans="1:6">
      <c r="A33579" t="s">
        <v>620</v>
      </c>
      <c r="B33579">
        <v>4645</v>
      </c>
      <c r="C33579" t="s">
        <v>693</v>
      </c>
      <c r="D33579">
        <v>2017</v>
      </c>
      <c r="E33579" t="s">
        <v>739</v>
      </c>
      <c r="F33579" s="2">
        <v>10697.208825764699</v>
      </c>
    </row>
    <row r="33580" spans="1:6">
      <c r="A33580" t="s">
        <v>620</v>
      </c>
      <c r="B33580">
        <v>4645</v>
      </c>
      <c r="C33580" t="s">
        <v>693</v>
      </c>
      <c r="D33580">
        <v>2017</v>
      </c>
      <c r="E33580" t="s">
        <v>741</v>
      </c>
      <c r="F33580" s="2">
        <v>2085.7486338614599</v>
      </c>
    </row>
    <row r="33581" spans="1:6">
      <c r="A33581" t="s">
        <v>620</v>
      </c>
      <c r="B33581">
        <v>4645</v>
      </c>
      <c r="C33581" t="s">
        <v>693</v>
      </c>
      <c r="D33581">
        <v>2018</v>
      </c>
      <c r="E33581" t="s">
        <v>736</v>
      </c>
      <c r="F33581" s="2">
        <v>626.59895743662901</v>
      </c>
    </row>
    <row r="33582" spans="1:6">
      <c r="A33582" t="s">
        <v>620</v>
      </c>
      <c r="B33582">
        <v>4645</v>
      </c>
      <c r="C33582" t="s">
        <v>693</v>
      </c>
      <c r="D33582">
        <v>2018</v>
      </c>
      <c r="E33582" t="s">
        <v>737</v>
      </c>
      <c r="F33582" s="2">
        <v>456.51978678195599</v>
      </c>
    </row>
    <row r="33583" spans="1:6">
      <c r="A33583" t="s">
        <v>620</v>
      </c>
      <c r="B33583">
        <v>4645</v>
      </c>
      <c r="C33583" t="s">
        <v>693</v>
      </c>
      <c r="D33583">
        <v>2018</v>
      </c>
      <c r="E33583" t="s">
        <v>745</v>
      </c>
      <c r="F33583" s="2">
        <v>45661.091975679497</v>
      </c>
    </row>
    <row r="33584" spans="1:6">
      <c r="A33584" t="s">
        <v>620</v>
      </c>
      <c r="B33584">
        <v>4645</v>
      </c>
      <c r="C33584" t="s">
        <v>693</v>
      </c>
      <c r="D33584">
        <v>2019</v>
      </c>
      <c r="E33584" t="s">
        <v>743</v>
      </c>
      <c r="F33584" s="2">
        <v>0</v>
      </c>
    </row>
    <row r="33585" spans="1:6">
      <c r="A33585" t="s">
        <v>620</v>
      </c>
      <c r="B33585">
        <v>4645</v>
      </c>
      <c r="C33585" t="s">
        <v>693</v>
      </c>
      <c r="D33585">
        <v>2020</v>
      </c>
      <c r="E33585" t="s">
        <v>742</v>
      </c>
      <c r="F33585" s="2">
        <v>1522.0568081441399</v>
      </c>
    </row>
    <row r="33586" spans="1:6">
      <c r="A33586" t="s">
        <v>620</v>
      </c>
      <c r="B33586">
        <v>4645</v>
      </c>
      <c r="C33586" t="s">
        <v>693</v>
      </c>
      <c r="D33586">
        <v>2020</v>
      </c>
      <c r="E33586" t="s">
        <v>739</v>
      </c>
      <c r="F33586" s="2">
        <v>11072.295640263999</v>
      </c>
    </row>
    <row r="33587" spans="1:6">
      <c r="A33587" t="s">
        <v>620</v>
      </c>
      <c r="B33587">
        <v>4645</v>
      </c>
      <c r="C33587" t="s">
        <v>693</v>
      </c>
      <c r="D33587">
        <v>2020</v>
      </c>
      <c r="E33587" t="s">
        <v>741</v>
      </c>
      <c r="F33587" s="2">
        <v>1951.2039331360199</v>
      </c>
    </row>
    <row r="33588" spans="1:6">
      <c r="A33588" t="s">
        <v>620</v>
      </c>
      <c r="B33588">
        <v>4645</v>
      </c>
      <c r="C33588" t="s">
        <v>693</v>
      </c>
      <c r="D33588">
        <v>2021</v>
      </c>
      <c r="E33588" t="s">
        <v>736</v>
      </c>
      <c r="F33588" s="2">
        <v>572.08813067731001</v>
      </c>
    </row>
    <row r="33589" spans="1:6">
      <c r="A33589" t="s">
        <v>620</v>
      </c>
      <c r="B33589">
        <v>4645</v>
      </c>
      <c r="C33589" t="s">
        <v>693</v>
      </c>
      <c r="D33589">
        <v>2021</v>
      </c>
      <c r="E33589" t="s">
        <v>737</v>
      </c>
      <c r="F33589" s="2">
        <v>407.59791199506401</v>
      </c>
    </row>
    <row r="33590" spans="1:6">
      <c r="A33590" t="s">
        <v>620</v>
      </c>
      <c r="B33590">
        <v>4645</v>
      </c>
      <c r="C33590" t="s">
        <v>693</v>
      </c>
      <c r="D33590">
        <v>2021</v>
      </c>
      <c r="E33590" t="s">
        <v>740</v>
      </c>
      <c r="F33590" s="2">
        <v>280.72338803288397</v>
      </c>
    </row>
    <row r="33591" spans="1:6">
      <c r="A33591" t="s">
        <v>620</v>
      </c>
      <c r="B33591">
        <v>4645</v>
      </c>
      <c r="C33591" t="s">
        <v>693</v>
      </c>
      <c r="D33591">
        <v>2021</v>
      </c>
      <c r="E33591" t="s">
        <v>745</v>
      </c>
      <c r="F33591" s="2">
        <v>43575.171670144598</v>
      </c>
    </row>
    <row r="33592" spans="1:6">
      <c r="A33592" t="s">
        <v>620</v>
      </c>
      <c r="B33592">
        <v>4645</v>
      </c>
      <c r="C33592" t="s">
        <v>693</v>
      </c>
      <c r="D33592">
        <v>2022</v>
      </c>
      <c r="E33592" t="s">
        <v>743</v>
      </c>
      <c r="F33592" s="2">
        <v>0</v>
      </c>
    </row>
    <row r="33593" spans="1:6">
      <c r="A33593" t="s">
        <v>620</v>
      </c>
      <c r="B33593">
        <v>4645</v>
      </c>
      <c r="C33593" t="s">
        <v>693</v>
      </c>
      <c r="D33593">
        <v>2023</v>
      </c>
      <c r="E33593" t="s">
        <v>742</v>
      </c>
      <c r="F33593" s="2">
        <v>880.42719328238002</v>
      </c>
    </row>
    <row r="33594" spans="1:6">
      <c r="A33594" t="s">
        <v>620</v>
      </c>
      <c r="B33594">
        <v>4645</v>
      </c>
      <c r="C33594" t="s">
        <v>693</v>
      </c>
      <c r="D33594">
        <v>2023</v>
      </c>
      <c r="E33594" t="s">
        <v>741</v>
      </c>
      <c r="F33594" s="2">
        <v>1906.11303683198</v>
      </c>
    </row>
    <row r="33595" spans="1:6">
      <c r="A33595" t="s">
        <v>620</v>
      </c>
      <c r="B33595">
        <v>4645</v>
      </c>
      <c r="C33595" t="s">
        <v>693</v>
      </c>
      <c r="D33595">
        <v>2024</v>
      </c>
      <c r="E33595" t="s">
        <v>736</v>
      </c>
      <c r="F33595" s="2">
        <v>513.77817110880801</v>
      </c>
    </row>
    <row r="33596" spans="1:6">
      <c r="A33596" t="s">
        <v>620</v>
      </c>
      <c r="B33596">
        <v>4645</v>
      </c>
      <c r="C33596" t="s">
        <v>693</v>
      </c>
      <c r="D33596">
        <v>2024</v>
      </c>
      <c r="E33596" t="s">
        <v>737</v>
      </c>
      <c r="F33596" s="2">
        <v>364.31150680881598</v>
      </c>
    </row>
    <row r="33597" spans="1:6">
      <c r="A33597" t="s">
        <v>620</v>
      </c>
      <c r="B33597">
        <v>4645</v>
      </c>
      <c r="C33597" t="s">
        <v>693</v>
      </c>
      <c r="D33597">
        <v>2024</v>
      </c>
      <c r="E33597" t="s">
        <v>740</v>
      </c>
      <c r="F33597" s="2">
        <v>265.10754285572699</v>
      </c>
    </row>
    <row r="33598" spans="1:6">
      <c r="A33598" t="s">
        <v>620</v>
      </c>
      <c r="B33598">
        <v>4646</v>
      </c>
      <c r="C33598" t="s">
        <v>695</v>
      </c>
      <c r="D33598">
        <v>2009</v>
      </c>
      <c r="E33598" t="s">
        <v>739</v>
      </c>
      <c r="F33598" s="2">
        <v>10631.528518544499</v>
      </c>
    </row>
    <row r="33599" spans="1:6">
      <c r="A33599" t="s">
        <v>620</v>
      </c>
      <c r="B33599">
        <v>4646</v>
      </c>
      <c r="C33599" t="s">
        <v>695</v>
      </c>
      <c r="D33599">
        <v>2009</v>
      </c>
      <c r="E33599" t="s">
        <v>741</v>
      </c>
      <c r="F33599" s="2">
        <v>3016.1609178000199</v>
      </c>
    </row>
    <row r="33600" spans="1:6">
      <c r="A33600" t="s">
        <v>620</v>
      </c>
      <c r="B33600">
        <v>4646</v>
      </c>
      <c r="C33600" t="s">
        <v>695</v>
      </c>
      <c r="D33600">
        <v>2011</v>
      </c>
      <c r="E33600" t="s">
        <v>743</v>
      </c>
      <c r="F33600" s="2">
        <v>0</v>
      </c>
    </row>
    <row r="33601" spans="1:6">
      <c r="A33601" t="s">
        <v>620</v>
      </c>
      <c r="B33601">
        <v>4646</v>
      </c>
      <c r="C33601" t="s">
        <v>695</v>
      </c>
      <c r="D33601">
        <v>2013</v>
      </c>
      <c r="E33601" t="s">
        <v>736</v>
      </c>
      <c r="F33601" s="2">
        <v>272.309179006477</v>
      </c>
    </row>
    <row r="33602" spans="1:6">
      <c r="A33602" t="s">
        <v>620</v>
      </c>
      <c r="B33602">
        <v>4646</v>
      </c>
      <c r="C33602" t="s">
        <v>695</v>
      </c>
      <c r="D33602">
        <v>2013</v>
      </c>
      <c r="E33602" t="s">
        <v>737</v>
      </c>
      <c r="F33602" s="2">
        <v>410.031879768007</v>
      </c>
    </row>
    <row r="33603" spans="1:6">
      <c r="A33603" t="s">
        <v>620</v>
      </c>
      <c r="B33603">
        <v>4646</v>
      </c>
      <c r="C33603" t="s">
        <v>695</v>
      </c>
      <c r="D33603">
        <v>2013</v>
      </c>
      <c r="E33603" t="s">
        <v>744</v>
      </c>
      <c r="F33603" s="2">
        <v>0</v>
      </c>
    </row>
    <row r="33604" spans="1:6">
      <c r="A33604" t="s">
        <v>620</v>
      </c>
      <c r="B33604">
        <v>4646</v>
      </c>
      <c r="C33604" t="s">
        <v>695</v>
      </c>
      <c r="D33604">
        <v>2013</v>
      </c>
      <c r="E33604" t="s">
        <v>740</v>
      </c>
      <c r="F33604" s="2">
        <v>452.43585830622499</v>
      </c>
    </row>
    <row r="33605" spans="1:6">
      <c r="A33605" t="s">
        <v>620</v>
      </c>
      <c r="B33605">
        <v>4646</v>
      </c>
      <c r="C33605" t="s">
        <v>695</v>
      </c>
      <c r="D33605">
        <v>2013</v>
      </c>
      <c r="E33605" t="s">
        <v>745</v>
      </c>
      <c r="F33605" s="2">
        <v>1908.94671688266</v>
      </c>
    </row>
    <row r="33606" spans="1:6">
      <c r="A33606" t="s">
        <v>620</v>
      </c>
      <c r="B33606">
        <v>4646</v>
      </c>
      <c r="C33606" t="s">
        <v>695</v>
      </c>
      <c r="D33606">
        <v>2015</v>
      </c>
      <c r="E33606" t="s">
        <v>742</v>
      </c>
      <c r="F33606" s="2">
        <v>1281.3760899341901</v>
      </c>
    </row>
    <row r="33607" spans="1:6">
      <c r="A33607" t="s">
        <v>620</v>
      </c>
      <c r="B33607">
        <v>4646</v>
      </c>
      <c r="C33607" t="s">
        <v>695</v>
      </c>
      <c r="D33607">
        <v>2015</v>
      </c>
      <c r="E33607" t="s">
        <v>738</v>
      </c>
      <c r="F33607" s="2">
        <v>0</v>
      </c>
    </row>
    <row r="33608" spans="1:6">
      <c r="A33608" t="s">
        <v>620</v>
      </c>
      <c r="B33608">
        <v>4646</v>
      </c>
      <c r="C33608" t="s">
        <v>695</v>
      </c>
      <c r="D33608">
        <v>2015</v>
      </c>
      <c r="E33608" t="s">
        <v>741</v>
      </c>
      <c r="F33608" s="2">
        <v>2912.71884946008</v>
      </c>
    </row>
    <row r="33609" spans="1:6">
      <c r="A33609" t="s">
        <v>620</v>
      </c>
      <c r="B33609">
        <v>4646</v>
      </c>
      <c r="C33609" t="s">
        <v>695</v>
      </c>
      <c r="D33609">
        <v>2016</v>
      </c>
      <c r="E33609" t="s">
        <v>736</v>
      </c>
      <c r="F33609" s="2">
        <v>247.25454989068501</v>
      </c>
    </row>
    <row r="33610" spans="1:6">
      <c r="A33610" t="s">
        <v>620</v>
      </c>
      <c r="B33610">
        <v>4646</v>
      </c>
      <c r="C33610" t="s">
        <v>695</v>
      </c>
      <c r="D33610">
        <v>2016</v>
      </c>
      <c r="E33610" t="s">
        <v>737</v>
      </c>
      <c r="F33610" s="2">
        <v>371.99733477287401</v>
      </c>
    </row>
    <row r="33611" spans="1:6">
      <c r="A33611" t="s">
        <v>620</v>
      </c>
      <c r="B33611">
        <v>4646</v>
      </c>
      <c r="C33611" t="s">
        <v>695</v>
      </c>
      <c r="D33611">
        <v>2016</v>
      </c>
      <c r="E33611" t="s">
        <v>740</v>
      </c>
      <c r="F33611" s="2">
        <v>372.50447376691102</v>
      </c>
    </row>
    <row r="33612" spans="1:6">
      <c r="A33612" t="s">
        <v>620</v>
      </c>
      <c r="B33612">
        <v>4646</v>
      </c>
      <c r="C33612" t="s">
        <v>695</v>
      </c>
      <c r="D33612">
        <v>2016</v>
      </c>
      <c r="E33612" t="s">
        <v>745</v>
      </c>
      <c r="F33612" s="2">
        <v>1908.94671688266</v>
      </c>
    </row>
    <row r="33613" spans="1:6">
      <c r="A33613" t="s">
        <v>620</v>
      </c>
      <c r="B33613">
        <v>4646</v>
      </c>
      <c r="C33613" t="s">
        <v>695</v>
      </c>
      <c r="D33613">
        <v>2017</v>
      </c>
      <c r="E33613" t="s">
        <v>743</v>
      </c>
      <c r="F33613" s="2">
        <v>0</v>
      </c>
    </row>
    <row r="33614" spans="1:6">
      <c r="A33614" t="s">
        <v>620</v>
      </c>
      <c r="B33614">
        <v>4646</v>
      </c>
      <c r="C33614" t="s">
        <v>695</v>
      </c>
      <c r="D33614">
        <v>2018</v>
      </c>
      <c r="E33614" t="s">
        <v>742</v>
      </c>
      <c r="F33614" s="2">
        <v>1789.51333270902</v>
      </c>
    </row>
    <row r="33615" spans="1:6">
      <c r="A33615" t="s">
        <v>620</v>
      </c>
      <c r="B33615">
        <v>4646</v>
      </c>
      <c r="C33615" t="s">
        <v>695</v>
      </c>
      <c r="D33615">
        <v>2018</v>
      </c>
      <c r="E33615" t="s">
        <v>738</v>
      </c>
      <c r="F33615" s="2">
        <v>0</v>
      </c>
    </row>
    <row r="33616" spans="1:6">
      <c r="A33616" t="s">
        <v>620</v>
      </c>
      <c r="B33616">
        <v>4646</v>
      </c>
      <c r="C33616" t="s">
        <v>695</v>
      </c>
      <c r="D33616">
        <v>2019</v>
      </c>
      <c r="E33616" t="s">
        <v>736</v>
      </c>
      <c r="F33616" s="2">
        <v>204.37321412522601</v>
      </c>
    </row>
    <row r="33617" spans="1:6">
      <c r="A33617" t="s">
        <v>620</v>
      </c>
      <c r="B33617">
        <v>4646</v>
      </c>
      <c r="C33617" t="s">
        <v>695</v>
      </c>
      <c r="D33617">
        <v>2019</v>
      </c>
      <c r="E33617" t="s">
        <v>737</v>
      </c>
      <c r="F33617" s="2">
        <v>385.02572960952602</v>
      </c>
    </row>
    <row r="33618" spans="1:6">
      <c r="A33618" t="s">
        <v>620</v>
      </c>
      <c r="B33618">
        <v>4646</v>
      </c>
      <c r="C33618" t="s">
        <v>695</v>
      </c>
      <c r="D33618">
        <v>2019</v>
      </c>
      <c r="E33618" t="s">
        <v>739</v>
      </c>
      <c r="F33618" s="2">
        <v>8623.0222468903903</v>
      </c>
    </row>
    <row r="33619" spans="1:6">
      <c r="A33619" t="s">
        <v>620</v>
      </c>
      <c r="B33619">
        <v>4646</v>
      </c>
      <c r="C33619" t="s">
        <v>695</v>
      </c>
      <c r="D33619">
        <v>2019</v>
      </c>
      <c r="E33619" t="s">
        <v>740</v>
      </c>
      <c r="F33619" s="2">
        <v>291.07062188353399</v>
      </c>
    </row>
    <row r="33620" spans="1:6">
      <c r="A33620" t="s">
        <v>620</v>
      </c>
      <c r="B33620">
        <v>4646</v>
      </c>
      <c r="C33620" t="s">
        <v>695</v>
      </c>
      <c r="D33620">
        <v>2020</v>
      </c>
      <c r="E33620" t="s">
        <v>744</v>
      </c>
      <c r="F33620" s="2">
        <v>0</v>
      </c>
    </row>
    <row r="33621" spans="1:6">
      <c r="A33621" t="s">
        <v>620</v>
      </c>
      <c r="B33621">
        <v>4646</v>
      </c>
      <c r="C33621" t="s">
        <v>695</v>
      </c>
      <c r="D33621">
        <v>2021</v>
      </c>
      <c r="E33621" t="s">
        <v>742</v>
      </c>
      <c r="F33621" s="2">
        <v>1131.6124434347901</v>
      </c>
    </row>
    <row r="33622" spans="1:6">
      <c r="A33622" t="s">
        <v>620</v>
      </c>
      <c r="B33622">
        <v>4646</v>
      </c>
      <c r="C33622" t="s">
        <v>695</v>
      </c>
      <c r="D33622">
        <v>2021</v>
      </c>
      <c r="E33622" t="s">
        <v>738</v>
      </c>
      <c r="F33622" s="2">
        <v>0</v>
      </c>
    </row>
    <row r="33623" spans="1:6">
      <c r="A33623" t="s">
        <v>620</v>
      </c>
      <c r="B33623">
        <v>4646</v>
      </c>
      <c r="C33623" t="s">
        <v>695</v>
      </c>
      <c r="D33623">
        <v>2022</v>
      </c>
      <c r="E33623" t="s">
        <v>739</v>
      </c>
      <c r="F33623" s="2">
        <v>8874.2860853331094</v>
      </c>
    </row>
    <row r="33624" spans="1:6">
      <c r="A33624" t="s">
        <v>620</v>
      </c>
      <c r="B33624">
        <v>4646</v>
      </c>
      <c r="C33624" t="s">
        <v>695</v>
      </c>
      <c r="D33624">
        <v>2022</v>
      </c>
      <c r="E33624" t="s">
        <v>740</v>
      </c>
      <c r="F33624" s="2">
        <v>289.21563324000198</v>
      </c>
    </row>
    <row r="33625" spans="1:6">
      <c r="A33625" t="s">
        <v>620</v>
      </c>
      <c r="B33625">
        <v>4646</v>
      </c>
      <c r="C33625" t="s">
        <v>695</v>
      </c>
      <c r="D33625">
        <v>2022</v>
      </c>
      <c r="E33625" t="s">
        <v>741</v>
      </c>
      <c r="F33625" s="2">
        <v>2403.44021688369</v>
      </c>
    </row>
    <row r="33626" spans="1:6">
      <c r="A33626" t="s">
        <v>620</v>
      </c>
      <c r="B33626">
        <v>4646</v>
      </c>
      <c r="C33626" t="s">
        <v>695</v>
      </c>
      <c r="D33626">
        <v>2023</v>
      </c>
      <c r="E33626" t="s">
        <v>744</v>
      </c>
      <c r="F33626" s="2">
        <v>0</v>
      </c>
    </row>
    <row r="33627" spans="1:6">
      <c r="A33627" t="s">
        <v>620</v>
      </c>
      <c r="B33627">
        <v>4646</v>
      </c>
      <c r="C33627" t="s">
        <v>695</v>
      </c>
      <c r="D33627">
        <v>2023</v>
      </c>
      <c r="E33627" t="s">
        <v>745</v>
      </c>
      <c r="F33627" s="2">
        <v>3033.0196869032602</v>
      </c>
    </row>
    <row r="33628" spans="1:6">
      <c r="A33628" t="s">
        <v>620</v>
      </c>
      <c r="B33628">
        <v>4646</v>
      </c>
      <c r="C33628" t="s">
        <v>695</v>
      </c>
      <c r="D33628">
        <v>2024</v>
      </c>
      <c r="E33628" t="s">
        <v>743</v>
      </c>
      <c r="F33628" s="2">
        <v>0</v>
      </c>
    </row>
    <row r="33629" spans="1:6">
      <c r="A33629" t="s">
        <v>620</v>
      </c>
      <c r="B33629">
        <v>4647</v>
      </c>
      <c r="C33629" t="s">
        <v>697</v>
      </c>
      <c r="D33629">
        <v>2009</v>
      </c>
      <c r="E33629" t="s">
        <v>736</v>
      </c>
      <c r="F33629" s="2">
        <v>9542.3193182493906</v>
      </c>
    </row>
    <row r="33630" spans="1:6">
      <c r="A33630" t="s">
        <v>620</v>
      </c>
      <c r="B33630">
        <v>4647</v>
      </c>
      <c r="C33630" t="s">
        <v>697</v>
      </c>
      <c r="D33630">
        <v>2009</v>
      </c>
      <c r="E33630" t="s">
        <v>737</v>
      </c>
      <c r="F33630" s="2">
        <v>3474.2178044522002</v>
      </c>
    </row>
    <row r="33631" spans="1:6">
      <c r="A33631" t="s">
        <v>620</v>
      </c>
      <c r="B33631">
        <v>4647</v>
      </c>
      <c r="C33631" t="s">
        <v>697</v>
      </c>
      <c r="D33631">
        <v>2009</v>
      </c>
      <c r="E33631" t="s">
        <v>744</v>
      </c>
      <c r="F33631" s="2">
        <v>1221.9985508</v>
      </c>
    </row>
    <row r="33632" spans="1:6">
      <c r="A33632" t="s">
        <v>620</v>
      </c>
      <c r="B33632">
        <v>4647</v>
      </c>
      <c r="C33632" t="s">
        <v>697</v>
      </c>
      <c r="D33632">
        <v>2009</v>
      </c>
      <c r="E33632" t="s">
        <v>739</v>
      </c>
      <c r="F33632" s="2">
        <v>51465.726843144403</v>
      </c>
    </row>
    <row r="33633" spans="1:6">
      <c r="A33633" t="s">
        <v>620</v>
      </c>
      <c r="B33633">
        <v>4647</v>
      </c>
      <c r="C33633" t="s">
        <v>697</v>
      </c>
      <c r="D33633">
        <v>2009</v>
      </c>
      <c r="E33633" t="s">
        <v>740</v>
      </c>
      <c r="F33633" s="2">
        <v>4486.2097352810797</v>
      </c>
    </row>
    <row r="33634" spans="1:6">
      <c r="A33634" t="s">
        <v>620</v>
      </c>
      <c r="B33634">
        <v>4647</v>
      </c>
      <c r="C33634" t="s">
        <v>697</v>
      </c>
      <c r="D33634">
        <v>2011</v>
      </c>
      <c r="E33634" t="s">
        <v>742</v>
      </c>
      <c r="F33634" s="2">
        <v>9440.5528340889996</v>
      </c>
    </row>
    <row r="33635" spans="1:6">
      <c r="A33635" t="s">
        <v>620</v>
      </c>
      <c r="B33635">
        <v>4647</v>
      </c>
      <c r="C33635" t="s">
        <v>697</v>
      </c>
      <c r="D33635">
        <v>2011</v>
      </c>
      <c r="E33635" t="s">
        <v>738</v>
      </c>
      <c r="F33635" s="2">
        <v>0</v>
      </c>
    </row>
    <row r="33636" spans="1:6">
      <c r="A33636" t="s">
        <v>620</v>
      </c>
      <c r="B33636">
        <v>4647</v>
      </c>
      <c r="C33636" t="s">
        <v>697</v>
      </c>
      <c r="D33636">
        <v>2011</v>
      </c>
      <c r="E33636" t="s">
        <v>741</v>
      </c>
      <c r="F33636" s="2">
        <v>42683.653248730698</v>
      </c>
    </row>
    <row r="33637" spans="1:6">
      <c r="A33637" t="s">
        <v>620</v>
      </c>
      <c r="B33637">
        <v>4647</v>
      </c>
      <c r="C33637" t="s">
        <v>697</v>
      </c>
      <c r="D33637">
        <v>2013</v>
      </c>
      <c r="E33637" t="s">
        <v>743</v>
      </c>
      <c r="F33637" s="2">
        <v>662.25939775708605</v>
      </c>
    </row>
    <row r="33638" spans="1:6">
      <c r="A33638" t="s">
        <v>620</v>
      </c>
      <c r="B33638">
        <v>4647</v>
      </c>
      <c r="C33638" t="s">
        <v>697</v>
      </c>
      <c r="D33638">
        <v>2013</v>
      </c>
      <c r="E33638" t="s">
        <v>745</v>
      </c>
      <c r="F33638" s="2">
        <v>1353.0128191608501</v>
      </c>
    </row>
    <row r="33639" spans="1:6">
      <c r="A33639" t="s">
        <v>620</v>
      </c>
      <c r="B33639">
        <v>4647</v>
      </c>
      <c r="C33639" t="s">
        <v>697</v>
      </c>
      <c r="D33639">
        <v>2015</v>
      </c>
      <c r="E33639" t="s">
        <v>736</v>
      </c>
      <c r="F33639" s="2">
        <v>7104.7327632670304</v>
      </c>
    </row>
    <row r="33640" spans="1:6">
      <c r="A33640" t="s">
        <v>620</v>
      </c>
      <c r="B33640">
        <v>4647</v>
      </c>
      <c r="C33640" t="s">
        <v>697</v>
      </c>
      <c r="D33640">
        <v>2015</v>
      </c>
      <c r="E33640" t="s">
        <v>737</v>
      </c>
      <c r="F33640" s="2">
        <v>4273.0341260246196</v>
      </c>
    </row>
    <row r="33641" spans="1:6">
      <c r="A33641" t="s">
        <v>620</v>
      </c>
      <c r="B33641">
        <v>4647</v>
      </c>
      <c r="C33641" t="s">
        <v>697</v>
      </c>
      <c r="D33641">
        <v>2015</v>
      </c>
      <c r="E33641" t="s">
        <v>739</v>
      </c>
      <c r="F33641" s="2">
        <v>51424.219369319202</v>
      </c>
    </row>
    <row r="33642" spans="1:6">
      <c r="A33642" t="s">
        <v>620</v>
      </c>
      <c r="B33642">
        <v>4647</v>
      </c>
      <c r="C33642" t="s">
        <v>697</v>
      </c>
      <c r="D33642">
        <v>2016</v>
      </c>
      <c r="E33642" t="s">
        <v>743</v>
      </c>
      <c r="F33642" s="2">
        <v>611.82222597522002</v>
      </c>
    </row>
    <row r="33643" spans="1:6">
      <c r="A33643" t="s">
        <v>620</v>
      </c>
      <c r="B33643">
        <v>4647</v>
      </c>
      <c r="C33643" t="s">
        <v>697</v>
      </c>
      <c r="D33643">
        <v>2016</v>
      </c>
      <c r="E33643" t="s">
        <v>740</v>
      </c>
      <c r="F33643" s="2">
        <v>4311.55104794413</v>
      </c>
    </row>
    <row r="33644" spans="1:6">
      <c r="A33644" t="s">
        <v>620</v>
      </c>
      <c r="B33644">
        <v>4647</v>
      </c>
      <c r="C33644" t="s">
        <v>697</v>
      </c>
      <c r="D33644">
        <v>2016</v>
      </c>
      <c r="E33644" t="s">
        <v>745</v>
      </c>
      <c r="F33644" s="2">
        <v>1353.0128191608501</v>
      </c>
    </row>
    <row r="33645" spans="1:6">
      <c r="A33645" t="s">
        <v>620</v>
      </c>
      <c r="B33645">
        <v>4647</v>
      </c>
      <c r="C33645" t="s">
        <v>697</v>
      </c>
      <c r="D33645">
        <v>2017</v>
      </c>
      <c r="E33645" t="s">
        <v>742</v>
      </c>
      <c r="F33645" s="2">
        <v>17985.866258018101</v>
      </c>
    </row>
    <row r="33646" spans="1:6">
      <c r="A33646" t="s">
        <v>620</v>
      </c>
      <c r="B33646">
        <v>4647</v>
      </c>
      <c r="C33646" t="s">
        <v>697</v>
      </c>
      <c r="D33646">
        <v>2018</v>
      </c>
      <c r="E33646" t="s">
        <v>736</v>
      </c>
      <c r="F33646" s="2">
        <v>6267.7630599465601</v>
      </c>
    </row>
    <row r="33647" spans="1:6">
      <c r="A33647" t="s">
        <v>620</v>
      </c>
      <c r="B33647">
        <v>4647</v>
      </c>
      <c r="C33647" t="s">
        <v>697</v>
      </c>
      <c r="D33647">
        <v>2018</v>
      </c>
      <c r="E33647" t="s">
        <v>737</v>
      </c>
      <c r="F33647" s="2">
        <v>3974.4820729210001</v>
      </c>
    </row>
    <row r="33648" spans="1:6">
      <c r="A33648" t="s">
        <v>620</v>
      </c>
      <c r="B33648">
        <v>4647</v>
      </c>
      <c r="C33648" t="s">
        <v>697</v>
      </c>
      <c r="D33648">
        <v>2018</v>
      </c>
      <c r="E33648" t="s">
        <v>738</v>
      </c>
      <c r="F33648" s="2">
        <v>0</v>
      </c>
    </row>
    <row r="33649" spans="1:6">
      <c r="A33649" t="s">
        <v>620</v>
      </c>
      <c r="B33649">
        <v>4647</v>
      </c>
      <c r="C33649" t="s">
        <v>697</v>
      </c>
      <c r="D33649">
        <v>2019</v>
      </c>
      <c r="E33649" t="s">
        <v>744</v>
      </c>
      <c r="F33649" s="2">
        <v>299.03886248100002</v>
      </c>
    </row>
    <row r="33650" spans="1:6">
      <c r="A33650" t="s">
        <v>620</v>
      </c>
      <c r="B33650">
        <v>4647</v>
      </c>
      <c r="C33650" t="s">
        <v>697</v>
      </c>
      <c r="D33650">
        <v>2019</v>
      </c>
      <c r="E33650" t="s">
        <v>740</v>
      </c>
      <c r="F33650" s="2">
        <v>3612.5110135146301</v>
      </c>
    </row>
    <row r="33651" spans="1:6">
      <c r="A33651" t="s">
        <v>620</v>
      </c>
      <c r="B33651">
        <v>4647</v>
      </c>
      <c r="C33651" t="s">
        <v>697</v>
      </c>
      <c r="D33651">
        <v>2019</v>
      </c>
      <c r="E33651" t="s">
        <v>745</v>
      </c>
      <c r="F33651" s="2">
        <v>1906.48618768337</v>
      </c>
    </row>
    <row r="33652" spans="1:6">
      <c r="A33652" t="s">
        <v>620</v>
      </c>
      <c r="B33652">
        <v>4647</v>
      </c>
      <c r="C33652" t="s">
        <v>697</v>
      </c>
      <c r="D33652">
        <v>2020</v>
      </c>
      <c r="E33652" t="s">
        <v>742</v>
      </c>
      <c r="F33652" s="2">
        <v>10502.7260683594</v>
      </c>
    </row>
    <row r="33653" spans="1:6">
      <c r="A33653" t="s">
        <v>620</v>
      </c>
      <c r="B33653">
        <v>4647</v>
      </c>
      <c r="C33653" t="s">
        <v>697</v>
      </c>
      <c r="D33653">
        <v>2020</v>
      </c>
      <c r="E33653" t="s">
        <v>743</v>
      </c>
      <c r="F33653" s="2">
        <v>335.13021577843699</v>
      </c>
    </row>
    <row r="33654" spans="1:6">
      <c r="A33654" t="s">
        <v>620</v>
      </c>
      <c r="B33654">
        <v>4647</v>
      </c>
      <c r="C33654" t="s">
        <v>697</v>
      </c>
      <c r="D33654">
        <v>2021</v>
      </c>
      <c r="E33654" t="s">
        <v>738</v>
      </c>
      <c r="F33654" s="2">
        <v>0</v>
      </c>
    </row>
    <row r="33655" spans="1:6">
      <c r="A33655" t="s">
        <v>620</v>
      </c>
      <c r="B33655">
        <v>4647</v>
      </c>
      <c r="C33655" t="s">
        <v>697</v>
      </c>
      <c r="D33655">
        <v>2021</v>
      </c>
      <c r="E33655" t="s">
        <v>741</v>
      </c>
      <c r="F33655" s="2">
        <v>38214.918432776904</v>
      </c>
    </row>
    <row r="33656" spans="1:6">
      <c r="A33656" t="s">
        <v>620</v>
      </c>
      <c r="B33656">
        <v>4647</v>
      </c>
      <c r="C33656" t="s">
        <v>697</v>
      </c>
      <c r="D33656">
        <v>2022</v>
      </c>
      <c r="E33656" t="s">
        <v>744</v>
      </c>
      <c r="F33656" s="2">
        <v>321.4442952</v>
      </c>
    </row>
    <row r="33657" spans="1:6">
      <c r="A33657" t="s">
        <v>620</v>
      </c>
      <c r="B33657">
        <v>4647</v>
      </c>
      <c r="C33657" t="s">
        <v>697</v>
      </c>
      <c r="D33657">
        <v>2022</v>
      </c>
      <c r="E33657" t="s">
        <v>739</v>
      </c>
      <c r="F33657" s="2">
        <v>49936.9821197536</v>
      </c>
    </row>
    <row r="33658" spans="1:6">
      <c r="A33658" t="s">
        <v>620</v>
      </c>
      <c r="B33658">
        <v>4647</v>
      </c>
      <c r="C33658" t="s">
        <v>697</v>
      </c>
      <c r="D33658">
        <v>2022</v>
      </c>
      <c r="E33658" t="s">
        <v>740</v>
      </c>
      <c r="F33658" s="2">
        <v>3675.6174775616901</v>
      </c>
    </row>
    <row r="33659" spans="1:6">
      <c r="A33659" t="s">
        <v>620</v>
      </c>
      <c r="B33659">
        <v>4647</v>
      </c>
      <c r="C33659" t="s">
        <v>697</v>
      </c>
      <c r="D33659">
        <v>2023</v>
      </c>
      <c r="E33659" t="s">
        <v>743</v>
      </c>
      <c r="F33659" s="2">
        <v>418.91356809745002</v>
      </c>
    </row>
    <row r="33660" spans="1:6">
      <c r="A33660" t="s">
        <v>620</v>
      </c>
      <c r="B33660">
        <v>4647</v>
      </c>
      <c r="C33660" t="s">
        <v>697</v>
      </c>
      <c r="D33660">
        <v>2023</v>
      </c>
      <c r="E33660" t="s">
        <v>745</v>
      </c>
      <c r="F33660" s="2">
        <v>732.537209157201</v>
      </c>
    </row>
    <row r="33661" spans="1:6">
      <c r="A33661" t="s">
        <v>620</v>
      </c>
      <c r="B33661">
        <v>4647</v>
      </c>
      <c r="C33661" t="s">
        <v>697</v>
      </c>
      <c r="D33661">
        <v>2024</v>
      </c>
      <c r="E33661" t="s">
        <v>741</v>
      </c>
      <c r="F33661" s="2">
        <v>34516.661808024503</v>
      </c>
    </row>
    <row r="33662" spans="1:6">
      <c r="A33662" t="s">
        <v>620</v>
      </c>
      <c r="B33662">
        <v>4648</v>
      </c>
      <c r="C33662" t="s">
        <v>699</v>
      </c>
      <c r="D33662">
        <v>2009</v>
      </c>
      <c r="E33662" t="s">
        <v>736</v>
      </c>
      <c r="F33662" s="2">
        <v>1788.30926458423</v>
      </c>
    </row>
    <row r="33663" spans="1:6">
      <c r="A33663" t="s">
        <v>620</v>
      </c>
      <c r="B33663">
        <v>4648</v>
      </c>
      <c r="C33663" t="s">
        <v>699</v>
      </c>
      <c r="D33663">
        <v>2009</v>
      </c>
      <c r="E33663" t="s">
        <v>737</v>
      </c>
      <c r="F33663" s="2">
        <v>1330.0182210809101</v>
      </c>
    </row>
    <row r="33664" spans="1:6">
      <c r="A33664" t="s">
        <v>620</v>
      </c>
      <c r="B33664">
        <v>4648</v>
      </c>
      <c r="C33664" t="s">
        <v>699</v>
      </c>
      <c r="D33664">
        <v>2011</v>
      </c>
      <c r="E33664" t="s">
        <v>742</v>
      </c>
      <c r="F33664" s="2">
        <v>4055.1252326976801</v>
      </c>
    </row>
    <row r="33665" spans="1:6">
      <c r="A33665" t="s">
        <v>620</v>
      </c>
      <c r="B33665">
        <v>4648</v>
      </c>
      <c r="C33665" t="s">
        <v>699</v>
      </c>
      <c r="D33665">
        <v>2013</v>
      </c>
      <c r="E33665" t="s">
        <v>744</v>
      </c>
      <c r="F33665" s="2">
        <v>224112.74600000001</v>
      </c>
    </row>
    <row r="33666" spans="1:6">
      <c r="A33666" t="s">
        <v>620</v>
      </c>
      <c r="B33666">
        <v>4648</v>
      </c>
      <c r="C33666" t="s">
        <v>699</v>
      </c>
      <c r="D33666">
        <v>2013</v>
      </c>
      <c r="E33666" t="s">
        <v>740</v>
      </c>
      <c r="F33666" s="2">
        <v>518.55173302237404</v>
      </c>
    </row>
    <row r="33667" spans="1:6">
      <c r="A33667" t="s">
        <v>620</v>
      </c>
      <c r="B33667">
        <v>4648</v>
      </c>
      <c r="C33667" t="s">
        <v>699</v>
      </c>
      <c r="D33667">
        <v>2013</v>
      </c>
      <c r="E33667" t="s">
        <v>745</v>
      </c>
      <c r="F33667" s="2">
        <v>44050.898657314698</v>
      </c>
    </row>
    <row r="33668" spans="1:6">
      <c r="A33668" t="s">
        <v>620</v>
      </c>
      <c r="B33668">
        <v>4648</v>
      </c>
      <c r="C33668" t="s">
        <v>699</v>
      </c>
      <c r="D33668">
        <v>2015</v>
      </c>
      <c r="E33668" t="s">
        <v>738</v>
      </c>
      <c r="F33668" s="2">
        <v>0</v>
      </c>
    </row>
    <row r="33669" spans="1:6">
      <c r="A33669" t="s">
        <v>620</v>
      </c>
      <c r="B33669">
        <v>4648</v>
      </c>
      <c r="C33669" t="s">
        <v>699</v>
      </c>
      <c r="D33669">
        <v>2015</v>
      </c>
      <c r="E33669" t="s">
        <v>739</v>
      </c>
      <c r="F33669" s="2">
        <v>3948.5975447433202</v>
      </c>
    </row>
    <row r="33670" spans="1:6">
      <c r="A33670" t="s">
        <v>620</v>
      </c>
      <c r="B33670">
        <v>4648</v>
      </c>
      <c r="C33670" t="s">
        <v>699</v>
      </c>
      <c r="D33670">
        <v>2015</v>
      </c>
      <c r="E33670" t="s">
        <v>741</v>
      </c>
      <c r="F33670" s="2">
        <v>5030.4944448841197</v>
      </c>
    </row>
    <row r="33671" spans="1:6">
      <c r="A33671" t="s">
        <v>620</v>
      </c>
      <c r="B33671">
        <v>4648</v>
      </c>
      <c r="C33671" t="s">
        <v>699</v>
      </c>
      <c r="D33671">
        <v>2016</v>
      </c>
      <c r="E33671" t="s">
        <v>744</v>
      </c>
      <c r="F33671" s="2">
        <v>228800.1</v>
      </c>
    </row>
    <row r="33672" spans="1:6">
      <c r="A33672" t="s">
        <v>620</v>
      </c>
      <c r="B33672">
        <v>4648</v>
      </c>
      <c r="C33672" t="s">
        <v>699</v>
      </c>
      <c r="D33672">
        <v>2016</v>
      </c>
      <c r="E33672" t="s">
        <v>740</v>
      </c>
      <c r="F33672" s="2">
        <v>623.58724723282899</v>
      </c>
    </row>
    <row r="33673" spans="1:6">
      <c r="A33673" t="s">
        <v>620</v>
      </c>
      <c r="B33673">
        <v>4648</v>
      </c>
      <c r="C33673" t="s">
        <v>699</v>
      </c>
      <c r="D33673">
        <v>2016</v>
      </c>
      <c r="E33673" t="s">
        <v>745</v>
      </c>
      <c r="F33673" s="2">
        <v>44050.898657314698</v>
      </c>
    </row>
    <row r="33674" spans="1:6">
      <c r="A33674" t="s">
        <v>620</v>
      </c>
      <c r="B33674">
        <v>4648</v>
      </c>
      <c r="C33674" t="s">
        <v>699</v>
      </c>
      <c r="D33674">
        <v>2017</v>
      </c>
      <c r="E33674" t="s">
        <v>743</v>
      </c>
      <c r="F33674" s="2">
        <v>0</v>
      </c>
    </row>
    <row r="33675" spans="1:6">
      <c r="A33675" t="s">
        <v>620</v>
      </c>
      <c r="B33675">
        <v>4648</v>
      </c>
      <c r="C33675" t="s">
        <v>699</v>
      </c>
      <c r="D33675">
        <v>2018</v>
      </c>
      <c r="E33675" t="s">
        <v>738</v>
      </c>
      <c r="F33675" s="2">
        <v>0</v>
      </c>
    </row>
    <row r="33676" spans="1:6">
      <c r="A33676" t="s">
        <v>620</v>
      </c>
      <c r="B33676">
        <v>4648</v>
      </c>
      <c r="C33676" t="s">
        <v>699</v>
      </c>
      <c r="D33676">
        <v>2018</v>
      </c>
      <c r="E33676" t="s">
        <v>739</v>
      </c>
      <c r="F33676" s="2">
        <v>3559.2019361666298</v>
      </c>
    </row>
    <row r="33677" spans="1:6">
      <c r="A33677" t="s">
        <v>620</v>
      </c>
      <c r="B33677">
        <v>4648</v>
      </c>
      <c r="C33677" t="s">
        <v>699</v>
      </c>
      <c r="D33677">
        <v>2018</v>
      </c>
      <c r="E33677" t="s">
        <v>741</v>
      </c>
      <c r="F33677" s="2">
        <v>4707.0102167163104</v>
      </c>
    </row>
    <row r="33678" spans="1:6">
      <c r="A33678" t="s">
        <v>620</v>
      </c>
      <c r="B33678">
        <v>4648</v>
      </c>
      <c r="C33678" t="s">
        <v>699</v>
      </c>
      <c r="D33678">
        <v>2019</v>
      </c>
      <c r="E33678" t="s">
        <v>736</v>
      </c>
      <c r="F33678" s="2">
        <v>644.07888021183203</v>
      </c>
    </row>
    <row r="33679" spans="1:6">
      <c r="A33679" t="s">
        <v>620</v>
      </c>
      <c r="B33679">
        <v>4648</v>
      </c>
      <c r="C33679" t="s">
        <v>699</v>
      </c>
      <c r="D33679">
        <v>2019</v>
      </c>
      <c r="E33679" t="s">
        <v>737</v>
      </c>
      <c r="F33679" s="2">
        <v>1106.2977487728699</v>
      </c>
    </row>
    <row r="33680" spans="1:6">
      <c r="A33680" t="s">
        <v>620</v>
      </c>
      <c r="B33680">
        <v>4648</v>
      </c>
      <c r="C33680" t="s">
        <v>699</v>
      </c>
      <c r="D33680">
        <v>2019</v>
      </c>
      <c r="E33680" t="s">
        <v>744</v>
      </c>
      <c r="F33680" s="2">
        <v>202705.965</v>
      </c>
    </row>
    <row r="33681" spans="1:6">
      <c r="A33681" t="s">
        <v>620</v>
      </c>
      <c r="B33681">
        <v>4648</v>
      </c>
      <c r="C33681" t="s">
        <v>699</v>
      </c>
      <c r="D33681">
        <v>2019</v>
      </c>
      <c r="E33681" t="s">
        <v>740</v>
      </c>
      <c r="F33681" s="2">
        <v>434.82966247467499</v>
      </c>
    </row>
    <row r="33682" spans="1:6">
      <c r="A33682" t="s">
        <v>620</v>
      </c>
      <c r="B33682">
        <v>4648</v>
      </c>
      <c r="C33682" t="s">
        <v>699</v>
      </c>
      <c r="D33682">
        <v>2019</v>
      </c>
      <c r="E33682" t="s">
        <v>745</v>
      </c>
      <c r="F33682" s="2">
        <v>38539.679896102498</v>
      </c>
    </row>
    <row r="33683" spans="1:6">
      <c r="A33683" t="s">
        <v>620</v>
      </c>
      <c r="B33683">
        <v>4648</v>
      </c>
      <c r="C33683" t="s">
        <v>699</v>
      </c>
      <c r="D33683">
        <v>2020</v>
      </c>
      <c r="E33683" t="s">
        <v>743</v>
      </c>
      <c r="F33683" s="2">
        <v>0</v>
      </c>
    </row>
    <row r="33684" spans="1:6">
      <c r="A33684" t="s">
        <v>620</v>
      </c>
      <c r="B33684">
        <v>4648</v>
      </c>
      <c r="C33684" t="s">
        <v>699</v>
      </c>
      <c r="D33684">
        <v>2021</v>
      </c>
      <c r="E33684" t="s">
        <v>742</v>
      </c>
      <c r="F33684" s="2">
        <v>4128.4177207606799</v>
      </c>
    </row>
    <row r="33685" spans="1:6">
      <c r="A33685" t="s">
        <v>620</v>
      </c>
      <c r="B33685">
        <v>4648</v>
      </c>
      <c r="C33685" t="s">
        <v>699</v>
      </c>
      <c r="D33685">
        <v>2021</v>
      </c>
      <c r="E33685" t="s">
        <v>738</v>
      </c>
      <c r="F33685" s="2">
        <v>0</v>
      </c>
    </row>
    <row r="33686" spans="1:6">
      <c r="A33686" t="s">
        <v>620</v>
      </c>
      <c r="B33686">
        <v>4648</v>
      </c>
      <c r="C33686" t="s">
        <v>699</v>
      </c>
      <c r="D33686">
        <v>2021</v>
      </c>
      <c r="E33686" t="s">
        <v>739</v>
      </c>
      <c r="F33686" s="2">
        <v>3515.6978999150601</v>
      </c>
    </row>
    <row r="33687" spans="1:6">
      <c r="A33687" t="s">
        <v>620</v>
      </c>
      <c r="B33687">
        <v>4648</v>
      </c>
      <c r="C33687" t="s">
        <v>699</v>
      </c>
      <c r="D33687">
        <v>2021</v>
      </c>
      <c r="E33687" t="s">
        <v>741</v>
      </c>
      <c r="F33687" s="2">
        <v>4436.8462682930503</v>
      </c>
    </row>
    <row r="33688" spans="1:6">
      <c r="A33688" t="s">
        <v>620</v>
      </c>
      <c r="B33688">
        <v>4648</v>
      </c>
      <c r="C33688" t="s">
        <v>699</v>
      </c>
      <c r="D33688">
        <v>2022</v>
      </c>
      <c r="E33688" t="s">
        <v>736</v>
      </c>
      <c r="F33688" s="2">
        <v>310.74193057895798</v>
      </c>
    </row>
    <row r="33689" spans="1:6">
      <c r="A33689" t="s">
        <v>620</v>
      </c>
      <c r="B33689">
        <v>4648</v>
      </c>
      <c r="C33689" t="s">
        <v>699</v>
      </c>
      <c r="D33689">
        <v>2022</v>
      </c>
      <c r="E33689" t="s">
        <v>737</v>
      </c>
      <c r="F33689" s="2">
        <v>806.391195515351</v>
      </c>
    </row>
    <row r="33690" spans="1:6">
      <c r="A33690" t="s">
        <v>620</v>
      </c>
      <c r="B33690">
        <v>4648</v>
      </c>
      <c r="C33690" t="s">
        <v>699</v>
      </c>
      <c r="D33690">
        <v>2022</v>
      </c>
      <c r="E33690" t="s">
        <v>744</v>
      </c>
      <c r="F33690" s="2">
        <v>226322.33715725</v>
      </c>
    </row>
    <row r="33691" spans="1:6">
      <c r="A33691" t="s">
        <v>620</v>
      </c>
      <c r="B33691">
        <v>4648</v>
      </c>
      <c r="C33691" t="s">
        <v>699</v>
      </c>
      <c r="D33691">
        <v>2022</v>
      </c>
      <c r="E33691" t="s">
        <v>745</v>
      </c>
      <c r="F33691" s="2">
        <v>43103.537368409001</v>
      </c>
    </row>
    <row r="33692" spans="1:6">
      <c r="A33692" t="s">
        <v>620</v>
      </c>
      <c r="B33692">
        <v>4648</v>
      </c>
      <c r="C33692" t="s">
        <v>699</v>
      </c>
      <c r="D33692">
        <v>2023</v>
      </c>
      <c r="E33692" t="s">
        <v>743</v>
      </c>
      <c r="F33692" s="2">
        <v>0</v>
      </c>
    </row>
    <row r="33693" spans="1:6">
      <c r="A33693" t="s">
        <v>620</v>
      </c>
      <c r="B33693">
        <v>4648</v>
      </c>
      <c r="C33693" t="s">
        <v>699</v>
      </c>
      <c r="D33693">
        <v>2023</v>
      </c>
      <c r="E33693" t="s">
        <v>740</v>
      </c>
      <c r="F33693" s="2">
        <v>428.56275891613899</v>
      </c>
    </row>
    <row r="33694" spans="1:6">
      <c r="A33694" t="s">
        <v>620</v>
      </c>
      <c r="B33694">
        <v>4648</v>
      </c>
      <c r="C33694" t="s">
        <v>699</v>
      </c>
      <c r="D33694">
        <v>2024</v>
      </c>
      <c r="E33694" t="s">
        <v>742</v>
      </c>
      <c r="F33694" s="2">
        <v>5080.0584798572099</v>
      </c>
    </row>
    <row r="33695" spans="1:6">
      <c r="A33695" t="s">
        <v>620</v>
      </c>
      <c r="B33695">
        <v>4649</v>
      </c>
      <c r="C33695" t="s">
        <v>701</v>
      </c>
      <c r="D33695">
        <v>2009</v>
      </c>
      <c r="E33695" t="s">
        <v>742</v>
      </c>
      <c r="F33695" s="2">
        <v>3666.91340788568</v>
      </c>
    </row>
    <row r="33696" spans="1:6">
      <c r="A33696" t="s">
        <v>620</v>
      </c>
      <c r="B33696">
        <v>4649</v>
      </c>
      <c r="C33696" t="s">
        <v>701</v>
      </c>
      <c r="D33696">
        <v>2009</v>
      </c>
      <c r="E33696" t="s">
        <v>739</v>
      </c>
      <c r="F33696" s="2">
        <v>15943.278998297699</v>
      </c>
    </row>
    <row r="33697" spans="1:6">
      <c r="A33697" t="s">
        <v>620</v>
      </c>
      <c r="B33697">
        <v>4649</v>
      </c>
      <c r="C33697" t="s">
        <v>701</v>
      </c>
      <c r="D33697">
        <v>2009</v>
      </c>
      <c r="E33697" t="s">
        <v>741</v>
      </c>
      <c r="F33697" s="2">
        <v>15400.5088689643</v>
      </c>
    </row>
    <row r="33698" spans="1:6">
      <c r="A33698" t="s">
        <v>620</v>
      </c>
      <c r="B33698">
        <v>4649</v>
      </c>
      <c r="C33698" t="s">
        <v>701</v>
      </c>
      <c r="D33698">
        <v>2011</v>
      </c>
      <c r="E33698" t="s">
        <v>743</v>
      </c>
      <c r="F33698" s="2">
        <v>0</v>
      </c>
    </row>
    <row r="33699" spans="1:6">
      <c r="A33699" t="s">
        <v>620</v>
      </c>
      <c r="B33699">
        <v>4649</v>
      </c>
      <c r="C33699" t="s">
        <v>701</v>
      </c>
      <c r="D33699">
        <v>2013</v>
      </c>
      <c r="E33699" t="s">
        <v>736</v>
      </c>
      <c r="F33699" s="2">
        <v>1723.42351983408</v>
      </c>
    </row>
    <row r="33700" spans="1:6">
      <c r="A33700" t="s">
        <v>620</v>
      </c>
      <c r="B33700">
        <v>4649</v>
      </c>
      <c r="C33700" t="s">
        <v>701</v>
      </c>
      <c r="D33700">
        <v>2013</v>
      </c>
      <c r="E33700" t="s">
        <v>737</v>
      </c>
      <c r="F33700" s="2">
        <v>1848.27766903206</v>
      </c>
    </row>
    <row r="33701" spans="1:6">
      <c r="A33701" t="s">
        <v>620</v>
      </c>
      <c r="B33701">
        <v>4649</v>
      </c>
      <c r="C33701" t="s">
        <v>701</v>
      </c>
      <c r="D33701">
        <v>2013</v>
      </c>
      <c r="E33701" t="s">
        <v>740</v>
      </c>
      <c r="F33701" s="2">
        <v>3399.14018814254</v>
      </c>
    </row>
    <row r="33702" spans="1:6">
      <c r="A33702" t="s">
        <v>620</v>
      </c>
      <c r="B33702">
        <v>4649</v>
      </c>
      <c r="C33702" t="s">
        <v>701</v>
      </c>
      <c r="D33702">
        <v>2015</v>
      </c>
      <c r="E33702" t="s">
        <v>742</v>
      </c>
      <c r="F33702" s="2">
        <v>3482.7485685628099</v>
      </c>
    </row>
    <row r="33703" spans="1:6">
      <c r="A33703" t="s">
        <v>620</v>
      </c>
      <c r="B33703">
        <v>4649</v>
      </c>
      <c r="C33703" t="s">
        <v>701</v>
      </c>
      <c r="D33703">
        <v>2015</v>
      </c>
      <c r="E33703" t="s">
        <v>738</v>
      </c>
      <c r="F33703" s="2">
        <v>0</v>
      </c>
    </row>
    <row r="33704" spans="1:6">
      <c r="A33704" t="s">
        <v>620</v>
      </c>
      <c r="B33704">
        <v>4649</v>
      </c>
      <c r="C33704" t="s">
        <v>701</v>
      </c>
      <c r="D33704">
        <v>2016</v>
      </c>
      <c r="E33704" t="s">
        <v>736</v>
      </c>
      <c r="F33704" s="2">
        <v>1674.42265385416</v>
      </c>
    </row>
    <row r="33705" spans="1:6">
      <c r="A33705" t="s">
        <v>620</v>
      </c>
      <c r="B33705">
        <v>4649</v>
      </c>
      <c r="C33705" t="s">
        <v>701</v>
      </c>
      <c r="D33705">
        <v>2016</v>
      </c>
      <c r="E33705" t="s">
        <v>737</v>
      </c>
      <c r="F33705" s="2">
        <v>1735.6387578132001</v>
      </c>
    </row>
    <row r="33706" spans="1:6">
      <c r="A33706" t="s">
        <v>620</v>
      </c>
      <c r="B33706">
        <v>4649</v>
      </c>
      <c r="C33706" t="s">
        <v>701</v>
      </c>
      <c r="D33706">
        <v>2016</v>
      </c>
      <c r="E33706" t="s">
        <v>739</v>
      </c>
      <c r="F33706" s="2">
        <v>16113.0053744304</v>
      </c>
    </row>
    <row r="33707" spans="1:6">
      <c r="A33707" t="s">
        <v>620</v>
      </c>
      <c r="B33707">
        <v>4649</v>
      </c>
      <c r="C33707" t="s">
        <v>701</v>
      </c>
      <c r="D33707">
        <v>2016</v>
      </c>
      <c r="E33707" t="s">
        <v>740</v>
      </c>
      <c r="F33707" s="2">
        <v>1822.7199527336099</v>
      </c>
    </row>
    <row r="33708" spans="1:6">
      <c r="A33708" t="s">
        <v>620</v>
      </c>
      <c r="B33708">
        <v>4649</v>
      </c>
      <c r="C33708" t="s">
        <v>701</v>
      </c>
      <c r="D33708">
        <v>2016</v>
      </c>
      <c r="E33708" t="s">
        <v>741</v>
      </c>
      <c r="F33708" s="2">
        <v>14657.829449881099</v>
      </c>
    </row>
    <row r="33709" spans="1:6">
      <c r="A33709" t="s">
        <v>620</v>
      </c>
      <c r="B33709">
        <v>4649</v>
      </c>
      <c r="C33709" t="s">
        <v>701</v>
      </c>
      <c r="D33709">
        <v>2017</v>
      </c>
      <c r="E33709" t="s">
        <v>744</v>
      </c>
      <c r="F33709" s="2">
        <v>0</v>
      </c>
    </row>
    <row r="33710" spans="1:6">
      <c r="A33710" t="s">
        <v>620</v>
      </c>
      <c r="B33710">
        <v>4649</v>
      </c>
      <c r="C33710" t="s">
        <v>701</v>
      </c>
      <c r="D33710">
        <v>2017</v>
      </c>
      <c r="E33710" t="s">
        <v>745</v>
      </c>
      <c r="F33710" s="2">
        <v>34229.714742312899</v>
      </c>
    </row>
    <row r="33711" spans="1:6">
      <c r="A33711" t="s">
        <v>620</v>
      </c>
      <c r="B33711">
        <v>4649</v>
      </c>
      <c r="C33711" t="s">
        <v>701</v>
      </c>
      <c r="D33711">
        <v>2018</v>
      </c>
      <c r="E33711" t="s">
        <v>742</v>
      </c>
      <c r="F33711" s="2">
        <v>4749.0514484570203</v>
      </c>
    </row>
    <row r="33712" spans="1:6">
      <c r="A33712" t="s">
        <v>620</v>
      </c>
      <c r="B33712">
        <v>4649</v>
      </c>
      <c r="C33712" t="s">
        <v>701</v>
      </c>
      <c r="D33712">
        <v>2018</v>
      </c>
      <c r="E33712" t="s">
        <v>738</v>
      </c>
      <c r="F33712" s="2">
        <v>0</v>
      </c>
    </row>
    <row r="33713" spans="1:6">
      <c r="A33713" t="s">
        <v>620</v>
      </c>
      <c r="B33713">
        <v>4649</v>
      </c>
      <c r="C33713" t="s">
        <v>701</v>
      </c>
      <c r="D33713">
        <v>2018</v>
      </c>
      <c r="E33713" t="s">
        <v>743</v>
      </c>
      <c r="F33713" s="2">
        <v>0</v>
      </c>
    </row>
    <row r="33714" spans="1:6">
      <c r="A33714" t="s">
        <v>620</v>
      </c>
      <c r="B33714">
        <v>4649</v>
      </c>
      <c r="C33714" t="s">
        <v>701</v>
      </c>
      <c r="D33714">
        <v>2019</v>
      </c>
      <c r="E33714" t="s">
        <v>739</v>
      </c>
      <c r="F33714" s="2">
        <v>14733.158016879601</v>
      </c>
    </row>
    <row r="33715" spans="1:6">
      <c r="A33715" t="s">
        <v>620</v>
      </c>
      <c r="B33715">
        <v>4649</v>
      </c>
      <c r="C33715" t="s">
        <v>701</v>
      </c>
      <c r="D33715">
        <v>2019</v>
      </c>
      <c r="E33715" t="s">
        <v>740</v>
      </c>
      <c r="F33715" s="2">
        <v>1278.37053865395</v>
      </c>
    </row>
    <row r="33716" spans="1:6">
      <c r="A33716" t="s">
        <v>620</v>
      </c>
      <c r="B33716">
        <v>4649</v>
      </c>
      <c r="C33716" t="s">
        <v>701</v>
      </c>
      <c r="D33716">
        <v>2019</v>
      </c>
      <c r="E33716" t="s">
        <v>741</v>
      </c>
      <c r="F33716" s="2">
        <v>13593.5117145363</v>
      </c>
    </row>
    <row r="33717" spans="1:6">
      <c r="A33717" t="s">
        <v>620</v>
      </c>
      <c r="B33717">
        <v>4649</v>
      </c>
      <c r="C33717" t="s">
        <v>701</v>
      </c>
      <c r="D33717">
        <v>2020</v>
      </c>
      <c r="E33717" t="s">
        <v>744</v>
      </c>
      <c r="F33717" s="2">
        <v>0</v>
      </c>
    </row>
    <row r="33718" spans="1:6">
      <c r="A33718" t="s">
        <v>620</v>
      </c>
      <c r="B33718">
        <v>4649</v>
      </c>
      <c r="C33718" t="s">
        <v>701</v>
      </c>
      <c r="D33718">
        <v>2020</v>
      </c>
      <c r="E33718" t="s">
        <v>745</v>
      </c>
      <c r="F33718" s="2">
        <v>24086.490350040898</v>
      </c>
    </row>
    <row r="33719" spans="1:6">
      <c r="A33719" t="s">
        <v>620</v>
      </c>
      <c r="B33719">
        <v>4649</v>
      </c>
      <c r="C33719" t="s">
        <v>701</v>
      </c>
      <c r="D33719">
        <v>2021</v>
      </c>
      <c r="E33719" t="s">
        <v>738</v>
      </c>
      <c r="F33719" s="2">
        <v>0</v>
      </c>
    </row>
    <row r="33720" spans="1:6">
      <c r="A33720" t="s">
        <v>620</v>
      </c>
      <c r="B33720">
        <v>4649</v>
      </c>
      <c r="C33720" t="s">
        <v>701</v>
      </c>
      <c r="D33720">
        <v>2021</v>
      </c>
      <c r="E33720" t="s">
        <v>743</v>
      </c>
      <c r="F33720" s="2">
        <v>0</v>
      </c>
    </row>
    <row r="33721" spans="1:6">
      <c r="A33721" t="s">
        <v>620</v>
      </c>
      <c r="B33721">
        <v>4649</v>
      </c>
      <c r="C33721" t="s">
        <v>701</v>
      </c>
      <c r="D33721">
        <v>2022</v>
      </c>
      <c r="E33721" t="s">
        <v>739</v>
      </c>
      <c r="F33721" s="2">
        <v>15240.676339666101</v>
      </c>
    </row>
    <row r="33722" spans="1:6">
      <c r="A33722" t="s">
        <v>620</v>
      </c>
      <c r="B33722">
        <v>4649</v>
      </c>
      <c r="C33722" t="s">
        <v>701</v>
      </c>
      <c r="D33722">
        <v>2022</v>
      </c>
      <c r="E33722" t="s">
        <v>741</v>
      </c>
      <c r="F33722" s="2">
        <v>13507.700806507901</v>
      </c>
    </row>
    <row r="33723" spans="1:6">
      <c r="A33723" t="s">
        <v>620</v>
      </c>
      <c r="B33723">
        <v>4649</v>
      </c>
      <c r="C33723" t="s">
        <v>701</v>
      </c>
      <c r="D33723">
        <v>2023</v>
      </c>
      <c r="E33723" t="s">
        <v>736</v>
      </c>
      <c r="F33723" s="2">
        <v>1863.14881793377</v>
      </c>
    </row>
    <row r="33724" spans="1:6">
      <c r="A33724" t="s">
        <v>620</v>
      </c>
      <c r="B33724">
        <v>4649</v>
      </c>
      <c r="C33724" t="s">
        <v>701</v>
      </c>
      <c r="D33724">
        <v>2023</v>
      </c>
      <c r="E33724" t="s">
        <v>737</v>
      </c>
      <c r="F33724" s="2">
        <v>1478.10435310348</v>
      </c>
    </row>
    <row r="33725" spans="1:6">
      <c r="A33725" t="s">
        <v>620</v>
      </c>
      <c r="B33725">
        <v>4649</v>
      </c>
      <c r="C33725" t="s">
        <v>701</v>
      </c>
      <c r="D33725">
        <v>2023</v>
      </c>
      <c r="E33725" t="s">
        <v>744</v>
      </c>
      <c r="F33725" s="2">
        <v>0</v>
      </c>
    </row>
    <row r="33726" spans="1:6">
      <c r="A33726" t="s">
        <v>620</v>
      </c>
      <c r="B33726">
        <v>4649</v>
      </c>
      <c r="C33726" t="s">
        <v>701</v>
      </c>
      <c r="D33726">
        <v>2023</v>
      </c>
      <c r="E33726" t="s">
        <v>740</v>
      </c>
      <c r="F33726" s="2">
        <v>916.74713157603901</v>
      </c>
    </row>
    <row r="33727" spans="1:6">
      <c r="A33727" t="s">
        <v>620</v>
      </c>
      <c r="B33727">
        <v>4649</v>
      </c>
      <c r="C33727" t="s">
        <v>701</v>
      </c>
      <c r="D33727">
        <v>2023</v>
      </c>
      <c r="E33727" t="s">
        <v>745</v>
      </c>
      <c r="F33727" s="2">
        <v>36996.997697141996</v>
      </c>
    </row>
    <row r="33728" spans="1:6">
      <c r="A33728" t="s">
        <v>620</v>
      </c>
      <c r="B33728">
        <v>4649</v>
      </c>
      <c r="C33728" t="s">
        <v>701</v>
      </c>
      <c r="D33728">
        <v>2024</v>
      </c>
      <c r="E33728" t="s">
        <v>743</v>
      </c>
      <c r="F33728" s="2">
        <v>0</v>
      </c>
    </row>
    <row r="33729" spans="1:6">
      <c r="A33729" t="s">
        <v>620</v>
      </c>
      <c r="B33729">
        <v>4650</v>
      </c>
      <c r="C33729" t="s">
        <v>703</v>
      </c>
      <c r="D33729">
        <v>2009</v>
      </c>
      <c r="E33729" t="s">
        <v>736</v>
      </c>
      <c r="F33729" s="2">
        <v>6048.48387416279</v>
      </c>
    </row>
    <row r="33730" spans="1:6">
      <c r="A33730" t="s">
        <v>620</v>
      </c>
      <c r="B33730">
        <v>4650</v>
      </c>
      <c r="C33730" t="s">
        <v>703</v>
      </c>
      <c r="D33730">
        <v>2009</v>
      </c>
      <c r="E33730" t="s">
        <v>737</v>
      </c>
      <c r="F33730" s="2">
        <v>786.57081595314196</v>
      </c>
    </row>
    <row r="33731" spans="1:6">
      <c r="A33731" t="s">
        <v>620</v>
      </c>
      <c r="B33731">
        <v>4650</v>
      </c>
      <c r="C33731" t="s">
        <v>703</v>
      </c>
      <c r="D33731">
        <v>2009</v>
      </c>
      <c r="E33731" t="s">
        <v>739</v>
      </c>
      <c r="F33731" s="2">
        <v>20433.515777122801</v>
      </c>
    </row>
    <row r="33732" spans="1:6">
      <c r="A33732" t="s">
        <v>620</v>
      </c>
      <c r="B33732">
        <v>4650</v>
      </c>
      <c r="C33732" t="s">
        <v>703</v>
      </c>
      <c r="D33732">
        <v>2011</v>
      </c>
      <c r="E33732" t="s">
        <v>742</v>
      </c>
      <c r="F33732" s="2">
        <v>2915.5696563817701</v>
      </c>
    </row>
    <row r="33733" spans="1:6">
      <c r="A33733" t="s">
        <v>620</v>
      </c>
      <c r="B33733">
        <v>4650</v>
      </c>
      <c r="C33733" t="s">
        <v>703</v>
      </c>
      <c r="D33733">
        <v>2013</v>
      </c>
      <c r="E33733" t="s">
        <v>744</v>
      </c>
      <c r="F33733" s="2">
        <v>1010.8912855</v>
      </c>
    </row>
    <row r="33734" spans="1:6">
      <c r="A33734" t="s">
        <v>620</v>
      </c>
      <c r="B33734">
        <v>4650</v>
      </c>
      <c r="C33734" t="s">
        <v>703</v>
      </c>
      <c r="D33734">
        <v>2013</v>
      </c>
      <c r="E33734" t="s">
        <v>740</v>
      </c>
      <c r="F33734" s="2">
        <v>1204.1169292709001</v>
      </c>
    </row>
    <row r="33735" spans="1:6">
      <c r="A33735" t="s">
        <v>620</v>
      </c>
      <c r="B33735">
        <v>4650</v>
      </c>
      <c r="C33735" t="s">
        <v>703</v>
      </c>
      <c r="D33735">
        <v>2015</v>
      </c>
      <c r="E33735" t="s">
        <v>738</v>
      </c>
      <c r="F33735" s="2">
        <v>0</v>
      </c>
    </row>
    <row r="33736" spans="1:6">
      <c r="A33736" t="s">
        <v>620</v>
      </c>
      <c r="B33736">
        <v>4650</v>
      </c>
      <c r="C33736" t="s">
        <v>703</v>
      </c>
      <c r="D33736">
        <v>2015</v>
      </c>
      <c r="E33736" t="s">
        <v>741</v>
      </c>
      <c r="F33736" s="2">
        <v>10090.6459563358</v>
      </c>
    </row>
    <row r="33737" spans="1:6">
      <c r="A33737" t="s">
        <v>620</v>
      </c>
      <c r="B33737">
        <v>4650</v>
      </c>
      <c r="C33737" t="s">
        <v>703</v>
      </c>
      <c r="D33737">
        <v>2016</v>
      </c>
      <c r="E33737" t="s">
        <v>744</v>
      </c>
      <c r="F33737" s="2">
        <v>231.37480553</v>
      </c>
    </row>
    <row r="33738" spans="1:6">
      <c r="A33738" t="s">
        <v>620</v>
      </c>
      <c r="B33738">
        <v>4650</v>
      </c>
      <c r="C33738" t="s">
        <v>703</v>
      </c>
      <c r="D33738">
        <v>2016</v>
      </c>
      <c r="E33738" t="s">
        <v>739</v>
      </c>
      <c r="F33738" s="2">
        <v>21249.089779121299</v>
      </c>
    </row>
    <row r="33739" spans="1:6">
      <c r="A33739" t="s">
        <v>620</v>
      </c>
      <c r="B33739">
        <v>4650</v>
      </c>
      <c r="C33739" t="s">
        <v>703</v>
      </c>
      <c r="D33739">
        <v>2016</v>
      </c>
      <c r="E33739" t="s">
        <v>740</v>
      </c>
      <c r="F33739" s="2">
        <v>1353.37654461489</v>
      </c>
    </row>
    <row r="33740" spans="1:6">
      <c r="A33740" t="s">
        <v>620</v>
      </c>
      <c r="B33740">
        <v>4650</v>
      </c>
      <c r="C33740" t="s">
        <v>703</v>
      </c>
      <c r="D33740">
        <v>2017</v>
      </c>
      <c r="E33740" t="s">
        <v>743</v>
      </c>
      <c r="F33740" s="2">
        <v>369.73839052052699</v>
      </c>
    </row>
    <row r="33741" spans="1:6">
      <c r="A33741" t="s">
        <v>620</v>
      </c>
      <c r="B33741">
        <v>4650</v>
      </c>
      <c r="C33741" t="s">
        <v>703</v>
      </c>
      <c r="D33741">
        <v>2017</v>
      </c>
      <c r="E33741" t="s">
        <v>745</v>
      </c>
      <c r="F33741" s="2">
        <v>37.3960439550725</v>
      </c>
    </row>
    <row r="33742" spans="1:6">
      <c r="A33742" t="s">
        <v>620</v>
      </c>
      <c r="B33742">
        <v>4650</v>
      </c>
      <c r="C33742" t="s">
        <v>703</v>
      </c>
      <c r="D33742">
        <v>2018</v>
      </c>
      <c r="E33742" t="s">
        <v>738</v>
      </c>
      <c r="F33742" s="2">
        <v>0</v>
      </c>
    </row>
    <row r="33743" spans="1:6">
      <c r="A33743" t="s">
        <v>620</v>
      </c>
      <c r="B33743">
        <v>4650</v>
      </c>
      <c r="C33743" t="s">
        <v>703</v>
      </c>
      <c r="D33743">
        <v>2018</v>
      </c>
      <c r="E33743" t="s">
        <v>741</v>
      </c>
      <c r="F33743" s="2">
        <v>9392.5203041212499</v>
      </c>
    </row>
    <row r="33744" spans="1:6">
      <c r="A33744" t="s">
        <v>620</v>
      </c>
      <c r="B33744">
        <v>4650</v>
      </c>
      <c r="C33744" t="s">
        <v>703</v>
      </c>
      <c r="D33744">
        <v>2019</v>
      </c>
      <c r="E33744" t="s">
        <v>736</v>
      </c>
      <c r="F33744" s="2">
        <v>6563.5106928190498</v>
      </c>
    </row>
    <row r="33745" spans="1:6">
      <c r="A33745" t="s">
        <v>620</v>
      </c>
      <c r="B33745">
        <v>4650</v>
      </c>
      <c r="C33745" t="s">
        <v>703</v>
      </c>
      <c r="D33745">
        <v>2019</v>
      </c>
      <c r="E33745" t="s">
        <v>737</v>
      </c>
      <c r="F33745" s="2">
        <v>960.44693802357699</v>
      </c>
    </row>
    <row r="33746" spans="1:6">
      <c r="A33746" t="s">
        <v>620</v>
      </c>
      <c r="B33746">
        <v>4650</v>
      </c>
      <c r="C33746" t="s">
        <v>703</v>
      </c>
      <c r="D33746">
        <v>2019</v>
      </c>
      <c r="E33746" t="s">
        <v>744</v>
      </c>
      <c r="F33746" s="2">
        <v>0.53386829999999996</v>
      </c>
    </row>
    <row r="33747" spans="1:6">
      <c r="A33747" t="s">
        <v>620</v>
      </c>
      <c r="B33747">
        <v>4650</v>
      </c>
      <c r="C33747" t="s">
        <v>703</v>
      </c>
      <c r="D33747">
        <v>2019</v>
      </c>
      <c r="E33747" t="s">
        <v>739</v>
      </c>
      <c r="F33747" s="2">
        <v>21425.7145296985</v>
      </c>
    </row>
    <row r="33748" spans="1:6">
      <c r="A33748" t="s">
        <v>620</v>
      </c>
      <c r="B33748">
        <v>4650</v>
      </c>
      <c r="C33748" t="s">
        <v>703</v>
      </c>
      <c r="D33748">
        <v>2019</v>
      </c>
      <c r="E33748" t="s">
        <v>740</v>
      </c>
      <c r="F33748" s="2">
        <v>902.57145473232595</v>
      </c>
    </row>
    <row r="33749" spans="1:6">
      <c r="A33749" t="s">
        <v>620</v>
      </c>
      <c r="B33749">
        <v>4650</v>
      </c>
      <c r="C33749" t="s">
        <v>703</v>
      </c>
      <c r="D33749">
        <v>2020</v>
      </c>
      <c r="E33749" t="s">
        <v>743</v>
      </c>
      <c r="F33749" s="2">
        <v>259.99725968093099</v>
      </c>
    </row>
    <row r="33750" spans="1:6">
      <c r="A33750" t="s">
        <v>620</v>
      </c>
      <c r="B33750">
        <v>4650</v>
      </c>
      <c r="C33750" t="s">
        <v>703</v>
      </c>
      <c r="D33750">
        <v>2020</v>
      </c>
      <c r="E33750" t="s">
        <v>745</v>
      </c>
      <c r="F33750" s="2">
        <v>573.73122971138901</v>
      </c>
    </row>
    <row r="33751" spans="1:6">
      <c r="A33751" t="s">
        <v>620</v>
      </c>
      <c r="B33751">
        <v>4650</v>
      </c>
      <c r="C33751" t="s">
        <v>703</v>
      </c>
      <c r="D33751">
        <v>2021</v>
      </c>
      <c r="E33751" t="s">
        <v>742</v>
      </c>
      <c r="F33751" s="2">
        <v>3036.1037858172399</v>
      </c>
    </row>
    <row r="33752" spans="1:6">
      <c r="A33752" t="s">
        <v>620</v>
      </c>
      <c r="B33752">
        <v>4650</v>
      </c>
      <c r="C33752" t="s">
        <v>703</v>
      </c>
      <c r="D33752">
        <v>2021</v>
      </c>
      <c r="E33752" t="s">
        <v>738</v>
      </c>
      <c r="F33752" s="2">
        <v>0</v>
      </c>
    </row>
    <row r="33753" spans="1:6">
      <c r="A33753" t="s">
        <v>620</v>
      </c>
      <c r="B33753">
        <v>4650</v>
      </c>
      <c r="C33753" t="s">
        <v>703</v>
      </c>
      <c r="D33753">
        <v>2021</v>
      </c>
      <c r="E33753" t="s">
        <v>741</v>
      </c>
      <c r="F33753" s="2">
        <v>8945.3406694391106</v>
      </c>
    </row>
    <row r="33754" spans="1:6">
      <c r="A33754" t="s">
        <v>620</v>
      </c>
      <c r="B33754">
        <v>4650</v>
      </c>
      <c r="C33754" t="s">
        <v>703</v>
      </c>
      <c r="D33754">
        <v>2022</v>
      </c>
      <c r="E33754" t="s">
        <v>736</v>
      </c>
      <c r="F33754" s="2">
        <v>4598.2385472310998</v>
      </c>
    </row>
    <row r="33755" spans="1:6">
      <c r="A33755" t="s">
        <v>620</v>
      </c>
      <c r="B33755">
        <v>4650</v>
      </c>
      <c r="C33755" t="s">
        <v>703</v>
      </c>
      <c r="D33755">
        <v>2022</v>
      </c>
      <c r="E33755" t="s">
        <v>737</v>
      </c>
      <c r="F33755" s="2">
        <v>872.89803023998297</v>
      </c>
    </row>
    <row r="33756" spans="1:6">
      <c r="A33756" t="s">
        <v>620</v>
      </c>
      <c r="B33756">
        <v>4650</v>
      </c>
      <c r="C33756" t="s">
        <v>703</v>
      </c>
      <c r="D33756">
        <v>2022</v>
      </c>
      <c r="E33756" t="s">
        <v>744</v>
      </c>
      <c r="F33756" s="2">
        <v>1.9310130000000001</v>
      </c>
    </row>
    <row r="33757" spans="1:6">
      <c r="A33757" t="s">
        <v>620</v>
      </c>
      <c r="B33757">
        <v>4650</v>
      </c>
      <c r="C33757" t="s">
        <v>703</v>
      </c>
      <c r="D33757">
        <v>2022</v>
      </c>
      <c r="E33757" t="s">
        <v>739</v>
      </c>
      <c r="F33757" s="2">
        <v>20961.9552546171</v>
      </c>
    </row>
    <row r="33758" spans="1:6">
      <c r="A33758" t="s">
        <v>620</v>
      </c>
      <c r="B33758">
        <v>4650</v>
      </c>
      <c r="C33758" t="s">
        <v>703</v>
      </c>
      <c r="D33758">
        <v>2023</v>
      </c>
      <c r="E33758" t="s">
        <v>743</v>
      </c>
      <c r="F33758" s="2">
        <v>359.090645114567</v>
      </c>
    </row>
    <row r="33759" spans="1:6">
      <c r="A33759" t="s">
        <v>620</v>
      </c>
      <c r="B33759">
        <v>4650</v>
      </c>
      <c r="C33759" t="s">
        <v>703</v>
      </c>
      <c r="D33759">
        <v>2023</v>
      </c>
      <c r="E33759" t="s">
        <v>740</v>
      </c>
      <c r="F33759" s="2">
        <v>1028.9330525139301</v>
      </c>
    </row>
    <row r="33760" spans="1:6">
      <c r="A33760" t="s">
        <v>620</v>
      </c>
      <c r="B33760">
        <v>4650</v>
      </c>
      <c r="C33760" t="s">
        <v>703</v>
      </c>
      <c r="D33760">
        <v>2023</v>
      </c>
      <c r="E33760" t="s">
        <v>745</v>
      </c>
      <c r="F33760" s="2">
        <v>2265.3028351207199</v>
      </c>
    </row>
    <row r="33761" spans="1:6">
      <c r="A33761" t="s">
        <v>620</v>
      </c>
      <c r="B33761">
        <v>4650</v>
      </c>
      <c r="C33761" t="s">
        <v>703</v>
      </c>
      <c r="D33761">
        <v>2024</v>
      </c>
      <c r="E33761" t="s">
        <v>742</v>
      </c>
      <c r="F33761" s="2">
        <v>3057.9616785819799</v>
      </c>
    </row>
    <row r="33762" spans="1:6">
      <c r="A33762" t="s">
        <v>620</v>
      </c>
      <c r="B33762">
        <v>4651</v>
      </c>
      <c r="C33762" t="s">
        <v>705</v>
      </c>
      <c r="D33762">
        <v>2009</v>
      </c>
      <c r="E33762" t="s">
        <v>736</v>
      </c>
      <c r="F33762" s="2">
        <v>614.86132530855105</v>
      </c>
    </row>
    <row r="33763" spans="1:6">
      <c r="A33763" t="s">
        <v>620</v>
      </c>
      <c r="B33763">
        <v>4651</v>
      </c>
      <c r="C33763" t="s">
        <v>705</v>
      </c>
      <c r="D33763">
        <v>2009</v>
      </c>
      <c r="E33763" t="s">
        <v>737</v>
      </c>
      <c r="F33763" s="2">
        <v>2217.1900841270399</v>
      </c>
    </row>
    <row r="33764" spans="1:6">
      <c r="A33764" t="s">
        <v>620</v>
      </c>
      <c r="B33764">
        <v>4651</v>
      </c>
      <c r="C33764" t="s">
        <v>705</v>
      </c>
      <c r="D33764">
        <v>2009</v>
      </c>
      <c r="E33764" t="s">
        <v>744</v>
      </c>
      <c r="F33764" s="2">
        <v>3241.71727465</v>
      </c>
    </row>
    <row r="33765" spans="1:6">
      <c r="A33765" t="s">
        <v>620</v>
      </c>
      <c r="B33765">
        <v>4651</v>
      </c>
      <c r="C33765" t="s">
        <v>705</v>
      </c>
      <c r="D33765">
        <v>2009</v>
      </c>
      <c r="E33765" t="s">
        <v>745</v>
      </c>
      <c r="F33765" s="2">
        <v>0</v>
      </c>
    </row>
    <row r="33766" spans="1:6">
      <c r="A33766" t="s">
        <v>620</v>
      </c>
      <c r="B33766">
        <v>4651</v>
      </c>
      <c r="C33766" t="s">
        <v>705</v>
      </c>
      <c r="D33766">
        <v>2011</v>
      </c>
      <c r="E33766" t="s">
        <v>742</v>
      </c>
      <c r="F33766" s="2">
        <v>5030.2027543800004</v>
      </c>
    </row>
    <row r="33767" spans="1:6">
      <c r="A33767" t="s">
        <v>620</v>
      </c>
      <c r="B33767">
        <v>4651</v>
      </c>
      <c r="C33767" t="s">
        <v>705</v>
      </c>
      <c r="D33767">
        <v>2011</v>
      </c>
      <c r="E33767" t="s">
        <v>741</v>
      </c>
      <c r="F33767" s="2">
        <v>18497.500511751001</v>
      </c>
    </row>
    <row r="33768" spans="1:6">
      <c r="A33768" t="s">
        <v>620</v>
      </c>
      <c r="B33768">
        <v>4651</v>
      </c>
      <c r="C33768" t="s">
        <v>705</v>
      </c>
      <c r="D33768">
        <v>2013</v>
      </c>
      <c r="E33768" t="s">
        <v>743</v>
      </c>
      <c r="F33768" s="2">
        <v>0</v>
      </c>
    </row>
    <row r="33769" spans="1:6">
      <c r="A33769" t="s">
        <v>620</v>
      </c>
      <c r="B33769">
        <v>4651</v>
      </c>
      <c r="C33769" t="s">
        <v>705</v>
      </c>
      <c r="D33769">
        <v>2013</v>
      </c>
      <c r="E33769" t="s">
        <v>740</v>
      </c>
      <c r="F33769" s="2">
        <v>1676.9889580157601</v>
      </c>
    </row>
    <row r="33770" spans="1:6">
      <c r="A33770" t="s">
        <v>620</v>
      </c>
      <c r="B33770">
        <v>4651</v>
      </c>
      <c r="C33770" t="s">
        <v>705</v>
      </c>
      <c r="D33770">
        <v>2015</v>
      </c>
      <c r="E33770" t="s">
        <v>736</v>
      </c>
      <c r="F33770" s="2">
        <v>609.31286459349099</v>
      </c>
    </row>
    <row r="33771" spans="1:6">
      <c r="A33771" t="s">
        <v>620</v>
      </c>
      <c r="B33771">
        <v>4651</v>
      </c>
      <c r="C33771" t="s">
        <v>705</v>
      </c>
      <c r="D33771">
        <v>2015</v>
      </c>
      <c r="E33771" t="s">
        <v>737</v>
      </c>
      <c r="F33771" s="2">
        <v>2589.8713511737901</v>
      </c>
    </row>
    <row r="33772" spans="1:6">
      <c r="A33772" t="s">
        <v>620</v>
      </c>
      <c r="B33772">
        <v>4651</v>
      </c>
      <c r="C33772" t="s">
        <v>705</v>
      </c>
      <c r="D33772">
        <v>2015</v>
      </c>
      <c r="E33772" t="s">
        <v>738</v>
      </c>
      <c r="F33772" s="2">
        <v>0</v>
      </c>
    </row>
    <row r="33773" spans="1:6">
      <c r="A33773" t="s">
        <v>620</v>
      </c>
      <c r="B33773">
        <v>4651</v>
      </c>
      <c r="C33773" t="s">
        <v>705</v>
      </c>
      <c r="D33773">
        <v>2015</v>
      </c>
      <c r="E33773" t="s">
        <v>739</v>
      </c>
      <c r="F33773" s="2">
        <v>18491.808335142301</v>
      </c>
    </row>
    <row r="33774" spans="1:6">
      <c r="A33774" t="s">
        <v>620</v>
      </c>
      <c r="B33774">
        <v>4651</v>
      </c>
      <c r="C33774" t="s">
        <v>705</v>
      </c>
      <c r="D33774">
        <v>2016</v>
      </c>
      <c r="E33774" t="s">
        <v>744</v>
      </c>
      <c r="F33774" s="2">
        <v>2503.2922342359998</v>
      </c>
    </row>
    <row r="33775" spans="1:6">
      <c r="A33775" t="s">
        <v>620</v>
      </c>
      <c r="B33775">
        <v>4651</v>
      </c>
      <c r="C33775" t="s">
        <v>705</v>
      </c>
      <c r="D33775">
        <v>2016</v>
      </c>
      <c r="E33775" t="s">
        <v>740</v>
      </c>
      <c r="F33775" s="2">
        <v>1438.90713881642</v>
      </c>
    </row>
    <row r="33776" spans="1:6">
      <c r="A33776" t="s">
        <v>620</v>
      </c>
      <c r="B33776">
        <v>4651</v>
      </c>
      <c r="C33776" t="s">
        <v>705</v>
      </c>
      <c r="D33776">
        <v>2017</v>
      </c>
      <c r="E33776" t="s">
        <v>742</v>
      </c>
      <c r="F33776" s="2">
        <v>6936.8489786211503</v>
      </c>
    </row>
    <row r="33777" spans="1:6">
      <c r="A33777" t="s">
        <v>620</v>
      </c>
      <c r="B33777">
        <v>4651</v>
      </c>
      <c r="C33777" t="s">
        <v>705</v>
      </c>
      <c r="D33777">
        <v>2018</v>
      </c>
      <c r="E33777" t="s">
        <v>738</v>
      </c>
      <c r="F33777" s="2">
        <v>0</v>
      </c>
    </row>
    <row r="33778" spans="1:6">
      <c r="A33778" t="s">
        <v>620</v>
      </c>
      <c r="B33778">
        <v>4651</v>
      </c>
      <c r="C33778" t="s">
        <v>705</v>
      </c>
      <c r="D33778">
        <v>2018</v>
      </c>
      <c r="E33778" t="s">
        <v>739</v>
      </c>
      <c r="F33778" s="2">
        <v>17710.3655182453</v>
      </c>
    </row>
    <row r="33779" spans="1:6">
      <c r="A33779" t="s">
        <v>620</v>
      </c>
      <c r="B33779">
        <v>4651</v>
      </c>
      <c r="C33779" t="s">
        <v>705</v>
      </c>
      <c r="D33779">
        <v>2018</v>
      </c>
      <c r="E33779" t="s">
        <v>741</v>
      </c>
      <c r="F33779" s="2">
        <v>17722.624645220301</v>
      </c>
    </row>
    <row r="33780" spans="1:6">
      <c r="A33780" t="s">
        <v>620</v>
      </c>
      <c r="B33780">
        <v>4651</v>
      </c>
      <c r="C33780" t="s">
        <v>705</v>
      </c>
      <c r="D33780">
        <v>2019</v>
      </c>
      <c r="E33780" t="s">
        <v>744</v>
      </c>
      <c r="F33780" s="2">
        <v>1295.7880101549999</v>
      </c>
    </row>
    <row r="33781" spans="1:6">
      <c r="A33781" t="s">
        <v>620</v>
      </c>
      <c r="B33781">
        <v>4651</v>
      </c>
      <c r="C33781" t="s">
        <v>705</v>
      </c>
      <c r="D33781">
        <v>2019</v>
      </c>
      <c r="E33781" t="s">
        <v>740</v>
      </c>
      <c r="F33781" s="2">
        <v>1323.21727599213</v>
      </c>
    </row>
    <row r="33782" spans="1:6">
      <c r="A33782" t="s">
        <v>620</v>
      </c>
      <c r="B33782">
        <v>4651</v>
      </c>
      <c r="C33782" t="s">
        <v>705</v>
      </c>
      <c r="D33782">
        <v>2019</v>
      </c>
      <c r="E33782" t="s">
        <v>745</v>
      </c>
      <c r="F33782" s="2">
        <v>11290.1735292671</v>
      </c>
    </row>
    <row r="33783" spans="1:6">
      <c r="A33783" t="s">
        <v>620</v>
      </c>
      <c r="B33783">
        <v>4651</v>
      </c>
      <c r="C33783" t="s">
        <v>705</v>
      </c>
      <c r="D33783">
        <v>2020</v>
      </c>
      <c r="E33783" t="s">
        <v>743</v>
      </c>
      <c r="F33783" s="2">
        <v>0</v>
      </c>
    </row>
    <row r="33784" spans="1:6">
      <c r="A33784" t="s">
        <v>620</v>
      </c>
      <c r="B33784">
        <v>4651</v>
      </c>
      <c r="C33784" t="s">
        <v>705</v>
      </c>
      <c r="D33784">
        <v>2021</v>
      </c>
      <c r="E33784" t="s">
        <v>738</v>
      </c>
      <c r="F33784" s="2">
        <v>0</v>
      </c>
    </row>
    <row r="33785" spans="1:6">
      <c r="A33785" t="s">
        <v>620</v>
      </c>
      <c r="B33785">
        <v>4651</v>
      </c>
      <c r="C33785" t="s">
        <v>705</v>
      </c>
      <c r="D33785">
        <v>2021</v>
      </c>
      <c r="E33785" t="s">
        <v>739</v>
      </c>
      <c r="F33785" s="2">
        <v>17456.220732901798</v>
      </c>
    </row>
    <row r="33786" spans="1:6">
      <c r="A33786" t="s">
        <v>620</v>
      </c>
      <c r="B33786">
        <v>4651</v>
      </c>
      <c r="C33786" t="s">
        <v>705</v>
      </c>
      <c r="D33786">
        <v>2021</v>
      </c>
      <c r="E33786" t="s">
        <v>741</v>
      </c>
      <c r="F33786" s="2">
        <v>16969.3601927567</v>
      </c>
    </row>
    <row r="33787" spans="1:6">
      <c r="A33787" t="s">
        <v>620</v>
      </c>
      <c r="B33787">
        <v>4651</v>
      </c>
      <c r="C33787" t="s">
        <v>705</v>
      </c>
      <c r="D33787">
        <v>2022</v>
      </c>
      <c r="E33787" t="s">
        <v>736</v>
      </c>
      <c r="F33787" s="2">
        <v>764.40277247881602</v>
      </c>
    </row>
    <row r="33788" spans="1:6">
      <c r="A33788" t="s">
        <v>620</v>
      </c>
      <c r="B33788">
        <v>4651</v>
      </c>
      <c r="C33788" t="s">
        <v>705</v>
      </c>
      <c r="D33788">
        <v>2022</v>
      </c>
      <c r="E33788" t="s">
        <v>737</v>
      </c>
      <c r="F33788" s="2">
        <v>1552.9188996323501</v>
      </c>
    </row>
    <row r="33789" spans="1:6">
      <c r="A33789" t="s">
        <v>620</v>
      </c>
      <c r="B33789">
        <v>4651</v>
      </c>
      <c r="C33789" t="s">
        <v>705</v>
      </c>
      <c r="D33789">
        <v>2022</v>
      </c>
      <c r="E33789" t="s">
        <v>744</v>
      </c>
      <c r="F33789" s="2">
        <v>2304.9344332700002</v>
      </c>
    </row>
    <row r="33790" spans="1:6">
      <c r="A33790" t="s">
        <v>620</v>
      </c>
      <c r="B33790">
        <v>4651</v>
      </c>
      <c r="C33790" t="s">
        <v>705</v>
      </c>
      <c r="D33790">
        <v>2022</v>
      </c>
      <c r="E33790" t="s">
        <v>740</v>
      </c>
      <c r="F33790" s="2">
        <v>1405.2902055744601</v>
      </c>
    </row>
    <row r="33791" spans="1:6">
      <c r="A33791" t="s">
        <v>620</v>
      </c>
      <c r="B33791">
        <v>4651</v>
      </c>
      <c r="C33791" t="s">
        <v>705</v>
      </c>
      <c r="D33791">
        <v>2022</v>
      </c>
      <c r="E33791" t="s">
        <v>745</v>
      </c>
      <c r="F33791" s="2">
        <v>19215.527172652899</v>
      </c>
    </row>
    <row r="33792" spans="1:6">
      <c r="A33792" t="s">
        <v>620</v>
      </c>
      <c r="B33792">
        <v>4651</v>
      </c>
      <c r="C33792" t="s">
        <v>705</v>
      </c>
      <c r="D33792">
        <v>2023</v>
      </c>
      <c r="E33792" t="s">
        <v>743</v>
      </c>
      <c r="F33792" s="2">
        <v>0</v>
      </c>
    </row>
    <row r="33793" spans="1:6">
      <c r="A33793" t="s">
        <v>620</v>
      </c>
      <c r="B33793">
        <v>4651</v>
      </c>
      <c r="C33793" t="s">
        <v>705</v>
      </c>
      <c r="D33793">
        <v>2024</v>
      </c>
      <c r="E33793" t="s">
        <v>742</v>
      </c>
      <c r="F33793" s="2">
        <v>2885.0701263923902</v>
      </c>
    </row>
    <row r="33794" spans="1:6">
      <c r="A33794" t="s">
        <v>620</v>
      </c>
      <c r="B33794">
        <v>4651</v>
      </c>
      <c r="C33794" t="s">
        <v>705</v>
      </c>
      <c r="D33794">
        <v>2024</v>
      </c>
      <c r="E33794" t="s">
        <v>739</v>
      </c>
      <c r="F33794" s="2">
        <v>16491.9384936647</v>
      </c>
    </row>
    <row r="33795" spans="1:6">
      <c r="A33795" t="s">
        <v>620</v>
      </c>
      <c r="B33795">
        <v>4651</v>
      </c>
      <c r="C33795" t="s">
        <v>705</v>
      </c>
      <c r="D33795">
        <v>2024</v>
      </c>
      <c r="E33795" t="s">
        <v>741</v>
      </c>
      <c r="F33795" s="2">
        <v>16017.6960465336</v>
      </c>
    </row>
    <row r="33796" spans="1:6">
      <c r="A33796" t="s">
        <v>707</v>
      </c>
      <c r="B33796">
        <v>3101</v>
      </c>
      <c r="C33796" t="s">
        <v>708</v>
      </c>
      <c r="D33796">
        <v>2009</v>
      </c>
      <c r="E33796" t="s">
        <v>743</v>
      </c>
      <c r="F33796" s="2">
        <v>0</v>
      </c>
    </row>
    <row r="33797" spans="1:6">
      <c r="A33797" t="s">
        <v>707</v>
      </c>
      <c r="B33797">
        <v>3101</v>
      </c>
      <c r="C33797" t="s">
        <v>708</v>
      </c>
      <c r="D33797">
        <v>2011</v>
      </c>
      <c r="E33797" t="s">
        <v>736</v>
      </c>
      <c r="F33797" s="2">
        <v>16066.8582557628</v>
      </c>
    </row>
    <row r="33798" spans="1:6">
      <c r="A33798" t="s">
        <v>707</v>
      </c>
      <c r="B33798">
        <v>3101</v>
      </c>
      <c r="C33798" t="s">
        <v>708</v>
      </c>
      <c r="D33798">
        <v>2011</v>
      </c>
      <c r="E33798" t="s">
        <v>737</v>
      </c>
      <c r="F33798" s="2">
        <v>4256.5592438846297</v>
      </c>
    </row>
    <row r="33799" spans="1:6">
      <c r="A33799" t="s">
        <v>707</v>
      </c>
      <c r="B33799">
        <v>3101</v>
      </c>
      <c r="C33799" t="s">
        <v>708</v>
      </c>
      <c r="D33799">
        <v>2011</v>
      </c>
      <c r="E33799" t="s">
        <v>740</v>
      </c>
      <c r="F33799" s="2">
        <v>9678.3859005582908</v>
      </c>
    </row>
    <row r="33800" spans="1:6">
      <c r="A33800" t="s">
        <v>707</v>
      </c>
      <c r="B33800">
        <v>3101</v>
      </c>
      <c r="C33800" t="s">
        <v>708</v>
      </c>
      <c r="D33800">
        <v>2011</v>
      </c>
      <c r="E33800" t="s">
        <v>745</v>
      </c>
      <c r="F33800" s="2">
        <v>3021.1881558909299</v>
      </c>
    </row>
    <row r="33801" spans="1:6">
      <c r="A33801" t="s">
        <v>707</v>
      </c>
      <c r="B33801">
        <v>3101</v>
      </c>
      <c r="C33801" t="s">
        <v>708</v>
      </c>
      <c r="D33801">
        <v>2013</v>
      </c>
      <c r="E33801" t="s">
        <v>742</v>
      </c>
      <c r="F33801" s="2">
        <v>13097.3447496316</v>
      </c>
    </row>
    <row r="33802" spans="1:6">
      <c r="A33802" t="s">
        <v>707</v>
      </c>
      <c r="B33802">
        <v>3101</v>
      </c>
      <c r="C33802" t="s">
        <v>708</v>
      </c>
      <c r="D33802">
        <v>2015</v>
      </c>
      <c r="E33802" t="s">
        <v>744</v>
      </c>
      <c r="F33802" s="2">
        <v>7439.9314374569703</v>
      </c>
    </row>
    <row r="33803" spans="1:6">
      <c r="A33803" t="s">
        <v>707</v>
      </c>
      <c r="B33803">
        <v>3101</v>
      </c>
      <c r="C33803" t="s">
        <v>708</v>
      </c>
      <c r="D33803">
        <v>2016</v>
      </c>
      <c r="E33803" t="s">
        <v>742</v>
      </c>
      <c r="F33803" s="2">
        <v>12050.5279736023</v>
      </c>
    </row>
    <row r="33804" spans="1:6">
      <c r="A33804" t="s">
        <v>707</v>
      </c>
      <c r="B33804">
        <v>3101</v>
      </c>
      <c r="C33804" t="s">
        <v>708</v>
      </c>
      <c r="D33804">
        <v>2016</v>
      </c>
      <c r="E33804" t="s">
        <v>743</v>
      </c>
      <c r="F33804" s="2">
        <v>0</v>
      </c>
    </row>
    <row r="33805" spans="1:6">
      <c r="A33805" t="s">
        <v>707</v>
      </c>
      <c r="B33805">
        <v>3101</v>
      </c>
      <c r="C33805" t="s">
        <v>708</v>
      </c>
      <c r="D33805">
        <v>2017</v>
      </c>
      <c r="E33805" t="s">
        <v>738</v>
      </c>
      <c r="F33805" s="2">
        <v>12.4252975966387</v>
      </c>
    </row>
    <row r="33806" spans="1:6">
      <c r="A33806" t="s">
        <v>707</v>
      </c>
      <c r="B33806">
        <v>3101</v>
      </c>
      <c r="C33806" t="s">
        <v>708</v>
      </c>
      <c r="D33806">
        <v>2017</v>
      </c>
      <c r="E33806" t="s">
        <v>739</v>
      </c>
      <c r="F33806" s="2">
        <v>20619.1739340409</v>
      </c>
    </row>
    <row r="33807" spans="1:6">
      <c r="A33807" t="s">
        <v>707</v>
      </c>
      <c r="B33807">
        <v>3101</v>
      </c>
      <c r="C33807" t="s">
        <v>708</v>
      </c>
      <c r="D33807">
        <v>2017</v>
      </c>
      <c r="E33807" t="s">
        <v>740</v>
      </c>
      <c r="F33807" s="2">
        <v>4170.7742784101902</v>
      </c>
    </row>
    <row r="33808" spans="1:6">
      <c r="A33808" t="s">
        <v>707</v>
      </c>
      <c r="B33808">
        <v>3101</v>
      </c>
      <c r="C33808" t="s">
        <v>708</v>
      </c>
      <c r="D33808">
        <v>2017</v>
      </c>
      <c r="E33808" t="s">
        <v>741</v>
      </c>
      <c r="F33808" s="2">
        <v>43196.803634385898</v>
      </c>
    </row>
    <row r="33809" spans="1:6">
      <c r="A33809" t="s">
        <v>707</v>
      </c>
      <c r="B33809">
        <v>3101</v>
      </c>
      <c r="C33809" t="s">
        <v>708</v>
      </c>
      <c r="D33809">
        <v>2018</v>
      </c>
      <c r="E33809" t="s">
        <v>744</v>
      </c>
      <c r="F33809" s="2">
        <v>7192.0535038396702</v>
      </c>
    </row>
    <row r="33810" spans="1:6">
      <c r="A33810" t="s">
        <v>707</v>
      </c>
      <c r="B33810">
        <v>3101</v>
      </c>
      <c r="C33810" t="s">
        <v>708</v>
      </c>
      <c r="D33810">
        <v>2018</v>
      </c>
      <c r="E33810" t="s">
        <v>745</v>
      </c>
      <c r="F33810" s="2">
        <v>3356.1098215760398</v>
      </c>
    </row>
    <row r="33811" spans="1:6">
      <c r="A33811" t="s">
        <v>707</v>
      </c>
      <c r="B33811">
        <v>3101</v>
      </c>
      <c r="C33811" t="s">
        <v>708</v>
      </c>
      <c r="D33811">
        <v>2019</v>
      </c>
      <c r="E33811" t="s">
        <v>743</v>
      </c>
      <c r="F33811" s="2">
        <v>0</v>
      </c>
    </row>
    <row r="33812" spans="1:6">
      <c r="A33812" t="s">
        <v>707</v>
      </c>
      <c r="B33812">
        <v>3101</v>
      </c>
      <c r="C33812" t="s">
        <v>708</v>
      </c>
      <c r="D33812">
        <v>2020</v>
      </c>
      <c r="E33812" t="s">
        <v>738</v>
      </c>
      <c r="F33812" s="2">
        <v>10.6486537815126</v>
      </c>
    </row>
    <row r="33813" spans="1:6">
      <c r="A33813" t="s">
        <v>707</v>
      </c>
      <c r="B33813">
        <v>3101</v>
      </c>
      <c r="C33813" t="s">
        <v>708</v>
      </c>
      <c r="D33813">
        <v>2020</v>
      </c>
      <c r="E33813" t="s">
        <v>739</v>
      </c>
      <c r="F33813" s="2">
        <v>18968.799856758302</v>
      </c>
    </row>
    <row r="33814" spans="1:6">
      <c r="A33814" t="s">
        <v>707</v>
      </c>
      <c r="B33814">
        <v>3101</v>
      </c>
      <c r="C33814" t="s">
        <v>708</v>
      </c>
      <c r="D33814">
        <v>2020</v>
      </c>
      <c r="E33814" t="s">
        <v>741</v>
      </c>
      <c r="F33814" s="2">
        <v>30245.6200724023</v>
      </c>
    </row>
    <row r="33815" spans="1:6">
      <c r="A33815" t="s">
        <v>707</v>
      </c>
      <c r="B33815">
        <v>3101</v>
      </c>
      <c r="C33815" t="s">
        <v>708</v>
      </c>
      <c r="D33815">
        <v>2021</v>
      </c>
      <c r="E33815" t="s">
        <v>736</v>
      </c>
      <c r="F33815" s="2">
        <v>11763.998909218401</v>
      </c>
    </row>
    <row r="33816" spans="1:6">
      <c r="A33816" t="s">
        <v>707</v>
      </c>
      <c r="B33816">
        <v>3101</v>
      </c>
      <c r="C33816" t="s">
        <v>708</v>
      </c>
      <c r="D33816">
        <v>2021</v>
      </c>
      <c r="E33816" t="s">
        <v>737</v>
      </c>
      <c r="F33816" s="2">
        <v>4132.9471732713901</v>
      </c>
    </row>
    <row r="33817" spans="1:6">
      <c r="A33817" t="s">
        <v>707</v>
      </c>
      <c r="B33817">
        <v>3101</v>
      </c>
      <c r="C33817" t="s">
        <v>708</v>
      </c>
      <c r="D33817">
        <v>2021</v>
      </c>
      <c r="E33817" t="s">
        <v>744</v>
      </c>
      <c r="F33817" s="2">
        <v>9968.3271492705207</v>
      </c>
    </row>
    <row r="33818" spans="1:6">
      <c r="A33818" t="s">
        <v>707</v>
      </c>
      <c r="B33818">
        <v>3101</v>
      </c>
      <c r="C33818" t="s">
        <v>708</v>
      </c>
      <c r="D33818">
        <v>2021</v>
      </c>
      <c r="E33818" t="s">
        <v>745</v>
      </c>
      <c r="F33818" s="2">
        <v>2770.9120577673102</v>
      </c>
    </row>
    <row r="33819" spans="1:6">
      <c r="A33819" t="s">
        <v>707</v>
      </c>
      <c r="B33819">
        <v>3101</v>
      </c>
      <c r="C33819" t="s">
        <v>708</v>
      </c>
      <c r="D33819">
        <v>2022</v>
      </c>
      <c r="E33819" t="s">
        <v>743</v>
      </c>
      <c r="F33819" s="2">
        <v>0</v>
      </c>
    </row>
    <row r="33820" spans="1:6">
      <c r="A33820" t="s">
        <v>707</v>
      </c>
      <c r="B33820">
        <v>3101</v>
      </c>
      <c r="C33820" t="s">
        <v>708</v>
      </c>
      <c r="D33820">
        <v>2023</v>
      </c>
      <c r="E33820" t="s">
        <v>742</v>
      </c>
      <c r="F33820" s="2">
        <v>6577.0971734169998</v>
      </c>
    </row>
    <row r="33821" spans="1:6">
      <c r="A33821" t="s">
        <v>707</v>
      </c>
      <c r="B33821">
        <v>3101</v>
      </c>
      <c r="C33821" t="s">
        <v>708</v>
      </c>
      <c r="D33821">
        <v>2023</v>
      </c>
      <c r="E33821" t="s">
        <v>738</v>
      </c>
      <c r="F33821" s="2">
        <v>16.3652994957983</v>
      </c>
    </row>
    <row r="33822" spans="1:6">
      <c r="A33822" t="s">
        <v>707</v>
      </c>
      <c r="B33822">
        <v>3101</v>
      </c>
      <c r="C33822" t="s">
        <v>708</v>
      </c>
      <c r="D33822">
        <v>2023</v>
      </c>
      <c r="E33822" t="s">
        <v>739</v>
      </c>
      <c r="F33822" s="2">
        <v>16409.702026372201</v>
      </c>
    </row>
    <row r="33823" spans="1:6">
      <c r="A33823" t="s">
        <v>707</v>
      </c>
      <c r="B33823">
        <v>3101</v>
      </c>
      <c r="C33823" t="s">
        <v>708</v>
      </c>
      <c r="D33823">
        <v>2023</v>
      </c>
      <c r="E33823" t="s">
        <v>741</v>
      </c>
      <c r="F33823" s="2">
        <v>35249.429897939997</v>
      </c>
    </row>
    <row r="33824" spans="1:6">
      <c r="A33824" t="s">
        <v>707</v>
      </c>
      <c r="B33824">
        <v>3101</v>
      </c>
      <c r="C33824" t="s">
        <v>708</v>
      </c>
      <c r="D33824">
        <v>2024</v>
      </c>
      <c r="E33824" t="s">
        <v>736</v>
      </c>
      <c r="F33824" s="2">
        <v>9588.0489331626704</v>
      </c>
    </row>
    <row r="33825" spans="1:6">
      <c r="A33825" t="s">
        <v>707</v>
      </c>
      <c r="B33825">
        <v>3101</v>
      </c>
      <c r="C33825" t="s">
        <v>708</v>
      </c>
      <c r="D33825">
        <v>2024</v>
      </c>
      <c r="E33825" t="s">
        <v>737</v>
      </c>
      <c r="F33825" s="2">
        <v>4237.5820935025704</v>
      </c>
    </row>
    <row r="33826" spans="1:6">
      <c r="A33826" t="s">
        <v>707</v>
      </c>
      <c r="B33826">
        <v>3101</v>
      </c>
      <c r="C33826" t="s">
        <v>708</v>
      </c>
      <c r="D33826">
        <v>2024</v>
      </c>
      <c r="E33826" t="s">
        <v>744</v>
      </c>
      <c r="F33826" s="2">
        <v>9858.6880295965693</v>
      </c>
    </row>
    <row r="33827" spans="1:6">
      <c r="A33827" t="s">
        <v>707</v>
      </c>
      <c r="B33827">
        <v>3101</v>
      </c>
      <c r="C33827" t="s">
        <v>708</v>
      </c>
      <c r="D33827">
        <v>2024</v>
      </c>
      <c r="E33827" t="s">
        <v>740</v>
      </c>
      <c r="F33827" s="2">
        <v>2329.0117056598301</v>
      </c>
    </row>
    <row r="33828" spans="1:6">
      <c r="A33828" t="s">
        <v>707</v>
      </c>
      <c r="B33828">
        <v>3101</v>
      </c>
      <c r="C33828" t="s">
        <v>708</v>
      </c>
      <c r="D33828">
        <v>2024</v>
      </c>
      <c r="E33828" t="s">
        <v>745</v>
      </c>
      <c r="F33828" s="2">
        <v>2503.4135413870799</v>
      </c>
    </row>
    <row r="33829" spans="1:6">
      <c r="A33829" t="s">
        <v>707</v>
      </c>
      <c r="B33829">
        <v>3103</v>
      </c>
      <c r="C33829" t="s">
        <v>710</v>
      </c>
      <c r="D33829">
        <v>2009</v>
      </c>
      <c r="E33829" t="s">
        <v>736</v>
      </c>
      <c r="F33829" s="2">
        <v>7090.8867787345198</v>
      </c>
    </row>
    <row r="33830" spans="1:6">
      <c r="A33830" t="s">
        <v>707</v>
      </c>
      <c r="B33830">
        <v>3103</v>
      </c>
      <c r="C33830" t="s">
        <v>710</v>
      </c>
      <c r="D33830">
        <v>2009</v>
      </c>
      <c r="E33830" t="s">
        <v>737</v>
      </c>
      <c r="F33830" s="2">
        <v>6460.8766837910498</v>
      </c>
    </row>
    <row r="33831" spans="1:6">
      <c r="A33831" t="s">
        <v>707</v>
      </c>
      <c r="B33831">
        <v>3103</v>
      </c>
      <c r="C33831" t="s">
        <v>710</v>
      </c>
      <c r="D33831">
        <v>2009</v>
      </c>
      <c r="E33831" t="s">
        <v>738</v>
      </c>
      <c r="F33831" s="2">
        <v>0</v>
      </c>
    </row>
    <row r="33832" spans="1:6">
      <c r="A33832" t="s">
        <v>707</v>
      </c>
      <c r="B33832">
        <v>3103</v>
      </c>
      <c r="C33832" t="s">
        <v>710</v>
      </c>
      <c r="D33832">
        <v>2009</v>
      </c>
      <c r="E33832" t="s">
        <v>739</v>
      </c>
      <c r="F33832" s="2">
        <v>6318.0700215115703</v>
      </c>
    </row>
    <row r="33833" spans="1:6">
      <c r="A33833" t="s">
        <v>707</v>
      </c>
      <c r="B33833">
        <v>3103</v>
      </c>
      <c r="C33833" t="s">
        <v>710</v>
      </c>
      <c r="D33833">
        <v>2009</v>
      </c>
      <c r="E33833" t="s">
        <v>740</v>
      </c>
      <c r="F33833" s="2">
        <v>19488.303911905801</v>
      </c>
    </row>
    <row r="33834" spans="1:6">
      <c r="A33834" t="s">
        <v>707</v>
      </c>
      <c r="B33834">
        <v>3103</v>
      </c>
      <c r="C33834" t="s">
        <v>710</v>
      </c>
      <c r="D33834">
        <v>2011</v>
      </c>
      <c r="E33834" t="s">
        <v>742</v>
      </c>
      <c r="F33834" s="2">
        <v>10372.100113455999</v>
      </c>
    </row>
    <row r="33835" spans="1:6">
      <c r="A33835" t="s">
        <v>707</v>
      </c>
      <c r="B33835">
        <v>3103</v>
      </c>
      <c r="C33835" t="s">
        <v>710</v>
      </c>
      <c r="D33835">
        <v>2011</v>
      </c>
      <c r="E33835" t="s">
        <v>743</v>
      </c>
      <c r="F33835" s="2">
        <v>16920.800157518199</v>
      </c>
    </row>
    <row r="33836" spans="1:6">
      <c r="A33836" t="s">
        <v>707</v>
      </c>
      <c r="B33836">
        <v>3103</v>
      </c>
      <c r="C33836" t="s">
        <v>710</v>
      </c>
      <c r="D33836">
        <v>2013</v>
      </c>
      <c r="E33836" t="s">
        <v>744</v>
      </c>
      <c r="F33836" s="2">
        <v>45829.86190245</v>
      </c>
    </row>
    <row r="33837" spans="1:6">
      <c r="A33837" t="s">
        <v>707</v>
      </c>
      <c r="B33837">
        <v>3103</v>
      </c>
      <c r="C33837" t="s">
        <v>710</v>
      </c>
      <c r="D33837">
        <v>2013</v>
      </c>
      <c r="E33837" t="s">
        <v>745</v>
      </c>
      <c r="F33837" s="2">
        <v>53188.2500599185</v>
      </c>
    </row>
    <row r="33838" spans="1:6">
      <c r="A33838" t="s">
        <v>707</v>
      </c>
      <c r="B33838">
        <v>3103</v>
      </c>
      <c r="C33838" t="s">
        <v>710</v>
      </c>
      <c r="D33838">
        <v>2015</v>
      </c>
      <c r="E33838" t="s">
        <v>738</v>
      </c>
      <c r="F33838" s="2">
        <v>928.19059470847299</v>
      </c>
    </row>
    <row r="33839" spans="1:6">
      <c r="A33839" t="s">
        <v>707</v>
      </c>
      <c r="B33839">
        <v>3103</v>
      </c>
      <c r="C33839" t="s">
        <v>710</v>
      </c>
      <c r="D33839">
        <v>2015</v>
      </c>
      <c r="E33839" t="s">
        <v>739</v>
      </c>
      <c r="F33839" s="2">
        <v>5615.8111490285801</v>
      </c>
    </row>
    <row r="33840" spans="1:6">
      <c r="A33840" t="s">
        <v>707</v>
      </c>
      <c r="B33840">
        <v>3103</v>
      </c>
      <c r="C33840" t="s">
        <v>710</v>
      </c>
      <c r="D33840">
        <v>2015</v>
      </c>
      <c r="E33840" t="s">
        <v>741</v>
      </c>
      <c r="F33840" s="2">
        <v>88746.090612292406</v>
      </c>
    </row>
    <row r="33841" spans="1:6">
      <c r="A33841" t="s">
        <v>707</v>
      </c>
      <c r="B33841">
        <v>3103</v>
      </c>
      <c r="C33841" t="s">
        <v>710</v>
      </c>
      <c r="D33841">
        <v>2016</v>
      </c>
      <c r="E33841" t="s">
        <v>736</v>
      </c>
      <c r="F33841" s="2">
        <v>12720.344140416901</v>
      </c>
    </row>
    <row r="33842" spans="1:6">
      <c r="A33842" t="s">
        <v>707</v>
      </c>
      <c r="B33842">
        <v>3103</v>
      </c>
      <c r="C33842" t="s">
        <v>710</v>
      </c>
      <c r="D33842">
        <v>2016</v>
      </c>
      <c r="E33842" t="s">
        <v>737</v>
      </c>
      <c r="F33842" s="2">
        <v>8527.7653404236098</v>
      </c>
    </row>
    <row r="33843" spans="1:6">
      <c r="A33843" t="s">
        <v>707</v>
      </c>
      <c r="B33843">
        <v>3103</v>
      </c>
      <c r="C33843" t="s">
        <v>710</v>
      </c>
      <c r="D33843">
        <v>2016</v>
      </c>
      <c r="E33843" t="s">
        <v>744</v>
      </c>
      <c r="F33843" s="2">
        <v>41806.987014747203</v>
      </c>
    </row>
    <row r="33844" spans="1:6">
      <c r="A33844" t="s">
        <v>707</v>
      </c>
      <c r="B33844">
        <v>3103</v>
      </c>
      <c r="C33844" t="s">
        <v>710</v>
      </c>
      <c r="D33844">
        <v>2016</v>
      </c>
      <c r="E33844" t="s">
        <v>745</v>
      </c>
      <c r="F33844" s="2">
        <v>53188.2500599185</v>
      </c>
    </row>
    <row r="33845" spans="1:6">
      <c r="A33845" t="s">
        <v>707</v>
      </c>
      <c r="B33845">
        <v>3103</v>
      </c>
      <c r="C33845" t="s">
        <v>710</v>
      </c>
      <c r="D33845">
        <v>2017</v>
      </c>
      <c r="E33845" t="s">
        <v>743</v>
      </c>
      <c r="F33845" s="2">
        <v>1.2748837095849901</v>
      </c>
    </row>
    <row r="33846" spans="1:6">
      <c r="A33846" t="s">
        <v>707</v>
      </c>
      <c r="B33846">
        <v>3103</v>
      </c>
      <c r="C33846" t="s">
        <v>710</v>
      </c>
      <c r="D33846">
        <v>2018</v>
      </c>
      <c r="E33846" t="s">
        <v>742</v>
      </c>
      <c r="F33846" s="2">
        <v>23423.057595955201</v>
      </c>
    </row>
    <row r="33847" spans="1:6">
      <c r="A33847" t="s">
        <v>707</v>
      </c>
      <c r="B33847">
        <v>3103</v>
      </c>
      <c r="C33847" t="s">
        <v>710</v>
      </c>
      <c r="D33847">
        <v>2018</v>
      </c>
      <c r="E33847" t="s">
        <v>738</v>
      </c>
      <c r="F33847" s="2">
        <v>446.68918313941401</v>
      </c>
    </row>
    <row r="33848" spans="1:6">
      <c r="A33848" t="s">
        <v>707</v>
      </c>
      <c r="B33848">
        <v>3103</v>
      </c>
      <c r="C33848" t="s">
        <v>710</v>
      </c>
      <c r="D33848">
        <v>2018</v>
      </c>
      <c r="E33848" t="s">
        <v>739</v>
      </c>
      <c r="F33848" s="2">
        <v>5083.2891887285396</v>
      </c>
    </row>
    <row r="33849" spans="1:6">
      <c r="A33849" t="s">
        <v>707</v>
      </c>
      <c r="B33849">
        <v>3103</v>
      </c>
      <c r="C33849" t="s">
        <v>710</v>
      </c>
      <c r="D33849">
        <v>2018</v>
      </c>
      <c r="E33849" t="s">
        <v>741</v>
      </c>
      <c r="F33849" s="2">
        <v>79427.134214029502</v>
      </c>
    </row>
    <row r="33850" spans="1:6">
      <c r="A33850" t="s">
        <v>707</v>
      </c>
      <c r="B33850">
        <v>3103</v>
      </c>
      <c r="C33850" t="s">
        <v>710</v>
      </c>
      <c r="D33850">
        <v>2019</v>
      </c>
      <c r="E33850" t="s">
        <v>736</v>
      </c>
      <c r="F33850" s="2">
        <v>12267.361612643799</v>
      </c>
    </row>
    <row r="33851" spans="1:6">
      <c r="A33851" t="s">
        <v>707</v>
      </c>
      <c r="B33851">
        <v>3103</v>
      </c>
      <c r="C33851" t="s">
        <v>710</v>
      </c>
      <c r="D33851">
        <v>2019</v>
      </c>
      <c r="E33851" t="s">
        <v>737</v>
      </c>
      <c r="F33851" s="2">
        <v>8417.7916236850506</v>
      </c>
    </row>
    <row r="33852" spans="1:6">
      <c r="A33852" t="s">
        <v>707</v>
      </c>
      <c r="B33852">
        <v>3103</v>
      </c>
      <c r="C33852" t="s">
        <v>710</v>
      </c>
      <c r="D33852">
        <v>2019</v>
      </c>
      <c r="E33852" t="s">
        <v>744</v>
      </c>
      <c r="F33852" s="2">
        <v>49879.897073251297</v>
      </c>
    </row>
    <row r="33853" spans="1:6">
      <c r="A33853" t="s">
        <v>707</v>
      </c>
      <c r="B33853">
        <v>3103</v>
      </c>
      <c r="C33853" t="s">
        <v>710</v>
      </c>
      <c r="D33853">
        <v>2019</v>
      </c>
      <c r="E33853" t="s">
        <v>740</v>
      </c>
      <c r="F33853" s="2">
        <v>5431.7926698680403</v>
      </c>
    </row>
    <row r="33854" spans="1:6">
      <c r="A33854" t="s">
        <v>707</v>
      </c>
      <c r="B33854">
        <v>3103</v>
      </c>
      <c r="C33854" t="s">
        <v>710</v>
      </c>
      <c r="D33854">
        <v>2019</v>
      </c>
      <c r="E33854" t="s">
        <v>745</v>
      </c>
      <c r="F33854" s="2">
        <v>58058.150696423501</v>
      </c>
    </row>
    <row r="33855" spans="1:6">
      <c r="A33855" t="s">
        <v>707</v>
      </c>
      <c r="B33855">
        <v>3103</v>
      </c>
      <c r="C33855" t="s">
        <v>710</v>
      </c>
      <c r="D33855">
        <v>2020</v>
      </c>
      <c r="E33855" t="s">
        <v>743</v>
      </c>
      <c r="F33855" s="2">
        <v>4.6924191639473003</v>
      </c>
    </row>
    <row r="33856" spans="1:6">
      <c r="A33856" t="s">
        <v>707</v>
      </c>
      <c r="B33856">
        <v>3103</v>
      </c>
      <c r="C33856" t="s">
        <v>710</v>
      </c>
      <c r="D33856">
        <v>2021</v>
      </c>
      <c r="E33856" t="s">
        <v>742</v>
      </c>
      <c r="F33856" s="2">
        <v>11353.775177932701</v>
      </c>
    </row>
    <row r="33857" spans="1:6">
      <c r="A33857" t="s">
        <v>707</v>
      </c>
      <c r="B33857">
        <v>3103</v>
      </c>
      <c r="C33857" t="s">
        <v>710</v>
      </c>
      <c r="D33857">
        <v>2022</v>
      </c>
      <c r="E33857" t="s">
        <v>736</v>
      </c>
      <c r="F33857" s="2">
        <v>11410.072720076399</v>
      </c>
    </row>
    <row r="33858" spans="1:6">
      <c r="A33858" t="s">
        <v>707</v>
      </c>
      <c r="B33858">
        <v>3103</v>
      </c>
      <c r="C33858" t="s">
        <v>710</v>
      </c>
      <c r="D33858">
        <v>2022</v>
      </c>
      <c r="E33858" t="s">
        <v>737</v>
      </c>
      <c r="F33858" s="2">
        <v>7695.3618497778698</v>
      </c>
    </row>
    <row r="33859" spans="1:6">
      <c r="A33859" t="s">
        <v>707</v>
      </c>
      <c r="B33859">
        <v>3103</v>
      </c>
      <c r="C33859" t="s">
        <v>710</v>
      </c>
      <c r="D33859">
        <v>2022</v>
      </c>
      <c r="E33859" t="s">
        <v>740</v>
      </c>
      <c r="F33859" s="2">
        <v>3923.2928389774902</v>
      </c>
    </row>
    <row r="33860" spans="1:6">
      <c r="A33860" t="s">
        <v>707</v>
      </c>
      <c r="B33860">
        <v>3103</v>
      </c>
      <c r="C33860" t="s">
        <v>710</v>
      </c>
      <c r="D33860">
        <v>2024</v>
      </c>
      <c r="E33860" t="s">
        <v>742</v>
      </c>
      <c r="F33860" s="2">
        <v>8582.1118813094909</v>
      </c>
    </row>
    <row r="33861" spans="1:6">
      <c r="A33861" t="s">
        <v>707</v>
      </c>
      <c r="B33861">
        <v>3105</v>
      </c>
      <c r="C33861" t="s">
        <v>712</v>
      </c>
      <c r="D33861">
        <v>2009</v>
      </c>
      <c r="E33861" t="s">
        <v>736</v>
      </c>
      <c r="F33861" s="2">
        <v>39927.053790079597</v>
      </c>
    </row>
    <row r="33862" spans="1:6">
      <c r="A33862" t="s">
        <v>707</v>
      </c>
      <c r="B33862">
        <v>3105</v>
      </c>
      <c r="C33862" t="s">
        <v>712</v>
      </c>
      <c r="D33862">
        <v>2009</v>
      </c>
      <c r="E33862" t="s">
        <v>737</v>
      </c>
      <c r="F33862" s="2">
        <v>11345.5281393488</v>
      </c>
    </row>
    <row r="33863" spans="1:6">
      <c r="A33863" t="s">
        <v>707</v>
      </c>
      <c r="B33863">
        <v>3105</v>
      </c>
      <c r="C33863" t="s">
        <v>712</v>
      </c>
      <c r="D33863">
        <v>2009</v>
      </c>
      <c r="E33863" t="s">
        <v>738</v>
      </c>
      <c r="F33863" s="2">
        <v>487.7</v>
      </c>
    </row>
    <row r="33864" spans="1:6">
      <c r="A33864" t="s">
        <v>707</v>
      </c>
      <c r="B33864">
        <v>3105</v>
      </c>
      <c r="C33864" t="s">
        <v>712</v>
      </c>
      <c r="D33864">
        <v>2009</v>
      </c>
      <c r="E33864" t="s">
        <v>739</v>
      </c>
      <c r="F33864" s="2">
        <v>23755.7092152769</v>
      </c>
    </row>
    <row r="33865" spans="1:6">
      <c r="A33865" t="s">
        <v>707</v>
      </c>
      <c r="B33865">
        <v>3105</v>
      </c>
      <c r="C33865" t="s">
        <v>712</v>
      </c>
      <c r="D33865">
        <v>2009</v>
      </c>
      <c r="E33865" t="s">
        <v>740</v>
      </c>
      <c r="F33865" s="2">
        <v>18965.175025750399</v>
      </c>
    </row>
    <row r="33866" spans="1:6">
      <c r="A33866" t="s">
        <v>707</v>
      </c>
      <c r="B33866">
        <v>3105</v>
      </c>
      <c r="C33866" t="s">
        <v>712</v>
      </c>
      <c r="D33866">
        <v>2011</v>
      </c>
      <c r="E33866" t="s">
        <v>742</v>
      </c>
      <c r="F33866" s="2">
        <v>49859.823278119999</v>
      </c>
    </row>
    <row r="33867" spans="1:6">
      <c r="A33867" t="s">
        <v>707</v>
      </c>
      <c r="B33867">
        <v>3105</v>
      </c>
      <c r="C33867" t="s">
        <v>712</v>
      </c>
      <c r="D33867">
        <v>2013</v>
      </c>
      <c r="E33867" t="s">
        <v>744</v>
      </c>
      <c r="F33867" s="2">
        <v>159782.56631334501</v>
      </c>
    </row>
    <row r="33868" spans="1:6">
      <c r="A33868" t="s">
        <v>707</v>
      </c>
      <c r="B33868">
        <v>3105</v>
      </c>
      <c r="C33868" t="s">
        <v>712</v>
      </c>
      <c r="D33868">
        <v>2013</v>
      </c>
      <c r="E33868" t="s">
        <v>745</v>
      </c>
      <c r="F33868" s="2">
        <v>2924.7863764069002</v>
      </c>
    </row>
    <row r="33869" spans="1:6">
      <c r="A33869" t="s">
        <v>707</v>
      </c>
      <c r="B33869">
        <v>3105</v>
      </c>
      <c r="C33869" t="s">
        <v>712</v>
      </c>
      <c r="D33869">
        <v>2015</v>
      </c>
      <c r="E33869" t="s">
        <v>738</v>
      </c>
      <c r="F33869" s="2">
        <v>46518.551207985001</v>
      </c>
    </row>
    <row r="33870" spans="1:6">
      <c r="A33870" t="s">
        <v>707</v>
      </c>
      <c r="B33870">
        <v>3105</v>
      </c>
      <c r="C33870" t="s">
        <v>712</v>
      </c>
      <c r="D33870">
        <v>2015</v>
      </c>
      <c r="E33870" t="s">
        <v>739</v>
      </c>
      <c r="F33870" s="2">
        <v>25698.011193750899</v>
      </c>
    </row>
    <row r="33871" spans="1:6">
      <c r="A33871" t="s">
        <v>707</v>
      </c>
      <c r="B33871">
        <v>3105</v>
      </c>
      <c r="C33871" t="s">
        <v>712</v>
      </c>
      <c r="D33871">
        <v>2015</v>
      </c>
      <c r="E33871" t="s">
        <v>741</v>
      </c>
      <c r="F33871" s="2">
        <v>130380.045458414</v>
      </c>
    </row>
    <row r="33872" spans="1:6">
      <c r="A33872" t="s">
        <v>707</v>
      </c>
      <c r="B33872">
        <v>3105</v>
      </c>
      <c r="C33872" t="s">
        <v>712</v>
      </c>
      <c r="D33872">
        <v>2016</v>
      </c>
      <c r="E33872" t="s">
        <v>736</v>
      </c>
      <c r="F33872" s="2">
        <v>32584.5523462165</v>
      </c>
    </row>
    <row r="33873" spans="1:6">
      <c r="A33873" t="s">
        <v>707</v>
      </c>
      <c r="B33873">
        <v>3105</v>
      </c>
      <c r="C33873" t="s">
        <v>712</v>
      </c>
      <c r="D33873">
        <v>2016</v>
      </c>
      <c r="E33873" t="s">
        <v>737</v>
      </c>
      <c r="F33873" s="2">
        <v>14836.5105929204</v>
      </c>
    </row>
    <row r="33874" spans="1:6">
      <c r="A33874" t="s">
        <v>707</v>
      </c>
      <c r="B33874">
        <v>3105</v>
      </c>
      <c r="C33874" t="s">
        <v>712</v>
      </c>
      <c r="D33874">
        <v>2016</v>
      </c>
      <c r="E33874" t="s">
        <v>744</v>
      </c>
      <c r="F33874" s="2">
        <v>142506.055416727</v>
      </c>
    </row>
    <row r="33875" spans="1:6">
      <c r="A33875" t="s">
        <v>707</v>
      </c>
      <c r="B33875">
        <v>3105</v>
      </c>
      <c r="C33875" t="s">
        <v>712</v>
      </c>
      <c r="D33875">
        <v>2016</v>
      </c>
      <c r="E33875" t="s">
        <v>745</v>
      </c>
      <c r="F33875" s="2">
        <v>2924.7863764069002</v>
      </c>
    </row>
    <row r="33876" spans="1:6">
      <c r="A33876" t="s">
        <v>707</v>
      </c>
      <c r="B33876">
        <v>3105</v>
      </c>
      <c r="C33876" t="s">
        <v>712</v>
      </c>
      <c r="D33876">
        <v>2017</v>
      </c>
      <c r="E33876" t="s">
        <v>743</v>
      </c>
      <c r="F33876" s="2">
        <v>0</v>
      </c>
    </row>
    <row r="33877" spans="1:6">
      <c r="A33877" t="s">
        <v>707</v>
      </c>
      <c r="B33877">
        <v>3105</v>
      </c>
      <c r="C33877" t="s">
        <v>712</v>
      </c>
      <c r="D33877">
        <v>2018</v>
      </c>
      <c r="E33877" t="s">
        <v>742</v>
      </c>
      <c r="F33877" s="2">
        <v>18603.443762403898</v>
      </c>
    </row>
    <row r="33878" spans="1:6">
      <c r="A33878" t="s">
        <v>707</v>
      </c>
      <c r="B33878">
        <v>3105</v>
      </c>
      <c r="C33878" t="s">
        <v>712</v>
      </c>
      <c r="D33878">
        <v>2018</v>
      </c>
      <c r="E33878" t="s">
        <v>738</v>
      </c>
      <c r="F33878" s="2">
        <v>42244.682985630003</v>
      </c>
    </row>
    <row r="33879" spans="1:6">
      <c r="A33879" t="s">
        <v>707</v>
      </c>
      <c r="B33879">
        <v>3105</v>
      </c>
      <c r="C33879" t="s">
        <v>712</v>
      </c>
      <c r="D33879">
        <v>2018</v>
      </c>
      <c r="E33879" t="s">
        <v>739</v>
      </c>
      <c r="F33879" s="2">
        <v>24683.995691398199</v>
      </c>
    </row>
    <row r="33880" spans="1:6">
      <c r="A33880" t="s">
        <v>707</v>
      </c>
      <c r="B33880">
        <v>3105</v>
      </c>
      <c r="C33880" t="s">
        <v>712</v>
      </c>
      <c r="D33880">
        <v>2018</v>
      </c>
      <c r="E33880" t="s">
        <v>741</v>
      </c>
      <c r="F33880" s="2">
        <v>116932.31447131</v>
      </c>
    </row>
    <row r="33881" spans="1:6">
      <c r="A33881" t="s">
        <v>707</v>
      </c>
      <c r="B33881">
        <v>3105</v>
      </c>
      <c r="C33881" t="s">
        <v>712</v>
      </c>
      <c r="D33881">
        <v>2019</v>
      </c>
      <c r="E33881" t="s">
        <v>736</v>
      </c>
      <c r="F33881" s="2">
        <v>29263.259163019298</v>
      </c>
    </row>
    <row r="33882" spans="1:6">
      <c r="A33882" t="s">
        <v>707</v>
      </c>
      <c r="B33882">
        <v>3105</v>
      </c>
      <c r="C33882" t="s">
        <v>712</v>
      </c>
      <c r="D33882">
        <v>2019</v>
      </c>
      <c r="E33882" t="s">
        <v>737</v>
      </c>
      <c r="F33882" s="2">
        <v>13021.2241917377</v>
      </c>
    </row>
    <row r="33883" spans="1:6">
      <c r="A33883" t="s">
        <v>707</v>
      </c>
      <c r="B33883">
        <v>3105</v>
      </c>
      <c r="C33883" t="s">
        <v>712</v>
      </c>
      <c r="D33883">
        <v>2019</v>
      </c>
      <c r="E33883" t="s">
        <v>744</v>
      </c>
      <c r="F33883" s="2">
        <v>171407.44542815001</v>
      </c>
    </row>
    <row r="33884" spans="1:6">
      <c r="A33884" t="s">
        <v>707</v>
      </c>
      <c r="B33884">
        <v>3105</v>
      </c>
      <c r="C33884" t="s">
        <v>712</v>
      </c>
      <c r="D33884">
        <v>2019</v>
      </c>
      <c r="E33884" t="s">
        <v>740</v>
      </c>
      <c r="F33884" s="2">
        <v>6301.8915850270996</v>
      </c>
    </row>
    <row r="33885" spans="1:6">
      <c r="A33885" t="s">
        <v>707</v>
      </c>
      <c r="B33885">
        <v>3105</v>
      </c>
      <c r="C33885" t="s">
        <v>712</v>
      </c>
      <c r="D33885">
        <v>2019</v>
      </c>
      <c r="E33885" t="s">
        <v>745</v>
      </c>
      <c r="F33885" s="2">
        <v>2929.9080259229299</v>
      </c>
    </row>
    <row r="33886" spans="1:6">
      <c r="A33886" t="s">
        <v>707</v>
      </c>
      <c r="B33886">
        <v>3105</v>
      </c>
      <c r="C33886" t="s">
        <v>712</v>
      </c>
      <c r="D33886">
        <v>2020</v>
      </c>
      <c r="E33886" t="s">
        <v>743</v>
      </c>
      <c r="F33886" s="2">
        <v>0</v>
      </c>
    </row>
    <row r="33887" spans="1:6">
      <c r="A33887" t="s">
        <v>707</v>
      </c>
      <c r="B33887">
        <v>3105</v>
      </c>
      <c r="C33887" t="s">
        <v>712</v>
      </c>
      <c r="D33887">
        <v>2021</v>
      </c>
      <c r="E33887" t="s">
        <v>742</v>
      </c>
      <c r="F33887" s="2">
        <v>15711.611065679799</v>
      </c>
    </row>
    <row r="33888" spans="1:6">
      <c r="A33888" t="s">
        <v>707</v>
      </c>
      <c r="B33888">
        <v>3105</v>
      </c>
      <c r="C33888" t="s">
        <v>712</v>
      </c>
      <c r="D33888">
        <v>2021</v>
      </c>
      <c r="E33888" t="s">
        <v>741</v>
      </c>
      <c r="F33888" s="2">
        <v>90820.393271587993</v>
      </c>
    </row>
    <row r="33889" spans="1:6">
      <c r="A33889" t="s">
        <v>707</v>
      </c>
      <c r="B33889">
        <v>3105</v>
      </c>
      <c r="C33889" t="s">
        <v>712</v>
      </c>
      <c r="D33889">
        <v>2022</v>
      </c>
      <c r="E33889" t="s">
        <v>736</v>
      </c>
      <c r="F33889" s="2">
        <v>27007.627015482802</v>
      </c>
    </row>
    <row r="33890" spans="1:6">
      <c r="A33890" t="s">
        <v>707</v>
      </c>
      <c r="B33890">
        <v>3105</v>
      </c>
      <c r="C33890" t="s">
        <v>712</v>
      </c>
      <c r="D33890">
        <v>2022</v>
      </c>
      <c r="E33890" t="s">
        <v>737</v>
      </c>
      <c r="F33890" s="2">
        <v>10871.4939819254</v>
      </c>
    </row>
    <row r="33891" spans="1:6">
      <c r="A33891" t="s">
        <v>707</v>
      </c>
      <c r="B33891">
        <v>3105</v>
      </c>
      <c r="C33891" t="s">
        <v>712</v>
      </c>
      <c r="D33891">
        <v>2022</v>
      </c>
      <c r="E33891" t="s">
        <v>740</v>
      </c>
      <c r="F33891" s="2">
        <v>5693.9381638549903</v>
      </c>
    </row>
    <row r="33892" spans="1:6">
      <c r="A33892" t="s">
        <v>707</v>
      </c>
      <c r="B33892">
        <v>3105</v>
      </c>
      <c r="C33892" t="s">
        <v>712</v>
      </c>
      <c r="D33892">
        <v>2022</v>
      </c>
      <c r="E33892" t="s">
        <v>745</v>
      </c>
      <c r="F33892" s="2">
        <v>3385.92513345618</v>
      </c>
    </row>
    <row r="33893" spans="1:6">
      <c r="A33893" t="s">
        <v>707</v>
      </c>
      <c r="B33893">
        <v>3105</v>
      </c>
      <c r="C33893" t="s">
        <v>712</v>
      </c>
      <c r="D33893">
        <v>2024</v>
      </c>
      <c r="E33893" t="s">
        <v>742</v>
      </c>
      <c r="F33893" s="2">
        <v>14385.4568724207</v>
      </c>
    </row>
    <row r="33894" spans="1:6">
      <c r="A33894" t="s">
        <v>707</v>
      </c>
      <c r="B33894">
        <v>3107</v>
      </c>
      <c r="C33894" t="s">
        <v>714</v>
      </c>
      <c r="D33894">
        <v>2009</v>
      </c>
      <c r="E33894" t="s">
        <v>738</v>
      </c>
      <c r="F33894" s="2">
        <v>91195.679065877004</v>
      </c>
    </row>
    <row r="33895" spans="1:6">
      <c r="A33895" t="s">
        <v>707</v>
      </c>
      <c r="B33895">
        <v>3107</v>
      </c>
      <c r="C33895" t="s">
        <v>714</v>
      </c>
      <c r="D33895">
        <v>2009</v>
      </c>
      <c r="E33895" t="s">
        <v>741</v>
      </c>
      <c r="F33895" s="2">
        <v>118504.47635977301</v>
      </c>
    </row>
    <row r="33896" spans="1:6">
      <c r="A33896" t="s">
        <v>707</v>
      </c>
      <c r="B33896">
        <v>3107</v>
      </c>
      <c r="C33896" t="s">
        <v>714</v>
      </c>
      <c r="D33896">
        <v>2011</v>
      </c>
      <c r="E33896" t="s">
        <v>743</v>
      </c>
      <c r="F33896" s="2">
        <v>0</v>
      </c>
    </row>
    <row r="33897" spans="1:6">
      <c r="A33897" t="s">
        <v>707</v>
      </c>
      <c r="B33897">
        <v>3107</v>
      </c>
      <c r="C33897" t="s">
        <v>714</v>
      </c>
      <c r="D33897">
        <v>2011</v>
      </c>
      <c r="E33897" t="s">
        <v>745</v>
      </c>
      <c r="F33897" s="2">
        <v>24011.559995637399</v>
      </c>
    </row>
    <row r="33898" spans="1:6">
      <c r="A33898" t="s">
        <v>707</v>
      </c>
      <c r="B33898">
        <v>3107</v>
      </c>
      <c r="C33898" t="s">
        <v>714</v>
      </c>
      <c r="D33898">
        <v>2013</v>
      </c>
      <c r="E33898" t="s">
        <v>736</v>
      </c>
      <c r="F33898" s="2">
        <v>23405.450918078899</v>
      </c>
    </row>
    <row r="33899" spans="1:6">
      <c r="A33899" t="s">
        <v>707</v>
      </c>
      <c r="B33899">
        <v>3107</v>
      </c>
      <c r="C33899" t="s">
        <v>714</v>
      </c>
      <c r="D33899">
        <v>2013</v>
      </c>
      <c r="E33899" t="s">
        <v>737</v>
      </c>
      <c r="F33899" s="2">
        <v>14673.49927751</v>
      </c>
    </row>
    <row r="33900" spans="1:6">
      <c r="A33900" t="s">
        <v>707</v>
      </c>
      <c r="B33900">
        <v>3107</v>
      </c>
      <c r="C33900" t="s">
        <v>714</v>
      </c>
      <c r="D33900">
        <v>2013</v>
      </c>
      <c r="E33900" t="s">
        <v>744</v>
      </c>
      <c r="F33900" s="2">
        <v>47248.574852182901</v>
      </c>
    </row>
    <row r="33901" spans="1:6">
      <c r="A33901" t="s">
        <v>707</v>
      </c>
      <c r="B33901">
        <v>3107</v>
      </c>
      <c r="C33901" t="s">
        <v>714</v>
      </c>
      <c r="D33901">
        <v>2013</v>
      </c>
      <c r="E33901" t="s">
        <v>739</v>
      </c>
      <c r="F33901" s="2">
        <v>14273.265527761299</v>
      </c>
    </row>
    <row r="33902" spans="1:6">
      <c r="A33902" t="s">
        <v>707</v>
      </c>
      <c r="B33902">
        <v>3107</v>
      </c>
      <c r="C33902" t="s">
        <v>714</v>
      </c>
      <c r="D33902">
        <v>2013</v>
      </c>
      <c r="E33902" t="s">
        <v>740</v>
      </c>
      <c r="F33902" s="2">
        <v>20033.733115525501</v>
      </c>
    </row>
    <row r="33903" spans="1:6">
      <c r="A33903" t="s">
        <v>707</v>
      </c>
      <c r="B33903">
        <v>3107</v>
      </c>
      <c r="C33903" t="s">
        <v>714</v>
      </c>
      <c r="D33903">
        <v>2015</v>
      </c>
      <c r="E33903" t="s">
        <v>742</v>
      </c>
      <c r="F33903" s="2">
        <v>19983.738837954599</v>
      </c>
    </row>
    <row r="33904" spans="1:6">
      <c r="A33904" t="s">
        <v>707</v>
      </c>
      <c r="B33904">
        <v>3107</v>
      </c>
      <c r="C33904" t="s">
        <v>714</v>
      </c>
      <c r="D33904">
        <v>2015</v>
      </c>
      <c r="E33904" t="s">
        <v>738</v>
      </c>
      <c r="F33904" s="2">
        <v>80626.4713047072</v>
      </c>
    </row>
    <row r="33905" spans="1:6">
      <c r="A33905" t="s">
        <v>707</v>
      </c>
      <c r="B33905">
        <v>3107</v>
      </c>
      <c r="C33905" t="s">
        <v>714</v>
      </c>
      <c r="D33905">
        <v>2015</v>
      </c>
      <c r="E33905" t="s">
        <v>741</v>
      </c>
      <c r="F33905" s="2">
        <v>109499.645795822</v>
      </c>
    </row>
    <row r="33906" spans="1:6">
      <c r="A33906" t="s">
        <v>707</v>
      </c>
      <c r="B33906">
        <v>3107</v>
      </c>
      <c r="C33906" t="s">
        <v>714</v>
      </c>
      <c r="D33906">
        <v>2016</v>
      </c>
      <c r="E33906" t="s">
        <v>736</v>
      </c>
      <c r="F33906" s="2">
        <v>20793.308931512602</v>
      </c>
    </row>
    <row r="33907" spans="1:6">
      <c r="A33907" t="s">
        <v>707</v>
      </c>
      <c r="B33907">
        <v>3107</v>
      </c>
      <c r="C33907" t="s">
        <v>714</v>
      </c>
      <c r="D33907">
        <v>2016</v>
      </c>
      <c r="E33907" t="s">
        <v>737</v>
      </c>
      <c r="F33907" s="2">
        <v>13369.984766514001</v>
      </c>
    </row>
    <row r="33908" spans="1:6">
      <c r="A33908" t="s">
        <v>707</v>
      </c>
      <c r="B33908">
        <v>3107</v>
      </c>
      <c r="C33908" t="s">
        <v>714</v>
      </c>
      <c r="D33908">
        <v>2016</v>
      </c>
      <c r="E33908" t="s">
        <v>744</v>
      </c>
      <c r="F33908" s="2">
        <v>46872.210389499996</v>
      </c>
    </row>
    <row r="33909" spans="1:6">
      <c r="A33909" t="s">
        <v>707</v>
      </c>
      <c r="B33909">
        <v>3107</v>
      </c>
      <c r="C33909" t="s">
        <v>714</v>
      </c>
      <c r="D33909">
        <v>2016</v>
      </c>
      <c r="E33909" t="s">
        <v>739</v>
      </c>
      <c r="F33909" s="2">
        <v>14945.916230131201</v>
      </c>
    </row>
    <row r="33910" spans="1:6">
      <c r="A33910" t="s">
        <v>707</v>
      </c>
      <c r="B33910">
        <v>3107</v>
      </c>
      <c r="C33910" t="s">
        <v>714</v>
      </c>
      <c r="D33910">
        <v>2017</v>
      </c>
      <c r="E33910" t="s">
        <v>743</v>
      </c>
      <c r="F33910" s="2">
        <v>0</v>
      </c>
    </row>
    <row r="33911" spans="1:6">
      <c r="A33911" t="s">
        <v>707</v>
      </c>
      <c r="B33911">
        <v>3107</v>
      </c>
      <c r="C33911" t="s">
        <v>714</v>
      </c>
      <c r="D33911">
        <v>2017</v>
      </c>
      <c r="E33911" t="s">
        <v>745</v>
      </c>
      <c r="F33911" s="2">
        <v>25133.990282142498</v>
      </c>
    </row>
    <row r="33912" spans="1:6">
      <c r="A33912" t="s">
        <v>707</v>
      </c>
      <c r="B33912">
        <v>3107</v>
      </c>
      <c r="C33912" t="s">
        <v>714</v>
      </c>
      <c r="D33912">
        <v>2018</v>
      </c>
      <c r="E33912" t="s">
        <v>742</v>
      </c>
      <c r="F33912" s="2">
        <v>17915.7869146474</v>
      </c>
    </row>
    <row r="33913" spans="1:6">
      <c r="A33913" t="s">
        <v>707</v>
      </c>
      <c r="B33913">
        <v>3107</v>
      </c>
      <c r="C33913" t="s">
        <v>714</v>
      </c>
      <c r="D33913">
        <v>2019</v>
      </c>
      <c r="E33913" t="s">
        <v>736</v>
      </c>
      <c r="F33913" s="2">
        <v>18490.1849922371</v>
      </c>
    </row>
    <row r="33914" spans="1:6">
      <c r="A33914" t="s">
        <v>707</v>
      </c>
      <c r="B33914">
        <v>3107</v>
      </c>
      <c r="C33914" t="s">
        <v>714</v>
      </c>
      <c r="D33914">
        <v>2019</v>
      </c>
      <c r="E33914" t="s">
        <v>737</v>
      </c>
      <c r="F33914" s="2">
        <v>13102.8274787274</v>
      </c>
    </row>
    <row r="33915" spans="1:6">
      <c r="A33915" t="s">
        <v>707</v>
      </c>
      <c r="B33915">
        <v>3107</v>
      </c>
      <c r="C33915" t="s">
        <v>714</v>
      </c>
      <c r="D33915">
        <v>2019</v>
      </c>
      <c r="E33915" t="s">
        <v>739</v>
      </c>
      <c r="F33915" s="2">
        <v>14265.4832812693</v>
      </c>
    </row>
    <row r="33916" spans="1:6">
      <c r="A33916" t="s">
        <v>707</v>
      </c>
      <c r="B33916">
        <v>3107</v>
      </c>
      <c r="C33916" t="s">
        <v>714</v>
      </c>
      <c r="D33916">
        <v>2020</v>
      </c>
      <c r="E33916" t="s">
        <v>740</v>
      </c>
      <c r="F33916" s="2">
        <v>5724.1788250684403</v>
      </c>
    </row>
    <row r="33917" spans="1:6">
      <c r="A33917" t="s">
        <v>707</v>
      </c>
      <c r="B33917">
        <v>3107</v>
      </c>
      <c r="C33917" t="s">
        <v>714</v>
      </c>
      <c r="D33917">
        <v>2020</v>
      </c>
      <c r="E33917" t="s">
        <v>745</v>
      </c>
      <c r="F33917" s="2">
        <v>20264.652856644101</v>
      </c>
    </row>
    <row r="33918" spans="1:6">
      <c r="A33918" t="s">
        <v>707</v>
      </c>
      <c r="B33918">
        <v>3107</v>
      </c>
      <c r="C33918" t="s">
        <v>714</v>
      </c>
      <c r="D33918">
        <v>2021</v>
      </c>
      <c r="E33918" t="s">
        <v>742</v>
      </c>
      <c r="F33918" s="2">
        <v>17459.905481789101</v>
      </c>
    </row>
    <row r="33919" spans="1:6">
      <c r="A33919" t="s">
        <v>707</v>
      </c>
      <c r="B33919">
        <v>3107</v>
      </c>
      <c r="C33919" t="s">
        <v>714</v>
      </c>
      <c r="D33919">
        <v>2022</v>
      </c>
      <c r="E33919" t="s">
        <v>736</v>
      </c>
      <c r="F33919" s="2">
        <v>14817.356986851401</v>
      </c>
    </row>
    <row r="33920" spans="1:6">
      <c r="A33920" t="s">
        <v>707</v>
      </c>
      <c r="B33920">
        <v>3107</v>
      </c>
      <c r="C33920" t="s">
        <v>714</v>
      </c>
      <c r="D33920">
        <v>2022</v>
      </c>
      <c r="E33920" t="s">
        <v>737</v>
      </c>
      <c r="F33920" s="2">
        <v>11754.448697172</v>
      </c>
    </row>
    <row r="33921" spans="1:6">
      <c r="A33921" t="s">
        <v>707</v>
      </c>
      <c r="B33921">
        <v>3107</v>
      </c>
      <c r="C33921" t="s">
        <v>714</v>
      </c>
      <c r="D33921">
        <v>2022</v>
      </c>
      <c r="E33921" t="s">
        <v>738</v>
      </c>
      <c r="F33921" s="2">
        <v>74095.8936230283</v>
      </c>
    </row>
    <row r="33922" spans="1:6">
      <c r="A33922" t="s">
        <v>707</v>
      </c>
      <c r="B33922">
        <v>3107</v>
      </c>
      <c r="C33922" t="s">
        <v>714</v>
      </c>
      <c r="D33922">
        <v>2022</v>
      </c>
      <c r="E33922" t="s">
        <v>741</v>
      </c>
      <c r="F33922" s="2">
        <v>78970.581091991902</v>
      </c>
    </row>
    <row r="33923" spans="1:6">
      <c r="A33923" t="s">
        <v>707</v>
      </c>
      <c r="B33923">
        <v>3107</v>
      </c>
      <c r="C33923" t="s">
        <v>714</v>
      </c>
      <c r="D33923">
        <v>2023</v>
      </c>
      <c r="E33923" t="s">
        <v>744</v>
      </c>
      <c r="F33923" s="2">
        <v>23503.406943813501</v>
      </c>
    </row>
    <row r="33924" spans="1:6">
      <c r="A33924" t="s">
        <v>707</v>
      </c>
      <c r="B33924">
        <v>3107</v>
      </c>
      <c r="C33924" t="s">
        <v>714</v>
      </c>
      <c r="D33924">
        <v>2023</v>
      </c>
      <c r="E33924" t="s">
        <v>740</v>
      </c>
      <c r="F33924" s="2">
        <v>8154.2615458567298</v>
      </c>
    </row>
    <row r="33925" spans="1:6">
      <c r="A33925" t="s">
        <v>707</v>
      </c>
      <c r="B33925">
        <v>3107</v>
      </c>
      <c r="C33925" t="s">
        <v>714</v>
      </c>
      <c r="D33925">
        <v>2024</v>
      </c>
      <c r="E33925" t="s">
        <v>742</v>
      </c>
      <c r="F33925" s="2">
        <v>16378.9655118025</v>
      </c>
    </row>
    <row r="33926" spans="1:6">
      <c r="A33926" t="s">
        <v>707</v>
      </c>
      <c r="B33926">
        <v>3107</v>
      </c>
      <c r="C33926" t="s">
        <v>714</v>
      </c>
      <c r="D33926">
        <v>2024</v>
      </c>
      <c r="E33926" t="s">
        <v>743</v>
      </c>
      <c r="F33926" s="2">
        <v>0</v>
      </c>
    </row>
    <row r="33927" spans="1:6">
      <c r="A33927" t="s">
        <v>707</v>
      </c>
      <c r="B33927">
        <v>3110</v>
      </c>
      <c r="C33927" t="s">
        <v>716</v>
      </c>
      <c r="D33927">
        <v>2009</v>
      </c>
      <c r="E33927" t="s">
        <v>743</v>
      </c>
      <c r="F33927" s="2">
        <v>0</v>
      </c>
    </row>
    <row r="33928" spans="1:6">
      <c r="A33928" t="s">
        <v>707</v>
      </c>
      <c r="B33928">
        <v>3110</v>
      </c>
      <c r="C33928" t="s">
        <v>716</v>
      </c>
      <c r="D33928">
        <v>2009</v>
      </c>
      <c r="E33928" t="s">
        <v>745</v>
      </c>
      <c r="F33928" s="2">
        <v>35858.225794652302</v>
      </c>
    </row>
    <row r="33929" spans="1:6">
      <c r="A33929" t="s">
        <v>707</v>
      </c>
      <c r="B33929">
        <v>3110</v>
      </c>
      <c r="C33929" t="s">
        <v>716</v>
      </c>
      <c r="D33929">
        <v>2011</v>
      </c>
      <c r="E33929" t="s">
        <v>736</v>
      </c>
      <c r="F33929" s="2">
        <v>56.632395857263901</v>
      </c>
    </row>
    <row r="33930" spans="1:6">
      <c r="A33930" t="s">
        <v>707</v>
      </c>
      <c r="B33930">
        <v>3110</v>
      </c>
      <c r="C33930" t="s">
        <v>716</v>
      </c>
      <c r="D33930">
        <v>2011</v>
      </c>
      <c r="E33930" t="s">
        <v>737</v>
      </c>
      <c r="F33930" s="2">
        <v>532.35274057351205</v>
      </c>
    </row>
    <row r="33931" spans="1:6">
      <c r="A33931" t="s">
        <v>707</v>
      </c>
      <c r="B33931">
        <v>3110</v>
      </c>
      <c r="C33931" t="s">
        <v>716</v>
      </c>
      <c r="D33931">
        <v>2011</v>
      </c>
      <c r="E33931" t="s">
        <v>744</v>
      </c>
      <c r="F33931" s="2">
        <v>0</v>
      </c>
    </row>
    <row r="33932" spans="1:6">
      <c r="A33932" t="s">
        <v>707</v>
      </c>
      <c r="B33932">
        <v>3110</v>
      </c>
      <c r="C33932" t="s">
        <v>716</v>
      </c>
      <c r="D33932">
        <v>2011</v>
      </c>
      <c r="E33932" t="s">
        <v>739</v>
      </c>
      <c r="F33932" s="2">
        <v>2071.0740966346998</v>
      </c>
    </row>
    <row r="33933" spans="1:6">
      <c r="A33933" t="s">
        <v>707</v>
      </c>
      <c r="B33933">
        <v>3110</v>
      </c>
      <c r="C33933" t="s">
        <v>716</v>
      </c>
      <c r="D33933">
        <v>2013</v>
      </c>
      <c r="E33933" t="s">
        <v>742</v>
      </c>
      <c r="F33933" s="2">
        <v>8210.6093918793704</v>
      </c>
    </row>
    <row r="33934" spans="1:6">
      <c r="A33934" t="s">
        <v>707</v>
      </c>
      <c r="B33934">
        <v>3110</v>
      </c>
      <c r="C33934" t="s">
        <v>716</v>
      </c>
      <c r="D33934">
        <v>2013</v>
      </c>
      <c r="E33934" t="s">
        <v>741</v>
      </c>
      <c r="F33934" s="2">
        <v>5093.8387881907302</v>
      </c>
    </row>
    <row r="33935" spans="1:6">
      <c r="A33935" t="s">
        <v>707</v>
      </c>
      <c r="B33935">
        <v>3110</v>
      </c>
      <c r="C33935" t="s">
        <v>716</v>
      </c>
      <c r="D33935">
        <v>2015</v>
      </c>
      <c r="E33935" t="s">
        <v>740</v>
      </c>
      <c r="F33935" s="2">
        <v>1016.0573530850299</v>
      </c>
    </row>
    <row r="33936" spans="1:6">
      <c r="A33936" t="s">
        <v>707</v>
      </c>
      <c r="B33936">
        <v>3110</v>
      </c>
      <c r="C33936" t="s">
        <v>716</v>
      </c>
      <c r="D33936">
        <v>2015</v>
      </c>
      <c r="E33936" t="s">
        <v>745</v>
      </c>
      <c r="F33936" s="2">
        <v>35858.225794652302</v>
      </c>
    </row>
    <row r="33937" spans="1:6">
      <c r="A33937" t="s">
        <v>707</v>
      </c>
      <c r="B33937">
        <v>3110</v>
      </c>
      <c r="C33937" t="s">
        <v>716</v>
      </c>
      <c r="D33937">
        <v>2016</v>
      </c>
      <c r="E33937" t="s">
        <v>742</v>
      </c>
      <c r="F33937" s="2">
        <v>9926.7269721219509</v>
      </c>
    </row>
    <row r="33938" spans="1:6">
      <c r="A33938" t="s">
        <v>707</v>
      </c>
      <c r="B33938">
        <v>3110</v>
      </c>
      <c r="C33938" t="s">
        <v>716</v>
      </c>
      <c r="D33938">
        <v>2017</v>
      </c>
      <c r="E33938" t="s">
        <v>736</v>
      </c>
      <c r="F33938" s="2">
        <v>61.121002710775699</v>
      </c>
    </row>
    <row r="33939" spans="1:6">
      <c r="A33939" t="s">
        <v>707</v>
      </c>
      <c r="B33939">
        <v>3110</v>
      </c>
      <c r="C33939" t="s">
        <v>716</v>
      </c>
      <c r="D33939">
        <v>2017</v>
      </c>
      <c r="E33939" t="s">
        <v>737</v>
      </c>
      <c r="F33939" s="2">
        <v>645.52061709477698</v>
      </c>
    </row>
    <row r="33940" spans="1:6">
      <c r="A33940" t="s">
        <v>707</v>
      </c>
      <c r="B33940">
        <v>3110</v>
      </c>
      <c r="C33940" t="s">
        <v>716</v>
      </c>
      <c r="D33940">
        <v>2017</v>
      </c>
      <c r="E33940" t="s">
        <v>738</v>
      </c>
      <c r="F33940" s="2">
        <v>0</v>
      </c>
    </row>
    <row r="33941" spans="1:6">
      <c r="A33941" t="s">
        <v>707</v>
      </c>
      <c r="B33941">
        <v>3110</v>
      </c>
      <c r="C33941" t="s">
        <v>716</v>
      </c>
      <c r="D33941">
        <v>2018</v>
      </c>
      <c r="E33941" t="s">
        <v>744</v>
      </c>
      <c r="F33941" s="2">
        <v>0</v>
      </c>
    </row>
    <row r="33942" spans="1:6">
      <c r="A33942" t="s">
        <v>707</v>
      </c>
      <c r="B33942">
        <v>3110</v>
      </c>
      <c r="C33942" t="s">
        <v>716</v>
      </c>
      <c r="D33942">
        <v>2018</v>
      </c>
      <c r="E33942" t="s">
        <v>740</v>
      </c>
      <c r="F33942" s="2">
        <v>980.14392431089402</v>
      </c>
    </row>
    <row r="33943" spans="1:6">
      <c r="A33943" t="s">
        <v>707</v>
      </c>
      <c r="B33943">
        <v>3110</v>
      </c>
      <c r="C33943" t="s">
        <v>716</v>
      </c>
      <c r="D33943">
        <v>2019</v>
      </c>
      <c r="E33943" t="s">
        <v>742</v>
      </c>
      <c r="F33943" s="2">
        <v>8878.4809055255901</v>
      </c>
    </row>
    <row r="33944" spans="1:6">
      <c r="A33944" t="s">
        <v>707</v>
      </c>
      <c r="B33944">
        <v>3110</v>
      </c>
      <c r="C33944" t="s">
        <v>716</v>
      </c>
      <c r="D33944">
        <v>2019</v>
      </c>
      <c r="E33944" t="s">
        <v>743</v>
      </c>
      <c r="F33944" s="2">
        <v>0</v>
      </c>
    </row>
    <row r="33945" spans="1:6">
      <c r="A33945" t="s">
        <v>707</v>
      </c>
      <c r="B33945">
        <v>3110</v>
      </c>
      <c r="C33945" t="s">
        <v>716</v>
      </c>
      <c r="D33945">
        <v>2020</v>
      </c>
      <c r="E33945" t="s">
        <v>738</v>
      </c>
      <c r="F33945" s="2">
        <v>0</v>
      </c>
    </row>
    <row r="33946" spans="1:6">
      <c r="A33946" t="s">
        <v>707</v>
      </c>
      <c r="B33946">
        <v>3110</v>
      </c>
      <c r="C33946" t="s">
        <v>716</v>
      </c>
      <c r="D33946">
        <v>2020</v>
      </c>
      <c r="E33946" t="s">
        <v>741</v>
      </c>
      <c r="F33946" s="2">
        <v>3687.1110422300399</v>
      </c>
    </row>
    <row r="33947" spans="1:6">
      <c r="A33947" t="s">
        <v>707</v>
      </c>
      <c r="B33947">
        <v>3110</v>
      </c>
      <c r="C33947" t="s">
        <v>716</v>
      </c>
      <c r="D33947">
        <v>2021</v>
      </c>
      <c r="E33947" t="s">
        <v>744</v>
      </c>
      <c r="F33947" s="2">
        <v>0</v>
      </c>
    </row>
    <row r="33948" spans="1:6">
      <c r="A33948" t="s">
        <v>707</v>
      </c>
      <c r="B33948">
        <v>3110</v>
      </c>
      <c r="C33948" t="s">
        <v>716</v>
      </c>
      <c r="D33948">
        <v>2021</v>
      </c>
      <c r="E33948" t="s">
        <v>739</v>
      </c>
      <c r="F33948" s="2">
        <v>1968.6013008766399</v>
      </c>
    </row>
    <row r="33949" spans="1:6">
      <c r="A33949" t="s">
        <v>707</v>
      </c>
      <c r="B33949">
        <v>3110</v>
      </c>
      <c r="C33949" t="s">
        <v>716</v>
      </c>
      <c r="D33949">
        <v>2021</v>
      </c>
      <c r="E33949" t="s">
        <v>740</v>
      </c>
      <c r="F33949" s="2">
        <v>770.27439292258305</v>
      </c>
    </row>
    <row r="33950" spans="1:6">
      <c r="A33950" t="s">
        <v>707</v>
      </c>
      <c r="B33950">
        <v>3110</v>
      </c>
      <c r="C33950" t="s">
        <v>716</v>
      </c>
      <c r="D33950">
        <v>2022</v>
      </c>
      <c r="E33950" t="s">
        <v>743</v>
      </c>
      <c r="F33950" s="2">
        <v>0</v>
      </c>
    </row>
    <row r="33951" spans="1:6">
      <c r="A33951" t="s">
        <v>707</v>
      </c>
      <c r="B33951">
        <v>3110</v>
      </c>
      <c r="C33951" t="s">
        <v>716</v>
      </c>
      <c r="D33951">
        <v>2022</v>
      </c>
      <c r="E33951" t="s">
        <v>745</v>
      </c>
      <c r="F33951" s="2">
        <v>33777.039799607897</v>
      </c>
    </row>
    <row r="33952" spans="1:6">
      <c r="A33952" t="s">
        <v>707</v>
      </c>
      <c r="B33952">
        <v>3110</v>
      </c>
      <c r="C33952" t="s">
        <v>716</v>
      </c>
      <c r="D33952">
        <v>2023</v>
      </c>
      <c r="E33952" t="s">
        <v>741</v>
      </c>
      <c r="F33952" s="2">
        <v>3075.7064034608002</v>
      </c>
    </row>
    <row r="33953" spans="1:6">
      <c r="A33953" t="s">
        <v>707</v>
      </c>
      <c r="B33953">
        <v>3110</v>
      </c>
      <c r="C33953" t="s">
        <v>716</v>
      </c>
      <c r="D33953">
        <v>2024</v>
      </c>
      <c r="E33953" t="s">
        <v>736</v>
      </c>
      <c r="F33953" s="2">
        <v>83.058737767963905</v>
      </c>
    </row>
    <row r="33954" spans="1:6">
      <c r="A33954" t="s">
        <v>707</v>
      </c>
      <c r="B33954">
        <v>3110</v>
      </c>
      <c r="C33954" t="s">
        <v>716</v>
      </c>
      <c r="D33954">
        <v>2024</v>
      </c>
      <c r="E33954" t="s">
        <v>737</v>
      </c>
      <c r="F33954" s="2">
        <v>587.42908203673198</v>
      </c>
    </row>
    <row r="33955" spans="1:6">
      <c r="A33955" t="s">
        <v>707</v>
      </c>
      <c r="B33955">
        <v>3110</v>
      </c>
      <c r="C33955" t="s">
        <v>716</v>
      </c>
      <c r="D33955">
        <v>2024</v>
      </c>
      <c r="E33955" t="s">
        <v>739</v>
      </c>
      <c r="F33955" s="2">
        <v>1747.7651698531299</v>
      </c>
    </row>
    <row r="33956" spans="1:6">
      <c r="A33956" t="s">
        <v>707</v>
      </c>
      <c r="B33956">
        <v>3110</v>
      </c>
      <c r="C33956" t="s">
        <v>716</v>
      </c>
      <c r="D33956">
        <v>2024</v>
      </c>
      <c r="E33956" t="s">
        <v>740</v>
      </c>
      <c r="F33956" s="2">
        <v>792.57579801421502</v>
      </c>
    </row>
    <row r="33957" spans="1:6">
      <c r="A33957" t="s">
        <v>707</v>
      </c>
      <c r="B33957">
        <v>3112</v>
      </c>
      <c r="C33957" t="s">
        <v>718</v>
      </c>
      <c r="D33957">
        <v>2009</v>
      </c>
      <c r="E33957" t="s">
        <v>736</v>
      </c>
      <c r="F33957" s="2">
        <v>1643.9031963605701</v>
      </c>
    </row>
    <row r="33958" spans="1:6">
      <c r="A33958" t="s">
        <v>707</v>
      </c>
      <c r="B33958">
        <v>3112</v>
      </c>
      <c r="C33958" t="s">
        <v>718</v>
      </c>
      <c r="D33958">
        <v>2009</v>
      </c>
      <c r="E33958" t="s">
        <v>737</v>
      </c>
      <c r="F33958" s="2">
        <v>2306.5364739653901</v>
      </c>
    </row>
    <row r="33959" spans="1:6">
      <c r="A33959" t="s">
        <v>707</v>
      </c>
      <c r="B33959">
        <v>3112</v>
      </c>
      <c r="C33959" t="s">
        <v>718</v>
      </c>
      <c r="D33959">
        <v>2009</v>
      </c>
      <c r="E33959" t="s">
        <v>744</v>
      </c>
      <c r="F33959" s="2">
        <v>0</v>
      </c>
    </row>
    <row r="33960" spans="1:6">
      <c r="A33960" t="s">
        <v>707</v>
      </c>
      <c r="B33960">
        <v>3112</v>
      </c>
      <c r="C33960" t="s">
        <v>718</v>
      </c>
      <c r="D33960">
        <v>2009</v>
      </c>
      <c r="E33960" t="s">
        <v>740</v>
      </c>
      <c r="F33960" s="2">
        <v>2960.5086502126801</v>
      </c>
    </row>
    <row r="33961" spans="1:6">
      <c r="A33961" t="s">
        <v>707</v>
      </c>
      <c r="B33961">
        <v>3112</v>
      </c>
      <c r="C33961" t="s">
        <v>718</v>
      </c>
      <c r="D33961">
        <v>2009</v>
      </c>
      <c r="E33961" t="s">
        <v>745</v>
      </c>
      <c r="F33961" s="2">
        <v>4976.1185613088901</v>
      </c>
    </row>
    <row r="33962" spans="1:6">
      <c r="A33962" t="s">
        <v>707</v>
      </c>
      <c r="B33962">
        <v>3112</v>
      </c>
      <c r="C33962" t="s">
        <v>718</v>
      </c>
      <c r="D33962">
        <v>2011</v>
      </c>
      <c r="E33962" t="s">
        <v>742</v>
      </c>
      <c r="F33962" s="2">
        <v>3326.8273889024999</v>
      </c>
    </row>
    <row r="33963" spans="1:6">
      <c r="A33963" t="s">
        <v>707</v>
      </c>
      <c r="B33963">
        <v>3112</v>
      </c>
      <c r="C33963" t="s">
        <v>718</v>
      </c>
      <c r="D33963">
        <v>2011</v>
      </c>
      <c r="E33963" t="s">
        <v>741</v>
      </c>
      <c r="F33963" s="2">
        <v>48896.198968889803</v>
      </c>
    </row>
    <row r="33964" spans="1:6">
      <c r="A33964" t="s">
        <v>707</v>
      </c>
      <c r="B33964">
        <v>3112</v>
      </c>
      <c r="C33964" t="s">
        <v>718</v>
      </c>
      <c r="D33964">
        <v>2015</v>
      </c>
      <c r="E33964" t="s">
        <v>736</v>
      </c>
      <c r="F33964" s="2">
        <v>1213.67263493007</v>
      </c>
    </row>
    <row r="33965" spans="1:6">
      <c r="A33965" t="s">
        <v>707</v>
      </c>
      <c r="B33965">
        <v>3112</v>
      </c>
      <c r="C33965" t="s">
        <v>718</v>
      </c>
      <c r="D33965">
        <v>2015</v>
      </c>
      <c r="E33965" t="s">
        <v>737</v>
      </c>
      <c r="F33965" s="2">
        <v>2879.3879516964398</v>
      </c>
    </row>
    <row r="33966" spans="1:6">
      <c r="A33966" t="s">
        <v>707</v>
      </c>
      <c r="B33966">
        <v>3112</v>
      </c>
      <c r="C33966" t="s">
        <v>718</v>
      </c>
      <c r="D33966">
        <v>2015</v>
      </c>
      <c r="E33966" t="s">
        <v>738</v>
      </c>
      <c r="F33966" s="2">
        <v>0</v>
      </c>
    </row>
    <row r="33967" spans="1:6">
      <c r="A33967" t="s">
        <v>707</v>
      </c>
      <c r="B33967">
        <v>3112</v>
      </c>
      <c r="C33967" t="s">
        <v>718</v>
      </c>
      <c r="D33967">
        <v>2015</v>
      </c>
      <c r="E33967" t="s">
        <v>739</v>
      </c>
      <c r="F33967" s="2">
        <v>6543.0456585329703</v>
      </c>
    </row>
    <row r="33968" spans="1:6">
      <c r="A33968" t="s">
        <v>707</v>
      </c>
      <c r="B33968">
        <v>3112</v>
      </c>
      <c r="C33968" t="s">
        <v>718</v>
      </c>
      <c r="D33968">
        <v>2015</v>
      </c>
      <c r="E33968" t="s">
        <v>740</v>
      </c>
      <c r="F33968" s="2">
        <v>2626.3552575990502</v>
      </c>
    </row>
    <row r="33969" spans="1:6">
      <c r="A33969" t="s">
        <v>707</v>
      </c>
      <c r="B33969">
        <v>3112</v>
      </c>
      <c r="C33969" t="s">
        <v>718</v>
      </c>
      <c r="D33969">
        <v>2016</v>
      </c>
      <c r="E33969" t="s">
        <v>744</v>
      </c>
      <c r="F33969" s="2">
        <v>0</v>
      </c>
    </row>
    <row r="33970" spans="1:6">
      <c r="A33970" t="s">
        <v>707</v>
      </c>
      <c r="B33970">
        <v>3112</v>
      </c>
      <c r="C33970" t="s">
        <v>718</v>
      </c>
      <c r="D33970">
        <v>2016</v>
      </c>
      <c r="E33970" t="s">
        <v>745</v>
      </c>
      <c r="F33970" s="2">
        <v>4976.1185613088901</v>
      </c>
    </row>
    <row r="33971" spans="1:6">
      <c r="A33971" t="s">
        <v>707</v>
      </c>
      <c r="B33971">
        <v>3112</v>
      </c>
      <c r="C33971" t="s">
        <v>718</v>
      </c>
      <c r="D33971">
        <v>2017</v>
      </c>
      <c r="E33971" t="s">
        <v>742</v>
      </c>
      <c r="F33971" s="2">
        <v>3730.7593839897499</v>
      </c>
    </row>
    <row r="33972" spans="1:6">
      <c r="A33972" t="s">
        <v>707</v>
      </c>
      <c r="B33972">
        <v>3112</v>
      </c>
      <c r="C33972" t="s">
        <v>718</v>
      </c>
      <c r="D33972">
        <v>2017</v>
      </c>
      <c r="E33972" t="s">
        <v>743</v>
      </c>
      <c r="F33972" s="2">
        <v>0</v>
      </c>
    </row>
    <row r="33973" spans="1:6">
      <c r="A33973" t="s">
        <v>707</v>
      </c>
      <c r="B33973">
        <v>3112</v>
      </c>
      <c r="C33973" t="s">
        <v>718</v>
      </c>
      <c r="D33973">
        <v>2018</v>
      </c>
      <c r="E33973" t="s">
        <v>738</v>
      </c>
      <c r="F33973" s="2">
        <v>0</v>
      </c>
    </row>
    <row r="33974" spans="1:6">
      <c r="A33974" t="s">
        <v>707</v>
      </c>
      <c r="B33974">
        <v>3112</v>
      </c>
      <c r="C33974" t="s">
        <v>718</v>
      </c>
      <c r="D33974">
        <v>2018</v>
      </c>
      <c r="E33974" t="s">
        <v>739</v>
      </c>
      <c r="F33974" s="2">
        <v>6317.9550000898498</v>
      </c>
    </row>
    <row r="33975" spans="1:6">
      <c r="A33975" t="s">
        <v>707</v>
      </c>
      <c r="B33975">
        <v>3112</v>
      </c>
      <c r="C33975" t="s">
        <v>718</v>
      </c>
      <c r="D33975">
        <v>2018</v>
      </c>
      <c r="E33975" t="s">
        <v>740</v>
      </c>
      <c r="F33975" s="2">
        <v>2690.29741492632</v>
      </c>
    </row>
    <row r="33976" spans="1:6">
      <c r="A33976" t="s">
        <v>707</v>
      </c>
      <c r="B33976">
        <v>3112</v>
      </c>
      <c r="C33976" t="s">
        <v>718</v>
      </c>
      <c r="D33976">
        <v>2018</v>
      </c>
      <c r="E33976" t="s">
        <v>741</v>
      </c>
      <c r="F33976" s="2">
        <v>42513.772390617101</v>
      </c>
    </row>
    <row r="33977" spans="1:6">
      <c r="A33977" t="s">
        <v>707</v>
      </c>
      <c r="B33977">
        <v>3112</v>
      </c>
      <c r="C33977" t="s">
        <v>718</v>
      </c>
      <c r="D33977">
        <v>2019</v>
      </c>
      <c r="E33977" t="s">
        <v>744</v>
      </c>
      <c r="F33977" s="2">
        <v>0</v>
      </c>
    </row>
    <row r="33978" spans="1:6">
      <c r="A33978" t="s">
        <v>707</v>
      </c>
      <c r="B33978">
        <v>3112</v>
      </c>
      <c r="C33978" t="s">
        <v>718</v>
      </c>
      <c r="D33978">
        <v>2019</v>
      </c>
      <c r="E33978" t="s">
        <v>745</v>
      </c>
      <c r="F33978" s="2">
        <v>5346.1891956750296</v>
      </c>
    </row>
    <row r="33979" spans="1:6">
      <c r="A33979" t="s">
        <v>707</v>
      </c>
      <c r="B33979">
        <v>3112</v>
      </c>
      <c r="C33979" t="s">
        <v>718</v>
      </c>
      <c r="D33979">
        <v>2020</v>
      </c>
      <c r="E33979" t="s">
        <v>743</v>
      </c>
      <c r="F33979" s="2">
        <v>0</v>
      </c>
    </row>
    <row r="33980" spans="1:6">
      <c r="A33980" t="s">
        <v>707</v>
      </c>
      <c r="B33980">
        <v>3112</v>
      </c>
      <c r="C33980" t="s">
        <v>718</v>
      </c>
      <c r="D33980">
        <v>2021</v>
      </c>
      <c r="E33980" t="s">
        <v>738</v>
      </c>
      <c r="F33980" s="2">
        <v>0</v>
      </c>
    </row>
    <row r="33981" spans="1:6">
      <c r="A33981" t="s">
        <v>707</v>
      </c>
      <c r="B33981">
        <v>3112</v>
      </c>
      <c r="C33981" t="s">
        <v>718</v>
      </c>
      <c r="D33981">
        <v>2021</v>
      </c>
      <c r="E33981" t="s">
        <v>739</v>
      </c>
      <c r="F33981" s="2">
        <v>6071.8317042137796</v>
      </c>
    </row>
    <row r="33982" spans="1:6">
      <c r="A33982" t="s">
        <v>707</v>
      </c>
      <c r="B33982">
        <v>3112</v>
      </c>
      <c r="C33982" t="s">
        <v>718</v>
      </c>
      <c r="D33982">
        <v>2021</v>
      </c>
      <c r="E33982" t="s">
        <v>741</v>
      </c>
      <c r="F33982" s="2">
        <v>37172.688154593998</v>
      </c>
    </row>
    <row r="33983" spans="1:6">
      <c r="A33983" t="s">
        <v>707</v>
      </c>
      <c r="B33983">
        <v>3112</v>
      </c>
      <c r="C33983" t="s">
        <v>718</v>
      </c>
      <c r="D33983">
        <v>2022</v>
      </c>
      <c r="E33983" t="s">
        <v>736</v>
      </c>
      <c r="F33983" s="2">
        <v>369.231263525732</v>
      </c>
    </row>
    <row r="33984" spans="1:6">
      <c r="A33984" t="s">
        <v>707</v>
      </c>
      <c r="B33984">
        <v>3112</v>
      </c>
      <c r="C33984" t="s">
        <v>718</v>
      </c>
      <c r="D33984">
        <v>2022</v>
      </c>
      <c r="E33984" t="s">
        <v>737</v>
      </c>
      <c r="F33984" s="2">
        <v>2533.8173783768202</v>
      </c>
    </row>
    <row r="33985" spans="1:6">
      <c r="A33985" t="s">
        <v>707</v>
      </c>
      <c r="B33985">
        <v>3112</v>
      </c>
      <c r="C33985" t="s">
        <v>718</v>
      </c>
      <c r="D33985">
        <v>2022</v>
      </c>
      <c r="E33985" t="s">
        <v>744</v>
      </c>
      <c r="F33985" s="2">
        <v>0</v>
      </c>
    </row>
    <row r="33986" spans="1:6">
      <c r="A33986" t="s">
        <v>707</v>
      </c>
      <c r="B33986">
        <v>3112</v>
      </c>
      <c r="C33986" t="s">
        <v>718</v>
      </c>
      <c r="D33986">
        <v>2022</v>
      </c>
      <c r="E33986" t="s">
        <v>745</v>
      </c>
      <c r="F33986" s="2">
        <v>4760.5755556651402</v>
      </c>
    </row>
    <row r="33987" spans="1:6">
      <c r="A33987" t="s">
        <v>707</v>
      </c>
      <c r="B33987">
        <v>3112</v>
      </c>
      <c r="C33987" t="s">
        <v>718</v>
      </c>
      <c r="D33987">
        <v>2023</v>
      </c>
      <c r="E33987" t="s">
        <v>743</v>
      </c>
      <c r="F33987" s="2">
        <v>0</v>
      </c>
    </row>
    <row r="33988" spans="1:6">
      <c r="A33988" t="s">
        <v>707</v>
      </c>
      <c r="B33988">
        <v>3112</v>
      </c>
      <c r="C33988" t="s">
        <v>718</v>
      </c>
      <c r="D33988">
        <v>2024</v>
      </c>
      <c r="E33988" t="s">
        <v>742</v>
      </c>
      <c r="F33988" s="2">
        <v>3754.0228967981302</v>
      </c>
    </row>
    <row r="33989" spans="1:6">
      <c r="A33989" t="s">
        <v>707</v>
      </c>
      <c r="B33989">
        <v>3112</v>
      </c>
      <c r="C33989" t="s">
        <v>718</v>
      </c>
      <c r="D33989">
        <v>2024</v>
      </c>
      <c r="E33989" t="s">
        <v>739</v>
      </c>
      <c r="F33989" s="2">
        <v>5762.3362102904302</v>
      </c>
    </row>
    <row r="33990" spans="1:6">
      <c r="A33990" t="s">
        <v>707</v>
      </c>
      <c r="B33990">
        <v>3112</v>
      </c>
      <c r="C33990" t="s">
        <v>718</v>
      </c>
      <c r="D33990">
        <v>2024</v>
      </c>
      <c r="E33990" t="s">
        <v>741</v>
      </c>
      <c r="F33990" s="2">
        <v>35427.840891858403</v>
      </c>
    </row>
    <row r="33991" spans="1:6">
      <c r="A33991" t="s">
        <v>707</v>
      </c>
      <c r="B33991">
        <v>3114</v>
      </c>
      <c r="C33991" t="s">
        <v>720</v>
      </c>
      <c r="D33991">
        <v>2009</v>
      </c>
      <c r="E33991" t="s">
        <v>736</v>
      </c>
      <c r="F33991" s="2">
        <v>34.280582481789097</v>
      </c>
    </row>
    <row r="33992" spans="1:6">
      <c r="A33992" t="s">
        <v>707</v>
      </c>
      <c r="B33992">
        <v>3114</v>
      </c>
      <c r="C33992" t="s">
        <v>720</v>
      </c>
      <c r="D33992">
        <v>2009</v>
      </c>
      <c r="E33992" t="s">
        <v>737</v>
      </c>
      <c r="F33992" s="2">
        <v>821.00991507104504</v>
      </c>
    </row>
    <row r="33993" spans="1:6">
      <c r="A33993" t="s">
        <v>707</v>
      </c>
      <c r="B33993">
        <v>3114</v>
      </c>
      <c r="C33993" t="s">
        <v>720</v>
      </c>
      <c r="D33993">
        <v>2009</v>
      </c>
      <c r="E33993" t="s">
        <v>744</v>
      </c>
      <c r="F33993" s="2">
        <v>0</v>
      </c>
    </row>
    <row r="33994" spans="1:6">
      <c r="A33994" t="s">
        <v>707</v>
      </c>
      <c r="B33994">
        <v>3114</v>
      </c>
      <c r="C33994" t="s">
        <v>720</v>
      </c>
      <c r="D33994">
        <v>2009</v>
      </c>
      <c r="E33994" t="s">
        <v>740</v>
      </c>
      <c r="F33994" s="2">
        <v>1669.2629334543701</v>
      </c>
    </row>
    <row r="33995" spans="1:6">
      <c r="A33995" t="s">
        <v>707</v>
      </c>
      <c r="B33995">
        <v>3114</v>
      </c>
      <c r="C33995" t="s">
        <v>720</v>
      </c>
      <c r="D33995">
        <v>2009</v>
      </c>
      <c r="E33995" t="s">
        <v>745</v>
      </c>
      <c r="F33995" s="2">
        <v>0</v>
      </c>
    </row>
    <row r="33996" spans="1:6">
      <c r="A33996" t="s">
        <v>707</v>
      </c>
      <c r="B33996">
        <v>3114</v>
      </c>
      <c r="C33996" t="s">
        <v>720</v>
      </c>
      <c r="D33996">
        <v>2011</v>
      </c>
      <c r="E33996" t="s">
        <v>742</v>
      </c>
      <c r="F33996" s="2">
        <v>2351.7956886322199</v>
      </c>
    </row>
    <row r="33997" spans="1:6">
      <c r="A33997" t="s">
        <v>707</v>
      </c>
      <c r="B33997">
        <v>3114</v>
      </c>
      <c r="C33997" t="s">
        <v>720</v>
      </c>
      <c r="D33997">
        <v>2011</v>
      </c>
      <c r="E33997" t="s">
        <v>738</v>
      </c>
      <c r="F33997" s="2">
        <v>0</v>
      </c>
    </row>
    <row r="33998" spans="1:6">
      <c r="A33998" t="s">
        <v>707</v>
      </c>
      <c r="B33998">
        <v>3114</v>
      </c>
      <c r="C33998" t="s">
        <v>720</v>
      </c>
      <c r="D33998">
        <v>2011</v>
      </c>
      <c r="E33998" t="s">
        <v>741</v>
      </c>
      <c r="F33998" s="2">
        <v>10568.770674921599</v>
      </c>
    </row>
    <row r="33999" spans="1:6">
      <c r="A33999" t="s">
        <v>707</v>
      </c>
      <c r="B33999">
        <v>3114</v>
      </c>
      <c r="C33999" t="s">
        <v>720</v>
      </c>
      <c r="D33999">
        <v>2015</v>
      </c>
      <c r="E33999" t="s">
        <v>736</v>
      </c>
      <c r="F33999" s="2">
        <v>38.601689891951999</v>
      </c>
    </row>
    <row r="34000" spans="1:6">
      <c r="A34000" t="s">
        <v>707</v>
      </c>
      <c r="B34000">
        <v>3114</v>
      </c>
      <c r="C34000" t="s">
        <v>720</v>
      </c>
      <c r="D34000">
        <v>2015</v>
      </c>
      <c r="E34000" t="s">
        <v>737</v>
      </c>
      <c r="F34000" s="2">
        <v>1053.1788798505499</v>
      </c>
    </row>
    <row r="34001" spans="1:6">
      <c r="A34001" t="s">
        <v>707</v>
      </c>
      <c r="B34001">
        <v>3114</v>
      </c>
      <c r="C34001" t="s">
        <v>720</v>
      </c>
      <c r="D34001">
        <v>2015</v>
      </c>
      <c r="E34001" t="s">
        <v>739</v>
      </c>
      <c r="F34001" s="2">
        <v>7559.5284468023901</v>
      </c>
    </row>
    <row r="34002" spans="1:6">
      <c r="A34002" t="s">
        <v>707</v>
      </c>
      <c r="B34002">
        <v>3114</v>
      </c>
      <c r="C34002" t="s">
        <v>720</v>
      </c>
      <c r="D34002">
        <v>2015</v>
      </c>
      <c r="E34002" t="s">
        <v>740</v>
      </c>
      <c r="F34002" s="2">
        <v>800.28274142343002</v>
      </c>
    </row>
    <row r="34003" spans="1:6">
      <c r="A34003" t="s">
        <v>707</v>
      </c>
      <c r="B34003">
        <v>3114</v>
      </c>
      <c r="C34003" t="s">
        <v>720</v>
      </c>
      <c r="D34003">
        <v>2016</v>
      </c>
      <c r="E34003" t="s">
        <v>744</v>
      </c>
      <c r="F34003" s="2">
        <v>0</v>
      </c>
    </row>
    <row r="34004" spans="1:6">
      <c r="A34004" t="s">
        <v>707</v>
      </c>
      <c r="B34004">
        <v>3114</v>
      </c>
      <c r="C34004" t="s">
        <v>720</v>
      </c>
      <c r="D34004">
        <v>2016</v>
      </c>
      <c r="E34004" t="s">
        <v>745</v>
      </c>
      <c r="F34004" s="2">
        <v>0</v>
      </c>
    </row>
    <row r="34005" spans="1:6">
      <c r="A34005" t="s">
        <v>707</v>
      </c>
      <c r="B34005">
        <v>3114</v>
      </c>
      <c r="C34005" t="s">
        <v>720</v>
      </c>
      <c r="D34005">
        <v>2017</v>
      </c>
      <c r="E34005" t="s">
        <v>742</v>
      </c>
      <c r="F34005" s="2">
        <v>2931.3028494154701</v>
      </c>
    </row>
    <row r="34006" spans="1:6">
      <c r="A34006" t="s">
        <v>707</v>
      </c>
      <c r="B34006">
        <v>3114</v>
      </c>
      <c r="C34006" t="s">
        <v>720</v>
      </c>
      <c r="D34006">
        <v>2017</v>
      </c>
      <c r="E34006" t="s">
        <v>738</v>
      </c>
      <c r="F34006" s="2">
        <v>0</v>
      </c>
    </row>
    <row r="34007" spans="1:6">
      <c r="A34007" t="s">
        <v>707</v>
      </c>
      <c r="B34007">
        <v>3114</v>
      </c>
      <c r="C34007" t="s">
        <v>720</v>
      </c>
      <c r="D34007">
        <v>2017</v>
      </c>
      <c r="E34007" t="s">
        <v>743</v>
      </c>
      <c r="F34007" s="2">
        <v>0</v>
      </c>
    </row>
    <row r="34008" spans="1:6">
      <c r="A34008" t="s">
        <v>707</v>
      </c>
      <c r="B34008">
        <v>3114</v>
      </c>
      <c r="C34008" t="s">
        <v>720</v>
      </c>
      <c r="D34008">
        <v>2018</v>
      </c>
      <c r="E34008" t="s">
        <v>739</v>
      </c>
      <c r="F34008" s="2">
        <v>7413.6641931244103</v>
      </c>
    </row>
    <row r="34009" spans="1:6">
      <c r="A34009" t="s">
        <v>707</v>
      </c>
      <c r="B34009">
        <v>3114</v>
      </c>
      <c r="C34009" t="s">
        <v>720</v>
      </c>
      <c r="D34009">
        <v>2018</v>
      </c>
      <c r="E34009" t="s">
        <v>740</v>
      </c>
      <c r="F34009" s="2">
        <v>541.28875742657897</v>
      </c>
    </row>
    <row r="34010" spans="1:6">
      <c r="A34010" t="s">
        <v>707</v>
      </c>
      <c r="B34010">
        <v>3114</v>
      </c>
      <c r="C34010" t="s">
        <v>720</v>
      </c>
      <c r="D34010">
        <v>2018</v>
      </c>
      <c r="E34010" t="s">
        <v>741</v>
      </c>
      <c r="F34010" s="2">
        <v>9393.3732801358292</v>
      </c>
    </row>
    <row r="34011" spans="1:6">
      <c r="A34011" t="s">
        <v>707</v>
      </c>
      <c r="B34011">
        <v>3114</v>
      </c>
      <c r="C34011" t="s">
        <v>720</v>
      </c>
      <c r="D34011">
        <v>2019</v>
      </c>
      <c r="E34011" t="s">
        <v>744</v>
      </c>
      <c r="F34011" s="2">
        <v>0</v>
      </c>
    </row>
    <row r="34012" spans="1:6">
      <c r="A34012" t="s">
        <v>707</v>
      </c>
      <c r="B34012">
        <v>3114</v>
      </c>
      <c r="C34012" t="s">
        <v>720</v>
      </c>
      <c r="D34012">
        <v>2019</v>
      </c>
      <c r="E34012" t="s">
        <v>745</v>
      </c>
      <c r="F34012" s="2">
        <v>0</v>
      </c>
    </row>
    <row r="34013" spans="1:6">
      <c r="A34013" t="s">
        <v>707</v>
      </c>
      <c r="B34013">
        <v>3114</v>
      </c>
      <c r="C34013" t="s">
        <v>720</v>
      </c>
      <c r="D34013">
        <v>2020</v>
      </c>
      <c r="E34013" t="s">
        <v>738</v>
      </c>
      <c r="F34013" s="2">
        <v>0</v>
      </c>
    </row>
    <row r="34014" spans="1:6">
      <c r="A34014" t="s">
        <v>707</v>
      </c>
      <c r="B34014">
        <v>3114</v>
      </c>
      <c r="C34014" t="s">
        <v>720</v>
      </c>
      <c r="D34014">
        <v>2020</v>
      </c>
      <c r="E34014" t="s">
        <v>743</v>
      </c>
      <c r="F34014" s="2">
        <v>0</v>
      </c>
    </row>
    <row r="34015" spans="1:6">
      <c r="A34015" t="s">
        <v>707</v>
      </c>
      <c r="B34015">
        <v>3114</v>
      </c>
      <c r="C34015" t="s">
        <v>720</v>
      </c>
      <c r="D34015">
        <v>2021</v>
      </c>
      <c r="E34015" t="s">
        <v>739</v>
      </c>
      <c r="F34015" s="2">
        <v>7213.5476454011496</v>
      </c>
    </row>
    <row r="34016" spans="1:6">
      <c r="A34016" t="s">
        <v>707</v>
      </c>
      <c r="B34016">
        <v>3114</v>
      </c>
      <c r="C34016" t="s">
        <v>720</v>
      </c>
      <c r="D34016">
        <v>2021</v>
      </c>
      <c r="E34016" t="s">
        <v>741</v>
      </c>
      <c r="F34016" s="2">
        <v>8321.0145035619807</v>
      </c>
    </row>
    <row r="34017" spans="1:6">
      <c r="A34017" t="s">
        <v>707</v>
      </c>
      <c r="B34017">
        <v>3114</v>
      </c>
      <c r="C34017" t="s">
        <v>720</v>
      </c>
      <c r="D34017">
        <v>2022</v>
      </c>
      <c r="E34017" t="s">
        <v>736</v>
      </c>
      <c r="F34017" s="2">
        <v>80.420336717615697</v>
      </c>
    </row>
    <row r="34018" spans="1:6">
      <c r="A34018" t="s">
        <v>707</v>
      </c>
      <c r="B34018">
        <v>3114</v>
      </c>
      <c r="C34018" t="s">
        <v>720</v>
      </c>
      <c r="D34018">
        <v>2022</v>
      </c>
      <c r="E34018" t="s">
        <v>737</v>
      </c>
      <c r="F34018" s="2">
        <v>944.47787782734804</v>
      </c>
    </row>
    <row r="34019" spans="1:6">
      <c r="A34019" t="s">
        <v>707</v>
      </c>
      <c r="B34019">
        <v>3114</v>
      </c>
      <c r="C34019" t="s">
        <v>720</v>
      </c>
      <c r="D34019">
        <v>2022</v>
      </c>
      <c r="E34019" t="s">
        <v>744</v>
      </c>
      <c r="F34019" s="2">
        <v>0</v>
      </c>
    </row>
    <row r="34020" spans="1:6">
      <c r="A34020" t="s">
        <v>707</v>
      </c>
      <c r="B34020">
        <v>3114</v>
      </c>
      <c r="C34020" t="s">
        <v>720</v>
      </c>
      <c r="D34020">
        <v>2022</v>
      </c>
      <c r="E34020" t="s">
        <v>745</v>
      </c>
      <c r="F34020" s="2">
        <v>0.37953629828129698</v>
      </c>
    </row>
    <row r="34021" spans="1:6">
      <c r="A34021" t="s">
        <v>707</v>
      </c>
      <c r="B34021">
        <v>3114</v>
      </c>
      <c r="C34021" t="s">
        <v>720</v>
      </c>
      <c r="D34021">
        <v>2023</v>
      </c>
      <c r="E34021" t="s">
        <v>743</v>
      </c>
      <c r="F34021" s="2">
        <v>0</v>
      </c>
    </row>
    <row r="34022" spans="1:6">
      <c r="A34022" t="s">
        <v>707</v>
      </c>
      <c r="B34022">
        <v>3114</v>
      </c>
      <c r="C34022" t="s">
        <v>720</v>
      </c>
      <c r="D34022">
        <v>2024</v>
      </c>
      <c r="E34022" t="s">
        <v>742</v>
      </c>
      <c r="F34022" s="2">
        <v>1852.7188468567799</v>
      </c>
    </row>
    <row r="34023" spans="1:6">
      <c r="A34023" t="s">
        <v>707</v>
      </c>
      <c r="B34023">
        <v>3114</v>
      </c>
      <c r="C34023" t="s">
        <v>720</v>
      </c>
      <c r="D34023">
        <v>2024</v>
      </c>
      <c r="E34023" t="s">
        <v>739</v>
      </c>
      <c r="F34023" s="2">
        <v>6773.3532704200798</v>
      </c>
    </row>
    <row r="34024" spans="1:6">
      <c r="A34024" t="s">
        <v>707</v>
      </c>
      <c r="B34024">
        <v>3114</v>
      </c>
      <c r="C34024" t="s">
        <v>720</v>
      </c>
      <c r="D34024">
        <v>2024</v>
      </c>
      <c r="E34024" t="s">
        <v>741</v>
      </c>
      <c r="F34024" s="2">
        <v>7459.7082445985097</v>
      </c>
    </row>
    <row r="34025" spans="1:6">
      <c r="A34025" t="s">
        <v>707</v>
      </c>
      <c r="B34025">
        <v>3116</v>
      </c>
      <c r="C34025" t="s">
        <v>722</v>
      </c>
      <c r="D34025">
        <v>2009</v>
      </c>
      <c r="E34025" t="s">
        <v>745</v>
      </c>
      <c r="F34025" s="2">
        <v>0</v>
      </c>
    </row>
    <row r="34026" spans="1:6">
      <c r="A34026" t="s">
        <v>707</v>
      </c>
      <c r="B34026">
        <v>3116</v>
      </c>
      <c r="C34026" t="s">
        <v>722</v>
      </c>
      <c r="D34026">
        <v>2011</v>
      </c>
      <c r="E34026" t="s">
        <v>744</v>
      </c>
      <c r="F34026" s="2">
        <v>0</v>
      </c>
    </row>
    <row r="34027" spans="1:6">
      <c r="A34027" t="s">
        <v>707</v>
      </c>
      <c r="B34027">
        <v>3116</v>
      </c>
      <c r="C34027" t="s">
        <v>722</v>
      </c>
      <c r="D34027">
        <v>2011</v>
      </c>
      <c r="E34027" t="s">
        <v>739</v>
      </c>
      <c r="F34027" s="2">
        <v>9652.9586029355505</v>
      </c>
    </row>
    <row r="34028" spans="1:6">
      <c r="A34028" t="s">
        <v>707</v>
      </c>
      <c r="B34028">
        <v>3116</v>
      </c>
      <c r="C34028" t="s">
        <v>722</v>
      </c>
      <c r="D34028">
        <v>2011</v>
      </c>
      <c r="E34028" t="s">
        <v>741</v>
      </c>
      <c r="F34028" s="2">
        <v>5569.0057372080801</v>
      </c>
    </row>
    <row r="34029" spans="1:6">
      <c r="A34029" t="s">
        <v>707</v>
      </c>
      <c r="B34029">
        <v>3116</v>
      </c>
      <c r="C34029" t="s">
        <v>722</v>
      </c>
      <c r="D34029">
        <v>2013</v>
      </c>
      <c r="E34029" t="s">
        <v>743</v>
      </c>
      <c r="F34029" s="2">
        <v>0</v>
      </c>
    </row>
    <row r="34030" spans="1:6">
      <c r="A34030" t="s">
        <v>707</v>
      </c>
      <c r="B34030">
        <v>3116</v>
      </c>
      <c r="C34030" t="s">
        <v>722</v>
      </c>
      <c r="D34030">
        <v>2015</v>
      </c>
      <c r="E34030" t="s">
        <v>736</v>
      </c>
      <c r="F34030" s="2">
        <v>222.75224136610501</v>
      </c>
    </row>
    <row r="34031" spans="1:6">
      <c r="A34031" t="s">
        <v>707</v>
      </c>
      <c r="B34031">
        <v>3116</v>
      </c>
      <c r="C34031" t="s">
        <v>722</v>
      </c>
      <c r="D34031">
        <v>2015</v>
      </c>
      <c r="E34031" t="s">
        <v>737</v>
      </c>
      <c r="F34031" s="2">
        <v>563.01976932319803</v>
      </c>
    </row>
    <row r="34032" spans="1:6">
      <c r="A34032" t="s">
        <v>707</v>
      </c>
      <c r="B34032">
        <v>3116</v>
      </c>
      <c r="C34032" t="s">
        <v>722</v>
      </c>
      <c r="D34032">
        <v>2015</v>
      </c>
      <c r="E34032" t="s">
        <v>740</v>
      </c>
      <c r="F34032" s="2">
        <v>606.72898218699504</v>
      </c>
    </row>
    <row r="34033" spans="1:6">
      <c r="A34033" t="s">
        <v>707</v>
      </c>
      <c r="B34033">
        <v>3116</v>
      </c>
      <c r="C34033" t="s">
        <v>722</v>
      </c>
      <c r="D34033">
        <v>2015</v>
      </c>
      <c r="E34033" t="s">
        <v>745</v>
      </c>
      <c r="F34033" s="2">
        <v>0</v>
      </c>
    </row>
    <row r="34034" spans="1:6">
      <c r="A34034" t="s">
        <v>707</v>
      </c>
      <c r="B34034">
        <v>3116</v>
      </c>
      <c r="C34034" t="s">
        <v>722</v>
      </c>
      <c r="D34034">
        <v>2016</v>
      </c>
      <c r="E34034" t="s">
        <v>743</v>
      </c>
      <c r="F34034" s="2">
        <v>0</v>
      </c>
    </row>
    <row r="34035" spans="1:6">
      <c r="A34035" t="s">
        <v>707</v>
      </c>
      <c r="B34035">
        <v>3116</v>
      </c>
      <c r="C34035" t="s">
        <v>722</v>
      </c>
      <c r="D34035">
        <v>2017</v>
      </c>
      <c r="E34035" t="s">
        <v>742</v>
      </c>
      <c r="F34035" s="2">
        <v>1789.5701161320801</v>
      </c>
    </row>
    <row r="34036" spans="1:6">
      <c r="A34036" t="s">
        <v>707</v>
      </c>
      <c r="B34036">
        <v>3116</v>
      </c>
      <c r="C34036" t="s">
        <v>722</v>
      </c>
      <c r="D34036">
        <v>2017</v>
      </c>
      <c r="E34036" t="s">
        <v>738</v>
      </c>
      <c r="F34036" s="2">
        <v>0</v>
      </c>
    </row>
    <row r="34037" spans="1:6">
      <c r="A34037" t="s">
        <v>707</v>
      </c>
      <c r="B34037">
        <v>3116</v>
      </c>
      <c r="C34037" t="s">
        <v>722</v>
      </c>
      <c r="D34037">
        <v>2018</v>
      </c>
      <c r="E34037" t="s">
        <v>736</v>
      </c>
      <c r="F34037" s="2">
        <v>100.781483956988</v>
      </c>
    </row>
    <row r="34038" spans="1:6">
      <c r="A34038" t="s">
        <v>707</v>
      </c>
      <c r="B34038">
        <v>3116</v>
      </c>
      <c r="C34038" t="s">
        <v>722</v>
      </c>
      <c r="D34038">
        <v>2018</v>
      </c>
      <c r="E34038" t="s">
        <v>737</v>
      </c>
      <c r="F34038" s="2">
        <v>572.86423485776004</v>
      </c>
    </row>
    <row r="34039" spans="1:6">
      <c r="A34039" t="s">
        <v>707</v>
      </c>
      <c r="B34039">
        <v>3116</v>
      </c>
      <c r="C34039" t="s">
        <v>722</v>
      </c>
      <c r="D34039">
        <v>2018</v>
      </c>
      <c r="E34039" t="s">
        <v>744</v>
      </c>
      <c r="F34039" s="2">
        <v>0</v>
      </c>
    </row>
    <row r="34040" spans="1:6">
      <c r="A34040" t="s">
        <v>707</v>
      </c>
      <c r="B34040">
        <v>3116</v>
      </c>
      <c r="C34040" t="s">
        <v>722</v>
      </c>
      <c r="D34040">
        <v>2018</v>
      </c>
      <c r="E34040" t="s">
        <v>740</v>
      </c>
      <c r="F34040" s="2">
        <v>529.92992118794302</v>
      </c>
    </row>
    <row r="34041" spans="1:6">
      <c r="A34041" t="s">
        <v>707</v>
      </c>
      <c r="B34041">
        <v>3116</v>
      </c>
      <c r="C34041" t="s">
        <v>722</v>
      </c>
      <c r="D34041">
        <v>2020</v>
      </c>
      <c r="E34041" t="s">
        <v>742</v>
      </c>
      <c r="F34041" s="2">
        <v>1899.0731672294901</v>
      </c>
    </row>
    <row r="34042" spans="1:6">
      <c r="A34042" t="s">
        <v>707</v>
      </c>
      <c r="B34042">
        <v>3116</v>
      </c>
      <c r="C34042" t="s">
        <v>722</v>
      </c>
      <c r="D34042">
        <v>2020</v>
      </c>
      <c r="E34042" t="s">
        <v>738</v>
      </c>
      <c r="F34042" s="2">
        <v>0</v>
      </c>
    </row>
    <row r="34043" spans="1:6">
      <c r="A34043" t="s">
        <v>707</v>
      </c>
      <c r="B34043">
        <v>3116</v>
      </c>
      <c r="C34043" t="s">
        <v>722</v>
      </c>
      <c r="D34043">
        <v>2021</v>
      </c>
      <c r="E34043" t="s">
        <v>736</v>
      </c>
      <c r="F34043" s="2">
        <v>72.8940208962849</v>
      </c>
    </row>
    <row r="34044" spans="1:6">
      <c r="A34044" t="s">
        <v>707</v>
      </c>
      <c r="B34044">
        <v>3116</v>
      </c>
      <c r="C34044" t="s">
        <v>722</v>
      </c>
      <c r="D34044">
        <v>2021</v>
      </c>
      <c r="E34044" t="s">
        <v>744</v>
      </c>
      <c r="F34044" s="2">
        <v>0</v>
      </c>
    </row>
    <row r="34045" spans="1:6">
      <c r="A34045" t="s">
        <v>707</v>
      </c>
      <c r="B34045">
        <v>3116</v>
      </c>
      <c r="C34045" t="s">
        <v>722</v>
      </c>
      <c r="D34045">
        <v>2021</v>
      </c>
      <c r="E34045" t="s">
        <v>739</v>
      </c>
      <c r="F34045" s="2">
        <v>7553.3055901752296</v>
      </c>
    </row>
    <row r="34046" spans="1:6">
      <c r="A34046" t="s">
        <v>707</v>
      </c>
      <c r="B34046">
        <v>3116</v>
      </c>
      <c r="C34046" t="s">
        <v>722</v>
      </c>
      <c r="D34046">
        <v>2021</v>
      </c>
      <c r="E34046" t="s">
        <v>740</v>
      </c>
      <c r="F34046" s="2">
        <v>433.73227100252899</v>
      </c>
    </row>
    <row r="34047" spans="1:6">
      <c r="A34047" t="s">
        <v>707</v>
      </c>
      <c r="B34047">
        <v>3116</v>
      </c>
      <c r="C34047" t="s">
        <v>722</v>
      </c>
      <c r="D34047">
        <v>2021</v>
      </c>
      <c r="E34047" t="s">
        <v>741</v>
      </c>
      <c r="F34047" s="2">
        <v>4348.5475902832304</v>
      </c>
    </row>
    <row r="34048" spans="1:6">
      <c r="A34048" t="s">
        <v>707</v>
      </c>
      <c r="B34048">
        <v>3116</v>
      </c>
      <c r="C34048" t="s">
        <v>722</v>
      </c>
      <c r="D34048">
        <v>2022</v>
      </c>
      <c r="E34048" t="s">
        <v>745</v>
      </c>
      <c r="F34048" s="2">
        <v>0</v>
      </c>
    </row>
    <row r="34049" spans="1:6">
      <c r="A34049" t="s">
        <v>707</v>
      </c>
      <c r="B34049">
        <v>3116</v>
      </c>
      <c r="C34049" t="s">
        <v>722</v>
      </c>
      <c r="D34049">
        <v>2023</v>
      </c>
      <c r="E34049" t="s">
        <v>742</v>
      </c>
      <c r="F34049" s="2">
        <v>1607.94936540103</v>
      </c>
    </row>
    <row r="34050" spans="1:6">
      <c r="A34050" t="s">
        <v>707</v>
      </c>
      <c r="B34050">
        <v>3116</v>
      </c>
      <c r="C34050" t="s">
        <v>722</v>
      </c>
      <c r="D34050">
        <v>2023</v>
      </c>
      <c r="E34050" t="s">
        <v>743</v>
      </c>
      <c r="F34050" s="2">
        <v>0</v>
      </c>
    </row>
    <row r="34051" spans="1:6">
      <c r="A34051" t="s">
        <v>707</v>
      </c>
      <c r="B34051">
        <v>3116</v>
      </c>
      <c r="C34051" t="s">
        <v>722</v>
      </c>
      <c r="D34051">
        <v>2024</v>
      </c>
      <c r="E34051" t="s">
        <v>739</v>
      </c>
      <c r="F34051" s="2">
        <v>5953.8493209507396</v>
      </c>
    </row>
    <row r="34052" spans="1:6">
      <c r="A34052" t="s">
        <v>707</v>
      </c>
      <c r="B34052">
        <v>3116</v>
      </c>
      <c r="C34052" t="s">
        <v>722</v>
      </c>
      <c r="D34052">
        <v>2024</v>
      </c>
      <c r="E34052" t="s">
        <v>741</v>
      </c>
      <c r="F34052" s="2">
        <v>4098.1862728847</v>
      </c>
    </row>
    <row r="34053" spans="1:6">
      <c r="A34053" t="s">
        <v>707</v>
      </c>
      <c r="B34053">
        <v>3118</v>
      </c>
      <c r="C34053" t="s">
        <v>724</v>
      </c>
      <c r="D34053">
        <v>2009</v>
      </c>
      <c r="E34053" t="s">
        <v>744</v>
      </c>
      <c r="F34053" s="2">
        <v>11170.872618121501</v>
      </c>
    </row>
    <row r="34054" spans="1:6">
      <c r="A34054" t="s">
        <v>707</v>
      </c>
      <c r="B34054">
        <v>3118</v>
      </c>
      <c r="C34054" t="s">
        <v>724</v>
      </c>
      <c r="D34054">
        <v>2009</v>
      </c>
      <c r="E34054" t="s">
        <v>745</v>
      </c>
      <c r="F34054" s="2">
        <v>0</v>
      </c>
    </row>
    <row r="34055" spans="1:6">
      <c r="A34055" t="s">
        <v>707</v>
      </c>
      <c r="B34055">
        <v>3118</v>
      </c>
      <c r="C34055" t="s">
        <v>724</v>
      </c>
      <c r="D34055">
        <v>2011</v>
      </c>
      <c r="E34055" t="s">
        <v>738</v>
      </c>
      <c r="F34055" s="2">
        <v>0</v>
      </c>
    </row>
    <row r="34056" spans="1:6">
      <c r="A34056" t="s">
        <v>707</v>
      </c>
      <c r="B34056">
        <v>3118</v>
      </c>
      <c r="C34056" t="s">
        <v>724</v>
      </c>
      <c r="D34056">
        <v>2011</v>
      </c>
      <c r="E34056" t="s">
        <v>739</v>
      </c>
      <c r="F34056" s="2">
        <v>48926.821903168297</v>
      </c>
    </row>
    <row r="34057" spans="1:6">
      <c r="A34057" t="s">
        <v>707</v>
      </c>
      <c r="B34057">
        <v>3118</v>
      </c>
      <c r="C34057" t="s">
        <v>724</v>
      </c>
      <c r="D34057">
        <v>2011</v>
      </c>
      <c r="E34057" t="s">
        <v>740</v>
      </c>
      <c r="F34057" s="2">
        <v>15176.0679184295</v>
      </c>
    </row>
    <row r="34058" spans="1:6">
      <c r="A34058" t="s">
        <v>707</v>
      </c>
      <c r="B34058">
        <v>3118</v>
      </c>
      <c r="C34058" t="s">
        <v>724</v>
      </c>
      <c r="D34058">
        <v>2011</v>
      </c>
      <c r="E34058" t="s">
        <v>741</v>
      </c>
      <c r="F34058" s="2">
        <v>83643.929652521896</v>
      </c>
    </row>
    <row r="34059" spans="1:6">
      <c r="A34059" t="s">
        <v>707</v>
      </c>
      <c r="B34059">
        <v>3118</v>
      </c>
      <c r="C34059" t="s">
        <v>724</v>
      </c>
      <c r="D34059">
        <v>2013</v>
      </c>
      <c r="E34059" t="s">
        <v>743</v>
      </c>
      <c r="F34059" s="2">
        <v>0</v>
      </c>
    </row>
    <row r="34060" spans="1:6">
      <c r="A34060" t="s">
        <v>707</v>
      </c>
      <c r="B34060">
        <v>3118</v>
      </c>
      <c r="C34060" t="s">
        <v>724</v>
      </c>
      <c r="D34060">
        <v>2015</v>
      </c>
      <c r="E34060" t="s">
        <v>736</v>
      </c>
      <c r="F34060" s="2">
        <v>15952.6161816924</v>
      </c>
    </row>
    <row r="34061" spans="1:6">
      <c r="A34061" t="s">
        <v>707</v>
      </c>
      <c r="B34061">
        <v>3118</v>
      </c>
      <c r="C34061" t="s">
        <v>724</v>
      </c>
      <c r="D34061">
        <v>2015</v>
      </c>
      <c r="E34061" t="s">
        <v>737</v>
      </c>
      <c r="F34061" s="2">
        <v>9607.7136634276794</v>
      </c>
    </row>
    <row r="34062" spans="1:6">
      <c r="A34062" t="s">
        <v>707</v>
      </c>
      <c r="B34062">
        <v>3118</v>
      </c>
      <c r="C34062" t="s">
        <v>724</v>
      </c>
      <c r="D34062">
        <v>2015</v>
      </c>
      <c r="E34062" t="s">
        <v>744</v>
      </c>
      <c r="F34062" s="2">
        <v>12006.592459514901</v>
      </c>
    </row>
    <row r="34063" spans="1:6">
      <c r="A34063" t="s">
        <v>707</v>
      </c>
      <c r="B34063">
        <v>3118</v>
      </c>
      <c r="C34063" t="s">
        <v>724</v>
      </c>
      <c r="D34063">
        <v>2015</v>
      </c>
      <c r="E34063" t="s">
        <v>745</v>
      </c>
      <c r="F34063" s="2">
        <v>0</v>
      </c>
    </row>
    <row r="34064" spans="1:6">
      <c r="A34064" t="s">
        <v>707</v>
      </c>
      <c r="B34064">
        <v>3118</v>
      </c>
      <c r="C34064" t="s">
        <v>724</v>
      </c>
      <c r="D34064">
        <v>2016</v>
      </c>
      <c r="E34064" t="s">
        <v>743</v>
      </c>
      <c r="F34064" s="2">
        <v>0</v>
      </c>
    </row>
    <row r="34065" spans="1:6">
      <c r="A34065" t="s">
        <v>707</v>
      </c>
      <c r="B34065">
        <v>3118</v>
      </c>
      <c r="C34065" t="s">
        <v>724</v>
      </c>
      <c r="D34065">
        <v>2017</v>
      </c>
      <c r="E34065" t="s">
        <v>742</v>
      </c>
      <c r="F34065" s="2">
        <v>22562.6659754496</v>
      </c>
    </row>
    <row r="34066" spans="1:6">
      <c r="A34066" t="s">
        <v>707</v>
      </c>
      <c r="B34066">
        <v>3118</v>
      </c>
      <c r="C34066" t="s">
        <v>724</v>
      </c>
      <c r="D34066">
        <v>2017</v>
      </c>
      <c r="E34066" t="s">
        <v>738</v>
      </c>
      <c r="F34066" s="2">
        <v>84.315087092035796</v>
      </c>
    </row>
    <row r="34067" spans="1:6">
      <c r="A34067" t="s">
        <v>707</v>
      </c>
      <c r="B34067">
        <v>3118</v>
      </c>
      <c r="C34067" t="s">
        <v>724</v>
      </c>
      <c r="D34067">
        <v>2017</v>
      </c>
      <c r="E34067" t="s">
        <v>739</v>
      </c>
      <c r="F34067" s="2">
        <v>54802.745830128202</v>
      </c>
    </row>
    <row r="34068" spans="1:6">
      <c r="A34068" t="s">
        <v>707</v>
      </c>
      <c r="B34068">
        <v>3118</v>
      </c>
      <c r="C34068" t="s">
        <v>724</v>
      </c>
      <c r="D34068">
        <v>2017</v>
      </c>
      <c r="E34068" t="s">
        <v>741</v>
      </c>
      <c r="F34068" s="2">
        <v>71849.162884923804</v>
      </c>
    </row>
    <row r="34069" spans="1:6">
      <c r="A34069" t="s">
        <v>707</v>
      </c>
      <c r="B34069">
        <v>3118</v>
      </c>
      <c r="C34069" t="s">
        <v>724</v>
      </c>
      <c r="D34069">
        <v>2018</v>
      </c>
      <c r="E34069" t="s">
        <v>736</v>
      </c>
      <c r="F34069" s="2">
        <v>12643.8342780856</v>
      </c>
    </row>
    <row r="34070" spans="1:6">
      <c r="A34070" t="s">
        <v>707</v>
      </c>
      <c r="B34070">
        <v>3118</v>
      </c>
      <c r="C34070" t="s">
        <v>724</v>
      </c>
      <c r="D34070">
        <v>2018</v>
      </c>
      <c r="E34070" t="s">
        <v>737</v>
      </c>
      <c r="F34070" s="2">
        <v>9049.1447760666306</v>
      </c>
    </row>
    <row r="34071" spans="1:6">
      <c r="A34071" t="s">
        <v>707</v>
      </c>
      <c r="B34071">
        <v>3118</v>
      </c>
      <c r="C34071" t="s">
        <v>724</v>
      </c>
      <c r="D34071">
        <v>2018</v>
      </c>
      <c r="E34071" t="s">
        <v>744</v>
      </c>
      <c r="F34071" s="2">
        <v>13274.891958455801</v>
      </c>
    </row>
    <row r="34072" spans="1:6">
      <c r="A34072" t="s">
        <v>707</v>
      </c>
      <c r="B34072">
        <v>3118</v>
      </c>
      <c r="C34072" t="s">
        <v>724</v>
      </c>
      <c r="D34072">
        <v>2018</v>
      </c>
      <c r="E34072" t="s">
        <v>740</v>
      </c>
      <c r="F34072" s="2">
        <v>8677.4255275814794</v>
      </c>
    </row>
    <row r="34073" spans="1:6">
      <c r="A34073" t="s">
        <v>707</v>
      </c>
      <c r="B34073">
        <v>3118</v>
      </c>
      <c r="C34073" t="s">
        <v>724</v>
      </c>
      <c r="D34073">
        <v>2018</v>
      </c>
      <c r="E34073" t="s">
        <v>745</v>
      </c>
      <c r="F34073" s="2">
        <v>0</v>
      </c>
    </row>
    <row r="34074" spans="1:6">
      <c r="A34074" t="s">
        <v>707</v>
      </c>
      <c r="B34074">
        <v>3118</v>
      </c>
      <c r="C34074" t="s">
        <v>724</v>
      </c>
      <c r="D34074">
        <v>2019</v>
      </c>
      <c r="E34074" t="s">
        <v>743</v>
      </c>
      <c r="F34074" s="2">
        <v>0</v>
      </c>
    </row>
    <row r="34075" spans="1:6">
      <c r="A34075" t="s">
        <v>707</v>
      </c>
      <c r="B34075">
        <v>3118</v>
      </c>
      <c r="C34075" t="s">
        <v>724</v>
      </c>
      <c r="D34075">
        <v>2020</v>
      </c>
      <c r="E34075" t="s">
        <v>742</v>
      </c>
      <c r="F34075" s="2">
        <v>20730.6627959174</v>
      </c>
    </row>
    <row r="34076" spans="1:6">
      <c r="A34076" t="s">
        <v>707</v>
      </c>
      <c r="B34076">
        <v>3118</v>
      </c>
      <c r="C34076" t="s">
        <v>724</v>
      </c>
      <c r="D34076">
        <v>2021</v>
      </c>
      <c r="E34076" t="s">
        <v>736</v>
      </c>
      <c r="F34076" s="2">
        <v>11575.623502169599</v>
      </c>
    </row>
    <row r="34077" spans="1:6">
      <c r="A34077" t="s">
        <v>707</v>
      </c>
      <c r="B34077">
        <v>3118</v>
      </c>
      <c r="C34077" t="s">
        <v>724</v>
      </c>
      <c r="D34077">
        <v>2021</v>
      </c>
      <c r="E34077" t="s">
        <v>737</v>
      </c>
      <c r="F34077" s="2">
        <v>8233.4303878546707</v>
      </c>
    </row>
    <row r="34078" spans="1:6">
      <c r="A34078" t="s">
        <v>707</v>
      </c>
      <c r="B34078">
        <v>3118</v>
      </c>
      <c r="C34078" t="s">
        <v>724</v>
      </c>
      <c r="D34078">
        <v>2021</v>
      </c>
      <c r="E34078" t="s">
        <v>740</v>
      </c>
      <c r="F34078" s="2">
        <v>5467.7216076572204</v>
      </c>
    </row>
    <row r="34079" spans="1:6">
      <c r="A34079" t="s">
        <v>707</v>
      </c>
      <c r="B34079">
        <v>3118</v>
      </c>
      <c r="C34079" t="s">
        <v>724</v>
      </c>
      <c r="D34079">
        <v>2023</v>
      </c>
      <c r="E34079" t="s">
        <v>742</v>
      </c>
      <c r="F34079" s="2">
        <v>16602.2027933973</v>
      </c>
    </row>
    <row r="34080" spans="1:6">
      <c r="A34080" t="s">
        <v>707</v>
      </c>
      <c r="B34080">
        <v>3118</v>
      </c>
      <c r="C34080" t="s">
        <v>724</v>
      </c>
      <c r="D34080">
        <v>2024</v>
      </c>
      <c r="E34080" t="s">
        <v>736</v>
      </c>
      <c r="F34080" s="2">
        <v>9860.9257657656908</v>
      </c>
    </row>
    <row r="34081" spans="1:6">
      <c r="A34081" t="s">
        <v>707</v>
      </c>
      <c r="B34081">
        <v>3118</v>
      </c>
      <c r="C34081" t="s">
        <v>724</v>
      </c>
      <c r="D34081">
        <v>2024</v>
      </c>
      <c r="E34081" t="s">
        <v>737</v>
      </c>
      <c r="F34081" s="2">
        <v>7572.1122361470498</v>
      </c>
    </row>
    <row r="34082" spans="1:6">
      <c r="A34082" t="s">
        <v>707</v>
      </c>
      <c r="B34082">
        <v>3118</v>
      </c>
      <c r="C34082" t="s">
        <v>724</v>
      </c>
      <c r="D34082">
        <v>2024</v>
      </c>
      <c r="E34082" t="s">
        <v>738</v>
      </c>
      <c r="F34082" s="2">
        <v>234.08556091587499</v>
      </c>
    </row>
    <row r="34083" spans="1:6">
      <c r="A34083" t="s">
        <v>707</v>
      </c>
      <c r="B34083">
        <v>3118</v>
      </c>
      <c r="C34083" t="s">
        <v>724</v>
      </c>
      <c r="D34083">
        <v>2024</v>
      </c>
      <c r="E34083" t="s">
        <v>739</v>
      </c>
      <c r="F34083" s="2">
        <v>44809.262593135201</v>
      </c>
    </row>
    <row r="34084" spans="1:6">
      <c r="A34084" t="s">
        <v>707</v>
      </c>
      <c r="B34084">
        <v>3118</v>
      </c>
      <c r="C34084" t="s">
        <v>724</v>
      </c>
      <c r="D34084">
        <v>2024</v>
      </c>
      <c r="E34084" t="s">
        <v>740</v>
      </c>
      <c r="F34084" s="2">
        <v>4455.7051694105503</v>
      </c>
    </row>
    <row r="34085" spans="1:6">
      <c r="A34085" t="s">
        <v>707</v>
      </c>
      <c r="B34085">
        <v>3118</v>
      </c>
      <c r="C34085" t="s">
        <v>724</v>
      </c>
      <c r="D34085">
        <v>2024</v>
      </c>
      <c r="E34085" t="s">
        <v>741</v>
      </c>
      <c r="F34085" s="2">
        <v>61903.951486839702</v>
      </c>
    </row>
    <row r="34086" spans="1:6">
      <c r="A34086" t="s">
        <v>707</v>
      </c>
      <c r="B34086">
        <v>3120</v>
      </c>
      <c r="C34086" t="s">
        <v>726</v>
      </c>
      <c r="D34086">
        <v>2009</v>
      </c>
      <c r="E34086" t="s">
        <v>736</v>
      </c>
      <c r="F34086" s="2">
        <v>1106.6634005688099</v>
      </c>
    </row>
    <row r="34087" spans="1:6">
      <c r="A34087" t="s">
        <v>707</v>
      </c>
      <c r="B34087">
        <v>3120</v>
      </c>
      <c r="C34087" t="s">
        <v>726</v>
      </c>
      <c r="D34087">
        <v>2009</v>
      </c>
      <c r="E34087" t="s">
        <v>737</v>
      </c>
      <c r="F34087" s="2">
        <v>2218.1031428424699</v>
      </c>
    </row>
    <row r="34088" spans="1:6">
      <c r="A34088" t="s">
        <v>707</v>
      </c>
      <c r="B34088">
        <v>3120</v>
      </c>
      <c r="C34088" t="s">
        <v>726</v>
      </c>
      <c r="D34088">
        <v>2009</v>
      </c>
      <c r="E34088" t="s">
        <v>738</v>
      </c>
      <c r="F34088" s="2">
        <v>6040.4356735000001</v>
      </c>
    </row>
    <row r="34089" spans="1:6">
      <c r="A34089" t="s">
        <v>707</v>
      </c>
      <c r="B34089">
        <v>3120</v>
      </c>
      <c r="C34089" t="s">
        <v>726</v>
      </c>
      <c r="D34089">
        <v>2009</v>
      </c>
      <c r="E34089" t="s">
        <v>739</v>
      </c>
      <c r="F34089" s="2">
        <v>28549.7877758738</v>
      </c>
    </row>
    <row r="34090" spans="1:6">
      <c r="A34090" t="s">
        <v>707</v>
      </c>
      <c r="B34090">
        <v>3120</v>
      </c>
      <c r="C34090" t="s">
        <v>726</v>
      </c>
      <c r="D34090">
        <v>2009</v>
      </c>
      <c r="E34090" t="s">
        <v>740</v>
      </c>
      <c r="F34090" s="2">
        <v>2943.0721004511201</v>
      </c>
    </row>
    <row r="34091" spans="1:6">
      <c r="A34091" t="s">
        <v>707</v>
      </c>
      <c r="B34091">
        <v>3120</v>
      </c>
      <c r="C34091" t="s">
        <v>726</v>
      </c>
      <c r="D34091">
        <v>2011</v>
      </c>
      <c r="E34091" t="s">
        <v>742</v>
      </c>
      <c r="F34091" s="2">
        <v>7586.5909620541897</v>
      </c>
    </row>
    <row r="34092" spans="1:6">
      <c r="A34092" t="s">
        <v>707</v>
      </c>
      <c r="B34092">
        <v>3120</v>
      </c>
      <c r="C34092" t="s">
        <v>726</v>
      </c>
      <c r="D34092">
        <v>2013</v>
      </c>
      <c r="E34092" t="s">
        <v>744</v>
      </c>
      <c r="F34092" s="2">
        <v>64.416416299999995</v>
      </c>
    </row>
    <row r="34093" spans="1:6">
      <c r="A34093" t="s">
        <v>707</v>
      </c>
      <c r="B34093">
        <v>3120</v>
      </c>
      <c r="C34093" t="s">
        <v>726</v>
      </c>
      <c r="D34093">
        <v>2013</v>
      </c>
      <c r="E34093" t="s">
        <v>745</v>
      </c>
      <c r="F34093" s="2">
        <v>0</v>
      </c>
    </row>
    <row r="34094" spans="1:6">
      <c r="A34094" t="s">
        <v>707</v>
      </c>
      <c r="B34094">
        <v>3120</v>
      </c>
      <c r="C34094" t="s">
        <v>726</v>
      </c>
      <c r="D34094">
        <v>2015</v>
      </c>
      <c r="E34094" t="s">
        <v>738</v>
      </c>
      <c r="F34094" s="2">
        <v>5882.7941162360003</v>
      </c>
    </row>
    <row r="34095" spans="1:6">
      <c r="A34095" t="s">
        <v>707</v>
      </c>
      <c r="B34095">
        <v>3120</v>
      </c>
      <c r="C34095" t="s">
        <v>726</v>
      </c>
      <c r="D34095">
        <v>2015</v>
      </c>
      <c r="E34095" t="s">
        <v>739</v>
      </c>
      <c r="F34095" s="2">
        <v>33573.247732102202</v>
      </c>
    </row>
    <row r="34096" spans="1:6">
      <c r="A34096" t="s">
        <v>707</v>
      </c>
      <c r="B34096">
        <v>3120</v>
      </c>
      <c r="C34096" t="s">
        <v>726</v>
      </c>
      <c r="D34096">
        <v>2015</v>
      </c>
      <c r="E34096" t="s">
        <v>741</v>
      </c>
      <c r="F34096" s="2">
        <v>15518.665172196501</v>
      </c>
    </row>
    <row r="34097" spans="1:6">
      <c r="A34097" t="s">
        <v>707</v>
      </c>
      <c r="B34097">
        <v>3120</v>
      </c>
      <c r="C34097" t="s">
        <v>726</v>
      </c>
      <c r="D34097">
        <v>2016</v>
      </c>
      <c r="E34097" t="s">
        <v>736</v>
      </c>
      <c r="F34097" s="2">
        <v>851.03104244433302</v>
      </c>
    </row>
    <row r="34098" spans="1:6">
      <c r="A34098" t="s">
        <v>707</v>
      </c>
      <c r="B34098">
        <v>3120</v>
      </c>
      <c r="C34098" t="s">
        <v>726</v>
      </c>
      <c r="D34098">
        <v>2016</v>
      </c>
      <c r="E34098" t="s">
        <v>737</v>
      </c>
      <c r="F34098" s="2">
        <v>1507.4716970325201</v>
      </c>
    </row>
    <row r="34099" spans="1:6">
      <c r="A34099" t="s">
        <v>707</v>
      </c>
      <c r="B34099">
        <v>3120</v>
      </c>
      <c r="C34099" t="s">
        <v>726</v>
      </c>
      <c r="D34099">
        <v>2016</v>
      </c>
      <c r="E34099" t="s">
        <v>744</v>
      </c>
      <c r="F34099" s="2">
        <v>0</v>
      </c>
    </row>
    <row r="34100" spans="1:6">
      <c r="A34100" t="s">
        <v>707</v>
      </c>
      <c r="B34100">
        <v>3120</v>
      </c>
      <c r="C34100" t="s">
        <v>726</v>
      </c>
      <c r="D34100">
        <v>2016</v>
      </c>
      <c r="E34100" t="s">
        <v>745</v>
      </c>
      <c r="F34100" s="2">
        <v>0</v>
      </c>
    </row>
    <row r="34101" spans="1:6">
      <c r="A34101" t="s">
        <v>707</v>
      </c>
      <c r="B34101">
        <v>3120</v>
      </c>
      <c r="C34101" t="s">
        <v>726</v>
      </c>
      <c r="D34101">
        <v>2017</v>
      </c>
      <c r="E34101" t="s">
        <v>743</v>
      </c>
      <c r="F34101" s="2">
        <v>3.7989893355027999</v>
      </c>
    </row>
    <row r="34102" spans="1:6">
      <c r="A34102" t="s">
        <v>707</v>
      </c>
      <c r="B34102">
        <v>3120</v>
      </c>
      <c r="C34102" t="s">
        <v>726</v>
      </c>
      <c r="D34102">
        <v>2018</v>
      </c>
      <c r="E34102" t="s">
        <v>742</v>
      </c>
      <c r="F34102" s="2">
        <v>7564.3348812705599</v>
      </c>
    </row>
    <row r="34103" spans="1:6">
      <c r="A34103" t="s">
        <v>707</v>
      </c>
      <c r="B34103">
        <v>3120</v>
      </c>
      <c r="C34103" t="s">
        <v>726</v>
      </c>
      <c r="D34103">
        <v>2018</v>
      </c>
      <c r="E34103" t="s">
        <v>738</v>
      </c>
      <c r="F34103" s="2">
        <v>5322.3496949890005</v>
      </c>
    </row>
    <row r="34104" spans="1:6">
      <c r="A34104" t="s">
        <v>707</v>
      </c>
      <c r="B34104">
        <v>3120</v>
      </c>
      <c r="C34104" t="s">
        <v>726</v>
      </c>
      <c r="D34104">
        <v>2018</v>
      </c>
      <c r="E34104" t="s">
        <v>739</v>
      </c>
      <c r="F34104" s="2">
        <v>32337.428297233499</v>
      </c>
    </row>
    <row r="34105" spans="1:6">
      <c r="A34105" t="s">
        <v>707</v>
      </c>
      <c r="B34105">
        <v>3120</v>
      </c>
      <c r="C34105" t="s">
        <v>726</v>
      </c>
      <c r="D34105">
        <v>2018</v>
      </c>
      <c r="E34105" t="s">
        <v>741</v>
      </c>
      <c r="F34105" s="2">
        <v>14240.3674019723</v>
      </c>
    </row>
    <row r="34106" spans="1:6">
      <c r="A34106" t="s">
        <v>707</v>
      </c>
      <c r="B34106">
        <v>3120</v>
      </c>
      <c r="C34106" t="s">
        <v>726</v>
      </c>
      <c r="D34106">
        <v>2019</v>
      </c>
      <c r="E34106" t="s">
        <v>736</v>
      </c>
      <c r="F34106" s="2">
        <v>790.17874358949803</v>
      </c>
    </row>
    <row r="34107" spans="1:6">
      <c r="A34107" t="s">
        <v>707</v>
      </c>
      <c r="B34107">
        <v>3120</v>
      </c>
      <c r="C34107" t="s">
        <v>726</v>
      </c>
      <c r="D34107">
        <v>2019</v>
      </c>
      <c r="E34107" t="s">
        <v>737</v>
      </c>
      <c r="F34107" s="2">
        <v>1516.3717919542501</v>
      </c>
    </row>
    <row r="34108" spans="1:6">
      <c r="A34108" t="s">
        <v>707</v>
      </c>
      <c r="B34108">
        <v>3120</v>
      </c>
      <c r="C34108" t="s">
        <v>726</v>
      </c>
      <c r="D34108">
        <v>2019</v>
      </c>
      <c r="E34108" t="s">
        <v>744</v>
      </c>
      <c r="F34108" s="2">
        <v>0</v>
      </c>
    </row>
    <row r="34109" spans="1:6">
      <c r="A34109" t="s">
        <v>707</v>
      </c>
      <c r="B34109">
        <v>3120</v>
      </c>
      <c r="C34109" t="s">
        <v>726</v>
      </c>
      <c r="D34109">
        <v>2019</v>
      </c>
      <c r="E34109" t="s">
        <v>740</v>
      </c>
      <c r="F34109" s="2">
        <v>1669.5767699995699</v>
      </c>
    </row>
    <row r="34110" spans="1:6">
      <c r="A34110" t="s">
        <v>707</v>
      </c>
      <c r="B34110">
        <v>3120</v>
      </c>
      <c r="C34110" t="s">
        <v>726</v>
      </c>
      <c r="D34110">
        <v>2019</v>
      </c>
      <c r="E34110" t="s">
        <v>745</v>
      </c>
      <c r="F34110" s="2">
        <v>1.7424417709851502E-2</v>
      </c>
    </row>
    <row r="34111" spans="1:6">
      <c r="A34111" t="s">
        <v>707</v>
      </c>
      <c r="B34111">
        <v>3120</v>
      </c>
      <c r="C34111" t="s">
        <v>726</v>
      </c>
      <c r="D34111">
        <v>2020</v>
      </c>
      <c r="E34111" t="s">
        <v>743</v>
      </c>
      <c r="F34111" s="2">
        <v>5.2706255383634097</v>
      </c>
    </row>
    <row r="34112" spans="1:6">
      <c r="A34112" t="s">
        <v>707</v>
      </c>
      <c r="B34112">
        <v>3120</v>
      </c>
      <c r="C34112" t="s">
        <v>726</v>
      </c>
      <c r="D34112">
        <v>2021</v>
      </c>
      <c r="E34112" t="s">
        <v>742</v>
      </c>
      <c r="F34112" s="2">
        <v>8090.5051240181101</v>
      </c>
    </row>
    <row r="34113" spans="1:6">
      <c r="A34113" t="s">
        <v>707</v>
      </c>
      <c r="B34113">
        <v>3120</v>
      </c>
      <c r="C34113" t="s">
        <v>726</v>
      </c>
      <c r="D34113">
        <v>2021</v>
      </c>
      <c r="E34113" t="s">
        <v>741</v>
      </c>
      <c r="F34113" s="2">
        <v>12797.675048532999</v>
      </c>
    </row>
    <row r="34114" spans="1:6">
      <c r="A34114" t="s">
        <v>707</v>
      </c>
      <c r="B34114">
        <v>3120</v>
      </c>
      <c r="C34114" t="s">
        <v>726</v>
      </c>
      <c r="D34114">
        <v>2022</v>
      </c>
      <c r="E34114" t="s">
        <v>736</v>
      </c>
      <c r="F34114" s="2">
        <v>659.61907882416904</v>
      </c>
    </row>
    <row r="34115" spans="1:6">
      <c r="A34115" t="s">
        <v>707</v>
      </c>
      <c r="B34115">
        <v>3120</v>
      </c>
      <c r="C34115" t="s">
        <v>726</v>
      </c>
      <c r="D34115">
        <v>2022</v>
      </c>
      <c r="E34115" t="s">
        <v>737</v>
      </c>
      <c r="F34115" s="2">
        <v>1343.64634960955</v>
      </c>
    </row>
    <row r="34116" spans="1:6">
      <c r="A34116" t="s">
        <v>707</v>
      </c>
      <c r="B34116">
        <v>3120</v>
      </c>
      <c r="C34116" t="s">
        <v>726</v>
      </c>
      <c r="D34116">
        <v>2022</v>
      </c>
      <c r="E34116" t="s">
        <v>740</v>
      </c>
      <c r="F34116" s="2">
        <v>1987.2613610030201</v>
      </c>
    </row>
    <row r="34117" spans="1:6">
      <c r="A34117" t="s">
        <v>707</v>
      </c>
      <c r="B34117">
        <v>3120</v>
      </c>
      <c r="C34117" t="s">
        <v>726</v>
      </c>
      <c r="D34117">
        <v>2022</v>
      </c>
      <c r="E34117" t="s">
        <v>745</v>
      </c>
      <c r="F34117" s="2">
        <v>0</v>
      </c>
    </row>
    <row r="34118" spans="1:6">
      <c r="A34118" t="s">
        <v>707</v>
      </c>
      <c r="B34118">
        <v>3120</v>
      </c>
      <c r="C34118" t="s">
        <v>726</v>
      </c>
      <c r="D34118">
        <v>2023</v>
      </c>
      <c r="E34118" t="s">
        <v>743</v>
      </c>
      <c r="F34118" s="2">
        <v>5.6270254656739498</v>
      </c>
    </row>
    <row r="34119" spans="1:6">
      <c r="A34119" t="s">
        <v>707</v>
      </c>
      <c r="B34119">
        <v>3120</v>
      </c>
      <c r="C34119" t="s">
        <v>726</v>
      </c>
      <c r="D34119">
        <v>2024</v>
      </c>
      <c r="E34119" t="s">
        <v>742</v>
      </c>
      <c r="F34119" s="2">
        <v>7639.0335369121403</v>
      </c>
    </row>
    <row r="34120" spans="1:6">
      <c r="A34120" t="s">
        <v>707</v>
      </c>
      <c r="B34120">
        <v>3122</v>
      </c>
      <c r="C34120" t="s">
        <v>728</v>
      </c>
      <c r="D34120">
        <v>2009</v>
      </c>
      <c r="E34120" t="s">
        <v>736</v>
      </c>
      <c r="F34120" s="2">
        <v>491.627704887866</v>
      </c>
    </row>
    <row r="34121" spans="1:6">
      <c r="A34121" t="s">
        <v>707</v>
      </c>
      <c r="B34121">
        <v>3122</v>
      </c>
      <c r="C34121" t="s">
        <v>728</v>
      </c>
      <c r="D34121">
        <v>2009</v>
      </c>
      <c r="E34121" t="s">
        <v>737</v>
      </c>
      <c r="F34121" s="2">
        <v>737.52183126928105</v>
      </c>
    </row>
    <row r="34122" spans="1:6">
      <c r="A34122" t="s">
        <v>707</v>
      </c>
      <c r="B34122">
        <v>3122</v>
      </c>
      <c r="C34122" t="s">
        <v>728</v>
      </c>
      <c r="D34122">
        <v>2009</v>
      </c>
      <c r="E34122" t="s">
        <v>738</v>
      </c>
      <c r="F34122" s="2">
        <v>0</v>
      </c>
    </row>
    <row r="34123" spans="1:6">
      <c r="A34123" t="s">
        <v>707</v>
      </c>
      <c r="B34123">
        <v>3122</v>
      </c>
      <c r="C34123" t="s">
        <v>728</v>
      </c>
      <c r="D34123">
        <v>2009</v>
      </c>
      <c r="E34123" t="s">
        <v>739</v>
      </c>
      <c r="F34123" s="2">
        <v>11437.385970445601</v>
      </c>
    </row>
    <row r="34124" spans="1:6">
      <c r="A34124" t="s">
        <v>707</v>
      </c>
      <c r="B34124">
        <v>3122</v>
      </c>
      <c r="C34124" t="s">
        <v>728</v>
      </c>
      <c r="D34124">
        <v>2009</v>
      </c>
      <c r="E34124" t="s">
        <v>741</v>
      </c>
      <c r="F34124" s="2">
        <v>12877.0622715434</v>
      </c>
    </row>
    <row r="34125" spans="1:6">
      <c r="A34125" t="s">
        <v>707</v>
      </c>
      <c r="B34125">
        <v>3122</v>
      </c>
      <c r="C34125" t="s">
        <v>728</v>
      </c>
      <c r="D34125">
        <v>2011</v>
      </c>
      <c r="E34125" t="s">
        <v>742</v>
      </c>
      <c r="F34125" s="2">
        <v>3107.9507757940301</v>
      </c>
    </row>
    <row r="34126" spans="1:6">
      <c r="A34126" t="s">
        <v>707</v>
      </c>
      <c r="B34126">
        <v>3122</v>
      </c>
      <c r="C34126" t="s">
        <v>728</v>
      </c>
      <c r="D34126">
        <v>2011</v>
      </c>
      <c r="E34126" t="s">
        <v>743</v>
      </c>
      <c r="F34126" s="2">
        <v>0</v>
      </c>
    </row>
    <row r="34127" spans="1:6">
      <c r="A34127" t="s">
        <v>707</v>
      </c>
      <c r="B34127">
        <v>3122</v>
      </c>
      <c r="C34127" t="s">
        <v>728</v>
      </c>
      <c r="D34127">
        <v>2013</v>
      </c>
      <c r="E34127" t="s">
        <v>744</v>
      </c>
      <c r="F34127" s="2">
        <v>0</v>
      </c>
    </row>
    <row r="34128" spans="1:6">
      <c r="A34128" t="s">
        <v>707</v>
      </c>
      <c r="B34128">
        <v>3122</v>
      </c>
      <c r="C34128" t="s">
        <v>728</v>
      </c>
      <c r="D34128">
        <v>2013</v>
      </c>
      <c r="E34128" t="s">
        <v>740</v>
      </c>
      <c r="F34128" s="2">
        <v>1676.83059084349</v>
      </c>
    </row>
    <row r="34129" spans="1:6">
      <c r="A34129" t="s">
        <v>707</v>
      </c>
      <c r="B34129">
        <v>3122</v>
      </c>
      <c r="C34129" t="s">
        <v>728</v>
      </c>
      <c r="D34129">
        <v>2013</v>
      </c>
      <c r="E34129" t="s">
        <v>745</v>
      </c>
      <c r="F34129" s="2">
        <v>0</v>
      </c>
    </row>
    <row r="34130" spans="1:6">
      <c r="A34130" t="s">
        <v>707</v>
      </c>
      <c r="B34130">
        <v>3122</v>
      </c>
      <c r="C34130" t="s">
        <v>728</v>
      </c>
      <c r="D34130">
        <v>2015</v>
      </c>
      <c r="E34130" t="s">
        <v>738</v>
      </c>
      <c r="F34130" s="2">
        <v>0</v>
      </c>
    </row>
    <row r="34131" spans="1:6">
      <c r="A34131" t="s">
        <v>707</v>
      </c>
      <c r="B34131">
        <v>3122</v>
      </c>
      <c r="C34131" t="s">
        <v>728</v>
      </c>
      <c r="D34131">
        <v>2015</v>
      </c>
      <c r="E34131" t="s">
        <v>739</v>
      </c>
      <c r="F34131" s="2">
        <v>12201.946501460099</v>
      </c>
    </row>
    <row r="34132" spans="1:6">
      <c r="A34132" t="s">
        <v>707</v>
      </c>
      <c r="B34132">
        <v>3122</v>
      </c>
      <c r="C34132" t="s">
        <v>728</v>
      </c>
      <c r="D34132">
        <v>2015</v>
      </c>
      <c r="E34132" t="s">
        <v>741</v>
      </c>
      <c r="F34132" s="2">
        <v>12690.6775287373</v>
      </c>
    </row>
    <row r="34133" spans="1:6">
      <c r="A34133" t="s">
        <v>707</v>
      </c>
      <c r="B34133">
        <v>3122</v>
      </c>
      <c r="C34133" t="s">
        <v>728</v>
      </c>
      <c r="D34133">
        <v>2016</v>
      </c>
      <c r="E34133" t="s">
        <v>736</v>
      </c>
      <c r="F34133" s="2">
        <v>389.26736900003101</v>
      </c>
    </row>
    <row r="34134" spans="1:6">
      <c r="A34134" t="s">
        <v>707</v>
      </c>
      <c r="B34134">
        <v>3122</v>
      </c>
      <c r="C34134" t="s">
        <v>728</v>
      </c>
      <c r="D34134">
        <v>2016</v>
      </c>
      <c r="E34134" t="s">
        <v>737</v>
      </c>
      <c r="F34134" s="2">
        <v>947.66299283375395</v>
      </c>
    </row>
    <row r="34135" spans="1:6">
      <c r="A34135" t="s">
        <v>707</v>
      </c>
      <c r="B34135">
        <v>3122</v>
      </c>
      <c r="C34135" t="s">
        <v>728</v>
      </c>
      <c r="D34135">
        <v>2016</v>
      </c>
      <c r="E34135" t="s">
        <v>744</v>
      </c>
      <c r="F34135" s="2">
        <v>0</v>
      </c>
    </row>
    <row r="34136" spans="1:6">
      <c r="A34136" t="s">
        <v>707</v>
      </c>
      <c r="B34136">
        <v>3122</v>
      </c>
      <c r="C34136" t="s">
        <v>728</v>
      </c>
      <c r="D34136">
        <v>2016</v>
      </c>
      <c r="E34136" t="s">
        <v>745</v>
      </c>
      <c r="F34136" s="2">
        <v>0</v>
      </c>
    </row>
    <row r="34137" spans="1:6">
      <c r="A34137" t="s">
        <v>707</v>
      </c>
      <c r="B34137">
        <v>3122</v>
      </c>
      <c r="C34137" t="s">
        <v>728</v>
      </c>
      <c r="D34137">
        <v>2017</v>
      </c>
      <c r="E34137" t="s">
        <v>743</v>
      </c>
      <c r="F34137" s="2">
        <v>0</v>
      </c>
    </row>
    <row r="34138" spans="1:6">
      <c r="A34138" t="s">
        <v>707</v>
      </c>
      <c r="B34138">
        <v>3122</v>
      </c>
      <c r="C34138" t="s">
        <v>728</v>
      </c>
      <c r="D34138">
        <v>2018</v>
      </c>
      <c r="E34138" t="s">
        <v>742</v>
      </c>
      <c r="F34138" s="2">
        <v>3018.2574702652801</v>
      </c>
    </row>
    <row r="34139" spans="1:6">
      <c r="A34139" t="s">
        <v>707</v>
      </c>
      <c r="B34139">
        <v>3122</v>
      </c>
      <c r="C34139" t="s">
        <v>728</v>
      </c>
      <c r="D34139">
        <v>2018</v>
      </c>
      <c r="E34139" t="s">
        <v>739</v>
      </c>
      <c r="F34139" s="2">
        <v>11458.845055354999</v>
      </c>
    </row>
    <row r="34140" spans="1:6">
      <c r="A34140" t="s">
        <v>707</v>
      </c>
      <c r="B34140">
        <v>3122</v>
      </c>
      <c r="C34140" t="s">
        <v>728</v>
      </c>
      <c r="D34140">
        <v>2018</v>
      </c>
      <c r="E34140" t="s">
        <v>741</v>
      </c>
      <c r="F34140" s="2">
        <v>11691.556602164301</v>
      </c>
    </row>
    <row r="34141" spans="1:6">
      <c r="A34141" t="s">
        <v>707</v>
      </c>
      <c r="B34141">
        <v>3122</v>
      </c>
      <c r="C34141" t="s">
        <v>728</v>
      </c>
      <c r="D34141">
        <v>2019</v>
      </c>
      <c r="E34141" t="s">
        <v>736</v>
      </c>
      <c r="F34141" s="2">
        <v>292.63380026566301</v>
      </c>
    </row>
    <row r="34142" spans="1:6">
      <c r="A34142" t="s">
        <v>707</v>
      </c>
      <c r="B34142">
        <v>3122</v>
      </c>
      <c r="C34142" t="s">
        <v>728</v>
      </c>
      <c r="D34142">
        <v>2019</v>
      </c>
      <c r="E34142" t="s">
        <v>737</v>
      </c>
      <c r="F34142" s="2">
        <v>898.39118361041506</v>
      </c>
    </row>
    <row r="34143" spans="1:6">
      <c r="A34143" t="s">
        <v>707</v>
      </c>
      <c r="B34143">
        <v>3122</v>
      </c>
      <c r="C34143" t="s">
        <v>728</v>
      </c>
      <c r="D34143">
        <v>2019</v>
      </c>
      <c r="E34143" t="s">
        <v>745</v>
      </c>
      <c r="F34143" s="2">
        <v>0</v>
      </c>
    </row>
    <row r="34144" spans="1:6">
      <c r="A34144" t="s">
        <v>707</v>
      </c>
      <c r="B34144">
        <v>3122</v>
      </c>
      <c r="C34144" t="s">
        <v>728</v>
      </c>
      <c r="D34144">
        <v>2020</v>
      </c>
      <c r="E34144" t="s">
        <v>743</v>
      </c>
      <c r="F34144" s="2">
        <v>0</v>
      </c>
    </row>
    <row r="34145" spans="1:6">
      <c r="A34145" t="s">
        <v>707</v>
      </c>
      <c r="B34145">
        <v>3122</v>
      </c>
      <c r="C34145" t="s">
        <v>728</v>
      </c>
      <c r="D34145">
        <v>2020</v>
      </c>
      <c r="E34145" t="s">
        <v>740</v>
      </c>
      <c r="F34145" s="2">
        <v>703.36847507349205</v>
      </c>
    </row>
    <row r="34146" spans="1:6">
      <c r="A34146" t="s">
        <v>707</v>
      </c>
      <c r="B34146">
        <v>3122</v>
      </c>
      <c r="C34146" t="s">
        <v>728</v>
      </c>
      <c r="D34146">
        <v>2021</v>
      </c>
      <c r="E34146" t="s">
        <v>742</v>
      </c>
      <c r="F34146" s="2">
        <v>2930.6317861972998</v>
      </c>
    </row>
    <row r="34147" spans="1:6">
      <c r="A34147" t="s">
        <v>707</v>
      </c>
      <c r="B34147">
        <v>3122</v>
      </c>
      <c r="C34147" t="s">
        <v>728</v>
      </c>
      <c r="D34147">
        <v>2022</v>
      </c>
      <c r="E34147" t="s">
        <v>736</v>
      </c>
      <c r="F34147" s="2">
        <v>305.79685643071798</v>
      </c>
    </row>
    <row r="34148" spans="1:6">
      <c r="A34148" t="s">
        <v>707</v>
      </c>
      <c r="B34148">
        <v>3122</v>
      </c>
      <c r="C34148" t="s">
        <v>728</v>
      </c>
      <c r="D34148">
        <v>2022</v>
      </c>
      <c r="E34148" t="s">
        <v>737</v>
      </c>
      <c r="F34148" s="2">
        <v>797.07922225811001</v>
      </c>
    </row>
    <row r="34149" spans="1:6">
      <c r="A34149" t="s">
        <v>707</v>
      </c>
      <c r="B34149">
        <v>3122</v>
      </c>
      <c r="C34149" t="s">
        <v>728</v>
      </c>
      <c r="D34149">
        <v>2022</v>
      </c>
      <c r="E34149" t="s">
        <v>738</v>
      </c>
      <c r="F34149" s="2">
        <v>0</v>
      </c>
    </row>
    <row r="34150" spans="1:6">
      <c r="A34150" t="s">
        <v>707</v>
      </c>
      <c r="B34150">
        <v>3122</v>
      </c>
      <c r="C34150" t="s">
        <v>728</v>
      </c>
      <c r="D34150">
        <v>2022</v>
      </c>
      <c r="E34150" t="s">
        <v>739</v>
      </c>
      <c r="F34150" s="2">
        <v>11178.875711241901</v>
      </c>
    </row>
    <row r="34151" spans="1:6">
      <c r="A34151" t="s">
        <v>707</v>
      </c>
      <c r="B34151">
        <v>3122</v>
      </c>
      <c r="C34151" t="s">
        <v>728</v>
      </c>
      <c r="D34151">
        <v>2023</v>
      </c>
      <c r="E34151" t="s">
        <v>744</v>
      </c>
      <c r="F34151" s="2">
        <v>0</v>
      </c>
    </row>
    <row r="34152" spans="1:6">
      <c r="A34152" t="s">
        <v>707</v>
      </c>
      <c r="B34152">
        <v>3122</v>
      </c>
      <c r="C34152" t="s">
        <v>728</v>
      </c>
      <c r="D34152">
        <v>2023</v>
      </c>
      <c r="E34152" t="s">
        <v>740</v>
      </c>
      <c r="F34152" s="2">
        <v>1045.0428213682001</v>
      </c>
    </row>
    <row r="34153" spans="1:6">
      <c r="A34153" t="s">
        <v>707</v>
      </c>
      <c r="B34153">
        <v>3122</v>
      </c>
      <c r="C34153" t="s">
        <v>728</v>
      </c>
      <c r="D34153">
        <v>2024</v>
      </c>
      <c r="E34153" t="s">
        <v>742</v>
      </c>
      <c r="F34153" s="2">
        <v>2361.35932545163</v>
      </c>
    </row>
    <row r="34154" spans="1:6">
      <c r="A34154" t="s">
        <v>707</v>
      </c>
      <c r="B34154">
        <v>3124</v>
      </c>
      <c r="C34154" t="s">
        <v>730</v>
      </c>
      <c r="D34154">
        <v>2009</v>
      </c>
      <c r="E34154" t="s">
        <v>742</v>
      </c>
      <c r="F34154" s="2">
        <v>1229.7102424996999</v>
      </c>
    </row>
    <row r="34155" spans="1:6">
      <c r="A34155" t="s">
        <v>707</v>
      </c>
      <c r="B34155">
        <v>3124</v>
      </c>
      <c r="C34155" t="s">
        <v>730</v>
      </c>
      <c r="D34155">
        <v>2009</v>
      </c>
      <c r="E34155" t="s">
        <v>738</v>
      </c>
      <c r="F34155" s="2">
        <v>0</v>
      </c>
    </row>
    <row r="34156" spans="1:6">
      <c r="A34156" t="s">
        <v>707</v>
      </c>
      <c r="B34156">
        <v>3124</v>
      </c>
      <c r="C34156" t="s">
        <v>730</v>
      </c>
      <c r="D34156">
        <v>2009</v>
      </c>
      <c r="E34156" t="s">
        <v>741</v>
      </c>
      <c r="F34156" s="2">
        <v>2911.8873321896899</v>
      </c>
    </row>
    <row r="34157" spans="1:6">
      <c r="A34157" t="s">
        <v>707</v>
      </c>
      <c r="B34157">
        <v>3124</v>
      </c>
      <c r="C34157" t="s">
        <v>730</v>
      </c>
      <c r="D34157">
        <v>2011</v>
      </c>
      <c r="E34157" t="s">
        <v>745</v>
      </c>
      <c r="F34157" s="2">
        <v>0</v>
      </c>
    </row>
    <row r="34158" spans="1:6">
      <c r="A34158" t="s">
        <v>707</v>
      </c>
      <c r="B34158">
        <v>3124</v>
      </c>
      <c r="C34158" t="s">
        <v>730</v>
      </c>
      <c r="D34158">
        <v>2013</v>
      </c>
      <c r="E34158" t="s">
        <v>744</v>
      </c>
      <c r="F34158" s="2">
        <v>0</v>
      </c>
    </row>
    <row r="34159" spans="1:6">
      <c r="A34159" t="s">
        <v>707</v>
      </c>
      <c r="B34159">
        <v>3124</v>
      </c>
      <c r="C34159" t="s">
        <v>730</v>
      </c>
      <c r="D34159">
        <v>2013</v>
      </c>
      <c r="E34159" t="s">
        <v>739</v>
      </c>
      <c r="F34159" s="2">
        <v>5383.5803622923704</v>
      </c>
    </row>
    <row r="34160" spans="1:6">
      <c r="A34160" t="s">
        <v>707</v>
      </c>
      <c r="B34160">
        <v>3124</v>
      </c>
      <c r="C34160" t="s">
        <v>730</v>
      </c>
      <c r="D34160">
        <v>2015</v>
      </c>
      <c r="E34160" t="s">
        <v>743</v>
      </c>
      <c r="F34160" s="2">
        <v>0</v>
      </c>
    </row>
    <row r="34161" spans="1:6">
      <c r="A34161" t="s">
        <v>707</v>
      </c>
      <c r="B34161">
        <v>3124</v>
      </c>
      <c r="C34161" t="s">
        <v>730</v>
      </c>
      <c r="D34161">
        <v>2015</v>
      </c>
      <c r="E34161" t="s">
        <v>741</v>
      </c>
      <c r="F34161" s="2">
        <v>2889.6878488080602</v>
      </c>
    </row>
    <row r="34162" spans="1:6">
      <c r="A34162" t="s">
        <v>707</v>
      </c>
      <c r="B34162">
        <v>3124</v>
      </c>
      <c r="C34162" t="s">
        <v>730</v>
      </c>
      <c r="D34162">
        <v>2016</v>
      </c>
      <c r="E34162" t="s">
        <v>739</v>
      </c>
      <c r="F34162" s="2">
        <v>6529.8789649274604</v>
      </c>
    </row>
    <row r="34163" spans="1:6">
      <c r="A34163" t="s">
        <v>707</v>
      </c>
      <c r="B34163">
        <v>3124</v>
      </c>
      <c r="C34163" t="s">
        <v>730</v>
      </c>
      <c r="D34163">
        <v>2017</v>
      </c>
      <c r="E34163" t="s">
        <v>736</v>
      </c>
      <c r="F34163" s="2">
        <v>130.61267944690201</v>
      </c>
    </row>
    <row r="34164" spans="1:6">
      <c r="A34164" t="s">
        <v>707</v>
      </c>
      <c r="B34164">
        <v>3124</v>
      </c>
      <c r="C34164" t="s">
        <v>730</v>
      </c>
      <c r="D34164">
        <v>2017</v>
      </c>
      <c r="E34164" t="s">
        <v>737</v>
      </c>
      <c r="F34164" s="2">
        <v>249.486120660176</v>
      </c>
    </row>
    <row r="34165" spans="1:6">
      <c r="A34165" t="s">
        <v>707</v>
      </c>
      <c r="B34165">
        <v>3124</v>
      </c>
      <c r="C34165" t="s">
        <v>730</v>
      </c>
      <c r="D34165">
        <v>2017</v>
      </c>
      <c r="E34165" t="s">
        <v>740</v>
      </c>
      <c r="F34165" s="2">
        <v>277.35529734907698</v>
      </c>
    </row>
    <row r="34166" spans="1:6">
      <c r="A34166" t="s">
        <v>707</v>
      </c>
      <c r="B34166">
        <v>3124</v>
      </c>
      <c r="C34166" t="s">
        <v>730</v>
      </c>
      <c r="D34166">
        <v>2017</v>
      </c>
      <c r="E34166" t="s">
        <v>745</v>
      </c>
      <c r="F34166" s="2">
        <v>0</v>
      </c>
    </row>
    <row r="34167" spans="1:6">
      <c r="A34167" t="s">
        <v>707</v>
      </c>
      <c r="B34167">
        <v>3124</v>
      </c>
      <c r="C34167" t="s">
        <v>730</v>
      </c>
      <c r="D34167">
        <v>2018</v>
      </c>
      <c r="E34167" t="s">
        <v>743</v>
      </c>
      <c r="F34167" s="2">
        <v>0</v>
      </c>
    </row>
    <row r="34168" spans="1:6">
      <c r="A34168" t="s">
        <v>707</v>
      </c>
      <c r="B34168">
        <v>3124</v>
      </c>
      <c r="C34168" t="s">
        <v>730</v>
      </c>
      <c r="D34168">
        <v>2019</v>
      </c>
      <c r="E34168" t="s">
        <v>742</v>
      </c>
      <c r="F34168" s="2">
        <v>1513.2491023007201</v>
      </c>
    </row>
    <row r="34169" spans="1:6">
      <c r="A34169" t="s">
        <v>707</v>
      </c>
      <c r="B34169">
        <v>3124</v>
      </c>
      <c r="C34169" t="s">
        <v>730</v>
      </c>
      <c r="D34169">
        <v>2019</v>
      </c>
      <c r="E34169" t="s">
        <v>738</v>
      </c>
      <c r="F34169" s="2">
        <v>0</v>
      </c>
    </row>
    <row r="34170" spans="1:6">
      <c r="A34170" t="s">
        <v>707</v>
      </c>
      <c r="B34170">
        <v>3124</v>
      </c>
      <c r="C34170" t="s">
        <v>730</v>
      </c>
      <c r="D34170">
        <v>2020</v>
      </c>
      <c r="E34170" t="s">
        <v>736</v>
      </c>
      <c r="F34170" s="2">
        <v>115.22456937910199</v>
      </c>
    </row>
    <row r="34171" spans="1:6">
      <c r="A34171" t="s">
        <v>707</v>
      </c>
      <c r="B34171">
        <v>3124</v>
      </c>
      <c r="C34171" t="s">
        <v>730</v>
      </c>
      <c r="D34171">
        <v>2020</v>
      </c>
      <c r="E34171" t="s">
        <v>737</v>
      </c>
      <c r="F34171" s="2">
        <v>229.094638301202</v>
      </c>
    </row>
    <row r="34172" spans="1:6">
      <c r="A34172" t="s">
        <v>707</v>
      </c>
      <c r="B34172">
        <v>3124</v>
      </c>
      <c r="C34172" t="s">
        <v>730</v>
      </c>
      <c r="D34172">
        <v>2020</v>
      </c>
      <c r="E34172" t="s">
        <v>744</v>
      </c>
      <c r="F34172" s="2">
        <v>0</v>
      </c>
    </row>
    <row r="34173" spans="1:6">
      <c r="A34173" t="s">
        <v>707</v>
      </c>
      <c r="B34173">
        <v>3124</v>
      </c>
      <c r="C34173" t="s">
        <v>730</v>
      </c>
      <c r="D34173">
        <v>2020</v>
      </c>
      <c r="E34173" t="s">
        <v>740</v>
      </c>
      <c r="F34173" s="2">
        <v>188.971507170531</v>
      </c>
    </row>
    <row r="34174" spans="1:6">
      <c r="A34174" t="s">
        <v>707</v>
      </c>
      <c r="B34174">
        <v>3124</v>
      </c>
      <c r="C34174" t="s">
        <v>730</v>
      </c>
      <c r="D34174">
        <v>2020</v>
      </c>
      <c r="E34174" t="s">
        <v>745</v>
      </c>
      <c r="F34174" s="2">
        <v>0</v>
      </c>
    </row>
    <row r="34175" spans="1:6">
      <c r="A34175" t="s">
        <v>707</v>
      </c>
      <c r="B34175">
        <v>3124</v>
      </c>
      <c r="C34175" t="s">
        <v>730</v>
      </c>
      <c r="D34175">
        <v>2021</v>
      </c>
      <c r="E34175" t="s">
        <v>743</v>
      </c>
      <c r="F34175" s="2">
        <v>0</v>
      </c>
    </row>
    <row r="34176" spans="1:6">
      <c r="A34176" t="s">
        <v>707</v>
      </c>
      <c r="B34176">
        <v>3124</v>
      </c>
      <c r="C34176" t="s">
        <v>730</v>
      </c>
      <c r="D34176">
        <v>2022</v>
      </c>
      <c r="E34176" t="s">
        <v>742</v>
      </c>
      <c r="F34176" s="2">
        <v>1102.35600359408</v>
      </c>
    </row>
    <row r="34177" spans="1:6">
      <c r="A34177" t="s">
        <v>707</v>
      </c>
      <c r="B34177">
        <v>3124</v>
      </c>
      <c r="C34177" t="s">
        <v>730</v>
      </c>
      <c r="D34177">
        <v>2022</v>
      </c>
      <c r="E34177" t="s">
        <v>738</v>
      </c>
      <c r="F34177" s="2">
        <v>0</v>
      </c>
    </row>
    <row r="34178" spans="1:6">
      <c r="A34178" t="s">
        <v>707</v>
      </c>
      <c r="B34178">
        <v>3124</v>
      </c>
      <c r="C34178" t="s">
        <v>730</v>
      </c>
      <c r="D34178">
        <v>2022</v>
      </c>
      <c r="E34178" t="s">
        <v>741</v>
      </c>
      <c r="F34178" s="2">
        <v>2565.4789636498399</v>
      </c>
    </row>
    <row r="34179" spans="1:6">
      <c r="A34179" t="s">
        <v>707</v>
      </c>
      <c r="B34179">
        <v>3124</v>
      </c>
      <c r="C34179" t="s">
        <v>730</v>
      </c>
      <c r="D34179">
        <v>2023</v>
      </c>
      <c r="E34179" t="s">
        <v>736</v>
      </c>
      <c r="F34179" s="2">
        <v>147.12773175205399</v>
      </c>
    </row>
    <row r="34180" spans="1:6">
      <c r="A34180" t="s">
        <v>707</v>
      </c>
      <c r="B34180">
        <v>3124</v>
      </c>
      <c r="C34180" t="s">
        <v>730</v>
      </c>
      <c r="D34180">
        <v>2023</v>
      </c>
      <c r="E34180" t="s">
        <v>737</v>
      </c>
      <c r="F34180" s="2">
        <v>212.07158874450201</v>
      </c>
    </row>
    <row r="34181" spans="1:6">
      <c r="A34181" t="s">
        <v>707</v>
      </c>
      <c r="B34181">
        <v>3124</v>
      </c>
      <c r="C34181" t="s">
        <v>730</v>
      </c>
      <c r="D34181">
        <v>2023</v>
      </c>
      <c r="E34181" t="s">
        <v>744</v>
      </c>
      <c r="F34181" s="2">
        <v>0</v>
      </c>
    </row>
    <row r="34182" spans="1:6">
      <c r="A34182" t="s">
        <v>707</v>
      </c>
      <c r="B34182">
        <v>3124</v>
      </c>
      <c r="C34182" t="s">
        <v>730</v>
      </c>
      <c r="D34182">
        <v>2023</v>
      </c>
      <c r="E34182" t="s">
        <v>739</v>
      </c>
      <c r="F34182" s="2">
        <v>5397.9237042002196</v>
      </c>
    </row>
    <row r="34183" spans="1:6">
      <c r="A34183" t="s">
        <v>707</v>
      </c>
      <c r="B34183">
        <v>3124</v>
      </c>
      <c r="C34183" t="s">
        <v>730</v>
      </c>
      <c r="D34183">
        <v>2023</v>
      </c>
      <c r="E34183" t="s">
        <v>740</v>
      </c>
      <c r="F34183" s="2">
        <v>209.23652313761301</v>
      </c>
    </row>
    <row r="34184" spans="1:6">
      <c r="A34184" t="s">
        <v>4</v>
      </c>
      <c r="B34184">
        <v>4201</v>
      </c>
      <c r="C34184" t="s">
        <v>5</v>
      </c>
      <c r="D34184">
        <v>2009</v>
      </c>
      <c r="E34184" t="s">
        <v>736</v>
      </c>
      <c r="F34184" s="2">
        <v>5960.8171176179203</v>
      </c>
    </row>
    <row r="34185" spans="1:6">
      <c r="A34185" t="s">
        <v>4</v>
      </c>
      <c r="B34185">
        <v>4201</v>
      </c>
      <c r="C34185" t="s">
        <v>5</v>
      </c>
      <c r="D34185">
        <v>2009</v>
      </c>
      <c r="E34185" t="s">
        <v>737</v>
      </c>
      <c r="F34185" s="2">
        <v>959.29061221168797</v>
      </c>
    </row>
    <row r="34186" spans="1:6">
      <c r="A34186" t="s">
        <v>4</v>
      </c>
      <c r="B34186">
        <v>4201</v>
      </c>
      <c r="C34186" t="s">
        <v>5</v>
      </c>
      <c r="D34186">
        <v>2009</v>
      </c>
      <c r="E34186" t="s">
        <v>740</v>
      </c>
      <c r="F34186" s="2">
        <v>1958.84350673626</v>
      </c>
    </row>
    <row r="34187" spans="1:6">
      <c r="A34187" t="s">
        <v>4</v>
      </c>
      <c r="B34187">
        <v>4201</v>
      </c>
      <c r="C34187" t="s">
        <v>5</v>
      </c>
      <c r="D34187">
        <v>2011</v>
      </c>
      <c r="E34187" t="s">
        <v>742</v>
      </c>
      <c r="F34187" s="2">
        <v>1220.91944431314</v>
      </c>
    </row>
    <row r="34188" spans="1:6">
      <c r="A34188" t="s">
        <v>4</v>
      </c>
      <c r="B34188">
        <v>4201</v>
      </c>
      <c r="C34188" t="s">
        <v>5</v>
      </c>
      <c r="D34188">
        <v>2011</v>
      </c>
      <c r="E34188" t="s">
        <v>744</v>
      </c>
      <c r="F34188" s="2">
        <v>1.01703835</v>
      </c>
    </row>
    <row r="34189" spans="1:6">
      <c r="A34189" t="s">
        <v>4</v>
      </c>
      <c r="B34189">
        <v>4201</v>
      </c>
      <c r="C34189" t="s">
        <v>5</v>
      </c>
      <c r="D34189">
        <v>2011</v>
      </c>
      <c r="E34189" t="s">
        <v>745</v>
      </c>
      <c r="F34189" s="2">
        <v>2714.8253874530301</v>
      </c>
    </row>
    <row r="34190" spans="1:6">
      <c r="A34190" t="s">
        <v>4</v>
      </c>
      <c r="B34190">
        <v>4201</v>
      </c>
      <c r="C34190" t="s">
        <v>5</v>
      </c>
      <c r="D34190">
        <v>2013</v>
      </c>
      <c r="E34190" t="s">
        <v>738</v>
      </c>
      <c r="F34190" s="2">
        <v>0</v>
      </c>
    </row>
    <row r="34191" spans="1:6">
      <c r="A34191" t="s">
        <v>4</v>
      </c>
      <c r="B34191">
        <v>4201</v>
      </c>
      <c r="C34191" t="s">
        <v>5</v>
      </c>
      <c r="D34191">
        <v>2013</v>
      </c>
      <c r="E34191" t="s">
        <v>739</v>
      </c>
      <c r="F34191" s="2">
        <v>1510.27313203484</v>
      </c>
    </row>
    <row r="34192" spans="1:6">
      <c r="A34192" t="s">
        <v>4</v>
      </c>
      <c r="B34192">
        <v>4201</v>
      </c>
      <c r="C34192" t="s">
        <v>5</v>
      </c>
      <c r="D34192">
        <v>2015</v>
      </c>
      <c r="E34192" t="s">
        <v>736</v>
      </c>
      <c r="F34192" s="2">
        <v>3780.4571542528201</v>
      </c>
    </row>
    <row r="34193" spans="1:6">
      <c r="A34193" t="s">
        <v>4</v>
      </c>
      <c r="B34193">
        <v>4201</v>
      </c>
      <c r="C34193" t="s">
        <v>5</v>
      </c>
      <c r="D34193">
        <v>2015</v>
      </c>
      <c r="E34193" t="s">
        <v>737</v>
      </c>
      <c r="F34193" s="2">
        <v>1209.2099267675401</v>
      </c>
    </row>
    <row r="34194" spans="1:6">
      <c r="A34194" t="s">
        <v>4</v>
      </c>
      <c r="B34194">
        <v>4201</v>
      </c>
      <c r="C34194" t="s">
        <v>5</v>
      </c>
      <c r="D34194">
        <v>2015</v>
      </c>
      <c r="E34194" t="s">
        <v>740</v>
      </c>
      <c r="F34194" s="2">
        <v>1155.11642513538</v>
      </c>
    </row>
    <row r="34195" spans="1:6">
      <c r="A34195" t="s">
        <v>4</v>
      </c>
      <c r="B34195">
        <v>4201</v>
      </c>
      <c r="C34195" t="s">
        <v>5</v>
      </c>
      <c r="D34195">
        <v>2015</v>
      </c>
      <c r="E34195" t="s">
        <v>741</v>
      </c>
      <c r="F34195" s="2">
        <v>13105.519639448499</v>
      </c>
    </row>
    <row r="34196" spans="1:6">
      <c r="A34196" t="s">
        <v>4</v>
      </c>
      <c r="B34196">
        <v>4201</v>
      </c>
      <c r="C34196" t="s">
        <v>5</v>
      </c>
      <c r="D34196">
        <v>2016</v>
      </c>
      <c r="E34196" t="s">
        <v>738</v>
      </c>
      <c r="F34196" s="2">
        <v>0</v>
      </c>
    </row>
    <row r="34197" spans="1:6">
      <c r="A34197" t="s">
        <v>4</v>
      </c>
      <c r="B34197">
        <v>4201</v>
      </c>
      <c r="C34197" t="s">
        <v>5</v>
      </c>
      <c r="D34197">
        <v>2016</v>
      </c>
      <c r="E34197" t="s">
        <v>739</v>
      </c>
      <c r="F34197" s="2">
        <v>1397.5048304071599</v>
      </c>
    </row>
    <row r="34198" spans="1:6">
      <c r="A34198" t="s">
        <v>4</v>
      </c>
      <c r="B34198">
        <v>4201</v>
      </c>
      <c r="C34198" t="s">
        <v>5</v>
      </c>
      <c r="D34198">
        <v>2017</v>
      </c>
      <c r="E34198" t="s">
        <v>742</v>
      </c>
      <c r="F34198" s="2">
        <v>2108.2445333115202</v>
      </c>
    </row>
    <row r="34199" spans="1:6">
      <c r="A34199" t="s">
        <v>4</v>
      </c>
      <c r="B34199">
        <v>4201</v>
      </c>
      <c r="C34199" t="s">
        <v>5</v>
      </c>
      <c r="D34199">
        <v>2017</v>
      </c>
      <c r="E34199" t="s">
        <v>744</v>
      </c>
      <c r="F34199" s="2">
        <v>0</v>
      </c>
    </row>
    <row r="34200" spans="1:6">
      <c r="A34200" t="s">
        <v>4</v>
      </c>
      <c r="B34200">
        <v>4201</v>
      </c>
      <c r="C34200" t="s">
        <v>5</v>
      </c>
      <c r="D34200">
        <v>2017</v>
      </c>
      <c r="E34200" t="s">
        <v>743</v>
      </c>
      <c r="F34200" s="2">
        <v>0</v>
      </c>
    </row>
    <row r="34201" spans="1:6">
      <c r="A34201" t="s">
        <v>4</v>
      </c>
      <c r="B34201">
        <v>4201</v>
      </c>
      <c r="C34201" t="s">
        <v>5</v>
      </c>
      <c r="D34201">
        <v>2017</v>
      </c>
      <c r="E34201" t="s">
        <v>745</v>
      </c>
      <c r="F34201" s="2">
        <v>3568.7948642644201</v>
      </c>
    </row>
    <row r="34202" spans="1:6">
      <c r="A34202" t="s">
        <v>4</v>
      </c>
      <c r="B34202">
        <v>4201</v>
      </c>
      <c r="C34202" t="s">
        <v>5</v>
      </c>
      <c r="D34202">
        <v>2018</v>
      </c>
      <c r="E34202" t="s">
        <v>741</v>
      </c>
      <c r="F34202" s="2">
        <v>12102.744773430801</v>
      </c>
    </row>
    <row r="34203" spans="1:6">
      <c r="A34203" t="s">
        <v>4</v>
      </c>
      <c r="B34203">
        <v>4201</v>
      </c>
      <c r="C34203" t="s">
        <v>5</v>
      </c>
      <c r="D34203">
        <v>2019</v>
      </c>
      <c r="E34203" t="s">
        <v>737</v>
      </c>
      <c r="F34203" s="2">
        <v>1164.1370880965701</v>
      </c>
    </row>
    <row r="34204" spans="1:6">
      <c r="A34204" t="s">
        <v>4</v>
      </c>
      <c r="B34204">
        <v>4201</v>
      </c>
      <c r="C34204" t="s">
        <v>5</v>
      </c>
      <c r="D34204">
        <v>2020</v>
      </c>
      <c r="E34204" t="s">
        <v>738</v>
      </c>
      <c r="F34204" s="2">
        <v>0</v>
      </c>
    </row>
    <row r="34205" spans="1:6">
      <c r="A34205" t="s">
        <v>4</v>
      </c>
      <c r="B34205">
        <v>4201</v>
      </c>
      <c r="C34205" t="s">
        <v>5</v>
      </c>
      <c r="D34205">
        <v>2020</v>
      </c>
      <c r="E34205" t="s">
        <v>743</v>
      </c>
      <c r="F34205" s="2">
        <v>0</v>
      </c>
    </row>
    <row r="34206" spans="1:6">
      <c r="A34206" t="s">
        <v>4</v>
      </c>
      <c r="B34206">
        <v>4201</v>
      </c>
      <c r="C34206" t="s">
        <v>5</v>
      </c>
      <c r="D34206">
        <v>2021</v>
      </c>
      <c r="E34206" t="s">
        <v>741</v>
      </c>
      <c r="F34206" s="2">
        <v>11750.0322017408</v>
      </c>
    </row>
    <row r="34207" spans="1:6">
      <c r="A34207" t="s">
        <v>4</v>
      </c>
      <c r="B34207">
        <v>4201</v>
      </c>
      <c r="C34207" t="s">
        <v>5</v>
      </c>
      <c r="D34207">
        <v>2022</v>
      </c>
      <c r="E34207" t="s">
        <v>736</v>
      </c>
      <c r="F34207" s="2">
        <v>2990.4363497692302</v>
      </c>
    </row>
    <row r="34208" spans="1:6">
      <c r="A34208" t="s">
        <v>4</v>
      </c>
      <c r="B34208">
        <v>4201</v>
      </c>
      <c r="C34208" t="s">
        <v>5</v>
      </c>
      <c r="D34208">
        <v>2022</v>
      </c>
      <c r="E34208" t="s">
        <v>737</v>
      </c>
      <c r="F34208" s="2">
        <v>1059.95620934265</v>
      </c>
    </row>
    <row r="34209" spans="1:6">
      <c r="A34209" t="s">
        <v>4</v>
      </c>
      <c r="B34209">
        <v>4201</v>
      </c>
      <c r="C34209" t="s">
        <v>5</v>
      </c>
      <c r="D34209">
        <v>2022</v>
      </c>
      <c r="E34209" t="s">
        <v>740</v>
      </c>
      <c r="F34209" s="2">
        <v>831.96118925863595</v>
      </c>
    </row>
    <row r="34210" spans="1:6">
      <c r="A34210" t="s">
        <v>4</v>
      </c>
      <c r="B34210">
        <v>4201</v>
      </c>
      <c r="C34210" t="s">
        <v>5</v>
      </c>
      <c r="D34210">
        <v>2023</v>
      </c>
      <c r="E34210" t="s">
        <v>739</v>
      </c>
      <c r="F34210" s="2">
        <v>1125.63048150603</v>
      </c>
    </row>
    <row r="34211" spans="1:6">
      <c r="A34211" t="s">
        <v>4</v>
      </c>
      <c r="B34211">
        <v>4201</v>
      </c>
      <c r="C34211" t="s">
        <v>5</v>
      </c>
      <c r="D34211">
        <v>2023</v>
      </c>
      <c r="E34211" t="s">
        <v>743</v>
      </c>
      <c r="F34211" s="2">
        <v>0</v>
      </c>
    </row>
    <row r="34212" spans="1:6">
      <c r="A34212" t="s">
        <v>4</v>
      </c>
      <c r="B34212">
        <v>4201</v>
      </c>
      <c r="C34212" t="s">
        <v>5</v>
      </c>
      <c r="D34212">
        <v>2024</v>
      </c>
      <c r="E34212" t="s">
        <v>742</v>
      </c>
      <c r="F34212" s="2">
        <v>2730.9459184407701</v>
      </c>
    </row>
    <row r="34213" spans="1:6">
      <c r="A34213" t="s">
        <v>4</v>
      </c>
      <c r="B34213">
        <v>4201</v>
      </c>
      <c r="C34213" t="s">
        <v>5</v>
      </c>
      <c r="D34213">
        <v>2024</v>
      </c>
      <c r="E34213" t="s">
        <v>745</v>
      </c>
      <c r="F34213" s="2">
        <v>3078.65858648843</v>
      </c>
    </row>
    <row r="34214" spans="1:6">
      <c r="A34214" t="s">
        <v>4</v>
      </c>
      <c r="B34214">
        <v>4201</v>
      </c>
      <c r="C34214" t="s">
        <v>5</v>
      </c>
      <c r="D34214">
        <v>2024</v>
      </c>
      <c r="E34214" t="s">
        <v>741</v>
      </c>
      <c r="F34214" s="2">
        <v>11020.6182060396</v>
      </c>
    </row>
    <row r="34215" spans="1:6">
      <c r="A34215" t="s">
        <v>4</v>
      </c>
      <c r="B34215">
        <v>4202</v>
      </c>
      <c r="C34215" t="s">
        <v>7</v>
      </c>
      <c r="D34215">
        <v>2009</v>
      </c>
      <c r="E34215" t="s">
        <v>738</v>
      </c>
      <c r="F34215" s="2">
        <v>0</v>
      </c>
    </row>
    <row r="34216" spans="1:6">
      <c r="A34216" t="s">
        <v>4</v>
      </c>
      <c r="B34216">
        <v>4202</v>
      </c>
      <c r="C34216" t="s">
        <v>7</v>
      </c>
      <c r="D34216">
        <v>2009</v>
      </c>
      <c r="E34216" t="s">
        <v>743</v>
      </c>
      <c r="F34216" s="2">
        <v>0</v>
      </c>
    </row>
    <row r="34217" spans="1:6">
      <c r="A34217" t="s">
        <v>4</v>
      </c>
      <c r="B34217">
        <v>4202</v>
      </c>
      <c r="C34217" t="s">
        <v>7</v>
      </c>
      <c r="D34217">
        <v>2011</v>
      </c>
      <c r="E34217" t="s">
        <v>736</v>
      </c>
      <c r="F34217" s="2">
        <v>1219.4890695541701</v>
      </c>
    </row>
    <row r="34218" spans="1:6">
      <c r="A34218" t="s">
        <v>4</v>
      </c>
      <c r="B34218">
        <v>4202</v>
      </c>
      <c r="C34218" t="s">
        <v>7</v>
      </c>
      <c r="D34218">
        <v>2011</v>
      </c>
      <c r="E34218" t="s">
        <v>737</v>
      </c>
      <c r="F34218" s="2">
        <v>3625.6426911817998</v>
      </c>
    </row>
    <row r="34219" spans="1:6">
      <c r="A34219" t="s">
        <v>4</v>
      </c>
      <c r="B34219">
        <v>4202</v>
      </c>
      <c r="C34219" t="s">
        <v>7</v>
      </c>
      <c r="D34219">
        <v>2013</v>
      </c>
      <c r="E34219" t="s">
        <v>742</v>
      </c>
      <c r="F34219" s="2">
        <v>6862.2718917141801</v>
      </c>
    </row>
    <row r="34220" spans="1:6">
      <c r="A34220" t="s">
        <v>4</v>
      </c>
      <c r="B34220">
        <v>4202</v>
      </c>
      <c r="C34220" t="s">
        <v>7</v>
      </c>
      <c r="D34220">
        <v>2013</v>
      </c>
      <c r="E34220" t="s">
        <v>744</v>
      </c>
      <c r="F34220" s="2">
        <v>1132.0706825</v>
      </c>
    </row>
    <row r="34221" spans="1:6">
      <c r="A34221" t="s">
        <v>4</v>
      </c>
      <c r="B34221">
        <v>4202</v>
      </c>
      <c r="C34221" t="s">
        <v>7</v>
      </c>
      <c r="D34221">
        <v>2013</v>
      </c>
      <c r="E34221" t="s">
        <v>739</v>
      </c>
      <c r="F34221" s="2">
        <v>7643.7568376559502</v>
      </c>
    </row>
    <row r="34222" spans="1:6">
      <c r="A34222" t="s">
        <v>4</v>
      </c>
      <c r="B34222">
        <v>4202</v>
      </c>
      <c r="C34222" t="s">
        <v>7</v>
      </c>
      <c r="D34222">
        <v>2013</v>
      </c>
      <c r="E34222" t="s">
        <v>741</v>
      </c>
      <c r="F34222" s="2">
        <v>41785.914843251303</v>
      </c>
    </row>
    <row r="34223" spans="1:6">
      <c r="A34223" t="s">
        <v>4</v>
      </c>
      <c r="B34223">
        <v>4202</v>
      </c>
      <c r="C34223" t="s">
        <v>7</v>
      </c>
      <c r="D34223">
        <v>2015</v>
      </c>
      <c r="E34223" t="s">
        <v>738</v>
      </c>
      <c r="F34223" s="2">
        <v>22.106361164011801</v>
      </c>
    </row>
    <row r="34224" spans="1:6">
      <c r="A34224" t="s">
        <v>4</v>
      </c>
      <c r="B34224">
        <v>4202</v>
      </c>
      <c r="C34224" t="s">
        <v>7</v>
      </c>
      <c r="D34224">
        <v>2015</v>
      </c>
      <c r="E34224" t="s">
        <v>743</v>
      </c>
      <c r="F34224" s="2">
        <v>0</v>
      </c>
    </row>
    <row r="34225" spans="1:6">
      <c r="A34225" t="s">
        <v>4</v>
      </c>
      <c r="B34225">
        <v>4202</v>
      </c>
      <c r="C34225" t="s">
        <v>7</v>
      </c>
      <c r="D34225">
        <v>2015</v>
      </c>
      <c r="E34225" t="s">
        <v>740</v>
      </c>
      <c r="F34225" s="2">
        <v>2323.7773009236198</v>
      </c>
    </row>
    <row r="34226" spans="1:6">
      <c r="A34226" t="s">
        <v>4</v>
      </c>
      <c r="B34226">
        <v>4202</v>
      </c>
      <c r="C34226" t="s">
        <v>7</v>
      </c>
      <c r="D34226">
        <v>2016</v>
      </c>
      <c r="E34226" t="s">
        <v>742</v>
      </c>
      <c r="F34226" s="2">
        <v>6554.17133318387</v>
      </c>
    </row>
    <row r="34227" spans="1:6">
      <c r="A34227" t="s">
        <v>4</v>
      </c>
      <c r="B34227">
        <v>4202</v>
      </c>
      <c r="C34227" t="s">
        <v>7</v>
      </c>
      <c r="D34227">
        <v>2016</v>
      </c>
      <c r="E34227" t="s">
        <v>744</v>
      </c>
      <c r="F34227" s="2">
        <v>1588.0878869999999</v>
      </c>
    </row>
    <row r="34228" spans="1:6">
      <c r="A34228" t="s">
        <v>4</v>
      </c>
      <c r="B34228">
        <v>4202</v>
      </c>
      <c r="C34228" t="s">
        <v>7</v>
      </c>
      <c r="D34228">
        <v>2016</v>
      </c>
      <c r="E34228" t="s">
        <v>739</v>
      </c>
      <c r="F34228" s="2">
        <v>8403.9271513539097</v>
      </c>
    </row>
    <row r="34229" spans="1:6">
      <c r="A34229" t="s">
        <v>4</v>
      </c>
      <c r="B34229">
        <v>4202</v>
      </c>
      <c r="C34229" t="s">
        <v>7</v>
      </c>
      <c r="D34229">
        <v>2017</v>
      </c>
      <c r="E34229" t="s">
        <v>736</v>
      </c>
      <c r="F34229" s="2">
        <v>1152.0178950018101</v>
      </c>
    </row>
    <row r="34230" spans="1:6">
      <c r="A34230" t="s">
        <v>4</v>
      </c>
      <c r="B34230">
        <v>4202</v>
      </c>
      <c r="C34230" t="s">
        <v>7</v>
      </c>
      <c r="D34230">
        <v>2017</v>
      </c>
      <c r="E34230" t="s">
        <v>737</v>
      </c>
      <c r="F34230" s="2">
        <v>4082.07404699478</v>
      </c>
    </row>
    <row r="34231" spans="1:6">
      <c r="A34231" t="s">
        <v>4</v>
      </c>
      <c r="B34231">
        <v>4202</v>
      </c>
      <c r="C34231" t="s">
        <v>7</v>
      </c>
      <c r="D34231">
        <v>2017</v>
      </c>
      <c r="E34231" t="s">
        <v>745</v>
      </c>
      <c r="F34231" s="2">
        <v>5513.0745261599104</v>
      </c>
    </row>
    <row r="34232" spans="1:6">
      <c r="A34232" t="s">
        <v>4</v>
      </c>
      <c r="B34232">
        <v>4202</v>
      </c>
      <c r="C34232" t="s">
        <v>7</v>
      </c>
      <c r="D34232">
        <v>2018</v>
      </c>
      <c r="E34232" t="s">
        <v>738</v>
      </c>
      <c r="F34232" s="2">
        <v>71.824724413382995</v>
      </c>
    </row>
    <row r="34233" spans="1:6">
      <c r="A34233" t="s">
        <v>4</v>
      </c>
      <c r="B34233">
        <v>4202</v>
      </c>
      <c r="C34233" t="s">
        <v>7</v>
      </c>
      <c r="D34233">
        <v>2018</v>
      </c>
      <c r="E34233" t="s">
        <v>740</v>
      </c>
      <c r="F34233" s="2">
        <v>2299.2393760969899</v>
      </c>
    </row>
    <row r="34234" spans="1:6">
      <c r="A34234" t="s">
        <v>4</v>
      </c>
      <c r="B34234">
        <v>4202</v>
      </c>
      <c r="C34234" t="s">
        <v>7</v>
      </c>
      <c r="D34234">
        <v>2019</v>
      </c>
      <c r="E34234" t="s">
        <v>742</v>
      </c>
      <c r="F34234" s="2">
        <v>5910.2298892977096</v>
      </c>
    </row>
    <row r="34235" spans="1:6">
      <c r="A34235" t="s">
        <v>4</v>
      </c>
      <c r="B34235">
        <v>4202</v>
      </c>
      <c r="C34235" t="s">
        <v>7</v>
      </c>
      <c r="D34235">
        <v>2019</v>
      </c>
      <c r="E34235" t="s">
        <v>744</v>
      </c>
      <c r="F34235" s="2">
        <v>1540.2539145000001</v>
      </c>
    </row>
    <row r="34236" spans="1:6">
      <c r="A34236" t="s">
        <v>4</v>
      </c>
      <c r="B34236">
        <v>4202</v>
      </c>
      <c r="C34236" t="s">
        <v>7</v>
      </c>
      <c r="D34236">
        <v>2019</v>
      </c>
      <c r="E34236" t="s">
        <v>739</v>
      </c>
      <c r="F34236" s="2">
        <v>8842.9722286424003</v>
      </c>
    </row>
    <row r="34237" spans="1:6">
      <c r="A34237" t="s">
        <v>4</v>
      </c>
      <c r="B34237">
        <v>4202</v>
      </c>
      <c r="C34237" t="s">
        <v>7</v>
      </c>
      <c r="D34237">
        <v>2020</v>
      </c>
      <c r="E34237" t="s">
        <v>745</v>
      </c>
      <c r="F34237" s="2">
        <v>4318.5690795108703</v>
      </c>
    </row>
    <row r="34238" spans="1:6">
      <c r="A34238" t="s">
        <v>4</v>
      </c>
      <c r="B34238">
        <v>4202</v>
      </c>
      <c r="C34238" t="s">
        <v>7</v>
      </c>
      <c r="D34238">
        <v>2020</v>
      </c>
      <c r="E34238" t="s">
        <v>741</v>
      </c>
      <c r="F34238" s="2">
        <v>34225.659258417203</v>
      </c>
    </row>
    <row r="34239" spans="1:6">
      <c r="A34239" t="s">
        <v>4</v>
      </c>
      <c r="B34239">
        <v>4202</v>
      </c>
      <c r="C34239" t="s">
        <v>7</v>
      </c>
      <c r="D34239">
        <v>2021</v>
      </c>
      <c r="E34239" t="s">
        <v>740</v>
      </c>
      <c r="F34239" s="2">
        <v>2266.9450253139498</v>
      </c>
    </row>
    <row r="34240" spans="1:6">
      <c r="A34240" t="s">
        <v>4</v>
      </c>
      <c r="B34240">
        <v>4202</v>
      </c>
      <c r="C34240" t="s">
        <v>7</v>
      </c>
      <c r="D34240">
        <v>2022</v>
      </c>
      <c r="E34240" t="s">
        <v>739</v>
      </c>
      <c r="F34240" s="2">
        <v>9179.7172838969109</v>
      </c>
    </row>
    <row r="34241" spans="1:6">
      <c r="A34241" t="s">
        <v>4</v>
      </c>
      <c r="B34241">
        <v>4202</v>
      </c>
      <c r="C34241" t="s">
        <v>7</v>
      </c>
      <c r="D34241">
        <v>2022</v>
      </c>
      <c r="E34241" t="s">
        <v>743</v>
      </c>
      <c r="F34241" s="2">
        <v>0</v>
      </c>
    </row>
    <row r="34242" spans="1:6">
      <c r="A34242" t="s">
        <v>4</v>
      </c>
      <c r="B34242">
        <v>4202</v>
      </c>
      <c r="C34242" t="s">
        <v>7</v>
      </c>
      <c r="D34242">
        <v>2023</v>
      </c>
      <c r="E34242" t="s">
        <v>745</v>
      </c>
      <c r="F34242" s="2">
        <v>5794.8058667617197</v>
      </c>
    </row>
    <row r="34243" spans="1:6">
      <c r="A34243" t="s">
        <v>4</v>
      </c>
      <c r="B34243">
        <v>4202</v>
      </c>
      <c r="C34243" t="s">
        <v>7</v>
      </c>
      <c r="D34243">
        <v>2023</v>
      </c>
      <c r="E34243" t="s">
        <v>741</v>
      </c>
      <c r="F34243" s="2">
        <v>32670.280407755301</v>
      </c>
    </row>
    <row r="34244" spans="1:6">
      <c r="A34244" t="s">
        <v>4</v>
      </c>
      <c r="B34244">
        <v>4202</v>
      </c>
      <c r="C34244" t="s">
        <v>7</v>
      </c>
      <c r="D34244">
        <v>2024</v>
      </c>
      <c r="E34244" t="s">
        <v>736</v>
      </c>
      <c r="F34244" s="2">
        <v>1198.64625619702</v>
      </c>
    </row>
    <row r="34245" spans="1:6">
      <c r="A34245" t="s">
        <v>4</v>
      </c>
      <c r="B34245">
        <v>4202</v>
      </c>
      <c r="C34245" t="s">
        <v>7</v>
      </c>
      <c r="D34245">
        <v>2024</v>
      </c>
      <c r="E34245" t="s">
        <v>737</v>
      </c>
      <c r="F34245" s="2">
        <v>3658.0685331888999</v>
      </c>
    </row>
    <row r="34246" spans="1:6">
      <c r="A34246" t="s">
        <v>4</v>
      </c>
      <c r="B34246">
        <v>4202</v>
      </c>
      <c r="C34246" t="s">
        <v>7</v>
      </c>
      <c r="D34246">
        <v>2024</v>
      </c>
      <c r="E34246" t="s">
        <v>740</v>
      </c>
      <c r="F34246" s="2">
        <v>2805.2285351087999</v>
      </c>
    </row>
    <row r="34247" spans="1:6">
      <c r="A34247" t="s">
        <v>4</v>
      </c>
      <c r="B34247">
        <v>4203</v>
      </c>
      <c r="C34247" t="s">
        <v>9</v>
      </c>
      <c r="D34247">
        <v>2009</v>
      </c>
      <c r="E34247" t="s">
        <v>738</v>
      </c>
      <c r="F34247" s="2">
        <v>889.71188849999999</v>
      </c>
    </row>
    <row r="34248" spans="1:6">
      <c r="A34248" t="s">
        <v>4</v>
      </c>
      <c r="B34248">
        <v>4203</v>
      </c>
      <c r="C34248" t="s">
        <v>9</v>
      </c>
      <c r="D34248">
        <v>2009</v>
      </c>
      <c r="E34248" t="s">
        <v>739</v>
      </c>
      <c r="F34248" s="2">
        <v>9020.6524985544893</v>
      </c>
    </row>
    <row r="34249" spans="1:6">
      <c r="A34249" t="s">
        <v>4</v>
      </c>
      <c r="B34249">
        <v>4203</v>
      </c>
      <c r="C34249" t="s">
        <v>9</v>
      </c>
      <c r="D34249">
        <v>2011</v>
      </c>
      <c r="E34249" t="s">
        <v>740</v>
      </c>
      <c r="F34249" s="2">
        <v>10682.071376584099</v>
      </c>
    </row>
    <row r="34250" spans="1:6">
      <c r="A34250" t="s">
        <v>4</v>
      </c>
      <c r="B34250">
        <v>4203</v>
      </c>
      <c r="C34250" t="s">
        <v>9</v>
      </c>
      <c r="D34250">
        <v>2011</v>
      </c>
      <c r="E34250" t="s">
        <v>741</v>
      </c>
      <c r="F34250" s="2">
        <v>70193.179662316994</v>
      </c>
    </row>
    <row r="34251" spans="1:6">
      <c r="A34251" t="s">
        <v>4</v>
      </c>
      <c r="B34251">
        <v>4203</v>
      </c>
      <c r="C34251" t="s">
        <v>9</v>
      </c>
      <c r="D34251">
        <v>2013</v>
      </c>
      <c r="E34251" t="s">
        <v>743</v>
      </c>
      <c r="F34251" s="2">
        <v>0</v>
      </c>
    </row>
    <row r="34252" spans="1:6">
      <c r="A34252" t="s">
        <v>4</v>
      </c>
      <c r="B34252">
        <v>4203</v>
      </c>
      <c r="C34252" t="s">
        <v>9</v>
      </c>
      <c r="D34252">
        <v>2015</v>
      </c>
      <c r="E34252" t="s">
        <v>736</v>
      </c>
      <c r="F34252" s="2">
        <v>21026.790742978599</v>
      </c>
    </row>
    <row r="34253" spans="1:6">
      <c r="A34253" t="s">
        <v>4</v>
      </c>
      <c r="B34253">
        <v>4203</v>
      </c>
      <c r="C34253" t="s">
        <v>9</v>
      </c>
      <c r="D34253">
        <v>2015</v>
      </c>
      <c r="E34253" t="s">
        <v>737</v>
      </c>
      <c r="F34253" s="2">
        <v>7262.9508850287502</v>
      </c>
    </row>
    <row r="34254" spans="1:6">
      <c r="A34254" t="s">
        <v>4</v>
      </c>
      <c r="B34254">
        <v>4203</v>
      </c>
      <c r="C34254" t="s">
        <v>9</v>
      </c>
      <c r="D34254">
        <v>2016</v>
      </c>
      <c r="E34254" t="s">
        <v>738</v>
      </c>
      <c r="F34254" s="2">
        <v>282.6615094</v>
      </c>
    </row>
    <row r="34255" spans="1:6">
      <c r="A34255" t="s">
        <v>4</v>
      </c>
      <c r="B34255">
        <v>4203</v>
      </c>
      <c r="C34255" t="s">
        <v>9</v>
      </c>
      <c r="D34255">
        <v>2016</v>
      </c>
      <c r="E34255" t="s">
        <v>739</v>
      </c>
      <c r="F34255" s="2">
        <v>11604.2741510833</v>
      </c>
    </row>
    <row r="34256" spans="1:6">
      <c r="A34256" t="s">
        <v>4</v>
      </c>
      <c r="B34256">
        <v>4203</v>
      </c>
      <c r="C34256" t="s">
        <v>9</v>
      </c>
      <c r="D34256">
        <v>2016</v>
      </c>
      <c r="E34256" t="s">
        <v>743</v>
      </c>
      <c r="F34256" s="2">
        <v>0.19010137391519999</v>
      </c>
    </row>
    <row r="34257" spans="1:6">
      <c r="A34257" t="s">
        <v>4</v>
      </c>
      <c r="B34257">
        <v>4203</v>
      </c>
      <c r="C34257" t="s">
        <v>9</v>
      </c>
      <c r="D34257">
        <v>2017</v>
      </c>
      <c r="E34257" t="s">
        <v>742</v>
      </c>
      <c r="F34257" s="2">
        <v>13003.6924947104</v>
      </c>
    </row>
    <row r="34258" spans="1:6">
      <c r="A34258" t="s">
        <v>4</v>
      </c>
      <c r="B34258">
        <v>4203</v>
      </c>
      <c r="C34258" t="s">
        <v>9</v>
      </c>
      <c r="D34258">
        <v>2017</v>
      </c>
      <c r="E34258" t="s">
        <v>744</v>
      </c>
      <c r="F34258" s="2">
        <v>1450.1958919575</v>
      </c>
    </row>
    <row r="34259" spans="1:6">
      <c r="A34259" t="s">
        <v>4</v>
      </c>
      <c r="B34259">
        <v>4203</v>
      </c>
      <c r="C34259" t="s">
        <v>9</v>
      </c>
      <c r="D34259">
        <v>2017</v>
      </c>
      <c r="E34259" t="s">
        <v>745</v>
      </c>
      <c r="F34259" s="2">
        <v>7729.4608691815401</v>
      </c>
    </row>
    <row r="34260" spans="1:6">
      <c r="A34260" t="s">
        <v>4</v>
      </c>
      <c r="B34260">
        <v>4203</v>
      </c>
      <c r="C34260" t="s">
        <v>9</v>
      </c>
      <c r="D34260">
        <v>2017</v>
      </c>
      <c r="E34260" t="s">
        <v>741</v>
      </c>
      <c r="F34260" s="2">
        <v>60471.874955518797</v>
      </c>
    </row>
    <row r="34261" spans="1:6">
      <c r="A34261" t="s">
        <v>4</v>
      </c>
      <c r="B34261">
        <v>4203</v>
      </c>
      <c r="C34261" t="s">
        <v>9</v>
      </c>
      <c r="D34261">
        <v>2018</v>
      </c>
      <c r="E34261" t="s">
        <v>736</v>
      </c>
      <c r="F34261" s="2">
        <v>17755.432882232701</v>
      </c>
    </row>
    <row r="34262" spans="1:6">
      <c r="A34262" t="s">
        <v>4</v>
      </c>
      <c r="B34262">
        <v>4203</v>
      </c>
      <c r="C34262" t="s">
        <v>9</v>
      </c>
      <c r="D34262">
        <v>2018</v>
      </c>
      <c r="E34262" t="s">
        <v>737</v>
      </c>
      <c r="F34262" s="2">
        <v>7150.9409302570402</v>
      </c>
    </row>
    <row r="34263" spans="1:6">
      <c r="A34263" t="s">
        <v>4</v>
      </c>
      <c r="B34263">
        <v>4203</v>
      </c>
      <c r="C34263" t="s">
        <v>9</v>
      </c>
      <c r="D34263">
        <v>2018</v>
      </c>
      <c r="E34263" t="s">
        <v>740</v>
      </c>
      <c r="F34263" s="2">
        <v>5377.9319609738704</v>
      </c>
    </row>
    <row r="34264" spans="1:6">
      <c r="A34264" t="s">
        <v>4</v>
      </c>
      <c r="B34264">
        <v>4203</v>
      </c>
      <c r="C34264" t="s">
        <v>9</v>
      </c>
      <c r="D34264">
        <v>2019</v>
      </c>
      <c r="E34264" t="s">
        <v>738</v>
      </c>
      <c r="F34264" s="2">
        <v>0</v>
      </c>
    </row>
    <row r="34265" spans="1:6">
      <c r="A34265" t="s">
        <v>4</v>
      </c>
      <c r="B34265">
        <v>4203</v>
      </c>
      <c r="C34265" t="s">
        <v>9</v>
      </c>
      <c r="D34265">
        <v>2019</v>
      </c>
      <c r="E34265" t="s">
        <v>739</v>
      </c>
      <c r="F34265" s="2">
        <v>11137.390972590199</v>
      </c>
    </row>
    <row r="34266" spans="1:6">
      <c r="A34266" t="s">
        <v>4</v>
      </c>
      <c r="B34266">
        <v>4203</v>
      </c>
      <c r="C34266" t="s">
        <v>9</v>
      </c>
      <c r="D34266">
        <v>2019</v>
      </c>
      <c r="E34266" t="s">
        <v>743</v>
      </c>
      <c r="F34266" s="2">
        <v>0.21066230175360001</v>
      </c>
    </row>
    <row r="34267" spans="1:6">
      <c r="A34267" t="s">
        <v>4</v>
      </c>
      <c r="B34267">
        <v>4203</v>
      </c>
      <c r="C34267" t="s">
        <v>9</v>
      </c>
      <c r="D34267">
        <v>2020</v>
      </c>
      <c r="E34267" t="s">
        <v>742</v>
      </c>
      <c r="F34267" s="2">
        <v>15174.375304744801</v>
      </c>
    </row>
    <row r="34268" spans="1:6">
      <c r="A34268" t="s">
        <v>4</v>
      </c>
      <c r="B34268">
        <v>4203</v>
      </c>
      <c r="C34268" t="s">
        <v>9</v>
      </c>
      <c r="D34268">
        <v>2020</v>
      </c>
      <c r="E34268" t="s">
        <v>744</v>
      </c>
      <c r="F34268" s="2">
        <v>1983.7842876955001</v>
      </c>
    </row>
    <row r="34269" spans="1:6">
      <c r="A34269" t="s">
        <v>4</v>
      </c>
      <c r="B34269">
        <v>4203</v>
      </c>
      <c r="C34269" t="s">
        <v>9</v>
      </c>
      <c r="D34269">
        <v>2020</v>
      </c>
      <c r="E34269" t="s">
        <v>745</v>
      </c>
      <c r="F34269" s="2">
        <v>8262.1873551469598</v>
      </c>
    </row>
    <row r="34270" spans="1:6">
      <c r="A34270" t="s">
        <v>4</v>
      </c>
      <c r="B34270">
        <v>4203</v>
      </c>
      <c r="C34270" t="s">
        <v>9</v>
      </c>
      <c r="D34270">
        <v>2020</v>
      </c>
      <c r="E34270" t="s">
        <v>741</v>
      </c>
      <c r="F34270" s="2">
        <v>58237.745507967396</v>
      </c>
    </row>
    <row r="34271" spans="1:6">
      <c r="A34271" t="s">
        <v>4</v>
      </c>
      <c r="B34271">
        <v>4203</v>
      </c>
      <c r="C34271" t="s">
        <v>9</v>
      </c>
      <c r="D34271">
        <v>2021</v>
      </c>
      <c r="E34271" t="s">
        <v>736</v>
      </c>
      <c r="F34271" s="2">
        <v>15684.909881293201</v>
      </c>
    </row>
    <row r="34272" spans="1:6">
      <c r="A34272" t="s">
        <v>4</v>
      </c>
      <c r="B34272">
        <v>4203</v>
      </c>
      <c r="C34272" t="s">
        <v>9</v>
      </c>
      <c r="D34272">
        <v>2021</v>
      </c>
      <c r="E34272" t="s">
        <v>737</v>
      </c>
      <c r="F34272" s="2">
        <v>7110.7171702942196</v>
      </c>
    </row>
    <row r="34273" spans="1:6">
      <c r="A34273" t="s">
        <v>4</v>
      </c>
      <c r="B34273">
        <v>4203</v>
      </c>
      <c r="C34273" t="s">
        <v>9</v>
      </c>
      <c r="D34273">
        <v>2021</v>
      </c>
      <c r="E34273" t="s">
        <v>740</v>
      </c>
      <c r="F34273" s="2">
        <v>3279.1125377552999</v>
      </c>
    </row>
    <row r="34274" spans="1:6">
      <c r="A34274" t="s">
        <v>4</v>
      </c>
      <c r="B34274">
        <v>4203</v>
      </c>
      <c r="C34274" t="s">
        <v>9</v>
      </c>
      <c r="D34274">
        <v>2022</v>
      </c>
      <c r="E34274" t="s">
        <v>738</v>
      </c>
      <c r="F34274" s="2">
        <v>0</v>
      </c>
    </row>
    <row r="34275" spans="1:6">
      <c r="A34275" t="s">
        <v>4</v>
      </c>
      <c r="B34275">
        <v>4203</v>
      </c>
      <c r="C34275" t="s">
        <v>9</v>
      </c>
      <c r="D34275">
        <v>2022</v>
      </c>
      <c r="E34275" t="s">
        <v>739</v>
      </c>
      <c r="F34275" s="2">
        <v>11090.573507236</v>
      </c>
    </row>
    <row r="34276" spans="1:6">
      <c r="A34276" t="s">
        <v>4</v>
      </c>
      <c r="B34276">
        <v>4203</v>
      </c>
      <c r="C34276" t="s">
        <v>9</v>
      </c>
      <c r="D34276">
        <v>2023</v>
      </c>
      <c r="E34276" t="s">
        <v>742</v>
      </c>
      <c r="F34276" s="2">
        <v>13169.4484070451</v>
      </c>
    </row>
    <row r="34277" spans="1:6">
      <c r="A34277" t="s">
        <v>4</v>
      </c>
      <c r="B34277">
        <v>4203</v>
      </c>
      <c r="C34277" t="s">
        <v>9</v>
      </c>
      <c r="D34277">
        <v>2023</v>
      </c>
      <c r="E34277" t="s">
        <v>744</v>
      </c>
      <c r="F34277" s="2">
        <v>3066.497739248</v>
      </c>
    </row>
    <row r="34278" spans="1:6">
      <c r="A34278" t="s">
        <v>4</v>
      </c>
      <c r="B34278">
        <v>4203</v>
      </c>
      <c r="C34278" t="s">
        <v>9</v>
      </c>
      <c r="D34278">
        <v>2023</v>
      </c>
      <c r="E34278" t="s">
        <v>745</v>
      </c>
      <c r="F34278" s="2">
        <v>9182.0303614036093</v>
      </c>
    </row>
    <row r="34279" spans="1:6">
      <c r="A34279" t="s">
        <v>4</v>
      </c>
      <c r="B34279">
        <v>4203</v>
      </c>
      <c r="C34279" t="s">
        <v>9</v>
      </c>
      <c r="D34279">
        <v>2024</v>
      </c>
      <c r="E34279" t="s">
        <v>736</v>
      </c>
      <c r="F34279" s="2">
        <v>14253.108907112701</v>
      </c>
    </row>
    <row r="34280" spans="1:6">
      <c r="A34280" t="s">
        <v>4</v>
      </c>
      <c r="B34280">
        <v>4203</v>
      </c>
      <c r="C34280" t="s">
        <v>9</v>
      </c>
      <c r="D34280">
        <v>2024</v>
      </c>
      <c r="E34280" t="s">
        <v>737</v>
      </c>
      <c r="F34280" s="2">
        <v>6449.3197173363897</v>
      </c>
    </row>
    <row r="34281" spans="1:6">
      <c r="A34281" t="s">
        <v>4</v>
      </c>
      <c r="B34281">
        <v>4203</v>
      </c>
      <c r="C34281" t="s">
        <v>9</v>
      </c>
      <c r="D34281">
        <v>2024</v>
      </c>
      <c r="E34281" t="s">
        <v>740</v>
      </c>
      <c r="F34281" s="2">
        <v>2552.7116738812501</v>
      </c>
    </row>
    <row r="34282" spans="1:6">
      <c r="A34282" t="s">
        <v>4</v>
      </c>
      <c r="B34282">
        <v>4203</v>
      </c>
      <c r="C34282" t="s">
        <v>9</v>
      </c>
      <c r="D34282">
        <v>2024</v>
      </c>
      <c r="E34282" t="s">
        <v>741</v>
      </c>
      <c r="F34282" s="2">
        <v>52785.729161593001</v>
      </c>
    </row>
    <row r="34283" spans="1:6">
      <c r="A34283" t="s">
        <v>4</v>
      </c>
      <c r="B34283">
        <v>4204</v>
      </c>
      <c r="C34283" t="s">
        <v>11</v>
      </c>
      <c r="D34283">
        <v>2009</v>
      </c>
      <c r="E34283" t="s">
        <v>736</v>
      </c>
      <c r="F34283" s="2">
        <v>30513.180364328498</v>
      </c>
    </row>
    <row r="34284" spans="1:6">
      <c r="A34284" t="s">
        <v>4</v>
      </c>
      <c r="B34284">
        <v>4204</v>
      </c>
      <c r="C34284" t="s">
        <v>11</v>
      </c>
      <c r="D34284">
        <v>2009</v>
      </c>
      <c r="E34284" t="s">
        <v>737</v>
      </c>
      <c r="F34284" s="2">
        <v>14098.227124249001</v>
      </c>
    </row>
    <row r="34285" spans="1:6">
      <c r="A34285" t="s">
        <v>4</v>
      </c>
      <c r="B34285">
        <v>4204</v>
      </c>
      <c r="C34285" t="s">
        <v>11</v>
      </c>
      <c r="D34285">
        <v>2009</v>
      </c>
      <c r="E34285" t="s">
        <v>740</v>
      </c>
      <c r="F34285" s="2">
        <v>15485.5871768286</v>
      </c>
    </row>
    <row r="34286" spans="1:6">
      <c r="A34286" t="s">
        <v>4</v>
      </c>
      <c r="B34286">
        <v>4204</v>
      </c>
      <c r="C34286" t="s">
        <v>11</v>
      </c>
      <c r="D34286">
        <v>2011</v>
      </c>
      <c r="E34286" t="s">
        <v>742</v>
      </c>
      <c r="F34286" s="2">
        <v>36805.7197337205</v>
      </c>
    </row>
    <row r="34287" spans="1:6">
      <c r="A34287" t="s">
        <v>4</v>
      </c>
      <c r="B34287">
        <v>4204</v>
      </c>
      <c r="C34287" t="s">
        <v>11</v>
      </c>
      <c r="D34287">
        <v>2011</v>
      </c>
      <c r="E34287" t="s">
        <v>745</v>
      </c>
      <c r="F34287" s="2">
        <v>52190.959907402997</v>
      </c>
    </row>
    <row r="34288" spans="1:6">
      <c r="A34288" t="s">
        <v>4</v>
      </c>
      <c r="B34288">
        <v>4204</v>
      </c>
      <c r="C34288" t="s">
        <v>11</v>
      </c>
      <c r="D34288">
        <v>2011</v>
      </c>
      <c r="E34288" t="s">
        <v>741</v>
      </c>
      <c r="F34288" s="2">
        <v>168850.68825628801</v>
      </c>
    </row>
    <row r="34289" spans="1:6">
      <c r="A34289" t="s">
        <v>4</v>
      </c>
      <c r="B34289">
        <v>4204</v>
      </c>
      <c r="C34289" t="s">
        <v>11</v>
      </c>
      <c r="D34289">
        <v>2013</v>
      </c>
      <c r="E34289" t="s">
        <v>738</v>
      </c>
      <c r="F34289" s="2">
        <v>72747.190719273407</v>
      </c>
    </row>
    <row r="34290" spans="1:6">
      <c r="A34290" t="s">
        <v>4</v>
      </c>
      <c r="B34290">
        <v>4204</v>
      </c>
      <c r="C34290" t="s">
        <v>11</v>
      </c>
      <c r="D34290">
        <v>2016</v>
      </c>
      <c r="E34290" t="s">
        <v>736</v>
      </c>
      <c r="F34290" s="2">
        <v>22458.422809465399</v>
      </c>
    </row>
    <row r="34291" spans="1:6">
      <c r="A34291" t="s">
        <v>4</v>
      </c>
      <c r="B34291">
        <v>4204</v>
      </c>
      <c r="C34291" t="s">
        <v>11</v>
      </c>
      <c r="D34291">
        <v>2016</v>
      </c>
      <c r="E34291" t="s">
        <v>737</v>
      </c>
      <c r="F34291" s="2">
        <v>17622.0739407125</v>
      </c>
    </row>
    <row r="34292" spans="1:6">
      <c r="A34292" t="s">
        <v>4</v>
      </c>
      <c r="B34292">
        <v>4204</v>
      </c>
      <c r="C34292" t="s">
        <v>11</v>
      </c>
      <c r="D34292">
        <v>2016</v>
      </c>
      <c r="E34292" t="s">
        <v>738</v>
      </c>
      <c r="F34292" s="2">
        <v>63788.279158641599</v>
      </c>
    </row>
    <row r="34293" spans="1:6">
      <c r="A34293" t="s">
        <v>4</v>
      </c>
      <c r="B34293">
        <v>4204</v>
      </c>
      <c r="C34293" t="s">
        <v>11</v>
      </c>
      <c r="D34293">
        <v>2017</v>
      </c>
      <c r="E34293" t="s">
        <v>744</v>
      </c>
      <c r="F34293" s="2">
        <v>78993.598145679993</v>
      </c>
    </row>
    <row r="34294" spans="1:6">
      <c r="A34294" t="s">
        <v>4</v>
      </c>
      <c r="B34294">
        <v>4204</v>
      </c>
      <c r="C34294" t="s">
        <v>11</v>
      </c>
      <c r="D34294">
        <v>2017</v>
      </c>
      <c r="E34294" t="s">
        <v>739</v>
      </c>
      <c r="F34294" s="2">
        <v>12352.734567715401</v>
      </c>
    </row>
    <row r="34295" spans="1:6">
      <c r="A34295" t="s">
        <v>4</v>
      </c>
      <c r="B34295">
        <v>4204</v>
      </c>
      <c r="C34295" t="s">
        <v>11</v>
      </c>
      <c r="D34295">
        <v>2017</v>
      </c>
      <c r="E34295" t="s">
        <v>743</v>
      </c>
      <c r="F34295" s="2">
        <v>8908.4380127820095</v>
      </c>
    </row>
    <row r="34296" spans="1:6">
      <c r="A34296" t="s">
        <v>4</v>
      </c>
      <c r="B34296">
        <v>4204</v>
      </c>
      <c r="C34296" t="s">
        <v>11</v>
      </c>
      <c r="D34296">
        <v>2017</v>
      </c>
      <c r="E34296" t="s">
        <v>741</v>
      </c>
      <c r="F34296" s="2">
        <v>141272.163881213</v>
      </c>
    </row>
    <row r="34297" spans="1:6">
      <c r="A34297" t="s">
        <v>4</v>
      </c>
      <c r="B34297">
        <v>4204</v>
      </c>
      <c r="C34297" t="s">
        <v>11</v>
      </c>
      <c r="D34297">
        <v>2018</v>
      </c>
      <c r="E34297" t="s">
        <v>742</v>
      </c>
      <c r="F34297" s="2">
        <v>46338.6726899317</v>
      </c>
    </row>
    <row r="34298" spans="1:6">
      <c r="A34298" t="s">
        <v>4</v>
      </c>
      <c r="B34298">
        <v>4204</v>
      </c>
      <c r="C34298" t="s">
        <v>11</v>
      </c>
      <c r="D34298">
        <v>2018</v>
      </c>
      <c r="E34298" t="s">
        <v>745</v>
      </c>
      <c r="F34298" s="2">
        <v>44166.895499837898</v>
      </c>
    </row>
    <row r="34299" spans="1:6">
      <c r="A34299" t="s">
        <v>4</v>
      </c>
      <c r="B34299">
        <v>4204</v>
      </c>
      <c r="C34299" t="s">
        <v>11</v>
      </c>
      <c r="D34299">
        <v>2019</v>
      </c>
      <c r="E34299" t="s">
        <v>736</v>
      </c>
      <c r="F34299" s="2">
        <v>19227.194341867798</v>
      </c>
    </row>
    <row r="34300" spans="1:6">
      <c r="A34300" t="s">
        <v>4</v>
      </c>
      <c r="B34300">
        <v>4204</v>
      </c>
      <c r="C34300" t="s">
        <v>11</v>
      </c>
      <c r="D34300">
        <v>2019</v>
      </c>
      <c r="E34300" t="s">
        <v>737</v>
      </c>
      <c r="F34300" s="2">
        <v>17560.155575705801</v>
      </c>
    </row>
    <row r="34301" spans="1:6">
      <c r="A34301" t="s">
        <v>4</v>
      </c>
      <c r="B34301">
        <v>4204</v>
      </c>
      <c r="C34301" t="s">
        <v>11</v>
      </c>
      <c r="D34301">
        <v>2019</v>
      </c>
      <c r="E34301" t="s">
        <v>738</v>
      </c>
      <c r="F34301" s="2">
        <v>66355.0891838268</v>
      </c>
    </row>
    <row r="34302" spans="1:6">
      <c r="A34302" t="s">
        <v>4</v>
      </c>
      <c r="B34302">
        <v>4204</v>
      </c>
      <c r="C34302" t="s">
        <v>11</v>
      </c>
      <c r="D34302">
        <v>2019</v>
      </c>
      <c r="E34302" t="s">
        <v>740</v>
      </c>
      <c r="F34302" s="2">
        <v>7309.0632776290404</v>
      </c>
    </row>
    <row r="34303" spans="1:6">
      <c r="A34303" t="s">
        <v>4</v>
      </c>
      <c r="B34303">
        <v>4204</v>
      </c>
      <c r="C34303" t="s">
        <v>11</v>
      </c>
      <c r="D34303">
        <v>2020</v>
      </c>
      <c r="E34303" t="s">
        <v>744</v>
      </c>
      <c r="F34303" s="2">
        <v>62123.872068035002</v>
      </c>
    </row>
    <row r="34304" spans="1:6">
      <c r="A34304" t="s">
        <v>4</v>
      </c>
      <c r="B34304">
        <v>4204</v>
      </c>
      <c r="C34304" t="s">
        <v>11</v>
      </c>
      <c r="D34304">
        <v>2020</v>
      </c>
      <c r="E34304" t="s">
        <v>739</v>
      </c>
      <c r="F34304" s="2">
        <v>12593.7610388967</v>
      </c>
    </row>
    <row r="34305" spans="1:6">
      <c r="A34305" t="s">
        <v>4</v>
      </c>
      <c r="B34305">
        <v>4204</v>
      </c>
      <c r="C34305" t="s">
        <v>11</v>
      </c>
      <c r="D34305">
        <v>2020</v>
      </c>
      <c r="E34305" t="s">
        <v>743</v>
      </c>
      <c r="F34305" s="2">
        <v>4511.6098505506297</v>
      </c>
    </row>
    <row r="34306" spans="1:6">
      <c r="A34306" t="s">
        <v>4</v>
      </c>
      <c r="B34306">
        <v>4204</v>
      </c>
      <c r="C34306" t="s">
        <v>11</v>
      </c>
      <c r="D34306">
        <v>2021</v>
      </c>
      <c r="E34306" t="s">
        <v>742</v>
      </c>
      <c r="F34306" s="2">
        <v>43121.0126828129</v>
      </c>
    </row>
    <row r="34307" spans="1:6">
      <c r="A34307" t="s">
        <v>4</v>
      </c>
      <c r="B34307">
        <v>4204</v>
      </c>
      <c r="C34307" t="s">
        <v>11</v>
      </c>
      <c r="D34307">
        <v>2021</v>
      </c>
      <c r="E34307" t="s">
        <v>745</v>
      </c>
      <c r="F34307" s="2">
        <v>48387.748514063198</v>
      </c>
    </row>
    <row r="34308" spans="1:6">
      <c r="A34308" t="s">
        <v>4</v>
      </c>
      <c r="B34308">
        <v>4204</v>
      </c>
      <c r="C34308" t="s">
        <v>11</v>
      </c>
      <c r="D34308">
        <v>2022</v>
      </c>
      <c r="E34308" t="s">
        <v>736</v>
      </c>
      <c r="F34308" s="2">
        <v>17243.3736921825</v>
      </c>
    </row>
    <row r="34309" spans="1:6">
      <c r="A34309" t="s">
        <v>4</v>
      </c>
      <c r="B34309">
        <v>4204</v>
      </c>
      <c r="C34309" t="s">
        <v>11</v>
      </c>
      <c r="D34309">
        <v>2022</v>
      </c>
      <c r="E34309" t="s">
        <v>737</v>
      </c>
      <c r="F34309" s="2">
        <v>16049.3804636517</v>
      </c>
    </row>
    <row r="34310" spans="1:6">
      <c r="A34310" t="s">
        <v>4</v>
      </c>
      <c r="B34310">
        <v>4204</v>
      </c>
      <c r="C34310" t="s">
        <v>11</v>
      </c>
      <c r="D34310">
        <v>2022</v>
      </c>
      <c r="E34310" t="s">
        <v>738</v>
      </c>
      <c r="F34310" s="2">
        <v>65205.449442335201</v>
      </c>
    </row>
    <row r="34311" spans="1:6">
      <c r="A34311" t="s">
        <v>4</v>
      </c>
      <c r="B34311">
        <v>4204</v>
      </c>
      <c r="C34311" t="s">
        <v>11</v>
      </c>
      <c r="D34311">
        <v>2022</v>
      </c>
      <c r="E34311" t="s">
        <v>740</v>
      </c>
      <c r="F34311" s="2">
        <v>7880.4257974391803</v>
      </c>
    </row>
    <row r="34312" spans="1:6">
      <c r="A34312" t="s">
        <v>4</v>
      </c>
      <c r="B34312">
        <v>4204</v>
      </c>
      <c r="C34312" t="s">
        <v>11</v>
      </c>
      <c r="D34312">
        <v>2023</v>
      </c>
      <c r="E34312" t="s">
        <v>744</v>
      </c>
      <c r="F34312" s="2">
        <v>24884.873270122502</v>
      </c>
    </row>
    <row r="34313" spans="1:6">
      <c r="A34313" t="s">
        <v>4</v>
      </c>
      <c r="B34313">
        <v>4204</v>
      </c>
      <c r="C34313" t="s">
        <v>11</v>
      </c>
      <c r="D34313">
        <v>2023</v>
      </c>
      <c r="E34313" t="s">
        <v>739</v>
      </c>
      <c r="F34313" s="2">
        <v>12297.3898194136</v>
      </c>
    </row>
    <row r="34314" spans="1:6">
      <c r="A34314" t="s">
        <v>4</v>
      </c>
      <c r="B34314">
        <v>4204</v>
      </c>
      <c r="C34314" t="s">
        <v>11</v>
      </c>
      <c r="D34314">
        <v>2024</v>
      </c>
      <c r="E34314" t="s">
        <v>742</v>
      </c>
      <c r="F34314" s="2">
        <v>37236.1031418563</v>
      </c>
    </row>
    <row r="34315" spans="1:6">
      <c r="A34315" t="s">
        <v>4</v>
      </c>
      <c r="B34315">
        <v>4204</v>
      </c>
      <c r="C34315" t="s">
        <v>11</v>
      </c>
      <c r="D34315">
        <v>2024</v>
      </c>
      <c r="E34315" t="s">
        <v>745</v>
      </c>
      <c r="F34315" s="2">
        <v>60245.8494887942</v>
      </c>
    </row>
    <row r="34316" spans="1:6">
      <c r="A34316" t="s">
        <v>4</v>
      </c>
      <c r="B34316">
        <v>4204</v>
      </c>
      <c r="C34316" t="s">
        <v>11</v>
      </c>
      <c r="D34316">
        <v>2024</v>
      </c>
      <c r="E34316" t="s">
        <v>741</v>
      </c>
      <c r="F34316" s="2">
        <v>114873.888761968</v>
      </c>
    </row>
    <row r="34317" spans="1:6">
      <c r="A34317" t="s">
        <v>4</v>
      </c>
      <c r="B34317">
        <v>4205</v>
      </c>
      <c r="C34317" t="s">
        <v>13</v>
      </c>
      <c r="D34317">
        <v>2009</v>
      </c>
      <c r="E34317" t="s">
        <v>736</v>
      </c>
      <c r="F34317" s="2">
        <v>17361.262450562099</v>
      </c>
    </row>
    <row r="34318" spans="1:6">
      <c r="A34318" t="s">
        <v>4</v>
      </c>
      <c r="B34318">
        <v>4205</v>
      </c>
      <c r="C34318" t="s">
        <v>13</v>
      </c>
      <c r="D34318">
        <v>2009</v>
      </c>
      <c r="E34318" t="s">
        <v>737</v>
      </c>
      <c r="F34318" s="2">
        <v>4416.5114572047296</v>
      </c>
    </row>
    <row r="34319" spans="1:6">
      <c r="A34319" t="s">
        <v>4</v>
      </c>
      <c r="B34319">
        <v>4205</v>
      </c>
      <c r="C34319" t="s">
        <v>13</v>
      </c>
      <c r="D34319">
        <v>2011</v>
      </c>
      <c r="E34319" t="s">
        <v>742</v>
      </c>
      <c r="F34319" s="2">
        <v>9140.4043073758603</v>
      </c>
    </row>
    <row r="34320" spans="1:6">
      <c r="A34320" t="s">
        <v>4</v>
      </c>
      <c r="B34320">
        <v>4205</v>
      </c>
      <c r="C34320" t="s">
        <v>13</v>
      </c>
      <c r="D34320">
        <v>2011</v>
      </c>
      <c r="E34320" t="s">
        <v>744</v>
      </c>
      <c r="F34320" s="2">
        <v>17776.13937112</v>
      </c>
    </row>
    <row r="34321" spans="1:6">
      <c r="A34321" t="s">
        <v>4</v>
      </c>
      <c r="B34321">
        <v>4205</v>
      </c>
      <c r="C34321" t="s">
        <v>13</v>
      </c>
      <c r="D34321">
        <v>2011</v>
      </c>
      <c r="E34321" t="s">
        <v>741</v>
      </c>
      <c r="F34321" s="2">
        <v>43604.931559012803</v>
      </c>
    </row>
    <row r="34322" spans="1:6">
      <c r="A34322" t="s">
        <v>4</v>
      </c>
      <c r="B34322">
        <v>4205</v>
      </c>
      <c r="C34322" t="s">
        <v>13</v>
      </c>
      <c r="D34322">
        <v>2013</v>
      </c>
      <c r="E34322" t="s">
        <v>738</v>
      </c>
      <c r="F34322" s="2">
        <v>0</v>
      </c>
    </row>
    <row r="34323" spans="1:6">
      <c r="A34323" t="s">
        <v>4</v>
      </c>
      <c r="B34323">
        <v>4205</v>
      </c>
      <c r="C34323" t="s">
        <v>13</v>
      </c>
      <c r="D34323">
        <v>2013</v>
      </c>
      <c r="E34323" t="s">
        <v>739</v>
      </c>
      <c r="F34323" s="2">
        <v>19857.210462167699</v>
      </c>
    </row>
    <row r="34324" spans="1:6">
      <c r="A34324" t="s">
        <v>4</v>
      </c>
      <c r="B34324">
        <v>4205</v>
      </c>
      <c r="C34324" t="s">
        <v>13</v>
      </c>
      <c r="D34324">
        <v>2013</v>
      </c>
      <c r="E34324" t="s">
        <v>743</v>
      </c>
      <c r="F34324" s="2">
        <v>0</v>
      </c>
    </row>
    <row r="34325" spans="1:6">
      <c r="A34325" t="s">
        <v>4</v>
      </c>
      <c r="B34325">
        <v>4205</v>
      </c>
      <c r="C34325" t="s">
        <v>13</v>
      </c>
      <c r="D34325">
        <v>2015</v>
      </c>
      <c r="E34325" t="s">
        <v>736</v>
      </c>
      <c r="F34325" s="2">
        <v>12584.1116985188</v>
      </c>
    </row>
    <row r="34326" spans="1:6">
      <c r="A34326" t="s">
        <v>4</v>
      </c>
      <c r="B34326">
        <v>4205</v>
      </c>
      <c r="C34326" t="s">
        <v>13</v>
      </c>
      <c r="D34326">
        <v>2015</v>
      </c>
      <c r="E34326" t="s">
        <v>737</v>
      </c>
      <c r="F34326" s="2">
        <v>4976.6637226173798</v>
      </c>
    </row>
    <row r="34327" spans="1:6">
      <c r="A34327" t="s">
        <v>4</v>
      </c>
      <c r="B34327">
        <v>4205</v>
      </c>
      <c r="C34327" t="s">
        <v>13</v>
      </c>
      <c r="D34327">
        <v>2015</v>
      </c>
      <c r="E34327" t="s">
        <v>740</v>
      </c>
      <c r="F34327" s="2">
        <v>3722.8105597415702</v>
      </c>
    </row>
    <row r="34328" spans="1:6">
      <c r="A34328" t="s">
        <v>4</v>
      </c>
      <c r="B34328">
        <v>4205</v>
      </c>
      <c r="C34328" t="s">
        <v>13</v>
      </c>
      <c r="D34328">
        <v>2016</v>
      </c>
      <c r="E34328" t="s">
        <v>738</v>
      </c>
      <c r="F34328" s="2">
        <v>0</v>
      </c>
    </row>
    <row r="34329" spans="1:6">
      <c r="A34329" t="s">
        <v>4</v>
      </c>
      <c r="B34329">
        <v>4205</v>
      </c>
      <c r="C34329" t="s">
        <v>13</v>
      </c>
      <c r="D34329">
        <v>2016</v>
      </c>
      <c r="E34329" t="s">
        <v>739</v>
      </c>
      <c r="F34329" s="2">
        <v>20589.903477408701</v>
      </c>
    </row>
    <row r="34330" spans="1:6">
      <c r="A34330" t="s">
        <v>4</v>
      </c>
      <c r="B34330">
        <v>4205</v>
      </c>
      <c r="C34330" t="s">
        <v>13</v>
      </c>
      <c r="D34330">
        <v>2017</v>
      </c>
      <c r="E34330" t="s">
        <v>742</v>
      </c>
      <c r="F34330" s="2">
        <v>10519.348221235599</v>
      </c>
    </row>
    <row r="34331" spans="1:6">
      <c r="A34331" t="s">
        <v>4</v>
      </c>
      <c r="B34331">
        <v>4205</v>
      </c>
      <c r="C34331" t="s">
        <v>13</v>
      </c>
      <c r="D34331">
        <v>2017</v>
      </c>
      <c r="E34331" t="s">
        <v>744</v>
      </c>
      <c r="F34331" s="2">
        <v>17255.8986200365</v>
      </c>
    </row>
    <row r="34332" spans="1:6">
      <c r="A34332" t="s">
        <v>4</v>
      </c>
      <c r="B34332">
        <v>4205</v>
      </c>
      <c r="C34332" t="s">
        <v>13</v>
      </c>
      <c r="D34332">
        <v>2017</v>
      </c>
      <c r="E34332" t="s">
        <v>745</v>
      </c>
      <c r="F34332" s="2">
        <v>41617.3262199686</v>
      </c>
    </row>
    <row r="34333" spans="1:6">
      <c r="A34333" t="s">
        <v>4</v>
      </c>
      <c r="B34333">
        <v>4205</v>
      </c>
      <c r="C34333" t="s">
        <v>13</v>
      </c>
      <c r="D34333">
        <v>2018</v>
      </c>
      <c r="E34333" t="s">
        <v>736</v>
      </c>
      <c r="F34333" s="2">
        <v>10476.151688735399</v>
      </c>
    </row>
    <row r="34334" spans="1:6">
      <c r="A34334" t="s">
        <v>4</v>
      </c>
      <c r="B34334">
        <v>4205</v>
      </c>
      <c r="C34334" t="s">
        <v>13</v>
      </c>
      <c r="D34334">
        <v>2018</v>
      </c>
      <c r="E34334" t="s">
        <v>737</v>
      </c>
      <c r="F34334" s="2">
        <v>4585.0998119138003</v>
      </c>
    </row>
    <row r="34335" spans="1:6">
      <c r="A34335" t="s">
        <v>4</v>
      </c>
      <c r="B34335">
        <v>4205</v>
      </c>
      <c r="C34335" t="s">
        <v>13</v>
      </c>
      <c r="D34335">
        <v>2018</v>
      </c>
      <c r="E34335" t="s">
        <v>740</v>
      </c>
      <c r="F34335" s="2">
        <v>2651.5508675515998</v>
      </c>
    </row>
    <row r="34336" spans="1:6">
      <c r="A34336" t="s">
        <v>4</v>
      </c>
      <c r="B34336">
        <v>4205</v>
      </c>
      <c r="C34336" t="s">
        <v>13</v>
      </c>
      <c r="D34336">
        <v>2019</v>
      </c>
      <c r="E34336" t="s">
        <v>738</v>
      </c>
      <c r="F34336" s="2">
        <v>0</v>
      </c>
    </row>
    <row r="34337" spans="1:6">
      <c r="A34337" t="s">
        <v>4</v>
      </c>
      <c r="B34337">
        <v>4205</v>
      </c>
      <c r="C34337" t="s">
        <v>13</v>
      </c>
      <c r="D34337">
        <v>2019</v>
      </c>
      <c r="E34337" t="s">
        <v>739</v>
      </c>
      <c r="F34337" s="2">
        <v>21762.699761738699</v>
      </c>
    </row>
    <row r="34338" spans="1:6">
      <c r="A34338" t="s">
        <v>4</v>
      </c>
      <c r="B34338">
        <v>4205</v>
      </c>
      <c r="C34338" t="s">
        <v>13</v>
      </c>
      <c r="D34338">
        <v>2020</v>
      </c>
      <c r="E34338" t="s">
        <v>742</v>
      </c>
      <c r="F34338" s="2">
        <v>12221.5754732842</v>
      </c>
    </row>
    <row r="34339" spans="1:6">
      <c r="A34339" t="s">
        <v>4</v>
      </c>
      <c r="B34339">
        <v>4205</v>
      </c>
      <c r="C34339" t="s">
        <v>13</v>
      </c>
      <c r="D34339">
        <v>2020</v>
      </c>
      <c r="E34339" t="s">
        <v>744</v>
      </c>
      <c r="F34339" s="2">
        <v>19082.252677335</v>
      </c>
    </row>
    <row r="34340" spans="1:6">
      <c r="A34340" t="s">
        <v>4</v>
      </c>
      <c r="B34340">
        <v>4205</v>
      </c>
      <c r="C34340" t="s">
        <v>13</v>
      </c>
      <c r="D34340">
        <v>2020</v>
      </c>
      <c r="E34340" t="s">
        <v>743</v>
      </c>
      <c r="F34340" s="2">
        <v>0</v>
      </c>
    </row>
    <row r="34341" spans="1:6">
      <c r="A34341" t="s">
        <v>4</v>
      </c>
      <c r="B34341">
        <v>4205</v>
      </c>
      <c r="C34341" t="s">
        <v>13</v>
      </c>
      <c r="D34341">
        <v>2020</v>
      </c>
      <c r="E34341" t="s">
        <v>745</v>
      </c>
      <c r="F34341" s="2">
        <v>38702.323203197098</v>
      </c>
    </row>
    <row r="34342" spans="1:6">
      <c r="A34342" t="s">
        <v>4</v>
      </c>
      <c r="B34342">
        <v>4205</v>
      </c>
      <c r="C34342" t="s">
        <v>13</v>
      </c>
      <c r="D34342">
        <v>2021</v>
      </c>
      <c r="E34342" t="s">
        <v>740</v>
      </c>
      <c r="F34342" s="2">
        <v>2558.2503331898602</v>
      </c>
    </row>
    <row r="34343" spans="1:6">
      <c r="A34343" t="s">
        <v>4</v>
      </c>
      <c r="B34343">
        <v>4205</v>
      </c>
      <c r="C34343" t="s">
        <v>13</v>
      </c>
      <c r="D34343">
        <v>2021</v>
      </c>
      <c r="E34343" t="s">
        <v>741</v>
      </c>
      <c r="F34343" s="2">
        <v>38774.2769064819</v>
      </c>
    </row>
    <row r="34344" spans="1:6">
      <c r="A34344" t="s">
        <v>4</v>
      </c>
      <c r="B34344">
        <v>4205</v>
      </c>
      <c r="C34344" t="s">
        <v>13</v>
      </c>
      <c r="D34344">
        <v>2023</v>
      </c>
      <c r="E34344" t="s">
        <v>743</v>
      </c>
      <c r="F34344" s="2">
        <v>0</v>
      </c>
    </row>
    <row r="34345" spans="1:6">
      <c r="A34345" t="s">
        <v>4</v>
      </c>
      <c r="B34345">
        <v>4205</v>
      </c>
      <c r="C34345" t="s">
        <v>13</v>
      </c>
      <c r="D34345">
        <v>2024</v>
      </c>
      <c r="E34345" t="s">
        <v>741</v>
      </c>
      <c r="F34345" s="2">
        <v>36497.639012912499</v>
      </c>
    </row>
    <row r="34346" spans="1:6">
      <c r="A34346" t="s">
        <v>4</v>
      </c>
      <c r="B34346">
        <v>4206</v>
      </c>
      <c r="C34346" t="s">
        <v>15</v>
      </c>
      <c r="D34346">
        <v>2009</v>
      </c>
      <c r="E34346" t="s">
        <v>742</v>
      </c>
      <c r="F34346" s="2">
        <v>3415.8395912878</v>
      </c>
    </row>
    <row r="34347" spans="1:6">
      <c r="A34347" t="s">
        <v>4</v>
      </c>
      <c r="B34347">
        <v>4206</v>
      </c>
      <c r="C34347" t="s">
        <v>15</v>
      </c>
      <c r="D34347">
        <v>2009</v>
      </c>
      <c r="E34347" t="s">
        <v>744</v>
      </c>
      <c r="F34347" s="2">
        <v>162839.93602464101</v>
      </c>
    </row>
    <row r="34348" spans="1:6">
      <c r="A34348" t="s">
        <v>4</v>
      </c>
      <c r="B34348">
        <v>4206</v>
      </c>
      <c r="C34348" t="s">
        <v>15</v>
      </c>
      <c r="D34348">
        <v>2009</v>
      </c>
      <c r="E34348" t="s">
        <v>745</v>
      </c>
      <c r="F34348" s="2">
        <v>30023.991879285499</v>
      </c>
    </row>
    <row r="34349" spans="1:6">
      <c r="A34349" t="s">
        <v>4</v>
      </c>
      <c r="B34349">
        <v>4206</v>
      </c>
      <c r="C34349" t="s">
        <v>15</v>
      </c>
      <c r="D34349">
        <v>2011</v>
      </c>
      <c r="E34349" t="s">
        <v>739</v>
      </c>
      <c r="F34349" s="2">
        <v>21430.042641391101</v>
      </c>
    </row>
    <row r="34350" spans="1:6">
      <c r="A34350" t="s">
        <v>4</v>
      </c>
      <c r="B34350">
        <v>4206</v>
      </c>
      <c r="C34350" t="s">
        <v>15</v>
      </c>
      <c r="D34350">
        <v>2013</v>
      </c>
      <c r="E34350" t="s">
        <v>741</v>
      </c>
      <c r="F34350" s="2">
        <v>9157.6933911749493</v>
      </c>
    </row>
    <row r="34351" spans="1:6">
      <c r="A34351" t="s">
        <v>4</v>
      </c>
      <c r="B34351">
        <v>4206</v>
      </c>
      <c r="C34351" t="s">
        <v>15</v>
      </c>
      <c r="D34351">
        <v>2015</v>
      </c>
      <c r="E34351" t="s">
        <v>738</v>
      </c>
      <c r="F34351" s="2">
        <v>0</v>
      </c>
    </row>
    <row r="34352" spans="1:6">
      <c r="A34352" t="s">
        <v>4</v>
      </c>
      <c r="B34352">
        <v>4206</v>
      </c>
      <c r="C34352" t="s">
        <v>15</v>
      </c>
      <c r="D34352">
        <v>2015</v>
      </c>
      <c r="E34352" t="s">
        <v>739</v>
      </c>
      <c r="F34352" s="2">
        <v>23055.515888657101</v>
      </c>
    </row>
    <row r="34353" spans="1:6">
      <c r="A34353" t="s">
        <v>4</v>
      </c>
      <c r="B34353">
        <v>4206</v>
      </c>
      <c r="C34353" t="s">
        <v>15</v>
      </c>
      <c r="D34353">
        <v>2015</v>
      </c>
      <c r="E34353" t="s">
        <v>743</v>
      </c>
      <c r="F34353" s="2">
        <v>0</v>
      </c>
    </row>
    <row r="34354" spans="1:6">
      <c r="A34354" t="s">
        <v>4</v>
      </c>
      <c r="B34354">
        <v>4206</v>
      </c>
      <c r="C34354" t="s">
        <v>15</v>
      </c>
      <c r="D34354">
        <v>2016</v>
      </c>
      <c r="E34354" t="s">
        <v>744</v>
      </c>
      <c r="F34354" s="2">
        <v>170876.540971382</v>
      </c>
    </row>
    <row r="34355" spans="1:6">
      <c r="A34355" t="s">
        <v>4</v>
      </c>
      <c r="B34355">
        <v>4206</v>
      </c>
      <c r="C34355" t="s">
        <v>15</v>
      </c>
      <c r="D34355">
        <v>2016</v>
      </c>
      <c r="E34355" t="s">
        <v>741</v>
      </c>
      <c r="F34355" s="2">
        <v>8529.4617838731192</v>
      </c>
    </row>
    <row r="34356" spans="1:6">
      <c r="A34356" t="s">
        <v>4</v>
      </c>
      <c r="B34356">
        <v>4206</v>
      </c>
      <c r="C34356" t="s">
        <v>15</v>
      </c>
      <c r="D34356">
        <v>2017</v>
      </c>
      <c r="E34356" t="s">
        <v>736</v>
      </c>
      <c r="F34356" s="2">
        <v>8142.5183763308496</v>
      </c>
    </row>
    <row r="34357" spans="1:6">
      <c r="A34357" t="s">
        <v>4</v>
      </c>
      <c r="B34357">
        <v>4206</v>
      </c>
      <c r="C34357" t="s">
        <v>15</v>
      </c>
      <c r="D34357">
        <v>2017</v>
      </c>
      <c r="E34357" t="s">
        <v>737</v>
      </c>
      <c r="F34357" s="2">
        <v>1293.89237965845</v>
      </c>
    </row>
    <row r="34358" spans="1:6">
      <c r="A34358" t="s">
        <v>4</v>
      </c>
      <c r="B34358">
        <v>4206</v>
      </c>
      <c r="C34358" t="s">
        <v>15</v>
      </c>
      <c r="D34358">
        <v>2017</v>
      </c>
      <c r="E34358" t="s">
        <v>740</v>
      </c>
      <c r="F34358" s="2">
        <v>1420.01931144228</v>
      </c>
    </row>
    <row r="34359" spans="1:6">
      <c r="A34359" t="s">
        <v>4</v>
      </c>
      <c r="B34359">
        <v>4206</v>
      </c>
      <c r="C34359" t="s">
        <v>15</v>
      </c>
      <c r="D34359">
        <v>2018</v>
      </c>
      <c r="E34359" t="s">
        <v>738</v>
      </c>
      <c r="F34359" s="2">
        <v>0</v>
      </c>
    </row>
    <row r="34360" spans="1:6">
      <c r="A34360" t="s">
        <v>4</v>
      </c>
      <c r="B34360">
        <v>4206</v>
      </c>
      <c r="C34360" t="s">
        <v>15</v>
      </c>
      <c r="D34360">
        <v>2018</v>
      </c>
      <c r="E34360" t="s">
        <v>739</v>
      </c>
      <c r="F34360" s="2">
        <v>25869.296085761998</v>
      </c>
    </row>
    <row r="34361" spans="1:6">
      <c r="A34361" t="s">
        <v>4</v>
      </c>
      <c r="B34361">
        <v>4206</v>
      </c>
      <c r="C34361" t="s">
        <v>15</v>
      </c>
      <c r="D34361">
        <v>2018</v>
      </c>
      <c r="E34361" t="s">
        <v>743</v>
      </c>
      <c r="F34361" s="2">
        <v>2.4554264305599999E-2</v>
      </c>
    </row>
    <row r="34362" spans="1:6">
      <c r="A34362" t="s">
        <v>4</v>
      </c>
      <c r="B34362">
        <v>4206</v>
      </c>
      <c r="C34362" t="s">
        <v>15</v>
      </c>
      <c r="D34362">
        <v>2019</v>
      </c>
      <c r="E34362" t="s">
        <v>742</v>
      </c>
      <c r="F34362" s="2">
        <v>3706.0415835224799</v>
      </c>
    </row>
    <row r="34363" spans="1:6">
      <c r="A34363" t="s">
        <v>4</v>
      </c>
      <c r="B34363">
        <v>4206</v>
      </c>
      <c r="C34363" t="s">
        <v>15</v>
      </c>
      <c r="D34363">
        <v>2019</v>
      </c>
      <c r="E34363" t="s">
        <v>744</v>
      </c>
      <c r="F34363" s="2">
        <v>182599.65447554999</v>
      </c>
    </row>
    <row r="34364" spans="1:6">
      <c r="A34364" t="s">
        <v>4</v>
      </c>
      <c r="B34364">
        <v>4206</v>
      </c>
      <c r="C34364" t="s">
        <v>15</v>
      </c>
      <c r="D34364">
        <v>2019</v>
      </c>
      <c r="E34364" t="s">
        <v>745</v>
      </c>
      <c r="F34364" s="2">
        <v>29222.431307004499</v>
      </c>
    </row>
    <row r="34365" spans="1:6">
      <c r="A34365" t="s">
        <v>4</v>
      </c>
      <c r="B34365">
        <v>4206</v>
      </c>
      <c r="C34365" t="s">
        <v>15</v>
      </c>
      <c r="D34365">
        <v>2019</v>
      </c>
      <c r="E34365" t="s">
        <v>741</v>
      </c>
      <c r="F34365" s="2">
        <v>7711.6717356914996</v>
      </c>
    </row>
    <row r="34366" spans="1:6">
      <c r="A34366" t="s">
        <v>4</v>
      </c>
      <c r="B34366">
        <v>4206</v>
      </c>
      <c r="C34366" t="s">
        <v>15</v>
      </c>
      <c r="D34366">
        <v>2020</v>
      </c>
      <c r="E34366" t="s">
        <v>736</v>
      </c>
      <c r="F34366" s="2">
        <v>6987.5951058896399</v>
      </c>
    </row>
    <row r="34367" spans="1:6">
      <c r="A34367" t="s">
        <v>4</v>
      </c>
      <c r="B34367">
        <v>4206</v>
      </c>
      <c r="C34367" t="s">
        <v>15</v>
      </c>
      <c r="D34367">
        <v>2020</v>
      </c>
      <c r="E34367" t="s">
        <v>737</v>
      </c>
      <c r="F34367" s="2">
        <v>1307.7908944323999</v>
      </c>
    </row>
    <row r="34368" spans="1:6">
      <c r="A34368" t="s">
        <v>4</v>
      </c>
      <c r="B34368">
        <v>4206</v>
      </c>
      <c r="C34368" t="s">
        <v>15</v>
      </c>
      <c r="D34368">
        <v>2020</v>
      </c>
      <c r="E34368" t="s">
        <v>740</v>
      </c>
      <c r="F34368" s="2">
        <v>998.78866094766204</v>
      </c>
    </row>
    <row r="34369" spans="1:6">
      <c r="A34369" t="s">
        <v>4</v>
      </c>
      <c r="B34369">
        <v>4206</v>
      </c>
      <c r="C34369" t="s">
        <v>15</v>
      </c>
      <c r="D34369">
        <v>2021</v>
      </c>
      <c r="E34369" t="s">
        <v>738</v>
      </c>
      <c r="F34369" s="2">
        <v>0</v>
      </c>
    </row>
    <row r="34370" spans="1:6">
      <c r="A34370" t="s">
        <v>4</v>
      </c>
      <c r="B34370">
        <v>4206</v>
      </c>
      <c r="C34370" t="s">
        <v>15</v>
      </c>
      <c r="D34370">
        <v>2021</v>
      </c>
      <c r="E34370" t="s">
        <v>739</v>
      </c>
      <c r="F34370" s="2">
        <v>27447.211975479298</v>
      </c>
    </row>
    <row r="34371" spans="1:6">
      <c r="A34371" t="s">
        <v>4</v>
      </c>
      <c r="B34371">
        <v>4206</v>
      </c>
      <c r="C34371" t="s">
        <v>15</v>
      </c>
      <c r="D34371">
        <v>2021</v>
      </c>
      <c r="E34371" t="s">
        <v>743</v>
      </c>
      <c r="F34371" s="2">
        <v>7.6400964351200001E-2</v>
      </c>
    </row>
    <row r="34372" spans="1:6">
      <c r="A34372" t="s">
        <v>4</v>
      </c>
      <c r="B34372">
        <v>4206</v>
      </c>
      <c r="C34372" t="s">
        <v>15</v>
      </c>
      <c r="D34372">
        <v>2022</v>
      </c>
      <c r="E34372" t="s">
        <v>742</v>
      </c>
      <c r="F34372" s="2">
        <v>5150.6158278887397</v>
      </c>
    </row>
    <row r="34373" spans="1:6">
      <c r="A34373" t="s">
        <v>4</v>
      </c>
      <c r="B34373">
        <v>4206</v>
      </c>
      <c r="C34373" t="s">
        <v>15</v>
      </c>
      <c r="D34373">
        <v>2022</v>
      </c>
      <c r="E34373" t="s">
        <v>744</v>
      </c>
      <c r="F34373" s="2">
        <v>152442.268783198</v>
      </c>
    </row>
    <row r="34374" spans="1:6">
      <c r="A34374" t="s">
        <v>4</v>
      </c>
      <c r="B34374">
        <v>4206</v>
      </c>
      <c r="C34374" t="s">
        <v>15</v>
      </c>
      <c r="D34374">
        <v>2022</v>
      </c>
      <c r="E34374" t="s">
        <v>745</v>
      </c>
      <c r="F34374" s="2">
        <v>31647.187421080798</v>
      </c>
    </row>
    <row r="34375" spans="1:6">
      <c r="A34375" t="s">
        <v>4</v>
      </c>
      <c r="B34375">
        <v>4206</v>
      </c>
      <c r="C34375" t="s">
        <v>15</v>
      </c>
      <c r="D34375">
        <v>2023</v>
      </c>
      <c r="E34375" t="s">
        <v>736</v>
      </c>
      <c r="F34375" s="2">
        <v>5929.7254407276096</v>
      </c>
    </row>
    <row r="34376" spans="1:6">
      <c r="A34376" t="s">
        <v>4</v>
      </c>
      <c r="B34376">
        <v>4206</v>
      </c>
      <c r="C34376" t="s">
        <v>15</v>
      </c>
      <c r="D34376">
        <v>2023</v>
      </c>
      <c r="E34376" t="s">
        <v>737</v>
      </c>
      <c r="F34376" s="2">
        <v>1244.3319401385299</v>
      </c>
    </row>
    <row r="34377" spans="1:6">
      <c r="A34377" t="s">
        <v>4</v>
      </c>
      <c r="B34377">
        <v>4206</v>
      </c>
      <c r="C34377" t="s">
        <v>15</v>
      </c>
      <c r="D34377">
        <v>2023</v>
      </c>
      <c r="E34377" t="s">
        <v>740</v>
      </c>
      <c r="F34377" s="2">
        <v>1407.1800890274701</v>
      </c>
    </row>
    <row r="34378" spans="1:6">
      <c r="A34378" t="s">
        <v>4</v>
      </c>
      <c r="B34378">
        <v>4206</v>
      </c>
      <c r="C34378" t="s">
        <v>15</v>
      </c>
      <c r="D34378">
        <v>2024</v>
      </c>
      <c r="E34378" t="s">
        <v>739</v>
      </c>
      <c r="F34378" s="2">
        <v>26947.395175608199</v>
      </c>
    </row>
    <row r="34379" spans="1:6">
      <c r="A34379" t="s">
        <v>4</v>
      </c>
      <c r="B34379">
        <v>4207</v>
      </c>
      <c r="C34379" t="s">
        <v>17</v>
      </c>
      <c r="D34379">
        <v>2009</v>
      </c>
      <c r="E34379" t="s">
        <v>742</v>
      </c>
      <c r="F34379" s="2">
        <v>2158.6858677796199</v>
      </c>
    </row>
    <row r="34380" spans="1:6">
      <c r="A34380" t="s">
        <v>4</v>
      </c>
      <c r="B34380">
        <v>4207</v>
      </c>
      <c r="C34380" t="s">
        <v>17</v>
      </c>
      <c r="D34380">
        <v>2009</v>
      </c>
      <c r="E34380" t="s">
        <v>745</v>
      </c>
      <c r="F34380" s="2">
        <v>8559.3404233546498</v>
      </c>
    </row>
    <row r="34381" spans="1:6">
      <c r="A34381" t="s">
        <v>4</v>
      </c>
      <c r="B34381">
        <v>4207</v>
      </c>
      <c r="C34381" t="s">
        <v>17</v>
      </c>
      <c r="D34381">
        <v>2011</v>
      </c>
      <c r="E34381" t="s">
        <v>738</v>
      </c>
      <c r="F34381" s="2">
        <v>0</v>
      </c>
    </row>
    <row r="34382" spans="1:6">
      <c r="A34382" t="s">
        <v>4</v>
      </c>
      <c r="B34382">
        <v>4207</v>
      </c>
      <c r="C34382" t="s">
        <v>17</v>
      </c>
      <c r="D34382">
        <v>2013</v>
      </c>
      <c r="E34382" t="s">
        <v>741</v>
      </c>
      <c r="F34382" s="2">
        <v>20632.071787681001</v>
      </c>
    </row>
    <row r="34383" spans="1:6">
      <c r="A34383" t="s">
        <v>4</v>
      </c>
      <c r="B34383">
        <v>4207</v>
      </c>
      <c r="C34383" t="s">
        <v>17</v>
      </c>
      <c r="D34383">
        <v>2015</v>
      </c>
      <c r="E34383" t="s">
        <v>744</v>
      </c>
      <c r="F34383" s="2">
        <v>714.18581531999996</v>
      </c>
    </row>
    <row r="34384" spans="1:6">
      <c r="A34384" t="s">
        <v>4</v>
      </c>
      <c r="B34384">
        <v>4207</v>
      </c>
      <c r="C34384" t="s">
        <v>17</v>
      </c>
      <c r="D34384">
        <v>2015</v>
      </c>
      <c r="E34384" t="s">
        <v>739</v>
      </c>
      <c r="F34384" s="2">
        <v>8065.99113727636</v>
      </c>
    </row>
    <row r="34385" spans="1:6">
      <c r="A34385" t="s">
        <v>4</v>
      </c>
      <c r="B34385">
        <v>4207</v>
      </c>
      <c r="C34385" t="s">
        <v>17</v>
      </c>
      <c r="D34385">
        <v>2015</v>
      </c>
      <c r="E34385" t="s">
        <v>743</v>
      </c>
      <c r="F34385" s="2">
        <v>0</v>
      </c>
    </row>
    <row r="34386" spans="1:6">
      <c r="A34386" t="s">
        <v>4</v>
      </c>
      <c r="B34386">
        <v>4207</v>
      </c>
      <c r="C34386" t="s">
        <v>17</v>
      </c>
      <c r="D34386">
        <v>2016</v>
      </c>
      <c r="E34386" t="s">
        <v>742</v>
      </c>
      <c r="F34386" s="2">
        <v>3146.6608164187501</v>
      </c>
    </row>
    <row r="34387" spans="1:6">
      <c r="A34387" t="s">
        <v>4</v>
      </c>
      <c r="B34387">
        <v>4207</v>
      </c>
      <c r="C34387" t="s">
        <v>17</v>
      </c>
      <c r="D34387">
        <v>2016</v>
      </c>
      <c r="E34387" t="s">
        <v>745</v>
      </c>
      <c r="F34387" s="2">
        <v>8559.3404233546498</v>
      </c>
    </row>
    <row r="34388" spans="1:6">
      <c r="A34388" t="s">
        <v>4</v>
      </c>
      <c r="B34388">
        <v>4207</v>
      </c>
      <c r="C34388" t="s">
        <v>17</v>
      </c>
      <c r="D34388">
        <v>2016</v>
      </c>
      <c r="E34388" t="s">
        <v>741</v>
      </c>
      <c r="F34388" s="2">
        <v>19921.953543776199</v>
      </c>
    </row>
    <row r="34389" spans="1:6">
      <c r="A34389" t="s">
        <v>4</v>
      </c>
      <c r="B34389">
        <v>4207</v>
      </c>
      <c r="C34389" t="s">
        <v>17</v>
      </c>
      <c r="D34389">
        <v>2017</v>
      </c>
      <c r="E34389" t="s">
        <v>736</v>
      </c>
      <c r="F34389" s="2">
        <v>4917.5434632451397</v>
      </c>
    </row>
    <row r="34390" spans="1:6">
      <c r="A34390" t="s">
        <v>4</v>
      </c>
      <c r="B34390">
        <v>4207</v>
      </c>
      <c r="C34390" t="s">
        <v>17</v>
      </c>
      <c r="D34390">
        <v>2017</v>
      </c>
      <c r="E34390" t="s">
        <v>737</v>
      </c>
      <c r="F34390" s="2">
        <v>1837.069656997</v>
      </c>
    </row>
    <row r="34391" spans="1:6">
      <c r="A34391" t="s">
        <v>4</v>
      </c>
      <c r="B34391">
        <v>4207</v>
      </c>
      <c r="C34391" t="s">
        <v>17</v>
      </c>
      <c r="D34391">
        <v>2017</v>
      </c>
      <c r="E34391" t="s">
        <v>738</v>
      </c>
      <c r="F34391" s="2">
        <v>0</v>
      </c>
    </row>
    <row r="34392" spans="1:6">
      <c r="A34392" t="s">
        <v>4</v>
      </c>
      <c r="B34392">
        <v>4207</v>
      </c>
      <c r="C34392" t="s">
        <v>17</v>
      </c>
      <c r="D34392">
        <v>2017</v>
      </c>
      <c r="E34392" t="s">
        <v>740</v>
      </c>
      <c r="F34392" s="2">
        <v>2250.3347503231998</v>
      </c>
    </row>
    <row r="34393" spans="1:6">
      <c r="A34393" t="s">
        <v>4</v>
      </c>
      <c r="B34393">
        <v>4207</v>
      </c>
      <c r="C34393" t="s">
        <v>17</v>
      </c>
      <c r="D34393">
        <v>2018</v>
      </c>
      <c r="E34393" t="s">
        <v>744</v>
      </c>
      <c r="F34393" s="2">
        <v>265.21284544999997</v>
      </c>
    </row>
    <row r="34394" spans="1:6">
      <c r="A34394" t="s">
        <v>4</v>
      </c>
      <c r="B34394">
        <v>4207</v>
      </c>
      <c r="C34394" t="s">
        <v>17</v>
      </c>
      <c r="D34394">
        <v>2018</v>
      </c>
      <c r="E34394" t="s">
        <v>739</v>
      </c>
      <c r="F34394" s="2">
        <v>8300.57365041298</v>
      </c>
    </row>
    <row r="34395" spans="1:6">
      <c r="A34395" t="s">
        <v>4</v>
      </c>
      <c r="B34395">
        <v>4207</v>
      </c>
      <c r="C34395" t="s">
        <v>17</v>
      </c>
      <c r="D34395">
        <v>2018</v>
      </c>
      <c r="E34395" t="s">
        <v>743</v>
      </c>
      <c r="F34395" s="2">
        <v>0</v>
      </c>
    </row>
    <row r="34396" spans="1:6">
      <c r="A34396" t="s">
        <v>4</v>
      </c>
      <c r="B34396">
        <v>4207</v>
      </c>
      <c r="C34396" t="s">
        <v>17</v>
      </c>
      <c r="D34396">
        <v>2019</v>
      </c>
      <c r="E34396" t="s">
        <v>742</v>
      </c>
      <c r="F34396" s="2">
        <v>2194.7252174997898</v>
      </c>
    </row>
    <row r="34397" spans="1:6">
      <c r="A34397" t="s">
        <v>4</v>
      </c>
      <c r="B34397">
        <v>4207</v>
      </c>
      <c r="C34397" t="s">
        <v>17</v>
      </c>
      <c r="D34397">
        <v>2019</v>
      </c>
      <c r="E34397" t="s">
        <v>745</v>
      </c>
      <c r="F34397" s="2">
        <v>8089.5361095114704</v>
      </c>
    </row>
    <row r="34398" spans="1:6">
      <c r="A34398" t="s">
        <v>4</v>
      </c>
      <c r="B34398">
        <v>4207</v>
      </c>
      <c r="C34398" t="s">
        <v>17</v>
      </c>
      <c r="D34398">
        <v>2019</v>
      </c>
      <c r="E34398" t="s">
        <v>741</v>
      </c>
      <c r="F34398" s="2">
        <v>18629.3140819168</v>
      </c>
    </row>
    <row r="34399" spans="1:6">
      <c r="A34399" t="s">
        <v>4</v>
      </c>
      <c r="B34399">
        <v>4207</v>
      </c>
      <c r="C34399" t="s">
        <v>17</v>
      </c>
      <c r="D34399">
        <v>2020</v>
      </c>
      <c r="E34399" t="s">
        <v>736</v>
      </c>
      <c r="F34399" s="2">
        <v>3927.74276065102</v>
      </c>
    </row>
    <row r="34400" spans="1:6">
      <c r="A34400" t="s">
        <v>4</v>
      </c>
      <c r="B34400">
        <v>4207</v>
      </c>
      <c r="C34400" t="s">
        <v>17</v>
      </c>
      <c r="D34400">
        <v>2020</v>
      </c>
      <c r="E34400" t="s">
        <v>737</v>
      </c>
      <c r="F34400" s="2">
        <v>1706.5061683727799</v>
      </c>
    </row>
    <row r="34401" spans="1:6">
      <c r="A34401" t="s">
        <v>4</v>
      </c>
      <c r="B34401">
        <v>4207</v>
      </c>
      <c r="C34401" t="s">
        <v>17</v>
      </c>
      <c r="D34401">
        <v>2020</v>
      </c>
      <c r="E34401" t="s">
        <v>738</v>
      </c>
      <c r="F34401" s="2">
        <v>0</v>
      </c>
    </row>
    <row r="34402" spans="1:6">
      <c r="A34402" t="s">
        <v>4</v>
      </c>
      <c r="B34402">
        <v>4207</v>
      </c>
      <c r="C34402" t="s">
        <v>17</v>
      </c>
      <c r="D34402">
        <v>2020</v>
      </c>
      <c r="E34402" t="s">
        <v>740</v>
      </c>
      <c r="F34402" s="2">
        <v>694.027366261211</v>
      </c>
    </row>
    <row r="34403" spans="1:6">
      <c r="A34403" t="s">
        <v>4</v>
      </c>
      <c r="B34403">
        <v>4207</v>
      </c>
      <c r="C34403" t="s">
        <v>17</v>
      </c>
      <c r="D34403">
        <v>2021</v>
      </c>
      <c r="E34403" t="s">
        <v>744</v>
      </c>
      <c r="F34403" s="2">
        <v>222.567802</v>
      </c>
    </row>
    <row r="34404" spans="1:6">
      <c r="A34404" t="s">
        <v>4</v>
      </c>
      <c r="B34404">
        <v>4207</v>
      </c>
      <c r="C34404" t="s">
        <v>17</v>
      </c>
      <c r="D34404">
        <v>2021</v>
      </c>
      <c r="E34404" t="s">
        <v>739</v>
      </c>
      <c r="F34404" s="2">
        <v>8822.7566893794792</v>
      </c>
    </row>
    <row r="34405" spans="1:6">
      <c r="A34405" t="s">
        <v>4</v>
      </c>
      <c r="B34405">
        <v>4207</v>
      </c>
      <c r="C34405" t="s">
        <v>17</v>
      </c>
      <c r="D34405">
        <v>2022</v>
      </c>
      <c r="E34405" t="s">
        <v>742</v>
      </c>
      <c r="F34405" s="2">
        <v>3271.7669117269102</v>
      </c>
    </row>
    <row r="34406" spans="1:6">
      <c r="A34406" t="s">
        <v>4</v>
      </c>
      <c r="B34406">
        <v>4207</v>
      </c>
      <c r="C34406" t="s">
        <v>17</v>
      </c>
      <c r="D34406">
        <v>2022</v>
      </c>
      <c r="E34406" t="s">
        <v>745</v>
      </c>
      <c r="F34406" s="2">
        <v>7046.7252483850198</v>
      </c>
    </row>
    <row r="34407" spans="1:6">
      <c r="A34407" t="s">
        <v>4</v>
      </c>
      <c r="B34407">
        <v>4207</v>
      </c>
      <c r="C34407" t="s">
        <v>17</v>
      </c>
      <c r="D34407">
        <v>2023</v>
      </c>
      <c r="E34407" t="s">
        <v>736</v>
      </c>
      <c r="F34407" s="2">
        <v>4235.5515517981303</v>
      </c>
    </row>
    <row r="34408" spans="1:6">
      <c r="A34408" t="s">
        <v>4</v>
      </c>
      <c r="B34408">
        <v>4207</v>
      </c>
      <c r="C34408" t="s">
        <v>17</v>
      </c>
      <c r="D34408">
        <v>2023</v>
      </c>
      <c r="E34408" t="s">
        <v>737</v>
      </c>
      <c r="F34408" s="2">
        <v>1568.0068064632801</v>
      </c>
    </row>
    <row r="34409" spans="1:6">
      <c r="A34409" t="s">
        <v>4</v>
      </c>
      <c r="B34409">
        <v>4207</v>
      </c>
      <c r="C34409" t="s">
        <v>17</v>
      </c>
      <c r="D34409">
        <v>2023</v>
      </c>
      <c r="E34409" t="s">
        <v>740</v>
      </c>
      <c r="F34409" s="2">
        <v>871.27266643761095</v>
      </c>
    </row>
    <row r="34410" spans="1:6">
      <c r="A34410" t="s">
        <v>4</v>
      </c>
      <c r="B34410">
        <v>4207</v>
      </c>
      <c r="C34410" t="s">
        <v>17</v>
      </c>
      <c r="D34410">
        <v>2023</v>
      </c>
      <c r="E34410" t="s">
        <v>741</v>
      </c>
      <c r="F34410" s="2">
        <v>18800.271919107101</v>
      </c>
    </row>
    <row r="34411" spans="1:6">
      <c r="A34411" t="s">
        <v>4</v>
      </c>
      <c r="B34411">
        <v>4207</v>
      </c>
      <c r="C34411" t="s">
        <v>17</v>
      </c>
      <c r="D34411">
        <v>2024</v>
      </c>
      <c r="E34411" t="s">
        <v>739</v>
      </c>
      <c r="F34411" s="2">
        <v>9574.7264870932595</v>
      </c>
    </row>
    <row r="34412" spans="1:6">
      <c r="A34412" t="s">
        <v>4</v>
      </c>
      <c r="B34412">
        <v>4211</v>
      </c>
      <c r="C34412" t="s">
        <v>19</v>
      </c>
      <c r="D34412">
        <v>2009</v>
      </c>
      <c r="E34412" t="s">
        <v>738</v>
      </c>
      <c r="F34412" s="2">
        <v>0</v>
      </c>
    </row>
    <row r="34413" spans="1:6">
      <c r="A34413" t="s">
        <v>4</v>
      </c>
      <c r="B34413">
        <v>4211</v>
      </c>
      <c r="C34413" t="s">
        <v>19</v>
      </c>
      <c r="D34413">
        <v>2009</v>
      </c>
      <c r="E34413" t="s">
        <v>739</v>
      </c>
      <c r="F34413" s="2">
        <v>1927.9012584679399</v>
      </c>
    </row>
    <row r="34414" spans="1:6">
      <c r="A34414" t="s">
        <v>4</v>
      </c>
      <c r="B34414">
        <v>4211</v>
      </c>
      <c r="C34414" t="s">
        <v>19</v>
      </c>
      <c r="D34414">
        <v>2009</v>
      </c>
      <c r="E34414" t="s">
        <v>743</v>
      </c>
      <c r="F34414" s="2">
        <v>0</v>
      </c>
    </row>
    <row r="34415" spans="1:6">
      <c r="A34415" t="s">
        <v>4</v>
      </c>
      <c r="B34415">
        <v>4211</v>
      </c>
      <c r="C34415" t="s">
        <v>19</v>
      </c>
      <c r="D34415">
        <v>2011</v>
      </c>
      <c r="E34415" t="s">
        <v>736</v>
      </c>
      <c r="F34415" s="2">
        <v>387.46974417054997</v>
      </c>
    </row>
    <row r="34416" spans="1:6">
      <c r="A34416" t="s">
        <v>4</v>
      </c>
      <c r="B34416">
        <v>4211</v>
      </c>
      <c r="C34416" t="s">
        <v>19</v>
      </c>
      <c r="D34416">
        <v>2011</v>
      </c>
      <c r="E34416" t="s">
        <v>737</v>
      </c>
      <c r="F34416" s="2">
        <v>902.55037441086904</v>
      </c>
    </row>
    <row r="34417" spans="1:6">
      <c r="A34417" t="s">
        <v>4</v>
      </c>
      <c r="B34417">
        <v>4211</v>
      </c>
      <c r="C34417" t="s">
        <v>19</v>
      </c>
      <c r="D34417">
        <v>2011</v>
      </c>
      <c r="E34417" t="s">
        <v>740</v>
      </c>
      <c r="F34417" s="2">
        <v>513.70017909268802</v>
      </c>
    </row>
    <row r="34418" spans="1:6">
      <c r="A34418" t="s">
        <v>4</v>
      </c>
      <c r="B34418">
        <v>4211</v>
      </c>
      <c r="C34418" t="s">
        <v>19</v>
      </c>
      <c r="D34418">
        <v>2013</v>
      </c>
      <c r="E34418" t="s">
        <v>742</v>
      </c>
      <c r="F34418" s="2">
        <v>685.31471292174103</v>
      </c>
    </row>
    <row r="34419" spans="1:6">
      <c r="A34419" t="s">
        <v>4</v>
      </c>
      <c r="B34419">
        <v>4211</v>
      </c>
      <c r="C34419" t="s">
        <v>19</v>
      </c>
      <c r="D34419">
        <v>2013</v>
      </c>
      <c r="E34419" t="s">
        <v>744</v>
      </c>
      <c r="F34419" s="2">
        <v>0</v>
      </c>
    </row>
    <row r="34420" spans="1:6">
      <c r="A34420" t="s">
        <v>4</v>
      </c>
      <c r="B34420">
        <v>4211</v>
      </c>
      <c r="C34420" t="s">
        <v>19</v>
      </c>
      <c r="D34420">
        <v>2013</v>
      </c>
      <c r="E34420" t="s">
        <v>743</v>
      </c>
      <c r="F34420" s="2">
        <v>0</v>
      </c>
    </row>
    <row r="34421" spans="1:6">
      <c r="A34421" t="s">
        <v>4</v>
      </c>
      <c r="B34421">
        <v>4211</v>
      </c>
      <c r="C34421" t="s">
        <v>19</v>
      </c>
      <c r="D34421">
        <v>2013</v>
      </c>
      <c r="E34421" t="s">
        <v>745</v>
      </c>
      <c r="F34421" s="2">
        <v>8.2937925780218209E-3</v>
      </c>
    </row>
    <row r="34422" spans="1:6">
      <c r="A34422" t="s">
        <v>4</v>
      </c>
      <c r="B34422">
        <v>4211</v>
      </c>
      <c r="C34422" t="s">
        <v>19</v>
      </c>
      <c r="D34422">
        <v>2016</v>
      </c>
      <c r="E34422" t="s">
        <v>743</v>
      </c>
      <c r="F34422" s="2">
        <v>0</v>
      </c>
    </row>
    <row r="34423" spans="1:6">
      <c r="A34423" t="s">
        <v>4</v>
      </c>
      <c r="B34423">
        <v>4211</v>
      </c>
      <c r="C34423" t="s">
        <v>19</v>
      </c>
      <c r="D34423">
        <v>2017</v>
      </c>
      <c r="E34423" t="s">
        <v>741</v>
      </c>
      <c r="F34423" s="2">
        <v>13599.9135809861</v>
      </c>
    </row>
    <row r="34424" spans="1:6">
      <c r="A34424" t="s">
        <v>4</v>
      </c>
      <c r="B34424">
        <v>4211</v>
      </c>
      <c r="C34424" t="s">
        <v>19</v>
      </c>
      <c r="D34424">
        <v>2018</v>
      </c>
      <c r="E34424" t="s">
        <v>736</v>
      </c>
      <c r="F34424" s="2">
        <v>571.01120859786602</v>
      </c>
    </row>
    <row r="34425" spans="1:6">
      <c r="A34425" t="s">
        <v>4</v>
      </c>
      <c r="B34425">
        <v>4211</v>
      </c>
      <c r="C34425" t="s">
        <v>19</v>
      </c>
      <c r="D34425">
        <v>2018</v>
      </c>
      <c r="E34425" t="s">
        <v>737</v>
      </c>
      <c r="F34425" s="2">
        <v>821.794189175003</v>
      </c>
    </row>
    <row r="34426" spans="1:6">
      <c r="A34426" t="s">
        <v>4</v>
      </c>
      <c r="B34426">
        <v>4211</v>
      </c>
      <c r="C34426" t="s">
        <v>19</v>
      </c>
      <c r="D34426">
        <v>2019</v>
      </c>
      <c r="E34426" t="s">
        <v>738</v>
      </c>
      <c r="F34426" s="2">
        <v>0</v>
      </c>
    </row>
    <row r="34427" spans="1:6">
      <c r="A34427" t="s">
        <v>4</v>
      </c>
      <c r="B34427">
        <v>4211</v>
      </c>
      <c r="C34427" t="s">
        <v>19</v>
      </c>
      <c r="D34427">
        <v>2019</v>
      </c>
      <c r="E34427" t="s">
        <v>739</v>
      </c>
      <c r="F34427" s="2">
        <v>3192.8164727534399</v>
      </c>
    </row>
    <row r="34428" spans="1:6">
      <c r="A34428" t="s">
        <v>4</v>
      </c>
      <c r="B34428">
        <v>4211</v>
      </c>
      <c r="C34428" t="s">
        <v>19</v>
      </c>
      <c r="D34428">
        <v>2019</v>
      </c>
      <c r="E34428" t="s">
        <v>743</v>
      </c>
      <c r="F34428" s="2">
        <v>0</v>
      </c>
    </row>
    <row r="34429" spans="1:6">
      <c r="A34429" t="s">
        <v>4</v>
      </c>
      <c r="B34429">
        <v>4211</v>
      </c>
      <c r="C34429" t="s">
        <v>19</v>
      </c>
      <c r="D34429">
        <v>2020</v>
      </c>
      <c r="E34429" t="s">
        <v>742</v>
      </c>
      <c r="F34429" s="2">
        <v>861.89779147609602</v>
      </c>
    </row>
    <row r="34430" spans="1:6">
      <c r="A34430" t="s">
        <v>4</v>
      </c>
      <c r="B34430">
        <v>4211</v>
      </c>
      <c r="C34430" t="s">
        <v>19</v>
      </c>
      <c r="D34430">
        <v>2020</v>
      </c>
      <c r="E34430" t="s">
        <v>744</v>
      </c>
      <c r="F34430" s="2">
        <v>0</v>
      </c>
    </row>
    <row r="34431" spans="1:6">
      <c r="A34431" t="s">
        <v>4</v>
      </c>
      <c r="B34431">
        <v>4211</v>
      </c>
      <c r="C34431" t="s">
        <v>19</v>
      </c>
      <c r="D34431">
        <v>2020</v>
      </c>
      <c r="E34431" t="s">
        <v>745</v>
      </c>
      <c r="F34431" s="2">
        <v>8.6769644977798099E-2</v>
      </c>
    </row>
    <row r="34432" spans="1:6">
      <c r="A34432" t="s">
        <v>4</v>
      </c>
      <c r="B34432">
        <v>4211</v>
      </c>
      <c r="C34432" t="s">
        <v>19</v>
      </c>
      <c r="D34432">
        <v>2020</v>
      </c>
      <c r="E34432" t="s">
        <v>741</v>
      </c>
      <c r="F34432" s="2">
        <v>13806.804538833399</v>
      </c>
    </row>
    <row r="34433" spans="1:6">
      <c r="A34433" t="s">
        <v>4</v>
      </c>
      <c r="B34433">
        <v>4211</v>
      </c>
      <c r="C34433" t="s">
        <v>19</v>
      </c>
      <c r="D34433">
        <v>2021</v>
      </c>
      <c r="E34433" t="s">
        <v>736</v>
      </c>
      <c r="F34433" s="2">
        <v>533.46359590690497</v>
      </c>
    </row>
    <row r="34434" spans="1:6">
      <c r="A34434" t="s">
        <v>4</v>
      </c>
      <c r="B34434">
        <v>4211</v>
      </c>
      <c r="C34434" t="s">
        <v>19</v>
      </c>
      <c r="D34434">
        <v>2021</v>
      </c>
      <c r="E34434" t="s">
        <v>737</v>
      </c>
      <c r="F34434" s="2">
        <v>819.75717242308303</v>
      </c>
    </row>
    <row r="34435" spans="1:6">
      <c r="A34435" t="s">
        <v>4</v>
      </c>
      <c r="B34435">
        <v>4211</v>
      </c>
      <c r="C34435" t="s">
        <v>19</v>
      </c>
      <c r="D34435">
        <v>2021</v>
      </c>
      <c r="E34435" t="s">
        <v>740</v>
      </c>
      <c r="F34435" s="2">
        <v>240.008988356798</v>
      </c>
    </row>
    <row r="34436" spans="1:6">
      <c r="A34436" t="s">
        <v>4</v>
      </c>
      <c r="B34436">
        <v>4211</v>
      </c>
      <c r="C34436" t="s">
        <v>19</v>
      </c>
      <c r="D34436">
        <v>2022</v>
      </c>
      <c r="E34436" t="s">
        <v>738</v>
      </c>
      <c r="F34436" s="2">
        <v>0</v>
      </c>
    </row>
    <row r="34437" spans="1:6">
      <c r="A34437" t="s">
        <v>4</v>
      </c>
      <c r="B34437">
        <v>4211</v>
      </c>
      <c r="C34437" t="s">
        <v>19</v>
      </c>
      <c r="D34437">
        <v>2022</v>
      </c>
      <c r="E34437" t="s">
        <v>739</v>
      </c>
      <c r="F34437" s="2">
        <v>2643.9187975132099</v>
      </c>
    </row>
    <row r="34438" spans="1:6">
      <c r="A34438" t="s">
        <v>4</v>
      </c>
      <c r="B34438">
        <v>4211</v>
      </c>
      <c r="C34438" t="s">
        <v>19</v>
      </c>
      <c r="D34438">
        <v>2022</v>
      </c>
      <c r="E34438" t="s">
        <v>743</v>
      </c>
      <c r="F34438" s="2">
        <v>0</v>
      </c>
    </row>
    <row r="34439" spans="1:6">
      <c r="A34439" t="s">
        <v>4</v>
      </c>
      <c r="B34439">
        <v>4211</v>
      </c>
      <c r="C34439" t="s">
        <v>19</v>
      </c>
      <c r="D34439">
        <v>2023</v>
      </c>
      <c r="E34439" t="s">
        <v>742</v>
      </c>
      <c r="F34439" s="2">
        <v>750.515343333651</v>
      </c>
    </row>
    <row r="34440" spans="1:6">
      <c r="A34440" t="s">
        <v>4</v>
      </c>
      <c r="B34440">
        <v>4211</v>
      </c>
      <c r="C34440" t="s">
        <v>19</v>
      </c>
      <c r="D34440">
        <v>2023</v>
      </c>
      <c r="E34440" t="s">
        <v>744</v>
      </c>
      <c r="F34440" s="2">
        <v>0</v>
      </c>
    </row>
    <row r="34441" spans="1:6">
      <c r="A34441" t="s">
        <v>4</v>
      </c>
      <c r="B34441">
        <v>4211</v>
      </c>
      <c r="C34441" t="s">
        <v>19</v>
      </c>
      <c r="D34441">
        <v>2023</v>
      </c>
      <c r="E34441" t="s">
        <v>745</v>
      </c>
      <c r="F34441" s="2">
        <v>0</v>
      </c>
    </row>
    <row r="34442" spans="1:6">
      <c r="A34442" t="s">
        <v>4</v>
      </c>
      <c r="B34442">
        <v>4211</v>
      </c>
      <c r="C34442" t="s">
        <v>19</v>
      </c>
      <c r="D34442">
        <v>2023</v>
      </c>
      <c r="E34442" t="s">
        <v>741</v>
      </c>
      <c r="F34442" s="2">
        <v>13908.645238875401</v>
      </c>
    </row>
    <row r="34443" spans="1:6">
      <c r="A34443" t="s">
        <v>4</v>
      </c>
      <c r="B34443">
        <v>4211</v>
      </c>
      <c r="C34443" t="s">
        <v>19</v>
      </c>
      <c r="D34443">
        <v>2024</v>
      </c>
      <c r="E34443" t="s">
        <v>736</v>
      </c>
      <c r="F34443" s="2">
        <v>496.00194488703801</v>
      </c>
    </row>
    <row r="34444" spans="1:6">
      <c r="A34444" t="s">
        <v>4</v>
      </c>
      <c r="B34444">
        <v>4211</v>
      </c>
      <c r="C34444" t="s">
        <v>19</v>
      </c>
      <c r="D34444">
        <v>2024</v>
      </c>
      <c r="E34444" t="s">
        <v>737</v>
      </c>
      <c r="F34444" s="2">
        <v>721.43277997866403</v>
      </c>
    </row>
    <row r="34445" spans="1:6">
      <c r="A34445" t="s">
        <v>4</v>
      </c>
      <c r="B34445">
        <v>4211</v>
      </c>
      <c r="C34445" t="s">
        <v>19</v>
      </c>
      <c r="D34445">
        <v>2024</v>
      </c>
      <c r="E34445" t="s">
        <v>740</v>
      </c>
      <c r="F34445" s="2">
        <v>239.134340402508</v>
      </c>
    </row>
    <row r="34446" spans="1:6">
      <c r="A34446" t="s">
        <v>4</v>
      </c>
      <c r="B34446">
        <v>4212</v>
      </c>
      <c r="C34446" t="s">
        <v>21</v>
      </c>
      <c r="D34446">
        <v>2009</v>
      </c>
      <c r="E34446" t="s">
        <v>742</v>
      </c>
      <c r="F34446" s="2">
        <v>559.63306289191905</v>
      </c>
    </row>
    <row r="34447" spans="1:6">
      <c r="A34447" t="s">
        <v>4</v>
      </c>
      <c r="B34447">
        <v>4212</v>
      </c>
      <c r="C34447" t="s">
        <v>21</v>
      </c>
      <c r="D34447">
        <v>2009</v>
      </c>
      <c r="E34447" t="s">
        <v>745</v>
      </c>
      <c r="F34447" s="2">
        <v>0</v>
      </c>
    </row>
    <row r="34448" spans="1:6">
      <c r="A34448" t="s">
        <v>4</v>
      </c>
      <c r="B34448">
        <v>4212</v>
      </c>
      <c r="C34448" t="s">
        <v>21</v>
      </c>
      <c r="D34448">
        <v>2009</v>
      </c>
      <c r="E34448" t="s">
        <v>741</v>
      </c>
      <c r="F34448" s="2">
        <v>3180.2498211168199</v>
      </c>
    </row>
    <row r="34449" spans="1:6">
      <c r="A34449" t="s">
        <v>4</v>
      </c>
      <c r="B34449">
        <v>4212</v>
      </c>
      <c r="C34449" t="s">
        <v>21</v>
      </c>
      <c r="D34449">
        <v>2011</v>
      </c>
      <c r="E34449" t="s">
        <v>738</v>
      </c>
      <c r="F34449" s="2">
        <v>0</v>
      </c>
    </row>
    <row r="34450" spans="1:6">
      <c r="A34450" t="s">
        <v>4</v>
      </c>
      <c r="B34450">
        <v>4212</v>
      </c>
      <c r="C34450" t="s">
        <v>21</v>
      </c>
      <c r="D34450">
        <v>2015</v>
      </c>
      <c r="E34450" t="s">
        <v>744</v>
      </c>
      <c r="F34450" s="2">
        <v>0</v>
      </c>
    </row>
    <row r="34451" spans="1:6">
      <c r="A34451" t="s">
        <v>4</v>
      </c>
      <c r="B34451">
        <v>4212</v>
      </c>
      <c r="C34451" t="s">
        <v>21</v>
      </c>
      <c r="D34451">
        <v>2015</v>
      </c>
      <c r="E34451" t="s">
        <v>739</v>
      </c>
      <c r="F34451" s="2">
        <v>1164.6309446698001</v>
      </c>
    </row>
    <row r="34452" spans="1:6">
      <c r="A34452" t="s">
        <v>4</v>
      </c>
      <c r="B34452">
        <v>4212</v>
      </c>
      <c r="C34452" t="s">
        <v>21</v>
      </c>
      <c r="D34452">
        <v>2015</v>
      </c>
      <c r="E34452" t="s">
        <v>743</v>
      </c>
      <c r="F34452" s="2">
        <v>0</v>
      </c>
    </row>
    <row r="34453" spans="1:6">
      <c r="A34453" t="s">
        <v>4</v>
      </c>
      <c r="B34453">
        <v>4212</v>
      </c>
      <c r="C34453" t="s">
        <v>21</v>
      </c>
      <c r="D34453">
        <v>2015</v>
      </c>
      <c r="E34453" t="s">
        <v>741</v>
      </c>
      <c r="F34453" s="2">
        <v>3051.56023773991</v>
      </c>
    </row>
    <row r="34454" spans="1:6">
      <c r="A34454" t="s">
        <v>4</v>
      </c>
      <c r="B34454">
        <v>4212</v>
      </c>
      <c r="C34454" t="s">
        <v>21</v>
      </c>
      <c r="D34454">
        <v>2016</v>
      </c>
      <c r="E34454" t="s">
        <v>742</v>
      </c>
      <c r="F34454" s="2">
        <v>678.34254435500395</v>
      </c>
    </row>
    <row r="34455" spans="1:6">
      <c r="A34455" t="s">
        <v>4</v>
      </c>
      <c r="B34455">
        <v>4212</v>
      </c>
      <c r="C34455" t="s">
        <v>21</v>
      </c>
      <c r="D34455">
        <v>2017</v>
      </c>
      <c r="E34455" t="s">
        <v>736</v>
      </c>
      <c r="F34455" s="2">
        <v>344.065845399583</v>
      </c>
    </row>
    <row r="34456" spans="1:6">
      <c r="A34456" t="s">
        <v>4</v>
      </c>
      <c r="B34456">
        <v>4212</v>
      </c>
      <c r="C34456" t="s">
        <v>21</v>
      </c>
      <c r="D34456">
        <v>2017</v>
      </c>
      <c r="E34456" t="s">
        <v>737</v>
      </c>
      <c r="F34456" s="2">
        <v>333.30420076013201</v>
      </c>
    </row>
    <row r="34457" spans="1:6">
      <c r="A34457" t="s">
        <v>4</v>
      </c>
      <c r="B34457">
        <v>4212</v>
      </c>
      <c r="C34457" t="s">
        <v>21</v>
      </c>
      <c r="D34457">
        <v>2017</v>
      </c>
      <c r="E34457" t="s">
        <v>738</v>
      </c>
      <c r="F34457" s="2">
        <v>0</v>
      </c>
    </row>
    <row r="34458" spans="1:6">
      <c r="A34458" t="s">
        <v>4</v>
      </c>
      <c r="B34458">
        <v>4212</v>
      </c>
      <c r="C34458" t="s">
        <v>21</v>
      </c>
      <c r="D34458">
        <v>2017</v>
      </c>
      <c r="E34458" t="s">
        <v>740</v>
      </c>
      <c r="F34458" s="2">
        <v>258.37444492434503</v>
      </c>
    </row>
    <row r="34459" spans="1:6">
      <c r="A34459" t="s">
        <v>4</v>
      </c>
      <c r="B34459">
        <v>4212</v>
      </c>
      <c r="C34459" t="s">
        <v>21</v>
      </c>
      <c r="D34459">
        <v>2018</v>
      </c>
      <c r="E34459" t="s">
        <v>744</v>
      </c>
      <c r="F34459" s="2">
        <v>0</v>
      </c>
    </row>
    <row r="34460" spans="1:6">
      <c r="A34460" t="s">
        <v>4</v>
      </c>
      <c r="B34460">
        <v>4212</v>
      </c>
      <c r="C34460" t="s">
        <v>21</v>
      </c>
      <c r="D34460">
        <v>2018</v>
      </c>
      <c r="E34460" t="s">
        <v>739</v>
      </c>
      <c r="F34460" s="2">
        <v>1328.2297871902399</v>
      </c>
    </row>
    <row r="34461" spans="1:6">
      <c r="A34461" t="s">
        <v>4</v>
      </c>
      <c r="B34461">
        <v>4212</v>
      </c>
      <c r="C34461" t="s">
        <v>21</v>
      </c>
      <c r="D34461">
        <v>2018</v>
      </c>
      <c r="E34461" t="s">
        <v>743</v>
      </c>
      <c r="F34461" s="2">
        <v>0</v>
      </c>
    </row>
    <row r="34462" spans="1:6">
      <c r="A34462" t="s">
        <v>4</v>
      </c>
      <c r="B34462">
        <v>4212</v>
      </c>
      <c r="C34462" t="s">
        <v>21</v>
      </c>
      <c r="D34462">
        <v>2019</v>
      </c>
      <c r="E34462" t="s">
        <v>742</v>
      </c>
      <c r="F34462" s="2">
        <v>768.21225821318797</v>
      </c>
    </row>
    <row r="34463" spans="1:6">
      <c r="A34463" t="s">
        <v>4</v>
      </c>
      <c r="B34463">
        <v>4212</v>
      </c>
      <c r="C34463" t="s">
        <v>21</v>
      </c>
      <c r="D34463">
        <v>2019</v>
      </c>
      <c r="E34463" t="s">
        <v>745</v>
      </c>
      <c r="F34463" s="2">
        <v>0.102082213887402</v>
      </c>
    </row>
    <row r="34464" spans="1:6">
      <c r="A34464" t="s">
        <v>4</v>
      </c>
      <c r="B34464">
        <v>4212</v>
      </c>
      <c r="C34464" t="s">
        <v>21</v>
      </c>
      <c r="D34464">
        <v>2020</v>
      </c>
      <c r="E34464" t="s">
        <v>736</v>
      </c>
      <c r="F34464" s="2">
        <v>303.993985708965</v>
      </c>
    </row>
    <row r="34465" spans="1:6">
      <c r="A34465" t="s">
        <v>4</v>
      </c>
      <c r="B34465">
        <v>4212</v>
      </c>
      <c r="C34465" t="s">
        <v>21</v>
      </c>
      <c r="D34465">
        <v>2020</v>
      </c>
      <c r="E34465" t="s">
        <v>737</v>
      </c>
      <c r="F34465" s="2">
        <v>335.050459825019</v>
      </c>
    </row>
    <row r="34466" spans="1:6">
      <c r="A34466" t="s">
        <v>4</v>
      </c>
      <c r="B34466">
        <v>4212</v>
      </c>
      <c r="C34466" t="s">
        <v>21</v>
      </c>
      <c r="D34466">
        <v>2020</v>
      </c>
      <c r="E34466" t="s">
        <v>738</v>
      </c>
      <c r="F34466" s="2">
        <v>0</v>
      </c>
    </row>
    <row r="34467" spans="1:6">
      <c r="A34467" t="s">
        <v>4</v>
      </c>
      <c r="B34467">
        <v>4212</v>
      </c>
      <c r="C34467" t="s">
        <v>21</v>
      </c>
      <c r="D34467">
        <v>2020</v>
      </c>
      <c r="E34467" t="s">
        <v>740</v>
      </c>
      <c r="F34467" s="2">
        <v>213.45188198432899</v>
      </c>
    </row>
    <row r="34468" spans="1:6">
      <c r="A34468" t="s">
        <v>4</v>
      </c>
      <c r="B34468">
        <v>4212</v>
      </c>
      <c r="C34468" t="s">
        <v>21</v>
      </c>
      <c r="D34468">
        <v>2021</v>
      </c>
      <c r="E34468" t="s">
        <v>744</v>
      </c>
      <c r="F34468" s="2">
        <v>0</v>
      </c>
    </row>
    <row r="34469" spans="1:6">
      <c r="A34469" t="s">
        <v>4</v>
      </c>
      <c r="B34469">
        <v>4212</v>
      </c>
      <c r="C34469" t="s">
        <v>21</v>
      </c>
      <c r="D34469">
        <v>2021</v>
      </c>
      <c r="E34469" t="s">
        <v>739</v>
      </c>
      <c r="F34469" s="2">
        <v>1310.4695049863799</v>
      </c>
    </row>
    <row r="34470" spans="1:6">
      <c r="A34470" t="s">
        <v>4</v>
      </c>
      <c r="B34470">
        <v>4212</v>
      </c>
      <c r="C34470" t="s">
        <v>21</v>
      </c>
      <c r="D34470">
        <v>2022</v>
      </c>
      <c r="E34470" t="s">
        <v>742</v>
      </c>
      <c r="F34470" s="2">
        <v>930.387476508394</v>
      </c>
    </row>
    <row r="34471" spans="1:6">
      <c r="A34471" t="s">
        <v>4</v>
      </c>
      <c r="B34471">
        <v>4212</v>
      </c>
      <c r="C34471" t="s">
        <v>21</v>
      </c>
      <c r="D34471">
        <v>2022</v>
      </c>
      <c r="E34471" t="s">
        <v>745</v>
      </c>
      <c r="F34471" s="2">
        <v>0</v>
      </c>
    </row>
    <row r="34472" spans="1:6">
      <c r="A34472" t="s">
        <v>4</v>
      </c>
      <c r="B34472">
        <v>4212</v>
      </c>
      <c r="C34472" t="s">
        <v>21</v>
      </c>
      <c r="D34472">
        <v>2022</v>
      </c>
      <c r="E34472" t="s">
        <v>741</v>
      </c>
      <c r="F34472" s="2">
        <v>2712.3226377064798</v>
      </c>
    </row>
    <row r="34473" spans="1:6">
      <c r="A34473" t="s">
        <v>4</v>
      </c>
      <c r="B34473">
        <v>4212</v>
      </c>
      <c r="C34473" t="s">
        <v>21</v>
      </c>
      <c r="D34473">
        <v>2023</v>
      </c>
      <c r="E34473" t="s">
        <v>736</v>
      </c>
      <c r="F34473" s="2">
        <v>110.321192896273</v>
      </c>
    </row>
    <row r="34474" spans="1:6">
      <c r="A34474" t="s">
        <v>4</v>
      </c>
      <c r="B34474">
        <v>4212</v>
      </c>
      <c r="C34474" t="s">
        <v>21</v>
      </c>
      <c r="D34474">
        <v>2023</v>
      </c>
      <c r="E34474" t="s">
        <v>737</v>
      </c>
      <c r="F34474" s="2">
        <v>315.82676139319398</v>
      </c>
    </row>
    <row r="34475" spans="1:6">
      <c r="A34475" t="s">
        <v>4</v>
      </c>
      <c r="B34475">
        <v>4212</v>
      </c>
      <c r="C34475" t="s">
        <v>21</v>
      </c>
      <c r="D34475">
        <v>2023</v>
      </c>
      <c r="E34475" t="s">
        <v>740</v>
      </c>
      <c r="F34475" s="2">
        <v>210.67852789108099</v>
      </c>
    </row>
    <row r="34476" spans="1:6">
      <c r="A34476" t="s">
        <v>4</v>
      </c>
      <c r="B34476">
        <v>4212</v>
      </c>
      <c r="C34476" t="s">
        <v>21</v>
      </c>
      <c r="D34476">
        <v>2024</v>
      </c>
      <c r="E34476" t="s">
        <v>739</v>
      </c>
      <c r="F34476" s="2">
        <v>1246.80699995329</v>
      </c>
    </row>
    <row r="34477" spans="1:6">
      <c r="A34477" t="s">
        <v>4</v>
      </c>
      <c r="B34477">
        <v>4213</v>
      </c>
      <c r="C34477" t="s">
        <v>23</v>
      </c>
      <c r="D34477">
        <v>2009</v>
      </c>
      <c r="E34477" t="s">
        <v>739</v>
      </c>
      <c r="F34477" s="2">
        <v>2519.2587555729701</v>
      </c>
    </row>
    <row r="34478" spans="1:6">
      <c r="A34478" t="s">
        <v>4</v>
      </c>
      <c r="B34478">
        <v>4213</v>
      </c>
      <c r="C34478" t="s">
        <v>23</v>
      </c>
      <c r="D34478">
        <v>2009</v>
      </c>
      <c r="E34478" t="s">
        <v>743</v>
      </c>
      <c r="F34478" s="2">
        <v>0</v>
      </c>
    </row>
    <row r="34479" spans="1:6">
      <c r="A34479" t="s">
        <v>4</v>
      </c>
      <c r="B34479">
        <v>4213</v>
      </c>
      <c r="C34479" t="s">
        <v>23</v>
      </c>
      <c r="D34479">
        <v>2011</v>
      </c>
      <c r="E34479" t="s">
        <v>740</v>
      </c>
      <c r="F34479" s="2">
        <v>1387.54085808218</v>
      </c>
    </row>
    <row r="34480" spans="1:6">
      <c r="A34480" t="s">
        <v>4</v>
      </c>
      <c r="B34480">
        <v>4213</v>
      </c>
      <c r="C34480" t="s">
        <v>23</v>
      </c>
      <c r="D34480">
        <v>2013</v>
      </c>
      <c r="E34480" t="s">
        <v>744</v>
      </c>
      <c r="F34480" s="2">
        <v>0</v>
      </c>
    </row>
    <row r="34481" spans="1:6">
      <c r="A34481" t="s">
        <v>4</v>
      </c>
      <c r="B34481">
        <v>4213</v>
      </c>
      <c r="C34481" t="s">
        <v>23</v>
      </c>
      <c r="D34481">
        <v>2013</v>
      </c>
      <c r="E34481" t="s">
        <v>745</v>
      </c>
      <c r="F34481" s="2">
        <v>2687.8964710690302</v>
      </c>
    </row>
    <row r="34482" spans="1:6">
      <c r="A34482" t="s">
        <v>4</v>
      </c>
      <c r="B34482">
        <v>4213</v>
      </c>
      <c r="C34482" t="s">
        <v>23</v>
      </c>
      <c r="D34482">
        <v>2013</v>
      </c>
      <c r="E34482" t="s">
        <v>741</v>
      </c>
      <c r="F34482" s="2">
        <v>25354.581597988999</v>
      </c>
    </row>
    <row r="34483" spans="1:6">
      <c r="A34483" t="s">
        <v>4</v>
      </c>
      <c r="B34483">
        <v>4213</v>
      </c>
      <c r="C34483" t="s">
        <v>23</v>
      </c>
      <c r="D34483">
        <v>2015</v>
      </c>
      <c r="E34483" t="s">
        <v>736</v>
      </c>
      <c r="F34483" s="2">
        <v>1382.67985411463</v>
      </c>
    </row>
    <row r="34484" spans="1:6">
      <c r="A34484" t="s">
        <v>4</v>
      </c>
      <c r="B34484">
        <v>4213</v>
      </c>
      <c r="C34484" t="s">
        <v>23</v>
      </c>
      <c r="D34484">
        <v>2015</v>
      </c>
      <c r="E34484" t="s">
        <v>737</v>
      </c>
      <c r="F34484" s="2">
        <v>1734.66011764826</v>
      </c>
    </row>
    <row r="34485" spans="1:6">
      <c r="A34485" t="s">
        <v>4</v>
      </c>
      <c r="B34485">
        <v>4213</v>
      </c>
      <c r="C34485" t="s">
        <v>23</v>
      </c>
      <c r="D34485">
        <v>2015</v>
      </c>
      <c r="E34485" t="s">
        <v>738</v>
      </c>
      <c r="F34485" s="2">
        <v>0</v>
      </c>
    </row>
    <row r="34486" spans="1:6">
      <c r="A34486" t="s">
        <v>4</v>
      </c>
      <c r="B34486">
        <v>4213</v>
      </c>
      <c r="C34486" t="s">
        <v>23</v>
      </c>
      <c r="D34486">
        <v>2015</v>
      </c>
      <c r="E34486" t="s">
        <v>743</v>
      </c>
      <c r="F34486" s="2">
        <v>0</v>
      </c>
    </row>
    <row r="34487" spans="1:6">
      <c r="A34487" t="s">
        <v>4</v>
      </c>
      <c r="B34487">
        <v>4213</v>
      </c>
      <c r="C34487" t="s">
        <v>23</v>
      </c>
      <c r="D34487">
        <v>2016</v>
      </c>
      <c r="E34487" t="s">
        <v>744</v>
      </c>
      <c r="F34487" s="2">
        <v>0</v>
      </c>
    </row>
    <row r="34488" spans="1:6">
      <c r="A34488" t="s">
        <v>4</v>
      </c>
      <c r="B34488">
        <v>4213</v>
      </c>
      <c r="C34488" t="s">
        <v>23</v>
      </c>
      <c r="D34488">
        <v>2016</v>
      </c>
      <c r="E34488" t="s">
        <v>739</v>
      </c>
      <c r="F34488" s="2">
        <v>3197.7021457665401</v>
      </c>
    </row>
    <row r="34489" spans="1:6">
      <c r="A34489" t="s">
        <v>4</v>
      </c>
      <c r="B34489">
        <v>4213</v>
      </c>
      <c r="C34489" t="s">
        <v>23</v>
      </c>
      <c r="D34489">
        <v>2016</v>
      </c>
      <c r="E34489" t="s">
        <v>741</v>
      </c>
      <c r="F34489" s="2">
        <v>24149.296450407201</v>
      </c>
    </row>
    <row r="34490" spans="1:6">
      <c r="A34490" t="s">
        <v>4</v>
      </c>
      <c r="B34490">
        <v>4213</v>
      </c>
      <c r="C34490" t="s">
        <v>23</v>
      </c>
      <c r="D34490">
        <v>2017</v>
      </c>
      <c r="E34490" t="s">
        <v>742</v>
      </c>
      <c r="F34490" s="2">
        <v>1776.0531013063101</v>
      </c>
    </row>
    <row r="34491" spans="1:6">
      <c r="A34491" t="s">
        <v>4</v>
      </c>
      <c r="B34491">
        <v>4213</v>
      </c>
      <c r="C34491" t="s">
        <v>23</v>
      </c>
      <c r="D34491">
        <v>2018</v>
      </c>
      <c r="E34491" t="s">
        <v>736</v>
      </c>
      <c r="F34491" s="2">
        <v>1302.6875535470001</v>
      </c>
    </row>
    <row r="34492" spans="1:6">
      <c r="A34492" t="s">
        <v>4</v>
      </c>
      <c r="B34492">
        <v>4213</v>
      </c>
      <c r="C34492" t="s">
        <v>23</v>
      </c>
      <c r="D34492">
        <v>2018</v>
      </c>
      <c r="E34492" t="s">
        <v>737</v>
      </c>
      <c r="F34492" s="2">
        <v>1547.45744094417</v>
      </c>
    </row>
    <row r="34493" spans="1:6">
      <c r="A34493" t="s">
        <v>4</v>
      </c>
      <c r="B34493">
        <v>4213</v>
      </c>
      <c r="C34493" t="s">
        <v>23</v>
      </c>
      <c r="D34493">
        <v>2018</v>
      </c>
      <c r="E34493" t="s">
        <v>738</v>
      </c>
      <c r="F34493" s="2">
        <v>0</v>
      </c>
    </row>
    <row r="34494" spans="1:6">
      <c r="A34494" t="s">
        <v>4</v>
      </c>
      <c r="B34494">
        <v>4213</v>
      </c>
      <c r="C34494" t="s">
        <v>23</v>
      </c>
      <c r="D34494">
        <v>2018</v>
      </c>
      <c r="E34494" t="s">
        <v>743</v>
      </c>
      <c r="F34494" s="2">
        <v>0</v>
      </c>
    </row>
    <row r="34495" spans="1:6">
      <c r="A34495" t="s">
        <v>4</v>
      </c>
      <c r="B34495">
        <v>4213</v>
      </c>
      <c r="C34495" t="s">
        <v>23</v>
      </c>
      <c r="D34495">
        <v>2018</v>
      </c>
      <c r="E34495" t="s">
        <v>740</v>
      </c>
      <c r="F34495" s="2">
        <v>631.75524034381704</v>
      </c>
    </row>
    <row r="34496" spans="1:6">
      <c r="A34496" t="s">
        <v>4</v>
      </c>
      <c r="B34496">
        <v>4213</v>
      </c>
      <c r="C34496" t="s">
        <v>23</v>
      </c>
      <c r="D34496">
        <v>2019</v>
      </c>
      <c r="E34496" t="s">
        <v>744</v>
      </c>
      <c r="F34496" s="2">
        <v>0</v>
      </c>
    </row>
    <row r="34497" spans="1:6">
      <c r="A34497" t="s">
        <v>4</v>
      </c>
      <c r="B34497">
        <v>4213</v>
      </c>
      <c r="C34497" t="s">
        <v>23</v>
      </c>
      <c r="D34497">
        <v>2019</v>
      </c>
      <c r="E34497" t="s">
        <v>739</v>
      </c>
      <c r="F34497" s="2">
        <v>3251.8448617479098</v>
      </c>
    </row>
    <row r="34498" spans="1:6">
      <c r="A34498" t="s">
        <v>4</v>
      </c>
      <c r="B34498">
        <v>4213</v>
      </c>
      <c r="C34498" t="s">
        <v>23</v>
      </c>
      <c r="D34498">
        <v>2020</v>
      </c>
      <c r="E34498" t="s">
        <v>742</v>
      </c>
      <c r="F34498" s="2">
        <v>2571.9947319800399</v>
      </c>
    </row>
    <row r="34499" spans="1:6">
      <c r="A34499" t="s">
        <v>4</v>
      </c>
      <c r="B34499">
        <v>4213</v>
      </c>
      <c r="C34499" t="s">
        <v>23</v>
      </c>
      <c r="D34499">
        <v>2020</v>
      </c>
      <c r="E34499" t="s">
        <v>745</v>
      </c>
      <c r="F34499" s="2">
        <v>2456.5170085548498</v>
      </c>
    </row>
    <row r="34500" spans="1:6">
      <c r="A34500" t="s">
        <v>4</v>
      </c>
      <c r="B34500">
        <v>4213</v>
      </c>
      <c r="C34500" t="s">
        <v>23</v>
      </c>
      <c r="D34500">
        <v>2021</v>
      </c>
      <c r="E34500" t="s">
        <v>736</v>
      </c>
      <c r="F34500" s="2">
        <v>1034.0622536409901</v>
      </c>
    </row>
    <row r="34501" spans="1:6">
      <c r="A34501" t="s">
        <v>4</v>
      </c>
      <c r="B34501">
        <v>4213</v>
      </c>
      <c r="C34501" t="s">
        <v>23</v>
      </c>
      <c r="D34501">
        <v>2021</v>
      </c>
      <c r="E34501" t="s">
        <v>737</v>
      </c>
      <c r="F34501" s="2">
        <v>1552.9255050542599</v>
      </c>
    </row>
    <row r="34502" spans="1:6">
      <c r="A34502" t="s">
        <v>4</v>
      </c>
      <c r="B34502">
        <v>4213</v>
      </c>
      <c r="C34502" t="s">
        <v>23</v>
      </c>
      <c r="D34502">
        <v>2021</v>
      </c>
      <c r="E34502" t="s">
        <v>738</v>
      </c>
      <c r="F34502" s="2">
        <v>0</v>
      </c>
    </row>
    <row r="34503" spans="1:6">
      <c r="A34503" t="s">
        <v>4</v>
      </c>
      <c r="B34503">
        <v>4213</v>
      </c>
      <c r="C34503" t="s">
        <v>23</v>
      </c>
      <c r="D34503">
        <v>2021</v>
      </c>
      <c r="E34503" t="s">
        <v>740</v>
      </c>
      <c r="F34503" s="2">
        <v>458.41175667020298</v>
      </c>
    </row>
    <row r="34504" spans="1:6">
      <c r="A34504" t="s">
        <v>4</v>
      </c>
      <c r="B34504">
        <v>4213</v>
      </c>
      <c r="C34504" t="s">
        <v>23</v>
      </c>
      <c r="D34504">
        <v>2022</v>
      </c>
      <c r="E34504" t="s">
        <v>744</v>
      </c>
      <c r="F34504" s="2">
        <v>0</v>
      </c>
    </row>
    <row r="34505" spans="1:6">
      <c r="A34505" t="s">
        <v>4</v>
      </c>
      <c r="B34505">
        <v>4213</v>
      </c>
      <c r="C34505" t="s">
        <v>23</v>
      </c>
      <c r="D34505">
        <v>2022</v>
      </c>
      <c r="E34505" t="s">
        <v>739</v>
      </c>
      <c r="F34505" s="2">
        <v>3419.8291796675499</v>
      </c>
    </row>
    <row r="34506" spans="1:6">
      <c r="A34506" t="s">
        <v>4</v>
      </c>
      <c r="B34506">
        <v>4213</v>
      </c>
      <c r="C34506" t="s">
        <v>23</v>
      </c>
      <c r="D34506">
        <v>2022</v>
      </c>
      <c r="E34506" t="s">
        <v>743</v>
      </c>
      <c r="F34506" s="2">
        <v>0</v>
      </c>
    </row>
    <row r="34507" spans="1:6">
      <c r="A34507" t="s">
        <v>4</v>
      </c>
      <c r="B34507">
        <v>4213</v>
      </c>
      <c r="C34507" t="s">
        <v>23</v>
      </c>
      <c r="D34507">
        <v>2023</v>
      </c>
      <c r="E34507" t="s">
        <v>742</v>
      </c>
      <c r="F34507" s="2">
        <v>2237.7626359107699</v>
      </c>
    </row>
    <row r="34508" spans="1:6">
      <c r="A34508" t="s">
        <v>4</v>
      </c>
      <c r="B34508">
        <v>4213</v>
      </c>
      <c r="C34508" t="s">
        <v>23</v>
      </c>
      <c r="D34508">
        <v>2023</v>
      </c>
      <c r="E34508" t="s">
        <v>745</v>
      </c>
      <c r="F34508" s="2">
        <v>2663.0932583654799</v>
      </c>
    </row>
    <row r="34509" spans="1:6">
      <c r="A34509" t="s">
        <v>4</v>
      </c>
      <c r="B34509">
        <v>4213</v>
      </c>
      <c r="C34509" t="s">
        <v>23</v>
      </c>
      <c r="D34509">
        <v>2023</v>
      </c>
      <c r="E34509" t="s">
        <v>741</v>
      </c>
      <c r="F34509" s="2">
        <v>22435.0295343301</v>
      </c>
    </row>
    <row r="34510" spans="1:6">
      <c r="A34510" t="s">
        <v>4</v>
      </c>
      <c r="B34510">
        <v>4213</v>
      </c>
      <c r="C34510" t="s">
        <v>23</v>
      </c>
      <c r="D34510">
        <v>2024</v>
      </c>
      <c r="E34510" t="s">
        <v>736</v>
      </c>
      <c r="F34510" s="2">
        <v>964.19234148620501</v>
      </c>
    </row>
    <row r="34511" spans="1:6">
      <c r="A34511" t="s">
        <v>4</v>
      </c>
      <c r="B34511">
        <v>4213</v>
      </c>
      <c r="C34511" t="s">
        <v>23</v>
      </c>
      <c r="D34511">
        <v>2024</v>
      </c>
      <c r="E34511" t="s">
        <v>737</v>
      </c>
      <c r="F34511" s="2">
        <v>1394.3995880127</v>
      </c>
    </row>
    <row r="34512" spans="1:6">
      <c r="A34512" t="s">
        <v>4</v>
      </c>
      <c r="B34512">
        <v>4213</v>
      </c>
      <c r="C34512" t="s">
        <v>23</v>
      </c>
      <c r="D34512">
        <v>2024</v>
      </c>
      <c r="E34512" t="s">
        <v>740</v>
      </c>
      <c r="F34512" s="2">
        <v>446.36996164581802</v>
      </c>
    </row>
    <row r="34513" spans="1:6">
      <c r="A34513" t="s">
        <v>4</v>
      </c>
      <c r="B34513">
        <v>4214</v>
      </c>
      <c r="C34513" t="s">
        <v>25</v>
      </c>
      <c r="D34513">
        <v>2011</v>
      </c>
      <c r="E34513" t="s">
        <v>744</v>
      </c>
      <c r="F34513" s="2">
        <v>12.117939700000001</v>
      </c>
    </row>
    <row r="34514" spans="1:6">
      <c r="A34514" t="s">
        <v>4</v>
      </c>
      <c r="B34514">
        <v>4214</v>
      </c>
      <c r="C34514" t="s">
        <v>25</v>
      </c>
      <c r="D34514">
        <v>2011</v>
      </c>
      <c r="E34514" t="s">
        <v>739</v>
      </c>
      <c r="F34514" s="2">
        <v>3035.9979551820902</v>
      </c>
    </row>
    <row r="34515" spans="1:6">
      <c r="A34515" t="s">
        <v>4</v>
      </c>
      <c r="B34515">
        <v>4214</v>
      </c>
      <c r="C34515" t="s">
        <v>25</v>
      </c>
      <c r="D34515">
        <v>2011</v>
      </c>
      <c r="E34515" t="s">
        <v>741</v>
      </c>
      <c r="F34515" s="2">
        <v>8727.9745395809605</v>
      </c>
    </row>
    <row r="34516" spans="1:6">
      <c r="A34516" t="s">
        <v>4</v>
      </c>
      <c r="B34516">
        <v>4214</v>
      </c>
      <c r="C34516" t="s">
        <v>25</v>
      </c>
      <c r="D34516">
        <v>2013</v>
      </c>
      <c r="E34516" t="s">
        <v>736</v>
      </c>
      <c r="F34516" s="2">
        <v>504.26733208696402</v>
      </c>
    </row>
    <row r="34517" spans="1:6">
      <c r="A34517" t="s">
        <v>4</v>
      </c>
      <c r="B34517">
        <v>4214</v>
      </c>
      <c r="C34517" t="s">
        <v>25</v>
      </c>
      <c r="D34517">
        <v>2013</v>
      </c>
      <c r="E34517" t="s">
        <v>737</v>
      </c>
      <c r="F34517" s="2">
        <v>866.91163162954194</v>
      </c>
    </row>
    <row r="34518" spans="1:6">
      <c r="A34518" t="s">
        <v>4</v>
      </c>
      <c r="B34518">
        <v>4214</v>
      </c>
      <c r="C34518" t="s">
        <v>25</v>
      </c>
      <c r="D34518">
        <v>2013</v>
      </c>
      <c r="E34518" t="s">
        <v>738</v>
      </c>
      <c r="F34518" s="2">
        <v>0</v>
      </c>
    </row>
    <row r="34519" spans="1:6">
      <c r="A34519" t="s">
        <v>4</v>
      </c>
      <c r="B34519">
        <v>4214</v>
      </c>
      <c r="C34519" t="s">
        <v>25</v>
      </c>
      <c r="D34519">
        <v>2013</v>
      </c>
      <c r="E34519" t="s">
        <v>740</v>
      </c>
      <c r="F34519" s="2">
        <v>1032.3588262564899</v>
      </c>
    </row>
    <row r="34520" spans="1:6">
      <c r="A34520" t="s">
        <v>4</v>
      </c>
      <c r="B34520">
        <v>4214</v>
      </c>
      <c r="C34520" t="s">
        <v>25</v>
      </c>
      <c r="D34520">
        <v>2015</v>
      </c>
      <c r="E34520" t="s">
        <v>742</v>
      </c>
      <c r="F34520" s="2">
        <v>2244.8847016097102</v>
      </c>
    </row>
    <row r="34521" spans="1:6">
      <c r="A34521" t="s">
        <v>4</v>
      </c>
      <c r="B34521">
        <v>4214</v>
      </c>
      <c r="C34521" t="s">
        <v>25</v>
      </c>
      <c r="D34521">
        <v>2015</v>
      </c>
      <c r="E34521" t="s">
        <v>745</v>
      </c>
      <c r="F34521" s="2">
        <v>0</v>
      </c>
    </row>
    <row r="34522" spans="1:6">
      <c r="A34522" t="s">
        <v>4</v>
      </c>
      <c r="B34522">
        <v>4214</v>
      </c>
      <c r="C34522" t="s">
        <v>25</v>
      </c>
      <c r="D34522">
        <v>2015</v>
      </c>
      <c r="E34522" t="s">
        <v>741</v>
      </c>
      <c r="F34522" s="2">
        <v>8583.3077194295092</v>
      </c>
    </row>
    <row r="34523" spans="1:6">
      <c r="A34523" t="s">
        <v>4</v>
      </c>
      <c r="B34523">
        <v>4214</v>
      </c>
      <c r="C34523" t="s">
        <v>25</v>
      </c>
      <c r="D34523">
        <v>2016</v>
      </c>
      <c r="E34523" t="s">
        <v>736</v>
      </c>
      <c r="F34523" s="2">
        <v>533.29352922196404</v>
      </c>
    </row>
    <row r="34524" spans="1:6">
      <c r="A34524" t="s">
        <v>4</v>
      </c>
      <c r="B34524">
        <v>4214</v>
      </c>
      <c r="C34524" t="s">
        <v>25</v>
      </c>
      <c r="D34524">
        <v>2016</v>
      </c>
      <c r="E34524" t="s">
        <v>737</v>
      </c>
      <c r="F34524" s="2">
        <v>863.37691709394505</v>
      </c>
    </row>
    <row r="34525" spans="1:6">
      <c r="A34525" t="s">
        <v>4</v>
      </c>
      <c r="B34525">
        <v>4214</v>
      </c>
      <c r="C34525" t="s">
        <v>25</v>
      </c>
      <c r="D34525">
        <v>2016</v>
      </c>
      <c r="E34525" t="s">
        <v>738</v>
      </c>
      <c r="F34525" s="2">
        <v>0</v>
      </c>
    </row>
    <row r="34526" spans="1:6">
      <c r="A34526" t="s">
        <v>4</v>
      </c>
      <c r="B34526">
        <v>4214</v>
      </c>
      <c r="C34526" t="s">
        <v>25</v>
      </c>
      <c r="D34526">
        <v>2016</v>
      </c>
      <c r="E34526" t="s">
        <v>740</v>
      </c>
      <c r="F34526" s="2">
        <v>1079.3831801866299</v>
      </c>
    </row>
    <row r="34527" spans="1:6">
      <c r="A34527" t="s">
        <v>4</v>
      </c>
      <c r="B34527">
        <v>4214</v>
      </c>
      <c r="C34527" t="s">
        <v>25</v>
      </c>
      <c r="D34527">
        <v>2017</v>
      </c>
      <c r="E34527" t="s">
        <v>744</v>
      </c>
      <c r="F34527" s="2">
        <v>0</v>
      </c>
    </row>
    <row r="34528" spans="1:6">
      <c r="A34528" t="s">
        <v>4</v>
      </c>
      <c r="B34528">
        <v>4214</v>
      </c>
      <c r="C34528" t="s">
        <v>25</v>
      </c>
      <c r="D34528">
        <v>2017</v>
      </c>
      <c r="E34528" t="s">
        <v>739</v>
      </c>
      <c r="F34528" s="2">
        <v>3493.8207189695499</v>
      </c>
    </row>
    <row r="34529" spans="1:6">
      <c r="A34529" t="s">
        <v>4</v>
      </c>
      <c r="B34529">
        <v>4214</v>
      </c>
      <c r="C34529" t="s">
        <v>25</v>
      </c>
      <c r="D34529">
        <v>2017</v>
      </c>
      <c r="E34529" t="s">
        <v>743</v>
      </c>
      <c r="F34529" s="2">
        <v>4.9473906792499003</v>
      </c>
    </row>
    <row r="34530" spans="1:6">
      <c r="A34530" t="s">
        <v>4</v>
      </c>
      <c r="B34530">
        <v>4214</v>
      </c>
      <c r="C34530" t="s">
        <v>25</v>
      </c>
      <c r="D34530">
        <v>2018</v>
      </c>
      <c r="E34530" t="s">
        <v>742</v>
      </c>
      <c r="F34530" s="2">
        <v>3374.6075173065801</v>
      </c>
    </row>
    <row r="34531" spans="1:6">
      <c r="A34531" t="s">
        <v>4</v>
      </c>
      <c r="B34531">
        <v>4214</v>
      </c>
      <c r="C34531" t="s">
        <v>25</v>
      </c>
      <c r="D34531">
        <v>2018</v>
      </c>
      <c r="E34531" t="s">
        <v>745</v>
      </c>
      <c r="F34531" s="2">
        <v>0</v>
      </c>
    </row>
    <row r="34532" spans="1:6">
      <c r="A34532" t="s">
        <v>4</v>
      </c>
      <c r="B34532">
        <v>4214</v>
      </c>
      <c r="C34532" t="s">
        <v>25</v>
      </c>
      <c r="D34532">
        <v>2018</v>
      </c>
      <c r="E34532" t="s">
        <v>741</v>
      </c>
      <c r="F34532" s="2">
        <v>7839.0684170590903</v>
      </c>
    </row>
    <row r="34533" spans="1:6">
      <c r="A34533" t="s">
        <v>4</v>
      </c>
      <c r="B34533">
        <v>4214</v>
      </c>
      <c r="C34533" t="s">
        <v>25</v>
      </c>
      <c r="D34533">
        <v>2019</v>
      </c>
      <c r="E34533" t="s">
        <v>736</v>
      </c>
      <c r="F34533" s="2">
        <v>510.22240683039797</v>
      </c>
    </row>
    <row r="34534" spans="1:6">
      <c r="A34534" t="s">
        <v>4</v>
      </c>
      <c r="B34534">
        <v>4214</v>
      </c>
      <c r="C34534" t="s">
        <v>25</v>
      </c>
      <c r="D34534">
        <v>2019</v>
      </c>
      <c r="E34534" t="s">
        <v>737</v>
      </c>
      <c r="F34534" s="2">
        <v>884.95766619179403</v>
      </c>
    </row>
    <row r="34535" spans="1:6">
      <c r="A34535" t="s">
        <v>4</v>
      </c>
      <c r="B34535">
        <v>4214</v>
      </c>
      <c r="C34535" t="s">
        <v>25</v>
      </c>
      <c r="D34535">
        <v>2019</v>
      </c>
      <c r="E34535" t="s">
        <v>740</v>
      </c>
      <c r="F34535" s="2">
        <v>746.29580958503198</v>
      </c>
    </row>
    <row r="34536" spans="1:6">
      <c r="A34536" t="s">
        <v>4</v>
      </c>
      <c r="B34536">
        <v>4214</v>
      </c>
      <c r="C34536" t="s">
        <v>25</v>
      </c>
      <c r="D34536">
        <v>2020</v>
      </c>
      <c r="E34536" t="s">
        <v>739</v>
      </c>
      <c r="F34536" s="2">
        <v>3696.6733141101599</v>
      </c>
    </row>
    <row r="34537" spans="1:6">
      <c r="A34537" t="s">
        <v>4</v>
      </c>
      <c r="B34537">
        <v>4214</v>
      </c>
      <c r="C34537" t="s">
        <v>25</v>
      </c>
      <c r="D34537">
        <v>2020</v>
      </c>
      <c r="E34537" t="s">
        <v>743</v>
      </c>
      <c r="F34537" s="2">
        <v>8.4104258387448692</v>
      </c>
    </row>
    <row r="34538" spans="1:6">
      <c r="A34538" t="s">
        <v>4</v>
      </c>
      <c r="B34538">
        <v>4214</v>
      </c>
      <c r="C34538" t="s">
        <v>25</v>
      </c>
      <c r="D34538">
        <v>2021</v>
      </c>
      <c r="E34538" t="s">
        <v>742</v>
      </c>
      <c r="F34538" s="2">
        <v>4186.1863401460896</v>
      </c>
    </row>
    <row r="34539" spans="1:6">
      <c r="A34539" t="s">
        <v>4</v>
      </c>
      <c r="B34539">
        <v>4214</v>
      </c>
      <c r="C34539" t="s">
        <v>25</v>
      </c>
      <c r="D34539">
        <v>2021</v>
      </c>
      <c r="E34539" t="s">
        <v>745</v>
      </c>
      <c r="F34539" s="2">
        <v>0.24944282909583099</v>
      </c>
    </row>
    <row r="34540" spans="1:6">
      <c r="A34540" t="s">
        <v>4</v>
      </c>
      <c r="B34540">
        <v>4214</v>
      </c>
      <c r="C34540" t="s">
        <v>25</v>
      </c>
      <c r="D34540">
        <v>2021</v>
      </c>
      <c r="E34540" t="s">
        <v>741</v>
      </c>
      <c r="F34540" s="2">
        <v>7462.4404289800596</v>
      </c>
    </row>
    <row r="34541" spans="1:6">
      <c r="A34541" t="s">
        <v>4</v>
      </c>
      <c r="B34541">
        <v>4214</v>
      </c>
      <c r="C34541" t="s">
        <v>25</v>
      </c>
      <c r="D34541">
        <v>2023</v>
      </c>
      <c r="E34541" t="s">
        <v>743</v>
      </c>
      <c r="F34541" s="2">
        <v>11.010955180031401</v>
      </c>
    </row>
    <row r="34542" spans="1:6">
      <c r="A34542" t="s">
        <v>4</v>
      </c>
      <c r="B34542">
        <v>4214</v>
      </c>
      <c r="C34542" t="s">
        <v>25</v>
      </c>
      <c r="D34542">
        <v>2024</v>
      </c>
      <c r="E34542" t="s">
        <v>741</v>
      </c>
      <c r="F34542" s="2">
        <v>7089.34305591678</v>
      </c>
    </row>
    <row r="34543" spans="1:6">
      <c r="A34543" t="s">
        <v>4</v>
      </c>
      <c r="B34543">
        <v>4215</v>
      </c>
      <c r="C34543" t="s">
        <v>27</v>
      </c>
      <c r="D34543">
        <v>2009</v>
      </c>
      <c r="E34543" t="s">
        <v>744</v>
      </c>
      <c r="F34543" s="2">
        <v>39320.898671127099</v>
      </c>
    </row>
    <row r="34544" spans="1:6">
      <c r="A34544" t="s">
        <v>4</v>
      </c>
      <c r="B34544">
        <v>4215</v>
      </c>
      <c r="C34544" t="s">
        <v>27</v>
      </c>
      <c r="D34544">
        <v>2009</v>
      </c>
      <c r="E34544" t="s">
        <v>739</v>
      </c>
      <c r="F34544" s="2">
        <v>2703.2060823317702</v>
      </c>
    </row>
    <row r="34545" spans="1:6">
      <c r="A34545" t="s">
        <v>4</v>
      </c>
      <c r="B34545">
        <v>4215</v>
      </c>
      <c r="C34545" t="s">
        <v>27</v>
      </c>
      <c r="D34545">
        <v>2009</v>
      </c>
      <c r="E34545" t="s">
        <v>743</v>
      </c>
      <c r="F34545" s="2">
        <v>0</v>
      </c>
    </row>
    <row r="34546" spans="1:6">
      <c r="A34546" t="s">
        <v>4</v>
      </c>
      <c r="B34546">
        <v>4215</v>
      </c>
      <c r="C34546" t="s">
        <v>27</v>
      </c>
      <c r="D34546">
        <v>2011</v>
      </c>
      <c r="E34546" t="s">
        <v>736</v>
      </c>
      <c r="F34546" s="2">
        <v>7585.1095497431097</v>
      </c>
    </row>
    <row r="34547" spans="1:6">
      <c r="A34547" t="s">
        <v>4</v>
      </c>
      <c r="B34547">
        <v>4215</v>
      </c>
      <c r="C34547" t="s">
        <v>27</v>
      </c>
      <c r="D34547">
        <v>2011</v>
      </c>
      <c r="E34547" t="s">
        <v>737</v>
      </c>
      <c r="F34547" s="2">
        <v>3105.1039037873402</v>
      </c>
    </row>
    <row r="34548" spans="1:6">
      <c r="A34548" t="s">
        <v>4</v>
      </c>
      <c r="B34548">
        <v>4215</v>
      </c>
      <c r="C34548" t="s">
        <v>27</v>
      </c>
      <c r="D34548">
        <v>2011</v>
      </c>
      <c r="E34548" t="s">
        <v>738</v>
      </c>
      <c r="F34548" s="2">
        <v>0</v>
      </c>
    </row>
    <row r="34549" spans="1:6">
      <c r="A34549" t="s">
        <v>4</v>
      </c>
      <c r="B34549">
        <v>4215</v>
      </c>
      <c r="C34549" t="s">
        <v>27</v>
      </c>
      <c r="D34549">
        <v>2011</v>
      </c>
      <c r="E34549" t="s">
        <v>740</v>
      </c>
      <c r="F34549" s="2">
        <v>2006.13650721453</v>
      </c>
    </row>
    <row r="34550" spans="1:6">
      <c r="A34550" t="s">
        <v>4</v>
      </c>
      <c r="B34550">
        <v>4215</v>
      </c>
      <c r="C34550" t="s">
        <v>27</v>
      </c>
      <c r="D34550">
        <v>2013</v>
      </c>
      <c r="E34550" t="s">
        <v>742</v>
      </c>
      <c r="F34550" s="2">
        <v>4632.9751383972398</v>
      </c>
    </row>
    <row r="34551" spans="1:6">
      <c r="A34551" t="s">
        <v>4</v>
      </c>
      <c r="B34551">
        <v>4215</v>
      </c>
      <c r="C34551" t="s">
        <v>27</v>
      </c>
      <c r="D34551">
        <v>2013</v>
      </c>
      <c r="E34551" t="s">
        <v>745</v>
      </c>
      <c r="F34551" s="2">
        <v>13410.717508232699</v>
      </c>
    </row>
    <row r="34552" spans="1:6">
      <c r="A34552" t="s">
        <v>4</v>
      </c>
      <c r="B34552">
        <v>4215</v>
      </c>
      <c r="C34552" t="s">
        <v>27</v>
      </c>
      <c r="D34552">
        <v>2015</v>
      </c>
      <c r="E34552" t="s">
        <v>739</v>
      </c>
      <c r="F34552" s="2">
        <v>3638.5587598814</v>
      </c>
    </row>
    <row r="34553" spans="1:6">
      <c r="A34553" t="s">
        <v>4</v>
      </c>
      <c r="B34553">
        <v>4215</v>
      </c>
      <c r="C34553" t="s">
        <v>27</v>
      </c>
      <c r="D34553">
        <v>2016</v>
      </c>
      <c r="E34553" t="s">
        <v>742</v>
      </c>
      <c r="F34553" s="2">
        <v>4435.3013721064999</v>
      </c>
    </row>
    <row r="34554" spans="1:6">
      <c r="A34554" t="s">
        <v>4</v>
      </c>
      <c r="B34554">
        <v>4215</v>
      </c>
      <c r="C34554" t="s">
        <v>27</v>
      </c>
      <c r="D34554">
        <v>2016</v>
      </c>
      <c r="E34554" t="s">
        <v>743</v>
      </c>
      <c r="F34554" s="2">
        <v>0</v>
      </c>
    </row>
    <row r="34555" spans="1:6">
      <c r="A34555" t="s">
        <v>4</v>
      </c>
      <c r="B34555">
        <v>4215</v>
      </c>
      <c r="C34555" t="s">
        <v>27</v>
      </c>
      <c r="D34555">
        <v>2016</v>
      </c>
      <c r="E34555" t="s">
        <v>745</v>
      </c>
      <c r="F34555" s="2">
        <v>13410.717508232699</v>
      </c>
    </row>
    <row r="34556" spans="1:6">
      <c r="A34556" t="s">
        <v>4</v>
      </c>
      <c r="B34556">
        <v>4215</v>
      </c>
      <c r="C34556" t="s">
        <v>27</v>
      </c>
      <c r="D34556">
        <v>2017</v>
      </c>
      <c r="E34556" t="s">
        <v>741</v>
      </c>
      <c r="F34556" s="2">
        <v>31208.861806851201</v>
      </c>
    </row>
    <row r="34557" spans="1:6">
      <c r="A34557" t="s">
        <v>4</v>
      </c>
      <c r="B34557">
        <v>4215</v>
      </c>
      <c r="C34557" t="s">
        <v>27</v>
      </c>
      <c r="D34557">
        <v>2018</v>
      </c>
      <c r="E34557" t="s">
        <v>738</v>
      </c>
      <c r="F34557" s="2">
        <v>0</v>
      </c>
    </row>
    <row r="34558" spans="1:6">
      <c r="A34558" t="s">
        <v>4</v>
      </c>
      <c r="B34558">
        <v>4215</v>
      </c>
      <c r="C34558" t="s">
        <v>27</v>
      </c>
      <c r="D34558">
        <v>2019</v>
      </c>
      <c r="E34558" t="s">
        <v>744</v>
      </c>
      <c r="F34558" s="2">
        <v>50289.233082600003</v>
      </c>
    </row>
    <row r="34559" spans="1:6">
      <c r="A34559" t="s">
        <v>4</v>
      </c>
      <c r="B34559">
        <v>4215</v>
      </c>
      <c r="C34559" t="s">
        <v>27</v>
      </c>
      <c r="D34559">
        <v>2019</v>
      </c>
      <c r="E34559" t="s">
        <v>743</v>
      </c>
      <c r="F34559" s="2">
        <v>0</v>
      </c>
    </row>
    <row r="34560" spans="1:6">
      <c r="A34560" t="s">
        <v>4</v>
      </c>
      <c r="B34560">
        <v>4215</v>
      </c>
      <c r="C34560" t="s">
        <v>27</v>
      </c>
      <c r="D34560">
        <v>2020</v>
      </c>
      <c r="E34560" t="s">
        <v>741</v>
      </c>
      <c r="F34560" s="2">
        <v>30093.1408987881</v>
      </c>
    </row>
    <row r="34561" spans="1:6">
      <c r="A34561" t="s">
        <v>4</v>
      </c>
      <c r="B34561">
        <v>4215</v>
      </c>
      <c r="C34561" t="s">
        <v>27</v>
      </c>
      <c r="D34561">
        <v>2021</v>
      </c>
      <c r="E34561" t="s">
        <v>736</v>
      </c>
      <c r="F34561" s="2">
        <v>4494.4286551695996</v>
      </c>
    </row>
    <row r="34562" spans="1:6">
      <c r="A34562" t="s">
        <v>4</v>
      </c>
      <c r="B34562">
        <v>4215</v>
      </c>
      <c r="C34562" t="s">
        <v>27</v>
      </c>
      <c r="D34562">
        <v>2021</v>
      </c>
      <c r="E34562" t="s">
        <v>737</v>
      </c>
      <c r="F34562" s="2">
        <v>2864.7851169174401</v>
      </c>
    </row>
    <row r="34563" spans="1:6">
      <c r="A34563" t="s">
        <v>4</v>
      </c>
      <c r="B34563">
        <v>4215</v>
      </c>
      <c r="C34563" t="s">
        <v>27</v>
      </c>
      <c r="D34563">
        <v>2021</v>
      </c>
      <c r="E34563" t="s">
        <v>738</v>
      </c>
      <c r="F34563" s="2">
        <v>0</v>
      </c>
    </row>
    <row r="34564" spans="1:6">
      <c r="A34564" t="s">
        <v>4</v>
      </c>
      <c r="B34564">
        <v>4215</v>
      </c>
      <c r="C34564" t="s">
        <v>27</v>
      </c>
      <c r="D34564">
        <v>2021</v>
      </c>
      <c r="E34564" t="s">
        <v>740</v>
      </c>
      <c r="F34564" s="2">
        <v>895.80818160024603</v>
      </c>
    </row>
    <row r="34565" spans="1:6">
      <c r="A34565" t="s">
        <v>4</v>
      </c>
      <c r="B34565">
        <v>4215</v>
      </c>
      <c r="C34565" t="s">
        <v>27</v>
      </c>
      <c r="D34565">
        <v>2022</v>
      </c>
      <c r="E34565" t="s">
        <v>744</v>
      </c>
      <c r="F34565" s="2">
        <v>41358.655274700002</v>
      </c>
    </row>
    <row r="34566" spans="1:6">
      <c r="A34566" t="s">
        <v>4</v>
      </c>
      <c r="B34566">
        <v>4215</v>
      </c>
      <c r="C34566" t="s">
        <v>27</v>
      </c>
      <c r="D34566">
        <v>2022</v>
      </c>
      <c r="E34566" t="s">
        <v>739</v>
      </c>
      <c r="F34566" s="2">
        <v>4184.5966490012397</v>
      </c>
    </row>
    <row r="34567" spans="1:6">
      <c r="A34567" t="s">
        <v>4</v>
      </c>
      <c r="B34567">
        <v>4215</v>
      </c>
      <c r="C34567" t="s">
        <v>27</v>
      </c>
      <c r="D34567">
        <v>2022</v>
      </c>
      <c r="E34567" t="s">
        <v>743</v>
      </c>
      <c r="F34567" s="2">
        <v>0</v>
      </c>
    </row>
    <row r="34568" spans="1:6">
      <c r="A34568" t="s">
        <v>4</v>
      </c>
      <c r="B34568">
        <v>4215</v>
      </c>
      <c r="C34568" t="s">
        <v>27</v>
      </c>
      <c r="D34568">
        <v>2023</v>
      </c>
      <c r="E34568" t="s">
        <v>742</v>
      </c>
      <c r="F34568" s="2">
        <v>4495.2449282955304</v>
      </c>
    </row>
    <row r="34569" spans="1:6">
      <c r="A34569" t="s">
        <v>4</v>
      </c>
      <c r="B34569">
        <v>4215</v>
      </c>
      <c r="C34569" t="s">
        <v>27</v>
      </c>
      <c r="D34569">
        <v>2023</v>
      </c>
      <c r="E34569" t="s">
        <v>745</v>
      </c>
      <c r="F34569" s="2">
        <v>16702.191279298298</v>
      </c>
    </row>
    <row r="34570" spans="1:6">
      <c r="A34570" t="s">
        <v>4</v>
      </c>
      <c r="B34570">
        <v>4215</v>
      </c>
      <c r="C34570" t="s">
        <v>27</v>
      </c>
      <c r="D34570">
        <v>2023</v>
      </c>
      <c r="E34570" t="s">
        <v>741</v>
      </c>
      <c r="F34570" s="2">
        <v>29058.791687510398</v>
      </c>
    </row>
    <row r="34571" spans="1:6">
      <c r="A34571" t="s">
        <v>4</v>
      </c>
      <c r="B34571">
        <v>4215</v>
      </c>
      <c r="C34571" t="s">
        <v>27</v>
      </c>
      <c r="D34571">
        <v>2024</v>
      </c>
      <c r="E34571" t="s">
        <v>736</v>
      </c>
      <c r="F34571" s="2">
        <v>3965.27921072854</v>
      </c>
    </row>
    <row r="34572" spans="1:6">
      <c r="A34572" t="s">
        <v>4</v>
      </c>
      <c r="B34572">
        <v>4215</v>
      </c>
      <c r="C34572" t="s">
        <v>27</v>
      </c>
      <c r="D34572">
        <v>2024</v>
      </c>
      <c r="E34572" t="s">
        <v>737</v>
      </c>
      <c r="F34572" s="2">
        <v>2506.58511879758</v>
      </c>
    </row>
    <row r="34573" spans="1:6">
      <c r="A34573" t="s">
        <v>4</v>
      </c>
      <c r="B34573">
        <v>4215</v>
      </c>
      <c r="C34573" t="s">
        <v>27</v>
      </c>
      <c r="D34573">
        <v>2024</v>
      </c>
      <c r="E34573" t="s">
        <v>740</v>
      </c>
      <c r="F34573" s="2">
        <v>796.78026397035501</v>
      </c>
    </row>
    <row r="34574" spans="1:6">
      <c r="A34574" t="s">
        <v>4</v>
      </c>
      <c r="B34574">
        <v>4216</v>
      </c>
      <c r="C34574" t="s">
        <v>29</v>
      </c>
      <c r="D34574">
        <v>2009</v>
      </c>
      <c r="E34574" t="s">
        <v>743</v>
      </c>
      <c r="F34574" s="2">
        <v>0</v>
      </c>
    </row>
    <row r="34575" spans="1:6">
      <c r="A34575" t="s">
        <v>4</v>
      </c>
      <c r="B34575">
        <v>4216</v>
      </c>
      <c r="C34575" t="s">
        <v>29</v>
      </c>
      <c r="D34575">
        <v>2011</v>
      </c>
      <c r="E34575" t="s">
        <v>736</v>
      </c>
      <c r="F34575" s="2">
        <v>398.60388630641802</v>
      </c>
    </row>
    <row r="34576" spans="1:6">
      <c r="A34576" t="s">
        <v>4</v>
      </c>
      <c r="B34576">
        <v>4216</v>
      </c>
      <c r="C34576" t="s">
        <v>29</v>
      </c>
      <c r="D34576">
        <v>2011</v>
      </c>
      <c r="E34576" t="s">
        <v>737</v>
      </c>
      <c r="F34576" s="2">
        <v>770.94598343881</v>
      </c>
    </row>
    <row r="34577" spans="1:6">
      <c r="A34577" t="s">
        <v>4</v>
      </c>
      <c r="B34577">
        <v>4216</v>
      </c>
      <c r="C34577" t="s">
        <v>29</v>
      </c>
      <c r="D34577">
        <v>2013</v>
      </c>
      <c r="E34577" t="s">
        <v>742</v>
      </c>
      <c r="F34577" s="2">
        <v>2433.9572677414699</v>
      </c>
    </row>
    <row r="34578" spans="1:6">
      <c r="A34578" t="s">
        <v>4</v>
      </c>
      <c r="B34578">
        <v>4216</v>
      </c>
      <c r="C34578" t="s">
        <v>29</v>
      </c>
      <c r="D34578">
        <v>2013</v>
      </c>
      <c r="E34578" t="s">
        <v>744</v>
      </c>
      <c r="F34578" s="2">
        <v>18439.123187428999</v>
      </c>
    </row>
    <row r="34579" spans="1:6">
      <c r="A34579" t="s">
        <v>4</v>
      </c>
      <c r="B34579">
        <v>4216</v>
      </c>
      <c r="C34579" t="s">
        <v>29</v>
      </c>
      <c r="D34579">
        <v>2013</v>
      </c>
      <c r="E34579" t="s">
        <v>745</v>
      </c>
      <c r="F34579" s="2">
        <v>0</v>
      </c>
    </row>
    <row r="34580" spans="1:6">
      <c r="A34580" t="s">
        <v>4</v>
      </c>
      <c r="B34580">
        <v>4216</v>
      </c>
      <c r="C34580" t="s">
        <v>29</v>
      </c>
      <c r="D34580">
        <v>2013</v>
      </c>
      <c r="E34580" t="s">
        <v>741</v>
      </c>
      <c r="F34580" s="2">
        <v>8904.7944203207408</v>
      </c>
    </row>
    <row r="34581" spans="1:6">
      <c r="A34581" t="s">
        <v>4</v>
      </c>
      <c r="B34581">
        <v>4216</v>
      </c>
      <c r="C34581" t="s">
        <v>29</v>
      </c>
      <c r="D34581">
        <v>2015</v>
      </c>
      <c r="E34581" t="s">
        <v>738</v>
      </c>
      <c r="F34581" s="2">
        <v>0</v>
      </c>
    </row>
    <row r="34582" spans="1:6">
      <c r="A34582" t="s">
        <v>4</v>
      </c>
      <c r="B34582">
        <v>4216</v>
      </c>
      <c r="C34582" t="s">
        <v>29</v>
      </c>
      <c r="D34582">
        <v>2015</v>
      </c>
      <c r="E34582" t="s">
        <v>739</v>
      </c>
      <c r="F34582" s="2">
        <v>5040.2321086194797</v>
      </c>
    </row>
    <row r="34583" spans="1:6">
      <c r="A34583" t="s">
        <v>4</v>
      </c>
      <c r="B34583">
        <v>4216</v>
      </c>
      <c r="C34583" t="s">
        <v>29</v>
      </c>
      <c r="D34583">
        <v>2015</v>
      </c>
      <c r="E34583" t="s">
        <v>743</v>
      </c>
      <c r="F34583" s="2">
        <v>0</v>
      </c>
    </row>
    <row r="34584" spans="1:6">
      <c r="A34584" t="s">
        <v>4</v>
      </c>
      <c r="B34584">
        <v>4216</v>
      </c>
      <c r="C34584" t="s">
        <v>29</v>
      </c>
      <c r="D34584">
        <v>2016</v>
      </c>
      <c r="E34584" t="s">
        <v>742</v>
      </c>
      <c r="F34584" s="2">
        <v>1697.57879653548</v>
      </c>
    </row>
    <row r="34585" spans="1:6">
      <c r="A34585" t="s">
        <v>4</v>
      </c>
      <c r="B34585">
        <v>4216</v>
      </c>
      <c r="C34585" t="s">
        <v>29</v>
      </c>
      <c r="D34585">
        <v>2016</v>
      </c>
      <c r="E34585" t="s">
        <v>744</v>
      </c>
      <c r="F34585" s="2">
        <v>22177.826311881501</v>
      </c>
    </row>
    <row r="34586" spans="1:6">
      <c r="A34586" t="s">
        <v>4</v>
      </c>
      <c r="B34586">
        <v>4216</v>
      </c>
      <c r="C34586" t="s">
        <v>29</v>
      </c>
      <c r="D34586">
        <v>2016</v>
      </c>
      <c r="E34586" t="s">
        <v>745</v>
      </c>
      <c r="F34586" s="2">
        <v>0</v>
      </c>
    </row>
    <row r="34587" spans="1:6">
      <c r="A34587" t="s">
        <v>4</v>
      </c>
      <c r="B34587">
        <v>4216</v>
      </c>
      <c r="C34587" t="s">
        <v>29</v>
      </c>
      <c r="D34587">
        <v>2017</v>
      </c>
      <c r="E34587" t="s">
        <v>736</v>
      </c>
      <c r="F34587" s="2">
        <v>395.61882605502302</v>
      </c>
    </row>
    <row r="34588" spans="1:6">
      <c r="A34588" t="s">
        <v>4</v>
      </c>
      <c r="B34588">
        <v>4216</v>
      </c>
      <c r="C34588" t="s">
        <v>29</v>
      </c>
      <c r="D34588">
        <v>2017</v>
      </c>
      <c r="E34588" t="s">
        <v>737</v>
      </c>
      <c r="F34588" s="2">
        <v>868.90937690677004</v>
      </c>
    </row>
    <row r="34589" spans="1:6">
      <c r="A34589" t="s">
        <v>4</v>
      </c>
      <c r="B34589">
        <v>4216</v>
      </c>
      <c r="C34589" t="s">
        <v>29</v>
      </c>
      <c r="D34589">
        <v>2017</v>
      </c>
      <c r="E34589" t="s">
        <v>740</v>
      </c>
      <c r="F34589" s="2">
        <v>1040.0045944436999</v>
      </c>
    </row>
    <row r="34590" spans="1:6">
      <c r="A34590" t="s">
        <v>4</v>
      </c>
      <c r="B34590">
        <v>4216</v>
      </c>
      <c r="C34590" t="s">
        <v>29</v>
      </c>
      <c r="D34590">
        <v>2018</v>
      </c>
      <c r="E34590" t="s">
        <v>738</v>
      </c>
      <c r="F34590" s="2">
        <v>0</v>
      </c>
    </row>
    <row r="34591" spans="1:6">
      <c r="A34591" t="s">
        <v>4</v>
      </c>
      <c r="B34591">
        <v>4216</v>
      </c>
      <c r="C34591" t="s">
        <v>29</v>
      </c>
      <c r="D34591">
        <v>2018</v>
      </c>
      <c r="E34591" t="s">
        <v>739</v>
      </c>
      <c r="F34591" s="2">
        <v>5058.7026530524099</v>
      </c>
    </row>
    <row r="34592" spans="1:6">
      <c r="A34592" t="s">
        <v>4</v>
      </c>
      <c r="B34592">
        <v>4216</v>
      </c>
      <c r="C34592" t="s">
        <v>29</v>
      </c>
      <c r="D34592">
        <v>2019</v>
      </c>
      <c r="E34592" t="s">
        <v>742</v>
      </c>
      <c r="F34592" s="2">
        <v>2161.9852502164699</v>
      </c>
    </row>
    <row r="34593" spans="1:6">
      <c r="A34593" t="s">
        <v>4</v>
      </c>
      <c r="B34593">
        <v>4216</v>
      </c>
      <c r="C34593" t="s">
        <v>29</v>
      </c>
      <c r="D34593">
        <v>2019</v>
      </c>
      <c r="E34593" t="s">
        <v>744</v>
      </c>
      <c r="F34593" s="2">
        <v>27846.669588672499</v>
      </c>
    </row>
    <row r="34594" spans="1:6">
      <c r="A34594" t="s">
        <v>4</v>
      </c>
      <c r="B34594">
        <v>4216</v>
      </c>
      <c r="C34594" t="s">
        <v>29</v>
      </c>
      <c r="D34594">
        <v>2019</v>
      </c>
      <c r="E34594" t="s">
        <v>745</v>
      </c>
      <c r="F34594" s="2">
        <v>0</v>
      </c>
    </row>
    <row r="34595" spans="1:6">
      <c r="A34595" t="s">
        <v>4</v>
      </c>
      <c r="B34595">
        <v>4216</v>
      </c>
      <c r="C34595" t="s">
        <v>29</v>
      </c>
      <c r="D34595">
        <v>2020</v>
      </c>
      <c r="E34595" t="s">
        <v>736</v>
      </c>
      <c r="F34595" s="2">
        <v>369.23252680066099</v>
      </c>
    </row>
    <row r="34596" spans="1:6">
      <c r="A34596" t="s">
        <v>4</v>
      </c>
      <c r="B34596">
        <v>4216</v>
      </c>
      <c r="C34596" t="s">
        <v>29</v>
      </c>
      <c r="D34596">
        <v>2020</v>
      </c>
      <c r="E34596" t="s">
        <v>740</v>
      </c>
      <c r="F34596" s="2">
        <v>491.71789971886398</v>
      </c>
    </row>
    <row r="34597" spans="1:6">
      <c r="A34597" t="s">
        <v>4</v>
      </c>
      <c r="B34597">
        <v>4216</v>
      </c>
      <c r="C34597" t="s">
        <v>29</v>
      </c>
      <c r="D34597">
        <v>2020</v>
      </c>
      <c r="E34597" t="s">
        <v>741</v>
      </c>
      <c r="F34597" s="2">
        <v>7646.825540541</v>
      </c>
    </row>
    <row r="34598" spans="1:6">
      <c r="A34598" t="s">
        <v>4</v>
      </c>
      <c r="B34598">
        <v>4216</v>
      </c>
      <c r="C34598" t="s">
        <v>29</v>
      </c>
      <c r="D34598">
        <v>2021</v>
      </c>
      <c r="E34598" t="s">
        <v>739</v>
      </c>
      <c r="F34598" s="2">
        <v>6154.2632715462996</v>
      </c>
    </row>
    <row r="34599" spans="1:6">
      <c r="A34599" t="s">
        <v>4</v>
      </c>
      <c r="B34599">
        <v>4216</v>
      </c>
      <c r="C34599" t="s">
        <v>29</v>
      </c>
      <c r="D34599">
        <v>2022</v>
      </c>
      <c r="E34599" t="s">
        <v>742</v>
      </c>
      <c r="F34599" s="2">
        <v>2690.7755278524901</v>
      </c>
    </row>
    <row r="34600" spans="1:6">
      <c r="A34600" t="s">
        <v>4</v>
      </c>
      <c r="B34600">
        <v>4216</v>
      </c>
      <c r="C34600" t="s">
        <v>29</v>
      </c>
      <c r="D34600">
        <v>2022</v>
      </c>
      <c r="E34600" t="s">
        <v>743</v>
      </c>
      <c r="F34600" s="2">
        <v>0</v>
      </c>
    </row>
    <row r="34601" spans="1:6">
      <c r="A34601" t="s">
        <v>4</v>
      </c>
      <c r="B34601">
        <v>4216</v>
      </c>
      <c r="C34601" t="s">
        <v>29</v>
      </c>
      <c r="D34601">
        <v>2022</v>
      </c>
      <c r="E34601" t="s">
        <v>745</v>
      </c>
      <c r="F34601" s="2">
        <v>0</v>
      </c>
    </row>
    <row r="34602" spans="1:6">
      <c r="A34602" t="s">
        <v>4</v>
      </c>
      <c r="B34602">
        <v>4216</v>
      </c>
      <c r="C34602" t="s">
        <v>29</v>
      </c>
      <c r="D34602">
        <v>2023</v>
      </c>
      <c r="E34602" t="s">
        <v>741</v>
      </c>
      <c r="F34602" s="2">
        <v>7652.0726050396397</v>
      </c>
    </row>
    <row r="34603" spans="1:6">
      <c r="A34603" t="s">
        <v>4</v>
      </c>
      <c r="B34603">
        <v>4216</v>
      </c>
      <c r="C34603" t="s">
        <v>29</v>
      </c>
      <c r="D34603">
        <v>2024</v>
      </c>
      <c r="E34603" t="s">
        <v>737</v>
      </c>
      <c r="F34603" s="2">
        <v>785.57664247496905</v>
      </c>
    </row>
    <row r="34604" spans="1:6">
      <c r="A34604" t="s">
        <v>4</v>
      </c>
      <c r="B34604">
        <v>4217</v>
      </c>
      <c r="C34604" t="s">
        <v>31</v>
      </c>
      <c r="D34604">
        <v>2009</v>
      </c>
      <c r="E34604" t="s">
        <v>742</v>
      </c>
      <c r="F34604" s="2">
        <v>1652.6865977620801</v>
      </c>
    </row>
    <row r="34605" spans="1:6">
      <c r="A34605" t="s">
        <v>4</v>
      </c>
      <c r="B34605">
        <v>4217</v>
      </c>
      <c r="C34605" t="s">
        <v>31</v>
      </c>
      <c r="D34605">
        <v>2009</v>
      </c>
      <c r="E34605" t="s">
        <v>745</v>
      </c>
      <c r="F34605" s="2">
        <v>0</v>
      </c>
    </row>
    <row r="34606" spans="1:6">
      <c r="A34606" t="s">
        <v>4</v>
      </c>
      <c r="B34606">
        <v>4217</v>
      </c>
      <c r="C34606" t="s">
        <v>31</v>
      </c>
      <c r="D34606">
        <v>2009</v>
      </c>
      <c r="E34606" t="s">
        <v>741</v>
      </c>
      <c r="F34606" s="2">
        <v>5672.6521870951701</v>
      </c>
    </row>
    <row r="34607" spans="1:6">
      <c r="A34607" t="s">
        <v>4</v>
      </c>
      <c r="B34607">
        <v>4217</v>
      </c>
      <c r="C34607" t="s">
        <v>31</v>
      </c>
      <c r="D34607">
        <v>2011</v>
      </c>
      <c r="E34607" t="s">
        <v>739</v>
      </c>
      <c r="F34607" s="2">
        <v>5105.8788214409396</v>
      </c>
    </row>
    <row r="34608" spans="1:6">
      <c r="A34608" t="s">
        <v>4</v>
      </c>
      <c r="B34608">
        <v>4217</v>
      </c>
      <c r="C34608" t="s">
        <v>31</v>
      </c>
      <c r="D34608">
        <v>2011</v>
      </c>
      <c r="E34608" t="s">
        <v>743</v>
      </c>
      <c r="F34608" s="2">
        <v>0</v>
      </c>
    </row>
    <row r="34609" spans="1:6">
      <c r="A34609" t="s">
        <v>4</v>
      </c>
      <c r="B34609">
        <v>4217</v>
      </c>
      <c r="C34609" t="s">
        <v>31</v>
      </c>
      <c r="D34609">
        <v>2013</v>
      </c>
      <c r="E34609" t="s">
        <v>737</v>
      </c>
      <c r="F34609" s="2">
        <v>456.82685309230101</v>
      </c>
    </row>
    <row r="34610" spans="1:6">
      <c r="A34610" t="s">
        <v>4</v>
      </c>
      <c r="B34610">
        <v>4217</v>
      </c>
      <c r="C34610" t="s">
        <v>31</v>
      </c>
      <c r="D34610">
        <v>2013</v>
      </c>
      <c r="E34610" t="s">
        <v>740</v>
      </c>
      <c r="F34610" s="2">
        <v>373.80203730738702</v>
      </c>
    </row>
    <row r="34611" spans="1:6">
      <c r="A34611" t="s">
        <v>4</v>
      </c>
      <c r="B34611">
        <v>4217</v>
      </c>
      <c r="C34611" t="s">
        <v>31</v>
      </c>
      <c r="D34611">
        <v>2015</v>
      </c>
      <c r="E34611" t="s">
        <v>744</v>
      </c>
      <c r="F34611" s="2">
        <v>288.2523324</v>
      </c>
    </row>
    <row r="34612" spans="1:6">
      <c r="A34612" t="s">
        <v>4</v>
      </c>
      <c r="B34612">
        <v>4217</v>
      </c>
      <c r="C34612" t="s">
        <v>31</v>
      </c>
      <c r="D34612">
        <v>2015</v>
      </c>
      <c r="E34612" t="s">
        <v>741</v>
      </c>
      <c r="F34612" s="2">
        <v>5671.8696244292396</v>
      </c>
    </row>
    <row r="34613" spans="1:6">
      <c r="A34613" t="s">
        <v>4</v>
      </c>
      <c r="B34613">
        <v>4217</v>
      </c>
      <c r="C34613" t="s">
        <v>31</v>
      </c>
      <c r="D34613">
        <v>2016</v>
      </c>
      <c r="E34613" t="s">
        <v>737</v>
      </c>
      <c r="F34613" s="2">
        <v>436.89879103120302</v>
      </c>
    </row>
    <row r="34614" spans="1:6">
      <c r="A34614" t="s">
        <v>4</v>
      </c>
      <c r="B34614">
        <v>4217</v>
      </c>
      <c r="C34614" t="s">
        <v>31</v>
      </c>
      <c r="D34614">
        <v>2017</v>
      </c>
      <c r="E34614" t="s">
        <v>736</v>
      </c>
      <c r="F34614" s="2">
        <v>447.69569838541003</v>
      </c>
    </row>
    <row r="34615" spans="1:6">
      <c r="A34615" t="s">
        <v>4</v>
      </c>
      <c r="B34615">
        <v>4217</v>
      </c>
      <c r="C34615" t="s">
        <v>31</v>
      </c>
      <c r="D34615">
        <v>2017</v>
      </c>
      <c r="E34615" t="s">
        <v>738</v>
      </c>
      <c r="F34615" s="2">
        <v>0</v>
      </c>
    </row>
    <row r="34616" spans="1:6">
      <c r="A34616" t="s">
        <v>4</v>
      </c>
      <c r="B34616">
        <v>4217</v>
      </c>
      <c r="C34616" t="s">
        <v>31</v>
      </c>
      <c r="D34616">
        <v>2017</v>
      </c>
      <c r="E34616" t="s">
        <v>743</v>
      </c>
      <c r="F34616" s="2">
        <v>0</v>
      </c>
    </row>
    <row r="34617" spans="1:6">
      <c r="A34617" t="s">
        <v>4</v>
      </c>
      <c r="B34617">
        <v>4217</v>
      </c>
      <c r="C34617" t="s">
        <v>31</v>
      </c>
      <c r="D34617">
        <v>2018</v>
      </c>
      <c r="E34617" t="s">
        <v>744</v>
      </c>
      <c r="F34617" s="2">
        <v>0</v>
      </c>
    </row>
    <row r="34618" spans="1:6">
      <c r="A34618" t="s">
        <v>4</v>
      </c>
      <c r="B34618">
        <v>4217</v>
      </c>
      <c r="C34618" t="s">
        <v>31</v>
      </c>
      <c r="D34618">
        <v>2018</v>
      </c>
      <c r="E34618" t="s">
        <v>739</v>
      </c>
      <c r="F34618" s="2">
        <v>6072.2945983591098</v>
      </c>
    </row>
    <row r="34619" spans="1:6">
      <c r="A34619" t="s">
        <v>4</v>
      </c>
      <c r="B34619">
        <v>4217</v>
      </c>
      <c r="C34619" t="s">
        <v>31</v>
      </c>
      <c r="D34619">
        <v>2018</v>
      </c>
      <c r="E34619" t="s">
        <v>741</v>
      </c>
      <c r="F34619" s="2">
        <v>5308.1670658373196</v>
      </c>
    </row>
    <row r="34620" spans="1:6">
      <c r="A34620" t="s">
        <v>4</v>
      </c>
      <c r="B34620">
        <v>4217</v>
      </c>
      <c r="C34620" t="s">
        <v>31</v>
      </c>
      <c r="D34620">
        <v>2019</v>
      </c>
      <c r="E34620" t="s">
        <v>742</v>
      </c>
      <c r="F34620" s="2">
        <v>1117.28093472244</v>
      </c>
    </row>
    <row r="34621" spans="1:6">
      <c r="A34621" t="s">
        <v>4</v>
      </c>
      <c r="B34621">
        <v>4217</v>
      </c>
      <c r="C34621" t="s">
        <v>31</v>
      </c>
      <c r="D34621">
        <v>2019</v>
      </c>
      <c r="E34621" t="s">
        <v>737</v>
      </c>
      <c r="F34621" s="2">
        <v>411.72181340025003</v>
      </c>
    </row>
    <row r="34622" spans="1:6">
      <c r="A34622" t="s">
        <v>4</v>
      </c>
      <c r="B34622">
        <v>4217</v>
      </c>
      <c r="C34622" t="s">
        <v>31</v>
      </c>
      <c r="D34622">
        <v>2019</v>
      </c>
      <c r="E34622" t="s">
        <v>745</v>
      </c>
      <c r="F34622" s="2">
        <v>0.18370094250244601</v>
      </c>
    </row>
    <row r="34623" spans="1:6">
      <c r="A34623" t="s">
        <v>4</v>
      </c>
      <c r="B34623">
        <v>4217</v>
      </c>
      <c r="C34623" t="s">
        <v>31</v>
      </c>
      <c r="D34623">
        <v>2020</v>
      </c>
      <c r="E34623" t="s">
        <v>736</v>
      </c>
      <c r="F34623" s="2">
        <v>401.33741178078299</v>
      </c>
    </row>
    <row r="34624" spans="1:6">
      <c r="A34624" t="s">
        <v>4</v>
      </c>
      <c r="B34624">
        <v>4217</v>
      </c>
      <c r="C34624" t="s">
        <v>31</v>
      </c>
      <c r="D34624">
        <v>2020</v>
      </c>
      <c r="E34624" t="s">
        <v>738</v>
      </c>
      <c r="F34624" s="2">
        <v>0</v>
      </c>
    </row>
    <row r="34625" spans="1:6">
      <c r="A34625" t="s">
        <v>4</v>
      </c>
      <c r="B34625">
        <v>4217</v>
      </c>
      <c r="C34625" t="s">
        <v>31</v>
      </c>
      <c r="D34625">
        <v>2020</v>
      </c>
      <c r="E34625" t="s">
        <v>740</v>
      </c>
      <c r="F34625" s="2">
        <v>325.85425138676601</v>
      </c>
    </row>
    <row r="34626" spans="1:6">
      <c r="A34626" t="s">
        <v>4</v>
      </c>
      <c r="B34626">
        <v>4217</v>
      </c>
      <c r="C34626" t="s">
        <v>31</v>
      </c>
      <c r="D34626">
        <v>2021</v>
      </c>
      <c r="E34626" t="s">
        <v>744</v>
      </c>
      <c r="F34626" s="2">
        <v>0</v>
      </c>
    </row>
    <row r="34627" spans="1:6">
      <c r="A34627" t="s">
        <v>4</v>
      </c>
      <c r="B34627">
        <v>4217</v>
      </c>
      <c r="C34627" t="s">
        <v>31</v>
      </c>
      <c r="D34627">
        <v>2021</v>
      </c>
      <c r="E34627" t="s">
        <v>739</v>
      </c>
      <c r="F34627" s="2">
        <v>6064.8804849252601</v>
      </c>
    </row>
    <row r="34628" spans="1:6">
      <c r="A34628" t="s">
        <v>4</v>
      </c>
      <c r="B34628">
        <v>4217</v>
      </c>
      <c r="C34628" t="s">
        <v>31</v>
      </c>
      <c r="D34628">
        <v>2022</v>
      </c>
      <c r="E34628" t="s">
        <v>742</v>
      </c>
      <c r="F34628" s="2">
        <v>2064.4521079901001</v>
      </c>
    </row>
    <row r="34629" spans="1:6">
      <c r="A34629" t="s">
        <v>4</v>
      </c>
      <c r="B34629">
        <v>4217</v>
      </c>
      <c r="C34629" t="s">
        <v>31</v>
      </c>
      <c r="D34629">
        <v>2022</v>
      </c>
      <c r="E34629" t="s">
        <v>737</v>
      </c>
      <c r="F34629" s="2">
        <v>365.93283011174498</v>
      </c>
    </row>
    <row r="34630" spans="1:6">
      <c r="A34630" t="s">
        <v>4</v>
      </c>
      <c r="B34630">
        <v>4217</v>
      </c>
      <c r="C34630" t="s">
        <v>31</v>
      </c>
      <c r="D34630">
        <v>2022</v>
      </c>
      <c r="E34630" t="s">
        <v>745</v>
      </c>
      <c r="F34630" s="2">
        <v>0</v>
      </c>
    </row>
    <row r="34631" spans="1:6">
      <c r="A34631" t="s">
        <v>4</v>
      </c>
      <c r="B34631">
        <v>4217</v>
      </c>
      <c r="C34631" t="s">
        <v>31</v>
      </c>
      <c r="D34631">
        <v>2022</v>
      </c>
      <c r="E34631" t="s">
        <v>741</v>
      </c>
      <c r="F34631" s="2">
        <v>5311.2782662566296</v>
      </c>
    </row>
    <row r="34632" spans="1:6">
      <c r="A34632" t="s">
        <v>4</v>
      </c>
      <c r="B34632">
        <v>4217</v>
      </c>
      <c r="C34632" t="s">
        <v>31</v>
      </c>
      <c r="D34632">
        <v>2023</v>
      </c>
      <c r="E34632" t="s">
        <v>736</v>
      </c>
      <c r="F34632" s="2">
        <v>193.09431086410601</v>
      </c>
    </row>
    <row r="34633" spans="1:6">
      <c r="A34633" t="s">
        <v>4</v>
      </c>
      <c r="B34633">
        <v>4217</v>
      </c>
      <c r="C34633" t="s">
        <v>31</v>
      </c>
      <c r="D34633">
        <v>2023</v>
      </c>
      <c r="E34633" t="s">
        <v>740</v>
      </c>
      <c r="F34633" s="2">
        <v>310.00293590337998</v>
      </c>
    </row>
    <row r="34634" spans="1:6">
      <c r="A34634" t="s">
        <v>4</v>
      </c>
      <c r="B34634">
        <v>4217</v>
      </c>
      <c r="C34634" t="s">
        <v>31</v>
      </c>
      <c r="D34634">
        <v>2024</v>
      </c>
      <c r="E34634" t="s">
        <v>739</v>
      </c>
      <c r="F34634" s="2">
        <v>5933.9193163721702</v>
      </c>
    </row>
    <row r="34635" spans="1:6">
      <c r="A34635" t="s">
        <v>4</v>
      </c>
      <c r="B34635">
        <v>4217</v>
      </c>
      <c r="C34635" t="s">
        <v>31</v>
      </c>
      <c r="D34635">
        <v>2024</v>
      </c>
      <c r="E34635" t="s">
        <v>743</v>
      </c>
      <c r="F34635" s="2">
        <v>0</v>
      </c>
    </row>
    <row r="34636" spans="1:6">
      <c r="A34636" t="s">
        <v>4</v>
      </c>
      <c r="B34636">
        <v>4218</v>
      </c>
      <c r="C34636" t="s">
        <v>33</v>
      </c>
      <c r="D34636">
        <v>2009</v>
      </c>
      <c r="E34636" t="s">
        <v>742</v>
      </c>
      <c r="F34636" s="2">
        <v>548.35421726983998</v>
      </c>
    </row>
    <row r="34637" spans="1:6">
      <c r="A34637" t="s">
        <v>4</v>
      </c>
      <c r="B34637">
        <v>4218</v>
      </c>
      <c r="C34637" t="s">
        <v>33</v>
      </c>
      <c r="D34637">
        <v>2009</v>
      </c>
      <c r="E34637" t="s">
        <v>744</v>
      </c>
      <c r="F34637" s="2">
        <v>0</v>
      </c>
    </row>
    <row r="34638" spans="1:6">
      <c r="A34638" t="s">
        <v>4</v>
      </c>
      <c r="B34638">
        <v>4218</v>
      </c>
      <c r="C34638" t="s">
        <v>33</v>
      </c>
      <c r="D34638">
        <v>2009</v>
      </c>
      <c r="E34638" t="s">
        <v>745</v>
      </c>
      <c r="F34638" s="2">
        <v>0</v>
      </c>
    </row>
    <row r="34639" spans="1:6">
      <c r="A34639" t="s">
        <v>4</v>
      </c>
      <c r="B34639">
        <v>4218</v>
      </c>
      <c r="C34639" t="s">
        <v>33</v>
      </c>
      <c r="D34639">
        <v>2011</v>
      </c>
      <c r="E34639" t="s">
        <v>739</v>
      </c>
      <c r="F34639" s="2">
        <v>2264.20894135144</v>
      </c>
    </row>
    <row r="34640" spans="1:6">
      <c r="A34640" t="s">
        <v>4</v>
      </c>
      <c r="B34640">
        <v>4218</v>
      </c>
      <c r="C34640" t="s">
        <v>33</v>
      </c>
      <c r="D34640">
        <v>2013</v>
      </c>
      <c r="E34640" t="s">
        <v>741</v>
      </c>
      <c r="F34640" s="2">
        <v>2160.7551700859799</v>
      </c>
    </row>
    <row r="34641" spans="1:6">
      <c r="A34641" t="s">
        <v>4</v>
      </c>
      <c r="B34641">
        <v>4218</v>
      </c>
      <c r="C34641" t="s">
        <v>33</v>
      </c>
      <c r="D34641">
        <v>2015</v>
      </c>
      <c r="E34641" t="s">
        <v>738</v>
      </c>
      <c r="F34641" s="2">
        <v>0</v>
      </c>
    </row>
    <row r="34642" spans="1:6">
      <c r="A34642" t="s">
        <v>4</v>
      </c>
      <c r="B34642">
        <v>4218</v>
      </c>
      <c r="C34642" t="s">
        <v>33</v>
      </c>
      <c r="D34642">
        <v>2015</v>
      </c>
      <c r="E34642" t="s">
        <v>739</v>
      </c>
      <c r="F34642" s="2">
        <v>2472.2305867607001</v>
      </c>
    </row>
    <row r="34643" spans="1:6">
      <c r="A34643" t="s">
        <v>4</v>
      </c>
      <c r="B34643">
        <v>4218</v>
      </c>
      <c r="C34643" t="s">
        <v>33</v>
      </c>
      <c r="D34643">
        <v>2015</v>
      </c>
      <c r="E34643" t="s">
        <v>743</v>
      </c>
      <c r="F34643" s="2">
        <v>0</v>
      </c>
    </row>
    <row r="34644" spans="1:6">
      <c r="A34644" t="s">
        <v>4</v>
      </c>
      <c r="B34644">
        <v>4218</v>
      </c>
      <c r="C34644" t="s">
        <v>33</v>
      </c>
      <c r="D34644">
        <v>2016</v>
      </c>
      <c r="E34644" t="s">
        <v>744</v>
      </c>
      <c r="F34644" s="2">
        <v>0</v>
      </c>
    </row>
    <row r="34645" spans="1:6">
      <c r="A34645" t="s">
        <v>4</v>
      </c>
      <c r="B34645">
        <v>4218</v>
      </c>
      <c r="C34645" t="s">
        <v>33</v>
      </c>
      <c r="D34645">
        <v>2016</v>
      </c>
      <c r="E34645" t="s">
        <v>741</v>
      </c>
      <c r="F34645" s="2">
        <v>2055.6822021697799</v>
      </c>
    </row>
    <row r="34646" spans="1:6">
      <c r="A34646" t="s">
        <v>4</v>
      </c>
      <c r="B34646">
        <v>4218</v>
      </c>
      <c r="C34646" t="s">
        <v>33</v>
      </c>
      <c r="D34646">
        <v>2017</v>
      </c>
      <c r="E34646" t="s">
        <v>736</v>
      </c>
      <c r="F34646" s="2">
        <v>99.708826943389695</v>
      </c>
    </row>
    <row r="34647" spans="1:6">
      <c r="A34647" t="s">
        <v>4</v>
      </c>
      <c r="B34647">
        <v>4218</v>
      </c>
      <c r="C34647" t="s">
        <v>33</v>
      </c>
      <c r="D34647">
        <v>2017</v>
      </c>
      <c r="E34647" t="s">
        <v>737</v>
      </c>
      <c r="F34647" s="2">
        <v>441.12820971229701</v>
      </c>
    </row>
    <row r="34648" spans="1:6">
      <c r="A34648" t="s">
        <v>4</v>
      </c>
      <c r="B34648">
        <v>4218</v>
      </c>
      <c r="C34648" t="s">
        <v>33</v>
      </c>
      <c r="D34648">
        <v>2017</v>
      </c>
      <c r="E34648" t="s">
        <v>740</v>
      </c>
      <c r="F34648" s="2">
        <v>160.71635839544001</v>
      </c>
    </row>
    <row r="34649" spans="1:6">
      <c r="A34649" t="s">
        <v>4</v>
      </c>
      <c r="B34649">
        <v>4218</v>
      </c>
      <c r="C34649" t="s">
        <v>33</v>
      </c>
      <c r="D34649">
        <v>2018</v>
      </c>
      <c r="E34649" t="s">
        <v>738</v>
      </c>
      <c r="F34649" s="2">
        <v>0</v>
      </c>
    </row>
    <row r="34650" spans="1:6">
      <c r="A34650" t="s">
        <v>4</v>
      </c>
      <c r="B34650">
        <v>4218</v>
      </c>
      <c r="C34650" t="s">
        <v>33</v>
      </c>
      <c r="D34650">
        <v>2018</v>
      </c>
      <c r="E34650" t="s">
        <v>739</v>
      </c>
      <c r="F34650" s="2">
        <v>2526.15895399896</v>
      </c>
    </row>
    <row r="34651" spans="1:6">
      <c r="A34651" t="s">
        <v>4</v>
      </c>
      <c r="B34651">
        <v>4218</v>
      </c>
      <c r="C34651" t="s">
        <v>33</v>
      </c>
      <c r="D34651">
        <v>2018</v>
      </c>
      <c r="E34651" t="s">
        <v>743</v>
      </c>
      <c r="F34651" s="2">
        <v>0</v>
      </c>
    </row>
    <row r="34652" spans="1:6">
      <c r="A34652" t="s">
        <v>4</v>
      </c>
      <c r="B34652">
        <v>4218</v>
      </c>
      <c r="C34652" t="s">
        <v>33</v>
      </c>
      <c r="D34652">
        <v>2019</v>
      </c>
      <c r="E34652" t="s">
        <v>742</v>
      </c>
      <c r="F34652" s="2">
        <v>417.39695080630901</v>
      </c>
    </row>
    <row r="34653" spans="1:6">
      <c r="A34653" t="s">
        <v>4</v>
      </c>
      <c r="B34653">
        <v>4218</v>
      </c>
      <c r="C34653" t="s">
        <v>33</v>
      </c>
      <c r="D34653">
        <v>2019</v>
      </c>
      <c r="E34653" t="s">
        <v>744</v>
      </c>
      <c r="F34653" s="2">
        <v>0</v>
      </c>
    </row>
    <row r="34654" spans="1:6">
      <c r="A34654" t="s">
        <v>4</v>
      </c>
      <c r="B34654">
        <v>4218</v>
      </c>
      <c r="C34654" t="s">
        <v>33</v>
      </c>
      <c r="D34654">
        <v>2019</v>
      </c>
      <c r="E34654" t="s">
        <v>745</v>
      </c>
      <c r="F34654" s="2">
        <v>0</v>
      </c>
    </row>
    <row r="34655" spans="1:6">
      <c r="A34655" t="s">
        <v>4</v>
      </c>
      <c r="B34655">
        <v>4218</v>
      </c>
      <c r="C34655" t="s">
        <v>33</v>
      </c>
      <c r="D34655">
        <v>2019</v>
      </c>
      <c r="E34655" t="s">
        <v>741</v>
      </c>
      <c r="F34655" s="2">
        <v>1883.1918188966399</v>
      </c>
    </row>
    <row r="34656" spans="1:6">
      <c r="A34656" t="s">
        <v>4</v>
      </c>
      <c r="B34656">
        <v>4218</v>
      </c>
      <c r="C34656" t="s">
        <v>33</v>
      </c>
      <c r="D34656">
        <v>2020</v>
      </c>
      <c r="E34656" t="s">
        <v>736</v>
      </c>
      <c r="F34656" s="2">
        <v>91.895482127348004</v>
      </c>
    </row>
    <row r="34657" spans="1:6">
      <c r="A34657" t="s">
        <v>4</v>
      </c>
      <c r="B34657">
        <v>4218</v>
      </c>
      <c r="C34657" t="s">
        <v>33</v>
      </c>
      <c r="D34657">
        <v>2020</v>
      </c>
      <c r="E34657" t="s">
        <v>737</v>
      </c>
      <c r="F34657" s="2">
        <v>304.35336457167301</v>
      </c>
    </row>
    <row r="34658" spans="1:6">
      <c r="A34658" t="s">
        <v>4</v>
      </c>
      <c r="B34658">
        <v>4218</v>
      </c>
      <c r="C34658" t="s">
        <v>33</v>
      </c>
      <c r="D34658">
        <v>2020</v>
      </c>
      <c r="E34658" t="s">
        <v>740</v>
      </c>
      <c r="F34658" s="2">
        <v>121.363198963922</v>
      </c>
    </row>
    <row r="34659" spans="1:6">
      <c r="A34659" t="s">
        <v>4</v>
      </c>
      <c r="B34659">
        <v>4218</v>
      </c>
      <c r="C34659" t="s">
        <v>33</v>
      </c>
      <c r="D34659">
        <v>2021</v>
      </c>
      <c r="E34659" t="s">
        <v>738</v>
      </c>
      <c r="F34659" s="2">
        <v>0</v>
      </c>
    </row>
    <row r="34660" spans="1:6">
      <c r="A34660" t="s">
        <v>4</v>
      </c>
      <c r="B34660">
        <v>4218</v>
      </c>
      <c r="C34660" t="s">
        <v>33</v>
      </c>
      <c r="D34660">
        <v>2021</v>
      </c>
      <c r="E34660" t="s">
        <v>739</v>
      </c>
      <c r="F34660" s="2">
        <v>2676.7206355830399</v>
      </c>
    </row>
    <row r="34661" spans="1:6">
      <c r="A34661" t="s">
        <v>4</v>
      </c>
      <c r="B34661">
        <v>4218</v>
      </c>
      <c r="C34661" t="s">
        <v>33</v>
      </c>
      <c r="D34661">
        <v>2021</v>
      </c>
      <c r="E34661" t="s">
        <v>743</v>
      </c>
      <c r="F34661" s="2">
        <v>0</v>
      </c>
    </row>
    <row r="34662" spans="1:6">
      <c r="A34662" t="s">
        <v>4</v>
      </c>
      <c r="B34662">
        <v>4218</v>
      </c>
      <c r="C34662" t="s">
        <v>33</v>
      </c>
      <c r="D34662">
        <v>2022</v>
      </c>
      <c r="E34662" t="s">
        <v>742</v>
      </c>
      <c r="F34662" s="2">
        <v>838.62452830839402</v>
      </c>
    </row>
    <row r="34663" spans="1:6">
      <c r="A34663" t="s">
        <v>4</v>
      </c>
      <c r="B34663">
        <v>4218</v>
      </c>
      <c r="C34663" t="s">
        <v>33</v>
      </c>
      <c r="D34663">
        <v>2022</v>
      </c>
      <c r="E34663" t="s">
        <v>744</v>
      </c>
      <c r="F34663" s="2">
        <v>186.17495869999999</v>
      </c>
    </row>
    <row r="34664" spans="1:6">
      <c r="A34664" t="s">
        <v>4</v>
      </c>
      <c r="B34664">
        <v>4218</v>
      </c>
      <c r="C34664" t="s">
        <v>33</v>
      </c>
      <c r="D34664">
        <v>2022</v>
      </c>
      <c r="E34664" t="s">
        <v>745</v>
      </c>
      <c r="F34664" s="2">
        <v>0</v>
      </c>
    </row>
    <row r="34665" spans="1:6">
      <c r="A34665" t="s">
        <v>4</v>
      </c>
      <c r="B34665">
        <v>4218</v>
      </c>
      <c r="C34665" t="s">
        <v>33</v>
      </c>
      <c r="D34665">
        <v>2023</v>
      </c>
      <c r="E34665" t="s">
        <v>736</v>
      </c>
      <c r="F34665" s="2">
        <v>95.139617338011504</v>
      </c>
    </row>
    <row r="34666" spans="1:6">
      <c r="A34666" t="s">
        <v>4</v>
      </c>
      <c r="B34666">
        <v>4218</v>
      </c>
      <c r="C34666" t="s">
        <v>33</v>
      </c>
      <c r="D34666">
        <v>2023</v>
      </c>
      <c r="E34666" t="s">
        <v>737</v>
      </c>
      <c r="F34666" s="2">
        <v>237.063300390065</v>
      </c>
    </row>
    <row r="34667" spans="1:6">
      <c r="A34667" t="s">
        <v>4</v>
      </c>
      <c r="B34667">
        <v>4218</v>
      </c>
      <c r="C34667" t="s">
        <v>33</v>
      </c>
      <c r="D34667">
        <v>2023</v>
      </c>
      <c r="E34667" t="s">
        <v>740</v>
      </c>
      <c r="F34667" s="2">
        <v>131.92999446803199</v>
      </c>
    </row>
    <row r="34668" spans="1:6">
      <c r="A34668" t="s">
        <v>4</v>
      </c>
      <c r="B34668">
        <v>4218</v>
      </c>
      <c r="C34668" t="s">
        <v>33</v>
      </c>
      <c r="D34668">
        <v>2024</v>
      </c>
      <c r="E34668" t="s">
        <v>739</v>
      </c>
      <c r="F34668" s="2">
        <v>2669.6796185051899</v>
      </c>
    </row>
    <row r="34669" spans="1:6">
      <c r="A34669" t="s">
        <v>4</v>
      </c>
      <c r="B34669">
        <v>4219</v>
      </c>
      <c r="C34669" t="s">
        <v>35</v>
      </c>
      <c r="D34669">
        <v>2009</v>
      </c>
      <c r="E34669" t="s">
        <v>736</v>
      </c>
      <c r="F34669" s="2">
        <v>3618.03149261914</v>
      </c>
    </row>
    <row r="34670" spans="1:6">
      <c r="A34670" t="s">
        <v>4</v>
      </c>
      <c r="B34670">
        <v>4219</v>
      </c>
      <c r="C34670" t="s">
        <v>35</v>
      </c>
      <c r="D34670">
        <v>2009</v>
      </c>
      <c r="E34670" t="s">
        <v>737</v>
      </c>
      <c r="F34670" s="2">
        <v>552.21881915819699</v>
      </c>
    </row>
    <row r="34671" spans="1:6">
      <c r="A34671" t="s">
        <v>4</v>
      </c>
      <c r="B34671">
        <v>4219</v>
      </c>
      <c r="C34671" t="s">
        <v>35</v>
      </c>
      <c r="D34671">
        <v>2009</v>
      </c>
      <c r="E34671" t="s">
        <v>740</v>
      </c>
      <c r="F34671" s="2">
        <v>4283.7932401039698</v>
      </c>
    </row>
    <row r="34672" spans="1:6">
      <c r="A34672" t="s">
        <v>4</v>
      </c>
      <c r="B34672">
        <v>4219</v>
      </c>
      <c r="C34672" t="s">
        <v>35</v>
      </c>
      <c r="D34672">
        <v>2011</v>
      </c>
      <c r="E34672" t="s">
        <v>742</v>
      </c>
      <c r="F34672" s="2">
        <v>1825.5371679310899</v>
      </c>
    </row>
    <row r="34673" spans="1:6">
      <c r="A34673" t="s">
        <v>4</v>
      </c>
      <c r="B34673">
        <v>4219</v>
      </c>
      <c r="C34673" t="s">
        <v>35</v>
      </c>
      <c r="D34673">
        <v>2011</v>
      </c>
      <c r="E34673" t="s">
        <v>744</v>
      </c>
      <c r="F34673" s="2">
        <v>0</v>
      </c>
    </row>
    <row r="34674" spans="1:6">
      <c r="A34674" t="s">
        <v>4</v>
      </c>
      <c r="B34674">
        <v>4219</v>
      </c>
      <c r="C34674" t="s">
        <v>35</v>
      </c>
      <c r="D34674">
        <v>2011</v>
      </c>
      <c r="E34674" t="s">
        <v>745</v>
      </c>
      <c r="F34674" s="2">
        <v>0</v>
      </c>
    </row>
    <row r="34675" spans="1:6">
      <c r="A34675" t="s">
        <v>4</v>
      </c>
      <c r="B34675">
        <v>4219</v>
      </c>
      <c r="C34675" t="s">
        <v>35</v>
      </c>
      <c r="D34675">
        <v>2013</v>
      </c>
      <c r="E34675" t="s">
        <v>739</v>
      </c>
      <c r="F34675" s="2">
        <v>5545.74089561241</v>
      </c>
    </row>
    <row r="34676" spans="1:6">
      <c r="A34676" t="s">
        <v>4</v>
      </c>
      <c r="B34676">
        <v>4219</v>
      </c>
      <c r="C34676" t="s">
        <v>35</v>
      </c>
      <c r="D34676">
        <v>2015</v>
      </c>
      <c r="E34676" t="s">
        <v>741</v>
      </c>
      <c r="F34676" s="2">
        <v>7892.0405906507604</v>
      </c>
    </row>
    <row r="34677" spans="1:6">
      <c r="A34677" t="s">
        <v>4</v>
      </c>
      <c r="B34677">
        <v>4219</v>
      </c>
      <c r="C34677" t="s">
        <v>35</v>
      </c>
      <c r="D34677">
        <v>2016</v>
      </c>
      <c r="E34677" t="s">
        <v>737</v>
      </c>
      <c r="F34677" s="2">
        <v>680.39784417752196</v>
      </c>
    </row>
    <row r="34678" spans="1:6">
      <c r="A34678" t="s">
        <v>4</v>
      </c>
      <c r="B34678">
        <v>4219</v>
      </c>
      <c r="C34678" t="s">
        <v>35</v>
      </c>
      <c r="D34678">
        <v>2017</v>
      </c>
      <c r="E34678" t="s">
        <v>738</v>
      </c>
      <c r="F34678" s="2">
        <v>0</v>
      </c>
    </row>
    <row r="34679" spans="1:6">
      <c r="A34679" t="s">
        <v>4</v>
      </c>
      <c r="B34679">
        <v>4219</v>
      </c>
      <c r="C34679" t="s">
        <v>35</v>
      </c>
      <c r="D34679">
        <v>2017</v>
      </c>
      <c r="E34679" t="s">
        <v>739</v>
      </c>
      <c r="F34679" s="2">
        <v>6432.0447503444502</v>
      </c>
    </row>
    <row r="34680" spans="1:6">
      <c r="A34680" t="s">
        <v>4</v>
      </c>
      <c r="B34680">
        <v>4219</v>
      </c>
      <c r="C34680" t="s">
        <v>35</v>
      </c>
      <c r="D34680">
        <v>2017</v>
      </c>
      <c r="E34680" t="s">
        <v>743</v>
      </c>
      <c r="F34680" s="2">
        <v>0</v>
      </c>
    </row>
    <row r="34681" spans="1:6">
      <c r="A34681" t="s">
        <v>4</v>
      </c>
      <c r="B34681">
        <v>4219</v>
      </c>
      <c r="C34681" t="s">
        <v>35</v>
      </c>
      <c r="D34681">
        <v>2018</v>
      </c>
      <c r="E34681" t="s">
        <v>744</v>
      </c>
      <c r="F34681" s="2">
        <v>0</v>
      </c>
    </row>
    <row r="34682" spans="1:6">
      <c r="A34682" t="s">
        <v>4</v>
      </c>
      <c r="B34682">
        <v>4219</v>
      </c>
      <c r="C34682" t="s">
        <v>35</v>
      </c>
      <c r="D34682">
        <v>2018</v>
      </c>
      <c r="E34682" t="s">
        <v>741</v>
      </c>
      <c r="F34682" s="2">
        <v>7310.1353489907397</v>
      </c>
    </row>
    <row r="34683" spans="1:6">
      <c r="A34683" t="s">
        <v>4</v>
      </c>
      <c r="B34683">
        <v>4219</v>
      </c>
      <c r="C34683" t="s">
        <v>35</v>
      </c>
      <c r="D34683">
        <v>2019</v>
      </c>
      <c r="E34683" t="s">
        <v>736</v>
      </c>
      <c r="F34683" s="2">
        <v>2276.4418944560998</v>
      </c>
    </row>
    <row r="34684" spans="1:6">
      <c r="A34684" t="s">
        <v>4</v>
      </c>
      <c r="B34684">
        <v>4219</v>
      </c>
      <c r="C34684" t="s">
        <v>35</v>
      </c>
      <c r="D34684">
        <v>2019</v>
      </c>
      <c r="E34684" t="s">
        <v>737</v>
      </c>
      <c r="F34684" s="2">
        <v>667.47736863185298</v>
      </c>
    </row>
    <row r="34685" spans="1:6">
      <c r="A34685" t="s">
        <v>4</v>
      </c>
      <c r="B34685">
        <v>4219</v>
      </c>
      <c r="C34685" t="s">
        <v>35</v>
      </c>
      <c r="D34685">
        <v>2019</v>
      </c>
      <c r="E34685" t="s">
        <v>740</v>
      </c>
      <c r="F34685" s="2">
        <v>539.49303474580199</v>
      </c>
    </row>
    <row r="34686" spans="1:6">
      <c r="A34686" t="s">
        <v>4</v>
      </c>
      <c r="B34686">
        <v>4219</v>
      </c>
      <c r="C34686" t="s">
        <v>35</v>
      </c>
      <c r="D34686">
        <v>2020</v>
      </c>
      <c r="E34686" t="s">
        <v>738</v>
      </c>
      <c r="F34686" s="2">
        <v>0</v>
      </c>
    </row>
    <row r="34687" spans="1:6">
      <c r="A34687" t="s">
        <v>4</v>
      </c>
      <c r="B34687">
        <v>4219</v>
      </c>
      <c r="C34687" t="s">
        <v>35</v>
      </c>
      <c r="D34687">
        <v>2020</v>
      </c>
      <c r="E34687" t="s">
        <v>739</v>
      </c>
      <c r="F34687" s="2">
        <v>5945.9059064568501</v>
      </c>
    </row>
    <row r="34688" spans="1:6">
      <c r="A34688" t="s">
        <v>4</v>
      </c>
      <c r="B34688">
        <v>4219</v>
      </c>
      <c r="C34688" t="s">
        <v>35</v>
      </c>
      <c r="D34688">
        <v>2020</v>
      </c>
      <c r="E34688" t="s">
        <v>743</v>
      </c>
      <c r="F34688" s="2">
        <v>0</v>
      </c>
    </row>
    <row r="34689" spans="1:6">
      <c r="A34689" t="s">
        <v>4</v>
      </c>
      <c r="B34689">
        <v>4219</v>
      </c>
      <c r="C34689" t="s">
        <v>35</v>
      </c>
      <c r="D34689">
        <v>2021</v>
      </c>
      <c r="E34689" t="s">
        <v>742</v>
      </c>
      <c r="F34689" s="2">
        <v>2186.0771323746399</v>
      </c>
    </row>
    <row r="34690" spans="1:6">
      <c r="A34690" t="s">
        <v>4</v>
      </c>
      <c r="B34690">
        <v>4219</v>
      </c>
      <c r="C34690" t="s">
        <v>35</v>
      </c>
      <c r="D34690">
        <v>2021</v>
      </c>
      <c r="E34690" t="s">
        <v>744</v>
      </c>
      <c r="F34690" s="2">
        <v>0</v>
      </c>
    </row>
    <row r="34691" spans="1:6">
      <c r="A34691" t="s">
        <v>4</v>
      </c>
      <c r="B34691">
        <v>4219</v>
      </c>
      <c r="C34691" t="s">
        <v>35</v>
      </c>
      <c r="D34691">
        <v>2021</v>
      </c>
      <c r="E34691" t="s">
        <v>745</v>
      </c>
      <c r="F34691" s="2">
        <v>0</v>
      </c>
    </row>
    <row r="34692" spans="1:6">
      <c r="A34692" t="s">
        <v>4</v>
      </c>
      <c r="B34692">
        <v>4219</v>
      </c>
      <c r="C34692" t="s">
        <v>35</v>
      </c>
      <c r="D34692">
        <v>2021</v>
      </c>
      <c r="E34692" t="s">
        <v>741</v>
      </c>
      <c r="F34692" s="2">
        <v>7139.4819863845296</v>
      </c>
    </row>
    <row r="34693" spans="1:6">
      <c r="A34693" t="s">
        <v>4</v>
      </c>
      <c r="B34693">
        <v>4219</v>
      </c>
      <c r="C34693" t="s">
        <v>35</v>
      </c>
      <c r="D34693">
        <v>2022</v>
      </c>
      <c r="E34693" t="s">
        <v>736</v>
      </c>
      <c r="F34693" s="2">
        <v>1966.4176988213101</v>
      </c>
    </row>
    <row r="34694" spans="1:6">
      <c r="A34694" t="s">
        <v>4</v>
      </c>
      <c r="B34694">
        <v>4219</v>
      </c>
      <c r="C34694" t="s">
        <v>35</v>
      </c>
      <c r="D34694">
        <v>2022</v>
      </c>
      <c r="E34694" t="s">
        <v>737</v>
      </c>
      <c r="F34694" s="2">
        <v>611.90853822502197</v>
      </c>
    </row>
    <row r="34695" spans="1:6">
      <c r="A34695" t="s">
        <v>4</v>
      </c>
      <c r="B34695">
        <v>4219</v>
      </c>
      <c r="C34695" t="s">
        <v>35</v>
      </c>
      <c r="D34695">
        <v>2022</v>
      </c>
      <c r="E34695" t="s">
        <v>740</v>
      </c>
      <c r="F34695" s="2">
        <v>625.37253867085894</v>
      </c>
    </row>
    <row r="34696" spans="1:6">
      <c r="A34696" t="s">
        <v>4</v>
      </c>
      <c r="B34696">
        <v>4219</v>
      </c>
      <c r="C34696" t="s">
        <v>35</v>
      </c>
      <c r="D34696">
        <v>2023</v>
      </c>
      <c r="E34696" t="s">
        <v>739</v>
      </c>
      <c r="F34696" s="2">
        <v>6571.5495888636797</v>
      </c>
    </row>
    <row r="34697" spans="1:6">
      <c r="A34697" t="s">
        <v>4</v>
      </c>
      <c r="B34697">
        <v>4219</v>
      </c>
      <c r="C34697" t="s">
        <v>35</v>
      </c>
      <c r="D34697">
        <v>2023</v>
      </c>
      <c r="E34697" t="s">
        <v>743</v>
      </c>
      <c r="F34697" s="2">
        <v>0</v>
      </c>
    </row>
    <row r="34698" spans="1:6">
      <c r="A34698" t="s">
        <v>4</v>
      </c>
      <c r="B34698">
        <v>4219</v>
      </c>
      <c r="C34698" t="s">
        <v>35</v>
      </c>
      <c r="D34698">
        <v>2024</v>
      </c>
      <c r="E34698" t="s">
        <v>742</v>
      </c>
      <c r="F34698" s="2">
        <v>1954.96944846783</v>
      </c>
    </row>
    <row r="34699" spans="1:6">
      <c r="A34699" t="s">
        <v>4</v>
      </c>
      <c r="B34699">
        <v>4219</v>
      </c>
      <c r="C34699" t="s">
        <v>35</v>
      </c>
      <c r="D34699">
        <v>2024</v>
      </c>
      <c r="E34699" t="s">
        <v>745</v>
      </c>
      <c r="F34699" s="2">
        <v>0</v>
      </c>
    </row>
    <row r="34700" spans="1:6">
      <c r="A34700" t="s">
        <v>4</v>
      </c>
      <c r="B34700">
        <v>4220</v>
      </c>
      <c r="C34700" t="s">
        <v>37</v>
      </c>
      <c r="D34700">
        <v>2009</v>
      </c>
      <c r="E34700" t="s">
        <v>741</v>
      </c>
      <c r="F34700" s="2">
        <v>5810.6164822444798</v>
      </c>
    </row>
    <row r="34701" spans="1:6">
      <c r="A34701" t="s">
        <v>4</v>
      </c>
      <c r="B34701">
        <v>4220</v>
      </c>
      <c r="C34701" t="s">
        <v>37</v>
      </c>
      <c r="D34701">
        <v>2011</v>
      </c>
      <c r="E34701" t="s">
        <v>738</v>
      </c>
      <c r="F34701" s="2">
        <v>0</v>
      </c>
    </row>
    <row r="34702" spans="1:6">
      <c r="A34702" t="s">
        <v>4</v>
      </c>
      <c r="B34702">
        <v>4220</v>
      </c>
      <c r="C34702" t="s">
        <v>37</v>
      </c>
      <c r="D34702">
        <v>2011</v>
      </c>
      <c r="E34702" t="s">
        <v>739</v>
      </c>
      <c r="F34702" s="2">
        <v>2687.2209503864001</v>
      </c>
    </row>
    <row r="34703" spans="1:6">
      <c r="A34703" t="s">
        <v>4</v>
      </c>
      <c r="B34703">
        <v>4220</v>
      </c>
      <c r="C34703" t="s">
        <v>37</v>
      </c>
      <c r="D34703">
        <v>2011</v>
      </c>
      <c r="E34703" t="s">
        <v>743</v>
      </c>
      <c r="F34703" s="2">
        <v>0</v>
      </c>
    </row>
    <row r="34704" spans="1:6">
      <c r="A34704" t="s">
        <v>4</v>
      </c>
      <c r="B34704">
        <v>4220</v>
      </c>
      <c r="C34704" t="s">
        <v>37</v>
      </c>
      <c r="D34704">
        <v>2013</v>
      </c>
      <c r="E34704" t="s">
        <v>736</v>
      </c>
      <c r="F34704" s="2">
        <v>99.7405005089458</v>
      </c>
    </row>
    <row r="34705" spans="1:6">
      <c r="A34705" t="s">
        <v>4</v>
      </c>
      <c r="B34705">
        <v>4220</v>
      </c>
      <c r="C34705" t="s">
        <v>37</v>
      </c>
      <c r="D34705">
        <v>2013</v>
      </c>
      <c r="E34705" t="s">
        <v>737</v>
      </c>
      <c r="F34705" s="2">
        <v>420.81223508041103</v>
      </c>
    </row>
    <row r="34706" spans="1:6">
      <c r="A34706" t="s">
        <v>4</v>
      </c>
      <c r="B34706">
        <v>4220</v>
      </c>
      <c r="C34706" t="s">
        <v>37</v>
      </c>
      <c r="D34706">
        <v>2013</v>
      </c>
      <c r="E34706" t="s">
        <v>740</v>
      </c>
      <c r="F34706" s="2">
        <v>375.26145332204698</v>
      </c>
    </row>
    <row r="34707" spans="1:6">
      <c r="A34707" t="s">
        <v>4</v>
      </c>
      <c r="B34707">
        <v>4220</v>
      </c>
      <c r="C34707" t="s">
        <v>37</v>
      </c>
      <c r="D34707">
        <v>2015</v>
      </c>
      <c r="E34707" t="s">
        <v>742</v>
      </c>
      <c r="F34707" s="2">
        <v>983.79442810682497</v>
      </c>
    </row>
    <row r="34708" spans="1:6">
      <c r="A34708" t="s">
        <v>4</v>
      </c>
      <c r="B34708">
        <v>4220</v>
      </c>
      <c r="C34708" t="s">
        <v>37</v>
      </c>
      <c r="D34708">
        <v>2015</v>
      </c>
      <c r="E34708" t="s">
        <v>744</v>
      </c>
      <c r="F34708" s="2">
        <v>0</v>
      </c>
    </row>
    <row r="34709" spans="1:6">
      <c r="A34709" t="s">
        <v>4</v>
      </c>
      <c r="B34709">
        <v>4220</v>
      </c>
      <c r="C34709" t="s">
        <v>37</v>
      </c>
      <c r="D34709">
        <v>2015</v>
      </c>
      <c r="E34709" t="s">
        <v>745</v>
      </c>
      <c r="F34709" s="2">
        <v>0</v>
      </c>
    </row>
    <row r="34710" spans="1:6">
      <c r="A34710" t="s">
        <v>4</v>
      </c>
      <c r="B34710">
        <v>4220</v>
      </c>
      <c r="C34710" t="s">
        <v>37</v>
      </c>
      <c r="D34710">
        <v>2015</v>
      </c>
      <c r="E34710" t="s">
        <v>741</v>
      </c>
      <c r="F34710" s="2">
        <v>5834.1824345213299</v>
      </c>
    </row>
    <row r="34711" spans="1:6">
      <c r="A34711" t="s">
        <v>4</v>
      </c>
      <c r="B34711">
        <v>4220</v>
      </c>
      <c r="C34711" t="s">
        <v>37</v>
      </c>
      <c r="D34711">
        <v>2016</v>
      </c>
      <c r="E34711" t="s">
        <v>736</v>
      </c>
      <c r="F34711" s="2">
        <v>103.486801815419</v>
      </c>
    </row>
    <row r="34712" spans="1:6">
      <c r="A34712" t="s">
        <v>4</v>
      </c>
      <c r="B34712">
        <v>4220</v>
      </c>
      <c r="C34712" t="s">
        <v>37</v>
      </c>
      <c r="D34712">
        <v>2016</v>
      </c>
      <c r="E34712" t="s">
        <v>737</v>
      </c>
      <c r="F34712" s="2">
        <v>395.32288866886302</v>
      </c>
    </row>
    <row r="34713" spans="1:6">
      <c r="A34713" t="s">
        <v>4</v>
      </c>
      <c r="B34713">
        <v>4220</v>
      </c>
      <c r="C34713" t="s">
        <v>37</v>
      </c>
      <c r="D34713">
        <v>2016</v>
      </c>
      <c r="E34713" t="s">
        <v>740</v>
      </c>
      <c r="F34713" s="2">
        <v>450.290597855572</v>
      </c>
    </row>
    <row r="34714" spans="1:6">
      <c r="A34714" t="s">
        <v>4</v>
      </c>
      <c r="B34714">
        <v>4220</v>
      </c>
      <c r="C34714" t="s">
        <v>37</v>
      </c>
      <c r="D34714">
        <v>2017</v>
      </c>
      <c r="E34714" t="s">
        <v>738</v>
      </c>
      <c r="F34714" s="2">
        <v>0</v>
      </c>
    </row>
    <row r="34715" spans="1:6">
      <c r="A34715" t="s">
        <v>4</v>
      </c>
      <c r="B34715">
        <v>4220</v>
      </c>
      <c r="C34715" t="s">
        <v>37</v>
      </c>
      <c r="D34715">
        <v>2017</v>
      </c>
      <c r="E34715" t="s">
        <v>739</v>
      </c>
      <c r="F34715" s="2">
        <v>3224.6895224029399</v>
      </c>
    </row>
    <row r="34716" spans="1:6">
      <c r="A34716" t="s">
        <v>4</v>
      </c>
      <c r="B34716">
        <v>4220</v>
      </c>
      <c r="C34716" t="s">
        <v>37</v>
      </c>
      <c r="D34716">
        <v>2017</v>
      </c>
      <c r="E34716" t="s">
        <v>743</v>
      </c>
      <c r="F34716" s="2">
        <v>0</v>
      </c>
    </row>
    <row r="34717" spans="1:6">
      <c r="A34717" t="s">
        <v>4</v>
      </c>
      <c r="B34717">
        <v>4220</v>
      </c>
      <c r="C34717" t="s">
        <v>37</v>
      </c>
      <c r="D34717">
        <v>2018</v>
      </c>
      <c r="E34717" t="s">
        <v>742</v>
      </c>
      <c r="F34717" s="2">
        <v>901.71510031760704</v>
      </c>
    </row>
    <row r="34718" spans="1:6">
      <c r="A34718" t="s">
        <v>4</v>
      </c>
      <c r="B34718">
        <v>4220</v>
      </c>
      <c r="C34718" t="s">
        <v>37</v>
      </c>
      <c r="D34718">
        <v>2018</v>
      </c>
      <c r="E34718" t="s">
        <v>744</v>
      </c>
      <c r="F34718" s="2">
        <v>0</v>
      </c>
    </row>
    <row r="34719" spans="1:6">
      <c r="A34719" t="s">
        <v>4</v>
      </c>
      <c r="B34719">
        <v>4220</v>
      </c>
      <c r="C34719" t="s">
        <v>37</v>
      </c>
      <c r="D34719">
        <v>2018</v>
      </c>
      <c r="E34719" t="s">
        <v>745</v>
      </c>
      <c r="F34719" s="2">
        <v>1.13941122748789</v>
      </c>
    </row>
    <row r="34720" spans="1:6">
      <c r="A34720" t="s">
        <v>4</v>
      </c>
      <c r="B34720">
        <v>4220</v>
      </c>
      <c r="C34720" t="s">
        <v>37</v>
      </c>
      <c r="D34720">
        <v>2019</v>
      </c>
      <c r="E34720" t="s">
        <v>736</v>
      </c>
      <c r="F34720" s="2">
        <v>95.005813094368705</v>
      </c>
    </row>
    <row r="34721" spans="1:6">
      <c r="A34721" t="s">
        <v>4</v>
      </c>
      <c r="B34721">
        <v>4220</v>
      </c>
      <c r="C34721" t="s">
        <v>37</v>
      </c>
      <c r="D34721">
        <v>2019</v>
      </c>
      <c r="E34721" t="s">
        <v>737</v>
      </c>
      <c r="F34721" s="2">
        <v>359.70736283194299</v>
      </c>
    </row>
    <row r="34722" spans="1:6">
      <c r="A34722" t="s">
        <v>4</v>
      </c>
      <c r="B34722">
        <v>4220</v>
      </c>
      <c r="C34722" t="s">
        <v>37</v>
      </c>
      <c r="D34722">
        <v>2019</v>
      </c>
      <c r="E34722" t="s">
        <v>740</v>
      </c>
      <c r="F34722" s="2">
        <v>350.34660446991501</v>
      </c>
    </row>
    <row r="34723" spans="1:6">
      <c r="A34723" t="s">
        <v>4</v>
      </c>
      <c r="B34723">
        <v>4220</v>
      </c>
      <c r="C34723" t="s">
        <v>37</v>
      </c>
      <c r="D34723">
        <v>2020</v>
      </c>
      <c r="E34723" t="s">
        <v>738</v>
      </c>
      <c r="F34723" s="2">
        <v>0</v>
      </c>
    </row>
    <row r="34724" spans="1:6">
      <c r="A34724" t="s">
        <v>4</v>
      </c>
      <c r="B34724">
        <v>4220</v>
      </c>
      <c r="C34724" t="s">
        <v>37</v>
      </c>
      <c r="D34724">
        <v>2020</v>
      </c>
      <c r="E34724" t="s">
        <v>739</v>
      </c>
      <c r="F34724" s="2">
        <v>3523.8794471175102</v>
      </c>
    </row>
    <row r="34725" spans="1:6">
      <c r="A34725" t="s">
        <v>4</v>
      </c>
      <c r="B34725">
        <v>4220</v>
      </c>
      <c r="C34725" t="s">
        <v>37</v>
      </c>
      <c r="D34725">
        <v>2021</v>
      </c>
      <c r="E34725" t="s">
        <v>742</v>
      </c>
      <c r="F34725" s="2">
        <v>1224.56553152018</v>
      </c>
    </row>
    <row r="34726" spans="1:6">
      <c r="A34726" t="s">
        <v>4</v>
      </c>
      <c r="B34726">
        <v>4220</v>
      </c>
      <c r="C34726" t="s">
        <v>37</v>
      </c>
      <c r="D34726">
        <v>2021</v>
      </c>
      <c r="E34726" t="s">
        <v>744</v>
      </c>
      <c r="F34726" s="2">
        <v>0</v>
      </c>
    </row>
    <row r="34727" spans="1:6">
      <c r="A34727" t="s">
        <v>4</v>
      </c>
      <c r="B34727">
        <v>4220</v>
      </c>
      <c r="C34727" t="s">
        <v>37</v>
      </c>
      <c r="D34727">
        <v>2021</v>
      </c>
      <c r="E34727" t="s">
        <v>745</v>
      </c>
      <c r="F34727" s="2">
        <v>2.8107890690194998E-2</v>
      </c>
    </row>
    <row r="34728" spans="1:6">
      <c r="A34728" t="s">
        <v>4</v>
      </c>
      <c r="B34728">
        <v>4220</v>
      </c>
      <c r="C34728" t="s">
        <v>37</v>
      </c>
      <c r="D34728">
        <v>2022</v>
      </c>
      <c r="E34728" t="s">
        <v>740</v>
      </c>
      <c r="F34728" s="2">
        <v>402.96881045625503</v>
      </c>
    </row>
    <row r="34729" spans="1:6">
      <c r="A34729" t="s">
        <v>4</v>
      </c>
      <c r="B34729">
        <v>4220</v>
      </c>
      <c r="C34729" t="s">
        <v>37</v>
      </c>
      <c r="D34729">
        <v>2022</v>
      </c>
      <c r="E34729" t="s">
        <v>741</v>
      </c>
      <c r="F34729" s="2">
        <v>5453.2248969536304</v>
      </c>
    </row>
    <row r="34730" spans="1:6">
      <c r="A34730" t="s">
        <v>4</v>
      </c>
      <c r="B34730">
        <v>4220</v>
      </c>
      <c r="C34730" t="s">
        <v>37</v>
      </c>
      <c r="D34730">
        <v>2024</v>
      </c>
      <c r="E34730" t="s">
        <v>743</v>
      </c>
      <c r="F34730" s="2">
        <v>0</v>
      </c>
    </row>
    <row r="34731" spans="1:6">
      <c r="A34731" t="s">
        <v>4</v>
      </c>
      <c r="B34731">
        <v>4220</v>
      </c>
      <c r="C34731" t="s">
        <v>37</v>
      </c>
      <c r="D34731">
        <v>2024</v>
      </c>
      <c r="E34731" t="s">
        <v>745</v>
      </c>
      <c r="F34731" s="2">
        <v>3.9424780139955002E-3</v>
      </c>
    </row>
    <row r="34732" spans="1:6">
      <c r="A34732" t="s">
        <v>4</v>
      </c>
      <c r="B34732">
        <v>4221</v>
      </c>
      <c r="C34732" t="s">
        <v>39</v>
      </c>
      <c r="D34732">
        <v>2009</v>
      </c>
      <c r="E34732" t="s">
        <v>741</v>
      </c>
      <c r="F34732" s="2">
        <v>3363.1953433601798</v>
      </c>
    </row>
    <row r="34733" spans="1:6">
      <c r="A34733" t="s">
        <v>4</v>
      </c>
      <c r="B34733">
        <v>4221</v>
      </c>
      <c r="C34733" t="s">
        <v>39</v>
      </c>
      <c r="D34733">
        <v>2011</v>
      </c>
      <c r="E34733" t="s">
        <v>739</v>
      </c>
      <c r="F34733" s="2">
        <v>3587.2407864434299</v>
      </c>
    </row>
    <row r="34734" spans="1:6">
      <c r="A34734" t="s">
        <v>4</v>
      </c>
      <c r="B34734">
        <v>4221</v>
      </c>
      <c r="C34734" t="s">
        <v>39</v>
      </c>
      <c r="D34734">
        <v>2011</v>
      </c>
      <c r="E34734" t="s">
        <v>743</v>
      </c>
      <c r="F34734" s="2">
        <v>0</v>
      </c>
    </row>
    <row r="34735" spans="1:6">
      <c r="A34735" t="s">
        <v>4</v>
      </c>
      <c r="B34735">
        <v>4221</v>
      </c>
      <c r="C34735" t="s">
        <v>39</v>
      </c>
      <c r="D34735">
        <v>2013</v>
      </c>
      <c r="E34735" t="s">
        <v>736</v>
      </c>
      <c r="F34735" s="2">
        <v>299.20668790750102</v>
      </c>
    </row>
    <row r="34736" spans="1:6">
      <c r="A34736" t="s">
        <v>4</v>
      </c>
      <c r="B34736">
        <v>4221</v>
      </c>
      <c r="C34736" t="s">
        <v>39</v>
      </c>
      <c r="D34736">
        <v>2013</v>
      </c>
      <c r="E34736" t="s">
        <v>737</v>
      </c>
      <c r="F34736" s="2">
        <v>292.30234611640998</v>
      </c>
    </row>
    <row r="34737" spans="1:6">
      <c r="A34737" t="s">
        <v>4</v>
      </c>
      <c r="B34737">
        <v>4221</v>
      </c>
      <c r="C34737" t="s">
        <v>39</v>
      </c>
      <c r="D34737">
        <v>2013</v>
      </c>
      <c r="E34737" t="s">
        <v>738</v>
      </c>
      <c r="F34737" s="2">
        <v>0</v>
      </c>
    </row>
    <row r="34738" spans="1:6">
      <c r="A34738" t="s">
        <v>4</v>
      </c>
      <c r="B34738">
        <v>4221</v>
      </c>
      <c r="C34738" t="s">
        <v>39</v>
      </c>
      <c r="D34738">
        <v>2013</v>
      </c>
      <c r="E34738" t="s">
        <v>740</v>
      </c>
      <c r="F34738" s="2">
        <v>611.64180150756204</v>
      </c>
    </row>
    <row r="34739" spans="1:6">
      <c r="A34739" t="s">
        <v>4</v>
      </c>
      <c r="B34739">
        <v>4221</v>
      </c>
      <c r="C34739" t="s">
        <v>39</v>
      </c>
      <c r="D34739">
        <v>2015</v>
      </c>
      <c r="E34739" t="s">
        <v>742</v>
      </c>
      <c r="F34739" s="2">
        <v>1267.0992018694201</v>
      </c>
    </row>
    <row r="34740" spans="1:6">
      <c r="A34740" t="s">
        <v>4</v>
      </c>
      <c r="B34740">
        <v>4221</v>
      </c>
      <c r="C34740" t="s">
        <v>39</v>
      </c>
      <c r="D34740">
        <v>2015</v>
      </c>
      <c r="E34740" t="s">
        <v>744</v>
      </c>
      <c r="F34740" s="2">
        <v>0</v>
      </c>
    </row>
    <row r="34741" spans="1:6">
      <c r="A34741" t="s">
        <v>4</v>
      </c>
      <c r="B34741">
        <v>4221</v>
      </c>
      <c r="C34741" t="s">
        <v>39</v>
      </c>
      <c r="D34741">
        <v>2015</v>
      </c>
      <c r="E34741" t="s">
        <v>745</v>
      </c>
      <c r="F34741" s="2">
        <v>0</v>
      </c>
    </row>
    <row r="34742" spans="1:6">
      <c r="A34742" t="s">
        <v>4</v>
      </c>
      <c r="B34742">
        <v>4221</v>
      </c>
      <c r="C34742" t="s">
        <v>39</v>
      </c>
      <c r="D34742">
        <v>2015</v>
      </c>
      <c r="E34742" t="s">
        <v>741</v>
      </c>
      <c r="F34742" s="2">
        <v>3372.1783197937498</v>
      </c>
    </row>
    <row r="34743" spans="1:6">
      <c r="A34743" t="s">
        <v>4</v>
      </c>
      <c r="B34743">
        <v>4221</v>
      </c>
      <c r="C34743" t="s">
        <v>39</v>
      </c>
      <c r="D34743">
        <v>2016</v>
      </c>
      <c r="E34743" t="s">
        <v>736</v>
      </c>
      <c r="F34743" s="2">
        <v>282.04610299007697</v>
      </c>
    </row>
    <row r="34744" spans="1:6">
      <c r="A34744" t="s">
        <v>4</v>
      </c>
      <c r="B34744">
        <v>4221</v>
      </c>
      <c r="C34744" t="s">
        <v>39</v>
      </c>
      <c r="D34744">
        <v>2016</v>
      </c>
      <c r="E34744" t="s">
        <v>737</v>
      </c>
      <c r="F34744" s="2">
        <v>274.84023447980201</v>
      </c>
    </row>
    <row r="34745" spans="1:6">
      <c r="A34745" t="s">
        <v>4</v>
      </c>
      <c r="B34745">
        <v>4221</v>
      </c>
      <c r="C34745" t="s">
        <v>39</v>
      </c>
      <c r="D34745">
        <v>2016</v>
      </c>
      <c r="E34745" t="s">
        <v>738</v>
      </c>
      <c r="F34745" s="2">
        <v>0</v>
      </c>
    </row>
    <row r="34746" spans="1:6">
      <c r="A34746" t="s">
        <v>4</v>
      </c>
      <c r="B34746">
        <v>4221</v>
      </c>
      <c r="C34746" t="s">
        <v>39</v>
      </c>
      <c r="D34746">
        <v>2016</v>
      </c>
      <c r="E34746" t="s">
        <v>740</v>
      </c>
      <c r="F34746" s="2">
        <v>806.52580269045802</v>
      </c>
    </row>
    <row r="34747" spans="1:6">
      <c r="A34747" t="s">
        <v>4</v>
      </c>
      <c r="B34747">
        <v>4221</v>
      </c>
      <c r="C34747" t="s">
        <v>39</v>
      </c>
      <c r="D34747">
        <v>2017</v>
      </c>
      <c r="E34747" t="s">
        <v>739</v>
      </c>
      <c r="F34747" s="2">
        <v>3982.40145491875</v>
      </c>
    </row>
    <row r="34748" spans="1:6">
      <c r="A34748" t="s">
        <v>4</v>
      </c>
      <c r="B34748">
        <v>4221</v>
      </c>
      <c r="C34748" t="s">
        <v>39</v>
      </c>
      <c r="D34748">
        <v>2017</v>
      </c>
      <c r="E34748" t="s">
        <v>743</v>
      </c>
      <c r="F34748" s="2">
        <v>0</v>
      </c>
    </row>
    <row r="34749" spans="1:6">
      <c r="A34749" t="s">
        <v>4</v>
      </c>
      <c r="B34749">
        <v>4221</v>
      </c>
      <c r="C34749" t="s">
        <v>39</v>
      </c>
      <c r="D34749">
        <v>2018</v>
      </c>
      <c r="E34749" t="s">
        <v>742</v>
      </c>
      <c r="F34749" s="2">
        <v>1498.3343180330601</v>
      </c>
    </row>
    <row r="34750" spans="1:6">
      <c r="A34750" t="s">
        <v>4</v>
      </c>
      <c r="B34750">
        <v>4221</v>
      </c>
      <c r="C34750" t="s">
        <v>39</v>
      </c>
      <c r="D34750">
        <v>2018</v>
      </c>
      <c r="E34750" t="s">
        <v>744</v>
      </c>
      <c r="F34750" s="2">
        <v>0</v>
      </c>
    </row>
    <row r="34751" spans="1:6">
      <c r="A34751" t="s">
        <v>4</v>
      </c>
      <c r="B34751">
        <v>4221</v>
      </c>
      <c r="C34751" t="s">
        <v>39</v>
      </c>
      <c r="D34751">
        <v>2018</v>
      </c>
      <c r="E34751" t="s">
        <v>745</v>
      </c>
      <c r="F34751" s="2">
        <v>0</v>
      </c>
    </row>
    <row r="34752" spans="1:6">
      <c r="A34752" t="s">
        <v>4</v>
      </c>
      <c r="B34752">
        <v>4221</v>
      </c>
      <c r="C34752" t="s">
        <v>39</v>
      </c>
      <c r="D34752">
        <v>2019</v>
      </c>
      <c r="E34752" t="s">
        <v>736</v>
      </c>
      <c r="F34752" s="2">
        <v>251.18154084232799</v>
      </c>
    </row>
    <row r="34753" spans="1:6">
      <c r="A34753" t="s">
        <v>4</v>
      </c>
      <c r="B34753">
        <v>4221</v>
      </c>
      <c r="C34753" t="s">
        <v>39</v>
      </c>
      <c r="D34753">
        <v>2019</v>
      </c>
      <c r="E34753" t="s">
        <v>737</v>
      </c>
      <c r="F34753" s="2">
        <v>252.642425406401</v>
      </c>
    </row>
    <row r="34754" spans="1:6">
      <c r="A34754" t="s">
        <v>4</v>
      </c>
      <c r="B34754">
        <v>4221</v>
      </c>
      <c r="C34754" t="s">
        <v>39</v>
      </c>
      <c r="D34754">
        <v>2019</v>
      </c>
      <c r="E34754" t="s">
        <v>740</v>
      </c>
      <c r="F34754" s="2">
        <v>644.26762632711996</v>
      </c>
    </row>
    <row r="34755" spans="1:6">
      <c r="A34755" t="s">
        <v>4</v>
      </c>
      <c r="B34755">
        <v>4221</v>
      </c>
      <c r="C34755" t="s">
        <v>39</v>
      </c>
      <c r="D34755">
        <v>2020</v>
      </c>
      <c r="E34755" t="s">
        <v>739</v>
      </c>
      <c r="F34755" s="2">
        <v>3844.1027758056798</v>
      </c>
    </row>
    <row r="34756" spans="1:6">
      <c r="A34756" t="s">
        <v>4</v>
      </c>
      <c r="B34756">
        <v>4221</v>
      </c>
      <c r="C34756" t="s">
        <v>39</v>
      </c>
      <c r="D34756">
        <v>2021</v>
      </c>
      <c r="E34756" t="s">
        <v>742</v>
      </c>
      <c r="F34756" s="2">
        <v>1290.3617669441701</v>
      </c>
    </row>
    <row r="34757" spans="1:6">
      <c r="A34757" t="s">
        <v>4</v>
      </c>
      <c r="B34757">
        <v>4221</v>
      </c>
      <c r="C34757" t="s">
        <v>39</v>
      </c>
      <c r="D34757">
        <v>2021</v>
      </c>
      <c r="E34757" t="s">
        <v>744</v>
      </c>
      <c r="F34757" s="2">
        <v>0</v>
      </c>
    </row>
    <row r="34758" spans="1:6">
      <c r="A34758" t="s">
        <v>4</v>
      </c>
      <c r="B34758">
        <v>4221</v>
      </c>
      <c r="C34758" t="s">
        <v>39</v>
      </c>
      <c r="D34758">
        <v>2021</v>
      </c>
      <c r="E34758" t="s">
        <v>745</v>
      </c>
      <c r="F34758" s="2">
        <v>5.2805200501663499E-2</v>
      </c>
    </row>
    <row r="34759" spans="1:6">
      <c r="A34759" t="s">
        <v>4</v>
      </c>
      <c r="B34759">
        <v>4221</v>
      </c>
      <c r="C34759" t="s">
        <v>39</v>
      </c>
      <c r="D34759">
        <v>2022</v>
      </c>
      <c r="E34759" t="s">
        <v>740</v>
      </c>
      <c r="F34759" s="2">
        <v>782.15520960082199</v>
      </c>
    </row>
    <row r="34760" spans="1:6">
      <c r="A34760" t="s">
        <v>4</v>
      </c>
      <c r="B34760">
        <v>4221</v>
      </c>
      <c r="C34760" t="s">
        <v>39</v>
      </c>
      <c r="D34760">
        <v>2022</v>
      </c>
      <c r="E34760" t="s">
        <v>741</v>
      </c>
      <c r="F34760" s="2">
        <v>3159.95721475237</v>
      </c>
    </row>
    <row r="34761" spans="1:6">
      <c r="A34761" t="s">
        <v>4</v>
      </c>
      <c r="B34761">
        <v>4221</v>
      </c>
      <c r="C34761" t="s">
        <v>39</v>
      </c>
      <c r="D34761">
        <v>2024</v>
      </c>
      <c r="E34761" t="s">
        <v>743</v>
      </c>
      <c r="F34761" s="2">
        <v>0</v>
      </c>
    </row>
    <row r="34762" spans="1:6">
      <c r="A34762" t="s">
        <v>4</v>
      </c>
      <c r="B34762">
        <v>4221</v>
      </c>
      <c r="C34762" t="s">
        <v>39</v>
      </c>
      <c r="D34762">
        <v>2024</v>
      </c>
      <c r="E34762" t="s">
        <v>745</v>
      </c>
      <c r="F34762" s="2">
        <v>0.262446380860553</v>
      </c>
    </row>
    <row r="34763" spans="1:6">
      <c r="A34763" t="s">
        <v>4</v>
      </c>
      <c r="B34763">
        <v>4222</v>
      </c>
      <c r="C34763" t="s">
        <v>41</v>
      </c>
      <c r="D34763">
        <v>2009</v>
      </c>
      <c r="E34763" t="s">
        <v>738</v>
      </c>
      <c r="F34763" s="2">
        <v>0</v>
      </c>
    </row>
    <row r="34764" spans="1:6">
      <c r="A34764" t="s">
        <v>4</v>
      </c>
      <c r="B34764">
        <v>4222</v>
      </c>
      <c r="C34764" t="s">
        <v>41</v>
      </c>
      <c r="D34764">
        <v>2009</v>
      </c>
      <c r="E34764" t="s">
        <v>743</v>
      </c>
      <c r="F34764" s="2">
        <v>0</v>
      </c>
    </row>
    <row r="34765" spans="1:6">
      <c r="A34765" t="s">
        <v>4</v>
      </c>
      <c r="B34765">
        <v>4222</v>
      </c>
      <c r="C34765" t="s">
        <v>41</v>
      </c>
      <c r="D34765">
        <v>2011</v>
      </c>
      <c r="E34765" t="s">
        <v>736</v>
      </c>
      <c r="F34765" s="2">
        <v>398.03292831482202</v>
      </c>
    </row>
    <row r="34766" spans="1:6">
      <c r="A34766" t="s">
        <v>4</v>
      </c>
      <c r="B34766">
        <v>4222</v>
      </c>
      <c r="C34766" t="s">
        <v>41</v>
      </c>
      <c r="D34766">
        <v>2011</v>
      </c>
      <c r="E34766" t="s">
        <v>737</v>
      </c>
      <c r="F34766" s="2">
        <v>230.23967283308801</v>
      </c>
    </row>
    <row r="34767" spans="1:6">
      <c r="A34767" t="s">
        <v>4</v>
      </c>
      <c r="B34767">
        <v>4222</v>
      </c>
      <c r="C34767" t="s">
        <v>41</v>
      </c>
      <c r="D34767">
        <v>2013</v>
      </c>
      <c r="E34767" t="s">
        <v>742</v>
      </c>
      <c r="F34767" s="2">
        <v>2167.51611201784</v>
      </c>
    </row>
    <row r="34768" spans="1:6">
      <c r="A34768" t="s">
        <v>4</v>
      </c>
      <c r="B34768">
        <v>4222</v>
      </c>
      <c r="C34768" t="s">
        <v>41</v>
      </c>
      <c r="D34768">
        <v>2013</v>
      </c>
      <c r="E34768" t="s">
        <v>744</v>
      </c>
      <c r="F34768" s="2">
        <v>0</v>
      </c>
    </row>
    <row r="34769" spans="1:6">
      <c r="A34769" t="s">
        <v>4</v>
      </c>
      <c r="B34769">
        <v>4222</v>
      </c>
      <c r="C34769" t="s">
        <v>41</v>
      </c>
      <c r="D34769">
        <v>2013</v>
      </c>
      <c r="E34769" t="s">
        <v>739</v>
      </c>
      <c r="F34769" s="2">
        <v>765.257932927301</v>
      </c>
    </row>
    <row r="34770" spans="1:6">
      <c r="A34770" t="s">
        <v>4</v>
      </c>
      <c r="B34770">
        <v>4222</v>
      </c>
      <c r="C34770" t="s">
        <v>41</v>
      </c>
      <c r="D34770">
        <v>2013</v>
      </c>
      <c r="E34770" t="s">
        <v>741</v>
      </c>
      <c r="F34770" s="2">
        <v>3118.6790121036302</v>
      </c>
    </row>
    <row r="34771" spans="1:6">
      <c r="A34771" t="s">
        <v>4</v>
      </c>
      <c r="B34771">
        <v>4222</v>
      </c>
      <c r="C34771" t="s">
        <v>41</v>
      </c>
      <c r="D34771">
        <v>2015</v>
      </c>
      <c r="E34771" t="s">
        <v>738</v>
      </c>
      <c r="F34771" s="2">
        <v>0</v>
      </c>
    </row>
    <row r="34772" spans="1:6">
      <c r="A34772" t="s">
        <v>4</v>
      </c>
      <c r="B34772">
        <v>4222</v>
      </c>
      <c r="C34772" t="s">
        <v>41</v>
      </c>
      <c r="D34772">
        <v>2015</v>
      </c>
      <c r="E34772" t="s">
        <v>740</v>
      </c>
      <c r="F34772" s="2">
        <v>948.76406972461996</v>
      </c>
    </row>
    <row r="34773" spans="1:6">
      <c r="A34773" t="s">
        <v>4</v>
      </c>
      <c r="B34773">
        <v>4222</v>
      </c>
      <c r="C34773" t="s">
        <v>41</v>
      </c>
      <c r="D34773">
        <v>2016</v>
      </c>
      <c r="E34773" t="s">
        <v>742</v>
      </c>
      <c r="F34773" s="2">
        <v>2061.1541951622698</v>
      </c>
    </row>
    <row r="34774" spans="1:6">
      <c r="A34774" t="s">
        <v>4</v>
      </c>
      <c r="B34774">
        <v>4222</v>
      </c>
      <c r="C34774" t="s">
        <v>41</v>
      </c>
      <c r="D34774">
        <v>2016</v>
      </c>
      <c r="E34774" t="s">
        <v>744</v>
      </c>
      <c r="F34774" s="2">
        <v>0</v>
      </c>
    </row>
    <row r="34775" spans="1:6">
      <c r="A34775" t="s">
        <v>4</v>
      </c>
      <c r="B34775">
        <v>4222</v>
      </c>
      <c r="C34775" t="s">
        <v>41</v>
      </c>
      <c r="D34775">
        <v>2016</v>
      </c>
      <c r="E34775" t="s">
        <v>739</v>
      </c>
      <c r="F34775" s="2">
        <v>798.91922635466801</v>
      </c>
    </row>
    <row r="34776" spans="1:6">
      <c r="A34776" t="s">
        <v>4</v>
      </c>
      <c r="B34776">
        <v>4222</v>
      </c>
      <c r="C34776" t="s">
        <v>41</v>
      </c>
      <c r="D34776">
        <v>2017</v>
      </c>
      <c r="E34776" t="s">
        <v>736</v>
      </c>
      <c r="F34776" s="2">
        <v>260.95451211962501</v>
      </c>
    </row>
    <row r="34777" spans="1:6">
      <c r="A34777" t="s">
        <v>4</v>
      </c>
      <c r="B34777">
        <v>4222</v>
      </c>
      <c r="C34777" t="s">
        <v>41</v>
      </c>
      <c r="D34777">
        <v>2017</v>
      </c>
      <c r="E34777" t="s">
        <v>737</v>
      </c>
      <c r="F34777" s="2">
        <v>233.071853060743</v>
      </c>
    </row>
    <row r="34778" spans="1:6">
      <c r="A34778" t="s">
        <v>4</v>
      </c>
      <c r="B34778">
        <v>4222</v>
      </c>
      <c r="C34778" t="s">
        <v>41</v>
      </c>
      <c r="D34778">
        <v>2017</v>
      </c>
      <c r="E34778" t="s">
        <v>745</v>
      </c>
      <c r="F34778" s="2">
        <v>0</v>
      </c>
    </row>
    <row r="34779" spans="1:6">
      <c r="A34779" t="s">
        <v>4</v>
      </c>
      <c r="B34779">
        <v>4222</v>
      </c>
      <c r="C34779" t="s">
        <v>41</v>
      </c>
      <c r="D34779">
        <v>2018</v>
      </c>
      <c r="E34779" t="s">
        <v>738</v>
      </c>
      <c r="F34779" s="2">
        <v>0</v>
      </c>
    </row>
    <row r="34780" spans="1:6">
      <c r="A34780" t="s">
        <v>4</v>
      </c>
      <c r="B34780">
        <v>4222</v>
      </c>
      <c r="C34780" t="s">
        <v>41</v>
      </c>
      <c r="D34780">
        <v>2018</v>
      </c>
      <c r="E34780" t="s">
        <v>740</v>
      </c>
      <c r="F34780" s="2">
        <v>1037.5365813598301</v>
      </c>
    </row>
    <row r="34781" spans="1:6">
      <c r="A34781" t="s">
        <v>4</v>
      </c>
      <c r="B34781">
        <v>4222</v>
      </c>
      <c r="C34781" t="s">
        <v>41</v>
      </c>
      <c r="D34781">
        <v>2019</v>
      </c>
      <c r="E34781" t="s">
        <v>742</v>
      </c>
      <c r="F34781" s="2">
        <v>2058.9957596856498</v>
      </c>
    </row>
    <row r="34782" spans="1:6">
      <c r="A34782" t="s">
        <v>4</v>
      </c>
      <c r="B34782">
        <v>4222</v>
      </c>
      <c r="C34782" t="s">
        <v>41</v>
      </c>
      <c r="D34782">
        <v>2019</v>
      </c>
      <c r="E34782" t="s">
        <v>744</v>
      </c>
      <c r="F34782" s="2">
        <v>0</v>
      </c>
    </row>
    <row r="34783" spans="1:6">
      <c r="A34783" t="s">
        <v>4</v>
      </c>
      <c r="B34783">
        <v>4222</v>
      </c>
      <c r="C34783" t="s">
        <v>41</v>
      </c>
      <c r="D34783">
        <v>2019</v>
      </c>
      <c r="E34783" t="s">
        <v>739</v>
      </c>
      <c r="F34783" s="2">
        <v>824.52069523940395</v>
      </c>
    </row>
    <row r="34784" spans="1:6">
      <c r="A34784" t="s">
        <v>4</v>
      </c>
      <c r="B34784">
        <v>4222</v>
      </c>
      <c r="C34784" t="s">
        <v>41</v>
      </c>
      <c r="D34784">
        <v>2019</v>
      </c>
      <c r="E34784" t="s">
        <v>743</v>
      </c>
      <c r="F34784" s="2">
        <v>0</v>
      </c>
    </row>
    <row r="34785" spans="1:6">
      <c r="A34785" t="s">
        <v>4</v>
      </c>
      <c r="B34785">
        <v>4222</v>
      </c>
      <c r="C34785" t="s">
        <v>41</v>
      </c>
      <c r="D34785">
        <v>2020</v>
      </c>
      <c r="E34785" t="s">
        <v>745</v>
      </c>
      <c r="F34785" s="2">
        <v>0.18270461714769001</v>
      </c>
    </row>
    <row r="34786" spans="1:6">
      <c r="A34786" t="s">
        <v>4</v>
      </c>
      <c r="B34786">
        <v>4222</v>
      </c>
      <c r="C34786" t="s">
        <v>41</v>
      </c>
      <c r="D34786">
        <v>2020</v>
      </c>
      <c r="E34786" t="s">
        <v>741</v>
      </c>
      <c r="F34786" s="2">
        <v>2940.4437956440502</v>
      </c>
    </row>
    <row r="34787" spans="1:6">
      <c r="A34787" t="s">
        <v>4</v>
      </c>
      <c r="B34787">
        <v>4222</v>
      </c>
      <c r="C34787" t="s">
        <v>41</v>
      </c>
      <c r="D34787">
        <v>2021</v>
      </c>
      <c r="E34787" t="s">
        <v>740</v>
      </c>
      <c r="F34787" s="2">
        <v>999.63651792500502</v>
      </c>
    </row>
    <row r="34788" spans="1:6">
      <c r="A34788" t="s">
        <v>4</v>
      </c>
      <c r="B34788">
        <v>4222</v>
      </c>
      <c r="C34788" t="s">
        <v>41</v>
      </c>
      <c r="D34788">
        <v>2022</v>
      </c>
      <c r="E34788" t="s">
        <v>739</v>
      </c>
      <c r="F34788" s="2">
        <v>923.74737176641202</v>
      </c>
    </row>
    <row r="34789" spans="1:6">
      <c r="A34789" t="s">
        <v>4</v>
      </c>
      <c r="B34789">
        <v>4222</v>
      </c>
      <c r="C34789" t="s">
        <v>41</v>
      </c>
      <c r="D34789">
        <v>2022</v>
      </c>
      <c r="E34789" t="s">
        <v>743</v>
      </c>
      <c r="F34789" s="2">
        <v>0</v>
      </c>
    </row>
    <row r="34790" spans="1:6">
      <c r="A34790" t="s">
        <v>4</v>
      </c>
      <c r="B34790">
        <v>4222</v>
      </c>
      <c r="C34790" t="s">
        <v>41</v>
      </c>
      <c r="D34790">
        <v>2023</v>
      </c>
      <c r="E34790" t="s">
        <v>745</v>
      </c>
      <c r="F34790" s="2">
        <v>0</v>
      </c>
    </row>
    <row r="34791" spans="1:6">
      <c r="A34791" t="s">
        <v>4</v>
      </c>
      <c r="B34791">
        <v>4222</v>
      </c>
      <c r="C34791" t="s">
        <v>41</v>
      </c>
      <c r="D34791">
        <v>2023</v>
      </c>
      <c r="E34791" t="s">
        <v>741</v>
      </c>
      <c r="F34791" s="2">
        <v>3030.4013293261601</v>
      </c>
    </row>
    <row r="34792" spans="1:6">
      <c r="A34792" t="s">
        <v>4</v>
      </c>
      <c r="B34792">
        <v>4222</v>
      </c>
      <c r="C34792" t="s">
        <v>41</v>
      </c>
      <c r="D34792">
        <v>2024</v>
      </c>
      <c r="E34792" t="s">
        <v>736</v>
      </c>
      <c r="F34792" s="2">
        <v>174.558406551834</v>
      </c>
    </row>
    <row r="34793" spans="1:6">
      <c r="A34793" t="s">
        <v>4</v>
      </c>
      <c r="B34793">
        <v>4222</v>
      </c>
      <c r="C34793" t="s">
        <v>41</v>
      </c>
      <c r="D34793">
        <v>2024</v>
      </c>
      <c r="E34793" t="s">
        <v>737</v>
      </c>
      <c r="F34793" s="2">
        <v>183.16225080298801</v>
      </c>
    </row>
    <row r="34794" spans="1:6">
      <c r="A34794" t="s">
        <v>4</v>
      </c>
      <c r="B34794">
        <v>4222</v>
      </c>
      <c r="C34794" t="s">
        <v>41</v>
      </c>
      <c r="D34794">
        <v>2024</v>
      </c>
      <c r="E34794" t="s">
        <v>740</v>
      </c>
      <c r="F34794" s="2">
        <v>1070.3287194398599</v>
      </c>
    </row>
    <row r="34795" spans="1:6">
      <c r="A34795" t="s">
        <v>4</v>
      </c>
      <c r="B34795">
        <v>4223</v>
      </c>
      <c r="C34795" t="s">
        <v>43</v>
      </c>
      <c r="D34795">
        <v>2009</v>
      </c>
      <c r="E34795" t="s">
        <v>740</v>
      </c>
      <c r="F34795" s="2">
        <v>2148.1484885066002</v>
      </c>
    </row>
    <row r="34796" spans="1:6">
      <c r="A34796" t="s">
        <v>4</v>
      </c>
      <c r="B34796">
        <v>4223</v>
      </c>
      <c r="C34796" t="s">
        <v>43</v>
      </c>
      <c r="D34796">
        <v>2009</v>
      </c>
      <c r="E34796" t="s">
        <v>741</v>
      </c>
      <c r="F34796" s="2">
        <v>18044.011174919899</v>
      </c>
    </row>
    <row r="34797" spans="1:6">
      <c r="A34797" t="s">
        <v>4</v>
      </c>
      <c r="B34797">
        <v>4223</v>
      </c>
      <c r="C34797" t="s">
        <v>43</v>
      </c>
      <c r="D34797">
        <v>2011</v>
      </c>
      <c r="E34797" t="s">
        <v>743</v>
      </c>
      <c r="F34797" s="2">
        <v>0</v>
      </c>
    </row>
    <row r="34798" spans="1:6">
      <c r="A34798" t="s">
        <v>4</v>
      </c>
      <c r="B34798">
        <v>4223</v>
      </c>
      <c r="C34798" t="s">
        <v>43</v>
      </c>
      <c r="D34798">
        <v>2011</v>
      </c>
      <c r="E34798" t="s">
        <v>745</v>
      </c>
      <c r="F34798" s="2">
        <v>0</v>
      </c>
    </row>
    <row r="34799" spans="1:6">
      <c r="A34799" t="s">
        <v>4</v>
      </c>
      <c r="B34799">
        <v>4223</v>
      </c>
      <c r="C34799" t="s">
        <v>43</v>
      </c>
      <c r="D34799">
        <v>2013</v>
      </c>
      <c r="E34799" t="s">
        <v>736</v>
      </c>
      <c r="F34799" s="2">
        <v>23767.784799806199</v>
      </c>
    </row>
    <row r="34800" spans="1:6">
      <c r="A34800" t="s">
        <v>4</v>
      </c>
      <c r="B34800">
        <v>4223</v>
      </c>
      <c r="C34800" t="s">
        <v>43</v>
      </c>
      <c r="D34800">
        <v>2013</v>
      </c>
      <c r="E34800" t="s">
        <v>737</v>
      </c>
      <c r="F34800" s="2">
        <v>1983.29558655864</v>
      </c>
    </row>
    <row r="34801" spans="1:6">
      <c r="A34801" t="s">
        <v>4</v>
      </c>
      <c r="B34801">
        <v>4223</v>
      </c>
      <c r="C34801" t="s">
        <v>43</v>
      </c>
      <c r="D34801">
        <v>2013</v>
      </c>
      <c r="E34801" t="s">
        <v>738</v>
      </c>
      <c r="F34801" s="2">
        <v>0</v>
      </c>
    </row>
    <row r="34802" spans="1:6">
      <c r="A34802" t="s">
        <v>4</v>
      </c>
      <c r="B34802">
        <v>4223</v>
      </c>
      <c r="C34802" t="s">
        <v>43</v>
      </c>
      <c r="D34802">
        <v>2015</v>
      </c>
      <c r="E34802" t="s">
        <v>742</v>
      </c>
      <c r="F34802" s="2">
        <v>5838.9143379254101</v>
      </c>
    </row>
    <row r="34803" spans="1:6">
      <c r="A34803" t="s">
        <v>4</v>
      </c>
      <c r="B34803">
        <v>4223</v>
      </c>
      <c r="C34803" t="s">
        <v>43</v>
      </c>
      <c r="D34803">
        <v>2015</v>
      </c>
      <c r="E34803" t="s">
        <v>744</v>
      </c>
      <c r="F34803" s="2">
        <v>8757.5388014864893</v>
      </c>
    </row>
    <row r="34804" spans="1:6">
      <c r="A34804" t="s">
        <v>4</v>
      </c>
      <c r="B34804">
        <v>4223</v>
      </c>
      <c r="C34804" t="s">
        <v>43</v>
      </c>
      <c r="D34804">
        <v>2015</v>
      </c>
      <c r="E34804" t="s">
        <v>741</v>
      </c>
      <c r="F34804" s="2">
        <v>17418.489234562599</v>
      </c>
    </row>
    <row r="34805" spans="1:6">
      <c r="A34805" t="s">
        <v>4</v>
      </c>
      <c r="B34805">
        <v>4223</v>
      </c>
      <c r="C34805" t="s">
        <v>43</v>
      </c>
      <c r="D34805">
        <v>2016</v>
      </c>
      <c r="E34805" t="s">
        <v>736</v>
      </c>
      <c r="F34805" s="2">
        <v>21825.727646208699</v>
      </c>
    </row>
    <row r="34806" spans="1:6">
      <c r="A34806" t="s">
        <v>4</v>
      </c>
      <c r="B34806">
        <v>4223</v>
      </c>
      <c r="C34806" t="s">
        <v>43</v>
      </c>
      <c r="D34806">
        <v>2016</v>
      </c>
      <c r="E34806" t="s">
        <v>737</v>
      </c>
      <c r="F34806" s="2">
        <v>1985.35468754833</v>
      </c>
    </row>
    <row r="34807" spans="1:6">
      <c r="A34807" t="s">
        <v>4</v>
      </c>
      <c r="B34807">
        <v>4223</v>
      </c>
      <c r="C34807" t="s">
        <v>43</v>
      </c>
      <c r="D34807">
        <v>2016</v>
      </c>
      <c r="E34807" t="s">
        <v>738</v>
      </c>
      <c r="F34807" s="2">
        <v>0</v>
      </c>
    </row>
    <row r="34808" spans="1:6">
      <c r="A34808" t="s">
        <v>4</v>
      </c>
      <c r="B34808">
        <v>4223</v>
      </c>
      <c r="C34808" t="s">
        <v>43</v>
      </c>
      <c r="D34808">
        <v>2016</v>
      </c>
      <c r="E34808" t="s">
        <v>740</v>
      </c>
      <c r="F34808" s="2">
        <v>2049.0300305723799</v>
      </c>
    </row>
    <row r="34809" spans="1:6">
      <c r="A34809" t="s">
        <v>4</v>
      </c>
      <c r="B34809">
        <v>4223</v>
      </c>
      <c r="C34809" t="s">
        <v>43</v>
      </c>
      <c r="D34809">
        <v>2017</v>
      </c>
      <c r="E34809" t="s">
        <v>739</v>
      </c>
      <c r="F34809" s="2">
        <v>8300.6613750145498</v>
      </c>
    </row>
    <row r="34810" spans="1:6">
      <c r="A34810" t="s">
        <v>4</v>
      </c>
      <c r="B34810">
        <v>4223</v>
      </c>
      <c r="C34810" t="s">
        <v>43</v>
      </c>
      <c r="D34810">
        <v>2017</v>
      </c>
      <c r="E34810" t="s">
        <v>743</v>
      </c>
      <c r="F34810" s="2">
        <v>0</v>
      </c>
    </row>
    <row r="34811" spans="1:6">
      <c r="A34811" t="s">
        <v>4</v>
      </c>
      <c r="B34811">
        <v>4223</v>
      </c>
      <c r="C34811" t="s">
        <v>43</v>
      </c>
      <c r="D34811">
        <v>2018</v>
      </c>
      <c r="E34811" t="s">
        <v>742</v>
      </c>
      <c r="F34811" s="2">
        <v>6440.5319811819099</v>
      </c>
    </row>
    <row r="34812" spans="1:6">
      <c r="A34812" t="s">
        <v>4</v>
      </c>
      <c r="B34812">
        <v>4223</v>
      </c>
      <c r="C34812" t="s">
        <v>43</v>
      </c>
      <c r="D34812">
        <v>2018</v>
      </c>
      <c r="E34812" t="s">
        <v>744</v>
      </c>
      <c r="F34812" s="2">
        <v>11131.8990505946</v>
      </c>
    </row>
    <row r="34813" spans="1:6">
      <c r="A34813" t="s">
        <v>4</v>
      </c>
      <c r="B34813">
        <v>4223</v>
      </c>
      <c r="C34813" t="s">
        <v>43</v>
      </c>
      <c r="D34813">
        <v>2018</v>
      </c>
      <c r="E34813" t="s">
        <v>745</v>
      </c>
      <c r="F34813" s="2">
        <v>0</v>
      </c>
    </row>
    <row r="34814" spans="1:6">
      <c r="A34814" t="s">
        <v>4</v>
      </c>
      <c r="B34814">
        <v>4223</v>
      </c>
      <c r="C34814" t="s">
        <v>43</v>
      </c>
      <c r="D34814">
        <v>2018</v>
      </c>
      <c r="E34814" t="s">
        <v>741</v>
      </c>
      <c r="F34814" s="2">
        <v>15750.5817206352</v>
      </c>
    </row>
    <row r="34815" spans="1:6">
      <c r="A34815" t="s">
        <v>4</v>
      </c>
      <c r="B34815">
        <v>4223</v>
      </c>
      <c r="C34815" t="s">
        <v>43</v>
      </c>
      <c r="D34815">
        <v>2019</v>
      </c>
      <c r="E34815" t="s">
        <v>736</v>
      </c>
      <c r="F34815" s="2">
        <v>15870.7629036286</v>
      </c>
    </row>
    <row r="34816" spans="1:6">
      <c r="A34816" t="s">
        <v>4</v>
      </c>
      <c r="B34816">
        <v>4223</v>
      </c>
      <c r="C34816" t="s">
        <v>43</v>
      </c>
      <c r="D34816">
        <v>2019</v>
      </c>
      <c r="E34816" t="s">
        <v>737</v>
      </c>
      <c r="F34816" s="2">
        <v>2063.3931148956199</v>
      </c>
    </row>
    <row r="34817" spans="1:6">
      <c r="A34817" t="s">
        <v>4</v>
      </c>
      <c r="B34817">
        <v>4223</v>
      </c>
      <c r="C34817" t="s">
        <v>43</v>
      </c>
      <c r="D34817">
        <v>2019</v>
      </c>
      <c r="E34817" t="s">
        <v>738</v>
      </c>
      <c r="F34817" s="2">
        <v>0</v>
      </c>
    </row>
    <row r="34818" spans="1:6">
      <c r="A34818" t="s">
        <v>4</v>
      </c>
      <c r="B34818">
        <v>4223</v>
      </c>
      <c r="C34818" t="s">
        <v>43</v>
      </c>
      <c r="D34818">
        <v>2019</v>
      </c>
      <c r="E34818" t="s">
        <v>740</v>
      </c>
      <c r="F34818" s="2">
        <v>1505.3291686541199</v>
      </c>
    </row>
    <row r="34819" spans="1:6">
      <c r="A34819" t="s">
        <v>4</v>
      </c>
      <c r="B34819">
        <v>4223</v>
      </c>
      <c r="C34819" t="s">
        <v>43</v>
      </c>
      <c r="D34819">
        <v>2020</v>
      </c>
      <c r="E34819" t="s">
        <v>739</v>
      </c>
      <c r="F34819" s="2">
        <v>8206.0901202885998</v>
      </c>
    </row>
    <row r="34820" spans="1:6">
      <c r="A34820" t="s">
        <v>4</v>
      </c>
      <c r="B34820">
        <v>4223</v>
      </c>
      <c r="C34820" t="s">
        <v>43</v>
      </c>
      <c r="D34820">
        <v>2021</v>
      </c>
      <c r="E34820" t="s">
        <v>742</v>
      </c>
      <c r="F34820" s="2">
        <v>7860.3849610285697</v>
      </c>
    </row>
    <row r="34821" spans="1:6">
      <c r="A34821" t="s">
        <v>4</v>
      </c>
      <c r="B34821">
        <v>4223</v>
      </c>
      <c r="C34821" t="s">
        <v>43</v>
      </c>
      <c r="D34821">
        <v>2021</v>
      </c>
      <c r="E34821" t="s">
        <v>744</v>
      </c>
      <c r="F34821" s="2">
        <v>4004.2492261648599</v>
      </c>
    </row>
    <row r="34822" spans="1:6">
      <c r="A34822" t="s">
        <v>4</v>
      </c>
      <c r="B34822">
        <v>4223</v>
      </c>
      <c r="C34822" t="s">
        <v>43</v>
      </c>
      <c r="D34822">
        <v>2021</v>
      </c>
      <c r="E34822" t="s">
        <v>745</v>
      </c>
      <c r="F34822" s="2">
        <v>5.5031471432209801E-2</v>
      </c>
    </row>
    <row r="34823" spans="1:6">
      <c r="A34823" t="s">
        <v>4</v>
      </c>
      <c r="B34823">
        <v>4223</v>
      </c>
      <c r="C34823" t="s">
        <v>43</v>
      </c>
      <c r="D34823">
        <v>2022</v>
      </c>
      <c r="E34823" t="s">
        <v>736</v>
      </c>
      <c r="F34823" s="2">
        <v>13054.6616965838</v>
      </c>
    </row>
    <row r="34824" spans="1:6">
      <c r="A34824" t="s">
        <v>4</v>
      </c>
      <c r="B34824">
        <v>4223</v>
      </c>
      <c r="C34824" t="s">
        <v>43</v>
      </c>
      <c r="D34824">
        <v>2022</v>
      </c>
      <c r="E34824" t="s">
        <v>737</v>
      </c>
      <c r="F34824" s="2">
        <v>1955.24113756474</v>
      </c>
    </row>
    <row r="34825" spans="1:6">
      <c r="A34825" t="s">
        <v>4</v>
      </c>
      <c r="B34825">
        <v>4223</v>
      </c>
      <c r="C34825" t="s">
        <v>43</v>
      </c>
      <c r="D34825">
        <v>2022</v>
      </c>
      <c r="E34825" t="s">
        <v>740</v>
      </c>
      <c r="F34825" s="2">
        <v>1093.3991831215201</v>
      </c>
    </row>
    <row r="34826" spans="1:6">
      <c r="A34826" t="s">
        <v>4</v>
      </c>
      <c r="B34826">
        <v>4223</v>
      </c>
      <c r="C34826" t="s">
        <v>43</v>
      </c>
      <c r="D34826">
        <v>2023</v>
      </c>
      <c r="E34826" t="s">
        <v>739</v>
      </c>
      <c r="F34826" s="2">
        <v>9166.0969883446396</v>
      </c>
    </row>
    <row r="34827" spans="1:6">
      <c r="A34827" t="s">
        <v>4</v>
      </c>
      <c r="B34827">
        <v>4223</v>
      </c>
      <c r="C34827" t="s">
        <v>43</v>
      </c>
      <c r="D34827">
        <v>2024</v>
      </c>
      <c r="E34827" t="s">
        <v>742</v>
      </c>
      <c r="F34827" s="2">
        <v>6013.1978603037996</v>
      </c>
    </row>
    <row r="34828" spans="1:6">
      <c r="A34828" t="s">
        <v>4</v>
      </c>
      <c r="B34828">
        <v>4223</v>
      </c>
      <c r="C34828" t="s">
        <v>43</v>
      </c>
      <c r="D34828">
        <v>2024</v>
      </c>
      <c r="E34828" t="s">
        <v>744</v>
      </c>
      <c r="F34828" s="2">
        <v>3744.1656879608099</v>
      </c>
    </row>
    <row r="34829" spans="1:6">
      <c r="A34829" t="s">
        <v>4</v>
      </c>
      <c r="B34829">
        <v>4223</v>
      </c>
      <c r="C34829" t="s">
        <v>43</v>
      </c>
      <c r="D34829">
        <v>2024</v>
      </c>
      <c r="E34829" t="s">
        <v>743</v>
      </c>
      <c r="F34829" s="2">
        <v>0</v>
      </c>
    </row>
    <row r="34830" spans="1:6">
      <c r="A34830" t="s">
        <v>4</v>
      </c>
      <c r="B34830">
        <v>4223</v>
      </c>
      <c r="C34830" t="s">
        <v>43</v>
      </c>
      <c r="D34830">
        <v>2024</v>
      </c>
      <c r="E34830" t="s">
        <v>745</v>
      </c>
      <c r="F34830" s="2">
        <v>0</v>
      </c>
    </row>
    <row r="34831" spans="1:6">
      <c r="A34831" t="s">
        <v>4</v>
      </c>
      <c r="B34831">
        <v>4224</v>
      </c>
      <c r="C34831" t="s">
        <v>45</v>
      </c>
      <c r="D34831">
        <v>2011</v>
      </c>
      <c r="E34831" t="s">
        <v>741</v>
      </c>
      <c r="F34831" s="2">
        <v>1675.9113912831299</v>
      </c>
    </row>
    <row r="34832" spans="1:6">
      <c r="A34832" t="s">
        <v>4</v>
      </c>
      <c r="B34832">
        <v>4224</v>
      </c>
      <c r="C34832" t="s">
        <v>45</v>
      </c>
      <c r="D34832">
        <v>2013</v>
      </c>
      <c r="E34832" t="s">
        <v>738</v>
      </c>
      <c r="F34832" s="2">
        <v>0</v>
      </c>
    </row>
    <row r="34833" spans="1:6">
      <c r="A34833" t="s">
        <v>4</v>
      </c>
      <c r="B34833">
        <v>4224</v>
      </c>
      <c r="C34833" t="s">
        <v>45</v>
      </c>
      <c r="D34833">
        <v>2013</v>
      </c>
      <c r="E34833" t="s">
        <v>739</v>
      </c>
      <c r="F34833" s="2">
        <v>4757.2153528948202</v>
      </c>
    </row>
    <row r="34834" spans="1:6">
      <c r="A34834" t="s">
        <v>4</v>
      </c>
      <c r="B34834">
        <v>4224</v>
      </c>
      <c r="C34834" t="s">
        <v>45</v>
      </c>
      <c r="D34834">
        <v>2013</v>
      </c>
      <c r="E34834" t="s">
        <v>743</v>
      </c>
      <c r="F34834" s="2">
        <v>0</v>
      </c>
    </row>
    <row r="34835" spans="1:6">
      <c r="A34835" t="s">
        <v>4</v>
      </c>
      <c r="B34835">
        <v>4224</v>
      </c>
      <c r="C34835" t="s">
        <v>45</v>
      </c>
      <c r="D34835">
        <v>2015</v>
      </c>
      <c r="E34835" t="s">
        <v>736</v>
      </c>
      <c r="F34835" s="2">
        <v>845.76987741296796</v>
      </c>
    </row>
    <row r="34836" spans="1:6">
      <c r="A34836" t="s">
        <v>4</v>
      </c>
      <c r="B34836">
        <v>4224</v>
      </c>
      <c r="C34836" t="s">
        <v>45</v>
      </c>
      <c r="D34836">
        <v>2015</v>
      </c>
      <c r="E34836" t="s">
        <v>737</v>
      </c>
      <c r="F34836" s="2">
        <v>151.22109094887099</v>
      </c>
    </row>
    <row r="34837" spans="1:6">
      <c r="A34837" t="s">
        <v>4</v>
      </c>
      <c r="B34837">
        <v>4224</v>
      </c>
      <c r="C34837" t="s">
        <v>45</v>
      </c>
      <c r="D34837">
        <v>2015</v>
      </c>
      <c r="E34837" t="s">
        <v>740</v>
      </c>
      <c r="F34837" s="2">
        <v>587.24144570757096</v>
      </c>
    </row>
    <row r="34838" spans="1:6">
      <c r="A34838" t="s">
        <v>4</v>
      </c>
      <c r="B34838">
        <v>4224</v>
      </c>
      <c r="C34838" t="s">
        <v>45</v>
      </c>
      <c r="D34838">
        <v>2016</v>
      </c>
      <c r="E34838" t="s">
        <v>738</v>
      </c>
      <c r="F34838" s="2">
        <v>0</v>
      </c>
    </row>
    <row r="34839" spans="1:6">
      <c r="A34839" t="s">
        <v>4</v>
      </c>
      <c r="B34839">
        <v>4224</v>
      </c>
      <c r="C34839" t="s">
        <v>45</v>
      </c>
      <c r="D34839">
        <v>2016</v>
      </c>
      <c r="E34839" t="s">
        <v>739</v>
      </c>
      <c r="F34839" s="2">
        <v>5890.6603080989898</v>
      </c>
    </row>
    <row r="34840" spans="1:6">
      <c r="A34840" t="s">
        <v>4</v>
      </c>
      <c r="B34840">
        <v>4224</v>
      </c>
      <c r="C34840" t="s">
        <v>45</v>
      </c>
      <c r="D34840">
        <v>2016</v>
      </c>
      <c r="E34840" t="s">
        <v>743</v>
      </c>
      <c r="F34840" s="2">
        <v>0</v>
      </c>
    </row>
    <row r="34841" spans="1:6">
      <c r="A34841" t="s">
        <v>4</v>
      </c>
      <c r="B34841">
        <v>4224</v>
      </c>
      <c r="C34841" t="s">
        <v>45</v>
      </c>
      <c r="D34841">
        <v>2017</v>
      </c>
      <c r="E34841" t="s">
        <v>742</v>
      </c>
      <c r="F34841" s="2">
        <v>1220.31168519886</v>
      </c>
    </row>
    <row r="34842" spans="1:6">
      <c r="A34842" t="s">
        <v>4</v>
      </c>
      <c r="B34842">
        <v>4224</v>
      </c>
      <c r="C34842" t="s">
        <v>45</v>
      </c>
      <c r="D34842">
        <v>2017</v>
      </c>
      <c r="E34842" t="s">
        <v>744</v>
      </c>
      <c r="F34842" s="2">
        <v>0</v>
      </c>
    </row>
    <row r="34843" spans="1:6">
      <c r="A34843" t="s">
        <v>4</v>
      </c>
      <c r="B34843">
        <v>4224</v>
      </c>
      <c r="C34843" t="s">
        <v>45</v>
      </c>
      <c r="D34843">
        <v>2017</v>
      </c>
      <c r="E34843" t="s">
        <v>745</v>
      </c>
      <c r="F34843" s="2">
        <v>0</v>
      </c>
    </row>
    <row r="34844" spans="1:6">
      <c r="A34844" t="s">
        <v>4</v>
      </c>
      <c r="B34844">
        <v>4224</v>
      </c>
      <c r="C34844" t="s">
        <v>45</v>
      </c>
      <c r="D34844">
        <v>2018</v>
      </c>
      <c r="E34844" t="s">
        <v>736</v>
      </c>
      <c r="F34844" s="2">
        <v>697.29334576761005</v>
      </c>
    </row>
    <row r="34845" spans="1:6">
      <c r="A34845" t="s">
        <v>4</v>
      </c>
      <c r="B34845">
        <v>4224</v>
      </c>
      <c r="C34845" t="s">
        <v>45</v>
      </c>
      <c r="D34845">
        <v>2018</v>
      </c>
      <c r="E34845" t="s">
        <v>737</v>
      </c>
      <c r="F34845" s="2">
        <v>148.195070533033</v>
      </c>
    </row>
    <row r="34846" spans="1:6">
      <c r="A34846" t="s">
        <v>4</v>
      </c>
      <c r="B34846">
        <v>4224</v>
      </c>
      <c r="C34846" t="s">
        <v>45</v>
      </c>
      <c r="D34846">
        <v>2018</v>
      </c>
      <c r="E34846" t="s">
        <v>740</v>
      </c>
      <c r="F34846" s="2">
        <v>624.18384780215297</v>
      </c>
    </row>
    <row r="34847" spans="1:6">
      <c r="A34847" t="s">
        <v>4</v>
      </c>
      <c r="B34847">
        <v>4224</v>
      </c>
      <c r="C34847" t="s">
        <v>45</v>
      </c>
      <c r="D34847">
        <v>2019</v>
      </c>
      <c r="E34847" t="s">
        <v>738</v>
      </c>
      <c r="F34847" s="2">
        <v>0</v>
      </c>
    </row>
    <row r="34848" spans="1:6">
      <c r="A34848" t="s">
        <v>4</v>
      </c>
      <c r="B34848">
        <v>4224</v>
      </c>
      <c r="C34848" t="s">
        <v>45</v>
      </c>
      <c r="D34848">
        <v>2019</v>
      </c>
      <c r="E34848" t="s">
        <v>739</v>
      </c>
      <c r="F34848" s="2">
        <v>6070.4964166423497</v>
      </c>
    </row>
    <row r="34849" spans="1:6">
      <c r="A34849" t="s">
        <v>4</v>
      </c>
      <c r="B34849">
        <v>4224</v>
      </c>
      <c r="C34849" t="s">
        <v>45</v>
      </c>
      <c r="D34849">
        <v>2020</v>
      </c>
      <c r="E34849" t="s">
        <v>742</v>
      </c>
      <c r="F34849" s="2">
        <v>1258.3938576115499</v>
      </c>
    </row>
    <row r="34850" spans="1:6">
      <c r="A34850" t="s">
        <v>4</v>
      </c>
      <c r="B34850">
        <v>4224</v>
      </c>
      <c r="C34850" t="s">
        <v>45</v>
      </c>
      <c r="D34850">
        <v>2020</v>
      </c>
      <c r="E34850" t="s">
        <v>744</v>
      </c>
      <c r="F34850" s="2">
        <v>0</v>
      </c>
    </row>
    <row r="34851" spans="1:6">
      <c r="A34851" t="s">
        <v>4</v>
      </c>
      <c r="B34851">
        <v>4224</v>
      </c>
      <c r="C34851" t="s">
        <v>45</v>
      </c>
      <c r="D34851">
        <v>2020</v>
      </c>
      <c r="E34851" t="s">
        <v>745</v>
      </c>
      <c r="F34851" s="2">
        <v>0.189987183796717</v>
      </c>
    </row>
    <row r="34852" spans="1:6">
      <c r="A34852" t="s">
        <v>4</v>
      </c>
      <c r="B34852">
        <v>4224</v>
      </c>
      <c r="C34852" t="s">
        <v>45</v>
      </c>
      <c r="D34852">
        <v>2021</v>
      </c>
      <c r="E34852" t="s">
        <v>736</v>
      </c>
      <c r="F34852" s="2">
        <v>593.03917207947097</v>
      </c>
    </row>
    <row r="34853" spans="1:6">
      <c r="A34853" t="s">
        <v>4</v>
      </c>
      <c r="B34853">
        <v>4224</v>
      </c>
      <c r="C34853" t="s">
        <v>45</v>
      </c>
      <c r="D34853">
        <v>2021</v>
      </c>
      <c r="E34853" t="s">
        <v>737</v>
      </c>
      <c r="F34853" s="2">
        <v>147.49996860208</v>
      </c>
    </row>
    <row r="34854" spans="1:6">
      <c r="A34854" t="s">
        <v>4</v>
      </c>
      <c r="B34854">
        <v>4224</v>
      </c>
      <c r="C34854" t="s">
        <v>45</v>
      </c>
      <c r="D34854">
        <v>2021</v>
      </c>
      <c r="E34854" t="s">
        <v>740</v>
      </c>
      <c r="F34854" s="2">
        <v>625.88759756130298</v>
      </c>
    </row>
    <row r="34855" spans="1:6">
      <c r="A34855" t="s">
        <v>4</v>
      </c>
      <c r="B34855">
        <v>4224</v>
      </c>
      <c r="C34855" t="s">
        <v>45</v>
      </c>
      <c r="D34855">
        <v>2021</v>
      </c>
      <c r="E34855" t="s">
        <v>741</v>
      </c>
      <c r="F34855" s="2">
        <v>1573.6591182792199</v>
      </c>
    </row>
    <row r="34856" spans="1:6">
      <c r="A34856" t="s">
        <v>4</v>
      </c>
      <c r="B34856">
        <v>4224</v>
      </c>
      <c r="C34856" t="s">
        <v>45</v>
      </c>
      <c r="D34856">
        <v>2022</v>
      </c>
      <c r="E34856" t="s">
        <v>738</v>
      </c>
      <c r="F34856" s="2">
        <v>0</v>
      </c>
    </row>
    <row r="34857" spans="1:6">
      <c r="A34857" t="s">
        <v>4</v>
      </c>
      <c r="B34857">
        <v>4224</v>
      </c>
      <c r="C34857" t="s">
        <v>45</v>
      </c>
      <c r="D34857">
        <v>2022</v>
      </c>
      <c r="E34857" t="s">
        <v>739</v>
      </c>
      <c r="F34857" s="2">
        <v>6434.4419325450299</v>
      </c>
    </row>
    <row r="34858" spans="1:6">
      <c r="A34858" t="s">
        <v>4</v>
      </c>
      <c r="B34858">
        <v>4224</v>
      </c>
      <c r="C34858" t="s">
        <v>45</v>
      </c>
      <c r="D34858">
        <v>2023</v>
      </c>
      <c r="E34858" t="s">
        <v>742</v>
      </c>
      <c r="F34858" s="2">
        <v>1042.88182515723</v>
      </c>
    </row>
    <row r="34859" spans="1:6">
      <c r="A34859" t="s">
        <v>4</v>
      </c>
      <c r="B34859">
        <v>4224</v>
      </c>
      <c r="C34859" t="s">
        <v>45</v>
      </c>
      <c r="D34859">
        <v>2023</v>
      </c>
      <c r="E34859" t="s">
        <v>744</v>
      </c>
      <c r="F34859" s="2">
        <v>0</v>
      </c>
    </row>
    <row r="34860" spans="1:6">
      <c r="A34860" t="s">
        <v>4</v>
      </c>
      <c r="B34860">
        <v>4224</v>
      </c>
      <c r="C34860" t="s">
        <v>45</v>
      </c>
      <c r="D34860">
        <v>2023</v>
      </c>
      <c r="E34860" t="s">
        <v>743</v>
      </c>
      <c r="F34860" s="2">
        <v>0</v>
      </c>
    </row>
    <row r="34861" spans="1:6">
      <c r="A34861" t="s">
        <v>4</v>
      </c>
      <c r="B34861">
        <v>4224</v>
      </c>
      <c r="C34861" t="s">
        <v>45</v>
      </c>
      <c r="D34861">
        <v>2023</v>
      </c>
      <c r="E34861" t="s">
        <v>745</v>
      </c>
      <c r="F34861" s="2">
        <v>1.20499650232209E-2</v>
      </c>
    </row>
    <row r="34862" spans="1:6">
      <c r="A34862" t="s">
        <v>4</v>
      </c>
      <c r="B34862">
        <v>4224</v>
      </c>
      <c r="C34862" t="s">
        <v>45</v>
      </c>
      <c r="D34862">
        <v>2024</v>
      </c>
      <c r="E34862" t="s">
        <v>741</v>
      </c>
      <c r="F34862" s="2">
        <v>1546.8195558310099</v>
      </c>
    </row>
    <row r="34863" spans="1:6">
      <c r="A34863" t="s">
        <v>4</v>
      </c>
      <c r="B34863">
        <v>4225</v>
      </c>
      <c r="C34863" t="s">
        <v>47</v>
      </c>
      <c r="D34863">
        <v>2009</v>
      </c>
      <c r="E34863" t="s">
        <v>745</v>
      </c>
      <c r="F34863" s="2">
        <v>10949.772773176799</v>
      </c>
    </row>
    <row r="34864" spans="1:6">
      <c r="A34864" t="s">
        <v>4</v>
      </c>
      <c r="B34864">
        <v>4225</v>
      </c>
      <c r="C34864" t="s">
        <v>47</v>
      </c>
      <c r="D34864">
        <v>2009</v>
      </c>
      <c r="E34864" t="s">
        <v>741</v>
      </c>
      <c r="F34864" s="2">
        <v>26487.607826256401</v>
      </c>
    </row>
    <row r="34865" spans="1:6">
      <c r="A34865" t="s">
        <v>4</v>
      </c>
      <c r="B34865">
        <v>4225</v>
      </c>
      <c r="C34865" t="s">
        <v>47</v>
      </c>
      <c r="D34865">
        <v>2011</v>
      </c>
      <c r="E34865" t="s">
        <v>738</v>
      </c>
      <c r="F34865" s="2">
        <v>0</v>
      </c>
    </row>
    <row r="34866" spans="1:6">
      <c r="A34866" t="s">
        <v>4</v>
      </c>
      <c r="B34866">
        <v>4225</v>
      </c>
      <c r="C34866" t="s">
        <v>47</v>
      </c>
      <c r="D34866">
        <v>2011</v>
      </c>
      <c r="E34866" t="s">
        <v>743</v>
      </c>
      <c r="F34866" s="2">
        <v>0</v>
      </c>
    </row>
    <row r="34867" spans="1:6">
      <c r="A34867" t="s">
        <v>4</v>
      </c>
      <c r="B34867">
        <v>4225</v>
      </c>
      <c r="C34867" t="s">
        <v>47</v>
      </c>
      <c r="D34867">
        <v>2013</v>
      </c>
      <c r="E34867" t="s">
        <v>736</v>
      </c>
      <c r="F34867" s="2">
        <v>943.54794928266699</v>
      </c>
    </row>
    <row r="34868" spans="1:6">
      <c r="A34868" t="s">
        <v>4</v>
      </c>
      <c r="B34868">
        <v>4225</v>
      </c>
      <c r="C34868" t="s">
        <v>47</v>
      </c>
      <c r="D34868">
        <v>2013</v>
      </c>
      <c r="E34868" t="s">
        <v>737</v>
      </c>
      <c r="F34868" s="2">
        <v>2091.5852552833398</v>
      </c>
    </row>
    <row r="34869" spans="1:6">
      <c r="A34869" t="s">
        <v>4</v>
      </c>
      <c r="B34869">
        <v>4225</v>
      </c>
      <c r="C34869" t="s">
        <v>47</v>
      </c>
      <c r="D34869">
        <v>2015</v>
      </c>
      <c r="E34869" t="s">
        <v>742</v>
      </c>
      <c r="F34869" s="2">
        <v>6048.8385454946201</v>
      </c>
    </row>
    <row r="34870" spans="1:6">
      <c r="A34870" t="s">
        <v>4</v>
      </c>
      <c r="B34870">
        <v>4225</v>
      </c>
      <c r="C34870" t="s">
        <v>47</v>
      </c>
      <c r="D34870">
        <v>2015</v>
      </c>
      <c r="E34870" t="s">
        <v>744</v>
      </c>
      <c r="F34870" s="2">
        <v>0</v>
      </c>
    </row>
    <row r="34871" spans="1:6">
      <c r="A34871" t="s">
        <v>4</v>
      </c>
      <c r="B34871">
        <v>4225</v>
      </c>
      <c r="C34871" t="s">
        <v>47</v>
      </c>
      <c r="D34871">
        <v>2015</v>
      </c>
      <c r="E34871" t="s">
        <v>739</v>
      </c>
      <c r="F34871" s="2">
        <v>15750.5390261094</v>
      </c>
    </row>
    <row r="34872" spans="1:6">
      <c r="A34872" t="s">
        <v>4</v>
      </c>
      <c r="B34872">
        <v>4225</v>
      </c>
      <c r="C34872" t="s">
        <v>47</v>
      </c>
      <c r="D34872">
        <v>2016</v>
      </c>
      <c r="E34872" t="s">
        <v>736</v>
      </c>
      <c r="F34872" s="2">
        <v>952.37448857792106</v>
      </c>
    </row>
    <row r="34873" spans="1:6">
      <c r="A34873" t="s">
        <v>4</v>
      </c>
      <c r="B34873">
        <v>4225</v>
      </c>
      <c r="C34873" t="s">
        <v>47</v>
      </c>
      <c r="D34873">
        <v>2016</v>
      </c>
      <c r="E34873" t="s">
        <v>737</v>
      </c>
      <c r="F34873" s="2">
        <v>2056.4006022902199</v>
      </c>
    </row>
    <row r="34874" spans="1:6">
      <c r="A34874" t="s">
        <v>4</v>
      </c>
      <c r="B34874">
        <v>4225</v>
      </c>
      <c r="C34874" t="s">
        <v>47</v>
      </c>
      <c r="D34874">
        <v>2016</v>
      </c>
      <c r="E34874" t="s">
        <v>745</v>
      </c>
      <c r="F34874" s="2">
        <v>10949.772773176799</v>
      </c>
    </row>
    <row r="34875" spans="1:6">
      <c r="A34875" t="s">
        <v>4</v>
      </c>
      <c r="B34875">
        <v>4225</v>
      </c>
      <c r="C34875" t="s">
        <v>47</v>
      </c>
      <c r="D34875">
        <v>2017</v>
      </c>
      <c r="E34875" t="s">
        <v>738</v>
      </c>
      <c r="F34875" s="2">
        <v>0</v>
      </c>
    </row>
    <row r="34876" spans="1:6">
      <c r="A34876" t="s">
        <v>4</v>
      </c>
      <c r="B34876">
        <v>4225</v>
      </c>
      <c r="C34876" t="s">
        <v>47</v>
      </c>
      <c r="D34876">
        <v>2017</v>
      </c>
      <c r="E34876" t="s">
        <v>740</v>
      </c>
      <c r="F34876" s="2">
        <v>1240.10614463765</v>
      </c>
    </row>
    <row r="34877" spans="1:6">
      <c r="A34877" t="s">
        <v>4</v>
      </c>
      <c r="B34877">
        <v>4225</v>
      </c>
      <c r="C34877" t="s">
        <v>47</v>
      </c>
      <c r="D34877">
        <v>2018</v>
      </c>
      <c r="E34877" t="s">
        <v>742</v>
      </c>
      <c r="F34877" s="2">
        <v>5421.4094411575797</v>
      </c>
    </row>
    <row r="34878" spans="1:6">
      <c r="A34878" t="s">
        <v>4</v>
      </c>
      <c r="B34878">
        <v>4225</v>
      </c>
      <c r="C34878" t="s">
        <v>47</v>
      </c>
      <c r="D34878">
        <v>2018</v>
      </c>
      <c r="E34878" t="s">
        <v>744</v>
      </c>
      <c r="F34878" s="2">
        <v>0</v>
      </c>
    </row>
    <row r="34879" spans="1:6">
      <c r="A34879" t="s">
        <v>4</v>
      </c>
      <c r="B34879">
        <v>4225</v>
      </c>
      <c r="C34879" t="s">
        <v>47</v>
      </c>
      <c r="D34879">
        <v>2018</v>
      </c>
      <c r="E34879" t="s">
        <v>739</v>
      </c>
      <c r="F34879" s="2">
        <v>17119.055619117102</v>
      </c>
    </row>
    <row r="34880" spans="1:6">
      <c r="A34880" t="s">
        <v>4</v>
      </c>
      <c r="B34880">
        <v>4225</v>
      </c>
      <c r="C34880" t="s">
        <v>47</v>
      </c>
      <c r="D34880">
        <v>2019</v>
      </c>
      <c r="E34880" t="s">
        <v>736</v>
      </c>
      <c r="F34880" s="2">
        <v>876.82778987394204</v>
      </c>
    </row>
    <row r="34881" spans="1:6">
      <c r="A34881" t="s">
        <v>4</v>
      </c>
      <c r="B34881">
        <v>4225</v>
      </c>
      <c r="C34881" t="s">
        <v>47</v>
      </c>
      <c r="D34881">
        <v>2019</v>
      </c>
      <c r="E34881" t="s">
        <v>745</v>
      </c>
      <c r="F34881" s="2">
        <v>5752.68505432645</v>
      </c>
    </row>
    <row r="34882" spans="1:6">
      <c r="A34882" t="s">
        <v>4</v>
      </c>
      <c r="B34882">
        <v>4225</v>
      </c>
      <c r="C34882" t="s">
        <v>47</v>
      </c>
      <c r="D34882">
        <v>2019</v>
      </c>
      <c r="E34882" t="s">
        <v>741</v>
      </c>
      <c r="F34882" s="2">
        <v>23805.756579953999</v>
      </c>
    </row>
    <row r="34883" spans="1:6">
      <c r="A34883" t="s">
        <v>4</v>
      </c>
      <c r="B34883">
        <v>4225</v>
      </c>
      <c r="C34883" t="s">
        <v>47</v>
      </c>
      <c r="D34883">
        <v>2020</v>
      </c>
      <c r="E34883" t="s">
        <v>740</v>
      </c>
      <c r="F34883" s="2">
        <v>858.81380116771095</v>
      </c>
    </row>
    <row r="34884" spans="1:6">
      <c r="A34884" t="s">
        <v>4</v>
      </c>
      <c r="B34884">
        <v>4225</v>
      </c>
      <c r="C34884" t="s">
        <v>47</v>
      </c>
      <c r="D34884">
        <v>2021</v>
      </c>
      <c r="E34884" t="s">
        <v>742</v>
      </c>
      <c r="F34884" s="2">
        <v>5557.5812978252698</v>
      </c>
    </row>
    <row r="34885" spans="1:6">
      <c r="A34885" t="s">
        <v>4</v>
      </c>
      <c r="B34885">
        <v>4225</v>
      </c>
      <c r="C34885" t="s">
        <v>47</v>
      </c>
      <c r="D34885">
        <v>2021</v>
      </c>
      <c r="E34885" t="s">
        <v>739</v>
      </c>
      <c r="F34885" s="2">
        <v>17447.726789144101</v>
      </c>
    </row>
    <row r="34886" spans="1:6">
      <c r="A34886" t="s">
        <v>4</v>
      </c>
      <c r="B34886">
        <v>4225</v>
      </c>
      <c r="C34886" t="s">
        <v>47</v>
      </c>
      <c r="D34886">
        <v>2021</v>
      </c>
      <c r="E34886" t="s">
        <v>743</v>
      </c>
      <c r="F34886" s="2">
        <v>0</v>
      </c>
    </row>
    <row r="34887" spans="1:6">
      <c r="A34887" t="s">
        <v>4</v>
      </c>
      <c r="B34887">
        <v>4225</v>
      </c>
      <c r="C34887" t="s">
        <v>47</v>
      </c>
      <c r="D34887">
        <v>2022</v>
      </c>
      <c r="E34887" t="s">
        <v>745</v>
      </c>
      <c r="F34887" s="2">
        <v>7569.3920079448799</v>
      </c>
    </row>
    <row r="34888" spans="1:6">
      <c r="A34888" t="s">
        <v>4</v>
      </c>
      <c r="B34888">
        <v>4225</v>
      </c>
      <c r="C34888" t="s">
        <v>47</v>
      </c>
      <c r="D34888">
        <v>2022</v>
      </c>
      <c r="E34888" t="s">
        <v>741</v>
      </c>
      <c r="F34888" s="2">
        <v>24607.365230447402</v>
      </c>
    </row>
    <row r="34889" spans="1:6">
      <c r="A34889" t="s">
        <v>4</v>
      </c>
      <c r="B34889">
        <v>4225</v>
      </c>
      <c r="C34889" t="s">
        <v>47</v>
      </c>
      <c r="D34889">
        <v>2023</v>
      </c>
      <c r="E34889" t="s">
        <v>737</v>
      </c>
      <c r="F34889" s="2">
        <v>1859.0377152830399</v>
      </c>
    </row>
    <row r="34890" spans="1:6">
      <c r="A34890" t="s">
        <v>4</v>
      </c>
      <c r="B34890">
        <v>4225</v>
      </c>
      <c r="C34890" t="s">
        <v>47</v>
      </c>
      <c r="D34890">
        <v>2023</v>
      </c>
      <c r="E34890" t="s">
        <v>740</v>
      </c>
      <c r="F34890" s="2">
        <v>1116.6698113902801</v>
      </c>
    </row>
    <row r="34891" spans="1:6">
      <c r="A34891" t="s">
        <v>4</v>
      </c>
      <c r="B34891">
        <v>4225</v>
      </c>
      <c r="C34891" t="s">
        <v>47</v>
      </c>
      <c r="D34891">
        <v>2024</v>
      </c>
      <c r="E34891" t="s">
        <v>743</v>
      </c>
      <c r="F34891" s="2">
        <v>0</v>
      </c>
    </row>
    <row r="34892" spans="1:6">
      <c r="A34892" t="s">
        <v>4</v>
      </c>
      <c r="B34892">
        <v>4226</v>
      </c>
      <c r="C34892" t="s">
        <v>49</v>
      </c>
      <c r="D34892">
        <v>2009</v>
      </c>
      <c r="E34892" t="s">
        <v>741</v>
      </c>
      <c r="F34892" s="2">
        <v>4517.7466062052499</v>
      </c>
    </row>
    <row r="34893" spans="1:6">
      <c r="A34893" t="s">
        <v>4</v>
      </c>
      <c r="B34893">
        <v>4226</v>
      </c>
      <c r="C34893" t="s">
        <v>49</v>
      </c>
      <c r="D34893">
        <v>2011</v>
      </c>
      <c r="E34893" t="s">
        <v>744</v>
      </c>
      <c r="F34893" s="2">
        <v>0</v>
      </c>
    </row>
    <row r="34894" spans="1:6">
      <c r="A34894" t="s">
        <v>4</v>
      </c>
      <c r="B34894">
        <v>4226</v>
      </c>
      <c r="C34894" t="s">
        <v>49</v>
      </c>
      <c r="D34894">
        <v>2011</v>
      </c>
      <c r="E34894" t="s">
        <v>739</v>
      </c>
      <c r="F34894" s="2">
        <v>8310.6213885814905</v>
      </c>
    </row>
    <row r="34895" spans="1:6">
      <c r="A34895" t="s">
        <v>4</v>
      </c>
      <c r="B34895">
        <v>4226</v>
      </c>
      <c r="C34895" t="s">
        <v>49</v>
      </c>
      <c r="D34895">
        <v>2011</v>
      </c>
      <c r="E34895" t="s">
        <v>743</v>
      </c>
      <c r="F34895" s="2">
        <v>0</v>
      </c>
    </row>
    <row r="34896" spans="1:6">
      <c r="A34896" t="s">
        <v>4</v>
      </c>
      <c r="B34896">
        <v>4226</v>
      </c>
      <c r="C34896" t="s">
        <v>49</v>
      </c>
      <c r="D34896">
        <v>2013</v>
      </c>
      <c r="E34896" t="s">
        <v>736</v>
      </c>
      <c r="F34896" s="2">
        <v>272.55300594046201</v>
      </c>
    </row>
    <row r="34897" spans="1:6">
      <c r="A34897" t="s">
        <v>4</v>
      </c>
      <c r="B34897">
        <v>4226</v>
      </c>
      <c r="C34897" t="s">
        <v>49</v>
      </c>
      <c r="D34897">
        <v>2013</v>
      </c>
      <c r="E34897" t="s">
        <v>737</v>
      </c>
      <c r="F34897" s="2">
        <v>350.670946208445</v>
      </c>
    </row>
    <row r="34898" spans="1:6">
      <c r="A34898" t="s">
        <v>4</v>
      </c>
      <c r="B34898">
        <v>4226</v>
      </c>
      <c r="C34898" t="s">
        <v>49</v>
      </c>
      <c r="D34898">
        <v>2013</v>
      </c>
      <c r="E34898" t="s">
        <v>738</v>
      </c>
      <c r="F34898" s="2">
        <v>0</v>
      </c>
    </row>
    <row r="34899" spans="1:6">
      <c r="A34899" t="s">
        <v>4</v>
      </c>
      <c r="B34899">
        <v>4226</v>
      </c>
      <c r="C34899" t="s">
        <v>49</v>
      </c>
      <c r="D34899">
        <v>2013</v>
      </c>
      <c r="E34899" t="s">
        <v>740</v>
      </c>
      <c r="F34899" s="2">
        <v>393.62302082331303</v>
      </c>
    </row>
    <row r="34900" spans="1:6">
      <c r="A34900" t="s">
        <v>4</v>
      </c>
      <c r="B34900">
        <v>4226</v>
      </c>
      <c r="C34900" t="s">
        <v>49</v>
      </c>
      <c r="D34900">
        <v>2015</v>
      </c>
      <c r="E34900" t="s">
        <v>742</v>
      </c>
      <c r="F34900" s="2">
        <v>1398.0090407488501</v>
      </c>
    </row>
    <row r="34901" spans="1:6">
      <c r="A34901" t="s">
        <v>4</v>
      </c>
      <c r="B34901">
        <v>4226</v>
      </c>
      <c r="C34901" t="s">
        <v>49</v>
      </c>
      <c r="D34901">
        <v>2015</v>
      </c>
      <c r="E34901" t="s">
        <v>745</v>
      </c>
      <c r="F34901" s="2">
        <v>0</v>
      </c>
    </row>
    <row r="34902" spans="1:6">
      <c r="A34902" t="s">
        <v>4</v>
      </c>
      <c r="B34902">
        <v>4226</v>
      </c>
      <c r="C34902" t="s">
        <v>49</v>
      </c>
      <c r="D34902">
        <v>2015</v>
      </c>
      <c r="E34902" t="s">
        <v>741</v>
      </c>
      <c r="F34902" s="2">
        <v>4511.9973726715698</v>
      </c>
    </row>
    <row r="34903" spans="1:6">
      <c r="A34903" t="s">
        <v>4</v>
      </c>
      <c r="B34903">
        <v>4226</v>
      </c>
      <c r="C34903" t="s">
        <v>49</v>
      </c>
      <c r="D34903">
        <v>2016</v>
      </c>
      <c r="E34903" t="s">
        <v>736</v>
      </c>
      <c r="F34903" s="2">
        <v>212.366183827448</v>
      </c>
    </row>
    <row r="34904" spans="1:6">
      <c r="A34904" t="s">
        <v>4</v>
      </c>
      <c r="B34904">
        <v>4226</v>
      </c>
      <c r="C34904" t="s">
        <v>49</v>
      </c>
      <c r="D34904">
        <v>2016</v>
      </c>
      <c r="E34904" t="s">
        <v>737</v>
      </c>
      <c r="F34904" s="2">
        <v>348.00755640523897</v>
      </c>
    </row>
    <row r="34905" spans="1:6">
      <c r="A34905" t="s">
        <v>4</v>
      </c>
      <c r="B34905">
        <v>4226</v>
      </c>
      <c r="C34905" t="s">
        <v>49</v>
      </c>
      <c r="D34905">
        <v>2016</v>
      </c>
      <c r="E34905" t="s">
        <v>738</v>
      </c>
      <c r="F34905" s="2">
        <v>0</v>
      </c>
    </row>
    <row r="34906" spans="1:6">
      <c r="A34906" t="s">
        <v>4</v>
      </c>
      <c r="B34906">
        <v>4226</v>
      </c>
      <c r="C34906" t="s">
        <v>49</v>
      </c>
      <c r="D34906">
        <v>2016</v>
      </c>
      <c r="E34906" t="s">
        <v>740</v>
      </c>
      <c r="F34906" s="2">
        <v>358.07630998268399</v>
      </c>
    </row>
    <row r="34907" spans="1:6">
      <c r="A34907" t="s">
        <v>4</v>
      </c>
      <c r="B34907">
        <v>4226</v>
      </c>
      <c r="C34907" t="s">
        <v>49</v>
      </c>
      <c r="D34907">
        <v>2017</v>
      </c>
      <c r="E34907" t="s">
        <v>744</v>
      </c>
      <c r="F34907" s="2">
        <v>0</v>
      </c>
    </row>
    <row r="34908" spans="1:6">
      <c r="A34908" t="s">
        <v>4</v>
      </c>
      <c r="B34908">
        <v>4226</v>
      </c>
      <c r="C34908" t="s">
        <v>49</v>
      </c>
      <c r="D34908">
        <v>2017</v>
      </c>
      <c r="E34908" t="s">
        <v>739</v>
      </c>
      <c r="F34908" s="2">
        <v>9389.9696041452407</v>
      </c>
    </row>
    <row r="34909" spans="1:6">
      <c r="A34909" t="s">
        <v>4</v>
      </c>
      <c r="B34909">
        <v>4226</v>
      </c>
      <c r="C34909" t="s">
        <v>49</v>
      </c>
      <c r="D34909">
        <v>2017</v>
      </c>
      <c r="E34909" t="s">
        <v>743</v>
      </c>
      <c r="F34909" s="2">
        <v>0</v>
      </c>
    </row>
    <row r="34910" spans="1:6">
      <c r="A34910" t="s">
        <v>4</v>
      </c>
      <c r="B34910">
        <v>4226</v>
      </c>
      <c r="C34910" t="s">
        <v>49</v>
      </c>
      <c r="D34910">
        <v>2018</v>
      </c>
      <c r="E34910" t="s">
        <v>742</v>
      </c>
      <c r="F34910" s="2">
        <v>1759.69237751325</v>
      </c>
    </row>
    <row r="34911" spans="1:6">
      <c r="A34911" t="s">
        <v>4</v>
      </c>
      <c r="B34911">
        <v>4226</v>
      </c>
      <c r="C34911" t="s">
        <v>49</v>
      </c>
      <c r="D34911">
        <v>2018</v>
      </c>
      <c r="E34911" t="s">
        <v>745</v>
      </c>
      <c r="F34911" s="2">
        <v>0</v>
      </c>
    </row>
    <row r="34912" spans="1:6">
      <c r="A34912" t="s">
        <v>4</v>
      </c>
      <c r="B34912">
        <v>4226</v>
      </c>
      <c r="C34912" t="s">
        <v>49</v>
      </c>
      <c r="D34912">
        <v>2019</v>
      </c>
      <c r="E34912" t="s">
        <v>736</v>
      </c>
      <c r="F34912" s="2">
        <v>214.66067616226101</v>
      </c>
    </row>
    <row r="34913" spans="1:6">
      <c r="A34913" t="s">
        <v>4</v>
      </c>
      <c r="B34913">
        <v>4226</v>
      </c>
      <c r="C34913" t="s">
        <v>49</v>
      </c>
      <c r="D34913">
        <v>2019</v>
      </c>
      <c r="E34913" t="s">
        <v>737</v>
      </c>
      <c r="F34913" s="2">
        <v>337.513383638275</v>
      </c>
    </row>
    <row r="34914" spans="1:6">
      <c r="A34914" t="s">
        <v>4</v>
      </c>
      <c r="B34914">
        <v>4226</v>
      </c>
      <c r="C34914" t="s">
        <v>49</v>
      </c>
      <c r="D34914">
        <v>2019</v>
      </c>
      <c r="E34914" t="s">
        <v>740</v>
      </c>
      <c r="F34914" s="2">
        <v>310.448102794335</v>
      </c>
    </row>
    <row r="34915" spans="1:6">
      <c r="A34915" t="s">
        <v>4</v>
      </c>
      <c r="B34915">
        <v>4226</v>
      </c>
      <c r="C34915" t="s">
        <v>49</v>
      </c>
      <c r="D34915">
        <v>2020</v>
      </c>
      <c r="E34915" t="s">
        <v>739</v>
      </c>
      <c r="F34915" s="2">
        <v>10355.3263153346</v>
      </c>
    </row>
    <row r="34916" spans="1:6">
      <c r="A34916" t="s">
        <v>4</v>
      </c>
      <c r="B34916">
        <v>4226</v>
      </c>
      <c r="C34916" t="s">
        <v>49</v>
      </c>
      <c r="D34916">
        <v>2021</v>
      </c>
      <c r="E34916" t="s">
        <v>742</v>
      </c>
      <c r="F34916" s="2">
        <v>1663.0774401149599</v>
      </c>
    </row>
    <row r="34917" spans="1:6">
      <c r="A34917" t="s">
        <v>4</v>
      </c>
      <c r="B34917">
        <v>4226</v>
      </c>
      <c r="C34917" t="s">
        <v>49</v>
      </c>
      <c r="D34917">
        <v>2021</v>
      </c>
      <c r="E34917" t="s">
        <v>745</v>
      </c>
      <c r="F34917" s="2">
        <v>0.42371649365645098</v>
      </c>
    </row>
    <row r="34918" spans="1:6">
      <c r="A34918" t="s">
        <v>4</v>
      </c>
      <c r="B34918">
        <v>4226</v>
      </c>
      <c r="C34918" t="s">
        <v>49</v>
      </c>
      <c r="D34918">
        <v>2022</v>
      </c>
      <c r="E34918" t="s">
        <v>740</v>
      </c>
      <c r="F34918" s="2">
        <v>365.397197678569</v>
      </c>
    </row>
    <row r="34919" spans="1:6">
      <c r="A34919" t="s">
        <v>4</v>
      </c>
      <c r="B34919">
        <v>4226</v>
      </c>
      <c r="C34919" t="s">
        <v>49</v>
      </c>
      <c r="D34919">
        <v>2022</v>
      </c>
      <c r="E34919" t="s">
        <v>741</v>
      </c>
      <c r="F34919" s="2">
        <v>4182.8568680039098</v>
      </c>
    </row>
    <row r="34920" spans="1:6">
      <c r="A34920" t="s">
        <v>4</v>
      </c>
      <c r="B34920">
        <v>4226</v>
      </c>
      <c r="C34920" t="s">
        <v>49</v>
      </c>
      <c r="D34920">
        <v>2024</v>
      </c>
      <c r="E34920" t="s">
        <v>743</v>
      </c>
      <c r="F34920" s="2">
        <v>0</v>
      </c>
    </row>
    <row r="34921" spans="1:6">
      <c r="A34921" t="s">
        <v>4</v>
      </c>
      <c r="B34921">
        <v>4226</v>
      </c>
      <c r="C34921" t="s">
        <v>49</v>
      </c>
      <c r="D34921">
        <v>2024</v>
      </c>
      <c r="E34921" t="s">
        <v>745</v>
      </c>
      <c r="F34921" s="2">
        <v>0</v>
      </c>
    </row>
    <row r="34922" spans="1:6">
      <c r="A34922" t="s">
        <v>4</v>
      </c>
      <c r="B34922">
        <v>4227</v>
      </c>
      <c r="C34922" t="s">
        <v>51</v>
      </c>
      <c r="D34922">
        <v>2009</v>
      </c>
      <c r="E34922" t="s">
        <v>742</v>
      </c>
      <c r="F34922" s="2">
        <v>2953.9690816031102</v>
      </c>
    </row>
    <row r="34923" spans="1:6">
      <c r="A34923" t="s">
        <v>4</v>
      </c>
      <c r="B34923">
        <v>4227</v>
      </c>
      <c r="C34923" t="s">
        <v>51</v>
      </c>
      <c r="D34923">
        <v>2009</v>
      </c>
      <c r="E34923" t="s">
        <v>744</v>
      </c>
      <c r="F34923" s="2">
        <v>169853.86931035001</v>
      </c>
    </row>
    <row r="34924" spans="1:6">
      <c r="A34924" t="s">
        <v>4</v>
      </c>
      <c r="B34924">
        <v>4227</v>
      </c>
      <c r="C34924" t="s">
        <v>51</v>
      </c>
      <c r="D34924">
        <v>2009</v>
      </c>
      <c r="E34924" t="s">
        <v>739</v>
      </c>
      <c r="F34924" s="2">
        <v>13189.173606448299</v>
      </c>
    </row>
    <row r="34925" spans="1:6">
      <c r="A34925" t="s">
        <v>4</v>
      </c>
      <c r="B34925">
        <v>4227</v>
      </c>
      <c r="C34925" t="s">
        <v>51</v>
      </c>
      <c r="D34925">
        <v>2011</v>
      </c>
      <c r="E34925" t="s">
        <v>738</v>
      </c>
      <c r="F34925" s="2">
        <v>0</v>
      </c>
    </row>
    <row r="34926" spans="1:6">
      <c r="A34926" t="s">
        <v>4</v>
      </c>
      <c r="B34926">
        <v>4227</v>
      </c>
      <c r="C34926" t="s">
        <v>51</v>
      </c>
      <c r="D34926">
        <v>2011</v>
      </c>
      <c r="E34926" t="s">
        <v>740</v>
      </c>
      <c r="F34926" s="2">
        <v>1323.5721674843001</v>
      </c>
    </row>
    <row r="34927" spans="1:6">
      <c r="A34927" t="s">
        <v>4</v>
      </c>
      <c r="B34927">
        <v>4227</v>
      </c>
      <c r="C34927" t="s">
        <v>51</v>
      </c>
      <c r="D34927">
        <v>2013</v>
      </c>
      <c r="E34927" t="s">
        <v>745</v>
      </c>
      <c r="F34927" s="2">
        <v>1476.7568658625501</v>
      </c>
    </row>
    <row r="34928" spans="1:6">
      <c r="A34928" t="s">
        <v>4</v>
      </c>
      <c r="B34928">
        <v>4227</v>
      </c>
      <c r="C34928" t="s">
        <v>51</v>
      </c>
      <c r="D34928">
        <v>2013</v>
      </c>
      <c r="E34928" t="s">
        <v>741</v>
      </c>
      <c r="F34928" s="2">
        <v>15277.365303103699</v>
      </c>
    </row>
    <row r="34929" spans="1:6">
      <c r="A34929" t="s">
        <v>4</v>
      </c>
      <c r="B34929">
        <v>4227</v>
      </c>
      <c r="C34929" t="s">
        <v>51</v>
      </c>
      <c r="D34929">
        <v>2015</v>
      </c>
      <c r="E34929" t="s">
        <v>739</v>
      </c>
      <c r="F34929" s="2">
        <v>14522.8008104736</v>
      </c>
    </row>
    <row r="34930" spans="1:6">
      <c r="A34930" t="s">
        <v>4</v>
      </c>
      <c r="B34930">
        <v>4227</v>
      </c>
      <c r="C34930" t="s">
        <v>51</v>
      </c>
      <c r="D34930">
        <v>2015</v>
      </c>
      <c r="E34930" t="s">
        <v>743</v>
      </c>
      <c r="F34930" s="2">
        <v>0</v>
      </c>
    </row>
    <row r="34931" spans="1:6">
      <c r="A34931" t="s">
        <v>4</v>
      </c>
      <c r="B34931">
        <v>4227</v>
      </c>
      <c r="C34931" t="s">
        <v>51</v>
      </c>
      <c r="D34931">
        <v>2016</v>
      </c>
      <c r="E34931" t="s">
        <v>745</v>
      </c>
      <c r="F34931" s="2">
        <v>1476.7568658625501</v>
      </c>
    </row>
    <row r="34932" spans="1:6">
      <c r="A34932" t="s">
        <v>4</v>
      </c>
      <c r="B34932">
        <v>4227</v>
      </c>
      <c r="C34932" t="s">
        <v>51</v>
      </c>
      <c r="D34932">
        <v>2016</v>
      </c>
      <c r="E34932" t="s">
        <v>741</v>
      </c>
      <c r="F34932" s="2">
        <v>14671.310872361701</v>
      </c>
    </row>
    <row r="34933" spans="1:6">
      <c r="A34933" t="s">
        <v>4</v>
      </c>
      <c r="B34933">
        <v>4227</v>
      </c>
      <c r="C34933" t="s">
        <v>51</v>
      </c>
      <c r="D34933">
        <v>2017</v>
      </c>
      <c r="E34933" t="s">
        <v>736</v>
      </c>
      <c r="F34933" s="2">
        <v>1006.59025600968</v>
      </c>
    </row>
    <row r="34934" spans="1:6">
      <c r="A34934" t="s">
        <v>4</v>
      </c>
      <c r="B34934">
        <v>4227</v>
      </c>
      <c r="C34934" t="s">
        <v>51</v>
      </c>
      <c r="D34934">
        <v>2017</v>
      </c>
      <c r="E34934" t="s">
        <v>737</v>
      </c>
      <c r="F34934" s="2">
        <v>1232.44508748881</v>
      </c>
    </row>
    <row r="34935" spans="1:6">
      <c r="A34935" t="s">
        <v>4</v>
      </c>
      <c r="B34935">
        <v>4227</v>
      </c>
      <c r="C34935" t="s">
        <v>51</v>
      </c>
      <c r="D34935">
        <v>2017</v>
      </c>
      <c r="E34935" t="s">
        <v>740</v>
      </c>
      <c r="F34935" s="2">
        <v>924.80825348442295</v>
      </c>
    </row>
    <row r="34936" spans="1:6">
      <c r="A34936" t="s">
        <v>4</v>
      </c>
      <c r="B34936">
        <v>4227</v>
      </c>
      <c r="C34936" t="s">
        <v>51</v>
      </c>
      <c r="D34936">
        <v>2018</v>
      </c>
      <c r="E34936" t="s">
        <v>738</v>
      </c>
      <c r="F34936" s="2">
        <v>0</v>
      </c>
    </row>
    <row r="34937" spans="1:6">
      <c r="A34937" t="s">
        <v>4</v>
      </c>
      <c r="B34937">
        <v>4227</v>
      </c>
      <c r="C34937" t="s">
        <v>51</v>
      </c>
      <c r="D34937">
        <v>2018</v>
      </c>
      <c r="E34937" t="s">
        <v>743</v>
      </c>
      <c r="F34937" s="2">
        <v>0</v>
      </c>
    </row>
    <row r="34938" spans="1:6">
      <c r="A34938" t="s">
        <v>4</v>
      </c>
      <c r="B34938">
        <v>4227</v>
      </c>
      <c r="C34938" t="s">
        <v>51</v>
      </c>
      <c r="D34938">
        <v>2019</v>
      </c>
      <c r="E34938" t="s">
        <v>742</v>
      </c>
      <c r="F34938" s="2">
        <v>2428.0674238699398</v>
      </c>
    </row>
    <row r="34939" spans="1:6">
      <c r="A34939" t="s">
        <v>4</v>
      </c>
      <c r="B34939">
        <v>4227</v>
      </c>
      <c r="C34939" t="s">
        <v>51</v>
      </c>
      <c r="D34939">
        <v>2019</v>
      </c>
      <c r="E34939" t="s">
        <v>744</v>
      </c>
      <c r="F34939" s="2">
        <v>208323.33550399999</v>
      </c>
    </row>
    <row r="34940" spans="1:6">
      <c r="A34940" t="s">
        <v>4</v>
      </c>
      <c r="B34940">
        <v>4227</v>
      </c>
      <c r="C34940" t="s">
        <v>51</v>
      </c>
      <c r="D34940">
        <v>2019</v>
      </c>
      <c r="E34940" t="s">
        <v>745</v>
      </c>
      <c r="F34940" s="2">
        <v>2954.5758614564702</v>
      </c>
    </row>
    <row r="34941" spans="1:6">
      <c r="A34941" t="s">
        <v>4</v>
      </c>
      <c r="B34941">
        <v>4227</v>
      </c>
      <c r="C34941" t="s">
        <v>51</v>
      </c>
      <c r="D34941">
        <v>2019</v>
      </c>
      <c r="E34941" t="s">
        <v>741</v>
      </c>
      <c r="F34941" s="2">
        <v>13643.8122568298</v>
      </c>
    </row>
    <row r="34942" spans="1:6">
      <c r="A34942" t="s">
        <v>4</v>
      </c>
      <c r="B34942">
        <v>4227</v>
      </c>
      <c r="C34942" t="s">
        <v>51</v>
      </c>
      <c r="D34942">
        <v>2020</v>
      </c>
      <c r="E34942" t="s">
        <v>736</v>
      </c>
      <c r="F34942" s="2">
        <v>1165.6914300487899</v>
      </c>
    </row>
    <row r="34943" spans="1:6">
      <c r="A34943" t="s">
        <v>4</v>
      </c>
      <c r="B34943">
        <v>4227</v>
      </c>
      <c r="C34943" t="s">
        <v>51</v>
      </c>
      <c r="D34943">
        <v>2020</v>
      </c>
      <c r="E34943" t="s">
        <v>737</v>
      </c>
      <c r="F34943" s="2">
        <v>1197.1340253636799</v>
      </c>
    </row>
    <row r="34944" spans="1:6">
      <c r="A34944" t="s">
        <v>4</v>
      </c>
      <c r="B34944">
        <v>4227</v>
      </c>
      <c r="C34944" t="s">
        <v>51</v>
      </c>
      <c r="D34944">
        <v>2021</v>
      </c>
      <c r="E34944" t="s">
        <v>738</v>
      </c>
      <c r="F34944" s="2">
        <v>0</v>
      </c>
    </row>
    <row r="34945" spans="1:6">
      <c r="A34945" t="s">
        <v>4</v>
      </c>
      <c r="B34945">
        <v>4227</v>
      </c>
      <c r="C34945" t="s">
        <v>51</v>
      </c>
      <c r="D34945">
        <v>2021</v>
      </c>
      <c r="E34945" t="s">
        <v>743</v>
      </c>
      <c r="F34945" s="2">
        <v>0</v>
      </c>
    </row>
    <row r="34946" spans="1:6">
      <c r="A34946" t="s">
        <v>4</v>
      </c>
      <c r="B34946">
        <v>4227</v>
      </c>
      <c r="C34946" t="s">
        <v>51</v>
      </c>
      <c r="D34946">
        <v>2022</v>
      </c>
      <c r="E34946" t="s">
        <v>742</v>
      </c>
      <c r="F34946" s="2">
        <v>3424.0225117413402</v>
      </c>
    </row>
    <row r="34947" spans="1:6">
      <c r="A34947" t="s">
        <v>4</v>
      </c>
      <c r="B34947">
        <v>4227</v>
      </c>
      <c r="C34947" t="s">
        <v>51</v>
      </c>
      <c r="D34947">
        <v>2022</v>
      </c>
      <c r="E34947" t="s">
        <v>744</v>
      </c>
      <c r="F34947" s="2">
        <v>241847.515515715</v>
      </c>
    </row>
    <row r="34948" spans="1:6">
      <c r="A34948" t="s">
        <v>4</v>
      </c>
      <c r="B34948">
        <v>4227</v>
      </c>
      <c r="C34948" t="s">
        <v>51</v>
      </c>
      <c r="D34948">
        <v>2022</v>
      </c>
      <c r="E34948" t="s">
        <v>739</v>
      </c>
      <c r="F34948" s="2">
        <v>14979.442706638099</v>
      </c>
    </row>
    <row r="34949" spans="1:6">
      <c r="A34949" t="s">
        <v>4</v>
      </c>
      <c r="B34949">
        <v>4227</v>
      </c>
      <c r="C34949" t="s">
        <v>51</v>
      </c>
      <c r="D34949">
        <v>2022</v>
      </c>
      <c r="E34949" t="s">
        <v>741</v>
      </c>
      <c r="F34949" s="2">
        <v>14129.7994858496</v>
      </c>
    </row>
    <row r="34950" spans="1:6">
      <c r="A34950" t="s">
        <v>4</v>
      </c>
      <c r="B34950">
        <v>4227</v>
      </c>
      <c r="C34950" t="s">
        <v>51</v>
      </c>
      <c r="D34950">
        <v>2023</v>
      </c>
      <c r="E34950" t="s">
        <v>736</v>
      </c>
      <c r="F34950" s="2">
        <v>871.424898656609</v>
      </c>
    </row>
    <row r="34951" spans="1:6">
      <c r="A34951" t="s">
        <v>4</v>
      </c>
      <c r="B34951">
        <v>4227</v>
      </c>
      <c r="C34951" t="s">
        <v>51</v>
      </c>
      <c r="D34951">
        <v>2023</v>
      </c>
      <c r="E34951" t="s">
        <v>737</v>
      </c>
      <c r="F34951" s="2">
        <v>1111.11929786054</v>
      </c>
    </row>
    <row r="34952" spans="1:6">
      <c r="A34952" t="s">
        <v>4</v>
      </c>
      <c r="B34952">
        <v>4227</v>
      </c>
      <c r="C34952" t="s">
        <v>51</v>
      </c>
      <c r="D34952">
        <v>2023</v>
      </c>
      <c r="E34952" t="s">
        <v>745</v>
      </c>
      <c r="F34952" s="2">
        <v>1664.1175218164101</v>
      </c>
    </row>
    <row r="34953" spans="1:6">
      <c r="A34953" t="s">
        <v>4</v>
      </c>
      <c r="B34953">
        <v>4227</v>
      </c>
      <c r="C34953" t="s">
        <v>51</v>
      </c>
      <c r="D34953">
        <v>2024</v>
      </c>
      <c r="E34953" t="s">
        <v>740</v>
      </c>
      <c r="F34953" s="2">
        <v>742.84046656176804</v>
      </c>
    </row>
    <row r="34954" spans="1:6">
      <c r="A34954" t="s">
        <v>4</v>
      </c>
      <c r="B34954">
        <v>4228</v>
      </c>
      <c r="C34954" t="s">
        <v>53</v>
      </c>
      <c r="D34954">
        <v>2009</v>
      </c>
      <c r="E34954" t="s">
        <v>742</v>
      </c>
      <c r="F34954" s="2">
        <v>2496.6718357592899</v>
      </c>
    </row>
    <row r="34955" spans="1:6">
      <c r="A34955" t="s">
        <v>4</v>
      </c>
      <c r="B34955">
        <v>4228</v>
      </c>
      <c r="C34955" t="s">
        <v>53</v>
      </c>
      <c r="D34955">
        <v>2009</v>
      </c>
      <c r="E34955" t="s">
        <v>743</v>
      </c>
      <c r="F34955" s="2">
        <v>0</v>
      </c>
    </row>
    <row r="34956" spans="1:6">
      <c r="A34956" t="s">
        <v>4</v>
      </c>
      <c r="B34956">
        <v>4228</v>
      </c>
      <c r="C34956" t="s">
        <v>53</v>
      </c>
      <c r="D34956">
        <v>2009</v>
      </c>
      <c r="E34956" t="s">
        <v>745</v>
      </c>
      <c r="F34956" s="2">
        <v>0</v>
      </c>
    </row>
    <row r="34957" spans="1:6">
      <c r="A34957" t="s">
        <v>4</v>
      </c>
      <c r="B34957">
        <v>4228</v>
      </c>
      <c r="C34957" t="s">
        <v>53</v>
      </c>
      <c r="D34957">
        <v>2009</v>
      </c>
      <c r="E34957" t="s">
        <v>741</v>
      </c>
      <c r="F34957" s="2">
        <v>3677.1617972691902</v>
      </c>
    </row>
    <row r="34958" spans="1:6">
      <c r="A34958" t="s">
        <v>4</v>
      </c>
      <c r="B34958">
        <v>4228</v>
      </c>
      <c r="C34958" t="s">
        <v>53</v>
      </c>
      <c r="D34958">
        <v>2011</v>
      </c>
      <c r="E34958" t="s">
        <v>738</v>
      </c>
      <c r="F34958" s="2">
        <v>0</v>
      </c>
    </row>
    <row r="34959" spans="1:6">
      <c r="A34959" t="s">
        <v>4</v>
      </c>
      <c r="B34959">
        <v>4228</v>
      </c>
      <c r="C34959" t="s">
        <v>53</v>
      </c>
      <c r="D34959">
        <v>2015</v>
      </c>
      <c r="E34959" t="s">
        <v>744</v>
      </c>
      <c r="F34959" s="2">
        <v>0</v>
      </c>
    </row>
    <row r="34960" spans="1:6">
      <c r="A34960" t="s">
        <v>4</v>
      </c>
      <c r="B34960">
        <v>4228</v>
      </c>
      <c r="C34960" t="s">
        <v>53</v>
      </c>
      <c r="D34960">
        <v>2015</v>
      </c>
      <c r="E34960" t="s">
        <v>739</v>
      </c>
      <c r="F34960" s="2">
        <v>6907.3758344074804</v>
      </c>
    </row>
    <row r="34961" spans="1:6">
      <c r="A34961" t="s">
        <v>4</v>
      </c>
      <c r="B34961">
        <v>4228</v>
      </c>
      <c r="C34961" t="s">
        <v>53</v>
      </c>
      <c r="D34961">
        <v>2015</v>
      </c>
      <c r="E34961" t="s">
        <v>743</v>
      </c>
      <c r="F34961" s="2">
        <v>0</v>
      </c>
    </row>
    <row r="34962" spans="1:6">
      <c r="A34962" t="s">
        <v>4</v>
      </c>
      <c r="B34962">
        <v>4228</v>
      </c>
      <c r="C34962" t="s">
        <v>53</v>
      </c>
      <c r="D34962">
        <v>2015</v>
      </c>
      <c r="E34962" t="s">
        <v>741</v>
      </c>
      <c r="F34962" s="2">
        <v>3676.8770657540399</v>
      </c>
    </row>
    <row r="34963" spans="1:6">
      <c r="A34963" t="s">
        <v>4</v>
      </c>
      <c r="B34963">
        <v>4228</v>
      </c>
      <c r="C34963" t="s">
        <v>53</v>
      </c>
      <c r="D34963">
        <v>2016</v>
      </c>
      <c r="E34963" t="s">
        <v>742</v>
      </c>
      <c r="F34963" s="2">
        <v>4511.5012215681199</v>
      </c>
    </row>
    <row r="34964" spans="1:6">
      <c r="A34964" t="s">
        <v>4</v>
      </c>
      <c r="B34964">
        <v>4228</v>
      </c>
      <c r="C34964" t="s">
        <v>53</v>
      </c>
      <c r="D34964">
        <v>2016</v>
      </c>
      <c r="E34964" t="s">
        <v>745</v>
      </c>
      <c r="F34964" s="2">
        <v>0</v>
      </c>
    </row>
    <row r="34965" spans="1:6">
      <c r="A34965" t="s">
        <v>4</v>
      </c>
      <c r="B34965">
        <v>4228</v>
      </c>
      <c r="C34965" t="s">
        <v>53</v>
      </c>
      <c r="D34965">
        <v>2017</v>
      </c>
      <c r="E34965" t="s">
        <v>736</v>
      </c>
      <c r="F34965" s="2">
        <v>258.02677467004798</v>
      </c>
    </row>
    <row r="34966" spans="1:6">
      <c r="A34966" t="s">
        <v>4</v>
      </c>
      <c r="B34966">
        <v>4228</v>
      </c>
      <c r="C34966" t="s">
        <v>53</v>
      </c>
      <c r="D34966">
        <v>2017</v>
      </c>
      <c r="E34966" t="s">
        <v>737</v>
      </c>
      <c r="F34966" s="2">
        <v>325.28213138773401</v>
      </c>
    </row>
    <row r="34967" spans="1:6">
      <c r="A34967" t="s">
        <v>4</v>
      </c>
      <c r="B34967">
        <v>4228</v>
      </c>
      <c r="C34967" t="s">
        <v>53</v>
      </c>
      <c r="D34967">
        <v>2017</v>
      </c>
      <c r="E34967" t="s">
        <v>738</v>
      </c>
      <c r="F34967" s="2">
        <v>0</v>
      </c>
    </row>
    <row r="34968" spans="1:6">
      <c r="A34968" t="s">
        <v>4</v>
      </c>
      <c r="B34968">
        <v>4228</v>
      </c>
      <c r="C34968" t="s">
        <v>53</v>
      </c>
      <c r="D34968">
        <v>2017</v>
      </c>
      <c r="E34968" t="s">
        <v>740</v>
      </c>
      <c r="F34968" s="2">
        <v>1468.89524376339</v>
      </c>
    </row>
    <row r="34969" spans="1:6">
      <c r="A34969" t="s">
        <v>4</v>
      </c>
      <c r="B34969">
        <v>4228</v>
      </c>
      <c r="C34969" t="s">
        <v>53</v>
      </c>
      <c r="D34969">
        <v>2018</v>
      </c>
      <c r="E34969" t="s">
        <v>744</v>
      </c>
      <c r="F34969" s="2">
        <v>0</v>
      </c>
    </row>
    <row r="34970" spans="1:6">
      <c r="A34970" t="s">
        <v>4</v>
      </c>
      <c r="B34970">
        <v>4228</v>
      </c>
      <c r="C34970" t="s">
        <v>53</v>
      </c>
      <c r="D34970">
        <v>2018</v>
      </c>
      <c r="E34970" t="s">
        <v>739</v>
      </c>
      <c r="F34970" s="2">
        <v>7401.9195181699797</v>
      </c>
    </row>
    <row r="34971" spans="1:6">
      <c r="A34971" t="s">
        <v>4</v>
      </c>
      <c r="B34971">
        <v>4228</v>
      </c>
      <c r="C34971" t="s">
        <v>53</v>
      </c>
      <c r="D34971">
        <v>2018</v>
      </c>
      <c r="E34971" t="s">
        <v>743</v>
      </c>
      <c r="F34971" s="2">
        <v>0</v>
      </c>
    </row>
    <row r="34972" spans="1:6">
      <c r="A34972" t="s">
        <v>4</v>
      </c>
      <c r="B34972">
        <v>4228</v>
      </c>
      <c r="C34972" t="s">
        <v>53</v>
      </c>
      <c r="D34972">
        <v>2019</v>
      </c>
      <c r="E34972" t="s">
        <v>742</v>
      </c>
      <c r="F34972" s="2">
        <v>2504.2172735403901</v>
      </c>
    </row>
    <row r="34973" spans="1:6">
      <c r="A34973" t="s">
        <v>4</v>
      </c>
      <c r="B34973">
        <v>4228</v>
      </c>
      <c r="C34973" t="s">
        <v>53</v>
      </c>
      <c r="D34973">
        <v>2019</v>
      </c>
      <c r="E34973" t="s">
        <v>745</v>
      </c>
      <c r="F34973" s="2">
        <v>0.57173976881299104</v>
      </c>
    </row>
    <row r="34974" spans="1:6">
      <c r="A34974" t="s">
        <v>4</v>
      </c>
      <c r="B34974">
        <v>4228</v>
      </c>
      <c r="C34974" t="s">
        <v>53</v>
      </c>
      <c r="D34974">
        <v>2019</v>
      </c>
      <c r="E34974" t="s">
        <v>741</v>
      </c>
      <c r="F34974" s="2">
        <v>3266.8098048706602</v>
      </c>
    </row>
    <row r="34975" spans="1:6">
      <c r="A34975" t="s">
        <v>4</v>
      </c>
      <c r="B34975">
        <v>4228</v>
      </c>
      <c r="C34975" t="s">
        <v>53</v>
      </c>
      <c r="D34975">
        <v>2020</v>
      </c>
      <c r="E34975" t="s">
        <v>736</v>
      </c>
      <c r="F34975" s="2">
        <v>211.51092952991601</v>
      </c>
    </row>
    <row r="34976" spans="1:6">
      <c r="A34976" t="s">
        <v>4</v>
      </c>
      <c r="B34976">
        <v>4228</v>
      </c>
      <c r="C34976" t="s">
        <v>53</v>
      </c>
      <c r="D34976">
        <v>2020</v>
      </c>
      <c r="E34976" t="s">
        <v>737</v>
      </c>
      <c r="F34976" s="2">
        <v>319.97161294995902</v>
      </c>
    </row>
    <row r="34977" spans="1:6">
      <c r="A34977" t="s">
        <v>4</v>
      </c>
      <c r="B34977">
        <v>4228</v>
      </c>
      <c r="C34977" t="s">
        <v>53</v>
      </c>
      <c r="D34977">
        <v>2020</v>
      </c>
      <c r="E34977" t="s">
        <v>738</v>
      </c>
      <c r="F34977" s="2">
        <v>0</v>
      </c>
    </row>
    <row r="34978" spans="1:6">
      <c r="A34978" t="s">
        <v>4</v>
      </c>
      <c r="B34978">
        <v>4228</v>
      </c>
      <c r="C34978" t="s">
        <v>53</v>
      </c>
      <c r="D34978">
        <v>2020</v>
      </c>
      <c r="E34978" t="s">
        <v>740</v>
      </c>
      <c r="F34978" s="2">
        <v>1764.4938333990699</v>
      </c>
    </row>
    <row r="34979" spans="1:6">
      <c r="A34979" t="s">
        <v>4</v>
      </c>
      <c r="B34979">
        <v>4228</v>
      </c>
      <c r="C34979" t="s">
        <v>53</v>
      </c>
      <c r="D34979">
        <v>2021</v>
      </c>
      <c r="E34979" t="s">
        <v>744</v>
      </c>
      <c r="F34979" s="2">
        <v>0</v>
      </c>
    </row>
    <row r="34980" spans="1:6">
      <c r="A34980" t="s">
        <v>4</v>
      </c>
      <c r="B34980">
        <v>4228</v>
      </c>
      <c r="C34980" t="s">
        <v>53</v>
      </c>
      <c r="D34980">
        <v>2021</v>
      </c>
      <c r="E34980" t="s">
        <v>739</v>
      </c>
      <c r="F34980" s="2">
        <v>7321.4588914035103</v>
      </c>
    </row>
    <row r="34981" spans="1:6">
      <c r="A34981" t="s">
        <v>4</v>
      </c>
      <c r="B34981">
        <v>4228</v>
      </c>
      <c r="C34981" t="s">
        <v>53</v>
      </c>
      <c r="D34981">
        <v>2022</v>
      </c>
      <c r="E34981" t="s">
        <v>742</v>
      </c>
      <c r="F34981" s="2">
        <v>2775.7812820732902</v>
      </c>
    </row>
    <row r="34982" spans="1:6">
      <c r="A34982" t="s">
        <v>4</v>
      </c>
      <c r="B34982">
        <v>4228</v>
      </c>
      <c r="C34982" t="s">
        <v>53</v>
      </c>
      <c r="D34982">
        <v>2022</v>
      </c>
      <c r="E34982" t="s">
        <v>745</v>
      </c>
      <c r="F34982" s="2">
        <v>0.54717533201289903</v>
      </c>
    </row>
    <row r="34983" spans="1:6">
      <c r="A34983" t="s">
        <v>4</v>
      </c>
      <c r="B34983">
        <v>4228</v>
      </c>
      <c r="C34983" t="s">
        <v>53</v>
      </c>
      <c r="D34983">
        <v>2022</v>
      </c>
      <c r="E34983" t="s">
        <v>741</v>
      </c>
      <c r="F34983" s="2">
        <v>3375.4927470953098</v>
      </c>
    </row>
    <row r="34984" spans="1:6">
      <c r="A34984" t="s">
        <v>4</v>
      </c>
      <c r="B34984">
        <v>4228</v>
      </c>
      <c r="C34984" t="s">
        <v>53</v>
      </c>
      <c r="D34984">
        <v>2023</v>
      </c>
      <c r="E34984" t="s">
        <v>736</v>
      </c>
      <c r="F34984" s="2">
        <v>204.477396952888</v>
      </c>
    </row>
    <row r="34985" spans="1:6">
      <c r="A34985" t="s">
        <v>4</v>
      </c>
      <c r="B34985">
        <v>4228</v>
      </c>
      <c r="C34985" t="s">
        <v>53</v>
      </c>
      <c r="D34985">
        <v>2023</v>
      </c>
      <c r="E34985" t="s">
        <v>737</v>
      </c>
      <c r="F34985" s="2">
        <v>297.86971838844403</v>
      </c>
    </row>
    <row r="34986" spans="1:6">
      <c r="A34986" t="s">
        <v>4</v>
      </c>
      <c r="B34986">
        <v>4228</v>
      </c>
      <c r="C34986" t="s">
        <v>53</v>
      </c>
      <c r="D34986">
        <v>2023</v>
      </c>
      <c r="E34986" t="s">
        <v>740</v>
      </c>
      <c r="F34986" s="2">
        <v>1805.6692071868299</v>
      </c>
    </row>
    <row r="34987" spans="1:6">
      <c r="A34987" t="s">
        <v>4</v>
      </c>
      <c r="B34987">
        <v>4228</v>
      </c>
      <c r="C34987" t="s">
        <v>53</v>
      </c>
      <c r="D34987">
        <v>2024</v>
      </c>
      <c r="E34987" t="s">
        <v>739</v>
      </c>
      <c r="F34987" s="2">
        <v>7172.5359163923804</v>
      </c>
    </row>
    <row r="34988" spans="1:6">
      <c r="A34988" t="s">
        <v>55</v>
      </c>
      <c r="B34988">
        <v>3201</v>
      </c>
      <c r="C34988" t="s">
        <v>56</v>
      </c>
      <c r="D34988">
        <v>2009</v>
      </c>
      <c r="E34988" t="s">
        <v>738</v>
      </c>
      <c r="F34988" s="2">
        <v>3399.400979</v>
      </c>
    </row>
    <row r="34989" spans="1:6">
      <c r="A34989" t="s">
        <v>55</v>
      </c>
      <c r="B34989">
        <v>3201</v>
      </c>
      <c r="C34989" t="s">
        <v>56</v>
      </c>
      <c r="D34989">
        <v>2009</v>
      </c>
      <c r="E34989" t="s">
        <v>739</v>
      </c>
      <c r="F34989" s="2">
        <v>4657.30867160873</v>
      </c>
    </row>
    <row r="34990" spans="1:6">
      <c r="A34990" t="s">
        <v>55</v>
      </c>
      <c r="B34990">
        <v>3201</v>
      </c>
      <c r="C34990" t="s">
        <v>56</v>
      </c>
      <c r="D34990">
        <v>2009</v>
      </c>
      <c r="E34990" t="s">
        <v>740</v>
      </c>
      <c r="F34990" s="2">
        <v>25294.014403600999</v>
      </c>
    </row>
    <row r="34991" spans="1:6">
      <c r="A34991" t="s">
        <v>55</v>
      </c>
      <c r="B34991">
        <v>3201</v>
      </c>
      <c r="C34991" t="s">
        <v>56</v>
      </c>
      <c r="D34991">
        <v>2011</v>
      </c>
      <c r="E34991" t="s">
        <v>736</v>
      </c>
      <c r="F34991" s="2">
        <v>9291.7260621660498</v>
      </c>
    </row>
    <row r="34992" spans="1:6">
      <c r="A34992" t="s">
        <v>55</v>
      </c>
      <c r="B34992">
        <v>3201</v>
      </c>
      <c r="C34992" t="s">
        <v>56</v>
      </c>
      <c r="D34992">
        <v>2011</v>
      </c>
      <c r="E34992" t="s">
        <v>737</v>
      </c>
      <c r="F34992" s="2">
        <v>15748.683169673701</v>
      </c>
    </row>
    <row r="34993" spans="1:6">
      <c r="A34993" t="s">
        <v>55</v>
      </c>
      <c r="B34993">
        <v>3201</v>
      </c>
      <c r="C34993" t="s">
        <v>56</v>
      </c>
      <c r="D34993">
        <v>2011</v>
      </c>
      <c r="E34993" t="s">
        <v>745</v>
      </c>
      <c r="F34993" s="2">
        <v>5103.2866077570598</v>
      </c>
    </row>
    <row r="34994" spans="1:6">
      <c r="A34994" t="s">
        <v>55</v>
      </c>
      <c r="B34994">
        <v>3201</v>
      </c>
      <c r="C34994" t="s">
        <v>56</v>
      </c>
      <c r="D34994">
        <v>2013</v>
      </c>
      <c r="E34994" t="s">
        <v>742</v>
      </c>
      <c r="F34994" s="2">
        <v>40669.0001907158</v>
      </c>
    </row>
    <row r="34995" spans="1:6">
      <c r="A34995" t="s">
        <v>55</v>
      </c>
      <c r="B34995">
        <v>3201</v>
      </c>
      <c r="C34995" t="s">
        <v>56</v>
      </c>
      <c r="D34995">
        <v>2013</v>
      </c>
      <c r="E34995" t="s">
        <v>744</v>
      </c>
      <c r="F34995" s="2">
        <v>0</v>
      </c>
    </row>
    <row r="34996" spans="1:6">
      <c r="A34996" t="s">
        <v>55</v>
      </c>
      <c r="B34996">
        <v>3201</v>
      </c>
      <c r="C34996" t="s">
        <v>56</v>
      </c>
      <c r="D34996">
        <v>2013</v>
      </c>
      <c r="E34996" t="s">
        <v>743</v>
      </c>
      <c r="F34996" s="2">
        <v>0</v>
      </c>
    </row>
    <row r="34997" spans="1:6">
      <c r="A34997" t="s">
        <v>55</v>
      </c>
      <c r="B34997">
        <v>3201</v>
      </c>
      <c r="C34997" t="s">
        <v>56</v>
      </c>
      <c r="D34997">
        <v>2015</v>
      </c>
      <c r="E34997" t="s">
        <v>740</v>
      </c>
      <c r="F34997" s="2">
        <v>14293.342295750799</v>
      </c>
    </row>
    <row r="34998" spans="1:6">
      <c r="A34998" t="s">
        <v>55</v>
      </c>
      <c r="B34998">
        <v>3201</v>
      </c>
      <c r="C34998" t="s">
        <v>56</v>
      </c>
      <c r="D34998">
        <v>2016</v>
      </c>
      <c r="E34998" t="s">
        <v>743</v>
      </c>
      <c r="F34998" s="2">
        <v>0</v>
      </c>
    </row>
    <row r="34999" spans="1:6">
      <c r="A34999" t="s">
        <v>55</v>
      </c>
      <c r="B34999">
        <v>3201</v>
      </c>
      <c r="C34999" t="s">
        <v>56</v>
      </c>
      <c r="D34999">
        <v>2017</v>
      </c>
      <c r="E34999" t="s">
        <v>745</v>
      </c>
      <c r="F34999" s="2">
        <v>5110.1938613219399</v>
      </c>
    </row>
    <row r="35000" spans="1:6">
      <c r="A35000" t="s">
        <v>55</v>
      </c>
      <c r="B35000">
        <v>3201</v>
      </c>
      <c r="C35000" t="s">
        <v>56</v>
      </c>
      <c r="D35000">
        <v>2017</v>
      </c>
      <c r="E35000" t="s">
        <v>741</v>
      </c>
      <c r="F35000" s="2">
        <v>140555.97468656601</v>
      </c>
    </row>
    <row r="35001" spans="1:6">
      <c r="A35001" t="s">
        <v>55</v>
      </c>
      <c r="B35001">
        <v>3201</v>
      </c>
      <c r="C35001" t="s">
        <v>56</v>
      </c>
      <c r="D35001">
        <v>2018</v>
      </c>
      <c r="E35001" t="s">
        <v>736</v>
      </c>
      <c r="F35001" s="2">
        <v>4083.5902274281998</v>
      </c>
    </row>
    <row r="35002" spans="1:6">
      <c r="A35002" t="s">
        <v>55</v>
      </c>
      <c r="B35002">
        <v>3201</v>
      </c>
      <c r="C35002" t="s">
        <v>56</v>
      </c>
      <c r="D35002">
        <v>2018</v>
      </c>
      <c r="E35002" t="s">
        <v>737</v>
      </c>
      <c r="F35002" s="2">
        <v>18006.8405428101</v>
      </c>
    </row>
    <row r="35003" spans="1:6">
      <c r="A35003" t="s">
        <v>55</v>
      </c>
      <c r="B35003">
        <v>3201</v>
      </c>
      <c r="C35003" t="s">
        <v>56</v>
      </c>
      <c r="D35003">
        <v>2018</v>
      </c>
      <c r="E35003" t="s">
        <v>740</v>
      </c>
      <c r="F35003" s="2">
        <v>11335.665272206399</v>
      </c>
    </row>
    <row r="35004" spans="1:6">
      <c r="A35004" t="s">
        <v>55</v>
      </c>
      <c r="B35004">
        <v>3201</v>
      </c>
      <c r="C35004" t="s">
        <v>56</v>
      </c>
      <c r="D35004">
        <v>2019</v>
      </c>
      <c r="E35004" t="s">
        <v>738</v>
      </c>
      <c r="F35004" s="2">
        <v>1042.223959405</v>
      </c>
    </row>
    <row r="35005" spans="1:6">
      <c r="A35005" t="s">
        <v>55</v>
      </c>
      <c r="B35005">
        <v>3201</v>
      </c>
      <c r="C35005" t="s">
        <v>56</v>
      </c>
      <c r="D35005">
        <v>2019</v>
      </c>
      <c r="E35005" t="s">
        <v>739</v>
      </c>
      <c r="F35005" s="2">
        <v>3394.73392590497</v>
      </c>
    </row>
    <row r="35006" spans="1:6">
      <c r="A35006" t="s">
        <v>55</v>
      </c>
      <c r="B35006">
        <v>3201</v>
      </c>
      <c r="C35006" t="s">
        <v>56</v>
      </c>
      <c r="D35006">
        <v>2019</v>
      </c>
      <c r="E35006" t="s">
        <v>743</v>
      </c>
      <c r="F35006" s="2">
        <v>0</v>
      </c>
    </row>
    <row r="35007" spans="1:6">
      <c r="A35007" t="s">
        <v>55</v>
      </c>
      <c r="B35007">
        <v>3201</v>
      </c>
      <c r="C35007" t="s">
        <v>56</v>
      </c>
      <c r="D35007">
        <v>2020</v>
      </c>
      <c r="E35007" t="s">
        <v>742</v>
      </c>
      <c r="F35007" s="2">
        <v>33850.694461720501</v>
      </c>
    </row>
    <row r="35008" spans="1:6">
      <c r="A35008" t="s">
        <v>55</v>
      </c>
      <c r="B35008">
        <v>3201</v>
      </c>
      <c r="C35008" t="s">
        <v>56</v>
      </c>
      <c r="D35008">
        <v>2020</v>
      </c>
      <c r="E35008" t="s">
        <v>744</v>
      </c>
      <c r="F35008" s="2">
        <v>0</v>
      </c>
    </row>
    <row r="35009" spans="1:6">
      <c r="A35009" t="s">
        <v>55</v>
      </c>
      <c r="B35009">
        <v>3201</v>
      </c>
      <c r="C35009" t="s">
        <v>56</v>
      </c>
      <c r="D35009">
        <v>2020</v>
      </c>
      <c r="E35009" t="s">
        <v>741</v>
      </c>
      <c r="F35009" s="2">
        <v>127094.07731024</v>
      </c>
    </row>
    <row r="35010" spans="1:6">
      <c r="A35010" t="s">
        <v>55</v>
      </c>
      <c r="B35010">
        <v>3201</v>
      </c>
      <c r="C35010" t="s">
        <v>56</v>
      </c>
      <c r="D35010">
        <v>2021</v>
      </c>
      <c r="E35010" t="s">
        <v>736</v>
      </c>
      <c r="F35010" s="2">
        <v>5262.3729541394796</v>
      </c>
    </row>
    <row r="35011" spans="1:6">
      <c r="A35011" t="s">
        <v>55</v>
      </c>
      <c r="B35011">
        <v>3201</v>
      </c>
      <c r="C35011" t="s">
        <v>56</v>
      </c>
      <c r="D35011">
        <v>2021</v>
      </c>
      <c r="E35011" t="s">
        <v>737</v>
      </c>
      <c r="F35011" s="2">
        <v>18050.318416739501</v>
      </c>
    </row>
    <row r="35012" spans="1:6">
      <c r="A35012" t="s">
        <v>55</v>
      </c>
      <c r="B35012">
        <v>3201</v>
      </c>
      <c r="C35012" t="s">
        <v>56</v>
      </c>
      <c r="D35012">
        <v>2022</v>
      </c>
      <c r="E35012" t="s">
        <v>738</v>
      </c>
      <c r="F35012" s="2">
        <v>36.669261120000002</v>
      </c>
    </row>
    <row r="35013" spans="1:6">
      <c r="A35013" t="s">
        <v>55</v>
      </c>
      <c r="B35013">
        <v>3201</v>
      </c>
      <c r="C35013" t="s">
        <v>56</v>
      </c>
      <c r="D35013">
        <v>2022</v>
      </c>
      <c r="E35013" t="s">
        <v>739</v>
      </c>
      <c r="F35013" s="2">
        <v>4025.7579139852601</v>
      </c>
    </row>
    <row r="35014" spans="1:6">
      <c r="A35014" t="s">
        <v>55</v>
      </c>
      <c r="B35014">
        <v>3201</v>
      </c>
      <c r="C35014" t="s">
        <v>56</v>
      </c>
      <c r="D35014">
        <v>2022</v>
      </c>
      <c r="E35014" t="s">
        <v>743</v>
      </c>
      <c r="F35014" s="2">
        <v>0</v>
      </c>
    </row>
    <row r="35015" spans="1:6">
      <c r="A35015" t="s">
        <v>55</v>
      </c>
      <c r="B35015">
        <v>3201</v>
      </c>
      <c r="C35015" t="s">
        <v>56</v>
      </c>
      <c r="D35015">
        <v>2023</v>
      </c>
      <c r="E35015" t="s">
        <v>742</v>
      </c>
      <c r="F35015" s="2">
        <v>23255.9318480117</v>
      </c>
    </row>
    <row r="35016" spans="1:6">
      <c r="A35016" t="s">
        <v>55</v>
      </c>
      <c r="B35016">
        <v>3201</v>
      </c>
      <c r="C35016" t="s">
        <v>56</v>
      </c>
      <c r="D35016">
        <v>2023</v>
      </c>
      <c r="E35016" t="s">
        <v>744</v>
      </c>
      <c r="F35016" s="2">
        <v>0</v>
      </c>
    </row>
    <row r="35017" spans="1:6">
      <c r="A35017" t="s">
        <v>55</v>
      </c>
      <c r="B35017">
        <v>3201</v>
      </c>
      <c r="C35017" t="s">
        <v>56</v>
      </c>
      <c r="D35017">
        <v>2024</v>
      </c>
      <c r="E35017" t="s">
        <v>736</v>
      </c>
      <c r="F35017" s="2">
        <v>3483.0034178526998</v>
      </c>
    </row>
    <row r="35018" spans="1:6">
      <c r="A35018" t="s">
        <v>55</v>
      </c>
      <c r="B35018">
        <v>3201</v>
      </c>
      <c r="C35018" t="s">
        <v>56</v>
      </c>
      <c r="D35018">
        <v>2024</v>
      </c>
      <c r="E35018" t="s">
        <v>737</v>
      </c>
      <c r="F35018" s="2">
        <v>16413.6674941809</v>
      </c>
    </row>
    <row r="35019" spans="1:6">
      <c r="A35019" t="s">
        <v>55</v>
      </c>
      <c r="B35019">
        <v>3201</v>
      </c>
      <c r="C35019" t="s">
        <v>56</v>
      </c>
      <c r="D35019">
        <v>2024</v>
      </c>
      <c r="E35019" t="s">
        <v>745</v>
      </c>
      <c r="F35019" s="2">
        <v>4647.9115422508003</v>
      </c>
    </row>
    <row r="35020" spans="1:6">
      <c r="A35020" t="s">
        <v>55</v>
      </c>
      <c r="B35020">
        <v>3203</v>
      </c>
      <c r="C35020" t="s">
        <v>58</v>
      </c>
      <c r="D35020">
        <v>2009</v>
      </c>
      <c r="E35020" t="s">
        <v>736</v>
      </c>
      <c r="F35020" s="2">
        <v>56661.0263153634</v>
      </c>
    </row>
    <row r="35021" spans="1:6">
      <c r="A35021" t="s">
        <v>55</v>
      </c>
      <c r="B35021">
        <v>3203</v>
      </c>
      <c r="C35021" t="s">
        <v>58</v>
      </c>
      <c r="D35021">
        <v>2009</v>
      </c>
      <c r="E35021" t="s">
        <v>737</v>
      </c>
      <c r="F35021" s="2">
        <v>11409.347083189799</v>
      </c>
    </row>
    <row r="35022" spans="1:6">
      <c r="A35022" t="s">
        <v>55</v>
      </c>
      <c r="B35022">
        <v>3203</v>
      </c>
      <c r="C35022" t="s">
        <v>58</v>
      </c>
      <c r="D35022">
        <v>2009</v>
      </c>
      <c r="E35022" t="s">
        <v>740</v>
      </c>
      <c r="F35022" s="2">
        <v>25585.643396289801</v>
      </c>
    </row>
    <row r="35023" spans="1:6">
      <c r="A35023" t="s">
        <v>55</v>
      </c>
      <c r="B35023">
        <v>3203</v>
      </c>
      <c r="C35023" t="s">
        <v>58</v>
      </c>
      <c r="D35023">
        <v>2011</v>
      </c>
      <c r="E35023" t="s">
        <v>742</v>
      </c>
      <c r="F35023" s="2">
        <v>20452.114632402099</v>
      </c>
    </row>
    <row r="35024" spans="1:6">
      <c r="A35024" t="s">
        <v>55</v>
      </c>
      <c r="B35024">
        <v>3203</v>
      </c>
      <c r="C35024" t="s">
        <v>58</v>
      </c>
      <c r="D35024">
        <v>2011</v>
      </c>
      <c r="E35024" t="s">
        <v>744</v>
      </c>
      <c r="F35024" s="2">
        <v>62419.267300159001</v>
      </c>
    </row>
    <row r="35025" spans="1:6">
      <c r="A35025" t="s">
        <v>55</v>
      </c>
      <c r="B35025">
        <v>3203</v>
      </c>
      <c r="C35025" t="s">
        <v>58</v>
      </c>
      <c r="D35025">
        <v>2011</v>
      </c>
      <c r="E35025" t="s">
        <v>745</v>
      </c>
      <c r="F35025" s="2">
        <v>17281.3166484229</v>
      </c>
    </row>
    <row r="35026" spans="1:6">
      <c r="A35026" t="s">
        <v>55</v>
      </c>
      <c r="B35026">
        <v>3203</v>
      </c>
      <c r="C35026" t="s">
        <v>58</v>
      </c>
      <c r="D35026">
        <v>2011</v>
      </c>
      <c r="E35026" t="s">
        <v>741</v>
      </c>
      <c r="F35026" s="2">
        <v>176231.46073471699</v>
      </c>
    </row>
    <row r="35027" spans="1:6">
      <c r="A35027" t="s">
        <v>55</v>
      </c>
      <c r="B35027">
        <v>3203</v>
      </c>
      <c r="C35027" t="s">
        <v>58</v>
      </c>
      <c r="D35027">
        <v>2013</v>
      </c>
      <c r="E35027" t="s">
        <v>738</v>
      </c>
      <c r="F35027" s="2">
        <v>0</v>
      </c>
    </row>
    <row r="35028" spans="1:6">
      <c r="A35028" t="s">
        <v>55</v>
      </c>
      <c r="B35028">
        <v>3203</v>
      </c>
      <c r="C35028" t="s">
        <v>58</v>
      </c>
      <c r="D35028">
        <v>2013</v>
      </c>
      <c r="E35028" t="s">
        <v>739</v>
      </c>
      <c r="F35028" s="2">
        <v>11371.4382076362</v>
      </c>
    </row>
    <row r="35029" spans="1:6">
      <c r="A35029" t="s">
        <v>55</v>
      </c>
      <c r="B35029">
        <v>3203</v>
      </c>
      <c r="C35029" t="s">
        <v>58</v>
      </c>
      <c r="D35029">
        <v>2013</v>
      </c>
      <c r="E35029" t="s">
        <v>743</v>
      </c>
      <c r="F35029" s="2">
        <v>0</v>
      </c>
    </row>
    <row r="35030" spans="1:6">
      <c r="A35030" t="s">
        <v>55</v>
      </c>
      <c r="B35030">
        <v>3203</v>
      </c>
      <c r="C35030" t="s">
        <v>58</v>
      </c>
      <c r="D35030">
        <v>2015</v>
      </c>
      <c r="E35030" t="s">
        <v>736</v>
      </c>
      <c r="F35030" s="2">
        <v>42582.6329355485</v>
      </c>
    </row>
    <row r="35031" spans="1:6">
      <c r="A35031" t="s">
        <v>55</v>
      </c>
      <c r="B35031">
        <v>3203</v>
      </c>
      <c r="C35031" t="s">
        <v>58</v>
      </c>
      <c r="D35031">
        <v>2015</v>
      </c>
      <c r="E35031" t="s">
        <v>737</v>
      </c>
      <c r="F35031" s="2">
        <v>15496.2997978861</v>
      </c>
    </row>
    <row r="35032" spans="1:6">
      <c r="A35032" t="s">
        <v>55</v>
      </c>
      <c r="B35032">
        <v>3203</v>
      </c>
      <c r="C35032" t="s">
        <v>58</v>
      </c>
      <c r="D35032">
        <v>2015</v>
      </c>
      <c r="E35032" t="s">
        <v>740</v>
      </c>
      <c r="F35032" s="2">
        <v>12821.626329135401</v>
      </c>
    </row>
    <row r="35033" spans="1:6">
      <c r="A35033" t="s">
        <v>55</v>
      </c>
      <c r="B35033">
        <v>3203</v>
      </c>
      <c r="C35033" t="s">
        <v>58</v>
      </c>
      <c r="D35033">
        <v>2016</v>
      </c>
      <c r="E35033" t="s">
        <v>738</v>
      </c>
      <c r="F35033" s="2">
        <v>209.86306766971501</v>
      </c>
    </row>
    <row r="35034" spans="1:6">
      <c r="A35034" t="s">
        <v>55</v>
      </c>
      <c r="B35034">
        <v>3203</v>
      </c>
      <c r="C35034" t="s">
        <v>58</v>
      </c>
      <c r="D35034">
        <v>2016</v>
      </c>
      <c r="E35034" t="s">
        <v>739</v>
      </c>
      <c r="F35034" s="2">
        <v>12320.575925929301</v>
      </c>
    </row>
    <row r="35035" spans="1:6">
      <c r="A35035" t="s">
        <v>55</v>
      </c>
      <c r="B35035">
        <v>3203</v>
      </c>
      <c r="C35035" t="s">
        <v>58</v>
      </c>
      <c r="D35035">
        <v>2017</v>
      </c>
      <c r="E35035" t="s">
        <v>742</v>
      </c>
      <c r="F35035" s="2">
        <v>20544.836133515499</v>
      </c>
    </row>
    <row r="35036" spans="1:6">
      <c r="A35036" t="s">
        <v>55</v>
      </c>
      <c r="B35036">
        <v>3203</v>
      </c>
      <c r="C35036" t="s">
        <v>58</v>
      </c>
      <c r="D35036">
        <v>2017</v>
      </c>
      <c r="E35036" t="s">
        <v>744</v>
      </c>
      <c r="F35036" s="2">
        <v>43.961591650000003</v>
      </c>
    </row>
    <row r="35037" spans="1:6">
      <c r="A35037" t="s">
        <v>55</v>
      </c>
      <c r="B35037">
        <v>3203</v>
      </c>
      <c r="C35037" t="s">
        <v>58</v>
      </c>
      <c r="D35037">
        <v>2017</v>
      </c>
      <c r="E35037" t="s">
        <v>745</v>
      </c>
      <c r="F35037" s="2">
        <v>18426.994380240601</v>
      </c>
    </row>
    <row r="35038" spans="1:6">
      <c r="A35038" t="s">
        <v>55</v>
      </c>
      <c r="B35038">
        <v>3203</v>
      </c>
      <c r="C35038" t="s">
        <v>58</v>
      </c>
      <c r="D35038">
        <v>2018</v>
      </c>
      <c r="E35038" t="s">
        <v>740</v>
      </c>
      <c r="F35038" s="2">
        <v>12493.525481450501</v>
      </c>
    </row>
    <row r="35039" spans="1:6">
      <c r="A35039" t="s">
        <v>55</v>
      </c>
      <c r="B35039">
        <v>3203</v>
      </c>
      <c r="C35039" t="s">
        <v>58</v>
      </c>
      <c r="D35039">
        <v>2018</v>
      </c>
      <c r="E35039" t="s">
        <v>741</v>
      </c>
      <c r="F35039" s="2">
        <v>148066.87283384599</v>
      </c>
    </row>
    <row r="35040" spans="1:6">
      <c r="A35040" t="s">
        <v>55</v>
      </c>
      <c r="B35040">
        <v>3203</v>
      </c>
      <c r="C35040" t="s">
        <v>58</v>
      </c>
      <c r="D35040">
        <v>2020</v>
      </c>
      <c r="E35040" t="s">
        <v>742</v>
      </c>
      <c r="F35040" s="2">
        <v>26833.462053377199</v>
      </c>
    </row>
    <row r="35041" spans="1:6">
      <c r="A35041" t="s">
        <v>55</v>
      </c>
      <c r="B35041">
        <v>3203</v>
      </c>
      <c r="C35041" t="s">
        <v>58</v>
      </c>
      <c r="D35041">
        <v>2020</v>
      </c>
      <c r="E35041" t="s">
        <v>743</v>
      </c>
      <c r="F35041" s="2">
        <v>0</v>
      </c>
    </row>
    <row r="35042" spans="1:6">
      <c r="A35042" t="s">
        <v>55</v>
      </c>
      <c r="B35042">
        <v>3203</v>
      </c>
      <c r="C35042" t="s">
        <v>58</v>
      </c>
      <c r="D35042">
        <v>2020</v>
      </c>
      <c r="E35042" t="s">
        <v>745</v>
      </c>
      <c r="F35042" s="2">
        <v>13226.4959159844</v>
      </c>
    </row>
    <row r="35043" spans="1:6">
      <c r="A35043" t="s">
        <v>55</v>
      </c>
      <c r="B35043">
        <v>3203</v>
      </c>
      <c r="C35043" t="s">
        <v>58</v>
      </c>
      <c r="D35043">
        <v>2021</v>
      </c>
      <c r="E35043" t="s">
        <v>741</v>
      </c>
      <c r="F35043" s="2">
        <v>127596.16080028799</v>
      </c>
    </row>
    <row r="35044" spans="1:6">
      <c r="A35044" t="s">
        <v>55</v>
      </c>
      <c r="B35044">
        <v>3203</v>
      </c>
      <c r="C35044" t="s">
        <v>58</v>
      </c>
      <c r="D35044">
        <v>2022</v>
      </c>
      <c r="E35044" t="s">
        <v>736</v>
      </c>
      <c r="F35044" s="2">
        <v>26996.789629270799</v>
      </c>
    </row>
    <row r="35045" spans="1:6">
      <c r="A35045" t="s">
        <v>55</v>
      </c>
      <c r="B35045">
        <v>3203</v>
      </c>
      <c r="C35045" t="s">
        <v>58</v>
      </c>
      <c r="D35045">
        <v>2022</v>
      </c>
      <c r="E35045" t="s">
        <v>737</v>
      </c>
      <c r="F35045" s="2">
        <v>14546.933907544701</v>
      </c>
    </row>
    <row r="35046" spans="1:6">
      <c r="A35046" t="s">
        <v>55</v>
      </c>
      <c r="B35046">
        <v>3203</v>
      </c>
      <c r="C35046" t="s">
        <v>58</v>
      </c>
      <c r="D35046">
        <v>2023</v>
      </c>
      <c r="E35046" t="s">
        <v>738</v>
      </c>
      <c r="F35046" s="2">
        <v>484.39276605367598</v>
      </c>
    </row>
    <row r="35047" spans="1:6">
      <c r="A35047" t="s">
        <v>55</v>
      </c>
      <c r="B35047">
        <v>3203</v>
      </c>
      <c r="C35047" t="s">
        <v>58</v>
      </c>
      <c r="D35047">
        <v>2023</v>
      </c>
      <c r="E35047" t="s">
        <v>739</v>
      </c>
      <c r="F35047" s="2">
        <v>11311.2938969431</v>
      </c>
    </row>
    <row r="35048" spans="1:6">
      <c r="A35048" t="s">
        <v>55</v>
      </c>
      <c r="B35048">
        <v>3203</v>
      </c>
      <c r="C35048" t="s">
        <v>58</v>
      </c>
      <c r="D35048">
        <v>2023</v>
      </c>
      <c r="E35048" t="s">
        <v>743</v>
      </c>
      <c r="F35048" s="2">
        <v>0</v>
      </c>
    </row>
    <row r="35049" spans="1:6">
      <c r="A35049" t="s">
        <v>55</v>
      </c>
      <c r="B35049">
        <v>3203</v>
      </c>
      <c r="C35049" t="s">
        <v>58</v>
      </c>
      <c r="D35049">
        <v>2024</v>
      </c>
      <c r="E35049" t="s">
        <v>742</v>
      </c>
      <c r="F35049" s="2">
        <v>22821.9256108521</v>
      </c>
    </row>
    <row r="35050" spans="1:6">
      <c r="A35050" t="s">
        <v>55</v>
      </c>
      <c r="B35050">
        <v>3203</v>
      </c>
      <c r="C35050" t="s">
        <v>58</v>
      </c>
      <c r="D35050">
        <v>2024</v>
      </c>
      <c r="E35050" t="s">
        <v>744</v>
      </c>
      <c r="F35050" s="2">
        <v>136.48626820000001</v>
      </c>
    </row>
    <row r="35051" spans="1:6">
      <c r="A35051" t="s">
        <v>55</v>
      </c>
      <c r="B35051">
        <v>3203</v>
      </c>
      <c r="C35051" t="s">
        <v>58</v>
      </c>
      <c r="D35051">
        <v>2024</v>
      </c>
      <c r="E35051" t="s">
        <v>741</v>
      </c>
      <c r="F35051" s="2">
        <v>106815.453296768</v>
      </c>
    </row>
    <row r="35052" spans="1:6">
      <c r="A35052" t="s">
        <v>55</v>
      </c>
      <c r="B35052">
        <v>3205</v>
      </c>
      <c r="C35052" t="s">
        <v>60</v>
      </c>
      <c r="D35052">
        <v>2009</v>
      </c>
      <c r="E35052" t="s">
        <v>743</v>
      </c>
      <c r="F35052" s="2">
        <v>3.13134020576546</v>
      </c>
    </row>
    <row r="35053" spans="1:6">
      <c r="A35053" t="s">
        <v>55</v>
      </c>
      <c r="B35053">
        <v>3205</v>
      </c>
      <c r="C35053" t="s">
        <v>60</v>
      </c>
      <c r="D35053">
        <v>2011</v>
      </c>
      <c r="E35053" t="s">
        <v>736</v>
      </c>
      <c r="F35053" s="2">
        <v>34026.572076594399</v>
      </c>
    </row>
    <row r="35054" spans="1:6">
      <c r="A35054" t="s">
        <v>55</v>
      </c>
      <c r="B35054">
        <v>3205</v>
      </c>
      <c r="C35054" t="s">
        <v>60</v>
      </c>
      <c r="D35054">
        <v>2011</v>
      </c>
      <c r="E35054" t="s">
        <v>737</v>
      </c>
      <c r="F35054" s="2">
        <v>14501.973917079</v>
      </c>
    </row>
    <row r="35055" spans="1:6">
      <c r="A35055" t="s">
        <v>55</v>
      </c>
      <c r="B35055">
        <v>3205</v>
      </c>
      <c r="C35055" t="s">
        <v>60</v>
      </c>
      <c r="D35055">
        <v>2011</v>
      </c>
      <c r="E35055" t="s">
        <v>740</v>
      </c>
      <c r="F35055" s="2">
        <v>22161.366836531801</v>
      </c>
    </row>
    <row r="35056" spans="1:6">
      <c r="A35056" t="s">
        <v>55</v>
      </c>
      <c r="B35056">
        <v>3205</v>
      </c>
      <c r="C35056" t="s">
        <v>60</v>
      </c>
      <c r="D35056">
        <v>2013</v>
      </c>
      <c r="E35056" t="s">
        <v>742</v>
      </c>
      <c r="F35056" s="2">
        <v>38858.8762173551</v>
      </c>
    </row>
    <row r="35057" spans="1:6">
      <c r="A35057" t="s">
        <v>55</v>
      </c>
      <c r="B35057">
        <v>3205</v>
      </c>
      <c r="C35057" t="s">
        <v>60</v>
      </c>
      <c r="D35057">
        <v>2013</v>
      </c>
      <c r="E35057" t="s">
        <v>744</v>
      </c>
      <c r="F35057" s="2">
        <v>14380.475928535499</v>
      </c>
    </row>
    <row r="35058" spans="1:6">
      <c r="A35058" t="s">
        <v>55</v>
      </c>
      <c r="B35058">
        <v>3205</v>
      </c>
      <c r="C35058" t="s">
        <v>60</v>
      </c>
      <c r="D35058">
        <v>2013</v>
      </c>
      <c r="E35058" t="s">
        <v>745</v>
      </c>
      <c r="F35058" s="2">
        <v>0</v>
      </c>
    </row>
    <row r="35059" spans="1:6">
      <c r="A35059" t="s">
        <v>55</v>
      </c>
      <c r="B35059">
        <v>3205</v>
      </c>
      <c r="C35059" t="s">
        <v>60</v>
      </c>
      <c r="D35059">
        <v>2013</v>
      </c>
      <c r="E35059" t="s">
        <v>741</v>
      </c>
      <c r="F35059" s="2">
        <v>205991.78976586499</v>
      </c>
    </row>
    <row r="35060" spans="1:6">
      <c r="A35060" t="s">
        <v>55</v>
      </c>
      <c r="B35060">
        <v>3205</v>
      </c>
      <c r="C35060" t="s">
        <v>60</v>
      </c>
      <c r="D35060">
        <v>2015</v>
      </c>
      <c r="E35060" t="s">
        <v>738</v>
      </c>
      <c r="F35060" s="2">
        <v>575.38474712305594</v>
      </c>
    </row>
    <row r="35061" spans="1:6">
      <c r="A35061" t="s">
        <v>55</v>
      </c>
      <c r="B35061">
        <v>3205</v>
      </c>
      <c r="C35061" t="s">
        <v>60</v>
      </c>
      <c r="D35061">
        <v>2015</v>
      </c>
      <c r="E35061" t="s">
        <v>739</v>
      </c>
      <c r="F35061" s="2">
        <v>27668.963698424399</v>
      </c>
    </row>
    <row r="35062" spans="1:6">
      <c r="A35062" t="s">
        <v>55</v>
      </c>
      <c r="B35062">
        <v>3205</v>
      </c>
      <c r="C35062" t="s">
        <v>60</v>
      </c>
      <c r="D35062">
        <v>2015</v>
      </c>
      <c r="E35062" t="s">
        <v>743</v>
      </c>
      <c r="F35062" s="2">
        <v>2.2734492156959099</v>
      </c>
    </row>
    <row r="35063" spans="1:6">
      <c r="A35063" t="s">
        <v>55</v>
      </c>
      <c r="B35063">
        <v>3205</v>
      </c>
      <c r="C35063" t="s">
        <v>60</v>
      </c>
      <c r="D35063">
        <v>2015</v>
      </c>
      <c r="E35063" t="s">
        <v>740</v>
      </c>
      <c r="F35063" s="2">
        <v>12073.5359861118</v>
      </c>
    </row>
    <row r="35064" spans="1:6">
      <c r="A35064" t="s">
        <v>55</v>
      </c>
      <c r="B35064">
        <v>3205</v>
      </c>
      <c r="C35064" t="s">
        <v>60</v>
      </c>
      <c r="D35064">
        <v>2016</v>
      </c>
      <c r="E35064" t="s">
        <v>742</v>
      </c>
      <c r="F35064" s="2">
        <v>47518.621848483599</v>
      </c>
    </row>
    <row r="35065" spans="1:6">
      <c r="A35065" t="s">
        <v>55</v>
      </c>
      <c r="B35065">
        <v>3205</v>
      </c>
      <c r="C35065" t="s">
        <v>60</v>
      </c>
      <c r="D35065">
        <v>2016</v>
      </c>
      <c r="E35065" t="s">
        <v>744</v>
      </c>
      <c r="F35065" s="2">
        <v>15026.640042692001</v>
      </c>
    </row>
    <row r="35066" spans="1:6">
      <c r="A35066" t="s">
        <v>55</v>
      </c>
      <c r="B35066">
        <v>3205</v>
      </c>
      <c r="C35066" t="s">
        <v>60</v>
      </c>
      <c r="D35066">
        <v>2016</v>
      </c>
      <c r="E35066" t="s">
        <v>745</v>
      </c>
      <c r="F35066" s="2">
        <v>0</v>
      </c>
    </row>
    <row r="35067" spans="1:6">
      <c r="A35067" t="s">
        <v>55</v>
      </c>
      <c r="B35067">
        <v>3205</v>
      </c>
      <c r="C35067" t="s">
        <v>60</v>
      </c>
      <c r="D35067">
        <v>2017</v>
      </c>
      <c r="E35067" t="s">
        <v>736</v>
      </c>
      <c r="F35067" s="2">
        <v>31174.564512187699</v>
      </c>
    </row>
    <row r="35068" spans="1:6">
      <c r="A35068" t="s">
        <v>55</v>
      </c>
      <c r="B35068">
        <v>3205</v>
      </c>
      <c r="C35068" t="s">
        <v>60</v>
      </c>
      <c r="D35068">
        <v>2017</v>
      </c>
      <c r="E35068" t="s">
        <v>737</v>
      </c>
      <c r="F35068" s="2">
        <v>16716.309902970799</v>
      </c>
    </row>
    <row r="35069" spans="1:6">
      <c r="A35069" t="s">
        <v>55</v>
      </c>
      <c r="B35069">
        <v>3205</v>
      </c>
      <c r="C35069" t="s">
        <v>60</v>
      </c>
      <c r="D35069">
        <v>2018</v>
      </c>
      <c r="E35069" t="s">
        <v>738</v>
      </c>
      <c r="F35069" s="2">
        <v>966.11997911773506</v>
      </c>
    </row>
    <row r="35070" spans="1:6">
      <c r="A35070" t="s">
        <v>55</v>
      </c>
      <c r="B35070">
        <v>3205</v>
      </c>
      <c r="C35070" t="s">
        <v>60</v>
      </c>
      <c r="D35070">
        <v>2018</v>
      </c>
      <c r="E35070" t="s">
        <v>739</v>
      </c>
      <c r="F35070" s="2">
        <v>27406.580213113899</v>
      </c>
    </row>
    <row r="35071" spans="1:6">
      <c r="A35071" t="s">
        <v>55</v>
      </c>
      <c r="B35071">
        <v>3205</v>
      </c>
      <c r="C35071" t="s">
        <v>60</v>
      </c>
      <c r="D35071">
        <v>2018</v>
      </c>
      <c r="E35071" t="s">
        <v>740</v>
      </c>
      <c r="F35071" s="2">
        <v>15614.4513833727</v>
      </c>
    </row>
    <row r="35072" spans="1:6">
      <c r="A35072" t="s">
        <v>55</v>
      </c>
      <c r="B35072">
        <v>3205</v>
      </c>
      <c r="C35072" t="s">
        <v>60</v>
      </c>
      <c r="D35072">
        <v>2019</v>
      </c>
      <c r="E35072" t="s">
        <v>742</v>
      </c>
      <c r="F35072" s="2">
        <v>38848.105309873798</v>
      </c>
    </row>
    <row r="35073" spans="1:6">
      <c r="A35073" t="s">
        <v>55</v>
      </c>
      <c r="B35073">
        <v>3205</v>
      </c>
      <c r="C35073" t="s">
        <v>60</v>
      </c>
      <c r="D35073">
        <v>2019</v>
      </c>
      <c r="E35073" t="s">
        <v>744</v>
      </c>
      <c r="F35073" s="2">
        <v>22578.891494424501</v>
      </c>
    </row>
    <row r="35074" spans="1:6">
      <c r="A35074" t="s">
        <v>55</v>
      </c>
      <c r="B35074">
        <v>3205</v>
      </c>
      <c r="C35074" t="s">
        <v>60</v>
      </c>
      <c r="D35074">
        <v>2019</v>
      </c>
      <c r="E35074" t="s">
        <v>745</v>
      </c>
      <c r="F35074" s="2">
        <v>0.25726219733823702</v>
      </c>
    </row>
    <row r="35075" spans="1:6">
      <c r="A35075" t="s">
        <v>55</v>
      </c>
      <c r="B35075">
        <v>3205</v>
      </c>
      <c r="C35075" t="s">
        <v>60</v>
      </c>
      <c r="D35075">
        <v>2020</v>
      </c>
      <c r="E35075" t="s">
        <v>736</v>
      </c>
      <c r="F35075" s="2">
        <v>24496.426719966399</v>
      </c>
    </row>
    <row r="35076" spans="1:6">
      <c r="A35076" t="s">
        <v>55</v>
      </c>
      <c r="B35076">
        <v>3205</v>
      </c>
      <c r="C35076" t="s">
        <v>60</v>
      </c>
      <c r="D35076">
        <v>2020</v>
      </c>
      <c r="E35076" t="s">
        <v>741</v>
      </c>
      <c r="F35076" s="2">
        <v>159252.82588732301</v>
      </c>
    </row>
    <row r="35077" spans="1:6">
      <c r="A35077" t="s">
        <v>55</v>
      </c>
      <c r="B35077">
        <v>3205</v>
      </c>
      <c r="C35077" t="s">
        <v>60</v>
      </c>
      <c r="D35077">
        <v>2021</v>
      </c>
      <c r="E35077" t="s">
        <v>739</v>
      </c>
      <c r="F35077" s="2">
        <v>28312.114953151799</v>
      </c>
    </row>
    <row r="35078" spans="1:6">
      <c r="A35078" t="s">
        <v>55</v>
      </c>
      <c r="B35078">
        <v>3205</v>
      </c>
      <c r="C35078" t="s">
        <v>60</v>
      </c>
      <c r="D35078">
        <v>2021</v>
      </c>
      <c r="E35078" t="s">
        <v>740</v>
      </c>
      <c r="F35078" s="2">
        <v>6788.9992240118499</v>
      </c>
    </row>
    <row r="35079" spans="1:6">
      <c r="A35079" t="s">
        <v>55</v>
      </c>
      <c r="B35079">
        <v>3205</v>
      </c>
      <c r="C35079" t="s">
        <v>60</v>
      </c>
      <c r="D35079">
        <v>2022</v>
      </c>
      <c r="E35079" t="s">
        <v>742</v>
      </c>
      <c r="F35079" s="2">
        <v>42602.081959102499</v>
      </c>
    </row>
    <row r="35080" spans="1:6">
      <c r="A35080" t="s">
        <v>55</v>
      </c>
      <c r="B35080">
        <v>3205</v>
      </c>
      <c r="C35080" t="s">
        <v>60</v>
      </c>
      <c r="D35080">
        <v>2022</v>
      </c>
      <c r="E35080" t="s">
        <v>743</v>
      </c>
      <c r="F35080" s="2">
        <v>4.2503044176987599</v>
      </c>
    </row>
    <row r="35081" spans="1:6">
      <c r="A35081" t="s">
        <v>55</v>
      </c>
      <c r="B35081">
        <v>3205</v>
      </c>
      <c r="C35081" t="s">
        <v>60</v>
      </c>
      <c r="D35081">
        <v>2022</v>
      </c>
      <c r="E35081" t="s">
        <v>745</v>
      </c>
      <c r="F35081" s="2">
        <v>0</v>
      </c>
    </row>
    <row r="35082" spans="1:6">
      <c r="A35082" t="s">
        <v>55</v>
      </c>
      <c r="B35082">
        <v>3205</v>
      </c>
      <c r="C35082" t="s">
        <v>60</v>
      </c>
      <c r="D35082">
        <v>2023</v>
      </c>
      <c r="E35082" t="s">
        <v>741</v>
      </c>
      <c r="F35082" s="2">
        <v>147914.08098883301</v>
      </c>
    </row>
    <row r="35083" spans="1:6">
      <c r="A35083" t="s">
        <v>55</v>
      </c>
      <c r="B35083">
        <v>3205</v>
      </c>
      <c r="C35083" t="s">
        <v>60</v>
      </c>
      <c r="D35083">
        <v>2024</v>
      </c>
      <c r="E35083" t="s">
        <v>737</v>
      </c>
      <c r="F35083" s="2">
        <v>15038.8043105705</v>
      </c>
    </row>
    <row r="35084" spans="1:6">
      <c r="A35084" t="s">
        <v>55</v>
      </c>
      <c r="B35084">
        <v>3205</v>
      </c>
      <c r="C35084" t="s">
        <v>60</v>
      </c>
      <c r="D35084">
        <v>2024</v>
      </c>
      <c r="E35084" t="s">
        <v>740</v>
      </c>
      <c r="F35084" s="2">
        <v>5927.1162859033602</v>
      </c>
    </row>
    <row r="35085" spans="1:6">
      <c r="A35085" t="s">
        <v>55</v>
      </c>
      <c r="B35085">
        <v>3207</v>
      </c>
      <c r="C35085" t="s">
        <v>62</v>
      </c>
      <c r="D35085">
        <v>2009</v>
      </c>
      <c r="E35085" t="s">
        <v>738</v>
      </c>
      <c r="F35085" s="2">
        <v>0</v>
      </c>
    </row>
    <row r="35086" spans="1:6">
      <c r="A35086" t="s">
        <v>55</v>
      </c>
      <c r="B35086">
        <v>3207</v>
      </c>
      <c r="C35086" t="s">
        <v>62</v>
      </c>
      <c r="D35086">
        <v>2009</v>
      </c>
      <c r="E35086" t="s">
        <v>743</v>
      </c>
      <c r="F35086" s="2">
        <v>0</v>
      </c>
    </row>
    <row r="35087" spans="1:6">
      <c r="A35087" t="s">
        <v>55</v>
      </c>
      <c r="B35087">
        <v>3207</v>
      </c>
      <c r="C35087" t="s">
        <v>62</v>
      </c>
      <c r="D35087">
        <v>2013</v>
      </c>
      <c r="E35087" t="s">
        <v>744</v>
      </c>
      <c r="F35087" s="2">
        <v>0</v>
      </c>
    </row>
    <row r="35088" spans="1:6">
      <c r="A35088" t="s">
        <v>55</v>
      </c>
      <c r="B35088">
        <v>3207</v>
      </c>
      <c r="C35088" t="s">
        <v>62</v>
      </c>
      <c r="D35088">
        <v>2013</v>
      </c>
      <c r="E35088" t="s">
        <v>739</v>
      </c>
      <c r="F35088" s="2">
        <v>5081.6169369202298</v>
      </c>
    </row>
    <row r="35089" spans="1:6">
      <c r="A35089" t="s">
        <v>55</v>
      </c>
      <c r="B35089">
        <v>3207</v>
      </c>
      <c r="C35089" t="s">
        <v>62</v>
      </c>
      <c r="D35089">
        <v>2013</v>
      </c>
      <c r="E35089" t="s">
        <v>741</v>
      </c>
      <c r="F35089" s="2">
        <v>89761.292620794295</v>
      </c>
    </row>
    <row r="35090" spans="1:6">
      <c r="A35090" t="s">
        <v>55</v>
      </c>
      <c r="B35090">
        <v>3207</v>
      </c>
      <c r="C35090" t="s">
        <v>62</v>
      </c>
      <c r="D35090">
        <v>2015</v>
      </c>
      <c r="E35090" t="s">
        <v>736</v>
      </c>
      <c r="F35090" s="2">
        <v>442.86027350993697</v>
      </c>
    </row>
    <row r="35091" spans="1:6">
      <c r="A35091" t="s">
        <v>55</v>
      </c>
      <c r="B35091">
        <v>3207</v>
      </c>
      <c r="C35091" t="s">
        <v>62</v>
      </c>
      <c r="D35091">
        <v>2015</v>
      </c>
      <c r="E35091" t="s">
        <v>737</v>
      </c>
      <c r="F35091" s="2">
        <v>10571.480145849901</v>
      </c>
    </row>
    <row r="35092" spans="1:6">
      <c r="A35092" t="s">
        <v>55</v>
      </c>
      <c r="B35092">
        <v>3207</v>
      </c>
      <c r="C35092" t="s">
        <v>62</v>
      </c>
      <c r="D35092">
        <v>2015</v>
      </c>
      <c r="E35092" t="s">
        <v>738</v>
      </c>
      <c r="F35092" s="2">
        <v>0</v>
      </c>
    </row>
    <row r="35093" spans="1:6">
      <c r="A35093" t="s">
        <v>55</v>
      </c>
      <c r="B35093">
        <v>3207</v>
      </c>
      <c r="C35093" t="s">
        <v>62</v>
      </c>
      <c r="D35093">
        <v>2015</v>
      </c>
      <c r="E35093" t="s">
        <v>740</v>
      </c>
      <c r="F35093" s="2">
        <v>7789.4709497387403</v>
      </c>
    </row>
    <row r="35094" spans="1:6">
      <c r="A35094" t="s">
        <v>55</v>
      </c>
      <c r="B35094">
        <v>3207</v>
      </c>
      <c r="C35094" t="s">
        <v>62</v>
      </c>
      <c r="D35094">
        <v>2016</v>
      </c>
      <c r="E35094" t="s">
        <v>744</v>
      </c>
      <c r="F35094" s="2">
        <v>0</v>
      </c>
    </row>
    <row r="35095" spans="1:6">
      <c r="A35095" t="s">
        <v>55</v>
      </c>
      <c r="B35095">
        <v>3207</v>
      </c>
      <c r="C35095" t="s">
        <v>62</v>
      </c>
      <c r="D35095">
        <v>2016</v>
      </c>
      <c r="E35095" t="s">
        <v>739</v>
      </c>
      <c r="F35095" s="2">
        <v>6031.2620533129702</v>
      </c>
    </row>
    <row r="35096" spans="1:6">
      <c r="A35096" t="s">
        <v>55</v>
      </c>
      <c r="B35096">
        <v>3207</v>
      </c>
      <c r="C35096" t="s">
        <v>62</v>
      </c>
      <c r="D35096">
        <v>2017</v>
      </c>
      <c r="E35096" t="s">
        <v>742</v>
      </c>
      <c r="F35096" s="2">
        <v>17847.0220227057</v>
      </c>
    </row>
    <row r="35097" spans="1:6">
      <c r="A35097" t="s">
        <v>55</v>
      </c>
      <c r="B35097">
        <v>3207</v>
      </c>
      <c r="C35097" t="s">
        <v>62</v>
      </c>
      <c r="D35097">
        <v>2017</v>
      </c>
      <c r="E35097" t="s">
        <v>745</v>
      </c>
      <c r="F35097" s="2">
        <v>5.6447371069058798</v>
      </c>
    </row>
    <row r="35098" spans="1:6">
      <c r="A35098" t="s">
        <v>55</v>
      </c>
      <c r="B35098">
        <v>3207</v>
      </c>
      <c r="C35098" t="s">
        <v>62</v>
      </c>
      <c r="D35098">
        <v>2018</v>
      </c>
      <c r="E35098" t="s">
        <v>736</v>
      </c>
      <c r="F35098" s="2">
        <v>486.06450052426999</v>
      </c>
    </row>
    <row r="35099" spans="1:6">
      <c r="A35099" t="s">
        <v>55</v>
      </c>
      <c r="B35099">
        <v>3207</v>
      </c>
      <c r="C35099" t="s">
        <v>62</v>
      </c>
      <c r="D35099">
        <v>2018</v>
      </c>
      <c r="E35099" t="s">
        <v>737</v>
      </c>
      <c r="F35099" s="2">
        <v>10002.3300287726</v>
      </c>
    </row>
    <row r="35100" spans="1:6">
      <c r="A35100" t="s">
        <v>55</v>
      </c>
      <c r="B35100">
        <v>3207</v>
      </c>
      <c r="C35100" t="s">
        <v>62</v>
      </c>
      <c r="D35100">
        <v>2018</v>
      </c>
      <c r="E35100" t="s">
        <v>738</v>
      </c>
      <c r="F35100" s="2">
        <v>0</v>
      </c>
    </row>
    <row r="35101" spans="1:6">
      <c r="A35101" t="s">
        <v>55</v>
      </c>
      <c r="B35101">
        <v>3207</v>
      </c>
      <c r="C35101" t="s">
        <v>62</v>
      </c>
      <c r="D35101">
        <v>2018</v>
      </c>
      <c r="E35101" t="s">
        <v>740</v>
      </c>
      <c r="F35101" s="2">
        <v>5832.3451332439099</v>
      </c>
    </row>
    <row r="35102" spans="1:6">
      <c r="A35102" t="s">
        <v>55</v>
      </c>
      <c r="B35102">
        <v>3207</v>
      </c>
      <c r="C35102" t="s">
        <v>62</v>
      </c>
      <c r="D35102">
        <v>2019</v>
      </c>
      <c r="E35102" t="s">
        <v>744</v>
      </c>
      <c r="F35102" s="2">
        <v>0</v>
      </c>
    </row>
    <row r="35103" spans="1:6">
      <c r="A35103" t="s">
        <v>55</v>
      </c>
      <c r="B35103">
        <v>3207</v>
      </c>
      <c r="C35103" t="s">
        <v>62</v>
      </c>
      <c r="D35103">
        <v>2019</v>
      </c>
      <c r="E35103" t="s">
        <v>739</v>
      </c>
      <c r="F35103" s="2">
        <v>7244.18845339367</v>
      </c>
    </row>
    <row r="35104" spans="1:6">
      <c r="A35104" t="s">
        <v>55</v>
      </c>
      <c r="B35104">
        <v>3207</v>
      </c>
      <c r="C35104" t="s">
        <v>62</v>
      </c>
      <c r="D35104">
        <v>2019</v>
      </c>
      <c r="E35104" t="s">
        <v>743</v>
      </c>
      <c r="F35104" s="2">
        <v>0</v>
      </c>
    </row>
    <row r="35105" spans="1:6">
      <c r="A35105" t="s">
        <v>55</v>
      </c>
      <c r="B35105">
        <v>3207</v>
      </c>
      <c r="C35105" t="s">
        <v>62</v>
      </c>
      <c r="D35105">
        <v>2020</v>
      </c>
      <c r="E35105" t="s">
        <v>742</v>
      </c>
      <c r="F35105" s="2">
        <v>18542.012215405201</v>
      </c>
    </row>
    <row r="35106" spans="1:6">
      <c r="A35106" t="s">
        <v>55</v>
      </c>
      <c r="B35106">
        <v>3207</v>
      </c>
      <c r="C35106" t="s">
        <v>62</v>
      </c>
      <c r="D35106">
        <v>2020</v>
      </c>
      <c r="E35106" t="s">
        <v>745</v>
      </c>
      <c r="F35106" s="2">
        <v>14.0216620209646</v>
      </c>
    </row>
    <row r="35107" spans="1:6">
      <c r="A35107" t="s">
        <v>55</v>
      </c>
      <c r="B35107">
        <v>3207</v>
      </c>
      <c r="C35107" t="s">
        <v>62</v>
      </c>
      <c r="D35107">
        <v>2020</v>
      </c>
      <c r="E35107" t="s">
        <v>741</v>
      </c>
      <c r="F35107" s="2">
        <v>69661.706859794998</v>
      </c>
    </row>
    <row r="35108" spans="1:6">
      <c r="A35108" t="s">
        <v>55</v>
      </c>
      <c r="B35108">
        <v>3207</v>
      </c>
      <c r="C35108" t="s">
        <v>62</v>
      </c>
      <c r="D35108">
        <v>2021</v>
      </c>
      <c r="E35108" t="s">
        <v>736</v>
      </c>
      <c r="F35108" s="2">
        <v>419.75920745143901</v>
      </c>
    </row>
    <row r="35109" spans="1:6">
      <c r="A35109" t="s">
        <v>55</v>
      </c>
      <c r="B35109">
        <v>3207</v>
      </c>
      <c r="C35109" t="s">
        <v>62</v>
      </c>
      <c r="D35109">
        <v>2021</v>
      </c>
      <c r="E35109" t="s">
        <v>737</v>
      </c>
      <c r="F35109" s="2">
        <v>8814.2272664567809</v>
      </c>
    </row>
    <row r="35110" spans="1:6">
      <c r="A35110" t="s">
        <v>55</v>
      </c>
      <c r="B35110">
        <v>3207</v>
      </c>
      <c r="C35110" t="s">
        <v>62</v>
      </c>
      <c r="D35110">
        <v>2021</v>
      </c>
      <c r="E35110" t="s">
        <v>740</v>
      </c>
      <c r="F35110" s="2">
        <v>4262.0761516229904</v>
      </c>
    </row>
    <row r="35111" spans="1:6">
      <c r="A35111" t="s">
        <v>55</v>
      </c>
      <c r="B35111">
        <v>3207</v>
      </c>
      <c r="C35111" t="s">
        <v>62</v>
      </c>
      <c r="D35111">
        <v>2022</v>
      </c>
      <c r="E35111" t="s">
        <v>739</v>
      </c>
      <c r="F35111" s="2">
        <v>8961.9698924557506</v>
      </c>
    </row>
    <row r="35112" spans="1:6">
      <c r="A35112" t="s">
        <v>55</v>
      </c>
      <c r="B35112">
        <v>3207</v>
      </c>
      <c r="C35112" t="s">
        <v>62</v>
      </c>
      <c r="D35112">
        <v>2022</v>
      </c>
      <c r="E35112" t="s">
        <v>743</v>
      </c>
      <c r="F35112" s="2">
        <v>0</v>
      </c>
    </row>
    <row r="35113" spans="1:6">
      <c r="A35113" t="s">
        <v>55</v>
      </c>
      <c r="B35113">
        <v>3207</v>
      </c>
      <c r="C35113" t="s">
        <v>62</v>
      </c>
      <c r="D35113">
        <v>2023</v>
      </c>
      <c r="E35113" t="s">
        <v>742</v>
      </c>
      <c r="F35113" s="2">
        <v>16000.1411345711</v>
      </c>
    </row>
    <row r="35114" spans="1:6">
      <c r="A35114" t="s">
        <v>55</v>
      </c>
      <c r="B35114">
        <v>3207</v>
      </c>
      <c r="C35114" t="s">
        <v>62</v>
      </c>
      <c r="D35114">
        <v>2023</v>
      </c>
      <c r="E35114" t="s">
        <v>745</v>
      </c>
      <c r="F35114" s="2">
        <v>5.2177723644838601</v>
      </c>
    </row>
    <row r="35115" spans="1:6">
      <c r="A35115" t="s">
        <v>55</v>
      </c>
      <c r="B35115">
        <v>3207</v>
      </c>
      <c r="C35115" t="s">
        <v>62</v>
      </c>
      <c r="D35115">
        <v>2023</v>
      </c>
      <c r="E35115" t="s">
        <v>741</v>
      </c>
      <c r="F35115" s="2">
        <v>63145.678009129901</v>
      </c>
    </row>
    <row r="35116" spans="1:6">
      <c r="A35116" t="s">
        <v>55</v>
      </c>
      <c r="B35116">
        <v>3207</v>
      </c>
      <c r="C35116" t="s">
        <v>62</v>
      </c>
      <c r="D35116">
        <v>2024</v>
      </c>
      <c r="E35116" t="s">
        <v>740</v>
      </c>
      <c r="F35116" s="2">
        <v>3304.95711298175</v>
      </c>
    </row>
    <row r="35117" spans="1:6">
      <c r="A35117" t="s">
        <v>55</v>
      </c>
      <c r="B35117">
        <v>3209</v>
      </c>
      <c r="C35117" t="s">
        <v>64</v>
      </c>
      <c r="D35117">
        <v>2009</v>
      </c>
      <c r="E35117" t="s">
        <v>736</v>
      </c>
      <c r="F35117" s="2">
        <v>7896.2857805229396</v>
      </c>
    </row>
    <row r="35118" spans="1:6">
      <c r="A35118" t="s">
        <v>55</v>
      </c>
      <c r="B35118">
        <v>3209</v>
      </c>
      <c r="C35118" t="s">
        <v>64</v>
      </c>
      <c r="D35118">
        <v>2009</v>
      </c>
      <c r="E35118" t="s">
        <v>737</v>
      </c>
      <c r="F35118" s="2">
        <v>6935.1215968925999</v>
      </c>
    </row>
    <row r="35119" spans="1:6">
      <c r="A35119" t="s">
        <v>55</v>
      </c>
      <c r="B35119">
        <v>3209</v>
      </c>
      <c r="C35119" t="s">
        <v>64</v>
      </c>
      <c r="D35119">
        <v>2009</v>
      </c>
      <c r="E35119" t="s">
        <v>740</v>
      </c>
      <c r="F35119" s="2">
        <v>14061.841732114101</v>
      </c>
    </row>
    <row r="35120" spans="1:6">
      <c r="A35120" t="s">
        <v>55</v>
      </c>
      <c r="B35120">
        <v>3209</v>
      </c>
      <c r="C35120" t="s">
        <v>64</v>
      </c>
      <c r="D35120">
        <v>2011</v>
      </c>
      <c r="E35120" t="s">
        <v>742</v>
      </c>
      <c r="F35120" s="2">
        <v>29892.8650081657</v>
      </c>
    </row>
    <row r="35121" spans="1:6">
      <c r="A35121" t="s">
        <v>55</v>
      </c>
      <c r="B35121">
        <v>3209</v>
      </c>
      <c r="C35121" t="s">
        <v>64</v>
      </c>
      <c r="D35121">
        <v>2011</v>
      </c>
      <c r="E35121" t="s">
        <v>744</v>
      </c>
      <c r="F35121" s="2">
        <v>922.00383499999998</v>
      </c>
    </row>
    <row r="35122" spans="1:6">
      <c r="A35122" t="s">
        <v>55</v>
      </c>
      <c r="B35122">
        <v>3209</v>
      </c>
      <c r="C35122" t="s">
        <v>64</v>
      </c>
      <c r="D35122">
        <v>2011</v>
      </c>
      <c r="E35122" t="s">
        <v>745</v>
      </c>
      <c r="F35122" s="2">
        <v>0</v>
      </c>
    </row>
    <row r="35123" spans="1:6">
      <c r="A35123" t="s">
        <v>55</v>
      </c>
      <c r="B35123">
        <v>3209</v>
      </c>
      <c r="C35123" t="s">
        <v>64</v>
      </c>
      <c r="D35123">
        <v>2013</v>
      </c>
      <c r="E35123" t="s">
        <v>738</v>
      </c>
      <c r="F35123" s="2">
        <v>2357.6506462699999</v>
      </c>
    </row>
    <row r="35124" spans="1:6">
      <c r="A35124" t="s">
        <v>55</v>
      </c>
      <c r="B35124">
        <v>3209</v>
      </c>
      <c r="C35124" t="s">
        <v>64</v>
      </c>
      <c r="D35124">
        <v>2013</v>
      </c>
      <c r="E35124" t="s">
        <v>739</v>
      </c>
      <c r="F35124" s="2">
        <v>13193.709655799201</v>
      </c>
    </row>
    <row r="35125" spans="1:6">
      <c r="A35125" t="s">
        <v>55</v>
      </c>
      <c r="B35125">
        <v>3209</v>
      </c>
      <c r="C35125" t="s">
        <v>64</v>
      </c>
      <c r="D35125">
        <v>2015</v>
      </c>
      <c r="E35125" t="s">
        <v>740</v>
      </c>
      <c r="F35125" s="2">
        <v>5533.2006115549502</v>
      </c>
    </row>
    <row r="35126" spans="1:6">
      <c r="A35126" t="s">
        <v>55</v>
      </c>
      <c r="B35126">
        <v>3209</v>
      </c>
      <c r="C35126" t="s">
        <v>64</v>
      </c>
      <c r="D35126">
        <v>2015</v>
      </c>
      <c r="E35126" t="s">
        <v>741</v>
      </c>
      <c r="F35126" s="2">
        <v>130278.675836512</v>
      </c>
    </row>
    <row r="35127" spans="1:6">
      <c r="A35127" t="s">
        <v>55</v>
      </c>
      <c r="B35127">
        <v>3209</v>
      </c>
      <c r="C35127" t="s">
        <v>64</v>
      </c>
      <c r="D35127">
        <v>2017</v>
      </c>
      <c r="E35127" t="s">
        <v>743</v>
      </c>
      <c r="F35127" s="2">
        <v>264159.57365973102</v>
      </c>
    </row>
    <row r="35128" spans="1:6">
      <c r="A35128" t="s">
        <v>55</v>
      </c>
      <c r="B35128">
        <v>3209</v>
      </c>
      <c r="C35128" t="s">
        <v>64</v>
      </c>
      <c r="D35128">
        <v>2017</v>
      </c>
      <c r="E35128" t="s">
        <v>745</v>
      </c>
      <c r="F35128" s="2">
        <v>0</v>
      </c>
    </row>
    <row r="35129" spans="1:6">
      <c r="A35129" t="s">
        <v>55</v>
      </c>
      <c r="B35129">
        <v>3209</v>
      </c>
      <c r="C35129" t="s">
        <v>64</v>
      </c>
      <c r="D35129">
        <v>2018</v>
      </c>
      <c r="E35129" t="s">
        <v>741</v>
      </c>
      <c r="F35129" s="2">
        <v>117166.16976868499</v>
      </c>
    </row>
    <row r="35130" spans="1:6">
      <c r="A35130" t="s">
        <v>55</v>
      </c>
      <c r="B35130">
        <v>3209</v>
      </c>
      <c r="C35130" t="s">
        <v>64</v>
      </c>
      <c r="D35130">
        <v>2019</v>
      </c>
      <c r="E35130" t="s">
        <v>736</v>
      </c>
      <c r="F35130" s="2">
        <v>12002.004129380601</v>
      </c>
    </row>
    <row r="35131" spans="1:6">
      <c r="A35131" t="s">
        <v>55</v>
      </c>
      <c r="B35131">
        <v>3209</v>
      </c>
      <c r="C35131" t="s">
        <v>64</v>
      </c>
      <c r="D35131">
        <v>2019</v>
      </c>
      <c r="E35131" t="s">
        <v>737</v>
      </c>
      <c r="F35131" s="2">
        <v>9256.5238375172394</v>
      </c>
    </row>
    <row r="35132" spans="1:6">
      <c r="A35132" t="s">
        <v>55</v>
      </c>
      <c r="B35132">
        <v>3209</v>
      </c>
      <c r="C35132" t="s">
        <v>64</v>
      </c>
      <c r="D35132">
        <v>2020</v>
      </c>
      <c r="E35132" t="s">
        <v>738</v>
      </c>
      <c r="F35132" s="2">
        <v>789.81006620000005</v>
      </c>
    </row>
    <row r="35133" spans="1:6">
      <c r="A35133" t="s">
        <v>55</v>
      </c>
      <c r="B35133">
        <v>3209</v>
      </c>
      <c r="C35133" t="s">
        <v>64</v>
      </c>
      <c r="D35133">
        <v>2020</v>
      </c>
      <c r="E35133" t="s">
        <v>739</v>
      </c>
      <c r="F35133" s="2">
        <v>17075.004737316998</v>
      </c>
    </row>
    <row r="35134" spans="1:6">
      <c r="A35134" t="s">
        <v>55</v>
      </c>
      <c r="B35134">
        <v>3209</v>
      </c>
      <c r="C35134" t="s">
        <v>64</v>
      </c>
      <c r="D35134">
        <v>2020</v>
      </c>
      <c r="E35134" t="s">
        <v>743</v>
      </c>
      <c r="F35134" s="2">
        <v>122597.368875456</v>
      </c>
    </row>
    <row r="35135" spans="1:6">
      <c r="A35135" t="s">
        <v>55</v>
      </c>
      <c r="B35135">
        <v>3209</v>
      </c>
      <c r="C35135" t="s">
        <v>64</v>
      </c>
      <c r="D35135">
        <v>2021</v>
      </c>
      <c r="E35135" t="s">
        <v>742</v>
      </c>
      <c r="F35135" s="2">
        <v>27388.292395918401</v>
      </c>
    </row>
    <row r="35136" spans="1:6">
      <c r="A35136" t="s">
        <v>55</v>
      </c>
      <c r="B35136">
        <v>3209</v>
      </c>
      <c r="C35136" t="s">
        <v>64</v>
      </c>
      <c r="D35136">
        <v>2021</v>
      </c>
      <c r="E35136" t="s">
        <v>744</v>
      </c>
      <c r="F35136" s="2">
        <v>1863.0183965000001</v>
      </c>
    </row>
    <row r="35137" spans="1:6">
      <c r="A35137" t="s">
        <v>55</v>
      </c>
      <c r="B35137">
        <v>3209</v>
      </c>
      <c r="C35137" t="s">
        <v>64</v>
      </c>
      <c r="D35137">
        <v>2021</v>
      </c>
      <c r="E35137" t="s">
        <v>745</v>
      </c>
      <c r="F35137" s="2">
        <v>0</v>
      </c>
    </row>
    <row r="35138" spans="1:6">
      <c r="A35138" t="s">
        <v>55</v>
      </c>
      <c r="B35138">
        <v>3209</v>
      </c>
      <c r="C35138" t="s">
        <v>64</v>
      </c>
      <c r="D35138">
        <v>2021</v>
      </c>
      <c r="E35138" t="s">
        <v>741</v>
      </c>
      <c r="F35138" s="2">
        <v>101392.444325747</v>
      </c>
    </row>
    <row r="35139" spans="1:6">
      <c r="A35139" t="s">
        <v>55</v>
      </c>
      <c r="B35139">
        <v>3209</v>
      </c>
      <c r="C35139" t="s">
        <v>64</v>
      </c>
      <c r="D35139">
        <v>2022</v>
      </c>
      <c r="E35139" t="s">
        <v>736</v>
      </c>
      <c r="F35139" s="2">
        <v>10306.528283604001</v>
      </c>
    </row>
    <row r="35140" spans="1:6">
      <c r="A35140" t="s">
        <v>55</v>
      </c>
      <c r="B35140">
        <v>3209</v>
      </c>
      <c r="C35140" t="s">
        <v>64</v>
      </c>
      <c r="D35140">
        <v>2022</v>
      </c>
      <c r="E35140" t="s">
        <v>737</v>
      </c>
      <c r="F35140" s="2">
        <v>8745.3872406287301</v>
      </c>
    </row>
    <row r="35141" spans="1:6">
      <c r="A35141" t="s">
        <v>55</v>
      </c>
      <c r="B35141">
        <v>3209</v>
      </c>
      <c r="C35141" t="s">
        <v>64</v>
      </c>
      <c r="D35141">
        <v>2022</v>
      </c>
      <c r="E35141" t="s">
        <v>740</v>
      </c>
      <c r="F35141" s="2">
        <v>4330.71115812065</v>
      </c>
    </row>
    <row r="35142" spans="1:6">
      <c r="A35142" t="s">
        <v>55</v>
      </c>
      <c r="B35142">
        <v>3209</v>
      </c>
      <c r="C35142" t="s">
        <v>64</v>
      </c>
      <c r="D35142">
        <v>2023</v>
      </c>
      <c r="E35142" t="s">
        <v>738</v>
      </c>
      <c r="F35142" s="2">
        <v>2301.04268017</v>
      </c>
    </row>
    <row r="35143" spans="1:6">
      <c r="A35143" t="s">
        <v>55</v>
      </c>
      <c r="B35143">
        <v>3209</v>
      </c>
      <c r="C35143" t="s">
        <v>64</v>
      </c>
      <c r="D35143">
        <v>2023</v>
      </c>
      <c r="E35143" t="s">
        <v>739</v>
      </c>
      <c r="F35143" s="2">
        <v>14704.9076135058</v>
      </c>
    </row>
    <row r="35144" spans="1:6">
      <c r="A35144" t="s">
        <v>55</v>
      </c>
      <c r="B35144">
        <v>3209</v>
      </c>
      <c r="C35144" t="s">
        <v>64</v>
      </c>
      <c r="D35144">
        <v>2023</v>
      </c>
      <c r="E35144" t="s">
        <v>743</v>
      </c>
      <c r="F35144" s="2">
        <v>233190.42292579499</v>
      </c>
    </row>
    <row r="35145" spans="1:6">
      <c r="A35145" t="s">
        <v>55</v>
      </c>
      <c r="B35145">
        <v>3209</v>
      </c>
      <c r="C35145" t="s">
        <v>64</v>
      </c>
      <c r="D35145">
        <v>2024</v>
      </c>
      <c r="E35145" t="s">
        <v>742</v>
      </c>
      <c r="F35145" s="2">
        <v>31842.836860606702</v>
      </c>
    </row>
    <row r="35146" spans="1:6">
      <c r="A35146" t="s">
        <v>55</v>
      </c>
      <c r="B35146">
        <v>3209</v>
      </c>
      <c r="C35146" t="s">
        <v>64</v>
      </c>
      <c r="D35146">
        <v>2024</v>
      </c>
      <c r="E35146" t="s">
        <v>744</v>
      </c>
      <c r="F35146" s="2">
        <v>543.48651110000003</v>
      </c>
    </row>
    <row r="35147" spans="1:6">
      <c r="A35147" t="s">
        <v>55</v>
      </c>
      <c r="B35147">
        <v>3209</v>
      </c>
      <c r="C35147" t="s">
        <v>64</v>
      </c>
      <c r="D35147">
        <v>2024</v>
      </c>
      <c r="E35147" t="s">
        <v>745</v>
      </c>
      <c r="F35147" s="2">
        <v>0</v>
      </c>
    </row>
    <row r="35148" spans="1:6">
      <c r="A35148" t="s">
        <v>55</v>
      </c>
      <c r="B35148">
        <v>3209</v>
      </c>
      <c r="C35148" t="s">
        <v>64</v>
      </c>
      <c r="D35148">
        <v>2024</v>
      </c>
      <c r="E35148" t="s">
        <v>741</v>
      </c>
      <c r="F35148" s="2">
        <v>95720.838893233406</v>
      </c>
    </row>
    <row r="35149" spans="1:6">
      <c r="A35149" t="s">
        <v>55</v>
      </c>
      <c r="B35149">
        <v>3212</v>
      </c>
      <c r="C35149" t="s">
        <v>66</v>
      </c>
      <c r="D35149">
        <v>2009</v>
      </c>
      <c r="E35149" t="s">
        <v>736</v>
      </c>
      <c r="F35149" s="2">
        <v>3801.1250372856398</v>
      </c>
    </row>
    <row r="35150" spans="1:6">
      <c r="A35150" t="s">
        <v>55</v>
      </c>
      <c r="B35150">
        <v>3212</v>
      </c>
      <c r="C35150" t="s">
        <v>66</v>
      </c>
      <c r="D35150">
        <v>2009</v>
      </c>
      <c r="E35150" t="s">
        <v>738</v>
      </c>
      <c r="F35150" s="2">
        <v>0</v>
      </c>
    </row>
    <row r="35151" spans="1:6">
      <c r="A35151" t="s">
        <v>55</v>
      </c>
      <c r="B35151">
        <v>3212</v>
      </c>
      <c r="C35151" t="s">
        <v>66</v>
      </c>
      <c r="D35151">
        <v>2009</v>
      </c>
      <c r="E35151" t="s">
        <v>743</v>
      </c>
      <c r="F35151" s="2">
        <v>0</v>
      </c>
    </row>
    <row r="35152" spans="1:6">
      <c r="A35152" t="s">
        <v>55</v>
      </c>
      <c r="B35152">
        <v>3212</v>
      </c>
      <c r="C35152" t="s">
        <v>66</v>
      </c>
      <c r="D35152">
        <v>2011</v>
      </c>
      <c r="E35152" t="s">
        <v>742</v>
      </c>
      <c r="F35152" s="2">
        <v>4098.5351504230402</v>
      </c>
    </row>
    <row r="35153" spans="1:6">
      <c r="A35153" t="s">
        <v>55</v>
      </c>
      <c r="B35153">
        <v>3212</v>
      </c>
      <c r="C35153" t="s">
        <v>66</v>
      </c>
      <c r="D35153">
        <v>2011</v>
      </c>
      <c r="E35153" t="s">
        <v>737</v>
      </c>
      <c r="F35153" s="2">
        <v>1748.95459894654</v>
      </c>
    </row>
    <row r="35154" spans="1:6">
      <c r="A35154" t="s">
        <v>55</v>
      </c>
      <c r="B35154">
        <v>3212</v>
      </c>
      <c r="C35154" t="s">
        <v>66</v>
      </c>
      <c r="D35154">
        <v>2011</v>
      </c>
      <c r="E35154" t="s">
        <v>745</v>
      </c>
      <c r="F35154" s="2">
        <v>11477.376124792399</v>
      </c>
    </row>
    <row r="35155" spans="1:6">
      <c r="A35155" t="s">
        <v>55</v>
      </c>
      <c r="B35155">
        <v>3212</v>
      </c>
      <c r="C35155" t="s">
        <v>66</v>
      </c>
      <c r="D35155">
        <v>2013</v>
      </c>
      <c r="E35155" t="s">
        <v>744</v>
      </c>
      <c r="F35155" s="2">
        <v>216.847342</v>
      </c>
    </row>
    <row r="35156" spans="1:6">
      <c r="A35156" t="s">
        <v>55</v>
      </c>
      <c r="B35156">
        <v>3212</v>
      </c>
      <c r="C35156" t="s">
        <v>66</v>
      </c>
      <c r="D35156">
        <v>2013</v>
      </c>
      <c r="E35156" t="s">
        <v>739</v>
      </c>
      <c r="F35156" s="2">
        <v>0</v>
      </c>
    </row>
    <row r="35157" spans="1:6">
      <c r="A35157" t="s">
        <v>55</v>
      </c>
      <c r="B35157">
        <v>3212</v>
      </c>
      <c r="C35157" t="s">
        <v>66</v>
      </c>
      <c r="D35157">
        <v>2015</v>
      </c>
      <c r="E35157" t="s">
        <v>736</v>
      </c>
      <c r="F35157" s="2">
        <v>2917.9596059856699</v>
      </c>
    </row>
    <row r="35158" spans="1:6">
      <c r="A35158" t="s">
        <v>55</v>
      </c>
      <c r="B35158">
        <v>3212</v>
      </c>
      <c r="C35158" t="s">
        <v>66</v>
      </c>
      <c r="D35158">
        <v>2015</v>
      </c>
      <c r="E35158" t="s">
        <v>738</v>
      </c>
      <c r="F35158" s="2">
        <v>0</v>
      </c>
    </row>
    <row r="35159" spans="1:6">
      <c r="A35159" t="s">
        <v>55</v>
      </c>
      <c r="B35159">
        <v>3212</v>
      </c>
      <c r="C35159" t="s">
        <v>66</v>
      </c>
      <c r="D35159">
        <v>2015</v>
      </c>
      <c r="E35159" t="s">
        <v>740</v>
      </c>
      <c r="F35159" s="2">
        <v>1434.56243237998</v>
      </c>
    </row>
    <row r="35160" spans="1:6">
      <c r="A35160" t="s">
        <v>55</v>
      </c>
      <c r="B35160">
        <v>3212</v>
      </c>
      <c r="C35160" t="s">
        <v>66</v>
      </c>
      <c r="D35160">
        <v>2016</v>
      </c>
      <c r="E35160" t="s">
        <v>744</v>
      </c>
      <c r="F35160" s="2">
        <v>0</v>
      </c>
    </row>
    <row r="35161" spans="1:6">
      <c r="A35161" t="s">
        <v>55</v>
      </c>
      <c r="B35161">
        <v>3212</v>
      </c>
      <c r="C35161" t="s">
        <v>66</v>
      </c>
      <c r="D35161">
        <v>2016</v>
      </c>
      <c r="E35161" t="s">
        <v>739</v>
      </c>
      <c r="F35161" s="2">
        <v>505.084998655535</v>
      </c>
    </row>
    <row r="35162" spans="1:6">
      <c r="A35162" t="s">
        <v>55</v>
      </c>
      <c r="B35162">
        <v>3212</v>
      </c>
      <c r="C35162" t="s">
        <v>66</v>
      </c>
      <c r="D35162">
        <v>2016</v>
      </c>
      <c r="E35162" t="s">
        <v>743</v>
      </c>
      <c r="F35162" s="2">
        <v>0</v>
      </c>
    </row>
    <row r="35163" spans="1:6">
      <c r="A35163" t="s">
        <v>55</v>
      </c>
      <c r="B35163">
        <v>3212</v>
      </c>
      <c r="C35163" t="s">
        <v>66</v>
      </c>
      <c r="D35163">
        <v>2017</v>
      </c>
      <c r="E35163" t="s">
        <v>742</v>
      </c>
      <c r="F35163" s="2">
        <v>2666.88025861605</v>
      </c>
    </row>
    <row r="35164" spans="1:6">
      <c r="A35164" t="s">
        <v>55</v>
      </c>
      <c r="B35164">
        <v>3212</v>
      </c>
      <c r="C35164" t="s">
        <v>66</v>
      </c>
      <c r="D35164">
        <v>2017</v>
      </c>
      <c r="E35164" t="s">
        <v>745</v>
      </c>
      <c r="F35164" s="2">
        <v>11675.879586163101</v>
      </c>
    </row>
    <row r="35165" spans="1:6">
      <c r="A35165" t="s">
        <v>55</v>
      </c>
      <c r="B35165">
        <v>3212</v>
      </c>
      <c r="C35165" t="s">
        <v>66</v>
      </c>
      <c r="D35165">
        <v>2017</v>
      </c>
      <c r="E35165" t="s">
        <v>741</v>
      </c>
      <c r="F35165" s="2">
        <v>9443.4406953507096</v>
      </c>
    </row>
    <row r="35166" spans="1:6">
      <c r="A35166" t="s">
        <v>55</v>
      </c>
      <c r="B35166">
        <v>3212</v>
      </c>
      <c r="C35166" t="s">
        <v>66</v>
      </c>
      <c r="D35166">
        <v>2018</v>
      </c>
      <c r="E35166" t="s">
        <v>736</v>
      </c>
      <c r="F35166" s="2">
        <v>2579.9838684370998</v>
      </c>
    </row>
    <row r="35167" spans="1:6">
      <c r="A35167" t="s">
        <v>55</v>
      </c>
      <c r="B35167">
        <v>3212</v>
      </c>
      <c r="C35167" t="s">
        <v>66</v>
      </c>
      <c r="D35167">
        <v>2018</v>
      </c>
      <c r="E35167" t="s">
        <v>740</v>
      </c>
      <c r="F35167" s="2">
        <v>1406.8442162189299</v>
      </c>
    </row>
    <row r="35168" spans="1:6">
      <c r="A35168" t="s">
        <v>55</v>
      </c>
      <c r="B35168">
        <v>3212</v>
      </c>
      <c r="C35168" t="s">
        <v>66</v>
      </c>
      <c r="D35168">
        <v>2019</v>
      </c>
      <c r="E35168" t="s">
        <v>739</v>
      </c>
      <c r="F35168" s="2">
        <v>1171.4515740972799</v>
      </c>
    </row>
    <row r="35169" spans="1:6">
      <c r="A35169" t="s">
        <v>55</v>
      </c>
      <c r="B35169">
        <v>3212</v>
      </c>
      <c r="C35169" t="s">
        <v>66</v>
      </c>
      <c r="D35169">
        <v>2019</v>
      </c>
      <c r="E35169" t="s">
        <v>743</v>
      </c>
      <c r="F35169" s="2">
        <v>0</v>
      </c>
    </row>
    <row r="35170" spans="1:6">
      <c r="A35170" t="s">
        <v>55</v>
      </c>
      <c r="B35170">
        <v>3212</v>
      </c>
      <c r="C35170" t="s">
        <v>66</v>
      </c>
      <c r="D35170">
        <v>2020</v>
      </c>
      <c r="E35170" t="s">
        <v>742</v>
      </c>
      <c r="F35170" s="2">
        <v>3374.8844969459701</v>
      </c>
    </row>
    <row r="35171" spans="1:6">
      <c r="A35171" t="s">
        <v>55</v>
      </c>
      <c r="B35171">
        <v>3212</v>
      </c>
      <c r="C35171" t="s">
        <v>66</v>
      </c>
      <c r="D35171">
        <v>2020</v>
      </c>
      <c r="E35171" t="s">
        <v>745</v>
      </c>
      <c r="F35171" s="2">
        <v>7258.6165874921298</v>
      </c>
    </row>
    <row r="35172" spans="1:6">
      <c r="A35172" t="s">
        <v>55</v>
      </c>
      <c r="B35172">
        <v>3212</v>
      </c>
      <c r="C35172" t="s">
        <v>66</v>
      </c>
      <c r="D35172">
        <v>2020</v>
      </c>
      <c r="E35172" t="s">
        <v>741</v>
      </c>
      <c r="F35172" s="2">
        <v>8149.5982020184001</v>
      </c>
    </row>
    <row r="35173" spans="1:6">
      <c r="A35173" t="s">
        <v>55</v>
      </c>
      <c r="B35173">
        <v>3212</v>
      </c>
      <c r="C35173" t="s">
        <v>66</v>
      </c>
      <c r="D35173">
        <v>2021</v>
      </c>
      <c r="E35173" t="s">
        <v>737</v>
      </c>
      <c r="F35173" s="2">
        <v>2116.3896261749901</v>
      </c>
    </row>
    <row r="35174" spans="1:6">
      <c r="A35174" t="s">
        <v>55</v>
      </c>
      <c r="B35174">
        <v>3212</v>
      </c>
      <c r="C35174" t="s">
        <v>66</v>
      </c>
      <c r="D35174">
        <v>2022</v>
      </c>
      <c r="E35174" t="s">
        <v>738</v>
      </c>
      <c r="F35174" s="2">
        <v>0</v>
      </c>
    </row>
    <row r="35175" spans="1:6">
      <c r="A35175" t="s">
        <v>55</v>
      </c>
      <c r="B35175">
        <v>3212</v>
      </c>
      <c r="C35175" t="s">
        <v>66</v>
      </c>
      <c r="D35175">
        <v>2022</v>
      </c>
      <c r="E35175" t="s">
        <v>743</v>
      </c>
      <c r="F35175" s="2">
        <v>0</v>
      </c>
    </row>
    <row r="35176" spans="1:6">
      <c r="A35176" t="s">
        <v>55</v>
      </c>
      <c r="B35176">
        <v>3212</v>
      </c>
      <c r="C35176" t="s">
        <v>66</v>
      </c>
      <c r="D35176">
        <v>2023</v>
      </c>
      <c r="E35176" t="s">
        <v>744</v>
      </c>
      <c r="F35176" s="2">
        <v>0</v>
      </c>
    </row>
    <row r="35177" spans="1:6">
      <c r="A35177" t="s">
        <v>55</v>
      </c>
      <c r="B35177">
        <v>3212</v>
      </c>
      <c r="C35177" t="s">
        <v>66</v>
      </c>
      <c r="D35177">
        <v>2023</v>
      </c>
      <c r="E35177" t="s">
        <v>741</v>
      </c>
      <c r="F35177" s="2">
        <v>7615.5376025381602</v>
      </c>
    </row>
    <row r="35178" spans="1:6">
      <c r="A35178" t="s">
        <v>55</v>
      </c>
      <c r="B35178">
        <v>3212</v>
      </c>
      <c r="C35178" t="s">
        <v>66</v>
      </c>
      <c r="D35178">
        <v>2024</v>
      </c>
      <c r="E35178" t="s">
        <v>737</v>
      </c>
      <c r="F35178" s="2">
        <v>2048.5719508863299</v>
      </c>
    </row>
    <row r="35179" spans="1:6">
      <c r="A35179" t="s">
        <v>55</v>
      </c>
      <c r="B35179">
        <v>3214</v>
      </c>
      <c r="C35179" t="s">
        <v>68</v>
      </c>
      <c r="D35179">
        <v>2009</v>
      </c>
      <c r="E35179" t="s">
        <v>742</v>
      </c>
      <c r="F35179" s="2">
        <v>3126.5752203872999</v>
      </c>
    </row>
    <row r="35180" spans="1:6">
      <c r="A35180" t="s">
        <v>55</v>
      </c>
      <c r="B35180">
        <v>3214</v>
      </c>
      <c r="C35180" t="s">
        <v>68</v>
      </c>
      <c r="D35180">
        <v>2009</v>
      </c>
      <c r="E35180" t="s">
        <v>745</v>
      </c>
      <c r="F35180" s="2">
        <v>9291.4241327840391</v>
      </c>
    </row>
    <row r="35181" spans="1:6">
      <c r="A35181" t="s">
        <v>55</v>
      </c>
      <c r="B35181">
        <v>3214</v>
      </c>
      <c r="C35181" t="s">
        <v>68</v>
      </c>
      <c r="D35181">
        <v>2011</v>
      </c>
      <c r="E35181" t="s">
        <v>744</v>
      </c>
      <c r="F35181" s="2">
        <v>0</v>
      </c>
    </row>
    <row r="35182" spans="1:6">
      <c r="A35182" t="s">
        <v>55</v>
      </c>
      <c r="B35182">
        <v>3214</v>
      </c>
      <c r="C35182" t="s">
        <v>68</v>
      </c>
      <c r="D35182">
        <v>2011</v>
      </c>
      <c r="E35182" t="s">
        <v>739</v>
      </c>
      <c r="F35182" s="2">
        <v>1415.4359751682</v>
      </c>
    </row>
    <row r="35183" spans="1:6">
      <c r="A35183" t="s">
        <v>55</v>
      </c>
      <c r="B35183">
        <v>3214</v>
      </c>
      <c r="C35183" t="s">
        <v>68</v>
      </c>
      <c r="D35183">
        <v>2013</v>
      </c>
      <c r="E35183" t="s">
        <v>736</v>
      </c>
      <c r="F35183" s="2">
        <v>637.06823525171899</v>
      </c>
    </row>
    <row r="35184" spans="1:6">
      <c r="A35184" t="s">
        <v>55</v>
      </c>
      <c r="B35184">
        <v>3214</v>
      </c>
      <c r="C35184" t="s">
        <v>68</v>
      </c>
      <c r="D35184">
        <v>2013</v>
      </c>
      <c r="E35184" t="s">
        <v>737</v>
      </c>
      <c r="F35184" s="2">
        <v>3210.0985804980801</v>
      </c>
    </row>
    <row r="35185" spans="1:6">
      <c r="A35185" t="s">
        <v>55</v>
      </c>
      <c r="B35185">
        <v>3214</v>
      </c>
      <c r="C35185" t="s">
        <v>68</v>
      </c>
      <c r="D35185">
        <v>2013</v>
      </c>
      <c r="E35185" t="s">
        <v>740</v>
      </c>
      <c r="F35185" s="2">
        <v>2236.8968212405898</v>
      </c>
    </row>
    <row r="35186" spans="1:6">
      <c r="A35186" t="s">
        <v>55</v>
      </c>
      <c r="B35186">
        <v>3214</v>
      </c>
      <c r="C35186" t="s">
        <v>68</v>
      </c>
      <c r="D35186">
        <v>2015</v>
      </c>
      <c r="E35186" t="s">
        <v>742</v>
      </c>
      <c r="F35186" s="2">
        <v>3522.4475483626102</v>
      </c>
    </row>
    <row r="35187" spans="1:6">
      <c r="A35187" t="s">
        <v>55</v>
      </c>
      <c r="B35187">
        <v>3214</v>
      </c>
      <c r="C35187" t="s">
        <v>68</v>
      </c>
      <c r="D35187">
        <v>2015</v>
      </c>
      <c r="E35187" t="s">
        <v>743</v>
      </c>
      <c r="F35187" s="2">
        <v>0</v>
      </c>
    </row>
    <row r="35188" spans="1:6">
      <c r="A35188" t="s">
        <v>55</v>
      </c>
      <c r="B35188">
        <v>3214</v>
      </c>
      <c r="C35188" t="s">
        <v>68</v>
      </c>
      <c r="D35188">
        <v>2015</v>
      </c>
      <c r="E35188" t="s">
        <v>745</v>
      </c>
      <c r="F35188" s="2">
        <v>9291.4241327840391</v>
      </c>
    </row>
    <row r="35189" spans="1:6">
      <c r="A35189" t="s">
        <v>55</v>
      </c>
      <c r="B35189">
        <v>3214</v>
      </c>
      <c r="C35189" t="s">
        <v>68</v>
      </c>
      <c r="D35189">
        <v>2015</v>
      </c>
      <c r="E35189" t="s">
        <v>741</v>
      </c>
      <c r="F35189" s="2">
        <v>41774.523442862803</v>
      </c>
    </row>
    <row r="35190" spans="1:6">
      <c r="A35190" t="s">
        <v>55</v>
      </c>
      <c r="B35190">
        <v>3214</v>
      </c>
      <c r="C35190" t="s">
        <v>68</v>
      </c>
      <c r="D35190">
        <v>2016</v>
      </c>
      <c r="E35190" t="s">
        <v>740</v>
      </c>
      <c r="F35190" s="2">
        <v>2024.1904106137399</v>
      </c>
    </row>
    <row r="35191" spans="1:6">
      <c r="A35191" t="s">
        <v>55</v>
      </c>
      <c r="B35191">
        <v>3214</v>
      </c>
      <c r="C35191" t="s">
        <v>68</v>
      </c>
      <c r="D35191">
        <v>2017</v>
      </c>
      <c r="E35191" t="s">
        <v>738</v>
      </c>
      <c r="F35191" s="2">
        <v>0</v>
      </c>
    </row>
    <row r="35192" spans="1:6">
      <c r="A35192" t="s">
        <v>55</v>
      </c>
      <c r="B35192">
        <v>3214</v>
      </c>
      <c r="C35192" t="s">
        <v>68</v>
      </c>
      <c r="D35192">
        <v>2018</v>
      </c>
      <c r="E35192" t="s">
        <v>744</v>
      </c>
      <c r="F35192" s="2">
        <v>0</v>
      </c>
    </row>
    <row r="35193" spans="1:6">
      <c r="A35193" t="s">
        <v>55</v>
      </c>
      <c r="B35193">
        <v>3214</v>
      </c>
      <c r="C35193" t="s">
        <v>68</v>
      </c>
      <c r="D35193">
        <v>2018</v>
      </c>
      <c r="E35193" t="s">
        <v>743</v>
      </c>
      <c r="F35193" s="2">
        <v>0</v>
      </c>
    </row>
    <row r="35194" spans="1:6">
      <c r="A35194" t="s">
        <v>55</v>
      </c>
      <c r="B35194">
        <v>3214</v>
      </c>
      <c r="C35194" t="s">
        <v>68</v>
      </c>
      <c r="D35194">
        <v>2018</v>
      </c>
      <c r="E35194" t="s">
        <v>741</v>
      </c>
      <c r="F35194" s="2">
        <v>37274.007727173397</v>
      </c>
    </row>
    <row r="35195" spans="1:6">
      <c r="A35195" t="s">
        <v>55</v>
      </c>
      <c r="B35195">
        <v>3214</v>
      </c>
      <c r="C35195" t="s">
        <v>68</v>
      </c>
      <c r="D35195">
        <v>2020</v>
      </c>
      <c r="E35195" t="s">
        <v>736</v>
      </c>
      <c r="F35195" s="2">
        <v>413.29548741003202</v>
      </c>
    </row>
    <row r="35196" spans="1:6">
      <c r="A35196" t="s">
        <v>55</v>
      </c>
      <c r="B35196">
        <v>3214</v>
      </c>
      <c r="C35196" t="s">
        <v>68</v>
      </c>
      <c r="D35196">
        <v>2020</v>
      </c>
      <c r="E35196" t="s">
        <v>737</v>
      </c>
      <c r="F35196" s="2">
        <v>3153.8057138281602</v>
      </c>
    </row>
    <row r="35197" spans="1:6">
      <c r="A35197" t="s">
        <v>55</v>
      </c>
      <c r="B35197">
        <v>3214</v>
      </c>
      <c r="C35197" t="s">
        <v>68</v>
      </c>
      <c r="D35197">
        <v>2020</v>
      </c>
      <c r="E35197" t="s">
        <v>738</v>
      </c>
      <c r="F35197" s="2">
        <v>0</v>
      </c>
    </row>
    <row r="35198" spans="1:6">
      <c r="A35198" t="s">
        <v>55</v>
      </c>
      <c r="B35198">
        <v>3214</v>
      </c>
      <c r="C35198" t="s">
        <v>68</v>
      </c>
      <c r="D35198">
        <v>2021</v>
      </c>
      <c r="E35198" t="s">
        <v>744</v>
      </c>
      <c r="F35198" s="2">
        <v>0</v>
      </c>
    </row>
    <row r="35199" spans="1:6">
      <c r="A35199" t="s">
        <v>55</v>
      </c>
      <c r="B35199">
        <v>3214</v>
      </c>
      <c r="C35199" t="s">
        <v>68</v>
      </c>
      <c r="D35199">
        <v>2021</v>
      </c>
      <c r="E35199" t="s">
        <v>739</v>
      </c>
      <c r="F35199" s="2">
        <v>1895.4295400077599</v>
      </c>
    </row>
    <row r="35200" spans="1:6">
      <c r="A35200" t="s">
        <v>55</v>
      </c>
      <c r="B35200">
        <v>3214</v>
      </c>
      <c r="C35200" t="s">
        <v>68</v>
      </c>
      <c r="D35200">
        <v>2021</v>
      </c>
      <c r="E35200" t="s">
        <v>743</v>
      </c>
      <c r="F35200" s="2">
        <v>0</v>
      </c>
    </row>
    <row r="35201" spans="1:6">
      <c r="A35201" t="s">
        <v>55</v>
      </c>
      <c r="B35201">
        <v>3214</v>
      </c>
      <c r="C35201" t="s">
        <v>68</v>
      </c>
      <c r="D35201">
        <v>2022</v>
      </c>
      <c r="E35201" t="s">
        <v>742</v>
      </c>
      <c r="F35201" s="2">
        <v>3133.5207939894199</v>
      </c>
    </row>
    <row r="35202" spans="1:6">
      <c r="A35202" t="s">
        <v>55</v>
      </c>
      <c r="B35202">
        <v>3214</v>
      </c>
      <c r="C35202" t="s">
        <v>68</v>
      </c>
      <c r="D35202">
        <v>2022</v>
      </c>
      <c r="E35202" t="s">
        <v>745</v>
      </c>
      <c r="F35202" s="2">
        <v>8596.2284989428699</v>
      </c>
    </row>
    <row r="35203" spans="1:6">
      <c r="A35203" t="s">
        <v>55</v>
      </c>
      <c r="B35203">
        <v>3214</v>
      </c>
      <c r="C35203" t="s">
        <v>68</v>
      </c>
      <c r="D35203">
        <v>2023</v>
      </c>
      <c r="E35203" t="s">
        <v>736</v>
      </c>
      <c r="F35203" s="2">
        <v>386.73485089484802</v>
      </c>
    </row>
    <row r="35204" spans="1:6">
      <c r="A35204" t="s">
        <v>55</v>
      </c>
      <c r="B35204">
        <v>3214</v>
      </c>
      <c r="C35204" t="s">
        <v>68</v>
      </c>
      <c r="D35204">
        <v>2023</v>
      </c>
      <c r="E35204" t="s">
        <v>737</v>
      </c>
      <c r="F35204" s="2">
        <v>2920.06029782627</v>
      </c>
    </row>
    <row r="35205" spans="1:6">
      <c r="A35205" t="s">
        <v>55</v>
      </c>
      <c r="B35205">
        <v>3214</v>
      </c>
      <c r="C35205" t="s">
        <v>68</v>
      </c>
      <c r="D35205">
        <v>2023</v>
      </c>
      <c r="E35205" t="s">
        <v>740</v>
      </c>
      <c r="F35205" s="2">
        <v>2074.85735516454</v>
      </c>
    </row>
    <row r="35206" spans="1:6">
      <c r="A35206" t="s">
        <v>55</v>
      </c>
      <c r="B35206">
        <v>3214</v>
      </c>
      <c r="C35206" t="s">
        <v>68</v>
      </c>
      <c r="D35206">
        <v>2024</v>
      </c>
      <c r="E35206" t="s">
        <v>739</v>
      </c>
      <c r="F35206" s="2">
        <v>1438.7938312092199</v>
      </c>
    </row>
    <row r="35207" spans="1:6">
      <c r="A35207" t="s">
        <v>55</v>
      </c>
      <c r="B35207">
        <v>3214</v>
      </c>
      <c r="C35207" t="s">
        <v>68</v>
      </c>
      <c r="D35207">
        <v>2024</v>
      </c>
      <c r="E35207" t="s">
        <v>743</v>
      </c>
      <c r="F35207" s="2">
        <v>0</v>
      </c>
    </row>
    <row r="35208" spans="1:6">
      <c r="A35208" t="s">
        <v>55</v>
      </c>
      <c r="B35208">
        <v>3216</v>
      </c>
      <c r="C35208" t="s">
        <v>70</v>
      </c>
      <c r="D35208">
        <v>2009</v>
      </c>
      <c r="E35208" t="s">
        <v>742</v>
      </c>
      <c r="F35208" s="2">
        <v>8258.6411371577506</v>
      </c>
    </row>
    <row r="35209" spans="1:6">
      <c r="A35209" t="s">
        <v>55</v>
      </c>
      <c r="B35209">
        <v>3216</v>
      </c>
      <c r="C35209" t="s">
        <v>70</v>
      </c>
      <c r="D35209">
        <v>2009</v>
      </c>
      <c r="E35209" t="s">
        <v>744</v>
      </c>
      <c r="F35209" s="2">
        <v>0</v>
      </c>
    </row>
    <row r="35210" spans="1:6">
      <c r="A35210" t="s">
        <v>55</v>
      </c>
      <c r="B35210">
        <v>3216</v>
      </c>
      <c r="C35210" t="s">
        <v>70</v>
      </c>
      <c r="D35210">
        <v>2009</v>
      </c>
      <c r="E35210" t="s">
        <v>739</v>
      </c>
      <c r="F35210" s="2">
        <v>5663.8116539930998</v>
      </c>
    </row>
    <row r="35211" spans="1:6">
      <c r="A35211" t="s">
        <v>55</v>
      </c>
      <c r="B35211">
        <v>3216</v>
      </c>
      <c r="C35211" t="s">
        <v>70</v>
      </c>
      <c r="D35211">
        <v>2009</v>
      </c>
      <c r="E35211" t="s">
        <v>741</v>
      </c>
      <c r="F35211" s="2">
        <v>69841.060003017803</v>
      </c>
    </row>
    <row r="35212" spans="1:6">
      <c r="A35212" t="s">
        <v>55</v>
      </c>
      <c r="B35212">
        <v>3216</v>
      </c>
      <c r="C35212" t="s">
        <v>70</v>
      </c>
      <c r="D35212">
        <v>2011</v>
      </c>
      <c r="E35212" t="s">
        <v>738</v>
      </c>
      <c r="F35212" s="2">
        <v>0</v>
      </c>
    </row>
    <row r="35213" spans="1:6">
      <c r="A35213" t="s">
        <v>55</v>
      </c>
      <c r="B35213">
        <v>3216</v>
      </c>
      <c r="C35213" t="s">
        <v>70</v>
      </c>
      <c r="D35213">
        <v>2011</v>
      </c>
      <c r="E35213" t="s">
        <v>743</v>
      </c>
      <c r="F35213" s="2">
        <v>0</v>
      </c>
    </row>
    <row r="35214" spans="1:6">
      <c r="A35214" t="s">
        <v>55</v>
      </c>
      <c r="B35214">
        <v>3216</v>
      </c>
      <c r="C35214" t="s">
        <v>70</v>
      </c>
      <c r="D35214">
        <v>2011</v>
      </c>
      <c r="E35214" t="s">
        <v>740</v>
      </c>
      <c r="F35214" s="2">
        <v>3371.0488521664101</v>
      </c>
    </row>
    <row r="35215" spans="1:6">
      <c r="A35215" t="s">
        <v>55</v>
      </c>
      <c r="B35215">
        <v>3216</v>
      </c>
      <c r="C35215" t="s">
        <v>70</v>
      </c>
      <c r="D35215">
        <v>2013</v>
      </c>
      <c r="E35215" t="s">
        <v>736</v>
      </c>
      <c r="F35215" s="2">
        <v>1020.35006267936</v>
      </c>
    </row>
    <row r="35216" spans="1:6">
      <c r="A35216" t="s">
        <v>55</v>
      </c>
      <c r="B35216">
        <v>3216</v>
      </c>
      <c r="C35216" t="s">
        <v>70</v>
      </c>
      <c r="D35216">
        <v>2013</v>
      </c>
      <c r="E35216" t="s">
        <v>737</v>
      </c>
      <c r="F35216" s="2">
        <v>4759.04065577453</v>
      </c>
    </row>
    <row r="35217" spans="1:6">
      <c r="A35217" t="s">
        <v>55</v>
      </c>
      <c r="B35217">
        <v>3216</v>
      </c>
      <c r="C35217" t="s">
        <v>70</v>
      </c>
      <c r="D35217">
        <v>2013</v>
      </c>
      <c r="E35217" t="s">
        <v>745</v>
      </c>
      <c r="F35217" s="2">
        <v>1615.2396846210499</v>
      </c>
    </row>
    <row r="35218" spans="1:6">
      <c r="A35218" t="s">
        <v>55</v>
      </c>
      <c r="B35218">
        <v>3216</v>
      </c>
      <c r="C35218" t="s">
        <v>70</v>
      </c>
      <c r="D35218">
        <v>2015</v>
      </c>
      <c r="E35218" t="s">
        <v>742</v>
      </c>
      <c r="F35218" s="2">
        <v>7376.2753053569304</v>
      </c>
    </row>
    <row r="35219" spans="1:6">
      <c r="A35219" t="s">
        <v>55</v>
      </c>
      <c r="B35219">
        <v>3216</v>
      </c>
      <c r="C35219" t="s">
        <v>70</v>
      </c>
      <c r="D35219">
        <v>2015</v>
      </c>
      <c r="E35219" t="s">
        <v>744</v>
      </c>
      <c r="F35219" s="2">
        <v>0</v>
      </c>
    </row>
    <row r="35220" spans="1:6">
      <c r="A35220" t="s">
        <v>55</v>
      </c>
      <c r="B35220">
        <v>3216</v>
      </c>
      <c r="C35220" t="s">
        <v>70</v>
      </c>
      <c r="D35220">
        <v>2015</v>
      </c>
      <c r="E35220" t="s">
        <v>739</v>
      </c>
      <c r="F35220" s="2">
        <v>5925.4885911235997</v>
      </c>
    </row>
    <row r="35221" spans="1:6">
      <c r="A35221" t="s">
        <v>55</v>
      </c>
      <c r="B35221">
        <v>3216</v>
      </c>
      <c r="C35221" t="s">
        <v>70</v>
      </c>
      <c r="D35221">
        <v>2016</v>
      </c>
      <c r="E35221" t="s">
        <v>745</v>
      </c>
      <c r="F35221" s="2">
        <v>1615.2396846210499</v>
      </c>
    </row>
    <row r="35222" spans="1:6">
      <c r="A35222" t="s">
        <v>55</v>
      </c>
      <c r="B35222">
        <v>3216</v>
      </c>
      <c r="C35222" t="s">
        <v>70</v>
      </c>
      <c r="D35222">
        <v>2016</v>
      </c>
      <c r="E35222" t="s">
        <v>741</v>
      </c>
      <c r="F35222" s="2">
        <v>63464.057870022902</v>
      </c>
    </row>
    <row r="35223" spans="1:6">
      <c r="A35223" t="s">
        <v>55</v>
      </c>
      <c r="B35223">
        <v>3216</v>
      </c>
      <c r="C35223" t="s">
        <v>70</v>
      </c>
      <c r="D35223">
        <v>2017</v>
      </c>
      <c r="E35223" t="s">
        <v>740</v>
      </c>
      <c r="F35223" s="2">
        <v>1808.81793385695</v>
      </c>
    </row>
    <row r="35224" spans="1:6">
      <c r="A35224" t="s">
        <v>55</v>
      </c>
      <c r="B35224">
        <v>3216</v>
      </c>
      <c r="C35224" t="s">
        <v>70</v>
      </c>
      <c r="D35224">
        <v>2018</v>
      </c>
      <c r="E35224" t="s">
        <v>739</v>
      </c>
      <c r="F35224" s="2">
        <v>5519.9506856808903</v>
      </c>
    </row>
    <row r="35225" spans="1:6">
      <c r="A35225" t="s">
        <v>55</v>
      </c>
      <c r="B35225">
        <v>3216</v>
      </c>
      <c r="C35225" t="s">
        <v>70</v>
      </c>
      <c r="D35225">
        <v>2018</v>
      </c>
      <c r="E35225" t="s">
        <v>743</v>
      </c>
      <c r="F35225" s="2">
        <v>0</v>
      </c>
    </row>
    <row r="35226" spans="1:6">
      <c r="A35226" t="s">
        <v>55</v>
      </c>
      <c r="B35226">
        <v>3216</v>
      </c>
      <c r="C35226" t="s">
        <v>70</v>
      </c>
      <c r="D35226">
        <v>2019</v>
      </c>
      <c r="E35226" t="s">
        <v>745</v>
      </c>
      <c r="F35226" s="2">
        <v>2021.5438980732899</v>
      </c>
    </row>
    <row r="35227" spans="1:6">
      <c r="A35227" t="s">
        <v>55</v>
      </c>
      <c r="B35227">
        <v>3216</v>
      </c>
      <c r="C35227" t="s">
        <v>70</v>
      </c>
      <c r="D35227">
        <v>2019</v>
      </c>
      <c r="E35227" t="s">
        <v>741</v>
      </c>
      <c r="F35227" s="2">
        <v>57862.012920107598</v>
      </c>
    </row>
    <row r="35228" spans="1:6">
      <c r="A35228" t="s">
        <v>55</v>
      </c>
      <c r="B35228">
        <v>3216</v>
      </c>
      <c r="C35228" t="s">
        <v>70</v>
      </c>
      <c r="D35228">
        <v>2020</v>
      </c>
      <c r="E35228" t="s">
        <v>736</v>
      </c>
      <c r="F35228" s="2">
        <v>954.63882378486801</v>
      </c>
    </row>
    <row r="35229" spans="1:6">
      <c r="A35229" t="s">
        <v>55</v>
      </c>
      <c r="B35229">
        <v>3216</v>
      </c>
      <c r="C35229" t="s">
        <v>70</v>
      </c>
      <c r="D35229">
        <v>2020</v>
      </c>
      <c r="E35229" t="s">
        <v>737</v>
      </c>
      <c r="F35229" s="2">
        <v>4407.8736205256901</v>
      </c>
    </row>
    <row r="35230" spans="1:6">
      <c r="A35230" t="s">
        <v>55</v>
      </c>
      <c r="B35230">
        <v>3216</v>
      </c>
      <c r="C35230" t="s">
        <v>70</v>
      </c>
      <c r="D35230">
        <v>2020</v>
      </c>
      <c r="E35230" t="s">
        <v>740</v>
      </c>
      <c r="F35230" s="2">
        <v>1513.8167624595301</v>
      </c>
    </row>
    <row r="35231" spans="1:6">
      <c r="A35231" t="s">
        <v>55</v>
      </c>
      <c r="B35231">
        <v>3216</v>
      </c>
      <c r="C35231" t="s">
        <v>70</v>
      </c>
      <c r="D35231">
        <v>2021</v>
      </c>
      <c r="E35231" t="s">
        <v>738</v>
      </c>
      <c r="F35231" s="2">
        <v>0</v>
      </c>
    </row>
    <row r="35232" spans="1:6">
      <c r="A35232" t="s">
        <v>55</v>
      </c>
      <c r="B35232">
        <v>3216</v>
      </c>
      <c r="C35232" t="s">
        <v>70</v>
      </c>
      <c r="D35232">
        <v>2021</v>
      </c>
      <c r="E35232" t="s">
        <v>743</v>
      </c>
      <c r="F35232" s="2">
        <v>0</v>
      </c>
    </row>
    <row r="35233" spans="1:6">
      <c r="A35233" t="s">
        <v>55</v>
      </c>
      <c r="B35233">
        <v>3216</v>
      </c>
      <c r="C35233" t="s">
        <v>70</v>
      </c>
      <c r="D35233">
        <v>2022</v>
      </c>
      <c r="E35233" t="s">
        <v>742</v>
      </c>
      <c r="F35233" s="2">
        <v>14964.713449655899</v>
      </c>
    </row>
    <row r="35234" spans="1:6">
      <c r="A35234" t="s">
        <v>55</v>
      </c>
      <c r="B35234">
        <v>3216</v>
      </c>
      <c r="C35234" t="s">
        <v>70</v>
      </c>
      <c r="D35234">
        <v>2022</v>
      </c>
      <c r="E35234" t="s">
        <v>744</v>
      </c>
      <c r="F35234" s="2">
        <v>0</v>
      </c>
    </row>
    <row r="35235" spans="1:6">
      <c r="A35235" t="s">
        <v>55</v>
      </c>
      <c r="B35235">
        <v>3216</v>
      </c>
      <c r="C35235" t="s">
        <v>70</v>
      </c>
      <c r="D35235">
        <v>2022</v>
      </c>
      <c r="E35235" t="s">
        <v>745</v>
      </c>
      <c r="F35235" s="2">
        <v>1934.4781101823401</v>
      </c>
    </row>
    <row r="35236" spans="1:6">
      <c r="A35236" t="s">
        <v>55</v>
      </c>
      <c r="B35236">
        <v>3216</v>
      </c>
      <c r="C35236" t="s">
        <v>70</v>
      </c>
      <c r="D35236">
        <v>2022</v>
      </c>
      <c r="E35236" t="s">
        <v>741</v>
      </c>
      <c r="F35236" s="2">
        <v>56006.286049456197</v>
      </c>
    </row>
    <row r="35237" spans="1:6">
      <c r="A35237" t="s">
        <v>55</v>
      </c>
      <c r="B35237">
        <v>3216</v>
      </c>
      <c r="C35237" t="s">
        <v>70</v>
      </c>
      <c r="D35237">
        <v>2023</v>
      </c>
      <c r="E35237" t="s">
        <v>736</v>
      </c>
      <c r="F35237" s="2">
        <v>1073.81070530738</v>
      </c>
    </row>
    <row r="35238" spans="1:6">
      <c r="A35238" t="s">
        <v>55</v>
      </c>
      <c r="B35238">
        <v>3216</v>
      </c>
      <c r="C35238" t="s">
        <v>70</v>
      </c>
      <c r="D35238">
        <v>2023</v>
      </c>
      <c r="E35238" t="s">
        <v>737</v>
      </c>
      <c r="F35238" s="2">
        <v>4284.3455045666697</v>
      </c>
    </row>
    <row r="35239" spans="1:6">
      <c r="A35239" t="s">
        <v>55</v>
      </c>
      <c r="B35239">
        <v>3216</v>
      </c>
      <c r="C35239" t="s">
        <v>70</v>
      </c>
      <c r="D35239">
        <v>2024</v>
      </c>
      <c r="E35239" t="s">
        <v>743</v>
      </c>
      <c r="F35239" s="2">
        <v>0</v>
      </c>
    </row>
    <row r="35240" spans="1:6">
      <c r="A35240" t="s">
        <v>55</v>
      </c>
      <c r="B35240">
        <v>3218</v>
      </c>
      <c r="C35240" t="s">
        <v>72</v>
      </c>
      <c r="D35240">
        <v>2009</v>
      </c>
      <c r="E35240" t="s">
        <v>740</v>
      </c>
      <c r="F35240" s="2">
        <v>4843.9601651814301</v>
      </c>
    </row>
    <row r="35241" spans="1:6">
      <c r="A35241" t="s">
        <v>55</v>
      </c>
      <c r="B35241">
        <v>3218</v>
      </c>
      <c r="C35241" t="s">
        <v>72</v>
      </c>
      <c r="D35241">
        <v>2011</v>
      </c>
      <c r="E35241" t="s">
        <v>745</v>
      </c>
      <c r="F35241" s="2">
        <v>0.13912988372684301</v>
      </c>
    </row>
    <row r="35242" spans="1:6">
      <c r="A35242" t="s">
        <v>55</v>
      </c>
      <c r="B35242">
        <v>3218</v>
      </c>
      <c r="C35242" t="s">
        <v>72</v>
      </c>
      <c r="D35242">
        <v>2011</v>
      </c>
      <c r="E35242" t="s">
        <v>741</v>
      </c>
      <c r="F35242" s="2">
        <v>82549.687942513498</v>
      </c>
    </row>
    <row r="35243" spans="1:6">
      <c r="A35243" t="s">
        <v>55</v>
      </c>
      <c r="B35243">
        <v>3218</v>
      </c>
      <c r="C35243" t="s">
        <v>72</v>
      </c>
      <c r="D35243">
        <v>2013</v>
      </c>
      <c r="E35243" t="s">
        <v>738</v>
      </c>
      <c r="F35243" s="2">
        <v>728.35135772638102</v>
      </c>
    </row>
    <row r="35244" spans="1:6">
      <c r="A35244" t="s">
        <v>55</v>
      </c>
      <c r="B35244">
        <v>3218</v>
      </c>
      <c r="C35244" t="s">
        <v>72</v>
      </c>
      <c r="D35244">
        <v>2013</v>
      </c>
      <c r="E35244" t="s">
        <v>739</v>
      </c>
      <c r="F35244" s="2">
        <v>6929.2086975230704</v>
      </c>
    </row>
    <row r="35245" spans="1:6">
      <c r="A35245" t="s">
        <v>55</v>
      </c>
      <c r="B35245">
        <v>3218</v>
      </c>
      <c r="C35245" t="s">
        <v>72</v>
      </c>
      <c r="D35245">
        <v>2013</v>
      </c>
      <c r="E35245" t="s">
        <v>743</v>
      </c>
      <c r="F35245" s="2">
        <v>0</v>
      </c>
    </row>
    <row r="35246" spans="1:6">
      <c r="A35246" t="s">
        <v>55</v>
      </c>
      <c r="B35246">
        <v>3218</v>
      </c>
      <c r="C35246" t="s">
        <v>72</v>
      </c>
      <c r="D35246">
        <v>2015</v>
      </c>
      <c r="E35246" t="s">
        <v>736</v>
      </c>
      <c r="F35246" s="2">
        <v>3855.92402013226</v>
      </c>
    </row>
    <row r="35247" spans="1:6">
      <c r="A35247" t="s">
        <v>55</v>
      </c>
      <c r="B35247">
        <v>3218</v>
      </c>
      <c r="C35247" t="s">
        <v>72</v>
      </c>
      <c r="D35247">
        <v>2015</v>
      </c>
      <c r="E35247" t="s">
        <v>737</v>
      </c>
      <c r="F35247" s="2">
        <v>5355.2283543101903</v>
      </c>
    </row>
    <row r="35248" spans="1:6">
      <c r="A35248" t="s">
        <v>55</v>
      </c>
      <c r="B35248">
        <v>3218</v>
      </c>
      <c r="C35248" t="s">
        <v>72</v>
      </c>
      <c r="D35248">
        <v>2016</v>
      </c>
      <c r="E35248" t="s">
        <v>738</v>
      </c>
      <c r="F35248" s="2">
        <v>144.37482931556701</v>
      </c>
    </row>
    <row r="35249" spans="1:6">
      <c r="A35249" t="s">
        <v>55</v>
      </c>
      <c r="B35249">
        <v>3218</v>
      </c>
      <c r="C35249" t="s">
        <v>72</v>
      </c>
      <c r="D35249">
        <v>2016</v>
      </c>
      <c r="E35249" t="s">
        <v>739</v>
      </c>
      <c r="F35249" s="2">
        <v>7368.7562557774199</v>
      </c>
    </row>
    <row r="35250" spans="1:6">
      <c r="A35250" t="s">
        <v>55</v>
      </c>
      <c r="B35250">
        <v>3218</v>
      </c>
      <c r="C35250" t="s">
        <v>72</v>
      </c>
      <c r="D35250">
        <v>2016</v>
      </c>
      <c r="E35250" t="s">
        <v>743</v>
      </c>
      <c r="F35250" s="2">
        <v>0</v>
      </c>
    </row>
    <row r="35251" spans="1:6">
      <c r="A35251" t="s">
        <v>55</v>
      </c>
      <c r="B35251">
        <v>3218</v>
      </c>
      <c r="C35251" t="s">
        <v>72</v>
      </c>
      <c r="D35251">
        <v>2016</v>
      </c>
      <c r="E35251" t="s">
        <v>740</v>
      </c>
      <c r="F35251" s="2">
        <v>2339.87840791811</v>
      </c>
    </row>
    <row r="35252" spans="1:6">
      <c r="A35252" t="s">
        <v>55</v>
      </c>
      <c r="B35252">
        <v>3218</v>
      </c>
      <c r="C35252" t="s">
        <v>72</v>
      </c>
      <c r="D35252">
        <v>2017</v>
      </c>
      <c r="E35252" t="s">
        <v>742</v>
      </c>
      <c r="F35252" s="2">
        <v>12410.8110824544</v>
      </c>
    </row>
    <row r="35253" spans="1:6">
      <c r="A35253" t="s">
        <v>55</v>
      </c>
      <c r="B35253">
        <v>3218</v>
      </c>
      <c r="C35253" t="s">
        <v>72</v>
      </c>
      <c r="D35253">
        <v>2017</v>
      </c>
      <c r="E35253" t="s">
        <v>744</v>
      </c>
      <c r="F35253" s="2">
        <v>0</v>
      </c>
    </row>
    <row r="35254" spans="1:6">
      <c r="A35254" t="s">
        <v>55</v>
      </c>
      <c r="B35254">
        <v>3218</v>
      </c>
      <c r="C35254" t="s">
        <v>72</v>
      </c>
      <c r="D35254">
        <v>2017</v>
      </c>
      <c r="E35254" t="s">
        <v>745</v>
      </c>
      <c r="F35254" s="2">
        <v>0.12644929763563101</v>
      </c>
    </row>
    <row r="35255" spans="1:6">
      <c r="A35255" t="s">
        <v>55</v>
      </c>
      <c r="B35255">
        <v>3218</v>
      </c>
      <c r="C35255" t="s">
        <v>72</v>
      </c>
      <c r="D35255">
        <v>2018</v>
      </c>
      <c r="E35255" t="s">
        <v>736</v>
      </c>
      <c r="F35255" s="2">
        <v>3564.2656753053402</v>
      </c>
    </row>
    <row r="35256" spans="1:6">
      <c r="A35256" t="s">
        <v>55</v>
      </c>
      <c r="B35256">
        <v>3218</v>
      </c>
      <c r="C35256" t="s">
        <v>72</v>
      </c>
      <c r="D35256">
        <v>2018</v>
      </c>
      <c r="E35256" t="s">
        <v>737</v>
      </c>
      <c r="F35256" s="2">
        <v>5149.9489192022202</v>
      </c>
    </row>
    <row r="35257" spans="1:6">
      <c r="A35257" t="s">
        <v>55</v>
      </c>
      <c r="B35257">
        <v>3218</v>
      </c>
      <c r="C35257" t="s">
        <v>72</v>
      </c>
      <c r="D35257">
        <v>2019</v>
      </c>
      <c r="E35257" t="s">
        <v>738</v>
      </c>
      <c r="F35257" s="2">
        <v>157.163122275354</v>
      </c>
    </row>
    <row r="35258" spans="1:6">
      <c r="A35258" t="s">
        <v>55</v>
      </c>
      <c r="B35258">
        <v>3218</v>
      </c>
      <c r="C35258" t="s">
        <v>72</v>
      </c>
      <c r="D35258">
        <v>2019</v>
      </c>
      <c r="E35258" t="s">
        <v>739</v>
      </c>
      <c r="F35258" s="2">
        <v>7557.1649770798604</v>
      </c>
    </row>
    <row r="35259" spans="1:6">
      <c r="A35259" t="s">
        <v>55</v>
      </c>
      <c r="B35259">
        <v>3218</v>
      </c>
      <c r="C35259" t="s">
        <v>72</v>
      </c>
      <c r="D35259">
        <v>2019</v>
      </c>
      <c r="E35259" t="s">
        <v>740</v>
      </c>
      <c r="F35259" s="2">
        <v>1703.1248592514401</v>
      </c>
    </row>
    <row r="35260" spans="1:6">
      <c r="A35260" t="s">
        <v>55</v>
      </c>
      <c r="B35260">
        <v>3218</v>
      </c>
      <c r="C35260" t="s">
        <v>72</v>
      </c>
      <c r="D35260">
        <v>2020</v>
      </c>
      <c r="E35260" t="s">
        <v>742</v>
      </c>
      <c r="F35260" s="2">
        <v>11212.4152174722</v>
      </c>
    </row>
    <row r="35261" spans="1:6">
      <c r="A35261" t="s">
        <v>55</v>
      </c>
      <c r="B35261">
        <v>3218</v>
      </c>
      <c r="C35261" t="s">
        <v>72</v>
      </c>
      <c r="D35261">
        <v>2020</v>
      </c>
      <c r="E35261" t="s">
        <v>744</v>
      </c>
      <c r="F35261" s="2">
        <v>0</v>
      </c>
    </row>
    <row r="35262" spans="1:6">
      <c r="A35262" t="s">
        <v>55</v>
      </c>
      <c r="B35262">
        <v>3218</v>
      </c>
      <c r="C35262" t="s">
        <v>72</v>
      </c>
      <c r="D35262">
        <v>2020</v>
      </c>
      <c r="E35262" t="s">
        <v>745</v>
      </c>
      <c r="F35262" s="2">
        <v>0.15876016099284701</v>
      </c>
    </row>
    <row r="35263" spans="1:6">
      <c r="A35263" t="s">
        <v>55</v>
      </c>
      <c r="B35263">
        <v>3218</v>
      </c>
      <c r="C35263" t="s">
        <v>72</v>
      </c>
      <c r="D35263">
        <v>2021</v>
      </c>
      <c r="E35263" t="s">
        <v>736</v>
      </c>
      <c r="F35263" s="2">
        <v>4689.6893597606304</v>
      </c>
    </row>
    <row r="35264" spans="1:6">
      <c r="A35264" t="s">
        <v>55</v>
      </c>
      <c r="B35264">
        <v>3218</v>
      </c>
      <c r="C35264" t="s">
        <v>72</v>
      </c>
      <c r="D35264">
        <v>2021</v>
      </c>
      <c r="E35264" t="s">
        <v>741</v>
      </c>
      <c r="F35264" s="2">
        <v>62993.2477565402</v>
      </c>
    </row>
    <row r="35265" spans="1:6">
      <c r="A35265" t="s">
        <v>55</v>
      </c>
      <c r="B35265">
        <v>3218</v>
      </c>
      <c r="C35265" t="s">
        <v>72</v>
      </c>
      <c r="D35265">
        <v>2022</v>
      </c>
      <c r="E35265" t="s">
        <v>740</v>
      </c>
      <c r="F35265" s="2">
        <v>2038.1248010343299</v>
      </c>
    </row>
    <row r="35266" spans="1:6">
      <c r="A35266" t="s">
        <v>55</v>
      </c>
      <c r="B35266">
        <v>3218</v>
      </c>
      <c r="C35266" t="s">
        <v>72</v>
      </c>
      <c r="D35266">
        <v>2023</v>
      </c>
      <c r="E35266" t="s">
        <v>742</v>
      </c>
      <c r="F35266" s="2">
        <v>7892.6521609460897</v>
      </c>
    </row>
    <row r="35267" spans="1:6">
      <c r="A35267" t="s">
        <v>55</v>
      </c>
      <c r="B35267">
        <v>3218</v>
      </c>
      <c r="C35267" t="s">
        <v>72</v>
      </c>
      <c r="D35267">
        <v>2023</v>
      </c>
      <c r="E35267" t="s">
        <v>743</v>
      </c>
      <c r="F35267" s="2">
        <v>0</v>
      </c>
    </row>
    <row r="35268" spans="1:6">
      <c r="A35268" t="s">
        <v>55</v>
      </c>
      <c r="B35268">
        <v>3218</v>
      </c>
      <c r="C35268" t="s">
        <v>72</v>
      </c>
      <c r="D35268">
        <v>2023</v>
      </c>
      <c r="E35268" t="s">
        <v>745</v>
      </c>
      <c r="F35268" s="2">
        <v>0.12844060469396801</v>
      </c>
    </row>
    <row r="35269" spans="1:6">
      <c r="A35269" t="s">
        <v>55</v>
      </c>
      <c r="B35269">
        <v>3218</v>
      </c>
      <c r="C35269" t="s">
        <v>72</v>
      </c>
      <c r="D35269">
        <v>2024</v>
      </c>
      <c r="E35269" t="s">
        <v>741</v>
      </c>
      <c r="F35269" s="2">
        <v>55994.581535764999</v>
      </c>
    </row>
    <row r="35270" spans="1:6">
      <c r="A35270" t="s">
        <v>55</v>
      </c>
      <c r="B35270">
        <v>3220</v>
      </c>
      <c r="C35270" t="s">
        <v>74</v>
      </c>
      <c r="D35270">
        <v>2009</v>
      </c>
      <c r="E35270" t="s">
        <v>739</v>
      </c>
      <c r="F35270" s="2">
        <v>6535.2459459195798</v>
      </c>
    </row>
    <row r="35271" spans="1:6">
      <c r="A35271" t="s">
        <v>55</v>
      </c>
      <c r="B35271">
        <v>3220</v>
      </c>
      <c r="C35271" t="s">
        <v>74</v>
      </c>
      <c r="D35271">
        <v>2009</v>
      </c>
      <c r="E35271" t="s">
        <v>743</v>
      </c>
      <c r="F35271" s="2">
        <v>0</v>
      </c>
    </row>
    <row r="35272" spans="1:6">
      <c r="A35272" t="s">
        <v>55</v>
      </c>
      <c r="B35272">
        <v>3220</v>
      </c>
      <c r="C35272" t="s">
        <v>74</v>
      </c>
      <c r="D35272">
        <v>2011</v>
      </c>
      <c r="E35272" t="s">
        <v>740</v>
      </c>
      <c r="F35272" s="2">
        <v>2490.5522364549302</v>
      </c>
    </row>
    <row r="35273" spans="1:6">
      <c r="A35273" t="s">
        <v>55</v>
      </c>
      <c r="B35273">
        <v>3220</v>
      </c>
      <c r="C35273" t="s">
        <v>74</v>
      </c>
      <c r="D35273">
        <v>2013</v>
      </c>
      <c r="E35273" t="s">
        <v>744</v>
      </c>
      <c r="F35273" s="2">
        <v>0</v>
      </c>
    </row>
    <row r="35274" spans="1:6">
      <c r="A35274" t="s">
        <v>55</v>
      </c>
      <c r="B35274">
        <v>3220</v>
      </c>
      <c r="C35274" t="s">
        <v>74</v>
      </c>
      <c r="D35274">
        <v>2013</v>
      </c>
      <c r="E35274" t="s">
        <v>741</v>
      </c>
      <c r="F35274" s="2">
        <v>9435.4270568923293</v>
      </c>
    </row>
    <row r="35275" spans="1:6">
      <c r="A35275" t="s">
        <v>55</v>
      </c>
      <c r="B35275">
        <v>3220</v>
      </c>
      <c r="C35275" t="s">
        <v>74</v>
      </c>
      <c r="D35275">
        <v>2015</v>
      </c>
      <c r="E35275" t="s">
        <v>736</v>
      </c>
      <c r="F35275" s="2">
        <v>269.06012556603298</v>
      </c>
    </row>
    <row r="35276" spans="1:6">
      <c r="A35276" t="s">
        <v>55</v>
      </c>
      <c r="B35276">
        <v>3220</v>
      </c>
      <c r="C35276" t="s">
        <v>74</v>
      </c>
      <c r="D35276">
        <v>2015</v>
      </c>
      <c r="E35276" t="s">
        <v>737</v>
      </c>
      <c r="F35276" s="2">
        <v>1304.67514818214</v>
      </c>
    </row>
    <row r="35277" spans="1:6">
      <c r="A35277" t="s">
        <v>55</v>
      </c>
      <c r="B35277">
        <v>3220</v>
      </c>
      <c r="C35277" t="s">
        <v>74</v>
      </c>
      <c r="D35277">
        <v>2015</v>
      </c>
      <c r="E35277" t="s">
        <v>738</v>
      </c>
      <c r="F35277" s="2">
        <v>0</v>
      </c>
    </row>
    <row r="35278" spans="1:6">
      <c r="A35278" t="s">
        <v>55</v>
      </c>
      <c r="B35278">
        <v>3220</v>
      </c>
      <c r="C35278" t="s">
        <v>74</v>
      </c>
      <c r="D35278">
        <v>2015</v>
      </c>
      <c r="E35278" t="s">
        <v>743</v>
      </c>
      <c r="F35278" s="2">
        <v>0</v>
      </c>
    </row>
    <row r="35279" spans="1:6">
      <c r="A35279" t="s">
        <v>55</v>
      </c>
      <c r="B35279">
        <v>3220</v>
      </c>
      <c r="C35279" t="s">
        <v>74</v>
      </c>
      <c r="D35279">
        <v>2015</v>
      </c>
      <c r="E35279" t="s">
        <v>740</v>
      </c>
      <c r="F35279" s="2">
        <v>1500.96509257709</v>
      </c>
    </row>
    <row r="35280" spans="1:6">
      <c r="A35280" t="s">
        <v>55</v>
      </c>
      <c r="B35280">
        <v>3220</v>
      </c>
      <c r="C35280" t="s">
        <v>74</v>
      </c>
      <c r="D35280">
        <v>2016</v>
      </c>
      <c r="E35280" t="s">
        <v>744</v>
      </c>
      <c r="F35280" s="2">
        <v>0</v>
      </c>
    </row>
    <row r="35281" spans="1:6">
      <c r="A35281" t="s">
        <v>55</v>
      </c>
      <c r="B35281">
        <v>3220</v>
      </c>
      <c r="C35281" t="s">
        <v>74</v>
      </c>
      <c r="D35281">
        <v>2016</v>
      </c>
      <c r="E35281" t="s">
        <v>739</v>
      </c>
      <c r="F35281" s="2">
        <v>6380.4583300938502</v>
      </c>
    </row>
    <row r="35282" spans="1:6">
      <c r="A35282" t="s">
        <v>55</v>
      </c>
      <c r="B35282">
        <v>3220</v>
      </c>
      <c r="C35282" t="s">
        <v>74</v>
      </c>
      <c r="D35282">
        <v>2017</v>
      </c>
      <c r="E35282" t="s">
        <v>742</v>
      </c>
      <c r="F35282" s="2">
        <v>5135.7751686745896</v>
      </c>
    </row>
    <row r="35283" spans="1:6">
      <c r="A35283" t="s">
        <v>55</v>
      </c>
      <c r="B35283">
        <v>3220</v>
      </c>
      <c r="C35283" t="s">
        <v>74</v>
      </c>
      <c r="D35283">
        <v>2017</v>
      </c>
      <c r="E35283" t="s">
        <v>745</v>
      </c>
      <c r="F35283" s="2">
        <v>0</v>
      </c>
    </row>
    <row r="35284" spans="1:6">
      <c r="A35284" t="s">
        <v>55</v>
      </c>
      <c r="B35284">
        <v>3220</v>
      </c>
      <c r="C35284" t="s">
        <v>74</v>
      </c>
      <c r="D35284">
        <v>2018</v>
      </c>
      <c r="E35284" t="s">
        <v>736</v>
      </c>
      <c r="F35284" s="2">
        <v>295.81459476805901</v>
      </c>
    </row>
    <row r="35285" spans="1:6">
      <c r="A35285" t="s">
        <v>55</v>
      </c>
      <c r="B35285">
        <v>3220</v>
      </c>
      <c r="C35285" t="s">
        <v>74</v>
      </c>
      <c r="D35285">
        <v>2018</v>
      </c>
      <c r="E35285" t="s">
        <v>737</v>
      </c>
      <c r="F35285" s="2">
        <v>1348.7091435033301</v>
      </c>
    </row>
    <row r="35286" spans="1:6">
      <c r="A35286" t="s">
        <v>55</v>
      </c>
      <c r="B35286">
        <v>3220</v>
      </c>
      <c r="C35286" t="s">
        <v>74</v>
      </c>
      <c r="D35286">
        <v>2018</v>
      </c>
      <c r="E35286" t="s">
        <v>738</v>
      </c>
      <c r="F35286" s="2">
        <v>0</v>
      </c>
    </row>
    <row r="35287" spans="1:6">
      <c r="A35287" t="s">
        <v>55</v>
      </c>
      <c r="B35287">
        <v>3220</v>
      </c>
      <c r="C35287" t="s">
        <v>74</v>
      </c>
      <c r="D35287">
        <v>2018</v>
      </c>
      <c r="E35287" t="s">
        <v>740</v>
      </c>
      <c r="F35287" s="2">
        <v>1625.4347187886699</v>
      </c>
    </row>
    <row r="35288" spans="1:6">
      <c r="A35288" t="s">
        <v>55</v>
      </c>
      <c r="B35288">
        <v>3220</v>
      </c>
      <c r="C35288" t="s">
        <v>74</v>
      </c>
      <c r="D35288">
        <v>2019</v>
      </c>
      <c r="E35288" t="s">
        <v>744</v>
      </c>
      <c r="F35288" s="2">
        <v>0</v>
      </c>
    </row>
    <row r="35289" spans="1:6">
      <c r="A35289" t="s">
        <v>55</v>
      </c>
      <c r="B35289">
        <v>3220</v>
      </c>
      <c r="C35289" t="s">
        <v>74</v>
      </c>
      <c r="D35289">
        <v>2019</v>
      </c>
      <c r="E35289" t="s">
        <v>739</v>
      </c>
      <c r="F35289" s="2">
        <v>5863.3981648256304</v>
      </c>
    </row>
    <row r="35290" spans="1:6">
      <c r="A35290" t="s">
        <v>55</v>
      </c>
      <c r="B35290">
        <v>3220</v>
      </c>
      <c r="C35290" t="s">
        <v>74</v>
      </c>
      <c r="D35290">
        <v>2020</v>
      </c>
      <c r="E35290" t="s">
        <v>742</v>
      </c>
      <c r="F35290" s="2">
        <v>4240.2151170380002</v>
      </c>
    </row>
    <row r="35291" spans="1:6">
      <c r="A35291" t="s">
        <v>55</v>
      </c>
      <c r="B35291">
        <v>3220</v>
      </c>
      <c r="C35291" t="s">
        <v>74</v>
      </c>
      <c r="D35291">
        <v>2020</v>
      </c>
      <c r="E35291" t="s">
        <v>745</v>
      </c>
      <c r="F35291" s="2">
        <v>0</v>
      </c>
    </row>
    <row r="35292" spans="1:6">
      <c r="A35292" t="s">
        <v>55</v>
      </c>
      <c r="B35292">
        <v>3220</v>
      </c>
      <c r="C35292" t="s">
        <v>74</v>
      </c>
      <c r="D35292">
        <v>2020</v>
      </c>
      <c r="E35292" t="s">
        <v>741</v>
      </c>
      <c r="F35292" s="2">
        <v>7333.49404326682</v>
      </c>
    </row>
    <row r="35293" spans="1:6">
      <c r="A35293" t="s">
        <v>55</v>
      </c>
      <c r="B35293">
        <v>3220</v>
      </c>
      <c r="C35293" t="s">
        <v>74</v>
      </c>
      <c r="D35293">
        <v>2021</v>
      </c>
      <c r="E35293" t="s">
        <v>736</v>
      </c>
      <c r="F35293" s="2">
        <v>291.37448899618198</v>
      </c>
    </row>
    <row r="35294" spans="1:6">
      <c r="A35294" t="s">
        <v>55</v>
      </c>
      <c r="B35294">
        <v>3220</v>
      </c>
      <c r="C35294" t="s">
        <v>74</v>
      </c>
      <c r="D35294">
        <v>2021</v>
      </c>
      <c r="E35294" t="s">
        <v>737</v>
      </c>
      <c r="F35294" s="2">
        <v>1325.4302107267099</v>
      </c>
    </row>
    <row r="35295" spans="1:6">
      <c r="A35295" t="s">
        <v>55</v>
      </c>
      <c r="B35295">
        <v>3220</v>
      </c>
      <c r="C35295" t="s">
        <v>74</v>
      </c>
      <c r="D35295">
        <v>2021</v>
      </c>
      <c r="E35295" t="s">
        <v>740</v>
      </c>
      <c r="F35295" s="2">
        <v>1276.3580276110699</v>
      </c>
    </row>
    <row r="35296" spans="1:6">
      <c r="A35296" t="s">
        <v>55</v>
      </c>
      <c r="B35296">
        <v>3220</v>
      </c>
      <c r="C35296" t="s">
        <v>74</v>
      </c>
      <c r="D35296">
        <v>2022</v>
      </c>
      <c r="E35296" t="s">
        <v>739</v>
      </c>
      <c r="F35296" s="2">
        <v>6027.59716361965</v>
      </c>
    </row>
    <row r="35297" spans="1:6">
      <c r="A35297" t="s">
        <v>55</v>
      </c>
      <c r="B35297">
        <v>3220</v>
      </c>
      <c r="C35297" t="s">
        <v>74</v>
      </c>
      <c r="D35297">
        <v>2022</v>
      </c>
      <c r="E35297" t="s">
        <v>743</v>
      </c>
      <c r="F35297" s="2">
        <v>0</v>
      </c>
    </row>
    <row r="35298" spans="1:6">
      <c r="A35298" t="s">
        <v>55</v>
      </c>
      <c r="B35298">
        <v>3220</v>
      </c>
      <c r="C35298" t="s">
        <v>74</v>
      </c>
      <c r="D35298">
        <v>2023</v>
      </c>
      <c r="E35298" t="s">
        <v>742</v>
      </c>
      <c r="F35298" s="2">
        <v>3436.0117407011699</v>
      </c>
    </row>
    <row r="35299" spans="1:6">
      <c r="A35299" t="s">
        <v>55</v>
      </c>
      <c r="B35299">
        <v>3220</v>
      </c>
      <c r="C35299" t="s">
        <v>74</v>
      </c>
      <c r="D35299">
        <v>2023</v>
      </c>
      <c r="E35299" t="s">
        <v>745</v>
      </c>
      <c r="F35299" s="2">
        <v>1.7418226919177299E-2</v>
      </c>
    </row>
    <row r="35300" spans="1:6">
      <c r="A35300" t="s">
        <v>55</v>
      </c>
      <c r="B35300">
        <v>3220</v>
      </c>
      <c r="C35300" t="s">
        <v>74</v>
      </c>
      <c r="D35300">
        <v>2023</v>
      </c>
      <c r="E35300" t="s">
        <v>741</v>
      </c>
      <c r="F35300" s="2">
        <v>7048.77340797335</v>
      </c>
    </row>
    <row r="35301" spans="1:6">
      <c r="A35301" t="s">
        <v>55</v>
      </c>
      <c r="B35301">
        <v>3220</v>
      </c>
      <c r="C35301" t="s">
        <v>74</v>
      </c>
      <c r="D35301">
        <v>2024</v>
      </c>
      <c r="E35301" t="s">
        <v>736</v>
      </c>
      <c r="F35301" s="2">
        <v>286.597797834169</v>
      </c>
    </row>
    <row r="35302" spans="1:6">
      <c r="A35302" t="s">
        <v>55</v>
      </c>
      <c r="B35302">
        <v>3220</v>
      </c>
      <c r="C35302" t="s">
        <v>74</v>
      </c>
      <c r="D35302">
        <v>2024</v>
      </c>
      <c r="E35302" t="s">
        <v>740</v>
      </c>
      <c r="F35302" s="2">
        <v>845.39154143353403</v>
      </c>
    </row>
    <row r="35303" spans="1:6">
      <c r="A35303" t="s">
        <v>55</v>
      </c>
      <c r="B35303">
        <v>3222</v>
      </c>
      <c r="C35303" t="s">
        <v>76</v>
      </c>
      <c r="D35303">
        <v>2009</v>
      </c>
      <c r="E35303" t="s">
        <v>736</v>
      </c>
      <c r="F35303" s="2">
        <v>660.42131987728305</v>
      </c>
    </row>
    <row r="35304" spans="1:6">
      <c r="A35304" t="s">
        <v>55</v>
      </c>
      <c r="B35304">
        <v>3222</v>
      </c>
      <c r="C35304" t="s">
        <v>76</v>
      </c>
      <c r="D35304">
        <v>2009</v>
      </c>
      <c r="E35304" t="s">
        <v>737</v>
      </c>
      <c r="F35304" s="2">
        <v>6110.6891427586097</v>
      </c>
    </row>
    <row r="35305" spans="1:6">
      <c r="A35305" t="s">
        <v>55</v>
      </c>
      <c r="B35305">
        <v>3222</v>
      </c>
      <c r="C35305" t="s">
        <v>76</v>
      </c>
      <c r="D35305">
        <v>2009</v>
      </c>
      <c r="E35305" t="s">
        <v>738</v>
      </c>
      <c r="F35305" s="2">
        <v>1380.8073394999999</v>
      </c>
    </row>
    <row r="35306" spans="1:6">
      <c r="A35306" t="s">
        <v>55</v>
      </c>
      <c r="B35306">
        <v>3222</v>
      </c>
      <c r="C35306" t="s">
        <v>76</v>
      </c>
      <c r="D35306">
        <v>2011</v>
      </c>
      <c r="E35306" t="s">
        <v>742</v>
      </c>
      <c r="F35306" s="2">
        <v>14213.6304974671</v>
      </c>
    </row>
    <row r="35307" spans="1:6">
      <c r="A35307" t="s">
        <v>55</v>
      </c>
      <c r="B35307">
        <v>3222</v>
      </c>
      <c r="C35307" t="s">
        <v>76</v>
      </c>
      <c r="D35307">
        <v>2011</v>
      </c>
      <c r="E35307" t="s">
        <v>745</v>
      </c>
      <c r="F35307" s="2">
        <v>0</v>
      </c>
    </row>
    <row r="35308" spans="1:6">
      <c r="A35308" t="s">
        <v>55</v>
      </c>
      <c r="B35308">
        <v>3222</v>
      </c>
      <c r="C35308" t="s">
        <v>76</v>
      </c>
      <c r="D35308">
        <v>2013</v>
      </c>
      <c r="E35308" t="s">
        <v>744</v>
      </c>
      <c r="F35308" s="2">
        <v>0</v>
      </c>
    </row>
    <row r="35309" spans="1:6">
      <c r="A35309" t="s">
        <v>55</v>
      </c>
      <c r="B35309">
        <v>3222</v>
      </c>
      <c r="C35309" t="s">
        <v>76</v>
      </c>
      <c r="D35309">
        <v>2013</v>
      </c>
      <c r="E35309" t="s">
        <v>739</v>
      </c>
      <c r="F35309" s="2">
        <v>2437.5424302031302</v>
      </c>
    </row>
    <row r="35310" spans="1:6">
      <c r="A35310" t="s">
        <v>55</v>
      </c>
      <c r="B35310">
        <v>3222</v>
      </c>
      <c r="C35310" t="s">
        <v>76</v>
      </c>
      <c r="D35310">
        <v>2013</v>
      </c>
      <c r="E35310" t="s">
        <v>743</v>
      </c>
      <c r="F35310" s="2">
        <v>1.911134843536</v>
      </c>
    </row>
    <row r="35311" spans="1:6">
      <c r="A35311" t="s">
        <v>55</v>
      </c>
      <c r="B35311">
        <v>3222</v>
      </c>
      <c r="C35311" t="s">
        <v>76</v>
      </c>
      <c r="D35311">
        <v>2015</v>
      </c>
      <c r="E35311" t="s">
        <v>736</v>
      </c>
      <c r="F35311" s="2">
        <v>591.96458414595804</v>
      </c>
    </row>
    <row r="35312" spans="1:6">
      <c r="A35312" t="s">
        <v>55</v>
      </c>
      <c r="B35312">
        <v>3222</v>
      </c>
      <c r="C35312" t="s">
        <v>76</v>
      </c>
      <c r="D35312">
        <v>2015</v>
      </c>
      <c r="E35312" t="s">
        <v>737</v>
      </c>
      <c r="F35312" s="2">
        <v>6227.8508901968198</v>
      </c>
    </row>
    <row r="35313" spans="1:6">
      <c r="A35313" t="s">
        <v>55</v>
      </c>
      <c r="B35313">
        <v>3222</v>
      </c>
      <c r="C35313" t="s">
        <v>76</v>
      </c>
      <c r="D35313">
        <v>2015</v>
      </c>
      <c r="E35313" t="s">
        <v>738</v>
      </c>
      <c r="F35313" s="2">
        <v>538.05528735840198</v>
      </c>
    </row>
    <row r="35314" spans="1:6">
      <c r="A35314" t="s">
        <v>55</v>
      </c>
      <c r="B35314">
        <v>3222</v>
      </c>
      <c r="C35314" t="s">
        <v>76</v>
      </c>
      <c r="D35314">
        <v>2015</v>
      </c>
      <c r="E35314" t="s">
        <v>740</v>
      </c>
      <c r="F35314" s="2">
        <v>3258.50275754211</v>
      </c>
    </row>
    <row r="35315" spans="1:6">
      <c r="A35315" t="s">
        <v>55</v>
      </c>
      <c r="B35315">
        <v>3222</v>
      </c>
      <c r="C35315" t="s">
        <v>76</v>
      </c>
      <c r="D35315">
        <v>2016</v>
      </c>
      <c r="E35315" t="s">
        <v>744</v>
      </c>
      <c r="F35315" s="2">
        <v>0</v>
      </c>
    </row>
    <row r="35316" spans="1:6">
      <c r="A35316" t="s">
        <v>55</v>
      </c>
      <c r="B35316">
        <v>3222</v>
      </c>
      <c r="C35316" t="s">
        <v>76</v>
      </c>
      <c r="D35316">
        <v>2016</v>
      </c>
      <c r="E35316" t="s">
        <v>739</v>
      </c>
      <c r="F35316" s="2">
        <v>2701.32405294911</v>
      </c>
    </row>
    <row r="35317" spans="1:6">
      <c r="A35317" t="s">
        <v>55</v>
      </c>
      <c r="B35317">
        <v>3222</v>
      </c>
      <c r="C35317" t="s">
        <v>76</v>
      </c>
      <c r="D35317">
        <v>2017</v>
      </c>
      <c r="E35317" t="s">
        <v>742</v>
      </c>
      <c r="F35317" s="2">
        <v>19650.183754798702</v>
      </c>
    </row>
    <row r="35318" spans="1:6">
      <c r="A35318" t="s">
        <v>55</v>
      </c>
      <c r="B35318">
        <v>3222</v>
      </c>
      <c r="C35318" t="s">
        <v>76</v>
      </c>
      <c r="D35318">
        <v>2017</v>
      </c>
      <c r="E35318" t="s">
        <v>745</v>
      </c>
      <c r="F35318" s="2">
        <v>0</v>
      </c>
    </row>
    <row r="35319" spans="1:6">
      <c r="A35319" t="s">
        <v>55</v>
      </c>
      <c r="B35319">
        <v>3222</v>
      </c>
      <c r="C35319" t="s">
        <v>76</v>
      </c>
      <c r="D35319">
        <v>2017</v>
      </c>
      <c r="E35319" t="s">
        <v>741</v>
      </c>
      <c r="F35319" s="2">
        <v>33090.636319076999</v>
      </c>
    </row>
    <row r="35320" spans="1:6">
      <c r="A35320" t="s">
        <v>55</v>
      </c>
      <c r="B35320">
        <v>3222</v>
      </c>
      <c r="C35320" t="s">
        <v>76</v>
      </c>
      <c r="D35320">
        <v>2018</v>
      </c>
      <c r="E35320" t="s">
        <v>736</v>
      </c>
      <c r="F35320" s="2">
        <v>523.263538607285</v>
      </c>
    </row>
    <row r="35321" spans="1:6">
      <c r="A35321" t="s">
        <v>55</v>
      </c>
      <c r="B35321">
        <v>3222</v>
      </c>
      <c r="C35321" t="s">
        <v>76</v>
      </c>
      <c r="D35321">
        <v>2018</v>
      </c>
      <c r="E35321" t="s">
        <v>737</v>
      </c>
      <c r="F35321" s="2">
        <v>6038.3420691969104</v>
      </c>
    </row>
    <row r="35322" spans="1:6">
      <c r="A35322" t="s">
        <v>55</v>
      </c>
      <c r="B35322">
        <v>3222</v>
      </c>
      <c r="C35322" t="s">
        <v>76</v>
      </c>
      <c r="D35322">
        <v>2018</v>
      </c>
      <c r="E35322" t="s">
        <v>740</v>
      </c>
      <c r="F35322" s="2">
        <v>2908.6019331618299</v>
      </c>
    </row>
    <row r="35323" spans="1:6">
      <c r="A35323" t="s">
        <v>55</v>
      </c>
      <c r="B35323">
        <v>3222</v>
      </c>
      <c r="C35323" t="s">
        <v>76</v>
      </c>
      <c r="D35323">
        <v>2019</v>
      </c>
      <c r="E35323" t="s">
        <v>739</v>
      </c>
      <c r="F35323" s="2">
        <v>2026.04319457714</v>
      </c>
    </row>
    <row r="35324" spans="1:6">
      <c r="A35324" t="s">
        <v>55</v>
      </c>
      <c r="B35324">
        <v>3222</v>
      </c>
      <c r="C35324" t="s">
        <v>76</v>
      </c>
      <c r="D35324">
        <v>2020</v>
      </c>
      <c r="E35324" t="s">
        <v>742</v>
      </c>
      <c r="F35324" s="2">
        <v>35039.373465699202</v>
      </c>
    </row>
    <row r="35325" spans="1:6">
      <c r="A35325" t="s">
        <v>55</v>
      </c>
      <c r="B35325">
        <v>3222</v>
      </c>
      <c r="C35325" t="s">
        <v>76</v>
      </c>
      <c r="D35325">
        <v>2020</v>
      </c>
      <c r="E35325" t="s">
        <v>743</v>
      </c>
      <c r="F35325" s="2">
        <v>0.2591460110464</v>
      </c>
    </row>
    <row r="35326" spans="1:6">
      <c r="A35326" t="s">
        <v>55</v>
      </c>
      <c r="B35326">
        <v>3222</v>
      </c>
      <c r="C35326" t="s">
        <v>76</v>
      </c>
      <c r="D35326">
        <v>2020</v>
      </c>
      <c r="E35326" t="s">
        <v>745</v>
      </c>
      <c r="F35326" s="2">
        <v>0</v>
      </c>
    </row>
    <row r="35327" spans="1:6">
      <c r="A35327" t="s">
        <v>55</v>
      </c>
      <c r="B35327">
        <v>3222</v>
      </c>
      <c r="C35327" t="s">
        <v>76</v>
      </c>
      <c r="D35327">
        <v>2020</v>
      </c>
      <c r="E35327" t="s">
        <v>741</v>
      </c>
      <c r="F35327" s="2">
        <v>27944.2507129982</v>
      </c>
    </row>
    <row r="35328" spans="1:6">
      <c r="A35328" t="s">
        <v>55</v>
      </c>
      <c r="B35328">
        <v>3222</v>
      </c>
      <c r="C35328" t="s">
        <v>76</v>
      </c>
      <c r="D35328">
        <v>2022</v>
      </c>
      <c r="E35328" t="s">
        <v>738</v>
      </c>
      <c r="F35328" s="2">
        <v>4665.4295699363201</v>
      </c>
    </row>
    <row r="35329" spans="1:6">
      <c r="A35329" t="s">
        <v>55</v>
      </c>
      <c r="B35329">
        <v>3222</v>
      </c>
      <c r="C35329" t="s">
        <v>76</v>
      </c>
      <c r="D35329">
        <v>2023</v>
      </c>
      <c r="E35329" t="s">
        <v>744</v>
      </c>
      <c r="F35329" s="2">
        <v>366.72712250000001</v>
      </c>
    </row>
    <row r="35330" spans="1:6">
      <c r="A35330" t="s">
        <v>55</v>
      </c>
      <c r="B35330">
        <v>3222</v>
      </c>
      <c r="C35330" t="s">
        <v>76</v>
      </c>
      <c r="D35330">
        <v>2023</v>
      </c>
      <c r="E35330" t="s">
        <v>743</v>
      </c>
      <c r="F35330" s="2">
        <v>5.4465977524800001E-2</v>
      </c>
    </row>
    <row r="35331" spans="1:6">
      <c r="A35331" t="s">
        <v>55</v>
      </c>
      <c r="B35331">
        <v>3222</v>
      </c>
      <c r="C35331" t="s">
        <v>76</v>
      </c>
      <c r="D35331">
        <v>2023</v>
      </c>
      <c r="E35331" t="s">
        <v>741</v>
      </c>
      <c r="F35331" s="2">
        <v>25339.4716324781</v>
      </c>
    </row>
    <row r="35332" spans="1:6">
      <c r="A35332" t="s">
        <v>55</v>
      </c>
      <c r="B35332">
        <v>3224</v>
      </c>
      <c r="C35332" t="s">
        <v>78</v>
      </c>
      <c r="D35332">
        <v>2009</v>
      </c>
      <c r="E35332" t="s">
        <v>742</v>
      </c>
      <c r="F35332" s="2">
        <v>2380.72531089002</v>
      </c>
    </row>
    <row r="35333" spans="1:6">
      <c r="A35333" t="s">
        <v>55</v>
      </c>
      <c r="B35333">
        <v>3224</v>
      </c>
      <c r="C35333" t="s">
        <v>78</v>
      </c>
      <c r="D35333">
        <v>2009</v>
      </c>
      <c r="E35333" t="s">
        <v>745</v>
      </c>
      <c r="F35333" s="2">
        <v>0</v>
      </c>
    </row>
    <row r="35334" spans="1:6">
      <c r="A35334" t="s">
        <v>55</v>
      </c>
      <c r="B35334">
        <v>3224</v>
      </c>
      <c r="C35334" t="s">
        <v>78</v>
      </c>
      <c r="D35334">
        <v>2009</v>
      </c>
      <c r="E35334" t="s">
        <v>741</v>
      </c>
      <c r="F35334" s="2">
        <v>22057.348343953301</v>
      </c>
    </row>
    <row r="35335" spans="1:6">
      <c r="A35335" t="s">
        <v>55</v>
      </c>
      <c r="B35335">
        <v>3224</v>
      </c>
      <c r="C35335" t="s">
        <v>78</v>
      </c>
      <c r="D35335">
        <v>2011</v>
      </c>
      <c r="E35335" t="s">
        <v>739</v>
      </c>
      <c r="F35335" s="2">
        <v>1783.1040358144301</v>
      </c>
    </row>
    <row r="35336" spans="1:6">
      <c r="A35336" t="s">
        <v>55</v>
      </c>
      <c r="B35336">
        <v>3224</v>
      </c>
      <c r="C35336" t="s">
        <v>78</v>
      </c>
      <c r="D35336">
        <v>2013</v>
      </c>
      <c r="E35336" t="s">
        <v>740</v>
      </c>
      <c r="F35336" s="2">
        <v>1759.5869509036199</v>
      </c>
    </row>
    <row r="35337" spans="1:6">
      <c r="A35337" t="s">
        <v>55</v>
      </c>
      <c r="B35337">
        <v>3224</v>
      </c>
      <c r="C35337" t="s">
        <v>78</v>
      </c>
      <c r="D35337">
        <v>2015</v>
      </c>
      <c r="E35337" t="s">
        <v>744</v>
      </c>
      <c r="F35337" s="2">
        <v>22107.534587251499</v>
      </c>
    </row>
    <row r="35338" spans="1:6">
      <c r="A35338" t="s">
        <v>55</v>
      </c>
      <c r="B35338">
        <v>3224</v>
      </c>
      <c r="C35338" t="s">
        <v>78</v>
      </c>
      <c r="D35338">
        <v>2015</v>
      </c>
      <c r="E35338" t="s">
        <v>743</v>
      </c>
      <c r="F35338" s="2">
        <v>0</v>
      </c>
    </row>
    <row r="35339" spans="1:6">
      <c r="A35339" t="s">
        <v>55</v>
      </c>
      <c r="B35339">
        <v>3224</v>
      </c>
      <c r="C35339" t="s">
        <v>78</v>
      </c>
      <c r="D35339">
        <v>2015</v>
      </c>
      <c r="E35339" t="s">
        <v>741</v>
      </c>
      <c r="F35339" s="2">
        <v>20775.6463044784</v>
      </c>
    </row>
    <row r="35340" spans="1:6">
      <c r="A35340" t="s">
        <v>55</v>
      </c>
      <c r="B35340">
        <v>3224</v>
      </c>
      <c r="C35340" t="s">
        <v>78</v>
      </c>
      <c r="D35340">
        <v>2017</v>
      </c>
      <c r="E35340" t="s">
        <v>736</v>
      </c>
      <c r="F35340" s="2">
        <v>120.434583562817</v>
      </c>
    </row>
    <row r="35341" spans="1:6">
      <c r="A35341" t="s">
        <v>55</v>
      </c>
      <c r="B35341">
        <v>3224</v>
      </c>
      <c r="C35341" t="s">
        <v>78</v>
      </c>
      <c r="D35341">
        <v>2017</v>
      </c>
      <c r="E35341" t="s">
        <v>737</v>
      </c>
      <c r="F35341" s="2">
        <v>2484.4094402700398</v>
      </c>
    </row>
    <row r="35342" spans="1:6">
      <c r="A35342" t="s">
        <v>55</v>
      </c>
      <c r="B35342">
        <v>3224</v>
      </c>
      <c r="C35342" t="s">
        <v>78</v>
      </c>
      <c r="D35342">
        <v>2017</v>
      </c>
      <c r="E35342" t="s">
        <v>738</v>
      </c>
      <c r="F35342" s="2">
        <v>0</v>
      </c>
    </row>
    <row r="35343" spans="1:6">
      <c r="A35343" t="s">
        <v>55</v>
      </c>
      <c r="B35343">
        <v>3224</v>
      </c>
      <c r="C35343" t="s">
        <v>78</v>
      </c>
      <c r="D35343">
        <v>2018</v>
      </c>
      <c r="E35343" t="s">
        <v>744</v>
      </c>
      <c r="F35343" s="2">
        <v>41130.771939432998</v>
      </c>
    </row>
    <row r="35344" spans="1:6">
      <c r="A35344" t="s">
        <v>55</v>
      </c>
      <c r="B35344">
        <v>3224</v>
      </c>
      <c r="C35344" t="s">
        <v>78</v>
      </c>
      <c r="D35344">
        <v>2018</v>
      </c>
      <c r="E35344" t="s">
        <v>739</v>
      </c>
      <c r="F35344" s="2">
        <v>2108.5007377808101</v>
      </c>
    </row>
    <row r="35345" spans="1:6">
      <c r="A35345" t="s">
        <v>55</v>
      </c>
      <c r="B35345">
        <v>3224</v>
      </c>
      <c r="C35345" t="s">
        <v>78</v>
      </c>
      <c r="D35345">
        <v>2018</v>
      </c>
      <c r="E35345" t="s">
        <v>743</v>
      </c>
      <c r="F35345" s="2">
        <v>0</v>
      </c>
    </row>
    <row r="35346" spans="1:6">
      <c r="A35346" t="s">
        <v>55</v>
      </c>
      <c r="B35346">
        <v>3224</v>
      </c>
      <c r="C35346" t="s">
        <v>78</v>
      </c>
      <c r="D35346">
        <v>2018</v>
      </c>
      <c r="E35346" t="s">
        <v>741</v>
      </c>
      <c r="F35346" s="2">
        <v>18345.989322415699</v>
      </c>
    </row>
    <row r="35347" spans="1:6">
      <c r="A35347" t="s">
        <v>55</v>
      </c>
      <c r="B35347">
        <v>3224</v>
      </c>
      <c r="C35347" t="s">
        <v>78</v>
      </c>
      <c r="D35347">
        <v>2019</v>
      </c>
      <c r="E35347" t="s">
        <v>742</v>
      </c>
      <c r="F35347" s="2">
        <v>2126.5809872923601</v>
      </c>
    </row>
    <row r="35348" spans="1:6">
      <c r="A35348" t="s">
        <v>55</v>
      </c>
      <c r="B35348">
        <v>3224</v>
      </c>
      <c r="C35348" t="s">
        <v>78</v>
      </c>
      <c r="D35348">
        <v>2019</v>
      </c>
      <c r="E35348" t="s">
        <v>745</v>
      </c>
      <c r="F35348" s="2">
        <v>0</v>
      </c>
    </row>
    <row r="35349" spans="1:6">
      <c r="A35349" t="s">
        <v>55</v>
      </c>
      <c r="B35349">
        <v>3224</v>
      </c>
      <c r="C35349" t="s">
        <v>78</v>
      </c>
      <c r="D35349">
        <v>2020</v>
      </c>
      <c r="E35349" t="s">
        <v>736</v>
      </c>
      <c r="F35349" s="2">
        <v>97.488247808700606</v>
      </c>
    </row>
    <row r="35350" spans="1:6">
      <c r="A35350" t="s">
        <v>55</v>
      </c>
      <c r="B35350">
        <v>3224</v>
      </c>
      <c r="C35350" t="s">
        <v>78</v>
      </c>
      <c r="D35350">
        <v>2020</v>
      </c>
      <c r="E35350" t="s">
        <v>737</v>
      </c>
      <c r="F35350" s="2">
        <v>2563.2027865046198</v>
      </c>
    </row>
    <row r="35351" spans="1:6">
      <c r="A35351" t="s">
        <v>55</v>
      </c>
      <c r="B35351">
        <v>3224</v>
      </c>
      <c r="C35351" t="s">
        <v>78</v>
      </c>
      <c r="D35351">
        <v>2020</v>
      </c>
      <c r="E35351" t="s">
        <v>738</v>
      </c>
      <c r="F35351" s="2">
        <v>0</v>
      </c>
    </row>
    <row r="35352" spans="1:6">
      <c r="A35352" t="s">
        <v>55</v>
      </c>
      <c r="B35352">
        <v>3224</v>
      </c>
      <c r="C35352" t="s">
        <v>78</v>
      </c>
      <c r="D35352">
        <v>2020</v>
      </c>
      <c r="E35352" t="s">
        <v>740</v>
      </c>
      <c r="F35352" s="2">
        <v>854.51751288783601</v>
      </c>
    </row>
    <row r="35353" spans="1:6">
      <c r="A35353" t="s">
        <v>55</v>
      </c>
      <c r="B35353">
        <v>3224</v>
      </c>
      <c r="C35353" t="s">
        <v>78</v>
      </c>
      <c r="D35353">
        <v>2021</v>
      </c>
      <c r="E35353" t="s">
        <v>744</v>
      </c>
      <c r="F35353" s="2">
        <v>37091.550262030003</v>
      </c>
    </row>
    <row r="35354" spans="1:6">
      <c r="A35354" t="s">
        <v>55</v>
      </c>
      <c r="B35354">
        <v>3224</v>
      </c>
      <c r="C35354" t="s">
        <v>78</v>
      </c>
      <c r="D35354">
        <v>2021</v>
      </c>
      <c r="E35354" t="s">
        <v>739</v>
      </c>
      <c r="F35354" s="2">
        <v>2101.54029403082</v>
      </c>
    </row>
    <row r="35355" spans="1:6">
      <c r="A35355" t="s">
        <v>55</v>
      </c>
      <c r="B35355">
        <v>3224</v>
      </c>
      <c r="C35355" t="s">
        <v>78</v>
      </c>
      <c r="D35355">
        <v>2021</v>
      </c>
      <c r="E35355" t="s">
        <v>743</v>
      </c>
      <c r="F35355" s="2">
        <v>0</v>
      </c>
    </row>
    <row r="35356" spans="1:6">
      <c r="A35356" t="s">
        <v>55</v>
      </c>
      <c r="B35356">
        <v>3224</v>
      </c>
      <c r="C35356" t="s">
        <v>78</v>
      </c>
      <c r="D35356">
        <v>2022</v>
      </c>
      <c r="E35356" t="s">
        <v>742</v>
      </c>
      <c r="F35356" s="2">
        <v>3734.32521955738</v>
      </c>
    </row>
    <row r="35357" spans="1:6">
      <c r="A35357" t="s">
        <v>55</v>
      </c>
      <c r="B35357">
        <v>3224</v>
      </c>
      <c r="C35357" t="s">
        <v>78</v>
      </c>
      <c r="D35357">
        <v>2022</v>
      </c>
      <c r="E35357" t="s">
        <v>745</v>
      </c>
      <c r="F35357" s="2">
        <v>0</v>
      </c>
    </row>
    <row r="35358" spans="1:6">
      <c r="A35358" t="s">
        <v>55</v>
      </c>
      <c r="B35358">
        <v>3224</v>
      </c>
      <c r="C35358" t="s">
        <v>78</v>
      </c>
      <c r="D35358">
        <v>2022</v>
      </c>
      <c r="E35358" t="s">
        <v>741</v>
      </c>
      <c r="F35358" s="2">
        <v>15766.0791419832</v>
      </c>
    </row>
    <row r="35359" spans="1:6">
      <c r="A35359" t="s">
        <v>55</v>
      </c>
      <c r="B35359">
        <v>3224</v>
      </c>
      <c r="C35359" t="s">
        <v>78</v>
      </c>
      <c r="D35359">
        <v>2023</v>
      </c>
      <c r="E35359" t="s">
        <v>736</v>
      </c>
      <c r="F35359" s="2">
        <v>92.864233415075404</v>
      </c>
    </row>
    <row r="35360" spans="1:6">
      <c r="A35360" t="s">
        <v>55</v>
      </c>
      <c r="B35360">
        <v>3224</v>
      </c>
      <c r="C35360" t="s">
        <v>78</v>
      </c>
      <c r="D35360">
        <v>2023</v>
      </c>
      <c r="E35360" t="s">
        <v>737</v>
      </c>
      <c r="F35360" s="2">
        <v>2494.5690874874699</v>
      </c>
    </row>
    <row r="35361" spans="1:6">
      <c r="A35361" t="s">
        <v>55</v>
      </c>
      <c r="B35361">
        <v>3224</v>
      </c>
      <c r="C35361" t="s">
        <v>78</v>
      </c>
      <c r="D35361">
        <v>2023</v>
      </c>
      <c r="E35361" t="s">
        <v>740</v>
      </c>
      <c r="F35361" s="2">
        <v>1244.0187652468801</v>
      </c>
    </row>
    <row r="35362" spans="1:6">
      <c r="A35362" t="s">
        <v>55</v>
      </c>
      <c r="B35362">
        <v>3224</v>
      </c>
      <c r="C35362" t="s">
        <v>78</v>
      </c>
      <c r="D35362">
        <v>2024</v>
      </c>
      <c r="E35362" t="s">
        <v>744</v>
      </c>
      <c r="F35362" s="2">
        <v>16978.096469395001</v>
      </c>
    </row>
    <row r="35363" spans="1:6">
      <c r="A35363" t="s">
        <v>55</v>
      </c>
      <c r="B35363">
        <v>3224</v>
      </c>
      <c r="C35363" t="s">
        <v>78</v>
      </c>
      <c r="D35363">
        <v>2024</v>
      </c>
      <c r="E35363" t="s">
        <v>739</v>
      </c>
      <c r="F35363" s="2">
        <v>1697.9410702441701</v>
      </c>
    </row>
    <row r="35364" spans="1:6">
      <c r="A35364" t="s">
        <v>55</v>
      </c>
      <c r="B35364">
        <v>3226</v>
      </c>
      <c r="C35364" t="s">
        <v>80</v>
      </c>
      <c r="D35364">
        <v>2009</v>
      </c>
      <c r="E35364" t="s">
        <v>738</v>
      </c>
      <c r="F35364" s="2">
        <v>0</v>
      </c>
    </row>
    <row r="35365" spans="1:6">
      <c r="A35365" t="s">
        <v>55</v>
      </c>
      <c r="B35365">
        <v>3226</v>
      </c>
      <c r="C35365" t="s">
        <v>80</v>
      </c>
      <c r="D35365">
        <v>2009</v>
      </c>
      <c r="E35365" t="s">
        <v>739</v>
      </c>
      <c r="F35365" s="2">
        <v>18010.624405397699</v>
      </c>
    </row>
    <row r="35366" spans="1:6">
      <c r="A35366" t="s">
        <v>55</v>
      </c>
      <c r="B35366">
        <v>3226</v>
      </c>
      <c r="C35366" t="s">
        <v>80</v>
      </c>
      <c r="D35366">
        <v>2009</v>
      </c>
      <c r="E35366" t="s">
        <v>743</v>
      </c>
      <c r="F35366" s="2">
        <v>0</v>
      </c>
    </row>
    <row r="35367" spans="1:6">
      <c r="A35367" t="s">
        <v>55</v>
      </c>
      <c r="B35367">
        <v>3226</v>
      </c>
      <c r="C35367" t="s">
        <v>80</v>
      </c>
      <c r="D35367">
        <v>2011</v>
      </c>
      <c r="E35367" t="s">
        <v>736</v>
      </c>
      <c r="F35367" s="2">
        <v>5482.3731312100399</v>
      </c>
    </row>
    <row r="35368" spans="1:6">
      <c r="A35368" t="s">
        <v>55</v>
      </c>
      <c r="B35368">
        <v>3226</v>
      </c>
      <c r="C35368" t="s">
        <v>80</v>
      </c>
      <c r="D35368">
        <v>2011</v>
      </c>
      <c r="E35368" t="s">
        <v>737</v>
      </c>
      <c r="F35368" s="2">
        <v>2460.0667945117898</v>
      </c>
    </row>
    <row r="35369" spans="1:6">
      <c r="A35369" t="s">
        <v>55</v>
      </c>
      <c r="B35369">
        <v>3226</v>
      </c>
      <c r="C35369" t="s">
        <v>80</v>
      </c>
      <c r="D35369">
        <v>2011</v>
      </c>
      <c r="E35369" t="s">
        <v>740</v>
      </c>
      <c r="F35369" s="2">
        <v>3989.77978062579</v>
      </c>
    </row>
    <row r="35370" spans="1:6">
      <c r="A35370" t="s">
        <v>55</v>
      </c>
      <c r="B35370">
        <v>3226</v>
      </c>
      <c r="C35370" t="s">
        <v>80</v>
      </c>
      <c r="D35370">
        <v>2013</v>
      </c>
      <c r="E35370" t="s">
        <v>742</v>
      </c>
      <c r="F35370" s="2">
        <v>9995.1410052739102</v>
      </c>
    </row>
    <row r="35371" spans="1:6">
      <c r="A35371" t="s">
        <v>55</v>
      </c>
      <c r="B35371">
        <v>3226</v>
      </c>
      <c r="C35371" t="s">
        <v>80</v>
      </c>
      <c r="D35371">
        <v>2013</v>
      </c>
      <c r="E35371" t="s">
        <v>744</v>
      </c>
      <c r="F35371" s="2">
        <v>12.43683285</v>
      </c>
    </row>
    <row r="35372" spans="1:6">
      <c r="A35372" t="s">
        <v>55</v>
      </c>
      <c r="B35372">
        <v>3226</v>
      </c>
      <c r="C35372" t="s">
        <v>80</v>
      </c>
      <c r="D35372">
        <v>2013</v>
      </c>
      <c r="E35372" t="s">
        <v>745</v>
      </c>
      <c r="F35372" s="2">
        <v>0</v>
      </c>
    </row>
    <row r="35373" spans="1:6">
      <c r="A35373" t="s">
        <v>55</v>
      </c>
      <c r="B35373">
        <v>3226</v>
      </c>
      <c r="C35373" t="s">
        <v>80</v>
      </c>
      <c r="D35373">
        <v>2013</v>
      </c>
      <c r="E35373" t="s">
        <v>741</v>
      </c>
      <c r="F35373" s="2">
        <v>26184.837718303701</v>
      </c>
    </row>
    <row r="35374" spans="1:6">
      <c r="A35374" t="s">
        <v>55</v>
      </c>
      <c r="B35374">
        <v>3226</v>
      </c>
      <c r="C35374" t="s">
        <v>80</v>
      </c>
      <c r="D35374">
        <v>2015</v>
      </c>
      <c r="E35374" t="s">
        <v>738</v>
      </c>
      <c r="F35374" s="2">
        <v>0</v>
      </c>
    </row>
    <row r="35375" spans="1:6">
      <c r="A35375" t="s">
        <v>55</v>
      </c>
      <c r="B35375">
        <v>3226</v>
      </c>
      <c r="C35375" t="s">
        <v>80</v>
      </c>
      <c r="D35375">
        <v>2015</v>
      </c>
      <c r="E35375" t="s">
        <v>739</v>
      </c>
      <c r="F35375" s="2">
        <v>17708.982009483701</v>
      </c>
    </row>
    <row r="35376" spans="1:6">
      <c r="A35376" t="s">
        <v>55</v>
      </c>
      <c r="B35376">
        <v>3226</v>
      </c>
      <c r="C35376" t="s">
        <v>80</v>
      </c>
      <c r="D35376">
        <v>2016</v>
      </c>
      <c r="E35376" t="s">
        <v>742</v>
      </c>
      <c r="F35376" s="2">
        <v>9639.4000677558506</v>
      </c>
    </row>
    <row r="35377" spans="1:6">
      <c r="A35377" t="s">
        <v>55</v>
      </c>
      <c r="B35377">
        <v>3226</v>
      </c>
      <c r="C35377" t="s">
        <v>80</v>
      </c>
      <c r="D35377">
        <v>2016</v>
      </c>
      <c r="E35377" t="s">
        <v>744</v>
      </c>
      <c r="F35377" s="2">
        <v>35.078246499999999</v>
      </c>
    </row>
    <row r="35378" spans="1:6">
      <c r="A35378" t="s">
        <v>55</v>
      </c>
      <c r="B35378">
        <v>3226</v>
      </c>
      <c r="C35378" t="s">
        <v>80</v>
      </c>
      <c r="D35378">
        <v>2016</v>
      </c>
      <c r="E35378" t="s">
        <v>745</v>
      </c>
      <c r="F35378" s="2">
        <v>0</v>
      </c>
    </row>
    <row r="35379" spans="1:6">
      <c r="A35379" t="s">
        <v>55</v>
      </c>
      <c r="B35379">
        <v>3226</v>
      </c>
      <c r="C35379" t="s">
        <v>80</v>
      </c>
      <c r="D35379">
        <v>2017</v>
      </c>
      <c r="E35379" t="s">
        <v>736</v>
      </c>
      <c r="F35379" s="2">
        <v>3961.2980991853401</v>
      </c>
    </row>
    <row r="35380" spans="1:6">
      <c r="A35380" t="s">
        <v>55</v>
      </c>
      <c r="B35380">
        <v>3226</v>
      </c>
      <c r="C35380" t="s">
        <v>80</v>
      </c>
      <c r="D35380">
        <v>2017</v>
      </c>
      <c r="E35380" t="s">
        <v>737</v>
      </c>
      <c r="F35380" s="2">
        <v>2861.1695744307099</v>
      </c>
    </row>
    <row r="35381" spans="1:6">
      <c r="A35381" t="s">
        <v>55</v>
      </c>
      <c r="B35381">
        <v>3226</v>
      </c>
      <c r="C35381" t="s">
        <v>80</v>
      </c>
      <c r="D35381">
        <v>2017</v>
      </c>
      <c r="E35381" t="s">
        <v>740</v>
      </c>
      <c r="F35381" s="2">
        <v>2006.06046700661</v>
      </c>
    </row>
    <row r="35382" spans="1:6">
      <c r="A35382" t="s">
        <v>55</v>
      </c>
      <c r="B35382">
        <v>3226</v>
      </c>
      <c r="C35382" t="s">
        <v>80</v>
      </c>
      <c r="D35382">
        <v>2018</v>
      </c>
      <c r="E35382" t="s">
        <v>738</v>
      </c>
      <c r="F35382" s="2">
        <v>0</v>
      </c>
    </row>
    <row r="35383" spans="1:6">
      <c r="A35383" t="s">
        <v>55</v>
      </c>
      <c r="B35383">
        <v>3226</v>
      </c>
      <c r="C35383" t="s">
        <v>80</v>
      </c>
      <c r="D35383">
        <v>2018</v>
      </c>
      <c r="E35383" t="s">
        <v>739</v>
      </c>
      <c r="F35383" s="2">
        <v>17374.779060138899</v>
      </c>
    </row>
    <row r="35384" spans="1:6">
      <c r="A35384" t="s">
        <v>55</v>
      </c>
      <c r="B35384">
        <v>3226</v>
      </c>
      <c r="C35384" t="s">
        <v>80</v>
      </c>
      <c r="D35384">
        <v>2019</v>
      </c>
      <c r="E35384" t="s">
        <v>742</v>
      </c>
      <c r="F35384" s="2">
        <v>10339.6757956822</v>
      </c>
    </row>
    <row r="35385" spans="1:6">
      <c r="A35385" t="s">
        <v>55</v>
      </c>
      <c r="B35385">
        <v>3226</v>
      </c>
      <c r="C35385" t="s">
        <v>80</v>
      </c>
      <c r="D35385">
        <v>2019</v>
      </c>
      <c r="E35385" t="s">
        <v>744</v>
      </c>
      <c r="F35385" s="2">
        <v>27.935039939999999</v>
      </c>
    </row>
    <row r="35386" spans="1:6">
      <c r="A35386" t="s">
        <v>55</v>
      </c>
      <c r="B35386">
        <v>3226</v>
      </c>
      <c r="C35386" t="s">
        <v>80</v>
      </c>
      <c r="D35386">
        <v>2019</v>
      </c>
      <c r="E35386" t="s">
        <v>743</v>
      </c>
      <c r="F35386" s="2">
        <v>0</v>
      </c>
    </row>
    <row r="35387" spans="1:6">
      <c r="A35387" t="s">
        <v>55</v>
      </c>
      <c r="B35387">
        <v>3226</v>
      </c>
      <c r="C35387" t="s">
        <v>80</v>
      </c>
      <c r="D35387">
        <v>2019</v>
      </c>
      <c r="E35387" t="s">
        <v>745</v>
      </c>
      <c r="F35387" s="2">
        <v>0.195322969026998</v>
      </c>
    </row>
    <row r="35388" spans="1:6">
      <c r="A35388" t="s">
        <v>55</v>
      </c>
      <c r="B35388">
        <v>3226</v>
      </c>
      <c r="C35388" t="s">
        <v>80</v>
      </c>
      <c r="D35388">
        <v>2020</v>
      </c>
      <c r="E35388" t="s">
        <v>740</v>
      </c>
      <c r="F35388" s="2">
        <v>1524.5223424442499</v>
      </c>
    </row>
    <row r="35389" spans="1:6">
      <c r="A35389" t="s">
        <v>55</v>
      </c>
      <c r="B35389">
        <v>3226</v>
      </c>
      <c r="C35389" t="s">
        <v>80</v>
      </c>
      <c r="D35389">
        <v>2020</v>
      </c>
      <c r="E35389" t="s">
        <v>741</v>
      </c>
      <c r="F35389" s="2">
        <v>20707.279160604699</v>
      </c>
    </row>
    <row r="35390" spans="1:6">
      <c r="A35390" t="s">
        <v>55</v>
      </c>
      <c r="B35390">
        <v>3226</v>
      </c>
      <c r="C35390" t="s">
        <v>80</v>
      </c>
      <c r="D35390">
        <v>2022</v>
      </c>
      <c r="E35390" t="s">
        <v>743</v>
      </c>
      <c r="F35390" s="2">
        <v>0</v>
      </c>
    </row>
    <row r="35391" spans="1:6">
      <c r="A35391" t="s">
        <v>55</v>
      </c>
      <c r="B35391">
        <v>3226</v>
      </c>
      <c r="C35391" t="s">
        <v>80</v>
      </c>
      <c r="D35391">
        <v>2023</v>
      </c>
      <c r="E35391" t="s">
        <v>741</v>
      </c>
      <c r="F35391" s="2">
        <v>20036.852114114899</v>
      </c>
    </row>
    <row r="35392" spans="1:6">
      <c r="A35392" t="s">
        <v>55</v>
      </c>
      <c r="B35392">
        <v>3226</v>
      </c>
      <c r="C35392" t="s">
        <v>80</v>
      </c>
      <c r="D35392">
        <v>2024</v>
      </c>
      <c r="E35392" t="s">
        <v>736</v>
      </c>
      <c r="F35392" s="2">
        <v>2639.9834165652801</v>
      </c>
    </row>
    <row r="35393" spans="1:6">
      <c r="A35393" t="s">
        <v>55</v>
      </c>
      <c r="B35393">
        <v>3226</v>
      </c>
      <c r="C35393" t="s">
        <v>80</v>
      </c>
      <c r="D35393">
        <v>2024</v>
      </c>
      <c r="E35393" t="s">
        <v>737</v>
      </c>
      <c r="F35393" s="2">
        <v>2568.6974844809502</v>
      </c>
    </row>
    <row r="35394" spans="1:6">
      <c r="A35394" t="s">
        <v>55</v>
      </c>
      <c r="B35394">
        <v>3228</v>
      </c>
      <c r="C35394" t="s">
        <v>82</v>
      </c>
      <c r="D35394">
        <v>2009</v>
      </c>
      <c r="E35394" t="s">
        <v>744</v>
      </c>
      <c r="F35394" s="2">
        <v>0</v>
      </c>
    </row>
    <row r="35395" spans="1:6">
      <c r="A35395" t="s">
        <v>55</v>
      </c>
      <c r="B35395">
        <v>3228</v>
      </c>
      <c r="C35395" t="s">
        <v>82</v>
      </c>
      <c r="D35395">
        <v>2009</v>
      </c>
      <c r="E35395" t="s">
        <v>739</v>
      </c>
      <c r="F35395" s="2">
        <v>26731.855638564</v>
      </c>
    </row>
    <row r="35396" spans="1:6">
      <c r="A35396" t="s">
        <v>55</v>
      </c>
      <c r="B35396">
        <v>3228</v>
      </c>
      <c r="C35396" t="s">
        <v>82</v>
      </c>
      <c r="D35396">
        <v>2011</v>
      </c>
      <c r="E35396" t="s">
        <v>736</v>
      </c>
      <c r="F35396" s="2">
        <v>43351.903871552699</v>
      </c>
    </row>
    <row r="35397" spans="1:6">
      <c r="A35397" t="s">
        <v>55</v>
      </c>
      <c r="B35397">
        <v>3228</v>
      </c>
      <c r="C35397" t="s">
        <v>82</v>
      </c>
      <c r="D35397">
        <v>2011</v>
      </c>
      <c r="E35397" t="s">
        <v>737</v>
      </c>
      <c r="F35397" s="2">
        <v>3048.1947561181</v>
      </c>
    </row>
    <row r="35398" spans="1:6">
      <c r="A35398" t="s">
        <v>55</v>
      </c>
      <c r="B35398">
        <v>3228</v>
      </c>
      <c r="C35398" t="s">
        <v>82</v>
      </c>
      <c r="D35398">
        <v>2011</v>
      </c>
      <c r="E35398" t="s">
        <v>738</v>
      </c>
      <c r="F35398" s="2">
        <v>234.30651954426801</v>
      </c>
    </row>
    <row r="35399" spans="1:6">
      <c r="A35399" t="s">
        <v>55</v>
      </c>
      <c r="B35399">
        <v>3228</v>
      </c>
      <c r="C35399" t="s">
        <v>82</v>
      </c>
      <c r="D35399">
        <v>2011</v>
      </c>
      <c r="E35399" t="s">
        <v>740</v>
      </c>
      <c r="F35399" s="2">
        <v>5236.7667943773304</v>
      </c>
    </row>
    <row r="35400" spans="1:6">
      <c r="A35400" t="s">
        <v>55</v>
      </c>
      <c r="B35400">
        <v>3228</v>
      </c>
      <c r="C35400" t="s">
        <v>82</v>
      </c>
      <c r="D35400">
        <v>2013</v>
      </c>
      <c r="E35400" t="s">
        <v>742</v>
      </c>
      <c r="F35400" s="2">
        <v>10960.784536976</v>
      </c>
    </row>
    <row r="35401" spans="1:6">
      <c r="A35401" t="s">
        <v>55</v>
      </c>
      <c r="B35401">
        <v>3228</v>
      </c>
      <c r="C35401" t="s">
        <v>82</v>
      </c>
      <c r="D35401">
        <v>2013</v>
      </c>
      <c r="E35401" t="s">
        <v>745</v>
      </c>
      <c r="F35401" s="2">
        <v>0</v>
      </c>
    </row>
    <row r="35402" spans="1:6">
      <c r="A35402" t="s">
        <v>55</v>
      </c>
      <c r="B35402">
        <v>3228</v>
      </c>
      <c r="C35402" t="s">
        <v>82</v>
      </c>
      <c r="D35402">
        <v>2013</v>
      </c>
      <c r="E35402" t="s">
        <v>741</v>
      </c>
      <c r="F35402" s="2">
        <v>38494.342927892998</v>
      </c>
    </row>
    <row r="35403" spans="1:6">
      <c r="A35403" t="s">
        <v>55</v>
      </c>
      <c r="B35403">
        <v>3228</v>
      </c>
      <c r="C35403" t="s">
        <v>82</v>
      </c>
      <c r="D35403">
        <v>2015</v>
      </c>
      <c r="E35403" t="s">
        <v>739</v>
      </c>
      <c r="F35403" s="2">
        <v>27362.687711402701</v>
      </c>
    </row>
    <row r="35404" spans="1:6">
      <c r="A35404" t="s">
        <v>55</v>
      </c>
      <c r="B35404">
        <v>3228</v>
      </c>
      <c r="C35404" t="s">
        <v>82</v>
      </c>
      <c r="D35404">
        <v>2015</v>
      </c>
      <c r="E35404" t="s">
        <v>743</v>
      </c>
      <c r="F35404" s="2">
        <v>0</v>
      </c>
    </row>
    <row r="35405" spans="1:6">
      <c r="A35405" t="s">
        <v>55</v>
      </c>
      <c r="B35405">
        <v>3228</v>
      </c>
      <c r="C35405" t="s">
        <v>82</v>
      </c>
      <c r="D35405">
        <v>2016</v>
      </c>
      <c r="E35405" t="s">
        <v>742</v>
      </c>
      <c r="F35405" s="2">
        <v>11984.931615987</v>
      </c>
    </row>
    <row r="35406" spans="1:6">
      <c r="A35406" t="s">
        <v>55</v>
      </c>
      <c r="B35406">
        <v>3228</v>
      </c>
      <c r="C35406" t="s">
        <v>82</v>
      </c>
      <c r="D35406">
        <v>2016</v>
      </c>
      <c r="E35406" t="s">
        <v>745</v>
      </c>
      <c r="F35406" s="2">
        <v>0</v>
      </c>
    </row>
    <row r="35407" spans="1:6">
      <c r="A35407" t="s">
        <v>55</v>
      </c>
      <c r="B35407">
        <v>3228</v>
      </c>
      <c r="C35407" t="s">
        <v>82</v>
      </c>
      <c r="D35407">
        <v>2016</v>
      </c>
      <c r="E35407" t="s">
        <v>741</v>
      </c>
      <c r="F35407" s="2">
        <v>35925.0962350638</v>
      </c>
    </row>
    <row r="35408" spans="1:6">
      <c r="A35408" t="s">
        <v>55</v>
      </c>
      <c r="B35408">
        <v>3228</v>
      </c>
      <c r="C35408" t="s">
        <v>82</v>
      </c>
      <c r="D35408">
        <v>2017</v>
      </c>
      <c r="E35408" t="s">
        <v>740</v>
      </c>
      <c r="F35408" s="2">
        <v>2655.4537749149099</v>
      </c>
    </row>
    <row r="35409" spans="1:6">
      <c r="A35409" t="s">
        <v>55</v>
      </c>
      <c r="B35409">
        <v>3228</v>
      </c>
      <c r="C35409" t="s">
        <v>82</v>
      </c>
      <c r="D35409">
        <v>2018</v>
      </c>
      <c r="E35409" t="s">
        <v>738</v>
      </c>
      <c r="F35409" s="2">
        <v>576.24635394443203</v>
      </c>
    </row>
    <row r="35410" spans="1:6">
      <c r="A35410" t="s">
        <v>55</v>
      </c>
      <c r="B35410">
        <v>3228</v>
      </c>
      <c r="C35410" t="s">
        <v>82</v>
      </c>
      <c r="D35410">
        <v>2018</v>
      </c>
      <c r="E35410" t="s">
        <v>743</v>
      </c>
      <c r="F35410" s="2">
        <v>0</v>
      </c>
    </row>
    <row r="35411" spans="1:6">
      <c r="A35411" t="s">
        <v>55</v>
      </c>
      <c r="B35411">
        <v>3228</v>
      </c>
      <c r="C35411" t="s">
        <v>82</v>
      </c>
      <c r="D35411">
        <v>2019</v>
      </c>
      <c r="E35411" t="s">
        <v>744</v>
      </c>
      <c r="F35411" s="2">
        <v>0</v>
      </c>
    </row>
    <row r="35412" spans="1:6">
      <c r="A35412" t="s">
        <v>55</v>
      </c>
      <c r="B35412">
        <v>3228</v>
      </c>
      <c r="C35412" t="s">
        <v>82</v>
      </c>
      <c r="D35412">
        <v>2019</v>
      </c>
      <c r="E35412" t="s">
        <v>741</v>
      </c>
      <c r="F35412" s="2">
        <v>32490.4631532116</v>
      </c>
    </row>
    <row r="35413" spans="1:6">
      <c r="A35413" t="s">
        <v>55</v>
      </c>
      <c r="B35413">
        <v>3228</v>
      </c>
      <c r="C35413" t="s">
        <v>82</v>
      </c>
      <c r="D35413">
        <v>2021</v>
      </c>
      <c r="E35413" t="s">
        <v>736</v>
      </c>
      <c r="F35413" s="2">
        <v>31360.179118894801</v>
      </c>
    </row>
    <row r="35414" spans="1:6">
      <c r="A35414" t="s">
        <v>55</v>
      </c>
      <c r="B35414">
        <v>3228</v>
      </c>
      <c r="C35414" t="s">
        <v>82</v>
      </c>
      <c r="D35414">
        <v>2021</v>
      </c>
      <c r="E35414" t="s">
        <v>737</v>
      </c>
      <c r="F35414" s="2">
        <v>3674.24858866869</v>
      </c>
    </row>
    <row r="35415" spans="1:6">
      <c r="A35415" t="s">
        <v>55</v>
      </c>
      <c r="B35415">
        <v>3228</v>
      </c>
      <c r="C35415" t="s">
        <v>82</v>
      </c>
      <c r="D35415">
        <v>2021</v>
      </c>
      <c r="E35415" t="s">
        <v>738</v>
      </c>
      <c r="F35415" s="2">
        <v>477.99227332431298</v>
      </c>
    </row>
    <row r="35416" spans="1:6">
      <c r="A35416" t="s">
        <v>55</v>
      </c>
      <c r="B35416">
        <v>3228</v>
      </c>
      <c r="C35416" t="s">
        <v>82</v>
      </c>
      <c r="D35416">
        <v>2021</v>
      </c>
      <c r="E35416" t="s">
        <v>743</v>
      </c>
      <c r="F35416" s="2">
        <v>0</v>
      </c>
    </row>
    <row r="35417" spans="1:6">
      <c r="A35417" t="s">
        <v>55</v>
      </c>
      <c r="B35417">
        <v>3228</v>
      </c>
      <c r="C35417" t="s">
        <v>82</v>
      </c>
      <c r="D35417">
        <v>2022</v>
      </c>
      <c r="E35417" t="s">
        <v>744</v>
      </c>
      <c r="F35417" s="2">
        <v>0</v>
      </c>
    </row>
    <row r="35418" spans="1:6">
      <c r="A35418" t="s">
        <v>55</v>
      </c>
      <c r="B35418">
        <v>3228</v>
      </c>
      <c r="C35418" t="s">
        <v>82</v>
      </c>
      <c r="D35418">
        <v>2022</v>
      </c>
      <c r="E35418" t="s">
        <v>739</v>
      </c>
      <c r="F35418" s="2">
        <v>27762.301124543399</v>
      </c>
    </row>
    <row r="35419" spans="1:6">
      <c r="A35419" t="s">
        <v>55</v>
      </c>
      <c r="B35419">
        <v>3228</v>
      </c>
      <c r="C35419" t="s">
        <v>82</v>
      </c>
      <c r="D35419">
        <v>2023</v>
      </c>
      <c r="E35419" t="s">
        <v>742</v>
      </c>
      <c r="F35419" s="2">
        <v>11276.571469128699</v>
      </c>
    </row>
    <row r="35420" spans="1:6">
      <c r="A35420" t="s">
        <v>55</v>
      </c>
      <c r="B35420">
        <v>3228</v>
      </c>
      <c r="C35420" t="s">
        <v>82</v>
      </c>
      <c r="D35420">
        <v>2023</v>
      </c>
      <c r="E35420" t="s">
        <v>745</v>
      </c>
      <c r="F35420" s="2">
        <v>0</v>
      </c>
    </row>
    <row r="35421" spans="1:6">
      <c r="A35421" t="s">
        <v>55</v>
      </c>
      <c r="B35421">
        <v>3228</v>
      </c>
      <c r="C35421" t="s">
        <v>82</v>
      </c>
      <c r="D35421">
        <v>2024</v>
      </c>
      <c r="E35421" t="s">
        <v>736</v>
      </c>
      <c r="F35421" s="2">
        <v>27168.000608255101</v>
      </c>
    </row>
    <row r="35422" spans="1:6">
      <c r="A35422" t="s">
        <v>55</v>
      </c>
      <c r="B35422">
        <v>3228</v>
      </c>
      <c r="C35422" t="s">
        <v>82</v>
      </c>
      <c r="D35422">
        <v>2024</v>
      </c>
      <c r="E35422" t="s">
        <v>737</v>
      </c>
      <c r="F35422" s="2">
        <v>3441.6926984956499</v>
      </c>
    </row>
    <row r="35423" spans="1:6">
      <c r="A35423" t="s">
        <v>55</v>
      </c>
      <c r="B35423">
        <v>3228</v>
      </c>
      <c r="C35423" t="s">
        <v>82</v>
      </c>
      <c r="D35423">
        <v>2024</v>
      </c>
      <c r="E35423" t="s">
        <v>740</v>
      </c>
      <c r="F35423" s="2">
        <v>1819.7342812842201</v>
      </c>
    </row>
    <row r="35424" spans="1:6">
      <c r="A35424" t="s">
        <v>55</v>
      </c>
      <c r="B35424">
        <v>3230</v>
      </c>
      <c r="C35424" t="s">
        <v>84</v>
      </c>
      <c r="D35424">
        <v>2009</v>
      </c>
      <c r="E35424" t="s">
        <v>742</v>
      </c>
      <c r="F35424" s="2">
        <v>2441.8927384948001</v>
      </c>
    </row>
    <row r="35425" spans="1:6">
      <c r="A35425" t="s">
        <v>55</v>
      </c>
      <c r="B35425">
        <v>3230</v>
      </c>
      <c r="C35425" t="s">
        <v>84</v>
      </c>
      <c r="D35425">
        <v>2009</v>
      </c>
      <c r="E35425" t="s">
        <v>744</v>
      </c>
      <c r="F35425" s="2">
        <v>0</v>
      </c>
    </row>
    <row r="35426" spans="1:6">
      <c r="A35426" t="s">
        <v>55</v>
      </c>
      <c r="B35426">
        <v>3230</v>
      </c>
      <c r="C35426" t="s">
        <v>84</v>
      </c>
      <c r="D35426">
        <v>2009</v>
      </c>
      <c r="E35426" t="s">
        <v>745</v>
      </c>
      <c r="F35426" s="2">
        <v>0</v>
      </c>
    </row>
    <row r="35427" spans="1:6">
      <c r="A35427" t="s">
        <v>55</v>
      </c>
      <c r="B35427">
        <v>3230</v>
      </c>
      <c r="C35427" t="s">
        <v>84</v>
      </c>
      <c r="D35427">
        <v>2011</v>
      </c>
      <c r="E35427" t="s">
        <v>738</v>
      </c>
      <c r="F35427" s="2">
        <v>0</v>
      </c>
    </row>
    <row r="35428" spans="1:6">
      <c r="A35428" t="s">
        <v>55</v>
      </c>
      <c r="B35428">
        <v>3230</v>
      </c>
      <c r="C35428" t="s">
        <v>84</v>
      </c>
      <c r="D35428">
        <v>2011</v>
      </c>
      <c r="E35428" t="s">
        <v>739</v>
      </c>
      <c r="F35428" s="2">
        <v>6571.9000071006203</v>
      </c>
    </row>
    <row r="35429" spans="1:6">
      <c r="A35429" t="s">
        <v>55</v>
      </c>
      <c r="B35429">
        <v>3230</v>
      </c>
      <c r="C35429" t="s">
        <v>84</v>
      </c>
      <c r="D35429">
        <v>2013</v>
      </c>
      <c r="E35429" t="s">
        <v>740</v>
      </c>
      <c r="F35429" s="2">
        <v>759.34828361205996</v>
      </c>
    </row>
    <row r="35430" spans="1:6">
      <c r="A35430" t="s">
        <v>55</v>
      </c>
      <c r="B35430">
        <v>3230</v>
      </c>
      <c r="C35430" t="s">
        <v>84</v>
      </c>
      <c r="D35430">
        <v>2013</v>
      </c>
      <c r="E35430" t="s">
        <v>741</v>
      </c>
      <c r="F35430" s="2">
        <v>8586.3730319506394</v>
      </c>
    </row>
    <row r="35431" spans="1:6">
      <c r="A35431" t="s">
        <v>55</v>
      </c>
      <c r="B35431">
        <v>3230</v>
      </c>
      <c r="C35431" t="s">
        <v>84</v>
      </c>
      <c r="D35431">
        <v>2015</v>
      </c>
      <c r="E35431" t="s">
        <v>743</v>
      </c>
      <c r="F35431" s="2">
        <v>0</v>
      </c>
    </row>
    <row r="35432" spans="1:6">
      <c r="A35432" t="s">
        <v>55</v>
      </c>
      <c r="B35432">
        <v>3230</v>
      </c>
      <c r="C35432" t="s">
        <v>84</v>
      </c>
      <c r="D35432">
        <v>2016</v>
      </c>
      <c r="E35432" t="s">
        <v>741</v>
      </c>
      <c r="F35432" s="2">
        <v>7946.8281611290104</v>
      </c>
    </row>
    <row r="35433" spans="1:6">
      <c r="A35433" t="s">
        <v>55</v>
      </c>
      <c r="B35433">
        <v>3230</v>
      </c>
      <c r="C35433" t="s">
        <v>84</v>
      </c>
      <c r="D35433">
        <v>2017</v>
      </c>
      <c r="E35433" t="s">
        <v>736</v>
      </c>
      <c r="F35433" s="2">
        <v>208.20854449105499</v>
      </c>
    </row>
    <row r="35434" spans="1:6">
      <c r="A35434" t="s">
        <v>55</v>
      </c>
      <c r="B35434">
        <v>3230</v>
      </c>
      <c r="C35434" t="s">
        <v>84</v>
      </c>
      <c r="D35434">
        <v>2017</v>
      </c>
      <c r="E35434" t="s">
        <v>737</v>
      </c>
      <c r="F35434" s="2">
        <v>943.17517871889299</v>
      </c>
    </row>
    <row r="35435" spans="1:6">
      <c r="A35435" t="s">
        <v>55</v>
      </c>
      <c r="B35435">
        <v>3230</v>
      </c>
      <c r="C35435" t="s">
        <v>84</v>
      </c>
      <c r="D35435">
        <v>2018</v>
      </c>
      <c r="E35435" t="s">
        <v>738</v>
      </c>
      <c r="F35435" s="2">
        <v>0</v>
      </c>
    </row>
    <row r="35436" spans="1:6">
      <c r="A35436" t="s">
        <v>55</v>
      </c>
      <c r="B35436">
        <v>3230</v>
      </c>
      <c r="C35436" t="s">
        <v>84</v>
      </c>
      <c r="D35436">
        <v>2018</v>
      </c>
      <c r="E35436" t="s">
        <v>739</v>
      </c>
      <c r="F35436" s="2">
        <v>6338.0501058853097</v>
      </c>
    </row>
    <row r="35437" spans="1:6">
      <c r="A35437" t="s">
        <v>55</v>
      </c>
      <c r="B35437">
        <v>3230</v>
      </c>
      <c r="C35437" t="s">
        <v>84</v>
      </c>
      <c r="D35437">
        <v>2018</v>
      </c>
      <c r="E35437" t="s">
        <v>743</v>
      </c>
      <c r="F35437" s="2">
        <v>0</v>
      </c>
    </row>
    <row r="35438" spans="1:6">
      <c r="A35438" t="s">
        <v>55</v>
      </c>
      <c r="B35438">
        <v>3230</v>
      </c>
      <c r="C35438" t="s">
        <v>84</v>
      </c>
      <c r="D35438">
        <v>2019</v>
      </c>
      <c r="E35438" t="s">
        <v>742</v>
      </c>
      <c r="F35438" s="2">
        <v>3107.1570853294602</v>
      </c>
    </row>
    <row r="35439" spans="1:6">
      <c r="A35439" t="s">
        <v>55</v>
      </c>
      <c r="B35439">
        <v>3230</v>
      </c>
      <c r="C35439" t="s">
        <v>84</v>
      </c>
      <c r="D35439">
        <v>2019</v>
      </c>
      <c r="E35439" t="s">
        <v>744</v>
      </c>
      <c r="F35439" s="2">
        <v>0</v>
      </c>
    </row>
    <row r="35440" spans="1:6">
      <c r="A35440" t="s">
        <v>55</v>
      </c>
      <c r="B35440">
        <v>3230</v>
      </c>
      <c r="C35440" t="s">
        <v>84</v>
      </c>
      <c r="D35440">
        <v>2019</v>
      </c>
      <c r="E35440" t="s">
        <v>745</v>
      </c>
      <c r="F35440" s="2">
        <v>0</v>
      </c>
    </row>
    <row r="35441" spans="1:6">
      <c r="A35441" t="s">
        <v>55</v>
      </c>
      <c r="B35441">
        <v>3230</v>
      </c>
      <c r="C35441" t="s">
        <v>84</v>
      </c>
      <c r="D35441">
        <v>2019</v>
      </c>
      <c r="E35441" t="s">
        <v>741</v>
      </c>
      <c r="F35441" s="2">
        <v>6871.6175351126703</v>
      </c>
    </row>
    <row r="35442" spans="1:6">
      <c r="A35442" t="s">
        <v>55</v>
      </c>
      <c r="B35442">
        <v>3230</v>
      </c>
      <c r="C35442" t="s">
        <v>84</v>
      </c>
      <c r="D35442">
        <v>2020</v>
      </c>
      <c r="E35442" t="s">
        <v>736</v>
      </c>
      <c r="F35442" s="2">
        <v>116.290680186695</v>
      </c>
    </row>
    <row r="35443" spans="1:6">
      <c r="A35443" t="s">
        <v>55</v>
      </c>
      <c r="B35443">
        <v>3230</v>
      </c>
      <c r="C35443" t="s">
        <v>84</v>
      </c>
      <c r="D35443">
        <v>2020</v>
      </c>
      <c r="E35443" t="s">
        <v>737</v>
      </c>
      <c r="F35443" s="2">
        <v>972.28278509485403</v>
      </c>
    </row>
    <row r="35444" spans="1:6">
      <c r="A35444" t="s">
        <v>55</v>
      </c>
      <c r="B35444">
        <v>3230</v>
      </c>
      <c r="C35444" t="s">
        <v>84</v>
      </c>
      <c r="D35444">
        <v>2020</v>
      </c>
      <c r="E35444" t="s">
        <v>740</v>
      </c>
      <c r="F35444" s="2">
        <v>426.72136103282003</v>
      </c>
    </row>
    <row r="35445" spans="1:6">
      <c r="A35445" t="s">
        <v>55</v>
      </c>
      <c r="B35445">
        <v>3230</v>
      </c>
      <c r="C35445" t="s">
        <v>84</v>
      </c>
      <c r="D35445">
        <v>2021</v>
      </c>
      <c r="E35445" t="s">
        <v>738</v>
      </c>
      <c r="F35445" s="2">
        <v>0</v>
      </c>
    </row>
    <row r="35446" spans="1:6">
      <c r="A35446" t="s">
        <v>55</v>
      </c>
      <c r="B35446">
        <v>3230</v>
      </c>
      <c r="C35446" t="s">
        <v>84</v>
      </c>
      <c r="D35446">
        <v>2021</v>
      </c>
      <c r="E35446" t="s">
        <v>739</v>
      </c>
      <c r="F35446" s="2">
        <v>6761.6106588253197</v>
      </c>
    </row>
    <row r="35447" spans="1:6">
      <c r="A35447" t="s">
        <v>55</v>
      </c>
      <c r="B35447">
        <v>3230</v>
      </c>
      <c r="C35447" t="s">
        <v>84</v>
      </c>
      <c r="D35447">
        <v>2021</v>
      </c>
      <c r="E35447" t="s">
        <v>743</v>
      </c>
      <c r="F35447" s="2">
        <v>0</v>
      </c>
    </row>
    <row r="35448" spans="1:6">
      <c r="A35448" t="s">
        <v>55</v>
      </c>
      <c r="B35448">
        <v>3230</v>
      </c>
      <c r="C35448" t="s">
        <v>84</v>
      </c>
      <c r="D35448">
        <v>2022</v>
      </c>
      <c r="E35448" t="s">
        <v>742</v>
      </c>
      <c r="F35448" s="2">
        <v>3048.97019521008</v>
      </c>
    </row>
    <row r="35449" spans="1:6">
      <c r="A35449" t="s">
        <v>55</v>
      </c>
      <c r="B35449">
        <v>3230</v>
      </c>
      <c r="C35449" t="s">
        <v>84</v>
      </c>
      <c r="D35449">
        <v>2022</v>
      </c>
      <c r="E35449" t="s">
        <v>744</v>
      </c>
      <c r="F35449" s="2">
        <v>0</v>
      </c>
    </row>
    <row r="35450" spans="1:6">
      <c r="A35450" t="s">
        <v>55</v>
      </c>
      <c r="B35450">
        <v>3230</v>
      </c>
      <c r="C35450" t="s">
        <v>84</v>
      </c>
      <c r="D35450">
        <v>2022</v>
      </c>
      <c r="E35450" t="s">
        <v>745</v>
      </c>
      <c r="F35450" s="2">
        <v>0</v>
      </c>
    </row>
    <row r="35451" spans="1:6">
      <c r="A35451" t="s">
        <v>55</v>
      </c>
      <c r="B35451">
        <v>3230</v>
      </c>
      <c r="C35451" t="s">
        <v>84</v>
      </c>
      <c r="D35451">
        <v>2023</v>
      </c>
      <c r="E35451" t="s">
        <v>736</v>
      </c>
      <c r="F35451" s="2">
        <v>118.90907117235599</v>
      </c>
    </row>
    <row r="35452" spans="1:6">
      <c r="A35452" t="s">
        <v>55</v>
      </c>
      <c r="B35452">
        <v>3230</v>
      </c>
      <c r="C35452" t="s">
        <v>84</v>
      </c>
      <c r="D35452">
        <v>2023</v>
      </c>
      <c r="E35452" t="s">
        <v>737</v>
      </c>
      <c r="F35452" s="2">
        <v>942.79480493925996</v>
      </c>
    </row>
    <row r="35453" spans="1:6">
      <c r="A35453" t="s">
        <v>55</v>
      </c>
      <c r="B35453">
        <v>3230</v>
      </c>
      <c r="C35453" t="s">
        <v>84</v>
      </c>
      <c r="D35453">
        <v>2023</v>
      </c>
      <c r="E35453" t="s">
        <v>740</v>
      </c>
      <c r="F35453" s="2">
        <v>587.75715917419097</v>
      </c>
    </row>
    <row r="35454" spans="1:6">
      <c r="A35454" t="s">
        <v>55</v>
      </c>
      <c r="B35454">
        <v>3230</v>
      </c>
      <c r="C35454" t="s">
        <v>84</v>
      </c>
      <c r="D35454">
        <v>2024</v>
      </c>
      <c r="E35454" t="s">
        <v>739</v>
      </c>
      <c r="F35454" s="2">
        <v>5552.2359673971496</v>
      </c>
    </row>
    <row r="35455" spans="1:6">
      <c r="A35455" t="s">
        <v>55</v>
      </c>
      <c r="B35455">
        <v>3232</v>
      </c>
      <c r="C35455" t="s">
        <v>86</v>
      </c>
      <c r="D35455">
        <v>2009</v>
      </c>
      <c r="E35455" t="s">
        <v>739</v>
      </c>
      <c r="F35455" s="2">
        <v>4289.9060505255502</v>
      </c>
    </row>
    <row r="35456" spans="1:6">
      <c r="A35456" t="s">
        <v>55</v>
      </c>
      <c r="B35456">
        <v>3232</v>
      </c>
      <c r="C35456" t="s">
        <v>86</v>
      </c>
      <c r="D35456">
        <v>2011</v>
      </c>
      <c r="E35456" t="s">
        <v>736</v>
      </c>
      <c r="F35456" s="2">
        <v>515.32335810598295</v>
      </c>
    </row>
    <row r="35457" spans="1:6">
      <c r="A35457" t="s">
        <v>55</v>
      </c>
      <c r="B35457">
        <v>3232</v>
      </c>
      <c r="C35457" t="s">
        <v>86</v>
      </c>
      <c r="D35457">
        <v>2011</v>
      </c>
      <c r="E35457" t="s">
        <v>740</v>
      </c>
      <c r="F35457" s="2">
        <v>4350.2548500080502</v>
      </c>
    </row>
    <row r="35458" spans="1:6">
      <c r="A35458" t="s">
        <v>55</v>
      </c>
      <c r="B35458">
        <v>3232</v>
      </c>
      <c r="C35458" t="s">
        <v>86</v>
      </c>
      <c r="D35458">
        <v>2011</v>
      </c>
      <c r="E35458" t="s">
        <v>741</v>
      </c>
      <c r="F35458" s="2">
        <v>44418.824944337699</v>
      </c>
    </row>
    <row r="35459" spans="1:6">
      <c r="A35459" t="s">
        <v>55</v>
      </c>
      <c r="B35459">
        <v>3232</v>
      </c>
      <c r="C35459" t="s">
        <v>86</v>
      </c>
      <c r="D35459">
        <v>2013</v>
      </c>
      <c r="E35459" t="s">
        <v>742</v>
      </c>
      <c r="F35459" s="2">
        <v>6793.3984150702499</v>
      </c>
    </row>
    <row r="35460" spans="1:6">
      <c r="A35460" t="s">
        <v>55</v>
      </c>
      <c r="B35460">
        <v>3232</v>
      </c>
      <c r="C35460" t="s">
        <v>86</v>
      </c>
      <c r="D35460">
        <v>2013</v>
      </c>
      <c r="E35460" t="s">
        <v>743</v>
      </c>
      <c r="F35460" s="2">
        <v>0</v>
      </c>
    </row>
    <row r="35461" spans="1:6">
      <c r="A35461" t="s">
        <v>55</v>
      </c>
      <c r="B35461">
        <v>3232</v>
      </c>
      <c r="C35461" t="s">
        <v>86</v>
      </c>
      <c r="D35461">
        <v>2013</v>
      </c>
      <c r="E35461" t="s">
        <v>745</v>
      </c>
      <c r="F35461" s="2">
        <v>0</v>
      </c>
    </row>
    <row r="35462" spans="1:6">
      <c r="A35462" t="s">
        <v>55</v>
      </c>
      <c r="B35462">
        <v>3232</v>
      </c>
      <c r="C35462" t="s">
        <v>86</v>
      </c>
      <c r="D35462">
        <v>2015</v>
      </c>
      <c r="E35462" t="s">
        <v>736</v>
      </c>
      <c r="F35462" s="2">
        <v>1902.88740960164</v>
      </c>
    </row>
    <row r="35463" spans="1:6">
      <c r="A35463" t="s">
        <v>55</v>
      </c>
      <c r="B35463">
        <v>3232</v>
      </c>
      <c r="C35463" t="s">
        <v>86</v>
      </c>
      <c r="D35463">
        <v>2015</v>
      </c>
      <c r="E35463" t="s">
        <v>737</v>
      </c>
      <c r="F35463" s="2">
        <v>5826.2794678249402</v>
      </c>
    </row>
    <row r="35464" spans="1:6">
      <c r="A35464" t="s">
        <v>55</v>
      </c>
      <c r="B35464">
        <v>3232</v>
      </c>
      <c r="C35464" t="s">
        <v>86</v>
      </c>
      <c r="D35464">
        <v>2015</v>
      </c>
      <c r="E35464" t="s">
        <v>738</v>
      </c>
      <c r="F35464" s="2">
        <v>0</v>
      </c>
    </row>
    <row r="35465" spans="1:6">
      <c r="A35465" t="s">
        <v>55</v>
      </c>
      <c r="B35465">
        <v>3232</v>
      </c>
      <c r="C35465" t="s">
        <v>86</v>
      </c>
      <c r="D35465">
        <v>2016</v>
      </c>
      <c r="E35465" t="s">
        <v>739</v>
      </c>
      <c r="F35465" s="2">
        <v>4281.1669711787899</v>
      </c>
    </row>
    <row r="35466" spans="1:6">
      <c r="A35466" t="s">
        <v>55</v>
      </c>
      <c r="B35466">
        <v>3232</v>
      </c>
      <c r="C35466" t="s">
        <v>86</v>
      </c>
      <c r="D35466">
        <v>2016</v>
      </c>
      <c r="E35466" t="s">
        <v>743</v>
      </c>
      <c r="F35466" s="2">
        <v>0</v>
      </c>
    </row>
    <row r="35467" spans="1:6">
      <c r="A35467" t="s">
        <v>55</v>
      </c>
      <c r="B35467">
        <v>3232</v>
      </c>
      <c r="C35467" t="s">
        <v>86</v>
      </c>
      <c r="D35467">
        <v>2017</v>
      </c>
      <c r="E35467" t="s">
        <v>742</v>
      </c>
      <c r="F35467" s="2">
        <v>8206.5350226321607</v>
      </c>
    </row>
    <row r="35468" spans="1:6">
      <c r="A35468" t="s">
        <v>55</v>
      </c>
      <c r="B35468">
        <v>3232</v>
      </c>
      <c r="C35468" t="s">
        <v>86</v>
      </c>
      <c r="D35468">
        <v>2017</v>
      </c>
      <c r="E35468" t="s">
        <v>744</v>
      </c>
      <c r="F35468" s="2">
        <v>3730.4615786569998</v>
      </c>
    </row>
    <row r="35469" spans="1:6">
      <c r="A35469" t="s">
        <v>55</v>
      </c>
      <c r="B35469">
        <v>3232</v>
      </c>
      <c r="C35469" t="s">
        <v>86</v>
      </c>
      <c r="D35469">
        <v>2017</v>
      </c>
      <c r="E35469" t="s">
        <v>741</v>
      </c>
      <c r="F35469" s="2">
        <v>37910.952156960797</v>
      </c>
    </row>
    <row r="35470" spans="1:6">
      <c r="A35470" t="s">
        <v>55</v>
      </c>
      <c r="B35470">
        <v>3232</v>
      </c>
      <c r="C35470" t="s">
        <v>86</v>
      </c>
      <c r="D35470">
        <v>2018</v>
      </c>
      <c r="E35470" t="s">
        <v>736</v>
      </c>
      <c r="F35470" s="2">
        <v>1861.67390593049</v>
      </c>
    </row>
    <row r="35471" spans="1:6">
      <c r="A35471" t="s">
        <v>55</v>
      </c>
      <c r="B35471">
        <v>3232</v>
      </c>
      <c r="C35471" t="s">
        <v>86</v>
      </c>
      <c r="D35471">
        <v>2018</v>
      </c>
      <c r="E35471" t="s">
        <v>737</v>
      </c>
      <c r="F35471" s="2">
        <v>5099.8667753915697</v>
      </c>
    </row>
    <row r="35472" spans="1:6">
      <c r="A35472" t="s">
        <v>55</v>
      </c>
      <c r="B35472">
        <v>3232</v>
      </c>
      <c r="C35472" t="s">
        <v>86</v>
      </c>
      <c r="D35472">
        <v>2018</v>
      </c>
      <c r="E35472" t="s">
        <v>738</v>
      </c>
      <c r="F35472" s="2">
        <v>0</v>
      </c>
    </row>
    <row r="35473" spans="1:6">
      <c r="A35473" t="s">
        <v>55</v>
      </c>
      <c r="B35473">
        <v>3232</v>
      </c>
      <c r="C35473" t="s">
        <v>86</v>
      </c>
      <c r="D35473">
        <v>2018</v>
      </c>
      <c r="E35473" t="s">
        <v>740</v>
      </c>
      <c r="F35473" s="2">
        <v>2570.09358115433</v>
      </c>
    </row>
    <row r="35474" spans="1:6">
      <c r="A35474" t="s">
        <v>55</v>
      </c>
      <c r="B35474">
        <v>3232</v>
      </c>
      <c r="C35474" t="s">
        <v>86</v>
      </c>
      <c r="D35474">
        <v>2019</v>
      </c>
      <c r="E35474" t="s">
        <v>739</v>
      </c>
      <c r="F35474" s="2">
        <v>4107.5289039586896</v>
      </c>
    </row>
    <row r="35475" spans="1:6">
      <c r="A35475" t="s">
        <v>55</v>
      </c>
      <c r="B35475">
        <v>3232</v>
      </c>
      <c r="C35475" t="s">
        <v>86</v>
      </c>
      <c r="D35475">
        <v>2019</v>
      </c>
      <c r="E35475" t="s">
        <v>743</v>
      </c>
      <c r="F35475" s="2">
        <v>0</v>
      </c>
    </row>
    <row r="35476" spans="1:6">
      <c r="A35476" t="s">
        <v>55</v>
      </c>
      <c r="B35476">
        <v>3232</v>
      </c>
      <c r="C35476" t="s">
        <v>86</v>
      </c>
      <c r="D35476">
        <v>2020</v>
      </c>
      <c r="E35476" t="s">
        <v>742</v>
      </c>
      <c r="F35476" s="2">
        <v>6962.6861839846497</v>
      </c>
    </row>
    <row r="35477" spans="1:6">
      <c r="A35477" t="s">
        <v>55</v>
      </c>
      <c r="B35477">
        <v>3232</v>
      </c>
      <c r="C35477" t="s">
        <v>86</v>
      </c>
      <c r="D35477">
        <v>2020</v>
      </c>
      <c r="E35477" t="s">
        <v>744</v>
      </c>
      <c r="F35477" s="2">
        <v>1178.9782834555001</v>
      </c>
    </row>
    <row r="35478" spans="1:6">
      <c r="A35478" t="s">
        <v>55</v>
      </c>
      <c r="B35478">
        <v>3232</v>
      </c>
      <c r="C35478" t="s">
        <v>86</v>
      </c>
      <c r="D35478">
        <v>2020</v>
      </c>
      <c r="E35478" t="s">
        <v>745</v>
      </c>
      <c r="F35478" s="2">
        <v>0</v>
      </c>
    </row>
    <row r="35479" spans="1:6">
      <c r="A35479" t="s">
        <v>55</v>
      </c>
      <c r="B35479">
        <v>3232</v>
      </c>
      <c r="C35479" t="s">
        <v>86</v>
      </c>
      <c r="D35479">
        <v>2020</v>
      </c>
      <c r="E35479" t="s">
        <v>741</v>
      </c>
      <c r="F35479" s="2">
        <v>34326.9479637685</v>
      </c>
    </row>
    <row r="35480" spans="1:6">
      <c r="A35480" t="s">
        <v>55</v>
      </c>
      <c r="B35480">
        <v>3232</v>
      </c>
      <c r="C35480" t="s">
        <v>86</v>
      </c>
      <c r="D35480">
        <v>2021</v>
      </c>
      <c r="E35480" t="s">
        <v>736</v>
      </c>
      <c r="F35480" s="2">
        <v>404.42951242070598</v>
      </c>
    </row>
    <row r="35481" spans="1:6">
      <c r="A35481" t="s">
        <v>55</v>
      </c>
      <c r="B35481">
        <v>3232</v>
      </c>
      <c r="C35481" t="s">
        <v>86</v>
      </c>
      <c r="D35481">
        <v>2021</v>
      </c>
      <c r="E35481" t="s">
        <v>737</v>
      </c>
      <c r="F35481" s="2">
        <v>4324.6582636425201</v>
      </c>
    </row>
    <row r="35482" spans="1:6">
      <c r="A35482" t="s">
        <v>55</v>
      </c>
      <c r="B35482">
        <v>3232</v>
      </c>
      <c r="C35482" t="s">
        <v>86</v>
      </c>
      <c r="D35482">
        <v>2021</v>
      </c>
      <c r="E35482" t="s">
        <v>738</v>
      </c>
      <c r="F35482" s="2">
        <v>0</v>
      </c>
    </row>
    <row r="35483" spans="1:6">
      <c r="A35483" t="s">
        <v>55</v>
      </c>
      <c r="B35483">
        <v>3232</v>
      </c>
      <c r="C35483" t="s">
        <v>86</v>
      </c>
      <c r="D35483">
        <v>2021</v>
      </c>
      <c r="E35483" t="s">
        <v>740</v>
      </c>
      <c r="F35483" s="2">
        <v>1816.22383227453</v>
      </c>
    </row>
    <row r="35484" spans="1:6">
      <c r="A35484" t="s">
        <v>55</v>
      </c>
      <c r="B35484">
        <v>3232</v>
      </c>
      <c r="C35484" t="s">
        <v>86</v>
      </c>
      <c r="D35484">
        <v>2022</v>
      </c>
      <c r="E35484" t="s">
        <v>739</v>
      </c>
      <c r="F35484" s="2">
        <v>4062.6470910707399</v>
      </c>
    </row>
    <row r="35485" spans="1:6">
      <c r="A35485" t="s">
        <v>55</v>
      </c>
      <c r="B35485">
        <v>3232</v>
      </c>
      <c r="C35485" t="s">
        <v>86</v>
      </c>
      <c r="D35485">
        <v>2022</v>
      </c>
      <c r="E35485" t="s">
        <v>743</v>
      </c>
      <c r="F35485" s="2">
        <v>0</v>
      </c>
    </row>
    <row r="35486" spans="1:6">
      <c r="A35486" t="s">
        <v>55</v>
      </c>
      <c r="B35486">
        <v>3232</v>
      </c>
      <c r="C35486" t="s">
        <v>86</v>
      </c>
      <c r="D35486">
        <v>2023</v>
      </c>
      <c r="E35486" t="s">
        <v>742</v>
      </c>
      <c r="F35486" s="2">
        <v>4505.6485205857698</v>
      </c>
    </row>
    <row r="35487" spans="1:6">
      <c r="A35487" t="s">
        <v>55</v>
      </c>
      <c r="B35487">
        <v>3232</v>
      </c>
      <c r="C35487" t="s">
        <v>86</v>
      </c>
      <c r="D35487">
        <v>2023</v>
      </c>
      <c r="E35487" t="s">
        <v>744</v>
      </c>
      <c r="F35487" s="2">
        <v>907.87896360000002</v>
      </c>
    </row>
    <row r="35488" spans="1:6">
      <c r="A35488" t="s">
        <v>55</v>
      </c>
      <c r="B35488">
        <v>3232</v>
      </c>
      <c r="C35488" t="s">
        <v>86</v>
      </c>
      <c r="D35488">
        <v>2023</v>
      </c>
      <c r="E35488" t="s">
        <v>745</v>
      </c>
      <c r="F35488" s="2">
        <v>0</v>
      </c>
    </row>
    <row r="35489" spans="1:6">
      <c r="A35489" t="s">
        <v>55</v>
      </c>
      <c r="B35489">
        <v>3232</v>
      </c>
      <c r="C35489" t="s">
        <v>86</v>
      </c>
      <c r="D35489">
        <v>2024</v>
      </c>
      <c r="E35489" t="s">
        <v>736</v>
      </c>
      <c r="F35489" s="2">
        <v>405.216921821303</v>
      </c>
    </row>
    <row r="35490" spans="1:6">
      <c r="A35490" t="s">
        <v>55</v>
      </c>
      <c r="B35490">
        <v>3232</v>
      </c>
      <c r="C35490" t="s">
        <v>86</v>
      </c>
      <c r="D35490">
        <v>2024</v>
      </c>
      <c r="E35490" t="s">
        <v>737</v>
      </c>
      <c r="F35490" s="2">
        <v>4132.8777679759796</v>
      </c>
    </row>
    <row r="35491" spans="1:6">
      <c r="A35491" t="s">
        <v>55</v>
      </c>
      <c r="B35491">
        <v>3232</v>
      </c>
      <c r="C35491" t="s">
        <v>86</v>
      </c>
      <c r="D35491">
        <v>2024</v>
      </c>
      <c r="E35491" t="s">
        <v>740</v>
      </c>
      <c r="F35491" s="2">
        <v>1475.3767617129299</v>
      </c>
    </row>
    <row r="35492" spans="1:6">
      <c r="A35492" t="s">
        <v>55</v>
      </c>
      <c r="B35492">
        <v>3234</v>
      </c>
      <c r="C35492" t="s">
        <v>88</v>
      </c>
      <c r="D35492">
        <v>2009</v>
      </c>
      <c r="E35492" t="s">
        <v>742</v>
      </c>
      <c r="F35492" s="2">
        <v>3127.9573030122701</v>
      </c>
    </row>
    <row r="35493" spans="1:6">
      <c r="A35493" t="s">
        <v>55</v>
      </c>
      <c r="B35493">
        <v>3234</v>
      </c>
      <c r="C35493" t="s">
        <v>88</v>
      </c>
      <c r="D35493">
        <v>2009</v>
      </c>
      <c r="E35493" t="s">
        <v>744</v>
      </c>
      <c r="F35493" s="2">
        <v>0</v>
      </c>
    </row>
    <row r="35494" spans="1:6">
      <c r="A35494" t="s">
        <v>55</v>
      </c>
      <c r="B35494">
        <v>3234</v>
      </c>
      <c r="C35494" t="s">
        <v>88</v>
      </c>
      <c r="D35494">
        <v>2009</v>
      </c>
      <c r="E35494" t="s">
        <v>745</v>
      </c>
      <c r="F35494" s="2">
        <v>0</v>
      </c>
    </row>
    <row r="35495" spans="1:6">
      <c r="A35495" t="s">
        <v>55</v>
      </c>
      <c r="B35495">
        <v>3234</v>
      </c>
      <c r="C35495" t="s">
        <v>88</v>
      </c>
      <c r="D35495">
        <v>2011</v>
      </c>
      <c r="E35495" t="s">
        <v>738</v>
      </c>
      <c r="F35495" s="2">
        <v>0</v>
      </c>
    </row>
    <row r="35496" spans="1:6">
      <c r="A35496" t="s">
        <v>55</v>
      </c>
      <c r="B35496">
        <v>3234</v>
      </c>
      <c r="C35496" t="s">
        <v>88</v>
      </c>
      <c r="D35496">
        <v>2011</v>
      </c>
      <c r="E35496" t="s">
        <v>739</v>
      </c>
      <c r="F35496" s="2">
        <v>9284.1436187781092</v>
      </c>
    </row>
    <row r="35497" spans="1:6">
      <c r="A35497" t="s">
        <v>55</v>
      </c>
      <c r="B35497">
        <v>3234</v>
      </c>
      <c r="C35497" t="s">
        <v>88</v>
      </c>
      <c r="D35497">
        <v>2011</v>
      </c>
      <c r="E35497" t="s">
        <v>740</v>
      </c>
      <c r="F35497" s="2">
        <v>1819.7840267593001</v>
      </c>
    </row>
    <row r="35498" spans="1:6">
      <c r="A35498" t="s">
        <v>55</v>
      </c>
      <c r="B35498">
        <v>3234</v>
      </c>
      <c r="C35498" t="s">
        <v>88</v>
      </c>
      <c r="D35498">
        <v>2013</v>
      </c>
      <c r="E35498" t="s">
        <v>736</v>
      </c>
      <c r="F35498" s="2">
        <v>508.69038685686598</v>
      </c>
    </row>
    <row r="35499" spans="1:6">
      <c r="A35499" t="s">
        <v>55</v>
      </c>
      <c r="B35499">
        <v>3234</v>
      </c>
      <c r="C35499" t="s">
        <v>88</v>
      </c>
      <c r="D35499">
        <v>2013</v>
      </c>
      <c r="E35499" t="s">
        <v>737</v>
      </c>
      <c r="F35499" s="2">
        <v>2143.0030513356801</v>
      </c>
    </row>
    <row r="35500" spans="1:6">
      <c r="A35500" t="s">
        <v>55</v>
      </c>
      <c r="B35500">
        <v>3234</v>
      </c>
      <c r="C35500" t="s">
        <v>88</v>
      </c>
      <c r="D35500">
        <v>2013</v>
      </c>
      <c r="E35500" t="s">
        <v>741</v>
      </c>
      <c r="F35500" s="2">
        <v>28777.6122892411</v>
      </c>
    </row>
    <row r="35501" spans="1:6">
      <c r="A35501" t="s">
        <v>55</v>
      </c>
      <c r="B35501">
        <v>3234</v>
      </c>
      <c r="C35501" t="s">
        <v>88</v>
      </c>
      <c r="D35501">
        <v>2015</v>
      </c>
      <c r="E35501" t="s">
        <v>742</v>
      </c>
      <c r="F35501" s="2">
        <v>3987.7597172022001</v>
      </c>
    </row>
    <row r="35502" spans="1:6">
      <c r="A35502" t="s">
        <v>55</v>
      </c>
      <c r="B35502">
        <v>3234</v>
      </c>
      <c r="C35502" t="s">
        <v>88</v>
      </c>
      <c r="D35502">
        <v>2015</v>
      </c>
      <c r="E35502" t="s">
        <v>744</v>
      </c>
      <c r="F35502" s="2">
        <v>0</v>
      </c>
    </row>
    <row r="35503" spans="1:6">
      <c r="A35503" t="s">
        <v>55</v>
      </c>
      <c r="B35503">
        <v>3234</v>
      </c>
      <c r="C35503" t="s">
        <v>88</v>
      </c>
      <c r="D35503">
        <v>2015</v>
      </c>
      <c r="E35503" t="s">
        <v>743</v>
      </c>
      <c r="F35503" s="2">
        <v>0</v>
      </c>
    </row>
    <row r="35504" spans="1:6">
      <c r="A35504" t="s">
        <v>55</v>
      </c>
      <c r="B35504">
        <v>3234</v>
      </c>
      <c r="C35504" t="s">
        <v>88</v>
      </c>
      <c r="D35504">
        <v>2015</v>
      </c>
      <c r="E35504" t="s">
        <v>745</v>
      </c>
      <c r="F35504" s="2">
        <v>0</v>
      </c>
    </row>
    <row r="35505" spans="1:6">
      <c r="A35505" t="s">
        <v>55</v>
      </c>
      <c r="B35505">
        <v>3234</v>
      </c>
      <c r="C35505" t="s">
        <v>88</v>
      </c>
      <c r="D35505">
        <v>2016</v>
      </c>
      <c r="E35505" t="s">
        <v>741</v>
      </c>
      <c r="F35505" s="2">
        <v>28579.034188501901</v>
      </c>
    </row>
    <row r="35506" spans="1:6">
      <c r="A35506" t="s">
        <v>55</v>
      </c>
      <c r="B35506">
        <v>3234</v>
      </c>
      <c r="C35506" t="s">
        <v>88</v>
      </c>
      <c r="D35506">
        <v>2017</v>
      </c>
      <c r="E35506" t="s">
        <v>737</v>
      </c>
      <c r="F35506" s="2">
        <v>2111.0115364974999</v>
      </c>
    </row>
    <row r="35507" spans="1:6">
      <c r="A35507" t="s">
        <v>55</v>
      </c>
      <c r="B35507">
        <v>3234</v>
      </c>
      <c r="C35507" t="s">
        <v>88</v>
      </c>
      <c r="D35507">
        <v>2017</v>
      </c>
      <c r="E35507" t="s">
        <v>740</v>
      </c>
      <c r="F35507" s="2">
        <v>951.21536399005004</v>
      </c>
    </row>
    <row r="35508" spans="1:6">
      <c r="A35508" t="s">
        <v>55</v>
      </c>
      <c r="B35508">
        <v>3234</v>
      </c>
      <c r="C35508" t="s">
        <v>88</v>
      </c>
      <c r="D35508">
        <v>2018</v>
      </c>
      <c r="E35508" t="s">
        <v>738</v>
      </c>
      <c r="F35508" s="2">
        <v>0</v>
      </c>
    </row>
    <row r="35509" spans="1:6">
      <c r="A35509" t="s">
        <v>55</v>
      </c>
      <c r="B35509">
        <v>3234</v>
      </c>
      <c r="C35509" t="s">
        <v>88</v>
      </c>
      <c r="D35509">
        <v>2018</v>
      </c>
      <c r="E35509" t="s">
        <v>743</v>
      </c>
      <c r="F35509" s="2">
        <v>0</v>
      </c>
    </row>
    <row r="35510" spans="1:6">
      <c r="A35510" t="s">
        <v>55</v>
      </c>
      <c r="B35510">
        <v>3234</v>
      </c>
      <c r="C35510" t="s">
        <v>88</v>
      </c>
      <c r="D35510">
        <v>2019</v>
      </c>
      <c r="E35510" t="s">
        <v>744</v>
      </c>
      <c r="F35510" s="2">
        <v>0</v>
      </c>
    </row>
    <row r="35511" spans="1:6">
      <c r="A35511" t="s">
        <v>55</v>
      </c>
      <c r="B35511">
        <v>3234</v>
      </c>
      <c r="C35511" t="s">
        <v>88</v>
      </c>
      <c r="D35511">
        <v>2019</v>
      </c>
      <c r="E35511" t="s">
        <v>741</v>
      </c>
      <c r="F35511" s="2">
        <v>26910.493812793098</v>
      </c>
    </row>
    <row r="35512" spans="1:6">
      <c r="A35512" t="s">
        <v>55</v>
      </c>
      <c r="B35512">
        <v>3234</v>
      </c>
      <c r="C35512" t="s">
        <v>88</v>
      </c>
      <c r="D35512">
        <v>2020</v>
      </c>
      <c r="E35512" t="s">
        <v>736</v>
      </c>
      <c r="F35512" s="2">
        <v>461.38834033309899</v>
      </c>
    </row>
    <row r="35513" spans="1:6">
      <c r="A35513" t="s">
        <v>55</v>
      </c>
      <c r="B35513">
        <v>3234</v>
      </c>
      <c r="C35513" t="s">
        <v>88</v>
      </c>
      <c r="D35513">
        <v>2020</v>
      </c>
      <c r="E35513" t="s">
        <v>737</v>
      </c>
      <c r="F35513" s="2">
        <v>1976.07606691623</v>
      </c>
    </row>
    <row r="35514" spans="1:6">
      <c r="A35514" t="s">
        <v>55</v>
      </c>
      <c r="B35514">
        <v>3234</v>
      </c>
      <c r="C35514" t="s">
        <v>88</v>
      </c>
      <c r="D35514">
        <v>2021</v>
      </c>
      <c r="E35514" t="s">
        <v>738</v>
      </c>
      <c r="F35514" s="2">
        <v>0</v>
      </c>
    </row>
    <row r="35515" spans="1:6">
      <c r="A35515" t="s">
        <v>55</v>
      </c>
      <c r="B35515">
        <v>3234</v>
      </c>
      <c r="C35515" t="s">
        <v>88</v>
      </c>
      <c r="D35515">
        <v>2021</v>
      </c>
      <c r="E35515" t="s">
        <v>739</v>
      </c>
      <c r="F35515" s="2">
        <v>12847.8406774012</v>
      </c>
    </row>
    <row r="35516" spans="1:6">
      <c r="A35516" t="s">
        <v>55</v>
      </c>
      <c r="B35516">
        <v>3234</v>
      </c>
      <c r="C35516" t="s">
        <v>88</v>
      </c>
      <c r="D35516">
        <v>2021</v>
      </c>
      <c r="E35516" t="s">
        <v>743</v>
      </c>
      <c r="F35516" s="2">
        <v>0</v>
      </c>
    </row>
    <row r="35517" spans="1:6">
      <c r="A35517" t="s">
        <v>55</v>
      </c>
      <c r="B35517">
        <v>3234</v>
      </c>
      <c r="C35517" t="s">
        <v>88</v>
      </c>
      <c r="D35517">
        <v>2022</v>
      </c>
      <c r="E35517" t="s">
        <v>742</v>
      </c>
      <c r="F35517" s="2">
        <v>4360.6523340316699</v>
      </c>
    </row>
    <row r="35518" spans="1:6">
      <c r="A35518" t="s">
        <v>55</v>
      </c>
      <c r="B35518">
        <v>3234</v>
      </c>
      <c r="C35518" t="s">
        <v>88</v>
      </c>
      <c r="D35518">
        <v>2022</v>
      </c>
      <c r="E35518" t="s">
        <v>744</v>
      </c>
      <c r="F35518" s="2">
        <v>0</v>
      </c>
    </row>
    <row r="35519" spans="1:6">
      <c r="A35519" t="s">
        <v>55</v>
      </c>
      <c r="B35519">
        <v>3234</v>
      </c>
      <c r="C35519" t="s">
        <v>88</v>
      </c>
      <c r="D35519">
        <v>2022</v>
      </c>
      <c r="E35519" t="s">
        <v>745</v>
      </c>
      <c r="F35519" s="2">
        <v>0</v>
      </c>
    </row>
    <row r="35520" spans="1:6">
      <c r="A35520" t="s">
        <v>55</v>
      </c>
      <c r="B35520">
        <v>3234</v>
      </c>
      <c r="C35520" t="s">
        <v>88</v>
      </c>
      <c r="D35520">
        <v>2022</v>
      </c>
      <c r="E35520" t="s">
        <v>741</v>
      </c>
      <c r="F35520" s="2">
        <v>26412.1266123163</v>
      </c>
    </row>
    <row r="35521" spans="1:6">
      <c r="A35521" t="s">
        <v>55</v>
      </c>
      <c r="B35521">
        <v>3234</v>
      </c>
      <c r="C35521" t="s">
        <v>88</v>
      </c>
      <c r="D35521">
        <v>2023</v>
      </c>
      <c r="E35521" t="s">
        <v>736</v>
      </c>
      <c r="F35521" s="2">
        <v>468.96912107858998</v>
      </c>
    </row>
    <row r="35522" spans="1:6">
      <c r="A35522" t="s">
        <v>55</v>
      </c>
      <c r="B35522">
        <v>3234</v>
      </c>
      <c r="C35522" t="s">
        <v>88</v>
      </c>
      <c r="D35522">
        <v>2023</v>
      </c>
      <c r="E35522" t="s">
        <v>737</v>
      </c>
      <c r="F35522" s="2">
        <v>1833.33616390365</v>
      </c>
    </row>
    <row r="35523" spans="1:6">
      <c r="A35523" t="s">
        <v>55</v>
      </c>
      <c r="B35523">
        <v>3234</v>
      </c>
      <c r="C35523" t="s">
        <v>88</v>
      </c>
      <c r="D35523">
        <v>2024</v>
      </c>
      <c r="E35523" t="s">
        <v>739</v>
      </c>
      <c r="F35523" s="2">
        <v>10696.452425567701</v>
      </c>
    </row>
    <row r="35524" spans="1:6">
      <c r="A35524" t="s">
        <v>55</v>
      </c>
      <c r="B35524">
        <v>3234</v>
      </c>
      <c r="C35524" t="s">
        <v>88</v>
      </c>
      <c r="D35524">
        <v>2024</v>
      </c>
      <c r="E35524" t="s">
        <v>743</v>
      </c>
      <c r="F35524" s="2">
        <v>0</v>
      </c>
    </row>
    <row r="35525" spans="1:6">
      <c r="A35525" t="s">
        <v>55</v>
      </c>
      <c r="B35525">
        <v>3234</v>
      </c>
      <c r="C35525" t="s">
        <v>88</v>
      </c>
      <c r="D35525">
        <v>2024</v>
      </c>
      <c r="E35525" t="s">
        <v>740</v>
      </c>
      <c r="F35525" s="2">
        <v>875.45680130647202</v>
      </c>
    </row>
    <row r="35526" spans="1:6">
      <c r="A35526" t="s">
        <v>55</v>
      </c>
      <c r="B35526">
        <v>3236</v>
      </c>
      <c r="C35526" t="s">
        <v>90</v>
      </c>
      <c r="D35526">
        <v>2009</v>
      </c>
      <c r="E35526" t="s">
        <v>741</v>
      </c>
      <c r="F35526" s="2">
        <v>14464.0700347894</v>
      </c>
    </row>
    <row r="35527" spans="1:6">
      <c r="A35527" t="s">
        <v>55</v>
      </c>
      <c r="B35527">
        <v>3236</v>
      </c>
      <c r="C35527" t="s">
        <v>90</v>
      </c>
      <c r="D35527">
        <v>2011</v>
      </c>
      <c r="E35527" t="s">
        <v>743</v>
      </c>
      <c r="F35527" s="2">
        <v>0</v>
      </c>
    </row>
    <row r="35528" spans="1:6">
      <c r="A35528" t="s">
        <v>55</v>
      </c>
      <c r="B35528">
        <v>3236</v>
      </c>
      <c r="C35528" t="s">
        <v>90</v>
      </c>
      <c r="D35528">
        <v>2013</v>
      </c>
      <c r="E35528" t="s">
        <v>736</v>
      </c>
      <c r="F35528" s="2">
        <v>17427.891530123601</v>
      </c>
    </row>
    <row r="35529" spans="1:6">
      <c r="A35529" t="s">
        <v>55</v>
      </c>
      <c r="B35529">
        <v>3236</v>
      </c>
      <c r="C35529" t="s">
        <v>90</v>
      </c>
      <c r="D35529">
        <v>2013</v>
      </c>
      <c r="E35529" t="s">
        <v>737</v>
      </c>
      <c r="F35529" s="2">
        <v>1171.9495763917801</v>
      </c>
    </row>
    <row r="35530" spans="1:6">
      <c r="A35530" t="s">
        <v>55</v>
      </c>
      <c r="B35530">
        <v>3236</v>
      </c>
      <c r="C35530" t="s">
        <v>90</v>
      </c>
      <c r="D35530">
        <v>2013</v>
      </c>
      <c r="E35530" t="s">
        <v>738</v>
      </c>
      <c r="F35530" s="2">
        <v>0</v>
      </c>
    </row>
    <row r="35531" spans="1:6">
      <c r="A35531" t="s">
        <v>55</v>
      </c>
      <c r="B35531">
        <v>3236</v>
      </c>
      <c r="C35531" t="s">
        <v>90</v>
      </c>
      <c r="D35531">
        <v>2013</v>
      </c>
      <c r="E35531" t="s">
        <v>740</v>
      </c>
      <c r="F35531" s="2">
        <v>1656.2952750473901</v>
      </c>
    </row>
    <row r="35532" spans="1:6">
      <c r="A35532" t="s">
        <v>55</v>
      </c>
      <c r="B35532">
        <v>3236</v>
      </c>
      <c r="C35532" t="s">
        <v>90</v>
      </c>
      <c r="D35532">
        <v>2015</v>
      </c>
      <c r="E35532" t="s">
        <v>742</v>
      </c>
      <c r="F35532" s="2">
        <v>1870.9109586019499</v>
      </c>
    </row>
    <row r="35533" spans="1:6">
      <c r="A35533" t="s">
        <v>55</v>
      </c>
      <c r="B35533">
        <v>3236</v>
      </c>
      <c r="C35533" t="s">
        <v>90</v>
      </c>
      <c r="D35533">
        <v>2015</v>
      </c>
      <c r="E35533" t="s">
        <v>744</v>
      </c>
      <c r="F35533" s="2">
        <v>1.5038365</v>
      </c>
    </row>
    <row r="35534" spans="1:6">
      <c r="A35534" t="s">
        <v>55</v>
      </c>
      <c r="B35534">
        <v>3236</v>
      </c>
      <c r="C35534" t="s">
        <v>90</v>
      </c>
      <c r="D35534">
        <v>2015</v>
      </c>
      <c r="E35534" t="s">
        <v>745</v>
      </c>
      <c r="F35534" s="2">
        <v>0</v>
      </c>
    </row>
    <row r="35535" spans="1:6">
      <c r="A35535" t="s">
        <v>55</v>
      </c>
      <c r="B35535">
        <v>3236</v>
      </c>
      <c r="C35535" t="s">
        <v>90</v>
      </c>
      <c r="D35535">
        <v>2015</v>
      </c>
      <c r="E35535" t="s">
        <v>741</v>
      </c>
      <c r="F35535" s="2">
        <v>14205.7593014626</v>
      </c>
    </row>
    <row r="35536" spans="1:6">
      <c r="A35536" t="s">
        <v>55</v>
      </c>
      <c r="B35536">
        <v>3236</v>
      </c>
      <c r="C35536" t="s">
        <v>90</v>
      </c>
      <c r="D35536">
        <v>2016</v>
      </c>
      <c r="E35536" t="s">
        <v>736</v>
      </c>
      <c r="F35536" s="2">
        <v>15819.2556285354</v>
      </c>
    </row>
    <row r="35537" spans="1:6">
      <c r="A35537" t="s">
        <v>55</v>
      </c>
      <c r="B35537">
        <v>3236</v>
      </c>
      <c r="C35537" t="s">
        <v>90</v>
      </c>
      <c r="D35537">
        <v>2016</v>
      </c>
      <c r="E35537" t="s">
        <v>737</v>
      </c>
      <c r="F35537" s="2">
        <v>1161.4735971422699</v>
      </c>
    </row>
    <row r="35538" spans="1:6">
      <c r="A35538" t="s">
        <v>55</v>
      </c>
      <c r="B35538">
        <v>3236</v>
      </c>
      <c r="C35538" t="s">
        <v>90</v>
      </c>
      <c r="D35538">
        <v>2016</v>
      </c>
      <c r="E35538" t="s">
        <v>738</v>
      </c>
      <c r="F35538" s="2">
        <v>0</v>
      </c>
    </row>
    <row r="35539" spans="1:6">
      <c r="A35539" t="s">
        <v>55</v>
      </c>
      <c r="B35539">
        <v>3236</v>
      </c>
      <c r="C35539" t="s">
        <v>90</v>
      </c>
      <c r="D35539">
        <v>2016</v>
      </c>
      <c r="E35539" t="s">
        <v>740</v>
      </c>
      <c r="F35539" s="2">
        <v>793.41622176535304</v>
      </c>
    </row>
    <row r="35540" spans="1:6">
      <c r="A35540" t="s">
        <v>55</v>
      </c>
      <c r="B35540">
        <v>3236</v>
      </c>
      <c r="C35540" t="s">
        <v>90</v>
      </c>
      <c r="D35540">
        <v>2017</v>
      </c>
      <c r="E35540" t="s">
        <v>739</v>
      </c>
      <c r="F35540" s="2">
        <v>8990.3626315762394</v>
      </c>
    </row>
    <row r="35541" spans="1:6">
      <c r="A35541" t="s">
        <v>55</v>
      </c>
      <c r="B35541">
        <v>3236</v>
      </c>
      <c r="C35541" t="s">
        <v>90</v>
      </c>
      <c r="D35541">
        <v>2017</v>
      </c>
      <c r="E35541" t="s">
        <v>743</v>
      </c>
      <c r="F35541" s="2">
        <v>0</v>
      </c>
    </row>
    <row r="35542" spans="1:6">
      <c r="A35542" t="s">
        <v>55</v>
      </c>
      <c r="B35542">
        <v>3236</v>
      </c>
      <c r="C35542" t="s">
        <v>90</v>
      </c>
      <c r="D35542">
        <v>2018</v>
      </c>
      <c r="E35542" t="s">
        <v>742</v>
      </c>
      <c r="F35542" s="2">
        <v>2503.6338977803398</v>
      </c>
    </row>
    <row r="35543" spans="1:6">
      <c r="A35543" t="s">
        <v>55</v>
      </c>
      <c r="B35543">
        <v>3236</v>
      </c>
      <c r="C35543" t="s">
        <v>90</v>
      </c>
      <c r="D35543">
        <v>2018</v>
      </c>
      <c r="E35543" t="s">
        <v>744</v>
      </c>
      <c r="F35543" s="2">
        <v>0</v>
      </c>
    </row>
    <row r="35544" spans="1:6">
      <c r="A35544" t="s">
        <v>55</v>
      </c>
      <c r="B35544">
        <v>3236</v>
      </c>
      <c r="C35544" t="s">
        <v>90</v>
      </c>
      <c r="D35544">
        <v>2018</v>
      </c>
      <c r="E35544" t="s">
        <v>745</v>
      </c>
      <c r="F35544" s="2">
        <v>0</v>
      </c>
    </row>
    <row r="35545" spans="1:6">
      <c r="A35545" t="s">
        <v>55</v>
      </c>
      <c r="B35545">
        <v>3236</v>
      </c>
      <c r="C35545" t="s">
        <v>90</v>
      </c>
      <c r="D35545">
        <v>2019</v>
      </c>
      <c r="E35545" t="s">
        <v>736</v>
      </c>
      <c r="F35545" s="2">
        <v>12976.5171028721</v>
      </c>
    </row>
    <row r="35546" spans="1:6">
      <c r="A35546" t="s">
        <v>55</v>
      </c>
      <c r="B35546">
        <v>3236</v>
      </c>
      <c r="C35546" t="s">
        <v>90</v>
      </c>
      <c r="D35546">
        <v>2019</v>
      </c>
      <c r="E35546" t="s">
        <v>737</v>
      </c>
      <c r="F35546" s="2">
        <v>1179.8923344554601</v>
      </c>
    </row>
    <row r="35547" spans="1:6">
      <c r="A35547" t="s">
        <v>55</v>
      </c>
      <c r="B35547">
        <v>3236</v>
      </c>
      <c r="C35547" t="s">
        <v>90</v>
      </c>
      <c r="D35547">
        <v>2019</v>
      </c>
      <c r="E35547" t="s">
        <v>740</v>
      </c>
      <c r="F35547" s="2">
        <v>446.84722662484199</v>
      </c>
    </row>
    <row r="35548" spans="1:6">
      <c r="A35548" t="s">
        <v>55</v>
      </c>
      <c r="B35548">
        <v>3236</v>
      </c>
      <c r="C35548" t="s">
        <v>90</v>
      </c>
      <c r="D35548">
        <v>2020</v>
      </c>
      <c r="E35548" t="s">
        <v>739</v>
      </c>
      <c r="F35548" s="2">
        <v>9037.5501099646608</v>
      </c>
    </row>
    <row r="35549" spans="1:6">
      <c r="A35549" t="s">
        <v>55</v>
      </c>
      <c r="B35549">
        <v>3236</v>
      </c>
      <c r="C35549" t="s">
        <v>90</v>
      </c>
      <c r="D35549">
        <v>2021</v>
      </c>
      <c r="E35549" t="s">
        <v>742</v>
      </c>
      <c r="F35549" s="2">
        <v>3124.2573463594199</v>
      </c>
    </row>
    <row r="35550" spans="1:6">
      <c r="A35550" t="s">
        <v>55</v>
      </c>
      <c r="B35550">
        <v>3236</v>
      </c>
      <c r="C35550" t="s">
        <v>90</v>
      </c>
      <c r="D35550">
        <v>2021</v>
      </c>
      <c r="E35550" t="s">
        <v>744</v>
      </c>
      <c r="F35550" s="2">
        <v>0</v>
      </c>
    </row>
    <row r="35551" spans="1:6">
      <c r="A35551" t="s">
        <v>55</v>
      </c>
      <c r="B35551">
        <v>3236</v>
      </c>
      <c r="C35551" t="s">
        <v>90</v>
      </c>
      <c r="D35551">
        <v>2021</v>
      </c>
      <c r="E35551" t="s">
        <v>745</v>
      </c>
      <c r="F35551" s="2">
        <v>0</v>
      </c>
    </row>
    <row r="35552" spans="1:6">
      <c r="A35552" t="s">
        <v>55</v>
      </c>
      <c r="B35552">
        <v>3236</v>
      </c>
      <c r="C35552" t="s">
        <v>90</v>
      </c>
      <c r="D35552">
        <v>2022</v>
      </c>
      <c r="E35552" t="s">
        <v>736</v>
      </c>
      <c r="F35552" s="2">
        <v>12605.8636522697</v>
      </c>
    </row>
    <row r="35553" spans="1:6">
      <c r="A35553" t="s">
        <v>55</v>
      </c>
      <c r="B35553">
        <v>3236</v>
      </c>
      <c r="C35553" t="s">
        <v>90</v>
      </c>
      <c r="D35553">
        <v>2022</v>
      </c>
      <c r="E35553" t="s">
        <v>740</v>
      </c>
      <c r="F35553" s="2">
        <v>654.00058729703801</v>
      </c>
    </row>
    <row r="35554" spans="1:6">
      <c r="A35554" t="s">
        <v>55</v>
      </c>
      <c r="B35554">
        <v>3236</v>
      </c>
      <c r="C35554" t="s">
        <v>90</v>
      </c>
      <c r="D35554">
        <v>2022</v>
      </c>
      <c r="E35554" t="s">
        <v>741</v>
      </c>
      <c r="F35554" s="2">
        <v>12020.484250924999</v>
      </c>
    </row>
    <row r="35555" spans="1:6">
      <c r="A35555" t="s">
        <v>55</v>
      </c>
      <c r="B35555">
        <v>3236</v>
      </c>
      <c r="C35555" t="s">
        <v>90</v>
      </c>
      <c r="D35555">
        <v>2024</v>
      </c>
      <c r="E35555" t="s">
        <v>742</v>
      </c>
      <c r="F35555" s="2">
        <v>2209.1441758047399</v>
      </c>
    </row>
    <row r="35556" spans="1:6">
      <c r="A35556" t="s">
        <v>55</v>
      </c>
      <c r="B35556">
        <v>3236</v>
      </c>
      <c r="C35556" t="s">
        <v>90</v>
      </c>
      <c r="D35556">
        <v>2024</v>
      </c>
      <c r="E35556" t="s">
        <v>743</v>
      </c>
      <c r="F35556" s="2">
        <v>0</v>
      </c>
    </row>
    <row r="35557" spans="1:6">
      <c r="A35557" t="s">
        <v>55</v>
      </c>
      <c r="B35557">
        <v>3236</v>
      </c>
      <c r="C35557" t="s">
        <v>90</v>
      </c>
      <c r="D35557">
        <v>2024</v>
      </c>
      <c r="E35557" t="s">
        <v>745</v>
      </c>
      <c r="F35557" s="2">
        <v>0</v>
      </c>
    </row>
    <row r="35558" spans="1:6">
      <c r="A35558" t="s">
        <v>55</v>
      </c>
      <c r="B35558">
        <v>3238</v>
      </c>
      <c r="C35558" t="s">
        <v>92</v>
      </c>
      <c r="D35558">
        <v>2009</v>
      </c>
      <c r="E35558" t="s">
        <v>738</v>
      </c>
      <c r="F35558" s="2">
        <v>0</v>
      </c>
    </row>
    <row r="35559" spans="1:6">
      <c r="A35559" t="s">
        <v>55</v>
      </c>
      <c r="B35559">
        <v>3238</v>
      </c>
      <c r="C35559" t="s">
        <v>92</v>
      </c>
      <c r="D35559">
        <v>2009</v>
      </c>
      <c r="E35559" t="s">
        <v>743</v>
      </c>
      <c r="F35559" s="2">
        <v>0</v>
      </c>
    </row>
    <row r="35560" spans="1:6">
      <c r="A35560" t="s">
        <v>55</v>
      </c>
      <c r="B35560">
        <v>3238</v>
      </c>
      <c r="C35560" t="s">
        <v>92</v>
      </c>
      <c r="D35560">
        <v>2011</v>
      </c>
      <c r="E35560" t="s">
        <v>736</v>
      </c>
      <c r="F35560" s="2">
        <v>453.39861769023202</v>
      </c>
    </row>
    <row r="35561" spans="1:6">
      <c r="A35561" t="s">
        <v>55</v>
      </c>
      <c r="B35561">
        <v>3238</v>
      </c>
      <c r="C35561" t="s">
        <v>92</v>
      </c>
      <c r="D35561">
        <v>2011</v>
      </c>
      <c r="E35561" t="s">
        <v>737</v>
      </c>
      <c r="F35561" s="2">
        <v>1817.3107830471799</v>
      </c>
    </row>
    <row r="35562" spans="1:6">
      <c r="A35562" t="s">
        <v>55</v>
      </c>
      <c r="B35562">
        <v>3238</v>
      </c>
      <c r="C35562" t="s">
        <v>92</v>
      </c>
      <c r="D35562">
        <v>2011</v>
      </c>
      <c r="E35562" t="s">
        <v>745</v>
      </c>
      <c r="F35562" s="2">
        <v>0</v>
      </c>
    </row>
    <row r="35563" spans="1:6">
      <c r="A35563" t="s">
        <v>55</v>
      </c>
      <c r="B35563">
        <v>3238</v>
      </c>
      <c r="C35563" t="s">
        <v>92</v>
      </c>
      <c r="D35563">
        <v>2013</v>
      </c>
      <c r="E35563" t="s">
        <v>742</v>
      </c>
      <c r="F35563" s="2">
        <v>5206.8648081183301</v>
      </c>
    </row>
    <row r="35564" spans="1:6">
      <c r="A35564" t="s">
        <v>55</v>
      </c>
      <c r="B35564">
        <v>3238</v>
      </c>
      <c r="C35564" t="s">
        <v>92</v>
      </c>
      <c r="D35564">
        <v>2013</v>
      </c>
      <c r="E35564" t="s">
        <v>744</v>
      </c>
      <c r="F35564" s="2">
        <v>0</v>
      </c>
    </row>
    <row r="35565" spans="1:6">
      <c r="A35565" t="s">
        <v>55</v>
      </c>
      <c r="B35565">
        <v>3238</v>
      </c>
      <c r="C35565" t="s">
        <v>92</v>
      </c>
      <c r="D35565">
        <v>2013</v>
      </c>
      <c r="E35565" t="s">
        <v>739</v>
      </c>
      <c r="F35565" s="2">
        <v>13400.5124626382</v>
      </c>
    </row>
    <row r="35566" spans="1:6">
      <c r="A35566" t="s">
        <v>55</v>
      </c>
      <c r="B35566">
        <v>3238</v>
      </c>
      <c r="C35566" t="s">
        <v>92</v>
      </c>
      <c r="D35566">
        <v>2015</v>
      </c>
      <c r="E35566" t="s">
        <v>738</v>
      </c>
      <c r="F35566" s="2">
        <v>134.16047991003899</v>
      </c>
    </row>
    <row r="35567" spans="1:6">
      <c r="A35567" t="s">
        <v>55</v>
      </c>
      <c r="B35567">
        <v>3238</v>
      </c>
      <c r="C35567" t="s">
        <v>92</v>
      </c>
      <c r="D35567">
        <v>2015</v>
      </c>
      <c r="E35567" t="s">
        <v>740</v>
      </c>
      <c r="F35567" s="2">
        <v>1216.63486365363</v>
      </c>
    </row>
    <row r="35568" spans="1:6">
      <c r="A35568" t="s">
        <v>55</v>
      </c>
      <c r="B35568">
        <v>3238</v>
      </c>
      <c r="C35568" t="s">
        <v>92</v>
      </c>
      <c r="D35568">
        <v>2016</v>
      </c>
      <c r="E35568" t="s">
        <v>742</v>
      </c>
      <c r="F35568" s="2">
        <v>6402.7572428321</v>
      </c>
    </row>
    <row r="35569" spans="1:6">
      <c r="A35569" t="s">
        <v>55</v>
      </c>
      <c r="B35569">
        <v>3238</v>
      </c>
      <c r="C35569" t="s">
        <v>92</v>
      </c>
      <c r="D35569">
        <v>2016</v>
      </c>
      <c r="E35569" t="s">
        <v>744</v>
      </c>
      <c r="F35569" s="2">
        <v>0</v>
      </c>
    </row>
    <row r="35570" spans="1:6">
      <c r="A35570" t="s">
        <v>55</v>
      </c>
      <c r="B35570">
        <v>3238</v>
      </c>
      <c r="C35570" t="s">
        <v>92</v>
      </c>
      <c r="D35570">
        <v>2016</v>
      </c>
      <c r="E35570" t="s">
        <v>739</v>
      </c>
      <c r="F35570" s="2">
        <v>14504.047125077201</v>
      </c>
    </row>
    <row r="35571" spans="1:6">
      <c r="A35571" t="s">
        <v>55</v>
      </c>
      <c r="B35571">
        <v>3238</v>
      </c>
      <c r="C35571" t="s">
        <v>92</v>
      </c>
      <c r="D35571">
        <v>2016</v>
      </c>
      <c r="E35571" t="s">
        <v>743</v>
      </c>
      <c r="F35571" s="2">
        <v>0</v>
      </c>
    </row>
    <row r="35572" spans="1:6">
      <c r="A35572" t="s">
        <v>55</v>
      </c>
      <c r="B35572">
        <v>3238</v>
      </c>
      <c r="C35572" t="s">
        <v>92</v>
      </c>
      <c r="D35572">
        <v>2017</v>
      </c>
      <c r="E35572" t="s">
        <v>745</v>
      </c>
      <c r="F35572" s="2">
        <v>0</v>
      </c>
    </row>
    <row r="35573" spans="1:6">
      <c r="A35573" t="s">
        <v>55</v>
      </c>
      <c r="B35573">
        <v>3238</v>
      </c>
      <c r="C35573" t="s">
        <v>92</v>
      </c>
      <c r="D35573">
        <v>2017</v>
      </c>
      <c r="E35573" t="s">
        <v>741</v>
      </c>
      <c r="F35573" s="2">
        <v>19347.1286379554</v>
      </c>
    </row>
    <row r="35574" spans="1:6">
      <c r="A35574" t="s">
        <v>55</v>
      </c>
      <c r="B35574">
        <v>3238</v>
      </c>
      <c r="C35574" t="s">
        <v>92</v>
      </c>
      <c r="D35574">
        <v>2018</v>
      </c>
      <c r="E35574" t="s">
        <v>740</v>
      </c>
      <c r="F35574" s="2">
        <v>1171.87262754672</v>
      </c>
    </row>
    <row r="35575" spans="1:6">
      <c r="A35575" t="s">
        <v>55</v>
      </c>
      <c r="B35575">
        <v>3238</v>
      </c>
      <c r="C35575" t="s">
        <v>92</v>
      </c>
      <c r="D35575">
        <v>2019</v>
      </c>
      <c r="E35575" t="s">
        <v>739</v>
      </c>
      <c r="F35575" s="2">
        <v>14650.6481248399</v>
      </c>
    </row>
    <row r="35576" spans="1:6">
      <c r="A35576" t="s">
        <v>55</v>
      </c>
      <c r="B35576">
        <v>3238</v>
      </c>
      <c r="C35576" t="s">
        <v>92</v>
      </c>
      <c r="D35576">
        <v>2019</v>
      </c>
      <c r="E35576" t="s">
        <v>743</v>
      </c>
      <c r="F35576" s="2">
        <v>0</v>
      </c>
    </row>
    <row r="35577" spans="1:6">
      <c r="A35577" t="s">
        <v>55</v>
      </c>
      <c r="B35577">
        <v>3238</v>
      </c>
      <c r="C35577" t="s">
        <v>92</v>
      </c>
      <c r="D35577">
        <v>2020</v>
      </c>
      <c r="E35577" t="s">
        <v>745</v>
      </c>
      <c r="F35577" s="2">
        <v>0</v>
      </c>
    </row>
    <row r="35578" spans="1:6">
      <c r="A35578" t="s">
        <v>55</v>
      </c>
      <c r="B35578">
        <v>3238</v>
      </c>
      <c r="C35578" t="s">
        <v>92</v>
      </c>
      <c r="D35578">
        <v>2020</v>
      </c>
      <c r="E35578" t="s">
        <v>741</v>
      </c>
      <c r="F35578" s="2">
        <v>17551.855469990001</v>
      </c>
    </row>
    <row r="35579" spans="1:6">
      <c r="A35579" t="s">
        <v>55</v>
      </c>
      <c r="B35579">
        <v>3238</v>
      </c>
      <c r="C35579" t="s">
        <v>92</v>
      </c>
      <c r="D35579">
        <v>2021</v>
      </c>
      <c r="E35579" t="s">
        <v>736</v>
      </c>
      <c r="F35579" s="2">
        <v>1579.37734976153</v>
      </c>
    </row>
    <row r="35580" spans="1:6">
      <c r="A35580" t="s">
        <v>55</v>
      </c>
      <c r="B35580">
        <v>3238</v>
      </c>
      <c r="C35580" t="s">
        <v>92</v>
      </c>
      <c r="D35580">
        <v>2021</v>
      </c>
      <c r="E35580" t="s">
        <v>737</v>
      </c>
      <c r="F35580" s="2">
        <v>2219.1441864113599</v>
      </c>
    </row>
    <row r="35581" spans="1:6">
      <c r="A35581" t="s">
        <v>55</v>
      </c>
      <c r="B35581">
        <v>3238</v>
      </c>
      <c r="C35581" t="s">
        <v>92</v>
      </c>
      <c r="D35581">
        <v>2021</v>
      </c>
      <c r="E35581" t="s">
        <v>740</v>
      </c>
      <c r="F35581" s="2">
        <v>1045.5228892319401</v>
      </c>
    </row>
    <row r="35582" spans="1:6">
      <c r="A35582" t="s">
        <v>55</v>
      </c>
      <c r="B35582">
        <v>3238</v>
      </c>
      <c r="C35582" t="s">
        <v>92</v>
      </c>
      <c r="D35582">
        <v>2022</v>
      </c>
      <c r="E35582" t="s">
        <v>738</v>
      </c>
      <c r="F35582" s="2">
        <v>296.19209125765798</v>
      </c>
    </row>
    <row r="35583" spans="1:6">
      <c r="A35583" t="s">
        <v>55</v>
      </c>
      <c r="B35583">
        <v>3238</v>
      </c>
      <c r="C35583" t="s">
        <v>92</v>
      </c>
      <c r="D35583">
        <v>2022</v>
      </c>
      <c r="E35583" t="s">
        <v>743</v>
      </c>
      <c r="F35583" s="2">
        <v>0</v>
      </c>
    </row>
    <row r="35584" spans="1:6">
      <c r="A35584" t="s">
        <v>55</v>
      </c>
      <c r="B35584">
        <v>3238</v>
      </c>
      <c r="C35584" t="s">
        <v>92</v>
      </c>
      <c r="D35584">
        <v>2023</v>
      </c>
      <c r="E35584" t="s">
        <v>742</v>
      </c>
      <c r="F35584" s="2">
        <v>5840.7654687564</v>
      </c>
    </row>
    <row r="35585" spans="1:6">
      <c r="A35585" t="s">
        <v>55</v>
      </c>
      <c r="B35585">
        <v>3238</v>
      </c>
      <c r="C35585" t="s">
        <v>92</v>
      </c>
      <c r="D35585">
        <v>2023</v>
      </c>
      <c r="E35585" t="s">
        <v>744</v>
      </c>
      <c r="F35585" s="2">
        <v>0</v>
      </c>
    </row>
    <row r="35586" spans="1:6">
      <c r="A35586" t="s">
        <v>55</v>
      </c>
      <c r="B35586">
        <v>3238</v>
      </c>
      <c r="C35586" t="s">
        <v>92</v>
      </c>
      <c r="D35586">
        <v>2023</v>
      </c>
      <c r="E35586" t="s">
        <v>741</v>
      </c>
      <c r="F35586" s="2">
        <v>16718.458141107902</v>
      </c>
    </row>
    <row r="35587" spans="1:6">
      <c r="A35587" t="s">
        <v>55</v>
      </c>
      <c r="B35587">
        <v>3238</v>
      </c>
      <c r="C35587" t="s">
        <v>92</v>
      </c>
      <c r="D35587">
        <v>2024</v>
      </c>
      <c r="E35587" t="s">
        <v>736</v>
      </c>
      <c r="F35587" s="2">
        <v>2248.6593284701798</v>
      </c>
    </row>
    <row r="35588" spans="1:6">
      <c r="A35588" t="s">
        <v>55</v>
      </c>
      <c r="B35588">
        <v>3238</v>
      </c>
      <c r="C35588" t="s">
        <v>92</v>
      </c>
      <c r="D35588">
        <v>2024</v>
      </c>
      <c r="E35588" t="s">
        <v>737</v>
      </c>
      <c r="F35588" s="2">
        <v>2145.8188769319399</v>
      </c>
    </row>
    <row r="35589" spans="1:6">
      <c r="A35589" t="s">
        <v>55</v>
      </c>
      <c r="B35589">
        <v>3240</v>
      </c>
      <c r="C35589" t="s">
        <v>94</v>
      </c>
      <c r="D35589">
        <v>2009</v>
      </c>
      <c r="E35589" t="s">
        <v>740</v>
      </c>
      <c r="F35589" s="2">
        <v>7223.5688413480702</v>
      </c>
    </row>
    <row r="35590" spans="1:6">
      <c r="A35590" t="s">
        <v>55</v>
      </c>
      <c r="B35590">
        <v>3240</v>
      </c>
      <c r="C35590" t="s">
        <v>94</v>
      </c>
      <c r="D35590">
        <v>2009</v>
      </c>
      <c r="E35590" t="s">
        <v>741</v>
      </c>
      <c r="F35590" s="2">
        <v>73765.582134488999</v>
      </c>
    </row>
    <row r="35591" spans="1:6">
      <c r="A35591" t="s">
        <v>55</v>
      </c>
      <c r="B35591">
        <v>3240</v>
      </c>
      <c r="C35591" t="s">
        <v>94</v>
      </c>
      <c r="D35591">
        <v>2011</v>
      </c>
      <c r="E35591" t="s">
        <v>744</v>
      </c>
      <c r="F35591" s="2">
        <v>0</v>
      </c>
    </row>
    <row r="35592" spans="1:6">
      <c r="A35592" t="s">
        <v>55</v>
      </c>
      <c r="B35592">
        <v>3240</v>
      </c>
      <c r="C35592" t="s">
        <v>94</v>
      </c>
      <c r="D35592">
        <v>2011</v>
      </c>
      <c r="E35592" t="s">
        <v>743</v>
      </c>
      <c r="F35592" s="2">
        <v>0</v>
      </c>
    </row>
    <row r="35593" spans="1:6">
      <c r="A35593" t="s">
        <v>55</v>
      </c>
      <c r="B35593">
        <v>3240</v>
      </c>
      <c r="C35593" t="s">
        <v>94</v>
      </c>
      <c r="D35593">
        <v>2013</v>
      </c>
      <c r="E35593" t="s">
        <v>736</v>
      </c>
      <c r="F35593" s="2">
        <v>943.12860641327904</v>
      </c>
    </row>
    <row r="35594" spans="1:6">
      <c r="A35594" t="s">
        <v>55</v>
      </c>
      <c r="B35594">
        <v>3240</v>
      </c>
      <c r="C35594" t="s">
        <v>94</v>
      </c>
      <c r="D35594">
        <v>2013</v>
      </c>
      <c r="E35594" t="s">
        <v>737</v>
      </c>
      <c r="F35594" s="2">
        <v>6087.6483822044202</v>
      </c>
    </row>
    <row r="35595" spans="1:6">
      <c r="A35595" t="s">
        <v>55</v>
      </c>
      <c r="B35595">
        <v>3240</v>
      </c>
      <c r="C35595" t="s">
        <v>94</v>
      </c>
      <c r="D35595">
        <v>2013</v>
      </c>
      <c r="E35595" t="s">
        <v>738</v>
      </c>
      <c r="F35595" s="2">
        <v>0</v>
      </c>
    </row>
    <row r="35596" spans="1:6">
      <c r="A35596" t="s">
        <v>55</v>
      </c>
      <c r="B35596">
        <v>3240</v>
      </c>
      <c r="C35596" t="s">
        <v>94</v>
      </c>
      <c r="D35596">
        <v>2013</v>
      </c>
      <c r="E35596" t="s">
        <v>740</v>
      </c>
      <c r="F35596" s="2">
        <v>3744.6451325406201</v>
      </c>
    </row>
    <row r="35597" spans="1:6">
      <c r="A35597" t="s">
        <v>55</v>
      </c>
      <c r="B35597">
        <v>3240</v>
      </c>
      <c r="C35597" t="s">
        <v>94</v>
      </c>
      <c r="D35597">
        <v>2015</v>
      </c>
      <c r="E35597" t="s">
        <v>742</v>
      </c>
      <c r="F35597" s="2">
        <v>10051.6275879226</v>
      </c>
    </row>
    <row r="35598" spans="1:6">
      <c r="A35598" t="s">
        <v>55</v>
      </c>
      <c r="B35598">
        <v>3240</v>
      </c>
      <c r="C35598" t="s">
        <v>94</v>
      </c>
      <c r="D35598">
        <v>2015</v>
      </c>
      <c r="E35598" t="s">
        <v>745</v>
      </c>
      <c r="F35598" s="2">
        <v>0</v>
      </c>
    </row>
    <row r="35599" spans="1:6">
      <c r="A35599" t="s">
        <v>55</v>
      </c>
      <c r="B35599">
        <v>3240</v>
      </c>
      <c r="C35599" t="s">
        <v>94</v>
      </c>
      <c r="D35599">
        <v>2015</v>
      </c>
      <c r="E35599" t="s">
        <v>741</v>
      </c>
      <c r="F35599" s="2">
        <v>72335.384497118794</v>
      </c>
    </row>
    <row r="35600" spans="1:6">
      <c r="A35600" t="s">
        <v>55</v>
      </c>
      <c r="B35600">
        <v>3240</v>
      </c>
      <c r="C35600" t="s">
        <v>94</v>
      </c>
      <c r="D35600">
        <v>2016</v>
      </c>
      <c r="E35600" t="s">
        <v>736</v>
      </c>
      <c r="F35600" s="2">
        <v>1576.1472575289199</v>
      </c>
    </row>
    <row r="35601" spans="1:6">
      <c r="A35601" t="s">
        <v>55</v>
      </c>
      <c r="B35601">
        <v>3240</v>
      </c>
      <c r="C35601" t="s">
        <v>94</v>
      </c>
      <c r="D35601">
        <v>2016</v>
      </c>
      <c r="E35601" t="s">
        <v>737</v>
      </c>
      <c r="F35601" s="2">
        <v>5715.9202530223401</v>
      </c>
    </row>
    <row r="35602" spans="1:6">
      <c r="A35602" t="s">
        <v>55</v>
      </c>
      <c r="B35602">
        <v>3240</v>
      </c>
      <c r="C35602" t="s">
        <v>94</v>
      </c>
      <c r="D35602">
        <v>2016</v>
      </c>
      <c r="E35602" t="s">
        <v>738</v>
      </c>
      <c r="F35602" s="2">
        <v>0</v>
      </c>
    </row>
    <row r="35603" spans="1:6">
      <c r="A35603" t="s">
        <v>55</v>
      </c>
      <c r="B35603">
        <v>3240</v>
      </c>
      <c r="C35603" t="s">
        <v>94</v>
      </c>
      <c r="D35603">
        <v>2016</v>
      </c>
      <c r="E35603" t="s">
        <v>740</v>
      </c>
      <c r="F35603" s="2">
        <v>3227.34655509392</v>
      </c>
    </row>
    <row r="35604" spans="1:6">
      <c r="A35604" t="s">
        <v>55</v>
      </c>
      <c r="B35604">
        <v>3240</v>
      </c>
      <c r="C35604" t="s">
        <v>94</v>
      </c>
      <c r="D35604">
        <v>2017</v>
      </c>
      <c r="E35604" t="s">
        <v>744</v>
      </c>
      <c r="F35604" s="2">
        <v>0</v>
      </c>
    </row>
    <row r="35605" spans="1:6">
      <c r="A35605" t="s">
        <v>55</v>
      </c>
      <c r="B35605">
        <v>3240</v>
      </c>
      <c r="C35605" t="s">
        <v>94</v>
      </c>
      <c r="D35605">
        <v>2017</v>
      </c>
      <c r="E35605" t="s">
        <v>739</v>
      </c>
      <c r="F35605" s="2">
        <v>16850.9355484607</v>
      </c>
    </row>
    <row r="35606" spans="1:6">
      <c r="A35606" t="s">
        <v>55</v>
      </c>
      <c r="B35606">
        <v>3240</v>
      </c>
      <c r="C35606" t="s">
        <v>94</v>
      </c>
      <c r="D35606">
        <v>2017</v>
      </c>
      <c r="E35606" t="s">
        <v>743</v>
      </c>
      <c r="F35606" s="2">
        <v>0</v>
      </c>
    </row>
    <row r="35607" spans="1:6">
      <c r="A35607" t="s">
        <v>55</v>
      </c>
      <c r="B35607">
        <v>3240</v>
      </c>
      <c r="C35607" t="s">
        <v>94</v>
      </c>
      <c r="D35607">
        <v>2018</v>
      </c>
      <c r="E35607" t="s">
        <v>742</v>
      </c>
      <c r="F35607" s="2">
        <v>10504.969907901301</v>
      </c>
    </row>
    <row r="35608" spans="1:6">
      <c r="A35608" t="s">
        <v>55</v>
      </c>
      <c r="B35608">
        <v>3240</v>
      </c>
      <c r="C35608" t="s">
        <v>94</v>
      </c>
      <c r="D35608">
        <v>2018</v>
      </c>
      <c r="E35608" t="s">
        <v>745</v>
      </c>
      <c r="F35608" s="2">
        <v>0</v>
      </c>
    </row>
    <row r="35609" spans="1:6">
      <c r="A35609" t="s">
        <v>55</v>
      </c>
      <c r="B35609">
        <v>3240</v>
      </c>
      <c r="C35609" t="s">
        <v>94</v>
      </c>
      <c r="D35609">
        <v>2019</v>
      </c>
      <c r="E35609" t="s">
        <v>736</v>
      </c>
      <c r="F35609" s="2">
        <v>1420.69719028176</v>
      </c>
    </row>
    <row r="35610" spans="1:6">
      <c r="A35610" t="s">
        <v>55</v>
      </c>
      <c r="B35610">
        <v>3240</v>
      </c>
      <c r="C35610" t="s">
        <v>94</v>
      </c>
      <c r="D35610">
        <v>2019</v>
      </c>
      <c r="E35610" t="s">
        <v>737</v>
      </c>
      <c r="F35610" s="2">
        <v>5244.8768308721301</v>
      </c>
    </row>
    <row r="35611" spans="1:6">
      <c r="A35611" t="s">
        <v>55</v>
      </c>
      <c r="B35611">
        <v>3240</v>
      </c>
      <c r="C35611" t="s">
        <v>94</v>
      </c>
      <c r="D35611">
        <v>2019</v>
      </c>
      <c r="E35611" t="s">
        <v>740</v>
      </c>
      <c r="F35611" s="2">
        <v>1939.92964791501</v>
      </c>
    </row>
    <row r="35612" spans="1:6">
      <c r="A35612" t="s">
        <v>55</v>
      </c>
      <c r="B35612">
        <v>3240</v>
      </c>
      <c r="C35612" t="s">
        <v>94</v>
      </c>
      <c r="D35612">
        <v>2020</v>
      </c>
      <c r="E35612" t="s">
        <v>739</v>
      </c>
      <c r="F35612" s="2">
        <v>17294.208438311001</v>
      </c>
    </row>
    <row r="35613" spans="1:6">
      <c r="A35613" t="s">
        <v>55</v>
      </c>
      <c r="B35613">
        <v>3240</v>
      </c>
      <c r="C35613" t="s">
        <v>94</v>
      </c>
      <c r="D35613">
        <v>2021</v>
      </c>
      <c r="E35613" t="s">
        <v>742</v>
      </c>
      <c r="F35613" s="2">
        <v>10883.3065579221</v>
      </c>
    </row>
    <row r="35614" spans="1:6">
      <c r="A35614" t="s">
        <v>55</v>
      </c>
      <c r="B35614">
        <v>3240</v>
      </c>
      <c r="C35614" t="s">
        <v>94</v>
      </c>
      <c r="D35614">
        <v>2021</v>
      </c>
      <c r="E35614" t="s">
        <v>745</v>
      </c>
      <c r="F35614" s="2">
        <v>0</v>
      </c>
    </row>
    <row r="35615" spans="1:6">
      <c r="A35615" t="s">
        <v>55</v>
      </c>
      <c r="B35615">
        <v>3240</v>
      </c>
      <c r="C35615" t="s">
        <v>94</v>
      </c>
      <c r="D35615">
        <v>2022</v>
      </c>
      <c r="E35615" t="s">
        <v>736</v>
      </c>
      <c r="F35615" s="2">
        <v>1441.8577847394099</v>
      </c>
    </row>
    <row r="35616" spans="1:6">
      <c r="A35616" t="s">
        <v>55</v>
      </c>
      <c r="B35616">
        <v>3240</v>
      </c>
      <c r="C35616" t="s">
        <v>94</v>
      </c>
      <c r="D35616">
        <v>2022</v>
      </c>
      <c r="E35616" t="s">
        <v>740</v>
      </c>
      <c r="F35616" s="2">
        <v>2943.8472555579801</v>
      </c>
    </row>
    <row r="35617" spans="1:6">
      <c r="A35617" t="s">
        <v>55</v>
      </c>
      <c r="B35617">
        <v>3240</v>
      </c>
      <c r="C35617" t="s">
        <v>94</v>
      </c>
      <c r="D35617">
        <v>2022</v>
      </c>
      <c r="E35617" t="s">
        <v>741</v>
      </c>
      <c r="F35617" s="2">
        <v>64224.151972978398</v>
      </c>
    </row>
    <row r="35618" spans="1:6">
      <c r="A35618" t="s">
        <v>55</v>
      </c>
      <c r="B35618">
        <v>3240</v>
      </c>
      <c r="C35618" t="s">
        <v>94</v>
      </c>
      <c r="D35618">
        <v>2024</v>
      </c>
      <c r="E35618" t="s">
        <v>742</v>
      </c>
      <c r="F35618" s="2">
        <v>9427.4481838702304</v>
      </c>
    </row>
    <row r="35619" spans="1:6">
      <c r="A35619" t="s">
        <v>55</v>
      </c>
      <c r="B35619">
        <v>3240</v>
      </c>
      <c r="C35619" t="s">
        <v>94</v>
      </c>
      <c r="D35619">
        <v>2024</v>
      </c>
      <c r="E35619" t="s">
        <v>743</v>
      </c>
      <c r="F35619" s="2">
        <v>0</v>
      </c>
    </row>
    <row r="35620" spans="1:6">
      <c r="A35620" t="s">
        <v>55</v>
      </c>
      <c r="B35620">
        <v>3240</v>
      </c>
      <c r="C35620" t="s">
        <v>94</v>
      </c>
      <c r="D35620">
        <v>2024</v>
      </c>
      <c r="E35620" t="s">
        <v>745</v>
      </c>
      <c r="F35620" s="2">
        <v>3.8561818233016402E-3</v>
      </c>
    </row>
    <row r="35621" spans="1:6">
      <c r="A35621" t="s">
        <v>55</v>
      </c>
      <c r="B35621">
        <v>3242</v>
      </c>
      <c r="C35621" t="s">
        <v>96</v>
      </c>
      <c r="D35621">
        <v>2009</v>
      </c>
      <c r="E35621" t="s">
        <v>742</v>
      </c>
      <c r="F35621" s="2">
        <v>799.10933274188699</v>
      </c>
    </row>
    <row r="35622" spans="1:6">
      <c r="A35622" t="s">
        <v>55</v>
      </c>
      <c r="B35622">
        <v>3242</v>
      </c>
      <c r="C35622" t="s">
        <v>96</v>
      </c>
      <c r="D35622">
        <v>2009</v>
      </c>
      <c r="E35622" t="s">
        <v>744</v>
      </c>
      <c r="F35622" s="2">
        <v>0</v>
      </c>
    </row>
    <row r="35623" spans="1:6">
      <c r="A35623" t="s">
        <v>55</v>
      </c>
      <c r="B35623">
        <v>3242</v>
      </c>
      <c r="C35623" t="s">
        <v>96</v>
      </c>
      <c r="D35623">
        <v>2011</v>
      </c>
      <c r="E35623" t="s">
        <v>738</v>
      </c>
      <c r="F35623" s="2">
        <v>0</v>
      </c>
    </row>
    <row r="35624" spans="1:6">
      <c r="A35624" t="s">
        <v>55</v>
      </c>
      <c r="B35624">
        <v>3242</v>
      </c>
      <c r="C35624" t="s">
        <v>96</v>
      </c>
      <c r="D35624">
        <v>2011</v>
      </c>
      <c r="E35624" t="s">
        <v>739</v>
      </c>
      <c r="F35624" s="2">
        <v>3325.6738807146398</v>
      </c>
    </row>
    <row r="35625" spans="1:6">
      <c r="A35625" t="s">
        <v>55</v>
      </c>
      <c r="B35625">
        <v>3242</v>
      </c>
      <c r="C35625" t="s">
        <v>96</v>
      </c>
      <c r="D35625">
        <v>2011</v>
      </c>
      <c r="E35625" t="s">
        <v>740</v>
      </c>
      <c r="F35625" s="2">
        <v>575.69410283602099</v>
      </c>
    </row>
    <row r="35626" spans="1:6">
      <c r="A35626" t="s">
        <v>55</v>
      </c>
      <c r="B35626">
        <v>3242</v>
      </c>
      <c r="C35626" t="s">
        <v>96</v>
      </c>
      <c r="D35626">
        <v>2013</v>
      </c>
      <c r="E35626" t="s">
        <v>736</v>
      </c>
      <c r="F35626" s="2">
        <v>283.86558938790398</v>
      </c>
    </row>
    <row r="35627" spans="1:6">
      <c r="A35627" t="s">
        <v>55</v>
      </c>
      <c r="B35627">
        <v>3242</v>
      </c>
      <c r="C35627" t="s">
        <v>96</v>
      </c>
      <c r="D35627">
        <v>2013</v>
      </c>
      <c r="E35627" t="s">
        <v>745</v>
      </c>
      <c r="F35627" s="2">
        <v>0</v>
      </c>
    </row>
    <row r="35628" spans="1:6">
      <c r="A35628" t="s">
        <v>55</v>
      </c>
      <c r="B35628">
        <v>3242</v>
      </c>
      <c r="C35628" t="s">
        <v>96</v>
      </c>
      <c r="D35628">
        <v>2013</v>
      </c>
      <c r="E35628" t="s">
        <v>741</v>
      </c>
      <c r="F35628" s="2">
        <v>4720.9247410071202</v>
      </c>
    </row>
    <row r="35629" spans="1:6">
      <c r="A35629" t="s">
        <v>55</v>
      </c>
      <c r="B35629">
        <v>3242</v>
      </c>
      <c r="C35629" t="s">
        <v>96</v>
      </c>
      <c r="D35629">
        <v>2015</v>
      </c>
      <c r="E35629" t="s">
        <v>742</v>
      </c>
      <c r="F35629" s="2">
        <v>1174.96075848024</v>
      </c>
    </row>
    <row r="35630" spans="1:6">
      <c r="A35630" t="s">
        <v>55</v>
      </c>
      <c r="B35630">
        <v>3242</v>
      </c>
      <c r="C35630" t="s">
        <v>96</v>
      </c>
      <c r="D35630">
        <v>2015</v>
      </c>
      <c r="E35630" t="s">
        <v>743</v>
      </c>
      <c r="F35630" s="2">
        <v>0</v>
      </c>
    </row>
    <row r="35631" spans="1:6">
      <c r="A35631" t="s">
        <v>55</v>
      </c>
      <c r="B35631">
        <v>3242</v>
      </c>
      <c r="C35631" t="s">
        <v>96</v>
      </c>
      <c r="D35631">
        <v>2016</v>
      </c>
      <c r="E35631" t="s">
        <v>745</v>
      </c>
      <c r="F35631" s="2">
        <v>0</v>
      </c>
    </row>
    <row r="35632" spans="1:6">
      <c r="A35632" t="s">
        <v>55</v>
      </c>
      <c r="B35632">
        <v>3242</v>
      </c>
      <c r="C35632" t="s">
        <v>96</v>
      </c>
      <c r="D35632">
        <v>2016</v>
      </c>
      <c r="E35632" t="s">
        <v>741</v>
      </c>
      <c r="F35632" s="2">
        <v>4507.1096734965004</v>
      </c>
    </row>
    <row r="35633" spans="1:6">
      <c r="A35633" t="s">
        <v>55</v>
      </c>
      <c r="B35633">
        <v>3242</v>
      </c>
      <c r="C35633" t="s">
        <v>96</v>
      </c>
      <c r="D35633">
        <v>2017</v>
      </c>
      <c r="E35633" t="s">
        <v>737</v>
      </c>
      <c r="F35633" s="2">
        <v>473.99459692718102</v>
      </c>
    </row>
    <row r="35634" spans="1:6">
      <c r="A35634" t="s">
        <v>55</v>
      </c>
      <c r="B35634">
        <v>3242</v>
      </c>
      <c r="C35634" t="s">
        <v>96</v>
      </c>
      <c r="D35634">
        <v>2017</v>
      </c>
      <c r="E35634" t="s">
        <v>740</v>
      </c>
      <c r="F35634" s="2">
        <v>480.49456066335102</v>
      </c>
    </row>
    <row r="35635" spans="1:6">
      <c r="A35635" t="s">
        <v>55</v>
      </c>
      <c r="B35635">
        <v>3242</v>
      </c>
      <c r="C35635" t="s">
        <v>96</v>
      </c>
      <c r="D35635">
        <v>2018</v>
      </c>
      <c r="E35635" t="s">
        <v>738</v>
      </c>
      <c r="F35635" s="2">
        <v>0</v>
      </c>
    </row>
    <row r="35636" spans="1:6">
      <c r="A35636" t="s">
        <v>55</v>
      </c>
      <c r="B35636">
        <v>3242</v>
      </c>
      <c r="C35636" t="s">
        <v>96</v>
      </c>
      <c r="D35636">
        <v>2018</v>
      </c>
      <c r="E35636" t="s">
        <v>739</v>
      </c>
      <c r="F35636" s="2">
        <v>3746.5249510664898</v>
      </c>
    </row>
    <row r="35637" spans="1:6">
      <c r="A35637" t="s">
        <v>55</v>
      </c>
      <c r="B35637">
        <v>3242</v>
      </c>
      <c r="C35637" t="s">
        <v>96</v>
      </c>
      <c r="D35637">
        <v>2018</v>
      </c>
      <c r="E35637" t="s">
        <v>743</v>
      </c>
      <c r="F35637" s="2">
        <v>0</v>
      </c>
    </row>
    <row r="35638" spans="1:6">
      <c r="A35638" t="s">
        <v>55</v>
      </c>
      <c r="B35638">
        <v>3242</v>
      </c>
      <c r="C35638" t="s">
        <v>96</v>
      </c>
      <c r="D35638">
        <v>2019</v>
      </c>
      <c r="E35638" t="s">
        <v>744</v>
      </c>
      <c r="F35638" s="2">
        <v>0</v>
      </c>
    </row>
    <row r="35639" spans="1:6">
      <c r="A35639" t="s">
        <v>55</v>
      </c>
      <c r="B35639">
        <v>3242</v>
      </c>
      <c r="C35639" t="s">
        <v>96</v>
      </c>
      <c r="D35639">
        <v>2019</v>
      </c>
      <c r="E35639" t="s">
        <v>745</v>
      </c>
      <c r="F35639" s="2">
        <v>0</v>
      </c>
    </row>
    <row r="35640" spans="1:6">
      <c r="A35640" t="s">
        <v>55</v>
      </c>
      <c r="B35640">
        <v>3242</v>
      </c>
      <c r="C35640" t="s">
        <v>96</v>
      </c>
      <c r="D35640">
        <v>2019</v>
      </c>
      <c r="E35640" t="s">
        <v>741</v>
      </c>
      <c r="F35640" s="2">
        <v>4109.7917059986403</v>
      </c>
    </row>
    <row r="35641" spans="1:6">
      <c r="A35641" t="s">
        <v>55</v>
      </c>
      <c r="B35641">
        <v>3242</v>
      </c>
      <c r="C35641" t="s">
        <v>96</v>
      </c>
      <c r="D35641">
        <v>2020</v>
      </c>
      <c r="E35641" t="s">
        <v>736</v>
      </c>
      <c r="F35641" s="2">
        <v>236.53637565803001</v>
      </c>
    </row>
    <row r="35642" spans="1:6">
      <c r="A35642" t="s">
        <v>55</v>
      </c>
      <c r="B35642">
        <v>3242</v>
      </c>
      <c r="C35642" t="s">
        <v>96</v>
      </c>
      <c r="D35642">
        <v>2020</v>
      </c>
      <c r="E35642" t="s">
        <v>737</v>
      </c>
      <c r="F35642" s="2">
        <v>454.73043299963001</v>
      </c>
    </row>
    <row r="35643" spans="1:6">
      <c r="A35643" t="s">
        <v>55</v>
      </c>
      <c r="B35643">
        <v>3242</v>
      </c>
      <c r="C35643" t="s">
        <v>96</v>
      </c>
      <c r="D35643">
        <v>2021</v>
      </c>
      <c r="E35643" t="s">
        <v>738</v>
      </c>
      <c r="F35643" s="2">
        <v>0</v>
      </c>
    </row>
    <row r="35644" spans="1:6">
      <c r="A35644" t="s">
        <v>55</v>
      </c>
      <c r="B35644">
        <v>3242</v>
      </c>
      <c r="C35644" t="s">
        <v>96</v>
      </c>
      <c r="D35644">
        <v>2021</v>
      </c>
      <c r="E35644" t="s">
        <v>739</v>
      </c>
      <c r="F35644" s="2">
        <v>3612.9542144809998</v>
      </c>
    </row>
    <row r="35645" spans="1:6">
      <c r="A35645" t="s">
        <v>55</v>
      </c>
      <c r="B35645">
        <v>3242</v>
      </c>
      <c r="C35645" t="s">
        <v>96</v>
      </c>
      <c r="D35645">
        <v>2021</v>
      </c>
      <c r="E35645" t="s">
        <v>743</v>
      </c>
      <c r="F35645" s="2">
        <v>0</v>
      </c>
    </row>
    <row r="35646" spans="1:6">
      <c r="A35646" t="s">
        <v>55</v>
      </c>
      <c r="B35646">
        <v>3242</v>
      </c>
      <c r="C35646" t="s">
        <v>96</v>
      </c>
      <c r="D35646">
        <v>2022</v>
      </c>
      <c r="E35646" t="s">
        <v>742</v>
      </c>
      <c r="F35646" s="2">
        <v>1363.6379336955599</v>
      </c>
    </row>
    <row r="35647" spans="1:6">
      <c r="A35647" t="s">
        <v>55</v>
      </c>
      <c r="B35647">
        <v>3242</v>
      </c>
      <c r="C35647" t="s">
        <v>96</v>
      </c>
      <c r="D35647">
        <v>2022</v>
      </c>
      <c r="E35647" t="s">
        <v>744</v>
      </c>
      <c r="F35647" s="2">
        <v>0</v>
      </c>
    </row>
    <row r="35648" spans="1:6">
      <c r="A35648" t="s">
        <v>55</v>
      </c>
      <c r="B35648">
        <v>3242</v>
      </c>
      <c r="C35648" t="s">
        <v>96</v>
      </c>
      <c r="D35648">
        <v>2022</v>
      </c>
      <c r="E35648" t="s">
        <v>741</v>
      </c>
      <c r="F35648" s="2">
        <v>4030.4330472955698</v>
      </c>
    </row>
    <row r="35649" spans="1:6">
      <c r="A35649" t="s">
        <v>55</v>
      </c>
      <c r="B35649">
        <v>3242</v>
      </c>
      <c r="C35649" t="s">
        <v>96</v>
      </c>
      <c r="D35649">
        <v>2023</v>
      </c>
      <c r="E35649" t="s">
        <v>736</v>
      </c>
      <c r="F35649" s="2">
        <v>273.209762171394</v>
      </c>
    </row>
    <row r="35650" spans="1:6">
      <c r="A35650" t="s">
        <v>55</v>
      </c>
      <c r="B35650">
        <v>3242</v>
      </c>
      <c r="C35650" t="s">
        <v>96</v>
      </c>
      <c r="D35650">
        <v>2023</v>
      </c>
      <c r="E35650" t="s">
        <v>737</v>
      </c>
      <c r="F35650" s="2">
        <v>426.30722613047698</v>
      </c>
    </row>
    <row r="35651" spans="1:6">
      <c r="A35651" t="s">
        <v>55</v>
      </c>
      <c r="B35651">
        <v>3242</v>
      </c>
      <c r="C35651" t="s">
        <v>96</v>
      </c>
      <c r="D35651">
        <v>2024</v>
      </c>
      <c r="E35651" t="s">
        <v>739</v>
      </c>
      <c r="F35651" s="2">
        <v>3328.5189909793498</v>
      </c>
    </row>
    <row r="35652" spans="1:6">
      <c r="A35652" t="s">
        <v>55</v>
      </c>
      <c r="B35652">
        <v>3242</v>
      </c>
      <c r="C35652" t="s">
        <v>96</v>
      </c>
      <c r="D35652">
        <v>2024</v>
      </c>
      <c r="E35652" t="s">
        <v>743</v>
      </c>
      <c r="F35652" s="2">
        <v>0</v>
      </c>
    </row>
    <row r="35653" spans="1:6">
      <c r="A35653" t="s">
        <v>55</v>
      </c>
      <c r="B35653">
        <v>3242</v>
      </c>
      <c r="C35653" t="s">
        <v>96</v>
      </c>
      <c r="D35653">
        <v>2024</v>
      </c>
      <c r="E35653" t="s">
        <v>740</v>
      </c>
      <c r="F35653" s="2">
        <v>381.98008555679598</v>
      </c>
    </row>
    <row r="35654" spans="1:6">
      <c r="A35654" t="s">
        <v>98</v>
      </c>
      <c r="B35654">
        <v>3301</v>
      </c>
      <c r="C35654" t="s">
        <v>99</v>
      </c>
      <c r="D35654">
        <v>2009</v>
      </c>
      <c r="E35654" t="s">
        <v>738</v>
      </c>
      <c r="F35654" s="2">
        <v>2573.95763940708</v>
      </c>
    </row>
    <row r="35655" spans="1:6">
      <c r="A35655" t="s">
        <v>98</v>
      </c>
      <c r="B35655">
        <v>3301</v>
      </c>
      <c r="C35655" t="s">
        <v>99</v>
      </c>
      <c r="D35655">
        <v>2009</v>
      </c>
      <c r="E35655" t="s">
        <v>739</v>
      </c>
      <c r="F35655" s="2">
        <v>6072.1630891505201</v>
      </c>
    </row>
    <row r="35656" spans="1:6">
      <c r="A35656" t="s">
        <v>98</v>
      </c>
      <c r="B35656">
        <v>3301</v>
      </c>
      <c r="C35656" t="s">
        <v>99</v>
      </c>
      <c r="D35656">
        <v>2009</v>
      </c>
      <c r="E35656" t="s">
        <v>743</v>
      </c>
      <c r="F35656" s="2">
        <v>0</v>
      </c>
    </row>
    <row r="35657" spans="1:6">
      <c r="A35657" t="s">
        <v>98</v>
      </c>
      <c r="B35657">
        <v>3301</v>
      </c>
      <c r="C35657" t="s">
        <v>99</v>
      </c>
      <c r="D35657">
        <v>2011</v>
      </c>
      <c r="E35657" t="s">
        <v>736</v>
      </c>
      <c r="F35657" s="2">
        <v>55706.543808420298</v>
      </c>
    </row>
    <row r="35658" spans="1:6">
      <c r="A35658" t="s">
        <v>98</v>
      </c>
      <c r="B35658">
        <v>3301</v>
      </c>
      <c r="C35658" t="s">
        <v>99</v>
      </c>
      <c r="D35658">
        <v>2011</v>
      </c>
      <c r="E35658" t="s">
        <v>737</v>
      </c>
      <c r="F35658" s="2">
        <v>13943.9009830048</v>
      </c>
    </row>
    <row r="35659" spans="1:6">
      <c r="A35659" t="s">
        <v>98</v>
      </c>
      <c r="B35659">
        <v>3301</v>
      </c>
      <c r="C35659" t="s">
        <v>99</v>
      </c>
      <c r="D35659">
        <v>2013</v>
      </c>
      <c r="E35659" t="s">
        <v>742</v>
      </c>
      <c r="F35659" s="2">
        <v>27744.5288107454</v>
      </c>
    </row>
    <row r="35660" spans="1:6">
      <c r="A35660" t="s">
        <v>98</v>
      </c>
      <c r="B35660">
        <v>3301</v>
      </c>
      <c r="C35660" t="s">
        <v>99</v>
      </c>
      <c r="D35660">
        <v>2013</v>
      </c>
      <c r="E35660" t="s">
        <v>744</v>
      </c>
      <c r="F35660" s="2">
        <v>33886.547964470999</v>
      </c>
    </row>
    <row r="35661" spans="1:6">
      <c r="A35661" t="s">
        <v>98</v>
      </c>
      <c r="B35661">
        <v>3301</v>
      </c>
      <c r="C35661" t="s">
        <v>99</v>
      </c>
      <c r="D35661">
        <v>2013</v>
      </c>
      <c r="E35661" t="s">
        <v>745</v>
      </c>
      <c r="F35661" s="2">
        <v>8357.9291805534904</v>
      </c>
    </row>
    <row r="35662" spans="1:6">
      <c r="A35662" t="s">
        <v>98</v>
      </c>
      <c r="B35662">
        <v>3301</v>
      </c>
      <c r="C35662" t="s">
        <v>99</v>
      </c>
      <c r="D35662">
        <v>2015</v>
      </c>
      <c r="E35662" t="s">
        <v>738</v>
      </c>
      <c r="F35662" s="2">
        <v>1391.90099259565</v>
      </c>
    </row>
    <row r="35663" spans="1:6">
      <c r="A35663" t="s">
        <v>98</v>
      </c>
      <c r="B35663">
        <v>3301</v>
      </c>
      <c r="C35663" t="s">
        <v>99</v>
      </c>
      <c r="D35663">
        <v>2015</v>
      </c>
      <c r="E35663" t="s">
        <v>739</v>
      </c>
      <c r="F35663" s="2">
        <v>6300.3422298999003</v>
      </c>
    </row>
    <row r="35664" spans="1:6">
      <c r="A35664" t="s">
        <v>98</v>
      </c>
      <c r="B35664">
        <v>3301</v>
      </c>
      <c r="C35664" t="s">
        <v>99</v>
      </c>
      <c r="D35664">
        <v>2015</v>
      </c>
      <c r="E35664" t="s">
        <v>740</v>
      </c>
      <c r="F35664" s="2">
        <v>14160.1035156546</v>
      </c>
    </row>
    <row r="35665" spans="1:6">
      <c r="A35665" t="s">
        <v>98</v>
      </c>
      <c r="B35665">
        <v>3301</v>
      </c>
      <c r="C35665" t="s">
        <v>99</v>
      </c>
      <c r="D35665">
        <v>2016</v>
      </c>
      <c r="E35665" t="s">
        <v>742</v>
      </c>
      <c r="F35665" s="2">
        <v>27345.2443550473</v>
      </c>
    </row>
    <row r="35666" spans="1:6">
      <c r="A35666" t="s">
        <v>98</v>
      </c>
      <c r="B35666">
        <v>3301</v>
      </c>
      <c r="C35666" t="s">
        <v>99</v>
      </c>
      <c r="D35666">
        <v>2016</v>
      </c>
      <c r="E35666" t="s">
        <v>744</v>
      </c>
      <c r="F35666" s="2">
        <v>33325.804800983802</v>
      </c>
    </row>
    <row r="35667" spans="1:6">
      <c r="A35667" t="s">
        <v>98</v>
      </c>
      <c r="B35667">
        <v>3301</v>
      </c>
      <c r="C35667" t="s">
        <v>99</v>
      </c>
      <c r="D35667">
        <v>2016</v>
      </c>
      <c r="E35667" t="s">
        <v>743</v>
      </c>
      <c r="F35667" s="2">
        <v>0</v>
      </c>
    </row>
    <row r="35668" spans="1:6">
      <c r="A35668" t="s">
        <v>98</v>
      </c>
      <c r="B35668">
        <v>3301</v>
      </c>
      <c r="C35668" t="s">
        <v>99</v>
      </c>
      <c r="D35668">
        <v>2016</v>
      </c>
      <c r="E35668" t="s">
        <v>745</v>
      </c>
      <c r="F35668" s="2">
        <v>8357.9291805534904</v>
      </c>
    </row>
    <row r="35669" spans="1:6">
      <c r="A35669" t="s">
        <v>98</v>
      </c>
      <c r="B35669">
        <v>3301</v>
      </c>
      <c r="C35669" t="s">
        <v>99</v>
      </c>
      <c r="D35669">
        <v>2017</v>
      </c>
      <c r="E35669" t="s">
        <v>741</v>
      </c>
      <c r="F35669" s="2">
        <v>128125.525156342</v>
      </c>
    </row>
    <row r="35670" spans="1:6">
      <c r="A35670" t="s">
        <v>98</v>
      </c>
      <c r="B35670">
        <v>3301</v>
      </c>
      <c r="C35670" t="s">
        <v>99</v>
      </c>
      <c r="D35670">
        <v>2018</v>
      </c>
      <c r="E35670" t="s">
        <v>740</v>
      </c>
      <c r="F35670" s="2">
        <v>13355.3405783623</v>
      </c>
    </row>
    <row r="35671" spans="1:6">
      <c r="A35671" t="s">
        <v>98</v>
      </c>
      <c r="B35671">
        <v>3301</v>
      </c>
      <c r="C35671" t="s">
        <v>99</v>
      </c>
      <c r="D35671">
        <v>2019</v>
      </c>
      <c r="E35671" t="s">
        <v>743</v>
      </c>
      <c r="F35671" s="2">
        <v>0</v>
      </c>
    </row>
    <row r="35672" spans="1:6">
      <c r="A35672" t="s">
        <v>98</v>
      </c>
      <c r="B35672">
        <v>3301</v>
      </c>
      <c r="C35672" t="s">
        <v>99</v>
      </c>
      <c r="D35672">
        <v>2020</v>
      </c>
      <c r="E35672" t="s">
        <v>741</v>
      </c>
      <c r="F35672" s="2">
        <v>114705.74968782099</v>
      </c>
    </row>
    <row r="35673" spans="1:6">
      <c r="A35673" t="s">
        <v>98</v>
      </c>
      <c r="B35673">
        <v>3301</v>
      </c>
      <c r="C35673" t="s">
        <v>99</v>
      </c>
      <c r="D35673">
        <v>2021</v>
      </c>
      <c r="E35673" t="s">
        <v>736</v>
      </c>
      <c r="F35673" s="2">
        <v>57758.253142525202</v>
      </c>
    </row>
    <row r="35674" spans="1:6">
      <c r="A35674" t="s">
        <v>98</v>
      </c>
      <c r="B35674">
        <v>3301</v>
      </c>
      <c r="C35674" t="s">
        <v>99</v>
      </c>
      <c r="D35674">
        <v>2021</v>
      </c>
      <c r="E35674" t="s">
        <v>737</v>
      </c>
      <c r="F35674" s="2">
        <v>15160.710314214601</v>
      </c>
    </row>
    <row r="35675" spans="1:6">
      <c r="A35675" t="s">
        <v>98</v>
      </c>
      <c r="B35675">
        <v>3301</v>
      </c>
      <c r="C35675" t="s">
        <v>99</v>
      </c>
      <c r="D35675">
        <v>2021</v>
      </c>
      <c r="E35675" t="s">
        <v>740</v>
      </c>
      <c r="F35675" s="2">
        <v>8215.3293588538108</v>
      </c>
    </row>
    <row r="35676" spans="1:6">
      <c r="A35676" t="s">
        <v>98</v>
      </c>
      <c r="B35676">
        <v>3301</v>
      </c>
      <c r="C35676" t="s">
        <v>99</v>
      </c>
      <c r="D35676">
        <v>2022</v>
      </c>
      <c r="E35676" t="s">
        <v>738</v>
      </c>
      <c r="F35676" s="2">
        <v>2634.6923985937301</v>
      </c>
    </row>
    <row r="35677" spans="1:6">
      <c r="A35677" t="s">
        <v>98</v>
      </c>
      <c r="B35677">
        <v>3301</v>
      </c>
      <c r="C35677" t="s">
        <v>99</v>
      </c>
      <c r="D35677">
        <v>2022</v>
      </c>
      <c r="E35677" t="s">
        <v>739</v>
      </c>
      <c r="F35677" s="2">
        <v>6157.5931211462103</v>
      </c>
    </row>
    <row r="35678" spans="1:6">
      <c r="A35678" t="s">
        <v>98</v>
      </c>
      <c r="B35678">
        <v>3301</v>
      </c>
      <c r="C35678" t="s">
        <v>99</v>
      </c>
      <c r="D35678">
        <v>2022</v>
      </c>
      <c r="E35678" t="s">
        <v>743</v>
      </c>
      <c r="F35678" s="2">
        <v>0</v>
      </c>
    </row>
    <row r="35679" spans="1:6">
      <c r="A35679" t="s">
        <v>98</v>
      </c>
      <c r="B35679">
        <v>3301</v>
      </c>
      <c r="C35679" t="s">
        <v>99</v>
      </c>
      <c r="D35679">
        <v>2023</v>
      </c>
      <c r="E35679" t="s">
        <v>742</v>
      </c>
      <c r="F35679" s="2">
        <v>17655.163522698502</v>
      </c>
    </row>
    <row r="35680" spans="1:6">
      <c r="A35680" t="s">
        <v>98</v>
      </c>
      <c r="B35680">
        <v>3301</v>
      </c>
      <c r="C35680" t="s">
        <v>99</v>
      </c>
      <c r="D35680">
        <v>2023</v>
      </c>
      <c r="E35680" t="s">
        <v>744</v>
      </c>
      <c r="F35680" s="2">
        <v>36090.180121160003</v>
      </c>
    </row>
    <row r="35681" spans="1:6">
      <c r="A35681" t="s">
        <v>98</v>
      </c>
      <c r="B35681">
        <v>3301</v>
      </c>
      <c r="C35681" t="s">
        <v>99</v>
      </c>
      <c r="D35681">
        <v>2023</v>
      </c>
      <c r="E35681" t="s">
        <v>745</v>
      </c>
      <c r="F35681" s="2">
        <v>9291.1592580651195</v>
      </c>
    </row>
    <row r="35682" spans="1:6">
      <c r="A35682" t="s">
        <v>98</v>
      </c>
      <c r="B35682">
        <v>3301</v>
      </c>
      <c r="C35682" t="s">
        <v>99</v>
      </c>
      <c r="D35682">
        <v>2023</v>
      </c>
      <c r="E35682" t="s">
        <v>741</v>
      </c>
      <c r="F35682" s="2">
        <v>106633.89506995599</v>
      </c>
    </row>
    <row r="35683" spans="1:6">
      <c r="A35683" t="s">
        <v>98</v>
      </c>
      <c r="B35683">
        <v>3301</v>
      </c>
      <c r="C35683" t="s">
        <v>99</v>
      </c>
      <c r="D35683">
        <v>2024</v>
      </c>
      <c r="E35683" t="s">
        <v>736</v>
      </c>
      <c r="F35683" s="2">
        <v>46065.848145333402</v>
      </c>
    </row>
    <row r="35684" spans="1:6">
      <c r="A35684" t="s">
        <v>98</v>
      </c>
      <c r="B35684">
        <v>3301</v>
      </c>
      <c r="C35684" t="s">
        <v>99</v>
      </c>
      <c r="D35684">
        <v>2024</v>
      </c>
      <c r="E35684" t="s">
        <v>737</v>
      </c>
      <c r="F35684" s="2">
        <v>13851.3998201466</v>
      </c>
    </row>
    <row r="35685" spans="1:6">
      <c r="A35685" t="s">
        <v>98</v>
      </c>
      <c r="B35685">
        <v>3303</v>
      </c>
      <c r="C35685" t="s">
        <v>101</v>
      </c>
      <c r="D35685">
        <v>2009</v>
      </c>
      <c r="E35685" t="s">
        <v>741</v>
      </c>
      <c r="F35685" s="2">
        <v>41185.631024681497</v>
      </c>
    </row>
    <row r="35686" spans="1:6">
      <c r="A35686" t="s">
        <v>98</v>
      </c>
      <c r="B35686">
        <v>3303</v>
      </c>
      <c r="C35686" t="s">
        <v>101</v>
      </c>
      <c r="D35686">
        <v>2011</v>
      </c>
      <c r="E35686" t="s">
        <v>738</v>
      </c>
      <c r="F35686" s="2">
        <v>0</v>
      </c>
    </row>
    <row r="35687" spans="1:6">
      <c r="A35687" t="s">
        <v>98</v>
      </c>
      <c r="B35687">
        <v>3303</v>
      </c>
      <c r="C35687" t="s">
        <v>101</v>
      </c>
      <c r="D35687">
        <v>2011</v>
      </c>
      <c r="E35687" t="s">
        <v>739</v>
      </c>
      <c r="F35687" s="2">
        <v>12564.8603074321</v>
      </c>
    </row>
    <row r="35688" spans="1:6">
      <c r="A35688" t="s">
        <v>98</v>
      </c>
      <c r="B35688">
        <v>3303</v>
      </c>
      <c r="C35688" t="s">
        <v>101</v>
      </c>
      <c r="D35688">
        <v>2011</v>
      </c>
      <c r="E35688" t="s">
        <v>743</v>
      </c>
      <c r="F35688" s="2">
        <v>0</v>
      </c>
    </row>
    <row r="35689" spans="1:6">
      <c r="A35689" t="s">
        <v>98</v>
      </c>
      <c r="B35689">
        <v>3303</v>
      </c>
      <c r="C35689" t="s">
        <v>101</v>
      </c>
      <c r="D35689">
        <v>2013</v>
      </c>
      <c r="E35689" t="s">
        <v>736</v>
      </c>
      <c r="F35689" s="2">
        <v>7746.4402158779603</v>
      </c>
    </row>
    <row r="35690" spans="1:6">
      <c r="A35690" t="s">
        <v>98</v>
      </c>
      <c r="B35690">
        <v>3303</v>
      </c>
      <c r="C35690" t="s">
        <v>101</v>
      </c>
      <c r="D35690">
        <v>2013</v>
      </c>
      <c r="E35690" t="s">
        <v>737</v>
      </c>
      <c r="F35690" s="2">
        <v>4207.0216689054296</v>
      </c>
    </row>
    <row r="35691" spans="1:6">
      <c r="A35691" t="s">
        <v>98</v>
      </c>
      <c r="B35691">
        <v>3303</v>
      </c>
      <c r="C35691" t="s">
        <v>101</v>
      </c>
      <c r="D35691">
        <v>2013</v>
      </c>
      <c r="E35691" t="s">
        <v>740</v>
      </c>
      <c r="F35691" s="2">
        <v>8256.3064292948802</v>
      </c>
    </row>
    <row r="35692" spans="1:6">
      <c r="A35692" t="s">
        <v>98</v>
      </c>
      <c r="B35692">
        <v>3303</v>
      </c>
      <c r="C35692" t="s">
        <v>101</v>
      </c>
      <c r="D35692">
        <v>2015</v>
      </c>
      <c r="E35692" t="s">
        <v>742</v>
      </c>
      <c r="F35692" s="2">
        <v>12733.122358020901</v>
      </c>
    </row>
    <row r="35693" spans="1:6">
      <c r="A35693" t="s">
        <v>98</v>
      </c>
      <c r="B35693">
        <v>3303</v>
      </c>
      <c r="C35693" t="s">
        <v>101</v>
      </c>
      <c r="D35693">
        <v>2015</v>
      </c>
      <c r="E35693" t="s">
        <v>744</v>
      </c>
      <c r="F35693" s="2">
        <v>106.82920525</v>
      </c>
    </row>
    <row r="35694" spans="1:6">
      <c r="A35694" t="s">
        <v>98</v>
      </c>
      <c r="B35694">
        <v>3303</v>
      </c>
      <c r="C35694" t="s">
        <v>101</v>
      </c>
      <c r="D35694">
        <v>2015</v>
      </c>
      <c r="E35694" t="s">
        <v>745</v>
      </c>
      <c r="F35694" s="2">
        <v>0</v>
      </c>
    </row>
    <row r="35695" spans="1:6">
      <c r="A35695" t="s">
        <v>98</v>
      </c>
      <c r="B35695">
        <v>3303</v>
      </c>
      <c r="C35695" t="s">
        <v>101</v>
      </c>
      <c r="D35695">
        <v>2015</v>
      </c>
      <c r="E35695" t="s">
        <v>741</v>
      </c>
      <c r="F35695" s="2">
        <v>39702.574648011301</v>
      </c>
    </row>
    <row r="35696" spans="1:6">
      <c r="A35696" t="s">
        <v>98</v>
      </c>
      <c r="B35696">
        <v>3303</v>
      </c>
      <c r="C35696" t="s">
        <v>101</v>
      </c>
      <c r="D35696">
        <v>2016</v>
      </c>
      <c r="E35696" t="s">
        <v>736</v>
      </c>
      <c r="F35696" s="2">
        <v>5587.3732359204996</v>
      </c>
    </row>
    <row r="35697" spans="1:6">
      <c r="A35697" t="s">
        <v>98</v>
      </c>
      <c r="B35697">
        <v>3303</v>
      </c>
      <c r="C35697" t="s">
        <v>101</v>
      </c>
      <c r="D35697">
        <v>2016</v>
      </c>
      <c r="E35697" t="s">
        <v>737</v>
      </c>
      <c r="F35697" s="2">
        <v>4195.5968832890303</v>
      </c>
    </row>
    <row r="35698" spans="1:6">
      <c r="A35698" t="s">
        <v>98</v>
      </c>
      <c r="B35698">
        <v>3303</v>
      </c>
      <c r="C35698" t="s">
        <v>101</v>
      </c>
      <c r="D35698">
        <v>2016</v>
      </c>
      <c r="E35698" t="s">
        <v>740</v>
      </c>
      <c r="F35698" s="2">
        <v>5831.1674689586998</v>
      </c>
    </row>
    <row r="35699" spans="1:6">
      <c r="A35699" t="s">
        <v>98</v>
      </c>
      <c r="B35699">
        <v>3303</v>
      </c>
      <c r="C35699" t="s">
        <v>101</v>
      </c>
      <c r="D35699">
        <v>2017</v>
      </c>
      <c r="E35699" t="s">
        <v>738</v>
      </c>
      <c r="F35699" s="2">
        <v>0</v>
      </c>
    </row>
    <row r="35700" spans="1:6">
      <c r="A35700" t="s">
        <v>98</v>
      </c>
      <c r="B35700">
        <v>3303</v>
      </c>
      <c r="C35700" t="s">
        <v>101</v>
      </c>
      <c r="D35700">
        <v>2017</v>
      </c>
      <c r="E35700" t="s">
        <v>739</v>
      </c>
      <c r="F35700" s="2">
        <v>13688.3742580451</v>
      </c>
    </row>
    <row r="35701" spans="1:6">
      <c r="A35701" t="s">
        <v>98</v>
      </c>
      <c r="B35701">
        <v>3303</v>
      </c>
      <c r="C35701" t="s">
        <v>101</v>
      </c>
      <c r="D35701">
        <v>2017</v>
      </c>
      <c r="E35701" t="s">
        <v>743</v>
      </c>
      <c r="F35701" s="2">
        <v>0</v>
      </c>
    </row>
    <row r="35702" spans="1:6">
      <c r="A35702" t="s">
        <v>98</v>
      </c>
      <c r="B35702">
        <v>3303</v>
      </c>
      <c r="C35702" t="s">
        <v>101</v>
      </c>
      <c r="D35702">
        <v>2018</v>
      </c>
      <c r="E35702" t="s">
        <v>742</v>
      </c>
      <c r="F35702" s="2">
        <v>10596.2173482858</v>
      </c>
    </row>
    <row r="35703" spans="1:6">
      <c r="A35703" t="s">
        <v>98</v>
      </c>
      <c r="B35703">
        <v>3303</v>
      </c>
      <c r="C35703" t="s">
        <v>101</v>
      </c>
      <c r="D35703">
        <v>2018</v>
      </c>
      <c r="E35703" t="s">
        <v>744</v>
      </c>
      <c r="F35703" s="2">
        <v>0</v>
      </c>
    </row>
    <row r="35704" spans="1:6">
      <c r="A35704" t="s">
        <v>98</v>
      </c>
      <c r="B35704">
        <v>3303</v>
      </c>
      <c r="C35704" t="s">
        <v>101</v>
      </c>
      <c r="D35704">
        <v>2018</v>
      </c>
      <c r="E35704" t="s">
        <v>745</v>
      </c>
      <c r="F35704" s="2">
        <v>0</v>
      </c>
    </row>
    <row r="35705" spans="1:6">
      <c r="A35705" t="s">
        <v>98</v>
      </c>
      <c r="B35705">
        <v>3303</v>
      </c>
      <c r="C35705" t="s">
        <v>101</v>
      </c>
      <c r="D35705">
        <v>2019</v>
      </c>
      <c r="E35705" t="s">
        <v>736</v>
      </c>
      <c r="F35705" s="2">
        <v>4484.6141838085196</v>
      </c>
    </row>
    <row r="35706" spans="1:6">
      <c r="A35706" t="s">
        <v>98</v>
      </c>
      <c r="B35706">
        <v>3303</v>
      </c>
      <c r="C35706" t="s">
        <v>101</v>
      </c>
      <c r="D35706">
        <v>2019</v>
      </c>
      <c r="E35706" t="s">
        <v>737</v>
      </c>
      <c r="F35706" s="2">
        <v>4163.6689586354296</v>
      </c>
    </row>
    <row r="35707" spans="1:6">
      <c r="A35707" t="s">
        <v>98</v>
      </c>
      <c r="B35707">
        <v>3303</v>
      </c>
      <c r="C35707" t="s">
        <v>101</v>
      </c>
      <c r="D35707">
        <v>2019</v>
      </c>
      <c r="E35707" t="s">
        <v>740</v>
      </c>
      <c r="F35707" s="2">
        <v>2533.5591568182399</v>
      </c>
    </row>
    <row r="35708" spans="1:6">
      <c r="A35708" t="s">
        <v>98</v>
      </c>
      <c r="B35708">
        <v>3303</v>
      </c>
      <c r="C35708" t="s">
        <v>101</v>
      </c>
      <c r="D35708">
        <v>2020</v>
      </c>
      <c r="E35708" t="s">
        <v>738</v>
      </c>
      <c r="F35708" s="2">
        <v>0</v>
      </c>
    </row>
    <row r="35709" spans="1:6">
      <c r="A35709" t="s">
        <v>98</v>
      </c>
      <c r="B35709">
        <v>3303</v>
      </c>
      <c r="C35709" t="s">
        <v>101</v>
      </c>
      <c r="D35709">
        <v>2020</v>
      </c>
      <c r="E35709" t="s">
        <v>739</v>
      </c>
      <c r="F35709" s="2">
        <v>13691.227434344701</v>
      </c>
    </row>
    <row r="35710" spans="1:6">
      <c r="A35710" t="s">
        <v>98</v>
      </c>
      <c r="B35710">
        <v>3303</v>
      </c>
      <c r="C35710" t="s">
        <v>101</v>
      </c>
      <c r="D35710">
        <v>2021</v>
      </c>
      <c r="E35710" t="s">
        <v>742</v>
      </c>
      <c r="F35710" s="2">
        <v>11040.565372589001</v>
      </c>
    </row>
    <row r="35711" spans="1:6">
      <c r="A35711" t="s">
        <v>98</v>
      </c>
      <c r="B35711">
        <v>3303</v>
      </c>
      <c r="C35711" t="s">
        <v>101</v>
      </c>
      <c r="D35711">
        <v>2021</v>
      </c>
      <c r="E35711" t="s">
        <v>744</v>
      </c>
      <c r="F35711" s="2">
        <v>0</v>
      </c>
    </row>
    <row r="35712" spans="1:6">
      <c r="A35712" t="s">
        <v>98</v>
      </c>
      <c r="B35712">
        <v>3303</v>
      </c>
      <c r="C35712" t="s">
        <v>101</v>
      </c>
      <c r="D35712">
        <v>2021</v>
      </c>
      <c r="E35712" t="s">
        <v>745</v>
      </c>
      <c r="F35712" s="2">
        <v>0</v>
      </c>
    </row>
    <row r="35713" spans="1:6">
      <c r="A35713" t="s">
        <v>98</v>
      </c>
      <c r="B35713">
        <v>3303</v>
      </c>
      <c r="C35713" t="s">
        <v>101</v>
      </c>
      <c r="D35713">
        <v>2022</v>
      </c>
      <c r="E35713" t="s">
        <v>740</v>
      </c>
      <c r="F35713" s="2">
        <v>2173.88943326047</v>
      </c>
    </row>
    <row r="35714" spans="1:6">
      <c r="A35714" t="s">
        <v>98</v>
      </c>
      <c r="B35714">
        <v>3303</v>
      </c>
      <c r="C35714" t="s">
        <v>101</v>
      </c>
      <c r="D35714">
        <v>2022</v>
      </c>
      <c r="E35714" t="s">
        <v>741</v>
      </c>
      <c r="F35714" s="2">
        <v>31698.4753407342</v>
      </c>
    </row>
    <row r="35715" spans="1:6">
      <c r="A35715" t="s">
        <v>98</v>
      </c>
      <c r="B35715">
        <v>3303</v>
      </c>
      <c r="C35715" t="s">
        <v>101</v>
      </c>
      <c r="D35715">
        <v>2024</v>
      </c>
      <c r="E35715" t="s">
        <v>743</v>
      </c>
      <c r="F35715" s="2">
        <v>0</v>
      </c>
    </row>
    <row r="35716" spans="1:6">
      <c r="A35716" t="s">
        <v>98</v>
      </c>
      <c r="B35716">
        <v>3303</v>
      </c>
      <c r="C35716" t="s">
        <v>101</v>
      </c>
      <c r="D35716">
        <v>2024</v>
      </c>
      <c r="E35716" t="s">
        <v>745</v>
      </c>
      <c r="F35716" s="2">
        <v>0</v>
      </c>
    </row>
    <row r="35717" spans="1:6">
      <c r="A35717" t="s">
        <v>98</v>
      </c>
      <c r="B35717">
        <v>3305</v>
      </c>
      <c r="C35717" t="s">
        <v>103</v>
      </c>
      <c r="D35717">
        <v>2009</v>
      </c>
      <c r="E35717" t="s">
        <v>736</v>
      </c>
      <c r="F35717" s="2">
        <v>2247.7640253895001</v>
      </c>
    </row>
    <row r="35718" spans="1:6">
      <c r="A35718" t="s">
        <v>98</v>
      </c>
      <c r="B35718">
        <v>3305</v>
      </c>
      <c r="C35718" t="s">
        <v>103</v>
      </c>
      <c r="D35718">
        <v>2009</v>
      </c>
      <c r="E35718" t="s">
        <v>737</v>
      </c>
      <c r="F35718" s="2">
        <v>4770.0074709915298</v>
      </c>
    </row>
    <row r="35719" spans="1:6">
      <c r="A35719" t="s">
        <v>98</v>
      </c>
      <c r="B35719">
        <v>3305</v>
      </c>
      <c r="C35719" t="s">
        <v>103</v>
      </c>
      <c r="D35719">
        <v>2009</v>
      </c>
      <c r="E35719" t="s">
        <v>740</v>
      </c>
      <c r="F35719" s="2">
        <v>11199.3426064019</v>
      </c>
    </row>
    <row r="35720" spans="1:6">
      <c r="A35720" t="s">
        <v>98</v>
      </c>
      <c r="B35720">
        <v>3305</v>
      </c>
      <c r="C35720" t="s">
        <v>103</v>
      </c>
      <c r="D35720">
        <v>2011</v>
      </c>
      <c r="E35720" t="s">
        <v>742</v>
      </c>
      <c r="F35720" s="2">
        <v>15337.8465755937</v>
      </c>
    </row>
    <row r="35721" spans="1:6">
      <c r="A35721" t="s">
        <v>98</v>
      </c>
      <c r="B35721">
        <v>3305</v>
      </c>
      <c r="C35721" t="s">
        <v>103</v>
      </c>
      <c r="D35721">
        <v>2011</v>
      </c>
      <c r="E35721" t="s">
        <v>744</v>
      </c>
      <c r="F35721" s="2">
        <v>4752.330925325</v>
      </c>
    </row>
    <row r="35722" spans="1:6">
      <c r="A35722" t="s">
        <v>98</v>
      </c>
      <c r="B35722">
        <v>3305</v>
      </c>
      <c r="C35722" t="s">
        <v>103</v>
      </c>
      <c r="D35722">
        <v>2011</v>
      </c>
      <c r="E35722" t="s">
        <v>741</v>
      </c>
      <c r="F35722" s="2">
        <v>70240.803971626898</v>
      </c>
    </row>
    <row r="35723" spans="1:6">
      <c r="A35723" t="s">
        <v>98</v>
      </c>
      <c r="B35723">
        <v>3305</v>
      </c>
      <c r="C35723" t="s">
        <v>103</v>
      </c>
      <c r="D35723">
        <v>2013</v>
      </c>
      <c r="E35723" t="s">
        <v>738</v>
      </c>
      <c r="F35723" s="2">
        <v>767.33081473165998</v>
      </c>
    </row>
    <row r="35724" spans="1:6">
      <c r="A35724" t="s">
        <v>98</v>
      </c>
      <c r="B35724">
        <v>3305</v>
      </c>
      <c r="C35724" t="s">
        <v>103</v>
      </c>
      <c r="D35724">
        <v>2013</v>
      </c>
      <c r="E35724" t="s">
        <v>739</v>
      </c>
      <c r="F35724" s="2">
        <v>21558.441235252099</v>
      </c>
    </row>
    <row r="35725" spans="1:6">
      <c r="A35725" t="s">
        <v>98</v>
      </c>
      <c r="B35725">
        <v>3305</v>
      </c>
      <c r="C35725" t="s">
        <v>103</v>
      </c>
      <c r="D35725">
        <v>2013</v>
      </c>
      <c r="E35725" t="s">
        <v>743</v>
      </c>
      <c r="F35725" s="2">
        <v>1.97953870766628</v>
      </c>
    </row>
    <row r="35726" spans="1:6">
      <c r="A35726" t="s">
        <v>98</v>
      </c>
      <c r="B35726">
        <v>3305</v>
      </c>
      <c r="C35726" t="s">
        <v>103</v>
      </c>
      <c r="D35726">
        <v>2013</v>
      </c>
      <c r="E35726" t="s">
        <v>740</v>
      </c>
      <c r="F35726" s="2">
        <v>6833.6500590795304</v>
      </c>
    </row>
    <row r="35727" spans="1:6">
      <c r="A35727" t="s">
        <v>98</v>
      </c>
      <c r="B35727">
        <v>3305</v>
      </c>
      <c r="C35727" t="s">
        <v>103</v>
      </c>
      <c r="D35727">
        <v>2015</v>
      </c>
      <c r="E35727" t="s">
        <v>736</v>
      </c>
      <c r="F35727" s="2">
        <v>2164.5485741531702</v>
      </c>
    </row>
    <row r="35728" spans="1:6">
      <c r="A35728" t="s">
        <v>98</v>
      </c>
      <c r="B35728">
        <v>3305</v>
      </c>
      <c r="C35728" t="s">
        <v>103</v>
      </c>
      <c r="D35728">
        <v>2015</v>
      </c>
      <c r="E35728" t="s">
        <v>737</v>
      </c>
      <c r="F35728" s="2">
        <v>5922.96796763968</v>
      </c>
    </row>
    <row r="35729" spans="1:6">
      <c r="A35729" t="s">
        <v>98</v>
      </c>
      <c r="B35729">
        <v>3305</v>
      </c>
      <c r="C35729" t="s">
        <v>103</v>
      </c>
      <c r="D35729">
        <v>2015</v>
      </c>
      <c r="E35729" t="s">
        <v>745</v>
      </c>
      <c r="F35729" s="2">
        <v>0</v>
      </c>
    </row>
    <row r="35730" spans="1:6">
      <c r="A35730" t="s">
        <v>98</v>
      </c>
      <c r="B35730">
        <v>3305</v>
      </c>
      <c r="C35730" t="s">
        <v>103</v>
      </c>
      <c r="D35730">
        <v>2016</v>
      </c>
      <c r="E35730" t="s">
        <v>738</v>
      </c>
      <c r="F35730" s="2">
        <v>939.77394161002701</v>
      </c>
    </row>
    <row r="35731" spans="1:6">
      <c r="A35731" t="s">
        <v>98</v>
      </c>
      <c r="B35731">
        <v>3305</v>
      </c>
      <c r="C35731" t="s">
        <v>103</v>
      </c>
      <c r="D35731">
        <v>2016</v>
      </c>
      <c r="E35731" t="s">
        <v>739</v>
      </c>
      <c r="F35731" s="2">
        <v>23774.691869257102</v>
      </c>
    </row>
    <row r="35732" spans="1:6">
      <c r="A35732" t="s">
        <v>98</v>
      </c>
      <c r="B35732">
        <v>3305</v>
      </c>
      <c r="C35732" t="s">
        <v>103</v>
      </c>
      <c r="D35732">
        <v>2016</v>
      </c>
      <c r="E35732" t="s">
        <v>740</v>
      </c>
      <c r="F35732" s="2">
        <v>4207.5831880335099</v>
      </c>
    </row>
    <row r="35733" spans="1:6">
      <c r="A35733" t="s">
        <v>98</v>
      </c>
      <c r="B35733">
        <v>3305</v>
      </c>
      <c r="C35733" t="s">
        <v>103</v>
      </c>
      <c r="D35733">
        <v>2017</v>
      </c>
      <c r="E35733" t="s">
        <v>742</v>
      </c>
      <c r="F35733" s="2">
        <v>17842.091921147301</v>
      </c>
    </row>
    <row r="35734" spans="1:6">
      <c r="A35734" t="s">
        <v>98</v>
      </c>
      <c r="B35734">
        <v>3305</v>
      </c>
      <c r="C35734" t="s">
        <v>103</v>
      </c>
      <c r="D35734">
        <v>2017</v>
      </c>
      <c r="E35734" t="s">
        <v>744</v>
      </c>
      <c r="F35734" s="2">
        <v>344.5059177</v>
      </c>
    </row>
    <row r="35735" spans="1:6">
      <c r="A35735" t="s">
        <v>98</v>
      </c>
      <c r="B35735">
        <v>3305</v>
      </c>
      <c r="C35735" t="s">
        <v>103</v>
      </c>
      <c r="D35735">
        <v>2018</v>
      </c>
      <c r="E35735" t="s">
        <v>736</v>
      </c>
      <c r="F35735" s="2">
        <v>2239.4666926812602</v>
      </c>
    </row>
    <row r="35736" spans="1:6">
      <c r="A35736" t="s">
        <v>98</v>
      </c>
      <c r="B35736">
        <v>3305</v>
      </c>
      <c r="C35736" t="s">
        <v>103</v>
      </c>
      <c r="D35736">
        <v>2018</v>
      </c>
      <c r="E35736" t="s">
        <v>745</v>
      </c>
      <c r="F35736" s="2">
        <v>0</v>
      </c>
    </row>
    <row r="35737" spans="1:6">
      <c r="A35737" t="s">
        <v>98</v>
      </c>
      <c r="B35737">
        <v>3305</v>
      </c>
      <c r="C35737" t="s">
        <v>103</v>
      </c>
      <c r="D35737">
        <v>2018</v>
      </c>
      <c r="E35737" t="s">
        <v>741</v>
      </c>
      <c r="F35737" s="2">
        <v>63205.5681574923</v>
      </c>
    </row>
    <row r="35738" spans="1:6">
      <c r="A35738" t="s">
        <v>98</v>
      </c>
      <c r="B35738">
        <v>3305</v>
      </c>
      <c r="C35738" t="s">
        <v>103</v>
      </c>
      <c r="D35738">
        <v>2019</v>
      </c>
      <c r="E35738" t="s">
        <v>739</v>
      </c>
      <c r="F35738" s="2">
        <v>22739.1837254485</v>
      </c>
    </row>
    <row r="35739" spans="1:6">
      <c r="A35739" t="s">
        <v>98</v>
      </c>
      <c r="B35739">
        <v>3305</v>
      </c>
      <c r="C35739" t="s">
        <v>103</v>
      </c>
      <c r="D35739">
        <v>2019</v>
      </c>
      <c r="E35739" t="s">
        <v>740</v>
      </c>
      <c r="F35739" s="2">
        <v>2264.3385643000502</v>
      </c>
    </row>
    <row r="35740" spans="1:6">
      <c r="A35740" t="s">
        <v>98</v>
      </c>
      <c r="B35740">
        <v>3305</v>
      </c>
      <c r="C35740" t="s">
        <v>103</v>
      </c>
      <c r="D35740">
        <v>2020</v>
      </c>
      <c r="E35740" t="s">
        <v>742</v>
      </c>
      <c r="F35740" s="2">
        <v>18733.086619890099</v>
      </c>
    </row>
    <row r="35741" spans="1:6">
      <c r="A35741" t="s">
        <v>98</v>
      </c>
      <c r="B35741">
        <v>3305</v>
      </c>
      <c r="C35741" t="s">
        <v>103</v>
      </c>
      <c r="D35741">
        <v>2020</v>
      </c>
      <c r="E35741" t="s">
        <v>743</v>
      </c>
      <c r="F35741" s="2">
        <v>1.7984109875260901</v>
      </c>
    </row>
    <row r="35742" spans="1:6">
      <c r="A35742" t="s">
        <v>98</v>
      </c>
      <c r="B35742">
        <v>3305</v>
      </c>
      <c r="C35742" t="s">
        <v>103</v>
      </c>
      <c r="D35742">
        <v>2021</v>
      </c>
      <c r="E35742" t="s">
        <v>745</v>
      </c>
      <c r="F35742" s="2">
        <v>0</v>
      </c>
    </row>
    <row r="35743" spans="1:6">
      <c r="A35743" t="s">
        <v>98</v>
      </c>
      <c r="B35743">
        <v>3305</v>
      </c>
      <c r="C35743" t="s">
        <v>103</v>
      </c>
      <c r="D35743">
        <v>2021</v>
      </c>
      <c r="E35743" t="s">
        <v>741</v>
      </c>
      <c r="F35743" s="2">
        <v>56559.926305198998</v>
      </c>
    </row>
    <row r="35744" spans="1:6">
      <c r="A35744" t="s">
        <v>98</v>
      </c>
      <c r="B35744">
        <v>3305</v>
      </c>
      <c r="C35744" t="s">
        <v>103</v>
      </c>
      <c r="D35744">
        <v>2022</v>
      </c>
      <c r="E35744" t="s">
        <v>737</v>
      </c>
      <c r="F35744" s="2">
        <v>5278.0147376740997</v>
      </c>
    </row>
    <row r="35745" spans="1:6">
      <c r="A35745" t="s">
        <v>98</v>
      </c>
      <c r="B35745">
        <v>3305</v>
      </c>
      <c r="C35745" t="s">
        <v>103</v>
      </c>
      <c r="D35745">
        <v>2022</v>
      </c>
      <c r="E35745" t="s">
        <v>740</v>
      </c>
      <c r="F35745" s="2">
        <v>2397.0310178869199</v>
      </c>
    </row>
    <row r="35746" spans="1:6">
      <c r="A35746" t="s">
        <v>98</v>
      </c>
      <c r="B35746">
        <v>3305</v>
      </c>
      <c r="C35746" t="s">
        <v>103</v>
      </c>
      <c r="D35746">
        <v>2023</v>
      </c>
      <c r="E35746" t="s">
        <v>738</v>
      </c>
      <c r="F35746" s="2">
        <v>766.12089240688101</v>
      </c>
    </row>
    <row r="35747" spans="1:6">
      <c r="A35747" t="s">
        <v>98</v>
      </c>
      <c r="B35747">
        <v>3305</v>
      </c>
      <c r="C35747" t="s">
        <v>103</v>
      </c>
      <c r="D35747">
        <v>2023</v>
      </c>
      <c r="E35747" t="s">
        <v>739</v>
      </c>
      <c r="F35747" s="2">
        <v>21647.364134057501</v>
      </c>
    </row>
    <row r="35748" spans="1:6">
      <c r="A35748" t="s">
        <v>98</v>
      </c>
      <c r="B35748">
        <v>3305</v>
      </c>
      <c r="C35748" t="s">
        <v>103</v>
      </c>
      <c r="D35748">
        <v>2023</v>
      </c>
      <c r="E35748" t="s">
        <v>743</v>
      </c>
      <c r="F35748" s="2">
        <v>1.2206047052739799</v>
      </c>
    </row>
    <row r="35749" spans="1:6">
      <c r="A35749" t="s">
        <v>98</v>
      </c>
      <c r="B35749">
        <v>3305</v>
      </c>
      <c r="C35749" t="s">
        <v>103</v>
      </c>
      <c r="D35749">
        <v>2024</v>
      </c>
      <c r="E35749" t="s">
        <v>744</v>
      </c>
      <c r="F35749" s="2">
        <v>2085.1191217999999</v>
      </c>
    </row>
    <row r="35750" spans="1:6">
      <c r="A35750" t="s">
        <v>98</v>
      </c>
      <c r="B35750">
        <v>3305</v>
      </c>
      <c r="C35750" t="s">
        <v>103</v>
      </c>
      <c r="D35750">
        <v>2024</v>
      </c>
      <c r="E35750" t="s">
        <v>745</v>
      </c>
      <c r="F35750" s="2">
        <v>1.1314561209473999</v>
      </c>
    </row>
    <row r="35751" spans="1:6">
      <c r="A35751" t="s">
        <v>98</v>
      </c>
      <c r="B35751">
        <v>3305</v>
      </c>
      <c r="C35751" t="s">
        <v>103</v>
      </c>
      <c r="D35751">
        <v>2024</v>
      </c>
      <c r="E35751" t="s">
        <v>741</v>
      </c>
      <c r="F35751" s="2">
        <v>51575.445065699801</v>
      </c>
    </row>
    <row r="35752" spans="1:6">
      <c r="A35752" t="s">
        <v>98</v>
      </c>
      <c r="B35752">
        <v>3310</v>
      </c>
      <c r="C35752" t="s">
        <v>105</v>
      </c>
      <c r="D35752">
        <v>2009</v>
      </c>
      <c r="E35752" t="s">
        <v>738</v>
      </c>
      <c r="F35752" s="2">
        <v>0</v>
      </c>
    </row>
    <row r="35753" spans="1:6">
      <c r="A35753" t="s">
        <v>98</v>
      </c>
      <c r="B35753">
        <v>3310</v>
      </c>
      <c r="C35753" t="s">
        <v>105</v>
      </c>
      <c r="D35753">
        <v>2009</v>
      </c>
      <c r="E35753" t="s">
        <v>739</v>
      </c>
      <c r="F35753" s="2">
        <v>4633.5356835682396</v>
      </c>
    </row>
    <row r="35754" spans="1:6">
      <c r="A35754" t="s">
        <v>98</v>
      </c>
      <c r="B35754">
        <v>3310</v>
      </c>
      <c r="C35754" t="s">
        <v>105</v>
      </c>
      <c r="D35754">
        <v>2009</v>
      </c>
      <c r="E35754" t="s">
        <v>743</v>
      </c>
      <c r="F35754" s="2">
        <v>0</v>
      </c>
    </row>
    <row r="35755" spans="1:6">
      <c r="A35755" t="s">
        <v>98</v>
      </c>
      <c r="B35755">
        <v>3310</v>
      </c>
      <c r="C35755" t="s">
        <v>105</v>
      </c>
      <c r="D35755">
        <v>2011</v>
      </c>
      <c r="E35755" t="s">
        <v>736</v>
      </c>
      <c r="F35755" s="2">
        <v>371.340305380806</v>
      </c>
    </row>
    <row r="35756" spans="1:6">
      <c r="A35756" t="s">
        <v>98</v>
      </c>
      <c r="B35756">
        <v>3310</v>
      </c>
      <c r="C35756" t="s">
        <v>105</v>
      </c>
      <c r="D35756">
        <v>2011</v>
      </c>
      <c r="E35756" t="s">
        <v>737</v>
      </c>
      <c r="F35756" s="2">
        <v>1938.12659075548</v>
      </c>
    </row>
    <row r="35757" spans="1:6">
      <c r="A35757" t="s">
        <v>98</v>
      </c>
      <c r="B35757">
        <v>3310</v>
      </c>
      <c r="C35757" t="s">
        <v>105</v>
      </c>
      <c r="D35757">
        <v>2011</v>
      </c>
      <c r="E35757" t="s">
        <v>740</v>
      </c>
      <c r="F35757" s="2">
        <v>1830.9741684087401</v>
      </c>
    </row>
    <row r="35758" spans="1:6">
      <c r="A35758" t="s">
        <v>98</v>
      </c>
      <c r="B35758">
        <v>3310</v>
      </c>
      <c r="C35758" t="s">
        <v>105</v>
      </c>
      <c r="D35758">
        <v>2013</v>
      </c>
      <c r="E35758" t="s">
        <v>742</v>
      </c>
      <c r="F35758" s="2">
        <v>3067.9476249495701</v>
      </c>
    </row>
    <row r="35759" spans="1:6">
      <c r="A35759" t="s">
        <v>98</v>
      </c>
      <c r="B35759">
        <v>3310</v>
      </c>
      <c r="C35759" t="s">
        <v>105</v>
      </c>
      <c r="D35759">
        <v>2013</v>
      </c>
      <c r="E35759" t="s">
        <v>744</v>
      </c>
      <c r="F35759" s="2">
        <v>0</v>
      </c>
    </row>
    <row r="35760" spans="1:6">
      <c r="A35760" t="s">
        <v>98</v>
      </c>
      <c r="B35760">
        <v>3310</v>
      </c>
      <c r="C35760" t="s">
        <v>105</v>
      </c>
      <c r="D35760">
        <v>2013</v>
      </c>
      <c r="E35760" t="s">
        <v>745</v>
      </c>
      <c r="F35760" s="2">
        <v>0</v>
      </c>
    </row>
    <row r="35761" spans="1:6">
      <c r="A35761" t="s">
        <v>98</v>
      </c>
      <c r="B35761">
        <v>3310</v>
      </c>
      <c r="C35761" t="s">
        <v>105</v>
      </c>
      <c r="D35761">
        <v>2015</v>
      </c>
      <c r="E35761" t="s">
        <v>738</v>
      </c>
      <c r="F35761" s="2">
        <v>0</v>
      </c>
    </row>
    <row r="35762" spans="1:6">
      <c r="A35762" t="s">
        <v>98</v>
      </c>
      <c r="B35762">
        <v>3310</v>
      </c>
      <c r="C35762" t="s">
        <v>105</v>
      </c>
      <c r="D35762">
        <v>2015</v>
      </c>
      <c r="E35762" t="s">
        <v>739</v>
      </c>
      <c r="F35762" s="2">
        <v>4285.9652982118396</v>
      </c>
    </row>
    <row r="35763" spans="1:6">
      <c r="A35763" t="s">
        <v>98</v>
      </c>
      <c r="B35763">
        <v>3310</v>
      </c>
      <c r="C35763" t="s">
        <v>105</v>
      </c>
      <c r="D35763">
        <v>2016</v>
      </c>
      <c r="E35763" t="s">
        <v>742</v>
      </c>
      <c r="F35763" s="2">
        <v>2959.0698295584898</v>
      </c>
    </row>
    <row r="35764" spans="1:6">
      <c r="A35764" t="s">
        <v>98</v>
      </c>
      <c r="B35764">
        <v>3310</v>
      </c>
      <c r="C35764" t="s">
        <v>105</v>
      </c>
      <c r="D35764">
        <v>2016</v>
      </c>
      <c r="E35764" t="s">
        <v>744</v>
      </c>
      <c r="F35764" s="2">
        <v>0</v>
      </c>
    </row>
    <row r="35765" spans="1:6">
      <c r="A35765" t="s">
        <v>98</v>
      </c>
      <c r="B35765">
        <v>3310</v>
      </c>
      <c r="C35765" t="s">
        <v>105</v>
      </c>
      <c r="D35765">
        <v>2016</v>
      </c>
      <c r="E35765" t="s">
        <v>745</v>
      </c>
      <c r="F35765" s="2">
        <v>0</v>
      </c>
    </row>
    <row r="35766" spans="1:6">
      <c r="A35766" t="s">
        <v>98</v>
      </c>
      <c r="B35766">
        <v>3310</v>
      </c>
      <c r="C35766" t="s">
        <v>105</v>
      </c>
      <c r="D35766">
        <v>2017</v>
      </c>
      <c r="E35766" t="s">
        <v>736</v>
      </c>
      <c r="F35766" s="2">
        <v>371.80510078453801</v>
      </c>
    </row>
    <row r="35767" spans="1:6">
      <c r="A35767" t="s">
        <v>98</v>
      </c>
      <c r="B35767">
        <v>3310</v>
      </c>
      <c r="C35767" t="s">
        <v>105</v>
      </c>
      <c r="D35767">
        <v>2017</v>
      </c>
      <c r="E35767" t="s">
        <v>740</v>
      </c>
      <c r="F35767" s="2">
        <v>962.69894393791401</v>
      </c>
    </row>
    <row r="35768" spans="1:6">
      <c r="A35768" t="s">
        <v>98</v>
      </c>
      <c r="B35768">
        <v>3310</v>
      </c>
      <c r="C35768" t="s">
        <v>105</v>
      </c>
      <c r="D35768">
        <v>2017</v>
      </c>
      <c r="E35768" t="s">
        <v>741</v>
      </c>
      <c r="F35768" s="2">
        <v>32430.473324018501</v>
      </c>
    </row>
    <row r="35769" spans="1:6">
      <c r="A35769" t="s">
        <v>98</v>
      </c>
      <c r="B35769">
        <v>3310</v>
      </c>
      <c r="C35769" t="s">
        <v>105</v>
      </c>
      <c r="D35769">
        <v>2018</v>
      </c>
      <c r="E35769" t="s">
        <v>739</v>
      </c>
      <c r="F35769" s="2">
        <v>4119.5472257220999</v>
      </c>
    </row>
    <row r="35770" spans="1:6">
      <c r="A35770" t="s">
        <v>98</v>
      </c>
      <c r="B35770">
        <v>3310</v>
      </c>
      <c r="C35770" t="s">
        <v>105</v>
      </c>
      <c r="D35770">
        <v>2019</v>
      </c>
      <c r="E35770" t="s">
        <v>742</v>
      </c>
      <c r="F35770" s="2">
        <v>2282.8479463905801</v>
      </c>
    </row>
    <row r="35771" spans="1:6">
      <c r="A35771" t="s">
        <v>98</v>
      </c>
      <c r="B35771">
        <v>3310</v>
      </c>
      <c r="C35771" t="s">
        <v>105</v>
      </c>
      <c r="D35771">
        <v>2019</v>
      </c>
      <c r="E35771" t="s">
        <v>744</v>
      </c>
      <c r="F35771" s="2">
        <v>0</v>
      </c>
    </row>
    <row r="35772" spans="1:6">
      <c r="A35772" t="s">
        <v>98</v>
      </c>
      <c r="B35772">
        <v>3310</v>
      </c>
      <c r="C35772" t="s">
        <v>105</v>
      </c>
      <c r="D35772">
        <v>2019</v>
      </c>
      <c r="E35772" t="s">
        <v>743</v>
      </c>
      <c r="F35772" s="2">
        <v>0</v>
      </c>
    </row>
    <row r="35773" spans="1:6">
      <c r="A35773" t="s">
        <v>98</v>
      </c>
      <c r="B35773">
        <v>3310</v>
      </c>
      <c r="C35773" t="s">
        <v>105</v>
      </c>
      <c r="D35773">
        <v>2019</v>
      </c>
      <c r="E35773" t="s">
        <v>745</v>
      </c>
      <c r="F35773" s="2">
        <v>0</v>
      </c>
    </row>
    <row r="35774" spans="1:6">
      <c r="A35774" t="s">
        <v>98</v>
      </c>
      <c r="B35774">
        <v>3310</v>
      </c>
      <c r="C35774" t="s">
        <v>105</v>
      </c>
      <c r="D35774">
        <v>2020</v>
      </c>
      <c r="E35774" t="s">
        <v>741</v>
      </c>
      <c r="F35774" s="2">
        <v>29770.5653912044</v>
      </c>
    </row>
    <row r="35775" spans="1:6">
      <c r="A35775" t="s">
        <v>98</v>
      </c>
      <c r="B35775">
        <v>3310</v>
      </c>
      <c r="C35775" t="s">
        <v>105</v>
      </c>
      <c r="D35775">
        <v>2021</v>
      </c>
      <c r="E35775" t="s">
        <v>737</v>
      </c>
      <c r="F35775" s="2">
        <v>1954.09517044414</v>
      </c>
    </row>
    <row r="35776" spans="1:6">
      <c r="A35776" t="s">
        <v>98</v>
      </c>
      <c r="B35776">
        <v>3310</v>
      </c>
      <c r="C35776" t="s">
        <v>105</v>
      </c>
      <c r="D35776">
        <v>2022</v>
      </c>
      <c r="E35776" t="s">
        <v>738</v>
      </c>
      <c r="F35776" s="2">
        <v>0</v>
      </c>
    </row>
    <row r="35777" spans="1:6">
      <c r="A35777" t="s">
        <v>98</v>
      </c>
      <c r="B35777">
        <v>3310</v>
      </c>
      <c r="C35777" t="s">
        <v>105</v>
      </c>
      <c r="D35777">
        <v>2022</v>
      </c>
      <c r="E35777" t="s">
        <v>743</v>
      </c>
      <c r="F35777" s="2">
        <v>0</v>
      </c>
    </row>
    <row r="35778" spans="1:6">
      <c r="A35778" t="s">
        <v>98</v>
      </c>
      <c r="B35778">
        <v>3310</v>
      </c>
      <c r="C35778" t="s">
        <v>105</v>
      </c>
      <c r="D35778">
        <v>2023</v>
      </c>
      <c r="E35778" t="s">
        <v>744</v>
      </c>
      <c r="F35778" s="2">
        <v>0</v>
      </c>
    </row>
    <row r="35779" spans="1:6">
      <c r="A35779" t="s">
        <v>98</v>
      </c>
      <c r="B35779">
        <v>3310</v>
      </c>
      <c r="C35779" t="s">
        <v>105</v>
      </c>
      <c r="D35779">
        <v>2023</v>
      </c>
      <c r="E35779" t="s">
        <v>741</v>
      </c>
      <c r="F35779" s="2">
        <v>27915.4250109717</v>
      </c>
    </row>
    <row r="35780" spans="1:6">
      <c r="A35780" t="s">
        <v>98</v>
      </c>
      <c r="B35780">
        <v>3310</v>
      </c>
      <c r="C35780" t="s">
        <v>105</v>
      </c>
      <c r="D35780">
        <v>2024</v>
      </c>
      <c r="E35780" t="s">
        <v>736</v>
      </c>
      <c r="F35780" s="2">
        <v>333.85774655820899</v>
      </c>
    </row>
    <row r="35781" spans="1:6">
      <c r="A35781" t="s">
        <v>98</v>
      </c>
      <c r="B35781">
        <v>3310</v>
      </c>
      <c r="C35781" t="s">
        <v>105</v>
      </c>
      <c r="D35781">
        <v>2024</v>
      </c>
      <c r="E35781" t="s">
        <v>737</v>
      </c>
      <c r="F35781" s="2">
        <v>1745.7124869970601</v>
      </c>
    </row>
    <row r="35782" spans="1:6">
      <c r="A35782" t="s">
        <v>98</v>
      </c>
      <c r="B35782">
        <v>3310</v>
      </c>
      <c r="C35782" t="s">
        <v>105</v>
      </c>
      <c r="D35782">
        <v>2024</v>
      </c>
      <c r="E35782" t="s">
        <v>740</v>
      </c>
      <c r="F35782" s="2">
        <v>597.39091354794095</v>
      </c>
    </row>
    <row r="35783" spans="1:6">
      <c r="A35783" t="s">
        <v>98</v>
      </c>
      <c r="B35783">
        <v>3312</v>
      </c>
      <c r="C35783" t="s">
        <v>107</v>
      </c>
      <c r="D35783">
        <v>2009</v>
      </c>
      <c r="E35783" t="s">
        <v>739</v>
      </c>
      <c r="F35783" s="2">
        <v>14191.447461563201</v>
      </c>
    </row>
    <row r="35784" spans="1:6">
      <c r="A35784" t="s">
        <v>98</v>
      </c>
      <c r="B35784">
        <v>3312</v>
      </c>
      <c r="C35784" t="s">
        <v>107</v>
      </c>
      <c r="D35784">
        <v>2011</v>
      </c>
      <c r="E35784" t="s">
        <v>740</v>
      </c>
      <c r="F35784" s="2">
        <v>9127.0282999892206</v>
      </c>
    </row>
    <row r="35785" spans="1:6">
      <c r="A35785" t="s">
        <v>98</v>
      </c>
      <c r="B35785">
        <v>3312</v>
      </c>
      <c r="C35785" t="s">
        <v>107</v>
      </c>
      <c r="D35785">
        <v>2011</v>
      </c>
      <c r="E35785" t="s">
        <v>741</v>
      </c>
      <c r="F35785" s="2">
        <v>108713.320064627</v>
      </c>
    </row>
    <row r="35786" spans="1:6">
      <c r="A35786" t="s">
        <v>98</v>
      </c>
      <c r="B35786">
        <v>3312</v>
      </c>
      <c r="C35786" t="s">
        <v>107</v>
      </c>
      <c r="D35786">
        <v>2013</v>
      </c>
      <c r="E35786" t="s">
        <v>743</v>
      </c>
      <c r="F35786" s="2">
        <v>0</v>
      </c>
    </row>
    <row r="35787" spans="1:6">
      <c r="A35787" t="s">
        <v>98</v>
      </c>
      <c r="B35787">
        <v>3312</v>
      </c>
      <c r="C35787" t="s">
        <v>107</v>
      </c>
      <c r="D35787">
        <v>2013</v>
      </c>
      <c r="E35787" t="s">
        <v>745</v>
      </c>
      <c r="F35787" s="2">
        <v>483.019967617193</v>
      </c>
    </row>
    <row r="35788" spans="1:6">
      <c r="A35788" t="s">
        <v>98</v>
      </c>
      <c r="B35788">
        <v>3312</v>
      </c>
      <c r="C35788" t="s">
        <v>107</v>
      </c>
      <c r="D35788">
        <v>2015</v>
      </c>
      <c r="E35788" t="s">
        <v>736</v>
      </c>
      <c r="F35788" s="2">
        <v>3308.4301420317001</v>
      </c>
    </row>
    <row r="35789" spans="1:6">
      <c r="A35789" t="s">
        <v>98</v>
      </c>
      <c r="B35789">
        <v>3312</v>
      </c>
      <c r="C35789" t="s">
        <v>107</v>
      </c>
      <c r="D35789">
        <v>2015</v>
      </c>
      <c r="E35789" t="s">
        <v>737</v>
      </c>
      <c r="F35789" s="2">
        <v>7532.8200023475501</v>
      </c>
    </row>
    <row r="35790" spans="1:6">
      <c r="A35790" t="s">
        <v>98</v>
      </c>
      <c r="B35790">
        <v>3312</v>
      </c>
      <c r="C35790" t="s">
        <v>107</v>
      </c>
      <c r="D35790">
        <v>2015</v>
      </c>
      <c r="E35790" t="s">
        <v>738</v>
      </c>
      <c r="F35790" s="2">
        <v>165.51277300000001</v>
      </c>
    </row>
    <row r="35791" spans="1:6">
      <c r="A35791" t="s">
        <v>98</v>
      </c>
      <c r="B35791">
        <v>3312</v>
      </c>
      <c r="C35791" t="s">
        <v>107</v>
      </c>
      <c r="D35791">
        <v>2016</v>
      </c>
      <c r="E35791" t="s">
        <v>739</v>
      </c>
      <c r="F35791" s="2">
        <v>15398.4781752978</v>
      </c>
    </row>
    <row r="35792" spans="1:6">
      <c r="A35792" t="s">
        <v>98</v>
      </c>
      <c r="B35792">
        <v>3312</v>
      </c>
      <c r="C35792" t="s">
        <v>107</v>
      </c>
      <c r="D35792">
        <v>2016</v>
      </c>
      <c r="E35792" t="s">
        <v>743</v>
      </c>
      <c r="F35792" s="2">
        <v>0</v>
      </c>
    </row>
    <row r="35793" spans="1:6">
      <c r="A35793" t="s">
        <v>98</v>
      </c>
      <c r="B35793">
        <v>3312</v>
      </c>
      <c r="C35793" t="s">
        <v>107</v>
      </c>
      <c r="D35793">
        <v>2017</v>
      </c>
      <c r="E35793" t="s">
        <v>742</v>
      </c>
      <c r="F35793" s="2">
        <v>12429.6192123075</v>
      </c>
    </row>
    <row r="35794" spans="1:6">
      <c r="A35794" t="s">
        <v>98</v>
      </c>
      <c r="B35794">
        <v>3312</v>
      </c>
      <c r="C35794" t="s">
        <v>107</v>
      </c>
      <c r="D35794">
        <v>2017</v>
      </c>
      <c r="E35794" t="s">
        <v>744</v>
      </c>
      <c r="F35794" s="2">
        <v>3209.1186541799998</v>
      </c>
    </row>
    <row r="35795" spans="1:6">
      <c r="A35795" t="s">
        <v>98</v>
      </c>
      <c r="B35795">
        <v>3312</v>
      </c>
      <c r="C35795" t="s">
        <v>107</v>
      </c>
      <c r="D35795">
        <v>2017</v>
      </c>
      <c r="E35795" t="s">
        <v>745</v>
      </c>
      <c r="F35795" s="2">
        <v>463.78093865735502</v>
      </c>
    </row>
    <row r="35796" spans="1:6">
      <c r="A35796" t="s">
        <v>98</v>
      </c>
      <c r="B35796">
        <v>3312</v>
      </c>
      <c r="C35796" t="s">
        <v>107</v>
      </c>
      <c r="D35796">
        <v>2017</v>
      </c>
      <c r="E35796" t="s">
        <v>741</v>
      </c>
      <c r="F35796" s="2">
        <v>90784.296734244199</v>
      </c>
    </row>
    <row r="35797" spans="1:6">
      <c r="A35797" t="s">
        <v>98</v>
      </c>
      <c r="B35797">
        <v>3312</v>
      </c>
      <c r="C35797" t="s">
        <v>107</v>
      </c>
      <c r="D35797">
        <v>2018</v>
      </c>
      <c r="E35797" t="s">
        <v>736</v>
      </c>
      <c r="F35797" s="2">
        <v>2827.25472001141</v>
      </c>
    </row>
    <row r="35798" spans="1:6">
      <c r="A35798" t="s">
        <v>98</v>
      </c>
      <c r="B35798">
        <v>3312</v>
      </c>
      <c r="C35798" t="s">
        <v>107</v>
      </c>
      <c r="D35798">
        <v>2018</v>
      </c>
      <c r="E35798" t="s">
        <v>737</v>
      </c>
      <c r="F35798" s="2">
        <v>7149.9290130441796</v>
      </c>
    </row>
    <row r="35799" spans="1:6">
      <c r="A35799" t="s">
        <v>98</v>
      </c>
      <c r="B35799">
        <v>3312</v>
      </c>
      <c r="C35799" t="s">
        <v>107</v>
      </c>
      <c r="D35799">
        <v>2018</v>
      </c>
      <c r="E35799" t="s">
        <v>738</v>
      </c>
      <c r="F35799" s="2">
        <v>154.73054400000001</v>
      </c>
    </row>
    <row r="35800" spans="1:6">
      <c r="A35800" t="s">
        <v>98</v>
      </c>
      <c r="B35800">
        <v>3312</v>
      </c>
      <c r="C35800" t="s">
        <v>107</v>
      </c>
      <c r="D35800">
        <v>2018</v>
      </c>
      <c r="E35800" t="s">
        <v>740</v>
      </c>
      <c r="F35800" s="2">
        <v>4186.8285791602302</v>
      </c>
    </row>
    <row r="35801" spans="1:6">
      <c r="A35801" t="s">
        <v>98</v>
      </c>
      <c r="B35801">
        <v>3312</v>
      </c>
      <c r="C35801" t="s">
        <v>107</v>
      </c>
      <c r="D35801">
        <v>2019</v>
      </c>
      <c r="E35801" t="s">
        <v>739</v>
      </c>
      <c r="F35801" s="2">
        <v>14423.9025225848</v>
      </c>
    </row>
    <row r="35802" spans="1:6">
      <c r="A35802" t="s">
        <v>98</v>
      </c>
      <c r="B35802">
        <v>3312</v>
      </c>
      <c r="C35802" t="s">
        <v>107</v>
      </c>
      <c r="D35802">
        <v>2019</v>
      </c>
      <c r="E35802" t="s">
        <v>743</v>
      </c>
      <c r="F35802" s="2">
        <v>0</v>
      </c>
    </row>
    <row r="35803" spans="1:6">
      <c r="A35803" t="s">
        <v>98</v>
      </c>
      <c r="B35803">
        <v>3312</v>
      </c>
      <c r="C35803" t="s">
        <v>107</v>
      </c>
      <c r="D35803">
        <v>2020</v>
      </c>
      <c r="E35803" t="s">
        <v>742</v>
      </c>
      <c r="F35803" s="2">
        <v>13399.1524712053</v>
      </c>
    </row>
    <row r="35804" spans="1:6">
      <c r="A35804" t="s">
        <v>98</v>
      </c>
      <c r="B35804">
        <v>3312</v>
      </c>
      <c r="C35804" t="s">
        <v>107</v>
      </c>
      <c r="D35804">
        <v>2020</v>
      </c>
      <c r="E35804" t="s">
        <v>744</v>
      </c>
      <c r="F35804" s="2">
        <v>1998.14801875648</v>
      </c>
    </row>
    <row r="35805" spans="1:6">
      <c r="A35805" t="s">
        <v>98</v>
      </c>
      <c r="B35805">
        <v>3312</v>
      </c>
      <c r="C35805" t="s">
        <v>107</v>
      </c>
      <c r="D35805">
        <v>2020</v>
      </c>
      <c r="E35805" t="s">
        <v>745</v>
      </c>
      <c r="F35805" s="2">
        <v>405.91848743269099</v>
      </c>
    </row>
    <row r="35806" spans="1:6">
      <c r="A35806" t="s">
        <v>98</v>
      </c>
      <c r="B35806">
        <v>3312</v>
      </c>
      <c r="C35806" t="s">
        <v>107</v>
      </c>
      <c r="D35806">
        <v>2020</v>
      </c>
      <c r="E35806" t="s">
        <v>741</v>
      </c>
      <c r="F35806" s="2">
        <v>80711.688342901994</v>
      </c>
    </row>
    <row r="35807" spans="1:6">
      <c r="A35807" t="s">
        <v>98</v>
      </c>
      <c r="B35807">
        <v>3312</v>
      </c>
      <c r="C35807" t="s">
        <v>107</v>
      </c>
      <c r="D35807">
        <v>2021</v>
      </c>
      <c r="E35807" t="s">
        <v>736</v>
      </c>
      <c r="F35807" s="2">
        <v>2296.3479460375802</v>
      </c>
    </row>
    <row r="35808" spans="1:6">
      <c r="A35808" t="s">
        <v>98</v>
      </c>
      <c r="B35808">
        <v>3312</v>
      </c>
      <c r="C35808" t="s">
        <v>107</v>
      </c>
      <c r="D35808">
        <v>2021</v>
      </c>
      <c r="E35808" t="s">
        <v>737</v>
      </c>
      <c r="F35808" s="2">
        <v>6830.0439124833301</v>
      </c>
    </row>
    <row r="35809" spans="1:6">
      <c r="A35809" t="s">
        <v>98</v>
      </c>
      <c r="B35809">
        <v>3312</v>
      </c>
      <c r="C35809" t="s">
        <v>107</v>
      </c>
      <c r="D35809">
        <v>2021</v>
      </c>
      <c r="E35809" t="s">
        <v>738</v>
      </c>
      <c r="F35809" s="2">
        <v>148.35013219999999</v>
      </c>
    </row>
    <row r="35810" spans="1:6">
      <c r="A35810" t="s">
        <v>98</v>
      </c>
      <c r="B35810">
        <v>3312</v>
      </c>
      <c r="C35810" t="s">
        <v>107</v>
      </c>
      <c r="D35810">
        <v>2021</v>
      </c>
      <c r="E35810" t="s">
        <v>740</v>
      </c>
      <c r="F35810" s="2">
        <v>3286.1434577630698</v>
      </c>
    </row>
    <row r="35811" spans="1:6">
      <c r="A35811" t="s">
        <v>98</v>
      </c>
      <c r="B35811">
        <v>3312</v>
      </c>
      <c r="C35811" t="s">
        <v>107</v>
      </c>
      <c r="D35811">
        <v>2022</v>
      </c>
      <c r="E35811" t="s">
        <v>739</v>
      </c>
      <c r="F35811" s="2">
        <v>14661.032578612299</v>
      </c>
    </row>
    <row r="35812" spans="1:6">
      <c r="A35812" t="s">
        <v>98</v>
      </c>
      <c r="B35812">
        <v>3312</v>
      </c>
      <c r="C35812" t="s">
        <v>107</v>
      </c>
      <c r="D35812">
        <v>2023</v>
      </c>
      <c r="E35812" t="s">
        <v>742</v>
      </c>
      <c r="F35812" s="2">
        <v>10878.733580260499</v>
      </c>
    </row>
    <row r="35813" spans="1:6">
      <c r="A35813" t="s">
        <v>98</v>
      </c>
      <c r="B35813">
        <v>3312</v>
      </c>
      <c r="C35813" t="s">
        <v>107</v>
      </c>
      <c r="D35813">
        <v>2023</v>
      </c>
      <c r="E35813" t="s">
        <v>744</v>
      </c>
      <c r="F35813" s="2">
        <v>2240.01793258</v>
      </c>
    </row>
    <row r="35814" spans="1:6">
      <c r="A35814" t="s">
        <v>98</v>
      </c>
      <c r="B35814">
        <v>3312</v>
      </c>
      <c r="C35814" t="s">
        <v>107</v>
      </c>
      <c r="D35814">
        <v>2023</v>
      </c>
      <c r="E35814" t="s">
        <v>745</v>
      </c>
      <c r="F35814" s="2">
        <v>1023.6123568373901</v>
      </c>
    </row>
    <row r="35815" spans="1:6">
      <c r="A35815" t="s">
        <v>98</v>
      </c>
      <c r="B35815">
        <v>3312</v>
      </c>
      <c r="C35815" t="s">
        <v>107</v>
      </c>
      <c r="D35815">
        <v>2024</v>
      </c>
      <c r="E35815" t="s">
        <v>736</v>
      </c>
      <c r="F35815" s="2">
        <v>2083.6979315215799</v>
      </c>
    </row>
    <row r="35816" spans="1:6">
      <c r="A35816" t="s">
        <v>98</v>
      </c>
      <c r="B35816">
        <v>3312</v>
      </c>
      <c r="C35816" t="s">
        <v>107</v>
      </c>
      <c r="D35816">
        <v>2024</v>
      </c>
      <c r="E35816" t="s">
        <v>737</v>
      </c>
      <c r="F35816" s="2">
        <v>6098.4519498536301</v>
      </c>
    </row>
    <row r="35817" spans="1:6">
      <c r="A35817" t="s">
        <v>98</v>
      </c>
      <c r="B35817">
        <v>3312</v>
      </c>
      <c r="C35817" t="s">
        <v>107</v>
      </c>
      <c r="D35817">
        <v>2024</v>
      </c>
      <c r="E35817" t="s">
        <v>740</v>
      </c>
      <c r="F35817" s="2">
        <v>4125.7305183977696</v>
      </c>
    </row>
    <row r="35818" spans="1:6">
      <c r="A35818" t="s">
        <v>98</v>
      </c>
      <c r="B35818">
        <v>3314</v>
      </c>
      <c r="C35818" t="s">
        <v>109</v>
      </c>
      <c r="D35818">
        <v>2009</v>
      </c>
      <c r="E35818" t="s">
        <v>736</v>
      </c>
      <c r="F35818" s="2">
        <v>8476.44066608705</v>
      </c>
    </row>
    <row r="35819" spans="1:6">
      <c r="A35819" t="s">
        <v>98</v>
      </c>
      <c r="B35819">
        <v>3314</v>
      </c>
      <c r="C35819" t="s">
        <v>109</v>
      </c>
      <c r="D35819">
        <v>2009</v>
      </c>
      <c r="E35819" t="s">
        <v>737</v>
      </c>
      <c r="F35819" s="2">
        <v>2812.2362334851</v>
      </c>
    </row>
    <row r="35820" spans="1:6">
      <c r="A35820" t="s">
        <v>98</v>
      </c>
      <c r="B35820">
        <v>3314</v>
      </c>
      <c r="C35820" t="s">
        <v>109</v>
      </c>
      <c r="D35820">
        <v>2009</v>
      </c>
      <c r="E35820" t="s">
        <v>740</v>
      </c>
      <c r="F35820" s="2">
        <v>12299.1238534234</v>
      </c>
    </row>
    <row r="35821" spans="1:6">
      <c r="A35821" t="s">
        <v>98</v>
      </c>
      <c r="B35821">
        <v>3314</v>
      </c>
      <c r="C35821" t="s">
        <v>109</v>
      </c>
      <c r="D35821">
        <v>2011</v>
      </c>
      <c r="E35821" t="s">
        <v>742</v>
      </c>
      <c r="F35821" s="2">
        <v>7419.5002557574398</v>
      </c>
    </row>
    <row r="35822" spans="1:6">
      <c r="A35822" t="s">
        <v>98</v>
      </c>
      <c r="B35822">
        <v>3314</v>
      </c>
      <c r="C35822" t="s">
        <v>109</v>
      </c>
      <c r="D35822">
        <v>2011</v>
      </c>
      <c r="E35822" t="s">
        <v>745</v>
      </c>
      <c r="F35822" s="2">
        <v>0</v>
      </c>
    </row>
    <row r="35823" spans="1:6">
      <c r="A35823" t="s">
        <v>98</v>
      </c>
      <c r="B35823">
        <v>3314</v>
      </c>
      <c r="C35823" t="s">
        <v>109</v>
      </c>
      <c r="D35823">
        <v>2011</v>
      </c>
      <c r="E35823" t="s">
        <v>741</v>
      </c>
      <c r="F35823" s="2">
        <v>52009.531040857502</v>
      </c>
    </row>
    <row r="35824" spans="1:6">
      <c r="A35824" t="s">
        <v>98</v>
      </c>
      <c r="B35824">
        <v>3314</v>
      </c>
      <c r="C35824" t="s">
        <v>109</v>
      </c>
      <c r="D35824">
        <v>2013</v>
      </c>
      <c r="E35824" t="s">
        <v>738</v>
      </c>
      <c r="F35824" s="2">
        <v>306.320670758642</v>
      </c>
    </row>
    <row r="35825" spans="1:6">
      <c r="A35825" t="s">
        <v>98</v>
      </c>
      <c r="B35825">
        <v>3314</v>
      </c>
      <c r="C35825" t="s">
        <v>109</v>
      </c>
      <c r="D35825">
        <v>2013</v>
      </c>
      <c r="E35825" t="s">
        <v>743</v>
      </c>
      <c r="F35825" s="2">
        <v>6.1376423931199997E-3</v>
      </c>
    </row>
    <row r="35826" spans="1:6">
      <c r="A35826" t="s">
        <v>98</v>
      </c>
      <c r="B35826">
        <v>3314</v>
      </c>
      <c r="C35826" t="s">
        <v>109</v>
      </c>
      <c r="D35826">
        <v>2016</v>
      </c>
      <c r="E35826" t="s">
        <v>737</v>
      </c>
      <c r="F35826" s="2">
        <v>3771.2088991349601</v>
      </c>
    </row>
    <row r="35827" spans="1:6">
      <c r="A35827" t="s">
        <v>98</v>
      </c>
      <c r="B35827">
        <v>3314</v>
      </c>
      <c r="C35827" t="s">
        <v>109</v>
      </c>
      <c r="D35827">
        <v>2016</v>
      </c>
      <c r="E35827" t="s">
        <v>738</v>
      </c>
      <c r="F35827" s="2">
        <v>27.118169528670901</v>
      </c>
    </row>
    <row r="35828" spans="1:6">
      <c r="A35828" t="s">
        <v>98</v>
      </c>
      <c r="B35828">
        <v>3314</v>
      </c>
      <c r="C35828" t="s">
        <v>109</v>
      </c>
      <c r="D35828">
        <v>2016</v>
      </c>
      <c r="E35828" t="s">
        <v>743</v>
      </c>
      <c r="F35828" s="2">
        <v>2.632757959922E-2</v>
      </c>
    </row>
    <row r="35829" spans="1:6">
      <c r="A35829" t="s">
        <v>98</v>
      </c>
      <c r="B35829">
        <v>3314</v>
      </c>
      <c r="C35829" t="s">
        <v>109</v>
      </c>
      <c r="D35829">
        <v>2017</v>
      </c>
      <c r="E35829" t="s">
        <v>744</v>
      </c>
      <c r="F35829" s="2">
        <v>786.36137603600002</v>
      </c>
    </row>
    <row r="35830" spans="1:6">
      <c r="A35830" t="s">
        <v>98</v>
      </c>
      <c r="B35830">
        <v>3314</v>
      </c>
      <c r="C35830" t="s">
        <v>109</v>
      </c>
      <c r="D35830">
        <v>2017</v>
      </c>
      <c r="E35830" t="s">
        <v>739</v>
      </c>
      <c r="F35830" s="2">
        <v>16192.2527054852</v>
      </c>
    </row>
    <row r="35831" spans="1:6">
      <c r="A35831" t="s">
        <v>98</v>
      </c>
      <c r="B35831">
        <v>3314</v>
      </c>
      <c r="C35831" t="s">
        <v>109</v>
      </c>
      <c r="D35831">
        <v>2017</v>
      </c>
      <c r="E35831" t="s">
        <v>741</v>
      </c>
      <c r="F35831" s="2">
        <v>44159.931899121599</v>
      </c>
    </row>
    <row r="35832" spans="1:6">
      <c r="A35832" t="s">
        <v>98</v>
      </c>
      <c r="B35832">
        <v>3314</v>
      </c>
      <c r="C35832" t="s">
        <v>109</v>
      </c>
      <c r="D35832">
        <v>2019</v>
      </c>
      <c r="E35832" t="s">
        <v>736</v>
      </c>
      <c r="F35832" s="2">
        <v>5405.3289373588505</v>
      </c>
    </row>
    <row r="35833" spans="1:6">
      <c r="A35833" t="s">
        <v>98</v>
      </c>
      <c r="B35833">
        <v>3314</v>
      </c>
      <c r="C35833" t="s">
        <v>109</v>
      </c>
      <c r="D35833">
        <v>2019</v>
      </c>
      <c r="E35833" t="s">
        <v>737</v>
      </c>
      <c r="F35833" s="2">
        <v>3793.0332145370298</v>
      </c>
    </row>
    <row r="35834" spans="1:6">
      <c r="A35834" t="s">
        <v>98</v>
      </c>
      <c r="B35834">
        <v>3314</v>
      </c>
      <c r="C35834" t="s">
        <v>109</v>
      </c>
      <c r="D35834">
        <v>2019</v>
      </c>
      <c r="E35834" t="s">
        <v>738</v>
      </c>
      <c r="F35834" s="2">
        <v>26.688308720934302</v>
      </c>
    </row>
    <row r="35835" spans="1:6">
      <c r="A35835" t="s">
        <v>98</v>
      </c>
      <c r="B35835">
        <v>3314</v>
      </c>
      <c r="C35835" t="s">
        <v>109</v>
      </c>
      <c r="D35835">
        <v>2019</v>
      </c>
      <c r="E35835" t="s">
        <v>743</v>
      </c>
      <c r="F35835" s="2">
        <v>1.2223563190399999E-2</v>
      </c>
    </row>
    <row r="35836" spans="1:6">
      <c r="A35836" t="s">
        <v>98</v>
      </c>
      <c r="B35836">
        <v>3314</v>
      </c>
      <c r="C35836" t="s">
        <v>109</v>
      </c>
      <c r="D35836">
        <v>2019</v>
      </c>
      <c r="E35836" t="s">
        <v>740</v>
      </c>
      <c r="F35836" s="2">
        <v>2545.95076422189</v>
      </c>
    </row>
    <row r="35837" spans="1:6">
      <c r="A35837" t="s">
        <v>98</v>
      </c>
      <c r="B35837">
        <v>3314</v>
      </c>
      <c r="C35837" t="s">
        <v>109</v>
      </c>
      <c r="D35837">
        <v>2020</v>
      </c>
      <c r="E35837" t="s">
        <v>744</v>
      </c>
      <c r="F35837" s="2">
        <v>907.03081089399996</v>
      </c>
    </row>
    <row r="35838" spans="1:6">
      <c r="A35838" t="s">
        <v>98</v>
      </c>
      <c r="B35838">
        <v>3314</v>
      </c>
      <c r="C35838" t="s">
        <v>109</v>
      </c>
      <c r="D35838">
        <v>2020</v>
      </c>
      <c r="E35838" t="s">
        <v>739</v>
      </c>
      <c r="F35838" s="2">
        <v>15703.368938142001</v>
      </c>
    </row>
    <row r="35839" spans="1:6">
      <c r="A35839" t="s">
        <v>98</v>
      </c>
      <c r="B35839">
        <v>3314</v>
      </c>
      <c r="C35839" t="s">
        <v>109</v>
      </c>
      <c r="D35839">
        <v>2021</v>
      </c>
      <c r="E35839" t="s">
        <v>742</v>
      </c>
      <c r="F35839" s="2">
        <v>8215.1198055354398</v>
      </c>
    </row>
    <row r="35840" spans="1:6">
      <c r="A35840" t="s">
        <v>98</v>
      </c>
      <c r="B35840">
        <v>3314</v>
      </c>
      <c r="C35840" t="s">
        <v>109</v>
      </c>
      <c r="D35840">
        <v>2021</v>
      </c>
      <c r="E35840" t="s">
        <v>745</v>
      </c>
      <c r="F35840" s="2">
        <v>2.9328729551055199E-2</v>
      </c>
    </row>
    <row r="35841" spans="1:6">
      <c r="A35841" t="s">
        <v>98</v>
      </c>
      <c r="B35841">
        <v>3314</v>
      </c>
      <c r="C35841" t="s">
        <v>109</v>
      </c>
      <c r="D35841">
        <v>2022</v>
      </c>
      <c r="E35841" t="s">
        <v>736</v>
      </c>
      <c r="F35841" s="2">
        <v>6104.7946773173999</v>
      </c>
    </row>
    <row r="35842" spans="1:6">
      <c r="A35842" t="s">
        <v>98</v>
      </c>
      <c r="B35842">
        <v>3314</v>
      </c>
      <c r="C35842" t="s">
        <v>109</v>
      </c>
      <c r="D35842">
        <v>2022</v>
      </c>
      <c r="E35842" t="s">
        <v>737</v>
      </c>
      <c r="F35842" s="2">
        <v>3540.8159146232201</v>
      </c>
    </row>
    <row r="35843" spans="1:6">
      <c r="A35843" t="s">
        <v>98</v>
      </c>
      <c r="B35843">
        <v>3314</v>
      </c>
      <c r="C35843" t="s">
        <v>109</v>
      </c>
      <c r="D35843">
        <v>2022</v>
      </c>
      <c r="E35843" t="s">
        <v>738</v>
      </c>
      <c r="F35843" s="2">
        <v>20.034547346838501</v>
      </c>
    </row>
    <row r="35844" spans="1:6">
      <c r="A35844" t="s">
        <v>98</v>
      </c>
      <c r="B35844">
        <v>3314</v>
      </c>
      <c r="C35844" t="s">
        <v>109</v>
      </c>
      <c r="D35844">
        <v>2022</v>
      </c>
      <c r="E35844" t="s">
        <v>740</v>
      </c>
      <c r="F35844" s="2">
        <v>2810.8948728240498</v>
      </c>
    </row>
    <row r="35845" spans="1:6">
      <c r="A35845" t="s">
        <v>98</v>
      </c>
      <c r="B35845">
        <v>3314</v>
      </c>
      <c r="C35845" t="s">
        <v>109</v>
      </c>
      <c r="D35845">
        <v>2023</v>
      </c>
      <c r="E35845" t="s">
        <v>744</v>
      </c>
      <c r="F35845" s="2">
        <v>4993.2697700640001</v>
      </c>
    </row>
    <row r="35846" spans="1:6">
      <c r="A35846" t="s">
        <v>98</v>
      </c>
      <c r="B35846">
        <v>3314</v>
      </c>
      <c r="C35846" t="s">
        <v>109</v>
      </c>
      <c r="D35846">
        <v>2023</v>
      </c>
      <c r="E35846" t="s">
        <v>739</v>
      </c>
      <c r="F35846" s="2">
        <v>13642.7259151542</v>
      </c>
    </row>
    <row r="35847" spans="1:6">
      <c r="A35847" t="s">
        <v>98</v>
      </c>
      <c r="B35847">
        <v>3314</v>
      </c>
      <c r="C35847" t="s">
        <v>109</v>
      </c>
      <c r="D35847">
        <v>2024</v>
      </c>
      <c r="E35847" t="s">
        <v>742</v>
      </c>
      <c r="F35847" s="2">
        <v>6826.5977275980504</v>
      </c>
    </row>
    <row r="35848" spans="1:6">
      <c r="A35848" t="s">
        <v>98</v>
      </c>
      <c r="B35848">
        <v>3314</v>
      </c>
      <c r="C35848" t="s">
        <v>109</v>
      </c>
      <c r="D35848">
        <v>2024</v>
      </c>
      <c r="E35848" t="s">
        <v>745</v>
      </c>
      <c r="F35848" s="2">
        <v>0</v>
      </c>
    </row>
    <row r="35849" spans="1:6">
      <c r="A35849" t="s">
        <v>98</v>
      </c>
      <c r="B35849">
        <v>3314</v>
      </c>
      <c r="C35849" t="s">
        <v>109</v>
      </c>
      <c r="D35849">
        <v>2024</v>
      </c>
      <c r="E35849" t="s">
        <v>741</v>
      </c>
      <c r="F35849" s="2">
        <v>36138.407943214399</v>
      </c>
    </row>
    <row r="35850" spans="1:6">
      <c r="A35850" t="s">
        <v>98</v>
      </c>
      <c r="B35850">
        <v>3316</v>
      </c>
      <c r="C35850" t="s">
        <v>111</v>
      </c>
      <c r="D35850">
        <v>2009</v>
      </c>
      <c r="E35850" t="s">
        <v>738</v>
      </c>
      <c r="F35850" s="2">
        <v>0</v>
      </c>
    </row>
    <row r="35851" spans="1:6">
      <c r="A35851" t="s">
        <v>98</v>
      </c>
      <c r="B35851">
        <v>3316</v>
      </c>
      <c r="C35851" t="s">
        <v>111</v>
      </c>
      <c r="D35851">
        <v>2009</v>
      </c>
      <c r="E35851" t="s">
        <v>739</v>
      </c>
      <c r="F35851" s="2">
        <v>20156.548741161001</v>
      </c>
    </row>
    <row r="35852" spans="1:6">
      <c r="A35852" t="s">
        <v>98</v>
      </c>
      <c r="B35852">
        <v>3316</v>
      </c>
      <c r="C35852" t="s">
        <v>111</v>
      </c>
      <c r="D35852">
        <v>2011</v>
      </c>
      <c r="E35852" t="s">
        <v>736</v>
      </c>
      <c r="F35852" s="2">
        <v>2498.3492085759399</v>
      </c>
    </row>
    <row r="35853" spans="1:6">
      <c r="A35853" t="s">
        <v>98</v>
      </c>
      <c r="B35853">
        <v>3316</v>
      </c>
      <c r="C35853" t="s">
        <v>111</v>
      </c>
      <c r="D35853">
        <v>2011</v>
      </c>
      <c r="E35853" t="s">
        <v>740</v>
      </c>
      <c r="F35853" s="2">
        <v>10519.479338135599</v>
      </c>
    </row>
    <row r="35854" spans="1:6">
      <c r="A35854" t="s">
        <v>98</v>
      </c>
      <c r="B35854">
        <v>3316</v>
      </c>
      <c r="C35854" t="s">
        <v>111</v>
      </c>
      <c r="D35854">
        <v>2011</v>
      </c>
      <c r="E35854" t="s">
        <v>741</v>
      </c>
      <c r="F35854" s="2">
        <v>21742.546770869401</v>
      </c>
    </row>
    <row r="35855" spans="1:6">
      <c r="A35855" t="s">
        <v>98</v>
      </c>
      <c r="B35855">
        <v>3316</v>
      </c>
      <c r="C35855" t="s">
        <v>111</v>
      </c>
      <c r="D35855">
        <v>2013</v>
      </c>
      <c r="E35855" t="s">
        <v>742</v>
      </c>
      <c r="F35855" s="2">
        <v>5897.6211066309397</v>
      </c>
    </row>
    <row r="35856" spans="1:6">
      <c r="A35856" t="s">
        <v>98</v>
      </c>
      <c r="B35856">
        <v>3316</v>
      </c>
      <c r="C35856" t="s">
        <v>111</v>
      </c>
      <c r="D35856">
        <v>2013</v>
      </c>
      <c r="E35856" t="s">
        <v>743</v>
      </c>
      <c r="F35856" s="2">
        <v>0</v>
      </c>
    </row>
    <row r="35857" spans="1:6">
      <c r="A35857" t="s">
        <v>98</v>
      </c>
      <c r="B35857">
        <v>3316</v>
      </c>
      <c r="C35857" t="s">
        <v>111</v>
      </c>
      <c r="D35857">
        <v>2013</v>
      </c>
      <c r="E35857" t="s">
        <v>745</v>
      </c>
      <c r="F35857" s="2">
        <v>0</v>
      </c>
    </row>
    <row r="35858" spans="1:6">
      <c r="A35858" t="s">
        <v>98</v>
      </c>
      <c r="B35858">
        <v>3316</v>
      </c>
      <c r="C35858" t="s">
        <v>111</v>
      </c>
      <c r="D35858">
        <v>2015</v>
      </c>
      <c r="E35858" t="s">
        <v>736</v>
      </c>
      <c r="F35858" s="2">
        <v>2316.3259602813901</v>
      </c>
    </row>
    <row r="35859" spans="1:6">
      <c r="A35859" t="s">
        <v>98</v>
      </c>
      <c r="B35859">
        <v>3316</v>
      </c>
      <c r="C35859" t="s">
        <v>111</v>
      </c>
      <c r="D35859">
        <v>2015</v>
      </c>
      <c r="E35859" t="s">
        <v>737</v>
      </c>
      <c r="F35859" s="2">
        <v>2101.7937344745601</v>
      </c>
    </row>
    <row r="35860" spans="1:6">
      <c r="A35860" t="s">
        <v>98</v>
      </c>
      <c r="B35860">
        <v>3316</v>
      </c>
      <c r="C35860" t="s">
        <v>111</v>
      </c>
      <c r="D35860">
        <v>2016</v>
      </c>
      <c r="E35860" t="s">
        <v>738</v>
      </c>
      <c r="F35860" s="2">
        <v>0</v>
      </c>
    </row>
    <row r="35861" spans="1:6">
      <c r="A35861" t="s">
        <v>98</v>
      </c>
      <c r="B35861">
        <v>3316</v>
      </c>
      <c r="C35861" t="s">
        <v>111</v>
      </c>
      <c r="D35861">
        <v>2016</v>
      </c>
      <c r="E35861" t="s">
        <v>739</v>
      </c>
      <c r="F35861" s="2">
        <v>21243.407167446599</v>
      </c>
    </row>
    <row r="35862" spans="1:6">
      <c r="A35862" t="s">
        <v>98</v>
      </c>
      <c r="B35862">
        <v>3316</v>
      </c>
      <c r="C35862" t="s">
        <v>111</v>
      </c>
      <c r="D35862">
        <v>2016</v>
      </c>
      <c r="E35862" t="s">
        <v>743</v>
      </c>
      <c r="F35862" s="2">
        <v>0</v>
      </c>
    </row>
    <row r="35863" spans="1:6">
      <c r="A35863" t="s">
        <v>98</v>
      </c>
      <c r="B35863">
        <v>3316</v>
      </c>
      <c r="C35863" t="s">
        <v>111</v>
      </c>
      <c r="D35863">
        <v>2017</v>
      </c>
      <c r="E35863" t="s">
        <v>742</v>
      </c>
      <c r="F35863" s="2">
        <v>7811.9246166029798</v>
      </c>
    </row>
    <row r="35864" spans="1:6">
      <c r="A35864" t="s">
        <v>98</v>
      </c>
      <c r="B35864">
        <v>3316</v>
      </c>
      <c r="C35864" t="s">
        <v>111</v>
      </c>
      <c r="D35864">
        <v>2017</v>
      </c>
      <c r="E35864" t="s">
        <v>744</v>
      </c>
      <c r="F35864" s="2">
        <v>0</v>
      </c>
    </row>
    <row r="35865" spans="1:6">
      <c r="A35865" t="s">
        <v>98</v>
      </c>
      <c r="B35865">
        <v>3316</v>
      </c>
      <c r="C35865" t="s">
        <v>111</v>
      </c>
      <c r="D35865">
        <v>2017</v>
      </c>
      <c r="E35865" t="s">
        <v>741</v>
      </c>
      <c r="F35865" s="2">
        <v>18773.9634917478</v>
      </c>
    </row>
    <row r="35866" spans="1:6">
      <c r="A35866" t="s">
        <v>98</v>
      </c>
      <c r="B35866">
        <v>3316</v>
      </c>
      <c r="C35866" t="s">
        <v>111</v>
      </c>
      <c r="D35866">
        <v>2018</v>
      </c>
      <c r="E35866" t="s">
        <v>736</v>
      </c>
      <c r="F35866" s="2">
        <v>2150.7556064544001</v>
      </c>
    </row>
    <row r="35867" spans="1:6">
      <c r="A35867" t="s">
        <v>98</v>
      </c>
      <c r="B35867">
        <v>3316</v>
      </c>
      <c r="C35867" t="s">
        <v>111</v>
      </c>
      <c r="D35867">
        <v>2018</v>
      </c>
      <c r="E35867" t="s">
        <v>737</v>
      </c>
      <c r="F35867" s="2">
        <v>2126.8570819893098</v>
      </c>
    </row>
    <row r="35868" spans="1:6">
      <c r="A35868" t="s">
        <v>98</v>
      </c>
      <c r="B35868">
        <v>3316</v>
      </c>
      <c r="C35868" t="s">
        <v>111</v>
      </c>
      <c r="D35868">
        <v>2018</v>
      </c>
      <c r="E35868" t="s">
        <v>740</v>
      </c>
      <c r="F35868" s="2">
        <v>2298.3457672353302</v>
      </c>
    </row>
    <row r="35869" spans="1:6">
      <c r="A35869" t="s">
        <v>98</v>
      </c>
      <c r="B35869">
        <v>3316</v>
      </c>
      <c r="C35869" t="s">
        <v>111</v>
      </c>
      <c r="D35869">
        <v>2019</v>
      </c>
      <c r="E35869" t="s">
        <v>738</v>
      </c>
      <c r="F35869" s="2">
        <v>0</v>
      </c>
    </row>
    <row r="35870" spans="1:6">
      <c r="A35870" t="s">
        <v>98</v>
      </c>
      <c r="B35870">
        <v>3316</v>
      </c>
      <c r="C35870" t="s">
        <v>111</v>
      </c>
      <c r="D35870">
        <v>2019</v>
      </c>
      <c r="E35870" t="s">
        <v>739</v>
      </c>
      <c r="F35870" s="2">
        <v>20978.338120180299</v>
      </c>
    </row>
    <row r="35871" spans="1:6">
      <c r="A35871" t="s">
        <v>98</v>
      </c>
      <c r="B35871">
        <v>3316</v>
      </c>
      <c r="C35871" t="s">
        <v>111</v>
      </c>
      <c r="D35871">
        <v>2019</v>
      </c>
      <c r="E35871" t="s">
        <v>743</v>
      </c>
      <c r="F35871" s="2">
        <v>0</v>
      </c>
    </row>
    <row r="35872" spans="1:6">
      <c r="A35872" t="s">
        <v>98</v>
      </c>
      <c r="B35872">
        <v>3316</v>
      </c>
      <c r="C35872" t="s">
        <v>111</v>
      </c>
      <c r="D35872">
        <v>2020</v>
      </c>
      <c r="E35872" t="s">
        <v>742</v>
      </c>
      <c r="F35872" s="2">
        <v>5958.5095127422001</v>
      </c>
    </row>
    <row r="35873" spans="1:6">
      <c r="A35873" t="s">
        <v>98</v>
      </c>
      <c r="B35873">
        <v>3316</v>
      </c>
      <c r="C35873" t="s">
        <v>111</v>
      </c>
      <c r="D35873">
        <v>2020</v>
      </c>
      <c r="E35873" t="s">
        <v>744</v>
      </c>
      <c r="F35873" s="2">
        <v>0</v>
      </c>
    </row>
    <row r="35874" spans="1:6">
      <c r="A35874" t="s">
        <v>98</v>
      </c>
      <c r="B35874">
        <v>3316</v>
      </c>
      <c r="C35874" t="s">
        <v>111</v>
      </c>
      <c r="D35874">
        <v>2020</v>
      </c>
      <c r="E35874" t="s">
        <v>745</v>
      </c>
      <c r="F35874" s="2">
        <v>0.50622958541948304</v>
      </c>
    </row>
    <row r="35875" spans="1:6">
      <c r="A35875" t="s">
        <v>98</v>
      </c>
      <c r="B35875">
        <v>3316</v>
      </c>
      <c r="C35875" t="s">
        <v>111</v>
      </c>
      <c r="D35875">
        <v>2020</v>
      </c>
      <c r="E35875" t="s">
        <v>741</v>
      </c>
      <c r="F35875" s="2">
        <v>17428.6495533501</v>
      </c>
    </row>
    <row r="35876" spans="1:6">
      <c r="A35876" t="s">
        <v>98</v>
      </c>
      <c r="B35876">
        <v>3316</v>
      </c>
      <c r="C35876" t="s">
        <v>111</v>
      </c>
      <c r="D35876">
        <v>2021</v>
      </c>
      <c r="E35876" t="s">
        <v>736</v>
      </c>
      <c r="F35876" s="2">
        <v>2541.9198464251199</v>
      </c>
    </row>
    <row r="35877" spans="1:6">
      <c r="A35877" t="s">
        <v>98</v>
      </c>
      <c r="B35877">
        <v>3316</v>
      </c>
      <c r="C35877" t="s">
        <v>111</v>
      </c>
      <c r="D35877">
        <v>2021</v>
      </c>
      <c r="E35877" t="s">
        <v>737</v>
      </c>
      <c r="F35877" s="2">
        <v>2110.7074273803901</v>
      </c>
    </row>
    <row r="35878" spans="1:6">
      <c r="A35878" t="s">
        <v>98</v>
      </c>
      <c r="B35878">
        <v>3316</v>
      </c>
      <c r="C35878" t="s">
        <v>111</v>
      </c>
      <c r="D35878">
        <v>2021</v>
      </c>
      <c r="E35878" t="s">
        <v>740</v>
      </c>
      <c r="F35878" s="2">
        <v>1768.33598381413</v>
      </c>
    </row>
    <row r="35879" spans="1:6">
      <c r="A35879" t="s">
        <v>98</v>
      </c>
      <c r="B35879">
        <v>3316</v>
      </c>
      <c r="C35879" t="s">
        <v>111</v>
      </c>
      <c r="D35879">
        <v>2022</v>
      </c>
      <c r="E35879" t="s">
        <v>738</v>
      </c>
      <c r="F35879" s="2">
        <v>0</v>
      </c>
    </row>
    <row r="35880" spans="1:6">
      <c r="A35880" t="s">
        <v>98</v>
      </c>
      <c r="B35880">
        <v>3316</v>
      </c>
      <c r="C35880" t="s">
        <v>111</v>
      </c>
      <c r="D35880">
        <v>2022</v>
      </c>
      <c r="E35880" t="s">
        <v>739</v>
      </c>
      <c r="F35880" s="2">
        <v>20962.546511586599</v>
      </c>
    </row>
    <row r="35881" spans="1:6">
      <c r="A35881" t="s">
        <v>98</v>
      </c>
      <c r="B35881">
        <v>3316</v>
      </c>
      <c r="C35881" t="s">
        <v>111</v>
      </c>
      <c r="D35881">
        <v>2022</v>
      </c>
      <c r="E35881" t="s">
        <v>743</v>
      </c>
      <c r="F35881" s="2">
        <v>0</v>
      </c>
    </row>
    <row r="35882" spans="1:6">
      <c r="A35882" t="s">
        <v>98</v>
      </c>
      <c r="B35882">
        <v>3316</v>
      </c>
      <c r="C35882" t="s">
        <v>111</v>
      </c>
      <c r="D35882">
        <v>2023</v>
      </c>
      <c r="E35882" t="s">
        <v>742</v>
      </c>
      <c r="F35882" s="2">
        <v>5248.6717322041904</v>
      </c>
    </row>
    <row r="35883" spans="1:6">
      <c r="A35883" t="s">
        <v>98</v>
      </c>
      <c r="B35883">
        <v>3316</v>
      </c>
      <c r="C35883" t="s">
        <v>111</v>
      </c>
      <c r="D35883">
        <v>2023</v>
      </c>
      <c r="E35883" t="s">
        <v>744</v>
      </c>
      <c r="F35883" s="2">
        <v>0</v>
      </c>
    </row>
    <row r="35884" spans="1:6">
      <c r="A35884" t="s">
        <v>98</v>
      </c>
      <c r="B35884">
        <v>3316</v>
      </c>
      <c r="C35884" t="s">
        <v>111</v>
      </c>
      <c r="D35884">
        <v>2023</v>
      </c>
      <c r="E35884" t="s">
        <v>745</v>
      </c>
      <c r="F35884" s="2">
        <v>0.101020212816873</v>
      </c>
    </row>
    <row r="35885" spans="1:6">
      <c r="A35885" t="s">
        <v>98</v>
      </c>
      <c r="B35885">
        <v>3316</v>
      </c>
      <c r="C35885" t="s">
        <v>111</v>
      </c>
      <c r="D35885">
        <v>2024</v>
      </c>
      <c r="E35885" t="s">
        <v>736</v>
      </c>
      <c r="F35885" s="2">
        <v>3233.7850359882</v>
      </c>
    </row>
    <row r="35886" spans="1:6">
      <c r="A35886" t="s">
        <v>98</v>
      </c>
      <c r="B35886">
        <v>3316</v>
      </c>
      <c r="C35886" t="s">
        <v>111</v>
      </c>
      <c r="D35886">
        <v>2024</v>
      </c>
      <c r="E35886" t="s">
        <v>737</v>
      </c>
      <c r="F35886" s="2">
        <v>1966.0779140679099</v>
      </c>
    </row>
    <row r="35887" spans="1:6">
      <c r="A35887" t="s">
        <v>98</v>
      </c>
      <c r="B35887">
        <v>3316</v>
      </c>
      <c r="C35887" t="s">
        <v>111</v>
      </c>
      <c r="D35887">
        <v>2024</v>
      </c>
      <c r="E35887" t="s">
        <v>740</v>
      </c>
      <c r="F35887" s="2">
        <v>2259.1035582156901</v>
      </c>
    </row>
    <row r="35888" spans="1:6">
      <c r="A35888" t="s">
        <v>98</v>
      </c>
      <c r="B35888">
        <v>3318</v>
      </c>
      <c r="C35888" t="s">
        <v>113</v>
      </c>
      <c r="D35888">
        <v>2011</v>
      </c>
      <c r="E35888" t="s">
        <v>741</v>
      </c>
      <c r="F35888" s="2">
        <v>7090.1381835352104</v>
      </c>
    </row>
    <row r="35889" spans="1:6">
      <c r="A35889" t="s">
        <v>98</v>
      </c>
      <c r="B35889">
        <v>3318</v>
      </c>
      <c r="C35889" t="s">
        <v>113</v>
      </c>
      <c r="D35889">
        <v>2013</v>
      </c>
      <c r="E35889" t="s">
        <v>738</v>
      </c>
      <c r="F35889" s="2">
        <v>0</v>
      </c>
    </row>
    <row r="35890" spans="1:6">
      <c r="A35890" t="s">
        <v>98</v>
      </c>
      <c r="B35890">
        <v>3318</v>
      </c>
      <c r="C35890" t="s">
        <v>113</v>
      </c>
      <c r="D35890">
        <v>2013</v>
      </c>
      <c r="E35890" t="s">
        <v>739</v>
      </c>
      <c r="F35890" s="2">
        <v>2870.3827963676899</v>
      </c>
    </row>
    <row r="35891" spans="1:6">
      <c r="A35891" t="s">
        <v>98</v>
      </c>
      <c r="B35891">
        <v>3318</v>
      </c>
      <c r="C35891" t="s">
        <v>113</v>
      </c>
      <c r="D35891">
        <v>2013</v>
      </c>
      <c r="E35891" t="s">
        <v>743</v>
      </c>
      <c r="F35891" s="2">
        <v>0</v>
      </c>
    </row>
    <row r="35892" spans="1:6">
      <c r="A35892" t="s">
        <v>98</v>
      </c>
      <c r="B35892">
        <v>3318</v>
      </c>
      <c r="C35892" t="s">
        <v>113</v>
      </c>
      <c r="D35892">
        <v>2015</v>
      </c>
      <c r="E35892" t="s">
        <v>736</v>
      </c>
      <c r="F35892" s="2">
        <v>789.44558507062197</v>
      </c>
    </row>
    <row r="35893" spans="1:6">
      <c r="A35893" t="s">
        <v>98</v>
      </c>
      <c r="B35893">
        <v>3318</v>
      </c>
      <c r="C35893" t="s">
        <v>113</v>
      </c>
      <c r="D35893">
        <v>2015</v>
      </c>
      <c r="E35893" t="s">
        <v>737</v>
      </c>
      <c r="F35893" s="2">
        <v>552.97528065621702</v>
      </c>
    </row>
    <row r="35894" spans="1:6">
      <c r="A35894" t="s">
        <v>98</v>
      </c>
      <c r="B35894">
        <v>3318</v>
      </c>
      <c r="C35894" t="s">
        <v>113</v>
      </c>
      <c r="D35894">
        <v>2015</v>
      </c>
      <c r="E35894" t="s">
        <v>740</v>
      </c>
      <c r="F35894" s="2">
        <v>1325.93588053861</v>
      </c>
    </row>
    <row r="35895" spans="1:6">
      <c r="A35895" t="s">
        <v>98</v>
      </c>
      <c r="B35895">
        <v>3318</v>
      </c>
      <c r="C35895" t="s">
        <v>113</v>
      </c>
      <c r="D35895">
        <v>2016</v>
      </c>
      <c r="E35895" t="s">
        <v>738</v>
      </c>
      <c r="F35895" s="2">
        <v>0</v>
      </c>
    </row>
    <row r="35896" spans="1:6">
      <c r="A35896" t="s">
        <v>98</v>
      </c>
      <c r="B35896">
        <v>3318</v>
      </c>
      <c r="C35896" t="s">
        <v>113</v>
      </c>
      <c r="D35896">
        <v>2016</v>
      </c>
      <c r="E35896" t="s">
        <v>739</v>
      </c>
      <c r="F35896" s="2">
        <v>3220.0996157335899</v>
      </c>
    </row>
    <row r="35897" spans="1:6">
      <c r="A35897" t="s">
        <v>98</v>
      </c>
      <c r="B35897">
        <v>3318</v>
      </c>
      <c r="C35897" t="s">
        <v>113</v>
      </c>
      <c r="D35897">
        <v>2016</v>
      </c>
      <c r="E35897" t="s">
        <v>743</v>
      </c>
      <c r="F35897" s="2">
        <v>0</v>
      </c>
    </row>
    <row r="35898" spans="1:6">
      <c r="A35898" t="s">
        <v>98</v>
      </c>
      <c r="B35898">
        <v>3318</v>
      </c>
      <c r="C35898" t="s">
        <v>113</v>
      </c>
      <c r="D35898">
        <v>2017</v>
      </c>
      <c r="E35898" t="s">
        <v>742</v>
      </c>
      <c r="F35898" s="2">
        <v>2267.2913385360198</v>
      </c>
    </row>
    <row r="35899" spans="1:6">
      <c r="A35899" t="s">
        <v>98</v>
      </c>
      <c r="B35899">
        <v>3318</v>
      </c>
      <c r="C35899" t="s">
        <v>113</v>
      </c>
      <c r="D35899">
        <v>2017</v>
      </c>
      <c r="E35899" t="s">
        <v>744</v>
      </c>
      <c r="F35899" s="2">
        <v>0</v>
      </c>
    </row>
    <row r="35900" spans="1:6">
      <c r="A35900" t="s">
        <v>98</v>
      </c>
      <c r="B35900">
        <v>3318</v>
      </c>
      <c r="C35900" t="s">
        <v>113</v>
      </c>
      <c r="D35900">
        <v>2017</v>
      </c>
      <c r="E35900" t="s">
        <v>745</v>
      </c>
      <c r="F35900" s="2">
        <v>0</v>
      </c>
    </row>
    <row r="35901" spans="1:6">
      <c r="A35901" t="s">
        <v>98</v>
      </c>
      <c r="B35901">
        <v>3318</v>
      </c>
      <c r="C35901" t="s">
        <v>113</v>
      </c>
      <c r="D35901">
        <v>2017</v>
      </c>
      <c r="E35901" t="s">
        <v>741</v>
      </c>
      <c r="F35901" s="2">
        <v>6300.7316136089303</v>
      </c>
    </row>
    <row r="35902" spans="1:6">
      <c r="A35902" t="s">
        <v>98</v>
      </c>
      <c r="B35902">
        <v>3318</v>
      </c>
      <c r="C35902" t="s">
        <v>113</v>
      </c>
      <c r="D35902">
        <v>2018</v>
      </c>
      <c r="E35902" t="s">
        <v>736</v>
      </c>
      <c r="F35902" s="2">
        <v>684.94934935251899</v>
      </c>
    </row>
    <row r="35903" spans="1:6">
      <c r="A35903" t="s">
        <v>98</v>
      </c>
      <c r="B35903">
        <v>3318</v>
      </c>
      <c r="C35903" t="s">
        <v>113</v>
      </c>
      <c r="D35903">
        <v>2018</v>
      </c>
      <c r="E35903" t="s">
        <v>737</v>
      </c>
      <c r="F35903" s="2">
        <v>503.50892677272299</v>
      </c>
    </row>
    <row r="35904" spans="1:6">
      <c r="A35904" t="s">
        <v>98</v>
      </c>
      <c r="B35904">
        <v>3318</v>
      </c>
      <c r="C35904" t="s">
        <v>113</v>
      </c>
      <c r="D35904">
        <v>2018</v>
      </c>
      <c r="E35904" t="s">
        <v>740</v>
      </c>
      <c r="F35904" s="2">
        <v>1411.17141217619</v>
      </c>
    </row>
    <row r="35905" spans="1:6">
      <c r="A35905" t="s">
        <v>98</v>
      </c>
      <c r="B35905">
        <v>3318</v>
      </c>
      <c r="C35905" t="s">
        <v>113</v>
      </c>
      <c r="D35905">
        <v>2019</v>
      </c>
      <c r="E35905" t="s">
        <v>738</v>
      </c>
      <c r="F35905" s="2">
        <v>0</v>
      </c>
    </row>
    <row r="35906" spans="1:6">
      <c r="A35906" t="s">
        <v>98</v>
      </c>
      <c r="B35906">
        <v>3318</v>
      </c>
      <c r="C35906" t="s">
        <v>113</v>
      </c>
      <c r="D35906">
        <v>2019</v>
      </c>
      <c r="E35906" t="s">
        <v>739</v>
      </c>
      <c r="F35906" s="2">
        <v>2597.99361299988</v>
      </c>
    </row>
    <row r="35907" spans="1:6">
      <c r="A35907" t="s">
        <v>98</v>
      </c>
      <c r="B35907">
        <v>3318</v>
      </c>
      <c r="C35907" t="s">
        <v>113</v>
      </c>
      <c r="D35907">
        <v>2019</v>
      </c>
      <c r="E35907" t="s">
        <v>743</v>
      </c>
      <c r="F35907" s="2">
        <v>0</v>
      </c>
    </row>
    <row r="35908" spans="1:6">
      <c r="A35908" t="s">
        <v>98</v>
      </c>
      <c r="B35908">
        <v>3318</v>
      </c>
      <c r="C35908" t="s">
        <v>113</v>
      </c>
      <c r="D35908">
        <v>2020</v>
      </c>
      <c r="E35908" t="s">
        <v>742</v>
      </c>
      <c r="F35908" s="2">
        <v>2137.22873878581</v>
      </c>
    </row>
    <row r="35909" spans="1:6">
      <c r="A35909" t="s">
        <v>98</v>
      </c>
      <c r="B35909">
        <v>3318</v>
      </c>
      <c r="C35909" t="s">
        <v>113</v>
      </c>
      <c r="D35909">
        <v>2020</v>
      </c>
      <c r="E35909" t="s">
        <v>744</v>
      </c>
      <c r="F35909" s="2">
        <v>0</v>
      </c>
    </row>
    <row r="35910" spans="1:6">
      <c r="A35910" t="s">
        <v>98</v>
      </c>
      <c r="B35910">
        <v>3318</v>
      </c>
      <c r="C35910" t="s">
        <v>113</v>
      </c>
      <c r="D35910">
        <v>2020</v>
      </c>
      <c r="E35910" t="s">
        <v>745</v>
      </c>
      <c r="F35910" s="2">
        <v>6.1748928038958498E-2</v>
      </c>
    </row>
    <row r="35911" spans="1:6">
      <c r="A35911" t="s">
        <v>98</v>
      </c>
      <c r="B35911">
        <v>3318</v>
      </c>
      <c r="C35911" t="s">
        <v>113</v>
      </c>
      <c r="D35911">
        <v>2021</v>
      </c>
      <c r="E35911" t="s">
        <v>736</v>
      </c>
      <c r="F35911" s="2">
        <v>704.62925165346405</v>
      </c>
    </row>
    <row r="35912" spans="1:6">
      <c r="A35912" t="s">
        <v>98</v>
      </c>
      <c r="B35912">
        <v>3318</v>
      </c>
      <c r="C35912" t="s">
        <v>113</v>
      </c>
      <c r="D35912">
        <v>2021</v>
      </c>
      <c r="E35912" t="s">
        <v>737</v>
      </c>
      <c r="F35912" s="2">
        <v>480.239324687188</v>
      </c>
    </row>
    <row r="35913" spans="1:6">
      <c r="A35913" t="s">
        <v>98</v>
      </c>
      <c r="B35913">
        <v>3318</v>
      </c>
      <c r="C35913" t="s">
        <v>113</v>
      </c>
      <c r="D35913">
        <v>2021</v>
      </c>
      <c r="E35913" t="s">
        <v>740</v>
      </c>
      <c r="F35913" s="2">
        <v>1151.0123747449099</v>
      </c>
    </row>
    <row r="35914" spans="1:6">
      <c r="A35914" t="s">
        <v>98</v>
      </c>
      <c r="B35914">
        <v>3318</v>
      </c>
      <c r="C35914" t="s">
        <v>113</v>
      </c>
      <c r="D35914">
        <v>2022</v>
      </c>
      <c r="E35914" t="s">
        <v>738</v>
      </c>
      <c r="F35914" s="2">
        <v>0</v>
      </c>
    </row>
    <row r="35915" spans="1:6">
      <c r="A35915" t="s">
        <v>98</v>
      </c>
      <c r="B35915">
        <v>3318</v>
      </c>
      <c r="C35915" t="s">
        <v>113</v>
      </c>
      <c r="D35915">
        <v>2022</v>
      </c>
      <c r="E35915" t="s">
        <v>739</v>
      </c>
      <c r="F35915" s="2">
        <v>2465.47398623954</v>
      </c>
    </row>
    <row r="35916" spans="1:6">
      <c r="A35916" t="s">
        <v>98</v>
      </c>
      <c r="B35916">
        <v>3318</v>
      </c>
      <c r="C35916" t="s">
        <v>113</v>
      </c>
      <c r="D35916">
        <v>2023</v>
      </c>
      <c r="E35916" t="s">
        <v>742</v>
      </c>
      <c r="F35916" s="2">
        <v>1828.12413250842</v>
      </c>
    </row>
    <row r="35917" spans="1:6">
      <c r="A35917" t="s">
        <v>98</v>
      </c>
      <c r="B35917">
        <v>3318</v>
      </c>
      <c r="C35917" t="s">
        <v>113</v>
      </c>
      <c r="D35917">
        <v>2023</v>
      </c>
      <c r="E35917" t="s">
        <v>744</v>
      </c>
      <c r="F35917" s="2">
        <v>0</v>
      </c>
    </row>
    <row r="35918" spans="1:6">
      <c r="A35918" t="s">
        <v>98</v>
      </c>
      <c r="B35918">
        <v>3318</v>
      </c>
      <c r="C35918" t="s">
        <v>113</v>
      </c>
      <c r="D35918">
        <v>2023</v>
      </c>
      <c r="E35918" t="s">
        <v>743</v>
      </c>
      <c r="F35918" s="2">
        <v>0</v>
      </c>
    </row>
    <row r="35919" spans="1:6">
      <c r="A35919" t="s">
        <v>98</v>
      </c>
      <c r="B35919">
        <v>3318</v>
      </c>
      <c r="C35919" t="s">
        <v>113</v>
      </c>
      <c r="D35919">
        <v>2023</v>
      </c>
      <c r="E35919" t="s">
        <v>745</v>
      </c>
      <c r="F35919" s="2">
        <v>0</v>
      </c>
    </row>
    <row r="35920" spans="1:6">
      <c r="A35920" t="s">
        <v>98</v>
      </c>
      <c r="B35920">
        <v>3318</v>
      </c>
      <c r="C35920" t="s">
        <v>113</v>
      </c>
      <c r="D35920">
        <v>2024</v>
      </c>
      <c r="E35920" t="s">
        <v>740</v>
      </c>
      <c r="F35920" s="2">
        <v>914.47164044868703</v>
      </c>
    </row>
    <row r="35921" spans="1:6">
      <c r="A35921" t="s">
        <v>98</v>
      </c>
      <c r="B35921">
        <v>3318</v>
      </c>
      <c r="C35921" t="s">
        <v>113</v>
      </c>
      <c r="D35921">
        <v>2024</v>
      </c>
      <c r="E35921" t="s">
        <v>741</v>
      </c>
      <c r="F35921" s="2">
        <v>5811.2490924427402</v>
      </c>
    </row>
    <row r="35922" spans="1:6">
      <c r="A35922" t="s">
        <v>98</v>
      </c>
      <c r="B35922">
        <v>3320</v>
      </c>
      <c r="C35922" t="s">
        <v>115</v>
      </c>
      <c r="D35922">
        <v>2009</v>
      </c>
      <c r="E35922" t="s">
        <v>742</v>
      </c>
      <c r="F35922" s="2">
        <v>1697.73935859628</v>
      </c>
    </row>
    <row r="35923" spans="1:6">
      <c r="A35923" t="s">
        <v>98</v>
      </c>
      <c r="B35923">
        <v>3320</v>
      </c>
      <c r="C35923" t="s">
        <v>115</v>
      </c>
      <c r="D35923">
        <v>2009</v>
      </c>
      <c r="E35923" t="s">
        <v>744</v>
      </c>
      <c r="F35923" s="2">
        <v>0</v>
      </c>
    </row>
    <row r="35924" spans="1:6">
      <c r="A35924" t="s">
        <v>98</v>
      </c>
      <c r="B35924">
        <v>3320</v>
      </c>
      <c r="C35924" t="s">
        <v>115</v>
      </c>
      <c r="D35924">
        <v>2009</v>
      </c>
      <c r="E35924" t="s">
        <v>741</v>
      </c>
      <c r="F35924" s="2">
        <v>13655.678772126201</v>
      </c>
    </row>
    <row r="35925" spans="1:6">
      <c r="A35925" t="s">
        <v>98</v>
      </c>
      <c r="B35925">
        <v>3320</v>
      </c>
      <c r="C35925" t="s">
        <v>115</v>
      </c>
      <c r="D35925">
        <v>2011</v>
      </c>
      <c r="E35925" t="s">
        <v>738</v>
      </c>
      <c r="F35925" s="2">
        <v>0</v>
      </c>
    </row>
    <row r="35926" spans="1:6">
      <c r="A35926" t="s">
        <v>98</v>
      </c>
      <c r="B35926">
        <v>3320</v>
      </c>
      <c r="C35926" t="s">
        <v>115</v>
      </c>
      <c r="D35926">
        <v>2011</v>
      </c>
      <c r="E35926" t="s">
        <v>739</v>
      </c>
      <c r="F35926" s="2">
        <v>1596.27620332066</v>
      </c>
    </row>
    <row r="35927" spans="1:6">
      <c r="A35927" t="s">
        <v>98</v>
      </c>
      <c r="B35927">
        <v>3320</v>
      </c>
      <c r="C35927" t="s">
        <v>115</v>
      </c>
      <c r="D35927">
        <v>2011</v>
      </c>
      <c r="E35927" t="s">
        <v>743</v>
      </c>
      <c r="F35927" s="2">
        <v>0</v>
      </c>
    </row>
    <row r="35928" spans="1:6">
      <c r="A35928" t="s">
        <v>98</v>
      </c>
      <c r="B35928">
        <v>3320</v>
      </c>
      <c r="C35928" t="s">
        <v>115</v>
      </c>
      <c r="D35928">
        <v>2013</v>
      </c>
      <c r="E35928" t="s">
        <v>736</v>
      </c>
      <c r="F35928" s="2">
        <v>131.93399769836199</v>
      </c>
    </row>
    <row r="35929" spans="1:6">
      <c r="A35929" t="s">
        <v>98</v>
      </c>
      <c r="B35929">
        <v>3320</v>
      </c>
      <c r="C35929" t="s">
        <v>115</v>
      </c>
      <c r="D35929">
        <v>2013</v>
      </c>
      <c r="E35929" t="s">
        <v>737</v>
      </c>
      <c r="F35929" s="2">
        <v>821.39256201871297</v>
      </c>
    </row>
    <row r="35930" spans="1:6">
      <c r="A35930" t="s">
        <v>98</v>
      </c>
      <c r="B35930">
        <v>3320</v>
      </c>
      <c r="C35930" t="s">
        <v>115</v>
      </c>
      <c r="D35930">
        <v>2015</v>
      </c>
      <c r="E35930" t="s">
        <v>742</v>
      </c>
      <c r="F35930" s="2">
        <v>2199.64137062191</v>
      </c>
    </row>
    <row r="35931" spans="1:6">
      <c r="A35931" t="s">
        <v>98</v>
      </c>
      <c r="B35931">
        <v>3320</v>
      </c>
      <c r="C35931" t="s">
        <v>115</v>
      </c>
      <c r="D35931">
        <v>2015</v>
      </c>
      <c r="E35931" t="s">
        <v>744</v>
      </c>
      <c r="F35931" s="2">
        <v>0</v>
      </c>
    </row>
    <row r="35932" spans="1:6">
      <c r="A35932" t="s">
        <v>98</v>
      </c>
      <c r="B35932">
        <v>3320</v>
      </c>
      <c r="C35932" t="s">
        <v>115</v>
      </c>
      <c r="D35932">
        <v>2015</v>
      </c>
      <c r="E35932" t="s">
        <v>745</v>
      </c>
      <c r="F35932" s="2">
        <v>0</v>
      </c>
    </row>
    <row r="35933" spans="1:6">
      <c r="A35933" t="s">
        <v>98</v>
      </c>
      <c r="B35933">
        <v>3320</v>
      </c>
      <c r="C35933" t="s">
        <v>115</v>
      </c>
      <c r="D35933">
        <v>2016</v>
      </c>
      <c r="E35933" t="s">
        <v>736</v>
      </c>
      <c r="F35933" s="2">
        <v>155.39131745190701</v>
      </c>
    </row>
    <row r="35934" spans="1:6">
      <c r="A35934" t="s">
        <v>98</v>
      </c>
      <c r="B35934">
        <v>3320</v>
      </c>
      <c r="C35934" t="s">
        <v>115</v>
      </c>
      <c r="D35934">
        <v>2016</v>
      </c>
      <c r="E35934" t="s">
        <v>737</v>
      </c>
      <c r="F35934" s="2">
        <v>775.59258451996902</v>
      </c>
    </row>
    <row r="35935" spans="1:6">
      <c r="A35935" t="s">
        <v>98</v>
      </c>
      <c r="B35935">
        <v>3320</v>
      </c>
      <c r="C35935" t="s">
        <v>115</v>
      </c>
      <c r="D35935">
        <v>2017</v>
      </c>
      <c r="E35935" t="s">
        <v>738</v>
      </c>
      <c r="F35935" s="2">
        <v>0</v>
      </c>
    </row>
    <row r="35936" spans="1:6">
      <c r="A35936" t="s">
        <v>98</v>
      </c>
      <c r="B35936">
        <v>3320</v>
      </c>
      <c r="C35936" t="s">
        <v>115</v>
      </c>
      <c r="D35936">
        <v>2017</v>
      </c>
      <c r="E35936" t="s">
        <v>739</v>
      </c>
      <c r="F35936" s="2">
        <v>1304.76625681266</v>
      </c>
    </row>
    <row r="35937" spans="1:6">
      <c r="A35937" t="s">
        <v>98</v>
      </c>
      <c r="B35937">
        <v>3320</v>
      </c>
      <c r="C35937" t="s">
        <v>115</v>
      </c>
      <c r="D35937">
        <v>2017</v>
      </c>
      <c r="E35937" t="s">
        <v>740</v>
      </c>
      <c r="F35937" s="2">
        <v>547.74269552355304</v>
      </c>
    </row>
    <row r="35938" spans="1:6">
      <c r="A35938" t="s">
        <v>98</v>
      </c>
      <c r="B35938">
        <v>3320</v>
      </c>
      <c r="C35938" t="s">
        <v>115</v>
      </c>
      <c r="D35938">
        <v>2018</v>
      </c>
      <c r="E35938" t="s">
        <v>742</v>
      </c>
      <c r="F35938" s="2">
        <v>1515.60127261301</v>
      </c>
    </row>
    <row r="35939" spans="1:6">
      <c r="A35939" t="s">
        <v>98</v>
      </c>
      <c r="B35939">
        <v>3320</v>
      </c>
      <c r="C35939" t="s">
        <v>115</v>
      </c>
      <c r="D35939">
        <v>2018</v>
      </c>
      <c r="E35939" t="s">
        <v>744</v>
      </c>
      <c r="F35939" s="2">
        <v>0</v>
      </c>
    </row>
    <row r="35940" spans="1:6">
      <c r="A35940" t="s">
        <v>98</v>
      </c>
      <c r="B35940">
        <v>3320</v>
      </c>
      <c r="C35940" t="s">
        <v>115</v>
      </c>
      <c r="D35940">
        <v>2018</v>
      </c>
      <c r="E35940" t="s">
        <v>743</v>
      </c>
      <c r="F35940" s="2">
        <v>0</v>
      </c>
    </row>
    <row r="35941" spans="1:6">
      <c r="A35941" t="s">
        <v>98</v>
      </c>
      <c r="B35941">
        <v>3320</v>
      </c>
      <c r="C35941" t="s">
        <v>115</v>
      </c>
      <c r="D35941">
        <v>2018</v>
      </c>
      <c r="E35941" t="s">
        <v>745</v>
      </c>
      <c r="F35941" s="2">
        <v>0</v>
      </c>
    </row>
    <row r="35942" spans="1:6">
      <c r="A35942" t="s">
        <v>98</v>
      </c>
      <c r="B35942">
        <v>3320</v>
      </c>
      <c r="C35942" t="s">
        <v>115</v>
      </c>
      <c r="D35942">
        <v>2019</v>
      </c>
      <c r="E35942" t="s">
        <v>741</v>
      </c>
      <c r="F35942" s="2">
        <v>12485.7409443631</v>
      </c>
    </row>
    <row r="35943" spans="1:6">
      <c r="A35943" t="s">
        <v>98</v>
      </c>
      <c r="B35943">
        <v>3320</v>
      </c>
      <c r="C35943" t="s">
        <v>115</v>
      </c>
      <c r="D35943">
        <v>2020</v>
      </c>
      <c r="E35943" t="s">
        <v>740</v>
      </c>
      <c r="F35943" s="2">
        <v>511.35784543550699</v>
      </c>
    </row>
    <row r="35944" spans="1:6">
      <c r="A35944" t="s">
        <v>98</v>
      </c>
      <c r="B35944">
        <v>3320</v>
      </c>
      <c r="C35944" t="s">
        <v>115</v>
      </c>
      <c r="D35944">
        <v>2021</v>
      </c>
      <c r="E35944" t="s">
        <v>743</v>
      </c>
      <c r="F35944" s="2">
        <v>0</v>
      </c>
    </row>
    <row r="35945" spans="1:6">
      <c r="A35945" t="s">
        <v>98</v>
      </c>
      <c r="B35945">
        <v>3320</v>
      </c>
      <c r="C35945" t="s">
        <v>115</v>
      </c>
      <c r="D35945">
        <v>2022</v>
      </c>
      <c r="E35945" t="s">
        <v>741</v>
      </c>
      <c r="F35945" s="2">
        <v>12634.581668599199</v>
      </c>
    </row>
    <row r="35946" spans="1:6">
      <c r="A35946" t="s">
        <v>98</v>
      </c>
      <c r="B35946">
        <v>3320</v>
      </c>
      <c r="C35946" t="s">
        <v>115</v>
      </c>
      <c r="D35946">
        <v>2023</v>
      </c>
      <c r="E35946" t="s">
        <v>736</v>
      </c>
      <c r="F35946" s="2">
        <v>135.074131958339</v>
      </c>
    </row>
    <row r="35947" spans="1:6">
      <c r="A35947" t="s">
        <v>98</v>
      </c>
      <c r="B35947">
        <v>3320</v>
      </c>
      <c r="C35947" t="s">
        <v>115</v>
      </c>
      <c r="D35947">
        <v>2023</v>
      </c>
      <c r="E35947" t="s">
        <v>737</v>
      </c>
      <c r="F35947" s="2">
        <v>575.00125061051097</v>
      </c>
    </row>
    <row r="35948" spans="1:6">
      <c r="A35948" t="s">
        <v>98</v>
      </c>
      <c r="B35948">
        <v>3320</v>
      </c>
      <c r="C35948" t="s">
        <v>115</v>
      </c>
      <c r="D35948">
        <v>2023</v>
      </c>
      <c r="E35948" t="s">
        <v>740</v>
      </c>
      <c r="F35948" s="2">
        <v>568.54728931043996</v>
      </c>
    </row>
    <row r="35949" spans="1:6">
      <c r="A35949" t="s">
        <v>98</v>
      </c>
      <c r="B35949">
        <v>3320</v>
      </c>
      <c r="C35949" t="s">
        <v>115</v>
      </c>
      <c r="D35949">
        <v>2024</v>
      </c>
      <c r="E35949" t="s">
        <v>739</v>
      </c>
      <c r="F35949" s="2">
        <v>1418.59487435198</v>
      </c>
    </row>
    <row r="35950" spans="1:6">
      <c r="A35950" t="s">
        <v>98</v>
      </c>
      <c r="B35950">
        <v>3320</v>
      </c>
      <c r="C35950" t="s">
        <v>115</v>
      </c>
      <c r="D35950">
        <v>2024</v>
      </c>
      <c r="E35950" t="s">
        <v>743</v>
      </c>
      <c r="F35950" s="2">
        <v>0</v>
      </c>
    </row>
    <row r="35951" spans="1:6">
      <c r="A35951" t="s">
        <v>98</v>
      </c>
      <c r="B35951">
        <v>3322</v>
      </c>
      <c r="C35951" t="s">
        <v>117</v>
      </c>
      <c r="D35951">
        <v>2009</v>
      </c>
      <c r="E35951" t="s">
        <v>742</v>
      </c>
      <c r="F35951" s="2">
        <v>3495.2353143845598</v>
      </c>
    </row>
    <row r="35952" spans="1:6">
      <c r="A35952" t="s">
        <v>98</v>
      </c>
      <c r="B35952">
        <v>3322</v>
      </c>
      <c r="C35952" t="s">
        <v>117</v>
      </c>
      <c r="D35952">
        <v>2009</v>
      </c>
      <c r="E35952" t="s">
        <v>744</v>
      </c>
      <c r="F35952" s="2">
        <v>283.81490350000001</v>
      </c>
    </row>
    <row r="35953" spans="1:6">
      <c r="A35953" t="s">
        <v>98</v>
      </c>
      <c r="B35953">
        <v>3322</v>
      </c>
      <c r="C35953" t="s">
        <v>117</v>
      </c>
      <c r="D35953">
        <v>2009</v>
      </c>
      <c r="E35953" t="s">
        <v>739</v>
      </c>
      <c r="F35953" s="2">
        <v>5797.6304670465197</v>
      </c>
    </row>
    <row r="35954" spans="1:6">
      <c r="A35954" t="s">
        <v>98</v>
      </c>
      <c r="B35954">
        <v>3322</v>
      </c>
      <c r="C35954" t="s">
        <v>117</v>
      </c>
      <c r="D35954">
        <v>2011</v>
      </c>
      <c r="E35954" t="s">
        <v>738</v>
      </c>
      <c r="F35954" s="2">
        <v>0</v>
      </c>
    </row>
    <row r="35955" spans="1:6">
      <c r="A35955" t="s">
        <v>98</v>
      </c>
      <c r="B35955">
        <v>3322</v>
      </c>
      <c r="C35955" t="s">
        <v>117</v>
      </c>
      <c r="D35955">
        <v>2011</v>
      </c>
      <c r="E35955" t="s">
        <v>740</v>
      </c>
      <c r="F35955" s="2">
        <v>1661.2278489963801</v>
      </c>
    </row>
    <row r="35956" spans="1:6">
      <c r="A35956" t="s">
        <v>98</v>
      </c>
      <c r="B35956">
        <v>3322</v>
      </c>
      <c r="C35956" t="s">
        <v>117</v>
      </c>
      <c r="D35956">
        <v>2013</v>
      </c>
      <c r="E35956" t="s">
        <v>736</v>
      </c>
      <c r="F35956" s="2">
        <v>441.12011961870701</v>
      </c>
    </row>
    <row r="35957" spans="1:6">
      <c r="A35957" t="s">
        <v>98</v>
      </c>
      <c r="B35957">
        <v>3322</v>
      </c>
      <c r="C35957" t="s">
        <v>117</v>
      </c>
      <c r="D35957">
        <v>2013</v>
      </c>
      <c r="E35957" t="s">
        <v>737</v>
      </c>
      <c r="F35957" s="2">
        <v>1010.01758568352</v>
      </c>
    </row>
    <row r="35958" spans="1:6">
      <c r="A35958" t="s">
        <v>98</v>
      </c>
      <c r="B35958">
        <v>3322</v>
      </c>
      <c r="C35958" t="s">
        <v>117</v>
      </c>
      <c r="D35958">
        <v>2013</v>
      </c>
      <c r="E35958" t="s">
        <v>745</v>
      </c>
      <c r="F35958" s="2">
        <v>0</v>
      </c>
    </row>
    <row r="35959" spans="1:6">
      <c r="A35959" t="s">
        <v>98</v>
      </c>
      <c r="B35959">
        <v>3322</v>
      </c>
      <c r="C35959" t="s">
        <v>117</v>
      </c>
      <c r="D35959">
        <v>2013</v>
      </c>
      <c r="E35959" t="s">
        <v>741</v>
      </c>
      <c r="F35959" s="2">
        <v>13981.833209992599</v>
      </c>
    </row>
    <row r="35960" spans="1:6">
      <c r="A35960" t="s">
        <v>98</v>
      </c>
      <c r="B35960">
        <v>3322</v>
      </c>
      <c r="C35960" t="s">
        <v>117</v>
      </c>
      <c r="D35960">
        <v>2015</v>
      </c>
      <c r="E35960" t="s">
        <v>742</v>
      </c>
      <c r="F35960" s="2">
        <v>3322.9906914584299</v>
      </c>
    </row>
    <row r="35961" spans="1:6">
      <c r="A35961" t="s">
        <v>98</v>
      </c>
      <c r="B35961">
        <v>3322</v>
      </c>
      <c r="C35961" t="s">
        <v>117</v>
      </c>
      <c r="D35961">
        <v>2015</v>
      </c>
      <c r="E35961" t="s">
        <v>744</v>
      </c>
      <c r="F35961" s="2">
        <v>0</v>
      </c>
    </row>
    <row r="35962" spans="1:6">
      <c r="A35962" t="s">
        <v>98</v>
      </c>
      <c r="B35962">
        <v>3322</v>
      </c>
      <c r="C35962" t="s">
        <v>117</v>
      </c>
      <c r="D35962">
        <v>2015</v>
      </c>
      <c r="E35962" t="s">
        <v>739</v>
      </c>
      <c r="F35962" s="2">
        <v>6230.3853197727303</v>
      </c>
    </row>
    <row r="35963" spans="1:6">
      <c r="A35963" t="s">
        <v>98</v>
      </c>
      <c r="B35963">
        <v>3322</v>
      </c>
      <c r="C35963" t="s">
        <v>117</v>
      </c>
      <c r="D35963">
        <v>2015</v>
      </c>
      <c r="E35963" t="s">
        <v>743</v>
      </c>
      <c r="F35963" s="2">
        <v>0</v>
      </c>
    </row>
    <row r="35964" spans="1:6">
      <c r="A35964" t="s">
        <v>98</v>
      </c>
      <c r="B35964">
        <v>3322</v>
      </c>
      <c r="C35964" t="s">
        <v>117</v>
      </c>
      <c r="D35964">
        <v>2016</v>
      </c>
      <c r="E35964" t="s">
        <v>745</v>
      </c>
      <c r="F35964" s="2">
        <v>0</v>
      </c>
    </row>
    <row r="35965" spans="1:6">
      <c r="A35965" t="s">
        <v>98</v>
      </c>
      <c r="B35965">
        <v>3322</v>
      </c>
      <c r="C35965" t="s">
        <v>117</v>
      </c>
      <c r="D35965">
        <v>2016</v>
      </c>
      <c r="E35965" t="s">
        <v>741</v>
      </c>
      <c r="F35965" s="2">
        <v>13528.389934126501</v>
      </c>
    </row>
    <row r="35966" spans="1:6">
      <c r="A35966" t="s">
        <v>98</v>
      </c>
      <c r="B35966">
        <v>3322</v>
      </c>
      <c r="C35966" t="s">
        <v>117</v>
      </c>
      <c r="D35966">
        <v>2017</v>
      </c>
      <c r="E35966" t="s">
        <v>740</v>
      </c>
      <c r="F35966" s="2">
        <v>1373.16097962245</v>
      </c>
    </row>
    <row r="35967" spans="1:6">
      <c r="A35967" t="s">
        <v>98</v>
      </c>
      <c r="B35967">
        <v>3322</v>
      </c>
      <c r="C35967" t="s">
        <v>117</v>
      </c>
      <c r="D35967">
        <v>2018</v>
      </c>
      <c r="E35967" t="s">
        <v>738</v>
      </c>
      <c r="F35967" s="2">
        <v>0</v>
      </c>
    </row>
    <row r="35968" spans="1:6">
      <c r="A35968" t="s">
        <v>98</v>
      </c>
      <c r="B35968">
        <v>3322</v>
      </c>
      <c r="C35968" t="s">
        <v>117</v>
      </c>
      <c r="D35968">
        <v>2018</v>
      </c>
      <c r="E35968" t="s">
        <v>739</v>
      </c>
      <c r="F35968" s="2">
        <v>6504.6049728663802</v>
      </c>
    </row>
    <row r="35969" spans="1:6">
      <c r="A35969" t="s">
        <v>98</v>
      </c>
      <c r="B35969">
        <v>3322</v>
      </c>
      <c r="C35969" t="s">
        <v>117</v>
      </c>
      <c r="D35969">
        <v>2018</v>
      </c>
      <c r="E35969" t="s">
        <v>743</v>
      </c>
      <c r="F35969" s="2">
        <v>0</v>
      </c>
    </row>
    <row r="35970" spans="1:6">
      <c r="A35970" t="s">
        <v>98</v>
      </c>
      <c r="B35970">
        <v>3322</v>
      </c>
      <c r="C35970" t="s">
        <v>117</v>
      </c>
      <c r="D35970">
        <v>2019</v>
      </c>
      <c r="E35970" t="s">
        <v>745</v>
      </c>
      <c r="F35970" s="2">
        <v>0</v>
      </c>
    </row>
    <row r="35971" spans="1:6">
      <c r="A35971" t="s">
        <v>98</v>
      </c>
      <c r="B35971">
        <v>3322</v>
      </c>
      <c r="C35971" t="s">
        <v>117</v>
      </c>
      <c r="D35971">
        <v>2019</v>
      </c>
      <c r="E35971" t="s">
        <v>741</v>
      </c>
      <c r="F35971" s="2">
        <v>12661.7846650796</v>
      </c>
    </row>
    <row r="35972" spans="1:6">
      <c r="A35972" t="s">
        <v>98</v>
      </c>
      <c r="B35972">
        <v>3322</v>
      </c>
      <c r="C35972" t="s">
        <v>117</v>
      </c>
      <c r="D35972">
        <v>2020</v>
      </c>
      <c r="E35972" t="s">
        <v>736</v>
      </c>
      <c r="F35972" s="2">
        <v>391.37250137084698</v>
      </c>
    </row>
    <row r="35973" spans="1:6">
      <c r="A35973" t="s">
        <v>98</v>
      </c>
      <c r="B35973">
        <v>3322</v>
      </c>
      <c r="C35973" t="s">
        <v>117</v>
      </c>
      <c r="D35973">
        <v>2020</v>
      </c>
      <c r="E35973" t="s">
        <v>737</v>
      </c>
      <c r="F35973" s="2">
        <v>847.018898425923</v>
      </c>
    </row>
    <row r="35974" spans="1:6">
      <c r="A35974" t="s">
        <v>98</v>
      </c>
      <c r="B35974">
        <v>3322</v>
      </c>
      <c r="C35974" t="s">
        <v>117</v>
      </c>
      <c r="D35974">
        <v>2021</v>
      </c>
      <c r="E35974" t="s">
        <v>738</v>
      </c>
      <c r="F35974" s="2">
        <v>0</v>
      </c>
    </row>
    <row r="35975" spans="1:6">
      <c r="A35975" t="s">
        <v>98</v>
      </c>
      <c r="B35975">
        <v>3322</v>
      </c>
      <c r="C35975" t="s">
        <v>117</v>
      </c>
      <c r="D35975">
        <v>2021</v>
      </c>
      <c r="E35975" t="s">
        <v>743</v>
      </c>
      <c r="F35975" s="2">
        <v>0</v>
      </c>
    </row>
    <row r="35976" spans="1:6">
      <c r="A35976" t="s">
        <v>98</v>
      </c>
      <c r="B35976">
        <v>3322</v>
      </c>
      <c r="C35976" t="s">
        <v>117</v>
      </c>
      <c r="D35976">
        <v>2022</v>
      </c>
      <c r="E35976" t="s">
        <v>742</v>
      </c>
      <c r="F35976" s="2">
        <v>4849.1064911577296</v>
      </c>
    </row>
    <row r="35977" spans="1:6">
      <c r="A35977" t="s">
        <v>98</v>
      </c>
      <c r="B35977">
        <v>3322</v>
      </c>
      <c r="C35977" t="s">
        <v>117</v>
      </c>
      <c r="D35977">
        <v>2022</v>
      </c>
      <c r="E35977" t="s">
        <v>744</v>
      </c>
      <c r="F35977" s="2">
        <v>0</v>
      </c>
    </row>
    <row r="35978" spans="1:6">
      <c r="A35978" t="s">
        <v>98</v>
      </c>
      <c r="B35978">
        <v>3322</v>
      </c>
      <c r="C35978" t="s">
        <v>117</v>
      </c>
      <c r="D35978">
        <v>2022</v>
      </c>
      <c r="E35978" t="s">
        <v>741</v>
      </c>
      <c r="F35978" s="2">
        <v>12926.437753844</v>
      </c>
    </row>
    <row r="35979" spans="1:6">
      <c r="A35979" t="s">
        <v>98</v>
      </c>
      <c r="B35979">
        <v>3322</v>
      </c>
      <c r="C35979" t="s">
        <v>117</v>
      </c>
      <c r="D35979">
        <v>2023</v>
      </c>
      <c r="E35979" t="s">
        <v>736</v>
      </c>
      <c r="F35979" s="2">
        <v>177.437992663514</v>
      </c>
    </row>
    <row r="35980" spans="1:6">
      <c r="A35980" t="s">
        <v>98</v>
      </c>
      <c r="B35980">
        <v>3322</v>
      </c>
      <c r="C35980" t="s">
        <v>117</v>
      </c>
      <c r="D35980">
        <v>2023</v>
      </c>
      <c r="E35980" t="s">
        <v>737</v>
      </c>
      <c r="F35980" s="2">
        <v>774.338330163303</v>
      </c>
    </row>
    <row r="35981" spans="1:6">
      <c r="A35981" t="s">
        <v>98</v>
      </c>
      <c r="B35981">
        <v>3322</v>
      </c>
      <c r="C35981" t="s">
        <v>117</v>
      </c>
      <c r="D35981">
        <v>2024</v>
      </c>
      <c r="E35981" t="s">
        <v>743</v>
      </c>
      <c r="F35981" s="2">
        <v>0</v>
      </c>
    </row>
    <row r="35982" spans="1:6">
      <c r="A35982" t="s">
        <v>98</v>
      </c>
      <c r="B35982">
        <v>3322</v>
      </c>
      <c r="C35982" t="s">
        <v>117</v>
      </c>
      <c r="D35982">
        <v>2024</v>
      </c>
      <c r="E35982" t="s">
        <v>740</v>
      </c>
      <c r="F35982" s="2">
        <v>935.66684673665702</v>
      </c>
    </row>
    <row r="35983" spans="1:6">
      <c r="A35983" t="s">
        <v>98</v>
      </c>
      <c r="B35983">
        <v>3324</v>
      </c>
      <c r="C35983" t="s">
        <v>119</v>
      </c>
      <c r="D35983">
        <v>2009</v>
      </c>
      <c r="E35983" t="s">
        <v>736</v>
      </c>
      <c r="F35983" s="2">
        <v>595.34720374930396</v>
      </c>
    </row>
    <row r="35984" spans="1:6">
      <c r="A35984" t="s">
        <v>98</v>
      </c>
      <c r="B35984">
        <v>3324</v>
      </c>
      <c r="C35984" t="s">
        <v>119</v>
      </c>
      <c r="D35984">
        <v>2009</v>
      </c>
      <c r="E35984" t="s">
        <v>737</v>
      </c>
      <c r="F35984" s="2">
        <v>1272.67507380241</v>
      </c>
    </row>
    <row r="35985" spans="1:6">
      <c r="A35985" t="s">
        <v>98</v>
      </c>
      <c r="B35985">
        <v>3324</v>
      </c>
      <c r="C35985" t="s">
        <v>119</v>
      </c>
      <c r="D35985">
        <v>2011</v>
      </c>
      <c r="E35985" t="s">
        <v>742</v>
      </c>
      <c r="F35985" s="2">
        <v>3179.3852071115998</v>
      </c>
    </row>
    <row r="35986" spans="1:6">
      <c r="A35986" t="s">
        <v>98</v>
      </c>
      <c r="B35986">
        <v>3324</v>
      </c>
      <c r="C35986" t="s">
        <v>119</v>
      </c>
      <c r="D35986">
        <v>2011</v>
      </c>
      <c r="E35986" t="s">
        <v>744</v>
      </c>
      <c r="F35986" s="2">
        <v>51.360872252999997</v>
      </c>
    </row>
    <row r="35987" spans="1:6">
      <c r="A35987" t="s">
        <v>98</v>
      </c>
      <c r="B35987">
        <v>3324</v>
      </c>
      <c r="C35987" t="s">
        <v>119</v>
      </c>
      <c r="D35987">
        <v>2011</v>
      </c>
      <c r="E35987" t="s">
        <v>743</v>
      </c>
      <c r="F35987" s="2">
        <v>1.540075356508E-2</v>
      </c>
    </row>
    <row r="35988" spans="1:6">
      <c r="A35988" t="s">
        <v>98</v>
      </c>
      <c r="B35988">
        <v>3324</v>
      </c>
      <c r="C35988" t="s">
        <v>119</v>
      </c>
      <c r="D35988">
        <v>2011</v>
      </c>
      <c r="E35988" t="s">
        <v>745</v>
      </c>
      <c r="F35988" s="2">
        <v>0</v>
      </c>
    </row>
    <row r="35989" spans="1:6">
      <c r="A35989" t="s">
        <v>98</v>
      </c>
      <c r="B35989">
        <v>3324</v>
      </c>
      <c r="C35989" t="s">
        <v>119</v>
      </c>
      <c r="D35989">
        <v>2013</v>
      </c>
      <c r="E35989" t="s">
        <v>740</v>
      </c>
      <c r="F35989" s="2">
        <v>1878.3444156160299</v>
      </c>
    </row>
    <row r="35990" spans="1:6">
      <c r="A35990" t="s">
        <v>98</v>
      </c>
      <c r="B35990">
        <v>3324</v>
      </c>
      <c r="C35990" t="s">
        <v>119</v>
      </c>
      <c r="D35990">
        <v>2015</v>
      </c>
      <c r="E35990" t="s">
        <v>741</v>
      </c>
      <c r="F35990" s="2">
        <v>18292.928116000501</v>
      </c>
    </row>
    <row r="35991" spans="1:6">
      <c r="A35991" t="s">
        <v>98</v>
      </c>
      <c r="B35991">
        <v>3324</v>
      </c>
      <c r="C35991" t="s">
        <v>119</v>
      </c>
      <c r="D35991">
        <v>2016</v>
      </c>
      <c r="E35991" t="s">
        <v>736</v>
      </c>
      <c r="F35991" s="2">
        <v>578.92971448720004</v>
      </c>
    </row>
    <row r="35992" spans="1:6">
      <c r="A35992" t="s">
        <v>98</v>
      </c>
      <c r="B35992">
        <v>3324</v>
      </c>
      <c r="C35992" t="s">
        <v>119</v>
      </c>
      <c r="D35992">
        <v>2016</v>
      </c>
      <c r="E35992" t="s">
        <v>737</v>
      </c>
      <c r="F35992" s="2">
        <v>1470.61674688465</v>
      </c>
    </row>
    <row r="35993" spans="1:6">
      <c r="A35993" t="s">
        <v>98</v>
      </c>
      <c r="B35993">
        <v>3324</v>
      </c>
      <c r="C35993" t="s">
        <v>119</v>
      </c>
      <c r="D35993">
        <v>2016</v>
      </c>
      <c r="E35993" t="s">
        <v>740</v>
      </c>
      <c r="F35993" s="2">
        <v>1560.27137264199</v>
      </c>
    </row>
    <row r="35994" spans="1:6">
      <c r="A35994" t="s">
        <v>98</v>
      </c>
      <c r="B35994">
        <v>3324</v>
      </c>
      <c r="C35994" t="s">
        <v>119</v>
      </c>
      <c r="D35994">
        <v>2017</v>
      </c>
      <c r="E35994" t="s">
        <v>738</v>
      </c>
      <c r="F35994" s="2">
        <v>0</v>
      </c>
    </row>
    <row r="35995" spans="1:6">
      <c r="A35995" t="s">
        <v>98</v>
      </c>
      <c r="B35995">
        <v>3324</v>
      </c>
      <c r="C35995" t="s">
        <v>119</v>
      </c>
      <c r="D35995">
        <v>2017</v>
      </c>
      <c r="E35995" t="s">
        <v>739</v>
      </c>
      <c r="F35995" s="2">
        <v>9729.3256139506993</v>
      </c>
    </row>
    <row r="35996" spans="1:6">
      <c r="A35996" t="s">
        <v>98</v>
      </c>
      <c r="B35996">
        <v>3324</v>
      </c>
      <c r="C35996" t="s">
        <v>119</v>
      </c>
      <c r="D35996">
        <v>2017</v>
      </c>
      <c r="E35996" t="s">
        <v>743</v>
      </c>
      <c r="F35996" s="2">
        <v>0.21782904143920001</v>
      </c>
    </row>
    <row r="35997" spans="1:6">
      <c r="A35997" t="s">
        <v>98</v>
      </c>
      <c r="B35997">
        <v>3324</v>
      </c>
      <c r="C35997" t="s">
        <v>119</v>
      </c>
      <c r="D35997">
        <v>2018</v>
      </c>
      <c r="E35997" t="s">
        <v>742</v>
      </c>
      <c r="F35997" s="2">
        <v>3818.4144369985902</v>
      </c>
    </row>
    <row r="35998" spans="1:6">
      <c r="A35998" t="s">
        <v>98</v>
      </c>
      <c r="B35998">
        <v>3324</v>
      </c>
      <c r="C35998" t="s">
        <v>119</v>
      </c>
      <c r="D35998">
        <v>2018</v>
      </c>
      <c r="E35998" t="s">
        <v>744</v>
      </c>
      <c r="F35998" s="2">
        <v>0</v>
      </c>
    </row>
    <row r="35999" spans="1:6">
      <c r="A35999" t="s">
        <v>98</v>
      </c>
      <c r="B35999">
        <v>3324</v>
      </c>
      <c r="C35999" t="s">
        <v>119</v>
      </c>
      <c r="D35999">
        <v>2018</v>
      </c>
      <c r="E35999" t="s">
        <v>745</v>
      </c>
      <c r="F35999" s="2">
        <v>0</v>
      </c>
    </row>
    <row r="36000" spans="1:6">
      <c r="A36000" t="s">
        <v>98</v>
      </c>
      <c r="B36000">
        <v>3324</v>
      </c>
      <c r="C36000" t="s">
        <v>119</v>
      </c>
      <c r="D36000">
        <v>2018</v>
      </c>
      <c r="E36000" t="s">
        <v>741</v>
      </c>
      <c r="F36000" s="2">
        <v>17132.2647522119</v>
      </c>
    </row>
    <row r="36001" spans="1:6">
      <c r="A36001" t="s">
        <v>98</v>
      </c>
      <c r="B36001">
        <v>3324</v>
      </c>
      <c r="C36001" t="s">
        <v>119</v>
      </c>
      <c r="D36001">
        <v>2019</v>
      </c>
      <c r="E36001" t="s">
        <v>736</v>
      </c>
      <c r="F36001" s="2">
        <v>587.02742978458298</v>
      </c>
    </row>
    <row r="36002" spans="1:6">
      <c r="A36002" t="s">
        <v>98</v>
      </c>
      <c r="B36002">
        <v>3324</v>
      </c>
      <c r="C36002" t="s">
        <v>119</v>
      </c>
      <c r="D36002">
        <v>2019</v>
      </c>
      <c r="E36002" t="s">
        <v>737</v>
      </c>
      <c r="F36002" s="2">
        <v>1314.2898533228199</v>
      </c>
    </row>
    <row r="36003" spans="1:6">
      <c r="A36003" t="s">
        <v>98</v>
      </c>
      <c r="B36003">
        <v>3324</v>
      </c>
      <c r="C36003" t="s">
        <v>119</v>
      </c>
      <c r="D36003">
        <v>2020</v>
      </c>
      <c r="E36003" t="s">
        <v>738</v>
      </c>
      <c r="F36003" s="2">
        <v>0</v>
      </c>
    </row>
    <row r="36004" spans="1:6">
      <c r="A36004" t="s">
        <v>98</v>
      </c>
      <c r="B36004">
        <v>3324</v>
      </c>
      <c r="C36004" t="s">
        <v>119</v>
      </c>
      <c r="D36004">
        <v>2020</v>
      </c>
      <c r="E36004" t="s">
        <v>739</v>
      </c>
      <c r="F36004" s="2">
        <v>9199.5872670929402</v>
      </c>
    </row>
    <row r="36005" spans="1:6">
      <c r="A36005" t="s">
        <v>98</v>
      </c>
      <c r="B36005">
        <v>3324</v>
      </c>
      <c r="C36005" t="s">
        <v>119</v>
      </c>
      <c r="D36005">
        <v>2020</v>
      </c>
      <c r="E36005" t="s">
        <v>743</v>
      </c>
      <c r="F36005" s="2">
        <v>0.125221494788092</v>
      </c>
    </row>
    <row r="36006" spans="1:6">
      <c r="A36006" t="s">
        <v>98</v>
      </c>
      <c r="B36006">
        <v>3324</v>
      </c>
      <c r="C36006" t="s">
        <v>119</v>
      </c>
      <c r="D36006">
        <v>2020</v>
      </c>
      <c r="E36006" t="s">
        <v>740</v>
      </c>
      <c r="F36006" s="2">
        <v>986.28692303123898</v>
      </c>
    </row>
    <row r="36007" spans="1:6">
      <c r="A36007" t="s">
        <v>98</v>
      </c>
      <c r="B36007">
        <v>3324</v>
      </c>
      <c r="C36007" t="s">
        <v>119</v>
      </c>
      <c r="D36007">
        <v>2021</v>
      </c>
      <c r="E36007" t="s">
        <v>742</v>
      </c>
      <c r="F36007" s="2">
        <v>3559.9092584046198</v>
      </c>
    </row>
    <row r="36008" spans="1:6">
      <c r="A36008" t="s">
        <v>98</v>
      </c>
      <c r="B36008">
        <v>3324</v>
      </c>
      <c r="C36008" t="s">
        <v>119</v>
      </c>
      <c r="D36008">
        <v>2021</v>
      </c>
      <c r="E36008" t="s">
        <v>744</v>
      </c>
      <c r="F36008" s="2">
        <v>0</v>
      </c>
    </row>
    <row r="36009" spans="1:6">
      <c r="A36009" t="s">
        <v>98</v>
      </c>
      <c r="B36009">
        <v>3324</v>
      </c>
      <c r="C36009" t="s">
        <v>119</v>
      </c>
      <c r="D36009">
        <v>2021</v>
      </c>
      <c r="E36009" t="s">
        <v>745</v>
      </c>
      <c r="F36009" s="2">
        <v>0</v>
      </c>
    </row>
    <row r="36010" spans="1:6">
      <c r="A36010" t="s">
        <v>98</v>
      </c>
      <c r="B36010">
        <v>3324</v>
      </c>
      <c r="C36010" t="s">
        <v>119</v>
      </c>
      <c r="D36010">
        <v>2022</v>
      </c>
      <c r="E36010" t="s">
        <v>736</v>
      </c>
      <c r="F36010" s="2">
        <v>559.18178593123798</v>
      </c>
    </row>
    <row r="36011" spans="1:6">
      <c r="A36011" t="s">
        <v>98</v>
      </c>
      <c r="B36011">
        <v>3324</v>
      </c>
      <c r="C36011" t="s">
        <v>119</v>
      </c>
      <c r="D36011">
        <v>2022</v>
      </c>
      <c r="E36011" t="s">
        <v>737</v>
      </c>
      <c r="F36011" s="2">
        <v>1084.57667906087</v>
      </c>
    </row>
    <row r="36012" spans="1:6">
      <c r="A36012" t="s">
        <v>98</v>
      </c>
      <c r="B36012">
        <v>3324</v>
      </c>
      <c r="C36012" t="s">
        <v>119</v>
      </c>
      <c r="D36012">
        <v>2023</v>
      </c>
      <c r="E36012" t="s">
        <v>739</v>
      </c>
      <c r="F36012" s="2">
        <v>9167.4779139423499</v>
      </c>
    </row>
    <row r="36013" spans="1:6">
      <c r="A36013" t="s">
        <v>98</v>
      </c>
      <c r="B36013">
        <v>3324</v>
      </c>
      <c r="C36013" t="s">
        <v>119</v>
      </c>
      <c r="D36013">
        <v>2023</v>
      </c>
      <c r="E36013" t="s">
        <v>740</v>
      </c>
      <c r="F36013" s="2">
        <v>1048.58851367427</v>
      </c>
    </row>
    <row r="36014" spans="1:6">
      <c r="A36014" t="s">
        <v>98</v>
      </c>
      <c r="B36014">
        <v>3324</v>
      </c>
      <c r="C36014" t="s">
        <v>119</v>
      </c>
      <c r="D36014">
        <v>2024</v>
      </c>
      <c r="E36014" t="s">
        <v>742</v>
      </c>
      <c r="F36014" s="2">
        <v>2887.85614580329</v>
      </c>
    </row>
    <row r="36015" spans="1:6">
      <c r="A36015" t="s">
        <v>98</v>
      </c>
      <c r="B36015">
        <v>3324</v>
      </c>
      <c r="C36015" t="s">
        <v>119</v>
      </c>
      <c r="D36015">
        <v>2024</v>
      </c>
      <c r="E36015" t="s">
        <v>745</v>
      </c>
      <c r="F36015" s="2">
        <v>0</v>
      </c>
    </row>
    <row r="36016" spans="1:6">
      <c r="A36016" t="s">
        <v>98</v>
      </c>
      <c r="B36016">
        <v>3326</v>
      </c>
      <c r="C36016" t="s">
        <v>121</v>
      </c>
      <c r="D36016">
        <v>2009</v>
      </c>
      <c r="E36016" t="s">
        <v>742</v>
      </c>
      <c r="F36016" s="2">
        <v>3788.8091514685998</v>
      </c>
    </row>
    <row r="36017" spans="1:6">
      <c r="A36017" t="s">
        <v>98</v>
      </c>
      <c r="B36017">
        <v>3326</v>
      </c>
      <c r="C36017" t="s">
        <v>121</v>
      </c>
      <c r="D36017">
        <v>2009</v>
      </c>
      <c r="E36017" t="s">
        <v>744</v>
      </c>
      <c r="F36017" s="2">
        <v>0</v>
      </c>
    </row>
    <row r="36018" spans="1:6">
      <c r="A36018" t="s">
        <v>98</v>
      </c>
      <c r="B36018">
        <v>3326</v>
      </c>
      <c r="C36018" t="s">
        <v>121</v>
      </c>
      <c r="D36018">
        <v>2009</v>
      </c>
      <c r="E36018" t="s">
        <v>745</v>
      </c>
      <c r="F36018" s="2">
        <v>0</v>
      </c>
    </row>
    <row r="36019" spans="1:6">
      <c r="A36019" t="s">
        <v>98</v>
      </c>
      <c r="B36019">
        <v>3326</v>
      </c>
      <c r="C36019" t="s">
        <v>121</v>
      </c>
      <c r="D36019">
        <v>2009</v>
      </c>
      <c r="E36019" t="s">
        <v>741</v>
      </c>
      <c r="F36019" s="2">
        <v>10858.795794121699</v>
      </c>
    </row>
    <row r="36020" spans="1:6">
      <c r="A36020" t="s">
        <v>98</v>
      </c>
      <c r="B36020">
        <v>3326</v>
      </c>
      <c r="C36020" t="s">
        <v>121</v>
      </c>
      <c r="D36020">
        <v>2011</v>
      </c>
      <c r="E36020" t="s">
        <v>738</v>
      </c>
      <c r="F36020" s="2">
        <v>0</v>
      </c>
    </row>
    <row r="36021" spans="1:6">
      <c r="A36021" t="s">
        <v>98</v>
      </c>
      <c r="B36021">
        <v>3326</v>
      </c>
      <c r="C36021" t="s">
        <v>121</v>
      </c>
      <c r="D36021">
        <v>2011</v>
      </c>
      <c r="E36021" t="s">
        <v>739</v>
      </c>
      <c r="F36021" s="2">
        <v>9558.1907461617193</v>
      </c>
    </row>
    <row r="36022" spans="1:6">
      <c r="A36022" t="s">
        <v>98</v>
      </c>
      <c r="B36022">
        <v>3326</v>
      </c>
      <c r="C36022" t="s">
        <v>121</v>
      </c>
      <c r="D36022">
        <v>2013</v>
      </c>
      <c r="E36022" t="s">
        <v>736</v>
      </c>
      <c r="F36022" s="2">
        <v>64.667207149375997</v>
      </c>
    </row>
    <row r="36023" spans="1:6">
      <c r="A36023" t="s">
        <v>98</v>
      </c>
      <c r="B36023">
        <v>3326</v>
      </c>
      <c r="C36023" t="s">
        <v>121</v>
      </c>
      <c r="D36023">
        <v>2013</v>
      </c>
      <c r="E36023" t="s">
        <v>737</v>
      </c>
      <c r="F36023" s="2">
        <v>857.234138526469</v>
      </c>
    </row>
    <row r="36024" spans="1:6">
      <c r="A36024" t="s">
        <v>98</v>
      </c>
      <c r="B36024">
        <v>3326</v>
      </c>
      <c r="C36024" t="s">
        <v>121</v>
      </c>
      <c r="D36024">
        <v>2013</v>
      </c>
      <c r="E36024" t="s">
        <v>740</v>
      </c>
      <c r="F36024" s="2">
        <v>1574.8599651730501</v>
      </c>
    </row>
    <row r="36025" spans="1:6">
      <c r="A36025" t="s">
        <v>98</v>
      </c>
      <c r="B36025">
        <v>3326</v>
      </c>
      <c r="C36025" t="s">
        <v>121</v>
      </c>
      <c r="D36025">
        <v>2015</v>
      </c>
      <c r="E36025" t="s">
        <v>742</v>
      </c>
      <c r="F36025" s="2">
        <v>2600.2933123317398</v>
      </c>
    </row>
    <row r="36026" spans="1:6">
      <c r="A36026" t="s">
        <v>98</v>
      </c>
      <c r="B36026">
        <v>3326</v>
      </c>
      <c r="C36026" t="s">
        <v>121</v>
      </c>
      <c r="D36026">
        <v>2015</v>
      </c>
      <c r="E36026" t="s">
        <v>744</v>
      </c>
      <c r="F36026" s="2">
        <v>0</v>
      </c>
    </row>
    <row r="36027" spans="1:6">
      <c r="A36027" t="s">
        <v>98</v>
      </c>
      <c r="B36027">
        <v>3326</v>
      </c>
      <c r="C36027" t="s">
        <v>121</v>
      </c>
      <c r="D36027">
        <v>2015</v>
      </c>
      <c r="E36027" t="s">
        <v>743</v>
      </c>
      <c r="F36027" s="2">
        <v>0</v>
      </c>
    </row>
    <row r="36028" spans="1:6">
      <c r="A36028" t="s">
        <v>98</v>
      </c>
      <c r="B36028">
        <v>3326</v>
      </c>
      <c r="C36028" t="s">
        <v>121</v>
      </c>
      <c r="D36028">
        <v>2015</v>
      </c>
      <c r="E36028" t="s">
        <v>745</v>
      </c>
      <c r="F36028" s="2">
        <v>0</v>
      </c>
    </row>
    <row r="36029" spans="1:6">
      <c r="A36029" t="s">
        <v>98</v>
      </c>
      <c r="B36029">
        <v>3326</v>
      </c>
      <c r="C36029" t="s">
        <v>121</v>
      </c>
      <c r="D36029">
        <v>2016</v>
      </c>
      <c r="E36029" t="s">
        <v>740</v>
      </c>
      <c r="F36029" s="2">
        <v>1646.0060722216899</v>
      </c>
    </row>
    <row r="36030" spans="1:6">
      <c r="A36030" t="s">
        <v>98</v>
      </c>
      <c r="B36030">
        <v>3326</v>
      </c>
      <c r="C36030" t="s">
        <v>121</v>
      </c>
      <c r="D36030">
        <v>2016</v>
      </c>
      <c r="E36030" t="s">
        <v>741</v>
      </c>
      <c r="F36030" s="2">
        <v>10894.3746737973</v>
      </c>
    </row>
    <row r="36031" spans="1:6">
      <c r="A36031" t="s">
        <v>98</v>
      </c>
      <c r="B36031">
        <v>3326</v>
      </c>
      <c r="C36031" t="s">
        <v>121</v>
      </c>
      <c r="D36031">
        <v>2018</v>
      </c>
      <c r="E36031" t="s">
        <v>743</v>
      </c>
      <c r="F36031" s="2">
        <v>0</v>
      </c>
    </row>
    <row r="36032" spans="1:6">
      <c r="A36032" t="s">
        <v>98</v>
      </c>
      <c r="B36032">
        <v>3326</v>
      </c>
      <c r="C36032" t="s">
        <v>121</v>
      </c>
      <c r="D36032">
        <v>2019</v>
      </c>
      <c r="E36032" t="s">
        <v>741</v>
      </c>
      <c r="F36032" s="2">
        <v>10299.332581458</v>
      </c>
    </row>
    <row r="36033" spans="1:6">
      <c r="A36033" t="s">
        <v>98</v>
      </c>
      <c r="B36033">
        <v>3326</v>
      </c>
      <c r="C36033" t="s">
        <v>121</v>
      </c>
      <c r="D36033">
        <v>2020</v>
      </c>
      <c r="E36033" t="s">
        <v>736</v>
      </c>
      <c r="F36033" s="2">
        <v>42.8731061968655</v>
      </c>
    </row>
    <row r="36034" spans="1:6">
      <c r="A36034" t="s">
        <v>98</v>
      </c>
      <c r="B36034">
        <v>3326</v>
      </c>
      <c r="C36034" t="s">
        <v>121</v>
      </c>
      <c r="D36034">
        <v>2020</v>
      </c>
      <c r="E36034" t="s">
        <v>737</v>
      </c>
      <c r="F36034" s="2">
        <v>616.78065273361904</v>
      </c>
    </row>
    <row r="36035" spans="1:6">
      <c r="A36035" t="s">
        <v>98</v>
      </c>
      <c r="B36035">
        <v>3326</v>
      </c>
      <c r="C36035" t="s">
        <v>121</v>
      </c>
      <c r="D36035">
        <v>2021</v>
      </c>
      <c r="E36035" t="s">
        <v>738</v>
      </c>
      <c r="F36035" s="2">
        <v>0</v>
      </c>
    </row>
    <row r="36036" spans="1:6">
      <c r="A36036" t="s">
        <v>98</v>
      </c>
      <c r="B36036">
        <v>3326</v>
      </c>
      <c r="C36036" t="s">
        <v>121</v>
      </c>
      <c r="D36036">
        <v>2021</v>
      </c>
      <c r="E36036" t="s">
        <v>739</v>
      </c>
      <c r="F36036" s="2">
        <v>10921.907310745801</v>
      </c>
    </row>
    <row r="36037" spans="1:6">
      <c r="A36037" t="s">
        <v>98</v>
      </c>
      <c r="B36037">
        <v>3326</v>
      </c>
      <c r="C36037" t="s">
        <v>121</v>
      </c>
      <c r="D36037">
        <v>2021</v>
      </c>
      <c r="E36037" t="s">
        <v>743</v>
      </c>
      <c r="F36037" s="2">
        <v>0</v>
      </c>
    </row>
    <row r="36038" spans="1:6">
      <c r="A36038" t="s">
        <v>98</v>
      </c>
      <c r="B36038">
        <v>3326</v>
      </c>
      <c r="C36038" t="s">
        <v>121</v>
      </c>
      <c r="D36038">
        <v>2022</v>
      </c>
      <c r="E36038" t="s">
        <v>742</v>
      </c>
      <c r="F36038" s="2">
        <v>5299.3602712332804</v>
      </c>
    </row>
    <row r="36039" spans="1:6">
      <c r="A36039" t="s">
        <v>98</v>
      </c>
      <c r="B36039">
        <v>3326</v>
      </c>
      <c r="C36039" t="s">
        <v>121</v>
      </c>
      <c r="D36039">
        <v>2022</v>
      </c>
      <c r="E36039" t="s">
        <v>744</v>
      </c>
      <c r="F36039" s="2">
        <v>0</v>
      </c>
    </row>
    <row r="36040" spans="1:6">
      <c r="A36040" t="s">
        <v>98</v>
      </c>
      <c r="B36040">
        <v>3326</v>
      </c>
      <c r="C36040" t="s">
        <v>121</v>
      </c>
      <c r="D36040">
        <v>2022</v>
      </c>
      <c r="E36040" t="s">
        <v>745</v>
      </c>
      <c r="F36040" s="2">
        <v>0</v>
      </c>
    </row>
    <row r="36041" spans="1:6">
      <c r="A36041" t="s">
        <v>98</v>
      </c>
      <c r="B36041">
        <v>3326</v>
      </c>
      <c r="C36041" t="s">
        <v>121</v>
      </c>
      <c r="D36041">
        <v>2022</v>
      </c>
      <c r="E36041" t="s">
        <v>741</v>
      </c>
      <c r="F36041" s="2">
        <v>10747.586732935701</v>
      </c>
    </row>
    <row r="36042" spans="1:6">
      <c r="A36042" t="s">
        <v>98</v>
      </c>
      <c r="B36042">
        <v>3326</v>
      </c>
      <c r="C36042" t="s">
        <v>121</v>
      </c>
      <c r="D36042">
        <v>2023</v>
      </c>
      <c r="E36042" t="s">
        <v>736</v>
      </c>
      <c r="F36042" s="2">
        <v>74.772760100633505</v>
      </c>
    </row>
    <row r="36043" spans="1:6">
      <c r="A36043" t="s">
        <v>98</v>
      </c>
      <c r="B36043">
        <v>3326</v>
      </c>
      <c r="C36043" t="s">
        <v>121</v>
      </c>
      <c r="D36043">
        <v>2023</v>
      </c>
      <c r="E36043" t="s">
        <v>737</v>
      </c>
      <c r="F36043" s="2">
        <v>568.13058870930502</v>
      </c>
    </row>
    <row r="36044" spans="1:6">
      <c r="A36044" t="s">
        <v>98</v>
      </c>
      <c r="B36044">
        <v>3326</v>
      </c>
      <c r="C36044" t="s">
        <v>121</v>
      </c>
      <c r="D36044">
        <v>2023</v>
      </c>
      <c r="E36044" t="s">
        <v>740</v>
      </c>
      <c r="F36044" s="2">
        <v>1776.19417140526</v>
      </c>
    </row>
    <row r="36045" spans="1:6">
      <c r="A36045" t="s">
        <v>98</v>
      </c>
      <c r="B36045">
        <v>3326</v>
      </c>
      <c r="C36045" t="s">
        <v>121</v>
      </c>
      <c r="D36045">
        <v>2024</v>
      </c>
      <c r="E36045" t="s">
        <v>739</v>
      </c>
      <c r="F36045" s="2">
        <v>11268.938060454901</v>
      </c>
    </row>
    <row r="36046" spans="1:6">
      <c r="A36046" t="s">
        <v>98</v>
      </c>
      <c r="B36046">
        <v>3326</v>
      </c>
      <c r="C36046" t="s">
        <v>121</v>
      </c>
      <c r="D36046">
        <v>2024</v>
      </c>
      <c r="E36046" t="s">
        <v>743</v>
      </c>
      <c r="F36046" s="2">
        <v>0</v>
      </c>
    </row>
    <row r="36047" spans="1:6">
      <c r="A36047" t="s">
        <v>98</v>
      </c>
      <c r="B36047">
        <v>3328</v>
      </c>
      <c r="C36047" t="s">
        <v>123</v>
      </c>
      <c r="D36047">
        <v>2009</v>
      </c>
      <c r="E36047" t="s">
        <v>738</v>
      </c>
      <c r="F36047" s="2">
        <v>23324.588958349999</v>
      </c>
    </row>
    <row r="36048" spans="1:6">
      <c r="A36048" t="s">
        <v>98</v>
      </c>
      <c r="B36048">
        <v>3328</v>
      </c>
      <c r="C36048" t="s">
        <v>123</v>
      </c>
      <c r="D36048">
        <v>2009</v>
      </c>
      <c r="E36048" t="s">
        <v>739</v>
      </c>
      <c r="F36048" s="2">
        <v>13798.8931280243</v>
      </c>
    </row>
    <row r="36049" spans="1:6">
      <c r="A36049" t="s">
        <v>98</v>
      </c>
      <c r="B36049">
        <v>3328</v>
      </c>
      <c r="C36049" t="s">
        <v>123</v>
      </c>
      <c r="D36049">
        <v>2009</v>
      </c>
      <c r="E36049" t="s">
        <v>740</v>
      </c>
      <c r="F36049" s="2">
        <v>1979.83175949677</v>
      </c>
    </row>
    <row r="36050" spans="1:6">
      <c r="A36050" t="s">
        <v>98</v>
      </c>
      <c r="B36050">
        <v>3328</v>
      </c>
      <c r="C36050" t="s">
        <v>123</v>
      </c>
      <c r="D36050">
        <v>2011</v>
      </c>
      <c r="E36050" t="s">
        <v>741</v>
      </c>
      <c r="F36050" s="2">
        <v>8727.3300841356304</v>
      </c>
    </row>
    <row r="36051" spans="1:6">
      <c r="A36051" t="s">
        <v>98</v>
      </c>
      <c r="B36051">
        <v>3328</v>
      </c>
      <c r="C36051" t="s">
        <v>123</v>
      </c>
      <c r="D36051">
        <v>2013</v>
      </c>
      <c r="E36051" t="s">
        <v>743</v>
      </c>
      <c r="F36051" s="2">
        <v>7.7315592083200005E-2</v>
      </c>
    </row>
    <row r="36052" spans="1:6">
      <c r="A36052" t="s">
        <v>98</v>
      </c>
      <c r="B36052">
        <v>3328</v>
      </c>
      <c r="C36052" t="s">
        <v>123</v>
      </c>
      <c r="D36052">
        <v>2015</v>
      </c>
      <c r="E36052" t="s">
        <v>736</v>
      </c>
      <c r="F36052" s="2">
        <v>2766.64742678433</v>
      </c>
    </row>
    <row r="36053" spans="1:6">
      <c r="A36053" t="s">
        <v>98</v>
      </c>
      <c r="B36053">
        <v>3328</v>
      </c>
      <c r="C36053" t="s">
        <v>123</v>
      </c>
      <c r="D36053">
        <v>2015</v>
      </c>
      <c r="E36053" t="s">
        <v>737</v>
      </c>
      <c r="F36053" s="2">
        <v>801.87459736205301</v>
      </c>
    </row>
    <row r="36054" spans="1:6">
      <c r="A36054" t="s">
        <v>98</v>
      </c>
      <c r="B36054">
        <v>3328</v>
      </c>
      <c r="C36054" t="s">
        <v>123</v>
      </c>
      <c r="D36054">
        <v>2016</v>
      </c>
      <c r="E36054" t="s">
        <v>738</v>
      </c>
      <c r="F36054" s="2">
        <v>14111.9300188</v>
      </c>
    </row>
    <row r="36055" spans="1:6">
      <c r="A36055" t="s">
        <v>98</v>
      </c>
      <c r="B36055">
        <v>3328</v>
      </c>
      <c r="C36055" t="s">
        <v>123</v>
      </c>
      <c r="D36055">
        <v>2016</v>
      </c>
      <c r="E36055" t="s">
        <v>739</v>
      </c>
      <c r="F36055" s="2">
        <v>14030.1423705711</v>
      </c>
    </row>
    <row r="36056" spans="1:6">
      <c r="A36056" t="s">
        <v>98</v>
      </c>
      <c r="B36056">
        <v>3328</v>
      </c>
      <c r="C36056" t="s">
        <v>123</v>
      </c>
      <c r="D36056">
        <v>2016</v>
      </c>
      <c r="E36056" t="s">
        <v>743</v>
      </c>
      <c r="F36056" s="2">
        <v>0</v>
      </c>
    </row>
    <row r="36057" spans="1:6">
      <c r="A36057" t="s">
        <v>98</v>
      </c>
      <c r="B36057">
        <v>3328</v>
      </c>
      <c r="C36057" t="s">
        <v>123</v>
      </c>
      <c r="D36057">
        <v>2017</v>
      </c>
      <c r="E36057" t="s">
        <v>742</v>
      </c>
      <c r="F36057" s="2">
        <v>4157.0104775386098</v>
      </c>
    </row>
    <row r="36058" spans="1:6">
      <c r="A36058" t="s">
        <v>98</v>
      </c>
      <c r="B36058">
        <v>3328</v>
      </c>
      <c r="C36058" t="s">
        <v>123</v>
      </c>
      <c r="D36058">
        <v>2017</v>
      </c>
      <c r="E36058" t="s">
        <v>744</v>
      </c>
      <c r="F36058" s="2">
        <v>0</v>
      </c>
    </row>
    <row r="36059" spans="1:6">
      <c r="A36059" t="s">
        <v>98</v>
      </c>
      <c r="B36059">
        <v>3328</v>
      </c>
      <c r="C36059" t="s">
        <v>123</v>
      </c>
      <c r="D36059">
        <v>2017</v>
      </c>
      <c r="E36059" t="s">
        <v>745</v>
      </c>
      <c r="F36059" s="2">
        <v>0</v>
      </c>
    </row>
    <row r="36060" spans="1:6">
      <c r="A36060" t="s">
        <v>98</v>
      </c>
      <c r="B36060">
        <v>3328</v>
      </c>
      <c r="C36060" t="s">
        <v>123</v>
      </c>
      <c r="D36060">
        <v>2017</v>
      </c>
      <c r="E36060" t="s">
        <v>741</v>
      </c>
      <c r="F36060" s="2">
        <v>7638.1961204640302</v>
      </c>
    </row>
    <row r="36061" spans="1:6">
      <c r="A36061" t="s">
        <v>98</v>
      </c>
      <c r="B36061">
        <v>3328</v>
      </c>
      <c r="C36061" t="s">
        <v>123</v>
      </c>
      <c r="D36061">
        <v>2018</v>
      </c>
      <c r="E36061" t="s">
        <v>736</v>
      </c>
      <c r="F36061" s="2">
        <v>2562.4224006050899</v>
      </c>
    </row>
    <row r="36062" spans="1:6">
      <c r="A36062" t="s">
        <v>98</v>
      </c>
      <c r="B36062">
        <v>3328</v>
      </c>
      <c r="C36062" t="s">
        <v>123</v>
      </c>
      <c r="D36062">
        <v>2018</v>
      </c>
      <c r="E36062" t="s">
        <v>737</v>
      </c>
      <c r="F36062" s="2">
        <v>798.06667207590101</v>
      </c>
    </row>
    <row r="36063" spans="1:6">
      <c r="A36063" t="s">
        <v>98</v>
      </c>
      <c r="B36063">
        <v>3328</v>
      </c>
      <c r="C36063" t="s">
        <v>123</v>
      </c>
      <c r="D36063">
        <v>2019</v>
      </c>
      <c r="E36063" t="s">
        <v>738</v>
      </c>
      <c r="F36063" s="2">
        <v>13544.9990012</v>
      </c>
    </row>
    <row r="36064" spans="1:6">
      <c r="A36064" t="s">
        <v>98</v>
      </c>
      <c r="B36064">
        <v>3328</v>
      </c>
      <c r="C36064" t="s">
        <v>123</v>
      </c>
      <c r="D36064">
        <v>2019</v>
      </c>
      <c r="E36064" t="s">
        <v>739</v>
      </c>
      <c r="F36064" s="2">
        <v>14077.423940222399</v>
      </c>
    </row>
    <row r="36065" spans="1:6">
      <c r="A36065" t="s">
        <v>98</v>
      </c>
      <c r="B36065">
        <v>3328</v>
      </c>
      <c r="C36065" t="s">
        <v>123</v>
      </c>
      <c r="D36065">
        <v>2019</v>
      </c>
      <c r="E36065" t="s">
        <v>743</v>
      </c>
      <c r="F36065" s="2">
        <v>6.3063660369599997E-2</v>
      </c>
    </row>
    <row r="36066" spans="1:6">
      <c r="A36066" t="s">
        <v>98</v>
      </c>
      <c r="B36066">
        <v>3328</v>
      </c>
      <c r="C36066" t="s">
        <v>123</v>
      </c>
      <c r="D36066">
        <v>2019</v>
      </c>
      <c r="E36066" t="s">
        <v>740</v>
      </c>
      <c r="F36066" s="2">
        <v>1075.6131532448901</v>
      </c>
    </row>
    <row r="36067" spans="1:6">
      <c r="A36067" t="s">
        <v>98</v>
      </c>
      <c r="B36067">
        <v>3328</v>
      </c>
      <c r="C36067" t="s">
        <v>123</v>
      </c>
      <c r="D36067">
        <v>2020</v>
      </c>
      <c r="E36067" t="s">
        <v>742</v>
      </c>
      <c r="F36067" s="2">
        <v>6508.3710788582102</v>
      </c>
    </row>
    <row r="36068" spans="1:6">
      <c r="A36068" t="s">
        <v>98</v>
      </c>
      <c r="B36068">
        <v>3328</v>
      </c>
      <c r="C36068" t="s">
        <v>123</v>
      </c>
      <c r="D36068">
        <v>2020</v>
      </c>
      <c r="E36068" t="s">
        <v>744</v>
      </c>
      <c r="F36068" s="2">
        <v>0</v>
      </c>
    </row>
    <row r="36069" spans="1:6">
      <c r="A36069" t="s">
        <v>98</v>
      </c>
      <c r="B36069">
        <v>3328</v>
      </c>
      <c r="C36069" t="s">
        <v>123</v>
      </c>
      <c r="D36069">
        <v>2020</v>
      </c>
      <c r="E36069" t="s">
        <v>745</v>
      </c>
      <c r="F36069" s="2">
        <v>1.1888940814392601E-2</v>
      </c>
    </row>
    <row r="36070" spans="1:6">
      <c r="A36070" t="s">
        <v>98</v>
      </c>
      <c r="B36070">
        <v>3328</v>
      </c>
      <c r="C36070" t="s">
        <v>123</v>
      </c>
      <c r="D36070">
        <v>2021</v>
      </c>
      <c r="E36070" t="s">
        <v>736</v>
      </c>
      <c r="F36070" s="2">
        <v>2258.6904447492898</v>
      </c>
    </row>
    <row r="36071" spans="1:6">
      <c r="A36071" t="s">
        <v>98</v>
      </c>
      <c r="B36071">
        <v>3328</v>
      </c>
      <c r="C36071" t="s">
        <v>123</v>
      </c>
      <c r="D36071">
        <v>2021</v>
      </c>
      <c r="E36071" t="s">
        <v>737</v>
      </c>
      <c r="F36071" s="2">
        <v>760.37985582107694</v>
      </c>
    </row>
    <row r="36072" spans="1:6">
      <c r="A36072" t="s">
        <v>98</v>
      </c>
      <c r="B36072">
        <v>3328</v>
      </c>
      <c r="C36072" t="s">
        <v>123</v>
      </c>
      <c r="D36072">
        <v>2022</v>
      </c>
      <c r="E36072" t="s">
        <v>738</v>
      </c>
      <c r="F36072" s="2">
        <v>15263.134090338001</v>
      </c>
    </row>
    <row r="36073" spans="1:6">
      <c r="A36073" t="s">
        <v>98</v>
      </c>
      <c r="B36073">
        <v>3328</v>
      </c>
      <c r="C36073" t="s">
        <v>123</v>
      </c>
      <c r="D36073">
        <v>2022</v>
      </c>
      <c r="E36073" t="s">
        <v>739</v>
      </c>
      <c r="F36073" s="2">
        <v>14412.0080782278</v>
      </c>
    </row>
    <row r="36074" spans="1:6">
      <c r="A36074" t="s">
        <v>98</v>
      </c>
      <c r="B36074">
        <v>3328</v>
      </c>
      <c r="C36074" t="s">
        <v>123</v>
      </c>
      <c r="D36074">
        <v>2022</v>
      </c>
      <c r="E36074" t="s">
        <v>740</v>
      </c>
      <c r="F36074" s="2">
        <v>1296.2965300983799</v>
      </c>
    </row>
    <row r="36075" spans="1:6">
      <c r="A36075" t="s">
        <v>98</v>
      </c>
      <c r="B36075">
        <v>3328</v>
      </c>
      <c r="C36075" t="s">
        <v>123</v>
      </c>
      <c r="D36075">
        <v>2023</v>
      </c>
      <c r="E36075" t="s">
        <v>742</v>
      </c>
      <c r="F36075" s="2">
        <v>5360.4319850186903</v>
      </c>
    </row>
    <row r="36076" spans="1:6">
      <c r="A36076" t="s">
        <v>98</v>
      </c>
      <c r="B36076">
        <v>3328</v>
      </c>
      <c r="C36076" t="s">
        <v>123</v>
      </c>
      <c r="D36076">
        <v>2023</v>
      </c>
      <c r="E36076" t="s">
        <v>744</v>
      </c>
      <c r="F36076" s="2">
        <v>0</v>
      </c>
    </row>
    <row r="36077" spans="1:6">
      <c r="A36077" t="s">
        <v>98</v>
      </c>
      <c r="B36077">
        <v>3328</v>
      </c>
      <c r="C36077" t="s">
        <v>123</v>
      </c>
      <c r="D36077">
        <v>2023</v>
      </c>
      <c r="E36077" t="s">
        <v>745</v>
      </c>
      <c r="F36077" s="2">
        <v>0.73633658958590598</v>
      </c>
    </row>
    <row r="36078" spans="1:6">
      <c r="A36078" t="s">
        <v>98</v>
      </c>
      <c r="B36078">
        <v>3328</v>
      </c>
      <c r="C36078" t="s">
        <v>123</v>
      </c>
      <c r="D36078">
        <v>2024</v>
      </c>
      <c r="E36078" t="s">
        <v>736</v>
      </c>
      <c r="F36078" s="2">
        <v>1879.1852230105001</v>
      </c>
    </row>
    <row r="36079" spans="1:6">
      <c r="A36079" t="s">
        <v>98</v>
      </c>
      <c r="B36079">
        <v>3328</v>
      </c>
      <c r="C36079" t="s">
        <v>123</v>
      </c>
      <c r="D36079">
        <v>2024</v>
      </c>
      <c r="E36079" t="s">
        <v>741</v>
      </c>
      <c r="F36079" s="2">
        <v>7039.1903116005096</v>
      </c>
    </row>
    <row r="36080" spans="1:6">
      <c r="A36080" t="s">
        <v>98</v>
      </c>
      <c r="B36080">
        <v>3330</v>
      </c>
      <c r="C36080" t="s">
        <v>125</v>
      </c>
      <c r="D36080">
        <v>2009</v>
      </c>
      <c r="E36080" t="s">
        <v>736</v>
      </c>
      <c r="F36080" s="2">
        <v>257.78604575125502</v>
      </c>
    </row>
    <row r="36081" spans="1:6">
      <c r="A36081" t="s">
        <v>98</v>
      </c>
      <c r="B36081">
        <v>3330</v>
      </c>
      <c r="C36081" t="s">
        <v>125</v>
      </c>
      <c r="D36081">
        <v>2009</v>
      </c>
      <c r="E36081" t="s">
        <v>737</v>
      </c>
      <c r="F36081" s="2">
        <v>910.766695287326</v>
      </c>
    </row>
    <row r="36082" spans="1:6">
      <c r="A36082" t="s">
        <v>98</v>
      </c>
      <c r="B36082">
        <v>3330</v>
      </c>
      <c r="C36082" t="s">
        <v>125</v>
      </c>
      <c r="D36082">
        <v>2009</v>
      </c>
      <c r="E36082" t="s">
        <v>740</v>
      </c>
      <c r="F36082" s="2">
        <v>3257.7098825134499</v>
      </c>
    </row>
    <row r="36083" spans="1:6">
      <c r="A36083" t="s">
        <v>98</v>
      </c>
      <c r="B36083">
        <v>3330</v>
      </c>
      <c r="C36083" t="s">
        <v>125</v>
      </c>
      <c r="D36083">
        <v>2011</v>
      </c>
      <c r="E36083" t="s">
        <v>742</v>
      </c>
      <c r="F36083" s="2">
        <v>4395.8174891008903</v>
      </c>
    </row>
    <row r="36084" spans="1:6">
      <c r="A36084" t="s">
        <v>98</v>
      </c>
      <c r="B36084">
        <v>3330</v>
      </c>
      <c r="C36084" t="s">
        <v>125</v>
      </c>
      <c r="D36084">
        <v>2011</v>
      </c>
      <c r="E36084" t="s">
        <v>743</v>
      </c>
      <c r="F36084" s="2">
        <v>0</v>
      </c>
    </row>
    <row r="36085" spans="1:6">
      <c r="A36085" t="s">
        <v>98</v>
      </c>
      <c r="B36085">
        <v>3330</v>
      </c>
      <c r="C36085" t="s">
        <v>125</v>
      </c>
      <c r="D36085">
        <v>2011</v>
      </c>
      <c r="E36085" t="s">
        <v>745</v>
      </c>
      <c r="F36085" s="2">
        <v>1.77520647190862</v>
      </c>
    </row>
    <row r="36086" spans="1:6">
      <c r="A36086" t="s">
        <v>98</v>
      </c>
      <c r="B36086">
        <v>3330</v>
      </c>
      <c r="C36086" t="s">
        <v>125</v>
      </c>
      <c r="D36086">
        <v>2011</v>
      </c>
      <c r="E36086" t="s">
        <v>741</v>
      </c>
      <c r="F36086" s="2">
        <v>15980.1191472594</v>
      </c>
    </row>
    <row r="36087" spans="1:6">
      <c r="A36087" t="s">
        <v>98</v>
      </c>
      <c r="B36087">
        <v>3330</v>
      </c>
      <c r="C36087" t="s">
        <v>125</v>
      </c>
      <c r="D36087">
        <v>2013</v>
      </c>
      <c r="E36087" t="s">
        <v>738</v>
      </c>
      <c r="F36087" s="2">
        <v>0</v>
      </c>
    </row>
    <row r="36088" spans="1:6">
      <c r="A36088" t="s">
        <v>98</v>
      </c>
      <c r="B36088">
        <v>3330</v>
      </c>
      <c r="C36088" t="s">
        <v>125</v>
      </c>
      <c r="D36088">
        <v>2016</v>
      </c>
      <c r="E36088" t="s">
        <v>736</v>
      </c>
      <c r="F36088" s="2">
        <v>201.892499788424</v>
      </c>
    </row>
    <row r="36089" spans="1:6">
      <c r="A36089" t="s">
        <v>98</v>
      </c>
      <c r="B36089">
        <v>3330</v>
      </c>
      <c r="C36089" t="s">
        <v>125</v>
      </c>
      <c r="D36089">
        <v>2016</v>
      </c>
      <c r="E36089" t="s">
        <v>737</v>
      </c>
      <c r="F36089" s="2">
        <v>1107.6299667088699</v>
      </c>
    </row>
    <row r="36090" spans="1:6">
      <c r="A36090" t="s">
        <v>98</v>
      </c>
      <c r="B36090">
        <v>3330</v>
      </c>
      <c r="C36090" t="s">
        <v>125</v>
      </c>
      <c r="D36090">
        <v>2016</v>
      </c>
      <c r="E36090" t="s">
        <v>738</v>
      </c>
      <c r="F36090" s="2">
        <v>0</v>
      </c>
    </row>
    <row r="36091" spans="1:6">
      <c r="A36091" t="s">
        <v>98</v>
      </c>
      <c r="B36091">
        <v>3330</v>
      </c>
      <c r="C36091" t="s">
        <v>125</v>
      </c>
      <c r="D36091">
        <v>2017</v>
      </c>
      <c r="E36091" t="s">
        <v>744</v>
      </c>
      <c r="F36091" s="2">
        <v>0</v>
      </c>
    </row>
    <row r="36092" spans="1:6">
      <c r="A36092" t="s">
        <v>98</v>
      </c>
      <c r="B36092">
        <v>3330</v>
      </c>
      <c r="C36092" t="s">
        <v>125</v>
      </c>
      <c r="D36092">
        <v>2017</v>
      </c>
      <c r="E36092" t="s">
        <v>739</v>
      </c>
      <c r="F36092" s="2">
        <v>7153.1634971813301</v>
      </c>
    </row>
    <row r="36093" spans="1:6">
      <c r="A36093" t="s">
        <v>98</v>
      </c>
      <c r="B36093">
        <v>3330</v>
      </c>
      <c r="C36093" t="s">
        <v>125</v>
      </c>
      <c r="D36093">
        <v>2017</v>
      </c>
      <c r="E36093" t="s">
        <v>743</v>
      </c>
      <c r="F36093" s="2">
        <v>0</v>
      </c>
    </row>
    <row r="36094" spans="1:6">
      <c r="A36094" t="s">
        <v>98</v>
      </c>
      <c r="B36094">
        <v>3330</v>
      </c>
      <c r="C36094" t="s">
        <v>125</v>
      </c>
      <c r="D36094">
        <v>2018</v>
      </c>
      <c r="E36094" t="s">
        <v>742</v>
      </c>
      <c r="F36094" s="2">
        <v>5954.2302490386501</v>
      </c>
    </row>
    <row r="36095" spans="1:6">
      <c r="A36095" t="s">
        <v>98</v>
      </c>
      <c r="B36095">
        <v>3330</v>
      </c>
      <c r="C36095" t="s">
        <v>125</v>
      </c>
      <c r="D36095">
        <v>2018</v>
      </c>
      <c r="E36095" t="s">
        <v>745</v>
      </c>
      <c r="F36095" s="2">
        <v>0</v>
      </c>
    </row>
    <row r="36096" spans="1:6">
      <c r="A36096" t="s">
        <v>98</v>
      </c>
      <c r="B36096">
        <v>3330</v>
      </c>
      <c r="C36096" t="s">
        <v>125</v>
      </c>
      <c r="D36096">
        <v>2019</v>
      </c>
      <c r="E36096" t="s">
        <v>736</v>
      </c>
      <c r="F36096" s="2">
        <v>177.36653031336701</v>
      </c>
    </row>
    <row r="36097" spans="1:6">
      <c r="A36097" t="s">
        <v>98</v>
      </c>
      <c r="B36097">
        <v>3330</v>
      </c>
      <c r="C36097" t="s">
        <v>125</v>
      </c>
      <c r="D36097">
        <v>2019</v>
      </c>
      <c r="E36097" t="s">
        <v>737</v>
      </c>
      <c r="F36097" s="2">
        <v>1059.7501865434899</v>
      </c>
    </row>
    <row r="36098" spans="1:6">
      <c r="A36098" t="s">
        <v>98</v>
      </c>
      <c r="B36098">
        <v>3330</v>
      </c>
      <c r="C36098" t="s">
        <v>125</v>
      </c>
      <c r="D36098">
        <v>2019</v>
      </c>
      <c r="E36098" t="s">
        <v>738</v>
      </c>
      <c r="F36098" s="2">
        <v>0</v>
      </c>
    </row>
    <row r="36099" spans="1:6">
      <c r="A36099" t="s">
        <v>98</v>
      </c>
      <c r="B36099">
        <v>3330</v>
      </c>
      <c r="C36099" t="s">
        <v>125</v>
      </c>
      <c r="D36099">
        <v>2019</v>
      </c>
      <c r="E36099" t="s">
        <v>740</v>
      </c>
      <c r="F36099" s="2">
        <v>2227.12068091322</v>
      </c>
    </row>
    <row r="36100" spans="1:6">
      <c r="A36100" t="s">
        <v>98</v>
      </c>
      <c r="B36100">
        <v>3330</v>
      </c>
      <c r="C36100" t="s">
        <v>125</v>
      </c>
      <c r="D36100">
        <v>2020</v>
      </c>
      <c r="E36100" t="s">
        <v>744</v>
      </c>
      <c r="F36100" s="2">
        <v>0</v>
      </c>
    </row>
    <row r="36101" spans="1:6">
      <c r="A36101" t="s">
        <v>98</v>
      </c>
      <c r="B36101">
        <v>3330</v>
      </c>
      <c r="C36101" t="s">
        <v>125</v>
      </c>
      <c r="D36101">
        <v>2020</v>
      </c>
      <c r="E36101" t="s">
        <v>739</v>
      </c>
      <c r="F36101" s="2">
        <v>7427.7586424427</v>
      </c>
    </row>
    <row r="36102" spans="1:6">
      <c r="A36102" t="s">
        <v>98</v>
      </c>
      <c r="B36102">
        <v>3330</v>
      </c>
      <c r="C36102" t="s">
        <v>125</v>
      </c>
      <c r="D36102">
        <v>2020</v>
      </c>
      <c r="E36102" t="s">
        <v>743</v>
      </c>
      <c r="F36102" s="2">
        <v>0</v>
      </c>
    </row>
    <row r="36103" spans="1:6">
      <c r="A36103" t="s">
        <v>98</v>
      </c>
      <c r="B36103">
        <v>3330</v>
      </c>
      <c r="C36103" t="s">
        <v>125</v>
      </c>
      <c r="D36103">
        <v>2021</v>
      </c>
      <c r="E36103" t="s">
        <v>742</v>
      </c>
      <c r="F36103" s="2">
        <v>3710.7871419467501</v>
      </c>
    </row>
    <row r="36104" spans="1:6">
      <c r="A36104" t="s">
        <v>98</v>
      </c>
      <c r="B36104">
        <v>3330</v>
      </c>
      <c r="C36104" t="s">
        <v>125</v>
      </c>
      <c r="D36104">
        <v>2021</v>
      </c>
      <c r="E36104" t="s">
        <v>745</v>
      </c>
      <c r="F36104" s="2">
        <v>0.134188716642311</v>
      </c>
    </row>
    <row r="36105" spans="1:6">
      <c r="A36105" t="s">
        <v>98</v>
      </c>
      <c r="B36105">
        <v>3330</v>
      </c>
      <c r="C36105" t="s">
        <v>125</v>
      </c>
      <c r="D36105">
        <v>2021</v>
      </c>
      <c r="E36105" t="s">
        <v>741</v>
      </c>
      <c r="F36105" s="2">
        <v>14057.269782654501</v>
      </c>
    </row>
    <row r="36106" spans="1:6">
      <c r="A36106" t="s">
        <v>98</v>
      </c>
      <c r="B36106">
        <v>3330</v>
      </c>
      <c r="C36106" t="s">
        <v>125</v>
      </c>
      <c r="D36106">
        <v>2022</v>
      </c>
      <c r="E36106" t="s">
        <v>736</v>
      </c>
      <c r="F36106" s="2">
        <v>406.955689051977</v>
      </c>
    </row>
    <row r="36107" spans="1:6">
      <c r="A36107" t="s">
        <v>98</v>
      </c>
      <c r="B36107">
        <v>3330</v>
      </c>
      <c r="C36107" t="s">
        <v>125</v>
      </c>
      <c r="D36107">
        <v>2022</v>
      </c>
      <c r="E36107" t="s">
        <v>737</v>
      </c>
      <c r="F36107" s="2">
        <v>944.50225139322902</v>
      </c>
    </row>
    <row r="36108" spans="1:6">
      <c r="A36108" t="s">
        <v>98</v>
      </c>
      <c r="B36108">
        <v>3330</v>
      </c>
      <c r="C36108" t="s">
        <v>125</v>
      </c>
      <c r="D36108">
        <v>2022</v>
      </c>
      <c r="E36108" t="s">
        <v>738</v>
      </c>
      <c r="F36108" s="2">
        <v>0</v>
      </c>
    </row>
    <row r="36109" spans="1:6">
      <c r="A36109" t="s">
        <v>98</v>
      </c>
      <c r="B36109">
        <v>3330</v>
      </c>
      <c r="C36109" t="s">
        <v>125</v>
      </c>
      <c r="D36109">
        <v>2022</v>
      </c>
      <c r="E36109" t="s">
        <v>740</v>
      </c>
      <c r="F36109" s="2">
        <v>3543.8819922709799</v>
      </c>
    </row>
    <row r="36110" spans="1:6">
      <c r="A36110" t="s">
        <v>98</v>
      </c>
      <c r="B36110">
        <v>3330</v>
      </c>
      <c r="C36110" t="s">
        <v>125</v>
      </c>
      <c r="D36110">
        <v>2023</v>
      </c>
      <c r="E36110" t="s">
        <v>744</v>
      </c>
      <c r="F36110" s="2">
        <v>0</v>
      </c>
    </row>
    <row r="36111" spans="1:6">
      <c r="A36111" t="s">
        <v>98</v>
      </c>
      <c r="B36111">
        <v>3330</v>
      </c>
      <c r="C36111" t="s">
        <v>125</v>
      </c>
      <c r="D36111">
        <v>2023</v>
      </c>
      <c r="E36111" t="s">
        <v>739</v>
      </c>
      <c r="F36111" s="2">
        <v>7016.8745211536998</v>
      </c>
    </row>
    <row r="36112" spans="1:6">
      <c r="A36112" t="s">
        <v>98</v>
      </c>
      <c r="B36112">
        <v>3330</v>
      </c>
      <c r="C36112" t="s">
        <v>125</v>
      </c>
      <c r="D36112">
        <v>2024</v>
      </c>
      <c r="E36112" t="s">
        <v>742</v>
      </c>
      <c r="F36112" s="2">
        <v>3012.50731875674</v>
      </c>
    </row>
    <row r="36113" spans="1:6">
      <c r="A36113" t="s">
        <v>98</v>
      </c>
      <c r="B36113">
        <v>3330</v>
      </c>
      <c r="C36113" t="s">
        <v>125</v>
      </c>
      <c r="D36113">
        <v>2024</v>
      </c>
      <c r="E36113" t="s">
        <v>745</v>
      </c>
      <c r="F36113" s="2">
        <v>0</v>
      </c>
    </row>
    <row r="36114" spans="1:6">
      <c r="A36114" t="s">
        <v>98</v>
      </c>
      <c r="B36114">
        <v>3330</v>
      </c>
      <c r="C36114" t="s">
        <v>125</v>
      </c>
      <c r="D36114">
        <v>2024</v>
      </c>
      <c r="E36114" t="s">
        <v>741</v>
      </c>
      <c r="F36114" s="2">
        <v>13251.2288752558</v>
      </c>
    </row>
    <row r="36115" spans="1:6">
      <c r="A36115" t="s">
        <v>98</v>
      </c>
      <c r="B36115">
        <v>3332</v>
      </c>
      <c r="C36115" t="s">
        <v>127</v>
      </c>
      <c r="D36115">
        <v>2009</v>
      </c>
      <c r="E36115" t="s">
        <v>741</v>
      </c>
      <c r="F36115" s="2">
        <v>8105.0243387861701</v>
      </c>
    </row>
    <row r="36116" spans="1:6">
      <c r="A36116" t="s">
        <v>98</v>
      </c>
      <c r="B36116">
        <v>3332</v>
      </c>
      <c r="C36116" t="s">
        <v>127</v>
      </c>
      <c r="D36116">
        <v>2011</v>
      </c>
      <c r="E36116" t="s">
        <v>738</v>
      </c>
      <c r="F36116" s="2">
        <v>0</v>
      </c>
    </row>
    <row r="36117" spans="1:6">
      <c r="A36117" t="s">
        <v>98</v>
      </c>
      <c r="B36117">
        <v>3332</v>
      </c>
      <c r="C36117" t="s">
        <v>127</v>
      </c>
      <c r="D36117">
        <v>2011</v>
      </c>
      <c r="E36117" t="s">
        <v>739</v>
      </c>
      <c r="F36117" s="2">
        <v>12209.874343618099</v>
      </c>
    </row>
    <row r="36118" spans="1:6">
      <c r="A36118" t="s">
        <v>98</v>
      </c>
      <c r="B36118">
        <v>3332</v>
      </c>
      <c r="C36118" t="s">
        <v>127</v>
      </c>
      <c r="D36118">
        <v>2011</v>
      </c>
      <c r="E36118" t="s">
        <v>743</v>
      </c>
      <c r="F36118" s="2">
        <v>0</v>
      </c>
    </row>
    <row r="36119" spans="1:6">
      <c r="A36119" t="s">
        <v>98</v>
      </c>
      <c r="B36119">
        <v>3332</v>
      </c>
      <c r="C36119" t="s">
        <v>127</v>
      </c>
      <c r="D36119">
        <v>2013</v>
      </c>
      <c r="E36119" t="s">
        <v>736</v>
      </c>
      <c r="F36119" s="2">
        <v>608.26087079546903</v>
      </c>
    </row>
    <row r="36120" spans="1:6">
      <c r="A36120" t="s">
        <v>98</v>
      </c>
      <c r="B36120">
        <v>3332</v>
      </c>
      <c r="C36120" t="s">
        <v>127</v>
      </c>
      <c r="D36120">
        <v>2013</v>
      </c>
      <c r="E36120" t="s">
        <v>737</v>
      </c>
      <c r="F36120" s="2">
        <v>697.01026962682397</v>
      </c>
    </row>
    <row r="36121" spans="1:6">
      <c r="A36121" t="s">
        <v>98</v>
      </c>
      <c r="B36121">
        <v>3332</v>
      </c>
      <c r="C36121" t="s">
        <v>127</v>
      </c>
      <c r="D36121">
        <v>2013</v>
      </c>
      <c r="E36121" t="s">
        <v>740</v>
      </c>
      <c r="F36121" s="2">
        <v>2224.9449396722798</v>
      </c>
    </row>
    <row r="36122" spans="1:6">
      <c r="A36122" t="s">
        <v>98</v>
      </c>
      <c r="B36122">
        <v>3332</v>
      </c>
      <c r="C36122" t="s">
        <v>127</v>
      </c>
      <c r="D36122">
        <v>2015</v>
      </c>
      <c r="E36122" t="s">
        <v>742</v>
      </c>
      <c r="F36122" s="2">
        <v>7779.7542216740703</v>
      </c>
    </row>
    <row r="36123" spans="1:6">
      <c r="A36123" t="s">
        <v>98</v>
      </c>
      <c r="B36123">
        <v>3332</v>
      </c>
      <c r="C36123" t="s">
        <v>127</v>
      </c>
      <c r="D36123">
        <v>2015</v>
      </c>
      <c r="E36123" t="s">
        <v>744</v>
      </c>
      <c r="F36123" s="2">
        <v>0</v>
      </c>
    </row>
    <row r="36124" spans="1:6">
      <c r="A36124" t="s">
        <v>98</v>
      </c>
      <c r="B36124">
        <v>3332</v>
      </c>
      <c r="C36124" t="s">
        <v>127</v>
      </c>
      <c r="D36124">
        <v>2015</v>
      </c>
      <c r="E36124" t="s">
        <v>745</v>
      </c>
      <c r="F36124" s="2">
        <v>0</v>
      </c>
    </row>
    <row r="36125" spans="1:6">
      <c r="A36125" t="s">
        <v>98</v>
      </c>
      <c r="B36125">
        <v>3332</v>
      </c>
      <c r="C36125" t="s">
        <v>127</v>
      </c>
      <c r="D36125">
        <v>2016</v>
      </c>
      <c r="E36125" t="s">
        <v>736</v>
      </c>
      <c r="F36125" s="2">
        <v>564.60965766750803</v>
      </c>
    </row>
    <row r="36126" spans="1:6">
      <c r="A36126" t="s">
        <v>98</v>
      </c>
      <c r="B36126">
        <v>3332</v>
      </c>
      <c r="C36126" t="s">
        <v>127</v>
      </c>
      <c r="D36126">
        <v>2016</v>
      </c>
      <c r="E36126" t="s">
        <v>737</v>
      </c>
      <c r="F36126" s="2">
        <v>688.16965785392199</v>
      </c>
    </row>
    <row r="36127" spans="1:6">
      <c r="A36127" t="s">
        <v>98</v>
      </c>
      <c r="B36127">
        <v>3332</v>
      </c>
      <c r="C36127" t="s">
        <v>127</v>
      </c>
      <c r="D36127">
        <v>2016</v>
      </c>
      <c r="E36127" t="s">
        <v>740</v>
      </c>
      <c r="F36127" s="2">
        <v>1456.87920816514</v>
      </c>
    </row>
    <row r="36128" spans="1:6">
      <c r="A36128" t="s">
        <v>98</v>
      </c>
      <c r="B36128">
        <v>3332</v>
      </c>
      <c r="C36128" t="s">
        <v>127</v>
      </c>
      <c r="D36128">
        <v>2017</v>
      </c>
      <c r="E36128" t="s">
        <v>738</v>
      </c>
      <c r="F36128" s="2">
        <v>0</v>
      </c>
    </row>
    <row r="36129" spans="1:6">
      <c r="A36129" t="s">
        <v>98</v>
      </c>
      <c r="B36129">
        <v>3332</v>
      </c>
      <c r="C36129" t="s">
        <v>127</v>
      </c>
      <c r="D36129">
        <v>2017</v>
      </c>
      <c r="E36129" t="s">
        <v>739</v>
      </c>
      <c r="F36129" s="2">
        <v>13242.8749762969</v>
      </c>
    </row>
    <row r="36130" spans="1:6">
      <c r="A36130" t="s">
        <v>98</v>
      </c>
      <c r="B36130">
        <v>3332</v>
      </c>
      <c r="C36130" t="s">
        <v>127</v>
      </c>
      <c r="D36130">
        <v>2018</v>
      </c>
      <c r="E36130" t="s">
        <v>742</v>
      </c>
      <c r="F36130" s="2">
        <v>5104.2813094680696</v>
      </c>
    </row>
    <row r="36131" spans="1:6">
      <c r="A36131" t="s">
        <v>98</v>
      </c>
      <c r="B36131">
        <v>3332</v>
      </c>
      <c r="C36131" t="s">
        <v>127</v>
      </c>
      <c r="D36131">
        <v>2018</v>
      </c>
      <c r="E36131" t="s">
        <v>744</v>
      </c>
      <c r="F36131" s="2">
        <v>0</v>
      </c>
    </row>
    <row r="36132" spans="1:6">
      <c r="A36132" t="s">
        <v>98</v>
      </c>
      <c r="B36132">
        <v>3332</v>
      </c>
      <c r="C36132" t="s">
        <v>127</v>
      </c>
      <c r="D36132">
        <v>2018</v>
      </c>
      <c r="E36132" t="s">
        <v>745</v>
      </c>
      <c r="F36132" s="2">
        <v>0</v>
      </c>
    </row>
    <row r="36133" spans="1:6">
      <c r="A36133" t="s">
        <v>98</v>
      </c>
      <c r="B36133">
        <v>3332</v>
      </c>
      <c r="C36133" t="s">
        <v>127</v>
      </c>
      <c r="D36133">
        <v>2019</v>
      </c>
      <c r="E36133" t="s">
        <v>736</v>
      </c>
      <c r="F36133" s="2">
        <v>541.04772769396698</v>
      </c>
    </row>
    <row r="36134" spans="1:6">
      <c r="A36134" t="s">
        <v>98</v>
      </c>
      <c r="B36134">
        <v>3332</v>
      </c>
      <c r="C36134" t="s">
        <v>127</v>
      </c>
      <c r="D36134">
        <v>2019</v>
      </c>
      <c r="E36134" t="s">
        <v>740</v>
      </c>
      <c r="F36134" s="2">
        <v>1097.5979872330199</v>
      </c>
    </row>
    <row r="36135" spans="1:6">
      <c r="A36135" t="s">
        <v>98</v>
      </c>
      <c r="B36135">
        <v>3332</v>
      </c>
      <c r="C36135" t="s">
        <v>127</v>
      </c>
      <c r="D36135">
        <v>2019</v>
      </c>
      <c r="E36135" t="s">
        <v>741</v>
      </c>
      <c r="F36135" s="2">
        <v>6927.4962283815503</v>
      </c>
    </row>
    <row r="36136" spans="1:6">
      <c r="A36136" t="s">
        <v>98</v>
      </c>
      <c r="B36136">
        <v>3332</v>
      </c>
      <c r="C36136" t="s">
        <v>127</v>
      </c>
      <c r="D36136">
        <v>2020</v>
      </c>
      <c r="E36136" t="s">
        <v>739</v>
      </c>
      <c r="F36136" s="2">
        <v>13593.2178919649</v>
      </c>
    </row>
    <row r="36137" spans="1:6">
      <c r="A36137" t="s">
        <v>98</v>
      </c>
      <c r="B36137">
        <v>3332</v>
      </c>
      <c r="C36137" t="s">
        <v>127</v>
      </c>
      <c r="D36137">
        <v>2021</v>
      </c>
      <c r="E36137" t="s">
        <v>742</v>
      </c>
      <c r="F36137" s="2">
        <v>4844.1631899271397</v>
      </c>
    </row>
    <row r="36138" spans="1:6">
      <c r="A36138" t="s">
        <v>98</v>
      </c>
      <c r="B36138">
        <v>3332</v>
      </c>
      <c r="C36138" t="s">
        <v>127</v>
      </c>
      <c r="D36138">
        <v>2021</v>
      </c>
      <c r="E36138" t="s">
        <v>744</v>
      </c>
      <c r="F36138" s="2">
        <v>0</v>
      </c>
    </row>
    <row r="36139" spans="1:6">
      <c r="A36139" t="s">
        <v>98</v>
      </c>
      <c r="B36139">
        <v>3332</v>
      </c>
      <c r="C36139" t="s">
        <v>127</v>
      </c>
      <c r="D36139">
        <v>2021</v>
      </c>
      <c r="E36139" t="s">
        <v>743</v>
      </c>
      <c r="F36139" s="2">
        <v>0</v>
      </c>
    </row>
    <row r="36140" spans="1:6">
      <c r="A36140" t="s">
        <v>98</v>
      </c>
      <c r="B36140">
        <v>3332</v>
      </c>
      <c r="C36140" t="s">
        <v>127</v>
      </c>
      <c r="D36140">
        <v>2021</v>
      </c>
      <c r="E36140" t="s">
        <v>745</v>
      </c>
      <c r="F36140" s="2">
        <v>0</v>
      </c>
    </row>
    <row r="36141" spans="1:6">
      <c r="A36141" t="s">
        <v>98</v>
      </c>
      <c r="B36141">
        <v>3332</v>
      </c>
      <c r="C36141" t="s">
        <v>127</v>
      </c>
      <c r="D36141">
        <v>2022</v>
      </c>
      <c r="E36141" t="s">
        <v>741</v>
      </c>
      <c r="F36141" s="2">
        <v>6925.5329350544898</v>
      </c>
    </row>
    <row r="36142" spans="1:6">
      <c r="A36142" t="s">
        <v>98</v>
      </c>
      <c r="B36142">
        <v>3332</v>
      </c>
      <c r="C36142" t="s">
        <v>127</v>
      </c>
      <c r="D36142">
        <v>2023</v>
      </c>
      <c r="E36142" t="s">
        <v>737</v>
      </c>
      <c r="F36142" s="2">
        <v>612.44857612563203</v>
      </c>
    </row>
    <row r="36143" spans="1:6">
      <c r="A36143" t="s">
        <v>98</v>
      </c>
      <c r="B36143">
        <v>3332</v>
      </c>
      <c r="C36143" t="s">
        <v>127</v>
      </c>
      <c r="D36143">
        <v>2024</v>
      </c>
      <c r="E36143" t="s">
        <v>739</v>
      </c>
      <c r="F36143" s="2">
        <v>14579.7824169006</v>
      </c>
    </row>
    <row r="36144" spans="1:6">
      <c r="A36144" t="s">
        <v>98</v>
      </c>
      <c r="B36144">
        <v>3332</v>
      </c>
      <c r="C36144" t="s">
        <v>127</v>
      </c>
      <c r="D36144">
        <v>2024</v>
      </c>
      <c r="E36144" t="s">
        <v>743</v>
      </c>
      <c r="F36144" s="2">
        <v>0</v>
      </c>
    </row>
    <row r="36145" spans="1:6">
      <c r="A36145" t="s">
        <v>98</v>
      </c>
      <c r="B36145">
        <v>3334</v>
      </c>
      <c r="C36145" t="s">
        <v>129</v>
      </c>
      <c r="D36145">
        <v>2009</v>
      </c>
      <c r="E36145" t="s">
        <v>738</v>
      </c>
      <c r="F36145" s="2">
        <v>0</v>
      </c>
    </row>
    <row r="36146" spans="1:6">
      <c r="A36146" t="s">
        <v>98</v>
      </c>
      <c r="B36146">
        <v>3334</v>
      </c>
      <c r="C36146" t="s">
        <v>129</v>
      </c>
      <c r="D36146">
        <v>2009</v>
      </c>
      <c r="E36146" t="s">
        <v>743</v>
      </c>
      <c r="F36146" s="2">
        <v>0</v>
      </c>
    </row>
    <row r="36147" spans="1:6">
      <c r="A36147" t="s">
        <v>98</v>
      </c>
      <c r="B36147">
        <v>3334</v>
      </c>
      <c r="C36147" t="s">
        <v>129</v>
      </c>
      <c r="D36147">
        <v>2013</v>
      </c>
      <c r="E36147" t="s">
        <v>744</v>
      </c>
      <c r="F36147" s="2">
        <v>0</v>
      </c>
    </row>
    <row r="36148" spans="1:6">
      <c r="A36148" t="s">
        <v>98</v>
      </c>
      <c r="B36148">
        <v>3334</v>
      </c>
      <c r="C36148" t="s">
        <v>129</v>
      </c>
      <c r="D36148">
        <v>2013</v>
      </c>
      <c r="E36148" t="s">
        <v>739</v>
      </c>
      <c r="F36148" s="2">
        <v>2124.67685244416</v>
      </c>
    </row>
    <row r="36149" spans="1:6">
      <c r="A36149" t="s">
        <v>98</v>
      </c>
      <c r="B36149">
        <v>3334</v>
      </c>
      <c r="C36149" t="s">
        <v>129</v>
      </c>
      <c r="D36149">
        <v>2013</v>
      </c>
      <c r="E36149" t="s">
        <v>741</v>
      </c>
      <c r="F36149" s="2">
        <v>8323.0909588140603</v>
      </c>
    </row>
    <row r="36150" spans="1:6">
      <c r="A36150" t="s">
        <v>98</v>
      </c>
      <c r="B36150">
        <v>3334</v>
      </c>
      <c r="C36150" t="s">
        <v>129</v>
      </c>
      <c r="D36150">
        <v>2015</v>
      </c>
      <c r="E36150" t="s">
        <v>736</v>
      </c>
      <c r="F36150" s="2">
        <v>369.444776876427</v>
      </c>
    </row>
    <row r="36151" spans="1:6">
      <c r="A36151" t="s">
        <v>98</v>
      </c>
      <c r="B36151">
        <v>3334</v>
      </c>
      <c r="C36151" t="s">
        <v>129</v>
      </c>
      <c r="D36151">
        <v>2015</v>
      </c>
      <c r="E36151" t="s">
        <v>737</v>
      </c>
      <c r="F36151" s="2">
        <v>643.58686745386899</v>
      </c>
    </row>
    <row r="36152" spans="1:6">
      <c r="A36152" t="s">
        <v>98</v>
      </c>
      <c r="B36152">
        <v>3334</v>
      </c>
      <c r="C36152" t="s">
        <v>129</v>
      </c>
      <c r="D36152">
        <v>2015</v>
      </c>
      <c r="E36152" t="s">
        <v>738</v>
      </c>
      <c r="F36152" s="2">
        <v>0</v>
      </c>
    </row>
    <row r="36153" spans="1:6">
      <c r="A36153" t="s">
        <v>98</v>
      </c>
      <c r="B36153">
        <v>3334</v>
      </c>
      <c r="C36153" t="s">
        <v>129</v>
      </c>
      <c r="D36153">
        <v>2015</v>
      </c>
      <c r="E36153" t="s">
        <v>743</v>
      </c>
      <c r="F36153" s="2">
        <v>0</v>
      </c>
    </row>
    <row r="36154" spans="1:6">
      <c r="A36154" t="s">
        <v>98</v>
      </c>
      <c r="B36154">
        <v>3334</v>
      </c>
      <c r="C36154" t="s">
        <v>129</v>
      </c>
      <c r="D36154">
        <v>2015</v>
      </c>
      <c r="E36154" t="s">
        <v>740</v>
      </c>
      <c r="F36154" s="2">
        <v>960.49175805500704</v>
      </c>
    </row>
    <row r="36155" spans="1:6">
      <c r="A36155" t="s">
        <v>98</v>
      </c>
      <c r="B36155">
        <v>3334</v>
      </c>
      <c r="C36155" t="s">
        <v>129</v>
      </c>
      <c r="D36155">
        <v>2016</v>
      </c>
      <c r="E36155" t="s">
        <v>744</v>
      </c>
      <c r="F36155" s="2">
        <v>0</v>
      </c>
    </row>
    <row r="36156" spans="1:6">
      <c r="A36156" t="s">
        <v>98</v>
      </c>
      <c r="B36156">
        <v>3334</v>
      </c>
      <c r="C36156" t="s">
        <v>129</v>
      </c>
      <c r="D36156">
        <v>2016</v>
      </c>
      <c r="E36156" t="s">
        <v>739</v>
      </c>
      <c r="F36156" s="2">
        <v>2650.8061208160798</v>
      </c>
    </row>
    <row r="36157" spans="1:6">
      <c r="A36157" t="s">
        <v>98</v>
      </c>
      <c r="B36157">
        <v>3334</v>
      </c>
      <c r="C36157" t="s">
        <v>129</v>
      </c>
      <c r="D36157">
        <v>2017</v>
      </c>
      <c r="E36157" t="s">
        <v>742</v>
      </c>
      <c r="F36157" s="2">
        <v>3255.18210255644</v>
      </c>
    </row>
    <row r="36158" spans="1:6">
      <c r="A36158" t="s">
        <v>98</v>
      </c>
      <c r="B36158">
        <v>3334</v>
      </c>
      <c r="C36158" t="s">
        <v>129</v>
      </c>
      <c r="D36158">
        <v>2017</v>
      </c>
      <c r="E36158" t="s">
        <v>745</v>
      </c>
      <c r="F36158" s="2">
        <v>0</v>
      </c>
    </row>
    <row r="36159" spans="1:6">
      <c r="A36159" t="s">
        <v>98</v>
      </c>
      <c r="B36159">
        <v>3334</v>
      </c>
      <c r="C36159" t="s">
        <v>129</v>
      </c>
      <c r="D36159">
        <v>2018</v>
      </c>
      <c r="E36159" t="s">
        <v>736</v>
      </c>
      <c r="F36159" s="2">
        <v>327.89496733618802</v>
      </c>
    </row>
    <row r="36160" spans="1:6">
      <c r="A36160" t="s">
        <v>98</v>
      </c>
      <c r="B36160">
        <v>3334</v>
      </c>
      <c r="C36160" t="s">
        <v>129</v>
      </c>
      <c r="D36160">
        <v>2018</v>
      </c>
      <c r="E36160" t="s">
        <v>737</v>
      </c>
      <c r="F36160" s="2">
        <v>611.16757833612803</v>
      </c>
    </row>
    <row r="36161" spans="1:6">
      <c r="A36161" t="s">
        <v>98</v>
      </c>
      <c r="B36161">
        <v>3334</v>
      </c>
      <c r="C36161" t="s">
        <v>129</v>
      </c>
      <c r="D36161">
        <v>2018</v>
      </c>
      <c r="E36161" t="s">
        <v>738</v>
      </c>
      <c r="F36161" s="2">
        <v>0</v>
      </c>
    </row>
    <row r="36162" spans="1:6">
      <c r="A36162" t="s">
        <v>98</v>
      </c>
      <c r="B36162">
        <v>3334</v>
      </c>
      <c r="C36162" t="s">
        <v>129</v>
      </c>
      <c r="D36162">
        <v>2018</v>
      </c>
      <c r="E36162" t="s">
        <v>740</v>
      </c>
      <c r="F36162" s="2">
        <v>998.78387189611203</v>
      </c>
    </row>
    <row r="36163" spans="1:6">
      <c r="A36163" t="s">
        <v>98</v>
      </c>
      <c r="B36163">
        <v>3334</v>
      </c>
      <c r="C36163" t="s">
        <v>129</v>
      </c>
      <c r="D36163">
        <v>2019</v>
      </c>
      <c r="E36163" t="s">
        <v>744</v>
      </c>
      <c r="F36163" s="2">
        <v>0</v>
      </c>
    </row>
    <row r="36164" spans="1:6">
      <c r="A36164" t="s">
        <v>98</v>
      </c>
      <c r="B36164">
        <v>3334</v>
      </c>
      <c r="C36164" t="s">
        <v>129</v>
      </c>
      <c r="D36164">
        <v>2019</v>
      </c>
      <c r="E36164" t="s">
        <v>739</v>
      </c>
      <c r="F36164" s="2">
        <v>2672.8378468557298</v>
      </c>
    </row>
    <row r="36165" spans="1:6">
      <c r="A36165" t="s">
        <v>98</v>
      </c>
      <c r="B36165">
        <v>3334</v>
      </c>
      <c r="C36165" t="s">
        <v>129</v>
      </c>
      <c r="D36165">
        <v>2020</v>
      </c>
      <c r="E36165" t="s">
        <v>742</v>
      </c>
      <c r="F36165" s="2">
        <v>3057.8013204705799</v>
      </c>
    </row>
    <row r="36166" spans="1:6">
      <c r="A36166" t="s">
        <v>98</v>
      </c>
      <c r="B36166">
        <v>3334</v>
      </c>
      <c r="C36166" t="s">
        <v>129</v>
      </c>
      <c r="D36166">
        <v>2020</v>
      </c>
      <c r="E36166" t="s">
        <v>745</v>
      </c>
      <c r="F36166" s="2">
        <v>0</v>
      </c>
    </row>
    <row r="36167" spans="1:6">
      <c r="A36167" t="s">
        <v>98</v>
      </c>
      <c r="B36167">
        <v>3334</v>
      </c>
      <c r="C36167" t="s">
        <v>129</v>
      </c>
      <c r="D36167">
        <v>2020</v>
      </c>
      <c r="E36167" t="s">
        <v>741</v>
      </c>
      <c r="F36167" s="2">
        <v>6907.0266232104505</v>
      </c>
    </row>
    <row r="36168" spans="1:6">
      <c r="A36168" t="s">
        <v>98</v>
      </c>
      <c r="B36168">
        <v>3334</v>
      </c>
      <c r="C36168" t="s">
        <v>129</v>
      </c>
      <c r="D36168">
        <v>2021</v>
      </c>
      <c r="E36168" t="s">
        <v>736</v>
      </c>
      <c r="F36168" s="2">
        <v>253.25257621903299</v>
      </c>
    </row>
    <row r="36169" spans="1:6">
      <c r="A36169" t="s">
        <v>98</v>
      </c>
      <c r="B36169">
        <v>3334</v>
      </c>
      <c r="C36169" t="s">
        <v>129</v>
      </c>
      <c r="D36169">
        <v>2021</v>
      </c>
      <c r="E36169" t="s">
        <v>737</v>
      </c>
      <c r="F36169" s="2">
        <v>603.35816407290201</v>
      </c>
    </row>
    <row r="36170" spans="1:6">
      <c r="A36170" t="s">
        <v>98</v>
      </c>
      <c r="B36170">
        <v>3334</v>
      </c>
      <c r="C36170" t="s">
        <v>129</v>
      </c>
      <c r="D36170">
        <v>2021</v>
      </c>
      <c r="E36170" t="s">
        <v>740</v>
      </c>
      <c r="F36170" s="2">
        <v>611.00276624968205</v>
      </c>
    </row>
    <row r="36171" spans="1:6">
      <c r="A36171" t="s">
        <v>98</v>
      </c>
      <c r="B36171">
        <v>3334</v>
      </c>
      <c r="C36171" t="s">
        <v>129</v>
      </c>
      <c r="D36171">
        <v>2022</v>
      </c>
      <c r="E36171" t="s">
        <v>739</v>
      </c>
      <c r="F36171" s="2">
        <v>3139.3452264818902</v>
      </c>
    </row>
    <row r="36172" spans="1:6">
      <c r="A36172" t="s">
        <v>98</v>
      </c>
      <c r="B36172">
        <v>3334</v>
      </c>
      <c r="C36172" t="s">
        <v>129</v>
      </c>
      <c r="D36172">
        <v>2022</v>
      </c>
      <c r="E36172" t="s">
        <v>743</v>
      </c>
      <c r="F36172" s="2">
        <v>0</v>
      </c>
    </row>
    <row r="36173" spans="1:6">
      <c r="A36173" t="s">
        <v>98</v>
      </c>
      <c r="B36173">
        <v>3334</v>
      </c>
      <c r="C36173" t="s">
        <v>129</v>
      </c>
      <c r="D36173">
        <v>2023</v>
      </c>
      <c r="E36173" t="s">
        <v>742</v>
      </c>
      <c r="F36173" s="2">
        <v>2284.3349948949799</v>
      </c>
    </row>
    <row r="36174" spans="1:6">
      <c r="A36174" t="s">
        <v>98</v>
      </c>
      <c r="B36174">
        <v>3334</v>
      </c>
      <c r="C36174" t="s">
        <v>129</v>
      </c>
      <c r="D36174">
        <v>2023</v>
      </c>
      <c r="E36174" t="s">
        <v>745</v>
      </c>
      <c r="F36174" s="2">
        <v>0</v>
      </c>
    </row>
    <row r="36175" spans="1:6">
      <c r="A36175" t="s">
        <v>98</v>
      </c>
      <c r="B36175">
        <v>3334</v>
      </c>
      <c r="C36175" t="s">
        <v>129</v>
      </c>
      <c r="D36175">
        <v>2023</v>
      </c>
      <c r="E36175" t="s">
        <v>741</v>
      </c>
      <c r="F36175" s="2">
        <v>6921.9699634067601</v>
      </c>
    </row>
    <row r="36176" spans="1:6">
      <c r="A36176" t="s">
        <v>98</v>
      </c>
      <c r="B36176">
        <v>3334</v>
      </c>
      <c r="C36176" t="s">
        <v>129</v>
      </c>
      <c r="D36176">
        <v>2024</v>
      </c>
      <c r="E36176" t="s">
        <v>740</v>
      </c>
      <c r="F36176" s="2">
        <v>625.71533758188696</v>
      </c>
    </row>
    <row r="36177" spans="1:6">
      <c r="A36177" t="s">
        <v>98</v>
      </c>
      <c r="B36177">
        <v>3336</v>
      </c>
      <c r="C36177" t="s">
        <v>131</v>
      </c>
      <c r="D36177">
        <v>2009</v>
      </c>
      <c r="E36177" t="s">
        <v>736</v>
      </c>
      <c r="F36177" s="2">
        <v>862.05493708375002</v>
      </c>
    </row>
    <row r="36178" spans="1:6">
      <c r="A36178" t="s">
        <v>98</v>
      </c>
      <c r="B36178">
        <v>3336</v>
      </c>
      <c r="C36178" t="s">
        <v>131</v>
      </c>
      <c r="D36178">
        <v>2009</v>
      </c>
      <c r="E36178" t="s">
        <v>737</v>
      </c>
      <c r="F36178" s="2">
        <v>249.93623100224301</v>
      </c>
    </row>
    <row r="36179" spans="1:6">
      <c r="A36179" t="s">
        <v>98</v>
      </c>
      <c r="B36179">
        <v>3336</v>
      </c>
      <c r="C36179" t="s">
        <v>131</v>
      </c>
      <c r="D36179">
        <v>2009</v>
      </c>
      <c r="E36179" t="s">
        <v>740</v>
      </c>
      <c r="F36179" s="2">
        <v>846.12071840770795</v>
      </c>
    </row>
    <row r="36180" spans="1:6">
      <c r="A36180" t="s">
        <v>98</v>
      </c>
      <c r="B36180">
        <v>3336</v>
      </c>
      <c r="C36180" t="s">
        <v>131</v>
      </c>
      <c r="D36180">
        <v>2011</v>
      </c>
      <c r="E36180" t="s">
        <v>742</v>
      </c>
      <c r="F36180" s="2">
        <v>1461.9105676018401</v>
      </c>
    </row>
    <row r="36181" spans="1:6">
      <c r="A36181" t="s">
        <v>98</v>
      </c>
      <c r="B36181">
        <v>3336</v>
      </c>
      <c r="C36181" t="s">
        <v>131</v>
      </c>
      <c r="D36181">
        <v>2011</v>
      </c>
      <c r="E36181" t="s">
        <v>744</v>
      </c>
      <c r="F36181" s="2">
        <v>0</v>
      </c>
    </row>
    <row r="36182" spans="1:6">
      <c r="A36182" t="s">
        <v>98</v>
      </c>
      <c r="B36182">
        <v>3336</v>
      </c>
      <c r="C36182" t="s">
        <v>131</v>
      </c>
      <c r="D36182">
        <v>2011</v>
      </c>
      <c r="E36182" t="s">
        <v>743</v>
      </c>
      <c r="F36182" s="2">
        <v>0</v>
      </c>
    </row>
    <row r="36183" spans="1:6">
      <c r="A36183" t="s">
        <v>98</v>
      </c>
      <c r="B36183">
        <v>3336</v>
      </c>
      <c r="C36183" t="s">
        <v>131</v>
      </c>
      <c r="D36183">
        <v>2011</v>
      </c>
      <c r="E36183" t="s">
        <v>745</v>
      </c>
      <c r="F36183" s="2">
        <v>0</v>
      </c>
    </row>
    <row r="36184" spans="1:6">
      <c r="A36184" t="s">
        <v>98</v>
      </c>
      <c r="B36184">
        <v>3336</v>
      </c>
      <c r="C36184" t="s">
        <v>131</v>
      </c>
      <c r="D36184">
        <v>2015</v>
      </c>
      <c r="E36184" t="s">
        <v>741</v>
      </c>
      <c r="F36184" s="2">
        <v>3721.5776591927001</v>
      </c>
    </row>
    <row r="36185" spans="1:6">
      <c r="A36185" t="s">
        <v>98</v>
      </c>
      <c r="B36185">
        <v>3336</v>
      </c>
      <c r="C36185" t="s">
        <v>131</v>
      </c>
      <c r="D36185">
        <v>2016</v>
      </c>
      <c r="E36185" t="s">
        <v>736</v>
      </c>
      <c r="F36185" s="2">
        <v>673.10429205729599</v>
      </c>
    </row>
    <row r="36186" spans="1:6">
      <c r="A36186" t="s">
        <v>98</v>
      </c>
      <c r="B36186">
        <v>3336</v>
      </c>
      <c r="C36186" t="s">
        <v>131</v>
      </c>
      <c r="D36186">
        <v>2016</v>
      </c>
      <c r="E36186" t="s">
        <v>737</v>
      </c>
      <c r="F36186" s="2">
        <v>311.76285653878199</v>
      </c>
    </row>
    <row r="36187" spans="1:6">
      <c r="A36187" t="s">
        <v>98</v>
      </c>
      <c r="B36187">
        <v>3336</v>
      </c>
      <c r="C36187" t="s">
        <v>131</v>
      </c>
      <c r="D36187">
        <v>2017</v>
      </c>
      <c r="E36187" t="s">
        <v>738</v>
      </c>
      <c r="F36187" s="2">
        <v>0</v>
      </c>
    </row>
    <row r="36188" spans="1:6">
      <c r="A36188" t="s">
        <v>98</v>
      </c>
      <c r="B36188">
        <v>3336</v>
      </c>
      <c r="C36188" t="s">
        <v>131</v>
      </c>
      <c r="D36188">
        <v>2017</v>
      </c>
      <c r="E36188" t="s">
        <v>739</v>
      </c>
      <c r="F36188" s="2">
        <v>4864.4914877389001</v>
      </c>
    </row>
    <row r="36189" spans="1:6">
      <c r="A36189" t="s">
        <v>98</v>
      </c>
      <c r="B36189">
        <v>3336</v>
      </c>
      <c r="C36189" t="s">
        <v>131</v>
      </c>
      <c r="D36189">
        <v>2017</v>
      </c>
      <c r="E36189" t="s">
        <v>743</v>
      </c>
      <c r="F36189" s="2">
        <v>0</v>
      </c>
    </row>
    <row r="36190" spans="1:6">
      <c r="A36190" t="s">
        <v>98</v>
      </c>
      <c r="B36190">
        <v>3336</v>
      </c>
      <c r="C36190" t="s">
        <v>131</v>
      </c>
      <c r="D36190">
        <v>2018</v>
      </c>
      <c r="E36190" t="s">
        <v>742</v>
      </c>
      <c r="F36190" s="2">
        <v>2180.83388664211</v>
      </c>
    </row>
    <row r="36191" spans="1:6">
      <c r="A36191" t="s">
        <v>98</v>
      </c>
      <c r="B36191">
        <v>3336</v>
      </c>
      <c r="C36191" t="s">
        <v>131</v>
      </c>
      <c r="D36191">
        <v>2018</v>
      </c>
      <c r="E36191" t="s">
        <v>744</v>
      </c>
      <c r="F36191" s="2">
        <v>0</v>
      </c>
    </row>
    <row r="36192" spans="1:6">
      <c r="A36192" t="s">
        <v>98</v>
      </c>
      <c r="B36192">
        <v>3336</v>
      </c>
      <c r="C36192" t="s">
        <v>131</v>
      </c>
      <c r="D36192">
        <v>2018</v>
      </c>
      <c r="E36192" t="s">
        <v>745</v>
      </c>
      <c r="F36192" s="2">
        <v>0</v>
      </c>
    </row>
    <row r="36193" spans="1:6">
      <c r="A36193" t="s">
        <v>98</v>
      </c>
      <c r="B36193">
        <v>3336</v>
      </c>
      <c r="C36193" t="s">
        <v>131</v>
      </c>
      <c r="D36193">
        <v>2018</v>
      </c>
      <c r="E36193" t="s">
        <v>741</v>
      </c>
      <c r="F36193" s="2">
        <v>3475.5785026951298</v>
      </c>
    </row>
    <row r="36194" spans="1:6">
      <c r="A36194" t="s">
        <v>98</v>
      </c>
      <c r="B36194">
        <v>3336</v>
      </c>
      <c r="C36194" t="s">
        <v>131</v>
      </c>
      <c r="D36194">
        <v>2019</v>
      </c>
      <c r="E36194" t="s">
        <v>736</v>
      </c>
      <c r="F36194" s="2">
        <v>1301.2610735559799</v>
      </c>
    </row>
    <row r="36195" spans="1:6">
      <c r="A36195" t="s">
        <v>98</v>
      </c>
      <c r="B36195">
        <v>3336</v>
      </c>
      <c r="C36195" t="s">
        <v>131</v>
      </c>
      <c r="D36195">
        <v>2019</v>
      </c>
      <c r="E36195" t="s">
        <v>737</v>
      </c>
      <c r="F36195" s="2">
        <v>293.419004430987</v>
      </c>
    </row>
    <row r="36196" spans="1:6">
      <c r="A36196" t="s">
        <v>98</v>
      </c>
      <c r="B36196">
        <v>3336</v>
      </c>
      <c r="C36196" t="s">
        <v>131</v>
      </c>
      <c r="D36196">
        <v>2019</v>
      </c>
      <c r="E36196" t="s">
        <v>740</v>
      </c>
      <c r="F36196" s="2">
        <v>399.43574241134701</v>
      </c>
    </row>
    <row r="36197" spans="1:6">
      <c r="A36197" t="s">
        <v>98</v>
      </c>
      <c r="B36197">
        <v>3336</v>
      </c>
      <c r="C36197" t="s">
        <v>131</v>
      </c>
      <c r="D36197">
        <v>2020</v>
      </c>
      <c r="E36197" t="s">
        <v>738</v>
      </c>
      <c r="F36197" s="2">
        <v>0</v>
      </c>
    </row>
    <row r="36198" spans="1:6">
      <c r="A36198" t="s">
        <v>98</v>
      </c>
      <c r="B36198">
        <v>3336</v>
      </c>
      <c r="C36198" t="s">
        <v>131</v>
      </c>
      <c r="D36198">
        <v>2020</v>
      </c>
      <c r="E36198" t="s">
        <v>739</v>
      </c>
      <c r="F36198" s="2">
        <v>4629.1221420044203</v>
      </c>
    </row>
    <row r="36199" spans="1:6">
      <c r="A36199" t="s">
        <v>98</v>
      </c>
      <c r="B36199">
        <v>3336</v>
      </c>
      <c r="C36199" t="s">
        <v>131</v>
      </c>
      <c r="D36199">
        <v>2020</v>
      </c>
      <c r="E36199" t="s">
        <v>743</v>
      </c>
      <c r="F36199" s="2">
        <v>0</v>
      </c>
    </row>
    <row r="36200" spans="1:6">
      <c r="A36200" t="s">
        <v>98</v>
      </c>
      <c r="B36200">
        <v>3336</v>
      </c>
      <c r="C36200" t="s">
        <v>131</v>
      </c>
      <c r="D36200">
        <v>2021</v>
      </c>
      <c r="E36200" t="s">
        <v>742</v>
      </c>
      <c r="F36200" s="2">
        <v>1693.7234228151201</v>
      </c>
    </row>
    <row r="36201" spans="1:6">
      <c r="A36201" t="s">
        <v>98</v>
      </c>
      <c r="B36201">
        <v>3336</v>
      </c>
      <c r="C36201" t="s">
        <v>131</v>
      </c>
      <c r="D36201">
        <v>2021</v>
      </c>
      <c r="E36201" t="s">
        <v>744</v>
      </c>
      <c r="F36201" s="2">
        <v>0</v>
      </c>
    </row>
    <row r="36202" spans="1:6">
      <c r="A36202" t="s">
        <v>98</v>
      </c>
      <c r="B36202">
        <v>3336</v>
      </c>
      <c r="C36202" t="s">
        <v>131</v>
      </c>
      <c r="D36202">
        <v>2021</v>
      </c>
      <c r="E36202" t="s">
        <v>745</v>
      </c>
      <c r="F36202" s="2">
        <v>0</v>
      </c>
    </row>
    <row r="36203" spans="1:6">
      <c r="A36203" t="s">
        <v>98</v>
      </c>
      <c r="B36203">
        <v>3336</v>
      </c>
      <c r="C36203" t="s">
        <v>131</v>
      </c>
      <c r="D36203">
        <v>2022</v>
      </c>
      <c r="E36203" t="s">
        <v>736</v>
      </c>
      <c r="F36203" s="2">
        <v>1029.0313427317001</v>
      </c>
    </row>
    <row r="36204" spans="1:6">
      <c r="A36204" t="s">
        <v>98</v>
      </c>
      <c r="B36204">
        <v>3336</v>
      </c>
      <c r="C36204" t="s">
        <v>131</v>
      </c>
      <c r="D36204">
        <v>2022</v>
      </c>
      <c r="E36204" t="s">
        <v>737</v>
      </c>
      <c r="F36204" s="2">
        <v>262.00434240315201</v>
      </c>
    </row>
    <row r="36205" spans="1:6">
      <c r="A36205" t="s">
        <v>98</v>
      </c>
      <c r="B36205">
        <v>3336</v>
      </c>
      <c r="C36205" t="s">
        <v>131</v>
      </c>
      <c r="D36205">
        <v>2022</v>
      </c>
      <c r="E36205" t="s">
        <v>740</v>
      </c>
      <c r="F36205" s="2">
        <v>500.54469694377701</v>
      </c>
    </row>
    <row r="36206" spans="1:6">
      <c r="A36206" t="s">
        <v>98</v>
      </c>
      <c r="B36206">
        <v>3336</v>
      </c>
      <c r="C36206" t="s">
        <v>131</v>
      </c>
      <c r="D36206">
        <v>2023</v>
      </c>
      <c r="E36206" t="s">
        <v>739</v>
      </c>
      <c r="F36206" s="2">
        <v>3936.0157840468901</v>
      </c>
    </row>
    <row r="36207" spans="1:6">
      <c r="A36207" t="s">
        <v>98</v>
      </c>
      <c r="B36207">
        <v>3336</v>
      </c>
      <c r="C36207" t="s">
        <v>131</v>
      </c>
      <c r="D36207">
        <v>2024</v>
      </c>
      <c r="E36207" t="s">
        <v>742</v>
      </c>
      <c r="F36207" s="2">
        <v>1332.9154971978201</v>
      </c>
    </row>
    <row r="36208" spans="1:6">
      <c r="A36208" t="s">
        <v>98</v>
      </c>
      <c r="B36208">
        <v>3336</v>
      </c>
      <c r="C36208" t="s">
        <v>131</v>
      </c>
      <c r="D36208">
        <v>2024</v>
      </c>
      <c r="E36208" t="s">
        <v>745</v>
      </c>
      <c r="F36208" s="2">
        <v>0</v>
      </c>
    </row>
    <row r="36209" spans="1:6">
      <c r="A36209" t="s">
        <v>98</v>
      </c>
      <c r="B36209">
        <v>3338</v>
      </c>
      <c r="C36209" t="s">
        <v>133</v>
      </c>
      <c r="D36209">
        <v>2009</v>
      </c>
      <c r="E36209" t="s">
        <v>740</v>
      </c>
      <c r="F36209" s="2">
        <v>1758.98603242121</v>
      </c>
    </row>
    <row r="36210" spans="1:6">
      <c r="A36210" t="s">
        <v>98</v>
      </c>
      <c r="B36210">
        <v>3338</v>
      </c>
      <c r="C36210" t="s">
        <v>133</v>
      </c>
      <c r="D36210">
        <v>2011</v>
      </c>
      <c r="E36210" t="s">
        <v>745</v>
      </c>
      <c r="F36210" s="2">
        <v>0</v>
      </c>
    </row>
    <row r="36211" spans="1:6">
      <c r="A36211" t="s">
        <v>98</v>
      </c>
      <c r="B36211">
        <v>3338</v>
      </c>
      <c r="C36211" t="s">
        <v>133</v>
      </c>
      <c r="D36211">
        <v>2011</v>
      </c>
      <c r="E36211" t="s">
        <v>741</v>
      </c>
      <c r="F36211" s="2">
        <v>8280.57648158753</v>
      </c>
    </row>
    <row r="36212" spans="1:6">
      <c r="A36212" t="s">
        <v>98</v>
      </c>
      <c r="B36212">
        <v>3338</v>
      </c>
      <c r="C36212" t="s">
        <v>133</v>
      </c>
      <c r="D36212">
        <v>2013</v>
      </c>
      <c r="E36212" t="s">
        <v>738</v>
      </c>
      <c r="F36212" s="2">
        <v>0</v>
      </c>
    </row>
    <row r="36213" spans="1:6">
      <c r="A36213" t="s">
        <v>98</v>
      </c>
      <c r="B36213">
        <v>3338</v>
      </c>
      <c r="C36213" t="s">
        <v>133</v>
      </c>
      <c r="D36213">
        <v>2013</v>
      </c>
      <c r="E36213" t="s">
        <v>743</v>
      </c>
      <c r="F36213" s="2">
        <v>0</v>
      </c>
    </row>
    <row r="36214" spans="1:6">
      <c r="A36214" t="s">
        <v>98</v>
      </c>
      <c r="B36214">
        <v>3338</v>
      </c>
      <c r="C36214" t="s">
        <v>133</v>
      </c>
      <c r="D36214">
        <v>2015</v>
      </c>
      <c r="E36214" t="s">
        <v>736</v>
      </c>
      <c r="F36214" s="2">
        <v>792.43795866822802</v>
      </c>
    </row>
    <row r="36215" spans="1:6">
      <c r="A36215" t="s">
        <v>98</v>
      </c>
      <c r="B36215">
        <v>3338</v>
      </c>
      <c r="C36215" t="s">
        <v>133</v>
      </c>
      <c r="D36215">
        <v>2015</v>
      </c>
      <c r="E36215" t="s">
        <v>737</v>
      </c>
      <c r="F36215" s="2">
        <v>597.77711462232901</v>
      </c>
    </row>
    <row r="36216" spans="1:6">
      <c r="A36216" t="s">
        <v>98</v>
      </c>
      <c r="B36216">
        <v>3338</v>
      </c>
      <c r="C36216" t="s">
        <v>133</v>
      </c>
      <c r="D36216">
        <v>2016</v>
      </c>
      <c r="E36216" t="s">
        <v>738</v>
      </c>
      <c r="F36216" s="2">
        <v>0</v>
      </c>
    </row>
    <row r="36217" spans="1:6">
      <c r="A36217" t="s">
        <v>98</v>
      </c>
      <c r="B36217">
        <v>3338</v>
      </c>
      <c r="C36217" t="s">
        <v>133</v>
      </c>
      <c r="D36217">
        <v>2016</v>
      </c>
      <c r="E36217" t="s">
        <v>743</v>
      </c>
      <c r="F36217" s="2">
        <v>0</v>
      </c>
    </row>
    <row r="36218" spans="1:6">
      <c r="A36218" t="s">
        <v>98</v>
      </c>
      <c r="B36218">
        <v>3338</v>
      </c>
      <c r="C36218" t="s">
        <v>133</v>
      </c>
      <c r="D36218">
        <v>2016</v>
      </c>
      <c r="E36218" t="s">
        <v>740</v>
      </c>
      <c r="F36218" s="2">
        <v>1311.0173819942599</v>
      </c>
    </row>
    <row r="36219" spans="1:6">
      <c r="A36219" t="s">
        <v>98</v>
      </c>
      <c r="B36219">
        <v>3338</v>
      </c>
      <c r="C36219" t="s">
        <v>133</v>
      </c>
      <c r="D36219">
        <v>2017</v>
      </c>
      <c r="E36219" t="s">
        <v>742</v>
      </c>
      <c r="F36219" s="2">
        <v>3133.54823313821</v>
      </c>
    </row>
    <row r="36220" spans="1:6">
      <c r="A36220" t="s">
        <v>98</v>
      </c>
      <c r="B36220">
        <v>3338</v>
      </c>
      <c r="C36220" t="s">
        <v>133</v>
      </c>
      <c r="D36220">
        <v>2017</v>
      </c>
      <c r="E36220" t="s">
        <v>744</v>
      </c>
      <c r="F36220" s="2">
        <v>0</v>
      </c>
    </row>
    <row r="36221" spans="1:6">
      <c r="A36221" t="s">
        <v>98</v>
      </c>
      <c r="B36221">
        <v>3338</v>
      </c>
      <c r="C36221" t="s">
        <v>133</v>
      </c>
      <c r="D36221">
        <v>2017</v>
      </c>
      <c r="E36221" t="s">
        <v>739</v>
      </c>
      <c r="F36221" s="2">
        <v>9402.0430793347696</v>
      </c>
    </row>
    <row r="36222" spans="1:6">
      <c r="A36222" t="s">
        <v>98</v>
      </c>
      <c r="B36222">
        <v>3338</v>
      </c>
      <c r="C36222" t="s">
        <v>133</v>
      </c>
      <c r="D36222">
        <v>2018</v>
      </c>
      <c r="E36222" t="s">
        <v>736</v>
      </c>
      <c r="F36222" s="2">
        <v>737.64468533676302</v>
      </c>
    </row>
    <row r="36223" spans="1:6">
      <c r="A36223" t="s">
        <v>98</v>
      </c>
      <c r="B36223">
        <v>3338</v>
      </c>
      <c r="C36223" t="s">
        <v>133</v>
      </c>
      <c r="D36223">
        <v>2018</v>
      </c>
      <c r="E36223" t="s">
        <v>737</v>
      </c>
      <c r="F36223" s="2">
        <v>553.491852637541</v>
      </c>
    </row>
    <row r="36224" spans="1:6">
      <c r="A36224" t="s">
        <v>98</v>
      </c>
      <c r="B36224">
        <v>3338</v>
      </c>
      <c r="C36224" t="s">
        <v>133</v>
      </c>
      <c r="D36224">
        <v>2018</v>
      </c>
      <c r="E36224" t="s">
        <v>745</v>
      </c>
      <c r="F36224" s="2">
        <v>0</v>
      </c>
    </row>
    <row r="36225" spans="1:6">
      <c r="A36225" t="s">
        <v>98</v>
      </c>
      <c r="B36225">
        <v>3338</v>
      </c>
      <c r="C36225" t="s">
        <v>133</v>
      </c>
      <c r="D36225">
        <v>2019</v>
      </c>
      <c r="E36225" t="s">
        <v>738</v>
      </c>
      <c r="F36225" s="2">
        <v>0</v>
      </c>
    </row>
    <row r="36226" spans="1:6">
      <c r="A36226" t="s">
        <v>98</v>
      </c>
      <c r="B36226">
        <v>3338</v>
      </c>
      <c r="C36226" t="s">
        <v>133</v>
      </c>
      <c r="D36226">
        <v>2019</v>
      </c>
      <c r="E36226" t="s">
        <v>740</v>
      </c>
      <c r="F36226" s="2">
        <v>865.977910471987</v>
      </c>
    </row>
    <row r="36227" spans="1:6">
      <c r="A36227" t="s">
        <v>98</v>
      </c>
      <c r="B36227">
        <v>3338</v>
      </c>
      <c r="C36227" t="s">
        <v>133</v>
      </c>
      <c r="D36227">
        <v>2020</v>
      </c>
      <c r="E36227" t="s">
        <v>742</v>
      </c>
      <c r="F36227" s="2">
        <v>2682.5750983448902</v>
      </c>
    </row>
    <row r="36228" spans="1:6">
      <c r="A36228" t="s">
        <v>98</v>
      </c>
      <c r="B36228">
        <v>3338</v>
      </c>
      <c r="C36228" t="s">
        <v>133</v>
      </c>
      <c r="D36228">
        <v>2020</v>
      </c>
      <c r="E36228" t="s">
        <v>744</v>
      </c>
      <c r="F36228" s="2">
        <v>0</v>
      </c>
    </row>
    <row r="36229" spans="1:6">
      <c r="A36229" t="s">
        <v>98</v>
      </c>
      <c r="B36229">
        <v>3338</v>
      </c>
      <c r="C36229" t="s">
        <v>133</v>
      </c>
      <c r="D36229">
        <v>2020</v>
      </c>
      <c r="E36229" t="s">
        <v>739</v>
      </c>
      <c r="F36229" s="2">
        <v>8814.7635699488692</v>
      </c>
    </row>
    <row r="36230" spans="1:6">
      <c r="A36230" t="s">
        <v>98</v>
      </c>
      <c r="B36230">
        <v>3338</v>
      </c>
      <c r="C36230" t="s">
        <v>133</v>
      </c>
      <c r="D36230">
        <v>2021</v>
      </c>
      <c r="E36230" t="s">
        <v>736</v>
      </c>
      <c r="F36230" s="2">
        <v>675.01435989705499</v>
      </c>
    </row>
    <row r="36231" spans="1:6">
      <c r="A36231" t="s">
        <v>98</v>
      </c>
      <c r="B36231">
        <v>3338</v>
      </c>
      <c r="C36231" t="s">
        <v>133</v>
      </c>
      <c r="D36231">
        <v>2021</v>
      </c>
      <c r="E36231" t="s">
        <v>745</v>
      </c>
      <c r="F36231" s="2">
        <v>2.3879946462946</v>
      </c>
    </row>
    <row r="36232" spans="1:6">
      <c r="A36232" t="s">
        <v>98</v>
      </c>
      <c r="B36232">
        <v>3338</v>
      </c>
      <c r="C36232" t="s">
        <v>133</v>
      </c>
      <c r="D36232">
        <v>2021</v>
      </c>
      <c r="E36232" t="s">
        <v>741</v>
      </c>
      <c r="F36232" s="2">
        <v>7305.9881673432801</v>
      </c>
    </row>
    <row r="36233" spans="1:6">
      <c r="A36233" t="s">
        <v>98</v>
      </c>
      <c r="B36233">
        <v>3338</v>
      </c>
      <c r="C36233" t="s">
        <v>133</v>
      </c>
      <c r="D36233">
        <v>2022</v>
      </c>
      <c r="E36233" t="s">
        <v>740</v>
      </c>
      <c r="F36233" s="2">
        <v>1068.9098614428799</v>
      </c>
    </row>
    <row r="36234" spans="1:6">
      <c r="A36234" t="s">
        <v>98</v>
      </c>
      <c r="B36234">
        <v>3338</v>
      </c>
      <c r="C36234" t="s">
        <v>133</v>
      </c>
      <c r="D36234">
        <v>2023</v>
      </c>
      <c r="E36234" t="s">
        <v>742</v>
      </c>
      <c r="F36234" s="2">
        <v>2193.9752553195099</v>
      </c>
    </row>
    <row r="36235" spans="1:6">
      <c r="A36235" t="s">
        <v>98</v>
      </c>
      <c r="B36235">
        <v>3338</v>
      </c>
      <c r="C36235" t="s">
        <v>133</v>
      </c>
      <c r="D36235">
        <v>2023</v>
      </c>
      <c r="E36235" t="s">
        <v>739</v>
      </c>
      <c r="F36235" s="2">
        <v>8049.1694023663304</v>
      </c>
    </row>
    <row r="36236" spans="1:6">
      <c r="A36236" t="s">
        <v>98</v>
      </c>
      <c r="B36236">
        <v>3338</v>
      </c>
      <c r="C36236" t="s">
        <v>133</v>
      </c>
      <c r="D36236">
        <v>2023</v>
      </c>
      <c r="E36236" t="s">
        <v>743</v>
      </c>
      <c r="F36236" s="2">
        <v>0</v>
      </c>
    </row>
    <row r="36237" spans="1:6">
      <c r="A36237" t="s">
        <v>98</v>
      </c>
      <c r="B36237">
        <v>3338</v>
      </c>
      <c r="C36237" t="s">
        <v>133</v>
      </c>
      <c r="D36237">
        <v>2024</v>
      </c>
      <c r="E36237" t="s">
        <v>745</v>
      </c>
      <c r="F36237" s="2">
        <v>0</v>
      </c>
    </row>
    <row r="36238" spans="1:6">
      <c r="A36238" t="s">
        <v>98</v>
      </c>
      <c r="B36238">
        <v>3338</v>
      </c>
      <c r="C36238" t="s">
        <v>133</v>
      </c>
      <c r="D36238">
        <v>2024</v>
      </c>
      <c r="E36238" t="s">
        <v>741</v>
      </c>
      <c r="F36238" s="2">
        <v>7046.4682615254096</v>
      </c>
    </row>
    <row r="36239" spans="1:6">
      <c r="A36239" t="s">
        <v>135</v>
      </c>
      <c r="B36239">
        <v>5601</v>
      </c>
      <c r="C36239" t="s">
        <v>136</v>
      </c>
      <c r="D36239">
        <v>2009</v>
      </c>
      <c r="E36239" t="s">
        <v>740</v>
      </c>
      <c r="F36239" s="2">
        <v>4884.1777946986103</v>
      </c>
    </row>
    <row r="36240" spans="1:6">
      <c r="A36240" t="s">
        <v>135</v>
      </c>
      <c r="B36240">
        <v>5601</v>
      </c>
      <c r="C36240" t="s">
        <v>136</v>
      </c>
      <c r="D36240">
        <v>2009</v>
      </c>
      <c r="E36240" t="s">
        <v>741</v>
      </c>
      <c r="F36240" s="2">
        <v>25354.1996120814</v>
      </c>
    </row>
    <row r="36241" spans="1:6">
      <c r="A36241" t="s">
        <v>135</v>
      </c>
      <c r="B36241">
        <v>5601</v>
      </c>
      <c r="C36241" t="s">
        <v>136</v>
      </c>
      <c r="D36241">
        <v>2011</v>
      </c>
      <c r="E36241" t="s">
        <v>744</v>
      </c>
      <c r="F36241" s="2">
        <v>4321.0021825000003</v>
      </c>
    </row>
    <row r="36242" spans="1:6">
      <c r="A36242" t="s">
        <v>135</v>
      </c>
      <c r="B36242">
        <v>5601</v>
      </c>
      <c r="C36242" t="s">
        <v>136</v>
      </c>
      <c r="D36242">
        <v>2011</v>
      </c>
      <c r="E36242" t="s">
        <v>743</v>
      </c>
      <c r="F36242" s="2">
        <v>3386.4226896816599</v>
      </c>
    </row>
    <row r="36243" spans="1:6">
      <c r="A36243" t="s">
        <v>135</v>
      </c>
      <c r="B36243">
        <v>5601</v>
      </c>
      <c r="C36243" t="s">
        <v>136</v>
      </c>
      <c r="D36243">
        <v>2011</v>
      </c>
      <c r="E36243" t="s">
        <v>745</v>
      </c>
      <c r="F36243" s="2">
        <v>21489.003315796799</v>
      </c>
    </row>
    <row r="36244" spans="1:6">
      <c r="A36244" t="s">
        <v>135</v>
      </c>
      <c r="B36244">
        <v>5601</v>
      </c>
      <c r="C36244" t="s">
        <v>136</v>
      </c>
      <c r="D36244">
        <v>2013</v>
      </c>
      <c r="E36244" t="s">
        <v>736</v>
      </c>
      <c r="F36244" s="2">
        <v>5156.4141557544399</v>
      </c>
    </row>
    <row r="36245" spans="1:6">
      <c r="A36245" t="s">
        <v>135</v>
      </c>
      <c r="B36245">
        <v>5601</v>
      </c>
      <c r="C36245" t="s">
        <v>136</v>
      </c>
      <c r="D36245">
        <v>2013</v>
      </c>
      <c r="E36245" t="s">
        <v>737</v>
      </c>
      <c r="F36245" s="2">
        <v>3001.4986879510502</v>
      </c>
    </row>
    <row r="36246" spans="1:6">
      <c r="A36246" t="s">
        <v>135</v>
      </c>
      <c r="B36246">
        <v>5601</v>
      </c>
      <c r="C36246" t="s">
        <v>136</v>
      </c>
      <c r="D36246">
        <v>2013</v>
      </c>
      <c r="E36246" t="s">
        <v>738</v>
      </c>
      <c r="F36246" s="2">
        <v>0</v>
      </c>
    </row>
    <row r="36247" spans="1:6">
      <c r="A36247" t="s">
        <v>135</v>
      </c>
      <c r="B36247">
        <v>5601</v>
      </c>
      <c r="C36247" t="s">
        <v>136</v>
      </c>
      <c r="D36247">
        <v>2015</v>
      </c>
      <c r="E36247" t="s">
        <v>742</v>
      </c>
      <c r="F36247" s="2">
        <v>17029.563904578499</v>
      </c>
    </row>
    <row r="36248" spans="1:6">
      <c r="A36248" t="s">
        <v>135</v>
      </c>
      <c r="B36248">
        <v>5601</v>
      </c>
      <c r="C36248" t="s">
        <v>136</v>
      </c>
      <c r="D36248">
        <v>2015</v>
      </c>
      <c r="E36248" t="s">
        <v>741</v>
      </c>
      <c r="F36248" s="2">
        <v>25433.609128880398</v>
      </c>
    </row>
    <row r="36249" spans="1:6">
      <c r="A36249" t="s">
        <v>135</v>
      </c>
      <c r="B36249">
        <v>5601</v>
      </c>
      <c r="C36249" t="s">
        <v>136</v>
      </c>
      <c r="D36249">
        <v>2016</v>
      </c>
      <c r="E36249" t="s">
        <v>736</v>
      </c>
      <c r="F36249" s="2">
        <v>4668.2291012410096</v>
      </c>
    </row>
    <row r="36250" spans="1:6">
      <c r="A36250" t="s">
        <v>135</v>
      </c>
      <c r="B36250">
        <v>5601</v>
      </c>
      <c r="C36250" t="s">
        <v>136</v>
      </c>
      <c r="D36250">
        <v>2016</v>
      </c>
      <c r="E36250" t="s">
        <v>737</v>
      </c>
      <c r="F36250" s="2">
        <v>2908.8324999525298</v>
      </c>
    </row>
    <row r="36251" spans="1:6">
      <c r="A36251" t="s">
        <v>135</v>
      </c>
      <c r="B36251">
        <v>5601</v>
      </c>
      <c r="C36251" t="s">
        <v>136</v>
      </c>
      <c r="D36251">
        <v>2016</v>
      </c>
      <c r="E36251" t="s">
        <v>738</v>
      </c>
      <c r="F36251" s="2">
        <v>0</v>
      </c>
    </row>
    <row r="36252" spans="1:6">
      <c r="A36252" t="s">
        <v>135</v>
      </c>
      <c r="B36252">
        <v>5601</v>
      </c>
      <c r="C36252" t="s">
        <v>136</v>
      </c>
      <c r="D36252">
        <v>2016</v>
      </c>
      <c r="E36252" t="s">
        <v>740</v>
      </c>
      <c r="F36252" s="2">
        <v>3404.1360895858602</v>
      </c>
    </row>
    <row r="36253" spans="1:6">
      <c r="A36253" t="s">
        <v>135</v>
      </c>
      <c r="B36253">
        <v>5601</v>
      </c>
      <c r="C36253" t="s">
        <v>136</v>
      </c>
      <c r="D36253">
        <v>2017</v>
      </c>
      <c r="E36253" t="s">
        <v>744</v>
      </c>
      <c r="F36253" s="2">
        <v>3977.4267026900002</v>
      </c>
    </row>
    <row r="36254" spans="1:6">
      <c r="A36254" t="s">
        <v>135</v>
      </c>
      <c r="B36254">
        <v>5601</v>
      </c>
      <c r="C36254" t="s">
        <v>136</v>
      </c>
      <c r="D36254">
        <v>2017</v>
      </c>
      <c r="E36254" t="s">
        <v>739</v>
      </c>
      <c r="F36254" s="2">
        <v>20393.334144526299</v>
      </c>
    </row>
    <row r="36255" spans="1:6">
      <c r="A36255" t="s">
        <v>135</v>
      </c>
      <c r="B36255">
        <v>5601</v>
      </c>
      <c r="C36255" t="s">
        <v>136</v>
      </c>
      <c r="D36255">
        <v>2017</v>
      </c>
      <c r="E36255" t="s">
        <v>743</v>
      </c>
      <c r="F36255" s="2">
        <v>3247.4588984648799</v>
      </c>
    </row>
    <row r="36256" spans="1:6">
      <c r="A36256" t="s">
        <v>135</v>
      </c>
      <c r="B36256">
        <v>5601</v>
      </c>
      <c r="C36256" t="s">
        <v>136</v>
      </c>
      <c r="D36256">
        <v>2018</v>
      </c>
      <c r="E36256" t="s">
        <v>742</v>
      </c>
      <c r="F36256" s="2">
        <v>20614.704105671099</v>
      </c>
    </row>
    <row r="36257" spans="1:6">
      <c r="A36257" t="s">
        <v>135</v>
      </c>
      <c r="B36257">
        <v>5601</v>
      </c>
      <c r="C36257" t="s">
        <v>136</v>
      </c>
      <c r="D36257">
        <v>2018</v>
      </c>
      <c r="E36257" t="s">
        <v>745</v>
      </c>
      <c r="F36257" s="2">
        <v>15257.304979238501</v>
      </c>
    </row>
    <row r="36258" spans="1:6">
      <c r="A36258" t="s">
        <v>135</v>
      </c>
      <c r="B36258">
        <v>5601</v>
      </c>
      <c r="C36258" t="s">
        <v>136</v>
      </c>
      <c r="D36258">
        <v>2018</v>
      </c>
      <c r="E36258" t="s">
        <v>741</v>
      </c>
      <c r="F36258" s="2">
        <v>24878.155609524201</v>
      </c>
    </row>
    <row r="36259" spans="1:6">
      <c r="A36259" t="s">
        <v>135</v>
      </c>
      <c r="B36259">
        <v>5601</v>
      </c>
      <c r="C36259" t="s">
        <v>136</v>
      </c>
      <c r="D36259">
        <v>2019</v>
      </c>
      <c r="E36259" t="s">
        <v>736</v>
      </c>
      <c r="F36259" s="2">
        <v>6568.7096526331297</v>
      </c>
    </row>
    <row r="36260" spans="1:6">
      <c r="A36260" t="s">
        <v>135</v>
      </c>
      <c r="B36260">
        <v>5601</v>
      </c>
      <c r="C36260" t="s">
        <v>136</v>
      </c>
      <c r="D36260">
        <v>2019</v>
      </c>
      <c r="E36260" t="s">
        <v>737</v>
      </c>
      <c r="F36260" s="2">
        <v>2979.5063710582599</v>
      </c>
    </row>
    <row r="36261" spans="1:6">
      <c r="A36261" t="s">
        <v>135</v>
      </c>
      <c r="B36261">
        <v>5601</v>
      </c>
      <c r="C36261" t="s">
        <v>136</v>
      </c>
      <c r="D36261">
        <v>2019</v>
      </c>
      <c r="E36261" t="s">
        <v>738</v>
      </c>
      <c r="F36261" s="2">
        <v>194.848229</v>
      </c>
    </row>
    <row r="36262" spans="1:6">
      <c r="A36262" t="s">
        <v>135</v>
      </c>
      <c r="B36262">
        <v>5601</v>
      </c>
      <c r="C36262" t="s">
        <v>136</v>
      </c>
      <c r="D36262">
        <v>2019</v>
      </c>
      <c r="E36262" t="s">
        <v>740</v>
      </c>
      <c r="F36262" s="2">
        <v>1909.01943410025</v>
      </c>
    </row>
    <row r="36263" spans="1:6">
      <c r="A36263" t="s">
        <v>135</v>
      </c>
      <c r="B36263">
        <v>5601</v>
      </c>
      <c r="C36263" t="s">
        <v>136</v>
      </c>
      <c r="D36263">
        <v>2020</v>
      </c>
      <c r="E36263" t="s">
        <v>744</v>
      </c>
      <c r="F36263" s="2">
        <v>4537.4879241251001</v>
      </c>
    </row>
    <row r="36264" spans="1:6">
      <c r="A36264" t="s">
        <v>135</v>
      </c>
      <c r="B36264">
        <v>5601</v>
      </c>
      <c r="C36264" t="s">
        <v>136</v>
      </c>
      <c r="D36264">
        <v>2020</v>
      </c>
      <c r="E36264" t="s">
        <v>739</v>
      </c>
      <c r="F36264" s="2">
        <v>19707.952469697499</v>
      </c>
    </row>
    <row r="36265" spans="1:6">
      <c r="A36265" t="s">
        <v>135</v>
      </c>
      <c r="B36265">
        <v>5601</v>
      </c>
      <c r="C36265" t="s">
        <v>136</v>
      </c>
      <c r="D36265">
        <v>2021</v>
      </c>
      <c r="E36265" t="s">
        <v>742</v>
      </c>
      <c r="F36265" s="2">
        <v>18405.3548437963</v>
      </c>
    </row>
    <row r="36266" spans="1:6">
      <c r="A36266" t="s">
        <v>135</v>
      </c>
      <c r="B36266">
        <v>5601</v>
      </c>
      <c r="C36266" t="s">
        <v>136</v>
      </c>
      <c r="D36266">
        <v>2021</v>
      </c>
      <c r="E36266" t="s">
        <v>745</v>
      </c>
      <c r="F36266" s="2">
        <v>18574.9222077831</v>
      </c>
    </row>
    <row r="36267" spans="1:6">
      <c r="A36267" t="s">
        <v>135</v>
      </c>
      <c r="B36267">
        <v>5601</v>
      </c>
      <c r="C36267" t="s">
        <v>136</v>
      </c>
      <c r="D36267">
        <v>2022</v>
      </c>
      <c r="E36267" t="s">
        <v>736</v>
      </c>
      <c r="F36267" s="2">
        <v>5733.2691958321602</v>
      </c>
    </row>
    <row r="36268" spans="1:6">
      <c r="A36268" t="s">
        <v>135</v>
      </c>
      <c r="B36268">
        <v>5601</v>
      </c>
      <c r="C36268" t="s">
        <v>136</v>
      </c>
      <c r="D36268">
        <v>2022</v>
      </c>
      <c r="E36268" t="s">
        <v>737</v>
      </c>
      <c r="F36268" s="2">
        <v>2724.8696038001999</v>
      </c>
    </row>
    <row r="36269" spans="1:6">
      <c r="A36269" t="s">
        <v>135</v>
      </c>
      <c r="B36269">
        <v>5601</v>
      </c>
      <c r="C36269" t="s">
        <v>136</v>
      </c>
      <c r="D36269">
        <v>2022</v>
      </c>
      <c r="E36269" t="s">
        <v>740</v>
      </c>
      <c r="F36269" s="2">
        <v>1953.6507666472901</v>
      </c>
    </row>
    <row r="36270" spans="1:6">
      <c r="A36270" t="s">
        <v>135</v>
      </c>
      <c r="B36270">
        <v>5601</v>
      </c>
      <c r="C36270" t="s">
        <v>136</v>
      </c>
      <c r="D36270">
        <v>2023</v>
      </c>
      <c r="E36270" t="s">
        <v>739</v>
      </c>
      <c r="F36270" s="2">
        <v>18892.070733414901</v>
      </c>
    </row>
    <row r="36271" spans="1:6">
      <c r="A36271" t="s">
        <v>135</v>
      </c>
      <c r="B36271">
        <v>5601</v>
      </c>
      <c r="C36271" t="s">
        <v>136</v>
      </c>
      <c r="D36271">
        <v>2024</v>
      </c>
      <c r="E36271" t="s">
        <v>742</v>
      </c>
      <c r="F36271" s="2">
        <v>12313.616625413</v>
      </c>
    </row>
    <row r="36272" spans="1:6">
      <c r="A36272" t="s">
        <v>135</v>
      </c>
      <c r="B36272">
        <v>5601</v>
      </c>
      <c r="C36272" t="s">
        <v>136</v>
      </c>
      <c r="D36272">
        <v>2024</v>
      </c>
      <c r="E36272" t="s">
        <v>743</v>
      </c>
      <c r="F36272" s="2">
        <v>3021.9999285834701</v>
      </c>
    </row>
    <row r="36273" spans="1:6">
      <c r="A36273" t="s">
        <v>135</v>
      </c>
      <c r="B36273">
        <v>5601</v>
      </c>
      <c r="C36273" t="s">
        <v>136</v>
      </c>
      <c r="D36273">
        <v>2024</v>
      </c>
      <c r="E36273" t="s">
        <v>745</v>
      </c>
      <c r="F36273" s="2">
        <v>29656.5528820164</v>
      </c>
    </row>
    <row r="36274" spans="1:6">
      <c r="A36274" t="s">
        <v>135</v>
      </c>
      <c r="B36274">
        <v>5603</v>
      </c>
      <c r="C36274" t="s">
        <v>138</v>
      </c>
      <c r="D36274">
        <v>2009</v>
      </c>
      <c r="E36274" t="s">
        <v>741</v>
      </c>
      <c r="F36274" s="2">
        <v>15828.8944209779</v>
      </c>
    </row>
    <row r="36275" spans="1:6">
      <c r="A36275" t="s">
        <v>135</v>
      </c>
      <c r="B36275">
        <v>5603</v>
      </c>
      <c r="C36275" t="s">
        <v>138</v>
      </c>
      <c r="D36275">
        <v>2011</v>
      </c>
      <c r="E36275" t="s">
        <v>738</v>
      </c>
      <c r="F36275" s="2">
        <v>0</v>
      </c>
    </row>
    <row r="36276" spans="1:6">
      <c r="A36276" t="s">
        <v>135</v>
      </c>
      <c r="B36276">
        <v>5603</v>
      </c>
      <c r="C36276" t="s">
        <v>138</v>
      </c>
      <c r="D36276">
        <v>2011</v>
      </c>
      <c r="E36276" t="s">
        <v>739</v>
      </c>
      <c r="F36276" s="2">
        <v>8515.9485388042103</v>
      </c>
    </row>
    <row r="36277" spans="1:6">
      <c r="A36277" t="s">
        <v>135</v>
      </c>
      <c r="B36277">
        <v>5603</v>
      </c>
      <c r="C36277" t="s">
        <v>138</v>
      </c>
      <c r="D36277">
        <v>2011</v>
      </c>
      <c r="E36277" t="s">
        <v>743</v>
      </c>
      <c r="F36277" s="2">
        <v>1376.74468032455</v>
      </c>
    </row>
    <row r="36278" spans="1:6">
      <c r="A36278" t="s">
        <v>135</v>
      </c>
      <c r="B36278">
        <v>5603</v>
      </c>
      <c r="C36278" t="s">
        <v>138</v>
      </c>
      <c r="D36278">
        <v>2013</v>
      </c>
      <c r="E36278" t="s">
        <v>736</v>
      </c>
      <c r="F36278" s="2">
        <v>3638.2422544164101</v>
      </c>
    </row>
    <row r="36279" spans="1:6">
      <c r="A36279" t="s">
        <v>135</v>
      </c>
      <c r="B36279">
        <v>5603</v>
      </c>
      <c r="C36279" t="s">
        <v>138</v>
      </c>
      <c r="D36279">
        <v>2013</v>
      </c>
      <c r="E36279" t="s">
        <v>737</v>
      </c>
      <c r="F36279" s="2">
        <v>2692.5666287488202</v>
      </c>
    </row>
    <row r="36280" spans="1:6">
      <c r="A36280" t="s">
        <v>135</v>
      </c>
      <c r="B36280">
        <v>5603</v>
      </c>
      <c r="C36280" t="s">
        <v>138</v>
      </c>
      <c r="D36280">
        <v>2013</v>
      </c>
      <c r="E36280" t="s">
        <v>740</v>
      </c>
      <c r="F36280" s="2">
        <v>5463.74055785152</v>
      </c>
    </row>
    <row r="36281" spans="1:6">
      <c r="A36281" t="s">
        <v>135</v>
      </c>
      <c r="B36281">
        <v>5603</v>
      </c>
      <c r="C36281" t="s">
        <v>138</v>
      </c>
      <c r="D36281">
        <v>2015</v>
      </c>
      <c r="E36281" t="s">
        <v>742</v>
      </c>
      <c r="F36281" s="2">
        <v>6988.9943161668798</v>
      </c>
    </row>
    <row r="36282" spans="1:6">
      <c r="A36282" t="s">
        <v>135</v>
      </c>
      <c r="B36282">
        <v>5603</v>
      </c>
      <c r="C36282" t="s">
        <v>138</v>
      </c>
      <c r="D36282">
        <v>2015</v>
      </c>
      <c r="E36282" t="s">
        <v>744</v>
      </c>
      <c r="F36282" s="2">
        <v>1095482.0308382399</v>
      </c>
    </row>
    <row r="36283" spans="1:6">
      <c r="A36283" t="s">
        <v>135</v>
      </c>
      <c r="B36283">
        <v>5603</v>
      </c>
      <c r="C36283" t="s">
        <v>138</v>
      </c>
      <c r="D36283">
        <v>2015</v>
      </c>
      <c r="E36283" t="s">
        <v>745</v>
      </c>
      <c r="F36283" s="2">
        <v>72025.959179732905</v>
      </c>
    </row>
    <row r="36284" spans="1:6">
      <c r="A36284" t="s">
        <v>135</v>
      </c>
      <c r="B36284">
        <v>5603</v>
      </c>
      <c r="C36284" t="s">
        <v>138</v>
      </c>
      <c r="D36284">
        <v>2015</v>
      </c>
      <c r="E36284" t="s">
        <v>741</v>
      </c>
      <c r="F36284" s="2">
        <v>16059.694965413501</v>
      </c>
    </row>
    <row r="36285" spans="1:6">
      <c r="A36285" t="s">
        <v>135</v>
      </c>
      <c r="B36285">
        <v>5603</v>
      </c>
      <c r="C36285" t="s">
        <v>138</v>
      </c>
      <c r="D36285">
        <v>2016</v>
      </c>
      <c r="E36285" t="s">
        <v>736</v>
      </c>
      <c r="F36285" s="2">
        <v>3632.8255854672002</v>
      </c>
    </row>
    <row r="36286" spans="1:6">
      <c r="A36286" t="s">
        <v>135</v>
      </c>
      <c r="B36286">
        <v>5603</v>
      </c>
      <c r="C36286" t="s">
        <v>138</v>
      </c>
      <c r="D36286">
        <v>2016</v>
      </c>
      <c r="E36286" t="s">
        <v>737</v>
      </c>
      <c r="F36286" s="2">
        <v>2096.98462713655</v>
      </c>
    </row>
    <row r="36287" spans="1:6">
      <c r="A36287" t="s">
        <v>135</v>
      </c>
      <c r="B36287">
        <v>5603</v>
      </c>
      <c r="C36287" t="s">
        <v>138</v>
      </c>
      <c r="D36287">
        <v>2016</v>
      </c>
      <c r="E36287" t="s">
        <v>740</v>
      </c>
      <c r="F36287" s="2">
        <v>7304.49135840296</v>
      </c>
    </row>
    <row r="36288" spans="1:6">
      <c r="A36288" t="s">
        <v>135</v>
      </c>
      <c r="B36288">
        <v>5603</v>
      </c>
      <c r="C36288" t="s">
        <v>138</v>
      </c>
      <c r="D36288">
        <v>2017</v>
      </c>
      <c r="E36288" t="s">
        <v>738</v>
      </c>
      <c r="F36288" s="2">
        <v>0</v>
      </c>
    </row>
    <row r="36289" spans="1:6">
      <c r="A36289" t="s">
        <v>135</v>
      </c>
      <c r="B36289">
        <v>5603</v>
      </c>
      <c r="C36289" t="s">
        <v>138</v>
      </c>
      <c r="D36289">
        <v>2017</v>
      </c>
      <c r="E36289" t="s">
        <v>739</v>
      </c>
      <c r="F36289" s="2">
        <v>6710.32700201851</v>
      </c>
    </row>
    <row r="36290" spans="1:6">
      <c r="A36290" t="s">
        <v>135</v>
      </c>
      <c r="B36290">
        <v>5603</v>
      </c>
      <c r="C36290" t="s">
        <v>138</v>
      </c>
      <c r="D36290">
        <v>2017</v>
      </c>
      <c r="E36290" t="s">
        <v>743</v>
      </c>
      <c r="F36290" s="2">
        <v>1575.1000159159601</v>
      </c>
    </row>
    <row r="36291" spans="1:6">
      <c r="A36291" t="s">
        <v>135</v>
      </c>
      <c r="B36291">
        <v>5603</v>
      </c>
      <c r="C36291" t="s">
        <v>138</v>
      </c>
      <c r="D36291">
        <v>2018</v>
      </c>
      <c r="E36291" t="s">
        <v>742</v>
      </c>
      <c r="F36291" s="2">
        <v>5038.6738474805397</v>
      </c>
    </row>
    <row r="36292" spans="1:6">
      <c r="A36292" t="s">
        <v>135</v>
      </c>
      <c r="B36292">
        <v>5603</v>
      </c>
      <c r="C36292" t="s">
        <v>138</v>
      </c>
      <c r="D36292">
        <v>2018</v>
      </c>
      <c r="E36292" t="s">
        <v>744</v>
      </c>
      <c r="F36292" s="2">
        <v>945434.08195693605</v>
      </c>
    </row>
    <row r="36293" spans="1:6">
      <c r="A36293" t="s">
        <v>135</v>
      </c>
      <c r="B36293">
        <v>5603</v>
      </c>
      <c r="C36293" t="s">
        <v>138</v>
      </c>
      <c r="D36293">
        <v>2018</v>
      </c>
      <c r="E36293" t="s">
        <v>745</v>
      </c>
      <c r="F36293" s="2">
        <v>69942.620523061007</v>
      </c>
    </row>
    <row r="36294" spans="1:6">
      <c r="A36294" t="s">
        <v>135</v>
      </c>
      <c r="B36294">
        <v>5603</v>
      </c>
      <c r="C36294" t="s">
        <v>138</v>
      </c>
      <c r="D36294">
        <v>2019</v>
      </c>
      <c r="E36294" t="s">
        <v>736</v>
      </c>
      <c r="F36294" s="2">
        <v>2536.2612723368402</v>
      </c>
    </row>
    <row r="36295" spans="1:6">
      <c r="A36295" t="s">
        <v>135</v>
      </c>
      <c r="B36295">
        <v>5603</v>
      </c>
      <c r="C36295" t="s">
        <v>138</v>
      </c>
      <c r="D36295">
        <v>2019</v>
      </c>
      <c r="E36295" t="s">
        <v>737</v>
      </c>
      <c r="F36295" s="2">
        <v>1998.45270925209</v>
      </c>
    </row>
    <row r="36296" spans="1:6">
      <c r="A36296" t="s">
        <v>135</v>
      </c>
      <c r="B36296">
        <v>5603</v>
      </c>
      <c r="C36296" t="s">
        <v>138</v>
      </c>
      <c r="D36296">
        <v>2019</v>
      </c>
      <c r="E36296" t="s">
        <v>740</v>
      </c>
      <c r="F36296" s="2">
        <v>5174.0666422757504</v>
      </c>
    </row>
    <row r="36297" spans="1:6">
      <c r="A36297" t="s">
        <v>135</v>
      </c>
      <c r="B36297">
        <v>5603</v>
      </c>
      <c r="C36297" t="s">
        <v>138</v>
      </c>
      <c r="D36297">
        <v>2020</v>
      </c>
      <c r="E36297" t="s">
        <v>738</v>
      </c>
      <c r="F36297" s="2">
        <v>0</v>
      </c>
    </row>
    <row r="36298" spans="1:6">
      <c r="A36298" t="s">
        <v>135</v>
      </c>
      <c r="B36298">
        <v>5603</v>
      </c>
      <c r="C36298" t="s">
        <v>138</v>
      </c>
      <c r="D36298">
        <v>2020</v>
      </c>
      <c r="E36298" t="s">
        <v>739</v>
      </c>
      <c r="F36298" s="2">
        <v>6450.6045525568397</v>
      </c>
    </row>
    <row r="36299" spans="1:6">
      <c r="A36299" t="s">
        <v>135</v>
      </c>
      <c r="B36299">
        <v>5603</v>
      </c>
      <c r="C36299" t="s">
        <v>138</v>
      </c>
      <c r="D36299">
        <v>2021</v>
      </c>
      <c r="E36299" t="s">
        <v>742</v>
      </c>
      <c r="F36299" s="2">
        <v>5668.7739452678798</v>
      </c>
    </row>
    <row r="36300" spans="1:6">
      <c r="A36300" t="s">
        <v>135</v>
      </c>
      <c r="B36300">
        <v>5603</v>
      </c>
      <c r="C36300" t="s">
        <v>138</v>
      </c>
      <c r="D36300">
        <v>2021</v>
      </c>
      <c r="E36300" t="s">
        <v>744</v>
      </c>
      <c r="F36300" s="2">
        <v>91843.614585365896</v>
      </c>
    </row>
    <row r="36301" spans="1:6">
      <c r="A36301" t="s">
        <v>135</v>
      </c>
      <c r="B36301">
        <v>5603</v>
      </c>
      <c r="C36301" t="s">
        <v>138</v>
      </c>
      <c r="D36301">
        <v>2021</v>
      </c>
      <c r="E36301" t="s">
        <v>745</v>
      </c>
      <c r="F36301" s="2">
        <v>53421.433945623801</v>
      </c>
    </row>
    <row r="36302" spans="1:6">
      <c r="A36302" t="s">
        <v>135</v>
      </c>
      <c r="B36302">
        <v>5603</v>
      </c>
      <c r="C36302" t="s">
        <v>138</v>
      </c>
      <c r="D36302">
        <v>2022</v>
      </c>
      <c r="E36302" t="s">
        <v>740</v>
      </c>
      <c r="F36302" s="2">
        <v>3671.0102577589</v>
      </c>
    </row>
    <row r="36303" spans="1:6">
      <c r="A36303" t="s">
        <v>135</v>
      </c>
      <c r="B36303">
        <v>5603</v>
      </c>
      <c r="C36303" t="s">
        <v>138</v>
      </c>
      <c r="D36303">
        <v>2022</v>
      </c>
      <c r="E36303" t="s">
        <v>741</v>
      </c>
      <c r="F36303" s="2">
        <v>14332.584905797299</v>
      </c>
    </row>
    <row r="36304" spans="1:6">
      <c r="A36304" t="s">
        <v>135</v>
      </c>
      <c r="B36304">
        <v>5603</v>
      </c>
      <c r="C36304" t="s">
        <v>138</v>
      </c>
      <c r="D36304">
        <v>2024</v>
      </c>
      <c r="E36304" t="s">
        <v>743</v>
      </c>
      <c r="F36304" s="2">
        <v>1180.11469215851</v>
      </c>
    </row>
    <row r="36305" spans="1:6">
      <c r="A36305" t="s">
        <v>135</v>
      </c>
      <c r="B36305">
        <v>5603</v>
      </c>
      <c r="C36305" t="s">
        <v>138</v>
      </c>
      <c r="D36305">
        <v>2024</v>
      </c>
      <c r="E36305" t="s">
        <v>745</v>
      </c>
      <c r="F36305" s="2">
        <v>83805.890180247894</v>
      </c>
    </row>
    <row r="36306" spans="1:6">
      <c r="A36306" t="s">
        <v>135</v>
      </c>
      <c r="B36306">
        <v>5605</v>
      </c>
      <c r="C36306" t="s">
        <v>140</v>
      </c>
      <c r="D36306">
        <v>2009</v>
      </c>
      <c r="E36306" t="s">
        <v>737</v>
      </c>
      <c r="F36306" s="2">
        <v>1179.15990286582</v>
      </c>
    </row>
    <row r="36307" spans="1:6">
      <c r="A36307" t="s">
        <v>135</v>
      </c>
      <c r="B36307">
        <v>5605</v>
      </c>
      <c r="C36307" t="s">
        <v>140</v>
      </c>
      <c r="D36307">
        <v>2009</v>
      </c>
      <c r="E36307" t="s">
        <v>740</v>
      </c>
      <c r="F36307" s="2">
        <v>6043.1675517744598</v>
      </c>
    </row>
    <row r="36308" spans="1:6">
      <c r="A36308" t="s">
        <v>135</v>
      </c>
      <c r="B36308">
        <v>5605</v>
      </c>
      <c r="C36308" t="s">
        <v>140</v>
      </c>
      <c r="D36308">
        <v>2011</v>
      </c>
      <c r="E36308" t="s">
        <v>744</v>
      </c>
      <c r="F36308" s="2">
        <v>0</v>
      </c>
    </row>
    <row r="36309" spans="1:6">
      <c r="A36309" t="s">
        <v>135</v>
      </c>
      <c r="B36309">
        <v>5605</v>
      </c>
      <c r="C36309" t="s">
        <v>140</v>
      </c>
      <c r="D36309">
        <v>2011</v>
      </c>
      <c r="E36309" t="s">
        <v>745</v>
      </c>
      <c r="F36309" s="2">
        <v>44615.310188272299</v>
      </c>
    </row>
    <row r="36310" spans="1:6">
      <c r="A36310" t="s">
        <v>135</v>
      </c>
      <c r="B36310">
        <v>5605</v>
      </c>
      <c r="C36310" t="s">
        <v>140</v>
      </c>
      <c r="D36310">
        <v>2011</v>
      </c>
      <c r="E36310" t="s">
        <v>741</v>
      </c>
      <c r="F36310" s="2">
        <v>13134.1156668031</v>
      </c>
    </row>
    <row r="36311" spans="1:6">
      <c r="A36311" t="s">
        <v>135</v>
      </c>
      <c r="B36311">
        <v>5605</v>
      </c>
      <c r="C36311" t="s">
        <v>140</v>
      </c>
      <c r="D36311">
        <v>2013</v>
      </c>
      <c r="E36311" t="s">
        <v>738</v>
      </c>
      <c r="F36311" s="2">
        <v>0</v>
      </c>
    </row>
    <row r="36312" spans="1:6">
      <c r="A36312" t="s">
        <v>135</v>
      </c>
      <c r="B36312">
        <v>5605</v>
      </c>
      <c r="C36312" t="s">
        <v>140</v>
      </c>
      <c r="D36312">
        <v>2013</v>
      </c>
      <c r="E36312" t="s">
        <v>743</v>
      </c>
      <c r="F36312" s="2">
        <v>2709.3714444431598</v>
      </c>
    </row>
    <row r="36313" spans="1:6">
      <c r="A36313" t="s">
        <v>135</v>
      </c>
      <c r="B36313">
        <v>5605</v>
      </c>
      <c r="C36313" t="s">
        <v>140</v>
      </c>
      <c r="D36313">
        <v>2015</v>
      </c>
      <c r="E36313" t="s">
        <v>736</v>
      </c>
      <c r="F36313" s="2">
        <v>2351.2682078487501</v>
      </c>
    </row>
    <row r="36314" spans="1:6">
      <c r="A36314" t="s">
        <v>135</v>
      </c>
      <c r="B36314">
        <v>5605</v>
      </c>
      <c r="C36314" t="s">
        <v>140</v>
      </c>
      <c r="D36314">
        <v>2015</v>
      </c>
      <c r="E36314" t="s">
        <v>737</v>
      </c>
      <c r="F36314" s="2">
        <v>1544.37787703033</v>
      </c>
    </row>
    <row r="36315" spans="1:6">
      <c r="A36315" t="s">
        <v>135</v>
      </c>
      <c r="B36315">
        <v>5605</v>
      </c>
      <c r="C36315" t="s">
        <v>140</v>
      </c>
      <c r="D36315">
        <v>2016</v>
      </c>
      <c r="E36315" t="s">
        <v>738</v>
      </c>
      <c r="F36315" s="2">
        <v>0</v>
      </c>
    </row>
    <row r="36316" spans="1:6">
      <c r="A36316" t="s">
        <v>135</v>
      </c>
      <c r="B36316">
        <v>5605</v>
      </c>
      <c r="C36316" t="s">
        <v>140</v>
      </c>
      <c r="D36316">
        <v>2016</v>
      </c>
      <c r="E36316" t="s">
        <v>743</v>
      </c>
      <c r="F36316" s="2">
        <v>2655.4395600755702</v>
      </c>
    </row>
    <row r="36317" spans="1:6">
      <c r="A36317" t="s">
        <v>135</v>
      </c>
      <c r="B36317">
        <v>5605</v>
      </c>
      <c r="C36317" t="s">
        <v>140</v>
      </c>
      <c r="D36317">
        <v>2016</v>
      </c>
      <c r="E36317" t="s">
        <v>740</v>
      </c>
      <c r="F36317" s="2">
        <v>1579.7533002835</v>
      </c>
    </row>
    <row r="36318" spans="1:6">
      <c r="A36318" t="s">
        <v>135</v>
      </c>
      <c r="B36318">
        <v>5605</v>
      </c>
      <c r="C36318" t="s">
        <v>140</v>
      </c>
      <c r="D36318">
        <v>2017</v>
      </c>
      <c r="E36318" t="s">
        <v>742</v>
      </c>
      <c r="F36318" s="2">
        <v>6886.26085025472</v>
      </c>
    </row>
    <row r="36319" spans="1:6">
      <c r="A36319" t="s">
        <v>135</v>
      </c>
      <c r="B36319">
        <v>5605</v>
      </c>
      <c r="C36319" t="s">
        <v>140</v>
      </c>
      <c r="D36319">
        <v>2017</v>
      </c>
      <c r="E36319" t="s">
        <v>744</v>
      </c>
      <c r="F36319" s="2">
        <v>0</v>
      </c>
    </row>
    <row r="36320" spans="1:6">
      <c r="A36320" t="s">
        <v>135</v>
      </c>
      <c r="B36320">
        <v>5605</v>
      </c>
      <c r="C36320" t="s">
        <v>140</v>
      </c>
      <c r="D36320">
        <v>2017</v>
      </c>
      <c r="E36320" t="s">
        <v>739</v>
      </c>
      <c r="F36320" s="2">
        <v>6370.6033300536101</v>
      </c>
    </row>
    <row r="36321" spans="1:6">
      <c r="A36321" t="s">
        <v>135</v>
      </c>
      <c r="B36321">
        <v>5605</v>
      </c>
      <c r="C36321" t="s">
        <v>140</v>
      </c>
      <c r="D36321">
        <v>2018</v>
      </c>
      <c r="E36321" t="s">
        <v>736</v>
      </c>
      <c r="F36321" s="2">
        <v>2139.65343573767</v>
      </c>
    </row>
    <row r="36322" spans="1:6">
      <c r="A36322" t="s">
        <v>135</v>
      </c>
      <c r="B36322">
        <v>5605</v>
      </c>
      <c r="C36322" t="s">
        <v>140</v>
      </c>
      <c r="D36322">
        <v>2018</v>
      </c>
      <c r="E36322" t="s">
        <v>737</v>
      </c>
      <c r="F36322" s="2">
        <v>1464.2949768048099</v>
      </c>
    </row>
    <row r="36323" spans="1:6">
      <c r="A36323" t="s">
        <v>135</v>
      </c>
      <c r="B36323">
        <v>5605</v>
      </c>
      <c r="C36323" t="s">
        <v>140</v>
      </c>
      <c r="D36323">
        <v>2018</v>
      </c>
      <c r="E36323" t="s">
        <v>745</v>
      </c>
      <c r="F36323" s="2">
        <v>26346.5280983497</v>
      </c>
    </row>
    <row r="36324" spans="1:6">
      <c r="A36324" t="s">
        <v>135</v>
      </c>
      <c r="B36324">
        <v>5605</v>
      </c>
      <c r="C36324" t="s">
        <v>140</v>
      </c>
      <c r="D36324">
        <v>2019</v>
      </c>
      <c r="E36324" t="s">
        <v>738</v>
      </c>
      <c r="F36324" s="2">
        <v>0</v>
      </c>
    </row>
    <row r="36325" spans="1:6">
      <c r="A36325" t="s">
        <v>135</v>
      </c>
      <c r="B36325">
        <v>5605</v>
      </c>
      <c r="C36325" t="s">
        <v>140</v>
      </c>
      <c r="D36325">
        <v>2019</v>
      </c>
      <c r="E36325" t="s">
        <v>740</v>
      </c>
      <c r="F36325" s="2">
        <v>1156.59218245845</v>
      </c>
    </row>
    <row r="36326" spans="1:6">
      <c r="A36326" t="s">
        <v>135</v>
      </c>
      <c r="B36326">
        <v>5605</v>
      </c>
      <c r="C36326" t="s">
        <v>140</v>
      </c>
      <c r="D36326">
        <v>2020</v>
      </c>
      <c r="E36326" t="s">
        <v>742</v>
      </c>
      <c r="F36326" s="2">
        <v>5235.1130955455801</v>
      </c>
    </row>
    <row r="36327" spans="1:6">
      <c r="A36327" t="s">
        <v>135</v>
      </c>
      <c r="B36327">
        <v>5605</v>
      </c>
      <c r="C36327" t="s">
        <v>140</v>
      </c>
      <c r="D36327">
        <v>2020</v>
      </c>
      <c r="E36327" t="s">
        <v>744</v>
      </c>
      <c r="F36327" s="2">
        <v>0</v>
      </c>
    </row>
    <row r="36328" spans="1:6">
      <c r="A36328" t="s">
        <v>135</v>
      </c>
      <c r="B36328">
        <v>5605</v>
      </c>
      <c r="C36328" t="s">
        <v>140</v>
      </c>
      <c r="D36328">
        <v>2020</v>
      </c>
      <c r="E36328" t="s">
        <v>739</v>
      </c>
      <c r="F36328" s="2">
        <v>5918.9420513983496</v>
      </c>
    </row>
    <row r="36329" spans="1:6">
      <c r="A36329" t="s">
        <v>135</v>
      </c>
      <c r="B36329">
        <v>5605</v>
      </c>
      <c r="C36329" t="s">
        <v>140</v>
      </c>
      <c r="D36329">
        <v>2021</v>
      </c>
      <c r="E36329" t="s">
        <v>745</v>
      </c>
      <c r="F36329" s="2">
        <v>21283.131169588702</v>
      </c>
    </row>
    <row r="36330" spans="1:6">
      <c r="A36330" t="s">
        <v>135</v>
      </c>
      <c r="B36330">
        <v>5605</v>
      </c>
      <c r="C36330" t="s">
        <v>140</v>
      </c>
      <c r="D36330">
        <v>2021</v>
      </c>
      <c r="E36330" t="s">
        <v>741</v>
      </c>
      <c r="F36330" s="2">
        <v>11684.5399202101</v>
      </c>
    </row>
    <row r="36331" spans="1:6">
      <c r="A36331" t="s">
        <v>135</v>
      </c>
      <c r="B36331">
        <v>5605</v>
      </c>
      <c r="C36331" t="s">
        <v>140</v>
      </c>
      <c r="D36331">
        <v>2022</v>
      </c>
      <c r="E36331" t="s">
        <v>740</v>
      </c>
      <c r="F36331" s="2">
        <v>1032.31609118098</v>
      </c>
    </row>
    <row r="36332" spans="1:6">
      <c r="A36332" t="s">
        <v>135</v>
      </c>
      <c r="B36332">
        <v>5605</v>
      </c>
      <c r="C36332" t="s">
        <v>140</v>
      </c>
      <c r="D36332">
        <v>2023</v>
      </c>
      <c r="E36332" t="s">
        <v>739</v>
      </c>
      <c r="F36332" s="2">
        <v>6028.7405589771997</v>
      </c>
    </row>
    <row r="36333" spans="1:6">
      <c r="A36333" t="s">
        <v>135</v>
      </c>
      <c r="B36333">
        <v>5605</v>
      </c>
      <c r="C36333" t="s">
        <v>140</v>
      </c>
      <c r="D36333">
        <v>2023</v>
      </c>
      <c r="E36333" t="s">
        <v>743</v>
      </c>
      <c r="F36333" s="2">
        <v>2003.5195589115399</v>
      </c>
    </row>
    <row r="36334" spans="1:6">
      <c r="A36334" t="s">
        <v>135</v>
      </c>
      <c r="B36334">
        <v>5605</v>
      </c>
      <c r="C36334" t="s">
        <v>140</v>
      </c>
      <c r="D36334">
        <v>2024</v>
      </c>
      <c r="E36334" t="s">
        <v>745</v>
      </c>
      <c r="F36334" s="2">
        <v>13742.796174580801</v>
      </c>
    </row>
    <row r="36335" spans="1:6">
      <c r="A36335" t="s">
        <v>135</v>
      </c>
      <c r="B36335">
        <v>5605</v>
      </c>
      <c r="C36335" t="s">
        <v>140</v>
      </c>
      <c r="D36335">
        <v>2024</v>
      </c>
      <c r="E36335" t="s">
        <v>741</v>
      </c>
      <c r="F36335" s="2">
        <v>11103.1686643951</v>
      </c>
    </row>
    <row r="36336" spans="1:6">
      <c r="A36336" t="s">
        <v>135</v>
      </c>
      <c r="B36336">
        <v>5607</v>
      </c>
      <c r="C36336" t="s">
        <v>142</v>
      </c>
      <c r="D36336">
        <v>2009</v>
      </c>
      <c r="E36336" t="s">
        <v>744</v>
      </c>
      <c r="F36336" s="2">
        <v>4335.7286681670003</v>
      </c>
    </row>
    <row r="36337" spans="1:6">
      <c r="A36337" t="s">
        <v>135</v>
      </c>
      <c r="B36337">
        <v>5607</v>
      </c>
      <c r="C36337" t="s">
        <v>142</v>
      </c>
      <c r="D36337">
        <v>2009</v>
      </c>
      <c r="E36337" t="s">
        <v>739</v>
      </c>
      <c r="F36337" s="2">
        <v>4337.6094014660503</v>
      </c>
    </row>
    <row r="36338" spans="1:6">
      <c r="A36338" t="s">
        <v>135</v>
      </c>
      <c r="B36338">
        <v>5607</v>
      </c>
      <c r="C36338" t="s">
        <v>142</v>
      </c>
      <c r="D36338">
        <v>2009</v>
      </c>
      <c r="E36338" t="s">
        <v>741</v>
      </c>
      <c r="F36338" s="2">
        <v>4187.5941786228104</v>
      </c>
    </row>
    <row r="36339" spans="1:6">
      <c r="A36339" t="s">
        <v>135</v>
      </c>
      <c r="B36339">
        <v>5607</v>
      </c>
      <c r="C36339" t="s">
        <v>142</v>
      </c>
      <c r="D36339">
        <v>2011</v>
      </c>
      <c r="E36339" t="s">
        <v>736</v>
      </c>
      <c r="F36339" s="2">
        <v>2196.8634208169401</v>
      </c>
    </row>
    <row r="36340" spans="1:6">
      <c r="A36340" t="s">
        <v>135</v>
      </c>
      <c r="B36340">
        <v>5607</v>
      </c>
      <c r="C36340" t="s">
        <v>142</v>
      </c>
      <c r="D36340">
        <v>2011</v>
      </c>
      <c r="E36340" t="s">
        <v>737</v>
      </c>
      <c r="F36340" s="2">
        <v>653.08130508462102</v>
      </c>
    </row>
    <row r="36341" spans="1:6">
      <c r="A36341" t="s">
        <v>135</v>
      </c>
      <c r="B36341">
        <v>5607</v>
      </c>
      <c r="C36341" t="s">
        <v>142</v>
      </c>
      <c r="D36341">
        <v>2011</v>
      </c>
      <c r="E36341" t="s">
        <v>738</v>
      </c>
      <c r="F36341" s="2">
        <v>0</v>
      </c>
    </row>
    <row r="36342" spans="1:6">
      <c r="A36342" t="s">
        <v>135</v>
      </c>
      <c r="B36342">
        <v>5607</v>
      </c>
      <c r="C36342" t="s">
        <v>142</v>
      </c>
      <c r="D36342">
        <v>2011</v>
      </c>
      <c r="E36342" t="s">
        <v>740</v>
      </c>
      <c r="F36342" s="2">
        <v>1889.3006847463901</v>
      </c>
    </row>
    <row r="36343" spans="1:6">
      <c r="A36343" t="s">
        <v>135</v>
      </c>
      <c r="B36343">
        <v>5607</v>
      </c>
      <c r="C36343" t="s">
        <v>142</v>
      </c>
      <c r="D36343">
        <v>2013</v>
      </c>
      <c r="E36343" t="s">
        <v>742</v>
      </c>
      <c r="F36343" s="2">
        <v>2257.91791910439</v>
      </c>
    </row>
    <row r="36344" spans="1:6">
      <c r="A36344" t="s">
        <v>135</v>
      </c>
      <c r="B36344">
        <v>5607</v>
      </c>
      <c r="C36344" t="s">
        <v>142</v>
      </c>
      <c r="D36344">
        <v>2013</v>
      </c>
      <c r="E36344" t="s">
        <v>745</v>
      </c>
      <c r="F36344" s="2">
        <v>7091.9440343123097</v>
      </c>
    </row>
    <row r="36345" spans="1:6">
      <c r="A36345" t="s">
        <v>135</v>
      </c>
      <c r="B36345">
        <v>5607</v>
      </c>
      <c r="C36345" t="s">
        <v>142</v>
      </c>
      <c r="D36345">
        <v>2015</v>
      </c>
      <c r="E36345" t="s">
        <v>744</v>
      </c>
      <c r="F36345" s="2">
        <v>0</v>
      </c>
    </row>
    <row r="36346" spans="1:6">
      <c r="A36346" t="s">
        <v>135</v>
      </c>
      <c r="B36346">
        <v>5607</v>
      </c>
      <c r="C36346" t="s">
        <v>142</v>
      </c>
      <c r="D36346">
        <v>2015</v>
      </c>
      <c r="E36346" t="s">
        <v>739</v>
      </c>
      <c r="F36346" s="2">
        <v>4595.5361525701401</v>
      </c>
    </row>
    <row r="36347" spans="1:6">
      <c r="A36347" t="s">
        <v>135</v>
      </c>
      <c r="B36347">
        <v>5607</v>
      </c>
      <c r="C36347" t="s">
        <v>142</v>
      </c>
      <c r="D36347">
        <v>2015</v>
      </c>
      <c r="E36347" t="s">
        <v>743</v>
      </c>
      <c r="F36347" s="2">
        <v>1150.35840374031</v>
      </c>
    </row>
    <row r="36348" spans="1:6">
      <c r="A36348" t="s">
        <v>135</v>
      </c>
      <c r="B36348">
        <v>5607</v>
      </c>
      <c r="C36348" t="s">
        <v>142</v>
      </c>
      <c r="D36348">
        <v>2016</v>
      </c>
      <c r="E36348" t="s">
        <v>742</v>
      </c>
      <c r="F36348" s="2">
        <v>2403.4871534559102</v>
      </c>
    </row>
    <row r="36349" spans="1:6">
      <c r="A36349" t="s">
        <v>135</v>
      </c>
      <c r="B36349">
        <v>5607</v>
      </c>
      <c r="C36349" t="s">
        <v>142</v>
      </c>
      <c r="D36349">
        <v>2016</v>
      </c>
      <c r="E36349" t="s">
        <v>745</v>
      </c>
      <c r="F36349" s="2">
        <v>7091.9440343123097</v>
      </c>
    </row>
    <row r="36350" spans="1:6">
      <c r="A36350" t="s">
        <v>135</v>
      </c>
      <c r="B36350">
        <v>5607</v>
      </c>
      <c r="C36350" t="s">
        <v>142</v>
      </c>
      <c r="D36350">
        <v>2016</v>
      </c>
      <c r="E36350" t="s">
        <v>741</v>
      </c>
      <c r="F36350" s="2">
        <v>3980.5993471541401</v>
      </c>
    </row>
    <row r="36351" spans="1:6">
      <c r="A36351" t="s">
        <v>135</v>
      </c>
      <c r="B36351">
        <v>5607</v>
      </c>
      <c r="C36351" t="s">
        <v>142</v>
      </c>
      <c r="D36351">
        <v>2017</v>
      </c>
      <c r="E36351" t="s">
        <v>736</v>
      </c>
      <c r="F36351" s="2">
        <v>1714.3424319871101</v>
      </c>
    </row>
    <row r="36352" spans="1:6">
      <c r="A36352" t="s">
        <v>135</v>
      </c>
      <c r="B36352">
        <v>5607</v>
      </c>
      <c r="C36352" t="s">
        <v>142</v>
      </c>
      <c r="D36352">
        <v>2017</v>
      </c>
      <c r="E36352" t="s">
        <v>737</v>
      </c>
      <c r="F36352" s="2">
        <v>717.03817108588703</v>
      </c>
    </row>
    <row r="36353" spans="1:6">
      <c r="A36353" t="s">
        <v>135</v>
      </c>
      <c r="B36353">
        <v>5607</v>
      </c>
      <c r="C36353" t="s">
        <v>142</v>
      </c>
      <c r="D36353">
        <v>2017</v>
      </c>
      <c r="E36353" t="s">
        <v>740</v>
      </c>
      <c r="F36353" s="2">
        <v>588.93585455447499</v>
      </c>
    </row>
    <row r="36354" spans="1:6">
      <c r="A36354" t="s">
        <v>135</v>
      </c>
      <c r="B36354">
        <v>5607</v>
      </c>
      <c r="C36354" t="s">
        <v>142</v>
      </c>
      <c r="D36354">
        <v>2018</v>
      </c>
      <c r="E36354" t="s">
        <v>739</v>
      </c>
      <c r="F36354" s="2">
        <v>4298.0883045608398</v>
      </c>
    </row>
    <row r="36355" spans="1:6">
      <c r="A36355" t="s">
        <v>135</v>
      </c>
      <c r="B36355">
        <v>5607</v>
      </c>
      <c r="C36355" t="s">
        <v>142</v>
      </c>
      <c r="D36355">
        <v>2018</v>
      </c>
      <c r="E36355" t="s">
        <v>743</v>
      </c>
      <c r="F36355" s="2">
        <v>1415.9239265579399</v>
      </c>
    </row>
    <row r="36356" spans="1:6">
      <c r="A36356" t="s">
        <v>135</v>
      </c>
      <c r="B36356">
        <v>5607</v>
      </c>
      <c r="C36356" t="s">
        <v>142</v>
      </c>
      <c r="D36356">
        <v>2019</v>
      </c>
      <c r="E36356" t="s">
        <v>742</v>
      </c>
      <c r="F36356" s="2">
        <v>1615.0025812950901</v>
      </c>
    </row>
    <row r="36357" spans="1:6">
      <c r="A36357" t="s">
        <v>135</v>
      </c>
      <c r="B36357">
        <v>5607</v>
      </c>
      <c r="C36357" t="s">
        <v>142</v>
      </c>
      <c r="D36357">
        <v>2019</v>
      </c>
      <c r="E36357" t="s">
        <v>745</v>
      </c>
      <c r="F36357" s="2">
        <v>6457.98839851096</v>
      </c>
    </row>
    <row r="36358" spans="1:6">
      <c r="A36358" t="s">
        <v>135</v>
      </c>
      <c r="B36358">
        <v>5607</v>
      </c>
      <c r="C36358" t="s">
        <v>142</v>
      </c>
      <c r="D36358">
        <v>2019</v>
      </c>
      <c r="E36358" t="s">
        <v>741</v>
      </c>
      <c r="F36358" s="2">
        <v>3741.96292337568</v>
      </c>
    </row>
    <row r="36359" spans="1:6">
      <c r="A36359" t="s">
        <v>135</v>
      </c>
      <c r="B36359">
        <v>5607</v>
      </c>
      <c r="C36359" t="s">
        <v>142</v>
      </c>
      <c r="D36359">
        <v>2020</v>
      </c>
      <c r="E36359" t="s">
        <v>740</v>
      </c>
      <c r="F36359" s="2">
        <v>543.39378039517999</v>
      </c>
    </row>
    <row r="36360" spans="1:6">
      <c r="A36360" t="s">
        <v>135</v>
      </c>
      <c r="B36360">
        <v>5607</v>
      </c>
      <c r="C36360" t="s">
        <v>142</v>
      </c>
      <c r="D36360">
        <v>2021</v>
      </c>
      <c r="E36360" t="s">
        <v>738</v>
      </c>
      <c r="F36360" s="2">
        <v>0</v>
      </c>
    </row>
    <row r="36361" spans="1:6">
      <c r="A36361" t="s">
        <v>135</v>
      </c>
      <c r="B36361">
        <v>5607</v>
      </c>
      <c r="C36361" t="s">
        <v>142</v>
      </c>
      <c r="D36361">
        <v>2021</v>
      </c>
      <c r="E36361" t="s">
        <v>743</v>
      </c>
      <c r="F36361" s="2">
        <v>888.61237696338901</v>
      </c>
    </row>
    <row r="36362" spans="1:6">
      <c r="A36362" t="s">
        <v>135</v>
      </c>
      <c r="B36362">
        <v>5607</v>
      </c>
      <c r="C36362" t="s">
        <v>142</v>
      </c>
      <c r="D36362">
        <v>2022</v>
      </c>
      <c r="E36362" t="s">
        <v>744</v>
      </c>
      <c r="F36362" s="2">
        <v>0</v>
      </c>
    </row>
    <row r="36363" spans="1:6">
      <c r="A36363" t="s">
        <v>135</v>
      </c>
      <c r="B36363">
        <v>5607</v>
      </c>
      <c r="C36363" t="s">
        <v>142</v>
      </c>
      <c r="D36363">
        <v>2022</v>
      </c>
      <c r="E36363" t="s">
        <v>741</v>
      </c>
      <c r="F36363" s="2">
        <v>3749.6960458531698</v>
      </c>
    </row>
    <row r="36364" spans="1:6">
      <c r="A36364" t="s">
        <v>135</v>
      </c>
      <c r="B36364">
        <v>5607</v>
      </c>
      <c r="C36364" t="s">
        <v>142</v>
      </c>
      <c r="D36364">
        <v>2024</v>
      </c>
      <c r="E36364" t="s">
        <v>736</v>
      </c>
      <c r="F36364" s="2">
        <v>1208.1727666651</v>
      </c>
    </row>
    <row r="36365" spans="1:6">
      <c r="A36365" t="s">
        <v>135</v>
      </c>
      <c r="B36365">
        <v>5607</v>
      </c>
      <c r="C36365" t="s">
        <v>142</v>
      </c>
      <c r="D36365">
        <v>2024</v>
      </c>
      <c r="E36365" t="s">
        <v>737</v>
      </c>
      <c r="F36365" s="2">
        <v>613.01030494942495</v>
      </c>
    </row>
    <row r="36366" spans="1:6">
      <c r="A36366" t="s">
        <v>135</v>
      </c>
      <c r="B36366">
        <v>5607</v>
      </c>
      <c r="C36366" t="s">
        <v>142</v>
      </c>
      <c r="D36366">
        <v>2024</v>
      </c>
      <c r="E36366" t="s">
        <v>743</v>
      </c>
      <c r="F36366" s="2">
        <v>723.09510864870401</v>
      </c>
    </row>
    <row r="36367" spans="1:6">
      <c r="A36367" t="s">
        <v>135</v>
      </c>
      <c r="B36367">
        <v>5607</v>
      </c>
      <c r="C36367" t="s">
        <v>142</v>
      </c>
      <c r="D36367">
        <v>2024</v>
      </c>
      <c r="E36367" t="s">
        <v>740</v>
      </c>
      <c r="F36367" s="2">
        <v>488.38063606755901</v>
      </c>
    </row>
    <row r="36368" spans="1:6">
      <c r="A36368" t="s">
        <v>135</v>
      </c>
      <c r="B36368">
        <v>5610</v>
      </c>
      <c r="C36368" t="s">
        <v>144</v>
      </c>
      <c r="D36368">
        <v>2009</v>
      </c>
      <c r="E36368" t="s">
        <v>740</v>
      </c>
      <c r="F36368" s="2">
        <v>1102.5872328783601</v>
      </c>
    </row>
    <row r="36369" spans="1:6">
      <c r="A36369" t="s">
        <v>135</v>
      </c>
      <c r="B36369">
        <v>5610</v>
      </c>
      <c r="C36369" t="s">
        <v>144</v>
      </c>
      <c r="D36369">
        <v>2011</v>
      </c>
      <c r="E36369" t="s">
        <v>745</v>
      </c>
      <c r="F36369" s="2">
        <v>0</v>
      </c>
    </row>
    <row r="36370" spans="1:6">
      <c r="A36370" t="s">
        <v>135</v>
      </c>
      <c r="B36370">
        <v>5610</v>
      </c>
      <c r="C36370" t="s">
        <v>144</v>
      </c>
      <c r="D36370">
        <v>2011</v>
      </c>
      <c r="E36370" t="s">
        <v>741</v>
      </c>
      <c r="F36370" s="2">
        <v>5869.4722034530796</v>
      </c>
    </row>
    <row r="36371" spans="1:6">
      <c r="A36371" t="s">
        <v>135</v>
      </c>
      <c r="B36371">
        <v>5610</v>
      </c>
      <c r="C36371" t="s">
        <v>144</v>
      </c>
      <c r="D36371">
        <v>2013</v>
      </c>
      <c r="E36371" t="s">
        <v>738</v>
      </c>
      <c r="F36371" s="2">
        <v>0</v>
      </c>
    </row>
    <row r="36372" spans="1:6">
      <c r="A36372" t="s">
        <v>135</v>
      </c>
      <c r="B36372">
        <v>5610</v>
      </c>
      <c r="C36372" t="s">
        <v>144</v>
      </c>
      <c r="D36372">
        <v>2013</v>
      </c>
      <c r="E36372" t="s">
        <v>743</v>
      </c>
      <c r="F36372" s="2">
        <v>0</v>
      </c>
    </row>
    <row r="36373" spans="1:6">
      <c r="A36373" t="s">
        <v>135</v>
      </c>
      <c r="B36373">
        <v>5610</v>
      </c>
      <c r="C36373" t="s">
        <v>144</v>
      </c>
      <c r="D36373">
        <v>2015</v>
      </c>
      <c r="E36373" t="s">
        <v>736</v>
      </c>
      <c r="F36373" s="2">
        <v>484.37633327567301</v>
      </c>
    </row>
    <row r="36374" spans="1:6">
      <c r="A36374" t="s">
        <v>135</v>
      </c>
      <c r="B36374">
        <v>5610</v>
      </c>
      <c r="C36374" t="s">
        <v>144</v>
      </c>
      <c r="D36374">
        <v>2015</v>
      </c>
      <c r="E36374" t="s">
        <v>737</v>
      </c>
      <c r="F36374" s="2">
        <v>601.34091836809102</v>
      </c>
    </row>
    <row r="36375" spans="1:6">
      <c r="A36375" t="s">
        <v>135</v>
      </c>
      <c r="B36375">
        <v>5610</v>
      </c>
      <c r="C36375" t="s">
        <v>144</v>
      </c>
      <c r="D36375">
        <v>2016</v>
      </c>
      <c r="E36375" t="s">
        <v>738</v>
      </c>
      <c r="F36375" s="2">
        <v>0</v>
      </c>
    </row>
    <row r="36376" spans="1:6">
      <c r="A36376" t="s">
        <v>135</v>
      </c>
      <c r="B36376">
        <v>5610</v>
      </c>
      <c r="C36376" t="s">
        <v>144</v>
      </c>
      <c r="D36376">
        <v>2016</v>
      </c>
      <c r="E36376" t="s">
        <v>743</v>
      </c>
      <c r="F36376" s="2">
        <v>0</v>
      </c>
    </row>
    <row r="36377" spans="1:6">
      <c r="A36377" t="s">
        <v>135</v>
      </c>
      <c r="B36377">
        <v>5610</v>
      </c>
      <c r="C36377" t="s">
        <v>144</v>
      </c>
      <c r="D36377">
        <v>2016</v>
      </c>
      <c r="E36377" t="s">
        <v>740</v>
      </c>
      <c r="F36377" s="2">
        <v>483.76334232213497</v>
      </c>
    </row>
    <row r="36378" spans="1:6">
      <c r="A36378" t="s">
        <v>135</v>
      </c>
      <c r="B36378">
        <v>5610</v>
      </c>
      <c r="C36378" t="s">
        <v>144</v>
      </c>
      <c r="D36378">
        <v>2017</v>
      </c>
      <c r="E36378" t="s">
        <v>742</v>
      </c>
      <c r="F36378" s="2">
        <v>1023.69491204792</v>
      </c>
    </row>
    <row r="36379" spans="1:6">
      <c r="A36379" t="s">
        <v>135</v>
      </c>
      <c r="B36379">
        <v>5610</v>
      </c>
      <c r="C36379" t="s">
        <v>144</v>
      </c>
      <c r="D36379">
        <v>2017</v>
      </c>
      <c r="E36379" t="s">
        <v>744</v>
      </c>
      <c r="F36379" s="2">
        <v>0</v>
      </c>
    </row>
    <row r="36380" spans="1:6">
      <c r="A36380" t="s">
        <v>135</v>
      </c>
      <c r="B36380">
        <v>5610</v>
      </c>
      <c r="C36380" t="s">
        <v>144</v>
      </c>
      <c r="D36380">
        <v>2017</v>
      </c>
      <c r="E36380" t="s">
        <v>739</v>
      </c>
      <c r="F36380" s="2">
        <v>7109.3013047291497</v>
      </c>
    </row>
    <row r="36381" spans="1:6">
      <c r="A36381" t="s">
        <v>135</v>
      </c>
      <c r="B36381">
        <v>5610</v>
      </c>
      <c r="C36381" t="s">
        <v>144</v>
      </c>
      <c r="D36381">
        <v>2018</v>
      </c>
      <c r="E36381" t="s">
        <v>736</v>
      </c>
      <c r="F36381" s="2">
        <v>442.907463048566</v>
      </c>
    </row>
    <row r="36382" spans="1:6">
      <c r="A36382" t="s">
        <v>135</v>
      </c>
      <c r="B36382">
        <v>5610</v>
      </c>
      <c r="C36382" t="s">
        <v>144</v>
      </c>
      <c r="D36382">
        <v>2018</v>
      </c>
      <c r="E36382" t="s">
        <v>737</v>
      </c>
      <c r="F36382" s="2">
        <v>502.44162128768801</v>
      </c>
    </row>
    <row r="36383" spans="1:6">
      <c r="A36383" t="s">
        <v>135</v>
      </c>
      <c r="B36383">
        <v>5610</v>
      </c>
      <c r="C36383" t="s">
        <v>144</v>
      </c>
      <c r="D36383">
        <v>2018</v>
      </c>
      <c r="E36383" t="s">
        <v>745</v>
      </c>
      <c r="F36383" s="2">
        <v>0</v>
      </c>
    </row>
    <row r="36384" spans="1:6">
      <c r="A36384" t="s">
        <v>135</v>
      </c>
      <c r="B36384">
        <v>5610</v>
      </c>
      <c r="C36384" t="s">
        <v>144</v>
      </c>
      <c r="D36384">
        <v>2019</v>
      </c>
      <c r="E36384" t="s">
        <v>738</v>
      </c>
      <c r="F36384" s="2">
        <v>0</v>
      </c>
    </row>
    <row r="36385" spans="1:6">
      <c r="A36385" t="s">
        <v>135</v>
      </c>
      <c r="B36385">
        <v>5610</v>
      </c>
      <c r="C36385" t="s">
        <v>144</v>
      </c>
      <c r="D36385">
        <v>2019</v>
      </c>
      <c r="E36385" t="s">
        <v>740</v>
      </c>
      <c r="F36385" s="2">
        <v>327.46748406296501</v>
      </c>
    </row>
    <row r="36386" spans="1:6">
      <c r="A36386" t="s">
        <v>135</v>
      </c>
      <c r="B36386">
        <v>5610</v>
      </c>
      <c r="C36386" t="s">
        <v>144</v>
      </c>
      <c r="D36386">
        <v>2020</v>
      </c>
      <c r="E36386" t="s">
        <v>742</v>
      </c>
      <c r="F36386" s="2">
        <v>1420.3197287814201</v>
      </c>
    </row>
    <row r="36387" spans="1:6">
      <c r="A36387" t="s">
        <v>135</v>
      </c>
      <c r="B36387">
        <v>5610</v>
      </c>
      <c r="C36387" t="s">
        <v>144</v>
      </c>
      <c r="D36387">
        <v>2020</v>
      </c>
      <c r="E36387" t="s">
        <v>744</v>
      </c>
      <c r="F36387" s="2">
        <v>0</v>
      </c>
    </row>
    <row r="36388" spans="1:6">
      <c r="A36388" t="s">
        <v>135</v>
      </c>
      <c r="B36388">
        <v>5610</v>
      </c>
      <c r="C36388" t="s">
        <v>144</v>
      </c>
      <c r="D36388">
        <v>2020</v>
      </c>
      <c r="E36388" t="s">
        <v>739</v>
      </c>
      <c r="F36388" s="2">
        <v>6938.51862153209</v>
      </c>
    </row>
    <row r="36389" spans="1:6">
      <c r="A36389" t="s">
        <v>135</v>
      </c>
      <c r="B36389">
        <v>5610</v>
      </c>
      <c r="C36389" t="s">
        <v>144</v>
      </c>
      <c r="D36389">
        <v>2021</v>
      </c>
      <c r="E36389" t="s">
        <v>736</v>
      </c>
      <c r="F36389" s="2">
        <v>422.00755511790601</v>
      </c>
    </row>
    <row r="36390" spans="1:6">
      <c r="A36390" t="s">
        <v>135</v>
      </c>
      <c r="B36390">
        <v>5610</v>
      </c>
      <c r="C36390" t="s">
        <v>144</v>
      </c>
      <c r="D36390">
        <v>2021</v>
      </c>
      <c r="E36390" t="s">
        <v>745</v>
      </c>
      <c r="F36390" s="2">
        <v>1.02837824361217</v>
      </c>
    </row>
    <row r="36391" spans="1:6">
      <c r="A36391" t="s">
        <v>135</v>
      </c>
      <c r="B36391">
        <v>5610</v>
      </c>
      <c r="C36391" t="s">
        <v>144</v>
      </c>
      <c r="D36391">
        <v>2021</v>
      </c>
      <c r="E36391" t="s">
        <v>741</v>
      </c>
      <c r="F36391" s="2">
        <v>5694.3852952834704</v>
      </c>
    </row>
    <row r="36392" spans="1:6">
      <c r="A36392" t="s">
        <v>135</v>
      </c>
      <c r="B36392">
        <v>5610</v>
      </c>
      <c r="C36392" t="s">
        <v>144</v>
      </c>
      <c r="D36392">
        <v>2022</v>
      </c>
      <c r="E36392" t="s">
        <v>740</v>
      </c>
      <c r="F36392" s="2">
        <v>222.61601345390901</v>
      </c>
    </row>
    <row r="36393" spans="1:6">
      <c r="A36393" t="s">
        <v>135</v>
      </c>
      <c r="B36393">
        <v>5610</v>
      </c>
      <c r="C36393" t="s">
        <v>144</v>
      </c>
      <c r="D36393">
        <v>2023</v>
      </c>
      <c r="E36393" t="s">
        <v>742</v>
      </c>
      <c r="F36393" s="2">
        <v>1092.3420411806201</v>
      </c>
    </row>
    <row r="36394" spans="1:6">
      <c r="A36394" t="s">
        <v>135</v>
      </c>
      <c r="B36394">
        <v>5610</v>
      </c>
      <c r="C36394" t="s">
        <v>144</v>
      </c>
      <c r="D36394">
        <v>2023</v>
      </c>
      <c r="E36394" t="s">
        <v>739</v>
      </c>
      <c r="F36394" s="2">
        <v>6998.7809581613301</v>
      </c>
    </row>
    <row r="36395" spans="1:6">
      <c r="A36395" t="s">
        <v>135</v>
      </c>
      <c r="B36395">
        <v>5610</v>
      </c>
      <c r="C36395" t="s">
        <v>144</v>
      </c>
      <c r="D36395">
        <v>2023</v>
      </c>
      <c r="E36395" t="s">
        <v>743</v>
      </c>
      <c r="F36395" s="2">
        <v>0</v>
      </c>
    </row>
    <row r="36396" spans="1:6">
      <c r="A36396" t="s">
        <v>135</v>
      </c>
      <c r="B36396">
        <v>5610</v>
      </c>
      <c r="C36396" t="s">
        <v>144</v>
      </c>
      <c r="D36396">
        <v>2024</v>
      </c>
      <c r="E36396" t="s">
        <v>745</v>
      </c>
      <c r="F36396" s="2">
        <v>1.50196312029815</v>
      </c>
    </row>
    <row r="36397" spans="1:6">
      <c r="A36397" t="s">
        <v>135</v>
      </c>
      <c r="B36397">
        <v>5610</v>
      </c>
      <c r="C36397" t="s">
        <v>144</v>
      </c>
      <c r="D36397">
        <v>2024</v>
      </c>
      <c r="E36397" t="s">
        <v>741</v>
      </c>
      <c r="F36397" s="2">
        <v>5720.9653485010003</v>
      </c>
    </row>
    <row r="36398" spans="1:6">
      <c r="A36398" t="s">
        <v>135</v>
      </c>
      <c r="B36398">
        <v>5612</v>
      </c>
      <c r="C36398" t="s">
        <v>146</v>
      </c>
      <c r="D36398">
        <v>2009</v>
      </c>
      <c r="E36398" t="s">
        <v>742</v>
      </c>
      <c r="F36398" s="2">
        <v>1127.4720131879301</v>
      </c>
    </row>
    <row r="36399" spans="1:6">
      <c r="A36399" t="s">
        <v>135</v>
      </c>
      <c r="B36399">
        <v>5612</v>
      </c>
      <c r="C36399" t="s">
        <v>146</v>
      </c>
      <c r="D36399">
        <v>2009</v>
      </c>
      <c r="E36399" t="s">
        <v>744</v>
      </c>
      <c r="F36399" s="2">
        <v>0</v>
      </c>
    </row>
    <row r="36400" spans="1:6">
      <c r="A36400" t="s">
        <v>135</v>
      </c>
      <c r="B36400">
        <v>5612</v>
      </c>
      <c r="C36400" t="s">
        <v>146</v>
      </c>
      <c r="D36400">
        <v>2009</v>
      </c>
      <c r="E36400" t="s">
        <v>743</v>
      </c>
      <c r="F36400" s="2">
        <v>0</v>
      </c>
    </row>
    <row r="36401" spans="1:6">
      <c r="A36401" t="s">
        <v>135</v>
      </c>
      <c r="B36401">
        <v>5612</v>
      </c>
      <c r="C36401" t="s">
        <v>146</v>
      </c>
      <c r="D36401">
        <v>2009</v>
      </c>
      <c r="E36401" t="s">
        <v>745</v>
      </c>
      <c r="F36401" s="2">
        <v>0</v>
      </c>
    </row>
    <row r="36402" spans="1:6">
      <c r="A36402" t="s">
        <v>135</v>
      </c>
      <c r="B36402">
        <v>5612</v>
      </c>
      <c r="C36402" t="s">
        <v>146</v>
      </c>
      <c r="D36402">
        <v>2013</v>
      </c>
      <c r="E36402" t="s">
        <v>741</v>
      </c>
      <c r="F36402" s="2">
        <v>7192.2764892478699</v>
      </c>
    </row>
    <row r="36403" spans="1:6">
      <c r="A36403" t="s">
        <v>135</v>
      </c>
      <c r="B36403">
        <v>5612</v>
      </c>
      <c r="C36403" t="s">
        <v>146</v>
      </c>
      <c r="D36403">
        <v>2015</v>
      </c>
      <c r="E36403" t="s">
        <v>738</v>
      </c>
      <c r="F36403" s="2">
        <v>0</v>
      </c>
    </row>
    <row r="36404" spans="1:6">
      <c r="A36404" t="s">
        <v>135</v>
      </c>
      <c r="B36404">
        <v>5612</v>
      </c>
      <c r="C36404" t="s">
        <v>146</v>
      </c>
      <c r="D36404">
        <v>2015</v>
      </c>
      <c r="E36404" t="s">
        <v>739</v>
      </c>
      <c r="F36404" s="2">
        <v>1405.8693077896501</v>
      </c>
    </row>
    <row r="36405" spans="1:6">
      <c r="A36405" t="s">
        <v>135</v>
      </c>
      <c r="B36405">
        <v>5612</v>
      </c>
      <c r="C36405" t="s">
        <v>146</v>
      </c>
      <c r="D36405">
        <v>2015</v>
      </c>
      <c r="E36405" t="s">
        <v>743</v>
      </c>
      <c r="F36405" s="2">
        <v>0</v>
      </c>
    </row>
    <row r="36406" spans="1:6">
      <c r="A36406" t="s">
        <v>135</v>
      </c>
      <c r="B36406">
        <v>5612</v>
      </c>
      <c r="C36406" t="s">
        <v>146</v>
      </c>
      <c r="D36406">
        <v>2016</v>
      </c>
      <c r="E36406" t="s">
        <v>742</v>
      </c>
      <c r="F36406" s="2">
        <v>1098.38966051117</v>
      </c>
    </row>
    <row r="36407" spans="1:6">
      <c r="A36407" t="s">
        <v>135</v>
      </c>
      <c r="B36407">
        <v>5612</v>
      </c>
      <c r="C36407" t="s">
        <v>146</v>
      </c>
      <c r="D36407">
        <v>2016</v>
      </c>
      <c r="E36407" t="s">
        <v>744</v>
      </c>
      <c r="F36407" s="2">
        <v>0</v>
      </c>
    </row>
    <row r="36408" spans="1:6">
      <c r="A36408" t="s">
        <v>135</v>
      </c>
      <c r="B36408">
        <v>5612</v>
      </c>
      <c r="C36408" t="s">
        <v>146</v>
      </c>
      <c r="D36408">
        <v>2016</v>
      </c>
      <c r="E36408" t="s">
        <v>745</v>
      </c>
      <c r="F36408" s="2">
        <v>0</v>
      </c>
    </row>
    <row r="36409" spans="1:6">
      <c r="A36409" t="s">
        <v>135</v>
      </c>
      <c r="B36409">
        <v>5612</v>
      </c>
      <c r="C36409" t="s">
        <v>146</v>
      </c>
      <c r="D36409">
        <v>2016</v>
      </c>
      <c r="E36409" t="s">
        <v>741</v>
      </c>
      <c r="F36409" s="2">
        <v>7032.9120270685698</v>
      </c>
    </row>
    <row r="36410" spans="1:6">
      <c r="A36410" t="s">
        <v>135</v>
      </c>
      <c r="B36410">
        <v>5612</v>
      </c>
      <c r="C36410" t="s">
        <v>146</v>
      </c>
      <c r="D36410">
        <v>2017</v>
      </c>
      <c r="E36410" t="s">
        <v>736</v>
      </c>
      <c r="F36410" s="2">
        <v>880.57720022550495</v>
      </c>
    </row>
    <row r="36411" spans="1:6">
      <c r="A36411" t="s">
        <v>135</v>
      </c>
      <c r="B36411">
        <v>5612</v>
      </c>
      <c r="C36411" t="s">
        <v>146</v>
      </c>
      <c r="D36411">
        <v>2017</v>
      </c>
      <c r="E36411" t="s">
        <v>737</v>
      </c>
      <c r="F36411" s="2">
        <v>715.12805313799004</v>
      </c>
    </row>
    <row r="36412" spans="1:6">
      <c r="A36412" t="s">
        <v>135</v>
      </c>
      <c r="B36412">
        <v>5612</v>
      </c>
      <c r="C36412" t="s">
        <v>146</v>
      </c>
      <c r="D36412">
        <v>2017</v>
      </c>
      <c r="E36412" t="s">
        <v>740</v>
      </c>
      <c r="F36412" s="2">
        <v>893.23160135478099</v>
      </c>
    </row>
    <row r="36413" spans="1:6">
      <c r="A36413" t="s">
        <v>135</v>
      </c>
      <c r="B36413">
        <v>5612</v>
      </c>
      <c r="C36413" t="s">
        <v>146</v>
      </c>
      <c r="D36413">
        <v>2018</v>
      </c>
      <c r="E36413" t="s">
        <v>738</v>
      </c>
      <c r="F36413" s="2">
        <v>0</v>
      </c>
    </row>
    <row r="36414" spans="1:6">
      <c r="A36414" t="s">
        <v>135</v>
      </c>
      <c r="B36414">
        <v>5612</v>
      </c>
      <c r="C36414" t="s">
        <v>146</v>
      </c>
      <c r="D36414">
        <v>2018</v>
      </c>
      <c r="E36414" t="s">
        <v>739</v>
      </c>
      <c r="F36414" s="2">
        <v>1227.11182571175</v>
      </c>
    </row>
    <row r="36415" spans="1:6">
      <c r="A36415" t="s">
        <v>135</v>
      </c>
      <c r="B36415">
        <v>5612</v>
      </c>
      <c r="C36415" t="s">
        <v>146</v>
      </c>
      <c r="D36415">
        <v>2018</v>
      </c>
      <c r="E36415" t="s">
        <v>743</v>
      </c>
      <c r="F36415" s="2">
        <v>0</v>
      </c>
    </row>
    <row r="36416" spans="1:6">
      <c r="A36416" t="s">
        <v>135</v>
      </c>
      <c r="B36416">
        <v>5612</v>
      </c>
      <c r="C36416" t="s">
        <v>146</v>
      </c>
      <c r="D36416">
        <v>2019</v>
      </c>
      <c r="E36416" t="s">
        <v>742</v>
      </c>
      <c r="F36416" s="2">
        <v>1144.73313591076</v>
      </c>
    </row>
    <row r="36417" spans="1:6">
      <c r="A36417" t="s">
        <v>135</v>
      </c>
      <c r="B36417">
        <v>5612</v>
      </c>
      <c r="C36417" t="s">
        <v>146</v>
      </c>
      <c r="D36417">
        <v>2019</v>
      </c>
      <c r="E36417" t="s">
        <v>744</v>
      </c>
      <c r="F36417" s="2">
        <v>0</v>
      </c>
    </row>
    <row r="36418" spans="1:6">
      <c r="A36418" t="s">
        <v>135</v>
      </c>
      <c r="B36418">
        <v>5612</v>
      </c>
      <c r="C36418" t="s">
        <v>146</v>
      </c>
      <c r="D36418">
        <v>2019</v>
      </c>
      <c r="E36418" t="s">
        <v>745</v>
      </c>
      <c r="F36418" s="2">
        <v>1.3770566267464299</v>
      </c>
    </row>
    <row r="36419" spans="1:6">
      <c r="A36419" t="s">
        <v>135</v>
      </c>
      <c r="B36419">
        <v>5612</v>
      </c>
      <c r="C36419" t="s">
        <v>146</v>
      </c>
      <c r="D36419">
        <v>2020</v>
      </c>
      <c r="E36419" t="s">
        <v>736</v>
      </c>
      <c r="F36419" s="2">
        <v>763.35428215368802</v>
      </c>
    </row>
    <row r="36420" spans="1:6">
      <c r="A36420" t="s">
        <v>135</v>
      </c>
      <c r="B36420">
        <v>5612</v>
      </c>
      <c r="C36420" t="s">
        <v>146</v>
      </c>
      <c r="D36420">
        <v>2020</v>
      </c>
      <c r="E36420" t="s">
        <v>737</v>
      </c>
      <c r="F36420" s="2">
        <v>561.38279342026101</v>
      </c>
    </row>
    <row r="36421" spans="1:6">
      <c r="A36421" t="s">
        <v>135</v>
      </c>
      <c r="B36421">
        <v>5612</v>
      </c>
      <c r="C36421" t="s">
        <v>146</v>
      </c>
      <c r="D36421">
        <v>2020</v>
      </c>
      <c r="E36421" t="s">
        <v>740</v>
      </c>
      <c r="F36421" s="2">
        <v>631.02192035238397</v>
      </c>
    </row>
    <row r="36422" spans="1:6">
      <c r="A36422" t="s">
        <v>135</v>
      </c>
      <c r="B36422">
        <v>5612</v>
      </c>
      <c r="C36422" t="s">
        <v>146</v>
      </c>
      <c r="D36422">
        <v>2021</v>
      </c>
      <c r="E36422" t="s">
        <v>738</v>
      </c>
      <c r="F36422" s="2">
        <v>0</v>
      </c>
    </row>
    <row r="36423" spans="1:6">
      <c r="A36423" t="s">
        <v>135</v>
      </c>
      <c r="B36423">
        <v>5612</v>
      </c>
      <c r="C36423" t="s">
        <v>146</v>
      </c>
      <c r="D36423">
        <v>2021</v>
      </c>
      <c r="E36423" t="s">
        <v>739</v>
      </c>
      <c r="F36423" s="2">
        <v>1361.4684039542201</v>
      </c>
    </row>
    <row r="36424" spans="1:6">
      <c r="A36424" t="s">
        <v>135</v>
      </c>
      <c r="B36424">
        <v>5612</v>
      </c>
      <c r="C36424" t="s">
        <v>146</v>
      </c>
      <c r="D36424">
        <v>2022</v>
      </c>
      <c r="E36424" t="s">
        <v>742</v>
      </c>
      <c r="F36424" s="2">
        <v>1104.0267669063401</v>
      </c>
    </row>
    <row r="36425" spans="1:6">
      <c r="A36425" t="s">
        <v>135</v>
      </c>
      <c r="B36425">
        <v>5612</v>
      </c>
      <c r="C36425" t="s">
        <v>146</v>
      </c>
      <c r="D36425">
        <v>2022</v>
      </c>
      <c r="E36425" t="s">
        <v>744</v>
      </c>
      <c r="F36425" s="2">
        <v>0</v>
      </c>
    </row>
    <row r="36426" spans="1:6">
      <c r="A36426" t="s">
        <v>135</v>
      </c>
      <c r="B36426">
        <v>5612</v>
      </c>
      <c r="C36426" t="s">
        <v>146</v>
      </c>
      <c r="D36426">
        <v>2022</v>
      </c>
      <c r="E36426" t="s">
        <v>745</v>
      </c>
      <c r="F36426" s="2">
        <v>2.2787015872421999E-3</v>
      </c>
    </row>
    <row r="36427" spans="1:6">
      <c r="A36427" t="s">
        <v>135</v>
      </c>
      <c r="B36427">
        <v>5612</v>
      </c>
      <c r="C36427" t="s">
        <v>146</v>
      </c>
      <c r="D36427">
        <v>2023</v>
      </c>
      <c r="E36427" t="s">
        <v>736</v>
      </c>
      <c r="F36427" s="2">
        <v>907.60126630298396</v>
      </c>
    </row>
    <row r="36428" spans="1:6">
      <c r="A36428" t="s">
        <v>135</v>
      </c>
      <c r="B36428">
        <v>5612</v>
      </c>
      <c r="C36428" t="s">
        <v>146</v>
      </c>
      <c r="D36428">
        <v>2023</v>
      </c>
      <c r="E36428" t="s">
        <v>740</v>
      </c>
      <c r="F36428" s="2">
        <v>832.61158226844702</v>
      </c>
    </row>
    <row r="36429" spans="1:6">
      <c r="A36429" t="s">
        <v>135</v>
      </c>
      <c r="B36429">
        <v>5612</v>
      </c>
      <c r="C36429" t="s">
        <v>146</v>
      </c>
      <c r="D36429">
        <v>2023</v>
      </c>
      <c r="E36429" t="s">
        <v>741</v>
      </c>
      <c r="F36429" s="2">
        <v>6770.0208593544603</v>
      </c>
    </row>
    <row r="36430" spans="1:6">
      <c r="A36430" t="s">
        <v>135</v>
      </c>
      <c r="B36430">
        <v>5612</v>
      </c>
      <c r="C36430" t="s">
        <v>146</v>
      </c>
      <c r="D36430">
        <v>2024</v>
      </c>
      <c r="E36430" t="s">
        <v>739</v>
      </c>
      <c r="F36430" s="2">
        <v>1718.7732379643901</v>
      </c>
    </row>
    <row r="36431" spans="1:6">
      <c r="A36431" t="s">
        <v>135</v>
      </c>
      <c r="B36431">
        <v>5614</v>
      </c>
      <c r="C36431" t="s">
        <v>148</v>
      </c>
      <c r="D36431">
        <v>2009</v>
      </c>
      <c r="E36431" t="s">
        <v>740</v>
      </c>
      <c r="F36431" s="2">
        <v>165.74564674613001</v>
      </c>
    </row>
    <row r="36432" spans="1:6">
      <c r="A36432" t="s">
        <v>135</v>
      </c>
      <c r="B36432">
        <v>5614</v>
      </c>
      <c r="C36432" t="s">
        <v>148</v>
      </c>
      <c r="D36432">
        <v>2011</v>
      </c>
      <c r="E36432" t="s">
        <v>744</v>
      </c>
      <c r="F36432" s="2">
        <v>0</v>
      </c>
    </row>
    <row r="36433" spans="1:6">
      <c r="A36433" t="s">
        <v>135</v>
      </c>
      <c r="B36433">
        <v>5614</v>
      </c>
      <c r="C36433" t="s">
        <v>148</v>
      </c>
      <c r="D36433">
        <v>2011</v>
      </c>
      <c r="E36433" t="s">
        <v>743</v>
      </c>
      <c r="F36433" s="2">
        <v>0</v>
      </c>
    </row>
    <row r="36434" spans="1:6">
      <c r="A36434" t="s">
        <v>135</v>
      </c>
      <c r="B36434">
        <v>5614</v>
      </c>
      <c r="C36434" t="s">
        <v>148</v>
      </c>
      <c r="D36434">
        <v>2011</v>
      </c>
      <c r="E36434" t="s">
        <v>741</v>
      </c>
      <c r="F36434" s="2">
        <v>758.12019825299399</v>
      </c>
    </row>
    <row r="36435" spans="1:6">
      <c r="A36435" t="s">
        <v>135</v>
      </c>
      <c r="B36435">
        <v>5614</v>
      </c>
      <c r="C36435" t="s">
        <v>148</v>
      </c>
      <c r="D36435">
        <v>2013</v>
      </c>
      <c r="E36435" t="s">
        <v>736</v>
      </c>
      <c r="F36435" s="2">
        <v>77.990389691110394</v>
      </c>
    </row>
    <row r="36436" spans="1:6">
      <c r="A36436" t="s">
        <v>135</v>
      </c>
      <c r="B36436">
        <v>5614</v>
      </c>
      <c r="C36436" t="s">
        <v>148</v>
      </c>
      <c r="D36436">
        <v>2013</v>
      </c>
      <c r="E36436" t="s">
        <v>737</v>
      </c>
      <c r="F36436" s="2">
        <v>156.624869406025</v>
      </c>
    </row>
    <row r="36437" spans="1:6">
      <c r="A36437" t="s">
        <v>135</v>
      </c>
      <c r="B36437">
        <v>5614</v>
      </c>
      <c r="C36437" t="s">
        <v>148</v>
      </c>
      <c r="D36437">
        <v>2013</v>
      </c>
      <c r="E36437" t="s">
        <v>738</v>
      </c>
      <c r="F36437" s="2">
        <v>0</v>
      </c>
    </row>
    <row r="36438" spans="1:6">
      <c r="A36438" t="s">
        <v>135</v>
      </c>
      <c r="B36438">
        <v>5614</v>
      </c>
      <c r="C36438" t="s">
        <v>148</v>
      </c>
      <c r="D36438">
        <v>2015</v>
      </c>
      <c r="E36438" t="s">
        <v>742</v>
      </c>
      <c r="F36438" s="2">
        <v>271.96918879833697</v>
      </c>
    </row>
    <row r="36439" spans="1:6">
      <c r="A36439" t="s">
        <v>135</v>
      </c>
      <c r="B36439">
        <v>5614</v>
      </c>
      <c r="C36439" t="s">
        <v>148</v>
      </c>
      <c r="D36439">
        <v>2015</v>
      </c>
      <c r="E36439" t="s">
        <v>745</v>
      </c>
      <c r="F36439" s="2">
        <v>25462.9185849567</v>
      </c>
    </row>
    <row r="36440" spans="1:6">
      <c r="A36440" t="s">
        <v>135</v>
      </c>
      <c r="B36440">
        <v>5614</v>
      </c>
      <c r="C36440" t="s">
        <v>148</v>
      </c>
      <c r="D36440">
        <v>2016</v>
      </c>
      <c r="E36440" t="s">
        <v>736</v>
      </c>
      <c r="F36440" s="2">
        <v>39.280820715479003</v>
      </c>
    </row>
    <row r="36441" spans="1:6">
      <c r="A36441" t="s">
        <v>135</v>
      </c>
      <c r="B36441">
        <v>5614</v>
      </c>
      <c r="C36441" t="s">
        <v>148</v>
      </c>
      <c r="D36441">
        <v>2016</v>
      </c>
      <c r="E36441" t="s">
        <v>737</v>
      </c>
      <c r="F36441" s="2">
        <v>107.75570648427799</v>
      </c>
    </row>
    <row r="36442" spans="1:6">
      <c r="A36442" t="s">
        <v>135</v>
      </c>
      <c r="B36442">
        <v>5614</v>
      </c>
      <c r="C36442" t="s">
        <v>148</v>
      </c>
      <c r="D36442">
        <v>2016</v>
      </c>
      <c r="E36442" t="s">
        <v>738</v>
      </c>
      <c r="F36442" s="2">
        <v>0</v>
      </c>
    </row>
    <row r="36443" spans="1:6">
      <c r="A36443" t="s">
        <v>135</v>
      </c>
      <c r="B36443">
        <v>5614</v>
      </c>
      <c r="C36443" t="s">
        <v>148</v>
      </c>
      <c r="D36443">
        <v>2016</v>
      </c>
      <c r="E36443" t="s">
        <v>740</v>
      </c>
      <c r="F36443" s="2">
        <v>90.177387342308194</v>
      </c>
    </row>
    <row r="36444" spans="1:6">
      <c r="A36444" t="s">
        <v>135</v>
      </c>
      <c r="B36444">
        <v>5614</v>
      </c>
      <c r="C36444" t="s">
        <v>148</v>
      </c>
      <c r="D36444">
        <v>2017</v>
      </c>
      <c r="E36444" t="s">
        <v>744</v>
      </c>
      <c r="F36444" s="2">
        <v>0</v>
      </c>
    </row>
    <row r="36445" spans="1:6">
      <c r="A36445" t="s">
        <v>135</v>
      </c>
      <c r="B36445">
        <v>5614</v>
      </c>
      <c r="C36445" t="s">
        <v>148</v>
      </c>
      <c r="D36445">
        <v>2017</v>
      </c>
      <c r="E36445" t="s">
        <v>739</v>
      </c>
      <c r="F36445" s="2">
        <v>1669.2237556421801</v>
      </c>
    </row>
    <row r="36446" spans="1:6">
      <c r="A36446" t="s">
        <v>135</v>
      </c>
      <c r="B36446">
        <v>5614</v>
      </c>
      <c r="C36446" t="s">
        <v>148</v>
      </c>
      <c r="D36446">
        <v>2017</v>
      </c>
      <c r="E36446" t="s">
        <v>743</v>
      </c>
      <c r="F36446" s="2">
        <v>0</v>
      </c>
    </row>
    <row r="36447" spans="1:6">
      <c r="A36447" t="s">
        <v>135</v>
      </c>
      <c r="B36447">
        <v>5614</v>
      </c>
      <c r="C36447" t="s">
        <v>148</v>
      </c>
      <c r="D36447">
        <v>2018</v>
      </c>
      <c r="E36447" t="s">
        <v>742</v>
      </c>
      <c r="F36447" s="2">
        <v>240.409779410813</v>
      </c>
    </row>
    <row r="36448" spans="1:6">
      <c r="A36448" t="s">
        <v>135</v>
      </c>
      <c r="B36448">
        <v>5614</v>
      </c>
      <c r="C36448" t="s">
        <v>148</v>
      </c>
      <c r="D36448">
        <v>2018</v>
      </c>
      <c r="E36448" t="s">
        <v>745</v>
      </c>
      <c r="F36448" s="2">
        <v>29270.366291366401</v>
      </c>
    </row>
    <row r="36449" spans="1:6">
      <c r="A36449" t="s">
        <v>135</v>
      </c>
      <c r="B36449">
        <v>5614</v>
      </c>
      <c r="C36449" t="s">
        <v>148</v>
      </c>
      <c r="D36449">
        <v>2018</v>
      </c>
      <c r="E36449" t="s">
        <v>741</v>
      </c>
      <c r="F36449" s="2">
        <v>751.29371792176505</v>
      </c>
    </row>
    <row r="36450" spans="1:6">
      <c r="A36450" t="s">
        <v>135</v>
      </c>
      <c r="B36450">
        <v>5614</v>
      </c>
      <c r="C36450" t="s">
        <v>148</v>
      </c>
      <c r="D36450">
        <v>2019</v>
      </c>
      <c r="E36450" t="s">
        <v>736</v>
      </c>
      <c r="F36450" s="2">
        <v>39.807933038083299</v>
      </c>
    </row>
    <row r="36451" spans="1:6">
      <c r="A36451" t="s">
        <v>135</v>
      </c>
      <c r="B36451">
        <v>5614</v>
      </c>
      <c r="C36451" t="s">
        <v>148</v>
      </c>
      <c r="D36451">
        <v>2019</v>
      </c>
      <c r="E36451" t="s">
        <v>737</v>
      </c>
      <c r="F36451" s="2">
        <v>113.78595490235099</v>
      </c>
    </row>
    <row r="36452" spans="1:6">
      <c r="A36452" t="s">
        <v>135</v>
      </c>
      <c r="B36452">
        <v>5614</v>
      </c>
      <c r="C36452" t="s">
        <v>148</v>
      </c>
      <c r="D36452">
        <v>2019</v>
      </c>
      <c r="E36452" t="s">
        <v>738</v>
      </c>
      <c r="F36452" s="2">
        <v>0</v>
      </c>
    </row>
    <row r="36453" spans="1:6">
      <c r="A36453" t="s">
        <v>135</v>
      </c>
      <c r="B36453">
        <v>5614</v>
      </c>
      <c r="C36453" t="s">
        <v>148</v>
      </c>
      <c r="D36453">
        <v>2019</v>
      </c>
      <c r="E36453" t="s">
        <v>740</v>
      </c>
      <c r="F36453" s="2">
        <v>113.495433717046</v>
      </c>
    </row>
    <row r="36454" spans="1:6">
      <c r="A36454" t="s">
        <v>135</v>
      </c>
      <c r="B36454">
        <v>5614</v>
      </c>
      <c r="C36454" t="s">
        <v>148</v>
      </c>
      <c r="D36454">
        <v>2020</v>
      </c>
      <c r="E36454" t="s">
        <v>744</v>
      </c>
      <c r="F36454" s="2">
        <v>524.18260428149995</v>
      </c>
    </row>
    <row r="36455" spans="1:6">
      <c r="A36455" t="s">
        <v>135</v>
      </c>
      <c r="B36455">
        <v>5614</v>
      </c>
      <c r="C36455" t="s">
        <v>148</v>
      </c>
      <c r="D36455">
        <v>2020</v>
      </c>
      <c r="E36455" t="s">
        <v>739</v>
      </c>
      <c r="F36455" s="2">
        <v>1734.2328213860901</v>
      </c>
    </row>
    <row r="36456" spans="1:6">
      <c r="A36456" t="s">
        <v>135</v>
      </c>
      <c r="B36456">
        <v>5614</v>
      </c>
      <c r="C36456" t="s">
        <v>148</v>
      </c>
      <c r="D36456">
        <v>2021</v>
      </c>
      <c r="E36456" t="s">
        <v>742</v>
      </c>
      <c r="F36456" s="2">
        <v>173.74259567426699</v>
      </c>
    </row>
    <row r="36457" spans="1:6">
      <c r="A36457" t="s">
        <v>135</v>
      </c>
      <c r="B36457">
        <v>5614</v>
      </c>
      <c r="C36457" t="s">
        <v>148</v>
      </c>
      <c r="D36457">
        <v>2021</v>
      </c>
      <c r="E36457" t="s">
        <v>745</v>
      </c>
      <c r="F36457" s="2">
        <v>28389.449029154799</v>
      </c>
    </row>
    <row r="36458" spans="1:6">
      <c r="A36458" t="s">
        <v>135</v>
      </c>
      <c r="B36458">
        <v>5614</v>
      </c>
      <c r="C36458" t="s">
        <v>148</v>
      </c>
      <c r="D36458">
        <v>2021</v>
      </c>
      <c r="E36458" t="s">
        <v>741</v>
      </c>
      <c r="F36458" s="2">
        <v>724.88833682761401</v>
      </c>
    </row>
    <row r="36459" spans="1:6">
      <c r="A36459" t="s">
        <v>135</v>
      </c>
      <c r="B36459">
        <v>5614</v>
      </c>
      <c r="C36459" t="s">
        <v>148</v>
      </c>
      <c r="D36459">
        <v>2022</v>
      </c>
      <c r="E36459" t="s">
        <v>736</v>
      </c>
      <c r="F36459" s="2">
        <v>31.511025066087299</v>
      </c>
    </row>
    <row r="36460" spans="1:6">
      <c r="A36460" t="s">
        <v>135</v>
      </c>
      <c r="B36460">
        <v>5614</v>
      </c>
      <c r="C36460" t="s">
        <v>148</v>
      </c>
      <c r="D36460">
        <v>2022</v>
      </c>
      <c r="E36460" t="s">
        <v>737</v>
      </c>
      <c r="F36460" s="2">
        <v>96.361853353290599</v>
      </c>
    </row>
    <row r="36461" spans="1:6">
      <c r="A36461" t="s">
        <v>135</v>
      </c>
      <c r="B36461">
        <v>5614</v>
      </c>
      <c r="C36461" t="s">
        <v>148</v>
      </c>
      <c r="D36461">
        <v>2022</v>
      </c>
      <c r="E36461" t="s">
        <v>740</v>
      </c>
      <c r="F36461" s="2">
        <v>625.59586827137605</v>
      </c>
    </row>
    <row r="36462" spans="1:6">
      <c r="A36462" t="s">
        <v>135</v>
      </c>
      <c r="B36462">
        <v>5614</v>
      </c>
      <c r="C36462" t="s">
        <v>148</v>
      </c>
      <c r="D36462">
        <v>2023</v>
      </c>
      <c r="E36462" t="s">
        <v>739</v>
      </c>
      <c r="F36462" s="2">
        <v>1613.9912026746399</v>
      </c>
    </row>
    <row r="36463" spans="1:6">
      <c r="A36463" t="s">
        <v>135</v>
      </c>
      <c r="B36463">
        <v>5614</v>
      </c>
      <c r="C36463" t="s">
        <v>148</v>
      </c>
      <c r="D36463">
        <v>2024</v>
      </c>
      <c r="E36463" t="s">
        <v>742</v>
      </c>
      <c r="F36463" s="2">
        <v>257.12614241626801</v>
      </c>
    </row>
    <row r="36464" spans="1:6">
      <c r="A36464" t="s">
        <v>135</v>
      </c>
      <c r="B36464">
        <v>5614</v>
      </c>
      <c r="C36464" t="s">
        <v>148</v>
      </c>
      <c r="D36464">
        <v>2024</v>
      </c>
      <c r="E36464" t="s">
        <v>743</v>
      </c>
      <c r="F36464" s="2">
        <v>0</v>
      </c>
    </row>
    <row r="36465" spans="1:6">
      <c r="A36465" t="s">
        <v>135</v>
      </c>
      <c r="B36465">
        <v>5614</v>
      </c>
      <c r="C36465" t="s">
        <v>148</v>
      </c>
      <c r="D36465">
        <v>2024</v>
      </c>
      <c r="E36465" t="s">
        <v>745</v>
      </c>
      <c r="F36465" s="2">
        <v>35029.680215434098</v>
      </c>
    </row>
    <row r="36466" spans="1:6">
      <c r="A36466" t="s">
        <v>135</v>
      </c>
      <c r="B36466">
        <v>5614</v>
      </c>
      <c r="C36466" t="s">
        <v>148</v>
      </c>
      <c r="D36466">
        <v>2024</v>
      </c>
      <c r="E36466" t="s">
        <v>741</v>
      </c>
      <c r="F36466" s="2">
        <v>741.481979392624</v>
      </c>
    </row>
    <row r="36467" spans="1:6">
      <c r="A36467" t="s">
        <v>135</v>
      </c>
      <c r="B36467">
        <v>5616</v>
      </c>
      <c r="C36467" t="s">
        <v>150</v>
      </c>
      <c r="D36467">
        <v>2009</v>
      </c>
      <c r="E36467" t="s">
        <v>738</v>
      </c>
      <c r="F36467" s="2">
        <v>0</v>
      </c>
    </row>
    <row r="36468" spans="1:6">
      <c r="A36468" t="s">
        <v>135</v>
      </c>
      <c r="B36468">
        <v>5616</v>
      </c>
      <c r="C36468" t="s">
        <v>150</v>
      </c>
      <c r="D36468">
        <v>2009</v>
      </c>
      <c r="E36468" t="s">
        <v>739</v>
      </c>
      <c r="F36468" s="2">
        <v>1282.92394944493</v>
      </c>
    </row>
    <row r="36469" spans="1:6">
      <c r="A36469" t="s">
        <v>135</v>
      </c>
      <c r="B36469">
        <v>5616</v>
      </c>
      <c r="C36469" t="s">
        <v>150</v>
      </c>
      <c r="D36469">
        <v>2009</v>
      </c>
      <c r="E36469" t="s">
        <v>740</v>
      </c>
      <c r="F36469" s="2">
        <v>210.007042129523</v>
      </c>
    </row>
    <row r="36470" spans="1:6">
      <c r="A36470" t="s">
        <v>135</v>
      </c>
      <c r="B36470">
        <v>5616</v>
      </c>
      <c r="C36470" t="s">
        <v>150</v>
      </c>
      <c r="D36470">
        <v>2011</v>
      </c>
      <c r="E36470" t="s">
        <v>736</v>
      </c>
      <c r="F36470" s="2">
        <v>274.99080588738201</v>
      </c>
    </row>
    <row r="36471" spans="1:6">
      <c r="A36471" t="s">
        <v>135</v>
      </c>
      <c r="B36471">
        <v>5616</v>
      </c>
      <c r="C36471" t="s">
        <v>150</v>
      </c>
      <c r="D36471">
        <v>2011</v>
      </c>
      <c r="E36471" t="s">
        <v>737</v>
      </c>
      <c r="F36471" s="2">
        <v>368.47984323140599</v>
      </c>
    </row>
    <row r="36472" spans="1:6">
      <c r="A36472" t="s">
        <v>135</v>
      </c>
      <c r="B36472">
        <v>5616</v>
      </c>
      <c r="C36472" t="s">
        <v>150</v>
      </c>
      <c r="D36472">
        <v>2013</v>
      </c>
      <c r="E36472" t="s">
        <v>742</v>
      </c>
      <c r="F36472" s="2">
        <v>342.91642725770203</v>
      </c>
    </row>
    <row r="36473" spans="1:6">
      <c r="A36473" t="s">
        <v>135</v>
      </c>
      <c r="B36473">
        <v>5616</v>
      </c>
      <c r="C36473" t="s">
        <v>150</v>
      </c>
      <c r="D36473">
        <v>2013</v>
      </c>
      <c r="E36473" t="s">
        <v>744</v>
      </c>
      <c r="F36473" s="2">
        <v>0</v>
      </c>
    </row>
    <row r="36474" spans="1:6">
      <c r="A36474" t="s">
        <v>135</v>
      </c>
      <c r="B36474">
        <v>5616</v>
      </c>
      <c r="C36474" t="s">
        <v>150</v>
      </c>
      <c r="D36474">
        <v>2013</v>
      </c>
      <c r="E36474" t="s">
        <v>743</v>
      </c>
      <c r="F36474" s="2">
        <v>185.82369087100301</v>
      </c>
    </row>
    <row r="36475" spans="1:6">
      <c r="A36475" t="s">
        <v>135</v>
      </c>
      <c r="B36475">
        <v>5616</v>
      </c>
      <c r="C36475" t="s">
        <v>150</v>
      </c>
      <c r="D36475">
        <v>2013</v>
      </c>
      <c r="E36475" t="s">
        <v>745</v>
      </c>
      <c r="F36475" s="2">
        <v>15848.9371530567</v>
      </c>
    </row>
    <row r="36476" spans="1:6">
      <c r="A36476" t="s">
        <v>135</v>
      </c>
      <c r="B36476">
        <v>5616</v>
      </c>
      <c r="C36476" t="s">
        <v>150</v>
      </c>
      <c r="D36476">
        <v>2015</v>
      </c>
      <c r="E36476" t="s">
        <v>740</v>
      </c>
      <c r="F36476" s="2">
        <v>73.982421575350102</v>
      </c>
    </row>
    <row r="36477" spans="1:6">
      <c r="A36477" t="s">
        <v>135</v>
      </c>
      <c r="B36477">
        <v>5616</v>
      </c>
      <c r="C36477" t="s">
        <v>150</v>
      </c>
      <c r="D36477">
        <v>2016</v>
      </c>
      <c r="E36477" t="s">
        <v>743</v>
      </c>
      <c r="F36477" s="2">
        <v>170.16843916097699</v>
      </c>
    </row>
    <row r="36478" spans="1:6">
      <c r="A36478" t="s">
        <v>135</v>
      </c>
      <c r="B36478">
        <v>5616</v>
      </c>
      <c r="C36478" t="s">
        <v>150</v>
      </c>
      <c r="D36478">
        <v>2017</v>
      </c>
      <c r="E36478" t="s">
        <v>741</v>
      </c>
      <c r="F36478" s="2">
        <v>361.75054792571098</v>
      </c>
    </row>
    <row r="36479" spans="1:6">
      <c r="A36479" t="s">
        <v>135</v>
      </c>
      <c r="B36479">
        <v>5616</v>
      </c>
      <c r="C36479" t="s">
        <v>150</v>
      </c>
      <c r="D36479">
        <v>2018</v>
      </c>
      <c r="E36479" t="s">
        <v>736</v>
      </c>
      <c r="F36479" s="2">
        <v>260.136068124259</v>
      </c>
    </row>
    <row r="36480" spans="1:6">
      <c r="A36480" t="s">
        <v>135</v>
      </c>
      <c r="B36480">
        <v>5616</v>
      </c>
      <c r="C36480" t="s">
        <v>150</v>
      </c>
      <c r="D36480">
        <v>2018</v>
      </c>
      <c r="E36480" t="s">
        <v>737</v>
      </c>
      <c r="F36480" s="2">
        <v>257.320283291583</v>
      </c>
    </row>
    <row r="36481" spans="1:6">
      <c r="A36481" t="s">
        <v>135</v>
      </c>
      <c r="B36481">
        <v>5616</v>
      </c>
      <c r="C36481" t="s">
        <v>150</v>
      </c>
      <c r="D36481">
        <v>2018</v>
      </c>
      <c r="E36481" t="s">
        <v>740</v>
      </c>
      <c r="F36481" s="2">
        <v>80.759997883797396</v>
      </c>
    </row>
    <row r="36482" spans="1:6">
      <c r="A36482" t="s">
        <v>135</v>
      </c>
      <c r="B36482">
        <v>5616</v>
      </c>
      <c r="C36482" t="s">
        <v>150</v>
      </c>
      <c r="D36482">
        <v>2019</v>
      </c>
      <c r="E36482" t="s">
        <v>738</v>
      </c>
      <c r="F36482" s="2">
        <v>0</v>
      </c>
    </row>
    <row r="36483" spans="1:6">
      <c r="A36483" t="s">
        <v>135</v>
      </c>
      <c r="B36483">
        <v>5616</v>
      </c>
      <c r="C36483" t="s">
        <v>150</v>
      </c>
      <c r="D36483">
        <v>2019</v>
      </c>
      <c r="E36483" t="s">
        <v>739</v>
      </c>
      <c r="F36483" s="2">
        <v>1338.0982036094699</v>
      </c>
    </row>
    <row r="36484" spans="1:6">
      <c r="A36484" t="s">
        <v>135</v>
      </c>
      <c r="B36484">
        <v>5616</v>
      </c>
      <c r="C36484" t="s">
        <v>150</v>
      </c>
      <c r="D36484">
        <v>2019</v>
      </c>
      <c r="E36484" t="s">
        <v>743</v>
      </c>
      <c r="F36484" s="2">
        <v>253.05060021589699</v>
      </c>
    </row>
    <row r="36485" spans="1:6">
      <c r="A36485" t="s">
        <v>135</v>
      </c>
      <c r="B36485">
        <v>5616</v>
      </c>
      <c r="C36485" t="s">
        <v>150</v>
      </c>
      <c r="D36485">
        <v>2020</v>
      </c>
      <c r="E36485" t="s">
        <v>742</v>
      </c>
      <c r="F36485" s="2">
        <v>250.58976524646701</v>
      </c>
    </row>
    <row r="36486" spans="1:6">
      <c r="A36486" t="s">
        <v>135</v>
      </c>
      <c r="B36486">
        <v>5616</v>
      </c>
      <c r="C36486" t="s">
        <v>150</v>
      </c>
      <c r="D36486">
        <v>2020</v>
      </c>
      <c r="E36486" t="s">
        <v>744</v>
      </c>
      <c r="F36486" s="2">
        <v>0</v>
      </c>
    </row>
    <row r="36487" spans="1:6">
      <c r="A36487" t="s">
        <v>135</v>
      </c>
      <c r="B36487">
        <v>5616</v>
      </c>
      <c r="C36487" t="s">
        <v>150</v>
      </c>
      <c r="D36487">
        <v>2020</v>
      </c>
      <c r="E36487" t="s">
        <v>745</v>
      </c>
      <c r="F36487" s="2">
        <v>16683.399366424099</v>
      </c>
    </row>
    <row r="36488" spans="1:6">
      <c r="A36488" t="s">
        <v>135</v>
      </c>
      <c r="B36488">
        <v>5616</v>
      </c>
      <c r="C36488" t="s">
        <v>150</v>
      </c>
      <c r="D36488">
        <v>2020</v>
      </c>
      <c r="E36488" t="s">
        <v>741</v>
      </c>
      <c r="F36488" s="2">
        <v>346.99354978273101</v>
      </c>
    </row>
    <row r="36489" spans="1:6">
      <c r="A36489" t="s">
        <v>135</v>
      </c>
      <c r="B36489">
        <v>5616</v>
      </c>
      <c r="C36489" t="s">
        <v>150</v>
      </c>
      <c r="D36489">
        <v>2021</v>
      </c>
      <c r="E36489" t="s">
        <v>736</v>
      </c>
      <c r="F36489" s="2">
        <v>240.10338701382</v>
      </c>
    </row>
    <row r="36490" spans="1:6">
      <c r="A36490" t="s">
        <v>135</v>
      </c>
      <c r="B36490">
        <v>5616</v>
      </c>
      <c r="C36490" t="s">
        <v>150</v>
      </c>
      <c r="D36490">
        <v>2021</v>
      </c>
      <c r="E36490" t="s">
        <v>737</v>
      </c>
      <c r="F36490" s="2">
        <v>185.24449797514001</v>
      </c>
    </row>
    <row r="36491" spans="1:6">
      <c r="A36491" t="s">
        <v>135</v>
      </c>
      <c r="B36491">
        <v>5616</v>
      </c>
      <c r="C36491" t="s">
        <v>150</v>
      </c>
      <c r="D36491">
        <v>2022</v>
      </c>
      <c r="E36491" t="s">
        <v>738</v>
      </c>
      <c r="F36491" s="2">
        <v>0</v>
      </c>
    </row>
    <row r="36492" spans="1:6">
      <c r="A36492" t="s">
        <v>135</v>
      </c>
      <c r="B36492">
        <v>5616</v>
      </c>
      <c r="C36492" t="s">
        <v>150</v>
      </c>
      <c r="D36492">
        <v>2022</v>
      </c>
      <c r="E36492" t="s">
        <v>739</v>
      </c>
      <c r="F36492" s="2">
        <v>1328.5048158551299</v>
      </c>
    </row>
    <row r="36493" spans="1:6">
      <c r="A36493" t="s">
        <v>135</v>
      </c>
      <c r="B36493">
        <v>5616</v>
      </c>
      <c r="C36493" t="s">
        <v>150</v>
      </c>
      <c r="D36493">
        <v>2022</v>
      </c>
      <c r="E36493" t="s">
        <v>743</v>
      </c>
      <c r="F36493" s="2">
        <v>247.92497331861699</v>
      </c>
    </row>
    <row r="36494" spans="1:6">
      <c r="A36494" t="s">
        <v>135</v>
      </c>
      <c r="B36494">
        <v>5616</v>
      </c>
      <c r="C36494" t="s">
        <v>150</v>
      </c>
      <c r="D36494">
        <v>2023</v>
      </c>
      <c r="E36494" t="s">
        <v>742</v>
      </c>
      <c r="F36494" s="2">
        <v>1833.80379340383</v>
      </c>
    </row>
    <row r="36495" spans="1:6">
      <c r="A36495" t="s">
        <v>135</v>
      </c>
      <c r="B36495">
        <v>5616</v>
      </c>
      <c r="C36495" t="s">
        <v>150</v>
      </c>
      <c r="D36495">
        <v>2023</v>
      </c>
      <c r="E36495" t="s">
        <v>744</v>
      </c>
      <c r="F36495" s="2">
        <v>0</v>
      </c>
    </row>
    <row r="36496" spans="1:6">
      <c r="A36496" t="s">
        <v>135</v>
      </c>
      <c r="B36496">
        <v>5616</v>
      </c>
      <c r="C36496" t="s">
        <v>150</v>
      </c>
      <c r="D36496">
        <v>2023</v>
      </c>
      <c r="E36496" t="s">
        <v>745</v>
      </c>
      <c r="F36496" s="2">
        <v>19186.1904942892</v>
      </c>
    </row>
    <row r="36497" spans="1:6">
      <c r="A36497" t="s">
        <v>135</v>
      </c>
      <c r="B36497">
        <v>5616</v>
      </c>
      <c r="C36497" t="s">
        <v>150</v>
      </c>
      <c r="D36497">
        <v>2024</v>
      </c>
      <c r="E36497" t="s">
        <v>736</v>
      </c>
      <c r="F36497" s="2">
        <v>258.14653643225301</v>
      </c>
    </row>
    <row r="36498" spans="1:6">
      <c r="A36498" t="s">
        <v>135</v>
      </c>
      <c r="B36498">
        <v>5616</v>
      </c>
      <c r="C36498" t="s">
        <v>150</v>
      </c>
      <c r="D36498">
        <v>2024</v>
      </c>
      <c r="E36498" t="s">
        <v>737</v>
      </c>
      <c r="F36498" s="2">
        <v>132.919482475455</v>
      </c>
    </row>
    <row r="36499" spans="1:6">
      <c r="A36499" t="s">
        <v>135</v>
      </c>
      <c r="B36499">
        <v>5618</v>
      </c>
      <c r="C36499" t="s">
        <v>152</v>
      </c>
      <c r="D36499">
        <v>2009</v>
      </c>
      <c r="E36499" t="s">
        <v>736</v>
      </c>
      <c r="F36499" s="2">
        <v>144.86690060500399</v>
      </c>
    </row>
    <row r="36500" spans="1:6">
      <c r="A36500" t="s">
        <v>135</v>
      </c>
      <c r="B36500">
        <v>5618</v>
      </c>
      <c r="C36500" t="s">
        <v>152</v>
      </c>
      <c r="D36500">
        <v>2009</v>
      </c>
      <c r="E36500" t="s">
        <v>737</v>
      </c>
      <c r="F36500" s="2">
        <v>353.28512110361601</v>
      </c>
    </row>
    <row r="36501" spans="1:6">
      <c r="A36501" t="s">
        <v>135</v>
      </c>
      <c r="B36501">
        <v>5618</v>
      </c>
      <c r="C36501" t="s">
        <v>152</v>
      </c>
      <c r="D36501">
        <v>2009</v>
      </c>
      <c r="E36501" t="s">
        <v>738</v>
      </c>
      <c r="F36501" s="2">
        <v>0</v>
      </c>
    </row>
    <row r="36502" spans="1:6">
      <c r="A36502" t="s">
        <v>135</v>
      </c>
      <c r="B36502">
        <v>5618</v>
      </c>
      <c r="C36502" t="s">
        <v>152</v>
      </c>
      <c r="D36502">
        <v>2011</v>
      </c>
      <c r="E36502" t="s">
        <v>742</v>
      </c>
      <c r="F36502" s="2">
        <v>442.33266829200801</v>
      </c>
    </row>
    <row r="36503" spans="1:6">
      <c r="A36503" t="s">
        <v>135</v>
      </c>
      <c r="B36503">
        <v>5618</v>
      </c>
      <c r="C36503" t="s">
        <v>152</v>
      </c>
      <c r="D36503">
        <v>2011</v>
      </c>
      <c r="E36503" t="s">
        <v>744</v>
      </c>
      <c r="F36503" s="2">
        <v>0</v>
      </c>
    </row>
    <row r="36504" spans="1:6">
      <c r="A36504" t="s">
        <v>135</v>
      </c>
      <c r="B36504">
        <v>5618</v>
      </c>
      <c r="C36504" t="s">
        <v>152</v>
      </c>
      <c r="D36504">
        <v>2011</v>
      </c>
      <c r="E36504" t="s">
        <v>745</v>
      </c>
      <c r="F36504" s="2">
        <v>26706.564304326501</v>
      </c>
    </row>
    <row r="36505" spans="1:6">
      <c r="A36505" t="s">
        <v>135</v>
      </c>
      <c r="B36505">
        <v>5618</v>
      </c>
      <c r="C36505" t="s">
        <v>152</v>
      </c>
      <c r="D36505">
        <v>2011</v>
      </c>
      <c r="E36505" t="s">
        <v>741</v>
      </c>
      <c r="F36505" s="2">
        <v>1275.6360029483999</v>
      </c>
    </row>
    <row r="36506" spans="1:6">
      <c r="A36506" t="s">
        <v>135</v>
      </c>
      <c r="B36506">
        <v>5618</v>
      </c>
      <c r="C36506" t="s">
        <v>152</v>
      </c>
      <c r="D36506">
        <v>2013</v>
      </c>
      <c r="E36506" t="s">
        <v>739</v>
      </c>
      <c r="F36506" s="2">
        <v>1676.5279094730599</v>
      </c>
    </row>
    <row r="36507" spans="1:6">
      <c r="A36507" t="s">
        <v>135</v>
      </c>
      <c r="B36507">
        <v>5618</v>
      </c>
      <c r="C36507" t="s">
        <v>152</v>
      </c>
      <c r="D36507">
        <v>2013</v>
      </c>
      <c r="E36507" t="s">
        <v>743</v>
      </c>
      <c r="F36507" s="2">
        <v>0</v>
      </c>
    </row>
    <row r="36508" spans="1:6">
      <c r="A36508" t="s">
        <v>135</v>
      </c>
      <c r="B36508">
        <v>5618</v>
      </c>
      <c r="C36508" t="s">
        <v>152</v>
      </c>
      <c r="D36508">
        <v>2015</v>
      </c>
      <c r="E36508" t="s">
        <v>736</v>
      </c>
      <c r="F36508" s="2">
        <v>103.84789925120199</v>
      </c>
    </row>
    <row r="36509" spans="1:6">
      <c r="A36509" t="s">
        <v>135</v>
      </c>
      <c r="B36509">
        <v>5618</v>
      </c>
      <c r="C36509" t="s">
        <v>152</v>
      </c>
      <c r="D36509">
        <v>2015</v>
      </c>
      <c r="E36509" t="s">
        <v>737</v>
      </c>
      <c r="F36509" s="2">
        <v>337.70240207925701</v>
      </c>
    </row>
    <row r="36510" spans="1:6">
      <c r="A36510" t="s">
        <v>135</v>
      </c>
      <c r="B36510">
        <v>5618</v>
      </c>
      <c r="C36510" t="s">
        <v>152</v>
      </c>
      <c r="D36510">
        <v>2015</v>
      </c>
      <c r="E36510" t="s">
        <v>738</v>
      </c>
      <c r="F36510" s="2">
        <v>0</v>
      </c>
    </row>
    <row r="36511" spans="1:6">
      <c r="A36511" t="s">
        <v>135</v>
      </c>
      <c r="B36511">
        <v>5618</v>
      </c>
      <c r="C36511" t="s">
        <v>152</v>
      </c>
      <c r="D36511">
        <v>2015</v>
      </c>
      <c r="E36511" t="s">
        <v>740</v>
      </c>
      <c r="F36511" s="2">
        <v>122.445125199434</v>
      </c>
    </row>
    <row r="36512" spans="1:6">
      <c r="A36512" t="s">
        <v>135</v>
      </c>
      <c r="B36512">
        <v>5618</v>
      </c>
      <c r="C36512" t="s">
        <v>152</v>
      </c>
      <c r="D36512">
        <v>2016</v>
      </c>
      <c r="E36512" t="s">
        <v>739</v>
      </c>
      <c r="F36512" s="2">
        <v>1260.5726304380801</v>
      </c>
    </row>
    <row r="36513" spans="1:6">
      <c r="A36513" t="s">
        <v>135</v>
      </c>
      <c r="B36513">
        <v>5618</v>
      </c>
      <c r="C36513" t="s">
        <v>152</v>
      </c>
      <c r="D36513">
        <v>2017</v>
      </c>
      <c r="E36513" t="s">
        <v>742</v>
      </c>
      <c r="F36513" s="2">
        <v>260.48523718426202</v>
      </c>
    </row>
    <row r="36514" spans="1:6">
      <c r="A36514" t="s">
        <v>135</v>
      </c>
      <c r="B36514">
        <v>5618</v>
      </c>
      <c r="C36514" t="s">
        <v>152</v>
      </c>
      <c r="D36514">
        <v>2017</v>
      </c>
      <c r="E36514" t="s">
        <v>744</v>
      </c>
      <c r="F36514" s="2">
        <v>0</v>
      </c>
    </row>
    <row r="36515" spans="1:6">
      <c r="A36515" t="s">
        <v>135</v>
      </c>
      <c r="B36515">
        <v>5618</v>
      </c>
      <c r="C36515" t="s">
        <v>152</v>
      </c>
      <c r="D36515">
        <v>2017</v>
      </c>
      <c r="E36515" t="s">
        <v>745</v>
      </c>
      <c r="F36515" s="2">
        <v>28834.405864593002</v>
      </c>
    </row>
    <row r="36516" spans="1:6">
      <c r="A36516" t="s">
        <v>135</v>
      </c>
      <c r="B36516">
        <v>5618</v>
      </c>
      <c r="C36516" t="s">
        <v>152</v>
      </c>
      <c r="D36516">
        <v>2018</v>
      </c>
      <c r="E36516" t="s">
        <v>736</v>
      </c>
      <c r="F36516" s="2">
        <v>96.071867483309106</v>
      </c>
    </row>
    <row r="36517" spans="1:6">
      <c r="A36517" t="s">
        <v>135</v>
      </c>
      <c r="B36517">
        <v>5618</v>
      </c>
      <c r="C36517" t="s">
        <v>152</v>
      </c>
      <c r="D36517">
        <v>2018</v>
      </c>
      <c r="E36517" t="s">
        <v>737</v>
      </c>
      <c r="F36517" s="2">
        <v>307.58644790749702</v>
      </c>
    </row>
    <row r="36518" spans="1:6">
      <c r="A36518" t="s">
        <v>135</v>
      </c>
      <c r="B36518">
        <v>5618</v>
      </c>
      <c r="C36518" t="s">
        <v>152</v>
      </c>
      <c r="D36518">
        <v>2018</v>
      </c>
      <c r="E36518" t="s">
        <v>740</v>
      </c>
      <c r="F36518" s="2">
        <v>128.49019002446599</v>
      </c>
    </row>
    <row r="36519" spans="1:6">
      <c r="A36519" t="s">
        <v>135</v>
      </c>
      <c r="B36519">
        <v>5618</v>
      </c>
      <c r="C36519" t="s">
        <v>152</v>
      </c>
      <c r="D36519">
        <v>2018</v>
      </c>
      <c r="E36519" t="s">
        <v>741</v>
      </c>
      <c r="F36519" s="2">
        <v>1235.8844048559199</v>
      </c>
    </row>
    <row r="36520" spans="1:6">
      <c r="A36520" t="s">
        <v>135</v>
      </c>
      <c r="B36520">
        <v>5618</v>
      </c>
      <c r="C36520" t="s">
        <v>152</v>
      </c>
      <c r="D36520">
        <v>2019</v>
      </c>
      <c r="E36520" t="s">
        <v>739</v>
      </c>
      <c r="F36520" s="2">
        <v>1278.7035897563101</v>
      </c>
    </row>
    <row r="36521" spans="1:6">
      <c r="A36521" t="s">
        <v>135</v>
      </c>
      <c r="B36521">
        <v>5618</v>
      </c>
      <c r="C36521" t="s">
        <v>152</v>
      </c>
      <c r="D36521">
        <v>2020</v>
      </c>
      <c r="E36521" t="s">
        <v>742</v>
      </c>
      <c r="F36521" s="2">
        <v>262.25012889754697</v>
      </c>
    </row>
    <row r="36522" spans="1:6">
      <c r="A36522" t="s">
        <v>135</v>
      </c>
      <c r="B36522">
        <v>5618</v>
      </c>
      <c r="C36522" t="s">
        <v>152</v>
      </c>
      <c r="D36522">
        <v>2020</v>
      </c>
      <c r="E36522" t="s">
        <v>744</v>
      </c>
      <c r="F36522" s="2">
        <v>0</v>
      </c>
    </row>
    <row r="36523" spans="1:6">
      <c r="A36523" t="s">
        <v>135</v>
      </c>
      <c r="B36523">
        <v>5618</v>
      </c>
      <c r="C36523" t="s">
        <v>152</v>
      </c>
      <c r="D36523">
        <v>2020</v>
      </c>
      <c r="E36523" t="s">
        <v>743</v>
      </c>
      <c r="F36523" s="2">
        <v>0</v>
      </c>
    </row>
    <row r="36524" spans="1:6">
      <c r="A36524" t="s">
        <v>135</v>
      </c>
      <c r="B36524">
        <v>5618</v>
      </c>
      <c r="C36524" t="s">
        <v>152</v>
      </c>
      <c r="D36524">
        <v>2020</v>
      </c>
      <c r="E36524" t="s">
        <v>745</v>
      </c>
      <c r="F36524" s="2">
        <v>24052.7065991583</v>
      </c>
    </row>
    <row r="36525" spans="1:6">
      <c r="A36525" t="s">
        <v>135</v>
      </c>
      <c r="B36525">
        <v>5618</v>
      </c>
      <c r="C36525" t="s">
        <v>152</v>
      </c>
      <c r="D36525">
        <v>2021</v>
      </c>
      <c r="E36525" t="s">
        <v>741</v>
      </c>
      <c r="F36525" s="2">
        <v>1220.4711857688501</v>
      </c>
    </row>
    <row r="36526" spans="1:6">
      <c r="A36526" t="s">
        <v>135</v>
      </c>
      <c r="B36526">
        <v>5618</v>
      </c>
      <c r="C36526" t="s">
        <v>152</v>
      </c>
      <c r="D36526">
        <v>2022</v>
      </c>
      <c r="E36526" t="s">
        <v>737</v>
      </c>
      <c r="F36526" s="2">
        <v>211.66377868784301</v>
      </c>
    </row>
    <row r="36527" spans="1:6">
      <c r="A36527" t="s">
        <v>135</v>
      </c>
      <c r="B36527">
        <v>5618</v>
      </c>
      <c r="C36527" t="s">
        <v>152</v>
      </c>
      <c r="D36527">
        <v>2022</v>
      </c>
      <c r="E36527" t="s">
        <v>738</v>
      </c>
      <c r="F36527" s="2">
        <v>0</v>
      </c>
    </row>
    <row r="36528" spans="1:6">
      <c r="A36528" t="s">
        <v>135</v>
      </c>
      <c r="B36528">
        <v>5618</v>
      </c>
      <c r="C36528" t="s">
        <v>152</v>
      </c>
      <c r="D36528">
        <v>2023</v>
      </c>
      <c r="E36528" t="s">
        <v>743</v>
      </c>
      <c r="F36528" s="2">
        <v>0</v>
      </c>
    </row>
    <row r="36529" spans="1:6">
      <c r="A36529" t="s">
        <v>135</v>
      </c>
      <c r="B36529">
        <v>5618</v>
      </c>
      <c r="C36529" t="s">
        <v>152</v>
      </c>
      <c r="D36529">
        <v>2024</v>
      </c>
      <c r="E36529" t="s">
        <v>741</v>
      </c>
      <c r="F36529" s="2">
        <v>1230.8102637670499</v>
      </c>
    </row>
    <row r="36530" spans="1:6">
      <c r="A36530" t="s">
        <v>135</v>
      </c>
      <c r="B36530">
        <v>5620</v>
      </c>
      <c r="C36530" t="s">
        <v>154</v>
      </c>
      <c r="D36530">
        <v>2009</v>
      </c>
      <c r="E36530" t="s">
        <v>742</v>
      </c>
      <c r="F36530" s="2">
        <v>1307.5088808611699</v>
      </c>
    </row>
    <row r="36531" spans="1:6">
      <c r="A36531" t="s">
        <v>135</v>
      </c>
      <c r="B36531">
        <v>5620</v>
      </c>
      <c r="C36531" t="s">
        <v>154</v>
      </c>
      <c r="D36531">
        <v>2009</v>
      </c>
      <c r="E36531" t="s">
        <v>744</v>
      </c>
      <c r="F36531" s="2">
        <v>0</v>
      </c>
    </row>
    <row r="36532" spans="1:6">
      <c r="A36532" t="s">
        <v>135</v>
      </c>
      <c r="B36532">
        <v>5620</v>
      </c>
      <c r="C36532" t="s">
        <v>154</v>
      </c>
      <c r="D36532">
        <v>2009</v>
      </c>
      <c r="E36532" t="s">
        <v>745</v>
      </c>
      <c r="F36532" s="2">
        <v>37153.850532607197</v>
      </c>
    </row>
    <row r="36533" spans="1:6">
      <c r="A36533" t="s">
        <v>135</v>
      </c>
      <c r="B36533">
        <v>5620</v>
      </c>
      <c r="C36533" t="s">
        <v>154</v>
      </c>
      <c r="D36533">
        <v>2009</v>
      </c>
      <c r="E36533" t="s">
        <v>741</v>
      </c>
      <c r="F36533" s="2">
        <v>3601.1690145417401</v>
      </c>
    </row>
    <row r="36534" spans="1:6">
      <c r="A36534" t="s">
        <v>135</v>
      </c>
      <c r="B36534">
        <v>5620</v>
      </c>
      <c r="C36534" t="s">
        <v>154</v>
      </c>
      <c r="D36534">
        <v>2011</v>
      </c>
      <c r="E36534" t="s">
        <v>738</v>
      </c>
      <c r="F36534" s="2">
        <v>0</v>
      </c>
    </row>
    <row r="36535" spans="1:6">
      <c r="A36535" t="s">
        <v>135</v>
      </c>
      <c r="B36535">
        <v>5620</v>
      </c>
      <c r="C36535" t="s">
        <v>154</v>
      </c>
      <c r="D36535">
        <v>2011</v>
      </c>
      <c r="E36535" t="s">
        <v>743</v>
      </c>
      <c r="F36535" s="2">
        <v>339.44499945363401</v>
      </c>
    </row>
    <row r="36536" spans="1:6">
      <c r="A36536" t="s">
        <v>135</v>
      </c>
      <c r="B36536">
        <v>5620</v>
      </c>
      <c r="C36536" t="s">
        <v>154</v>
      </c>
      <c r="D36536">
        <v>2013</v>
      </c>
      <c r="E36536" t="s">
        <v>736</v>
      </c>
      <c r="F36536" s="2">
        <v>623.29740008731005</v>
      </c>
    </row>
    <row r="36537" spans="1:6">
      <c r="A36537" t="s">
        <v>135</v>
      </c>
      <c r="B36537">
        <v>5620</v>
      </c>
      <c r="C36537" t="s">
        <v>154</v>
      </c>
      <c r="D36537">
        <v>2013</v>
      </c>
      <c r="E36537" t="s">
        <v>737</v>
      </c>
      <c r="F36537" s="2">
        <v>774.30223842477994</v>
      </c>
    </row>
    <row r="36538" spans="1:6">
      <c r="A36538" t="s">
        <v>135</v>
      </c>
      <c r="B36538">
        <v>5620</v>
      </c>
      <c r="C36538" t="s">
        <v>154</v>
      </c>
      <c r="D36538">
        <v>2015</v>
      </c>
      <c r="E36538" t="s">
        <v>742</v>
      </c>
      <c r="F36538" s="2">
        <v>1387.2902645214001</v>
      </c>
    </row>
    <row r="36539" spans="1:6">
      <c r="A36539" t="s">
        <v>135</v>
      </c>
      <c r="B36539">
        <v>5620</v>
      </c>
      <c r="C36539" t="s">
        <v>154</v>
      </c>
      <c r="D36539">
        <v>2015</v>
      </c>
      <c r="E36539" t="s">
        <v>744</v>
      </c>
      <c r="F36539" s="2">
        <v>0</v>
      </c>
    </row>
    <row r="36540" spans="1:6">
      <c r="A36540" t="s">
        <v>135</v>
      </c>
      <c r="B36540">
        <v>5620</v>
      </c>
      <c r="C36540" t="s">
        <v>154</v>
      </c>
      <c r="D36540">
        <v>2015</v>
      </c>
      <c r="E36540" t="s">
        <v>739</v>
      </c>
      <c r="F36540" s="2">
        <v>1022.01332781393</v>
      </c>
    </row>
    <row r="36541" spans="1:6">
      <c r="A36541" t="s">
        <v>135</v>
      </c>
      <c r="B36541">
        <v>5620</v>
      </c>
      <c r="C36541" t="s">
        <v>154</v>
      </c>
      <c r="D36541">
        <v>2016</v>
      </c>
      <c r="E36541" t="s">
        <v>736</v>
      </c>
      <c r="F36541" s="2">
        <v>546.51853880999397</v>
      </c>
    </row>
    <row r="36542" spans="1:6">
      <c r="A36542" t="s">
        <v>135</v>
      </c>
      <c r="B36542">
        <v>5620</v>
      </c>
      <c r="C36542" t="s">
        <v>154</v>
      </c>
      <c r="D36542">
        <v>2016</v>
      </c>
      <c r="E36542" t="s">
        <v>737</v>
      </c>
      <c r="F36542" s="2">
        <v>759.14282908052803</v>
      </c>
    </row>
    <row r="36543" spans="1:6">
      <c r="A36543" t="s">
        <v>135</v>
      </c>
      <c r="B36543">
        <v>5620</v>
      </c>
      <c r="C36543" t="s">
        <v>154</v>
      </c>
      <c r="D36543">
        <v>2016</v>
      </c>
      <c r="E36543" t="s">
        <v>745</v>
      </c>
      <c r="F36543" s="2">
        <v>37153.850532607197</v>
      </c>
    </row>
    <row r="36544" spans="1:6">
      <c r="A36544" t="s">
        <v>135</v>
      </c>
      <c r="B36544">
        <v>5620</v>
      </c>
      <c r="C36544" t="s">
        <v>154</v>
      </c>
      <c r="D36544">
        <v>2017</v>
      </c>
      <c r="E36544" t="s">
        <v>738</v>
      </c>
      <c r="F36544" s="2">
        <v>0</v>
      </c>
    </row>
    <row r="36545" spans="1:6">
      <c r="A36545" t="s">
        <v>135</v>
      </c>
      <c r="B36545">
        <v>5620</v>
      </c>
      <c r="C36545" t="s">
        <v>154</v>
      </c>
      <c r="D36545">
        <v>2017</v>
      </c>
      <c r="E36545" t="s">
        <v>740</v>
      </c>
      <c r="F36545" s="2">
        <v>247.44335597009399</v>
      </c>
    </row>
    <row r="36546" spans="1:6">
      <c r="A36546" t="s">
        <v>135</v>
      </c>
      <c r="B36546">
        <v>5620</v>
      </c>
      <c r="C36546" t="s">
        <v>154</v>
      </c>
      <c r="D36546">
        <v>2018</v>
      </c>
      <c r="E36546" t="s">
        <v>742</v>
      </c>
      <c r="F36546" s="2">
        <v>971.76602303793902</v>
      </c>
    </row>
    <row r="36547" spans="1:6">
      <c r="A36547" t="s">
        <v>135</v>
      </c>
      <c r="B36547">
        <v>5620</v>
      </c>
      <c r="C36547" t="s">
        <v>154</v>
      </c>
      <c r="D36547">
        <v>2018</v>
      </c>
      <c r="E36547" t="s">
        <v>744</v>
      </c>
      <c r="F36547" s="2">
        <v>0</v>
      </c>
    </row>
    <row r="36548" spans="1:6">
      <c r="A36548" t="s">
        <v>135</v>
      </c>
      <c r="B36548">
        <v>5620</v>
      </c>
      <c r="C36548" t="s">
        <v>154</v>
      </c>
      <c r="D36548">
        <v>2018</v>
      </c>
      <c r="E36548" t="s">
        <v>739</v>
      </c>
      <c r="F36548" s="2">
        <v>1145.2381848729301</v>
      </c>
    </row>
    <row r="36549" spans="1:6">
      <c r="A36549" t="s">
        <v>135</v>
      </c>
      <c r="B36549">
        <v>5620</v>
      </c>
      <c r="C36549" t="s">
        <v>154</v>
      </c>
      <c r="D36549">
        <v>2018</v>
      </c>
      <c r="E36549" t="s">
        <v>743</v>
      </c>
      <c r="F36549" s="2">
        <v>326.22667108504697</v>
      </c>
    </row>
    <row r="36550" spans="1:6">
      <c r="A36550" t="s">
        <v>135</v>
      </c>
      <c r="B36550">
        <v>5620</v>
      </c>
      <c r="C36550" t="s">
        <v>154</v>
      </c>
      <c r="D36550">
        <v>2019</v>
      </c>
      <c r="E36550" t="s">
        <v>745</v>
      </c>
      <c r="F36550" s="2">
        <v>80236.3376006248</v>
      </c>
    </row>
    <row r="36551" spans="1:6">
      <c r="A36551" t="s">
        <v>135</v>
      </c>
      <c r="B36551">
        <v>5620</v>
      </c>
      <c r="C36551" t="s">
        <v>154</v>
      </c>
      <c r="D36551">
        <v>2019</v>
      </c>
      <c r="E36551" t="s">
        <v>741</v>
      </c>
      <c r="F36551" s="2">
        <v>3377.4435246653402</v>
      </c>
    </row>
    <row r="36552" spans="1:6">
      <c r="A36552" t="s">
        <v>135</v>
      </c>
      <c r="B36552">
        <v>5620</v>
      </c>
      <c r="C36552" t="s">
        <v>154</v>
      </c>
      <c r="D36552">
        <v>2020</v>
      </c>
      <c r="E36552" t="s">
        <v>740</v>
      </c>
      <c r="F36552" s="2">
        <v>201.20971678913099</v>
      </c>
    </row>
    <row r="36553" spans="1:6">
      <c r="A36553" t="s">
        <v>135</v>
      </c>
      <c r="B36553">
        <v>5620</v>
      </c>
      <c r="C36553" t="s">
        <v>154</v>
      </c>
      <c r="D36553">
        <v>2021</v>
      </c>
      <c r="E36553" t="s">
        <v>739</v>
      </c>
      <c r="F36553" s="2">
        <v>1121.9840063828999</v>
      </c>
    </row>
    <row r="36554" spans="1:6">
      <c r="A36554" t="s">
        <v>135</v>
      </c>
      <c r="B36554">
        <v>5620</v>
      </c>
      <c r="C36554" t="s">
        <v>154</v>
      </c>
      <c r="D36554">
        <v>2021</v>
      </c>
      <c r="E36554" t="s">
        <v>743</v>
      </c>
      <c r="F36554" s="2">
        <v>277.15086573918302</v>
      </c>
    </row>
    <row r="36555" spans="1:6">
      <c r="A36555" t="s">
        <v>135</v>
      </c>
      <c r="B36555">
        <v>5620</v>
      </c>
      <c r="C36555" t="s">
        <v>154</v>
      </c>
      <c r="D36555">
        <v>2022</v>
      </c>
      <c r="E36555" t="s">
        <v>745</v>
      </c>
      <c r="F36555" s="2">
        <v>36986.056319866402</v>
      </c>
    </row>
    <row r="36556" spans="1:6">
      <c r="A36556" t="s">
        <v>135</v>
      </c>
      <c r="B36556">
        <v>5620</v>
      </c>
      <c r="C36556" t="s">
        <v>154</v>
      </c>
      <c r="D36556">
        <v>2022</v>
      </c>
      <c r="E36556" t="s">
        <v>741</v>
      </c>
      <c r="F36556" s="2">
        <v>3359.41923271828</v>
      </c>
    </row>
    <row r="36557" spans="1:6">
      <c r="A36557" t="s">
        <v>135</v>
      </c>
      <c r="B36557">
        <v>5620</v>
      </c>
      <c r="C36557" t="s">
        <v>154</v>
      </c>
      <c r="D36557">
        <v>2023</v>
      </c>
      <c r="E36557" t="s">
        <v>736</v>
      </c>
      <c r="F36557" s="2">
        <v>412.54133444181201</v>
      </c>
    </row>
    <row r="36558" spans="1:6">
      <c r="A36558" t="s">
        <v>135</v>
      </c>
      <c r="B36558">
        <v>5620</v>
      </c>
      <c r="C36558" t="s">
        <v>154</v>
      </c>
      <c r="D36558">
        <v>2023</v>
      </c>
      <c r="E36558" t="s">
        <v>737</v>
      </c>
      <c r="F36558" s="2">
        <v>452.17365537670099</v>
      </c>
    </row>
    <row r="36559" spans="1:6">
      <c r="A36559" t="s">
        <v>135</v>
      </c>
      <c r="B36559">
        <v>5620</v>
      </c>
      <c r="C36559" t="s">
        <v>154</v>
      </c>
      <c r="D36559">
        <v>2023</v>
      </c>
      <c r="E36559" t="s">
        <v>740</v>
      </c>
      <c r="F36559" s="2">
        <v>205.78701315094</v>
      </c>
    </row>
    <row r="36560" spans="1:6">
      <c r="A36560" t="s">
        <v>135</v>
      </c>
      <c r="B36560">
        <v>5620</v>
      </c>
      <c r="C36560" t="s">
        <v>154</v>
      </c>
      <c r="D36560">
        <v>2024</v>
      </c>
      <c r="E36560" t="s">
        <v>743</v>
      </c>
      <c r="F36560" s="2">
        <v>207.57082640167101</v>
      </c>
    </row>
    <row r="36561" spans="1:6">
      <c r="A36561" t="s">
        <v>135</v>
      </c>
      <c r="B36561">
        <v>5622</v>
      </c>
      <c r="C36561" t="s">
        <v>156</v>
      </c>
      <c r="D36561">
        <v>2009</v>
      </c>
      <c r="E36561" t="s">
        <v>737</v>
      </c>
      <c r="F36561" s="2">
        <v>729.85920292769595</v>
      </c>
    </row>
    <row r="36562" spans="1:6">
      <c r="A36562" t="s">
        <v>135</v>
      </c>
      <c r="B36562">
        <v>5622</v>
      </c>
      <c r="C36562" t="s">
        <v>156</v>
      </c>
      <c r="D36562">
        <v>2009</v>
      </c>
      <c r="E36562" t="s">
        <v>740</v>
      </c>
      <c r="F36562" s="2">
        <v>1781.88759594418</v>
      </c>
    </row>
    <row r="36563" spans="1:6">
      <c r="A36563" t="s">
        <v>135</v>
      </c>
      <c r="B36563">
        <v>5622</v>
      </c>
      <c r="C36563" t="s">
        <v>156</v>
      </c>
      <c r="D36563">
        <v>2011</v>
      </c>
      <c r="E36563" t="s">
        <v>744</v>
      </c>
      <c r="F36563" s="2">
        <v>0</v>
      </c>
    </row>
    <row r="36564" spans="1:6">
      <c r="A36564" t="s">
        <v>135</v>
      </c>
      <c r="B36564">
        <v>5622</v>
      </c>
      <c r="C36564" t="s">
        <v>156</v>
      </c>
      <c r="D36564">
        <v>2011</v>
      </c>
      <c r="E36564" t="s">
        <v>745</v>
      </c>
      <c r="F36564" s="2">
        <v>1442.7059096549499</v>
      </c>
    </row>
    <row r="36565" spans="1:6">
      <c r="A36565" t="s">
        <v>135</v>
      </c>
      <c r="B36565">
        <v>5622</v>
      </c>
      <c r="C36565" t="s">
        <v>156</v>
      </c>
      <c r="D36565">
        <v>2011</v>
      </c>
      <c r="E36565" t="s">
        <v>741</v>
      </c>
      <c r="F36565" s="2">
        <v>9990.8867239224892</v>
      </c>
    </row>
    <row r="36566" spans="1:6">
      <c r="A36566" t="s">
        <v>135</v>
      </c>
      <c r="B36566">
        <v>5622</v>
      </c>
      <c r="C36566" t="s">
        <v>156</v>
      </c>
      <c r="D36566">
        <v>2013</v>
      </c>
      <c r="E36566" t="s">
        <v>738</v>
      </c>
      <c r="F36566" s="2">
        <v>0</v>
      </c>
    </row>
    <row r="36567" spans="1:6">
      <c r="A36567" t="s">
        <v>135</v>
      </c>
      <c r="B36567">
        <v>5622</v>
      </c>
      <c r="C36567" t="s">
        <v>156</v>
      </c>
      <c r="D36567">
        <v>2013</v>
      </c>
      <c r="E36567" t="s">
        <v>743</v>
      </c>
      <c r="F36567" s="2">
        <v>569.92960330839799</v>
      </c>
    </row>
    <row r="36568" spans="1:6">
      <c r="A36568" t="s">
        <v>135</v>
      </c>
      <c r="B36568">
        <v>5622</v>
      </c>
      <c r="C36568" t="s">
        <v>156</v>
      </c>
      <c r="D36568">
        <v>2015</v>
      </c>
      <c r="E36568" t="s">
        <v>736</v>
      </c>
      <c r="F36568" s="2">
        <v>4071.7263563236502</v>
      </c>
    </row>
    <row r="36569" spans="1:6">
      <c r="A36569" t="s">
        <v>135</v>
      </c>
      <c r="B36569">
        <v>5622</v>
      </c>
      <c r="C36569" t="s">
        <v>156</v>
      </c>
      <c r="D36569">
        <v>2015</v>
      </c>
      <c r="E36569" t="s">
        <v>737</v>
      </c>
      <c r="F36569" s="2">
        <v>821.61758735294904</v>
      </c>
    </row>
    <row r="36570" spans="1:6">
      <c r="A36570" t="s">
        <v>135</v>
      </c>
      <c r="B36570">
        <v>5622</v>
      </c>
      <c r="C36570" t="s">
        <v>156</v>
      </c>
      <c r="D36570">
        <v>2016</v>
      </c>
      <c r="E36570" t="s">
        <v>738</v>
      </c>
      <c r="F36570" s="2">
        <v>0</v>
      </c>
    </row>
    <row r="36571" spans="1:6">
      <c r="A36571" t="s">
        <v>135</v>
      </c>
      <c r="B36571">
        <v>5622</v>
      </c>
      <c r="C36571" t="s">
        <v>156</v>
      </c>
      <c r="D36571">
        <v>2016</v>
      </c>
      <c r="E36571" t="s">
        <v>743</v>
      </c>
      <c r="F36571" s="2">
        <v>516.009122473959</v>
      </c>
    </row>
    <row r="36572" spans="1:6">
      <c r="A36572" t="s">
        <v>135</v>
      </c>
      <c r="B36572">
        <v>5622</v>
      </c>
      <c r="C36572" t="s">
        <v>156</v>
      </c>
      <c r="D36572">
        <v>2016</v>
      </c>
      <c r="E36572" t="s">
        <v>740</v>
      </c>
      <c r="F36572" s="2">
        <v>513.36480991945098</v>
      </c>
    </row>
    <row r="36573" spans="1:6">
      <c r="A36573" t="s">
        <v>135</v>
      </c>
      <c r="B36573">
        <v>5622</v>
      </c>
      <c r="C36573" t="s">
        <v>156</v>
      </c>
      <c r="D36573">
        <v>2017</v>
      </c>
      <c r="E36573" t="s">
        <v>742</v>
      </c>
      <c r="F36573" s="2">
        <v>1985.10387566738</v>
      </c>
    </row>
    <row r="36574" spans="1:6">
      <c r="A36574" t="s">
        <v>135</v>
      </c>
      <c r="B36574">
        <v>5622</v>
      </c>
      <c r="C36574" t="s">
        <v>156</v>
      </c>
      <c r="D36574">
        <v>2017</v>
      </c>
      <c r="E36574" t="s">
        <v>744</v>
      </c>
      <c r="F36574" s="2">
        <v>0</v>
      </c>
    </row>
    <row r="36575" spans="1:6">
      <c r="A36575" t="s">
        <v>135</v>
      </c>
      <c r="B36575">
        <v>5622</v>
      </c>
      <c r="C36575" t="s">
        <v>156</v>
      </c>
      <c r="D36575">
        <v>2017</v>
      </c>
      <c r="E36575" t="s">
        <v>739</v>
      </c>
      <c r="F36575" s="2">
        <v>10129.060773675201</v>
      </c>
    </row>
    <row r="36576" spans="1:6">
      <c r="A36576" t="s">
        <v>135</v>
      </c>
      <c r="B36576">
        <v>5622</v>
      </c>
      <c r="C36576" t="s">
        <v>156</v>
      </c>
      <c r="D36576">
        <v>2018</v>
      </c>
      <c r="E36576" t="s">
        <v>736</v>
      </c>
      <c r="F36576" s="2">
        <v>3211.5981609884798</v>
      </c>
    </row>
    <row r="36577" spans="1:6">
      <c r="A36577" t="s">
        <v>135</v>
      </c>
      <c r="B36577">
        <v>5622</v>
      </c>
      <c r="C36577" t="s">
        <v>156</v>
      </c>
      <c r="D36577">
        <v>2018</v>
      </c>
      <c r="E36577" t="s">
        <v>737</v>
      </c>
      <c r="F36577" s="2">
        <v>744.26635767054802</v>
      </c>
    </row>
    <row r="36578" spans="1:6">
      <c r="A36578" t="s">
        <v>135</v>
      </c>
      <c r="B36578">
        <v>5622</v>
      </c>
      <c r="C36578" t="s">
        <v>156</v>
      </c>
      <c r="D36578">
        <v>2018</v>
      </c>
      <c r="E36578" t="s">
        <v>745</v>
      </c>
      <c r="F36578" s="2">
        <v>1721.79230671191</v>
      </c>
    </row>
    <row r="36579" spans="1:6">
      <c r="A36579" t="s">
        <v>135</v>
      </c>
      <c r="B36579">
        <v>5622</v>
      </c>
      <c r="C36579" t="s">
        <v>156</v>
      </c>
      <c r="D36579">
        <v>2019</v>
      </c>
      <c r="E36579" t="s">
        <v>738</v>
      </c>
      <c r="F36579" s="2">
        <v>0</v>
      </c>
    </row>
    <row r="36580" spans="1:6">
      <c r="A36580" t="s">
        <v>135</v>
      </c>
      <c r="B36580">
        <v>5622</v>
      </c>
      <c r="C36580" t="s">
        <v>156</v>
      </c>
      <c r="D36580">
        <v>2019</v>
      </c>
      <c r="E36580" t="s">
        <v>740</v>
      </c>
      <c r="F36580" s="2">
        <v>555.10635791543405</v>
      </c>
    </row>
    <row r="36581" spans="1:6">
      <c r="A36581" t="s">
        <v>135</v>
      </c>
      <c r="B36581">
        <v>5622</v>
      </c>
      <c r="C36581" t="s">
        <v>156</v>
      </c>
      <c r="D36581">
        <v>2020</v>
      </c>
      <c r="E36581" t="s">
        <v>742</v>
      </c>
      <c r="F36581" s="2">
        <v>1947.1524107953801</v>
      </c>
    </row>
    <row r="36582" spans="1:6">
      <c r="A36582" t="s">
        <v>135</v>
      </c>
      <c r="B36582">
        <v>5622</v>
      </c>
      <c r="C36582" t="s">
        <v>156</v>
      </c>
      <c r="D36582">
        <v>2020</v>
      </c>
      <c r="E36582" t="s">
        <v>744</v>
      </c>
      <c r="F36582" s="2">
        <v>0</v>
      </c>
    </row>
    <row r="36583" spans="1:6">
      <c r="A36583" t="s">
        <v>135</v>
      </c>
      <c r="B36583">
        <v>5622</v>
      </c>
      <c r="C36583" t="s">
        <v>156</v>
      </c>
      <c r="D36583">
        <v>2020</v>
      </c>
      <c r="E36583" t="s">
        <v>739</v>
      </c>
      <c r="F36583" s="2">
        <v>9773.2136584608106</v>
      </c>
    </row>
    <row r="36584" spans="1:6">
      <c r="A36584" t="s">
        <v>135</v>
      </c>
      <c r="B36584">
        <v>5622</v>
      </c>
      <c r="C36584" t="s">
        <v>156</v>
      </c>
      <c r="D36584">
        <v>2021</v>
      </c>
      <c r="E36584" t="s">
        <v>745</v>
      </c>
      <c r="F36584" s="2">
        <v>1295.8227255494</v>
      </c>
    </row>
    <row r="36585" spans="1:6">
      <c r="A36585" t="s">
        <v>135</v>
      </c>
      <c r="B36585">
        <v>5622</v>
      </c>
      <c r="C36585" t="s">
        <v>156</v>
      </c>
      <c r="D36585">
        <v>2021</v>
      </c>
      <c r="E36585" t="s">
        <v>741</v>
      </c>
      <c r="F36585" s="2">
        <v>9442.1058638997292</v>
      </c>
    </row>
    <row r="36586" spans="1:6">
      <c r="A36586" t="s">
        <v>135</v>
      </c>
      <c r="B36586">
        <v>5622</v>
      </c>
      <c r="C36586" t="s">
        <v>156</v>
      </c>
      <c r="D36586">
        <v>2022</v>
      </c>
      <c r="E36586" t="s">
        <v>740</v>
      </c>
      <c r="F36586" s="2">
        <v>547.81207279139198</v>
      </c>
    </row>
    <row r="36587" spans="1:6">
      <c r="A36587" t="s">
        <v>135</v>
      </c>
      <c r="B36587">
        <v>5622</v>
      </c>
      <c r="C36587" t="s">
        <v>156</v>
      </c>
      <c r="D36587">
        <v>2023</v>
      </c>
      <c r="E36587" t="s">
        <v>739</v>
      </c>
      <c r="F36587" s="2">
        <v>10051.331629104499</v>
      </c>
    </row>
    <row r="36588" spans="1:6">
      <c r="A36588" t="s">
        <v>135</v>
      </c>
      <c r="B36588">
        <v>5622</v>
      </c>
      <c r="C36588" t="s">
        <v>156</v>
      </c>
      <c r="D36588">
        <v>2023</v>
      </c>
      <c r="E36588" t="s">
        <v>743</v>
      </c>
      <c r="F36588" s="2">
        <v>459.93048293739201</v>
      </c>
    </row>
    <row r="36589" spans="1:6">
      <c r="A36589" t="s">
        <v>135</v>
      </c>
      <c r="B36589">
        <v>5622</v>
      </c>
      <c r="C36589" t="s">
        <v>156</v>
      </c>
      <c r="D36589">
        <v>2024</v>
      </c>
      <c r="E36589" t="s">
        <v>745</v>
      </c>
      <c r="F36589" s="2">
        <v>969.27853910955105</v>
      </c>
    </row>
    <row r="36590" spans="1:6">
      <c r="A36590" t="s">
        <v>135</v>
      </c>
      <c r="B36590">
        <v>5622</v>
      </c>
      <c r="C36590" t="s">
        <v>156</v>
      </c>
      <c r="D36590">
        <v>2024</v>
      </c>
      <c r="E36590" t="s">
        <v>741</v>
      </c>
      <c r="F36590" s="2">
        <v>9271.8502119951099</v>
      </c>
    </row>
    <row r="36591" spans="1:6">
      <c r="A36591" t="s">
        <v>135</v>
      </c>
      <c r="B36591">
        <v>5624</v>
      </c>
      <c r="C36591" t="s">
        <v>158</v>
      </c>
      <c r="D36591">
        <v>2009</v>
      </c>
      <c r="E36591" t="s">
        <v>736</v>
      </c>
      <c r="F36591" s="2">
        <v>388.55954898507298</v>
      </c>
    </row>
    <row r="36592" spans="1:6">
      <c r="A36592" t="s">
        <v>135</v>
      </c>
      <c r="B36592">
        <v>5624</v>
      </c>
      <c r="C36592" t="s">
        <v>158</v>
      </c>
      <c r="D36592">
        <v>2009</v>
      </c>
      <c r="E36592" t="s">
        <v>737</v>
      </c>
      <c r="F36592" s="2">
        <v>483.39625058588803</v>
      </c>
    </row>
    <row r="36593" spans="1:6">
      <c r="A36593" t="s">
        <v>135</v>
      </c>
      <c r="B36593">
        <v>5624</v>
      </c>
      <c r="C36593" t="s">
        <v>158</v>
      </c>
      <c r="D36593">
        <v>2011</v>
      </c>
      <c r="E36593" t="s">
        <v>742</v>
      </c>
      <c r="F36593" s="2">
        <v>553.93272714572402</v>
      </c>
    </row>
    <row r="36594" spans="1:6">
      <c r="A36594" t="s">
        <v>135</v>
      </c>
      <c r="B36594">
        <v>5624</v>
      </c>
      <c r="C36594" t="s">
        <v>158</v>
      </c>
      <c r="D36594">
        <v>2011</v>
      </c>
      <c r="E36594" t="s">
        <v>744</v>
      </c>
      <c r="F36594" s="2">
        <v>0</v>
      </c>
    </row>
    <row r="36595" spans="1:6">
      <c r="A36595" t="s">
        <v>135</v>
      </c>
      <c r="B36595">
        <v>5624</v>
      </c>
      <c r="C36595" t="s">
        <v>158</v>
      </c>
      <c r="D36595">
        <v>2011</v>
      </c>
      <c r="E36595" t="s">
        <v>745</v>
      </c>
      <c r="F36595" s="2">
        <v>13397.2467347859</v>
      </c>
    </row>
    <row r="36596" spans="1:6">
      <c r="A36596" t="s">
        <v>135</v>
      </c>
      <c r="B36596">
        <v>5624</v>
      </c>
      <c r="C36596" t="s">
        <v>158</v>
      </c>
      <c r="D36596">
        <v>2013</v>
      </c>
      <c r="E36596" t="s">
        <v>738</v>
      </c>
      <c r="F36596" s="2">
        <v>0</v>
      </c>
    </row>
    <row r="36597" spans="1:6">
      <c r="A36597" t="s">
        <v>135</v>
      </c>
      <c r="B36597">
        <v>5624</v>
      </c>
      <c r="C36597" t="s">
        <v>158</v>
      </c>
      <c r="D36597">
        <v>2013</v>
      </c>
      <c r="E36597" t="s">
        <v>739</v>
      </c>
      <c r="F36597" s="2">
        <v>4807.89455300802</v>
      </c>
    </row>
    <row r="36598" spans="1:6">
      <c r="A36598" t="s">
        <v>135</v>
      </c>
      <c r="B36598">
        <v>5624</v>
      </c>
      <c r="C36598" t="s">
        <v>158</v>
      </c>
      <c r="D36598">
        <v>2013</v>
      </c>
      <c r="E36598" t="s">
        <v>740</v>
      </c>
      <c r="F36598" s="2">
        <v>569.21953678209104</v>
      </c>
    </row>
    <row r="36599" spans="1:6">
      <c r="A36599" t="s">
        <v>135</v>
      </c>
      <c r="B36599">
        <v>5624</v>
      </c>
      <c r="C36599" t="s">
        <v>158</v>
      </c>
      <c r="D36599">
        <v>2015</v>
      </c>
      <c r="E36599" t="s">
        <v>736</v>
      </c>
      <c r="F36599" s="2">
        <v>304.08759301275398</v>
      </c>
    </row>
    <row r="36600" spans="1:6">
      <c r="A36600" t="s">
        <v>135</v>
      </c>
      <c r="B36600">
        <v>5624</v>
      </c>
      <c r="C36600" t="s">
        <v>158</v>
      </c>
      <c r="D36600">
        <v>2015</v>
      </c>
      <c r="E36600" t="s">
        <v>741</v>
      </c>
      <c r="F36600" s="2">
        <v>3578.25448792625</v>
      </c>
    </row>
    <row r="36601" spans="1:6">
      <c r="A36601" t="s">
        <v>135</v>
      </c>
      <c r="B36601">
        <v>5624</v>
      </c>
      <c r="C36601" t="s">
        <v>158</v>
      </c>
      <c r="D36601">
        <v>2016</v>
      </c>
      <c r="E36601" t="s">
        <v>739</v>
      </c>
      <c r="F36601" s="2">
        <v>4620.6752213053596</v>
      </c>
    </row>
    <row r="36602" spans="1:6">
      <c r="A36602" t="s">
        <v>135</v>
      </c>
      <c r="B36602">
        <v>5624</v>
      </c>
      <c r="C36602" t="s">
        <v>158</v>
      </c>
      <c r="D36602">
        <v>2016</v>
      </c>
      <c r="E36602" t="s">
        <v>740</v>
      </c>
      <c r="F36602" s="2">
        <v>186.96840163947601</v>
      </c>
    </row>
    <row r="36603" spans="1:6">
      <c r="A36603" t="s">
        <v>135</v>
      </c>
      <c r="B36603">
        <v>5624</v>
      </c>
      <c r="C36603" t="s">
        <v>158</v>
      </c>
      <c r="D36603">
        <v>2017</v>
      </c>
      <c r="E36603" t="s">
        <v>742</v>
      </c>
      <c r="F36603" s="2">
        <v>657.09033613184204</v>
      </c>
    </row>
    <row r="36604" spans="1:6">
      <c r="A36604" t="s">
        <v>135</v>
      </c>
      <c r="B36604">
        <v>5624</v>
      </c>
      <c r="C36604" t="s">
        <v>158</v>
      </c>
      <c r="D36604">
        <v>2017</v>
      </c>
      <c r="E36604" t="s">
        <v>743</v>
      </c>
      <c r="F36604" s="2">
        <v>0</v>
      </c>
    </row>
    <row r="36605" spans="1:6">
      <c r="A36605" t="s">
        <v>135</v>
      </c>
      <c r="B36605">
        <v>5624</v>
      </c>
      <c r="C36605" t="s">
        <v>158</v>
      </c>
      <c r="D36605">
        <v>2017</v>
      </c>
      <c r="E36605" t="s">
        <v>745</v>
      </c>
      <c r="F36605" s="2">
        <v>13820.401385658201</v>
      </c>
    </row>
    <row r="36606" spans="1:6">
      <c r="A36606" t="s">
        <v>135</v>
      </c>
      <c r="B36606">
        <v>5624</v>
      </c>
      <c r="C36606" t="s">
        <v>158</v>
      </c>
      <c r="D36606">
        <v>2018</v>
      </c>
      <c r="E36606" t="s">
        <v>741</v>
      </c>
      <c r="F36606" s="2">
        <v>3476.83958436069</v>
      </c>
    </row>
    <row r="36607" spans="1:6">
      <c r="A36607" t="s">
        <v>135</v>
      </c>
      <c r="B36607">
        <v>5624</v>
      </c>
      <c r="C36607" t="s">
        <v>158</v>
      </c>
      <c r="D36607">
        <v>2019</v>
      </c>
      <c r="E36607" t="s">
        <v>737</v>
      </c>
      <c r="F36607" s="2">
        <v>292.67776462324701</v>
      </c>
    </row>
    <row r="36608" spans="1:6">
      <c r="A36608" t="s">
        <v>135</v>
      </c>
      <c r="B36608">
        <v>5624</v>
      </c>
      <c r="C36608" t="s">
        <v>158</v>
      </c>
      <c r="D36608">
        <v>2019</v>
      </c>
      <c r="E36608" t="s">
        <v>740</v>
      </c>
      <c r="F36608" s="2">
        <v>387.737940995656</v>
      </c>
    </row>
    <row r="36609" spans="1:6">
      <c r="A36609" t="s">
        <v>135</v>
      </c>
      <c r="B36609">
        <v>5624</v>
      </c>
      <c r="C36609" t="s">
        <v>158</v>
      </c>
      <c r="D36609">
        <v>2020</v>
      </c>
      <c r="E36609" t="s">
        <v>738</v>
      </c>
      <c r="F36609" s="2">
        <v>0</v>
      </c>
    </row>
    <row r="36610" spans="1:6">
      <c r="A36610" t="s">
        <v>135</v>
      </c>
      <c r="B36610">
        <v>5624</v>
      </c>
      <c r="C36610" t="s">
        <v>158</v>
      </c>
      <c r="D36610">
        <v>2020</v>
      </c>
      <c r="E36610" t="s">
        <v>739</v>
      </c>
      <c r="F36610" s="2">
        <v>5238.4093069587498</v>
      </c>
    </row>
    <row r="36611" spans="1:6">
      <c r="A36611" t="s">
        <v>135</v>
      </c>
      <c r="B36611">
        <v>5624</v>
      </c>
      <c r="C36611" t="s">
        <v>158</v>
      </c>
      <c r="D36611">
        <v>2020</v>
      </c>
      <c r="E36611" t="s">
        <v>743</v>
      </c>
      <c r="F36611" s="2">
        <v>0</v>
      </c>
    </row>
    <row r="36612" spans="1:6">
      <c r="A36612" t="s">
        <v>135</v>
      </c>
      <c r="B36612">
        <v>5624</v>
      </c>
      <c r="C36612" t="s">
        <v>158</v>
      </c>
      <c r="D36612">
        <v>2021</v>
      </c>
      <c r="E36612" t="s">
        <v>744</v>
      </c>
      <c r="F36612" s="2">
        <v>0</v>
      </c>
    </row>
    <row r="36613" spans="1:6">
      <c r="A36613" t="s">
        <v>135</v>
      </c>
      <c r="B36613">
        <v>5624</v>
      </c>
      <c r="C36613" t="s">
        <v>158</v>
      </c>
      <c r="D36613">
        <v>2021</v>
      </c>
      <c r="E36613" t="s">
        <v>741</v>
      </c>
      <c r="F36613" s="2">
        <v>3428.9032025861102</v>
      </c>
    </row>
    <row r="36614" spans="1:6">
      <c r="A36614" t="s">
        <v>135</v>
      </c>
      <c r="B36614">
        <v>5624</v>
      </c>
      <c r="C36614" t="s">
        <v>158</v>
      </c>
      <c r="D36614">
        <v>2022</v>
      </c>
      <c r="E36614" t="s">
        <v>736</v>
      </c>
      <c r="F36614" s="2">
        <v>294.78827559424599</v>
      </c>
    </row>
    <row r="36615" spans="1:6">
      <c r="A36615" t="s">
        <v>135</v>
      </c>
      <c r="B36615">
        <v>5624</v>
      </c>
      <c r="C36615" t="s">
        <v>158</v>
      </c>
      <c r="D36615">
        <v>2022</v>
      </c>
      <c r="E36615" t="s">
        <v>737</v>
      </c>
      <c r="F36615" s="2">
        <v>214.62140180755301</v>
      </c>
    </row>
    <row r="36616" spans="1:6">
      <c r="A36616" t="s">
        <v>135</v>
      </c>
      <c r="B36616">
        <v>5624</v>
      </c>
      <c r="C36616" t="s">
        <v>158</v>
      </c>
      <c r="D36616">
        <v>2023</v>
      </c>
      <c r="E36616" t="s">
        <v>739</v>
      </c>
      <c r="F36616" s="2">
        <v>4866.1614279101505</v>
      </c>
    </row>
    <row r="36617" spans="1:6">
      <c r="A36617" t="s">
        <v>135</v>
      </c>
      <c r="B36617">
        <v>5624</v>
      </c>
      <c r="C36617" t="s">
        <v>158</v>
      </c>
      <c r="D36617">
        <v>2023</v>
      </c>
      <c r="E36617" t="s">
        <v>743</v>
      </c>
      <c r="F36617" s="2">
        <v>0</v>
      </c>
    </row>
    <row r="36618" spans="1:6">
      <c r="A36618" t="s">
        <v>135</v>
      </c>
      <c r="B36618">
        <v>5624</v>
      </c>
      <c r="C36618" t="s">
        <v>158</v>
      </c>
      <c r="D36618">
        <v>2024</v>
      </c>
      <c r="E36618" t="s">
        <v>742</v>
      </c>
      <c r="F36618" s="2">
        <v>380.42552427334198</v>
      </c>
    </row>
    <row r="36619" spans="1:6">
      <c r="A36619" t="s">
        <v>135</v>
      </c>
      <c r="B36619">
        <v>5624</v>
      </c>
      <c r="C36619" t="s">
        <v>158</v>
      </c>
      <c r="D36619">
        <v>2024</v>
      </c>
      <c r="E36619" t="s">
        <v>745</v>
      </c>
      <c r="F36619" s="2">
        <v>15253.7875637416</v>
      </c>
    </row>
    <row r="36620" spans="1:6">
      <c r="A36620" t="s">
        <v>135</v>
      </c>
      <c r="B36620">
        <v>5624</v>
      </c>
      <c r="C36620" t="s">
        <v>158</v>
      </c>
      <c r="D36620">
        <v>2024</v>
      </c>
      <c r="E36620" t="s">
        <v>741</v>
      </c>
      <c r="F36620" s="2">
        <v>3452.2658661231899</v>
      </c>
    </row>
    <row r="36621" spans="1:6">
      <c r="A36621" t="s">
        <v>135</v>
      </c>
      <c r="B36621">
        <v>5626</v>
      </c>
      <c r="C36621" t="s">
        <v>160</v>
      </c>
      <c r="D36621">
        <v>2009</v>
      </c>
      <c r="E36621" t="s">
        <v>742</v>
      </c>
      <c r="F36621" s="2">
        <v>233.838647623432</v>
      </c>
    </row>
    <row r="36622" spans="1:6">
      <c r="A36622" t="s">
        <v>135</v>
      </c>
      <c r="B36622">
        <v>5626</v>
      </c>
      <c r="C36622" t="s">
        <v>160</v>
      </c>
      <c r="D36622">
        <v>2009</v>
      </c>
      <c r="E36622" t="s">
        <v>737</v>
      </c>
      <c r="F36622" s="2">
        <v>195.755638038706</v>
      </c>
    </row>
    <row r="36623" spans="1:6">
      <c r="A36623" t="s">
        <v>135</v>
      </c>
      <c r="B36623">
        <v>5626</v>
      </c>
      <c r="C36623" t="s">
        <v>160</v>
      </c>
      <c r="D36623">
        <v>2009</v>
      </c>
      <c r="E36623" t="s">
        <v>745</v>
      </c>
      <c r="F36623" s="2">
        <v>17923.636509398701</v>
      </c>
    </row>
    <row r="36624" spans="1:6">
      <c r="A36624" t="s">
        <v>135</v>
      </c>
      <c r="B36624">
        <v>5626</v>
      </c>
      <c r="C36624" t="s">
        <v>160</v>
      </c>
      <c r="D36624">
        <v>2011</v>
      </c>
      <c r="E36624" t="s">
        <v>744</v>
      </c>
      <c r="F36624" s="2">
        <v>0</v>
      </c>
    </row>
    <row r="36625" spans="1:6">
      <c r="A36625" t="s">
        <v>135</v>
      </c>
      <c r="B36625">
        <v>5626</v>
      </c>
      <c r="C36625" t="s">
        <v>160</v>
      </c>
      <c r="D36625">
        <v>2011</v>
      </c>
      <c r="E36625" t="s">
        <v>739</v>
      </c>
      <c r="F36625" s="2">
        <v>1932.5845857791201</v>
      </c>
    </row>
    <row r="36626" spans="1:6">
      <c r="A36626" t="s">
        <v>135</v>
      </c>
      <c r="B36626">
        <v>5626</v>
      </c>
      <c r="C36626" t="s">
        <v>160</v>
      </c>
      <c r="D36626">
        <v>2013</v>
      </c>
      <c r="E36626" t="s">
        <v>736</v>
      </c>
      <c r="F36626" s="2">
        <v>232.487586101483</v>
      </c>
    </row>
    <row r="36627" spans="1:6">
      <c r="A36627" t="s">
        <v>135</v>
      </c>
      <c r="B36627">
        <v>5626</v>
      </c>
      <c r="C36627" t="s">
        <v>160</v>
      </c>
      <c r="D36627">
        <v>2013</v>
      </c>
      <c r="E36627" t="s">
        <v>738</v>
      </c>
      <c r="F36627" s="2">
        <v>0</v>
      </c>
    </row>
    <row r="36628" spans="1:6">
      <c r="A36628" t="s">
        <v>135</v>
      </c>
      <c r="B36628">
        <v>5626</v>
      </c>
      <c r="C36628" t="s">
        <v>160</v>
      </c>
      <c r="D36628">
        <v>2013</v>
      </c>
      <c r="E36628" t="s">
        <v>740</v>
      </c>
      <c r="F36628" s="2">
        <v>142.93286156524201</v>
      </c>
    </row>
    <row r="36629" spans="1:6">
      <c r="A36629" t="s">
        <v>135</v>
      </c>
      <c r="B36629">
        <v>5626</v>
      </c>
      <c r="C36629" t="s">
        <v>160</v>
      </c>
      <c r="D36629">
        <v>2015</v>
      </c>
      <c r="E36629" t="s">
        <v>742</v>
      </c>
      <c r="F36629" s="2">
        <v>382.60942330719399</v>
      </c>
    </row>
    <row r="36630" spans="1:6">
      <c r="A36630" t="s">
        <v>135</v>
      </c>
      <c r="B36630">
        <v>5626</v>
      </c>
      <c r="C36630" t="s">
        <v>160</v>
      </c>
      <c r="D36630">
        <v>2015</v>
      </c>
      <c r="E36630" t="s">
        <v>745</v>
      </c>
      <c r="F36630" s="2">
        <v>17923.636509398701</v>
      </c>
    </row>
    <row r="36631" spans="1:6">
      <c r="A36631" t="s">
        <v>135</v>
      </c>
      <c r="B36631">
        <v>5626</v>
      </c>
      <c r="C36631" t="s">
        <v>160</v>
      </c>
      <c r="D36631">
        <v>2015</v>
      </c>
      <c r="E36631" t="s">
        <v>741</v>
      </c>
      <c r="F36631" s="2">
        <v>837.19329399727906</v>
      </c>
    </row>
    <row r="36632" spans="1:6">
      <c r="A36632" t="s">
        <v>135</v>
      </c>
      <c r="B36632">
        <v>5626</v>
      </c>
      <c r="C36632" t="s">
        <v>160</v>
      </c>
      <c r="D36632">
        <v>2016</v>
      </c>
      <c r="E36632" t="s">
        <v>736</v>
      </c>
      <c r="F36632" s="2">
        <v>210.10339592388999</v>
      </c>
    </row>
    <row r="36633" spans="1:6">
      <c r="A36633" t="s">
        <v>135</v>
      </c>
      <c r="B36633">
        <v>5626</v>
      </c>
      <c r="C36633" t="s">
        <v>160</v>
      </c>
      <c r="D36633">
        <v>2016</v>
      </c>
      <c r="E36633" t="s">
        <v>740</v>
      </c>
      <c r="F36633" s="2">
        <v>89.225483812710706</v>
      </c>
    </row>
    <row r="36634" spans="1:6">
      <c r="A36634" t="s">
        <v>135</v>
      </c>
      <c r="B36634">
        <v>5626</v>
      </c>
      <c r="C36634" t="s">
        <v>160</v>
      </c>
      <c r="D36634">
        <v>2017</v>
      </c>
      <c r="E36634" t="s">
        <v>739</v>
      </c>
      <c r="F36634" s="2">
        <v>1585.63872252436</v>
      </c>
    </row>
    <row r="36635" spans="1:6">
      <c r="A36635" t="s">
        <v>135</v>
      </c>
      <c r="B36635">
        <v>5626</v>
      </c>
      <c r="C36635" t="s">
        <v>160</v>
      </c>
      <c r="D36635">
        <v>2017</v>
      </c>
      <c r="E36635" t="s">
        <v>743</v>
      </c>
      <c r="F36635" s="2">
        <v>327.89439197322298</v>
      </c>
    </row>
    <row r="36636" spans="1:6">
      <c r="A36636" t="s">
        <v>135</v>
      </c>
      <c r="B36636">
        <v>5626</v>
      </c>
      <c r="C36636" t="s">
        <v>160</v>
      </c>
      <c r="D36636">
        <v>2018</v>
      </c>
      <c r="E36636" t="s">
        <v>742</v>
      </c>
      <c r="F36636" s="2">
        <v>316.26443347205799</v>
      </c>
    </row>
    <row r="36637" spans="1:6">
      <c r="A36637" t="s">
        <v>135</v>
      </c>
      <c r="B36637">
        <v>5626</v>
      </c>
      <c r="C36637" t="s">
        <v>160</v>
      </c>
      <c r="D36637">
        <v>2018</v>
      </c>
      <c r="E36637" t="s">
        <v>745</v>
      </c>
      <c r="F36637" s="2">
        <v>18036.560828841601</v>
      </c>
    </row>
    <row r="36638" spans="1:6">
      <c r="A36638" t="s">
        <v>135</v>
      </c>
      <c r="B36638">
        <v>5626</v>
      </c>
      <c r="C36638" t="s">
        <v>160</v>
      </c>
      <c r="D36638">
        <v>2018</v>
      </c>
      <c r="E36638" t="s">
        <v>741</v>
      </c>
      <c r="F36638" s="2">
        <v>782.67788554804702</v>
      </c>
    </row>
    <row r="36639" spans="1:6">
      <c r="A36639" t="s">
        <v>135</v>
      </c>
      <c r="B36639">
        <v>5626</v>
      </c>
      <c r="C36639" t="s">
        <v>160</v>
      </c>
      <c r="D36639">
        <v>2019</v>
      </c>
      <c r="E36639" t="s">
        <v>737</v>
      </c>
      <c r="F36639" s="2">
        <v>322.982857719435</v>
      </c>
    </row>
    <row r="36640" spans="1:6">
      <c r="A36640" t="s">
        <v>135</v>
      </c>
      <c r="B36640">
        <v>5626</v>
      </c>
      <c r="C36640" t="s">
        <v>160</v>
      </c>
      <c r="D36640">
        <v>2019</v>
      </c>
      <c r="E36640" t="s">
        <v>740</v>
      </c>
      <c r="F36640" s="2">
        <v>118.189944052264</v>
      </c>
    </row>
    <row r="36641" spans="1:6">
      <c r="A36641" t="s">
        <v>135</v>
      </c>
      <c r="B36641">
        <v>5626</v>
      </c>
      <c r="C36641" t="s">
        <v>160</v>
      </c>
      <c r="D36641">
        <v>2020</v>
      </c>
      <c r="E36641" t="s">
        <v>738</v>
      </c>
      <c r="F36641" s="2">
        <v>0</v>
      </c>
    </row>
    <row r="36642" spans="1:6">
      <c r="A36642" t="s">
        <v>135</v>
      </c>
      <c r="B36642">
        <v>5626</v>
      </c>
      <c r="C36642" t="s">
        <v>160</v>
      </c>
      <c r="D36642">
        <v>2020</v>
      </c>
      <c r="E36642" t="s">
        <v>743</v>
      </c>
      <c r="F36642" s="2">
        <v>294.11799100009199</v>
      </c>
    </row>
    <row r="36643" spans="1:6">
      <c r="A36643" t="s">
        <v>135</v>
      </c>
      <c r="B36643">
        <v>5626</v>
      </c>
      <c r="C36643" t="s">
        <v>160</v>
      </c>
      <c r="D36643">
        <v>2021</v>
      </c>
      <c r="E36643" t="s">
        <v>744</v>
      </c>
      <c r="F36643" s="2">
        <v>0</v>
      </c>
    </row>
    <row r="36644" spans="1:6">
      <c r="A36644" t="s">
        <v>135</v>
      </c>
      <c r="B36644">
        <v>5626</v>
      </c>
      <c r="C36644" t="s">
        <v>160</v>
      </c>
      <c r="D36644">
        <v>2021</v>
      </c>
      <c r="E36644" t="s">
        <v>741</v>
      </c>
      <c r="F36644" s="2">
        <v>763.48253089165701</v>
      </c>
    </row>
    <row r="36645" spans="1:6">
      <c r="A36645" t="s">
        <v>135</v>
      </c>
      <c r="B36645">
        <v>5626</v>
      </c>
      <c r="C36645" t="s">
        <v>160</v>
      </c>
      <c r="D36645">
        <v>2022</v>
      </c>
      <c r="E36645" t="s">
        <v>737</v>
      </c>
      <c r="F36645" s="2">
        <v>176.11306587438099</v>
      </c>
    </row>
    <row r="36646" spans="1:6">
      <c r="A36646" t="s">
        <v>135</v>
      </c>
      <c r="B36646">
        <v>5626</v>
      </c>
      <c r="C36646" t="s">
        <v>160</v>
      </c>
      <c r="D36646">
        <v>2023</v>
      </c>
      <c r="E36646" t="s">
        <v>736</v>
      </c>
      <c r="F36646" s="2">
        <v>172.19392934963</v>
      </c>
    </row>
    <row r="36647" spans="1:6">
      <c r="A36647" t="s">
        <v>135</v>
      </c>
      <c r="B36647">
        <v>5626</v>
      </c>
      <c r="C36647" t="s">
        <v>160</v>
      </c>
      <c r="D36647">
        <v>2023</v>
      </c>
      <c r="E36647" t="s">
        <v>743</v>
      </c>
      <c r="F36647" s="2">
        <v>323.65400305284101</v>
      </c>
    </row>
    <row r="36648" spans="1:6">
      <c r="A36648" t="s">
        <v>135</v>
      </c>
      <c r="B36648">
        <v>5626</v>
      </c>
      <c r="C36648" t="s">
        <v>160</v>
      </c>
      <c r="D36648">
        <v>2024</v>
      </c>
      <c r="E36648" t="s">
        <v>739</v>
      </c>
      <c r="F36648" s="2">
        <v>1454.33880761768</v>
      </c>
    </row>
    <row r="36649" spans="1:6">
      <c r="A36649" t="s">
        <v>135</v>
      </c>
      <c r="B36649">
        <v>5628</v>
      </c>
      <c r="C36649" t="s">
        <v>162</v>
      </c>
      <c r="D36649">
        <v>2009</v>
      </c>
      <c r="E36649" t="s">
        <v>743</v>
      </c>
      <c r="F36649" s="2">
        <v>0</v>
      </c>
    </row>
    <row r="36650" spans="1:6">
      <c r="A36650" t="s">
        <v>135</v>
      </c>
      <c r="B36650">
        <v>5628</v>
      </c>
      <c r="C36650" t="s">
        <v>162</v>
      </c>
      <c r="D36650">
        <v>2011</v>
      </c>
      <c r="E36650" t="s">
        <v>736</v>
      </c>
      <c r="F36650" s="2">
        <v>10834.503157744301</v>
      </c>
    </row>
    <row r="36651" spans="1:6">
      <c r="A36651" t="s">
        <v>135</v>
      </c>
      <c r="B36651">
        <v>5628</v>
      </c>
      <c r="C36651" t="s">
        <v>162</v>
      </c>
      <c r="D36651">
        <v>2011</v>
      </c>
      <c r="E36651" t="s">
        <v>737</v>
      </c>
      <c r="F36651" s="2">
        <v>937.64857765397596</v>
      </c>
    </row>
    <row r="36652" spans="1:6">
      <c r="A36652" t="s">
        <v>135</v>
      </c>
      <c r="B36652">
        <v>5628</v>
      </c>
      <c r="C36652" t="s">
        <v>162</v>
      </c>
      <c r="D36652">
        <v>2011</v>
      </c>
      <c r="E36652" t="s">
        <v>740</v>
      </c>
      <c r="F36652" s="2">
        <v>1418.41942835235</v>
      </c>
    </row>
    <row r="36653" spans="1:6">
      <c r="A36653" t="s">
        <v>135</v>
      </c>
      <c r="B36653">
        <v>5628</v>
      </c>
      <c r="C36653" t="s">
        <v>162</v>
      </c>
      <c r="D36653">
        <v>2013</v>
      </c>
      <c r="E36653" t="s">
        <v>742</v>
      </c>
      <c r="F36653" s="2">
        <v>3228.72327059085</v>
      </c>
    </row>
    <row r="36654" spans="1:6">
      <c r="A36654" t="s">
        <v>135</v>
      </c>
      <c r="B36654">
        <v>5628</v>
      </c>
      <c r="C36654" t="s">
        <v>162</v>
      </c>
      <c r="D36654">
        <v>2013</v>
      </c>
      <c r="E36654" t="s">
        <v>744</v>
      </c>
      <c r="F36654" s="2">
        <v>0</v>
      </c>
    </row>
    <row r="36655" spans="1:6">
      <c r="A36655" t="s">
        <v>135</v>
      </c>
      <c r="B36655">
        <v>5628</v>
      </c>
      <c r="C36655" t="s">
        <v>162</v>
      </c>
      <c r="D36655">
        <v>2013</v>
      </c>
      <c r="E36655" t="s">
        <v>745</v>
      </c>
      <c r="F36655" s="2">
        <v>2528.2971682652801</v>
      </c>
    </row>
    <row r="36656" spans="1:6">
      <c r="A36656" t="s">
        <v>135</v>
      </c>
      <c r="B36656">
        <v>5628</v>
      </c>
      <c r="C36656" t="s">
        <v>162</v>
      </c>
      <c r="D36656">
        <v>2013</v>
      </c>
      <c r="E36656" t="s">
        <v>741</v>
      </c>
      <c r="F36656" s="2">
        <v>11060.5517047717</v>
      </c>
    </row>
    <row r="36657" spans="1:6">
      <c r="A36657" t="s">
        <v>135</v>
      </c>
      <c r="B36657">
        <v>5628</v>
      </c>
      <c r="C36657" t="s">
        <v>162</v>
      </c>
      <c r="D36657">
        <v>2015</v>
      </c>
      <c r="E36657" t="s">
        <v>738</v>
      </c>
      <c r="F36657" s="2">
        <v>0</v>
      </c>
    </row>
    <row r="36658" spans="1:6">
      <c r="A36658" t="s">
        <v>135</v>
      </c>
      <c r="B36658">
        <v>5628</v>
      </c>
      <c r="C36658" t="s">
        <v>162</v>
      </c>
      <c r="D36658">
        <v>2015</v>
      </c>
      <c r="E36658" t="s">
        <v>739</v>
      </c>
      <c r="F36658" s="2">
        <v>13804.179975007501</v>
      </c>
    </row>
    <row r="36659" spans="1:6">
      <c r="A36659" t="s">
        <v>135</v>
      </c>
      <c r="B36659">
        <v>5628</v>
      </c>
      <c r="C36659" t="s">
        <v>162</v>
      </c>
      <c r="D36659">
        <v>2015</v>
      </c>
      <c r="E36659" t="s">
        <v>743</v>
      </c>
      <c r="F36659" s="2">
        <v>0</v>
      </c>
    </row>
    <row r="36660" spans="1:6">
      <c r="A36660" t="s">
        <v>135</v>
      </c>
      <c r="B36660">
        <v>5628</v>
      </c>
      <c r="C36660" t="s">
        <v>162</v>
      </c>
      <c r="D36660">
        <v>2016</v>
      </c>
      <c r="E36660" t="s">
        <v>742</v>
      </c>
      <c r="F36660" s="2">
        <v>11248.7602163437</v>
      </c>
    </row>
    <row r="36661" spans="1:6">
      <c r="A36661" t="s">
        <v>135</v>
      </c>
      <c r="B36661">
        <v>5628</v>
      </c>
      <c r="C36661" t="s">
        <v>162</v>
      </c>
      <c r="D36661">
        <v>2016</v>
      </c>
      <c r="E36661" t="s">
        <v>744</v>
      </c>
      <c r="F36661" s="2">
        <v>0</v>
      </c>
    </row>
    <row r="36662" spans="1:6">
      <c r="A36662" t="s">
        <v>135</v>
      </c>
      <c r="B36662">
        <v>5628</v>
      </c>
      <c r="C36662" t="s">
        <v>162</v>
      </c>
      <c r="D36662">
        <v>2016</v>
      </c>
      <c r="E36662" t="s">
        <v>745</v>
      </c>
      <c r="F36662" s="2">
        <v>2528.2971682652701</v>
      </c>
    </row>
    <row r="36663" spans="1:6">
      <c r="A36663" t="s">
        <v>135</v>
      </c>
      <c r="B36663">
        <v>5628</v>
      </c>
      <c r="C36663" t="s">
        <v>162</v>
      </c>
      <c r="D36663">
        <v>2017</v>
      </c>
      <c r="E36663" t="s">
        <v>736</v>
      </c>
      <c r="F36663" s="2">
        <v>6476.6577846936798</v>
      </c>
    </row>
    <row r="36664" spans="1:6">
      <c r="A36664" t="s">
        <v>135</v>
      </c>
      <c r="B36664">
        <v>5628</v>
      </c>
      <c r="C36664" t="s">
        <v>162</v>
      </c>
      <c r="D36664">
        <v>2017</v>
      </c>
      <c r="E36664" t="s">
        <v>737</v>
      </c>
      <c r="F36664" s="2">
        <v>782.99221078004996</v>
      </c>
    </row>
    <row r="36665" spans="1:6">
      <c r="A36665" t="s">
        <v>135</v>
      </c>
      <c r="B36665">
        <v>5628</v>
      </c>
      <c r="C36665" t="s">
        <v>162</v>
      </c>
      <c r="D36665">
        <v>2017</v>
      </c>
      <c r="E36665" t="s">
        <v>740</v>
      </c>
      <c r="F36665" s="2">
        <v>445.55210830644</v>
      </c>
    </row>
    <row r="36666" spans="1:6">
      <c r="A36666" t="s">
        <v>135</v>
      </c>
      <c r="B36666">
        <v>5628</v>
      </c>
      <c r="C36666" t="s">
        <v>162</v>
      </c>
      <c r="D36666">
        <v>2018</v>
      </c>
      <c r="E36666" t="s">
        <v>738</v>
      </c>
      <c r="F36666" s="2">
        <v>0</v>
      </c>
    </row>
    <row r="36667" spans="1:6">
      <c r="A36667" t="s">
        <v>135</v>
      </c>
      <c r="B36667">
        <v>5628</v>
      </c>
      <c r="C36667" t="s">
        <v>162</v>
      </c>
      <c r="D36667">
        <v>2018</v>
      </c>
      <c r="E36667" t="s">
        <v>739</v>
      </c>
      <c r="F36667" s="2">
        <v>14249.992107402601</v>
      </c>
    </row>
    <row r="36668" spans="1:6">
      <c r="A36668" t="s">
        <v>135</v>
      </c>
      <c r="B36668">
        <v>5628</v>
      </c>
      <c r="C36668" t="s">
        <v>162</v>
      </c>
      <c r="D36668">
        <v>2019</v>
      </c>
      <c r="E36668" t="s">
        <v>742</v>
      </c>
      <c r="F36668" s="2">
        <v>4279.9969923320396</v>
      </c>
    </row>
    <row r="36669" spans="1:6">
      <c r="A36669" t="s">
        <v>135</v>
      </c>
      <c r="B36669">
        <v>5628</v>
      </c>
      <c r="C36669" t="s">
        <v>162</v>
      </c>
      <c r="D36669">
        <v>2019</v>
      </c>
      <c r="E36669" t="s">
        <v>744</v>
      </c>
      <c r="F36669" s="2">
        <v>0</v>
      </c>
    </row>
    <row r="36670" spans="1:6">
      <c r="A36670" t="s">
        <v>135</v>
      </c>
      <c r="B36670">
        <v>5628</v>
      </c>
      <c r="C36670" t="s">
        <v>162</v>
      </c>
      <c r="D36670">
        <v>2019</v>
      </c>
      <c r="E36670" t="s">
        <v>745</v>
      </c>
      <c r="F36670" s="2">
        <v>1436.2272155268399</v>
      </c>
    </row>
    <row r="36671" spans="1:6">
      <c r="A36671" t="s">
        <v>135</v>
      </c>
      <c r="B36671">
        <v>5628</v>
      </c>
      <c r="C36671" t="s">
        <v>162</v>
      </c>
      <c r="D36671">
        <v>2020</v>
      </c>
      <c r="E36671" t="s">
        <v>736</v>
      </c>
      <c r="F36671" s="2">
        <v>6193.3400151640699</v>
      </c>
    </row>
    <row r="36672" spans="1:6">
      <c r="A36672" t="s">
        <v>135</v>
      </c>
      <c r="B36672">
        <v>5628</v>
      </c>
      <c r="C36672" t="s">
        <v>162</v>
      </c>
      <c r="D36672">
        <v>2020</v>
      </c>
      <c r="E36672" t="s">
        <v>740</v>
      </c>
      <c r="F36672" s="2">
        <v>403.86424556600599</v>
      </c>
    </row>
    <row r="36673" spans="1:6">
      <c r="A36673" t="s">
        <v>135</v>
      </c>
      <c r="B36673">
        <v>5628</v>
      </c>
      <c r="C36673" t="s">
        <v>162</v>
      </c>
      <c r="D36673">
        <v>2020</v>
      </c>
      <c r="E36673" t="s">
        <v>741</v>
      </c>
      <c r="F36673" s="2">
        <v>10380.144861193499</v>
      </c>
    </row>
    <row r="36674" spans="1:6">
      <c r="A36674" t="s">
        <v>135</v>
      </c>
      <c r="B36674">
        <v>5628</v>
      </c>
      <c r="C36674" t="s">
        <v>162</v>
      </c>
      <c r="D36674">
        <v>2022</v>
      </c>
      <c r="E36674" t="s">
        <v>742</v>
      </c>
      <c r="F36674" s="2">
        <v>2964.5838990128</v>
      </c>
    </row>
    <row r="36675" spans="1:6">
      <c r="A36675" t="s">
        <v>135</v>
      </c>
      <c r="B36675">
        <v>5628</v>
      </c>
      <c r="C36675" t="s">
        <v>162</v>
      </c>
      <c r="D36675">
        <v>2022</v>
      </c>
      <c r="E36675" t="s">
        <v>743</v>
      </c>
      <c r="F36675" s="2">
        <v>0</v>
      </c>
    </row>
    <row r="36676" spans="1:6">
      <c r="A36676" t="s">
        <v>135</v>
      </c>
      <c r="B36676">
        <v>5628</v>
      </c>
      <c r="C36676" t="s">
        <v>162</v>
      </c>
      <c r="D36676">
        <v>2022</v>
      </c>
      <c r="E36676" t="s">
        <v>745</v>
      </c>
      <c r="F36676" s="2">
        <v>1742.5126093328299</v>
      </c>
    </row>
    <row r="36677" spans="1:6">
      <c r="A36677" t="s">
        <v>135</v>
      </c>
      <c r="B36677">
        <v>5628</v>
      </c>
      <c r="C36677" t="s">
        <v>162</v>
      </c>
      <c r="D36677">
        <v>2023</v>
      </c>
      <c r="E36677" t="s">
        <v>741</v>
      </c>
      <c r="F36677" s="2">
        <v>10627.2428286045</v>
      </c>
    </row>
    <row r="36678" spans="1:6">
      <c r="A36678" t="s">
        <v>135</v>
      </c>
      <c r="B36678">
        <v>5628</v>
      </c>
      <c r="C36678" t="s">
        <v>162</v>
      </c>
      <c r="D36678">
        <v>2024</v>
      </c>
      <c r="E36678" t="s">
        <v>736</v>
      </c>
      <c r="F36678" s="2">
        <v>5200.5109117002203</v>
      </c>
    </row>
    <row r="36679" spans="1:6">
      <c r="A36679" t="s">
        <v>135</v>
      </c>
      <c r="B36679">
        <v>5628</v>
      </c>
      <c r="C36679" t="s">
        <v>162</v>
      </c>
      <c r="D36679">
        <v>2024</v>
      </c>
      <c r="E36679" t="s">
        <v>737</v>
      </c>
      <c r="F36679" s="2">
        <v>567.49063628877002</v>
      </c>
    </row>
    <row r="36680" spans="1:6">
      <c r="A36680" t="s">
        <v>135</v>
      </c>
      <c r="B36680">
        <v>5630</v>
      </c>
      <c r="C36680" t="s">
        <v>164</v>
      </c>
      <c r="D36680">
        <v>2009</v>
      </c>
      <c r="E36680" t="s">
        <v>738</v>
      </c>
      <c r="F36680" s="2">
        <v>0</v>
      </c>
    </row>
    <row r="36681" spans="1:6">
      <c r="A36681" t="s">
        <v>135</v>
      </c>
      <c r="B36681">
        <v>5630</v>
      </c>
      <c r="C36681" t="s">
        <v>164</v>
      </c>
      <c r="D36681">
        <v>2009</v>
      </c>
      <c r="E36681" t="s">
        <v>739</v>
      </c>
      <c r="F36681" s="2">
        <v>809.216578919413</v>
      </c>
    </row>
    <row r="36682" spans="1:6">
      <c r="A36682" t="s">
        <v>135</v>
      </c>
      <c r="B36682">
        <v>5630</v>
      </c>
      <c r="C36682" t="s">
        <v>164</v>
      </c>
      <c r="D36682">
        <v>2009</v>
      </c>
      <c r="E36682" t="s">
        <v>740</v>
      </c>
      <c r="F36682" s="2">
        <v>353.30537487066903</v>
      </c>
    </row>
    <row r="36683" spans="1:6">
      <c r="A36683" t="s">
        <v>135</v>
      </c>
      <c r="B36683">
        <v>5630</v>
      </c>
      <c r="C36683" t="s">
        <v>164</v>
      </c>
      <c r="D36683">
        <v>2011</v>
      </c>
      <c r="E36683" t="s">
        <v>741</v>
      </c>
      <c r="F36683" s="2">
        <v>1020.39549010857</v>
      </c>
    </row>
    <row r="36684" spans="1:6">
      <c r="A36684" t="s">
        <v>135</v>
      </c>
      <c r="B36684">
        <v>5630</v>
      </c>
      <c r="C36684" t="s">
        <v>164</v>
      </c>
      <c r="D36684">
        <v>2013</v>
      </c>
      <c r="E36684" t="s">
        <v>742</v>
      </c>
      <c r="F36684" s="2">
        <v>432.601531799415</v>
      </c>
    </row>
    <row r="36685" spans="1:6">
      <c r="A36685" t="s">
        <v>135</v>
      </c>
      <c r="B36685">
        <v>5630</v>
      </c>
      <c r="C36685" t="s">
        <v>164</v>
      </c>
      <c r="D36685">
        <v>2013</v>
      </c>
      <c r="E36685" t="s">
        <v>743</v>
      </c>
      <c r="F36685" s="2">
        <v>408.62345955634203</v>
      </c>
    </row>
    <row r="36686" spans="1:6">
      <c r="A36686" t="s">
        <v>135</v>
      </c>
      <c r="B36686">
        <v>5630</v>
      </c>
      <c r="C36686" t="s">
        <v>164</v>
      </c>
      <c r="D36686">
        <v>2013</v>
      </c>
      <c r="E36686" t="s">
        <v>745</v>
      </c>
      <c r="F36686" s="2">
        <v>11340.4003608816</v>
      </c>
    </row>
    <row r="36687" spans="1:6">
      <c r="A36687" t="s">
        <v>135</v>
      </c>
      <c r="B36687">
        <v>5630</v>
      </c>
      <c r="C36687" t="s">
        <v>164</v>
      </c>
      <c r="D36687">
        <v>2015</v>
      </c>
      <c r="E36687" t="s">
        <v>736</v>
      </c>
      <c r="F36687" s="2">
        <v>255.56534296602601</v>
      </c>
    </row>
    <row r="36688" spans="1:6">
      <c r="A36688" t="s">
        <v>135</v>
      </c>
      <c r="B36688">
        <v>5630</v>
      </c>
      <c r="C36688" t="s">
        <v>164</v>
      </c>
      <c r="D36688">
        <v>2015</v>
      </c>
      <c r="E36688" t="s">
        <v>737</v>
      </c>
      <c r="F36688" s="2">
        <v>304.717668148619</v>
      </c>
    </row>
    <row r="36689" spans="1:6">
      <c r="A36689" t="s">
        <v>135</v>
      </c>
      <c r="B36689">
        <v>5630</v>
      </c>
      <c r="C36689" t="s">
        <v>164</v>
      </c>
      <c r="D36689">
        <v>2015</v>
      </c>
      <c r="E36689" t="s">
        <v>740</v>
      </c>
      <c r="F36689" s="2">
        <v>211.28281950413299</v>
      </c>
    </row>
    <row r="36690" spans="1:6">
      <c r="A36690" t="s">
        <v>135</v>
      </c>
      <c r="B36690">
        <v>5630</v>
      </c>
      <c r="C36690" t="s">
        <v>164</v>
      </c>
      <c r="D36690">
        <v>2016</v>
      </c>
      <c r="E36690" t="s">
        <v>738</v>
      </c>
      <c r="F36690" s="2">
        <v>0</v>
      </c>
    </row>
    <row r="36691" spans="1:6">
      <c r="A36691" t="s">
        <v>135</v>
      </c>
      <c r="B36691">
        <v>5630</v>
      </c>
      <c r="C36691" t="s">
        <v>164</v>
      </c>
      <c r="D36691">
        <v>2016</v>
      </c>
      <c r="E36691" t="s">
        <v>739</v>
      </c>
      <c r="F36691" s="2">
        <v>745.76425786045502</v>
      </c>
    </row>
    <row r="36692" spans="1:6">
      <c r="A36692" t="s">
        <v>135</v>
      </c>
      <c r="B36692">
        <v>5630</v>
      </c>
      <c r="C36692" t="s">
        <v>164</v>
      </c>
      <c r="D36692">
        <v>2016</v>
      </c>
      <c r="E36692" t="s">
        <v>743</v>
      </c>
      <c r="F36692" s="2">
        <v>274.27166645412098</v>
      </c>
    </row>
    <row r="36693" spans="1:6">
      <c r="A36693" t="s">
        <v>135</v>
      </c>
      <c r="B36693">
        <v>5630</v>
      </c>
      <c r="C36693" t="s">
        <v>164</v>
      </c>
      <c r="D36693">
        <v>2017</v>
      </c>
      <c r="E36693" t="s">
        <v>742</v>
      </c>
      <c r="F36693" s="2">
        <v>268.09389660727601</v>
      </c>
    </row>
    <row r="36694" spans="1:6">
      <c r="A36694" t="s">
        <v>135</v>
      </c>
      <c r="B36694">
        <v>5630</v>
      </c>
      <c r="C36694" t="s">
        <v>164</v>
      </c>
      <c r="D36694">
        <v>2017</v>
      </c>
      <c r="E36694" t="s">
        <v>744</v>
      </c>
      <c r="F36694" s="2">
        <v>0</v>
      </c>
    </row>
    <row r="36695" spans="1:6">
      <c r="A36695" t="s">
        <v>135</v>
      </c>
      <c r="B36695">
        <v>5630</v>
      </c>
      <c r="C36695" t="s">
        <v>164</v>
      </c>
      <c r="D36695">
        <v>2017</v>
      </c>
      <c r="E36695" t="s">
        <v>741</v>
      </c>
      <c r="F36695" s="2">
        <v>927.78079002475602</v>
      </c>
    </row>
    <row r="36696" spans="1:6">
      <c r="A36696" t="s">
        <v>135</v>
      </c>
      <c r="B36696">
        <v>5630</v>
      </c>
      <c r="C36696" t="s">
        <v>164</v>
      </c>
      <c r="D36696">
        <v>2018</v>
      </c>
      <c r="E36696" t="s">
        <v>736</v>
      </c>
      <c r="F36696" s="2">
        <v>230.19665203534601</v>
      </c>
    </row>
    <row r="36697" spans="1:6">
      <c r="A36697" t="s">
        <v>135</v>
      </c>
      <c r="B36697">
        <v>5630</v>
      </c>
      <c r="C36697" t="s">
        <v>164</v>
      </c>
      <c r="D36697">
        <v>2018</v>
      </c>
      <c r="E36697" t="s">
        <v>737</v>
      </c>
      <c r="F36697" s="2">
        <v>251.84388635918401</v>
      </c>
    </row>
    <row r="36698" spans="1:6">
      <c r="A36698" t="s">
        <v>135</v>
      </c>
      <c r="B36698">
        <v>5630</v>
      </c>
      <c r="C36698" t="s">
        <v>164</v>
      </c>
      <c r="D36698">
        <v>2019</v>
      </c>
      <c r="E36698" t="s">
        <v>738</v>
      </c>
      <c r="F36698" s="2">
        <v>0</v>
      </c>
    </row>
    <row r="36699" spans="1:6">
      <c r="A36699" t="s">
        <v>135</v>
      </c>
      <c r="B36699">
        <v>5630</v>
      </c>
      <c r="C36699" t="s">
        <v>164</v>
      </c>
      <c r="D36699">
        <v>2019</v>
      </c>
      <c r="E36699" t="s">
        <v>739</v>
      </c>
      <c r="F36699" s="2">
        <v>705.52721344369695</v>
      </c>
    </row>
    <row r="36700" spans="1:6">
      <c r="A36700" t="s">
        <v>135</v>
      </c>
      <c r="B36700">
        <v>5630</v>
      </c>
      <c r="C36700" t="s">
        <v>164</v>
      </c>
      <c r="D36700">
        <v>2019</v>
      </c>
      <c r="E36700" t="s">
        <v>743</v>
      </c>
      <c r="F36700" s="2">
        <v>257.66533214494302</v>
      </c>
    </row>
    <row r="36701" spans="1:6">
      <c r="A36701" t="s">
        <v>135</v>
      </c>
      <c r="B36701">
        <v>5630</v>
      </c>
      <c r="C36701" t="s">
        <v>164</v>
      </c>
      <c r="D36701">
        <v>2020</v>
      </c>
      <c r="E36701" t="s">
        <v>742</v>
      </c>
      <c r="F36701" s="2">
        <v>345.37282525180001</v>
      </c>
    </row>
    <row r="36702" spans="1:6">
      <c r="A36702" t="s">
        <v>135</v>
      </c>
      <c r="B36702">
        <v>5630</v>
      </c>
      <c r="C36702" t="s">
        <v>164</v>
      </c>
      <c r="D36702">
        <v>2020</v>
      </c>
      <c r="E36702" t="s">
        <v>744</v>
      </c>
      <c r="F36702" s="2">
        <v>0</v>
      </c>
    </row>
    <row r="36703" spans="1:6">
      <c r="A36703" t="s">
        <v>135</v>
      </c>
      <c r="B36703">
        <v>5630</v>
      </c>
      <c r="C36703" t="s">
        <v>164</v>
      </c>
      <c r="D36703">
        <v>2020</v>
      </c>
      <c r="E36703" t="s">
        <v>745</v>
      </c>
      <c r="F36703" s="2">
        <v>10829.8347445781</v>
      </c>
    </row>
    <row r="36704" spans="1:6">
      <c r="A36704" t="s">
        <v>135</v>
      </c>
      <c r="B36704">
        <v>5630</v>
      </c>
      <c r="C36704" t="s">
        <v>164</v>
      </c>
      <c r="D36704">
        <v>2020</v>
      </c>
      <c r="E36704" t="s">
        <v>741</v>
      </c>
      <c r="F36704" s="2">
        <v>926.76878984400003</v>
      </c>
    </row>
    <row r="36705" spans="1:6">
      <c r="A36705" t="s">
        <v>135</v>
      </c>
      <c r="B36705">
        <v>5630</v>
      </c>
      <c r="C36705" t="s">
        <v>164</v>
      </c>
      <c r="D36705">
        <v>2021</v>
      </c>
      <c r="E36705" t="s">
        <v>736</v>
      </c>
      <c r="F36705" s="2">
        <v>203.698402045384</v>
      </c>
    </row>
    <row r="36706" spans="1:6">
      <c r="A36706" t="s">
        <v>135</v>
      </c>
      <c r="B36706">
        <v>5630</v>
      </c>
      <c r="C36706" t="s">
        <v>164</v>
      </c>
      <c r="D36706">
        <v>2021</v>
      </c>
      <c r="E36706" t="s">
        <v>737</v>
      </c>
      <c r="F36706" s="2">
        <v>168.61629603716199</v>
      </c>
    </row>
    <row r="36707" spans="1:6">
      <c r="A36707" t="s">
        <v>135</v>
      </c>
      <c r="B36707">
        <v>5630</v>
      </c>
      <c r="C36707" t="s">
        <v>164</v>
      </c>
      <c r="D36707">
        <v>2022</v>
      </c>
      <c r="E36707" t="s">
        <v>738</v>
      </c>
      <c r="F36707" s="2">
        <v>0</v>
      </c>
    </row>
    <row r="36708" spans="1:6">
      <c r="A36708" t="s">
        <v>135</v>
      </c>
      <c r="B36708">
        <v>5630</v>
      </c>
      <c r="C36708" t="s">
        <v>164</v>
      </c>
      <c r="D36708">
        <v>2022</v>
      </c>
      <c r="E36708" t="s">
        <v>739</v>
      </c>
      <c r="F36708" s="2">
        <v>761.66756780019603</v>
      </c>
    </row>
    <row r="36709" spans="1:6">
      <c r="A36709" t="s">
        <v>135</v>
      </c>
      <c r="B36709">
        <v>5630</v>
      </c>
      <c r="C36709" t="s">
        <v>164</v>
      </c>
      <c r="D36709">
        <v>2022</v>
      </c>
      <c r="E36709" t="s">
        <v>743</v>
      </c>
      <c r="F36709" s="2">
        <v>228.55671423983901</v>
      </c>
    </row>
    <row r="36710" spans="1:6">
      <c r="A36710" t="s">
        <v>135</v>
      </c>
      <c r="B36710">
        <v>5630</v>
      </c>
      <c r="C36710" t="s">
        <v>164</v>
      </c>
      <c r="D36710">
        <v>2022</v>
      </c>
      <c r="E36710" t="s">
        <v>740</v>
      </c>
      <c r="F36710" s="2">
        <v>177.66866066998301</v>
      </c>
    </row>
    <row r="36711" spans="1:6">
      <c r="A36711" t="s">
        <v>135</v>
      </c>
      <c r="B36711">
        <v>5630</v>
      </c>
      <c r="C36711" t="s">
        <v>164</v>
      </c>
      <c r="D36711">
        <v>2023</v>
      </c>
      <c r="E36711" t="s">
        <v>742</v>
      </c>
      <c r="F36711" s="2">
        <v>208.10108029618499</v>
      </c>
    </row>
    <row r="36712" spans="1:6">
      <c r="A36712" t="s">
        <v>135</v>
      </c>
      <c r="B36712">
        <v>5630</v>
      </c>
      <c r="C36712" t="s">
        <v>164</v>
      </c>
      <c r="D36712">
        <v>2023</v>
      </c>
      <c r="E36712" t="s">
        <v>744</v>
      </c>
      <c r="F36712" s="2">
        <v>0</v>
      </c>
    </row>
    <row r="36713" spans="1:6">
      <c r="A36713" t="s">
        <v>135</v>
      </c>
      <c r="B36713">
        <v>5630</v>
      </c>
      <c r="C36713" t="s">
        <v>164</v>
      </c>
      <c r="D36713">
        <v>2023</v>
      </c>
      <c r="E36713" t="s">
        <v>745</v>
      </c>
      <c r="F36713" s="2">
        <v>10889.0526790977</v>
      </c>
    </row>
    <row r="36714" spans="1:6">
      <c r="A36714" t="s">
        <v>135</v>
      </c>
      <c r="B36714">
        <v>5630</v>
      </c>
      <c r="C36714" t="s">
        <v>164</v>
      </c>
      <c r="D36714">
        <v>2024</v>
      </c>
      <c r="E36714" t="s">
        <v>736</v>
      </c>
      <c r="F36714" s="2">
        <v>134.29581492057901</v>
      </c>
    </row>
    <row r="36715" spans="1:6">
      <c r="A36715" t="s">
        <v>135</v>
      </c>
      <c r="B36715">
        <v>5630</v>
      </c>
      <c r="C36715" t="s">
        <v>164</v>
      </c>
      <c r="D36715">
        <v>2024</v>
      </c>
      <c r="E36715" t="s">
        <v>737</v>
      </c>
      <c r="F36715" s="2">
        <v>122.143040148883</v>
      </c>
    </row>
    <row r="36716" spans="1:6">
      <c r="A36716" t="s">
        <v>135</v>
      </c>
      <c r="B36716">
        <v>5632</v>
      </c>
      <c r="C36716" t="s">
        <v>166</v>
      </c>
      <c r="D36716">
        <v>2009</v>
      </c>
      <c r="E36716" t="s">
        <v>742</v>
      </c>
      <c r="F36716" s="2">
        <v>553.43331106961796</v>
      </c>
    </row>
    <row r="36717" spans="1:6">
      <c r="A36717" t="s">
        <v>135</v>
      </c>
      <c r="B36717">
        <v>5632</v>
      </c>
      <c r="C36717" t="s">
        <v>166</v>
      </c>
      <c r="D36717">
        <v>2009</v>
      </c>
      <c r="E36717" t="s">
        <v>744</v>
      </c>
      <c r="F36717" s="2">
        <v>2072.8054750000001</v>
      </c>
    </row>
    <row r="36718" spans="1:6">
      <c r="A36718" t="s">
        <v>135</v>
      </c>
      <c r="B36718">
        <v>5632</v>
      </c>
      <c r="C36718" t="s">
        <v>166</v>
      </c>
      <c r="D36718">
        <v>2009</v>
      </c>
      <c r="E36718" t="s">
        <v>745</v>
      </c>
      <c r="F36718" s="2">
        <v>44237.411383175</v>
      </c>
    </row>
    <row r="36719" spans="1:6">
      <c r="A36719" t="s">
        <v>135</v>
      </c>
      <c r="B36719">
        <v>5632</v>
      </c>
      <c r="C36719" t="s">
        <v>166</v>
      </c>
      <c r="D36719">
        <v>2011</v>
      </c>
      <c r="E36719" t="s">
        <v>740</v>
      </c>
      <c r="F36719" s="2">
        <v>376.56673576573502</v>
      </c>
    </row>
    <row r="36720" spans="1:6">
      <c r="A36720" t="s">
        <v>135</v>
      </c>
      <c r="B36720">
        <v>5632</v>
      </c>
      <c r="C36720" t="s">
        <v>166</v>
      </c>
      <c r="D36720">
        <v>2013</v>
      </c>
      <c r="E36720" t="s">
        <v>741</v>
      </c>
      <c r="F36720" s="2">
        <v>919.68966027098497</v>
      </c>
    </row>
    <row r="36721" spans="1:6">
      <c r="A36721" t="s">
        <v>135</v>
      </c>
      <c r="B36721">
        <v>5632</v>
      </c>
      <c r="C36721" t="s">
        <v>166</v>
      </c>
      <c r="D36721">
        <v>2015</v>
      </c>
      <c r="E36721" t="s">
        <v>738</v>
      </c>
      <c r="F36721" s="2">
        <v>0</v>
      </c>
    </row>
    <row r="36722" spans="1:6">
      <c r="A36722" t="s">
        <v>135</v>
      </c>
      <c r="B36722">
        <v>5632</v>
      </c>
      <c r="C36722" t="s">
        <v>166</v>
      </c>
      <c r="D36722">
        <v>2015</v>
      </c>
      <c r="E36722" t="s">
        <v>739</v>
      </c>
      <c r="F36722" s="2">
        <v>1256.42077071215</v>
      </c>
    </row>
    <row r="36723" spans="1:6">
      <c r="A36723" t="s">
        <v>135</v>
      </c>
      <c r="B36723">
        <v>5632</v>
      </c>
      <c r="C36723" t="s">
        <v>166</v>
      </c>
      <c r="D36723">
        <v>2015</v>
      </c>
      <c r="E36723" t="s">
        <v>743</v>
      </c>
      <c r="F36723" s="2">
        <v>567.90383791032298</v>
      </c>
    </row>
    <row r="36724" spans="1:6">
      <c r="A36724" t="s">
        <v>135</v>
      </c>
      <c r="B36724">
        <v>5632</v>
      </c>
      <c r="C36724" t="s">
        <v>166</v>
      </c>
      <c r="D36724">
        <v>2016</v>
      </c>
      <c r="E36724" t="s">
        <v>742</v>
      </c>
      <c r="F36724" s="2">
        <v>630.96792180678005</v>
      </c>
    </row>
    <row r="36725" spans="1:6">
      <c r="A36725" t="s">
        <v>135</v>
      </c>
      <c r="B36725">
        <v>5632</v>
      </c>
      <c r="C36725" t="s">
        <v>166</v>
      </c>
      <c r="D36725">
        <v>2016</v>
      </c>
      <c r="E36725" t="s">
        <v>744</v>
      </c>
      <c r="F36725" s="2">
        <v>0</v>
      </c>
    </row>
    <row r="36726" spans="1:6">
      <c r="A36726" t="s">
        <v>135</v>
      </c>
      <c r="B36726">
        <v>5632</v>
      </c>
      <c r="C36726" t="s">
        <v>166</v>
      </c>
      <c r="D36726">
        <v>2016</v>
      </c>
      <c r="E36726" t="s">
        <v>741</v>
      </c>
      <c r="F36726" s="2">
        <v>896.524099183457</v>
      </c>
    </row>
    <row r="36727" spans="1:6">
      <c r="A36727" t="s">
        <v>135</v>
      </c>
      <c r="B36727">
        <v>5632</v>
      </c>
      <c r="C36727" t="s">
        <v>166</v>
      </c>
      <c r="D36727">
        <v>2017</v>
      </c>
      <c r="E36727" t="s">
        <v>736</v>
      </c>
      <c r="F36727" s="2">
        <v>285.28525776402898</v>
      </c>
    </row>
    <row r="36728" spans="1:6">
      <c r="A36728" t="s">
        <v>135</v>
      </c>
      <c r="B36728">
        <v>5632</v>
      </c>
      <c r="C36728" t="s">
        <v>166</v>
      </c>
      <c r="D36728">
        <v>2017</v>
      </c>
      <c r="E36728" t="s">
        <v>737</v>
      </c>
      <c r="F36728" s="2">
        <v>941.21945508659803</v>
      </c>
    </row>
    <row r="36729" spans="1:6">
      <c r="A36729" t="s">
        <v>135</v>
      </c>
      <c r="B36729">
        <v>5632</v>
      </c>
      <c r="C36729" t="s">
        <v>166</v>
      </c>
      <c r="D36729">
        <v>2018</v>
      </c>
      <c r="E36729" t="s">
        <v>738</v>
      </c>
      <c r="F36729" s="2">
        <v>0</v>
      </c>
    </row>
    <row r="36730" spans="1:6">
      <c r="A36730" t="s">
        <v>135</v>
      </c>
      <c r="B36730">
        <v>5632</v>
      </c>
      <c r="C36730" t="s">
        <v>166</v>
      </c>
      <c r="D36730">
        <v>2018</v>
      </c>
      <c r="E36730" t="s">
        <v>739</v>
      </c>
      <c r="F36730" s="2">
        <v>1236.9843390485401</v>
      </c>
    </row>
    <row r="36731" spans="1:6">
      <c r="A36731" t="s">
        <v>135</v>
      </c>
      <c r="B36731">
        <v>5632</v>
      </c>
      <c r="C36731" t="s">
        <v>166</v>
      </c>
      <c r="D36731">
        <v>2018</v>
      </c>
      <c r="E36731" t="s">
        <v>743</v>
      </c>
      <c r="F36731" s="2">
        <v>327.880732845441</v>
      </c>
    </row>
    <row r="36732" spans="1:6">
      <c r="A36732" t="s">
        <v>135</v>
      </c>
      <c r="B36732">
        <v>5632</v>
      </c>
      <c r="C36732" t="s">
        <v>166</v>
      </c>
      <c r="D36732">
        <v>2019</v>
      </c>
      <c r="E36732" t="s">
        <v>742</v>
      </c>
      <c r="F36732" s="2">
        <v>396.469723099936</v>
      </c>
    </row>
    <row r="36733" spans="1:6">
      <c r="A36733" t="s">
        <v>135</v>
      </c>
      <c r="B36733">
        <v>5632</v>
      </c>
      <c r="C36733" t="s">
        <v>166</v>
      </c>
      <c r="D36733">
        <v>2019</v>
      </c>
      <c r="E36733" t="s">
        <v>744</v>
      </c>
      <c r="F36733" s="2">
        <v>0</v>
      </c>
    </row>
    <row r="36734" spans="1:6">
      <c r="A36734" t="s">
        <v>135</v>
      </c>
      <c r="B36734">
        <v>5632</v>
      </c>
      <c r="C36734" t="s">
        <v>166</v>
      </c>
      <c r="D36734">
        <v>2019</v>
      </c>
      <c r="E36734" t="s">
        <v>745</v>
      </c>
      <c r="F36734" s="2">
        <v>25866.2896095756</v>
      </c>
    </row>
    <row r="36735" spans="1:6">
      <c r="A36735" t="s">
        <v>135</v>
      </c>
      <c r="B36735">
        <v>5632</v>
      </c>
      <c r="C36735" t="s">
        <v>166</v>
      </c>
      <c r="D36735">
        <v>2019</v>
      </c>
      <c r="E36735" t="s">
        <v>741</v>
      </c>
      <c r="F36735" s="2">
        <v>849.42977065625303</v>
      </c>
    </row>
    <row r="36736" spans="1:6">
      <c r="A36736" t="s">
        <v>135</v>
      </c>
      <c r="B36736">
        <v>5632</v>
      </c>
      <c r="C36736" t="s">
        <v>166</v>
      </c>
      <c r="D36736">
        <v>2020</v>
      </c>
      <c r="E36736" t="s">
        <v>736</v>
      </c>
      <c r="F36736" s="2">
        <v>283.764352188251</v>
      </c>
    </row>
    <row r="36737" spans="1:6">
      <c r="A36737" t="s">
        <v>135</v>
      </c>
      <c r="B36737">
        <v>5632</v>
      </c>
      <c r="C36737" t="s">
        <v>166</v>
      </c>
      <c r="D36737">
        <v>2020</v>
      </c>
      <c r="E36737" t="s">
        <v>737</v>
      </c>
      <c r="F36737" s="2">
        <v>601.39167236663798</v>
      </c>
    </row>
    <row r="36738" spans="1:6">
      <c r="A36738" t="s">
        <v>135</v>
      </c>
      <c r="B36738">
        <v>5632</v>
      </c>
      <c r="C36738" t="s">
        <v>166</v>
      </c>
      <c r="D36738">
        <v>2021</v>
      </c>
      <c r="E36738" t="s">
        <v>738</v>
      </c>
      <c r="F36738" s="2">
        <v>0</v>
      </c>
    </row>
    <row r="36739" spans="1:6">
      <c r="A36739" t="s">
        <v>135</v>
      </c>
      <c r="B36739">
        <v>5632</v>
      </c>
      <c r="C36739" t="s">
        <v>166</v>
      </c>
      <c r="D36739">
        <v>2021</v>
      </c>
      <c r="E36739" t="s">
        <v>739</v>
      </c>
      <c r="F36739" s="2">
        <v>1223.53862733242</v>
      </c>
    </row>
    <row r="36740" spans="1:6">
      <c r="A36740" t="s">
        <v>135</v>
      </c>
      <c r="B36740">
        <v>5632</v>
      </c>
      <c r="C36740" t="s">
        <v>166</v>
      </c>
      <c r="D36740">
        <v>2021</v>
      </c>
      <c r="E36740" t="s">
        <v>743</v>
      </c>
      <c r="F36740" s="2">
        <v>304.50895099155701</v>
      </c>
    </row>
    <row r="36741" spans="1:6">
      <c r="A36741" t="s">
        <v>135</v>
      </c>
      <c r="B36741">
        <v>5632</v>
      </c>
      <c r="C36741" t="s">
        <v>166</v>
      </c>
      <c r="D36741">
        <v>2021</v>
      </c>
      <c r="E36741" t="s">
        <v>740</v>
      </c>
      <c r="F36741" s="2">
        <v>221.12333049741</v>
      </c>
    </row>
    <row r="36742" spans="1:6">
      <c r="A36742" t="s">
        <v>135</v>
      </c>
      <c r="B36742">
        <v>5632</v>
      </c>
      <c r="C36742" t="s">
        <v>166</v>
      </c>
      <c r="D36742">
        <v>2022</v>
      </c>
      <c r="E36742" t="s">
        <v>742</v>
      </c>
      <c r="F36742" s="2">
        <v>490.17227662821398</v>
      </c>
    </row>
    <row r="36743" spans="1:6">
      <c r="A36743" t="s">
        <v>135</v>
      </c>
      <c r="B36743">
        <v>5632</v>
      </c>
      <c r="C36743" t="s">
        <v>166</v>
      </c>
      <c r="D36743">
        <v>2022</v>
      </c>
      <c r="E36743" t="s">
        <v>744</v>
      </c>
      <c r="F36743" s="2">
        <v>0</v>
      </c>
    </row>
    <row r="36744" spans="1:6">
      <c r="A36744" t="s">
        <v>135</v>
      </c>
      <c r="B36744">
        <v>5632</v>
      </c>
      <c r="C36744" t="s">
        <v>166</v>
      </c>
      <c r="D36744">
        <v>2022</v>
      </c>
      <c r="E36744" t="s">
        <v>745</v>
      </c>
      <c r="F36744" s="2">
        <v>22597.824329441399</v>
      </c>
    </row>
    <row r="36745" spans="1:6">
      <c r="A36745" t="s">
        <v>135</v>
      </c>
      <c r="B36745">
        <v>5632</v>
      </c>
      <c r="C36745" t="s">
        <v>166</v>
      </c>
      <c r="D36745">
        <v>2023</v>
      </c>
      <c r="E36745" t="s">
        <v>736</v>
      </c>
      <c r="F36745" s="2">
        <v>260.52867702491898</v>
      </c>
    </row>
    <row r="36746" spans="1:6">
      <c r="A36746" t="s">
        <v>135</v>
      </c>
      <c r="B36746">
        <v>5632</v>
      </c>
      <c r="C36746" t="s">
        <v>166</v>
      </c>
      <c r="D36746">
        <v>2023</v>
      </c>
      <c r="E36746" t="s">
        <v>737</v>
      </c>
      <c r="F36746" s="2">
        <v>401.52654815348001</v>
      </c>
    </row>
    <row r="36747" spans="1:6">
      <c r="A36747" t="s">
        <v>135</v>
      </c>
      <c r="B36747">
        <v>5632</v>
      </c>
      <c r="C36747" t="s">
        <v>166</v>
      </c>
      <c r="D36747">
        <v>2024</v>
      </c>
      <c r="E36747" t="s">
        <v>739</v>
      </c>
      <c r="F36747" s="2">
        <v>1261.72819492027</v>
      </c>
    </row>
    <row r="36748" spans="1:6">
      <c r="A36748" t="s">
        <v>135</v>
      </c>
      <c r="B36748">
        <v>5632</v>
      </c>
      <c r="C36748" t="s">
        <v>166</v>
      </c>
      <c r="D36748">
        <v>2024</v>
      </c>
      <c r="E36748" t="s">
        <v>740</v>
      </c>
      <c r="F36748" s="2">
        <v>186.76291023083101</v>
      </c>
    </row>
    <row r="36749" spans="1:6">
      <c r="A36749" t="s">
        <v>135</v>
      </c>
      <c r="B36749">
        <v>5634</v>
      </c>
      <c r="C36749" t="s">
        <v>168</v>
      </c>
      <c r="D36749">
        <v>2009</v>
      </c>
      <c r="E36749" t="s">
        <v>736</v>
      </c>
      <c r="F36749" s="2">
        <v>1150.43243398186</v>
      </c>
    </row>
    <row r="36750" spans="1:6">
      <c r="A36750" t="s">
        <v>135</v>
      </c>
      <c r="B36750">
        <v>5634</v>
      </c>
      <c r="C36750" t="s">
        <v>168</v>
      </c>
      <c r="D36750">
        <v>2009</v>
      </c>
      <c r="E36750" t="s">
        <v>737</v>
      </c>
      <c r="F36750" s="2">
        <v>231.847774979939</v>
      </c>
    </row>
    <row r="36751" spans="1:6">
      <c r="A36751" t="s">
        <v>135</v>
      </c>
      <c r="B36751">
        <v>5634</v>
      </c>
      <c r="C36751" t="s">
        <v>168</v>
      </c>
      <c r="D36751">
        <v>2009</v>
      </c>
      <c r="E36751" t="s">
        <v>740</v>
      </c>
      <c r="F36751" s="2">
        <v>505.26724404381298</v>
      </c>
    </row>
    <row r="36752" spans="1:6">
      <c r="A36752" t="s">
        <v>135</v>
      </c>
      <c r="B36752">
        <v>5634</v>
      </c>
      <c r="C36752" t="s">
        <v>168</v>
      </c>
      <c r="D36752">
        <v>2011</v>
      </c>
      <c r="E36752" t="s">
        <v>742</v>
      </c>
      <c r="F36752" s="2">
        <v>551.580647999642</v>
      </c>
    </row>
    <row r="36753" spans="1:6">
      <c r="A36753" t="s">
        <v>135</v>
      </c>
      <c r="B36753">
        <v>5634</v>
      </c>
      <c r="C36753" t="s">
        <v>168</v>
      </c>
      <c r="D36753">
        <v>2011</v>
      </c>
      <c r="E36753" t="s">
        <v>744</v>
      </c>
      <c r="F36753" s="2">
        <v>0</v>
      </c>
    </row>
    <row r="36754" spans="1:6">
      <c r="A36754" t="s">
        <v>135</v>
      </c>
      <c r="B36754">
        <v>5634</v>
      </c>
      <c r="C36754" t="s">
        <v>168</v>
      </c>
      <c r="D36754">
        <v>2011</v>
      </c>
      <c r="E36754" t="s">
        <v>745</v>
      </c>
      <c r="F36754" s="2">
        <v>16757.666671010302</v>
      </c>
    </row>
    <row r="36755" spans="1:6">
      <c r="A36755" t="s">
        <v>135</v>
      </c>
      <c r="B36755">
        <v>5634</v>
      </c>
      <c r="C36755" t="s">
        <v>168</v>
      </c>
      <c r="D36755">
        <v>2011</v>
      </c>
      <c r="E36755" t="s">
        <v>741</v>
      </c>
      <c r="F36755" s="2">
        <v>1172.9123178147599</v>
      </c>
    </row>
    <row r="36756" spans="1:6">
      <c r="A36756" t="s">
        <v>135</v>
      </c>
      <c r="B36756">
        <v>5634</v>
      </c>
      <c r="C36756" t="s">
        <v>168</v>
      </c>
      <c r="D36756">
        <v>2013</v>
      </c>
      <c r="E36756" t="s">
        <v>738</v>
      </c>
      <c r="F36756" s="2">
        <v>0</v>
      </c>
    </row>
    <row r="36757" spans="1:6">
      <c r="A36757" t="s">
        <v>135</v>
      </c>
      <c r="B36757">
        <v>5634</v>
      </c>
      <c r="C36757" t="s">
        <v>168</v>
      </c>
      <c r="D36757">
        <v>2013</v>
      </c>
      <c r="E36757" t="s">
        <v>739</v>
      </c>
      <c r="F36757" s="2">
        <v>1672.44724057653</v>
      </c>
    </row>
    <row r="36758" spans="1:6">
      <c r="A36758" t="s">
        <v>135</v>
      </c>
      <c r="B36758">
        <v>5634</v>
      </c>
      <c r="C36758" t="s">
        <v>168</v>
      </c>
      <c r="D36758">
        <v>2013</v>
      </c>
      <c r="E36758" t="s">
        <v>743</v>
      </c>
      <c r="F36758" s="2">
        <v>334.15831902962498</v>
      </c>
    </row>
    <row r="36759" spans="1:6">
      <c r="A36759" t="s">
        <v>135</v>
      </c>
      <c r="B36759">
        <v>5634</v>
      </c>
      <c r="C36759" t="s">
        <v>168</v>
      </c>
      <c r="D36759">
        <v>2015</v>
      </c>
      <c r="E36759" t="s">
        <v>736</v>
      </c>
      <c r="F36759" s="2">
        <v>861.49715848508902</v>
      </c>
    </row>
    <row r="36760" spans="1:6">
      <c r="A36760" t="s">
        <v>135</v>
      </c>
      <c r="B36760">
        <v>5634</v>
      </c>
      <c r="C36760" t="s">
        <v>168</v>
      </c>
      <c r="D36760">
        <v>2015</v>
      </c>
      <c r="E36760" t="s">
        <v>737</v>
      </c>
      <c r="F36760" s="2">
        <v>310.97298330028798</v>
      </c>
    </row>
    <row r="36761" spans="1:6">
      <c r="A36761" t="s">
        <v>135</v>
      </c>
      <c r="B36761">
        <v>5634</v>
      </c>
      <c r="C36761" t="s">
        <v>168</v>
      </c>
      <c r="D36761">
        <v>2015</v>
      </c>
      <c r="E36761" t="s">
        <v>740</v>
      </c>
      <c r="F36761" s="2">
        <v>443.81620621183299</v>
      </c>
    </row>
    <row r="36762" spans="1:6">
      <c r="A36762" t="s">
        <v>135</v>
      </c>
      <c r="B36762">
        <v>5634</v>
      </c>
      <c r="C36762" t="s">
        <v>168</v>
      </c>
      <c r="D36762">
        <v>2016</v>
      </c>
      <c r="E36762" t="s">
        <v>738</v>
      </c>
      <c r="F36762" s="2">
        <v>0</v>
      </c>
    </row>
    <row r="36763" spans="1:6">
      <c r="A36763" t="s">
        <v>135</v>
      </c>
      <c r="B36763">
        <v>5634</v>
      </c>
      <c r="C36763" t="s">
        <v>168</v>
      </c>
      <c r="D36763">
        <v>2016</v>
      </c>
      <c r="E36763" t="s">
        <v>739</v>
      </c>
      <c r="F36763" s="2">
        <v>1512.4254771245901</v>
      </c>
    </row>
    <row r="36764" spans="1:6">
      <c r="A36764" t="s">
        <v>135</v>
      </c>
      <c r="B36764">
        <v>5634</v>
      </c>
      <c r="C36764" t="s">
        <v>168</v>
      </c>
      <c r="D36764">
        <v>2017</v>
      </c>
      <c r="E36764" t="s">
        <v>742</v>
      </c>
      <c r="F36764" s="2">
        <v>404.594628735242</v>
      </c>
    </row>
    <row r="36765" spans="1:6">
      <c r="A36765" t="s">
        <v>135</v>
      </c>
      <c r="B36765">
        <v>5634</v>
      </c>
      <c r="C36765" t="s">
        <v>168</v>
      </c>
      <c r="D36765">
        <v>2017</v>
      </c>
      <c r="E36765" t="s">
        <v>744</v>
      </c>
      <c r="F36765" s="2">
        <v>0</v>
      </c>
    </row>
    <row r="36766" spans="1:6">
      <c r="A36766" t="s">
        <v>135</v>
      </c>
      <c r="B36766">
        <v>5634</v>
      </c>
      <c r="C36766" t="s">
        <v>168</v>
      </c>
      <c r="D36766">
        <v>2017</v>
      </c>
      <c r="E36766" t="s">
        <v>745</v>
      </c>
      <c r="F36766" s="2">
        <v>16253.007087259301</v>
      </c>
    </row>
    <row r="36767" spans="1:6">
      <c r="A36767" t="s">
        <v>135</v>
      </c>
      <c r="B36767">
        <v>5634</v>
      </c>
      <c r="C36767" t="s">
        <v>168</v>
      </c>
      <c r="D36767">
        <v>2018</v>
      </c>
      <c r="E36767" t="s">
        <v>740</v>
      </c>
      <c r="F36767" s="2">
        <v>512.72216488622303</v>
      </c>
    </row>
    <row r="36768" spans="1:6">
      <c r="A36768" t="s">
        <v>135</v>
      </c>
      <c r="B36768">
        <v>5634</v>
      </c>
      <c r="C36768" t="s">
        <v>168</v>
      </c>
      <c r="D36768">
        <v>2018</v>
      </c>
      <c r="E36768" t="s">
        <v>741</v>
      </c>
      <c r="F36768" s="2">
        <v>1081.28920521328</v>
      </c>
    </row>
    <row r="36769" spans="1:6">
      <c r="A36769" t="s">
        <v>135</v>
      </c>
      <c r="B36769">
        <v>5634</v>
      </c>
      <c r="C36769" t="s">
        <v>168</v>
      </c>
      <c r="D36769">
        <v>2020</v>
      </c>
      <c r="E36769" t="s">
        <v>743</v>
      </c>
      <c r="F36769" s="2">
        <v>217.07400299143501</v>
      </c>
    </row>
    <row r="36770" spans="1:6">
      <c r="A36770" t="s">
        <v>135</v>
      </c>
      <c r="B36770">
        <v>5634</v>
      </c>
      <c r="C36770" t="s">
        <v>168</v>
      </c>
      <c r="D36770">
        <v>2020</v>
      </c>
      <c r="E36770" t="s">
        <v>745</v>
      </c>
      <c r="F36770" s="2">
        <v>11079.105721018601</v>
      </c>
    </row>
    <row r="36771" spans="1:6">
      <c r="A36771" t="s">
        <v>135</v>
      </c>
      <c r="B36771">
        <v>5634</v>
      </c>
      <c r="C36771" t="s">
        <v>168</v>
      </c>
      <c r="D36771">
        <v>2021</v>
      </c>
      <c r="E36771" t="s">
        <v>741</v>
      </c>
      <c r="F36771" s="2">
        <v>1044.5896384411899</v>
      </c>
    </row>
    <row r="36772" spans="1:6">
      <c r="A36772" t="s">
        <v>135</v>
      </c>
      <c r="B36772">
        <v>5634</v>
      </c>
      <c r="C36772" t="s">
        <v>168</v>
      </c>
      <c r="D36772">
        <v>2022</v>
      </c>
      <c r="E36772" t="s">
        <v>736</v>
      </c>
      <c r="F36772" s="2">
        <v>642.18266376707197</v>
      </c>
    </row>
    <row r="36773" spans="1:6">
      <c r="A36773" t="s">
        <v>135</v>
      </c>
      <c r="B36773">
        <v>5634</v>
      </c>
      <c r="C36773" t="s">
        <v>168</v>
      </c>
      <c r="D36773">
        <v>2022</v>
      </c>
      <c r="E36773" t="s">
        <v>737</v>
      </c>
      <c r="F36773" s="2">
        <v>239.77976235494</v>
      </c>
    </row>
    <row r="36774" spans="1:6">
      <c r="A36774" t="s">
        <v>135</v>
      </c>
      <c r="B36774">
        <v>5634</v>
      </c>
      <c r="C36774" t="s">
        <v>168</v>
      </c>
      <c r="D36774">
        <v>2023</v>
      </c>
      <c r="E36774" t="s">
        <v>739</v>
      </c>
      <c r="F36774" s="2">
        <v>1465.1070566241999</v>
      </c>
    </row>
    <row r="36775" spans="1:6">
      <c r="A36775" t="s">
        <v>135</v>
      </c>
      <c r="B36775">
        <v>5634</v>
      </c>
      <c r="C36775" t="s">
        <v>168</v>
      </c>
      <c r="D36775">
        <v>2023</v>
      </c>
      <c r="E36775" t="s">
        <v>743</v>
      </c>
      <c r="F36775" s="2">
        <v>295.49679224003802</v>
      </c>
    </row>
    <row r="36776" spans="1:6">
      <c r="A36776" t="s">
        <v>135</v>
      </c>
      <c r="B36776">
        <v>5634</v>
      </c>
      <c r="C36776" t="s">
        <v>168</v>
      </c>
      <c r="D36776">
        <v>2024</v>
      </c>
      <c r="E36776" t="s">
        <v>742</v>
      </c>
      <c r="F36776" s="2">
        <v>808.54402969896296</v>
      </c>
    </row>
    <row r="36777" spans="1:6">
      <c r="A36777" t="s">
        <v>135</v>
      </c>
      <c r="B36777">
        <v>5634</v>
      </c>
      <c r="C36777" t="s">
        <v>168</v>
      </c>
      <c r="D36777">
        <v>2024</v>
      </c>
      <c r="E36777" t="s">
        <v>741</v>
      </c>
      <c r="F36777" s="2">
        <v>1005.2629726267299</v>
      </c>
    </row>
    <row r="36778" spans="1:6">
      <c r="A36778" t="s">
        <v>135</v>
      </c>
      <c r="B36778">
        <v>5636</v>
      </c>
      <c r="C36778" t="s">
        <v>170</v>
      </c>
      <c r="D36778">
        <v>2009</v>
      </c>
      <c r="E36778" t="s">
        <v>736</v>
      </c>
      <c r="F36778" s="2">
        <v>284.44792597926198</v>
      </c>
    </row>
    <row r="36779" spans="1:6">
      <c r="A36779" t="s">
        <v>135</v>
      </c>
      <c r="B36779">
        <v>5636</v>
      </c>
      <c r="C36779" t="s">
        <v>170</v>
      </c>
      <c r="D36779">
        <v>2009</v>
      </c>
      <c r="E36779" t="s">
        <v>737</v>
      </c>
      <c r="F36779" s="2">
        <v>351.00372090712602</v>
      </c>
    </row>
    <row r="36780" spans="1:6">
      <c r="A36780" t="s">
        <v>135</v>
      </c>
      <c r="B36780">
        <v>5636</v>
      </c>
      <c r="C36780" t="s">
        <v>170</v>
      </c>
      <c r="D36780">
        <v>2009</v>
      </c>
      <c r="E36780" t="s">
        <v>740</v>
      </c>
      <c r="F36780" s="2">
        <v>313.14352577538699</v>
      </c>
    </row>
    <row r="36781" spans="1:6">
      <c r="A36781" t="s">
        <v>135</v>
      </c>
      <c r="B36781">
        <v>5636</v>
      </c>
      <c r="C36781" t="s">
        <v>170</v>
      </c>
      <c r="D36781">
        <v>2011</v>
      </c>
      <c r="E36781" t="s">
        <v>742</v>
      </c>
      <c r="F36781" s="2">
        <v>348.190578780794</v>
      </c>
    </row>
    <row r="36782" spans="1:6">
      <c r="A36782" t="s">
        <v>135</v>
      </c>
      <c r="B36782">
        <v>5636</v>
      </c>
      <c r="C36782" t="s">
        <v>170</v>
      </c>
      <c r="D36782">
        <v>2011</v>
      </c>
      <c r="E36782" t="s">
        <v>745</v>
      </c>
      <c r="F36782" s="2">
        <v>517.52444745897196</v>
      </c>
    </row>
    <row r="36783" spans="1:6">
      <c r="A36783" t="s">
        <v>135</v>
      </c>
      <c r="B36783">
        <v>5636</v>
      </c>
      <c r="C36783" t="s">
        <v>170</v>
      </c>
      <c r="D36783">
        <v>2011</v>
      </c>
      <c r="E36783" t="s">
        <v>741</v>
      </c>
      <c r="F36783" s="2">
        <v>5499.2976369952903</v>
      </c>
    </row>
    <row r="36784" spans="1:6">
      <c r="A36784" t="s">
        <v>135</v>
      </c>
      <c r="B36784">
        <v>5636</v>
      </c>
      <c r="C36784" t="s">
        <v>170</v>
      </c>
      <c r="D36784">
        <v>2013</v>
      </c>
      <c r="E36784" t="s">
        <v>738</v>
      </c>
      <c r="F36784" s="2">
        <v>0</v>
      </c>
    </row>
    <row r="36785" spans="1:6">
      <c r="A36785" t="s">
        <v>135</v>
      </c>
      <c r="B36785">
        <v>5636</v>
      </c>
      <c r="C36785" t="s">
        <v>170</v>
      </c>
      <c r="D36785">
        <v>2013</v>
      </c>
      <c r="E36785" t="s">
        <v>743</v>
      </c>
      <c r="F36785" s="2">
        <v>0</v>
      </c>
    </row>
    <row r="36786" spans="1:6">
      <c r="A36786" t="s">
        <v>135</v>
      </c>
      <c r="B36786">
        <v>5636</v>
      </c>
      <c r="C36786" t="s">
        <v>170</v>
      </c>
      <c r="D36786">
        <v>2016</v>
      </c>
      <c r="E36786" t="s">
        <v>736</v>
      </c>
      <c r="F36786" s="2">
        <v>285.83777507948002</v>
      </c>
    </row>
    <row r="36787" spans="1:6">
      <c r="A36787" t="s">
        <v>135</v>
      </c>
      <c r="B36787">
        <v>5636</v>
      </c>
      <c r="C36787" t="s">
        <v>170</v>
      </c>
      <c r="D36787">
        <v>2016</v>
      </c>
      <c r="E36787" t="s">
        <v>737</v>
      </c>
      <c r="F36787" s="2">
        <v>353.94349474609601</v>
      </c>
    </row>
    <row r="36788" spans="1:6">
      <c r="A36788" t="s">
        <v>135</v>
      </c>
      <c r="B36788">
        <v>5636</v>
      </c>
      <c r="C36788" t="s">
        <v>170</v>
      </c>
      <c r="D36788">
        <v>2016</v>
      </c>
      <c r="E36788" t="s">
        <v>738</v>
      </c>
      <c r="F36788" s="2">
        <v>0</v>
      </c>
    </row>
    <row r="36789" spans="1:6">
      <c r="A36789" t="s">
        <v>135</v>
      </c>
      <c r="B36789">
        <v>5636</v>
      </c>
      <c r="C36789" t="s">
        <v>170</v>
      </c>
      <c r="D36789">
        <v>2016</v>
      </c>
      <c r="E36789" t="s">
        <v>743</v>
      </c>
      <c r="F36789" s="2">
        <v>0</v>
      </c>
    </row>
    <row r="36790" spans="1:6">
      <c r="A36790" t="s">
        <v>135</v>
      </c>
      <c r="B36790">
        <v>5636</v>
      </c>
      <c r="C36790" t="s">
        <v>170</v>
      </c>
      <c r="D36790">
        <v>2017</v>
      </c>
      <c r="E36790" t="s">
        <v>744</v>
      </c>
      <c r="F36790" s="2">
        <v>0</v>
      </c>
    </row>
    <row r="36791" spans="1:6">
      <c r="A36791" t="s">
        <v>135</v>
      </c>
      <c r="B36791">
        <v>5636</v>
      </c>
      <c r="C36791" t="s">
        <v>170</v>
      </c>
      <c r="D36791">
        <v>2017</v>
      </c>
      <c r="E36791" t="s">
        <v>739</v>
      </c>
      <c r="F36791" s="2">
        <v>4132.0113674706599</v>
      </c>
    </row>
    <row r="36792" spans="1:6">
      <c r="A36792" t="s">
        <v>135</v>
      </c>
      <c r="B36792">
        <v>5636</v>
      </c>
      <c r="C36792" t="s">
        <v>170</v>
      </c>
      <c r="D36792">
        <v>2018</v>
      </c>
      <c r="E36792" t="s">
        <v>742</v>
      </c>
      <c r="F36792" s="2">
        <v>285.41665684368002</v>
      </c>
    </row>
    <row r="36793" spans="1:6">
      <c r="A36793" t="s">
        <v>135</v>
      </c>
      <c r="B36793">
        <v>5636</v>
      </c>
      <c r="C36793" t="s">
        <v>170</v>
      </c>
      <c r="D36793">
        <v>2018</v>
      </c>
      <c r="E36793" t="s">
        <v>745</v>
      </c>
      <c r="F36793" s="2">
        <v>832.25634406830397</v>
      </c>
    </row>
    <row r="36794" spans="1:6">
      <c r="A36794" t="s">
        <v>135</v>
      </c>
      <c r="B36794">
        <v>5636</v>
      </c>
      <c r="C36794" t="s">
        <v>170</v>
      </c>
      <c r="D36794">
        <v>2019</v>
      </c>
      <c r="E36794" t="s">
        <v>736</v>
      </c>
      <c r="F36794" s="2">
        <v>254.74382701732199</v>
      </c>
    </row>
    <row r="36795" spans="1:6">
      <c r="A36795" t="s">
        <v>135</v>
      </c>
      <c r="B36795">
        <v>5636</v>
      </c>
      <c r="C36795" t="s">
        <v>170</v>
      </c>
      <c r="D36795">
        <v>2019</v>
      </c>
      <c r="E36795" t="s">
        <v>737</v>
      </c>
      <c r="F36795" s="2">
        <v>315.37430432992397</v>
      </c>
    </row>
    <row r="36796" spans="1:6">
      <c r="A36796" t="s">
        <v>135</v>
      </c>
      <c r="B36796">
        <v>5636</v>
      </c>
      <c r="C36796" t="s">
        <v>170</v>
      </c>
      <c r="D36796">
        <v>2019</v>
      </c>
      <c r="E36796" t="s">
        <v>738</v>
      </c>
      <c r="F36796" s="2">
        <v>0</v>
      </c>
    </row>
    <row r="36797" spans="1:6">
      <c r="A36797" t="s">
        <v>135</v>
      </c>
      <c r="B36797">
        <v>5636</v>
      </c>
      <c r="C36797" t="s">
        <v>170</v>
      </c>
      <c r="D36797">
        <v>2019</v>
      </c>
      <c r="E36797" t="s">
        <v>740</v>
      </c>
      <c r="F36797" s="2">
        <v>161.80922728706599</v>
      </c>
    </row>
    <row r="36798" spans="1:6">
      <c r="A36798" t="s">
        <v>135</v>
      </c>
      <c r="B36798">
        <v>5636</v>
      </c>
      <c r="C36798" t="s">
        <v>170</v>
      </c>
      <c r="D36798">
        <v>2020</v>
      </c>
      <c r="E36798" t="s">
        <v>744</v>
      </c>
      <c r="F36798" s="2">
        <v>0</v>
      </c>
    </row>
    <row r="36799" spans="1:6">
      <c r="A36799" t="s">
        <v>135</v>
      </c>
      <c r="B36799">
        <v>5636</v>
      </c>
      <c r="C36799" t="s">
        <v>170</v>
      </c>
      <c r="D36799">
        <v>2020</v>
      </c>
      <c r="E36799" t="s">
        <v>739</v>
      </c>
      <c r="F36799" s="2">
        <v>4304.6015262180099</v>
      </c>
    </row>
    <row r="36800" spans="1:6">
      <c r="A36800" t="s">
        <v>135</v>
      </c>
      <c r="B36800">
        <v>5636</v>
      </c>
      <c r="C36800" t="s">
        <v>170</v>
      </c>
      <c r="D36800">
        <v>2021</v>
      </c>
      <c r="E36800" t="s">
        <v>742</v>
      </c>
      <c r="F36800" s="2">
        <v>276.58905666560798</v>
      </c>
    </row>
    <row r="36801" spans="1:6">
      <c r="A36801" t="s">
        <v>135</v>
      </c>
      <c r="B36801">
        <v>5636</v>
      </c>
      <c r="C36801" t="s">
        <v>170</v>
      </c>
      <c r="D36801">
        <v>2021</v>
      </c>
      <c r="E36801" t="s">
        <v>745</v>
      </c>
      <c r="F36801" s="2">
        <v>542.24830299790096</v>
      </c>
    </row>
    <row r="36802" spans="1:6">
      <c r="A36802" t="s">
        <v>135</v>
      </c>
      <c r="B36802">
        <v>5636</v>
      </c>
      <c r="C36802" t="s">
        <v>170</v>
      </c>
      <c r="D36802">
        <v>2021</v>
      </c>
      <c r="E36802" t="s">
        <v>741</v>
      </c>
      <c r="F36802" s="2">
        <v>5223.6792810357101</v>
      </c>
    </row>
    <row r="36803" spans="1:6">
      <c r="A36803" t="s">
        <v>135</v>
      </c>
      <c r="B36803">
        <v>5636</v>
      </c>
      <c r="C36803" t="s">
        <v>170</v>
      </c>
      <c r="D36803">
        <v>2022</v>
      </c>
      <c r="E36803" t="s">
        <v>736</v>
      </c>
      <c r="F36803" s="2">
        <v>18.216218805865601</v>
      </c>
    </row>
    <row r="36804" spans="1:6">
      <c r="A36804" t="s">
        <v>135</v>
      </c>
      <c r="B36804">
        <v>5636</v>
      </c>
      <c r="C36804" t="s">
        <v>170</v>
      </c>
      <c r="D36804">
        <v>2022</v>
      </c>
      <c r="E36804" t="s">
        <v>737</v>
      </c>
      <c r="F36804" s="2">
        <v>258.01690244897901</v>
      </c>
    </row>
    <row r="36805" spans="1:6">
      <c r="A36805" t="s">
        <v>135</v>
      </c>
      <c r="B36805">
        <v>5636</v>
      </c>
      <c r="C36805" t="s">
        <v>170</v>
      </c>
      <c r="D36805">
        <v>2022</v>
      </c>
      <c r="E36805" t="s">
        <v>740</v>
      </c>
      <c r="F36805" s="2">
        <v>167.56913058741401</v>
      </c>
    </row>
    <row r="36806" spans="1:6">
      <c r="A36806" t="s">
        <v>135</v>
      </c>
      <c r="B36806">
        <v>5636</v>
      </c>
      <c r="C36806" t="s">
        <v>170</v>
      </c>
      <c r="D36806">
        <v>2023</v>
      </c>
      <c r="E36806" t="s">
        <v>744</v>
      </c>
      <c r="F36806" s="2">
        <v>0</v>
      </c>
    </row>
    <row r="36807" spans="1:6">
      <c r="A36807" t="s">
        <v>135</v>
      </c>
      <c r="B36807">
        <v>5636</v>
      </c>
      <c r="C36807" t="s">
        <v>170</v>
      </c>
      <c r="D36807">
        <v>2023</v>
      </c>
      <c r="E36807" t="s">
        <v>739</v>
      </c>
      <c r="F36807" s="2">
        <v>3957.0220771762401</v>
      </c>
    </row>
    <row r="36808" spans="1:6">
      <c r="A36808" t="s">
        <v>135</v>
      </c>
      <c r="B36808">
        <v>5636</v>
      </c>
      <c r="C36808" t="s">
        <v>170</v>
      </c>
      <c r="D36808">
        <v>2023</v>
      </c>
      <c r="E36808" t="s">
        <v>743</v>
      </c>
      <c r="F36808" s="2">
        <v>0</v>
      </c>
    </row>
    <row r="36809" spans="1:6">
      <c r="A36809" t="s">
        <v>135</v>
      </c>
      <c r="B36809">
        <v>5636</v>
      </c>
      <c r="C36809" t="s">
        <v>170</v>
      </c>
      <c r="D36809">
        <v>2024</v>
      </c>
      <c r="E36809" t="s">
        <v>742</v>
      </c>
      <c r="F36809" s="2">
        <v>257.923532866448</v>
      </c>
    </row>
    <row r="36810" spans="1:6">
      <c r="A36810" t="s">
        <v>135</v>
      </c>
      <c r="B36810">
        <v>5636</v>
      </c>
      <c r="C36810" t="s">
        <v>170</v>
      </c>
      <c r="D36810">
        <v>2024</v>
      </c>
      <c r="E36810" t="s">
        <v>745</v>
      </c>
      <c r="F36810" s="2">
        <v>926.05738278507795</v>
      </c>
    </row>
    <row r="36811" spans="1:6">
      <c r="A36811" t="s">
        <v>135</v>
      </c>
      <c r="B36811">
        <v>5636</v>
      </c>
      <c r="C36811" t="s">
        <v>170</v>
      </c>
      <c r="D36811">
        <v>2024</v>
      </c>
      <c r="E36811" t="s">
        <v>741</v>
      </c>
      <c r="F36811" s="2">
        <v>5031.0552088975001</v>
      </c>
    </row>
    <row r="36812" spans="1:6">
      <c r="A36812" t="s">
        <v>172</v>
      </c>
      <c r="B36812">
        <v>3401</v>
      </c>
      <c r="C36812" t="s">
        <v>173</v>
      </c>
      <c r="D36812">
        <v>2009</v>
      </c>
      <c r="E36812" t="s">
        <v>744</v>
      </c>
      <c r="F36812" s="2">
        <v>593.86303850000002</v>
      </c>
    </row>
    <row r="36813" spans="1:6">
      <c r="A36813" t="s">
        <v>172</v>
      </c>
      <c r="B36813">
        <v>3401</v>
      </c>
      <c r="C36813" t="s">
        <v>173</v>
      </c>
      <c r="D36813">
        <v>2009</v>
      </c>
      <c r="E36813" t="s">
        <v>743</v>
      </c>
      <c r="F36813" s="2">
        <v>0</v>
      </c>
    </row>
    <row r="36814" spans="1:6">
      <c r="A36814" t="s">
        <v>172</v>
      </c>
      <c r="B36814">
        <v>3401</v>
      </c>
      <c r="C36814" t="s">
        <v>173</v>
      </c>
      <c r="D36814">
        <v>2011</v>
      </c>
      <c r="E36814" t="s">
        <v>736</v>
      </c>
      <c r="F36814" s="2">
        <v>12061.9259932775</v>
      </c>
    </row>
    <row r="36815" spans="1:6">
      <c r="A36815" t="s">
        <v>172</v>
      </c>
      <c r="B36815">
        <v>3401</v>
      </c>
      <c r="C36815" t="s">
        <v>173</v>
      </c>
      <c r="D36815">
        <v>2011</v>
      </c>
      <c r="E36815" t="s">
        <v>737</v>
      </c>
      <c r="F36815" s="2">
        <v>2975.6852630641702</v>
      </c>
    </row>
    <row r="36816" spans="1:6">
      <c r="A36816" t="s">
        <v>172</v>
      </c>
      <c r="B36816">
        <v>3401</v>
      </c>
      <c r="C36816" t="s">
        <v>173</v>
      </c>
      <c r="D36816">
        <v>2011</v>
      </c>
      <c r="E36816" t="s">
        <v>738</v>
      </c>
      <c r="F36816" s="2">
        <v>332.76335525047301</v>
      </c>
    </row>
    <row r="36817" spans="1:6">
      <c r="A36817" t="s">
        <v>172</v>
      </c>
      <c r="B36817">
        <v>3401</v>
      </c>
      <c r="C36817" t="s">
        <v>173</v>
      </c>
      <c r="D36817">
        <v>2013</v>
      </c>
      <c r="E36817" t="s">
        <v>742</v>
      </c>
      <c r="F36817" s="2">
        <v>16928.567525209201</v>
      </c>
    </row>
    <row r="36818" spans="1:6">
      <c r="A36818" t="s">
        <v>172</v>
      </c>
      <c r="B36818">
        <v>3401</v>
      </c>
      <c r="C36818" t="s">
        <v>173</v>
      </c>
      <c r="D36818">
        <v>2013</v>
      </c>
      <c r="E36818" t="s">
        <v>745</v>
      </c>
      <c r="F36818" s="2">
        <v>0</v>
      </c>
    </row>
    <row r="36819" spans="1:6">
      <c r="A36819" t="s">
        <v>172</v>
      </c>
      <c r="B36819">
        <v>3401</v>
      </c>
      <c r="C36819" t="s">
        <v>173</v>
      </c>
      <c r="D36819">
        <v>2013</v>
      </c>
      <c r="E36819" t="s">
        <v>741</v>
      </c>
      <c r="F36819" s="2">
        <v>33281.4604440158</v>
      </c>
    </row>
    <row r="36820" spans="1:6">
      <c r="A36820" t="s">
        <v>172</v>
      </c>
      <c r="B36820">
        <v>3401</v>
      </c>
      <c r="C36820" t="s">
        <v>173</v>
      </c>
      <c r="D36820">
        <v>2015</v>
      </c>
      <c r="E36820" t="s">
        <v>744</v>
      </c>
      <c r="F36820" s="2">
        <v>2.0446019999999998</v>
      </c>
    </row>
    <row r="36821" spans="1:6">
      <c r="A36821" t="s">
        <v>172</v>
      </c>
      <c r="B36821">
        <v>3401</v>
      </c>
      <c r="C36821" t="s">
        <v>173</v>
      </c>
      <c r="D36821">
        <v>2015</v>
      </c>
      <c r="E36821" t="s">
        <v>739</v>
      </c>
      <c r="F36821" s="2">
        <v>15309.018249765701</v>
      </c>
    </row>
    <row r="36822" spans="1:6">
      <c r="A36822" t="s">
        <v>172</v>
      </c>
      <c r="B36822">
        <v>3401</v>
      </c>
      <c r="C36822" t="s">
        <v>173</v>
      </c>
      <c r="D36822">
        <v>2015</v>
      </c>
      <c r="E36822" t="s">
        <v>743</v>
      </c>
      <c r="F36822" s="2">
        <v>0</v>
      </c>
    </row>
    <row r="36823" spans="1:6">
      <c r="A36823" t="s">
        <v>172</v>
      </c>
      <c r="B36823">
        <v>3401</v>
      </c>
      <c r="C36823" t="s">
        <v>173</v>
      </c>
      <c r="D36823">
        <v>2016</v>
      </c>
      <c r="E36823" t="s">
        <v>742</v>
      </c>
      <c r="F36823" s="2">
        <v>19397.476362907601</v>
      </c>
    </row>
    <row r="36824" spans="1:6">
      <c r="A36824" t="s">
        <v>172</v>
      </c>
      <c r="B36824">
        <v>3401</v>
      </c>
      <c r="C36824" t="s">
        <v>173</v>
      </c>
      <c r="D36824">
        <v>2016</v>
      </c>
      <c r="E36824" t="s">
        <v>745</v>
      </c>
      <c r="F36824" s="2">
        <v>0</v>
      </c>
    </row>
    <row r="36825" spans="1:6">
      <c r="A36825" t="s">
        <v>172</v>
      </c>
      <c r="B36825">
        <v>3401</v>
      </c>
      <c r="C36825" t="s">
        <v>173</v>
      </c>
      <c r="D36825">
        <v>2017</v>
      </c>
      <c r="E36825" t="s">
        <v>736</v>
      </c>
      <c r="F36825" s="2">
        <v>8196.7840342689997</v>
      </c>
    </row>
    <row r="36826" spans="1:6">
      <c r="A36826" t="s">
        <v>172</v>
      </c>
      <c r="B36826">
        <v>3401</v>
      </c>
      <c r="C36826" t="s">
        <v>173</v>
      </c>
      <c r="D36826">
        <v>2017</v>
      </c>
      <c r="E36826" t="s">
        <v>737</v>
      </c>
      <c r="F36826" s="2">
        <v>3216.2287582008098</v>
      </c>
    </row>
    <row r="36827" spans="1:6">
      <c r="A36827" t="s">
        <v>172</v>
      </c>
      <c r="B36827">
        <v>3401</v>
      </c>
      <c r="C36827" t="s">
        <v>173</v>
      </c>
      <c r="D36827">
        <v>2017</v>
      </c>
      <c r="E36827" t="s">
        <v>738</v>
      </c>
      <c r="F36827" s="2">
        <v>396.61085469785797</v>
      </c>
    </row>
    <row r="36828" spans="1:6">
      <c r="A36828" t="s">
        <v>172</v>
      </c>
      <c r="B36828">
        <v>3401</v>
      </c>
      <c r="C36828" t="s">
        <v>173</v>
      </c>
      <c r="D36828">
        <v>2017</v>
      </c>
      <c r="E36828" t="s">
        <v>740</v>
      </c>
      <c r="F36828" s="2">
        <v>2684.2149679183599</v>
      </c>
    </row>
    <row r="36829" spans="1:6">
      <c r="A36829" t="s">
        <v>172</v>
      </c>
      <c r="B36829">
        <v>3401</v>
      </c>
      <c r="C36829" t="s">
        <v>173</v>
      </c>
      <c r="D36829">
        <v>2018</v>
      </c>
      <c r="E36829" t="s">
        <v>744</v>
      </c>
      <c r="F36829" s="2">
        <v>809.42535216199997</v>
      </c>
    </row>
    <row r="36830" spans="1:6">
      <c r="A36830" t="s">
        <v>172</v>
      </c>
      <c r="B36830">
        <v>3401</v>
      </c>
      <c r="C36830" t="s">
        <v>173</v>
      </c>
      <c r="D36830">
        <v>2018</v>
      </c>
      <c r="E36830" t="s">
        <v>739</v>
      </c>
      <c r="F36830" s="2">
        <v>16192.631179718001</v>
      </c>
    </row>
    <row r="36831" spans="1:6">
      <c r="A36831" t="s">
        <v>172</v>
      </c>
      <c r="B36831">
        <v>3401</v>
      </c>
      <c r="C36831" t="s">
        <v>173</v>
      </c>
      <c r="D36831">
        <v>2019</v>
      </c>
      <c r="E36831" t="s">
        <v>742</v>
      </c>
      <c r="F36831" s="2">
        <v>7463.9164484701096</v>
      </c>
    </row>
    <row r="36832" spans="1:6">
      <c r="A36832" t="s">
        <v>172</v>
      </c>
      <c r="B36832">
        <v>3401</v>
      </c>
      <c r="C36832" t="s">
        <v>173</v>
      </c>
      <c r="D36832">
        <v>2019</v>
      </c>
      <c r="E36832" t="s">
        <v>745</v>
      </c>
      <c r="F36832" s="2">
        <v>0</v>
      </c>
    </row>
    <row r="36833" spans="1:6">
      <c r="A36833" t="s">
        <v>172</v>
      </c>
      <c r="B36833">
        <v>3401</v>
      </c>
      <c r="C36833" t="s">
        <v>173</v>
      </c>
      <c r="D36833">
        <v>2020</v>
      </c>
      <c r="E36833" t="s">
        <v>736</v>
      </c>
      <c r="F36833" s="2">
        <v>6992.5655309924996</v>
      </c>
    </row>
    <row r="36834" spans="1:6">
      <c r="A36834" t="s">
        <v>172</v>
      </c>
      <c r="B36834">
        <v>3401</v>
      </c>
      <c r="C36834" t="s">
        <v>173</v>
      </c>
      <c r="D36834">
        <v>2020</v>
      </c>
      <c r="E36834" t="s">
        <v>737</v>
      </c>
      <c r="F36834" s="2">
        <v>2973.8831722403002</v>
      </c>
    </row>
    <row r="36835" spans="1:6">
      <c r="A36835" t="s">
        <v>172</v>
      </c>
      <c r="B36835">
        <v>3401</v>
      </c>
      <c r="C36835" t="s">
        <v>173</v>
      </c>
      <c r="D36835">
        <v>2020</v>
      </c>
      <c r="E36835" t="s">
        <v>740</v>
      </c>
      <c r="F36835" s="2">
        <v>2042.35486446205</v>
      </c>
    </row>
    <row r="36836" spans="1:6">
      <c r="A36836" t="s">
        <v>172</v>
      </c>
      <c r="B36836">
        <v>3401</v>
      </c>
      <c r="C36836" t="s">
        <v>173</v>
      </c>
      <c r="D36836">
        <v>2020</v>
      </c>
      <c r="E36836" t="s">
        <v>741</v>
      </c>
      <c r="F36836" s="2">
        <v>26292.9270268031</v>
      </c>
    </row>
    <row r="36837" spans="1:6">
      <c r="A36837" t="s">
        <v>172</v>
      </c>
      <c r="B36837">
        <v>3401</v>
      </c>
      <c r="C36837" t="s">
        <v>173</v>
      </c>
      <c r="D36837">
        <v>2021</v>
      </c>
      <c r="E36837" t="s">
        <v>738</v>
      </c>
      <c r="F36837" s="2">
        <v>1306.16338232364</v>
      </c>
    </row>
    <row r="36838" spans="1:6">
      <c r="A36838" t="s">
        <v>172</v>
      </c>
      <c r="B36838">
        <v>3401</v>
      </c>
      <c r="C36838" t="s">
        <v>173</v>
      </c>
      <c r="D36838">
        <v>2021</v>
      </c>
      <c r="E36838" t="s">
        <v>739</v>
      </c>
      <c r="F36838" s="2">
        <v>13383.1081380014</v>
      </c>
    </row>
    <row r="36839" spans="1:6">
      <c r="A36839" t="s">
        <v>172</v>
      </c>
      <c r="B36839">
        <v>3401</v>
      </c>
      <c r="C36839" t="s">
        <v>173</v>
      </c>
      <c r="D36839">
        <v>2022</v>
      </c>
      <c r="E36839" t="s">
        <v>742</v>
      </c>
      <c r="F36839" s="2">
        <v>15810.1897880959</v>
      </c>
    </row>
    <row r="36840" spans="1:6">
      <c r="A36840" t="s">
        <v>172</v>
      </c>
      <c r="B36840">
        <v>3401</v>
      </c>
      <c r="C36840" t="s">
        <v>173</v>
      </c>
      <c r="D36840">
        <v>2022</v>
      </c>
      <c r="E36840" t="s">
        <v>743</v>
      </c>
      <c r="F36840" s="2">
        <v>0</v>
      </c>
    </row>
    <row r="36841" spans="1:6">
      <c r="A36841" t="s">
        <v>172</v>
      </c>
      <c r="B36841">
        <v>3401</v>
      </c>
      <c r="C36841" t="s">
        <v>173</v>
      </c>
      <c r="D36841">
        <v>2022</v>
      </c>
      <c r="E36841" t="s">
        <v>745</v>
      </c>
      <c r="F36841" s="2">
        <v>0.27128190142638597</v>
      </c>
    </row>
    <row r="36842" spans="1:6">
      <c r="A36842" t="s">
        <v>172</v>
      </c>
      <c r="B36842">
        <v>3401</v>
      </c>
      <c r="C36842" t="s">
        <v>173</v>
      </c>
      <c r="D36842">
        <v>2023</v>
      </c>
      <c r="E36842" t="s">
        <v>741</v>
      </c>
      <c r="F36842" s="2">
        <v>25599.911882968499</v>
      </c>
    </row>
    <row r="36843" spans="1:6">
      <c r="A36843" t="s">
        <v>172</v>
      </c>
      <c r="B36843">
        <v>3401</v>
      </c>
      <c r="C36843" t="s">
        <v>173</v>
      </c>
      <c r="D36843">
        <v>2024</v>
      </c>
      <c r="E36843" t="s">
        <v>737</v>
      </c>
      <c r="F36843" s="2">
        <v>2673.0149816111302</v>
      </c>
    </row>
    <row r="36844" spans="1:6">
      <c r="A36844" t="s">
        <v>172</v>
      </c>
      <c r="B36844">
        <v>3401</v>
      </c>
      <c r="C36844" t="s">
        <v>173</v>
      </c>
      <c r="D36844">
        <v>2024</v>
      </c>
      <c r="E36844" t="s">
        <v>738</v>
      </c>
      <c r="F36844" s="2">
        <v>870.4703068</v>
      </c>
    </row>
    <row r="36845" spans="1:6">
      <c r="A36845" t="s">
        <v>172</v>
      </c>
      <c r="B36845">
        <v>3403</v>
      </c>
      <c r="C36845" t="s">
        <v>175</v>
      </c>
      <c r="D36845">
        <v>2009</v>
      </c>
      <c r="E36845" t="s">
        <v>738</v>
      </c>
      <c r="F36845" s="2">
        <v>3432.1268765</v>
      </c>
    </row>
    <row r="36846" spans="1:6">
      <c r="A36846" t="s">
        <v>172</v>
      </c>
      <c r="B36846">
        <v>3403</v>
      </c>
      <c r="C36846" t="s">
        <v>175</v>
      </c>
      <c r="D36846">
        <v>2009</v>
      </c>
      <c r="E36846" t="s">
        <v>740</v>
      </c>
      <c r="F36846" s="2">
        <v>13745.585408687901</v>
      </c>
    </row>
    <row r="36847" spans="1:6">
      <c r="A36847" t="s">
        <v>172</v>
      </c>
      <c r="B36847">
        <v>3403</v>
      </c>
      <c r="C36847" t="s">
        <v>175</v>
      </c>
      <c r="D36847">
        <v>2011</v>
      </c>
      <c r="E36847" t="s">
        <v>745</v>
      </c>
      <c r="F36847" s="2">
        <v>0</v>
      </c>
    </row>
    <row r="36848" spans="1:6">
      <c r="A36848" t="s">
        <v>172</v>
      </c>
      <c r="B36848">
        <v>3403</v>
      </c>
      <c r="C36848" t="s">
        <v>175</v>
      </c>
      <c r="D36848">
        <v>2011</v>
      </c>
      <c r="E36848" t="s">
        <v>741</v>
      </c>
      <c r="F36848" s="2">
        <v>35312.972173334703</v>
      </c>
    </row>
    <row r="36849" spans="1:6">
      <c r="A36849" t="s">
        <v>172</v>
      </c>
      <c r="B36849">
        <v>3403</v>
      </c>
      <c r="C36849" t="s">
        <v>175</v>
      </c>
      <c r="D36849">
        <v>2013</v>
      </c>
      <c r="E36849" t="s">
        <v>739</v>
      </c>
      <c r="F36849" s="2">
        <v>12321.625345542299</v>
      </c>
    </row>
    <row r="36850" spans="1:6">
      <c r="A36850" t="s">
        <v>172</v>
      </c>
      <c r="B36850">
        <v>3403</v>
      </c>
      <c r="C36850" t="s">
        <v>175</v>
      </c>
      <c r="D36850">
        <v>2013</v>
      </c>
      <c r="E36850" t="s">
        <v>743</v>
      </c>
      <c r="F36850" s="2">
        <v>2.0648592716162</v>
      </c>
    </row>
    <row r="36851" spans="1:6">
      <c r="A36851" t="s">
        <v>172</v>
      </c>
      <c r="B36851">
        <v>3403</v>
      </c>
      <c r="C36851" t="s">
        <v>175</v>
      </c>
      <c r="D36851">
        <v>2015</v>
      </c>
      <c r="E36851" t="s">
        <v>736</v>
      </c>
      <c r="F36851" s="2">
        <v>17665.66767205</v>
      </c>
    </row>
    <row r="36852" spans="1:6">
      <c r="A36852" t="s">
        <v>172</v>
      </c>
      <c r="B36852">
        <v>3403</v>
      </c>
      <c r="C36852" t="s">
        <v>175</v>
      </c>
      <c r="D36852">
        <v>2015</v>
      </c>
      <c r="E36852" t="s">
        <v>737</v>
      </c>
      <c r="F36852" s="2">
        <v>4287.5367174904204</v>
      </c>
    </row>
    <row r="36853" spans="1:6">
      <c r="A36853" t="s">
        <v>172</v>
      </c>
      <c r="B36853">
        <v>3403</v>
      </c>
      <c r="C36853" t="s">
        <v>175</v>
      </c>
      <c r="D36853">
        <v>2015</v>
      </c>
      <c r="E36853" t="s">
        <v>740</v>
      </c>
      <c r="F36853" s="2">
        <v>5579.7266686844596</v>
      </c>
    </row>
    <row r="36854" spans="1:6">
      <c r="A36854" t="s">
        <v>172</v>
      </c>
      <c r="B36854">
        <v>3403</v>
      </c>
      <c r="C36854" t="s">
        <v>175</v>
      </c>
      <c r="D36854">
        <v>2016</v>
      </c>
      <c r="E36854" t="s">
        <v>738</v>
      </c>
      <c r="F36854" s="2">
        <v>49743.354731899999</v>
      </c>
    </row>
    <row r="36855" spans="1:6">
      <c r="A36855" t="s">
        <v>172</v>
      </c>
      <c r="B36855">
        <v>3403</v>
      </c>
      <c r="C36855" t="s">
        <v>175</v>
      </c>
      <c r="D36855">
        <v>2016</v>
      </c>
      <c r="E36855" t="s">
        <v>743</v>
      </c>
      <c r="F36855" s="2">
        <v>1.76082314290758</v>
      </c>
    </row>
    <row r="36856" spans="1:6">
      <c r="A36856" t="s">
        <v>172</v>
      </c>
      <c r="B36856">
        <v>3403</v>
      </c>
      <c r="C36856" t="s">
        <v>175</v>
      </c>
      <c r="D36856">
        <v>2017</v>
      </c>
      <c r="E36856" t="s">
        <v>742</v>
      </c>
      <c r="F36856" s="2">
        <v>16984.495868649701</v>
      </c>
    </row>
    <row r="36857" spans="1:6">
      <c r="A36857" t="s">
        <v>172</v>
      </c>
      <c r="B36857">
        <v>3403</v>
      </c>
      <c r="C36857" t="s">
        <v>175</v>
      </c>
      <c r="D36857">
        <v>2017</v>
      </c>
      <c r="E36857" t="s">
        <v>744</v>
      </c>
      <c r="F36857" s="2">
        <v>47.5314181999995</v>
      </c>
    </row>
    <row r="36858" spans="1:6">
      <c r="A36858" t="s">
        <v>172</v>
      </c>
      <c r="B36858">
        <v>3403</v>
      </c>
      <c r="C36858" t="s">
        <v>175</v>
      </c>
      <c r="D36858">
        <v>2017</v>
      </c>
      <c r="E36858" t="s">
        <v>741</v>
      </c>
      <c r="F36858" s="2">
        <v>30848.364413842799</v>
      </c>
    </row>
    <row r="36859" spans="1:6">
      <c r="A36859" t="s">
        <v>172</v>
      </c>
      <c r="B36859">
        <v>3403</v>
      </c>
      <c r="C36859" t="s">
        <v>175</v>
      </c>
      <c r="D36859">
        <v>2018</v>
      </c>
      <c r="E36859" t="s">
        <v>736</v>
      </c>
      <c r="F36859" s="2">
        <v>17021.2744406366</v>
      </c>
    </row>
    <row r="36860" spans="1:6">
      <c r="A36860" t="s">
        <v>172</v>
      </c>
      <c r="B36860">
        <v>3403</v>
      </c>
      <c r="C36860" t="s">
        <v>175</v>
      </c>
      <c r="D36860">
        <v>2018</v>
      </c>
      <c r="E36860" t="s">
        <v>737</v>
      </c>
      <c r="F36860" s="2">
        <v>4391.97177890685</v>
      </c>
    </row>
    <row r="36861" spans="1:6">
      <c r="A36861" t="s">
        <v>172</v>
      </c>
      <c r="B36861">
        <v>3403</v>
      </c>
      <c r="C36861" t="s">
        <v>175</v>
      </c>
      <c r="D36861">
        <v>2019</v>
      </c>
      <c r="E36861" t="s">
        <v>738</v>
      </c>
      <c r="F36861" s="2">
        <v>49892.554331749998</v>
      </c>
    </row>
    <row r="36862" spans="1:6">
      <c r="A36862" t="s">
        <v>172</v>
      </c>
      <c r="B36862">
        <v>3403</v>
      </c>
      <c r="C36862" t="s">
        <v>175</v>
      </c>
      <c r="D36862">
        <v>2019</v>
      </c>
      <c r="E36862" t="s">
        <v>743</v>
      </c>
      <c r="F36862" s="2">
        <v>0.654451458300088</v>
      </c>
    </row>
    <row r="36863" spans="1:6">
      <c r="A36863" t="s">
        <v>172</v>
      </c>
      <c r="B36863">
        <v>3403</v>
      </c>
      <c r="C36863" t="s">
        <v>175</v>
      </c>
      <c r="D36863">
        <v>2019</v>
      </c>
      <c r="E36863" t="s">
        <v>740</v>
      </c>
      <c r="F36863" s="2">
        <v>2461.8232856074601</v>
      </c>
    </row>
    <row r="36864" spans="1:6">
      <c r="A36864" t="s">
        <v>172</v>
      </c>
      <c r="B36864">
        <v>3403</v>
      </c>
      <c r="C36864" t="s">
        <v>175</v>
      </c>
      <c r="D36864">
        <v>2020</v>
      </c>
      <c r="E36864" t="s">
        <v>742</v>
      </c>
      <c r="F36864" s="2">
        <v>12908.2599956257</v>
      </c>
    </row>
    <row r="36865" spans="1:6">
      <c r="A36865" t="s">
        <v>172</v>
      </c>
      <c r="B36865">
        <v>3403</v>
      </c>
      <c r="C36865" t="s">
        <v>175</v>
      </c>
      <c r="D36865">
        <v>2020</v>
      </c>
      <c r="E36865" t="s">
        <v>744</v>
      </c>
      <c r="F36865" s="2">
        <v>247.01903680000001</v>
      </c>
    </row>
    <row r="36866" spans="1:6">
      <c r="A36866" t="s">
        <v>172</v>
      </c>
      <c r="B36866">
        <v>3403</v>
      </c>
      <c r="C36866" t="s">
        <v>175</v>
      </c>
      <c r="D36866">
        <v>2020</v>
      </c>
      <c r="E36866" t="s">
        <v>739</v>
      </c>
      <c r="F36866" s="2">
        <v>12027.574096570699</v>
      </c>
    </row>
    <row r="36867" spans="1:6">
      <c r="A36867" t="s">
        <v>172</v>
      </c>
      <c r="B36867">
        <v>3403</v>
      </c>
      <c r="C36867" t="s">
        <v>175</v>
      </c>
      <c r="D36867">
        <v>2021</v>
      </c>
      <c r="E36867" t="s">
        <v>736</v>
      </c>
      <c r="F36867" s="2">
        <v>13099.2719666172</v>
      </c>
    </row>
    <row r="36868" spans="1:6">
      <c r="A36868" t="s">
        <v>172</v>
      </c>
      <c r="B36868">
        <v>3403</v>
      </c>
      <c r="C36868" t="s">
        <v>175</v>
      </c>
      <c r="D36868">
        <v>2021</v>
      </c>
      <c r="E36868" t="s">
        <v>737</v>
      </c>
      <c r="F36868" s="2">
        <v>4245.11784050391</v>
      </c>
    </row>
    <row r="36869" spans="1:6">
      <c r="A36869" t="s">
        <v>172</v>
      </c>
      <c r="B36869">
        <v>3403</v>
      </c>
      <c r="C36869" t="s">
        <v>175</v>
      </c>
      <c r="D36869">
        <v>2021</v>
      </c>
      <c r="E36869" t="s">
        <v>745</v>
      </c>
      <c r="F36869" s="2">
        <v>0</v>
      </c>
    </row>
    <row r="36870" spans="1:6">
      <c r="A36870" t="s">
        <v>172</v>
      </c>
      <c r="B36870">
        <v>3403</v>
      </c>
      <c r="C36870" t="s">
        <v>175</v>
      </c>
      <c r="D36870">
        <v>2022</v>
      </c>
      <c r="E36870" t="s">
        <v>738</v>
      </c>
      <c r="F36870" s="2">
        <v>45689.287604980003</v>
      </c>
    </row>
    <row r="36871" spans="1:6">
      <c r="A36871" t="s">
        <v>172</v>
      </c>
      <c r="B36871">
        <v>3403</v>
      </c>
      <c r="C36871" t="s">
        <v>175</v>
      </c>
      <c r="D36871">
        <v>2022</v>
      </c>
      <c r="E36871" t="s">
        <v>740</v>
      </c>
      <c r="F36871" s="2">
        <v>3403.0433333374799</v>
      </c>
    </row>
    <row r="36872" spans="1:6">
      <c r="A36872" t="s">
        <v>172</v>
      </c>
      <c r="B36872">
        <v>3403</v>
      </c>
      <c r="C36872" t="s">
        <v>175</v>
      </c>
      <c r="D36872">
        <v>2023</v>
      </c>
      <c r="E36872" t="s">
        <v>742</v>
      </c>
      <c r="F36872" s="2">
        <v>12230.614258923601</v>
      </c>
    </row>
    <row r="36873" spans="1:6">
      <c r="A36873" t="s">
        <v>172</v>
      </c>
      <c r="B36873">
        <v>3403</v>
      </c>
      <c r="C36873" t="s">
        <v>175</v>
      </c>
      <c r="D36873">
        <v>2023</v>
      </c>
      <c r="E36873" t="s">
        <v>744</v>
      </c>
      <c r="F36873" s="2">
        <v>26.91708513</v>
      </c>
    </row>
    <row r="36874" spans="1:6">
      <c r="A36874" t="s">
        <v>172</v>
      </c>
      <c r="B36874">
        <v>3403</v>
      </c>
      <c r="C36874" t="s">
        <v>175</v>
      </c>
      <c r="D36874">
        <v>2023</v>
      </c>
      <c r="E36874" t="s">
        <v>739</v>
      </c>
      <c r="F36874" s="2">
        <v>11716.574460363399</v>
      </c>
    </row>
    <row r="36875" spans="1:6">
      <c r="A36875" t="s">
        <v>172</v>
      </c>
      <c r="B36875">
        <v>3403</v>
      </c>
      <c r="C36875" t="s">
        <v>175</v>
      </c>
      <c r="D36875">
        <v>2024</v>
      </c>
      <c r="E36875" t="s">
        <v>736</v>
      </c>
      <c r="F36875" s="2">
        <v>10203.0197640648</v>
      </c>
    </row>
    <row r="36876" spans="1:6">
      <c r="A36876" t="s">
        <v>172</v>
      </c>
      <c r="B36876">
        <v>3403</v>
      </c>
      <c r="C36876" t="s">
        <v>175</v>
      </c>
      <c r="D36876">
        <v>2024</v>
      </c>
      <c r="E36876" t="s">
        <v>745</v>
      </c>
      <c r="F36876" s="2">
        <v>0</v>
      </c>
    </row>
    <row r="36877" spans="1:6">
      <c r="A36877" t="s">
        <v>172</v>
      </c>
      <c r="B36877">
        <v>3403</v>
      </c>
      <c r="C36877" t="s">
        <v>175</v>
      </c>
      <c r="D36877">
        <v>2024</v>
      </c>
      <c r="E36877" t="s">
        <v>741</v>
      </c>
      <c r="F36877" s="2">
        <v>26128.9489760949</v>
      </c>
    </row>
    <row r="36878" spans="1:6">
      <c r="A36878" t="s">
        <v>172</v>
      </c>
      <c r="B36878">
        <v>3405</v>
      </c>
      <c r="C36878" t="s">
        <v>177</v>
      </c>
      <c r="D36878">
        <v>2009</v>
      </c>
      <c r="E36878" t="s">
        <v>742</v>
      </c>
      <c r="F36878" s="2">
        <v>9293.6029421621806</v>
      </c>
    </row>
    <row r="36879" spans="1:6">
      <c r="A36879" t="s">
        <v>172</v>
      </c>
      <c r="B36879">
        <v>3405</v>
      </c>
      <c r="C36879" t="s">
        <v>177</v>
      </c>
      <c r="D36879">
        <v>2009</v>
      </c>
      <c r="E36879" t="s">
        <v>743</v>
      </c>
      <c r="F36879" s="2">
        <v>0</v>
      </c>
    </row>
    <row r="36880" spans="1:6">
      <c r="A36880" t="s">
        <v>172</v>
      </c>
      <c r="B36880">
        <v>3405</v>
      </c>
      <c r="C36880" t="s">
        <v>177</v>
      </c>
      <c r="D36880">
        <v>2009</v>
      </c>
      <c r="E36880" t="s">
        <v>745</v>
      </c>
      <c r="F36880" s="2">
        <v>0</v>
      </c>
    </row>
    <row r="36881" spans="1:6">
      <c r="A36881" t="s">
        <v>172</v>
      </c>
      <c r="B36881">
        <v>3405</v>
      </c>
      <c r="C36881" t="s">
        <v>177</v>
      </c>
      <c r="D36881">
        <v>2011</v>
      </c>
      <c r="E36881" t="s">
        <v>736</v>
      </c>
      <c r="F36881" s="2">
        <v>15052.040188651699</v>
      </c>
    </row>
    <row r="36882" spans="1:6">
      <c r="A36882" t="s">
        <v>172</v>
      </c>
      <c r="B36882">
        <v>3405</v>
      </c>
      <c r="C36882" t="s">
        <v>177</v>
      </c>
      <c r="D36882">
        <v>2011</v>
      </c>
      <c r="E36882" t="s">
        <v>737</v>
      </c>
      <c r="F36882" s="2">
        <v>4165.6811555185704</v>
      </c>
    </row>
    <row r="36883" spans="1:6">
      <c r="A36883" t="s">
        <v>172</v>
      </c>
      <c r="B36883">
        <v>3405</v>
      </c>
      <c r="C36883" t="s">
        <v>177</v>
      </c>
      <c r="D36883">
        <v>2013</v>
      </c>
      <c r="E36883" t="s">
        <v>742</v>
      </c>
      <c r="F36883" s="2">
        <v>13298.0904831647</v>
      </c>
    </row>
    <row r="36884" spans="1:6">
      <c r="A36884" t="s">
        <v>172</v>
      </c>
      <c r="B36884">
        <v>3405</v>
      </c>
      <c r="C36884" t="s">
        <v>177</v>
      </c>
      <c r="D36884">
        <v>2013</v>
      </c>
      <c r="E36884" t="s">
        <v>744</v>
      </c>
      <c r="F36884" s="2">
        <v>912.04995299999996</v>
      </c>
    </row>
    <row r="36885" spans="1:6">
      <c r="A36885" t="s">
        <v>172</v>
      </c>
      <c r="B36885">
        <v>3405</v>
      </c>
      <c r="C36885" t="s">
        <v>177</v>
      </c>
      <c r="D36885">
        <v>2013</v>
      </c>
      <c r="E36885" t="s">
        <v>741</v>
      </c>
      <c r="F36885" s="2">
        <v>43150.196066926401</v>
      </c>
    </row>
    <row r="36886" spans="1:6">
      <c r="A36886" t="s">
        <v>172</v>
      </c>
      <c r="B36886">
        <v>3405</v>
      </c>
      <c r="C36886" t="s">
        <v>177</v>
      </c>
      <c r="D36886">
        <v>2015</v>
      </c>
      <c r="E36886" t="s">
        <v>738</v>
      </c>
      <c r="F36886" s="2">
        <v>496.85260931474602</v>
      </c>
    </row>
    <row r="36887" spans="1:6">
      <c r="A36887" t="s">
        <v>172</v>
      </c>
      <c r="B36887">
        <v>3405</v>
      </c>
      <c r="C36887" t="s">
        <v>177</v>
      </c>
      <c r="D36887">
        <v>2015</v>
      </c>
      <c r="E36887" t="s">
        <v>739</v>
      </c>
      <c r="F36887" s="2">
        <v>17179.570933987499</v>
      </c>
    </row>
    <row r="36888" spans="1:6">
      <c r="A36888" t="s">
        <v>172</v>
      </c>
      <c r="B36888">
        <v>3405</v>
      </c>
      <c r="C36888" t="s">
        <v>177</v>
      </c>
      <c r="D36888">
        <v>2015</v>
      </c>
      <c r="E36888" t="s">
        <v>743</v>
      </c>
      <c r="F36888" s="2">
        <v>0.1099173046096</v>
      </c>
    </row>
    <row r="36889" spans="1:6">
      <c r="A36889" t="s">
        <v>172</v>
      </c>
      <c r="B36889">
        <v>3405</v>
      </c>
      <c r="C36889" t="s">
        <v>177</v>
      </c>
      <c r="D36889">
        <v>2016</v>
      </c>
      <c r="E36889" t="s">
        <v>742</v>
      </c>
      <c r="F36889" s="2">
        <v>12036.441150473</v>
      </c>
    </row>
    <row r="36890" spans="1:6">
      <c r="A36890" t="s">
        <v>172</v>
      </c>
      <c r="B36890">
        <v>3405</v>
      </c>
      <c r="C36890" t="s">
        <v>177</v>
      </c>
      <c r="D36890">
        <v>2016</v>
      </c>
      <c r="E36890" t="s">
        <v>744</v>
      </c>
      <c r="F36890" s="2">
        <v>1013.5858009999999</v>
      </c>
    </row>
    <row r="36891" spans="1:6">
      <c r="A36891" t="s">
        <v>172</v>
      </c>
      <c r="B36891">
        <v>3405</v>
      </c>
      <c r="C36891" t="s">
        <v>177</v>
      </c>
      <c r="D36891">
        <v>2016</v>
      </c>
      <c r="E36891" t="s">
        <v>745</v>
      </c>
      <c r="F36891" s="2">
        <v>0</v>
      </c>
    </row>
    <row r="36892" spans="1:6">
      <c r="A36892" t="s">
        <v>172</v>
      </c>
      <c r="B36892">
        <v>3405</v>
      </c>
      <c r="C36892" t="s">
        <v>177</v>
      </c>
      <c r="D36892">
        <v>2016</v>
      </c>
      <c r="E36892" t="s">
        <v>741</v>
      </c>
      <c r="F36892" s="2">
        <v>41214.3324793477</v>
      </c>
    </row>
    <row r="36893" spans="1:6">
      <c r="A36893" t="s">
        <v>172</v>
      </c>
      <c r="B36893">
        <v>3405</v>
      </c>
      <c r="C36893" t="s">
        <v>177</v>
      </c>
      <c r="D36893">
        <v>2017</v>
      </c>
      <c r="E36893" t="s">
        <v>736</v>
      </c>
      <c r="F36893" s="2">
        <v>14523.550942911101</v>
      </c>
    </row>
    <row r="36894" spans="1:6">
      <c r="A36894" t="s">
        <v>172</v>
      </c>
      <c r="B36894">
        <v>3405</v>
      </c>
      <c r="C36894" t="s">
        <v>177</v>
      </c>
      <c r="D36894">
        <v>2017</v>
      </c>
      <c r="E36894" t="s">
        <v>737</v>
      </c>
      <c r="F36894" s="2">
        <v>4549.8766020797502</v>
      </c>
    </row>
    <row r="36895" spans="1:6">
      <c r="A36895" t="s">
        <v>172</v>
      </c>
      <c r="B36895">
        <v>3405</v>
      </c>
      <c r="C36895" t="s">
        <v>177</v>
      </c>
      <c r="D36895">
        <v>2017</v>
      </c>
      <c r="E36895" t="s">
        <v>740</v>
      </c>
      <c r="F36895" s="2">
        <v>5566.4071868064802</v>
      </c>
    </row>
    <row r="36896" spans="1:6">
      <c r="A36896" t="s">
        <v>172</v>
      </c>
      <c r="B36896">
        <v>3405</v>
      </c>
      <c r="C36896" t="s">
        <v>177</v>
      </c>
      <c r="D36896">
        <v>2018</v>
      </c>
      <c r="E36896" t="s">
        <v>738</v>
      </c>
      <c r="F36896" s="2">
        <v>968.808241517395</v>
      </c>
    </row>
    <row r="36897" spans="1:6">
      <c r="A36897" t="s">
        <v>172</v>
      </c>
      <c r="B36897">
        <v>3405</v>
      </c>
      <c r="C36897" t="s">
        <v>177</v>
      </c>
      <c r="D36897">
        <v>2018</v>
      </c>
      <c r="E36897" t="s">
        <v>739</v>
      </c>
      <c r="F36897" s="2">
        <v>17921.429274736998</v>
      </c>
    </row>
    <row r="36898" spans="1:6">
      <c r="A36898" t="s">
        <v>172</v>
      </c>
      <c r="B36898">
        <v>3405</v>
      </c>
      <c r="C36898" t="s">
        <v>177</v>
      </c>
      <c r="D36898">
        <v>2018</v>
      </c>
      <c r="E36898" t="s">
        <v>743</v>
      </c>
      <c r="F36898" s="2">
        <v>0</v>
      </c>
    </row>
    <row r="36899" spans="1:6">
      <c r="A36899" t="s">
        <v>172</v>
      </c>
      <c r="B36899">
        <v>3405</v>
      </c>
      <c r="C36899" t="s">
        <v>177</v>
      </c>
      <c r="D36899">
        <v>2019</v>
      </c>
      <c r="E36899" t="s">
        <v>742</v>
      </c>
      <c r="F36899" s="2">
        <v>9731.6568361666195</v>
      </c>
    </row>
    <row r="36900" spans="1:6">
      <c r="A36900" t="s">
        <v>172</v>
      </c>
      <c r="B36900">
        <v>3405</v>
      </c>
      <c r="C36900" t="s">
        <v>177</v>
      </c>
      <c r="D36900">
        <v>2019</v>
      </c>
      <c r="E36900" t="s">
        <v>744</v>
      </c>
      <c r="F36900" s="2">
        <v>898.2834848</v>
      </c>
    </row>
    <row r="36901" spans="1:6">
      <c r="A36901" t="s">
        <v>172</v>
      </c>
      <c r="B36901">
        <v>3405</v>
      </c>
      <c r="C36901" t="s">
        <v>177</v>
      </c>
      <c r="D36901">
        <v>2019</v>
      </c>
      <c r="E36901" t="s">
        <v>745</v>
      </c>
      <c r="F36901" s="2">
        <v>0</v>
      </c>
    </row>
    <row r="36902" spans="1:6">
      <c r="A36902" t="s">
        <v>172</v>
      </c>
      <c r="B36902">
        <v>3405</v>
      </c>
      <c r="C36902" t="s">
        <v>177</v>
      </c>
      <c r="D36902">
        <v>2020</v>
      </c>
      <c r="E36902" t="s">
        <v>736</v>
      </c>
      <c r="F36902" s="2">
        <v>13913.7038439641</v>
      </c>
    </row>
    <row r="36903" spans="1:6">
      <c r="A36903" t="s">
        <v>172</v>
      </c>
      <c r="B36903">
        <v>3405</v>
      </c>
      <c r="C36903" t="s">
        <v>177</v>
      </c>
      <c r="D36903">
        <v>2020</v>
      </c>
      <c r="E36903" t="s">
        <v>737</v>
      </c>
      <c r="F36903" s="2">
        <v>4323.1690177259798</v>
      </c>
    </row>
    <row r="36904" spans="1:6">
      <c r="A36904" t="s">
        <v>172</v>
      </c>
      <c r="B36904">
        <v>3405</v>
      </c>
      <c r="C36904" t="s">
        <v>177</v>
      </c>
      <c r="D36904">
        <v>2020</v>
      </c>
      <c r="E36904" t="s">
        <v>740</v>
      </c>
      <c r="F36904" s="2">
        <v>4529.8028700027999</v>
      </c>
    </row>
    <row r="36905" spans="1:6">
      <c r="A36905" t="s">
        <v>172</v>
      </c>
      <c r="B36905">
        <v>3405</v>
      </c>
      <c r="C36905" t="s">
        <v>177</v>
      </c>
      <c r="D36905">
        <v>2021</v>
      </c>
      <c r="E36905" t="s">
        <v>738</v>
      </c>
      <c r="F36905" s="2">
        <v>2023.47294579408</v>
      </c>
    </row>
    <row r="36906" spans="1:6">
      <c r="A36906" t="s">
        <v>172</v>
      </c>
      <c r="B36906">
        <v>3405</v>
      </c>
      <c r="C36906" t="s">
        <v>177</v>
      </c>
      <c r="D36906">
        <v>2021</v>
      </c>
      <c r="E36906" t="s">
        <v>739</v>
      </c>
      <c r="F36906" s="2">
        <v>18810.006144397601</v>
      </c>
    </row>
    <row r="36907" spans="1:6">
      <c r="A36907" t="s">
        <v>172</v>
      </c>
      <c r="B36907">
        <v>3405</v>
      </c>
      <c r="C36907" t="s">
        <v>177</v>
      </c>
      <c r="D36907">
        <v>2022</v>
      </c>
      <c r="E36907" t="s">
        <v>742</v>
      </c>
      <c r="F36907" s="2">
        <v>8211.1560065754202</v>
      </c>
    </row>
    <row r="36908" spans="1:6">
      <c r="A36908" t="s">
        <v>172</v>
      </c>
      <c r="B36908">
        <v>3405</v>
      </c>
      <c r="C36908" t="s">
        <v>177</v>
      </c>
      <c r="D36908">
        <v>2022</v>
      </c>
      <c r="E36908" t="s">
        <v>744</v>
      </c>
      <c r="F36908" s="2">
        <v>836.13309400000003</v>
      </c>
    </row>
    <row r="36909" spans="1:6">
      <c r="A36909" t="s">
        <v>172</v>
      </c>
      <c r="B36909">
        <v>3405</v>
      </c>
      <c r="C36909" t="s">
        <v>177</v>
      </c>
      <c r="D36909">
        <v>2022</v>
      </c>
      <c r="E36909" t="s">
        <v>743</v>
      </c>
      <c r="F36909" s="2">
        <v>0</v>
      </c>
    </row>
    <row r="36910" spans="1:6">
      <c r="A36910" t="s">
        <v>172</v>
      </c>
      <c r="B36910">
        <v>3405</v>
      </c>
      <c r="C36910" t="s">
        <v>177</v>
      </c>
      <c r="D36910">
        <v>2022</v>
      </c>
      <c r="E36910" t="s">
        <v>745</v>
      </c>
      <c r="F36910" s="2">
        <v>0</v>
      </c>
    </row>
    <row r="36911" spans="1:6">
      <c r="A36911" t="s">
        <v>172</v>
      </c>
      <c r="B36911">
        <v>3405</v>
      </c>
      <c r="C36911" t="s">
        <v>177</v>
      </c>
      <c r="D36911">
        <v>2023</v>
      </c>
      <c r="E36911" t="s">
        <v>740</v>
      </c>
      <c r="F36911" s="2">
        <v>5707.6863723652104</v>
      </c>
    </row>
    <row r="36912" spans="1:6">
      <c r="A36912" t="s">
        <v>172</v>
      </c>
      <c r="B36912">
        <v>3405</v>
      </c>
      <c r="C36912" t="s">
        <v>177</v>
      </c>
      <c r="D36912">
        <v>2023</v>
      </c>
      <c r="E36912" t="s">
        <v>741</v>
      </c>
      <c r="F36912" s="2">
        <v>36181.693463704702</v>
      </c>
    </row>
    <row r="36913" spans="1:6">
      <c r="A36913" t="s">
        <v>172</v>
      </c>
      <c r="B36913">
        <v>3407</v>
      </c>
      <c r="C36913" t="s">
        <v>179</v>
      </c>
      <c r="D36913">
        <v>2009</v>
      </c>
      <c r="E36913" t="s">
        <v>744</v>
      </c>
      <c r="F36913" s="2">
        <v>1591.54913665</v>
      </c>
    </row>
    <row r="36914" spans="1:6">
      <c r="A36914" t="s">
        <v>172</v>
      </c>
      <c r="B36914">
        <v>3407</v>
      </c>
      <c r="C36914" t="s">
        <v>179</v>
      </c>
      <c r="D36914">
        <v>2009</v>
      </c>
      <c r="E36914" t="s">
        <v>739</v>
      </c>
      <c r="F36914" s="2">
        <v>35201.742844441498</v>
      </c>
    </row>
    <row r="36915" spans="1:6">
      <c r="A36915" t="s">
        <v>172</v>
      </c>
      <c r="B36915">
        <v>3407</v>
      </c>
      <c r="C36915" t="s">
        <v>179</v>
      </c>
      <c r="D36915">
        <v>2011</v>
      </c>
      <c r="E36915" t="s">
        <v>736</v>
      </c>
      <c r="F36915" s="2">
        <v>30435.691587720801</v>
      </c>
    </row>
    <row r="36916" spans="1:6">
      <c r="A36916" t="s">
        <v>172</v>
      </c>
      <c r="B36916">
        <v>3407</v>
      </c>
      <c r="C36916" t="s">
        <v>179</v>
      </c>
      <c r="D36916">
        <v>2011</v>
      </c>
      <c r="E36916" t="s">
        <v>737</v>
      </c>
      <c r="F36916" s="2">
        <v>5929.8731914787804</v>
      </c>
    </row>
    <row r="36917" spans="1:6">
      <c r="A36917" t="s">
        <v>172</v>
      </c>
      <c r="B36917">
        <v>3407</v>
      </c>
      <c r="C36917" t="s">
        <v>179</v>
      </c>
      <c r="D36917">
        <v>2011</v>
      </c>
      <c r="E36917" t="s">
        <v>738</v>
      </c>
      <c r="F36917" s="2">
        <v>0</v>
      </c>
    </row>
    <row r="36918" spans="1:6">
      <c r="A36918" t="s">
        <v>172</v>
      </c>
      <c r="B36918">
        <v>3407</v>
      </c>
      <c r="C36918" t="s">
        <v>179</v>
      </c>
      <c r="D36918">
        <v>2011</v>
      </c>
      <c r="E36918" t="s">
        <v>740</v>
      </c>
      <c r="F36918" s="2">
        <v>9388.3111927091904</v>
      </c>
    </row>
    <row r="36919" spans="1:6">
      <c r="A36919" t="s">
        <v>172</v>
      </c>
      <c r="B36919">
        <v>3407</v>
      </c>
      <c r="C36919" t="s">
        <v>179</v>
      </c>
      <c r="D36919">
        <v>2013</v>
      </c>
      <c r="E36919" t="s">
        <v>742</v>
      </c>
      <c r="F36919" s="2">
        <v>12899.434917245</v>
      </c>
    </row>
    <row r="36920" spans="1:6">
      <c r="A36920" t="s">
        <v>172</v>
      </c>
      <c r="B36920">
        <v>3407</v>
      </c>
      <c r="C36920" t="s">
        <v>179</v>
      </c>
      <c r="D36920">
        <v>2013</v>
      </c>
      <c r="E36920" t="s">
        <v>745</v>
      </c>
      <c r="F36920" s="2">
        <v>4.7625551021681797E-2</v>
      </c>
    </row>
    <row r="36921" spans="1:6">
      <c r="A36921" t="s">
        <v>172</v>
      </c>
      <c r="B36921">
        <v>3407</v>
      </c>
      <c r="C36921" t="s">
        <v>179</v>
      </c>
      <c r="D36921">
        <v>2013</v>
      </c>
      <c r="E36921" t="s">
        <v>741</v>
      </c>
      <c r="F36921" s="2">
        <v>76012.378558408105</v>
      </c>
    </row>
    <row r="36922" spans="1:6">
      <c r="A36922" t="s">
        <v>172</v>
      </c>
      <c r="B36922">
        <v>3407</v>
      </c>
      <c r="C36922" t="s">
        <v>179</v>
      </c>
      <c r="D36922">
        <v>2015</v>
      </c>
      <c r="E36922" t="s">
        <v>744</v>
      </c>
      <c r="F36922" s="2">
        <v>1136.4809453299999</v>
      </c>
    </row>
    <row r="36923" spans="1:6">
      <c r="A36923" t="s">
        <v>172</v>
      </c>
      <c r="B36923">
        <v>3407</v>
      </c>
      <c r="C36923" t="s">
        <v>179</v>
      </c>
      <c r="D36923">
        <v>2015</v>
      </c>
      <c r="E36923" t="s">
        <v>739</v>
      </c>
      <c r="F36923" s="2">
        <v>37061.868349250501</v>
      </c>
    </row>
    <row r="36924" spans="1:6">
      <c r="A36924" t="s">
        <v>172</v>
      </c>
      <c r="B36924">
        <v>3407</v>
      </c>
      <c r="C36924" t="s">
        <v>179</v>
      </c>
      <c r="D36924">
        <v>2015</v>
      </c>
      <c r="E36924" t="s">
        <v>743</v>
      </c>
      <c r="F36924" s="2">
        <v>0</v>
      </c>
    </row>
    <row r="36925" spans="1:6">
      <c r="A36925" t="s">
        <v>172</v>
      </c>
      <c r="B36925">
        <v>3407</v>
      </c>
      <c r="C36925" t="s">
        <v>179</v>
      </c>
      <c r="D36925">
        <v>2016</v>
      </c>
      <c r="E36925" t="s">
        <v>742</v>
      </c>
      <c r="F36925" s="2">
        <v>12132.091502138301</v>
      </c>
    </row>
    <row r="36926" spans="1:6">
      <c r="A36926" t="s">
        <v>172</v>
      </c>
      <c r="B36926">
        <v>3407</v>
      </c>
      <c r="C36926" t="s">
        <v>179</v>
      </c>
      <c r="D36926">
        <v>2016</v>
      </c>
      <c r="E36926" t="s">
        <v>745</v>
      </c>
      <c r="F36926" s="2">
        <v>4.7625551021681797E-2</v>
      </c>
    </row>
    <row r="36927" spans="1:6">
      <c r="A36927" t="s">
        <v>172</v>
      </c>
      <c r="B36927">
        <v>3407</v>
      </c>
      <c r="C36927" t="s">
        <v>179</v>
      </c>
      <c r="D36927">
        <v>2016</v>
      </c>
      <c r="E36927" t="s">
        <v>741</v>
      </c>
      <c r="F36927" s="2">
        <v>73979.450170827695</v>
      </c>
    </row>
    <row r="36928" spans="1:6">
      <c r="A36928" t="s">
        <v>172</v>
      </c>
      <c r="B36928">
        <v>3407</v>
      </c>
      <c r="C36928" t="s">
        <v>179</v>
      </c>
      <c r="D36928">
        <v>2017</v>
      </c>
      <c r="E36928" t="s">
        <v>736</v>
      </c>
      <c r="F36928" s="2">
        <v>22289.730700410801</v>
      </c>
    </row>
    <row r="36929" spans="1:6">
      <c r="A36929" t="s">
        <v>172</v>
      </c>
      <c r="B36929">
        <v>3407</v>
      </c>
      <c r="C36929" t="s">
        <v>179</v>
      </c>
      <c r="D36929">
        <v>2017</v>
      </c>
      <c r="E36929" t="s">
        <v>740</v>
      </c>
      <c r="F36929" s="2">
        <v>4078.0002019232502</v>
      </c>
    </row>
    <row r="36930" spans="1:6">
      <c r="A36930" t="s">
        <v>172</v>
      </c>
      <c r="B36930">
        <v>3407</v>
      </c>
      <c r="C36930" t="s">
        <v>179</v>
      </c>
      <c r="D36930">
        <v>2018</v>
      </c>
      <c r="E36930" t="s">
        <v>738</v>
      </c>
      <c r="F36930" s="2">
        <v>974.05256855000005</v>
      </c>
    </row>
    <row r="36931" spans="1:6">
      <c r="A36931" t="s">
        <v>172</v>
      </c>
      <c r="B36931">
        <v>3407</v>
      </c>
      <c r="C36931" t="s">
        <v>179</v>
      </c>
      <c r="D36931">
        <v>2018</v>
      </c>
      <c r="E36931" t="s">
        <v>739</v>
      </c>
      <c r="F36931" s="2">
        <v>37769.579994539898</v>
      </c>
    </row>
    <row r="36932" spans="1:6">
      <c r="A36932" t="s">
        <v>172</v>
      </c>
      <c r="B36932">
        <v>3407</v>
      </c>
      <c r="C36932" t="s">
        <v>179</v>
      </c>
      <c r="D36932">
        <v>2018</v>
      </c>
      <c r="E36932" t="s">
        <v>743</v>
      </c>
      <c r="F36932" s="2">
        <v>0</v>
      </c>
    </row>
    <row r="36933" spans="1:6">
      <c r="A36933" t="s">
        <v>172</v>
      </c>
      <c r="B36933">
        <v>3407</v>
      </c>
      <c r="C36933" t="s">
        <v>179</v>
      </c>
      <c r="D36933">
        <v>2019</v>
      </c>
      <c r="E36933" t="s">
        <v>742</v>
      </c>
      <c r="F36933" s="2">
        <v>10346.3709264105</v>
      </c>
    </row>
    <row r="36934" spans="1:6">
      <c r="A36934" t="s">
        <v>172</v>
      </c>
      <c r="B36934">
        <v>3407</v>
      </c>
      <c r="C36934" t="s">
        <v>179</v>
      </c>
      <c r="D36934">
        <v>2019</v>
      </c>
      <c r="E36934" t="s">
        <v>745</v>
      </c>
      <c r="F36934" s="2">
        <v>0</v>
      </c>
    </row>
    <row r="36935" spans="1:6">
      <c r="A36935" t="s">
        <v>172</v>
      </c>
      <c r="B36935">
        <v>3407</v>
      </c>
      <c r="C36935" t="s">
        <v>179</v>
      </c>
      <c r="D36935">
        <v>2019</v>
      </c>
      <c r="E36935" t="s">
        <v>741</v>
      </c>
      <c r="F36935" s="2">
        <v>69978.580679070394</v>
      </c>
    </row>
    <row r="36936" spans="1:6">
      <c r="A36936" t="s">
        <v>172</v>
      </c>
      <c r="B36936">
        <v>3407</v>
      </c>
      <c r="C36936" t="s">
        <v>179</v>
      </c>
      <c r="D36936">
        <v>2021</v>
      </c>
      <c r="E36936" t="s">
        <v>737</v>
      </c>
      <c r="F36936" s="2">
        <v>5680.4843915041301</v>
      </c>
    </row>
    <row r="36937" spans="1:6">
      <c r="A36937" t="s">
        <v>172</v>
      </c>
      <c r="B36937">
        <v>3407</v>
      </c>
      <c r="C36937" t="s">
        <v>179</v>
      </c>
      <c r="D36937">
        <v>2021</v>
      </c>
      <c r="E36937" t="s">
        <v>738</v>
      </c>
      <c r="F36937" s="2">
        <v>821.49840559999996</v>
      </c>
    </row>
    <row r="36938" spans="1:6">
      <c r="A36938" t="s">
        <v>172</v>
      </c>
      <c r="B36938">
        <v>3407</v>
      </c>
      <c r="C36938" t="s">
        <v>179</v>
      </c>
      <c r="D36938">
        <v>2021</v>
      </c>
      <c r="E36938" t="s">
        <v>743</v>
      </c>
      <c r="F36938" s="2">
        <v>0</v>
      </c>
    </row>
    <row r="36939" spans="1:6">
      <c r="A36939" t="s">
        <v>172</v>
      </c>
      <c r="B36939">
        <v>3407</v>
      </c>
      <c r="C36939" t="s">
        <v>179</v>
      </c>
      <c r="D36939">
        <v>2022</v>
      </c>
      <c r="E36939" t="s">
        <v>744</v>
      </c>
      <c r="F36939" s="2">
        <v>5783.3911817999997</v>
      </c>
    </row>
    <row r="36940" spans="1:6">
      <c r="A36940" t="s">
        <v>172</v>
      </c>
      <c r="B36940">
        <v>3407</v>
      </c>
      <c r="C36940" t="s">
        <v>179</v>
      </c>
      <c r="D36940">
        <v>2022</v>
      </c>
      <c r="E36940" t="s">
        <v>741</v>
      </c>
      <c r="F36940" s="2">
        <v>68739.437701556599</v>
      </c>
    </row>
    <row r="36941" spans="1:6">
      <c r="A36941" t="s">
        <v>172</v>
      </c>
      <c r="B36941">
        <v>3407</v>
      </c>
      <c r="C36941" t="s">
        <v>179</v>
      </c>
      <c r="D36941">
        <v>2024</v>
      </c>
      <c r="E36941" t="s">
        <v>736</v>
      </c>
      <c r="F36941" s="2">
        <v>18801.769715245398</v>
      </c>
    </row>
    <row r="36942" spans="1:6">
      <c r="A36942" t="s">
        <v>172</v>
      </c>
      <c r="B36942">
        <v>3407</v>
      </c>
      <c r="C36942" t="s">
        <v>179</v>
      </c>
      <c r="D36942">
        <v>2024</v>
      </c>
      <c r="E36942" t="s">
        <v>737</v>
      </c>
      <c r="F36942" s="2">
        <v>5034.5022773126202</v>
      </c>
    </row>
    <row r="36943" spans="1:6">
      <c r="A36943" t="s">
        <v>172</v>
      </c>
      <c r="B36943">
        <v>3407</v>
      </c>
      <c r="C36943" t="s">
        <v>179</v>
      </c>
      <c r="D36943">
        <v>2024</v>
      </c>
      <c r="E36943" t="s">
        <v>738</v>
      </c>
      <c r="F36943" s="2">
        <v>1611.8741097</v>
      </c>
    </row>
    <row r="36944" spans="1:6">
      <c r="A36944" t="s">
        <v>172</v>
      </c>
      <c r="B36944">
        <v>3407</v>
      </c>
      <c r="C36944" t="s">
        <v>179</v>
      </c>
      <c r="D36944">
        <v>2024</v>
      </c>
      <c r="E36944" t="s">
        <v>743</v>
      </c>
      <c r="F36944" s="2">
        <v>0</v>
      </c>
    </row>
    <row r="36945" spans="1:6">
      <c r="A36945" t="s">
        <v>172</v>
      </c>
      <c r="B36945">
        <v>3407</v>
      </c>
      <c r="C36945" t="s">
        <v>179</v>
      </c>
      <c r="D36945">
        <v>2024</v>
      </c>
      <c r="E36945" t="s">
        <v>740</v>
      </c>
      <c r="F36945" s="2">
        <v>2893.7815265767099</v>
      </c>
    </row>
    <row r="36946" spans="1:6">
      <c r="A36946" t="s">
        <v>172</v>
      </c>
      <c r="B36946">
        <v>3411</v>
      </c>
      <c r="C36946" t="s">
        <v>181</v>
      </c>
      <c r="D36946">
        <v>2009</v>
      </c>
      <c r="E36946" t="s">
        <v>738</v>
      </c>
      <c r="F36946" s="2">
        <v>67.183290799999995</v>
      </c>
    </row>
    <row r="36947" spans="1:6">
      <c r="A36947" t="s">
        <v>172</v>
      </c>
      <c r="B36947">
        <v>3411</v>
      </c>
      <c r="C36947" t="s">
        <v>181</v>
      </c>
      <c r="D36947">
        <v>2009</v>
      </c>
      <c r="E36947" t="s">
        <v>743</v>
      </c>
      <c r="F36947" s="2">
        <v>0</v>
      </c>
    </row>
    <row r="36948" spans="1:6">
      <c r="A36948" t="s">
        <v>172</v>
      </c>
      <c r="B36948">
        <v>3411</v>
      </c>
      <c r="C36948" t="s">
        <v>181</v>
      </c>
      <c r="D36948">
        <v>2011</v>
      </c>
      <c r="E36948" t="s">
        <v>736</v>
      </c>
      <c r="F36948" s="2">
        <v>1896.7432631269301</v>
      </c>
    </row>
    <row r="36949" spans="1:6">
      <c r="A36949" t="s">
        <v>172</v>
      </c>
      <c r="B36949">
        <v>3411</v>
      </c>
      <c r="C36949" t="s">
        <v>181</v>
      </c>
      <c r="D36949">
        <v>2011</v>
      </c>
      <c r="E36949" t="s">
        <v>737</v>
      </c>
      <c r="F36949" s="2">
        <v>7664.3167681424502</v>
      </c>
    </row>
    <row r="36950" spans="1:6">
      <c r="A36950" t="s">
        <v>172</v>
      </c>
      <c r="B36950">
        <v>3411</v>
      </c>
      <c r="C36950" t="s">
        <v>181</v>
      </c>
      <c r="D36950">
        <v>2011</v>
      </c>
      <c r="E36950" t="s">
        <v>740</v>
      </c>
      <c r="F36950" s="2">
        <v>12982.143491994</v>
      </c>
    </row>
    <row r="36951" spans="1:6">
      <c r="A36951" t="s">
        <v>172</v>
      </c>
      <c r="B36951">
        <v>3411</v>
      </c>
      <c r="C36951" t="s">
        <v>181</v>
      </c>
      <c r="D36951">
        <v>2013</v>
      </c>
      <c r="E36951" t="s">
        <v>742</v>
      </c>
      <c r="F36951" s="2">
        <v>27259.6299254228</v>
      </c>
    </row>
    <row r="36952" spans="1:6">
      <c r="A36952" t="s">
        <v>172</v>
      </c>
      <c r="B36952">
        <v>3411</v>
      </c>
      <c r="C36952" t="s">
        <v>181</v>
      </c>
      <c r="D36952">
        <v>2013</v>
      </c>
      <c r="E36952" t="s">
        <v>744</v>
      </c>
      <c r="F36952" s="2">
        <v>6085.8861389969998</v>
      </c>
    </row>
    <row r="36953" spans="1:6">
      <c r="A36953" t="s">
        <v>172</v>
      </c>
      <c r="B36953">
        <v>3411</v>
      </c>
      <c r="C36953" t="s">
        <v>181</v>
      </c>
      <c r="D36953">
        <v>2013</v>
      </c>
      <c r="E36953" t="s">
        <v>745</v>
      </c>
      <c r="F36953" s="2">
        <v>0.13437644683481501</v>
      </c>
    </row>
    <row r="36954" spans="1:6">
      <c r="A36954" t="s">
        <v>172</v>
      </c>
      <c r="B36954">
        <v>3411</v>
      </c>
      <c r="C36954" t="s">
        <v>181</v>
      </c>
      <c r="D36954">
        <v>2013</v>
      </c>
      <c r="E36954" t="s">
        <v>741</v>
      </c>
      <c r="F36954" s="2">
        <v>68082.429871625296</v>
      </c>
    </row>
    <row r="36955" spans="1:6">
      <c r="A36955" t="s">
        <v>172</v>
      </c>
      <c r="B36955">
        <v>3411</v>
      </c>
      <c r="C36955" t="s">
        <v>181</v>
      </c>
      <c r="D36955">
        <v>2015</v>
      </c>
      <c r="E36955" t="s">
        <v>738</v>
      </c>
      <c r="F36955" s="2">
        <v>161.54175628637699</v>
      </c>
    </row>
    <row r="36956" spans="1:6">
      <c r="A36956" t="s">
        <v>172</v>
      </c>
      <c r="B36956">
        <v>3411</v>
      </c>
      <c r="C36956" t="s">
        <v>181</v>
      </c>
      <c r="D36956">
        <v>2015</v>
      </c>
      <c r="E36956" t="s">
        <v>739</v>
      </c>
      <c r="F36956" s="2">
        <v>93536.844087193997</v>
      </c>
    </row>
    <row r="36957" spans="1:6">
      <c r="A36957" t="s">
        <v>172</v>
      </c>
      <c r="B36957">
        <v>3411</v>
      </c>
      <c r="C36957" t="s">
        <v>181</v>
      </c>
      <c r="D36957">
        <v>2015</v>
      </c>
      <c r="E36957" t="s">
        <v>743</v>
      </c>
      <c r="F36957" s="2">
        <v>0</v>
      </c>
    </row>
    <row r="36958" spans="1:6">
      <c r="A36958" t="s">
        <v>172</v>
      </c>
      <c r="B36958">
        <v>3411</v>
      </c>
      <c r="C36958" t="s">
        <v>181</v>
      </c>
      <c r="D36958">
        <v>2016</v>
      </c>
      <c r="E36958" t="s">
        <v>742</v>
      </c>
      <c r="F36958" s="2">
        <v>27943.664644274199</v>
      </c>
    </row>
    <row r="36959" spans="1:6">
      <c r="A36959" t="s">
        <v>172</v>
      </c>
      <c r="B36959">
        <v>3411</v>
      </c>
      <c r="C36959" t="s">
        <v>181</v>
      </c>
      <c r="D36959">
        <v>2016</v>
      </c>
      <c r="E36959" t="s">
        <v>744</v>
      </c>
      <c r="F36959" s="2">
        <v>2336.0065855319999</v>
      </c>
    </row>
    <row r="36960" spans="1:6">
      <c r="A36960" t="s">
        <v>172</v>
      </c>
      <c r="B36960">
        <v>3411</v>
      </c>
      <c r="C36960" t="s">
        <v>181</v>
      </c>
      <c r="D36960">
        <v>2016</v>
      </c>
      <c r="E36960" t="s">
        <v>745</v>
      </c>
      <c r="F36960" s="2">
        <v>0.13437644683481501</v>
      </c>
    </row>
    <row r="36961" spans="1:6">
      <c r="A36961" t="s">
        <v>172</v>
      </c>
      <c r="B36961">
        <v>3411</v>
      </c>
      <c r="C36961" t="s">
        <v>181</v>
      </c>
      <c r="D36961">
        <v>2017</v>
      </c>
      <c r="E36961" t="s">
        <v>736</v>
      </c>
      <c r="F36961" s="2">
        <v>1853.66654963259</v>
      </c>
    </row>
    <row r="36962" spans="1:6">
      <c r="A36962" t="s">
        <v>172</v>
      </c>
      <c r="B36962">
        <v>3411</v>
      </c>
      <c r="C36962" t="s">
        <v>181</v>
      </c>
      <c r="D36962">
        <v>2017</v>
      </c>
      <c r="E36962" t="s">
        <v>737</v>
      </c>
      <c r="F36962" s="2">
        <v>7648.1777185041701</v>
      </c>
    </row>
    <row r="36963" spans="1:6">
      <c r="A36963" t="s">
        <v>172</v>
      </c>
      <c r="B36963">
        <v>3411</v>
      </c>
      <c r="C36963" t="s">
        <v>181</v>
      </c>
      <c r="D36963">
        <v>2017</v>
      </c>
      <c r="E36963" t="s">
        <v>740</v>
      </c>
      <c r="F36963" s="2">
        <v>7778.3985510915099</v>
      </c>
    </row>
    <row r="36964" spans="1:6">
      <c r="A36964" t="s">
        <v>172</v>
      </c>
      <c r="B36964">
        <v>3411</v>
      </c>
      <c r="C36964" t="s">
        <v>181</v>
      </c>
      <c r="D36964">
        <v>2018</v>
      </c>
      <c r="E36964" t="s">
        <v>738</v>
      </c>
      <c r="F36964" s="2">
        <v>333.02585588753902</v>
      </c>
    </row>
    <row r="36965" spans="1:6">
      <c r="A36965" t="s">
        <v>172</v>
      </c>
      <c r="B36965">
        <v>3411</v>
      </c>
      <c r="C36965" t="s">
        <v>181</v>
      </c>
      <c r="D36965">
        <v>2018</v>
      </c>
      <c r="E36965" t="s">
        <v>739</v>
      </c>
      <c r="F36965" s="2">
        <v>94533.534951311507</v>
      </c>
    </row>
    <row r="36966" spans="1:6">
      <c r="A36966" t="s">
        <v>172</v>
      </c>
      <c r="B36966">
        <v>3411</v>
      </c>
      <c r="C36966" t="s">
        <v>181</v>
      </c>
      <c r="D36966">
        <v>2019</v>
      </c>
      <c r="E36966" t="s">
        <v>742</v>
      </c>
      <c r="F36966" s="2">
        <v>20897.241442265</v>
      </c>
    </row>
    <row r="36967" spans="1:6">
      <c r="A36967" t="s">
        <v>172</v>
      </c>
      <c r="B36967">
        <v>3411</v>
      </c>
      <c r="C36967" t="s">
        <v>181</v>
      </c>
      <c r="D36967">
        <v>2019</v>
      </c>
      <c r="E36967" t="s">
        <v>744</v>
      </c>
      <c r="F36967" s="2">
        <v>1193.639938693</v>
      </c>
    </row>
    <row r="36968" spans="1:6">
      <c r="A36968" t="s">
        <v>172</v>
      </c>
      <c r="B36968">
        <v>3411</v>
      </c>
      <c r="C36968" t="s">
        <v>181</v>
      </c>
      <c r="D36968">
        <v>2019</v>
      </c>
      <c r="E36968" t="s">
        <v>745</v>
      </c>
      <c r="F36968" s="2">
        <v>0.25259545088417201</v>
      </c>
    </row>
    <row r="36969" spans="1:6">
      <c r="A36969" t="s">
        <v>172</v>
      </c>
      <c r="B36969">
        <v>3411</v>
      </c>
      <c r="C36969" t="s">
        <v>181</v>
      </c>
      <c r="D36969">
        <v>2020</v>
      </c>
      <c r="E36969" t="s">
        <v>740</v>
      </c>
      <c r="F36969" s="2">
        <v>6976.3774233968497</v>
      </c>
    </row>
    <row r="36970" spans="1:6">
      <c r="A36970" t="s">
        <v>172</v>
      </c>
      <c r="B36970">
        <v>3411</v>
      </c>
      <c r="C36970" t="s">
        <v>181</v>
      </c>
      <c r="D36970">
        <v>2020</v>
      </c>
      <c r="E36970" t="s">
        <v>741</v>
      </c>
      <c r="F36970" s="2">
        <v>59753.367553996301</v>
      </c>
    </row>
    <row r="36971" spans="1:6">
      <c r="A36971" t="s">
        <v>172</v>
      </c>
      <c r="B36971">
        <v>3411</v>
      </c>
      <c r="C36971" t="s">
        <v>181</v>
      </c>
      <c r="D36971">
        <v>2022</v>
      </c>
      <c r="E36971" t="s">
        <v>743</v>
      </c>
      <c r="F36971" s="2">
        <v>0</v>
      </c>
    </row>
    <row r="36972" spans="1:6">
      <c r="A36972" t="s">
        <v>172</v>
      </c>
      <c r="B36972">
        <v>3411</v>
      </c>
      <c r="C36972" t="s">
        <v>181</v>
      </c>
      <c r="D36972">
        <v>2022</v>
      </c>
      <c r="E36972" t="s">
        <v>745</v>
      </c>
      <c r="F36972" s="2">
        <v>69.540538355416302</v>
      </c>
    </row>
    <row r="36973" spans="1:6">
      <c r="A36973" t="s">
        <v>172</v>
      </c>
      <c r="B36973">
        <v>3411</v>
      </c>
      <c r="C36973" t="s">
        <v>181</v>
      </c>
      <c r="D36973">
        <v>2023</v>
      </c>
      <c r="E36973" t="s">
        <v>741</v>
      </c>
      <c r="F36973" s="2">
        <v>58132.525727513603</v>
      </c>
    </row>
    <row r="36974" spans="1:6">
      <c r="A36974" t="s">
        <v>172</v>
      </c>
      <c r="B36974">
        <v>3411</v>
      </c>
      <c r="C36974" t="s">
        <v>181</v>
      </c>
      <c r="D36974">
        <v>2024</v>
      </c>
      <c r="E36974" t="s">
        <v>736</v>
      </c>
      <c r="F36974" s="2">
        <v>2037.08817282272</v>
      </c>
    </row>
    <row r="36975" spans="1:6">
      <c r="A36975" t="s">
        <v>172</v>
      </c>
      <c r="B36975">
        <v>3411</v>
      </c>
      <c r="C36975" t="s">
        <v>181</v>
      </c>
      <c r="D36975">
        <v>2024</v>
      </c>
      <c r="E36975" t="s">
        <v>737</v>
      </c>
      <c r="F36975" s="2">
        <v>6037.8826372162002</v>
      </c>
    </row>
    <row r="36976" spans="1:6">
      <c r="A36976" t="s">
        <v>172</v>
      </c>
      <c r="B36976">
        <v>3412</v>
      </c>
      <c r="C36976" t="s">
        <v>183</v>
      </c>
      <c r="D36976">
        <v>2009</v>
      </c>
      <c r="E36976" t="s">
        <v>736</v>
      </c>
      <c r="F36976" s="2">
        <v>467.56022762280799</v>
      </c>
    </row>
    <row r="36977" spans="1:6">
      <c r="A36977" t="s">
        <v>172</v>
      </c>
      <c r="B36977">
        <v>3412</v>
      </c>
      <c r="C36977" t="s">
        <v>183</v>
      </c>
      <c r="D36977">
        <v>2009</v>
      </c>
      <c r="E36977" t="s">
        <v>737</v>
      </c>
      <c r="F36977" s="2">
        <v>1452.30135136586</v>
      </c>
    </row>
    <row r="36978" spans="1:6">
      <c r="A36978" t="s">
        <v>172</v>
      </c>
      <c r="B36978">
        <v>3412</v>
      </c>
      <c r="C36978" t="s">
        <v>183</v>
      </c>
      <c r="D36978">
        <v>2009</v>
      </c>
      <c r="E36978" t="s">
        <v>745</v>
      </c>
      <c r="F36978" s="2">
        <v>0</v>
      </c>
    </row>
    <row r="36979" spans="1:6">
      <c r="A36979" t="s">
        <v>172</v>
      </c>
      <c r="B36979">
        <v>3412</v>
      </c>
      <c r="C36979" t="s">
        <v>183</v>
      </c>
      <c r="D36979">
        <v>2011</v>
      </c>
      <c r="E36979" t="s">
        <v>742</v>
      </c>
      <c r="F36979" s="2">
        <v>4369.5473844813396</v>
      </c>
    </row>
    <row r="36980" spans="1:6">
      <c r="A36980" t="s">
        <v>172</v>
      </c>
      <c r="B36980">
        <v>3412</v>
      </c>
      <c r="C36980" t="s">
        <v>183</v>
      </c>
      <c r="D36980">
        <v>2011</v>
      </c>
      <c r="E36980" t="s">
        <v>744</v>
      </c>
      <c r="F36980" s="2">
        <v>0</v>
      </c>
    </row>
    <row r="36981" spans="1:6">
      <c r="A36981" t="s">
        <v>172</v>
      </c>
      <c r="B36981">
        <v>3412</v>
      </c>
      <c r="C36981" t="s">
        <v>183</v>
      </c>
      <c r="D36981">
        <v>2011</v>
      </c>
      <c r="E36981" t="s">
        <v>739</v>
      </c>
      <c r="F36981" s="2">
        <v>15854.2475250016</v>
      </c>
    </row>
    <row r="36982" spans="1:6">
      <c r="A36982" t="s">
        <v>172</v>
      </c>
      <c r="B36982">
        <v>3412</v>
      </c>
      <c r="C36982" t="s">
        <v>183</v>
      </c>
      <c r="D36982">
        <v>2013</v>
      </c>
      <c r="E36982" t="s">
        <v>740</v>
      </c>
      <c r="F36982" s="2">
        <v>1898.0668992296701</v>
      </c>
    </row>
    <row r="36983" spans="1:6">
      <c r="A36983" t="s">
        <v>172</v>
      </c>
      <c r="B36983">
        <v>3412</v>
      </c>
      <c r="C36983" t="s">
        <v>183</v>
      </c>
      <c r="D36983">
        <v>2015</v>
      </c>
      <c r="E36983" t="s">
        <v>745</v>
      </c>
      <c r="F36983" s="2">
        <v>0</v>
      </c>
    </row>
    <row r="36984" spans="1:6">
      <c r="A36984" t="s">
        <v>172</v>
      </c>
      <c r="B36984">
        <v>3412</v>
      </c>
      <c r="C36984" t="s">
        <v>183</v>
      </c>
      <c r="D36984">
        <v>2015</v>
      </c>
      <c r="E36984" t="s">
        <v>741</v>
      </c>
      <c r="F36984" s="2">
        <v>25187.832365823</v>
      </c>
    </row>
    <row r="36985" spans="1:6">
      <c r="A36985" t="s">
        <v>172</v>
      </c>
      <c r="B36985">
        <v>3412</v>
      </c>
      <c r="C36985" t="s">
        <v>183</v>
      </c>
      <c r="D36985">
        <v>2016</v>
      </c>
      <c r="E36985" t="s">
        <v>736</v>
      </c>
      <c r="F36985" s="2">
        <v>465.99192334647103</v>
      </c>
    </row>
    <row r="36986" spans="1:6">
      <c r="A36986" t="s">
        <v>172</v>
      </c>
      <c r="B36986">
        <v>3412</v>
      </c>
      <c r="C36986" t="s">
        <v>183</v>
      </c>
      <c r="D36986">
        <v>2016</v>
      </c>
      <c r="E36986" t="s">
        <v>737</v>
      </c>
      <c r="F36986" s="2">
        <v>1767.8537858592499</v>
      </c>
    </row>
    <row r="36987" spans="1:6">
      <c r="A36987" t="s">
        <v>172</v>
      </c>
      <c r="B36987">
        <v>3412</v>
      </c>
      <c r="C36987" t="s">
        <v>183</v>
      </c>
      <c r="D36987">
        <v>2016</v>
      </c>
      <c r="E36987" t="s">
        <v>740</v>
      </c>
      <c r="F36987" s="2">
        <v>1647.3676908006501</v>
      </c>
    </row>
    <row r="36988" spans="1:6">
      <c r="A36988" t="s">
        <v>172</v>
      </c>
      <c r="B36988">
        <v>3412</v>
      </c>
      <c r="C36988" t="s">
        <v>183</v>
      </c>
      <c r="D36988">
        <v>2017</v>
      </c>
      <c r="E36988" t="s">
        <v>738</v>
      </c>
      <c r="F36988" s="2">
        <v>0</v>
      </c>
    </row>
    <row r="36989" spans="1:6">
      <c r="A36989" t="s">
        <v>172</v>
      </c>
      <c r="B36989">
        <v>3412</v>
      </c>
      <c r="C36989" t="s">
        <v>183</v>
      </c>
      <c r="D36989">
        <v>2017</v>
      </c>
      <c r="E36989" t="s">
        <v>743</v>
      </c>
      <c r="F36989" s="2">
        <v>0</v>
      </c>
    </row>
    <row r="36990" spans="1:6">
      <c r="A36990" t="s">
        <v>172</v>
      </c>
      <c r="B36990">
        <v>3412</v>
      </c>
      <c r="C36990" t="s">
        <v>183</v>
      </c>
      <c r="D36990">
        <v>2018</v>
      </c>
      <c r="E36990" t="s">
        <v>742</v>
      </c>
      <c r="F36990" s="2">
        <v>5332.83376843722</v>
      </c>
    </row>
    <row r="36991" spans="1:6">
      <c r="A36991" t="s">
        <v>172</v>
      </c>
      <c r="B36991">
        <v>3412</v>
      </c>
      <c r="C36991" t="s">
        <v>183</v>
      </c>
      <c r="D36991">
        <v>2018</v>
      </c>
      <c r="E36991" t="s">
        <v>744</v>
      </c>
      <c r="F36991" s="2">
        <v>0</v>
      </c>
    </row>
    <row r="36992" spans="1:6">
      <c r="A36992" t="s">
        <v>172</v>
      </c>
      <c r="B36992">
        <v>3412</v>
      </c>
      <c r="C36992" t="s">
        <v>183</v>
      </c>
      <c r="D36992">
        <v>2018</v>
      </c>
      <c r="E36992" t="s">
        <v>745</v>
      </c>
      <c r="F36992" s="2">
        <v>0</v>
      </c>
    </row>
    <row r="36993" spans="1:6">
      <c r="A36993" t="s">
        <v>172</v>
      </c>
      <c r="B36993">
        <v>3412</v>
      </c>
      <c r="C36993" t="s">
        <v>183</v>
      </c>
      <c r="D36993">
        <v>2018</v>
      </c>
      <c r="E36993" t="s">
        <v>741</v>
      </c>
      <c r="F36993" s="2">
        <v>23143.515039610102</v>
      </c>
    </row>
    <row r="36994" spans="1:6">
      <c r="A36994" t="s">
        <v>172</v>
      </c>
      <c r="B36994">
        <v>3412</v>
      </c>
      <c r="C36994" t="s">
        <v>183</v>
      </c>
      <c r="D36994">
        <v>2019</v>
      </c>
      <c r="E36994" t="s">
        <v>736</v>
      </c>
      <c r="F36994" s="2">
        <v>485.06517080417302</v>
      </c>
    </row>
    <row r="36995" spans="1:6">
      <c r="A36995" t="s">
        <v>172</v>
      </c>
      <c r="B36995">
        <v>3412</v>
      </c>
      <c r="C36995" t="s">
        <v>183</v>
      </c>
      <c r="D36995">
        <v>2019</v>
      </c>
      <c r="E36995" t="s">
        <v>737</v>
      </c>
      <c r="F36995" s="2">
        <v>1685.0525635690699</v>
      </c>
    </row>
    <row r="36996" spans="1:6">
      <c r="A36996" t="s">
        <v>172</v>
      </c>
      <c r="B36996">
        <v>3412</v>
      </c>
      <c r="C36996" t="s">
        <v>183</v>
      </c>
      <c r="D36996">
        <v>2020</v>
      </c>
      <c r="E36996" t="s">
        <v>738</v>
      </c>
      <c r="F36996" s="2">
        <v>0</v>
      </c>
    </row>
    <row r="36997" spans="1:6">
      <c r="A36997" t="s">
        <v>172</v>
      </c>
      <c r="B36997">
        <v>3412</v>
      </c>
      <c r="C36997" t="s">
        <v>183</v>
      </c>
      <c r="D36997">
        <v>2020</v>
      </c>
      <c r="E36997" t="s">
        <v>743</v>
      </c>
      <c r="F36997" s="2">
        <v>0</v>
      </c>
    </row>
    <row r="36998" spans="1:6">
      <c r="A36998" t="s">
        <v>172</v>
      </c>
      <c r="B36998">
        <v>3412</v>
      </c>
      <c r="C36998" t="s">
        <v>183</v>
      </c>
      <c r="D36998">
        <v>2021</v>
      </c>
      <c r="E36998" t="s">
        <v>742</v>
      </c>
      <c r="F36998" s="2">
        <v>4639.6570492598303</v>
      </c>
    </row>
    <row r="36999" spans="1:6">
      <c r="A36999" t="s">
        <v>172</v>
      </c>
      <c r="B36999">
        <v>3412</v>
      </c>
      <c r="C36999" t="s">
        <v>183</v>
      </c>
      <c r="D36999">
        <v>2021</v>
      </c>
      <c r="E36999" t="s">
        <v>744</v>
      </c>
      <c r="F36999" s="2">
        <v>0</v>
      </c>
    </row>
    <row r="37000" spans="1:6">
      <c r="A37000" t="s">
        <v>172</v>
      </c>
      <c r="B37000">
        <v>3412</v>
      </c>
      <c r="C37000" t="s">
        <v>183</v>
      </c>
      <c r="D37000">
        <v>2021</v>
      </c>
      <c r="E37000" t="s">
        <v>739</v>
      </c>
      <c r="F37000" s="2">
        <v>18072.333122235701</v>
      </c>
    </row>
    <row r="37001" spans="1:6">
      <c r="A37001" t="s">
        <v>172</v>
      </c>
      <c r="B37001">
        <v>3412</v>
      </c>
      <c r="C37001" t="s">
        <v>183</v>
      </c>
      <c r="D37001">
        <v>2021</v>
      </c>
      <c r="E37001" t="s">
        <v>741</v>
      </c>
      <c r="F37001" s="2">
        <v>21258.246365538998</v>
      </c>
    </row>
    <row r="37002" spans="1:6">
      <c r="A37002" t="s">
        <v>172</v>
      </c>
      <c r="B37002">
        <v>3412</v>
      </c>
      <c r="C37002" t="s">
        <v>183</v>
      </c>
      <c r="D37002">
        <v>2022</v>
      </c>
      <c r="E37002" t="s">
        <v>736</v>
      </c>
      <c r="F37002" s="2">
        <v>470.46352128158702</v>
      </c>
    </row>
    <row r="37003" spans="1:6">
      <c r="A37003" t="s">
        <v>172</v>
      </c>
      <c r="B37003">
        <v>3412</v>
      </c>
      <c r="C37003" t="s">
        <v>183</v>
      </c>
      <c r="D37003">
        <v>2022</v>
      </c>
      <c r="E37003" t="s">
        <v>737</v>
      </c>
      <c r="F37003" s="2">
        <v>1511.5121823207901</v>
      </c>
    </row>
    <row r="37004" spans="1:6">
      <c r="A37004" t="s">
        <v>172</v>
      </c>
      <c r="B37004">
        <v>3412</v>
      </c>
      <c r="C37004" t="s">
        <v>183</v>
      </c>
      <c r="D37004">
        <v>2023</v>
      </c>
      <c r="E37004" t="s">
        <v>740</v>
      </c>
      <c r="F37004" s="2">
        <v>1548.2726677968001</v>
      </c>
    </row>
    <row r="37005" spans="1:6">
      <c r="A37005" t="s">
        <v>172</v>
      </c>
      <c r="B37005">
        <v>3412</v>
      </c>
      <c r="C37005" t="s">
        <v>183</v>
      </c>
      <c r="D37005">
        <v>2024</v>
      </c>
      <c r="E37005" t="s">
        <v>742</v>
      </c>
      <c r="F37005" s="2">
        <v>3725.2673894596401</v>
      </c>
    </row>
    <row r="37006" spans="1:6">
      <c r="A37006" t="s">
        <v>172</v>
      </c>
      <c r="B37006">
        <v>3412</v>
      </c>
      <c r="C37006" t="s">
        <v>183</v>
      </c>
      <c r="D37006">
        <v>2024</v>
      </c>
      <c r="E37006" t="s">
        <v>744</v>
      </c>
      <c r="F37006" s="2">
        <v>0</v>
      </c>
    </row>
    <row r="37007" spans="1:6">
      <c r="A37007" t="s">
        <v>172</v>
      </c>
      <c r="B37007">
        <v>3412</v>
      </c>
      <c r="C37007" t="s">
        <v>183</v>
      </c>
      <c r="D37007">
        <v>2024</v>
      </c>
      <c r="E37007" t="s">
        <v>739</v>
      </c>
      <c r="F37007" s="2">
        <v>17478.430400636898</v>
      </c>
    </row>
    <row r="37008" spans="1:6">
      <c r="A37008" t="s">
        <v>172</v>
      </c>
      <c r="B37008">
        <v>3413</v>
      </c>
      <c r="C37008" t="s">
        <v>185</v>
      </c>
      <c r="D37008">
        <v>2009</v>
      </c>
      <c r="E37008" t="s">
        <v>744</v>
      </c>
      <c r="F37008" s="2">
        <v>0</v>
      </c>
    </row>
    <row r="37009" spans="1:6">
      <c r="A37009" t="s">
        <v>172</v>
      </c>
      <c r="B37009">
        <v>3413</v>
      </c>
      <c r="C37009" t="s">
        <v>185</v>
      </c>
      <c r="D37009">
        <v>2009</v>
      </c>
      <c r="E37009" t="s">
        <v>739</v>
      </c>
      <c r="F37009" s="2">
        <v>30729.232230554499</v>
      </c>
    </row>
    <row r="37010" spans="1:6">
      <c r="A37010" t="s">
        <v>172</v>
      </c>
      <c r="B37010">
        <v>3413</v>
      </c>
      <c r="C37010" t="s">
        <v>185</v>
      </c>
      <c r="D37010">
        <v>2009</v>
      </c>
      <c r="E37010" t="s">
        <v>743</v>
      </c>
      <c r="F37010" s="2">
        <v>0</v>
      </c>
    </row>
    <row r="37011" spans="1:6">
      <c r="A37011" t="s">
        <v>172</v>
      </c>
      <c r="B37011">
        <v>3413</v>
      </c>
      <c r="C37011" t="s">
        <v>185</v>
      </c>
      <c r="D37011">
        <v>2011</v>
      </c>
      <c r="E37011" t="s">
        <v>736</v>
      </c>
      <c r="F37011" s="2">
        <v>3080.8326877513</v>
      </c>
    </row>
    <row r="37012" spans="1:6">
      <c r="A37012" t="s">
        <v>172</v>
      </c>
      <c r="B37012">
        <v>3413</v>
      </c>
      <c r="C37012" t="s">
        <v>185</v>
      </c>
      <c r="D37012">
        <v>2011</v>
      </c>
      <c r="E37012" t="s">
        <v>737</v>
      </c>
      <c r="F37012" s="2">
        <v>4839.1210189527401</v>
      </c>
    </row>
    <row r="37013" spans="1:6">
      <c r="A37013" t="s">
        <v>172</v>
      </c>
      <c r="B37013">
        <v>3413</v>
      </c>
      <c r="C37013" t="s">
        <v>185</v>
      </c>
      <c r="D37013">
        <v>2011</v>
      </c>
      <c r="E37013" t="s">
        <v>740</v>
      </c>
      <c r="F37013" s="2">
        <v>6722.2675721094001</v>
      </c>
    </row>
    <row r="37014" spans="1:6">
      <c r="A37014" t="s">
        <v>172</v>
      </c>
      <c r="B37014">
        <v>3413</v>
      </c>
      <c r="C37014" t="s">
        <v>185</v>
      </c>
      <c r="D37014">
        <v>2013</v>
      </c>
      <c r="E37014" t="s">
        <v>742</v>
      </c>
      <c r="F37014" s="2">
        <v>14283.3678630584</v>
      </c>
    </row>
    <row r="37015" spans="1:6">
      <c r="A37015" t="s">
        <v>172</v>
      </c>
      <c r="B37015">
        <v>3413</v>
      </c>
      <c r="C37015" t="s">
        <v>185</v>
      </c>
      <c r="D37015">
        <v>2013</v>
      </c>
      <c r="E37015" t="s">
        <v>745</v>
      </c>
      <c r="F37015" s="2">
        <v>0</v>
      </c>
    </row>
    <row r="37016" spans="1:6">
      <c r="A37016" t="s">
        <v>172</v>
      </c>
      <c r="B37016">
        <v>3413</v>
      </c>
      <c r="C37016" t="s">
        <v>185</v>
      </c>
      <c r="D37016">
        <v>2013</v>
      </c>
      <c r="E37016" t="s">
        <v>741</v>
      </c>
      <c r="F37016" s="2">
        <v>68846.415983661398</v>
      </c>
    </row>
    <row r="37017" spans="1:6">
      <c r="A37017" t="s">
        <v>172</v>
      </c>
      <c r="B37017">
        <v>3413</v>
      </c>
      <c r="C37017" t="s">
        <v>185</v>
      </c>
      <c r="D37017">
        <v>2015</v>
      </c>
      <c r="E37017" t="s">
        <v>738</v>
      </c>
      <c r="F37017" s="2">
        <v>0</v>
      </c>
    </row>
    <row r="37018" spans="1:6">
      <c r="A37018" t="s">
        <v>172</v>
      </c>
      <c r="B37018">
        <v>3413</v>
      </c>
      <c r="C37018" t="s">
        <v>185</v>
      </c>
      <c r="D37018">
        <v>2016</v>
      </c>
      <c r="E37018" t="s">
        <v>742</v>
      </c>
      <c r="F37018" s="2">
        <v>12089.100284788699</v>
      </c>
    </row>
    <row r="37019" spans="1:6">
      <c r="A37019" t="s">
        <v>172</v>
      </c>
      <c r="B37019">
        <v>3413</v>
      </c>
      <c r="C37019" t="s">
        <v>185</v>
      </c>
      <c r="D37019">
        <v>2016</v>
      </c>
      <c r="E37019" t="s">
        <v>744</v>
      </c>
      <c r="F37019" s="2">
        <v>82.334099600000002</v>
      </c>
    </row>
    <row r="37020" spans="1:6">
      <c r="A37020" t="s">
        <v>172</v>
      </c>
      <c r="B37020">
        <v>3413</v>
      </c>
      <c r="C37020" t="s">
        <v>185</v>
      </c>
      <c r="D37020">
        <v>2016</v>
      </c>
      <c r="E37020" t="s">
        <v>743</v>
      </c>
      <c r="F37020" s="2">
        <v>0</v>
      </c>
    </row>
    <row r="37021" spans="1:6">
      <c r="A37021" t="s">
        <v>172</v>
      </c>
      <c r="B37021">
        <v>3413</v>
      </c>
      <c r="C37021" t="s">
        <v>185</v>
      </c>
      <c r="D37021">
        <v>2016</v>
      </c>
      <c r="E37021" t="s">
        <v>745</v>
      </c>
      <c r="F37021" s="2">
        <v>0</v>
      </c>
    </row>
    <row r="37022" spans="1:6">
      <c r="A37022" t="s">
        <v>172</v>
      </c>
      <c r="B37022">
        <v>3413</v>
      </c>
      <c r="C37022" t="s">
        <v>185</v>
      </c>
      <c r="D37022">
        <v>2016</v>
      </c>
      <c r="E37022" t="s">
        <v>741</v>
      </c>
      <c r="F37022" s="2">
        <v>66885.1708258211</v>
      </c>
    </row>
    <row r="37023" spans="1:6">
      <c r="A37023" t="s">
        <v>172</v>
      </c>
      <c r="B37023">
        <v>3413</v>
      </c>
      <c r="C37023" t="s">
        <v>185</v>
      </c>
      <c r="D37023">
        <v>2018</v>
      </c>
      <c r="E37023" t="s">
        <v>737</v>
      </c>
      <c r="F37023" s="2">
        <v>4803.0201881230296</v>
      </c>
    </row>
    <row r="37024" spans="1:6">
      <c r="A37024" t="s">
        <v>172</v>
      </c>
      <c r="B37024">
        <v>3413</v>
      </c>
      <c r="C37024" t="s">
        <v>185</v>
      </c>
      <c r="D37024">
        <v>2018</v>
      </c>
      <c r="E37024" t="s">
        <v>738</v>
      </c>
      <c r="F37024" s="2">
        <v>0</v>
      </c>
    </row>
    <row r="37025" spans="1:6">
      <c r="A37025" t="s">
        <v>172</v>
      </c>
      <c r="B37025">
        <v>3413</v>
      </c>
      <c r="C37025" t="s">
        <v>185</v>
      </c>
      <c r="D37025">
        <v>2019</v>
      </c>
      <c r="E37025" t="s">
        <v>744</v>
      </c>
      <c r="F37025" s="2">
        <v>54.518579899999999</v>
      </c>
    </row>
    <row r="37026" spans="1:6">
      <c r="A37026" t="s">
        <v>172</v>
      </c>
      <c r="B37026">
        <v>3413</v>
      </c>
      <c r="C37026" t="s">
        <v>185</v>
      </c>
      <c r="D37026">
        <v>2019</v>
      </c>
      <c r="E37026" t="s">
        <v>739</v>
      </c>
      <c r="F37026" s="2">
        <v>32083.1318757177</v>
      </c>
    </row>
    <row r="37027" spans="1:6">
      <c r="A37027" t="s">
        <v>172</v>
      </c>
      <c r="B37027">
        <v>3413</v>
      </c>
      <c r="C37027" t="s">
        <v>185</v>
      </c>
      <c r="D37027">
        <v>2019</v>
      </c>
      <c r="E37027" t="s">
        <v>743</v>
      </c>
      <c r="F37027" s="2">
        <v>0</v>
      </c>
    </row>
    <row r="37028" spans="1:6">
      <c r="A37028" t="s">
        <v>172</v>
      </c>
      <c r="B37028">
        <v>3413</v>
      </c>
      <c r="C37028" t="s">
        <v>185</v>
      </c>
      <c r="D37028">
        <v>2019</v>
      </c>
      <c r="E37028" t="s">
        <v>741</v>
      </c>
      <c r="F37028" s="2">
        <v>63339.5702789118</v>
      </c>
    </row>
    <row r="37029" spans="1:6">
      <c r="A37029" t="s">
        <v>172</v>
      </c>
      <c r="B37029">
        <v>3413</v>
      </c>
      <c r="C37029" t="s">
        <v>185</v>
      </c>
      <c r="D37029">
        <v>2021</v>
      </c>
      <c r="E37029" t="s">
        <v>736</v>
      </c>
      <c r="F37029" s="2">
        <v>4162.3995563920698</v>
      </c>
    </row>
    <row r="37030" spans="1:6">
      <c r="A37030" t="s">
        <v>172</v>
      </c>
      <c r="B37030">
        <v>3413</v>
      </c>
      <c r="C37030" t="s">
        <v>185</v>
      </c>
      <c r="D37030">
        <v>2021</v>
      </c>
      <c r="E37030" t="s">
        <v>737</v>
      </c>
      <c r="F37030" s="2">
        <v>4806.8884220317204</v>
      </c>
    </row>
    <row r="37031" spans="1:6">
      <c r="A37031" t="s">
        <v>172</v>
      </c>
      <c r="B37031">
        <v>3413</v>
      </c>
      <c r="C37031" t="s">
        <v>185</v>
      </c>
      <c r="D37031">
        <v>2021</v>
      </c>
      <c r="E37031" t="s">
        <v>738</v>
      </c>
      <c r="F37031" s="2">
        <v>0</v>
      </c>
    </row>
    <row r="37032" spans="1:6">
      <c r="A37032" t="s">
        <v>172</v>
      </c>
      <c r="B37032">
        <v>3413</v>
      </c>
      <c r="C37032" t="s">
        <v>185</v>
      </c>
      <c r="D37032">
        <v>2021</v>
      </c>
      <c r="E37032" t="s">
        <v>740</v>
      </c>
      <c r="F37032" s="2">
        <v>2596.9714770741102</v>
      </c>
    </row>
    <row r="37033" spans="1:6">
      <c r="A37033" t="s">
        <v>172</v>
      </c>
      <c r="B37033">
        <v>3413</v>
      </c>
      <c r="C37033" t="s">
        <v>185</v>
      </c>
      <c r="D37033">
        <v>2022</v>
      </c>
      <c r="E37033" t="s">
        <v>744</v>
      </c>
      <c r="F37033" s="2">
        <v>31.397923899999999</v>
      </c>
    </row>
    <row r="37034" spans="1:6">
      <c r="A37034" t="s">
        <v>172</v>
      </c>
      <c r="B37034">
        <v>3413</v>
      </c>
      <c r="C37034" t="s">
        <v>185</v>
      </c>
      <c r="D37034">
        <v>2022</v>
      </c>
      <c r="E37034" t="s">
        <v>739</v>
      </c>
      <c r="F37034" s="2">
        <v>30021.138944525999</v>
      </c>
    </row>
    <row r="37035" spans="1:6">
      <c r="A37035" t="s">
        <v>172</v>
      </c>
      <c r="B37035">
        <v>3413</v>
      </c>
      <c r="C37035" t="s">
        <v>185</v>
      </c>
      <c r="D37035">
        <v>2022</v>
      </c>
      <c r="E37035" t="s">
        <v>743</v>
      </c>
      <c r="F37035" s="2">
        <v>0</v>
      </c>
    </row>
    <row r="37036" spans="1:6">
      <c r="A37036" t="s">
        <v>172</v>
      </c>
      <c r="B37036">
        <v>3413</v>
      </c>
      <c r="C37036" t="s">
        <v>185</v>
      </c>
      <c r="D37036">
        <v>2023</v>
      </c>
      <c r="E37036" t="s">
        <v>742</v>
      </c>
      <c r="F37036" s="2">
        <v>8013.8555778864002</v>
      </c>
    </row>
    <row r="37037" spans="1:6">
      <c r="A37037" t="s">
        <v>172</v>
      </c>
      <c r="B37037">
        <v>3413</v>
      </c>
      <c r="C37037" t="s">
        <v>185</v>
      </c>
      <c r="D37037">
        <v>2023</v>
      </c>
      <c r="E37037" t="s">
        <v>745</v>
      </c>
      <c r="F37037" s="2">
        <v>197.01057076020399</v>
      </c>
    </row>
    <row r="37038" spans="1:6">
      <c r="A37038" t="s">
        <v>172</v>
      </c>
      <c r="B37038">
        <v>3413</v>
      </c>
      <c r="C37038" t="s">
        <v>185</v>
      </c>
      <c r="D37038">
        <v>2024</v>
      </c>
      <c r="E37038" t="s">
        <v>736</v>
      </c>
      <c r="F37038" s="2">
        <v>3533.54959310704</v>
      </c>
    </row>
    <row r="37039" spans="1:6">
      <c r="A37039" t="s">
        <v>172</v>
      </c>
      <c r="B37039">
        <v>3413</v>
      </c>
      <c r="C37039" t="s">
        <v>185</v>
      </c>
      <c r="D37039">
        <v>2024</v>
      </c>
      <c r="E37039" t="s">
        <v>737</v>
      </c>
      <c r="F37039" s="2">
        <v>4386.7646648625396</v>
      </c>
    </row>
    <row r="37040" spans="1:6">
      <c r="A37040" t="s">
        <v>172</v>
      </c>
      <c r="B37040">
        <v>3413</v>
      </c>
      <c r="C37040" t="s">
        <v>185</v>
      </c>
      <c r="D37040">
        <v>2024</v>
      </c>
      <c r="E37040" t="s">
        <v>740</v>
      </c>
      <c r="F37040" s="2">
        <v>2595.9071159366499</v>
      </c>
    </row>
    <row r="37041" spans="1:6">
      <c r="A37041" t="s">
        <v>172</v>
      </c>
      <c r="B37041">
        <v>3414</v>
      </c>
      <c r="C37041" t="s">
        <v>187</v>
      </c>
      <c r="D37041">
        <v>2009</v>
      </c>
      <c r="E37041" t="s">
        <v>742</v>
      </c>
      <c r="F37041" s="2">
        <v>2356.8876421028399</v>
      </c>
    </row>
    <row r="37042" spans="1:6">
      <c r="A37042" t="s">
        <v>172</v>
      </c>
      <c r="B37042">
        <v>3414</v>
      </c>
      <c r="C37042" t="s">
        <v>187</v>
      </c>
      <c r="D37042">
        <v>2009</v>
      </c>
      <c r="E37042" t="s">
        <v>745</v>
      </c>
      <c r="F37042" s="2">
        <v>0</v>
      </c>
    </row>
    <row r="37043" spans="1:6">
      <c r="A37043" t="s">
        <v>172</v>
      </c>
      <c r="B37043">
        <v>3414</v>
      </c>
      <c r="C37043" t="s">
        <v>187</v>
      </c>
      <c r="D37043">
        <v>2011</v>
      </c>
      <c r="E37043" t="s">
        <v>739</v>
      </c>
      <c r="F37043" s="2">
        <v>7945.9840567910696</v>
      </c>
    </row>
    <row r="37044" spans="1:6">
      <c r="A37044" t="s">
        <v>172</v>
      </c>
      <c r="B37044">
        <v>3414</v>
      </c>
      <c r="C37044" t="s">
        <v>187</v>
      </c>
      <c r="D37044">
        <v>2013</v>
      </c>
      <c r="E37044" t="s">
        <v>740</v>
      </c>
      <c r="F37044" s="2">
        <v>1134.4818295714799</v>
      </c>
    </row>
    <row r="37045" spans="1:6">
      <c r="A37045" t="s">
        <v>172</v>
      </c>
      <c r="B37045">
        <v>3414</v>
      </c>
      <c r="C37045" t="s">
        <v>187</v>
      </c>
      <c r="D37045">
        <v>2013</v>
      </c>
      <c r="E37045" t="s">
        <v>741</v>
      </c>
      <c r="F37045" s="2">
        <v>8571.5445303274792</v>
      </c>
    </row>
    <row r="37046" spans="1:6">
      <c r="A37046" t="s">
        <v>172</v>
      </c>
      <c r="B37046">
        <v>3414</v>
      </c>
      <c r="C37046" t="s">
        <v>187</v>
      </c>
      <c r="D37046">
        <v>2015</v>
      </c>
      <c r="E37046" t="s">
        <v>744</v>
      </c>
      <c r="F37046" s="2">
        <v>0</v>
      </c>
    </row>
    <row r="37047" spans="1:6">
      <c r="A37047" t="s">
        <v>172</v>
      </c>
      <c r="B37047">
        <v>3414</v>
      </c>
      <c r="C37047" t="s">
        <v>187</v>
      </c>
      <c r="D37047">
        <v>2015</v>
      </c>
      <c r="E37047" t="s">
        <v>743</v>
      </c>
      <c r="F37047" s="2">
        <v>0</v>
      </c>
    </row>
    <row r="37048" spans="1:6">
      <c r="A37048" t="s">
        <v>172</v>
      </c>
      <c r="B37048">
        <v>3414</v>
      </c>
      <c r="C37048" t="s">
        <v>187</v>
      </c>
      <c r="D37048">
        <v>2016</v>
      </c>
      <c r="E37048" t="s">
        <v>741</v>
      </c>
      <c r="F37048" s="2">
        <v>8176.7418092517601</v>
      </c>
    </row>
    <row r="37049" spans="1:6">
      <c r="A37049" t="s">
        <v>172</v>
      </c>
      <c r="B37049">
        <v>3414</v>
      </c>
      <c r="C37049" t="s">
        <v>187</v>
      </c>
      <c r="D37049">
        <v>2017</v>
      </c>
      <c r="E37049" t="s">
        <v>736</v>
      </c>
      <c r="F37049" s="2">
        <v>641.83258883018505</v>
      </c>
    </row>
    <row r="37050" spans="1:6">
      <c r="A37050" t="s">
        <v>172</v>
      </c>
      <c r="B37050">
        <v>3414</v>
      </c>
      <c r="C37050" t="s">
        <v>187</v>
      </c>
      <c r="D37050">
        <v>2017</v>
      </c>
      <c r="E37050" t="s">
        <v>737</v>
      </c>
      <c r="F37050" s="2">
        <v>867.30095729939796</v>
      </c>
    </row>
    <row r="37051" spans="1:6">
      <c r="A37051" t="s">
        <v>172</v>
      </c>
      <c r="B37051">
        <v>3414</v>
      </c>
      <c r="C37051" t="s">
        <v>187</v>
      </c>
      <c r="D37051">
        <v>2017</v>
      </c>
      <c r="E37051" t="s">
        <v>738</v>
      </c>
      <c r="F37051" s="2">
        <v>0</v>
      </c>
    </row>
    <row r="37052" spans="1:6">
      <c r="A37052" t="s">
        <v>172</v>
      </c>
      <c r="B37052">
        <v>3414</v>
      </c>
      <c r="C37052" t="s">
        <v>187</v>
      </c>
      <c r="D37052">
        <v>2017</v>
      </c>
      <c r="E37052" t="s">
        <v>740</v>
      </c>
      <c r="F37052" s="2">
        <v>684.93516785417501</v>
      </c>
    </row>
    <row r="37053" spans="1:6">
      <c r="A37053" t="s">
        <v>172</v>
      </c>
      <c r="B37053">
        <v>3414</v>
      </c>
      <c r="C37053" t="s">
        <v>187</v>
      </c>
      <c r="D37053">
        <v>2018</v>
      </c>
      <c r="E37053" t="s">
        <v>744</v>
      </c>
      <c r="F37053" s="2">
        <v>0</v>
      </c>
    </row>
    <row r="37054" spans="1:6">
      <c r="A37054" t="s">
        <v>172</v>
      </c>
      <c r="B37054">
        <v>3414</v>
      </c>
      <c r="C37054" t="s">
        <v>187</v>
      </c>
      <c r="D37054">
        <v>2018</v>
      </c>
      <c r="E37054" t="s">
        <v>739</v>
      </c>
      <c r="F37054" s="2">
        <v>8761.8365437028497</v>
      </c>
    </row>
    <row r="37055" spans="1:6">
      <c r="A37055" t="s">
        <v>172</v>
      </c>
      <c r="B37055">
        <v>3414</v>
      </c>
      <c r="C37055" t="s">
        <v>187</v>
      </c>
      <c r="D37055">
        <v>2018</v>
      </c>
      <c r="E37055" t="s">
        <v>743</v>
      </c>
      <c r="F37055" s="2">
        <v>0</v>
      </c>
    </row>
    <row r="37056" spans="1:6">
      <c r="A37056" t="s">
        <v>172</v>
      </c>
      <c r="B37056">
        <v>3414</v>
      </c>
      <c r="C37056" t="s">
        <v>187</v>
      </c>
      <c r="D37056">
        <v>2019</v>
      </c>
      <c r="E37056" t="s">
        <v>742</v>
      </c>
      <c r="F37056" s="2">
        <v>2883.4141909105501</v>
      </c>
    </row>
    <row r="37057" spans="1:6">
      <c r="A37057" t="s">
        <v>172</v>
      </c>
      <c r="B37057">
        <v>3414</v>
      </c>
      <c r="C37057" t="s">
        <v>187</v>
      </c>
      <c r="D37057">
        <v>2019</v>
      </c>
      <c r="E37057" t="s">
        <v>745</v>
      </c>
      <c r="F37057" s="2">
        <v>0</v>
      </c>
    </row>
    <row r="37058" spans="1:6">
      <c r="A37058" t="s">
        <v>172</v>
      </c>
      <c r="B37058">
        <v>3414</v>
      </c>
      <c r="C37058" t="s">
        <v>187</v>
      </c>
      <c r="D37058">
        <v>2019</v>
      </c>
      <c r="E37058" t="s">
        <v>741</v>
      </c>
      <c r="F37058" s="2">
        <v>7566.3796587802599</v>
      </c>
    </row>
    <row r="37059" spans="1:6">
      <c r="A37059" t="s">
        <v>172</v>
      </c>
      <c r="B37059">
        <v>3414</v>
      </c>
      <c r="C37059" t="s">
        <v>187</v>
      </c>
      <c r="D37059">
        <v>2020</v>
      </c>
      <c r="E37059" t="s">
        <v>736</v>
      </c>
      <c r="F37059" s="2">
        <v>594.88911154818504</v>
      </c>
    </row>
    <row r="37060" spans="1:6">
      <c r="A37060" t="s">
        <v>172</v>
      </c>
      <c r="B37060">
        <v>3414</v>
      </c>
      <c r="C37060" t="s">
        <v>187</v>
      </c>
      <c r="D37060">
        <v>2020</v>
      </c>
      <c r="E37060" t="s">
        <v>737</v>
      </c>
      <c r="F37060" s="2">
        <v>828.84549948616302</v>
      </c>
    </row>
    <row r="37061" spans="1:6">
      <c r="A37061" t="s">
        <v>172</v>
      </c>
      <c r="B37061">
        <v>3414</v>
      </c>
      <c r="C37061" t="s">
        <v>187</v>
      </c>
      <c r="D37061">
        <v>2020</v>
      </c>
      <c r="E37061" t="s">
        <v>738</v>
      </c>
      <c r="F37061" s="2">
        <v>0</v>
      </c>
    </row>
    <row r="37062" spans="1:6">
      <c r="A37062" t="s">
        <v>172</v>
      </c>
      <c r="B37062">
        <v>3414</v>
      </c>
      <c r="C37062" t="s">
        <v>187</v>
      </c>
      <c r="D37062">
        <v>2020</v>
      </c>
      <c r="E37062" t="s">
        <v>740</v>
      </c>
      <c r="F37062" s="2">
        <v>638.88889907375096</v>
      </c>
    </row>
    <row r="37063" spans="1:6">
      <c r="A37063" t="s">
        <v>172</v>
      </c>
      <c r="B37063">
        <v>3414</v>
      </c>
      <c r="C37063" t="s">
        <v>187</v>
      </c>
      <c r="D37063">
        <v>2021</v>
      </c>
      <c r="E37063" t="s">
        <v>744</v>
      </c>
      <c r="F37063" s="2">
        <v>0</v>
      </c>
    </row>
    <row r="37064" spans="1:6">
      <c r="A37064" t="s">
        <v>172</v>
      </c>
      <c r="B37064">
        <v>3414</v>
      </c>
      <c r="C37064" t="s">
        <v>187</v>
      </c>
      <c r="D37064">
        <v>2021</v>
      </c>
      <c r="E37064" t="s">
        <v>739</v>
      </c>
      <c r="F37064" s="2">
        <v>7918.5256712175096</v>
      </c>
    </row>
    <row r="37065" spans="1:6">
      <c r="A37065" t="s">
        <v>172</v>
      </c>
      <c r="B37065">
        <v>3414</v>
      </c>
      <c r="C37065" t="s">
        <v>187</v>
      </c>
      <c r="D37065">
        <v>2021</v>
      </c>
      <c r="E37065" t="s">
        <v>743</v>
      </c>
      <c r="F37065" s="2">
        <v>0</v>
      </c>
    </row>
    <row r="37066" spans="1:6">
      <c r="A37066" t="s">
        <v>172</v>
      </c>
      <c r="B37066">
        <v>3414</v>
      </c>
      <c r="C37066" t="s">
        <v>187</v>
      </c>
      <c r="D37066">
        <v>2022</v>
      </c>
      <c r="E37066" t="s">
        <v>742</v>
      </c>
      <c r="F37066" s="2">
        <v>2505.56053382956</v>
      </c>
    </row>
    <row r="37067" spans="1:6">
      <c r="A37067" t="s">
        <v>172</v>
      </c>
      <c r="B37067">
        <v>3414</v>
      </c>
      <c r="C37067" t="s">
        <v>187</v>
      </c>
      <c r="D37067">
        <v>2022</v>
      </c>
      <c r="E37067" t="s">
        <v>745</v>
      </c>
      <c r="F37067" s="2">
        <v>0.123555188447331</v>
      </c>
    </row>
    <row r="37068" spans="1:6">
      <c r="A37068" t="s">
        <v>172</v>
      </c>
      <c r="B37068">
        <v>3414</v>
      </c>
      <c r="C37068" t="s">
        <v>187</v>
      </c>
      <c r="D37068">
        <v>2023</v>
      </c>
      <c r="E37068" t="s">
        <v>736</v>
      </c>
      <c r="F37068" s="2">
        <v>586.77619100806396</v>
      </c>
    </row>
    <row r="37069" spans="1:6">
      <c r="A37069" t="s">
        <v>172</v>
      </c>
      <c r="B37069">
        <v>3414</v>
      </c>
      <c r="C37069" t="s">
        <v>187</v>
      </c>
      <c r="D37069">
        <v>2023</v>
      </c>
      <c r="E37069" t="s">
        <v>737</v>
      </c>
      <c r="F37069" s="2">
        <v>766.602466655321</v>
      </c>
    </row>
    <row r="37070" spans="1:6">
      <c r="A37070" t="s">
        <v>172</v>
      </c>
      <c r="B37070">
        <v>3414</v>
      </c>
      <c r="C37070" t="s">
        <v>187</v>
      </c>
      <c r="D37070">
        <v>2023</v>
      </c>
      <c r="E37070" t="s">
        <v>740</v>
      </c>
      <c r="F37070" s="2">
        <v>549.18690544289996</v>
      </c>
    </row>
    <row r="37071" spans="1:6">
      <c r="A37071" t="s">
        <v>172</v>
      </c>
      <c r="B37071">
        <v>3414</v>
      </c>
      <c r="C37071" t="s">
        <v>187</v>
      </c>
      <c r="D37071">
        <v>2024</v>
      </c>
      <c r="E37071" t="s">
        <v>739</v>
      </c>
      <c r="F37071" s="2">
        <v>7749.8866678731702</v>
      </c>
    </row>
    <row r="37072" spans="1:6">
      <c r="A37072" t="s">
        <v>172</v>
      </c>
      <c r="B37072">
        <v>3415</v>
      </c>
      <c r="C37072" t="s">
        <v>189</v>
      </c>
      <c r="D37072">
        <v>2009</v>
      </c>
      <c r="E37072" t="s">
        <v>739</v>
      </c>
      <c r="F37072" s="2">
        <v>11129.370165734599</v>
      </c>
    </row>
    <row r="37073" spans="1:6">
      <c r="A37073" t="s">
        <v>172</v>
      </c>
      <c r="B37073">
        <v>3415</v>
      </c>
      <c r="C37073" t="s">
        <v>189</v>
      </c>
      <c r="D37073">
        <v>2009</v>
      </c>
      <c r="E37073" t="s">
        <v>743</v>
      </c>
      <c r="F37073" s="2">
        <v>0</v>
      </c>
    </row>
    <row r="37074" spans="1:6">
      <c r="A37074" t="s">
        <v>172</v>
      </c>
      <c r="B37074">
        <v>3415</v>
      </c>
      <c r="C37074" t="s">
        <v>189</v>
      </c>
      <c r="D37074">
        <v>2011</v>
      </c>
      <c r="E37074" t="s">
        <v>736</v>
      </c>
      <c r="F37074" s="2">
        <v>3751.4844487202399</v>
      </c>
    </row>
    <row r="37075" spans="1:6">
      <c r="A37075" t="s">
        <v>172</v>
      </c>
      <c r="B37075">
        <v>3415</v>
      </c>
      <c r="C37075" t="s">
        <v>189</v>
      </c>
      <c r="D37075">
        <v>2011</v>
      </c>
      <c r="E37075" t="s">
        <v>737</v>
      </c>
      <c r="F37075" s="2">
        <v>2229.1315658163899</v>
      </c>
    </row>
    <row r="37076" spans="1:6">
      <c r="A37076" t="s">
        <v>172</v>
      </c>
      <c r="B37076">
        <v>3415</v>
      </c>
      <c r="C37076" t="s">
        <v>189</v>
      </c>
      <c r="D37076">
        <v>2011</v>
      </c>
      <c r="E37076" t="s">
        <v>738</v>
      </c>
      <c r="F37076" s="2">
        <v>0</v>
      </c>
    </row>
    <row r="37077" spans="1:6">
      <c r="A37077" t="s">
        <v>172</v>
      </c>
      <c r="B37077">
        <v>3415</v>
      </c>
      <c r="C37077" t="s">
        <v>189</v>
      </c>
      <c r="D37077">
        <v>2011</v>
      </c>
      <c r="E37077" t="s">
        <v>740</v>
      </c>
      <c r="F37077" s="2">
        <v>3664.7487106225199</v>
      </c>
    </row>
    <row r="37078" spans="1:6">
      <c r="A37078" t="s">
        <v>172</v>
      </c>
      <c r="B37078">
        <v>3415</v>
      </c>
      <c r="C37078" t="s">
        <v>189</v>
      </c>
      <c r="D37078">
        <v>2013</v>
      </c>
      <c r="E37078" t="s">
        <v>742</v>
      </c>
      <c r="F37078" s="2">
        <v>6588.6523349659001</v>
      </c>
    </row>
    <row r="37079" spans="1:6">
      <c r="A37079" t="s">
        <v>172</v>
      </c>
      <c r="B37079">
        <v>3415</v>
      </c>
      <c r="C37079" t="s">
        <v>189</v>
      </c>
      <c r="D37079">
        <v>2013</v>
      </c>
      <c r="E37079" t="s">
        <v>744</v>
      </c>
      <c r="F37079" s="2">
        <v>5769.1230525000001</v>
      </c>
    </row>
    <row r="37080" spans="1:6">
      <c r="A37080" t="s">
        <v>172</v>
      </c>
      <c r="B37080">
        <v>3415</v>
      </c>
      <c r="C37080" t="s">
        <v>189</v>
      </c>
      <c r="D37080">
        <v>2013</v>
      </c>
      <c r="E37080" t="s">
        <v>745</v>
      </c>
      <c r="F37080" s="2">
        <v>0</v>
      </c>
    </row>
    <row r="37081" spans="1:6">
      <c r="A37081" t="s">
        <v>172</v>
      </c>
      <c r="B37081">
        <v>3415</v>
      </c>
      <c r="C37081" t="s">
        <v>189</v>
      </c>
      <c r="D37081">
        <v>2015</v>
      </c>
      <c r="E37081" t="s">
        <v>739</v>
      </c>
      <c r="F37081" s="2">
        <v>11662.4929283111</v>
      </c>
    </row>
    <row r="37082" spans="1:6">
      <c r="A37082" t="s">
        <v>172</v>
      </c>
      <c r="B37082">
        <v>3415</v>
      </c>
      <c r="C37082" t="s">
        <v>189</v>
      </c>
      <c r="D37082">
        <v>2016</v>
      </c>
      <c r="E37082" t="s">
        <v>742</v>
      </c>
      <c r="F37082" s="2">
        <v>5935.9946126587502</v>
      </c>
    </row>
    <row r="37083" spans="1:6">
      <c r="A37083" t="s">
        <v>172</v>
      </c>
      <c r="B37083">
        <v>3415</v>
      </c>
      <c r="C37083" t="s">
        <v>189</v>
      </c>
      <c r="D37083">
        <v>2016</v>
      </c>
      <c r="E37083" t="s">
        <v>744</v>
      </c>
      <c r="F37083" s="2">
        <v>6938.5107870350002</v>
      </c>
    </row>
    <row r="37084" spans="1:6">
      <c r="A37084" t="s">
        <v>172</v>
      </c>
      <c r="B37084">
        <v>3415</v>
      </c>
      <c r="C37084" t="s">
        <v>189</v>
      </c>
      <c r="D37084">
        <v>2016</v>
      </c>
      <c r="E37084" t="s">
        <v>745</v>
      </c>
      <c r="F37084" s="2">
        <v>0</v>
      </c>
    </row>
    <row r="37085" spans="1:6">
      <c r="A37085" t="s">
        <v>172</v>
      </c>
      <c r="B37085">
        <v>3415</v>
      </c>
      <c r="C37085" t="s">
        <v>189</v>
      </c>
      <c r="D37085">
        <v>2017</v>
      </c>
      <c r="E37085" t="s">
        <v>740</v>
      </c>
      <c r="F37085" s="2">
        <v>1774.1115913942599</v>
      </c>
    </row>
    <row r="37086" spans="1:6">
      <c r="A37086" t="s">
        <v>172</v>
      </c>
      <c r="B37086">
        <v>3415</v>
      </c>
      <c r="C37086" t="s">
        <v>189</v>
      </c>
      <c r="D37086">
        <v>2017</v>
      </c>
      <c r="E37086" t="s">
        <v>741</v>
      </c>
      <c r="F37086" s="2">
        <v>22817.743640566001</v>
      </c>
    </row>
    <row r="37087" spans="1:6">
      <c r="A37087" t="s">
        <v>172</v>
      </c>
      <c r="B37087">
        <v>3415</v>
      </c>
      <c r="C37087" t="s">
        <v>189</v>
      </c>
      <c r="D37087">
        <v>2018</v>
      </c>
      <c r="E37087" t="s">
        <v>738</v>
      </c>
      <c r="F37087" s="2">
        <v>0</v>
      </c>
    </row>
    <row r="37088" spans="1:6">
      <c r="A37088" t="s">
        <v>172</v>
      </c>
      <c r="B37088">
        <v>3415</v>
      </c>
      <c r="C37088" t="s">
        <v>189</v>
      </c>
      <c r="D37088">
        <v>2019</v>
      </c>
      <c r="E37088" t="s">
        <v>743</v>
      </c>
      <c r="F37088" s="2">
        <v>0</v>
      </c>
    </row>
    <row r="37089" spans="1:6">
      <c r="A37089" t="s">
        <v>172</v>
      </c>
      <c r="B37089">
        <v>3415</v>
      </c>
      <c r="C37089" t="s">
        <v>189</v>
      </c>
      <c r="D37089">
        <v>2019</v>
      </c>
      <c r="E37089" t="s">
        <v>745</v>
      </c>
      <c r="F37089" s="2">
        <v>0</v>
      </c>
    </row>
    <row r="37090" spans="1:6">
      <c r="A37090" t="s">
        <v>172</v>
      </c>
      <c r="B37090">
        <v>3415</v>
      </c>
      <c r="C37090" t="s">
        <v>189</v>
      </c>
      <c r="D37090">
        <v>2020</v>
      </c>
      <c r="E37090" t="s">
        <v>741</v>
      </c>
      <c r="F37090" s="2">
        <v>20619.611224568001</v>
      </c>
    </row>
    <row r="37091" spans="1:6">
      <c r="A37091" t="s">
        <v>172</v>
      </c>
      <c r="B37091">
        <v>3415</v>
      </c>
      <c r="C37091" t="s">
        <v>189</v>
      </c>
      <c r="D37091">
        <v>2021</v>
      </c>
      <c r="E37091" t="s">
        <v>736</v>
      </c>
      <c r="F37091" s="2">
        <v>2497.5293552036801</v>
      </c>
    </row>
    <row r="37092" spans="1:6">
      <c r="A37092" t="s">
        <v>172</v>
      </c>
      <c r="B37092">
        <v>3415</v>
      </c>
      <c r="C37092" t="s">
        <v>189</v>
      </c>
      <c r="D37092">
        <v>2021</v>
      </c>
      <c r="E37092" t="s">
        <v>737</v>
      </c>
      <c r="F37092" s="2">
        <v>1975.7443315365399</v>
      </c>
    </row>
    <row r="37093" spans="1:6">
      <c r="A37093" t="s">
        <v>172</v>
      </c>
      <c r="B37093">
        <v>3415</v>
      </c>
      <c r="C37093" t="s">
        <v>189</v>
      </c>
      <c r="D37093">
        <v>2021</v>
      </c>
      <c r="E37093" t="s">
        <v>738</v>
      </c>
      <c r="F37093" s="2">
        <v>0</v>
      </c>
    </row>
    <row r="37094" spans="1:6">
      <c r="A37094" t="s">
        <v>172</v>
      </c>
      <c r="B37094">
        <v>3415</v>
      </c>
      <c r="C37094" t="s">
        <v>189</v>
      </c>
      <c r="D37094">
        <v>2022</v>
      </c>
      <c r="E37094" t="s">
        <v>739</v>
      </c>
      <c r="F37094" s="2">
        <v>11587.6175669654</v>
      </c>
    </row>
    <row r="37095" spans="1:6">
      <c r="A37095" t="s">
        <v>172</v>
      </c>
      <c r="B37095">
        <v>3415</v>
      </c>
      <c r="C37095" t="s">
        <v>189</v>
      </c>
      <c r="D37095">
        <v>2022</v>
      </c>
      <c r="E37095" t="s">
        <v>743</v>
      </c>
      <c r="F37095" s="2">
        <v>0</v>
      </c>
    </row>
    <row r="37096" spans="1:6">
      <c r="A37096" t="s">
        <v>172</v>
      </c>
      <c r="B37096">
        <v>3415</v>
      </c>
      <c r="C37096" t="s">
        <v>189</v>
      </c>
      <c r="D37096">
        <v>2023</v>
      </c>
      <c r="E37096" t="s">
        <v>742</v>
      </c>
      <c r="F37096" s="2">
        <v>4577.2107159063999</v>
      </c>
    </row>
    <row r="37097" spans="1:6">
      <c r="A37097" t="s">
        <v>172</v>
      </c>
      <c r="B37097">
        <v>3415</v>
      </c>
      <c r="C37097" t="s">
        <v>189</v>
      </c>
      <c r="D37097">
        <v>2023</v>
      </c>
      <c r="E37097" t="s">
        <v>744</v>
      </c>
      <c r="F37097" s="2">
        <v>5286.942661</v>
      </c>
    </row>
    <row r="37098" spans="1:6">
      <c r="A37098" t="s">
        <v>172</v>
      </c>
      <c r="B37098">
        <v>3415</v>
      </c>
      <c r="C37098" t="s">
        <v>189</v>
      </c>
      <c r="D37098">
        <v>2023</v>
      </c>
      <c r="E37098" t="s">
        <v>741</v>
      </c>
      <c r="F37098" s="2">
        <v>20003.135193680799</v>
      </c>
    </row>
    <row r="37099" spans="1:6">
      <c r="A37099" t="s">
        <v>172</v>
      </c>
      <c r="B37099">
        <v>3415</v>
      </c>
      <c r="C37099" t="s">
        <v>189</v>
      </c>
      <c r="D37099">
        <v>2024</v>
      </c>
      <c r="E37099" t="s">
        <v>736</v>
      </c>
      <c r="F37099" s="2">
        <v>2350.68041091025</v>
      </c>
    </row>
    <row r="37100" spans="1:6">
      <c r="A37100" t="s">
        <v>172</v>
      </c>
      <c r="B37100">
        <v>3415</v>
      </c>
      <c r="C37100" t="s">
        <v>189</v>
      </c>
      <c r="D37100">
        <v>2024</v>
      </c>
      <c r="E37100" t="s">
        <v>737</v>
      </c>
      <c r="F37100" s="2">
        <v>1779.5626337218901</v>
      </c>
    </row>
    <row r="37101" spans="1:6">
      <c r="A37101" t="s">
        <v>172</v>
      </c>
      <c r="B37101">
        <v>3415</v>
      </c>
      <c r="C37101" t="s">
        <v>189</v>
      </c>
      <c r="D37101">
        <v>2024</v>
      </c>
      <c r="E37101" t="s">
        <v>740</v>
      </c>
      <c r="F37101" s="2">
        <v>1746.3608041428399</v>
      </c>
    </row>
    <row r="37102" spans="1:6">
      <c r="A37102" t="s">
        <v>172</v>
      </c>
      <c r="B37102">
        <v>3416</v>
      </c>
      <c r="C37102" t="s">
        <v>191</v>
      </c>
      <c r="D37102">
        <v>2009</v>
      </c>
      <c r="E37102" t="s">
        <v>736</v>
      </c>
      <c r="F37102" s="2">
        <v>1464.54229929949</v>
      </c>
    </row>
    <row r="37103" spans="1:6">
      <c r="A37103" t="s">
        <v>172</v>
      </c>
      <c r="B37103">
        <v>3416</v>
      </c>
      <c r="C37103" t="s">
        <v>191</v>
      </c>
      <c r="D37103">
        <v>2009</v>
      </c>
      <c r="E37103" t="s">
        <v>737</v>
      </c>
      <c r="F37103" s="2">
        <v>1412.1409088635701</v>
      </c>
    </row>
    <row r="37104" spans="1:6">
      <c r="A37104" t="s">
        <v>172</v>
      </c>
      <c r="B37104">
        <v>3416</v>
      </c>
      <c r="C37104" t="s">
        <v>191</v>
      </c>
      <c r="D37104">
        <v>2009</v>
      </c>
      <c r="E37104" t="s">
        <v>745</v>
      </c>
      <c r="F37104" s="2">
        <v>0</v>
      </c>
    </row>
    <row r="37105" spans="1:6">
      <c r="A37105" t="s">
        <v>172</v>
      </c>
      <c r="B37105">
        <v>3416</v>
      </c>
      <c r="C37105" t="s">
        <v>191</v>
      </c>
      <c r="D37105">
        <v>2011</v>
      </c>
      <c r="E37105" t="s">
        <v>742</v>
      </c>
      <c r="F37105" s="2">
        <v>4130.33866985233</v>
      </c>
    </row>
    <row r="37106" spans="1:6">
      <c r="A37106" t="s">
        <v>172</v>
      </c>
      <c r="B37106">
        <v>3416</v>
      </c>
      <c r="C37106" t="s">
        <v>191</v>
      </c>
      <c r="D37106">
        <v>2011</v>
      </c>
      <c r="E37106" t="s">
        <v>744</v>
      </c>
      <c r="F37106" s="2">
        <v>115.08342715000001</v>
      </c>
    </row>
    <row r="37107" spans="1:6">
      <c r="A37107" t="s">
        <v>172</v>
      </c>
      <c r="B37107">
        <v>3416</v>
      </c>
      <c r="C37107" t="s">
        <v>191</v>
      </c>
      <c r="D37107">
        <v>2011</v>
      </c>
      <c r="E37107" t="s">
        <v>739</v>
      </c>
      <c r="F37107" s="2">
        <v>8360.9738106430596</v>
      </c>
    </row>
    <row r="37108" spans="1:6">
      <c r="A37108" t="s">
        <v>172</v>
      </c>
      <c r="B37108">
        <v>3416</v>
      </c>
      <c r="C37108" t="s">
        <v>191</v>
      </c>
      <c r="D37108">
        <v>2013</v>
      </c>
      <c r="E37108" t="s">
        <v>740</v>
      </c>
      <c r="F37108" s="2">
        <v>1674.96132300977</v>
      </c>
    </row>
    <row r="37109" spans="1:6">
      <c r="A37109" t="s">
        <v>172</v>
      </c>
      <c r="B37109">
        <v>3416</v>
      </c>
      <c r="C37109" t="s">
        <v>191</v>
      </c>
      <c r="D37109">
        <v>2015</v>
      </c>
      <c r="E37109" t="s">
        <v>745</v>
      </c>
      <c r="F37109" s="2">
        <v>0</v>
      </c>
    </row>
    <row r="37110" spans="1:6">
      <c r="A37110" t="s">
        <v>172</v>
      </c>
      <c r="B37110">
        <v>3416</v>
      </c>
      <c r="C37110" t="s">
        <v>191</v>
      </c>
      <c r="D37110">
        <v>2015</v>
      </c>
      <c r="E37110" t="s">
        <v>741</v>
      </c>
      <c r="F37110" s="2">
        <v>26433.090943965301</v>
      </c>
    </row>
    <row r="37111" spans="1:6">
      <c r="A37111" t="s">
        <v>172</v>
      </c>
      <c r="B37111">
        <v>3416</v>
      </c>
      <c r="C37111" t="s">
        <v>191</v>
      </c>
      <c r="D37111">
        <v>2016</v>
      </c>
      <c r="E37111" t="s">
        <v>737</v>
      </c>
      <c r="F37111" s="2">
        <v>1861.1586644882</v>
      </c>
    </row>
    <row r="37112" spans="1:6">
      <c r="A37112" t="s">
        <v>172</v>
      </c>
      <c r="B37112">
        <v>3416</v>
      </c>
      <c r="C37112" t="s">
        <v>191</v>
      </c>
      <c r="D37112">
        <v>2016</v>
      </c>
      <c r="E37112" t="s">
        <v>740</v>
      </c>
      <c r="F37112" s="2">
        <v>1061.99467122231</v>
      </c>
    </row>
    <row r="37113" spans="1:6">
      <c r="A37113" t="s">
        <v>172</v>
      </c>
      <c r="B37113">
        <v>3416</v>
      </c>
      <c r="C37113" t="s">
        <v>191</v>
      </c>
      <c r="D37113">
        <v>2017</v>
      </c>
      <c r="E37113" t="s">
        <v>738</v>
      </c>
      <c r="F37113" s="2">
        <v>0</v>
      </c>
    </row>
    <row r="37114" spans="1:6">
      <c r="A37114" t="s">
        <v>172</v>
      </c>
      <c r="B37114">
        <v>3416</v>
      </c>
      <c r="C37114" t="s">
        <v>191</v>
      </c>
      <c r="D37114">
        <v>2017</v>
      </c>
      <c r="E37114" t="s">
        <v>743</v>
      </c>
      <c r="F37114" s="2">
        <v>0</v>
      </c>
    </row>
    <row r="37115" spans="1:6">
      <c r="A37115" t="s">
        <v>172</v>
      </c>
      <c r="B37115">
        <v>3416</v>
      </c>
      <c r="C37115" t="s">
        <v>191</v>
      </c>
      <c r="D37115">
        <v>2018</v>
      </c>
      <c r="E37115" t="s">
        <v>744</v>
      </c>
      <c r="F37115" s="2">
        <v>46.5</v>
      </c>
    </row>
    <row r="37116" spans="1:6">
      <c r="A37116" t="s">
        <v>172</v>
      </c>
      <c r="B37116">
        <v>3416</v>
      </c>
      <c r="C37116" t="s">
        <v>191</v>
      </c>
      <c r="D37116">
        <v>2018</v>
      </c>
      <c r="E37116" t="s">
        <v>745</v>
      </c>
      <c r="F37116" s="2">
        <v>0.10191811562467</v>
      </c>
    </row>
    <row r="37117" spans="1:6">
      <c r="A37117" t="s">
        <v>172</v>
      </c>
      <c r="B37117">
        <v>3416</v>
      </c>
      <c r="C37117" t="s">
        <v>191</v>
      </c>
      <c r="D37117">
        <v>2018</v>
      </c>
      <c r="E37117" t="s">
        <v>741</v>
      </c>
      <c r="F37117" s="2">
        <v>25390.3230049304</v>
      </c>
    </row>
    <row r="37118" spans="1:6">
      <c r="A37118" t="s">
        <v>172</v>
      </c>
      <c r="B37118">
        <v>3416</v>
      </c>
      <c r="C37118" t="s">
        <v>191</v>
      </c>
      <c r="D37118">
        <v>2019</v>
      </c>
      <c r="E37118" t="s">
        <v>736</v>
      </c>
      <c r="F37118" s="2">
        <v>1068.0378789042099</v>
      </c>
    </row>
    <row r="37119" spans="1:6">
      <c r="A37119" t="s">
        <v>172</v>
      </c>
      <c r="B37119">
        <v>3416</v>
      </c>
      <c r="C37119" t="s">
        <v>191</v>
      </c>
      <c r="D37119">
        <v>2019</v>
      </c>
      <c r="E37119" t="s">
        <v>737</v>
      </c>
      <c r="F37119" s="2">
        <v>1856.1464200379</v>
      </c>
    </row>
    <row r="37120" spans="1:6">
      <c r="A37120" t="s">
        <v>172</v>
      </c>
      <c r="B37120">
        <v>3416</v>
      </c>
      <c r="C37120" t="s">
        <v>191</v>
      </c>
      <c r="D37120">
        <v>2020</v>
      </c>
      <c r="E37120" t="s">
        <v>738</v>
      </c>
      <c r="F37120" s="2">
        <v>0</v>
      </c>
    </row>
    <row r="37121" spans="1:6">
      <c r="A37121" t="s">
        <v>172</v>
      </c>
      <c r="B37121">
        <v>3416</v>
      </c>
      <c r="C37121" t="s">
        <v>191</v>
      </c>
      <c r="D37121">
        <v>2020</v>
      </c>
      <c r="E37121" t="s">
        <v>743</v>
      </c>
      <c r="F37121" s="2">
        <v>0</v>
      </c>
    </row>
    <row r="37122" spans="1:6">
      <c r="A37122" t="s">
        <v>172</v>
      </c>
      <c r="B37122">
        <v>3416</v>
      </c>
      <c r="C37122" t="s">
        <v>191</v>
      </c>
      <c r="D37122">
        <v>2021</v>
      </c>
      <c r="E37122" t="s">
        <v>742</v>
      </c>
      <c r="F37122" s="2">
        <v>3373.9101161109402</v>
      </c>
    </row>
    <row r="37123" spans="1:6">
      <c r="A37123" t="s">
        <v>172</v>
      </c>
      <c r="B37123">
        <v>3416</v>
      </c>
      <c r="C37123" t="s">
        <v>191</v>
      </c>
      <c r="D37123">
        <v>2021</v>
      </c>
      <c r="E37123" t="s">
        <v>744</v>
      </c>
      <c r="F37123" s="2">
        <v>35</v>
      </c>
    </row>
    <row r="37124" spans="1:6">
      <c r="A37124" t="s">
        <v>172</v>
      </c>
      <c r="B37124">
        <v>3416</v>
      </c>
      <c r="C37124" t="s">
        <v>191</v>
      </c>
      <c r="D37124">
        <v>2021</v>
      </c>
      <c r="E37124" t="s">
        <v>739</v>
      </c>
      <c r="F37124" s="2">
        <v>7884.5630872824004</v>
      </c>
    </row>
    <row r="37125" spans="1:6">
      <c r="A37125" t="s">
        <v>172</v>
      </c>
      <c r="B37125">
        <v>3416</v>
      </c>
      <c r="C37125" t="s">
        <v>191</v>
      </c>
      <c r="D37125">
        <v>2021</v>
      </c>
      <c r="E37125" t="s">
        <v>741</v>
      </c>
      <c r="F37125" s="2">
        <v>18108.440475444899</v>
      </c>
    </row>
    <row r="37126" spans="1:6">
      <c r="A37126" t="s">
        <v>172</v>
      </c>
      <c r="B37126">
        <v>3416</v>
      </c>
      <c r="C37126" t="s">
        <v>191</v>
      </c>
      <c r="D37126">
        <v>2022</v>
      </c>
      <c r="E37126" t="s">
        <v>736</v>
      </c>
      <c r="F37126" s="2">
        <v>980.46333261443499</v>
      </c>
    </row>
    <row r="37127" spans="1:6">
      <c r="A37127" t="s">
        <v>172</v>
      </c>
      <c r="B37127">
        <v>3416</v>
      </c>
      <c r="C37127" t="s">
        <v>191</v>
      </c>
      <c r="D37127">
        <v>2022</v>
      </c>
      <c r="E37127" t="s">
        <v>737</v>
      </c>
      <c r="F37127" s="2">
        <v>1343.4183082177001</v>
      </c>
    </row>
    <row r="37128" spans="1:6">
      <c r="A37128" t="s">
        <v>172</v>
      </c>
      <c r="B37128">
        <v>3416</v>
      </c>
      <c r="C37128" t="s">
        <v>191</v>
      </c>
      <c r="D37128">
        <v>2023</v>
      </c>
      <c r="E37128" t="s">
        <v>743</v>
      </c>
      <c r="F37128" s="2">
        <v>0</v>
      </c>
    </row>
    <row r="37129" spans="1:6">
      <c r="A37129" t="s">
        <v>172</v>
      </c>
      <c r="B37129">
        <v>3416</v>
      </c>
      <c r="C37129" t="s">
        <v>191</v>
      </c>
      <c r="D37129">
        <v>2023</v>
      </c>
      <c r="E37129" t="s">
        <v>740</v>
      </c>
      <c r="F37129" s="2">
        <v>567.17150503523806</v>
      </c>
    </row>
    <row r="37130" spans="1:6">
      <c r="A37130" t="s">
        <v>172</v>
      </c>
      <c r="B37130">
        <v>3416</v>
      </c>
      <c r="C37130" t="s">
        <v>191</v>
      </c>
      <c r="D37130">
        <v>2024</v>
      </c>
      <c r="E37130" t="s">
        <v>742</v>
      </c>
      <c r="F37130" s="2">
        <v>3309.32378356145</v>
      </c>
    </row>
    <row r="37131" spans="1:6">
      <c r="A37131" t="s">
        <v>172</v>
      </c>
      <c r="B37131">
        <v>3416</v>
      </c>
      <c r="C37131" t="s">
        <v>191</v>
      </c>
      <c r="D37131">
        <v>2024</v>
      </c>
      <c r="E37131" t="s">
        <v>744</v>
      </c>
      <c r="F37131" s="2">
        <v>474.94084857199999</v>
      </c>
    </row>
    <row r="37132" spans="1:6">
      <c r="A37132" t="s">
        <v>172</v>
      </c>
      <c r="B37132">
        <v>3416</v>
      </c>
      <c r="C37132" t="s">
        <v>191</v>
      </c>
      <c r="D37132">
        <v>2024</v>
      </c>
      <c r="E37132" t="s">
        <v>739</v>
      </c>
      <c r="F37132" s="2">
        <v>7219.9805433642196</v>
      </c>
    </row>
    <row r="37133" spans="1:6">
      <c r="A37133" t="s">
        <v>172</v>
      </c>
      <c r="B37133">
        <v>3417</v>
      </c>
      <c r="C37133" t="s">
        <v>193</v>
      </c>
      <c r="D37133">
        <v>2009</v>
      </c>
      <c r="E37133" t="s">
        <v>740</v>
      </c>
      <c r="F37133" s="2">
        <v>2033.95370412682</v>
      </c>
    </row>
    <row r="37134" spans="1:6">
      <c r="A37134" t="s">
        <v>172</v>
      </c>
      <c r="B37134">
        <v>3417</v>
      </c>
      <c r="C37134" t="s">
        <v>193</v>
      </c>
      <c r="D37134">
        <v>2011</v>
      </c>
      <c r="E37134" t="s">
        <v>741</v>
      </c>
      <c r="F37134" s="2">
        <v>9276.8283775137897</v>
      </c>
    </row>
    <row r="37135" spans="1:6">
      <c r="A37135" t="s">
        <v>172</v>
      </c>
      <c r="B37135">
        <v>3417</v>
      </c>
      <c r="C37135" t="s">
        <v>193</v>
      </c>
      <c r="D37135">
        <v>2013</v>
      </c>
      <c r="E37135" t="s">
        <v>738</v>
      </c>
      <c r="F37135" s="2">
        <v>713.40092891799998</v>
      </c>
    </row>
    <row r="37136" spans="1:6">
      <c r="A37136" t="s">
        <v>172</v>
      </c>
      <c r="B37136">
        <v>3417</v>
      </c>
      <c r="C37136" t="s">
        <v>193</v>
      </c>
      <c r="D37136">
        <v>2013</v>
      </c>
      <c r="E37136" t="s">
        <v>739</v>
      </c>
      <c r="F37136" s="2">
        <v>14477.548320501999</v>
      </c>
    </row>
    <row r="37137" spans="1:6">
      <c r="A37137" t="s">
        <v>172</v>
      </c>
      <c r="B37137">
        <v>3417</v>
      </c>
      <c r="C37137" t="s">
        <v>193</v>
      </c>
      <c r="D37137">
        <v>2013</v>
      </c>
      <c r="E37137" t="s">
        <v>743</v>
      </c>
      <c r="F37137" s="2">
        <v>0</v>
      </c>
    </row>
    <row r="37138" spans="1:6">
      <c r="A37138" t="s">
        <v>172</v>
      </c>
      <c r="B37138">
        <v>3417</v>
      </c>
      <c r="C37138" t="s">
        <v>193</v>
      </c>
      <c r="D37138">
        <v>2015</v>
      </c>
      <c r="E37138" t="s">
        <v>736</v>
      </c>
      <c r="F37138" s="2">
        <v>474.85961030208603</v>
      </c>
    </row>
    <row r="37139" spans="1:6">
      <c r="A37139" t="s">
        <v>172</v>
      </c>
      <c r="B37139">
        <v>3417</v>
      </c>
      <c r="C37139" t="s">
        <v>193</v>
      </c>
      <c r="D37139">
        <v>2015</v>
      </c>
      <c r="E37139" t="s">
        <v>737</v>
      </c>
      <c r="F37139" s="2">
        <v>925.620332311114</v>
      </c>
    </row>
    <row r="37140" spans="1:6">
      <c r="A37140" t="s">
        <v>172</v>
      </c>
      <c r="B37140">
        <v>3417</v>
      </c>
      <c r="C37140" t="s">
        <v>193</v>
      </c>
      <c r="D37140">
        <v>2016</v>
      </c>
      <c r="E37140" t="s">
        <v>738</v>
      </c>
      <c r="F37140" s="2">
        <v>683.87984270499999</v>
      </c>
    </row>
    <row r="37141" spans="1:6">
      <c r="A37141" t="s">
        <v>172</v>
      </c>
      <c r="B37141">
        <v>3417</v>
      </c>
      <c r="C37141" t="s">
        <v>193</v>
      </c>
      <c r="D37141">
        <v>2016</v>
      </c>
      <c r="E37141" t="s">
        <v>739</v>
      </c>
      <c r="F37141" s="2">
        <v>14944.212587100899</v>
      </c>
    </row>
    <row r="37142" spans="1:6">
      <c r="A37142" t="s">
        <v>172</v>
      </c>
      <c r="B37142">
        <v>3417</v>
      </c>
      <c r="C37142" t="s">
        <v>193</v>
      </c>
      <c r="D37142">
        <v>2016</v>
      </c>
      <c r="E37142" t="s">
        <v>743</v>
      </c>
      <c r="F37142" s="2">
        <v>0</v>
      </c>
    </row>
    <row r="37143" spans="1:6">
      <c r="A37143" t="s">
        <v>172</v>
      </c>
      <c r="B37143">
        <v>3417</v>
      </c>
      <c r="C37143" t="s">
        <v>193</v>
      </c>
      <c r="D37143">
        <v>2017</v>
      </c>
      <c r="E37143" t="s">
        <v>742</v>
      </c>
      <c r="F37143" s="2">
        <v>5966.0012398092504</v>
      </c>
    </row>
    <row r="37144" spans="1:6">
      <c r="A37144" t="s">
        <v>172</v>
      </c>
      <c r="B37144">
        <v>3417</v>
      </c>
      <c r="C37144" t="s">
        <v>193</v>
      </c>
      <c r="D37144">
        <v>2017</v>
      </c>
      <c r="E37144" t="s">
        <v>744</v>
      </c>
      <c r="F37144" s="2">
        <v>251.9255885</v>
      </c>
    </row>
    <row r="37145" spans="1:6">
      <c r="A37145" t="s">
        <v>172</v>
      </c>
      <c r="B37145">
        <v>3417</v>
      </c>
      <c r="C37145" t="s">
        <v>193</v>
      </c>
      <c r="D37145">
        <v>2017</v>
      </c>
      <c r="E37145" t="s">
        <v>745</v>
      </c>
      <c r="F37145" s="2">
        <v>0</v>
      </c>
    </row>
    <row r="37146" spans="1:6">
      <c r="A37146" t="s">
        <v>172</v>
      </c>
      <c r="B37146">
        <v>3417</v>
      </c>
      <c r="C37146" t="s">
        <v>193</v>
      </c>
      <c r="D37146">
        <v>2018</v>
      </c>
      <c r="E37146" t="s">
        <v>736</v>
      </c>
      <c r="F37146" s="2">
        <v>501.49488835057298</v>
      </c>
    </row>
    <row r="37147" spans="1:6">
      <c r="A37147" t="s">
        <v>172</v>
      </c>
      <c r="B37147">
        <v>3417</v>
      </c>
      <c r="C37147" t="s">
        <v>193</v>
      </c>
      <c r="D37147">
        <v>2018</v>
      </c>
      <c r="E37147" t="s">
        <v>737</v>
      </c>
      <c r="F37147" s="2">
        <v>907.35734837910604</v>
      </c>
    </row>
    <row r="37148" spans="1:6">
      <c r="A37148" t="s">
        <v>172</v>
      </c>
      <c r="B37148">
        <v>3417</v>
      </c>
      <c r="C37148" t="s">
        <v>193</v>
      </c>
      <c r="D37148">
        <v>2019</v>
      </c>
      <c r="E37148" t="s">
        <v>738</v>
      </c>
      <c r="F37148" s="2">
        <v>748.307883178</v>
      </c>
    </row>
    <row r="37149" spans="1:6">
      <c r="A37149" t="s">
        <v>172</v>
      </c>
      <c r="B37149">
        <v>3417</v>
      </c>
      <c r="C37149" t="s">
        <v>193</v>
      </c>
      <c r="D37149">
        <v>2019</v>
      </c>
      <c r="E37149" t="s">
        <v>739</v>
      </c>
      <c r="F37149" s="2">
        <v>15594.7159595996</v>
      </c>
    </row>
    <row r="37150" spans="1:6">
      <c r="A37150" t="s">
        <v>172</v>
      </c>
      <c r="B37150">
        <v>3417</v>
      </c>
      <c r="C37150" t="s">
        <v>193</v>
      </c>
      <c r="D37150">
        <v>2019</v>
      </c>
      <c r="E37150" t="s">
        <v>740</v>
      </c>
      <c r="F37150" s="2">
        <v>537.77716693175103</v>
      </c>
    </row>
    <row r="37151" spans="1:6">
      <c r="A37151" t="s">
        <v>172</v>
      </c>
      <c r="B37151">
        <v>3417</v>
      </c>
      <c r="C37151" t="s">
        <v>193</v>
      </c>
      <c r="D37151">
        <v>2020</v>
      </c>
      <c r="E37151" t="s">
        <v>742</v>
      </c>
      <c r="F37151" s="2">
        <v>5127.9406252772897</v>
      </c>
    </row>
    <row r="37152" spans="1:6">
      <c r="A37152" t="s">
        <v>172</v>
      </c>
      <c r="B37152">
        <v>3417</v>
      </c>
      <c r="C37152" t="s">
        <v>193</v>
      </c>
      <c r="D37152">
        <v>2020</v>
      </c>
      <c r="E37152" t="s">
        <v>744</v>
      </c>
      <c r="F37152" s="2">
        <v>101.79069348</v>
      </c>
    </row>
    <row r="37153" spans="1:6">
      <c r="A37153" t="s">
        <v>172</v>
      </c>
      <c r="B37153">
        <v>3417</v>
      </c>
      <c r="C37153" t="s">
        <v>193</v>
      </c>
      <c r="D37153">
        <v>2020</v>
      </c>
      <c r="E37153" t="s">
        <v>745</v>
      </c>
      <c r="F37153" s="2">
        <v>0</v>
      </c>
    </row>
    <row r="37154" spans="1:6">
      <c r="A37154" t="s">
        <v>172</v>
      </c>
      <c r="B37154">
        <v>3417</v>
      </c>
      <c r="C37154" t="s">
        <v>193</v>
      </c>
      <c r="D37154">
        <v>2021</v>
      </c>
      <c r="E37154" t="s">
        <v>736</v>
      </c>
      <c r="F37154" s="2">
        <v>462.53051931366201</v>
      </c>
    </row>
    <row r="37155" spans="1:6">
      <c r="A37155" t="s">
        <v>172</v>
      </c>
      <c r="B37155">
        <v>3417</v>
      </c>
      <c r="C37155" t="s">
        <v>193</v>
      </c>
      <c r="D37155">
        <v>2021</v>
      </c>
      <c r="E37155" t="s">
        <v>737</v>
      </c>
      <c r="F37155" s="2">
        <v>809.39728580487099</v>
      </c>
    </row>
    <row r="37156" spans="1:6">
      <c r="A37156" t="s">
        <v>172</v>
      </c>
      <c r="B37156">
        <v>3417</v>
      </c>
      <c r="C37156" t="s">
        <v>193</v>
      </c>
      <c r="D37156">
        <v>2021</v>
      </c>
      <c r="E37156" t="s">
        <v>741</v>
      </c>
      <c r="F37156" s="2">
        <v>8192.9682700194699</v>
      </c>
    </row>
    <row r="37157" spans="1:6">
      <c r="A37157" t="s">
        <v>172</v>
      </c>
      <c r="B37157">
        <v>3417</v>
      </c>
      <c r="C37157" t="s">
        <v>193</v>
      </c>
      <c r="D37157">
        <v>2022</v>
      </c>
      <c r="E37157" t="s">
        <v>739</v>
      </c>
      <c r="F37157" s="2">
        <v>15503.524826618701</v>
      </c>
    </row>
    <row r="37158" spans="1:6">
      <c r="A37158" t="s">
        <v>172</v>
      </c>
      <c r="B37158">
        <v>3417</v>
      </c>
      <c r="C37158" t="s">
        <v>193</v>
      </c>
      <c r="D37158">
        <v>2022</v>
      </c>
      <c r="E37158" t="s">
        <v>740</v>
      </c>
      <c r="F37158" s="2">
        <v>725.77744423120203</v>
      </c>
    </row>
    <row r="37159" spans="1:6">
      <c r="A37159" t="s">
        <v>172</v>
      </c>
      <c r="B37159">
        <v>3417</v>
      </c>
      <c r="C37159" t="s">
        <v>193</v>
      </c>
      <c r="D37159">
        <v>2023</v>
      </c>
      <c r="E37159" t="s">
        <v>742</v>
      </c>
      <c r="F37159" s="2">
        <v>4705.3099344040202</v>
      </c>
    </row>
    <row r="37160" spans="1:6">
      <c r="A37160" t="s">
        <v>172</v>
      </c>
      <c r="B37160">
        <v>3417</v>
      </c>
      <c r="C37160" t="s">
        <v>193</v>
      </c>
      <c r="D37160">
        <v>2023</v>
      </c>
      <c r="E37160" t="s">
        <v>744</v>
      </c>
      <c r="F37160" s="2">
        <v>111.61260249999999</v>
      </c>
    </row>
    <row r="37161" spans="1:6">
      <c r="A37161" t="s">
        <v>172</v>
      </c>
      <c r="B37161">
        <v>3417</v>
      </c>
      <c r="C37161" t="s">
        <v>193</v>
      </c>
      <c r="D37161">
        <v>2023</v>
      </c>
      <c r="E37161" t="s">
        <v>743</v>
      </c>
      <c r="F37161" s="2">
        <v>0</v>
      </c>
    </row>
    <row r="37162" spans="1:6">
      <c r="A37162" t="s">
        <v>172</v>
      </c>
      <c r="B37162">
        <v>3417</v>
      </c>
      <c r="C37162" t="s">
        <v>193</v>
      </c>
      <c r="D37162">
        <v>2023</v>
      </c>
      <c r="E37162" t="s">
        <v>745</v>
      </c>
      <c r="F37162" s="2">
        <v>0</v>
      </c>
    </row>
    <row r="37163" spans="1:6">
      <c r="A37163" t="s">
        <v>172</v>
      </c>
      <c r="B37163">
        <v>3417</v>
      </c>
      <c r="C37163" t="s">
        <v>193</v>
      </c>
      <c r="D37163">
        <v>2024</v>
      </c>
      <c r="E37163" t="s">
        <v>741</v>
      </c>
      <c r="F37163" s="2">
        <v>7855.0068978482796</v>
      </c>
    </row>
    <row r="37164" spans="1:6">
      <c r="A37164" t="s">
        <v>172</v>
      </c>
      <c r="B37164">
        <v>3418</v>
      </c>
      <c r="C37164" t="s">
        <v>195</v>
      </c>
      <c r="D37164">
        <v>2009</v>
      </c>
      <c r="E37164" t="s">
        <v>738</v>
      </c>
      <c r="F37164" s="2">
        <v>0</v>
      </c>
    </row>
    <row r="37165" spans="1:6">
      <c r="A37165" t="s">
        <v>172</v>
      </c>
      <c r="B37165">
        <v>3418</v>
      </c>
      <c r="C37165" t="s">
        <v>195</v>
      </c>
      <c r="D37165">
        <v>2011</v>
      </c>
      <c r="E37165" t="s">
        <v>741</v>
      </c>
      <c r="F37165" s="2">
        <v>9803.23335867276</v>
      </c>
    </row>
    <row r="37166" spans="1:6">
      <c r="A37166" t="s">
        <v>172</v>
      </c>
      <c r="B37166">
        <v>3418</v>
      </c>
      <c r="C37166" t="s">
        <v>195</v>
      </c>
      <c r="D37166">
        <v>2013</v>
      </c>
      <c r="E37166" t="s">
        <v>744</v>
      </c>
      <c r="F37166" s="2">
        <v>0</v>
      </c>
    </row>
    <row r="37167" spans="1:6">
      <c r="A37167" t="s">
        <v>172</v>
      </c>
      <c r="B37167">
        <v>3418</v>
      </c>
      <c r="C37167" t="s">
        <v>195</v>
      </c>
      <c r="D37167">
        <v>2013</v>
      </c>
      <c r="E37167" t="s">
        <v>739</v>
      </c>
      <c r="F37167" s="2">
        <v>23713.2480495932</v>
      </c>
    </row>
    <row r="37168" spans="1:6">
      <c r="A37168" t="s">
        <v>172</v>
      </c>
      <c r="B37168">
        <v>3418</v>
      </c>
      <c r="C37168" t="s">
        <v>195</v>
      </c>
      <c r="D37168">
        <v>2013</v>
      </c>
      <c r="E37168" t="s">
        <v>743</v>
      </c>
      <c r="F37168" s="2">
        <v>0</v>
      </c>
    </row>
    <row r="37169" spans="1:6">
      <c r="A37169" t="s">
        <v>172</v>
      </c>
      <c r="B37169">
        <v>3418</v>
      </c>
      <c r="C37169" t="s">
        <v>195</v>
      </c>
      <c r="D37169">
        <v>2015</v>
      </c>
      <c r="E37169" t="s">
        <v>736</v>
      </c>
      <c r="F37169" s="2">
        <v>3442.9388012376298</v>
      </c>
    </row>
    <row r="37170" spans="1:6">
      <c r="A37170" t="s">
        <v>172</v>
      </c>
      <c r="B37170">
        <v>3418</v>
      </c>
      <c r="C37170" t="s">
        <v>195</v>
      </c>
      <c r="D37170">
        <v>2015</v>
      </c>
      <c r="E37170" t="s">
        <v>737</v>
      </c>
      <c r="F37170" s="2">
        <v>1105.3176328036</v>
      </c>
    </row>
    <row r="37171" spans="1:6">
      <c r="A37171" t="s">
        <v>172</v>
      </c>
      <c r="B37171">
        <v>3418</v>
      </c>
      <c r="C37171" t="s">
        <v>195</v>
      </c>
      <c r="D37171">
        <v>2015</v>
      </c>
      <c r="E37171" t="s">
        <v>738</v>
      </c>
      <c r="F37171" s="2">
        <v>64.415545293603898</v>
      </c>
    </row>
    <row r="37172" spans="1:6">
      <c r="A37172" t="s">
        <v>172</v>
      </c>
      <c r="B37172">
        <v>3418</v>
      </c>
      <c r="C37172" t="s">
        <v>195</v>
      </c>
      <c r="D37172">
        <v>2015</v>
      </c>
      <c r="E37172" t="s">
        <v>740</v>
      </c>
      <c r="F37172" s="2">
        <v>1742.37830683232</v>
      </c>
    </row>
    <row r="37173" spans="1:6">
      <c r="A37173" t="s">
        <v>172</v>
      </c>
      <c r="B37173">
        <v>3418</v>
      </c>
      <c r="C37173" t="s">
        <v>195</v>
      </c>
      <c r="D37173">
        <v>2016</v>
      </c>
      <c r="E37173" t="s">
        <v>744</v>
      </c>
      <c r="F37173" s="2">
        <v>0</v>
      </c>
    </row>
    <row r="37174" spans="1:6">
      <c r="A37174" t="s">
        <v>172</v>
      </c>
      <c r="B37174">
        <v>3418</v>
      </c>
      <c r="C37174" t="s">
        <v>195</v>
      </c>
      <c r="D37174">
        <v>2016</v>
      </c>
      <c r="E37174" t="s">
        <v>739</v>
      </c>
      <c r="F37174" s="2">
        <v>25115.922311975999</v>
      </c>
    </row>
    <row r="37175" spans="1:6">
      <c r="A37175" t="s">
        <v>172</v>
      </c>
      <c r="B37175">
        <v>3418</v>
      </c>
      <c r="C37175" t="s">
        <v>195</v>
      </c>
      <c r="D37175">
        <v>2016</v>
      </c>
      <c r="E37175" t="s">
        <v>743</v>
      </c>
      <c r="F37175" s="2">
        <v>0</v>
      </c>
    </row>
    <row r="37176" spans="1:6">
      <c r="A37176" t="s">
        <v>172</v>
      </c>
      <c r="B37176">
        <v>3418</v>
      </c>
      <c r="C37176" t="s">
        <v>195</v>
      </c>
      <c r="D37176">
        <v>2017</v>
      </c>
      <c r="E37176" t="s">
        <v>742</v>
      </c>
      <c r="F37176" s="2">
        <v>7861.6485406801503</v>
      </c>
    </row>
    <row r="37177" spans="1:6">
      <c r="A37177" t="s">
        <v>172</v>
      </c>
      <c r="B37177">
        <v>3418</v>
      </c>
      <c r="C37177" t="s">
        <v>195</v>
      </c>
      <c r="D37177">
        <v>2017</v>
      </c>
      <c r="E37177" t="s">
        <v>745</v>
      </c>
      <c r="F37177" s="2">
        <v>0</v>
      </c>
    </row>
    <row r="37178" spans="1:6">
      <c r="A37178" t="s">
        <v>172</v>
      </c>
      <c r="B37178">
        <v>3418</v>
      </c>
      <c r="C37178" t="s">
        <v>195</v>
      </c>
      <c r="D37178">
        <v>2018</v>
      </c>
      <c r="E37178" t="s">
        <v>736</v>
      </c>
      <c r="F37178" s="2">
        <v>2657.5997589262702</v>
      </c>
    </row>
    <row r="37179" spans="1:6">
      <c r="A37179" t="s">
        <v>172</v>
      </c>
      <c r="B37179">
        <v>3418</v>
      </c>
      <c r="C37179" t="s">
        <v>195</v>
      </c>
      <c r="D37179">
        <v>2018</v>
      </c>
      <c r="E37179" t="s">
        <v>737</v>
      </c>
      <c r="F37179" s="2">
        <v>1060.3119621815899</v>
      </c>
    </row>
    <row r="37180" spans="1:6">
      <c r="A37180" t="s">
        <v>172</v>
      </c>
      <c r="B37180">
        <v>3418</v>
      </c>
      <c r="C37180" t="s">
        <v>195</v>
      </c>
      <c r="D37180">
        <v>2018</v>
      </c>
      <c r="E37180" t="s">
        <v>738</v>
      </c>
      <c r="F37180" s="2">
        <v>78.651110401918501</v>
      </c>
    </row>
    <row r="37181" spans="1:6">
      <c r="A37181" t="s">
        <v>172</v>
      </c>
      <c r="B37181">
        <v>3418</v>
      </c>
      <c r="C37181" t="s">
        <v>195</v>
      </c>
      <c r="D37181">
        <v>2018</v>
      </c>
      <c r="E37181" t="s">
        <v>740</v>
      </c>
      <c r="F37181" s="2">
        <v>1142.22392430636</v>
      </c>
    </row>
    <row r="37182" spans="1:6">
      <c r="A37182" t="s">
        <v>172</v>
      </c>
      <c r="B37182">
        <v>3418</v>
      </c>
      <c r="C37182" t="s">
        <v>195</v>
      </c>
      <c r="D37182">
        <v>2019</v>
      </c>
      <c r="E37182" t="s">
        <v>744</v>
      </c>
      <c r="F37182" s="2">
        <v>0</v>
      </c>
    </row>
    <row r="37183" spans="1:6">
      <c r="A37183" t="s">
        <v>172</v>
      </c>
      <c r="B37183">
        <v>3418</v>
      </c>
      <c r="C37183" t="s">
        <v>195</v>
      </c>
      <c r="D37183">
        <v>2019</v>
      </c>
      <c r="E37183" t="s">
        <v>739</v>
      </c>
      <c r="F37183" s="2">
        <v>24343.6422690207</v>
      </c>
    </row>
    <row r="37184" spans="1:6">
      <c r="A37184" t="s">
        <v>172</v>
      </c>
      <c r="B37184">
        <v>3418</v>
      </c>
      <c r="C37184" t="s">
        <v>195</v>
      </c>
      <c r="D37184">
        <v>2020</v>
      </c>
      <c r="E37184" t="s">
        <v>742</v>
      </c>
      <c r="F37184" s="2">
        <v>7282.0170810706004</v>
      </c>
    </row>
    <row r="37185" spans="1:6">
      <c r="A37185" t="s">
        <v>172</v>
      </c>
      <c r="B37185">
        <v>3418</v>
      </c>
      <c r="C37185" t="s">
        <v>195</v>
      </c>
      <c r="D37185">
        <v>2020</v>
      </c>
      <c r="E37185" t="s">
        <v>745</v>
      </c>
      <c r="F37185" s="2">
        <v>0</v>
      </c>
    </row>
    <row r="37186" spans="1:6">
      <c r="A37186" t="s">
        <v>172</v>
      </c>
      <c r="B37186">
        <v>3418</v>
      </c>
      <c r="C37186" t="s">
        <v>195</v>
      </c>
      <c r="D37186">
        <v>2021</v>
      </c>
      <c r="E37186" t="s">
        <v>736</v>
      </c>
      <c r="F37186" s="2">
        <v>2287.0095428303298</v>
      </c>
    </row>
    <row r="37187" spans="1:6">
      <c r="A37187" t="s">
        <v>172</v>
      </c>
      <c r="B37187">
        <v>3418</v>
      </c>
      <c r="C37187" t="s">
        <v>195</v>
      </c>
      <c r="D37187">
        <v>2021</v>
      </c>
      <c r="E37187" t="s">
        <v>737</v>
      </c>
      <c r="F37187" s="2">
        <v>1036.5180329453301</v>
      </c>
    </row>
    <row r="37188" spans="1:6">
      <c r="A37188" t="s">
        <v>172</v>
      </c>
      <c r="B37188">
        <v>3418</v>
      </c>
      <c r="C37188" t="s">
        <v>195</v>
      </c>
      <c r="D37188">
        <v>2021</v>
      </c>
      <c r="E37188" t="s">
        <v>740</v>
      </c>
      <c r="F37188" s="2">
        <v>1079.1688937958399</v>
      </c>
    </row>
    <row r="37189" spans="1:6">
      <c r="A37189" t="s">
        <v>172</v>
      </c>
      <c r="B37189">
        <v>3418</v>
      </c>
      <c r="C37189" t="s">
        <v>195</v>
      </c>
      <c r="D37189">
        <v>2021</v>
      </c>
      <c r="E37189" t="s">
        <v>741</v>
      </c>
      <c r="F37189" s="2">
        <v>8687.5170713199095</v>
      </c>
    </row>
    <row r="37190" spans="1:6">
      <c r="A37190" t="s">
        <v>172</v>
      </c>
      <c r="B37190">
        <v>3418</v>
      </c>
      <c r="C37190" t="s">
        <v>195</v>
      </c>
      <c r="D37190">
        <v>2022</v>
      </c>
      <c r="E37190" t="s">
        <v>738</v>
      </c>
      <c r="F37190" s="2">
        <v>0</v>
      </c>
    </row>
    <row r="37191" spans="1:6">
      <c r="A37191" t="s">
        <v>172</v>
      </c>
      <c r="B37191">
        <v>3418</v>
      </c>
      <c r="C37191" t="s">
        <v>195</v>
      </c>
      <c r="D37191">
        <v>2022</v>
      </c>
      <c r="E37191" t="s">
        <v>739</v>
      </c>
      <c r="F37191" s="2">
        <v>23119.902245232999</v>
      </c>
    </row>
    <row r="37192" spans="1:6">
      <c r="A37192" t="s">
        <v>172</v>
      </c>
      <c r="B37192">
        <v>3418</v>
      </c>
      <c r="C37192" t="s">
        <v>195</v>
      </c>
      <c r="D37192">
        <v>2023</v>
      </c>
      <c r="E37192" t="s">
        <v>742</v>
      </c>
      <c r="F37192" s="2">
        <v>6177.1736467502697</v>
      </c>
    </row>
    <row r="37193" spans="1:6">
      <c r="A37193" t="s">
        <v>172</v>
      </c>
      <c r="B37193">
        <v>3418</v>
      </c>
      <c r="C37193" t="s">
        <v>195</v>
      </c>
      <c r="D37193">
        <v>2023</v>
      </c>
      <c r="E37193" t="s">
        <v>743</v>
      </c>
      <c r="F37193" s="2">
        <v>0</v>
      </c>
    </row>
    <row r="37194" spans="1:6">
      <c r="A37194" t="s">
        <v>172</v>
      </c>
      <c r="B37194">
        <v>3418</v>
      </c>
      <c r="C37194" t="s">
        <v>195</v>
      </c>
      <c r="D37194">
        <v>2023</v>
      </c>
      <c r="E37194" t="s">
        <v>745</v>
      </c>
      <c r="F37194" s="2">
        <v>0</v>
      </c>
    </row>
    <row r="37195" spans="1:6">
      <c r="A37195" t="s">
        <v>172</v>
      </c>
      <c r="B37195">
        <v>3418</v>
      </c>
      <c r="C37195" t="s">
        <v>195</v>
      </c>
      <c r="D37195">
        <v>2024</v>
      </c>
      <c r="E37195" t="s">
        <v>741</v>
      </c>
      <c r="F37195" s="2">
        <v>8345.2782521999106</v>
      </c>
    </row>
    <row r="37196" spans="1:6">
      <c r="A37196" t="s">
        <v>172</v>
      </c>
      <c r="B37196">
        <v>3419</v>
      </c>
      <c r="C37196" t="s">
        <v>197</v>
      </c>
      <c r="D37196">
        <v>2009</v>
      </c>
      <c r="E37196" t="s">
        <v>736</v>
      </c>
      <c r="F37196" s="2">
        <v>369.27876709960799</v>
      </c>
    </row>
    <row r="37197" spans="1:6">
      <c r="A37197" t="s">
        <v>172</v>
      </c>
      <c r="B37197">
        <v>3419</v>
      </c>
      <c r="C37197" t="s">
        <v>197</v>
      </c>
      <c r="D37197">
        <v>2009</v>
      </c>
      <c r="E37197" t="s">
        <v>737</v>
      </c>
      <c r="F37197" s="2">
        <v>579.643317631581</v>
      </c>
    </row>
    <row r="37198" spans="1:6">
      <c r="A37198" t="s">
        <v>172</v>
      </c>
      <c r="B37198">
        <v>3419</v>
      </c>
      <c r="C37198" t="s">
        <v>197</v>
      </c>
      <c r="D37198">
        <v>2009</v>
      </c>
      <c r="E37198" t="s">
        <v>738</v>
      </c>
      <c r="F37198" s="2">
        <v>0</v>
      </c>
    </row>
    <row r="37199" spans="1:6">
      <c r="A37199" t="s">
        <v>172</v>
      </c>
      <c r="B37199">
        <v>3419</v>
      </c>
      <c r="C37199" t="s">
        <v>197</v>
      </c>
      <c r="D37199">
        <v>2011</v>
      </c>
      <c r="E37199" t="s">
        <v>742</v>
      </c>
      <c r="F37199" s="2">
        <v>5698.6150319612898</v>
      </c>
    </row>
    <row r="37200" spans="1:6">
      <c r="A37200" t="s">
        <v>172</v>
      </c>
      <c r="B37200">
        <v>3419</v>
      </c>
      <c r="C37200" t="s">
        <v>197</v>
      </c>
      <c r="D37200">
        <v>2011</v>
      </c>
      <c r="E37200" t="s">
        <v>745</v>
      </c>
      <c r="F37200" s="2">
        <v>0</v>
      </c>
    </row>
    <row r="37201" spans="1:6">
      <c r="A37201" t="s">
        <v>172</v>
      </c>
      <c r="B37201">
        <v>3419</v>
      </c>
      <c r="C37201" t="s">
        <v>197</v>
      </c>
      <c r="D37201">
        <v>2011</v>
      </c>
      <c r="E37201" t="s">
        <v>741</v>
      </c>
      <c r="F37201" s="2">
        <v>7402.79404345288</v>
      </c>
    </row>
    <row r="37202" spans="1:6">
      <c r="A37202" t="s">
        <v>172</v>
      </c>
      <c r="B37202">
        <v>3419</v>
      </c>
      <c r="C37202" t="s">
        <v>197</v>
      </c>
      <c r="D37202">
        <v>2013</v>
      </c>
      <c r="E37202" t="s">
        <v>744</v>
      </c>
      <c r="F37202" s="2">
        <v>774.94383885499997</v>
      </c>
    </row>
    <row r="37203" spans="1:6">
      <c r="A37203" t="s">
        <v>172</v>
      </c>
      <c r="B37203">
        <v>3419</v>
      </c>
      <c r="C37203" t="s">
        <v>197</v>
      </c>
      <c r="D37203">
        <v>2013</v>
      </c>
      <c r="E37203" t="s">
        <v>739</v>
      </c>
      <c r="F37203" s="2">
        <v>11580.796302974601</v>
      </c>
    </row>
    <row r="37204" spans="1:6">
      <c r="A37204" t="s">
        <v>172</v>
      </c>
      <c r="B37204">
        <v>3419</v>
      </c>
      <c r="C37204" t="s">
        <v>197</v>
      </c>
      <c r="D37204">
        <v>2013</v>
      </c>
      <c r="E37204" t="s">
        <v>743</v>
      </c>
      <c r="F37204" s="2">
        <v>0</v>
      </c>
    </row>
    <row r="37205" spans="1:6">
      <c r="A37205" t="s">
        <v>172</v>
      </c>
      <c r="B37205">
        <v>3419</v>
      </c>
      <c r="C37205" t="s">
        <v>197</v>
      </c>
      <c r="D37205">
        <v>2015</v>
      </c>
      <c r="E37205" t="s">
        <v>736</v>
      </c>
      <c r="F37205" s="2">
        <v>363.29005236533499</v>
      </c>
    </row>
    <row r="37206" spans="1:6">
      <c r="A37206" t="s">
        <v>172</v>
      </c>
      <c r="B37206">
        <v>3419</v>
      </c>
      <c r="C37206" t="s">
        <v>197</v>
      </c>
      <c r="D37206">
        <v>2015</v>
      </c>
      <c r="E37206" t="s">
        <v>737</v>
      </c>
      <c r="F37206" s="2">
        <v>689.419244435986</v>
      </c>
    </row>
    <row r="37207" spans="1:6">
      <c r="A37207" t="s">
        <v>172</v>
      </c>
      <c r="B37207">
        <v>3419</v>
      </c>
      <c r="C37207" t="s">
        <v>197</v>
      </c>
      <c r="D37207">
        <v>2015</v>
      </c>
      <c r="E37207" t="s">
        <v>740</v>
      </c>
      <c r="F37207" s="2">
        <v>1094.6689019993601</v>
      </c>
    </row>
    <row r="37208" spans="1:6">
      <c r="A37208" t="s">
        <v>172</v>
      </c>
      <c r="B37208">
        <v>3419</v>
      </c>
      <c r="C37208" t="s">
        <v>197</v>
      </c>
      <c r="D37208">
        <v>2016</v>
      </c>
      <c r="E37208" t="s">
        <v>744</v>
      </c>
      <c r="F37208" s="2">
        <v>1141.524241585</v>
      </c>
    </row>
    <row r="37209" spans="1:6">
      <c r="A37209" t="s">
        <v>172</v>
      </c>
      <c r="B37209">
        <v>3419</v>
      </c>
      <c r="C37209" t="s">
        <v>197</v>
      </c>
      <c r="D37209">
        <v>2016</v>
      </c>
      <c r="E37209" t="s">
        <v>739</v>
      </c>
      <c r="F37209" s="2">
        <v>12516.592628230401</v>
      </c>
    </row>
    <row r="37210" spans="1:6">
      <c r="A37210" t="s">
        <v>172</v>
      </c>
      <c r="B37210">
        <v>3419</v>
      </c>
      <c r="C37210" t="s">
        <v>197</v>
      </c>
      <c r="D37210">
        <v>2017</v>
      </c>
      <c r="E37210" t="s">
        <v>742</v>
      </c>
      <c r="F37210" s="2">
        <v>4130.6864974539703</v>
      </c>
    </row>
    <row r="37211" spans="1:6">
      <c r="A37211" t="s">
        <v>172</v>
      </c>
      <c r="B37211">
        <v>3419</v>
      </c>
      <c r="C37211" t="s">
        <v>197</v>
      </c>
      <c r="D37211">
        <v>2017</v>
      </c>
      <c r="E37211" t="s">
        <v>745</v>
      </c>
      <c r="F37211" s="2">
        <v>0</v>
      </c>
    </row>
    <row r="37212" spans="1:6">
      <c r="A37212" t="s">
        <v>172</v>
      </c>
      <c r="B37212">
        <v>3419</v>
      </c>
      <c r="C37212" t="s">
        <v>197</v>
      </c>
      <c r="D37212">
        <v>2018</v>
      </c>
      <c r="E37212" t="s">
        <v>736</v>
      </c>
      <c r="F37212" s="2">
        <v>446.35270613482601</v>
      </c>
    </row>
    <row r="37213" spans="1:6">
      <c r="A37213" t="s">
        <v>172</v>
      </c>
      <c r="B37213">
        <v>3419</v>
      </c>
      <c r="C37213" t="s">
        <v>197</v>
      </c>
      <c r="D37213">
        <v>2018</v>
      </c>
      <c r="E37213" t="s">
        <v>740</v>
      </c>
      <c r="F37213" s="2">
        <v>865.91542390028405</v>
      </c>
    </row>
    <row r="37214" spans="1:6">
      <c r="A37214" t="s">
        <v>172</v>
      </c>
      <c r="B37214">
        <v>3419</v>
      </c>
      <c r="C37214" t="s">
        <v>197</v>
      </c>
      <c r="D37214">
        <v>2018</v>
      </c>
      <c r="E37214" t="s">
        <v>741</v>
      </c>
      <c r="F37214" s="2">
        <v>6890.6170899793797</v>
      </c>
    </row>
    <row r="37215" spans="1:6">
      <c r="A37215" t="s">
        <v>172</v>
      </c>
      <c r="B37215">
        <v>3419</v>
      </c>
      <c r="C37215" t="s">
        <v>197</v>
      </c>
      <c r="D37215">
        <v>2019</v>
      </c>
      <c r="E37215" t="s">
        <v>738</v>
      </c>
      <c r="F37215" s="2">
        <v>0</v>
      </c>
    </row>
    <row r="37216" spans="1:6">
      <c r="A37216" t="s">
        <v>172</v>
      </c>
      <c r="B37216">
        <v>3419</v>
      </c>
      <c r="C37216" t="s">
        <v>197</v>
      </c>
      <c r="D37216">
        <v>2019</v>
      </c>
      <c r="E37216" t="s">
        <v>739</v>
      </c>
      <c r="F37216" s="2">
        <v>12342.2416061735</v>
      </c>
    </row>
    <row r="37217" spans="1:6">
      <c r="A37217" t="s">
        <v>172</v>
      </c>
      <c r="B37217">
        <v>3419</v>
      </c>
      <c r="C37217" t="s">
        <v>197</v>
      </c>
      <c r="D37217">
        <v>2020</v>
      </c>
      <c r="E37217" t="s">
        <v>742</v>
      </c>
      <c r="F37217" s="2">
        <v>5119.0742909971896</v>
      </c>
    </row>
    <row r="37218" spans="1:6">
      <c r="A37218" t="s">
        <v>172</v>
      </c>
      <c r="B37218">
        <v>3419</v>
      </c>
      <c r="C37218" t="s">
        <v>197</v>
      </c>
      <c r="D37218">
        <v>2020</v>
      </c>
      <c r="E37218" t="s">
        <v>744</v>
      </c>
      <c r="F37218" s="2">
        <v>1338.3903749450001</v>
      </c>
    </row>
    <row r="37219" spans="1:6">
      <c r="A37219" t="s">
        <v>172</v>
      </c>
      <c r="B37219">
        <v>3419</v>
      </c>
      <c r="C37219" t="s">
        <v>197</v>
      </c>
      <c r="D37219">
        <v>2020</v>
      </c>
      <c r="E37219" t="s">
        <v>743</v>
      </c>
      <c r="F37219" s="2">
        <v>0</v>
      </c>
    </row>
    <row r="37220" spans="1:6">
      <c r="A37220" t="s">
        <v>172</v>
      </c>
      <c r="B37220">
        <v>3419</v>
      </c>
      <c r="C37220" t="s">
        <v>197</v>
      </c>
      <c r="D37220">
        <v>2020</v>
      </c>
      <c r="E37220" t="s">
        <v>745</v>
      </c>
      <c r="F37220" s="2">
        <v>0</v>
      </c>
    </row>
    <row r="37221" spans="1:6">
      <c r="A37221" t="s">
        <v>172</v>
      </c>
      <c r="B37221">
        <v>3419</v>
      </c>
      <c r="C37221" t="s">
        <v>197</v>
      </c>
      <c r="D37221">
        <v>2021</v>
      </c>
      <c r="E37221" t="s">
        <v>741</v>
      </c>
      <c r="F37221" s="2">
        <v>6473.2101268954902</v>
      </c>
    </row>
    <row r="37222" spans="1:6">
      <c r="A37222" t="s">
        <v>172</v>
      </c>
      <c r="B37222">
        <v>3419</v>
      </c>
      <c r="C37222" t="s">
        <v>197</v>
      </c>
      <c r="D37222">
        <v>2022</v>
      </c>
      <c r="E37222" t="s">
        <v>737</v>
      </c>
      <c r="F37222" s="2">
        <v>562.15184717464899</v>
      </c>
    </row>
    <row r="37223" spans="1:6">
      <c r="A37223" t="s">
        <v>172</v>
      </c>
      <c r="B37223">
        <v>3419</v>
      </c>
      <c r="C37223" t="s">
        <v>197</v>
      </c>
      <c r="D37223">
        <v>2022</v>
      </c>
      <c r="E37223" t="s">
        <v>738</v>
      </c>
      <c r="F37223" s="2">
        <v>0</v>
      </c>
    </row>
    <row r="37224" spans="1:6">
      <c r="A37224" t="s">
        <v>172</v>
      </c>
      <c r="B37224">
        <v>3419</v>
      </c>
      <c r="C37224" t="s">
        <v>197</v>
      </c>
      <c r="D37224">
        <v>2023</v>
      </c>
      <c r="E37224" t="s">
        <v>744</v>
      </c>
      <c r="F37224" s="2">
        <v>988.75322434999998</v>
      </c>
    </row>
    <row r="37225" spans="1:6">
      <c r="A37225" t="s">
        <v>172</v>
      </c>
      <c r="B37225">
        <v>3419</v>
      </c>
      <c r="C37225" t="s">
        <v>197</v>
      </c>
      <c r="D37225">
        <v>2023</v>
      </c>
      <c r="E37225" t="s">
        <v>739</v>
      </c>
      <c r="F37225" s="2">
        <v>11269.5945721605</v>
      </c>
    </row>
    <row r="37226" spans="1:6">
      <c r="A37226" t="s">
        <v>172</v>
      </c>
      <c r="B37226">
        <v>3419</v>
      </c>
      <c r="C37226" t="s">
        <v>197</v>
      </c>
      <c r="D37226">
        <v>2023</v>
      </c>
      <c r="E37226" t="s">
        <v>743</v>
      </c>
      <c r="F37226" s="2">
        <v>0</v>
      </c>
    </row>
    <row r="37227" spans="1:6">
      <c r="A37227" t="s">
        <v>172</v>
      </c>
      <c r="B37227">
        <v>3419</v>
      </c>
      <c r="C37227" t="s">
        <v>197</v>
      </c>
      <c r="D37227">
        <v>2024</v>
      </c>
      <c r="E37227" t="s">
        <v>741</v>
      </c>
      <c r="F37227" s="2">
        <v>6110.8233530221196</v>
      </c>
    </row>
    <row r="37228" spans="1:6">
      <c r="A37228" t="s">
        <v>172</v>
      </c>
      <c r="B37228">
        <v>3420</v>
      </c>
      <c r="C37228" t="s">
        <v>199</v>
      </c>
      <c r="D37228">
        <v>2009</v>
      </c>
      <c r="E37228" t="s">
        <v>742</v>
      </c>
      <c r="F37228" s="2">
        <v>10180.0163749856</v>
      </c>
    </row>
    <row r="37229" spans="1:6">
      <c r="A37229" t="s">
        <v>172</v>
      </c>
      <c r="B37229">
        <v>3420</v>
      </c>
      <c r="C37229" t="s">
        <v>199</v>
      </c>
      <c r="D37229">
        <v>2009</v>
      </c>
      <c r="E37229" t="s">
        <v>744</v>
      </c>
      <c r="F37229" s="2">
        <v>3056.4370536000001</v>
      </c>
    </row>
    <row r="37230" spans="1:6">
      <c r="A37230" t="s">
        <v>172</v>
      </c>
      <c r="B37230">
        <v>3420</v>
      </c>
      <c r="C37230" t="s">
        <v>199</v>
      </c>
      <c r="D37230">
        <v>2009</v>
      </c>
      <c r="E37230" t="s">
        <v>745</v>
      </c>
      <c r="F37230" s="2">
        <v>0</v>
      </c>
    </row>
    <row r="37231" spans="1:6">
      <c r="A37231" t="s">
        <v>172</v>
      </c>
      <c r="B37231">
        <v>3420</v>
      </c>
      <c r="C37231" t="s">
        <v>199</v>
      </c>
      <c r="D37231">
        <v>2011</v>
      </c>
      <c r="E37231" t="s">
        <v>740</v>
      </c>
      <c r="F37231" s="2">
        <v>7924.1584253464998</v>
      </c>
    </row>
    <row r="37232" spans="1:6">
      <c r="A37232" t="s">
        <v>172</v>
      </c>
      <c r="B37232">
        <v>3420</v>
      </c>
      <c r="C37232" t="s">
        <v>199</v>
      </c>
      <c r="D37232">
        <v>2013</v>
      </c>
      <c r="E37232" t="s">
        <v>741</v>
      </c>
      <c r="F37232" s="2">
        <v>43679.976640361099</v>
      </c>
    </row>
    <row r="37233" spans="1:6">
      <c r="A37233" t="s">
        <v>172</v>
      </c>
      <c r="B37233">
        <v>3420</v>
      </c>
      <c r="C37233" t="s">
        <v>199</v>
      </c>
      <c r="D37233">
        <v>2015</v>
      </c>
      <c r="E37233" t="s">
        <v>738</v>
      </c>
      <c r="F37233" s="2">
        <v>719.79942769999798</v>
      </c>
    </row>
    <row r="37234" spans="1:6">
      <c r="A37234" t="s">
        <v>172</v>
      </c>
      <c r="B37234">
        <v>3420</v>
      </c>
      <c r="C37234" t="s">
        <v>199</v>
      </c>
      <c r="D37234">
        <v>2015</v>
      </c>
      <c r="E37234" t="s">
        <v>739</v>
      </c>
      <c r="F37234" s="2">
        <v>14379.915396579099</v>
      </c>
    </row>
    <row r="37235" spans="1:6">
      <c r="A37235" t="s">
        <v>172</v>
      </c>
      <c r="B37235">
        <v>3420</v>
      </c>
      <c r="C37235" t="s">
        <v>199</v>
      </c>
      <c r="D37235">
        <v>2015</v>
      </c>
      <c r="E37235" t="s">
        <v>743</v>
      </c>
      <c r="F37235" s="2">
        <v>8.3689676558880002E-2</v>
      </c>
    </row>
    <row r="37236" spans="1:6">
      <c r="A37236" t="s">
        <v>172</v>
      </c>
      <c r="B37236">
        <v>3420</v>
      </c>
      <c r="C37236" t="s">
        <v>199</v>
      </c>
      <c r="D37236">
        <v>2016</v>
      </c>
      <c r="E37236" t="s">
        <v>742</v>
      </c>
      <c r="F37236" s="2">
        <v>13276.1301482009</v>
      </c>
    </row>
    <row r="37237" spans="1:6">
      <c r="A37237" t="s">
        <v>172</v>
      </c>
      <c r="B37237">
        <v>3420</v>
      </c>
      <c r="C37237" t="s">
        <v>199</v>
      </c>
      <c r="D37237">
        <v>2016</v>
      </c>
      <c r="E37237" t="s">
        <v>744</v>
      </c>
      <c r="F37237" s="2">
        <v>2687.3461667604902</v>
      </c>
    </row>
    <row r="37238" spans="1:6">
      <c r="A37238" t="s">
        <v>172</v>
      </c>
      <c r="B37238">
        <v>3420</v>
      </c>
      <c r="C37238" t="s">
        <v>199</v>
      </c>
      <c r="D37238">
        <v>2016</v>
      </c>
      <c r="E37238" t="s">
        <v>741</v>
      </c>
      <c r="F37238" s="2">
        <v>42248.627060731102</v>
      </c>
    </row>
    <row r="37239" spans="1:6">
      <c r="A37239" t="s">
        <v>172</v>
      </c>
      <c r="B37239">
        <v>3420</v>
      </c>
      <c r="C37239" t="s">
        <v>199</v>
      </c>
      <c r="D37239">
        <v>2017</v>
      </c>
      <c r="E37239" t="s">
        <v>736</v>
      </c>
      <c r="F37239" s="2">
        <v>4251.8766121568797</v>
      </c>
    </row>
    <row r="37240" spans="1:6">
      <c r="A37240" t="s">
        <v>172</v>
      </c>
      <c r="B37240">
        <v>3420</v>
      </c>
      <c r="C37240" t="s">
        <v>199</v>
      </c>
      <c r="D37240">
        <v>2017</v>
      </c>
      <c r="E37240" t="s">
        <v>737</v>
      </c>
      <c r="F37240" s="2">
        <v>4143.2891429580995</v>
      </c>
    </row>
    <row r="37241" spans="1:6">
      <c r="A37241" t="s">
        <v>172</v>
      </c>
      <c r="B37241">
        <v>3420</v>
      </c>
      <c r="C37241" t="s">
        <v>199</v>
      </c>
      <c r="D37241">
        <v>2018</v>
      </c>
      <c r="E37241" t="s">
        <v>738</v>
      </c>
      <c r="F37241" s="2">
        <v>713.41566829999999</v>
      </c>
    </row>
    <row r="37242" spans="1:6">
      <c r="A37242" t="s">
        <v>172</v>
      </c>
      <c r="B37242">
        <v>3420</v>
      </c>
      <c r="C37242" t="s">
        <v>199</v>
      </c>
      <c r="D37242">
        <v>2018</v>
      </c>
      <c r="E37242" t="s">
        <v>739</v>
      </c>
      <c r="F37242" s="2">
        <v>15465.4090418675</v>
      </c>
    </row>
    <row r="37243" spans="1:6">
      <c r="A37243" t="s">
        <v>172</v>
      </c>
      <c r="B37243">
        <v>3420</v>
      </c>
      <c r="C37243" t="s">
        <v>199</v>
      </c>
      <c r="D37243">
        <v>2018</v>
      </c>
      <c r="E37243" t="s">
        <v>743</v>
      </c>
      <c r="F37243" s="2">
        <v>6.1574074735199998E-2</v>
      </c>
    </row>
    <row r="37244" spans="1:6">
      <c r="A37244" t="s">
        <v>172</v>
      </c>
      <c r="B37244">
        <v>3420</v>
      </c>
      <c r="C37244" t="s">
        <v>199</v>
      </c>
      <c r="D37244">
        <v>2019</v>
      </c>
      <c r="E37244" t="s">
        <v>742</v>
      </c>
      <c r="F37244" s="2">
        <v>8869.5974521635908</v>
      </c>
    </row>
    <row r="37245" spans="1:6">
      <c r="A37245" t="s">
        <v>172</v>
      </c>
      <c r="B37245">
        <v>3420</v>
      </c>
      <c r="C37245" t="s">
        <v>199</v>
      </c>
      <c r="D37245">
        <v>2019</v>
      </c>
      <c r="E37245" t="s">
        <v>744</v>
      </c>
      <c r="F37245" s="2">
        <v>2496.9079135000002</v>
      </c>
    </row>
    <row r="37246" spans="1:6">
      <c r="A37246" t="s">
        <v>172</v>
      </c>
      <c r="B37246">
        <v>3420</v>
      </c>
      <c r="C37246" t="s">
        <v>199</v>
      </c>
      <c r="D37246">
        <v>2019</v>
      </c>
      <c r="E37246" t="s">
        <v>745</v>
      </c>
      <c r="F37246" s="2">
        <v>0</v>
      </c>
    </row>
    <row r="37247" spans="1:6">
      <c r="A37247" t="s">
        <v>172</v>
      </c>
      <c r="B37247">
        <v>3420</v>
      </c>
      <c r="C37247" t="s">
        <v>199</v>
      </c>
      <c r="D37247">
        <v>2019</v>
      </c>
      <c r="E37247" t="s">
        <v>741</v>
      </c>
      <c r="F37247" s="2">
        <v>39819.000378910598</v>
      </c>
    </row>
    <row r="37248" spans="1:6">
      <c r="A37248" t="s">
        <v>172</v>
      </c>
      <c r="B37248">
        <v>3420</v>
      </c>
      <c r="C37248" t="s">
        <v>199</v>
      </c>
      <c r="D37248">
        <v>2020</v>
      </c>
      <c r="E37248" t="s">
        <v>736</v>
      </c>
      <c r="F37248" s="2">
        <v>3900.4657239029302</v>
      </c>
    </row>
    <row r="37249" spans="1:6">
      <c r="A37249" t="s">
        <v>172</v>
      </c>
      <c r="B37249">
        <v>3420</v>
      </c>
      <c r="C37249" t="s">
        <v>199</v>
      </c>
      <c r="D37249">
        <v>2020</v>
      </c>
      <c r="E37249" t="s">
        <v>737</v>
      </c>
      <c r="F37249" s="2">
        <v>3859.4924738853201</v>
      </c>
    </row>
    <row r="37250" spans="1:6">
      <c r="A37250" t="s">
        <v>172</v>
      </c>
      <c r="B37250">
        <v>3420</v>
      </c>
      <c r="C37250" t="s">
        <v>199</v>
      </c>
      <c r="D37250">
        <v>2021</v>
      </c>
      <c r="E37250" t="s">
        <v>738</v>
      </c>
      <c r="F37250" s="2">
        <v>524.56718020000005</v>
      </c>
    </row>
    <row r="37251" spans="1:6">
      <c r="A37251" t="s">
        <v>172</v>
      </c>
      <c r="B37251">
        <v>3420</v>
      </c>
      <c r="C37251" t="s">
        <v>199</v>
      </c>
      <c r="D37251">
        <v>2021</v>
      </c>
      <c r="E37251" t="s">
        <v>739</v>
      </c>
      <c r="F37251" s="2">
        <v>15597.379334511401</v>
      </c>
    </row>
    <row r="37252" spans="1:6">
      <c r="A37252" t="s">
        <v>172</v>
      </c>
      <c r="B37252">
        <v>3420</v>
      </c>
      <c r="C37252" t="s">
        <v>199</v>
      </c>
      <c r="D37252">
        <v>2021</v>
      </c>
      <c r="E37252" t="s">
        <v>740</v>
      </c>
      <c r="F37252" s="2">
        <v>2317.8867070331899</v>
      </c>
    </row>
    <row r="37253" spans="1:6">
      <c r="A37253" t="s">
        <v>172</v>
      </c>
      <c r="B37253">
        <v>3420</v>
      </c>
      <c r="C37253" t="s">
        <v>199</v>
      </c>
      <c r="D37253">
        <v>2022</v>
      </c>
      <c r="E37253" t="s">
        <v>742</v>
      </c>
      <c r="F37253" s="2">
        <v>8956.7697671852693</v>
      </c>
    </row>
    <row r="37254" spans="1:6">
      <c r="A37254" t="s">
        <v>172</v>
      </c>
      <c r="B37254">
        <v>3420</v>
      </c>
      <c r="C37254" t="s">
        <v>199</v>
      </c>
      <c r="D37254">
        <v>2022</v>
      </c>
      <c r="E37254" t="s">
        <v>744</v>
      </c>
      <c r="F37254" s="2">
        <v>1951.626078</v>
      </c>
    </row>
    <row r="37255" spans="1:6">
      <c r="A37255" t="s">
        <v>172</v>
      </c>
      <c r="B37255">
        <v>3420</v>
      </c>
      <c r="C37255" t="s">
        <v>199</v>
      </c>
      <c r="D37255">
        <v>2022</v>
      </c>
      <c r="E37255" t="s">
        <v>745</v>
      </c>
      <c r="F37255" s="2">
        <v>0</v>
      </c>
    </row>
    <row r="37256" spans="1:6">
      <c r="A37256" t="s">
        <v>172</v>
      </c>
      <c r="B37256">
        <v>3420</v>
      </c>
      <c r="C37256" t="s">
        <v>199</v>
      </c>
      <c r="D37256">
        <v>2023</v>
      </c>
      <c r="E37256" t="s">
        <v>736</v>
      </c>
      <c r="F37256" s="2">
        <v>3416.0278324454398</v>
      </c>
    </row>
    <row r="37257" spans="1:6">
      <c r="A37257" t="s">
        <v>172</v>
      </c>
      <c r="B37257">
        <v>3420</v>
      </c>
      <c r="C37257" t="s">
        <v>199</v>
      </c>
      <c r="D37257">
        <v>2023</v>
      </c>
      <c r="E37257" t="s">
        <v>737</v>
      </c>
      <c r="F37257" s="2">
        <v>3525.8546195896702</v>
      </c>
    </row>
    <row r="37258" spans="1:6">
      <c r="A37258" t="s">
        <v>172</v>
      </c>
      <c r="B37258">
        <v>3420</v>
      </c>
      <c r="C37258" t="s">
        <v>199</v>
      </c>
      <c r="D37258">
        <v>2024</v>
      </c>
      <c r="E37258" t="s">
        <v>738</v>
      </c>
      <c r="F37258" s="2">
        <v>1814.2362456999999</v>
      </c>
    </row>
    <row r="37259" spans="1:6">
      <c r="A37259" t="s">
        <v>172</v>
      </c>
      <c r="B37259">
        <v>3420</v>
      </c>
      <c r="C37259" t="s">
        <v>199</v>
      </c>
      <c r="D37259">
        <v>2024</v>
      </c>
      <c r="E37259" t="s">
        <v>739</v>
      </c>
      <c r="F37259" s="2">
        <v>13959.101189253</v>
      </c>
    </row>
    <row r="37260" spans="1:6">
      <c r="A37260" t="s">
        <v>172</v>
      </c>
      <c r="B37260">
        <v>3420</v>
      </c>
      <c r="C37260" t="s">
        <v>199</v>
      </c>
      <c r="D37260">
        <v>2024</v>
      </c>
      <c r="E37260" t="s">
        <v>740</v>
      </c>
      <c r="F37260" s="2">
        <v>2380.8962872611401</v>
      </c>
    </row>
    <row r="37261" spans="1:6">
      <c r="A37261" t="s">
        <v>172</v>
      </c>
      <c r="B37261">
        <v>3421</v>
      </c>
      <c r="C37261" t="s">
        <v>201</v>
      </c>
      <c r="D37261">
        <v>2009</v>
      </c>
      <c r="E37261" t="s">
        <v>742</v>
      </c>
      <c r="F37261" s="2">
        <v>8438.3392573179808</v>
      </c>
    </row>
    <row r="37262" spans="1:6">
      <c r="A37262" t="s">
        <v>172</v>
      </c>
      <c r="B37262">
        <v>3421</v>
      </c>
      <c r="C37262" t="s">
        <v>201</v>
      </c>
      <c r="D37262">
        <v>2009</v>
      </c>
      <c r="E37262" t="s">
        <v>744</v>
      </c>
      <c r="F37262" s="2">
        <v>0</v>
      </c>
    </row>
    <row r="37263" spans="1:6">
      <c r="A37263" t="s">
        <v>172</v>
      </c>
      <c r="B37263">
        <v>3421</v>
      </c>
      <c r="C37263" t="s">
        <v>201</v>
      </c>
      <c r="D37263">
        <v>2009</v>
      </c>
      <c r="E37263" t="s">
        <v>745</v>
      </c>
      <c r="F37263" s="2">
        <v>0</v>
      </c>
    </row>
    <row r="37264" spans="1:6">
      <c r="A37264" t="s">
        <v>172</v>
      </c>
      <c r="B37264">
        <v>3421</v>
      </c>
      <c r="C37264" t="s">
        <v>201</v>
      </c>
      <c r="D37264">
        <v>2011</v>
      </c>
      <c r="E37264" t="s">
        <v>738</v>
      </c>
      <c r="F37264" s="2">
        <v>1023.61592347381</v>
      </c>
    </row>
    <row r="37265" spans="1:6">
      <c r="A37265" t="s">
        <v>172</v>
      </c>
      <c r="B37265">
        <v>3421</v>
      </c>
      <c r="C37265" t="s">
        <v>201</v>
      </c>
      <c r="D37265">
        <v>2011</v>
      </c>
      <c r="E37265" t="s">
        <v>739</v>
      </c>
      <c r="F37265" s="2">
        <v>8903.0974985858902</v>
      </c>
    </row>
    <row r="37266" spans="1:6">
      <c r="A37266" t="s">
        <v>172</v>
      </c>
      <c r="B37266">
        <v>3421</v>
      </c>
      <c r="C37266" t="s">
        <v>201</v>
      </c>
      <c r="D37266">
        <v>2013</v>
      </c>
      <c r="E37266" t="s">
        <v>741</v>
      </c>
      <c r="F37266" s="2">
        <v>20049.978178964699</v>
      </c>
    </row>
    <row r="37267" spans="1:6">
      <c r="A37267" t="s">
        <v>172</v>
      </c>
      <c r="B37267">
        <v>3421</v>
      </c>
      <c r="C37267" t="s">
        <v>201</v>
      </c>
      <c r="D37267">
        <v>2015</v>
      </c>
      <c r="E37267" t="s">
        <v>738</v>
      </c>
      <c r="F37267" s="2">
        <v>293.93731377722298</v>
      </c>
    </row>
    <row r="37268" spans="1:6">
      <c r="A37268" t="s">
        <v>172</v>
      </c>
      <c r="B37268">
        <v>3421</v>
      </c>
      <c r="C37268" t="s">
        <v>201</v>
      </c>
      <c r="D37268">
        <v>2015</v>
      </c>
      <c r="E37268" t="s">
        <v>743</v>
      </c>
      <c r="F37268" s="2">
        <v>0</v>
      </c>
    </row>
    <row r="37269" spans="1:6">
      <c r="A37269" t="s">
        <v>172</v>
      </c>
      <c r="B37269">
        <v>3421</v>
      </c>
      <c r="C37269" t="s">
        <v>201</v>
      </c>
      <c r="D37269">
        <v>2016</v>
      </c>
      <c r="E37269" t="s">
        <v>741</v>
      </c>
      <c r="F37269" s="2">
        <v>19127.226983288499</v>
      </c>
    </row>
    <row r="37270" spans="1:6">
      <c r="A37270" t="s">
        <v>172</v>
      </c>
      <c r="B37270">
        <v>3421</v>
      </c>
      <c r="C37270" t="s">
        <v>201</v>
      </c>
      <c r="D37270">
        <v>2017</v>
      </c>
      <c r="E37270" t="s">
        <v>736</v>
      </c>
      <c r="F37270" s="2">
        <v>1366.18620212634</v>
      </c>
    </row>
    <row r="37271" spans="1:6">
      <c r="A37271" t="s">
        <v>172</v>
      </c>
      <c r="B37271">
        <v>3421</v>
      </c>
      <c r="C37271" t="s">
        <v>201</v>
      </c>
      <c r="D37271">
        <v>2017</v>
      </c>
      <c r="E37271" t="s">
        <v>737</v>
      </c>
      <c r="F37271" s="2">
        <v>1513.6438184746701</v>
      </c>
    </row>
    <row r="37272" spans="1:6">
      <c r="A37272" t="s">
        <v>172</v>
      </c>
      <c r="B37272">
        <v>3421</v>
      </c>
      <c r="C37272" t="s">
        <v>201</v>
      </c>
      <c r="D37272">
        <v>2017</v>
      </c>
      <c r="E37272" t="s">
        <v>740</v>
      </c>
      <c r="F37272" s="2">
        <v>3246.6962451070099</v>
      </c>
    </row>
    <row r="37273" spans="1:6">
      <c r="A37273" t="s">
        <v>172</v>
      </c>
      <c r="B37273">
        <v>3421</v>
      </c>
      <c r="C37273" t="s">
        <v>201</v>
      </c>
      <c r="D37273">
        <v>2018</v>
      </c>
      <c r="E37273" t="s">
        <v>738</v>
      </c>
      <c r="F37273" s="2">
        <v>348.91727764487501</v>
      </c>
    </row>
    <row r="37274" spans="1:6">
      <c r="A37274" t="s">
        <v>172</v>
      </c>
      <c r="B37274">
        <v>3421</v>
      </c>
      <c r="C37274" t="s">
        <v>201</v>
      </c>
      <c r="D37274">
        <v>2018</v>
      </c>
      <c r="E37274" t="s">
        <v>739</v>
      </c>
      <c r="F37274" s="2">
        <v>8150.6834935732604</v>
      </c>
    </row>
    <row r="37275" spans="1:6">
      <c r="A37275" t="s">
        <v>172</v>
      </c>
      <c r="B37275">
        <v>3421</v>
      </c>
      <c r="C37275" t="s">
        <v>201</v>
      </c>
      <c r="D37275">
        <v>2018</v>
      </c>
      <c r="E37275" t="s">
        <v>743</v>
      </c>
      <c r="F37275" s="2">
        <v>6.8109489148000003E-3</v>
      </c>
    </row>
    <row r="37276" spans="1:6">
      <c r="A37276" t="s">
        <v>172</v>
      </c>
      <c r="B37276">
        <v>3421</v>
      </c>
      <c r="C37276" t="s">
        <v>201</v>
      </c>
      <c r="D37276">
        <v>2019</v>
      </c>
      <c r="E37276" t="s">
        <v>742</v>
      </c>
      <c r="F37276" s="2">
        <v>7668.4707117154603</v>
      </c>
    </row>
    <row r="37277" spans="1:6">
      <c r="A37277" t="s">
        <v>172</v>
      </c>
      <c r="B37277">
        <v>3421</v>
      </c>
      <c r="C37277" t="s">
        <v>201</v>
      </c>
      <c r="D37277">
        <v>2019</v>
      </c>
      <c r="E37277" t="s">
        <v>744</v>
      </c>
      <c r="F37277" s="2">
        <v>7.97232875</v>
      </c>
    </row>
    <row r="37278" spans="1:6">
      <c r="A37278" t="s">
        <v>172</v>
      </c>
      <c r="B37278">
        <v>3421</v>
      </c>
      <c r="C37278" t="s">
        <v>201</v>
      </c>
      <c r="D37278">
        <v>2019</v>
      </c>
      <c r="E37278" t="s">
        <v>745</v>
      </c>
      <c r="F37278" s="2">
        <v>0.122566394772787</v>
      </c>
    </row>
    <row r="37279" spans="1:6">
      <c r="A37279" t="s">
        <v>172</v>
      </c>
      <c r="B37279">
        <v>3421</v>
      </c>
      <c r="C37279" t="s">
        <v>201</v>
      </c>
      <c r="D37279">
        <v>2019</v>
      </c>
      <c r="E37279" t="s">
        <v>741</v>
      </c>
      <c r="F37279" s="2">
        <v>17821.385456436401</v>
      </c>
    </row>
    <row r="37280" spans="1:6">
      <c r="A37280" t="s">
        <v>172</v>
      </c>
      <c r="B37280">
        <v>3421</v>
      </c>
      <c r="C37280" t="s">
        <v>201</v>
      </c>
      <c r="D37280">
        <v>2020</v>
      </c>
      <c r="E37280" t="s">
        <v>736</v>
      </c>
      <c r="F37280" s="2">
        <v>1229.45653318632</v>
      </c>
    </row>
    <row r="37281" spans="1:6">
      <c r="A37281" t="s">
        <v>172</v>
      </c>
      <c r="B37281">
        <v>3421</v>
      </c>
      <c r="C37281" t="s">
        <v>201</v>
      </c>
      <c r="D37281">
        <v>2020</v>
      </c>
      <c r="E37281" t="s">
        <v>737</v>
      </c>
      <c r="F37281" s="2">
        <v>1452.9343170337399</v>
      </c>
    </row>
    <row r="37282" spans="1:6">
      <c r="A37282" t="s">
        <v>172</v>
      </c>
      <c r="B37282">
        <v>3421</v>
      </c>
      <c r="C37282" t="s">
        <v>201</v>
      </c>
      <c r="D37282">
        <v>2020</v>
      </c>
      <c r="E37282" t="s">
        <v>740</v>
      </c>
      <c r="F37282" s="2">
        <v>3055.8297208089102</v>
      </c>
    </row>
    <row r="37283" spans="1:6">
      <c r="A37283" t="s">
        <v>172</v>
      </c>
      <c r="B37283">
        <v>3421</v>
      </c>
      <c r="C37283" t="s">
        <v>201</v>
      </c>
      <c r="D37283">
        <v>2021</v>
      </c>
      <c r="E37283" t="s">
        <v>738</v>
      </c>
      <c r="F37283" s="2">
        <v>574.63463224933196</v>
      </c>
    </row>
    <row r="37284" spans="1:6">
      <c r="A37284" t="s">
        <v>172</v>
      </c>
      <c r="B37284">
        <v>3421</v>
      </c>
      <c r="C37284" t="s">
        <v>201</v>
      </c>
      <c r="D37284">
        <v>2021</v>
      </c>
      <c r="E37284" t="s">
        <v>739</v>
      </c>
      <c r="F37284" s="2">
        <v>8140.3638927736602</v>
      </c>
    </row>
    <row r="37285" spans="1:6">
      <c r="A37285" t="s">
        <v>172</v>
      </c>
      <c r="B37285">
        <v>3421</v>
      </c>
      <c r="C37285" t="s">
        <v>201</v>
      </c>
      <c r="D37285">
        <v>2021</v>
      </c>
      <c r="E37285" t="s">
        <v>743</v>
      </c>
      <c r="F37285" s="2">
        <v>0</v>
      </c>
    </row>
    <row r="37286" spans="1:6">
      <c r="A37286" t="s">
        <v>172</v>
      </c>
      <c r="B37286">
        <v>3421</v>
      </c>
      <c r="C37286" t="s">
        <v>201</v>
      </c>
      <c r="D37286">
        <v>2022</v>
      </c>
      <c r="E37286" t="s">
        <v>742</v>
      </c>
      <c r="F37286" s="2">
        <v>5725.7958182053599</v>
      </c>
    </row>
    <row r="37287" spans="1:6">
      <c r="A37287" t="s">
        <v>172</v>
      </c>
      <c r="B37287">
        <v>3421</v>
      </c>
      <c r="C37287" t="s">
        <v>201</v>
      </c>
      <c r="D37287">
        <v>2022</v>
      </c>
      <c r="E37287" t="s">
        <v>744</v>
      </c>
      <c r="F37287" s="2">
        <v>105.2347395</v>
      </c>
    </row>
    <row r="37288" spans="1:6">
      <c r="A37288" t="s">
        <v>172</v>
      </c>
      <c r="B37288">
        <v>3421</v>
      </c>
      <c r="C37288" t="s">
        <v>201</v>
      </c>
      <c r="D37288">
        <v>2022</v>
      </c>
      <c r="E37288" t="s">
        <v>745</v>
      </c>
      <c r="F37288" s="2">
        <v>9.3623446944444397E-2</v>
      </c>
    </row>
    <row r="37289" spans="1:6">
      <c r="A37289" t="s">
        <v>172</v>
      </c>
      <c r="B37289">
        <v>3421</v>
      </c>
      <c r="C37289" t="s">
        <v>201</v>
      </c>
      <c r="D37289">
        <v>2023</v>
      </c>
      <c r="E37289" t="s">
        <v>736</v>
      </c>
      <c r="F37289" s="2">
        <v>1106.94402881779</v>
      </c>
    </row>
    <row r="37290" spans="1:6">
      <c r="A37290" t="s">
        <v>172</v>
      </c>
      <c r="B37290">
        <v>3421</v>
      </c>
      <c r="C37290" t="s">
        <v>201</v>
      </c>
      <c r="D37290">
        <v>2023</v>
      </c>
      <c r="E37290" t="s">
        <v>737</v>
      </c>
      <c r="F37290" s="2">
        <v>1313.6133741727199</v>
      </c>
    </row>
    <row r="37291" spans="1:6">
      <c r="A37291" t="s">
        <v>172</v>
      </c>
      <c r="B37291">
        <v>3421</v>
      </c>
      <c r="C37291" t="s">
        <v>201</v>
      </c>
      <c r="D37291">
        <v>2023</v>
      </c>
      <c r="E37291" t="s">
        <v>740</v>
      </c>
      <c r="F37291" s="2">
        <v>3218.60266656884</v>
      </c>
    </row>
    <row r="37292" spans="1:6">
      <c r="A37292" t="s">
        <v>172</v>
      </c>
      <c r="B37292">
        <v>3421</v>
      </c>
      <c r="C37292" t="s">
        <v>201</v>
      </c>
      <c r="D37292">
        <v>2024</v>
      </c>
      <c r="E37292" t="s">
        <v>739</v>
      </c>
      <c r="F37292" s="2">
        <v>7785.6775650135996</v>
      </c>
    </row>
    <row r="37293" spans="1:6">
      <c r="A37293" t="s">
        <v>172</v>
      </c>
      <c r="B37293">
        <v>3422</v>
      </c>
      <c r="C37293" t="s">
        <v>203</v>
      </c>
      <c r="D37293">
        <v>2009</v>
      </c>
      <c r="E37293" t="s">
        <v>738</v>
      </c>
      <c r="F37293" s="2">
        <v>0</v>
      </c>
    </row>
    <row r="37294" spans="1:6">
      <c r="A37294" t="s">
        <v>172</v>
      </c>
      <c r="B37294">
        <v>3422</v>
      </c>
      <c r="C37294" t="s">
        <v>203</v>
      </c>
      <c r="D37294">
        <v>2009</v>
      </c>
      <c r="E37294" t="s">
        <v>739</v>
      </c>
      <c r="F37294" s="2">
        <v>10016.018981949601</v>
      </c>
    </row>
    <row r="37295" spans="1:6">
      <c r="A37295" t="s">
        <v>172</v>
      </c>
      <c r="B37295">
        <v>3422</v>
      </c>
      <c r="C37295" t="s">
        <v>203</v>
      </c>
      <c r="D37295">
        <v>2009</v>
      </c>
      <c r="E37295" t="s">
        <v>743</v>
      </c>
      <c r="F37295" s="2">
        <v>0</v>
      </c>
    </row>
    <row r="37296" spans="1:6">
      <c r="A37296" t="s">
        <v>172</v>
      </c>
      <c r="B37296">
        <v>3422</v>
      </c>
      <c r="C37296" t="s">
        <v>203</v>
      </c>
      <c r="D37296">
        <v>2011</v>
      </c>
      <c r="E37296" t="s">
        <v>736</v>
      </c>
      <c r="F37296" s="2">
        <v>782.94994730155702</v>
      </c>
    </row>
    <row r="37297" spans="1:6">
      <c r="A37297" t="s">
        <v>172</v>
      </c>
      <c r="B37297">
        <v>3422</v>
      </c>
      <c r="C37297" t="s">
        <v>203</v>
      </c>
      <c r="D37297">
        <v>2011</v>
      </c>
      <c r="E37297" t="s">
        <v>737</v>
      </c>
      <c r="F37297" s="2">
        <v>1016.30136348871</v>
      </c>
    </row>
    <row r="37298" spans="1:6">
      <c r="A37298" t="s">
        <v>172</v>
      </c>
      <c r="B37298">
        <v>3422</v>
      </c>
      <c r="C37298" t="s">
        <v>203</v>
      </c>
      <c r="D37298">
        <v>2011</v>
      </c>
      <c r="E37298" t="s">
        <v>740</v>
      </c>
      <c r="F37298" s="2">
        <v>1563.3359754881501</v>
      </c>
    </row>
    <row r="37299" spans="1:6">
      <c r="A37299" t="s">
        <v>172</v>
      </c>
      <c r="B37299">
        <v>3422</v>
      </c>
      <c r="C37299" t="s">
        <v>203</v>
      </c>
      <c r="D37299">
        <v>2013</v>
      </c>
      <c r="E37299" t="s">
        <v>742</v>
      </c>
      <c r="F37299" s="2">
        <v>4357.5333326575701</v>
      </c>
    </row>
    <row r="37300" spans="1:6">
      <c r="A37300" t="s">
        <v>172</v>
      </c>
      <c r="B37300">
        <v>3422</v>
      </c>
      <c r="C37300" t="s">
        <v>203</v>
      </c>
      <c r="D37300">
        <v>2013</v>
      </c>
      <c r="E37300" t="s">
        <v>744</v>
      </c>
      <c r="F37300" s="2">
        <v>0</v>
      </c>
    </row>
    <row r="37301" spans="1:6">
      <c r="A37301" t="s">
        <v>172</v>
      </c>
      <c r="B37301">
        <v>3422</v>
      </c>
      <c r="C37301" t="s">
        <v>203</v>
      </c>
      <c r="D37301">
        <v>2013</v>
      </c>
      <c r="E37301" t="s">
        <v>745</v>
      </c>
      <c r="F37301" s="2">
        <v>0</v>
      </c>
    </row>
    <row r="37302" spans="1:6">
      <c r="A37302" t="s">
        <v>172</v>
      </c>
      <c r="B37302">
        <v>3422</v>
      </c>
      <c r="C37302" t="s">
        <v>203</v>
      </c>
      <c r="D37302">
        <v>2016</v>
      </c>
      <c r="E37302" t="s">
        <v>743</v>
      </c>
      <c r="F37302" s="2">
        <v>3.1064756533360001E-2</v>
      </c>
    </row>
    <row r="37303" spans="1:6">
      <c r="A37303" t="s">
        <v>172</v>
      </c>
      <c r="B37303">
        <v>3422</v>
      </c>
      <c r="C37303" t="s">
        <v>203</v>
      </c>
      <c r="D37303">
        <v>2016</v>
      </c>
      <c r="E37303" t="s">
        <v>745</v>
      </c>
      <c r="F37303" s="2">
        <v>0</v>
      </c>
    </row>
    <row r="37304" spans="1:6">
      <c r="A37304" t="s">
        <v>172</v>
      </c>
      <c r="B37304">
        <v>3422</v>
      </c>
      <c r="C37304" t="s">
        <v>203</v>
      </c>
      <c r="D37304">
        <v>2017</v>
      </c>
      <c r="E37304" t="s">
        <v>741</v>
      </c>
      <c r="F37304" s="2">
        <v>11822.0523748863</v>
      </c>
    </row>
    <row r="37305" spans="1:6">
      <c r="A37305" t="s">
        <v>172</v>
      </c>
      <c r="B37305">
        <v>3422</v>
      </c>
      <c r="C37305" t="s">
        <v>203</v>
      </c>
      <c r="D37305">
        <v>2018</v>
      </c>
      <c r="E37305" t="s">
        <v>736</v>
      </c>
      <c r="F37305" s="2">
        <v>703.615431112181</v>
      </c>
    </row>
    <row r="37306" spans="1:6">
      <c r="A37306" t="s">
        <v>172</v>
      </c>
      <c r="B37306">
        <v>3422</v>
      </c>
      <c r="C37306" t="s">
        <v>203</v>
      </c>
      <c r="D37306">
        <v>2018</v>
      </c>
      <c r="E37306" t="s">
        <v>737</v>
      </c>
      <c r="F37306" s="2">
        <v>932.04286502272601</v>
      </c>
    </row>
    <row r="37307" spans="1:6">
      <c r="A37307" t="s">
        <v>172</v>
      </c>
      <c r="B37307">
        <v>3422</v>
      </c>
      <c r="C37307" t="s">
        <v>203</v>
      </c>
      <c r="D37307">
        <v>2019</v>
      </c>
      <c r="E37307" t="s">
        <v>738</v>
      </c>
      <c r="F37307" s="2">
        <v>0</v>
      </c>
    </row>
    <row r="37308" spans="1:6">
      <c r="A37308" t="s">
        <v>172</v>
      </c>
      <c r="B37308">
        <v>3422</v>
      </c>
      <c r="C37308" t="s">
        <v>203</v>
      </c>
      <c r="D37308">
        <v>2019</v>
      </c>
      <c r="E37308" t="s">
        <v>739</v>
      </c>
      <c r="F37308" s="2">
        <v>6540.0909517072496</v>
      </c>
    </row>
    <row r="37309" spans="1:6">
      <c r="A37309" t="s">
        <v>172</v>
      </c>
      <c r="B37309">
        <v>3422</v>
      </c>
      <c r="C37309" t="s">
        <v>203</v>
      </c>
      <c r="D37309">
        <v>2019</v>
      </c>
      <c r="E37309" t="s">
        <v>743</v>
      </c>
      <c r="F37309" s="2">
        <v>0</v>
      </c>
    </row>
    <row r="37310" spans="1:6">
      <c r="A37310" t="s">
        <v>172</v>
      </c>
      <c r="B37310">
        <v>3422</v>
      </c>
      <c r="C37310" t="s">
        <v>203</v>
      </c>
      <c r="D37310">
        <v>2020</v>
      </c>
      <c r="E37310" t="s">
        <v>742</v>
      </c>
      <c r="F37310" s="2">
        <v>2384.7835284892899</v>
      </c>
    </row>
    <row r="37311" spans="1:6">
      <c r="A37311" t="s">
        <v>172</v>
      </c>
      <c r="B37311">
        <v>3422</v>
      </c>
      <c r="C37311" t="s">
        <v>203</v>
      </c>
      <c r="D37311">
        <v>2020</v>
      </c>
      <c r="E37311" t="s">
        <v>744</v>
      </c>
      <c r="F37311" s="2">
        <v>0</v>
      </c>
    </row>
    <row r="37312" spans="1:6">
      <c r="A37312" t="s">
        <v>172</v>
      </c>
      <c r="B37312">
        <v>3422</v>
      </c>
      <c r="C37312" t="s">
        <v>203</v>
      </c>
      <c r="D37312">
        <v>2020</v>
      </c>
      <c r="E37312" t="s">
        <v>741</v>
      </c>
      <c r="F37312" s="2">
        <v>11487.628020426801</v>
      </c>
    </row>
    <row r="37313" spans="1:6">
      <c r="A37313" t="s">
        <v>172</v>
      </c>
      <c r="B37313">
        <v>3422</v>
      </c>
      <c r="C37313" t="s">
        <v>203</v>
      </c>
      <c r="D37313">
        <v>2021</v>
      </c>
      <c r="E37313" t="s">
        <v>736</v>
      </c>
      <c r="F37313" s="2">
        <v>645.12503315755305</v>
      </c>
    </row>
    <row r="37314" spans="1:6">
      <c r="A37314" t="s">
        <v>172</v>
      </c>
      <c r="B37314">
        <v>3422</v>
      </c>
      <c r="C37314" t="s">
        <v>203</v>
      </c>
      <c r="D37314">
        <v>2021</v>
      </c>
      <c r="E37314" t="s">
        <v>737</v>
      </c>
      <c r="F37314" s="2">
        <v>857.99507121270904</v>
      </c>
    </row>
    <row r="37315" spans="1:6">
      <c r="A37315" t="s">
        <v>172</v>
      </c>
      <c r="B37315">
        <v>3422</v>
      </c>
      <c r="C37315" t="s">
        <v>203</v>
      </c>
      <c r="D37315">
        <v>2021</v>
      </c>
      <c r="E37315" t="s">
        <v>740</v>
      </c>
      <c r="F37315" s="2">
        <v>777.749580811908</v>
      </c>
    </row>
    <row r="37316" spans="1:6">
      <c r="A37316" t="s">
        <v>172</v>
      </c>
      <c r="B37316">
        <v>3422</v>
      </c>
      <c r="C37316" t="s">
        <v>203</v>
      </c>
      <c r="D37316">
        <v>2022</v>
      </c>
      <c r="E37316" t="s">
        <v>738</v>
      </c>
      <c r="F37316" s="2">
        <v>0</v>
      </c>
    </row>
    <row r="37317" spans="1:6">
      <c r="A37317" t="s">
        <v>172</v>
      </c>
      <c r="B37317">
        <v>3422</v>
      </c>
      <c r="C37317" t="s">
        <v>203</v>
      </c>
      <c r="D37317">
        <v>2022</v>
      </c>
      <c r="E37317" t="s">
        <v>739</v>
      </c>
      <c r="F37317" s="2">
        <v>6351.4546233157798</v>
      </c>
    </row>
    <row r="37318" spans="1:6">
      <c r="A37318" t="s">
        <v>172</v>
      </c>
      <c r="B37318">
        <v>3422</v>
      </c>
      <c r="C37318" t="s">
        <v>203</v>
      </c>
      <c r="D37318">
        <v>2022</v>
      </c>
      <c r="E37318" t="s">
        <v>743</v>
      </c>
      <c r="F37318" s="2">
        <v>0</v>
      </c>
    </row>
    <row r="37319" spans="1:6">
      <c r="A37319" t="s">
        <v>172</v>
      </c>
      <c r="B37319">
        <v>3422</v>
      </c>
      <c r="C37319" t="s">
        <v>203</v>
      </c>
      <c r="D37319">
        <v>2023</v>
      </c>
      <c r="E37319" t="s">
        <v>742</v>
      </c>
      <c r="F37319" s="2">
        <v>2067.12800077369</v>
      </c>
    </row>
    <row r="37320" spans="1:6">
      <c r="A37320" t="s">
        <v>172</v>
      </c>
      <c r="B37320">
        <v>3422</v>
      </c>
      <c r="C37320" t="s">
        <v>203</v>
      </c>
      <c r="D37320">
        <v>2023</v>
      </c>
      <c r="E37320" t="s">
        <v>744</v>
      </c>
      <c r="F37320" s="2">
        <v>0</v>
      </c>
    </row>
    <row r="37321" spans="1:6">
      <c r="A37321" t="s">
        <v>172</v>
      </c>
      <c r="B37321">
        <v>3422</v>
      </c>
      <c r="C37321" t="s">
        <v>203</v>
      </c>
      <c r="D37321">
        <v>2023</v>
      </c>
      <c r="E37321" t="s">
        <v>745</v>
      </c>
      <c r="F37321" s="2">
        <v>0</v>
      </c>
    </row>
    <row r="37322" spans="1:6">
      <c r="A37322" t="s">
        <v>172</v>
      </c>
      <c r="B37322">
        <v>3422</v>
      </c>
      <c r="C37322" t="s">
        <v>203</v>
      </c>
      <c r="D37322">
        <v>2023</v>
      </c>
      <c r="E37322" t="s">
        <v>741</v>
      </c>
      <c r="F37322" s="2">
        <v>11640.282473241299</v>
      </c>
    </row>
    <row r="37323" spans="1:6">
      <c r="A37323" t="s">
        <v>172</v>
      </c>
      <c r="B37323">
        <v>3422</v>
      </c>
      <c r="C37323" t="s">
        <v>203</v>
      </c>
      <c r="D37323">
        <v>2024</v>
      </c>
      <c r="E37323" t="s">
        <v>736</v>
      </c>
      <c r="F37323" s="2">
        <v>649.59823139428795</v>
      </c>
    </row>
    <row r="37324" spans="1:6">
      <c r="A37324" t="s">
        <v>172</v>
      </c>
      <c r="B37324">
        <v>3422</v>
      </c>
      <c r="C37324" t="s">
        <v>203</v>
      </c>
      <c r="D37324">
        <v>2024</v>
      </c>
      <c r="E37324" t="s">
        <v>737</v>
      </c>
      <c r="F37324" s="2">
        <v>777.94069292095105</v>
      </c>
    </row>
    <row r="37325" spans="1:6">
      <c r="A37325" t="s">
        <v>172</v>
      </c>
      <c r="B37325">
        <v>3422</v>
      </c>
      <c r="C37325" t="s">
        <v>203</v>
      </c>
      <c r="D37325">
        <v>2024</v>
      </c>
      <c r="E37325" t="s">
        <v>740</v>
      </c>
      <c r="F37325" s="2">
        <v>806.75305476500898</v>
      </c>
    </row>
    <row r="37326" spans="1:6">
      <c r="A37326" t="s">
        <v>172</v>
      </c>
      <c r="B37326">
        <v>3423</v>
      </c>
      <c r="C37326" t="s">
        <v>205</v>
      </c>
      <c r="D37326">
        <v>2009</v>
      </c>
      <c r="E37326" t="s">
        <v>736</v>
      </c>
      <c r="F37326" s="2">
        <v>2317.9947362152202</v>
      </c>
    </row>
    <row r="37327" spans="1:6">
      <c r="A37327" t="s">
        <v>172</v>
      </c>
      <c r="B37327">
        <v>3423</v>
      </c>
      <c r="C37327" t="s">
        <v>205</v>
      </c>
      <c r="D37327">
        <v>2009</v>
      </c>
      <c r="E37327" t="s">
        <v>737</v>
      </c>
      <c r="F37327" s="2">
        <v>1570.73511107687</v>
      </c>
    </row>
    <row r="37328" spans="1:6">
      <c r="A37328" t="s">
        <v>172</v>
      </c>
      <c r="B37328">
        <v>3423</v>
      </c>
      <c r="C37328" t="s">
        <v>205</v>
      </c>
      <c r="D37328">
        <v>2009</v>
      </c>
      <c r="E37328" t="s">
        <v>740</v>
      </c>
      <c r="F37328" s="2">
        <v>1759.1828708845001</v>
      </c>
    </row>
    <row r="37329" spans="1:6">
      <c r="A37329" t="s">
        <v>172</v>
      </c>
      <c r="B37329">
        <v>3423</v>
      </c>
      <c r="C37329" t="s">
        <v>205</v>
      </c>
      <c r="D37329">
        <v>2011</v>
      </c>
      <c r="E37329" t="s">
        <v>742</v>
      </c>
      <c r="F37329" s="2">
        <v>2345.9361587820399</v>
      </c>
    </row>
    <row r="37330" spans="1:6">
      <c r="A37330" t="s">
        <v>172</v>
      </c>
      <c r="B37330">
        <v>3423</v>
      </c>
      <c r="C37330" t="s">
        <v>205</v>
      </c>
      <c r="D37330">
        <v>2011</v>
      </c>
      <c r="E37330" t="s">
        <v>744</v>
      </c>
      <c r="F37330" s="2">
        <v>0</v>
      </c>
    </row>
    <row r="37331" spans="1:6">
      <c r="A37331" t="s">
        <v>172</v>
      </c>
      <c r="B37331">
        <v>3423</v>
      </c>
      <c r="C37331" t="s">
        <v>205</v>
      </c>
      <c r="D37331">
        <v>2011</v>
      </c>
      <c r="E37331" t="s">
        <v>745</v>
      </c>
      <c r="F37331" s="2">
        <v>0</v>
      </c>
    </row>
    <row r="37332" spans="1:6">
      <c r="A37332" t="s">
        <v>172</v>
      </c>
      <c r="B37332">
        <v>3423</v>
      </c>
      <c r="C37332" t="s">
        <v>205</v>
      </c>
      <c r="D37332">
        <v>2013</v>
      </c>
      <c r="E37332" t="s">
        <v>738</v>
      </c>
      <c r="F37332" s="2">
        <v>0</v>
      </c>
    </row>
    <row r="37333" spans="1:6">
      <c r="A37333" t="s">
        <v>172</v>
      </c>
      <c r="B37333">
        <v>3423</v>
      </c>
      <c r="C37333" t="s">
        <v>205</v>
      </c>
      <c r="D37333">
        <v>2013</v>
      </c>
      <c r="E37333" t="s">
        <v>739</v>
      </c>
      <c r="F37333" s="2">
        <v>11551.2586568763</v>
      </c>
    </row>
    <row r="37334" spans="1:6">
      <c r="A37334" t="s">
        <v>172</v>
      </c>
      <c r="B37334">
        <v>3423</v>
      </c>
      <c r="C37334" t="s">
        <v>205</v>
      </c>
      <c r="D37334">
        <v>2015</v>
      </c>
      <c r="E37334" t="s">
        <v>740</v>
      </c>
      <c r="F37334" s="2">
        <v>1671.4181821206901</v>
      </c>
    </row>
    <row r="37335" spans="1:6">
      <c r="A37335" t="s">
        <v>172</v>
      </c>
      <c r="B37335">
        <v>3423</v>
      </c>
      <c r="C37335" t="s">
        <v>205</v>
      </c>
      <c r="D37335">
        <v>2015</v>
      </c>
      <c r="E37335" t="s">
        <v>741</v>
      </c>
      <c r="F37335" s="2">
        <v>23242.0718475004</v>
      </c>
    </row>
    <row r="37336" spans="1:6">
      <c r="A37336" t="s">
        <v>172</v>
      </c>
      <c r="B37336">
        <v>3423</v>
      </c>
      <c r="C37336" t="s">
        <v>205</v>
      </c>
      <c r="D37336">
        <v>2017</v>
      </c>
      <c r="E37336" t="s">
        <v>743</v>
      </c>
      <c r="F37336" s="2">
        <v>0</v>
      </c>
    </row>
    <row r="37337" spans="1:6">
      <c r="A37337" t="s">
        <v>172</v>
      </c>
      <c r="B37337">
        <v>3423</v>
      </c>
      <c r="C37337" t="s">
        <v>205</v>
      </c>
      <c r="D37337">
        <v>2017</v>
      </c>
      <c r="E37337" t="s">
        <v>745</v>
      </c>
      <c r="F37337" s="2">
        <v>0</v>
      </c>
    </row>
    <row r="37338" spans="1:6">
      <c r="A37338" t="s">
        <v>172</v>
      </c>
      <c r="B37338">
        <v>3423</v>
      </c>
      <c r="C37338" t="s">
        <v>205</v>
      </c>
      <c r="D37338">
        <v>2018</v>
      </c>
      <c r="E37338" t="s">
        <v>741</v>
      </c>
      <c r="F37338" s="2">
        <v>22426.790130539001</v>
      </c>
    </row>
    <row r="37339" spans="1:6">
      <c r="A37339" t="s">
        <v>172</v>
      </c>
      <c r="B37339">
        <v>3423</v>
      </c>
      <c r="C37339" t="s">
        <v>205</v>
      </c>
      <c r="D37339">
        <v>2019</v>
      </c>
      <c r="E37339" t="s">
        <v>736</v>
      </c>
      <c r="F37339" s="2">
        <v>1417.6389669851101</v>
      </c>
    </row>
    <row r="37340" spans="1:6">
      <c r="A37340" t="s">
        <v>172</v>
      </c>
      <c r="B37340">
        <v>3423</v>
      </c>
      <c r="C37340" t="s">
        <v>205</v>
      </c>
      <c r="D37340">
        <v>2019</v>
      </c>
      <c r="E37340" t="s">
        <v>737</v>
      </c>
      <c r="F37340" s="2">
        <v>1138.60239004393</v>
      </c>
    </row>
    <row r="37341" spans="1:6">
      <c r="A37341" t="s">
        <v>172</v>
      </c>
      <c r="B37341">
        <v>3423</v>
      </c>
      <c r="C37341" t="s">
        <v>205</v>
      </c>
      <c r="D37341">
        <v>2020</v>
      </c>
      <c r="E37341" t="s">
        <v>738</v>
      </c>
      <c r="F37341" s="2">
        <v>0</v>
      </c>
    </row>
    <row r="37342" spans="1:6">
      <c r="A37342" t="s">
        <v>172</v>
      </c>
      <c r="B37342">
        <v>3423</v>
      </c>
      <c r="C37342" t="s">
        <v>205</v>
      </c>
      <c r="D37342">
        <v>2020</v>
      </c>
      <c r="E37342" t="s">
        <v>739</v>
      </c>
      <c r="F37342" s="2">
        <v>11285.970596565599</v>
      </c>
    </row>
    <row r="37343" spans="1:6">
      <c r="A37343" t="s">
        <v>172</v>
      </c>
      <c r="B37343">
        <v>3423</v>
      </c>
      <c r="C37343" t="s">
        <v>205</v>
      </c>
      <c r="D37343">
        <v>2020</v>
      </c>
      <c r="E37343" t="s">
        <v>743</v>
      </c>
      <c r="F37343" s="2">
        <v>0</v>
      </c>
    </row>
    <row r="37344" spans="1:6">
      <c r="A37344" t="s">
        <v>172</v>
      </c>
      <c r="B37344">
        <v>3423</v>
      </c>
      <c r="C37344" t="s">
        <v>205</v>
      </c>
      <c r="D37344">
        <v>2021</v>
      </c>
      <c r="E37344" t="s">
        <v>742</v>
      </c>
      <c r="F37344" s="2">
        <v>2907.3026991153902</v>
      </c>
    </row>
    <row r="37345" spans="1:6">
      <c r="A37345" t="s">
        <v>172</v>
      </c>
      <c r="B37345">
        <v>3423</v>
      </c>
      <c r="C37345" t="s">
        <v>205</v>
      </c>
      <c r="D37345">
        <v>2021</v>
      </c>
      <c r="E37345" t="s">
        <v>744</v>
      </c>
      <c r="F37345" s="2">
        <v>0</v>
      </c>
    </row>
    <row r="37346" spans="1:6">
      <c r="A37346" t="s">
        <v>172</v>
      </c>
      <c r="B37346">
        <v>3423</v>
      </c>
      <c r="C37346" t="s">
        <v>205</v>
      </c>
      <c r="D37346">
        <v>2021</v>
      </c>
      <c r="E37346" t="s">
        <v>741</v>
      </c>
      <c r="F37346" s="2">
        <v>22478.6695374601</v>
      </c>
    </row>
    <row r="37347" spans="1:6">
      <c r="A37347" t="s">
        <v>172</v>
      </c>
      <c r="B37347">
        <v>3423</v>
      </c>
      <c r="C37347" t="s">
        <v>205</v>
      </c>
      <c r="D37347">
        <v>2022</v>
      </c>
      <c r="E37347" t="s">
        <v>736</v>
      </c>
      <c r="F37347" s="2">
        <v>1242.39253795438</v>
      </c>
    </row>
    <row r="37348" spans="1:6">
      <c r="A37348" t="s">
        <v>172</v>
      </c>
      <c r="B37348">
        <v>3423</v>
      </c>
      <c r="C37348" t="s">
        <v>205</v>
      </c>
      <c r="D37348">
        <v>2022</v>
      </c>
      <c r="E37348" t="s">
        <v>737</v>
      </c>
      <c r="F37348" s="2">
        <v>879.25747935627396</v>
      </c>
    </row>
    <row r="37349" spans="1:6">
      <c r="A37349" t="s">
        <v>172</v>
      </c>
      <c r="B37349">
        <v>3423</v>
      </c>
      <c r="C37349" t="s">
        <v>205</v>
      </c>
      <c r="D37349">
        <v>2022</v>
      </c>
      <c r="E37349" t="s">
        <v>740</v>
      </c>
      <c r="F37349" s="2">
        <v>1276.46104889655</v>
      </c>
    </row>
    <row r="37350" spans="1:6">
      <c r="A37350" t="s">
        <v>172</v>
      </c>
      <c r="B37350">
        <v>3423</v>
      </c>
      <c r="C37350" t="s">
        <v>205</v>
      </c>
      <c r="D37350">
        <v>2023</v>
      </c>
      <c r="E37350" t="s">
        <v>739</v>
      </c>
      <c r="F37350" s="2">
        <v>10512.4179927684</v>
      </c>
    </row>
    <row r="37351" spans="1:6">
      <c r="A37351" t="s">
        <v>172</v>
      </c>
      <c r="B37351">
        <v>3423</v>
      </c>
      <c r="C37351" t="s">
        <v>205</v>
      </c>
      <c r="D37351">
        <v>2023</v>
      </c>
      <c r="E37351" t="s">
        <v>743</v>
      </c>
      <c r="F37351" s="2">
        <v>0</v>
      </c>
    </row>
    <row r="37352" spans="1:6">
      <c r="A37352" t="s">
        <v>172</v>
      </c>
      <c r="B37352">
        <v>3423</v>
      </c>
      <c r="C37352" t="s">
        <v>205</v>
      </c>
      <c r="D37352">
        <v>2024</v>
      </c>
      <c r="E37352" t="s">
        <v>742</v>
      </c>
      <c r="F37352" s="2">
        <v>2270.5373328354499</v>
      </c>
    </row>
    <row r="37353" spans="1:6">
      <c r="A37353" t="s">
        <v>172</v>
      </c>
      <c r="B37353">
        <v>3423</v>
      </c>
      <c r="C37353" t="s">
        <v>205</v>
      </c>
      <c r="D37353">
        <v>2024</v>
      </c>
      <c r="E37353" t="s">
        <v>745</v>
      </c>
      <c r="F37353" s="2">
        <v>0</v>
      </c>
    </row>
    <row r="37354" spans="1:6">
      <c r="A37354" t="s">
        <v>172</v>
      </c>
      <c r="B37354">
        <v>3423</v>
      </c>
      <c r="C37354" t="s">
        <v>205</v>
      </c>
      <c r="D37354">
        <v>2024</v>
      </c>
      <c r="E37354" t="s">
        <v>741</v>
      </c>
      <c r="F37354" s="2">
        <v>21557.177595684701</v>
      </c>
    </row>
    <row r="37355" spans="1:6">
      <c r="A37355" t="s">
        <v>172</v>
      </c>
      <c r="B37355">
        <v>3424</v>
      </c>
      <c r="C37355" t="s">
        <v>207</v>
      </c>
      <c r="D37355">
        <v>2009</v>
      </c>
      <c r="E37355" t="s">
        <v>742</v>
      </c>
      <c r="F37355" s="2">
        <v>1963.35906661224</v>
      </c>
    </row>
    <row r="37356" spans="1:6">
      <c r="A37356" t="s">
        <v>172</v>
      </c>
      <c r="B37356">
        <v>3424</v>
      </c>
      <c r="C37356" t="s">
        <v>207</v>
      </c>
      <c r="D37356">
        <v>2009</v>
      </c>
      <c r="E37356" t="s">
        <v>744</v>
      </c>
      <c r="F37356" s="2">
        <v>0</v>
      </c>
    </row>
    <row r="37357" spans="1:6">
      <c r="A37357" t="s">
        <v>172</v>
      </c>
      <c r="B37357">
        <v>3424</v>
      </c>
      <c r="C37357" t="s">
        <v>207</v>
      </c>
      <c r="D37357">
        <v>2009</v>
      </c>
      <c r="E37357" t="s">
        <v>741</v>
      </c>
      <c r="F37357" s="2">
        <v>14571.613561578</v>
      </c>
    </row>
    <row r="37358" spans="1:6">
      <c r="A37358" t="s">
        <v>172</v>
      </c>
      <c r="B37358">
        <v>3424</v>
      </c>
      <c r="C37358" t="s">
        <v>207</v>
      </c>
      <c r="D37358">
        <v>2011</v>
      </c>
      <c r="E37358" t="s">
        <v>738</v>
      </c>
      <c r="F37358" s="2">
        <v>0</v>
      </c>
    </row>
    <row r="37359" spans="1:6">
      <c r="A37359" t="s">
        <v>172</v>
      </c>
      <c r="B37359">
        <v>3424</v>
      </c>
      <c r="C37359" t="s">
        <v>207</v>
      </c>
      <c r="D37359">
        <v>2011</v>
      </c>
      <c r="E37359" t="s">
        <v>739</v>
      </c>
      <c r="F37359" s="2">
        <v>12263.505621709101</v>
      </c>
    </row>
    <row r="37360" spans="1:6">
      <c r="A37360" t="s">
        <v>172</v>
      </c>
      <c r="B37360">
        <v>3424</v>
      </c>
      <c r="C37360" t="s">
        <v>207</v>
      </c>
      <c r="D37360">
        <v>2011</v>
      </c>
      <c r="E37360" t="s">
        <v>743</v>
      </c>
      <c r="F37360" s="2">
        <v>0</v>
      </c>
    </row>
    <row r="37361" spans="1:6">
      <c r="A37361" t="s">
        <v>172</v>
      </c>
      <c r="B37361">
        <v>3424</v>
      </c>
      <c r="C37361" t="s">
        <v>207</v>
      </c>
      <c r="D37361">
        <v>2013</v>
      </c>
      <c r="E37361" t="s">
        <v>736</v>
      </c>
      <c r="F37361" s="2">
        <v>301.46421513064001</v>
      </c>
    </row>
    <row r="37362" spans="1:6">
      <c r="A37362" t="s">
        <v>172</v>
      </c>
      <c r="B37362">
        <v>3424</v>
      </c>
      <c r="C37362" t="s">
        <v>207</v>
      </c>
      <c r="D37362">
        <v>2013</v>
      </c>
      <c r="E37362" t="s">
        <v>737</v>
      </c>
      <c r="F37362" s="2">
        <v>1155.01788801425</v>
      </c>
    </row>
    <row r="37363" spans="1:6">
      <c r="A37363" t="s">
        <v>172</v>
      </c>
      <c r="B37363">
        <v>3424</v>
      </c>
      <c r="C37363" t="s">
        <v>207</v>
      </c>
      <c r="D37363">
        <v>2013</v>
      </c>
      <c r="E37363" t="s">
        <v>740</v>
      </c>
      <c r="F37363" s="2">
        <v>1091.84708784128</v>
      </c>
    </row>
    <row r="37364" spans="1:6">
      <c r="A37364" t="s">
        <v>172</v>
      </c>
      <c r="B37364">
        <v>3424</v>
      </c>
      <c r="C37364" t="s">
        <v>207</v>
      </c>
      <c r="D37364">
        <v>2015</v>
      </c>
      <c r="E37364" t="s">
        <v>742</v>
      </c>
      <c r="F37364" s="2">
        <v>2217.2868963578599</v>
      </c>
    </row>
    <row r="37365" spans="1:6">
      <c r="A37365" t="s">
        <v>172</v>
      </c>
      <c r="B37365">
        <v>3424</v>
      </c>
      <c r="C37365" t="s">
        <v>207</v>
      </c>
      <c r="D37365">
        <v>2015</v>
      </c>
      <c r="E37365" t="s">
        <v>744</v>
      </c>
      <c r="F37365" s="2">
        <v>0</v>
      </c>
    </row>
    <row r="37366" spans="1:6">
      <c r="A37366" t="s">
        <v>172</v>
      </c>
      <c r="B37366">
        <v>3424</v>
      </c>
      <c r="C37366" t="s">
        <v>207</v>
      </c>
      <c r="D37366">
        <v>2015</v>
      </c>
      <c r="E37366" t="s">
        <v>745</v>
      </c>
      <c r="F37366" s="2">
        <v>0</v>
      </c>
    </row>
    <row r="37367" spans="1:6">
      <c r="A37367" t="s">
        <v>172</v>
      </c>
      <c r="B37367">
        <v>3424</v>
      </c>
      <c r="C37367" t="s">
        <v>207</v>
      </c>
      <c r="D37367">
        <v>2016</v>
      </c>
      <c r="E37367" t="s">
        <v>736</v>
      </c>
      <c r="F37367" s="2">
        <v>158.84770975161101</v>
      </c>
    </row>
    <row r="37368" spans="1:6">
      <c r="A37368" t="s">
        <v>172</v>
      </c>
      <c r="B37368">
        <v>3424</v>
      </c>
      <c r="C37368" t="s">
        <v>207</v>
      </c>
      <c r="D37368">
        <v>2016</v>
      </c>
      <c r="E37368" t="s">
        <v>737</v>
      </c>
      <c r="F37368" s="2">
        <v>917.84950444820595</v>
      </c>
    </row>
    <row r="37369" spans="1:6">
      <c r="A37369" t="s">
        <v>172</v>
      </c>
      <c r="B37369">
        <v>3424</v>
      </c>
      <c r="C37369" t="s">
        <v>207</v>
      </c>
      <c r="D37369">
        <v>2016</v>
      </c>
      <c r="E37369" t="s">
        <v>740</v>
      </c>
      <c r="F37369" s="2">
        <v>951.66301784061204</v>
      </c>
    </row>
    <row r="37370" spans="1:6">
      <c r="A37370" t="s">
        <v>172</v>
      </c>
      <c r="B37370">
        <v>3424</v>
      </c>
      <c r="C37370" t="s">
        <v>207</v>
      </c>
      <c r="D37370">
        <v>2017</v>
      </c>
      <c r="E37370" t="s">
        <v>738</v>
      </c>
      <c r="F37370" s="2">
        <v>0</v>
      </c>
    </row>
    <row r="37371" spans="1:6">
      <c r="A37371" t="s">
        <v>172</v>
      </c>
      <c r="B37371">
        <v>3424</v>
      </c>
      <c r="C37371" t="s">
        <v>207</v>
      </c>
      <c r="D37371">
        <v>2017</v>
      </c>
      <c r="E37371" t="s">
        <v>739</v>
      </c>
      <c r="F37371" s="2">
        <v>13016.0617553347</v>
      </c>
    </row>
    <row r="37372" spans="1:6">
      <c r="A37372" t="s">
        <v>172</v>
      </c>
      <c r="B37372">
        <v>3424</v>
      </c>
      <c r="C37372" t="s">
        <v>207</v>
      </c>
      <c r="D37372">
        <v>2018</v>
      </c>
      <c r="E37372" t="s">
        <v>742</v>
      </c>
      <c r="F37372" s="2">
        <v>2030.4765960611901</v>
      </c>
    </row>
    <row r="37373" spans="1:6">
      <c r="A37373" t="s">
        <v>172</v>
      </c>
      <c r="B37373">
        <v>3424</v>
      </c>
      <c r="C37373" t="s">
        <v>207</v>
      </c>
      <c r="D37373">
        <v>2018</v>
      </c>
      <c r="E37373" t="s">
        <v>744</v>
      </c>
      <c r="F37373" s="2">
        <v>0</v>
      </c>
    </row>
    <row r="37374" spans="1:6">
      <c r="A37374" t="s">
        <v>172</v>
      </c>
      <c r="B37374">
        <v>3424</v>
      </c>
      <c r="C37374" t="s">
        <v>207</v>
      </c>
      <c r="D37374">
        <v>2018</v>
      </c>
      <c r="E37374" t="s">
        <v>743</v>
      </c>
      <c r="F37374" s="2">
        <v>0</v>
      </c>
    </row>
    <row r="37375" spans="1:6">
      <c r="A37375" t="s">
        <v>172</v>
      </c>
      <c r="B37375">
        <v>3424</v>
      </c>
      <c r="C37375" t="s">
        <v>207</v>
      </c>
      <c r="D37375">
        <v>2018</v>
      </c>
      <c r="E37375" t="s">
        <v>745</v>
      </c>
      <c r="F37375" s="2">
        <v>0</v>
      </c>
    </row>
    <row r="37376" spans="1:6">
      <c r="A37376" t="s">
        <v>172</v>
      </c>
      <c r="B37376">
        <v>3424</v>
      </c>
      <c r="C37376" t="s">
        <v>207</v>
      </c>
      <c r="D37376">
        <v>2019</v>
      </c>
      <c r="E37376" t="s">
        <v>740</v>
      </c>
      <c r="F37376" s="2">
        <v>673.81616731984695</v>
      </c>
    </row>
    <row r="37377" spans="1:6">
      <c r="A37377" t="s">
        <v>172</v>
      </c>
      <c r="B37377">
        <v>3424</v>
      </c>
      <c r="C37377" t="s">
        <v>207</v>
      </c>
      <c r="D37377">
        <v>2019</v>
      </c>
      <c r="E37377" t="s">
        <v>741</v>
      </c>
      <c r="F37377" s="2">
        <v>13645.200398056901</v>
      </c>
    </row>
    <row r="37378" spans="1:6">
      <c r="A37378" t="s">
        <v>172</v>
      </c>
      <c r="B37378">
        <v>3424</v>
      </c>
      <c r="C37378" t="s">
        <v>207</v>
      </c>
      <c r="D37378">
        <v>2021</v>
      </c>
      <c r="E37378" t="s">
        <v>743</v>
      </c>
      <c r="F37378" s="2">
        <v>0</v>
      </c>
    </row>
    <row r="37379" spans="1:6">
      <c r="A37379" t="s">
        <v>172</v>
      </c>
      <c r="B37379">
        <v>3424</v>
      </c>
      <c r="C37379" t="s">
        <v>207</v>
      </c>
      <c r="D37379">
        <v>2022</v>
      </c>
      <c r="E37379" t="s">
        <v>741</v>
      </c>
      <c r="F37379" s="2">
        <v>14132.847253038501</v>
      </c>
    </row>
    <row r="37380" spans="1:6">
      <c r="A37380" t="s">
        <v>172</v>
      </c>
      <c r="B37380">
        <v>3424</v>
      </c>
      <c r="C37380" t="s">
        <v>207</v>
      </c>
      <c r="D37380">
        <v>2023</v>
      </c>
      <c r="E37380" t="s">
        <v>736</v>
      </c>
      <c r="F37380" s="2">
        <v>389.17527598509201</v>
      </c>
    </row>
    <row r="37381" spans="1:6">
      <c r="A37381" t="s">
        <v>172</v>
      </c>
      <c r="B37381">
        <v>3424</v>
      </c>
      <c r="C37381" t="s">
        <v>207</v>
      </c>
      <c r="D37381">
        <v>2023</v>
      </c>
      <c r="E37381" t="s">
        <v>737</v>
      </c>
      <c r="F37381" s="2">
        <v>619.25357542525899</v>
      </c>
    </row>
    <row r="37382" spans="1:6">
      <c r="A37382" t="s">
        <v>172</v>
      </c>
      <c r="B37382">
        <v>3424</v>
      </c>
      <c r="C37382" t="s">
        <v>207</v>
      </c>
      <c r="D37382">
        <v>2024</v>
      </c>
      <c r="E37382" t="s">
        <v>739</v>
      </c>
      <c r="F37382" s="2">
        <v>10733.207171395899</v>
      </c>
    </row>
    <row r="37383" spans="1:6">
      <c r="A37383" t="s">
        <v>172</v>
      </c>
      <c r="B37383">
        <v>3424</v>
      </c>
      <c r="C37383" t="s">
        <v>207</v>
      </c>
      <c r="D37383">
        <v>2024</v>
      </c>
      <c r="E37383" t="s">
        <v>743</v>
      </c>
      <c r="F37383" s="2">
        <v>0</v>
      </c>
    </row>
    <row r="37384" spans="1:6">
      <c r="A37384" t="s">
        <v>172</v>
      </c>
      <c r="B37384">
        <v>3425</v>
      </c>
      <c r="C37384" t="s">
        <v>209</v>
      </c>
      <c r="D37384">
        <v>2009</v>
      </c>
      <c r="E37384" t="s">
        <v>742</v>
      </c>
      <c r="F37384" s="2">
        <v>1504.44162684144</v>
      </c>
    </row>
    <row r="37385" spans="1:6">
      <c r="A37385" t="s">
        <v>172</v>
      </c>
      <c r="B37385">
        <v>3425</v>
      </c>
      <c r="C37385" t="s">
        <v>209</v>
      </c>
      <c r="D37385">
        <v>2009</v>
      </c>
      <c r="E37385" t="s">
        <v>744</v>
      </c>
      <c r="F37385" s="2">
        <v>0</v>
      </c>
    </row>
    <row r="37386" spans="1:6">
      <c r="A37386" t="s">
        <v>172</v>
      </c>
      <c r="B37386">
        <v>3425</v>
      </c>
      <c r="C37386" t="s">
        <v>209</v>
      </c>
      <c r="D37386">
        <v>2009</v>
      </c>
      <c r="E37386" t="s">
        <v>745</v>
      </c>
      <c r="F37386" s="2">
        <v>0</v>
      </c>
    </row>
    <row r="37387" spans="1:6">
      <c r="A37387" t="s">
        <v>172</v>
      </c>
      <c r="B37387">
        <v>3425</v>
      </c>
      <c r="C37387" t="s">
        <v>209</v>
      </c>
      <c r="D37387">
        <v>2011</v>
      </c>
      <c r="E37387" t="s">
        <v>738</v>
      </c>
      <c r="F37387" s="2">
        <v>0</v>
      </c>
    </row>
    <row r="37388" spans="1:6">
      <c r="A37388" t="s">
        <v>172</v>
      </c>
      <c r="B37388">
        <v>3425</v>
      </c>
      <c r="C37388" t="s">
        <v>209</v>
      </c>
      <c r="D37388">
        <v>2011</v>
      </c>
      <c r="E37388" t="s">
        <v>739</v>
      </c>
      <c r="F37388" s="2">
        <v>5413.6899735749603</v>
      </c>
    </row>
    <row r="37389" spans="1:6">
      <c r="A37389" t="s">
        <v>172</v>
      </c>
      <c r="B37389">
        <v>3425</v>
      </c>
      <c r="C37389" t="s">
        <v>209</v>
      </c>
      <c r="D37389">
        <v>2013</v>
      </c>
      <c r="E37389" t="s">
        <v>740</v>
      </c>
      <c r="F37389" s="2">
        <v>584.53262937696297</v>
      </c>
    </row>
    <row r="37390" spans="1:6">
      <c r="A37390" t="s">
        <v>172</v>
      </c>
      <c r="B37390">
        <v>3425</v>
      </c>
      <c r="C37390" t="s">
        <v>209</v>
      </c>
      <c r="D37390">
        <v>2013</v>
      </c>
      <c r="E37390" t="s">
        <v>741</v>
      </c>
      <c r="F37390" s="2">
        <v>2724.8344024841799</v>
      </c>
    </row>
    <row r="37391" spans="1:6">
      <c r="A37391" t="s">
        <v>172</v>
      </c>
      <c r="B37391">
        <v>3425</v>
      </c>
      <c r="C37391" t="s">
        <v>209</v>
      </c>
      <c r="D37391">
        <v>2015</v>
      </c>
      <c r="E37391" t="s">
        <v>743</v>
      </c>
      <c r="F37391" s="2">
        <v>0</v>
      </c>
    </row>
    <row r="37392" spans="1:6">
      <c r="A37392" t="s">
        <v>172</v>
      </c>
      <c r="B37392">
        <v>3425</v>
      </c>
      <c r="C37392" t="s">
        <v>209</v>
      </c>
      <c r="D37392">
        <v>2015</v>
      </c>
      <c r="E37392" t="s">
        <v>745</v>
      </c>
      <c r="F37392" s="2">
        <v>0</v>
      </c>
    </row>
    <row r="37393" spans="1:6">
      <c r="A37393" t="s">
        <v>172</v>
      </c>
      <c r="B37393">
        <v>3425</v>
      </c>
      <c r="C37393" t="s">
        <v>209</v>
      </c>
      <c r="D37393">
        <v>2016</v>
      </c>
      <c r="E37393" t="s">
        <v>741</v>
      </c>
      <c r="F37393" s="2">
        <v>2641.1677817371501</v>
      </c>
    </row>
    <row r="37394" spans="1:6">
      <c r="A37394" t="s">
        <v>172</v>
      </c>
      <c r="B37394">
        <v>3425</v>
      </c>
      <c r="C37394" t="s">
        <v>209</v>
      </c>
      <c r="D37394">
        <v>2017</v>
      </c>
      <c r="E37394" t="s">
        <v>736</v>
      </c>
      <c r="F37394" s="2">
        <v>352.28961968764901</v>
      </c>
    </row>
    <row r="37395" spans="1:6">
      <c r="A37395" t="s">
        <v>172</v>
      </c>
      <c r="B37395">
        <v>3425</v>
      </c>
      <c r="C37395" t="s">
        <v>209</v>
      </c>
      <c r="D37395">
        <v>2017</v>
      </c>
      <c r="E37395" t="s">
        <v>737</v>
      </c>
      <c r="F37395" s="2">
        <v>246.95940344879</v>
      </c>
    </row>
    <row r="37396" spans="1:6">
      <c r="A37396" t="s">
        <v>172</v>
      </c>
      <c r="B37396">
        <v>3425</v>
      </c>
      <c r="C37396" t="s">
        <v>209</v>
      </c>
      <c r="D37396">
        <v>2018</v>
      </c>
      <c r="E37396" t="s">
        <v>738</v>
      </c>
      <c r="F37396" s="2">
        <v>0</v>
      </c>
    </row>
    <row r="37397" spans="1:6">
      <c r="A37397" t="s">
        <v>172</v>
      </c>
      <c r="B37397">
        <v>3425</v>
      </c>
      <c r="C37397" t="s">
        <v>209</v>
      </c>
      <c r="D37397">
        <v>2018</v>
      </c>
      <c r="E37397" t="s">
        <v>739</v>
      </c>
      <c r="F37397" s="2">
        <v>5157.8656606039103</v>
      </c>
    </row>
    <row r="37398" spans="1:6">
      <c r="A37398" t="s">
        <v>172</v>
      </c>
      <c r="B37398">
        <v>3425</v>
      </c>
      <c r="C37398" t="s">
        <v>209</v>
      </c>
      <c r="D37398">
        <v>2018</v>
      </c>
      <c r="E37398" t="s">
        <v>743</v>
      </c>
      <c r="F37398" s="2">
        <v>0</v>
      </c>
    </row>
    <row r="37399" spans="1:6">
      <c r="A37399" t="s">
        <v>172</v>
      </c>
      <c r="B37399">
        <v>3425</v>
      </c>
      <c r="C37399" t="s">
        <v>209</v>
      </c>
      <c r="D37399">
        <v>2019</v>
      </c>
      <c r="E37399" t="s">
        <v>742</v>
      </c>
      <c r="F37399" s="2">
        <v>1380.25736726941</v>
      </c>
    </row>
    <row r="37400" spans="1:6">
      <c r="A37400" t="s">
        <v>172</v>
      </c>
      <c r="B37400">
        <v>3425</v>
      </c>
      <c r="C37400" t="s">
        <v>209</v>
      </c>
      <c r="D37400">
        <v>2019</v>
      </c>
      <c r="E37400" t="s">
        <v>744</v>
      </c>
      <c r="F37400" s="2">
        <v>0</v>
      </c>
    </row>
    <row r="37401" spans="1:6">
      <c r="A37401" t="s">
        <v>172</v>
      </c>
      <c r="B37401">
        <v>3425</v>
      </c>
      <c r="C37401" t="s">
        <v>209</v>
      </c>
      <c r="D37401">
        <v>2019</v>
      </c>
      <c r="E37401" t="s">
        <v>741</v>
      </c>
      <c r="F37401" s="2">
        <v>2479.5022831420001</v>
      </c>
    </row>
    <row r="37402" spans="1:6">
      <c r="A37402" t="s">
        <v>172</v>
      </c>
      <c r="B37402">
        <v>3425</v>
      </c>
      <c r="C37402" t="s">
        <v>209</v>
      </c>
      <c r="D37402">
        <v>2020</v>
      </c>
      <c r="E37402" t="s">
        <v>736</v>
      </c>
      <c r="F37402" s="2">
        <v>466.049950211186</v>
      </c>
    </row>
    <row r="37403" spans="1:6">
      <c r="A37403" t="s">
        <v>172</v>
      </c>
      <c r="B37403">
        <v>3425</v>
      </c>
      <c r="C37403" t="s">
        <v>209</v>
      </c>
      <c r="D37403">
        <v>2020</v>
      </c>
      <c r="E37403" t="s">
        <v>737</v>
      </c>
      <c r="F37403" s="2">
        <v>232.63143532865101</v>
      </c>
    </row>
    <row r="37404" spans="1:6">
      <c r="A37404" t="s">
        <v>172</v>
      </c>
      <c r="B37404">
        <v>3425</v>
      </c>
      <c r="C37404" t="s">
        <v>209</v>
      </c>
      <c r="D37404">
        <v>2020</v>
      </c>
      <c r="E37404" t="s">
        <v>740</v>
      </c>
      <c r="F37404" s="2">
        <v>571.45485128134305</v>
      </c>
    </row>
    <row r="37405" spans="1:6">
      <c r="A37405" t="s">
        <v>172</v>
      </c>
      <c r="B37405">
        <v>3425</v>
      </c>
      <c r="C37405" t="s">
        <v>209</v>
      </c>
      <c r="D37405">
        <v>2021</v>
      </c>
      <c r="E37405" t="s">
        <v>738</v>
      </c>
      <c r="F37405" s="2">
        <v>0</v>
      </c>
    </row>
    <row r="37406" spans="1:6">
      <c r="A37406" t="s">
        <v>172</v>
      </c>
      <c r="B37406">
        <v>3425</v>
      </c>
      <c r="C37406" t="s">
        <v>209</v>
      </c>
      <c r="D37406">
        <v>2021</v>
      </c>
      <c r="E37406" t="s">
        <v>739</v>
      </c>
      <c r="F37406" s="2">
        <v>4896.1905985373996</v>
      </c>
    </row>
    <row r="37407" spans="1:6">
      <c r="A37407" t="s">
        <v>172</v>
      </c>
      <c r="B37407">
        <v>3425</v>
      </c>
      <c r="C37407" t="s">
        <v>209</v>
      </c>
      <c r="D37407">
        <v>2021</v>
      </c>
      <c r="E37407" t="s">
        <v>743</v>
      </c>
      <c r="F37407" s="2">
        <v>0</v>
      </c>
    </row>
    <row r="37408" spans="1:6">
      <c r="A37408" t="s">
        <v>172</v>
      </c>
      <c r="B37408">
        <v>3425</v>
      </c>
      <c r="C37408" t="s">
        <v>209</v>
      </c>
      <c r="D37408">
        <v>2022</v>
      </c>
      <c r="E37408" t="s">
        <v>742</v>
      </c>
      <c r="F37408" s="2">
        <v>1077.67083310363</v>
      </c>
    </row>
    <row r="37409" spans="1:6">
      <c r="A37409" t="s">
        <v>172</v>
      </c>
      <c r="B37409">
        <v>3425</v>
      </c>
      <c r="C37409" t="s">
        <v>209</v>
      </c>
      <c r="D37409">
        <v>2022</v>
      </c>
      <c r="E37409" t="s">
        <v>744</v>
      </c>
      <c r="F37409" s="2">
        <v>0</v>
      </c>
    </row>
    <row r="37410" spans="1:6">
      <c r="A37410" t="s">
        <v>172</v>
      </c>
      <c r="B37410">
        <v>3425</v>
      </c>
      <c r="C37410" t="s">
        <v>209</v>
      </c>
      <c r="D37410">
        <v>2022</v>
      </c>
      <c r="E37410" t="s">
        <v>745</v>
      </c>
      <c r="F37410" s="2">
        <v>0</v>
      </c>
    </row>
    <row r="37411" spans="1:6">
      <c r="A37411" t="s">
        <v>172</v>
      </c>
      <c r="B37411">
        <v>3425</v>
      </c>
      <c r="C37411" t="s">
        <v>209</v>
      </c>
      <c r="D37411">
        <v>2022</v>
      </c>
      <c r="E37411" t="s">
        <v>741</v>
      </c>
      <c r="F37411" s="2">
        <v>2555.5500967304902</v>
      </c>
    </row>
    <row r="37412" spans="1:6">
      <c r="A37412" t="s">
        <v>172</v>
      </c>
      <c r="B37412">
        <v>3425</v>
      </c>
      <c r="C37412" t="s">
        <v>209</v>
      </c>
      <c r="D37412">
        <v>2023</v>
      </c>
      <c r="E37412" t="s">
        <v>736</v>
      </c>
      <c r="F37412" s="2">
        <v>429.00348546260898</v>
      </c>
    </row>
    <row r="37413" spans="1:6">
      <c r="A37413" t="s">
        <v>172</v>
      </c>
      <c r="B37413">
        <v>3425</v>
      </c>
      <c r="C37413" t="s">
        <v>209</v>
      </c>
      <c r="D37413">
        <v>2023</v>
      </c>
      <c r="E37413" t="s">
        <v>737</v>
      </c>
      <c r="F37413" s="2">
        <v>222.10575084579099</v>
      </c>
    </row>
    <row r="37414" spans="1:6">
      <c r="A37414" t="s">
        <v>172</v>
      </c>
      <c r="B37414">
        <v>3425</v>
      </c>
      <c r="C37414" t="s">
        <v>209</v>
      </c>
      <c r="D37414">
        <v>2023</v>
      </c>
      <c r="E37414" t="s">
        <v>740</v>
      </c>
      <c r="F37414" s="2">
        <v>549.10459431207801</v>
      </c>
    </row>
    <row r="37415" spans="1:6">
      <c r="A37415" t="s">
        <v>172</v>
      </c>
      <c r="B37415">
        <v>3425</v>
      </c>
      <c r="C37415" t="s">
        <v>209</v>
      </c>
      <c r="D37415">
        <v>2024</v>
      </c>
      <c r="E37415" t="s">
        <v>739</v>
      </c>
      <c r="F37415" s="2">
        <v>4742.6881149340998</v>
      </c>
    </row>
    <row r="37416" spans="1:6">
      <c r="A37416" t="s">
        <v>172</v>
      </c>
      <c r="B37416">
        <v>3426</v>
      </c>
      <c r="C37416" t="s">
        <v>211</v>
      </c>
      <c r="D37416">
        <v>2009</v>
      </c>
      <c r="E37416" t="s">
        <v>738</v>
      </c>
      <c r="F37416" s="2">
        <v>0</v>
      </c>
    </row>
    <row r="37417" spans="1:6">
      <c r="A37417" t="s">
        <v>172</v>
      </c>
      <c r="B37417">
        <v>3426</v>
      </c>
      <c r="C37417" t="s">
        <v>211</v>
      </c>
      <c r="D37417">
        <v>2009</v>
      </c>
      <c r="E37417" t="s">
        <v>739</v>
      </c>
      <c r="F37417" s="2">
        <v>13994.3634743566</v>
      </c>
    </row>
    <row r="37418" spans="1:6">
      <c r="A37418" t="s">
        <v>172</v>
      </c>
      <c r="B37418">
        <v>3426</v>
      </c>
      <c r="C37418" t="s">
        <v>211</v>
      </c>
      <c r="D37418">
        <v>2009</v>
      </c>
      <c r="E37418" t="s">
        <v>743</v>
      </c>
      <c r="F37418" s="2">
        <v>0</v>
      </c>
    </row>
    <row r="37419" spans="1:6">
      <c r="A37419" t="s">
        <v>172</v>
      </c>
      <c r="B37419">
        <v>3426</v>
      </c>
      <c r="C37419" t="s">
        <v>211</v>
      </c>
      <c r="D37419">
        <v>2011</v>
      </c>
      <c r="E37419" t="s">
        <v>736</v>
      </c>
      <c r="F37419" s="2">
        <v>5556.8176165656096</v>
      </c>
    </row>
    <row r="37420" spans="1:6">
      <c r="A37420" t="s">
        <v>172</v>
      </c>
      <c r="B37420">
        <v>3426</v>
      </c>
      <c r="C37420" t="s">
        <v>211</v>
      </c>
      <c r="D37420">
        <v>2011</v>
      </c>
      <c r="E37420" t="s">
        <v>737</v>
      </c>
      <c r="F37420" s="2">
        <v>272.82561171719101</v>
      </c>
    </row>
    <row r="37421" spans="1:6">
      <c r="A37421" t="s">
        <v>172</v>
      </c>
      <c r="B37421">
        <v>3426</v>
      </c>
      <c r="C37421" t="s">
        <v>211</v>
      </c>
      <c r="D37421">
        <v>2013</v>
      </c>
      <c r="E37421" t="s">
        <v>742</v>
      </c>
      <c r="F37421" s="2">
        <v>2013.7370666090601</v>
      </c>
    </row>
    <row r="37422" spans="1:6">
      <c r="A37422" t="s">
        <v>172</v>
      </c>
      <c r="B37422">
        <v>3426</v>
      </c>
      <c r="C37422" t="s">
        <v>211</v>
      </c>
      <c r="D37422">
        <v>2013</v>
      </c>
      <c r="E37422" t="s">
        <v>744</v>
      </c>
      <c r="F37422" s="2">
        <v>0</v>
      </c>
    </row>
    <row r="37423" spans="1:6">
      <c r="A37423" t="s">
        <v>172</v>
      </c>
      <c r="B37423">
        <v>3426</v>
      </c>
      <c r="C37423" t="s">
        <v>211</v>
      </c>
      <c r="D37423">
        <v>2013</v>
      </c>
      <c r="E37423" t="s">
        <v>745</v>
      </c>
      <c r="F37423" s="2">
        <v>0</v>
      </c>
    </row>
    <row r="37424" spans="1:6">
      <c r="A37424" t="s">
        <v>172</v>
      </c>
      <c r="B37424">
        <v>3426</v>
      </c>
      <c r="C37424" t="s">
        <v>211</v>
      </c>
      <c r="D37424">
        <v>2013</v>
      </c>
      <c r="E37424" t="s">
        <v>741</v>
      </c>
      <c r="F37424" s="2">
        <v>2980.1582427264402</v>
      </c>
    </row>
    <row r="37425" spans="1:6">
      <c r="A37425" t="s">
        <v>172</v>
      </c>
      <c r="B37425">
        <v>3426</v>
      </c>
      <c r="C37425" t="s">
        <v>211</v>
      </c>
      <c r="D37425">
        <v>2015</v>
      </c>
      <c r="E37425" t="s">
        <v>738</v>
      </c>
      <c r="F37425" s="2">
        <v>0</v>
      </c>
    </row>
    <row r="37426" spans="1:6">
      <c r="A37426" t="s">
        <v>172</v>
      </c>
      <c r="B37426">
        <v>3426</v>
      </c>
      <c r="C37426" t="s">
        <v>211</v>
      </c>
      <c r="D37426">
        <v>2015</v>
      </c>
      <c r="E37426" t="s">
        <v>739</v>
      </c>
      <c r="F37426" s="2">
        <v>16073.1741639919</v>
      </c>
    </row>
    <row r="37427" spans="1:6">
      <c r="A37427" t="s">
        <v>172</v>
      </c>
      <c r="B37427">
        <v>3426</v>
      </c>
      <c r="C37427" t="s">
        <v>211</v>
      </c>
      <c r="D37427">
        <v>2015</v>
      </c>
      <c r="E37427" t="s">
        <v>740</v>
      </c>
      <c r="F37427" s="2">
        <v>574.58979716956196</v>
      </c>
    </row>
    <row r="37428" spans="1:6">
      <c r="A37428" t="s">
        <v>172</v>
      </c>
      <c r="B37428">
        <v>3426</v>
      </c>
      <c r="C37428" t="s">
        <v>211</v>
      </c>
      <c r="D37428">
        <v>2016</v>
      </c>
      <c r="E37428" t="s">
        <v>742</v>
      </c>
      <c r="F37428" s="2">
        <v>1801.35171343458</v>
      </c>
    </row>
    <row r="37429" spans="1:6">
      <c r="A37429" t="s">
        <v>172</v>
      </c>
      <c r="B37429">
        <v>3426</v>
      </c>
      <c r="C37429" t="s">
        <v>211</v>
      </c>
      <c r="D37429">
        <v>2016</v>
      </c>
      <c r="E37429" t="s">
        <v>744</v>
      </c>
      <c r="F37429" s="2">
        <v>19.835153930000001</v>
      </c>
    </row>
    <row r="37430" spans="1:6">
      <c r="A37430" t="s">
        <v>172</v>
      </c>
      <c r="B37430">
        <v>3426</v>
      </c>
      <c r="C37430" t="s">
        <v>211</v>
      </c>
      <c r="D37430">
        <v>2016</v>
      </c>
      <c r="E37430" t="s">
        <v>745</v>
      </c>
      <c r="F37430" s="2">
        <v>0</v>
      </c>
    </row>
    <row r="37431" spans="1:6">
      <c r="A37431" t="s">
        <v>172</v>
      </c>
      <c r="B37431">
        <v>3426</v>
      </c>
      <c r="C37431" t="s">
        <v>211</v>
      </c>
      <c r="D37431">
        <v>2017</v>
      </c>
      <c r="E37431" t="s">
        <v>736</v>
      </c>
      <c r="F37431" s="2">
        <v>4039.0509615686101</v>
      </c>
    </row>
    <row r="37432" spans="1:6">
      <c r="A37432" t="s">
        <v>172</v>
      </c>
      <c r="B37432">
        <v>3426</v>
      </c>
      <c r="C37432" t="s">
        <v>211</v>
      </c>
      <c r="D37432">
        <v>2017</v>
      </c>
      <c r="E37432" t="s">
        <v>737</v>
      </c>
      <c r="F37432" s="2">
        <v>275.64647231235</v>
      </c>
    </row>
    <row r="37433" spans="1:6">
      <c r="A37433" t="s">
        <v>172</v>
      </c>
      <c r="B37433">
        <v>3426</v>
      </c>
      <c r="C37433" t="s">
        <v>211</v>
      </c>
      <c r="D37433">
        <v>2018</v>
      </c>
      <c r="E37433" t="s">
        <v>738</v>
      </c>
      <c r="F37433" s="2">
        <v>0</v>
      </c>
    </row>
    <row r="37434" spans="1:6">
      <c r="A37434" t="s">
        <v>172</v>
      </c>
      <c r="B37434">
        <v>3426</v>
      </c>
      <c r="C37434" t="s">
        <v>211</v>
      </c>
      <c r="D37434">
        <v>2018</v>
      </c>
      <c r="E37434" t="s">
        <v>739</v>
      </c>
      <c r="F37434" s="2">
        <v>15850.9696058387</v>
      </c>
    </row>
    <row r="37435" spans="1:6">
      <c r="A37435" t="s">
        <v>172</v>
      </c>
      <c r="B37435">
        <v>3426</v>
      </c>
      <c r="C37435" t="s">
        <v>211</v>
      </c>
      <c r="D37435">
        <v>2018</v>
      </c>
      <c r="E37435" t="s">
        <v>740</v>
      </c>
      <c r="F37435" s="2">
        <v>414.374298240315</v>
      </c>
    </row>
    <row r="37436" spans="1:6">
      <c r="A37436" t="s">
        <v>172</v>
      </c>
      <c r="B37436">
        <v>3426</v>
      </c>
      <c r="C37436" t="s">
        <v>211</v>
      </c>
      <c r="D37436">
        <v>2019</v>
      </c>
      <c r="E37436" t="s">
        <v>742</v>
      </c>
      <c r="F37436" s="2">
        <v>1725.08040419793</v>
      </c>
    </row>
    <row r="37437" spans="1:6">
      <c r="A37437" t="s">
        <v>172</v>
      </c>
      <c r="B37437">
        <v>3426</v>
      </c>
      <c r="C37437" t="s">
        <v>211</v>
      </c>
      <c r="D37437">
        <v>2019</v>
      </c>
      <c r="E37437" t="s">
        <v>744</v>
      </c>
      <c r="F37437" s="2">
        <v>0</v>
      </c>
    </row>
    <row r="37438" spans="1:6">
      <c r="A37438" t="s">
        <v>172</v>
      </c>
      <c r="B37438">
        <v>3426</v>
      </c>
      <c r="C37438" t="s">
        <v>211</v>
      </c>
      <c r="D37438">
        <v>2019</v>
      </c>
      <c r="E37438" t="s">
        <v>743</v>
      </c>
      <c r="F37438" s="2">
        <v>0</v>
      </c>
    </row>
    <row r="37439" spans="1:6">
      <c r="A37439" t="s">
        <v>172</v>
      </c>
      <c r="B37439">
        <v>3426</v>
      </c>
      <c r="C37439" t="s">
        <v>211</v>
      </c>
      <c r="D37439">
        <v>2019</v>
      </c>
      <c r="E37439" t="s">
        <v>745</v>
      </c>
      <c r="F37439" s="2">
        <v>0</v>
      </c>
    </row>
    <row r="37440" spans="1:6">
      <c r="A37440" t="s">
        <v>172</v>
      </c>
      <c r="B37440">
        <v>3426</v>
      </c>
      <c r="C37440" t="s">
        <v>211</v>
      </c>
      <c r="D37440">
        <v>2020</v>
      </c>
      <c r="E37440" t="s">
        <v>741</v>
      </c>
      <c r="F37440" s="2">
        <v>2662.7693904180201</v>
      </c>
    </row>
    <row r="37441" spans="1:6">
      <c r="A37441" t="s">
        <v>172</v>
      </c>
      <c r="B37441">
        <v>3426</v>
      </c>
      <c r="C37441" t="s">
        <v>211</v>
      </c>
      <c r="D37441">
        <v>2021</v>
      </c>
      <c r="E37441" t="s">
        <v>740</v>
      </c>
      <c r="F37441" s="2">
        <v>426.84906611319798</v>
      </c>
    </row>
    <row r="37442" spans="1:6">
      <c r="A37442" t="s">
        <v>172</v>
      </c>
      <c r="B37442">
        <v>3426</v>
      </c>
      <c r="C37442" t="s">
        <v>211</v>
      </c>
      <c r="D37442">
        <v>2022</v>
      </c>
      <c r="E37442" t="s">
        <v>743</v>
      </c>
      <c r="F37442" s="2">
        <v>0</v>
      </c>
    </row>
    <row r="37443" spans="1:6">
      <c r="A37443" t="s">
        <v>172</v>
      </c>
      <c r="B37443">
        <v>3426</v>
      </c>
      <c r="C37443" t="s">
        <v>211</v>
      </c>
      <c r="D37443">
        <v>2023</v>
      </c>
      <c r="E37443" t="s">
        <v>741</v>
      </c>
      <c r="F37443" s="2">
        <v>2735.32053249509</v>
      </c>
    </row>
    <row r="37444" spans="1:6">
      <c r="A37444" t="s">
        <v>172</v>
      </c>
      <c r="B37444">
        <v>3426</v>
      </c>
      <c r="C37444" t="s">
        <v>211</v>
      </c>
      <c r="D37444">
        <v>2024</v>
      </c>
      <c r="E37444" t="s">
        <v>736</v>
      </c>
      <c r="F37444" s="2">
        <v>3304.2404911921699</v>
      </c>
    </row>
    <row r="37445" spans="1:6">
      <c r="A37445" t="s">
        <v>172</v>
      </c>
      <c r="B37445">
        <v>3426</v>
      </c>
      <c r="C37445" t="s">
        <v>211</v>
      </c>
      <c r="D37445">
        <v>2024</v>
      </c>
      <c r="E37445" t="s">
        <v>737</v>
      </c>
      <c r="F37445" s="2">
        <v>230.99093820843399</v>
      </c>
    </row>
    <row r="37446" spans="1:6">
      <c r="A37446" t="s">
        <v>172</v>
      </c>
      <c r="B37446">
        <v>3426</v>
      </c>
      <c r="C37446" t="s">
        <v>211</v>
      </c>
      <c r="D37446">
        <v>2024</v>
      </c>
      <c r="E37446" t="s">
        <v>740</v>
      </c>
      <c r="F37446" s="2">
        <v>517.41216391896205</v>
      </c>
    </row>
    <row r="37447" spans="1:6">
      <c r="A37447" t="s">
        <v>172</v>
      </c>
      <c r="B37447">
        <v>3427</v>
      </c>
      <c r="C37447" t="s">
        <v>213</v>
      </c>
      <c r="D37447">
        <v>2011</v>
      </c>
      <c r="E37447" t="s">
        <v>741</v>
      </c>
      <c r="F37447" s="2">
        <v>31106.132741363901</v>
      </c>
    </row>
    <row r="37448" spans="1:6">
      <c r="A37448" t="s">
        <v>172</v>
      </c>
      <c r="B37448">
        <v>3427</v>
      </c>
      <c r="C37448" t="s">
        <v>213</v>
      </c>
      <c r="D37448">
        <v>2013</v>
      </c>
      <c r="E37448" t="s">
        <v>738</v>
      </c>
      <c r="F37448" s="2">
        <v>0</v>
      </c>
    </row>
    <row r="37449" spans="1:6">
      <c r="A37449" t="s">
        <v>172</v>
      </c>
      <c r="B37449">
        <v>3427</v>
      </c>
      <c r="C37449" t="s">
        <v>213</v>
      </c>
      <c r="D37449">
        <v>2013</v>
      </c>
      <c r="E37449" t="s">
        <v>739</v>
      </c>
      <c r="F37449" s="2">
        <v>35701.626843652797</v>
      </c>
    </row>
    <row r="37450" spans="1:6">
      <c r="A37450" t="s">
        <v>172</v>
      </c>
      <c r="B37450">
        <v>3427</v>
      </c>
      <c r="C37450" t="s">
        <v>213</v>
      </c>
      <c r="D37450">
        <v>2013</v>
      </c>
      <c r="E37450" t="s">
        <v>743</v>
      </c>
      <c r="F37450" s="2">
        <v>0</v>
      </c>
    </row>
    <row r="37451" spans="1:6">
      <c r="A37451" t="s">
        <v>172</v>
      </c>
      <c r="B37451">
        <v>3427</v>
      </c>
      <c r="C37451" t="s">
        <v>213</v>
      </c>
      <c r="D37451">
        <v>2015</v>
      </c>
      <c r="E37451" t="s">
        <v>736</v>
      </c>
      <c r="F37451" s="2">
        <v>480.21191901092698</v>
      </c>
    </row>
    <row r="37452" spans="1:6">
      <c r="A37452" t="s">
        <v>172</v>
      </c>
      <c r="B37452">
        <v>3427</v>
      </c>
      <c r="C37452" t="s">
        <v>213</v>
      </c>
      <c r="D37452">
        <v>2015</v>
      </c>
      <c r="E37452" t="s">
        <v>737</v>
      </c>
      <c r="F37452" s="2">
        <v>2284.1127074707501</v>
      </c>
    </row>
    <row r="37453" spans="1:6">
      <c r="A37453" t="s">
        <v>172</v>
      </c>
      <c r="B37453">
        <v>3427</v>
      </c>
      <c r="C37453" t="s">
        <v>213</v>
      </c>
      <c r="D37453">
        <v>2015</v>
      </c>
      <c r="E37453" t="s">
        <v>740</v>
      </c>
      <c r="F37453" s="2">
        <v>1974.7207821223899</v>
      </c>
    </row>
    <row r="37454" spans="1:6">
      <c r="A37454" t="s">
        <v>172</v>
      </c>
      <c r="B37454">
        <v>3427</v>
      </c>
      <c r="C37454" t="s">
        <v>213</v>
      </c>
      <c r="D37454">
        <v>2016</v>
      </c>
      <c r="E37454" t="s">
        <v>738</v>
      </c>
      <c r="F37454" s="2">
        <v>0</v>
      </c>
    </row>
    <row r="37455" spans="1:6">
      <c r="A37455" t="s">
        <v>172</v>
      </c>
      <c r="B37455">
        <v>3427</v>
      </c>
      <c r="C37455" t="s">
        <v>213</v>
      </c>
      <c r="D37455">
        <v>2016</v>
      </c>
      <c r="E37455" t="s">
        <v>739</v>
      </c>
      <c r="F37455" s="2">
        <v>38562.396354985103</v>
      </c>
    </row>
    <row r="37456" spans="1:6">
      <c r="A37456" t="s">
        <v>172</v>
      </c>
      <c r="B37456">
        <v>3427</v>
      </c>
      <c r="C37456" t="s">
        <v>213</v>
      </c>
      <c r="D37456">
        <v>2016</v>
      </c>
      <c r="E37456" t="s">
        <v>743</v>
      </c>
      <c r="F37456" s="2">
        <v>3.3686839418900001E-2</v>
      </c>
    </row>
    <row r="37457" spans="1:6">
      <c r="A37457" t="s">
        <v>172</v>
      </c>
      <c r="B37457">
        <v>3427</v>
      </c>
      <c r="C37457" t="s">
        <v>213</v>
      </c>
      <c r="D37457">
        <v>2017</v>
      </c>
      <c r="E37457" t="s">
        <v>742</v>
      </c>
      <c r="F37457" s="2">
        <v>8171.8610433392996</v>
      </c>
    </row>
    <row r="37458" spans="1:6">
      <c r="A37458" t="s">
        <v>172</v>
      </c>
      <c r="B37458">
        <v>3427</v>
      </c>
      <c r="C37458" t="s">
        <v>213</v>
      </c>
      <c r="D37458">
        <v>2017</v>
      </c>
      <c r="E37458" t="s">
        <v>744</v>
      </c>
      <c r="F37458" s="2">
        <v>0</v>
      </c>
    </row>
    <row r="37459" spans="1:6">
      <c r="A37459" t="s">
        <v>172</v>
      </c>
      <c r="B37459">
        <v>3427</v>
      </c>
      <c r="C37459" t="s">
        <v>213</v>
      </c>
      <c r="D37459">
        <v>2017</v>
      </c>
      <c r="E37459" t="s">
        <v>745</v>
      </c>
      <c r="F37459" s="2">
        <v>1.4740186630507599</v>
      </c>
    </row>
    <row r="37460" spans="1:6">
      <c r="A37460" t="s">
        <v>172</v>
      </c>
      <c r="B37460">
        <v>3427</v>
      </c>
      <c r="C37460" t="s">
        <v>213</v>
      </c>
      <c r="D37460">
        <v>2017</v>
      </c>
      <c r="E37460" t="s">
        <v>741</v>
      </c>
      <c r="F37460" s="2">
        <v>28761.596647112699</v>
      </c>
    </row>
    <row r="37461" spans="1:6">
      <c r="A37461" t="s">
        <v>172</v>
      </c>
      <c r="B37461">
        <v>3427</v>
      </c>
      <c r="C37461" t="s">
        <v>213</v>
      </c>
      <c r="D37461">
        <v>2018</v>
      </c>
      <c r="E37461" t="s">
        <v>736</v>
      </c>
      <c r="F37461" s="2">
        <v>503.67738337904399</v>
      </c>
    </row>
    <row r="37462" spans="1:6">
      <c r="A37462" t="s">
        <v>172</v>
      </c>
      <c r="B37462">
        <v>3427</v>
      </c>
      <c r="C37462" t="s">
        <v>213</v>
      </c>
      <c r="D37462">
        <v>2018</v>
      </c>
      <c r="E37462" t="s">
        <v>737</v>
      </c>
      <c r="F37462" s="2">
        <v>1855.0583562919401</v>
      </c>
    </row>
    <row r="37463" spans="1:6">
      <c r="A37463" t="s">
        <v>172</v>
      </c>
      <c r="B37463">
        <v>3427</v>
      </c>
      <c r="C37463" t="s">
        <v>213</v>
      </c>
      <c r="D37463">
        <v>2018</v>
      </c>
      <c r="E37463" t="s">
        <v>740</v>
      </c>
      <c r="F37463" s="2">
        <v>1549.87501232358</v>
      </c>
    </row>
    <row r="37464" spans="1:6">
      <c r="A37464" t="s">
        <v>172</v>
      </c>
      <c r="B37464">
        <v>3427</v>
      </c>
      <c r="C37464" t="s">
        <v>213</v>
      </c>
      <c r="D37464">
        <v>2019</v>
      </c>
      <c r="E37464" t="s">
        <v>738</v>
      </c>
      <c r="F37464" s="2">
        <v>0</v>
      </c>
    </row>
    <row r="37465" spans="1:6">
      <c r="A37465" t="s">
        <v>172</v>
      </c>
      <c r="B37465">
        <v>3427</v>
      </c>
      <c r="C37465" t="s">
        <v>213</v>
      </c>
      <c r="D37465">
        <v>2019</v>
      </c>
      <c r="E37465" t="s">
        <v>739</v>
      </c>
      <c r="F37465" s="2">
        <v>37439.990946835896</v>
      </c>
    </row>
    <row r="37466" spans="1:6">
      <c r="A37466" t="s">
        <v>172</v>
      </c>
      <c r="B37466">
        <v>3427</v>
      </c>
      <c r="C37466" t="s">
        <v>213</v>
      </c>
      <c r="D37466">
        <v>2019</v>
      </c>
      <c r="E37466" t="s">
        <v>743</v>
      </c>
      <c r="F37466" s="2">
        <v>0</v>
      </c>
    </row>
    <row r="37467" spans="1:6">
      <c r="A37467" t="s">
        <v>172</v>
      </c>
      <c r="B37467">
        <v>3427</v>
      </c>
      <c r="C37467" t="s">
        <v>213</v>
      </c>
      <c r="D37467">
        <v>2020</v>
      </c>
      <c r="E37467" t="s">
        <v>742</v>
      </c>
      <c r="F37467" s="2">
        <v>7105.9039942025702</v>
      </c>
    </row>
    <row r="37468" spans="1:6">
      <c r="A37468" t="s">
        <v>172</v>
      </c>
      <c r="B37468">
        <v>3427</v>
      </c>
      <c r="C37468" t="s">
        <v>213</v>
      </c>
      <c r="D37468">
        <v>2020</v>
      </c>
      <c r="E37468" t="s">
        <v>744</v>
      </c>
      <c r="F37468" s="2">
        <v>0</v>
      </c>
    </row>
    <row r="37469" spans="1:6">
      <c r="A37469" t="s">
        <v>172</v>
      </c>
      <c r="B37469">
        <v>3427</v>
      </c>
      <c r="C37469" t="s">
        <v>213</v>
      </c>
      <c r="D37469">
        <v>2020</v>
      </c>
      <c r="E37469" t="s">
        <v>745</v>
      </c>
      <c r="F37469" s="2">
        <v>0.132431648915419</v>
      </c>
    </row>
    <row r="37470" spans="1:6">
      <c r="A37470" t="s">
        <v>172</v>
      </c>
      <c r="B37470">
        <v>3427</v>
      </c>
      <c r="C37470" t="s">
        <v>213</v>
      </c>
      <c r="D37470">
        <v>2021</v>
      </c>
      <c r="E37470" t="s">
        <v>736</v>
      </c>
      <c r="F37470" s="2">
        <v>475.12479578150197</v>
      </c>
    </row>
    <row r="37471" spans="1:6">
      <c r="A37471" t="s">
        <v>172</v>
      </c>
      <c r="B37471">
        <v>3427</v>
      </c>
      <c r="C37471" t="s">
        <v>213</v>
      </c>
      <c r="D37471">
        <v>2021</v>
      </c>
      <c r="E37471" t="s">
        <v>737</v>
      </c>
      <c r="F37471" s="2">
        <v>1681.7501647563099</v>
      </c>
    </row>
    <row r="37472" spans="1:6">
      <c r="A37472" t="s">
        <v>172</v>
      </c>
      <c r="B37472">
        <v>3427</v>
      </c>
      <c r="C37472" t="s">
        <v>213</v>
      </c>
      <c r="D37472">
        <v>2021</v>
      </c>
      <c r="E37472" t="s">
        <v>740</v>
      </c>
      <c r="F37472" s="2">
        <v>1047.21655374336</v>
      </c>
    </row>
    <row r="37473" spans="1:6">
      <c r="A37473" t="s">
        <v>172</v>
      </c>
      <c r="B37473">
        <v>3427</v>
      </c>
      <c r="C37473" t="s">
        <v>213</v>
      </c>
      <c r="D37473">
        <v>2022</v>
      </c>
      <c r="E37473" t="s">
        <v>738</v>
      </c>
      <c r="F37473" s="2">
        <v>0</v>
      </c>
    </row>
    <row r="37474" spans="1:6">
      <c r="A37474" t="s">
        <v>172</v>
      </c>
      <c r="B37474">
        <v>3427</v>
      </c>
      <c r="C37474" t="s">
        <v>213</v>
      </c>
      <c r="D37474">
        <v>2022</v>
      </c>
      <c r="E37474" t="s">
        <v>739</v>
      </c>
      <c r="F37474" s="2">
        <v>36383.8703324288</v>
      </c>
    </row>
    <row r="37475" spans="1:6">
      <c r="A37475" t="s">
        <v>172</v>
      </c>
      <c r="B37475">
        <v>3427</v>
      </c>
      <c r="C37475" t="s">
        <v>213</v>
      </c>
      <c r="D37475">
        <v>2023</v>
      </c>
      <c r="E37475" t="s">
        <v>742</v>
      </c>
      <c r="F37475" s="2">
        <v>5035.1894630491897</v>
      </c>
    </row>
    <row r="37476" spans="1:6">
      <c r="A37476" t="s">
        <v>172</v>
      </c>
      <c r="B37476">
        <v>3427</v>
      </c>
      <c r="C37476" t="s">
        <v>213</v>
      </c>
      <c r="D37476">
        <v>2023</v>
      </c>
      <c r="E37476" t="s">
        <v>744</v>
      </c>
      <c r="F37476" s="2">
        <v>0</v>
      </c>
    </row>
    <row r="37477" spans="1:6">
      <c r="A37477" t="s">
        <v>172</v>
      </c>
      <c r="B37477">
        <v>3427</v>
      </c>
      <c r="C37477" t="s">
        <v>213</v>
      </c>
      <c r="D37477">
        <v>2023</v>
      </c>
      <c r="E37477" t="s">
        <v>743</v>
      </c>
      <c r="F37477" s="2">
        <v>0</v>
      </c>
    </row>
    <row r="37478" spans="1:6">
      <c r="A37478" t="s">
        <v>172</v>
      </c>
      <c r="B37478">
        <v>3427</v>
      </c>
      <c r="C37478" t="s">
        <v>213</v>
      </c>
      <c r="D37478">
        <v>2023</v>
      </c>
      <c r="E37478" t="s">
        <v>745</v>
      </c>
      <c r="F37478" s="2">
        <v>0</v>
      </c>
    </row>
    <row r="37479" spans="1:6">
      <c r="A37479" t="s">
        <v>172</v>
      </c>
      <c r="B37479">
        <v>3427</v>
      </c>
      <c r="C37479" t="s">
        <v>213</v>
      </c>
      <c r="D37479">
        <v>2024</v>
      </c>
      <c r="E37479" t="s">
        <v>740</v>
      </c>
      <c r="F37479" s="2">
        <v>1150.9899835000599</v>
      </c>
    </row>
    <row r="37480" spans="1:6">
      <c r="A37480" t="s">
        <v>172</v>
      </c>
      <c r="B37480">
        <v>3427</v>
      </c>
      <c r="C37480" t="s">
        <v>213</v>
      </c>
      <c r="D37480">
        <v>2024</v>
      </c>
      <c r="E37480" t="s">
        <v>741</v>
      </c>
      <c r="F37480" s="2">
        <v>28894.189148596299</v>
      </c>
    </row>
    <row r="37481" spans="1:6">
      <c r="A37481" t="s">
        <v>172</v>
      </c>
      <c r="B37481">
        <v>3428</v>
      </c>
      <c r="C37481" t="s">
        <v>215</v>
      </c>
      <c r="D37481">
        <v>2009</v>
      </c>
      <c r="E37481" t="s">
        <v>736</v>
      </c>
      <c r="F37481" s="2">
        <v>248.47828903403999</v>
      </c>
    </row>
    <row r="37482" spans="1:6">
      <c r="A37482" t="s">
        <v>172</v>
      </c>
      <c r="B37482">
        <v>3428</v>
      </c>
      <c r="C37482" t="s">
        <v>215</v>
      </c>
      <c r="D37482">
        <v>2009</v>
      </c>
      <c r="E37482" t="s">
        <v>737</v>
      </c>
      <c r="F37482" s="2">
        <v>932.167795039579</v>
      </c>
    </row>
    <row r="37483" spans="1:6">
      <c r="A37483" t="s">
        <v>172</v>
      </c>
      <c r="B37483">
        <v>3428</v>
      </c>
      <c r="C37483" t="s">
        <v>215</v>
      </c>
      <c r="D37483">
        <v>2009</v>
      </c>
      <c r="E37483" t="s">
        <v>740</v>
      </c>
      <c r="F37483" s="2">
        <v>1688.41568445446</v>
      </c>
    </row>
    <row r="37484" spans="1:6">
      <c r="A37484" t="s">
        <v>172</v>
      </c>
      <c r="B37484">
        <v>3428</v>
      </c>
      <c r="C37484" t="s">
        <v>215</v>
      </c>
      <c r="D37484">
        <v>2011</v>
      </c>
      <c r="E37484" t="s">
        <v>742</v>
      </c>
      <c r="F37484" s="2">
        <v>4726.0354603805099</v>
      </c>
    </row>
    <row r="37485" spans="1:6">
      <c r="A37485" t="s">
        <v>172</v>
      </c>
      <c r="B37485">
        <v>3428</v>
      </c>
      <c r="C37485" t="s">
        <v>215</v>
      </c>
      <c r="D37485">
        <v>2011</v>
      </c>
      <c r="E37485" t="s">
        <v>744</v>
      </c>
      <c r="F37485" s="2">
        <v>334.70383500000003</v>
      </c>
    </row>
    <row r="37486" spans="1:6">
      <c r="A37486" t="s">
        <v>172</v>
      </c>
      <c r="B37486">
        <v>3428</v>
      </c>
      <c r="C37486" t="s">
        <v>215</v>
      </c>
      <c r="D37486">
        <v>2011</v>
      </c>
      <c r="E37486" t="s">
        <v>745</v>
      </c>
      <c r="F37486" s="2">
        <v>0</v>
      </c>
    </row>
    <row r="37487" spans="1:6">
      <c r="A37487" t="s">
        <v>172</v>
      </c>
      <c r="B37487">
        <v>3428</v>
      </c>
      <c r="C37487" t="s">
        <v>215</v>
      </c>
      <c r="D37487">
        <v>2013</v>
      </c>
      <c r="E37487" t="s">
        <v>738</v>
      </c>
      <c r="F37487" s="2">
        <v>0</v>
      </c>
    </row>
    <row r="37488" spans="1:6">
      <c r="A37488" t="s">
        <v>172</v>
      </c>
      <c r="B37488">
        <v>3428</v>
      </c>
      <c r="C37488" t="s">
        <v>215</v>
      </c>
      <c r="D37488">
        <v>2013</v>
      </c>
      <c r="E37488" t="s">
        <v>739</v>
      </c>
      <c r="F37488" s="2">
        <v>14935.005131338699</v>
      </c>
    </row>
    <row r="37489" spans="1:6">
      <c r="A37489" t="s">
        <v>172</v>
      </c>
      <c r="B37489">
        <v>3428</v>
      </c>
      <c r="C37489" t="s">
        <v>215</v>
      </c>
      <c r="D37489">
        <v>2015</v>
      </c>
      <c r="E37489" t="s">
        <v>740</v>
      </c>
      <c r="F37489" s="2">
        <v>1292.75952481336</v>
      </c>
    </row>
    <row r="37490" spans="1:6">
      <c r="A37490" t="s">
        <v>172</v>
      </c>
      <c r="B37490">
        <v>3428</v>
      </c>
      <c r="C37490" t="s">
        <v>215</v>
      </c>
      <c r="D37490">
        <v>2015</v>
      </c>
      <c r="E37490" t="s">
        <v>741</v>
      </c>
      <c r="F37490" s="2">
        <v>14531.8419852152</v>
      </c>
    </row>
    <row r="37491" spans="1:6">
      <c r="A37491" t="s">
        <v>172</v>
      </c>
      <c r="B37491">
        <v>3428</v>
      </c>
      <c r="C37491" t="s">
        <v>215</v>
      </c>
      <c r="D37491">
        <v>2017</v>
      </c>
      <c r="E37491" t="s">
        <v>743</v>
      </c>
      <c r="F37491" s="2">
        <v>0</v>
      </c>
    </row>
    <row r="37492" spans="1:6">
      <c r="A37492" t="s">
        <v>172</v>
      </c>
      <c r="B37492">
        <v>3428</v>
      </c>
      <c r="C37492" t="s">
        <v>215</v>
      </c>
      <c r="D37492">
        <v>2017</v>
      </c>
      <c r="E37492" t="s">
        <v>745</v>
      </c>
      <c r="F37492" s="2">
        <v>0</v>
      </c>
    </row>
    <row r="37493" spans="1:6">
      <c r="A37493" t="s">
        <v>172</v>
      </c>
      <c r="B37493">
        <v>3428</v>
      </c>
      <c r="C37493" t="s">
        <v>215</v>
      </c>
      <c r="D37493">
        <v>2018</v>
      </c>
      <c r="E37493" t="s">
        <v>741</v>
      </c>
      <c r="F37493" s="2">
        <v>13899.972650686401</v>
      </c>
    </row>
    <row r="37494" spans="1:6">
      <c r="A37494" t="s">
        <v>172</v>
      </c>
      <c r="B37494">
        <v>3428</v>
      </c>
      <c r="C37494" t="s">
        <v>215</v>
      </c>
      <c r="D37494">
        <v>2019</v>
      </c>
      <c r="E37494" t="s">
        <v>736</v>
      </c>
      <c r="F37494" s="2">
        <v>247.92679717346201</v>
      </c>
    </row>
    <row r="37495" spans="1:6">
      <c r="A37495" t="s">
        <v>172</v>
      </c>
      <c r="B37495">
        <v>3428</v>
      </c>
      <c r="C37495" t="s">
        <v>215</v>
      </c>
      <c r="D37495">
        <v>2019</v>
      </c>
      <c r="E37495" t="s">
        <v>737</v>
      </c>
      <c r="F37495" s="2">
        <v>798.09719902722895</v>
      </c>
    </row>
    <row r="37496" spans="1:6">
      <c r="A37496" t="s">
        <v>172</v>
      </c>
      <c r="B37496">
        <v>3428</v>
      </c>
      <c r="C37496" t="s">
        <v>215</v>
      </c>
      <c r="D37496">
        <v>2020</v>
      </c>
      <c r="E37496" t="s">
        <v>738</v>
      </c>
      <c r="F37496" s="2">
        <v>0</v>
      </c>
    </row>
    <row r="37497" spans="1:6">
      <c r="A37497" t="s">
        <v>172</v>
      </c>
      <c r="B37497">
        <v>3428</v>
      </c>
      <c r="C37497" t="s">
        <v>215</v>
      </c>
      <c r="D37497">
        <v>2020</v>
      </c>
      <c r="E37497" t="s">
        <v>739</v>
      </c>
      <c r="F37497" s="2">
        <v>15200.821609529199</v>
      </c>
    </row>
    <row r="37498" spans="1:6">
      <c r="A37498" t="s">
        <v>172</v>
      </c>
      <c r="B37498">
        <v>3428</v>
      </c>
      <c r="C37498" t="s">
        <v>215</v>
      </c>
      <c r="D37498">
        <v>2020</v>
      </c>
      <c r="E37498" t="s">
        <v>743</v>
      </c>
      <c r="F37498" s="2">
        <v>0</v>
      </c>
    </row>
    <row r="37499" spans="1:6">
      <c r="A37499" t="s">
        <v>172</v>
      </c>
      <c r="B37499">
        <v>3428</v>
      </c>
      <c r="C37499" t="s">
        <v>215</v>
      </c>
      <c r="D37499">
        <v>2021</v>
      </c>
      <c r="E37499" t="s">
        <v>742</v>
      </c>
      <c r="F37499" s="2">
        <v>8209.5768803890205</v>
      </c>
    </row>
    <row r="37500" spans="1:6">
      <c r="A37500" t="s">
        <v>172</v>
      </c>
      <c r="B37500">
        <v>3428</v>
      </c>
      <c r="C37500" t="s">
        <v>215</v>
      </c>
      <c r="D37500">
        <v>2021</v>
      </c>
      <c r="E37500" t="s">
        <v>744</v>
      </c>
      <c r="F37500" s="2">
        <v>173.11695850000001</v>
      </c>
    </row>
    <row r="37501" spans="1:6">
      <c r="A37501" t="s">
        <v>172</v>
      </c>
      <c r="B37501">
        <v>3428</v>
      </c>
      <c r="C37501" t="s">
        <v>215</v>
      </c>
      <c r="D37501">
        <v>2021</v>
      </c>
      <c r="E37501" t="s">
        <v>745</v>
      </c>
      <c r="F37501" s="2">
        <v>0</v>
      </c>
    </row>
    <row r="37502" spans="1:6">
      <c r="A37502" t="s">
        <v>172</v>
      </c>
      <c r="B37502">
        <v>3428</v>
      </c>
      <c r="C37502" t="s">
        <v>215</v>
      </c>
      <c r="D37502">
        <v>2021</v>
      </c>
      <c r="E37502" t="s">
        <v>741</v>
      </c>
      <c r="F37502" s="2">
        <v>13955.8035476278</v>
      </c>
    </row>
    <row r="37503" spans="1:6">
      <c r="A37503" t="s">
        <v>172</v>
      </c>
      <c r="B37503">
        <v>3428</v>
      </c>
      <c r="C37503" t="s">
        <v>215</v>
      </c>
      <c r="D37503">
        <v>2022</v>
      </c>
      <c r="E37503" t="s">
        <v>736</v>
      </c>
      <c r="F37503" s="2">
        <v>244.23689130289199</v>
      </c>
    </row>
    <row r="37504" spans="1:6">
      <c r="A37504" t="s">
        <v>172</v>
      </c>
      <c r="B37504">
        <v>3428</v>
      </c>
      <c r="C37504" t="s">
        <v>215</v>
      </c>
      <c r="D37504">
        <v>2022</v>
      </c>
      <c r="E37504" t="s">
        <v>737</v>
      </c>
      <c r="F37504" s="2">
        <v>661.213800251473</v>
      </c>
    </row>
    <row r="37505" spans="1:6">
      <c r="A37505" t="s">
        <v>172</v>
      </c>
      <c r="B37505">
        <v>3428</v>
      </c>
      <c r="C37505" t="s">
        <v>215</v>
      </c>
      <c r="D37505">
        <v>2022</v>
      </c>
      <c r="E37505" t="s">
        <v>740</v>
      </c>
      <c r="F37505" s="2">
        <v>1134.03534245836</v>
      </c>
    </row>
    <row r="37506" spans="1:6">
      <c r="A37506" t="s">
        <v>172</v>
      </c>
      <c r="B37506">
        <v>3428</v>
      </c>
      <c r="C37506" t="s">
        <v>215</v>
      </c>
      <c r="D37506">
        <v>2023</v>
      </c>
      <c r="E37506" t="s">
        <v>739</v>
      </c>
      <c r="F37506" s="2">
        <v>14846.2044606294</v>
      </c>
    </row>
    <row r="37507" spans="1:6">
      <c r="A37507" t="s">
        <v>172</v>
      </c>
      <c r="B37507">
        <v>3428</v>
      </c>
      <c r="C37507" t="s">
        <v>215</v>
      </c>
      <c r="D37507">
        <v>2023</v>
      </c>
      <c r="E37507" t="s">
        <v>743</v>
      </c>
      <c r="F37507" s="2">
        <v>0</v>
      </c>
    </row>
    <row r="37508" spans="1:6">
      <c r="A37508" t="s">
        <v>172</v>
      </c>
      <c r="B37508">
        <v>3428</v>
      </c>
      <c r="C37508" t="s">
        <v>215</v>
      </c>
      <c r="D37508">
        <v>2024</v>
      </c>
      <c r="E37508" t="s">
        <v>742</v>
      </c>
      <c r="F37508" s="2">
        <v>5949.3215142863701</v>
      </c>
    </row>
    <row r="37509" spans="1:6">
      <c r="A37509" t="s">
        <v>172</v>
      </c>
      <c r="B37509">
        <v>3428</v>
      </c>
      <c r="C37509" t="s">
        <v>215</v>
      </c>
      <c r="D37509">
        <v>2024</v>
      </c>
      <c r="E37509" t="s">
        <v>744</v>
      </c>
      <c r="F37509" s="2">
        <v>69.751996700000007</v>
      </c>
    </row>
    <row r="37510" spans="1:6">
      <c r="A37510" t="s">
        <v>172</v>
      </c>
      <c r="B37510">
        <v>3428</v>
      </c>
      <c r="C37510" t="s">
        <v>215</v>
      </c>
      <c r="D37510">
        <v>2024</v>
      </c>
      <c r="E37510" t="s">
        <v>745</v>
      </c>
      <c r="F37510" s="2">
        <v>0</v>
      </c>
    </row>
    <row r="37511" spans="1:6">
      <c r="A37511" t="s">
        <v>172</v>
      </c>
      <c r="B37511">
        <v>3428</v>
      </c>
      <c r="C37511" t="s">
        <v>215</v>
      </c>
      <c r="D37511">
        <v>2024</v>
      </c>
      <c r="E37511" t="s">
        <v>741</v>
      </c>
      <c r="F37511" s="2">
        <v>13396.403124316899</v>
      </c>
    </row>
    <row r="37512" spans="1:6">
      <c r="A37512" t="s">
        <v>172</v>
      </c>
      <c r="B37512">
        <v>3429</v>
      </c>
      <c r="C37512" t="s">
        <v>217</v>
      </c>
      <c r="D37512">
        <v>2009</v>
      </c>
      <c r="E37512" t="s">
        <v>742</v>
      </c>
      <c r="F37512" s="2">
        <v>1997.7288275185599</v>
      </c>
    </row>
    <row r="37513" spans="1:6">
      <c r="A37513" t="s">
        <v>172</v>
      </c>
      <c r="B37513">
        <v>3429</v>
      </c>
      <c r="C37513" t="s">
        <v>217</v>
      </c>
      <c r="D37513">
        <v>2009</v>
      </c>
      <c r="E37513" t="s">
        <v>744</v>
      </c>
      <c r="F37513" s="2">
        <v>0</v>
      </c>
    </row>
    <row r="37514" spans="1:6">
      <c r="A37514" t="s">
        <v>172</v>
      </c>
      <c r="B37514">
        <v>3429</v>
      </c>
      <c r="C37514" t="s">
        <v>217</v>
      </c>
      <c r="D37514">
        <v>2009</v>
      </c>
      <c r="E37514" t="s">
        <v>739</v>
      </c>
      <c r="F37514" s="2">
        <v>13502.0870154488</v>
      </c>
    </row>
    <row r="37515" spans="1:6">
      <c r="A37515" t="s">
        <v>172</v>
      </c>
      <c r="B37515">
        <v>3429</v>
      </c>
      <c r="C37515" t="s">
        <v>217</v>
      </c>
      <c r="D37515">
        <v>2011</v>
      </c>
      <c r="E37515" t="s">
        <v>738</v>
      </c>
      <c r="F37515" s="2">
        <v>0</v>
      </c>
    </row>
    <row r="37516" spans="1:6">
      <c r="A37516" t="s">
        <v>172</v>
      </c>
      <c r="B37516">
        <v>3429</v>
      </c>
      <c r="C37516" t="s">
        <v>217</v>
      </c>
      <c r="D37516">
        <v>2011</v>
      </c>
      <c r="E37516" t="s">
        <v>740</v>
      </c>
      <c r="F37516" s="2">
        <v>962.78837163513299</v>
      </c>
    </row>
    <row r="37517" spans="1:6">
      <c r="A37517" t="s">
        <v>172</v>
      </c>
      <c r="B37517">
        <v>3429</v>
      </c>
      <c r="C37517" t="s">
        <v>217</v>
      </c>
      <c r="D37517">
        <v>2013</v>
      </c>
      <c r="E37517" t="s">
        <v>745</v>
      </c>
      <c r="F37517" s="2">
        <v>0</v>
      </c>
    </row>
    <row r="37518" spans="1:6">
      <c r="A37518" t="s">
        <v>172</v>
      </c>
      <c r="B37518">
        <v>3429</v>
      </c>
      <c r="C37518" t="s">
        <v>217</v>
      </c>
      <c r="D37518">
        <v>2013</v>
      </c>
      <c r="E37518" t="s">
        <v>741</v>
      </c>
      <c r="F37518" s="2">
        <v>2228.4306796389701</v>
      </c>
    </row>
    <row r="37519" spans="1:6">
      <c r="A37519" t="s">
        <v>172</v>
      </c>
      <c r="B37519">
        <v>3429</v>
      </c>
      <c r="C37519" t="s">
        <v>217</v>
      </c>
      <c r="D37519">
        <v>2015</v>
      </c>
      <c r="E37519" t="s">
        <v>739</v>
      </c>
      <c r="F37519" s="2">
        <v>13884.6270738474</v>
      </c>
    </row>
    <row r="37520" spans="1:6">
      <c r="A37520" t="s">
        <v>172</v>
      </c>
      <c r="B37520">
        <v>3429</v>
      </c>
      <c r="C37520" t="s">
        <v>217</v>
      </c>
      <c r="D37520">
        <v>2015</v>
      </c>
      <c r="E37520" t="s">
        <v>743</v>
      </c>
      <c r="F37520" s="2">
        <v>0</v>
      </c>
    </row>
    <row r="37521" spans="1:6">
      <c r="A37521" t="s">
        <v>172</v>
      </c>
      <c r="B37521">
        <v>3429</v>
      </c>
      <c r="C37521" t="s">
        <v>217</v>
      </c>
      <c r="D37521">
        <v>2016</v>
      </c>
      <c r="E37521" t="s">
        <v>745</v>
      </c>
      <c r="F37521" s="2">
        <v>0</v>
      </c>
    </row>
    <row r="37522" spans="1:6">
      <c r="A37522" t="s">
        <v>172</v>
      </c>
      <c r="B37522">
        <v>3429</v>
      </c>
      <c r="C37522" t="s">
        <v>217</v>
      </c>
      <c r="D37522">
        <v>2016</v>
      </c>
      <c r="E37522" t="s">
        <v>741</v>
      </c>
      <c r="F37522" s="2">
        <v>2113.4090002088801</v>
      </c>
    </row>
    <row r="37523" spans="1:6">
      <c r="A37523" t="s">
        <v>172</v>
      </c>
      <c r="B37523">
        <v>3429</v>
      </c>
      <c r="C37523" t="s">
        <v>217</v>
      </c>
      <c r="D37523">
        <v>2017</v>
      </c>
      <c r="E37523" t="s">
        <v>736</v>
      </c>
      <c r="F37523" s="2">
        <v>494.39810830593098</v>
      </c>
    </row>
    <row r="37524" spans="1:6">
      <c r="A37524" t="s">
        <v>172</v>
      </c>
      <c r="B37524">
        <v>3429</v>
      </c>
      <c r="C37524" t="s">
        <v>217</v>
      </c>
      <c r="D37524">
        <v>2017</v>
      </c>
      <c r="E37524" t="s">
        <v>737</v>
      </c>
      <c r="F37524" s="2">
        <v>325.96520045627699</v>
      </c>
    </row>
    <row r="37525" spans="1:6">
      <c r="A37525" t="s">
        <v>172</v>
      </c>
      <c r="B37525">
        <v>3429</v>
      </c>
      <c r="C37525" t="s">
        <v>217</v>
      </c>
      <c r="D37525">
        <v>2017</v>
      </c>
      <c r="E37525" t="s">
        <v>740</v>
      </c>
      <c r="F37525" s="2">
        <v>404.834908284888</v>
      </c>
    </row>
    <row r="37526" spans="1:6">
      <c r="A37526" t="s">
        <v>172</v>
      </c>
      <c r="B37526">
        <v>3429</v>
      </c>
      <c r="C37526" t="s">
        <v>217</v>
      </c>
      <c r="D37526">
        <v>2018</v>
      </c>
      <c r="E37526" t="s">
        <v>738</v>
      </c>
      <c r="F37526" s="2">
        <v>0</v>
      </c>
    </row>
    <row r="37527" spans="1:6">
      <c r="A37527" t="s">
        <v>172</v>
      </c>
      <c r="B37527">
        <v>3429</v>
      </c>
      <c r="C37527" t="s">
        <v>217</v>
      </c>
      <c r="D37527">
        <v>2018</v>
      </c>
      <c r="E37527" t="s">
        <v>743</v>
      </c>
      <c r="F37527" s="2">
        <v>0</v>
      </c>
    </row>
    <row r="37528" spans="1:6">
      <c r="A37528" t="s">
        <v>172</v>
      </c>
      <c r="B37528">
        <v>3429</v>
      </c>
      <c r="C37528" t="s">
        <v>217</v>
      </c>
      <c r="D37528">
        <v>2019</v>
      </c>
      <c r="E37528" t="s">
        <v>742</v>
      </c>
      <c r="F37528" s="2">
        <v>3697.7423848434</v>
      </c>
    </row>
    <row r="37529" spans="1:6">
      <c r="A37529" t="s">
        <v>172</v>
      </c>
      <c r="B37529">
        <v>3429</v>
      </c>
      <c r="C37529" t="s">
        <v>217</v>
      </c>
      <c r="D37529">
        <v>2019</v>
      </c>
      <c r="E37529" t="s">
        <v>744</v>
      </c>
      <c r="F37529" s="2">
        <v>0</v>
      </c>
    </row>
    <row r="37530" spans="1:6">
      <c r="A37530" t="s">
        <v>172</v>
      </c>
      <c r="B37530">
        <v>3429</v>
      </c>
      <c r="C37530" t="s">
        <v>217</v>
      </c>
      <c r="D37530">
        <v>2019</v>
      </c>
      <c r="E37530" t="s">
        <v>741</v>
      </c>
      <c r="F37530" s="2">
        <v>1973.76477740275</v>
      </c>
    </row>
    <row r="37531" spans="1:6">
      <c r="A37531" t="s">
        <v>172</v>
      </c>
      <c r="B37531">
        <v>3429</v>
      </c>
      <c r="C37531" t="s">
        <v>217</v>
      </c>
      <c r="D37531">
        <v>2020</v>
      </c>
      <c r="E37531" t="s">
        <v>736</v>
      </c>
      <c r="F37531" s="2">
        <v>443.76068477137301</v>
      </c>
    </row>
    <row r="37532" spans="1:6">
      <c r="A37532" t="s">
        <v>172</v>
      </c>
      <c r="B37532">
        <v>3429</v>
      </c>
      <c r="C37532" t="s">
        <v>217</v>
      </c>
      <c r="D37532">
        <v>2020</v>
      </c>
      <c r="E37532" t="s">
        <v>737</v>
      </c>
      <c r="F37532" s="2">
        <v>274.01995572795403</v>
      </c>
    </row>
    <row r="37533" spans="1:6">
      <c r="A37533" t="s">
        <v>172</v>
      </c>
      <c r="B37533">
        <v>3429</v>
      </c>
      <c r="C37533" t="s">
        <v>217</v>
      </c>
      <c r="D37533">
        <v>2021</v>
      </c>
      <c r="E37533" t="s">
        <v>738</v>
      </c>
      <c r="F37533" s="2">
        <v>0</v>
      </c>
    </row>
    <row r="37534" spans="1:6">
      <c r="A37534" t="s">
        <v>172</v>
      </c>
      <c r="B37534">
        <v>3429</v>
      </c>
      <c r="C37534" t="s">
        <v>217</v>
      </c>
      <c r="D37534">
        <v>2021</v>
      </c>
      <c r="E37534" t="s">
        <v>743</v>
      </c>
      <c r="F37534" s="2">
        <v>0</v>
      </c>
    </row>
    <row r="37535" spans="1:6">
      <c r="A37535" t="s">
        <v>172</v>
      </c>
      <c r="B37535">
        <v>3429</v>
      </c>
      <c r="C37535" t="s">
        <v>217</v>
      </c>
      <c r="D37535">
        <v>2022</v>
      </c>
      <c r="E37535" t="s">
        <v>742</v>
      </c>
      <c r="F37535" s="2">
        <v>2154.5232310505398</v>
      </c>
    </row>
    <row r="37536" spans="1:6">
      <c r="A37536" t="s">
        <v>172</v>
      </c>
      <c r="B37536">
        <v>3429</v>
      </c>
      <c r="C37536" t="s">
        <v>217</v>
      </c>
      <c r="D37536">
        <v>2022</v>
      </c>
      <c r="E37536" t="s">
        <v>744</v>
      </c>
      <c r="F37536" s="2">
        <v>0</v>
      </c>
    </row>
    <row r="37537" spans="1:6">
      <c r="A37537" t="s">
        <v>172</v>
      </c>
      <c r="B37537">
        <v>3429</v>
      </c>
      <c r="C37537" t="s">
        <v>217</v>
      </c>
      <c r="D37537">
        <v>2022</v>
      </c>
      <c r="E37537" t="s">
        <v>739</v>
      </c>
      <c r="F37537" s="2">
        <v>14676.028345730399</v>
      </c>
    </row>
    <row r="37538" spans="1:6">
      <c r="A37538" t="s">
        <v>172</v>
      </c>
      <c r="B37538">
        <v>3429</v>
      </c>
      <c r="C37538" t="s">
        <v>217</v>
      </c>
      <c r="D37538">
        <v>2023</v>
      </c>
      <c r="E37538" t="s">
        <v>736</v>
      </c>
      <c r="F37538" s="2">
        <v>401.66355169111102</v>
      </c>
    </row>
    <row r="37539" spans="1:6">
      <c r="A37539" t="s">
        <v>172</v>
      </c>
      <c r="B37539">
        <v>3429</v>
      </c>
      <c r="C37539" t="s">
        <v>217</v>
      </c>
      <c r="D37539">
        <v>2023</v>
      </c>
      <c r="E37539" t="s">
        <v>737</v>
      </c>
      <c r="F37539" s="2">
        <v>243.871336309215</v>
      </c>
    </row>
    <row r="37540" spans="1:6">
      <c r="A37540" t="s">
        <v>172</v>
      </c>
      <c r="B37540">
        <v>3429</v>
      </c>
      <c r="C37540" t="s">
        <v>217</v>
      </c>
      <c r="D37540">
        <v>2023</v>
      </c>
      <c r="E37540" t="s">
        <v>745</v>
      </c>
      <c r="F37540" s="2">
        <v>0</v>
      </c>
    </row>
    <row r="37541" spans="1:6">
      <c r="A37541" t="s">
        <v>172</v>
      </c>
      <c r="B37541">
        <v>3429</v>
      </c>
      <c r="C37541" t="s">
        <v>217</v>
      </c>
      <c r="D37541">
        <v>2024</v>
      </c>
      <c r="E37541" t="s">
        <v>740</v>
      </c>
      <c r="F37541" s="2">
        <v>422.09713529573298</v>
      </c>
    </row>
    <row r="37542" spans="1:6">
      <c r="A37542" t="s">
        <v>172</v>
      </c>
      <c r="B37542">
        <v>3430</v>
      </c>
      <c r="C37542" t="s">
        <v>219</v>
      </c>
      <c r="D37542">
        <v>2009</v>
      </c>
      <c r="E37542" t="s">
        <v>737</v>
      </c>
      <c r="F37542" s="2">
        <v>273.82806472281101</v>
      </c>
    </row>
    <row r="37543" spans="1:6">
      <c r="A37543" t="s">
        <v>172</v>
      </c>
      <c r="B37543">
        <v>3430</v>
      </c>
      <c r="C37543" t="s">
        <v>219</v>
      </c>
      <c r="D37543">
        <v>2009</v>
      </c>
      <c r="E37543" t="s">
        <v>740</v>
      </c>
      <c r="F37543" s="2">
        <v>1000.23250545827</v>
      </c>
    </row>
    <row r="37544" spans="1:6">
      <c r="A37544" t="s">
        <v>172</v>
      </c>
      <c r="B37544">
        <v>3430</v>
      </c>
      <c r="C37544" t="s">
        <v>219</v>
      </c>
      <c r="D37544">
        <v>2011</v>
      </c>
      <c r="E37544" t="s">
        <v>744</v>
      </c>
      <c r="F37544" s="2">
        <v>0</v>
      </c>
    </row>
    <row r="37545" spans="1:6">
      <c r="A37545" t="s">
        <v>172</v>
      </c>
      <c r="B37545">
        <v>3430</v>
      </c>
      <c r="C37545" t="s">
        <v>219</v>
      </c>
      <c r="D37545">
        <v>2011</v>
      </c>
      <c r="E37545" t="s">
        <v>745</v>
      </c>
      <c r="F37545" s="2">
        <v>0</v>
      </c>
    </row>
    <row r="37546" spans="1:6">
      <c r="A37546" t="s">
        <v>172</v>
      </c>
      <c r="B37546">
        <v>3430</v>
      </c>
      <c r="C37546" t="s">
        <v>219</v>
      </c>
      <c r="D37546">
        <v>2011</v>
      </c>
      <c r="E37546" t="s">
        <v>741</v>
      </c>
      <c r="F37546" s="2">
        <v>2996.8587194024399</v>
      </c>
    </row>
    <row r="37547" spans="1:6">
      <c r="A37547" t="s">
        <v>172</v>
      </c>
      <c r="B37547">
        <v>3430</v>
      </c>
      <c r="C37547" t="s">
        <v>219</v>
      </c>
      <c r="D37547">
        <v>2013</v>
      </c>
      <c r="E37547" t="s">
        <v>738</v>
      </c>
      <c r="F37547" s="2">
        <v>0</v>
      </c>
    </row>
    <row r="37548" spans="1:6">
      <c r="A37548" t="s">
        <v>172</v>
      </c>
      <c r="B37548">
        <v>3430</v>
      </c>
      <c r="C37548" t="s">
        <v>219</v>
      </c>
      <c r="D37548">
        <v>2013</v>
      </c>
      <c r="E37548" t="s">
        <v>743</v>
      </c>
      <c r="F37548" s="2">
        <v>0</v>
      </c>
    </row>
    <row r="37549" spans="1:6">
      <c r="A37549" t="s">
        <v>172</v>
      </c>
      <c r="B37549">
        <v>3430</v>
      </c>
      <c r="C37549" t="s">
        <v>219</v>
      </c>
      <c r="D37549">
        <v>2015</v>
      </c>
      <c r="E37549" t="s">
        <v>736</v>
      </c>
      <c r="F37549" s="2">
        <v>144.75919243329801</v>
      </c>
    </row>
    <row r="37550" spans="1:6">
      <c r="A37550" t="s">
        <v>172</v>
      </c>
      <c r="B37550">
        <v>3430</v>
      </c>
      <c r="C37550" t="s">
        <v>219</v>
      </c>
      <c r="D37550">
        <v>2015</v>
      </c>
      <c r="E37550" t="s">
        <v>737</v>
      </c>
      <c r="F37550" s="2">
        <v>344.39491594112599</v>
      </c>
    </row>
    <row r="37551" spans="1:6">
      <c r="A37551" t="s">
        <v>172</v>
      </c>
      <c r="B37551">
        <v>3430</v>
      </c>
      <c r="C37551" t="s">
        <v>219</v>
      </c>
      <c r="D37551">
        <v>2016</v>
      </c>
      <c r="E37551" t="s">
        <v>738</v>
      </c>
      <c r="F37551" s="2">
        <v>0</v>
      </c>
    </row>
    <row r="37552" spans="1:6">
      <c r="A37552" t="s">
        <v>172</v>
      </c>
      <c r="B37552">
        <v>3430</v>
      </c>
      <c r="C37552" t="s">
        <v>219</v>
      </c>
      <c r="D37552">
        <v>2016</v>
      </c>
      <c r="E37552" t="s">
        <v>743</v>
      </c>
      <c r="F37552" s="2">
        <v>0</v>
      </c>
    </row>
    <row r="37553" spans="1:6">
      <c r="A37553" t="s">
        <v>172</v>
      </c>
      <c r="B37553">
        <v>3430</v>
      </c>
      <c r="C37553" t="s">
        <v>219</v>
      </c>
      <c r="D37553">
        <v>2016</v>
      </c>
      <c r="E37553" t="s">
        <v>740</v>
      </c>
      <c r="F37553" s="2">
        <v>554.01093553619501</v>
      </c>
    </row>
    <row r="37554" spans="1:6">
      <c r="A37554" t="s">
        <v>172</v>
      </c>
      <c r="B37554">
        <v>3430</v>
      </c>
      <c r="C37554" t="s">
        <v>219</v>
      </c>
      <c r="D37554">
        <v>2017</v>
      </c>
      <c r="E37554" t="s">
        <v>742</v>
      </c>
      <c r="F37554" s="2">
        <v>2512.5070552768102</v>
      </c>
    </row>
    <row r="37555" spans="1:6">
      <c r="A37555" t="s">
        <v>172</v>
      </c>
      <c r="B37555">
        <v>3430</v>
      </c>
      <c r="C37555" t="s">
        <v>219</v>
      </c>
      <c r="D37555">
        <v>2017</v>
      </c>
      <c r="E37555" t="s">
        <v>744</v>
      </c>
      <c r="F37555" s="2">
        <v>0</v>
      </c>
    </row>
    <row r="37556" spans="1:6">
      <c r="A37556" t="s">
        <v>172</v>
      </c>
      <c r="B37556">
        <v>3430</v>
      </c>
      <c r="C37556" t="s">
        <v>219</v>
      </c>
      <c r="D37556">
        <v>2017</v>
      </c>
      <c r="E37556" t="s">
        <v>739</v>
      </c>
      <c r="F37556" s="2">
        <v>15647.0767694315</v>
      </c>
    </row>
    <row r="37557" spans="1:6">
      <c r="A37557" t="s">
        <v>172</v>
      </c>
      <c r="B37557">
        <v>3430</v>
      </c>
      <c r="C37557" t="s">
        <v>219</v>
      </c>
      <c r="D37557">
        <v>2018</v>
      </c>
      <c r="E37557" t="s">
        <v>736</v>
      </c>
      <c r="F37557" s="2">
        <v>172.83717181998199</v>
      </c>
    </row>
    <row r="37558" spans="1:6">
      <c r="A37558" t="s">
        <v>172</v>
      </c>
      <c r="B37558">
        <v>3430</v>
      </c>
      <c r="C37558" t="s">
        <v>219</v>
      </c>
      <c r="D37558">
        <v>2018</v>
      </c>
      <c r="E37558" t="s">
        <v>737</v>
      </c>
      <c r="F37558" s="2">
        <v>326.634575313688</v>
      </c>
    </row>
    <row r="37559" spans="1:6">
      <c r="A37559" t="s">
        <v>172</v>
      </c>
      <c r="B37559">
        <v>3430</v>
      </c>
      <c r="C37559" t="s">
        <v>219</v>
      </c>
      <c r="D37559">
        <v>2018</v>
      </c>
      <c r="E37559" t="s">
        <v>745</v>
      </c>
      <c r="F37559" s="2">
        <v>0</v>
      </c>
    </row>
    <row r="37560" spans="1:6">
      <c r="A37560" t="s">
        <v>172</v>
      </c>
      <c r="B37560">
        <v>3430</v>
      </c>
      <c r="C37560" t="s">
        <v>219</v>
      </c>
      <c r="D37560">
        <v>2019</v>
      </c>
      <c r="E37560" t="s">
        <v>738</v>
      </c>
      <c r="F37560" s="2">
        <v>0</v>
      </c>
    </row>
    <row r="37561" spans="1:6">
      <c r="A37561" t="s">
        <v>172</v>
      </c>
      <c r="B37561">
        <v>3430</v>
      </c>
      <c r="C37561" t="s">
        <v>219</v>
      </c>
      <c r="D37561">
        <v>2019</v>
      </c>
      <c r="E37561" t="s">
        <v>740</v>
      </c>
      <c r="F37561" s="2">
        <v>393.45854719563101</v>
      </c>
    </row>
    <row r="37562" spans="1:6">
      <c r="A37562" t="s">
        <v>172</v>
      </c>
      <c r="B37562">
        <v>3430</v>
      </c>
      <c r="C37562" t="s">
        <v>219</v>
      </c>
      <c r="D37562">
        <v>2020</v>
      </c>
      <c r="E37562" t="s">
        <v>742</v>
      </c>
      <c r="F37562" s="2">
        <v>2635.37135272758</v>
      </c>
    </row>
    <row r="37563" spans="1:6">
      <c r="A37563" t="s">
        <v>172</v>
      </c>
      <c r="B37563">
        <v>3430</v>
      </c>
      <c r="C37563" t="s">
        <v>219</v>
      </c>
      <c r="D37563">
        <v>2020</v>
      </c>
      <c r="E37563" t="s">
        <v>744</v>
      </c>
      <c r="F37563" s="2">
        <v>0</v>
      </c>
    </row>
    <row r="37564" spans="1:6">
      <c r="A37564" t="s">
        <v>172</v>
      </c>
      <c r="B37564">
        <v>3430</v>
      </c>
      <c r="C37564" t="s">
        <v>219</v>
      </c>
      <c r="D37564">
        <v>2020</v>
      </c>
      <c r="E37564" t="s">
        <v>739</v>
      </c>
      <c r="F37564" s="2">
        <v>15242.0127148226</v>
      </c>
    </row>
    <row r="37565" spans="1:6">
      <c r="A37565" t="s">
        <v>172</v>
      </c>
      <c r="B37565">
        <v>3430</v>
      </c>
      <c r="C37565" t="s">
        <v>219</v>
      </c>
      <c r="D37565">
        <v>2021</v>
      </c>
      <c r="E37565" t="s">
        <v>745</v>
      </c>
      <c r="F37565" s="2">
        <v>0</v>
      </c>
    </row>
    <row r="37566" spans="1:6">
      <c r="A37566" t="s">
        <v>172</v>
      </c>
      <c r="B37566">
        <v>3430</v>
      </c>
      <c r="C37566" t="s">
        <v>219</v>
      </c>
      <c r="D37566">
        <v>2021</v>
      </c>
      <c r="E37566" t="s">
        <v>741</v>
      </c>
      <c r="F37566" s="2">
        <v>2653.0276189391502</v>
      </c>
    </row>
    <row r="37567" spans="1:6">
      <c r="A37567" t="s">
        <v>172</v>
      </c>
      <c r="B37567">
        <v>3430</v>
      </c>
      <c r="C37567" t="s">
        <v>219</v>
      </c>
      <c r="D37567">
        <v>2022</v>
      </c>
      <c r="E37567" t="s">
        <v>740</v>
      </c>
      <c r="F37567" s="2">
        <v>501.29364721181702</v>
      </c>
    </row>
    <row r="37568" spans="1:6">
      <c r="A37568" t="s">
        <v>172</v>
      </c>
      <c r="B37568">
        <v>3430</v>
      </c>
      <c r="C37568" t="s">
        <v>219</v>
      </c>
      <c r="D37568">
        <v>2023</v>
      </c>
      <c r="E37568" t="s">
        <v>739</v>
      </c>
      <c r="F37568" s="2">
        <v>15300.433875476499</v>
      </c>
    </row>
    <row r="37569" spans="1:6">
      <c r="A37569" t="s">
        <v>172</v>
      </c>
      <c r="B37569">
        <v>3430</v>
      </c>
      <c r="C37569" t="s">
        <v>219</v>
      </c>
      <c r="D37569">
        <v>2023</v>
      </c>
      <c r="E37569" t="s">
        <v>743</v>
      </c>
      <c r="F37569" s="2">
        <v>0</v>
      </c>
    </row>
    <row r="37570" spans="1:6">
      <c r="A37570" t="s">
        <v>172</v>
      </c>
      <c r="B37570">
        <v>3430</v>
      </c>
      <c r="C37570" t="s">
        <v>219</v>
      </c>
      <c r="D37570">
        <v>2024</v>
      </c>
      <c r="E37570" t="s">
        <v>745</v>
      </c>
      <c r="F37570" s="2">
        <v>0</v>
      </c>
    </row>
    <row r="37571" spans="1:6">
      <c r="A37571" t="s">
        <v>172</v>
      </c>
      <c r="B37571">
        <v>3430</v>
      </c>
      <c r="C37571" t="s">
        <v>219</v>
      </c>
      <c r="D37571">
        <v>2024</v>
      </c>
      <c r="E37571" t="s">
        <v>741</v>
      </c>
      <c r="F37571" s="2">
        <v>2558.7606278613998</v>
      </c>
    </row>
    <row r="37572" spans="1:6">
      <c r="A37572" t="s">
        <v>172</v>
      </c>
      <c r="B37572">
        <v>3431</v>
      </c>
      <c r="C37572" t="s">
        <v>221</v>
      </c>
      <c r="D37572">
        <v>2009</v>
      </c>
      <c r="E37572" t="s">
        <v>739</v>
      </c>
      <c r="F37572" s="2">
        <v>15986.789070573899</v>
      </c>
    </row>
    <row r="37573" spans="1:6">
      <c r="A37573" t="s">
        <v>172</v>
      </c>
      <c r="B37573">
        <v>3431</v>
      </c>
      <c r="C37573" t="s">
        <v>221</v>
      </c>
      <c r="D37573">
        <v>2009</v>
      </c>
      <c r="E37573" t="s">
        <v>743</v>
      </c>
      <c r="F37573" s="2">
        <v>0.4638935524992</v>
      </c>
    </row>
    <row r="37574" spans="1:6">
      <c r="A37574" t="s">
        <v>172</v>
      </c>
      <c r="B37574">
        <v>3431</v>
      </c>
      <c r="C37574" t="s">
        <v>221</v>
      </c>
      <c r="D37574">
        <v>2011</v>
      </c>
      <c r="E37574" t="s">
        <v>736</v>
      </c>
      <c r="F37574" s="2">
        <v>1050.4167078635101</v>
      </c>
    </row>
    <row r="37575" spans="1:6">
      <c r="A37575" t="s">
        <v>172</v>
      </c>
      <c r="B37575">
        <v>3431</v>
      </c>
      <c r="C37575" t="s">
        <v>221</v>
      </c>
      <c r="D37575">
        <v>2011</v>
      </c>
      <c r="E37575" t="s">
        <v>737</v>
      </c>
      <c r="F37575" s="2">
        <v>1114.3019713915101</v>
      </c>
    </row>
    <row r="37576" spans="1:6">
      <c r="A37576" t="s">
        <v>172</v>
      </c>
      <c r="B37576">
        <v>3431</v>
      </c>
      <c r="C37576" t="s">
        <v>221</v>
      </c>
      <c r="D37576">
        <v>2011</v>
      </c>
      <c r="E37576" t="s">
        <v>738</v>
      </c>
      <c r="F37576" s="2">
        <v>0</v>
      </c>
    </row>
    <row r="37577" spans="1:6">
      <c r="A37577" t="s">
        <v>172</v>
      </c>
      <c r="B37577">
        <v>3431</v>
      </c>
      <c r="C37577" t="s">
        <v>221</v>
      </c>
      <c r="D37577">
        <v>2011</v>
      </c>
      <c r="E37577" t="s">
        <v>740</v>
      </c>
      <c r="F37577" s="2">
        <v>1680.3508804488499</v>
      </c>
    </row>
    <row r="37578" spans="1:6">
      <c r="A37578" t="s">
        <v>172</v>
      </c>
      <c r="B37578">
        <v>3431</v>
      </c>
      <c r="C37578" t="s">
        <v>221</v>
      </c>
      <c r="D37578">
        <v>2013</v>
      </c>
      <c r="E37578" t="s">
        <v>742</v>
      </c>
      <c r="F37578" s="2">
        <v>1870.85380761535</v>
      </c>
    </row>
    <row r="37579" spans="1:6">
      <c r="A37579" t="s">
        <v>172</v>
      </c>
      <c r="B37579">
        <v>3431</v>
      </c>
      <c r="C37579" t="s">
        <v>221</v>
      </c>
      <c r="D37579">
        <v>2013</v>
      </c>
      <c r="E37579" t="s">
        <v>744</v>
      </c>
      <c r="F37579" s="2">
        <v>0</v>
      </c>
    </row>
    <row r="37580" spans="1:6">
      <c r="A37580" t="s">
        <v>172</v>
      </c>
      <c r="B37580">
        <v>3431</v>
      </c>
      <c r="C37580" t="s">
        <v>221</v>
      </c>
      <c r="D37580">
        <v>2013</v>
      </c>
      <c r="E37580" t="s">
        <v>745</v>
      </c>
      <c r="F37580" s="2">
        <v>0</v>
      </c>
    </row>
    <row r="37581" spans="1:6">
      <c r="A37581" t="s">
        <v>172</v>
      </c>
      <c r="B37581">
        <v>3431</v>
      </c>
      <c r="C37581" t="s">
        <v>221</v>
      </c>
      <c r="D37581">
        <v>2013</v>
      </c>
      <c r="E37581" t="s">
        <v>741</v>
      </c>
      <c r="F37581" s="2">
        <v>17726.015759978902</v>
      </c>
    </row>
    <row r="37582" spans="1:6">
      <c r="A37582" t="s">
        <v>172</v>
      </c>
      <c r="B37582">
        <v>3431</v>
      </c>
      <c r="C37582" t="s">
        <v>221</v>
      </c>
      <c r="D37582">
        <v>2015</v>
      </c>
      <c r="E37582" t="s">
        <v>739</v>
      </c>
      <c r="F37582" s="2">
        <v>14799.539120633999</v>
      </c>
    </row>
    <row r="37583" spans="1:6">
      <c r="A37583" t="s">
        <v>172</v>
      </c>
      <c r="B37583">
        <v>3431</v>
      </c>
      <c r="C37583" t="s">
        <v>221</v>
      </c>
      <c r="D37583">
        <v>2016</v>
      </c>
      <c r="E37583" t="s">
        <v>742</v>
      </c>
      <c r="F37583" s="2">
        <v>1531.61191681696</v>
      </c>
    </row>
    <row r="37584" spans="1:6">
      <c r="A37584" t="s">
        <v>172</v>
      </c>
      <c r="B37584">
        <v>3431</v>
      </c>
      <c r="C37584" t="s">
        <v>221</v>
      </c>
      <c r="D37584">
        <v>2016</v>
      </c>
      <c r="E37584" t="s">
        <v>744</v>
      </c>
      <c r="F37584" s="2">
        <v>0</v>
      </c>
    </row>
    <row r="37585" spans="1:6">
      <c r="A37585" t="s">
        <v>172</v>
      </c>
      <c r="B37585">
        <v>3431</v>
      </c>
      <c r="C37585" t="s">
        <v>221</v>
      </c>
      <c r="D37585">
        <v>2016</v>
      </c>
      <c r="E37585" t="s">
        <v>745</v>
      </c>
      <c r="F37585" s="2">
        <v>0</v>
      </c>
    </row>
    <row r="37586" spans="1:6">
      <c r="A37586" t="s">
        <v>172</v>
      </c>
      <c r="B37586">
        <v>3431</v>
      </c>
      <c r="C37586" t="s">
        <v>221</v>
      </c>
      <c r="D37586">
        <v>2017</v>
      </c>
      <c r="E37586" t="s">
        <v>736</v>
      </c>
      <c r="F37586" s="2">
        <v>804.62056778339297</v>
      </c>
    </row>
    <row r="37587" spans="1:6">
      <c r="A37587" t="s">
        <v>172</v>
      </c>
      <c r="B37587">
        <v>3431</v>
      </c>
      <c r="C37587" t="s">
        <v>221</v>
      </c>
      <c r="D37587">
        <v>2017</v>
      </c>
      <c r="E37587" t="s">
        <v>737</v>
      </c>
      <c r="F37587" s="2">
        <v>1036.7704684723101</v>
      </c>
    </row>
    <row r="37588" spans="1:6">
      <c r="A37588" t="s">
        <v>172</v>
      </c>
      <c r="B37588">
        <v>3431</v>
      </c>
      <c r="C37588" t="s">
        <v>221</v>
      </c>
      <c r="D37588">
        <v>2017</v>
      </c>
      <c r="E37588" t="s">
        <v>740</v>
      </c>
      <c r="F37588" s="2">
        <v>1196.18294240091</v>
      </c>
    </row>
    <row r="37589" spans="1:6">
      <c r="A37589" t="s">
        <v>172</v>
      </c>
      <c r="B37589">
        <v>3431</v>
      </c>
      <c r="C37589" t="s">
        <v>221</v>
      </c>
      <c r="D37589">
        <v>2018</v>
      </c>
      <c r="E37589" t="s">
        <v>739</v>
      </c>
      <c r="F37589" s="2">
        <v>14828.910253075001</v>
      </c>
    </row>
    <row r="37590" spans="1:6">
      <c r="A37590" t="s">
        <v>172</v>
      </c>
      <c r="B37590">
        <v>3431</v>
      </c>
      <c r="C37590" t="s">
        <v>221</v>
      </c>
      <c r="D37590">
        <v>2019</v>
      </c>
      <c r="E37590" t="s">
        <v>742</v>
      </c>
      <c r="F37590" s="2">
        <v>1836.3177273961601</v>
      </c>
    </row>
    <row r="37591" spans="1:6">
      <c r="A37591" t="s">
        <v>172</v>
      </c>
      <c r="B37591">
        <v>3431</v>
      </c>
      <c r="C37591" t="s">
        <v>221</v>
      </c>
      <c r="D37591">
        <v>2019</v>
      </c>
      <c r="E37591" t="s">
        <v>744</v>
      </c>
      <c r="F37591" s="2">
        <v>0</v>
      </c>
    </row>
    <row r="37592" spans="1:6">
      <c r="A37592" t="s">
        <v>172</v>
      </c>
      <c r="B37592">
        <v>3431</v>
      </c>
      <c r="C37592" t="s">
        <v>221</v>
      </c>
      <c r="D37592">
        <v>2019</v>
      </c>
      <c r="E37592" t="s">
        <v>743</v>
      </c>
      <c r="F37592" s="2">
        <v>8.4070894318399994E-2</v>
      </c>
    </row>
    <row r="37593" spans="1:6">
      <c r="A37593" t="s">
        <v>172</v>
      </c>
      <c r="B37593">
        <v>3431</v>
      </c>
      <c r="C37593" t="s">
        <v>221</v>
      </c>
      <c r="D37593">
        <v>2019</v>
      </c>
      <c r="E37593" t="s">
        <v>745</v>
      </c>
      <c r="F37593" s="2">
        <v>5.3524249659636603E-3</v>
      </c>
    </row>
    <row r="37594" spans="1:6">
      <c r="A37594" t="s">
        <v>172</v>
      </c>
      <c r="B37594">
        <v>3431</v>
      </c>
      <c r="C37594" t="s">
        <v>221</v>
      </c>
      <c r="D37594">
        <v>2020</v>
      </c>
      <c r="E37594" t="s">
        <v>740</v>
      </c>
      <c r="F37594" s="2">
        <v>863.11424470203394</v>
      </c>
    </row>
    <row r="37595" spans="1:6">
      <c r="A37595" t="s">
        <v>172</v>
      </c>
      <c r="B37595">
        <v>3431</v>
      </c>
      <c r="C37595" t="s">
        <v>221</v>
      </c>
      <c r="D37595">
        <v>2020</v>
      </c>
      <c r="E37595" t="s">
        <v>741</v>
      </c>
      <c r="F37595" s="2">
        <v>16245.213046908</v>
      </c>
    </row>
    <row r="37596" spans="1:6">
      <c r="A37596" t="s">
        <v>172</v>
      </c>
      <c r="B37596">
        <v>3431</v>
      </c>
      <c r="C37596" t="s">
        <v>221</v>
      </c>
      <c r="D37596">
        <v>2021</v>
      </c>
      <c r="E37596" t="s">
        <v>738</v>
      </c>
      <c r="F37596" s="2">
        <v>0</v>
      </c>
    </row>
    <row r="37597" spans="1:6">
      <c r="A37597" t="s">
        <v>172</v>
      </c>
      <c r="B37597">
        <v>3431</v>
      </c>
      <c r="C37597" t="s">
        <v>221</v>
      </c>
      <c r="D37597">
        <v>2022</v>
      </c>
      <c r="E37597" t="s">
        <v>743</v>
      </c>
      <c r="F37597" s="2">
        <v>0</v>
      </c>
    </row>
    <row r="37598" spans="1:6">
      <c r="A37598" t="s">
        <v>172</v>
      </c>
      <c r="B37598">
        <v>3431</v>
      </c>
      <c r="C37598" t="s">
        <v>221</v>
      </c>
      <c r="D37598">
        <v>2023</v>
      </c>
      <c r="E37598" t="s">
        <v>741</v>
      </c>
      <c r="F37598" s="2">
        <v>16604.9802693399</v>
      </c>
    </row>
    <row r="37599" spans="1:6">
      <c r="A37599" t="s">
        <v>172</v>
      </c>
      <c r="B37599">
        <v>3431</v>
      </c>
      <c r="C37599" t="s">
        <v>221</v>
      </c>
      <c r="D37599">
        <v>2024</v>
      </c>
      <c r="E37599" t="s">
        <v>736</v>
      </c>
      <c r="F37599" s="2">
        <v>602.89971393203302</v>
      </c>
    </row>
    <row r="37600" spans="1:6">
      <c r="A37600" t="s">
        <v>172</v>
      </c>
      <c r="B37600">
        <v>3431</v>
      </c>
      <c r="C37600" t="s">
        <v>221</v>
      </c>
      <c r="D37600">
        <v>2024</v>
      </c>
      <c r="E37600" t="s">
        <v>737</v>
      </c>
      <c r="F37600" s="2">
        <v>779.51214507917598</v>
      </c>
    </row>
    <row r="37601" spans="1:6">
      <c r="A37601" t="s">
        <v>172</v>
      </c>
      <c r="B37601">
        <v>3432</v>
      </c>
      <c r="C37601" t="s">
        <v>223</v>
      </c>
      <c r="D37601">
        <v>2009</v>
      </c>
      <c r="E37601" t="s">
        <v>736</v>
      </c>
      <c r="F37601" s="2">
        <v>789.42415165810496</v>
      </c>
    </row>
    <row r="37602" spans="1:6">
      <c r="A37602" t="s">
        <v>172</v>
      </c>
      <c r="B37602">
        <v>3432</v>
      </c>
      <c r="C37602" t="s">
        <v>223</v>
      </c>
      <c r="D37602">
        <v>2009</v>
      </c>
      <c r="E37602" t="s">
        <v>737</v>
      </c>
      <c r="F37602" s="2">
        <v>931.91606651936604</v>
      </c>
    </row>
    <row r="37603" spans="1:6">
      <c r="A37603" t="s">
        <v>172</v>
      </c>
      <c r="B37603">
        <v>3432</v>
      </c>
      <c r="C37603" t="s">
        <v>223</v>
      </c>
      <c r="D37603">
        <v>2011</v>
      </c>
      <c r="E37603" t="s">
        <v>742</v>
      </c>
      <c r="F37603" s="2">
        <v>2615.9855433815001</v>
      </c>
    </row>
    <row r="37604" spans="1:6">
      <c r="A37604" t="s">
        <v>172</v>
      </c>
      <c r="B37604">
        <v>3432</v>
      </c>
      <c r="C37604" t="s">
        <v>223</v>
      </c>
      <c r="D37604">
        <v>2011</v>
      </c>
      <c r="E37604" t="s">
        <v>744</v>
      </c>
      <c r="F37604" s="2">
        <v>43.847808125</v>
      </c>
    </row>
    <row r="37605" spans="1:6">
      <c r="A37605" t="s">
        <v>172</v>
      </c>
      <c r="B37605">
        <v>3432</v>
      </c>
      <c r="C37605" t="s">
        <v>223</v>
      </c>
      <c r="D37605">
        <v>2011</v>
      </c>
      <c r="E37605" t="s">
        <v>745</v>
      </c>
      <c r="F37605" s="2">
        <v>0</v>
      </c>
    </row>
    <row r="37606" spans="1:6">
      <c r="A37606" t="s">
        <v>172</v>
      </c>
      <c r="B37606">
        <v>3432</v>
      </c>
      <c r="C37606" t="s">
        <v>223</v>
      </c>
      <c r="D37606">
        <v>2013</v>
      </c>
      <c r="E37606" t="s">
        <v>738</v>
      </c>
      <c r="F37606" s="2">
        <v>0</v>
      </c>
    </row>
    <row r="37607" spans="1:6">
      <c r="A37607" t="s">
        <v>172</v>
      </c>
      <c r="B37607">
        <v>3432</v>
      </c>
      <c r="C37607" t="s">
        <v>223</v>
      </c>
      <c r="D37607">
        <v>2013</v>
      </c>
      <c r="E37607" t="s">
        <v>739</v>
      </c>
      <c r="F37607" s="2">
        <v>27517.342475507601</v>
      </c>
    </row>
    <row r="37608" spans="1:6">
      <c r="A37608" t="s">
        <v>172</v>
      </c>
      <c r="B37608">
        <v>3432</v>
      </c>
      <c r="C37608" t="s">
        <v>223</v>
      </c>
      <c r="D37608">
        <v>2013</v>
      </c>
      <c r="E37608" t="s">
        <v>740</v>
      </c>
      <c r="F37608" s="2">
        <v>686.35537664288995</v>
      </c>
    </row>
    <row r="37609" spans="1:6">
      <c r="A37609" t="s">
        <v>172</v>
      </c>
      <c r="B37609">
        <v>3432</v>
      </c>
      <c r="C37609" t="s">
        <v>223</v>
      </c>
      <c r="D37609">
        <v>2015</v>
      </c>
      <c r="E37609" t="s">
        <v>741</v>
      </c>
      <c r="F37609" s="2">
        <v>14874.347680982301</v>
      </c>
    </row>
    <row r="37610" spans="1:6">
      <c r="A37610" t="s">
        <v>172</v>
      </c>
      <c r="B37610">
        <v>3432</v>
      </c>
      <c r="C37610" t="s">
        <v>223</v>
      </c>
      <c r="D37610">
        <v>2016</v>
      </c>
      <c r="E37610" t="s">
        <v>740</v>
      </c>
      <c r="F37610" s="2">
        <v>876.66729966842001</v>
      </c>
    </row>
    <row r="37611" spans="1:6">
      <c r="A37611" t="s">
        <v>172</v>
      </c>
      <c r="B37611">
        <v>3432</v>
      </c>
      <c r="C37611" t="s">
        <v>223</v>
      </c>
      <c r="D37611">
        <v>2017</v>
      </c>
      <c r="E37611" t="s">
        <v>743</v>
      </c>
      <c r="F37611" s="2">
        <v>0</v>
      </c>
    </row>
    <row r="37612" spans="1:6">
      <c r="A37612" t="s">
        <v>172</v>
      </c>
      <c r="B37612">
        <v>3432</v>
      </c>
      <c r="C37612" t="s">
        <v>223</v>
      </c>
      <c r="D37612">
        <v>2018</v>
      </c>
      <c r="E37612" t="s">
        <v>741</v>
      </c>
      <c r="F37612" s="2">
        <v>14090.386691448401</v>
      </c>
    </row>
    <row r="37613" spans="1:6">
      <c r="A37613" t="s">
        <v>172</v>
      </c>
      <c r="B37613">
        <v>3432</v>
      </c>
      <c r="C37613" t="s">
        <v>223</v>
      </c>
      <c r="D37613">
        <v>2019</v>
      </c>
      <c r="E37613" t="s">
        <v>736</v>
      </c>
      <c r="F37613" s="2">
        <v>526.21303946993601</v>
      </c>
    </row>
    <row r="37614" spans="1:6">
      <c r="A37614" t="s">
        <v>172</v>
      </c>
      <c r="B37614">
        <v>3432</v>
      </c>
      <c r="C37614" t="s">
        <v>223</v>
      </c>
      <c r="D37614">
        <v>2019</v>
      </c>
      <c r="E37614" t="s">
        <v>737</v>
      </c>
      <c r="F37614" s="2">
        <v>822.72248750032304</v>
      </c>
    </row>
    <row r="37615" spans="1:6">
      <c r="A37615" t="s">
        <v>172</v>
      </c>
      <c r="B37615">
        <v>3432</v>
      </c>
      <c r="C37615" t="s">
        <v>223</v>
      </c>
      <c r="D37615">
        <v>2019</v>
      </c>
      <c r="E37615" t="s">
        <v>740</v>
      </c>
      <c r="F37615" s="2">
        <v>613.574308167494</v>
      </c>
    </row>
    <row r="37616" spans="1:6">
      <c r="A37616" t="s">
        <v>172</v>
      </c>
      <c r="B37616">
        <v>3432</v>
      </c>
      <c r="C37616" t="s">
        <v>223</v>
      </c>
      <c r="D37616">
        <v>2020</v>
      </c>
      <c r="E37616" t="s">
        <v>738</v>
      </c>
      <c r="F37616" s="2">
        <v>0</v>
      </c>
    </row>
    <row r="37617" spans="1:6">
      <c r="A37617" t="s">
        <v>172</v>
      </c>
      <c r="B37617">
        <v>3432</v>
      </c>
      <c r="C37617" t="s">
        <v>223</v>
      </c>
      <c r="D37617">
        <v>2020</v>
      </c>
      <c r="E37617" t="s">
        <v>739</v>
      </c>
      <c r="F37617" s="2">
        <v>29284.730632787301</v>
      </c>
    </row>
    <row r="37618" spans="1:6">
      <c r="A37618" t="s">
        <v>172</v>
      </c>
      <c r="B37618">
        <v>3432</v>
      </c>
      <c r="C37618" t="s">
        <v>223</v>
      </c>
      <c r="D37618">
        <v>2020</v>
      </c>
      <c r="E37618" t="s">
        <v>743</v>
      </c>
      <c r="F37618" s="2">
        <v>0</v>
      </c>
    </row>
    <row r="37619" spans="1:6">
      <c r="A37619" t="s">
        <v>172</v>
      </c>
      <c r="B37619">
        <v>3432</v>
      </c>
      <c r="C37619" t="s">
        <v>223</v>
      </c>
      <c r="D37619">
        <v>2021</v>
      </c>
      <c r="E37619" t="s">
        <v>742</v>
      </c>
      <c r="F37619" s="2">
        <v>12952.1922446914</v>
      </c>
    </row>
    <row r="37620" spans="1:6">
      <c r="A37620" t="s">
        <v>172</v>
      </c>
      <c r="B37620">
        <v>3432</v>
      </c>
      <c r="C37620" t="s">
        <v>223</v>
      </c>
      <c r="D37620">
        <v>2021</v>
      </c>
      <c r="E37620" t="s">
        <v>744</v>
      </c>
      <c r="F37620" s="2">
        <v>0.17227665</v>
      </c>
    </row>
    <row r="37621" spans="1:6">
      <c r="A37621" t="s">
        <v>172</v>
      </c>
      <c r="B37621">
        <v>3432</v>
      </c>
      <c r="C37621" t="s">
        <v>223</v>
      </c>
      <c r="D37621">
        <v>2021</v>
      </c>
      <c r="E37621" t="s">
        <v>745</v>
      </c>
      <c r="F37621" s="2">
        <v>0</v>
      </c>
    </row>
    <row r="37622" spans="1:6">
      <c r="A37622" t="s">
        <v>172</v>
      </c>
      <c r="B37622">
        <v>3432</v>
      </c>
      <c r="C37622" t="s">
        <v>223</v>
      </c>
      <c r="D37622">
        <v>2021</v>
      </c>
      <c r="E37622" t="s">
        <v>741</v>
      </c>
      <c r="F37622" s="2">
        <v>13841.079033746801</v>
      </c>
    </row>
    <row r="37623" spans="1:6">
      <c r="A37623" t="s">
        <v>172</v>
      </c>
      <c r="B37623">
        <v>3432</v>
      </c>
      <c r="C37623" t="s">
        <v>223</v>
      </c>
      <c r="D37623">
        <v>2022</v>
      </c>
      <c r="E37623" t="s">
        <v>736</v>
      </c>
      <c r="F37623" s="2">
        <v>468.55941287735499</v>
      </c>
    </row>
    <row r="37624" spans="1:6">
      <c r="A37624" t="s">
        <v>172</v>
      </c>
      <c r="B37624">
        <v>3432</v>
      </c>
      <c r="C37624" t="s">
        <v>223</v>
      </c>
      <c r="D37624">
        <v>2022</v>
      </c>
      <c r="E37624" t="s">
        <v>737</v>
      </c>
      <c r="F37624" s="2">
        <v>683.26973307091703</v>
      </c>
    </row>
    <row r="37625" spans="1:6">
      <c r="A37625" t="s">
        <v>172</v>
      </c>
      <c r="B37625">
        <v>3432</v>
      </c>
      <c r="C37625" t="s">
        <v>223</v>
      </c>
      <c r="D37625">
        <v>2023</v>
      </c>
      <c r="E37625" t="s">
        <v>739</v>
      </c>
      <c r="F37625" s="2">
        <v>29148.527454674801</v>
      </c>
    </row>
    <row r="37626" spans="1:6">
      <c r="A37626" t="s">
        <v>172</v>
      </c>
      <c r="B37626">
        <v>3432</v>
      </c>
      <c r="C37626" t="s">
        <v>223</v>
      </c>
      <c r="D37626">
        <v>2023</v>
      </c>
      <c r="E37626" t="s">
        <v>743</v>
      </c>
      <c r="F37626" s="2">
        <v>0</v>
      </c>
    </row>
    <row r="37627" spans="1:6">
      <c r="A37627" t="s">
        <v>172</v>
      </c>
      <c r="B37627">
        <v>3432</v>
      </c>
      <c r="C37627" t="s">
        <v>223</v>
      </c>
      <c r="D37627">
        <v>2024</v>
      </c>
      <c r="E37627" t="s">
        <v>742</v>
      </c>
      <c r="F37627" s="2">
        <v>8424.3220870436398</v>
      </c>
    </row>
    <row r="37628" spans="1:6">
      <c r="A37628" t="s">
        <v>172</v>
      </c>
      <c r="B37628">
        <v>3432</v>
      </c>
      <c r="C37628" t="s">
        <v>223</v>
      </c>
      <c r="D37628">
        <v>2024</v>
      </c>
      <c r="E37628" t="s">
        <v>744</v>
      </c>
      <c r="F37628" s="2">
        <v>0.3748437</v>
      </c>
    </row>
    <row r="37629" spans="1:6">
      <c r="A37629" t="s">
        <v>172</v>
      </c>
      <c r="B37629">
        <v>3432</v>
      </c>
      <c r="C37629" t="s">
        <v>223</v>
      </c>
      <c r="D37629">
        <v>2024</v>
      </c>
      <c r="E37629" t="s">
        <v>745</v>
      </c>
      <c r="F37629" s="2">
        <v>0</v>
      </c>
    </row>
    <row r="37630" spans="1:6">
      <c r="A37630" t="s">
        <v>172</v>
      </c>
      <c r="B37630">
        <v>3433</v>
      </c>
      <c r="C37630" t="s">
        <v>225</v>
      </c>
      <c r="D37630">
        <v>2009</v>
      </c>
      <c r="E37630" t="s">
        <v>742</v>
      </c>
      <c r="F37630" s="2">
        <v>1161.81419647804</v>
      </c>
    </row>
    <row r="37631" spans="1:6">
      <c r="A37631" t="s">
        <v>172</v>
      </c>
      <c r="B37631">
        <v>3433</v>
      </c>
      <c r="C37631" t="s">
        <v>225</v>
      </c>
      <c r="D37631">
        <v>2009</v>
      </c>
      <c r="E37631" t="s">
        <v>744</v>
      </c>
      <c r="F37631" s="2">
        <v>0</v>
      </c>
    </row>
    <row r="37632" spans="1:6">
      <c r="A37632" t="s">
        <v>172</v>
      </c>
      <c r="B37632">
        <v>3433</v>
      </c>
      <c r="C37632" t="s">
        <v>225</v>
      </c>
      <c r="D37632">
        <v>2009</v>
      </c>
      <c r="E37632" t="s">
        <v>745</v>
      </c>
      <c r="F37632" s="2">
        <v>0</v>
      </c>
    </row>
    <row r="37633" spans="1:6">
      <c r="A37633" t="s">
        <v>172</v>
      </c>
      <c r="B37633">
        <v>3433</v>
      </c>
      <c r="C37633" t="s">
        <v>225</v>
      </c>
      <c r="D37633">
        <v>2009</v>
      </c>
      <c r="E37633" t="s">
        <v>741</v>
      </c>
      <c r="F37633" s="2">
        <v>8449.1773078836195</v>
      </c>
    </row>
    <row r="37634" spans="1:6">
      <c r="A37634" t="s">
        <v>172</v>
      </c>
      <c r="B37634">
        <v>3433</v>
      </c>
      <c r="C37634" t="s">
        <v>225</v>
      </c>
      <c r="D37634">
        <v>2011</v>
      </c>
      <c r="E37634" t="s">
        <v>738</v>
      </c>
      <c r="F37634" s="2">
        <v>0</v>
      </c>
    </row>
    <row r="37635" spans="1:6">
      <c r="A37635" t="s">
        <v>172</v>
      </c>
      <c r="B37635">
        <v>3433</v>
      </c>
      <c r="C37635" t="s">
        <v>225</v>
      </c>
      <c r="D37635">
        <v>2011</v>
      </c>
      <c r="E37635" t="s">
        <v>739</v>
      </c>
      <c r="F37635" s="2">
        <v>13177.7083229565</v>
      </c>
    </row>
    <row r="37636" spans="1:6">
      <c r="A37636" t="s">
        <v>172</v>
      </c>
      <c r="B37636">
        <v>3433</v>
      </c>
      <c r="C37636" t="s">
        <v>225</v>
      </c>
      <c r="D37636">
        <v>2011</v>
      </c>
      <c r="E37636" t="s">
        <v>743</v>
      </c>
      <c r="F37636" s="2">
        <v>0</v>
      </c>
    </row>
    <row r="37637" spans="1:6">
      <c r="A37637" t="s">
        <v>172</v>
      </c>
      <c r="B37637">
        <v>3433</v>
      </c>
      <c r="C37637" t="s">
        <v>225</v>
      </c>
      <c r="D37637">
        <v>2011</v>
      </c>
      <c r="E37637" t="s">
        <v>740</v>
      </c>
      <c r="F37637" s="2">
        <v>759.12197707388395</v>
      </c>
    </row>
    <row r="37638" spans="1:6">
      <c r="A37638" t="s">
        <v>172</v>
      </c>
      <c r="B37638">
        <v>3433</v>
      </c>
      <c r="C37638" t="s">
        <v>225</v>
      </c>
      <c r="D37638">
        <v>2013</v>
      </c>
      <c r="E37638" t="s">
        <v>736</v>
      </c>
      <c r="F37638" s="2">
        <v>683.19426556327198</v>
      </c>
    </row>
    <row r="37639" spans="1:6">
      <c r="A37639" t="s">
        <v>172</v>
      </c>
      <c r="B37639">
        <v>3433</v>
      </c>
      <c r="C37639" t="s">
        <v>225</v>
      </c>
      <c r="D37639">
        <v>2013</v>
      </c>
      <c r="E37639" t="s">
        <v>737</v>
      </c>
      <c r="F37639" s="2">
        <v>684.09989750415696</v>
      </c>
    </row>
    <row r="37640" spans="1:6">
      <c r="A37640" t="s">
        <v>172</v>
      </c>
      <c r="B37640">
        <v>3433</v>
      </c>
      <c r="C37640" t="s">
        <v>225</v>
      </c>
      <c r="D37640">
        <v>2015</v>
      </c>
      <c r="E37640" t="s">
        <v>742</v>
      </c>
      <c r="F37640" s="2">
        <v>1840.01696155687</v>
      </c>
    </row>
    <row r="37641" spans="1:6">
      <c r="A37641" t="s">
        <v>172</v>
      </c>
      <c r="B37641">
        <v>3433</v>
      </c>
      <c r="C37641" t="s">
        <v>225</v>
      </c>
      <c r="D37641">
        <v>2015</v>
      </c>
      <c r="E37641" t="s">
        <v>744</v>
      </c>
      <c r="F37641" s="2">
        <v>3949.0746490000001</v>
      </c>
    </row>
    <row r="37642" spans="1:6">
      <c r="A37642" t="s">
        <v>172</v>
      </c>
      <c r="B37642">
        <v>3433</v>
      </c>
      <c r="C37642" t="s">
        <v>225</v>
      </c>
      <c r="D37642">
        <v>2015</v>
      </c>
      <c r="E37642" t="s">
        <v>743</v>
      </c>
      <c r="F37642" s="2">
        <v>0</v>
      </c>
    </row>
    <row r="37643" spans="1:6">
      <c r="A37643" t="s">
        <v>172</v>
      </c>
      <c r="B37643">
        <v>3433</v>
      </c>
      <c r="C37643" t="s">
        <v>225</v>
      </c>
      <c r="D37643">
        <v>2015</v>
      </c>
      <c r="E37643" t="s">
        <v>745</v>
      </c>
      <c r="F37643" s="2">
        <v>0</v>
      </c>
    </row>
    <row r="37644" spans="1:6">
      <c r="A37644" t="s">
        <v>172</v>
      </c>
      <c r="B37644">
        <v>3433</v>
      </c>
      <c r="C37644" t="s">
        <v>225</v>
      </c>
      <c r="D37644">
        <v>2016</v>
      </c>
      <c r="E37644" t="s">
        <v>741</v>
      </c>
      <c r="F37644" s="2">
        <v>8404.7712493097697</v>
      </c>
    </row>
    <row r="37645" spans="1:6">
      <c r="A37645" t="s">
        <v>172</v>
      </c>
      <c r="B37645">
        <v>3433</v>
      </c>
      <c r="C37645" t="s">
        <v>225</v>
      </c>
      <c r="D37645">
        <v>2017</v>
      </c>
      <c r="E37645" t="s">
        <v>740</v>
      </c>
      <c r="F37645" s="2">
        <v>493.95365019259998</v>
      </c>
    </row>
    <row r="37646" spans="1:6">
      <c r="A37646" t="s">
        <v>172</v>
      </c>
      <c r="B37646">
        <v>3433</v>
      </c>
      <c r="C37646" t="s">
        <v>225</v>
      </c>
      <c r="D37646">
        <v>2018</v>
      </c>
      <c r="E37646" t="s">
        <v>743</v>
      </c>
      <c r="F37646" s="2">
        <v>0</v>
      </c>
    </row>
    <row r="37647" spans="1:6">
      <c r="A37647" t="s">
        <v>172</v>
      </c>
      <c r="B37647">
        <v>3433</v>
      </c>
      <c r="C37647" t="s">
        <v>225</v>
      </c>
      <c r="D37647">
        <v>2019</v>
      </c>
      <c r="E37647" t="s">
        <v>741</v>
      </c>
      <c r="F37647" s="2">
        <v>7952.5061760279896</v>
      </c>
    </row>
    <row r="37648" spans="1:6">
      <c r="A37648" t="s">
        <v>172</v>
      </c>
      <c r="B37648">
        <v>3433</v>
      </c>
      <c r="C37648" t="s">
        <v>225</v>
      </c>
      <c r="D37648">
        <v>2020</v>
      </c>
      <c r="E37648" t="s">
        <v>736</v>
      </c>
      <c r="F37648" s="2">
        <v>564.29594419970203</v>
      </c>
    </row>
    <row r="37649" spans="1:6">
      <c r="A37649" t="s">
        <v>172</v>
      </c>
      <c r="B37649">
        <v>3433</v>
      </c>
      <c r="C37649" t="s">
        <v>225</v>
      </c>
      <c r="D37649">
        <v>2020</v>
      </c>
      <c r="E37649" t="s">
        <v>737</v>
      </c>
      <c r="F37649" s="2">
        <v>508.45489736794798</v>
      </c>
    </row>
    <row r="37650" spans="1:6">
      <c r="A37650" t="s">
        <v>172</v>
      </c>
      <c r="B37650">
        <v>3433</v>
      </c>
      <c r="C37650" t="s">
        <v>225</v>
      </c>
      <c r="D37650">
        <v>2020</v>
      </c>
      <c r="E37650" t="s">
        <v>740</v>
      </c>
      <c r="F37650" s="2">
        <v>512.28590374421299</v>
      </c>
    </row>
    <row r="37651" spans="1:6">
      <c r="A37651" t="s">
        <v>172</v>
      </c>
      <c r="B37651">
        <v>3433</v>
      </c>
      <c r="C37651" t="s">
        <v>225</v>
      </c>
      <c r="D37651">
        <v>2021</v>
      </c>
      <c r="E37651" t="s">
        <v>738</v>
      </c>
      <c r="F37651" s="2">
        <v>0</v>
      </c>
    </row>
    <row r="37652" spans="1:6">
      <c r="A37652" t="s">
        <v>172</v>
      </c>
      <c r="B37652">
        <v>3433</v>
      </c>
      <c r="C37652" t="s">
        <v>225</v>
      </c>
      <c r="D37652">
        <v>2021</v>
      </c>
      <c r="E37652" t="s">
        <v>739</v>
      </c>
      <c r="F37652" s="2">
        <v>15064.4691051227</v>
      </c>
    </row>
    <row r="37653" spans="1:6">
      <c r="A37653" t="s">
        <v>172</v>
      </c>
      <c r="B37653">
        <v>3433</v>
      </c>
      <c r="C37653" t="s">
        <v>225</v>
      </c>
      <c r="D37653">
        <v>2021</v>
      </c>
      <c r="E37653" t="s">
        <v>743</v>
      </c>
      <c r="F37653" s="2">
        <v>0</v>
      </c>
    </row>
    <row r="37654" spans="1:6">
      <c r="A37654" t="s">
        <v>172</v>
      </c>
      <c r="B37654">
        <v>3433</v>
      </c>
      <c r="C37654" t="s">
        <v>225</v>
      </c>
      <c r="D37654">
        <v>2022</v>
      </c>
      <c r="E37654" t="s">
        <v>742</v>
      </c>
      <c r="F37654" s="2">
        <v>1173.9829624575</v>
      </c>
    </row>
    <row r="37655" spans="1:6">
      <c r="A37655" t="s">
        <v>172</v>
      </c>
      <c r="B37655">
        <v>3433</v>
      </c>
      <c r="C37655" t="s">
        <v>225</v>
      </c>
      <c r="D37655">
        <v>2022</v>
      </c>
      <c r="E37655" t="s">
        <v>744</v>
      </c>
      <c r="F37655" s="2">
        <v>0</v>
      </c>
    </row>
    <row r="37656" spans="1:6">
      <c r="A37656" t="s">
        <v>172</v>
      </c>
      <c r="B37656">
        <v>3433</v>
      </c>
      <c r="C37656" t="s">
        <v>225</v>
      </c>
      <c r="D37656">
        <v>2022</v>
      </c>
      <c r="E37656" t="s">
        <v>745</v>
      </c>
      <c r="F37656" s="2">
        <v>4.74445604075098E-2</v>
      </c>
    </row>
    <row r="37657" spans="1:6">
      <c r="A37657" t="s">
        <v>172</v>
      </c>
      <c r="B37657">
        <v>3433</v>
      </c>
      <c r="C37657" t="s">
        <v>225</v>
      </c>
      <c r="D37657">
        <v>2022</v>
      </c>
      <c r="E37657" t="s">
        <v>741</v>
      </c>
      <c r="F37657" s="2">
        <v>8270.7328718341505</v>
      </c>
    </row>
    <row r="37658" spans="1:6">
      <c r="A37658" t="s">
        <v>172</v>
      </c>
      <c r="B37658">
        <v>3433</v>
      </c>
      <c r="C37658" t="s">
        <v>225</v>
      </c>
      <c r="D37658">
        <v>2023</v>
      </c>
      <c r="E37658" t="s">
        <v>736</v>
      </c>
      <c r="F37658" s="2">
        <v>530.16951471749803</v>
      </c>
    </row>
    <row r="37659" spans="1:6">
      <c r="A37659" t="s">
        <v>172</v>
      </c>
      <c r="B37659">
        <v>3433</v>
      </c>
      <c r="C37659" t="s">
        <v>225</v>
      </c>
      <c r="D37659">
        <v>2023</v>
      </c>
      <c r="E37659" t="s">
        <v>737</v>
      </c>
      <c r="F37659" s="2">
        <v>458.02405838939399</v>
      </c>
    </row>
    <row r="37660" spans="1:6">
      <c r="A37660" t="s">
        <v>172</v>
      </c>
      <c r="B37660">
        <v>3433</v>
      </c>
      <c r="C37660" t="s">
        <v>225</v>
      </c>
      <c r="D37660">
        <v>2024</v>
      </c>
      <c r="E37660" t="s">
        <v>739</v>
      </c>
      <c r="F37660" s="2">
        <v>14912.324054033499</v>
      </c>
    </row>
    <row r="37661" spans="1:6">
      <c r="A37661" t="s">
        <v>172</v>
      </c>
      <c r="B37661">
        <v>3433</v>
      </c>
      <c r="C37661" t="s">
        <v>225</v>
      </c>
      <c r="D37661">
        <v>2024</v>
      </c>
      <c r="E37661" t="s">
        <v>743</v>
      </c>
      <c r="F37661" s="2">
        <v>0</v>
      </c>
    </row>
    <row r="37662" spans="1:6">
      <c r="A37662" t="s">
        <v>172</v>
      </c>
      <c r="B37662">
        <v>3434</v>
      </c>
      <c r="C37662" t="s">
        <v>227</v>
      </c>
      <c r="D37662">
        <v>2009</v>
      </c>
      <c r="E37662" t="s">
        <v>742</v>
      </c>
      <c r="F37662" s="2">
        <v>1042.6240532261299</v>
      </c>
    </row>
    <row r="37663" spans="1:6">
      <c r="A37663" t="s">
        <v>172</v>
      </c>
      <c r="B37663">
        <v>3434</v>
      </c>
      <c r="C37663" t="s">
        <v>227</v>
      </c>
      <c r="D37663">
        <v>2009</v>
      </c>
      <c r="E37663" t="s">
        <v>744</v>
      </c>
      <c r="F37663" s="2">
        <v>0</v>
      </c>
    </row>
    <row r="37664" spans="1:6">
      <c r="A37664" t="s">
        <v>172</v>
      </c>
      <c r="B37664">
        <v>3434</v>
      </c>
      <c r="C37664" t="s">
        <v>227</v>
      </c>
      <c r="D37664">
        <v>2009</v>
      </c>
      <c r="E37664" t="s">
        <v>745</v>
      </c>
      <c r="F37664" s="2">
        <v>0</v>
      </c>
    </row>
    <row r="37665" spans="1:6">
      <c r="A37665" t="s">
        <v>172</v>
      </c>
      <c r="B37665">
        <v>3434</v>
      </c>
      <c r="C37665" t="s">
        <v>227</v>
      </c>
      <c r="D37665">
        <v>2009</v>
      </c>
      <c r="E37665" t="s">
        <v>741</v>
      </c>
      <c r="F37665" s="2">
        <v>8258.7364372914108</v>
      </c>
    </row>
    <row r="37666" spans="1:6">
      <c r="A37666" t="s">
        <v>172</v>
      </c>
      <c r="B37666">
        <v>3434</v>
      </c>
      <c r="C37666" t="s">
        <v>227</v>
      </c>
      <c r="D37666">
        <v>2011</v>
      </c>
      <c r="E37666" t="s">
        <v>738</v>
      </c>
      <c r="F37666" s="2">
        <v>0</v>
      </c>
    </row>
    <row r="37667" spans="1:6">
      <c r="A37667" t="s">
        <v>172</v>
      </c>
      <c r="B37667">
        <v>3434</v>
      </c>
      <c r="C37667" t="s">
        <v>227</v>
      </c>
      <c r="D37667">
        <v>2011</v>
      </c>
      <c r="E37667" t="s">
        <v>739</v>
      </c>
      <c r="F37667" s="2">
        <v>13625.159308563299</v>
      </c>
    </row>
    <row r="37668" spans="1:6">
      <c r="A37668" t="s">
        <v>172</v>
      </c>
      <c r="B37668">
        <v>3434</v>
      </c>
      <c r="C37668" t="s">
        <v>227</v>
      </c>
      <c r="D37668">
        <v>2011</v>
      </c>
      <c r="E37668" t="s">
        <v>743</v>
      </c>
      <c r="F37668" s="2">
        <v>0</v>
      </c>
    </row>
    <row r="37669" spans="1:6">
      <c r="A37669" t="s">
        <v>172</v>
      </c>
      <c r="B37669">
        <v>3434</v>
      </c>
      <c r="C37669" t="s">
        <v>227</v>
      </c>
      <c r="D37669">
        <v>2013</v>
      </c>
      <c r="E37669" t="s">
        <v>736</v>
      </c>
      <c r="F37669" s="2">
        <v>840.82547074177705</v>
      </c>
    </row>
    <row r="37670" spans="1:6">
      <c r="A37670" t="s">
        <v>172</v>
      </c>
      <c r="B37670">
        <v>3434</v>
      </c>
      <c r="C37670" t="s">
        <v>227</v>
      </c>
      <c r="D37670">
        <v>2013</v>
      </c>
      <c r="E37670" t="s">
        <v>737</v>
      </c>
      <c r="F37670" s="2">
        <v>600.73689757484203</v>
      </c>
    </row>
    <row r="37671" spans="1:6">
      <c r="A37671" t="s">
        <v>172</v>
      </c>
      <c r="B37671">
        <v>3434</v>
      </c>
      <c r="C37671" t="s">
        <v>227</v>
      </c>
      <c r="D37671">
        <v>2013</v>
      </c>
      <c r="E37671" t="s">
        <v>740</v>
      </c>
      <c r="F37671" s="2">
        <v>777.55717104351595</v>
      </c>
    </row>
    <row r="37672" spans="1:6">
      <c r="A37672" t="s">
        <v>172</v>
      </c>
      <c r="B37672">
        <v>3434</v>
      </c>
      <c r="C37672" t="s">
        <v>227</v>
      </c>
      <c r="D37672">
        <v>2015</v>
      </c>
      <c r="E37672" t="s">
        <v>742</v>
      </c>
      <c r="F37672" s="2">
        <v>1298.0753403556701</v>
      </c>
    </row>
    <row r="37673" spans="1:6">
      <c r="A37673" t="s">
        <v>172</v>
      </c>
      <c r="B37673">
        <v>3434</v>
      </c>
      <c r="C37673" t="s">
        <v>227</v>
      </c>
      <c r="D37673">
        <v>2015</v>
      </c>
      <c r="E37673" t="s">
        <v>744</v>
      </c>
      <c r="F37673" s="2">
        <v>0</v>
      </c>
    </row>
    <row r="37674" spans="1:6">
      <c r="A37674" t="s">
        <v>172</v>
      </c>
      <c r="B37674">
        <v>3434</v>
      </c>
      <c r="C37674" t="s">
        <v>227</v>
      </c>
      <c r="D37674">
        <v>2015</v>
      </c>
      <c r="E37674" t="s">
        <v>745</v>
      </c>
      <c r="F37674" s="2">
        <v>0</v>
      </c>
    </row>
    <row r="37675" spans="1:6">
      <c r="A37675" t="s">
        <v>172</v>
      </c>
      <c r="B37675">
        <v>3434</v>
      </c>
      <c r="C37675" t="s">
        <v>227</v>
      </c>
      <c r="D37675">
        <v>2016</v>
      </c>
      <c r="E37675" t="s">
        <v>740</v>
      </c>
      <c r="F37675" s="2">
        <v>757.28787293471396</v>
      </c>
    </row>
    <row r="37676" spans="1:6">
      <c r="A37676" t="s">
        <v>172</v>
      </c>
      <c r="B37676">
        <v>3434</v>
      </c>
      <c r="C37676" t="s">
        <v>227</v>
      </c>
      <c r="D37676">
        <v>2016</v>
      </c>
      <c r="E37676" t="s">
        <v>741</v>
      </c>
      <c r="F37676" s="2">
        <v>8192.4923461540802</v>
      </c>
    </row>
    <row r="37677" spans="1:6">
      <c r="A37677" t="s">
        <v>172</v>
      </c>
      <c r="B37677">
        <v>3434</v>
      </c>
      <c r="C37677" t="s">
        <v>227</v>
      </c>
      <c r="D37677">
        <v>2018</v>
      </c>
      <c r="E37677" t="s">
        <v>743</v>
      </c>
      <c r="F37677" s="2">
        <v>0</v>
      </c>
    </row>
    <row r="37678" spans="1:6">
      <c r="A37678" t="s">
        <v>172</v>
      </c>
      <c r="B37678">
        <v>3434</v>
      </c>
      <c r="C37678" t="s">
        <v>227</v>
      </c>
      <c r="D37678">
        <v>2018</v>
      </c>
      <c r="E37678" t="s">
        <v>745</v>
      </c>
      <c r="F37678" s="2">
        <v>0</v>
      </c>
    </row>
    <row r="37679" spans="1:6">
      <c r="A37679" t="s">
        <v>172</v>
      </c>
      <c r="B37679">
        <v>3434</v>
      </c>
      <c r="C37679" t="s">
        <v>227</v>
      </c>
      <c r="D37679">
        <v>2019</v>
      </c>
      <c r="E37679" t="s">
        <v>741</v>
      </c>
      <c r="F37679" s="2">
        <v>7754.5224649067204</v>
      </c>
    </row>
    <row r="37680" spans="1:6">
      <c r="A37680" t="s">
        <v>172</v>
      </c>
      <c r="B37680">
        <v>3434</v>
      </c>
      <c r="C37680" t="s">
        <v>227</v>
      </c>
      <c r="D37680">
        <v>2020</v>
      </c>
      <c r="E37680" t="s">
        <v>736</v>
      </c>
      <c r="F37680" s="2">
        <v>631.33912858220901</v>
      </c>
    </row>
    <row r="37681" spans="1:6">
      <c r="A37681" t="s">
        <v>172</v>
      </c>
      <c r="B37681">
        <v>3434</v>
      </c>
      <c r="C37681" t="s">
        <v>227</v>
      </c>
      <c r="D37681">
        <v>2020</v>
      </c>
      <c r="E37681" t="s">
        <v>737</v>
      </c>
      <c r="F37681" s="2">
        <v>486.77471512345301</v>
      </c>
    </row>
    <row r="37682" spans="1:6">
      <c r="A37682" t="s">
        <v>172</v>
      </c>
      <c r="B37682">
        <v>3434</v>
      </c>
      <c r="C37682" t="s">
        <v>227</v>
      </c>
      <c r="D37682">
        <v>2021</v>
      </c>
      <c r="E37682" t="s">
        <v>738</v>
      </c>
      <c r="F37682" s="2">
        <v>0</v>
      </c>
    </row>
    <row r="37683" spans="1:6">
      <c r="A37683" t="s">
        <v>172</v>
      </c>
      <c r="B37683">
        <v>3434</v>
      </c>
      <c r="C37683" t="s">
        <v>227</v>
      </c>
      <c r="D37683">
        <v>2021</v>
      </c>
      <c r="E37683" t="s">
        <v>739</v>
      </c>
      <c r="F37683" s="2">
        <v>15627.6855526979</v>
      </c>
    </row>
    <row r="37684" spans="1:6">
      <c r="A37684" t="s">
        <v>172</v>
      </c>
      <c r="B37684">
        <v>3434</v>
      </c>
      <c r="C37684" t="s">
        <v>227</v>
      </c>
      <c r="D37684">
        <v>2021</v>
      </c>
      <c r="E37684" t="s">
        <v>743</v>
      </c>
      <c r="F37684" s="2">
        <v>0</v>
      </c>
    </row>
    <row r="37685" spans="1:6">
      <c r="A37685" t="s">
        <v>172</v>
      </c>
      <c r="B37685">
        <v>3434</v>
      </c>
      <c r="C37685" t="s">
        <v>227</v>
      </c>
      <c r="D37685">
        <v>2022</v>
      </c>
      <c r="E37685" t="s">
        <v>742</v>
      </c>
      <c r="F37685" s="2">
        <v>1006.70710962698</v>
      </c>
    </row>
    <row r="37686" spans="1:6">
      <c r="A37686" t="s">
        <v>172</v>
      </c>
      <c r="B37686">
        <v>3434</v>
      </c>
      <c r="C37686" t="s">
        <v>227</v>
      </c>
      <c r="D37686">
        <v>2022</v>
      </c>
      <c r="E37686" t="s">
        <v>744</v>
      </c>
      <c r="F37686" s="2">
        <v>0</v>
      </c>
    </row>
    <row r="37687" spans="1:6">
      <c r="A37687" t="s">
        <v>172</v>
      </c>
      <c r="B37687">
        <v>3434</v>
      </c>
      <c r="C37687" t="s">
        <v>227</v>
      </c>
      <c r="D37687">
        <v>2022</v>
      </c>
      <c r="E37687" t="s">
        <v>741</v>
      </c>
      <c r="F37687" s="2">
        <v>8048.9290364054204</v>
      </c>
    </row>
    <row r="37688" spans="1:6">
      <c r="A37688" t="s">
        <v>172</v>
      </c>
      <c r="B37688">
        <v>3434</v>
      </c>
      <c r="C37688" t="s">
        <v>227</v>
      </c>
      <c r="D37688">
        <v>2023</v>
      </c>
      <c r="E37688" t="s">
        <v>736</v>
      </c>
      <c r="F37688" s="2">
        <v>593.49019676576404</v>
      </c>
    </row>
    <row r="37689" spans="1:6">
      <c r="A37689" t="s">
        <v>172</v>
      </c>
      <c r="B37689">
        <v>3434</v>
      </c>
      <c r="C37689" t="s">
        <v>227</v>
      </c>
      <c r="D37689">
        <v>2023</v>
      </c>
      <c r="E37689" t="s">
        <v>737</v>
      </c>
      <c r="F37689" s="2">
        <v>445.30068490546302</v>
      </c>
    </row>
    <row r="37690" spans="1:6">
      <c r="A37690" t="s">
        <v>172</v>
      </c>
      <c r="B37690">
        <v>3434</v>
      </c>
      <c r="C37690" t="s">
        <v>227</v>
      </c>
      <c r="D37690">
        <v>2023</v>
      </c>
      <c r="E37690" t="s">
        <v>740</v>
      </c>
      <c r="F37690" s="2">
        <v>600.14557660069204</v>
      </c>
    </row>
    <row r="37691" spans="1:6">
      <c r="A37691" t="s">
        <v>172</v>
      </c>
      <c r="B37691">
        <v>3434</v>
      </c>
      <c r="C37691" t="s">
        <v>227</v>
      </c>
      <c r="D37691">
        <v>2024</v>
      </c>
      <c r="E37691" t="s">
        <v>739</v>
      </c>
      <c r="F37691" s="2">
        <v>14470.6339665338</v>
      </c>
    </row>
    <row r="37692" spans="1:6">
      <c r="A37692" t="s">
        <v>172</v>
      </c>
      <c r="B37692">
        <v>3434</v>
      </c>
      <c r="C37692" t="s">
        <v>227</v>
      </c>
      <c r="D37692">
        <v>2024</v>
      </c>
      <c r="E37692" t="s">
        <v>743</v>
      </c>
      <c r="F37692" s="2">
        <v>0</v>
      </c>
    </row>
    <row r="37693" spans="1:6">
      <c r="A37693" t="s">
        <v>172</v>
      </c>
      <c r="B37693">
        <v>3435</v>
      </c>
      <c r="C37693" t="s">
        <v>229</v>
      </c>
      <c r="D37693">
        <v>2009</v>
      </c>
      <c r="E37693" t="s">
        <v>738</v>
      </c>
      <c r="F37693" s="2">
        <v>0</v>
      </c>
    </row>
    <row r="37694" spans="1:6">
      <c r="A37694" t="s">
        <v>172</v>
      </c>
      <c r="B37694">
        <v>3435</v>
      </c>
      <c r="C37694" t="s">
        <v>229</v>
      </c>
      <c r="D37694">
        <v>2009</v>
      </c>
      <c r="E37694" t="s">
        <v>739</v>
      </c>
      <c r="F37694" s="2">
        <v>19380.580359552601</v>
      </c>
    </row>
    <row r="37695" spans="1:6">
      <c r="A37695" t="s">
        <v>172</v>
      </c>
      <c r="B37695">
        <v>3435</v>
      </c>
      <c r="C37695" t="s">
        <v>229</v>
      </c>
      <c r="D37695">
        <v>2009</v>
      </c>
      <c r="E37695" t="s">
        <v>743</v>
      </c>
      <c r="F37695" s="2">
        <v>0</v>
      </c>
    </row>
    <row r="37696" spans="1:6">
      <c r="A37696" t="s">
        <v>172</v>
      </c>
      <c r="B37696">
        <v>3435</v>
      </c>
      <c r="C37696" t="s">
        <v>229</v>
      </c>
      <c r="D37696">
        <v>2011</v>
      </c>
      <c r="E37696" t="s">
        <v>736</v>
      </c>
      <c r="F37696" s="2">
        <v>357.26564965476899</v>
      </c>
    </row>
    <row r="37697" spans="1:6">
      <c r="A37697" t="s">
        <v>172</v>
      </c>
      <c r="B37697">
        <v>3435</v>
      </c>
      <c r="C37697" t="s">
        <v>229</v>
      </c>
      <c r="D37697">
        <v>2011</v>
      </c>
      <c r="E37697" t="s">
        <v>737</v>
      </c>
      <c r="F37697" s="2">
        <v>712.30160644710202</v>
      </c>
    </row>
    <row r="37698" spans="1:6">
      <c r="A37698" t="s">
        <v>172</v>
      </c>
      <c r="B37698">
        <v>3435</v>
      </c>
      <c r="C37698" t="s">
        <v>229</v>
      </c>
      <c r="D37698">
        <v>2011</v>
      </c>
      <c r="E37698" t="s">
        <v>740</v>
      </c>
      <c r="F37698" s="2">
        <v>1204.1641421163399</v>
      </c>
    </row>
    <row r="37699" spans="1:6">
      <c r="A37699" t="s">
        <v>172</v>
      </c>
      <c r="B37699">
        <v>3435</v>
      </c>
      <c r="C37699" t="s">
        <v>229</v>
      </c>
      <c r="D37699">
        <v>2013</v>
      </c>
      <c r="E37699" t="s">
        <v>742</v>
      </c>
      <c r="F37699" s="2">
        <v>2403.4089866433001</v>
      </c>
    </row>
    <row r="37700" spans="1:6">
      <c r="A37700" t="s">
        <v>172</v>
      </c>
      <c r="B37700">
        <v>3435</v>
      </c>
      <c r="C37700" t="s">
        <v>229</v>
      </c>
      <c r="D37700">
        <v>2013</v>
      </c>
      <c r="E37700" t="s">
        <v>744</v>
      </c>
      <c r="F37700" s="2">
        <v>0</v>
      </c>
    </row>
    <row r="37701" spans="1:6">
      <c r="A37701" t="s">
        <v>172</v>
      </c>
      <c r="B37701">
        <v>3435</v>
      </c>
      <c r="C37701" t="s">
        <v>229</v>
      </c>
      <c r="D37701">
        <v>2013</v>
      </c>
      <c r="E37701" t="s">
        <v>745</v>
      </c>
      <c r="F37701" s="2">
        <v>0</v>
      </c>
    </row>
    <row r="37702" spans="1:6">
      <c r="A37702" t="s">
        <v>172</v>
      </c>
      <c r="B37702">
        <v>3435</v>
      </c>
      <c r="C37702" t="s">
        <v>229</v>
      </c>
      <c r="D37702">
        <v>2016</v>
      </c>
      <c r="E37702" t="s">
        <v>743</v>
      </c>
      <c r="F37702" s="2">
        <v>0</v>
      </c>
    </row>
    <row r="37703" spans="1:6">
      <c r="A37703" t="s">
        <v>172</v>
      </c>
      <c r="B37703">
        <v>3435</v>
      </c>
      <c r="C37703" t="s">
        <v>229</v>
      </c>
      <c r="D37703">
        <v>2016</v>
      </c>
      <c r="E37703" t="s">
        <v>745</v>
      </c>
      <c r="F37703" s="2">
        <v>0</v>
      </c>
    </row>
    <row r="37704" spans="1:6">
      <c r="A37704" t="s">
        <v>172</v>
      </c>
      <c r="B37704">
        <v>3435</v>
      </c>
      <c r="C37704" t="s">
        <v>229</v>
      </c>
      <c r="D37704">
        <v>2017</v>
      </c>
      <c r="E37704" t="s">
        <v>741</v>
      </c>
      <c r="F37704" s="2">
        <v>8395.9151379967007</v>
      </c>
    </row>
    <row r="37705" spans="1:6">
      <c r="A37705" t="s">
        <v>172</v>
      </c>
      <c r="B37705">
        <v>3435</v>
      </c>
      <c r="C37705" t="s">
        <v>229</v>
      </c>
      <c r="D37705">
        <v>2018</v>
      </c>
      <c r="E37705" t="s">
        <v>736</v>
      </c>
      <c r="F37705" s="2">
        <v>174.476787837057</v>
      </c>
    </row>
    <row r="37706" spans="1:6">
      <c r="A37706" t="s">
        <v>172</v>
      </c>
      <c r="B37706">
        <v>3435</v>
      </c>
      <c r="C37706" t="s">
        <v>229</v>
      </c>
      <c r="D37706">
        <v>2018</v>
      </c>
      <c r="E37706" t="s">
        <v>737</v>
      </c>
      <c r="F37706" s="2">
        <v>699.44717212615399</v>
      </c>
    </row>
    <row r="37707" spans="1:6">
      <c r="A37707" t="s">
        <v>172</v>
      </c>
      <c r="B37707">
        <v>3435</v>
      </c>
      <c r="C37707" t="s">
        <v>229</v>
      </c>
      <c r="D37707">
        <v>2019</v>
      </c>
      <c r="E37707" t="s">
        <v>738</v>
      </c>
      <c r="F37707" s="2">
        <v>0</v>
      </c>
    </row>
    <row r="37708" spans="1:6">
      <c r="A37708" t="s">
        <v>172</v>
      </c>
      <c r="B37708">
        <v>3435</v>
      </c>
      <c r="C37708" t="s">
        <v>229</v>
      </c>
      <c r="D37708">
        <v>2019</v>
      </c>
      <c r="E37708" t="s">
        <v>739</v>
      </c>
      <c r="F37708" s="2">
        <v>21754.722011042599</v>
      </c>
    </row>
    <row r="37709" spans="1:6">
      <c r="A37709" t="s">
        <v>172</v>
      </c>
      <c r="B37709">
        <v>3435</v>
      </c>
      <c r="C37709" t="s">
        <v>229</v>
      </c>
      <c r="D37709">
        <v>2019</v>
      </c>
      <c r="E37709" t="s">
        <v>743</v>
      </c>
      <c r="F37709" s="2">
        <v>0</v>
      </c>
    </row>
    <row r="37710" spans="1:6">
      <c r="A37710" t="s">
        <v>172</v>
      </c>
      <c r="B37710">
        <v>3435</v>
      </c>
      <c r="C37710" t="s">
        <v>229</v>
      </c>
      <c r="D37710">
        <v>2020</v>
      </c>
      <c r="E37710" t="s">
        <v>742</v>
      </c>
      <c r="F37710" s="2">
        <v>1891.5542193420599</v>
      </c>
    </row>
    <row r="37711" spans="1:6">
      <c r="A37711" t="s">
        <v>172</v>
      </c>
      <c r="B37711">
        <v>3435</v>
      </c>
      <c r="C37711" t="s">
        <v>229</v>
      </c>
      <c r="D37711">
        <v>2020</v>
      </c>
      <c r="E37711" t="s">
        <v>744</v>
      </c>
      <c r="F37711" s="2">
        <v>0</v>
      </c>
    </row>
    <row r="37712" spans="1:6">
      <c r="A37712" t="s">
        <v>172</v>
      </c>
      <c r="B37712">
        <v>3435</v>
      </c>
      <c r="C37712" t="s">
        <v>229</v>
      </c>
      <c r="D37712">
        <v>2020</v>
      </c>
      <c r="E37712" t="s">
        <v>745</v>
      </c>
      <c r="F37712" s="2">
        <v>0</v>
      </c>
    </row>
    <row r="37713" spans="1:6">
      <c r="A37713" t="s">
        <v>172</v>
      </c>
      <c r="B37713">
        <v>3435</v>
      </c>
      <c r="C37713" t="s">
        <v>229</v>
      </c>
      <c r="D37713">
        <v>2020</v>
      </c>
      <c r="E37713" t="s">
        <v>741</v>
      </c>
      <c r="F37713" s="2">
        <v>8399.7995743335105</v>
      </c>
    </row>
    <row r="37714" spans="1:6">
      <c r="A37714" t="s">
        <v>172</v>
      </c>
      <c r="B37714">
        <v>3435</v>
      </c>
      <c r="C37714" t="s">
        <v>229</v>
      </c>
      <c r="D37714">
        <v>2021</v>
      </c>
      <c r="E37714" t="s">
        <v>736</v>
      </c>
      <c r="F37714" s="2">
        <v>157.626971126879</v>
      </c>
    </row>
    <row r="37715" spans="1:6">
      <c r="A37715" t="s">
        <v>172</v>
      </c>
      <c r="B37715">
        <v>3435</v>
      </c>
      <c r="C37715" t="s">
        <v>229</v>
      </c>
      <c r="D37715">
        <v>2021</v>
      </c>
      <c r="E37715" t="s">
        <v>737</v>
      </c>
      <c r="F37715" s="2">
        <v>688.14496432042699</v>
      </c>
    </row>
    <row r="37716" spans="1:6">
      <c r="A37716" t="s">
        <v>172</v>
      </c>
      <c r="B37716">
        <v>3435</v>
      </c>
      <c r="C37716" t="s">
        <v>229</v>
      </c>
      <c r="D37716">
        <v>2021</v>
      </c>
      <c r="E37716" t="s">
        <v>740</v>
      </c>
      <c r="F37716" s="2">
        <v>736.21128757065696</v>
      </c>
    </row>
    <row r="37717" spans="1:6">
      <c r="A37717" t="s">
        <v>172</v>
      </c>
      <c r="B37717">
        <v>3435</v>
      </c>
      <c r="C37717" t="s">
        <v>229</v>
      </c>
      <c r="D37717">
        <v>2022</v>
      </c>
      <c r="E37717" t="s">
        <v>738</v>
      </c>
      <c r="F37717" s="2">
        <v>0</v>
      </c>
    </row>
    <row r="37718" spans="1:6">
      <c r="A37718" t="s">
        <v>172</v>
      </c>
      <c r="B37718">
        <v>3435</v>
      </c>
      <c r="C37718" t="s">
        <v>229</v>
      </c>
      <c r="D37718">
        <v>2022</v>
      </c>
      <c r="E37718" t="s">
        <v>739</v>
      </c>
      <c r="F37718" s="2">
        <v>20822.369229557698</v>
      </c>
    </row>
    <row r="37719" spans="1:6">
      <c r="A37719" t="s">
        <v>172</v>
      </c>
      <c r="B37719">
        <v>3435</v>
      </c>
      <c r="C37719" t="s">
        <v>229</v>
      </c>
      <c r="D37719">
        <v>2022</v>
      </c>
      <c r="E37719" t="s">
        <v>743</v>
      </c>
      <c r="F37719" s="2">
        <v>0</v>
      </c>
    </row>
    <row r="37720" spans="1:6">
      <c r="A37720" t="s">
        <v>172</v>
      </c>
      <c r="B37720">
        <v>3435</v>
      </c>
      <c r="C37720" t="s">
        <v>229</v>
      </c>
      <c r="D37720">
        <v>2023</v>
      </c>
      <c r="E37720" t="s">
        <v>742</v>
      </c>
      <c r="F37720" s="2">
        <v>1663.43520546329</v>
      </c>
    </row>
    <row r="37721" spans="1:6">
      <c r="A37721" t="s">
        <v>172</v>
      </c>
      <c r="B37721">
        <v>3435</v>
      </c>
      <c r="C37721" t="s">
        <v>229</v>
      </c>
      <c r="D37721">
        <v>2023</v>
      </c>
      <c r="E37721" t="s">
        <v>744</v>
      </c>
      <c r="F37721" s="2">
        <v>0</v>
      </c>
    </row>
    <row r="37722" spans="1:6">
      <c r="A37722" t="s">
        <v>172</v>
      </c>
      <c r="B37722">
        <v>3435</v>
      </c>
      <c r="C37722" t="s">
        <v>229</v>
      </c>
      <c r="D37722">
        <v>2023</v>
      </c>
      <c r="E37722" t="s">
        <v>745</v>
      </c>
      <c r="F37722" s="2">
        <v>0</v>
      </c>
    </row>
    <row r="37723" spans="1:6">
      <c r="A37723" t="s">
        <v>172</v>
      </c>
      <c r="B37723">
        <v>3435</v>
      </c>
      <c r="C37723" t="s">
        <v>229</v>
      </c>
      <c r="D37723">
        <v>2023</v>
      </c>
      <c r="E37723" t="s">
        <v>741</v>
      </c>
      <c r="F37723" s="2">
        <v>8649.0649983272397</v>
      </c>
    </row>
    <row r="37724" spans="1:6">
      <c r="A37724" t="s">
        <v>172</v>
      </c>
      <c r="B37724">
        <v>3435</v>
      </c>
      <c r="C37724" t="s">
        <v>229</v>
      </c>
      <c r="D37724">
        <v>2024</v>
      </c>
      <c r="E37724" t="s">
        <v>736</v>
      </c>
      <c r="F37724" s="2">
        <v>158.629663130034</v>
      </c>
    </row>
    <row r="37725" spans="1:6">
      <c r="A37725" t="s">
        <v>172</v>
      </c>
      <c r="B37725">
        <v>3435</v>
      </c>
      <c r="C37725" t="s">
        <v>229</v>
      </c>
      <c r="D37725">
        <v>2024</v>
      </c>
      <c r="E37725" t="s">
        <v>737</v>
      </c>
      <c r="F37725" s="2">
        <v>614.17213298157196</v>
      </c>
    </row>
    <row r="37726" spans="1:6">
      <c r="A37726" t="s">
        <v>172</v>
      </c>
      <c r="B37726">
        <v>3435</v>
      </c>
      <c r="C37726" t="s">
        <v>229</v>
      </c>
      <c r="D37726">
        <v>2024</v>
      </c>
      <c r="E37726" t="s">
        <v>740</v>
      </c>
      <c r="F37726" s="2">
        <v>781.00064083389304</v>
      </c>
    </row>
    <row r="37727" spans="1:6">
      <c r="A37727" t="s">
        <v>172</v>
      </c>
      <c r="B37727">
        <v>3436</v>
      </c>
      <c r="C37727" t="s">
        <v>231</v>
      </c>
      <c r="D37727">
        <v>2009</v>
      </c>
      <c r="E37727" t="s">
        <v>738</v>
      </c>
      <c r="F37727" s="2">
        <v>0</v>
      </c>
    </row>
    <row r="37728" spans="1:6">
      <c r="A37728" t="s">
        <v>172</v>
      </c>
      <c r="B37728">
        <v>3436</v>
      </c>
      <c r="C37728" t="s">
        <v>231</v>
      </c>
      <c r="D37728">
        <v>2009</v>
      </c>
      <c r="E37728" t="s">
        <v>739</v>
      </c>
      <c r="F37728" s="2">
        <v>22843.003852433099</v>
      </c>
    </row>
    <row r="37729" spans="1:6">
      <c r="A37729" t="s">
        <v>172</v>
      </c>
      <c r="B37729">
        <v>3436</v>
      </c>
      <c r="C37729" t="s">
        <v>231</v>
      </c>
      <c r="D37729">
        <v>2009</v>
      </c>
      <c r="E37729" t="s">
        <v>743</v>
      </c>
      <c r="F37729" s="2">
        <v>0</v>
      </c>
    </row>
    <row r="37730" spans="1:6">
      <c r="A37730" t="s">
        <v>172</v>
      </c>
      <c r="B37730">
        <v>3436</v>
      </c>
      <c r="C37730" t="s">
        <v>231</v>
      </c>
      <c r="D37730">
        <v>2011</v>
      </c>
      <c r="E37730" t="s">
        <v>736</v>
      </c>
      <c r="F37730" s="2">
        <v>587.43619562070103</v>
      </c>
    </row>
    <row r="37731" spans="1:6">
      <c r="A37731" t="s">
        <v>172</v>
      </c>
      <c r="B37731">
        <v>3436</v>
      </c>
      <c r="C37731" t="s">
        <v>231</v>
      </c>
      <c r="D37731">
        <v>2011</v>
      </c>
      <c r="E37731" t="s">
        <v>737</v>
      </c>
      <c r="F37731" s="2">
        <v>1078.35890272087</v>
      </c>
    </row>
    <row r="37732" spans="1:6">
      <c r="A37732" t="s">
        <v>172</v>
      </c>
      <c r="B37732">
        <v>3436</v>
      </c>
      <c r="C37732" t="s">
        <v>231</v>
      </c>
      <c r="D37732">
        <v>2011</v>
      </c>
      <c r="E37732" t="s">
        <v>740</v>
      </c>
      <c r="F37732" s="2">
        <v>2629.87277053145</v>
      </c>
    </row>
    <row r="37733" spans="1:6">
      <c r="A37733" t="s">
        <v>172</v>
      </c>
      <c r="B37733">
        <v>3436</v>
      </c>
      <c r="C37733" t="s">
        <v>231</v>
      </c>
      <c r="D37733">
        <v>2013</v>
      </c>
      <c r="E37733" t="s">
        <v>742</v>
      </c>
      <c r="F37733" s="2">
        <v>7409.90783284396</v>
      </c>
    </row>
    <row r="37734" spans="1:6">
      <c r="A37734" t="s">
        <v>172</v>
      </c>
      <c r="B37734">
        <v>3436</v>
      </c>
      <c r="C37734" t="s">
        <v>231</v>
      </c>
      <c r="D37734">
        <v>2013</v>
      </c>
      <c r="E37734" t="s">
        <v>744</v>
      </c>
      <c r="F37734" s="2">
        <v>0</v>
      </c>
    </row>
    <row r="37735" spans="1:6">
      <c r="A37735" t="s">
        <v>172</v>
      </c>
      <c r="B37735">
        <v>3436</v>
      </c>
      <c r="C37735" t="s">
        <v>231</v>
      </c>
      <c r="D37735">
        <v>2013</v>
      </c>
      <c r="E37735" t="s">
        <v>745</v>
      </c>
      <c r="F37735" s="2">
        <v>0</v>
      </c>
    </row>
    <row r="37736" spans="1:6">
      <c r="A37736" t="s">
        <v>172</v>
      </c>
      <c r="B37736">
        <v>3436</v>
      </c>
      <c r="C37736" t="s">
        <v>231</v>
      </c>
      <c r="D37736">
        <v>2015</v>
      </c>
      <c r="E37736" t="s">
        <v>738</v>
      </c>
      <c r="F37736" s="2">
        <v>0</v>
      </c>
    </row>
    <row r="37737" spans="1:6">
      <c r="A37737" t="s">
        <v>172</v>
      </c>
      <c r="B37737">
        <v>3436</v>
      </c>
      <c r="C37737" t="s">
        <v>231</v>
      </c>
      <c r="D37737">
        <v>2015</v>
      </c>
      <c r="E37737" t="s">
        <v>739</v>
      </c>
      <c r="F37737" s="2">
        <v>23762.493656423601</v>
      </c>
    </row>
    <row r="37738" spans="1:6">
      <c r="A37738" t="s">
        <v>172</v>
      </c>
      <c r="B37738">
        <v>3436</v>
      </c>
      <c r="C37738" t="s">
        <v>231</v>
      </c>
      <c r="D37738">
        <v>2016</v>
      </c>
      <c r="E37738" t="s">
        <v>742</v>
      </c>
      <c r="F37738" s="2">
        <v>6111.3394761795698</v>
      </c>
    </row>
    <row r="37739" spans="1:6">
      <c r="A37739" t="s">
        <v>172</v>
      </c>
      <c r="B37739">
        <v>3436</v>
      </c>
      <c r="C37739" t="s">
        <v>231</v>
      </c>
      <c r="D37739">
        <v>2016</v>
      </c>
      <c r="E37739" t="s">
        <v>744</v>
      </c>
      <c r="F37739" s="2">
        <v>0</v>
      </c>
    </row>
    <row r="37740" spans="1:6">
      <c r="A37740" t="s">
        <v>172</v>
      </c>
      <c r="B37740">
        <v>3436</v>
      </c>
      <c r="C37740" t="s">
        <v>231</v>
      </c>
      <c r="D37740">
        <v>2016</v>
      </c>
      <c r="E37740" t="s">
        <v>745</v>
      </c>
      <c r="F37740" s="2">
        <v>0</v>
      </c>
    </row>
    <row r="37741" spans="1:6">
      <c r="A37741" t="s">
        <v>172</v>
      </c>
      <c r="B37741">
        <v>3436</v>
      </c>
      <c r="C37741" t="s">
        <v>231</v>
      </c>
      <c r="D37741">
        <v>2017</v>
      </c>
      <c r="E37741" t="s">
        <v>740</v>
      </c>
      <c r="F37741" s="2">
        <v>1520.9938639377499</v>
      </c>
    </row>
    <row r="37742" spans="1:6">
      <c r="A37742" t="s">
        <v>172</v>
      </c>
      <c r="B37742">
        <v>3436</v>
      </c>
      <c r="C37742" t="s">
        <v>231</v>
      </c>
      <c r="D37742">
        <v>2017</v>
      </c>
      <c r="E37742" t="s">
        <v>741</v>
      </c>
      <c r="F37742" s="2">
        <v>12263.099906470001</v>
      </c>
    </row>
    <row r="37743" spans="1:6">
      <c r="A37743" t="s">
        <v>172</v>
      </c>
      <c r="B37743">
        <v>3436</v>
      </c>
      <c r="C37743" t="s">
        <v>231</v>
      </c>
      <c r="D37743">
        <v>2019</v>
      </c>
      <c r="E37743" t="s">
        <v>743</v>
      </c>
      <c r="F37743" s="2">
        <v>0</v>
      </c>
    </row>
    <row r="37744" spans="1:6">
      <c r="A37744" t="s">
        <v>172</v>
      </c>
      <c r="B37744">
        <v>3436</v>
      </c>
      <c r="C37744" t="s">
        <v>231</v>
      </c>
      <c r="D37744">
        <v>2019</v>
      </c>
      <c r="E37744" t="s">
        <v>745</v>
      </c>
      <c r="F37744" s="2">
        <v>0</v>
      </c>
    </row>
    <row r="37745" spans="1:6">
      <c r="A37745" t="s">
        <v>172</v>
      </c>
      <c r="B37745">
        <v>3436</v>
      </c>
      <c r="C37745" t="s">
        <v>231</v>
      </c>
      <c r="D37745">
        <v>2020</v>
      </c>
      <c r="E37745" t="s">
        <v>741</v>
      </c>
      <c r="F37745" s="2">
        <v>11968.2546113769</v>
      </c>
    </row>
    <row r="37746" spans="1:6">
      <c r="A37746" t="s">
        <v>172</v>
      </c>
      <c r="B37746">
        <v>3436</v>
      </c>
      <c r="C37746" t="s">
        <v>231</v>
      </c>
      <c r="D37746">
        <v>2021</v>
      </c>
      <c r="E37746" t="s">
        <v>736</v>
      </c>
      <c r="F37746" s="2">
        <v>335.24499671583197</v>
      </c>
    </row>
    <row r="37747" spans="1:6">
      <c r="A37747" t="s">
        <v>172</v>
      </c>
      <c r="B37747">
        <v>3436</v>
      </c>
      <c r="C37747" t="s">
        <v>231</v>
      </c>
      <c r="D37747">
        <v>2021</v>
      </c>
      <c r="E37747" t="s">
        <v>737</v>
      </c>
      <c r="F37747" s="2">
        <v>1066.63438430415</v>
      </c>
    </row>
    <row r="37748" spans="1:6">
      <c r="A37748" t="s">
        <v>172</v>
      </c>
      <c r="B37748">
        <v>3436</v>
      </c>
      <c r="C37748" t="s">
        <v>231</v>
      </c>
      <c r="D37748">
        <v>2022</v>
      </c>
      <c r="E37748" t="s">
        <v>738</v>
      </c>
      <c r="F37748" s="2">
        <v>0</v>
      </c>
    </row>
    <row r="37749" spans="1:6">
      <c r="A37749" t="s">
        <v>172</v>
      </c>
      <c r="B37749">
        <v>3436</v>
      </c>
      <c r="C37749" t="s">
        <v>231</v>
      </c>
      <c r="D37749">
        <v>2022</v>
      </c>
      <c r="E37749" t="s">
        <v>739</v>
      </c>
      <c r="F37749" s="2">
        <v>21968.760089602201</v>
      </c>
    </row>
    <row r="37750" spans="1:6">
      <c r="A37750" t="s">
        <v>172</v>
      </c>
      <c r="B37750">
        <v>3436</v>
      </c>
      <c r="C37750" t="s">
        <v>231</v>
      </c>
      <c r="D37750">
        <v>2022</v>
      </c>
      <c r="E37750" t="s">
        <v>743</v>
      </c>
      <c r="F37750" s="2">
        <v>0</v>
      </c>
    </row>
    <row r="37751" spans="1:6">
      <c r="A37751" t="s">
        <v>172</v>
      </c>
      <c r="B37751">
        <v>3436</v>
      </c>
      <c r="C37751" t="s">
        <v>231</v>
      </c>
      <c r="D37751">
        <v>2023</v>
      </c>
      <c r="E37751" t="s">
        <v>742</v>
      </c>
      <c r="F37751" s="2">
        <v>3184.0504265106601</v>
      </c>
    </row>
    <row r="37752" spans="1:6">
      <c r="A37752" t="s">
        <v>172</v>
      </c>
      <c r="B37752">
        <v>3436</v>
      </c>
      <c r="C37752" t="s">
        <v>231</v>
      </c>
      <c r="D37752">
        <v>2023</v>
      </c>
      <c r="E37752" t="s">
        <v>744</v>
      </c>
      <c r="F37752" s="2">
        <v>0</v>
      </c>
    </row>
    <row r="37753" spans="1:6">
      <c r="A37753" t="s">
        <v>172</v>
      </c>
      <c r="B37753">
        <v>3436</v>
      </c>
      <c r="C37753" t="s">
        <v>231</v>
      </c>
      <c r="D37753">
        <v>2023</v>
      </c>
      <c r="E37753" t="s">
        <v>741</v>
      </c>
      <c r="F37753" s="2">
        <v>12286.5032155466</v>
      </c>
    </row>
    <row r="37754" spans="1:6">
      <c r="A37754" t="s">
        <v>172</v>
      </c>
      <c r="B37754">
        <v>3436</v>
      </c>
      <c r="C37754" t="s">
        <v>231</v>
      </c>
      <c r="D37754">
        <v>2024</v>
      </c>
      <c r="E37754" t="s">
        <v>736</v>
      </c>
      <c r="F37754" s="2">
        <v>338.33805278937899</v>
      </c>
    </row>
    <row r="37755" spans="1:6">
      <c r="A37755" t="s">
        <v>172</v>
      </c>
      <c r="B37755">
        <v>3436</v>
      </c>
      <c r="C37755" t="s">
        <v>231</v>
      </c>
      <c r="D37755">
        <v>2024</v>
      </c>
      <c r="E37755" t="s">
        <v>737</v>
      </c>
      <c r="F37755" s="2">
        <v>941.71445207757199</v>
      </c>
    </row>
    <row r="37756" spans="1:6">
      <c r="A37756" t="s">
        <v>172</v>
      </c>
      <c r="B37756">
        <v>3436</v>
      </c>
      <c r="C37756" t="s">
        <v>231</v>
      </c>
      <c r="D37756">
        <v>2024</v>
      </c>
      <c r="E37756" t="s">
        <v>740</v>
      </c>
      <c r="F37756" s="2">
        <v>1456.32029919919</v>
      </c>
    </row>
    <row r="37757" spans="1:6">
      <c r="A37757" t="s">
        <v>172</v>
      </c>
      <c r="B37757">
        <v>3437</v>
      </c>
      <c r="C37757" t="s">
        <v>233</v>
      </c>
      <c r="D37757">
        <v>2009</v>
      </c>
      <c r="E37757" t="s">
        <v>736</v>
      </c>
      <c r="F37757" s="2">
        <v>3131.31265343015</v>
      </c>
    </row>
    <row r="37758" spans="1:6">
      <c r="A37758" t="s">
        <v>172</v>
      </c>
      <c r="B37758">
        <v>3437</v>
      </c>
      <c r="C37758" t="s">
        <v>233</v>
      </c>
      <c r="D37758">
        <v>2009</v>
      </c>
      <c r="E37758" t="s">
        <v>737</v>
      </c>
      <c r="F37758" s="2">
        <v>1474.1794388966</v>
      </c>
    </row>
    <row r="37759" spans="1:6">
      <c r="A37759" t="s">
        <v>172</v>
      </c>
      <c r="B37759">
        <v>3437</v>
      </c>
      <c r="C37759" t="s">
        <v>233</v>
      </c>
      <c r="D37759">
        <v>2009</v>
      </c>
      <c r="E37759" t="s">
        <v>740</v>
      </c>
      <c r="F37759" s="2">
        <v>2428.6369068244999</v>
      </c>
    </row>
    <row r="37760" spans="1:6">
      <c r="A37760" t="s">
        <v>172</v>
      </c>
      <c r="B37760">
        <v>3437</v>
      </c>
      <c r="C37760" t="s">
        <v>233</v>
      </c>
      <c r="D37760">
        <v>2011</v>
      </c>
      <c r="E37760" t="s">
        <v>742</v>
      </c>
      <c r="F37760" s="2">
        <v>3481.0475467490201</v>
      </c>
    </row>
    <row r="37761" spans="1:6">
      <c r="A37761" t="s">
        <v>172</v>
      </c>
      <c r="B37761">
        <v>3437</v>
      </c>
      <c r="C37761" t="s">
        <v>233</v>
      </c>
      <c r="D37761">
        <v>2011</v>
      </c>
      <c r="E37761" t="s">
        <v>744</v>
      </c>
      <c r="F37761" s="2">
        <v>297.20841580000001</v>
      </c>
    </row>
    <row r="37762" spans="1:6">
      <c r="A37762" t="s">
        <v>172</v>
      </c>
      <c r="B37762">
        <v>3437</v>
      </c>
      <c r="C37762" t="s">
        <v>233</v>
      </c>
      <c r="D37762">
        <v>2011</v>
      </c>
      <c r="E37762" t="s">
        <v>745</v>
      </c>
      <c r="F37762" s="2">
        <v>0</v>
      </c>
    </row>
    <row r="37763" spans="1:6">
      <c r="A37763" t="s">
        <v>172</v>
      </c>
      <c r="B37763">
        <v>3437</v>
      </c>
      <c r="C37763" t="s">
        <v>233</v>
      </c>
      <c r="D37763">
        <v>2011</v>
      </c>
      <c r="E37763" t="s">
        <v>741</v>
      </c>
      <c r="F37763" s="2">
        <v>19182.6143285629</v>
      </c>
    </row>
    <row r="37764" spans="1:6">
      <c r="A37764" t="s">
        <v>172</v>
      </c>
      <c r="B37764">
        <v>3437</v>
      </c>
      <c r="C37764" t="s">
        <v>233</v>
      </c>
      <c r="D37764">
        <v>2013</v>
      </c>
      <c r="E37764" t="s">
        <v>738</v>
      </c>
      <c r="F37764" s="2">
        <v>0</v>
      </c>
    </row>
    <row r="37765" spans="1:6">
      <c r="A37765" t="s">
        <v>172</v>
      </c>
      <c r="B37765">
        <v>3437</v>
      </c>
      <c r="C37765" t="s">
        <v>233</v>
      </c>
      <c r="D37765">
        <v>2013</v>
      </c>
      <c r="E37765" t="s">
        <v>739</v>
      </c>
      <c r="F37765" s="2">
        <v>14357.344034572299</v>
      </c>
    </row>
    <row r="37766" spans="1:6">
      <c r="A37766" t="s">
        <v>172</v>
      </c>
      <c r="B37766">
        <v>3437</v>
      </c>
      <c r="C37766" t="s">
        <v>233</v>
      </c>
      <c r="D37766">
        <v>2013</v>
      </c>
      <c r="E37766" t="s">
        <v>743</v>
      </c>
      <c r="F37766" s="2">
        <v>0</v>
      </c>
    </row>
    <row r="37767" spans="1:6">
      <c r="A37767" t="s">
        <v>172</v>
      </c>
      <c r="B37767">
        <v>3437</v>
      </c>
      <c r="C37767" t="s">
        <v>233</v>
      </c>
      <c r="D37767">
        <v>2015</v>
      </c>
      <c r="E37767" t="s">
        <v>736</v>
      </c>
      <c r="F37767" s="2">
        <v>2424.0630389999301</v>
      </c>
    </row>
    <row r="37768" spans="1:6">
      <c r="A37768" t="s">
        <v>172</v>
      </c>
      <c r="B37768">
        <v>3437</v>
      </c>
      <c r="C37768" t="s">
        <v>233</v>
      </c>
      <c r="D37768">
        <v>2015</v>
      </c>
      <c r="E37768" t="s">
        <v>737</v>
      </c>
      <c r="F37768" s="2">
        <v>1704.7645774779101</v>
      </c>
    </row>
    <row r="37769" spans="1:6">
      <c r="A37769" t="s">
        <v>172</v>
      </c>
      <c r="B37769">
        <v>3437</v>
      </c>
      <c r="C37769" t="s">
        <v>233</v>
      </c>
      <c r="D37769">
        <v>2015</v>
      </c>
      <c r="E37769" t="s">
        <v>740</v>
      </c>
      <c r="F37769" s="2">
        <v>1677.84796020051</v>
      </c>
    </row>
    <row r="37770" spans="1:6">
      <c r="A37770" t="s">
        <v>172</v>
      </c>
      <c r="B37770">
        <v>3437</v>
      </c>
      <c r="C37770" t="s">
        <v>233</v>
      </c>
      <c r="D37770">
        <v>2016</v>
      </c>
      <c r="E37770" t="s">
        <v>738</v>
      </c>
      <c r="F37770" s="2">
        <v>0</v>
      </c>
    </row>
    <row r="37771" spans="1:6">
      <c r="A37771" t="s">
        <v>172</v>
      </c>
      <c r="B37771">
        <v>3437</v>
      </c>
      <c r="C37771" t="s">
        <v>233</v>
      </c>
      <c r="D37771">
        <v>2016</v>
      </c>
      <c r="E37771" t="s">
        <v>739</v>
      </c>
      <c r="F37771" s="2">
        <v>16050.4853590112</v>
      </c>
    </row>
    <row r="37772" spans="1:6">
      <c r="A37772" t="s">
        <v>172</v>
      </c>
      <c r="B37772">
        <v>3437</v>
      </c>
      <c r="C37772" t="s">
        <v>233</v>
      </c>
      <c r="D37772">
        <v>2017</v>
      </c>
      <c r="E37772" t="s">
        <v>742</v>
      </c>
      <c r="F37772" s="2">
        <v>2946.0670786173</v>
      </c>
    </row>
    <row r="37773" spans="1:6">
      <c r="A37773" t="s">
        <v>172</v>
      </c>
      <c r="B37773">
        <v>3437</v>
      </c>
      <c r="C37773" t="s">
        <v>233</v>
      </c>
      <c r="D37773">
        <v>2017</v>
      </c>
      <c r="E37773" t="s">
        <v>744</v>
      </c>
      <c r="F37773" s="2">
        <v>87.057829949999999</v>
      </c>
    </row>
    <row r="37774" spans="1:6">
      <c r="A37774" t="s">
        <v>172</v>
      </c>
      <c r="B37774">
        <v>3437</v>
      </c>
      <c r="C37774" t="s">
        <v>233</v>
      </c>
      <c r="D37774">
        <v>2017</v>
      </c>
      <c r="E37774" t="s">
        <v>745</v>
      </c>
      <c r="F37774" s="2">
        <v>0</v>
      </c>
    </row>
    <row r="37775" spans="1:6">
      <c r="A37775" t="s">
        <v>172</v>
      </c>
      <c r="B37775">
        <v>3437</v>
      </c>
      <c r="C37775" t="s">
        <v>233</v>
      </c>
      <c r="D37775">
        <v>2018</v>
      </c>
      <c r="E37775" t="s">
        <v>740</v>
      </c>
      <c r="F37775" s="2">
        <v>1553.92192614598</v>
      </c>
    </row>
    <row r="37776" spans="1:6">
      <c r="A37776" t="s">
        <v>172</v>
      </c>
      <c r="B37776">
        <v>3437</v>
      </c>
      <c r="C37776" t="s">
        <v>233</v>
      </c>
      <c r="D37776">
        <v>2018</v>
      </c>
      <c r="E37776" t="s">
        <v>741</v>
      </c>
      <c r="F37776" s="2">
        <v>18212.387126511501</v>
      </c>
    </row>
    <row r="37777" spans="1:6">
      <c r="A37777" t="s">
        <v>172</v>
      </c>
      <c r="B37777">
        <v>3437</v>
      </c>
      <c r="C37777" t="s">
        <v>233</v>
      </c>
      <c r="D37777">
        <v>2020</v>
      </c>
      <c r="E37777" t="s">
        <v>742</v>
      </c>
      <c r="F37777" s="2">
        <v>2563.6361542610998</v>
      </c>
    </row>
    <row r="37778" spans="1:6">
      <c r="A37778" t="s">
        <v>172</v>
      </c>
      <c r="B37778">
        <v>3437</v>
      </c>
      <c r="C37778" t="s">
        <v>233</v>
      </c>
      <c r="D37778">
        <v>2020</v>
      </c>
      <c r="E37778" t="s">
        <v>743</v>
      </c>
      <c r="F37778" s="2">
        <v>0</v>
      </c>
    </row>
    <row r="37779" spans="1:6">
      <c r="A37779" t="s">
        <v>172</v>
      </c>
      <c r="B37779">
        <v>3437</v>
      </c>
      <c r="C37779" t="s">
        <v>233</v>
      </c>
      <c r="D37779">
        <v>2020</v>
      </c>
      <c r="E37779" t="s">
        <v>745</v>
      </c>
      <c r="F37779" s="2">
        <v>7.0235754911178797E-3</v>
      </c>
    </row>
    <row r="37780" spans="1:6">
      <c r="A37780" t="s">
        <v>172</v>
      </c>
      <c r="B37780">
        <v>3437</v>
      </c>
      <c r="C37780" t="s">
        <v>233</v>
      </c>
      <c r="D37780">
        <v>2021</v>
      </c>
      <c r="E37780" t="s">
        <v>741</v>
      </c>
      <c r="F37780" s="2">
        <v>17578.9330465647</v>
      </c>
    </row>
    <row r="37781" spans="1:6">
      <c r="A37781" t="s">
        <v>172</v>
      </c>
      <c r="B37781">
        <v>3437</v>
      </c>
      <c r="C37781" t="s">
        <v>233</v>
      </c>
      <c r="D37781">
        <v>2022</v>
      </c>
      <c r="E37781" t="s">
        <v>736</v>
      </c>
      <c r="F37781" s="2">
        <v>1571.49792046069</v>
      </c>
    </row>
    <row r="37782" spans="1:6">
      <c r="A37782" t="s">
        <v>172</v>
      </c>
      <c r="B37782">
        <v>3437</v>
      </c>
      <c r="C37782" t="s">
        <v>233</v>
      </c>
      <c r="D37782">
        <v>2022</v>
      </c>
      <c r="E37782" t="s">
        <v>737</v>
      </c>
      <c r="F37782" s="2">
        <v>1155.6034500521901</v>
      </c>
    </row>
    <row r="37783" spans="1:6">
      <c r="A37783" t="s">
        <v>172</v>
      </c>
      <c r="B37783">
        <v>3437</v>
      </c>
      <c r="C37783" t="s">
        <v>233</v>
      </c>
      <c r="D37783">
        <v>2023</v>
      </c>
      <c r="E37783" t="s">
        <v>739</v>
      </c>
      <c r="F37783" s="2">
        <v>15366.462894501499</v>
      </c>
    </row>
    <row r="37784" spans="1:6">
      <c r="A37784" t="s">
        <v>172</v>
      </c>
      <c r="B37784">
        <v>3437</v>
      </c>
      <c r="C37784" t="s">
        <v>233</v>
      </c>
      <c r="D37784">
        <v>2023</v>
      </c>
      <c r="E37784" t="s">
        <v>743</v>
      </c>
      <c r="F37784" s="2">
        <v>0</v>
      </c>
    </row>
    <row r="37785" spans="1:6">
      <c r="A37785" t="s">
        <v>172</v>
      </c>
      <c r="B37785">
        <v>3437</v>
      </c>
      <c r="C37785" t="s">
        <v>233</v>
      </c>
      <c r="D37785">
        <v>2024</v>
      </c>
      <c r="E37785" t="s">
        <v>742</v>
      </c>
      <c r="F37785" s="2">
        <v>2890.5224221155399</v>
      </c>
    </row>
    <row r="37786" spans="1:6">
      <c r="A37786" t="s">
        <v>172</v>
      </c>
      <c r="B37786">
        <v>3437</v>
      </c>
      <c r="C37786" t="s">
        <v>233</v>
      </c>
      <c r="D37786">
        <v>2024</v>
      </c>
      <c r="E37786" t="s">
        <v>741</v>
      </c>
      <c r="F37786" s="2">
        <v>16847.048185408199</v>
      </c>
    </row>
    <row r="37787" spans="1:6">
      <c r="A37787" t="s">
        <v>172</v>
      </c>
      <c r="B37787">
        <v>3438</v>
      </c>
      <c r="C37787" t="s">
        <v>235</v>
      </c>
      <c r="D37787">
        <v>2009</v>
      </c>
      <c r="E37787" t="s">
        <v>743</v>
      </c>
      <c r="F37787" s="2">
        <v>0</v>
      </c>
    </row>
    <row r="37788" spans="1:6">
      <c r="A37788" t="s">
        <v>172</v>
      </c>
      <c r="B37788">
        <v>3438</v>
      </c>
      <c r="C37788" t="s">
        <v>235</v>
      </c>
      <c r="D37788">
        <v>2011</v>
      </c>
      <c r="E37788" t="s">
        <v>736</v>
      </c>
      <c r="F37788" s="2">
        <v>608.95314473522501</v>
      </c>
    </row>
    <row r="37789" spans="1:6">
      <c r="A37789" t="s">
        <v>172</v>
      </c>
      <c r="B37789">
        <v>3438</v>
      </c>
      <c r="C37789" t="s">
        <v>235</v>
      </c>
      <c r="D37789">
        <v>2011</v>
      </c>
      <c r="E37789" t="s">
        <v>737</v>
      </c>
      <c r="F37789" s="2">
        <v>712.45117289255597</v>
      </c>
    </row>
    <row r="37790" spans="1:6">
      <c r="A37790" t="s">
        <v>172</v>
      </c>
      <c r="B37790">
        <v>3438</v>
      </c>
      <c r="C37790" t="s">
        <v>235</v>
      </c>
      <c r="D37790">
        <v>2011</v>
      </c>
      <c r="E37790" t="s">
        <v>740</v>
      </c>
      <c r="F37790" s="2">
        <v>1399.9420998159201</v>
      </c>
    </row>
    <row r="37791" spans="1:6">
      <c r="A37791" t="s">
        <v>172</v>
      </c>
      <c r="B37791">
        <v>3438</v>
      </c>
      <c r="C37791" t="s">
        <v>235</v>
      </c>
      <c r="D37791">
        <v>2013</v>
      </c>
      <c r="E37791" t="s">
        <v>742</v>
      </c>
      <c r="F37791" s="2">
        <v>2481.3262705765401</v>
      </c>
    </row>
    <row r="37792" spans="1:6">
      <c r="A37792" t="s">
        <v>172</v>
      </c>
      <c r="B37792">
        <v>3438</v>
      </c>
      <c r="C37792" t="s">
        <v>235</v>
      </c>
      <c r="D37792">
        <v>2013</v>
      </c>
      <c r="E37792" t="s">
        <v>744</v>
      </c>
      <c r="F37792" s="2">
        <v>0</v>
      </c>
    </row>
    <row r="37793" spans="1:6">
      <c r="A37793" t="s">
        <v>172</v>
      </c>
      <c r="B37793">
        <v>3438</v>
      </c>
      <c r="C37793" t="s">
        <v>235</v>
      </c>
      <c r="D37793">
        <v>2013</v>
      </c>
      <c r="E37793" t="s">
        <v>745</v>
      </c>
      <c r="F37793" s="2">
        <v>0</v>
      </c>
    </row>
    <row r="37794" spans="1:6">
      <c r="A37794" t="s">
        <v>172</v>
      </c>
      <c r="B37794">
        <v>3438</v>
      </c>
      <c r="C37794" t="s">
        <v>235</v>
      </c>
      <c r="D37794">
        <v>2013</v>
      </c>
      <c r="E37794" t="s">
        <v>741</v>
      </c>
      <c r="F37794" s="2">
        <v>10213.052753105399</v>
      </c>
    </row>
    <row r="37795" spans="1:6">
      <c r="A37795" t="s">
        <v>172</v>
      </c>
      <c r="B37795">
        <v>3438</v>
      </c>
      <c r="C37795" t="s">
        <v>235</v>
      </c>
      <c r="D37795">
        <v>2015</v>
      </c>
      <c r="E37795" t="s">
        <v>738</v>
      </c>
      <c r="F37795" s="2">
        <v>0</v>
      </c>
    </row>
    <row r="37796" spans="1:6">
      <c r="A37796" t="s">
        <v>172</v>
      </c>
      <c r="B37796">
        <v>3438</v>
      </c>
      <c r="C37796" t="s">
        <v>235</v>
      </c>
      <c r="D37796">
        <v>2015</v>
      </c>
      <c r="E37796" t="s">
        <v>739</v>
      </c>
      <c r="F37796" s="2">
        <v>22771.3586322665</v>
      </c>
    </row>
    <row r="37797" spans="1:6">
      <c r="A37797" t="s">
        <v>172</v>
      </c>
      <c r="B37797">
        <v>3438</v>
      </c>
      <c r="C37797" t="s">
        <v>235</v>
      </c>
      <c r="D37797">
        <v>2015</v>
      </c>
      <c r="E37797" t="s">
        <v>743</v>
      </c>
      <c r="F37797" s="2">
        <v>0</v>
      </c>
    </row>
    <row r="37798" spans="1:6">
      <c r="A37798" t="s">
        <v>172</v>
      </c>
      <c r="B37798">
        <v>3438</v>
      </c>
      <c r="C37798" t="s">
        <v>235</v>
      </c>
      <c r="D37798">
        <v>2015</v>
      </c>
      <c r="E37798" t="s">
        <v>740</v>
      </c>
      <c r="F37798" s="2">
        <v>1021.4894780407</v>
      </c>
    </row>
    <row r="37799" spans="1:6">
      <c r="A37799" t="s">
        <v>172</v>
      </c>
      <c r="B37799">
        <v>3438</v>
      </c>
      <c r="C37799" t="s">
        <v>235</v>
      </c>
      <c r="D37799">
        <v>2016</v>
      </c>
      <c r="E37799" t="s">
        <v>742</v>
      </c>
      <c r="F37799" s="2">
        <v>2738.8557815020699</v>
      </c>
    </row>
    <row r="37800" spans="1:6">
      <c r="A37800" t="s">
        <v>172</v>
      </c>
      <c r="B37800">
        <v>3438</v>
      </c>
      <c r="C37800" t="s">
        <v>235</v>
      </c>
      <c r="D37800">
        <v>2016</v>
      </c>
      <c r="E37800" t="s">
        <v>744</v>
      </c>
      <c r="F37800" s="2">
        <v>0</v>
      </c>
    </row>
    <row r="37801" spans="1:6">
      <c r="A37801" t="s">
        <v>172</v>
      </c>
      <c r="B37801">
        <v>3438</v>
      </c>
      <c r="C37801" t="s">
        <v>235</v>
      </c>
      <c r="D37801">
        <v>2016</v>
      </c>
      <c r="E37801" t="s">
        <v>745</v>
      </c>
      <c r="F37801" s="2">
        <v>0</v>
      </c>
    </row>
    <row r="37802" spans="1:6">
      <c r="A37802" t="s">
        <v>172</v>
      </c>
      <c r="B37802">
        <v>3438</v>
      </c>
      <c r="C37802" t="s">
        <v>235</v>
      </c>
      <c r="D37802">
        <v>2017</v>
      </c>
      <c r="E37802" t="s">
        <v>736</v>
      </c>
      <c r="F37802" s="2">
        <v>532.64333993884497</v>
      </c>
    </row>
    <row r="37803" spans="1:6">
      <c r="A37803" t="s">
        <v>172</v>
      </c>
      <c r="B37803">
        <v>3438</v>
      </c>
      <c r="C37803" t="s">
        <v>235</v>
      </c>
      <c r="D37803">
        <v>2017</v>
      </c>
      <c r="E37803" t="s">
        <v>737</v>
      </c>
      <c r="F37803" s="2">
        <v>728.99699809099604</v>
      </c>
    </row>
    <row r="37804" spans="1:6">
      <c r="A37804" t="s">
        <v>172</v>
      </c>
      <c r="B37804">
        <v>3438</v>
      </c>
      <c r="C37804" t="s">
        <v>235</v>
      </c>
      <c r="D37804">
        <v>2018</v>
      </c>
      <c r="E37804" t="s">
        <v>738</v>
      </c>
      <c r="F37804" s="2">
        <v>0</v>
      </c>
    </row>
    <row r="37805" spans="1:6">
      <c r="A37805" t="s">
        <v>172</v>
      </c>
      <c r="B37805">
        <v>3438</v>
      </c>
      <c r="C37805" t="s">
        <v>235</v>
      </c>
      <c r="D37805">
        <v>2018</v>
      </c>
      <c r="E37805" t="s">
        <v>739</v>
      </c>
      <c r="F37805" s="2">
        <v>23231.886271999199</v>
      </c>
    </row>
    <row r="37806" spans="1:6">
      <c r="A37806" t="s">
        <v>172</v>
      </c>
      <c r="B37806">
        <v>3438</v>
      </c>
      <c r="C37806" t="s">
        <v>235</v>
      </c>
      <c r="D37806">
        <v>2018</v>
      </c>
      <c r="E37806" t="s">
        <v>740</v>
      </c>
      <c r="F37806" s="2">
        <v>945.58871208071298</v>
      </c>
    </row>
    <row r="37807" spans="1:6">
      <c r="A37807" t="s">
        <v>172</v>
      </c>
      <c r="B37807">
        <v>3438</v>
      </c>
      <c r="C37807" t="s">
        <v>235</v>
      </c>
      <c r="D37807">
        <v>2019</v>
      </c>
      <c r="E37807" t="s">
        <v>742</v>
      </c>
      <c r="F37807" s="2">
        <v>2531.04801408615</v>
      </c>
    </row>
    <row r="37808" spans="1:6">
      <c r="A37808" t="s">
        <v>172</v>
      </c>
      <c r="B37808">
        <v>3438</v>
      </c>
      <c r="C37808" t="s">
        <v>235</v>
      </c>
      <c r="D37808">
        <v>2019</v>
      </c>
      <c r="E37808" t="s">
        <v>744</v>
      </c>
      <c r="F37808" s="2">
        <v>0</v>
      </c>
    </row>
    <row r="37809" spans="1:6">
      <c r="A37809" t="s">
        <v>172</v>
      </c>
      <c r="B37809">
        <v>3438</v>
      </c>
      <c r="C37809" t="s">
        <v>235</v>
      </c>
      <c r="D37809">
        <v>2019</v>
      </c>
      <c r="E37809" t="s">
        <v>745</v>
      </c>
      <c r="F37809" s="2">
        <v>0</v>
      </c>
    </row>
    <row r="37810" spans="1:6">
      <c r="A37810" t="s">
        <v>172</v>
      </c>
      <c r="B37810">
        <v>3438</v>
      </c>
      <c r="C37810" t="s">
        <v>235</v>
      </c>
      <c r="D37810">
        <v>2020</v>
      </c>
      <c r="E37810" t="s">
        <v>736</v>
      </c>
      <c r="F37810" s="2">
        <v>476.96241247343499</v>
      </c>
    </row>
    <row r="37811" spans="1:6">
      <c r="A37811" t="s">
        <v>172</v>
      </c>
      <c r="B37811">
        <v>3438</v>
      </c>
      <c r="C37811" t="s">
        <v>235</v>
      </c>
      <c r="D37811">
        <v>2020</v>
      </c>
      <c r="E37811" t="s">
        <v>741</v>
      </c>
      <c r="F37811" s="2">
        <v>8919.6225193057508</v>
      </c>
    </row>
    <row r="37812" spans="1:6">
      <c r="A37812" t="s">
        <v>172</v>
      </c>
      <c r="B37812">
        <v>3438</v>
      </c>
      <c r="C37812" t="s">
        <v>235</v>
      </c>
      <c r="D37812">
        <v>2021</v>
      </c>
      <c r="E37812" t="s">
        <v>739</v>
      </c>
      <c r="F37812" s="2">
        <v>24899.4850970322</v>
      </c>
    </row>
    <row r="37813" spans="1:6">
      <c r="A37813" t="s">
        <v>172</v>
      </c>
      <c r="B37813">
        <v>3438</v>
      </c>
      <c r="C37813" t="s">
        <v>235</v>
      </c>
      <c r="D37813">
        <v>2021</v>
      </c>
      <c r="E37813" t="s">
        <v>740</v>
      </c>
      <c r="F37813" s="2">
        <v>780.26549561037905</v>
      </c>
    </row>
    <row r="37814" spans="1:6">
      <c r="A37814" t="s">
        <v>172</v>
      </c>
      <c r="B37814">
        <v>3438</v>
      </c>
      <c r="C37814" t="s">
        <v>235</v>
      </c>
      <c r="D37814">
        <v>2022</v>
      </c>
      <c r="E37814" t="s">
        <v>742</v>
      </c>
      <c r="F37814" s="2">
        <v>2235.4757388838698</v>
      </c>
    </row>
    <row r="37815" spans="1:6">
      <c r="A37815" t="s">
        <v>172</v>
      </c>
      <c r="B37815">
        <v>3438</v>
      </c>
      <c r="C37815" t="s">
        <v>235</v>
      </c>
      <c r="D37815">
        <v>2022</v>
      </c>
      <c r="E37815" t="s">
        <v>743</v>
      </c>
      <c r="F37815" s="2">
        <v>0</v>
      </c>
    </row>
    <row r="37816" spans="1:6">
      <c r="A37816" t="s">
        <v>172</v>
      </c>
      <c r="B37816">
        <v>3438</v>
      </c>
      <c r="C37816" t="s">
        <v>235</v>
      </c>
      <c r="D37816">
        <v>2022</v>
      </c>
      <c r="E37816" t="s">
        <v>745</v>
      </c>
      <c r="F37816" s="2">
        <v>0</v>
      </c>
    </row>
    <row r="37817" spans="1:6">
      <c r="A37817" t="s">
        <v>172</v>
      </c>
      <c r="B37817">
        <v>3438</v>
      </c>
      <c r="C37817" t="s">
        <v>235</v>
      </c>
      <c r="D37817">
        <v>2023</v>
      </c>
      <c r="E37817" t="s">
        <v>741</v>
      </c>
      <c r="F37817" s="2">
        <v>9064.10906929458</v>
      </c>
    </row>
    <row r="37818" spans="1:6">
      <c r="A37818" t="s">
        <v>172</v>
      </c>
      <c r="B37818">
        <v>3438</v>
      </c>
      <c r="C37818" t="s">
        <v>235</v>
      </c>
      <c r="D37818">
        <v>2024</v>
      </c>
      <c r="E37818" t="s">
        <v>737</v>
      </c>
      <c r="F37818" s="2">
        <v>594.81687763648404</v>
      </c>
    </row>
    <row r="37819" spans="1:6">
      <c r="A37819" t="s">
        <v>172</v>
      </c>
      <c r="B37819">
        <v>3438</v>
      </c>
      <c r="C37819" t="s">
        <v>235</v>
      </c>
      <c r="D37819">
        <v>2024</v>
      </c>
      <c r="E37819" t="s">
        <v>740</v>
      </c>
      <c r="F37819" s="2">
        <v>840.74621023846703</v>
      </c>
    </row>
    <row r="37820" spans="1:6">
      <c r="A37820" t="s">
        <v>172</v>
      </c>
      <c r="B37820">
        <v>3439</v>
      </c>
      <c r="C37820" t="s">
        <v>237</v>
      </c>
      <c r="D37820">
        <v>2009</v>
      </c>
      <c r="E37820" t="s">
        <v>738</v>
      </c>
      <c r="F37820" s="2">
        <v>0</v>
      </c>
    </row>
    <row r="37821" spans="1:6">
      <c r="A37821" t="s">
        <v>172</v>
      </c>
      <c r="B37821">
        <v>3439</v>
      </c>
      <c r="C37821" t="s">
        <v>237</v>
      </c>
      <c r="D37821">
        <v>2009</v>
      </c>
      <c r="E37821" t="s">
        <v>739</v>
      </c>
      <c r="F37821" s="2">
        <v>26217.138589617702</v>
      </c>
    </row>
    <row r="37822" spans="1:6">
      <c r="A37822" t="s">
        <v>172</v>
      </c>
      <c r="B37822">
        <v>3439</v>
      </c>
      <c r="C37822" t="s">
        <v>237</v>
      </c>
      <c r="D37822">
        <v>2009</v>
      </c>
      <c r="E37822" t="s">
        <v>740</v>
      </c>
      <c r="F37822" s="2">
        <v>2660.4763899692198</v>
      </c>
    </row>
    <row r="37823" spans="1:6">
      <c r="A37823" t="s">
        <v>172</v>
      </c>
      <c r="B37823">
        <v>3439</v>
      </c>
      <c r="C37823" t="s">
        <v>237</v>
      </c>
      <c r="D37823">
        <v>2011</v>
      </c>
      <c r="E37823" t="s">
        <v>736</v>
      </c>
      <c r="F37823" s="2">
        <v>588.70836349456897</v>
      </c>
    </row>
    <row r="37824" spans="1:6">
      <c r="A37824" t="s">
        <v>172</v>
      </c>
      <c r="B37824">
        <v>3439</v>
      </c>
      <c r="C37824" t="s">
        <v>237</v>
      </c>
      <c r="D37824">
        <v>2011</v>
      </c>
      <c r="E37824" t="s">
        <v>737</v>
      </c>
      <c r="F37824" s="2">
        <v>1347.4681914202099</v>
      </c>
    </row>
    <row r="37825" spans="1:6">
      <c r="A37825" t="s">
        <v>172</v>
      </c>
      <c r="B37825">
        <v>3439</v>
      </c>
      <c r="C37825" t="s">
        <v>237</v>
      </c>
      <c r="D37825">
        <v>2011</v>
      </c>
      <c r="E37825" t="s">
        <v>741</v>
      </c>
      <c r="F37825" s="2">
        <v>20417.290735366099</v>
      </c>
    </row>
    <row r="37826" spans="1:6">
      <c r="A37826" t="s">
        <v>172</v>
      </c>
      <c r="B37826">
        <v>3439</v>
      </c>
      <c r="C37826" t="s">
        <v>237</v>
      </c>
      <c r="D37826">
        <v>2013</v>
      </c>
      <c r="E37826" t="s">
        <v>742</v>
      </c>
      <c r="F37826" s="2">
        <v>8552.9745265949496</v>
      </c>
    </row>
    <row r="37827" spans="1:6">
      <c r="A37827" t="s">
        <v>172</v>
      </c>
      <c r="B37827">
        <v>3439</v>
      </c>
      <c r="C37827" t="s">
        <v>237</v>
      </c>
      <c r="D37827">
        <v>2013</v>
      </c>
      <c r="E37827" t="s">
        <v>744</v>
      </c>
      <c r="F37827" s="2">
        <v>0</v>
      </c>
    </row>
    <row r="37828" spans="1:6">
      <c r="A37828" t="s">
        <v>172</v>
      </c>
      <c r="B37828">
        <v>3439</v>
      </c>
      <c r="C37828" t="s">
        <v>237</v>
      </c>
      <c r="D37828">
        <v>2013</v>
      </c>
      <c r="E37828" t="s">
        <v>743</v>
      </c>
      <c r="F37828" s="2">
        <v>0</v>
      </c>
    </row>
    <row r="37829" spans="1:6">
      <c r="A37829" t="s">
        <v>172</v>
      </c>
      <c r="B37829">
        <v>3439</v>
      </c>
      <c r="C37829" t="s">
        <v>237</v>
      </c>
      <c r="D37829">
        <v>2013</v>
      </c>
      <c r="E37829" t="s">
        <v>745</v>
      </c>
      <c r="F37829" s="2">
        <v>0</v>
      </c>
    </row>
    <row r="37830" spans="1:6">
      <c r="A37830" t="s">
        <v>172</v>
      </c>
      <c r="B37830">
        <v>3439</v>
      </c>
      <c r="C37830" t="s">
        <v>237</v>
      </c>
      <c r="D37830">
        <v>2015</v>
      </c>
      <c r="E37830" t="s">
        <v>740</v>
      </c>
      <c r="F37830" s="2">
        <v>2120.61550590143</v>
      </c>
    </row>
    <row r="37831" spans="1:6">
      <c r="A37831" t="s">
        <v>172</v>
      </c>
      <c r="B37831">
        <v>3439</v>
      </c>
      <c r="C37831" t="s">
        <v>237</v>
      </c>
      <c r="D37831">
        <v>2016</v>
      </c>
      <c r="E37831" t="s">
        <v>743</v>
      </c>
      <c r="F37831" s="2">
        <v>5.7036687810760003E-2</v>
      </c>
    </row>
    <row r="37832" spans="1:6">
      <c r="A37832" t="s">
        <v>172</v>
      </c>
      <c r="B37832">
        <v>3439</v>
      </c>
      <c r="C37832" t="s">
        <v>237</v>
      </c>
      <c r="D37832">
        <v>2017</v>
      </c>
      <c r="E37832" t="s">
        <v>741</v>
      </c>
      <c r="F37832" s="2">
        <v>18344.363283688301</v>
      </c>
    </row>
    <row r="37833" spans="1:6">
      <c r="A37833" t="s">
        <v>172</v>
      </c>
      <c r="B37833">
        <v>3439</v>
      </c>
      <c r="C37833" t="s">
        <v>237</v>
      </c>
      <c r="D37833">
        <v>2018</v>
      </c>
      <c r="E37833" t="s">
        <v>736</v>
      </c>
      <c r="F37833" s="2">
        <v>521.57617918446294</v>
      </c>
    </row>
    <row r="37834" spans="1:6">
      <c r="A37834" t="s">
        <v>172</v>
      </c>
      <c r="B37834">
        <v>3439</v>
      </c>
      <c r="C37834" t="s">
        <v>237</v>
      </c>
      <c r="D37834">
        <v>2018</v>
      </c>
      <c r="E37834" t="s">
        <v>737</v>
      </c>
      <c r="F37834" s="2">
        <v>1325.6850147259599</v>
      </c>
    </row>
    <row r="37835" spans="1:6">
      <c r="A37835" t="s">
        <v>172</v>
      </c>
      <c r="B37835">
        <v>3439</v>
      </c>
      <c r="C37835" t="s">
        <v>237</v>
      </c>
      <c r="D37835">
        <v>2019</v>
      </c>
      <c r="E37835" t="s">
        <v>738</v>
      </c>
      <c r="F37835" s="2">
        <v>0</v>
      </c>
    </row>
    <row r="37836" spans="1:6">
      <c r="A37836" t="s">
        <v>172</v>
      </c>
      <c r="B37836">
        <v>3439</v>
      </c>
      <c r="C37836" t="s">
        <v>237</v>
      </c>
      <c r="D37836">
        <v>2019</v>
      </c>
      <c r="E37836" t="s">
        <v>739</v>
      </c>
      <c r="F37836" s="2">
        <v>29695.240409139202</v>
      </c>
    </row>
    <row r="37837" spans="1:6">
      <c r="A37837" t="s">
        <v>172</v>
      </c>
      <c r="B37837">
        <v>3439</v>
      </c>
      <c r="C37837" t="s">
        <v>237</v>
      </c>
      <c r="D37837">
        <v>2019</v>
      </c>
      <c r="E37837" t="s">
        <v>743</v>
      </c>
      <c r="F37837" s="2">
        <v>0.150127843275004</v>
      </c>
    </row>
    <row r="37838" spans="1:6">
      <c r="A37838" t="s">
        <v>172</v>
      </c>
      <c r="B37838">
        <v>3439</v>
      </c>
      <c r="C37838" t="s">
        <v>237</v>
      </c>
      <c r="D37838">
        <v>2020</v>
      </c>
      <c r="E37838" t="s">
        <v>742</v>
      </c>
      <c r="F37838" s="2">
        <v>6008.0903167458</v>
      </c>
    </row>
    <row r="37839" spans="1:6">
      <c r="A37839" t="s">
        <v>172</v>
      </c>
      <c r="B37839">
        <v>3439</v>
      </c>
      <c r="C37839" t="s">
        <v>237</v>
      </c>
      <c r="D37839">
        <v>2020</v>
      </c>
      <c r="E37839" t="s">
        <v>744</v>
      </c>
      <c r="F37839" s="2">
        <v>0</v>
      </c>
    </row>
    <row r="37840" spans="1:6">
      <c r="A37840" t="s">
        <v>172</v>
      </c>
      <c r="B37840">
        <v>3439</v>
      </c>
      <c r="C37840" t="s">
        <v>237</v>
      </c>
      <c r="D37840">
        <v>2020</v>
      </c>
      <c r="E37840" t="s">
        <v>745</v>
      </c>
      <c r="F37840" s="2">
        <v>0</v>
      </c>
    </row>
    <row r="37841" spans="1:6">
      <c r="A37841" t="s">
        <v>172</v>
      </c>
      <c r="B37841">
        <v>3439</v>
      </c>
      <c r="C37841" t="s">
        <v>237</v>
      </c>
      <c r="D37841">
        <v>2020</v>
      </c>
      <c r="E37841" t="s">
        <v>741</v>
      </c>
      <c r="F37841" s="2">
        <v>18051.923888201702</v>
      </c>
    </row>
    <row r="37842" spans="1:6">
      <c r="A37842" t="s">
        <v>172</v>
      </c>
      <c r="B37842">
        <v>3439</v>
      </c>
      <c r="C37842" t="s">
        <v>237</v>
      </c>
      <c r="D37842">
        <v>2021</v>
      </c>
      <c r="E37842" t="s">
        <v>736</v>
      </c>
      <c r="F37842" s="2">
        <v>440.55079219631602</v>
      </c>
    </row>
    <row r="37843" spans="1:6">
      <c r="A37843" t="s">
        <v>172</v>
      </c>
      <c r="B37843">
        <v>3439</v>
      </c>
      <c r="C37843" t="s">
        <v>237</v>
      </c>
      <c r="D37843">
        <v>2021</v>
      </c>
      <c r="E37843" t="s">
        <v>737</v>
      </c>
      <c r="F37843" s="2">
        <v>1311.5463871847901</v>
      </c>
    </row>
    <row r="37844" spans="1:6">
      <c r="A37844" t="s">
        <v>172</v>
      </c>
      <c r="B37844">
        <v>3439</v>
      </c>
      <c r="C37844" t="s">
        <v>237</v>
      </c>
      <c r="D37844">
        <v>2022</v>
      </c>
      <c r="E37844" t="s">
        <v>738</v>
      </c>
      <c r="F37844" s="2">
        <v>0</v>
      </c>
    </row>
    <row r="37845" spans="1:6">
      <c r="A37845" t="s">
        <v>172</v>
      </c>
      <c r="B37845">
        <v>3439</v>
      </c>
      <c r="C37845" t="s">
        <v>237</v>
      </c>
      <c r="D37845">
        <v>2022</v>
      </c>
      <c r="E37845" t="s">
        <v>739</v>
      </c>
      <c r="F37845" s="2">
        <v>30556.5000968889</v>
      </c>
    </row>
    <row r="37846" spans="1:6">
      <c r="A37846" t="s">
        <v>172</v>
      </c>
      <c r="B37846">
        <v>3439</v>
      </c>
      <c r="C37846" t="s">
        <v>237</v>
      </c>
      <c r="D37846">
        <v>2022</v>
      </c>
      <c r="E37846" t="s">
        <v>743</v>
      </c>
      <c r="F37846" s="2">
        <v>1.54069111744E-2</v>
      </c>
    </row>
    <row r="37847" spans="1:6">
      <c r="A37847" t="s">
        <v>172</v>
      </c>
      <c r="B37847">
        <v>3439</v>
      </c>
      <c r="C37847" t="s">
        <v>237</v>
      </c>
      <c r="D37847">
        <v>2022</v>
      </c>
      <c r="E37847" t="s">
        <v>740</v>
      </c>
      <c r="F37847" s="2">
        <v>2079.8486899809</v>
      </c>
    </row>
    <row r="37848" spans="1:6">
      <c r="A37848" t="s">
        <v>172</v>
      </c>
      <c r="B37848">
        <v>3439</v>
      </c>
      <c r="C37848" t="s">
        <v>237</v>
      </c>
      <c r="D37848">
        <v>2023</v>
      </c>
      <c r="E37848" t="s">
        <v>742</v>
      </c>
      <c r="F37848" s="2">
        <v>4948.5686962703803</v>
      </c>
    </row>
    <row r="37849" spans="1:6">
      <c r="A37849" t="s">
        <v>172</v>
      </c>
      <c r="B37849">
        <v>3439</v>
      </c>
      <c r="C37849" t="s">
        <v>237</v>
      </c>
      <c r="D37849">
        <v>2023</v>
      </c>
      <c r="E37849" t="s">
        <v>744</v>
      </c>
      <c r="F37849" s="2">
        <v>97.712050091500004</v>
      </c>
    </row>
    <row r="37850" spans="1:6">
      <c r="A37850" t="s">
        <v>172</v>
      </c>
      <c r="B37850">
        <v>3439</v>
      </c>
      <c r="C37850" t="s">
        <v>237</v>
      </c>
      <c r="D37850">
        <v>2023</v>
      </c>
      <c r="E37850" t="s">
        <v>745</v>
      </c>
      <c r="F37850" s="2">
        <v>0</v>
      </c>
    </row>
    <row r="37851" spans="1:6">
      <c r="A37851" t="s">
        <v>172</v>
      </c>
      <c r="B37851">
        <v>3439</v>
      </c>
      <c r="C37851" t="s">
        <v>237</v>
      </c>
      <c r="D37851">
        <v>2024</v>
      </c>
      <c r="E37851" t="s">
        <v>736</v>
      </c>
      <c r="F37851" s="2">
        <v>562.41529833642403</v>
      </c>
    </row>
    <row r="37852" spans="1:6">
      <c r="A37852" t="s">
        <v>172</v>
      </c>
      <c r="B37852">
        <v>3439</v>
      </c>
      <c r="C37852" t="s">
        <v>237</v>
      </c>
      <c r="D37852">
        <v>2024</v>
      </c>
      <c r="E37852" t="s">
        <v>737</v>
      </c>
      <c r="F37852" s="2">
        <v>1133.8652334558501</v>
      </c>
    </row>
    <row r="37853" spans="1:6">
      <c r="A37853" t="s">
        <v>172</v>
      </c>
      <c r="B37853">
        <v>3440</v>
      </c>
      <c r="C37853" t="s">
        <v>239</v>
      </c>
      <c r="D37853">
        <v>2009</v>
      </c>
      <c r="E37853" t="s">
        <v>736</v>
      </c>
      <c r="F37853" s="2">
        <v>359.49172638448499</v>
      </c>
    </row>
    <row r="37854" spans="1:6">
      <c r="A37854" t="s">
        <v>172</v>
      </c>
      <c r="B37854">
        <v>3440</v>
      </c>
      <c r="C37854" t="s">
        <v>239</v>
      </c>
      <c r="D37854">
        <v>2009</v>
      </c>
      <c r="E37854" t="s">
        <v>740</v>
      </c>
      <c r="F37854" s="2">
        <v>2482.93474487618</v>
      </c>
    </row>
    <row r="37855" spans="1:6">
      <c r="A37855" t="s">
        <v>172</v>
      </c>
      <c r="B37855">
        <v>3440</v>
      </c>
      <c r="C37855" t="s">
        <v>239</v>
      </c>
      <c r="D37855">
        <v>2009</v>
      </c>
      <c r="E37855" t="s">
        <v>741</v>
      </c>
      <c r="F37855" s="2">
        <v>20886.887972835699</v>
      </c>
    </row>
    <row r="37856" spans="1:6">
      <c r="A37856" t="s">
        <v>172</v>
      </c>
      <c r="B37856">
        <v>3440</v>
      </c>
      <c r="C37856" t="s">
        <v>239</v>
      </c>
      <c r="D37856">
        <v>2011</v>
      </c>
      <c r="E37856" t="s">
        <v>742</v>
      </c>
      <c r="F37856" s="2">
        <v>3716.9551898096402</v>
      </c>
    </row>
    <row r="37857" spans="1:6">
      <c r="A37857" t="s">
        <v>172</v>
      </c>
      <c r="B37857">
        <v>3440</v>
      </c>
      <c r="C37857" t="s">
        <v>239</v>
      </c>
      <c r="D37857">
        <v>2011</v>
      </c>
      <c r="E37857" t="s">
        <v>743</v>
      </c>
      <c r="F37857" s="2">
        <v>0</v>
      </c>
    </row>
    <row r="37858" spans="1:6">
      <c r="A37858" t="s">
        <v>172</v>
      </c>
      <c r="B37858">
        <v>3440</v>
      </c>
      <c r="C37858" t="s">
        <v>239</v>
      </c>
      <c r="D37858">
        <v>2011</v>
      </c>
      <c r="E37858" t="s">
        <v>745</v>
      </c>
      <c r="F37858" s="2">
        <v>0</v>
      </c>
    </row>
    <row r="37859" spans="1:6">
      <c r="A37859" t="s">
        <v>172</v>
      </c>
      <c r="B37859">
        <v>3440</v>
      </c>
      <c r="C37859" t="s">
        <v>239</v>
      </c>
      <c r="D37859">
        <v>2013</v>
      </c>
      <c r="E37859" t="s">
        <v>737</v>
      </c>
      <c r="F37859" s="2">
        <v>1507.81080634932</v>
      </c>
    </row>
    <row r="37860" spans="1:6">
      <c r="A37860" t="s">
        <v>172</v>
      </c>
      <c r="B37860">
        <v>3440</v>
      </c>
      <c r="C37860" t="s">
        <v>239</v>
      </c>
      <c r="D37860">
        <v>2015</v>
      </c>
      <c r="E37860" t="s">
        <v>744</v>
      </c>
      <c r="F37860" s="2">
        <v>392.23857450000003</v>
      </c>
    </row>
    <row r="37861" spans="1:6">
      <c r="A37861" t="s">
        <v>172</v>
      </c>
      <c r="B37861">
        <v>3440</v>
      </c>
      <c r="C37861" t="s">
        <v>239</v>
      </c>
      <c r="D37861">
        <v>2015</v>
      </c>
      <c r="E37861" t="s">
        <v>741</v>
      </c>
      <c r="F37861" s="2">
        <v>20883.4279170757</v>
      </c>
    </row>
    <row r="37862" spans="1:6">
      <c r="A37862" t="s">
        <v>172</v>
      </c>
      <c r="B37862">
        <v>3440</v>
      </c>
      <c r="C37862" t="s">
        <v>239</v>
      </c>
      <c r="D37862">
        <v>2016</v>
      </c>
      <c r="E37862" t="s">
        <v>736</v>
      </c>
      <c r="F37862" s="2">
        <v>338.48799124804901</v>
      </c>
    </row>
    <row r="37863" spans="1:6">
      <c r="A37863" t="s">
        <v>172</v>
      </c>
      <c r="B37863">
        <v>3440</v>
      </c>
      <c r="C37863" t="s">
        <v>239</v>
      </c>
      <c r="D37863">
        <v>2016</v>
      </c>
      <c r="E37863" t="s">
        <v>737</v>
      </c>
      <c r="F37863" s="2">
        <v>1433.0602337882999</v>
      </c>
    </row>
    <row r="37864" spans="1:6">
      <c r="A37864" t="s">
        <v>172</v>
      </c>
      <c r="B37864">
        <v>3440</v>
      </c>
      <c r="C37864" t="s">
        <v>239</v>
      </c>
      <c r="D37864">
        <v>2016</v>
      </c>
      <c r="E37864" t="s">
        <v>740</v>
      </c>
      <c r="F37864" s="2">
        <v>2678.3022047853801</v>
      </c>
    </row>
    <row r="37865" spans="1:6">
      <c r="A37865" t="s">
        <v>172</v>
      </c>
      <c r="B37865">
        <v>3440</v>
      </c>
      <c r="C37865" t="s">
        <v>239</v>
      </c>
      <c r="D37865">
        <v>2017</v>
      </c>
      <c r="E37865" t="s">
        <v>738</v>
      </c>
      <c r="F37865" s="2">
        <v>0</v>
      </c>
    </row>
    <row r="37866" spans="1:6">
      <c r="A37866" t="s">
        <v>172</v>
      </c>
      <c r="B37866">
        <v>3440</v>
      </c>
      <c r="C37866" t="s">
        <v>239</v>
      </c>
      <c r="D37866">
        <v>2017</v>
      </c>
      <c r="E37866" t="s">
        <v>739</v>
      </c>
      <c r="F37866" s="2">
        <v>21390.290192708799</v>
      </c>
    </row>
    <row r="37867" spans="1:6">
      <c r="A37867" t="s">
        <v>172</v>
      </c>
      <c r="B37867">
        <v>3440</v>
      </c>
      <c r="C37867" t="s">
        <v>239</v>
      </c>
      <c r="D37867">
        <v>2017</v>
      </c>
      <c r="E37867" t="s">
        <v>743</v>
      </c>
      <c r="F37867" s="2">
        <v>0</v>
      </c>
    </row>
    <row r="37868" spans="1:6">
      <c r="A37868" t="s">
        <v>172</v>
      </c>
      <c r="B37868">
        <v>3440</v>
      </c>
      <c r="C37868" t="s">
        <v>239</v>
      </c>
      <c r="D37868">
        <v>2018</v>
      </c>
      <c r="E37868" t="s">
        <v>742</v>
      </c>
      <c r="F37868" s="2">
        <v>6060.96949652484</v>
      </c>
    </row>
    <row r="37869" spans="1:6">
      <c r="A37869" t="s">
        <v>172</v>
      </c>
      <c r="B37869">
        <v>3440</v>
      </c>
      <c r="C37869" t="s">
        <v>239</v>
      </c>
      <c r="D37869">
        <v>2018</v>
      </c>
      <c r="E37869" t="s">
        <v>744</v>
      </c>
      <c r="F37869" s="2">
        <v>430.50575250000003</v>
      </c>
    </row>
    <row r="37870" spans="1:6">
      <c r="A37870" t="s">
        <v>172</v>
      </c>
      <c r="B37870">
        <v>3440</v>
      </c>
      <c r="C37870" t="s">
        <v>239</v>
      </c>
      <c r="D37870">
        <v>2018</v>
      </c>
      <c r="E37870" t="s">
        <v>745</v>
      </c>
      <c r="F37870" s="2">
        <v>0</v>
      </c>
    </row>
    <row r="37871" spans="1:6">
      <c r="A37871" t="s">
        <v>172</v>
      </c>
      <c r="B37871">
        <v>3440</v>
      </c>
      <c r="C37871" t="s">
        <v>239</v>
      </c>
      <c r="D37871">
        <v>2018</v>
      </c>
      <c r="E37871" t="s">
        <v>741</v>
      </c>
      <c r="F37871" s="2">
        <v>19410.385142760199</v>
      </c>
    </row>
    <row r="37872" spans="1:6">
      <c r="A37872" t="s">
        <v>172</v>
      </c>
      <c r="B37872">
        <v>3440</v>
      </c>
      <c r="C37872" t="s">
        <v>239</v>
      </c>
      <c r="D37872">
        <v>2019</v>
      </c>
      <c r="E37872" t="s">
        <v>736</v>
      </c>
      <c r="F37872" s="2">
        <v>365.09934447872701</v>
      </c>
    </row>
    <row r="37873" spans="1:6">
      <c r="A37873" t="s">
        <v>172</v>
      </c>
      <c r="B37873">
        <v>3440</v>
      </c>
      <c r="C37873" t="s">
        <v>239</v>
      </c>
      <c r="D37873">
        <v>2019</v>
      </c>
      <c r="E37873" t="s">
        <v>737</v>
      </c>
      <c r="F37873" s="2">
        <v>1350.5172598015299</v>
      </c>
    </row>
    <row r="37874" spans="1:6">
      <c r="A37874" t="s">
        <v>172</v>
      </c>
      <c r="B37874">
        <v>3440</v>
      </c>
      <c r="C37874" t="s">
        <v>239</v>
      </c>
      <c r="D37874">
        <v>2019</v>
      </c>
      <c r="E37874" t="s">
        <v>740</v>
      </c>
      <c r="F37874" s="2">
        <v>1830.8144046688701</v>
      </c>
    </row>
    <row r="37875" spans="1:6">
      <c r="A37875" t="s">
        <v>172</v>
      </c>
      <c r="B37875">
        <v>3440</v>
      </c>
      <c r="C37875" t="s">
        <v>239</v>
      </c>
      <c r="D37875">
        <v>2020</v>
      </c>
      <c r="E37875" t="s">
        <v>738</v>
      </c>
      <c r="F37875" s="2">
        <v>0</v>
      </c>
    </row>
    <row r="37876" spans="1:6">
      <c r="A37876" t="s">
        <v>172</v>
      </c>
      <c r="B37876">
        <v>3440</v>
      </c>
      <c r="C37876" t="s">
        <v>239</v>
      </c>
      <c r="D37876">
        <v>2020</v>
      </c>
      <c r="E37876" t="s">
        <v>739</v>
      </c>
      <c r="F37876" s="2">
        <v>18877.5507398917</v>
      </c>
    </row>
    <row r="37877" spans="1:6">
      <c r="A37877" t="s">
        <v>172</v>
      </c>
      <c r="B37877">
        <v>3440</v>
      </c>
      <c r="C37877" t="s">
        <v>239</v>
      </c>
      <c r="D37877">
        <v>2020</v>
      </c>
      <c r="E37877" t="s">
        <v>743</v>
      </c>
      <c r="F37877" s="2">
        <v>0</v>
      </c>
    </row>
    <row r="37878" spans="1:6">
      <c r="A37878" t="s">
        <v>172</v>
      </c>
      <c r="B37878">
        <v>3440</v>
      </c>
      <c r="C37878" t="s">
        <v>239</v>
      </c>
      <c r="D37878">
        <v>2021</v>
      </c>
      <c r="E37878" t="s">
        <v>742</v>
      </c>
      <c r="F37878" s="2">
        <v>5056.2732726491104</v>
      </c>
    </row>
    <row r="37879" spans="1:6">
      <c r="A37879" t="s">
        <v>172</v>
      </c>
      <c r="B37879">
        <v>3440</v>
      </c>
      <c r="C37879" t="s">
        <v>239</v>
      </c>
      <c r="D37879">
        <v>2021</v>
      </c>
      <c r="E37879" t="s">
        <v>744</v>
      </c>
      <c r="F37879" s="2">
        <v>541.79946184999994</v>
      </c>
    </row>
    <row r="37880" spans="1:6">
      <c r="A37880" t="s">
        <v>172</v>
      </c>
      <c r="B37880">
        <v>3440</v>
      </c>
      <c r="C37880" t="s">
        <v>239</v>
      </c>
      <c r="D37880">
        <v>2021</v>
      </c>
      <c r="E37880" t="s">
        <v>745</v>
      </c>
      <c r="F37880" s="2">
        <v>0</v>
      </c>
    </row>
    <row r="37881" spans="1:6">
      <c r="A37881" t="s">
        <v>172</v>
      </c>
      <c r="B37881">
        <v>3440</v>
      </c>
      <c r="C37881" t="s">
        <v>239</v>
      </c>
      <c r="D37881">
        <v>2022</v>
      </c>
      <c r="E37881" t="s">
        <v>736</v>
      </c>
      <c r="F37881" s="2">
        <v>345.11169243201601</v>
      </c>
    </row>
    <row r="37882" spans="1:6">
      <c r="A37882" t="s">
        <v>172</v>
      </c>
      <c r="B37882">
        <v>3440</v>
      </c>
      <c r="C37882" t="s">
        <v>239</v>
      </c>
      <c r="D37882">
        <v>2022</v>
      </c>
      <c r="E37882" t="s">
        <v>737</v>
      </c>
      <c r="F37882" s="2">
        <v>1197.3492809977199</v>
      </c>
    </row>
    <row r="37883" spans="1:6">
      <c r="A37883" t="s">
        <v>172</v>
      </c>
      <c r="B37883">
        <v>3440</v>
      </c>
      <c r="C37883" t="s">
        <v>239</v>
      </c>
      <c r="D37883">
        <v>2022</v>
      </c>
      <c r="E37883" t="s">
        <v>740</v>
      </c>
      <c r="F37883" s="2">
        <v>2538.3097629673198</v>
      </c>
    </row>
    <row r="37884" spans="1:6">
      <c r="A37884" t="s">
        <v>172</v>
      </c>
      <c r="B37884">
        <v>3440</v>
      </c>
      <c r="C37884" t="s">
        <v>239</v>
      </c>
      <c r="D37884">
        <v>2023</v>
      </c>
      <c r="E37884" t="s">
        <v>739</v>
      </c>
      <c r="F37884" s="2">
        <v>18487.771933671698</v>
      </c>
    </row>
    <row r="37885" spans="1:6">
      <c r="A37885" t="s">
        <v>172</v>
      </c>
      <c r="B37885">
        <v>3440</v>
      </c>
      <c r="C37885" t="s">
        <v>239</v>
      </c>
      <c r="D37885">
        <v>2024</v>
      </c>
      <c r="E37885" t="s">
        <v>742</v>
      </c>
      <c r="F37885" s="2">
        <v>4191.8640341216596</v>
      </c>
    </row>
    <row r="37886" spans="1:6">
      <c r="A37886" t="s">
        <v>172</v>
      </c>
      <c r="B37886">
        <v>3440</v>
      </c>
      <c r="C37886" t="s">
        <v>239</v>
      </c>
      <c r="D37886">
        <v>2024</v>
      </c>
      <c r="E37886" t="s">
        <v>744</v>
      </c>
      <c r="F37886" s="2">
        <v>303.60541238899998</v>
      </c>
    </row>
    <row r="37887" spans="1:6">
      <c r="A37887" t="s">
        <v>172</v>
      </c>
      <c r="B37887">
        <v>3440</v>
      </c>
      <c r="C37887" t="s">
        <v>239</v>
      </c>
      <c r="D37887">
        <v>2024</v>
      </c>
      <c r="E37887" t="s">
        <v>745</v>
      </c>
      <c r="F37887" s="2">
        <v>0</v>
      </c>
    </row>
    <row r="37888" spans="1:6">
      <c r="A37888" t="s">
        <v>172</v>
      </c>
      <c r="B37888">
        <v>3441</v>
      </c>
      <c r="C37888" t="s">
        <v>241</v>
      </c>
      <c r="D37888">
        <v>2009</v>
      </c>
      <c r="E37888" t="s">
        <v>738</v>
      </c>
      <c r="F37888" s="2">
        <v>0</v>
      </c>
    </row>
    <row r="37889" spans="1:6">
      <c r="A37889" t="s">
        <v>172</v>
      </c>
      <c r="B37889">
        <v>3441</v>
      </c>
      <c r="C37889" t="s">
        <v>241</v>
      </c>
      <c r="D37889">
        <v>2009</v>
      </c>
      <c r="E37889" t="s">
        <v>740</v>
      </c>
      <c r="F37889" s="2">
        <v>2446.9811682217301</v>
      </c>
    </row>
    <row r="37890" spans="1:6">
      <c r="A37890" t="s">
        <v>172</v>
      </c>
      <c r="B37890">
        <v>3441</v>
      </c>
      <c r="C37890" t="s">
        <v>241</v>
      </c>
      <c r="D37890">
        <v>2011</v>
      </c>
      <c r="E37890" t="s">
        <v>736</v>
      </c>
      <c r="F37890" s="2">
        <v>5.4425914620913902</v>
      </c>
    </row>
    <row r="37891" spans="1:6">
      <c r="A37891" t="s">
        <v>172</v>
      </c>
      <c r="B37891">
        <v>3441</v>
      </c>
      <c r="C37891" t="s">
        <v>241</v>
      </c>
      <c r="D37891">
        <v>2011</v>
      </c>
      <c r="E37891" t="s">
        <v>737</v>
      </c>
      <c r="F37891" s="2">
        <v>887.68292436917295</v>
      </c>
    </row>
    <row r="37892" spans="1:6">
      <c r="A37892" t="s">
        <v>172</v>
      </c>
      <c r="B37892">
        <v>3441</v>
      </c>
      <c r="C37892" t="s">
        <v>241</v>
      </c>
      <c r="D37892">
        <v>2011</v>
      </c>
      <c r="E37892" t="s">
        <v>745</v>
      </c>
      <c r="F37892" s="2">
        <v>0</v>
      </c>
    </row>
    <row r="37893" spans="1:6">
      <c r="A37893" t="s">
        <v>172</v>
      </c>
      <c r="B37893">
        <v>3441</v>
      </c>
      <c r="C37893" t="s">
        <v>241</v>
      </c>
      <c r="D37893">
        <v>2013</v>
      </c>
      <c r="E37893" t="s">
        <v>742</v>
      </c>
      <c r="F37893" s="2">
        <v>6440.3804207138601</v>
      </c>
    </row>
    <row r="37894" spans="1:6">
      <c r="A37894" t="s">
        <v>172</v>
      </c>
      <c r="B37894">
        <v>3441</v>
      </c>
      <c r="C37894" t="s">
        <v>241</v>
      </c>
      <c r="D37894">
        <v>2013</v>
      </c>
      <c r="E37894" t="s">
        <v>744</v>
      </c>
      <c r="F37894" s="2">
        <v>166.7355</v>
      </c>
    </row>
    <row r="37895" spans="1:6">
      <c r="A37895" t="s">
        <v>172</v>
      </c>
      <c r="B37895">
        <v>3441</v>
      </c>
      <c r="C37895" t="s">
        <v>241</v>
      </c>
      <c r="D37895">
        <v>2013</v>
      </c>
      <c r="E37895" t="s">
        <v>739</v>
      </c>
      <c r="F37895" s="2">
        <v>40246.026390451902</v>
      </c>
    </row>
    <row r="37896" spans="1:6">
      <c r="A37896" t="s">
        <v>172</v>
      </c>
      <c r="B37896">
        <v>3441</v>
      </c>
      <c r="C37896" t="s">
        <v>241</v>
      </c>
      <c r="D37896">
        <v>2013</v>
      </c>
      <c r="E37896" t="s">
        <v>743</v>
      </c>
      <c r="F37896" s="2">
        <v>0</v>
      </c>
    </row>
    <row r="37897" spans="1:6">
      <c r="A37897" t="s">
        <v>172</v>
      </c>
      <c r="B37897">
        <v>3441</v>
      </c>
      <c r="C37897" t="s">
        <v>241</v>
      </c>
      <c r="D37897">
        <v>2015</v>
      </c>
      <c r="E37897" t="s">
        <v>740</v>
      </c>
      <c r="F37897" s="2">
        <v>2005.2829851258</v>
      </c>
    </row>
    <row r="37898" spans="1:6">
      <c r="A37898" t="s">
        <v>172</v>
      </c>
      <c r="B37898">
        <v>3441</v>
      </c>
      <c r="C37898" t="s">
        <v>241</v>
      </c>
      <c r="D37898">
        <v>2016</v>
      </c>
      <c r="E37898" t="s">
        <v>739</v>
      </c>
      <c r="F37898" s="2">
        <v>40599.715678429799</v>
      </c>
    </row>
    <row r="37899" spans="1:6">
      <c r="A37899" t="s">
        <v>172</v>
      </c>
      <c r="B37899">
        <v>3441</v>
      </c>
      <c r="C37899" t="s">
        <v>241</v>
      </c>
      <c r="D37899">
        <v>2016</v>
      </c>
      <c r="E37899" t="s">
        <v>743</v>
      </c>
      <c r="F37899" s="2">
        <v>0</v>
      </c>
    </row>
    <row r="37900" spans="1:6">
      <c r="A37900" t="s">
        <v>172</v>
      </c>
      <c r="B37900">
        <v>3441</v>
      </c>
      <c r="C37900" t="s">
        <v>241</v>
      </c>
      <c r="D37900">
        <v>2017</v>
      </c>
      <c r="E37900" t="s">
        <v>745</v>
      </c>
      <c r="F37900" s="2">
        <v>0</v>
      </c>
    </row>
    <row r="37901" spans="1:6">
      <c r="A37901" t="s">
        <v>172</v>
      </c>
      <c r="B37901">
        <v>3441</v>
      </c>
      <c r="C37901" t="s">
        <v>241</v>
      </c>
      <c r="D37901">
        <v>2017</v>
      </c>
      <c r="E37901" t="s">
        <v>741</v>
      </c>
      <c r="F37901" s="2">
        <v>8319.2580664820798</v>
      </c>
    </row>
    <row r="37902" spans="1:6">
      <c r="A37902" t="s">
        <v>172</v>
      </c>
      <c r="B37902">
        <v>3441</v>
      </c>
      <c r="C37902" t="s">
        <v>241</v>
      </c>
      <c r="D37902">
        <v>2018</v>
      </c>
      <c r="E37902" t="s">
        <v>736</v>
      </c>
      <c r="F37902" s="2">
        <v>9.8486725895010903</v>
      </c>
    </row>
    <row r="37903" spans="1:6">
      <c r="A37903" t="s">
        <v>172</v>
      </c>
      <c r="B37903">
        <v>3441</v>
      </c>
      <c r="C37903" t="s">
        <v>241</v>
      </c>
      <c r="D37903">
        <v>2018</v>
      </c>
      <c r="E37903" t="s">
        <v>737</v>
      </c>
      <c r="F37903" s="2">
        <v>948.11915620957097</v>
      </c>
    </row>
    <row r="37904" spans="1:6">
      <c r="A37904" t="s">
        <v>172</v>
      </c>
      <c r="B37904">
        <v>3441</v>
      </c>
      <c r="C37904" t="s">
        <v>241</v>
      </c>
      <c r="D37904">
        <v>2018</v>
      </c>
      <c r="E37904" t="s">
        <v>740</v>
      </c>
      <c r="F37904" s="2">
        <v>1999.1558116666099</v>
      </c>
    </row>
    <row r="37905" spans="1:6">
      <c r="A37905" t="s">
        <v>172</v>
      </c>
      <c r="B37905">
        <v>3441</v>
      </c>
      <c r="C37905" t="s">
        <v>241</v>
      </c>
      <c r="D37905">
        <v>2019</v>
      </c>
      <c r="E37905" t="s">
        <v>738</v>
      </c>
      <c r="F37905" s="2">
        <v>0</v>
      </c>
    </row>
    <row r="37906" spans="1:6">
      <c r="A37906" t="s">
        <v>172</v>
      </c>
      <c r="B37906">
        <v>3441</v>
      </c>
      <c r="C37906" t="s">
        <v>241</v>
      </c>
      <c r="D37906">
        <v>2019</v>
      </c>
      <c r="E37906" t="s">
        <v>743</v>
      </c>
      <c r="F37906" s="2">
        <v>0</v>
      </c>
    </row>
    <row r="37907" spans="1:6">
      <c r="A37907" t="s">
        <v>172</v>
      </c>
      <c r="B37907">
        <v>3441</v>
      </c>
      <c r="C37907" t="s">
        <v>241</v>
      </c>
      <c r="D37907">
        <v>2020</v>
      </c>
      <c r="E37907" t="s">
        <v>742</v>
      </c>
      <c r="F37907" s="2">
        <v>6254.1948354187598</v>
      </c>
    </row>
    <row r="37908" spans="1:6">
      <c r="A37908" t="s">
        <v>172</v>
      </c>
      <c r="B37908">
        <v>3441</v>
      </c>
      <c r="C37908" t="s">
        <v>241</v>
      </c>
      <c r="D37908">
        <v>2020</v>
      </c>
      <c r="E37908" t="s">
        <v>744</v>
      </c>
      <c r="F37908" s="2">
        <v>2004.4237029999999</v>
      </c>
    </row>
    <row r="37909" spans="1:6">
      <c r="A37909" t="s">
        <v>172</v>
      </c>
      <c r="B37909">
        <v>3441</v>
      </c>
      <c r="C37909" t="s">
        <v>241</v>
      </c>
      <c r="D37909">
        <v>2020</v>
      </c>
      <c r="E37909" t="s">
        <v>741</v>
      </c>
      <c r="F37909" s="2">
        <v>8117.87730810626</v>
      </c>
    </row>
    <row r="37910" spans="1:6">
      <c r="A37910" t="s">
        <v>172</v>
      </c>
      <c r="B37910">
        <v>3441</v>
      </c>
      <c r="C37910" t="s">
        <v>241</v>
      </c>
      <c r="D37910">
        <v>2021</v>
      </c>
      <c r="E37910" t="s">
        <v>736</v>
      </c>
      <c r="F37910" s="2">
        <v>316.69842419940602</v>
      </c>
    </row>
    <row r="37911" spans="1:6">
      <c r="A37911" t="s">
        <v>172</v>
      </c>
      <c r="B37911">
        <v>3441</v>
      </c>
      <c r="C37911" t="s">
        <v>241</v>
      </c>
      <c r="D37911">
        <v>2021</v>
      </c>
      <c r="E37911" t="s">
        <v>737</v>
      </c>
      <c r="F37911" s="2">
        <v>937.13139087978402</v>
      </c>
    </row>
    <row r="37912" spans="1:6">
      <c r="A37912" t="s">
        <v>172</v>
      </c>
      <c r="B37912">
        <v>3441</v>
      </c>
      <c r="C37912" t="s">
        <v>241</v>
      </c>
      <c r="D37912">
        <v>2022</v>
      </c>
      <c r="E37912" t="s">
        <v>738</v>
      </c>
      <c r="F37912" s="2">
        <v>0</v>
      </c>
    </row>
    <row r="37913" spans="1:6">
      <c r="A37913" t="s">
        <v>172</v>
      </c>
      <c r="B37913">
        <v>3441</v>
      </c>
      <c r="C37913" t="s">
        <v>241</v>
      </c>
      <c r="D37913">
        <v>2022</v>
      </c>
      <c r="E37913" t="s">
        <v>743</v>
      </c>
      <c r="F37913" s="2">
        <v>0</v>
      </c>
    </row>
    <row r="37914" spans="1:6">
      <c r="A37914" t="s">
        <v>172</v>
      </c>
      <c r="B37914">
        <v>3441</v>
      </c>
      <c r="C37914" t="s">
        <v>241</v>
      </c>
      <c r="D37914">
        <v>2023</v>
      </c>
      <c r="E37914" t="s">
        <v>742</v>
      </c>
      <c r="F37914" s="2">
        <v>5509.1618017919</v>
      </c>
    </row>
    <row r="37915" spans="1:6">
      <c r="A37915" t="s">
        <v>172</v>
      </c>
      <c r="B37915">
        <v>3441</v>
      </c>
      <c r="C37915" t="s">
        <v>241</v>
      </c>
      <c r="D37915">
        <v>2023</v>
      </c>
      <c r="E37915" t="s">
        <v>744</v>
      </c>
      <c r="F37915" s="2">
        <v>2505.8889662000001</v>
      </c>
    </row>
    <row r="37916" spans="1:6">
      <c r="A37916" t="s">
        <v>172</v>
      </c>
      <c r="B37916">
        <v>3441</v>
      </c>
      <c r="C37916" t="s">
        <v>241</v>
      </c>
      <c r="D37916">
        <v>2023</v>
      </c>
      <c r="E37916" t="s">
        <v>739</v>
      </c>
      <c r="F37916" s="2">
        <v>39674.370114328201</v>
      </c>
    </row>
    <row r="37917" spans="1:6">
      <c r="A37917" t="s">
        <v>172</v>
      </c>
      <c r="B37917">
        <v>3441</v>
      </c>
      <c r="C37917" t="s">
        <v>241</v>
      </c>
      <c r="D37917">
        <v>2024</v>
      </c>
      <c r="E37917" t="s">
        <v>736</v>
      </c>
      <c r="F37917" s="2">
        <v>328.77806043540801</v>
      </c>
    </row>
    <row r="37918" spans="1:6">
      <c r="A37918" t="s">
        <v>172</v>
      </c>
      <c r="B37918">
        <v>3441</v>
      </c>
      <c r="C37918" t="s">
        <v>241</v>
      </c>
      <c r="D37918">
        <v>2024</v>
      </c>
      <c r="E37918" t="s">
        <v>737</v>
      </c>
      <c r="F37918" s="2">
        <v>853.72841185779305</v>
      </c>
    </row>
    <row r="37919" spans="1:6">
      <c r="A37919" t="s">
        <v>172</v>
      </c>
      <c r="B37919">
        <v>3441</v>
      </c>
      <c r="C37919" t="s">
        <v>241</v>
      </c>
      <c r="D37919">
        <v>2024</v>
      </c>
      <c r="E37919" t="s">
        <v>745</v>
      </c>
      <c r="F37919" s="2">
        <v>0</v>
      </c>
    </row>
    <row r="37920" spans="1:6">
      <c r="A37920" t="s">
        <v>172</v>
      </c>
      <c r="B37920">
        <v>3442</v>
      </c>
      <c r="C37920" t="s">
        <v>243</v>
      </c>
      <c r="D37920">
        <v>2009</v>
      </c>
      <c r="E37920" t="s">
        <v>736</v>
      </c>
      <c r="F37920" s="2">
        <v>3279.22860144583</v>
      </c>
    </row>
    <row r="37921" spans="1:6">
      <c r="A37921" t="s">
        <v>172</v>
      </c>
      <c r="B37921">
        <v>3442</v>
      </c>
      <c r="C37921" t="s">
        <v>243</v>
      </c>
      <c r="D37921">
        <v>2009</v>
      </c>
      <c r="E37921" t="s">
        <v>737</v>
      </c>
      <c r="F37921" s="2">
        <v>1999.2369503837499</v>
      </c>
    </row>
    <row r="37922" spans="1:6">
      <c r="A37922" t="s">
        <v>172</v>
      </c>
      <c r="B37922">
        <v>3442</v>
      </c>
      <c r="C37922" t="s">
        <v>243</v>
      </c>
      <c r="D37922">
        <v>2009</v>
      </c>
      <c r="E37922" t="s">
        <v>740</v>
      </c>
      <c r="F37922" s="2">
        <v>4111.74033304983</v>
      </c>
    </row>
    <row r="37923" spans="1:6">
      <c r="A37923" t="s">
        <v>172</v>
      </c>
      <c r="B37923">
        <v>3442</v>
      </c>
      <c r="C37923" t="s">
        <v>243</v>
      </c>
      <c r="D37923">
        <v>2011</v>
      </c>
      <c r="E37923" t="s">
        <v>742</v>
      </c>
      <c r="F37923" s="2">
        <v>8498.6948661185306</v>
      </c>
    </row>
    <row r="37924" spans="1:6">
      <c r="A37924" t="s">
        <v>172</v>
      </c>
      <c r="B37924">
        <v>3442</v>
      </c>
      <c r="C37924" t="s">
        <v>243</v>
      </c>
      <c r="D37924">
        <v>2011</v>
      </c>
      <c r="E37924" t="s">
        <v>744</v>
      </c>
      <c r="F37924" s="2">
        <v>1775.776257</v>
      </c>
    </row>
    <row r="37925" spans="1:6">
      <c r="A37925" t="s">
        <v>172</v>
      </c>
      <c r="B37925">
        <v>3442</v>
      </c>
      <c r="C37925" t="s">
        <v>243</v>
      </c>
      <c r="D37925">
        <v>2011</v>
      </c>
      <c r="E37925" t="s">
        <v>745</v>
      </c>
      <c r="F37925" s="2">
        <v>0</v>
      </c>
    </row>
    <row r="37926" spans="1:6">
      <c r="A37926" t="s">
        <v>172</v>
      </c>
      <c r="B37926">
        <v>3442</v>
      </c>
      <c r="C37926" t="s">
        <v>243</v>
      </c>
      <c r="D37926">
        <v>2015</v>
      </c>
      <c r="E37926" t="s">
        <v>741</v>
      </c>
      <c r="F37926" s="2">
        <v>21675.654362699301</v>
      </c>
    </row>
    <row r="37927" spans="1:6">
      <c r="A37927" t="s">
        <v>172</v>
      </c>
      <c r="B37927">
        <v>3442</v>
      </c>
      <c r="C37927" t="s">
        <v>243</v>
      </c>
      <c r="D37927">
        <v>2016</v>
      </c>
      <c r="E37927" t="s">
        <v>736</v>
      </c>
      <c r="F37927" s="2">
        <v>2601.0734707220199</v>
      </c>
    </row>
    <row r="37928" spans="1:6">
      <c r="A37928" t="s">
        <v>172</v>
      </c>
      <c r="B37928">
        <v>3442</v>
      </c>
      <c r="C37928" t="s">
        <v>243</v>
      </c>
      <c r="D37928">
        <v>2016</v>
      </c>
      <c r="E37928" t="s">
        <v>737</v>
      </c>
      <c r="F37928" s="2">
        <v>2479.3120560865</v>
      </c>
    </row>
    <row r="37929" spans="1:6">
      <c r="A37929" t="s">
        <v>172</v>
      </c>
      <c r="B37929">
        <v>3442</v>
      </c>
      <c r="C37929" t="s">
        <v>243</v>
      </c>
      <c r="D37929">
        <v>2017</v>
      </c>
      <c r="E37929" t="s">
        <v>738</v>
      </c>
      <c r="F37929" s="2">
        <v>42.2436618869543</v>
      </c>
    </row>
    <row r="37930" spans="1:6">
      <c r="A37930" t="s">
        <v>172</v>
      </c>
      <c r="B37930">
        <v>3442</v>
      </c>
      <c r="C37930" t="s">
        <v>243</v>
      </c>
      <c r="D37930">
        <v>2017</v>
      </c>
      <c r="E37930" t="s">
        <v>739</v>
      </c>
      <c r="F37930" s="2">
        <v>42849.293435867403</v>
      </c>
    </row>
    <row r="37931" spans="1:6">
      <c r="A37931" t="s">
        <v>172</v>
      </c>
      <c r="B37931">
        <v>3442</v>
      </c>
      <c r="C37931" t="s">
        <v>243</v>
      </c>
      <c r="D37931">
        <v>2017</v>
      </c>
      <c r="E37931" t="s">
        <v>743</v>
      </c>
      <c r="F37931" s="2">
        <v>0</v>
      </c>
    </row>
    <row r="37932" spans="1:6">
      <c r="A37932" t="s">
        <v>172</v>
      </c>
      <c r="B37932">
        <v>3442</v>
      </c>
      <c r="C37932" t="s">
        <v>243</v>
      </c>
      <c r="D37932">
        <v>2018</v>
      </c>
      <c r="E37932" t="s">
        <v>742</v>
      </c>
      <c r="F37932" s="2">
        <v>9766.3619100955402</v>
      </c>
    </row>
    <row r="37933" spans="1:6">
      <c r="A37933" t="s">
        <v>172</v>
      </c>
      <c r="B37933">
        <v>3442</v>
      </c>
      <c r="C37933" t="s">
        <v>243</v>
      </c>
      <c r="D37933">
        <v>2018</v>
      </c>
      <c r="E37933" t="s">
        <v>744</v>
      </c>
      <c r="F37933" s="2">
        <v>1317.360774</v>
      </c>
    </row>
    <row r="37934" spans="1:6">
      <c r="A37934" t="s">
        <v>172</v>
      </c>
      <c r="B37934">
        <v>3442</v>
      </c>
      <c r="C37934" t="s">
        <v>243</v>
      </c>
      <c r="D37934">
        <v>2018</v>
      </c>
      <c r="E37934" t="s">
        <v>741</v>
      </c>
      <c r="F37934" s="2">
        <v>19985.552815701802</v>
      </c>
    </row>
    <row r="37935" spans="1:6">
      <c r="A37935" t="s">
        <v>172</v>
      </c>
      <c r="B37935">
        <v>3442</v>
      </c>
      <c r="C37935" t="s">
        <v>243</v>
      </c>
      <c r="D37935">
        <v>2019</v>
      </c>
      <c r="E37935" t="s">
        <v>736</v>
      </c>
      <c r="F37935" s="2">
        <v>2071.5429187629702</v>
      </c>
    </row>
    <row r="37936" spans="1:6">
      <c r="A37936" t="s">
        <v>172</v>
      </c>
      <c r="B37936">
        <v>3442</v>
      </c>
      <c r="C37936" t="s">
        <v>243</v>
      </c>
      <c r="D37936">
        <v>2019</v>
      </c>
      <c r="E37936" t="s">
        <v>737</v>
      </c>
      <c r="F37936" s="2">
        <v>2396.81193631006</v>
      </c>
    </row>
    <row r="37937" spans="1:6">
      <c r="A37937" t="s">
        <v>172</v>
      </c>
      <c r="B37937">
        <v>3442</v>
      </c>
      <c r="C37937" t="s">
        <v>243</v>
      </c>
      <c r="D37937">
        <v>2019</v>
      </c>
      <c r="E37937" t="s">
        <v>740</v>
      </c>
      <c r="F37937" s="2">
        <v>1759.7122545766899</v>
      </c>
    </row>
    <row r="37938" spans="1:6">
      <c r="A37938" t="s">
        <v>172</v>
      </c>
      <c r="B37938">
        <v>3442</v>
      </c>
      <c r="C37938" t="s">
        <v>243</v>
      </c>
      <c r="D37938">
        <v>2020</v>
      </c>
      <c r="E37938" t="s">
        <v>738</v>
      </c>
      <c r="F37938" s="2">
        <v>120.623124894227</v>
      </c>
    </row>
    <row r="37939" spans="1:6">
      <c r="A37939" t="s">
        <v>172</v>
      </c>
      <c r="B37939">
        <v>3442</v>
      </c>
      <c r="C37939" t="s">
        <v>243</v>
      </c>
      <c r="D37939">
        <v>2020</v>
      </c>
      <c r="E37939" t="s">
        <v>739</v>
      </c>
      <c r="F37939" s="2">
        <v>41466.965049106897</v>
      </c>
    </row>
    <row r="37940" spans="1:6">
      <c r="A37940" t="s">
        <v>172</v>
      </c>
      <c r="B37940">
        <v>3442</v>
      </c>
      <c r="C37940" t="s">
        <v>243</v>
      </c>
      <c r="D37940">
        <v>2020</v>
      </c>
      <c r="E37940" t="s">
        <v>743</v>
      </c>
      <c r="F37940" s="2">
        <v>0</v>
      </c>
    </row>
    <row r="37941" spans="1:6">
      <c r="A37941" t="s">
        <v>172</v>
      </c>
      <c r="B37941">
        <v>3442</v>
      </c>
      <c r="C37941" t="s">
        <v>243</v>
      </c>
      <c r="D37941">
        <v>2021</v>
      </c>
      <c r="E37941" t="s">
        <v>742</v>
      </c>
      <c r="F37941" s="2">
        <v>7852.4427612808004</v>
      </c>
    </row>
    <row r="37942" spans="1:6">
      <c r="A37942" t="s">
        <v>172</v>
      </c>
      <c r="B37942">
        <v>3442</v>
      </c>
      <c r="C37942" t="s">
        <v>243</v>
      </c>
      <c r="D37942">
        <v>2021</v>
      </c>
      <c r="E37942" t="s">
        <v>744</v>
      </c>
      <c r="F37942" s="2">
        <v>2117.4017920000001</v>
      </c>
    </row>
    <row r="37943" spans="1:6">
      <c r="A37943" t="s">
        <v>172</v>
      </c>
      <c r="B37943">
        <v>3442</v>
      </c>
      <c r="C37943" t="s">
        <v>243</v>
      </c>
      <c r="D37943">
        <v>2021</v>
      </c>
      <c r="E37943" t="s">
        <v>745</v>
      </c>
      <c r="F37943" s="2">
        <v>0</v>
      </c>
    </row>
    <row r="37944" spans="1:6">
      <c r="A37944" t="s">
        <v>172</v>
      </c>
      <c r="B37944">
        <v>3442</v>
      </c>
      <c r="C37944" t="s">
        <v>243</v>
      </c>
      <c r="D37944">
        <v>2021</v>
      </c>
      <c r="E37944" t="s">
        <v>741</v>
      </c>
      <c r="F37944" s="2">
        <v>17893.173166582001</v>
      </c>
    </row>
    <row r="37945" spans="1:6">
      <c r="A37945" t="s">
        <v>172</v>
      </c>
      <c r="B37945">
        <v>3442</v>
      </c>
      <c r="C37945" t="s">
        <v>243</v>
      </c>
      <c r="D37945">
        <v>2022</v>
      </c>
      <c r="E37945" t="s">
        <v>736</v>
      </c>
      <c r="F37945" s="2">
        <v>1880.4763148790601</v>
      </c>
    </row>
    <row r="37946" spans="1:6">
      <c r="A37946" t="s">
        <v>172</v>
      </c>
      <c r="B37946">
        <v>3442</v>
      </c>
      <c r="C37946" t="s">
        <v>243</v>
      </c>
      <c r="D37946">
        <v>2022</v>
      </c>
      <c r="E37946" t="s">
        <v>737</v>
      </c>
      <c r="F37946" s="2">
        <v>2119.78631783632</v>
      </c>
    </row>
    <row r="37947" spans="1:6">
      <c r="A37947" t="s">
        <v>172</v>
      </c>
      <c r="B37947">
        <v>3442</v>
      </c>
      <c r="C37947" t="s">
        <v>243</v>
      </c>
      <c r="D37947">
        <v>2022</v>
      </c>
      <c r="E37947" t="s">
        <v>740</v>
      </c>
      <c r="F37947" s="2">
        <v>2709.0707890959802</v>
      </c>
    </row>
    <row r="37948" spans="1:6">
      <c r="A37948" t="s">
        <v>172</v>
      </c>
      <c r="B37948">
        <v>3442</v>
      </c>
      <c r="C37948" t="s">
        <v>243</v>
      </c>
      <c r="D37948">
        <v>2023</v>
      </c>
      <c r="E37948" t="s">
        <v>738</v>
      </c>
      <c r="F37948" s="2">
        <v>519.73487866883704</v>
      </c>
    </row>
    <row r="37949" spans="1:6">
      <c r="A37949" t="s">
        <v>172</v>
      </c>
      <c r="B37949">
        <v>3442</v>
      </c>
      <c r="C37949" t="s">
        <v>243</v>
      </c>
      <c r="D37949">
        <v>2023</v>
      </c>
      <c r="E37949" t="s">
        <v>739</v>
      </c>
      <c r="F37949" s="2">
        <v>39047.7117007017</v>
      </c>
    </row>
    <row r="37950" spans="1:6">
      <c r="A37950" t="s">
        <v>172</v>
      </c>
      <c r="B37950">
        <v>3442</v>
      </c>
      <c r="C37950" t="s">
        <v>243</v>
      </c>
      <c r="D37950">
        <v>2023</v>
      </c>
      <c r="E37950" t="s">
        <v>743</v>
      </c>
      <c r="F37950" s="2">
        <v>0</v>
      </c>
    </row>
    <row r="37951" spans="1:6">
      <c r="A37951" t="s">
        <v>172</v>
      </c>
      <c r="B37951">
        <v>3442</v>
      </c>
      <c r="C37951" t="s">
        <v>243</v>
      </c>
      <c r="D37951">
        <v>2024</v>
      </c>
      <c r="E37951" t="s">
        <v>742</v>
      </c>
      <c r="F37951" s="2">
        <v>6560.7313685832896</v>
      </c>
    </row>
    <row r="37952" spans="1:6">
      <c r="A37952" t="s">
        <v>172</v>
      </c>
      <c r="B37952">
        <v>3442</v>
      </c>
      <c r="C37952" t="s">
        <v>243</v>
      </c>
      <c r="D37952">
        <v>2024</v>
      </c>
      <c r="E37952" t="s">
        <v>744</v>
      </c>
      <c r="F37952" s="2">
        <v>1540.9754029999999</v>
      </c>
    </row>
    <row r="37953" spans="1:6">
      <c r="A37953" t="s">
        <v>172</v>
      </c>
      <c r="B37953">
        <v>3442</v>
      </c>
      <c r="C37953" t="s">
        <v>243</v>
      </c>
      <c r="D37953">
        <v>2024</v>
      </c>
      <c r="E37953" t="s">
        <v>745</v>
      </c>
      <c r="F37953" s="2">
        <v>0</v>
      </c>
    </row>
    <row r="37954" spans="1:6">
      <c r="A37954" t="s">
        <v>172</v>
      </c>
      <c r="B37954">
        <v>3443</v>
      </c>
      <c r="C37954" t="s">
        <v>245</v>
      </c>
      <c r="D37954">
        <v>2009</v>
      </c>
      <c r="E37954" t="s">
        <v>742</v>
      </c>
      <c r="F37954" s="2">
        <v>5118.6681844078203</v>
      </c>
    </row>
    <row r="37955" spans="1:6">
      <c r="A37955" t="s">
        <v>172</v>
      </c>
      <c r="B37955">
        <v>3443</v>
      </c>
      <c r="C37955" t="s">
        <v>245</v>
      </c>
      <c r="D37955">
        <v>2009</v>
      </c>
      <c r="E37955" t="s">
        <v>745</v>
      </c>
      <c r="F37955" s="2">
        <v>0</v>
      </c>
    </row>
    <row r="37956" spans="1:6">
      <c r="A37956" t="s">
        <v>172</v>
      </c>
      <c r="B37956">
        <v>3443</v>
      </c>
      <c r="C37956" t="s">
        <v>245</v>
      </c>
      <c r="D37956">
        <v>2009</v>
      </c>
      <c r="E37956" t="s">
        <v>741</v>
      </c>
      <c r="F37956" s="2">
        <v>32954.936502823599</v>
      </c>
    </row>
    <row r="37957" spans="1:6">
      <c r="A37957" t="s">
        <v>172</v>
      </c>
      <c r="B37957">
        <v>3443</v>
      </c>
      <c r="C37957" t="s">
        <v>245</v>
      </c>
      <c r="D37957">
        <v>2011</v>
      </c>
      <c r="E37957" t="s">
        <v>739</v>
      </c>
      <c r="F37957" s="2">
        <v>19548.010945399001</v>
      </c>
    </row>
    <row r="37958" spans="1:6">
      <c r="A37958" t="s">
        <v>172</v>
      </c>
      <c r="B37958">
        <v>3443</v>
      </c>
      <c r="C37958" t="s">
        <v>245</v>
      </c>
      <c r="D37958">
        <v>2013</v>
      </c>
      <c r="E37958" t="s">
        <v>736</v>
      </c>
      <c r="F37958" s="2">
        <v>870.50874401232704</v>
      </c>
    </row>
    <row r="37959" spans="1:6">
      <c r="A37959" t="s">
        <v>172</v>
      </c>
      <c r="B37959">
        <v>3443</v>
      </c>
      <c r="C37959" t="s">
        <v>245</v>
      </c>
      <c r="D37959">
        <v>2013</v>
      </c>
      <c r="E37959" t="s">
        <v>740</v>
      </c>
      <c r="F37959" s="2">
        <v>2874.95534921342</v>
      </c>
    </row>
    <row r="37960" spans="1:6">
      <c r="A37960" t="s">
        <v>172</v>
      </c>
      <c r="B37960">
        <v>3443</v>
      </c>
      <c r="C37960" t="s">
        <v>245</v>
      </c>
      <c r="D37960">
        <v>2015</v>
      </c>
      <c r="E37960" t="s">
        <v>742</v>
      </c>
      <c r="F37960" s="2">
        <v>6117.1439519113701</v>
      </c>
    </row>
    <row r="37961" spans="1:6">
      <c r="A37961" t="s">
        <v>172</v>
      </c>
      <c r="B37961">
        <v>3443</v>
      </c>
      <c r="C37961" t="s">
        <v>245</v>
      </c>
      <c r="D37961">
        <v>2015</v>
      </c>
      <c r="E37961" t="s">
        <v>744</v>
      </c>
      <c r="F37961" s="2">
        <v>3775.9218799400001</v>
      </c>
    </row>
    <row r="37962" spans="1:6">
      <c r="A37962" t="s">
        <v>172</v>
      </c>
      <c r="B37962">
        <v>3443</v>
      </c>
      <c r="C37962" t="s">
        <v>245</v>
      </c>
      <c r="D37962">
        <v>2015</v>
      </c>
      <c r="E37962" t="s">
        <v>743</v>
      </c>
      <c r="F37962" s="2">
        <v>0</v>
      </c>
    </row>
    <row r="37963" spans="1:6">
      <c r="A37963" t="s">
        <v>172</v>
      </c>
      <c r="B37963">
        <v>3443</v>
      </c>
      <c r="C37963" t="s">
        <v>245</v>
      </c>
      <c r="D37963">
        <v>2015</v>
      </c>
      <c r="E37963" t="s">
        <v>745</v>
      </c>
      <c r="F37963" s="2">
        <v>0</v>
      </c>
    </row>
    <row r="37964" spans="1:6">
      <c r="A37964" t="s">
        <v>172</v>
      </c>
      <c r="B37964">
        <v>3443</v>
      </c>
      <c r="C37964" t="s">
        <v>245</v>
      </c>
      <c r="D37964">
        <v>2015</v>
      </c>
      <c r="E37964" t="s">
        <v>741</v>
      </c>
      <c r="F37964" s="2">
        <v>33600.483614245197</v>
      </c>
    </row>
    <row r="37965" spans="1:6">
      <c r="A37965" t="s">
        <v>172</v>
      </c>
      <c r="B37965">
        <v>3443</v>
      </c>
      <c r="C37965" t="s">
        <v>245</v>
      </c>
      <c r="D37965">
        <v>2017</v>
      </c>
      <c r="E37965" t="s">
        <v>737</v>
      </c>
      <c r="F37965" s="2">
        <v>2742.0495744239502</v>
      </c>
    </row>
    <row r="37966" spans="1:6">
      <c r="A37966" t="s">
        <v>172</v>
      </c>
      <c r="B37966">
        <v>3443</v>
      </c>
      <c r="C37966" t="s">
        <v>245</v>
      </c>
      <c r="D37966">
        <v>2017</v>
      </c>
      <c r="E37966" t="s">
        <v>738</v>
      </c>
      <c r="F37966" s="2">
        <v>124.793858146191</v>
      </c>
    </row>
    <row r="37967" spans="1:6">
      <c r="A37967" t="s">
        <v>172</v>
      </c>
      <c r="B37967">
        <v>3443</v>
      </c>
      <c r="C37967" t="s">
        <v>245</v>
      </c>
      <c r="D37967">
        <v>2018</v>
      </c>
      <c r="E37967" t="s">
        <v>744</v>
      </c>
      <c r="F37967" s="2">
        <v>10153.465137875</v>
      </c>
    </row>
    <row r="37968" spans="1:6">
      <c r="A37968" t="s">
        <v>172</v>
      </c>
      <c r="B37968">
        <v>3443</v>
      </c>
      <c r="C37968" t="s">
        <v>245</v>
      </c>
      <c r="D37968">
        <v>2018</v>
      </c>
      <c r="E37968" t="s">
        <v>739</v>
      </c>
      <c r="F37968" s="2">
        <v>20394.475738480101</v>
      </c>
    </row>
    <row r="37969" spans="1:6">
      <c r="A37969" t="s">
        <v>172</v>
      </c>
      <c r="B37969">
        <v>3443</v>
      </c>
      <c r="C37969" t="s">
        <v>245</v>
      </c>
      <c r="D37969">
        <v>2018</v>
      </c>
      <c r="E37969" t="s">
        <v>743</v>
      </c>
      <c r="F37969" s="2">
        <v>0</v>
      </c>
    </row>
    <row r="37970" spans="1:6">
      <c r="A37970" t="s">
        <v>172</v>
      </c>
      <c r="B37970">
        <v>3443</v>
      </c>
      <c r="C37970" t="s">
        <v>245</v>
      </c>
      <c r="D37970">
        <v>2018</v>
      </c>
      <c r="E37970" t="s">
        <v>741</v>
      </c>
      <c r="F37970" s="2">
        <v>32203.125084462099</v>
      </c>
    </row>
    <row r="37971" spans="1:6">
      <c r="A37971" t="s">
        <v>172</v>
      </c>
      <c r="B37971">
        <v>3443</v>
      </c>
      <c r="C37971" t="s">
        <v>245</v>
      </c>
      <c r="D37971">
        <v>2020</v>
      </c>
      <c r="E37971" t="s">
        <v>736</v>
      </c>
      <c r="F37971" s="2">
        <v>507.29191643532198</v>
      </c>
    </row>
    <row r="37972" spans="1:6">
      <c r="A37972" t="s">
        <v>172</v>
      </c>
      <c r="B37972">
        <v>3443</v>
      </c>
      <c r="C37972" t="s">
        <v>245</v>
      </c>
      <c r="D37972">
        <v>2020</v>
      </c>
      <c r="E37972" t="s">
        <v>737</v>
      </c>
      <c r="F37972" s="2">
        <v>2581.0862912246298</v>
      </c>
    </row>
    <row r="37973" spans="1:6">
      <c r="A37973" t="s">
        <v>172</v>
      </c>
      <c r="B37973">
        <v>3443</v>
      </c>
      <c r="C37973" t="s">
        <v>245</v>
      </c>
      <c r="D37973">
        <v>2020</v>
      </c>
      <c r="E37973" t="s">
        <v>738</v>
      </c>
      <c r="F37973" s="2">
        <v>146.54152719666999</v>
      </c>
    </row>
    <row r="37974" spans="1:6">
      <c r="A37974" t="s">
        <v>172</v>
      </c>
      <c r="B37974">
        <v>3443</v>
      </c>
      <c r="C37974" t="s">
        <v>245</v>
      </c>
      <c r="D37974">
        <v>2020</v>
      </c>
      <c r="E37974" t="s">
        <v>740</v>
      </c>
      <c r="F37974" s="2">
        <v>1241.3742396216801</v>
      </c>
    </row>
    <row r="37975" spans="1:6">
      <c r="A37975" t="s">
        <v>172</v>
      </c>
      <c r="B37975">
        <v>3443</v>
      </c>
      <c r="C37975" t="s">
        <v>245</v>
      </c>
      <c r="D37975">
        <v>2021</v>
      </c>
      <c r="E37975" t="s">
        <v>744</v>
      </c>
      <c r="F37975" s="2">
        <v>15309.094812937999</v>
      </c>
    </row>
    <row r="37976" spans="1:6">
      <c r="A37976" t="s">
        <v>172</v>
      </c>
      <c r="B37976">
        <v>3443</v>
      </c>
      <c r="C37976" t="s">
        <v>245</v>
      </c>
      <c r="D37976">
        <v>2021</v>
      </c>
      <c r="E37976" t="s">
        <v>739</v>
      </c>
      <c r="F37976" s="2">
        <v>20467.469283449202</v>
      </c>
    </row>
    <row r="37977" spans="1:6">
      <c r="A37977" t="s">
        <v>172</v>
      </c>
      <c r="B37977">
        <v>3443</v>
      </c>
      <c r="C37977" t="s">
        <v>245</v>
      </c>
      <c r="D37977">
        <v>2021</v>
      </c>
      <c r="E37977" t="s">
        <v>743</v>
      </c>
      <c r="F37977" s="2">
        <v>0</v>
      </c>
    </row>
    <row r="37978" spans="1:6">
      <c r="A37978" t="s">
        <v>172</v>
      </c>
      <c r="B37978">
        <v>3443</v>
      </c>
      <c r="C37978" t="s">
        <v>245</v>
      </c>
      <c r="D37978">
        <v>2022</v>
      </c>
      <c r="E37978" t="s">
        <v>742</v>
      </c>
      <c r="F37978" s="2">
        <v>6143.4365029104902</v>
      </c>
    </row>
    <row r="37979" spans="1:6">
      <c r="A37979" t="s">
        <v>172</v>
      </c>
      <c r="B37979">
        <v>3443</v>
      </c>
      <c r="C37979" t="s">
        <v>245</v>
      </c>
      <c r="D37979">
        <v>2022</v>
      </c>
      <c r="E37979" t="s">
        <v>745</v>
      </c>
      <c r="F37979" s="2">
        <v>0</v>
      </c>
    </row>
    <row r="37980" spans="1:6">
      <c r="A37980" t="s">
        <v>172</v>
      </c>
      <c r="B37980">
        <v>3443</v>
      </c>
      <c r="C37980" t="s">
        <v>245</v>
      </c>
      <c r="D37980">
        <v>2023</v>
      </c>
      <c r="E37980" t="s">
        <v>736</v>
      </c>
      <c r="F37980" s="2">
        <v>766.13532003651198</v>
      </c>
    </row>
    <row r="37981" spans="1:6">
      <c r="A37981" t="s">
        <v>172</v>
      </c>
      <c r="B37981">
        <v>3443</v>
      </c>
      <c r="C37981" t="s">
        <v>245</v>
      </c>
      <c r="D37981">
        <v>2023</v>
      </c>
      <c r="E37981" t="s">
        <v>737</v>
      </c>
      <c r="F37981" s="2">
        <v>2307.9468217364602</v>
      </c>
    </row>
    <row r="37982" spans="1:6">
      <c r="A37982" t="s">
        <v>172</v>
      </c>
      <c r="B37982">
        <v>3443</v>
      </c>
      <c r="C37982" t="s">
        <v>245</v>
      </c>
      <c r="D37982">
        <v>2023</v>
      </c>
      <c r="E37982" t="s">
        <v>738</v>
      </c>
      <c r="F37982" s="2">
        <v>161.04687132016599</v>
      </c>
    </row>
    <row r="37983" spans="1:6">
      <c r="A37983" t="s">
        <v>172</v>
      </c>
      <c r="B37983">
        <v>3443</v>
      </c>
      <c r="C37983" t="s">
        <v>245</v>
      </c>
      <c r="D37983">
        <v>2023</v>
      </c>
      <c r="E37983" t="s">
        <v>740</v>
      </c>
      <c r="F37983" s="2">
        <v>1283.8442249589</v>
      </c>
    </row>
    <row r="37984" spans="1:6">
      <c r="A37984" t="s">
        <v>172</v>
      </c>
      <c r="B37984">
        <v>3443</v>
      </c>
      <c r="C37984" t="s">
        <v>245</v>
      </c>
      <c r="D37984">
        <v>2024</v>
      </c>
      <c r="E37984" t="s">
        <v>744</v>
      </c>
      <c r="F37984" s="2">
        <v>5760.2087318000004</v>
      </c>
    </row>
    <row r="37985" spans="1:6">
      <c r="A37985" t="s">
        <v>172</v>
      </c>
      <c r="B37985">
        <v>3443</v>
      </c>
      <c r="C37985" t="s">
        <v>245</v>
      </c>
      <c r="D37985">
        <v>2024</v>
      </c>
      <c r="E37985" t="s">
        <v>739</v>
      </c>
      <c r="F37985" s="2">
        <v>18092.8110627717</v>
      </c>
    </row>
    <row r="37986" spans="1:6">
      <c r="A37986" t="s">
        <v>172</v>
      </c>
      <c r="B37986">
        <v>3443</v>
      </c>
      <c r="C37986" t="s">
        <v>245</v>
      </c>
      <c r="D37986">
        <v>2024</v>
      </c>
      <c r="E37986" t="s">
        <v>743</v>
      </c>
      <c r="F37986" s="2">
        <v>0</v>
      </c>
    </row>
    <row r="37987" spans="1:6">
      <c r="A37987" t="s">
        <v>172</v>
      </c>
      <c r="B37987">
        <v>3446</v>
      </c>
      <c r="C37987" t="s">
        <v>247</v>
      </c>
      <c r="D37987">
        <v>2009</v>
      </c>
      <c r="E37987" t="s">
        <v>736</v>
      </c>
      <c r="F37987" s="2">
        <v>1026.3790269214001</v>
      </c>
    </row>
    <row r="37988" spans="1:6">
      <c r="A37988" t="s">
        <v>172</v>
      </c>
      <c r="B37988">
        <v>3446</v>
      </c>
      <c r="C37988" t="s">
        <v>247</v>
      </c>
      <c r="D37988">
        <v>2009</v>
      </c>
      <c r="E37988" t="s">
        <v>737</v>
      </c>
      <c r="F37988" s="2">
        <v>2495.04953441933</v>
      </c>
    </row>
    <row r="37989" spans="1:6">
      <c r="A37989" t="s">
        <v>172</v>
      </c>
      <c r="B37989">
        <v>3446</v>
      </c>
      <c r="C37989" t="s">
        <v>247</v>
      </c>
      <c r="D37989">
        <v>2009</v>
      </c>
      <c r="E37989" t="s">
        <v>740</v>
      </c>
      <c r="F37989" s="2">
        <v>4868.8639073661698</v>
      </c>
    </row>
    <row r="37990" spans="1:6">
      <c r="A37990" t="s">
        <v>172</v>
      </c>
      <c r="B37990">
        <v>3446</v>
      </c>
      <c r="C37990" t="s">
        <v>247</v>
      </c>
      <c r="D37990">
        <v>2011</v>
      </c>
      <c r="E37990" t="s">
        <v>742</v>
      </c>
      <c r="F37990" s="2">
        <v>8325.2520155177008</v>
      </c>
    </row>
    <row r="37991" spans="1:6">
      <c r="A37991" t="s">
        <v>172</v>
      </c>
      <c r="B37991">
        <v>3446</v>
      </c>
      <c r="C37991" t="s">
        <v>247</v>
      </c>
      <c r="D37991">
        <v>2011</v>
      </c>
      <c r="E37991" t="s">
        <v>744</v>
      </c>
      <c r="F37991" s="2">
        <v>0</v>
      </c>
    </row>
    <row r="37992" spans="1:6">
      <c r="A37992" t="s">
        <v>172</v>
      </c>
      <c r="B37992">
        <v>3446</v>
      </c>
      <c r="C37992" t="s">
        <v>247</v>
      </c>
      <c r="D37992">
        <v>2011</v>
      </c>
      <c r="E37992" t="s">
        <v>745</v>
      </c>
      <c r="F37992" s="2">
        <v>0</v>
      </c>
    </row>
    <row r="37993" spans="1:6">
      <c r="A37993" t="s">
        <v>172</v>
      </c>
      <c r="B37993">
        <v>3446</v>
      </c>
      <c r="C37993" t="s">
        <v>247</v>
      </c>
      <c r="D37993">
        <v>2013</v>
      </c>
      <c r="E37993" t="s">
        <v>739</v>
      </c>
      <c r="F37993" s="2">
        <v>34302.7967865315</v>
      </c>
    </row>
    <row r="37994" spans="1:6">
      <c r="A37994" t="s">
        <v>172</v>
      </c>
      <c r="B37994">
        <v>3446</v>
      </c>
      <c r="C37994" t="s">
        <v>247</v>
      </c>
      <c r="D37994">
        <v>2015</v>
      </c>
      <c r="E37994" t="s">
        <v>741</v>
      </c>
      <c r="F37994" s="2">
        <v>41372.077596314703</v>
      </c>
    </row>
    <row r="37995" spans="1:6">
      <c r="A37995" t="s">
        <v>172</v>
      </c>
      <c r="B37995">
        <v>3446</v>
      </c>
      <c r="C37995" t="s">
        <v>247</v>
      </c>
      <c r="D37995">
        <v>2016</v>
      </c>
      <c r="E37995" t="s">
        <v>737</v>
      </c>
      <c r="F37995" s="2">
        <v>2932.5361926236001</v>
      </c>
    </row>
    <row r="37996" spans="1:6">
      <c r="A37996" t="s">
        <v>172</v>
      </c>
      <c r="B37996">
        <v>3446</v>
      </c>
      <c r="C37996" t="s">
        <v>247</v>
      </c>
      <c r="D37996">
        <v>2017</v>
      </c>
      <c r="E37996" t="s">
        <v>738</v>
      </c>
      <c r="F37996" s="2">
        <v>0</v>
      </c>
    </row>
    <row r="37997" spans="1:6">
      <c r="A37997" t="s">
        <v>172</v>
      </c>
      <c r="B37997">
        <v>3446</v>
      </c>
      <c r="C37997" t="s">
        <v>247</v>
      </c>
      <c r="D37997">
        <v>2017</v>
      </c>
      <c r="E37997" t="s">
        <v>739</v>
      </c>
      <c r="F37997" s="2">
        <v>36270.250121140802</v>
      </c>
    </row>
    <row r="37998" spans="1:6">
      <c r="A37998" t="s">
        <v>172</v>
      </c>
      <c r="B37998">
        <v>3446</v>
      </c>
      <c r="C37998" t="s">
        <v>247</v>
      </c>
      <c r="D37998">
        <v>2017</v>
      </c>
      <c r="E37998" t="s">
        <v>743</v>
      </c>
      <c r="F37998" s="2">
        <v>0</v>
      </c>
    </row>
    <row r="37999" spans="1:6">
      <c r="A37999" t="s">
        <v>172</v>
      </c>
      <c r="B37999">
        <v>3446</v>
      </c>
      <c r="C37999" t="s">
        <v>247</v>
      </c>
      <c r="D37999">
        <v>2018</v>
      </c>
      <c r="E37999" t="s">
        <v>744</v>
      </c>
      <c r="F37999" s="2">
        <v>0</v>
      </c>
    </row>
    <row r="38000" spans="1:6">
      <c r="A38000" t="s">
        <v>172</v>
      </c>
      <c r="B38000">
        <v>3446</v>
      </c>
      <c r="C38000" t="s">
        <v>247</v>
      </c>
      <c r="D38000">
        <v>2018</v>
      </c>
      <c r="E38000" t="s">
        <v>741</v>
      </c>
      <c r="F38000" s="2">
        <v>36335.050689576798</v>
      </c>
    </row>
    <row r="38001" spans="1:6">
      <c r="A38001" t="s">
        <v>172</v>
      </c>
      <c r="B38001">
        <v>3446</v>
      </c>
      <c r="C38001" t="s">
        <v>247</v>
      </c>
      <c r="D38001">
        <v>2019</v>
      </c>
      <c r="E38001" t="s">
        <v>736</v>
      </c>
      <c r="F38001" s="2">
        <v>1099.4497934635899</v>
      </c>
    </row>
    <row r="38002" spans="1:6">
      <c r="A38002" t="s">
        <v>172</v>
      </c>
      <c r="B38002">
        <v>3446</v>
      </c>
      <c r="C38002" t="s">
        <v>247</v>
      </c>
      <c r="D38002">
        <v>2019</v>
      </c>
      <c r="E38002" t="s">
        <v>737</v>
      </c>
      <c r="F38002" s="2">
        <v>2743.7219729738799</v>
      </c>
    </row>
    <row r="38003" spans="1:6">
      <c r="A38003" t="s">
        <v>172</v>
      </c>
      <c r="B38003">
        <v>3446</v>
      </c>
      <c r="C38003" t="s">
        <v>247</v>
      </c>
      <c r="D38003">
        <v>2019</v>
      </c>
      <c r="E38003" t="s">
        <v>740</v>
      </c>
      <c r="F38003" s="2">
        <v>1022.86541072271</v>
      </c>
    </row>
    <row r="38004" spans="1:6">
      <c r="A38004" t="s">
        <v>172</v>
      </c>
      <c r="B38004">
        <v>3446</v>
      </c>
      <c r="C38004" t="s">
        <v>247</v>
      </c>
      <c r="D38004">
        <v>2020</v>
      </c>
      <c r="E38004" t="s">
        <v>738</v>
      </c>
      <c r="F38004" s="2">
        <v>0</v>
      </c>
    </row>
    <row r="38005" spans="1:6">
      <c r="A38005" t="s">
        <v>172</v>
      </c>
      <c r="B38005">
        <v>3446</v>
      </c>
      <c r="C38005" t="s">
        <v>247</v>
      </c>
      <c r="D38005">
        <v>2020</v>
      </c>
      <c r="E38005" t="s">
        <v>739</v>
      </c>
      <c r="F38005" s="2">
        <v>35371.294702521998</v>
      </c>
    </row>
    <row r="38006" spans="1:6">
      <c r="A38006" t="s">
        <v>172</v>
      </c>
      <c r="B38006">
        <v>3446</v>
      </c>
      <c r="C38006" t="s">
        <v>247</v>
      </c>
      <c r="D38006">
        <v>2020</v>
      </c>
      <c r="E38006" t="s">
        <v>743</v>
      </c>
      <c r="F38006" s="2">
        <v>0</v>
      </c>
    </row>
    <row r="38007" spans="1:6">
      <c r="A38007" t="s">
        <v>172</v>
      </c>
      <c r="B38007">
        <v>3446</v>
      </c>
      <c r="C38007" t="s">
        <v>247</v>
      </c>
      <c r="D38007">
        <v>2021</v>
      </c>
      <c r="E38007" t="s">
        <v>742</v>
      </c>
      <c r="F38007" s="2">
        <v>9062.1682457440202</v>
      </c>
    </row>
    <row r="38008" spans="1:6">
      <c r="A38008" t="s">
        <v>172</v>
      </c>
      <c r="B38008">
        <v>3446</v>
      </c>
      <c r="C38008" t="s">
        <v>247</v>
      </c>
      <c r="D38008">
        <v>2021</v>
      </c>
      <c r="E38008" t="s">
        <v>744</v>
      </c>
      <c r="F38008" s="2">
        <v>0</v>
      </c>
    </row>
    <row r="38009" spans="1:6">
      <c r="A38009" t="s">
        <v>172</v>
      </c>
      <c r="B38009">
        <v>3446</v>
      </c>
      <c r="C38009" t="s">
        <v>247</v>
      </c>
      <c r="D38009">
        <v>2021</v>
      </c>
      <c r="E38009" t="s">
        <v>745</v>
      </c>
      <c r="F38009" s="2">
        <v>0</v>
      </c>
    </row>
    <row r="38010" spans="1:6">
      <c r="A38010" t="s">
        <v>172</v>
      </c>
      <c r="B38010">
        <v>3446</v>
      </c>
      <c r="C38010" t="s">
        <v>247</v>
      </c>
      <c r="D38010">
        <v>2021</v>
      </c>
      <c r="E38010" t="s">
        <v>741</v>
      </c>
      <c r="F38010" s="2">
        <v>34587.645209387403</v>
      </c>
    </row>
    <row r="38011" spans="1:6">
      <c r="A38011" t="s">
        <v>172</v>
      </c>
      <c r="B38011">
        <v>3446</v>
      </c>
      <c r="C38011" t="s">
        <v>247</v>
      </c>
      <c r="D38011">
        <v>2022</v>
      </c>
      <c r="E38011" t="s">
        <v>736</v>
      </c>
      <c r="F38011" s="2">
        <v>1009.3193440469501</v>
      </c>
    </row>
    <row r="38012" spans="1:6">
      <c r="A38012" t="s">
        <v>172</v>
      </c>
      <c r="B38012">
        <v>3446</v>
      </c>
      <c r="C38012" t="s">
        <v>247</v>
      </c>
      <c r="D38012">
        <v>2022</v>
      </c>
      <c r="E38012" t="s">
        <v>737</v>
      </c>
      <c r="F38012" s="2">
        <v>2430.6803651376999</v>
      </c>
    </row>
    <row r="38013" spans="1:6">
      <c r="A38013" t="s">
        <v>172</v>
      </c>
      <c r="B38013">
        <v>3446</v>
      </c>
      <c r="C38013" t="s">
        <v>247</v>
      </c>
      <c r="D38013">
        <v>2022</v>
      </c>
      <c r="E38013" t="s">
        <v>740</v>
      </c>
      <c r="F38013" s="2">
        <v>1404.79576364779</v>
      </c>
    </row>
    <row r="38014" spans="1:6">
      <c r="A38014" t="s">
        <v>172</v>
      </c>
      <c r="B38014">
        <v>3446</v>
      </c>
      <c r="C38014" t="s">
        <v>247</v>
      </c>
      <c r="D38014">
        <v>2023</v>
      </c>
      <c r="E38014" t="s">
        <v>739</v>
      </c>
      <c r="F38014" s="2">
        <v>34319.706413004802</v>
      </c>
    </row>
    <row r="38015" spans="1:6">
      <c r="A38015" t="s">
        <v>172</v>
      </c>
      <c r="B38015">
        <v>3446</v>
      </c>
      <c r="C38015" t="s">
        <v>247</v>
      </c>
      <c r="D38015">
        <v>2023</v>
      </c>
      <c r="E38015" t="s">
        <v>743</v>
      </c>
      <c r="F38015" s="2">
        <v>0</v>
      </c>
    </row>
    <row r="38016" spans="1:6">
      <c r="A38016" t="s">
        <v>172</v>
      </c>
      <c r="B38016">
        <v>3446</v>
      </c>
      <c r="C38016" t="s">
        <v>247</v>
      </c>
      <c r="D38016">
        <v>2024</v>
      </c>
      <c r="E38016" t="s">
        <v>742</v>
      </c>
      <c r="F38016" s="2">
        <v>7242.3066841203499</v>
      </c>
    </row>
    <row r="38017" spans="1:6">
      <c r="A38017" t="s">
        <v>172</v>
      </c>
      <c r="B38017">
        <v>3446</v>
      </c>
      <c r="C38017" t="s">
        <v>247</v>
      </c>
      <c r="D38017">
        <v>2024</v>
      </c>
      <c r="E38017" t="s">
        <v>745</v>
      </c>
      <c r="F38017" s="2">
        <v>0</v>
      </c>
    </row>
    <row r="38018" spans="1:6">
      <c r="A38018" t="s">
        <v>172</v>
      </c>
      <c r="B38018">
        <v>3447</v>
      </c>
      <c r="C38018" t="s">
        <v>249</v>
      </c>
      <c r="D38018">
        <v>2009</v>
      </c>
      <c r="E38018" t="s">
        <v>736</v>
      </c>
      <c r="F38018" s="2">
        <v>669.55069896064595</v>
      </c>
    </row>
    <row r="38019" spans="1:6">
      <c r="A38019" t="s">
        <v>172</v>
      </c>
      <c r="B38019">
        <v>3447</v>
      </c>
      <c r="C38019" t="s">
        <v>249</v>
      </c>
      <c r="D38019">
        <v>2009</v>
      </c>
      <c r="E38019" t="s">
        <v>737</v>
      </c>
      <c r="F38019" s="2">
        <v>806.88796633381503</v>
      </c>
    </row>
    <row r="38020" spans="1:6">
      <c r="A38020" t="s">
        <v>172</v>
      </c>
      <c r="B38020">
        <v>3447</v>
      </c>
      <c r="C38020" t="s">
        <v>249</v>
      </c>
      <c r="D38020">
        <v>2009</v>
      </c>
      <c r="E38020" t="s">
        <v>738</v>
      </c>
      <c r="F38020" s="2">
        <v>0</v>
      </c>
    </row>
    <row r="38021" spans="1:6">
      <c r="A38021" t="s">
        <v>172</v>
      </c>
      <c r="B38021">
        <v>3447</v>
      </c>
      <c r="C38021" t="s">
        <v>249</v>
      </c>
      <c r="D38021">
        <v>2009</v>
      </c>
      <c r="E38021" t="s">
        <v>740</v>
      </c>
      <c r="F38021" s="2">
        <v>2018.3584396922199</v>
      </c>
    </row>
    <row r="38022" spans="1:6">
      <c r="A38022" t="s">
        <v>172</v>
      </c>
      <c r="B38022">
        <v>3447</v>
      </c>
      <c r="C38022" t="s">
        <v>249</v>
      </c>
      <c r="D38022">
        <v>2011</v>
      </c>
      <c r="E38022" t="s">
        <v>742</v>
      </c>
      <c r="F38022" s="2">
        <v>2669.0266349285398</v>
      </c>
    </row>
    <row r="38023" spans="1:6">
      <c r="A38023" t="s">
        <v>172</v>
      </c>
      <c r="B38023">
        <v>3447</v>
      </c>
      <c r="C38023" t="s">
        <v>249</v>
      </c>
      <c r="D38023">
        <v>2011</v>
      </c>
      <c r="E38023" t="s">
        <v>745</v>
      </c>
      <c r="F38023" s="2">
        <v>0</v>
      </c>
    </row>
    <row r="38024" spans="1:6">
      <c r="A38024" t="s">
        <v>172</v>
      </c>
      <c r="B38024">
        <v>3447</v>
      </c>
      <c r="C38024" t="s">
        <v>249</v>
      </c>
      <c r="D38024">
        <v>2011</v>
      </c>
      <c r="E38024" t="s">
        <v>741</v>
      </c>
      <c r="F38024" s="2">
        <v>12185.1147432628</v>
      </c>
    </row>
    <row r="38025" spans="1:6">
      <c r="A38025" t="s">
        <v>172</v>
      </c>
      <c r="B38025">
        <v>3447</v>
      </c>
      <c r="C38025" t="s">
        <v>249</v>
      </c>
      <c r="D38025">
        <v>2013</v>
      </c>
      <c r="E38025" t="s">
        <v>739</v>
      </c>
      <c r="F38025" s="2">
        <v>8908.6872704213492</v>
      </c>
    </row>
    <row r="38026" spans="1:6">
      <c r="A38026" t="s">
        <v>172</v>
      </c>
      <c r="B38026">
        <v>3447</v>
      </c>
      <c r="C38026" t="s">
        <v>249</v>
      </c>
      <c r="D38026">
        <v>2015</v>
      </c>
      <c r="E38026" t="s">
        <v>740</v>
      </c>
      <c r="F38026" s="2">
        <v>1044.79603879205</v>
      </c>
    </row>
    <row r="38027" spans="1:6">
      <c r="A38027" t="s">
        <v>172</v>
      </c>
      <c r="B38027">
        <v>3447</v>
      </c>
      <c r="C38027" t="s">
        <v>249</v>
      </c>
      <c r="D38027">
        <v>2016</v>
      </c>
      <c r="E38027" t="s">
        <v>738</v>
      </c>
      <c r="F38027" s="2">
        <v>0</v>
      </c>
    </row>
    <row r="38028" spans="1:6">
      <c r="A38028" t="s">
        <v>172</v>
      </c>
      <c r="B38028">
        <v>3447</v>
      </c>
      <c r="C38028" t="s">
        <v>249</v>
      </c>
      <c r="D38028">
        <v>2017</v>
      </c>
      <c r="E38028" t="s">
        <v>744</v>
      </c>
      <c r="F38028" s="2">
        <v>0</v>
      </c>
    </row>
    <row r="38029" spans="1:6">
      <c r="A38029" t="s">
        <v>172</v>
      </c>
      <c r="B38029">
        <v>3447</v>
      </c>
      <c r="C38029" t="s">
        <v>249</v>
      </c>
      <c r="D38029">
        <v>2017</v>
      </c>
      <c r="E38029" t="s">
        <v>743</v>
      </c>
      <c r="F38029" s="2">
        <v>0</v>
      </c>
    </row>
    <row r="38030" spans="1:6">
      <c r="A38030" t="s">
        <v>172</v>
      </c>
      <c r="B38030">
        <v>3447</v>
      </c>
      <c r="C38030" t="s">
        <v>249</v>
      </c>
      <c r="D38030">
        <v>2017</v>
      </c>
      <c r="E38030" t="s">
        <v>745</v>
      </c>
      <c r="F38030" s="2">
        <v>0</v>
      </c>
    </row>
    <row r="38031" spans="1:6">
      <c r="A38031" t="s">
        <v>172</v>
      </c>
      <c r="B38031">
        <v>3447</v>
      </c>
      <c r="C38031" t="s">
        <v>249</v>
      </c>
      <c r="D38031">
        <v>2017</v>
      </c>
      <c r="E38031" t="s">
        <v>741</v>
      </c>
      <c r="F38031" s="2">
        <v>10845.432577428401</v>
      </c>
    </row>
    <row r="38032" spans="1:6">
      <c r="A38032" t="s">
        <v>172</v>
      </c>
      <c r="B38032">
        <v>3447</v>
      </c>
      <c r="C38032" t="s">
        <v>249</v>
      </c>
      <c r="D38032">
        <v>2019</v>
      </c>
      <c r="E38032" t="s">
        <v>736</v>
      </c>
      <c r="F38032" s="2">
        <v>614.53593557328304</v>
      </c>
    </row>
    <row r="38033" spans="1:6">
      <c r="A38033" t="s">
        <v>172</v>
      </c>
      <c r="B38033">
        <v>3447</v>
      </c>
      <c r="C38033" t="s">
        <v>249</v>
      </c>
      <c r="D38033">
        <v>2019</v>
      </c>
      <c r="E38033" t="s">
        <v>737</v>
      </c>
      <c r="F38033" s="2">
        <v>1024.5942022997001</v>
      </c>
    </row>
    <row r="38034" spans="1:6">
      <c r="A38034" t="s">
        <v>172</v>
      </c>
      <c r="B38034">
        <v>3447</v>
      </c>
      <c r="C38034" t="s">
        <v>249</v>
      </c>
      <c r="D38034">
        <v>2019</v>
      </c>
      <c r="E38034" t="s">
        <v>738</v>
      </c>
      <c r="F38034" s="2">
        <v>0</v>
      </c>
    </row>
    <row r="38035" spans="1:6">
      <c r="A38035" t="s">
        <v>172</v>
      </c>
      <c r="B38035">
        <v>3447</v>
      </c>
      <c r="C38035" t="s">
        <v>249</v>
      </c>
      <c r="D38035">
        <v>2020</v>
      </c>
      <c r="E38035" t="s">
        <v>744</v>
      </c>
      <c r="F38035" s="2">
        <v>0</v>
      </c>
    </row>
    <row r="38036" spans="1:6">
      <c r="A38036" t="s">
        <v>172</v>
      </c>
      <c r="B38036">
        <v>3447</v>
      </c>
      <c r="C38036" t="s">
        <v>249</v>
      </c>
      <c r="D38036">
        <v>2020</v>
      </c>
      <c r="E38036" t="s">
        <v>739</v>
      </c>
      <c r="F38036" s="2">
        <v>8980.3114637221806</v>
      </c>
    </row>
    <row r="38037" spans="1:6">
      <c r="A38037" t="s">
        <v>172</v>
      </c>
      <c r="B38037">
        <v>3447</v>
      </c>
      <c r="C38037" t="s">
        <v>249</v>
      </c>
      <c r="D38037">
        <v>2020</v>
      </c>
      <c r="E38037" t="s">
        <v>743</v>
      </c>
      <c r="F38037" s="2">
        <v>0</v>
      </c>
    </row>
    <row r="38038" spans="1:6">
      <c r="A38038" t="s">
        <v>172</v>
      </c>
      <c r="B38038">
        <v>3447</v>
      </c>
      <c r="C38038" t="s">
        <v>249</v>
      </c>
      <c r="D38038">
        <v>2020</v>
      </c>
      <c r="E38038" t="s">
        <v>741</v>
      </c>
      <c r="F38038" s="2">
        <v>10131.067058230699</v>
      </c>
    </row>
    <row r="38039" spans="1:6">
      <c r="A38039" t="s">
        <v>172</v>
      </c>
      <c r="B38039">
        <v>3447</v>
      </c>
      <c r="C38039" t="s">
        <v>249</v>
      </c>
      <c r="D38039">
        <v>2021</v>
      </c>
      <c r="E38039" t="s">
        <v>742</v>
      </c>
      <c r="F38039" s="2">
        <v>2662.5686057303001</v>
      </c>
    </row>
    <row r="38040" spans="1:6">
      <c r="A38040" t="s">
        <v>172</v>
      </c>
      <c r="B38040">
        <v>3447</v>
      </c>
      <c r="C38040" t="s">
        <v>249</v>
      </c>
      <c r="D38040">
        <v>2021</v>
      </c>
      <c r="E38040" t="s">
        <v>745</v>
      </c>
      <c r="F38040" s="2">
        <v>0</v>
      </c>
    </row>
    <row r="38041" spans="1:6">
      <c r="A38041" t="s">
        <v>172</v>
      </c>
      <c r="B38041">
        <v>3447</v>
      </c>
      <c r="C38041" t="s">
        <v>249</v>
      </c>
      <c r="D38041">
        <v>2022</v>
      </c>
      <c r="E38041" t="s">
        <v>736</v>
      </c>
      <c r="F38041" s="2">
        <v>75.664888352301602</v>
      </c>
    </row>
    <row r="38042" spans="1:6">
      <c r="A38042" t="s">
        <v>172</v>
      </c>
      <c r="B38042">
        <v>3447</v>
      </c>
      <c r="C38042" t="s">
        <v>249</v>
      </c>
      <c r="D38042">
        <v>2022</v>
      </c>
      <c r="E38042" t="s">
        <v>737</v>
      </c>
      <c r="F38042" s="2">
        <v>928.52406881136801</v>
      </c>
    </row>
    <row r="38043" spans="1:6">
      <c r="A38043" t="s">
        <v>172</v>
      </c>
      <c r="B38043">
        <v>3447</v>
      </c>
      <c r="C38043" t="s">
        <v>249</v>
      </c>
      <c r="D38043">
        <v>2022</v>
      </c>
      <c r="E38043" t="s">
        <v>738</v>
      </c>
      <c r="F38043" s="2">
        <v>0</v>
      </c>
    </row>
    <row r="38044" spans="1:6">
      <c r="A38044" t="s">
        <v>172</v>
      </c>
      <c r="B38044">
        <v>3447</v>
      </c>
      <c r="C38044" t="s">
        <v>249</v>
      </c>
      <c r="D38044">
        <v>2022</v>
      </c>
      <c r="E38044" t="s">
        <v>740</v>
      </c>
      <c r="F38044" s="2">
        <v>656.89118009055301</v>
      </c>
    </row>
    <row r="38045" spans="1:6">
      <c r="A38045" t="s">
        <v>172</v>
      </c>
      <c r="B38045">
        <v>3447</v>
      </c>
      <c r="C38045" t="s">
        <v>249</v>
      </c>
      <c r="D38045">
        <v>2023</v>
      </c>
      <c r="E38045" t="s">
        <v>744</v>
      </c>
      <c r="F38045" s="2">
        <v>0</v>
      </c>
    </row>
    <row r="38046" spans="1:6">
      <c r="A38046" t="s">
        <v>172</v>
      </c>
      <c r="B38046">
        <v>3447</v>
      </c>
      <c r="C38046" t="s">
        <v>249</v>
      </c>
      <c r="D38046">
        <v>2023</v>
      </c>
      <c r="E38046" t="s">
        <v>739</v>
      </c>
      <c r="F38046" s="2">
        <v>8342.7223805266804</v>
      </c>
    </row>
    <row r="38047" spans="1:6">
      <c r="A38047" t="s">
        <v>172</v>
      </c>
      <c r="B38047">
        <v>3447</v>
      </c>
      <c r="C38047" t="s">
        <v>249</v>
      </c>
      <c r="D38047">
        <v>2023</v>
      </c>
      <c r="E38047" t="s">
        <v>743</v>
      </c>
      <c r="F38047" s="2">
        <v>0</v>
      </c>
    </row>
    <row r="38048" spans="1:6">
      <c r="A38048" t="s">
        <v>172</v>
      </c>
      <c r="B38048">
        <v>3447</v>
      </c>
      <c r="C38048" t="s">
        <v>249</v>
      </c>
      <c r="D38048">
        <v>2024</v>
      </c>
      <c r="E38048" t="s">
        <v>742</v>
      </c>
      <c r="F38048" s="2">
        <v>2155.7135722194498</v>
      </c>
    </row>
    <row r="38049" spans="1:6">
      <c r="A38049" t="s">
        <v>172</v>
      </c>
      <c r="B38049">
        <v>3447</v>
      </c>
      <c r="C38049" t="s">
        <v>249</v>
      </c>
      <c r="D38049">
        <v>2024</v>
      </c>
      <c r="E38049" t="s">
        <v>745</v>
      </c>
      <c r="F38049" s="2">
        <v>0</v>
      </c>
    </row>
    <row r="38050" spans="1:6">
      <c r="A38050" t="s">
        <v>172</v>
      </c>
      <c r="B38050">
        <v>3448</v>
      </c>
      <c r="C38050" t="s">
        <v>251</v>
      </c>
      <c r="D38050">
        <v>2011</v>
      </c>
      <c r="E38050" t="s">
        <v>741</v>
      </c>
      <c r="F38050" s="2">
        <v>16662.621534677801</v>
      </c>
    </row>
    <row r="38051" spans="1:6">
      <c r="A38051" t="s">
        <v>172</v>
      </c>
      <c r="B38051">
        <v>3448</v>
      </c>
      <c r="C38051" t="s">
        <v>251</v>
      </c>
      <c r="D38051">
        <v>2013</v>
      </c>
      <c r="E38051" t="s">
        <v>738</v>
      </c>
      <c r="F38051" s="2">
        <v>0</v>
      </c>
    </row>
    <row r="38052" spans="1:6">
      <c r="A38052" t="s">
        <v>172</v>
      </c>
      <c r="B38052">
        <v>3448</v>
      </c>
      <c r="C38052" t="s">
        <v>251</v>
      </c>
      <c r="D38052">
        <v>2013</v>
      </c>
      <c r="E38052" t="s">
        <v>739</v>
      </c>
      <c r="F38052" s="2">
        <v>20051.257177938802</v>
      </c>
    </row>
    <row r="38053" spans="1:6">
      <c r="A38053" t="s">
        <v>172</v>
      </c>
      <c r="B38053">
        <v>3448</v>
      </c>
      <c r="C38053" t="s">
        <v>251</v>
      </c>
      <c r="D38053">
        <v>2013</v>
      </c>
      <c r="E38053" t="s">
        <v>743</v>
      </c>
      <c r="F38053" s="2">
        <v>0</v>
      </c>
    </row>
    <row r="38054" spans="1:6">
      <c r="A38054" t="s">
        <v>172</v>
      </c>
      <c r="B38054">
        <v>3448</v>
      </c>
      <c r="C38054" t="s">
        <v>251</v>
      </c>
      <c r="D38054">
        <v>2015</v>
      </c>
      <c r="E38054" t="s">
        <v>736</v>
      </c>
      <c r="F38054" s="2">
        <v>988.59283689616802</v>
      </c>
    </row>
    <row r="38055" spans="1:6">
      <c r="A38055" t="s">
        <v>172</v>
      </c>
      <c r="B38055">
        <v>3448</v>
      </c>
      <c r="C38055" t="s">
        <v>251</v>
      </c>
      <c r="D38055">
        <v>2015</v>
      </c>
      <c r="E38055" t="s">
        <v>737</v>
      </c>
      <c r="F38055" s="2">
        <v>1294.39180514338</v>
      </c>
    </row>
    <row r="38056" spans="1:6">
      <c r="A38056" t="s">
        <v>172</v>
      </c>
      <c r="B38056">
        <v>3448</v>
      </c>
      <c r="C38056" t="s">
        <v>251</v>
      </c>
      <c r="D38056">
        <v>2015</v>
      </c>
      <c r="E38056" t="s">
        <v>740</v>
      </c>
      <c r="F38056" s="2">
        <v>3960.36715470131</v>
      </c>
    </row>
    <row r="38057" spans="1:6">
      <c r="A38057" t="s">
        <v>172</v>
      </c>
      <c r="B38057">
        <v>3448</v>
      </c>
      <c r="C38057" t="s">
        <v>251</v>
      </c>
      <c r="D38057">
        <v>2016</v>
      </c>
      <c r="E38057" t="s">
        <v>738</v>
      </c>
      <c r="F38057" s="2">
        <v>0</v>
      </c>
    </row>
    <row r="38058" spans="1:6">
      <c r="A38058" t="s">
        <v>172</v>
      </c>
      <c r="B38058">
        <v>3448</v>
      </c>
      <c r="C38058" t="s">
        <v>251</v>
      </c>
      <c r="D38058">
        <v>2016</v>
      </c>
      <c r="E38058" t="s">
        <v>739</v>
      </c>
      <c r="F38058" s="2">
        <v>20434.910536175401</v>
      </c>
    </row>
    <row r="38059" spans="1:6">
      <c r="A38059" t="s">
        <v>172</v>
      </c>
      <c r="B38059">
        <v>3448</v>
      </c>
      <c r="C38059" t="s">
        <v>251</v>
      </c>
      <c r="D38059">
        <v>2016</v>
      </c>
      <c r="E38059" t="s">
        <v>743</v>
      </c>
      <c r="F38059" s="2">
        <v>0</v>
      </c>
    </row>
    <row r="38060" spans="1:6">
      <c r="A38060" t="s">
        <v>172</v>
      </c>
      <c r="B38060">
        <v>3448</v>
      </c>
      <c r="C38060" t="s">
        <v>251</v>
      </c>
      <c r="D38060">
        <v>2017</v>
      </c>
      <c r="E38060" t="s">
        <v>742</v>
      </c>
      <c r="F38060" s="2">
        <v>4264.7768764770599</v>
      </c>
    </row>
    <row r="38061" spans="1:6">
      <c r="A38061" t="s">
        <v>172</v>
      </c>
      <c r="B38061">
        <v>3448</v>
      </c>
      <c r="C38061" t="s">
        <v>251</v>
      </c>
      <c r="D38061">
        <v>2017</v>
      </c>
      <c r="E38061" t="s">
        <v>744</v>
      </c>
      <c r="F38061" s="2">
        <v>0</v>
      </c>
    </row>
    <row r="38062" spans="1:6">
      <c r="A38062" t="s">
        <v>172</v>
      </c>
      <c r="B38062">
        <v>3448</v>
      </c>
      <c r="C38062" t="s">
        <v>251</v>
      </c>
      <c r="D38062">
        <v>2017</v>
      </c>
      <c r="E38062" t="s">
        <v>745</v>
      </c>
      <c r="F38062" s="2">
        <v>0</v>
      </c>
    </row>
    <row r="38063" spans="1:6">
      <c r="A38063" t="s">
        <v>172</v>
      </c>
      <c r="B38063">
        <v>3448</v>
      </c>
      <c r="C38063" t="s">
        <v>251</v>
      </c>
      <c r="D38063">
        <v>2018</v>
      </c>
      <c r="E38063" t="s">
        <v>736</v>
      </c>
      <c r="F38063" s="2">
        <v>1068.4636599830601</v>
      </c>
    </row>
    <row r="38064" spans="1:6">
      <c r="A38064" t="s">
        <v>172</v>
      </c>
      <c r="B38064">
        <v>3448</v>
      </c>
      <c r="C38064" t="s">
        <v>251</v>
      </c>
      <c r="D38064">
        <v>2018</v>
      </c>
      <c r="E38064" t="s">
        <v>737</v>
      </c>
      <c r="F38064" s="2">
        <v>1258.56541576668</v>
      </c>
    </row>
    <row r="38065" spans="1:6">
      <c r="A38065" t="s">
        <v>172</v>
      </c>
      <c r="B38065">
        <v>3448</v>
      </c>
      <c r="C38065" t="s">
        <v>251</v>
      </c>
      <c r="D38065">
        <v>2018</v>
      </c>
      <c r="E38065" t="s">
        <v>740</v>
      </c>
      <c r="F38065" s="2">
        <v>3325.2320140577499</v>
      </c>
    </row>
    <row r="38066" spans="1:6">
      <c r="A38066" t="s">
        <v>172</v>
      </c>
      <c r="B38066">
        <v>3448</v>
      </c>
      <c r="C38066" t="s">
        <v>251</v>
      </c>
      <c r="D38066">
        <v>2019</v>
      </c>
      <c r="E38066" t="s">
        <v>738</v>
      </c>
      <c r="F38066" s="2">
        <v>0</v>
      </c>
    </row>
    <row r="38067" spans="1:6">
      <c r="A38067" t="s">
        <v>172</v>
      </c>
      <c r="B38067">
        <v>3448</v>
      </c>
      <c r="C38067" t="s">
        <v>251</v>
      </c>
      <c r="D38067">
        <v>2019</v>
      </c>
      <c r="E38067" t="s">
        <v>739</v>
      </c>
      <c r="F38067" s="2">
        <v>20706.247742003001</v>
      </c>
    </row>
    <row r="38068" spans="1:6">
      <c r="A38068" t="s">
        <v>172</v>
      </c>
      <c r="B38068">
        <v>3448</v>
      </c>
      <c r="C38068" t="s">
        <v>251</v>
      </c>
      <c r="D38068">
        <v>2020</v>
      </c>
      <c r="E38068" t="s">
        <v>742</v>
      </c>
      <c r="F38068" s="2">
        <v>3926.7765777524501</v>
      </c>
    </row>
    <row r="38069" spans="1:6">
      <c r="A38069" t="s">
        <v>172</v>
      </c>
      <c r="B38069">
        <v>3448</v>
      </c>
      <c r="C38069" t="s">
        <v>251</v>
      </c>
      <c r="D38069">
        <v>2020</v>
      </c>
      <c r="E38069" t="s">
        <v>744</v>
      </c>
      <c r="F38069" s="2">
        <v>0</v>
      </c>
    </row>
    <row r="38070" spans="1:6">
      <c r="A38070" t="s">
        <v>172</v>
      </c>
      <c r="B38070">
        <v>3448</v>
      </c>
      <c r="C38070" t="s">
        <v>251</v>
      </c>
      <c r="D38070">
        <v>2020</v>
      </c>
      <c r="E38070" t="s">
        <v>745</v>
      </c>
      <c r="F38070" s="2">
        <v>0.374089678163466</v>
      </c>
    </row>
    <row r="38071" spans="1:6">
      <c r="A38071" t="s">
        <v>172</v>
      </c>
      <c r="B38071">
        <v>3448</v>
      </c>
      <c r="C38071" t="s">
        <v>251</v>
      </c>
      <c r="D38071">
        <v>2021</v>
      </c>
      <c r="E38071" t="s">
        <v>736</v>
      </c>
      <c r="F38071" s="2">
        <v>899.63709056983998</v>
      </c>
    </row>
    <row r="38072" spans="1:6">
      <c r="A38072" t="s">
        <v>172</v>
      </c>
      <c r="B38072">
        <v>3448</v>
      </c>
      <c r="C38072" t="s">
        <v>251</v>
      </c>
      <c r="D38072">
        <v>2021</v>
      </c>
      <c r="E38072" t="s">
        <v>737</v>
      </c>
      <c r="F38072" s="2">
        <v>1264.9948733342901</v>
      </c>
    </row>
    <row r="38073" spans="1:6">
      <c r="A38073" t="s">
        <v>172</v>
      </c>
      <c r="B38073">
        <v>3448</v>
      </c>
      <c r="C38073" t="s">
        <v>251</v>
      </c>
      <c r="D38073">
        <v>2021</v>
      </c>
      <c r="E38073" t="s">
        <v>740</v>
      </c>
      <c r="F38073" s="2">
        <v>1044.9238937863599</v>
      </c>
    </row>
    <row r="38074" spans="1:6">
      <c r="A38074" t="s">
        <v>172</v>
      </c>
      <c r="B38074">
        <v>3448</v>
      </c>
      <c r="C38074" t="s">
        <v>251</v>
      </c>
      <c r="D38074">
        <v>2021</v>
      </c>
      <c r="E38074" t="s">
        <v>741</v>
      </c>
      <c r="F38074" s="2">
        <v>14819.382692683999</v>
      </c>
    </row>
    <row r="38075" spans="1:6">
      <c r="A38075" t="s">
        <v>172</v>
      </c>
      <c r="B38075">
        <v>3448</v>
      </c>
      <c r="C38075" t="s">
        <v>251</v>
      </c>
      <c r="D38075">
        <v>2022</v>
      </c>
      <c r="E38075" t="s">
        <v>738</v>
      </c>
      <c r="F38075" s="2">
        <v>0</v>
      </c>
    </row>
    <row r="38076" spans="1:6">
      <c r="A38076" t="s">
        <v>172</v>
      </c>
      <c r="B38076">
        <v>3448</v>
      </c>
      <c r="C38076" t="s">
        <v>251</v>
      </c>
      <c r="D38076">
        <v>2022</v>
      </c>
      <c r="E38076" t="s">
        <v>739</v>
      </c>
      <c r="F38076" s="2">
        <v>21348.249792766699</v>
      </c>
    </row>
    <row r="38077" spans="1:6">
      <c r="A38077" t="s">
        <v>172</v>
      </c>
      <c r="B38077">
        <v>3448</v>
      </c>
      <c r="C38077" t="s">
        <v>251</v>
      </c>
      <c r="D38077">
        <v>2023</v>
      </c>
      <c r="E38077" t="s">
        <v>742</v>
      </c>
      <c r="F38077" s="2">
        <v>3242.1974303659799</v>
      </c>
    </row>
    <row r="38078" spans="1:6">
      <c r="A38078" t="s">
        <v>172</v>
      </c>
      <c r="B38078">
        <v>3448</v>
      </c>
      <c r="C38078" t="s">
        <v>251</v>
      </c>
      <c r="D38078">
        <v>2023</v>
      </c>
      <c r="E38078" t="s">
        <v>744</v>
      </c>
      <c r="F38078" s="2">
        <v>8.0361073800000007</v>
      </c>
    </row>
    <row r="38079" spans="1:6">
      <c r="A38079" t="s">
        <v>172</v>
      </c>
      <c r="B38079">
        <v>3448</v>
      </c>
      <c r="C38079" t="s">
        <v>251</v>
      </c>
      <c r="D38079">
        <v>2023</v>
      </c>
      <c r="E38079" t="s">
        <v>743</v>
      </c>
      <c r="F38079" s="2">
        <v>0</v>
      </c>
    </row>
    <row r="38080" spans="1:6">
      <c r="A38080" t="s">
        <v>172</v>
      </c>
      <c r="B38080">
        <v>3448</v>
      </c>
      <c r="C38080" t="s">
        <v>251</v>
      </c>
      <c r="D38080">
        <v>2023</v>
      </c>
      <c r="E38080" t="s">
        <v>745</v>
      </c>
      <c r="F38080" s="2">
        <v>0</v>
      </c>
    </row>
    <row r="38081" spans="1:6">
      <c r="A38081" t="s">
        <v>172</v>
      </c>
      <c r="B38081">
        <v>3448</v>
      </c>
      <c r="C38081" t="s">
        <v>251</v>
      </c>
      <c r="D38081">
        <v>2024</v>
      </c>
      <c r="E38081" t="s">
        <v>741</v>
      </c>
      <c r="F38081" s="2">
        <v>14213.4218176505</v>
      </c>
    </row>
    <row r="38082" spans="1:6">
      <c r="A38082" t="s">
        <v>172</v>
      </c>
      <c r="B38082">
        <v>3449</v>
      </c>
      <c r="C38082" t="s">
        <v>253</v>
      </c>
      <c r="D38082">
        <v>2009</v>
      </c>
      <c r="E38082" t="s">
        <v>742</v>
      </c>
      <c r="F38082" s="2">
        <v>2817.6844291420798</v>
      </c>
    </row>
    <row r="38083" spans="1:6">
      <c r="A38083" t="s">
        <v>172</v>
      </c>
      <c r="B38083">
        <v>3449</v>
      </c>
      <c r="C38083" t="s">
        <v>253</v>
      </c>
      <c r="D38083">
        <v>2009</v>
      </c>
      <c r="E38083" t="s">
        <v>741</v>
      </c>
      <c r="F38083" s="2">
        <v>8336.5918696931294</v>
      </c>
    </row>
    <row r="38084" spans="1:6">
      <c r="A38084" t="s">
        <v>172</v>
      </c>
      <c r="B38084">
        <v>3449</v>
      </c>
      <c r="C38084" t="s">
        <v>253</v>
      </c>
      <c r="D38084">
        <v>2011</v>
      </c>
      <c r="E38084" t="s">
        <v>744</v>
      </c>
      <c r="F38084" s="2">
        <v>0</v>
      </c>
    </row>
    <row r="38085" spans="1:6">
      <c r="A38085" t="s">
        <v>172</v>
      </c>
      <c r="B38085">
        <v>3449</v>
      </c>
      <c r="C38085" t="s">
        <v>253</v>
      </c>
      <c r="D38085">
        <v>2011</v>
      </c>
      <c r="E38085" t="s">
        <v>739</v>
      </c>
      <c r="F38085" s="2">
        <v>9108.4718466192408</v>
      </c>
    </row>
    <row r="38086" spans="1:6">
      <c r="A38086" t="s">
        <v>172</v>
      </c>
      <c r="B38086">
        <v>3449</v>
      </c>
      <c r="C38086" t="s">
        <v>253</v>
      </c>
      <c r="D38086">
        <v>2011</v>
      </c>
      <c r="E38086" t="s">
        <v>743</v>
      </c>
      <c r="F38086" s="2">
        <v>0</v>
      </c>
    </row>
    <row r="38087" spans="1:6">
      <c r="A38087" t="s">
        <v>172</v>
      </c>
      <c r="B38087">
        <v>3449</v>
      </c>
      <c r="C38087" t="s">
        <v>253</v>
      </c>
      <c r="D38087">
        <v>2013</v>
      </c>
      <c r="E38087" t="s">
        <v>736</v>
      </c>
      <c r="F38087" s="2">
        <v>447.85810544765297</v>
      </c>
    </row>
    <row r="38088" spans="1:6">
      <c r="A38088" t="s">
        <v>172</v>
      </c>
      <c r="B38088">
        <v>3449</v>
      </c>
      <c r="C38088" t="s">
        <v>253</v>
      </c>
      <c r="D38088">
        <v>2013</v>
      </c>
      <c r="E38088" t="s">
        <v>737</v>
      </c>
      <c r="F38088" s="2">
        <v>697.93366949675203</v>
      </c>
    </row>
    <row r="38089" spans="1:6">
      <c r="A38089" t="s">
        <v>172</v>
      </c>
      <c r="B38089">
        <v>3449</v>
      </c>
      <c r="C38089" t="s">
        <v>253</v>
      </c>
      <c r="D38089">
        <v>2013</v>
      </c>
      <c r="E38089" t="s">
        <v>738</v>
      </c>
      <c r="F38089" s="2">
        <v>0</v>
      </c>
    </row>
    <row r="38090" spans="1:6">
      <c r="A38090" t="s">
        <v>172</v>
      </c>
      <c r="B38090">
        <v>3449</v>
      </c>
      <c r="C38090" t="s">
        <v>253</v>
      </c>
      <c r="D38090">
        <v>2013</v>
      </c>
      <c r="E38090" t="s">
        <v>740</v>
      </c>
      <c r="F38090" s="2">
        <v>1248.38891393176</v>
      </c>
    </row>
    <row r="38091" spans="1:6">
      <c r="A38091" t="s">
        <v>172</v>
      </c>
      <c r="B38091">
        <v>3449</v>
      </c>
      <c r="C38091" t="s">
        <v>253</v>
      </c>
      <c r="D38091">
        <v>2015</v>
      </c>
      <c r="E38091" t="s">
        <v>742</v>
      </c>
      <c r="F38091" s="2">
        <v>2894.4758404853301</v>
      </c>
    </row>
    <row r="38092" spans="1:6">
      <c r="A38092" t="s">
        <v>172</v>
      </c>
      <c r="B38092">
        <v>3449</v>
      </c>
      <c r="C38092" t="s">
        <v>253</v>
      </c>
      <c r="D38092">
        <v>2015</v>
      </c>
      <c r="E38092" t="s">
        <v>745</v>
      </c>
      <c r="F38092" s="2">
        <v>0</v>
      </c>
    </row>
    <row r="38093" spans="1:6">
      <c r="A38093" t="s">
        <v>172</v>
      </c>
      <c r="B38093">
        <v>3449</v>
      </c>
      <c r="C38093" t="s">
        <v>253</v>
      </c>
      <c r="D38093">
        <v>2016</v>
      </c>
      <c r="E38093" t="s">
        <v>736</v>
      </c>
      <c r="F38093" s="2">
        <v>384.71579997057</v>
      </c>
    </row>
    <row r="38094" spans="1:6">
      <c r="A38094" t="s">
        <v>172</v>
      </c>
      <c r="B38094">
        <v>3449</v>
      </c>
      <c r="C38094" t="s">
        <v>253</v>
      </c>
      <c r="D38094">
        <v>2016</v>
      </c>
      <c r="E38094" t="s">
        <v>737</v>
      </c>
      <c r="F38094" s="2">
        <v>669.17666836417197</v>
      </c>
    </row>
    <row r="38095" spans="1:6">
      <c r="A38095" t="s">
        <v>172</v>
      </c>
      <c r="B38095">
        <v>3449</v>
      </c>
      <c r="C38095" t="s">
        <v>253</v>
      </c>
      <c r="D38095">
        <v>2016</v>
      </c>
      <c r="E38095" t="s">
        <v>740</v>
      </c>
      <c r="F38095" s="2">
        <v>1338.95745186777</v>
      </c>
    </row>
    <row r="38096" spans="1:6">
      <c r="A38096" t="s">
        <v>172</v>
      </c>
      <c r="B38096">
        <v>3449</v>
      </c>
      <c r="C38096" t="s">
        <v>253</v>
      </c>
      <c r="D38096">
        <v>2017</v>
      </c>
      <c r="E38096" t="s">
        <v>739</v>
      </c>
      <c r="F38096" s="2">
        <v>10328.3245991648</v>
      </c>
    </row>
    <row r="38097" spans="1:6">
      <c r="A38097" t="s">
        <v>172</v>
      </c>
      <c r="B38097">
        <v>3449</v>
      </c>
      <c r="C38097" t="s">
        <v>253</v>
      </c>
      <c r="D38097">
        <v>2018</v>
      </c>
      <c r="E38097" t="s">
        <v>742</v>
      </c>
      <c r="F38097" s="2">
        <v>3025.51040664221</v>
      </c>
    </row>
    <row r="38098" spans="1:6">
      <c r="A38098" t="s">
        <v>172</v>
      </c>
      <c r="B38098">
        <v>3449</v>
      </c>
      <c r="C38098" t="s">
        <v>253</v>
      </c>
      <c r="D38098">
        <v>2018</v>
      </c>
      <c r="E38098" t="s">
        <v>743</v>
      </c>
      <c r="F38098" s="2">
        <v>0</v>
      </c>
    </row>
    <row r="38099" spans="1:6">
      <c r="A38099" t="s">
        <v>172</v>
      </c>
      <c r="B38099">
        <v>3449</v>
      </c>
      <c r="C38099" t="s">
        <v>253</v>
      </c>
      <c r="D38099">
        <v>2018</v>
      </c>
      <c r="E38099" t="s">
        <v>745</v>
      </c>
      <c r="F38099" s="2">
        <v>0</v>
      </c>
    </row>
    <row r="38100" spans="1:6">
      <c r="A38100" t="s">
        <v>172</v>
      </c>
      <c r="B38100">
        <v>3449</v>
      </c>
      <c r="C38100" t="s">
        <v>253</v>
      </c>
      <c r="D38100">
        <v>2019</v>
      </c>
      <c r="E38100" t="s">
        <v>740</v>
      </c>
      <c r="F38100" s="2">
        <v>797.16274266670405</v>
      </c>
    </row>
    <row r="38101" spans="1:6">
      <c r="A38101" t="s">
        <v>172</v>
      </c>
      <c r="B38101">
        <v>3449</v>
      </c>
      <c r="C38101" t="s">
        <v>253</v>
      </c>
      <c r="D38101">
        <v>2019</v>
      </c>
      <c r="E38101" t="s">
        <v>741</v>
      </c>
      <c r="F38101" s="2">
        <v>7334.0221463411999</v>
      </c>
    </row>
    <row r="38102" spans="1:6">
      <c r="A38102" t="s">
        <v>172</v>
      </c>
      <c r="B38102">
        <v>3449</v>
      </c>
      <c r="C38102" t="s">
        <v>253</v>
      </c>
      <c r="D38102">
        <v>2020</v>
      </c>
      <c r="E38102" t="s">
        <v>738</v>
      </c>
      <c r="F38102" s="2">
        <v>0</v>
      </c>
    </row>
    <row r="38103" spans="1:6">
      <c r="A38103" t="s">
        <v>172</v>
      </c>
      <c r="B38103">
        <v>3449</v>
      </c>
      <c r="C38103" t="s">
        <v>253</v>
      </c>
      <c r="D38103">
        <v>2021</v>
      </c>
      <c r="E38103" t="s">
        <v>744</v>
      </c>
      <c r="F38103" s="2">
        <v>0</v>
      </c>
    </row>
    <row r="38104" spans="1:6">
      <c r="A38104" t="s">
        <v>172</v>
      </c>
      <c r="B38104">
        <v>3449</v>
      </c>
      <c r="C38104" t="s">
        <v>253</v>
      </c>
      <c r="D38104">
        <v>2021</v>
      </c>
      <c r="E38104" t="s">
        <v>743</v>
      </c>
      <c r="F38104" s="2">
        <v>0</v>
      </c>
    </row>
    <row r="38105" spans="1:6">
      <c r="A38105" t="s">
        <v>172</v>
      </c>
      <c r="B38105">
        <v>3449</v>
      </c>
      <c r="C38105" t="s">
        <v>253</v>
      </c>
      <c r="D38105">
        <v>2022</v>
      </c>
      <c r="E38105" t="s">
        <v>741</v>
      </c>
      <c r="F38105" s="2">
        <v>7390.4872476135997</v>
      </c>
    </row>
    <row r="38106" spans="1:6">
      <c r="A38106" t="s">
        <v>172</v>
      </c>
      <c r="B38106">
        <v>3449</v>
      </c>
      <c r="C38106" t="s">
        <v>253</v>
      </c>
      <c r="D38106">
        <v>2023</v>
      </c>
      <c r="E38106" t="s">
        <v>736</v>
      </c>
      <c r="F38106" s="2">
        <v>415.12451870705399</v>
      </c>
    </row>
    <row r="38107" spans="1:6">
      <c r="A38107" t="s">
        <v>172</v>
      </c>
      <c r="B38107">
        <v>3449</v>
      </c>
      <c r="C38107" t="s">
        <v>253</v>
      </c>
      <c r="D38107">
        <v>2023</v>
      </c>
      <c r="E38107" t="s">
        <v>737</v>
      </c>
      <c r="F38107" s="2">
        <v>569.00389350418095</v>
      </c>
    </row>
    <row r="38108" spans="1:6">
      <c r="A38108" t="s">
        <v>172</v>
      </c>
      <c r="B38108">
        <v>3449</v>
      </c>
      <c r="C38108" t="s">
        <v>253</v>
      </c>
      <c r="D38108">
        <v>2024</v>
      </c>
      <c r="E38108" t="s">
        <v>739</v>
      </c>
      <c r="F38108" s="2">
        <v>10516.4033348716</v>
      </c>
    </row>
    <row r="38109" spans="1:6">
      <c r="A38109" t="s">
        <v>172</v>
      </c>
      <c r="B38109">
        <v>3449</v>
      </c>
      <c r="C38109" t="s">
        <v>253</v>
      </c>
      <c r="D38109">
        <v>2024</v>
      </c>
      <c r="E38109" t="s">
        <v>743</v>
      </c>
      <c r="F38109" s="2">
        <v>0</v>
      </c>
    </row>
    <row r="38110" spans="1:6">
      <c r="A38110" t="s">
        <v>172</v>
      </c>
      <c r="B38110">
        <v>3450</v>
      </c>
      <c r="C38110" t="s">
        <v>255</v>
      </c>
      <c r="D38110">
        <v>2009</v>
      </c>
      <c r="E38110" t="s">
        <v>738</v>
      </c>
      <c r="F38110" s="2">
        <v>0</v>
      </c>
    </row>
    <row r="38111" spans="1:6">
      <c r="A38111" t="s">
        <v>172</v>
      </c>
      <c r="B38111">
        <v>3450</v>
      </c>
      <c r="C38111" t="s">
        <v>255</v>
      </c>
      <c r="D38111">
        <v>2009</v>
      </c>
      <c r="E38111" t="s">
        <v>739</v>
      </c>
      <c r="F38111" s="2">
        <v>5525.6999479228198</v>
      </c>
    </row>
    <row r="38112" spans="1:6">
      <c r="A38112" t="s">
        <v>172</v>
      </c>
      <c r="B38112">
        <v>3450</v>
      </c>
      <c r="C38112" t="s">
        <v>255</v>
      </c>
      <c r="D38112">
        <v>2009</v>
      </c>
      <c r="E38112" t="s">
        <v>743</v>
      </c>
      <c r="F38112" s="2">
        <v>0</v>
      </c>
    </row>
    <row r="38113" spans="1:6">
      <c r="A38113" t="s">
        <v>172</v>
      </c>
      <c r="B38113">
        <v>3450</v>
      </c>
      <c r="C38113" t="s">
        <v>255</v>
      </c>
      <c r="D38113">
        <v>2011</v>
      </c>
      <c r="E38113" t="s">
        <v>736</v>
      </c>
      <c r="F38113" s="2">
        <v>214.008226475832</v>
      </c>
    </row>
    <row r="38114" spans="1:6">
      <c r="A38114" t="s">
        <v>172</v>
      </c>
      <c r="B38114">
        <v>3450</v>
      </c>
      <c r="C38114" t="s">
        <v>255</v>
      </c>
      <c r="D38114">
        <v>2011</v>
      </c>
      <c r="E38114" t="s">
        <v>737</v>
      </c>
      <c r="F38114" s="2">
        <v>448.186754374234</v>
      </c>
    </row>
    <row r="38115" spans="1:6">
      <c r="A38115" t="s">
        <v>172</v>
      </c>
      <c r="B38115">
        <v>3450</v>
      </c>
      <c r="C38115" t="s">
        <v>255</v>
      </c>
      <c r="D38115">
        <v>2011</v>
      </c>
      <c r="E38115" t="s">
        <v>740</v>
      </c>
      <c r="F38115" s="2">
        <v>871.06272645996796</v>
      </c>
    </row>
    <row r="38116" spans="1:6">
      <c r="A38116" t="s">
        <v>172</v>
      </c>
      <c r="B38116">
        <v>3450</v>
      </c>
      <c r="C38116" t="s">
        <v>255</v>
      </c>
      <c r="D38116">
        <v>2013</v>
      </c>
      <c r="E38116" t="s">
        <v>742</v>
      </c>
      <c r="F38116" s="2">
        <v>1395.43721350089</v>
      </c>
    </row>
    <row r="38117" spans="1:6">
      <c r="A38117" t="s">
        <v>172</v>
      </c>
      <c r="B38117">
        <v>3450</v>
      </c>
      <c r="C38117" t="s">
        <v>255</v>
      </c>
      <c r="D38117">
        <v>2013</v>
      </c>
      <c r="E38117" t="s">
        <v>744</v>
      </c>
      <c r="F38117" s="2">
        <v>0</v>
      </c>
    </row>
    <row r="38118" spans="1:6">
      <c r="A38118" t="s">
        <v>172</v>
      </c>
      <c r="B38118">
        <v>3450</v>
      </c>
      <c r="C38118" t="s">
        <v>255</v>
      </c>
      <c r="D38118">
        <v>2013</v>
      </c>
      <c r="E38118" t="s">
        <v>745</v>
      </c>
      <c r="F38118" s="2">
        <v>0</v>
      </c>
    </row>
    <row r="38119" spans="1:6">
      <c r="A38119" t="s">
        <v>172</v>
      </c>
      <c r="B38119">
        <v>3450</v>
      </c>
      <c r="C38119" t="s">
        <v>255</v>
      </c>
      <c r="D38119">
        <v>2013</v>
      </c>
      <c r="E38119" t="s">
        <v>741</v>
      </c>
      <c r="F38119" s="2">
        <v>7720.7498348850604</v>
      </c>
    </row>
    <row r="38120" spans="1:6">
      <c r="A38120" t="s">
        <v>172</v>
      </c>
      <c r="B38120">
        <v>3450</v>
      </c>
      <c r="C38120" t="s">
        <v>255</v>
      </c>
      <c r="D38120">
        <v>2015</v>
      </c>
      <c r="E38120" t="s">
        <v>738</v>
      </c>
      <c r="F38120" s="2">
        <v>0</v>
      </c>
    </row>
    <row r="38121" spans="1:6">
      <c r="A38121" t="s">
        <v>172</v>
      </c>
      <c r="B38121">
        <v>3450</v>
      </c>
      <c r="C38121" t="s">
        <v>255</v>
      </c>
      <c r="D38121">
        <v>2015</v>
      </c>
      <c r="E38121" t="s">
        <v>739</v>
      </c>
      <c r="F38121" s="2">
        <v>6672.1214492822301</v>
      </c>
    </row>
    <row r="38122" spans="1:6">
      <c r="A38122" t="s">
        <v>172</v>
      </c>
      <c r="B38122">
        <v>3450</v>
      </c>
      <c r="C38122" t="s">
        <v>255</v>
      </c>
      <c r="D38122">
        <v>2015</v>
      </c>
      <c r="E38122" t="s">
        <v>743</v>
      </c>
      <c r="F38122" s="2">
        <v>0</v>
      </c>
    </row>
    <row r="38123" spans="1:6">
      <c r="A38123" t="s">
        <v>172</v>
      </c>
      <c r="B38123">
        <v>3450</v>
      </c>
      <c r="C38123" t="s">
        <v>255</v>
      </c>
      <c r="D38123">
        <v>2016</v>
      </c>
      <c r="E38123" t="s">
        <v>742</v>
      </c>
      <c r="F38123" s="2">
        <v>1734.59658197513</v>
      </c>
    </row>
    <row r="38124" spans="1:6">
      <c r="A38124" t="s">
        <v>172</v>
      </c>
      <c r="B38124">
        <v>3450</v>
      </c>
      <c r="C38124" t="s">
        <v>255</v>
      </c>
      <c r="D38124">
        <v>2016</v>
      </c>
      <c r="E38124" t="s">
        <v>744</v>
      </c>
      <c r="F38124" s="2">
        <v>0</v>
      </c>
    </row>
    <row r="38125" spans="1:6">
      <c r="A38125" t="s">
        <v>172</v>
      </c>
      <c r="B38125">
        <v>3450</v>
      </c>
      <c r="C38125" t="s">
        <v>255</v>
      </c>
      <c r="D38125">
        <v>2016</v>
      </c>
      <c r="E38125" t="s">
        <v>745</v>
      </c>
      <c r="F38125" s="2">
        <v>0</v>
      </c>
    </row>
    <row r="38126" spans="1:6">
      <c r="A38126" t="s">
        <v>172</v>
      </c>
      <c r="B38126">
        <v>3450</v>
      </c>
      <c r="C38126" t="s">
        <v>255</v>
      </c>
      <c r="D38126">
        <v>2017</v>
      </c>
      <c r="E38126" t="s">
        <v>736</v>
      </c>
      <c r="F38126" s="2">
        <v>218.93081146097299</v>
      </c>
    </row>
    <row r="38127" spans="1:6">
      <c r="A38127" t="s">
        <v>172</v>
      </c>
      <c r="B38127">
        <v>3450</v>
      </c>
      <c r="C38127" t="s">
        <v>255</v>
      </c>
      <c r="D38127">
        <v>2017</v>
      </c>
      <c r="E38127" t="s">
        <v>737</v>
      </c>
      <c r="F38127" s="2">
        <v>466.65908711077799</v>
      </c>
    </row>
    <row r="38128" spans="1:6">
      <c r="A38128" t="s">
        <v>172</v>
      </c>
      <c r="B38128">
        <v>3450</v>
      </c>
      <c r="C38128" t="s">
        <v>255</v>
      </c>
      <c r="D38128">
        <v>2017</v>
      </c>
      <c r="E38128" t="s">
        <v>740</v>
      </c>
      <c r="F38128" s="2">
        <v>487.47515034125399</v>
      </c>
    </row>
    <row r="38129" spans="1:6">
      <c r="A38129" t="s">
        <v>172</v>
      </c>
      <c r="B38129">
        <v>3450</v>
      </c>
      <c r="C38129" t="s">
        <v>255</v>
      </c>
      <c r="D38129">
        <v>2018</v>
      </c>
      <c r="E38129" t="s">
        <v>738</v>
      </c>
      <c r="F38129" s="2">
        <v>0</v>
      </c>
    </row>
    <row r="38130" spans="1:6">
      <c r="A38130" t="s">
        <v>172</v>
      </c>
      <c r="B38130">
        <v>3450</v>
      </c>
      <c r="C38130" t="s">
        <v>255</v>
      </c>
      <c r="D38130">
        <v>2018</v>
      </c>
      <c r="E38130" t="s">
        <v>739</v>
      </c>
      <c r="F38130" s="2">
        <v>6882.5466441338604</v>
      </c>
    </row>
    <row r="38131" spans="1:6">
      <c r="A38131" t="s">
        <v>172</v>
      </c>
      <c r="B38131">
        <v>3450</v>
      </c>
      <c r="C38131" t="s">
        <v>255</v>
      </c>
      <c r="D38131">
        <v>2019</v>
      </c>
      <c r="E38131" t="s">
        <v>742</v>
      </c>
      <c r="F38131" s="2">
        <v>1563.39704372967</v>
      </c>
    </row>
    <row r="38132" spans="1:6">
      <c r="A38132" t="s">
        <v>172</v>
      </c>
      <c r="B38132">
        <v>3450</v>
      </c>
      <c r="C38132" t="s">
        <v>255</v>
      </c>
      <c r="D38132">
        <v>2019</v>
      </c>
      <c r="E38132" t="s">
        <v>744</v>
      </c>
      <c r="F38132" s="2">
        <v>0</v>
      </c>
    </row>
    <row r="38133" spans="1:6">
      <c r="A38133" t="s">
        <v>172</v>
      </c>
      <c r="B38133">
        <v>3450</v>
      </c>
      <c r="C38133" t="s">
        <v>255</v>
      </c>
      <c r="D38133">
        <v>2019</v>
      </c>
      <c r="E38133" t="s">
        <v>745</v>
      </c>
      <c r="F38133" s="2">
        <v>0</v>
      </c>
    </row>
    <row r="38134" spans="1:6">
      <c r="A38134" t="s">
        <v>172</v>
      </c>
      <c r="B38134">
        <v>3450</v>
      </c>
      <c r="C38134" t="s">
        <v>255</v>
      </c>
      <c r="D38134">
        <v>2020</v>
      </c>
      <c r="E38134" t="s">
        <v>740</v>
      </c>
      <c r="F38134" s="2">
        <v>631.78587743970104</v>
      </c>
    </row>
    <row r="38135" spans="1:6">
      <c r="A38135" t="s">
        <v>172</v>
      </c>
      <c r="B38135">
        <v>3450</v>
      </c>
      <c r="C38135" t="s">
        <v>255</v>
      </c>
      <c r="D38135">
        <v>2020</v>
      </c>
      <c r="E38135" t="s">
        <v>741</v>
      </c>
      <c r="F38135" s="2">
        <v>6640.7405630227804</v>
      </c>
    </row>
    <row r="38136" spans="1:6">
      <c r="A38136" t="s">
        <v>172</v>
      </c>
      <c r="B38136">
        <v>3450</v>
      </c>
      <c r="C38136" t="s">
        <v>255</v>
      </c>
      <c r="D38136">
        <v>2022</v>
      </c>
      <c r="E38136" t="s">
        <v>743</v>
      </c>
      <c r="F38136" s="2">
        <v>0</v>
      </c>
    </row>
    <row r="38137" spans="1:6">
      <c r="A38137" t="s">
        <v>172</v>
      </c>
      <c r="B38137">
        <v>3450</v>
      </c>
      <c r="C38137" t="s">
        <v>255</v>
      </c>
      <c r="D38137">
        <v>2022</v>
      </c>
      <c r="E38137" t="s">
        <v>745</v>
      </c>
      <c r="F38137" s="2">
        <v>0</v>
      </c>
    </row>
    <row r="38138" spans="1:6">
      <c r="A38138" t="s">
        <v>172</v>
      </c>
      <c r="B38138">
        <v>3450</v>
      </c>
      <c r="C38138" t="s">
        <v>255</v>
      </c>
      <c r="D38138">
        <v>2023</v>
      </c>
      <c r="E38138" t="s">
        <v>741</v>
      </c>
      <c r="F38138" s="2">
        <v>6797.1464320790501</v>
      </c>
    </row>
    <row r="38139" spans="1:6">
      <c r="A38139" t="s">
        <v>172</v>
      </c>
      <c r="B38139">
        <v>3450</v>
      </c>
      <c r="C38139" t="s">
        <v>255</v>
      </c>
      <c r="D38139">
        <v>2024</v>
      </c>
      <c r="E38139" t="s">
        <v>736</v>
      </c>
      <c r="F38139" s="2">
        <v>194.795351427913</v>
      </c>
    </row>
    <row r="38140" spans="1:6">
      <c r="A38140" t="s">
        <v>172</v>
      </c>
      <c r="B38140">
        <v>3450</v>
      </c>
      <c r="C38140" t="s">
        <v>255</v>
      </c>
      <c r="D38140">
        <v>2024</v>
      </c>
      <c r="E38140" t="s">
        <v>737</v>
      </c>
      <c r="F38140" s="2">
        <v>382.10020521135499</v>
      </c>
    </row>
    <row r="38141" spans="1:6">
      <c r="A38141" t="s">
        <v>172</v>
      </c>
      <c r="B38141">
        <v>3451</v>
      </c>
      <c r="C38141" t="s">
        <v>257</v>
      </c>
      <c r="D38141">
        <v>2009</v>
      </c>
      <c r="E38141" t="s">
        <v>744</v>
      </c>
      <c r="F38141" s="2">
        <v>0</v>
      </c>
    </row>
    <row r="38142" spans="1:6">
      <c r="A38142" t="s">
        <v>172</v>
      </c>
      <c r="B38142">
        <v>3451</v>
      </c>
      <c r="C38142" t="s">
        <v>257</v>
      </c>
      <c r="D38142">
        <v>2009</v>
      </c>
      <c r="E38142" t="s">
        <v>739</v>
      </c>
      <c r="F38142" s="2">
        <v>16627.9963108353</v>
      </c>
    </row>
    <row r="38143" spans="1:6">
      <c r="A38143" t="s">
        <v>172</v>
      </c>
      <c r="B38143">
        <v>3451</v>
      </c>
      <c r="C38143" t="s">
        <v>257</v>
      </c>
      <c r="D38143">
        <v>2009</v>
      </c>
      <c r="E38143" t="s">
        <v>743</v>
      </c>
      <c r="F38143" s="2">
        <v>161.38162260073199</v>
      </c>
    </row>
    <row r="38144" spans="1:6">
      <c r="A38144" t="s">
        <v>172</v>
      </c>
      <c r="B38144">
        <v>3451</v>
      </c>
      <c r="C38144" t="s">
        <v>257</v>
      </c>
      <c r="D38144">
        <v>2011</v>
      </c>
      <c r="E38144" t="s">
        <v>736</v>
      </c>
      <c r="F38144" s="2">
        <v>626.36324537292205</v>
      </c>
    </row>
    <row r="38145" spans="1:6">
      <c r="A38145" t="s">
        <v>172</v>
      </c>
      <c r="B38145">
        <v>3451</v>
      </c>
      <c r="C38145" t="s">
        <v>257</v>
      </c>
      <c r="D38145">
        <v>2011</v>
      </c>
      <c r="E38145" t="s">
        <v>737</v>
      </c>
      <c r="F38145" s="2">
        <v>1595.81504904649</v>
      </c>
    </row>
    <row r="38146" spans="1:6">
      <c r="A38146" t="s">
        <v>172</v>
      </c>
      <c r="B38146">
        <v>3451</v>
      </c>
      <c r="C38146" t="s">
        <v>257</v>
      </c>
      <c r="D38146">
        <v>2011</v>
      </c>
      <c r="E38146" t="s">
        <v>740</v>
      </c>
      <c r="F38146" s="2">
        <v>3306.4961658561201</v>
      </c>
    </row>
    <row r="38147" spans="1:6">
      <c r="A38147" t="s">
        <v>172</v>
      </c>
      <c r="B38147">
        <v>3451</v>
      </c>
      <c r="C38147" t="s">
        <v>257</v>
      </c>
      <c r="D38147">
        <v>2013</v>
      </c>
      <c r="E38147" t="s">
        <v>742</v>
      </c>
      <c r="F38147" s="2">
        <v>6948.3912502416797</v>
      </c>
    </row>
    <row r="38148" spans="1:6">
      <c r="A38148" t="s">
        <v>172</v>
      </c>
      <c r="B38148">
        <v>3451</v>
      </c>
      <c r="C38148" t="s">
        <v>257</v>
      </c>
      <c r="D38148">
        <v>2013</v>
      </c>
      <c r="E38148" t="s">
        <v>745</v>
      </c>
      <c r="F38148" s="2">
        <v>0</v>
      </c>
    </row>
    <row r="38149" spans="1:6">
      <c r="A38149" t="s">
        <v>172</v>
      </c>
      <c r="B38149">
        <v>3451</v>
      </c>
      <c r="C38149" t="s">
        <v>257</v>
      </c>
      <c r="D38149">
        <v>2013</v>
      </c>
      <c r="E38149" t="s">
        <v>741</v>
      </c>
      <c r="F38149" s="2">
        <v>24227.762154180102</v>
      </c>
    </row>
    <row r="38150" spans="1:6">
      <c r="A38150" t="s">
        <v>172</v>
      </c>
      <c r="B38150">
        <v>3451</v>
      </c>
      <c r="C38150" t="s">
        <v>257</v>
      </c>
      <c r="D38150">
        <v>2015</v>
      </c>
      <c r="E38150" t="s">
        <v>738</v>
      </c>
      <c r="F38150" s="2">
        <v>53.691229262843898</v>
      </c>
    </row>
    <row r="38151" spans="1:6">
      <c r="A38151" t="s">
        <v>172</v>
      </c>
      <c r="B38151">
        <v>3451</v>
      </c>
      <c r="C38151" t="s">
        <v>257</v>
      </c>
      <c r="D38151">
        <v>2016</v>
      </c>
      <c r="E38151" t="s">
        <v>744</v>
      </c>
      <c r="F38151" s="2">
        <v>0</v>
      </c>
    </row>
    <row r="38152" spans="1:6">
      <c r="A38152" t="s">
        <v>172</v>
      </c>
      <c r="B38152">
        <v>3451</v>
      </c>
      <c r="C38152" t="s">
        <v>257</v>
      </c>
      <c r="D38152">
        <v>2016</v>
      </c>
      <c r="E38152" t="s">
        <v>743</v>
      </c>
      <c r="F38152" s="2">
        <v>50.527433928086602</v>
      </c>
    </row>
    <row r="38153" spans="1:6">
      <c r="A38153" t="s">
        <v>172</v>
      </c>
      <c r="B38153">
        <v>3451</v>
      </c>
      <c r="C38153" t="s">
        <v>257</v>
      </c>
      <c r="D38153">
        <v>2016</v>
      </c>
      <c r="E38153" t="s">
        <v>745</v>
      </c>
      <c r="F38153" s="2">
        <v>0</v>
      </c>
    </row>
    <row r="38154" spans="1:6">
      <c r="A38154" t="s">
        <v>172</v>
      </c>
      <c r="B38154">
        <v>3451</v>
      </c>
      <c r="C38154" t="s">
        <v>257</v>
      </c>
      <c r="D38154">
        <v>2016</v>
      </c>
      <c r="E38154" t="s">
        <v>741</v>
      </c>
      <c r="F38154" s="2">
        <v>23229.567066533</v>
      </c>
    </row>
    <row r="38155" spans="1:6">
      <c r="A38155" t="s">
        <v>172</v>
      </c>
      <c r="B38155">
        <v>3451</v>
      </c>
      <c r="C38155" t="s">
        <v>257</v>
      </c>
      <c r="D38155">
        <v>2018</v>
      </c>
      <c r="E38155" t="s">
        <v>736</v>
      </c>
      <c r="F38155" s="2">
        <v>653.07665694351601</v>
      </c>
    </row>
    <row r="38156" spans="1:6">
      <c r="A38156" t="s">
        <v>172</v>
      </c>
      <c r="B38156">
        <v>3451</v>
      </c>
      <c r="C38156" t="s">
        <v>257</v>
      </c>
      <c r="D38156">
        <v>2018</v>
      </c>
      <c r="E38156" t="s">
        <v>737</v>
      </c>
      <c r="F38156" s="2">
        <v>1668.3174295142801</v>
      </c>
    </row>
    <row r="38157" spans="1:6">
      <c r="A38157" t="s">
        <v>172</v>
      </c>
      <c r="B38157">
        <v>3451</v>
      </c>
      <c r="C38157" t="s">
        <v>257</v>
      </c>
      <c r="D38157">
        <v>2018</v>
      </c>
      <c r="E38157" t="s">
        <v>738</v>
      </c>
      <c r="F38157" s="2">
        <v>70.844990005927201</v>
      </c>
    </row>
    <row r="38158" spans="1:6">
      <c r="A38158" t="s">
        <v>172</v>
      </c>
      <c r="B38158">
        <v>3451</v>
      </c>
      <c r="C38158" t="s">
        <v>257</v>
      </c>
      <c r="D38158">
        <v>2019</v>
      </c>
      <c r="E38158" t="s">
        <v>744</v>
      </c>
      <c r="F38158" s="2">
        <v>0</v>
      </c>
    </row>
    <row r="38159" spans="1:6">
      <c r="A38159" t="s">
        <v>172</v>
      </c>
      <c r="B38159">
        <v>3451</v>
      </c>
      <c r="C38159" t="s">
        <v>257</v>
      </c>
      <c r="D38159">
        <v>2019</v>
      </c>
      <c r="E38159" t="s">
        <v>739</v>
      </c>
      <c r="F38159" s="2">
        <v>16419.280427115798</v>
      </c>
    </row>
    <row r="38160" spans="1:6">
      <c r="A38160" t="s">
        <v>172</v>
      </c>
      <c r="B38160">
        <v>3451</v>
      </c>
      <c r="C38160" t="s">
        <v>257</v>
      </c>
      <c r="D38160">
        <v>2019</v>
      </c>
      <c r="E38160" t="s">
        <v>743</v>
      </c>
      <c r="F38160" s="2">
        <v>0</v>
      </c>
    </row>
    <row r="38161" spans="1:6">
      <c r="A38161" t="s">
        <v>172</v>
      </c>
      <c r="B38161">
        <v>3451</v>
      </c>
      <c r="C38161" t="s">
        <v>257</v>
      </c>
      <c r="D38161">
        <v>2019</v>
      </c>
      <c r="E38161" t="s">
        <v>741</v>
      </c>
      <c r="F38161" s="2">
        <v>21485.3154909607</v>
      </c>
    </row>
    <row r="38162" spans="1:6">
      <c r="A38162" t="s">
        <v>172</v>
      </c>
      <c r="B38162">
        <v>3451</v>
      </c>
      <c r="C38162" t="s">
        <v>257</v>
      </c>
      <c r="D38162">
        <v>2020</v>
      </c>
      <c r="E38162" t="s">
        <v>742</v>
      </c>
      <c r="F38162" s="2">
        <v>4812.2546503209696</v>
      </c>
    </row>
    <row r="38163" spans="1:6">
      <c r="A38163" t="s">
        <v>172</v>
      </c>
      <c r="B38163">
        <v>3451</v>
      </c>
      <c r="C38163" t="s">
        <v>257</v>
      </c>
      <c r="D38163">
        <v>2020</v>
      </c>
      <c r="E38163" t="s">
        <v>745</v>
      </c>
      <c r="F38163" s="2">
        <v>8.8483760932225999E-2</v>
      </c>
    </row>
    <row r="38164" spans="1:6">
      <c r="A38164" t="s">
        <v>172</v>
      </c>
      <c r="B38164">
        <v>3451</v>
      </c>
      <c r="C38164" t="s">
        <v>257</v>
      </c>
      <c r="D38164">
        <v>2021</v>
      </c>
      <c r="E38164" t="s">
        <v>736</v>
      </c>
      <c r="F38164" s="2">
        <v>577.57910887158096</v>
      </c>
    </row>
    <row r="38165" spans="1:6">
      <c r="A38165" t="s">
        <v>172</v>
      </c>
      <c r="B38165">
        <v>3451</v>
      </c>
      <c r="C38165" t="s">
        <v>257</v>
      </c>
      <c r="D38165">
        <v>2021</v>
      </c>
      <c r="E38165" t="s">
        <v>737</v>
      </c>
      <c r="F38165" s="2">
        <v>1590.7182956743</v>
      </c>
    </row>
    <row r="38166" spans="1:6">
      <c r="A38166" t="s">
        <v>172</v>
      </c>
      <c r="B38166">
        <v>3451</v>
      </c>
      <c r="C38166" t="s">
        <v>257</v>
      </c>
      <c r="D38166">
        <v>2021</v>
      </c>
      <c r="E38166" t="s">
        <v>738</v>
      </c>
      <c r="F38166" s="2">
        <v>0</v>
      </c>
    </row>
    <row r="38167" spans="1:6">
      <c r="A38167" t="s">
        <v>172</v>
      </c>
      <c r="B38167">
        <v>3451</v>
      </c>
      <c r="C38167" t="s">
        <v>257</v>
      </c>
      <c r="D38167">
        <v>2021</v>
      </c>
      <c r="E38167" t="s">
        <v>740</v>
      </c>
      <c r="F38167" s="2">
        <v>1984.2837460237399</v>
      </c>
    </row>
    <row r="38168" spans="1:6">
      <c r="A38168" t="s">
        <v>172</v>
      </c>
      <c r="B38168">
        <v>3451</v>
      </c>
      <c r="C38168" t="s">
        <v>257</v>
      </c>
      <c r="D38168">
        <v>2022</v>
      </c>
      <c r="E38168" t="s">
        <v>744</v>
      </c>
      <c r="F38168" s="2">
        <v>0</v>
      </c>
    </row>
    <row r="38169" spans="1:6">
      <c r="A38169" t="s">
        <v>172</v>
      </c>
      <c r="B38169">
        <v>3451</v>
      </c>
      <c r="C38169" t="s">
        <v>257</v>
      </c>
      <c r="D38169">
        <v>2022</v>
      </c>
      <c r="E38169" t="s">
        <v>739</v>
      </c>
      <c r="F38169" s="2">
        <v>17199.718138806202</v>
      </c>
    </row>
    <row r="38170" spans="1:6">
      <c r="A38170" t="s">
        <v>172</v>
      </c>
      <c r="B38170">
        <v>3451</v>
      </c>
      <c r="C38170" t="s">
        <v>257</v>
      </c>
      <c r="D38170">
        <v>2022</v>
      </c>
      <c r="E38170" t="s">
        <v>743</v>
      </c>
      <c r="F38170" s="2">
        <v>2.6184729115199999E-2</v>
      </c>
    </row>
    <row r="38171" spans="1:6">
      <c r="A38171" t="s">
        <v>172</v>
      </c>
      <c r="B38171">
        <v>3451</v>
      </c>
      <c r="C38171" t="s">
        <v>257</v>
      </c>
      <c r="D38171">
        <v>2023</v>
      </c>
      <c r="E38171" t="s">
        <v>742</v>
      </c>
      <c r="F38171" s="2">
        <v>3669.7516230014699</v>
      </c>
    </row>
    <row r="38172" spans="1:6">
      <c r="A38172" t="s">
        <v>172</v>
      </c>
      <c r="B38172">
        <v>3451</v>
      </c>
      <c r="C38172" t="s">
        <v>257</v>
      </c>
      <c r="D38172">
        <v>2023</v>
      </c>
      <c r="E38172" t="s">
        <v>745</v>
      </c>
      <c r="F38172" s="2">
        <v>0</v>
      </c>
    </row>
    <row r="38173" spans="1:6">
      <c r="A38173" t="s">
        <v>172</v>
      </c>
      <c r="B38173">
        <v>3451</v>
      </c>
      <c r="C38173" t="s">
        <v>257</v>
      </c>
      <c r="D38173">
        <v>2024</v>
      </c>
      <c r="E38173" t="s">
        <v>736</v>
      </c>
      <c r="F38173" s="2">
        <v>590.04442516123197</v>
      </c>
    </row>
    <row r="38174" spans="1:6">
      <c r="A38174" t="s">
        <v>172</v>
      </c>
      <c r="B38174">
        <v>3451</v>
      </c>
      <c r="C38174" t="s">
        <v>257</v>
      </c>
      <c r="D38174">
        <v>2024</v>
      </c>
      <c r="E38174" t="s">
        <v>737</v>
      </c>
      <c r="F38174" s="2">
        <v>1397.9856840535299</v>
      </c>
    </row>
    <row r="38175" spans="1:6">
      <c r="A38175" t="s">
        <v>172</v>
      </c>
      <c r="B38175">
        <v>3451</v>
      </c>
      <c r="C38175" t="s">
        <v>257</v>
      </c>
      <c r="D38175">
        <v>2024</v>
      </c>
      <c r="E38175" t="s">
        <v>738</v>
      </c>
      <c r="F38175" s="2">
        <v>39.855899716079499</v>
      </c>
    </row>
    <row r="38176" spans="1:6">
      <c r="A38176" t="s">
        <v>172</v>
      </c>
      <c r="B38176">
        <v>3451</v>
      </c>
      <c r="C38176" t="s">
        <v>257</v>
      </c>
      <c r="D38176">
        <v>2024</v>
      </c>
      <c r="E38176" t="s">
        <v>740</v>
      </c>
      <c r="F38176" s="2">
        <v>2210.5455329865399</v>
      </c>
    </row>
    <row r="38177" spans="1:6">
      <c r="A38177" t="s">
        <v>172</v>
      </c>
      <c r="B38177">
        <v>3452</v>
      </c>
      <c r="C38177" t="s">
        <v>259</v>
      </c>
      <c r="D38177">
        <v>2009</v>
      </c>
      <c r="E38177" t="s">
        <v>738</v>
      </c>
      <c r="F38177" s="2">
        <v>0</v>
      </c>
    </row>
    <row r="38178" spans="1:6">
      <c r="A38178" t="s">
        <v>172</v>
      </c>
      <c r="B38178">
        <v>3452</v>
      </c>
      <c r="C38178" t="s">
        <v>259</v>
      </c>
      <c r="D38178">
        <v>2009</v>
      </c>
      <c r="E38178" t="s">
        <v>739</v>
      </c>
      <c r="F38178" s="2">
        <v>12186.988863266901</v>
      </c>
    </row>
    <row r="38179" spans="1:6">
      <c r="A38179" t="s">
        <v>172</v>
      </c>
      <c r="B38179">
        <v>3452</v>
      </c>
      <c r="C38179" t="s">
        <v>259</v>
      </c>
      <c r="D38179">
        <v>2009</v>
      </c>
      <c r="E38179" t="s">
        <v>743</v>
      </c>
      <c r="F38179" s="2">
        <v>0</v>
      </c>
    </row>
    <row r="38180" spans="1:6">
      <c r="A38180" t="s">
        <v>172</v>
      </c>
      <c r="B38180">
        <v>3452</v>
      </c>
      <c r="C38180" t="s">
        <v>259</v>
      </c>
      <c r="D38180">
        <v>2011</v>
      </c>
      <c r="E38180" t="s">
        <v>736</v>
      </c>
      <c r="F38180" s="2">
        <v>8310.7676051525796</v>
      </c>
    </row>
    <row r="38181" spans="1:6">
      <c r="A38181" t="s">
        <v>172</v>
      </c>
      <c r="B38181">
        <v>3452</v>
      </c>
      <c r="C38181" t="s">
        <v>259</v>
      </c>
      <c r="D38181">
        <v>2011</v>
      </c>
      <c r="E38181" t="s">
        <v>737</v>
      </c>
      <c r="F38181" s="2">
        <v>369.92012604701802</v>
      </c>
    </row>
    <row r="38182" spans="1:6">
      <c r="A38182" t="s">
        <v>172</v>
      </c>
      <c r="B38182">
        <v>3452</v>
      </c>
      <c r="C38182" t="s">
        <v>259</v>
      </c>
      <c r="D38182">
        <v>2013</v>
      </c>
      <c r="E38182" t="s">
        <v>742</v>
      </c>
      <c r="F38182" s="2">
        <v>3077.88049665577</v>
      </c>
    </row>
    <row r="38183" spans="1:6">
      <c r="A38183" t="s">
        <v>172</v>
      </c>
      <c r="B38183">
        <v>3452</v>
      </c>
      <c r="C38183" t="s">
        <v>259</v>
      </c>
      <c r="D38183">
        <v>2013</v>
      </c>
      <c r="E38183" t="s">
        <v>744</v>
      </c>
      <c r="F38183" s="2">
        <v>0</v>
      </c>
    </row>
    <row r="38184" spans="1:6">
      <c r="A38184" t="s">
        <v>172</v>
      </c>
      <c r="B38184">
        <v>3452</v>
      </c>
      <c r="C38184" t="s">
        <v>259</v>
      </c>
      <c r="D38184">
        <v>2013</v>
      </c>
      <c r="E38184" t="s">
        <v>745</v>
      </c>
      <c r="F38184" s="2">
        <v>0</v>
      </c>
    </row>
    <row r="38185" spans="1:6">
      <c r="A38185" t="s">
        <v>172</v>
      </c>
      <c r="B38185">
        <v>3452</v>
      </c>
      <c r="C38185" t="s">
        <v>259</v>
      </c>
      <c r="D38185">
        <v>2013</v>
      </c>
      <c r="E38185" t="s">
        <v>741</v>
      </c>
      <c r="F38185" s="2">
        <v>4962.9556137543796</v>
      </c>
    </row>
    <row r="38186" spans="1:6">
      <c r="A38186" t="s">
        <v>172</v>
      </c>
      <c r="B38186">
        <v>3452</v>
      </c>
      <c r="C38186" t="s">
        <v>259</v>
      </c>
      <c r="D38186">
        <v>2015</v>
      </c>
      <c r="E38186" t="s">
        <v>738</v>
      </c>
      <c r="F38186" s="2">
        <v>0</v>
      </c>
    </row>
    <row r="38187" spans="1:6">
      <c r="A38187" t="s">
        <v>172</v>
      </c>
      <c r="B38187">
        <v>3452</v>
      </c>
      <c r="C38187" t="s">
        <v>259</v>
      </c>
      <c r="D38187">
        <v>2015</v>
      </c>
      <c r="E38187" t="s">
        <v>739</v>
      </c>
      <c r="F38187" s="2">
        <v>13603.4644676923</v>
      </c>
    </row>
    <row r="38188" spans="1:6">
      <c r="A38188" t="s">
        <v>172</v>
      </c>
      <c r="B38188">
        <v>3452</v>
      </c>
      <c r="C38188" t="s">
        <v>259</v>
      </c>
      <c r="D38188">
        <v>2015</v>
      </c>
      <c r="E38188" t="s">
        <v>740</v>
      </c>
      <c r="F38188" s="2">
        <v>852.64140359899704</v>
      </c>
    </row>
    <row r="38189" spans="1:6">
      <c r="A38189" t="s">
        <v>172</v>
      </c>
      <c r="B38189">
        <v>3452</v>
      </c>
      <c r="C38189" t="s">
        <v>259</v>
      </c>
      <c r="D38189">
        <v>2016</v>
      </c>
      <c r="E38189" t="s">
        <v>742</v>
      </c>
      <c r="F38189" s="2">
        <v>2988.2000400829202</v>
      </c>
    </row>
    <row r="38190" spans="1:6">
      <c r="A38190" t="s">
        <v>172</v>
      </c>
      <c r="B38190">
        <v>3452</v>
      </c>
      <c r="C38190" t="s">
        <v>259</v>
      </c>
      <c r="D38190">
        <v>2016</v>
      </c>
      <c r="E38190" t="s">
        <v>744</v>
      </c>
      <c r="F38190" s="2">
        <v>0</v>
      </c>
    </row>
    <row r="38191" spans="1:6">
      <c r="A38191" t="s">
        <v>172</v>
      </c>
      <c r="B38191">
        <v>3452</v>
      </c>
      <c r="C38191" t="s">
        <v>259</v>
      </c>
      <c r="D38191">
        <v>2016</v>
      </c>
      <c r="E38191" t="s">
        <v>745</v>
      </c>
      <c r="F38191" s="2">
        <v>0</v>
      </c>
    </row>
    <row r="38192" spans="1:6">
      <c r="A38192" t="s">
        <v>172</v>
      </c>
      <c r="B38192">
        <v>3452</v>
      </c>
      <c r="C38192" t="s">
        <v>259</v>
      </c>
      <c r="D38192">
        <v>2017</v>
      </c>
      <c r="E38192" t="s">
        <v>736</v>
      </c>
      <c r="F38192" s="2">
        <v>5916.8438446829896</v>
      </c>
    </row>
    <row r="38193" spans="1:6">
      <c r="A38193" t="s">
        <v>172</v>
      </c>
      <c r="B38193">
        <v>3452</v>
      </c>
      <c r="C38193" t="s">
        <v>259</v>
      </c>
      <c r="D38193">
        <v>2017</v>
      </c>
      <c r="E38193" t="s">
        <v>737</v>
      </c>
      <c r="F38193" s="2">
        <v>412.73126425546701</v>
      </c>
    </row>
    <row r="38194" spans="1:6">
      <c r="A38194" t="s">
        <v>172</v>
      </c>
      <c r="B38194">
        <v>3452</v>
      </c>
      <c r="C38194" t="s">
        <v>259</v>
      </c>
      <c r="D38194">
        <v>2018</v>
      </c>
      <c r="E38194" t="s">
        <v>738</v>
      </c>
      <c r="F38194" s="2">
        <v>0</v>
      </c>
    </row>
    <row r="38195" spans="1:6">
      <c r="A38195" t="s">
        <v>172</v>
      </c>
      <c r="B38195">
        <v>3452</v>
      </c>
      <c r="C38195" t="s">
        <v>259</v>
      </c>
      <c r="D38195">
        <v>2018</v>
      </c>
      <c r="E38195" t="s">
        <v>739</v>
      </c>
      <c r="F38195" s="2">
        <v>14603.6748936408</v>
      </c>
    </row>
    <row r="38196" spans="1:6">
      <c r="A38196" t="s">
        <v>172</v>
      </c>
      <c r="B38196">
        <v>3452</v>
      </c>
      <c r="C38196" t="s">
        <v>259</v>
      </c>
      <c r="D38196">
        <v>2018</v>
      </c>
      <c r="E38196" t="s">
        <v>740</v>
      </c>
      <c r="F38196" s="2">
        <v>770.88949141994499</v>
      </c>
    </row>
    <row r="38197" spans="1:6">
      <c r="A38197" t="s">
        <v>172</v>
      </c>
      <c r="B38197">
        <v>3452</v>
      </c>
      <c r="C38197" t="s">
        <v>259</v>
      </c>
      <c r="D38197">
        <v>2019</v>
      </c>
      <c r="E38197" t="s">
        <v>742</v>
      </c>
      <c r="F38197" s="2">
        <v>2759.2928502476798</v>
      </c>
    </row>
    <row r="38198" spans="1:6">
      <c r="A38198" t="s">
        <v>172</v>
      </c>
      <c r="B38198">
        <v>3452</v>
      </c>
      <c r="C38198" t="s">
        <v>259</v>
      </c>
      <c r="D38198">
        <v>2019</v>
      </c>
      <c r="E38198" t="s">
        <v>744</v>
      </c>
      <c r="F38198" s="2">
        <v>0</v>
      </c>
    </row>
    <row r="38199" spans="1:6">
      <c r="A38199" t="s">
        <v>172</v>
      </c>
      <c r="B38199">
        <v>3452</v>
      </c>
      <c r="C38199" t="s">
        <v>259</v>
      </c>
      <c r="D38199">
        <v>2019</v>
      </c>
      <c r="E38199" t="s">
        <v>743</v>
      </c>
      <c r="F38199" s="2">
        <v>0</v>
      </c>
    </row>
    <row r="38200" spans="1:6">
      <c r="A38200" t="s">
        <v>172</v>
      </c>
      <c r="B38200">
        <v>3452</v>
      </c>
      <c r="C38200" t="s">
        <v>259</v>
      </c>
      <c r="D38200">
        <v>2019</v>
      </c>
      <c r="E38200" t="s">
        <v>745</v>
      </c>
      <c r="F38200" s="2">
        <v>0</v>
      </c>
    </row>
    <row r="38201" spans="1:6">
      <c r="A38201" t="s">
        <v>172</v>
      </c>
      <c r="B38201">
        <v>3452</v>
      </c>
      <c r="C38201" t="s">
        <v>259</v>
      </c>
      <c r="D38201">
        <v>2020</v>
      </c>
      <c r="E38201" t="s">
        <v>741</v>
      </c>
      <c r="F38201" s="2">
        <v>4174.34468765159</v>
      </c>
    </row>
    <row r="38202" spans="1:6">
      <c r="A38202" t="s">
        <v>172</v>
      </c>
      <c r="B38202">
        <v>3452</v>
      </c>
      <c r="C38202" t="s">
        <v>259</v>
      </c>
      <c r="D38202">
        <v>2021</v>
      </c>
      <c r="E38202" t="s">
        <v>740</v>
      </c>
      <c r="F38202" s="2">
        <v>702.22739916016303</v>
      </c>
    </row>
    <row r="38203" spans="1:6">
      <c r="A38203" t="s">
        <v>172</v>
      </c>
      <c r="B38203">
        <v>3452</v>
      </c>
      <c r="C38203" t="s">
        <v>259</v>
      </c>
      <c r="D38203">
        <v>2022</v>
      </c>
      <c r="E38203" t="s">
        <v>743</v>
      </c>
      <c r="F38203" s="2">
        <v>0</v>
      </c>
    </row>
    <row r="38204" spans="1:6">
      <c r="A38204" t="s">
        <v>172</v>
      </c>
      <c r="B38204">
        <v>3452</v>
      </c>
      <c r="C38204" t="s">
        <v>259</v>
      </c>
      <c r="D38204">
        <v>2023</v>
      </c>
      <c r="E38204" t="s">
        <v>741</v>
      </c>
      <c r="F38204" s="2">
        <v>4272.9058803277203</v>
      </c>
    </row>
    <row r="38205" spans="1:6">
      <c r="A38205" t="s">
        <v>172</v>
      </c>
      <c r="B38205">
        <v>3452</v>
      </c>
      <c r="C38205" t="s">
        <v>259</v>
      </c>
      <c r="D38205">
        <v>2024</v>
      </c>
      <c r="E38205" t="s">
        <v>736</v>
      </c>
      <c r="F38205" s="2">
        <v>4348.7364866541902</v>
      </c>
    </row>
    <row r="38206" spans="1:6">
      <c r="A38206" t="s">
        <v>172</v>
      </c>
      <c r="B38206">
        <v>3452</v>
      </c>
      <c r="C38206" t="s">
        <v>259</v>
      </c>
      <c r="D38206">
        <v>2024</v>
      </c>
      <c r="E38206" t="s">
        <v>737</v>
      </c>
      <c r="F38206" s="2">
        <v>356.73296698841699</v>
      </c>
    </row>
    <row r="38207" spans="1:6">
      <c r="A38207" t="s">
        <v>172</v>
      </c>
      <c r="B38207">
        <v>3452</v>
      </c>
      <c r="C38207" t="s">
        <v>259</v>
      </c>
      <c r="D38207">
        <v>2024</v>
      </c>
      <c r="E38207" t="s">
        <v>740</v>
      </c>
      <c r="F38207" s="2">
        <v>755.68419241933304</v>
      </c>
    </row>
    <row r="38208" spans="1:6">
      <c r="A38208" t="s">
        <v>172</v>
      </c>
      <c r="B38208">
        <v>3453</v>
      </c>
      <c r="C38208" t="s">
        <v>261</v>
      </c>
      <c r="D38208">
        <v>2009</v>
      </c>
      <c r="E38208" t="s">
        <v>736</v>
      </c>
      <c r="F38208" s="2">
        <v>354.51452492444702</v>
      </c>
    </row>
    <row r="38209" spans="1:6">
      <c r="A38209" t="s">
        <v>172</v>
      </c>
      <c r="B38209">
        <v>3453</v>
      </c>
      <c r="C38209" t="s">
        <v>261</v>
      </c>
      <c r="D38209">
        <v>2009</v>
      </c>
      <c r="E38209" t="s">
        <v>737</v>
      </c>
      <c r="F38209" s="2">
        <v>489.94431582945799</v>
      </c>
    </row>
    <row r="38210" spans="1:6">
      <c r="A38210" t="s">
        <v>172</v>
      </c>
      <c r="B38210">
        <v>3453</v>
      </c>
      <c r="C38210" t="s">
        <v>261</v>
      </c>
      <c r="D38210">
        <v>2009</v>
      </c>
      <c r="E38210" t="s">
        <v>740</v>
      </c>
      <c r="F38210" s="2">
        <v>1734.9979824295001</v>
      </c>
    </row>
    <row r="38211" spans="1:6">
      <c r="A38211" t="s">
        <v>172</v>
      </c>
      <c r="B38211">
        <v>3453</v>
      </c>
      <c r="C38211" t="s">
        <v>261</v>
      </c>
      <c r="D38211">
        <v>2011</v>
      </c>
      <c r="E38211" t="s">
        <v>742</v>
      </c>
      <c r="F38211" s="2">
        <v>4603.9181013050402</v>
      </c>
    </row>
    <row r="38212" spans="1:6">
      <c r="A38212" t="s">
        <v>172</v>
      </c>
      <c r="B38212">
        <v>3453</v>
      </c>
      <c r="C38212" t="s">
        <v>261</v>
      </c>
      <c r="D38212">
        <v>2011</v>
      </c>
      <c r="E38212" t="s">
        <v>744</v>
      </c>
      <c r="F38212" s="2">
        <v>0</v>
      </c>
    </row>
    <row r="38213" spans="1:6">
      <c r="A38213" t="s">
        <v>172</v>
      </c>
      <c r="B38213">
        <v>3453</v>
      </c>
      <c r="C38213" t="s">
        <v>261</v>
      </c>
      <c r="D38213">
        <v>2011</v>
      </c>
      <c r="E38213" t="s">
        <v>745</v>
      </c>
      <c r="F38213" s="2">
        <v>0</v>
      </c>
    </row>
    <row r="38214" spans="1:6">
      <c r="A38214" t="s">
        <v>172</v>
      </c>
      <c r="B38214">
        <v>3453</v>
      </c>
      <c r="C38214" t="s">
        <v>261</v>
      </c>
      <c r="D38214">
        <v>2013</v>
      </c>
      <c r="E38214" t="s">
        <v>738</v>
      </c>
      <c r="F38214" s="2">
        <v>16.320463058823499</v>
      </c>
    </row>
    <row r="38215" spans="1:6">
      <c r="A38215" t="s">
        <v>172</v>
      </c>
      <c r="B38215">
        <v>3453</v>
      </c>
      <c r="C38215" t="s">
        <v>261</v>
      </c>
      <c r="D38215">
        <v>2013</v>
      </c>
      <c r="E38215" t="s">
        <v>739</v>
      </c>
      <c r="F38215" s="2">
        <v>14159.980794061001</v>
      </c>
    </row>
    <row r="38216" spans="1:6">
      <c r="A38216" t="s">
        <v>172</v>
      </c>
      <c r="B38216">
        <v>3453</v>
      </c>
      <c r="C38216" t="s">
        <v>261</v>
      </c>
      <c r="D38216">
        <v>2015</v>
      </c>
      <c r="E38216" t="s">
        <v>740</v>
      </c>
      <c r="F38216" s="2">
        <v>1419.38921441041</v>
      </c>
    </row>
    <row r="38217" spans="1:6">
      <c r="A38217" t="s">
        <v>172</v>
      </c>
      <c r="B38217">
        <v>3453</v>
      </c>
      <c r="C38217" t="s">
        <v>261</v>
      </c>
      <c r="D38217">
        <v>2015</v>
      </c>
      <c r="E38217" t="s">
        <v>741</v>
      </c>
      <c r="F38217" s="2">
        <v>5520.7112815177998</v>
      </c>
    </row>
    <row r="38218" spans="1:6">
      <c r="A38218" t="s">
        <v>172</v>
      </c>
      <c r="B38218">
        <v>3453</v>
      </c>
      <c r="C38218" t="s">
        <v>261</v>
      </c>
      <c r="D38218">
        <v>2017</v>
      </c>
      <c r="E38218" t="s">
        <v>743</v>
      </c>
      <c r="F38218" s="2">
        <v>0</v>
      </c>
    </row>
    <row r="38219" spans="1:6">
      <c r="A38219" t="s">
        <v>172</v>
      </c>
      <c r="B38219">
        <v>3453</v>
      </c>
      <c r="C38219" t="s">
        <v>261</v>
      </c>
      <c r="D38219">
        <v>2018</v>
      </c>
      <c r="E38219" t="s">
        <v>741</v>
      </c>
      <c r="F38219" s="2">
        <v>5065.4677296272203</v>
      </c>
    </row>
    <row r="38220" spans="1:6">
      <c r="A38220" t="s">
        <v>172</v>
      </c>
      <c r="B38220">
        <v>3453</v>
      </c>
      <c r="C38220" t="s">
        <v>261</v>
      </c>
      <c r="D38220">
        <v>2019</v>
      </c>
      <c r="E38220" t="s">
        <v>736</v>
      </c>
      <c r="F38220" s="2">
        <v>387.52498386984598</v>
      </c>
    </row>
    <row r="38221" spans="1:6">
      <c r="A38221" t="s">
        <v>172</v>
      </c>
      <c r="B38221">
        <v>3453</v>
      </c>
      <c r="C38221" t="s">
        <v>261</v>
      </c>
      <c r="D38221">
        <v>2019</v>
      </c>
      <c r="E38221" t="s">
        <v>737</v>
      </c>
      <c r="F38221" s="2">
        <v>519.48061313506798</v>
      </c>
    </row>
    <row r="38222" spans="1:6">
      <c r="A38222" t="s">
        <v>172</v>
      </c>
      <c r="B38222">
        <v>3453</v>
      </c>
      <c r="C38222" t="s">
        <v>261</v>
      </c>
      <c r="D38222">
        <v>2020</v>
      </c>
      <c r="E38222" t="s">
        <v>738</v>
      </c>
      <c r="F38222" s="2">
        <v>0</v>
      </c>
    </row>
    <row r="38223" spans="1:6">
      <c r="A38223" t="s">
        <v>172</v>
      </c>
      <c r="B38223">
        <v>3453</v>
      </c>
      <c r="C38223" t="s">
        <v>261</v>
      </c>
      <c r="D38223">
        <v>2020</v>
      </c>
      <c r="E38223" t="s">
        <v>739</v>
      </c>
      <c r="F38223" s="2">
        <v>15757.2655239305</v>
      </c>
    </row>
    <row r="38224" spans="1:6">
      <c r="A38224" t="s">
        <v>172</v>
      </c>
      <c r="B38224">
        <v>3453</v>
      </c>
      <c r="C38224" t="s">
        <v>261</v>
      </c>
      <c r="D38224">
        <v>2020</v>
      </c>
      <c r="E38224" t="s">
        <v>743</v>
      </c>
      <c r="F38224" s="2">
        <v>0</v>
      </c>
    </row>
    <row r="38225" spans="1:6">
      <c r="A38225" t="s">
        <v>172</v>
      </c>
      <c r="B38225">
        <v>3453</v>
      </c>
      <c r="C38225" t="s">
        <v>261</v>
      </c>
      <c r="D38225">
        <v>2021</v>
      </c>
      <c r="E38225" t="s">
        <v>742</v>
      </c>
      <c r="F38225" s="2">
        <v>4363.4018691949505</v>
      </c>
    </row>
    <row r="38226" spans="1:6">
      <c r="A38226" t="s">
        <v>172</v>
      </c>
      <c r="B38226">
        <v>3453</v>
      </c>
      <c r="C38226" t="s">
        <v>261</v>
      </c>
      <c r="D38226">
        <v>2021</v>
      </c>
      <c r="E38226" t="s">
        <v>744</v>
      </c>
      <c r="F38226" s="2">
        <v>0</v>
      </c>
    </row>
    <row r="38227" spans="1:6">
      <c r="A38227" t="s">
        <v>172</v>
      </c>
      <c r="B38227">
        <v>3453</v>
      </c>
      <c r="C38227" t="s">
        <v>261</v>
      </c>
      <c r="D38227">
        <v>2021</v>
      </c>
      <c r="E38227" t="s">
        <v>745</v>
      </c>
      <c r="F38227" s="2">
        <v>0</v>
      </c>
    </row>
    <row r="38228" spans="1:6">
      <c r="A38228" t="s">
        <v>172</v>
      </c>
      <c r="B38228">
        <v>3453</v>
      </c>
      <c r="C38228" t="s">
        <v>261</v>
      </c>
      <c r="D38228">
        <v>2021</v>
      </c>
      <c r="E38228" t="s">
        <v>741</v>
      </c>
      <c r="F38228" s="2">
        <v>4639.4865276008104</v>
      </c>
    </row>
    <row r="38229" spans="1:6">
      <c r="A38229" t="s">
        <v>172</v>
      </c>
      <c r="B38229">
        <v>3453</v>
      </c>
      <c r="C38229" t="s">
        <v>261</v>
      </c>
      <c r="D38229">
        <v>2022</v>
      </c>
      <c r="E38229" t="s">
        <v>736</v>
      </c>
      <c r="F38229" s="2">
        <v>308.19911520543201</v>
      </c>
    </row>
    <row r="38230" spans="1:6">
      <c r="A38230" t="s">
        <v>172</v>
      </c>
      <c r="B38230">
        <v>3453</v>
      </c>
      <c r="C38230" t="s">
        <v>261</v>
      </c>
      <c r="D38230">
        <v>2022</v>
      </c>
      <c r="E38230" t="s">
        <v>737</v>
      </c>
      <c r="F38230" s="2">
        <v>482.78235420004398</v>
      </c>
    </row>
    <row r="38231" spans="1:6">
      <c r="A38231" t="s">
        <v>172</v>
      </c>
      <c r="B38231">
        <v>3453</v>
      </c>
      <c r="C38231" t="s">
        <v>261</v>
      </c>
      <c r="D38231">
        <v>2022</v>
      </c>
      <c r="E38231" t="s">
        <v>740</v>
      </c>
      <c r="F38231" s="2">
        <v>1892.2608260899799</v>
      </c>
    </row>
    <row r="38232" spans="1:6">
      <c r="A38232" t="s">
        <v>172</v>
      </c>
      <c r="B38232">
        <v>3453</v>
      </c>
      <c r="C38232" t="s">
        <v>261</v>
      </c>
      <c r="D38232">
        <v>2023</v>
      </c>
      <c r="E38232" t="s">
        <v>738</v>
      </c>
      <c r="F38232" s="2">
        <v>31.738592823529402</v>
      </c>
    </row>
    <row r="38233" spans="1:6">
      <c r="A38233" t="s">
        <v>172</v>
      </c>
      <c r="B38233">
        <v>3453</v>
      </c>
      <c r="C38233" t="s">
        <v>261</v>
      </c>
      <c r="D38233">
        <v>2023</v>
      </c>
      <c r="E38233" t="s">
        <v>739</v>
      </c>
      <c r="F38233" s="2">
        <v>15279.632587935401</v>
      </c>
    </row>
    <row r="38234" spans="1:6">
      <c r="A38234" t="s">
        <v>172</v>
      </c>
      <c r="B38234">
        <v>3453</v>
      </c>
      <c r="C38234" t="s">
        <v>261</v>
      </c>
      <c r="D38234">
        <v>2023</v>
      </c>
      <c r="E38234" t="s">
        <v>743</v>
      </c>
      <c r="F38234" s="2">
        <v>0</v>
      </c>
    </row>
    <row r="38235" spans="1:6">
      <c r="A38235" t="s">
        <v>172</v>
      </c>
      <c r="B38235">
        <v>3453</v>
      </c>
      <c r="C38235" t="s">
        <v>261</v>
      </c>
      <c r="D38235">
        <v>2024</v>
      </c>
      <c r="E38235" t="s">
        <v>742</v>
      </c>
      <c r="F38235" s="2">
        <v>3265.9712286332101</v>
      </c>
    </row>
    <row r="38236" spans="1:6">
      <c r="A38236" t="s">
        <v>172</v>
      </c>
      <c r="B38236">
        <v>3453</v>
      </c>
      <c r="C38236" t="s">
        <v>261</v>
      </c>
      <c r="D38236">
        <v>2024</v>
      </c>
      <c r="E38236" t="s">
        <v>745</v>
      </c>
      <c r="F38236" s="2">
        <v>0</v>
      </c>
    </row>
    <row r="38237" spans="1:6">
      <c r="A38237" t="s">
        <v>172</v>
      </c>
      <c r="B38237">
        <v>3454</v>
      </c>
      <c r="C38237" t="s">
        <v>263</v>
      </c>
      <c r="D38237">
        <v>2009</v>
      </c>
      <c r="E38237" t="s">
        <v>745</v>
      </c>
      <c r="F38237" s="2">
        <v>0</v>
      </c>
    </row>
    <row r="38238" spans="1:6">
      <c r="A38238" t="s">
        <v>172</v>
      </c>
      <c r="B38238">
        <v>3454</v>
      </c>
      <c r="C38238" t="s">
        <v>263</v>
      </c>
      <c r="D38238">
        <v>2009</v>
      </c>
      <c r="E38238" t="s">
        <v>741</v>
      </c>
      <c r="F38238" s="2">
        <v>5858.91564472756</v>
      </c>
    </row>
    <row r="38239" spans="1:6">
      <c r="A38239" t="s">
        <v>172</v>
      </c>
      <c r="B38239">
        <v>3454</v>
      </c>
      <c r="C38239" t="s">
        <v>263</v>
      </c>
      <c r="D38239">
        <v>2011</v>
      </c>
      <c r="E38239" t="s">
        <v>738</v>
      </c>
      <c r="F38239" s="2">
        <v>0</v>
      </c>
    </row>
    <row r="38240" spans="1:6">
      <c r="A38240" t="s">
        <v>172</v>
      </c>
      <c r="B38240">
        <v>3454</v>
      </c>
      <c r="C38240" t="s">
        <v>263</v>
      </c>
      <c r="D38240">
        <v>2011</v>
      </c>
      <c r="E38240" t="s">
        <v>743</v>
      </c>
      <c r="F38240" s="2">
        <v>0</v>
      </c>
    </row>
    <row r="38241" spans="1:6">
      <c r="A38241" t="s">
        <v>172</v>
      </c>
      <c r="B38241">
        <v>3454</v>
      </c>
      <c r="C38241" t="s">
        <v>263</v>
      </c>
      <c r="D38241">
        <v>2013</v>
      </c>
      <c r="E38241" t="s">
        <v>736</v>
      </c>
      <c r="F38241" s="2">
        <v>14.875514540923101</v>
      </c>
    </row>
    <row r="38242" spans="1:6">
      <c r="A38242" t="s">
        <v>172</v>
      </c>
      <c r="B38242">
        <v>3454</v>
      </c>
      <c r="C38242" t="s">
        <v>263</v>
      </c>
      <c r="D38242">
        <v>2013</v>
      </c>
      <c r="E38242" t="s">
        <v>737</v>
      </c>
      <c r="F38242" s="2">
        <v>417.970602348054</v>
      </c>
    </row>
    <row r="38243" spans="1:6">
      <c r="A38243" t="s">
        <v>172</v>
      </c>
      <c r="B38243">
        <v>3454</v>
      </c>
      <c r="C38243" t="s">
        <v>263</v>
      </c>
      <c r="D38243">
        <v>2015</v>
      </c>
      <c r="E38243" t="s">
        <v>742</v>
      </c>
      <c r="F38243" s="2">
        <v>1888.4268789877899</v>
      </c>
    </row>
    <row r="38244" spans="1:6">
      <c r="A38244" t="s">
        <v>172</v>
      </c>
      <c r="B38244">
        <v>3454</v>
      </c>
      <c r="C38244" t="s">
        <v>263</v>
      </c>
      <c r="D38244">
        <v>2015</v>
      </c>
      <c r="E38244" t="s">
        <v>744</v>
      </c>
      <c r="F38244" s="2">
        <v>0</v>
      </c>
    </row>
    <row r="38245" spans="1:6">
      <c r="A38245" t="s">
        <v>172</v>
      </c>
      <c r="B38245">
        <v>3454</v>
      </c>
      <c r="C38245" t="s">
        <v>263</v>
      </c>
      <c r="D38245">
        <v>2015</v>
      </c>
      <c r="E38245" t="s">
        <v>739</v>
      </c>
      <c r="F38245" s="2">
        <v>8529.5227289262602</v>
      </c>
    </row>
    <row r="38246" spans="1:6">
      <c r="A38246" t="s">
        <v>172</v>
      </c>
      <c r="B38246">
        <v>3454</v>
      </c>
      <c r="C38246" t="s">
        <v>263</v>
      </c>
      <c r="D38246">
        <v>2016</v>
      </c>
      <c r="E38246" t="s">
        <v>736</v>
      </c>
      <c r="F38246" s="2">
        <v>15.2525486378702</v>
      </c>
    </row>
    <row r="38247" spans="1:6">
      <c r="A38247" t="s">
        <v>172</v>
      </c>
      <c r="B38247">
        <v>3454</v>
      </c>
      <c r="C38247" t="s">
        <v>263</v>
      </c>
      <c r="D38247">
        <v>2016</v>
      </c>
      <c r="E38247" t="s">
        <v>737</v>
      </c>
      <c r="F38247" s="2">
        <v>407.47190791246999</v>
      </c>
    </row>
    <row r="38248" spans="1:6">
      <c r="A38248" t="s">
        <v>172</v>
      </c>
      <c r="B38248">
        <v>3454</v>
      </c>
      <c r="C38248" t="s">
        <v>263</v>
      </c>
      <c r="D38248">
        <v>2016</v>
      </c>
      <c r="E38248" t="s">
        <v>745</v>
      </c>
      <c r="F38248" s="2">
        <v>0</v>
      </c>
    </row>
    <row r="38249" spans="1:6">
      <c r="A38249" t="s">
        <v>172</v>
      </c>
      <c r="B38249">
        <v>3454</v>
      </c>
      <c r="C38249" t="s">
        <v>263</v>
      </c>
      <c r="D38249">
        <v>2017</v>
      </c>
      <c r="E38249" t="s">
        <v>738</v>
      </c>
      <c r="F38249" s="2">
        <v>0</v>
      </c>
    </row>
    <row r="38250" spans="1:6">
      <c r="A38250" t="s">
        <v>172</v>
      </c>
      <c r="B38250">
        <v>3454</v>
      </c>
      <c r="C38250" t="s">
        <v>263</v>
      </c>
      <c r="D38250">
        <v>2017</v>
      </c>
      <c r="E38250" t="s">
        <v>740</v>
      </c>
      <c r="F38250" s="2">
        <v>627.024739716873</v>
      </c>
    </row>
    <row r="38251" spans="1:6">
      <c r="A38251" t="s">
        <v>172</v>
      </c>
      <c r="B38251">
        <v>3454</v>
      </c>
      <c r="C38251" t="s">
        <v>263</v>
      </c>
      <c r="D38251">
        <v>2018</v>
      </c>
      <c r="E38251" t="s">
        <v>742</v>
      </c>
      <c r="F38251" s="2">
        <v>2094.9637759941902</v>
      </c>
    </row>
    <row r="38252" spans="1:6">
      <c r="A38252" t="s">
        <v>172</v>
      </c>
      <c r="B38252">
        <v>3454</v>
      </c>
      <c r="C38252" t="s">
        <v>263</v>
      </c>
      <c r="D38252">
        <v>2018</v>
      </c>
      <c r="E38252" t="s">
        <v>744</v>
      </c>
      <c r="F38252" s="2">
        <v>0</v>
      </c>
    </row>
    <row r="38253" spans="1:6">
      <c r="A38253" t="s">
        <v>172</v>
      </c>
      <c r="B38253">
        <v>3454</v>
      </c>
      <c r="C38253" t="s">
        <v>263</v>
      </c>
      <c r="D38253">
        <v>2018</v>
      </c>
      <c r="E38253" t="s">
        <v>739</v>
      </c>
      <c r="F38253" s="2">
        <v>8528.5269945214004</v>
      </c>
    </row>
    <row r="38254" spans="1:6">
      <c r="A38254" t="s">
        <v>172</v>
      </c>
      <c r="B38254">
        <v>3454</v>
      </c>
      <c r="C38254" t="s">
        <v>263</v>
      </c>
      <c r="D38254">
        <v>2019</v>
      </c>
      <c r="E38254" t="s">
        <v>745</v>
      </c>
      <c r="F38254" s="2">
        <v>0</v>
      </c>
    </row>
    <row r="38255" spans="1:6">
      <c r="A38255" t="s">
        <v>172</v>
      </c>
      <c r="B38255">
        <v>3454</v>
      </c>
      <c r="C38255" t="s">
        <v>263</v>
      </c>
      <c r="D38255">
        <v>2019</v>
      </c>
      <c r="E38255" t="s">
        <v>741</v>
      </c>
      <c r="F38255" s="2">
        <v>5149.0517985561901</v>
      </c>
    </row>
    <row r="38256" spans="1:6">
      <c r="A38256" t="s">
        <v>172</v>
      </c>
      <c r="B38256">
        <v>3454</v>
      </c>
      <c r="C38256" t="s">
        <v>263</v>
      </c>
      <c r="D38256">
        <v>2020</v>
      </c>
      <c r="E38256" t="s">
        <v>740</v>
      </c>
      <c r="F38256" s="2">
        <v>781.13496414552901</v>
      </c>
    </row>
    <row r="38257" spans="1:6">
      <c r="A38257" t="s">
        <v>172</v>
      </c>
      <c r="B38257">
        <v>3454</v>
      </c>
      <c r="C38257" t="s">
        <v>263</v>
      </c>
      <c r="D38257">
        <v>2021</v>
      </c>
      <c r="E38257" t="s">
        <v>739</v>
      </c>
      <c r="F38257" s="2">
        <v>9132.3607531172202</v>
      </c>
    </row>
    <row r="38258" spans="1:6">
      <c r="A38258" t="s">
        <v>172</v>
      </c>
      <c r="B38258">
        <v>3454</v>
      </c>
      <c r="C38258" t="s">
        <v>263</v>
      </c>
      <c r="D38258">
        <v>2021</v>
      </c>
      <c r="E38258" t="s">
        <v>743</v>
      </c>
      <c r="F38258" s="2">
        <v>0</v>
      </c>
    </row>
    <row r="38259" spans="1:6">
      <c r="A38259" t="s">
        <v>172</v>
      </c>
      <c r="B38259">
        <v>3454</v>
      </c>
      <c r="C38259" t="s">
        <v>263</v>
      </c>
      <c r="D38259">
        <v>2022</v>
      </c>
      <c r="E38259" t="s">
        <v>745</v>
      </c>
      <c r="F38259" s="2">
        <v>0</v>
      </c>
    </row>
    <row r="38260" spans="1:6">
      <c r="A38260" t="s">
        <v>172</v>
      </c>
      <c r="B38260">
        <v>3454</v>
      </c>
      <c r="C38260" t="s">
        <v>263</v>
      </c>
      <c r="D38260">
        <v>2022</v>
      </c>
      <c r="E38260" t="s">
        <v>741</v>
      </c>
      <c r="F38260" s="2">
        <v>5271.9676848891004</v>
      </c>
    </row>
    <row r="38261" spans="1:6">
      <c r="A38261" t="s">
        <v>172</v>
      </c>
      <c r="B38261">
        <v>3454</v>
      </c>
      <c r="C38261" t="s">
        <v>263</v>
      </c>
      <c r="D38261">
        <v>2023</v>
      </c>
      <c r="E38261" t="s">
        <v>736</v>
      </c>
      <c r="F38261" s="2">
        <v>173.93408738479101</v>
      </c>
    </row>
    <row r="38262" spans="1:6">
      <c r="A38262" t="s">
        <v>172</v>
      </c>
      <c r="B38262">
        <v>3454</v>
      </c>
      <c r="C38262" t="s">
        <v>263</v>
      </c>
      <c r="D38262">
        <v>2023</v>
      </c>
      <c r="E38262" t="s">
        <v>737</v>
      </c>
      <c r="F38262" s="2">
        <v>349.66737042409801</v>
      </c>
    </row>
    <row r="38263" spans="1:6">
      <c r="A38263" t="s">
        <v>172</v>
      </c>
      <c r="B38263">
        <v>3454</v>
      </c>
      <c r="C38263" t="s">
        <v>263</v>
      </c>
      <c r="D38263">
        <v>2023</v>
      </c>
      <c r="E38263" t="s">
        <v>740</v>
      </c>
      <c r="F38263" s="2">
        <v>743.99709981841897</v>
      </c>
    </row>
    <row r="38264" spans="1:6">
      <c r="A38264" t="s">
        <v>172</v>
      </c>
      <c r="B38264">
        <v>3454</v>
      </c>
      <c r="C38264" t="s">
        <v>263</v>
      </c>
      <c r="D38264">
        <v>2024</v>
      </c>
      <c r="E38264" t="s">
        <v>743</v>
      </c>
      <c r="F38264" s="2">
        <v>0</v>
      </c>
    </row>
    <row r="38265" spans="1:6">
      <c r="A38265" t="s">
        <v>265</v>
      </c>
      <c r="B38265">
        <v>1505</v>
      </c>
      <c r="C38265" t="s">
        <v>266</v>
      </c>
      <c r="D38265">
        <v>2009</v>
      </c>
      <c r="E38265" t="s">
        <v>736</v>
      </c>
      <c r="F38265" s="2">
        <v>4742.6468201078296</v>
      </c>
    </row>
    <row r="38266" spans="1:6">
      <c r="A38266" t="s">
        <v>265</v>
      </c>
      <c r="B38266">
        <v>1505</v>
      </c>
      <c r="C38266" t="s">
        <v>266</v>
      </c>
      <c r="D38266">
        <v>2009</v>
      </c>
      <c r="E38266" t="s">
        <v>737</v>
      </c>
      <c r="F38266" s="2">
        <v>2231.2335040143698</v>
      </c>
    </row>
    <row r="38267" spans="1:6">
      <c r="A38267" t="s">
        <v>265</v>
      </c>
      <c r="B38267">
        <v>1505</v>
      </c>
      <c r="C38267" t="s">
        <v>266</v>
      </c>
      <c r="D38267">
        <v>2011</v>
      </c>
      <c r="E38267" t="s">
        <v>742</v>
      </c>
      <c r="F38267" s="2">
        <v>6188.2598758636004</v>
      </c>
    </row>
    <row r="38268" spans="1:6">
      <c r="A38268" t="s">
        <v>265</v>
      </c>
      <c r="B38268">
        <v>1505</v>
      </c>
      <c r="C38268" t="s">
        <v>266</v>
      </c>
      <c r="D38268">
        <v>2011</v>
      </c>
      <c r="E38268" t="s">
        <v>744</v>
      </c>
      <c r="F38268" s="2">
        <v>3130.7627344349999</v>
      </c>
    </row>
    <row r="38269" spans="1:6">
      <c r="A38269" t="s">
        <v>265</v>
      </c>
      <c r="B38269">
        <v>1505</v>
      </c>
      <c r="C38269" t="s">
        <v>266</v>
      </c>
      <c r="D38269">
        <v>2011</v>
      </c>
      <c r="E38269" t="s">
        <v>739</v>
      </c>
      <c r="F38269" s="2">
        <v>2087.4453724905502</v>
      </c>
    </row>
    <row r="38270" spans="1:6">
      <c r="A38270" t="s">
        <v>265</v>
      </c>
      <c r="B38270">
        <v>1505</v>
      </c>
      <c r="C38270" t="s">
        <v>266</v>
      </c>
      <c r="D38270">
        <v>2013</v>
      </c>
      <c r="E38270" t="s">
        <v>738</v>
      </c>
      <c r="F38270" s="2">
        <v>0</v>
      </c>
    </row>
    <row r="38271" spans="1:6">
      <c r="A38271" t="s">
        <v>265</v>
      </c>
      <c r="B38271">
        <v>1505</v>
      </c>
      <c r="C38271" t="s">
        <v>266</v>
      </c>
      <c r="D38271">
        <v>2013</v>
      </c>
      <c r="E38271" t="s">
        <v>740</v>
      </c>
      <c r="F38271" s="2">
        <v>2696.34052247623</v>
      </c>
    </row>
    <row r="38272" spans="1:6">
      <c r="A38272" t="s">
        <v>265</v>
      </c>
      <c r="B38272">
        <v>1505</v>
      </c>
      <c r="C38272" t="s">
        <v>266</v>
      </c>
      <c r="D38272">
        <v>2015</v>
      </c>
      <c r="E38272" t="s">
        <v>736</v>
      </c>
      <c r="F38272" s="2">
        <v>3615.3674436910401</v>
      </c>
    </row>
    <row r="38273" spans="1:6">
      <c r="A38273" t="s">
        <v>265</v>
      </c>
      <c r="B38273">
        <v>1505</v>
      </c>
      <c r="C38273" t="s">
        <v>266</v>
      </c>
      <c r="D38273">
        <v>2015</v>
      </c>
      <c r="E38273" t="s">
        <v>745</v>
      </c>
      <c r="F38273" s="2">
        <v>42143.553486302102</v>
      </c>
    </row>
    <row r="38274" spans="1:6">
      <c r="A38274" t="s">
        <v>265</v>
      </c>
      <c r="B38274">
        <v>1505</v>
      </c>
      <c r="C38274" t="s">
        <v>266</v>
      </c>
      <c r="D38274">
        <v>2015</v>
      </c>
      <c r="E38274" t="s">
        <v>741</v>
      </c>
      <c r="F38274" s="2">
        <v>20349.4549643832</v>
      </c>
    </row>
    <row r="38275" spans="1:6">
      <c r="A38275" t="s">
        <v>265</v>
      </c>
      <c r="B38275">
        <v>1505</v>
      </c>
      <c r="C38275" t="s">
        <v>266</v>
      </c>
      <c r="D38275">
        <v>2016</v>
      </c>
      <c r="E38275" t="s">
        <v>740</v>
      </c>
      <c r="F38275" s="2">
        <v>1898.7267047159501</v>
      </c>
    </row>
    <row r="38276" spans="1:6">
      <c r="A38276" t="s">
        <v>265</v>
      </c>
      <c r="B38276">
        <v>1505</v>
      </c>
      <c r="C38276" t="s">
        <v>266</v>
      </c>
      <c r="D38276">
        <v>2017</v>
      </c>
      <c r="E38276" t="s">
        <v>742</v>
      </c>
      <c r="F38276" s="2">
        <v>5363.94184195857</v>
      </c>
    </row>
    <row r="38277" spans="1:6">
      <c r="A38277" t="s">
        <v>265</v>
      </c>
      <c r="B38277">
        <v>1505</v>
      </c>
      <c r="C38277" t="s">
        <v>266</v>
      </c>
      <c r="D38277">
        <v>2017</v>
      </c>
      <c r="E38277" t="s">
        <v>744</v>
      </c>
      <c r="F38277" s="2">
        <v>1923.6686413499999</v>
      </c>
    </row>
    <row r="38278" spans="1:6">
      <c r="A38278" t="s">
        <v>265</v>
      </c>
      <c r="B38278">
        <v>1505</v>
      </c>
      <c r="C38278" t="s">
        <v>266</v>
      </c>
      <c r="D38278">
        <v>2017</v>
      </c>
      <c r="E38278" t="s">
        <v>739</v>
      </c>
      <c r="F38278" s="2">
        <v>1685.48727548958</v>
      </c>
    </row>
    <row r="38279" spans="1:6">
      <c r="A38279" t="s">
        <v>265</v>
      </c>
      <c r="B38279">
        <v>1505</v>
      </c>
      <c r="C38279" t="s">
        <v>266</v>
      </c>
      <c r="D38279">
        <v>2017</v>
      </c>
      <c r="E38279" t="s">
        <v>743</v>
      </c>
      <c r="F38279" s="2">
        <v>2539.5811332458202</v>
      </c>
    </row>
    <row r="38280" spans="1:6">
      <c r="A38280" t="s">
        <v>265</v>
      </c>
      <c r="B38280">
        <v>1505</v>
      </c>
      <c r="C38280" t="s">
        <v>266</v>
      </c>
      <c r="D38280">
        <v>2018</v>
      </c>
      <c r="E38280" t="s">
        <v>745</v>
      </c>
      <c r="F38280" s="2">
        <v>44961.839032129799</v>
      </c>
    </row>
    <row r="38281" spans="1:6">
      <c r="A38281" t="s">
        <v>265</v>
      </c>
      <c r="B38281">
        <v>1505</v>
      </c>
      <c r="C38281" t="s">
        <v>266</v>
      </c>
      <c r="D38281">
        <v>2018</v>
      </c>
      <c r="E38281" t="s">
        <v>741</v>
      </c>
      <c r="F38281" s="2">
        <v>18331.6520985838</v>
      </c>
    </row>
    <row r="38282" spans="1:6">
      <c r="A38282" t="s">
        <v>265</v>
      </c>
      <c r="B38282">
        <v>1505</v>
      </c>
      <c r="C38282" t="s">
        <v>266</v>
      </c>
      <c r="D38282">
        <v>2019</v>
      </c>
      <c r="E38282" t="s">
        <v>737</v>
      </c>
      <c r="F38282" s="2">
        <v>3041.22539350531</v>
      </c>
    </row>
    <row r="38283" spans="1:6">
      <c r="A38283" t="s">
        <v>265</v>
      </c>
      <c r="B38283">
        <v>1505</v>
      </c>
      <c r="C38283" t="s">
        <v>266</v>
      </c>
      <c r="D38283">
        <v>2019</v>
      </c>
      <c r="E38283" t="s">
        <v>740</v>
      </c>
      <c r="F38283" s="2">
        <v>1376.0835503963699</v>
      </c>
    </row>
    <row r="38284" spans="1:6">
      <c r="A38284" t="s">
        <v>265</v>
      </c>
      <c r="B38284">
        <v>1505</v>
      </c>
      <c r="C38284" t="s">
        <v>266</v>
      </c>
      <c r="D38284">
        <v>2020</v>
      </c>
      <c r="E38284" t="s">
        <v>738</v>
      </c>
      <c r="F38284" s="2">
        <v>0</v>
      </c>
    </row>
    <row r="38285" spans="1:6">
      <c r="A38285" t="s">
        <v>265</v>
      </c>
      <c r="B38285">
        <v>1505</v>
      </c>
      <c r="C38285" t="s">
        <v>266</v>
      </c>
      <c r="D38285">
        <v>2020</v>
      </c>
      <c r="E38285" t="s">
        <v>739</v>
      </c>
      <c r="F38285" s="2">
        <v>1769.28453170987</v>
      </c>
    </row>
    <row r="38286" spans="1:6">
      <c r="A38286" t="s">
        <v>265</v>
      </c>
      <c r="B38286">
        <v>1505</v>
      </c>
      <c r="C38286" t="s">
        <v>266</v>
      </c>
      <c r="D38286">
        <v>2020</v>
      </c>
      <c r="E38286" t="s">
        <v>743</v>
      </c>
      <c r="F38286" s="2">
        <v>2148.6587221605901</v>
      </c>
    </row>
    <row r="38287" spans="1:6">
      <c r="A38287" t="s">
        <v>265</v>
      </c>
      <c r="B38287">
        <v>1505</v>
      </c>
      <c r="C38287" t="s">
        <v>266</v>
      </c>
      <c r="D38287">
        <v>2021</v>
      </c>
      <c r="E38287" t="s">
        <v>744</v>
      </c>
      <c r="F38287" s="2">
        <v>3081.6156405825</v>
      </c>
    </row>
    <row r="38288" spans="1:6">
      <c r="A38288" t="s">
        <v>265</v>
      </c>
      <c r="B38288">
        <v>1505</v>
      </c>
      <c r="C38288" t="s">
        <v>266</v>
      </c>
      <c r="D38288">
        <v>2021</v>
      </c>
      <c r="E38288" t="s">
        <v>745</v>
      </c>
      <c r="F38288" s="2">
        <v>41736.067668640397</v>
      </c>
    </row>
    <row r="38289" spans="1:6">
      <c r="A38289" t="s">
        <v>265</v>
      </c>
      <c r="B38289">
        <v>1505</v>
      </c>
      <c r="C38289" t="s">
        <v>266</v>
      </c>
      <c r="D38289">
        <v>2021</v>
      </c>
      <c r="E38289" t="s">
        <v>741</v>
      </c>
      <c r="F38289" s="2">
        <v>17011.451751836899</v>
      </c>
    </row>
    <row r="38290" spans="1:6">
      <c r="A38290" t="s">
        <v>265</v>
      </c>
      <c r="B38290">
        <v>1505</v>
      </c>
      <c r="C38290" t="s">
        <v>266</v>
      </c>
      <c r="D38290">
        <v>2022</v>
      </c>
      <c r="E38290" t="s">
        <v>736</v>
      </c>
      <c r="F38290" s="2">
        <v>3127.1736938494601</v>
      </c>
    </row>
    <row r="38291" spans="1:6">
      <c r="A38291" t="s">
        <v>265</v>
      </c>
      <c r="B38291">
        <v>1505</v>
      </c>
      <c r="C38291" t="s">
        <v>266</v>
      </c>
      <c r="D38291">
        <v>2022</v>
      </c>
      <c r="E38291" t="s">
        <v>737</v>
      </c>
      <c r="F38291" s="2">
        <v>2762.87886885445</v>
      </c>
    </row>
    <row r="38292" spans="1:6">
      <c r="A38292" t="s">
        <v>265</v>
      </c>
      <c r="B38292">
        <v>1505</v>
      </c>
      <c r="C38292" t="s">
        <v>266</v>
      </c>
      <c r="D38292">
        <v>2023</v>
      </c>
      <c r="E38292" t="s">
        <v>743</v>
      </c>
      <c r="F38292" s="2">
        <v>2136.9460411197001</v>
      </c>
    </row>
    <row r="38293" spans="1:6">
      <c r="A38293" t="s">
        <v>265</v>
      </c>
      <c r="B38293">
        <v>1505</v>
      </c>
      <c r="C38293" t="s">
        <v>266</v>
      </c>
      <c r="D38293">
        <v>2024</v>
      </c>
      <c r="E38293" t="s">
        <v>742</v>
      </c>
      <c r="F38293" s="2">
        <v>5537.2933731604599</v>
      </c>
    </row>
    <row r="38294" spans="1:6">
      <c r="A38294" t="s">
        <v>265</v>
      </c>
      <c r="B38294">
        <v>1505</v>
      </c>
      <c r="C38294" t="s">
        <v>266</v>
      </c>
      <c r="D38294">
        <v>2024</v>
      </c>
      <c r="E38294" t="s">
        <v>744</v>
      </c>
      <c r="F38294" s="2">
        <v>2157.7974834500001</v>
      </c>
    </row>
    <row r="38295" spans="1:6">
      <c r="A38295" t="s">
        <v>265</v>
      </c>
      <c r="B38295">
        <v>1505</v>
      </c>
      <c r="C38295" t="s">
        <v>266</v>
      </c>
      <c r="D38295">
        <v>2024</v>
      </c>
      <c r="E38295" t="s">
        <v>739</v>
      </c>
      <c r="F38295" s="2">
        <v>1109.5450179112499</v>
      </c>
    </row>
    <row r="38296" spans="1:6">
      <c r="A38296" t="s">
        <v>265</v>
      </c>
      <c r="B38296">
        <v>1505</v>
      </c>
      <c r="C38296" t="s">
        <v>266</v>
      </c>
      <c r="D38296">
        <v>2024</v>
      </c>
      <c r="E38296" t="s">
        <v>741</v>
      </c>
      <c r="F38296" s="2">
        <v>14835.8207392447</v>
      </c>
    </row>
    <row r="38297" spans="1:6">
      <c r="A38297" t="s">
        <v>265</v>
      </c>
      <c r="B38297">
        <v>1506</v>
      </c>
      <c r="C38297" t="s">
        <v>268</v>
      </c>
      <c r="D38297">
        <v>2009</v>
      </c>
      <c r="E38297" t="s">
        <v>742</v>
      </c>
      <c r="F38297" s="2">
        <v>9093.5148958775098</v>
      </c>
    </row>
    <row r="38298" spans="1:6">
      <c r="A38298" t="s">
        <v>265</v>
      </c>
      <c r="B38298">
        <v>1506</v>
      </c>
      <c r="C38298" t="s">
        <v>268</v>
      </c>
      <c r="D38298">
        <v>2009</v>
      </c>
      <c r="E38298" t="s">
        <v>744</v>
      </c>
      <c r="F38298" s="2">
        <v>1756.976026</v>
      </c>
    </row>
    <row r="38299" spans="1:6">
      <c r="A38299" t="s">
        <v>265</v>
      </c>
      <c r="B38299">
        <v>1506</v>
      </c>
      <c r="C38299" t="s">
        <v>268</v>
      </c>
      <c r="D38299">
        <v>2009</v>
      </c>
      <c r="E38299" t="s">
        <v>741</v>
      </c>
      <c r="F38299" s="2">
        <v>41653.913039525702</v>
      </c>
    </row>
    <row r="38300" spans="1:6">
      <c r="A38300" t="s">
        <v>265</v>
      </c>
      <c r="B38300">
        <v>1506</v>
      </c>
      <c r="C38300" t="s">
        <v>268</v>
      </c>
      <c r="D38300">
        <v>2011</v>
      </c>
      <c r="E38300" t="s">
        <v>738</v>
      </c>
      <c r="F38300" s="2">
        <v>0</v>
      </c>
    </row>
    <row r="38301" spans="1:6">
      <c r="A38301" t="s">
        <v>265</v>
      </c>
      <c r="B38301">
        <v>1506</v>
      </c>
      <c r="C38301" t="s">
        <v>268</v>
      </c>
      <c r="D38301">
        <v>2011</v>
      </c>
      <c r="E38301" t="s">
        <v>739</v>
      </c>
      <c r="F38301" s="2">
        <v>22681.051084896098</v>
      </c>
    </row>
    <row r="38302" spans="1:6">
      <c r="A38302" t="s">
        <v>265</v>
      </c>
      <c r="B38302">
        <v>1506</v>
      </c>
      <c r="C38302" t="s">
        <v>268</v>
      </c>
      <c r="D38302">
        <v>2011</v>
      </c>
      <c r="E38302" t="s">
        <v>743</v>
      </c>
      <c r="F38302" s="2">
        <v>4668.8786618197501</v>
      </c>
    </row>
    <row r="38303" spans="1:6">
      <c r="A38303" t="s">
        <v>265</v>
      </c>
      <c r="B38303">
        <v>1506</v>
      </c>
      <c r="C38303" t="s">
        <v>268</v>
      </c>
      <c r="D38303">
        <v>2011</v>
      </c>
      <c r="E38303" t="s">
        <v>740</v>
      </c>
      <c r="F38303" s="2">
        <v>6283.7980468372198</v>
      </c>
    </row>
    <row r="38304" spans="1:6">
      <c r="A38304" t="s">
        <v>265</v>
      </c>
      <c r="B38304">
        <v>1506</v>
      </c>
      <c r="C38304" t="s">
        <v>268</v>
      </c>
      <c r="D38304">
        <v>2013</v>
      </c>
      <c r="E38304" t="s">
        <v>736</v>
      </c>
      <c r="F38304" s="2">
        <v>23877.081349365399</v>
      </c>
    </row>
    <row r="38305" spans="1:6">
      <c r="A38305" t="s">
        <v>265</v>
      </c>
      <c r="B38305">
        <v>1506</v>
      </c>
      <c r="C38305" t="s">
        <v>268</v>
      </c>
      <c r="D38305">
        <v>2013</v>
      </c>
      <c r="E38305" t="s">
        <v>737</v>
      </c>
      <c r="F38305" s="2">
        <v>4872.4775404225802</v>
      </c>
    </row>
    <row r="38306" spans="1:6">
      <c r="A38306" t="s">
        <v>265</v>
      </c>
      <c r="B38306">
        <v>1506</v>
      </c>
      <c r="C38306" t="s">
        <v>268</v>
      </c>
      <c r="D38306">
        <v>2013</v>
      </c>
      <c r="E38306" t="s">
        <v>745</v>
      </c>
      <c r="F38306" s="2">
        <v>51592.991956192003</v>
      </c>
    </row>
    <row r="38307" spans="1:6">
      <c r="A38307" t="s">
        <v>265</v>
      </c>
      <c r="B38307">
        <v>1506</v>
      </c>
      <c r="C38307" t="s">
        <v>268</v>
      </c>
      <c r="D38307">
        <v>2015</v>
      </c>
      <c r="E38307" t="s">
        <v>742</v>
      </c>
      <c r="F38307" s="2">
        <v>10422.6737715828</v>
      </c>
    </row>
    <row r="38308" spans="1:6">
      <c r="A38308" t="s">
        <v>265</v>
      </c>
      <c r="B38308">
        <v>1506</v>
      </c>
      <c r="C38308" t="s">
        <v>268</v>
      </c>
      <c r="D38308">
        <v>2015</v>
      </c>
      <c r="E38308" t="s">
        <v>744</v>
      </c>
      <c r="F38308" s="2">
        <v>2961.8470793500001</v>
      </c>
    </row>
    <row r="38309" spans="1:6">
      <c r="A38309" t="s">
        <v>265</v>
      </c>
      <c r="B38309">
        <v>1506</v>
      </c>
      <c r="C38309" t="s">
        <v>268</v>
      </c>
      <c r="D38309">
        <v>2016</v>
      </c>
      <c r="E38309" t="s">
        <v>745</v>
      </c>
      <c r="F38309" s="2">
        <v>51592.991956192003</v>
      </c>
    </row>
    <row r="38310" spans="1:6">
      <c r="A38310" t="s">
        <v>265</v>
      </c>
      <c r="B38310">
        <v>1506</v>
      </c>
      <c r="C38310" t="s">
        <v>268</v>
      </c>
      <c r="D38310">
        <v>2016</v>
      </c>
      <c r="E38310" t="s">
        <v>741</v>
      </c>
      <c r="F38310" s="2">
        <v>39565.259034773801</v>
      </c>
    </row>
    <row r="38311" spans="1:6">
      <c r="A38311" t="s">
        <v>265</v>
      </c>
      <c r="B38311">
        <v>1506</v>
      </c>
      <c r="C38311" t="s">
        <v>268</v>
      </c>
      <c r="D38311">
        <v>2017</v>
      </c>
      <c r="E38311" t="s">
        <v>740</v>
      </c>
      <c r="F38311" s="2">
        <v>4051.30242934121</v>
      </c>
    </row>
    <row r="38312" spans="1:6">
      <c r="A38312" t="s">
        <v>265</v>
      </c>
      <c r="B38312">
        <v>1506</v>
      </c>
      <c r="C38312" t="s">
        <v>268</v>
      </c>
      <c r="D38312">
        <v>2018</v>
      </c>
      <c r="E38312" t="s">
        <v>743</v>
      </c>
      <c r="F38312" s="2">
        <v>4972.6298527195104</v>
      </c>
    </row>
    <row r="38313" spans="1:6">
      <c r="A38313" t="s">
        <v>265</v>
      </c>
      <c r="B38313">
        <v>1506</v>
      </c>
      <c r="C38313" t="s">
        <v>268</v>
      </c>
      <c r="D38313">
        <v>2019</v>
      </c>
      <c r="E38313" t="s">
        <v>745</v>
      </c>
      <c r="F38313" s="2">
        <v>55238.140952791</v>
      </c>
    </row>
    <row r="38314" spans="1:6">
      <c r="A38314" t="s">
        <v>265</v>
      </c>
      <c r="B38314">
        <v>1506</v>
      </c>
      <c r="C38314" t="s">
        <v>268</v>
      </c>
      <c r="D38314">
        <v>2019</v>
      </c>
      <c r="E38314" t="s">
        <v>741</v>
      </c>
      <c r="F38314" s="2">
        <v>35728.600419062597</v>
      </c>
    </row>
    <row r="38315" spans="1:6">
      <c r="A38315" t="s">
        <v>265</v>
      </c>
      <c r="B38315">
        <v>1506</v>
      </c>
      <c r="C38315" t="s">
        <v>268</v>
      </c>
      <c r="D38315">
        <v>2020</v>
      </c>
      <c r="E38315" t="s">
        <v>736</v>
      </c>
      <c r="F38315" s="2">
        <v>15301.1853018948</v>
      </c>
    </row>
    <row r="38316" spans="1:6">
      <c r="A38316" t="s">
        <v>265</v>
      </c>
      <c r="B38316">
        <v>1506</v>
      </c>
      <c r="C38316" t="s">
        <v>268</v>
      </c>
      <c r="D38316">
        <v>2020</v>
      </c>
      <c r="E38316" t="s">
        <v>737</v>
      </c>
      <c r="F38316" s="2">
        <v>4663.3651957090096</v>
      </c>
    </row>
    <row r="38317" spans="1:6">
      <c r="A38317" t="s">
        <v>265</v>
      </c>
      <c r="B38317">
        <v>1506</v>
      </c>
      <c r="C38317" t="s">
        <v>268</v>
      </c>
      <c r="D38317">
        <v>2020</v>
      </c>
      <c r="E38317" t="s">
        <v>740</v>
      </c>
      <c r="F38317" s="2">
        <v>2946.7361918790498</v>
      </c>
    </row>
    <row r="38318" spans="1:6">
      <c r="A38318" t="s">
        <v>265</v>
      </c>
      <c r="B38318">
        <v>1506</v>
      </c>
      <c r="C38318" t="s">
        <v>268</v>
      </c>
      <c r="D38318">
        <v>2021</v>
      </c>
      <c r="E38318" t="s">
        <v>738</v>
      </c>
      <c r="F38318" s="2">
        <v>0</v>
      </c>
    </row>
    <row r="38319" spans="1:6">
      <c r="A38319" t="s">
        <v>265</v>
      </c>
      <c r="B38319">
        <v>1506</v>
      </c>
      <c r="C38319" t="s">
        <v>268</v>
      </c>
      <c r="D38319">
        <v>2021</v>
      </c>
      <c r="E38319" t="s">
        <v>739</v>
      </c>
      <c r="F38319" s="2">
        <v>20944.125719502499</v>
      </c>
    </row>
    <row r="38320" spans="1:6">
      <c r="A38320" t="s">
        <v>265</v>
      </c>
      <c r="B38320">
        <v>1506</v>
      </c>
      <c r="C38320" t="s">
        <v>268</v>
      </c>
      <c r="D38320">
        <v>2021</v>
      </c>
      <c r="E38320" t="s">
        <v>743</v>
      </c>
      <c r="F38320" s="2">
        <v>2247.78616549556</v>
      </c>
    </row>
    <row r="38321" spans="1:6">
      <c r="A38321" t="s">
        <v>265</v>
      </c>
      <c r="B38321">
        <v>1506</v>
      </c>
      <c r="C38321" t="s">
        <v>268</v>
      </c>
      <c r="D38321">
        <v>2022</v>
      </c>
      <c r="E38321" t="s">
        <v>742</v>
      </c>
      <c r="F38321" s="2">
        <v>9046.5236825704505</v>
      </c>
    </row>
    <row r="38322" spans="1:6">
      <c r="A38322" t="s">
        <v>265</v>
      </c>
      <c r="B38322">
        <v>1506</v>
      </c>
      <c r="C38322" t="s">
        <v>268</v>
      </c>
      <c r="D38322">
        <v>2022</v>
      </c>
      <c r="E38322" t="s">
        <v>744</v>
      </c>
      <c r="F38322" s="2">
        <v>5803.4160575075002</v>
      </c>
    </row>
    <row r="38323" spans="1:6">
      <c r="A38323" t="s">
        <v>265</v>
      </c>
      <c r="B38323">
        <v>1506</v>
      </c>
      <c r="C38323" t="s">
        <v>268</v>
      </c>
      <c r="D38323">
        <v>2022</v>
      </c>
      <c r="E38323" t="s">
        <v>741</v>
      </c>
      <c r="F38323" s="2">
        <v>35063.415963712003</v>
      </c>
    </row>
    <row r="38324" spans="1:6">
      <c r="A38324" t="s">
        <v>265</v>
      </c>
      <c r="B38324">
        <v>1506</v>
      </c>
      <c r="C38324" t="s">
        <v>268</v>
      </c>
      <c r="D38324">
        <v>2023</v>
      </c>
      <c r="E38324" t="s">
        <v>736</v>
      </c>
      <c r="F38324" s="2">
        <v>14371.9903041948</v>
      </c>
    </row>
    <row r="38325" spans="1:6">
      <c r="A38325" t="s">
        <v>265</v>
      </c>
      <c r="B38325">
        <v>1506</v>
      </c>
      <c r="C38325" t="s">
        <v>268</v>
      </c>
      <c r="D38325">
        <v>2023</v>
      </c>
      <c r="E38325" t="s">
        <v>737</v>
      </c>
      <c r="F38325" s="2">
        <v>4406.8325015403298</v>
      </c>
    </row>
    <row r="38326" spans="1:6">
      <c r="A38326" t="s">
        <v>265</v>
      </c>
      <c r="B38326">
        <v>1506</v>
      </c>
      <c r="C38326" t="s">
        <v>268</v>
      </c>
      <c r="D38326">
        <v>2024</v>
      </c>
      <c r="E38326" t="s">
        <v>739</v>
      </c>
      <c r="F38326" s="2">
        <v>19193.890912035698</v>
      </c>
    </row>
    <row r="38327" spans="1:6">
      <c r="A38327" t="s">
        <v>265</v>
      </c>
      <c r="B38327">
        <v>1506</v>
      </c>
      <c r="C38327" t="s">
        <v>268</v>
      </c>
      <c r="D38327">
        <v>2024</v>
      </c>
      <c r="E38327" t="s">
        <v>743</v>
      </c>
      <c r="F38327" s="2">
        <v>2775.9414372699698</v>
      </c>
    </row>
    <row r="38328" spans="1:6">
      <c r="A38328" t="s">
        <v>265</v>
      </c>
      <c r="B38328">
        <v>1508</v>
      </c>
      <c r="C38328" t="s">
        <v>270</v>
      </c>
      <c r="D38328">
        <v>2009</v>
      </c>
      <c r="E38328" t="s">
        <v>741</v>
      </c>
      <c r="F38328" s="2">
        <v>99080.363236541598</v>
      </c>
    </row>
    <row r="38329" spans="1:6">
      <c r="A38329" t="s">
        <v>265</v>
      </c>
      <c r="B38329">
        <v>1508</v>
      </c>
      <c r="C38329" t="s">
        <v>270</v>
      </c>
      <c r="D38329">
        <v>2011</v>
      </c>
      <c r="E38329" t="s">
        <v>743</v>
      </c>
      <c r="F38329" s="2">
        <v>0</v>
      </c>
    </row>
    <row r="38330" spans="1:6">
      <c r="A38330" t="s">
        <v>265</v>
      </c>
      <c r="B38330">
        <v>1508</v>
      </c>
      <c r="C38330" t="s">
        <v>270</v>
      </c>
      <c r="D38330">
        <v>2011</v>
      </c>
      <c r="E38330" t="s">
        <v>745</v>
      </c>
      <c r="F38330" s="2">
        <v>80382.284508188299</v>
      </c>
    </row>
    <row r="38331" spans="1:6">
      <c r="A38331" t="s">
        <v>265</v>
      </c>
      <c r="B38331">
        <v>1508</v>
      </c>
      <c r="C38331" t="s">
        <v>270</v>
      </c>
      <c r="D38331">
        <v>2013</v>
      </c>
      <c r="E38331" t="s">
        <v>736</v>
      </c>
      <c r="F38331" s="2">
        <v>14291.6796719706</v>
      </c>
    </row>
    <row r="38332" spans="1:6">
      <c r="A38332" t="s">
        <v>265</v>
      </c>
      <c r="B38332">
        <v>1508</v>
      </c>
      <c r="C38332" t="s">
        <v>270</v>
      </c>
      <c r="D38332">
        <v>2013</v>
      </c>
      <c r="E38332" t="s">
        <v>737</v>
      </c>
      <c r="F38332" s="2">
        <v>10891.311472473901</v>
      </c>
    </row>
    <row r="38333" spans="1:6">
      <c r="A38333" t="s">
        <v>265</v>
      </c>
      <c r="B38333">
        <v>1508</v>
      </c>
      <c r="C38333" t="s">
        <v>270</v>
      </c>
      <c r="D38333">
        <v>2013</v>
      </c>
      <c r="E38333" t="s">
        <v>740</v>
      </c>
      <c r="F38333" s="2">
        <v>8298.1994698468498</v>
      </c>
    </row>
    <row r="38334" spans="1:6">
      <c r="A38334" t="s">
        <v>265</v>
      </c>
      <c r="B38334">
        <v>1508</v>
      </c>
      <c r="C38334" t="s">
        <v>270</v>
      </c>
      <c r="D38334">
        <v>2015</v>
      </c>
      <c r="E38334" t="s">
        <v>742</v>
      </c>
      <c r="F38334" s="2">
        <v>16669.104357287</v>
      </c>
    </row>
    <row r="38335" spans="1:6">
      <c r="A38335" t="s">
        <v>265</v>
      </c>
      <c r="B38335">
        <v>1508</v>
      </c>
      <c r="C38335" t="s">
        <v>270</v>
      </c>
      <c r="D38335">
        <v>2015</v>
      </c>
      <c r="E38335" t="s">
        <v>744</v>
      </c>
      <c r="F38335" s="2">
        <v>5555.7448890945898</v>
      </c>
    </row>
    <row r="38336" spans="1:6">
      <c r="A38336" t="s">
        <v>265</v>
      </c>
      <c r="B38336">
        <v>1508</v>
      </c>
      <c r="C38336" t="s">
        <v>270</v>
      </c>
      <c r="D38336">
        <v>2015</v>
      </c>
      <c r="E38336" t="s">
        <v>741</v>
      </c>
      <c r="F38336" s="2">
        <v>94827.542157981894</v>
      </c>
    </row>
    <row r="38337" spans="1:6">
      <c r="A38337" t="s">
        <v>265</v>
      </c>
      <c r="B38337">
        <v>1508</v>
      </c>
      <c r="C38337" t="s">
        <v>270</v>
      </c>
      <c r="D38337">
        <v>2016</v>
      </c>
      <c r="E38337" t="s">
        <v>736</v>
      </c>
      <c r="F38337" s="2">
        <v>11936.9775754726</v>
      </c>
    </row>
    <row r="38338" spans="1:6">
      <c r="A38338" t="s">
        <v>265</v>
      </c>
      <c r="B38338">
        <v>1508</v>
      </c>
      <c r="C38338" t="s">
        <v>270</v>
      </c>
      <c r="D38338">
        <v>2016</v>
      </c>
      <c r="E38338" t="s">
        <v>737</v>
      </c>
      <c r="F38338" s="2">
        <v>10683.8663809339</v>
      </c>
    </row>
    <row r="38339" spans="1:6">
      <c r="A38339" t="s">
        <v>265</v>
      </c>
      <c r="B38339">
        <v>1508</v>
      </c>
      <c r="C38339" t="s">
        <v>270</v>
      </c>
      <c r="D38339">
        <v>2017</v>
      </c>
      <c r="E38339" t="s">
        <v>738</v>
      </c>
      <c r="F38339" s="2">
        <v>57478.653506499999</v>
      </c>
    </row>
    <row r="38340" spans="1:6">
      <c r="A38340" t="s">
        <v>265</v>
      </c>
      <c r="B38340">
        <v>1508</v>
      </c>
      <c r="C38340" t="s">
        <v>270</v>
      </c>
      <c r="D38340">
        <v>2017</v>
      </c>
      <c r="E38340" t="s">
        <v>739</v>
      </c>
      <c r="F38340" s="2">
        <v>7085.9504056778196</v>
      </c>
    </row>
    <row r="38341" spans="1:6">
      <c r="A38341" t="s">
        <v>265</v>
      </c>
      <c r="B38341">
        <v>1508</v>
      </c>
      <c r="C38341" t="s">
        <v>270</v>
      </c>
      <c r="D38341">
        <v>2017</v>
      </c>
      <c r="E38341" t="s">
        <v>743</v>
      </c>
      <c r="F38341" s="2">
        <v>0</v>
      </c>
    </row>
    <row r="38342" spans="1:6">
      <c r="A38342" t="s">
        <v>265</v>
      </c>
      <c r="B38342">
        <v>1508</v>
      </c>
      <c r="C38342" t="s">
        <v>270</v>
      </c>
      <c r="D38342">
        <v>2018</v>
      </c>
      <c r="E38342" t="s">
        <v>742</v>
      </c>
      <c r="F38342" s="2">
        <v>15034.062505701</v>
      </c>
    </row>
    <row r="38343" spans="1:6">
      <c r="A38343" t="s">
        <v>265</v>
      </c>
      <c r="B38343">
        <v>1508</v>
      </c>
      <c r="C38343" t="s">
        <v>270</v>
      </c>
      <c r="D38343">
        <v>2018</v>
      </c>
      <c r="E38343" t="s">
        <v>744</v>
      </c>
      <c r="F38343" s="2">
        <v>5573.22044595851</v>
      </c>
    </row>
    <row r="38344" spans="1:6">
      <c r="A38344" t="s">
        <v>265</v>
      </c>
      <c r="B38344">
        <v>1508</v>
      </c>
      <c r="C38344" t="s">
        <v>270</v>
      </c>
      <c r="D38344">
        <v>2018</v>
      </c>
      <c r="E38344" t="s">
        <v>745</v>
      </c>
      <c r="F38344" s="2">
        <v>83555.785130827702</v>
      </c>
    </row>
    <row r="38345" spans="1:6">
      <c r="A38345" t="s">
        <v>265</v>
      </c>
      <c r="B38345">
        <v>1508</v>
      </c>
      <c r="C38345" t="s">
        <v>270</v>
      </c>
      <c r="D38345">
        <v>2018</v>
      </c>
      <c r="E38345" t="s">
        <v>741</v>
      </c>
      <c r="F38345" s="2">
        <v>86837.449095485106</v>
      </c>
    </row>
    <row r="38346" spans="1:6">
      <c r="A38346" t="s">
        <v>265</v>
      </c>
      <c r="B38346">
        <v>1508</v>
      </c>
      <c r="C38346" t="s">
        <v>270</v>
      </c>
      <c r="D38346">
        <v>2019</v>
      </c>
      <c r="E38346" t="s">
        <v>736</v>
      </c>
      <c r="F38346" s="2">
        <v>9081.9221128770496</v>
      </c>
    </row>
    <row r="38347" spans="1:6">
      <c r="A38347" t="s">
        <v>265</v>
      </c>
      <c r="B38347">
        <v>1508</v>
      </c>
      <c r="C38347" t="s">
        <v>270</v>
      </c>
      <c r="D38347">
        <v>2019</v>
      </c>
      <c r="E38347" t="s">
        <v>737</v>
      </c>
      <c r="F38347" s="2">
        <v>10091.540446851201</v>
      </c>
    </row>
    <row r="38348" spans="1:6">
      <c r="A38348" t="s">
        <v>265</v>
      </c>
      <c r="B38348">
        <v>1508</v>
      </c>
      <c r="C38348" t="s">
        <v>270</v>
      </c>
      <c r="D38348">
        <v>2020</v>
      </c>
      <c r="E38348" t="s">
        <v>738</v>
      </c>
      <c r="F38348" s="2">
        <v>57650.911291545002</v>
      </c>
    </row>
    <row r="38349" spans="1:6">
      <c r="A38349" t="s">
        <v>265</v>
      </c>
      <c r="B38349">
        <v>1508</v>
      </c>
      <c r="C38349" t="s">
        <v>270</v>
      </c>
      <c r="D38349">
        <v>2020</v>
      </c>
      <c r="E38349" t="s">
        <v>739</v>
      </c>
      <c r="F38349" s="2">
        <v>8409.2759193196907</v>
      </c>
    </row>
    <row r="38350" spans="1:6">
      <c r="A38350" t="s">
        <v>265</v>
      </c>
      <c r="B38350">
        <v>1508</v>
      </c>
      <c r="C38350" t="s">
        <v>270</v>
      </c>
      <c r="D38350">
        <v>2020</v>
      </c>
      <c r="E38350" t="s">
        <v>740</v>
      </c>
      <c r="F38350" s="2">
        <v>3468.0600374308101</v>
      </c>
    </row>
    <row r="38351" spans="1:6">
      <c r="A38351" t="s">
        <v>265</v>
      </c>
      <c r="B38351">
        <v>1508</v>
      </c>
      <c r="C38351" t="s">
        <v>270</v>
      </c>
      <c r="D38351">
        <v>2021</v>
      </c>
      <c r="E38351" t="s">
        <v>742</v>
      </c>
      <c r="F38351" s="2">
        <v>15870.146806573999</v>
      </c>
    </row>
    <row r="38352" spans="1:6">
      <c r="A38352" t="s">
        <v>265</v>
      </c>
      <c r="B38352">
        <v>1508</v>
      </c>
      <c r="C38352" t="s">
        <v>270</v>
      </c>
      <c r="D38352">
        <v>2021</v>
      </c>
      <c r="E38352" t="s">
        <v>744</v>
      </c>
      <c r="F38352" s="2">
        <v>5580.8756031878402</v>
      </c>
    </row>
    <row r="38353" spans="1:6">
      <c r="A38353" t="s">
        <v>265</v>
      </c>
      <c r="B38353">
        <v>1508</v>
      </c>
      <c r="C38353" t="s">
        <v>270</v>
      </c>
      <c r="D38353">
        <v>2021</v>
      </c>
      <c r="E38353" t="s">
        <v>745</v>
      </c>
      <c r="F38353" s="2">
        <v>93007.505226796493</v>
      </c>
    </row>
    <row r="38354" spans="1:6">
      <c r="A38354" t="s">
        <v>265</v>
      </c>
      <c r="B38354">
        <v>1508</v>
      </c>
      <c r="C38354" t="s">
        <v>270</v>
      </c>
      <c r="D38354">
        <v>2022</v>
      </c>
      <c r="E38354" t="s">
        <v>736</v>
      </c>
      <c r="F38354" s="2">
        <v>8145.7818313665002</v>
      </c>
    </row>
    <row r="38355" spans="1:6">
      <c r="A38355" t="s">
        <v>265</v>
      </c>
      <c r="B38355">
        <v>1508</v>
      </c>
      <c r="C38355" t="s">
        <v>270</v>
      </c>
      <c r="D38355">
        <v>2022</v>
      </c>
      <c r="E38355" t="s">
        <v>737</v>
      </c>
      <c r="F38355" s="2">
        <v>8910.6522703791397</v>
      </c>
    </row>
    <row r="38356" spans="1:6">
      <c r="A38356" t="s">
        <v>265</v>
      </c>
      <c r="B38356">
        <v>1508</v>
      </c>
      <c r="C38356" t="s">
        <v>270</v>
      </c>
      <c r="D38356">
        <v>2023</v>
      </c>
      <c r="E38356" t="s">
        <v>738</v>
      </c>
      <c r="F38356" s="2">
        <v>43538.452256899996</v>
      </c>
    </row>
    <row r="38357" spans="1:6">
      <c r="A38357" t="s">
        <v>265</v>
      </c>
      <c r="B38357">
        <v>1508</v>
      </c>
      <c r="C38357" t="s">
        <v>270</v>
      </c>
      <c r="D38357">
        <v>2023</v>
      </c>
      <c r="E38357" t="s">
        <v>739</v>
      </c>
      <c r="F38357" s="2">
        <v>8067.6118955075899</v>
      </c>
    </row>
    <row r="38358" spans="1:6">
      <c r="A38358" t="s">
        <v>265</v>
      </c>
      <c r="B38358">
        <v>1508</v>
      </c>
      <c r="C38358" t="s">
        <v>270</v>
      </c>
      <c r="D38358">
        <v>2023</v>
      </c>
      <c r="E38358" t="s">
        <v>740</v>
      </c>
      <c r="F38358" s="2">
        <v>5377.73553181853</v>
      </c>
    </row>
    <row r="38359" spans="1:6">
      <c r="A38359" t="s">
        <v>265</v>
      </c>
      <c r="B38359">
        <v>1508</v>
      </c>
      <c r="C38359" t="s">
        <v>270</v>
      </c>
      <c r="D38359">
        <v>2024</v>
      </c>
      <c r="E38359" t="s">
        <v>742</v>
      </c>
      <c r="F38359" s="2">
        <v>21114.857633603398</v>
      </c>
    </row>
    <row r="38360" spans="1:6">
      <c r="A38360" t="s">
        <v>265</v>
      </c>
      <c r="B38360">
        <v>1508</v>
      </c>
      <c r="C38360" t="s">
        <v>270</v>
      </c>
      <c r="D38360">
        <v>2024</v>
      </c>
      <c r="E38360" t="s">
        <v>744</v>
      </c>
      <c r="F38360" s="2">
        <v>1815.9825578959501</v>
      </c>
    </row>
    <row r="38361" spans="1:6">
      <c r="A38361" t="s">
        <v>265</v>
      </c>
      <c r="B38361">
        <v>1508</v>
      </c>
      <c r="C38361" t="s">
        <v>270</v>
      </c>
      <c r="D38361">
        <v>2024</v>
      </c>
      <c r="E38361" t="s">
        <v>743</v>
      </c>
      <c r="F38361" s="2">
        <v>0</v>
      </c>
    </row>
    <row r="38362" spans="1:6">
      <c r="A38362" t="s">
        <v>265</v>
      </c>
      <c r="B38362">
        <v>1508</v>
      </c>
      <c r="C38362" t="s">
        <v>270</v>
      </c>
      <c r="D38362">
        <v>2024</v>
      </c>
      <c r="E38362" t="s">
        <v>745</v>
      </c>
      <c r="F38362" s="2">
        <v>81350.485711822097</v>
      </c>
    </row>
    <row r="38363" spans="1:6">
      <c r="A38363" t="s">
        <v>265</v>
      </c>
      <c r="B38363">
        <v>1511</v>
      </c>
      <c r="C38363" t="s">
        <v>272</v>
      </c>
      <c r="D38363">
        <v>2009</v>
      </c>
      <c r="E38363" t="s">
        <v>738</v>
      </c>
      <c r="F38363" s="2">
        <v>0</v>
      </c>
    </row>
    <row r="38364" spans="1:6">
      <c r="A38364" t="s">
        <v>265</v>
      </c>
      <c r="B38364">
        <v>1511</v>
      </c>
      <c r="C38364" t="s">
        <v>272</v>
      </c>
      <c r="D38364">
        <v>2009</v>
      </c>
      <c r="E38364" t="s">
        <v>739</v>
      </c>
      <c r="F38364" s="2">
        <v>9732.9096276185992</v>
      </c>
    </row>
    <row r="38365" spans="1:6">
      <c r="A38365" t="s">
        <v>265</v>
      </c>
      <c r="B38365">
        <v>1511</v>
      </c>
      <c r="C38365" t="s">
        <v>272</v>
      </c>
      <c r="D38365">
        <v>2009</v>
      </c>
      <c r="E38365" t="s">
        <v>743</v>
      </c>
      <c r="F38365" s="2">
        <v>0</v>
      </c>
    </row>
    <row r="38366" spans="1:6">
      <c r="A38366" t="s">
        <v>265</v>
      </c>
      <c r="B38366">
        <v>1511</v>
      </c>
      <c r="C38366" t="s">
        <v>272</v>
      </c>
      <c r="D38366">
        <v>2011</v>
      </c>
      <c r="E38366" t="s">
        <v>736</v>
      </c>
      <c r="F38366" s="2">
        <v>1068.6331575592001</v>
      </c>
    </row>
    <row r="38367" spans="1:6">
      <c r="A38367" t="s">
        <v>265</v>
      </c>
      <c r="B38367">
        <v>1511</v>
      </c>
      <c r="C38367" t="s">
        <v>272</v>
      </c>
      <c r="D38367">
        <v>2011</v>
      </c>
      <c r="E38367" t="s">
        <v>737</v>
      </c>
      <c r="F38367" s="2">
        <v>432.54052376635701</v>
      </c>
    </row>
    <row r="38368" spans="1:6">
      <c r="A38368" t="s">
        <v>265</v>
      </c>
      <c r="B38368">
        <v>1511</v>
      </c>
      <c r="C38368" t="s">
        <v>272</v>
      </c>
      <c r="D38368">
        <v>2011</v>
      </c>
      <c r="E38368" t="s">
        <v>740</v>
      </c>
      <c r="F38368" s="2">
        <v>1696.71121963717</v>
      </c>
    </row>
    <row r="38369" spans="1:6">
      <c r="A38369" t="s">
        <v>265</v>
      </c>
      <c r="B38369">
        <v>1511</v>
      </c>
      <c r="C38369" t="s">
        <v>272</v>
      </c>
      <c r="D38369">
        <v>2013</v>
      </c>
      <c r="E38369" t="s">
        <v>742</v>
      </c>
      <c r="F38369" s="2">
        <v>4890.8435753271497</v>
      </c>
    </row>
    <row r="38370" spans="1:6">
      <c r="A38370" t="s">
        <v>265</v>
      </c>
      <c r="B38370">
        <v>1511</v>
      </c>
      <c r="C38370" t="s">
        <v>272</v>
      </c>
      <c r="D38370">
        <v>2013</v>
      </c>
      <c r="E38370" t="s">
        <v>744</v>
      </c>
      <c r="F38370" s="2">
        <v>3709.4684820000002</v>
      </c>
    </row>
    <row r="38371" spans="1:6">
      <c r="A38371" t="s">
        <v>265</v>
      </c>
      <c r="B38371">
        <v>1511</v>
      </c>
      <c r="C38371" t="s">
        <v>272</v>
      </c>
      <c r="D38371">
        <v>2013</v>
      </c>
      <c r="E38371" t="s">
        <v>745</v>
      </c>
      <c r="F38371" s="2">
        <v>7245.6228888065998</v>
      </c>
    </row>
    <row r="38372" spans="1:6">
      <c r="A38372" t="s">
        <v>265</v>
      </c>
      <c r="B38372">
        <v>1511</v>
      </c>
      <c r="C38372" t="s">
        <v>272</v>
      </c>
      <c r="D38372">
        <v>2013</v>
      </c>
      <c r="E38372" t="s">
        <v>741</v>
      </c>
      <c r="F38372" s="2">
        <v>4050.2067516699899</v>
      </c>
    </row>
    <row r="38373" spans="1:6">
      <c r="A38373" t="s">
        <v>265</v>
      </c>
      <c r="B38373">
        <v>1511</v>
      </c>
      <c r="C38373" t="s">
        <v>272</v>
      </c>
      <c r="D38373">
        <v>2015</v>
      </c>
      <c r="E38373" t="s">
        <v>738</v>
      </c>
      <c r="F38373" s="2">
        <v>0</v>
      </c>
    </row>
    <row r="38374" spans="1:6">
      <c r="A38374" t="s">
        <v>265</v>
      </c>
      <c r="B38374">
        <v>1511</v>
      </c>
      <c r="C38374" t="s">
        <v>272</v>
      </c>
      <c r="D38374">
        <v>2015</v>
      </c>
      <c r="E38374" t="s">
        <v>739</v>
      </c>
      <c r="F38374" s="2">
        <v>9486.2269219273094</v>
      </c>
    </row>
    <row r="38375" spans="1:6">
      <c r="A38375" t="s">
        <v>265</v>
      </c>
      <c r="B38375">
        <v>1511</v>
      </c>
      <c r="C38375" t="s">
        <v>272</v>
      </c>
      <c r="D38375">
        <v>2015</v>
      </c>
      <c r="E38375" t="s">
        <v>743</v>
      </c>
      <c r="F38375" s="2">
        <v>0</v>
      </c>
    </row>
    <row r="38376" spans="1:6">
      <c r="A38376" t="s">
        <v>265</v>
      </c>
      <c r="B38376">
        <v>1511</v>
      </c>
      <c r="C38376" t="s">
        <v>272</v>
      </c>
      <c r="D38376">
        <v>2016</v>
      </c>
      <c r="E38376" t="s">
        <v>742</v>
      </c>
      <c r="F38376" s="2">
        <v>3962.86795210737</v>
      </c>
    </row>
    <row r="38377" spans="1:6">
      <c r="A38377" t="s">
        <v>265</v>
      </c>
      <c r="B38377">
        <v>1511</v>
      </c>
      <c r="C38377" t="s">
        <v>272</v>
      </c>
      <c r="D38377">
        <v>2016</v>
      </c>
      <c r="E38377" t="s">
        <v>744</v>
      </c>
      <c r="F38377" s="2">
        <v>1824.648034845</v>
      </c>
    </row>
    <row r="38378" spans="1:6">
      <c r="A38378" t="s">
        <v>265</v>
      </c>
      <c r="B38378">
        <v>1511</v>
      </c>
      <c r="C38378" t="s">
        <v>272</v>
      </c>
      <c r="D38378">
        <v>2016</v>
      </c>
      <c r="E38378" t="s">
        <v>745</v>
      </c>
      <c r="F38378" s="2">
        <v>7245.6228888065998</v>
      </c>
    </row>
    <row r="38379" spans="1:6">
      <c r="A38379" t="s">
        <v>265</v>
      </c>
      <c r="B38379">
        <v>1511</v>
      </c>
      <c r="C38379" t="s">
        <v>272</v>
      </c>
      <c r="D38379">
        <v>2017</v>
      </c>
      <c r="E38379" t="s">
        <v>736</v>
      </c>
      <c r="F38379" s="2">
        <v>867.32920492093604</v>
      </c>
    </row>
    <row r="38380" spans="1:6">
      <c r="A38380" t="s">
        <v>265</v>
      </c>
      <c r="B38380">
        <v>1511</v>
      </c>
      <c r="C38380" t="s">
        <v>272</v>
      </c>
      <c r="D38380">
        <v>2017</v>
      </c>
      <c r="E38380" t="s">
        <v>737</v>
      </c>
      <c r="F38380" s="2">
        <v>524.23877807881195</v>
      </c>
    </row>
    <row r="38381" spans="1:6">
      <c r="A38381" t="s">
        <v>265</v>
      </c>
      <c r="B38381">
        <v>1511</v>
      </c>
      <c r="C38381" t="s">
        <v>272</v>
      </c>
      <c r="D38381">
        <v>2017</v>
      </c>
      <c r="E38381" t="s">
        <v>740</v>
      </c>
      <c r="F38381" s="2">
        <v>1523.9921619358199</v>
      </c>
    </row>
    <row r="38382" spans="1:6">
      <c r="A38382" t="s">
        <v>265</v>
      </c>
      <c r="B38382">
        <v>1511</v>
      </c>
      <c r="C38382" t="s">
        <v>272</v>
      </c>
      <c r="D38382">
        <v>2018</v>
      </c>
      <c r="E38382" t="s">
        <v>738</v>
      </c>
      <c r="F38382" s="2">
        <v>0</v>
      </c>
    </row>
    <row r="38383" spans="1:6">
      <c r="A38383" t="s">
        <v>265</v>
      </c>
      <c r="B38383">
        <v>1511</v>
      </c>
      <c r="C38383" t="s">
        <v>272</v>
      </c>
      <c r="D38383">
        <v>2018</v>
      </c>
      <c r="E38383" t="s">
        <v>739</v>
      </c>
      <c r="F38383" s="2">
        <v>9766.3805654362095</v>
      </c>
    </row>
    <row r="38384" spans="1:6">
      <c r="A38384" t="s">
        <v>265</v>
      </c>
      <c r="B38384">
        <v>1511</v>
      </c>
      <c r="C38384" t="s">
        <v>272</v>
      </c>
      <c r="D38384">
        <v>2019</v>
      </c>
      <c r="E38384" t="s">
        <v>742</v>
      </c>
      <c r="F38384" s="2">
        <v>4004.9233522530299</v>
      </c>
    </row>
    <row r="38385" spans="1:6">
      <c r="A38385" t="s">
        <v>265</v>
      </c>
      <c r="B38385">
        <v>1511</v>
      </c>
      <c r="C38385" t="s">
        <v>272</v>
      </c>
      <c r="D38385">
        <v>2019</v>
      </c>
      <c r="E38385" t="s">
        <v>744</v>
      </c>
      <c r="F38385" s="2">
        <v>1574.0359980000001</v>
      </c>
    </row>
    <row r="38386" spans="1:6">
      <c r="A38386" t="s">
        <v>265</v>
      </c>
      <c r="B38386">
        <v>1511</v>
      </c>
      <c r="C38386" t="s">
        <v>272</v>
      </c>
      <c r="D38386">
        <v>2019</v>
      </c>
      <c r="E38386" t="s">
        <v>745</v>
      </c>
      <c r="F38386" s="2">
        <v>5792.73410083011</v>
      </c>
    </row>
    <row r="38387" spans="1:6">
      <c r="A38387" t="s">
        <v>265</v>
      </c>
      <c r="B38387">
        <v>1511</v>
      </c>
      <c r="C38387" t="s">
        <v>272</v>
      </c>
      <c r="D38387">
        <v>2020</v>
      </c>
      <c r="E38387" t="s">
        <v>740</v>
      </c>
      <c r="F38387" s="2">
        <v>1258.9147379188501</v>
      </c>
    </row>
    <row r="38388" spans="1:6">
      <c r="A38388" t="s">
        <v>265</v>
      </c>
      <c r="B38388">
        <v>1511</v>
      </c>
      <c r="C38388" t="s">
        <v>272</v>
      </c>
      <c r="D38388">
        <v>2020</v>
      </c>
      <c r="E38388" t="s">
        <v>741</v>
      </c>
      <c r="F38388" s="2">
        <v>3446.5641290649301</v>
      </c>
    </row>
    <row r="38389" spans="1:6">
      <c r="A38389" t="s">
        <v>265</v>
      </c>
      <c r="B38389">
        <v>1511</v>
      </c>
      <c r="C38389" t="s">
        <v>272</v>
      </c>
      <c r="D38389">
        <v>2022</v>
      </c>
      <c r="E38389" t="s">
        <v>743</v>
      </c>
      <c r="F38389" s="2">
        <v>0</v>
      </c>
    </row>
    <row r="38390" spans="1:6">
      <c r="A38390" t="s">
        <v>265</v>
      </c>
      <c r="B38390">
        <v>1511</v>
      </c>
      <c r="C38390" t="s">
        <v>272</v>
      </c>
      <c r="D38390">
        <v>2022</v>
      </c>
      <c r="E38390" t="s">
        <v>745</v>
      </c>
      <c r="F38390" s="2">
        <v>5529.9598364499798</v>
      </c>
    </row>
    <row r="38391" spans="1:6">
      <c r="A38391" t="s">
        <v>265</v>
      </c>
      <c r="B38391">
        <v>1511</v>
      </c>
      <c r="C38391" t="s">
        <v>272</v>
      </c>
      <c r="D38391">
        <v>2023</v>
      </c>
      <c r="E38391" t="s">
        <v>741</v>
      </c>
      <c r="F38391" s="2">
        <v>3301.9515039641601</v>
      </c>
    </row>
    <row r="38392" spans="1:6">
      <c r="A38392" t="s">
        <v>265</v>
      </c>
      <c r="B38392">
        <v>1511</v>
      </c>
      <c r="C38392" t="s">
        <v>272</v>
      </c>
      <c r="D38392">
        <v>2024</v>
      </c>
      <c r="E38392" t="s">
        <v>736</v>
      </c>
      <c r="F38392" s="2">
        <v>642.958023198972</v>
      </c>
    </row>
    <row r="38393" spans="1:6">
      <c r="A38393" t="s">
        <v>265</v>
      </c>
      <c r="B38393">
        <v>1511</v>
      </c>
      <c r="C38393" t="s">
        <v>272</v>
      </c>
      <c r="D38393">
        <v>2024</v>
      </c>
      <c r="E38393" t="s">
        <v>737</v>
      </c>
      <c r="F38393" s="2">
        <v>426.63417731510202</v>
      </c>
    </row>
    <row r="38394" spans="1:6">
      <c r="A38394" t="s">
        <v>265</v>
      </c>
      <c r="B38394">
        <v>1514</v>
      </c>
      <c r="C38394" t="s">
        <v>274</v>
      </c>
      <c r="D38394">
        <v>2009</v>
      </c>
      <c r="E38394" t="s">
        <v>742</v>
      </c>
      <c r="F38394" s="2">
        <v>564.01079143559195</v>
      </c>
    </row>
    <row r="38395" spans="1:6">
      <c r="A38395" t="s">
        <v>265</v>
      </c>
      <c r="B38395">
        <v>1514</v>
      </c>
      <c r="C38395" t="s">
        <v>274</v>
      </c>
      <c r="D38395">
        <v>2009</v>
      </c>
      <c r="E38395" t="s">
        <v>745</v>
      </c>
      <c r="F38395" s="2">
        <v>17391.297537979699</v>
      </c>
    </row>
    <row r="38396" spans="1:6">
      <c r="A38396" t="s">
        <v>265</v>
      </c>
      <c r="B38396">
        <v>1514</v>
      </c>
      <c r="C38396" t="s">
        <v>274</v>
      </c>
      <c r="D38396">
        <v>2009</v>
      </c>
      <c r="E38396" t="s">
        <v>741</v>
      </c>
      <c r="F38396" s="2">
        <v>2547.5834133129401</v>
      </c>
    </row>
    <row r="38397" spans="1:6">
      <c r="A38397" t="s">
        <v>265</v>
      </c>
      <c r="B38397">
        <v>1514</v>
      </c>
      <c r="C38397" t="s">
        <v>274</v>
      </c>
      <c r="D38397">
        <v>2011</v>
      </c>
      <c r="E38397" t="s">
        <v>739</v>
      </c>
      <c r="F38397" s="2">
        <v>2866.60465029327</v>
      </c>
    </row>
    <row r="38398" spans="1:6">
      <c r="A38398" t="s">
        <v>265</v>
      </c>
      <c r="B38398">
        <v>1514</v>
      </c>
      <c r="C38398" t="s">
        <v>274</v>
      </c>
      <c r="D38398">
        <v>2013</v>
      </c>
      <c r="E38398" t="s">
        <v>740</v>
      </c>
      <c r="F38398" s="2">
        <v>277.87879967730498</v>
      </c>
    </row>
    <row r="38399" spans="1:6">
      <c r="A38399" t="s">
        <v>265</v>
      </c>
      <c r="B38399">
        <v>1514</v>
      </c>
      <c r="C38399" t="s">
        <v>274</v>
      </c>
      <c r="D38399">
        <v>2015</v>
      </c>
      <c r="E38399" t="s">
        <v>744</v>
      </c>
      <c r="F38399" s="2">
        <v>0</v>
      </c>
    </row>
    <row r="38400" spans="1:6">
      <c r="A38400" t="s">
        <v>265</v>
      </c>
      <c r="B38400">
        <v>1514</v>
      </c>
      <c r="C38400" t="s">
        <v>274</v>
      </c>
      <c r="D38400">
        <v>2015</v>
      </c>
      <c r="E38400" t="s">
        <v>743</v>
      </c>
      <c r="F38400" s="2">
        <v>0</v>
      </c>
    </row>
    <row r="38401" spans="1:6">
      <c r="A38401" t="s">
        <v>265</v>
      </c>
      <c r="B38401">
        <v>1514</v>
      </c>
      <c r="C38401" t="s">
        <v>274</v>
      </c>
      <c r="D38401">
        <v>2015</v>
      </c>
      <c r="E38401" t="s">
        <v>745</v>
      </c>
      <c r="F38401" s="2">
        <v>17391.297537979699</v>
      </c>
    </row>
    <row r="38402" spans="1:6">
      <c r="A38402" t="s">
        <v>265</v>
      </c>
      <c r="B38402">
        <v>1514</v>
      </c>
      <c r="C38402" t="s">
        <v>274</v>
      </c>
      <c r="D38402">
        <v>2015</v>
      </c>
      <c r="E38402" t="s">
        <v>741</v>
      </c>
      <c r="F38402" s="2">
        <v>2442.7430393609302</v>
      </c>
    </row>
    <row r="38403" spans="1:6">
      <c r="A38403" t="s">
        <v>265</v>
      </c>
      <c r="B38403">
        <v>1514</v>
      </c>
      <c r="C38403" t="s">
        <v>274</v>
      </c>
      <c r="D38403">
        <v>2017</v>
      </c>
      <c r="E38403" t="s">
        <v>736</v>
      </c>
      <c r="F38403" s="2">
        <v>320.10408366256303</v>
      </c>
    </row>
    <row r="38404" spans="1:6">
      <c r="A38404" t="s">
        <v>265</v>
      </c>
      <c r="B38404">
        <v>1514</v>
      </c>
      <c r="C38404" t="s">
        <v>274</v>
      </c>
      <c r="D38404">
        <v>2017</v>
      </c>
      <c r="E38404" t="s">
        <v>737</v>
      </c>
      <c r="F38404" s="2">
        <v>472.04821749938799</v>
      </c>
    </row>
    <row r="38405" spans="1:6">
      <c r="A38405" t="s">
        <v>265</v>
      </c>
      <c r="B38405">
        <v>1514</v>
      </c>
      <c r="C38405" t="s">
        <v>274</v>
      </c>
      <c r="D38405">
        <v>2017</v>
      </c>
      <c r="E38405" t="s">
        <v>738</v>
      </c>
      <c r="F38405" s="2">
        <v>0</v>
      </c>
    </row>
    <row r="38406" spans="1:6">
      <c r="A38406" t="s">
        <v>265</v>
      </c>
      <c r="B38406">
        <v>1514</v>
      </c>
      <c r="C38406" t="s">
        <v>274</v>
      </c>
      <c r="D38406">
        <v>2018</v>
      </c>
      <c r="E38406" t="s">
        <v>744</v>
      </c>
      <c r="F38406" s="2">
        <v>0</v>
      </c>
    </row>
    <row r="38407" spans="1:6">
      <c r="A38407" t="s">
        <v>265</v>
      </c>
      <c r="B38407">
        <v>1514</v>
      </c>
      <c r="C38407" t="s">
        <v>274</v>
      </c>
      <c r="D38407">
        <v>2018</v>
      </c>
      <c r="E38407" t="s">
        <v>739</v>
      </c>
      <c r="F38407" s="2">
        <v>2290.2301956748902</v>
      </c>
    </row>
    <row r="38408" spans="1:6">
      <c r="A38408" t="s">
        <v>265</v>
      </c>
      <c r="B38408">
        <v>1514</v>
      </c>
      <c r="C38408" t="s">
        <v>274</v>
      </c>
      <c r="D38408">
        <v>2018</v>
      </c>
      <c r="E38408" t="s">
        <v>743</v>
      </c>
      <c r="F38408" s="2">
        <v>0</v>
      </c>
    </row>
    <row r="38409" spans="1:6">
      <c r="A38409" t="s">
        <v>265</v>
      </c>
      <c r="B38409">
        <v>1514</v>
      </c>
      <c r="C38409" t="s">
        <v>274</v>
      </c>
      <c r="D38409">
        <v>2018</v>
      </c>
      <c r="E38409" t="s">
        <v>741</v>
      </c>
      <c r="F38409" s="2">
        <v>2231.7738948680499</v>
      </c>
    </row>
    <row r="38410" spans="1:6">
      <c r="A38410" t="s">
        <v>265</v>
      </c>
      <c r="B38410">
        <v>1514</v>
      </c>
      <c r="C38410" t="s">
        <v>274</v>
      </c>
      <c r="D38410">
        <v>2019</v>
      </c>
      <c r="E38410" t="s">
        <v>742</v>
      </c>
      <c r="F38410" s="2">
        <v>1313.60873072902</v>
      </c>
    </row>
    <row r="38411" spans="1:6">
      <c r="A38411" t="s">
        <v>265</v>
      </c>
      <c r="B38411">
        <v>1514</v>
      </c>
      <c r="C38411" t="s">
        <v>274</v>
      </c>
      <c r="D38411">
        <v>2020</v>
      </c>
      <c r="E38411" t="s">
        <v>736</v>
      </c>
      <c r="F38411" s="2">
        <v>295.233163529379</v>
      </c>
    </row>
    <row r="38412" spans="1:6">
      <c r="A38412" t="s">
        <v>265</v>
      </c>
      <c r="B38412">
        <v>1514</v>
      </c>
      <c r="C38412" t="s">
        <v>274</v>
      </c>
      <c r="D38412">
        <v>2020</v>
      </c>
      <c r="E38412" t="s">
        <v>737</v>
      </c>
      <c r="F38412" s="2">
        <v>399.34306397439298</v>
      </c>
    </row>
    <row r="38413" spans="1:6">
      <c r="A38413" t="s">
        <v>265</v>
      </c>
      <c r="B38413">
        <v>1514</v>
      </c>
      <c r="C38413" t="s">
        <v>274</v>
      </c>
      <c r="D38413">
        <v>2020</v>
      </c>
      <c r="E38413" t="s">
        <v>738</v>
      </c>
      <c r="F38413" s="2">
        <v>0</v>
      </c>
    </row>
    <row r="38414" spans="1:6">
      <c r="A38414" t="s">
        <v>265</v>
      </c>
      <c r="B38414">
        <v>1514</v>
      </c>
      <c r="C38414" t="s">
        <v>274</v>
      </c>
      <c r="D38414">
        <v>2020</v>
      </c>
      <c r="E38414" t="s">
        <v>740</v>
      </c>
      <c r="F38414" s="2">
        <v>188.205244573995</v>
      </c>
    </row>
    <row r="38415" spans="1:6">
      <c r="A38415" t="s">
        <v>265</v>
      </c>
      <c r="B38415">
        <v>1514</v>
      </c>
      <c r="C38415" t="s">
        <v>274</v>
      </c>
      <c r="D38415">
        <v>2021</v>
      </c>
      <c r="E38415" t="s">
        <v>744</v>
      </c>
      <c r="F38415" s="2">
        <v>0</v>
      </c>
    </row>
    <row r="38416" spans="1:6">
      <c r="A38416" t="s">
        <v>265</v>
      </c>
      <c r="B38416">
        <v>1514</v>
      </c>
      <c r="C38416" t="s">
        <v>274</v>
      </c>
      <c r="D38416">
        <v>2021</v>
      </c>
      <c r="E38416" t="s">
        <v>739</v>
      </c>
      <c r="F38416" s="2">
        <v>2138.14867005222</v>
      </c>
    </row>
    <row r="38417" spans="1:6">
      <c r="A38417" t="s">
        <v>265</v>
      </c>
      <c r="B38417">
        <v>1514</v>
      </c>
      <c r="C38417" t="s">
        <v>274</v>
      </c>
      <c r="D38417">
        <v>2021</v>
      </c>
      <c r="E38417" t="s">
        <v>743</v>
      </c>
      <c r="F38417" s="2">
        <v>0</v>
      </c>
    </row>
    <row r="38418" spans="1:6">
      <c r="A38418" t="s">
        <v>265</v>
      </c>
      <c r="B38418">
        <v>1514</v>
      </c>
      <c r="C38418" t="s">
        <v>274</v>
      </c>
      <c r="D38418">
        <v>2022</v>
      </c>
      <c r="E38418" t="s">
        <v>742</v>
      </c>
      <c r="F38418" s="2">
        <v>1704.5186998056199</v>
      </c>
    </row>
    <row r="38419" spans="1:6">
      <c r="A38419" t="s">
        <v>265</v>
      </c>
      <c r="B38419">
        <v>1514</v>
      </c>
      <c r="C38419" t="s">
        <v>274</v>
      </c>
      <c r="D38419">
        <v>2022</v>
      </c>
      <c r="E38419" t="s">
        <v>745</v>
      </c>
      <c r="F38419" s="2">
        <v>18881.172744342301</v>
      </c>
    </row>
    <row r="38420" spans="1:6">
      <c r="A38420" t="s">
        <v>265</v>
      </c>
      <c r="B38420">
        <v>1514</v>
      </c>
      <c r="C38420" t="s">
        <v>274</v>
      </c>
      <c r="D38420">
        <v>2023</v>
      </c>
      <c r="E38420" t="s">
        <v>736</v>
      </c>
      <c r="F38420" s="2">
        <v>366.82036453982801</v>
      </c>
    </row>
    <row r="38421" spans="1:6">
      <c r="A38421" t="s">
        <v>265</v>
      </c>
      <c r="B38421">
        <v>1514</v>
      </c>
      <c r="C38421" t="s">
        <v>274</v>
      </c>
      <c r="D38421">
        <v>2023</v>
      </c>
      <c r="E38421" t="s">
        <v>737</v>
      </c>
      <c r="F38421" s="2">
        <v>357.89777748731098</v>
      </c>
    </row>
    <row r="38422" spans="1:6">
      <c r="A38422" t="s">
        <v>265</v>
      </c>
      <c r="B38422">
        <v>1514</v>
      </c>
      <c r="C38422" t="s">
        <v>274</v>
      </c>
      <c r="D38422">
        <v>2023</v>
      </c>
      <c r="E38422" t="s">
        <v>740</v>
      </c>
      <c r="F38422" s="2">
        <v>181.556564820463</v>
      </c>
    </row>
    <row r="38423" spans="1:6">
      <c r="A38423" t="s">
        <v>265</v>
      </c>
      <c r="B38423">
        <v>1514</v>
      </c>
      <c r="C38423" t="s">
        <v>274</v>
      </c>
      <c r="D38423">
        <v>2024</v>
      </c>
      <c r="E38423" t="s">
        <v>739</v>
      </c>
      <c r="F38423" s="2">
        <v>1646.4369113384</v>
      </c>
    </row>
    <row r="38424" spans="1:6">
      <c r="A38424" t="s">
        <v>265</v>
      </c>
      <c r="B38424">
        <v>1515</v>
      </c>
      <c r="C38424" t="s">
        <v>276</v>
      </c>
      <c r="D38424">
        <v>2009</v>
      </c>
      <c r="E38424" t="s">
        <v>738</v>
      </c>
      <c r="F38424" s="2">
        <v>0</v>
      </c>
    </row>
    <row r="38425" spans="1:6">
      <c r="A38425" t="s">
        <v>265</v>
      </c>
      <c r="B38425">
        <v>1515</v>
      </c>
      <c r="C38425" t="s">
        <v>276</v>
      </c>
      <c r="D38425">
        <v>2009</v>
      </c>
      <c r="E38425" t="s">
        <v>739</v>
      </c>
      <c r="F38425" s="2">
        <v>2633.3091198520701</v>
      </c>
    </row>
    <row r="38426" spans="1:6">
      <c r="A38426" t="s">
        <v>265</v>
      </c>
      <c r="B38426">
        <v>1515</v>
      </c>
      <c r="C38426" t="s">
        <v>276</v>
      </c>
      <c r="D38426">
        <v>2011</v>
      </c>
      <c r="E38426" t="s">
        <v>736</v>
      </c>
      <c r="F38426" s="2">
        <v>1501.20040285697</v>
      </c>
    </row>
    <row r="38427" spans="1:6">
      <c r="A38427" t="s">
        <v>265</v>
      </c>
      <c r="B38427">
        <v>1515</v>
      </c>
      <c r="C38427" t="s">
        <v>276</v>
      </c>
      <c r="D38427">
        <v>2011</v>
      </c>
      <c r="E38427" t="s">
        <v>737</v>
      </c>
      <c r="F38427" s="2">
        <v>2115.1578753825002</v>
      </c>
    </row>
    <row r="38428" spans="1:6">
      <c r="A38428" t="s">
        <v>265</v>
      </c>
      <c r="B38428">
        <v>1515</v>
      </c>
      <c r="C38428" t="s">
        <v>276</v>
      </c>
      <c r="D38428">
        <v>2011</v>
      </c>
      <c r="E38428" t="s">
        <v>740</v>
      </c>
      <c r="F38428" s="2">
        <v>1592.6951097143599</v>
      </c>
    </row>
    <row r="38429" spans="1:6">
      <c r="A38429" t="s">
        <v>265</v>
      </c>
      <c r="B38429">
        <v>1515</v>
      </c>
      <c r="C38429" t="s">
        <v>276</v>
      </c>
      <c r="D38429">
        <v>2011</v>
      </c>
      <c r="E38429" t="s">
        <v>741</v>
      </c>
      <c r="F38429" s="2">
        <v>9096.1358044688604</v>
      </c>
    </row>
    <row r="38430" spans="1:6">
      <c r="A38430" t="s">
        <v>265</v>
      </c>
      <c r="B38430">
        <v>1515</v>
      </c>
      <c r="C38430" t="s">
        <v>276</v>
      </c>
      <c r="D38430">
        <v>2013</v>
      </c>
      <c r="E38430" t="s">
        <v>742</v>
      </c>
      <c r="F38430" s="2">
        <v>2957.21220077098</v>
      </c>
    </row>
    <row r="38431" spans="1:6">
      <c r="A38431" t="s">
        <v>265</v>
      </c>
      <c r="B38431">
        <v>1515</v>
      </c>
      <c r="C38431" t="s">
        <v>276</v>
      </c>
      <c r="D38431">
        <v>2013</v>
      </c>
      <c r="E38431" t="s">
        <v>744</v>
      </c>
      <c r="F38431" s="2">
        <v>0</v>
      </c>
    </row>
    <row r="38432" spans="1:6">
      <c r="A38432" t="s">
        <v>265</v>
      </c>
      <c r="B38432">
        <v>1515</v>
      </c>
      <c r="C38432" t="s">
        <v>276</v>
      </c>
      <c r="D38432">
        <v>2013</v>
      </c>
      <c r="E38432" t="s">
        <v>743</v>
      </c>
      <c r="F38432" s="2">
        <v>0</v>
      </c>
    </row>
    <row r="38433" spans="1:6">
      <c r="A38433" t="s">
        <v>265</v>
      </c>
      <c r="B38433">
        <v>1515</v>
      </c>
      <c r="C38433" t="s">
        <v>276</v>
      </c>
      <c r="D38433">
        <v>2013</v>
      </c>
      <c r="E38433" t="s">
        <v>745</v>
      </c>
      <c r="F38433" s="2">
        <v>41517.016056139502</v>
      </c>
    </row>
    <row r="38434" spans="1:6">
      <c r="A38434" t="s">
        <v>265</v>
      </c>
      <c r="B38434">
        <v>1515</v>
      </c>
      <c r="C38434" t="s">
        <v>276</v>
      </c>
      <c r="D38434">
        <v>2016</v>
      </c>
      <c r="E38434" t="s">
        <v>738</v>
      </c>
      <c r="F38434" s="2">
        <v>0</v>
      </c>
    </row>
    <row r="38435" spans="1:6">
      <c r="A38435" t="s">
        <v>265</v>
      </c>
      <c r="B38435">
        <v>1515</v>
      </c>
      <c r="C38435" t="s">
        <v>276</v>
      </c>
      <c r="D38435">
        <v>2016</v>
      </c>
      <c r="E38435" t="s">
        <v>743</v>
      </c>
      <c r="F38435" s="2">
        <v>0</v>
      </c>
    </row>
    <row r="38436" spans="1:6">
      <c r="A38436" t="s">
        <v>265</v>
      </c>
      <c r="B38436">
        <v>1515</v>
      </c>
      <c r="C38436" t="s">
        <v>276</v>
      </c>
      <c r="D38436">
        <v>2017</v>
      </c>
      <c r="E38436" t="s">
        <v>741</v>
      </c>
      <c r="F38436" s="2">
        <v>7710.8839145085703</v>
      </c>
    </row>
    <row r="38437" spans="1:6">
      <c r="A38437" t="s">
        <v>265</v>
      </c>
      <c r="B38437">
        <v>1515</v>
      </c>
      <c r="C38437" t="s">
        <v>276</v>
      </c>
      <c r="D38437">
        <v>2018</v>
      </c>
      <c r="E38437" t="s">
        <v>736</v>
      </c>
      <c r="F38437" s="2">
        <v>1294.0181596524801</v>
      </c>
    </row>
    <row r="38438" spans="1:6">
      <c r="A38438" t="s">
        <v>265</v>
      </c>
      <c r="B38438">
        <v>1515</v>
      </c>
      <c r="C38438" t="s">
        <v>276</v>
      </c>
      <c r="D38438">
        <v>2018</v>
      </c>
      <c r="E38438" t="s">
        <v>737</v>
      </c>
      <c r="F38438" s="2">
        <v>1707.9381203499599</v>
      </c>
    </row>
    <row r="38439" spans="1:6">
      <c r="A38439" t="s">
        <v>265</v>
      </c>
      <c r="B38439">
        <v>1515</v>
      </c>
      <c r="C38439" t="s">
        <v>276</v>
      </c>
      <c r="D38439">
        <v>2018</v>
      </c>
      <c r="E38439" t="s">
        <v>740</v>
      </c>
      <c r="F38439" s="2">
        <v>706.810877590377</v>
      </c>
    </row>
    <row r="38440" spans="1:6">
      <c r="A38440" t="s">
        <v>265</v>
      </c>
      <c r="B38440">
        <v>1515</v>
      </c>
      <c r="C38440" t="s">
        <v>276</v>
      </c>
      <c r="D38440">
        <v>2019</v>
      </c>
      <c r="E38440" t="s">
        <v>738</v>
      </c>
      <c r="F38440" s="2">
        <v>0</v>
      </c>
    </row>
    <row r="38441" spans="1:6">
      <c r="A38441" t="s">
        <v>265</v>
      </c>
      <c r="B38441">
        <v>1515</v>
      </c>
      <c r="C38441" t="s">
        <v>276</v>
      </c>
      <c r="D38441">
        <v>2019</v>
      </c>
      <c r="E38441" t="s">
        <v>739</v>
      </c>
      <c r="F38441" s="2">
        <v>2123.8344171417298</v>
      </c>
    </row>
    <row r="38442" spans="1:6">
      <c r="A38442" t="s">
        <v>265</v>
      </c>
      <c r="B38442">
        <v>1515</v>
      </c>
      <c r="C38442" t="s">
        <v>276</v>
      </c>
      <c r="D38442">
        <v>2019</v>
      </c>
      <c r="E38442" t="s">
        <v>743</v>
      </c>
      <c r="F38442" s="2">
        <v>0</v>
      </c>
    </row>
    <row r="38443" spans="1:6">
      <c r="A38443" t="s">
        <v>265</v>
      </c>
      <c r="B38443">
        <v>1515</v>
      </c>
      <c r="C38443" t="s">
        <v>276</v>
      </c>
      <c r="D38443">
        <v>2020</v>
      </c>
      <c r="E38443" t="s">
        <v>742</v>
      </c>
      <c r="F38443" s="2">
        <v>2306.1357209371999</v>
      </c>
    </row>
    <row r="38444" spans="1:6">
      <c r="A38444" t="s">
        <v>265</v>
      </c>
      <c r="B38444">
        <v>1515</v>
      </c>
      <c r="C38444" t="s">
        <v>276</v>
      </c>
      <c r="D38444">
        <v>2020</v>
      </c>
      <c r="E38444" t="s">
        <v>744</v>
      </c>
      <c r="F38444" s="2">
        <v>0</v>
      </c>
    </row>
    <row r="38445" spans="1:6">
      <c r="A38445" t="s">
        <v>265</v>
      </c>
      <c r="B38445">
        <v>1515</v>
      </c>
      <c r="C38445" t="s">
        <v>276</v>
      </c>
      <c r="D38445">
        <v>2020</v>
      </c>
      <c r="E38445" t="s">
        <v>745</v>
      </c>
      <c r="F38445" s="2">
        <v>36550.566138137998</v>
      </c>
    </row>
    <row r="38446" spans="1:6">
      <c r="A38446" t="s">
        <v>265</v>
      </c>
      <c r="B38446">
        <v>1515</v>
      </c>
      <c r="C38446" t="s">
        <v>276</v>
      </c>
      <c r="D38446">
        <v>2020</v>
      </c>
      <c r="E38446" t="s">
        <v>741</v>
      </c>
      <c r="F38446" s="2">
        <v>7195.8492205084904</v>
      </c>
    </row>
    <row r="38447" spans="1:6">
      <c r="A38447" t="s">
        <v>265</v>
      </c>
      <c r="B38447">
        <v>1515</v>
      </c>
      <c r="C38447" t="s">
        <v>276</v>
      </c>
      <c r="D38447">
        <v>2021</v>
      </c>
      <c r="E38447" t="s">
        <v>736</v>
      </c>
      <c r="F38447" s="2">
        <v>1038.0155385032199</v>
      </c>
    </row>
    <row r="38448" spans="1:6">
      <c r="A38448" t="s">
        <v>265</v>
      </c>
      <c r="B38448">
        <v>1515</v>
      </c>
      <c r="C38448" t="s">
        <v>276</v>
      </c>
      <c r="D38448">
        <v>2021</v>
      </c>
      <c r="E38448" t="s">
        <v>737</v>
      </c>
      <c r="F38448" s="2">
        <v>1433.7599736172101</v>
      </c>
    </row>
    <row r="38449" spans="1:6">
      <c r="A38449" t="s">
        <v>265</v>
      </c>
      <c r="B38449">
        <v>1515</v>
      </c>
      <c r="C38449" t="s">
        <v>276</v>
      </c>
      <c r="D38449">
        <v>2021</v>
      </c>
      <c r="E38449" t="s">
        <v>740</v>
      </c>
      <c r="F38449" s="2">
        <v>554.48197592679196</v>
      </c>
    </row>
    <row r="38450" spans="1:6">
      <c r="A38450" t="s">
        <v>265</v>
      </c>
      <c r="B38450">
        <v>1515</v>
      </c>
      <c r="C38450" t="s">
        <v>276</v>
      </c>
      <c r="D38450">
        <v>2022</v>
      </c>
      <c r="E38450" t="s">
        <v>738</v>
      </c>
      <c r="F38450" s="2">
        <v>0</v>
      </c>
    </row>
    <row r="38451" spans="1:6">
      <c r="A38451" t="s">
        <v>265</v>
      </c>
      <c r="B38451">
        <v>1515</v>
      </c>
      <c r="C38451" t="s">
        <v>276</v>
      </c>
      <c r="D38451">
        <v>2022</v>
      </c>
      <c r="E38451" t="s">
        <v>739</v>
      </c>
      <c r="F38451" s="2">
        <v>1970.5042681156399</v>
      </c>
    </row>
    <row r="38452" spans="1:6">
      <c r="A38452" t="s">
        <v>265</v>
      </c>
      <c r="B38452">
        <v>1515</v>
      </c>
      <c r="C38452" t="s">
        <v>276</v>
      </c>
      <c r="D38452">
        <v>2022</v>
      </c>
      <c r="E38452" t="s">
        <v>743</v>
      </c>
      <c r="F38452" s="2">
        <v>0</v>
      </c>
    </row>
    <row r="38453" spans="1:6">
      <c r="A38453" t="s">
        <v>265</v>
      </c>
      <c r="B38453">
        <v>1515</v>
      </c>
      <c r="C38453" t="s">
        <v>276</v>
      </c>
      <c r="D38453">
        <v>2023</v>
      </c>
      <c r="E38453" t="s">
        <v>742</v>
      </c>
      <c r="F38453" s="2">
        <v>2628.0672061202499</v>
      </c>
    </row>
    <row r="38454" spans="1:6">
      <c r="A38454" t="s">
        <v>265</v>
      </c>
      <c r="B38454">
        <v>1515</v>
      </c>
      <c r="C38454" t="s">
        <v>276</v>
      </c>
      <c r="D38454">
        <v>2023</v>
      </c>
      <c r="E38454" t="s">
        <v>744</v>
      </c>
      <c r="F38454" s="2">
        <v>239.16986249999999</v>
      </c>
    </row>
    <row r="38455" spans="1:6">
      <c r="A38455" t="s">
        <v>265</v>
      </c>
      <c r="B38455">
        <v>1515</v>
      </c>
      <c r="C38455" t="s">
        <v>276</v>
      </c>
      <c r="D38455">
        <v>2023</v>
      </c>
      <c r="E38455" t="s">
        <v>745</v>
      </c>
      <c r="F38455" s="2">
        <v>42791.240260306004</v>
      </c>
    </row>
    <row r="38456" spans="1:6">
      <c r="A38456" t="s">
        <v>265</v>
      </c>
      <c r="B38456">
        <v>1515</v>
      </c>
      <c r="C38456" t="s">
        <v>276</v>
      </c>
      <c r="D38456">
        <v>2024</v>
      </c>
      <c r="E38456" t="s">
        <v>736</v>
      </c>
      <c r="F38456" s="2">
        <v>918.10569121319304</v>
      </c>
    </row>
    <row r="38457" spans="1:6">
      <c r="A38457" t="s">
        <v>265</v>
      </c>
      <c r="B38457">
        <v>1515</v>
      </c>
      <c r="C38457" t="s">
        <v>276</v>
      </c>
      <c r="D38457">
        <v>2024</v>
      </c>
      <c r="E38457" t="s">
        <v>737</v>
      </c>
      <c r="F38457" s="2">
        <v>1277.40401434468</v>
      </c>
    </row>
    <row r="38458" spans="1:6">
      <c r="A38458" t="s">
        <v>265</v>
      </c>
      <c r="B38458">
        <v>1515</v>
      </c>
      <c r="C38458" t="s">
        <v>276</v>
      </c>
      <c r="D38458">
        <v>2024</v>
      </c>
      <c r="E38458" t="s">
        <v>740</v>
      </c>
      <c r="F38458" s="2">
        <v>467.53523296696602</v>
      </c>
    </row>
    <row r="38459" spans="1:6">
      <c r="A38459" t="s">
        <v>265</v>
      </c>
      <c r="B38459">
        <v>1516</v>
      </c>
      <c r="C38459" t="s">
        <v>278</v>
      </c>
      <c r="D38459">
        <v>2009</v>
      </c>
      <c r="E38459" t="s">
        <v>736</v>
      </c>
      <c r="F38459" s="2">
        <v>1136.02980961761</v>
      </c>
    </row>
    <row r="38460" spans="1:6">
      <c r="A38460" t="s">
        <v>265</v>
      </c>
      <c r="B38460">
        <v>1516</v>
      </c>
      <c r="C38460" t="s">
        <v>278</v>
      </c>
      <c r="D38460">
        <v>2009</v>
      </c>
      <c r="E38460" t="s">
        <v>737</v>
      </c>
      <c r="F38460" s="2">
        <v>803.07681968885697</v>
      </c>
    </row>
    <row r="38461" spans="1:6">
      <c r="A38461" t="s">
        <v>265</v>
      </c>
      <c r="B38461">
        <v>1516</v>
      </c>
      <c r="C38461" t="s">
        <v>278</v>
      </c>
      <c r="D38461">
        <v>2009</v>
      </c>
      <c r="E38461" t="s">
        <v>740</v>
      </c>
      <c r="F38461" s="2">
        <v>874.80629372322096</v>
      </c>
    </row>
    <row r="38462" spans="1:6">
      <c r="A38462" t="s">
        <v>265</v>
      </c>
      <c r="B38462">
        <v>1516</v>
      </c>
      <c r="C38462" t="s">
        <v>278</v>
      </c>
      <c r="D38462">
        <v>2011</v>
      </c>
      <c r="E38462" t="s">
        <v>742</v>
      </c>
      <c r="F38462" s="2">
        <v>4851.4566175495102</v>
      </c>
    </row>
    <row r="38463" spans="1:6">
      <c r="A38463" t="s">
        <v>265</v>
      </c>
      <c r="B38463">
        <v>1516</v>
      </c>
      <c r="C38463" t="s">
        <v>278</v>
      </c>
      <c r="D38463">
        <v>2011</v>
      </c>
      <c r="E38463" t="s">
        <v>743</v>
      </c>
      <c r="F38463" s="2">
        <v>0</v>
      </c>
    </row>
    <row r="38464" spans="1:6">
      <c r="A38464" t="s">
        <v>265</v>
      </c>
      <c r="B38464">
        <v>1516</v>
      </c>
      <c r="C38464" t="s">
        <v>278</v>
      </c>
      <c r="D38464">
        <v>2011</v>
      </c>
      <c r="E38464" t="s">
        <v>745</v>
      </c>
      <c r="F38464" s="2">
        <v>19279.092251458402</v>
      </c>
    </row>
    <row r="38465" spans="1:6">
      <c r="A38465" t="s">
        <v>265</v>
      </c>
      <c r="B38465">
        <v>1516</v>
      </c>
      <c r="C38465" t="s">
        <v>278</v>
      </c>
      <c r="D38465">
        <v>2011</v>
      </c>
      <c r="E38465" t="s">
        <v>741</v>
      </c>
      <c r="F38465" s="2">
        <v>9327.9013089275995</v>
      </c>
    </row>
    <row r="38466" spans="1:6">
      <c r="A38466" t="s">
        <v>265</v>
      </c>
      <c r="B38466">
        <v>1516</v>
      </c>
      <c r="C38466" t="s">
        <v>278</v>
      </c>
      <c r="D38466">
        <v>2013</v>
      </c>
      <c r="E38466" t="s">
        <v>738</v>
      </c>
      <c r="F38466" s="2">
        <v>0</v>
      </c>
    </row>
    <row r="38467" spans="1:6">
      <c r="A38467" t="s">
        <v>265</v>
      </c>
      <c r="B38467">
        <v>1516</v>
      </c>
      <c r="C38467" t="s">
        <v>278</v>
      </c>
      <c r="D38467">
        <v>2016</v>
      </c>
      <c r="E38467" t="s">
        <v>736</v>
      </c>
      <c r="F38467" s="2">
        <v>946.23367248177999</v>
      </c>
    </row>
    <row r="38468" spans="1:6">
      <c r="A38468" t="s">
        <v>265</v>
      </c>
      <c r="B38468">
        <v>1516</v>
      </c>
      <c r="C38468" t="s">
        <v>278</v>
      </c>
      <c r="D38468">
        <v>2016</v>
      </c>
      <c r="E38468" t="s">
        <v>737</v>
      </c>
      <c r="F38468" s="2">
        <v>1162.1232037377199</v>
      </c>
    </row>
    <row r="38469" spans="1:6">
      <c r="A38469" t="s">
        <v>265</v>
      </c>
      <c r="B38469">
        <v>1516</v>
      </c>
      <c r="C38469" t="s">
        <v>278</v>
      </c>
      <c r="D38469">
        <v>2016</v>
      </c>
      <c r="E38469" t="s">
        <v>738</v>
      </c>
      <c r="F38469" s="2">
        <v>0</v>
      </c>
    </row>
    <row r="38470" spans="1:6">
      <c r="A38470" t="s">
        <v>265</v>
      </c>
      <c r="B38470">
        <v>1516</v>
      </c>
      <c r="C38470" t="s">
        <v>278</v>
      </c>
      <c r="D38470">
        <v>2017</v>
      </c>
      <c r="E38470" t="s">
        <v>744</v>
      </c>
      <c r="F38470" s="2">
        <v>0</v>
      </c>
    </row>
    <row r="38471" spans="1:6">
      <c r="A38471" t="s">
        <v>265</v>
      </c>
      <c r="B38471">
        <v>1516</v>
      </c>
      <c r="C38471" t="s">
        <v>278</v>
      </c>
      <c r="D38471">
        <v>2017</v>
      </c>
      <c r="E38471" t="s">
        <v>739</v>
      </c>
      <c r="F38471" s="2">
        <v>1984.8992521878899</v>
      </c>
    </row>
    <row r="38472" spans="1:6">
      <c r="A38472" t="s">
        <v>265</v>
      </c>
      <c r="B38472">
        <v>1516</v>
      </c>
      <c r="C38472" t="s">
        <v>278</v>
      </c>
      <c r="D38472">
        <v>2017</v>
      </c>
      <c r="E38472" t="s">
        <v>743</v>
      </c>
      <c r="F38472" s="2">
        <v>0</v>
      </c>
    </row>
    <row r="38473" spans="1:6">
      <c r="A38473" t="s">
        <v>265</v>
      </c>
      <c r="B38473">
        <v>1516</v>
      </c>
      <c r="C38473" t="s">
        <v>278</v>
      </c>
      <c r="D38473">
        <v>2017</v>
      </c>
      <c r="E38473" t="s">
        <v>741</v>
      </c>
      <c r="F38473" s="2">
        <v>8010.8749344677799</v>
      </c>
    </row>
    <row r="38474" spans="1:6">
      <c r="A38474" t="s">
        <v>265</v>
      </c>
      <c r="B38474">
        <v>1516</v>
      </c>
      <c r="C38474" t="s">
        <v>278</v>
      </c>
      <c r="D38474">
        <v>2018</v>
      </c>
      <c r="E38474" t="s">
        <v>742</v>
      </c>
      <c r="F38474" s="2">
        <v>3835.1757771798002</v>
      </c>
    </row>
    <row r="38475" spans="1:6">
      <c r="A38475" t="s">
        <v>265</v>
      </c>
      <c r="B38475">
        <v>1516</v>
      </c>
      <c r="C38475" t="s">
        <v>278</v>
      </c>
      <c r="D38475">
        <v>2018</v>
      </c>
      <c r="E38475" t="s">
        <v>745</v>
      </c>
      <c r="F38475" s="2">
        <v>14928.553141966901</v>
      </c>
    </row>
    <row r="38476" spans="1:6">
      <c r="A38476" t="s">
        <v>265</v>
      </c>
      <c r="B38476">
        <v>1516</v>
      </c>
      <c r="C38476" t="s">
        <v>278</v>
      </c>
      <c r="D38476">
        <v>2019</v>
      </c>
      <c r="E38476" t="s">
        <v>736</v>
      </c>
      <c r="F38476" s="2">
        <v>865.609526937439</v>
      </c>
    </row>
    <row r="38477" spans="1:6">
      <c r="A38477" t="s">
        <v>265</v>
      </c>
      <c r="B38477">
        <v>1516</v>
      </c>
      <c r="C38477" t="s">
        <v>278</v>
      </c>
      <c r="D38477">
        <v>2019</v>
      </c>
      <c r="E38477" t="s">
        <v>737</v>
      </c>
      <c r="F38477" s="2">
        <v>1211.9307198833401</v>
      </c>
    </row>
    <row r="38478" spans="1:6">
      <c r="A38478" t="s">
        <v>265</v>
      </c>
      <c r="B38478">
        <v>1516</v>
      </c>
      <c r="C38478" t="s">
        <v>278</v>
      </c>
      <c r="D38478">
        <v>2019</v>
      </c>
      <c r="E38478" t="s">
        <v>738</v>
      </c>
      <c r="F38478" s="2">
        <v>0</v>
      </c>
    </row>
    <row r="38479" spans="1:6">
      <c r="A38479" t="s">
        <v>265</v>
      </c>
      <c r="B38479">
        <v>1516</v>
      </c>
      <c r="C38479" t="s">
        <v>278</v>
      </c>
      <c r="D38479">
        <v>2019</v>
      </c>
      <c r="E38479" t="s">
        <v>740</v>
      </c>
      <c r="F38479" s="2">
        <v>413.53731876758002</v>
      </c>
    </row>
    <row r="38480" spans="1:6">
      <c r="A38480" t="s">
        <v>265</v>
      </c>
      <c r="B38480">
        <v>1516</v>
      </c>
      <c r="C38480" t="s">
        <v>278</v>
      </c>
      <c r="D38480">
        <v>2020</v>
      </c>
      <c r="E38480" t="s">
        <v>744</v>
      </c>
      <c r="F38480" s="2">
        <v>0</v>
      </c>
    </row>
    <row r="38481" spans="1:6">
      <c r="A38481" t="s">
        <v>265</v>
      </c>
      <c r="B38481">
        <v>1516</v>
      </c>
      <c r="C38481" t="s">
        <v>278</v>
      </c>
      <c r="D38481">
        <v>2020</v>
      </c>
      <c r="E38481" t="s">
        <v>739</v>
      </c>
      <c r="F38481" s="2">
        <v>2066.9157391284298</v>
      </c>
    </row>
    <row r="38482" spans="1:6">
      <c r="A38482" t="s">
        <v>265</v>
      </c>
      <c r="B38482">
        <v>1516</v>
      </c>
      <c r="C38482" t="s">
        <v>278</v>
      </c>
      <c r="D38482">
        <v>2020</v>
      </c>
      <c r="E38482" t="s">
        <v>743</v>
      </c>
      <c r="F38482" s="2">
        <v>0</v>
      </c>
    </row>
    <row r="38483" spans="1:6">
      <c r="A38483" t="s">
        <v>265</v>
      </c>
      <c r="B38483">
        <v>1516</v>
      </c>
      <c r="C38483" t="s">
        <v>278</v>
      </c>
      <c r="D38483">
        <v>2021</v>
      </c>
      <c r="E38483" t="s">
        <v>742</v>
      </c>
      <c r="F38483" s="2">
        <v>5685.7948585775503</v>
      </c>
    </row>
    <row r="38484" spans="1:6">
      <c r="A38484" t="s">
        <v>265</v>
      </c>
      <c r="B38484">
        <v>1516</v>
      </c>
      <c r="C38484" t="s">
        <v>278</v>
      </c>
      <c r="D38484">
        <v>2021</v>
      </c>
      <c r="E38484" t="s">
        <v>745</v>
      </c>
      <c r="F38484" s="2">
        <v>25844.233418269399</v>
      </c>
    </row>
    <row r="38485" spans="1:6">
      <c r="A38485" t="s">
        <v>265</v>
      </c>
      <c r="B38485">
        <v>1516</v>
      </c>
      <c r="C38485" t="s">
        <v>278</v>
      </c>
      <c r="D38485">
        <v>2022</v>
      </c>
      <c r="E38485" t="s">
        <v>736</v>
      </c>
      <c r="F38485" s="2">
        <v>849.93355592118803</v>
      </c>
    </row>
    <row r="38486" spans="1:6">
      <c r="A38486" t="s">
        <v>265</v>
      </c>
      <c r="B38486">
        <v>1516</v>
      </c>
      <c r="C38486" t="s">
        <v>278</v>
      </c>
      <c r="D38486">
        <v>2022</v>
      </c>
      <c r="E38486" t="s">
        <v>737</v>
      </c>
      <c r="F38486" s="2">
        <v>1107.69715341755</v>
      </c>
    </row>
    <row r="38487" spans="1:6">
      <c r="A38487" t="s">
        <v>265</v>
      </c>
      <c r="B38487">
        <v>1516</v>
      </c>
      <c r="C38487" t="s">
        <v>278</v>
      </c>
      <c r="D38487">
        <v>2022</v>
      </c>
      <c r="E38487" t="s">
        <v>738</v>
      </c>
      <c r="F38487" s="2">
        <v>0</v>
      </c>
    </row>
    <row r="38488" spans="1:6">
      <c r="A38488" t="s">
        <v>265</v>
      </c>
      <c r="B38488">
        <v>1516</v>
      </c>
      <c r="C38488" t="s">
        <v>278</v>
      </c>
      <c r="D38488">
        <v>2022</v>
      </c>
      <c r="E38488" t="s">
        <v>740</v>
      </c>
      <c r="F38488" s="2">
        <v>423.23234168418202</v>
      </c>
    </row>
    <row r="38489" spans="1:6">
      <c r="A38489" t="s">
        <v>265</v>
      </c>
      <c r="B38489">
        <v>1516</v>
      </c>
      <c r="C38489" t="s">
        <v>278</v>
      </c>
      <c r="D38489">
        <v>2023</v>
      </c>
      <c r="E38489" t="s">
        <v>744</v>
      </c>
      <c r="F38489" s="2">
        <v>0</v>
      </c>
    </row>
    <row r="38490" spans="1:6">
      <c r="A38490" t="s">
        <v>265</v>
      </c>
      <c r="B38490">
        <v>1516</v>
      </c>
      <c r="C38490" t="s">
        <v>278</v>
      </c>
      <c r="D38490">
        <v>2023</v>
      </c>
      <c r="E38490" t="s">
        <v>739</v>
      </c>
      <c r="F38490" s="2">
        <v>2031.0127722842501</v>
      </c>
    </row>
    <row r="38491" spans="1:6">
      <c r="A38491" t="s">
        <v>265</v>
      </c>
      <c r="B38491">
        <v>1516</v>
      </c>
      <c r="C38491" t="s">
        <v>278</v>
      </c>
      <c r="D38491">
        <v>2024</v>
      </c>
      <c r="E38491" t="s">
        <v>742</v>
      </c>
      <c r="F38491" s="2">
        <v>3008.5828786544798</v>
      </c>
    </row>
    <row r="38492" spans="1:6">
      <c r="A38492" t="s">
        <v>265</v>
      </c>
      <c r="B38492">
        <v>1516</v>
      </c>
      <c r="C38492" t="s">
        <v>278</v>
      </c>
      <c r="D38492">
        <v>2024</v>
      </c>
      <c r="E38492" t="s">
        <v>745</v>
      </c>
      <c r="F38492" s="2">
        <v>16754.125121193501</v>
      </c>
    </row>
    <row r="38493" spans="1:6">
      <c r="A38493" t="s">
        <v>265</v>
      </c>
      <c r="B38493">
        <v>1516</v>
      </c>
      <c r="C38493" t="s">
        <v>278</v>
      </c>
      <c r="D38493">
        <v>2024</v>
      </c>
      <c r="E38493" t="s">
        <v>741</v>
      </c>
      <c r="F38493" s="2">
        <v>6380.7647679470301</v>
      </c>
    </row>
    <row r="38494" spans="1:6">
      <c r="A38494" t="s">
        <v>265</v>
      </c>
      <c r="B38494">
        <v>1517</v>
      </c>
      <c r="C38494" t="s">
        <v>280</v>
      </c>
      <c r="D38494">
        <v>2009</v>
      </c>
      <c r="E38494" t="s">
        <v>740</v>
      </c>
      <c r="F38494" s="2">
        <v>590.70445103171505</v>
      </c>
    </row>
    <row r="38495" spans="1:6">
      <c r="A38495" t="s">
        <v>265</v>
      </c>
      <c r="B38495">
        <v>1517</v>
      </c>
      <c r="C38495" t="s">
        <v>280</v>
      </c>
      <c r="D38495">
        <v>2011</v>
      </c>
      <c r="E38495" t="s">
        <v>741</v>
      </c>
      <c r="F38495" s="2">
        <v>3793.4657104441599</v>
      </c>
    </row>
    <row r="38496" spans="1:6">
      <c r="A38496" t="s">
        <v>265</v>
      </c>
      <c r="B38496">
        <v>1517</v>
      </c>
      <c r="C38496" t="s">
        <v>280</v>
      </c>
      <c r="D38496">
        <v>2013</v>
      </c>
      <c r="E38496" t="s">
        <v>738</v>
      </c>
      <c r="F38496" s="2">
        <v>0</v>
      </c>
    </row>
    <row r="38497" spans="1:6">
      <c r="A38497" t="s">
        <v>265</v>
      </c>
      <c r="B38497">
        <v>1517</v>
      </c>
      <c r="C38497" t="s">
        <v>280</v>
      </c>
      <c r="D38497">
        <v>2013</v>
      </c>
      <c r="E38497" t="s">
        <v>739</v>
      </c>
      <c r="F38497" s="2">
        <v>1417.2192279078199</v>
      </c>
    </row>
    <row r="38498" spans="1:6">
      <c r="A38498" t="s">
        <v>265</v>
      </c>
      <c r="B38498">
        <v>1517</v>
      </c>
      <c r="C38498" t="s">
        <v>280</v>
      </c>
      <c r="D38498">
        <v>2013</v>
      </c>
      <c r="E38498" t="s">
        <v>743</v>
      </c>
      <c r="F38498" s="2">
        <v>0</v>
      </c>
    </row>
    <row r="38499" spans="1:6">
      <c r="A38499" t="s">
        <v>265</v>
      </c>
      <c r="B38499">
        <v>1517</v>
      </c>
      <c r="C38499" t="s">
        <v>280</v>
      </c>
      <c r="D38499">
        <v>2015</v>
      </c>
      <c r="E38499" t="s">
        <v>736</v>
      </c>
      <c r="F38499" s="2">
        <v>2314.7053262806598</v>
      </c>
    </row>
    <row r="38500" spans="1:6">
      <c r="A38500" t="s">
        <v>265</v>
      </c>
      <c r="B38500">
        <v>1517</v>
      </c>
      <c r="C38500" t="s">
        <v>280</v>
      </c>
      <c r="D38500">
        <v>2015</v>
      </c>
      <c r="E38500" t="s">
        <v>737</v>
      </c>
      <c r="F38500" s="2">
        <v>813.53420266707099</v>
      </c>
    </row>
    <row r="38501" spans="1:6">
      <c r="A38501" t="s">
        <v>265</v>
      </c>
      <c r="B38501">
        <v>1517</v>
      </c>
      <c r="C38501" t="s">
        <v>280</v>
      </c>
      <c r="D38501">
        <v>2016</v>
      </c>
      <c r="E38501" t="s">
        <v>738</v>
      </c>
      <c r="F38501" s="2">
        <v>0</v>
      </c>
    </row>
    <row r="38502" spans="1:6">
      <c r="A38502" t="s">
        <v>265</v>
      </c>
      <c r="B38502">
        <v>1517</v>
      </c>
      <c r="C38502" t="s">
        <v>280</v>
      </c>
      <c r="D38502">
        <v>2016</v>
      </c>
      <c r="E38502" t="s">
        <v>739</v>
      </c>
      <c r="F38502" s="2">
        <v>1347.0011537704199</v>
      </c>
    </row>
    <row r="38503" spans="1:6">
      <c r="A38503" t="s">
        <v>265</v>
      </c>
      <c r="B38503">
        <v>1517</v>
      </c>
      <c r="C38503" t="s">
        <v>280</v>
      </c>
      <c r="D38503">
        <v>2016</v>
      </c>
      <c r="E38503" t="s">
        <v>743</v>
      </c>
      <c r="F38503" s="2">
        <v>0</v>
      </c>
    </row>
    <row r="38504" spans="1:6">
      <c r="A38504" t="s">
        <v>265</v>
      </c>
      <c r="B38504">
        <v>1517</v>
      </c>
      <c r="C38504" t="s">
        <v>280</v>
      </c>
      <c r="D38504">
        <v>2016</v>
      </c>
      <c r="E38504" t="s">
        <v>740</v>
      </c>
      <c r="F38504" s="2">
        <v>401.525483597819</v>
      </c>
    </row>
    <row r="38505" spans="1:6">
      <c r="A38505" t="s">
        <v>265</v>
      </c>
      <c r="B38505">
        <v>1517</v>
      </c>
      <c r="C38505" t="s">
        <v>280</v>
      </c>
      <c r="D38505">
        <v>2017</v>
      </c>
      <c r="E38505" t="s">
        <v>742</v>
      </c>
      <c r="F38505" s="2">
        <v>1346.4817253393901</v>
      </c>
    </row>
    <row r="38506" spans="1:6">
      <c r="A38506" t="s">
        <v>265</v>
      </c>
      <c r="B38506">
        <v>1517</v>
      </c>
      <c r="C38506" t="s">
        <v>280</v>
      </c>
      <c r="D38506">
        <v>2017</v>
      </c>
      <c r="E38506" t="s">
        <v>744</v>
      </c>
      <c r="F38506" s="2">
        <v>0</v>
      </c>
    </row>
    <row r="38507" spans="1:6">
      <c r="A38507" t="s">
        <v>265</v>
      </c>
      <c r="B38507">
        <v>1517</v>
      </c>
      <c r="C38507" t="s">
        <v>280</v>
      </c>
      <c r="D38507">
        <v>2017</v>
      </c>
      <c r="E38507" t="s">
        <v>745</v>
      </c>
      <c r="F38507" s="2">
        <v>16006.1881482598</v>
      </c>
    </row>
    <row r="38508" spans="1:6">
      <c r="A38508" t="s">
        <v>265</v>
      </c>
      <c r="B38508">
        <v>1517</v>
      </c>
      <c r="C38508" t="s">
        <v>280</v>
      </c>
      <c r="D38508">
        <v>2018</v>
      </c>
      <c r="E38508" t="s">
        <v>736</v>
      </c>
      <c r="F38508" s="2">
        <v>1946.4622851955601</v>
      </c>
    </row>
    <row r="38509" spans="1:6">
      <c r="A38509" t="s">
        <v>265</v>
      </c>
      <c r="B38509">
        <v>1517</v>
      </c>
      <c r="C38509" t="s">
        <v>280</v>
      </c>
      <c r="D38509">
        <v>2018</v>
      </c>
      <c r="E38509" t="s">
        <v>737</v>
      </c>
      <c r="F38509" s="2">
        <v>787.62943006029298</v>
      </c>
    </row>
    <row r="38510" spans="1:6">
      <c r="A38510" t="s">
        <v>265</v>
      </c>
      <c r="B38510">
        <v>1517</v>
      </c>
      <c r="C38510" t="s">
        <v>280</v>
      </c>
      <c r="D38510">
        <v>2019</v>
      </c>
      <c r="E38510" t="s">
        <v>738</v>
      </c>
      <c r="F38510" s="2">
        <v>0</v>
      </c>
    </row>
    <row r="38511" spans="1:6">
      <c r="A38511" t="s">
        <v>265</v>
      </c>
      <c r="B38511">
        <v>1517</v>
      </c>
      <c r="C38511" t="s">
        <v>280</v>
      </c>
      <c r="D38511">
        <v>2019</v>
      </c>
      <c r="E38511" t="s">
        <v>739</v>
      </c>
      <c r="F38511" s="2">
        <v>1330.89905963397</v>
      </c>
    </row>
    <row r="38512" spans="1:6">
      <c r="A38512" t="s">
        <v>265</v>
      </c>
      <c r="B38512">
        <v>1517</v>
      </c>
      <c r="C38512" t="s">
        <v>280</v>
      </c>
      <c r="D38512">
        <v>2019</v>
      </c>
      <c r="E38512" t="s">
        <v>740</v>
      </c>
      <c r="F38512" s="2">
        <v>308.45057509873698</v>
      </c>
    </row>
    <row r="38513" spans="1:6">
      <c r="A38513" t="s">
        <v>265</v>
      </c>
      <c r="B38513">
        <v>1517</v>
      </c>
      <c r="C38513" t="s">
        <v>280</v>
      </c>
      <c r="D38513">
        <v>2020</v>
      </c>
      <c r="E38513" t="s">
        <v>742</v>
      </c>
      <c r="F38513" s="2">
        <v>1299.81569454487</v>
      </c>
    </row>
    <row r="38514" spans="1:6">
      <c r="A38514" t="s">
        <v>265</v>
      </c>
      <c r="B38514">
        <v>1517</v>
      </c>
      <c r="C38514" t="s">
        <v>280</v>
      </c>
      <c r="D38514">
        <v>2020</v>
      </c>
      <c r="E38514" t="s">
        <v>744</v>
      </c>
      <c r="F38514" s="2">
        <v>0</v>
      </c>
    </row>
    <row r="38515" spans="1:6">
      <c r="A38515" t="s">
        <v>265</v>
      </c>
      <c r="B38515">
        <v>1517</v>
      </c>
      <c r="C38515" t="s">
        <v>280</v>
      </c>
      <c r="D38515">
        <v>2020</v>
      </c>
      <c r="E38515" t="s">
        <v>745</v>
      </c>
      <c r="F38515" s="2">
        <v>8696.9150380317496</v>
      </c>
    </row>
    <row r="38516" spans="1:6">
      <c r="A38516" t="s">
        <v>265</v>
      </c>
      <c r="B38516">
        <v>1517</v>
      </c>
      <c r="C38516" t="s">
        <v>280</v>
      </c>
      <c r="D38516">
        <v>2021</v>
      </c>
      <c r="E38516" t="s">
        <v>736</v>
      </c>
      <c r="F38516" s="2">
        <v>1776.6896062911001</v>
      </c>
    </row>
    <row r="38517" spans="1:6">
      <c r="A38517" t="s">
        <v>265</v>
      </c>
      <c r="B38517">
        <v>1517</v>
      </c>
      <c r="C38517" t="s">
        <v>280</v>
      </c>
      <c r="D38517">
        <v>2021</v>
      </c>
      <c r="E38517" t="s">
        <v>741</v>
      </c>
      <c r="F38517" s="2">
        <v>3071.2059012432401</v>
      </c>
    </row>
    <row r="38518" spans="1:6">
      <c r="A38518" t="s">
        <v>265</v>
      </c>
      <c r="B38518">
        <v>1517</v>
      </c>
      <c r="C38518" t="s">
        <v>280</v>
      </c>
      <c r="D38518">
        <v>2022</v>
      </c>
      <c r="E38518" t="s">
        <v>739</v>
      </c>
      <c r="F38518" s="2">
        <v>1342.63021268796</v>
      </c>
    </row>
    <row r="38519" spans="1:6">
      <c r="A38519" t="s">
        <v>265</v>
      </c>
      <c r="B38519">
        <v>1517</v>
      </c>
      <c r="C38519" t="s">
        <v>280</v>
      </c>
      <c r="D38519">
        <v>2022</v>
      </c>
      <c r="E38519" t="s">
        <v>740</v>
      </c>
      <c r="F38519" s="2">
        <v>316.32596543458601</v>
      </c>
    </row>
    <row r="38520" spans="1:6">
      <c r="A38520" t="s">
        <v>265</v>
      </c>
      <c r="B38520">
        <v>1517</v>
      </c>
      <c r="C38520" t="s">
        <v>280</v>
      </c>
      <c r="D38520">
        <v>2023</v>
      </c>
      <c r="E38520" t="s">
        <v>742</v>
      </c>
      <c r="F38520" s="2">
        <v>1530.2351211523601</v>
      </c>
    </row>
    <row r="38521" spans="1:6">
      <c r="A38521" t="s">
        <v>265</v>
      </c>
      <c r="B38521">
        <v>1517</v>
      </c>
      <c r="C38521" t="s">
        <v>280</v>
      </c>
      <c r="D38521">
        <v>2023</v>
      </c>
      <c r="E38521" t="s">
        <v>743</v>
      </c>
      <c r="F38521" s="2">
        <v>0</v>
      </c>
    </row>
    <row r="38522" spans="1:6">
      <c r="A38522" t="s">
        <v>265</v>
      </c>
      <c r="B38522">
        <v>1517</v>
      </c>
      <c r="C38522" t="s">
        <v>280</v>
      </c>
      <c r="D38522">
        <v>2023</v>
      </c>
      <c r="E38522" t="s">
        <v>745</v>
      </c>
      <c r="F38522" s="2">
        <v>6262.2511710585304</v>
      </c>
    </row>
    <row r="38523" spans="1:6">
      <c r="A38523" t="s">
        <v>265</v>
      </c>
      <c r="B38523">
        <v>1517</v>
      </c>
      <c r="C38523" t="s">
        <v>280</v>
      </c>
      <c r="D38523">
        <v>2024</v>
      </c>
      <c r="E38523" t="s">
        <v>741</v>
      </c>
      <c r="F38523" s="2">
        <v>2663.7025780583599</v>
      </c>
    </row>
    <row r="38524" spans="1:6">
      <c r="A38524" t="s">
        <v>265</v>
      </c>
      <c r="B38524">
        <v>1520</v>
      </c>
      <c r="C38524" t="s">
        <v>282</v>
      </c>
      <c r="D38524">
        <v>2009</v>
      </c>
      <c r="E38524" t="s">
        <v>738</v>
      </c>
      <c r="F38524" s="2">
        <v>0</v>
      </c>
    </row>
    <row r="38525" spans="1:6">
      <c r="A38525" t="s">
        <v>265</v>
      </c>
      <c r="B38525">
        <v>1520</v>
      </c>
      <c r="C38525" t="s">
        <v>282</v>
      </c>
      <c r="D38525">
        <v>2009</v>
      </c>
      <c r="E38525" t="s">
        <v>739</v>
      </c>
      <c r="F38525" s="2">
        <v>14958.367240477901</v>
      </c>
    </row>
    <row r="38526" spans="1:6">
      <c r="A38526" t="s">
        <v>265</v>
      </c>
      <c r="B38526">
        <v>1520</v>
      </c>
      <c r="C38526" t="s">
        <v>282</v>
      </c>
      <c r="D38526">
        <v>2009</v>
      </c>
      <c r="E38526" t="s">
        <v>743</v>
      </c>
      <c r="F38526" s="2">
        <v>605.858384805181</v>
      </c>
    </row>
    <row r="38527" spans="1:6">
      <c r="A38527" t="s">
        <v>265</v>
      </c>
      <c r="B38527">
        <v>1520</v>
      </c>
      <c r="C38527" t="s">
        <v>282</v>
      </c>
      <c r="D38527">
        <v>2011</v>
      </c>
      <c r="E38527" t="s">
        <v>736</v>
      </c>
      <c r="F38527" s="2">
        <v>912.39788933145201</v>
      </c>
    </row>
    <row r="38528" spans="1:6">
      <c r="A38528" t="s">
        <v>265</v>
      </c>
      <c r="B38528">
        <v>1520</v>
      </c>
      <c r="C38528" t="s">
        <v>282</v>
      </c>
      <c r="D38528">
        <v>2011</v>
      </c>
      <c r="E38528" t="s">
        <v>737</v>
      </c>
      <c r="F38528" s="2">
        <v>1511.02642912545</v>
      </c>
    </row>
    <row r="38529" spans="1:6">
      <c r="A38529" t="s">
        <v>265</v>
      </c>
      <c r="B38529">
        <v>1520</v>
      </c>
      <c r="C38529" t="s">
        <v>282</v>
      </c>
      <c r="D38529">
        <v>2013</v>
      </c>
      <c r="E38529" t="s">
        <v>742</v>
      </c>
      <c r="F38529" s="2">
        <v>4316.2446203271802</v>
      </c>
    </row>
    <row r="38530" spans="1:6">
      <c r="A38530" t="s">
        <v>265</v>
      </c>
      <c r="B38530">
        <v>1520</v>
      </c>
      <c r="C38530" t="s">
        <v>282</v>
      </c>
      <c r="D38530">
        <v>2013</v>
      </c>
      <c r="E38530" t="s">
        <v>744</v>
      </c>
      <c r="F38530" s="2">
        <v>248.41776385</v>
      </c>
    </row>
    <row r="38531" spans="1:6">
      <c r="A38531" t="s">
        <v>265</v>
      </c>
      <c r="B38531">
        <v>1520</v>
      </c>
      <c r="C38531" t="s">
        <v>282</v>
      </c>
      <c r="D38531">
        <v>2013</v>
      </c>
      <c r="E38531" t="s">
        <v>745</v>
      </c>
      <c r="F38531" s="2">
        <v>9559.8081162042999</v>
      </c>
    </row>
    <row r="38532" spans="1:6">
      <c r="A38532" t="s">
        <v>265</v>
      </c>
      <c r="B38532">
        <v>1520</v>
      </c>
      <c r="C38532" t="s">
        <v>282</v>
      </c>
      <c r="D38532">
        <v>2015</v>
      </c>
      <c r="E38532" t="s">
        <v>738</v>
      </c>
      <c r="F38532" s="2">
        <v>89.867172845512997</v>
      </c>
    </row>
    <row r="38533" spans="1:6">
      <c r="A38533" t="s">
        <v>265</v>
      </c>
      <c r="B38533">
        <v>1520</v>
      </c>
      <c r="C38533" t="s">
        <v>282</v>
      </c>
      <c r="D38533">
        <v>2015</v>
      </c>
      <c r="E38533" t="s">
        <v>739</v>
      </c>
      <c r="F38533" s="2">
        <v>14396.286296247899</v>
      </c>
    </row>
    <row r="38534" spans="1:6">
      <c r="A38534" t="s">
        <v>265</v>
      </c>
      <c r="B38534">
        <v>1520</v>
      </c>
      <c r="C38534" t="s">
        <v>282</v>
      </c>
      <c r="D38534">
        <v>2015</v>
      </c>
      <c r="E38534" t="s">
        <v>740</v>
      </c>
      <c r="F38534" s="2">
        <v>1260.10419428369</v>
      </c>
    </row>
    <row r="38535" spans="1:6">
      <c r="A38535" t="s">
        <v>265</v>
      </c>
      <c r="B38535">
        <v>1520</v>
      </c>
      <c r="C38535" t="s">
        <v>282</v>
      </c>
      <c r="D38535">
        <v>2016</v>
      </c>
      <c r="E38535" t="s">
        <v>742</v>
      </c>
      <c r="F38535" s="2">
        <v>3652.5757162902901</v>
      </c>
    </row>
    <row r="38536" spans="1:6">
      <c r="A38536" t="s">
        <v>265</v>
      </c>
      <c r="B38536">
        <v>1520</v>
      </c>
      <c r="C38536" t="s">
        <v>282</v>
      </c>
      <c r="D38536">
        <v>2016</v>
      </c>
      <c r="E38536" t="s">
        <v>744</v>
      </c>
      <c r="F38536" s="2">
        <v>58.889988899999999</v>
      </c>
    </row>
    <row r="38537" spans="1:6">
      <c r="A38537" t="s">
        <v>265</v>
      </c>
      <c r="B38537">
        <v>1520</v>
      </c>
      <c r="C38537" t="s">
        <v>282</v>
      </c>
      <c r="D38537">
        <v>2016</v>
      </c>
      <c r="E38537" t="s">
        <v>743</v>
      </c>
      <c r="F38537" s="2">
        <v>633.162448609031</v>
      </c>
    </row>
    <row r="38538" spans="1:6">
      <c r="A38538" t="s">
        <v>265</v>
      </c>
      <c r="B38538">
        <v>1520</v>
      </c>
      <c r="C38538" t="s">
        <v>282</v>
      </c>
      <c r="D38538">
        <v>2016</v>
      </c>
      <c r="E38538" t="s">
        <v>745</v>
      </c>
      <c r="F38538" s="2">
        <v>9559.8081162042999</v>
      </c>
    </row>
    <row r="38539" spans="1:6">
      <c r="A38539" t="s">
        <v>265</v>
      </c>
      <c r="B38539">
        <v>1520</v>
      </c>
      <c r="C38539" t="s">
        <v>282</v>
      </c>
      <c r="D38539">
        <v>2017</v>
      </c>
      <c r="E38539" t="s">
        <v>741</v>
      </c>
      <c r="F38539" s="2">
        <v>12503.027299089799</v>
      </c>
    </row>
    <row r="38540" spans="1:6">
      <c r="A38540" t="s">
        <v>265</v>
      </c>
      <c r="B38540">
        <v>1520</v>
      </c>
      <c r="C38540" t="s">
        <v>282</v>
      </c>
      <c r="D38540">
        <v>2018</v>
      </c>
      <c r="E38540" t="s">
        <v>740</v>
      </c>
      <c r="F38540" s="2">
        <v>1365.7939146269</v>
      </c>
    </row>
    <row r="38541" spans="1:6">
      <c r="A38541" t="s">
        <v>265</v>
      </c>
      <c r="B38541">
        <v>1520</v>
      </c>
      <c r="C38541" t="s">
        <v>282</v>
      </c>
      <c r="D38541">
        <v>2019</v>
      </c>
      <c r="E38541" t="s">
        <v>738</v>
      </c>
      <c r="F38541" s="2">
        <v>224.379729065058</v>
      </c>
    </row>
    <row r="38542" spans="1:6">
      <c r="A38542" t="s">
        <v>265</v>
      </c>
      <c r="B38542">
        <v>1520</v>
      </c>
      <c r="C38542" t="s">
        <v>282</v>
      </c>
      <c r="D38542">
        <v>2019</v>
      </c>
      <c r="E38542" t="s">
        <v>743</v>
      </c>
      <c r="F38542" s="2">
        <v>633.48461898272603</v>
      </c>
    </row>
    <row r="38543" spans="1:6">
      <c r="A38543" t="s">
        <v>265</v>
      </c>
      <c r="B38543">
        <v>1520</v>
      </c>
      <c r="C38543" t="s">
        <v>282</v>
      </c>
      <c r="D38543">
        <v>2020</v>
      </c>
      <c r="E38543" t="s">
        <v>741</v>
      </c>
      <c r="F38543" s="2">
        <v>11998.480556165199</v>
      </c>
    </row>
    <row r="38544" spans="1:6">
      <c r="A38544" t="s">
        <v>265</v>
      </c>
      <c r="B38544">
        <v>1520</v>
      </c>
      <c r="C38544" t="s">
        <v>282</v>
      </c>
      <c r="D38544">
        <v>2021</v>
      </c>
      <c r="E38544" t="s">
        <v>736</v>
      </c>
      <c r="F38544" s="2">
        <v>1054.5897403748099</v>
      </c>
    </row>
    <row r="38545" spans="1:6">
      <c r="A38545" t="s">
        <v>265</v>
      </c>
      <c r="B38545">
        <v>1520</v>
      </c>
      <c r="C38545" t="s">
        <v>282</v>
      </c>
      <c r="D38545">
        <v>2021</v>
      </c>
      <c r="E38545" t="s">
        <v>737</v>
      </c>
      <c r="F38545" s="2">
        <v>1574.73056312668</v>
      </c>
    </row>
    <row r="38546" spans="1:6">
      <c r="A38546" t="s">
        <v>265</v>
      </c>
      <c r="B38546">
        <v>1520</v>
      </c>
      <c r="C38546" t="s">
        <v>282</v>
      </c>
      <c r="D38546">
        <v>2022</v>
      </c>
      <c r="E38546" t="s">
        <v>738</v>
      </c>
      <c r="F38546" s="2">
        <v>130.01902906596899</v>
      </c>
    </row>
    <row r="38547" spans="1:6">
      <c r="A38547" t="s">
        <v>265</v>
      </c>
      <c r="B38547">
        <v>1520</v>
      </c>
      <c r="C38547" t="s">
        <v>282</v>
      </c>
      <c r="D38547">
        <v>2022</v>
      </c>
      <c r="E38547" t="s">
        <v>739</v>
      </c>
      <c r="F38547" s="2">
        <v>13594.4198925985</v>
      </c>
    </row>
    <row r="38548" spans="1:6">
      <c r="A38548" t="s">
        <v>265</v>
      </c>
      <c r="B38548">
        <v>1520</v>
      </c>
      <c r="C38548" t="s">
        <v>282</v>
      </c>
      <c r="D38548">
        <v>2022</v>
      </c>
      <c r="E38548" t="s">
        <v>743</v>
      </c>
      <c r="F38548" s="2">
        <v>608.943476358211</v>
      </c>
    </row>
    <row r="38549" spans="1:6">
      <c r="A38549" t="s">
        <v>265</v>
      </c>
      <c r="B38549">
        <v>1520</v>
      </c>
      <c r="C38549" t="s">
        <v>282</v>
      </c>
      <c r="D38549">
        <v>2023</v>
      </c>
      <c r="E38549" t="s">
        <v>742</v>
      </c>
      <c r="F38549" s="2">
        <v>6238.7365235196203</v>
      </c>
    </row>
    <row r="38550" spans="1:6">
      <c r="A38550" t="s">
        <v>265</v>
      </c>
      <c r="B38550">
        <v>1520</v>
      </c>
      <c r="C38550" t="s">
        <v>282</v>
      </c>
      <c r="D38550">
        <v>2023</v>
      </c>
      <c r="E38550" t="s">
        <v>744</v>
      </c>
      <c r="F38550" s="2">
        <v>0</v>
      </c>
    </row>
    <row r="38551" spans="1:6">
      <c r="A38551" t="s">
        <v>265</v>
      </c>
      <c r="B38551">
        <v>1520</v>
      </c>
      <c r="C38551" t="s">
        <v>282</v>
      </c>
      <c r="D38551">
        <v>2023</v>
      </c>
      <c r="E38551" t="s">
        <v>745</v>
      </c>
      <c r="F38551" s="2">
        <v>11143.626475204799</v>
      </c>
    </row>
    <row r="38552" spans="1:6">
      <c r="A38552" t="s">
        <v>265</v>
      </c>
      <c r="B38552">
        <v>1520</v>
      </c>
      <c r="C38552" t="s">
        <v>282</v>
      </c>
      <c r="D38552">
        <v>2023</v>
      </c>
      <c r="E38552" t="s">
        <v>741</v>
      </c>
      <c r="F38552" s="2">
        <v>11234.9677017714</v>
      </c>
    </row>
    <row r="38553" spans="1:6">
      <c r="A38553" t="s">
        <v>265</v>
      </c>
      <c r="B38553">
        <v>1520</v>
      </c>
      <c r="C38553" t="s">
        <v>282</v>
      </c>
      <c r="D38553">
        <v>2024</v>
      </c>
      <c r="E38553" t="s">
        <v>736</v>
      </c>
      <c r="F38553" s="2">
        <v>823.568925934449</v>
      </c>
    </row>
    <row r="38554" spans="1:6">
      <c r="A38554" t="s">
        <v>265</v>
      </c>
      <c r="B38554">
        <v>1520</v>
      </c>
      <c r="C38554" t="s">
        <v>282</v>
      </c>
      <c r="D38554">
        <v>2024</v>
      </c>
      <c r="E38554" t="s">
        <v>737</v>
      </c>
      <c r="F38554" s="2">
        <v>1434.5818062839801</v>
      </c>
    </row>
    <row r="38555" spans="1:6">
      <c r="A38555" t="s">
        <v>265</v>
      </c>
      <c r="B38555">
        <v>1525</v>
      </c>
      <c r="C38555" t="s">
        <v>284</v>
      </c>
      <c r="D38555">
        <v>2009</v>
      </c>
      <c r="E38555" t="s">
        <v>743</v>
      </c>
      <c r="F38555" s="2">
        <v>0</v>
      </c>
    </row>
    <row r="38556" spans="1:6">
      <c r="A38556" t="s">
        <v>265</v>
      </c>
      <c r="B38556">
        <v>1525</v>
      </c>
      <c r="C38556" t="s">
        <v>284</v>
      </c>
      <c r="D38556">
        <v>2011</v>
      </c>
      <c r="E38556" t="s">
        <v>736</v>
      </c>
      <c r="F38556" s="2">
        <v>1517.8026325384101</v>
      </c>
    </row>
    <row r="38557" spans="1:6">
      <c r="A38557" t="s">
        <v>265</v>
      </c>
      <c r="B38557">
        <v>1525</v>
      </c>
      <c r="C38557" t="s">
        <v>284</v>
      </c>
      <c r="D38557">
        <v>2011</v>
      </c>
      <c r="E38557" t="s">
        <v>737</v>
      </c>
      <c r="F38557" s="2">
        <v>1991.91412316881</v>
      </c>
    </row>
    <row r="38558" spans="1:6">
      <c r="A38558" t="s">
        <v>265</v>
      </c>
      <c r="B38558">
        <v>1525</v>
      </c>
      <c r="C38558" t="s">
        <v>284</v>
      </c>
      <c r="D38558">
        <v>2013</v>
      </c>
      <c r="E38558" t="s">
        <v>742</v>
      </c>
      <c r="F38558" s="2">
        <v>1727.4542314001601</v>
      </c>
    </row>
    <row r="38559" spans="1:6">
      <c r="A38559" t="s">
        <v>265</v>
      </c>
      <c r="B38559">
        <v>1525</v>
      </c>
      <c r="C38559" t="s">
        <v>284</v>
      </c>
      <c r="D38559">
        <v>2013</v>
      </c>
      <c r="E38559" t="s">
        <v>744</v>
      </c>
      <c r="F38559" s="2">
        <v>53.713749120000003</v>
      </c>
    </row>
    <row r="38560" spans="1:6">
      <c r="A38560" t="s">
        <v>265</v>
      </c>
      <c r="B38560">
        <v>1525</v>
      </c>
      <c r="C38560" t="s">
        <v>284</v>
      </c>
      <c r="D38560">
        <v>2013</v>
      </c>
      <c r="E38560" t="s">
        <v>745</v>
      </c>
      <c r="F38560" s="2">
        <v>20405.6496686848</v>
      </c>
    </row>
    <row r="38561" spans="1:6">
      <c r="A38561" t="s">
        <v>265</v>
      </c>
      <c r="B38561">
        <v>1525</v>
      </c>
      <c r="C38561" t="s">
        <v>284</v>
      </c>
      <c r="D38561">
        <v>2013</v>
      </c>
      <c r="E38561" t="s">
        <v>741</v>
      </c>
      <c r="F38561" s="2">
        <v>9471.4649878903492</v>
      </c>
    </row>
    <row r="38562" spans="1:6">
      <c r="A38562" t="s">
        <v>265</v>
      </c>
      <c r="B38562">
        <v>1525</v>
      </c>
      <c r="C38562" t="s">
        <v>284</v>
      </c>
      <c r="D38562">
        <v>2015</v>
      </c>
      <c r="E38562" t="s">
        <v>738</v>
      </c>
      <c r="F38562" s="2">
        <v>0</v>
      </c>
    </row>
    <row r="38563" spans="1:6">
      <c r="A38563" t="s">
        <v>265</v>
      </c>
      <c r="B38563">
        <v>1525</v>
      </c>
      <c r="C38563" t="s">
        <v>284</v>
      </c>
      <c r="D38563">
        <v>2015</v>
      </c>
      <c r="E38563" t="s">
        <v>739</v>
      </c>
      <c r="F38563" s="2">
        <v>9205.3637021363193</v>
      </c>
    </row>
    <row r="38564" spans="1:6">
      <c r="A38564" t="s">
        <v>265</v>
      </c>
      <c r="B38564">
        <v>1525</v>
      </c>
      <c r="C38564" t="s">
        <v>284</v>
      </c>
      <c r="D38564">
        <v>2015</v>
      </c>
      <c r="E38564" t="s">
        <v>743</v>
      </c>
      <c r="F38564" s="2">
        <v>0</v>
      </c>
    </row>
    <row r="38565" spans="1:6">
      <c r="A38565" t="s">
        <v>265</v>
      </c>
      <c r="B38565">
        <v>1525</v>
      </c>
      <c r="C38565" t="s">
        <v>284</v>
      </c>
      <c r="D38565">
        <v>2016</v>
      </c>
      <c r="E38565" t="s">
        <v>742</v>
      </c>
      <c r="F38565" s="2">
        <v>1455.23022295341</v>
      </c>
    </row>
    <row r="38566" spans="1:6">
      <c r="A38566" t="s">
        <v>265</v>
      </c>
      <c r="B38566">
        <v>1525</v>
      </c>
      <c r="C38566" t="s">
        <v>284</v>
      </c>
      <c r="D38566">
        <v>2016</v>
      </c>
      <c r="E38566" t="s">
        <v>744</v>
      </c>
      <c r="F38566" s="2">
        <v>69.924852630000004</v>
      </c>
    </row>
    <row r="38567" spans="1:6">
      <c r="A38567" t="s">
        <v>265</v>
      </c>
      <c r="B38567">
        <v>1525</v>
      </c>
      <c r="C38567" t="s">
        <v>284</v>
      </c>
      <c r="D38567">
        <v>2016</v>
      </c>
      <c r="E38567" t="s">
        <v>745</v>
      </c>
      <c r="F38567" s="2">
        <v>20405.6496686848</v>
      </c>
    </row>
    <row r="38568" spans="1:6">
      <c r="A38568" t="s">
        <v>265</v>
      </c>
      <c r="B38568">
        <v>1525</v>
      </c>
      <c r="C38568" t="s">
        <v>284</v>
      </c>
      <c r="D38568">
        <v>2016</v>
      </c>
      <c r="E38568" t="s">
        <v>741</v>
      </c>
      <c r="F38568" s="2">
        <v>9415.6402825268106</v>
      </c>
    </row>
    <row r="38569" spans="1:6">
      <c r="A38569" t="s">
        <v>265</v>
      </c>
      <c r="B38569">
        <v>1525</v>
      </c>
      <c r="C38569" t="s">
        <v>284</v>
      </c>
      <c r="D38569">
        <v>2017</v>
      </c>
      <c r="E38569" t="s">
        <v>736</v>
      </c>
      <c r="F38569" s="2">
        <v>1121.05070938365</v>
      </c>
    </row>
    <row r="38570" spans="1:6">
      <c r="A38570" t="s">
        <v>265</v>
      </c>
      <c r="B38570">
        <v>1525</v>
      </c>
      <c r="C38570" t="s">
        <v>284</v>
      </c>
      <c r="D38570">
        <v>2017</v>
      </c>
      <c r="E38570" t="s">
        <v>737</v>
      </c>
      <c r="F38570" s="2">
        <v>1618.5969742750401</v>
      </c>
    </row>
    <row r="38571" spans="1:6">
      <c r="A38571" t="s">
        <v>265</v>
      </c>
      <c r="B38571">
        <v>1525</v>
      </c>
      <c r="C38571" t="s">
        <v>284</v>
      </c>
      <c r="D38571">
        <v>2017</v>
      </c>
      <c r="E38571" t="s">
        <v>740</v>
      </c>
      <c r="F38571" s="2">
        <v>1006.76415663481</v>
      </c>
    </row>
    <row r="38572" spans="1:6">
      <c r="A38572" t="s">
        <v>265</v>
      </c>
      <c r="B38572">
        <v>1525</v>
      </c>
      <c r="C38572" t="s">
        <v>284</v>
      </c>
      <c r="D38572">
        <v>2018</v>
      </c>
      <c r="E38572" t="s">
        <v>738</v>
      </c>
      <c r="F38572" s="2">
        <v>0</v>
      </c>
    </row>
    <row r="38573" spans="1:6">
      <c r="A38573" t="s">
        <v>265</v>
      </c>
      <c r="B38573">
        <v>1525</v>
      </c>
      <c r="C38573" t="s">
        <v>284</v>
      </c>
      <c r="D38573">
        <v>2018</v>
      </c>
      <c r="E38573" t="s">
        <v>739</v>
      </c>
      <c r="F38573" s="2">
        <v>9635.8842816480392</v>
      </c>
    </row>
    <row r="38574" spans="1:6">
      <c r="A38574" t="s">
        <v>265</v>
      </c>
      <c r="B38574">
        <v>1525</v>
      </c>
      <c r="C38574" t="s">
        <v>284</v>
      </c>
      <c r="D38574">
        <v>2019</v>
      </c>
      <c r="E38574" t="s">
        <v>742</v>
      </c>
      <c r="F38574" s="2">
        <v>1664.0665941365901</v>
      </c>
    </row>
    <row r="38575" spans="1:6">
      <c r="A38575" t="s">
        <v>265</v>
      </c>
      <c r="B38575">
        <v>1525</v>
      </c>
      <c r="C38575" t="s">
        <v>284</v>
      </c>
      <c r="D38575">
        <v>2019</v>
      </c>
      <c r="E38575" t="s">
        <v>744</v>
      </c>
      <c r="F38575" s="2">
        <v>51.72700407</v>
      </c>
    </row>
    <row r="38576" spans="1:6">
      <c r="A38576" t="s">
        <v>265</v>
      </c>
      <c r="B38576">
        <v>1525</v>
      </c>
      <c r="C38576" t="s">
        <v>284</v>
      </c>
      <c r="D38576">
        <v>2019</v>
      </c>
      <c r="E38576" t="s">
        <v>745</v>
      </c>
      <c r="F38576" s="2">
        <v>21578.282528446001</v>
      </c>
    </row>
    <row r="38577" spans="1:6">
      <c r="A38577" t="s">
        <v>265</v>
      </c>
      <c r="B38577">
        <v>1525</v>
      </c>
      <c r="C38577" t="s">
        <v>284</v>
      </c>
      <c r="D38577">
        <v>2020</v>
      </c>
      <c r="E38577" t="s">
        <v>736</v>
      </c>
      <c r="F38577" s="2">
        <v>1789.90379158362</v>
      </c>
    </row>
    <row r="38578" spans="1:6">
      <c r="A38578" t="s">
        <v>265</v>
      </c>
      <c r="B38578">
        <v>1525</v>
      </c>
      <c r="C38578" t="s">
        <v>284</v>
      </c>
      <c r="D38578">
        <v>2020</v>
      </c>
      <c r="E38578" t="s">
        <v>737</v>
      </c>
      <c r="F38578" s="2">
        <v>1153.1084098721501</v>
      </c>
    </row>
    <row r="38579" spans="1:6">
      <c r="A38579" t="s">
        <v>265</v>
      </c>
      <c r="B38579">
        <v>1525</v>
      </c>
      <c r="C38579" t="s">
        <v>284</v>
      </c>
      <c r="D38579">
        <v>2020</v>
      </c>
      <c r="E38579" t="s">
        <v>740</v>
      </c>
      <c r="F38579" s="2">
        <v>921.29420606588496</v>
      </c>
    </row>
    <row r="38580" spans="1:6">
      <c r="A38580" t="s">
        <v>265</v>
      </c>
      <c r="B38580">
        <v>1525</v>
      </c>
      <c r="C38580" t="s">
        <v>284</v>
      </c>
      <c r="D38580">
        <v>2020</v>
      </c>
      <c r="E38580" t="s">
        <v>741</v>
      </c>
      <c r="F38580" s="2">
        <v>9203.8431261679907</v>
      </c>
    </row>
    <row r="38581" spans="1:6">
      <c r="A38581" t="s">
        <v>265</v>
      </c>
      <c r="B38581">
        <v>1525</v>
      </c>
      <c r="C38581" t="s">
        <v>284</v>
      </c>
      <c r="D38581">
        <v>2021</v>
      </c>
      <c r="E38581" t="s">
        <v>738</v>
      </c>
      <c r="F38581" s="2">
        <v>0</v>
      </c>
    </row>
    <row r="38582" spans="1:6">
      <c r="A38582" t="s">
        <v>265</v>
      </c>
      <c r="B38582">
        <v>1525</v>
      </c>
      <c r="C38582" t="s">
        <v>284</v>
      </c>
      <c r="D38582">
        <v>2021</v>
      </c>
      <c r="E38582" t="s">
        <v>739</v>
      </c>
      <c r="F38582" s="2">
        <v>10191.0681368277</v>
      </c>
    </row>
    <row r="38583" spans="1:6">
      <c r="A38583" t="s">
        <v>265</v>
      </c>
      <c r="B38583">
        <v>1525</v>
      </c>
      <c r="C38583" t="s">
        <v>284</v>
      </c>
      <c r="D38583">
        <v>2022</v>
      </c>
      <c r="E38583" t="s">
        <v>742</v>
      </c>
      <c r="F38583" s="2">
        <v>1738.2269984761699</v>
      </c>
    </row>
    <row r="38584" spans="1:6">
      <c r="A38584" t="s">
        <v>265</v>
      </c>
      <c r="B38584">
        <v>1525</v>
      </c>
      <c r="C38584" t="s">
        <v>284</v>
      </c>
      <c r="D38584">
        <v>2022</v>
      </c>
      <c r="E38584" t="s">
        <v>744</v>
      </c>
      <c r="F38584" s="2">
        <v>26.48844042</v>
      </c>
    </row>
    <row r="38585" spans="1:6">
      <c r="A38585" t="s">
        <v>265</v>
      </c>
      <c r="B38585">
        <v>1525</v>
      </c>
      <c r="C38585" t="s">
        <v>284</v>
      </c>
      <c r="D38585">
        <v>2022</v>
      </c>
      <c r="E38585" t="s">
        <v>743</v>
      </c>
      <c r="F38585" s="2">
        <v>0</v>
      </c>
    </row>
    <row r="38586" spans="1:6">
      <c r="A38586" t="s">
        <v>265</v>
      </c>
      <c r="B38586">
        <v>1525</v>
      </c>
      <c r="C38586" t="s">
        <v>284</v>
      </c>
      <c r="D38586">
        <v>2022</v>
      </c>
      <c r="E38586" t="s">
        <v>745</v>
      </c>
      <c r="F38586" s="2">
        <v>20817.184326929499</v>
      </c>
    </row>
    <row r="38587" spans="1:6">
      <c r="A38587" t="s">
        <v>265</v>
      </c>
      <c r="B38587">
        <v>1525</v>
      </c>
      <c r="C38587" t="s">
        <v>284</v>
      </c>
      <c r="D38587">
        <v>2023</v>
      </c>
      <c r="E38587" t="s">
        <v>740</v>
      </c>
      <c r="F38587" s="2">
        <v>1084.5288484134401</v>
      </c>
    </row>
    <row r="38588" spans="1:6">
      <c r="A38588" t="s">
        <v>265</v>
      </c>
      <c r="B38588">
        <v>1525</v>
      </c>
      <c r="C38588" t="s">
        <v>284</v>
      </c>
      <c r="D38588">
        <v>2023</v>
      </c>
      <c r="E38588" t="s">
        <v>741</v>
      </c>
      <c r="F38588" s="2">
        <v>9413.5799052818002</v>
      </c>
    </row>
    <row r="38589" spans="1:6">
      <c r="A38589" t="s">
        <v>265</v>
      </c>
      <c r="B38589">
        <v>1528</v>
      </c>
      <c r="C38589" t="s">
        <v>286</v>
      </c>
      <c r="D38589">
        <v>2009</v>
      </c>
      <c r="E38589" t="s">
        <v>742</v>
      </c>
      <c r="F38589" s="2">
        <v>1626.2696953695799</v>
      </c>
    </row>
    <row r="38590" spans="1:6">
      <c r="A38590" t="s">
        <v>265</v>
      </c>
      <c r="B38590">
        <v>1528</v>
      </c>
      <c r="C38590" t="s">
        <v>286</v>
      </c>
      <c r="D38590">
        <v>2009</v>
      </c>
      <c r="E38590" t="s">
        <v>744</v>
      </c>
      <c r="F38590" s="2">
        <v>0</v>
      </c>
    </row>
    <row r="38591" spans="1:6">
      <c r="A38591" t="s">
        <v>265</v>
      </c>
      <c r="B38591">
        <v>1528</v>
      </c>
      <c r="C38591" t="s">
        <v>286</v>
      </c>
      <c r="D38591">
        <v>2009</v>
      </c>
      <c r="E38591" t="s">
        <v>739</v>
      </c>
      <c r="F38591" s="2">
        <v>5313.9280026114502</v>
      </c>
    </row>
    <row r="38592" spans="1:6">
      <c r="A38592" t="s">
        <v>265</v>
      </c>
      <c r="B38592">
        <v>1528</v>
      </c>
      <c r="C38592" t="s">
        <v>286</v>
      </c>
      <c r="D38592">
        <v>2011</v>
      </c>
      <c r="E38592" t="s">
        <v>740</v>
      </c>
      <c r="F38592" s="2">
        <v>1255.48511732817</v>
      </c>
    </row>
    <row r="38593" spans="1:6">
      <c r="A38593" t="s">
        <v>265</v>
      </c>
      <c r="B38593">
        <v>1528</v>
      </c>
      <c r="C38593" t="s">
        <v>286</v>
      </c>
      <c r="D38593">
        <v>2013</v>
      </c>
      <c r="E38593" t="s">
        <v>745</v>
      </c>
      <c r="F38593" s="2">
        <v>5746.0724496200201</v>
      </c>
    </row>
    <row r="38594" spans="1:6">
      <c r="A38594" t="s">
        <v>265</v>
      </c>
      <c r="B38594">
        <v>1528</v>
      </c>
      <c r="C38594" t="s">
        <v>286</v>
      </c>
      <c r="D38594">
        <v>2013</v>
      </c>
      <c r="E38594" t="s">
        <v>741</v>
      </c>
      <c r="F38594" s="2">
        <v>6846.2018641244504</v>
      </c>
    </row>
    <row r="38595" spans="1:6">
      <c r="A38595" t="s">
        <v>265</v>
      </c>
      <c r="B38595">
        <v>1528</v>
      </c>
      <c r="C38595" t="s">
        <v>286</v>
      </c>
      <c r="D38595">
        <v>2015</v>
      </c>
      <c r="E38595" t="s">
        <v>738</v>
      </c>
      <c r="F38595" s="2">
        <v>0</v>
      </c>
    </row>
    <row r="38596" spans="1:6">
      <c r="A38596" t="s">
        <v>265</v>
      </c>
      <c r="B38596">
        <v>1528</v>
      </c>
      <c r="C38596" t="s">
        <v>286</v>
      </c>
      <c r="D38596">
        <v>2015</v>
      </c>
      <c r="E38596" t="s">
        <v>743</v>
      </c>
      <c r="F38596" s="2">
        <v>0</v>
      </c>
    </row>
    <row r="38597" spans="1:6">
      <c r="A38597" t="s">
        <v>265</v>
      </c>
      <c r="B38597">
        <v>1528</v>
      </c>
      <c r="C38597" t="s">
        <v>286</v>
      </c>
      <c r="D38597">
        <v>2016</v>
      </c>
      <c r="E38597" t="s">
        <v>742</v>
      </c>
      <c r="F38597" s="2">
        <v>1540.7587766414699</v>
      </c>
    </row>
    <row r="38598" spans="1:6">
      <c r="A38598" t="s">
        <v>265</v>
      </c>
      <c r="B38598">
        <v>1528</v>
      </c>
      <c r="C38598" t="s">
        <v>286</v>
      </c>
      <c r="D38598">
        <v>2016</v>
      </c>
      <c r="E38598" t="s">
        <v>744</v>
      </c>
      <c r="F38598" s="2">
        <v>112.90109015</v>
      </c>
    </row>
    <row r="38599" spans="1:6">
      <c r="A38599" t="s">
        <v>265</v>
      </c>
      <c r="B38599">
        <v>1528</v>
      </c>
      <c r="C38599" t="s">
        <v>286</v>
      </c>
      <c r="D38599">
        <v>2016</v>
      </c>
      <c r="E38599" t="s">
        <v>745</v>
      </c>
      <c r="F38599" s="2">
        <v>5746.0724496200201</v>
      </c>
    </row>
    <row r="38600" spans="1:6">
      <c r="A38600" t="s">
        <v>265</v>
      </c>
      <c r="B38600">
        <v>1528</v>
      </c>
      <c r="C38600" t="s">
        <v>286</v>
      </c>
      <c r="D38600">
        <v>2016</v>
      </c>
      <c r="E38600" t="s">
        <v>741</v>
      </c>
      <c r="F38600" s="2">
        <v>6145.4761667093499</v>
      </c>
    </row>
    <row r="38601" spans="1:6">
      <c r="A38601" t="s">
        <v>265</v>
      </c>
      <c r="B38601">
        <v>1528</v>
      </c>
      <c r="C38601" t="s">
        <v>286</v>
      </c>
      <c r="D38601">
        <v>2017</v>
      </c>
      <c r="E38601" t="s">
        <v>736</v>
      </c>
      <c r="F38601" s="2">
        <v>1414.06437896187</v>
      </c>
    </row>
    <row r="38602" spans="1:6">
      <c r="A38602" t="s">
        <v>265</v>
      </c>
      <c r="B38602">
        <v>1528</v>
      </c>
      <c r="C38602" t="s">
        <v>286</v>
      </c>
      <c r="D38602">
        <v>2017</v>
      </c>
      <c r="E38602" t="s">
        <v>737</v>
      </c>
      <c r="F38602" s="2">
        <v>927.991118735123</v>
      </c>
    </row>
    <row r="38603" spans="1:6">
      <c r="A38603" t="s">
        <v>265</v>
      </c>
      <c r="B38603">
        <v>1528</v>
      </c>
      <c r="C38603" t="s">
        <v>286</v>
      </c>
      <c r="D38603">
        <v>2018</v>
      </c>
      <c r="E38603" t="s">
        <v>738</v>
      </c>
      <c r="F38603" s="2">
        <v>0</v>
      </c>
    </row>
    <row r="38604" spans="1:6">
      <c r="A38604" t="s">
        <v>265</v>
      </c>
      <c r="B38604">
        <v>1528</v>
      </c>
      <c r="C38604" t="s">
        <v>286</v>
      </c>
      <c r="D38604">
        <v>2018</v>
      </c>
      <c r="E38604" t="s">
        <v>743</v>
      </c>
      <c r="F38604" s="2">
        <v>0</v>
      </c>
    </row>
    <row r="38605" spans="1:6">
      <c r="A38605" t="s">
        <v>265</v>
      </c>
      <c r="B38605">
        <v>1528</v>
      </c>
      <c r="C38605" t="s">
        <v>286</v>
      </c>
      <c r="D38605">
        <v>2019</v>
      </c>
      <c r="E38605" t="s">
        <v>742</v>
      </c>
      <c r="F38605" s="2">
        <v>1355.7930770384301</v>
      </c>
    </row>
    <row r="38606" spans="1:6">
      <c r="A38606" t="s">
        <v>265</v>
      </c>
      <c r="B38606">
        <v>1528</v>
      </c>
      <c r="C38606" t="s">
        <v>286</v>
      </c>
      <c r="D38606">
        <v>2019</v>
      </c>
      <c r="E38606" t="s">
        <v>744</v>
      </c>
      <c r="F38606" s="2">
        <v>54.9765647985</v>
      </c>
    </row>
    <row r="38607" spans="1:6">
      <c r="A38607" t="s">
        <v>265</v>
      </c>
      <c r="B38607">
        <v>1528</v>
      </c>
      <c r="C38607" t="s">
        <v>286</v>
      </c>
      <c r="D38607">
        <v>2019</v>
      </c>
      <c r="E38607" t="s">
        <v>739</v>
      </c>
      <c r="F38607" s="2">
        <v>5245.5659990299901</v>
      </c>
    </row>
    <row r="38608" spans="1:6">
      <c r="A38608" t="s">
        <v>265</v>
      </c>
      <c r="B38608">
        <v>1528</v>
      </c>
      <c r="C38608" t="s">
        <v>286</v>
      </c>
      <c r="D38608">
        <v>2019</v>
      </c>
      <c r="E38608" t="s">
        <v>741</v>
      </c>
      <c r="F38608" s="2">
        <v>5697.90923186283</v>
      </c>
    </row>
    <row r="38609" spans="1:6">
      <c r="A38609" t="s">
        <v>265</v>
      </c>
      <c r="B38609">
        <v>1528</v>
      </c>
      <c r="C38609" t="s">
        <v>286</v>
      </c>
      <c r="D38609">
        <v>2020</v>
      </c>
      <c r="E38609" t="s">
        <v>736</v>
      </c>
      <c r="F38609" s="2">
        <v>1383.5774275793699</v>
      </c>
    </row>
    <row r="38610" spans="1:6">
      <c r="A38610" t="s">
        <v>265</v>
      </c>
      <c r="B38610">
        <v>1528</v>
      </c>
      <c r="C38610" t="s">
        <v>286</v>
      </c>
      <c r="D38610">
        <v>2020</v>
      </c>
      <c r="E38610" t="s">
        <v>737</v>
      </c>
      <c r="F38610" s="2">
        <v>933.83152813910306</v>
      </c>
    </row>
    <row r="38611" spans="1:6">
      <c r="A38611" t="s">
        <v>265</v>
      </c>
      <c r="B38611">
        <v>1528</v>
      </c>
      <c r="C38611" t="s">
        <v>286</v>
      </c>
      <c r="D38611">
        <v>2020</v>
      </c>
      <c r="E38611" t="s">
        <v>745</v>
      </c>
      <c r="F38611" s="2">
        <v>2734.8441453088199</v>
      </c>
    </row>
    <row r="38612" spans="1:6">
      <c r="A38612" t="s">
        <v>265</v>
      </c>
      <c r="B38612">
        <v>1528</v>
      </c>
      <c r="C38612" t="s">
        <v>286</v>
      </c>
      <c r="D38612">
        <v>2021</v>
      </c>
      <c r="E38612" t="s">
        <v>738</v>
      </c>
      <c r="F38612" s="2">
        <v>0</v>
      </c>
    </row>
    <row r="38613" spans="1:6">
      <c r="A38613" t="s">
        <v>265</v>
      </c>
      <c r="B38613">
        <v>1528</v>
      </c>
      <c r="C38613" t="s">
        <v>286</v>
      </c>
      <c r="D38613">
        <v>2021</v>
      </c>
      <c r="E38613" t="s">
        <v>740</v>
      </c>
      <c r="F38613" s="2">
        <v>536.96437410866702</v>
      </c>
    </row>
    <row r="38614" spans="1:6">
      <c r="A38614" t="s">
        <v>265</v>
      </c>
      <c r="B38614">
        <v>1528</v>
      </c>
      <c r="C38614" t="s">
        <v>286</v>
      </c>
      <c r="D38614">
        <v>2022</v>
      </c>
      <c r="E38614" t="s">
        <v>742</v>
      </c>
      <c r="F38614" s="2">
        <v>1391.56718754547</v>
      </c>
    </row>
    <row r="38615" spans="1:6">
      <c r="A38615" t="s">
        <v>265</v>
      </c>
      <c r="B38615">
        <v>1528</v>
      </c>
      <c r="C38615" t="s">
        <v>286</v>
      </c>
      <c r="D38615">
        <v>2022</v>
      </c>
      <c r="E38615" t="s">
        <v>744</v>
      </c>
      <c r="F38615" s="2">
        <v>0</v>
      </c>
    </row>
    <row r="38616" spans="1:6">
      <c r="A38616" t="s">
        <v>265</v>
      </c>
      <c r="B38616">
        <v>1528</v>
      </c>
      <c r="C38616" t="s">
        <v>286</v>
      </c>
      <c r="D38616">
        <v>2022</v>
      </c>
      <c r="E38616" t="s">
        <v>739</v>
      </c>
      <c r="F38616" s="2">
        <v>5201.2055277482896</v>
      </c>
    </row>
    <row r="38617" spans="1:6">
      <c r="A38617" t="s">
        <v>265</v>
      </c>
      <c r="B38617">
        <v>1528</v>
      </c>
      <c r="C38617" t="s">
        <v>286</v>
      </c>
      <c r="D38617">
        <v>2023</v>
      </c>
      <c r="E38617" t="s">
        <v>736</v>
      </c>
      <c r="F38617" s="2">
        <v>1536.12303305259</v>
      </c>
    </row>
    <row r="38618" spans="1:6">
      <c r="A38618" t="s">
        <v>265</v>
      </c>
      <c r="B38618">
        <v>1528</v>
      </c>
      <c r="C38618" t="s">
        <v>286</v>
      </c>
      <c r="D38618">
        <v>2023</v>
      </c>
      <c r="E38618" t="s">
        <v>737</v>
      </c>
      <c r="F38618" s="2">
        <v>868.25887464265998</v>
      </c>
    </row>
    <row r="38619" spans="1:6">
      <c r="A38619" t="s">
        <v>265</v>
      </c>
      <c r="B38619">
        <v>1528</v>
      </c>
      <c r="C38619" t="s">
        <v>286</v>
      </c>
      <c r="D38619">
        <v>2023</v>
      </c>
      <c r="E38619" t="s">
        <v>745</v>
      </c>
      <c r="F38619" s="2">
        <v>4254.0978721851898</v>
      </c>
    </row>
    <row r="38620" spans="1:6">
      <c r="A38620" t="s">
        <v>265</v>
      </c>
      <c r="B38620">
        <v>1528</v>
      </c>
      <c r="C38620" t="s">
        <v>286</v>
      </c>
      <c r="D38620">
        <v>2024</v>
      </c>
      <c r="E38620" t="s">
        <v>740</v>
      </c>
      <c r="F38620" s="2">
        <v>470.66226945701101</v>
      </c>
    </row>
    <row r="38621" spans="1:6">
      <c r="A38621" t="s">
        <v>265</v>
      </c>
      <c r="B38621">
        <v>1531</v>
      </c>
      <c r="C38621" t="s">
        <v>288</v>
      </c>
      <c r="D38621">
        <v>2009</v>
      </c>
      <c r="E38621" t="s">
        <v>742</v>
      </c>
      <c r="F38621" s="2">
        <v>1500.71932676656</v>
      </c>
    </row>
    <row r="38622" spans="1:6">
      <c r="A38622" t="s">
        <v>265</v>
      </c>
      <c r="B38622">
        <v>1531</v>
      </c>
      <c r="C38622" t="s">
        <v>288</v>
      </c>
      <c r="D38622">
        <v>2009</v>
      </c>
      <c r="E38622" t="s">
        <v>744</v>
      </c>
      <c r="F38622" s="2">
        <v>15806.759189729701</v>
      </c>
    </row>
    <row r="38623" spans="1:6">
      <c r="A38623" t="s">
        <v>265</v>
      </c>
      <c r="B38623">
        <v>1531</v>
      </c>
      <c r="C38623" t="s">
        <v>288</v>
      </c>
      <c r="D38623">
        <v>2009</v>
      </c>
      <c r="E38623" t="s">
        <v>743</v>
      </c>
      <c r="F38623" s="2">
        <v>0</v>
      </c>
    </row>
    <row r="38624" spans="1:6">
      <c r="A38624" t="s">
        <v>265</v>
      </c>
      <c r="B38624">
        <v>1531</v>
      </c>
      <c r="C38624" t="s">
        <v>288</v>
      </c>
      <c r="D38624">
        <v>2009</v>
      </c>
      <c r="E38624" t="s">
        <v>745</v>
      </c>
      <c r="F38624" s="2">
        <v>21689.7729307761</v>
      </c>
    </row>
    <row r="38625" spans="1:6">
      <c r="A38625" t="s">
        <v>265</v>
      </c>
      <c r="B38625">
        <v>1531</v>
      </c>
      <c r="C38625" t="s">
        <v>288</v>
      </c>
      <c r="D38625">
        <v>2013</v>
      </c>
      <c r="E38625" t="s">
        <v>741</v>
      </c>
      <c r="F38625" s="2">
        <v>10128.2274420125</v>
      </c>
    </row>
    <row r="38626" spans="1:6">
      <c r="A38626" t="s">
        <v>265</v>
      </c>
      <c r="B38626">
        <v>1531</v>
      </c>
      <c r="C38626" t="s">
        <v>288</v>
      </c>
      <c r="D38626">
        <v>2015</v>
      </c>
      <c r="E38626" t="s">
        <v>738</v>
      </c>
      <c r="F38626" s="2">
        <v>0</v>
      </c>
    </row>
    <row r="38627" spans="1:6">
      <c r="A38627" t="s">
        <v>265</v>
      </c>
      <c r="B38627">
        <v>1531</v>
      </c>
      <c r="C38627" t="s">
        <v>288</v>
      </c>
      <c r="D38627">
        <v>2015</v>
      </c>
      <c r="E38627" t="s">
        <v>739</v>
      </c>
      <c r="F38627" s="2">
        <v>336.23098593626298</v>
      </c>
    </row>
    <row r="38628" spans="1:6">
      <c r="A38628" t="s">
        <v>265</v>
      </c>
      <c r="B38628">
        <v>1531</v>
      </c>
      <c r="C38628" t="s">
        <v>288</v>
      </c>
      <c r="D38628">
        <v>2015</v>
      </c>
      <c r="E38628" t="s">
        <v>743</v>
      </c>
      <c r="F38628" s="2">
        <v>0</v>
      </c>
    </row>
    <row r="38629" spans="1:6">
      <c r="A38629" t="s">
        <v>265</v>
      </c>
      <c r="B38629">
        <v>1531</v>
      </c>
      <c r="C38629" t="s">
        <v>288</v>
      </c>
      <c r="D38629">
        <v>2016</v>
      </c>
      <c r="E38629" t="s">
        <v>742</v>
      </c>
      <c r="F38629" s="2">
        <v>1962.5517087657699</v>
      </c>
    </row>
    <row r="38630" spans="1:6">
      <c r="A38630" t="s">
        <v>265</v>
      </c>
      <c r="B38630">
        <v>1531</v>
      </c>
      <c r="C38630" t="s">
        <v>288</v>
      </c>
      <c r="D38630">
        <v>2016</v>
      </c>
      <c r="E38630" t="s">
        <v>744</v>
      </c>
      <c r="F38630" s="2">
        <v>11253.698302250399</v>
      </c>
    </row>
    <row r="38631" spans="1:6">
      <c r="A38631" t="s">
        <v>265</v>
      </c>
      <c r="B38631">
        <v>1531</v>
      </c>
      <c r="C38631" t="s">
        <v>288</v>
      </c>
      <c r="D38631">
        <v>2016</v>
      </c>
      <c r="E38631" t="s">
        <v>745</v>
      </c>
      <c r="F38631" s="2">
        <v>21689.7729307761</v>
      </c>
    </row>
    <row r="38632" spans="1:6">
      <c r="A38632" t="s">
        <v>265</v>
      </c>
      <c r="B38632">
        <v>1531</v>
      </c>
      <c r="C38632" t="s">
        <v>288</v>
      </c>
      <c r="D38632">
        <v>2016</v>
      </c>
      <c r="E38632" t="s">
        <v>741</v>
      </c>
      <c r="F38632" s="2">
        <v>9452.9447500698097</v>
      </c>
    </row>
    <row r="38633" spans="1:6">
      <c r="A38633" t="s">
        <v>265</v>
      </c>
      <c r="B38633">
        <v>1531</v>
      </c>
      <c r="C38633" t="s">
        <v>288</v>
      </c>
      <c r="D38633">
        <v>2017</v>
      </c>
      <c r="E38633" t="s">
        <v>736</v>
      </c>
      <c r="F38633" s="2">
        <v>1213.50766419007</v>
      </c>
    </row>
    <row r="38634" spans="1:6">
      <c r="A38634" t="s">
        <v>265</v>
      </c>
      <c r="B38634">
        <v>1531</v>
      </c>
      <c r="C38634" t="s">
        <v>288</v>
      </c>
      <c r="D38634">
        <v>2017</v>
      </c>
      <c r="E38634" t="s">
        <v>737</v>
      </c>
      <c r="F38634" s="2">
        <v>1605.9991271860799</v>
      </c>
    </row>
    <row r="38635" spans="1:6">
      <c r="A38635" t="s">
        <v>265</v>
      </c>
      <c r="B38635">
        <v>1531</v>
      </c>
      <c r="C38635" t="s">
        <v>288</v>
      </c>
      <c r="D38635">
        <v>2017</v>
      </c>
      <c r="E38635" t="s">
        <v>740</v>
      </c>
      <c r="F38635" s="2">
        <v>652.20095308249597</v>
      </c>
    </row>
    <row r="38636" spans="1:6">
      <c r="A38636" t="s">
        <v>265</v>
      </c>
      <c r="B38636">
        <v>1531</v>
      </c>
      <c r="C38636" t="s">
        <v>288</v>
      </c>
      <c r="D38636">
        <v>2018</v>
      </c>
      <c r="E38636" t="s">
        <v>738</v>
      </c>
      <c r="F38636" s="2">
        <v>0</v>
      </c>
    </row>
    <row r="38637" spans="1:6">
      <c r="A38637" t="s">
        <v>265</v>
      </c>
      <c r="B38637">
        <v>1531</v>
      </c>
      <c r="C38637" t="s">
        <v>288</v>
      </c>
      <c r="D38637">
        <v>2018</v>
      </c>
      <c r="E38637" t="s">
        <v>739</v>
      </c>
      <c r="F38637" s="2">
        <v>365.80432443344699</v>
      </c>
    </row>
    <row r="38638" spans="1:6">
      <c r="A38638" t="s">
        <v>265</v>
      </c>
      <c r="B38638">
        <v>1531</v>
      </c>
      <c r="C38638" t="s">
        <v>288</v>
      </c>
      <c r="D38638">
        <v>2018</v>
      </c>
      <c r="E38638" t="s">
        <v>743</v>
      </c>
      <c r="F38638" s="2">
        <v>0</v>
      </c>
    </row>
    <row r="38639" spans="1:6">
      <c r="A38639" t="s">
        <v>265</v>
      </c>
      <c r="B38639">
        <v>1531</v>
      </c>
      <c r="C38639" t="s">
        <v>288</v>
      </c>
      <c r="D38639">
        <v>2019</v>
      </c>
      <c r="E38639" t="s">
        <v>742</v>
      </c>
      <c r="F38639" s="2">
        <v>1400.5609808197701</v>
      </c>
    </row>
    <row r="38640" spans="1:6">
      <c r="A38640" t="s">
        <v>265</v>
      </c>
      <c r="B38640">
        <v>1531</v>
      </c>
      <c r="C38640" t="s">
        <v>288</v>
      </c>
      <c r="D38640">
        <v>2019</v>
      </c>
      <c r="E38640" t="s">
        <v>744</v>
      </c>
      <c r="F38640" s="2">
        <v>10360.7488083771</v>
      </c>
    </row>
    <row r="38641" spans="1:6">
      <c r="A38641" t="s">
        <v>265</v>
      </c>
      <c r="B38641">
        <v>1531</v>
      </c>
      <c r="C38641" t="s">
        <v>288</v>
      </c>
      <c r="D38641">
        <v>2019</v>
      </c>
      <c r="E38641" t="s">
        <v>745</v>
      </c>
      <c r="F38641" s="2">
        <v>19034.3317614884</v>
      </c>
    </row>
    <row r="38642" spans="1:6">
      <c r="A38642" t="s">
        <v>265</v>
      </c>
      <c r="B38642">
        <v>1531</v>
      </c>
      <c r="C38642" t="s">
        <v>288</v>
      </c>
      <c r="D38642">
        <v>2020</v>
      </c>
      <c r="E38642" t="s">
        <v>736</v>
      </c>
      <c r="F38642" s="2">
        <v>710.533745660058</v>
      </c>
    </row>
    <row r="38643" spans="1:6">
      <c r="A38643" t="s">
        <v>265</v>
      </c>
      <c r="B38643">
        <v>1531</v>
      </c>
      <c r="C38643" t="s">
        <v>288</v>
      </c>
      <c r="D38643">
        <v>2020</v>
      </c>
      <c r="E38643" t="s">
        <v>737</v>
      </c>
      <c r="F38643" s="2">
        <v>1467.5398564770901</v>
      </c>
    </row>
    <row r="38644" spans="1:6">
      <c r="A38644" t="s">
        <v>265</v>
      </c>
      <c r="B38644">
        <v>1531</v>
      </c>
      <c r="C38644" t="s">
        <v>288</v>
      </c>
      <c r="D38644">
        <v>2020</v>
      </c>
      <c r="E38644" t="s">
        <v>740</v>
      </c>
      <c r="F38644" s="2">
        <v>555.62359204035999</v>
      </c>
    </row>
    <row r="38645" spans="1:6">
      <c r="A38645" t="s">
        <v>265</v>
      </c>
      <c r="B38645">
        <v>1531</v>
      </c>
      <c r="C38645" t="s">
        <v>288</v>
      </c>
      <c r="D38645">
        <v>2021</v>
      </c>
      <c r="E38645" t="s">
        <v>738</v>
      </c>
      <c r="F38645" s="2">
        <v>0</v>
      </c>
    </row>
    <row r="38646" spans="1:6">
      <c r="A38646" t="s">
        <v>265</v>
      </c>
      <c r="B38646">
        <v>1531</v>
      </c>
      <c r="C38646" t="s">
        <v>288</v>
      </c>
      <c r="D38646">
        <v>2021</v>
      </c>
      <c r="E38646" t="s">
        <v>739</v>
      </c>
      <c r="F38646" s="2">
        <v>243.13167772567701</v>
      </c>
    </row>
    <row r="38647" spans="1:6">
      <c r="A38647" t="s">
        <v>265</v>
      </c>
      <c r="B38647">
        <v>1531</v>
      </c>
      <c r="C38647" t="s">
        <v>288</v>
      </c>
      <c r="D38647">
        <v>2022</v>
      </c>
      <c r="E38647" t="s">
        <v>742</v>
      </c>
      <c r="F38647" s="2">
        <v>1157.9551105339599</v>
      </c>
    </row>
    <row r="38648" spans="1:6">
      <c r="A38648" t="s">
        <v>265</v>
      </c>
      <c r="B38648">
        <v>1531</v>
      </c>
      <c r="C38648" t="s">
        <v>288</v>
      </c>
      <c r="D38648">
        <v>2022</v>
      </c>
      <c r="E38648" t="s">
        <v>744</v>
      </c>
      <c r="F38648" s="2">
        <v>11858.4688512353</v>
      </c>
    </row>
    <row r="38649" spans="1:6">
      <c r="A38649" t="s">
        <v>265</v>
      </c>
      <c r="B38649">
        <v>1531</v>
      </c>
      <c r="C38649" t="s">
        <v>288</v>
      </c>
      <c r="D38649">
        <v>2022</v>
      </c>
      <c r="E38649" t="s">
        <v>745</v>
      </c>
      <c r="F38649" s="2">
        <v>16686.264179517799</v>
      </c>
    </row>
    <row r="38650" spans="1:6">
      <c r="A38650" t="s">
        <v>265</v>
      </c>
      <c r="B38650">
        <v>1531</v>
      </c>
      <c r="C38650" t="s">
        <v>288</v>
      </c>
      <c r="D38650">
        <v>2023</v>
      </c>
      <c r="E38650" t="s">
        <v>736</v>
      </c>
      <c r="F38650" s="2">
        <v>928.97219486306005</v>
      </c>
    </row>
    <row r="38651" spans="1:6">
      <c r="A38651" t="s">
        <v>265</v>
      </c>
      <c r="B38651">
        <v>1531</v>
      </c>
      <c r="C38651" t="s">
        <v>288</v>
      </c>
      <c r="D38651">
        <v>2023</v>
      </c>
      <c r="E38651" t="s">
        <v>740</v>
      </c>
      <c r="F38651" s="2">
        <v>629.35485052890601</v>
      </c>
    </row>
    <row r="38652" spans="1:6">
      <c r="A38652" t="s">
        <v>265</v>
      </c>
      <c r="B38652">
        <v>1531</v>
      </c>
      <c r="C38652" t="s">
        <v>288</v>
      </c>
      <c r="D38652">
        <v>2023</v>
      </c>
      <c r="E38652" t="s">
        <v>741</v>
      </c>
      <c r="F38652" s="2">
        <v>7162.24488015113</v>
      </c>
    </row>
    <row r="38653" spans="1:6">
      <c r="A38653" t="s">
        <v>265</v>
      </c>
      <c r="B38653">
        <v>1532</v>
      </c>
      <c r="C38653" t="s">
        <v>290</v>
      </c>
      <c r="D38653">
        <v>2009</v>
      </c>
      <c r="E38653" t="s">
        <v>742</v>
      </c>
      <c r="F38653" s="2">
        <v>1674.8873021367399</v>
      </c>
    </row>
    <row r="38654" spans="1:6">
      <c r="A38654" t="s">
        <v>265</v>
      </c>
      <c r="B38654">
        <v>1532</v>
      </c>
      <c r="C38654" t="s">
        <v>290</v>
      </c>
      <c r="D38654">
        <v>2009</v>
      </c>
      <c r="E38654" t="s">
        <v>744</v>
      </c>
      <c r="F38654" s="2">
        <v>0</v>
      </c>
    </row>
    <row r="38655" spans="1:6">
      <c r="A38655" t="s">
        <v>265</v>
      </c>
      <c r="B38655">
        <v>1532</v>
      </c>
      <c r="C38655" t="s">
        <v>290</v>
      </c>
      <c r="D38655">
        <v>2009</v>
      </c>
      <c r="E38655" t="s">
        <v>745</v>
      </c>
      <c r="F38655" s="2">
        <v>21364.5313555758</v>
      </c>
    </row>
    <row r="38656" spans="1:6">
      <c r="A38656" t="s">
        <v>265</v>
      </c>
      <c r="B38656">
        <v>1532</v>
      </c>
      <c r="C38656" t="s">
        <v>290</v>
      </c>
      <c r="D38656">
        <v>2009</v>
      </c>
      <c r="E38656" t="s">
        <v>741</v>
      </c>
      <c r="F38656" s="2">
        <v>9888.5506686716599</v>
      </c>
    </row>
    <row r="38657" spans="1:6">
      <c r="A38657" t="s">
        <v>265</v>
      </c>
      <c r="B38657">
        <v>1532</v>
      </c>
      <c r="C38657" t="s">
        <v>290</v>
      </c>
      <c r="D38657">
        <v>2011</v>
      </c>
      <c r="E38657" t="s">
        <v>738</v>
      </c>
      <c r="F38657" s="2">
        <v>0</v>
      </c>
    </row>
    <row r="38658" spans="1:6">
      <c r="A38658" t="s">
        <v>265</v>
      </c>
      <c r="B38658">
        <v>1532</v>
      </c>
      <c r="C38658" t="s">
        <v>290</v>
      </c>
      <c r="D38658">
        <v>2011</v>
      </c>
      <c r="E38658" t="s">
        <v>739</v>
      </c>
      <c r="F38658" s="2">
        <v>5445.0404203670696</v>
      </c>
    </row>
    <row r="38659" spans="1:6">
      <c r="A38659" t="s">
        <v>265</v>
      </c>
      <c r="B38659">
        <v>1532</v>
      </c>
      <c r="C38659" t="s">
        <v>290</v>
      </c>
      <c r="D38659">
        <v>2011</v>
      </c>
      <c r="E38659" t="s">
        <v>743</v>
      </c>
      <c r="F38659" s="2">
        <v>9739.2054613639993</v>
      </c>
    </row>
    <row r="38660" spans="1:6">
      <c r="A38660" t="s">
        <v>265</v>
      </c>
      <c r="B38660">
        <v>1532</v>
      </c>
      <c r="C38660" t="s">
        <v>290</v>
      </c>
      <c r="D38660">
        <v>2013</v>
      </c>
      <c r="E38660" t="s">
        <v>736</v>
      </c>
      <c r="F38660" s="2">
        <v>1000.91702237992</v>
      </c>
    </row>
    <row r="38661" spans="1:6">
      <c r="A38661" t="s">
        <v>265</v>
      </c>
      <c r="B38661">
        <v>1532</v>
      </c>
      <c r="C38661" t="s">
        <v>290</v>
      </c>
      <c r="D38661">
        <v>2013</v>
      </c>
      <c r="E38661" t="s">
        <v>737</v>
      </c>
      <c r="F38661" s="2">
        <v>1470.7605112927499</v>
      </c>
    </row>
    <row r="38662" spans="1:6">
      <c r="A38662" t="s">
        <v>265</v>
      </c>
      <c r="B38662">
        <v>1532</v>
      </c>
      <c r="C38662" t="s">
        <v>290</v>
      </c>
      <c r="D38662">
        <v>2013</v>
      </c>
      <c r="E38662" t="s">
        <v>740</v>
      </c>
      <c r="F38662" s="2">
        <v>660.47956791547404</v>
      </c>
    </row>
    <row r="38663" spans="1:6">
      <c r="A38663" t="s">
        <v>265</v>
      </c>
      <c r="B38663">
        <v>1532</v>
      </c>
      <c r="C38663" t="s">
        <v>290</v>
      </c>
      <c r="D38663">
        <v>2015</v>
      </c>
      <c r="E38663" t="s">
        <v>742</v>
      </c>
      <c r="F38663" s="2">
        <v>2440.72471048436</v>
      </c>
    </row>
    <row r="38664" spans="1:6">
      <c r="A38664" t="s">
        <v>265</v>
      </c>
      <c r="B38664">
        <v>1532</v>
      </c>
      <c r="C38664" t="s">
        <v>290</v>
      </c>
      <c r="D38664">
        <v>2015</v>
      </c>
      <c r="E38664" t="s">
        <v>744</v>
      </c>
      <c r="F38664" s="2">
        <v>0</v>
      </c>
    </row>
    <row r="38665" spans="1:6">
      <c r="A38665" t="s">
        <v>265</v>
      </c>
      <c r="B38665">
        <v>1532</v>
      </c>
      <c r="C38665" t="s">
        <v>290</v>
      </c>
      <c r="D38665">
        <v>2015</v>
      </c>
      <c r="E38665" t="s">
        <v>745</v>
      </c>
      <c r="F38665" s="2">
        <v>21364.5313555758</v>
      </c>
    </row>
    <row r="38666" spans="1:6">
      <c r="A38666" t="s">
        <v>265</v>
      </c>
      <c r="B38666">
        <v>1532</v>
      </c>
      <c r="C38666" t="s">
        <v>290</v>
      </c>
      <c r="D38666">
        <v>2016</v>
      </c>
      <c r="E38666" t="s">
        <v>736</v>
      </c>
      <c r="F38666" s="2">
        <v>977.06999299074403</v>
      </c>
    </row>
    <row r="38667" spans="1:6">
      <c r="A38667" t="s">
        <v>265</v>
      </c>
      <c r="B38667">
        <v>1532</v>
      </c>
      <c r="C38667" t="s">
        <v>290</v>
      </c>
      <c r="D38667">
        <v>2016</v>
      </c>
      <c r="E38667" t="s">
        <v>740</v>
      </c>
      <c r="F38667" s="2">
        <v>469.46602166671403</v>
      </c>
    </row>
    <row r="38668" spans="1:6">
      <c r="A38668" t="s">
        <v>265</v>
      </c>
      <c r="B38668">
        <v>1532</v>
      </c>
      <c r="C38668" t="s">
        <v>290</v>
      </c>
      <c r="D38668">
        <v>2016</v>
      </c>
      <c r="E38668" t="s">
        <v>741</v>
      </c>
      <c r="F38668" s="2">
        <v>8614.0499445752903</v>
      </c>
    </row>
    <row r="38669" spans="1:6">
      <c r="A38669" t="s">
        <v>265</v>
      </c>
      <c r="B38669">
        <v>1532</v>
      </c>
      <c r="C38669" t="s">
        <v>290</v>
      </c>
      <c r="D38669">
        <v>2017</v>
      </c>
      <c r="E38669" t="s">
        <v>739</v>
      </c>
      <c r="F38669" s="2">
        <v>5168.8537989827901</v>
      </c>
    </row>
    <row r="38670" spans="1:6">
      <c r="A38670" t="s">
        <v>265</v>
      </c>
      <c r="B38670">
        <v>1532</v>
      </c>
      <c r="C38670" t="s">
        <v>290</v>
      </c>
      <c r="D38670">
        <v>2018</v>
      </c>
      <c r="E38670" t="s">
        <v>742</v>
      </c>
      <c r="F38670" s="2">
        <v>1767.9806482384899</v>
      </c>
    </row>
    <row r="38671" spans="1:6">
      <c r="A38671" t="s">
        <v>265</v>
      </c>
      <c r="B38671">
        <v>1532</v>
      </c>
      <c r="C38671" t="s">
        <v>290</v>
      </c>
      <c r="D38671">
        <v>2018</v>
      </c>
      <c r="E38671" t="s">
        <v>744</v>
      </c>
      <c r="F38671" s="2">
        <v>0</v>
      </c>
    </row>
    <row r="38672" spans="1:6">
      <c r="A38672" t="s">
        <v>265</v>
      </c>
      <c r="B38672">
        <v>1532</v>
      </c>
      <c r="C38672" t="s">
        <v>290</v>
      </c>
      <c r="D38672">
        <v>2018</v>
      </c>
      <c r="E38672" t="s">
        <v>743</v>
      </c>
      <c r="F38672" s="2">
        <v>10684.3352739695</v>
      </c>
    </row>
    <row r="38673" spans="1:6">
      <c r="A38673" t="s">
        <v>265</v>
      </c>
      <c r="B38673">
        <v>1532</v>
      </c>
      <c r="C38673" t="s">
        <v>290</v>
      </c>
      <c r="D38673">
        <v>2018</v>
      </c>
      <c r="E38673" t="s">
        <v>745</v>
      </c>
      <c r="F38673" s="2">
        <v>22246.522596924198</v>
      </c>
    </row>
    <row r="38674" spans="1:6">
      <c r="A38674" t="s">
        <v>265</v>
      </c>
      <c r="B38674">
        <v>1532</v>
      </c>
      <c r="C38674" t="s">
        <v>290</v>
      </c>
      <c r="D38674">
        <v>2019</v>
      </c>
      <c r="E38674" t="s">
        <v>741</v>
      </c>
      <c r="F38674" s="2">
        <v>7813.51797898528</v>
      </c>
    </row>
    <row r="38675" spans="1:6">
      <c r="A38675" t="s">
        <v>265</v>
      </c>
      <c r="B38675">
        <v>1532</v>
      </c>
      <c r="C38675" t="s">
        <v>290</v>
      </c>
      <c r="D38675">
        <v>2020</v>
      </c>
      <c r="E38675" t="s">
        <v>737</v>
      </c>
      <c r="F38675" s="2">
        <v>1316.4296874782799</v>
      </c>
    </row>
    <row r="38676" spans="1:6">
      <c r="A38676" t="s">
        <v>265</v>
      </c>
      <c r="B38676">
        <v>1532</v>
      </c>
      <c r="C38676" t="s">
        <v>290</v>
      </c>
      <c r="D38676">
        <v>2021</v>
      </c>
      <c r="E38676" t="s">
        <v>738</v>
      </c>
      <c r="F38676" s="2">
        <v>0</v>
      </c>
    </row>
    <row r="38677" spans="1:6">
      <c r="A38677" t="s">
        <v>265</v>
      </c>
      <c r="B38677">
        <v>1532</v>
      </c>
      <c r="C38677" t="s">
        <v>290</v>
      </c>
      <c r="D38677">
        <v>2021</v>
      </c>
      <c r="E38677" t="s">
        <v>739</v>
      </c>
      <c r="F38677" s="2">
        <v>5110.3177638308198</v>
      </c>
    </row>
    <row r="38678" spans="1:6">
      <c r="A38678" t="s">
        <v>265</v>
      </c>
      <c r="B38678">
        <v>1532</v>
      </c>
      <c r="C38678" t="s">
        <v>290</v>
      </c>
      <c r="D38678">
        <v>2021</v>
      </c>
      <c r="E38678" t="s">
        <v>743</v>
      </c>
      <c r="F38678" s="2">
        <v>5428.88647903738</v>
      </c>
    </row>
    <row r="38679" spans="1:6">
      <c r="A38679" t="s">
        <v>265</v>
      </c>
      <c r="B38679">
        <v>1532</v>
      </c>
      <c r="C38679" t="s">
        <v>290</v>
      </c>
      <c r="D38679">
        <v>2022</v>
      </c>
      <c r="E38679" t="s">
        <v>744</v>
      </c>
      <c r="F38679" s="2">
        <v>0</v>
      </c>
    </row>
    <row r="38680" spans="1:6">
      <c r="A38680" t="s">
        <v>265</v>
      </c>
      <c r="B38680">
        <v>1532</v>
      </c>
      <c r="C38680" t="s">
        <v>290</v>
      </c>
      <c r="D38680">
        <v>2022</v>
      </c>
      <c r="E38680" t="s">
        <v>741</v>
      </c>
      <c r="F38680" s="2">
        <v>7084.9799860589601</v>
      </c>
    </row>
    <row r="38681" spans="1:6">
      <c r="A38681" t="s">
        <v>265</v>
      </c>
      <c r="B38681">
        <v>1532</v>
      </c>
      <c r="C38681" t="s">
        <v>290</v>
      </c>
      <c r="D38681">
        <v>2023</v>
      </c>
      <c r="E38681" t="s">
        <v>736</v>
      </c>
      <c r="F38681" s="2">
        <v>929.43451964762096</v>
      </c>
    </row>
    <row r="38682" spans="1:6">
      <c r="A38682" t="s">
        <v>265</v>
      </c>
      <c r="B38682">
        <v>1532</v>
      </c>
      <c r="C38682" t="s">
        <v>290</v>
      </c>
      <c r="D38682">
        <v>2023</v>
      </c>
      <c r="E38682" t="s">
        <v>737</v>
      </c>
      <c r="F38682" s="2">
        <v>1194.8179787659501</v>
      </c>
    </row>
    <row r="38683" spans="1:6">
      <c r="A38683" t="s">
        <v>265</v>
      </c>
      <c r="B38683">
        <v>1532</v>
      </c>
      <c r="C38683" t="s">
        <v>290</v>
      </c>
      <c r="D38683">
        <v>2023</v>
      </c>
      <c r="E38683" t="s">
        <v>740</v>
      </c>
      <c r="F38683" s="2">
        <v>411.17179636973998</v>
      </c>
    </row>
    <row r="38684" spans="1:6">
      <c r="A38684" t="s">
        <v>265</v>
      </c>
      <c r="B38684">
        <v>1532</v>
      </c>
      <c r="C38684" t="s">
        <v>290</v>
      </c>
      <c r="D38684">
        <v>2024</v>
      </c>
      <c r="E38684" t="s">
        <v>739</v>
      </c>
      <c r="F38684" s="2">
        <v>4290.8690453354902</v>
      </c>
    </row>
    <row r="38685" spans="1:6">
      <c r="A38685" t="s">
        <v>265</v>
      </c>
      <c r="B38685">
        <v>1532</v>
      </c>
      <c r="C38685" t="s">
        <v>290</v>
      </c>
      <c r="D38685">
        <v>2024</v>
      </c>
      <c r="E38685" t="s">
        <v>743</v>
      </c>
      <c r="F38685" s="2">
        <v>7827.0525007412198</v>
      </c>
    </row>
    <row r="38686" spans="1:6">
      <c r="A38686" t="s">
        <v>265</v>
      </c>
      <c r="B38686">
        <v>1535</v>
      </c>
      <c r="C38686" t="s">
        <v>292</v>
      </c>
      <c r="D38686">
        <v>2009</v>
      </c>
      <c r="E38686" t="s">
        <v>736</v>
      </c>
      <c r="F38686" s="2">
        <v>15547.3620732094</v>
      </c>
    </row>
    <row r="38687" spans="1:6">
      <c r="A38687" t="s">
        <v>265</v>
      </c>
      <c r="B38687">
        <v>1535</v>
      </c>
      <c r="C38687" t="s">
        <v>292</v>
      </c>
      <c r="D38687">
        <v>2009</v>
      </c>
      <c r="E38687" t="s">
        <v>737</v>
      </c>
      <c r="F38687" s="2">
        <v>1342.87723100583</v>
      </c>
    </row>
    <row r="38688" spans="1:6">
      <c r="A38688" t="s">
        <v>265</v>
      </c>
      <c r="B38688">
        <v>1535</v>
      </c>
      <c r="C38688" t="s">
        <v>292</v>
      </c>
      <c r="D38688">
        <v>2009</v>
      </c>
      <c r="E38688" t="s">
        <v>741</v>
      </c>
      <c r="F38688" s="2">
        <v>16260.5103741944</v>
      </c>
    </row>
    <row r="38689" spans="1:6">
      <c r="A38689" t="s">
        <v>265</v>
      </c>
      <c r="B38689">
        <v>1535</v>
      </c>
      <c r="C38689" t="s">
        <v>292</v>
      </c>
      <c r="D38689">
        <v>2011</v>
      </c>
      <c r="E38689" t="s">
        <v>742</v>
      </c>
      <c r="F38689" s="2">
        <v>3259.6507871131398</v>
      </c>
    </row>
    <row r="38690" spans="1:6">
      <c r="A38690" t="s">
        <v>265</v>
      </c>
      <c r="B38690">
        <v>1535</v>
      </c>
      <c r="C38690" t="s">
        <v>292</v>
      </c>
      <c r="D38690">
        <v>2011</v>
      </c>
      <c r="E38690" t="s">
        <v>744</v>
      </c>
      <c r="F38690" s="2">
        <v>434.24832972973002</v>
      </c>
    </row>
    <row r="38691" spans="1:6">
      <c r="A38691" t="s">
        <v>265</v>
      </c>
      <c r="B38691">
        <v>1535</v>
      </c>
      <c r="C38691" t="s">
        <v>292</v>
      </c>
      <c r="D38691">
        <v>2011</v>
      </c>
      <c r="E38691" t="s">
        <v>743</v>
      </c>
      <c r="F38691" s="2">
        <v>0</v>
      </c>
    </row>
    <row r="38692" spans="1:6">
      <c r="A38692" t="s">
        <v>265</v>
      </c>
      <c r="B38692">
        <v>1535</v>
      </c>
      <c r="C38692" t="s">
        <v>292</v>
      </c>
      <c r="D38692">
        <v>2011</v>
      </c>
      <c r="E38692" t="s">
        <v>745</v>
      </c>
      <c r="F38692" s="2">
        <v>22034.367313197999</v>
      </c>
    </row>
    <row r="38693" spans="1:6">
      <c r="A38693" t="s">
        <v>265</v>
      </c>
      <c r="B38693">
        <v>1535</v>
      </c>
      <c r="C38693" t="s">
        <v>292</v>
      </c>
      <c r="D38693">
        <v>2013</v>
      </c>
      <c r="E38693" t="s">
        <v>740</v>
      </c>
      <c r="F38693" s="2">
        <v>1079.8664734471399</v>
      </c>
    </row>
    <row r="38694" spans="1:6">
      <c r="A38694" t="s">
        <v>265</v>
      </c>
      <c r="B38694">
        <v>1535</v>
      </c>
      <c r="C38694" t="s">
        <v>292</v>
      </c>
      <c r="D38694">
        <v>2015</v>
      </c>
      <c r="E38694" t="s">
        <v>741</v>
      </c>
      <c r="F38694" s="2">
        <v>16504.987384743901</v>
      </c>
    </row>
    <row r="38695" spans="1:6">
      <c r="A38695" t="s">
        <v>265</v>
      </c>
      <c r="B38695">
        <v>1535</v>
      </c>
      <c r="C38695" t="s">
        <v>292</v>
      </c>
      <c r="D38695">
        <v>2016</v>
      </c>
      <c r="E38695" t="s">
        <v>736</v>
      </c>
      <c r="F38695" s="2">
        <v>9841.0009303268398</v>
      </c>
    </row>
    <row r="38696" spans="1:6">
      <c r="A38696" t="s">
        <v>265</v>
      </c>
      <c r="B38696">
        <v>1535</v>
      </c>
      <c r="C38696" t="s">
        <v>292</v>
      </c>
      <c r="D38696">
        <v>2016</v>
      </c>
      <c r="E38696" t="s">
        <v>737</v>
      </c>
      <c r="F38696" s="2">
        <v>1443.03408553758</v>
      </c>
    </row>
    <row r="38697" spans="1:6">
      <c r="A38697" t="s">
        <v>265</v>
      </c>
      <c r="B38697">
        <v>1535</v>
      </c>
      <c r="C38697" t="s">
        <v>292</v>
      </c>
      <c r="D38697">
        <v>2017</v>
      </c>
      <c r="E38697" t="s">
        <v>738</v>
      </c>
      <c r="F38697" s="2">
        <v>0</v>
      </c>
    </row>
    <row r="38698" spans="1:6">
      <c r="A38698" t="s">
        <v>265</v>
      </c>
      <c r="B38698">
        <v>1535</v>
      </c>
      <c r="C38698" t="s">
        <v>292</v>
      </c>
      <c r="D38698">
        <v>2017</v>
      </c>
      <c r="E38698" t="s">
        <v>739</v>
      </c>
      <c r="F38698" s="2">
        <v>12014.2425510128</v>
      </c>
    </row>
    <row r="38699" spans="1:6">
      <c r="A38699" t="s">
        <v>265</v>
      </c>
      <c r="B38699">
        <v>1535</v>
      </c>
      <c r="C38699" t="s">
        <v>292</v>
      </c>
      <c r="D38699">
        <v>2017</v>
      </c>
      <c r="E38699" t="s">
        <v>743</v>
      </c>
      <c r="F38699" s="2">
        <v>0</v>
      </c>
    </row>
    <row r="38700" spans="1:6">
      <c r="A38700" t="s">
        <v>265</v>
      </c>
      <c r="B38700">
        <v>1535</v>
      </c>
      <c r="C38700" t="s">
        <v>292</v>
      </c>
      <c r="D38700">
        <v>2018</v>
      </c>
      <c r="E38700" t="s">
        <v>742</v>
      </c>
      <c r="F38700" s="2">
        <v>2988.6587701214698</v>
      </c>
    </row>
    <row r="38701" spans="1:6">
      <c r="A38701" t="s">
        <v>265</v>
      </c>
      <c r="B38701">
        <v>1535</v>
      </c>
      <c r="C38701" t="s">
        <v>292</v>
      </c>
      <c r="D38701">
        <v>2018</v>
      </c>
      <c r="E38701" t="s">
        <v>744</v>
      </c>
      <c r="F38701" s="2">
        <v>407.27638378378401</v>
      </c>
    </row>
    <row r="38702" spans="1:6">
      <c r="A38702" t="s">
        <v>265</v>
      </c>
      <c r="B38702">
        <v>1535</v>
      </c>
      <c r="C38702" t="s">
        <v>292</v>
      </c>
      <c r="D38702">
        <v>2018</v>
      </c>
      <c r="E38702" t="s">
        <v>745</v>
      </c>
      <c r="F38702" s="2">
        <v>20902.974860328901</v>
      </c>
    </row>
    <row r="38703" spans="1:6">
      <c r="A38703" t="s">
        <v>265</v>
      </c>
      <c r="B38703">
        <v>1535</v>
      </c>
      <c r="C38703" t="s">
        <v>292</v>
      </c>
      <c r="D38703">
        <v>2018</v>
      </c>
      <c r="E38703" t="s">
        <v>741</v>
      </c>
      <c r="F38703" s="2">
        <v>15402.375268759701</v>
      </c>
    </row>
    <row r="38704" spans="1:6">
      <c r="A38704" t="s">
        <v>265</v>
      </c>
      <c r="B38704">
        <v>1535</v>
      </c>
      <c r="C38704" t="s">
        <v>292</v>
      </c>
      <c r="D38704">
        <v>2019</v>
      </c>
      <c r="E38704" t="s">
        <v>736</v>
      </c>
      <c r="F38704" s="2">
        <v>8749.7382659276609</v>
      </c>
    </row>
    <row r="38705" spans="1:6">
      <c r="A38705" t="s">
        <v>265</v>
      </c>
      <c r="B38705">
        <v>1535</v>
      </c>
      <c r="C38705" t="s">
        <v>292</v>
      </c>
      <c r="D38705">
        <v>2019</v>
      </c>
      <c r="E38705" t="s">
        <v>737</v>
      </c>
      <c r="F38705" s="2">
        <v>1346.46522599379</v>
      </c>
    </row>
    <row r="38706" spans="1:6">
      <c r="A38706" t="s">
        <v>265</v>
      </c>
      <c r="B38706">
        <v>1535</v>
      </c>
      <c r="C38706" t="s">
        <v>292</v>
      </c>
      <c r="D38706">
        <v>2020</v>
      </c>
      <c r="E38706" t="s">
        <v>738</v>
      </c>
      <c r="F38706" s="2">
        <v>0</v>
      </c>
    </row>
    <row r="38707" spans="1:6">
      <c r="A38707" t="s">
        <v>265</v>
      </c>
      <c r="B38707">
        <v>1535</v>
      </c>
      <c r="C38707" t="s">
        <v>292</v>
      </c>
      <c r="D38707">
        <v>2020</v>
      </c>
      <c r="E38707" t="s">
        <v>739</v>
      </c>
      <c r="F38707" s="2">
        <v>11635.105325934899</v>
      </c>
    </row>
    <row r="38708" spans="1:6">
      <c r="A38708" t="s">
        <v>265</v>
      </c>
      <c r="B38708">
        <v>1535</v>
      </c>
      <c r="C38708" t="s">
        <v>292</v>
      </c>
      <c r="D38708">
        <v>2020</v>
      </c>
      <c r="E38708" t="s">
        <v>743</v>
      </c>
      <c r="F38708" s="2">
        <v>0</v>
      </c>
    </row>
    <row r="38709" spans="1:6">
      <c r="A38709" t="s">
        <v>265</v>
      </c>
      <c r="B38709">
        <v>1535</v>
      </c>
      <c r="C38709" t="s">
        <v>292</v>
      </c>
      <c r="D38709">
        <v>2020</v>
      </c>
      <c r="E38709" t="s">
        <v>740</v>
      </c>
      <c r="F38709" s="2">
        <v>654.71170512567301</v>
      </c>
    </row>
    <row r="38710" spans="1:6">
      <c r="A38710" t="s">
        <v>265</v>
      </c>
      <c r="B38710">
        <v>1535</v>
      </c>
      <c r="C38710" t="s">
        <v>292</v>
      </c>
      <c r="D38710">
        <v>2021</v>
      </c>
      <c r="E38710" t="s">
        <v>742</v>
      </c>
      <c r="F38710" s="2">
        <v>2493.3285782773401</v>
      </c>
    </row>
    <row r="38711" spans="1:6">
      <c r="A38711" t="s">
        <v>265</v>
      </c>
      <c r="B38711">
        <v>1535</v>
      </c>
      <c r="C38711" t="s">
        <v>292</v>
      </c>
      <c r="D38711">
        <v>2021</v>
      </c>
      <c r="E38711" t="s">
        <v>744</v>
      </c>
      <c r="F38711" s="2">
        <v>403.77003081081102</v>
      </c>
    </row>
    <row r="38712" spans="1:6">
      <c r="A38712" t="s">
        <v>265</v>
      </c>
      <c r="B38712">
        <v>1535</v>
      </c>
      <c r="C38712" t="s">
        <v>292</v>
      </c>
      <c r="D38712">
        <v>2021</v>
      </c>
      <c r="E38712" t="s">
        <v>745</v>
      </c>
      <c r="F38712" s="2">
        <v>17677.180640773298</v>
      </c>
    </row>
    <row r="38713" spans="1:6">
      <c r="A38713" t="s">
        <v>265</v>
      </c>
      <c r="B38713">
        <v>1535</v>
      </c>
      <c r="C38713" t="s">
        <v>292</v>
      </c>
      <c r="D38713">
        <v>2022</v>
      </c>
      <c r="E38713" t="s">
        <v>736</v>
      </c>
      <c r="F38713" s="2">
        <v>7473.9149935755804</v>
      </c>
    </row>
    <row r="38714" spans="1:6">
      <c r="A38714" t="s">
        <v>265</v>
      </c>
      <c r="B38714">
        <v>1535</v>
      </c>
      <c r="C38714" t="s">
        <v>292</v>
      </c>
      <c r="D38714">
        <v>2022</v>
      </c>
      <c r="E38714" t="s">
        <v>737</v>
      </c>
      <c r="F38714" s="2">
        <v>1196.10179254749</v>
      </c>
    </row>
    <row r="38715" spans="1:6">
      <c r="A38715" t="s">
        <v>265</v>
      </c>
      <c r="B38715">
        <v>1535</v>
      </c>
      <c r="C38715" t="s">
        <v>292</v>
      </c>
      <c r="D38715">
        <v>2023</v>
      </c>
      <c r="E38715" t="s">
        <v>739</v>
      </c>
      <c r="F38715" s="2">
        <v>11760.376505672601</v>
      </c>
    </row>
    <row r="38716" spans="1:6">
      <c r="A38716" t="s">
        <v>265</v>
      </c>
      <c r="B38716">
        <v>1535</v>
      </c>
      <c r="C38716" t="s">
        <v>292</v>
      </c>
      <c r="D38716">
        <v>2023</v>
      </c>
      <c r="E38716" t="s">
        <v>740</v>
      </c>
      <c r="F38716" s="2">
        <v>559.96170446851795</v>
      </c>
    </row>
    <row r="38717" spans="1:6">
      <c r="A38717" t="s">
        <v>265</v>
      </c>
      <c r="B38717">
        <v>1535</v>
      </c>
      <c r="C38717" t="s">
        <v>292</v>
      </c>
      <c r="D38717">
        <v>2024</v>
      </c>
      <c r="E38717" t="s">
        <v>742</v>
      </c>
      <c r="F38717" s="2">
        <v>3057.1406750329702</v>
      </c>
    </row>
    <row r="38718" spans="1:6">
      <c r="A38718" t="s">
        <v>265</v>
      </c>
      <c r="B38718">
        <v>1535</v>
      </c>
      <c r="C38718" t="s">
        <v>292</v>
      </c>
      <c r="D38718">
        <v>2024</v>
      </c>
      <c r="E38718" t="s">
        <v>744</v>
      </c>
      <c r="F38718" s="2">
        <v>482.79783243243202</v>
      </c>
    </row>
    <row r="38719" spans="1:6">
      <c r="A38719" t="s">
        <v>265</v>
      </c>
      <c r="B38719">
        <v>1535</v>
      </c>
      <c r="C38719" t="s">
        <v>292</v>
      </c>
      <c r="D38719">
        <v>2024</v>
      </c>
      <c r="E38719" t="s">
        <v>745</v>
      </c>
      <c r="F38719" s="2">
        <v>12149.754591180001</v>
      </c>
    </row>
    <row r="38720" spans="1:6">
      <c r="A38720" t="s">
        <v>265</v>
      </c>
      <c r="B38720">
        <v>1539</v>
      </c>
      <c r="C38720" t="s">
        <v>294</v>
      </c>
      <c r="D38720">
        <v>2009</v>
      </c>
      <c r="E38720" t="s">
        <v>738</v>
      </c>
      <c r="F38720" s="2">
        <v>0</v>
      </c>
    </row>
    <row r="38721" spans="1:6">
      <c r="A38721" t="s">
        <v>265</v>
      </c>
      <c r="B38721">
        <v>1539</v>
      </c>
      <c r="C38721" t="s">
        <v>294</v>
      </c>
      <c r="D38721">
        <v>2009</v>
      </c>
      <c r="E38721" t="s">
        <v>739</v>
      </c>
      <c r="F38721" s="2">
        <v>16071.166045153401</v>
      </c>
    </row>
    <row r="38722" spans="1:6">
      <c r="A38722" t="s">
        <v>265</v>
      </c>
      <c r="B38722">
        <v>1539</v>
      </c>
      <c r="C38722" t="s">
        <v>294</v>
      </c>
      <c r="D38722">
        <v>2009</v>
      </c>
      <c r="E38722" t="s">
        <v>743</v>
      </c>
      <c r="F38722" s="2">
        <v>0</v>
      </c>
    </row>
    <row r="38723" spans="1:6">
      <c r="A38723" t="s">
        <v>265</v>
      </c>
      <c r="B38723">
        <v>1539</v>
      </c>
      <c r="C38723" t="s">
        <v>294</v>
      </c>
      <c r="D38723">
        <v>2011</v>
      </c>
      <c r="E38723" t="s">
        <v>736</v>
      </c>
      <c r="F38723" s="2">
        <v>3242.8006356964202</v>
      </c>
    </row>
    <row r="38724" spans="1:6">
      <c r="A38724" t="s">
        <v>265</v>
      </c>
      <c r="B38724">
        <v>1539</v>
      </c>
      <c r="C38724" t="s">
        <v>294</v>
      </c>
      <c r="D38724">
        <v>2011</v>
      </c>
      <c r="E38724" t="s">
        <v>737</v>
      </c>
      <c r="F38724" s="2">
        <v>1677.5938953093</v>
      </c>
    </row>
    <row r="38725" spans="1:6">
      <c r="A38725" t="s">
        <v>265</v>
      </c>
      <c r="B38725">
        <v>1539</v>
      </c>
      <c r="C38725" t="s">
        <v>294</v>
      </c>
      <c r="D38725">
        <v>2013</v>
      </c>
      <c r="E38725" t="s">
        <v>742</v>
      </c>
      <c r="F38725" s="2">
        <v>3821.4242615778799</v>
      </c>
    </row>
    <row r="38726" spans="1:6">
      <c r="A38726" t="s">
        <v>265</v>
      </c>
      <c r="B38726">
        <v>1539</v>
      </c>
      <c r="C38726" t="s">
        <v>294</v>
      </c>
      <c r="D38726">
        <v>2013</v>
      </c>
      <c r="E38726" t="s">
        <v>744</v>
      </c>
      <c r="F38726" s="2">
        <v>200.90268449999999</v>
      </c>
    </row>
    <row r="38727" spans="1:6">
      <c r="A38727" t="s">
        <v>265</v>
      </c>
      <c r="B38727">
        <v>1539</v>
      </c>
      <c r="C38727" t="s">
        <v>294</v>
      </c>
      <c r="D38727">
        <v>2013</v>
      </c>
      <c r="E38727" t="s">
        <v>745</v>
      </c>
      <c r="F38727" s="2">
        <v>2920.1868355578199</v>
      </c>
    </row>
    <row r="38728" spans="1:6">
      <c r="A38728" t="s">
        <v>265</v>
      </c>
      <c r="B38728">
        <v>1539</v>
      </c>
      <c r="C38728" t="s">
        <v>294</v>
      </c>
      <c r="D38728">
        <v>2015</v>
      </c>
      <c r="E38728" t="s">
        <v>738</v>
      </c>
      <c r="F38728" s="2">
        <v>0</v>
      </c>
    </row>
    <row r="38729" spans="1:6">
      <c r="A38729" t="s">
        <v>265</v>
      </c>
      <c r="B38729">
        <v>1539</v>
      </c>
      <c r="C38729" t="s">
        <v>294</v>
      </c>
      <c r="D38729">
        <v>2015</v>
      </c>
      <c r="E38729" t="s">
        <v>739</v>
      </c>
      <c r="F38729" s="2">
        <v>16376.3158405963</v>
      </c>
    </row>
    <row r="38730" spans="1:6">
      <c r="A38730" t="s">
        <v>265</v>
      </c>
      <c r="B38730">
        <v>1539</v>
      </c>
      <c r="C38730" t="s">
        <v>294</v>
      </c>
      <c r="D38730">
        <v>2015</v>
      </c>
      <c r="E38730" t="s">
        <v>740</v>
      </c>
      <c r="F38730" s="2">
        <v>1046.56405962894</v>
      </c>
    </row>
    <row r="38731" spans="1:6">
      <c r="A38731" t="s">
        <v>265</v>
      </c>
      <c r="B38731">
        <v>1539</v>
      </c>
      <c r="C38731" t="s">
        <v>294</v>
      </c>
      <c r="D38731">
        <v>2016</v>
      </c>
      <c r="E38731" t="s">
        <v>742</v>
      </c>
      <c r="F38731" s="2">
        <v>3412.0240506967598</v>
      </c>
    </row>
    <row r="38732" spans="1:6">
      <c r="A38732" t="s">
        <v>265</v>
      </c>
      <c r="B38732">
        <v>1539</v>
      </c>
      <c r="C38732" t="s">
        <v>294</v>
      </c>
      <c r="D38732">
        <v>2016</v>
      </c>
      <c r="E38732" t="s">
        <v>744</v>
      </c>
      <c r="F38732" s="2">
        <v>192.93035574999999</v>
      </c>
    </row>
    <row r="38733" spans="1:6">
      <c r="A38733" t="s">
        <v>265</v>
      </c>
      <c r="B38733">
        <v>1539</v>
      </c>
      <c r="C38733" t="s">
        <v>294</v>
      </c>
      <c r="D38733">
        <v>2016</v>
      </c>
      <c r="E38733" t="s">
        <v>743</v>
      </c>
      <c r="F38733" s="2">
        <v>0</v>
      </c>
    </row>
    <row r="38734" spans="1:6">
      <c r="A38734" t="s">
        <v>265</v>
      </c>
      <c r="B38734">
        <v>1539</v>
      </c>
      <c r="C38734" t="s">
        <v>294</v>
      </c>
      <c r="D38734">
        <v>2016</v>
      </c>
      <c r="E38734" t="s">
        <v>745</v>
      </c>
      <c r="F38734" s="2">
        <v>2920.1868355578199</v>
      </c>
    </row>
    <row r="38735" spans="1:6">
      <c r="A38735" t="s">
        <v>265</v>
      </c>
      <c r="B38735">
        <v>1539</v>
      </c>
      <c r="C38735" t="s">
        <v>294</v>
      </c>
      <c r="D38735">
        <v>2017</v>
      </c>
      <c r="E38735" t="s">
        <v>741</v>
      </c>
      <c r="F38735" s="2">
        <v>19377.507661588199</v>
      </c>
    </row>
    <row r="38736" spans="1:6">
      <c r="A38736" t="s">
        <v>265</v>
      </c>
      <c r="B38736">
        <v>1539</v>
      </c>
      <c r="C38736" t="s">
        <v>294</v>
      </c>
      <c r="D38736">
        <v>2018</v>
      </c>
      <c r="E38736" t="s">
        <v>740</v>
      </c>
      <c r="F38736" s="2">
        <v>977.13643263382698</v>
      </c>
    </row>
    <row r="38737" spans="1:6">
      <c r="A38737" t="s">
        <v>265</v>
      </c>
      <c r="B38737">
        <v>1539</v>
      </c>
      <c r="C38737" t="s">
        <v>294</v>
      </c>
      <c r="D38737">
        <v>2019</v>
      </c>
      <c r="E38737" t="s">
        <v>743</v>
      </c>
      <c r="F38737" s="2">
        <v>0</v>
      </c>
    </row>
    <row r="38738" spans="1:6">
      <c r="A38738" t="s">
        <v>265</v>
      </c>
      <c r="B38738">
        <v>1539</v>
      </c>
      <c r="C38738" t="s">
        <v>294</v>
      </c>
      <c r="D38738">
        <v>2020</v>
      </c>
      <c r="E38738" t="s">
        <v>741</v>
      </c>
      <c r="F38738" s="2">
        <v>19756.372683074602</v>
      </c>
    </row>
    <row r="38739" spans="1:6">
      <c r="A38739" t="s">
        <v>265</v>
      </c>
      <c r="B38739">
        <v>1539</v>
      </c>
      <c r="C38739" t="s">
        <v>294</v>
      </c>
      <c r="D38739">
        <v>2021</v>
      </c>
      <c r="E38739" t="s">
        <v>736</v>
      </c>
      <c r="F38739" s="2">
        <v>1948.4959581344999</v>
      </c>
    </row>
    <row r="38740" spans="1:6">
      <c r="A38740" t="s">
        <v>265</v>
      </c>
      <c r="B38740">
        <v>1539</v>
      </c>
      <c r="C38740" t="s">
        <v>294</v>
      </c>
      <c r="D38740">
        <v>2021</v>
      </c>
      <c r="E38740" t="s">
        <v>737</v>
      </c>
      <c r="F38740" s="2">
        <v>1476.2984518620999</v>
      </c>
    </row>
    <row r="38741" spans="1:6">
      <c r="A38741" t="s">
        <v>265</v>
      </c>
      <c r="B38741">
        <v>1539</v>
      </c>
      <c r="C38741" t="s">
        <v>294</v>
      </c>
      <c r="D38741">
        <v>2021</v>
      </c>
      <c r="E38741" t="s">
        <v>740</v>
      </c>
      <c r="F38741" s="2">
        <v>785.05646935131097</v>
      </c>
    </row>
    <row r="38742" spans="1:6">
      <c r="A38742" t="s">
        <v>265</v>
      </c>
      <c r="B38742">
        <v>1539</v>
      </c>
      <c r="C38742" t="s">
        <v>294</v>
      </c>
      <c r="D38742">
        <v>2022</v>
      </c>
      <c r="E38742" t="s">
        <v>738</v>
      </c>
      <c r="F38742" s="2">
        <v>0</v>
      </c>
    </row>
    <row r="38743" spans="1:6">
      <c r="A38743" t="s">
        <v>265</v>
      </c>
      <c r="B38743">
        <v>1539</v>
      </c>
      <c r="C38743" t="s">
        <v>294</v>
      </c>
      <c r="D38743">
        <v>2022</v>
      </c>
      <c r="E38743" t="s">
        <v>739</v>
      </c>
      <c r="F38743" s="2">
        <v>16183.768752055899</v>
      </c>
    </row>
    <row r="38744" spans="1:6">
      <c r="A38744" t="s">
        <v>265</v>
      </c>
      <c r="B38744">
        <v>1539</v>
      </c>
      <c r="C38744" t="s">
        <v>294</v>
      </c>
      <c r="D38744">
        <v>2022</v>
      </c>
      <c r="E38744" t="s">
        <v>743</v>
      </c>
      <c r="F38744" s="2">
        <v>0</v>
      </c>
    </row>
    <row r="38745" spans="1:6">
      <c r="A38745" t="s">
        <v>265</v>
      </c>
      <c r="B38745">
        <v>1539</v>
      </c>
      <c r="C38745" t="s">
        <v>294</v>
      </c>
      <c r="D38745">
        <v>2023</v>
      </c>
      <c r="E38745" t="s">
        <v>742</v>
      </c>
      <c r="F38745" s="2">
        <v>3181.50204400961</v>
      </c>
    </row>
    <row r="38746" spans="1:6">
      <c r="A38746" t="s">
        <v>265</v>
      </c>
      <c r="B38746">
        <v>1539</v>
      </c>
      <c r="C38746" t="s">
        <v>294</v>
      </c>
      <c r="D38746">
        <v>2023</v>
      </c>
      <c r="E38746" t="s">
        <v>744</v>
      </c>
      <c r="F38746" s="2">
        <v>222.71818565000001</v>
      </c>
    </row>
    <row r="38747" spans="1:6">
      <c r="A38747" t="s">
        <v>265</v>
      </c>
      <c r="B38747">
        <v>1539</v>
      </c>
      <c r="C38747" t="s">
        <v>294</v>
      </c>
      <c r="D38747">
        <v>2023</v>
      </c>
      <c r="E38747" t="s">
        <v>745</v>
      </c>
      <c r="F38747" s="2">
        <v>3485.6936040788401</v>
      </c>
    </row>
    <row r="38748" spans="1:6">
      <c r="A38748" t="s">
        <v>265</v>
      </c>
      <c r="B38748">
        <v>1539</v>
      </c>
      <c r="C38748" t="s">
        <v>294</v>
      </c>
      <c r="D38748">
        <v>2023</v>
      </c>
      <c r="E38748" t="s">
        <v>741</v>
      </c>
      <c r="F38748" s="2">
        <v>19884.898187738199</v>
      </c>
    </row>
    <row r="38749" spans="1:6">
      <c r="A38749" t="s">
        <v>265</v>
      </c>
      <c r="B38749">
        <v>1539</v>
      </c>
      <c r="C38749" t="s">
        <v>294</v>
      </c>
      <c r="D38749">
        <v>2024</v>
      </c>
      <c r="E38749" t="s">
        <v>736</v>
      </c>
      <c r="F38749" s="2">
        <v>1644.0206857201899</v>
      </c>
    </row>
    <row r="38750" spans="1:6">
      <c r="A38750" t="s">
        <v>265</v>
      </c>
      <c r="B38750">
        <v>1539</v>
      </c>
      <c r="C38750" t="s">
        <v>294</v>
      </c>
      <c r="D38750">
        <v>2024</v>
      </c>
      <c r="E38750" t="s">
        <v>737</v>
      </c>
      <c r="F38750" s="2">
        <v>1307.27750258276</v>
      </c>
    </row>
    <row r="38751" spans="1:6">
      <c r="A38751" t="s">
        <v>265</v>
      </c>
      <c r="B38751">
        <v>1547</v>
      </c>
      <c r="C38751" t="s">
        <v>296</v>
      </c>
      <c r="D38751">
        <v>2009</v>
      </c>
      <c r="E38751" t="s">
        <v>742</v>
      </c>
      <c r="F38751" s="2">
        <v>1072.3627289786</v>
      </c>
    </row>
    <row r="38752" spans="1:6">
      <c r="A38752" t="s">
        <v>265</v>
      </c>
      <c r="B38752">
        <v>1547</v>
      </c>
      <c r="C38752" t="s">
        <v>296</v>
      </c>
      <c r="D38752">
        <v>2009</v>
      </c>
      <c r="E38752" t="s">
        <v>745</v>
      </c>
      <c r="F38752" s="2">
        <v>19086.879896841499</v>
      </c>
    </row>
    <row r="38753" spans="1:6">
      <c r="A38753" t="s">
        <v>265</v>
      </c>
      <c r="B38753">
        <v>1547</v>
      </c>
      <c r="C38753" t="s">
        <v>296</v>
      </c>
      <c r="D38753">
        <v>2011</v>
      </c>
      <c r="E38753" t="s">
        <v>744</v>
      </c>
      <c r="F38753" s="2">
        <v>138461.77206218499</v>
      </c>
    </row>
    <row r="38754" spans="1:6">
      <c r="A38754" t="s">
        <v>265</v>
      </c>
      <c r="B38754">
        <v>1547</v>
      </c>
      <c r="C38754" t="s">
        <v>296</v>
      </c>
      <c r="D38754">
        <v>2011</v>
      </c>
      <c r="E38754" t="s">
        <v>739</v>
      </c>
      <c r="F38754" s="2">
        <v>6931.3483760910303</v>
      </c>
    </row>
    <row r="38755" spans="1:6">
      <c r="A38755" t="s">
        <v>265</v>
      </c>
      <c r="B38755">
        <v>1547</v>
      </c>
      <c r="C38755" t="s">
        <v>296</v>
      </c>
      <c r="D38755">
        <v>2013</v>
      </c>
      <c r="E38755" t="s">
        <v>736</v>
      </c>
      <c r="F38755" s="2">
        <v>1018.5732405647</v>
      </c>
    </row>
    <row r="38756" spans="1:6">
      <c r="A38756" t="s">
        <v>265</v>
      </c>
      <c r="B38756">
        <v>1547</v>
      </c>
      <c r="C38756" t="s">
        <v>296</v>
      </c>
      <c r="D38756">
        <v>2013</v>
      </c>
      <c r="E38756" t="s">
        <v>737</v>
      </c>
      <c r="F38756" s="2">
        <v>550.70494540044899</v>
      </c>
    </row>
    <row r="38757" spans="1:6">
      <c r="A38757" t="s">
        <v>265</v>
      </c>
      <c r="B38757">
        <v>1547</v>
      </c>
      <c r="C38757" t="s">
        <v>296</v>
      </c>
      <c r="D38757">
        <v>2013</v>
      </c>
      <c r="E38757" t="s">
        <v>740</v>
      </c>
      <c r="F38757" s="2">
        <v>438.33938042343999</v>
      </c>
    </row>
    <row r="38758" spans="1:6">
      <c r="A38758" t="s">
        <v>265</v>
      </c>
      <c r="B38758">
        <v>1547</v>
      </c>
      <c r="C38758" t="s">
        <v>296</v>
      </c>
      <c r="D38758">
        <v>2015</v>
      </c>
      <c r="E38758" t="s">
        <v>742</v>
      </c>
      <c r="F38758" s="2">
        <v>1675.5920478701801</v>
      </c>
    </row>
    <row r="38759" spans="1:6">
      <c r="A38759" t="s">
        <v>265</v>
      </c>
      <c r="B38759">
        <v>1547</v>
      </c>
      <c r="C38759" t="s">
        <v>296</v>
      </c>
      <c r="D38759">
        <v>2015</v>
      </c>
      <c r="E38759" t="s">
        <v>743</v>
      </c>
      <c r="F38759" s="2">
        <v>0</v>
      </c>
    </row>
    <row r="38760" spans="1:6">
      <c r="A38760" t="s">
        <v>265</v>
      </c>
      <c r="B38760">
        <v>1547</v>
      </c>
      <c r="C38760" t="s">
        <v>296</v>
      </c>
      <c r="D38760">
        <v>2015</v>
      </c>
      <c r="E38760" t="s">
        <v>745</v>
      </c>
      <c r="F38760" s="2">
        <v>19086.879896841499</v>
      </c>
    </row>
    <row r="38761" spans="1:6">
      <c r="A38761" t="s">
        <v>265</v>
      </c>
      <c r="B38761">
        <v>1547</v>
      </c>
      <c r="C38761" t="s">
        <v>296</v>
      </c>
      <c r="D38761">
        <v>2015</v>
      </c>
      <c r="E38761" t="s">
        <v>741</v>
      </c>
      <c r="F38761" s="2">
        <v>1987.33135779386</v>
      </c>
    </row>
    <row r="38762" spans="1:6">
      <c r="A38762" t="s">
        <v>265</v>
      </c>
      <c r="B38762">
        <v>1547</v>
      </c>
      <c r="C38762" t="s">
        <v>296</v>
      </c>
      <c r="D38762">
        <v>2016</v>
      </c>
      <c r="E38762" t="s">
        <v>740</v>
      </c>
      <c r="F38762" s="2">
        <v>348.27232646286598</v>
      </c>
    </row>
    <row r="38763" spans="1:6">
      <c r="A38763" t="s">
        <v>265</v>
      </c>
      <c r="B38763">
        <v>1547</v>
      </c>
      <c r="C38763" t="s">
        <v>296</v>
      </c>
      <c r="D38763">
        <v>2017</v>
      </c>
      <c r="E38763" t="s">
        <v>738</v>
      </c>
      <c r="F38763" s="2">
        <v>0</v>
      </c>
    </row>
    <row r="38764" spans="1:6">
      <c r="A38764" t="s">
        <v>265</v>
      </c>
      <c r="B38764">
        <v>1547</v>
      </c>
      <c r="C38764" t="s">
        <v>296</v>
      </c>
      <c r="D38764">
        <v>2018</v>
      </c>
      <c r="E38764" t="s">
        <v>744</v>
      </c>
      <c r="F38764" s="2">
        <v>51616.2051144543</v>
      </c>
    </row>
    <row r="38765" spans="1:6">
      <c r="A38765" t="s">
        <v>265</v>
      </c>
      <c r="B38765">
        <v>1547</v>
      </c>
      <c r="C38765" t="s">
        <v>296</v>
      </c>
      <c r="D38765">
        <v>2018</v>
      </c>
      <c r="E38765" t="s">
        <v>743</v>
      </c>
      <c r="F38765" s="2">
        <v>0</v>
      </c>
    </row>
    <row r="38766" spans="1:6">
      <c r="A38766" t="s">
        <v>265</v>
      </c>
      <c r="B38766">
        <v>1547</v>
      </c>
      <c r="C38766" t="s">
        <v>296</v>
      </c>
      <c r="D38766">
        <v>2018</v>
      </c>
      <c r="E38766" t="s">
        <v>741</v>
      </c>
      <c r="F38766" s="2">
        <v>1799.5900726089999</v>
      </c>
    </row>
    <row r="38767" spans="1:6">
      <c r="A38767" t="s">
        <v>265</v>
      </c>
      <c r="B38767">
        <v>1547</v>
      </c>
      <c r="C38767" t="s">
        <v>296</v>
      </c>
      <c r="D38767">
        <v>2020</v>
      </c>
      <c r="E38767" t="s">
        <v>736</v>
      </c>
      <c r="F38767" s="2">
        <v>713.68571010767198</v>
      </c>
    </row>
    <row r="38768" spans="1:6">
      <c r="A38768" t="s">
        <v>265</v>
      </c>
      <c r="B38768">
        <v>1547</v>
      </c>
      <c r="C38768" t="s">
        <v>296</v>
      </c>
      <c r="D38768">
        <v>2020</v>
      </c>
      <c r="E38768" t="s">
        <v>737</v>
      </c>
      <c r="F38768" s="2">
        <v>471.01245318908502</v>
      </c>
    </row>
    <row r="38769" spans="1:6">
      <c r="A38769" t="s">
        <v>265</v>
      </c>
      <c r="B38769">
        <v>1547</v>
      </c>
      <c r="C38769" t="s">
        <v>296</v>
      </c>
      <c r="D38769">
        <v>2020</v>
      </c>
      <c r="E38769" t="s">
        <v>738</v>
      </c>
      <c r="F38769" s="2">
        <v>0</v>
      </c>
    </row>
    <row r="38770" spans="1:6">
      <c r="A38770" t="s">
        <v>265</v>
      </c>
      <c r="B38770">
        <v>1547</v>
      </c>
      <c r="C38770" t="s">
        <v>296</v>
      </c>
      <c r="D38770">
        <v>2021</v>
      </c>
      <c r="E38770" t="s">
        <v>744</v>
      </c>
      <c r="F38770" s="2">
        <v>41233.990360333897</v>
      </c>
    </row>
    <row r="38771" spans="1:6">
      <c r="A38771" t="s">
        <v>265</v>
      </c>
      <c r="B38771">
        <v>1547</v>
      </c>
      <c r="C38771" t="s">
        <v>296</v>
      </c>
      <c r="D38771">
        <v>2021</v>
      </c>
      <c r="E38771" t="s">
        <v>739</v>
      </c>
      <c r="F38771" s="2">
        <v>5998.6947789604901</v>
      </c>
    </row>
    <row r="38772" spans="1:6">
      <c r="A38772" t="s">
        <v>265</v>
      </c>
      <c r="B38772">
        <v>1547</v>
      </c>
      <c r="C38772" t="s">
        <v>296</v>
      </c>
      <c r="D38772">
        <v>2021</v>
      </c>
      <c r="E38772" t="s">
        <v>743</v>
      </c>
      <c r="F38772" s="2">
        <v>0</v>
      </c>
    </row>
    <row r="38773" spans="1:6">
      <c r="A38773" t="s">
        <v>265</v>
      </c>
      <c r="B38773">
        <v>1547</v>
      </c>
      <c r="C38773" t="s">
        <v>296</v>
      </c>
      <c r="D38773">
        <v>2022</v>
      </c>
      <c r="E38773" t="s">
        <v>742</v>
      </c>
      <c r="F38773" s="2">
        <v>1209.42619711099</v>
      </c>
    </row>
    <row r="38774" spans="1:6">
      <c r="A38774" t="s">
        <v>265</v>
      </c>
      <c r="B38774">
        <v>1547</v>
      </c>
      <c r="C38774" t="s">
        <v>296</v>
      </c>
      <c r="D38774">
        <v>2022</v>
      </c>
      <c r="E38774" t="s">
        <v>745</v>
      </c>
      <c r="F38774" s="2">
        <v>18618.637261039799</v>
      </c>
    </row>
    <row r="38775" spans="1:6">
      <c r="A38775" t="s">
        <v>265</v>
      </c>
      <c r="B38775">
        <v>1547</v>
      </c>
      <c r="C38775" t="s">
        <v>296</v>
      </c>
      <c r="D38775">
        <v>2023</v>
      </c>
      <c r="E38775" t="s">
        <v>736</v>
      </c>
      <c r="F38775" s="2">
        <v>671.46666180462705</v>
      </c>
    </row>
    <row r="38776" spans="1:6">
      <c r="A38776" t="s">
        <v>265</v>
      </c>
      <c r="B38776">
        <v>1547</v>
      </c>
      <c r="C38776" t="s">
        <v>296</v>
      </c>
      <c r="D38776">
        <v>2023</v>
      </c>
      <c r="E38776" t="s">
        <v>737</v>
      </c>
      <c r="F38776" s="2">
        <v>473.66184224641898</v>
      </c>
    </row>
    <row r="38777" spans="1:6">
      <c r="A38777" t="s">
        <v>265</v>
      </c>
      <c r="B38777">
        <v>1547</v>
      </c>
      <c r="C38777" t="s">
        <v>296</v>
      </c>
      <c r="D38777">
        <v>2023</v>
      </c>
      <c r="E38777" t="s">
        <v>740</v>
      </c>
      <c r="F38777" s="2">
        <v>298.74118062651399</v>
      </c>
    </row>
    <row r="38778" spans="1:6">
      <c r="A38778" t="s">
        <v>265</v>
      </c>
      <c r="B38778">
        <v>1547</v>
      </c>
      <c r="C38778" t="s">
        <v>296</v>
      </c>
      <c r="D38778">
        <v>2024</v>
      </c>
      <c r="E38778" t="s">
        <v>744</v>
      </c>
      <c r="F38778" s="2">
        <v>51894.377124997503</v>
      </c>
    </row>
    <row r="38779" spans="1:6">
      <c r="A38779" t="s">
        <v>265</v>
      </c>
      <c r="B38779">
        <v>1547</v>
      </c>
      <c r="C38779" t="s">
        <v>296</v>
      </c>
      <c r="D38779">
        <v>2024</v>
      </c>
      <c r="E38779" t="s">
        <v>739</v>
      </c>
      <c r="F38779" s="2">
        <v>5828.1384531947597</v>
      </c>
    </row>
    <row r="38780" spans="1:6">
      <c r="A38780" t="s">
        <v>265</v>
      </c>
      <c r="B38780">
        <v>1547</v>
      </c>
      <c r="C38780" t="s">
        <v>296</v>
      </c>
      <c r="D38780">
        <v>2024</v>
      </c>
      <c r="E38780" t="s">
        <v>743</v>
      </c>
      <c r="F38780" s="2">
        <v>0</v>
      </c>
    </row>
    <row r="38781" spans="1:6">
      <c r="A38781" t="s">
        <v>265</v>
      </c>
      <c r="B38781">
        <v>1554</v>
      </c>
      <c r="C38781" t="s">
        <v>298</v>
      </c>
      <c r="D38781">
        <v>2011</v>
      </c>
      <c r="E38781" t="s">
        <v>744</v>
      </c>
      <c r="F38781" s="2">
        <v>10768.640541540501</v>
      </c>
    </row>
    <row r="38782" spans="1:6">
      <c r="A38782" t="s">
        <v>265</v>
      </c>
      <c r="B38782">
        <v>1554</v>
      </c>
      <c r="C38782" t="s">
        <v>298</v>
      </c>
      <c r="D38782">
        <v>2011</v>
      </c>
      <c r="E38782" t="s">
        <v>739</v>
      </c>
      <c r="F38782" s="2">
        <v>10822.726385551299</v>
      </c>
    </row>
    <row r="38783" spans="1:6">
      <c r="A38783" t="s">
        <v>265</v>
      </c>
      <c r="B38783">
        <v>1554</v>
      </c>
      <c r="C38783" t="s">
        <v>298</v>
      </c>
      <c r="D38783">
        <v>2013</v>
      </c>
      <c r="E38783" t="s">
        <v>736</v>
      </c>
      <c r="F38783" s="2">
        <v>1214.7384364638499</v>
      </c>
    </row>
    <row r="38784" spans="1:6">
      <c r="A38784" t="s">
        <v>265</v>
      </c>
      <c r="B38784">
        <v>1554</v>
      </c>
      <c r="C38784" t="s">
        <v>298</v>
      </c>
      <c r="D38784">
        <v>2013</v>
      </c>
      <c r="E38784" t="s">
        <v>737</v>
      </c>
      <c r="F38784" s="2">
        <v>1399.45216586796</v>
      </c>
    </row>
    <row r="38785" spans="1:6">
      <c r="A38785" t="s">
        <v>265</v>
      </c>
      <c r="B38785">
        <v>1554</v>
      </c>
      <c r="C38785" t="s">
        <v>298</v>
      </c>
      <c r="D38785">
        <v>2013</v>
      </c>
      <c r="E38785" t="s">
        <v>738</v>
      </c>
      <c r="F38785" s="2">
        <v>0</v>
      </c>
    </row>
    <row r="38786" spans="1:6">
      <c r="A38786" t="s">
        <v>265</v>
      </c>
      <c r="B38786">
        <v>1554</v>
      </c>
      <c r="C38786" t="s">
        <v>298</v>
      </c>
      <c r="D38786">
        <v>2013</v>
      </c>
      <c r="E38786" t="s">
        <v>740</v>
      </c>
      <c r="F38786" s="2">
        <v>1042.52599689151</v>
      </c>
    </row>
    <row r="38787" spans="1:6">
      <c r="A38787" t="s">
        <v>265</v>
      </c>
      <c r="B38787">
        <v>1554</v>
      </c>
      <c r="C38787" t="s">
        <v>298</v>
      </c>
      <c r="D38787">
        <v>2015</v>
      </c>
      <c r="E38787" t="s">
        <v>742</v>
      </c>
      <c r="F38787" s="2">
        <v>2166.9559598969699</v>
      </c>
    </row>
    <row r="38788" spans="1:6">
      <c r="A38788" t="s">
        <v>265</v>
      </c>
      <c r="B38788">
        <v>1554</v>
      </c>
      <c r="C38788" t="s">
        <v>298</v>
      </c>
      <c r="D38788">
        <v>2015</v>
      </c>
      <c r="E38788" t="s">
        <v>745</v>
      </c>
      <c r="F38788" s="2">
        <v>22322.6650439972</v>
      </c>
    </row>
    <row r="38789" spans="1:6">
      <c r="A38789" t="s">
        <v>265</v>
      </c>
      <c r="B38789">
        <v>1554</v>
      </c>
      <c r="C38789" t="s">
        <v>298</v>
      </c>
      <c r="D38789">
        <v>2015</v>
      </c>
      <c r="E38789" t="s">
        <v>741</v>
      </c>
      <c r="F38789" s="2">
        <v>9316.8798671757195</v>
      </c>
    </row>
    <row r="38790" spans="1:6">
      <c r="A38790" t="s">
        <v>265</v>
      </c>
      <c r="B38790">
        <v>1554</v>
      </c>
      <c r="C38790" t="s">
        <v>298</v>
      </c>
      <c r="D38790">
        <v>2016</v>
      </c>
      <c r="E38790" t="s">
        <v>736</v>
      </c>
      <c r="F38790" s="2">
        <v>1221.4371773805999</v>
      </c>
    </row>
    <row r="38791" spans="1:6">
      <c r="A38791" t="s">
        <v>265</v>
      </c>
      <c r="B38791">
        <v>1554</v>
      </c>
      <c r="C38791" t="s">
        <v>298</v>
      </c>
      <c r="D38791">
        <v>2016</v>
      </c>
      <c r="E38791" t="s">
        <v>737</v>
      </c>
      <c r="F38791" s="2">
        <v>1286.1842163937499</v>
      </c>
    </row>
    <row r="38792" spans="1:6">
      <c r="A38792" t="s">
        <v>265</v>
      </c>
      <c r="B38792">
        <v>1554</v>
      </c>
      <c r="C38792" t="s">
        <v>298</v>
      </c>
      <c r="D38792">
        <v>2016</v>
      </c>
      <c r="E38792" t="s">
        <v>740</v>
      </c>
      <c r="F38792" s="2">
        <v>946.08170235703506</v>
      </c>
    </row>
    <row r="38793" spans="1:6">
      <c r="A38793" t="s">
        <v>265</v>
      </c>
      <c r="B38793">
        <v>1554</v>
      </c>
      <c r="C38793" t="s">
        <v>298</v>
      </c>
      <c r="D38793">
        <v>2017</v>
      </c>
      <c r="E38793" t="s">
        <v>739</v>
      </c>
      <c r="F38793" s="2">
        <v>10456.976715082599</v>
      </c>
    </row>
    <row r="38794" spans="1:6">
      <c r="A38794" t="s">
        <v>265</v>
      </c>
      <c r="B38794">
        <v>1554</v>
      </c>
      <c r="C38794" t="s">
        <v>298</v>
      </c>
      <c r="D38794">
        <v>2017</v>
      </c>
      <c r="E38794" t="s">
        <v>743</v>
      </c>
      <c r="F38794" s="2">
        <v>0</v>
      </c>
    </row>
    <row r="38795" spans="1:6">
      <c r="A38795" t="s">
        <v>265</v>
      </c>
      <c r="B38795">
        <v>1554</v>
      </c>
      <c r="C38795" t="s">
        <v>298</v>
      </c>
      <c r="D38795">
        <v>2018</v>
      </c>
      <c r="E38795" t="s">
        <v>742</v>
      </c>
      <c r="F38795" s="2">
        <v>1836.7319217372501</v>
      </c>
    </row>
    <row r="38796" spans="1:6">
      <c r="A38796" t="s">
        <v>265</v>
      </c>
      <c r="B38796">
        <v>1554</v>
      </c>
      <c r="C38796" t="s">
        <v>298</v>
      </c>
      <c r="D38796">
        <v>2018</v>
      </c>
      <c r="E38796" t="s">
        <v>745</v>
      </c>
      <c r="F38796" s="2">
        <v>24087.007778684201</v>
      </c>
    </row>
    <row r="38797" spans="1:6">
      <c r="A38797" t="s">
        <v>265</v>
      </c>
      <c r="B38797">
        <v>1554</v>
      </c>
      <c r="C38797" t="s">
        <v>298</v>
      </c>
      <c r="D38797">
        <v>2018</v>
      </c>
      <c r="E38797" t="s">
        <v>741</v>
      </c>
      <c r="F38797" s="2">
        <v>8403.5650097775797</v>
      </c>
    </row>
    <row r="38798" spans="1:6">
      <c r="A38798" t="s">
        <v>265</v>
      </c>
      <c r="B38798">
        <v>1554</v>
      </c>
      <c r="C38798" t="s">
        <v>298</v>
      </c>
      <c r="D38798">
        <v>2019</v>
      </c>
      <c r="E38798" t="s">
        <v>736</v>
      </c>
      <c r="F38798" s="2">
        <v>1176.1103649461199</v>
      </c>
    </row>
    <row r="38799" spans="1:6">
      <c r="A38799" t="s">
        <v>265</v>
      </c>
      <c r="B38799">
        <v>1554</v>
      </c>
      <c r="C38799" t="s">
        <v>298</v>
      </c>
      <c r="D38799">
        <v>2019</v>
      </c>
      <c r="E38799" t="s">
        <v>740</v>
      </c>
      <c r="F38799" s="2">
        <v>727.76822886291598</v>
      </c>
    </row>
    <row r="38800" spans="1:6">
      <c r="A38800" t="s">
        <v>265</v>
      </c>
      <c r="B38800">
        <v>1554</v>
      </c>
      <c r="C38800" t="s">
        <v>298</v>
      </c>
      <c r="D38800">
        <v>2020</v>
      </c>
      <c r="E38800" t="s">
        <v>738</v>
      </c>
      <c r="F38800" s="2">
        <v>0</v>
      </c>
    </row>
    <row r="38801" spans="1:6">
      <c r="A38801" t="s">
        <v>265</v>
      </c>
      <c r="B38801">
        <v>1554</v>
      </c>
      <c r="C38801" t="s">
        <v>298</v>
      </c>
      <c r="D38801">
        <v>2020</v>
      </c>
      <c r="E38801" t="s">
        <v>743</v>
      </c>
      <c r="F38801" s="2">
        <v>0</v>
      </c>
    </row>
    <row r="38802" spans="1:6">
      <c r="A38802" t="s">
        <v>265</v>
      </c>
      <c r="B38802">
        <v>1554</v>
      </c>
      <c r="C38802" t="s">
        <v>298</v>
      </c>
      <c r="D38802">
        <v>2021</v>
      </c>
      <c r="E38802" t="s">
        <v>742</v>
      </c>
      <c r="F38802" s="2">
        <v>1947.9302211517099</v>
      </c>
    </row>
    <row r="38803" spans="1:6">
      <c r="A38803" t="s">
        <v>265</v>
      </c>
      <c r="B38803">
        <v>1554</v>
      </c>
      <c r="C38803" t="s">
        <v>298</v>
      </c>
      <c r="D38803">
        <v>2021</v>
      </c>
      <c r="E38803" t="s">
        <v>744</v>
      </c>
      <c r="F38803" s="2">
        <v>9937.1090071499293</v>
      </c>
    </row>
    <row r="38804" spans="1:6">
      <c r="A38804" t="s">
        <v>265</v>
      </c>
      <c r="B38804">
        <v>1554</v>
      </c>
      <c r="C38804" t="s">
        <v>298</v>
      </c>
      <c r="D38804">
        <v>2021</v>
      </c>
      <c r="E38804" t="s">
        <v>745</v>
      </c>
      <c r="F38804" s="2">
        <v>24949.236926201502</v>
      </c>
    </row>
    <row r="38805" spans="1:6">
      <c r="A38805" t="s">
        <v>265</v>
      </c>
      <c r="B38805">
        <v>1554</v>
      </c>
      <c r="C38805" t="s">
        <v>298</v>
      </c>
      <c r="D38805">
        <v>2021</v>
      </c>
      <c r="E38805" t="s">
        <v>741</v>
      </c>
      <c r="F38805" s="2">
        <v>8119.0042649860397</v>
      </c>
    </row>
    <row r="38806" spans="1:6">
      <c r="A38806" t="s">
        <v>265</v>
      </c>
      <c r="B38806">
        <v>1554</v>
      </c>
      <c r="C38806" t="s">
        <v>298</v>
      </c>
      <c r="D38806">
        <v>2023</v>
      </c>
      <c r="E38806" t="s">
        <v>737</v>
      </c>
      <c r="F38806" s="2">
        <v>1004.83942716565</v>
      </c>
    </row>
    <row r="38807" spans="1:6">
      <c r="A38807" t="s">
        <v>265</v>
      </c>
      <c r="B38807">
        <v>1554</v>
      </c>
      <c r="C38807" t="s">
        <v>298</v>
      </c>
      <c r="D38807">
        <v>2023</v>
      </c>
      <c r="E38807" t="s">
        <v>738</v>
      </c>
      <c r="F38807" s="2">
        <v>0</v>
      </c>
    </row>
    <row r="38808" spans="1:6">
      <c r="A38808" t="s">
        <v>265</v>
      </c>
      <c r="B38808">
        <v>1554</v>
      </c>
      <c r="C38808" t="s">
        <v>298</v>
      </c>
      <c r="D38808">
        <v>2023</v>
      </c>
      <c r="E38808" t="s">
        <v>743</v>
      </c>
      <c r="F38808" s="2">
        <v>0</v>
      </c>
    </row>
    <row r="38809" spans="1:6">
      <c r="A38809" t="s">
        <v>265</v>
      </c>
      <c r="B38809">
        <v>1554</v>
      </c>
      <c r="C38809" t="s">
        <v>298</v>
      </c>
      <c r="D38809">
        <v>2024</v>
      </c>
      <c r="E38809" t="s">
        <v>744</v>
      </c>
      <c r="F38809" s="2">
        <v>7150.9755063820303</v>
      </c>
    </row>
    <row r="38810" spans="1:6">
      <c r="A38810" t="s">
        <v>265</v>
      </c>
      <c r="B38810">
        <v>1554</v>
      </c>
      <c r="C38810" t="s">
        <v>298</v>
      </c>
      <c r="D38810">
        <v>2024</v>
      </c>
      <c r="E38810" t="s">
        <v>739</v>
      </c>
      <c r="F38810" s="2">
        <v>9657.5534482112107</v>
      </c>
    </row>
    <row r="38811" spans="1:6">
      <c r="A38811" t="s">
        <v>265</v>
      </c>
      <c r="B38811">
        <v>1554</v>
      </c>
      <c r="C38811" t="s">
        <v>298</v>
      </c>
      <c r="D38811">
        <v>2024</v>
      </c>
      <c r="E38811" t="s">
        <v>741</v>
      </c>
      <c r="F38811" s="2">
        <v>7133.2289686518097</v>
      </c>
    </row>
    <row r="38812" spans="1:6">
      <c r="A38812" t="s">
        <v>265</v>
      </c>
      <c r="B38812">
        <v>1557</v>
      </c>
      <c r="C38812" t="s">
        <v>300</v>
      </c>
      <c r="D38812">
        <v>2009</v>
      </c>
      <c r="E38812" t="s">
        <v>736</v>
      </c>
      <c r="F38812" s="2">
        <v>303.86585702359901</v>
      </c>
    </row>
    <row r="38813" spans="1:6">
      <c r="A38813" t="s">
        <v>265</v>
      </c>
      <c r="B38813">
        <v>1557</v>
      </c>
      <c r="C38813" t="s">
        <v>300</v>
      </c>
      <c r="D38813">
        <v>2009</v>
      </c>
      <c r="E38813" t="s">
        <v>737</v>
      </c>
      <c r="F38813" s="2">
        <v>582.53384620276495</v>
      </c>
    </row>
    <row r="38814" spans="1:6">
      <c r="A38814" t="s">
        <v>265</v>
      </c>
      <c r="B38814">
        <v>1557</v>
      </c>
      <c r="C38814" t="s">
        <v>300</v>
      </c>
      <c r="D38814">
        <v>2009</v>
      </c>
      <c r="E38814" t="s">
        <v>740</v>
      </c>
      <c r="F38814" s="2">
        <v>338.48757666212299</v>
      </c>
    </row>
    <row r="38815" spans="1:6">
      <c r="A38815" t="s">
        <v>265</v>
      </c>
      <c r="B38815">
        <v>1557</v>
      </c>
      <c r="C38815" t="s">
        <v>300</v>
      </c>
      <c r="D38815">
        <v>2011</v>
      </c>
      <c r="E38815" t="s">
        <v>742</v>
      </c>
      <c r="F38815" s="2">
        <v>1644.27161700448</v>
      </c>
    </row>
    <row r="38816" spans="1:6">
      <c r="A38816" t="s">
        <v>265</v>
      </c>
      <c r="B38816">
        <v>1557</v>
      </c>
      <c r="C38816" t="s">
        <v>300</v>
      </c>
      <c r="D38816">
        <v>2011</v>
      </c>
      <c r="E38816" t="s">
        <v>744</v>
      </c>
      <c r="F38816" s="2">
        <v>191.33589000000001</v>
      </c>
    </row>
    <row r="38817" spans="1:6">
      <c r="A38817" t="s">
        <v>265</v>
      </c>
      <c r="B38817">
        <v>1557</v>
      </c>
      <c r="C38817" t="s">
        <v>300</v>
      </c>
      <c r="D38817">
        <v>2011</v>
      </c>
      <c r="E38817" t="s">
        <v>745</v>
      </c>
      <c r="F38817" s="2">
        <v>2529.0905701085699</v>
      </c>
    </row>
    <row r="38818" spans="1:6">
      <c r="A38818" t="s">
        <v>265</v>
      </c>
      <c r="B38818">
        <v>1557</v>
      </c>
      <c r="C38818" t="s">
        <v>300</v>
      </c>
      <c r="D38818">
        <v>2013</v>
      </c>
      <c r="E38818" t="s">
        <v>738</v>
      </c>
      <c r="F38818" s="2">
        <v>0</v>
      </c>
    </row>
    <row r="38819" spans="1:6">
      <c r="A38819" t="s">
        <v>265</v>
      </c>
      <c r="B38819">
        <v>1557</v>
      </c>
      <c r="C38819" t="s">
        <v>300</v>
      </c>
      <c r="D38819">
        <v>2013</v>
      </c>
      <c r="E38819" t="s">
        <v>739</v>
      </c>
      <c r="F38819" s="2">
        <v>14682.781398634101</v>
      </c>
    </row>
    <row r="38820" spans="1:6">
      <c r="A38820" t="s">
        <v>265</v>
      </c>
      <c r="B38820">
        <v>1557</v>
      </c>
      <c r="C38820" t="s">
        <v>300</v>
      </c>
      <c r="D38820">
        <v>2015</v>
      </c>
      <c r="E38820" t="s">
        <v>740</v>
      </c>
      <c r="F38820" s="2">
        <v>248.28506138458101</v>
      </c>
    </row>
    <row r="38821" spans="1:6">
      <c r="A38821" t="s">
        <v>265</v>
      </c>
      <c r="B38821">
        <v>1557</v>
      </c>
      <c r="C38821" t="s">
        <v>300</v>
      </c>
      <c r="D38821">
        <v>2015</v>
      </c>
      <c r="E38821" t="s">
        <v>741</v>
      </c>
      <c r="F38821" s="2">
        <v>10486.1498292789</v>
      </c>
    </row>
    <row r="38822" spans="1:6">
      <c r="A38822" t="s">
        <v>265</v>
      </c>
      <c r="B38822">
        <v>1557</v>
      </c>
      <c r="C38822" t="s">
        <v>300</v>
      </c>
      <c r="D38822">
        <v>2017</v>
      </c>
      <c r="E38822" t="s">
        <v>743</v>
      </c>
      <c r="F38822" s="2">
        <v>0</v>
      </c>
    </row>
    <row r="38823" spans="1:6">
      <c r="A38823" t="s">
        <v>265</v>
      </c>
      <c r="B38823">
        <v>1557</v>
      </c>
      <c r="C38823" t="s">
        <v>300</v>
      </c>
      <c r="D38823">
        <v>2018</v>
      </c>
      <c r="E38823" t="s">
        <v>741</v>
      </c>
      <c r="F38823" s="2">
        <v>9745.6522542022904</v>
      </c>
    </row>
    <row r="38824" spans="1:6">
      <c r="A38824" t="s">
        <v>265</v>
      </c>
      <c r="B38824">
        <v>1557</v>
      </c>
      <c r="C38824" t="s">
        <v>300</v>
      </c>
      <c r="D38824">
        <v>2019</v>
      </c>
      <c r="E38824" t="s">
        <v>736</v>
      </c>
      <c r="F38824" s="2">
        <v>321.75789216143801</v>
      </c>
    </row>
    <row r="38825" spans="1:6">
      <c r="A38825" t="s">
        <v>265</v>
      </c>
      <c r="B38825">
        <v>1557</v>
      </c>
      <c r="C38825" t="s">
        <v>300</v>
      </c>
      <c r="D38825">
        <v>2019</v>
      </c>
      <c r="E38825" t="s">
        <v>737</v>
      </c>
      <c r="F38825" s="2">
        <v>666.70199738813301</v>
      </c>
    </row>
    <row r="38826" spans="1:6">
      <c r="A38826" t="s">
        <v>265</v>
      </c>
      <c r="B38826">
        <v>1557</v>
      </c>
      <c r="C38826" t="s">
        <v>300</v>
      </c>
      <c r="D38826">
        <v>2020</v>
      </c>
      <c r="E38826" t="s">
        <v>738</v>
      </c>
      <c r="F38826" s="2">
        <v>0</v>
      </c>
    </row>
    <row r="38827" spans="1:6">
      <c r="A38827" t="s">
        <v>265</v>
      </c>
      <c r="B38827">
        <v>1557</v>
      </c>
      <c r="C38827" t="s">
        <v>300</v>
      </c>
      <c r="D38827">
        <v>2020</v>
      </c>
      <c r="E38827" t="s">
        <v>739</v>
      </c>
      <c r="F38827" s="2">
        <v>14738.838044723099</v>
      </c>
    </row>
    <row r="38828" spans="1:6">
      <c r="A38828" t="s">
        <v>265</v>
      </c>
      <c r="B38828">
        <v>1557</v>
      </c>
      <c r="C38828" t="s">
        <v>300</v>
      </c>
      <c r="D38828">
        <v>2020</v>
      </c>
      <c r="E38828" t="s">
        <v>743</v>
      </c>
      <c r="F38828" s="2">
        <v>0</v>
      </c>
    </row>
    <row r="38829" spans="1:6">
      <c r="A38829" t="s">
        <v>265</v>
      </c>
      <c r="B38829">
        <v>1557</v>
      </c>
      <c r="C38829" t="s">
        <v>300</v>
      </c>
      <c r="D38829">
        <v>2021</v>
      </c>
      <c r="E38829" t="s">
        <v>742</v>
      </c>
      <c r="F38829" s="2">
        <v>1387.83792358553</v>
      </c>
    </row>
    <row r="38830" spans="1:6">
      <c r="A38830" t="s">
        <v>265</v>
      </c>
      <c r="B38830">
        <v>1557</v>
      </c>
      <c r="C38830" t="s">
        <v>300</v>
      </c>
      <c r="D38830">
        <v>2021</v>
      </c>
      <c r="E38830" t="s">
        <v>744</v>
      </c>
      <c r="F38830" s="2">
        <v>0.66260249999999998</v>
      </c>
    </row>
    <row r="38831" spans="1:6">
      <c r="A38831" t="s">
        <v>265</v>
      </c>
      <c r="B38831">
        <v>1557</v>
      </c>
      <c r="C38831" t="s">
        <v>300</v>
      </c>
      <c r="D38831">
        <v>2021</v>
      </c>
      <c r="E38831" t="s">
        <v>745</v>
      </c>
      <c r="F38831" s="2">
        <v>3655.0746713448598</v>
      </c>
    </row>
    <row r="38832" spans="1:6">
      <c r="A38832" t="s">
        <v>265</v>
      </c>
      <c r="B38832">
        <v>1557</v>
      </c>
      <c r="C38832" t="s">
        <v>300</v>
      </c>
      <c r="D38832">
        <v>2021</v>
      </c>
      <c r="E38832" t="s">
        <v>741</v>
      </c>
      <c r="F38832" s="2">
        <v>9270.5695134842899</v>
      </c>
    </row>
    <row r="38833" spans="1:6">
      <c r="A38833" t="s">
        <v>265</v>
      </c>
      <c r="B38833">
        <v>1557</v>
      </c>
      <c r="C38833" t="s">
        <v>300</v>
      </c>
      <c r="D38833">
        <v>2022</v>
      </c>
      <c r="E38833" t="s">
        <v>736</v>
      </c>
      <c r="F38833" s="2">
        <v>378.52988957733203</v>
      </c>
    </row>
    <row r="38834" spans="1:6">
      <c r="A38834" t="s">
        <v>265</v>
      </c>
      <c r="B38834">
        <v>1557</v>
      </c>
      <c r="C38834" t="s">
        <v>300</v>
      </c>
      <c r="D38834">
        <v>2022</v>
      </c>
      <c r="E38834" t="s">
        <v>737</v>
      </c>
      <c r="F38834" s="2">
        <v>588.79295413495095</v>
      </c>
    </row>
    <row r="38835" spans="1:6">
      <c r="A38835" t="s">
        <v>265</v>
      </c>
      <c r="B38835">
        <v>1557</v>
      </c>
      <c r="C38835" t="s">
        <v>300</v>
      </c>
      <c r="D38835">
        <v>2022</v>
      </c>
      <c r="E38835" t="s">
        <v>740</v>
      </c>
      <c r="F38835" s="2">
        <v>228.89376754537901</v>
      </c>
    </row>
    <row r="38836" spans="1:6">
      <c r="A38836" t="s">
        <v>265</v>
      </c>
      <c r="B38836">
        <v>1557</v>
      </c>
      <c r="C38836" t="s">
        <v>300</v>
      </c>
      <c r="D38836">
        <v>2023</v>
      </c>
      <c r="E38836" t="s">
        <v>739</v>
      </c>
      <c r="F38836" s="2">
        <v>13489.6852117995</v>
      </c>
    </row>
    <row r="38837" spans="1:6">
      <c r="A38837" t="s">
        <v>265</v>
      </c>
      <c r="B38837">
        <v>1557</v>
      </c>
      <c r="C38837" t="s">
        <v>300</v>
      </c>
      <c r="D38837">
        <v>2023</v>
      </c>
      <c r="E38837" t="s">
        <v>743</v>
      </c>
      <c r="F38837" s="2">
        <v>0</v>
      </c>
    </row>
    <row r="38838" spans="1:6">
      <c r="A38838" t="s">
        <v>265</v>
      </c>
      <c r="B38838">
        <v>1557</v>
      </c>
      <c r="C38838" t="s">
        <v>300</v>
      </c>
      <c r="D38838">
        <v>2024</v>
      </c>
      <c r="E38838" t="s">
        <v>742</v>
      </c>
      <c r="F38838" s="2">
        <v>1331.0791435967101</v>
      </c>
    </row>
    <row r="38839" spans="1:6">
      <c r="A38839" t="s">
        <v>265</v>
      </c>
      <c r="B38839">
        <v>1557</v>
      </c>
      <c r="C38839" t="s">
        <v>300</v>
      </c>
      <c r="D38839">
        <v>2024</v>
      </c>
      <c r="E38839" t="s">
        <v>745</v>
      </c>
      <c r="F38839" s="2">
        <v>4097.1858221730899</v>
      </c>
    </row>
    <row r="38840" spans="1:6">
      <c r="A38840" t="s">
        <v>265</v>
      </c>
      <c r="B38840">
        <v>1560</v>
      </c>
      <c r="C38840" t="s">
        <v>302</v>
      </c>
      <c r="D38840">
        <v>2009</v>
      </c>
      <c r="E38840" t="s">
        <v>736</v>
      </c>
      <c r="F38840" s="2">
        <v>935.28059382230197</v>
      </c>
    </row>
    <row r="38841" spans="1:6">
      <c r="A38841" t="s">
        <v>265</v>
      </c>
      <c r="B38841">
        <v>1560</v>
      </c>
      <c r="C38841" t="s">
        <v>302</v>
      </c>
      <c r="D38841">
        <v>2009</v>
      </c>
      <c r="E38841" t="s">
        <v>737</v>
      </c>
      <c r="F38841" s="2">
        <v>477.408892966716</v>
      </c>
    </row>
    <row r="38842" spans="1:6">
      <c r="A38842" t="s">
        <v>265</v>
      </c>
      <c r="B38842">
        <v>1560</v>
      </c>
      <c r="C38842" t="s">
        <v>302</v>
      </c>
      <c r="D38842">
        <v>2009</v>
      </c>
      <c r="E38842" t="s">
        <v>740</v>
      </c>
      <c r="F38842" s="2">
        <v>633.86627465537094</v>
      </c>
    </row>
    <row r="38843" spans="1:6">
      <c r="A38843" t="s">
        <v>265</v>
      </c>
      <c r="B38843">
        <v>1560</v>
      </c>
      <c r="C38843" t="s">
        <v>302</v>
      </c>
      <c r="D38843">
        <v>2011</v>
      </c>
      <c r="E38843" t="s">
        <v>742</v>
      </c>
      <c r="F38843" s="2">
        <v>1114.9749991394799</v>
      </c>
    </row>
    <row r="38844" spans="1:6">
      <c r="A38844" t="s">
        <v>265</v>
      </c>
      <c r="B38844">
        <v>1560</v>
      </c>
      <c r="C38844" t="s">
        <v>302</v>
      </c>
      <c r="D38844">
        <v>2011</v>
      </c>
      <c r="E38844" t="s">
        <v>744</v>
      </c>
      <c r="F38844" s="2">
        <v>1.245624608</v>
      </c>
    </row>
    <row r="38845" spans="1:6">
      <c r="A38845" t="s">
        <v>265</v>
      </c>
      <c r="B38845">
        <v>1560</v>
      </c>
      <c r="C38845" t="s">
        <v>302</v>
      </c>
      <c r="D38845">
        <v>2011</v>
      </c>
      <c r="E38845" t="s">
        <v>745</v>
      </c>
      <c r="F38845" s="2">
        <v>3937.9236864781401</v>
      </c>
    </row>
    <row r="38846" spans="1:6">
      <c r="A38846" t="s">
        <v>265</v>
      </c>
      <c r="B38846">
        <v>1560</v>
      </c>
      <c r="C38846" t="s">
        <v>302</v>
      </c>
      <c r="D38846">
        <v>2013</v>
      </c>
      <c r="E38846" t="s">
        <v>738</v>
      </c>
      <c r="F38846" s="2">
        <v>0</v>
      </c>
    </row>
    <row r="38847" spans="1:6">
      <c r="A38847" t="s">
        <v>265</v>
      </c>
      <c r="B38847">
        <v>1560</v>
      </c>
      <c r="C38847" t="s">
        <v>302</v>
      </c>
      <c r="D38847">
        <v>2015</v>
      </c>
      <c r="E38847" t="s">
        <v>741</v>
      </c>
      <c r="F38847" s="2">
        <v>6419.9337234102804</v>
      </c>
    </row>
    <row r="38848" spans="1:6">
      <c r="A38848" t="s">
        <v>265</v>
      </c>
      <c r="B38848">
        <v>1560</v>
      </c>
      <c r="C38848" t="s">
        <v>302</v>
      </c>
      <c r="D38848">
        <v>2016</v>
      </c>
      <c r="E38848" t="s">
        <v>736</v>
      </c>
      <c r="F38848" s="2">
        <v>720.03381005861104</v>
      </c>
    </row>
    <row r="38849" spans="1:6">
      <c r="A38849" t="s">
        <v>265</v>
      </c>
      <c r="B38849">
        <v>1560</v>
      </c>
      <c r="C38849" t="s">
        <v>302</v>
      </c>
      <c r="D38849">
        <v>2016</v>
      </c>
      <c r="E38849" t="s">
        <v>737</v>
      </c>
      <c r="F38849" s="2">
        <v>574.76608751145602</v>
      </c>
    </row>
    <row r="38850" spans="1:6">
      <c r="A38850" t="s">
        <v>265</v>
      </c>
      <c r="B38850">
        <v>1560</v>
      </c>
      <c r="C38850" t="s">
        <v>302</v>
      </c>
      <c r="D38850">
        <v>2016</v>
      </c>
      <c r="E38850" t="s">
        <v>738</v>
      </c>
      <c r="F38850" s="2">
        <v>0</v>
      </c>
    </row>
    <row r="38851" spans="1:6">
      <c r="A38851" t="s">
        <v>265</v>
      </c>
      <c r="B38851">
        <v>1560</v>
      </c>
      <c r="C38851" t="s">
        <v>302</v>
      </c>
      <c r="D38851">
        <v>2017</v>
      </c>
      <c r="E38851" t="s">
        <v>739</v>
      </c>
      <c r="F38851" s="2">
        <v>12293.151663221801</v>
      </c>
    </row>
    <row r="38852" spans="1:6">
      <c r="A38852" t="s">
        <v>265</v>
      </c>
      <c r="B38852">
        <v>1560</v>
      </c>
      <c r="C38852" t="s">
        <v>302</v>
      </c>
      <c r="D38852">
        <v>2017</v>
      </c>
      <c r="E38852" t="s">
        <v>743</v>
      </c>
      <c r="F38852" s="2">
        <v>0</v>
      </c>
    </row>
    <row r="38853" spans="1:6">
      <c r="A38853" t="s">
        <v>265</v>
      </c>
      <c r="B38853">
        <v>1560</v>
      </c>
      <c r="C38853" t="s">
        <v>302</v>
      </c>
      <c r="D38853">
        <v>2018</v>
      </c>
      <c r="E38853" t="s">
        <v>742</v>
      </c>
      <c r="F38853" s="2">
        <v>1393.90911816174</v>
      </c>
    </row>
    <row r="38854" spans="1:6">
      <c r="A38854" t="s">
        <v>265</v>
      </c>
      <c r="B38854">
        <v>1560</v>
      </c>
      <c r="C38854" t="s">
        <v>302</v>
      </c>
      <c r="D38854">
        <v>2018</v>
      </c>
      <c r="E38854" t="s">
        <v>744</v>
      </c>
      <c r="F38854" s="2">
        <v>0</v>
      </c>
    </row>
    <row r="38855" spans="1:6">
      <c r="A38855" t="s">
        <v>265</v>
      </c>
      <c r="B38855">
        <v>1560</v>
      </c>
      <c r="C38855" t="s">
        <v>302</v>
      </c>
      <c r="D38855">
        <v>2018</v>
      </c>
      <c r="E38855" t="s">
        <v>741</v>
      </c>
      <c r="F38855" s="2">
        <v>5997.2078120157603</v>
      </c>
    </row>
    <row r="38856" spans="1:6">
      <c r="A38856" t="s">
        <v>265</v>
      </c>
      <c r="B38856">
        <v>1560</v>
      </c>
      <c r="C38856" t="s">
        <v>302</v>
      </c>
      <c r="D38856">
        <v>2019</v>
      </c>
      <c r="E38856" t="s">
        <v>736</v>
      </c>
      <c r="F38856" s="2">
        <v>631.67685303056805</v>
      </c>
    </row>
    <row r="38857" spans="1:6">
      <c r="A38857" t="s">
        <v>265</v>
      </c>
      <c r="B38857">
        <v>1560</v>
      </c>
      <c r="C38857" t="s">
        <v>302</v>
      </c>
      <c r="D38857">
        <v>2019</v>
      </c>
      <c r="E38857" t="s">
        <v>737</v>
      </c>
      <c r="F38857" s="2">
        <v>547.32287226091796</v>
      </c>
    </row>
    <row r="38858" spans="1:6">
      <c r="A38858" t="s">
        <v>265</v>
      </c>
      <c r="B38858">
        <v>1560</v>
      </c>
      <c r="C38858" t="s">
        <v>302</v>
      </c>
      <c r="D38858">
        <v>2019</v>
      </c>
      <c r="E38858" t="s">
        <v>738</v>
      </c>
      <c r="F38858" s="2">
        <v>0</v>
      </c>
    </row>
    <row r="38859" spans="1:6">
      <c r="A38859" t="s">
        <v>265</v>
      </c>
      <c r="B38859">
        <v>1560</v>
      </c>
      <c r="C38859" t="s">
        <v>302</v>
      </c>
      <c r="D38859">
        <v>2019</v>
      </c>
      <c r="E38859" t="s">
        <v>740</v>
      </c>
      <c r="F38859" s="2">
        <v>392.05587784185201</v>
      </c>
    </row>
    <row r="38860" spans="1:6">
      <c r="A38860" t="s">
        <v>265</v>
      </c>
      <c r="B38860">
        <v>1560</v>
      </c>
      <c r="C38860" t="s">
        <v>302</v>
      </c>
      <c r="D38860">
        <v>2020</v>
      </c>
      <c r="E38860" t="s">
        <v>739</v>
      </c>
      <c r="F38860" s="2">
        <v>12098.2434474278</v>
      </c>
    </row>
    <row r="38861" spans="1:6">
      <c r="A38861" t="s">
        <v>265</v>
      </c>
      <c r="B38861">
        <v>1560</v>
      </c>
      <c r="C38861" t="s">
        <v>302</v>
      </c>
      <c r="D38861">
        <v>2020</v>
      </c>
      <c r="E38861" t="s">
        <v>743</v>
      </c>
      <c r="F38861" s="2">
        <v>0</v>
      </c>
    </row>
    <row r="38862" spans="1:6">
      <c r="A38862" t="s">
        <v>265</v>
      </c>
      <c r="B38862">
        <v>1560</v>
      </c>
      <c r="C38862" t="s">
        <v>302</v>
      </c>
      <c r="D38862">
        <v>2021</v>
      </c>
      <c r="E38862" t="s">
        <v>742</v>
      </c>
      <c r="F38862" s="2">
        <v>1487.8490075515399</v>
      </c>
    </row>
    <row r="38863" spans="1:6">
      <c r="A38863" t="s">
        <v>265</v>
      </c>
      <c r="B38863">
        <v>1560</v>
      </c>
      <c r="C38863" t="s">
        <v>302</v>
      </c>
      <c r="D38863">
        <v>2021</v>
      </c>
      <c r="E38863" t="s">
        <v>744</v>
      </c>
      <c r="F38863" s="2">
        <v>0</v>
      </c>
    </row>
    <row r="38864" spans="1:6">
      <c r="A38864" t="s">
        <v>265</v>
      </c>
      <c r="B38864">
        <v>1560</v>
      </c>
      <c r="C38864" t="s">
        <v>302</v>
      </c>
      <c r="D38864">
        <v>2021</v>
      </c>
      <c r="E38864" t="s">
        <v>745</v>
      </c>
      <c r="F38864" s="2">
        <v>3684.0070009453798</v>
      </c>
    </row>
    <row r="38865" spans="1:6">
      <c r="A38865" t="s">
        <v>265</v>
      </c>
      <c r="B38865">
        <v>1560</v>
      </c>
      <c r="C38865" t="s">
        <v>302</v>
      </c>
      <c r="D38865">
        <v>2021</v>
      </c>
      <c r="E38865" t="s">
        <v>741</v>
      </c>
      <c r="F38865" s="2">
        <v>5815.2987170631004</v>
      </c>
    </row>
    <row r="38866" spans="1:6">
      <c r="A38866" t="s">
        <v>265</v>
      </c>
      <c r="B38866">
        <v>1560</v>
      </c>
      <c r="C38866" t="s">
        <v>302</v>
      </c>
      <c r="D38866">
        <v>2022</v>
      </c>
      <c r="E38866" t="s">
        <v>736</v>
      </c>
      <c r="F38866" s="2">
        <v>647.72386422101897</v>
      </c>
    </row>
    <row r="38867" spans="1:6">
      <c r="A38867" t="s">
        <v>265</v>
      </c>
      <c r="B38867">
        <v>1560</v>
      </c>
      <c r="C38867" t="s">
        <v>302</v>
      </c>
      <c r="D38867">
        <v>2022</v>
      </c>
      <c r="E38867" t="s">
        <v>737</v>
      </c>
      <c r="F38867" s="2">
        <v>483.38600769834397</v>
      </c>
    </row>
    <row r="38868" spans="1:6">
      <c r="A38868" t="s">
        <v>265</v>
      </c>
      <c r="B38868">
        <v>1560</v>
      </c>
      <c r="C38868" t="s">
        <v>302</v>
      </c>
      <c r="D38868">
        <v>2022</v>
      </c>
      <c r="E38868" t="s">
        <v>738</v>
      </c>
      <c r="F38868" s="2">
        <v>0</v>
      </c>
    </row>
    <row r="38869" spans="1:6">
      <c r="A38869" t="s">
        <v>265</v>
      </c>
      <c r="B38869">
        <v>1560</v>
      </c>
      <c r="C38869" t="s">
        <v>302</v>
      </c>
      <c r="D38869">
        <v>2022</v>
      </c>
      <c r="E38869" t="s">
        <v>740</v>
      </c>
      <c r="F38869" s="2">
        <v>408.00363128990898</v>
      </c>
    </row>
    <row r="38870" spans="1:6">
      <c r="A38870" t="s">
        <v>265</v>
      </c>
      <c r="B38870">
        <v>1560</v>
      </c>
      <c r="C38870" t="s">
        <v>302</v>
      </c>
      <c r="D38870">
        <v>2023</v>
      </c>
      <c r="E38870" t="s">
        <v>739</v>
      </c>
      <c r="F38870" s="2">
        <v>11311.653315232301</v>
      </c>
    </row>
    <row r="38871" spans="1:6">
      <c r="A38871" t="s">
        <v>265</v>
      </c>
      <c r="B38871">
        <v>1560</v>
      </c>
      <c r="C38871" t="s">
        <v>302</v>
      </c>
      <c r="D38871">
        <v>2023</v>
      </c>
      <c r="E38871" t="s">
        <v>743</v>
      </c>
      <c r="F38871" s="2">
        <v>0</v>
      </c>
    </row>
    <row r="38872" spans="1:6">
      <c r="A38872" t="s">
        <v>265</v>
      </c>
      <c r="B38872">
        <v>1560</v>
      </c>
      <c r="C38872" t="s">
        <v>302</v>
      </c>
      <c r="D38872">
        <v>2024</v>
      </c>
      <c r="E38872" t="s">
        <v>742</v>
      </c>
      <c r="F38872" s="2">
        <v>1469.09602192032</v>
      </c>
    </row>
    <row r="38873" spans="1:6">
      <c r="A38873" t="s">
        <v>265</v>
      </c>
      <c r="B38873">
        <v>1560</v>
      </c>
      <c r="C38873" t="s">
        <v>302</v>
      </c>
      <c r="D38873">
        <v>2024</v>
      </c>
      <c r="E38873" t="s">
        <v>745</v>
      </c>
      <c r="F38873" s="2">
        <v>2185.4687288801001</v>
      </c>
    </row>
    <row r="38874" spans="1:6">
      <c r="A38874" t="s">
        <v>265</v>
      </c>
      <c r="B38874">
        <v>1563</v>
      </c>
      <c r="C38874" t="s">
        <v>304</v>
      </c>
      <c r="D38874">
        <v>2009</v>
      </c>
      <c r="E38874" t="s">
        <v>736</v>
      </c>
      <c r="F38874" s="2">
        <v>1433.7346518967099</v>
      </c>
    </row>
    <row r="38875" spans="1:6">
      <c r="A38875" t="s">
        <v>265</v>
      </c>
      <c r="B38875">
        <v>1563</v>
      </c>
      <c r="C38875" t="s">
        <v>304</v>
      </c>
      <c r="D38875">
        <v>2009</v>
      </c>
      <c r="E38875" t="s">
        <v>737</v>
      </c>
      <c r="F38875" s="2">
        <v>972.82699025938996</v>
      </c>
    </row>
    <row r="38876" spans="1:6">
      <c r="A38876" t="s">
        <v>265</v>
      </c>
      <c r="B38876">
        <v>1563</v>
      </c>
      <c r="C38876" t="s">
        <v>304</v>
      </c>
      <c r="D38876">
        <v>2009</v>
      </c>
      <c r="E38876" t="s">
        <v>738</v>
      </c>
      <c r="F38876" s="2">
        <v>0</v>
      </c>
    </row>
    <row r="38877" spans="1:6">
      <c r="A38877" t="s">
        <v>265</v>
      </c>
      <c r="B38877">
        <v>1563</v>
      </c>
      <c r="C38877" t="s">
        <v>304</v>
      </c>
      <c r="D38877">
        <v>2009</v>
      </c>
      <c r="E38877" t="s">
        <v>740</v>
      </c>
      <c r="F38877" s="2">
        <v>907.54028689302697</v>
      </c>
    </row>
    <row r="38878" spans="1:6">
      <c r="A38878" t="s">
        <v>265</v>
      </c>
      <c r="B38878">
        <v>1563</v>
      </c>
      <c r="C38878" t="s">
        <v>304</v>
      </c>
      <c r="D38878">
        <v>2011</v>
      </c>
      <c r="E38878" t="s">
        <v>742</v>
      </c>
      <c r="F38878" s="2">
        <v>7391.7864559783702</v>
      </c>
    </row>
    <row r="38879" spans="1:6">
      <c r="A38879" t="s">
        <v>265</v>
      </c>
      <c r="B38879">
        <v>1563</v>
      </c>
      <c r="C38879" t="s">
        <v>304</v>
      </c>
      <c r="D38879">
        <v>2011</v>
      </c>
      <c r="E38879" t="s">
        <v>745</v>
      </c>
      <c r="F38879" s="2">
        <v>4654.4138518538903</v>
      </c>
    </row>
    <row r="38880" spans="1:6">
      <c r="A38880" t="s">
        <v>265</v>
      </c>
      <c r="B38880">
        <v>1563</v>
      </c>
      <c r="C38880" t="s">
        <v>304</v>
      </c>
      <c r="D38880">
        <v>2011</v>
      </c>
      <c r="E38880" t="s">
        <v>741</v>
      </c>
      <c r="F38880" s="2">
        <v>11463.6858225429</v>
      </c>
    </row>
    <row r="38881" spans="1:6">
      <c r="A38881" t="s">
        <v>265</v>
      </c>
      <c r="B38881">
        <v>1563</v>
      </c>
      <c r="C38881" t="s">
        <v>304</v>
      </c>
      <c r="D38881">
        <v>2013</v>
      </c>
      <c r="E38881" t="s">
        <v>744</v>
      </c>
      <c r="F38881" s="2">
        <v>567942.07763826905</v>
      </c>
    </row>
    <row r="38882" spans="1:6">
      <c r="A38882" t="s">
        <v>265</v>
      </c>
      <c r="B38882">
        <v>1563</v>
      </c>
      <c r="C38882" t="s">
        <v>304</v>
      </c>
      <c r="D38882">
        <v>2013</v>
      </c>
      <c r="E38882" t="s">
        <v>739</v>
      </c>
      <c r="F38882" s="2">
        <v>10629.768328681699</v>
      </c>
    </row>
    <row r="38883" spans="1:6">
      <c r="A38883" t="s">
        <v>265</v>
      </c>
      <c r="B38883">
        <v>1563</v>
      </c>
      <c r="C38883" t="s">
        <v>304</v>
      </c>
      <c r="D38883">
        <v>2015</v>
      </c>
      <c r="E38883" t="s">
        <v>736</v>
      </c>
      <c r="F38883" s="2">
        <v>1140.47933225013</v>
      </c>
    </row>
    <row r="38884" spans="1:6">
      <c r="A38884" t="s">
        <v>265</v>
      </c>
      <c r="B38884">
        <v>1563</v>
      </c>
      <c r="C38884" t="s">
        <v>304</v>
      </c>
      <c r="D38884">
        <v>2015</v>
      </c>
      <c r="E38884" t="s">
        <v>737</v>
      </c>
      <c r="F38884" s="2">
        <v>1156.35919133875</v>
      </c>
    </row>
    <row r="38885" spans="1:6">
      <c r="A38885" t="s">
        <v>265</v>
      </c>
      <c r="B38885">
        <v>1563</v>
      </c>
      <c r="C38885" t="s">
        <v>304</v>
      </c>
      <c r="D38885">
        <v>2015</v>
      </c>
      <c r="E38885" t="s">
        <v>740</v>
      </c>
      <c r="F38885" s="2">
        <v>637.41979921682298</v>
      </c>
    </row>
    <row r="38886" spans="1:6">
      <c r="A38886" t="s">
        <v>265</v>
      </c>
      <c r="B38886">
        <v>1563</v>
      </c>
      <c r="C38886" t="s">
        <v>304</v>
      </c>
      <c r="D38886">
        <v>2016</v>
      </c>
      <c r="E38886" t="s">
        <v>739</v>
      </c>
      <c r="F38886" s="2">
        <v>10371.706932004099</v>
      </c>
    </row>
    <row r="38887" spans="1:6">
      <c r="A38887" t="s">
        <v>265</v>
      </c>
      <c r="B38887">
        <v>1563</v>
      </c>
      <c r="C38887" t="s">
        <v>304</v>
      </c>
      <c r="D38887">
        <v>2017</v>
      </c>
      <c r="E38887" t="s">
        <v>742</v>
      </c>
      <c r="F38887" s="2">
        <v>5394.3259284988599</v>
      </c>
    </row>
    <row r="38888" spans="1:6">
      <c r="A38888" t="s">
        <v>265</v>
      </c>
      <c r="B38888">
        <v>1563</v>
      </c>
      <c r="C38888" t="s">
        <v>304</v>
      </c>
      <c r="D38888">
        <v>2017</v>
      </c>
      <c r="E38888" t="s">
        <v>743</v>
      </c>
      <c r="F38888" s="2">
        <v>0</v>
      </c>
    </row>
    <row r="38889" spans="1:6">
      <c r="A38889" t="s">
        <v>265</v>
      </c>
      <c r="B38889">
        <v>1563</v>
      </c>
      <c r="C38889" t="s">
        <v>304</v>
      </c>
      <c r="D38889">
        <v>2017</v>
      </c>
      <c r="E38889" t="s">
        <v>745</v>
      </c>
      <c r="F38889" s="2">
        <v>4301.5636727445999</v>
      </c>
    </row>
    <row r="38890" spans="1:6">
      <c r="A38890" t="s">
        <v>265</v>
      </c>
      <c r="B38890">
        <v>1563</v>
      </c>
      <c r="C38890" t="s">
        <v>304</v>
      </c>
      <c r="D38890">
        <v>2018</v>
      </c>
      <c r="E38890" t="s">
        <v>740</v>
      </c>
      <c r="F38890" s="2">
        <v>686.78229740238498</v>
      </c>
    </row>
    <row r="38891" spans="1:6">
      <c r="A38891" t="s">
        <v>265</v>
      </c>
      <c r="B38891">
        <v>1563</v>
      </c>
      <c r="C38891" t="s">
        <v>304</v>
      </c>
      <c r="D38891">
        <v>2018</v>
      </c>
      <c r="E38891" t="s">
        <v>741</v>
      </c>
      <c r="F38891" s="2">
        <v>10759.115349506201</v>
      </c>
    </row>
    <row r="38892" spans="1:6">
      <c r="A38892" t="s">
        <v>265</v>
      </c>
      <c r="B38892">
        <v>1563</v>
      </c>
      <c r="C38892" t="s">
        <v>304</v>
      </c>
      <c r="D38892">
        <v>2019</v>
      </c>
      <c r="E38892" t="s">
        <v>738</v>
      </c>
      <c r="F38892" s="2">
        <v>139.44220543244899</v>
      </c>
    </row>
    <row r="38893" spans="1:6">
      <c r="A38893" t="s">
        <v>265</v>
      </c>
      <c r="B38893">
        <v>1563</v>
      </c>
      <c r="C38893" t="s">
        <v>304</v>
      </c>
      <c r="D38893">
        <v>2020</v>
      </c>
      <c r="E38893" t="s">
        <v>744</v>
      </c>
      <c r="F38893" s="2">
        <v>666092.939964341</v>
      </c>
    </row>
    <row r="38894" spans="1:6">
      <c r="A38894" t="s">
        <v>265</v>
      </c>
      <c r="B38894">
        <v>1563</v>
      </c>
      <c r="C38894" t="s">
        <v>304</v>
      </c>
      <c r="D38894">
        <v>2020</v>
      </c>
      <c r="E38894" t="s">
        <v>743</v>
      </c>
      <c r="F38894" s="2">
        <v>0</v>
      </c>
    </row>
    <row r="38895" spans="1:6">
      <c r="A38895" t="s">
        <v>265</v>
      </c>
      <c r="B38895">
        <v>1563</v>
      </c>
      <c r="C38895" t="s">
        <v>304</v>
      </c>
      <c r="D38895">
        <v>2021</v>
      </c>
      <c r="E38895" t="s">
        <v>741</v>
      </c>
      <c r="F38895" s="2">
        <v>10308.7938551764</v>
      </c>
    </row>
    <row r="38896" spans="1:6">
      <c r="A38896" t="s">
        <v>265</v>
      </c>
      <c r="B38896">
        <v>1563</v>
      </c>
      <c r="C38896" t="s">
        <v>304</v>
      </c>
      <c r="D38896">
        <v>2022</v>
      </c>
      <c r="E38896" t="s">
        <v>736</v>
      </c>
      <c r="F38896" s="2">
        <v>1022.8520718754399</v>
      </c>
    </row>
    <row r="38897" spans="1:6">
      <c r="A38897" t="s">
        <v>265</v>
      </c>
      <c r="B38897">
        <v>1563</v>
      </c>
      <c r="C38897" t="s">
        <v>304</v>
      </c>
      <c r="D38897">
        <v>2022</v>
      </c>
      <c r="E38897" t="s">
        <v>737</v>
      </c>
      <c r="F38897" s="2">
        <v>986.73283602979905</v>
      </c>
    </row>
    <row r="38898" spans="1:6">
      <c r="A38898" t="s">
        <v>265</v>
      </c>
      <c r="B38898">
        <v>1563</v>
      </c>
      <c r="C38898" t="s">
        <v>304</v>
      </c>
      <c r="D38898">
        <v>2022</v>
      </c>
      <c r="E38898" t="s">
        <v>738</v>
      </c>
      <c r="F38898" s="2">
        <v>110.20432364822599</v>
      </c>
    </row>
    <row r="38899" spans="1:6">
      <c r="A38899" t="s">
        <v>265</v>
      </c>
      <c r="B38899">
        <v>1563</v>
      </c>
      <c r="C38899" t="s">
        <v>304</v>
      </c>
      <c r="D38899">
        <v>2023</v>
      </c>
      <c r="E38899" t="s">
        <v>744</v>
      </c>
      <c r="F38899" s="2">
        <v>661296.48202953697</v>
      </c>
    </row>
    <row r="38900" spans="1:6">
      <c r="A38900" t="s">
        <v>265</v>
      </c>
      <c r="B38900">
        <v>1563</v>
      </c>
      <c r="C38900" t="s">
        <v>304</v>
      </c>
      <c r="D38900">
        <v>2023</v>
      </c>
      <c r="E38900" t="s">
        <v>739</v>
      </c>
      <c r="F38900" s="2">
        <v>8961.8752402193095</v>
      </c>
    </row>
    <row r="38901" spans="1:6">
      <c r="A38901" t="s">
        <v>265</v>
      </c>
      <c r="B38901">
        <v>1563</v>
      </c>
      <c r="C38901" t="s">
        <v>304</v>
      </c>
      <c r="D38901">
        <v>2023</v>
      </c>
      <c r="E38901" t="s">
        <v>743</v>
      </c>
      <c r="F38901" s="2">
        <v>0</v>
      </c>
    </row>
    <row r="38902" spans="1:6">
      <c r="A38902" t="s">
        <v>265</v>
      </c>
      <c r="B38902">
        <v>1563</v>
      </c>
      <c r="C38902" t="s">
        <v>304</v>
      </c>
      <c r="D38902">
        <v>2024</v>
      </c>
      <c r="E38902" t="s">
        <v>742</v>
      </c>
      <c r="F38902" s="2">
        <v>5012.1223850055703</v>
      </c>
    </row>
    <row r="38903" spans="1:6">
      <c r="A38903" t="s">
        <v>265</v>
      </c>
      <c r="B38903">
        <v>1563</v>
      </c>
      <c r="C38903" t="s">
        <v>304</v>
      </c>
      <c r="D38903">
        <v>2024</v>
      </c>
      <c r="E38903" t="s">
        <v>745</v>
      </c>
      <c r="F38903" s="2">
        <v>4121.6389237251797</v>
      </c>
    </row>
    <row r="38904" spans="1:6">
      <c r="A38904" t="s">
        <v>265</v>
      </c>
      <c r="B38904">
        <v>1563</v>
      </c>
      <c r="C38904" t="s">
        <v>304</v>
      </c>
      <c r="D38904">
        <v>2024</v>
      </c>
      <c r="E38904" t="s">
        <v>741</v>
      </c>
      <c r="F38904" s="2">
        <v>9457.8001215937293</v>
      </c>
    </row>
    <row r="38905" spans="1:6">
      <c r="A38905" t="s">
        <v>265</v>
      </c>
      <c r="B38905">
        <v>1566</v>
      </c>
      <c r="C38905" t="s">
        <v>306</v>
      </c>
      <c r="D38905">
        <v>2009</v>
      </c>
      <c r="E38905" t="s">
        <v>741</v>
      </c>
      <c r="F38905" s="2">
        <v>7427.8155440472301</v>
      </c>
    </row>
    <row r="38906" spans="1:6">
      <c r="A38906" t="s">
        <v>265</v>
      </c>
      <c r="B38906">
        <v>1566</v>
      </c>
      <c r="C38906" t="s">
        <v>306</v>
      </c>
      <c r="D38906">
        <v>2011</v>
      </c>
      <c r="E38906" t="s">
        <v>738</v>
      </c>
      <c r="F38906" s="2">
        <v>0</v>
      </c>
    </row>
    <row r="38907" spans="1:6">
      <c r="A38907" t="s">
        <v>265</v>
      </c>
      <c r="B38907">
        <v>1566</v>
      </c>
      <c r="C38907" t="s">
        <v>306</v>
      </c>
      <c r="D38907">
        <v>2011</v>
      </c>
      <c r="E38907" t="s">
        <v>739</v>
      </c>
      <c r="F38907" s="2">
        <v>18214.182461742599</v>
      </c>
    </row>
    <row r="38908" spans="1:6">
      <c r="A38908" t="s">
        <v>265</v>
      </c>
      <c r="B38908">
        <v>1566</v>
      </c>
      <c r="C38908" t="s">
        <v>306</v>
      </c>
      <c r="D38908">
        <v>2011</v>
      </c>
      <c r="E38908" t="s">
        <v>743</v>
      </c>
      <c r="F38908" s="2">
        <v>0</v>
      </c>
    </row>
    <row r="38909" spans="1:6">
      <c r="A38909" t="s">
        <v>265</v>
      </c>
      <c r="B38909">
        <v>1566</v>
      </c>
      <c r="C38909" t="s">
        <v>306</v>
      </c>
      <c r="D38909">
        <v>2013</v>
      </c>
      <c r="E38909" t="s">
        <v>736</v>
      </c>
      <c r="F38909" s="2">
        <v>4934.7105460261701</v>
      </c>
    </row>
    <row r="38910" spans="1:6">
      <c r="A38910" t="s">
        <v>265</v>
      </c>
      <c r="B38910">
        <v>1566</v>
      </c>
      <c r="C38910" t="s">
        <v>306</v>
      </c>
      <c r="D38910">
        <v>2013</v>
      </c>
      <c r="E38910" t="s">
        <v>737</v>
      </c>
      <c r="F38910" s="2">
        <v>853.75841447013602</v>
      </c>
    </row>
    <row r="38911" spans="1:6">
      <c r="A38911" t="s">
        <v>265</v>
      </c>
      <c r="B38911">
        <v>1566</v>
      </c>
      <c r="C38911" t="s">
        <v>306</v>
      </c>
      <c r="D38911">
        <v>2013</v>
      </c>
      <c r="E38911" t="s">
        <v>740</v>
      </c>
      <c r="F38911" s="2">
        <v>3262.48493296686</v>
      </c>
    </row>
    <row r="38912" spans="1:6">
      <c r="A38912" t="s">
        <v>265</v>
      </c>
      <c r="B38912">
        <v>1566</v>
      </c>
      <c r="C38912" t="s">
        <v>306</v>
      </c>
      <c r="D38912">
        <v>2015</v>
      </c>
      <c r="E38912" t="s">
        <v>742</v>
      </c>
      <c r="F38912" s="2">
        <v>3247.5297752147599</v>
      </c>
    </row>
    <row r="38913" spans="1:6">
      <c r="A38913" t="s">
        <v>265</v>
      </c>
      <c r="B38913">
        <v>1566</v>
      </c>
      <c r="C38913" t="s">
        <v>306</v>
      </c>
      <c r="D38913">
        <v>2015</v>
      </c>
      <c r="E38913" t="s">
        <v>744</v>
      </c>
      <c r="F38913" s="2">
        <v>0</v>
      </c>
    </row>
    <row r="38914" spans="1:6">
      <c r="A38914" t="s">
        <v>265</v>
      </c>
      <c r="B38914">
        <v>1566</v>
      </c>
      <c r="C38914" t="s">
        <v>306</v>
      </c>
      <c r="D38914">
        <v>2015</v>
      </c>
      <c r="E38914" t="s">
        <v>745</v>
      </c>
      <c r="F38914" s="2">
        <v>740.62672369198401</v>
      </c>
    </row>
    <row r="38915" spans="1:6">
      <c r="A38915" t="s">
        <v>265</v>
      </c>
      <c r="B38915">
        <v>1566</v>
      </c>
      <c r="C38915" t="s">
        <v>306</v>
      </c>
      <c r="D38915">
        <v>2016</v>
      </c>
      <c r="E38915" t="s">
        <v>736</v>
      </c>
      <c r="F38915" s="2">
        <v>4363.6129124626696</v>
      </c>
    </row>
    <row r="38916" spans="1:6">
      <c r="A38916" t="s">
        <v>265</v>
      </c>
      <c r="B38916">
        <v>1566</v>
      </c>
      <c r="C38916" t="s">
        <v>306</v>
      </c>
      <c r="D38916">
        <v>2016</v>
      </c>
      <c r="E38916" t="s">
        <v>737</v>
      </c>
      <c r="F38916" s="2">
        <v>873.11339595005097</v>
      </c>
    </row>
    <row r="38917" spans="1:6">
      <c r="A38917" t="s">
        <v>265</v>
      </c>
      <c r="B38917">
        <v>1566</v>
      </c>
      <c r="C38917" t="s">
        <v>306</v>
      </c>
      <c r="D38917">
        <v>2016</v>
      </c>
      <c r="E38917" t="s">
        <v>740</v>
      </c>
      <c r="F38917" s="2">
        <v>1169.1052586040801</v>
      </c>
    </row>
    <row r="38918" spans="1:6">
      <c r="A38918" t="s">
        <v>265</v>
      </c>
      <c r="B38918">
        <v>1566</v>
      </c>
      <c r="C38918" t="s">
        <v>306</v>
      </c>
      <c r="D38918">
        <v>2017</v>
      </c>
      <c r="E38918" t="s">
        <v>738</v>
      </c>
      <c r="F38918" s="2">
        <v>0</v>
      </c>
    </row>
    <row r="38919" spans="1:6">
      <c r="A38919" t="s">
        <v>265</v>
      </c>
      <c r="B38919">
        <v>1566</v>
      </c>
      <c r="C38919" t="s">
        <v>306</v>
      </c>
      <c r="D38919">
        <v>2017</v>
      </c>
      <c r="E38919" t="s">
        <v>739</v>
      </c>
      <c r="F38919" s="2">
        <v>19961.0945573756</v>
      </c>
    </row>
    <row r="38920" spans="1:6">
      <c r="A38920" t="s">
        <v>265</v>
      </c>
      <c r="B38920">
        <v>1566</v>
      </c>
      <c r="C38920" t="s">
        <v>306</v>
      </c>
      <c r="D38920">
        <v>2018</v>
      </c>
      <c r="E38920" t="s">
        <v>742</v>
      </c>
      <c r="F38920" s="2">
        <v>3758.2051448105199</v>
      </c>
    </row>
    <row r="38921" spans="1:6">
      <c r="A38921" t="s">
        <v>265</v>
      </c>
      <c r="B38921">
        <v>1566</v>
      </c>
      <c r="C38921" t="s">
        <v>306</v>
      </c>
      <c r="D38921">
        <v>2018</v>
      </c>
      <c r="E38921" t="s">
        <v>744</v>
      </c>
      <c r="F38921" s="2">
        <v>66.694199999999995</v>
      </c>
    </row>
    <row r="38922" spans="1:6">
      <c r="A38922" t="s">
        <v>265</v>
      </c>
      <c r="B38922">
        <v>1566</v>
      </c>
      <c r="C38922" t="s">
        <v>306</v>
      </c>
      <c r="D38922">
        <v>2018</v>
      </c>
      <c r="E38922" t="s">
        <v>745</v>
      </c>
      <c r="F38922" s="2">
        <v>1084.95037455785</v>
      </c>
    </row>
    <row r="38923" spans="1:6">
      <c r="A38923" t="s">
        <v>265</v>
      </c>
      <c r="B38923">
        <v>1566</v>
      </c>
      <c r="C38923" t="s">
        <v>306</v>
      </c>
      <c r="D38923">
        <v>2019</v>
      </c>
      <c r="E38923" t="s">
        <v>736</v>
      </c>
      <c r="F38923" s="2">
        <v>3831.4224462749798</v>
      </c>
    </row>
    <row r="38924" spans="1:6">
      <c r="A38924" t="s">
        <v>265</v>
      </c>
      <c r="B38924">
        <v>1566</v>
      </c>
      <c r="C38924" t="s">
        <v>306</v>
      </c>
      <c r="D38924">
        <v>2019</v>
      </c>
      <c r="E38924" t="s">
        <v>740</v>
      </c>
      <c r="F38924" s="2">
        <v>729.42504044884902</v>
      </c>
    </row>
    <row r="38925" spans="1:6">
      <c r="A38925" t="s">
        <v>265</v>
      </c>
      <c r="B38925">
        <v>1566</v>
      </c>
      <c r="C38925" t="s">
        <v>306</v>
      </c>
      <c r="D38925">
        <v>2019</v>
      </c>
      <c r="E38925" t="s">
        <v>741</v>
      </c>
      <c r="F38925" s="2">
        <v>6196.1354325253096</v>
      </c>
    </row>
    <row r="38926" spans="1:6">
      <c r="A38926" t="s">
        <v>265</v>
      </c>
      <c r="B38926">
        <v>1566</v>
      </c>
      <c r="C38926" t="s">
        <v>306</v>
      </c>
      <c r="D38926">
        <v>2021</v>
      </c>
      <c r="E38926" t="s">
        <v>742</v>
      </c>
      <c r="F38926" s="2">
        <v>3418.7504945780402</v>
      </c>
    </row>
    <row r="38927" spans="1:6">
      <c r="A38927" t="s">
        <v>265</v>
      </c>
      <c r="B38927">
        <v>1566</v>
      </c>
      <c r="C38927" t="s">
        <v>306</v>
      </c>
      <c r="D38927">
        <v>2021</v>
      </c>
      <c r="E38927" t="s">
        <v>743</v>
      </c>
      <c r="F38927" s="2">
        <v>0</v>
      </c>
    </row>
    <row r="38928" spans="1:6">
      <c r="A38928" t="s">
        <v>265</v>
      </c>
      <c r="B38928">
        <v>1566</v>
      </c>
      <c r="C38928" t="s">
        <v>306</v>
      </c>
      <c r="D38928">
        <v>2021</v>
      </c>
      <c r="E38928" t="s">
        <v>745</v>
      </c>
      <c r="F38928" s="2">
        <v>1364.9635949234</v>
      </c>
    </row>
    <row r="38929" spans="1:6">
      <c r="A38929" t="s">
        <v>265</v>
      </c>
      <c r="B38929">
        <v>1566</v>
      </c>
      <c r="C38929" t="s">
        <v>306</v>
      </c>
      <c r="D38929">
        <v>2022</v>
      </c>
      <c r="E38929" t="s">
        <v>741</v>
      </c>
      <c r="F38929" s="2">
        <v>6024.6478287155196</v>
      </c>
    </row>
    <row r="38930" spans="1:6">
      <c r="A38930" t="s">
        <v>265</v>
      </c>
      <c r="B38930">
        <v>1566</v>
      </c>
      <c r="C38930" t="s">
        <v>306</v>
      </c>
      <c r="D38930">
        <v>2023</v>
      </c>
      <c r="E38930" t="s">
        <v>737</v>
      </c>
      <c r="F38930" s="2">
        <v>808.48072369597503</v>
      </c>
    </row>
    <row r="38931" spans="1:6">
      <c r="A38931" t="s">
        <v>265</v>
      </c>
      <c r="B38931">
        <v>1566</v>
      </c>
      <c r="C38931" t="s">
        <v>306</v>
      </c>
      <c r="D38931">
        <v>2024</v>
      </c>
      <c r="E38931" t="s">
        <v>739</v>
      </c>
      <c r="F38931" s="2">
        <v>18576.335701786</v>
      </c>
    </row>
    <row r="38932" spans="1:6">
      <c r="A38932" t="s">
        <v>265</v>
      </c>
      <c r="B38932">
        <v>1566</v>
      </c>
      <c r="C38932" t="s">
        <v>306</v>
      </c>
      <c r="D38932">
        <v>2024</v>
      </c>
      <c r="E38932" t="s">
        <v>743</v>
      </c>
      <c r="F38932" s="2">
        <v>0</v>
      </c>
    </row>
    <row r="38933" spans="1:6">
      <c r="A38933" t="s">
        <v>265</v>
      </c>
      <c r="B38933">
        <v>1573</v>
      </c>
      <c r="C38933" t="s">
        <v>308</v>
      </c>
      <c r="D38933">
        <v>2009</v>
      </c>
      <c r="E38933" t="s">
        <v>738</v>
      </c>
      <c r="F38933" s="2">
        <v>0</v>
      </c>
    </row>
    <row r="38934" spans="1:6">
      <c r="A38934" t="s">
        <v>265</v>
      </c>
      <c r="B38934">
        <v>1573</v>
      </c>
      <c r="C38934" t="s">
        <v>308</v>
      </c>
      <c r="D38934">
        <v>2009</v>
      </c>
      <c r="E38934" t="s">
        <v>739</v>
      </c>
      <c r="F38934" s="2">
        <v>13615.3325372941</v>
      </c>
    </row>
    <row r="38935" spans="1:6">
      <c r="A38935" t="s">
        <v>265</v>
      </c>
      <c r="B38935">
        <v>1573</v>
      </c>
      <c r="C38935" t="s">
        <v>308</v>
      </c>
      <c r="D38935">
        <v>2009</v>
      </c>
      <c r="E38935" t="s">
        <v>743</v>
      </c>
      <c r="F38935" s="2">
        <v>0</v>
      </c>
    </row>
    <row r="38936" spans="1:6">
      <c r="A38936" t="s">
        <v>265</v>
      </c>
      <c r="B38936">
        <v>1573</v>
      </c>
      <c r="C38936" t="s">
        <v>308</v>
      </c>
      <c r="D38936">
        <v>2011</v>
      </c>
      <c r="E38936" t="s">
        <v>736</v>
      </c>
      <c r="F38936" s="2">
        <v>389.44554583188199</v>
      </c>
    </row>
    <row r="38937" spans="1:6">
      <c r="A38937" t="s">
        <v>265</v>
      </c>
      <c r="B38937">
        <v>1573</v>
      </c>
      <c r="C38937" t="s">
        <v>308</v>
      </c>
      <c r="D38937">
        <v>2011</v>
      </c>
      <c r="E38937" t="s">
        <v>737</v>
      </c>
      <c r="F38937" s="2">
        <v>453.03414324500397</v>
      </c>
    </row>
    <row r="38938" spans="1:6">
      <c r="A38938" t="s">
        <v>265</v>
      </c>
      <c r="B38938">
        <v>1573</v>
      </c>
      <c r="C38938" t="s">
        <v>308</v>
      </c>
      <c r="D38938">
        <v>2013</v>
      </c>
      <c r="E38938" t="s">
        <v>742</v>
      </c>
      <c r="F38938" s="2">
        <v>915.80978669763203</v>
      </c>
    </row>
    <row r="38939" spans="1:6">
      <c r="A38939" t="s">
        <v>265</v>
      </c>
      <c r="B38939">
        <v>1573</v>
      </c>
      <c r="C38939" t="s">
        <v>308</v>
      </c>
      <c r="D38939">
        <v>2013</v>
      </c>
      <c r="E38939" t="s">
        <v>744</v>
      </c>
      <c r="F38939" s="2">
        <v>0</v>
      </c>
    </row>
    <row r="38940" spans="1:6">
      <c r="A38940" t="s">
        <v>265</v>
      </c>
      <c r="B38940">
        <v>1573</v>
      </c>
      <c r="C38940" t="s">
        <v>308</v>
      </c>
      <c r="D38940">
        <v>2013</v>
      </c>
      <c r="E38940" t="s">
        <v>745</v>
      </c>
      <c r="F38940" s="2">
        <v>27357.666400904101</v>
      </c>
    </row>
    <row r="38941" spans="1:6">
      <c r="A38941" t="s">
        <v>265</v>
      </c>
      <c r="B38941">
        <v>1573</v>
      </c>
      <c r="C38941" t="s">
        <v>308</v>
      </c>
      <c r="D38941">
        <v>2015</v>
      </c>
      <c r="E38941" t="s">
        <v>738</v>
      </c>
      <c r="F38941" s="2">
        <v>0</v>
      </c>
    </row>
    <row r="38942" spans="1:6">
      <c r="A38942" t="s">
        <v>265</v>
      </c>
      <c r="B38942">
        <v>1573</v>
      </c>
      <c r="C38942" t="s">
        <v>308</v>
      </c>
      <c r="D38942">
        <v>2015</v>
      </c>
      <c r="E38942" t="s">
        <v>739</v>
      </c>
      <c r="F38942" s="2">
        <v>12909.298329646601</v>
      </c>
    </row>
    <row r="38943" spans="1:6">
      <c r="A38943" t="s">
        <v>265</v>
      </c>
      <c r="B38943">
        <v>1573</v>
      </c>
      <c r="C38943" t="s">
        <v>308</v>
      </c>
      <c r="D38943">
        <v>2015</v>
      </c>
      <c r="E38943" t="s">
        <v>740</v>
      </c>
      <c r="F38943" s="2">
        <v>198.201706819918</v>
      </c>
    </row>
    <row r="38944" spans="1:6">
      <c r="A38944" t="s">
        <v>265</v>
      </c>
      <c r="B38944">
        <v>1573</v>
      </c>
      <c r="C38944" t="s">
        <v>308</v>
      </c>
      <c r="D38944">
        <v>2016</v>
      </c>
      <c r="E38944" t="s">
        <v>742</v>
      </c>
      <c r="F38944" s="2">
        <v>992.69908356647295</v>
      </c>
    </row>
    <row r="38945" spans="1:6">
      <c r="A38945" t="s">
        <v>265</v>
      </c>
      <c r="B38945">
        <v>1573</v>
      </c>
      <c r="C38945" t="s">
        <v>308</v>
      </c>
      <c r="D38945">
        <v>2016</v>
      </c>
      <c r="E38945" t="s">
        <v>744</v>
      </c>
      <c r="F38945" s="2">
        <v>0</v>
      </c>
    </row>
    <row r="38946" spans="1:6">
      <c r="A38946" t="s">
        <v>265</v>
      </c>
      <c r="B38946">
        <v>1573</v>
      </c>
      <c r="C38946" t="s">
        <v>308</v>
      </c>
      <c r="D38946">
        <v>2016</v>
      </c>
      <c r="E38946" t="s">
        <v>743</v>
      </c>
      <c r="F38946" s="2">
        <v>0</v>
      </c>
    </row>
    <row r="38947" spans="1:6">
      <c r="A38947" t="s">
        <v>265</v>
      </c>
      <c r="B38947">
        <v>1573</v>
      </c>
      <c r="C38947" t="s">
        <v>308</v>
      </c>
      <c r="D38947">
        <v>2016</v>
      </c>
      <c r="E38947" t="s">
        <v>745</v>
      </c>
      <c r="F38947" s="2">
        <v>27357.666400904101</v>
      </c>
    </row>
    <row r="38948" spans="1:6">
      <c r="A38948" t="s">
        <v>265</v>
      </c>
      <c r="B38948">
        <v>1573</v>
      </c>
      <c r="C38948" t="s">
        <v>308</v>
      </c>
      <c r="D38948">
        <v>2017</v>
      </c>
      <c r="E38948" t="s">
        <v>741</v>
      </c>
      <c r="F38948" s="2">
        <v>1805.1499566761199</v>
      </c>
    </row>
    <row r="38949" spans="1:6">
      <c r="A38949" t="s">
        <v>265</v>
      </c>
      <c r="B38949">
        <v>1573</v>
      </c>
      <c r="C38949" t="s">
        <v>308</v>
      </c>
      <c r="D38949">
        <v>2018</v>
      </c>
      <c r="E38949" t="s">
        <v>740</v>
      </c>
      <c r="F38949" s="2">
        <v>207.376997061162</v>
      </c>
    </row>
    <row r="38950" spans="1:6">
      <c r="A38950" t="s">
        <v>265</v>
      </c>
      <c r="B38950">
        <v>1573</v>
      </c>
      <c r="C38950" t="s">
        <v>308</v>
      </c>
      <c r="D38950">
        <v>2019</v>
      </c>
      <c r="E38950" t="s">
        <v>738</v>
      </c>
      <c r="F38950" s="2">
        <v>0</v>
      </c>
    </row>
    <row r="38951" spans="1:6">
      <c r="A38951" t="s">
        <v>265</v>
      </c>
      <c r="B38951">
        <v>1573</v>
      </c>
      <c r="C38951" t="s">
        <v>308</v>
      </c>
      <c r="D38951">
        <v>2019</v>
      </c>
      <c r="E38951" t="s">
        <v>743</v>
      </c>
      <c r="F38951" s="2">
        <v>0</v>
      </c>
    </row>
    <row r="38952" spans="1:6">
      <c r="A38952" t="s">
        <v>265</v>
      </c>
      <c r="B38952">
        <v>1573</v>
      </c>
      <c r="C38952" t="s">
        <v>308</v>
      </c>
      <c r="D38952">
        <v>2020</v>
      </c>
      <c r="E38952" t="s">
        <v>741</v>
      </c>
      <c r="F38952" s="2">
        <v>1733.94886512022</v>
      </c>
    </row>
    <row r="38953" spans="1:6">
      <c r="A38953" t="s">
        <v>265</v>
      </c>
      <c r="B38953">
        <v>1573</v>
      </c>
      <c r="C38953" t="s">
        <v>308</v>
      </c>
      <c r="D38953">
        <v>2021</v>
      </c>
      <c r="E38953" t="s">
        <v>736</v>
      </c>
      <c r="F38953" s="2">
        <v>401.546036260037</v>
      </c>
    </row>
    <row r="38954" spans="1:6">
      <c r="A38954" t="s">
        <v>265</v>
      </c>
      <c r="B38954">
        <v>1573</v>
      </c>
      <c r="C38954" t="s">
        <v>308</v>
      </c>
      <c r="D38954">
        <v>2021</v>
      </c>
      <c r="E38954" t="s">
        <v>737</v>
      </c>
      <c r="F38954" s="2">
        <v>338.47013098239</v>
      </c>
    </row>
    <row r="38955" spans="1:6">
      <c r="A38955" t="s">
        <v>265</v>
      </c>
      <c r="B38955">
        <v>1573</v>
      </c>
      <c r="C38955" t="s">
        <v>308</v>
      </c>
      <c r="D38955">
        <v>2022</v>
      </c>
      <c r="E38955" t="s">
        <v>738</v>
      </c>
      <c r="F38955" s="2">
        <v>0</v>
      </c>
    </row>
    <row r="38956" spans="1:6">
      <c r="A38956" t="s">
        <v>265</v>
      </c>
      <c r="B38956">
        <v>1573</v>
      </c>
      <c r="C38956" t="s">
        <v>308</v>
      </c>
      <c r="D38956">
        <v>2022</v>
      </c>
      <c r="E38956" t="s">
        <v>739</v>
      </c>
      <c r="F38956" s="2">
        <v>12484.1284910391</v>
      </c>
    </row>
    <row r="38957" spans="1:6">
      <c r="A38957" t="s">
        <v>265</v>
      </c>
      <c r="B38957">
        <v>1573</v>
      </c>
      <c r="C38957" t="s">
        <v>308</v>
      </c>
      <c r="D38957">
        <v>2022</v>
      </c>
      <c r="E38957" t="s">
        <v>743</v>
      </c>
      <c r="F38957" s="2">
        <v>0</v>
      </c>
    </row>
    <row r="38958" spans="1:6">
      <c r="A38958" t="s">
        <v>265</v>
      </c>
      <c r="B38958">
        <v>1573</v>
      </c>
      <c r="C38958" t="s">
        <v>308</v>
      </c>
      <c r="D38958">
        <v>2023</v>
      </c>
      <c r="E38958" t="s">
        <v>742</v>
      </c>
      <c r="F38958" s="2">
        <v>1225.7646336351499</v>
      </c>
    </row>
    <row r="38959" spans="1:6">
      <c r="A38959" t="s">
        <v>265</v>
      </c>
      <c r="B38959">
        <v>1573</v>
      </c>
      <c r="C38959" t="s">
        <v>308</v>
      </c>
      <c r="D38959">
        <v>2023</v>
      </c>
      <c r="E38959" t="s">
        <v>744</v>
      </c>
      <c r="F38959" s="2">
        <v>0</v>
      </c>
    </row>
    <row r="38960" spans="1:6">
      <c r="A38960" t="s">
        <v>265</v>
      </c>
      <c r="B38960">
        <v>1573</v>
      </c>
      <c r="C38960" t="s">
        <v>308</v>
      </c>
      <c r="D38960">
        <v>2023</v>
      </c>
      <c r="E38960" t="s">
        <v>745</v>
      </c>
      <c r="F38960" s="2">
        <v>33080.349504926096</v>
      </c>
    </row>
    <row r="38961" spans="1:6">
      <c r="A38961" t="s">
        <v>265</v>
      </c>
      <c r="B38961">
        <v>1573</v>
      </c>
      <c r="C38961" t="s">
        <v>308</v>
      </c>
      <c r="D38961">
        <v>2023</v>
      </c>
      <c r="E38961" t="s">
        <v>741</v>
      </c>
      <c r="F38961" s="2">
        <v>1601.77483218823</v>
      </c>
    </row>
    <row r="38962" spans="1:6">
      <c r="A38962" t="s">
        <v>265</v>
      </c>
      <c r="B38962">
        <v>1573</v>
      </c>
      <c r="C38962" t="s">
        <v>308</v>
      </c>
      <c r="D38962">
        <v>2024</v>
      </c>
      <c r="E38962" t="s">
        <v>736</v>
      </c>
      <c r="F38962" s="2">
        <v>27.5930500052241</v>
      </c>
    </row>
    <row r="38963" spans="1:6">
      <c r="A38963" t="s">
        <v>265</v>
      </c>
      <c r="B38963">
        <v>1573</v>
      </c>
      <c r="C38963" t="s">
        <v>308</v>
      </c>
      <c r="D38963">
        <v>2024</v>
      </c>
      <c r="E38963" t="s">
        <v>737</v>
      </c>
      <c r="F38963" s="2">
        <v>284.87963533319999</v>
      </c>
    </row>
    <row r="38964" spans="1:6">
      <c r="A38964" t="s">
        <v>265</v>
      </c>
      <c r="B38964">
        <v>1576</v>
      </c>
      <c r="C38964" t="s">
        <v>310</v>
      </c>
      <c r="D38964">
        <v>2009</v>
      </c>
      <c r="E38964" t="s">
        <v>738</v>
      </c>
      <c r="F38964" s="2">
        <v>0</v>
      </c>
    </row>
    <row r="38965" spans="1:6">
      <c r="A38965" t="s">
        <v>265</v>
      </c>
      <c r="B38965">
        <v>1576</v>
      </c>
      <c r="C38965" t="s">
        <v>310</v>
      </c>
      <c r="D38965">
        <v>2009</v>
      </c>
      <c r="E38965" t="s">
        <v>743</v>
      </c>
      <c r="F38965" s="2">
        <v>0</v>
      </c>
    </row>
    <row r="38966" spans="1:6">
      <c r="A38966" t="s">
        <v>265</v>
      </c>
      <c r="B38966">
        <v>1576</v>
      </c>
      <c r="C38966" t="s">
        <v>310</v>
      </c>
      <c r="D38966">
        <v>2013</v>
      </c>
      <c r="E38966" t="s">
        <v>744</v>
      </c>
      <c r="F38966" s="2">
        <v>346084.05292376399</v>
      </c>
    </row>
    <row r="38967" spans="1:6">
      <c r="A38967" t="s">
        <v>265</v>
      </c>
      <c r="B38967">
        <v>1576</v>
      </c>
      <c r="C38967" t="s">
        <v>310</v>
      </c>
      <c r="D38967">
        <v>2013</v>
      </c>
      <c r="E38967" t="s">
        <v>739</v>
      </c>
      <c r="F38967" s="2">
        <v>11554.5785953623</v>
      </c>
    </row>
    <row r="38968" spans="1:6">
      <c r="A38968" t="s">
        <v>265</v>
      </c>
      <c r="B38968">
        <v>1576</v>
      </c>
      <c r="C38968" t="s">
        <v>310</v>
      </c>
      <c r="D38968">
        <v>2013</v>
      </c>
      <c r="E38968" t="s">
        <v>741</v>
      </c>
      <c r="F38968" s="2">
        <v>4370.1489288092298</v>
      </c>
    </row>
    <row r="38969" spans="1:6">
      <c r="A38969" t="s">
        <v>265</v>
      </c>
      <c r="B38969">
        <v>1576</v>
      </c>
      <c r="C38969" t="s">
        <v>310</v>
      </c>
      <c r="D38969">
        <v>2015</v>
      </c>
      <c r="E38969" t="s">
        <v>736</v>
      </c>
      <c r="F38969" s="2">
        <v>1410.03426406634</v>
      </c>
    </row>
    <row r="38970" spans="1:6">
      <c r="A38970" t="s">
        <v>265</v>
      </c>
      <c r="B38970">
        <v>1576</v>
      </c>
      <c r="C38970" t="s">
        <v>310</v>
      </c>
      <c r="D38970">
        <v>2015</v>
      </c>
      <c r="E38970" t="s">
        <v>737</v>
      </c>
      <c r="F38970" s="2">
        <v>983.581085268381</v>
      </c>
    </row>
    <row r="38971" spans="1:6">
      <c r="A38971" t="s">
        <v>265</v>
      </c>
      <c r="B38971">
        <v>1576</v>
      </c>
      <c r="C38971" t="s">
        <v>310</v>
      </c>
      <c r="D38971">
        <v>2015</v>
      </c>
      <c r="E38971" t="s">
        <v>738</v>
      </c>
      <c r="F38971" s="2">
        <v>0</v>
      </c>
    </row>
    <row r="38972" spans="1:6">
      <c r="A38972" t="s">
        <v>265</v>
      </c>
      <c r="B38972">
        <v>1576</v>
      </c>
      <c r="C38972" t="s">
        <v>310</v>
      </c>
      <c r="D38972">
        <v>2015</v>
      </c>
      <c r="E38972" t="s">
        <v>740</v>
      </c>
      <c r="F38972" s="2">
        <v>749.43511770622104</v>
      </c>
    </row>
    <row r="38973" spans="1:6">
      <c r="A38973" t="s">
        <v>265</v>
      </c>
      <c r="B38973">
        <v>1576</v>
      </c>
      <c r="C38973" t="s">
        <v>310</v>
      </c>
      <c r="D38973">
        <v>2016</v>
      </c>
      <c r="E38973" t="s">
        <v>744</v>
      </c>
      <c r="F38973" s="2">
        <v>348064.48181739898</v>
      </c>
    </row>
    <row r="38974" spans="1:6">
      <c r="A38974" t="s">
        <v>265</v>
      </c>
      <c r="B38974">
        <v>1576</v>
      </c>
      <c r="C38974" t="s">
        <v>310</v>
      </c>
      <c r="D38974">
        <v>2016</v>
      </c>
      <c r="E38974" t="s">
        <v>739</v>
      </c>
      <c r="F38974" s="2">
        <v>12311.6392591639</v>
      </c>
    </row>
    <row r="38975" spans="1:6">
      <c r="A38975" t="s">
        <v>265</v>
      </c>
      <c r="B38975">
        <v>1576</v>
      </c>
      <c r="C38975" t="s">
        <v>310</v>
      </c>
      <c r="D38975">
        <v>2017</v>
      </c>
      <c r="E38975" t="s">
        <v>742</v>
      </c>
      <c r="F38975" s="2">
        <v>2492.3609239375601</v>
      </c>
    </row>
    <row r="38976" spans="1:6">
      <c r="A38976" t="s">
        <v>265</v>
      </c>
      <c r="B38976">
        <v>1576</v>
      </c>
      <c r="C38976" t="s">
        <v>310</v>
      </c>
      <c r="D38976">
        <v>2017</v>
      </c>
      <c r="E38976" t="s">
        <v>745</v>
      </c>
      <c r="F38976" s="2">
        <v>34314.1748066246</v>
      </c>
    </row>
    <row r="38977" spans="1:6">
      <c r="A38977" t="s">
        <v>265</v>
      </c>
      <c r="B38977">
        <v>1576</v>
      </c>
      <c r="C38977" t="s">
        <v>310</v>
      </c>
      <c r="D38977">
        <v>2018</v>
      </c>
      <c r="E38977" t="s">
        <v>736</v>
      </c>
      <c r="F38977" s="2">
        <v>1267.5125289453599</v>
      </c>
    </row>
    <row r="38978" spans="1:6">
      <c r="A38978" t="s">
        <v>265</v>
      </c>
      <c r="B38978">
        <v>1576</v>
      </c>
      <c r="C38978" t="s">
        <v>310</v>
      </c>
      <c r="D38978">
        <v>2018</v>
      </c>
      <c r="E38978" t="s">
        <v>737</v>
      </c>
      <c r="F38978" s="2">
        <v>858.50057980663598</v>
      </c>
    </row>
    <row r="38979" spans="1:6">
      <c r="A38979" t="s">
        <v>265</v>
      </c>
      <c r="B38979">
        <v>1576</v>
      </c>
      <c r="C38979" t="s">
        <v>310</v>
      </c>
      <c r="D38979">
        <v>2018</v>
      </c>
      <c r="E38979" t="s">
        <v>738</v>
      </c>
      <c r="F38979" s="2">
        <v>0</v>
      </c>
    </row>
    <row r="38980" spans="1:6">
      <c r="A38980" t="s">
        <v>265</v>
      </c>
      <c r="B38980">
        <v>1576</v>
      </c>
      <c r="C38980" t="s">
        <v>310</v>
      </c>
      <c r="D38980">
        <v>2018</v>
      </c>
      <c r="E38980" t="s">
        <v>740</v>
      </c>
      <c r="F38980" s="2">
        <v>702.92940441571602</v>
      </c>
    </row>
    <row r="38981" spans="1:6">
      <c r="A38981" t="s">
        <v>265</v>
      </c>
      <c r="B38981">
        <v>1576</v>
      </c>
      <c r="C38981" t="s">
        <v>310</v>
      </c>
      <c r="D38981">
        <v>2019</v>
      </c>
      <c r="E38981" t="s">
        <v>744</v>
      </c>
      <c r="F38981" s="2">
        <v>296511.21809271898</v>
      </c>
    </row>
    <row r="38982" spans="1:6">
      <c r="A38982" t="s">
        <v>265</v>
      </c>
      <c r="B38982">
        <v>1576</v>
      </c>
      <c r="C38982" t="s">
        <v>310</v>
      </c>
      <c r="D38982">
        <v>2019</v>
      </c>
      <c r="E38982" t="s">
        <v>739</v>
      </c>
      <c r="F38982" s="2">
        <v>11740.844835621099</v>
      </c>
    </row>
    <row r="38983" spans="1:6">
      <c r="A38983" t="s">
        <v>265</v>
      </c>
      <c r="B38983">
        <v>1576</v>
      </c>
      <c r="C38983" t="s">
        <v>310</v>
      </c>
      <c r="D38983">
        <v>2019</v>
      </c>
      <c r="E38983" t="s">
        <v>743</v>
      </c>
      <c r="F38983" s="2">
        <v>0</v>
      </c>
    </row>
    <row r="38984" spans="1:6">
      <c r="A38984" t="s">
        <v>265</v>
      </c>
      <c r="B38984">
        <v>1576</v>
      </c>
      <c r="C38984" t="s">
        <v>310</v>
      </c>
      <c r="D38984">
        <v>2020</v>
      </c>
      <c r="E38984" t="s">
        <v>742</v>
      </c>
      <c r="F38984" s="2">
        <v>1687.3440916110201</v>
      </c>
    </row>
    <row r="38985" spans="1:6">
      <c r="A38985" t="s">
        <v>265</v>
      </c>
      <c r="B38985">
        <v>1576</v>
      </c>
      <c r="C38985" t="s">
        <v>310</v>
      </c>
      <c r="D38985">
        <v>2020</v>
      </c>
      <c r="E38985" t="s">
        <v>745</v>
      </c>
      <c r="F38985" s="2">
        <v>31013.590437545899</v>
      </c>
    </row>
    <row r="38986" spans="1:6">
      <c r="A38986" t="s">
        <v>265</v>
      </c>
      <c r="B38986">
        <v>1576</v>
      </c>
      <c r="C38986" t="s">
        <v>310</v>
      </c>
      <c r="D38986">
        <v>2020</v>
      </c>
      <c r="E38986" t="s">
        <v>741</v>
      </c>
      <c r="F38986" s="2">
        <v>3849.8785108407901</v>
      </c>
    </row>
    <row r="38987" spans="1:6">
      <c r="A38987" t="s">
        <v>265</v>
      </c>
      <c r="B38987">
        <v>1576</v>
      </c>
      <c r="C38987" t="s">
        <v>310</v>
      </c>
      <c r="D38987">
        <v>2021</v>
      </c>
      <c r="E38987" t="s">
        <v>736</v>
      </c>
      <c r="F38987" s="2">
        <v>1159.0793063253</v>
      </c>
    </row>
    <row r="38988" spans="1:6">
      <c r="A38988" t="s">
        <v>265</v>
      </c>
      <c r="B38988">
        <v>1576</v>
      </c>
      <c r="C38988" t="s">
        <v>310</v>
      </c>
      <c r="D38988">
        <v>2021</v>
      </c>
      <c r="E38988" t="s">
        <v>737</v>
      </c>
      <c r="F38988" s="2">
        <v>651.90932051502</v>
      </c>
    </row>
    <row r="38989" spans="1:6">
      <c r="A38989" t="s">
        <v>265</v>
      </c>
      <c r="B38989">
        <v>1576</v>
      </c>
      <c r="C38989" t="s">
        <v>310</v>
      </c>
      <c r="D38989">
        <v>2021</v>
      </c>
      <c r="E38989" t="s">
        <v>740</v>
      </c>
      <c r="F38989" s="2">
        <v>653.67373400223596</v>
      </c>
    </row>
    <row r="38990" spans="1:6">
      <c r="A38990" t="s">
        <v>265</v>
      </c>
      <c r="B38990">
        <v>1576</v>
      </c>
      <c r="C38990" t="s">
        <v>310</v>
      </c>
      <c r="D38990">
        <v>2022</v>
      </c>
      <c r="E38990" t="s">
        <v>739</v>
      </c>
      <c r="F38990" s="2">
        <v>11916.9039419111</v>
      </c>
    </row>
    <row r="38991" spans="1:6">
      <c r="A38991" t="s">
        <v>265</v>
      </c>
      <c r="B38991">
        <v>1576</v>
      </c>
      <c r="C38991" t="s">
        <v>310</v>
      </c>
      <c r="D38991">
        <v>2022</v>
      </c>
      <c r="E38991" t="s">
        <v>743</v>
      </c>
      <c r="F38991" s="2">
        <v>0</v>
      </c>
    </row>
    <row r="38992" spans="1:6">
      <c r="A38992" t="s">
        <v>265</v>
      </c>
      <c r="B38992">
        <v>1576</v>
      </c>
      <c r="C38992" t="s">
        <v>310</v>
      </c>
      <c r="D38992">
        <v>2023</v>
      </c>
      <c r="E38992" t="s">
        <v>742</v>
      </c>
      <c r="F38992" s="2">
        <v>12534.078406344601</v>
      </c>
    </row>
    <row r="38993" spans="1:6">
      <c r="A38993" t="s">
        <v>265</v>
      </c>
      <c r="B38993">
        <v>1576</v>
      </c>
      <c r="C38993" t="s">
        <v>310</v>
      </c>
      <c r="D38993">
        <v>2023</v>
      </c>
      <c r="E38993" t="s">
        <v>745</v>
      </c>
      <c r="F38993" s="2">
        <v>33795.593666189001</v>
      </c>
    </row>
    <row r="38994" spans="1:6">
      <c r="A38994" t="s">
        <v>265</v>
      </c>
      <c r="B38994">
        <v>1576</v>
      </c>
      <c r="C38994" t="s">
        <v>310</v>
      </c>
      <c r="D38994">
        <v>2023</v>
      </c>
      <c r="E38994" t="s">
        <v>741</v>
      </c>
      <c r="F38994" s="2">
        <v>3754.64029646375</v>
      </c>
    </row>
    <row r="38995" spans="1:6">
      <c r="A38995" t="s">
        <v>265</v>
      </c>
      <c r="B38995">
        <v>1576</v>
      </c>
      <c r="C38995" t="s">
        <v>310</v>
      </c>
      <c r="D38995">
        <v>2024</v>
      </c>
      <c r="E38995" t="s">
        <v>740</v>
      </c>
      <c r="F38995" s="2">
        <v>2621.8100040272502</v>
      </c>
    </row>
    <row r="38996" spans="1:6">
      <c r="A38996" t="s">
        <v>265</v>
      </c>
      <c r="B38996">
        <v>1577</v>
      </c>
      <c r="C38996" t="s">
        <v>312</v>
      </c>
      <c r="D38996">
        <v>2009</v>
      </c>
      <c r="E38996" t="s">
        <v>738</v>
      </c>
      <c r="F38996" s="2">
        <v>0</v>
      </c>
    </row>
    <row r="38997" spans="1:6">
      <c r="A38997" t="s">
        <v>265</v>
      </c>
      <c r="B38997">
        <v>1577</v>
      </c>
      <c r="C38997" t="s">
        <v>312</v>
      </c>
      <c r="D38997">
        <v>2009</v>
      </c>
      <c r="E38997" t="s">
        <v>739</v>
      </c>
      <c r="F38997" s="2">
        <v>13805.421699635401</v>
      </c>
    </row>
    <row r="38998" spans="1:6">
      <c r="A38998" t="s">
        <v>265</v>
      </c>
      <c r="B38998">
        <v>1577</v>
      </c>
      <c r="C38998" t="s">
        <v>312</v>
      </c>
      <c r="D38998">
        <v>2011</v>
      </c>
      <c r="E38998" t="s">
        <v>740</v>
      </c>
      <c r="F38998" s="2">
        <v>1614.3039762931301</v>
      </c>
    </row>
    <row r="38999" spans="1:6">
      <c r="A38999" t="s">
        <v>265</v>
      </c>
      <c r="B38999">
        <v>1577</v>
      </c>
      <c r="C38999" t="s">
        <v>312</v>
      </c>
      <c r="D38999">
        <v>2011</v>
      </c>
      <c r="E38999" t="s">
        <v>741</v>
      </c>
      <c r="F38999" s="2">
        <v>19599.589248099801</v>
      </c>
    </row>
    <row r="39000" spans="1:6">
      <c r="A39000" t="s">
        <v>265</v>
      </c>
      <c r="B39000">
        <v>1577</v>
      </c>
      <c r="C39000" t="s">
        <v>312</v>
      </c>
      <c r="D39000">
        <v>2013</v>
      </c>
      <c r="E39000" t="s">
        <v>743</v>
      </c>
      <c r="F39000" s="2">
        <v>0</v>
      </c>
    </row>
    <row r="39001" spans="1:6">
      <c r="A39001" t="s">
        <v>265</v>
      </c>
      <c r="B39001">
        <v>1577</v>
      </c>
      <c r="C39001" t="s">
        <v>312</v>
      </c>
      <c r="D39001">
        <v>2015</v>
      </c>
      <c r="E39001" t="s">
        <v>736</v>
      </c>
      <c r="F39001" s="2">
        <v>1247.2903213675299</v>
      </c>
    </row>
    <row r="39002" spans="1:6">
      <c r="A39002" t="s">
        <v>265</v>
      </c>
      <c r="B39002">
        <v>1577</v>
      </c>
      <c r="C39002" t="s">
        <v>312</v>
      </c>
      <c r="D39002">
        <v>2015</v>
      </c>
      <c r="E39002" t="s">
        <v>737</v>
      </c>
      <c r="F39002" s="2">
        <v>1787.5557448423499</v>
      </c>
    </row>
    <row r="39003" spans="1:6">
      <c r="A39003" t="s">
        <v>265</v>
      </c>
      <c r="B39003">
        <v>1577</v>
      </c>
      <c r="C39003" t="s">
        <v>312</v>
      </c>
      <c r="D39003">
        <v>2015</v>
      </c>
      <c r="E39003" t="s">
        <v>740</v>
      </c>
      <c r="F39003" s="2">
        <v>980.99153452245901</v>
      </c>
    </row>
    <row r="39004" spans="1:6">
      <c r="A39004" t="s">
        <v>265</v>
      </c>
      <c r="B39004">
        <v>1577</v>
      </c>
      <c r="C39004" t="s">
        <v>312</v>
      </c>
      <c r="D39004">
        <v>2016</v>
      </c>
      <c r="E39004" t="s">
        <v>738</v>
      </c>
      <c r="F39004" s="2">
        <v>0</v>
      </c>
    </row>
    <row r="39005" spans="1:6">
      <c r="A39005" t="s">
        <v>265</v>
      </c>
      <c r="B39005">
        <v>1577</v>
      </c>
      <c r="C39005" t="s">
        <v>312</v>
      </c>
      <c r="D39005">
        <v>2016</v>
      </c>
      <c r="E39005" t="s">
        <v>739</v>
      </c>
      <c r="F39005" s="2">
        <v>13545.251079751501</v>
      </c>
    </row>
    <row r="39006" spans="1:6">
      <c r="A39006" t="s">
        <v>265</v>
      </c>
      <c r="B39006">
        <v>1577</v>
      </c>
      <c r="C39006" t="s">
        <v>312</v>
      </c>
      <c r="D39006">
        <v>2016</v>
      </c>
      <c r="E39006" t="s">
        <v>743</v>
      </c>
      <c r="F39006" s="2">
        <v>0</v>
      </c>
    </row>
    <row r="39007" spans="1:6">
      <c r="A39007" t="s">
        <v>265</v>
      </c>
      <c r="B39007">
        <v>1577</v>
      </c>
      <c r="C39007" t="s">
        <v>312</v>
      </c>
      <c r="D39007">
        <v>2017</v>
      </c>
      <c r="E39007" t="s">
        <v>742</v>
      </c>
      <c r="F39007" s="2">
        <v>3139.5825572608401</v>
      </c>
    </row>
    <row r="39008" spans="1:6">
      <c r="A39008" t="s">
        <v>265</v>
      </c>
      <c r="B39008">
        <v>1577</v>
      </c>
      <c r="C39008" t="s">
        <v>312</v>
      </c>
      <c r="D39008">
        <v>2017</v>
      </c>
      <c r="E39008" t="s">
        <v>744</v>
      </c>
      <c r="F39008" s="2">
        <v>0</v>
      </c>
    </row>
    <row r="39009" spans="1:6">
      <c r="A39009" t="s">
        <v>265</v>
      </c>
      <c r="B39009">
        <v>1577</v>
      </c>
      <c r="C39009" t="s">
        <v>312</v>
      </c>
      <c r="D39009">
        <v>2017</v>
      </c>
      <c r="E39009" t="s">
        <v>745</v>
      </c>
      <c r="F39009" s="2">
        <v>10320.954961052301</v>
      </c>
    </row>
    <row r="39010" spans="1:6">
      <c r="A39010" t="s">
        <v>265</v>
      </c>
      <c r="B39010">
        <v>1577</v>
      </c>
      <c r="C39010" t="s">
        <v>312</v>
      </c>
      <c r="D39010">
        <v>2017</v>
      </c>
      <c r="E39010" t="s">
        <v>741</v>
      </c>
      <c r="F39010" s="2">
        <v>17117.3888642938</v>
      </c>
    </row>
    <row r="39011" spans="1:6">
      <c r="A39011" t="s">
        <v>265</v>
      </c>
      <c r="B39011">
        <v>1577</v>
      </c>
      <c r="C39011" t="s">
        <v>312</v>
      </c>
      <c r="D39011">
        <v>2018</v>
      </c>
      <c r="E39011" t="s">
        <v>736</v>
      </c>
      <c r="F39011" s="2">
        <v>1237.5545851909601</v>
      </c>
    </row>
    <row r="39012" spans="1:6">
      <c r="A39012" t="s">
        <v>265</v>
      </c>
      <c r="B39012">
        <v>1577</v>
      </c>
      <c r="C39012" t="s">
        <v>312</v>
      </c>
      <c r="D39012">
        <v>2018</v>
      </c>
      <c r="E39012" t="s">
        <v>737</v>
      </c>
      <c r="F39012" s="2">
        <v>1733.4605780858301</v>
      </c>
    </row>
    <row r="39013" spans="1:6">
      <c r="A39013" t="s">
        <v>265</v>
      </c>
      <c r="B39013">
        <v>1577</v>
      </c>
      <c r="C39013" t="s">
        <v>312</v>
      </c>
      <c r="D39013">
        <v>2018</v>
      </c>
      <c r="E39013" t="s">
        <v>740</v>
      </c>
      <c r="F39013" s="2">
        <v>977.25631957121698</v>
      </c>
    </row>
    <row r="39014" spans="1:6">
      <c r="A39014" t="s">
        <v>265</v>
      </c>
      <c r="B39014">
        <v>1577</v>
      </c>
      <c r="C39014" t="s">
        <v>312</v>
      </c>
      <c r="D39014">
        <v>2019</v>
      </c>
      <c r="E39014" t="s">
        <v>738</v>
      </c>
      <c r="F39014" s="2">
        <v>0</v>
      </c>
    </row>
    <row r="39015" spans="1:6">
      <c r="A39015" t="s">
        <v>265</v>
      </c>
      <c r="B39015">
        <v>1577</v>
      </c>
      <c r="C39015" t="s">
        <v>312</v>
      </c>
      <c r="D39015">
        <v>2019</v>
      </c>
      <c r="E39015" t="s">
        <v>739</v>
      </c>
      <c r="F39015" s="2">
        <v>13696.186779310299</v>
      </c>
    </row>
    <row r="39016" spans="1:6">
      <c r="A39016" t="s">
        <v>265</v>
      </c>
      <c r="B39016">
        <v>1577</v>
      </c>
      <c r="C39016" t="s">
        <v>312</v>
      </c>
      <c r="D39016">
        <v>2019</v>
      </c>
      <c r="E39016" t="s">
        <v>743</v>
      </c>
      <c r="F39016" s="2">
        <v>0</v>
      </c>
    </row>
    <row r="39017" spans="1:6">
      <c r="A39017" t="s">
        <v>265</v>
      </c>
      <c r="B39017">
        <v>1577</v>
      </c>
      <c r="C39017" t="s">
        <v>312</v>
      </c>
      <c r="D39017">
        <v>2020</v>
      </c>
      <c r="E39017" t="s">
        <v>742</v>
      </c>
      <c r="F39017" s="2">
        <v>2684.56821310234</v>
      </c>
    </row>
    <row r="39018" spans="1:6">
      <c r="A39018" t="s">
        <v>265</v>
      </c>
      <c r="B39018">
        <v>1577</v>
      </c>
      <c r="C39018" t="s">
        <v>312</v>
      </c>
      <c r="D39018">
        <v>2020</v>
      </c>
      <c r="E39018" t="s">
        <v>744</v>
      </c>
      <c r="F39018" s="2">
        <v>0</v>
      </c>
    </row>
    <row r="39019" spans="1:6">
      <c r="A39019" t="s">
        <v>265</v>
      </c>
      <c r="B39019">
        <v>1577</v>
      </c>
      <c r="C39019" t="s">
        <v>312</v>
      </c>
      <c r="D39019">
        <v>2020</v>
      </c>
      <c r="E39019" t="s">
        <v>745</v>
      </c>
      <c r="F39019" s="2">
        <v>10845.6358995021</v>
      </c>
    </row>
    <row r="39020" spans="1:6">
      <c r="A39020" t="s">
        <v>265</v>
      </c>
      <c r="B39020">
        <v>1577</v>
      </c>
      <c r="C39020" t="s">
        <v>312</v>
      </c>
      <c r="D39020">
        <v>2021</v>
      </c>
      <c r="E39020" t="s">
        <v>736</v>
      </c>
      <c r="F39020" s="2">
        <v>1128.2114838694499</v>
      </c>
    </row>
    <row r="39021" spans="1:6">
      <c r="A39021" t="s">
        <v>265</v>
      </c>
      <c r="B39021">
        <v>1577</v>
      </c>
      <c r="C39021" t="s">
        <v>312</v>
      </c>
      <c r="D39021">
        <v>2021</v>
      </c>
      <c r="E39021" t="s">
        <v>737</v>
      </c>
      <c r="F39021" s="2">
        <v>1740.6801491762501</v>
      </c>
    </row>
    <row r="39022" spans="1:6">
      <c r="A39022" t="s">
        <v>265</v>
      </c>
      <c r="B39022">
        <v>1577</v>
      </c>
      <c r="C39022" t="s">
        <v>312</v>
      </c>
      <c r="D39022">
        <v>2021</v>
      </c>
      <c r="E39022" t="s">
        <v>740</v>
      </c>
      <c r="F39022" s="2">
        <v>881.86006121734295</v>
      </c>
    </row>
    <row r="39023" spans="1:6">
      <c r="A39023" t="s">
        <v>265</v>
      </c>
      <c r="B39023">
        <v>1577</v>
      </c>
      <c r="C39023" t="s">
        <v>312</v>
      </c>
      <c r="D39023">
        <v>2022</v>
      </c>
      <c r="E39023" t="s">
        <v>738</v>
      </c>
      <c r="F39023" s="2">
        <v>0</v>
      </c>
    </row>
    <row r="39024" spans="1:6">
      <c r="A39024" t="s">
        <v>265</v>
      </c>
      <c r="B39024">
        <v>1577</v>
      </c>
      <c r="C39024" t="s">
        <v>312</v>
      </c>
      <c r="D39024">
        <v>2022</v>
      </c>
      <c r="E39024" t="s">
        <v>739</v>
      </c>
      <c r="F39024" s="2">
        <v>14982.952150867201</v>
      </c>
    </row>
    <row r="39025" spans="1:6">
      <c r="A39025" t="s">
        <v>265</v>
      </c>
      <c r="B39025">
        <v>1577</v>
      </c>
      <c r="C39025" t="s">
        <v>312</v>
      </c>
      <c r="D39025">
        <v>2023</v>
      </c>
      <c r="E39025" t="s">
        <v>742</v>
      </c>
      <c r="F39025" s="2">
        <v>3666.86984688964</v>
      </c>
    </row>
    <row r="39026" spans="1:6">
      <c r="A39026" t="s">
        <v>265</v>
      </c>
      <c r="B39026">
        <v>1577</v>
      </c>
      <c r="C39026" t="s">
        <v>312</v>
      </c>
      <c r="D39026">
        <v>2023</v>
      </c>
      <c r="E39026" t="s">
        <v>744</v>
      </c>
      <c r="F39026" s="2">
        <v>0</v>
      </c>
    </row>
    <row r="39027" spans="1:6">
      <c r="A39027" t="s">
        <v>265</v>
      </c>
      <c r="B39027">
        <v>1577</v>
      </c>
      <c r="C39027" t="s">
        <v>312</v>
      </c>
      <c r="D39027">
        <v>2023</v>
      </c>
      <c r="E39027" t="s">
        <v>745</v>
      </c>
      <c r="F39027" s="2">
        <v>5978.7132545313598</v>
      </c>
    </row>
    <row r="39028" spans="1:6">
      <c r="A39028" t="s">
        <v>265</v>
      </c>
      <c r="B39028">
        <v>1577</v>
      </c>
      <c r="C39028" t="s">
        <v>312</v>
      </c>
      <c r="D39028">
        <v>2024</v>
      </c>
      <c r="E39028" t="s">
        <v>736</v>
      </c>
      <c r="F39028" s="2">
        <v>504.39836511989898</v>
      </c>
    </row>
    <row r="39029" spans="1:6">
      <c r="A39029" t="s">
        <v>265</v>
      </c>
      <c r="B39029">
        <v>1577</v>
      </c>
      <c r="C39029" t="s">
        <v>312</v>
      </c>
      <c r="D39029">
        <v>2024</v>
      </c>
      <c r="E39029" t="s">
        <v>740</v>
      </c>
      <c r="F39029" s="2">
        <v>813.28951222212095</v>
      </c>
    </row>
    <row r="39030" spans="1:6">
      <c r="A39030" t="s">
        <v>265</v>
      </c>
      <c r="B39030">
        <v>1577</v>
      </c>
      <c r="C39030" t="s">
        <v>312</v>
      </c>
      <c r="D39030">
        <v>2024</v>
      </c>
      <c r="E39030" t="s">
        <v>741</v>
      </c>
      <c r="F39030" s="2">
        <v>15339.188695949801</v>
      </c>
    </row>
    <row r="39031" spans="1:6">
      <c r="A39031" t="s">
        <v>265</v>
      </c>
      <c r="B39031">
        <v>1578</v>
      </c>
      <c r="C39031" t="s">
        <v>314</v>
      </c>
      <c r="D39031">
        <v>2009</v>
      </c>
      <c r="E39031" t="s">
        <v>736</v>
      </c>
      <c r="F39031" s="2">
        <v>583.70943951057905</v>
      </c>
    </row>
    <row r="39032" spans="1:6">
      <c r="A39032" t="s">
        <v>265</v>
      </c>
      <c r="B39032">
        <v>1578</v>
      </c>
      <c r="C39032" t="s">
        <v>314</v>
      </c>
      <c r="D39032">
        <v>2009</v>
      </c>
      <c r="E39032" t="s">
        <v>737</v>
      </c>
      <c r="F39032" s="2">
        <v>366.70256329589301</v>
      </c>
    </row>
    <row r="39033" spans="1:6">
      <c r="A39033" t="s">
        <v>265</v>
      </c>
      <c r="B39033">
        <v>1578</v>
      </c>
      <c r="C39033" t="s">
        <v>314</v>
      </c>
      <c r="D39033">
        <v>2011</v>
      </c>
      <c r="E39033" t="s">
        <v>742</v>
      </c>
      <c r="F39033" s="2">
        <v>1296.4923934952001</v>
      </c>
    </row>
    <row r="39034" spans="1:6">
      <c r="A39034" t="s">
        <v>265</v>
      </c>
      <c r="B39034">
        <v>1578</v>
      </c>
      <c r="C39034" t="s">
        <v>314</v>
      </c>
      <c r="D39034">
        <v>2011</v>
      </c>
      <c r="E39034" t="s">
        <v>744</v>
      </c>
      <c r="F39034" s="2">
        <v>0</v>
      </c>
    </row>
    <row r="39035" spans="1:6">
      <c r="A39035" t="s">
        <v>265</v>
      </c>
      <c r="B39035">
        <v>1578</v>
      </c>
      <c r="C39035" t="s">
        <v>314</v>
      </c>
      <c r="D39035">
        <v>2011</v>
      </c>
      <c r="E39035" t="s">
        <v>745</v>
      </c>
      <c r="F39035" s="2">
        <v>4085.1771622288702</v>
      </c>
    </row>
    <row r="39036" spans="1:6">
      <c r="A39036" t="s">
        <v>265</v>
      </c>
      <c r="B39036">
        <v>1578</v>
      </c>
      <c r="C39036" t="s">
        <v>314</v>
      </c>
      <c r="D39036">
        <v>2013</v>
      </c>
      <c r="E39036" t="s">
        <v>738</v>
      </c>
      <c r="F39036" s="2">
        <v>0</v>
      </c>
    </row>
    <row r="39037" spans="1:6">
      <c r="A39037" t="s">
        <v>265</v>
      </c>
      <c r="B39037">
        <v>1578</v>
      </c>
      <c r="C39037" t="s">
        <v>314</v>
      </c>
      <c r="D39037">
        <v>2013</v>
      </c>
      <c r="E39037" t="s">
        <v>739</v>
      </c>
      <c r="F39037" s="2">
        <v>7077.1094809841497</v>
      </c>
    </row>
    <row r="39038" spans="1:6">
      <c r="A39038" t="s">
        <v>265</v>
      </c>
      <c r="B39038">
        <v>1578</v>
      </c>
      <c r="C39038" t="s">
        <v>314</v>
      </c>
      <c r="D39038">
        <v>2013</v>
      </c>
      <c r="E39038" t="s">
        <v>740</v>
      </c>
      <c r="F39038" s="2">
        <v>533.108376127979</v>
      </c>
    </row>
    <row r="39039" spans="1:6">
      <c r="A39039" t="s">
        <v>265</v>
      </c>
      <c r="B39039">
        <v>1578</v>
      </c>
      <c r="C39039" t="s">
        <v>314</v>
      </c>
      <c r="D39039">
        <v>2015</v>
      </c>
      <c r="E39039" t="s">
        <v>736</v>
      </c>
      <c r="F39039" s="2">
        <v>458.95997513177502</v>
      </c>
    </row>
    <row r="39040" spans="1:6">
      <c r="A39040" t="s">
        <v>265</v>
      </c>
      <c r="B39040">
        <v>1578</v>
      </c>
      <c r="C39040" t="s">
        <v>314</v>
      </c>
      <c r="D39040">
        <v>2015</v>
      </c>
      <c r="E39040" t="s">
        <v>741</v>
      </c>
      <c r="F39040" s="2">
        <v>4729.8025316472504</v>
      </c>
    </row>
    <row r="39041" spans="1:6">
      <c r="A39041" t="s">
        <v>265</v>
      </c>
      <c r="B39041">
        <v>1578</v>
      </c>
      <c r="C39041" t="s">
        <v>314</v>
      </c>
      <c r="D39041">
        <v>2016</v>
      </c>
      <c r="E39041" t="s">
        <v>740</v>
      </c>
      <c r="F39041" s="2">
        <v>548.24619678126999</v>
      </c>
    </row>
    <row r="39042" spans="1:6">
      <c r="A39042" t="s">
        <v>265</v>
      </c>
      <c r="B39042">
        <v>1578</v>
      </c>
      <c r="C39042" t="s">
        <v>314</v>
      </c>
      <c r="D39042">
        <v>2017</v>
      </c>
      <c r="E39042" t="s">
        <v>742</v>
      </c>
      <c r="F39042" s="2">
        <v>1149.2753026654</v>
      </c>
    </row>
    <row r="39043" spans="1:6">
      <c r="A39043" t="s">
        <v>265</v>
      </c>
      <c r="B39043">
        <v>1578</v>
      </c>
      <c r="C39043" t="s">
        <v>314</v>
      </c>
      <c r="D39043">
        <v>2017</v>
      </c>
      <c r="E39043" t="s">
        <v>743</v>
      </c>
      <c r="F39043" s="2">
        <v>0</v>
      </c>
    </row>
    <row r="39044" spans="1:6">
      <c r="A39044" t="s">
        <v>265</v>
      </c>
      <c r="B39044">
        <v>1578</v>
      </c>
      <c r="C39044" t="s">
        <v>314</v>
      </c>
      <c r="D39044">
        <v>2017</v>
      </c>
      <c r="E39044" t="s">
        <v>745</v>
      </c>
      <c r="F39044" s="2">
        <v>4134.6597356586299</v>
      </c>
    </row>
    <row r="39045" spans="1:6">
      <c r="A39045" t="s">
        <v>265</v>
      </c>
      <c r="B39045">
        <v>1578</v>
      </c>
      <c r="C39045" t="s">
        <v>314</v>
      </c>
      <c r="D39045">
        <v>2018</v>
      </c>
      <c r="E39045" t="s">
        <v>741</v>
      </c>
      <c r="F39045" s="2">
        <v>4490.0370638581198</v>
      </c>
    </row>
    <row r="39046" spans="1:6">
      <c r="A39046" t="s">
        <v>265</v>
      </c>
      <c r="B39046">
        <v>1578</v>
      </c>
      <c r="C39046" t="s">
        <v>314</v>
      </c>
      <c r="D39046">
        <v>2019</v>
      </c>
      <c r="E39046" t="s">
        <v>736</v>
      </c>
      <c r="F39046" s="2">
        <v>393.294992778346</v>
      </c>
    </row>
    <row r="39047" spans="1:6">
      <c r="A39047" t="s">
        <v>265</v>
      </c>
      <c r="B39047">
        <v>1578</v>
      </c>
      <c r="C39047" t="s">
        <v>314</v>
      </c>
      <c r="D39047">
        <v>2019</v>
      </c>
      <c r="E39047" t="s">
        <v>737</v>
      </c>
      <c r="F39047" s="2">
        <v>427.83776758858198</v>
      </c>
    </row>
    <row r="39048" spans="1:6">
      <c r="A39048" t="s">
        <v>265</v>
      </c>
      <c r="B39048">
        <v>1578</v>
      </c>
      <c r="C39048" t="s">
        <v>314</v>
      </c>
      <c r="D39048">
        <v>2019</v>
      </c>
      <c r="E39048" t="s">
        <v>740</v>
      </c>
      <c r="F39048" s="2">
        <v>518.42978734368705</v>
      </c>
    </row>
    <row r="39049" spans="1:6">
      <c r="A39049" t="s">
        <v>265</v>
      </c>
      <c r="B39049">
        <v>1578</v>
      </c>
      <c r="C39049" t="s">
        <v>314</v>
      </c>
      <c r="D39049">
        <v>2020</v>
      </c>
      <c r="E39049" t="s">
        <v>738</v>
      </c>
      <c r="F39049" s="2">
        <v>0</v>
      </c>
    </row>
    <row r="39050" spans="1:6">
      <c r="A39050" t="s">
        <v>265</v>
      </c>
      <c r="B39050">
        <v>1578</v>
      </c>
      <c r="C39050" t="s">
        <v>314</v>
      </c>
      <c r="D39050">
        <v>2020</v>
      </c>
      <c r="E39050" t="s">
        <v>739</v>
      </c>
      <c r="F39050" s="2">
        <v>7252.0636855125504</v>
      </c>
    </row>
    <row r="39051" spans="1:6">
      <c r="A39051" t="s">
        <v>265</v>
      </c>
      <c r="B39051">
        <v>1578</v>
      </c>
      <c r="C39051" t="s">
        <v>314</v>
      </c>
      <c r="D39051">
        <v>2020</v>
      </c>
      <c r="E39051" t="s">
        <v>743</v>
      </c>
      <c r="F39051" s="2">
        <v>0</v>
      </c>
    </row>
    <row r="39052" spans="1:6">
      <c r="A39052" t="s">
        <v>265</v>
      </c>
      <c r="B39052">
        <v>1578</v>
      </c>
      <c r="C39052" t="s">
        <v>314</v>
      </c>
      <c r="D39052">
        <v>2021</v>
      </c>
      <c r="E39052" t="s">
        <v>742</v>
      </c>
      <c r="F39052" s="2">
        <v>1163.77510416324</v>
      </c>
    </row>
    <row r="39053" spans="1:6">
      <c r="A39053" t="s">
        <v>265</v>
      </c>
      <c r="B39053">
        <v>1578</v>
      </c>
      <c r="C39053" t="s">
        <v>314</v>
      </c>
      <c r="D39053">
        <v>2021</v>
      </c>
      <c r="E39053" t="s">
        <v>744</v>
      </c>
      <c r="F39053" s="2">
        <v>0</v>
      </c>
    </row>
    <row r="39054" spans="1:6">
      <c r="A39054" t="s">
        <v>265</v>
      </c>
      <c r="B39054">
        <v>1578</v>
      </c>
      <c r="C39054" t="s">
        <v>314</v>
      </c>
      <c r="D39054">
        <v>2021</v>
      </c>
      <c r="E39054" t="s">
        <v>741</v>
      </c>
      <c r="F39054" s="2">
        <v>4375.6840444309801</v>
      </c>
    </row>
    <row r="39055" spans="1:6">
      <c r="A39055" t="s">
        <v>265</v>
      </c>
      <c r="B39055">
        <v>1578</v>
      </c>
      <c r="C39055" t="s">
        <v>314</v>
      </c>
      <c r="D39055">
        <v>2022</v>
      </c>
      <c r="E39055" t="s">
        <v>736</v>
      </c>
      <c r="F39055" s="2">
        <v>670.25131837264496</v>
      </c>
    </row>
    <row r="39056" spans="1:6">
      <c r="A39056" t="s">
        <v>265</v>
      </c>
      <c r="B39056">
        <v>1578</v>
      </c>
      <c r="C39056" t="s">
        <v>314</v>
      </c>
      <c r="D39056">
        <v>2022</v>
      </c>
      <c r="E39056" t="s">
        <v>737</v>
      </c>
      <c r="F39056" s="2">
        <v>366.156585143695</v>
      </c>
    </row>
    <row r="39057" spans="1:6">
      <c r="A39057" t="s">
        <v>265</v>
      </c>
      <c r="B39057">
        <v>1578</v>
      </c>
      <c r="C39057" t="s">
        <v>314</v>
      </c>
      <c r="D39057">
        <v>2023</v>
      </c>
      <c r="E39057" t="s">
        <v>739</v>
      </c>
      <c r="F39057" s="2">
        <v>6683.3545663456698</v>
      </c>
    </row>
    <row r="39058" spans="1:6">
      <c r="A39058" t="s">
        <v>265</v>
      </c>
      <c r="B39058">
        <v>1578</v>
      </c>
      <c r="C39058" t="s">
        <v>314</v>
      </c>
      <c r="D39058">
        <v>2023</v>
      </c>
      <c r="E39058" t="s">
        <v>743</v>
      </c>
      <c r="F39058" s="2">
        <v>0</v>
      </c>
    </row>
    <row r="39059" spans="1:6">
      <c r="A39059" t="s">
        <v>265</v>
      </c>
      <c r="B39059">
        <v>1578</v>
      </c>
      <c r="C39059" t="s">
        <v>314</v>
      </c>
      <c r="D39059">
        <v>2024</v>
      </c>
      <c r="E39059" t="s">
        <v>742</v>
      </c>
      <c r="F39059" s="2">
        <v>1680.5943549134599</v>
      </c>
    </row>
    <row r="39060" spans="1:6">
      <c r="A39060" t="s">
        <v>265</v>
      </c>
      <c r="B39060">
        <v>1578</v>
      </c>
      <c r="C39060" t="s">
        <v>314</v>
      </c>
      <c r="D39060">
        <v>2024</v>
      </c>
      <c r="E39060" t="s">
        <v>745</v>
      </c>
      <c r="F39060" s="2">
        <v>3849.7544132791199</v>
      </c>
    </row>
    <row r="39061" spans="1:6">
      <c r="A39061" t="s">
        <v>265</v>
      </c>
      <c r="B39061">
        <v>1578</v>
      </c>
      <c r="C39061" t="s">
        <v>314</v>
      </c>
      <c r="D39061">
        <v>2024</v>
      </c>
      <c r="E39061" t="s">
        <v>741</v>
      </c>
      <c r="F39061" s="2">
        <v>4107.71971230704</v>
      </c>
    </row>
    <row r="39062" spans="1:6">
      <c r="A39062" t="s">
        <v>265</v>
      </c>
      <c r="B39062">
        <v>1579</v>
      </c>
      <c r="C39062" t="s">
        <v>316</v>
      </c>
      <c r="D39062">
        <v>2009</v>
      </c>
      <c r="E39062" t="s">
        <v>742</v>
      </c>
      <c r="F39062" s="2">
        <v>7309.8496980648097</v>
      </c>
    </row>
    <row r="39063" spans="1:6">
      <c r="A39063" t="s">
        <v>265</v>
      </c>
      <c r="B39063">
        <v>1579</v>
      </c>
      <c r="C39063" t="s">
        <v>316</v>
      </c>
      <c r="D39063">
        <v>2009</v>
      </c>
      <c r="E39063" t="s">
        <v>744</v>
      </c>
      <c r="F39063" s="2">
        <v>1059.19355895795</v>
      </c>
    </row>
    <row r="39064" spans="1:6">
      <c r="A39064" t="s">
        <v>265</v>
      </c>
      <c r="B39064">
        <v>1579</v>
      </c>
      <c r="C39064" t="s">
        <v>316</v>
      </c>
      <c r="D39064">
        <v>2009</v>
      </c>
      <c r="E39064" t="s">
        <v>741</v>
      </c>
      <c r="F39064" s="2">
        <v>20153.513464747099</v>
      </c>
    </row>
    <row r="39065" spans="1:6">
      <c r="A39065" t="s">
        <v>265</v>
      </c>
      <c r="B39065">
        <v>1579</v>
      </c>
      <c r="C39065" t="s">
        <v>316</v>
      </c>
      <c r="D39065">
        <v>2011</v>
      </c>
      <c r="E39065" t="s">
        <v>738</v>
      </c>
      <c r="F39065" s="2">
        <v>0</v>
      </c>
    </row>
    <row r="39066" spans="1:6">
      <c r="A39066" t="s">
        <v>265</v>
      </c>
      <c r="B39066">
        <v>1579</v>
      </c>
      <c r="C39066" t="s">
        <v>316</v>
      </c>
      <c r="D39066">
        <v>2011</v>
      </c>
      <c r="E39066" t="s">
        <v>743</v>
      </c>
      <c r="F39066" s="2">
        <v>0</v>
      </c>
    </row>
    <row r="39067" spans="1:6">
      <c r="A39067" t="s">
        <v>265</v>
      </c>
      <c r="B39067">
        <v>1579</v>
      </c>
      <c r="C39067" t="s">
        <v>316</v>
      </c>
      <c r="D39067">
        <v>2011</v>
      </c>
      <c r="E39067" t="s">
        <v>740</v>
      </c>
      <c r="F39067" s="2">
        <v>3846.7269271888299</v>
      </c>
    </row>
    <row r="39068" spans="1:6">
      <c r="A39068" t="s">
        <v>265</v>
      </c>
      <c r="B39068">
        <v>1579</v>
      </c>
      <c r="C39068" t="s">
        <v>316</v>
      </c>
      <c r="D39068">
        <v>2013</v>
      </c>
      <c r="E39068" t="s">
        <v>736</v>
      </c>
      <c r="F39068" s="2">
        <v>1099.8128668681099</v>
      </c>
    </row>
    <row r="39069" spans="1:6">
      <c r="A39069" t="s">
        <v>265</v>
      </c>
      <c r="B39069">
        <v>1579</v>
      </c>
      <c r="C39069" t="s">
        <v>316</v>
      </c>
      <c r="D39069">
        <v>2013</v>
      </c>
      <c r="E39069" t="s">
        <v>737</v>
      </c>
      <c r="F39069" s="2">
        <v>2843.0991937464901</v>
      </c>
    </row>
    <row r="39070" spans="1:6">
      <c r="A39070" t="s">
        <v>265</v>
      </c>
      <c r="B39070">
        <v>1579</v>
      </c>
      <c r="C39070" t="s">
        <v>316</v>
      </c>
      <c r="D39070">
        <v>2013</v>
      </c>
      <c r="E39070" t="s">
        <v>745</v>
      </c>
      <c r="F39070" s="2">
        <v>31979.251527062399</v>
      </c>
    </row>
    <row r="39071" spans="1:6">
      <c r="A39071" t="s">
        <v>265</v>
      </c>
      <c r="B39071">
        <v>1579</v>
      </c>
      <c r="C39071" t="s">
        <v>316</v>
      </c>
      <c r="D39071">
        <v>2015</v>
      </c>
      <c r="E39071" t="s">
        <v>742</v>
      </c>
      <c r="F39071" s="2">
        <v>9002.4311545340406</v>
      </c>
    </row>
    <row r="39072" spans="1:6">
      <c r="A39072" t="s">
        <v>265</v>
      </c>
      <c r="B39072">
        <v>1579</v>
      </c>
      <c r="C39072" t="s">
        <v>316</v>
      </c>
      <c r="D39072">
        <v>2015</v>
      </c>
      <c r="E39072" t="s">
        <v>744</v>
      </c>
      <c r="F39072" s="2">
        <v>457.42010906756798</v>
      </c>
    </row>
    <row r="39073" spans="1:6">
      <c r="A39073" t="s">
        <v>265</v>
      </c>
      <c r="B39073">
        <v>1579</v>
      </c>
      <c r="C39073" t="s">
        <v>316</v>
      </c>
      <c r="D39073">
        <v>2015</v>
      </c>
      <c r="E39073" t="s">
        <v>739</v>
      </c>
      <c r="F39073" s="2">
        <v>42153.132229232702</v>
      </c>
    </row>
    <row r="39074" spans="1:6">
      <c r="A39074" t="s">
        <v>265</v>
      </c>
      <c r="B39074">
        <v>1579</v>
      </c>
      <c r="C39074" t="s">
        <v>316</v>
      </c>
      <c r="D39074">
        <v>2016</v>
      </c>
      <c r="E39074" t="s">
        <v>736</v>
      </c>
      <c r="F39074" s="2">
        <v>1141.05162569102</v>
      </c>
    </row>
    <row r="39075" spans="1:6">
      <c r="A39075" t="s">
        <v>265</v>
      </c>
      <c r="B39075">
        <v>1579</v>
      </c>
      <c r="C39075" t="s">
        <v>316</v>
      </c>
      <c r="D39075">
        <v>2016</v>
      </c>
      <c r="E39075" t="s">
        <v>745</v>
      </c>
      <c r="F39075" s="2">
        <v>31979.251527062399</v>
      </c>
    </row>
    <row r="39076" spans="1:6">
      <c r="A39076" t="s">
        <v>265</v>
      </c>
      <c r="B39076">
        <v>1579</v>
      </c>
      <c r="C39076" t="s">
        <v>316</v>
      </c>
      <c r="D39076">
        <v>2016</v>
      </c>
      <c r="E39076" t="s">
        <v>741</v>
      </c>
      <c r="F39076" s="2">
        <v>19171.082973061199</v>
      </c>
    </row>
    <row r="39077" spans="1:6">
      <c r="A39077" t="s">
        <v>265</v>
      </c>
      <c r="B39077">
        <v>1579</v>
      </c>
      <c r="C39077" t="s">
        <v>316</v>
      </c>
      <c r="D39077">
        <v>2017</v>
      </c>
      <c r="E39077" t="s">
        <v>740</v>
      </c>
      <c r="F39077" s="2">
        <v>2237.5098401129599</v>
      </c>
    </row>
    <row r="39078" spans="1:6">
      <c r="A39078" t="s">
        <v>265</v>
      </c>
      <c r="B39078">
        <v>1579</v>
      </c>
      <c r="C39078" t="s">
        <v>316</v>
      </c>
      <c r="D39078">
        <v>2018</v>
      </c>
      <c r="E39078" t="s">
        <v>742</v>
      </c>
      <c r="F39078" s="2">
        <v>9104.6232237312197</v>
      </c>
    </row>
    <row r="39079" spans="1:6">
      <c r="A39079" t="s">
        <v>265</v>
      </c>
      <c r="B39079">
        <v>1579</v>
      </c>
      <c r="C39079" t="s">
        <v>316</v>
      </c>
      <c r="D39079">
        <v>2018</v>
      </c>
      <c r="E39079" t="s">
        <v>739</v>
      </c>
      <c r="F39079" s="2">
        <v>42553.634822853601</v>
      </c>
    </row>
    <row r="39080" spans="1:6">
      <c r="A39080" t="s">
        <v>265</v>
      </c>
      <c r="B39080">
        <v>1579</v>
      </c>
      <c r="C39080" t="s">
        <v>316</v>
      </c>
      <c r="D39080">
        <v>2018</v>
      </c>
      <c r="E39080" t="s">
        <v>743</v>
      </c>
      <c r="F39080" s="2">
        <v>0</v>
      </c>
    </row>
    <row r="39081" spans="1:6">
      <c r="A39081" t="s">
        <v>265</v>
      </c>
      <c r="B39081">
        <v>1579</v>
      </c>
      <c r="C39081" t="s">
        <v>316</v>
      </c>
      <c r="D39081">
        <v>2019</v>
      </c>
      <c r="E39081" t="s">
        <v>745</v>
      </c>
      <c r="F39081" s="2">
        <v>35820.275336343097</v>
      </c>
    </row>
    <row r="39082" spans="1:6">
      <c r="A39082" t="s">
        <v>265</v>
      </c>
      <c r="B39082">
        <v>1579</v>
      </c>
      <c r="C39082" t="s">
        <v>316</v>
      </c>
      <c r="D39082">
        <v>2019</v>
      </c>
      <c r="E39082" t="s">
        <v>741</v>
      </c>
      <c r="F39082" s="2">
        <v>17490.675144892099</v>
      </c>
    </row>
    <row r="39083" spans="1:6">
      <c r="A39083" t="s">
        <v>265</v>
      </c>
      <c r="B39083">
        <v>1579</v>
      </c>
      <c r="C39083" t="s">
        <v>316</v>
      </c>
      <c r="D39083">
        <v>2020</v>
      </c>
      <c r="E39083" t="s">
        <v>737</v>
      </c>
      <c r="F39083" s="2">
        <v>2387.1582915620502</v>
      </c>
    </row>
    <row r="39084" spans="1:6">
      <c r="A39084" t="s">
        <v>265</v>
      </c>
      <c r="B39084">
        <v>1579</v>
      </c>
      <c r="C39084" t="s">
        <v>316</v>
      </c>
      <c r="D39084">
        <v>2020</v>
      </c>
      <c r="E39084" t="s">
        <v>740</v>
      </c>
      <c r="F39084" s="2">
        <v>1618.6310717267399</v>
      </c>
    </row>
    <row r="39085" spans="1:6">
      <c r="A39085" t="s">
        <v>265</v>
      </c>
      <c r="B39085">
        <v>1579</v>
      </c>
      <c r="C39085" t="s">
        <v>316</v>
      </c>
      <c r="D39085">
        <v>2021</v>
      </c>
      <c r="E39085" t="s">
        <v>738</v>
      </c>
      <c r="F39085" s="2">
        <v>0</v>
      </c>
    </row>
    <row r="39086" spans="1:6">
      <c r="A39086" t="s">
        <v>265</v>
      </c>
      <c r="B39086">
        <v>1579</v>
      </c>
      <c r="C39086" t="s">
        <v>316</v>
      </c>
      <c r="D39086">
        <v>2021</v>
      </c>
      <c r="E39086" t="s">
        <v>743</v>
      </c>
      <c r="F39086" s="2">
        <v>0</v>
      </c>
    </row>
    <row r="39087" spans="1:6">
      <c r="A39087" t="s">
        <v>265</v>
      </c>
      <c r="B39087">
        <v>1579</v>
      </c>
      <c r="C39087" t="s">
        <v>316</v>
      </c>
      <c r="D39087">
        <v>2022</v>
      </c>
      <c r="E39087" t="s">
        <v>744</v>
      </c>
      <c r="F39087" s="2">
        <v>559.42717800000003</v>
      </c>
    </row>
    <row r="39088" spans="1:6">
      <c r="A39088" t="s">
        <v>265</v>
      </c>
      <c r="B39088">
        <v>1579</v>
      </c>
      <c r="C39088" t="s">
        <v>316</v>
      </c>
      <c r="D39088">
        <v>2022</v>
      </c>
      <c r="E39088" t="s">
        <v>745</v>
      </c>
      <c r="F39088" s="2">
        <v>35027.443245759299</v>
      </c>
    </row>
    <row r="39089" spans="1:6">
      <c r="A39089" t="s">
        <v>265</v>
      </c>
      <c r="B39089">
        <v>1579</v>
      </c>
      <c r="C39089" t="s">
        <v>316</v>
      </c>
      <c r="D39089">
        <v>2022</v>
      </c>
      <c r="E39089" t="s">
        <v>741</v>
      </c>
      <c r="F39089" s="2">
        <v>16807.633628683601</v>
      </c>
    </row>
    <row r="39090" spans="1:6">
      <c r="A39090" t="s">
        <v>265</v>
      </c>
      <c r="B39090">
        <v>1579</v>
      </c>
      <c r="C39090" t="s">
        <v>316</v>
      </c>
      <c r="D39090">
        <v>2023</v>
      </c>
      <c r="E39090" t="s">
        <v>736</v>
      </c>
      <c r="F39090" s="2">
        <v>1216.22869835028</v>
      </c>
    </row>
    <row r="39091" spans="1:6">
      <c r="A39091" t="s">
        <v>265</v>
      </c>
      <c r="B39091">
        <v>1579</v>
      </c>
      <c r="C39091" t="s">
        <v>316</v>
      </c>
      <c r="D39091">
        <v>2023</v>
      </c>
      <c r="E39091" t="s">
        <v>737</v>
      </c>
      <c r="F39091" s="2">
        <v>2137.3486064813001</v>
      </c>
    </row>
    <row r="39092" spans="1:6">
      <c r="A39092" t="s">
        <v>265</v>
      </c>
      <c r="B39092">
        <v>1579</v>
      </c>
      <c r="C39092" t="s">
        <v>316</v>
      </c>
      <c r="D39092">
        <v>2024</v>
      </c>
      <c r="E39092" t="s">
        <v>743</v>
      </c>
      <c r="F39092" s="2">
        <v>0</v>
      </c>
    </row>
    <row r="39093" spans="1:6">
      <c r="A39093" t="s">
        <v>265</v>
      </c>
      <c r="B39093">
        <v>1580</v>
      </c>
      <c r="C39093" t="s">
        <v>318</v>
      </c>
      <c r="D39093">
        <v>2009</v>
      </c>
      <c r="E39093" t="s">
        <v>736</v>
      </c>
      <c r="F39093" s="2">
        <v>1308.8956070802899</v>
      </c>
    </row>
    <row r="39094" spans="1:6">
      <c r="A39094" t="s">
        <v>265</v>
      </c>
      <c r="B39094">
        <v>1580</v>
      </c>
      <c r="C39094" t="s">
        <v>318</v>
      </c>
      <c r="D39094">
        <v>2009</v>
      </c>
      <c r="E39094" t="s">
        <v>737</v>
      </c>
      <c r="F39094" s="2">
        <v>1338.6991066652599</v>
      </c>
    </row>
    <row r="39095" spans="1:6">
      <c r="A39095" t="s">
        <v>265</v>
      </c>
      <c r="B39095">
        <v>1580</v>
      </c>
      <c r="C39095" t="s">
        <v>318</v>
      </c>
      <c r="D39095">
        <v>2011</v>
      </c>
      <c r="E39095" t="s">
        <v>742</v>
      </c>
      <c r="F39095" s="2">
        <v>2306.8846762681901</v>
      </c>
    </row>
    <row r="39096" spans="1:6">
      <c r="A39096" t="s">
        <v>265</v>
      </c>
      <c r="B39096">
        <v>1580</v>
      </c>
      <c r="C39096" t="s">
        <v>318</v>
      </c>
      <c r="D39096">
        <v>2011</v>
      </c>
      <c r="E39096" t="s">
        <v>744</v>
      </c>
      <c r="F39096" s="2">
        <v>436.88361550000002</v>
      </c>
    </row>
    <row r="39097" spans="1:6">
      <c r="A39097" t="s">
        <v>265</v>
      </c>
      <c r="B39097">
        <v>1580</v>
      </c>
      <c r="C39097" t="s">
        <v>318</v>
      </c>
      <c r="D39097">
        <v>2011</v>
      </c>
      <c r="E39097" t="s">
        <v>745</v>
      </c>
      <c r="F39097" s="2">
        <v>29078.466120661102</v>
      </c>
    </row>
    <row r="39098" spans="1:6">
      <c r="A39098" t="s">
        <v>265</v>
      </c>
      <c r="B39098">
        <v>1580</v>
      </c>
      <c r="C39098" t="s">
        <v>318</v>
      </c>
      <c r="D39098">
        <v>2013</v>
      </c>
      <c r="E39098" t="s">
        <v>738</v>
      </c>
      <c r="F39098" s="2">
        <v>0</v>
      </c>
    </row>
    <row r="39099" spans="1:6">
      <c r="A39099" t="s">
        <v>265</v>
      </c>
      <c r="B39099">
        <v>1580</v>
      </c>
      <c r="C39099" t="s">
        <v>318</v>
      </c>
      <c r="D39099">
        <v>2013</v>
      </c>
      <c r="E39099" t="s">
        <v>739</v>
      </c>
      <c r="F39099" s="2">
        <v>8802.8719421175792</v>
      </c>
    </row>
    <row r="39100" spans="1:6">
      <c r="A39100" t="s">
        <v>265</v>
      </c>
      <c r="B39100">
        <v>1580</v>
      </c>
      <c r="C39100" t="s">
        <v>318</v>
      </c>
      <c r="D39100">
        <v>2013</v>
      </c>
      <c r="E39100" t="s">
        <v>740</v>
      </c>
      <c r="F39100" s="2">
        <v>1325.8542393948601</v>
      </c>
    </row>
    <row r="39101" spans="1:6">
      <c r="A39101" t="s">
        <v>265</v>
      </c>
      <c r="B39101">
        <v>1580</v>
      </c>
      <c r="C39101" t="s">
        <v>318</v>
      </c>
      <c r="D39101">
        <v>2015</v>
      </c>
      <c r="E39101" t="s">
        <v>741</v>
      </c>
      <c r="F39101" s="2">
        <v>11625.569118118499</v>
      </c>
    </row>
    <row r="39102" spans="1:6">
      <c r="A39102" t="s">
        <v>265</v>
      </c>
      <c r="B39102">
        <v>1580</v>
      </c>
      <c r="C39102" t="s">
        <v>318</v>
      </c>
      <c r="D39102">
        <v>2016</v>
      </c>
      <c r="E39102" t="s">
        <v>740</v>
      </c>
      <c r="F39102" s="2">
        <v>1152.21574654756</v>
      </c>
    </row>
    <row r="39103" spans="1:6">
      <c r="A39103" t="s">
        <v>265</v>
      </c>
      <c r="B39103">
        <v>1580</v>
      </c>
      <c r="C39103" t="s">
        <v>318</v>
      </c>
      <c r="D39103">
        <v>2017</v>
      </c>
      <c r="E39103" t="s">
        <v>738</v>
      </c>
      <c r="F39103" s="2">
        <v>0</v>
      </c>
    </row>
    <row r="39104" spans="1:6">
      <c r="A39104" t="s">
        <v>265</v>
      </c>
      <c r="B39104">
        <v>1580</v>
      </c>
      <c r="C39104" t="s">
        <v>318</v>
      </c>
      <c r="D39104">
        <v>2017</v>
      </c>
      <c r="E39104" t="s">
        <v>743</v>
      </c>
      <c r="F39104" s="2">
        <v>0</v>
      </c>
    </row>
    <row r="39105" spans="1:6">
      <c r="A39105" t="s">
        <v>265</v>
      </c>
      <c r="B39105">
        <v>1580</v>
      </c>
      <c r="C39105" t="s">
        <v>318</v>
      </c>
      <c r="D39105">
        <v>2018</v>
      </c>
      <c r="E39105" t="s">
        <v>741</v>
      </c>
      <c r="F39105" s="2">
        <v>10688.903060864901</v>
      </c>
    </row>
    <row r="39106" spans="1:6">
      <c r="A39106" t="s">
        <v>265</v>
      </c>
      <c r="B39106">
        <v>1580</v>
      </c>
      <c r="C39106" t="s">
        <v>318</v>
      </c>
      <c r="D39106">
        <v>2019</v>
      </c>
      <c r="E39106" t="s">
        <v>736</v>
      </c>
      <c r="F39106" s="2">
        <v>1139.1343773184001</v>
      </c>
    </row>
    <row r="39107" spans="1:6">
      <c r="A39107" t="s">
        <v>265</v>
      </c>
      <c r="B39107">
        <v>1580</v>
      </c>
      <c r="C39107" t="s">
        <v>318</v>
      </c>
      <c r="D39107">
        <v>2019</v>
      </c>
      <c r="E39107" t="s">
        <v>737</v>
      </c>
      <c r="F39107" s="2">
        <v>1474.33641337375</v>
      </c>
    </row>
    <row r="39108" spans="1:6">
      <c r="A39108" t="s">
        <v>265</v>
      </c>
      <c r="B39108">
        <v>1580</v>
      </c>
      <c r="C39108" t="s">
        <v>318</v>
      </c>
      <c r="D39108">
        <v>2020</v>
      </c>
      <c r="E39108" t="s">
        <v>738</v>
      </c>
      <c r="F39108" s="2">
        <v>0</v>
      </c>
    </row>
    <row r="39109" spans="1:6">
      <c r="A39109" t="s">
        <v>265</v>
      </c>
      <c r="B39109">
        <v>1580</v>
      </c>
      <c r="C39109" t="s">
        <v>318</v>
      </c>
      <c r="D39109">
        <v>2020</v>
      </c>
      <c r="E39109" t="s">
        <v>739</v>
      </c>
      <c r="F39109" s="2">
        <v>5915.96733151237</v>
      </c>
    </row>
    <row r="39110" spans="1:6">
      <c r="A39110" t="s">
        <v>265</v>
      </c>
      <c r="B39110">
        <v>1580</v>
      </c>
      <c r="C39110" t="s">
        <v>318</v>
      </c>
      <c r="D39110">
        <v>2020</v>
      </c>
      <c r="E39110" t="s">
        <v>743</v>
      </c>
      <c r="F39110" s="2">
        <v>0</v>
      </c>
    </row>
    <row r="39111" spans="1:6">
      <c r="A39111" t="s">
        <v>265</v>
      </c>
      <c r="B39111">
        <v>1580</v>
      </c>
      <c r="C39111" t="s">
        <v>318</v>
      </c>
      <c r="D39111">
        <v>2021</v>
      </c>
      <c r="E39111" t="s">
        <v>742</v>
      </c>
      <c r="F39111" s="2">
        <v>1790.21595808491</v>
      </c>
    </row>
    <row r="39112" spans="1:6">
      <c r="A39112" t="s">
        <v>265</v>
      </c>
      <c r="B39112">
        <v>1580</v>
      </c>
      <c r="C39112" t="s">
        <v>318</v>
      </c>
      <c r="D39112">
        <v>2021</v>
      </c>
      <c r="E39112" t="s">
        <v>744</v>
      </c>
      <c r="F39112" s="2">
        <v>418.45026250000001</v>
      </c>
    </row>
    <row r="39113" spans="1:6">
      <c r="A39113" t="s">
        <v>265</v>
      </c>
      <c r="B39113">
        <v>1580</v>
      </c>
      <c r="C39113" t="s">
        <v>318</v>
      </c>
      <c r="D39113">
        <v>2021</v>
      </c>
      <c r="E39113" t="s">
        <v>745</v>
      </c>
      <c r="F39113" s="2">
        <v>36699.171267465201</v>
      </c>
    </row>
    <row r="39114" spans="1:6">
      <c r="A39114" t="s">
        <v>265</v>
      </c>
      <c r="B39114">
        <v>1580</v>
      </c>
      <c r="C39114" t="s">
        <v>318</v>
      </c>
      <c r="D39114">
        <v>2021</v>
      </c>
      <c r="E39114" t="s">
        <v>741</v>
      </c>
      <c r="F39114" s="2">
        <v>9797.2806611588203</v>
      </c>
    </row>
    <row r="39115" spans="1:6">
      <c r="A39115" t="s">
        <v>265</v>
      </c>
      <c r="B39115">
        <v>1580</v>
      </c>
      <c r="C39115" t="s">
        <v>318</v>
      </c>
      <c r="D39115">
        <v>2022</v>
      </c>
      <c r="E39115" t="s">
        <v>736</v>
      </c>
      <c r="F39115" s="2">
        <v>804.04806989365397</v>
      </c>
    </row>
    <row r="39116" spans="1:6">
      <c r="A39116" t="s">
        <v>265</v>
      </c>
      <c r="B39116">
        <v>1580</v>
      </c>
      <c r="C39116" t="s">
        <v>318</v>
      </c>
      <c r="D39116">
        <v>2022</v>
      </c>
      <c r="E39116" t="s">
        <v>737</v>
      </c>
      <c r="F39116" s="2">
        <v>1253.5000011818499</v>
      </c>
    </row>
    <row r="39117" spans="1:6">
      <c r="A39117" t="s">
        <v>265</v>
      </c>
      <c r="B39117">
        <v>1580</v>
      </c>
      <c r="C39117" t="s">
        <v>318</v>
      </c>
      <c r="D39117">
        <v>2023</v>
      </c>
      <c r="E39117" t="s">
        <v>739</v>
      </c>
      <c r="F39117" s="2">
        <v>5675.60499560878</v>
      </c>
    </row>
    <row r="39118" spans="1:6">
      <c r="A39118" t="s">
        <v>265</v>
      </c>
      <c r="B39118">
        <v>1580</v>
      </c>
      <c r="C39118" t="s">
        <v>318</v>
      </c>
      <c r="D39118">
        <v>2023</v>
      </c>
      <c r="E39118" t="s">
        <v>743</v>
      </c>
      <c r="F39118" s="2">
        <v>0</v>
      </c>
    </row>
    <row r="39119" spans="1:6">
      <c r="A39119" t="s">
        <v>265</v>
      </c>
      <c r="B39119">
        <v>1580</v>
      </c>
      <c r="C39119" t="s">
        <v>318</v>
      </c>
      <c r="D39119">
        <v>2023</v>
      </c>
      <c r="E39119" t="s">
        <v>740</v>
      </c>
      <c r="F39119" s="2">
        <v>712.98049313783997</v>
      </c>
    </row>
    <row r="39120" spans="1:6">
      <c r="A39120" t="s">
        <v>265</v>
      </c>
      <c r="B39120">
        <v>1580</v>
      </c>
      <c r="C39120" t="s">
        <v>318</v>
      </c>
      <c r="D39120">
        <v>2024</v>
      </c>
      <c r="E39120" t="s">
        <v>742</v>
      </c>
      <c r="F39120" s="2">
        <v>2245.5182437301801</v>
      </c>
    </row>
    <row r="39121" spans="1:6">
      <c r="A39121" t="s">
        <v>265</v>
      </c>
      <c r="B39121">
        <v>1580</v>
      </c>
      <c r="C39121" t="s">
        <v>318</v>
      </c>
      <c r="D39121">
        <v>2024</v>
      </c>
      <c r="E39121" t="s">
        <v>744</v>
      </c>
      <c r="F39121" s="2">
        <v>894.46098443899996</v>
      </c>
    </row>
    <row r="39122" spans="1:6">
      <c r="A39122" t="s">
        <v>265</v>
      </c>
      <c r="B39122">
        <v>1580</v>
      </c>
      <c r="C39122" t="s">
        <v>318</v>
      </c>
      <c r="D39122">
        <v>2024</v>
      </c>
      <c r="E39122" t="s">
        <v>745</v>
      </c>
      <c r="F39122" s="2">
        <v>28932.2465628012</v>
      </c>
    </row>
    <row r="39123" spans="1:6">
      <c r="A39123" t="s">
        <v>320</v>
      </c>
      <c r="B39123">
        <v>1804</v>
      </c>
      <c r="C39123" t="s">
        <v>321</v>
      </c>
      <c r="D39123">
        <v>2009</v>
      </c>
      <c r="E39123" t="s">
        <v>738</v>
      </c>
      <c r="F39123" s="2">
        <v>0</v>
      </c>
    </row>
    <row r="39124" spans="1:6">
      <c r="A39124" t="s">
        <v>320</v>
      </c>
      <c r="B39124">
        <v>1804</v>
      </c>
      <c r="C39124" t="s">
        <v>321</v>
      </c>
      <c r="D39124">
        <v>2009</v>
      </c>
      <c r="E39124" t="s">
        <v>739</v>
      </c>
      <c r="F39124" s="2">
        <v>14408.597569097299</v>
      </c>
    </row>
    <row r="39125" spans="1:6">
      <c r="A39125" t="s">
        <v>320</v>
      </c>
      <c r="B39125">
        <v>1804</v>
      </c>
      <c r="C39125" t="s">
        <v>321</v>
      </c>
      <c r="D39125">
        <v>2009</v>
      </c>
      <c r="E39125" t="s">
        <v>743</v>
      </c>
      <c r="F39125" s="2">
        <v>17015.4172852054</v>
      </c>
    </row>
    <row r="39126" spans="1:6">
      <c r="A39126" t="s">
        <v>320</v>
      </c>
      <c r="B39126">
        <v>1804</v>
      </c>
      <c r="C39126" t="s">
        <v>321</v>
      </c>
      <c r="D39126">
        <v>2011</v>
      </c>
      <c r="E39126" t="s">
        <v>736</v>
      </c>
      <c r="F39126" s="2">
        <v>16078.0767997657</v>
      </c>
    </row>
    <row r="39127" spans="1:6">
      <c r="A39127" t="s">
        <v>320</v>
      </c>
      <c r="B39127">
        <v>1804</v>
      </c>
      <c r="C39127" t="s">
        <v>321</v>
      </c>
      <c r="D39127">
        <v>2011</v>
      </c>
      <c r="E39127" t="s">
        <v>737</v>
      </c>
      <c r="F39127" s="2">
        <v>6611.1267962791899</v>
      </c>
    </row>
    <row r="39128" spans="1:6">
      <c r="A39128" t="s">
        <v>320</v>
      </c>
      <c r="B39128">
        <v>1804</v>
      </c>
      <c r="C39128" t="s">
        <v>321</v>
      </c>
      <c r="D39128">
        <v>2013</v>
      </c>
      <c r="E39128" t="s">
        <v>742</v>
      </c>
      <c r="F39128" s="2">
        <v>38283.739725866697</v>
      </c>
    </row>
    <row r="39129" spans="1:6">
      <c r="A39129" t="s">
        <v>320</v>
      </c>
      <c r="B39129">
        <v>1804</v>
      </c>
      <c r="C39129" t="s">
        <v>321</v>
      </c>
      <c r="D39129">
        <v>2013</v>
      </c>
      <c r="E39129" t="s">
        <v>744</v>
      </c>
      <c r="F39129" s="2">
        <v>7136.3930050460003</v>
      </c>
    </row>
    <row r="39130" spans="1:6">
      <c r="A39130" t="s">
        <v>320</v>
      </c>
      <c r="B39130">
        <v>1804</v>
      </c>
      <c r="C39130" t="s">
        <v>321</v>
      </c>
      <c r="D39130">
        <v>2013</v>
      </c>
      <c r="E39130" t="s">
        <v>745</v>
      </c>
      <c r="F39130" s="2">
        <v>60756.180080904101</v>
      </c>
    </row>
    <row r="39131" spans="1:6">
      <c r="A39131" t="s">
        <v>320</v>
      </c>
      <c r="B39131">
        <v>1804</v>
      </c>
      <c r="C39131" t="s">
        <v>321</v>
      </c>
      <c r="D39131">
        <v>2015</v>
      </c>
      <c r="E39131" t="s">
        <v>738</v>
      </c>
      <c r="F39131" s="2">
        <v>70.555480834199997</v>
      </c>
    </row>
    <row r="39132" spans="1:6">
      <c r="A39132" t="s">
        <v>320</v>
      </c>
      <c r="B39132">
        <v>1804</v>
      </c>
      <c r="C39132" t="s">
        <v>321</v>
      </c>
      <c r="D39132">
        <v>2015</v>
      </c>
      <c r="E39132" t="s">
        <v>739</v>
      </c>
      <c r="F39132" s="2">
        <v>12814.5736044923</v>
      </c>
    </row>
    <row r="39133" spans="1:6">
      <c r="A39133" t="s">
        <v>320</v>
      </c>
      <c r="B39133">
        <v>1804</v>
      </c>
      <c r="C39133" t="s">
        <v>321</v>
      </c>
      <c r="D39133">
        <v>2015</v>
      </c>
      <c r="E39133" t="s">
        <v>740</v>
      </c>
      <c r="F39133" s="2">
        <v>8626.9121622633302</v>
      </c>
    </row>
    <row r="39134" spans="1:6">
      <c r="A39134" t="s">
        <v>320</v>
      </c>
      <c r="B39134">
        <v>1804</v>
      </c>
      <c r="C39134" t="s">
        <v>321</v>
      </c>
      <c r="D39134">
        <v>2016</v>
      </c>
      <c r="E39134" t="s">
        <v>742</v>
      </c>
      <c r="F39134" s="2">
        <v>23238.316274038199</v>
      </c>
    </row>
    <row r="39135" spans="1:6">
      <c r="A39135" t="s">
        <v>320</v>
      </c>
      <c r="B39135">
        <v>1804</v>
      </c>
      <c r="C39135" t="s">
        <v>321</v>
      </c>
      <c r="D39135">
        <v>2016</v>
      </c>
      <c r="E39135" t="s">
        <v>744</v>
      </c>
      <c r="F39135" s="2">
        <v>5951.3579595459996</v>
      </c>
    </row>
    <row r="39136" spans="1:6">
      <c r="A39136" t="s">
        <v>320</v>
      </c>
      <c r="B39136">
        <v>1804</v>
      </c>
      <c r="C39136" t="s">
        <v>321</v>
      </c>
      <c r="D39136">
        <v>2016</v>
      </c>
      <c r="E39136" t="s">
        <v>745</v>
      </c>
      <c r="F39136" s="2">
        <v>60756.180080904101</v>
      </c>
    </row>
    <row r="39137" spans="1:6">
      <c r="A39137" t="s">
        <v>320</v>
      </c>
      <c r="B39137">
        <v>1804</v>
      </c>
      <c r="C39137" t="s">
        <v>321</v>
      </c>
      <c r="D39137">
        <v>2017</v>
      </c>
      <c r="E39137" t="s">
        <v>741</v>
      </c>
      <c r="F39137" s="2">
        <v>42021.725702372903</v>
      </c>
    </row>
    <row r="39138" spans="1:6">
      <c r="A39138" t="s">
        <v>320</v>
      </c>
      <c r="B39138">
        <v>1804</v>
      </c>
      <c r="C39138" t="s">
        <v>321</v>
      </c>
      <c r="D39138">
        <v>2018</v>
      </c>
      <c r="E39138" t="s">
        <v>740</v>
      </c>
      <c r="F39138" s="2">
        <v>5056.7698809697204</v>
      </c>
    </row>
    <row r="39139" spans="1:6">
      <c r="A39139" t="s">
        <v>320</v>
      </c>
      <c r="B39139">
        <v>1804</v>
      </c>
      <c r="C39139" t="s">
        <v>321</v>
      </c>
      <c r="D39139">
        <v>2019</v>
      </c>
      <c r="E39139" t="s">
        <v>742</v>
      </c>
      <c r="F39139" s="2">
        <v>19679.1084542356</v>
      </c>
    </row>
    <row r="39140" spans="1:6">
      <c r="A39140" t="s">
        <v>320</v>
      </c>
      <c r="B39140">
        <v>1804</v>
      </c>
      <c r="C39140" t="s">
        <v>321</v>
      </c>
      <c r="D39140">
        <v>2019</v>
      </c>
      <c r="E39140" t="s">
        <v>743</v>
      </c>
      <c r="F39140" s="2">
        <v>15487.7664849628</v>
      </c>
    </row>
    <row r="39141" spans="1:6">
      <c r="A39141" t="s">
        <v>320</v>
      </c>
      <c r="B39141">
        <v>1804</v>
      </c>
      <c r="C39141" t="s">
        <v>321</v>
      </c>
      <c r="D39141">
        <v>2019</v>
      </c>
      <c r="E39141" t="s">
        <v>745</v>
      </c>
      <c r="F39141" s="2">
        <v>66922.010225517603</v>
      </c>
    </row>
    <row r="39142" spans="1:6">
      <c r="A39142" t="s">
        <v>320</v>
      </c>
      <c r="B39142">
        <v>1804</v>
      </c>
      <c r="C39142" t="s">
        <v>321</v>
      </c>
      <c r="D39142">
        <v>2020</v>
      </c>
      <c r="E39142" t="s">
        <v>741</v>
      </c>
      <c r="F39142" s="2">
        <v>39091.516678105101</v>
      </c>
    </row>
    <row r="39143" spans="1:6">
      <c r="A39143" t="s">
        <v>320</v>
      </c>
      <c r="B39143">
        <v>1804</v>
      </c>
      <c r="C39143" t="s">
        <v>321</v>
      </c>
      <c r="D39143">
        <v>2021</v>
      </c>
      <c r="E39143" t="s">
        <v>736</v>
      </c>
      <c r="F39143" s="2">
        <v>13749.0991177592</v>
      </c>
    </row>
    <row r="39144" spans="1:6">
      <c r="A39144" t="s">
        <v>320</v>
      </c>
      <c r="B39144">
        <v>1804</v>
      </c>
      <c r="C39144" t="s">
        <v>321</v>
      </c>
      <c r="D39144">
        <v>2021</v>
      </c>
      <c r="E39144" t="s">
        <v>737</v>
      </c>
      <c r="F39144" s="2">
        <v>6747.81369951755</v>
      </c>
    </row>
    <row r="39145" spans="1:6">
      <c r="A39145" t="s">
        <v>320</v>
      </c>
      <c r="B39145">
        <v>1804</v>
      </c>
      <c r="C39145" t="s">
        <v>321</v>
      </c>
      <c r="D39145">
        <v>2021</v>
      </c>
      <c r="E39145" t="s">
        <v>740</v>
      </c>
      <c r="F39145" s="2">
        <v>3066.65390231331</v>
      </c>
    </row>
    <row r="39146" spans="1:6">
      <c r="A39146" t="s">
        <v>320</v>
      </c>
      <c r="B39146">
        <v>1804</v>
      </c>
      <c r="C39146" t="s">
        <v>321</v>
      </c>
      <c r="D39146">
        <v>2022</v>
      </c>
      <c r="E39146" t="s">
        <v>738</v>
      </c>
      <c r="F39146" s="2">
        <v>539.10927659399999</v>
      </c>
    </row>
    <row r="39147" spans="1:6">
      <c r="A39147" t="s">
        <v>320</v>
      </c>
      <c r="B39147">
        <v>1804</v>
      </c>
      <c r="C39147" t="s">
        <v>321</v>
      </c>
      <c r="D39147">
        <v>2022</v>
      </c>
      <c r="E39147" t="s">
        <v>739</v>
      </c>
      <c r="F39147" s="2">
        <v>12357.143628491</v>
      </c>
    </row>
    <row r="39148" spans="1:6">
      <c r="A39148" t="s">
        <v>320</v>
      </c>
      <c r="B39148">
        <v>1804</v>
      </c>
      <c r="C39148" t="s">
        <v>321</v>
      </c>
      <c r="D39148">
        <v>2022</v>
      </c>
      <c r="E39148" t="s">
        <v>743</v>
      </c>
      <c r="F39148" s="2">
        <v>12321.6862304389</v>
      </c>
    </row>
    <row r="39149" spans="1:6">
      <c r="A39149" t="s">
        <v>320</v>
      </c>
      <c r="B39149">
        <v>1804</v>
      </c>
      <c r="C39149" t="s">
        <v>321</v>
      </c>
      <c r="D39149">
        <v>2023</v>
      </c>
      <c r="E39149" t="s">
        <v>742</v>
      </c>
      <c r="F39149" s="2">
        <v>18378.108650427501</v>
      </c>
    </row>
    <row r="39150" spans="1:6">
      <c r="A39150" t="s">
        <v>320</v>
      </c>
      <c r="B39150">
        <v>1804</v>
      </c>
      <c r="C39150" t="s">
        <v>321</v>
      </c>
      <c r="D39150">
        <v>2023</v>
      </c>
      <c r="E39150" t="s">
        <v>744</v>
      </c>
      <c r="F39150" s="2">
        <v>2723.8642399802702</v>
      </c>
    </row>
    <row r="39151" spans="1:6">
      <c r="A39151" t="s">
        <v>320</v>
      </c>
      <c r="B39151">
        <v>1804</v>
      </c>
      <c r="C39151" t="s">
        <v>321</v>
      </c>
      <c r="D39151">
        <v>2023</v>
      </c>
      <c r="E39151" t="s">
        <v>741</v>
      </c>
      <c r="F39151" s="2">
        <v>35643.154454467498</v>
      </c>
    </row>
    <row r="39152" spans="1:6">
      <c r="A39152" t="s">
        <v>320</v>
      </c>
      <c r="B39152">
        <v>1804</v>
      </c>
      <c r="C39152" t="s">
        <v>321</v>
      </c>
      <c r="D39152">
        <v>2024</v>
      </c>
      <c r="E39152" t="s">
        <v>736</v>
      </c>
      <c r="F39152" s="2">
        <v>12642.5251171782</v>
      </c>
    </row>
    <row r="39153" spans="1:6">
      <c r="A39153" t="s">
        <v>320</v>
      </c>
      <c r="B39153">
        <v>1804</v>
      </c>
      <c r="C39153" t="s">
        <v>321</v>
      </c>
      <c r="D39153">
        <v>2024</v>
      </c>
      <c r="E39153" t="s">
        <v>737</v>
      </c>
      <c r="F39153" s="2">
        <v>6210.6851729825403</v>
      </c>
    </row>
    <row r="39154" spans="1:6">
      <c r="A39154" t="s">
        <v>320</v>
      </c>
      <c r="B39154">
        <v>1806</v>
      </c>
      <c r="C39154" t="s">
        <v>323</v>
      </c>
      <c r="D39154">
        <v>2009</v>
      </c>
      <c r="E39154" t="s">
        <v>741</v>
      </c>
      <c r="F39154" s="2">
        <v>31902.7842244653</v>
      </c>
    </row>
    <row r="39155" spans="1:6">
      <c r="A39155" t="s">
        <v>320</v>
      </c>
      <c r="B39155">
        <v>1806</v>
      </c>
      <c r="C39155" t="s">
        <v>323</v>
      </c>
      <c r="D39155">
        <v>2011</v>
      </c>
      <c r="E39155" t="s">
        <v>738</v>
      </c>
      <c r="F39155" s="2">
        <v>0</v>
      </c>
    </row>
    <row r="39156" spans="1:6">
      <c r="A39156" t="s">
        <v>320</v>
      </c>
      <c r="B39156">
        <v>1806</v>
      </c>
      <c r="C39156" t="s">
        <v>323</v>
      </c>
      <c r="D39156">
        <v>2011</v>
      </c>
      <c r="E39156" t="s">
        <v>739</v>
      </c>
      <c r="F39156" s="2">
        <v>6380.9075129500798</v>
      </c>
    </row>
    <row r="39157" spans="1:6">
      <c r="A39157" t="s">
        <v>320</v>
      </c>
      <c r="B39157">
        <v>1806</v>
      </c>
      <c r="C39157" t="s">
        <v>323</v>
      </c>
      <c r="D39157">
        <v>2011</v>
      </c>
      <c r="E39157" t="s">
        <v>743</v>
      </c>
      <c r="F39157" s="2">
        <v>336.46984303723599</v>
      </c>
    </row>
    <row r="39158" spans="1:6">
      <c r="A39158" t="s">
        <v>320</v>
      </c>
      <c r="B39158">
        <v>1806</v>
      </c>
      <c r="C39158" t="s">
        <v>323</v>
      </c>
      <c r="D39158">
        <v>2013</v>
      </c>
      <c r="E39158" t="s">
        <v>736</v>
      </c>
      <c r="F39158" s="2">
        <v>14634.7442063086</v>
      </c>
    </row>
    <row r="39159" spans="1:6">
      <c r="A39159" t="s">
        <v>320</v>
      </c>
      <c r="B39159">
        <v>1806</v>
      </c>
      <c r="C39159" t="s">
        <v>323</v>
      </c>
      <c r="D39159">
        <v>2013</v>
      </c>
      <c r="E39159" t="s">
        <v>737</v>
      </c>
      <c r="F39159" s="2">
        <v>3339.8727017958799</v>
      </c>
    </row>
    <row r="39160" spans="1:6">
      <c r="A39160" t="s">
        <v>320</v>
      </c>
      <c r="B39160">
        <v>1806</v>
      </c>
      <c r="C39160" t="s">
        <v>323</v>
      </c>
      <c r="D39160">
        <v>2013</v>
      </c>
      <c r="E39160" t="s">
        <v>740</v>
      </c>
      <c r="F39160" s="2">
        <v>7002.9380481788103</v>
      </c>
    </row>
    <row r="39161" spans="1:6">
      <c r="A39161" t="s">
        <v>320</v>
      </c>
      <c r="B39161">
        <v>1806</v>
      </c>
      <c r="C39161" t="s">
        <v>323</v>
      </c>
      <c r="D39161">
        <v>2015</v>
      </c>
      <c r="E39161" t="s">
        <v>742</v>
      </c>
      <c r="F39161" s="2">
        <v>9419.2415752978704</v>
      </c>
    </row>
    <row r="39162" spans="1:6">
      <c r="A39162" t="s">
        <v>320</v>
      </c>
      <c r="B39162">
        <v>1806</v>
      </c>
      <c r="C39162" t="s">
        <v>323</v>
      </c>
      <c r="D39162">
        <v>2015</v>
      </c>
      <c r="E39162" t="s">
        <v>744</v>
      </c>
      <c r="F39162" s="2">
        <v>269003.250164642</v>
      </c>
    </row>
    <row r="39163" spans="1:6">
      <c r="A39163" t="s">
        <v>320</v>
      </c>
      <c r="B39163">
        <v>1806</v>
      </c>
      <c r="C39163" t="s">
        <v>323</v>
      </c>
      <c r="D39163">
        <v>2015</v>
      </c>
      <c r="E39163" t="s">
        <v>745</v>
      </c>
      <c r="F39163" s="2">
        <v>23950.0219290157</v>
      </c>
    </row>
    <row r="39164" spans="1:6">
      <c r="A39164" t="s">
        <v>320</v>
      </c>
      <c r="B39164">
        <v>1806</v>
      </c>
      <c r="C39164" t="s">
        <v>323</v>
      </c>
      <c r="D39164">
        <v>2015</v>
      </c>
      <c r="E39164" t="s">
        <v>741</v>
      </c>
      <c r="F39164" s="2">
        <v>32243.462056034201</v>
      </c>
    </row>
    <row r="39165" spans="1:6">
      <c r="A39165" t="s">
        <v>320</v>
      </c>
      <c r="B39165">
        <v>1806</v>
      </c>
      <c r="C39165" t="s">
        <v>323</v>
      </c>
      <c r="D39165">
        <v>2016</v>
      </c>
      <c r="E39165" t="s">
        <v>736</v>
      </c>
      <c r="F39165" s="2">
        <v>12946.8835170764</v>
      </c>
    </row>
    <row r="39166" spans="1:6">
      <c r="A39166" t="s">
        <v>320</v>
      </c>
      <c r="B39166">
        <v>1806</v>
      </c>
      <c r="C39166" t="s">
        <v>323</v>
      </c>
      <c r="D39166">
        <v>2016</v>
      </c>
      <c r="E39166" t="s">
        <v>737</v>
      </c>
      <c r="F39166" s="2">
        <v>3227.7380777537001</v>
      </c>
    </row>
    <row r="39167" spans="1:6">
      <c r="A39167" t="s">
        <v>320</v>
      </c>
      <c r="B39167">
        <v>1806</v>
      </c>
      <c r="C39167" t="s">
        <v>323</v>
      </c>
      <c r="D39167">
        <v>2016</v>
      </c>
      <c r="E39167" t="s">
        <v>740</v>
      </c>
      <c r="F39167" s="2">
        <v>6064.8848934797597</v>
      </c>
    </row>
    <row r="39168" spans="1:6">
      <c r="A39168" t="s">
        <v>320</v>
      </c>
      <c r="B39168">
        <v>1806</v>
      </c>
      <c r="C39168" t="s">
        <v>323</v>
      </c>
      <c r="D39168">
        <v>2017</v>
      </c>
      <c r="E39168" t="s">
        <v>738</v>
      </c>
      <c r="F39168" s="2">
        <v>0</v>
      </c>
    </row>
    <row r="39169" spans="1:6">
      <c r="A39169" t="s">
        <v>320</v>
      </c>
      <c r="B39169">
        <v>1806</v>
      </c>
      <c r="C39169" t="s">
        <v>323</v>
      </c>
      <c r="D39169">
        <v>2017</v>
      </c>
      <c r="E39169" t="s">
        <v>739</v>
      </c>
      <c r="F39169" s="2">
        <v>6641.6797586580296</v>
      </c>
    </row>
    <row r="39170" spans="1:6">
      <c r="A39170" t="s">
        <v>320</v>
      </c>
      <c r="B39170">
        <v>1806</v>
      </c>
      <c r="C39170" t="s">
        <v>323</v>
      </c>
      <c r="D39170">
        <v>2017</v>
      </c>
      <c r="E39170" t="s">
        <v>743</v>
      </c>
      <c r="F39170" s="2">
        <v>76.1835333892123</v>
      </c>
    </row>
    <row r="39171" spans="1:6">
      <c r="A39171" t="s">
        <v>320</v>
      </c>
      <c r="B39171">
        <v>1806</v>
      </c>
      <c r="C39171" t="s">
        <v>323</v>
      </c>
      <c r="D39171">
        <v>2018</v>
      </c>
      <c r="E39171" t="s">
        <v>742</v>
      </c>
      <c r="F39171" s="2">
        <v>10546.742537647</v>
      </c>
    </row>
    <row r="39172" spans="1:6">
      <c r="A39172" t="s">
        <v>320</v>
      </c>
      <c r="B39172">
        <v>1806</v>
      </c>
      <c r="C39172" t="s">
        <v>323</v>
      </c>
      <c r="D39172">
        <v>2018</v>
      </c>
      <c r="E39172" t="s">
        <v>744</v>
      </c>
      <c r="F39172" s="2">
        <v>336932.04581679998</v>
      </c>
    </row>
    <row r="39173" spans="1:6">
      <c r="A39173" t="s">
        <v>320</v>
      </c>
      <c r="B39173">
        <v>1806</v>
      </c>
      <c r="C39173" t="s">
        <v>323</v>
      </c>
      <c r="D39173">
        <v>2018</v>
      </c>
      <c r="E39173" t="s">
        <v>745</v>
      </c>
      <c r="F39173" s="2">
        <v>34024.756143528</v>
      </c>
    </row>
    <row r="39174" spans="1:6">
      <c r="A39174" t="s">
        <v>320</v>
      </c>
      <c r="B39174">
        <v>1806</v>
      </c>
      <c r="C39174" t="s">
        <v>323</v>
      </c>
      <c r="D39174">
        <v>2019</v>
      </c>
      <c r="E39174" t="s">
        <v>736</v>
      </c>
      <c r="F39174" s="2">
        <v>10817.2042041066</v>
      </c>
    </row>
    <row r="39175" spans="1:6">
      <c r="A39175" t="s">
        <v>320</v>
      </c>
      <c r="B39175">
        <v>1806</v>
      </c>
      <c r="C39175" t="s">
        <v>323</v>
      </c>
      <c r="D39175">
        <v>2019</v>
      </c>
      <c r="E39175" t="s">
        <v>737</v>
      </c>
      <c r="F39175" s="2">
        <v>3229.3406941235398</v>
      </c>
    </row>
    <row r="39176" spans="1:6">
      <c r="A39176" t="s">
        <v>320</v>
      </c>
      <c r="B39176">
        <v>1806</v>
      </c>
      <c r="C39176" t="s">
        <v>323</v>
      </c>
      <c r="D39176">
        <v>2019</v>
      </c>
      <c r="E39176" t="s">
        <v>740</v>
      </c>
      <c r="F39176" s="2">
        <v>3946.05120238071</v>
      </c>
    </row>
    <row r="39177" spans="1:6">
      <c r="A39177" t="s">
        <v>320</v>
      </c>
      <c r="B39177">
        <v>1806</v>
      </c>
      <c r="C39177" t="s">
        <v>323</v>
      </c>
      <c r="D39177">
        <v>2020</v>
      </c>
      <c r="E39177" t="s">
        <v>738</v>
      </c>
      <c r="F39177" s="2">
        <v>0</v>
      </c>
    </row>
    <row r="39178" spans="1:6">
      <c r="A39178" t="s">
        <v>320</v>
      </c>
      <c r="B39178">
        <v>1806</v>
      </c>
      <c r="C39178" t="s">
        <v>323</v>
      </c>
      <c r="D39178">
        <v>2020</v>
      </c>
      <c r="E39178" t="s">
        <v>739</v>
      </c>
      <c r="F39178" s="2">
        <v>6953.0598017245102</v>
      </c>
    </row>
    <row r="39179" spans="1:6">
      <c r="A39179" t="s">
        <v>320</v>
      </c>
      <c r="B39179">
        <v>1806</v>
      </c>
      <c r="C39179" t="s">
        <v>323</v>
      </c>
      <c r="D39179">
        <v>2021</v>
      </c>
      <c r="E39179" t="s">
        <v>742</v>
      </c>
      <c r="F39179" s="2">
        <v>13770.7647995724</v>
      </c>
    </row>
    <row r="39180" spans="1:6">
      <c r="A39180" t="s">
        <v>320</v>
      </c>
      <c r="B39180">
        <v>1806</v>
      </c>
      <c r="C39180" t="s">
        <v>323</v>
      </c>
      <c r="D39180">
        <v>2021</v>
      </c>
      <c r="E39180" t="s">
        <v>744</v>
      </c>
      <c r="F39180" s="2">
        <v>292574.47696414997</v>
      </c>
    </row>
    <row r="39181" spans="1:6">
      <c r="A39181" t="s">
        <v>320</v>
      </c>
      <c r="B39181">
        <v>1806</v>
      </c>
      <c r="C39181" t="s">
        <v>323</v>
      </c>
      <c r="D39181">
        <v>2021</v>
      </c>
      <c r="E39181" t="s">
        <v>745</v>
      </c>
      <c r="F39181" s="2">
        <v>33208.782876558304</v>
      </c>
    </row>
    <row r="39182" spans="1:6">
      <c r="A39182" t="s">
        <v>320</v>
      </c>
      <c r="B39182">
        <v>1806</v>
      </c>
      <c r="C39182" t="s">
        <v>323</v>
      </c>
      <c r="D39182">
        <v>2022</v>
      </c>
      <c r="E39182" t="s">
        <v>740</v>
      </c>
      <c r="F39182" s="2">
        <v>2885.4968725077701</v>
      </c>
    </row>
    <row r="39183" spans="1:6">
      <c r="A39183" t="s">
        <v>320</v>
      </c>
      <c r="B39183">
        <v>1806</v>
      </c>
      <c r="C39183" t="s">
        <v>323</v>
      </c>
      <c r="D39183">
        <v>2022</v>
      </c>
      <c r="E39183" t="s">
        <v>741</v>
      </c>
      <c r="F39183" s="2">
        <v>28269.728722240499</v>
      </c>
    </row>
    <row r="39184" spans="1:6">
      <c r="A39184" t="s">
        <v>320</v>
      </c>
      <c r="B39184">
        <v>1806</v>
      </c>
      <c r="C39184" t="s">
        <v>323</v>
      </c>
      <c r="D39184">
        <v>2024</v>
      </c>
      <c r="E39184" t="s">
        <v>743</v>
      </c>
      <c r="F39184" s="2">
        <v>0</v>
      </c>
    </row>
    <row r="39185" spans="1:6">
      <c r="A39185" t="s">
        <v>320</v>
      </c>
      <c r="B39185">
        <v>1806</v>
      </c>
      <c r="C39185" t="s">
        <v>323</v>
      </c>
      <c r="D39185">
        <v>2024</v>
      </c>
      <c r="E39185" t="s">
        <v>745</v>
      </c>
      <c r="F39185" s="2">
        <v>26472.689941544701</v>
      </c>
    </row>
    <row r="39186" spans="1:6">
      <c r="A39186" t="s">
        <v>320</v>
      </c>
      <c r="B39186">
        <v>1811</v>
      </c>
      <c r="C39186" t="s">
        <v>325</v>
      </c>
      <c r="D39186">
        <v>2009</v>
      </c>
      <c r="E39186" t="s">
        <v>742</v>
      </c>
      <c r="F39186" s="2">
        <v>997.17018133143097</v>
      </c>
    </row>
    <row r="39187" spans="1:6">
      <c r="A39187" t="s">
        <v>320</v>
      </c>
      <c r="B39187">
        <v>1811</v>
      </c>
      <c r="C39187" t="s">
        <v>325</v>
      </c>
      <c r="D39187">
        <v>2009</v>
      </c>
      <c r="E39187" t="s">
        <v>744</v>
      </c>
      <c r="F39187" s="2">
        <v>0</v>
      </c>
    </row>
    <row r="39188" spans="1:6">
      <c r="A39188" t="s">
        <v>320</v>
      </c>
      <c r="B39188">
        <v>1811</v>
      </c>
      <c r="C39188" t="s">
        <v>325</v>
      </c>
      <c r="D39188">
        <v>2009</v>
      </c>
      <c r="E39188" t="s">
        <v>743</v>
      </c>
      <c r="F39188" s="2">
        <v>0</v>
      </c>
    </row>
    <row r="39189" spans="1:6">
      <c r="A39189" t="s">
        <v>320</v>
      </c>
      <c r="B39189">
        <v>1811</v>
      </c>
      <c r="C39189" t="s">
        <v>325</v>
      </c>
      <c r="D39189">
        <v>2011</v>
      </c>
      <c r="E39189" t="s">
        <v>740</v>
      </c>
      <c r="F39189" s="2">
        <v>239.075783705948</v>
      </c>
    </row>
    <row r="39190" spans="1:6">
      <c r="A39190" t="s">
        <v>320</v>
      </c>
      <c r="B39190">
        <v>1811</v>
      </c>
      <c r="C39190" t="s">
        <v>325</v>
      </c>
      <c r="D39190">
        <v>2013</v>
      </c>
      <c r="E39190" t="s">
        <v>745</v>
      </c>
      <c r="F39190" s="2">
        <v>4963.26205485846</v>
      </c>
    </row>
    <row r="39191" spans="1:6">
      <c r="A39191" t="s">
        <v>320</v>
      </c>
      <c r="B39191">
        <v>1811</v>
      </c>
      <c r="C39191" t="s">
        <v>325</v>
      </c>
      <c r="D39191">
        <v>2013</v>
      </c>
      <c r="E39191" t="s">
        <v>741</v>
      </c>
      <c r="F39191" s="2">
        <v>2315.8812647787299</v>
      </c>
    </row>
    <row r="39192" spans="1:6">
      <c r="A39192" t="s">
        <v>320</v>
      </c>
      <c r="B39192">
        <v>1811</v>
      </c>
      <c r="C39192" t="s">
        <v>325</v>
      </c>
      <c r="D39192">
        <v>2015</v>
      </c>
      <c r="E39192" t="s">
        <v>738</v>
      </c>
      <c r="F39192" s="2">
        <v>0</v>
      </c>
    </row>
    <row r="39193" spans="1:6">
      <c r="A39193" t="s">
        <v>320</v>
      </c>
      <c r="B39193">
        <v>1811</v>
      </c>
      <c r="C39193" t="s">
        <v>325</v>
      </c>
      <c r="D39193">
        <v>2015</v>
      </c>
      <c r="E39193" t="s">
        <v>739</v>
      </c>
      <c r="F39193" s="2">
        <v>5942.8500254599703</v>
      </c>
    </row>
    <row r="39194" spans="1:6">
      <c r="A39194" t="s">
        <v>320</v>
      </c>
      <c r="B39194">
        <v>1811</v>
      </c>
      <c r="C39194" t="s">
        <v>325</v>
      </c>
      <c r="D39194">
        <v>2015</v>
      </c>
      <c r="E39194" t="s">
        <v>743</v>
      </c>
      <c r="F39194" s="2">
        <v>0</v>
      </c>
    </row>
    <row r="39195" spans="1:6">
      <c r="A39195" t="s">
        <v>320</v>
      </c>
      <c r="B39195">
        <v>1811</v>
      </c>
      <c r="C39195" t="s">
        <v>325</v>
      </c>
      <c r="D39195">
        <v>2016</v>
      </c>
      <c r="E39195" t="s">
        <v>742</v>
      </c>
      <c r="F39195" s="2">
        <v>636.75810667576695</v>
      </c>
    </row>
    <row r="39196" spans="1:6">
      <c r="A39196" t="s">
        <v>320</v>
      </c>
      <c r="B39196">
        <v>1811</v>
      </c>
      <c r="C39196" t="s">
        <v>325</v>
      </c>
      <c r="D39196">
        <v>2016</v>
      </c>
      <c r="E39196" t="s">
        <v>744</v>
      </c>
      <c r="F39196" s="2">
        <v>0</v>
      </c>
    </row>
    <row r="39197" spans="1:6">
      <c r="A39197" t="s">
        <v>320</v>
      </c>
      <c r="B39197">
        <v>1811</v>
      </c>
      <c r="C39197" t="s">
        <v>325</v>
      </c>
      <c r="D39197">
        <v>2016</v>
      </c>
      <c r="E39197" t="s">
        <v>741</v>
      </c>
      <c r="F39197" s="2">
        <v>2242.8100945025899</v>
      </c>
    </row>
    <row r="39198" spans="1:6">
      <c r="A39198" t="s">
        <v>320</v>
      </c>
      <c r="B39198">
        <v>1811</v>
      </c>
      <c r="C39198" t="s">
        <v>325</v>
      </c>
      <c r="D39198">
        <v>2017</v>
      </c>
      <c r="E39198" t="s">
        <v>736</v>
      </c>
      <c r="F39198" s="2">
        <v>370.613726492588</v>
      </c>
    </row>
    <row r="39199" spans="1:6">
      <c r="A39199" t="s">
        <v>320</v>
      </c>
      <c r="B39199">
        <v>1811</v>
      </c>
      <c r="C39199" t="s">
        <v>325</v>
      </c>
      <c r="D39199">
        <v>2017</v>
      </c>
      <c r="E39199" t="s">
        <v>737</v>
      </c>
      <c r="F39199" s="2">
        <v>215.43413731246301</v>
      </c>
    </row>
    <row r="39200" spans="1:6">
      <c r="A39200" t="s">
        <v>320</v>
      </c>
      <c r="B39200">
        <v>1811</v>
      </c>
      <c r="C39200" t="s">
        <v>325</v>
      </c>
      <c r="D39200">
        <v>2018</v>
      </c>
      <c r="E39200" t="s">
        <v>738</v>
      </c>
      <c r="F39200" s="2">
        <v>0</v>
      </c>
    </row>
    <row r="39201" spans="1:6">
      <c r="A39201" t="s">
        <v>320</v>
      </c>
      <c r="B39201">
        <v>1811</v>
      </c>
      <c r="C39201" t="s">
        <v>325</v>
      </c>
      <c r="D39201">
        <v>2018</v>
      </c>
      <c r="E39201" t="s">
        <v>739</v>
      </c>
      <c r="F39201" s="2">
        <v>6303.0250507662204</v>
      </c>
    </row>
    <row r="39202" spans="1:6">
      <c r="A39202" t="s">
        <v>320</v>
      </c>
      <c r="B39202">
        <v>1811</v>
      </c>
      <c r="C39202" t="s">
        <v>325</v>
      </c>
      <c r="D39202">
        <v>2018</v>
      </c>
      <c r="E39202" t="s">
        <v>743</v>
      </c>
      <c r="F39202" s="2">
        <v>0</v>
      </c>
    </row>
    <row r="39203" spans="1:6">
      <c r="A39203" t="s">
        <v>320</v>
      </c>
      <c r="B39203">
        <v>1811</v>
      </c>
      <c r="C39203" t="s">
        <v>325</v>
      </c>
      <c r="D39203">
        <v>2019</v>
      </c>
      <c r="E39203" t="s">
        <v>742</v>
      </c>
      <c r="F39203" s="2">
        <v>747.97823311591003</v>
      </c>
    </row>
    <row r="39204" spans="1:6">
      <c r="A39204" t="s">
        <v>320</v>
      </c>
      <c r="B39204">
        <v>1811</v>
      </c>
      <c r="C39204" t="s">
        <v>325</v>
      </c>
      <c r="D39204">
        <v>2019</v>
      </c>
      <c r="E39204" t="s">
        <v>744</v>
      </c>
      <c r="F39204" s="2">
        <v>0</v>
      </c>
    </row>
    <row r="39205" spans="1:6">
      <c r="A39205" t="s">
        <v>320</v>
      </c>
      <c r="B39205">
        <v>1811</v>
      </c>
      <c r="C39205" t="s">
        <v>325</v>
      </c>
      <c r="D39205">
        <v>2020</v>
      </c>
      <c r="E39205" t="s">
        <v>736</v>
      </c>
      <c r="F39205" s="2">
        <v>327.33968005885401</v>
      </c>
    </row>
    <row r="39206" spans="1:6">
      <c r="A39206" t="s">
        <v>320</v>
      </c>
      <c r="B39206">
        <v>1811</v>
      </c>
      <c r="C39206" t="s">
        <v>325</v>
      </c>
      <c r="D39206">
        <v>2020</v>
      </c>
      <c r="E39206" t="s">
        <v>737</v>
      </c>
      <c r="F39206" s="2">
        <v>204.188593445403</v>
      </c>
    </row>
    <row r="39207" spans="1:6">
      <c r="A39207" t="s">
        <v>320</v>
      </c>
      <c r="B39207">
        <v>1811</v>
      </c>
      <c r="C39207" t="s">
        <v>325</v>
      </c>
      <c r="D39207">
        <v>2020</v>
      </c>
      <c r="E39207" t="s">
        <v>745</v>
      </c>
      <c r="F39207" s="2">
        <v>5980.2154377264796</v>
      </c>
    </row>
    <row r="39208" spans="1:6">
      <c r="A39208" t="s">
        <v>320</v>
      </c>
      <c r="B39208">
        <v>1811</v>
      </c>
      <c r="C39208" t="s">
        <v>325</v>
      </c>
      <c r="D39208">
        <v>2021</v>
      </c>
      <c r="E39208" t="s">
        <v>738</v>
      </c>
      <c r="F39208" s="2">
        <v>0</v>
      </c>
    </row>
    <row r="39209" spans="1:6">
      <c r="A39209" t="s">
        <v>320</v>
      </c>
      <c r="B39209">
        <v>1811</v>
      </c>
      <c r="C39209" t="s">
        <v>325</v>
      </c>
      <c r="D39209">
        <v>2021</v>
      </c>
      <c r="E39209" t="s">
        <v>739</v>
      </c>
      <c r="F39209" s="2">
        <v>6668.2066554565399</v>
      </c>
    </row>
    <row r="39210" spans="1:6">
      <c r="A39210" t="s">
        <v>320</v>
      </c>
      <c r="B39210">
        <v>1811</v>
      </c>
      <c r="C39210" t="s">
        <v>325</v>
      </c>
      <c r="D39210">
        <v>2021</v>
      </c>
      <c r="E39210" t="s">
        <v>740</v>
      </c>
      <c r="F39210" s="2">
        <v>125.75411970482401</v>
      </c>
    </row>
    <row r="39211" spans="1:6">
      <c r="A39211" t="s">
        <v>320</v>
      </c>
      <c r="B39211">
        <v>1811</v>
      </c>
      <c r="C39211" t="s">
        <v>325</v>
      </c>
      <c r="D39211">
        <v>2022</v>
      </c>
      <c r="E39211" t="s">
        <v>742</v>
      </c>
      <c r="F39211" s="2">
        <v>843.07820283262402</v>
      </c>
    </row>
    <row r="39212" spans="1:6">
      <c r="A39212" t="s">
        <v>320</v>
      </c>
      <c r="B39212">
        <v>1811</v>
      </c>
      <c r="C39212" t="s">
        <v>325</v>
      </c>
      <c r="D39212">
        <v>2022</v>
      </c>
      <c r="E39212" t="s">
        <v>744</v>
      </c>
      <c r="F39212" s="2">
        <v>0</v>
      </c>
    </row>
    <row r="39213" spans="1:6">
      <c r="A39213" t="s">
        <v>320</v>
      </c>
      <c r="B39213">
        <v>1811</v>
      </c>
      <c r="C39213" t="s">
        <v>325</v>
      </c>
      <c r="D39213">
        <v>2023</v>
      </c>
      <c r="E39213" t="s">
        <v>736</v>
      </c>
      <c r="F39213" s="2">
        <v>318.70018261432102</v>
      </c>
    </row>
    <row r="39214" spans="1:6">
      <c r="A39214" t="s">
        <v>320</v>
      </c>
      <c r="B39214">
        <v>1811</v>
      </c>
      <c r="C39214" t="s">
        <v>325</v>
      </c>
      <c r="D39214">
        <v>2023</v>
      </c>
      <c r="E39214" t="s">
        <v>737</v>
      </c>
      <c r="F39214" s="2">
        <v>184.89357592424901</v>
      </c>
    </row>
    <row r="39215" spans="1:6">
      <c r="A39215" t="s">
        <v>320</v>
      </c>
      <c r="B39215">
        <v>1811</v>
      </c>
      <c r="C39215" t="s">
        <v>325</v>
      </c>
      <c r="D39215">
        <v>2023</v>
      </c>
      <c r="E39215" t="s">
        <v>745</v>
      </c>
      <c r="F39215" s="2">
        <v>8269.5336936045405</v>
      </c>
    </row>
    <row r="39216" spans="1:6">
      <c r="A39216" t="s">
        <v>320</v>
      </c>
      <c r="B39216">
        <v>1811</v>
      </c>
      <c r="C39216" t="s">
        <v>325</v>
      </c>
      <c r="D39216">
        <v>2023</v>
      </c>
      <c r="E39216" t="s">
        <v>741</v>
      </c>
      <c r="F39216" s="2">
        <v>2132.3635638269302</v>
      </c>
    </row>
    <row r="39217" spans="1:6">
      <c r="A39217" t="s">
        <v>320</v>
      </c>
      <c r="B39217">
        <v>1811</v>
      </c>
      <c r="C39217" t="s">
        <v>325</v>
      </c>
      <c r="D39217">
        <v>2024</v>
      </c>
      <c r="E39217" t="s">
        <v>739</v>
      </c>
      <c r="F39217" s="2">
        <v>6127.9417318619599</v>
      </c>
    </row>
    <row r="39218" spans="1:6">
      <c r="A39218" t="s">
        <v>320</v>
      </c>
      <c r="B39218">
        <v>1811</v>
      </c>
      <c r="C39218" t="s">
        <v>325</v>
      </c>
      <c r="D39218">
        <v>2024</v>
      </c>
      <c r="E39218" t="s">
        <v>740</v>
      </c>
      <c r="F39218" s="2">
        <v>117.387131335703</v>
      </c>
    </row>
    <row r="39219" spans="1:6">
      <c r="A39219" t="s">
        <v>320</v>
      </c>
      <c r="B39219">
        <v>1812</v>
      </c>
      <c r="C39219" t="s">
        <v>327</v>
      </c>
      <c r="D39219">
        <v>2009</v>
      </c>
      <c r="E39219" t="s">
        <v>738</v>
      </c>
      <c r="F39219" s="2">
        <v>0</v>
      </c>
    </row>
    <row r="39220" spans="1:6">
      <c r="A39220" t="s">
        <v>320</v>
      </c>
      <c r="B39220">
        <v>1812</v>
      </c>
      <c r="C39220" t="s">
        <v>327</v>
      </c>
      <c r="D39220">
        <v>2009</v>
      </c>
      <c r="E39220" t="s">
        <v>739</v>
      </c>
      <c r="F39220" s="2">
        <v>18083.270915633901</v>
      </c>
    </row>
    <row r="39221" spans="1:6">
      <c r="A39221" t="s">
        <v>320</v>
      </c>
      <c r="B39221">
        <v>1812</v>
      </c>
      <c r="C39221" t="s">
        <v>327</v>
      </c>
      <c r="D39221">
        <v>2009</v>
      </c>
      <c r="E39221" t="s">
        <v>740</v>
      </c>
      <c r="F39221" s="2">
        <v>343.082287572768</v>
      </c>
    </row>
    <row r="39222" spans="1:6">
      <c r="A39222" t="s">
        <v>320</v>
      </c>
      <c r="B39222">
        <v>1812</v>
      </c>
      <c r="C39222" t="s">
        <v>327</v>
      </c>
      <c r="D39222">
        <v>2011</v>
      </c>
      <c r="E39222" t="s">
        <v>741</v>
      </c>
      <c r="F39222" s="2">
        <v>1990.0050446887301</v>
      </c>
    </row>
    <row r="39223" spans="1:6">
      <c r="A39223" t="s">
        <v>320</v>
      </c>
      <c r="B39223">
        <v>1812</v>
      </c>
      <c r="C39223" t="s">
        <v>327</v>
      </c>
      <c r="D39223">
        <v>2013</v>
      </c>
      <c r="E39223" t="s">
        <v>743</v>
      </c>
      <c r="F39223" s="2">
        <v>0</v>
      </c>
    </row>
    <row r="39224" spans="1:6">
      <c r="A39224" t="s">
        <v>320</v>
      </c>
      <c r="B39224">
        <v>1812</v>
      </c>
      <c r="C39224" t="s">
        <v>327</v>
      </c>
      <c r="D39224">
        <v>2015</v>
      </c>
      <c r="E39224" t="s">
        <v>736</v>
      </c>
      <c r="F39224" s="2">
        <v>430.69397145002898</v>
      </c>
    </row>
    <row r="39225" spans="1:6">
      <c r="A39225" t="s">
        <v>320</v>
      </c>
      <c r="B39225">
        <v>1812</v>
      </c>
      <c r="C39225" t="s">
        <v>327</v>
      </c>
      <c r="D39225">
        <v>2015</v>
      </c>
      <c r="E39225" t="s">
        <v>737</v>
      </c>
      <c r="F39225" s="2">
        <v>249.199777117004</v>
      </c>
    </row>
    <row r="39226" spans="1:6">
      <c r="A39226" t="s">
        <v>320</v>
      </c>
      <c r="B39226">
        <v>1812</v>
      </c>
      <c r="C39226" t="s">
        <v>327</v>
      </c>
      <c r="D39226">
        <v>2015</v>
      </c>
      <c r="E39226" t="s">
        <v>740</v>
      </c>
      <c r="F39226" s="2">
        <v>231.07547762509199</v>
      </c>
    </row>
    <row r="39227" spans="1:6">
      <c r="A39227" t="s">
        <v>320</v>
      </c>
      <c r="B39227">
        <v>1812</v>
      </c>
      <c r="C39227" t="s">
        <v>327</v>
      </c>
      <c r="D39227">
        <v>2016</v>
      </c>
      <c r="E39227" t="s">
        <v>738</v>
      </c>
      <c r="F39227" s="2">
        <v>0</v>
      </c>
    </row>
    <row r="39228" spans="1:6">
      <c r="A39228" t="s">
        <v>320</v>
      </c>
      <c r="B39228">
        <v>1812</v>
      </c>
      <c r="C39228" t="s">
        <v>327</v>
      </c>
      <c r="D39228">
        <v>2016</v>
      </c>
      <c r="E39228" t="s">
        <v>739</v>
      </c>
      <c r="F39228" s="2">
        <v>18669.413163699799</v>
      </c>
    </row>
    <row r="39229" spans="1:6">
      <c r="A39229" t="s">
        <v>320</v>
      </c>
      <c r="B39229">
        <v>1812</v>
      </c>
      <c r="C39229" t="s">
        <v>327</v>
      </c>
      <c r="D39229">
        <v>2016</v>
      </c>
      <c r="E39229" t="s">
        <v>743</v>
      </c>
      <c r="F39229" s="2">
        <v>0</v>
      </c>
    </row>
    <row r="39230" spans="1:6">
      <c r="A39230" t="s">
        <v>320</v>
      </c>
      <c r="B39230">
        <v>1812</v>
      </c>
      <c r="C39230" t="s">
        <v>327</v>
      </c>
      <c r="D39230">
        <v>2017</v>
      </c>
      <c r="E39230" t="s">
        <v>742</v>
      </c>
      <c r="F39230" s="2">
        <v>1474.2903778443799</v>
      </c>
    </row>
    <row r="39231" spans="1:6">
      <c r="A39231" t="s">
        <v>320</v>
      </c>
      <c r="B39231">
        <v>1812</v>
      </c>
      <c r="C39231" t="s">
        <v>327</v>
      </c>
      <c r="D39231">
        <v>2017</v>
      </c>
      <c r="E39231" t="s">
        <v>744</v>
      </c>
      <c r="F39231" s="2">
        <v>350.782465</v>
      </c>
    </row>
    <row r="39232" spans="1:6">
      <c r="A39232" t="s">
        <v>320</v>
      </c>
      <c r="B39232">
        <v>1812</v>
      </c>
      <c r="C39232" t="s">
        <v>327</v>
      </c>
      <c r="D39232">
        <v>2017</v>
      </c>
      <c r="E39232" t="s">
        <v>745</v>
      </c>
      <c r="F39232" s="2">
        <v>9700.1104580618794</v>
      </c>
    </row>
    <row r="39233" spans="1:6">
      <c r="A39233" t="s">
        <v>320</v>
      </c>
      <c r="B39233">
        <v>1812</v>
      </c>
      <c r="C39233" t="s">
        <v>327</v>
      </c>
      <c r="D39233">
        <v>2017</v>
      </c>
      <c r="E39233" t="s">
        <v>741</v>
      </c>
      <c r="F39233" s="2">
        <v>1729.11435190866</v>
      </c>
    </row>
    <row r="39234" spans="1:6">
      <c r="A39234" t="s">
        <v>320</v>
      </c>
      <c r="B39234">
        <v>1812</v>
      </c>
      <c r="C39234" t="s">
        <v>327</v>
      </c>
      <c r="D39234">
        <v>2018</v>
      </c>
      <c r="E39234" t="s">
        <v>736</v>
      </c>
      <c r="F39234" s="2">
        <v>273.47401846369502</v>
      </c>
    </row>
    <row r="39235" spans="1:6">
      <c r="A39235" t="s">
        <v>320</v>
      </c>
      <c r="B39235">
        <v>1812</v>
      </c>
      <c r="C39235" t="s">
        <v>327</v>
      </c>
      <c r="D39235">
        <v>2018</v>
      </c>
      <c r="E39235" t="s">
        <v>737</v>
      </c>
      <c r="F39235" s="2">
        <v>248.03975534122901</v>
      </c>
    </row>
    <row r="39236" spans="1:6">
      <c r="A39236" t="s">
        <v>320</v>
      </c>
      <c r="B39236">
        <v>1812</v>
      </c>
      <c r="C39236" t="s">
        <v>327</v>
      </c>
      <c r="D39236">
        <v>2019</v>
      </c>
      <c r="E39236" t="s">
        <v>738</v>
      </c>
      <c r="F39236" s="2">
        <v>0</v>
      </c>
    </row>
    <row r="39237" spans="1:6">
      <c r="A39237" t="s">
        <v>320</v>
      </c>
      <c r="B39237">
        <v>1812</v>
      </c>
      <c r="C39237" t="s">
        <v>327</v>
      </c>
      <c r="D39237">
        <v>2019</v>
      </c>
      <c r="E39237" t="s">
        <v>739</v>
      </c>
      <c r="F39237" s="2">
        <v>18196.665836136101</v>
      </c>
    </row>
    <row r="39238" spans="1:6">
      <c r="A39238" t="s">
        <v>320</v>
      </c>
      <c r="B39238">
        <v>1812</v>
      </c>
      <c r="C39238" t="s">
        <v>327</v>
      </c>
      <c r="D39238">
        <v>2019</v>
      </c>
      <c r="E39238" t="s">
        <v>743</v>
      </c>
      <c r="F39238" s="2">
        <v>0</v>
      </c>
    </row>
    <row r="39239" spans="1:6">
      <c r="A39239" t="s">
        <v>320</v>
      </c>
      <c r="B39239">
        <v>1812</v>
      </c>
      <c r="C39239" t="s">
        <v>327</v>
      </c>
      <c r="D39239">
        <v>2020</v>
      </c>
      <c r="E39239" t="s">
        <v>742</v>
      </c>
      <c r="F39239" s="2">
        <v>1473.92382020625</v>
      </c>
    </row>
    <row r="39240" spans="1:6">
      <c r="A39240" t="s">
        <v>320</v>
      </c>
      <c r="B39240">
        <v>1812</v>
      </c>
      <c r="C39240" t="s">
        <v>327</v>
      </c>
      <c r="D39240">
        <v>2020</v>
      </c>
      <c r="E39240" t="s">
        <v>744</v>
      </c>
      <c r="F39240" s="2">
        <v>41.246109500000003</v>
      </c>
    </row>
    <row r="39241" spans="1:6">
      <c r="A39241" t="s">
        <v>320</v>
      </c>
      <c r="B39241">
        <v>1812</v>
      </c>
      <c r="C39241" t="s">
        <v>327</v>
      </c>
      <c r="D39241">
        <v>2020</v>
      </c>
      <c r="E39241" t="s">
        <v>745</v>
      </c>
      <c r="F39241" s="2">
        <v>8304.1574633316195</v>
      </c>
    </row>
    <row r="39242" spans="1:6">
      <c r="A39242" t="s">
        <v>320</v>
      </c>
      <c r="B39242">
        <v>1812</v>
      </c>
      <c r="C39242" t="s">
        <v>327</v>
      </c>
      <c r="D39242">
        <v>2021</v>
      </c>
      <c r="E39242" t="s">
        <v>736</v>
      </c>
      <c r="F39242" s="2">
        <v>377.88773753586599</v>
      </c>
    </row>
    <row r="39243" spans="1:6">
      <c r="A39243" t="s">
        <v>320</v>
      </c>
      <c r="B39243">
        <v>1812</v>
      </c>
      <c r="C39243" t="s">
        <v>327</v>
      </c>
      <c r="D39243">
        <v>2021</v>
      </c>
      <c r="E39243" t="s">
        <v>737</v>
      </c>
      <c r="F39243" s="2">
        <v>245.01627411886801</v>
      </c>
    </row>
    <row r="39244" spans="1:6">
      <c r="A39244" t="s">
        <v>320</v>
      </c>
      <c r="B39244">
        <v>1812</v>
      </c>
      <c r="C39244" t="s">
        <v>327</v>
      </c>
      <c r="D39244">
        <v>2022</v>
      </c>
      <c r="E39244" t="s">
        <v>738</v>
      </c>
      <c r="F39244" s="2">
        <v>0</v>
      </c>
    </row>
    <row r="39245" spans="1:6">
      <c r="A39245" t="s">
        <v>320</v>
      </c>
      <c r="B39245">
        <v>1812</v>
      </c>
      <c r="C39245" t="s">
        <v>327</v>
      </c>
      <c r="D39245">
        <v>2022</v>
      </c>
      <c r="E39245" t="s">
        <v>739</v>
      </c>
      <c r="F39245" s="2">
        <v>18969.227092267902</v>
      </c>
    </row>
    <row r="39246" spans="1:6">
      <c r="A39246" t="s">
        <v>320</v>
      </c>
      <c r="B39246">
        <v>1812</v>
      </c>
      <c r="C39246" t="s">
        <v>327</v>
      </c>
      <c r="D39246">
        <v>2022</v>
      </c>
      <c r="E39246" t="s">
        <v>740</v>
      </c>
      <c r="F39246" s="2">
        <v>119.11571274032799</v>
      </c>
    </row>
    <row r="39247" spans="1:6">
      <c r="A39247" t="s">
        <v>320</v>
      </c>
      <c r="B39247">
        <v>1812</v>
      </c>
      <c r="C39247" t="s">
        <v>327</v>
      </c>
      <c r="D39247">
        <v>2023</v>
      </c>
      <c r="E39247" t="s">
        <v>742</v>
      </c>
      <c r="F39247" s="2">
        <v>1347.3013216366101</v>
      </c>
    </row>
    <row r="39248" spans="1:6">
      <c r="A39248" t="s">
        <v>320</v>
      </c>
      <c r="B39248">
        <v>1812</v>
      </c>
      <c r="C39248" t="s">
        <v>327</v>
      </c>
      <c r="D39248">
        <v>2023</v>
      </c>
      <c r="E39248" t="s">
        <v>744</v>
      </c>
      <c r="F39248" s="2">
        <v>112.56928195</v>
      </c>
    </row>
    <row r="39249" spans="1:6">
      <c r="A39249" t="s">
        <v>320</v>
      </c>
      <c r="B39249">
        <v>1812</v>
      </c>
      <c r="C39249" t="s">
        <v>327</v>
      </c>
      <c r="D39249">
        <v>2023</v>
      </c>
      <c r="E39249" t="s">
        <v>745</v>
      </c>
      <c r="F39249" s="2">
        <v>8196.5436480369499</v>
      </c>
    </row>
    <row r="39250" spans="1:6">
      <c r="A39250" t="s">
        <v>320</v>
      </c>
      <c r="B39250">
        <v>1812</v>
      </c>
      <c r="C39250" t="s">
        <v>327</v>
      </c>
      <c r="D39250">
        <v>2024</v>
      </c>
      <c r="E39250" t="s">
        <v>736</v>
      </c>
      <c r="F39250" s="2">
        <v>353.914729049595</v>
      </c>
    </row>
    <row r="39251" spans="1:6">
      <c r="A39251" t="s">
        <v>320</v>
      </c>
      <c r="B39251">
        <v>1812</v>
      </c>
      <c r="C39251" t="s">
        <v>327</v>
      </c>
      <c r="D39251">
        <v>2024</v>
      </c>
      <c r="E39251" t="s">
        <v>741</v>
      </c>
      <c r="F39251" s="2">
        <v>1670.0432229052899</v>
      </c>
    </row>
    <row r="39252" spans="1:6">
      <c r="A39252" t="s">
        <v>320</v>
      </c>
      <c r="B39252">
        <v>1813</v>
      </c>
      <c r="C39252" t="s">
        <v>329</v>
      </c>
      <c r="D39252">
        <v>2009</v>
      </c>
      <c r="E39252" t="s">
        <v>742</v>
      </c>
      <c r="F39252" s="2">
        <v>6579.3573807577504</v>
      </c>
    </row>
    <row r="39253" spans="1:6">
      <c r="A39253" t="s">
        <v>320</v>
      </c>
      <c r="B39253">
        <v>1813</v>
      </c>
      <c r="C39253" t="s">
        <v>329</v>
      </c>
      <c r="D39253">
        <v>2009</v>
      </c>
      <c r="E39253" t="s">
        <v>745</v>
      </c>
      <c r="F39253" s="2">
        <v>14429.5245290204</v>
      </c>
    </row>
    <row r="39254" spans="1:6">
      <c r="A39254" t="s">
        <v>320</v>
      </c>
      <c r="B39254">
        <v>1813</v>
      </c>
      <c r="C39254" t="s">
        <v>329</v>
      </c>
      <c r="D39254">
        <v>2011</v>
      </c>
      <c r="E39254" t="s">
        <v>744</v>
      </c>
      <c r="F39254" s="2">
        <v>20.09365</v>
      </c>
    </row>
    <row r="39255" spans="1:6">
      <c r="A39255" t="s">
        <v>320</v>
      </c>
      <c r="B39255">
        <v>1813</v>
      </c>
      <c r="C39255" t="s">
        <v>329</v>
      </c>
      <c r="D39255">
        <v>2011</v>
      </c>
      <c r="E39255" t="s">
        <v>739</v>
      </c>
      <c r="F39255" s="2">
        <v>22820.557474432298</v>
      </c>
    </row>
    <row r="39256" spans="1:6">
      <c r="A39256" t="s">
        <v>320</v>
      </c>
      <c r="B39256">
        <v>1813</v>
      </c>
      <c r="C39256" t="s">
        <v>329</v>
      </c>
      <c r="D39256">
        <v>2011</v>
      </c>
      <c r="E39256" t="s">
        <v>743</v>
      </c>
      <c r="F39256" s="2">
        <v>1379.28308005137</v>
      </c>
    </row>
    <row r="39257" spans="1:6">
      <c r="A39257" t="s">
        <v>320</v>
      </c>
      <c r="B39257">
        <v>1813</v>
      </c>
      <c r="C39257" t="s">
        <v>329</v>
      </c>
      <c r="D39257">
        <v>2013</v>
      </c>
      <c r="E39257" t="s">
        <v>736</v>
      </c>
      <c r="F39257" s="2">
        <v>2631.2530102298101</v>
      </c>
    </row>
    <row r="39258" spans="1:6">
      <c r="A39258" t="s">
        <v>320</v>
      </c>
      <c r="B39258">
        <v>1813</v>
      </c>
      <c r="C39258" t="s">
        <v>329</v>
      </c>
      <c r="D39258">
        <v>2013</v>
      </c>
      <c r="E39258" t="s">
        <v>737</v>
      </c>
      <c r="F39258" s="2">
        <v>1141.7116790114601</v>
      </c>
    </row>
    <row r="39259" spans="1:6">
      <c r="A39259" t="s">
        <v>320</v>
      </c>
      <c r="B39259">
        <v>1813</v>
      </c>
      <c r="C39259" t="s">
        <v>329</v>
      </c>
      <c r="D39259">
        <v>2013</v>
      </c>
      <c r="E39259" t="s">
        <v>738</v>
      </c>
      <c r="F39259" s="2">
        <v>0</v>
      </c>
    </row>
    <row r="39260" spans="1:6">
      <c r="A39260" t="s">
        <v>320</v>
      </c>
      <c r="B39260">
        <v>1813</v>
      </c>
      <c r="C39260" t="s">
        <v>329</v>
      </c>
      <c r="D39260">
        <v>2013</v>
      </c>
      <c r="E39260" t="s">
        <v>740</v>
      </c>
      <c r="F39260" s="2">
        <v>996.17788377607098</v>
      </c>
    </row>
    <row r="39261" spans="1:6">
      <c r="A39261" t="s">
        <v>320</v>
      </c>
      <c r="B39261">
        <v>1813</v>
      </c>
      <c r="C39261" t="s">
        <v>329</v>
      </c>
      <c r="D39261">
        <v>2015</v>
      </c>
      <c r="E39261" t="s">
        <v>742</v>
      </c>
      <c r="F39261" s="2">
        <v>4025.8232611343301</v>
      </c>
    </row>
    <row r="39262" spans="1:6">
      <c r="A39262" t="s">
        <v>320</v>
      </c>
      <c r="B39262">
        <v>1813</v>
      </c>
      <c r="C39262" t="s">
        <v>329</v>
      </c>
      <c r="D39262">
        <v>2015</v>
      </c>
      <c r="E39262" t="s">
        <v>745</v>
      </c>
      <c r="F39262" s="2">
        <v>14429.5245290204</v>
      </c>
    </row>
    <row r="39263" spans="1:6">
      <c r="A39263" t="s">
        <v>320</v>
      </c>
      <c r="B39263">
        <v>1813</v>
      </c>
      <c r="C39263" t="s">
        <v>329</v>
      </c>
      <c r="D39263">
        <v>2015</v>
      </c>
      <c r="E39263" t="s">
        <v>741</v>
      </c>
      <c r="F39263" s="2">
        <v>9756.5774280045407</v>
      </c>
    </row>
    <row r="39264" spans="1:6">
      <c r="A39264" t="s">
        <v>320</v>
      </c>
      <c r="B39264">
        <v>1813</v>
      </c>
      <c r="C39264" t="s">
        <v>329</v>
      </c>
      <c r="D39264">
        <v>2016</v>
      </c>
      <c r="E39264" t="s">
        <v>736</v>
      </c>
      <c r="F39264" s="2">
        <v>2387.6374307894498</v>
      </c>
    </row>
    <row r="39265" spans="1:6">
      <c r="A39265" t="s">
        <v>320</v>
      </c>
      <c r="B39265">
        <v>1813</v>
      </c>
      <c r="C39265" t="s">
        <v>329</v>
      </c>
      <c r="D39265">
        <v>2016</v>
      </c>
      <c r="E39265" t="s">
        <v>737</v>
      </c>
      <c r="F39265" s="2">
        <v>1097.3998813693199</v>
      </c>
    </row>
    <row r="39266" spans="1:6">
      <c r="A39266" t="s">
        <v>320</v>
      </c>
      <c r="B39266">
        <v>1813</v>
      </c>
      <c r="C39266" t="s">
        <v>329</v>
      </c>
      <c r="D39266">
        <v>2016</v>
      </c>
      <c r="E39266" t="s">
        <v>740</v>
      </c>
      <c r="F39266" s="2">
        <v>766.81005092753696</v>
      </c>
    </row>
    <row r="39267" spans="1:6">
      <c r="A39267" t="s">
        <v>320</v>
      </c>
      <c r="B39267">
        <v>1813</v>
      </c>
      <c r="C39267" t="s">
        <v>329</v>
      </c>
      <c r="D39267">
        <v>2017</v>
      </c>
      <c r="E39267" t="s">
        <v>739</v>
      </c>
      <c r="F39267" s="2">
        <v>21238.591337281599</v>
      </c>
    </row>
    <row r="39268" spans="1:6">
      <c r="A39268" t="s">
        <v>320</v>
      </c>
      <c r="B39268">
        <v>1813</v>
      </c>
      <c r="C39268" t="s">
        <v>329</v>
      </c>
      <c r="D39268">
        <v>2018</v>
      </c>
      <c r="E39268" t="s">
        <v>742</v>
      </c>
      <c r="F39268" s="2">
        <v>5254.4055956213997</v>
      </c>
    </row>
    <row r="39269" spans="1:6">
      <c r="A39269" t="s">
        <v>320</v>
      </c>
      <c r="B39269">
        <v>1813</v>
      </c>
      <c r="C39269" t="s">
        <v>329</v>
      </c>
      <c r="D39269">
        <v>2018</v>
      </c>
      <c r="E39269" t="s">
        <v>743</v>
      </c>
      <c r="F39269" s="2">
        <v>940.47700340628001</v>
      </c>
    </row>
    <row r="39270" spans="1:6">
      <c r="A39270" t="s">
        <v>320</v>
      </c>
      <c r="B39270">
        <v>1813</v>
      </c>
      <c r="C39270" t="s">
        <v>329</v>
      </c>
      <c r="D39270">
        <v>2018</v>
      </c>
      <c r="E39270" t="s">
        <v>745</v>
      </c>
      <c r="F39270" s="2">
        <v>15425.2718774435</v>
      </c>
    </row>
    <row r="39271" spans="1:6">
      <c r="A39271" t="s">
        <v>320</v>
      </c>
      <c r="B39271">
        <v>1813</v>
      </c>
      <c r="C39271" t="s">
        <v>329</v>
      </c>
      <c r="D39271">
        <v>2018</v>
      </c>
      <c r="E39271" t="s">
        <v>741</v>
      </c>
      <c r="F39271" s="2">
        <v>8951.0095456042309</v>
      </c>
    </row>
    <row r="39272" spans="1:6">
      <c r="A39272" t="s">
        <v>320</v>
      </c>
      <c r="B39272">
        <v>1813</v>
      </c>
      <c r="C39272" t="s">
        <v>329</v>
      </c>
      <c r="D39272">
        <v>2020</v>
      </c>
      <c r="E39272" t="s">
        <v>738</v>
      </c>
      <c r="F39272" s="2">
        <v>0</v>
      </c>
    </row>
    <row r="39273" spans="1:6">
      <c r="A39273" t="s">
        <v>320</v>
      </c>
      <c r="B39273">
        <v>1813</v>
      </c>
      <c r="C39273" t="s">
        <v>329</v>
      </c>
      <c r="D39273">
        <v>2021</v>
      </c>
      <c r="E39273" t="s">
        <v>744</v>
      </c>
      <c r="F39273" s="2">
        <v>2412.153746</v>
      </c>
    </row>
    <row r="39274" spans="1:6">
      <c r="A39274" t="s">
        <v>320</v>
      </c>
      <c r="B39274">
        <v>1813</v>
      </c>
      <c r="C39274" t="s">
        <v>329</v>
      </c>
      <c r="D39274">
        <v>2021</v>
      </c>
      <c r="E39274" t="s">
        <v>743</v>
      </c>
      <c r="F39274" s="2">
        <v>705.71594118920598</v>
      </c>
    </row>
    <row r="39275" spans="1:6">
      <c r="A39275" t="s">
        <v>320</v>
      </c>
      <c r="B39275">
        <v>1813</v>
      </c>
      <c r="C39275" t="s">
        <v>329</v>
      </c>
      <c r="D39275">
        <v>2021</v>
      </c>
      <c r="E39275" t="s">
        <v>741</v>
      </c>
      <c r="F39275" s="2">
        <v>8664.2146900662101</v>
      </c>
    </row>
    <row r="39276" spans="1:6">
      <c r="A39276" t="s">
        <v>320</v>
      </c>
      <c r="B39276">
        <v>1813</v>
      </c>
      <c r="C39276" t="s">
        <v>329</v>
      </c>
      <c r="D39276">
        <v>2023</v>
      </c>
      <c r="E39276" t="s">
        <v>736</v>
      </c>
      <c r="F39276" s="2">
        <v>1857.84330155971</v>
      </c>
    </row>
    <row r="39277" spans="1:6">
      <c r="A39277" t="s">
        <v>320</v>
      </c>
      <c r="B39277">
        <v>1813</v>
      </c>
      <c r="C39277" t="s">
        <v>329</v>
      </c>
      <c r="D39277">
        <v>2023</v>
      </c>
      <c r="E39277" t="s">
        <v>737</v>
      </c>
      <c r="F39277" s="2">
        <v>1000.01865177489</v>
      </c>
    </row>
    <row r="39278" spans="1:6">
      <c r="A39278" t="s">
        <v>320</v>
      </c>
      <c r="B39278">
        <v>1813</v>
      </c>
      <c r="C39278" t="s">
        <v>329</v>
      </c>
      <c r="D39278">
        <v>2023</v>
      </c>
      <c r="E39278" t="s">
        <v>740</v>
      </c>
      <c r="F39278" s="2">
        <v>424.08408395044199</v>
      </c>
    </row>
    <row r="39279" spans="1:6">
      <c r="A39279" t="s">
        <v>320</v>
      </c>
      <c r="B39279">
        <v>1813</v>
      </c>
      <c r="C39279" t="s">
        <v>329</v>
      </c>
      <c r="D39279">
        <v>2024</v>
      </c>
      <c r="E39279" t="s">
        <v>744</v>
      </c>
      <c r="F39279" s="2">
        <v>2460.2765140000001</v>
      </c>
    </row>
    <row r="39280" spans="1:6">
      <c r="A39280" t="s">
        <v>320</v>
      </c>
      <c r="B39280">
        <v>1813</v>
      </c>
      <c r="C39280" t="s">
        <v>329</v>
      </c>
      <c r="D39280">
        <v>2024</v>
      </c>
      <c r="E39280" t="s">
        <v>739</v>
      </c>
      <c r="F39280" s="2">
        <v>16906.9647332803</v>
      </c>
    </row>
    <row r="39281" spans="1:6">
      <c r="A39281" t="s">
        <v>320</v>
      </c>
      <c r="B39281">
        <v>1813</v>
      </c>
      <c r="C39281" t="s">
        <v>329</v>
      </c>
      <c r="D39281">
        <v>2024</v>
      </c>
      <c r="E39281" t="s">
        <v>743</v>
      </c>
      <c r="F39281" s="2">
        <v>749.45646360553496</v>
      </c>
    </row>
    <row r="39282" spans="1:6">
      <c r="A39282" t="s">
        <v>320</v>
      </c>
      <c r="B39282">
        <v>1815</v>
      </c>
      <c r="C39282" t="s">
        <v>331</v>
      </c>
      <c r="D39282">
        <v>2009</v>
      </c>
      <c r="E39282" t="s">
        <v>739</v>
      </c>
      <c r="F39282" s="2">
        <v>8682.1383838031306</v>
      </c>
    </row>
    <row r="39283" spans="1:6">
      <c r="A39283" t="s">
        <v>320</v>
      </c>
      <c r="B39283">
        <v>1815</v>
      </c>
      <c r="C39283" t="s">
        <v>331</v>
      </c>
      <c r="D39283">
        <v>2011</v>
      </c>
      <c r="E39283" t="s">
        <v>741</v>
      </c>
      <c r="F39283" s="2">
        <v>824.510330253662</v>
      </c>
    </row>
    <row r="39284" spans="1:6">
      <c r="A39284" t="s">
        <v>320</v>
      </c>
      <c r="B39284">
        <v>1815</v>
      </c>
      <c r="C39284" t="s">
        <v>331</v>
      </c>
      <c r="D39284">
        <v>2013</v>
      </c>
      <c r="E39284" t="s">
        <v>738</v>
      </c>
      <c r="F39284" s="2">
        <v>0</v>
      </c>
    </row>
    <row r="39285" spans="1:6">
      <c r="A39285" t="s">
        <v>320</v>
      </c>
      <c r="B39285">
        <v>1815</v>
      </c>
      <c r="C39285" t="s">
        <v>331</v>
      </c>
      <c r="D39285">
        <v>2013</v>
      </c>
      <c r="E39285" t="s">
        <v>739</v>
      </c>
      <c r="F39285" s="2">
        <v>8707.1380700493501</v>
      </c>
    </row>
    <row r="39286" spans="1:6">
      <c r="A39286" t="s">
        <v>320</v>
      </c>
      <c r="B39286">
        <v>1815</v>
      </c>
      <c r="C39286" t="s">
        <v>331</v>
      </c>
      <c r="D39286">
        <v>2013</v>
      </c>
      <c r="E39286" t="s">
        <v>743</v>
      </c>
      <c r="F39286" s="2">
        <v>0</v>
      </c>
    </row>
    <row r="39287" spans="1:6">
      <c r="A39287" t="s">
        <v>320</v>
      </c>
      <c r="B39287">
        <v>1815</v>
      </c>
      <c r="C39287" t="s">
        <v>331</v>
      </c>
      <c r="D39287">
        <v>2015</v>
      </c>
      <c r="E39287" t="s">
        <v>736</v>
      </c>
      <c r="F39287" s="2">
        <v>390.26030732390399</v>
      </c>
    </row>
    <row r="39288" spans="1:6">
      <c r="A39288" t="s">
        <v>320</v>
      </c>
      <c r="B39288">
        <v>1815</v>
      </c>
      <c r="C39288" t="s">
        <v>331</v>
      </c>
      <c r="D39288">
        <v>2015</v>
      </c>
      <c r="E39288" t="s">
        <v>737</v>
      </c>
      <c r="F39288" s="2">
        <v>180.55260311334601</v>
      </c>
    </row>
    <row r="39289" spans="1:6">
      <c r="A39289" t="s">
        <v>320</v>
      </c>
      <c r="B39289">
        <v>1815</v>
      </c>
      <c r="C39289" t="s">
        <v>331</v>
      </c>
      <c r="D39289">
        <v>2015</v>
      </c>
      <c r="E39289" t="s">
        <v>740</v>
      </c>
      <c r="F39289" s="2">
        <v>151.59914492701799</v>
      </c>
    </row>
    <row r="39290" spans="1:6">
      <c r="A39290" t="s">
        <v>320</v>
      </c>
      <c r="B39290">
        <v>1815</v>
      </c>
      <c r="C39290" t="s">
        <v>331</v>
      </c>
      <c r="D39290">
        <v>2016</v>
      </c>
      <c r="E39290" t="s">
        <v>738</v>
      </c>
      <c r="F39290" s="2">
        <v>0</v>
      </c>
    </row>
    <row r="39291" spans="1:6">
      <c r="A39291" t="s">
        <v>320</v>
      </c>
      <c r="B39291">
        <v>1815</v>
      </c>
      <c r="C39291" t="s">
        <v>331</v>
      </c>
      <c r="D39291">
        <v>2016</v>
      </c>
      <c r="E39291" t="s">
        <v>739</v>
      </c>
      <c r="F39291" s="2">
        <v>9170.9164310972992</v>
      </c>
    </row>
    <row r="39292" spans="1:6">
      <c r="A39292" t="s">
        <v>320</v>
      </c>
      <c r="B39292">
        <v>1815</v>
      </c>
      <c r="C39292" t="s">
        <v>331</v>
      </c>
      <c r="D39292">
        <v>2016</v>
      </c>
      <c r="E39292" t="s">
        <v>743</v>
      </c>
      <c r="F39292" s="2">
        <v>0</v>
      </c>
    </row>
    <row r="39293" spans="1:6">
      <c r="A39293" t="s">
        <v>320</v>
      </c>
      <c r="B39293">
        <v>1815</v>
      </c>
      <c r="C39293" t="s">
        <v>331</v>
      </c>
      <c r="D39293">
        <v>2017</v>
      </c>
      <c r="E39293" t="s">
        <v>742</v>
      </c>
      <c r="F39293" s="2">
        <v>757.73454774269499</v>
      </c>
    </row>
    <row r="39294" spans="1:6">
      <c r="A39294" t="s">
        <v>320</v>
      </c>
      <c r="B39294">
        <v>1815</v>
      </c>
      <c r="C39294" t="s">
        <v>331</v>
      </c>
      <c r="D39294">
        <v>2017</v>
      </c>
      <c r="E39294" t="s">
        <v>744</v>
      </c>
      <c r="F39294" s="2">
        <v>0</v>
      </c>
    </row>
    <row r="39295" spans="1:6">
      <c r="A39295" t="s">
        <v>320</v>
      </c>
      <c r="B39295">
        <v>1815</v>
      </c>
      <c r="C39295" t="s">
        <v>331</v>
      </c>
      <c r="D39295">
        <v>2017</v>
      </c>
      <c r="E39295" t="s">
        <v>745</v>
      </c>
      <c r="F39295" s="2">
        <v>11196.560572202599</v>
      </c>
    </row>
    <row r="39296" spans="1:6">
      <c r="A39296" t="s">
        <v>320</v>
      </c>
      <c r="B39296">
        <v>1815</v>
      </c>
      <c r="C39296" t="s">
        <v>331</v>
      </c>
      <c r="D39296">
        <v>2017</v>
      </c>
      <c r="E39296" t="s">
        <v>741</v>
      </c>
      <c r="F39296" s="2">
        <v>716.70780266468296</v>
      </c>
    </row>
    <row r="39297" spans="1:6">
      <c r="A39297" t="s">
        <v>320</v>
      </c>
      <c r="B39297">
        <v>1815</v>
      </c>
      <c r="C39297" t="s">
        <v>331</v>
      </c>
      <c r="D39297">
        <v>2018</v>
      </c>
      <c r="E39297" t="s">
        <v>736</v>
      </c>
      <c r="F39297" s="2">
        <v>374.85199417846297</v>
      </c>
    </row>
    <row r="39298" spans="1:6">
      <c r="A39298" t="s">
        <v>320</v>
      </c>
      <c r="B39298">
        <v>1815</v>
      </c>
      <c r="C39298" t="s">
        <v>331</v>
      </c>
      <c r="D39298">
        <v>2018</v>
      </c>
      <c r="E39298" t="s">
        <v>737</v>
      </c>
      <c r="F39298" s="2">
        <v>166.02701675418299</v>
      </c>
    </row>
    <row r="39299" spans="1:6">
      <c r="A39299" t="s">
        <v>320</v>
      </c>
      <c r="B39299">
        <v>1815</v>
      </c>
      <c r="C39299" t="s">
        <v>331</v>
      </c>
      <c r="D39299">
        <v>2018</v>
      </c>
      <c r="E39299" t="s">
        <v>740</v>
      </c>
      <c r="F39299" s="2">
        <v>96.494109767359305</v>
      </c>
    </row>
    <row r="39300" spans="1:6">
      <c r="A39300" t="s">
        <v>320</v>
      </c>
      <c r="B39300">
        <v>1815</v>
      </c>
      <c r="C39300" t="s">
        <v>331</v>
      </c>
      <c r="D39300">
        <v>2019</v>
      </c>
      <c r="E39300" t="s">
        <v>738</v>
      </c>
      <c r="F39300" s="2">
        <v>0</v>
      </c>
    </row>
    <row r="39301" spans="1:6">
      <c r="A39301" t="s">
        <v>320</v>
      </c>
      <c r="B39301">
        <v>1815</v>
      </c>
      <c r="C39301" t="s">
        <v>331</v>
      </c>
      <c r="D39301">
        <v>2019</v>
      </c>
      <c r="E39301" t="s">
        <v>739</v>
      </c>
      <c r="F39301" s="2">
        <v>8588.9202625262697</v>
      </c>
    </row>
    <row r="39302" spans="1:6">
      <c r="A39302" t="s">
        <v>320</v>
      </c>
      <c r="B39302">
        <v>1815</v>
      </c>
      <c r="C39302" t="s">
        <v>331</v>
      </c>
      <c r="D39302">
        <v>2019</v>
      </c>
      <c r="E39302" t="s">
        <v>743</v>
      </c>
      <c r="F39302" s="2">
        <v>0</v>
      </c>
    </row>
    <row r="39303" spans="1:6">
      <c r="A39303" t="s">
        <v>320</v>
      </c>
      <c r="B39303">
        <v>1815</v>
      </c>
      <c r="C39303" t="s">
        <v>331</v>
      </c>
      <c r="D39303">
        <v>2020</v>
      </c>
      <c r="E39303" t="s">
        <v>742</v>
      </c>
      <c r="F39303" s="2">
        <v>694.82487100730395</v>
      </c>
    </row>
    <row r="39304" spans="1:6">
      <c r="A39304" t="s">
        <v>320</v>
      </c>
      <c r="B39304">
        <v>1815</v>
      </c>
      <c r="C39304" t="s">
        <v>331</v>
      </c>
      <c r="D39304">
        <v>2020</v>
      </c>
      <c r="E39304" t="s">
        <v>744</v>
      </c>
      <c r="F39304" s="2">
        <v>0</v>
      </c>
    </row>
    <row r="39305" spans="1:6">
      <c r="A39305" t="s">
        <v>320</v>
      </c>
      <c r="B39305">
        <v>1815</v>
      </c>
      <c r="C39305" t="s">
        <v>331</v>
      </c>
      <c r="D39305">
        <v>2020</v>
      </c>
      <c r="E39305" t="s">
        <v>745</v>
      </c>
      <c r="F39305" s="2">
        <v>8719.3858490606508</v>
      </c>
    </row>
    <row r="39306" spans="1:6">
      <c r="A39306" t="s">
        <v>320</v>
      </c>
      <c r="B39306">
        <v>1815</v>
      </c>
      <c r="C39306" t="s">
        <v>331</v>
      </c>
      <c r="D39306">
        <v>2021</v>
      </c>
      <c r="E39306" t="s">
        <v>736</v>
      </c>
      <c r="F39306" s="2">
        <v>333.08581575747002</v>
      </c>
    </row>
    <row r="39307" spans="1:6">
      <c r="A39307" t="s">
        <v>320</v>
      </c>
      <c r="B39307">
        <v>1815</v>
      </c>
      <c r="C39307" t="s">
        <v>331</v>
      </c>
      <c r="D39307">
        <v>2021</v>
      </c>
      <c r="E39307" t="s">
        <v>737</v>
      </c>
      <c r="F39307" s="2">
        <v>142.94033639350499</v>
      </c>
    </row>
    <row r="39308" spans="1:6">
      <c r="A39308" t="s">
        <v>320</v>
      </c>
      <c r="B39308">
        <v>1815</v>
      </c>
      <c r="C39308" t="s">
        <v>331</v>
      </c>
      <c r="D39308">
        <v>2021</v>
      </c>
      <c r="E39308" t="s">
        <v>740</v>
      </c>
      <c r="F39308" s="2">
        <v>95.6504188722637</v>
      </c>
    </row>
    <row r="39309" spans="1:6">
      <c r="A39309" t="s">
        <v>320</v>
      </c>
      <c r="B39309">
        <v>1815</v>
      </c>
      <c r="C39309" t="s">
        <v>331</v>
      </c>
      <c r="D39309">
        <v>2022</v>
      </c>
      <c r="E39309" t="s">
        <v>738</v>
      </c>
      <c r="F39309" s="2">
        <v>0</v>
      </c>
    </row>
    <row r="39310" spans="1:6">
      <c r="A39310" t="s">
        <v>320</v>
      </c>
      <c r="B39310">
        <v>1815</v>
      </c>
      <c r="C39310" t="s">
        <v>331</v>
      </c>
      <c r="D39310">
        <v>2022</v>
      </c>
      <c r="E39310" t="s">
        <v>739</v>
      </c>
      <c r="F39310" s="2">
        <v>8247.0648424828905</v>
      </c>
    </row>
    <row r="39311" spans="1:6">
      <c r="A39311" t="s">
        <v>320</v>
      </c>
      <c r="B39311">
        <v>1815</v>
      </c>
      <c r="C39311" t="s">
        <v>331</v>
      </c>
      <c r="D39311">
        <v>2023</v>
      </c>
      <c r="E39311" t="s">
        <v>742</v>
      </c>
      <c r="F39311" s="2">
        <v>652.54707813619598</v>
      </c>
    </row>
    <row r="39312" spans="1:6">
      <c r="A39312" t="s">
        <v>320</v>
      </c>
      <c r="B39312">
        <v>1815</v>
      </c>
      <c r="C39312" t="s">
        <v>331</v>
      </c>
      <c r="D39312">
        <v>2023</v>
      </c>
      <c r="E39312" t="s">
        <v>744</v>
      </c>
      <c r="F39312" s="2">
        <v>0</v>
      </c>
    </row>
    <row r="39313" spans="1:6">
      <c r="A39313" t="s">
        <v>320</v>
      </c>
      <c r="B39313">
        <v>1815</v>
      </c>
      <c r="C39313" t="s">
        <v>331</v>
      </c>
      <c r="D39313">
        <v>2023</v>
      </c>
      <c r="E39313" t="s">
        <v>745</v>
      </c>
      <c r="F39313" s="2">
        <v>11021.0098083753</v>
      </c>
    </row>
    <row r="39314" spans="1:6">
      <c r="A39314" t="s">
        <v>320</v>
      </c>
      <c r="B39314">
        <v>1815</v>
      </c>
      <c r="C39314" t="s">
        <v>331</v>
      </c>
      <c r="D39314">
        <v>2024</v>
      </c>
      <c r="E39314" t="s">
        <v>740</v>
      </c>
      <c r="F39314" s="2">
        <v>90.447309325288799</v>
      </c>
    </row>
    <row r="39315" spans="1:6">
      <c r="A39315" t="s">
        <v>320</v>
      </c>
      <c r="B39315">
        <v>1815</v>
      </c>
      <c r="C39315" t="s">
        <v>331</v>
      </c>
      <c r="D39315">
        <v>2024</v>
      </c>
      <c r="E39315" t="s">
        <v>741</v>
      </c>
      <c r="F39315" s="2">
        <v>695.44210253415895</v>
      </c>
    </row>
    <row r="39316" spans="1:6">
      <c r="A39316" t="s">
        <v>320</v>
      </c>
      <c r="B39316">
        <v>1816</v>
      </c>
      <c r="C39316" t="s">
        <v>333</v>
      </c>
      <c r="D39316">
        <v>2009</v>
      </c>
      <c r="E39316" t="s">
        <v>742</v>
      </c>
      <c r="F39316" s="2">
        <v>295.37409725851097</v>
      </c>
    </row>
    <row r="39317" spans="1:6">
      <c r="A39317" t="s">
        <v>320</v>
      </c>
      <c r="B39317">
        <v>1816</v>
      </c>
      <c r="C39317" t="s">
        <v>333</v>
      </c>
      <c r="D39317">
        <v>2009</v>
      </c>
      <c r="E39317" t="s">
        <v>744</v>
      </c>
      <c r="F39317" s="2">
        <v>0</v>
      </c>
    </row>
    <row r="39318" spans="1:6">
      <c r="A39318" t="s">
        <v>320</v>
      </c>
      <c r="B39318">
        <v>1816</v>
      </c>
      <c r="C39318" t="s">
        <v>333</v>
      </c>
      <c r="D39318">
        <v>2009</v>
      </c>
      <c r="E39318" t="s">
        <v>745</v>
      </c>
      <c r="F39318" s="2">
        <v>6263.5814738504396</v>
      </c>
    </row>
    <row r="39319" spans="1:6">
      <c r="A39319" t="s">
        <v>320</v>
      </c>
      <c r="B39319">
        <v>1816</v>
      </c>
      <c r="C39319" t="s">
        <v>333</v>
      </c>
      <c r="D39319">
        <v>2009</v>
      </c>
      <c r="E39319" t="s">
        <v>741</v>
      </c>
      <c r="F39319" s="2">
        <v>425.03470935329898</v>
      </c>
    </row>
    <row r="39320" spans="1:6">
      <c r="A39320" t="s">
        <v>320</v>
      </c>
      <c r="B39320">
        <v>1816</v>
      </c>
      <c r="C39320" t="s">
        <v>333</v>
      </c>
      <c r="D39320">
        <v>2011</v>
      </c>
      <c r="E39320" t="s">
        <v>738</v>
      </c>
      <c r="F39320" s="2">
        <v>0</v>
      </c>
    </row>
    <row r="39321" spans="1:6">
      <c r="A39321" t="s">
        <v>320</v>
      </c>
      <c r="B39321">
        <v>1816</v>
      </c>
      <c r="C39321" t="s">
        <v>333</v>
      </c>
      <c r="D39321">
        <v>2011</v>
      </c>
      <c r="E39321" t="s">
        <v>739</v>
      </c>
      <c r="F39321" s="2">
        <v>5275.9157409483296</v>
      </c>
    </row>
    <row r="39322" spans="1:6">
      <c r="A39322" t="s">
        <v>320</v>
      </c>
      <c r="B39322">
        <v>1816</v>
      </c>
      <c r="C39322" t="s">
        <v>333</v>
      </c>
      <c r="D39322">
        <v>2013</v>
      </c>
      <c r="E39322" t="s">
        <v>736</v>
      </c>
      <c r="F39322" s="2">
        <v>132.33120160607899</v>
      </c>
    </row>
    <row r="39323" spans="1:6">
      <c r="A39323" t="s">
        <v>320</v>
      </c>
      <c r="B39323">
        <v>1816</v>
      </c>
      <c r="C39323" t="s">
        <v>333</v>
      </c>
      <c r="D39323">
        <v>2013</v>
      </c>
      <c r="E39323" t="s">
        <v>737</v>
      </c>
      <c r="F39323" s="2">
        <v>56.843239671235899</v>
      </c>
    </row>
    <row r="39324" spans="1:6">
      <c r="A39324" t="s">
        <v>320</v>
      </c>
      <c r="B39324">
        <v>1816</v>
      </c>
      <c r="C39324" t="s">
        <v>333</v>
      </c>
      <c r="D39324">
        <v>2013</v>
      </c>
      <c r="E39324" t="s">
        <v>740</v>
      </c>
      <c r="F39324" s="2">
        <v>80.831330245236998</v>
      </c>
    </row>
    <row r="39325" spans="1:6">
      <c r="A39325" t="s">
        <v>320</v>
      </c>
      <c r="B39325">
        <v>1816</v>
      </c>
      <c r="C39325" t="s">
        <v>333</v>
      </c>
      <c r="D39325">
        <v>2015</v>
      </c>
      <c r="E39325" t="s">
        <v>742</v>
      </c>
      <c r="F39325" s="2">
        <v>324.61417570973299</v>
      </c>
    </row>
    <row r="39326" spans="1:6">
      <c r="A39326" t="s">
        <v>320</v>
      </c>
      <c r="B39326">
        <v>1816</v>
      </c>
      <c r="C39326" t="s">
        <v>333</v>
      </c>
      <c r="D39326">
        <v>2015</v>
      </c>
      <c r="E39326" t="s">
        <v>744</v>
      </c>
      <c r="F39326" s="2">
        <v>0</v>
      </c>
    </row>
    <row r="39327" spans="1:6">
      <c r="A39327" t="s">
        <v>320</v>
      </c>
      <c r="B39327">
        <v>1816</v>
      </c>
      <c r="C39327" t="s">
        <v>333</v>
      </c>
      <c r="D39327">
        <v>2015</v>
      </c>
      <c r="E39327" t="s">
        <v>743</v>
      </c>
      <c r="F39327" s="2">
        <v>0</v>
      </c>
    </row>
    <row r="39328" spans="1:6">
      <c r="A39328" t="s">
        <v>320</v>
      </c>
      <c r="B39328">
        <v>1816</v>
      </c>
      <c r="C39328" t="s">
        <v>333</v>
      </c>
      <c r="D39328">
        <v>2015</v>
      </c>
      <c r="E39328" t="s">
        <v>745</v>
      </c>
      <c r="F39328" s="2">
        <v>6263.5814738504396</v>
      </c>
    </row>
    <row r="39329" spans="1:6">
      <c r="A39329" t="s">
        <v>320</v>
      </c>
      <c r="B39329">
        <v>1816</v>
      </c>
      <c r="C39329" t="s">
        <v>333</v>
      </c>
      <c r="D39329">
        <v>2016</v>
      </c>
      <c r="E39329" t="s">
        <v>740</v>
      </c>
      <c r="F39329" s="2">
        <v>62.805430040589201</v>
      </c>
    </row>
    <row r="39330" spans="1:6">
      <c r="A39330" t="s">
        <v>320</v>
      </c>
      <c r="B39330">
        <v>1816</v>
      </c>
      <c r="C39330" t="s">
        <v>333</v>
      </c>
      <c r="D39330">
        <v>2016</v>
      </c>
      <c r="E39330" t="s">
        <v>741</v>
      </c>
      <c r="F39330" s="2">
        <v>406.88061066650403</v>
      </c>
    </row>
    <row r="39331" spans="1:6">
      <c r="A39331" t="s">
        <v>320</v>
      </c>
      <c r="B39331">
        <v>1816</v>
      </c>
      <c r="C39331" t="s">
        <v>333</v>
      </c>
      <c r="D39331">
        <v>2018</v>
      </c>
      <c r="E39331" t="s">
        <v>743</v>
      </c>
      <c r="F39331" s="2">
        <v>0</v>
      </c>
    </row>
    <row r="39332" spans="1:6">
      <c r="A39332" t="s">
        <v>320</v>
      </c>
      <c r="B39332">
        <v>1816</v>
      </c>
      <c r="C39332" t="s">
        <v>333</v>
      </c>
      <c r="D39332">
        <v>2019</v>
      </c>
      <c r="E39332" t="s">
        <v>741</v>
      </c>
      <c r="F39332" s="2">
        <v>377.35012716514802</v>
      </c>
    </row>
    <row r="39333" spans="1:6">
      <c r="A39333" t="s">
        <v>320</v>
      </c>
      <c r="B39333">
        <v>1816</v>
      </c>
      <c r="C39333" t="s">
        <v>333</v>
      </c>
      <c r="D39333">
        <v>2020</v>
      </c>
      <c r="E39333" t="s">
        <v>736</v>
      </c>
      <c r="F39333" s="2">
        <v>106.576144751462</v>
      </c>
    </row>
    <row r="39334" spans="1:6">
      <c r="A39334" t="s">
        <v>320</v>
      </c>
      <c r="B39334">
        <v>1816</v>
      </c>
      <c r="C39334" t="s">
        <v>333</v>
      </c>
      <c r="D39334">
        <v>2020</v>
      </c>
      <c r="E39334" t="s">
        <v>737</v>
      </c>
      <c r="F39334" s="2">
        <v>52.6954504750883</v>
      </c>
    </row>
    <row r="39335" spans="1:6">
      <c r="A39335" t="s">
        <v>320</v>
      </c>
      <c r="B39335">
        <v>1816</v>
      </c>
      <c r="C39335" t="s">
        <v>333</v>
      </c>
      <c r="D39335">
        <v>2021</v>
      </c>
      <c r="E39335" t="s">
        <v>738</v>
      </c>
      <c r="F39335" s="2">
        <v>0</v>
      </c>
    </row>
    <row r="39336" spans="1:6">
      <c r="A39336" t="s">
        <v>320</v>
      </c>
      <c r="B39336">
        <v>1816</v>
      </c>
      <c r="C39336" t="s">
        <v>333</v>
      </c>
      <c r="D39336">
        <v>2021</v>
      </c>
      <c r="E39336" t="s">
        <v>739</v>
      </c>
      <c r="F39336" s="2">
        <v>4930.4570230382196</v>
      </c>
    </row>
    <row r="39337" spans="1:6">
      <c r="A39337" t="s">
        <v>320</v>
      </c>
      <c r="B39337">
        <v>1816</v>
      </c>
      <c r="C39337" t="s">
        <v>333</v>
      </c>
      <c r="D39337">
        <v>2021</v>
      </c>
      <c r="E39337" t="s">
        <v>743</v>
      </c>
      <c r="F39337" s="2">
        <v>0</v>
      </c>
    </row>
    <row r="39338" spans="1:6">
      <c r="A39338" t="s">
        <v>320</v>
      </c>
      <c r="B39338">
        <v>1816</v>
      </c>
      <c r="C39338" t="s">
        <v>333</v>
      </c>
      <c r="D39338">
        <v>2022</v>
      </c>
      <c r="E39338" t="s">
        <v>742</v>
      </c>
      <c r="F39338" s="2">
        <v>299.49780370183902</v>
      </c>
    </row>
    <row r="39339" spans="1:6">
      <c r="A39339" t="s">
        <v>320</v>
      </c>
      <c r="B39339">
        <v>1816</v>
      </c>
      <c r="C39339" t="s">
        <v>333</v>
      </c>
      <c r="D39339">
        <v>2022</v>
      </c>
      <c r="E39339" t="s">
        <v>744</v>
      </c>
      <c r="F39339" s="2">
        <v>0</v>
      </c>
    </row>
    <row r="39340" spans="1:6">
      <c r="A39340" t="s">
        <v>320</v>
      </c>
      <c r="B39340">
        <v>1816</v>
      </c>
      <c r="C39340" t="s">
        <v>333</v>
      </c>
      <c r="D39340">
        <v>2022</v>
      </c>
      <c r="E39340" t="s">
        <v>745</v>
      </c>
      <c r="F39340" s="2">
        <v>4971.3660989617701</v>
      </c>
    </row>
    <row r="39341" spans="1:6">
      <c r="A39341" t="s">
        <v>320</v>
      </c>
      <c r="B39341">
        <v>1816</v>
      </c>
      <c r="C39341" t="s">
        <v>333</v>
      </c>
      <c r="D39341">
        <v>2022</v>
      </c>
      <c r="E39341" t="s">
        <v>741</v>
      </c>
      <c r="F39341" s="2">
        <v>385.00311187977701</v>
      </c>
    </row>
    <row r="39342" spans="1:6">
      <c r="A39342" t="s">
        <v>320</v>
      </c>
      <c r="B39342">
        <v>1816</v>
      </c>
      <c r="C39342" t="s">
        <v>333</v>
      </c>
      <c r="D39342">
        <v>2023</v>
      </c>
      <c r="E39342" t="s">
        <v>736</v>
      </c>
      <c r="F39342" s="2">
        <v>92.192424838832096</v>
      </c>
    </row>
    <row r="39343" spans="1:6">
      <c r="A39343" t="s">
        <v>320</v>
      </c>
      <c r="B39343">
        <v>1816</v>
      </c>
      <c r="C39343" t="s">
        <v>333</v>
      </c>
      <c r="D39343">
        <v>2023</v>
      </c>
      <c r="E39343" t="s">
        <v>737</v>
      </c>
      <c r="F39343" s="2">
        <v>48.652401720986099</v>
      </c>
    </row>
    <row r="39344" spans="1:6">
      <c r="A39344" t="s">
        <v>320</v>
      </c>
      <c r="B39344">
        <v>1816</v>
      </c>
      <c r="C39344" t="s">
        <v>333</v>
      </c>
      <c r="D39344">
        <v>2023</v>
      </c>
      <c r="E39344" t="s">
        <v>740</v>
      </c>
      <c r="F39344" s="2">
        <v>40.496713007279602</v>
      </c>
    </row>
    <row r="39345" spans="1:6">
      <c r="A39345" t="s">
        <v>320</v>
      </c>
      <c r="B39345">
        <v>1816</v>
      </c>
      <c r="C39345" t="s">
        <v>333</v>
      </c>
      <c r="D39345">
        <v>2024</v>
      </c>
      <c r="E39345" t="s">
        <v>739</v>
      </c>
      <c r="F39345" s="2">
        <v>4860.6079138167297</v>
      </c>
    </row>
    <row r="39346" spans="1:6">
      <c r="A39346" t="s">
        <v>320</v>
      </c>
      <c r="B39346">
        <v>1816</v>
      </c>
      <c r="C39346" t="s">
        <v>333</v>
      </c>
      <c r="D39346">
        <v>2024</v>
      </c>
      <c r="E39346" t="s">
        <v>743</v>
      </c>
      <c r="F39346" s="2">
        <v>0</v>
      </c>
    </row>
    <row r="39347" spans="1:6">
      <c r="A39347" t="s">
        <v>320</v>
      </c>
      <c r="B39347">
        <v>1818</v>
      </c>
      <c r="C39347" t="s">
        <v>335</v>
      </c>
      <c r="D39347">
        <v>2011</v>
      </c>
      <c r="E39347" t="s">
        <v>744</v>
      </c>
      <c r="F39347" s="2">
        <v>72.069851900000003</v>
      </c>
    </row>
    <row r="39348" spans="1:6">
      <c r="A39348" t="s">
        <v>320</v>
      </c>
      <c r="B39348">
        <v>1818</v>
      </c>
      <c r="C39348" t="s">
        <v>335</v>
      </c>
      <c r="D39348">
        <v>2011</v>
      </c>
      <c r="E39348" t="s">
        <v>739</v>
      </c>
      <c r="F39348" s="2">
        <v>3575.2661561493901</v>
      </c>
    </row>
    <row r="39349" spans="1:6">
      <c r="A39349" t="s">
        <v>320</v>
      </c>
      <c r="B39349">
        <v>1818</v>
      </c>
      <c r="C39349" t="s">
        <v>335</v>
      </c>
      <c r="D39349">
        <v>2011</v>
      </c>
      <c r="E39349" t="s">
        <v>743</v>
      </c>
      <c r="F39349" s="2">
        <v>0</v>
      </c>
    </row>
    <row r="39350" spans="1:6">
      <c r="A39350" t="s">
        <v>320</v>
      </c>
      <c r="B39350">
        <v>1818</v>
      </c>
      <c r="C39350" t="s">
        <v>335</v>
      </c>
      <c r="D39350">
        <v>2013</v>
      </c>
      <c r="E39350" t="s">
        <v>736</v>
      </c>
      <c r="F39350" s="2">
        <v>567.74462804115296</v>
      </c>
    </row>
    <row r="39351" spans="1:6">
      <c r="A39351" t="s">
        <v>320</v>
      </c>
      <c r="B39351">
        <v>1818</v>
      </c>
      <c r="C39351" t="s">
        <v>335</v>
      </c>
      <c r="D39351">
        <v>2013</v>
      </c>
      <c r="E39351" t="s">
        <v>737</v>
      </c>
      <c r="F39351" s="2">
        <v>626.69163085457501</v>
      </c>
    </row>
    <row r="39352" spans="1:6">
      <c r="A39352" t="s">
        <v>320</v>
      </c>
      <c r="B39352">
        <v>1818</v>
      </c>
      <c r="C39352" t="s">
        <v>335</v>
      </c>
      <c r="D39352">
        <v>2013</v>
      </c>
      <c r="E39352" t="s">
        <v>738</v>
      </c>
      <c r="F39352" s="2">
        <v>0</v>
      </c>
    </row>
    <row r="39353" spans="1:6">
      <c r="A39353" t="s">
        <v>320</v>
      </c>
      <c r="B39353">
        <v>1818</v>
      </c>
      <c r="C39353" t="s">
        <v>335</v>
      </c>
      <c r="D39353">
        <v>2013</v>
      </c>
      <c r="E39353" t="s">
        <v>740</v>
      </c>
      <c r="F39353" s="2">
        <v>261.09542011854802</v>
      </c>
    </row>
    <row r="39354" spans="1:6">
      <c r="A39354" t="s">
        <v>320</v>
      </c>
      <c r="B39354">
        <v>1818</v>
      </c>
      <c r="C39354" t="s">
        <v>335</v>
      </c>
      <c r="D39354">
        <v>2015</v>
      </c>
      <c r="E39354" t="s">
        <v>742</v>
      </c>
      <c r="F39354" s="2">
        <v>628.18895880478703</v>
      </c>
    </row>
    <row r="39355" spans="1:6">
      <c r="A39355" t="s">
        <v>320</v>
      </c>
      <c r="B39355">
        <v>1818</v>
      </c>
      <c r="C39355" t="s">
        <v>335</v>
      </c>
      <c r="D39355">
        <v>2015</v>
      </c>
      <c r="E39355" t="s">
        <v>745</v>
      </c>
      <c r="F39355" s="2">
        <v>17460.5803072944</v>
      </c>
    </row>
    <row r="39356" spans="1:6">
      <c r="A39356" t="s">
        <v>320</v>
      </c>
      <c r="B39356">
        <v>1818</v>
      </c>
      <c r="C39356" t="s">
        <v>335</v>
      </c>
      <c r="D39356">
        <v>2015</v>
      </c>
      <c r="E39356" t="s">
        <v>741</v>
      </c>
      <c r="F39356" s="2">
        <v>725.52911200081599</v>
      </c>
    </row>
    <row r="39357" spans="1:6">
      <c r="A39357" t="s">
        <v>320</v>
      </c>
      <c r="B39357">
        <v>1818</v>
      </c>
      <c r="C39357" t="s">
        <v>335</v>
      </c>
      <c r="D39357">
        <v>2016</v>
      </c>
      <c r="E39357" t="s">
        <v>736</v>
      </c>
      <c r="F39357" s="2">
        <v>1107.4134521497599</v>
      </c>
    </row>
    <row r="39358" spans="1:6">
      <c r="A39358" t="s">
        <v>320</v>
      </c>
      <c r="B39358">
        <v>1818</v>
      </c>
      <c r="C39358" t="s">
        <v>335</v>
      </c>
      <c r="D39358">
        <v>2016</v>
      </c>
      <c r="E39358" t="s">
        <v>737</v>
      </c>
      <c r="F39358" s="2">
        <v>537.06510840764497</v>
      </c>
    </row>
    <row r="39359" spans="1:6">
      <c r="A39359" t="s">
        <v>320</v>
      </c>
      <c r="B39359">
        <v>1818</v>
      </c>
      <c r="C39359" t="s">
        <v>335</v>
      </c>
      <c r="D39359">
        <v>2016</v>
      </c>
      <c r="E39359" t="s">
        <v>740</v>
      </c>
      <c r="F39359" s="2">
        <v>185.344540142765</v>
      </c>
    </row>
    <row r="39360" spans="1:6">
      <c r="A39360" t="s">
        <v>320</v>
      </c>
      <c r="B39360">
        <v>1818</v>
      </c>
      <c r="C39360" t="s">
        <v>335</v>
      </c>
      <c r="D39360">
        <v>2017</v>
      </c>
      <c r="E39360" t="s">
        <v>739</v>
      </c>
      <c r="F39360" s="2">
        <v>3596.52163724396</v>
      </c>
    </row>
    <row r="39361" spans="1:6">
      <c r="A39361" t="s">
        <v>320</v>
      </c>
      <c r="B39361">
        <v>1818</v>
      </c>
      <c r="C39361" t="s">
        <v>335</v>
      </c>
      <c r="D39361">
        <v>2018</v>
      </c>
      <c r="E39361" t="s">
        <v>742</v>
      </c>
      <c r="F39361" s="2">
        <v>582.82144014852202</v>
      </c>
    </row>
    <row r="39362" spans="1:6">
      <c r="A39362" t="s">
        <v>320</v>
      </c>
      <c r="B39362">
        <v>1818</v>
      </c>
      <c r="C39362" t="s">
        <v>335</v>
      </c>
      <c r="D39362">
        <v>2018</v>
      </c>
      <c r="E39362" t="s">
        <v>745</v>
      </c>
      <c r="F39362" s="2">
        <v>18234.8308759592</v>
      </c>
    </row>
    <row r="39363" spans="1:6">
      <c r="A39363" t="s">
        <v>320</v>
      </c>
      <c r="B39363">
        <v>1818</v>
      </c>
      <c r="C39363" t="s">
        <v>335</v>
      </c>
      <c r="D39363">
        <v>2018</v>
      </c>
      <c r="E39363" t="s">
        <v>741</v>
      </c>
      <c r="F39363" s="2">
        <v>652.179508657675</v>
      </c>
    </row>
    <row r="39364" spans="1:6">
      <c r="A39364" t="s">
        <v>320</v>
      </c>
      <c r="B39364">
        <v>1818</v>
      </c>
      <c r="C39364" t="s">
        <v>335</v>
      </c>
      <c r="D39364">
        <v>2019</v>
      </c>
      <c r="E39364" t="s">
        <v>736</v>
      </c>
      <c r="F39364" s="2">
        <v>1106.51860136048</v>
      </c>
    </row>
    <row r="39365" spans="1:6">
      <c r="A39365" t="s">
        <v>320</v>
      </c>
      <c r="B39365">
        <v>1818</v>
      </c>
      <c r="C39365" t="s">
        <v>335</v>
      </c>
      <c r="D39365">
        <v>2019</v>
      </c>
      <c r="E39365" t="s">
        <v>740</v>
      </c>
      <c r="F39365" s="2">
        <v>143.54478221447499</v>
      </c>
    </row>
    <row r="39366" spans="1:6">
      <c r="A39366" t="s">
        <v>320</v>
      </c>
      <c r="B39366">
        <v>1818</v>
      </c>
      <c r="C39366" t="s">
        <v>335</v>
      </c>
      <c r="D39366">
        <v>2020</v>
      </c>
      <c r="E39366" t="s">
        <v>738</v>
      </c>
      <c r="F39366" s="2">
        <v>0</v>
      </c>
    </row>
    <row r="39367" spans="1:6">
      <c r="A39367" t="s">
        <v>320</v>
      </c>
      <c r="B39367">
        <v>1818</v>
      </c>
      <c r="C39367" t="s">
        <v>335</v>
      </c>
      <c r="D39367">
        <v>2021</v>
      </c>
      <c r="E39367" t="s">
        <v>742</v>
      </c>
      <c r="F39367" s="2">
        <v>529.00350496077601</v>
      </c>
    </row>
    <row r="39368" spans="1:6">
      <c r="A39368" t="s">
        <v>320</v>
      </c>
      <c r="B39368">
        <v>1818</v>
      </c>
      <c r="C39368" t="s">
        <v>335</v>
      </c>
      <c r="D39368">
        <v>2021</v>
      </c>
      <c r="E39368" t="s">
        <v>744</v>
      </c>
      <c r="F39368" s="2">
        <v>0</v>
      </c>
    </row>
    <row r="39369" spans="1:6">
      <c r="A39369" t="s">
        <v>320</v>
      </c>
      <c r="B39369">
        <v>1818</v>
      </c>
      <c r="C39369" t="s">
        <v>335</v>
      </c>
      <c r="D39369">
        <v>2021</v>
      </c>
      <c r="E39369" t="s">
        <v>743</v>
      </c>
      <c r="F39369" s="2">
        <v>0</v>
      </c>
    </row>
    <row r="39370" spans="1:6">
      <c r="A39370" t="s">
        <v>320</v>
      </c>
      <c r="B39370">
        <v>1818</v>
      </c>
      <c r="C39370" t="s">
        <v>335</v>
      </c>
      <c r="D39370">
        <v>2021</v>
      </c>
      <c r="E39370" t="s">
        <v>745</v>
      </c>
      <c r="F39370" s="2">
        <v>20298.6948752028</v>
      </c>
    </row>
    <row r="39371" spans="1:6">
      <c r="A39371" t="s">
        <v>320</v>
      </c>
      <c r="B39371">
        <v>1818</v>
      </c>
      <c r="C39371" t="s">
        <v>335</v>
      </c>
      <c r="D39371">
        <v>2021</v>
      </c>
      <c r="E39371" t="s">
        <v>741</v>
      </c>
      <c r="F39371" s="2">
        <v>614.29537156805497</v>
      </c>
    </row>
    <row r="39372" spans="1:6">
      <c r="A39372" t="s">
        <v>320</v>
      </c>
      <c r="B39372">
        <v>1818</v>
      </c>
      <c r="C39372" t="s">
        <v>335</v>
      </c>
      <c r="D39372">
        <v>2023</v>
      </c>
      <c r="E39372" t="s">
        <v>736</v>
      </c>
      <c r="F39372" s="2">
        <v>927.12708335148102</v>
      </c>
    </row>
    <row r="39373" spans="1:6">
      <c r="A39373" t="s">
        <v>320</v>
      </c>
      <c r="B39373">
        <v>1818</v>
      </c>
      <c r="C39373" t="s">
        <v>335</v>
      </c>
      <c r="D39373">
        <v>2023</v>
      </c>
      <c r="E39373" t="s">
        <v>737</v>
      </c>
      <c r="F39373" s="2">
        <v>306.39856125326901</v>
      </c>
    </row>
    <row r="39374" spans="1:6">
      <c r="A39374" t="s">
        <v>320</v>
      </c>
      <c r="B39374">
        <v>1818</v>
      </c>
      <c r="C39374" t="s">
        <v>335</v>
      </c>
      <c r="D39374">
        <v>2024</v>
      </c>
      <c r="E39374" t="s">
        <v>739</v>
      </c>
      <c r="F39374" s="2">
        <v>3670.2295647774499</v>
      </c>
    </row>
    <row r="39375" spans="1:6">
      <c r="A39375" t="s">
        <v>320</v>
      </c>
      <c r="B39375">
        <v>1818</v>
      </c>
      <c r="C39375" t="s">
        <v>335</v>
      </c>
      <c r="D39375">
        <v>2024</v>
      </c>
      <c r="E39375" t="s">
        <v>743</v>
      </c>
      <c r="F39375" s="2">
        <v>0</v>
      </c>
    </row>
    <row r="39376" spans="1:6">
      <c r="A39376" t="s">
        <v>320</v>
      </c>
      <c r="B39376">
        <v>1818</v>
      </c>
      <c r="C39376" t="s">
        <v>335</v>
      </c>
      <c r="D39376">
        <v>2024</v>
      </c>
      <c r="E39376" t="s">
        <v>741</v>
      </c>
      <c r="F39376" s="2">
        <v>577.95717564527899</v>
      </c>
    </row>
    <row r="39377" spans="1:6">
      <c r="A39377" t="s">
        <v>320</v>
      </c>
      <c r="B39377">
        <v>1820</v>
      </c>
      <c r="C39377" t="s">
        <v>337</v>
      </c>
      <c r="D39377">
        <v>2009</v>
      </c>
      <c r="E39377" t="s">
        <v>738</v>
      </c>
      <c r="F39377" s="2">
        <v>0</v>
      </c>
    </row>
    <row r="39378" spans="1:6">
      <c r="A39378" t="s">
        <v>320</v>
      </c>
      <c r="B39378">
        <v>1820</v>
      </c>
      <c r="C39378" t="s">
        <v>337</v>
      </c>
      <c r="D39378">
        <v>2009</v>
      </c>
      <c r="E39378" t="s">
        <v>740</v>
      </c>
      <c r="F39378" s="2">
        <v>1235.2257769002499</v>
      </c>
    </row>
    <row r="39379" spans="1:6">
      <c r="A39379" t="s">
        <v>320</v>
      </c>
      <c r="B39379">
        <v>1820</v>
      </c>
      <c r="C39379" t="s">
        <v>337</v>
      </c>
      <c r="D39379">
        <v>2011</v>
      </c>
      <c r="E39379" t="s">
        <v>745</v>
      </c>
      <c r="F39379" s="2">
        <v>28459.159865150399</v>
      </c>
    </row>
    <row r="39380" spans="1:6">
      <c r="A39380" t="s">
        <v>320</v>
      </c>
      <c r="B39380">
        <v>1820</v>
      </c>
      <c r="C39380" t="s">
        <v>337</v>
      </c>
      <c r="D39380">
        <v>2011</v>
      </c>
      <c r="E39380" t="s">
        <v>741</v>
      </c>
      <c r="F39380" s="2">
        <v>5754.0503609729303</v>
      </c>
    </row>
    <row r="39381" spans="1:6">
      <c r="A39381" t="s">
        <v>320</v>
      </c>
      <c r="B39381">
        <v>1820</v>
      </c>
      <c r="C39381" t="s">
        <v>337</v>
      </c>
      <c r="D39381">
        <v>2013</v>
      </c>
      <c r="E39381" t="s">
        <v>742</v>
      </c>
      <c r="F39381" s="2">
        <v>5622.3650654819103</v>
      </c>
    </row>
    <row r="39382" spans="1:6">
      <c r="A39382" t="s">
        <v>320</v>
      </c>
      <c r="B39382">
        <v>1820</v>
      </c>
      <c r="C39382" t="s">
        <v>337</v>
      </c>
      <c r="D39382">
        <v>2013</v>
      </c>
      <c r="E39382" t="s">
        <v>739</v>
      </c>
      <c r="F39382" s="2">
        <v>15818.9359674934</v>
      </c>
    </row>
    <row r="39383" spans="1:6">
      <c r="A39383" t="s">
        <v>320</v>
      </c>
      <c r="B39383">
        <v>1820</v>
      </c>
      <c r="C39383" t="s">
        <v>337</v>
      </c>
      <c r="D39383">
        <v>2013</v>
      </c>
      <c r="E39383" t="s">
        <v>743</v>
      </c>
      <c r="F39383" s="2">
        <v>1037.5830325301799</v>
      </c>
    </row>
    <row r="39384" spans="1:6">
      <c r="A39384" t="s">
        <v>320</v>
      </c>
      <c r="B39384">
        <v>1820</v>
      </c>
      <c r="C39384" t="s">
        <v>337</v>
      </c>
      <c r="D39384">
        <v>2015</v>
      </c>
      <c r="E39384" t="s">
        <v>736</v>
      </c>
      <c r="F39384" s="2">
        <v>2064.8886525510702</v>
      </c>
    </row>
    <row r="39385" spans="1:6">
      <c r="A39385" t="s">
        <v>320</v>
      </c>
      <c r="B39385">
        <v>1820</v>
      </c>
      <c r="C39385" t="s">
        <v>337</v>
      </c>
      <c r="D39385">
        <v>2015</v>
      </c>
      <c r="E39385" t="s">
        <v>737</v>
      </c>
      <c r="F39385" s="2">
        <v>862.05059059456903</v>
      </c>
    </row>
    <row r="39386" spans="1:6">
      <c r="A39386" t="s">
        <v>320</v>
      </c>
      <c r="B39386">
        <v>1820</v>
      </c>
      <c r="C39386" t="s">
        <v>337</v>
      </c>
      <c r="D39386">
        <v>2015</v>
      </c>
      <c r="E39386" t="s">
        <v>740</v>
      </c>
      <c r="F39386" s="2">
        <v>847.98171906462699</v>
      </c>
    </row>
    <row r="39387" spans="1:6">
      <c r="A39387" t="s">
        <v>320</v>
      </c>
      <c r="B39387">
        <v>1820</v>
      </c>
      <c r="C39387" t="s">
        <v>337</v>
      </c>
      <c r="D39387">
        <v>2016</v>
      </c>
      <c r="E39387" t="s">
        <v>738</v>
      </c>
      <c r="F39387" s="2">
        <v>0</v>
      </c>
    </row>
    <row r="39388" spans="1:6">
      <c r="A39388" t="s">
        <v>320</v>
      </c>
      <c r="B39388">
        <v>1820</v>
      </c>
      <c r="C39388" t="s">
        <v>337</v>
      </c>
      <c r="D39388">
        <v>2016</v>
      </c>
      <c r="E39388" t="s">
        <v>743</v>
      </c>
      <c r="F39388" s="2">
        <v>917.98121399820695</v>
      </c>
    </row>
    <row r="39389" spans="1:6">
      <c r="A39389" t="s">
        <v>320</v>
      </c>
      <c r="B39389">
        <v>1820</v>
      </c>
      <c r="C39389" t="s">
        <v>337</v>
      </c>
      <c r="D39389">
        <v>2017</v>
      </c>
      <c r="E39389" t="s">
        <v>742</v>
      </c>
      <c r="F39389" s="2">
        <v>3262.4986699380302</v>
      </c>
    </row>
    <row r="39390" spans="1:6">
      <c r="A39390" t="s">
        <v>320</v>
      </c>
      <c r="B39390">
        <v>1820</v>
      </c>
      <c r="C39390" t="s">
        <v>337</v>
      </c>
      <c r="D39390">
        <v>2017</v>
      </c>
      <c r="E39390" t="s">
        <v>744</v>
      </c>
      <c r="F39390" s="2">
        <v>1187.0235865</v>
      </c>
    </row>
    <row r="39391" spans="1:6">
      <c r="A39391" t="s">
        <v>320</v>
      </c>
      <c r="B39391">
        <v>1820</v>
      </c>
      <c r="C39391" t="s">
        <v>337</v>
      </c>
      <c r="D39391">
        <v>2017</v>
      </c>
      <c r="E39391" t="s">
        <v>745</v>
      </c>
      <c r="F39391" s="2">
        <v>27707.024980021299</v>
      </c>
    </row>
    <row r="39392" spans="1:6">
      <c r="A39392" t="s">
        <v>320</v>
      </c>
      <c r="B39392">
        <v>1820</v>
      </c>
      <c r="C39392" t="s">
        <v>337</v>
      </c>
      <c r="D39392">
        <v>2017</v>
      </c>
      <c r="E39392" t="s">
        <v>741</v>
      </c>
      <c r="F39392" s="2">
        <v>4954.1832727260198</v>
      </c>
    </row>
    <row r="39393" spans="1:6">
      <c r="A39393" t="s">
        <v>320</v>
      </c>
      <c r="B39393">
        <v>1820</v>
      </c>
      <c r="C39393" t="s">
        <v>337</v>
      </c>
      <c r="D39393">
        <v>2018</v>
      </c>
      <c r="E39393" t="s">
        <v>736</v>
      </c>
      <c r="F39393" s="2">
        <v>1858.0468339916399</v>
      </c>
    </row>
    <row r="39394" spans="1:6">
      <c r="A39394" t="s">
        <v>320</v>
      </c>
      <c r="B39394">
        <v>1820</v>
      </c>
      <c r="C39394" t="s">
        <v>337</v>
      </c>
      <c r="D39394">
        <v>2018</v>
      </c>
      <c r="E39394" t="s">
        <v>737</v>
      </c>
      <c r="F39394" s="2">
        <v>884.38164352145895</v>
      </c>
    </row>
    <row r="39395" spans="1:6">
      <c r="A39395" t="s">
        <v>320</v>
      </c>
      <c r="B39395">
        <v>1820</v>
      </c>
      <c r="C39395" t="s">
        <v>337</v>
      </c>
      <c r="D39395">
        <v>2019</v>
      </c>
      <c r="E39395" t="s">
        <v>738</v>
      </c>
      <c r="F39395" s="2">
        <v>0</v>
      </c>
    </row>
    <row r="39396" spans="1:6">
      <c r="A39396" t="s">
        <v>320</v>
      </c>
      <c r="B39396">
        <v>1820</v>
      </c>
      <c r="C39396" t="s">
        <v>337</v>
      </c>
      <c r="D39396">
        <v>2019</v>
      </c>
      <c r="E39396" t="s">
        <v>743</v>
      </c>
      <c r="F39396" s="2">
        <v>504.56533175449999</v>
      </c>
    </row>
    <row r="39397" spans="1:6">
      <c r="A39397" t="s">
        <v>320</v>
      </c>
      <c r="B39397">
        <v>1820</v>
      </c>
      <c r="C39397" t="s">
        <v>337</v>
      </c>
      <c r="D39397">
        <v>2020</v>
      </c>
      <c r="E39397" t="s">
        <v>742</v>
      </c>
      <c r="F39397" s="2">
        <v>2914.0548138241502</v>
      </c>
    </row>
    <row r="39398" spans="1:6">
      <c r="A39398" t="s">
        <v>320</v>
      </c>
      <c r="B39398">
        <v>1820</v>
      </c>
      <c r="C39398" t="s">
        <v>337</v>
      </c>
      <c r="D39398">
        <v>2020</v>
      </c>
      <c r="E39398" t="s">
        <v>744</v>
      </c>
      <c r="F39398" s="2">
        <v>482.83972499999999</v>
      </c>
    </row>
    <row r="39399" spans="1:6">
      <c r="A39399" t="s">
        <v>320</v>
      </c>
      <c r="B39399">
        <v>1820</v>
      </c>
      <c r="C39399" t="s">
        <v>337</v>
      </c>
      <c r="D39399">
        <v>2020</v>
      </c>
      <c r="E39399" t="s">
        <v>739</v>
      </c>
      <c r="F39399" s="2">
        <v>15499.9225888899</v>
      </c>
    </row>
    <row r="39400" spans="1:6">
      <c r="A39400" t="s">
        <v>320</v>
      </c>
      <c r="B39400">
        <v>1820</v>
      </c>
      <c r="C39400" t="s">
        <v>337</v>
      </c>
      <c r="D39400">
        <v>2020</v>
      </c>
      <c r="E39400" t="s">
        <v>741</v>
      </c>
      <c r="F39400" s="2">
        <v>4715.5427665485104</v>
      </c>
    </row>
    <row r="39401" spans="1:6">
      <c r="A39401" t="s">
        <v>320</v>
      </c>
      <c r="B39401">
        <v>1820</v>
      </c>
      <c r="C39401" t="s">
        <v>337</v>
      </c>
      <c r="D39401">
        <v>2021</v>
      </c>
      <c r="E39401" t="s">
        <v>736</v>
      </c>
      <c r="F39401" s="2">
        <v>1625.69023023505</v>
      </c>
    </row>
    <row r="39402" spans="1:6">
      <c r="A39402" t="s">
        <v>320</v>
      </c>
      <c r="B39402">
        <v>1820</v>
      </c>
      <c r="C39402" t="s">
        <v>337</v>
      </c>
      <c r="D39402">
        <v>2021</v>
      </c>
      <c r="E39402" t="s">
        <v>737</v>
      </c>
      <c r="F39402" s="2">
        <v>863.62332110414297</v>
      </c>
    </row>
    <row r="39403" spans="1:6">
      <c r="A39403" t="s">
        <v>320</v>
      </c>
      <c r="B39403">
        <v>1820</v>
      </c>
      <c r="C39403" t="s">
        <v>337</v>
      </c>
      <c r="D39403">
        <v>2022</v>
      </c>
      <c r="E39403" t="s">
        <v>738</v>
      </c>
      <c r="F39403" s="2">
        <v>0</v>
      </c>
    </row>
    <row r="39404" spans="1:6">
      <c r="A39404" t="s">
        <v>320</v>
      </c>
      <c r="B39404">
        <v>1820</v>
      </c>
      <c r="C39404" t="s">
        <v>337</v>
      </c>
      <c r="D39404">
        <v>2022</v>
      </c>
      <c r="E39404" t="s">
        <v>743</v>
      </c>
      <c r="F39404" s="2">
        <v>454.24236656085998</v>
      </c>
    </row>
    <row r="39405" spans="1:6">
      <c r="A39405" t="s">
        <v>320</v>
      </c>
      <c r="B39405">
        <v>1820</v>
      </c>
      <c r="C39405" t="s">
        <v>337</v>
      </c>
      <c r="D39405">
        <v>2022</v>
      </c>
      <c r="E39405" t="s">
        <v>740</v>
      </c>
      <c r="F39405" s="2">
        <v>443.93239771925897</v>
      </c>
    </row>
    <row r="39406" spans="1:6">
      <c r="A39406" t="s">
        <v>320</v>
      </c>
      <c r="B39406">
        <v>1820</v>
      </c>
      <c r="C39406" t="s">
        <v>337</v>
      </c>
      <c r="D39406">
        <v>2023</v>
      </c>
      <c r="E39406" t="s">
        <v>742</v>
      </c>
      <c r="F39406" s="2">
        <v>3091.1547175066999</v>
      </c>
    </row>
    <row r="39407" spans="1:6">
      <c r="A39407" t="s">
        <v>320</v>
      </c>
      <c r="B39407">
        <v>1820</v>
      </c>
      <c r="C39407" t="s">
        <v>337</v>
      </c>
      <c r="D39407">
        <v>2023</v>
      </c>
      <c r="E39407" t="s">
        <v>744</v>
      </c>
      <c r="F39407" s="2">
        <v>475.15079350000002</v>
      </c>
    </row>
    <row r="39408" spans="1:6">
      <c r="A39408" t="s">
        <v>320</v>
      </c>
      <c r="B39408">
        <v>1820</v>
      </c>
      <c r="C39408" t="s">
        <v>337</v>
      </c>
      <c r="D39408">
        <v>2023</v>
      </c>
      <c r="E39408" t="s">
        <v>739</v>
      </c>
      <c r="F39408" s="2">
        <v>13987.8078483299</v>
      </c>
    </row>
    <row r="39409" spans="1:6">
      <c r="A39409" t="s">
        <v>320</v>
      </c>
      <c r="B39409">
        <v>1820</v>
      </c>
      <c r="C39409" t="s">
        <v>337</v>
      </c>
      <c r="D39409">
        <v>2024</v>
      </c>
      <c r="E39409" t="s">
        <v>736</v>
      </c>
      <c r="F39409" s="2">
        <v>1595.40049702394</v>
      </c>
    </row>
    <row r="39410" spans="1:6">
      <c r="A39410" t="s">
        <v>320</v>
      </c>
      <c r="B39410">
        <v>1820</v>
      </c>
      <c r="C39410" t="s">
        <v>337</v>
      </c>
      <c r="D39410">
        <v>2024</v>
      </c>
      <c r="E39410" t="s">
        <v>737</v>
      </c>
      <c r="F39410" s="2">
        <v>799.04145709924899</v>
      </c>
    </row>
    <row r="39411" spans="1:6">
      <c r="A39411" t="s">
        <v>320</v>
      </c>
      <c r="B39411">
        <v>1820</v>
      </c>
      <c r="C39411" t="s">
        <v>337</v>
      </c>
      <c r="D39411">
        <v>2024</v>
      </c>
      <c r="E39411" t="s">
        <v>745</v>
      </c>
      <c r="F39411" s="2">
        <v>33378.677494513497</v>
      </c>
    </row>
    <row r="39412" spans="1:6">
      <c r="A39412" t="s">
        <v>320</v>
      </c>
      <c r="B39412">
        <v>1822</v>
      </c>
      <c r="C39412" t="s">
        <v>339</v>
      </c>
      <c r="D39412">
        <v>2009</v>
      </c>
      <c r="E39412" t="s">
        <v>736</v>
      </c>
      <c r="F39412" s="2">
        <v>546.69736202216598</v>
      </c>
    </row>
    <row r="39413" spans="1:6">
      <c r="A39413" t="s">
        <v>320</v>
      </c>
      <c r="B39413">
        <v>1822</v>
      </c>
      <c r="C39413" t="s">
        <v>339</v>
      </c>
      <c r="D39413">
        <v>2009</v>
      </c>
      <c r="E39413" t="s">
        <v>737</v>
      </c>
      <c r="F39413" s="2">
        <v>698.57795632642797</v>
      </c>
    </row>
    <row r="39414" spans="1:6">
      <c r="A39414" t="s">
        <v>320</v>
      </c>
      <c r="B39414">
        <v>1822</v>
      </c>
      <c r="C39414" t="s">
        <v>339</v>
      </c>
      <c r="D39414">
        <v>2009</v>
      </c>
      <c r="E39414" t="s">
        <v>738</v>
      </c>
      <c r="F39414" s="2">
        <v>0</v>
      </c>
    </row>
    <row r="39415" spans="1:6">
      <c r="A39415" t="s">
        <v>320</v>
      </c>
      <c r="B39415">
        <v>1822</v>
      </c>
      <c r="C39415" t="s">
        <v>339</v>
      </c>
      <c r="D39415">
        <v>2009</v>
      </c>
      <c r="E39415" t="s">
        <v>743</v>
      </c>
      <c r="F39415" s="2">
        <v>0</v>
      </c>
    </row>
    <row r="39416" spans="1:6">
      <c r="A39416" t="s">
        <v>320</v>
      </c>
      <c r="B39416">
        <v>1822</v>
      </c>
      <c r="C39416" t="s">
        <v>339</v>
      </c>
      <c r="D39416">
        <v>2009</v>
      </c>
      <c r="E39416" t="s">
        <v>740</v>
      </c>
      <c r="F39416" s="2">
        <v>359.41445354379402</v>
      </c>
    </row>
    <row r="39417" spans="1:6">
      <c r="A39417" t="s">
        <v>320</v>
      </c>
      <c r="B39417">
        <v>1822</v>
      </c>
      <c r="C39417" t="s">
        <v>339</v>
      </c>
      <c r="D39417">
        <v>2011</v>
      </c>
      <c r="E39417" t="s">
        <v>742</v>
      </c>
      <c r="F39417" s="2">
        <v>2509.3911637092201</v>
      </c>
    </row>
    <row r="39418" spans="1:6">
      <c r="A39418" t="s">
        <v>320</v>
      </c>
      <c r="B39418">
        <v>1822</v>
      </c>
      <c r="C39418" t="s">
        <v>339</v>
      </c>
      <c r="D39418">
        <v>2011</v>
      </c>
      <c r="E39418" t="s">
        <v>745</v>
      </c>
      <c r="F39418" s="2">
        <v>10451.874241055701</v>
      </c>
    </row>
    <row r="39419" spans="1:6">
      <c r="A39419" t="s">
        <v>320</v>
      </c>
      <c r="B39419">
        <v>1822</v>
      </c>
      <c r="C39419" t="s">
        <v>339</v>
      </c>
      <c r="D39419">
        <v>2013</v>
      </c>
      <c r="E39419" t="s">
        <v>744</v>
      </c>
      <c r="F39419" s="2">
        <v>0</v>
      </c>
    </row>
    <row r="39420" spans="1:6">
      <c r="A39420" t="s">
        <v>320</v>
      </c>
      <c r="B39420">
        <v>1822</v>
      </c>
      <c r="C39420" t="s">
        <v>339</v>
      </c>
      <c r="D39420">
        <v>2013</v>
      </c>
      <c r="E39420" t="s">
        <v>739</v>
      </c>
      <c r="F39420" s="2">
        <v>12301.7229911136</v>
      </c>
    </row>
    <row r="39421" spans="1:6">
      <c r="A39421" t="s">
        <v>320</v>
      </c>
      <c r="B39421">
        <v>1822</v>
      </c>
      <c r="C39421" t="s">
        <v>339</v>
      </c>
      <c r="D39421">
        <v>2015</v>
      </c>
      <c r="E39421" t="s">
        <v>736</v>
      </c>
      <c r="F39421" s="2">
        <v>522.28513635115996</v>
      </c>
    </row>
    <row r="39422" spans="1:6">
      <c r="A39422" t="s">
        <v>320</v>
      </c>
      <c r="B39422">
        <v>1822</v>
      </c>
      <c r="C39422" t="s">
        <v>339</v>
      </c>
      <c r="D39422">
        <v>2015</v>
      </c>
      <c r="E39422" t="s">
        <v>737</v>
      </c>
      <c r="F39422" s="2">
        <v>415.18325662075398</v>
      </c>
    </row>
    <row r="39423" spans="1:6">
      <c r="A39423" t="s">
        <v>320</v>
      </c>
      <c r="B39423">
        <v>1822</v>
      </c>
      <c r="C39423" t="s">
        <v>339</v>
      </c>
      <c r="D39423">
        <v>2015</v>
      </c>
      <c r="E39423" t="s">
        <v>740</v>
      </c>
      <c r="F39423" s="2">
        <v>267.02994966764498</v>
      </c>
    </row>
    <row r="39424" spans="1:6">
      <c r="A39424" t="s">
        <v>320</v>
      </c>
      <c r="B39424">
        <v>1822</v>
      </c>
      <c r="C39424" t="s">
        <v>339</v>
      </c>
      <c r="D39424">
        <v>2016</v>
      </c>
      <c r="E39424" t="s">
        <v>739</v>
      </c>
      <c r="F39424" s="2">
        <v>11992.5112738023</v>
      </c>
    </row>
    <row r="39425" spans="1:6">
      <c r="A39425" t="s">
        <v>320</v>
      </c>
      <c r="B39425">
        <v>1822</v>
      </c>
      <c r="C39425" t="s">
        <v>339</v>
      </c>
      <c r="D39425">
        <v>2016</v>
      </c>
      <c r="E39425" t="s">
        <v>743</v>
      </c>
      <c r="F39425" s="2">
        <v>0</v>
      </c>
    </row>
    <row r="39426" spans="1:6">
      <c r="A39426" t="s">
        <v>320</v>
      </c>
      <c r="B39426">
        <v>1822</v>
      </c>
      <c r="C39426" t="s">
        <v>339</v>
      </c>
      <c r="D39426">
        <v>2017</v>
      </c>
      <c r="E39426" t="s">
        <v>742</v>
      </c>
      <c r="F39426" s="2">
        <v>1543.4402778838501</v>
      </c>
    </row>
    <row r="39427" spans="1:6">
      <c r="A39427" t="s">
        <v>320</v>
      </c>
      <c r="B39427">
        <v>1822</v>
      </c>
      <c r="C39427" t="s">
        <v>339</v>
      </c>
      <c r="D39427">
        <v>2017</v>
      </c>
      <c r="E39427" t="s">
        <v>745</v>
      </c>
      <c r="F39427" s="2">
        <v>9519.4282143889504</v>
      </c>
    </row>
    <row r="39428" spans="1:6">
      <c r="A39428" t="s">
        <v>320</v>
      </c>
      <c r="B39428">
        <v>1822</v>
      </c>
      <c r="C39428" t="s">
        <v>339</v>
      </c>
      <c r="D39428">
        <v>2017</v>
      </c>
      <c r="E39428" t="s">
        <v>741</v>
      </c>
      <c r="F39428" s="2">
        <v>4638.5653238088198</v>
      </c>
    </row>
    <row r="39429" spans="1:6">
      <c r="A39429" t="s">
        <v>320</v>
      </c>
      <c r="B39429">
        <v>1822</v>
      </c>
      <c r="C39429" t="s">
        <v>339</v>
      </c>
      <c r="D39429">
        <v>2018</v>
      </c>
      <c r="E39429" t="s">
        <v>740</v>
      </c>
      <c r="F39429" s="2">
        <v>170.370091750244</v>
      </c>
    </row>
    <row r="39430" spans="1:6">
      <c r="A39430" t="s">
        <v>320</v>
      </c>
      <c r="B39430">
        <v>1822</v>
      </c>
      <c r="C39430" t="s">
        <v>339</v>
      </c>
      <c r="D39430">
        <v>2019</v>
      </c>
      <c r="E39430" t="s">
        <v>738</v>
      </c>
      <c r="F39430" s="2">
        <v>0</v>
      </c>
    </row>
    <row r="39431" spans="1:6">
      <c r="A39431" t="s">
        <v>320</v>
      </c>
      <c r="B39431">
        <v>1822</v>
      </c>
      <c r="C39431" t="s">
        <v>339</v>
      </c>
      <c r="D39431">
        <v>2019</v>
      </c>
      <c r="E39431" t="s">
        <v>743</v>
      </c>
      <c r="F39431" s="2">
        <v>0</v>
      </c>
    </row>
    <row r="39432" spans="1:6">
      <c r="A39432" t="s">
        <v>320</v>
      </c>
      <c r="B39432">
        <v>1822</v>
      </c>
      <c r="C39432" t="s">
        <v>339</v>
      </c>
      <c r="D39432">
        <v>2020</v>
      </c>
      <c r="E39432" t="s">
        <v>744</v>
      </c>
      <c r="F39432" s="2">
        <v>0</v>
      </c>
    </row>
    <row r="39433" spans="1:6">
      <c r="A39433" t="s">
        <v>320</v>
      </c>
      <c r="B39433">
        <v>1822</v>
      </c>
      <c r="C39433" t="s">
        <v>339</v>
      </c>
      <c r="D39433">
        <v>2020</v>
      </c>
      <c r="E39433" t="s">
        <v>741</v>
      </c>
      <c r="F39433" s="2">
        <v>4505.8534426278602</v>
      </c>
    </row>
    <row r="39434" spans="1:6">
      <c r="A39434" t="s">
        <v>320</v>
      </c>
      <c r="B39434">
        <v>1822</v>
      </c>
      <c r="C39434" t="s">
        <v>339</v>
      </c>
      <c r="D39434">
        <v>2022</v>
      </c>
      <c r="E39434" t="s">
        <v>736</v>
      </c>
      <c r="F39434" s="2">
        <v>489.41152878045398</v>
      </c>
    </row>
    <row r="39435" spans="1:6">
      <c r="A39435" t="s">
        <v>320</v>
      </c>
      <c r="B39435">
        <v>1822</v>
      </c>
      <c r="C39435" t="s">
        <v>339</v>
      </c>
      <c r="D39435">
        <v>2022</v>
      </c>
      <c r="E39435" t="s">
        <v>737</v>
      </c>
      <c r="F39435" s="2">
        <v>368.68484470877797</v>
      </c>
    </row>
    <row r="39436" spans="1:6">
      <c r="A39436" t="s">
        <v>320</v>
      </c>
      <c r="B39436">
        <v>1822</v>
      </c>
      <c r="C39436" t="s">
        <v>339</v>
      </c>
      <c r="D39436">
        <v>2022</v>
      </c>
      <c r="E39436" t="s">
        <v>738</v>
      </c>
      <c r="F39436" s="2">
        <v>0</v>
      </c>
    </row>
    <row r="39437" spans="1:6">
      <c r="A39437" t="s">
        <v>320</v>
      </c>
      <c r="B39437">
        <v>1822</v>
      </c>
      <c r="C39437" t="s">
        <v>339</v>
      </c>
      <c r="D39437">
        <v>2022</v>
      </c>
      <c r="E39437" t="s">
        <v>743</v>
      </c>
      <c r="F39437" s="2">
        <v>0</v>
      </c>
    </row>
    <row r="39438" spans="1:6">
      <c r="A39438" t="s">
        <v>320</v>
      </c>
      <c r="B39438">
        <v>1822</v>
      </c>
      <c r="C39438" t="s">
        <v>339</v>
      </c>
      <c r="D39438">
        <v>2023</v>
      </c>
      <c r="E39438" t="s">
        <v>744</v>
      </c>
      <c r="F39438" s="2">
        <v>0</v>
      </c>
    </row>
    <row r="39439" spans="1:6">
      <c r="A39439" t="s">
        <v>320</v>
      </c>
      <c r="B39439">
        <v>1822</v>
      </c>
      <c r="C39439" t="s">
        <v>339</v>
      </c>
      <c r="D39439">
        <v>2023</v>
      </c>
      <c r="E39439" t="s">
        <v>739</v>
      </c>
      <c r="F39439" s="2">
        <v>12562.7703583005</v>
      </c>
    </row>
    <row r="39440" spans="1:6">
      <c r="A39440" t="s">
        <v>320</v>
      </c>
      <c r="B39440">
        <v>1822</v>
      </c>
      <c r="C39440" t="s">
        <v>339</v>
      </c>
      <c r="D39440">
        <v>2023</v>
      </c>
      <c r="E39440" t="s">
        <v>741</v>
      </c>
      <c r="F39440" s="2">
        <v>4354.6830117769096</v>
      </c>
    </row>
    <row r="39441" spans="1:6">
      <c r="A39441" t="s">
        <v>320</v>
      </c>
      <c r="B39441">
        <v>1822</v>
      </c>
      <c r="C39441" t="s">
        <v>339</v>
      </c>
      <c r="D39441">
        <v>2024</v>
      </c>
      <c r="E39441" t="s">
        <v>742</v>
      </c>
      <c r="F39441" s="2">
        <v>1926.5794686382701</v>
      </c>
    </row>
    <row r="39442" spans="1:6">
      <c r="A39442" t="s">
        <v>320</v>
      </c>
      <c r="B39442">
        <v>1822</v>
      </c>
      <c r="C39442" t="s">
        <v>339</v>
      </c>
      <c r="D39442">
        <v>2024</v>
      </c>
      <c r="E39442" t="s">
        <v>745</v>
      </c>
      <c r="F39442" s="2">
        <v>13334.6778477647</v>
      </c>
    </row>
    <row r="39443" spans="1:6">
      <c r="A39443" t="s">
        <v>320</v>
      </c>
      <c r="B39443">
        <v>1824</v>
      </c>
      <c r="C39443" t="s">
        <v>341</v>
      </c>
      <c r="D39443">
        <v>2009</v>
      </c>
      <c r="E39443" t="s">
        <v>742</v>
      </c>
      <c r="F39443" s="2">
        <v>7039.1845862986902</v>
      </c>
    </row>
    <row r="39444" spans="1:6">
      <c r="A39444" t="s">
        <v>320</v>
      </c>
      <c r="B39444">
        <v>1824</v>
      </c>
      <c r="C39444" t="s">
        <v>341</v>
      </c>
      <c r="D39444">
        <v>2009</v>
      </c>
      <c r="E39444" t="s">
        <v>744</v>
      </c>
      <c r="F39444" s="2">
        <v>409238.81654982403</v>
      </c>
    </row>
    <row r="39445" spans="1:6">
      <c r="A39445" t="s">
        <v>320</v>
      </c>
      <c r="B39445">
        <v>1824</v>
      </c>
      <c r="C39445" t="s">
        <v>341</v>
      </c>
      <c r="D39445">
        <v>2009</v>
      </c>
      <c r="E39445" t="s">
        <v>745</v>
      </c>
      <c r="F39445" s="2">
        <v>10570.2713259919</v>
      </c>
    </row>
    <row r="39446" spans="1:6">
      <c r="A39446" t="s">
        <v>320</v>
      </c>
      <c r="B39446">
        <v>1824</v>
      </c>
      <c r="C39446" t="s">
        <v>341</v>
      </c>
      <c r="D39446">
        <v>2011</v>
      </c>
      <c r="E39446" t="s">
        <v>738</v>
      </c>
      <c r="F39446" s="2">
        <v>0</v>
      </c>
    </row>
    <row r="39447" spans="1:6">
      <c r="A39447" t="s">
        <v>320</v>
      </c>
      <c r="B39447">
        <v>1824</v>
      </c>
      <c r="C39447" t="s">
        <v>341</v>
      </c>
      <c r="D39447">
        <v>2011</v>
      </c>
      <c r="E39447" t="s">
        <v>739</v>
      </c>
      <c r="F39447" s="2">
        <v>11949.326488430601</v>
      </c>
    </row>
    <row r="39448" spans="1:6">
      <c r="A39448" t="s">
        <v>320</v>
      </c>
      <c r="B39448">
        <v>1824</v>
      </c>
      <c r="C39448" t="s">
        <v>341</v>
      </c>
      <c r="D39448">
        <v>2011</v>
      </c>
      <c r="E39448" t="s">
        <v>740</v>
      </c>
      <c r="F39448" s="2">
        <v>2310.8502812397401</v>
      </c>
    </row>
    <row r="39449" spans="1:6">
      <c r="A39449" t="s">
        <v>320</v>
      </c>
      <c r="B39449">
        <v>1824</v>
      </c>
      <c r="C39449" t="s">
        <v>341</v>
      </c>
      <c r="D39449">
        <v>2013</v>
      </c>
      <c r="E39449" t="s">
        <v>736</v>
      </c>
      <c r="F39449" s="2">
        <v>10485.203740879</v>
      </c>
    </row>
    <row r="39450" spans="1:6">
      <c r="A39450" t="s">
        <v>320</v>
      </c>
      <c r="B39450">
        <v>1824</v>
      </c>
      <c r="C39450" t="s">
        <v>341</v>
      </c>
      <c r="D39450">
        <v>2013</v>
      </c>
      <c r="E39450" t="s">
        <v>737</v>
      </c>
      <c r="F39450" s="2">
        <v>2246.0868732859199</v>
      </c>
    </row>
    <row r="39451" spans="1:6">
      <c r="A39451" t="s">
        <v>320</v>
      </c>
      <c r="B39451">
        <v>1824</v>
      </c>
      <c r="C39451" t="s">
        <v>341</v>
      </c>
      <c r="D39451">
        <v>2013</v>
      </c>
      <c r="E39451" t="s">
        <v>741</v>
      </c>
      <c r="F39451" s="2">
        <v>21772.0523983001</v>
      </c>
    </row>
    <row r="39452" spans="1:6">
      <c r="A39452" t="s">
        <v>320</v>
      </c>
      <c r="B39452">
        <v>1824</v>
      </c>
      <c r="C39452" t="s">
        <v>341</v>
      </c>
      <c r="D39452">
        <v>2015</v>
      </c>
      <c r="E39452" t="s">
        <v>742</v>
      </c>
      <c r="F39452" s="2">
        <v>6940.4652744663099</v>
      </c>
    </row>
    <row r="39453" spans="1:6">
      <c r="A39453" t="s">
        <v>320</v>
      </c>
      <c r="B39453">
        <v>1824</v>
      </c>
      <c r="C39453" t="s">
        <v>341</v>
      </c>
      <c r="D39453">
        <v>2015</v>
      </c>
      <c r="E39453" t="s">
        <v>744</v>
      </c>
      <c r="F39453" s="2">
        <v>390357.28454223298</v>
      </c>
    </row>
    <row r="39454" spans="1:6">
      <c r="A39454" t="s">
        <v>320</v>
      </c>
      <c r="B39454">
        <v>1824</v>
      </c>
      <c r="C39454" t="s">
        <v>341</v>
      </c>
      <c r="D39454">
        <v>2015</v>
      </c>
      <c r="E39454" t="s">
        <v>743</v>
      </c>
      <c r="F39454" s="2">
        <v>892.89811010044002</v>
      </c>
    </row>
    <row r="39455" spans="1:6">
      <c r="A39455" t="s">
        <v>320</v>
      </c>
      <c r="B39455">
        <v>1824</v>
      </c>
      <c r="C39455" t="s">
        <v>341</v>
      </c>
      <c r="D39455">
        <v>2015</v>
      </c>
      <c r="E39455" t="s">
        <v>745</v>
      </c>
      <c r="F39455" s="2">
        <v>10570.2713259919</v>
      </c>
    </row>
    <row r="39456" spans="1:6">
      <c r="A39456" t="s">
        <v>320</v>
      </c>
      <c r="B39456">
        <v>1824</v>
      </c>
      <c r="C39456" t="s">
        <v>341</v>
      </c>
      <c r="D39456">
        <v>2016</v>
      </c>
      <c r="E39456" t="s">
        <v>741</v>
      </c>
      <c r="F39456" s="2">
        <v>20945.3382510302</v>
      </c>
    </row>
    <row r="39457" spans="1:6">
      <c r="A39457" t="s">
        <v>320</v>
      </c>
      <c r="B39457">
        <v>1824</v>
      </c>
      <c r="C39457" t="s">
        <v>341</v>
      </c>
      <c r="D39457">
        <v>2017</v>
      </c>
      <c r="E39457" t="s">
        <v>740</v>
      </c>
      <c r="F39457" s="2">
        <v>1216.03129672352</v>
      </c>
    </row>
    <row r="39458" spans="1:6">
      <c r="A39458" t="s">
        <v>320</v>
      </c>
      <c r="B39458">
        <v>1824</v>
      </c>
      <c r="C39458" t="s">
        <v>341</v>
      </c>
      <c r="D39458">
        <v>2018</v>
      </c>
      <c r="E39458" t="s">
        <v>738</v>
      </c>
      <c r="F39458" s="2">
        <v>0</v>
      </c>
    </row>
    <row r="39459" spans="1:6">
      <c r="A39459" t="s">
        <v>320</v>
      </c>
      <c r="B39459">
        <v>1824</v>
      </c>
      <c r="C39459" t="s">
        <v>341</v>
      </c>
      <c r="D39459">
        <v>2018</v>
      </c>
      <c r="E39459" t="s">
        <v>743</v>
      </c>
      <c r="F39459" s="2">
        <v>537.13635352465803</v>
      </c>
    </row>
    <row r="39460" spans="1:6">
      <c r="A39460" t="s">
        <v>320</v>
      </c>
      <c r="B39460">
        <v>1824</v>
      </c>
      <c r="C39460" t="s">
        <v>341</v>
      </c>
      <c r="D39460">
        <v>2019</v>
      </c>
      <c r="E39460" t="s">
        <v>741</v>
      </c>
      <c r="F39460" s="2">
        <v>19248.8292470247</v>
      </c>
    </row>
    <row r="39461" spans="1:6">
      <c r="A39461" t="s">
        <v>320</v>
      </c>
      <c r="B39461">
        <v>1824</v>
      </c>
      <c r="C39461" t="s">
        <v>341</v>
      </c>
      <c r="D39461">
        <v>2020</v>
      </c>
      <c r="E39461" t="s">
        <v>736</v>
      </c>
      <c r="F39461" s="2">
        <v>7888.7706030689897</v>
      </c>
    </row>
    <row r="39462" spans="1:6">
      <c r="A39462" t="s">
        <v>320</v>
      </c>
      <c r="B39462">
        <v>1824</v>
      </c>
      <c r="C39462" t="s">
        <v>341</v>
      </c>
      <c r="D39462">
        <v>2020</v>
      </c>
      <c r="E39462" t="s">
        <v>737</v>
      </c>
      <c r="F39462" s="2">
        <v>2038.42923373549</v>
      </c>
    </row>
    <row r="39463" spans="1:6">
      <c r="A39463" t="s">
        <v>320</v>
      </c>
      <c r="B39463">
        <v>1824</v>
      </c>
      <c r="C39463" t="s">
        <v>341</v>
      </c>
      <c r="D39463">
        <v>2021</v>
      </c>
      <c r="E39463" t="s">
        <v>738</v>
      </c>
      <c r="F39463" s="2">
        <v>0</v>
      </c>
    </row>
    <row r="39464" spans="1:6">
      <c r="A39464" t="s">
        <v>320</v>
      </c>
      <c r="B39464">
        <v>1824</v>
      </c>
      <c r="C39464" t="s">
        <v>341</v>
      </c>
      <c r="D39464">
        <v>2021</v>
      </c>
      <c r="E39464" t="s">
        <v>739</v>
      </c>
      <c r="F39464" s="2">
        <v>11512.2605764523</v>
      </c>
    </row>
    <row r="39465" spans="1:6">
      <c r="A39465" t="s">
        <v>320</v>
      </c>
      <c r="B39465">
        <v>1824</v>
      </c>
      <c r="C39465" t="s">
        <v>341</v>
      </c>
      <c r="D39465">
        <v>2021</v>
      </c>
      <c r="E39465" t="s">
        <v>743</v>
      </c>
      <c r="F39465" s="2">
        <v>519.71577974636398</v>
      </c>
    </row>
    <row r="39466" spans="1:6">
      <c r="A39466" t="s">
        <v>320</v>
      </c>
      <c r="B39466">
        <v>1824</v>
      </c>
      <c r="C39466" t="s">
        <v>341</v>
      </c>
      <c r="D39466">
        <v>2022</v>
      </c>
      <c r="E39466" t="s">
        <v>742</v>
      </c>
      <c r="F39466" s="2">
        <v>6481.3907597704301</v>
      </c>
    </row>
    <row r="39467" spans="1:6">
      <c r="A39467" t="s">
        <v>320</v>
      </c>
      <c r="B39467">
        <v>1824</v>
      </c>
      <c r="C39467" t="s">
        <v>341</v>
      </c>
      <c r="D39467">
        <v>2022</v>
      </c>
      <c r="E39467" t="s">
        <v>744</v>
      </c>
      <c r="F39467" s="2">
        <v>423578.04197721003</v>
      </c>
    </row>
    <row r="39468" spans="1:6">
      <c r="A39468" t="s">
        <v>320</v>
      </c>
      <c r="B39468">
        <v>1824</v>
      </c>
      <c r="C39468" t="s">
        <v>341</v>
      </c>
      <c r="D39468">
        <v>2022</v>
      </c>
      <c r="E39468" t="s">
        <v>745</v>
      </c>
      <c r="F39468" s="2">
        <v>9428.8723975571593</v>
      </c>
    </row>
    <row r="39469" spans="1:6">
      <c r="A39469" t="s">
        <v>320</v>
      </c>
      <c r="B39469">
        <v>1824</v>
      </c>
      <c r="C39469" t="s">
        <v>341</v>
      </c>
      <c r="D39469">
        <v>2022</v>
      </c>
      <c r="E39469" t="s">
        <v>741</v>
      </c>
      <c r="F39469" s="2">
        <v>18850.147583347501</v>
      </c>
    </row>
    <row r="39470" spans="1:6">
      <c r="A39470" t="s">
        <v>320</v>
      </c>
      <c r="B39470">
        <v>1824</v>
      </c>
      <c r="C39470" t="s">
        <v>341</v>
      </c>
      <c r="D39470">
        <v>2023</v>
      </c>
      <c r="E39470" t="s">
        <v>736</v>
      </c>
      <c r="F39470" s="2">
        <v>6224.6190838892098</v>
      </c>
    </row>
    <row r="39471" spans="1:6">
      <c r="A39471" t="s">
        <v>320</v>
      </c>
      <c r="B39471">
        <v>1824</v>
      </c>
      <c r="C39471" t="s">
        <v>341</v>
      </c>
      <c r="D39471">
        <v>2023</v>
      </c>
      <c r="E39471" t="s">
        <v>737</v>
      </c>
      <c r="F39471" s="2">
        <v>1868.65590923522</v>
      </c>
    </row>
    <row r="39472" spans="1:6">
      <c r="A39472" t="s">
        <v>320</v>
      </c>
      <c r="B39472">
        <v>1824</v>
      </c>
      <c r="C39472" t="s">
        <v>341</v>
      </c>
      <c r="D39472">
        <v>2024</v>
      </c>
      <c r="E39472" t="s">
        <v>739</v>
      </c>
      <c r="F39472" s="2">
        <v>9484.3925952383706</v>
      </c>
    </row>
    <row r="39473" spans="1:6">
      <c r="A39473" t="s">
        <v>320</v>
      </c>
      <c r="B39473">
        <v>1824</v>
      </c>
      <c r="C39473" t="s">
        <v>341</v>
      </c>
      <c r="D39473">
        <v>2024</v>
      </c>
      <c r="E39473" t="s">
        <v>743</v>
      </c>
      <c r="F39473" s="2">
        <v>489.13143043266598</v>
      </c>
    </row>
    <row r="39474" spans="1:6">
      <c r="A39474" t="s">
        <v>320</v>
      </c>
      <c r="B39474">
        <v>1824</v>
      </c>
      <c r="C39474" t="s">
        <v>341</v>
      </c>
      <c r="D39474">
        <v>2024</v>
      </c>
      <c r="E39474" t="s">
        <v>740</v>
      </c>
      <c r="F39474" s="2">
        <v>904.535262524323</v>
      </c>
    </row>
    <row r="39475" spans="1:6">
      <c r="A39475" t="s">
        <v>320</v>
      </c>
      <c r="B39475">
        <v>1825</v>
      </c>
      <c r="C39475" t="s">
        <v>343</v>
      </c>
      <c r="D39475">
        <v>2009</v>
      </c>
      <c r="E39475" t="s">
        <v>736</v>
      </c>
      <c r="F39475" s="2">
        <v>645.20904976959298</v>
      </c>
    </row>
    <row r="39476" spans="1:6">
      <c r="A39476" t="s">
        <v>320</v>
      </c>
      <c r="B39476">
        <v>1825</v>
      </c>
      <c r="C39476" t="s">
        <v>343</v>
      </c>
      <c r="D39476">
        <v>2009</v>
      </c>
      <c r="E39476" t="s">
        <v>737</v>
      </c>
      <c r="F39476" s="2">
        <v>778.15507529681304</v>
      </c>
    </row>
    <row r="39477" spans="1:6">
      <c r="A39477" t="s">
        <v>320</v>
      </c>
      <c r="B39477">
        <v>1825</v>
      </c>
      <c r="C39477" t="s">
        <v>343</v>
      </c>
      <c r="D39477">
        <v>2009</v>
      </c>
      <c r="E39477" t="s">
        <v>740</v>
      </c>
      <c r="F39477" s="2">
        <v>698.587520835551</v>
      </c>
    </row>
    <row r="39478" spans="1:6">
      <c r="A39478" t="s">
        <v>320</v>
      </c>
      <c r="B39478">
        <v>1825</v>
      </c>
      <c r="C39478" t="s">
        <v>343</v>
      </c>
      <c r="D39478">
        <v>2011</v>
      </c>
      <c r="E39478" t="s">
        <v>742</v>
      </c>
      <c r="F39478" s="2">
        <v>709.66189584899905</v>
      </c>
    </row>
    <row r="39479" spans="1:6">
      <c r="A39479" t="s">
        <v>320</v>
      </c>
      <c r="B39479">
        <v>1825</v>
      </c>
      <c r="C39479" t="s">
        <v>343</v>
      </c>
      <c r="D39479">
        <v>2011</v>
      </c>
      <c r="E39479" t="s">
        <v>745</v>
      </c>
      <c r="F39479" s="2">
        <v>0</v>
      </c>
    </row>
    <row r="39480" spans="1:6">
      <c r="A39480" t="s">
        <v>320</v>
      </c>
      <c r="B39480">
        <v>1825</v>
      </c>
      <c r="C39480" t="s">
        <v>343</v>
      </c>
      <c r="D39480">
        <v>2011</v>
      </c>
      <c r="E39480" t="s">
        <v>741</v>
      </c>
      <c r="F39480" s="2">
        <v>13341.969767877799</v>
      </c>
    </row>
    <row r="39481" spans="1:6">
      <c r="A39481" t="s">
        <v>320</v>
      </c>
      <c r="B39481">
        <v>1825</v>
      </c>
      <c r="C39481" t="s">
        <v>343</v>
      </c>
      <c r="D39481">
        <v>2013</v>
      </c>
      <c r="E39481" t="s">
        <v>738</v>
      </c>
      <c r="F39481" s="2">
        <v>0</v>
      </c>
    </row>
    <row r="39482" spans="1:6">
      <c r="A39482" t="s">
        <v>320</v>
      </c>
      <c r="B39482">
        <v>1825</v>
      </c>
      <c r="C39482" t="s">
        <v>343</v>
      </c>
      <c r="D39482">
        <v>2013</v>
      </c>
      <c r="E39482" t="s">
        <v>743</v>
      </c>
      <c r="F39482" s="2">
        <v>0</v>
      </c>
    </row>
    <row r="39483" spans="1:6">
      <c r="A39483" t="s">
        <v>320</v>
      </c>
      <c r="B39483">
        <v>1825</v>
      </c>
      <c r="C39483" t="s">
        <v>343</v>
      </c>
      <c r="D39483">
        <v>2016</v>
      </c>
      <c r="E39483" t="s">
        <v>736</v>
      </c>
      <c r="F39483" s="2">
        <v>491.85105665196301</v>
      </c>
    </row>
    <row r="39484" spans="1:6">
      <c r="A39484" t="s">
        <v>320</v>
      </c>
      <c r="B39484">
        <v>1825</v>
      </c>
      <c r="C39484" t="s">
        <v>343</v>
      </c>
      <c r="D39484">
        <v>2016</v>
      </c>
      <c r="E39484" t="s">
        <v>737</v>
      </c>
      <c r="F39484" s="2">
        <v>750.10601456520101</v>
      </c>
    </row>
    <row r="39485" spans="1:6">
      <c r="A39485" t="s">
        <v>320</v>
      </c>
      <c r="B39485">
        <v>1825</v>
      </c>
      <c r="C39485" t="s">
        <v>343</v>
      </c>
      <c r="D39485">
        <v>2016</v>
      </c>
      <c r="E39485" t="s">
        <v>738</v>
      </c>
      <c r="F39485" s="2">
        <v>0</v>
      </c>
    </row>
    <row r="39486" spans="1:6">
      <c r="A39486" t="s">
        <v>320</v>
      </c>
      <c r="B39486">
        <v>1825</v>
      </c>
      <c r="C39486" t="s">
        <v>343</v>
      </c>
      <c r="D39486">
        <v>2016</v>
      </c>
      <c r="E39486" t="s">
        <v>743</v>
      </c>
      <c r="F39486" s="2">
        <v>0</v>
      </c>
    </row>
    <row r="39487" spans="1:6">
      <c r="A39487" t="s">
        <v>320</v>
      </c>
      <c r="B39487">
        <v>1825</v>
      </c>
      <c r="C39487" t="s">
        <v>343</v>
      </c>
      <c r="D39487">
        <v>2017</v>
      </c>
      <c r="E39487" t="s">
        <v>744</v>
      </c>
      <c r="F39487" s="2">
        <v>0</v>
      </c>
    </row>
    <row r="39488" spans="1:6">
      <c r="A39488" t="s">
        <v>320</v>
      </c>
      <c r="B39488">
        <v>1825</v>
      </c>
      <c r="C39488" t="s">
        <v>343</v>
      </c>
      <c r="D39488">
        <v>2017</v>
      </c>
      <c r="E39488" t="s">
        <v>739</v>
      </c>
      <c r="F39488" s="2">
        <v>5270.3737525647502</v>
      </c>
    </row>
    <row r="39489" spans="1:6">
      <c r="A39489" t="s">
        <v>320</v>
      </c>
      <c r="B39489">
        <v>1825</v>
      </c>
      <c r="C39489" t="s">
        <v>343</v>
      </c>
      <c r="D39489">
        <v>2017</v>
      </c>
      <c r="E39489" t="s">
        <v>741</v>
      </c>
      <c r="F39489" s="2">
        <v>12500.539089661001</v>
      </c>
    </row>
    <row r="39490" spans="1:6">
      <c r="A39490" t="s">
        <v>320</v>
      </c>
      <c r="B39490">
        <v>1825</v>
      </c>
      <c r="C39490" t="s">
        <v>343</v>
      </c>
      <c r="D39490">
        <v>2018</v>
      </c>
      <c r="E39490" t="s">
        <v>742</v>
      </c>
      <c r="F39490" s="2">
        <v>1505.1231978727201</v>
      </c>
    </row>
    <row r="39491" spans="1:6">
      <c r="A39491" t="s">
        <v>320</v>
      </c>
      <c r="B39491">
        <v>1825</v>
      </c>
      <c r="C39491" t="s">
        <v>343</v>
      </c>
      <c r="D39491">
        <v>2019</v>
      </c>
      <c r="E39491" t="s">
        <v>736</v>
      </c>
      <c r="F39491" s="2">
        <v>446.87689589878102</v>
      </c>
    </row>
    <row r="39492" spans="1:6">
      <c r="A39492" t="s">
        <v>320</v>
      </c>
      <c r="B39492">
        <v>1825</v>
      </c>
      <c r="C39492" t="s">
        <v>343</v>
      </c>
      <c r="D39492">
        <v>2019</v>
      </c>
      <c r="E39492" t="s">
        <v>737</v>
      </c>
      <c r="F39492" s="2">
        <v>648.05351450596595</v>
      </c>
    </row>
    <row r="39493" spans="1:6">
      <c r="A39493" t="s">
        <v>320</v>
      </c>
      <c r="B39493">
        <v>1825</v>
      </c>
      <c r="C39493" t="s">
        <v>343</v>
      </c>
      <c r="D39493">
        <v>2019</v>
      </c>
      <c r="E39493" t="s">
        <v>738</v>
      </c>
      <c r="F39493" s="2">
        <v>0</v>
      </c>
    </row>
    <row r="39494" spans="1:6">
      <c r="A39494" t="s">
        <v>320</v>
      </c>
      <c r="B39494">
        <v>1825</v>
      </c>
      <c r="C39494" t="s">
        <v>343</v>
      </c>
      <c r="D39494">
        <v>2019</v>
      </c>
      <c r="E39494" t="s">
        <v>743</v>
      </c>
      <c r="F39494" s="2">
        <v>0</v>
      </c>
    </row>
    <row r="39495" spans="1:6">
      <c r="A39495" t="s">
        <v>320</v>
      </c>
      <c r="B39495">
        <v>1825</v>
      </c>
      <c r="C39495" t="s">
        <v>343</v>
      </c>
      <c r="D39495">
        <v>2019</v>
      </c>
      <c r="E39495" t="s">
        <v>740</v>
      </c>
      <c r="F39495" s="2">
        <v>282.82026184554002</v>
      </c>
    </row>
    <row r="39496" spans="1:6">
      <c r="A39496" t="s">
        <v>320</v>
      </c>
      <c r="B39496">
        <v>1825</v>
      </c>
      <c r="C39496" t="s">
        <v>343</v>
      </c>
      <c r="D39496">
        <v>2020</v>
      </c>
      <c r="E39496" t="s">
        <v>744</v>
      </c>
      <c r="F39496" s="2">
        <v>0</v>
      </c>
    </row>
    <row r="39497" spans="1:6">
      <c r="A39497" t="s">
        <v>320</v>
      </c>
      <c r="B39497">
        <v>1825</v>
      </c>
      <c r="C39497" t="s">
        <v>343</v>
      </c>
      <c r="D39497">
        <v>2020</v>
      </c>
      <c r="E39497" t="s">
        <v>739</v>
      </c>
      <c r="F39497" s="2">
        <v>5343.6417562188199</v>
      </c>
    </row>
    <row r="39498" spans="1:6">
      <c r="A39498" t="s">
        <v>320</v>
      </c>
      <c r="B39498">
        <v>1825</v>
      </c>
      <c r="C39498" t="s">
        <v>343</v>
      </c>
      <c r="D39498">
        <v>2021</v>
      </c>
      <c r="E39498" t="s">
        <v>742</v>
      </c>
      <c r="F39498" s="2">
        <v>567.91626244252404</v>
      </c>
    </row>
    <row r="39499" spans="1:6">
      <c r="A39499" t="s">
        <v>320</v>
      </c>
      <c r="B39499">
        <v>1825</v>
      </c>
      <c r="C39499" t="s">
        <v>343</v>
      </c>
      <c r="D39499">
        <v>2021</v>
      </c>
      <c r="E39499" t="s">
        <v>745</v>
      </c>
      <c r="F39499" s="2">
        <v>5.8683114236130103E-2</v>
      </c>
    </row>
    <row r="39500" spans="1:6">
      <c r="A39500" t="s">
        <v>320</v>
      </c>
      <c r="B39500">
        <v>1825</v>
      </c>
      <c r="C39500" t="s">
        <v>343</v>
      </c>
      <c r="D39500">
        <v>2022</v>
      </c>
      <c r="E39500" t="s">
        <v>736</v>
      </c>
      <c r="F39500" s="2">
        <v>265.83334622616002</v>
      </c>
    </row>
    <row r="39501" spans="1:6">
      <c r="A39501" t="s">
        <v>320</v>
      </c>
      <c r="B39501">
        <v>1825</v>
      </c>
      <c r="C39501" t="s">
        <v>343</v>
      </c>
      <c r="D39501">
        <v>2022</v>
      </c>
      <c r="E39501" t="s">
        <v>737</v>
      </c>
      <c r="F39501" s="2">
        <v>513.95893006061794</v>
      </c>
    </row>
    <row r="39502" spans="1:6">
      <c r="A39502" t="s">
        <v>320</v>
      </c>
      <c r="B39502">
        <v>1825</v>
      </c>
      <c r="C39502" t="s">
        <v>343</v>
      </c>
      <c r="D39502">
        <v>2022</v>
      </c>
      <c r="E39502" t="s">
        <v>738</v>
      </c>
      <c r="F39502" s="2">
        <v>0</v>
      </c>
    </row>
    <row r="39503" spans="1:6">
      <c r="A39503" t="s">
        <v>320</v>
      </c>
      <c r="B39503">
        <v>1825</v>
      </c>
      <c r="C39503" t="s">
        <v>343</v>
      </c>
      <c r="D39503">
        <v>2022</v>
      </c>
      <c r="E39503" t="s">
        <v>740</v>
      </c>
      <c r="F39503" s="2">
        <v>685.96539426267896</v>
      </c>
    </row>
    <row r="39504" spans="1:6">
      <c r="A39504" t="s">
        <v>320</v>
      </c>
      <c r="B39504">
        <v>1825</v>
      </c>
      <c r="C39504" t="s">
        <v>343</v>
      </c>
      <c r="D39504">
        <v>2023</v>
      </c>
      <c r="E39504" t="s">
        <v>744</v>
      </c>
      <c r="F39504" s="2">
        <v>0</v>
      </c>
    </row>
    <row r="39505" spans="1:6">
      <c r="A39505" t="s">
        <v>320</v>
      </c>
      <c r="B39505">
        <v>1825</v>
      </c>
      <c r="C39505" t="s">
        <v>343</v>
      </c>
      <c r="D39505">
        <v>2023</v>
      </c>
      <c r="E39505" t="s">
        <v>739</v>
      </c>
      <c r="F39505" s="2">
        <v>4961.1868448286596</v>
      </c>
    </row>
    <row r="39506" spans="1:6">
      <c r="A39506" t="s">
        <v>320</v>
      </c>
      <c r="B39506">
        <v>1825</v>
      </c>
      <c r="C39506" t="s">
        <v>343</v>
      </c>
      <c r="D39506">
        <v>2023</v>
      </c>
      <c r="E39506" t="s">
        <v>743</v>
      </c>
      <c r="F39506" s="2">
        <v>0</v>
      </c>
    </row>
    <row r="39507" spans="1:6">
      <c r="A39507" t="s">
        <v>320</v>
      </c>
      <c r="B39507">
        <v>1825</v>
      </c>
      <c r="C39507" t="s">
        <v>343</v>
      </c>
      <c r="D39507">
        <v>2024</v>
      </c>
      <c r="E39507" t="s">
        <v>742</v>
      </c>
      <c r="F39507" s="2">
        <v>528.87212969015798</v>
      </c>
    </row>
    <row r="39508" spans="1:6">
      <c r="A39508" t="s">
        <v>320</v>
      </c>
      <c r="B39508">
        <v>1825</v>
      </c>
      <c r="C39508" t="s">
        <v>343</v>
      </c>
      <c r="D39508">
        <v>2024</v>
      </c>
      <c r="E39508" t="s">
        <v>745</v>
      </c>
      <c r="F39508" s="2">
        <v>0</v>
      </c>
    </row>
    <row r="39509" spans="1:6">
      <c r="A39509" t="s">
        <v>320</v>
      </c>
      <c r="B39509">
        <v>1825</v>
      </c>
      <c r="C39509" t="s">
        <v>343</v>
      </c>
      <c r="D39509">
        <v>2024</v>
      </c>
      <c r="E39509" t="s">
        <v>741</v>
      </c>
      <c r="F39509" s="2">
        <v>12883.002578717</v>
      </c>
    </row>
    <row r="39510" spans="1:6">
      <c r="A39510" t="s">
        <v>320</v>
      </c>
      <c r="B39510">
        <v>1826</v>
      </c>
      <c r="C39510" t="s">
        <v>345</v>
      </c>
      <c r="D39510">
        <v>2009</v>
      </c>
      <c r="E39510" t="s">
        <v>741</v>
      </c>
      <c r="F39510" s="2">
        <v>1865.42107057462</v>
      </c>
    </row>
    <row r="39511" spans="1:6">
      <c r="A39511" t="s">
        <v>320</v>
      </c>
      <c r="B39511">
        <v>1826</v>
      </c>
      <c r="C39511" t="s">
        <v>345</v>
      </c>
      <c r="D39511">
        <v>2011</v>
      </c>
      <c r="E39511" t="s">
        <v>744</v>
      </c>
      <c r="F39511" s="2">
        <v>0</v>
      </c>
    </row>
    <row r="39512" spans="1:6">
      <c r="A39512" t="s">
        <v>320</v>
      </c>
      <c r="B39512">
        <v>1826</v>
      </c>
      <c r="C39512" t="s">
        <v>345</v>
      </c>
      <c r="D39512">
        <v>2011</v>
      </c>
      <c r="E39512" t="s">
        <v>739</v>
      </c>
      <c r="F39512" s="2">
        <v>9091.7788919438008</v>
      </c>
    </row>
    <row r="39513" spans="1:6">
      <c r="A39513" t="s">
        <v>320</v>
      </c>
      <c r="B39513">
        <v>1826</v>
      </c>
      <c r="C39513" t="s">
        <v>345</v>
      </c>
      <c r="D39513">
        <v>2011</v>
      </c>
      <c r="E39513" t="s">
        <v>743</v>
      </c>
      <c r="F39513" s="2">
        <v>0</v>
      </c>
    </row>
    <row r="39514" spans="1:6">
      <c r="A39514" t="s">
        <v>320</v>
      </c>
      <c r="B39514">
        <v>1826</v>
      </c>
      <c r="C39514" t="s">
        <v>345</v>
      </c>
      <c r="D39514">
        <v>2013</v>
      </c>
      <c r="E39514" t="s">
        <v>736</v>
      </c>
      <c r="F39514" s="2">
        <v>564.32287039268601</v>
      </c>
    </row>
    <row r="39515" spans="1:6">
      <c r="A39515" t="s">
        <v>320</v>
      </c>
      <c r="B39515">
        <v>1826</v>
      </c>
      <c r="C39515" t="s">
        <v>345</v>
      </c>
      <c r="D39515">
        <v>2013</v>
      </c>
      <c r="E39515" t="s">
        <v>737</v>
      </c>
      <c r="F39515" s="2">
        <v>194.50396920136399</v>
      </c>
    </row>
    <row r="39516" spans="1:6">
      <c r="A39516" t="s">
        <v>320</v>
      </c>
      <c r="B39516">
        <v>1826</v>
      </c>
      <c r="C39516" t="s">
        <v>345</v>
      </c>
      <c r="D39516">
        <v>2013</v>
      </c>
      <c r="E39516" t="s">
        <v>738</v>
      </c>
      <c r="F39516" s="2">
        <v>0</v>
      </c>
    </row>
    <row r="39517" spans="1:6">
      <c r="A39517" t="s">
        <v>320</v>
      </c>
      <c r="B39517">
        <v>1826</v>
      </c>
      <c r="C39517" t="s">
        <v>345</v>
      </c>
      <c r="D39517">
        <v>2013</v>
      </c>
      <c r="E39517" t="s">
        <v>740</v>
      </c>
      <c r="F39517" s="2">
        <v>454.88345518978599</v>
      </c>
    </row>
    <row r="39518" spans="1:6">
      <c r="A39518" t="s">
        <v>320</v>
      </c>
      <c r="B39518">
        <v>1826</v>
      </c>
      <c r="C39518" t="s">
        <v>345</v>
      </c>
      <c r="D39518">
        <v>2015</v>
      </c>
      <c r="E39518" t="s">
        <v>742</v>
      </c>
      <c r="F39518" s="2">
        <v>2064.38910614221</v>
      </c>
    </row>
    <row r="39519" spans="1:6">
      <c r="A39519" t="s">
        <v>320</v>
      </c>
      <c r="B39519">
        <v>1826</v>
      </c>
      <c r="C39519" t="s">
        <v>345</v>
      </c>
      <c r="D39519">
        <v>2015</v>
      </c>
      <c r="E39519" t="s">
        <v>745</v>
      </c>
      <c r="F39519" s="2">
        <v>0</v>
      </c>
    </row>
    <row r="39520" spans="1:6">
      <c r="A39520" t="s">
        <v>320</v>
      </c>
      <c r="B39520">
        <v>1826</v>
      </c>
      <c r="C39520" t="s">
        <v>345</v>
      </c>
      <c r="D39520">
        <v>2015</v>
      </c>
      <c r="E39520" t="s">
        <v>741</v>
      </c>
      <c r="F39520" s="2">
        <v>1826.49180104423</v>
      </c>
    </row>
    <row r="39521" spans="1:6">
      <c r="A39521" t="s">
        <v>320</v>
      </c>
      <c r="B39521">
        <v>1826</v>
      </c>
      <c r="C39521" t="s">
        <v>345</v>
      </c>
      <c r="D39521">
        <v>2016</v>
      </c>
      <c r="E39521" t="s">
        <v>736</v>
      </c>
      <c r="F39521" s="2">
        <v>526.14112093931499</v>
      </c>
    </row>
    <row r="39522" spans="1:6">
      <c r="A39522" t="s">
        <v>320</v>
      </c>
      <c r="B39522">
        <v>1826</v>
      </c>
      <c r="C39522" t="s">
        <v>345</v>
      </c>
      <c r="D39522">
        <v>2016</v>
      </c>
      <c r="E39522" t="s">
        <v>737</v>
      </c>
      <c r="F39522" s="2">
        <v>194.143808890705</v>
      </c>
    </row>
    <row r="39523" spans="1:6">
      <c r="A39523" t="s">
        <v>320</v>
      </c>
      <c r="B39523">
        <v>1826</v>
      </c>
      <c r="C39523" t="s">
        <v>345</v>
      </c>
      <c r="D39523">
        <v>2016</v>
      </c>
      <c r="E39523" t="s">
        <v>738</v>
      </c>
      <c r="F39523" s="2">
        <v>0</v>
      </c>
    </row>
    <row r="39524" spans="1:6">
      <c r="A39524" t="s">
        <v>320</v>
      </c>
      <c r="B39524">
        <v>1826</v>
      </c>
      <c r="C39524" t="s">
        <v>345</v>
      </c>
      <c r="D39524">
        <v>2016</v>
      </c>
      <c r="E39524" t="s">
        <v>740</v>
      </c>
      <c r="F39524" s="2">
        <v>379.59520111138602</v>
      </c>
    </row>
    <row r="39525" spans="1:6">
      <c r="A39525" t="s">
        <v>320</v>
      </c>
      <c r="B39525">
        <v>1826</v>
      </c>
      <c r="C39525" t="s">
        <v>345</v>
      </c>
      <c r="D39525">
        <v>2017</v>
      </c>
      <c r="E39525" t="s">
        <v>744</v>
      </c>
      <c r="F39525" s="2">
        <v>0</v>
      </c>
    </row>
    <row r="39526" spans="1:6">
      <c r="A39526" t="s">
        <v>320</v>
      </c>
      <c r="B39526">
        <v>1826</v>
      </c>
      <c r="C39526" t="s">
        <v>345</v>
      </c>
      <c r="D39526">
        <v>2017</v>
      </c>
      <c r="E39526" t="s">
        <v>739</v>
      </c>
      <c r="F39526" s="2">
        <v>10267.328340947701</v>
      </c>
    </row>
    <row r="39527" spans="1:6">
      <c r="A39527" t="s">
        <v>320</v>
      </c>
      <c r="B39527">
        <v>1826</v>
      </c>
      <c r="C39527" t="s">
        <v>345</v>
      </c>
      <c r="D39527">
        <v>2018</v>
      </c>
      <c r="E39527" t="s">
        <v>742</v>
      </c>
      <c r="F39527" s="2">
        <v>2614.3138027975101</v>
      </c>
    </row>
    <row r="39528" spans="1:6">
      <c r="A39528" t="s">
        <v>320</v>
      </c>
      <c r="B39528">
        <v>1826</v>
      </c>
      <c r="C39528" t="s">
        <v>345</v>
      </c>
      <c r="D39528">
        <v>2018</v>
      </c>
      <c r="E39528" t="s">
        <v>745</v>
      </c>
      <c r="F39528" s="2">
        <v>0</v>
      </c>
    </row>
    <row r="39529" spans="1:6">
      <c r="A39529" t="s">
        <v>320</v>
      </c>
      <c r="B39529">
        <v>1826</v>
      </c>
      <c r="C39529" t="s">
        <v>345</v>
      </c>
      <c r="D39529">
        <v>2019</v>
      </c>
      <c r="E39529" t="s">
        <v>736</v>
      </c>
      <c r="F39529" s="2">
        <v>463.70681217949999</v>
      </c>
    </row>
    <row r="39530" spans="1:6">
      <c r="A39530" t="s">
        <v>320</v>
      </c>
      <c r="B39530">
        <v>1826</v>
      </c>
      <c r="C39530" t="s">
        <v>345</v>
      </c>
      <c r="D39530">
        <v>2019</v>
      </c>
      <c r="E39530" t="s">
        <v>737</v>
      </c>
      <c r="F39530" s="2">
        <v>191.486412920041</v>
      </c>
    </row>
    <row r="39531" spans="1:6">
      <c r="A39531" t="s">
        <v>320</v>
      </c>
      <c r="B39531">
        <v>1826</v>
      </c>
      <c r="C39531" t="s">
        <v>345</v>
      </c>
      <c r="D39531">
        <v>2019</v>
      </c>
      <c r="E39531" t="s">
        <v>740</v>
      </c>
      <c r="F39531" s="2">
        <v>291.06056103688599</v>
      </c>
    </row>
    <row r="39532" spans="1:6">
      <c r="A39532" t="s">
        <v>320</v>
      </c>
      <c r="B39532">
        <v>1826</v>
      </c>
      <c r="C39532" t="s">
        <v>345</v>
      </c>
      <c r="D39532">
        <v>2020</v>
      </c>
      <c r="E39532" t="s">
        <v>739</v>
      </c>
      <c r="F39532" s="2">
        <v>10027.347846106901</v>
      </c>
    </row>
    <row r="39533" spans="1:6">
      <c r="A39533" t="s">
        <v>320</v>
      </c>
      <c r="B39533">
        <v>1826</v>
      </c>
      <c r="C39533" t="s">
        <v>345</v>
      </c>
      <c r="D39533">
        <v>2021</v>
      </c>
      <c r="E39533" t="s">
        <v>742</v>
      </c>
      <c r="F39533" s="2">
        <v>1311.4493419447199</v>
      </c>
    </row>
    <row r="39534" spans="1:6">
      <c r="A39534" t="s">
        <v>320</v>
      </c>
      <c r="B39534">
        <v>1826</v>
      </c>
      <c r="C39534" t="s">
        <v>345</v>
      </c>
      <c r="D39534">
        <v>2021</v>
      </c>
      <c r="E39534" t="s">
        <v>743</v>
      </c>
      <c r="F39534" s="2">
        <v>0</v>
      </c>
    </row>
    <row r="39535" spans="1:6">
      <c r="A39535" t="s">
        <v>320</v>
      </c>
      <c r="B39535">
        <v>1826</v>
      </c>
      <c r="C39535" t="s">
        <v>345</v>
      </c>
      <c r="D39535">
        <v>2021</v>
      </c>
      <c r="E39535" t="s">
        <v>745</v>
      </c>
      <c r="F39535" s="2">
        <v>0.41686877194135302</v>
      </c>
    </row>
    <row r="39536" spans="1:6">
      <c r="A39536" t="s">
        <v>320</v>
      </c>
      <c r="B39536">
        <v>1826</v>
      </c>
      <c r="C39536" t="s">
        <v>345</v>
      </c>
      <c r="D39536">
        <v>2022</v>
      </c>
      <c r="E39536" t="s">
        <v>740</v>
      </c>
      <c r="F39536" s="2">
        <v>255.40028530880201</v>
      </c>
    </row>
    <row r="39537" spans="1:6">
      <c r="A39537" t="s">
        <v>320</v>
      </c>
      <c r="B39537">
        <v>1826</v>
      </c>
      <c r="C39537" t="s">
        <v>345</v>
      </c>
      <c r="D39537">
        <v>2022</v>
      </c>
      <c r="E39537" t="s">
        <v>741</v>
      </c>
      <c r="F39537" s="2">
        <v>1577.60991563788</v>
      </c>
    </row>
    <row r="39538" spans="1:6">
      <c r="A39538" t="s">
        <v>320</v>
      </c>
      <c r="B39538">
        <v>1826</v>
      </c>
      <c r="C39538" t="s">
        <v>345</v>
      </c>
      <c r="D39538">
        <v>2024</v>
      </c>
      <c r="E39538" t="s">
        <v>743</v>
      </c>
      <c r="F39538" s="2">
        <v>0</v>
      </c>
    </row>
    <row r="39539" spans="1:6">
      <c r="A39539" t="s">
        <v>320</v>
      </c>
      <c r="B39539">
        <v>1827</v>
      </c>
      <c r="C39539" t="s">
        <v>347</v>
      </c>
      <c r="D39539">
        <v>2009</v>
      </c>
      <c r="E39539" t="s">
        <v>738</v>
      </c>
      <c r="F39539" s="2">
        <v>0</v>
      </c>
    </row>
    <row r="39540" spans="1:6">
      <c r="A39540" t="s">
        <v>320</v>
      </c>
      <c r="B39540">
        <v>1827</v>
      </c>
      <c r="C39540" t="s">
        <v>347</v>
      </c>
      <c r="D39540">
        <v>2013</v>
      </c>
      <c r="E39540" t="s">
        <v>744</v>
      </c>
      <c r="F39540" s="2">
        <v>0</v>
      </c>
    </row>
    <row r="39541" spans="1:6">
      <c r="A39541" t="s">
        <v>320</v>
      </c>
      <c r="B39541">
        <v>1827</v>
      </c>
      <c r="C39541" t="s">
        <v>347</v>
      </c>
      <c r="D39541">
        <v>2013</v>
      </c>
      <c r="E39541" t="s">
        <v>739</v>
      </c>
      <c r="F39541" s="2">
        <v>10497.9078634057</v>
      </c>
    </row>
    <row r="39542" spans="1:6">
      <c r="A39542" t="s">
        <v>320</v>
      </c>
      <c r="B39542">
        <v>1827</v>
      </c>
      <c r="C39542" t="s">
        <v>347</v>
      </c>
      <c r="D39542">
        <v>2013</v>
      </c>
      <c r="E39542" t="s">
        <v>743</v>
      </c>
      <c r="F39542" s="2">
        <v>0</v>
      </c>
    </row>
    <row r="39543" spans="1:6">
      <c r="A39543" t="s">
        <v>320</v>
      </c>
      <c r="B39543">
        <v>1827</v>
      </c>
      <c r="C39543" t="s">
        <v>347</v>
      </c>
      <c r="D39543">
        <v>2015</v>
      </c>
      <c r="E39543" t="s">
        <v>736</v>
      </c>
      <c r="F39543" s="2">
        <v>227.81958490498201</v>
      </c>
    </row>
    <row r="39544" spans="1:6">
      <c r="A39544" t="s">
        <v>320</v>
      </c>
      <c r="B39544">
        <v>1827</v>
      </c>
      <c r="C39544" t="s">
        <v>347</v>
      </c>
      <c r="D39544">
        <v>2015</v>
      </c>
      <c r="E39544" t="s">
        <v>737</v>
      </c>
      <c r="F39544" s="2">
        <v>174.98610405848299</v>
      </c>
    </row>
    <row r="39545" spans="1:6">
      <c r="A39545" t="s">
        <v>320</v>
      </c>
      <c r="B39545">
        <v>1827</v>
      </c>
      <c r="C39545" t="s">
        <v>347</v>
      </c>
      <c r="D39545">
        <v>2015</v>
      </c>
      <c r="E39545" t="s">
        <v>738</v>
      </c>
      <c r="F39545" s="2">
        <v>0</v>
      </c>
    </row>
    <row r="39546" spans="1:6">
      <c r="A39546" t="s">
        <v>320</v>
      </c>
      <c r="B39546">
        <v>1827</v>
      </c>
      <c r="C39546" t="s">
        <v>347</v>
      </c>
      <c r="D39546">
        <v>2015</v>
      </c>
      <c r="E39546" t="s">
        <v>740</v>
      </c>
      <c r="F39546" s="2">
        <v>201.285866988175</v>
      </c>
    </row>
    <row r="39547" spans="1:6">
      <c r="A39547" t="s">
        <v>320</v>
      </c>
      <c r="B39547">
        <v>1827</v>
      </c>
      <c r="C39547" t="s">
        <v>347</v>
      </c>
      <c r="D39547">
        <v>2016</v>
      </c>
      <c r="E39547" t="s">
        <v>744</v>
      </c>
      <c r="F39547" s="2">
        <v>0</v>
      </c>
    </row>
    <row r="39548" spans="1:6">
      <c r="A39548" t="s">
        <v>320</v>
      </c>
      <c r="B39548">
        <v>1827</v>
      </c>
      <c r="C39548" t="s">
        <v>347</v>
      </c>
      <c r="D39548">
        <v>2016</v>
      </c>
      <c r="E39548" t="s">
        <v>739</v>
      </c>
      <c r="F39548" s="2">
        <v>10629.4928776504</v>
      </c>
    </row>
    <row r="39549" spans="1:6">
      <c r="A39549" t="s">
        <v>320</v>
      </c>
      <c r="B39549">
        <v>1827</v>
      </c>
      <c r="C39549" t="s">
        <v>347</v>
      </c>
      <c r="D39549">
        <v>2016</v>
      </c>
      <c r="E39549" t="s">
        <v>743</v>
      </c>
      <c r="F39549" s="2">
        <v>0</v>
      </c>
    </row>
    <row r="39550" spans="1:6">
      <c r="A39550" t="s">
        <v>320</v>
      </c>
      <c r="B39550">
        <v>1827</v>
      </c>
      <c r="C39550" t="s">
        <v>347</v>
      </c>
      <c r="D39550">
        <v>2017</v>
      </c>
      <c r="E39550" t="s">
        <v>742</v>
      </c>
      <c r="F39550" s="2">
        <v>765.31598788684698</v>
      </c>
    </row>
    <row r="39551" spans="1:6">
      <c r="A39551" t="s">
        <v>320</v>
      </c>
      <c r="B39551">
        <v>1827</v>
      </c>
      <c r="C39551" t="s">
        <v>347</v>
      </c>
      <c r="D39551">
        <v>2017</v>
      </c>
      <c r="E39551" t="s">
        <v>745</v>
      </c>
      <c r="F39551" s="2">
        <v>11951.028200852101</v>
      </c>
    </row>
    <row r="39552" spans="1:6">
      <c r="A39552" t="s">
        <v>320</v>
      </c>
      <c r="B39552">
        <v>1827</v>
      </c>
      <c r="C39552" t="s">
        <v>347</v>
      </c>
      <c r="D39552">
        <v>2017</v>
      </c>
      <c r="E39552" t="s">
        <v>741</v>
      </c>
      <c r="F39552" s="2">
        <v>1318.7510538778199</v>
      </c>
    </row>
    <row r="39553" spans="1:6">
      <c r="A39553" t="s">
        <v>320</v>
      </c>
      <c r="B39553">
        <v>1827</v>
      </c>
      <c r="C39553" t="s">
        <v>347</v>
      </c>
      <c r="D39553">
        <v>2018</v>
      </c>
      <c r="E39553" t="s">
        <v>736</v>
      </c>
      <c r="F39553" s="2">
        <v>226.34789553799499</v>
      </c>
    </row>
    <row r="39554" spans="1:6">
      <c r="A39554" t="s">
        <v>320</v>
      </c>
      <c r="B39554">
        <v>1827</v>
      </c>
      <c r="C39554" t="s">
        <v>347</v>
      </c>
      <c r="D39554">
        <v>2018</v>
      </c>
      <c r="E39554" t="s">
        <v>737</v>
      </c>
      <c r="F39554" s="2">
        <v>189.685290329022</v>
      </c>
    </row>
    <row r="39555" spans="1:6">
      <c r="A39555" t="s">
        <v>320</v>
      </c>
      <c r="B39555">
        <v>1827</v>
      </c>
      <c r="C39555" t="s">
        <v>347</v>
      </c>
      <c r="D39555">
        <v>2018</v>
      </c>
      <c r="E39555" t="s">
        <v>738</v>
      </c>
      <c r="F39555" s="2">
        <v>0</v>
      </c>
    </row>
    <row r="39556" spans="1:6">
      <c r="A39556" t="s">
        <v>320</v>
      </c>
      <c r="B39556">
        <v>1827</v>
      </c>
      <c r="C39556" t="s">
        <v>347</v>
      </c>
      <c r="D39556">
        <v>2018</v>
      </c>
      <c r="E39556" t="s">
        <v>740</v>
      </c>
      <c r="F39556" s="2">
        <v>135.12773161568799</v>
      </c>
    </row>
    <row r="39557" spans="1:6">
      <c r="A39557" t="s">
        <v>320</v>
      </c>
      <c r="B39557">
        <v>1827</v>
      </c>
      <c r="C39557" t="s">
        <v>347</v>
      </c>
      <c r="D39557">
        <v>2019</v>
      </c>
      <c r="E39557" t="s">
        <v>744</v>
      </c>
      <c r="F39557" s="2">
        <v>0</v>
      </c>
    </row>
    <row r="39558" spans="1:6">
      <c r="A39558" t="s">
        <v>320</v>
      </c>
      <c r="B39558">
        <v>1827</v>
      </c>
      <c r="C39558" t="s">
        <v>347</v>
      </c>
      <c r="D39558">
        <v>2019</v>
      </c>
      <c r="E39558" t="s">
        <v>739</v>
      </c>
      <c r="F39558" s="2">
        <v>10977.3461516106</v>
      </c>
    </row>
    <row r="39559" spans="1:6">
      <c r="A39559" t="s">
        <v>320</v>
      </c>
      <c r="B39559">
        <v>1827</v>
      </c>
      <c r="C39559" t="s">
        <v>347</v>
      </c>
      <c r="D39559">
        <v>2020</v>
      </c>
      <c r="E39559" t="s">
        <v>742</v>
      </c>
      <c r="F39559" s="2">
        <v>718.05573053507499</v>
      </c>
    </row>
    <row r="39560" spans="1:6">
      <c r="A39560" t="s">
        <v>320</v>
      </c>
      <c r="B39560">
        <v>1827</v>
      </c>
      <c r="C39560" t="s">
        <v>347</v>
      </c>
      <c r="D39560">
        <v>2020</v>
      </c>
      <c r="E39560" t="s">
        <v>745</v>
      </c>
      <c r="F39560" s="2">
        <v>12907.4294301268</v>
      </c>
    </row>
    <row r="39561" spans="1:6">
      <c r="A39561" t="s">
        <v>320</v>
      </c>
      <c r="B39561">
        <v>1827</v>
      </c>
      <c r="C39561" t="s">
        <v>347</v>
      </c>
      <c r="D39561">
        <v>2020</v>
      </c>
      <c r="E39561" t="s">
        <v>741</v>
      </c>
      <c r="F39561" s="2">
        <v>1259.6760356536599</v>
      </c>
    </row>
    <row r="39562" spans="1:6">
      <c r="A39562" t="s">
        <v>320</v>
      </c>
      <c r="B39562">
        <v>1827</v>
      </c>
      <c r="C39562" t="s">
        <v>347</v>
      </c>
      <c r="D39562">
        <v>2021</v>
      </c>
      <c r="E39562" t="s">
        <v>736</v>
      </c>
      <c r="F39562" s="2">
        <v>209.592152551531</v>
      </c>
    </row>
    <row r="39563" spans="1:6">
      <c r="A39563" t="s">
        <v>320</v>
      </c>
      <c r="B39563">
        <v>1827</v>
      </c>
      <c r="C39563" t="s">
        <v>347</v>
      </c>
      <c r="D39563">
        <v>2021</v>
      </c>
      <c r="E39563" t="s">
        <v>737</v>
      </c>
      <c r="F39563" s="2">
        <v>182.02608884406101</v>
      </c>
    </row>
    <row r="39564" spans="1:6">
      <c r="A39564" t="s">
        <v>320</v>
      </c>
      <c r="B39564">
        <v>1827</v>
      </c>
      <c r="C39564" t="s">
        <v>347</v>
      </c>
      <c r="D39564">
        <v>2021</v>
      </c>
      <c r="E39564" t="s">
        <v>740</v>
      </c>
      <c r="F39564" s="2">
        <v>130.591902850189</v>
      </c>
    </row>
    <row r="39565" spans="1:6">
      <c r="A39565" t="s">
        <v>320</v>
      </c>
      <c r="B39565">
        <v>1827</v>
      </c>
      <c r="C39565" t="s">
        <v>347</v>
      </c>
      <c r="D39565">
        <v>2022</v>
      </c>
      <c r="E39565" t="s">
        <v>738</v>
      </c>
      <c r="F39565" s="2">
        <v>0</v>
      </c>
    </row>
    <row r="39566" spans="1:6">
      <c r="A39566" t="s">
        <v>320</v>
      </c>
      <c r="B39566">
        <v>1827</v>
      </c>
      <c r="C39566" t="s">
        <v>347</v>
      </c>
      <c r="D39566">
        <v>2022</v>
      </c>
      <c r="E39566" t="s">
        <v>739</v>
      </c>
      <c r="F39566" s="2">
        <v>10385.804181072799</v>
      </c>
    </row>
    <row r="39567" spans="1:6">
      <c r="A39567" t="s">
        <v>320</v>
      </c>
      <c r="B39567">
        <v>1827</v>
      </c>
      <c r="C39567" t="s">
        <v>347</v>
      </c>
      <c r="D39567">
        <v>2023</v>
      </c>
      <c r="E39567" t="s">
        <v>742</v>
      </c>
      <c r="F39567" s="2">
        <v>644.609365730739</v>
      </c>
    </row>
    <row r="39568" spans="1:6">
      <c r="A39568" t="s">
        <v>320</v>
      </c>
      <c r="B39568">
        <v>1827</v>
      </c>
      <c r="C39568" t="s">
        <v>347</v>
      </c>
      <c r="D39568">
        <v>2023</v>
      </c>
      <c r="E39568" t="s">
        <v>743</v>
      </c>
      <c r="F39568" s="2">
        <v>0</v>
      </c>
    </row>
    <row r="39569" spans="1:6">
      <c r="A39569" t="s">
        <v>320</v>
      </c>
      <c r="B39569">
        <v>1827</v>
      </c>
      <c r="C39569" t="s">
        <v>347</v>
      </c>
      <c r="D39569">
        <v>2023</v>
      </c>
      <c r="E39569" t="s">
        <v>745</v>
      </c>
      <c r="F39569" s="2">
        <v>15086.000771164299</v>
      </c>
    </row>
    <row r="39570" spans="1:6">
      <c r="A39570" t="s">
        <v>320</v>
      </c>
      <c r="B39570">
        <v>1827</v>
      </c>
      <c r="C39570" t="s">
        <v>347</v>
      </c>
      <c r="D39570">
        <v>2023</v>
      </c>
      <c r="E39570" t="s">
        <v>741</v>
      </c>
      <c r="F39570" s="2">
        <v>1242.2986609048901</v>
      </c>
    </row>
    <row r="39571" spans="1:6">
      <c r="A39571" t="s">
        <v>320</v>
      </c>
      <c r="B39571">
        <v>1828</v>
      </c>
      <c r="C39571" t="s">
        <v>349</v>
      </c>
      <c r="D39571">
        <v>2009</v>
      </c>
      <c r="E39571" t="s">
        <v>736</v>
      </c>
      <c r="F39571" s="2">
        <v>546.68458448293302</v>
      </c>
    </row>
    <row r="39572" spans="1:6">
      <c r="A39572" t="s">
        <v>320</v>
      </c>
      <c r="B39572">
        <v>1828</v>
      </c>
      <c r="C39572" t="s">
        <v>349</v>
      </c>
      <c r="D39572">
        <v>2009</v>
      </c>
      <c r="E39572" t="s">
        <v>737</v>
      </c>
      <c r="F39572" s="2">
        <v>141.55464423944301</v>
      </c>
    </row>
    <row r="39573" spans="1:6">
      <c r="A39573" t="s">
        <v>320</v>
      </c>
      <c r="B39573">
        <v>1828</v>
      </c>
      <c r="C39573" t="s">
        <v>349</v>
      </c>
      <c r="D39573">
        <v>2009</v>
      </c>
      <c r="E39573" t="s">
        <v>738</v>
      </c>
      <c r="F39573" s="2">
        <v>0</v>
      </c>
    </row>
    <row r="39574" spans="1:6">
      <c r="A39574" t="s">
        <v>320</v>
      </c>
      <c r="B39574">
        <v>1828</v>
      </c>
      <c r="C39574" t="s">
        <v>349</v>
      </c>
      <c r="D39574">
        <v>2009</v>
      </c>
      <c r="E39574" t="s">
        <v>740</v>
      </c>
      <c r="F39574" s="2">
        <v>306.01330845161999</v>
      </c>
    </row>
    <row r="39575" spans="1:6">
      <c r="A39575" t="s">
        <v>320</v>
      </c>
      <c r="B39575">
        <v>1828</v>
      </c>
      <c r="C39575" t="s">
        <v>349</v>
      </c>
      <c r="D39575">
        <v>2011</v>
      </c>
      <c r="E39575" t="s">
        <v>742</v>
      </c>
      <c r="F39575" s="2">
        <v>2842.0757326535099</v>
      </c>
    </row>
    <row r="39576" spans="1:6">
      <c r="A39576" t="s">
        <v>320</v>
      </c>
      <c r="B39576">
        <v>1828</v>
      </c>
      <c r="C39576" t="s">
        <v>349</v>
      </c>
      <c r="D39576">
        <v>2011</v>
      </c>
      <c r="E39576" t="s">
        <v>744</v>
      </c>
      <c r="F39576" s="2">
        <v>0</v>
      </c>
    </row>
    <row r="39577" spans="1:6">
      <c r="A39577" t="s">
        <v>320</v>
      </c>
      <c r="B39577">
        <v>1828</v>
      </c>
      <c r="C39577" t="s">
        <v>349</v>
      </c>
      <c r="D39577">
        <v>2011</v>
      </c>
      <c r="E39577" t="s">
        <v>745</v>
      </c>
      <c r="F39577" s="2">
        <v>12598.660434273001</v>
      </c>
    </row>
    <row r="39578" spans="1:6">
      <c r="A39578" t="s">
        <v>320</v>
      </c>
      <c r="B39578">
        <v>1828</v>
      </c>
      <c r="C39578" t="s">
        <v>349</v>
      </c>
      <c r="D39578">
        <v>2013</v>
      </c>
      <c r="E39578" t="s">
        <v>739</v>
      </c>
      <c r="F39578" s="2">
        <v>6041.1352239330899</v>
      </c>
    </row>
    <row r="39579" spans="1:6">
      <c r="A39579" t="s">
        <v>320</v>
      </c>
      <c r="B39579">
        <v>1828</v>
      </c>
      <c r="C39579" t="s">
        <v>349</v>
      </c>
      <c r="D39579">
        <v>2015</v>
      </c>
      <c r="E39579" t="s">
        <v>736</v>
      </c>
      <c r="F39579" s="2">
        <v>466.01144528072098</v>
      </c>
    </row>
    <row r="39580" spans="1:6">
      <c r="A39580" t="s">
        <v>320</v>
      </c>
      <c r="B39580">
        <v>1828</v>
      </c>
      <c r="C39580" t="s">
        <v>349</v>
      </c>
      <c r="D39580">
        <v>2015</v>
      </c>
      <c r="E39580" t="s">
        <v>740</v>
      </c>
      <c r="F39580" s="2">
        <v>446.92574888735697</v>
      </c>
    </row>
    <row r="39581" spans="1:6">
      <c r="A39581" t="s">
        <v>320</v>
      </c>
      <c r="B39581">
        <v>1828</v>
      </c>
      <c r="C39581" t="s">
        <v>349</v>
      </c>
      <c r="D39581">
        <v>2015</v>
      </c>
      <c r="E39581" t="s">
        <v>741</v>
      </c>
      <c r="F39581" s="2">
        <v>856.575844989551</v>
      </c>
    </row>
    <row r="39582" spans="1:6">
      <c r="A39582" t="s">
        <v>320</v>
      </c>
      <c r="B39582">
        <v>1828</v>
      </c>
      <c r="C39582" t="s">
        <v>349</v>
      </c>
      <c r="D39582">
        <v>2016</v>
      </c>
      <c r="E39582" t="s">
        <v>738</v>
      </c>
      <c r="F39582" s="2">
        <v>0</v>
      </c>
    </row>
    <row r="39583" spans="1:6">
      <c r="A39583" t="s">
        <v>320</v>
      </c>
      <c r="B39583">
        <v>1828</v>
      </c>
      <c r="C39583" t="s">
        <v>349</v>
      </c>
      <c r="D39583">
        <v>2016</v>
      </c>
      <c r="E39583" t="s">
        <v>739</v>
      </c>
      <c r="F39583" s="2">
        <v>6428.9837509919798</v>
      </c>
    </row>
    <row r="39584" spans="1:6">
      <c r="A39584" t="s">
        <v>320</v>
      </c>
      <c r="B39584">
        <v>1828</v>
      </c>
      <c r="C39584" t="s">
        <v>349</v>
      </c>
      <c r="D39584">
        <v>2017</v>
      </c>
      <c r="E39584" t="s">
        <v>742</v>
      </c>
      <c r="F39584" s="2">
        <v>2504.3716442915302</v>
      </c>
    </row>
    <row r="39585" spans="1:6">
      <c r="A39585" t="s">
        <v>320</v>
      </c>
      <c r="B39585">
        <v>1828</v>
      </c>
      <c r="C39585" t="s">
        <v>349</v>
      </c>
      <c r="D39585">
        <v>2017</v>
      </c>
      <c r="E39585" t="s">
        <v>743</v>
      </c>
      <c r="F39585" s="2">
        <v>0</v>
      </c>
    </row>
    <row r="39586" spans="1:6">
      <c r="A39586" t="s">
        <v>320</v>
      </c>
      <c r="B39586">
        <v>1828</v>
      </c>
      <c r="C39586" t="s">
        <v>349</v>
      </c>
      <c r="D39586">
        <v>2017</v>
      </c>
      <c r="E39586" t="s">
        <v>745</v>
      </c>
      <c r="F39586" s="2">
        <v>12075.3160194314</v>
      </c>
    </row>
    <row r="39587" spans="1:6">
      <c r="A39587" t="s">
        <v>320</v>
      </c>
      <c r="B39587">
        <v>1828</v>
      </c>
      <c r="C39587" t="s">
        <v>349</v>
      </c>
      <c r="D39587">
        <v>2018</v>
      </c>
      <c r="E39587" t="s">
        <v>741</v>
      </c>
      <c r="F39587" s="2">
        <v>793.57267169111003</v>
      </c>
    </row>
    <row r="39588" spans="1:6">
      <c r="A39588" t="s">
        <v>320</v>
      </c>
      <c r="B39588">
        <v>1828</v>
      </c>
      <c r="C39588" t="s">
        <v>349</v>
      </c>
      <c r="D39588">
        <v>2019</v>
      </c>
      <c r="E39588" t="s">
        <v>737</v>
      </c>
      <c r="F39588" s="2">
        <v>188.99336441868701</v>
      </c>
    </row>
    <row r="39589" spans="1:6">
      <c r="A39589" t="s">
        <v>320</v>
      </c>
      <c r="B39589">
        <v>1828</v>
      </c>
      <c r="C39589" t="s">
        <v>349</v>
      </c>
      <c r="D39589">
        <v>2019</v>
      </c>
      <c r="E39589" t="s">
        <v>738</v>
      </c>
      <c r="F39589" s="2">
        <v>0</v>
      </c>
    </row>
    <row r="39590" spans="1:6">
      <c r="A39590" t="s">
        <v>320</v>
      </c>
      <c r="B39590">
        <v>1828</v>
      </c>
      <c r="C39590" t="s">
        <v>349</v>
      </c>
      <c r="D39590">
        <v>2020</v>
      </c>
      <c r="E39590" t="s">
        <v>739</v>
      </c>
      <c r="F39590" s="2">
        <v>6329.8332422535204</v>
      </c>
    </row>
    <row r="39591" spans="1:6">
      <c r="A39591" t="s">
        <v>320</v>
      </c>
      <c r="B39591">
        <v>1828</v>
      </c>
      <c r="C39591" t="s">
        <v>349</v>
      </c>
      <c r="D39591">
        <v>2020</v>
      </c>
      <c r="E39591" t="s">
        <v>743</v>
      </c>
      <c r="F39591" s="2">
        <v>0</v>
      </c>
    </row>
    <row r="39592" spans="1:6">
      <c r="A39592" t="s">
        <v>320</v>
      </c>
      <c r="B39592">
        <v>1828</v>
      </c>
      <c r="C39592" t="s">
        <v>349</v>
      </c>
      <c r="D39592">
        <v>2021</v>
      </c>
      <c r="E39592" t="s">
        <v>744</v>
      </c>
      <c r="F39592" s="2">
        <v>0</v>
      </c>
    </row>
    <row r="39593" spans="1:6">
      <c r="A39593" t="s">
        <v>320</v>
      </c>
      <c r="B39593">
        <v>1828</v>
      </c>
      <c r="C39593" t="s">
        <v>349</v>
      </c>
      <c r="D39593">
        <v>2021</v>
      </c>
      <c r="E39593" t="s">
        <v>741</v>
      </c>
      <c r="F39593" s="2">
        <v>788.67112821274895</v>
      </c>
    </row>
    <row r="39594" spans="1:6">
      <c r="A39594" t="s">
        <v>320</v>
      </c>
      <c r="B39594">
        <v>1828</v>
      </c>
      <c r="C39594" t="s">
        <v>349</v>
      </c>
      <c r="D39594">
        <v>2022</v>
      </c>
      <c r="E39594" t="s">
        <v>736</v>
      </c>
      <c r="F39594" s="2">
        <v>367.806988015711</v>
      </c>
    </row>
    <row r="39595" spans="1:6">
      <c r="A39595" t="s">
        <v>320</v>
      </c>
      <c r="B39595">
        <v>1828</v>
      </c>
      <c r="C39595" t="s">
        <v>349</v>
      </c>
      <c r="D39595">
        <v>2022</v>
      </c>
      <c r="E39595" t="s">
        <v>737</v>
      </c>
      <c r="F39595" s="2">
        <v>169.37261247958099</v>
      </c>
    </row>
    <row r="39596" spans="1:6">
      <c r="A39596" t="s">
        <v>320</v>
      </c>
      <c r="B39596">
        <v>1828</v>
      </c>
      <c r="C39596" t="s">
        <v>349</v>
      </c>
      <c r="D39596">
        <v>2022</v>
      </c>
      <c r="E39596" t="s">
        <v>738</v>
      </c>
      <c r="F39596" s="2">
        <v>0</v>
      </c>
    </row>
    <row r="39597" spans="1:6">
      <c r="A39597" t="s">
        <v>320</v>
      </c>
      <c r="B39597">
        <v>1828</v>
      </c>
      <c r="C39597" t="s">
        <v>349</v>
      </c>
      <c r="D39597">
        <v>2022</v>
      </c>
      <c r="E39597" t="s">
        <v>740</v>
      </c>
      <c r="F39597" s="2">
        <v>117.33843904171</v>
      </c>
    </row>
    <row r="39598" spans="1:6">
      <c r="A39598" t="s">
        <v>320</v>
      </c>
      <c r="B39598">
        <v>1828</v>
      </c>
      <c r="C39598" t="s">
        <v>349</v>
      </c>
      <c r="D39598">
        <v>2023</v>
      </c>
      <c r="E39598" t="s">
        <v>739</v>
      </c>
      <c r="F39598" s="2">
        <v>4983.8966290804701</v>
      </c>
    </row>
    <row r="39599" spans="1:6">
      <c r="A39599" t="s">
        <v>320</v>
      </c>
      <c r="B39599">
        <v>1828</v>
      </c>
      <c r="C39599" t="s">
        <v>349</v>
      </c>
      <c r="D39599">
        <v>2023</v>
      </c>
      <c r="E39599" t="s">
        <v>743</v>
      </c>
      <c r="F39599" s="2">
        <v>0</v>
      </c>
    </row>
    <row r="39600" spans="1:6">
      <c r="A39600" t="s">
        <v>320</v>
      </c>
      <c r="B39600">
        <v>1828</v>
      </c>
      <c r="C39600" t="s">
        <v>349</v>
      </c>
      <c r="D39600">
        <v>2024</v>
      </c>
      <c r="E39600" t="s">
        <v>742</v>
      </c>
      <c r="F39600" s="2">
        <v>2335.86373923257</v>
      </c>
    </row>
    <row r="39601" spans="1:6">
      <c r="A39601" t="s">
        <v>320</v>
      </c>
      <c r="B39601">
        <v>1828</v>
      </c>
      <c r="C39601" t="s">
        <v>349</v>
      </c>
      <c r="D39601">
        <v>2024</v>
      </c>
      <c r="E39601" t="s">
        <v>745</v>
      </c>
      <c r="F39601" s="2">
        <v>19213.5045689119</v>
      </c>
    </row>
    <row r="39602" spans="1:6">
      <c r="A39602" t="s">
        <v>320</v>
      </c>
      <c r="B39602">
        <v>1828</v>
      </c>
      <c r="C39602" t="s">
        <v>349</v>
      </c>
      <c r="D39602">
        <v>2024</v>
      </c>
      <c r="E39602" t="s">
        <v>741</v>
      </c>
      <c r="F39602" s="2">
        <v>762.88484340688899</v>
      </c>
    </row>
    <row r="39603" spans="1:6">
      <c r="A39603" t="s">
        <v>320</v>
      </c>
      <c r="B39603">
        <v>1832</v>
      </c>
      <c r="C39603" t="s">
        <v>351</v>
      </c>
      <c r="D39603">
        <v>2009</v>
      </c>
      <c r="E39603" t="s">
        <v>742</v>
      </c>
      <c r="F39603" s="2">
        <v>4648.0504876865998</v>
      </c>
    </row>
    <row r="39604" spans="1:6">
      <c r="A39604" t="s">
        <v>320</v>
      </c>
      <c r="B39604">
        <v>1832</v>
      </c>
      <c r="C39604" t="s">
        <v>351</v>
      </c>
      <c r="D39604">
        <v>2009</v>
      </c>
      <c r="E39604" t="s">
        <v>744</v>
      </c>
      <c r="F39604" s="2">
        <v>968.64214336099997</v>
      </c>
    </row>
    <row r="39605" spans="1:6">
      <c r="A39605" t="s">
        <v>320</v>
      </c>
      <c r="B39605">
        <v>1832</v>
      </c>
      <c r="C39605" t="s">
        <v>351</v>
      </c>
      <c r="D39605">
        <v>2009</v>
      </c>
      <c r="E39605" t="s">
        <v>741</v>
      </c>
      <c r="F39605" s="2">
        <v>9666.08165032127</v>
      </c>
    </row>
    <row r="39606" spans="1:6">
      <c r="A39606" t="s">
        <v>320</v>
      </c>
      <c r="B39606">
        <v>1832</v>
      </c>
      <c r="C39606" t="s">
        <v>351</v>
      </c>
      <c r="D39606">
        <v>2011</v>
      </c>
      <c r="E39606" t="s">
        <v>738</v>
      </c>
      <c r="F39606" s="2">
        <v>0</v>
      </c>
    </row>
    <row r="39607" spans="1:6">
      <c r="A39607" t="s">
        <v>320</v>
      </c>
      <c r="B39607">
        <v>1832</v>
      </c>
      <c r="C39607" t="s">
        <v>351</v>
      </c>
      <c r="D39607">
        <v>2011</v>
      </c>
      <c r="E39607" t="s">
        <v>739</v>
      </c>
      <c r="F39607" s="2">
        <v>12612.9518380232</v>
      </c>
    </row>
    <row r="39608" spans="1:6">
      <c r="A39608" t="s">
        <v>320</v>
      </c>
      <c r="B39608">
        <v>1832</v>
      </c>
      <c r="C39608" t="s">
        <v>351</v>
      </c>
      <c r="D39608">
        <v>2011</v>
      </c>
      <c r="E39608" t="s">
        <v>743</v>
      </c>
      <c r="F39608" s="2">
        <v>0</v>
      </c>
    </row>
    <row r="39609" spans="1:6">
      <c r="A39609" t="s">
        <v>320</v>
      </c>
      <c r="B39609">
        <v>1832</v>
      </c>
      <c r="C39609" t="s">
        <v>351</v>
      </c>
      <c r="D39609">
        <v>2013</v>
      </c>
      <c r="E39609" t="s">
        <v>736</v>
      </c>
      <c r="F39609" s="2">
        <v>953.64588695943598</v>
      </c>
    </row>
    <row r="39610" spans="1:6">
      <c r="A39610" t="s">
        <v>320</v>
      </c>
      <c r="B39610">
        <v>1832</v>
      </c>
      <c r="C39610" t="s">
        <v>351</v>
      </c>
      <c r="D39610">
        <v>2013</v>
      </c>
      <c r="E39610" t="s">
        <v>737</v>
      </c>
      <c r="F39610" s="2">
        <v>1205.50075292971</v>
      </c>
    </row>
    <row r="39611" spans="1:6">
      <c r="A39611" t="s">
        <v>320</v>
      </c>
      <c r="B39611">
        <v>1832</v>
      </c>
      <c r="C39611" t="s">
        <v>351</v>
      </c>
      <c r="D39611">
        <v>2015</v>
      </c>
      <c r="E39611" t="s">
        <v>742</v>
      </c>
      <c r="F39611" s="2">
        <v>2870.0343992468102</v>
      </c>
    </row>
    <row r="39612" spans="1:6">
      <c r="A39612" t="s">
        <v>320</v>
      </c>
      <c r="B39612">
        <v>1832</v>
      </c>
      <c r="C39612" t="s">
        <v>351</v>
      </c>
      <c r="D39612">
        <v>2015</v>
      </c>
      <c r="E39612" t="s">
        <v>744</v>
      </c>
      <c r="F39612" s="2">
        <v>258.96064530000001</v>
      </c>
    </row>
    <row r="39613" spans="1:6">
      <c r="A39613" t="s">
        <v>320</v>
      </c>
      <c r="B39613">
        <v>1832</v>
      </c>
      <c r="C39613" t="s">
        <v>351</v>
      </c>
      <c r="D39613">
        <v>2015</v>
      </c>
      <c r="E39613" t="s">
        <v>745</v>
      </c>
      <c r="F39613" s="2">
        <v>1042.70596924701</v>
      </c>
    </row>
    <row r="39614" spans="1:6">
      <c r="A39614" t="s">
        <v>320</v>
      </c>
      <c r="B39614">
        <v>1832</v>
      </c>
      <c r="C39614" t="s">
        <v>351</v>
      </c>
      <c r="D39614">
        <v>2016</v>
      </c>
      <c r="E39614" t="s">
        <v>736</v>
      </c>
      <c r="F39614" s="2">
        <v>852.20159776057903</v>
      </c>
    </row>
    <row r="39615" spans="1:6">
      <c r="A39615" t="s">
        <v>320</v>
      </c>
      <c r="B39615">
        <v>1832</v>
      </c>
      <c r="C39615" t="s">
        <v>351</v>
      </c>
      <c r="D39615">
        <v>2016</v>
      </c>
      <c r="E39615" t="s">
        <v>737</v>
      </c>
      <c r="F39615" s="2">
        <v>1076.9210816192599</v>
      </c>
    </row>
    <row r="39616" spans="1:6">
      <c r="A39616" t="s">
        <v>320</v>
      </c>
      <c r="B39616">
        <v>1832</v>
      </c>
      <c r="C39616" t="s">
        <v>351</v>
      </c>
      <c r="D39616">
        <v>2017</v>
      </c>
      <c r="E39616" t="s">
        <v>738</v>
      </c>
      <c r="F39616" s="2">
        <v>0</v>
      </c>
    </row>
    <row r="39617" spans="1:6">
      <c r="A39617" t="s">
        <v>320</v>
      </c>
      <c r="B39617">
        <v>1832</v>
      </c>
      <c r="C39617" t="s">
        <v>351</v>
      </c>
      <c r="D39617">
        <v>2017</v>
      </c>
      <c r="E39617" t="s">
        <v>739</v>
      </c>
      <c r="F39617" s="2">
        <v>13601.759131044901</v>
      </c>
    </row>
    <row r="39618" spans="1:6">
      <c r="A39618" t="s">
        <v>320</v>
      </c>
      <c r="B39618">
        <v>1832</v>
      </c>
      <c r="C39618" t="s">
        <v>351</v>
      </c>
      <c r="D39618">
        <v>2017</v>
      </c>
      <c r="E39618" t="s">
        <v>740</v>
      </c>
      <c r="F39618" s="2">
        <v>630.194311051147</v>
      </c>
    </row>
    <row r="39619" spans="1:6">
      <c r="A39619" t="s">
        <v>320</v>
      </c>
      <c r="B39619">
        <v>1832</v>
      </c>
      <c r="C39619" t="s">
        <v>351</v>
      </c>
      <c r="D39619">
        <v>2018</v>
      </c>
      <c r="E39619" t="s">
        <v>742</v>
      </c>
      <c r="F39619" s="2">
        <v>2669.6907891963401</v>
      </c>
    </row>
    <row r="39620" spans="1:6">
      <c r="A39620" t="s">
        <v>320</v>
      </c>
      <c r="B39620">
        <v>1832</v>
      </c>
      <c r="C39620" t="s">
        <v>351</v>
      </c>
      <c r="D39620">
        <v>2018</v>
      </c>
      <c r="E39620" t="s">
        <v>744</v>
      </c>
      <c r="F39620" s="2">
        <v>707.64696434099994</v>
      </c>
    </row>
    <row r="39621" spans="1:6">
      <c r="A39621" t="s">
        <v>320</v>
      </c>
      <c r="B39621">
        <v>1832</v>
      </c>
      <c r="C39621" t="s">
        <v>351</v>
      </c>
      <c r="D39621">
        <v>2018</v>
      </c>
      <c r="E39621" t="s">
        <v>743</v>
      </c>
      <c r="F39621" s="2">
        <v>0</v>
      </c>
    </row>
    <row r="39622" spans="1:6">
      <c r="A39622" t="s">
        <v>320</v>
      </c>
      <c r="B39622">
        <v>1832</v>
      </c>
      <c r="C39622" t="s">
        <v>351</v>
      </c>
      <c r="D39622">
        <v>2018</v>
      </c>
      <c r="E39622" t="s">
        <v>745</v>
      </c>
      <c r="F39622" s="2">
        <v>1506.9438447632399</v>
      </c>
    </row>
    <row r="39623" spans="1:6">
      <c r="A39623" t="s">
        <v>320</v>
      </c>
      <c r="B39623">
        <v>1832</v>
      </c>
      <c r="C39623" t="s">
        <v>351</v>
      </c>
      <c r="D39623">
        <v>2019</v>
      </c>
      <c r="E39623" t="s">
        <v>741</v>
      </c>
      <c r="F39623" s="2">
        <v>8700.3125958261098</v>
      </c>
    </row>
    <row r="39624" spans="1:6">
      <c r="A39624" t="s">
        <v>320</v>
      </c>
      <c r="B39624">
        <v>1832</v>
      </c>
      <c r="C39624" t="s">
        <v>351</v>
      </c>
      <c r="D39624">
        <v>2020</v>
      </c>
      <c r="E39624" t="s">
        <v>740</v>
      </c>
      <c r="F39624" s="2">
        <v>519.98219931341998</v>
      </c>
    </row>
    <row r="39625" spans="1:6">
      <c r="A39625" t="s">
        <v>320</v>
      </c>
      <c r="B39625">
        <v>1832</v>
      </c>
      <c r="C39625" t="s">
        <v>351</v>
      </c>
      <c r="D39625">
        <v>2021</v>
      </c>
      <c r="E39625" t="s">
        <v>743</v>
      </c>
      <c r="F39625" s="2">
        <v>0</v>
      </c>
    </row>
    <row r="39626" spans="1:6">
      <c r="A39626" t="s">
        <v>320</v>
      </c>
      <c r="B39626">
        <v>1832</v>
      </c>
      <c r="C39626" t="s">
        <v>351</v>
      </c>
      <c r="D39626">
        <v>2021</v>
      </c>
      <c r="E39626" t="s">
        <v>745</v>
      </c>
      <c r="F39626" s="2">
        <v>945.85017714426397</v>
      </c>
    </row>
    <row r="39627" spans="1:6">
      <c r="A39627" t="s">
        <v>320</v>
      </c>
      <c r="B39627">
        <v>1832</v>
      </c>
      <c r="C39627" t="s">
        <v>351</v>
      </c>
      <c r="D39627">
        <v>2022</v>
      </c>
      <c r="E39627" t="s">
        <v>741</v>
      </c>
      <c r="F39627" s="2">
        <v>8576.9104147301405</v>
      </c>
    </row>
    <row r="39628" spans="1:6">
      <c r="A39628" t="s">
        <v>320</v>
      </c>
      <c r="B39628">
        <v>1832</v>
      </c>
      <c r="C39628" t="s">
        <v>351</v>
      </c>
      <c r="D39628">
        <v>2023</v>
      </c>
      <c r="E39628" t="s">
        <v>736</v>
      </c>
      <c r="F39628" s="2">
        <v>618.90397757019605</v>
      </c>
    </row>
    <row r="39629" spans="1:6">
      <c r="A39629" t="s">
        <v>320</v>
      </c>
      <c r="B39629">
        <v>1832</v>
      </c>
      <c r="C39629" t="s">
        <v>351</v>
      </c>
      <c r="D39629">
        <v>2023</v>
      </c>
      <c r="E39629" t="s">
        <v>737</v>
      </c>
      <c r="F39629" s="2">
        <v>781.51387969817199</v>
      </c>
    </row>
    <row r="39630" spans="1:6">
      <c r="A39630" t="s">
        <v>320</v>
      </c>
      <c r="B39630">
        <v>1832</v>
      </c>
      <c r="C39630" t="s">
        <v>351</v>
      </c>
      <c r="D39630">
        <v>2023</v>
      </c>
      <c r="E39630" t="s">
        <v>740</v>
      </c>
      <c r="F39630" s="2">
        <v>569.32963692827195</v>
      </c>
    </row>
    <row r="39631" spans="1:6">
      <c r="A39631" t="s">
        <v>320</v>
      </c>
      <c r="B39631">
        <v>1832</v>
      </c>
      <c r="C39631" t="s">
        <v>351</v>
      </c>
      <c r="D39631">
        <v>2024</v>
      </c>
      <c r="E39631" t="s">
        <v>739</v>
      </c>
      <c r="F39631" s="2">
        <v>12619.7984271527</v>
      </c>
    </row>
    <row r="39632" spans="1:6">
      <c r="A39632" t="s">
        <v>320</v>
      </c>
      <c r="B39632">
        <v>1832</v>
      </c>
      <c r="C39632" t="s">
        <v>351</v>
      </c>
      <c r="D39632">
        <v>2024</v>
      </c>
      <c r="E39632" t="s">
        <v>743</v>
      </c>
      <c r="F39632" s="2">
        <v>0</v>
      </c>
    </row>
    <row r="39633" spans="1:6">
      <c r="A39633" t="s">
        <v>320</v>
      </c>
      <c r="B39633">
        <v>1833</v>
      </c>
      <c r="C39633" t="s">
        <v>353</v>
      </c>
      <c r="D39633">
        <v>2009</v>
      </c>
      <c r="E39633" t="s">
        <v>740</v>
      </c>
      <c r="F39633" s="2">
        <v>14282.406516577001</v>
      </c>
    </row>
    <row r="39634" spans="1:6">
      <c r="A39634" t="s">
        <v>320</v>
      </c>
      <c r="B39634">
        <v>1833</v>
      </c>
      <c r="C39634" t="s">
        <v>353</v>
      </c>
      <c r="D39634">
        <v>2011</v>
      </c>
      <c r="E39634" t="s">
        <v>741</v>
      </c>
      <c r="F39634" s="2">
        <v>37312.494377021001</v>
      </c>
    </row>
    <row r="39635" spans="1:6">
      <c r="A39635" t="s">
        <v>320</v>
      </c>
      <c r="B39635">
        <v>1833</v>
      </c>
      <c r="C39635" t="s">
        <v>353</v>
      </c>
      <c r="D39635">
        <v>2013</v>
      </c>
      <c r="E39635" t="s">
        <v>738</v>
      </c>
      <c r="F39635" s="2">
        <v>2616.2722708025999</v>
      </c>
    </row>
    <row r="39636" spans="1:6">
      <c r="A39636" t="s">
        <v>320</v>
      </c>
      <c r="B39636">
        <v>1833</v>
      </c>
      <c r="C39636" t="s">
        <v>353</v>
      </c>
      <c r="D39636">
        <v>2013</v>
      </c>
      <c r="E39636" t="s">
        <v>739</v>
      </c>
      <c r="F39636" s="2">
        <v>15459.660238078901</v>
      </c>
    </row>
    <row r="39637" spans="1:6">
      <c r="A39637" t="s">
        <v>320</v>
      </c>
      <c r="B39637">
        <v>1833</v>
      </c>
      <c r="C39637" t="s">
        <v>353</v>
      </c>
      <c r="D39637">
        <v>2013</v>
      </c>
      <c r="E39637" t="s">
        <v>743</v>
      </c>
      <c r="F39637" s="2">
        <v>988.65886824907602</v>
      </c>
    </row>
    <row r="39638" spans="1:6">
      <c r="A39638" t="s">
        <v>320</v>
      </c>
      <c r="B39638">
        <v>1833</v>
      </c>
      <c r="C39638" t="s">
        <v>353</v>
      </c>
      <c r="D39638">
        <v>2015</v>
      </c>
      <c r="E39638" t="s">
        <v>736</v>
      </c>
      <c r="F39638" s="2">
        <v>9594.1155785855008</v>
      </c>
    </row>
    <row r="39639" spans="1:6">
      <c r="A39639" t="s">
        <v>320</v>
      </c>
      <c r="B39639">
        <v>1833</v>
      </c>
      <c r="C39639" t="s">
        <v>353</v>
      </c>
      <c r="D39639">
        <v>2015</v>
      </c>
      <c r="E39639" t="s">
        <v>737</v>
      </c>
      <c r="F39639" s="2">
        <v>4281.2167277857397</v>
      </c>
    </row>
    <row r="39640" spans="1:6">
      <c r="A39640" t="s">
        <v>320</v>
      </c>
      <c r="B39640">
        <v>1833</v>
      </c>
      <c r="C39640" t="s">
        <v>353</v>
      </c>
      <c r="D39640">
        <v>2016</v>
      </c>
      <c r="E39640" t="s">
        <v>738</v>
      </c>
      <c r="F39640" s="2">
        <v>5310.1863810401101</v>
      </c>
    </row>
    <row r="39641" spans="1:6">
      <c r="A39641" t="s">
        <v>320</v>
      </c>
      <c r="B39641">
        <v>1833</v>
      </c>
      <c r="C39641" t="s">
        <v>353</v>
      </c>
      <c r="D39641">
        <v>2016</v>
      </c>
      <c r="E39641" t="s">
        <v>739</v>
      </c>
      <c r="F39641" s="2">
        <v>14466.504499471501</v>
      </c>
    </row>
    <row r="39642" spans="1:6">
      <c r="A39642" t="s">
        <v>320</v>
      </c>
      <c r="B39642">
        <v>1833</v>
      </c>
      <c r="C39642" t="s">
        <v>353</v>
      </c>
      <c r="D39642">
        <v>2016</v>
      </c>
      <c r="E39642" t="s">
        <v>743</v>
      </c>
      <c r="F39642" s="2">
        <v>967.20386576127805</v>
      </c>
    </row>
    <row r="39643" spans="1:6">
      <c r="A39643" t="s">
        <v>320</v>
      </c>
      <c r="B39643">
        <v>1833</v>
      </c>
      <c r="C39643" t="s">
        <v>353</v>
      </c>
      <c r="D39643">
        <v>2016</v>
      </c>
      <c r="E39643" t="s">
        <v>740</v>
      </c>
      <c r="F39643" s="2">
        <v>13481.884555111599</v>
      </c>
    </row>
    <row r="39644" spans="1:6">
      <c r="A39644" t="s">
        <v>320</v>
      </c>
      <c r="B39644">
        <v>1833</v>
      </c>
      <c r="C39644" t="s">
        <v>353</v>
      </c>
      <c r="D39644">
        <v>2017</v>
      </c>
      <c r="E39644" t="s">
        <v>742</v>
      </c>
      <c r="F39644" s="2">
        <v>24985.1032531091</v>
      </c>
    </row>
    <row r="39645" spans="1:6">
      <c r="A39645" t="s">
        <v>320</v>
      </c>
      <c r="B39645">
        <v>1833</v>
      </c>
      <c r="C39645" t="s">
        <v>353</v>
      </c>
      <c r="D39645">
        <v>2017</v>
      </c>
      <c r="E39645" t="s">
        <v>744</v>
      </c>
      <c r="F39645" s="2">
        <v>599433.48617994296</v>
      </c>
    </row>
    <row r="39646" spans="1:6">
      <c r="A39646" t="s">
        <v>320</v>
      </c>
      <c r="B39646">
        <v>1833</v>
      </c>
      <c r="C39646" t="s">
        <v>353</v>
      </c>
      <c r="D39646">
        <v>2017</v>
      </c>
      <c r="E39646" t="s">
        <v>745</v>
      </c>
      <c r="F39646" s="2">
        <v>6048.3479748070004</v>
      </c>
    </row>
    <row r="39647" spans="1:6">
      <c r="A39647" t="s">
        <v>320</v>
      </c>
      <c r="B39647">
        <v>1833</v>
      </c>
      <c r="C39647" t="s">
        <v>353</v>
      </c>
      <c r="D39647">
        <v>2018</v>
      </c>
      <c r="E39647" t="s">
        <v>736</v>
      </c>
      <c r="F39647" s="2">
        <v>8522.5681280948502</v>
      </c>
    </row>
    <row r="39648" spans="1:6">
      <c r="A39648" t="s">
        <v>320</v>
      </c>
      <c r="B39648">
        <v>1833</v>
      </c>
      <c r="C39648" t="s">
        <v>353</v>
      </c>
      <c r="D39648">
        <v>2018</v>
      </c>
      <c r="E39648" t="s">
        <v>737</v>
      </c>
      <c r="F39648" s="2">
        <v>3978.86714196511</v>
      </c>
    </row>
    <row r="39649" spans="1:6">
      <c r="A39649" t="s">
        <v>320</v>
      </c>
      <c r="B39649">
        <v>1833</v>
      </c>
      <c r="C39649" t="s">
        <v>353</v>
      </c>
      <c r="D39649">
        <v>2019</v>
      </c>
      <c r="E39649" t="s">
        <v>738</v>
      </c>
      <c r="F39649" s="2">
        <v>3323.0421541249698</v>
      </c>
    </row>
    <row r="39650" spans="1:6">
      <c r="A39650" t="s">
        <v>320</v>
      </c>
      <c r="B39650">
        <v>1833</v>
      </c>
      <c r="C39650" t="s">
        <v>353</v>
      </c>
      <c r="D39650">
        <v>2019</v>
      </c>
      <c r="E39650" t="s">
        <v>739</v>
      </c>
      <c r="F39650" s="2">
        <v>14666.1751436466</v>
      </c>
    </row>
    <row r="39651" spans="1:6">
      <c r="A39651" t="s">
        <v>320</v>
      </c>
      <c r="B39651">
        <v>1833</v>
      </c>
      <c r="C39651" t="s">
        <v>353</v>
      </c>
      <c r="D39651">
        <v>2019</v>
      </c>
      <c r="E39651" t="s">
        <v>740</v>
      </c>
      <c r="F39651" s="2">
        <v>3806.2983939965802</v>
      </c>
    </row>
    <row r="39652" spans="1:6">
      <c r="A39652" t="s">
        <v>320</v>
      </c>
      <c r="B39652">
        <v>1833</v>
      </c>
      <c r="C39652" t="s">
        <v>353</v>
      </c>
      <c r="D39652">
        <v>2020</v>
      </c>
      <c r="E39652" t="s">
        <v>742</v>
      </c>
      <c r="F39652" s="2">
        <v>27384.989199965599</v>
      </c>
    </row>
    <row r="39653" spans="1:6">
      <c r="A39653" t="s">
        <v>320</v>
      </c>
      <c r="B39653">
        <v>1833</v>
      </c>
      <c r="C39653" t="s">
        <v>353</v>
      </c>
      <c r="D39653">
        <v>2020</v>
      </c>
      <c r="E39653" t="s">
        <v>744</v>
      </c>
      <c r="F39653" s="2">
        <v>451054.593630763</v>
      </c>
    </row>
    <row r="39654" spans="1:6">
      <c r="A39654" t="s">
        <v>320</v>
      </c>
      <c r="B39654">
        <v>1833</v>
      </c>
      <c r="C39654" t="s">
        <v>353</v>
      </c>
      <c r="D39654">
        <v>2020</v>
      </c>
      <c r="E39654" t="s">
        <v>745</v>
      </c>
      <c r="F39654" s="2">
        <v>5754.96901622318</v>
      </c>
    </row>
    <row r="39655" spans="1:6">
      <c r="A39655" t="s">
        <v>320</v>
      </c>
      <c r="B39655">
        <v>1833</v>
      </c>
      <c r="C39655" t="s">
        <v>353</v>
      </c>
      <c r="D39655">
        <v>2021</v>
      </c>
      <c r="E39655" t="s">
        <v>736</v>
      </c>
      <c r="F39655" s="2">
        <v>8890.51148232587</v>
      </c>
    </row>
    <row r="39656" spans="1:6">
      <c r="A39656" t="s">
        <v>320</v>
      </c>
      <c r="B39656">
        <v>1833</v>
      </c>
      <c r="C39656" t="s">
        <v>353</v>
      </c>
      <c r="D39656">
        <v>2021</v>
      </c>
      <c r="E39656" t="s">
        <v>741</v>
      </c>
      <c r="F39656" s="2">
        <v>33373.708502057299</v>
      </c>
    </row>
    <row r="39657" spans="1:6">
      <c r="A39657" t="s">
        <v>320</v>
      </c>
      <c r="B39657">
        <v>1833</v>
      </c>
      <c r="C39657" t="s">
        <v>353</v>
      </c>
      <c r="D39657">
        <v>2022</v>
      </c>
      <c r="E39657" t="s">
        <v>740</v>
      </c>
      <c r="F39657" s="2">
        <v>2863.0329722397501</v>
      </c>
    </row>
    <row r="39658" spans="1:6">
      <c r="A39658" t="s">
        <v>320</v>
      </c>
      <c r="B39658">
        <v>1833</v>
      </c>
      <c r="C39658" t="s">
        <v>353</v>
      </c>
      <c r="D39658">
        <v>2023</v>
      </c>
      <c r="E39658" t="s">
        <v>742</v>
      </c>
      <c r="F39658" s="2">
        <v>24252.599433238302</v>
      </c>
    </row>
    <row r="39659" spans="1:6">
      <c r="A39659" t="s">
        <v>320</v>
      </c>
      <c r="B39659">
        <v>1833</v>
      </c>
      <c r="C39659" t="s">
        <v>353</v>
      </c>
      <c r="D39659">
        <v>2023</v>
      </c>
      <c r="E39659" t="s">
        <v>743</v>
      </c>
      <c r="F39659" s="2">
        <v>640.23033195170296</v>
      </c>
    </row>
    <row r="39660" spans="1:6">
      <c r="A39660" t="s">
        <v>320</v>
      </c>
      <c r="B39660">
        <v>1833</v>
      </c>
      <c r="C39660" t="s">
        <v>353</v>
      </c>
      <c r="D39660">
        <v>2023</v>
      </c>
      <c r="E39660" t="s">
        <v>745</v>
      </c>
      <c r="F39660" s="2">
        <v>6145.0901224264098</v>
      </c>
    </row>
    <row r="39661" spans="1:6">
      <c r="A39661" t="s">
        <v>320</v>
      </c>
      <c r="B39661">
        <v>1833</v>
      </c>
      <c r="C39661" t="s">
        <v>353</v>
      </c>
      <c r="D39661">
        <v>2024</v>
      </c>
      <c r="E39661" t="s">
        <v>741</v>
      </c>
      <c r="F39661" s="2">
        <v>31246.3655496797</v>
      </c>
    </row>
    <row r="39662" spans="1:6">
      <c r="A39662" t="s">
        <v>320</v>
      </c>
      <c r="B39662">
        <v>1834</v>
      </c>
      <c r="C39662" t="s">
        <v>355</v>
      </c>
      <c r="D39662">
        <v>2011</v>
      </c>
      <c r="E39662" t="s">
        <v>744</v>
      </c>
      <c r="F39662" s="2">
        <v>1942.0592835</v>
      </c>
    </row>
    <row r="39663" spans="1:6">
      <c r="A39663" t="s">
        <v>320</v>
      </c>
      <c r="B39663">
        <v>1834</v>
      </c>
      <c r="C39663" t="s">
        <v>355</v>
      </c>
      <c r="D39663">
        <v>2011</v>
      </c>
      <c r="E39663" t="s">
        <v>739</v>
      </c>
      <c r="F39663" s="2">
        <v>3721.3839436878202</v>
      </c>
    </row>
    <row r="39664" spans="1:6">
      <c r="A39664" t="s">
        <v>320</v>
      </c>
      <c r="B39664">
        <v>1834</v>
      </c>
      <c r="C39664" t="s">
        <v>355</v>
      </c>
      <c r="D39664">
        <v>2011</v>
      </c>
      <c r="E39664" t="s">
        <v>743</v>
      </c>
      <c r="F39664" s="2">
        <v>0</v>
      </c>
    </row>
    <row r="39665" spans="1:6">
      <c r="A39665" t="s">
        <v>320</v>
      </c>
      <c r="B39665">
        <v>1834</v>
      </c>
      <c r="C39665" t="s">
        <v>355</v>
      </c>
      <c r="D39665">
        <v>2011</v>
      </c>
      <c r="E39665" t="s">
        <v>741</v>
      </c>
      <c r="F39665" s="2">
        <v>1353.49487724401</v>
      </c>
    </row>
    <row r="39666" spans="1:6">
      <c r="A39666" t="s">
        <v>320</v>
      </c>
      <c r="B39666">
        <v>1834</v>
      </c>
      <c r="C39666" t="s">
        <v>355</v>
      </c>
      <c r="D39666">
        <v>2013</v>
      </c>
      <c r="E39666" t="s">
        <v>736</v>
      </c>
      <c r="F39666" s="2">
        <v>524.09611061112298</v>
      </c>
    </row>
    <row r="39667" spans="1:6">
      <c r="A39667" t="s">
        <v>320</v>
      </c>
      <c r="B39667">
        <v>1834</v>
      </c>
      <c r="C39667" t="s">
        <v>355</v>
      </c>
      <c r="D39667">
        <v>2013</v>
      </c>
      <c r="E39667" t="s">
        <v>737</v>
      </c>
      <c r="F39667" s="2">
        <v>674.61279958795501</v>
      </c>
    </row>
    <row r="39668" spans="1:6">
      <c r="A39668" t="s">
        <v>320</v>
      </c>
      <c r="B39668">
        <v>1834</v>
      </c>
      <c r="C39668" t="s">
        <v>355</v>
      </c>
      <c r="D39668">
        <v>2013</v>
      </c>
      <c r="E39668" t="s">
        <v>738</v>
      </c>
      <c r="F39668" s="2">
        <v>0</v>
      </c>
    </row>
    <row r="39669" spans="1:6">
      <c r="A39669" t="s">
        <v>320</v>
      </c>
      <c r="B39669">
        <v>1834</v>
      </c>
      <c r="C39669" t="s">
        <v>355</v>
      </c>
      <c r="D39669">
        <v>2013</v>
      </c>
      <c r="E39669" t="s">
        <v>740</v>
      </c>
      <c r="F39669" s="2">
        <v>290.945891386504</v>
      </c>
    </row>
    <row r="39670" spans="1:6">
      <c r="A39670" t="s">
        <v>320</v>
      </c>
      <c r="B39670">
        <v>1834</v>
      </c>
      <c r="C39670" t="s">
        <v>355</v>
      </c>
      <c r="D39670">
        <v>2015</v>
      </c>
      <c r="E39670" t="s">
        <v>742</v>
      </c>
      <c r="F39670" s="2">
        <v>953.00861321176501</v>
      </c>
    </row>
    <row r="39671" spans="1:6">
      <c r="A39671" t="s">
        <v>320</v>
      </c>
      <c r="B39671">
        <v>1834</v>
      </c>
      <c r="C39671" t="s">
        <v>355</v>
      </c>
      <c r="D39671">
        <v>2015</v>
      </c>
      <c r="E39671" t="s">
        <v>745</v>
      </c>
      <c r="F39671" s="2">
        <v>27592.688913996899</v>
      </c>
    </row>
    <row r="39672" spans="1:6">
      <c r="A39672" t="s">
        <v>320</v>
      </c>
      <c r="B39672">
        <v>1834</v>
      </c>
      <c r="C39672" t="s">
        <v>355</v>
      </c>
      <c r="D39672">
        <v>2016</v>
      </c>
      <c r="E39672" t="s">
        <v>736</v>
      </c>
      <c r="F39672" s="2">
        <v>859.014896979436</v>
      </c>
    </row>
    <row r="39673" spans="1:6">
      <c r="A39673" t="s">
        <v>320</v>
      </c>
      <c r="B39673">
        <v>1834</v>
      </c>
      <c r="C39673" t="s">
        <v>355</v>
      </c>
      <c r="D39673">
        <v>2016</v>
      </c>
      <c r="E39673" t="s">
        <v>737</v>
      </c>
      <c r="F39673" s="2">
        <v>569.68086004259897</v>
      </c>
    </row>
    <row r="39674" spans="1:6">
      <c r="A39674" t="s">
        <v>320</v>
      </c>
      <c r="B39674">
        <v>1834</v>
      </c>
      <c r="C39674" t="s">
        <v>355</v>
      </c>
      <c r="D39674">
        <v>2016</v>
      </c>
      <c r="E39674" t="s">
        <v>738</v>
      </c>
      <c r="F39674" s="2">
        <v>0</v>
      </c>
    </row>
    <row r="39675" spans="1:6">
      <c r="A39675" t="s">
        <v>320</v>
      </c>
      <c r="B39675">
        <v>1834</v>
      </c>
      <c r="C39675" t="s">
        <v>355</v>
      </c>
      <c r="D39675">
        <v>2016</v>
      </c>
      <c r="E39675" t="s">
        <v>740</v>
      </c>
      <c r="F39675" s="2">
        <v>223.48338729769301</v>
      </c>
    </row>
    <row r="39676" spans="1:6">
      <c r="A39676" t="s">
        <v>320</v>
      </c>
      <c r="B39676">
        <v>1834</v>
      </c>
      <c r="C39676" t="s">
        <v>355</v>
      </c>
      <c r="D39676">
        <v>2017</v>
      </c>
      <c r="E39676" t="s">
        <v>744</v>
      </c>
      <c r="F39676" s="2">
        <v>4426.2688113149998</v>
      </c>
    </row>
    <row r="39677" spans="1:6">
      <c r="A39677" t="s">
        <v>320</v>
      </c>
      <c r="B39677">
        <v>1834</v>
      </c>
      <c r="C39677" t="s">
        <v>355</v>
      </c>
      <c r="D39677">
        <v>2017</v>
      </c>
      <c r="E39677" t="s">
        <v>739</v>
      </c>
      <c r="F39677" s="2">
        <v>3131.2481034882799</v>
      </c>
    </row>
    <row r="39678" spans="1:6">
      <c r="A39678" t="s">
        <v>320</v>
      </c>
      <c r="B39678">
        <v>1834</v>
      </c>
      <c r="C39678" t="s">
        <v>355</v>
      </c>
      <c r="D39678">
        <v>2018</v>
      </c>
      <c r="E39678" t="s">
        <v>742</v>
      </c>
      <c r="F39678" s="2">
        <v>988.83478787399599</v>
      </c>
    </row>
    <row r="39679" spans="1:6">
      <c r="A39679" t="s">
        <v>320</v>
      </c>
      <c r="B39679">
        <v>1834</v>
      </c>
      <c r="C39679" t="s">
        <v>355</v>
      </c>
      <c r="D39679">
        <v>2018</v>
      </c>
      <c r="E39679" t="s">
        <v>745</v>
      </c>
      <c r="F39679" s="2">
        <v>26771.9061899476</v>
      </c>
    </row>
    <row r="39680" spans="1:6">
      <c r="A39680" t="s">
        <v>320</v>
      </c>
      <c r="B39680">
        <v>1834</v>
      </c>
      <c r="C39680" t="s">
        <v>355</v>
      </c>
      <c r="D39680">
        <v>2018</v>
      </c>
      <c r="E39680" t="s">
        <v>741</v>
      </c>
      <c r="F39680" s="2">
        <v>1240.20912944354</v>
      </c>
    </row>
    <row r="39681" spans="1:6">
      <c r="A39681" t="s">
        <v>320</v>
      </c>
      <c r="B39681">
        <v>1834</v>
      </c>
      <c r="C39681" t="s">
        <v>355</v>
      </c>
      <c r="D39681">
        <v>2019</v>
      </c>
      <c r="E39681" t="s">
        <v>736</v>
      </c>
      <c r="F39681" s="2">
        <v>900.55910587844801</v>
      </c>
    </row>
    <row r="39682" spans="1:6">
      <c r="A39682" t="s">
        <v>320</v>
      </c>
      <c r="B39682">
        <v>1834</v>
      </c>
      <c r="C39682" t="s">
        <v>355</v>
      </c>
      <c r="D39682">
        <v>2019</v>
      </c>
      <c r="E39682" t="s">
        <v>737</v>
      </c>
      <c r="F39682" s="2">
        <v>443.60654616365798</v>
      </c>
    </row>
    <row r="39683" spans="1:6">
      <c r="A39683" t="s">
        <v>320</v>
      </c>
      <c r="B39683">
        <v>1834</v>
      </c>
      <c r="C39683" t="s">
        <v>355</v>
      </c>
      <c r="D39683">
        <v>2019</v>
      </c>
      <c r="E39683" t="s">
        <v>740</v>
      </c>
      <c r="F39683" s="2">
        <v>187.47359890086801</v>
      </c>
    </row>
    <row r="39684" spans="1:6">
      <c r="A39684" t="s">
        <v>320</v>
      </c>
      <c r="B39684">
        <v>1834</v>
      </c>
      <c r="C39684" t="s">
        <v>355</v>
      </c>
      <c r="D39684">
        <v>2020</v>
      </c>
      <c r="E39684" t="s">
        <v>739</v>
      </c>
      <c r="F39684" s="2">
        <v>3634.6717183027499</v>
      </c>
    </row>
    <row r="39685" spans="1:6">
      <c r="A39685" t="s">
        <v>320</v>
      </c>
      <c r="B39685">
        <v>1834</v>
      </c>
      <c r="C39685" t="s">
        <v>355</v>
      </c>
      <c r="D39685">
        <v>2021</v>
      </c>
      <c r="E39685" t="s">
        <v>742</v>
      </c>
      <c r="F39685" s="2">
        <v>803.20968022695502</v>
      </c>
    </row>
    <row r="39686" spans="1:6">
      <c r="A39686" t="s">
        <v>320</v>
      </c>
      <c r="B39686">
        <v>1834</v>
      </c>
      <c r="C39686" t="s">
        <v>355</v>
      </c>
      <c r="D39686">
        <v>2021</v>
      </c>
      <c r="E39686" t="s">
        <v>743</v>
      </c>
      <c r="F39686" s="2">
        <v>0</v>
      </c>
    </row>
    <row r="39687" spans="1:6">
      <c r="A39687" t="s">
        <v>320</v>
      </c>
      <c r="B39687">
        <v>1834</v>
      </c>
      <c r="C39687" t="s">
        <v>355</v>
      </c>
      <c r="D39687">
        <v>2021</v>
      </c>
      <c r="E39687" t="s">
        <v>745</v>
      </c>
      <c r="F39687" s="2">
        <v>32047.164511334599</v>
      </c>
    </row>
    <row r="39688" spans="1:6">
      <c r="A39688" t="s">
        <v>320</v>
      </c>
      <c r="B39688">
        <v>1834</v>
      </c>
      <c r="C39688" t="s">
        <v>355</v>
      </c>
      <c r="D39688">
        <v>2021</v>
      </c>
      <c r="E39688" t="s">
        <v>741</v>
      </c>
      <c r="F39688" s="2">
        <v>1223.9352343103101</v>
      </c>
    </row>
    <row r="39689" spans="1:6">
      <c r="A39689" t="s">
        <v>320</v>
      </c>
      <c r="B39689">
        <v>1834</v>
      </c>
      <c r="C39689" t="s">
        <v>355</v>
      </c>
      <c r="D39689">
        <v>2022</v>
      </c>
      <c r="E39689" t="s">
        <v>740</v>
      </c>
      <c r="F39689" s="2">
        <v>164.92477396714801</v>
      </c>
    </row>
    <row r="39690" spans="1:6">
      <c r="A39690" t="s">
        <v>320</v>
      </c>
      <c r="B39690">
        <v>1834</v>
      </c>
      <c r="C39690" t="s">
        <v>355</v>
      </c>
      <c r="D39690">
        <v>2024</v>
      </c>
      <c r="E39690" t="s">
        <v>744</v>
      </c>
      <c r="F39690" s="2">
        <v>3.1889314999999998</v>
      </c>
    </row>
    <row r="39691" spans="1:6">
      <c r="A39691" t="s">
        <v>320</v>
      </c>
      <c r="B39691">
        <v>1834</v>
      </c>
      <c r="C39691" t="s">
        <v>355</v>
      </c>
      <c r="D39691">
        <v>2024</v>
      </c>
      <c r="E39691" t="s">
        <v>743</v>
      </c>
      <c r="F39691" s="2">
        <v>0</v>
      </c>
    </row>
    <row r="39692" spans="1:6">
      <c r="A39692" t="s">
        <v>320</v>
      </c>
      <c r="B39692">
        <v>1834</v>
      </c>
      <c r="C39692" t="s">
        <v>355</v>
      </c>
      <c r="D39692">
        <v>2024</v>
      </c>
      <c r="E39692" t="s">
        <v>741</v>
      </c>
      <c r="F39692" s="2">
        <v>1261.7617183085499</v>
      </c>
    </row>
    <row r="39693" spans="1:6">
      <c r="A39693" t="s">
        <v>320</v>
      </c>
      <c r="B39693">
        <v>1835</v>
      </c>
      <c r="C39693" t="s">
        <v>357</v>
      </c>
      <c r="D39693">
        <v>2009</v>
      </c>
      <c r="E39693" t="s">
        <v>737</v>
      </c>
      <c r="F39693" s="2">
        <v>273.41421428605599</v>
      </c>
    </row>
    <row r="39694" spans="1:6">
      <c r="A39694" t="s">
        <v>320</v>
      </c>
      <c r="B39694">
        <v>1835</v>
      </c>
      <c r="C39694" t="s">
        <v>357</v>
      </c>
      <c r="D39694">
        <v>2011</v>
      </c>
      <c r="E39694" t="s">
        <v>742</v>
      </c>
      <c r="F39694" s="2">
        <v>55.658143453828899</v>
      </c>
    </row>
    <row r="39695" spans="1:6">
      <c r="A39695" t="s">
        <v>320</v>
      </c>
      <c r="B39695">
        <v>1835</v>
      </c>
      <c r="C39695" t="s">
        <v>357</v>
      </c>
      <c r="D39695">
        <v>2011</v>
      </c>
      <c r="E39695" t="s">
        <v>744</v>
      </c>
      <c r="F39695" s="2">
        <v>0</v>
      </c>
    </row>
    <row r="39696" spans="1:6">
      <c r="A39696" t="s">
        <v>320</v>
      </c>
      <c r="B39696">
        <v>1835</v>
      </c>
      <c r="C39696" t="s">
        <v>357</v>
      </c>
      <c r="D39696">
        <v>2011</v>
      </c>
      <c r="E39696" t="s">
        <v>739</v>
      </c>
      <c r="F39696" s="2">
        <v>0</v>
      </c>
    </row>
    <row r="39697" spans="1:6">
      <c r="A39697" t="s">
        <v>320</v>
      </c>
      <c r="B39697">
        <v>1835</v>
      </c>
      <c r="C39697" t="s">
        <v>357</v>
      </c>
      <c r="D39697">
        <v>2011</v>
      </c>
      <c r="E39697" t="s">
        <v>741</v>
      </c>
      <c r="F39697" s="2">
        <v>81.125078822146904</v>
      </c>
    </row>
    <row r="39698" spans="1:6">
      <c r="A39698" t="s">
        <v>320</v>
      </c>
      <c r="B39698">
        <v>1835</v>
      </c>
      <c r="C39698" t="s">
        <v>357</v>
      </c>
      <c r="D39698">
        <v>2013</v>
      </c>
      <c r="E39698" t="s">
        <v>736</v>
      </c>
      <c r="F39698" s="2">
        <v>34.597621663385901</v>
      </c>
    </row>
    <row r="39699" spans="1:6">
      <c r="A39699" t="s">
        <v>320</v>
      </c>
      <c r="B39699">
        <v>1835</v>
      </c>
      <c r="C39699" t="s">
        <v>357</v>
      </c>
      <c r="D39699">
        <v>2013</v>
      </c>
      <c r="E39699" t="s">
        <v>738</v>
      </c>
      <c r="F39699" s="2">
        <v>0</v>
      </c>
    </row>
    <row r="39700" spans="1:6">
      <c r="A39700" t="s">
        <v>320</v>
      </c>
      <c r="B39700">
        <v>1835</v>
      </c>
      <c r="C39700" t="s">
        <v>357</v>
      </c>
      <c r="D39700">
        <v>2013</v>
      </c>
      <c r="E39700" t="s">
        <v>743</v>
      </c>
      <c r="F39700" s="2">
        <v>0</v>
      </c>
    </row>
    <row r="39701" spans="1:6">
      <c r="A39701" t="s">
        <v>320</v>
      </c>
      <c r="B39701">
        <v>1835</v>
      </c>
      <c r="C39701" t="s">
        <v>357</v>
      </c>
      <c r="D39701">
        <v>2013</v>
      </c>
      <c r="E39701" t="s">
        <v>740</v>
      </c>
      <c r="F39701" s="2">
        <v>66.090149190379805</v>
      </c>
    </row>
    <row r="39702" spans="1:6">
      <c r="A39702" t="s">
        <v>320</v>
      </c>
      <c r="B39702">
        <v>1835</v>
      </c>
      <c r="C39702" t="s">
        <v>357</v>
      </c>
      <c r="D39702">
        <v>2015</v>
      </c>
      <c r="E39702" t="s">
        <v>737</v>
      </c>
      <c r="F39702" s="2">
        <v>243.608490836226</v>
      </c>
    </row>
    <row r="39703" spans="1:6">
      <c r="A39703" t="s">
        <v>320</v>
      </c>
      <c r="B39703">
        <v>1835</v>
      </c>
      <c r="C39703" t="s">
        <v>357</v>
      </c>
      <c r="D39703">
        <v>2015</v>
      </c>
      <c r="E39703" t="s">
        <v>745</v>
      </c>
      <c r="F39703" s="2">
        <v>11975.356336204801</v>
      </c>
    </row>
    <row r="39704" spans="1:6">
      <c r="A39704" t="s">
        <v>320</v>
      </c>
      <c r="B39704">
        <v>1835</v>
      </c>
      <c r="C39704" t="s">
        <v>357</v>
      </c>
      <c r="D39704">
        <v>2016</v>
      </c>
      <c r="E39704" t="s">
        <v>736</v>
      </c>
      <c r="F39704" s="2">
        <v>33.029672211707897</v>
      </c>
    </row>
    <row r="39705" spans="1:6">
      <c r="A39705" t="s">
        <v>320</v>
      </c>
      <c r="B39705">
        <v>1835</v>
      </c>
      <c r="C39705" t="s">
        <v>357</v>
      </c>
      <c r="D39705">
        <v>2016</v>
      </c>
      <c r="E39705" t="s">
        <v>738</v>
      </c>
      <c r="F39705" s="2">
        <v>0</v>
      </c>
    </row>
    <row r="39706" spans="1:6">
      <c r="A39706" t="s">
        <v>320</v>
      </c>
      <c r="B39706">
        <v>1835</v>
      </c>
      <c r="C39706" t="s">
        <v>357</v>
      </c>
      <c r="D39706">
        <v>2016</v>
      </c>
      <c r="E39706" t="s">
        <v>740</v>
      </c>
      <c r="F39706" s="2">
        <v>48.692401686156998</v>
      </c>
    </row>
    <row r="39707" spans="1:6">
      <c r="A39707" t="s">
        <v>320</v>
      </c>
      <c r="B39707">
        <v>1835</v>
      </c>
      <c r="C39707" t="s">
        <v>357</v>
      </c>
      <c r="D39707">
        <v>2017</v>
      </c>
      <c r="E39707" t="s">
        <v>742</v>
      </c>
      <c r="F39707" s="2">
        <v>72.176241492580104</v>
      </c>
    </row>
    <row r="39708" spans="1:6">
      <c r="A39708" t="s">
        <v>320</v>
      </c>
      <c r="B39708">
        <v>1835</v>
      </c>
      <c r="C39708" t="s">
        <v>357</v>
      </c>
      <c r="D39708">
        <v>2017</v>
      </c>
      <c r="E39708" t="s">
        <v>744</v>
      </c>
      <c r="F39708" s="2">
        <v>0</v>
      </c>
    </row>
    <row r="39709" spans="1:6">
      <c r="A39709" t="s">
        <v>320</v>
      </c>
      <c r="B39709">
        <v>1835</v>
      </c>
      <c r="C39709" t="s">
        <v>357</v>
      </c>
      <c r="D39709">
        <v>2017</v>
      </c>
      <c r="E39709" t="s">
        <v>739</v>
      </c>
      <c r="F39709" s="2">
        <v>0</v>
      </c>
    </row>
    <row r="39710" spans="1:6">
      <c r="A39710" t="s">
        <v>320</v>
      </c>
      <c r="B39710">
        <v>1835</v>
      </c>
      <c r="C39710" t="s">
        <v>357</v>
      </c>
      <c r="D39710">
        <v>2018</v>
      </c>
      <c r="E39710" t="s">
        <v>745</v>
      </c>
      <c r="F39710" s="2">
        <v>13108.9960821395</v>
      </c>
    </row>
    <row r="39711" spans="1:6">
      <c r="A39711" t="s">
        <v>320</v>
      </c>
      <c r="B39711">
        <v>1835</v>
      </c>
      <c r="C39711" t="s">
        <v>357</v>
      </c>
      <c r="D39711">
        <v>2018</v>
      </c>
      <c r="E39711" t="s">
        <v>741</v>
      </c>
      <c r="F39711" s="2">
        <v>70.660992940381803</v>
      </c>
    </row>
    <row r="39712" spans="1:6">
      <c r="A39712" t="s">
        <v>320</v>
      </c>
      <c r="B39712">
        <v>1835</v>
      </c>
      <c r="C39712" t="s">
        <v>357</v>
      </c>
      <c r="D39712">
        <v>2019</v>
      </c>
      <c r="E39712" t="s">
        <v>736</v>
      </c>
      <c r="F39712" s="2">
        <v>30.124960537081499</v>
      </c>
    </row>
    <row r="39713" spans="1:6">
      <c r="A39713" t="s">
        <v>320</v>
      </c>
      <c r="B39713">
        <v>1835</v>
      </c>
      <c r="C39713" t="s">
        <v>357</v>
      </c>
      <c r="D39713">
        <v>2019</v>
      </c>
      <c r="E39713" t="s">
        <v>740</v>
      </c>
      <c r="F39713" s="2">
        <v>34.987298779213802</v>
      </c>
    </row>
    <row r="39714" spans="1:6">
      <c r="A39714" t="s">
        <v>320</v>
      </c>
      <c r="B39714">
        <v>1835</v>
      </c>
      <c r="C39714" t="s">
        <v>357</v>
      </c>
      <c r="D39714">
        <v>2020</v>
      </c>
      <c r="E39714" t="s">
        <v>739</v>
      </c>
      <c r="F39714" s="2">
        <v>55.8112413109138</v>
      </c>
    </row>
    <row r="39715" spans="1:6">
      <c r="A39715" t="s">
        <v>320</v>
      </c>
      <c r="B39715">
        <v>1835</v>
      </c>
      <c r="C39715" t="s">
        <v>357</v>
      </c>
      <c r="D39715">
        <v>2020</v>
      </c>
      <c r="E39715" t="s">
        <v>743</v>
      </c>
      <c r="F39715" s="2">
        <v>0</v>
      </c>
    </row>
    <row r="39716" spans="1:6">
      <c r="A39716" t="s">
        <v>320</v>
      </c>
      <c r="B39716">
        <v>1835</v>
      </c>
      <c r="C39716" t="s">
        <v>357</v>
      </c>
      <c r="D39716">
        <v>2021</v>
      </c>
      <c r="E39716" t="s">
        <v>745</v>
      </c>
      <c r="F39716" s="2">
        <v>12375.2985056997</v>
      </c>
    </row>
    <row r="39717" spans="1:6">
      <c r="A39717" t="s">
        <v>320</v>
      </c>
      <c r="B39717">
        <v>1835</v>
      </c>
      <c r="C39717" t="s">
        <v>357</v>
      </c>
      <c r="D39717">
        <v>2021</v>
      </c>
      <c r="E39717" t="s">
        <v>741</v>
      </c>
      <c r="F39717" s="2">
        <v>64.003459001145202</v>
      </c>
    </row>
    <row r="39718" spans="1:6">
      <c r="A39718" t="s">
        <v>320</v>
      </c>
      <c r="B39718">
        <v>1835</v>
      </c>
      <c r="C39718" t="s">
        <v>357</v>
      </c>
      <c r="D39718">
        <v>2022</v>
      </c>
      <c r="E39718" t="s">
        <v>737</v>
      </c>
      <c r="F39718" s="2">
        <v>87.773539290978306</v>
      </c>
    </row>
    <row r="39719" spans="1:6">
      <c r="A39719" t="s">
        <v>320</v>
      </c>
      <c r="B39719">
        <v>1835</v>
      </c>
      <c r="C39719" t="s">
        <v>357</v>
      </c>
      <c r="D39719">
        <v>2022</v>
      </c>
      <c r="E39719" t="s">
        <v>740</v>
      </c>
      <c r="F39719" s="2">
        <v>27.6337003419019</v>
      </c>
    </row>
    <row r="39720" spans="1:6">
      <c r="A39720" t="s">
        <v>320</v>
      </c>
      <c r="B39720">
        <v>1835</v>
      </c>
      <c r="C39720" t="s">
        <v>357</v>
      </c>
      <c r="D39720">
        <v>2023</v>
      </c>
      <c r="E39720" t="s">
        <v>743</v>
      </c>
      <c r="F39720" s="2">
        <v>0</v>
      </c>
    </row>
    <row r="39721" spans="1:6">
      <c r="A39721" t="s">
        <v>320</v>
      </c>
      <c r="B39721">
        <v>1835</v>
      </c>
      <c r="C39721" t="s">
        <v>357</v>
      </c>
      <c r="D39721">
        <v>2024</v>
      </c>
      <c r="E39721" t="s">
        <v>742</v>
      </c>
      <c r="F39721" s="2">
        <v>62.2854421379255</v>
      </c>
    </row>
    <row r="39722" spans="1:6">
      <c r="A39722" t="s">
        <v>320</v>
      </c>
      <c r="B39722">
        <v>1835</v>
      </c>
      <c r="C39722" t="s">
        <v>357</v>
      </c>
      <c r="D39722">
        <v>2024</v>
      </c>
      <c r="E39722" t="s">
        <v>745</v>
      </c>
      <c r="F39722" s="2">
        <v>11145.9051646486</v>
      </c>
    </row>
    <row r="39723" spans="1:6">
      <c r="A39723" t="s">
        <v>320</v>
      </c>
      <c r="B39723">
        <v>1835</v>
      </c>
      <c r="C39723" t="s">
        <v>357</v>
      </c>
      <c r="D39723">
        <v>2024</v>
      </c>
      <c r="E39723" t="s">
        <v>741</v>
      </c>
      <c r="F39723" s="2">
        <v>61.050016919934201</v>
      </c>
    </row>
    <row r="39724" spans="1:6">
      <c r="A39724" t="s">
        <v>320</v>
      </c>
      <c r="B39724">
        <v>1836</v>
      </c>
      <c r="C39724" t="s">
        <v>359</v>
      </c>
      <c r="D39724">
        <v>2009</v>
      </c>
      <c r="E39724" t="s">
        <v>742</v>
      </c>
      <c r="F39724" s="2">
        <v>422.85679320568897</v>
      </c>
    </row>
    <row r="39725" spans="1:6">
      <c r="A39725" t="s">
        <v>320</v>
      </c>
      <c r="B39725">
        <v>1836</v>
      </c>
      <c r="C39725" t="s">
        <v>359</v>
      </c>
      <c r="D39725">
        <v>2009</v>
      </c>
      <c r="E39725" t="s">
        <v>737</v>
      </c>
      <c r="F39725" s="2">
        <v>127.493479512658</v>
      </c>
    </row>
    <row r="39726" spans="1:6">
      <c r="A39726" t="s">
        <v>320</v>
      </c>
      <c r="B39726">
        <v>1836</v>
      </c>
      <c r="C39726" t="s">
        <v>359</v>
      </c>
      <c r="D39726">
        <v>2009</v>
      </c>
      <c r="E39726" t="s">
        <v>745</v>
      </c>
      <c r="F39726" s="2">
        <v>26670.3483914545</v>
      </c>
    </row>
    <row r="39727" spans="1:6">
      <c r="A39727" t="s">
        <v>320</v>
      </c>
      <c r="B39727">
        <v>1836</v>
      </c>
      <c r="C39727" t="s">
        <v>359</v>
      </c>
      <c r="D39727">
        <v>2011</v>
      </c>
      <c r="E39727" t="s">
        <v>744</v>
      </c>
      <c r="F39727" s="2">
        <v>0</v>
      </c>
    </row>
    <row r="39728" spans="1:6">
      <c r="A39728" t="s">
        <v>320</v>
      </c>
      <c r="B39728">
        <v>1836</v>
      </c>
      <c r="C39728" t="s">
        <v>359</v>
      </c>
      <c r="D39728">
        <v>2011</v>
      </c>
      <c r="E39728" t="s">
        <v>739</v>
      </c>
      <c r="F39728" s="2">
        <v>4809.8936929457204</v>
      </c>
    </row>
    <row r="39729" spans="1:6">
      <c r="A39729" t="s">
        <v>320</v>
      </c>
      <c r="B39729">
        <v>1836</v>
      </c>
      <c r="C39729" t="s">
        <v>359</v>
      </c>
      <c r="D39729">
        <v>2011</v>
      </c>
      <c r="E39729" t="s">
        <v>743</v>
      </c>
      <c r="F39729" s="2">
        <v>0</v>
      </c>
    </row>
    <row r="39730" spans="1:6">
      <c r="A39730" t="s">
        <v>320</v>
      </c>
      <c r="B39730">
        <v>1836</v>
      </c>
      <c r="C39730" t="s">
        <v>359</v>
      </c>
      <c r="D39730">
        <v>2013</v>
      </c>
      <c r="E39730" t="s">
        <v>736</v>
      </c>
      <c r="F39730" s="2">
        <v>368.79506852345003</v>
      </c>
    </row>
    <row r="39731" spans="1:6">
      <c r="A39731" t="s">
        <v>320</v>
      </c>
      <c r="B39731">
        <v>1836</v>
      </c>
      <c r="C39731" t="s">
        <v>359</v>
      </c>
      <c r="D39731">
        <v>2013</v>
      </c>
      <c r="E39731" t="s">
        <v>740</v>
      </c>
      <c r="F39731" s="2">
        <v>215.182030739521</v>
      </c>
    </row>
    <row r="39732" spans="1:6">
      <c r="A39732" t="s">
        <v>320</v>
      </c>
      <c r="B39732">
        <v>1836</v>
      </c>
      <c r="C39732" t="s">
        <v>359</v>
      </c>
      <c r="D39732">
        <v>2015</v>
      </c>
      <c r="E39732" t="s">
        <v>742</v>
      </c>
      <c r="F39732" s="2">
        <v>485.05766519418898</v>
      </c>
    </row>
    <row r="39733" spans="1:6">
      <c r="A39733" t="s">
        <v>320</v>
      </c>
      <c r="B39733">
        <v>1836</v>
      </c>
      <c r="C39733" t="s">
        <v>359</v>
      </c>
      <c r="D39733">
        <v>2015</v>
      </c>
      <c r="E39733" t="s">
        <v>745</v>
      </c>
      <c r="F39733" s="2">
        <v>26670.3483914545</v>
      </c>
    </row>
    <row r="39734" spans="1:6">
      <c r="A39734" t="s">
        <v>320</v>
      </c>
      <c r="B39734">
        <v>1836</v>
      </c>
      <c r="C39734" t="s">
        <v>359</v>
      </c>
      <c r="D39734">
        <v>2015</v>
      </c>
      <c r="E39734" t="s">
        <v>741</v>
      </c>
      <c r="F39734" s="2">
        <v>1123.11842923481</v>
      </c>
    </row>
    <row r="39735" spans="1:6">
      <c r="A39735" t="s">
        <v>320</v>
      </c>
      <c r="B39735">
        <v>1836</v>
      </c>
      <c r="C39735" t="s">
        <v>359</v>
      </c>
      <c r="D39735">
        <v>2016</v>
      </c>
      <c r="E39735" t="s">
        <v>737</v>
      </c>
      <c r="F39735" s="2">
        <v>143.060534603077</v>
      </c>
    </row>
    <row r="39736" spans="1:6">
      <c r="A39736" t="s">
        <v>320</v>
      </c>
      <c r="B39736">
        <v>1836</v>
      </c>
      <c r="C39736" t="s">
        <v>359</v>
      </c>
      <c r="D39736">
        <v>2016</v>
      </c>
      <c r="E39736" t="s">
        <v>740</v>
      </c>
      <c r="F39736" s="2">
        <v>161.437961943446</v>
      </c>
    </row>
    <row r="39737" spans="1:6">
      <c r="A39737" t="s">
        <v>320</v>
      </c>
      <c r="B39737">
        <v>1836</v>
      </c>
      <c r="C39737" t="s">
        <v>359</v>
      </c>
      <c r="D39737">
        <v>2017</v>
      </c>
      <c r="E39737" t="s">
        <v>738</v>
      </c>
      <c r="F39737" s="2">
        <v>0</v>
      </c>
    </row>
    <row r="39738" spans="1:6">
      <c r="A39738" t="s">
        <v>320</v>
      </c>
      <c r="B39738">
        <v>1836</v>
      </c>
      <c r="C39738" t="s">
        <v>359</v>
      </c>
      <c r="D39738">
        <v>2017</v>
      </c>
      <c r="E39738" t="s">
        <v>743</v>
      </c>
      <c r="F39738" s="2">
        <v>0</v>
      </c>
    </row>
    <row r="39739" spans="1:6">
      <c r="A39739" t="s">
        <v>320</v>
      </c>
      <c r="B39739">
        <v>1836</v>
      </c>
      <c r="C39739" t="s">
        <v>359</v>
      </c>
      <c r="D39739">
        <v>2018</v>
      </c>
      <c r="E39739" t="s">
        <v>744</v>
      </c>
      <c r="F39739" s="2">
        <v>0</v>
      </c>
    </row>
    <row r="39740" spans="1:6">
      <c r="A39740" t="s">
        <v>320</v>
      </c>
      <c r="B39740">
        <v>1836</v>
      </c>
      <c r="C39740" t="s">
        <v>359</v>
      </c>
      <c r="D39740">
        <v>2018</v>
      </c>
      <c r="E39740" t="s">
        <v>741</v>
      </c>
      <c r="F39740" s="2">
        <v>1052.8305703067001</v>
      </c>
    </row>
    <row r="39741" spans="1:6">
      <c r="A39741" t="s">
        <v>320</v>
      </c>
      <c r="B39741">
        <v>1836</v>
      </c>
      <c r="C39741" t="s">
        <v>359</v>
      </c>
      <c r="D39741">
        <v>2019</v>
      </c>
      <c r="E39741" t="s">
        <v>737</v>
      </c>
      <c r="F39741" s="2">
        <v>152.739023473581</v>
      </c>
    </row>
    <row r="39742" spans="1:6">
      <c r="A39742" t="s">
        <v>320</v>
      </c>
      <c r="B39742">
        <v>1836</v>
      </c>
      <c r="C39742" t="s">
        <v>359</v>
      </c>
      <c r="D39742">
        <v>2020</v>
      </c>
      <c r="E39742" t="s">
        <v>736</v>
      </c>
      <c r="F39742" s="2">
        <v>309.50728757309997</v>
      </c>
    </row>
    <row r="39743" spans="1:6">
      <c r="A39743" t="s">
        <v>320</v>
      </c>
      <c r="B39743">
        <v>1836</v>
      </c>
      <c r="C39743" t="s">
        <v>359</v>
      </c>
      <c r="D39743">
        <v>2020</v>
      </c>
      <c r="E39743" t="s">
        <v>738</v>
      </c>
      <c r="F39743" s="2">
        <v>0</v>
      </c>
    </row>
    <row r="39744" spans="1:6">
      <c r="A39744" t="s">
        <v>320</v>
      </c>
      <c r="B39744">
        <v>1836</v>
      </c>
      <c r="C39744" t="s">
        <v>359</v>
      </c>
      <c r="D39744">
        <v>2020</v>
      </c>
      <c r="E39744" t="s">
        <v>743</v>
      </c>
      <c r="F39744" s="2">
        <v>0</v>
      </c>
    </row>
    <row r="39745" spans="1:6">
      <c r="A39745" t="s">
        <v>320</v>
      </c>
      <c r="B39745">
        <v>1836</v>
      </c>
      <c r="C39745" t="s">
        <v>359</v>
      </c>
      <c r="D39745">
        <v>2021</v>
      </c>
      <c r="E39745" t="s">
        <v>744</v>
      </c>
      <c r="F39745" s="2">
        <v>0</v>
      </c>
    </row>
    <row r="39746" spans="1:6">
      <c r="A39746" t="s">
        <v>320</v>
      </c>
      <c r="B39746">
        <v>1836</v>
      </c>
      <c r="C39746" t="s">
        <v>359</v>
      </c>
      <c r="D39746">
        <v>2021</v>
      </c>
      <c r="E39746" t="s">
        <v>739</v>
      </c>
      <c r="F39746" s="2">
        <v>4035.8694006854498</v>
      </c>
    </row>
    <row r="39747" spans="1:6">
      <c r="A39747" t="s">
        <v>320</v>
      </c>
      <c r="B39747">
        <v>1836</v>
      </c>
      <c r="C39747" t="s">
        <v>359</v>
      </c>
      <c r="D39747">
        <v>2022</v>
      </c>
      <c r="E39747" t="s">
        <v>742</v>
      </c>
      <c r="F39747" s="2">
        <v>464.27178221021302</v>
      </c>
    </row>
    <row r="39748" spans="1:6">
      <c r="A39748" t="s">
        <v>320</v>
      </c>
      <c r="B39748">
        <v>1836</v>
      </c>
      <c r="C39748" t="s">
        <v>359</v>
      </c>
      <c r="D39748">
        <v>2022</v>
      </c>
      <c r="E39748" t="s">
        <v>737</v>
      </c>
      <c r="F39748" s="2">
        <v>132.10025019585001</v>
      </c>
    </row>
    <row r="39749" spans="1:6">
      <c r="A39749" t="s">
        <v>320</v>
      </c>
      <c r="B39749">
        <v>1836</v>
      </c>
      <c r="C39749" t="s">
        <v>359</v>
      </c>
      <c r="D39749">
        <v>2022</v>
      </c>
      <c r="E39749" t="s">
        <v>745</v>
      </c>
      <c r="F39749" s="2">
        <v>33734.090484874097</v>
      </c>
    </row>
    <row r="39750" spans="1:6">
      <c r="A39750" t="s">
        <v>320</v>
      </c>
      <c r="B39750">
        <v>1836</v>
      </c>
      <c r="C39750" t="s">
        <v>359</v>
      </c>
      <c r="D39750">
        <v>2023</v>
      </c>
      <c r="E39750" t="s">
        <v>736</v>
      </c>
      <c r="F39750" s="2">
        <v>56.540330023800998</v>
      </c>
    </row>
    <row r="39751" spans="1:6">
      <c r="A39751" t="s">
        <v>320</v>
      </c>
      <c r="B39751">
        <v>1836</v>
      </c>
      <c r="C39751" t="s">
        <v>359</v>
      </c>
      <c r="D39751">
        <v>2023</v>
      </c>
      <c r="E39751" t="s">
        <v>740</v>
      </c>
      <c r="F39751" s="2">
        <v>107.75427552597201</v>
      </c>
    </row>
    <row r="39752" spans="1:6">
      <c r="A39752" t="s">
        <v>320</v>
      </c>
      <c r="B39752">
        <v>1836</v>
      </c>
      <c r="C39752" t="s">
        <v>359</v>
      </c>
      <c r="D39752">
        <v>2024</v>
      </c>
      <c r="E39752" t="s">
        <v>739</v>
      </c>
      <c r="F39752" s="2">
        <v>3742.5056340087299</v>
      </c>
    </row>
    <row r="39753" spans="1:6">
      <c r="A39753" t="s">
        <v>320</v>
      </c>
      <c r="B39753">
        <v>1837</v>
      </c>
      <c r="C39753" t="s">
        <v>361</v>
      </c>
      <c r="D39753">
        <v>2009</v>
      </c>
      <c r="E39753" t="s">
        <v>736</v>
      </c>
      <c r="F39753" s="2">
        <v>3359.4187456170598</v>
      </c>
    </row>
    <row r="39754" spans="1:6">
      <c r="A39754" t="s">
        <v>320</v>
      </c>
      <c r="B39754">
        <v>1837</v>
      </c>
      <c r="C39754" t="s">
        <v>361</v>
      </c>
      <c r="D39754">
        <v>2009</v>
      </c>
      <c r="E39754" t="s">
        <v>740</v>
      </c>
      <c r="F39754" s="2">
        <v>1092.9534424757601</v>
      </c>
    </row>
    <row r="39755" spans="1:6">
      <c r="A39755" t="s">
        <v>320</v>
      </c>
      <c r="B39755">
        <v>1837</v>
      </c>
      <c r="C39755" t="s">
        <v>361</v>
      </c>
      <c r="D39755">
        <v>2009</v>
      </c>
      <c r="E39755" t="s">
        <v>741</v>
      </c>
      <c r="F39755" s="2">
        <v>6702.0012554040904</v>
      </c>
    </row>
    <row r="39756" spans="1:6">
      <c r="A39756" t="s">
        <v>320</v>
      </c>
      <c r="B39756">
        <v>1837</v>
      </c>
      <c r="C39756" t="s">
        <v>361</v>
      </c>
      <c r="D39756">
        <v>2011</v>
      </c>
      <c r="E39756" t="s">
        <v>742</v>
      </c>
      <c r="F39756" s="2">
        <v>2058.0724669568999</v>
      </c>
    </row>
    <row r="39757" spans="1:6">
      <c r="A39757" t="s">
        <v>320</v>
      </c>
      <c r="B39757">
        <v>1837</v>
      </c>
      <c r="C39757" t="s">
        <v>361</v>
      </c>
      <c r="D39757">
        <v>2011</v>
      </c>
      <c r="E39757" t="s">
        <v>743</v>
      </c>
      <c r="F39757" s="2">
        <v>0</v>
      </c>
    </row>
    <row r="39758" spans="1:6">
      <c r="A39758" t="s">
        <v>320</v>
      </c>
      <c r="B39758">
        <v>1837</v>
      </c>
      <c r="C39758" t="s">
        <v>361</v>
      </c>
      <c r="D39758">
        <v>2011</v>
      </c>
      <c r="E39758" t="s">
        <v>745</v>
      </c>
      <c r="F39758" s="2">
        <v>29767.438715071701</v>
      </c>
    </row>
    <row r="39759" spans="1:6">
      <c r="A39759" t="s">
        <v>320</v>
      </c>
      <c r="B39759">
        <v>1837</v>
      </c>
      <c r="C39759" t="s">
        <v>361</v>
      </c>
      <c r="D39759">
        <v>2013</v>
      </c>
      <c r="E39759" t="s">
        <v>737</v>
      </c>
      <c r="F39759" s="2">
        <v>1779.12330894417</v>
      </c>
    </row>
    <row r="39760" spans="1:6">
      <c r="A39760" t="s">
        <v>320</v>
      </c>
      <c r="B39760">
        <v>1837</v>
      </c>
      <c r="C39760" t="s">
        <v>361</v>
      </c>
      <c r="D39760">
        <v>2015</v>
      </c>
      <c r="E39760" t="s">
        <v>744</v>
      </c>
      <c r="F39760" s="2">
        <v>53334.564333779999</v>
      </c>
    </row>
    <row r="39761" spans="1:6">
      <c r="A39761" t="s">
        <v>320</v>
      </c>
      <c r="B39761">
        <v>1837</v>
      </c>
      <c r="C39761" t="s">
        <v>361</v>
      </c>
      <c r="D39761">
        <v>2015</v>
      </c>
      <c r="E39761" t="s">
        <v>741</v>
      </c>
      <c r="F39761" s="2">
        <v>6463.0041770528796</v>
      </c>
    </row>
    <row r="39762" spans="1:6">
      <c r="A39762" t="s">
        <v>320</v>
      </c>
      <c r="B39762">
        <v>1837</v>
      </c>
      <c r="C39762" t="s">
        <v>361</v>
      </c>
      <c r="D39762">
        <v>2016</v>
      </c>
      <c r="E39762" t="s">
        <v>736</v>
      </c>
      <c r="F39762" s="2">
        <v>2388.2027176280299</v>
      </c>
    </row>
    <row r="39763" spans="1:6">
      <c r="A39763" t="s">
        <v>320</v>
      </c>
      <c r="B39763">
        <v>1837</v>
      </c>
      <c r="C39763" t="s">
        <v>361</v>
      </c>
      <c r="D39763">
        <v>2016</v>
      </c>
      <c r="E39763" t="s">
        <v>737</v>
      </c>
      <c r="F39763" s="2">
        <v>1637.3760767390299</v>
      </c>
    </row>
    <row r="39764" spans="1:6">
      <c r="A39764" t="s">
        <v>320</v>
      </c>
      <c r="B39764">
        <v>1837</v>
      </c>
      <c r="C39764" t="s">
        <v>361</v>
      </c>
      <c r="D39764">
        <v>2016</v>
      </c>
      <c r="E39764" t="s">
        <v>740</v>
      </c>
      <c r="F39764" s="2">
        <v>646.99780298914698</v>
      </c>
    </row>
    <row r="39765" spans="1:6">
      <c r="A39765" t="s">
        <v>320</v>
      </c>
      <c r="B39765">
        <v>1837</v>
      </c>
      <c r="C39765" t="s">
        <v>361</v>
      </c>
      <c r="D39765">
        <v>2017</v>
      </c>
      <c r="E39765" t="s">
        <v>738</v>
      </c>
      <c r="F39765" s="2">
        <v>0</v>
      </c>
    </row>
    <row r="39766" spans="1:6">
      <c r="A39766" t="s">
        <v>320</v>
      </c>
      <c r="B39766">
        <v>1837</v>
      </c>
      <c r="C39766" t="s">
        <v>361</v>
      </c>
      <c r="D39766">
        <v>2017</v>
      </c>
      <c r="E39766" t="s">
        <v>739</v>
      </c>
      <c r="F39766" s="2">
        <v>8249.6383385790105</v>
      </c>
    </row>
    <row r="39767" spans="1:6">
      <c r="A39767" t="s">
        <v>320</v>
      </c>
      <c r="B39767">
        <v>1837</v>
      </c>
      <c r="C39767" t="s">
        <v>361</v>
      </c>
      <c r="D39767">
        <v>2017</v>
      </c>
      <c r="E39767" t="s">
        <v>743</v>
      </c>
      <c r="F39767" s="2">
        <v>0</v>
      </c>
    </row>
    <row r="39768" spans="1:6">
      <c r="A39768" t="s">
        <v>320</v>
      </c>
      <c r="B39768">
        <v>1837</v>
      </c>
      <c r="C39768" t="s">
        <v>361</v>
      </c>
      <c r="D39768">
        <v>2018</v>
      </c>
      <c r="E39768" t="s">
        <v>742</v>
      </c>
      <c r="F39768" s="2">
        <v>2657.90981957958</v>
      </c>
    </row>
    <row r="39769" spans="1:6">
      <c r="A39769" t="s">
        <v>320</v>
      </c>
      <c r="B39769">
        <v>1837</v>
      </c>
      <c r="C39769" t="s">
        <v>361</v>
      </c>
      <c r="D39769">
        <v>2018</v>
      </c>
      <c r="E39769" t="s">
        <v>744</v>
      </c>
      <c r="F39769" s="2">
        <v>66336.897846360007</v>
      </c>
    </row>
    <row r="39770" spans="1:6">
      <c r="A39770" t="s">
        <v>320</v>
      </c>
      <c r="B39770">
        <v>1837</v>
      </c>
      <c r="C39770" t="s">
        <v>361</v>
      </c>
      <c r="D39770">
        <v>2018</v>
      </c>
      <c r="E39770" t="s">
        <v>745</v>
      </c>
      <c r="F39770" s="2">
        <v>30582.939752119801</v>
      </c>
    </row>
    <row r="39771" spans="1:6">
      <c r="A39771" t="s">
        <v>320</v>
      </c>
      <c r="B39771">
        <v>1837</v>
      </c>
      <c r="C39771" t="s">
        <v>361</v>
      </c>
      <c r="D39771">
        <v>2018</v>
      </c>
      <c r="E39771" t="s">
        <v>741</v>
      </c>
      <c r="F39771" s="2">
        <v>5884.0249719940903</v>
      </c>
    </row>
    <row r="39772" spans="1:6">
      <c r="A39772" t="s">
        <v>320</v>
      </c>
      <c r="B39772">
        <v>1837</v>
      </c>
      <c r="C39772" t="s">
        <v>361</v>
      </c>
      <c r="D39772">
        <v>2019</v>
      </c>
      <c r="E39772" t="s">
        <v>736</v>
      </c>
      <c r="F39772" s="2">
        <v>2502.37201416278</v>
      </c>
    </row>
    <row r="39773" spans="1:6">
      <c r="A39773" t="s">
        <v>320</v>
      </c>
      <c r="B39773">
        <v>1837</v>
      </c>
      <c r="C39773" t="s">
        <v>361</v>
      </c>
      <c r="D39773">
        <v>2019</v>
      </c>
      <c r="E39773" t="s">
        <v>737</v>
      </c>
      <c r="F39773" s="2">
        <v>1299.39527290817</v>
      </c>
    </row>
    <row r="39774" spans="1:6">
      <c r="A39774" t="s">
        <v>320</v>
      </c>
      <c r="B39774">
        <v>1837</v>
      </c>
      <c r="C39774" t="s">
        <v>361</v>
      </c>
      <c r="D39774">
        <v>2019</v>
      </c>
      <c r="E39774" t="s">
        <v>740</v>
      </c>
      <c r="F39774" s="2">
        <v>462.83133170044499</v>
      </c>
    </row>
    <row r="39775" spans="1:6">
      <c r="A39775" t="s">
        <v>320</v>
      </c>
      <c r="B39775">
        <v>1837</v>
      </c>
      <c r="C39775" t="s">
        <v>361</v>
      </c>
      <c r="D39775">
        <v>2020</v>
      </c>
      <c r="E39775" t="s">
        <v>738</v>
      </c>
      <c r="F39775" s="2">
        <v>0</v>
      </c>
    </row>
    <row r="39776" spans="1:6">
      <c r="A39776" t="s">
        <v>320</v>
      </c>
      <c r="B39776">
        <v>1837</v>
      </c>
      <c r="C39776" t="s">
        <v>361</v>
      </c>
      <c r="D39776">
        <v>2020</v>
      </c>
      <c r="E39776" t="s">
        <v>739</v>
      </c>
      <c r="F39776" s="2">
        <v>8895.4295328913195</v>
      </c>
    </row>
    <row r="39777" spans="1:6">
      <c r="A39777" t="s">
        <v>320</v>
      </c>
      <c r="B39777">
        <v>1837</v>
      </c>
      <c r="C39777" t="s">
        <v>361</v>
      </c>
      <c r="D39777">
        <v>2020</v>
      </c>
      <c r="E39777" t="s">
        <v>743</v>
      </c>
      <c r="F39777" s="2">
        <v>0</v>
      </c>
    </row>
    <row r="39778" spans="1:6">
      <c r="A39778" t="s">
        <v>320</v>
      </c>
      <c r="B39778">
        <v>1837</v>
      </c>
      <c r="C39778" t="s">
        <v>361</v>
      </c>
      <c r="D39778">
        <v>2021</v>
      </c>
      <c r="E39778" t="s">
        <v>742</v>
      </c>
      <c r="F39778" s="2">
        <v>2738.3300977686499</v>
      </c>
    </row>
    <row r="39779" spans="1:6">
      <c r="A39779" t="s">
        <v>320</v>
      </c>
      <c r="B39779">
        <v>1837</v>
      </c>
      <c r="C39779" t="s">
        <v>361</v>
      </c>
      <c r="D39779">
        <v>2021</v>
      </c>
      <c r="E39779" t="s">
        <v>744</v>
      </c>
      <c r="F39779" s="2">
        <v>21691.423605</v>
      </c>
    </row>
    <row r="39780" spans="1:6">
      <c r="A39780" t="s">
        <v>320</v>
      </c>
      <c r="B39780">
        <v>1837</v>
      </c>
      <c r="C39780" t="s">
        <v>361</v>
      </c>
      <c r="D39780">
        <v>2021</v>
      </c>
      <c r="E39780" t="s">
        <v>745</v>
      </c>
      <c r="F39780" s="2">
        <v>32206.472324995</v>
      </c>
    </row>
    <row r="39781" spans="1:6">
      <c r="A39781" t="s">
        <v>320</v>
      </c>
      <c r="B39781">
        <v>1837</v>
      </c>
      <c r="C39781" t="s">
        <v>361</v>
      </c>
      <c r="D39781">
        <v>2022</v>
      </c>
      <c r="E39781" t="s">
        <v>736</v>
      </c>
      <c r="F39781" s="2">
        <v>2321.9463237953601</v>
      </c>
    </row>
    <row r="39782" spans="1:6">
      <c r="A39782" t="s">
        <v>320</v>
      </c>
      <c r="B39782">
        <v>1837</v>
      </c>
      <c r="C39782" t="s">
        <v>361</v>
      </c>
      <c r="D39782">
        <v>2022</v>
      </c>
      <c r="E39782" t="s">
        <v>737</v>
      </c>
      <c r="F39782" s="2">
        <v>1016.12167017687</v>
      </c>
    </row>
    <row r="39783" spans="1:6">
      <c r="A39783" t="s">
        <v>320</v>
      </c>
      <c r="B39783">
        <v>1837</v>
      </c>
      <c r="C39783" t="s">
        <v>361</v>
      </c>
      <c r="D39783">
        <v>2022</v>
      </c>
      <c r="E39783" t="s">
        <v>740</v>
      </c>
      <c r="F39783" s="2">
        <v>373.06169208008498</v>
      </c>
    </row>
    <row r="39784" spans="1:6">
      <c r="A39784" t="s">
        <v>320</v>
      </c>
      <c r="B39784">
        <v>1837</v>
      </c>
      <c r="C39784" t="s">
        <v>361</v>
      </c>
      <c r="D39784">
        <v>2023</v>
      </c>
      <c r="E39784" t="s">
        <v>739</v>
      </c>
      <c r="F39784" s="2">
        <v>8935.1118930645698</v>
      </c>
    </row>
    <row r="39785" spans="1:6">
      <c r="A39785" t="s">
        <v>320</v>
      </c>
      <c r="B39785">
        <v>1837</v>
      </c>
      <c r="C39785" t="s">
        <v>361</v>
      </c>
      <c r="D39785">
        <v>2024</v>
      </c>
      <c r="E39785" t="s">
        <v>742</v>
      </c>
      <c r="F39785" s="2">
        <v>4066.5575723185498</v>
      </c>
    </row>
    <row r="39786" spans="1:6">
      <c r="A39786" t="s">
        <v>320</v>
      </c>
      <c r="B39786">
        <v>1837</v>
      </c>
      <c r="C39786" t="s">
        <v>361</v>
      </c>
      <c r="D39786">
        <v>2024</v>
      </c>
      <c r="E39786" t="s">
        <v>744</v>
      </c>
      <c r="F39786" s="2">
        <v>15976.5545617315</v>
      </c>
    </row>
    <row r="39787" spans="1:6">
      <c r="A39787" t="s">
        <v>320</v>
      </c>
      <c r="B39787">
        <v>1837</v>
      </c>
      <c r="C39787" t="s">
        <v>361</v>
      </c>
      <c r="D39787">
        <v>2024</v>
      </c>
      <c r="E39787" t="s">
        <v>745</v>
      </c>
      <c r="F39787" s="2">
        <v>41467.564936975097</v>
      </c>
    </row>
    <row r="39788" spans="1:6">
      <c r="A39788" t="s">
        <v>320</v>
      </c>
      <c r="B39788">
        <v>1838</v>
      </c>
      <c r="C39788" t="s">
        <v>363</v>
      </c>
      <c r="D39788">
        <v>2009</v>
      </c>
      <c r="E39788" t="s">
        <v>742</v>
      </c>
      <c r="F39788" s="2">
        <v>1646.3296779694599</v>
      </c>
    </row>
    <row r="39789" spans="1:6">
      <c r="A39789" t="s">
        <v>320</v>
      </c>
      <c r="B39789">
        <v>1838</v>
      </c>
      <c r="C39789" t="s">
        <v>363</v>
      </c>
      <c r="D39789">
        <v>2009</v>
      </c>
      <c r="E39789" t="s">
        <v>744</v>
      </c>
      <c r="F39789" s="2">
        <v>0</v>
      </c>
    </row>
    <row r="39790" spans="1:6">
      <c r="A39790" t="s">
        <v>320</v>
      </c>
      <c r="B39790">
        <v>1838</v>
      </c>
      <c r="C39790" t="s">
        <v>363</v>
      </c>
      <c r="D39790">
        <v>2009</v>
      </c>
      <c r="E39790" t="s">
        <v>741</v>
      </c>
      <c r="F39790" s="2">
        <v>5666.9611502651896</v>
      </c>
    </row>
    <row r="39791" spans="1:6">
      <c r="A39791" t="s">
        <v>320</v>
      </c>
      <c r="B39791">
        <v>1838</v>
      </c>
      <c r="C39791" t="s">
        <v>363</v>
      </c>
      <c r="D39791">
        <v>2011</v>
      </c>
      <c r="E39791" t="s">
        <v>738</v>
      </c>
      <c r="F39791" s="2">
        <v>0</v>
      </c>
    </row>
    <row r="39792" spans="1:6">
      <c r="A39792" t="s">
        <v>320</v>
      </c>
      <c r="B39792">
        <v>1838</v>
      </c>
      <c r="C39792" t="s">
        <v>363</v>
      </c>
      <c r="D39792">
        <v>2011</v>
      </c>
      <c r="E39792" t="s">
        <v>743</v>
      </c>
      <c r="F39792" s="2">
        <v>0</v>
      </c>
    </row>
    <row r="39793" spans="1:6">
      <c r="A39793" t="s">
        <v>320</v>
      </c>
      <c r="B39793">
        <v>1838</v>
      </c>
      <c r="C39793" t="s">
        <v>363</v>
      </c>
      <c r="D39793">
        <v>2011</v>
      </c>
      <c r="E39793" t="s">
        <v>740</v>
      </c>
      <c r="F39793" s="2">
        <v>344.72679593122399</v>
      </c>
    </row>
    <row r="39794" spans="1:6">
      <c r="A39794" t="s">
        <v>320</v>
      </c>
      <c r="B39794">
        <v>1838</v>
      </c>
      <c r="C39794" t="s">
        <v>363</v>
      </c>
      <c r="D39794">
        <v>2013</v>
      </c>
      <c r="E39794" t="s">
        <v>736</v>
      </c>
      <c r="F39794" s="2">
        <v>711.94832052555705</v>
      </c>
    </row>
    <row r="39795" spans="1:6">
      <c r="A39795" t="s">
        <v>320</v>
      </c>
      <c r="B39795">
        <v>1838</v>
      </c>
      <c r="C39795" t="s">
        <v>363</v>
      </c>
      <c r="D39795">
        <v>2013</v>
      </c>
      <c r="E39795" t="s">
        <v>737</v>
      </c>
      <c r="F39795" s="2">
        <v>533.35946594732502</v>
      </c>
    </row>
    <row r="39796" spans="1:6">
      <c r="A39796" t="s">
        <v>320</v>
      </c>
      <c r="B39796">
        <v>1838</v>
      </c>
      <c r="C39796" t="s">
        <v>363</v>
      </c>
      <c r="D39796">
        <v>2013</v>
      </c>
      <c r="E39796" t="s">
        <v>745</v>
      </c>
      <c r="F39796" s="2">
        <v>14615.3787671831</v>
      </c>
    </row>
    <row r="39797" spans="1:6">
      <c r="A39797" t="s">
        <v>320</v>
      </c>
      <c r="B39797">
        <v>1838</v>
      </c>
      <c r="C39797" t="s">
        <v>363</v>
      </c>
      <c r="D39797">
        <v>2015</v>
      </c>
      <c r="E39797" t="s">
        <v>742</v>
      </c>
      <c r="F39797" s="2">
        <v>3473.0952420713502</v>
      </c>
    </row>
    <row r="39798" spans="1:6">
      <c r="A39798" t="s">
        <v>320</v>
      </c>
      <c r="B39798">
        <v>1838</v>
      </c>
      <c r="C39798" t="s">
        <v>363</v>
      </c>
      <c r="D39798">
        <v>2015</v>
      </c>
      <c r="E39798" t="s">
        <v>744</v>
      </c>
      <c r="F39798" s="2">
        <v>0</v>
      </c>
    </row>
    <row r="39799" spans="1:6">
      <c r="A39799" t="s">
        <v>320</v>
      </c>
      <c r="B39799">
        <v>1838</v>
      </c>
      <c r="C39799" t="s">
        <v>363</v>
      </c>
      <c r="D39799">
        <v>2015</v>
      </c>
      <c r="E39799" t="s">
        <v>739</v>
      </c>
      <c r="F39799" s="2">
        <v>4798.6457755699403</v>
      </c>
    </row>
    <row r="39800" spans="1:6">
      <c r="A39800" t="s">
        <v>320</v>
      </c>
      <c r="B39800">
        <v>1838</v>
      </c>
      <c r="C39800" t="s">
        <v>363</v>
      </c>
      <c r="D39800">
        <v>2016</v>
      </c>
      <c r="E39800" t="s">
        <v>736</v>
      </c>
      <c r="F39800" s="2">
        <v>640.20522806420797</v>
      </c>
    </row>
    <row r="39801" spans="1:6">
      <c r="A39801" t="s">
        <v>320</v>
      </c>
      <c r="B39801">
        <v>1838</v>
      </c>
      <c r="C39801" t="s">
        <v>363</v>
      </c>
      <c r="D39801">
        <v>2016</v>
      </c>
      <c r="E39801" t="s">
        <v>745</v>
      </c>
      <c r="F39801" s="2">
        <v>14615.3787671831</v>
      </c>
    </row>
    <row r="39802" spans="1:6">
      <c r="A39802" t="s">
        <v>320</v>
      </c>
      <c r="B39802">
        <v>1838</v>
      </c>
      <c r="C39802" t="s">
        <v>363</v>
      </c>
      <c r="D39802">
        <v>2016</v>
      </c>
      <c r="E39802" t="s">
        <v>741</v>
      </c>
      <c r="F39802" s="2">
        <v>5509.9374502651399</v>
      </c>
    </row>
    <row r="39803" spans="1:6">
      <c r="A39803" t="s">
        <v>320</v>
      </c>
      <c r="B39803">
        <v>1838</v>
      </c>
      <c r="C39803" t="s">
        <v>363</v>
      </c>
      <c r="D39803">
        <v>2017</v>
      </c>
      <c r="E39803" t="s">
        <v>740</v>
      </c>
      <c r="F39803" s="2">
        <v>277.44633124456402</v>
      </c>
    </row>
    <row r="39804" spans="1:6">
      <c r="A39804" t="s">
        <v>320</v>
      </c>
      <c r="B39804">
        <v>1838</v>
      </c>
      <c r="C39804" t="s">
        <v>363</v>
      </c>
      <c r="D39804">
        <v>2018</v>
      </c>
      <c r="E39804" t="s">
        <v>742</v>
      </c>
      <c r="F39804" s="2">
        <v>7526.5964373972201</v>
      </c>
    </row>
    <row r="39805" spans="1:6">
      <c r="A39805" t="s">
        <v>320</v>
      </c>
      <c r="B39805">
        <v>1838</v>
      </c>
      <c r="C39805" t="s">
        <v>363</v>
      </c>
      <c r="D39805">
        <v>2018</v>
      </c>
      <c r="E39805" t="s">
        <v>739</v>
      </c>
      <c r="F39805" s="2">
        <v>4192.17237827808</v>
      </c>
    </row>
    <row r="39806" spans="1:6">
      <c r="A39806" t="s">
        <v>320</v>
      </c>
      <c r="B39806">
        <v>1838</v>
      </c>
      <c r="C39806" t="s">
        <v>363</v>
      </c>
      <c r="D39806">
        <v>2018</v>
      </c>
      <c r="E39806" t="s">
        <v>743</v>
      </c>
      <c r="F39806" s="2">
        <v>0</v>
      </c>
    </row>
    <row r="39807" spans="1:6">
      <c r="A39807" t="s">
        <v>320</v>
      </c>
      <c r="B39807">
        <v>1838</v>
      </c>
      <c r="C39807" t="s">
        <v>363</v>
      </c>
      <c r="D39807">
        <v>2019</v>
      </c>
      <c r="E39807" t="s">
        <v>745</v>
      </c>
      <c r="F39807" s="2">
        <v>16819.3962250158</v>
      </c>
    </row>
    <row r="39808" spans="1:6">
      <c r="A39808" t="s">
        <v>320</v>
      </c>
      <c r="B39808">
        <v>1838</v>
      </c>
      <c r="C39808" t="s">
        <v>363</v>
      </c>
      <c r="D39808">
        <v>2019</v>
      </c>
      <c r="E39808" t="s">
        <v>741</v>
      </c>
      <c r="F39808" s="2">
        <v>4934.80561787633</v>
      </c>
    </row>
    <row r="39809" spans="1:6">
      <c r="A39809" t="s">
        <v>320</v>
      </c>
      <c r="B39809">
        <v>1838</v>
      </c>
      <c r="C39809" t="s">
        <v>363</v>
      </c>
      <c r="D39809">
        <v>2020</v>
      </c>
      <c r="E39809" t="s">
        <v>736</v>
      </c>
      <c r="F39809" s="2">
        <v>545.69952030217996</v>
      </c>
    </row>
    <row r="39810" spans="1:6">
      <c r="A39810" t="s">
        <v>320</v>
      </c>
      <c r="B39810">
        <v>1838</v>
      </c>
      <c r="C39810" t="s">
        <v>363</v>
      </c>
      <c r="D39810">
        <v>2020</v>
      </c>
      <c r="E39810" t="s">
        <v>737</v>
      </c>
      <c r="F39810" s="2">
        <v>426.13556444411103</v>
      </c>
    </row>
    <row r="39811" spans="1:6">
      <c r="A39811" t="s">
        <v>320</v>
      </c>
      <c r="B39811">
        <v>1838</v>
      </c>
      <c r="C39811" t="s">
        <v>363</v>
      </c>
      <c r="D39811">
        <v>2020</v>
      </c>
      <c r="E39811" t="s">
        <v>740</v>
      </c>
      <c r="F39811" s="2">
        <v>262.94616748164901</v>
      </c>
    </row>
    <row r="39812" spans="1:6">
      <c r="A39812" t="s">
        <v>320</v>
      </c>
      <c r="B39812">
        <v>1838</v>
      </c>
      <c r="C39812" t="s">
        <v>363</v>
      </c>
      <c r="D39812">
        <v>2021</v>
      </c>
      <c r="E39812" t="s">
        <v>738</v>
      </c>
      <c r="F39812" s="2">
        <v>0</v>
      </c>
    </row>
    <row r="39813" spans="1:6">
      <c r="A39813" t="s">
        <v>320</v>
      </c>
      <c r="B39813">
        <v>1838</v>
      </c>
      <c r="C39813" t="s">
        <v>363</v>
      </c>
      <c r="D39813">
        <v>2021</v>
      </c>
      <c r="E39813" t="s">
        <v>743</v>
      </c>
      <c r="F39813" s="2">
        <v>0</v>
      </c>
    </row>
    <row r="39814" spans="1:6">
      <c r="A39814" t="s">
        <v>320</v>
      </c>
      <c r="B39814">
        <v>1838</v>
      </c>
      <c r="C39814" t="s">
        <v>363</v>
      </c>
      <c r="D39814">
        <v>2022</v>
      </c>
      <c r="E39814" t="s">
        <v>742</v>
      </c>
      <c r="F39814" s="2">
        <v>1404.34967982493</v>
      </c>
    </row>
    <row r="39815" spans="1:6">
      <c r="A39815" t="s">
        <v>320</v>
      </c>
      <c r="B39815">
        <v>1838</v>
      </c>
      <c r="C39815" t="s">
        <v>363</v>
      </c>
      <c r="D39815">
        <v>2022</v>
      </c>
      <c r="E39815" t="s">
        <v>744</v>
      </c>
      <c r="F39815" s="2">
        <v>0</v>
      </c>
    </row>
    <row r="39816" spans="1:6">
      <c r="A39816" t="s">
        <v>320</v>
      </c>
      <c r="B39816">
        <v>1838</v>
      </c>
      <c r="C39816" t="s">
        <v>363</v>
      </c>
      <c r="D39816">
        <v>2022</v>
      </c>
      <c r="E39816" t="s">
        <v>745</v>
      </c>
      <c r="F39816" s="2">
        <v>17800.634131054601</v>
      </c>
    </row>
    <row r="39817" spans="1:6">
      <c r="A39817" t="s">
        <v>320</v>
      </c>
      <c r="B39817">
        <v>1838</v>
      </c>
      <c r="C39817" t="s">
        <v>363</v>
      </c>
      <c r="D39817">
        <v>2022</v>
      </c>
      <c r="E39817" t="s">
        <v>741</v>
      </c>
      <c r="F39817" s="2">
        <v>4773.4687158611296</v>
      </c>
    </row>
    <row r="39818" spans="1:6">
      <c r="A39818" t="s">
        <v>320</v>
      </c>
      <c r="B39818">
        <v>1838</v>
      </c>
      <c r="C39818" t="s">
        <v>363</v>
      </c>
      <c r="D39818">
        <v>2023</v>
      </c>
      <c r="E39818" t="s">
        <v>736</v>
      </c>
      <c r="F39818" s="2">
        <v>738.51902753616696</v>
      </c>
    </row>
    <row r="39819" spans="1:6">
      <c r="A39819" t="s">
        <v>320</v>
      </c>
      <c r="B39819">
        <v>1838</v>
      </c>
      <c r="C39819" t="s">
        <v>363</v>
      </c>
      <c r="D39819">
        <v>2023</v>
      </c>
      <c r="E39819" t="s">
        <v>737</v>
      </c>
      <c r="F39819" s="2">
        <v>385.07310883849999</v>
      </c>
    </row>
    <row r="39820" spans="1:6">
      <c r="A39820" t="s">
        <v>320</v>
      </c>
      <c r="B39820">
        <v>1838</v>
      </c>
      <c r="C39820" t="s">
        <v>363</v>
      </c>
      <c r="D39820">
        <v>2024</v>
      </c>
      <c r="E39820" t="s">
        <v>743</v>
      </c>
      <c r="F39820" s="2">
        <v>0</v>
      </c>
    </row>
    <row r="39821" spans="1:6">
      <c r="A39821" t="s">
        <v>320</v>
      </c>
      <c r="B39821">
        <v>1839</v>
      </c>
      <c r="C39821" t="s">
        <v>365</v>
      </c>
      <c r="D39821">
        <v>2009</v>
      </c>
      <c r="E39821" t="s">
        <v>736</v>
      </c>
      <c r="F39821" s="2">
        <v>399.04821138612698</v>
      </c>
    </row>
    <row r="39822" spans="1:6">
      <c r="A39822" t="s">
        <v>320</v>
      </c>
      <c r="B39822">
        <v>1839</v>
      </c>
      <c r="C39822" t="s">
        <v>365</v>
      </c>
      <c r="D39822">
        <v>2009</v>
      </c>
      <c r="E39822" t="s">
        <v>740</v>
      </c>
      <c r="F39822" s="2">
        <v>320.228572274442</v>
      </c>
    </row>
    <row r="39823" spans="1:6">
      <c r="A39823" t="s">
        <v>320</v>
      </c>
      <c r="B39823">
        <v>1839</v>
      </c>
      <c r="C39823" t="s">
        <v>365</v>
      </c>
      <c r="D39823">
        <v>2011</v>
      </c>
      <c r="E39823" t="s">
        <v>742</v>
      </c>
      <c r="F39823" s="2">
        <v>909.12186584813196</v>
      </c>
    </row>
    <row r="39824" spans="1:6">
      <c r="A39824" t="s">
        <v>320</v>
      </c>
      <c r="B39824">
        <v>1839</v>
      </c>
      <c r="C39824" t="s">
        <v>365</v>
      </c>
      <c r="D39824">
        <v>2011</v>
      </c>
      <c r="E39824" t="s">
        <v>744</v>
      </c>
      <c r="F39824" s="2">
        <v>0</v>
      </c>
    </row>
    <row r="39825" spans="1:6">
      <c r="A39825" t="s">
        <v>320</v>
      </c>
      <c r="B39825">
        <v>1839</v>
      </c>
      <c r="C39825" t="s">
        <v>365</v>
      </c>
      <c r="D39825">
        <v>2011</v>
      </c>
      <c r="E39825" t="s">
        <v>745</v>
      </c>
      <c r="F39825" s="2">
        <v>24.586331579383199</v>
      </c>
    </row>
    <row r="39826" spans="1:6">
      <c r="A39826" t="s">
        <v>320</v>
      </c>
      <c r="B39826">
        <v>1839</v>
      </c>
      <c r="C39826" t="s">
        <v>365</v>
      </c>
      <c r="D39826">
        <v>2011</v>
      </c>
      <c r="E39826" t="s">
        <v>741</v>
      </c>
      <c r="F39826" s="2">
        <v>1385.5428656397301</v>
      </c>
    </row>
    <row r="39827" spans="1:6">
      <c r="A39827" t="s">
        <v>320</v>
      </c>
      <c r="B39827">
        <v>1839</v>
      </c>
      <c r="C39827" t="s">
        <v>365</v>
      </c>
      <c r="D39827">
        <v>2013</v>
      </c>
      <c r="E39827" t="s">
        <v>736</v>
      </c>
      <c r="F39827" s="2">
        <v>352.08972733867103</v>
      </c>
    </row>
    <row r="39828" spans="1:6">
      <c r="A39828" t="s">
        <v>320</v>
      </c>
      <c r="B39828">
        <v>1839</v>
      </c>
      <c r="C39828" t="s">
        <v>365</v>
      </c>
      <c r="D39828">
        <v>2013</v>
      </c>
      <c r="E39828" t="s">
        <v>737</v>
      </c>
      <c r="F39828" s="2">
        <v>142.82844950029201</v>
      </c>
    </row>
    <row r="39829" spans="1:6">
      <c r="A39829" t="s">
        <v>320</v>
      </c>
      <c r="B39829">
        <v>1839</v>
      </c>
      <c r="C39829" t="s">
        <v>365</v>
      </c>
      <c r="D39829">
        <v>2013</v>
      </c>
      <c r="E39829" t="s">
        <v>738</v>
      </c>
      <c r="F39829" s="2">
        <v>0</v>
      </c>
    </row>
    <row r="39830" spans="1:6">
      <c r="A39830" t="s">
        <v>320</v>
      </c>
      <c r="B39830">
        <v>1839</v>
      </c>
      <c r="C39830" t="s">
        <v>365</v>
      </c>
      <c r="D39830">
        <v>2013</v>
      </c>
      <c r="E39830" t="s">
        <v>743</v>
      </c>
      <c r="F39830" s="2">
        <v>0</v>
      </c>
    </row>
    <row r="39831" spans="1:6">
      <c r="A39831" t="s">
        <v>320</v>
      </c>
      <c r="B39831">
        <v>1839</v>
      </c>
      <c r="C39831" t="s">
        <v>365</v>
      </c>
      <c r="D39831">
        <v>2015</v>
      </c>
      <c r="E39831" t="s">
        <v>742</v>
      </c>
      <c r="F39831" s="2">
        <v>806.92625720535</v>
      </c>
    </row>
    <row r="39832" spans="1:6">
      <c r="A39832" t="s">
        <v>320</v>
      </c>
      <c r="B39832">
        <v>1839</v>
      </c>
      <c r="C39832" t="s">
        <v>365</v>
      </c>
      <c r="D39832">
        <v>2016</v>
      </c>
      <c r="E39832" t="s">
        <v>736</v>
      </c>
      <c r="F39832" s="2">
        <v>308.955305403605</v>
      </c>
    </row>
    <row r="39833" spans="1:6">
      <c r="A39833" t="s">
        <v>320</v>
      </c>
      <c r="B39833">
        <v>1839</v>
      </c>
      <c r="C39833" t="s">
        <v>365</v>
      </c>
      <c r="D39833">
        <v>2016</v>
      </c>
      <c r="E39833" t="s">
        <v>737</v>
      </c>
      <c r="F39833" s="2">
        <v>138.833920601252</v>
      </c>
    </row>
    <row r="39834" spans="1:6">
      <c r="A39834" t="s">
        <v>320</v>
      </c>
      <c r="B39834">
        <v>1839</v>
      </c>
      <c r="C39834" t="s">
        <v>365</v>
      </c>
      <c r="D39834">
        <v>2016</v>
      </c>
      <c r="E39834" t="s">
        <v>738</v>
      </c>
      <c r="F39834" s="2">
        <v>0</v>
      </c>
    </row>
    <row r="39835" spans="1:6">
      <c r="A39835" t="s">
        <v>320</v>
      </c>
      <c r="B39835">
        <v>1839</v>
      </c>
      <c r="C39835" t="s">
        <v>365</v>
      </c>
      <c r="D39835">
        <v>2016</v>
      </c>
      <c r="E39835" t="s">
        <v>743</v>
      </c>
      <c r="F39835" s="2">
        <v>0</v>
      </c>
    </row>
    <row r="39836" spans="1:6">
      <c r="A39836" t="s">
        <v>320</v>
      </c>
      <c r="B39836">
        <v>1839</v>
      </c>
      <c r="C39836" t="s">
        <v>365</v>
      </c>
      <c r="D39836">
        <v>2016</v>
      </c>
      <c r="E39836" t="s">
        <v>740</v>
      </c>
      <c r="F39836" s="2">
        <v>229.173059904615</v>
      </c>
    </row>
    <row r="39837" spans="1:6">
      <c r="A39837" t="s">
        <v>320</v>
      </c>
      <c r="B39837">
        <v>1839</v>
      </c>
      <c r="C39837" t="s">
        <v>365</v>
      </c>
      <c r="D39837">
        <v>2017</v>
      </c>
      <c r="E39837" t="s">
        <v>744</v>
      </c>
      <c r="F39837" s="2">
        <v>0</v>
      </c>
    </row>
    <row r="39838" spans="1:6">
      <c r="A39838" t="s">
        <v>320</v>
      </c>
      <c r="B39838">
        <v>1839</v>
      </c>
      <c r="C39838" t="s">
        <v>365</v>
      </c>
      <c r="D39838">
        <v>2017</v>
      </c>
      <c r="E39838" t="s">
        <v>739</v>
      </c>
      <c r="F39838" s="2">
        <v>4807.8864433682202</v>
      </c>
    </row>
    <row r="39839" spans="1:6">
      <c r="A39839" t="s">
        <v>320</v>
      </c>
      <c r="B39839">
        <v>1839</v>
      </c>
      <c r="C39839" t="s">
        <v>365</v>
      </c>
      <c r="D39839">
        <v>2018</v>
      </c>
      <c r="E39839" t="s">
        <v>742</v>
      </c>
      <c r="F39839" s="2">
        <v>991.447778788243</v>
      </c>
    </row>
    <row r="39840" spans="1:6">
      <c r="A39840" t="s">
        <v>320</v>
      </c>
      <c r="B39840">
        <v>1839</v>
      </c>
      <c r="C39840" t="s">
        <v>365</v>
      </c>
      <c r="D39840">
        <v>2018</v>
      </c>
      <c r="E39840" t="s">
        <v>745</v>
      </c>
      <c r="F39840" s="2">
        <v>21.3089112736237</v>
      </c>
    </row>
    <row r="39841" spans="1:6">
      <c r="A39841" t="s">
        <v>320</v>
      </c>
      <c r="B39841">
        <v>1839</v>
      </c>
      <c r="C39841" t="s">
        <v>365</v>
      </c>
      <c r="D39841">
        <v>2019</v>
      </c>
      <c r="E39841" t="s">
        <v>736</v>
      </c>
      <c r="F39841" s="2">
        <v>267.27314837304198</v>
      </c>
    </row>
    <row r="39842" spans="1:6">
      <c r="A39842" t="s">
        <v>320</v>
      </c>
      <c r="B39842">
        <v>1839</v>
      </c>
      <c r="C39842" t="s">
        <v>365</v>
      </c>
      <c r="D39842">
        <v>2019</v>
      </c>
      <c r="E39842" t="s">
        <v>737</v>
      </c>
      <c r="F39842" s="2">
        <v>142.086780115088</v>
      </c>
    </row>
    <row r="39843" spans="1:6">
      <c r="A39843" t="s">
        <v>320</v>
      </c>
      <c r="B39843">
        <v>1839</v>
      </c>
      <c r="C39843" t="s">
        <v>365</v>
      </c>
      <c r="D39843">
        <v>2019</v>
      </c>
      <c r="E39843" t="s">
        <v>738</v>
      </c>
      <c r="F39843" s="2">
        <v>0</v>
      </c>
    </row>
    <row r="39844" spans="1:6">
      <c r="A39844" t="s">
        <v>320</v>
      </c>
      <c r="B39844">
        <v>1839</v>
      </c>
      <c r="C39844" t="s">
        <v>365</v>
      </c>
      <c r="D39844">
        <v>2019</v>
      </c>
      <c r="E39844" t="s">
        <v>740</v>
      </c>
      <c r="F39844" s="2">
        <v>259.28220248937799</v>
      </c>
    </row>
    <row r="39845" spans="1:6">
      <c r="A39845" t="s">
        <v>320</v>
      </c>
      <c r="B39845">
        <v>1839</v>
      </c>
      <c r="C39845" t="s">
        <v>365</v>
      </c>
      <c r="D39845">
        <v>2020</v>
      </c>
      <c r="E39845" t="s">
        <v>744</v>
      </c>
      <c r="F39845" s="2">
        <v>0</v>
      </c>
    </row>
    <row r="39846" spans="1:6">
      <c r="A39846" t="s">
        <v>320</v>
      </c>
      <c r="B39846">
        <v>1839</v>
      </c>
      <c r="C39846" t="s">
        <v>365</v>
      </c>
      <c r="D39846">
        <v>2020</v>
      </c>
      <c r="E39846" t="s">
        <v>739</v>
      </c>
      <c r="F39846" s="2">
        <v>4792.04221524476</v>
      </c>
    </row>
    <row r="39847" spans="1:6">
      <c r="A39847" t="s">
        <v>320</v>
      </c>
      <c r="B39847">
        <v>1839</v>
      </c>
      <c r="C39847" t="s">
        <v>365</v>
      </c>
      <c r="D39847">
        <v>2021</v>
      </c>
      <c r="E39847" t="s">
        <v>742</v>
      </c>
      <c r="F39847" s="2">
        <v>811.23391045879396</v>
      </c>
    </row>
    <row r="39848" spans="1:6">
      <c r="A39848" t="s">
        <v>320</v>
      </c>
      <c r="B39848">
        <v>1839</v>
      </c>
      <c r="C39848" t="s">
        <v>365</v>
      </c>
      <c r="D39848">
        <v>2021</v>
      </c>
      <c r="E39848" t="s">
        <v>745</v>
      </c>
      <c r="F39848" s="2">
        <v>63.013735466934001</v>
      </c>
    </row>
    <row r="39849" spans="1:6">
      <c r="A39849" t="s">
        <v>320</v>
      </c>
      <c r="B39849">
        <v>1839</v>
      </c>
      <c r="C39849" t="s">
        <v>365</v>
      </c>
      <c r="D39849">
        <v>2021</v>
      </c>
      <c r="E39849" t="s">
        <v>741</v>
      </c>
      <c r="F39849" s="2">
        <v>1217.66820586363</v>
      </c>
    </row>
    <row r="39850" spans="1:6">
      <c r="A39850" t="s">
        <v>320</v>
      </c>
      <c r="B39850">
        <v>1839</v>
      </c>
      <c r="C39850" t="s">
        <v>365</v>
      </c>
      <c r="D39850">
        <v>2022</v>
      </c>
      <c r="E39850" t="s">
        <v>736</v>
      </c>
      <c r="F39850" s="2">
        <v>254.50769767232299</v>
      </c>
    </row>
    <row r="39851" spans="1:6">
      <c r="A39851" t="s">
        <v>320</v>
      </c>
      <c r="B39851">
        <v>1839</v>
      </c>
      <c r="C39851" t="s">
        <v>365</v>
      </c>
      <c r="D39851">
        <v>2022</v>
      </c>
      <c r="E39851" t="s">
        <v>737</v>
      </c>
      <c r="F39851" s="2">
        <v>129.68619283236799</v>
      </c>
    </row>
    <row r="39852" spans="1:6">
      <c r="A39852" t="s">
        <v>320</v>
      </c>
      <c r="B39852">
        <v>1839</v>
      </c>
      <c r="C39852" t="s">
        <v>365</v>
      </c>
      <c r="D39852">
        <v>2022</v>
      </c>
      <c r="E39852" t="s">
        <v>740</v>
      </c>
      <c r="F39852" s="2">
        <v>292.84571236284398</v>
      </c>
    </row>
    <row r="39853" spans="1:6">
      <c r="A39853" t="s">
        <v>320</v>
      </c>
      <c r="B39853">
        <v>1839</v>
      </c>
      <c r="C39853" t="s">
        <v>365</v>
      </c>
      <c r="D39853">
        <v>2023</v>
      </c>
      <c r="E39853" t="s">
        <v>739</v>
      </c>
      <c r="F39853" s="2">
        <v>4787.0131986274901</v>
      </c>
    </row>
    <row r="39854" spans="1:6">
      <c r="A39854" t="s">
        <v>320</v>
      </c>
      <c r="B39854">
        <v>1839</v>
      </c>
      <c r="C39854" t="s">
        <v>365</v>
      </c>
      <c r="D39854">
        <v>2023</v>
      </c>
      <c r="E39854" t="s">
        <v>743</v>
      </c>
      <c r="F39854" s="2">
        <v>0</v>
      </c>
    </row>
    <row r="39855" spans="1:6">
      <c r="A39855" t="s">
        <v>320</v>
      </c>
      <c r="B39855">
        <v>1839</v>
      </c>
      <c r="C39855" t="s">
        <v>365</v>
      </c>
      <c r="D39855">
        <v>2024</v>
      </c>
      <c r="E39855" t="s">
        <v>742</v>
      </c>
      <c r="F39855" s="2">
        <v>781.34073337687596</v>
      </c>
    </row>
    <row r="39856" spans="1:6">
      <c r="A39856" t="s">
        <v>320</v>
      </c>
      <c r="B39856">
        <v>1839</v>
      </c>
      <c r="C39856" t="s">
        <v>365</v>
      </c>
      <c r="D39856">
        <v>2024</v>
      </c>
      <c r="E39856" t="s">
        <v>745</v>
      </c>
      <c r="F39856" s="2">
        <v>3.7498011901320099</v>
      </c>
    </row>
    <row r="39857" spans="1:6">
      <c r="A39857" t="s">
        <v>320</v>
      </c>
      <c r="B39857">
        <v>1839</v>
      </c>
      <c r="C39857" t="s">
        <v>365</v>
      </c>
      <c r="D39857">
        <v>2024</v>
      </c>
      <c r="E39857" t="s">
        <v>741</v>
      </c>
      <c r="F39857" s="2">
        <v>1133.08272893449</v>
      </c>
    </row>
    <row r="39858" spans="1:6">
      <c r="A39858" t="s">
        <v>320</v>
      </c>
      <c r="B39858">
        <v>1840</v>
      </c>
      <c r="C39858" t="s">
        <v>367</v>
      </c>
      <c r="D39858">
        <v>2009</v>
      </c>
      <c r="E39858" t="s">
        <v>739</v>
      </c>
      <c r="F39858" s="2">
        <v>4413.9163724618202</v>
      </c>
    </row>
    <row r="39859" spans="1:6">
      <c r="A39859" t="s">
        <v>320</v>
      </c>
      <c r="B39859">
        <v>1840</v>
      </c>
      <c r="C39859" t="s">
        <v>367</v>
      </c>
      <c r="D39859">
        <v>2011</v>
      </c>
      <c r="E39859" t="s">
        <v>736</v>
      </c>
      <c r="F39859" s="2">
        <v>7928.1827175756498</v>
      </c>
    </row>
    <row r="39860" spans="1:6">
      <c r="A39860" t="s">
        <v>320</v>
      </c>
      <c r="B39860">
        <v>1840</v>
      </c>
      <c r="C39860" t="s">
        <v>367</v>
      </c>
      <c r="D39860">
        <v>2011</v>
      </c>
      <c r="E39860" t="s">
        <v>740</v>
      </c>
      <c r="F39860" s="2">
        <v>892.40577944989298</v>
      </c>
    </row>
    <row r="39861" spans="1:6">
      <c r="A39861" t="s">
        <v>320</v>
      </c>
      <c r="B39861">
        <v>1840</v>
      </c>
      <c r="C39861" t="s">
        <v>367</v>
      </c>
      <c r="D39861">
        <v>2013</v>
      </c>
      <c r="E39861" t="s">
        <v>742</v>
      </c>
      <c r="F39861" s="2">
        <v>2377.6303803443402</v>
      </c>
    </row>
    <row r="39862" spans="1:6">
      <c r="A39862" t="s">
        <v>320</v>
      </c>
      <c r="B39862">
        <v>1840</v>
      </c>
      <c r="C39862" t="s">
        <v>367</v>
      </c>
      <c r="D39862">
        <v>2013</v>
      </c>
      <c r="E39862" t="s">
        <v>744</v>
      </c>
      <c r="F39862" s="2">
        <v>0</v>
      </c>
    </row>
    <row r="39863" spans="1:6">
      <c r="A39863" t="s">
        <v>320</v>
      </c>
      <c r="B39863">
        <v>1840</v>
      </c>
      <c r="C39863" t="s">
        <v>367</v>
      </c>
      <c r="D39863">
        <v>2013</v>
      </c>
      <c r="E39863" t="s">
        <v>743</v>
      </c>
      <c r="F39863" s="2">
        <v>0</v>
      </c>
    </row>
    <row r="39864" spans="1:6">
      <c r="A39864" t="s">
        <v>320</v>
      </c>
      <c r="B39864">
        <v>1840</v>
      </c>
      <c r="C39864" t="s">
        <v>367</v>
      </c>
      <c r="D39864">
        <v>2013</v>
      </c>
      <c r="E39864" t="s">
        <v>745</v>
      </c>
      <c r="F39864" s="2">
        <v>310.91114873799802</v>
      </c>
    </row>
    <row r="39865" spans="1:6">
      <c r="A39865" t="s">
        <v>320</v>
      </c>
      <c r="B39865">
        <v>1840</v>
      </c>
      <c r="C39865" t="s">
        <v>367</v>
      </c>
      <c r="D39865">
        <v>2013</v>
      </c>
      <c r="E39865" t="s">
        <v>741</v>
      </c>
      <c r="F39865" s="2">
        <v>14810.0678149832</v>
      </c>
    </row>
    <row r="39866" spans="1:6">
      <c r="A39866" t="s">
        <v>320</v>
      </c>
      <c r="B39866">
        <v>1840</v>
      </c>
      <c r="C39866" t="s">
        <v>367</v>
      </c>
      <c r="D39866">
        <v>2015</v>
      </c>
      <c r="E39866" t="s">
        <v>736</v>
      </c>
      <c r="F39866" s="2">
        <v>5922.4596735090499</v>
      </c>
    </row>
    <row r="39867" spans="1:6">
      <c r="A39867" t="s">
        <v>320</v>
      </c>
      <c r="B39867">
        <v>1840</v>
      </c>
      <c r="C39867" t="s">
        <v>367</v>
      </c>
      <c r="D39867">
        <v>2015</v>
      </c>
      <c r="E39867" t="s">
        <v>737</v>
      </c>
      <c r="F39867" s="2">
        <v>1117.7627000335001</v>
      </c>
    </row>
    <row r="39868" spans="1:6">
      <c r="A39868" t="s">
        <v>320</v>
      </c>
      <c r="B39868">
        <v>1840</v>
      </c>
      <c r="C39868" t="s">
        <v>367</v>
      </c>
      <c r="D39868">
        <v>2015</v>
      </c>
      <c r="E39868" t="s">
        <v>738</v>
      </c>
      <c r="F39868" s="2">
        <v>0</v>
      </c>
    </row>
    <row r="39869" spans="1:6">
      <c r="A39869" t="s">
        <v>320</v>
      </c>
      <c r="B39869">
        <v>1840</v>
      </c>
      <c r="C39869" t="s">
        <v>367</v>
      </c>
      <c r="D39869">
        <v>2016</v>
      </c>
      <c r="E39869" t="s">
        <v>744</v>
      </c>
      <c r="F39869" s="2">
        <v>0</v>
      </c>
    </row>
    <row r="39870" spans="1:6">
      <c r="A39870" t="s">
        <v>320</v>
      </c>
      <c r="B39870">
        <v>1840</v>
      </c>
      <c r="C39870" t="s">
        <v>367</v>
      </c>
      <c r="D39870">
        <v>2016</v>
      </c>
      <c r="E39870" t="s">
        <v>739</v>
      </c>
      <c r="F39870" s="2">
        <v>4895.3311232451697</v>
      </c>
    </row>
    <row r="39871" spans="1:6">
      <c r="A39871" t="s">
        <v>320</v>
      </c>
      <c r="B39871">
        <v>1840</v>
      </c>
      <c r="C39871" t="s">
        <v>367</v>
      </c>
      <c r="D39871">
        <v>2016</v>
      </c>
      <c r="E39871" t="s">
        <v>743</v>
      </c>
      <c r="F39871" s="2">
        <v>0</v>
      </c>
    </row>
    <row r="39872" spans="1:6">
      <c r="A39872" t="s">
        <v>320</v>
      </c>
      <c r="B39872">
        <v>1840</v>
      </c>
      <c r="C39872" t="s">
        <v>367</v>
      </c>
      <c r="D39872">
        <v>2016</v>
      </c>
      <c r="E39872" t="s">
        <v>741</v>
      </c>
      <c r="F39872" s="2">
        <v>14418.858432401799</v>
      </c>
    </row>
    <row r="39873" spans="1:6">
      <c r="A39873" t="s">
        <v>320</v>
      </c>
      <c r="B39873">
        <v>1840</v>
      </c>
      <c r="C39873" t="s">
        <v>367</v>
      </c>
      <c r="D39873">
        <v>2017</v>
      </c>
      <c r="E39873" t="s">
        <v>742</v>
      </c>
      <c r="F39873" s="2">
        <v>3183.4246540980198</v>
      </c>
    </row>
    <row r="39874" spans="1:6">
      <c r="A39874" t="s">
        <v>320</v>
      </c>
      <c r="B39874">
        <v>1840</v>
      </c>
      <c r="C39874" t="s">
        <v>367</v>
      </c>
      <c r="D39874">
        <v>2018</v>
      </c>
      <c r="E39874" t="s">
        <v>736</v>
      </c>
      <c r="F39874" s="2">
        <v>4910.2786368523302</v>
      </c>
    </row>
    <row r="39875" spans="1:6">
      <c r="A39875" t="s">
        <v>320</v>
      </c>
      <c r="B39875">
        <v>1840</v>
      </c>
      <c r="C39875" t="s">
        <v>367</v>
      </c>
      <c r="D39875">
        <v>2018</v>
      </c>
      <c r="E39875" t="s">
        <v>737</v>
      </c>
      <c r="F39875" s="2">
        <v>971.81271444523099</v>
      </c>
    </row>
    <row r="39876" spans="1:6">
      <c r="A39876" t="s">
        <v>320</v>
      </c>
      <c r="B39876">
        <v>1840</v>
      </c>
      <c r="C39876" t="s">
        <v>367</v>
      </c>
      <c r="D39876">
        <v>2018</v>
      </c>
      <c r="E39876" t="s">
        <v>738</v>
      </c>
      <c r="F39876" s="2">
        <v>0</v>
      </c>
    </row>
    <row r="39877" spans="1:6">
      <c r="A39877" t="s">
        <v>320</v>
      </c>
      <c r="B39877">
        <v>1840</v>
      </c>
      <c r="C39877" t="s">
        <v>367</v>
      </c>
      <c r="D39877">
        <v>2018</v>
      </c>
      <c r="E39877" t="s">
        <v>740</v>
      </c>
      <c r="F39877" s="2">
        <v>579.09515445920101</v>
      </c>
    </row>
    <row r="39878" spans="1:6">
      <c r="A39878" t="s">
        <v>320</v>
      </c>
      <c r="B39878">
        <v>1840</v>
      </c>
      <c r="C39878" t="s">
        <v>367</v>
      </c>
      <c r="D39878">
        <v>2019</v>
      </c>
      <c r="E39878" t="s">
        <v>744</v>
      </c>
      <c r="F39878" s="2">
        <v>0.66469573299999996</v>
      </c>
    </row>
    <row r="39879" spans="1:6">
      <c r="A39879" t="s">
        <v>320</v>
      </c>
      <c r="B39879">
        <v>1840</v>
      </c>
      <c r="C39879" t="s">
        <v>367</v>
      </c>
      <c r="D39879">
        <v>2019</v>
      </c>
      <c r="E39879" t="s">
        <v>739</v>
      </c>
      <c r="F39879" s="2">
        <v>4510.2850872644703</v>
      </c>
    </row>
    <row r="39880" spans="1:6">
      <c r="A39880" t="s">
        <v>320</v>
      </c>
      <c r="B39880">
        <v>1840</v>
      </c>
      <c r="C39880" t="s">
        <v>367</v>
      </c>
      <c r="D39880">
        <v>2019</v>
      </c>
      <c r="E39880" t="s">
        <v>743</v>
      </c>
      <c r="F39880" s="2">
        <v>0</v>
      </c>
    </row>
    <row r="39881" spans="1:6">
      <c r="A39881" t="s">
        <v>320</v>
      </c>
      <c r="B39881">
        <v>1840</v>
      </c>
      <c r="C39881" t="s">
        <v>367</v>
      </c>
      <c r="D39881">
        <v>2020</v>
      </c>
      <c r="E39881" t="s">
        <v>742</v>
      </c>
      <c r="F39881" s="2">
        <v>1697.3986436841501</v>
      </c>
    </row>
    <row r="39882" spans="1:6">
      <c r="A39882" t="s">
        <v>320</v>
      </c>
      <c r="B39882">
        <v>1840</v>
      </c>
      <c r="C39882" t="s">
        <v>367</v>
      </c>
      <c r="D39882">
        <v>2020</v>
      </c>
      <c r="E39882" t="s">
        <v>745</v>
      </c>
      <c r="F39882" s="2">
        <v>831.30965158809397</v>
      </c>
    </row>
    <row r="39883" spans="1:6">
      <c r="A39883" t="s">
        <v>320</v>
      </c>
      <c r="B39883">
        <v>1840</v>
      </c>
      <c r="C39883" t="s">
        <v>367</v>
      </c>
      <c r="D39883">
        <v>2021</v>
      </c>
      <c r="E39883" t="s">
        <v>736</v>
      </c>
      <c r="F39883" s="2">
        <v>4119.5682105941096</v>
      </c>
    </row>
    <row r="39884" spans="1:6">
      <c r="A39884" t="s">
        <v>320</v>
      </c>
      <c r="B39884">
        <v>1840</v>
      </c>
      <c r="C39884" t="s">
        <v>367</v>
      </c>
      <c r="D39884">
        <v>2021</v>
      </c>
      <c r="E39884" t="s">
        <v>737</v>
      </c>
      <c r="F39884" s="2">
        <v>934.90698256085398</v>
      </c>
    </row>
    <row r="39885" spans="1:6">
      <c r="A39885" t="s">
        <v>320</v>
      </c>
      <c r="B39885">
        <v>1840</v>
      </c>
      <c r="C39885" t="s">
        <v>367</v>
      </c>
      <c r="D39885">
        <v>2021</v>
      </c>
      <c r="E39885" t="s">
        <v>738</v>
      </c>
      <c r="F39885" s="2">
        <v>0</v>
      </c>
    </row>
    <row r="39886" spans="1:6">
      <c r="A39886" t="s">
        <v>320</v>
      </c>
      <c r="B39886">
        <v>1840</v>
      </c>
      <c r="C39886" t="s">
        <v>367</v>
      </c>
      <c r="D39886">
        <v>2021</v>
      </c>
      <c r="E39886" t="s">
        <v>740</v>
      </c>
      <c r="F39886" s="2">
        <v>610.77958213743204</v>
      </c>
    </row>
    <row r="39887" spans="1:6">
      <c r="A39887" t="s">
        <v>320</v>
      </c>
      <c r="B39887">
        <v>1840</v>
      </c>
      <c r="C39887" t="s">
        <v>367</v>
      </c>
      <c r="D39887">
        <v>2022</v>
      </c>
      <c r="E39887" t="s">
        <v>744</v>
      </c>
      <c r="F39887" s="2">
        <v>0</v>
      </c>
    </row>
    <row r="39888" spans="1:6">
      <c r="A39888" t="s">
        <v>320</v>
      </c>
      <c r="B39888">
        <v>1840</v>
      </c>
      <c r="C39888" t="s">
        <v>367</v>
      </c>
      <c r="D39888">
        <v>2022</v>
      </c>
      <c r="E39888" t="s">
        <v>739</v>
      </c>
      <c r="F39888" s="2">
        <v>4472.7993515462604</v>
      </c>
    </row>
    <row r="39889" spans="1:6">
      <c r="A39889" t="s">
        <v>320</v>
      </c>
      <c r="B39889">
        <v>1840</v>
      </c>
      <c r="C39889" t="s">
        <v>367</v>
      </c>
      <c r="D39889">
        <v>2022</v>
      </c>
      <c r="E39889" t="s">
        <v>743</v>
      </c>
      <c r="F39889" s="2">
        <v>0</v>
      </c>
    </row>
    <row r="39890" spans="1:6">
      <c r="A39890" t="s">
        <v>320</v>
      </c>
      <c r="B39890">
        <v>1840</v>
      </c>
      <c r="C39890" t="s">
        <v>367</v>
      </c>
      <c r="D39890">
        <v>2023</v>
      </c>
      <c r="E39890" t="s">
        <v>742</v>
      </c>
      <c r="F39890" s="2">
        <v>1789.95790652088</v>
      </c>
    </row>
    <row r="39891" spans="1:6">
      <c r="A39891" t="s">
        <v>320</v>
      </c>
      <c r="B39891">
        <v>1840</v>
      </c>
      <c r="C39891" t="s">
        <v>367</v>
      </c>
      <c r="D39891">
        <v>2023</v>
      </c>
      <c r="E39891" t="s">
        <v>745</v>
      </c>
      <c r="F39891" s="2">
        <v>983.06552105398703</v>
      </c>
    </row>
    <row r="39892" spans="1:6">
      <c r="A39892" t="s">
        <v>320</v>
      </c>
      <c r="B39892">
        <v>1840</v>
      </c>
      <c r="C39892" t="s">
        <v>367</v>
      </c>
      <c r="D39892">
        <v>2023</v>
      </c>
      <c r="E39892" t="s">
        <v>741</v>
      </c>
      <c r="F39892" s="2">
        <v>13485.9968433596</v>
      </c>
    </row>
    <row r="39893" spans="1:6">
      <c r="A39893" t="s">
        <v>320</v>
      </c>
      <c r="B39893">
        <v>1840</v>
      </c>
      <c r="C39893" t="s">
        <v>367</v>
      </c>
      <c r="D39893">
        <v>2024</v>
      </c>
      <c r="E39893" t="s">
        <v>736</v>
      </c>
      <c r="F39893" s="2">
        <v>3563.3758300591198</v>
      </c>
    </row>
    <row r="39894" spans="1:6">
      <c r="A39894" t="s">
        <v>320</v>
      </c>
      <c r="B39894">
        <v>1840</v>
      </c>
      <c r="C39894" t="s">
        <v>367</v>
      </c>
      <c r="D39894">
        <v>2024</v>
      </c>
      <c r="E39894" t="s">
        <v>737</v>
      </c>
      <c r="F39894" s="2">
        <v>860.53591031297594</v>
      </c>
    </row>
    <row r="39895" spans="1:6">
      <c r="A39895" t="s">
        <v>320</v>
      </c>
      <c r="B39895">
        <v>1840</v>
      </c>
      <c r="C39895" t="s">
        <v>367</v>
      </c>
      <c r="D39895">
        <v>2024</v>
      </c>
      <c r="E39895" t="s">
        <v>740</v>
      </c>
      <c r="F39895" s="2">
        <v>651.06628550306198</v>
      </c>
    </row>
    <row r="39896" spans="1:6">
      <c r="A39896" t="s">
        <v>320</v>
      </c>
      <c r="B39896">
        <v>1841</v>
      </c>
      <c r="C39896" t="s">
        <v>369</v>
      </c>
      <c r="D39896">
        <v>2009</v>
      </c>
      <c r="E39896" t="s">
        <v>742</v>
      </c>
      <c r="F39896" s="2">
        <v>4012.5610112059899</v>
      </c>
    </row>
    <row r="39897" spans="1:6">
      <c r="A39897" t="s">
        <v>320</v>
      </c>
      <c r="B39897">
        <v>1841</v>
      </c>
      <c r="C39897" t="s">
        <v>369</v>
      </c>
      <c r="D39897">
        <v>2009</v>
      </c>
      <c r="E39897" t="s">
        <v>744</v>
      </c>
      <c r="F39897" s="2">
        <v>0</v>
      </c>
    </row>
    <row r="39898" spans="1:6">
      <c r="A39898" t="s">
        <v>320</v>
      </c>
      <c r="B39898">
        <v>1841</v>
      </c>
      <c r="C39898" t="s">
        <v>369</v>
      </c>
      <c r="D39898">
        <v>2009</v>
      </c>
      <c r="E39898" t="s">
        <v>739</v>
      </c>
      <c r="F39898" s="2">
        <v>7089.1950586453804</v>
      </c>
    </row>
    <row r="39899" spans="1:6">
      <c r="A39899" t="s">
        <v>320</v>
      </c>
      <c r="B39899">
        <v>1841</v>
      </c>
      <c r="C39899" t="s">
        <v>369</v>
      </c>
      <c r="D39899">
        <v>2009</v>
      </c>
      <c r="E39899" t="s">
        <v>741</v>
      </c>
      <c r="F39899" s="2">
        <v>17038.242403815999</v>
      </c>
    </row>
    <row r="39900" spans="1:6">
      <c r="A39900" t="s">
        <v>320</v>
      </c>
      <c r="B39900">
        <v>1841</v>
      </c>
      <c r="C39900" t="s">
        <v>369</v>
      </c>
      <c r="D39900">
        <v>2011</v>
      </c>
      <c r="E39900" t="s">
        <v>738</v>
      </c>
      <c r="F39900" s="2">
        <v>0</v>
      </c>
    </row>
    <row r="39901" spans="1:6">
      <c r="A39901" t="s">
        <v>320</v>
      </c>
      <c r="B39901">
        <v>1841</v>
      </c>
      <c r="C39901" t="s">
        <v>369</v>
      </c>
      <c r="D39901">
        <v>2011</v>
      </c>
      <c r="E39901" t="s">
        <v>740</v>
      </c>
      <c r="F39901" s="2">
        <v>1702.1876707999099</v>
      </c>
    </row>
    <row r="39902" spans="1:6">
      <c r="A39902" t="s">
        <v>320</v>
      </c>
      <c r="B39902">
        <v>1841</v>
      </c>
      <c r="C39902" t="s">
        <v>369</v>
      </c>
      <c r="D39902">
        <v>2013</v>
      </c>
      <c r="E39902" t="s">
        <v>736</v>
      </c>
      <c r="F39902" s="2">
        <v>2901.3113843301699</v>
      </c>
    </row>
    <row r="39903" spans="1:6">
      <c r="A39903" t="s">
        <v>320</v>
      </c>
      <c r="B39903">
        <v>1841</v>
      </c>
      <c r="C39903" t="s">
        <v>369</v>
      </c>
      <c r="D39903">
        <v>2013</v>
      </c>
      <c r="E39903" t="s">
        <v>737</v>
      </c>
      <c r="F39903" s="2">
        <v>1559.9025710122901</v>
      </c>
    </row>
    <row r="39904" spans="1:6">
      <c r="A39904" t="s">
        <v>320</v>
      </c>
      <c r="B39904">
        <v>1841</v>
      </c>
      <c r="C39904" t="s">
        <v>369</v>
      </c>
      <c r="D39904">
        <v>2013</v>
      </c>
      <c r="E39904" t="s">
        <v>745</v>
      </c>
      <c r="F39904" s="2">
        <v>217.82262682972501</v>
      </c>
    </row>
    <row r="39905" spans="1:6">
      <c r="A39905" t="s">
        <v>320</v>
      </c>
      <c r="B39905">
        <v>1841</v>
      </c>
      <c r="C39905" t="s">
        <v>369</v>
      </c>
      <c r="D39905">
        <v>2013</v>
      </c>
      <c r="E39905" t="s">
        <v>741</v>
      </c>
      <c r="F39905" s="2">
        <v>16615.789247708999</v>
      </c>
    </row>
    <row r="39906" spans="1:6">
      <c r="A39906" t="s">
        <v>320</v>
      </c>
      <c r="B39906">
        <v>1841</v>
      </c>
      <c r="C39906" t="s">
        <v>369</v>
      </c>
      <c r="D39906">
        <v>2015</v>
      </c>
      <c r="E39906" t="s">
        <v>742</v>
      </c>
      <c r="F39906" s="2">
        <v>6205.9586702829001</v>
      </c>
    </row>
    <row r="39907" spans="1:6">
      <c r="A39907" t="s">
        <v>320</v>
      </c>
      <c r="B39907">
        <v>1841</v>
      </c>
      <c r="C39907" t="s">
        <v>369</v>
      </c>
      <c r="D39907">
        <v>2015</v>
      </c>
      <c r="E39907" t="s">
        <v>744</v>
      </c>
      <c r="F39907" s="2">
        <v>0</v>
      </c>
    </row>
    <row r="39908" spans="1:6">
      <c r="A39908" t="s">
        <v>320</v>
      </c>
      <c r="B39908">
        <v>1841</v>
      </c>
      <c r="C39908" t="s">
        <v>369</v>
      </c>
      <c r="D39908">
        <v>2015</v>
      </c>
      <c r="E39908" t="s">
        <v>739</v>
      </c>
      <c r="F39908" s="2">
        <v>6953.2457661347798</v>
      </c>
    </row>
    <row r="39909" spans="1:6">
      <c r="A39909" t="s">
        <v>320</v>
      </c>
      <c r="B39909">
        <v>1841</v>
      </c>
      <c r="C39909" t="s">
        <v>369</v>
      </c>
      <c r="D39909">
        <v>2015</v>
      </c>
      <c r="E39909" t="s">
        <v>743</v>
      </c>
      <c r="F39909" s="2">
        <v>0</v>
      </c>
    </row>
    <row r="39910" spans="1:6">
      <c r="A39910" t="s">
        <v>320</v>
      </c>
      <c r="B39910">
        <v>1841</v>
      </c>
      <c r="C39910" t="s">
        <v>369</v>
      </c>
      <c r="D39910">
        <v>2016</v>
      </c>
      <c r="E39910" t="s">
        <v>745</v>
      </c>
      <c r="F39910" s="2">
        <v>217.82262682972501</v>
      </c>
    </row>
    <row r="39911" spans="1:6">
      <c r="A39911" t="s">
        <v>320</v>
      </c>
      <c r="B39911">
        <v>1841</v>
      </c>
      <c r="C39911" t="s">
        <v>369</v>
      </c>
      <c r="D39911">
        <v>2016</v>
      </c>
      <c r="E39911" t="s">
        <v>741</v>
      </c>
      <c r="F39911" s="2">
        <v>15879.2833569287</v>
      </c>
    </row>
    <row r="39912" spans="1:6">
      <c r="A39912" t="s">
        <v>320</v>
      </c>
      <c r="B39912">
        <v>1841</v>
      </c>
      <c r="C39912" t="s">
        <v>369</v>
      </c>
      <c r="D39912">
        <v>2017</v>
      </c>
      <c r="E39912" t="s">
        <v>740</v>
      </c>
      <c r="F39912" s="2">
        <v>1227.42883938411</v>
      </c>
    </row>
    <row r="39913" spans="1:6">
      <c r="A39913" t="s">
        <v>320</v>
      </c>
      <c r="B39913">
        <v>1841</v>
      </c>
      <c r="C39913" t="s">
        <v>369</v>
      </c>
      <c r="D39913">
        <v>2018</v>
      </c>
      <c r="E39913" t="s">
        <v>739</v>
      </c>
      <c r="F39913" s="2">
        <v>6967.1672943010699</v>
      </c>
    </row>
    <row r="39914" spans="1:6">
      <c r="A39914" t="s">
        <v>320</v>
      </c>
      <c r="B39914">
        <v>1841</v>
      </c>
      <c r="C39914" t="s">
        <v>369</v>
      </c>
      <c r="D39914">
        <v>2018</v>
      </c>
      <c r="E39914" t="s">
        <v>743</v>
      </c>
      <c r="F39914" s="2">
        <v>0</v>
      </c>
    </row>
    <row r="39915" spans="1:6">
      <c r="A39915" t="s">
        <v>320</v>
      </c>
      <c r="B39915">
        <v>1841</v>
      </c>
      <c r="C39915" t="s">
        <v>369</v>
      </c>
      <c r="D39915">
        <v>2019</v>
      </c>
      <c r="E39915" t="s">
        <v>745</v>
      </c>
      <c r="F39915" s="2">
        <v>303.750842196088</v>
      </c>
    </row>
    <row r="39916" spans="1:6">
      <c r="A39916" t="s">
        <v>320</v>
      </c>
      <c r="B39916">
        <v>1841</v>
      </c>
      <c r="C39916" t="s">
        <v>369</v>
      </c>
      <c r="D39916">
        <v>2019</v>
      </c>
      <c r="E39916" t="s">
        <v>741</v>
      </c>
      <c r="F39916" s="2">
        <v>14801.3500605871</v>
      </c>
    </row>
    <row r="39917" spans="1:6">
      <c r="A39917" t="s">
        <v>320</v>
      </c>
      <c r="B39917">
        <v>1841</v>
      </c>
      <c r="C39917" t="s">
        <v>369</v>
      </c>
      <c r="D39917">
        <v>2020</v>
      </c>
      <c r="E39917" t="s">
        <v>736</v>
      </c>
      <c r="F39917" s="2">
        <v>2264.69602208375</v>
      </c>
    </row>
    <row r="39918" spans="1:6">
      <c r="A39918" t="s">
        <v>320</v>
      </c>
      <c r="B39918">
        <v>1841</v>
      </c>
      <c r="C39918" t="s">
        <v>369</v>
      </c>
      <c r="D39918">
        <v>2020</v>
      </c>
      <c r="E39918" t="s">
        <v>737</v>
      </c>
      <c r="F39918" s="2">
        <v>1563.52454198546</v>
      </c>
    </row>
    <row r="39919" spans="1:6">
      <c r="A39919" t="s">
        <v>320</v>
      </c>
      <c r="B39919">
        <v>1841</v>
      </c>
      <c r="C39919" t="s">
        <v>369</v>
      </c>
      <c r="D39919">
        <v>2021</v>
      </c>
      <c r="E39919" t="s">
        <v>738</v>
      </c>
      <c r="F39919" s="2">
        <v>0</v>
      </c>
    </row>
    <row r="39920" spans="1:6">
      <c r="A39920" t="s">
        <v>320</v>
      </c>
      <c r="B39920">
        <v>1841</v>
      </c>
      <c r="C39920" t="s">
        <v>369</v>
      </c>
      <c r="D39920">
        <v>2021</v>
      </c>
      <c r="E39920" t="s">
        <v>743</v>
      </c>
      <c r="F39920" s="2">
        <v>0</v>
      </c>
    </row>
    <row r="39921" spans="1:6">
      <c r="A39921" t="s">
        <v>320</v>
      </c>
      <c r="B39921">
        <v>1841</v>
      </c>
      <c r="C39921" t="s">
        <v>369</v>
      </c>
      <c r="D39921">
        <v>2022</v>
      </c>
      <c r="E39921" t="s">
        <v>742</v>
      </c>
      <c r="F39921" s="2">
        <v>2986.3669588642101</v>
      </c>
    </row>
    <row r="39922" spans="1:6">
      <c r="A39922" t="s">
        <v>320</v>
      </c>
      <c r="B39922">
        <v>1841</v>
      </c>
      <c r="C39922" t="s">
        <v>369</v>
      </c>
      <c r="D39922">
        <v>2022</v>
      </c>
      <c r="E39922" t="s">
        <v>744</v>
      </c>
      <c r="F39922" s="2">
        <v>0</v>
      </c>
    </row>
    <row r="39923" spans="1:6">
      <c r="A39923" t="s">
        <v>320</v>
      </c>
      <c r="B39923">
        <v>1841</v>
      </c>
      <c r="C39923" t="s">
        <v>369</v>
      </c>
      <c r="D39923">
        <v>2022</v>
      </c>
      <c r="E39923" t="s">
        <v>741</v>
      </c>
      <c r="F39923" s="2">
        <v>14487.5564663434</v>
      </c>
    </row>
    <row r="39924" spans="1:6">
      <c r="A39924" t="s">
        <v>320</v>
      </c>
      <c r="B39924">
        <v>1841</v>
      </c>
      <c r="C39924" t="s">
        <v>369</v>
      </c>
      <c r="D39924">
        <v>2023</v>
      </c>
      <c r="E39924" t="s">
        <v>736</v>
      </c>
      <c r="F39924" s="2">
        <v>2191.1822939783201</v>
      </c>
    </row>
    <row r="39925" spans="1:6">
      <c r="A39925" t="s">
        <v>320</v>
      </c>
      <c r="B39925">
        <v>1841</v>
      </c>
      <c r="C39925" t="s">
        <v>369</v>
      </c>
      <c r="D39925">
        <v>2023</v>
      </c>
      <c r="E39925" t="s">
        <v>737</v>
      </c>
      <c r="F39925" s="2">
        <v>1418.32432308999</v>
      </c>
    </row>
    <row r="39926" spans="1:6">
      <c r="A39926" t="s">
        <v>320</v>
      </c>
      <c r="B39926">
        <v>1841</v>
      </c>
      <c r="C39926" t="s">
        <v>369</v>
      </c>
      <c r="D39926">
        <v>2024</v>
      </c>
      <c r="E39926" t="s">
        <v>743</v>
      </c>
      <c r="F39926" s="2">
        <v>0</v>
      </c>
    </row>
    <row r="39927" spans="1:6">
      <c r="A39927" t="s">
        <v>320</v>
      </c>
      <c r="B39927">
        <v>1841</v>
      </c>
      <c r="C39927" t="s">
        <v>369</v>
      </c>
      <c r="D39927">
        <v>2024</v>
      </c>
      <c r="E39927" t="s">
        <v>740</v>
      </c>
      <c r="F39927" s="2">
        <v>881.30121743994698</v>
      </c>
    </row>
    <row r="39928" spans="1:6">
      <c r="A39928" t="s">
        <v>320</v>
      </c>
      <c r="B39928">
        <v>1845</v>
      </c>
      <c r="C39928" t="s">
        <v>371</v>
      </c>
      <c r="D39928">
        <v>2009</v>
      </c>
      <c r="E39928" t="s">
        <v>736</v>
      </c>
      <c r="F39928" s="2">
        <v>1572.20410204158</v>
      </c>
    </row>
    <row r="39929" spans="1:6">
      <c r="A39929" t="s">
        <v>320</v>
      </c>
      <c r="B39929">
        <v>1845</v>
      </c>
      <c r="C39929" t="s">
        <v>371</v>
      </c>
      <c r="D39929">
        <v>2009</v>
      </c>
      <c r="E39929" t="s">
        <v>737</v>
      </c>
      <c r="F39929" s="2">
        <v>1118.2811118118</v>
      </c>
    </row>
    <row r="39930" spans="1:6">
      <c r="A39930" t="s">
        <v>320</v>
      </c>
      <c r="B39930">
        <v>1845</v>
      </c>
      <c r="C39930" t="s">
        <v>371</v>
      </c>
      <c r="D39930">
        <v>2011</v>
      </c>
      <c r="E39930" t="s">
        <v>742</v>
      </c>
      <c r="F39930" s="2">
        <v>1507.9730329059901</v>
      </c>
    </row>
    <row r="39931" spans="1:6">
      <c r="A39931" t="s">
        <v>320</v>
      </c>
      <c r="B39931">
        <v>1845</v>
      </c>
      <c r="C39931" t="s">
        <v>371</v>
      </c>
      <c r="D39931">
        <v>2011</v>
      </c>
      <c r="E39931" t="s">
        <v>744</v>
      </c>
      <c r="F39931" s="2">
        <v>284427.6160867</v>
      </c>
    </row>
    <row r="39932" spans="1:6">
      <c r="A39932" t="s">
        <v>320</v>
      </c>
      <c r="B39932">
        <v>1845</v>
      </c>
      <c r="C39932" t="s">
        <v>371</v>
      </c>
      <c r="D39932">
        <v>2011</v>
      </c>
      <c r="E39932" t="s">
        <v>745</v>
      </c>
      <c r="F39932" s="2">
        <v>7885.3657283131697</v>
      </c>
    </row>
    <row r="39933" spans="1:6">
      <c r="A39933" t="s">
        <v>320</v>
      </c>
      <c r="B39933">
        <v>1845</v>
      </c>
      <c r="C39933" t="s">
        <v>371</v>
      </c>
      <c r="D39933">
        <v>2013</v>
      </c>
      <c r="E39933" t="s">
        <v>740</v>
      </c>
      <c r="F39933" s="2">
        <v>340.21891584632903</v>
      </c>
    </row>
    <row r="39934" spans="1:6">
      <c r="A39934" t="s">
        <v>320</v>
      </c>
      <c r="B39934">
        <v>1845</v>
      </c>
      <c r="C39934" t="s">
        <v>371</v>
      </c>
      <c r="D39934">
        <v>2015</v>
      </c>
      <c r="E39934" t="s">
        <v>741</v>
      </c>
      <c r="F39934" s="2">
        <v>11535.4609845</v>
      </c>
    </row>
    <row r="39935" spans="1:6">
      <c r="A39935" t="s">
        <v>320</v>
      </c>
      <c r="B39935">
        <v>1845</v>
      </c>
      <c r="C39935" t="s">
        <v>371</v>
      </c>
      <c r="D39935">
        <v>2016</v>
      </c>
      <c r="E39935" t="s">
        <v>736</v>
      </c>
      <c r="F39935" s="2">
        <v>1104.8561421950899</v>
      </c>
    </row>
    <row r="39936" spans="1:6">
      <c r="A39936" t="s">
        <v>320</v>
      </c>
      <c r="B39936">
        <v>1845</v>
      </c>
      <c r="C39936" t="s">
        <v>371</v>
      </c>
      <c r="D39936">
        <v>2016</v>
      </c>
      <c r="E39936" t="s">
        <v>737</v>
      </c>
      <c r="F39936" s="2">
        <v>1337.0183306332899</v>
      </c>
    </row>
    <row r="39937" spans="1:6">
      <c r="A39937" t="s">
        <v>320</v>
      </c>
      <c r="B39937">
        <v>1845</v>
      </c>
      <c r="C39937" t="s">
        <v>371</v>
      </c>
      <c r="D39937">
        <v>2016</v>
      </c>
      <c r="E39937" t="s">
        <v>740</v>
      </c>
      <c r="F39937" s="2">
        <v>258.00151941087103</v>
      </c>
    </row>
    <row r="39938" spans="1:6">
      <c r="A39938" t="s">
        <v>320</v>
      </c>
      <c r="B39938">
        <v>1845</v>
      </c>
      <c r="C39938" t="s">
        <v>371</v>
      </c>
      <c r="D39938">
        <v>2017</v>
      </c>
      <c r="E39938" t="s">
        <v>738</v>
      </c>
      <c r="F39938" s="2">
        <v>0</v>
      </c>
    </row>
    <row r="39939" spans="1:6">
      <c r="A39939" t="s">
        <v>320</v>
      </c>
      <c r="B39939">
        <v>1845</v>
      </c>
      <c r="C39939" t="s">
        <v>371</v>
      </c>
      <c r="D39939">
        <v>2017</v>
      </c>
      <c r="E39939" t="s">
        <v>739</v>
      </c>
      <c r="F39939" s="2">
        <v>1064.0822319814899</v>
      </c>
    </row>
    <row r="39940" spans="1:6">
      <c r="A39940" t="s">
        <v>320</v>
      </c>
      <c r="B39940">
        <v>1845</v>
      </c>
      <c r="C39940" t="s">
        <v>371</v>
      </c>
      <c r="D39940">
        <v>2017</v>
      </c>
      <c r="E39940" t="s">
        <v>743</v>
      </c>
      <c r="F39940" s="2">
        <v>0</v>
      </c>
    </row>
    <row r="39941" spans="1:6">
      <c r="A39941" t="s">
        <v>320</v>
      </c>
      <c r="B39941">
        <v>1845</v>
      </c>
      <c r="C39941" t="s">
        <v>371</v>
      </c>
      <c r="D39941">
        <v>2018</v>
      </c>
      <c r="E39941" t="s">
        <v>742</v>
      </c>
      <c r="F39941" s="2">
        <v>2757.97953942501</v>
      </c>
    </row>
    <row r="39942" spans="1:6">
      <c r="A39942" t="s">
        <v>320</v>
      </c>
      <c r="B39942">
        <v>1845</v>
      </c>
      <c r="C39942" t="s">
        <v>371</v>
      </c>
      <c r="D39942">
        <v>2018</v>
      </c>
      <c r="E39942" t="s">
        <v>744</v>
      </c>
      <c r="F39942" s="2">
        <v>304907.76959926402</v>
      </c>
    </row>
    <row r="39943" spans="1:6">
      <c r="A39943" t="s">
        <v>320</v>
      </c>
      <c r="B39943">
        <v>1845</v>
      </c>
      <c r="C39943" t="s">
        <v>371</v>
      </c>
      <c r="D39943">
        <v>2018</v>
      </c>
      <c r="E39943" t="s">
        <v>741</v>
      </c>
      <c r="F39943" s="2">
        <v>10981.322587057701</v>
      </c>
    </row>
    <row r="39944" spans="1:6">
      <c r="A39944" t="s">
        <v>320</v>
      </c>
      <c r="B39944">
        <v>1845</v>
      </c>
      <c r="C39944" t="s">
        <v>371</v>
      </c>
      <c r="D39944">
        <v>2019</v>
      </c>
      <c r="E39944" t="s">
        <v>736</v>
      </c>
      <c r="F39944" s="2">
        <v>945.88933037085997</v>
      </c>
    </row>
    <row r="39945" spans="1:6">
      <c r="A39945" t="s">
        <v>320</v>
      </c>
      <c r="B39945">
        <v>1845</v>
      </c>
      <c r="C39945" t="s">
        <v>371</v>
      </c>
      <c r="D39945">
        <v>2019</v>
      </c>
      <c r="E39945" t="s">
        <v>737</v>
      </c>
      <c r="F39945" s="2">
        <v>989.53897777322595</v>
      </c>
    </row>
    <row r="39946" spans="1:6">
      <c r="A39946" t="s">
        <v>320</v>
      </c>
      <c r="B39946">
        <v>1845</v>
      </c>
      <c r="C39946" t="s">
        <v>371</v>
      </c>
      <c r="D39946">
        <v>2020</v>
      </c>
      <c r="E39946" t="s">
        <v>738</v>
      </c>
      <c r="F39946" s="2">
        <v>0</v>
      </c>
    </row>
    <row r="39947" spans="1:6">
      <c r="A39947" t="s">
        <v>320</v>
      </c>
      <c r="B39947">
        <v>1845</v>
      </c>
      <c r="C39947" t="s">
        <v>371</v>
      </c>
      <c r="D39947">
        <v>2020</v>
      </c>
      <c r="E39947" t="s">
        <v>739</v>
      </c>
      <c r="F39947" s="2">
        <v>1142.9732664938599</v>
      </c>
    </row>
    <row r="39948" spans="1:6">
      <c r="A39948" t="s">
        <v>320</v>
      </c>
      <c r="B39948">
        <v>1845</v>
      </c>
      <c r="C39948" t="s">
        <v>371</v>
      </c>
      <c r="D39948">
        <v>2020</v>
      </c>
      <c r="E39948" t="s">
        <v>743</v>
      </c>
      <c r="F39948" s="2">
        <v>0</v>
      </c>
    </row>
    <row r="39949" spans="1:6">
      <c r="A39949" t="s">
        <v>320</v>
      </c>
      <c r="B39949">
        <v>1845</v>
      </c>
      <c r="C39949" t="s">
        <v>371</v>
      </c>
      <c r="D39949">
        <v>2021</v>
      </c>
      <c r="E39949" t="s">
        <v>742</v>
      </c>
      <c r="F39949" s="2">
        <v>2239.4868255234701</v>
      </c>
    </row>
    <row r="39950" spans="1:6">
      <c r="A39950" t="s">
        <v>320</v>
      </c>
      <c r="B39950">
        <v>1845</v>
      </c>
      <c r="C39950" t="s">
        <v>371</v>
      </c>
      <c r="D39950">
        <v>2021</v>
      </c>
      <c r="E39950" t="s">
        <v>744</v>
      </c>
      <c r="F39950" s="2">
        <v>348665.45442758303</v>
      </c>
    </row>
    <row r="39951" spans="1:6">
      <c r="A39951" t="s">
        <v>320</v>
      </c>
      <c r="B39951">
        <v>1845</v>
      </c>
      <c r="C39951" t="s">
        <v>371</v>
      </c>
      <c r="D39951">
        <v>2021</v>
      </c>
      <c r="E39951" t="s">
        <v>745</v>
      </c>
      <c r="F39951" s="2">
        <v>4047.1614655385401</v>
      </c>
    </row>
    <row r="39952" spans="1:6">
      <c r="A39952" t="s">
        <v>320</v>
      </c>
      <c r="B39952">
        <v>1845</v>
      </c>
      <c r="C39952" t="s">
        <v>371</v>
      </c>
      <c r="D39952">
        <v>2021</v>
      </c>
      <c r="E39952" t="s">
        <v>741</v>
      </c>
      <c r="F39952" s="2">
        <v>11255.149526298601</v>
      </c>
    </row>
    <row r="39953" spans="1:6">
      <c r="A39953" t="s">
        <v>320</v>
      </c>
      <c r="B39953">
        <v>1845</v>
      </c>
      <c r="C39953" t="s">
        <v>371</v>
      </c>
      <c r="D39953">
        <v>2022</v>
      </c>
      <c r="E39953" t="s">
        <v>736</v>
      </c>
      <c r="F39953" s="2">
        <v>727.14979407622502</v>
      </c>
    </row>
    <row r="39954" spans="1:6">
      <c r="A39954" t="s">
        <v>320</v>
      </c>
      <c r="B39954">
        <v>1845</v>
      </c>
      <c r="C39954" t="s">
        <v>371</v>
      </c>
      <c r="D39954">
        <v>2022</v>
      </c>
      <c r="E39954" t="s">
        <v>737</v>
      </c>
      <c r="F39954" s="2">
        <v>678.444081644422</v>
      </c>
    </row>
    <row r="39955" spans="1:6">
      <c r="A39955" t="s">
        <v>320</v>
      </c>
      <c r="B39955">
        <v>1845</v>
      </c>
      <c r="C39955" t="s">
        <v>371</v>
      </c>
      <c r="D39955">
        <v>2023</v>
      </c>
      <c r="E39955" t="s">
        <v>739</v>
      </c>
      <c r="F39955" s="2">
        <v>1173.99568276475</v>
      </c>
    </row>
    <row r="39956" spans="1:6">
      <c r="A39956" t="s">
        <v>320</v>
      </c>
      <c r="B39956">
        <v>1845</v>
      </c>
      <c r="C39956" t="s">
        <v>371</v>
      </c>
      <c r="D39956">
        <v>2023</v>
      </c>
      <c r="E39956" t="s">
        <v>740</v>
      </c>
      <c r="F39956" s="2">
        <v>182.57405952297501</v>
      </c>
    </row>
    <row r="39957" spans="1:6">
      <c r="A39957" t="s">
        <v>320</v>
      </c>
      <c r="B39957">
        <v>1845</v>
      </c>
      <c r="C39957" t="s">
        <v>371</v>
      </c>
      <c r="D39957">
        <v>2024</v>
      </c>
      <c r="E39957" t="s">
        <v>742</v>
      </c>
      <c r="F39957" s="2">
        <v>3521.4555763114299</v>
      </c>
    </row>
    <row r="39958" spans="1:6">
      <c r="A39958" t="s">
        <v>320</v>
      </c>
      <c r="B39958">
        <v>1845</v>
      </c>
      <c r="C39958" t="s">
        <v>371</v>
      </c>
      <c r="D39958">
        <v>2024</v>
      </c>
      <c r="E39958" t="s">
        <v>744</v>
      </c>
      <c r="F39958" s="2">
        <v>134313.36531826601</v>
      </c>
    </row>
    <row r="39959" spans="1:6">
      <c r="A39959" t="s">
        <v>320</v>
      </c>
      <c r="B39959">
        <v>1845</v>
      </c>
      <c r="C39959" t="s">
        <v>371</v>
      </c>
      <c r="D39959">
        <v>2024</v>
      </c>
      <c r="E39959" t="s">
        <v>745</v>
      </c>
      <c r="F39959" s="2">
        <v>4164.76036305043</v>
      </c>
    </row>
    <row r="39960" spans="1:6">
      <c r="A39960" t="s">
        <v>320</v>
      </c>
      <c r="B39960">
        <v>1848</v>
      </c>
      <c r="C39960" t="s">
        <v>373</v>
      </c>
      <c r="D39960">
        <v>2009</v>
      </c>
      <c r="E39960" t="s">
        <v>742</v>
      </c>
      <c r="F39960" s="2">
        <v>1863.4702280650899</v>
      </c>
    </row>
    <row r="39961" spans="1:6">
      <c r="A39961" t="s">
        <v>320</v>
      </c>
      <c r="B39961">
        <v>1848</v>
      </c>
      <c r="C39961" t="s">
        <v>373</v>
      </c>
      <c r="D39961">
        <v>2009</v>
      </c>
      <c r="E39961" t="s">
        <v>745</v>
      </c>
      <c r="F39961" s="2">
        <v>24973.2657273978</v>
      </c>
    </row>
    <row r="39962" spans="1:6">
      <c r="A39962" t="s">
        <v>320</v>
      </c>
      <c r="B39962">
        <v>1848</v>
      </c>
      <c r="C39962" t="s">
        <v>373</v>
      </c>
      <c r="D39962">
        <v>2009</v>
      </c>
      <c r="E39962" t="s">
        <v>741</v>
      </c>
      <c r="F39962" s="2">
        <v>3836.7735047410702</v>
      </c>
    </row>
    <row r="39963" spans="1:6">
      <c r="A39963" t="s">
        <v>320</v>
      </c>
      <c r="B39963">
        <v>1848</v>
      </c>
      <c r="C39963" t="s">
        <v>373</v>
      </c>
      <c r="D39963">
        <v>2011</v>
      </c>
      <c r="E39963" t="s">
        <v>739</v>
      </c>
      <c r="F39963" s="2">
        <v>12248.324848146</v>
      </c>
    </row>
    <row r="39964" spans="1:6">
      <c r="A39964" t="s">
        <v>320</v>
      </c>
      <c r="B39964">
        <v>1848</v>
      </c>
      <c r="C39964" t="s">
        <v>373</v>
      </c>
      <c r="D39964">
        <v>2011</v>
      </c>
      <c r="E39964" t="s">
        <v>743</v>
      </c>
      <c r="F39964" s="2">
        <v>0</v>
      </c>
    </row>
    <row r="39965" spans="1:6">
      <c r="A39965" t="s">
        <v>320</v>
      </c>
      <c r="B39965">
        <v>1848</v>
      </c>
      <c r="C39965" t="s">
        <v>373</v>
      </c>
      <c r="D39965">
        <v>2013</v>
      </c>
      <c r="E39965" t="s">
        <v>740</v>
      </c>
      <c r="F39965" s="2">
        <v>388.13159938408899</v>
      </c>
    </row>
    <row r="39966" spans="1:6">
      <c r="A39966" t="s">
        <v>320</v>
      </c>
      <c r="B39966">
        <v>1848</v>
      </c>
      <c r="C39966" t="s">
        <v>373</v>
      </c>
      <c r="D39966">
        <v>2015</v>
      </c>
      <c r="E39966" t="s">
        <v>744</v>
      </c>
      <c r="F39966" s="2">
        <v>0</v>
      </c>
    </row>
    <row r="39967" spans="1:6">
      <c r="A39967" t="s">
        <v>320</v>
      </c>
      <c r="B39967">
        <v>1848</v>
      </c>
      <c r="C39967" t="s">
        <v>373</v>
      </c>
      <c r="D39967">
        <v>2015</v>
      </c>
      <c r="E39967" t="s">
        <v>741</v>
      </c>
      <c r="F39967" s="2">
        <v>3677.2167220179399</v>
      </c>
    </row>
    <row r="39968" spans="1:6">
      <c r="A39968" t="s">
        <v>320</v>
      </c>
      <c r="B39968">
        <v>1848</v>
      </c>
      <c r="C39968" t="s">
        <v>373</v>
      </c>
      <c r="D39968">
        <v>2017</v>
      </c>
      <c r="E39968" t="s">
        <v>736</v>
      </c>
      <c r="F39968" s="2">
        <v>267.26446448883797</v>
      </c>
    </row>
    <row r="39969" spans="1:6">
      <c r="A39969" t="s">
        <v>320</v>
      </c>
      <c r="B39969">
        <v>1848</v>
      </c>
      <c r="C39969" t="s">
        <v>373</v>
      </c>
      <c r="D39969">
        <v>2017</v>
      </c>
      <c r="E39969" t="s">
        <v>737</v>
      </c>
      <c r="F39969" s="2">
        <v>473.81864126935602</v>
      </c>
    </row>
    <row r="39970" spans="1:6">
      <c r="A39970" t="s">
        <v>320</v>
      </c>
      <c r="B39970">
        <v>1848</v>
      </c>
      <c r="C39970" t="s">
        <v>373</v>
      </c>
      <c r="D39970">
        <v>2017</v>
      </c>
      <c r="E39970" t="s">
        <v>738</v>
      </c>
      <c r="F39970" s="2">
        <v>0</v>
      </c>
    </row>
    <row r="39971" spans="1:6">
      <c r="A39971" t="s">
        <v>320</v>
      </c>
      <c r="B39971">
        <v>1848</v>
      </c>
      <c r="C39971" t="s">
        <v>373</v>
      </c>
      <c r="D39971">
        <v>2017</v>
      </c>
      <c r="E39971" t="s">
        <v>743</v>
      </c>
      <c r="F39971" s="2">
        <v>0</v>
      </c>
    </row>
    <row r="39972" spans="1:6">
      <c r="A39972" t="s">
        <v>320</v>
      </c>
      <c r="B39972">
        <v>1848</v>
      </c>
      <c r="C39972" t="s">
        <v>373</v>
      </c>
      <c r="D39972">
        <v>2018</v>
      </c>
      <c r="E39972" t="s">
        <v>744</v>
      </c>
      <c r="F39972" s="2">
        <v>0</v>
      </c>
    </row>
    <row r="39973" spans="1:6">
      <c r="A39973" t="s">
        <v>320</v>
      </c>
      <c r="B39973">
        <v>1848</v>
      </c>
      <c r="C39973" t="s">
        <v>373</v>
      </c>
      <c r="D39973">
        <v>2018</v>
      </c>
      <c r="E39973" t="s">
        <v>739</v>
      </c>
      <c r="F39973" s="2">
        <v>10973.707164093799</v>
      </c>
    </row>
    <row r="39974" spans="1:6">
      <c r="A39974" t="s">
        <v>320</v>
      </c>
      <c r="B39974">
        <v>1848</v>
      </c>
      <c r="C39974" t="s">
        <v>373</v>
      </c>
      <c r="D39974">
        <v>2019</v>
      </c>
      <c r="E39974" t="s">
        <v>742</v>
      </c>
      <c r="F39974" s="2">
        <v>2186.6796582930101</v>
      </c>
    </row>
    <row r="39975" spans="1:6">
      <c r="A39975" t="s">
        <v>320</v>
      </c>
      <c r="B39975">
        <v>1848</v>
      </c>
      <c r="C39975" t="s">
        <v>373</v>
      </c>
      <c r="D39975">
        <v>2019</v>
      </c>
      <c r="E39975" t="s">
        <v>745</v>
      </c>
      <c r="F39975" s="2">
        <v>31010.991460973699</v>
      </c>
    </row>
    <row r="39976" spans="1:6">
      <c r="A39976" t="s">
        <v>320</v>
      </c>
      <c r="B39976">
        <v>1848</v>
      </c>
      <c r="C39976" t="s">
        <v>373</v>
      </c>
      <c r="D39976">
        <v>2020</v>
      </c>
      <c r="E39976" t="s">
        <v>736</v>
      </c>
      <c r="F39976" s="2">
        <v>363.884047048073</v>
      </c>
    </row>
    <row r="39977" spans="1:6">
      <c r="A39977" t="s">
        <v>320</v>
      </c>
      <c r="B39977">
        <v>1848</v>
      </c>
      <c r="C39977" t="s">
        <v>373</v>
      </c>
      <c r="D39977">
        <v>2020</v>
      </c>
      <c r="E39977" t="s">
        <v>737</v>
      </c>
      <c r="F39977" s="2">
        <v>509.03898464760903</v>
      </c>
    </row>
    <row r="39978" spans="1:6">
      <c r="A39978" t="s">
        <v>320</v>
      </c>
      <c r="B39978">
        <v>1848</v>
      </c>
      <c r="C39978" t="s">
        <v>373</v>
      </c>
      <c r="D39978">
        <v>2020</v>
      </c>
      <c r="E39978" t="s">
        <v>738</v>
      </c>
      <c r="F39978" s="2">
        <v>0</v>
      </c>
    </row>
    <row r="39979" spans="1:6">
      <c r="A39979" t="s">
        <v>320</v>
      </c>
      <c r="B39979">
        <v>1848</v>
      </c>
      <c r="C39979" t="s">
        <v>373</v>
      </c>
      <c r="D39979">
        <v>2020</v>
      </c>
      <c r="E39979" t="s">
        <v>740</v>
      </c>
      <c r="F39979" s="2">
        <v>200.58543196186699</v>
      </c>
    </row>
    <row r="39980" spans="1:6">
      <c r="A39980" t="s">
        <v>320</v>
      </c>
      <c r="B39980">
        <v>1848</v>
      </c>
      <c r="C39980" t="s">
        <v>373</v>
      </c>
      <c r="D39980">
        <v>2021</v>
      </c>
      <c r="E39980" t="s">
        <v>744</v>
      </c>
      <c r="F39980" s="2">
        <v>0</v>
      </c>
    </row>
    <row r="39981" spans="1:6">
      <c r="A39981" t="s">
        <v>320</v>
      </c>
      <c r="B39981">
        <v>1848</v>
      </c>
      <c r="C39981" t="s">
        <v>373</v>
      </c>
      <c r="D39981">
        <v>2021</v>
      </c>
      <c r="E39981" t="s">
        <v>739</v>
      </c>
      <c r="F39981" s="2">
        <v>11377.9400621483</v>
      </c>
    </row>
    <row r="39982" spans="1:6">
      <c r="A39982" t="s">
        <v>320</v>
      </c>
      <c r="B39982">
        <v>1848</v>
      </c>
      <c r="C39982" t="s">
        <v>373</v>
      </c>
      <c r="D39982">
        <v>2022</v>
      </c>
      <c r="E39982" t="s">
        <v>742</v>
      </c>
      <c r="F39982" s="2">
        <v>1826.6070466849101</v>
      </c>
    </row>
    <row r="39983" spans="1:6">
      <c r="A39983" t="s">
        <v>320</v>
      </c>
      <c r="B39983">
        <v>1848</v>
      </c>
      <c r="C39983" t="s">
        <v>373</v>
      </c>
      <c r="D39983">
        <v>2022</v>
      </c>
      <c r="E39983" t="s">
        <v>745</v>
      </c>
      <c r="F39983" s="2">
        <v>34120.296430795199</v>
      </c>
    </row>
    <row r="39984" spans="1:6">
      <c r="A39984" t="s">
        <v>320</v>
      </c>
      <c r="B39984">
        <v>1848</v>
      </c>
      <c r="C39984" t="s">
        <v>373</v>
      </c>
      <c r="D39984">
        <v>2022</v>
      </c>
      <c r="E39984" t="s">
        <v>741</v>
      </c>
      <c r="F39984" s="2">
        <v>3429.01963018489</v>
      </c>
    </row>
    <row r="39985" spans="1:6">
      <c r="A39985" t="s">
        <v>320</v>
      </c>
      <c r="B39985">
        <v>1848</v>
      </c>
      <c r="C39985" t="s">
        <v>373</v>
      </c>
      <c r="D39985">
        <v>2023</v>
      </c>
      <c r="E39985" t="s">
        <v>736</v>
      </c>
      <c r="F39985" s="2">
        <v>465.96653490856602</v>
      </c>
    </row>
    <row r="39986" spans="1:6">
      <c r="A39986" t="s">
        <v>320</v>
      </c>
      <c r="B39986">
        <v>1848</v>
      </c>
      <c r="C39986" t="s">
        <v>373</v>
      </c>
      <c r="D39986">
        <v>2023</v>
      </c>
      <c r="E39986" t="s">
        <v>737</v>
      </c>
      <c r="F39986" s="2">
        <v>459.29235637785098</v>
      </c>
    </row>
    <row r="39987" spans="1:6">
      <c r="A39987" t="s">
        <v>320</v>
      </c>
      <c r="B39987">
        <v>1848</v>
      </c>
      <c r="C39987" t="s">
        <v>373</v>
      </c>
      <c r="D39987">
        <v>2023</v>
      </c>
      <c r="E39987" t="s">
        <v>740</v>
      </c>
      <c r="F39987" s="2">
        <v>186.26554425937701</v>
      </c>
    </row>
    <row r="39988" spans="1:6">
      <c r="A39988" t="s">
        <v>320</v>
      </c>
      <c r="B39988">
        <v>1848</v>
      </c>
      <c r="C39988" t="s">
        <v>373</v>
      </c>
      <c r="D39988">
        <v>2024</v>
      </c>
      <c r="E39988" t="s">
        <v>739</v>
      </c>
      <c r="F39988" s="2">
        <v>10048.579315458999</v>
      </c>
    </row>
    <row r="39989" spans="1:6">
      <c r="A39989" t="s">
        <v>320</v>
      </c>
      <c r="B39989">
        <v>1848</v>
      </c>
      <c r="C39989" t="s">
        <v>373</v>
      </c>
      <c r="D39989">
        <v>2024</v>
      </c>
      <c r="E39989" t="s">
        <v>743</v>
      </c>
      <c r="F39989" s="2">
        <v>2.3810460183999998E-3</v>
      </c>
    </row>
    <row r="39990" spans="1:6">
      <c r="A39990" t="s">
        <v>320</v>
      </c>
      <c r="B39990">
        <v>1851</v>
      </c>
      <c r="C39990" t="s">
        <v>375</v>
      </c>
      <c r="D39990">
        <v>2009</v>
      </c>
      <c r="E39990" t="s">
        <v>738</v>
      </c>
      <c r="F39990" s="2">
        <v>0</v>
      </c>
    </row>
    <row r="39991" spans="1:6">
      <c r="A39991" t="s">
        <v>320</v>
      </c>
      <c r="B39991">
        <v>1851</v>
      </c>
      <c r="C39991" t="s">
        <v>375</v>
      </c>
      <c r="D39991">
        <v>2009</v>
      </c>
      <c r="E39991" t="s">
        <v>743</v>
      </c>
      <c r="F39991" s="2">
        <v>0</v>
      </c>
    </row>
    <row r="39992" spans="1:6">
      <c r="A39992" t="s">
        <v>320</v>
      </c>
      <c r="B39992">
        <v>1851</v>
      </c>
      <c r="C39992" t="s">
        <v>375</v>
      </c>
      <c r="D39992">
        <v>2011</v>
      </c>
      <c r="E39992" t="s">
        <v>736</v>
      </c>
      <c r="F39992" s="2">
        <v>138.299026524482</v>
      </c>
    </row>
    <row r="39993" spans="1:6">
      <c r="A39993" t="s">
        <v>320</v>
      </c>
      <c r="B39993">
        <v>1851</v>
      </c>
      <c r="C39993" t="s">
        <v>375</v>
      </c>
      <c r="D39993">
        <v>2011</v>
      </c>
      <c r="E39993" t="s">
        <v>737</v>
      </c>
      <c r="F39993" s="2">
        <v>777.19929506108804</v>
      </c>
    </row>
    <row r="39994" spans="1:6">
      <c r="A39994" t="s">
        <v>320</v>
      </c>
      <c r="B39994">
        <v>1851</v>
      </c>
      <c r="C39994" t="s">
        <v>375</v>
      </c>
      <c r="D39994">
        <v>2013</v>
      </c>
      <c r="E39994" t="s">
        <v>742</v>
      </c>
      <c r="F39994" s="2">
        <v>876.01855096832105</v>
      </c>
    </row>
    <row r="39995" spans="1:6">
      <c r="A39995" t="s">
        <v>320</v>
      </c>
      <c r="B39995">
        <v>1851</v>
      </c>
      <c r="C39995" t="s">
        <v>375</v>
      </c>
      <c r="D39995">
        <v>2013</v>
      </c>
      <c r="E39995" t="s">
        <v>744</v>
      </c>
      <c r="F39995" s="2">
        <v>0</v>
      </c>
    </row>
    <row r="39996" spans="1:6">
      <c r="A39996" t="s">
        <v>320</v>
      </c>
      <c r="B39996">
        <v>1851</v>
      </c>
      <c r="C39996" t="s">
        <v>375</v>
      </c>
      <c r="D39996">
        <v>2013</v>
      </c>
      <c r="E39996" t="s">
        <v>739</v>
      </c>
      <c r="F39996" s="2">
        <v>3622.2612155770098</v>
      </c>
    </row>
    <row r="39997" spans="1:6">
      <c r="A39997" t="s">
        <v>320</v>
      </c>
      <c r="B39997">
        <v>1851</v>
      </c>
      <c r="C39997" t="s">
        <v>375</v>
      </c>
      <c r="D39997">
        <v>2015</v>
      </c>
      <c r="E39997" t="s">
        <v>738</v>
      </c>
      <c r="F39997" s="2">
        <v>0</v>
      </c>
    </row>
    <row r="39998" spans="1:6">
      <c r="A39998" t="s">
        <v>320</v>
      </c>
      <c r="B39998">
        <v>1851</v>
      </c>
      <c r="C39998" t="s">
        <v>375</v>
      </c>
      <c r="D39998">
        <v>2015</v>
      </c>
      <c r="E39998" t="s">
        <v>740</v>
      </c>
      <c r="F39998" s="2">
        <v>407.81499393598898</v>
      </c>
    </row>
    <row r="39999" spans="1:6">
      <c r="A39999" t="s">
        <v>320</v>
      </c>
      <c r="B39999">
        <v>1851</v>
      </c>
      <c r="C39999" t="s">
        <v>375</v>
      </c>
      <c r="D39999">
        <v>2016</v>
      </c>
      <c r="E39999" t="s">
        <v>742</v>
      </c>
      <c r="F39999" s="2">
        <v>950.05263429471995</v>
      </c>
    </row>
    <row r="40000" spans="1:6">
      <c r="A40000" t="s">
        <v>320</v>
      </c>
      <c r="B40000">
        <v>1851</v>
      </c>
      <c r="C40000" t="s">
        <v>375</v>
      </c>
      <c r="D40000">
        <v>2016</v>
      </c>
      <c r="E40000" t="s">
        <v>744</v>
      </c>
      <c r="F40000" s="2">
        <v>0</v>
      </c>
    </row>
    <row r="40001" spans="1:6">
      <c r="A40001" t="s">
        <v>320</v>
      </c>
      <c r="B40001">
        <v>1851</v>
      </c>
      <c r="C40001" t="s">
        <v>375</v>
      </c>
      <c r="D40001">
        <v>2016</v>
      </c>
      <c r="E40001" t="s">
        <v>739</v>
      </c>
      <c r="F40001" s="2">
        <v>3300.16116107159</v>
      </c>
    </row>
    <row r="40002" spans="1:6">
      <c r="A40002" t="s">
        <v>320</v>
      </c>
      <c r="B40002">
        <v>1851</v>
      </c>
      <c r="C40002" t="s">
        <v>375</v>
      </c>
      <c r="D40002">
        <v>2017</v>
      </c>
      <c r="E40002" t="s">
        <v>736</v>
      </c>
      <c r="F40002" s="2">
        <v>104.212192546203</v>
      </c>
    </row>
    <row r="40003" spans="1:6">
      <c r="A40003" t="s">
        <v>320</v>
      </c>
      <c r="B40003">
        <v>1851</v>
      </c>
      <c r="C40003" t="s">
        <v>375</v>
      </c>
      <c r="D40003">
        <v>2017</v>
      </c>
      <c r="E40003" t="s">
        <v>745</v>
      </c>
      <c r="F40003" s="2">
        <v>19157.420951108401</v>
      </c>
    </row>
    <row r="40004" spans="1:6">
      <c r="A40004" t="s">
        <v>320</v>
      </c>
      <c r="B40004">
        <v>1851</v>
      </c>
      <c r="C40004" t="s">
        <v>375</v>
      </c>
      <c r="D40004">
        <v>2017</v>
      </c>
      <c r="E40004" t="s">
        <v>741</v>
      </c>
      <c r="F40004" s="2">
        <v>6377.5756431876498</v>
      </c>
    </row>
    <row r="40005" spans="1:6">
      <c r="A40005" t="s">
        <v>320</v>
      </c>
      <c r="B40005">
        <v>1851</v>
      </c>
      <c r="C40005" t="s">
        <v>375</v>
      </c>
      <c r="D40005">
        <v>2018</v>
      </c>
      <c r="E40005" t="s">
        <v>740</v>
      </c>
      <c r="F40005" s="2">
        <v>211.37365430916299</v>
      </c>
    </row>
    <row r="40006" spans="1:6">
      <c r="A40006" t="s">
        <v>320</v>
      </c>
      <c r="B40006">
        <v>1851</v>
      </c>
      <c r="C40006" t="s">
        <v>375</v>
      </c>
      <c r="D40006">
        <v>2019</v>
      </c>
      <c r="E40006" t="s">
        <v>742</v>
      </c>
      <c r="F40006" s="2">
        <v>489.604877648117</v>
      </c>
    </row>
    <row r="40007" spans="1:6">
      <c r="A40007" t="s">
        <v>320</v>
      </c>
      <c r="B40007">
        <v>1851</v>
      </c>
      <c r="C40007" t="s">
        <v>375</v>
      </c>
      <c r="D40007">
        <v>2019</v>
      </c>
      <c r="E40007" t="s">
        <v>739</v>
      </c>
      <c r="F40007" s="2">
        <v>3223.4454388152699</v>
      </c>
    </row>
    <row r="40008" spans="1:6">
      <c r="A40008" t="s">
        <v>320</v>
      </c>
      <c r="B40008">
        <v>1851</v>
      </c>
      <c r="C40008" t="s">
        <v>375</v>
      </c>
      <c r="D40008">
        <v>2019</v>
      </c>
      <c r="E40008" t="s">
        <v>743</v>
      </c>
      <c r="F40008" s="2">
        <v>0</v>
      </c>
    </row>
    <row r="40009" spans="1:6">
      <c r="A40009" t="s">
        <v>320</v>
      </c>
      <c r="B40009">
        <v>1851</v>
      </c>
      <c r="C40009" t="s">
        <v>375</v>
      </c>
      <c r="D40009">
        <v>2020</v>
      </c>
      <c r="E40009" t="s">
        <v>745</v>
      </c>
      <c r="F40009" s="2">
        <v>20540.120774705701</v>
      </c>
    </row>
    <row r="40010" spans="1:6">
      <c r="A40010" t="s">
        <v>320</v>
      </c>
      <c r="B40010">
        <v>1851</v>
      </c>
      <c r="C40010" t="s">
        <v>375</v>
      </c>
      <c r="D40010">
        <v>2020</v>
      </c>
      <c r="E40010" t="s">
        <v>741</v>
      </c>
      <c r="F40010" s="2">
        <v>6331.5951514028702</v>
      </c>
    </row>
    <row r="40011" spans="1:6">
      <c r="A40011" t="s">
        <v>320</v>
      </c>
      <c r="B40011">
        <v>1851</v>
      </c>
      <c r="C40011" t="s">
        <v>375</v>
      </c>
      <c r="D40011">
        <v>2021</v>
      </c>
      <c r="E40011" t="s">
        <v>737</v>
      </c>
      <c r="F40011" s="2">
        <v>489.75592500068802</v>
      </c>
    </row>
    <row r="40012" spans="1:6">
      <c r="A40012" t="s">
        <v>320</v>
      </c>
      <c r="B40012">
        <v>1851</v>
      </c>
      <c r="C40012" t="s">
        <v>375</v>
      </c>
      <c r="D40012">
        <v>2021</v>
      </c>
      <c r="E40012" t="s">
        <v>740</v>
      </c>
      <c r="F40012" s="2">
        <v>172.343581776836</v>
      </c>
    </row>
    <row r="40013" spans="1:6">
      <c r="A40013" t="s">
        <v>320</v>
      </c>
      <c r="B40013">
        <v>1851</v>
      </c>
      <c r="C40013" t="s">
        <v>375</v>
      </c>
      <c r="D40013">
        <v>2022</v>
      </c>
      <c r="E40013" t="s">
        <v>738</v>
      </c>
      <c r="F40013" s="2">
        <v>0</v>
      </c>
    </row>
    <row r="40014" spans="1:6">
      <c r="A40014" t="s">
        <v>320</v>
      </c>
      <c r="B40014">
        <v>1851</v>
      </c>
      <c r="C40014" t="s">
        <v>375</v>
      </c>
      <c r="D40014">
        <v>2022</v>
      </c>
      <c r="E40014" t="s">
        <v>743</v>
      </c>
      <c r="F40014" s="2">
        <v>0</v>
      </c>
    </row>
    <row r="40015" spans="1:6">
      <c r="A40015" t="s">
        <v>320</v>
      </c>
      <c r="B40015">
        <v>1851</v>
      </c>
      <c r="C40015" t="s">
        <v>375</v>
      </c>
      <c r="D40015">
        <v>2023</v>
      </c>
      <c r="E40015" t="s">
        <v>744</v>
      </c>
      <c r="F40015" s="2">
        <v>0</v>
      </c>
    </row>
    <row r="40016" spans="1:6">
      <c r="A40016" t="s">
        <v>320</v>
      </c>
      <c r="B40016">
        <v>1851</v>
      </c>
      <c r="C40016" t="s">
        <v>375</v>
      </c>
      <c r="D40016">
        <v>2023</v>
      </c>
      <c r="E40016" t="s">
        <v>745</v>
      </c>
      <c r="F40016" s="2">
        <v>15604.4731700019</v>
      </c>
    </row>
    <row r="40017" spans="1:6">
      <c r="A40017" t="s">
        <v>320</v>
      </c>
      <c r="B40017">
        <v>1851</v>
      </c>
      <c r="C40017" t="s">
        <v>375</v>
      </c>
      <c r="D40017">
        <v>2023</v>
      </c>
      <c r="E40017" t="s">
        <v>741</v>
      </c>
      <c r="F40017" s="2">
        <v>6433.21464802026</v>
      </c>
    </row>
    <row r="40018" spans="1:6">
      <c r="A40018" t="s">
        <v>320</v>
      </c>
      <c r="B40018">
        <v>1851</v>
      </c>
      <c r="C40018" t="s">
        <v>375</v>
      </c>
      <c r="D40018">
        <v>2024</v>
      </c>
      <c r="E40018" t="s">
        <v>736</v>
      </c>
      <c r="F40018" s="2">
        <v>171.66044312439701</v>
      </c>
    </row>
    <row r="40019" spans="1:6">
      <c r="A40019" t="s">
        <v>320</v>
      </c>
      <c r="B40019">
        <v>1851</v>
      </c>
      <c r="C40019" t="s">
        <v>375</v>
      </c>
      <c r="D40019">
        <v>2024</v>
      </c>
      <c r="E40019" t="s">
        <v>737</v>
      </c>
      <c r="F40019" s="2">
        <v>437.32408482997101</v>
      </c>
    </row>
    <row r="40020" spans="1:6">
      <c r="A40020" t="s">
        <v>320</v>
      </c>
      <c r="B40020">
        <v>1853</v>
      </c>
      <c r="C40020" t="s">
        <v>377</v>
      </c>
      <c r="D40020">
        <v>2009</v>
      </c>
      <c r="E40020" t="s">
        <v>741</v>
      </c>
      <c r="F40020" s="2">
        <v>7697.1389781521302</v>
      </c>
    </row>
    <row r="40021" spans="1:6">
      <c r="A40021" t="s">
        <v>320</v>
      </c>
      <c r="B40021">
        <v>1853</v>
      </c>
      <c r="C40021" t="s">
        <v>377</v>
      </c>
      <c r="D40021">
        <v>2011</v>
      </c>
      <c r="E40021" t="s">
        <v>738</v>
      </c>
      <c r="F40021" s="2">
        <v>0</v>
      </c>
    </row>
    <row r="40022" spans="1:6">
      <c r="A40022" t="s">
        <v>320</v>
      </c>
      <c r="B40022">
        <v>1853</v>
      </c>
      <c r="C40022" t="s">
        <v>377</v>
      </c>
      <c r="D40022">
        <v>2011</v>
      </c>
      <c r="E40022" t="s">
        <v>739</v>
      </c>
      <c r="F40022" s="2">
        <v>3020.05806165493</v>
      </c>
    </row>
    <row r="40023" spans="1:6">
      <c r="A40023" t="s">
        <v>320</v>
      </c>
      <c r="B40023">
        <v>1853</v>
      </c>
      <c r="C40023" t="s">
        <v>377</v>
      </c>
      <c r="D40023">
        <v>2011</v>
      </c>
      <c r="E40023" t="s">
        <v>743</v>
      </c>
      <c r="F40023" s="2">
        <v>5480.4873389050599</v>
      </c>
    </row>
    <row r="40024" spans="1:6">
      <c r="A40024" t="s">
        <v>320</v>
      </c>
      <c r="B40024">
        <v>1853</v>
      </c>
      <c r="C40024" t="s">
        <v>377</v>
      </c>
      <c r="D40024">
        <v>2013</v>
      </c>
      <c r="E40024" t="s">
        <v>736</v>
      </c>
      <c r="F40024" s="2">
        <v>212.468465114168</v>
      </c>
    </row>
    <row r="40025" spans="1:6">
      <c r="A40025" t="s">
        <v>320</v>
      </c>
      <c r="B40025">
        <v>1853</v>
      </c>
      <c r="C40025" t="s">
        <v>377</v>
      </c>
      <c r="D40025">
        <v>2013</v>
      </c>
      <c r="E40025" t="s">
        <v>737</v>
      </c>
      <c r="F40025" s="2">
        <v>482.480174769825</v>
      </c>
    </row>
    <row r="40026" spans="1:6">
      <c r="A40026" t="s">
        <v>320</v>
      </c>
      <c r="B40026">
        <v>1853</v>
      </c>
      <c r="C40026" t="s">
        <v>377</v>
      </c>
      <c r="D40026">
        <v>2013</v>
      </c>
      <c r="E40026" t="s">
        <v>740</v>
      </c>
      <c r="F40026" s="2">
        <v>321.49386882617699</v>
      </c>
    </row>
    <row r="40027" spans="1:6">
      <c r="A40027" t="s">
        <v>320</v>
      </c>
      <c r="B40027">
        <v>1853</v>
      </c>
      <c r="C40027" t="s">
        <v>377</v>
      </c>
      <c r="D40027">
        <v>2015</v>
      </c>
      <c r="E40027" t="s">
        <v>742</v>
      </c>
      <c r="F40027" s="2">
        <v>762.48924379219295</v>
      </c>
    </row>
    <row r="40028" spans="1:6">
      <c r="A40028" t="s">
        <v>320</v>
      </c>
      <c r="B40028">
        <v>1853</v>
      </c>
      <c r="C40028" t="s">
        <v>377</v>
      </c>
      <c r="D40028">
        <v>2015</v>
      </c>
      <c r="E40028" t="s">
        <v>744</v>
      </c>
      <c r="F40028" s="2">
        <v>0</v>
      </c>
    </row>
    <row r="40029" spans="1:6">
      <c r="A40029" t="s">
        <v>320</v>
      </c>
      <c r="B40029">
        <v>1853</v>
      </c>
      <c r="C40029" t="s">
        <v>377</v>
      </c>
      <c r="D40029">
        <v>2015</v>
      </c>
      <c r="E40029" t="s">
        <v>745</v>
      </c>
      <c r="F40029" s="2">
        <v>1619.7426187656399</v>
      </c>
    </row>
    <row r="40030" spans="1:6">
      <c r="A40030" t="s">
        <v>320</v>
      </c>
      <c r="B40030">
        <v>1853</v>
      </c>
      <c r="C40030" t="s">
        <v>377</v>
      </c>
      <c r="D40030">
        <v>2015</v>
      </c>
      <c r="E40030" t="s">
        <v>741</v>
      </c>
      <c r="F40030" s="2">
        <v>7628.1236793243097</v>
      </c>
    </row>
    <row r="40031" spans="1:6">
      <c r="A40031" t="s">
        <v>320</v>
      </c>
      <c r="B40031">
        <v>1853</v>
      </c>
      <c r="C40031" t="s">
        <v>377</v>
      </c>
      <c r="D40031">
        <v>2016</v>
      </c>
      <c r="E40031" t="s">
        <v>736</v>
      </c>
      <c r="F40031" s="2">
        <v>207.792089622129</v>
      </c>
    </row>
    <row r="40032" spans="1:6">
      <c r="A40032" t="s">
        <v>320</v>
      </c>
      <c r="B40032">
        <v>1853</v>
      </c>
      <c r="C40032" t="s">
        <v>377</v>
      </c>
      <c r="D40032">
        <v>2016</v>
      </c>
      <c r="E40032" t="s">
        <v>737</v>
      </c>
      <c r="F40032" s="2">
        <v>472.48412667381399</v>
      </c>
    </row>
    <row r="40033" spans="1:6">
      <c r="A40033" t="s">
        <v>320</v>
      </c>
      <c r="B40033">
        <v>1853</v>
      </c>
      <c r="C40033" t="s">
        <v>377</v>
      </c>
      <c r="D40033">
        <v>2016</v>
      </c>
      <c r="E40033" t="s">
        <v>740</v>
      </c>
      <c r="F40033" s="2">
        <v>226.61792709055399</v>
      </c>
    </row>
    <row r="40034" spans="1:6">
      <c r="A40034" t="s">
        <v>320</v>
      </c>
      <c r="B40034">
        <v>1853</v>
      </c>
      <c r="C40034" t="s">
        <v>377</v>
      </c>
      <c r="D40034">
        <v>2017</v>
      </c>
      <c r="E40034" t="s">
        <v>738</v>
      </c>
      <c r="F40034" s="2">
        <v>0</v>
      </c>
    </row>
    <row r="40035" spans="1:6">
      <c r="A40035" t="s">
        <v>320</v>
      </c>
      <c r="B40035">
        <v>1853</v>
      </c>
      <c r="C40035" t="s">
        <v>377</v>
      </c>
      <c r="D40035">
        <v>2017</v>
      </c>
      <c r="E40035" t="s">
        <v>739</v>
      </c>
      <c r="F40035" s="2">
        <v>3256.8305130773701</v>
      </c>
    </row>
    <row r="40036" spans="1:6">
      <c r="A40036" t="s">
        <v>320</v>
      </c>
      <c r="B40036">
        <v>1853</v>
      </c>
      <c r="C40036" t="s">
        <v>377</v>
      </c>
      <c r="D40036">
        <v>2017</v>
      </c>
      <c r="E40036" t="s">
        <v>743</v>
      </c>
      <c r="F40036" s="2">
        <v>6307.9374880832702</v>
      </c>
    </row>
    <row r="40037" spans="1:6">
      <c r="A40037" t="s">
        <v>320</v>
      </c>
      <c r="B40037">
        <v>1853</v>
      </c>
      <c r="C40037" t="s">
        <v>377</v>
      </c>
      <c r="D40037">
        <v>2018</v>
      </c>
      <c r="E40037" t="s">
        <v>742</v>
      </c>
      <c r="F40037" s="2">
        <v>990.29344734661004</v>
      </c>
    </row>
    <row r="40038" spans="1:6">
      <c r="A40038" t="s">
        <v>320</v>
      </c>
      <c r="B40038">
        <v>1853</v>
      </c>
      <c r="C40038" t="s">
        <v>377</v>
      </c>
      <c r="D40038">
        <v>2018</v>
      </c>
      <c r="E40038" t="s">
        <v>744</v>
      </c>
      <c r="F40038" s="2">
        <v>0</v>
      </c>
    </row>
    <row r="40039" spans="1:6">
      <c r="A40039" t="s">
        <v>320</v>
      </c>
      <c r="B40039">
        <v>1853</v>
      </c>
      <c r="C40039" t="s">
        <v>377</v>
      </c>
      <c r="D40039">
        <v>2018</v>
      </c>
      <c r="E40039" t="s">
        <v>745</v>
      </c>
      <c r="F40039" s="2">
        <v>2430.5255895507698</v>
      </c>
    </row>
    <row r="40040" spans="1:6">
      <c r="A40040" t="s">
        <v>320</v>
      </c>
      <c r="B40040">
        <v>1853</v>
      </c>
      <c r="C40040" t="s">
        <v>377</v>
      </c>
      <c r="D40040">
        <v>2019</v>
      </c>
      <c r="E40040" t="s">
        <v>736</v>
      </c>
      <c r="F40040" s="2">
        <v>194.46400336613101</v>
      </c>
    </row>
    <row r="40041" spans="1:6">
      <c r="A40041" t="s">
        <v>320</v>
      </c>
      <c r="B40041">
        <v>1853</v>
      </c>
      <c r="C40041" t="s">
        <v>377</v>
      </c>
      <c r="D40041">
        <v>2019</v>
      </c>
      <c r="E40041" t="s">
        <v>737</v>
      </c>
      <c r="F40041" s="2">
        <v>439.00089625282499</v>
      </c>
    </row>
    <row r="40042" spans="1:6">
      <c r="A40042" t="s">
        <v>320</v>
      </c>
      <c r="B40042">
        <v>1853</v>
      </c>
      <c r="C40042" t="s">
        <v>377</v>
      </c>
      <c r="D40042">
        <v>2019</v>
      </c>
      <c r="E40042" t="s">
        <v>740</v>
      </c>
      <c r="F40042" s="2">
        <v>205.88148729948901</v>
      </c>
    </row>
    <row r="40043" spans="1:6">
      <c r="A40043" t="s">
        <v>320</v>
      </c>
      <c r="B40043">
        <v>1853</v>
      </c>
      <c r="C40043" t="s">
        <v>377</v>
      </c>
      <c r="D40043">
        <v>2020</v>
      </c>
      <c r="E40043" t="s">
        <v>738</v>
      </c>
      <c r="F40043" s="2">
        <v>0</v>
      </c>
    </row>
    <row r="40044" spans="1:6">
      <c r="A40044" t="s">
        <v>320</v>
      </c>
      <c r="B40044">
        <v>1853</v>
      </c>
      <c r="C40044" t="s">
        <v>377</v>
      </c>
      <c r="D40044">
        <v>2020</v>
      </c>
      <c r="E40044" t="s">
        <v>739</v>
      </c>
      <c r="F40044" s="2">
        <v>3004.7529740383902</v>
      </c>
    </row>
    <row r="40045" spans="1:6">
      <c r="A40045" t="s">
        <v>320</v>
      </c>
      <c r="B40045">
        <v>1853</v>
      </c>
      <c r="C40045" t="s">
        <v>377</v>
      </c>
      <c r="D40045">
        <v>2021</v>
      </c>
      <c r="E40045" t="s">
        <v>742</v>
      </c>
      <c r="F40045" s="2">
        <v>796.94980584716905</v>
      </c>
    </row>
    <row r="40046" spans="1:6">
      <c r="A40046" t="s">
        <v>320</v>
      </c>
      <c r="B40046">
        <v>1853</v>
      </c>
      <c r="C40046" t="s">
        <v>377</v>
      </c>
      <c r="D40046">
        <v>2021</v>
      </c>
      <c r="E40046" t="s">
        <v>744</v>
      </c>
      <c r="F40046" s="2">
        <v>0</v>
      </c>
    </row>
    <row r="40047" spans="1:6">
      <c r="A40047" t="s">
        <v>320</v>
      </c>
      <c r="B40047">
        <v>1853</v>
      </c>
      <c r="C40047" t="s">
        <v>377</v>
      </c>
      <c r="D40047">
        <v>2021</v>
      </c>
      <c r="E40047" t="s">
        <v>743</v>
      </c>
      <c r="F40047" s="2">
        <v>4984.5006988027699</v>
      </c>
    </row>
    <row r="40048" spans="1:6">
      <c r="A40048" t="s">
        <v>320</v>
      </c>
      <c r="B40048">
        <v>1853</v>
      </c>
      <c r="C40048" t="s">
        <v>377</v>
      </c>
      <c r="D40048">
        <v>2021</v>
      </c>
      <c r="E40048" t="s">
        <v>745</v>
      </c>
      <c r="F40048" s="2">
        <v>4272.7952831536004</v>
      </c>
    </row>
    <row r="40049" spans="1:6">
      <c r="A40049" t="s">
        <v>320</v>
      </c>
      <c r="B40049">
        <v>1853</v>
      </c>
      <c r="C40049" t="s">
        <v>377</v>
      </c>
      <c r="D40049">
        <v>2022</v>
      </c>
      <c r="E40049" t="s">
        <v>740</v>
      </c>
      <c r="F40049" s="2">
        <v>144.20524811176199</v>
      </c>
    </row>
    <row r="40050" spans="1:6">
      <c r="A40050" t="s">
        <v>320</v>
      </c>
      <c r="B40050">
        <v>1853</v>
      </c>
      <c r="C40050" t="s">
        <v>377</v>
      </c>
      <c r="D40050">
        <v>2022</v>
      </c>
      <c r="E40050" t="s">
        <v>741</v>
      </c>
      <c r="F40050" s="2">
        <v>6746.2122239936198</v>
      </c>
    </row>
    <row r="40051" spans="1:6">
      <c r="A40051" t="s">
        <v>320</v>
      </c>
      <c r="B40051">
        <v>1853</v>
      </c>
      <c r="C40051" t="s">
        <v>377</v>
      </c>
      <c r="D40051">
        <v>2024</v>
      </c>
      <c r="E40051" t="s">
        <v>743</v>
      </c>
      <c r="F40051" s="2">
        <v>6212.0292794207999</v>
      </c>
    </row>
    <row r="40052" spans="1:6">
      <c r="A40052" t="s">
        <v>320</v>
      </c>
      <c r="B40052">
        <v>1853</v>
      </c>
      <c r="C40052" t="s">
        <v>377</v>
      </c>
      <c r="D40052">
        <v>2024</v>
      </c>
      <c r="E40052" t="s">
        <v>745</v>
      </c>
      <c r="F40052" s="2">
        <v>1956.9480538800401</v>
      </c>
    </row>
    <row r="40053" spans="1:6">
      <c r="A40053" t="s">
        <v>320</v>
      </c>
      <c r="B40053">
        <v>1856</v>
      </c>
      <c r="C40053" t="s">
        <v>379</v>
      </c>
      <c r="D40053">
        <v>2009</v>
      </c>
      <c r="E40053" t="s">
        <v>738</v>
      </c>
      <c r="F40053" s="2">
        <v>0</v>
      </c>
    </row>
    <row r="40054" spans="1:6">
      <c r="A40054" t="s">
        <v>320</v>
      </c>
      <c r="B40054">
        <v>1856</v>
      </c>
      <c r="C40054" t="s">
        <v>379</v>
      </c>
      <c r="D40054">
        <v>2009</v>
      </c>
      <c r="E40054" t="s">
        <v>739</v>
      </c>
      <c r="F40054" s="2">
        <v>182.95518004714501</v>
      </c>
    </row>
    <row r="40055" spans="1:6">
      <c r="A40055" t="s">
        <v>320</v>
      </c>
      <c r="B40055">
        <v>1856</v>
      </c>
      <c r="C40055" t="s">
        <v>379</v>
      </c>
      <c r="D40055">
        <v>2009</v>
      </c>
      <c r="E40055" t="s">
        <v>743</v>
      </c>
      <c r="F40055" s="2">
        <v>186.051399599988</v>
      </c>
    </row>
    <row r="40056" spans="1:6">
      <c r="A40056" t="s">
        <v>320</v>
      </c>
      <c r="B40056">
        <v>1856</v>
      </c>
      <c r="C40056" t="s">
        <v>379</v>
      </c>
      <c r="D40056">
        <v>2009</v>
      </c>
      <c r="E40056" t="s">
        <v>740</v>
      </c>
      <c r="F40056" s="2">
        <v>122.433531941178</v>
      </c>
    </row>
    <row r="40057" spans="1:6">
      <c r="A40057" t="s">
        <v>320</v>
      </c>
      <c r="B40057">
        <v>1856</v>
      </c>
      <c r="C40057" t="s">
        <v>379</v>
      </c>
      <c r="D40057">
        <v>2011</v>
      </c>
      <c r="E40057" t="s">
        <v>736</v>
      </c>
      <c r="F40057" s="2">
        <v>69.277686834865094</v>
      </c>
    </row>
    <row r="40058" spans="1:6">
      <c r="A40058" t="s">
        <v>320</v>
      </c>
      <c r="B40058">
        <v>1856</v>
      </c>
      <c r="C40058" t="s">
        <v>379</v>
      </c>
      <c r="D40058">
        <v>2011</v>
      </c>
      <c r="E40058" t="s">
        <v>737</v>
      </c>
      <c r="F40058" s="2">
        <v>307.19303340802099</v>
      </c>
    </row>
    <row r="40059" spans="1:6">
      <c r="A40059" t="s">
        <v>320</v>
      </c>
      <c r="B40059">
        <v>1856</v>
      </c>
      <c r="C40059" t="s">
        <v>379</v>
      </c>
      <c r="D40059">
        <v>2013</v>
      </c>
      <c r="E40059" t="s">
        <v>742</v>
      </c>
      <c r="F40059" s="2">
        <v>126.510990837695</v>
      </c>
    </row>
    <row r="40060" spans="1:6">
      <c r="A40060" t="s">
        <v>320</v>
      </c>
      <c r="B40060">
        <v>1856</v>
      </c>
      <c r="C40060" t="s">
        <v>379</v>
      </c>
      <c r="D40060">
        <v>2013</v>
      </c>
      <c r="E40060" t="s">
        <v>744</v>
      </c>
      <c r="F40060" s="2">
        <v>0</v>
      </c>
    </row>
    <row r="40061" spans="1:6">
      <c r="A40061" t="s">
        <v>320</v>
      </c>
      <c r="B40061">
        <v>1856</v>
      </c>
      <c r="C40061" t="s">
        <v>379</v>
      </c>
      <c r="D40061">
        <v>2013</v>
      </c>
      <c r="E40061" t="s">
        <v>745</v>
      </c>
      <c r="F40061" s="2">
        <v>12983.107870247901</v>
      </c>
    </row>
    <row r="40062" spans="1:6">
      <c r="A40062" t="s">
        <v>320</v>
      </c>
      <c r="B40062">
        <v>1856</v>
      </c>
      <c r="C40062" t="s">
        <v>379</v>
      </c>
      <c r="D40062">
        <v>2015</v>
      </c>
      <c r="E40062" t="s">
        <v>740</v>
      </c>
      <c r="F40062" s="2">
        <v>66.725285157530294</v>
      </c>
    </row>
    <row r="40063" spans="1:6">
      <c r="A40063" t="s">
        <v>320</v>
      </c>
      <c r="B40063">
        <v>1856</v>
      </c>
      <c r="C40063" t="s">
        <v>379</v>
      </c>
      <c r="D40063">
        <v>2016</v>
      </c>
      <c r="E40063" t="s">
        <v>743</v>
      </c>
      <c r="F40063" s="2">
        <v>173.259832683768</v>
      </c>
    </row>
    <row r="40064" spans="1:6">
      <c r="A40064" t="s">
        <v>320</v>
      </c>
      <c r="B40064">
        <v>1856</v>
      </c>
      <c r="C40064" t="s">
        <v>379</v>
      </c>
      <c r="D40064">
        <v>2016</v>
      </c>
      <c r="E40064" t="s">
        <v>745</v>
      </c>
      <c r="F40064" s="2">
        <v>12983.107870247901</v>
      </c>
    </row>
    <row r="40065" spans="1:6">
      <c r="A40065" t="s">
        <v>320</v>
      </c>
      <c r="B40065">
        <v>1856</v>
      </c>
      <c r="C40065" t="s">
        <v>379</v>
      </c>
      <c r="D40065">
        <v>2017</v>
      </c>
      <c r="E40065" t="s">
        <v>741</v>
      </c>
      <c r="F40065" s="2">
        <v>97.177485362761004</v>
      </c>
    </row>
    <row r="40066" spans="1:6">
      <c r="A40066" t="s">
        <v>320</v>
      </c>
      <c r="B40066">
        <v>1856</v>
      </c>
      <c r="C40066" t="s">
        <v>379</v>
      </c>
      <c r="D40066">
        <v>2018</v>
      </c>
      <c r="E40066" t="s">
        <v>736</v>
      </c>
      <c r="F40066" s="2">
        <v>49.005435254582103</v>
      </c>
    </row>
    <row r="40067" spans="1:6">
      <c r="A40067" t="s">
        <v>320</v>
      </c>
      <c r="B40067">
        <v>1856</v>
      </c>
      <c r="C40067" t="s">
        <v>379</v>
      </c>
      <c r="D40067">
        <v>2018</v>
      </c>
      <c r="E40067" t="s">
        <v>737</v>
      </c>
      <c r="F40067" s="2">
        <v>181.81950622423301</v>
      </c>
    </row>
    <row r="40068" spans="1:6">
      <c r="A40068" t="s">
        <v>320</v>
      </c>
      <c r="B40068">
        <v>1856</v>
      </c>
      <c r="C40068" t="s">
        <v>379</v>
      </c>
      <c r="D40068">
        <v>2018</v>
      </c>
      <c r="E40068" t="s">
        <v>740</v>
      </c>
      <c r="F40068" s="2">
        <v>40.565828922395397</v>
      </c>
    </row>
    <row r="40069" spans="1:6">
      <c r="A40069" t="s">
        <v>320</v>
      </c>
      <c r="B40069">
        <v>1856</v>
      </c>
      <c r="C40069" t="s">
        <v>379</v>
      </c>
      <c r="D40069">
        <v>2019</v>
      </c>
      <c r="E40069" t="s">
        <v>738</v>
      </c>
      <c r="F40069" s="2">
        <v>0</v>
      </c>
    </row>
    <row r="40070" spans="1:6">
      <c r="A40070" t="s">
        <v>320</v>
      </c>
      <c r="B40070">
        <v>1856</v>
      </c>
      <c r="C40070" t="s">
        <v>379</v>
      </c>
      <c r="D40070">
        <v>2019</v>
      </c>
      <c r="E40070" t="s">
        <v>739</v>
      </c>
      <c r="F40070" s="2">
        <v>256.74978194593803</v>
      </c>
    </row>
    <row r="40071" spans="1:6">
      <c r="A40071" t="s">
        <v>320</v>
      </c>
      <c r="B40071">
        <v>1856</v>
      </c>
      <c r="C40071" t="s">
        <v>379</v>
      </c>
      <c r="D40071">
        <v>2019</v>
      </c>
      <c r="E40071" t="s">
        <v>743</v>
      </c>
      <c r="F40071" s="2">
        <v>172.94204116525401</v>
      </c>
    </row>
    <row r="40072" spans="1:6">
      <c r="A40072" t="s">
        <v>320</v>
      </c>
      <c r="B40072">
        <v>1856</v>
      </c>
      <c r="C40072" t="s">
        <v>379</v>
      </c>
      <c r="D40072">
        <v>2020</v>
      </c>
      <c r="E40072" t="s">
        <v>742</v>
      </c>
      <c r="F40072" s="2">
        <v>113.297663497663</v>
      </c>
    </row>
    <row r="40073" spans="1:6">
      <c r="A40073" t="s">
        <v>320</v>
      </c>
      <c r="B40073">
        <v>1856</v>
      </c>
      <c r="C40073" t="s">
        <v>379</v>
      </c>
      <c r="D40073">
        <v>2020</v>
      </c>
      <c r="E40073" t="s">
        <v>744</v>
      </c>
      <c r="F40073" s="2">
        <v>0</v>
      </c>
    </row>
    <row r="40074" spans="1:6">
      <c r="A40074" t="s">
        <v>320</v>
      </c>
      <c r="B40074">
        <v>1856</v>
      </c>
      <c r="C40074" t="s">
        <v>379</v>
      </c>
      <c r="D40074">
        <v>2020</v>
      </c>
      <c r="E40074" t="s">
        <v>741</v>
      </c>
      <c r="F40074" s="2">
        <v>91.936476986106896</v>
      </c>
    </row>
    <row r="40075" spans="1:6">
      <c r="A40075" t="s">
        <v>320</v>
      </c>
      <c r="B40075">
        <v>1856</v>
      </c>
      <c r="C40075" t="s">
        <v>379</v>
      </c>
      <c r="D40075">
        <v>2021</v>
      </c>
      <c r="E40075" t="s">
        <v>736</v>
      </c>
      <c r="F40075" s="2">
        <v>43.016588354401399</v>
      </c>
    </row>
    <row r="40076" spans="1:6">
      <c r="A40076" t="s">
        <v>320</v>
      </c>
      <c r="B40076">
        <v>1856</v>
      </c>
      <c r="C40076" t="s">
        <v>379</v>
      </c>
      <c r="D40076">
        <v>2021</v>
      </c>
      <c r="E40076" t="s">
        <v>737</v>
      </c>
      <c r="F40076" s="2">
        <v>104.081699226556</v>
      </c>
    </row>
    <row r="40077" spans="1:6">
      <c r="A40077" t="s">
        <v>320</v>
      </c>
      <c r="B40077">
        <v>1856</v>
      </c>
      <c r="C40077" t="s">
        <v>379</v>
      </c>
      <c r="D40077">
        <v>2022</v>
      </c>
      <c r="E40077" t="s">
        <v>738</v>
      </c>
      <c r="F40077" s="2">
        <v>0</v>
      </c>
    </row>
    <row r="40078" spans="1:6">
      <c r="A40078" t="s">
        <v>320</v>
      </c>
      <c r="B40078">
        <v>1856</v>
      </c>
      <c r="C40078" t="s">
        <v>379</v>
      </c>
      <c r="D40078">
        <v>2022</v>
      </c>
      <c r="E40078" t="s">
        <v>739</v>
      </c>
      <c r="F40078" s="2">
        <v>269.80111625991202</v>
      </c>
    </row>
    <row r="40079" spans="1:6">
      <c r="A40079" t="s">
        <v>320</v>
      </c>
      <c r="B40079">
        <v>1856</v>
      </c>
      <c r="C40079" t="s">
        <v>379</v>
      </c>
      <c r="D40079">
        <v>2022</v>
      </c>
      <c r="E40079" t="s">
        <v>743</v>
      </c>
      <c r="F40079" s="2">
        <v>159.888026634385</v>
      </c>
    </row>
    <row r="40080" spans="1:6">
      <c r="A40080" t="s">
        <v>320</v>
      </c>
      <c r="B40080">
        <v>1856</v>
      </c>
      <c r="C40080" t="s">
        <v>379</v>
      </c>
      <c r="D40080">
        <v>2023</v>
      </c>
      <c r="E40080" t="s">
        <v>742</v>
      </c>
      <c r="F40080" s="2">
        <v>309.42421226979701</v>
      </c>
    </row>
    <row r="40081" spans="1:6">
      <c r="A40081" t="s">
        <v>320</v>
      </c>
      <c r="B40081">
        <v>1856</v>
      </c>
      <c r="C40081" t="s">
        <v>379</v>
      </c>
      <c r="D40081">
        <v>2023</v>
      </c>
      <c r="E40081" t="s">
        <v>744</v>
      </c>
      <c r="F40081" s="2">
        <v>0</v>
      </c>
    </row>
    <row r="40082" spans="1:6">
      <c r="A40082" t="s">
        <v>320</v>
      </c>
      <c r="B40082">
        <v>1856</v>
      </c>
      <c r="C40082" t="s">
        <v>379</v>
      </c>
      <c r="D40082">
        <v>2023</v>
      </c>
      <c r="E40082" t="s">
        <v>745</v>
      </c>
      <c r="F40082" s="2">
        <v>13537.129549474999</v>
      </c>
    </row>
    <row r="40083" spans="1:6">
      <c r="A40083" t="s">
        <v>320</v>
      </c>
      <c r="B40083">
        <v>1856</v>
      </c>
      <c r="C40083" t="s">
        <v>379</v>
      </c>
      <c r="D40083">
        <v>2023</v>
      </c>
      <c r="E40083" t="s">
        <v>741</v>
      </c>
      <c r="F40083" s="2">
        <v>87.865940243977704</v>
      </c>
    </row>
    <row r="40084" spans="1:6">
      <c r="A40084" t="s">
        <v>320</v>
      </c>
      <c r="B40084">
        <v>1856</v>
      </c>
      <c r="C40084" t="s">
        <v>379</v>
      </c>
      <c r="D40084">
        <v>2024</v>
      </c>
      <c r="E40084" t="s">
        <v>736</v>
      </c>
      <c r="F40084" s="2">
        <v>137.537391653772</v>
      </c>
    </row>
    <row r="40085" spans="1:6">
      <c r="A40085" t="s">
        <v>320</v>
      </c>
      <c r="B40085">
        <v>1856</v>
      </c>
      <c r="C40085" t="s">
        <v>379</v>
      </c>
      <c r="D40085">
        <v>2024</v>
      </c>
      <c r="E40085" t="s">
        <v>737</v>
      </c>
      <c r="F40085" s="2">
        <v>80.590636275961501</v>
      </c>
    </row>
    <row r="40086" spans="1:6">
      <c r="A40086" t="s">
        <v>320</v>
      </c>
      <c r="B40086">
        <v>1857</v>
      </c>
      <c r="C40086" t="s">
        <v>381</v>
      </c>
      <c r="D40086">
        <v>2009</v>
      </c>
      <c r="E40086" t="s">
        <v>736</v>
      </c>
      <c r="F40086" s="2">
        <v>623.08455667607404</v>
      </c>
    </row>
    <row r="40087" spans="1:6">
      <c r="A40087" t="s">
        <v>320</v>
      </c>
      <c r="B40087">
        <v>1857</v>
      </c>
      <c r="C40087" t="s">
        <v>381</v>
      </c>
      <c r="D40087">
        <v>2009</v>
      </c>
      <c r="E40087" t="s">
        <v>740</v>
      </c>
      <c r="F40087" s="2">
        <v>123.67623714415301</v>
      </c>
    </row>
    <row r="40088" spans="1:6">
      <c r="A40088" t="s">
        <v>320</v>
      </c>
      <c r="B40088">
        <v>1857</v>
      </c>
      <c r="C40088" t="s">
        <v>381</v>
      </c>
      <c r="D40088">
        <v>2011</v>
      </c>
      <c r="E40088" t="s">
        <v>745</v>
      </c>
      <c r="F40088" s="2">
        <v>10482.0131197254</v>
      </c>
    </row>
    <row r="40089" spans="1:6">
      <c r="A40089" t="s">
        <v>320</v>
      </c>
      <c r="B40089">
        <v>1857</v>
      </c>
      <c r="C40089" t="s">
        <v>381</v>
      </c>
      <c r="D40089">
        <v>2011</v>
      </c>
      <c r="E40089" t="s">
        <v>741</v>
      </c>
      <c r="F40089" s="2">
        <v>81.438646400538602</v>
      </c>
    </row>
    <row r="40090" spans="1:6">
      <c r="A40090" t="s">
        <v>320</v>
      </c>
      <c r="B40090">
        <v>1857</v>
      </c>
      <c r="C40090" t="s">
        <v>381</v>
      </c>
      <c r="D40090">
        <v>2013</v>
      </c>
      <c r="E40090" t="s">
        <v>738</v>
      </c>
      <c r="F40090" s="2">
        <v>0</v>
      </c>
    </row>
    <row r="40091" spans="1:6">
      <c r="A40091" t="s">
        <v>320</v>
      </c>
      <c r="B40091">
        <v>1857</v>
      </c>
      <c r="C40091" t="s">
        <v>381</v>
      </c>
      <c r="D40091">
        <v>2013</v>
      </c>
      <c r="E40091" t="s">
        <v>743</v>
      </c>
      <c r="F40091" s="2">
        <v>197.7988357168</v>
      </c>
    </row>
    <row r="40092" spans="1:6">
      <c r="A40092" t="s">
        <v>320</v>
      </c>
      <c r="B40092">
        <v>1857</v>
      </c>
      <c r="C40092" t="s">
        <v>381</v>
      </c>
      <c r="D40092">
        <v>2015</v>
      </c>
      <c r="E40092" t="s">
        <v>737</v>
      </c>
      <c r="F40092" s="2">
        <v>386.16053085476</v>
      </c>
    </row>
    <row r="40093" spans="1:6">
      <c r="A40093" t="s">
        <v>320</v>
      </c>
      <c r="B40093">
        <v>1857</v>
      </c>
      <c r="C40093" t="s">
        <v>381</v>
      </c>
      <c r="D40093">
        <v>2016</v>
      </c>
      <c r="E40093" t="s">
        <v>736</v>
      </c>
      <c r="F40093" s="2">
        <v>415.00826134453098</v>
      </c>
    </row>
    <row r="40094" spans="1:6">
      <c r="A40094" t="s">
        <v>320</v>
      </c>
      <c r="B40094">
        <v>1857</v>
      </c>
      <c r="C40094" t="s">
        <v>381</v>
      </c>
      <c r="D40094">
        <v>2016</v>
      </c>
      <c r="E40094" t="s">
        <v>738</v>
      </c>
      <c r="F40094" s="2">
        <v>0</v>
      </c>
    </row>
    <row r="40095" spans="1:6">
      <c r="A40095" t="s">
        <v>320</v>
      </c>
      <c r="B40095">
        <v>1857</v>
      </c>
      <c r="C40095" t="s">
        <v>381</v>
      </c>
      <c r="D40095">
        <v>2016</v>
      </c>
      <c r="E40095" t="s">
        <v>743</v>
      </c>
      <c r="F40095" s="2">
        <v>166.13089860743699</v>
      </c>
    </row>
    <row r="40096" spans="1:6">
      <c r="A40096" t="s">
        <v>320</v>
      </c>
      <c r="B40096">
        <v>1857</v>
      </c>
      <c r="C40096" t="s">
        <v>381</v>
      </c>
      <c r="D40096">
        <v>2017</v>
      </c>
      <c r="E40096" t="s">
        <v>742</v>
      </c>
      <c r="F40096" s="2">
        <v>117.84257852931501</v>
      </c>
    </row>
    <row r="40097" spans="1:6">
      <c r="A40097" t="s">
        <v>320</v>
      </c>
      <c r="B40097">
        <v>1857</v>
      </c>
      <c r="C40097" t="s">
        <v>381</v>
      </c>
      <c r="D40097">
        <v>2017</v>
      </c>
      <c r="E40097" t="s">
        <v>744</v>
      </c>
      <c r="F40097" s="2">
        <v>0</v>
      </c>
    </row>
    <row r="40098" spans="1:6">
      <c r="A40098" t="s">
        <v>320</v>
      </c>
      <c r="B40098">
        <v>1857</v>
      </c>
      <c r="C40098" t="s">
        <v>381</v>
      </c>
      <c r="D40098">
        <v>2017</v>
      </c>
      <c r="E40098" t="s">
        <v>739</v>
      </c>
      <c r="F40098" s="2">
        <v>0</v>
      </c>
    </row>
    <row r="40099" spans="1:6">
      <c r="A40099" t="s">
        <v>320</v>
      </c>
      <c r="B40099">
        <v>1857</v>
      </c>
      <c r="C40099" t="s">
        <v>381</v>
      </c>
      <c r="D40099">
        <v>2017</v>
      </c>
      <c r="E40099" t="s">
        <v>741</v>
      </c>
      <c r="F40099" s="2">
        <v>75.612560470436506</v>
      </c>
    </row>
    <row r="40100" spans="1:6">
      <c r="A40100" t="s">
        <v>320</v>
      </c>
      <c r="B40100">
        <v>1857</v>
      </c>
      <c r="C40100" t="s">
        <v>381</v>
      </c>
      <c r="D40100">
        <v>2018</v>
      </c>
      <c r="E40100" t="s">
        <v>737</v>
      </c>
      <c r="F40100" s="2">
        <v>292.13986031479402</v>
      </c>
    </row>
    <row r="40101" spans="1:6">
      <c r="A40101" t="s">
        <v>320</v>
      </c>
      <c r="B40101">
        <v>1857</v>
      </c>
      <c r="C40101" t="s">
        <v>381</v>
      </c>
      <c r="D40101">
        <v>2019</v>
      </c>
      <c r="E40101" t="s">
        <v>736</v>
      </c>
      <c r="F40101" s="2">
        <v>353.66295736687601</v>
      </c>
    </row>
    <row r="40102" spans="1:6">
      <c r="A40102" t="s">
        <v>320</v>
      </c>
      <c r="B40102">
        <v>1857</v>
      </c>
      <c r="C40102" t="s">
        <v>381</v>
      </c>
      <c r="D40102">
        <v>2019</v>
      </c>
      <c r="E40102" t="s">
        <v>738</v>
      </c>
      <c r="F40102" s="2">
        <v>0</v>
      </c>
    </row>
    <row r="40103" spans="1:6">
      <c r="A40103" t="s">
        <v>320</v>
      </c>
      <c r="B40103">
        <v>1857</v>
      </c>
      <c r="C40103" t="s">
        <v>381</v>
      </c>
      <c r="D40103">
        <v>2019</v>
      </c>
      <c r="E40103" t="s">
        <v>743</v>
      </c>
      <c r="F40103" s="2">
        <v>4.9779186081039999</v>
      </c>
    </row>
    <row r="40104" spans="1:6">
      <c r="A40104" t="s">
        <v>320</v>
      </c>
      <c r="B40104">
        <v>1857</v>
      </c>
      <c r="C40104" t="s">
        <v>381</v>
      </c>
      <c r="D40104">
        <v>2019</v>
      </c>
      <c r="E40104" t="s">
        <v>740</v>
      </c>
      <c r="F40104" s="2">
        <v>52.832229665053802</v>
      </c>
    </row>
    <row r="40105" spans="1:6">
      <c r="A40105" t="s">
        <v>320</v>
      </c>
      <c r="B40105">
        <v>1857</v>
      </c>
      <c r="C40105" t="s">
        <v>381</v>
      </c>
      <c r="D40105">
        <v>2020</v>
      </c>
      <c r="E40105" t="s">
        <v>742</v>
      </c>
      <c r="F40105" s="2">
        <v>119.51951301861401</v>
      </c>
    </row>
    <row r="40106" spans="1:6">
      <c r="A40106" t="s">
        <v>320</v>
      </c>
      <c r="B40106">
        <v>1857</v>
      </c>
      <c r="C40106" t="s">
        <v>381</v>
      </c>
      <c r="D40106">
        <v>2020</v>
      </c>
      <c r="E40106" t="s">
        <v>744</v>
      </c>
      <c r="F40106" s="2">
        <v>0</v>
      </c>
    </row>
    <row r="40107" spans="1:6">
      <c r="A40107" t="s">
        <v>320</v>
      </c>
      <c r="B40107">
        <v>1857</v>
      </c>
      <c r="C40107" t="s">
        <v>381</v>
      </c>
      <c r="D40107">
        <v>2020</v>
      </c>
      <c r="E40107" t="s">
        <v>739</v>
      </c>
      <c r="F40107" s="2">
        <v>0</v>
      </c>
    </row>
    <row r="40108" spans="1:6">
      <c r="A40108" t="s">
        <v>320</v>
      </c>
      <c r="B40108">
        <v>1857</v>
      </c>
      <c r="C40108" t="s">
        <v>381</v>
      </c>
      <c r="D40108">
        <v>2021</v>
      </c>
      <c r="E40108" t="s">
        <v>737</v>
      </c>
      <c r="F40108" s="2">
        <v>158.85659854926601</v>
      </c>
    </row>
    <row r="40109" spans="1:6">
      <c r="A40109" t="s">
        <v>320</v>
      </c>
      <c r="B40109">
        <v>1857</v>
      </c>
      <c r="C40109" t="s">
        <v>381</v>
      </c>
      <c r="D40109">
        <v>2021</v>
      </c>
      <c r="E40109" t="s">
        <v>745</v>
      </c>
      <c r="F40109" s="2">
        <v>11518.079582266801</v>
      </c>
    </row>
    <row r="40110" spans="1:6">
      <c r="A40110" t="s">
        <v>320</v>
      </c>
      <c r="B40110">
        <v>1857</v>
      </c>
      <c r="C40110" t="s">
        <v>381</v>
      </c>
      <c r="D40110">
        <v>2022</v>
      </c>
      <c r="E40110" t="s">
        <v>736</v>
      </c>
      <c r="F40110" s="2">
        <v>300.660107731133</v>
      </c>
    </row>
    <row r="40111" spans="1:6">
      <c r="A40111" t="s">
        <v>320</v>
      </c>
      <c r="B40111">
        <v>1857</v>
      </c>
      <c r="C40111" t="s">
        <v>381</v>
      </c>
      <c r="D40111">
        <v>2022</v>
      </c>
      <c r="E40111" t="s">
        <v>738</v>
      </c>
      <c r="F40111" s="2">
        <v>0</v>
      </c>
    </row>
    <row r="40112" spans="1:6">
      <c r="A40112" t="s">
        <v>320</v>
      </c>
      <c r="B40112">
        <v>1857</v>
      </c>
      <c r="C40112" t="s">
        <v>381</v>
      </c>
      <c r="D40112">
        <v>2022</v>
      </c>
      <c r="E40112" t="s">
        <v>740</v>
      </c>
      <c r="F40112" s="2">
        <v>40.835474662732203</v>
      </c>
    </row>
    <row r="40113" spans="1:6">
      <c r="A40113" t="s">
        <v>320</v>
      </c>
      <c r="B40113">
        <v>1857</v>
      </c>
      <c r="C40113" t="s">
        <v>381</v>
      </c>
      <c r="D40113">
        <v>2023</v>
      </c>
      <c r="E40113" t="s">
        <v>742</v>
      </c>
      <c r="F40113" s="2">
        <v>195.239896425685</v>
      </c>
    </row>
    <row r="40114" spans="1:6">
      <c r="A40114" t="s">
        <v>320</v>
      </c>
      <c r="B40114">
        <v>1857</v>
      </c>
      <c r="C40114" t="s">
        <v>381</v>
      </c>
      <c r="D40114">
        <v>2023</v>
      </c>
      <c r="E40114" t="s">
        <v>744</v>
      </c>
      <c r="F40114" s="2">
        <v>0</v>
      </c>
    </row>
    <row r="40115" spans="1:6">
      <c r="A40115" t="s">
        <v>320</v>
      </c>
      <c r="B40115">
        <v>1857</v>
      </c>
      <c r="C40115" t="s">
        <v>381</v>
      </c>
      <c r="D40115">
        <v>2023</v>
      </c>
      <c r="E40115" t="s">
        <v>739</v>
      </c>
      <c r="F40115" s="2">
        <v>0</v>
      </c>
    </row>
    <row r="40116" spans="1:6">
      <c r="A40116" t="s">
        <v>320</v>
      </c>
      <c r="B40116">
        <v>1857</v>
      </c>
      <c r="C40116" t="s">
        <v>381</v>
      </c>
      <c r="D40116">
        <v>2024</v>
      </c>
      <c r="E40116" t="s">
        <v>745</v>
      </c>
      <c r="F40116" s="2">
        <v>11402.2324749483</v>
      </c>
    </row>
    <row r="40117" spans="1:6">
      <c r="A40117" t="s">
        <v>320</v>
      </c>
      <c r="B40117">
        <v>1857</v>
      </c>
      <c r="C40117" t="s">
        <v>381</v>
      </c>
      <c r="D40117">
        <v>2024</v>
      </c>
      <c r="E40117" t="s">
        <v>741</v>
      </c>
      <c r="F40117" s="2">
        <v>82.020276004185803</v>
      </c>
    </row>
    <row r="40118" spans="1:6">
      <c r="A40118" t="s">
        <v>320</v>
      </c>
      <c r="B40118">
        <v>1859</v>
      </c>
      <c r="C40118" t="s">
        <v>383</v>
      </c>
      <c r="D40118">
        <v>2009</v>
      </c>
      <c r="E40118" t="s">
        <v>736</v>
      </c>
      <c r="F40118" s="2">
        <v>1446.1314718521401</v>
      </c>
    </row>
    <row r="40119" spans="1:6">
      <c r="A40119" t="s">
        <v>320</v>
      </c>
      <c r="B40119">
        <v>1859</v>
      </c>
      <c r="C40119" t="s">
        <v>383</v>
      </c>
      <c r="D40119">
        <v>2009</v>
      </c>
      <c r="E40119" t="s">
        <v>737</v>
      </c>
      <c r="F40119" s="2">
        <v>319.92718683961698</v>
      </c>
    </row>
    <row r="40120" spans="1:6">
      <c r="A40120" t="s">
        <v>320</v>
      </c>
      <c r="B40120">
        <v>1859</v>
      </c>
      <c r="C40120" t="s">
        <v>383</v>
      </c>
      <c r="D40120">
        <v>2009</v>
      </c>
      <c r="E40120" t="s">
        <v>740</v>
      </c>
      <c r="F40120" s="2">
        <v>395.70333456849698</v>
      </c>
    </row>
    <row r="40121" spans="1:6">
      <c r="A40121" t="s">
        <v>320</v>
      </c>
      <c r="B40121">
        <v>1859</v>
      </c>
      <c r="C40121" t="s">
        <v>383</v>
      </c>
      <c r="D40121">
        <v>2011</v>
      </c>
      <c r="E40121" t="s">
        <v>742</v>
      </c>
      <c r="F40121" s="2">
        <v>255.19051905551399</v>
      </c>
    </row>
    <row r="40122" spans="1:6">
      <c r="A40122" t="s">
        <v>320</v>
      </c>
      <c r="B40122">
        <v>1859</v>
      </c>
      <c r="C40122" t="s">
        <v>383</v>
      </c>
      <c r="D40122">
        <v>2011</v>
      </c>
      <c r="E40122" t="s">
        <v>745</v>
      </c>
      <c r="F40122" s="2">
        <v>7575.1024439171997</v>
      </c>
    </row>
    <row r="40123" spans="1:6">
      <c r="A40123" t="s">
        <v>320</v>
      </c>
      <c r="B40123">
        <v>1859</v>
      </c>
      <c r="C40123" t="s">
        <v>383</v>
      </c>
      <c r="D40123">
        <v>2013</v>
      </c>
      <c r="E40123" t="s">
        <v>738</v>
      </c>
      <c r="F40123" s="2">
        <v>0</v>
      </c>
    </row>
    <row r="40124" spans="1:6">
      <c r="A40124" t="s">
        <v>320</v>
      </c>
      <c r="B40124">
        <v>1859</v>
      </c>
      <c r="C40124" t="s">
        <v>383</v>
      </c>
      <c r="D40124">
        <v>2015</v>
      </c>
      <c r="E40124" t="s">
        <v>741</v>
      </c>
      <c r="F40124" s="2">
        <v>3371.78899411869</v>
      </c>
    </row>
    <row r="40125" spans="1:6">
      <c r="A40125" t="s">
        <v>320</v>
      </c>
      <c r="B40125">
        <v>1859</v>
      </c>
      <c r="C40125" t="s">
        <v>383</v>
      </c>
      <c r="D40125">
        <v>2016</v>
      </c>
      <c r="E40125" t="s">
        <v>736</v>
      </c>
      <c r="F40125" s="2">
        <v>983.56385922532104</v>
      </c>
    </row>
    <row r="40126" spans="1:6">
      <c r="A40126" t="s">
        <v>320</v>
      </c>
      <c r="B40126">
        <v>1859</v>
      </c>
      <c r="C40126" t="s">
        <v>383</v>
      </c>
      <c r="D40126">
        <v>2016</v>
      </c>
      <c r="E40126" t="s">
        <v>737</v>
      </c>
      <c r="F40126" s="2">
        <v>305.298206544783</v>
      </c>
    </row>
    <row r="40127" spans="1:6">
      <c r="A40127" t="s">
        <v>320</v>
      </c>
      <c r="B40127">
        <v>1859</v>
      </c>
      <c r="C40127" t="s">
        <v>383</v>
      </c>
      <c r="D40127">
        <v>2016</v>
      </c>
      <c r="E40127" t="s">
        <v>738</v>
      </c>
      <c r="F40127" s="2">
        <v>0</v>
      </c>
    </row>
    <row r="40128" spans="1:6">
      <c r="A40128" t="s">
        <v>320</v>
      </c>
      <c r="B40128">
        <v>1859</v>
      </c>
      <c r="C40128" t="s">
        <v>383</v>
      </c>
      <c r="D40128">
        <v>2017</v>
      </c>
      <c r="E40128" t="s">
        <v>744</v>
      </c>
      <c r="F40128" s="2">
        <v>0</v>
      </c>
    </row>
    <row r="40129" spans="1:6">
      <c r="A40129" t="s">
        <v>320</v>
      </c>
      <c r="B40129">
        <v>1859</v>
      </c>
      <c r="C40129" t="s">
        <v>383</v>
      </c>
      <c r="D40129">
        <v>2017</v>
      </c>
      <c r="E40129" t="s">
        <v>739</v>
      </c>
      <c r="F40129" s="2">
        <v>1597.4046385564</v>
      </c>
    </row>
    <row r="40130" spans="1:6">
      <c r="A40130" t="s">
        <v>320</v>
      </c>
      <c r="B40130">
        <v>1859</v>
      </c>
      <c r="C40130" t="s">
        <v>383</v>
      </c>
      <c r="D40130">
        <v>2017</v>
      </c>
      <c r="E40130" t="s">
        <v>743</v>
      </c>
      <c r="F40130" s="2">
        <v>0</v>
      </c>
    </row>
    <row r="40131" spans="1:6">
      <c r="A40131" t="s">
        <v>320</v>
      </c>
      <c r="B40131">
        <v>1859</v>
      </c>
      <c r="C40131" t="s">
        <v>383</v>
      </c>
      <c r="D40131">
        <v>2018</v>
      </c>
      <c r="E40131" t="s">
        <v>742</v>
      </c>
      <c r="F40131" s="2">
        <v>319.15115483381902</v>
      </c>
    </row>
    <row r="40132" spans="1:6">
      <c r="A40132" t="s">
        <v>320</v>
      </c>
      <c r="B40132">
        <v>1859</v>
      </c>
      <c r="C40132" t="s">
        <v>383</v>
      </c>
      <c r="D40132">
        <v>2018</v>
      </c>
      <c r="E40132" t="s">
        <v>741</v>
      </c>
      <c r="F40132" s="2">
        <v>3183.6784268456599</v>
      </c>
    </row>
    <row r="40133" spans="1:6">
      <c r="A40133" t="s">
        <v>320</v>
      </c>
      <c r="B40133">
        <v>1859</v>
      </c>
      <c r="C40133" t="s">
        <v>383</v>
      </c>
      <c r="D40133">
        <v>2019</v>
      </c>
      <c r="E40133" t="s">
        <v>736</v>
      </c>
      <c r="F40133" s="2">
        <v>856.06178473893499</v>
      </c>
    </row>
    <row r="40134" spans="1:6">
      <c r="A40134" t="s">
        <v>320</v>
      </c>
      <c r="B40134">
        <v>1859</v>
      </c>
      <c r="C40134" t="s">
        <v>383</v>
      </c>
      <c r="D40134">
        <v>2019</v>
      </c>
      <c r="E40134" t="s">
        <v>737</v>
      </c>
      <c r="F40134" s="2">
        <v>301.70689908789598</v>
      </c>
    </row>
    <row r="40135" spans="1:6">
      <c r="A40135" t="s">
        <v>320</v>
      </c>
      <c r="B40135">
        <v>1859</v>
      </c>
      <c r="C40135" t="s">
        <v>383</v>
      </c>
      <c r="D40135">
        <v>2019</v>
      </c>
      <c r="E40135" t="s">
        <v>738</v>
      </c>
      <c r="F40135" s="2">
        <v>0</v>
      </c>
    </row>
    <row r="40136" spans="1:6">
      <c r="A40136" t="s">
        <v>320</v>
      </c>
      <c r="B40136">
        <v>1859</v>
      </c>
      <c r="C40136" t="s">
        <v>383</v>
      </c>
      <c r="D40136">
        <v>2019</v>
      </c>
      <c r="E40136" t="s">
        <v>740</v>
      </c>
      <c r="F40136" s="2">
        <v>133.18791379381099</v>
      </c>
    </row>
    <row r="40137" spans="1:6">
      <c r="A40137" t="s">
        <v>320</v>
      </c>
      <c r="B40137">
        <v>1859</v>
      </c>
      <c r="C40137" t="s">
        <v>383</v>
      </c>
      <c r="D40137">
        <v>2020</v>
      </c>
      <c r="E40137" t="s">
        <v>744</v>
      </c>
      <c r="F40137" s="2">
        <v>0</v>
      </c>
    </row>
    <row r="40138" spans="1:6">
      <c r="A40138" t="s">
        <v>320</v>
      </c>
      <c r="B40138">
        <v>1859</v>
      </c>
      <c r="C40138" t="s">
        <v>383</v>
      </c>
      <c r="D40138">
        <v>2020</v>
      </c>
      <c r="E40138" t="s">
        <v>739</v>
      </c>
      <c r="F40138" s="2">
        <v>1573.88335556626</v>
      </c>
    </row>
    <row r="40139" spans="1:6">
      <c r="A40139" t="s">
        <v>320</v>
      </c>
      <c r="B40139">
        <v>1859</v>
      </c>
      <c r="C40139" t="s">
        <v>383</v>
      </c>
      <c r="D40139">
        <v>2020</v>
      </c>
      <c r="E40139" t="s">
        <v>743</v>
      </c>
      <c r="F40139" s="2">
        <v>0</v>
      </c>
    </row>
    <row r="40140" spans="1:6">
      <c r="A40140" t="s">
        <v>320</v>
      </c>
      <c r="B40140">
        <v>1859</v>
      </c>
      <c r="C40140" t="s">
        <v>383</v>
      </c>
      <c r="D40140">
        <v>2021</v>
      </c>
      <c r="E40140" t="s">
        <v>742</v>
      </c>
      <c r="F40140" s="2">
        <v>268.82869916835699</v>
      </c>
    </row>
    <row r="40141" spans="1:6">
      <c r="A40141" t="s">
        <v>320</v>
      </c>
      <c r="B40141">
        <v>1859</v>
      </c>
      <c r="C40141" t="s">
        <v>383</v>
      </c>
      <c r="D40141">
        <v>2021</v>
      </c>
      <c r="E40141" t="s">
        <v>745</v>
      </c>
      <c r="F40141" s="2">
        <v>8745.1763669567008</v>
      </c>
    </row>
    <row r="40142" spans="1:6">
      <c r="A40142" t="s">
        <v>320</v>
      </c>
      <c r="B40142">
        <v>1859</v>
      </c>
      <c r="C40142" t="s">
        <v>383</v>
      </c>
      <c r="D40142">
        <v>2021</v>
      </c>
      <c r="E40142" t="s">
        <v>741</v>
      </c>
      <c r="F40142" s="2">
        <v>3142.5513043195101</v>
      </c>
    </row>
    <row r="40143" spans="1:6">
      <c r="A40143" t="s">
        <v>320</v>
      </c>
      <c r="B40143">
        <v>1859</v>
      </c>
      <c r="C40143" t="s">
        <v>383</v>
      </c>
      <c r="D40143">
        <v>2022</v>
      </c>
      <c r="E40143" t="s">
        <v>736</v>
      </c>
      <c r="F40143" s="2">
        <v>726.21573044532397</v>
      </c>
    </row>
    <row r="40144" spans="1:6">
      <c r="A40144" t="s">
        <v>320</v>
      </c>
      <c r="B40144">
        <v>1859</v>
      </c>
      <c r="C40144" t="s">
        <v>383</v>
      </c>
      <c r="D40144">
        <v>2022</v>
      </c>
      <c r="E40144" t="s">
        <v>737</v>
      </c>
      <c r="F40144" s="2">
        <v>241.04864166589201</v>
      </c>
    </row>
    <row r="40145" spans="1:6">
      <c r="A40145" t="s">
        <v>320</v>
      </c>
      <c r="B40145">
        <v>1859</v>
      </c>
      <c r="C40145" t="s">
        <v>383</v>
      </c>
      <c r="D40145">
        <v>2022</v>
      </c>
      <c r="E40145" t="s">
        <v>738</v>
      </c>
      <c r="F40145" s="2">
        <v>0</v>
      </c>
    </row>
    <row r="40146" spans="1:6">
      <c r="A40146" t="s">
        <v>320</v>
      </c>
      <c r="B40146">
        <v>1859</v>
      </c>
      <c r="C40146" t="s">
        <v>383</v>
      </c>
      <c r="D40146">
        <v>2022</v>
      </c>
      <c r="E40146" t="s">
        <v>740</v>
      </c>
      <c r="F40146" s="2">
        <v>112.852044055821</v>
      </c>
    </row>
    <row r="40147" spans="1:6">
      <c r="A40147" t="s">
        <v>320</v>
      </c>
      <c r="B40147">
        <v>1859</v>
      </c>
      <c r="C40147" t="s">
        <v>383</v>
      </c>
      <c r="D40147">
        <v>2023</v>
      </c>
      <c r="E40147" t="s">
        <v>744</v>
      </c>
      <c r="F40147" s="2">
        <v>0</v>
      </c>
    </row>
    <row r="40148" spans="1:6">
      <c r="A40148" t="s">
        <v>320</v>
      </c>
      <c r="B40148">
        <v>1859</v>
      </c>
      <c r="C40148" t="s">
        <v>383</v>
      </c>
      <c r="D40148">
        <v>2023</v>
      </c>
      <c r="E40148" t="s">
        <v>739</v>
      </c>
      <c r="F40148" s="2">
        <v>1506.6468404577799</v>
      </c>
    </row>
    <row r="40149" spans="1:6">
      <c r="A40149" t="s">
        <v>320</v>
      </c>
      <c r="B40149">
        <v>1859</v>
      </c>
      <c r="C40149" t="s">
        <v>383</v>
      </c>
      <c r="D40149">
        <v>2023</v>
      </c>
      <c r="E40149" t="s">
        <v>743</v>
      </c>
      <c r="F40149" s="2">
        <v>0</v>
      </c>
    </row>
    <row r="40150" spans="1:6">
      <c r="A40150" t="s">
        <v>320</v>
      </c>
      <c r="B40150">
        <v>1859</v>
      </c>
      <c r="C40150" t="s">
        <v>383</v>
      </c>
      <c r="D40150">
        <v>2024</v>
      </c>
      <c r="E40150" t="s">
        <v>742</v>
      </c>
      <c r="F40150" s="2">
        <v>303.54093591448202</v>
      </c>
    </row>
    <row r="40151" spans="1:6">
      <c r="A40151" t="s">
        <v>320</v>
      </c>
      <c r="B40151">
        <v>1859</v>
      </c>
      <c r="C40151" t="s">
        <v>383</v>
      </c>
      <c r="D40151">
        <v>2024</v>
      </c>
      <c r="E40151" t="s">
        <v>745</v>
      </c>
      <c r="F40151" s="2">
        <v>10003.682371011</v>
      </c>
    </row>
    <row r="40152" spans="1:6">
      <c r="A40152" t="s">
        <v>320</v>
      </c>
      <c r="B40152">
        <v>1860</v>
      </c>
      <c r="C40152" t="s">
        <v>385</v>
      </c>
      <c r="D40152">
        <v>2009</v>
      </c>
      <c r="E40152" t="s">
        <v>742</v>
      </c>
      <c r="F40152" s="2">
        <v>3130.4081886939998</v>
      </c>
    </row>
    <row r="40153" spans="1:6">
      <c r="A40153" t="s">
        <v>320</v>
      </c>
      <c r="B40153">
        <v>1860</v>
      </c>
      <c r="C40153" t="s">
        <v>385</v>
      </c>
      <c r="D40153">
        <v>2009</v>
      </c>
      <c r="E40153" t="s">
        <v>744</v>
      </c>
      <c r="F40153" s="2">
        <v>1227.7386274999999</v>
      </c>
    </row>
    <row r="40154" spans="1:6">
      <c r="A40154" t="s">
        <v>320</v>
      </c>
      <c r="B40154">
        <v>1860</v>
      </c>
      <c r="C40154" t="s">
        <v>385</v>
      </c>
      <c r="D40154">
        <v>2009</v>
      </c>
      <c r="E40154" t="s">
        <v>745</v>
      </c>
      <c r="F40154" s="2">
        <v>15550.1747895352</v>
      </c>
    </row>
    <row r="40155" spans="1:6">
      <c r="A40155" t="s">
        <v>320</v>
      </c>
      <c r="B40155">
        <v>1860</v>
      </c>
      <c r="C40155" t="s">
        <v>385</v>
      </c>
      <c r="D40155">
        <v>2011</v>
      </c>
      <c r="E40155" t="s">
        <v>738</v>
      </c>
      <c r="F40155" s="2">
        <v>0</v>
      </c>
    </row>
    <row r="40156" spans="1:6">
      <c r="A40156" t="s">
        <v>320</v>
      </c>
      <c r="B40156">
        <v>1860</v>
      </c>
      <c r="C40156" t="s">
        <v>385</v>
      </c>
      <c r="D40156">
        <v>2011</v>
      </c>
      <c r="E40156" t="s">
        <v>739</v>
      </c>
      <c r="F40156" s="2">
        <v>18247.954511727199</v>
      </c>
    </row>
    <row r="40157" spans="1:6">
      <c r="A40157" t="s">
        <v>320</v>
      </c>
      <c r="B40157">
        <v>1860</v>
      </c>
      <c r="C40157" t="s">
        <v>385</v>
      </c>
      <c r="D40157">
        <v>2013</v>
      </c>
      <c r="E40157" t="s">
        <v>736</v>
      </c>
      <c r="F40157" s="2">
        <v>5093.9100966118904</v>
      </c>
    </row>
    <row r="40158" spans="1:6">
      <c r="A40158" t="s">
        <v>320</v>
      </c>
      <c r="B40158">
        <v>1860</v>
      </c>
      <c r="C40158" t="s">
        <v>385</v>
      </c>
      <c r="D40158">
        <v>2013</v>
      </c>
      <c r="E40158" t="s">
        <v>737</v>
      </c>
      <c r="F40158" s="2">
        <v>3046.9943688735202</v>
      </c>
    </row>
    <row r="40159" spans="1:6">
      <c r="A40159" t="s">
        <v>320</v>
      </c>
      <c r="B40159">
        <v>1860</v>
      </c>
      <c r="C40159" t="s">
        <v>385</v>
      </c>
      <c r="D40159">
        <v>2013</v>
      </c>
      <c r="E40159" t="s">
        <v>740</v>
      </c>
      <c r="F40159" s="2">
        <v>2373.5534113554399</v>
      </c>
    </row>
    <row r="40160" spans="1:6">
      <c r="A40160" t="s">
        <v>320</v>
      </c>
      <c r="B40160">
        <v>1860</v>
      </c>
      <c r="C40160" t="s">
        <v>385</v>
      </c>
      <c r="D40160">
        <v>2013</v>
      </c>
      <c r="E40160" t="s">
        <v>741</v>
      </c>
      <c r="F40160" s="2">
        <v>13072.527291140999</v>
      </c>
    </row>
    <row r="40161" spans="1:6">
      <c r="A40161" t="s">
        <v>320</v>
      </c>
      <c r="B40161">
        <v>1860</v>
      </c>
      <c r="C40161" t="s">
        <v>385</v>
      </c>
      <c r="D40161">
        <v>2015</v>
      </c>
      <c r="E40161" t="s">
        <v>742</v>
      </c>
      <c r="F40161" s="2">
        <v>4439.7302821266303</v>
      </c>
    </row>
    <row r="40162" spans="1:6">
      <c r="A40162" t="s">
        <v>320</v>
      </c>
      <c r="B40162">
        <v>1860</v>
      </c>
      <c r="C40162" t="s">
        <v>385</v>
      </c>
      <c r="D40162">
        <v>2015</v>
      </c>
      <c r="E40162" t="s">
        <v>744</v>
      </c>
      <c r="F40162" s="2">
        <v>2000.037863</v>
      </c>
    </row>
    <row r="40163" spans="1:6">
      <c r="A40163" t="s">
        <v>320</v>
      </c>
      <c r="B40163">
        <v>1860</v>
      </c>
      <c r="C40163" t="s">
        <v>385</v>
      </c>
      <c r="D40163">
        <v>2015</v>
      </c>
      <c r="E40163" t="s">
        <v>743</v>
      </c>
      <c r="F40163" s="2">
        <v>808.98169353753201</v>
      </c>
    </row>
    <row r="40164" spans="1:6">
      <c r="A40164" t="s">
        <v>320</v>
      </c>
      <c r="B40164">
        <v>1860</v>
      </c>
      <c r="C40164" t="s">
        <v>385</v>
      </c>
      <c r="D40164">
        <v>2015</v>
      </c>
      <c r="E40164" t="s">
        <v>745</v>
      </c>
      <c r="F40164" s="2">
        <v>15550.1747895352</v>
      </c>
    </row>
    <row r="40165" spans="1:6">
      <c r="A40165" t="s">
        <v>320</v>
      </c>
      <c r="B40165">
        <v>1860</v>
      </c>
      <c r="C40165" t="s">
        <v>385</v>
      </c>
      <c r="D40165">
        <v>2016</v>
      </c>
      <c r="E40165" t="s">
        <v>741</v>
      </c>
      <c r="F40165" s="2">
        <v>12597.754142993501</v>
      </c>
    </row>
    <row r="40166" spans="1:6">
      <c r="A40166" t="s">
        <v>320</v>
      </c>
      <c r="B40166">
        <v>1860</v>
      </c>
      <c r="C40166" t="s">
        <v>385</v>
      </c>
      <c r="D40166">
        <v>2018</v>
      </c>
      <c r="E40166" t="s">
        <v>738</v>
      </c>
      <c r="F40166" s="2">
        <v>0</v>
      </c>
    </row>
    <row r="40167" spans="1:6">
      <c r="A40167" t="s">
        <v>320</v>
      </c>
      <c r="B40167">
        <v>1860</v>
      </c>
      <c r="C40167" t="s">
        <v>385</v>
      </c>
      <c r="D40167">
        <v>2018</v>
      </c>
      <c r="E40167" t="s">
        <v>743</v>
      </c>
      <c r="F40167" s="2">
        <v>1384.36999443269</v>
      </c>
    </row>
    <row r="40168" spans="1:6">
      <c r="A40168" t="s">
        <v>320</v>
      </c>
      <c r="B40168">
        <v>1860</v>
      </c>
      <c r="C40168" t="s">
        <v>385</v>
      </c>
      <c r="D40168">
        <v>2019</v>
      </c>
      <c r="E40168" t="s">
        <v>741</v>
      </c>
      <c r="F40168" s="2">
        <v>11805.3005421749</v>
      </c>
    </row>
    <row r="40169" spans="1:6">
      <c r="A40169" t="s">
        <v>320</v>
      </c>
      <c r="B40169">
        <v>1860</v>
      </c>
      <c r="C40169" t="s">
        <v>385</v>
      </c>
      <c r="D40169">
        <v>2020</v>
      </c>
      <c r="E40169" t="s">
        <v>736</v>
      </c>
      <c r="F40169" s="2">
        <v>4641.3495354331899</v>
      </c>
    </row>
    <row r="40170" spans="1:6">
      <c r="A40170" t="s">
        <v>320</v>
      </c>
      <c r="B40170">
        <v>1860</v>
      </c>
      <c r="C40170" t="s">
        <v>385</v>
      </c>
      <c r="D40170">
        <v>2020</v>
      </c>
      <c r="E40170" t="s">
        <v>737</v>
      </c>
      <c r="F40170" s="2">
        <v>2066.7536981159701</v>
      </c>
    </row>
    <row r="40171" spans="1:6">
      <c r="A40171" t="s">
        <v>320</v>
      </c>
      <c r="B40171">
        <v>1860</v>
      </c>
      <c r="C40171" t="s">
        <v>385</v>
      </c>
      <c r="D40171">
        <v>2020</v>
      </c>
      <c r="E40171" t="s">
        <v>740</v>
      </c>
      <c r="F40171" s="2">
        <v>737.17371892151698</v>
      </c>
    </row>
    <row r="40172" spans="1:6">
      <c r="A40172" t="s">
        <v>320</v>
      </c>
      <c r="B40172">
        <v>1860</v>
      </c>
      <c r="C40172" t="s">
        <v>385</v>
      </c>
      <c r="D40172">
        <v>2021</v>
      </c>
      <c r="E40172" t="s">
        <v>738</v>
      </c>
      <c r="F40172" s="2">
        <v>0</v>
      </c>
    </row>
    <row r="40173" spans="1:6">
      <c r="A40173" t="s">
        <v>320</v>
      </c>
      <c r="B40173">
        <v>1860</v>
      </c>
      <c r="C40173" t="s">
        <v>385</v>
      </c>
      <c r="D40173">
        <v>2021</v>
      </c>
      <c r="E40173" t="s">
        <v>739</v>
      </c>
      <c r="F40173" s="2">
        <v>17172.5719422615</v>
      </c>
    </row>
    <row r="40174" spans="1:6">
      <c r="A40174" t="s">
        <v>320</v>
      </c>
      <c r="B40174">
        <v>1860</v>
      </c>
      <c r="C40174" t="s">
        <v>385</v>
      </c>
      <c r="D40174">
        <v>2021</v>
      </c>
      <c r="E40174" t="s">
        <v>743</v>
      </c>
      <c r="F40174" s="2">
        <v>552.95285527279498</v>
      </c>
    </row>
    <row r="40175" spans="1:6">
      <c r="A40175" t="s">
        <v>320</v>
      </c>
      <c r="B40175">
        <v>1860</v>
      </c>
      <c r="C40175" t="s">
        <v>385</v>
      </c>
      <c r="D40175">
        <v>2022</v>
      </c>
      <c r="E40175" t="s">
        <v>742</v>
      </c>
      <c r="F40175" s="2">
        <v>4276.2613337988896</v>
      </c>
    </row>
    <row r="40176" spans="1:6">
      <c r="A40176" t="s">
        <v>320</v>
      </c>
      <c r="B40176">
        <v>1860</v>
      </c>
      <c r="C40176" t="s">
        <v>385</v>
      </c>
      <c r="D40176">
        <v>2022</v>
      </c>
      <c r="E40176" t="s">
        <v>744</v>
      </c>
      <c r="F40176" s="2">
        <v>0</v>
      </c>
    </row>
    <row r="40177" spans="1:6">
      <c r="A40177" t="s">
        <v>320</v>
      </c>
      <c r="B40177">
        <v>1860</v>
      </c>
      <c r="C40177" t="s">
        <v>385</v>
      </c>
      <c r="D40177">
        <v>2022</v>
      </c>
      <c r="E40177" t="s">
        <v>745</v>
      </c>
      <c r="F40177" s="2">
        <v>18566.5600398918</v>
      </c>
    </row>
    <row r="40178" spans="1:6">
      <c r="A40178" t="s">
        <v>320</v>
      </c>
      <c r="B40178">
        <v>1860</v>
      </c>
      <c r="C40178" t="s">
        <v>385</v>
      </c>
      <c r="D40178">
        <v>2022</v>
      </c>
      <c r="E40178" t="s">
        <v>741</v>
      </c>
      <c r="F40178" s="2">
        <v>11300.4006544233</v>
      </c>
    </row>
    <row r="40179" spans="1:6">
      <c r="A40179" t="s">
        <v>320</v>
      </c>
      <c r="B40179">
        <v>1860</v>
      </c>
      <c r="C40179" t="s">
        <v>385</v>
      </c>
      <c r="D40179">
        <v>2023</v>
      </c>
      <c r="E40179" t="s">
        <v>736</v>
      </c>
      <c r="F40179" s="2">
        <v>4062.2191318379701</v>
      </c>
    </row>
    <row r="40180" spans="1:6">
      <c r="A40180" t="s">
        <v>320</v>
      </c>
      <c r="B40180">
        <v>1860</v>
      </c>
      <c r="C40180" t="s">
        <v>385</v>
      </c>
      <c r="D40180">
        <v>2023</v>
      </c>
      <c r="E40180" t="s">
        <v>737</v>
      </c>
      <c r="F40180" s="2">
        <v>1770.62646973543</v>
      </c>
    </row>
    <row r="40181" spans="1:6">
      <c r="A40181" t="s">
        <v>320</v>
      </c>
      <c r="B40181">
        <v>1860</v>
      </c>
      <c r="C40181" t="s">
        <v>385</v>
      </c>
      <c r="D40181">
        <v>2023</v>
      </c>
      <c r="E40181" t="s">
        <v>740</v>
      </c>
      <c r="F40181" s="2">
        <v>890.42194001682503</v>
      </c>
    </row>
    <row r="40182" spans="1:6">
      <c r="A40182" t="s">
        <v>320</v>
      </c>
      <c r="B40182">
        <v>1860</v>
      </c>
      <c r="C40182" t="s">
        <v>385</v>
      </c>
      <c r="D40182">
        <v>2024</v>
      </c>
      <c r="E40182" t="s">
        <v>739</v>
      </c>
      <c r="F40182" s="2">
        <v>16175.5623026058</v>
      </c>
    </row>
    <row r="40183" spans="1:6">
      <c r="A40183" t="s">
        <v>320</v>
      </c>
      <c r="B40183">
        <v>1860</v>
      </c>
      <c r="C40183" t="s">
        <v>385</v>
      </c>
      <c r="D40183">
        <v>2024</v>
      </c>
      <c r="E40183" t="s">
        <v>743</v>
      </c>
      <c r="F40183" s="2">
        <v>764.99919164442895</v>
      </c>
    </row>
    <row r="40184" spans="1:6">
      <c r="A40184" t="s">
        <v>320</v>
      </c>
      <c r="B40184">
        <v>1865</v>
      </c>
      <c r="C40184" t="s">
        <v>387</v>
      </c>
      <c r="D40184">
        <v>2009</v>
      </c>
      <c r="E40184" t="s">
        <v>738</v>
      </c>
      <c r="F40184" s="2">
        <v>0</v>
      </c>
    </row>
    <row r="40185" spans="1:6">
      <c r="A40185" t="s">
        <v>320</v>
      </c>
      <c r="B40185">
        <v>1865</v>
      </c>
      <c r="C40185" t="s">
        <v>387</v>
      </c>
      <c r="D40185">
        <v>2009</v>
      </c>
      <c r="E40185" t="s">
        <v>739</v>
      </c>
      <c r="F40185" s="2">
        <v>5498.1315832616701</v>
      </c>
    </row>
    <row r="40186" spans="1:6">
      <c r="A40186" t="s">
        <v>320</v>
      </c>
      <c r="B40186">
        <v>1865</v>
      </c>
      <c r="C40186" t="s">
        <v>387</v>
      </c>
      <c r="D40186">
        <v>2009</v>
      </c>
      <c r="E40186" t="s">
        <v>740</v>
      </c>
      <c r="F40186" s="2">
        <v>4871.1246390644201</v>
      </c>
    </row>
    <row r="40187" spans="1:6">
      <c r="A40187" t="s">
        <v>320</v>
      </c>
      <c r="B40187">
        <v>1865</v>
      </c>
      <c r="C40187" t="s">
        <v>387</v>
      </c>
      <c r="D40187">
        <v>2011</v>
      </c>
      <c r="E40187" t="s">
        <v>736</v>
      </c>
      <c r="F40187" s="2">
        <v>2592.5806402183598</v>
      </c>
    </row>
    <row r="40188" spans="1:6">
      <c r="A40188" t="s">
        <v>320</v>
      </c>
      <c r="B40188">
        <v>1865</v>
      </c>
      <c r="C40188" t="s">
        <v>387</v>
      </c>
      <c r="D40188">
        <v>2011</v>
      </c>
      <c r="E40188" t="s">
        <v>741</v>
      </c>
      <c r="F40188" s="2">
        <v>10400.126274394301</v>
      </c>
    </row>
    <row r="40189" spans="1:6">
      <c r="A40189" t="s">
        <v>320</v>
      </c>
      <c r="B40189">
        <v>1865</v>
      </c>
      <c r="C40189" t="s">
        <v>387</v>
      </c>
      <c r="D40189">
        <v>2013</v>
      </c>
      <c r="E40189" t="s">
        <v>742</v>
      </c>
      <c r="F40189" s="2">
        <v>4068.8016645665298</v>
      </c>
    </row>
    <row r="40190" spans="1:6">
      <c r="A40190" t="s">
        <v>320</v>
      </c>
      <c r="B40190">
        <v>1865</v>
      </c>
      <c r="C40190" t="s">
        <v>387</v>
      </c>
      <c r="D40190">
        <v>2013</v>
      </c>
      <c r="E40190" t="s">
        <v>743</v>
      </c>
      <c r="F40190" s="2">
        <v>514.67516611744998</v>
      </c>
    </row>
    <row r="40191" spans="1:6">
      <c r="A40191" t="s">
        <v>320</v>
      </c>
      <c r="B40191">
        <v>1865</v>
      </c>
      <c r="C40191" t="s">
        <v>387</v>
      </c>
      <c r="D40191">
        <v>2013</v>
      </c>
      <c r="E40191" t="s">
        <v>745</v>
      </c>
      <c r="F40191" s="2">
        <v>29691.933906544102</v>
      </c>
    </row>
    <row r="40192" spans="1:6">
      <c r="A40192" t="s">
        <v>320</v>
      </c>
      <c r="B40192">
        <v>1865</v>
      </c>
      <c r="C40192" t="s">
        <v>387</v>
      </c>
      <c r="D40192">
        <v>2015</v>
      </c>
      <c r="E40192" t="s">
        <v>737</v>
      </c>
      <c r="F40192" s="2">
        <v>1795.2297075433901</v>
      </c>
    </row>
    <row r="40193" spans="1:6">
      <c r="A40193" t="s">
        <v>320</v>
      </c>
      <c r="B40193">
        <v>1865</v>
      </c>
      <c r="C40193" t="s">
        <v>387</v>
      </c>
      <c r="D40193">
        <v>2015</v>
      </c>
      <c r="E40193" t="s">
        <v>740</v>
      </c>
      <c r="F40193" s="2">
        <v>2023.9226815391701</v>
      </c>
    </row>
    <row r="40194" spans="1:6">
      <c r="A40194" t="s">
        <v>320</v>
      </c>
      <c r="B40194">
        <v>1865</v>
      </c>
      <c r="C40194" t="s">
        <v>387</v>
      </c>
      <c r="D40194">
        <v>2016</v>
      </c>
      <c r="E40194" t="s">
        <v>738</v>
      </c>
      <c r="F40194" s="2">
        <v>0</v>
      </c>
    </row>
    <row r="40195" spans="1:6">
      <c r="A40195" t="s">
        <v>320</v>
      </c>
      <c r="B40195">
        <v>1865</v>
      </c>
      <c r="C40195" t="s">
        <v>387</v>
      </c>
      <c r="D40195">
        <v>2016</v>
      </c>
      <c r="E40195" t="s">
        <v>739</v>
      </c>
      <c r="F40195" s="2">
        <v>4943.2340282730302</v>
      </c>
    </row>
    <row r="40196" spans="1:6">
      <c r="A40196" t="s">
        <v>320</v>
      </c>
      <c r="B40196">
        <v>1865</v>
      </c>
      <c r="C40196" t="s">
        <v>387</v>
      </c>
      <c r="D40196">
        <v>2016</v>
      </c>
      <c r="E40196" t="s">
        <v>743</v>
      </c>
      <c r="F40196" s="2">
        <v>557.08768369920494</v>
      </c>
    </row>
    <row r="40197" spans="1:6">
      <c r="A40197" t="s">
        <v>320</v>
      </c>
      <c r="B40197">
        <v>1865</v>
      </c>
      <c r="C40197" t="s">
        <v>387</v>
      </c>
      <c r="D40197">
        <v>2017</v>
      </c>
      <c r="E40197" t="s">
        <v>744</v>
      </c>
      <c r="F40197" s="2">
        <v>0</v>
      </c>
    </row>
    <row r="40198" spans="1:6">
      <c r="A40198" t="s">
        <v>320</v>
      </c>
      <c r="B40198">
        <v>1865</v>
      </c>
      <c r="C40198" t="s">
        <v>387</v>
      </c>
      <c r="D40198">
        <v>2017</v>
      </c>
      <c r="E40198" t="s">
        <v>741</v>
      </c>
      <c r="F40198" s="2">
        <v>9170.6543748178301</v>
      </c>
    </row>
    <row r="40199" spans="1:6">
      <c r="A40199" t="s">
        <v>320</v>
      </c>
      <c r="B40199">
        <v>1865</v>
      </c>
      <c r="C40199" t="s">
        <v>387</v>
      </c>
      <c r="D40199">
        <v>2018</v>
      </c>
      <c r="E40199" t="s">
        <v>736</v>
      </c>
      <c r="F40199" s="2">
        <v>2105.6218506862601</v>
      </c>
    </row>
    <row r="40200" spans="1:6">
      <c r="A40200" t="s">
        <v>320</v>
      </c>
      <c r="B40200">
        <v>1865</v>
      </c>
      <c r="C40200" t="s">
        <v>387</v>
      </c>
      <c r="D40200">
        <v>2018</v>
      </c>
      <c r="E40200" t="s">
        <v>737</v>
      </c>
      <c r="F40200" s="2">
        <v>1651.0992894476899</v>
      </c>
    </row>
    <row r="40201" spans="1:6">
      <c r="A40201" t="s">
        <v>320</v>
      </c>
      <c r="B40201">
        <v>1865</v>
      </c>
      <c r="C40201" t="s">
        <v>387</v>
      </c>
      <c r="D40201">
        <v>2019</v>
      </c>
      <c r="E40201" t="s">
        <v>738</v>
      </c>
      <c r="F40201" s="2">
        <v>0</v>
      </c>
    </row>
    <row r="40202" spans="1:6">
      <c r="A40202" t="s">
        <v>320</v>
      </c>
      <c r="B40202">
        <v>1865</v>
      </c>
      <c r="C40202" t="s">
        <v>387</v>
      </c>
      <c r="D40202">
        <v>2019</v>
      </c>
      <c r="E40202" t="s">
        <v>739</v>
      </c>
      <c r="F40202" s="2">
        <v>4786.0778263439697</v>
      </c>
    </row>
    <row r="40203" spans="1:6">
      <c r="A40203" t="s">
        <v>320</v>
      </c>
      <c r="B40203">
        <v>1865</v>
      </c>
      <c r="C40203" t="s">
        <v>387</v>
      </c>
      <c r="D40203">
        <v>2019</v>
      </c>
      <c r="E40203" t="s">
        <v>743</v>
      </c>
      <c r="F40203" s="2">
        <v>543.14481797639996</v>
      </c>
    </row>
    <row r="40204" spans="1:6">
      <c r="A40204" t="s">
        <v>320</v>
      </c>
      <c r="B40204">
        <v>1865</v>
      </c>
      <c r="C40204" t="s">
        <v>387</v>
      </c>
      <c r="D40204">
        <v>2020</v>
      </c>
      <c r="E40204" t="s">
        <v>742</v>
      </c>
      <c r="F40204" s="2">
        <v>5384.13616283395</v>
      </c>
    </row>
    <row r="40205" spans="1:6">
      <c r="A40205" t="s">
        <v>320</v>
      </c>
      <c r="B40205">
        <v>1865</v>
      </c>
      <c r="C40205" t="s">
        <v>387</v>
      </c>
      <c r="D40205">
        <v>2020</v>
      </c>
      <c r="E40205" t="s">
        <v>744</v>
      </c>
      <c r="F40205" s="2">
        <v>0</v>
      </c>
    </row>
    <row r="40206" spans="1:6">
      <c r="A40206" t="s">
        <v>320</v>
      </c>
      <c r="B40206">
        <v>1865</v>
      </c>
      <c r="C40206" t="s">
        <v>387</v>
      </c>
      <c r="D40206">
        <v>2020</v>
      </c>
      <c r="E40206" t="s">
        <v>745</v>
      </c>
      <c r="F40206" s="2">
        <v>30702.4224926606</v>
      </c>
    </row>
    <row r="40207" spans="1:6">
      <c r="A40207" t="s">
        <v>320</v>
      </c>
      <c r="B40207">
        <v>1865</v>
      </c>
      <c r="C40207" t="s">
        <v>387</v>
      </c>
      <c r="D40207">
        <v>2020</v>
      </c>
      <c r="E40207" t="s">
        <v>741</v>
      </c>
      <c r="F40207" s="2">
        <v>8718.8612453287005</v>
      </c>
    </row>
    <row r="40208" spans="1:6">
      <c r="A40208" t="s">
        <v>320</v>
      </c>
      <c r="B40208">
        <v>1865</v>
      </c>
      <c r="C40208" t="s">
        <v>387</v>
      </c>
      <c r="D40208">
        <v>2021</v>
      </c>
      <c r="E40208" t="s">
        <v>736</v>
      </c>
      <c r="F40208" s="2">
        <v>1831.7165978633</v>
      </c>
    </row>
    <row r="40209" spans="1:6">
      <c r="A40209" t="s">
        <v>320</v>
      </c>
      <c r="B40209">
        <v>1865</v>
      </c>
      <c r="C40209" t="s">
        <v>387</v>
      </c>
      <c r="D40209">
        <v>2021</v>
      </c>
      <c r="E40209" t="s">
        <v>737</v>
      </c>
      <c r="F40209" s="2">
        <v>1461.9980138017099</v>
      </c>
    </row>
    <row r="40210" spans="1:6">
      <c r="A40210" t="s">
        <v>320</v>
      </c>
      <c r="B40210">
        <v>1865</v>
      </c>
      <c r="C40210" t="s">
        <v>387</v>
      </c>
      <c r="D40210">
        <v>2022</v>
      </c>
      <c r="E40210" t="s">
        <v>738</v>
      </c>
      <c r="F40210" s="2">
        <v>0</v>
      </c>
    </row>
    <row r="40211" spans="1:6">
      <c r="A40211" t="s">
        <v>320</v>
      </c>
      <c r="B40211">
        <v>1865</v>
      </c>
      <c r="C40211" t="s">
        <v>387</v>
      </c>
      <c r="D40211">
        <v>2022</v>
      </c>
      <c r="E40211" t="s">
        <v>739</v>
      </c>
      <c r="F40211" s="2">
        <v>4932.9664641624704</v>
      </c>
    </row>
    <row r="40212" spans="1:6">
      <c r="A40212" t="s">
        <v>320</v>
      </c>
      <c r="B40212">
        <v>1865</v>
      </c>
      <c r="C40212" t="s">
        <v>387</v>
      </c>
      <c r="D40212">
        <v>2022</v>
      </c>
      <c r="E40212" t="s">
        <v>743</v>
      </c>
      <c r="F40212" s="2">
        <v>536.00274069928605</v>
      </c>
    </row>
    <row r="40213" spans="1:6">
      <c r="A40213" t="s">
        <v>320</v>
      </c>
      <c r="B40213">
        <v>1865</v>
      </c>
      <c r="C40213" t="s">
        <v>387</v>
      </c>
      <c r="D40213">
        <v>2022</v>
      </c>
      <c r="E40213" t="s">
        <v>740</v>
      </c>
      <c r="F40213" s="2">
        <v>1204.6193151493701</v>
      </c>
    </row>
    <row r="40214" spans="1:6">
      <c r="A40214" t="s">
        <v>320</v>
      </c>
      <c r="B40214">
        <v>1865</v>
      </c>
      <c r="C40214" t="s">
        <v>387</v>
      </c>
      <c r="D40214">
        <v>2023</v>
      </c>
      <c r="E40214" t="s">
        <v>742</v>
      </c>
      <c r="F40214" s="2">
        <v>3822.7296697939501</v>
      </c>
    </row>
    <row r="40215" spans="1:6">
      <c r="A40215" t="s">
        <v>320</v>
      </c>
      <c r="B40215">
        <v>1865</v>
      </c>
      <c r="C40215" t="s">
        <v>387</v>
      </c>
      <c r="D40215">
        <v>2023</v>
      </c>
      <c r="E40215" t="s">
        <v>744</v>
      </c>
      <c r="F40215" s="2">
        <v>0</v>
      </c>
    </row>
    <row r="40216" spans="1:6">
      <c r="A40216" t="s">
        <v>320</v>
      </c>
      <c r="B40216">
        <v>1865</v>
      </c>
      <c r="C40216" t="s">
        <v>387</v>
      </c>
      <c r="D40216">
        <v>2023</v>
      </c>
      <c r="E40216" t="s">
        <v>745</v>
      </c>
      <c r="F40216" s="2">
        <v>35162.515920185499</v>
      </c>
    </row>
    <row r="40217" spans="1:6">
      <c r="A40217" t="s">
        <v>320</v>
      </c>
      <c r="B40217">
        <v>1865</v>
      </c>
      <c r="C40217" t="s">
        <v>387</v>
      </c>
      <c r="D40217">
        <v>2024</v>
      </c>
      <c r="E40217" t="s">
        <v>736</v>
      </c>
      <c r="F40217" s="2">
        <v>1920.98502585386</v>
      </c>
    </row>
    <row r="40218" spans="1:6">
      <c r="A40218" t="s">
        <v>320</v>
      </c>
      <c r="B40218">
        <v>1865</v>
      </c>
      <c r="C40218" t="s">
        <v>387</v>
      </c>
      <c r="D40218">
        <v>2024</v>
      </c>
      <c r="E40218" t="s">
        <v>737</v>
      </c>
      <c r="F40218" s="2">
        <v>1292.48692232556</v>
      </c>
    </row>
    <row r="40219" spans="1:6">
      <c r="A40219" t="s">
        <v>320</v>
      </c>
      <c r="B40219">
        <v>1866</v>
      </c>
      <c r="C40219" t="s">
        <v>389</v>
      </c>
      <c r="D40219">
        <v>2009</v>
      </c>
      <c r="E40219" t="s">
        <v>742</v>
      </c>
      <c r="F40219" s="2">
        <v>2408.5063578566601</v>
      </c>
    </row>
    <row r="40220" spans="1:6">
      <c r="A40220" t="s">
        <v>320</v>
      </c>
      <c r="B40220">
        <v>1866</v>
      </c>
      <c r="C40220" t="s">
        <v>389</v>
      </c>
      <c r="D40220">
        <v>2011</v>
      </c>
      <c r="E40220" t="s">
        <v>744</v>
      </c>
      <c r="F40220" s="2">
        <v>2367.0394182999999</v>
      </c>
    </row>
    <row r="40221" spans="1:6">
      <c r="A40221" t="s">
        <v>320</v>
      </c>
      <c r="B40221">
        <v>1866</v>
      </c>
      <c r="C40221" t="s">
        <v>389</v>
      </c>
      <c r="D40221">
        <v>2011</v>
      </c>
      <c r="E40221" t="s">
        <v>739</v>
      </c>
      <c r="F40221" s="2">
        <v>13962.9712634233</v>
      </c>
    </row>
    <row r="40222" spans="1:6">
      <c r="A40222" t="s">
        <v>320</v>
      </c>
      <c r="B40222">
        <v>1866</v>
      </c>
      <c r="C40222" t="s">
        <v>389</v>
      </c>
      <c r="D40222">
        <v>2013</v>
      </c>
      <c r="E40222" t="s">
        <v>736</v>
      </c>
      <c r="F40222" s="2">
        <v>881.91742625870199</v>
      </c>
    </row>
    <row r="40223" spans="1:6">
      <c r="A40223" t="s">
        <v>320</v>
      </c>
      <c r="B40223">
        <v>1866</v>
      </c>
      <c r="C40223" t="s">
        <v>389</v>
      </c>
      <c r="D40223">
        <v>2013</v>
      </c>
      <c r="E40223" t="s">
        <v>737</v>
      </c>
      <c r="F40223" s="2">
        <v>2484.7184580244598</v>
      </c>
    </row>
    <row r="40224" spans="1:6">
      <c r="A40224" t="s">
        <v>320</v>
      </c>
      <c r="B40224">
        <v>1866</v>
      </c>
      <c r="C40224" t="s">
        <v>389</v>
      </c>
      <c r="D40224">
        <v>2013</v>
      </c>
      <c r="E40224" t="s">
        <v>738</v>
      </c>
      <c r="F40224" s="2">
        <v>0</v>
      </c>
    </row>
    <row r="40225" spans="1:6">
      <c r="A40225" t="s">
        <v>320</v>
      </c>
      <c r="B40225">
        <v>1866</v>
      </c>
      <c r="C40225" t="s">
        <v>389</v>
      </c>
      <c r="D40225">
        <v>2013</v>
      </c>
      <c r="E40225" t="s">
        <v>740</v>
      </c>
      <c r="F40225" s="2">
        <v>2109.1428324633498</v>
      </c>
    </row>
    <row r="40226" spans="1:6">
      <c r="A40226" t="s">
        <v>320</v>
      </c>
      <c r="B40226">
        <v>1866</v>
      </c>
      <c r="C40226" t="s">
        <v>389</v>
      </c>
      <c r="D40226">
        <v>2015</v>
      </c>
      <c r="E40226" t="s">
        <v>742</v>
      </c>
      <c r="F40226" s="2">
        <v>3781.1014584880099</v>
      </c>
    </row>
    <row r="40227" spans="1:6">
      <c r="A40227" t="s">
        <v>320</v>
      </c>
      <c r="B40227">
        <v>1866</v>
      </c>
      <c r="C40227" t="s">
        <v>389</v>
      </c>
      <c r="D40227">
        <v>2015</v>
      </c>
      <c r="E40227" t="s">
        <v>745</v>
      </c>
      <c r="F40227" s="2">
        <v>20870.656869624301</v>
      </c>
    </row>
    <row r="40228" spans="1:6">
      <c r="A40228" t="s">
        <v>320</v>
      </c>
      <c r="B40228">
        <v>1866</v>
      </c>
      <c r="C40228" t="s">
        <v>389</v>
      </c>
      <c r="D40228">
        <v>2015</v>
      </c>
      <c r="E40228" t="s">
        <v>741</v>
      </c>
      <c r="F40228" s="2">
        <v>11206.9243402626</v>
      </c>
    </row>
    <row r="40229" spans="1:6">
      <c r="A40229" t="s">
        <v>320</v>
      </c>
      <c r="B40229">
        <v>1866</v>
      </c>
      <c r="C40229" t="s">
        <v>389</v>
      </c>
      <c r="D40229">
        <v>2016</v>
      </c>
      <c r="E40229" t="s">
        <v>736</v>
      </c>
      <c r="F40229" s="2">
        <v>879.98826668612401</v>
      </c>
    </row>
    <row r="40230" spans="1:6">
      <c r="A40230" t="s">
        <v>320</v>
      </c>
      <c r="B40230">
        <v>1866</v>
      </c>
      <c r="C40230" t="s">
        <v>389</v>
      </c>
      <c r="D40230">
        <v>2016</v>
      </c>
      <c r="E40230" t="s">
        <v>737</v>
      </c>
      <c r="F40230" s="2">
        <v>2205.4582853152101</v>
      </c>
    </row>
    <row r="40231" spans="1:6">
      <c r="A40231" t="s">
        <v>320</v>
      </c>
      <c r="B40231">
        <v>1866</v>
      </c>
      <c r="C40231" t="s">
        <v>389</v>
      </c>
      <c r="D40231">
        <v>2016</v>
      </c>
      <c r="E40231" t="s">
        <v>740</v>
      </c>
      <c r="F40231" s="2">
        <v>1269.40208965904</v>
      </c>
    </row>
    <row r="40232" spans="1:6">
      <c r="A40232" t="s">
        <v>320</v>
      </c>
      <c r="B40232">
        <v>1866</v>
      </c>
      <c r="C40232" t="s">
        <v>389</v>
      </c>
      <c r="D40232">
        <v>2017</v>
      </c>
      <c r="E40232" t="s">
        <v>739</v>
      </c>
      <c r="F40232" s="2">
        <v>14863.608763550799</v>
      </c>
    </row>
    <row r="40233" spans="1:6">
      <c r="A40233" t="s">
        <v>320</v>
      </c>
      <c r="B40233">
        <v>1866</v>
      </c>
      <c r="C40233" t="s">
        <v>389</v>
      </c>
      <c r="D40233">
        <v>2017</v>
      </c>
      <c r="E40233" t="s">
        <v>743</v>
      </c>
      <c r="F40233" s="2">
        <v>967.85496964113497</v>
      </c>
    </row>
    <row r="40234" spans="1:6">
      <c r="A40234" t="s">
        <v>320</v>
      </c>
      <c r="B40234">
        <v>1866</v>
      </c>
      <c r="C40234" t="s">
        <v>389</v>
      </c>
      <c r="D40234">
        <v>2018</v>
      </c>
      <c r="E40234" t="s">
        <v>742</v>
      </c>
      <c r="F40234" s="2">
        <v>2770.26749853299</v>
      </c>
    </row>
    <row r="40235" spans="1:6">
      <c r="A40235" t="s">
        <v>320</v>
      </c>
      <c r="B40235">
        <v>1866</v>
      </c>
      <c r="C40235" t="s">
        <v>389</v>
      </c>
      <c r="D40235">
        <v>2018</v>
      </c>
      <c r="E40235" t="s">
        <v>745</v>
      </c>
      <c r="F40235" s="2">
        <v>20971.6714659969</v>
      </c>
    </row>
    <row r="40236" spans="1:6">
      <c r="A40236" t="s">
        <v>320</v>
      </c>
      <c r="B40236">
        <v>1866</v>
      </c>
      <c r="C40236" t="s">
        <v>389</v>
      </c>
      <c r="D40236">
        <v>2018</v>
      </c>
      <c r="E40236" t="s">
        <v>741</v>
      </c>
      <c r="F40236" s="2">
        <v>10256.812759913901</v>
      </c>
    </row>
    <row r="40237" spans="1:6">
      <c r="A40237" t="s">
        <v>320</v>
      </c>
      <c r="B40237">
        <v>1866</v>
      </c>
      <c r="C40237" t="s">
        <v>389</v>
      </c>
      <c r="D40237">
        <v>2019</v>
      </c>
      <c r="E40237" t="s">
        <v>740</v>
      </c>
      <c r="F40237" s="2">
        <v>871.19902672674698</v>
      </c>
    </row>
    <row r="40238" spans="1:6">
      <c r="A40238" t="s">
        <v>320</v>
      </c>
      <c r="B40238">
        <v>1866</v>
      </c>
      <c r="C40238" t="s">
        <v>389</v>
      </c>
      <c r="D40238">
        <v>2020</v>
      </c>
      <c r="E40238" t="s">
        <v>738</v>
      </c>
      <c r="F40238" s="2">
        <v>0</v>
      </c>
    </row>
    <row r="40239" spans="1:6">
      <c r="A40239" t="s">
        <v>320</v>
      </c>
      <c r="B40239">
        <v>1866</v>
      </c>
      <c r="C40239" t="s">
        <v>389</v>
      </c>
      <c r="D40239">
        <v>2020</v>
      </c>
      <c r="E40239" t="s">
        <v>743</v>
      </c>
      <c r="F40239" s="2">
        <v>391.909894864465</v>
      </c>
    </row>
    <row r="40240" spans="1:6">
      <c r="A40240" t="s">
        <v>320</v>
      </c>
      <c r="B40240">
        <v>1866</v>
      </c>
      <c r="C40240" t="s">
        <v>389</v>
      </c>
      <c r="D40240">
        <v>2021</v>
      </c>
      <c r="E40240" t="s">
        <v>744</v>
      </c>
      <c r="F40240" s="2">
        <v>2137.5608741000001</v>
      </c>
    </row>
    <row r="40241" spans="1:6">
      <c r="A40241" t="s">
        <v>320</v>
      </c>
      <c r="B40241">
        <v>1866</v>
      </c>
      <c r="C40241" t="s">
        <v>389</v>
      </c>
      <c r="D40241">
        <v>2021</v>
      </c>
      <c r="E40241" t="s">
        <v>745</v>
      </c>
      <c r="F40241" s="2">
        <v>19912.238826725901</v>
      </c>
    </row>
    <row r="40242" spans="1:6">
      <c r="A40242" t="s">
        <v>320</v>
      </c>
      <c r="B40242">
        <v>1866</v>
      </c>
      <c r="C40242" t="s">
        <v>389</v>
      </c>
      <c r="D40242">
        <v>2021</v>
      </c>
      <c r="E40242" t="s">
        <v>741</v>
      </c>
      <c r="F40242" s="2">
        <v>9697.7591506241697</v>
      </c>
    </row>
    <row r="40243" spans="1:6">
      <c r="A40243" t="s">
        <v>320</v>
      </c>
      <c r="B40243">
        <v>1866</v>
      </c>
      <c r="C40243" t="s">
        <v>389</v>
      </c>
      <c r="D40243">
        <v>2023</v>
      </c>
      <c r="E40243" t="s">
        <v>736</v>
      </c>
      <c r="F40243" s="2">
        <v>1184.41910320691</v>
      </c>
    </row>
    <row r="40244" spans="1:6">
      <c r="A40244" t="s">
        <v>320</v>
      </c>
      <c r="B40244">
        <v>1866</v>
      </c>
      <c r="C40244" t="s">
        <v>389</v>
      </c>
      <c r="D40244">
        <v>2023</v>
      </c>
      <c r="E40244" t="s">
        <v>737</v>
      </c>
      <c r="F40244" s="2">
        <v>1451.8449850399099</v>
      </c>
    </row>
    <row r="40245" spans="1:6">
      <c r="A40245" t="s">
        <v>320</v>
      </c>
      <c r="B40245">
        <v>1866</v>
      </c>
      <c r="C40245" t="s">
        <v>389</v>
      </c>
      <c r="D40245">
        <v>2023</v>
      </c>
      <c r="E40245" t="s">
        <v>743</v>
      </c>
      <c r="F40245" s="2">
        <v>655.55949432612897</v>
      </c>
    </row>
    <row r="40246" spans="1:6">
      <c r="A40246" t="s">
        <v>320</v>
      </c>
      <c r="B40246">
        <v>1866</v>
      </c>
      <c r="C40246" t="s">
        <v>389</v>
      </c>
      <c r="D40246">
        <v>2024</v>
      </c>
      <c r="E40246" t="s">
        <v>744</v>
      </c>
      <c r="F40246" s="2">
        <v>2349.2018997</v>
      </c>
    </row>
    <row r="40247" spans="1:6">
      <c r="A40247" t="s">
        <v>320</v>
      </c>
      <c r="B40247">
        <v>1866</v>
      </c>
      <c r="C40247" t="s">
        <v>389</v>
      </c>
      <c r="D40247">
        <v>2024</v>
      </c>
      <c r="E40247" t="s">
        <v>739</v>
      </c>
      <c r="F40247" s="2">
        <v>14358.083237631199</v>
      </c>
    </row>
    <row r="40248" spans="1:6">
      <c r="A40248" t="s">
        <v>320</v>
      </c>
      <c r="B40248">
        <v>1866</v>
      </c>
      <c r="C40248" t="s">
        <v>389</v>
      </c>
      <c r="D40248">
        <v>2024</v>
      </c>
      <c r="E40248" t="s">
        <v>741</v>
      </c>
      <c r="F40248" s="2">
        <v>9093.9729179082296</v>
      </c>
    </row>
    <row r="40249" spans="1:6">
      <c r="A40249" t="s">
        <v>320</v>
      </c>
      <c r="B40249">
        <v>1867</v>
      </c>
      <c r="C40249" t="s">
        <v>391</v>
      </c>
      <c r="D40249">
        <v>2009</v>
      </c>
      <c r="E40249" t="s">
        <v>736</v>
      </c>
      <c r="F40249" s="2">
        <v>823.73296434759698</v>
      </c>
    </row>
    <row r="40250" spans="1:6">
      <c r="A40250" t="s">
        <v>320</v>
      </c>
      <c r="B40250">
        <v>1867</v>
      </c>
      <c r="C40250" t="s">
        <v>391</v>
      </c>
      <c r="D40250">
        <v>2009</v>
      </c>
      <c r="E40250" t="s">
        <v>737</v>
      </c>
      <c r="F40250" s="2">
        <v>638.04200870585805</v>
      </c>
    </row>
    <row r="40251" spans="1:6">
      <c r="A40251" t="s">
        <v>320</v>
      </c>
      <c r="B40251">
        <v>1867</v>
      </c>
      <c r="C40251" t="s">
        <v>391</v>
      </c>
      <c r="D40251">
        <v>2009</v>
      </c>
      <c r="E40251" t="s">
        <v>738</v>
      </c>
      <c r="F40251" s="2">
        <v>0</v>
      </c>
    </row>
    <row r="40252" spans="1:6">
      <c r="A40252" t="s">
        <v>320</v>
      </c>
      <c r="B40252">
        <v>1867</v>
      </c>
      <c r="C40252" t="s">
        <v>391</v>
      </c>
      <c r="D40252">
        <v>2009</v>
      </c>
      <c r="E40252" t="s">
        <v>740</v>
      </c>
      <c r="F40252" s="2">
        <v>774.76476270106605</v>
      </c>
    </row>
    <row r="40253" spans="1:6">
      <c r="A40253" t="s">
        <v>320</v>
      </c>
      <c r="B40253">
        <v>1867</v>
      </c>
      <c r="C40253" t="s">
        <v>391</v>
      </c>
      <c r="D40253">
        <v>2011</v>
      </c>
      <c r="E40253" t="s">
        <v>742</v>
      </c>
      <c r="F40253" s="2">
        <v>1246.6432051253</v>
      </c>
    </row>
    <row r="40254" spans="1:6">
      <c r="A40254" t="s">
        <v>320</v>
      </c>
      <c r="B40254">
        <v>1867</v>
      </c>
      <c r="C40254" t="s">
        <v>391</v>
      </c>
      <c r="D40254">
        <v>2011</v>
      </c>
      <c r="E40254" t="s">
        <v>745</v>
      </c>
      <c r="F40254" s="2">
        <v>6262.1351313864197</v>
      </c>
    </row>
    <row r="40255" spans="1:6">
      <c r="A40255" t="s">
        <v>320</v>
      </c>
      <c r="B40255">
        <v>1867</v>
      </c>
      <c r="C40255" t="s">
        <v>391</v>
      </c>
      <c r="D40255">
        <v>2011</v>
      </c>
      <c r="E40255" t="s">
        <v>741</v>
      </c>
      <c r="F40255" s="2">
        <v>2169.7176000647501</v>
      </c>
    </row>
    <row r="40256" spans="1:6">
      <c r="A40256" t="s">
        <v>320</v>
      </c>
      <c r="B40256">
        <v>1867</v>
      </c>
      <c r="C40256" t="s">
        <v>391</v>
      </c>
      <c r="D40256">
        <v>2013</v>
      </c>
      <c r="E40256" t="s">
        <v>739</v>
      </c>
      <c r="F40256" s="2">
        <v>8813.9121111181794</v>
      </c>
    </row>
    <row r="40257" spans="1:6">
      <c r="A40257" t="s">
        <v>320</v>
      </c>
      <c r="B40257">
        <v>1867</v>
      </c>
      <c r="C40257" t="s">
        <v>391</v>
      </c>
      <c r="D40257">
        <v>2015</v>
      </c>
      <c r="E40257" t="s">
        <v>740</v>
      </c>
      <c r="F40257" s="2">
        <v>352.48413890516798</v>
      </c>
    </row>
    <row r="40258" spans="1:6">
      <c r="A40258" t="s">
        <v>320</v>
      </c>
      <c r="B40258">
        <v>1867</v>
      </c>
      <c r="C40258" t="s">
        <v>391</v>
      </c>
      <c r="D40258">
        <v>2016</v>
      </c>
      <c r="E40258" t="s">
        <v>738</v>
      </c>
      <c r="F40258" s="2">
        <v>0</v>
      </c>
    </row>
    <row r="40259" spans="1:6">
      <c r="A40259" t="s">
        <v>320</v>
      </c>
      <c r="B40259">
        <v>1867</v>
      </c>
      <c r="C40259" t="s">
        <v>391</v>
      </c>
      <c r="D40259">
        <v>2017</v>
      </c>
      <c r="E40259" t="s">
        <v>744</v>
      </c>
      <c r="F40259" s="2">
        <v>0</v>
      </c>
    </row>
    <row r="40260" spans="1:6">
      <c r="A40260" t="s">
        <v>320</v>
      </c>
      <c r="B40260">
        <v>1867</v>
      </c>
      <c r="C40260" t="s">
        <v>391</v>
      </c>
      <c r="D40260">
        <v>2017</v>
      </c>
      <c r="E40260" t="s">
        <v>743</v>
      </c>
      <c r="F40260" s="2">
        <v>0</v>
      </c>
    </row>
    <row r="40261" spans="1:6">
      <c r="A40261" t="s">
        <v>320</v>
      </c>
      <c r="B40261">
        <v>1867</v>
      </c>
      <c r="C40261" t="s">
        <v>391</v>
      </c>
      <c r="D40261">
        <v>2017</v>
      </c>
      <c r="E40261" t="s">
        <v>745</v>
      </c>
      <c r="F40261" s="2">
        <v>7322.6229500730497</v>
      </c>
    </row>
    <row r="40262" spans="1:6">
      <c r="A40262" t="s">
        <v>320</v>
      </c>
      <c r="B40262">
        <v>1867</v>
      </c>
      <c r="C40262" t="s">
        <v>391</v>
      </c>
      <c r="D40262">
        <v>2017</v>
      </c>
      <c r="E40262" t="s">
        <v>741</v>
      </c>
      <c r="F40262" s="2">
        <v>1843.98866952754</v>
      </c>
    </row>
    <row r="40263" spans="1:6">
      <c r="A40263" t="s">
        <v>320</v>
      </c>
      <c r="B40263">
        <v>1867</v>
      </c>
      <c r="C40263" t="s">
        <v>391</v>
      </c>
      <c r="D40263">
        <v>2019</v>
      </c>
      <c r="E40263" t="s">
        <v>736</v>
      </c>
      <c r="F40263" s="2">
        <v>505.238797883855</v>
      </c>
    </row>
    <row r="40264" spans="1:6">
      <c r="A40264" t="s">
        <v>320</v>
      </c>
      <c r="B40264">
        <v>1867</v>
      </c>
      <c r="C40264" t="s">
        <v>391</v>
      </c>
      <c r="D40264">
        <v>2019</v>
      </c>
      <c r="E40264" t="s">
        <v>737</v>
      </c>
      <c r="F40264" s="2">
        <v>454.647590158686</v>
      </c>
    </row>
    <row r="40265" spans="1:6">
      <c r="A40265" t="s">
        <v>320</v>
      </c>
      <c r="B40265">
        <v>1867</v>
      </c>
      <c r="C40265" t="s">
        <v>391</v>
      </c>
      <c r="D40265">
        <v>2019</v>
      </c>
      <c r="E40265" t="s">
        <v>738</v>
      </c>
      <c r="F40265" s="2">
        <v>0</v>
      </c>
    </row>
    <row r="40266" spans="1:6">
      <c r="A40266" t="s">
        <v>320</v>
      </c>
      <c r="B40266">
        <v>1867</v>
      </c>
      <c r="C40266" t="s">
        <v>391</v>
      </c>
      <c r="D40266">
        <v>2020</v>
      </c>
      <c r="E40266" t="s">
        <v>744</v>
      </c>
      <c r="F40266" s="2">
        <v>0</v>
      </c>
    </row>
    <row r="40267" spans="1:6">
      <c r="A40267" t="s">
        <v>320</v>
      </c>
      <c r="B40267">
        <v>1867</v>
      </c>
      <c r="C40267" t="s">
        <v>391</v>
      </c>
      <c r="D40267">
        <v>2020</v>
      </c>
      <c r="E40267" t="s">
        <v>739</v>
      </c>
      <c r="F40267" s="2">
        <v>7242.45083645052</v>
      </c>
    </row>
    <row r="40268" spans="1:6">
      <c r="A40268" t="s">
        <v>320</v>
      </c>
      <c r="B40268">
        <v>1867</v>
      </c>
      <c r="C40268" t="s">
        <v>391</v>
      </c>
      <c r="D40268">
        <v>2020</v>
      </c>
      <c r="E40268" t="s">
        <v>743</v>
      </c>
      <c r="F40268" s="2">
        <v>0</v>
      </c>
    </row>
    <row r="40269" spans="1:6">
      <c r="A40269" t="s">
        <v>320</v>
      </c>
      <c r="B40269">
        <v>1867</v>
      </c>
      <c r="C40269" t="s">
        <v>391</v>
      </c>
      <c r="D40269">
        <v>2020</v>
      </c>
      <c r="E40269" t="s">
        <v>741</v>
      </c>
      <c r="F40269" s="2">
        <v>1748.4246206176899</v>
      </c>
    </row>
    <row r="40270" spans="1:6">
      <c r="A40270" t="s">
        <v>320</v>
      </c>
      <c r="B40270">
        <v>1867</v>
      </c>
      <c r="C40270" t="s">
        <v>391</v>
      </c>
      <c r="D40270">
        <v>2021</v>
      </c>
      <c r="E40270" t="s">
        <v>742</v>
      </c>
      <c r="F40270" s="2">
        <v>2606.1797275376098</v>
      </c>
    </row>
    <row r="40271" spans="1:6">
      <c r="A40271" t="s">
        <v>320</v>
      </c>
      <c r="B40271">
        <v>1867</v>
      </c>
      <c r="C40271" t="s">
        <v>391</v>
      </c>
      <c r="D40271">
        <v>2022</v>
      </c>
      <c r="E40271" t="s">
        <v>736</v>
      </c>
      <c r="F40271" s="2">
        <v>442.63876652273001</v>
      </c>
    </row>
    <row r="40272" spans="1:6">
      <c r="A40272" t="s">
        <v>320</v>
      </c>
      <c r="B40272">
        <v>1867</v>
      </c>
      <c r="C40272" t="s">
        <v>391</v>
      </c>
      <c r="D40272">
        <v>2022</v>
      </c>
      <c r="E40272" t="s">
        <v>737</v>
      </c>
      <c r="F40272" s="2">
        <v>342.13447068560902</v>
      </c>
    </row>
    <row r="40273" spans="1:6">
      <c r="A40273" t="s">
        <v>320</v>
      </c>
      <c r="B40273">
        <v>1867</v>
      </c>
      <c r="C40273" t="s">
        <v>391</v>
      </c>
      <c r="D40273">
        <v>2022</v>
      </c>
      <c r="E40273" t="s">
        <v>738</v>
      </c>
      <c r="F40273" s="2">
        <v>0</v>
      </c>
    </row>
    <row r="40274" spans="1:6">
      <c r="A40274" t="s">
        <v>320</v>
      </c>
      <c r="B40274">
        <v>1867</v>
      </c>
      <c r="C40274" t="s">
        <v>391</v>
      </c>
      <c r="D40274">
        <v>2022</v>
      </c>
      <c r="E40274" t="s">
        <v>740</v>
      </c>
      <c r="F40274" s="2">
        <v>216.351132454967</v>
      </c>
    </row>
    <row r="40275" spans="1:6">
      <c r="A40275" t="s">
        <v>320</v>
      </c>
      <c r="B40275">
        <v>1867</v>
      </c>
      <c r="C40275" t="s">
        <v>391</v>
      </c>
      <c r="D40275">
        <v>2023</v>
      </c>
      <c r="E40275" t="s">
        <v>744</v>
      </c>
      <c r="F40275" s="2">
        <v>0</v>
      </c>
    </row>
    <row r="40276" spans="1:6">
      <c r="A40276" t="s">
        <v>320</v>
      </c>
      <c r="B40276">
        <v>1867</v>
      </c>
      <c r="C40276" t="s">
        <v>391</v>
      </c>
      <c r="D40276">
        <v>2023</v>
      </c>
      <c r="E40276" t="s">
        <v>739</v>
      </c>
      <c r="F40276" s="2">
        <v>6435.0964931062599</v>
      </c>
    </row>
    <row r="40277" spans="1:6">
      <c r="A40277" t="s">
        <v>320</v>
      </c>
      <c r="B40277">
        <v>1867</v>
      </c>
      <c r="C40277" t="s">
        <v>391</v>
      </c>
      <c r="D40277">
        <v>2023</v>
      </c>
      <c r="E40277" t="s">
        <v>743</v>
      </c>
      <c r="F40277" s="2">
        <v>0</v>
      </c>
    </row>
    <row r="40278" spans="1:6">
      <c r="A40278" t="s">
        <v>320</v>
      </c>
      <c r="B40278">
        <v>1867</v>
      </c>
      <c r="C40278" t="s">
        <v>391</v>
      </c>
      <c r="D40278">
        <v>2024</v>
      </c>
      <c r="E40278" t="s">
        <v>742</v>
      </c>
      <c r="F40278" s="2">
        <v>2837.7365498961599</v>
      </c>
    </row>
    <row r="40279" spans="1:6">
      <c r="A40279" t="s">
        <v>320</v>
      </c>
      <c r="B40279">
        <v>1867</v>
      </c>
      <c r="C40279" t="s">
        <v>391</v>
      </c>
      <c r="D40279">
        <v>2024</v>
      </c>
      <c r="E40279" t="s">
        <v>745</v>
      </c>
      <c r="F40279" s="2">
        <v>8404.5302295739293</v>
      </c>
    </row>
    <row r="40280" spans="1:6">
      <c r="A40280" t="s">
        <v>320</v>
      </c>
      <c r="B40280">
        <v>1868</v>
      </c>
      <c r="C40280" t="s">
        <v>393</v>
      </c>
      <c r="D40280">
        <v>2009</v>
      </c>
      <c r="E40280" t="s">
        <v>736</v>
      </c>
      <c r="F40280" s="2">
        <v>522.92132384220099</v>
      </c>
    </row>
    <row r="40281" spans="1:6">
      <c r="A40281" t="s">
        <v>320</v>
      </c>
      <c r="B40281">
        <v>1868</v>
      </c>
      <c r="C40281" t="s">
        <v>393</v>
      </c>
      <c r="D40281">
        <v>2009</v>
      </c>
      <c r="E40281" t="s">
        <v>737</v>
      </c>
      <c r="F40281" s="2">
        <v>867.79100964968802</v>
      </c>
    </row>
    <row r="40282" spans="1:6">
      <c r="A40282" t="s">
        <v>320</v>
      </c>
      <c r="B40282">
        <v>1868</v>
      </c>
      <c r="C40282" t="s">
        <v>393</v>
      </c>
      <c r="D40282">
        <v>2011</v>
      </c>
      <c r="E40282" t="s">
        <v>742</v>
      </c>
      <c r="F40282" s="2">
        <v>1840.2823259444999</v>
      </c>
    </row>
    <row r="40283" spans="1:6">
      <c r="A40283" t="s">
        <v>320</v>
      </c>
      <c r="B40283">
        <v>1868</v>
      </c>
      <c r="C40283" t="s">
        <v>393</v>
      </c>
      <c r="D40283">
        <v>2011</v>
      </c>
      <c r="E40283" t="s">
        <v>744</v>
      </c>
      <c r="F40283" s="2">
        <v>8836.5432739999997</v>
      </c>
    </row>
    <row r="40284" spans="1:6">
      <c r="A40284" t="s">
        <v>320</v>
      </c>
      <c r="B40284">
        <v>1868</v>
      </c>
      <c r="C40284" t="s">
        <v>393</v>
      </c>
      <c r="D40284">
        <v>2011</v>
      </c>
      <c r="E40284" t="s">
        <v>741</v>
      </c>
      <c r="F40284" s="2">
        <v>3989.4084142326401</v>
      </c>
    </row>
    <row r="40285" spans="1:6">
      <c r="A40285" t="s">
        <v>320</v>
      </c>
      <c r="B40285">
        <v>1868</v>
      </c>
      <c r="C40285" t="s">
        <v>393</v>
      </c>
      <c r="D40285">
        <v>2013</v>
      </c>
      <c r="E40285" t="s">
        <v>738</v>
      </c>
      <c r="F40285" s="2">
        <v>0</v>
      </c>
    </row>
    <row r="40286" spans="1:6">
      <c r="A40286" t="s">
        <v>320</v>
      </c>
      <c r="B40286">
        <v>1868</v>
      </c>
      <c r="C40286" t="s">
        <v>393</v>
      </c>
      <c r="D40286">
        <v>2013</v>
      </c>
      <c r="E40286" t="s">
        <v>739</v>
      </c>
      <c r="F40286" s="2">
        <v>4418.9427036796396</v>
      </c>
    </row>
    <row r="40287" spans="1:6">
      <c r="A40287" t="s">
        <v>320</v>
      </c>
      <c r="B40287">
        <v>1868</v>
      </c>
      <c r="C40287" t="s">
        <v>393</v>
      </c>
      <c r="D40287">
        <v>2013</v>
      </c>
      <c r="E40287" t="s">
        <v>743</v>
      </c>
      <c r="F40287" s="2">
        <v>0</v>
      </c>
    </row>
    <row r="40288" spans="1:6">
      <c r="A40288" t="s">
        <v>320</v>
      </c>
      <c r="B40288">
        <v>1868</v>
      </c>
      <c r="C40288" t="s">
        <v>393</v>
      </c>
      <c r="D40288">
        <v>2015</v>
      </c>
      <c r="E40288" t="s">
        <v>736</v>
      </c>
      <c r="F40288" s="2">
        <v>521.85485321985698</v>
      </c>
    </row>
    <row r="40289" spans="1:6">
      <c r="A40289" t="s">
        <v>320</v>
      </c>
      <c r="B40289">
        <v>1868</v>
      </c>
      <c r="C40289" t="s">
        <v>393</v>
      </c>
      <c r="D40289">
        <v>2015</v>
      </c>
      <c r="E40289" t="s">
        <v>737</v>
      </c>
      <c r="F40289" s="2">
        <v>1052.7739866218201</v>
      </c>
    </row>
    <row r="40290" spans="1:6">
      <c r="A40290" t="s">
        <v>320</v>
      </c>
      <c r="B40290">
        <v>1868</v>
      </c>
      <c r="C40290" t="s">
        <v>393</v>
      </c>
      <c r="D40290">
        <v>2015</v>
      </c>
      <c r="E40290" t="s">
        <v>740</v>
      </c>
      <c r="F40290" s="2">
        <v>514.48777007614797</v>
      </c>
    </row>
    <row r="40291" spans="1:6">
      <c r="A40291" t="s">
        <v>320</v>
      </c>
      <c r="B40291">
        <v>1868</v>
      </c>
      <c r="C40291" t="s">
        <v>393</v>
      </c>
      <c r="D40291">
        <v>2016</v>
      </c>
      <c r="E40291" t="s">
        <v>738</v>
      </c>
      <c r="F40291" s="2">
        <v>0</v>
      </c>
    </row>
    <row r="40292" spans="1:6">
      <c r="A40292" t="s">
        <v>320</v>
      </c>
      <c r="B40292">
        <v>1868</v>
      </c>
      <c r="C40292" t="s">
        <v>393</v>
      </c>
      <c r="D40292">
        <v>2016</v>
      </c>
      <c r="E40292" t="s">
        <v>739</v>
      </c>
      <c r="F40292" s="2">
        <v>4045.2388288556499</v>
      </c>
    </row>
    <row r="40293" spans="1:6">
      <c r="A40293" t="s">
        <v>320</v>
      </c>
      <c r="B40293">
        <v>1868</v>
      </c>
      <c r="C40293" t="s">
        <v>393</v>
      </c>
      <c r="D40293">
        <v>2017</v>
      </c>
      <c r="E40293" t="s">
        <v>742</v>
      </c>
      <c r="F40293" s="2">
        <v>2292.2376081882499</v>
      </c>
    </row>
    <row r="40294" spans="1:6">
      <c r="A40294" t="s">
        <v>320</v>
      </c>
      <c r="B40294">
        <v>1868</v>
      </c>
      <c r="C40294" t="s">
        <v>393</v>
      </c>
      <c r="D40294">
        <v>2017</v>
      </c>
      <c r="E40294" t="s">
        <v>744</v>
      </c>
      <c r="F40294" s="2">
        <v>12620.195908</v>
      </c>
    </row>
    <row r="40295" spans="1:6">
      <c r="A40295" t="s">
        <v>320</v>
      </c>
      <c r="B40295">
        <v>1868</v>
      </c>
      <c r="C40295" t="s">
        <v>393</v>
      </c>
      <c r="D40295">
        <v>2017</v>
      </c>
      <c r="E40295" t="s">
        <v>745</v>
      </c>
      <c r="F40295" s="2">
        <v>14585.401053822599</v>
      </c>
    </row>
    <row r="40296" spans="1:6">
      <c r="A40296" t="s">
        <v>320</v>
      </c>
      <c r="B40296">
        <v>1868</v>
      </c>
      <c r="C40296" t="s">
        <v>393</v>
      </c>
      <c r="D40296">
        <v>2018</v>
      </c>
      <c r="E40296" t="s">
        <v>736</v>
      </c>
      <c r="F40296" s="2">
        <v>608.89441045777005</v>
      </c>
    </row>
    <row r="40297" spans="1:6">
      <c r="A40297" t="s">
        <v>320</v>
      </c>
      <c r="B40297">
        <v>1868</v>
      </c>
      <c r="C40297" t="s">
        <v>393</v>
      </c>
      <c r="D40297">
        <v>2018</v>
      </c>
      <c r="E40297" t="s">
        <v>737</v>
      </c>
      <c r="F40297" s="2">
        <v>946.893756818778</v>
      </c>
    </row>
    <row r="40298" spans="1:6">
      <c r="A40298" t="s">
        <v>320</v>
      </c>
      <c r="B40298">
        <v>1868</v>
      </c>
      <c r="C40298" t="s">
        <v>393</v>
      </c>
      <c r="D40298">
        <v>2018</v>
      </c>
      <c r="E40298" t="s">
        <v>740</v>
      </c>
      <c r="F40298" s="2">
        <v>297.32927232258697</v>
      </c>
    </row>
    <row r="40299" spans="1:6">
      <c r="A40299" t="s">
        <v>320</v>
      </c>
      <c r="B40299">
        <v>1868</v>
      </c>
      <c r="C40299" t="s">
        <v>393</v>
      </c>
      <c r="D40299">
        <v>2019</v>
      </c>
      <c r="E40299" t="s">
        <v>738</v>
      </c>
      <c r="F40299" s="2">
        <v>0</v>
      </c>
    </row>
    <row r="40300" spans="1:6">
      <c r="A40300" t="s">
        <v>320</v>
      </c>
      <c r="B40300">
        <v>1868</v>
      </c>
      <c r="C40300" t="s">
        <v>393</v>
      </c>
      <c r="D40300">
        <v>2019</v>
      </c>
      <c r="E40300" t="s">
        <v>739</v>
      </c>
      <c r="F40300" s="2">
        <v>3335.58351121223</v>
      </c>
    </row>
    <row r="40301" spans="1:6">
      <c r="A40301" t="s">
        <v>320</v>
      </c>
      <c r="B40301">
        <v>1868</v>
      </c>
      <c r="C40301" t="s">
        <v>393</v>
      </c>
      <c r="D40301">
        <v>2020</v>
      </c>
      <c r="E40301" t="s">
        <v>742</v>
      </c>
      <c r="F40301" s="2">
        <v>1248.7918922316901</v>
      </c>
    </row>
    <row r="40302" spans="1:6">
      <c r="A40302" t="s">
        <v>320</v>
      </c>
      <c r="B40302">
        <v>1868</v>
      </c>
      <c r="C40302" t="s">
        <v>393</v>
      </c>
      <c r="D40302">
        <v>2020</v>
      </c>
      <c r="E40302" t="s">
        <v>744</v>
      </c>
      <c r="F40302" s="2">
        <v>9645.6073109999998</v>
      </c>
    </row>
    <row r="40303" spans="1:6">
      <c r="A40303" t="s">
        <v>320</v>
      </c>
      <c r="B40303">
        <v>1868</v>
      </c>
      <c r="C40303" t="s">
        <v>393</v>
      </c>
      <c r="D40303">
        <v>2020</v>
      </c>
      <c r="E40303" t="s">
        <v>743</v>
      </c>
      <c r="F40303" s="2">
        <v>0</v>
      </c>
    </row>
    <row r="40304" spans="1:6">
      <c r="A40304" t="s">
        <v>320</v>
      </c>
      <c r="B40304">
        <v>1868</v>
      </c>
      <c r="C40304" t="s">
        <v>393</v>
      </c>
      <c r="D40304">
        <v>2020</v>
      </c>
      <c r="E40304" t="s">
        <v>745</v>
      </c>
      <c r="F40304" s="2">
        <v>14791.1589449237</v>
      </c>
    </row>
    <row r="40305" spans="1:6">
      <c r="A40305" t="s">
        <v>320</v>
      </c>
      <c r="B40305">
        <v>1868</v>
      </c>
      <c r="C40305" t="s">
        <v>393</v>
      </c>
      <c r="D40305">
        <v>2021</v>
      </c>
      <c r="E40305" t="s">
        <v>740</v>
      </c>
      <c r="F40305" s="2">
        <v>281.09213718343199</v>
      </c>
    </row>
    <row r="40306" spans="1:6">
      <c r="A40306" t="s">
        <v>320</v>
      </c>
      <c r="B40306">
        <v>1868</v>
      </c>
      <c r="C40306" t="s">
        <v>393</v>
      </c>
      <c r="D40306">
        <v>2021</v>
      </c>
      <c r="E40306" t="s">
        <v>741</v>
      </c>
      <c r="F40306" s="2">
        <v>3373.2585886014499</v>
      </c>
    </row>
    <row r="40307" spans="1:6">
      <c r="A40307" t="s">
        <v>320</v>
      </c>
      <c r="B40307">
        <v>1868</v>
      </c>
      <c r="C40307" t="s">
        <v>393</v>
      </c>
      <c r="D40307">
        <v>2023</v>
      </c>
      <c r="E40307" t="s">
        <v>743</v>
      </c>
      <c r="F40307" s="2">
        <v>0</v>
      </c>
    </row>
    <row r="40308" spans="1:6">
      <c r="A40308" t="s">
        <v>320</v>
      </c>
      <c r="B40308">
        <v>1868</v>
      </c>
      <c r="C40308" t="s">
        <v>393</v>
      </c>
      <c r="D40308">
        <v>2024</v>
      </c>
      <c r="E40308" t="s">
        <v>741</v>
      </c>
      <c r="F40308" s="2">
        <v>3163.2468679113599</v>
      </c>
    </row>
    <row r="40309" spans="1:6">
      <c r="A40309" t="s">
        <v>320</v>
      </c>
      <c r="B40309">
        <v>1870</v>
      </c>
      <c r="C40309" t="s">
        <v>395</v>
      </c>
      <c r="D40309">
        <v>2009</v>
      </c>
      <c r="E40309" t="s">
        <v>737</v>
      </c>
      <c r="F40309" s="2">
        <v>1373.5982632323301</v>
      </c>
    </row>
    <row r="40310" spans="1:6">
      <c r="A40310" t="s">
        <v>320</v>
      </c>
      <c r="B40310">
        <v>1870</v>
      </c>
      <c r="C40310" t="s">
        <v>395</v>
      </c>
      <c r="D40310">
        <v>2011</v>
      </c>
      <c r="E40310" t="s">
        <v>744</v>
      </c>
      <c r="F40310" s="2">
        <v>0</v>
      </c>
    </row>
    <row r="40311" spans="1:6">
      <c r="A40311" t="s">
        <v>320</v>
      </c>
      <c r="B40311">
        <v>1870</v>
      </c>
      <c r="C40311" t="s">
        <v>395</v>
      </c>
      <c r="D40311">
        <v>2011</v>
      </c>
      <c r="E40311" t="s">
        <v>741</v>
      </c>
      <c r="F40311" s="2">
        <v>15397.0291410256</v>
      </c>
    </row>
    <row r="40312" spans="1:6">
      <c r="A40312" t="s">
        <v>320</v>
      </c>
      <c r="B40312">
        <v>1870</v>
      </c>
      <c r="C40312" t="s">
        <v>395</v>
      </c>
      <c r="D40312">
        <v>2013</v>
      </c>
      <c r="E40312" t="s">
        <v>738</v>
      </c>
      <c r="F40312" s="2">
        <v>0</v>
      </c>
    </row>
    <row r="40313" spans="1:6">
      <c r="A40313" t="s">
        <v>320</v>
      </c>
      <c r="B40313">
        <v>1870</v>
      </c>
      <c r="C40313" t="s">
        <v>395</v>
      </c>
      <c r="D40313">
        <v>2013</v>
      </c>
      <c r="E40313" t="s">
        <v>739</v>
      </c>
      <c r="F40313" s="2">
        <v>16820.079804568799</v>
      </c>
    </row>
    <row r="40314" spans="1:6">
      <c r="A40314" t="s">
        <v>320</v>
      </c>
      <c r="B40314">
        <v>1870</v>
      </c>
      <c r="C40314" t="s">
        <v>395</v>
      </c>
      <c r="D40314">
        <v>2013</v>
      </c>
      <c r="E40314" t="s">
        <v>743</v>
      </c>
      <c r="F40314" s="2">
        <v>0</v>
      </c>
    </row>
    <row r="40315" spans="1:6">
      <c r="A40315" t="s">
        <v>320</v>
      </c>
      <c r="B40315">
        <v>1870</v>
      </c>
      <c r="C40315" t="s">
        <v>395</v>
      </c>
      <c r="D40315">
        <v>2015</v>
      </c>
      <c r="E40315" t="s">
        <v>736</v>
      </c>
      <c r="F40315" s="2">
        <v>12922.501836715101</v>
      </c>
    </row>
    <row r="40316" spans="1:6">
      <c r="A40316" t="s">
        <v>320</v>
      </c>
      <c r="B40316">
        <v>1870</v>
      </c>
      <c r="C40316" t="s">
        <v>395</v>
      </c>
      <c r="D40316">
        <v>2015</v>
      </c>
      <c r="E40316" t="s">
        <v>737</v>
      </c>
      <c r="F40316" s="2">
        <v>1626.8822920104601</v>
      </c>
    </row>
    <row r="40317" spans="1:6">
      <c r="A40317" t="s">
        <v>320</v>
      </c>
      <c r="B40317">
        <v>1870</v>
      </c>
      <c r="C40317" t="s">
        <v>395</v>
      </c>
      <c r="D40317">
        <v>2015</v>
      </c>
      <c r="E40317" t="s">
        <v>740</v>
      </c>
      <c r="F40317" s="2">
        <v>1586.92086624839</v>
      </c>
    </row>
    <row r="40318" spans="1:6">
      <c r="A40318" t="s">
        <v>320</v>
      </c>
      <c r="B40318">
        <v>1870</v>
      </c>
      <c r="C40318" t="s">
        <v>395</v>
      </c>
      <c r="D40318">
        <v>2016</v>
      </c>
      <c r="E40318" t="s">
        <v>738</v>
      </c>
      <c r="F40318" s="2">
        <v>43.871201746963301</v>
      </c>
    </row>
    <row r="40319" spans="1:6">
      <c r="A40319" t="s">
        <v>320</v>
      </c>
      <c r="B40319">
        <v>1870</v>
      </c>
      <c r="C40319" t="s">
        <v>395</v>
      </c>
      <c r="D40319">
        <v>2016</v>
      </c>
      <c r="E40319" t="s">
        <v>739</v>
      </c>
      <c r="F40319" s="2">
        <v>16095.701353381901</v>
      </c>
    </row>
    <row r="40320" spans="1:6">
      <c r="A40320" t="s">
        <v>320</v>
      </c>
      <c r="B40320">
        <v>1870</v>
      </c>
      <c r="C40320" t="s">
        <v>395</v>
      </c>
      <c r="D40320">
        <v>2016</v>
      </c>
      <c r="E40320" t="s">
        <v>743</v>
      </c>
      <c r="F40320" s="2">
        <v>0</v>
      </c>
    </row>
    <row r="40321" spans="1:6">
      <c r="A40321" t="s">
        <v>320</v>
      </c>
      <c r="B40321">
        <v>1870</v>
      </c>
      <c r="C40321" t="s">
        <v>395</v>
      </c>
      <c r="D40321">
        <v>2017</v>
      </c>
      <c r="E40321" t="s">
        <v>742</v>
      </c>
      <c r="F40321" s="2">
        <v>6183.0815742719096</v>
      </c>
    </row>
    <row r="40322" spans="1:6">
      <c r="A40322" t="s">
        <v>320</v>
      </c>
      <c r="B40322">
        <v>1870</v>
      </c>
      <c r="C40322" t="s">
        <v>395</v>
      </c>
      <c r="D40322">
        <v>2017</v>
      </c>
      <c r="E40322" t="s">
        <v>744</v>
      </c>
      <c r="F40322" s="2">
        <v>0</v>
      </c>
    </row>
    <row r="40323" spans="1:6">
      <c r="A40323" t="s">
        <v>320</v>
      </c>
      <c r="B40323">
        <v>1870</v>
      </c>
      <c r="C40323" t="s">
        <v>395</v>
      </c>
      <c r="D40323">
        <v>2017</v>
      </c>
      <c r="E40323" t="s">
        <v>745</v>
      </c>
      <c r="F40323" s="2">
        <v>14072.601871786601</v>
      </c>
    </row>
    <row r="40324" spans="1:6">
      <c r="A40324" t="s">
        <v>320</v>
      </c>
      <c r="B40324">
        <v>1870</v>
      </c>
      <c r="C40324" t="s">
        <v>395</v>
      </c>
      <c r="D40324">
        <v>2018</v>
      </c>
      <c r="E40324" t="s">
        <v>736</v>
      </c>
      <c r="F40324" s="2">
        <v>11689.0963912221</v>
      </c>
    </row>
    <row r="40325" spans="1:6">
      <c r="A40325" t="s">
        <v>320</v>
      </c>
      <c r="B40325">
        <v>1870</v>
      </c>
      <c r="C40325" t="s">
        <v>395</v>
      </c>
      <c r="D40325">
        <v>2018</v>
      </c>
      <c r="E40325" t="s">
        <v>737</v>
      </c>
      <c r="F40325" s="2">
        <v>1671.7330101842399</v>
      </c>
    </row>
    <row r="40326" spans="1:6">
      <c r="A40326" t="s">
        <v>320</v>
      </c>
      <c r="B40326">
        <v>1870</v>
      </c>
      <c r="C40326" t="s">
        <v>395</v>
      </c>
      <c r="D40326">
        <v>2018</v>
      </c>
      <c r="E40326" t="s">
        <v>740</v>
      </c>
      <c r="F40326" s="2">
        <v>695.08419604744597</v>
      </c>
    </row>
    <row r="40327" spans="1:6">
      <c r="A40327" t="s">
        <v>320</v>
      </c>
      <c r="B40327">
        <v>1870</v>
      </c>
      <c r="C40327" t="s">
        <v>395</v>
      </c>
      <c r="D40327">
        <v>2019</v>
      </c>
      <c r="E40327" t="s">
        <v>738</v>
      </c>
      <c r="F40327" s="2">
        <v>15.668286338201099</v>
      </c>
    </row>
    <row r="40328" spans="1:6">
      <c r="A40328" t="s">
        <v>320</v>
      </c>
      <c r="B40328">
        <v>1870</v>
      </c>
      <c r="C40328" t="s">
        <v>395</v>
      </c>
      <c r="D40328">
        <v>2019</v>
      </c>
      <c r="E40328" t="s">
        <v>739</v>
      </c>
      <c r="F40328" s="2">
        <v>16449.993402701701</v>
      </c>
    </row>
    <row r="40329" spans="1:6">
      <c r="A40329" t="s">
        <v>320</v>
      </c>
      <c r="B40329">
        <v>1870</v>
      </c>
      <c r="C40329" t="s">
        <v>395</v>
      </c>
      <c r="D40329">
        <v>2020</v>
      </c>
      <c r="E40329" t="s">
        <v>742</v>
      </c>
      <c r="F40329" s="2">
        <v>5211.4763068143802</v>
      </c>
    </row>
    <row r="40330" spans="1:6">
      <c r="A40330" t="s">
        <v>320</v>
      </c>
      <c r="B40330">
        <v>1870</v>
      </c>
      <c r="C40330" t="s">
        <v>395</v>
      </c>
      <c r="D40330">
        <v>2020</v>
      </c>
      <c r="E40330" t="s">
        <v>744</v>
      </c>
      <c r="F40330" s="2">
        <v>0</v>
      </c>
    </row>
    <row r="40331" spans="1:6">
      <c r="A40331" t="s">
        <v>320</v>
      </c>
      <c r="B40331">
        <v>1870</v>
      </c>
      <c r="C40331" t="s">
        <v>395</v>
      </c>
      <c r="D40331">
        <v>2020</v>
      </c>
      <c r="E40331" t="s">
        <v>745</v>
      </c>
      <c r="F40331" s="2">
        <v>20121.345765772501</v>
      </c>
    </row>
    <row r="40332" spans="1:6">
      <c r="A40332" t="s">
        <v>320</v>
      </c>
      <c r="B40332">
        <v>1870</v>
      </c>
      <c r="C40332" t="s">
        <v>395</v>
      </c>
      <c r="D40332">
        <v>2021</v>
      </c>
      <c r="E40332" t="s">
        <v>740</v>
      </c>
      <c r="F40332" s="2">
        <v>699.36351753977601</v>
      </c>
    </row>
    <row r="40333" spans="1:6">
      <c r="A40333" t="s">
        <v>320</v>
      </c>
      <c r="B40333">
        <v>1870</v>
      </c>
      <c r="C40333" t="s">
        <v>395</v>
      </c>
      <c r="D40333">
        <v>2021</v>
      </c>
      <c r="E40333" t="s">
        <v>741</v>
      </c>
      <c r="F40333" s="2">
        <v>12937.231778228201</v>
      </c>
    </row>
    <row r="40334" spans="1:6">
      <c r="A40334" t="s">
        <v>320</v>
      </c>
      <c r="B40334">
        <v>1870</v>
      </c>
      <c r="C40334" t="s">
        <v>395</v>
      </c>
      <c r="D40334">
        <v>2023</v>
      </c>
      <c r="E40334" t="s">
        <v>743</v>
      </c>
      <c r="F40334" s="2">
        <v>0</v>
      </c>
    </row>
    <row r="40335" spans="1:6">
      <c r="A40335" t="s">
        <v>320</v>
      </c>
      <c r="B40335">
        <v>1870</v>
      </c>
      <c r="C40335" t="s">
        <v>395</v>
      </c>
      <c r="D40335">
        <v>2023</v>
      </c>
      <c r="E40335" t="s">
        <v>745</v>
      </c>
      <c r="F40335" s="2">
        <v>17476.567002421001</v>
      </c>
    </row>
    <row r="40336" spans="1:6">
      <c r="A40336" t="s">
        <v>320</v>
      </c>
      <c r="B40336">
        <v>1870</v>
      </c>
      <c r="C40336" t="s">
        <v>395</v>
      </c>
      <c r="D40336">
        <v>2024</v>
      </c>
      <c r="E40336" t="s">
        <v>741</v>
      </c>
      <c r="F40336" s="2">
        <v>11868.251327435501</v>
      </c>
    </row>
    <row r="40337" spans="1:6">
      <c r="A40337" t="s">
        <v>320</v>
      </c>
      <c r="B40337">
        <v>1871</v>
      </c>
      <c r="C40337" t="s">
        <v>397</v>
      </c>
      <c r="D40337">
        <v>2009</v>
      </c>
      <c r="E40337" t="s">
        <v>738</v>
      </c>
      <c r="F40337" s="2">
        <v>0</v>
      </c>
    </row>
    <row r="40338" spans="1:6">
      <c r="A40338" t="s">
        <v>320</v>
      </c>
      <c r="B40338">
        <v>1871</v>
      </c>
      <c r="C40338" t="s">
        <v>397</v>
      </c>
      <c r="D40338">
        <v>2009</v>
      </c>
      <c r="E40338" t="s">
        <v>739</v>
      </c>
      <c r="F40338" s="2">
        <v>11727.427645043899</v>
      </c>
    </row>
    <row r="40339" spans="1:6">
      <c r="A40339" t="s">
        <v>320</v>
      </c>
      <c r="B40339">
        <v>1871</v>
      </c>
      <c r="C40339" t="s">
        <v>397</v>
      </c>
      <c r="D40339">
        <v>2009</v>
      </c>
      <c r="E40339" t="s">
        <v>743</v>
      </c>
      <c r="F40339" s="2">
        <v>494.188776243218</v>
      </c>
    </row>
    <row r="40340" spans="1:6">
      <c r="A40340" t="s">
        <v>320</v>
      </c>
      <c r="B40340">
        <v>1871</v>
      </c>
      <c r="C40340" t="s">
        <v>397</v>
      </c>
      <c r="D40340">
        <v>2009</v>
      </c>
      <c r="E40340" t="s">
        <v>740</v>
      </c>
      <c r="F40340" s="2">
        <v>1884.3943630055901</v>
      </c>
    </row>
    <row r="40341" spans="1:6">
      <c r="A40341" t="s">
        <v>320</v>
      </c>
      <c r="B40341">
        <v>1871</v>
      </c>
      <c r="C40341" t="s">
        <v>397</v>
      </c>
      <c r="D40341">
        <v>2011</v>
      </c>
      <c r="E40341" t="s">
        <v>736</v>
      </c>
      <c r="F40341" s="2">
        <v>367.10272248899099</v>
      </c>
    </row>
    <row r="40342" spans="1:6">
      <c r="A40342" t="s">
        <v>320</v>
      </c>
      <c r="B40342">
        <v>1871</v>
      </c>
      <c r="C40342" t="s">
        <v>397</v>
      </c>
      <c r="D40342">
        <v>2011</v>
      </c>
      <c r="E40342" t="s">
        <v>737</v>
      </c>
      <c r="F40342" s="2">
        <v>851.95878960207597</v>
      </c>
    </row>
    <row r="40343" spans="1:6">
      <c r="A40343" t="s">
        <v>320</v>
      </c>
      <c r="B40343">
        <v>1871</v>
      </c>
      <c r="C40343" t="s">
        <v>397</v>
      </c>
      <c r="D40343">
        <v>2013</v>
      </c>
      <c r="E40343" t="s">
        <v>742</v>
      </c>
      <c r="F40343" s="2">
        <v>1145.8416615009201</v>
      </c>
    </row>
    <row r="40344" spans="1:6">
      <c r="A40344" t="s">
        <v>320</v>
      </c>
      <c r="B40344">
        <v>1871</v>
      </c>
      <c r="C40344" t="s">
        <v>397</v>
      </c>
      <c r="D40344">
        <v>2013</v>
      </c>
      <c r="E40344" t="s">
        <v>744</v>
      </c>
      <c r="F40344" s="2">
        <v>0</v>
      </c>
    </row>
    <row r="40345" spans="1:6">
      <c r="A40345" t="s">
        <v>320</v>
      </c>
      <c r="B40345">
        <v>1871</v>
      </c>
      <c r="C40345" t="s">
        <v>397</v>
      </c>
      <c r="D40345">
        <v>2013</v>
      </c>
      <c r="E40345" t="s">
        <v>743</v>
      </c>
      <c r="F40345" s="2">
        <v>627.80989689571004</v>
      </c>
    </row>
    <row r="40346" spans="1:6">
      <c r="A40346" t="s">
        <v>320</v>
      </c>
      <c r="B40346">
        <v>1871</v>
      </c>
      <c r="C40346" t="s">
        <v>397</v>
      </c>
      <c r="D40346">
        <v>2013</v>
      </c>
      <c r="E40346" t="s">
        <v>745</v>
      </c>
      <c r="F40346" s="2">
        <v>19328.014593702701</v>
      </c>
    </row>
    <row r="40347" spans="1:6">
      <c r="A40347" t="s">
        <v>320</v>
      </c>
      <c r="B40347">
        <v>1871</v>
      </c>
      <c r="C40347" t="s">
        <v>397</v>
      </c>
      <c r="D40347">
        <v>2015</v>
      </c>
      <c r="E40347" t="s">
        <v>740</v>
      </c>
      <c r="F40347" s="2">
        <v>1275.4440251174401</v>
      </c>
    </row>
    <row r="40348" spans="1:6">
      <c r="A40348" t="s">
        <v>320</v>
      </c>
      <c r="B40348">
        <v>1871</v>
      </c>
      <c r="C40348" t="s">
        <v>397</v>
      </c>
      <c r="D40348">
        <v>2016</v>
      </c>
      <c r="E40348" t="s">
        <v>743</v>
      </c>
      <c r="F40348" s="2">
        <v>516.92836688620002</v>
      </c>
    </row>
    <row r="40349" spans="1:6">
      <c r="A40349" t="s">
        <v>320</v>
      </c>
      <c r="B40349">
        <v>1871</v>
      </c>
      <c r="C40349" t="s">
        <v>397</v>
      </c>
      <c r="D40349">
        <v>2016</v>
      </c>
      <c r="E40349" t="s">
        <v>745</v>
      </c>
      <c r="F40349" s="2">
        <v>19328.014593702701</v>
      </c>
    </row>
    <row r="40350" spans="1:6">
      <c r="A40350" t="s">
        <v>320</v>
      </c>
      <c r="B40350">
        <v>1871</v>
      </c>
      <c r="C40350" t="s">
        <v>397</v>
      </c>
      <c r="D40350">
        <v>2017</v>
      </c>
      <c r="E40350" t="s">
        <v>741</v>
      </c>
      <c r="F40350" s="2">
        <v>4970.2683001687601</v>
      </c>
    </row>
    <row r="40351" spans="1:6">
      <c r="A40351" t="s">
        <v>320</v>
      </c>
      <c r="B40351">
        <v>1871</v>
      </c>
      <c r="C40351" t="s">
        <v>397</v>
      </c>
      <c r="D40351">
        <v>2018</v>
      </c>
      <c r="E40351" t="s">
        <v>736</v>
      </c>
      <c r="F40351" s="2">
        <v>305.18117164897598</v>
      </c>
    </row>
    <row r="40352" spans="1:6">
      <c r="A40352" t="s">
        <v>320</v>
      </c>
      <c r="B40352">
        <v>1871</v>
      </c>
      <c r="C40352" t="s">
        <v>397</v>
      </c>
      <c r="D40352">
        <v>2018</v>
      </c>
      <c r="E40352" t="s">
        <v>737</v>
      </c>
      <c r="F40352" s="2">
        <v>740.36447418653199</v>
      </c>
    </row>
    <row r="40353" spans="1:6">
      <c r="A40353" t="s">
        <v>320</v>
      </c>
      <c r="B40353">
        <v>1871</v>
      </c>
      <c r="C40353" t="s">
        <v>397</v>
      </c>
      <c r="D40353">
        <v>2018</v>
      </c>
      <c r="E40353" t="s">
        <v>740</v>
      </c>
      <c r="F40353" s="2">
        <v>550.63449248742404</v>
      </c>
    </row>
    <row r="40354" spans="1:6">
      <c r="A40354" t="s">
        <v>320</v>
      </c>
      <c r="B40354">
        <v>1871</v>
      </c>
      <c r="C40354" t="s">
        <v>397</v>
      </c>
      <c r="D40354">
        <v>2019</v>
      </c>
      <c r="E40354" t="s">
        <v>738</v>
      </c>
      <c r="F40354" s="2">
        <v>0</v>
      </c>
    </row>
    <row r="40355" spans="1:6">
      <c r="A40355" t="s">
        <v>320</v>
      </c>
      <c r="B40355">
        <v>1871</v>
      </c>
      <c r="C40355" t="s">
        <v>397</v>
      </c>
      <c r="D40355">
        <v>2019</v>
      </c>
      <c r="E40355" t="s">
        <v>739</v>
      </c>
      <c r="F40355" s="2">
        <v>11815.806659080899</v>
      </c>
    </row>
    <row r="40356" spans="1:6">
      <c r="A40356" t="s">
        <v>320</v>
      </c>
      <c r="B40356">
        <v>1871</v>
      </c>
      <c r="C40356" t="s">
        <v>397</v>
      </c>
      <c r="D40356">
        <v>2019</v>
      </c>
      <c r="E40356" t="s">
        <v>743</v>
      </c>
      <c r="F40356" s="2">
        <v>485.67692783074</v>
      </c>
    </row>
    <row r="40357" spans="1:6">
      <c r="A40357" t="s">
        <v>320</v>
      </c>
      <c r="B40357">
        <v>1871</v>
      </c>
      <c r="C40357" t="s">
        <v>397</v>
      </c>
      <c r="D40357">
        <v>2020</v>
      </c>
      <c r="E40357" t="s">
        <v>742</v>
      </c>
      <c r="F40357" s="2">
        <v>1448.96489125433</v>
      </c>
    </row>
    <row r="40358" spans="1:6">
      <c r="A40358" t="s">
        <v>320</v>
      </c>
      <c r="B40358">
        <v>1871</v>
      </c>
      <c r="C40358" t="s">
        <v>397</v>
      </c>
      <c r="D40358">
        <v>2020</v>
      </c>
      <c r="E40358" t="s">
        <v>744</v>
      </c>
      <c r="F40358" s="2">
        <v>0</v>
      </c>
    </row>
    <row r="40359" spans="1:6">
      <c r="A40359" t="s">
        <v>320</v>
      </c>
      <c r="B40359">
        <v>1871</v>
      </c>
      <c r="C40359" t="s">
        <v>397</v>
      </c>
      <c r="D40359">
        <v>2020</v>
      </c>
      <c r="E40359" t="s">
        <v>745</v>
      </c>
      <c r="F40359" s="2">
        <v>20305.819524479499</v>
      </c>
    </row>
    <row r="40360" spans="1:6">
      <c r="A40360" t="s">
        <v>320</v>
      </c>
      <c r="B40360">
        <v>1871</v>
      </c>
      <c r="C40360" t="s">
        <v>397</v>
      </c>
      <c r="D40360">
        <v>2020</v>
      </c>
      <c r="E40360" t="s">
        <v>741</v>
      </c>
      <c r="F40360" s="2">
        <v>4753.4752109062802</v>
      </c>
    </row>
    <row r="40361" spans="1:6">
      <c r="A40361" t="s">
        <v>320</v>
      </c>
      <c r="B40361">
        <v>1871</v>
      </c>
      <c r="C40361" t="s">
        <v>397</v>
      </c>
      <c r="D40361">
        <v>2021</v>
      </c>
      <c r="E40361" t="s">
        <v>736</v>
      </c>
      <c r="F40361" s="2">
        <v>278.97065674454001</v>
      </c>
    </row>
    <row r="40362" spans="1:6">
      <c r="A40362" t="s">
        <v>320</v>
      </c>
      <c r="B40362">
        <v>1871</v>
      </c>
      <c r="C40362" t="s">
        <v>397</v>
      </c>
      <c r="D40362">
        <v>2021</v>
      </c>
      <c r="E40362" t="s">
        <v>737</v>
      </c>
      <c r="F40362" s="2">
        <v>665.16253386213498</v>
      </c>
    </row>
    <row r="40363" spans="1:6">
      <c r="A40363" t="s">
        <v>320</v>
      </c>
      <c r="B40363">
        <v>1871</v>
      </c>
      <c r="C40363" t="s">
        <v>397</v>
      </c>
      <c r="D40363">
        <v>2022</v>
      </c>
      <c r="E40363" t="s">
        <v>738</v>
      </c>
      <c r="F40363" s="2">
        <v>0</v>
      </c>
    </row>
    <row r="40364" spans="1:6">
      <c r="A40364" t="s">
        <v>320</v>
      </c>
      <c r="B40364">
        <v>1871</v>
      </c>
      <c r="C40364" t="s">
        <v>397</v>
      </c>
      <c r="D40364">
        <v>2022</v>
      </c>
      <c r="E40364" t="s">
        <v>739</v>
      </c>
      <c r="F40364" s="2">
        <v>10799.074108037999</v>
      </c>
    </row>
    <row r="40365" spans="1:6">
      <c r="A40365" t="s">
        <v>320</v>
      </c>
      <c r="B40365">
        <v>1871</v>
      </c>
      <c r="C40365" t="s">
        <v>397</v>
      </c>
      <c r="D40365">
        <v>2022</v>
      </c>
      <c r="E40365" t="s">
        <v>743</v>
      </c>
      <c r="F40365" s="2">
        <v>486.26668827131499</v>
      </c>
    </row>
    <row r="40366" spans="1:6">
      <c r="A40366" t="s">
        <v>320</v>
      </c>
      <c r="B40366">
        <v>1871</v>
      </c>
      <c r="C40366" t="s">
        <v>397</v>
      </c>
      <c r="D40366">
        <v>2023</v>
      </c>
      <c r="E40366" t="s">
        <v>742</v>
      </c>
      <c r="F40366" s="2">
        <v>1228.8808543044299</v>
      </c>
    </row>
    <row r="40367" spans="1:6">
      <c r="A40367" t="s">
        <v>320</v>
      </c>
      <c r="B40367">
        <v>1871</v>
      </c>
      <c r="C40367" t="s">
        <v>397</v>
      </c>
      <c r="D40367">
        <v>2023</v>
      </c>
      <c r="E40367" t="s">
        <v>744</v>
      </c>
      <c r="F40367" s="2">
        <v>0</v>
      </c>
    </row>
    <row r="40368" spans="1:6">
      <c r="A40368" t="s">
        <v>320</v>
      </c>
      <c r="B40368">
        <v>1871</v>
      </c>
      <c r="C40368" t="s">
        <v>397</v>
      </c>
      <c r="D40368">
        <v>2023</v>
      </c>
      <c r="E40368" t="s">
        <v>745</v>
      </c>
      <c r="F40368" s="2">
        <v>23815.839531434402</v>
      </c>
    </row>
    <row r="40369" spans="1:6">
      <c r="A40369" t="s">
        <v>320</v>
      </c>
      <c r="B40369">
        <v>1871</v>
      </c>
      <c r="C40369" t="s">
        <v>397</v>
      </c>
      <c r="D40369">
        <v>2023</v>
      </c>
      <c r="E40369" t="s">
        <v>741</v>
      </c>
      <c r="F40369" s="2">
        <v>4711.6268234420604</v>
      </c>
    </row>
    <row r="40370" spans="1:6">
      <c r="A40370" t="s">
        <v>320</v>
      </c>
      <c r="B40370">
        <v>1871</v>
      </c>
      <c r="C40370" t="s">
        <v>397</v>
      </c>
      <c r="D40370">
        <v>2024</v>
      </c>
      <c r="E40370" t="s">
        <v>736</v>
      </c>
      <c r="F40370" s="2">
        <v>259.39522411693201</v>
      </c>
    </row>
    <row r="40371" spans="1:6">
      <c r="A40371" t="s">
        <v>320</v>
      </c>
      <c r="B40371">
        <v>1871</v>
      </c>
      <c r="C40371" t="s">
        <v>397</v>
      </c>
      <c r="D40371">
        <v>2024</v>
      </c>
      <c r="E40371" t="s">
        <v>737</v>
      </c>
      <c r="F40371" s="2">
        <v>589.73221664329299</v>
      </c>
    </row>
    <row r="40372" spans="1:6">
      <c r="A40372" t="s">
        <v>320</v>
      </c>
      <c r="B40372">
        <v>1874</v>
      </c>
      <c r="C40372" t="s">
        <v>399</v>
      </c>
      <c r="D40372">
        <v>2009</v>
      </c>
      <c r="E40372" t="s">
        <v>737</v>
      </c>
      <c r="F40372" s="2">
        <v>272.37164485470998</v>
      </c>
    </row>
    <row r="40373" spans="1:6">
      <c r="A40373" t="s">
        <v>320</v>
      </c>
      <c r="B40373">
        <v>1874</v>
      </c>
      <c r="C40373" t="s">
        <v>399</v>
      </c>
      <c r="D40373">
        <v>2011</v>
      </c>
      <c r="E40373" t="s">
        <v>742</v>
      </c>
      <c r="F40373" s="2">
        <v>162.24180987456299</v>
      </c>
    </row>
    <row r="40374" spans="1:6">
      <c r="A40374" t="s">
        <v>320</v>
      </c>
      <c r="B40374">
        <v>1874</v>
      </c>
      <c r="C40374" t="s">
        <v>399</v>
      </c>
      <c r="D40374">
        <v>2011</v>
      </c>
      <c r="E40374" t="s">
        <v>744</v>
      </c>
      <c r="F40374" s="2">
        <v>0</v>
      </c>
    </row>
    <row r="40375" spans="1:6">
      <c r="A40375" t="s">
        <v>320</v>
      </c>
      <c r="B40375">
        <v>1874</v>
      </c>
      <c r="C40375" t="s">
        <v>399</v>
      </c>
      <c r="D40375">
        <v>2011</v>
      </c>
      <c r="E40375" t="s">
        <v>739</v>
      </c>
      <c r="F40375" s="2">
        <v>0</v>
      </c>
    </row>
    <row r="40376" spans="1:6">
      <c r="A40376" t="s">
        <v>320</v>
      </c>
      <c r="B40376">
        <v>1874</v>
      </c>
      <c r="C40376" t="s">
        <v>399</v>
      </c>
      <c r="D40376">
        <v>2011</v>
      </c>
      <c r="E40376" t="s">
        <v>741</v>
      </c>
      <c r="F40376" s="2">
        <v>1075.53835936616</v>
      </c>
    </row>
    <row r="40377" spans="1:6">
      <c r="A40377" t="s">
        <v>320</v>
      </c>
      <c r="B40377">
        <v>1874</v>
      </c>
      <c r="C40377" t="s">
        <v>399</v>
      </c>
      <c r="D40377">
        <v>2013</v>
      </c>
      <c r="E40377" t="s">
        <v>738</v>
      </c>
      <c r="F40377" s="2">
        <v>0</v>
      </c>
    </row>
    <row r="40378" spans="1:6">
      <c r="A40378" t="s">
        <v>320</v>
      </c>
      <c r="B40378">
        <v>1874</v>
      </c>
      <c r="C40378" t="s">
        <v>399</v>
      </c>
      <c r="D40378">
        <v>2013</v>
      </c>
      <c r="E40378" t="s">
        <v>740</v>
      </c>
      <c r="F40378" s="2">
        <v>171.03727703302701</v>
      </c>
    </row>
    <row r="40379" spans="1:6">
      <c r="A40379" t="s">
        <v>320</v>
      </c>
      <c r="B40379">
        <v>1874</v>
      </c>
      <c r="C40379" t="s">
        <v>399</v>
      </c>
      <c r="D40379">
        <v>2015</v>
      </c>
      <c r="E40379" t="s">
        <v>736</v>
      </c>
      <c r="F40379" s="2">
        <v>33.4796321061093</v>
      </c>
    </row>
    <row r="40380" spans="1:6">
      <c r="A40380" t="s">
        <v>320</v>
      </c>
      <c r="B40380">
        <v>1874</v>
      </c>
      <c r="C40380" t="s">
        <v>399</v>
      </c>
      <c r="D40380">
        <v>2015</v>
      </c>
      <c r="E40380" t="s">
        <v>737</v>
      </c>
      <c r="F40380" s="2">
        <v>290.79875662763101</v>
      </c>
    </row>
    <row r="40381" spans="1:6">
      <c r="A40381" t="s">
        <v>320</v>
      </c>
      <c r="B40381">
        <v>1874</v>
      </c>
      <c r="C40381" t="s">
        <v>399</v>
      </c>
      <c r="D40381">
        <v>2015</v>
      </c>
      <c r="E40381" t="s">
        <v>745</v>
      </c>
      <c r="F40381" s="2">
        <v>14811.567389505301</v>
      </c>
    </row>
    <row r="40382" spans="1:6">
      <c r="A40382" t="s">
        <v>320</v>
      </c>
      <c r="B40382">
        <v>1874</v>
      </c>
      <c r="C40382" t="s">
        <v>399</v>
      </c>
      <c r="D40382">
        <v>2016</v>
      </c>
      <c r="E40382" t="s">
        <v>738</v>
      </c>
      <c r="F40382" s="2">
        <v>0</v>
      </c>
    </row>
    <row r="40383" spans="1:6">
      <c r="A40383" t="s">
        <v>320</v>
      </c>
      <c r="B40383">
        <v>1874</v>
      </c>
      <c r="C40383" t="s">
        <v>399</v>
      </c>
      <c r="D40383">
        <v>2016</v>
      </c>
      <c r="E40383" t="s">
        <v>740</v>
      </c>
      <c r="F40383" s="2">
        <v>126.54474167356599</v>
      </c>
    </row>
    <row r="40384" spans="1:6">
      <c r="A40384" t="s">
        <v>320</v>
      </c>
      <c r="B40384">
        <v>1874</v>
      </c>
      <c r="C40384" t="s">
        <v>399</v>
      </c>
      <c r="D40384">
        <v>2017</v>
      </c>
      <c r="E40384" t="s">
        <v>742</v>
      </c>
      <c r="F40384" s="2">
        <v>208.754930261472</v>
      </c>
    </row>
    <row r="40385" spans="1:6">
      <c r="A40385" t="s">
        <v>320</v>
      </c>
      <c r="B40385">
        <v>1874</v>
      </c>
      <c r="C40385" t="s">
        <v>399</v>
      </c>
      <c r="D40385">
        <v>2017</v>
      </c>
      <c r="E40385" t="s">
        <v>744</v>
      </c>
      <c r="F40385" s="2">
        <v>0</v>
      </c>
    </row>
    <row r="40386" spans="1:6">
      <c r="A40386" t="s">
        <v>320</v>
      </c>
      <c r="B40386">
        <v>1874</v>
      </c>
      <c r="C40386" t="s">
        <v>399</v>
      </c>
      <c r="D40386">
        <v>2017</v>
      </c>
      <c r="E40386" t="s">
        <v>739</v>
      </c>
      <c r="F40386" s="2">
        <v>0</v>
      </c>
    </row>
    <row r="40387" spans="1:6">
      <c r="A40387" t="s">
        <v>320</v>
      </c>
      <c r="B40387">
        <v>1874</v>
      </c>
      <c r="C40387" t="s">
        <v>399</v>
      </c>
      <c r="D40387">
        <v>2017</v>
      </c>
      <c r="E40387" t="s">
        <v>743</v>
      </c>
      <c r="F40387" s="2">
        <v>0</v>
      </c>
    </row>
    <row r="40388" spans="1:6">
      <c r="A40388" t="s">
        <v>320</v>
      </c>
      <c r="B40388">
        <v>1874</v>
      </c>
      <c r="C40388" t="s">
        <v>399</v>
      </c>
      <c r="D40388">
        <v>2018</v>
      </c>
      <c r="E40388" t="s">
        <v>745</v>
      </c>
      <c r="F40388" s="2">
        <v>15771.073201875601</v>
      </c>
    </row>
    <row r="40389" spans="1:6">
      <c r="A40389" t="s">
        <v>320</v>
      </c>
      <c r="B40389">
        <v>1874</v>
      </c>
      <c r="C40389" t="s">
        <v>399</v>
      </c>
      <c r="D40389">
        <v>2018</v>
      </c>
      <c r="E40389" t="s">
        <v>741</v>
      </c>
      <c r="F40389" s="2">
        <v>1041.05530796382</v>
      </c>
    </row>
    <row r="40390" spans="1:6">
      <c r="A40390" t="s">
        <v>320</v>
      </c>
      <c r="B40390">
        <v>1874</v>
      </c>
      <c r="C40390" t="s">
        <v>399</v>
      </c>
      <c r="D40390">
        <v>2019</v>
      </c>
      <c r="E40390" t="s">
        <v>740</v>
      </c>
      <c r="F40390" s="2">
        <v>101.199517916408</v>
      </c>
    </row>
    <row r="40391" spans="1:6">
      <c r="A40391" t="s">
        <v>320</v>
      </c>
      <c r="B40391">
        <v>1874</v>
      </c>
      <c r="C40391" t="s">
        <v>399</v>
      </c>
      <c r="D40391">
        <v>2020</v>
      </c>
      <c r="E40391" t="s">
        <v>739</v>
      </c>
      <c r="F40391" s="2">
        <v>0</v>
      </c>
    </row>
    <row r="40392" spans="1:6">
      <c r="A40392" t="s">
        <v>320</v>
      </c>
      <c r="B40392">
        <v>1874</v>
      </c>
      <c r="C40392" t="s">
        <v>399</v>
      </c>
      <c r="D40392">
        <v>2020</v>
      </c>
      <c r="E40392" t="s">
        <v>743</v>
      </c>
      <c r="F40392" s="2">
        <v>0</v>
      </c>
    </row>
    <row r="40393" spans="1:6">
      <c r="A40393" t="s">
        <v>320</v>
      </c>
      <c r="B40393">
        <v>1874</v>
      </c>
      <c r="C40393" t="s">
        <v>399</v>
      </c>
      <c r="D40393">
        <v>2021</v>
      </c>
      <c r="E40393" t="s">
        <v>745</v>
      </c>
      <c r="F40393" s="2">
        <v>14129.941981869</v>
      </c>
    </row>
    <row r="40394" spans="1:6">
      <c r="A40394" t="s">
        <v>320</v>
      </c>
      <c r="B40394">
        <v>1874</v>
      </c>
      <c r="C40394" t="s">
        <v>399</v>
      </c>
      <c r="D40394">
        <v>2021</v>
      </c>
      <c r="E40394" t="s">
        <v>741</v>
      </c>
      <c r="F40394" s="2">
        <v>1041.4123346543499</v>
      </c>
    </row>
    <row r="40395" spans="1:6">
      <c r="A40395" t="s">
        <v>320</v>
      </c>
      <c r="B40395">
        <v>1874</v>
      </c>
      <c r="C40395" t="s">
        <v>399</v>
      </c>
      <c r="D40395">
        <v>2022</v>
      </c>
      <c r="E40395" t="s">
        <v>736</v>
      </c>
      <c r="F40395" s="2">
        <v>32.990653508467702</v>
      </c>
    </row>
    <row r="40396" spans="1:6">
      <c r="A40396" t="s">
        <v>320</v>
      </c>
      <c r="B40396">
        <v>1874</v>
      </c>
      <c r="C40396" t="s">
        <v>399</v>
      </c>
      <c r="D40396">
        <v>2022</v>
      </c>
      <c r="E40396" t="s">
        <v>737</v>
      </c>
      <c r="F40396" s="2">
        <v>138.48353265569801</v>
      </c>
    </row>
    <row r="40397" spans="1:6">
      <c r="A40397" t="s">
        <v>320</v>
      </c>
      <c r="B40397">
        <v>1874</v>
      </c>
      <c r="C40397" t="s">
        <v>399</v>
      </c>
      <c r="D40397">
        <v>2022</v>
      </c>
      <c r="E40397" t="s">
        <v>740</v>
      </c>
      <c r="F40397" s="2">
        <v>80.963965903214799</v>
      </c>
    </row>
    <row r="40398" spans="1:6">
      <c r="A40398" t="s">
        <v>320</v>
      </c>
      <c r="B40398">
        <v>1874</v>
      </c>
      <c r="C40398" t="s">
        <v>399</v>
      </c>
      <c r="D40398">
        <v>2023</v>
      </c>
      <c r="E40398" t="s">
        <v>743</v>
      </c>
      <c r="F40398" s="2">
        <v>0</v>
      </c>
    </row>
    <row r="40399" spans="1:6">
      <c r="A40399" t="s">
        <v>320</v>
      </c>
      <c r="B40399">
        <v>1874</v>
      </c>
      <c r="C40399" t="s">
        <v>399</v>
      </c>
      <c r="D40399">
        <v>2024</v>
      </c>
      <c r="E40399" t="s">
        <v>742</v>
      </c>
      <c r="F40399" s="2">
        <v>99.862095048896094</v>
      </c>
    </row>
    <row r="40400" spans="1:6">
      <c r="A40400" t="s">
        <v>320</v>
      </c>
      <c r="B40400">
        <v>1874</v>
      </c>
      <c r="C40400" t="s">
        <v>399</v>
      </c>
      <c r="D40400">
        <v>2024</v>
      </c>
      <c r="E40400" t="s">
        <v>741</v>
      </c>
      <c r="F40400" s="2">
        <v>1036.2118919352699</v>
      </c>
    </row>
    <row r="40401" spans="1:6">
      <c r="A40401" t="s">
        <v>320</v>
      </c>
      <c r="B40401">
        <v>1875</v>
      </c>
      <c r="C40401" t="s">
        <v>401</v>
      </c>
      <c r="D40401">
        <v>2009</v>
      </c>
      <c r="E40401" t="s">
        <v>736</v>
      </c>
      <c r="F40401" s="2">
        <v>1702.9182259137599</v>
      </c>
    </row>
    <row r="40402" spans="1:6">
      <c r="A40402" t="s">
        <v>320</v>
      </c>
      <c r="B40402">
        <v>1875</v>
      </c>
      <c r="C40402" t="s">
        <v>401</v>
      </c>
      <c r="D40402">
        <v>2009</v>
      </c>
      <c r="E40402" t="s">
        <v>737</v>
      </c>
      <c r="F40402" s="2">
        <v>673.33320286990897</v>
      </c>
    </row>
    <row r="40403" spans="1:6">
      <c r="A40403" t="s">
        <v>320</v>
      </c>
      <c r="B40403">
        <v>1875</v>
      </c>
      <c r="C40403" t="s">
        <v>401</v>
      </c>
      <c r="D40403">
        <v>2009</v>
      </c>
      <c r="E40403" t="s">
        <v>745</v>
      </c>
      <c r="F40403" s="2">
        <v>20889.6180213478</v>
      </c>
    </row>
    <row r="40404" spans="1:6">
      <c r="A40404" t="s">
        <v>320</v>
      </c>
      <c r="B40404">
        <v>1875</v>
      </c>
      <c r="C40404" t="s">
        <v>401</v>
      </c>
      <c r="D40404">
        <v>2011</v>
      </c>
      <c r="E40404" t="s">
        <v>742</v>
      </c>
      <c r="F40404" s="2">
        <v>2879.5498242324802</v>
      </c>
    </row>
    <row r="40405" spans="1:6">
      <c r="A40405" t="s">
        <v>320</v>
      </c>
      <c r="B40405">
        <v>1875</v>
      </c>
      <c r="C40405" t="s">
        <v>401</v>
      </c>
      <c r="D40405">
        <v>2011</v>
      </c>
      <c r="E40405" t="s">
        <v>744</v>
      </c>
      <c r="F40405" s="2">
        <v>79.723287499999998</v>
      </c>
    </row>
    <row r="40406" spans="1:6">
      <c r="A40406" t="s">
        <v>320</v>
      </c>
      <c r="B40406">
        <v>1875</v>
      </c>
      <c r="C40406" t="s">
        <v>401</v>
      </c>
      <c r="D40406">
        <v>2011</v>
      </c>
      <c r="E40406" t="s">
        <v>739</v>
      </c>
      <c r="F40406" s="2">
        <v>3990.95773361488</v>
      </c>
    </row>
    <row r="40407" spans="1:6">
      <c r="A40407" t="s">
        <v>320</v>
      </c>
      <c r="B40407">
        <v>1875</v>
      </c>
      <c r="C40407" t="s">
        <v>401</v>
      </c>
      <c r="D40407">
        <v>2011</v>
      </c>
      <c r="E40407" t="s">
        <v>743</v>
      </c>
      <c r="F40407" s="2">
        <v>0</v>
      </c>
    </row>
    <row r="40408" spans="1:6">
      <c r="A40408" t="s">
        <v>320</v>
      </c>
      <c r="B40408">
        <v>1875</v>
      </c>
      <c r="C40408" t="s">
        <v>401</v>
      </c>
      <c r="D40408">
        <v>2013</v>
      </c>
      <c r="E40408" t="s">
        <v>740</v>
      </c>
      <c r="F40408" s="2">
        <v>567.52165502955302</v>
      </c>
    </row>
    <row r="40409" spans="1:6">
      <c r="A40409" t="s">
        <v>320</v>
      </c>
      <c r="B40409">
        <v>1875</v>
      </c>
      <c r="C40409" t="s">
        <v>401</v>
      </c>
      <c r="D40409">
        <v>2015</v>
      </c>
      <c r="E40409" t="s">
        <v>745</v>
      </c>
      <c r="F40409" s="2">
        <v>20889.6180213478</v>
      </c>
    </row>
    <row r="40410" spans="1:6">
      <c r="A40410" t="s">
        <v>320</v>
      </c>
      <c r="B40410">
        <v>1875</v>
      </c>
      <c r="C40410" t="s">
        <v>401</v>
      </c>
      <c r="D40410">
        <v>2015</v>
      </c>
      <c r="E40410" t="s">
        <v>741</v>
      </c>
      <c r="F40410" s="2">
        <v>12222.0549908293</v>
      </c>
    </row>
    <row r="40411" spans="1:6">
      <c r="A40411" t="s">
        <v>320</v>
      </c>
      <c r="B40411">
        <v>1875</v>
      </c>
      <c r="C40411" t="s">
        <v>401</v>
      </c>
      <c r="D40411">
        <v>2016</v>
      </c>
      <c r="E40411" t="s">
        <v>736</v>
      </c>
      <c r="F40411" s="2">
        <v>1257.31248021741</v>
      </c>
    </row>
    <row r="40412" spans="1:6">
      <c r="A40412" t="s">
        <v>320</v>
      </c>
      <c r="B40412">
        <v>1875</v>
      </c>
      <c r="C40412" t="s">
        <v>401</v>
      </c>
      <c r="D40412">
        <v>2016</v>
      </c>
      <c r="E40412" t="s">
        <v>737</v>
      </c>
      <c r="F40412" s="2">
        <v>703.83564696335804</v>
      </c>
    </row>
    <row r="40413" spans="1:6">
      <c r="A40413" t="s">
        <v>320</v>
      </c>
      <c r="B40413">
        <v>1875</v>
      </c>
      <c r="C40413" t="s">
        <v>401</v>
      </c>
      <c r="D40413">
        <v>2016</v>
      </c>
      <c r="E40413" t="s">
        <v>740</v>
      </c>
      <c r="F40413" s="2">
        <v>453.274688402447</v>
      </c>
    </row>
    <row r="40414" spans="1:6">
      <c r="A40414" t="s">
        <v>320</v>
      </c>
      <c r="B40414">
        <v>1875</v>
      </c>
      <c r="C40414" t="s">
        <v>401</v>
      </c>
      <c r="D40414">
        <v>2017</v>
      </c>
      <c r="E40414" t="s">
        <v>738</v>
      </c>
      <c r="F40414" s="2">
        <v>0</v>
      </c>
    </row>
    <row r="40415" spans="1:6">
      <c r="A40415" t="s">
        <v>320</v>
      </c>
      <c r="B40415">
        <v>1875</v>
      </c>
      <c r="C40415" t="s">
        <v>401</v>
      </c>
      <c r="D40415">
        <v>2017</v>
      </c>
      <c r="E40415" t="s">
        <v>743</v>
      </c>
      <c r="F40415" s="2">
        <v>0</v>
      </c>
    </row>
    <row r="40416" spans="1:6">
      <c r="A40416" t="s">
        <v>320</v>
      </c>
      <c r="B40416">
        <v>1875</v>
      </c>
      <c r="C40416" t="s">
        <v>401</v>
      </c>
      <c r="D40416">
        <v>2018</v>
      </c>
      <c r="E40416" t="s">
        <v>742</v>
      </c>
      <c r="F40416" s="2">
        <v>2693.0911365184102</v>
      </c>
    </row>
    <row r="40417" spans="1:6">
      <c r="A40417" t="s">
        <v>320</v>
      </c>
      <c r="B40417">
        <v>1875</v>
      </c>
      <c r="C40417" t="s">
        <v>401</v>
      </c>
      <c r="D40417">
        <v>2018</v>
      </c>
      <c r="E40417" t="s">
        <v>744</v>
      </c>
      <c r="F40417" s="2">
        <v>149.87978050000001</v>
      </c>
    </row>
    <row r="40418" spans="1:6">
      <c r="A40418" t="s">
        <v>320</v>
      </c>
      <c r="B40418">
        <v>1875</v>
      </c>
      <c r="C40418" t="s">
        <v>401</v>
      </c>
      <c r="D40418">
        <v>2018</v>
      </c>
      <c r="E40418" t="s">
        <v>741</v>
      </c>
      <c r="F40418" s="2">
        <v>11336.857406406099</v>
      </c>
    </row>
    <row r="40419" spans="1:6">
      <c r="A40419" t="s">
        <v>320</v>
      </c>
      <c r="B40419">
        <v>1875</v>
      </c>
      <c r="C40419" t="s">
        <v>401</v>
      </c>
      <c r="D40419">
        <v>2019</v>
      </c>
      <c r="E40419" t="s">
        <v>736</v>
      </c>
      <c r="F40419" s="2">
        <v>1001.77397271966</v>
      </c>
    </row>
    <row r="40420" spans="1:6">
      <c r="A40420" t="s">
        <v>320</v>
      </c>
      <c r="B40420">
        <v>1875</v>
      </c>
      <c r="C40420" t="s">
        <v>401</v>
      </c>
      <c r="D40420">
        <v>2019</v>
      </c>
      <c r="E40420" t="s">
        <v>737</v>
      </c>
      <c r="F40420" s="2">
        <v>638.27498721548</v>
      </c>
    </row>
    <row r="40421" spans="1:6">
      <c r="A40421" t="s">
        <v>320</v>
      </c>
      <c r="B40421">
        <v>1875</v>
      </c>
      <c r="C40421" t="s">
        <v>401</v>
      </c>
      <c r="D40421">
        <v>2020</v>
      </c>
      <c r="E40421" t="s">
        <v>738</v>
      </c>
      <c r="F40421" s="2">
        <v>0</v>
      </c>
    </row>
    <row r="40422" spans="1:6">
      <c r="A40422" t="s">
        <v>320</v>
      </c>
      <c r="B40422">
        <v>1875</v>
      </c>
      <c r="C40422" t="s">
        <v>401</v>
      </c>
      <c r="D40422">
        <v>2020</v>
      </c>
      <c r="E40422" t="s">
        <v>743</v>
      </c>
      <c r="F40422" s="2">
        <v>0</v>
      </c>
    </row>
    <row r="40423" spans="1:6">
      <c r="A40423" t="s">
        <v>320</v>
      </c>
      <c r="B40423">
        <v>1875</v>
      </c>
      <c r="C40423" t="s">
        <v>401</v>
      </c>
      <c r="D40423">
        <v>2021</v>
      </c>
      <c r="E40423" t="s">
        <v>742</v>
      </c>
      <c r="F40423" s="2">
        <v>944.05179840932203</v>
      </c>
    </row>
    <row r="40424" spans="1:6">
      <c r="A40424" t="s">
        <v>320</v>
      </c>
      <c r="B40424">
        <v>1875</v>
      </c>
      <c r="C40424" t="s">
        <v>401</v>
      </c>
      <c r="D40424">
        <v>2021</v>
      </c>
      <c r="E40424" t="s">
        <v>744</v>
      </c>
      <c r="F40424" s="2">
        <v>13.71240545</v>
      </c>
    </row>
    <row r="40425" spans="1:6">
      <c r="A40425" t="s">
        <v>320</v>
      </c>
      <c r="B40425">
        <v>1875</v>
      </c>
      <c r="C40425" t="s">
        <v>401</v>
      </c>
      <c r="D40425">
        <v>2021</v>
      </c>
      <c r="E40425" t="s">
        <v>739</v>
      </c>
      <c r="F40425" s="2">
        <v>4720.0528156335104</v>
      </c>
    </row>
    <row r="40426" spans="1:6">
      <c r="A40426" t="s">
        <v>320</v>
      </c>
      <c r="B40426">
        <v>1875</v>
      </c>
      <c r="C40426" t="s">
        <v>401</v>
      </c>
      <c r="D40426">
        <v>2022</v>
      </c>
      <c r="E40426" t="s">
        <v>736</v>
      </c>
      <c r="F40426" s="2">
        <v>1247.1593049886001</v>
      </c>
    </row>
    <row r="40427" spans="1:6">
      <c r="A40427" t="s">
        <v>320</v>
      </c>
      <c r="B40427">
        <v>1875</v>
      </c>
      <c r="C40427" t="s">
        <v>401</v>
      </c>
      <c r="D40427">
        <v>2022</v>
      </c>
      <c r="E40427" t="s">
        <v>737</v>
      </c>
      <c r="F40427" s="2">
        <v>535.97542288196098</v>
      </c>
    </row>
    <row r="40428" spans="1:6">
      <c r="A40428" t="s">
        <v>320</v>
      </c>
      <c r="B40428">
        <v>1875</v>
      </c>
      <c r="C40428" t="s">
        <v>401</v>
      </c>
      <c r="D40428">
        <v>2022</v>
      </c>
      <c r="E40428" t="s">
        <v>745</v>
      </c>
      <c r="F40428" s="2">
        <v>22813.085610206799</v>
      </c>
    </row>
    <row r="40429" spans="1:6">
      <c r="A40429" t="s">
        <v>320</v>
      </c>
      <c r="B40429">
        <v>1875</v>
      </c>
      <c r="C40429" t="s">
        <v>401</v>
      </c>
      <c r="D40429">
        <v>2023</v>
      </c>
      <c r="E40429" t="s">
        <v>740</v>
      </c>
      <c r="F40429" s="2">
        <v>374.84035748146101</v>
      </c>
    </row>
    <row r="40430" spans="1:6">
      <c r="A40430" t="s">
        <v>320</v>
      </c>
      <c r="B40430">
        <v>1875</v>
      </c>
      <c r="C40430" t="s">
        <v>401</v>
      </c>
      <c r="D40430">
        <v>2024</v>
      </c>
      <c r="E40430" t="s">
        <v>742</v>
      </c>
      <c r="F40430" s="2">
        <v>835.04727241689795</v>
      </c>
    </row>
    <row r="40431" spans="1:6">
      <c r="A40431" t="s">
        <v>320</v>
      </c>
      <c r="B40431">
        <v>1875</v>
      </c>
      <c r="C40431" t="s">
        <v>401</v>
      </c>
      <c r="D40431">
        <v>2024</v>
      </c>
      <c r="E40431" t="s">
        <v>744</v>
      </c>
      <c r="F40431" s="2">
        <v>1.1926844999999999</v>
      </c>
    </row>
    <row r="40432" spans="1:6">
      <c r="A40432" t="s">
        <v>320</v>
      </c>
      <c r="B40432">
        <v>1875</v>
      </c>
      <c r="C40432" t="s">
        <v>401</v>
      </c>
      <c r="D40432">
        <v>2024</v>
      </c>
      <c r="E40432" t="s">
        <v>739</v>
      </c>
      <c r="F40432" s="2">
        <v>4495.2115226539299</v>
      </c>
    </row>
    <row r="40433" spans="1:6">
      <c r="A40433" t="s">
        <v>403</v>
      </c>
      <c r="B40433">
        <v>301</v>
      </c>
      <c r="C40433" t="s">
        <v>403</v>
      </c>
      <c r="D40433">
        <v>2009</v>
      </c>
      <c r="E40433" t="s">
        <v>738</v>
      </c>
      <c r="F40433" s="2">
        <v>208635.349833705</v>
      </c>
    </row>
    <row r="40434" spans="1:6">
      <c r="A40434" t="s">
        <v>403</v>
      </c>
      <c r="B40434">
        <v>301</v>
      </c>
      <c r="C40434" t="s">
        <v>403</v>
      </c>
      <c r="D40434">
        <v>2009</v>
      </c>
      <c r="E40434" t="s">
        <v>739</v>
      </c>
      <c r="F40434" s="2">
        <v>0</v>
      </c>
    </row>
    <row r="40435" spans="1:6">
      <c r="A40435" t="s">
        <v>403</v>
      </c>
      <c r="B40435">
        <v>301</v>
      </c>
      <c r="C40435" t="s">
        <v>403</v>
      </c>
      <c r="D40435">
        <v>2009</v>
      </c>
      <c r="E40435" t="s">
        <v>740</v>
      </c>
      <c r="F40435" s="2">
        <v>277564.24560594402</v>
      </c>
    </row>
    <row r="40436" spans="1:6">
      <c r="A40436" t="s">
        <v>403</v>
      </c>
      <c r="B40436">
        <v>301</v>
      </c>
      <c r="C40436" t="s">
        <v>403</v>
      </c>
      <c r="D40436">
        <v>2011</v>
      </c>
      <c r="E40436" t="s">
        <v>741</v>
      </c>
      <c r="F40436" s="2">
        <v>574658.74622643599</v>
      </c>
    </row>
    <row r="40437" spans="1:6">
      <c r="A40437" t="s">
        <v>403</v>
      </c>
      <c r="B40437">
        <v>301</v>
      </c>
      <c r="C40437" t="s">
        <v>403</v>
      </c>
      <c r="D40437">
        <v>2013</v>
      </c>
      <c r="E40437" t="s">
        <v>743</v>
      </c>
      <c r="F40437" s="2">
        <v>0.79060140619039998</v>
      </c>
    </row>
    <row r="40438" spans="1:6">
      <c r="A40438" t="s">
        <v>403</v>
      </c>
      <c r="B40438">
        <v>301</v>
      </c>
      <c r="C40438" t="s">
        <v>403</v>
      </c>
      <c r="D40438">
        <v>2013</v>
      </c>
      <c r="E40438" t="s">
        <v>745</v>
      </c>
      <c r="F40438" s="2">
        <v>35963.789896708098</v>
      </c>
    </row>
    <row r="40439" spans="1:6">
      <c r="A40439" t="s">
        <v>403</v>
      </c>
      <c r="B40439">
        <v>301</v>
      </c>
      <c r="C40439" t="s">
        <v>403</v>
      </c>
      <c r="D40439">
        <v>2015</v>
      </c>
      <c r="E40439" t="s">
        <v>736</v>
      </c>
      <c r="F40439" s="2">
        <v>66168.575462447698</v>
      </c>
    </row>
    <row r="40440" spans="1:6">
      <c r="A40440" t="s">
        <v>403</v>
      </c>
      <c r="B40440">
        <v>301</v>
      </c>
      <c r="C40440" t="s">
        <v>403</v>
      </c>
      <c r="D40440">
        <v>2015</v>
      </c>
      <c r="E40440" t="s">
        <v>737</v>
      </c>
      <c r="F40440" s="2">
        <v>89867.690502923695</v>
      </c>
    </row>
    <row r="40441" spans="1:6">
      <c r="A40441" t="s">
        <v>403</v>
      </c>
      <c r="B40441">
        <v>301</v>
      </c>
      <c r="C40441" t="s">
        <v>403</v>
      </c>
      <c r="D40441">
        <v>2015</v>
      </c>
      <c r="E40441" t="s">
        <v>740</v>
      </c>
      <c r="F40441" s="2">
        <v>73488.315863430296</v>
      </c>
    </row>
    <row r="40442" spans="1:6">
      <c r="A40442" t="s">
        <v>403</v>
      </c>
      <c r="B40442">
        <v>301</v>
      </c>
      <c r="C40442" t="s">
        <v>403</v>
      </c>
      <c r="D40442">
        <v>2016</v>
      </c>
      <c r="E40442" t="s">
        <v>738</v>
      </c>
      <c r="F40442" s="2">
        <v>280191.93107015197</v>
      </c>
    </row>
    <row r="40443" spans="1:6">
      <c r="A40443" t="s">
        <v>403</v>
      </c>
      <c r="B40443">
        <v>301</v>
      </c>
      <c r="C40443" t="s">
        <v>403</v>
      </c>
      <c r="D40443">
        <v>2016</v>
      </c>
      <c r="E40443" t="s">
        <v>739</v>
      </c>
      <c r="F40443" s="2">
        <v>0</v>
      </c>
    </row>
    <row r="40444" spans="1:6">
      <c r="A40444" t="s">
        <v>403</v>
      </c>
      <c r="B40444">
        <v>301</v>
      </c>
      <c r="C40444" t="s">
        <v>403</v>
      </c>
      <c r="D40444">
        <v>2016</v>
      </c>
      <c r="E40444" t="s">
        <v>743</v>
      </c>
      <c r="F40444" s="2">
        <v>0.49412629394983998</v>
      </c>
    </row>
    <row r="40445" spans="1:6">
      <c r="A40445" t="s">
        <v>403</v>
      </c>
      <c r="B40445">
        <v>301</v>
      </c>
      <c r="C40445" t="s">
        <v>403</v>
      </c>
      <c r="D40445">
        <v>2017</v>
      </c>
      <c r="E40445" t="s">
        <v>742</v>
      </c>
      <c r="F40445" s="2">
        <v>152907.32411315601</v>
      </c>
    </row>
    <row r="40446" spans="1:6">
      <c r="A40446" t="s">
        <v>403</v>
      </c>
      <c r="B40446">
        <v>301</v>
      </c>
      <c r="C40446" t="s">
        <v>403</v>
      </c>
      <c r="D40446">
        <v>2017</v>
      </c>
      <c r="E40446" t="s">
        <v>744</v>
      </c>
      <c r="F40446" s="2">
        <v>4916.7963299499997</v>
      </c>
    </row>
    <row r="40447" spans="1:6">
      <c r="A40447" t="s">
        <v>403</v>
      </c>
      <c r="B40447">
        <v>301</v>
      </c>
      <c r="C40447" t="s">
        <v>403</v>
      </c>
      <c r="D40447">
        <v>2017</v>
      </c>
      <c r="E40447" t="s">
        <v>741</v>
      </c>
      <c r="F40447" s="2">
        <v>490076.902287943</v>
      </c>
    </row>
    <row r="40448" spans="1:6">
      <c r="A40448" t="s">
        <v>403</v>
      </c>
      <c r="B40448">
        <v>301</v>
      </c>
      <c r="C40448" t="s">
        <v>403</v>
      </c>
      <c r="D40448">
        <v>2018</v>
      </c>
      <c r="E40448" t="s">
        <v>736</v>
      </c>
      <c r="F40448" s="2">
        <v>64608.212747267899</v>
      </c>
    </row>
    <row r="40449" spans="1:6">
      <c r="A40449" t="s">
        <v>403</v>
      </c>
      <c r="B40449">
        <v>301</v>
      </c>
      <c r="C40449" t="s">
        <v>403</v>
      </c>
      <c r="D40449">
        <v>2018</v>
      </c>
      <c r="E40449" t="s">
        <v>737</v>
      </c>
      <c r="F40449" s="2">
        <v>89598.048137774094</v>
      </c>
    </row>
    <row r="40450" spans="1:6">
      <c r="A40450" t="s">
        <v>403</v>
      </c>
      <c r="B40450">
        <v>301</v>
      </c>
      <c r="C40450" t="s">
        <v>403</v>
      </c>
      <c r="D40450">
        <v>2019</v>
      </c>
      <c r="E40450" t="s">
        <v>738</v>
      </c>
      <c r="F40450" s="2">
        <v>306397.10387276998</v>
      </c>
    </row>
    <row r="40451" spans="1:6">
      <c r="A40451" t="s">
        <v>403</v>
      </c>
      <c r="B40451">
        <v>301</v>
      </c>
      <c r="C40451" t="s">
        <v>403</v>
      </c>
      <c r="D40451">
        <v>2019</v>
      </c>
      <c r="E40451" t="s">
        <v>739</v>
      </c>
      <c r="F40451" s="2">
        <v>0</v>
      </c>
    </row>
    <row r="40452" spans="1:6">
      <c r="A40452" t="s">
        <v>403</v>
      </c>
      <c r="B40452">
        <v>301</v>
      </c>
      <c r="C40452" t="s">
        <v>403</v>
      </c>
      <c r="D40452">
        <v>2019</v>
      </c>
      <c r="E40452" t="s">
        <v>743</v>
      </c>
      <c r="F40452" s="2">
        <v>0.2016005322128</v>
      </c>
    </row>
    <row r="40453" spans="1:6">
      <c r="A40453" t="s">
        <v>403</v>
      </c>
      <c r="B40453">
        <v>301</v>
      </c>
      <c r="C40453" t="s">
        <v>403</v>
      </c>
      <c r="D40453">
        <v>2020</v>
      </c>
      <c r="E40453" t="s">
        <v>742</v>
      </c>
      <c r="F40453" s="2">
        <v>150414.17479854301</v>
      </c>
    </row>
    <row r="40454" spans="1:6">
      <c r="A40454" t="s">
        <v>403</v>
      </c>
      <c r="B40454">
        <v>301</v>
      </c>
      <c r="C40454" t="s">
        <v>403</v>
      </c>
      <c r="D40454">
        <v>2020</v>
      </c>
      <c r="E40454" t="s">
        <v>744</v>
      </c>
      <c r="F40454" s="2">
        <v>5047.4402452949998</v>
      </c>
    </row>
    <row r="40455" spans="1:6">
      <c r="A40455" t="s">
        <v>403</v>
      </c>
      <c r="B40455">
        <v>301</v>
      </c>
      <c r="C40455" t="s">
        <v>403</v>
      </c>
      <c r="D40455">
        <v>2020</v>
      </c>
      <c r="E40455" t="s">
        <v>745</v>
      </c>
      <c r="F40455" s="2">
        <v>39601.312142778297</v>
      </c>
    </row>
    <row r="40456" spans="1:6">
      <c r="A40456" t="s">
        <v>403</v>
      </c>
      <c r="B40456">
        <v>301</v>
      </c>
      <c r="C40456" t="s">
        <v>403</v>
      </c>
      <c r="D40456">
        <v>2020</v>
      </c>
      <c r="E40456" t="s">
        <v>741</v>
      </c>
      <c r="F40456" s="2">
        <v>439792.81079426699</v>
      </c>
    </row>
    <row r="40457" spans="1:6">
      <c r="A40457" t="s">
        <v>403</v>
      </c>
      <c r="B40457">
        <v>301</v>
      </c>
      <c r="C40457" t="s">
        <v>403</v>
      </c>
      <c r="D40457">
        <v>2021</v>
      </c>
      <c r="E40457" t="s">
        <v>736</v>
      </c>
      <c r="F40457" s="2">
        <v>51237.741418062797</v>
      </c>
    </row>
    <row r="40458" spans="1:6">
      <c r="A40458" t="s">
        <v>403</v>
      </c>
      <c r="B40458">
        <v>301</v>
      </c>
      <c r="C40458" t="s">
        <v>403</v>
      </c>
      <c r="D40458">
        <v>2021</v>
      </c>
      <c r="E40458" t="s">
        <v>737</v>
      </c>
      <c r="F40458" s="2">
        <v>84663.964258013002</v>
      </c>
    </row>
    <row r="40459" spans="1:6">
      <c r="A40459" t="s">
        <v>403</v>
      </c>
      <c r="B40459">
        <v>301</v>
      </c>
      <c r="C40459" t="s">
        <v>403</v>
      </c>
      <c r="D40459">
        <v>2022</v>
      </c>
      <c r="E40459" t="s">
        <v>738</v>
      </c>
      <c r="F40459" s="2">
        <v>264235.94591279502</v>
      </c>
    </row>
    <row r="40460" spans="1:6">
      <c r="A40460" t="s">
        <v>403</v>
      </c>
      <c r="B40460">
        <v>301</v>
      </c>
      <c r="C40460" t="s">
        <v>403</v>
      </c>
      <c r="D40460">
        <v>2022</v>
      </c>
      <c r="E40460" t="s">
        <v>739</v>
      </c>
      <c r="F40460" s="2">
        <v>0</v>
      </c>
    </row>
    <row r="40461" spans="1:6">
      <c r="A40461" t="s">
        <v>403</v>
      </c>
      <c r="B40461">
        <v>301</v>
      </c>
      <c r="C40461" t="s">
        <v>403</v>
      </c>
      <c r="D40461">
        <v>2022</v>
      </c>
      <c r="E40461" t="s">
        <v>740</v>
      </c>
      <c r="F40461" s="2">
        <v>30120.706841677202</v>
      </c>
    </row>
    <row r="40462" spans="1:6">
      <c r="A40462" t="s">
        <v>403</v>
      </c>
      <c r="B40462">
        <v>301</v>
      </c>
      <c r="C40462" t="s">
        <v>403</v>
      </c>
      <c r="D40462">
        <v>2023</v>
      </c>
      <c r="E40462" t="s">
        <v>742</v>
      </c>
      <c r="F40462" s="2">
        <v>121413.516647014</v>
      </c>
    </row>
    <row r="40463" spans="1:6">
      <c r="A40463" t="s">
        <v>403</v>
      </c>
      <c r="B40463">
        <v>301</v>
      </c>
      <c r="C40463" t="s">
        <v>403</v>
      </c>
      <c r="D40463">
        <v>2023</v>
      </c>
      <c r="E40463" t="s">
        <v>744</v>
      </c>
      <c r="F40463" s="2">
        <v>3607.9438088050001</v>
      </c>
    </row>
    <row r="40464" spans="1:6">
      <c r="A40464" t="s">
        <v>403</v>
      </c>
      <c r="B40464">
        <v>301</v>
      </c>
      <c r="C40464" t="s">
        <v>403</v>
      </c>
      <c r="D40464">
        <v>2023</v>
      </c>
      <c r="E40464" t="s">
        <v>745</v>
      </c>
      <c r="F40464" s="2">
        <v>30623.0901658521</v>
      </c>
    </row>
    <row r="40465" spans="1:6">
      <c r="A40465" t="s">
        <v>403</v>
      </c>
      <c r="B40465">
        <v>301</v>
      </c>
      <c r="C40465" t="s">
        <v>403</v>
      </c>
      <c r="D40465">
        <v>2024</v>
      </c>
      <c r="E40465" t="s">
        <v>736</v>
      </c>
      <c r="F40465" s="2">
        <v>46167.027732678398</v>
      </c>
    </row>
    <row r="40466" spans="1:6">
      <c r="A40466" t="s">
        <v>403</v>
      </c>
      <c r="B40466">
        <v>301</v>
      </c>
      <c r="C40466" t="s">
        <v>403</v>
      </c>
      <c r="D40466">
        <v>2024</v>
      </c>
      <c r="E40466" t="s">
        <v>737</v>
      </c>
      <c r="F40466" s="2">
        <v>79540.727263669003</v>
      </c>
    </row>
    <row r="40467" spans="1:6">
      <c r="A40467" t="s">
        <v>405</v>
      </c>
      <c r="B40467">
        <v>1101</v>
      </c>
      <c r="C40467" t="s">
        <v>406</v>
      </c>
      <c r="D40467">
        <v>2009</v>
      </c>
      <c r="E40467" t="s">
        <v>737</v>
      </c>
      <c r="F40467" s="2">
        <v>2791.0826782824101</v>
      </c>
    </row>
    <row r="40468" spans="1:6">
      <c r="A40468" t="s">
        <v>405</v>
      </c>
      <c r="B40468">
        <v>1101</v>
      </c>
      <c r="C40468" t="s">
        <v>406</v>
      </c>
      <c r="D40468">
        <v>2009</v>
      </c>
      <c r="E40468" t="s">
        <v>740</v>
      </c>
      <c r="F40468" s="2">
        <v>2587.13565044304</v>
      </c>
    </row>
    <row r="40469" spans="1:6">
      <c r="A40469" t="s">
        <v>405</v>
      </c>
      <c r="B40469">
        <v>1101</v>
      </c>
      <c r="C40469" t="s">
        <v>406</v>
      </c>
      <c r="D40469">
        <v>2011</v>
      </c>
      <c r="E40469" t="s">
        <v>744</v>
      </c>
      <c r="F40469" s="2">
        <v>12916.612788173499</v>
      </c>
    </row>
    <row r="40470" spans="1:6">
      <c r="A40470" t="s">
        <v>405</v>
      </c>
      <c r="B40470">
        <v>1101</v>
      </c>
      <c r="C40470" t="s">
        <v>406</v>
      </c>
      <c r="D40470">
        <v>2011</v>
      </c>
      <c r="E40470" t="s">
        <v>741</v>
      </c>
      <c r="F40470" s="2">
        <v>20983.676144340101</v>
      </c>
    </row>
    <row r="40471" spans="1:6">
      <c r="A40471" t="s">
        <v>405</v>
      </c>
      <c r="B40471">
        <v>1101</v>
      </c>
      <c r="C40471" t="s">
        <v>406</v>
      </c>
      <c r="D40471">
        <v>2013</v>
      </c>
      <c r="E40471" t="s">
        <v>738</v>
      </c>
      <c r="F40471" s="2">
        <v>0</v>
      </c>
    </row>
    <row r="40472" spans="1:6">
      <c r="A40472" t="s">
        <v>405</v>
      </c>
      <c r="B40472">
        <v>1101</v>
      </c>
      <c r="C40472" t="s">
        <v>406</v>
      </c>
      <c r="D40472">
        <v>2013</v>
      </c>
      <c r="E40472" t="s">
        <v>739</v>
      </c>
      <c r="F40472" s="2">
        <v>31891.1736149317</v>
      </c>
    </row>
    <row r="40473" spans="1:6">
      <c r="A40473" t="s">
        <v>405</v>
      </c>
      <c r="B40473">
        <v>1101</v>
      </c>
      <c r="C40473" t="s">
        <v>406</v>
      </c>
      <c r="D40473">
        <v>2013</v>
      </c>
      <c r="E40473" t="s">
        <v>743</v>
      </c>
      <c r="F40473" s="2">
        <v>0</v>
      </c>
    </row>
    <row r="40474" spans="1:6">
      <c r="A40474" t="s">
        <v>405</v>
      </c>
      <c r="B40474">
        <v>1101</v>
      </c>
      <c r="C40474" t="s">
        <v>406</v>
      </c>
      <c r="D40474">
        <v>2015</v>
      </c>
      <c r="E40474" t="s">
        <v>736</v>
      </c>
      <c r="F40474" s="2">
        <v>10751.851115785699</v>
      </c>
    </row>
    <row r="40475" spans="1:6">
      <c r="A40475" t="s">
        <v>405</v>
      </c>
      <c r="B40475">
        <v>1101</v>
      </c>
      <c r="C40475" t="s">
        <v>406</v>
      </c>
      <c r="D40475">
        <v>2015</v>
      </c>
      <c r="E40475" t="s">
        <v>737</v>
      </c>
      <c r="F40475" s="2">
        <v>3242.9783258150601</v>
      </c>
    </row>
    <row r="40476" spans="1:6">
      <c r="A40476" t="s">
        <v>405</v>
      </c>
      <c r="B40476">
        <v>1101</v>
      </c>
      <c r="C40476" t="s">
        <v>406</v>
      </c>
      <c r="D40476">
        <v>2016</v>
      </c>
      <c r="E40476" t="s">
        <v>738</v>
      </c>
      <c r="F40476" s="2">
        <v>0</v>
      </c>
    </row>
    <row r="40477" spans="1:6">
      <c r="A40477" t="s">
        <v>405</v>
      </c>
      <c r="B40477">
        <v>1101</v>
      </c>
      <c r="C40477" t="s">
        <v>406</v>
      </c>
      <c r="D40477">
        <v>2016</v>
      </c>
      <c r="E40477" t="s">
        <v>739</v>
      </c>
      <c r="F40477" s="2">
        <v>33413.050264347003</v>
      </c>
    </row>
    <row r="40478" spans="1:6">
      <c r="A40478" t="s">
        <v>405</v>
      </c>
      <c r="B40478">
        <v>1101</v>
      </c>
      <c r="C40478" t="s">
        <v>406</v>
      </c>
      <c r="D40478">
        <v>2016</v>
      </c>
      <c r="E40478" t="s">
        <v>743</v>
      </c>
      <c r="F40478" s="2">
        <v>0</v>
      </c>
    </row>
    <row r="40479" spans="1:6">
      <c r="A40479" t="s">
        <v>405</v>
      </c>
      <c r="B40479">
        <v>1101</v>
      </c>
      <c r="C40479" t="s">
        <v>406</v>
      </c>
      <c r="D40479">
        <v>2016</v>
      </c>
      <c r="E40479" t="s">
        <v>740</v>
      </c>
      <c r="F40479" s="2">
        <v>1285.17097608273</v>
      </c>
    </row>
    <row r="40480" spans="1:6">
      <c r="A40480" t="s">
        <v>405</v>
      </c>
      <c r="B40480">
        <v>1101</v>
      </c>
      <c r="C40480" t="s">
        <v>406</v>
      </c>
      <c r="D40480">
        <v>2017</v>
      </c>
      <c r="E40480" t="s">
        <v>742</v>
      </c>
      <c r="F40480" s="2">
        <v>4596.5434988914703</v>
      </c>
    </row>
    <row r="40481" spans="1:6">
      <c r="A40481" t="s">
        <v>405</v>
      </c>
      <c r="B40481">
        <v>1101</v>
      </c>
      <c r="C40481" t="s">
        <v>406</v>
      </c>
      <c r="D40481">
        <v>2017</v>
      </c>
      <c r="E40481" t="s">
        <v>744</v>
      </c>
      <c r="F40481" s="2">
        <v>18933.286609250001</v>
      </c>
    </row>
    <row r="40482" spans="1:6">
      <c r="A40482" t="s">
        <v>405</v>
      </c>
      <c r="B40482">
        <v>1101</v>
      </c>
      <c r="C40482" t="s">
        <v>406</v>
      </c>
      <c r="D40482">
        <v>2017</v>
      </c>
      <c r="E40482" t="s">
        <v>745</v>
      </c>
      <c r="F40482" s="2">
        <v>25536.212853563698</v>
      </c>
    </row>
    <row r="40483" spans="1:6">
      <c r="A40483" t="s">
        <v>405</v>
      </c>
      <c r="B40483">
        <v>1101</v>
      </c>
      <c r="C40483" t="s">
        <v>406</v>
      </c>
      <c r="D40483">
        <v>2018</v>
      </c>
      <c r="E40483" t="s">
        <v>736</v>
      </c>
      <c r="F40483" s="2">
        <v>7667.8151617101503</v>
      </c>
    </row>
    <row r="40484" spans="1:6">
      <c r="A40484" t="s">
        <v>405</v>
      </c>
      <c r="B40484">
        <v>1101</v>
      </c>
      <c r="C40484" t="s">
        <v>406</v>
      </c>
      <c r="D40484">
        <v>2018</v>
      </c>
      <c r="E40484" t="s">
        <v>737</v>
      </c>
      <c r="F40484" s="2">
        <v>2894.5749119175398</v>
      </c>
    </row>
    <row r="40485" spans="1:6">
      <c r="A40485" t="s">
        <v>405</v>
      </c>
      <c r="B40485">
        <v>1101</v>
      </c>
      <c r="C40485" t="s">
        <v>406</v>
      </c>
      <c r="D40485">
        <v>2019</v>
      </c>
      <c r="E40485" t="s">
        <v>738</v>
      </c>
      <c r="F40485" s="2">
        <v>0</v>
      </c>
    </row>
    <row r="40486" spans="1:6">
      <c r="A40486" t="s">
        <v>405</v>
      </c>
      <c r="B40486">
        <v>1101</v>
      </c>
      <c r="C40486" t="s">
        <v>406</v>
      </c>
      <c r="D40486">
        <v>2019</v>
      </c>
      <c r="E40486" t="s">
        <v>739</v>
      </c>
      <c r="F40486" s="2">
        <v>33175.681062537798</v>
      </c>
    </row>
    <row r="40487" spans="1:6">
      <c r="A40487" t="s">
        <v>405</v>
      </c>
      <c r="B40487">
        <v>1101</v>
      </c>
      <c r="C40487" t="s">
        <v>406</v>
      </c>
      <c r="D40487">
        <v>2019</v>
      </c>
      <c r="E40487" t="s">
        <v>740</v>
      </c>
      <c r="F40487" s="2">
        <v>916.73257034566905</v>
      </c>
    </row>
    <row r="40488" spans="1:6">
      <c r="A40488" t="s">
        <v>405</v>
      </c>
      <c r="B40488">
        <v>1101</v>
      </c>
      <c r="C40488" t="s">
        <v>406</v>
      </c>
      <c r="D40488">
        <v>2020</v>
      </c>
      <c r="E40488" t="s">
        <v>742</v>
      </c>
      <c r="F40488" s="2">
        <v>8262.8803127521605</v>
      </c>
    </row>
    <row r="40489" spans="1:6">
      <c r="A40489" t="s">
        <v>405</v>
      </c>
      <c r="B40489">
        <v>1101</v>
      </c>
      <c r="C40489" t="s">
        <v>406</v>
      </c>
      <c r="D40489">
        <v>2020</v>
      </c>
      <c r="E40489" t="s">
        <v>744</v>
      </c>
      <c r="F40489" s="2">
        <v>24709.190562998901</v>
      </c>
    </row>
    <row r="40490" spans="1:6">
      <c r="A40490" t="s">
        <v>405</v>
      </c>
      <c r="B40490">
        <v>1101</v>
      </c>
      <c r="C40490" t="s">
        <v>406</v>
      </c>
      <c r="D40490">
        <v>2020</v>
      </c>
      <c r="E40490" t="s">
        <v>745</v>
      </c>
      <c r="F40490" s="2">
        <v>22969.192368161701</v>
      </c>
    </row>
    <row r="40491" spans="1:6">
      <c r="A40491" t="s">
        <v>405</v>
      </c>
      <c r="B40491">
        <v>1101</v>
      </c>
      <c r="C40491" t="s">
        <v>406</v>
      </c>
      <c r="D40491">
        <v>2021</v>
      </c>
      <c r="E40491" t="s">
        <v>741</v>
      </c>
      <c r="F40491" s="2">
        <v>17955.379731568901</v>
      </c>
    </row>
    <row r="40492" spans="1:6">
      <c r="A40492" t="s">
        <v>405</v>
      </c>
      <c r="B40492">
        <v>1101</v>
      </c>
      <c r="C40492" t="s">
        <v>406</v>
      </c>
      <c r="D40492">
        <v>2022</v>
      </c>
      <c r="E40492" t="s">
        <v>740</v>
      </c>
      <c r="F40492" s="2">
        <v>1101.28072801804</v>
      </c>
    </row>
    <row r="40493" spans="1:6">
      <c r="A40493" t="s">
        <v>405</v>
      </c>
      <c r="B40493">
        <v>1101</v>
      </c>
      <c r="C40493" t="s">
        <v>406</v>
      </c>
      <c r="D40493">
        <v>2023</v>
      </c>
      <c r="E40493" t="s">
        <v>743</v>
      </c>
      <c r="F40493" s="2">
        <v>0</v>
      </c>
    </row>
    <row r="40494" spans="1:6">
      <c r="A40494" t="s">
        <v>405</v>
      </c>
      <c r="B40494">
        <v>1101</v>
      </c>
      <c r="C40494" t="s">
        <v>406</v>
      </c>
      <c r="D40494">
        <v>2023</v>
      </c>
      <c r="E40494" t="s">
        <v>745</v>
      </c>
      <c r="F40494" s="2">
        <v>22623.077731319601</v>
      </c>
    </row>
    <row r="40495" spans="1:6">
      <c r="A40495" t="s">
        <v>405</v>
      </c>
      <c r="B40495">
        <v>1101</v>
      </c>
      <c r="C40495" t="s">
        <v>406</v>
      </c>
      <c r="D40495">
        <v>2024</v>
      </c>
      <c r="E40495" t="s">
        <v>741</v>
      </c>
      <c r="F40495" s="2">
        <v>17256.672032439699</v>
      </c>
    </row>
    <row r="40496" spans="1:6">
      <c r="A40496" t="s">
        <v>405</v>
      </c>
      <c r="B40496">
        <v>1103</v>
      </c>
      <c r="C40496" t="s">
        <v>408</v>
      </c>
      <c r="D40496">
        <v>2009</v>
      </c>
      <c r="E40496" t="s">
        <v>738</v>
      </c>
      <c r="F40496" s="2">
        <v>0</v>
      </c>
    </row>
    <row r="40497" spans="1:6">
      <c r="A40497" t="s">
        <v>405</v>
      </c>
      <c r="B40497">
        <v>1103</v>
      </c>
      <c r="C40497" t="s">
        <v>408</v>
      </c>
      <c r="D40497">
        <v>2009</v>
      </c>
      <c r="E40497" t="s">
        <v>739</v>
      </c>
      <c r="F40497" s="2">
        <v>58216.819917265602</v>
      </c>
    </row>
    <row r="40498" spans="1:6">
      <c r="A40498" t="s">
        <v>405</v>
      </c>
      <c r="B40498">
        <v>1103</v>
      </c>
      <c r="C40498" t="s">
        <v>408</v>
      </c>
      <c r="D40498">
        <v>2011</v>
      </c>
      <c r="E40498" t="s">
        <v>740</v>
      </c>
      <c r="F40498" s="2">
        <v>42695.949328785697</v>
      </c>
    </row>
    <row r="40499" spans="1:6">
      <c r="A40499" t="s">
        <v>405</v>
      </c>
      <c r="B40499">
        <v>1103</v>
      </c>
      <c r="C40499" t="s">
        <v>408</v>
      </c>
      <c r="D40499">
        <v>2011</v>
      </c>
      <c r="E40499" t="s">
        <v>741</v>
      </c>
      <c r="F40499" s="2">
        <v>170383.02755509299</v>
      </c>
    </row>
    <row r="40500" spans="1:6">
      <c r="A40500" t="s">
        <v>405</v>
      </c>
      <c r="B40500">
        <v>1103</v>
      </c>
      <c r="C40500" t="s">
        <v>408</v>
      </c>
      <c r="D40500">
        <v>2013</v>
      </c>
      <c r="E40500" t="s">
        <v>743</v>
      </c>
      <c r="F40500" s="2">
        <v>0.31289362779520002</v>
      </c>
    </row>
    <row r="40501" spans="1:6">
      <c r="A40501" t="s">
        <v>405</v>
      </c>
      <c r="B40501">
        <v>1103</v>
      </c>
      <c r="C40501" t="s">
        <v>408</v>
      </c>
      <c r="D40501">
        <v>2013</v>
      </c>
      <c r="E40501" t="s">
        <v>745</v>
      </c>
      <c r="F40501" s="2">
        <v>114423.06894729901</v>
      </c>
    </row>
    <row r="40502" spans="1:6">
      <c r="A40502" t="s">
        <v>405</v>
      </c>
      <c r="B40502">
        <v>1103</v>
      </c>
      <c r="C40502" t="s">
        <v>408</v>
      </c>
      <c r="D40502">
        <v>2015</v>
      </c>
      <c r="E40502" t="s">
        <v>736</v>
      </c>
      <c r="F40502" s="2">
        <v>1441.7115396020799</v>
      </c>
    </row>
    <row r="40503" spans="1:6">
      <c r="A40503" t="s">
        <v>405</v>
      </c>
      <c r="B40503">
        <v>1103</v>
      </c>
      <c r="C40503" t="s">
        <v>408</v>
      </c>
      <c r="D40503">
        <v>2015</v>
      </c>
      <c r="E40503" t="s">
        <v>737</v>
      </c>
      <c r="F40503" s="2">
        <v>21027.319029755399</v>
      </c>
    </row>
    <row r="40504" spans="1:6">
      <c r="A40504" t="s">
        <v>405</v>
      </c>
      <c r="B40504">
        <v>1103</v>
      </c>
      <c r="C40504" t="s">
        <v>408</v>
      </c>
      <c r="D40504">
        <v>2016</v>
      </c>
      <c r="E40504" t="s">
        <v>738</v>
      </c>
      <c r="F40504" s="2">
        <v>217.28846486486501</v>
      </c>
    </row>
    <row r="40505" spans="1:6">
      <c r="A40505" t="s">
        <v>405</v>
      </c>
      <c r="B40505">
        <v>1103</v>
      </c>
      <c r="C40505" t="s">
        <v>408</v>
      </c>
      <c r="D40505">
        <v>2016</v>
      </c>
      <c r="E40505" t="s">
        <v>739</v>
      </c>
      <c r="F40505" s="2">
        <v>57166.721752540601</v>
      </c>
    </row>
    <row r="40506" spans="1:6">
      <c r="A40506" t="s">
        <v>405</v>
      </c>
      <c r="B40506">
        <v>1103</v>
      </c>
      <c r="C40506" t="s">
        <v>408</v>
      </c>
      <c r="D40506">
        <v>2016</v>
      </c>
      <c r="E40506" t="s">
        <v>743</v>
      </c>
      <c r="F40506" s="2">
        <v>0.65878494114639996</v>
      </c>
    </row>
    <row r="40507" spans="1:6">
      <c r="A40507" t="s">
        <v>405</v>
      </c>
      <c r="B40507">
        <v>1103</v>
      </c>
      <c r="C40507" t="s">
        <v>408</v>
      </c>
      <c r="D40507">
        <v>2017</v>
      </c>
      <c r="E40507" t="s">
        <v>742</v>
      </c>
      <c r="F40507" s="2">
        <v>23593.707157480199</v>
      </c>
    </row>
    <row r="40508" spans="1:6">
      <c r="A40508" t="s">
        <v>405</v>
      </c>
      <c r="B40508">
        <v>1103</v>
      </c>
      <c r="C40508" t="s">
        <v>408</v>
      </c>
      <c r="D40508">
        <v>2017</v>
      </c>
      <c r="E40508" t="s">
        <v>744</v>
      </c>
      <c r="F40508" s="2">
        <v>14894.348950732199</v>
      </c>
    </row>
    <row r="40509" spans="1:6">
      <c r="A40509" t="s">
        <v>405</v>
      </c>
      <c r="B40509">
        <v>1103</v>
      </c>
      <c r="C40509" t="s">
        <v>408</v>
      </c>
      <c r="D40509">
        <v>2017</v>
      </c>
      <c r="E40509" t="s">
        <v>745</v>
      </c>
      <c r="F40509" s="2">
        <v>111888.71608789101</v>
      </c>
    </row>
    <row r="40510" spans="1:6">
      <c r="A40510" t="s">
        <v>405</v>
      </c>
      <c r="B40510">
        <v>1103</v>
      </c>
      <c r="C40510" t="s">
        <v>408</v>
      </c>
      <c r="D40510">
        <v>2017</v>
      </c>
      <c r="E40510" t="s">
        <v>741</v>
      </c>
      <c r="F40510" s="2">
        <v>140132.60636412801</v>
      </c>
    </row>
    <row r="40511" spans="1:6">
      <c r="A40511" t="s">
        <v>405</v>
      </c>
      <c r="B40511">
        <v>1103</v>
      </c>
      <c r="C40511" t="s">
        <v>408</v>
      </c>
      <c r="D40511">
        <v>2018</v>
      </c>
      <c r="E40511" t="s">
        <v>736</v>
      </c>
      <c r="F40511" s="2">
        <v>1332.4640467605</v>
      </c>
    </row>
    <row r="40512" spans="1:6">
      <c r="A40512" t="s">
        <v>405</v>
      </c>
      <c r="B40512">
        <v>1103</v>
      </c>
      <c r="C40512" t="s">
        <v>408</v>
      </c>
      <c r="D40512">
        <v>2018</v>
      </c>
      <c r="E40512" t="s">
        <v>737</v>
      </c>
      <c r="F40512" s="2">
        <v>20841.8555714303</v>
      </c>
    </row>
    <row r="40513" spans="1:6">
      <c r="A40513" t="s">
        <v>405</v>
      </c>
      <c r="B40513">
        <v>1103</v>
      </c>
      <c r="C40513" t="s">
        <v>408</v>
      </c>
      <c r="D40513">
        <v>2018</v>
      </c>
      <c r="E40513" t="s">
        <v>740</v>
      </c>
      <c r="F40513" s="2">
        <v>32526.162344641099</v>
      </c>
    </row>
    <row r="40514" spans="1:6">
      <c r="A40514" t="s">
        <v>405</v>
      </c>
      <c r="B40514">
        <v>1103</v>
      </c>
      <c r="C40514" t="s">
        <v>408</v>
      </c>
      <c r="D40514">
        <v>2019</v>
      </c>
      <c r="E40514" t="s">
        <v>738</v>
      </c>
      <c r="F40514" s="2">
        <v>4256.1342052289901</v>
      </c>
    </row>
    <row r="40515" spans="1:6">
      <c r="A40515" t="s">
        <v>405</v>
      </c>
      <c r="B40515">
        <v>1103</v>
      </c>
      <c r="C40515" t="s">
        <v>408</v>
      </c>
      <c r="D40515">
        <v>2019</v>
      </c>
      <c r="E40515" t="s">
        <v>739</v>
      </c>
      <c r="F40515" s="2">
        <v>56448.141393802602</v>
      </c>
    </row>
    <row r="40516" spans="1:6">
      <c r="A40516" t="s">
        <v>405</v>
      </c>
      <c r="B40516">
        <v>1103</v>
      </c>
      <c r="C40516" t="s">
        <v>408</v>
      </c>
      <c r="D40516">
        <v>2019</v>
      </c>
      <c r="E40516" t="s">
        <v>743</v>
      </c>
      <c r="F40516" s="2">
        <v>1.5517177338048</v>
      </c>
    </row>
    <row r="40517" spans="1:6">
      <c r="A40517" t="s">
        <v>405</v>
      </c>
      <c r="B40517">
        <v>1103</v>
      </c>
      <c r="C40517" t="s">
        <v>408</v>
      </c>
      <c r="D40517">
        <v>2020</v>
      </c>
      <c r="E40517" t="s">
        <v>742</v>
      </c>
      <c r="F40517" s="2">
        <v>60526.426556876599</v>
      </c>
    </row>
    <row r="40518" spans="1:6">
      <c r="A40518" t="s">
        <v>405</v>
      </c>
      <c r="B40518">
        <v>1103</v>
      </c>
      <c r="C40518" t="s">
        <v>408</v>
      </c>
      <c r="D40518">
        <v>2020</v>
      </c>
      <c r="E40518" t="s">
        <v>744</v>
      </c>
      <c r="F40518" s="2">
        <v>9732.9433802417298</v>
      </c>
    </row>
    <row r="40519" spans="1:6">
      <c r="A40519" t="s">
        <v>405</v>
      </c>
      <c r="B40519">
        <v>1103</v>
      </c>
      <c r="C40519" t="s">
        <v>408</v>
      </c>
      <c r="D40519">
        <v>2020</v>
      </c>
      <c r="E40519" t="s">
        <v>745</v>
      </c>
      <c r="F40519" s="2">
        <v>108096.22704708199</v>
      </c>
    </row>
    <row r="40520" spans="1:6">
      <c r="A40520" t="s">
        <v>405</v>
      </c>
      <c r="B40520">
        <v>1103</v>
      </c>
      <c r="C40520" t="s">
        <v>408</v>
      </c>
      <c r="D40520">
        <v>2020</v>
      </c>
      <c r="E40520" t="s">
        <v>741</v>
      </c>
      <c r="F40520" s="2">
        <v>117479.53549669099</v>
      </c>
    </row>
    <row r="40521" spans="1:6">
      <c r="A40521" t="s">
        <v>405</v>
      </c>
      <c r="B40521">
        <v>1103</v>
      </c>
      <c r="C40521" t="s">
        <v>408</v>
      </c>
      <c r="D40521">
        <v>2021</v>
      </c>
      <c r="E40521" t="s">
        <v>736</v>
      </c>
      <c r="F40521" s="2">
        <v>1471.51073138127</v>
      </c>
    </row>
    <row r="40522" spans="1:6">
      <c r="A40522" t="s">
        <v>405</v>
      </c>
      <c r="B40522">
        <v>1103</v>
      </c>
      <c r="C40522" t="s">
        <v>408</v>
      </c>
      <c r="D40522">
        <v>2021</v>
      </c>
      <c r="E40522" t="s">
        <v>737</v>
      </c>
      <c r="F40522" s="2">
        <v>19475.2425585698</v>
      </c>
    </row>
    <row r="40523" spans="1:6">
      <c r="A40523" t="s">
        <v>405</v>
      </c>
      <c r="B40523">
        <v>1103</v>
      </c>
      <c r="C40523" t="s">
        <v>408</v>
      </c>
      <c r="D40523">
        <v>2021</v>
      </c>
      <c r="E40523" t="s">
        <v>740</v>
      </c>
      <c r="F40523" s="2">
        <v>32901.455612917198</v>
      </c>
    </row>
    <row r="40524" spans="1:6">
      <c r="A40524" t="s">
        <v>405</v>
      </c>
      <c r="B40524">
        <v>1103</v>
      </c>
      <c r="C40524" t="s">
        <v>408</v>
      </c>
      <c r="D40524">
        <v>2022</v>
      </c>
      <c r="E40524" t="s">
        <v>738</v>
      </c>
      <c r="F40524" s="2">
        <v>4077.6534722788401</v>
      </c>
    </row>
    <row r="40525" spans="1:6">
      <c r="A40525" t="s">
        <v>405</v>
      </c>
      <c r="B40525">
        <v>1103</v>
      </c>
      <c r="C40525" t="s">
        <v>408</v>
      </c>
      <c r="D40525">
        <v>2022</v>
      </c>
      <c r="E40525" t="s">
        <v>739</v>
      </c>
      <c r="F40525" s="2">
        <v>56187.907810500597</v>
      </c>
    </row>
    <row r="40526" spans="1:6">
      <c r="A40526" t="s">
        <v>405</v>
      </c>
      <c r="B40526">
        <v>1103</v>
      </c>
      <c r="C40526" t="s">
        <v>408</v>
      </c>
      <c r="D40526">
        <v>2023</v>
      </c>
      <c r="E40526" t="s">
        <v>742</v>
      </c>
      <c r="F40526" s="2">
        <v>71701.485935273202</v>
      </c>
    </row>
    <row r="40527" spans="1:6">
      <c r="A40527" t="s">
        <v>405</v>
      </c>
      <c r="B40527">
        <v>1103</v>
      </c>
      <c r="C40527" t="s">
        <v>408</v>
      </c>
      <c r="D40527">
        <v>2023</v>
      </c>
      <c r="E40527" t="s">
        <v>744</v>
      </c>
      <c r="F40527" s="2">
        <v>12811.404488754901</v>
      </c>
    </row>
    <row r="40528" spans="1:6">
      <c r="A40528" t="s">
        <v>405</v>
      </c>
      <c r="B40528">
        <v>1103</v>
      </c>
      <c r="C40528" t="s">
        <v>408</v>
      </c>
      <c r="D40528">
        <v>2023</v>
      </c>
      <c r="E40528" t="s">
        <v>745</v>
      </c>
      <c r="F40528" s="2">
        <v>103626.228468848</v>
      </c>
    </row>
    <row r="40529" spans="1:6">
      <c r="A40529" t="s">
        <v>405</v>
      </c>
      <c r="B40529">
        <v>1103</v>
      </c>
      <c r="C40529" t="s">
        <v>408</v>
      </c>
      <c r="D40529">
        <v>2024</v>
      </c>
      <c r="E40529" t="s">
        <v>736</v>
      </c>
      <c r="F40529" s="2">
        <v>1055.32860977632</v>
      </c>
    </row>
    <row r="40530" spans="1:6">
      <c r="A40530" t="s">
        <v>405</v>
      </c>
      <c r="B40530">
        <v>1103</v>
      </c>
      <c r="C40530" t="s">
        <v>408</v>
      </c>
      <c r="D40530">
        <v>2024</v>
      </c>
      <c r="E40530" t="s">
        <v>737</v>
      </c>
      <c r="F40530" s="2">
        <v>18109.9635717028</v>
      </c>
    </row>
    <row r="40531" spans="1:6">
      <c r="A40531" t="s">
        <v>405</v>
      </c>
      <c r="B40531">
        <v>1103</v>
      </c>
      <c r="C40531" t="s">
        <v>408</v>
      </c>
      <c r="D40531">
        <v>2024</v>
      </c>
      <c r="E40531" t="s">
        <v>740</v>
      </c>
      <c r="F40531" s="2">
        <v>19481.355669368699</v>
      </c>
    </row>
    <row r="40532" spans="1:6">
      <c r="A40532" t="s">
        <v>405</v>
      </c>
      <c r="B40532">
        <v>1103</v>
      </c>
      <c r="C40532" t="s">
        <v>408</v>
      </c>
      <c r="D40532">
        <v>2024</v>
      </c>
      <c r="E40532" t="s">
        <v>741</v>
      </c>
      <c r="F40532" s="2">
        <v>102724.009160993</v>
      </c>
    </row>
    <row r="40533" spans="1:6">
      <c r="A40533" t="s">
        <v>405</v>
      </c>
      <c r="B40533">
        <v>1106</v>
      </c>
      <c r="C40533" t="s">
        <v>410</v>
      </c>
      <c r="D40533">
        <v>2009</v>
      </c>
      <c r="E40533" t="s">
        <v>742</v>
      </c>
      <c r="F40533" s="2">
        <v>7654.3025942936301</v>
      </c>
    </row>
    <row r="40534" spans="1:6">
      <c r="A40534" t="s">
        <v>405</v>
      </c>
      <c r="B40534">
        <v>1106</v>
      </c>
      <c r="C40534" t="s">
        <v>410</v>
      </c>
      <c r="D40534">
        <v>2009</v>
      </c>
      <c r="E40534" t="s">
        <v>744</v>
      </c>
      <c r="F40534" s="2">
        <v>0</v>
      </c>
    </row>
    <row r="40535" spans="1:6">
      <c r="A40535" t="s">
        <v>405</v>
      </c>
      <c r="B40535">
        <v>1106</v>
      </c>
      <c r="C40535" t="s">
        <v>410</v>
      </c>
      <c r="D40535">
        <v>2009</v>
      </c>
      <c r="E40535" t="s">
        <v>745</v>
      </c>
      <c r="F40535" s="2">
        <v>28900.022844454699</v>
      </c>
    </row>
    <row r="40536" spans="1:6">
      <c r="A40536" t="s">
        <v>405</v>
      </c>
      <c r="B40536">
        <v>1106</v>
      </c>
      <c r="C40536" t="s">
        <v>410</v>
      </c>
      <c r="D40536">
        <v>2009</v>
      </c>
      <c r="E40536" t="s">
        <v>741</v>
      </c>
      <c r="F40536" s="2">
        <v>29961.775701684899</v>
      </c>
    </row>
    <row r="40537" spans="1:6">
      <c r="A40537" t="s">
        <v>405</v>
      </c>
      <c r="B40537">
        <v>1106</v>
      </c>
      <c r="C40537" t="s">
        <v>410</v>
      </c>
      <c r="D40537">
        <v>2011</v>
      </c>
      <c r="E40537" t="s">
        <v>738</v>
      </c>
      <c r="F40537" s="2">
        <v>0</v>
      </c>
    </row>
    <row r="40538" spans="1:6">
      <c r="A40538" t="s">
        <v>405</v>
      </c>
      <c r="B40538">
        <v>1106</v>
      </c>
      <c r="C40538" t="s">
        <v>410</v>
      </c>
      <c r="D40538">
        <v>2011</v>
      </c>
      <c r="E40538" t="s">
        <v>739</v>
      </c>
      <c r="F40538" s="2">
        <v>4154.2623949614699</v>
      </c>
    </row>
    <row r="40539" spans="1:6">
      <c r="A40539" t="s">
        <v>405</v>
      </c>
      <c r="B40539">
        <v>1106</v>
      </c>
      <c r="C40539" t="s">
        <v>410</v>
      </c>
      <c r="D40539">
        <v>2011</v>
      </c>
      <c r="E40539" t="s">
        <v>743</v>
      </c>
      <c r="F40539" s="2">
        <v>0</v>
      </c>
    </row>
    <row r="40540" spans="1:6">
      <c r="A40540" t="s">
        <v>405</v>
      </c>
      <c r="B40540">
        <v>1106</v>
      </c>
      <c r="C40540" t="s">
        <v>410</v>
      </c>
      <c r="D40540">
        <v>2013</v>
      </c>
      <c r="E40540" t="s">
        <v>736</v>
      </c>
      <c r="F40540" s="2">
        <v>13703.321612159099</v>
      </c>
    </row>
    <row r="40541" spans="1:6">
      <c r="A40541" t="s">
        <v>405</v>
      </c>
      <c r="B40541">
        <v>1106</v>
      </c>
      <c r="C40541" t="s">
        <v>410</v>
      </c>
      <c r="D40541">
        <v>2013</v>
      </c>
      <c r="E40541" t="s">
        <v>737</v>
      </c>
      <c r="F40541" s="2">
        <v>4667.5510672660603</v>
      </c>
    </row>
    <row r="40542" spans="1:6">
      <c r="A40542" t="s">
        <v>405</v>
      </c>
      <c r="B40542">
        <v>1106</v>
      </c>
      <c r="C40542" t="s">
        <v>410</v>
      </c>
      <c r="D40542">
        <v>2013</v>
      </c>
      <c r="E40542" t="s">
        <v>740</v>
      </c>
      <c r="F40542" s="2">
        <v>11766.0569708288</v>
      </c>
    </row>
    <row r="40543" spans="1:6">
      <c r="A40543" t="s">
        <v>405</v>
      </c>
      <c r="B40543">
        <v>1106</v>
      </c>
      <c r="C40543" t="s">
        <v>410</v>
      </c>
      <c r="D40543">
        <v>2015</v>
      </c>
      <c r="E40543" t="s">
        <v>742</v>
      </c>
      <c r="F40543" s="2">
        <v>7084.03298846708</v>
      </c>
    </row>
    <row r="40544" spans="1:6">
      <c r="A40544" t="s">
        <v>405</v>
      </c>
      <c r="B40544">
        <v>1106</v>
      </c>
      <c r="C40544" t="s">
        <v>410</v>
      </c>
      <c r="D40544">
        <v>2015</v>
      </c>
      <c r="E40544" t="s">
        <v>744</v>
      </c>
      <c r="F40544" s="2">
        <v>0</v>
      </c>
    </row>
    <row r="40545" spans="1:6">
      <c r="A40545" t="s">
        <v>405</v>
      </c>
      <c r="B40545">
        <v>1106</v>
      </c>
      <c r="C40545" t="s">
        <v>410</v>
      </c>
      <c r="D40545">
        <v>2015</v>
      </c>
      <c r="E40545" t="s">
        <v>743</v>
      </c>
      <c r="F40545" s="2">
        <v>0</v>
      </c>
    </row>
    <row r="40546" spans="1:6">
      <c r="A40546" t="s">
        <v>405</v>
      </c>
      <c r="B40546">
        <v>1106</v>
      </c>
      <c r="C40546" t="s">
        <v>410</v>
      </c>
      <c r="D40546">
        <v>2015</v>
      </c>
      <c r="E40546" t="s">
        <v>745</v>
      </c>
      <c r="F40546" s="2">
        <v>28900.022844454699</v>
      </c>
    </row>
    <row r="40547" spans="1:6">
      <c r="A40547" t="s">
        <v>405</v>
      </c>
      <c r="B40547">
        <v>1106</v>
      </c>
      <c r="C40547" t="s">
        <v>410</v>
      </c>
      <c r="D40547">
        <v>2016</v>
      </c>
      <c r="E40547" t="s">
        <v>740</v>
      </c>
      <c r="F40547" s="2">
        <v>12633.8309599113</v>
      </c>
    </row>
    <row r="40548" spans="1:6">
      <c r="A40548" t="s">
        <v>405</v>
      </c>
      <c r="B40548">
        <v>1106</v>
      </c>
      <c r="C40548" t="s">
        <v>410</v>
      </c>
      <c r="D40548">
        <v>2016</v>
      </c>
      <c r="E40548" t="s">
        <v>741</v>
      </c>
      <c r="F40548" s="2">
        <v>26180.633992879601</v>
      </c>
    </row>
    <row r="40549" spans="1:6">
      <c r="A40549" t="s">
        <v>405</v>
      </c>
      <c r="B40549">
        <v>1106</v>
      </c>
      <c r="C40549" t="s">
        <v>410</v>
      </c>
      <c r="D40549">
        <v>2018</v>
      </c>
      <c r="E40549" t="s">
        <v>743</v>
      </c>
      <c r="F40549" s="2">
        <v>0</v>
      </c>
    </row>
    <row r="40550" spans="1:6">
      <c r="A40550" t="s">
        <v>405</v>
      </c>
      <c r="B40550">
        <v>1106</v>
      </c>
      <c r="C40550" t="s">
        <v>410</v>
      </c>
      <c r="D40550">
        <v>2018</v>
      </c>
      <c r="E40550" t="s">
        <v>745</v>
      </c>
      <c r="F40550" s="2">
        <v>27776.649045182799</v>
      </c>
    </row>
    <row r="40551" spans="1:6">
      <c r="A40551" t="s">
        <v>405</v>
      </c>
      <c r="B40551">
        <v>1106</v>
      </c>
      <c r="C40551" t="s">
        <v>410</v>
      </c>
      <c r="D40551">
        <v>2019</v>
      </c>
      <c r="E40551" t="s">
        <v>741</v>
      </c>
      <c r="F40551" s="2">
        <v>23030.857042195301</v>
      </c>
    </row>
    <row r="40552" spans="1:6">
      <c r="A40552" t="s">
        <v>405</v>
      </c>
      <c r="B40552">
        <v>1106</v>
      </c>
      <c r="C40552" t="s">
        <v>410</v>
      </c>
      <c r="D40552">
        <v>2020</v>
      </c>
      <c r="E40552" t="s">
        <v>736</v>
      </c>
      <c r="F40552" s="2">
        <v>8766.6426847474395</v>
      </c>
    </row>
    <row r="40553" spans="1:6">
      <c r="A40553" t="s">
        <v>405</v>
      </c>
      <c r="B40553">
        <v>1106</v>
      </c>
      <c r="C40553" t="s">
        <v>410</v>
      </c>
      <c r="D40553">
        <v>2020</v>
      </c>
      <c r="E40553" t="s">
        <v>737</v>
      </c>
      <c r="F40553" s="2">
        <v>4769.12035946998</v>
      </c>
    </row>
    <row r="40554" spans="1:6">
      <c r="A40554" t="s">
        <v>405</v>
      </c>
      <c r="B40554">
        <v>1106</v>
      </c>
      <c r="C40554" t="s">
        <v>410</v>
      </c>
      <c r="D40554">
        <v>2021</v>
      </c>
      <c r="E40554" t="s">
        <v>738</v>
      </c>
      <c r="F40554" s="2">
        <v>0</v>
      </c>
    </row>
    <row r="40555" spans="1:6">
      <c r="A40555" t="s">
        <v>405</v>
      </c>
      <c r="B40555">
        <v>1106</v>
      </c>
      <c r="C40555" t="s">
        <v>410</v>
      </c>
      <c r="D40555">
        <v>2021</v>
      </c>
      <c r="E40555" t="s">
        <v>739</v>
      </c>
      <c r="F40555" s="2">
        <v>3750.5739307068998</v>
      </c>
    </row>
    <row r="40556" spans="1:6">
      <c r="A40556" t="s">
        <v>405</v>
      </c>
      <c r="B40556">
        <v>1106</v>
      </c>
      <c r="C40556" t="s">
        <v>410</v>
      </c>
      <c r="D40556">
        <v>2021</v>
      </c>
      <c r="E40556" t="s">
        <v>743</v>
      </c>
      <c r="F40556" s="2">
        <v>0</v>
      </c>
    </row>
    <row r="40557" spans="1:6">
      <c r="A40557" t="s">
        <v>405</v>
      </c>
      <c r="B40557">
        <v>1106</v>
      </c>
      <c r="C40557" t="s">
        <v>410</v>
      </c>
      <c r="D40557">
        <v>2022</v>
      </c>
      <c r="E40557" t="s">
        <v>742</v>
      </c>
      <c r="F40557" s="2">
        <v>20170.775813739801</v>
      </c>
    </row>
    <row r="40558" spans="1:6">
      <c r="A40558" t="s">
        <v>405</v>
      </c>
      <c r="B40558">
        <v>1106</v>
      </c>
      <c r="C40558" t="s">
        <v>410</v>
      </c>
      <c r="D40558">
        <v>2022</v>
      </c>
      <c r="E40558" t="s">
        <v>744</v>
      </c>
      <c r="F40558" s="2">
        <v>0</v>
      </c>
    </row>
    <row r="40559" spans="1:6">
      <c r="A40559" t="s">
        <v>405</v>
      </c>
      <c r="B40559">
        <v>1106</v>
      </c>
      <c r="C40559" t="s">
        <v>410</v>
      </c>
      <c r="D40559">
        <v>2022</v>
      </c>
      <c r="E40559" t="s">
        <v>745</v>
      </c>
      <c r="F40559" s="2">
        <v>28612.794704395099</v>
      </c>
    </row>
    <row r="40560" spans="1:6">
      <c r="A40560" t="s">
        <v>405</v>
      </c>
      <c r="B40560">
        <v>1106</v>
      </c>
      <c r="C40560" t="s">
        <v>410</v>
      </c>
      <c r="D40560">
        <v>2022</v>
      </c>
      <c r="E40560" t="s">
        <v>741</v>
      </c>
      <c r="F40560" s="2">
        <v>21634.452648628401</v>
      </c>
    </row>
    <row r="40561" spans="1:6">
      <c r="A40561" t="s">
        <v>405</v>
      </c>
      <c r="B40561">
        <v>1106</v>
      </c>
      <c r="C40561" t="s">
        <v>410</v>
      </c>
      <c r="D40561">
        <v>2023</v>
      </c>
      <c r="E40561" t="s">
        <v>736</v>
      </c>
      <c r="F40561" s="2">
        <v>8773.8688302754108</v>
      </c>
    </row>
    <row r="40562" spans="1:6">
      <c r="A40562" t="s">
        <v>405</v>
      </c>
      <c r="B40562">
        <v>1106</v>
      </c>
      <c r="C40562" t="s">
        <v>410</v>
      </c>
      <c r="D40562">
        <v>2023</v>
      </c>
      <c r="E40562" t="s">
        <v>737</v>
      </c>
      <c r="F40562" s="2">
        <v>4451.3057068980297</v>
      </c>
    </row>
    <row r="40563" spans="1:6">
      <c r="A40563" t="s">
        <v>405</v>
      </c>
      <c r="B40563">
        <v>1106</v>
      </c>
      <c r="C40563" t="s">
        <v>410</v>
      </c>
      <c r="D40563">
        <v>2023</v>
      </c>
      <c r="E40563" t="s">
        <v>740</v>
      </c>
      <c r="F40563" s="2">
        <v>4503.4757867812395</v>
      </c>
    </row>
    <row r="40564" spans="1:6">
      <c r="A40564" t="s">
        <v>405</v>
      </c>
      <c r="B40564">
        <v>1106</v>
      </c>
      <c r="C40564" t="s">
        <v>410</v>
      </c>
      <c r="D40564">
        <v>2024</v>
      </c>
      <c r="E40564" t="s">
        <v>739</v>
      </c>
      <c r="F40564" s="2">
        <v>3371.4833797759402</v>
      </c>
    </row>
    <row r="40565" spans="1:6">
      <c r="A40565" t="s">
        <v>405</v>
      </c>
      <c r="B40565">
        <v>1106</v>
      </c>
      <c r="C40565" t="s">
        <v>410</v>
      </c>
      <c r="D40565">
        <v>2024</v>
      </c>
      <c r="E40565" t="s">
        <v>743</v>
      </c>
      <c r="F40565" s="2">
        <v>0</v>
      </c>
    </row>
    <row r="40566" spans="1:6">
      <c r="A40566" t="s">
        <v>405</v>
      </c>
      <c r="B40566">
        <v>1108</v>
      </c>
      <c r="C40566" t="s">
        <v>412</v>
      </c>
      <c r="D40566">
        <v>2009</v>
      </c>
      <c r="E40566" t="s">
        <v>742</v>
      </c>
      <c r="F40566" s="2">
        <v>18238.7524110376</v>
      </c>
    </row>
    <row r="40567" spans="1:6">
      <c r="A40567" t="s">
        <v>405</v>
      </c>
      <c r="B40567">
        <v>1108</v>
      </c>
      <c r="C40567" t="s">
        <v>412</v>
      </c>
      <c r="D40567">
        <v>2009</v>
      </c>
      <c r="E40567" t="s">
        <v>744</v>
      </c>
      <c r="F40567" s="2">
        <v>2879.3711994270302</v>
      </c>
    </row>
    <row r="40568" spans="1:6">
      <c r="A40568" t="s">
        <v>405</v>
      </c>
      <c r="B40568">
        <v>1108</v>
      </c>
      <c r="C40568" t="s">
        <v>412</v>
      </c>
      <c r="D40568">
        <v>2009</v>
      </c>
      <c r="E40568" t="s">
        <v>739</v>
      </c>
      <c r="F40568" s="2">
        <v>57858.929070865197</v>
      </c>
    </row>
    <row r="40569" spans="1:6">
      <c r="A40569" t="s">
        <v>405</v>
      </c>
      <c r="B40569">
        <v>1108</v>
      </c>
      <c r="C40569" t="s">
        <v>412</v>
      </c>
      <c r="D40569">
        <v>2011</v>
      </c>
      <c r="E40569" t="s">
        <v>740</v>
      </c>
      <c r="F40569" s="2">
        <v>11846.2380496923</v>
      </c>
    </row>
    <row r="40570" spans="1:6">
      <c r="A40570" t="s">
        <v>405</v>
      </c>
      <c r="B40570">
        <v>1108</v>
      </c>
      <c r="C40570" t="s">
        <v>412</v>
      </c>
      <c r="D40570">
        <v>2013</v>
      </c>
      <c r="E40570" t="s">
        <v>745</v>
      </c>
      <c r="F40570" s="2">
        <v>8208.46589112527</v>
      </c>
    </row>
    <row r="40571" spans="1:6">
      <c r="A40571" t="s">
        <v>405</v>
      </c>
      <c r="B40571">
        <v>1108</v>
      </c>
      <c r="C40571" t="s">
        <v>412</v>
      </c>
      <c r="D40571">
        <v>2013</v>
      </c>
      <c r="E40571" t="s">
        <v>741</v>
      </c>
      <c r="F40571" s="2">
        <v>121386.505225313</v>
      </c>
    </row>
    <row r="40572" spans="1:6">
      <c r="A40572" t="s">
        <v>405</v>
      </c>
      <c r="B40572">
        <v>1108</v>
      </c>
      <c r="C40572" t="s">
        <v>412</v>
      </c>
      <c r="D40572">
        <v>2015</v>
      </c>
      <c r="E40572" t="s">
        <v>738</v>
      </c>
      <c r="F40572" s="2">
        <v>61992.538684681102</v>
      </c>
    </row>
    <row r="40573" spans="1:6">
      <c r="A40573" t="s">
        <v>405</v>
      </c>
      <c r="B40573">
        <v>1108</v>
      </c>
      <c r="C40573" t="s">
        <v>412</v>
      </c>
      <c r="D40573">
        <v>2015</v>
      </c>
      <c r="E40573" t="s">
        <v>743</v>
      </c>
      <c r="F40573" s="2">
        <v>0</v>
      </c>
    </row>
    <row r="40574" spans="1:6">
      <c r="A40574" t="s">
        <v>405</v>
      </c>
      <c r="B40574">
        <v>1108</v>
      </c>
      <c r="C40574" t="s">
        <v>412</v>
      </c>
      <c r="D40574">
        <v>2016</v>
      </c>
      <c r="E40574" t="s">
        <v>744</v>
      </c>
      <c r="F40574" s="2">
        <v>2896.4923820348599</v>
      </c>
    </row>
    <row r="40575" spans="1:6">
      <c r="A40575" t="s">
        <v>405</v>
      </c>
      <c r="B40575">
        <v>1108</v>
      </c>
      <c r="C40575" t="s">
        <v>412</v>
      </c>
      <c r="D40575">
        <v>2016</v>
      </c>
      <c r="E40575" t="s">
        <v>745</v>
      </c>
      <c r="F40575" s="2">
        <v>8208.46589112527</v>
      </c>
    </row>
    <row r="40576" spans="1:6">
      <c r="A40576" t="s">
        <v>405</v>
      </c>
      <c r="B40576">
        <v>1108</v>
      </c>
      <c r="C40576" t="s">
        <v>412</v>
      </c>
      <c r="D40576">
        <v>2016</v>
      </c>
      <c r="E40576" t="s">
        <v>741</v>
      </c>
      <c r="F40576" s="2">
        <v>112359.30407555601</v>
      </c>
    </row>
    <row r="40577" spans="1:6">
      <c r="A40577" t="s">
        <v>405</v>
      </c>
      <c r="B40577">
        <v>1108</v>
      </c>
      <c r="C40577" t="s">
        <v>412</v>
      </c>
      <c r="D40577">
        <v>2017</v>
      </c>
      <c r="E40577" t="s">
        <v>736</v>
      </c>
      <c r="F40577" s="2">
        <v>1923.8817993359701</v>
      </c>
    </row>
    <row r="40578" spans="1:6">
      <c r="A40578" t="s">
        <v>405</v>
      </c>
      <c r="B40578">
        <v>1108</v>
      </c>
      <c r="C40578" t="s">
        <v>412</v>
      </c>
      <c r="D40578">
        <v>2017</v>
      </c>
      <c r="E40578" t="s">
        <v>737</v>
      </c>
      <c r="F40578" s="2">
        <v>12838.9803334669</v>
      </c>
    </row>
    <row r="40579" spans="1:6">
      <c r="A40579" t="s">
        <v>405</v>
      </c>
      <c r="B40579">
        <v>1108</v>
      </c>
      <c r="C40579" t="s">
        <v>412</v>
      </c>
      <c r="D40579">
        <v>2018</v>
      </c>
      <c r="E40579" t="s">
        <v>738</v>
      </c>
      <c r="F40579" s="2">
        <v>63250.210037290002</v>
      </c>
    </row>
    <row r="40580" spans="1:6">
      <c r="A40580" t="s">
        <v>405</v>
      </c>
      <c r="B40580">
        <v>1108</v>
      </c>
      <c r="C40580" t="s">
        <v>412</v>
      </c>
      <c r="D40580">
        <v>2018</v>
      </c>
      <c r="E40580" t="s">
        <v>743</v>
      </c>
      <c r="F40580" s="2">
        <v>0</v>
      </c>
    </row>
    <row r="40581" spans="1:6">
      <c r="A40581" t="s">
        <v>405</v>
      </c>
      <c r="B40581">
        <v>1108</v>
      </c>
      <c r="C40581" t="s">
        <v>412</v>
      </c>
      <c r="D40581">
        <v>2019</v>
      </c>
      <c r="E40581" t="s">
        <v>742</v>
      </c>
      <c r="F40581" s="2">
        <v>39965.670553092197</v>
      </c>
    </row>
    <row r="40582" spans="1:6">
      <c r="A40582" t="s">
        <v>405</v>
      </c>
      <c r="B40582">
        <v>1108</v>
      </c>
      <c r="C40582" t="s">
        <v>412</v>
      </c>
      <c r="D40582">
        <v>2019</v>
      </c>
      <c r="E40582" t="s">
        <v>744</v>
      </c>
      <c r="F40582" s="2">
        <v>2647.9942054445901</v>
      </c>
    </row>
    <row r="40583" spans="1:6">
      <c r="A40583" t="s">
        <v>405</v>
      </c>
      <c r="B40583">
        <v>1108</v>
      </c>
      <c r="C40583" t="s">
        <v>412</v>
      </c>
      <c r="D40583">
        <v>2019</v>
      </c>
      <c r="E40583" t="s">
        <v>739</v>
      </c>
      <c r="F40583" s="2">
        <v>55701.211211261201</v>
      </c>
    </row>
    <row r="40584" spans="1:6">
      <c r="A40584" t="s">
        <v>405</v>
      </c>
      <c r="B40584">
        <v>1108</v>
      </c>
      <c r="C40584" t="s">
        <v>412</v>
      </c>
      <c r="D40584">
        <v>2019</v>
      </c>
      <c r="E40584" t="s">
        <v>741</v>
      </c>
      <c r="F40584" s="2">
        <v>96500.393424836002</v>
      </c>
    </row>
    <row r="40585" spans="1:6">
      <c r="A40585" t="s">
        <v>405</v>
      </c>
      <c r="B40585">
        <v>1108</v>
      </c>
      <c r="C40585" t="s">
        <v>412</v>
      </c>
      <c r="D40585">
        <v>2020</v>
      </c>
      <c r="E40585" t="s">
        <v>736</v>
      </c>
      <c r="F40585" s="2">
        <v>640.65026186824298</v>
      </c>
    </row>
    <row r="40586" spans="1:6">
      <c r="A40586" t="s">
        <v>405</v>
      </c>
      <c r="B40586">
        <v>1108</v>
      </c>
      <c r="C40586" t="s">
        <v>412</v>
      </c>
      <c r="D40586">
        <v>2020</v>
      </c>
      <c r="E40586" t="s">
        <v>737</v>
      </c>
      <c r="F40586" s="2">
        <v>12882.448489267699</v>
      </c>
    </row>
    <row r="40587" spans="1:6">
      <c r="A40587" t="s">
        <v>405</v>
      </c>
      <c r="B40587">
        <v>1108</v>
      </c>
      <c r="C40587" t="s">
        <v>412</v>
      </c>
      <c r="D40587">
        <v>2021</v>
      </c>
      <c r="E40587" t="s">
        <v>738</v>
      </c>
      <c r="F40587" s="2">
        <v>61566.879833790801</v>
      </c>
    </row>
    <row r="40588" spans="1:6">
      <c r="A40588" t="s">
        <v>405</v>
      </c>
      <c r="B40588">
        <v>1108</v>
      </c>
      <c r="C40588" t="s">
        <v>412</v>
      </c>
      <c r="D40588">
        <v>2021</v>
      </c>
      <c r="E40588" t="s">
        <v>743</v>
      </c>
      <c r="F40588" s="2">
        <v>0</v>
      </c>
    </row>
    <row r="40589" spans="1:6">
      <c r="A40589" t="s">
        <v>405</v>
      </c>
      <c r="B40589">
        <v>1108</v>
      </c>
      <c r="C40589" t="s">
        <v>412</v>
      </c>
      <c r="D40589">
        <v>2021</v>
      </c>
      <c r="E40589" t="s">
        <v>740</v>
      </c>
      <c r="F40589" s="2">
        <v>8162.2018666183403</v>
      </c>
    </row>
    <row r="40590" spans="1:6">
      <c r="A40590" t="s">
        <v>405</v>
      </c>
      <c r="B40590">
        <v>1108</v>
      </c>
      <c r="C40590" t="s">
        <v>412</v>
      </c>
      <c r="D40590">
        <v>2022</v>
      </c>
      <c r="E40590" t="s">
        <v>742</v>
      </c>
      <c r="F40590" s="2">
        <v>49443.949325811198</v>
      </c>
    </row>
    <row r="40591" spans="1:6">
      <c r="A40591" t="s">
        <v>405</v>
      </c>
      <c r="B40591">
        <v>1108</v>
      </c>
      <c r="C40591" t="s">
        <v>412</v>
      </c>
      <c r="D40591">
        <v>2022</v>
      </c>
      <c r="E40591" t="s">
        <v>744</v>
      </c>
      <c r="F40591" s="2">
        <v>5829.9803434486603</v>
      </c>
    </row>
    <row r="40592" spans="1:6">
      <c r="A40592" t="s">
        <v>405</v>
      </c>
      <c r="B40592">
        <v>1108</v>
      </c>
      <c r="C40592" t="s">
        <v>412</v>
      </c>
      <c r="D40592">
        <v>2022</v>
      </c>
      <c r="E40592" t="s">
        <v>739</v>
      </c>
      <c r="F40592" s="2">
        <v>55159.231682818303</v>
      </c>
    </row>
    <row r="40593" spans="1:6">
      <c r="A40593" t="s">
        <v>405</v>
      </c>
      <c r="B40593">
        <v>1108</v>
      </c>
      <c r="C40593" t="s">
        <v>412</v>
      </c>
      <c r="D40593">
        <v>2023</v>
      </c>
      <c r="E40593" t="s">
        <v>736</v>
      </c>
      <c r="F40593" s="2">
        <v>258.14767246352102</v>
      </c>
    </row>
    <row r="40594" spans="1:6">
      <c r="A40594" t="s">
        <v>405</v>
      </c>
      <c r="B40594">
        <v>1108</v>
      </c>
      <c r="C40594" t="s">
        <v>412</v>
      </c>
      <c r="D40594">
        <v>2023</v>
      </c>
      <c r="E40594" t="s">
        <v>737</v>
      </c>
      <c r="F40594" s="2">
        <v>12133.122324513601</v>
      </c>
    </row>
    <row r="40595" spans="1:6">
      <c r="A40595" t="s">
        <v>405</v>
      </c>
      <c r="B40595">
        <v>1108</v>
      </c>
      <c r="C40595" t="s">
        <v>412</v>
      </c>
      <c r="D40595">
        <v>2023</v>
      </c>
      <c r="E40595" t="s">
        <v>745</v>
      </c>
      <c r="F40595" s="2">
        <v>7405.9312468043099</v>
      </c>
    </row>
    <row r="40596" spans="1:6">
      <c r="A40596" t="s">
        <v>405</v>
      </c>
      <c r="B40596">
        <v>1108</v>
      </c>
      <c r="C40596" t="s">
        <v>412</v>
      </c>
      <c r="D40596">
        <v>2024</v>
      </c>
      <c r="E40596" t="s">
        <v>738</v>
      </c>
      <c r="F40596" s="2">
        <v>54120.607912626998</v>
      </c>
    </row>
    <row r="40597" spans="1:6">
      <c r="A40597" t="s">
        <v>405</v>
      </c>
      <c r="B40597">
        <v>1108</v>
      </c>
      <c r="C40597" t="s">
        <v>412</v>
      </c>
      <c r="D40597">
        <v>2024</v>
      </c>
      <c r="E40597" t="s">
        <v>740</v>
      </c>
      <c r="F40597" s="2">
        <v>6756.27662368847</v>
      </c>
    </row>
    <row r="40598" spans="1:6">
      <c r="A40598" t="s">
        <v>405</v>
      </c>
      <c r="B40598">
        <v>1111</v>
      </c>
      <c r="C40598" t="s">
        <v>414</v>
      </c>
      <c r="D40598">
        <v>2009</v>
      </c>
      <c r="E40598" t="s">
        <v>738</v>
      </c>
      <c r="F40598" s="2">
        <v>0</v>
      </c>
    </row>
    <row r="40599" spans="1:6">
      <c r="A40599" t="s">
        <v>405</v>
      </c>
      <c r="B40599">
        <v>1111</v>
      </c>
      <c r="C40599" t="s">
        <v>414</v>
      </c>
      <c r="D40599">
        <v>2009</v>
      </c>
      <c r="E40599" t="s">
        <v>739</v>
      </c>
      <c r="F40599" s="2">
        <v>7751.2694125957196</v>
      </c>
    </row>
    <row r="40600" spans="1:6">
      <c r="A40600" t="s">
        <v>405</v>
      </c>
      <c r="B40600">
        <v>1111</v>
      </c>
      <c r="C40600" t="s">
        <v>414</v>
      </c>
      <c r="D40600">
        <v>2009</v>
      </c>
      <c r="E40600" t="s">
        <v>740</v>
      </c>
      <c r="F40600" s="2">
        <v>1565.7760563335601</v>
      </c>
    </row>
    <row r="40601" spans="1:6">
      <c r="A40601" t="s">
        <v>405</v>
      </c>
      <c r="B40601">
        <v>1111</v>
      </c>
      <c r="C40601" t="s">
        <v>414</v>
      </c>
      <c r="D40601">
        <v>2011</v>
      </c>
      <c r="E40601" t="s">
        <v>736</v>
      </c>
      <c r="F40601" s="2">
        <v>707.80116341830001</v>
      </c>
    </row>
    <row r="40602" spans="1:6">
      <c r="A40602" t="s">
        <v>405</v>
      </c>
      <c r="B40602">
        <v>1111</v>
      </c>
      <c r="C40602" t="s">
        <v>414</v>
      </c>
      <c r="D40602">
        <v>2011</v>
      </c>
      <c r="E40602" t="s">
        <v>737</v>
      </c>
      <c r="F40602" s="2">
        <v>346.30764899853102</v>
      </c>
    </row>
    <row r="40603" spans="1:6">
      <c r="A40603" t="s">
        <v>405</v>
      </c>
      <c r="B40603">
        <v>1111</v>
      </c>
      <c r="C40603" t="s">
        <v>414</v>
      </c>
      <c r="D40603">
        <v>2011</v>
      </c>
      <c r="E40603" t="s">
        <v>741</v>
      </c>
      <c r="F40603" s="2">
        <v>2498.3148040856099</v>
      </c>
    </row>
    <row r="40604" spans="1:6">
      <c r="A40604" t="s">
        <v>405</v>
      </c>
      <c r="B40604">
        <v>1111</v>
      </c>
      <c r="C40604" t="s">
        <v>414</v>
      </c>
      <c r="D40604">
        <v>2013</v>
      </c>
      <c r="E40604" t="s">
        <v>742</v>
      </c>
      <c r="F40604" s="2">
        <v>20455.549237085099</v>
      </c>
    </row>
    <row r="40605" spans="1:6">
      <c r="A40605" t="s">
        <v>405</v>
      </c>
      <c r="B40605">
        <v>1111</v>
      </c>
      <c r="C40605" t="s">
        <v>414</v>
      </c>
      <c r="D40605">
        <v>2013</v>
      </c>
      <c r="E40605" t="s">
        <v>744</v>
      </c>
      <c r="F40605" s="2">
        <v>10550.327744324301</v>
      </c>
    </row>
    <row r="40606" spans="1:6">
      <c r="A40606" t="s">
        <v>405</v>
      </c>
      <c r="B40606">
        <v>1111</v>
      </c>
      <c r="C40606" t="s">
        <v>414</v>
      </c>
      <c r="D40606">
        <v>2013</v>
      </c>
      <c r="E40606" t="s">
        <v>743</v>
      </c>
      <c r="F40606" s="2">
        <v>0</v>
      </c>
    </row>
    <row r="40607" spans="1:6">
      <c r="A40607" t="s">
        <v>405</v>
      </c>
      <c r="B40607">
        <v>1111</v>
      </c>
      <c r="C40607" t="s">
        <v>414</v>
      </c>
      <c r="D40607">
        <v>2013</v>
      </c>
      <c r="E40607" t="s">
        <v>745</v>
      </c>
      <c r="F40607" s="2">
        <v>14023.609060233101</v>
      </c>
    </row>
    <row r="40608" spans="1:6">
      <c r="A40608" t="s">
        <v>405</v>
      </c>
      <c r="B40608">
        <v>1111</v>
      </c>
      <c r="C40608" t="s">
        <v>414</v>
      </c>
      <c r="D40608">
        <v>2015</v>
      </c>
      <c r="E40608" t="s">
        <v>737</v>
      </c>
      <c r="F40608" s="2">
        <v>381.00239846318101</v>
      </c>
    </row>
    <row r="40609" spans="1:6">
      <c r="A40609" t="s">
        <v>405</v>
      </c>
      <c r="B40609">
        <v>1111</v>
      </c>
      <c r="C40609" t="s">
        <v>414</v>
      </c>
      <c r="D40609">
        <v>2015</v>
      </c>
      <c r="E40609" t="s">
        <v>740</v>
      </c>
      <c r="F40609" s="2">
        <v>349.62675193101899</v>
      </c>
    </row>
    <row r="40610" spans="1:6">
      <c r="A40610" t="s">
        <v>405</v>
      </c>
      <c r="B40610">
        <v>1111</v>
      </c>
      <c r="C40610" t="s">
        <v>414</v>
      </c>
      <c r="D40610">
        <v>2016</v>
      </c>
      <c r="E40610" t="s">
        <v>738</v>
      </c>
      <c r="F40610" s="2">
        <v>0</v>
      </c>
    </row>
    <row r="40611" spans="1:6">
      <c r="A40611" t="s">
        <v>405</v>
      </c>
      <c r="B40611">
        <v>1111</v>
      </c>
      <c r="C40611" t="s">
        <v>414</v>
      </c>
      <c r="D40611">
        <v>2016</v>
      </c>
      <c r="E40611" t="s">
        <v>743</v>
      </c>
      <c r="F40611" s="2">
        <v>0</v>
      </c>
    </row>
    <row r="40612" spans="1:6">
      <c r="A40612" t="s">
        <v>405</v>
      </c>
      <c r="B40612">
        <v>1111</v>
      </c>
      <c r="C40612" t="s">
        <v>414</v>
      </c>
      <c r="D40612">
        <v>2017</v>
      </c>
      <c r="E40612" t="s">
        <v>741</v>
      </c>
      <c r="F40612" s="2">
        <v>2165.02196354124</v>
      </c>
    </row>
    <row r="40613" spans="1:6">
      <c r="A40613" t="s">
        <v>405</v>
      </c>
      <c r="B40613">
        <v>1111</v>
      </c>
      <c r="C40613" t="s">
        <v>414</v>
      </c>
      <c r="D40613">
        <v>2018</v>
      </c>
      <c r="E40613" t="s">
        <v>736</v>
      </c>
      <c r="F40613" s="2">
        <v>466.82811069760101</v>
      </c>
    </row>
    <row r="40614" spans="1:6">
      <c r="A40614" t="s">
        <v>405</v>
      </c>
      <c r="B40614">
        <v>1111</v>
      </c>
      <c r="C40614" t="s">
        <v>414</v>
      </c>
      <c r="D40614">
        <v>2018</v>
      </c>
      <c r="E40614" t="s">
        <v>737</v>
      </c>
      <c r="F40614" s="2">
        <v>395.98675175795199</v>
      </c>
    </row>
    <row r="40615" spans="1:6">
      <c r="A40615" t="s">
        <v>405</v>
      </c>
      <c r="B40615">
        <v>1111</v>
      </c>
      <c r="C40615" t="s">
        <v>414</v>
      </c>
      <c r="D40615">
        <v>2019</v>
      </c>
      <c r="E40615" t="s">
        <v>738</v>
      </c>
      <c r="F40615" s="2">
        <v>0</v>
      </c>
    </row>
    <row r="40616" spans="1:6">
      <c r="A40616" t="s">
        <v>405</v>
      </c>
      <c r="B40616">
        <v>1111</v>
      </c>
      <c r="C40616" t="s">
        <v>414</v>
      </c>
      <c r="D40616">
        <v>2019</v>
      </c>
      <c r="E40616" t="s">
        <v>739</v>
      </c>
      <c r="F40616" s="2">
        <v>7969.9680512554596</v>
      </c>
    </row>
    <row r="40617" spans="1:6">
      <c r="A40617" t="s">
        <v>405</v>
      </c>
      <c r="B40617">
        <v>1111</v>
      </c>
      <c r="C40617" t="s">
        <v>414</v>
      </c>
      <c r="D40617">
        <v>2019</v>
      </c>
      <c r="E40617" t="s">
        <v>743</v>
      </c>
      <c r="F40617" s="2">
        <v>0</v>
      </c>
    </row>
    <row r="40618" spans="1:6">
      <c r="A40618" t="s">
        <v>405</v>
      </c>
      <c r="B40618">
        <v>1111</v>
      </c>
      <c r="C40618" t="s">
        <v>414</v>
      </c>
      <c r="D40618">
        <v>2020</v>
      </c>
      <c r="E40618" t="s">
        <v>742</v>
      </c>
      <c r="F40618" s="2">
        <v>14983.667915051999</v>
      </c>
    </row>
    <row r="40619" spans="1:6">
      <c r="A40619" t="s">
        <v>405</v>
      </c>
      <c r="B40619">
        <v>1111</v>
      </c>
      <c r="C40619" t="s">
        <v>414</v>
      </c>
      <c r="D40619">
        <v>2020</v>
      </c>
      <c r="E40619" t="s">
        <v>744</v>
      </c>
      <c r="F40619" s="2">
        <v>7120.0393609324301</v>
      </c>
    </row>
    <row r="40620" spans="1:6">
      <c r="A40620" t="s">
        <v>405</v>
      </c>
      <c r="B40620">
        <v>1111</v>
      </c>
      <c r="C40620" t="s">
        <v>414</v>
      </c>
      <c r="D40620">
        <v>2020</v>
      </c>
      <c r="E40620" t="s">
        <v>745</v>
      </c>
      <c r="F40620" s="2">
        <v>13416.225826231799</v>
      </c>
    </row>
    <row r="40621" spans="1:6">
      <c r="A40621" t="s">
        <v>405</v>
      </c>
      <c r="B40621">
        <v>1111</v>
      </c>
      <c r="C40621" t="s">
        <v>414</v>
      </c>
      <c r="D40621">
        <v>2020</v>
      </c>
      <c r="E40621" t="s">
        <v>741</v>
      </c>
      <c r="F40621" s="2">
        <v>2098.9673376430201</v>
      </c>
    </row>
    <row r="40622" spans="1:6">
      <c r="A40622" t="s">
        <v>405</v>
      </c>
      <c r="B40622">
        <v>1111</v>
      </c>
      <c r="C40622" t="s">
        <v>414</v>
      </c>
      <c r="D40622">
        <v>2021</v>
      </c>
      <c r="E40622" t="s">
        <v>736</v>
      </c>
      <c r="F40622" s="2">
        <v>386.97027367306902</v>
      </c>
    </row>
    <row r="40623" spans="1:6">
      <c r="A40623" t="s">
        <v>405</v>
      </c>
      <c r="B40623">
        <v>1111</v>
      </c>
      <c r="C40623" t="s">
        <v>414</v>
      </c>
      <c r="D40623">
        <v>2021</v>
      </c>
      <c r="E40623" t="s">
        <v>737</v>
      </c>
      <c r="F40623" s="2">
        <v>388.08272699079902</v>
      </c>
    </row>
    <row r="40624" spans="1:6">
      <c r="A40624" t="s">
        <v>405</v>
      </c>
      <c r="B40624">
        <v>1111</v>
      </c>
      <c r="C40624" t="s">
        <v>414</v>
      </c>
      <c r="D40624">
        <v>2022</v>
      </c>
      <c r="E40624" t="s">
        <v>738</v>
      </c>
      <c r="F40624" s="2">
        <v>0</v>
      </c>
    </row>
    <row r="40625" spans="1:6">
      <c r="A40625" t="s">
        <v>405</v>
      </c>
      <c r="B40625">
        <v>1111</v>
      </c>
      <c r="C40625" t="s">
        <v>414</v>
      </c>
      <c r="D40625">
        <v>2022</v>
      </c>
      <c r="E40625" t="s">
        <v>739</v>
      </c>
      <c r="F40625" s="2">
        <v>8503.2987864395891</v>
      </c>
    </row>
    <row r="40626" spans="1:6">
      <c r="A40626" t="s">
        <v>405</v>
      </c>
      <c r="B40626">
        <v>1111</v>
      </c>
      <c r="C40626" t="s">
        <v>414</v>
      </c>
      <c r="D40626">
        <v>2022</v>
      </c>
      <c r="E40626" t="s">
        <v>743</v>
      </c>
      <c r="F40626" s="2">
        <v>0</v>
      </c>
    </row>
    <row r="40627" spans="1:6">
      <c r="A40627" t="s">
        <v>405</v>
      </c>
      <c r="B40627">
        <v>1111</v>
      </c>
      <c r="C40627" t="s">
        <v>414</v>
      </c>
      <c r="D40627">
        <v>2022</v>
      </c>
      <c r="E40627" t="s">
        <v>740</v>
      </c>
      <c r="F40627" s="2">
        <v>324.00259243995799</v>
      </c>
    </row>
    <row r="40628" spans="1:6">
      <c r="A40628" t="s">
        <v>405</v>
      </c>
      <c r="B40628">
        <v>1111</v>
      </c>
      <c r="C40628" t="s">
        <v>414</v>
      </c>
      <c r="D40628">
        <v>2023</v>
      </c>
      <c r="E40628" t="s">
        <v>742</v>
      </c>
      <c r="F40628" s="2">
        <v>14632.713550897301</v>
      </c>
    </row>
    <row r="40629" spans="1:6">
      <c r="A40629" t="s">
        <v>405</v>
      </c>
      <c r="B40629">
        <v>1111</v>
      </c>
      <c r="C40629" t="s">
        <v>414</v>
      </c>
      <c r="D40629">
        <v>2023</v>
      </c>
      <c r="E40629" t="s">
        <v>744</v>
      </c>
      <c r="F40629" s="2">
        <v>7346.88835621622</v>
      </c>
    </row>
    <row r="40630" spans="1:6">
      <c r="A40630" t="s">
        <v>405</v>
      </c>
      <c r="B40630">
        <v>1111</v>
      </c>
      <c r="C40630" t="s">
        <v>414</v>
      </c>
      <c r="D40630">
        <v>2023</v>
      </c>
      <c r="E40630" t="s">
        <v>745</v>
      </c>
      <c r="F40630" s="2">
        <v>13767.7755519615</v>
      </c>
    </row>
    <row r="40631" spans="1:6">
      <c r="A40631" t="s">
        <v>405</v>
      </c>
      <c r="B40631">
        <v>1111</v>
      </c>
      <c r="C40631" t="s">
        <v>414</v>
      </c>
      <c r="D40631">
        <v>2024</v>
      </c>
      <c r="E40631" t="s">
        <v>736</v>
      </c>
      <c r="F40631" s="2">
        <v>535.98554441779902</v>
      </c>
    </row>
    <row r="40632" spans="1:6">
      <c r="A40632" t="s">
        <v>405</v>
      </c>
      <c r="B40632">
        <v>1111</v>
      </c>
      <c r="C40632" t="s">
        <v>414</v>
      </c>
      <c r="D40632">
        <v>2024</v>
      </c>
      <c r="E40632" t="s">
        <v>737</v>
      </c>
      <c r="F40632" s="2">
        <v>367.23750034475802</v>
      </c>
    </row>
    <row r="40633" spans="1:6">
      <c r="A40633" t="s">
        <v>405</v>
      </c>
      <c r="B40633">
        <v>1112</v>
      </c>
      <c r="C40633" t="s">
        <v>416</v>
      </c>
      <c r="D40633">
        <v>2009</v>
      </c>
      <c r="E40633" t="s">
        <v>736</v>
      </c>
      <c r="F40633" s="2">
        <v>220.00160496126301</v>
      </c>
    </row>
    <row r="40634" spans="1:6">
      <c r="A40634" t="s">
        <v>405</v>
      </c>
      <c r="B40634">
        <v>1112</v>
      </c>
      <c r="C40634" t="s">
        <v>416</v>
      </c>
      <c r="D40634">
        <v>2009</v>
      </c>
      <c r="E40634" t="s">
        <v>737</v>
      </c>
      <c r="F40634" s="2">
        <v>1034.3955368515201</v>
      </c>
    </row>
    <row r="40635" spans="1:6">
      <c r="A40635" t="s">
        <v>405</v>
      </c>
      <c r="B40635">
        <v>1112</v>
      </c>
      <c r="C40635" t="s">
        <v>416</v>
      </c>
      <c r="D40635">
        <v>2009</v>
      </c>
      <c r="E40635" t="s">
        <v>740</v>
      </c>
      <c r="F40635" s="2">
        <v>506.95351064551198</v>
      </c>
    </row>
    <row r="40636" spans="1:6">
      <c r="A40636" t="s">
        <v>405</v>
      </c>
      <c r="B40636">
        <v>1112</v>
      </c>
      <c r="C40636" t="s">
        <v>416</v>
      </c>
      <c r="D40636">
        <v>2011</v>
      </c>
      <c r="E40636" t="s">
        <v>744</v>
      </c>
      <c r="F40636" s="2">
        <v>0</v>
      </c>
    </row>
    <row r="40637" spans="1:6">
      <c r="A40637" t="s">
        <v>405</v>
      </c>
      <c r="B40637">
        <v>1112</v>
      </c>
      <c r="C40637" t="s">
        <v>416</v>
      </c>
      <c r="D40637">
        <v>2011</v>
      </c>
      <c r="E40637" t="s">
        <v>745</v>
      </c>
      <c r="F40637" s="2">
        <v>0</v>
      </c>
    </row>
    <row r="40638" spans="1:6">
      <c r="A40638" t="s">
        <v>405</v>
      </c>
      <c r="B40638">
        <v>1112</v>
      </c>
      <c r="C40638" t="s">
        <v>416</v>
      </c>
      <c r="D40638">
        <v>2011</v>
      </c>
      <c r="E40638" t="s">
        <v>741</v>
      </c>
      <c r="F40638" s="2">
        <v>17401.940475631</v>
      </c>
    </row>
    <row r="40639" spans="1:6">
      <c r="A40639" t="s">
        <v>405</v>
      </c>
      <c r="B40639">
        <v>1112</v>
      </c>
      <c r="C40639" t="s">
        <v>416</v>
      </c>
      <c r="D40639">
        <v>2013</v>
      </c>
      <c r="E40639" t="s">
        <v>738</v>
      </c>
      <c r="F40639" s="2">
        <v>0</v>
      </c>
    </row>
    <row r="40640" spans="1:6">
      <c r="A40640" t="s">
        <v>405</v>
      </c>
      <c r="B40640">
        <v>1112</v>
      </c>
      <c r="C40640" t="s">
        <v>416</v>
      </c>
      <c r="D40640">
        <v>2013</v>
      </c>
      <c r="E40640" t="s">
        <v>739</v>
      </c>
      <c r="F40640" s="2">
        <v>18253.0733722841</v>
      </c>
    </row>
    <row r="40641" spans="1:6">
      <c r="A40641" t="s">
        <v>405</v>
      </c>
      <c r="B40641">
        <v>1112</v>
      </c>
      <c r="C40641" t="s">
        <v>416</v>
      </c>
      <c r="D40641">
        <v>2013</v>
      </c>
      <c r="E40641" t="s">
        <v>743</v>
      </c>
      <c r="F40641" s="2">
        <v>0</v>
      </c>
    </row>
    <row r="40642" spans="1:6">
      <c r="A40642" t="s">
        <v>405</v>
      </c>
      <c r="B40642">
        <v>1112</v>
      </c>
      <c r="C40642" t="s">
        <v>416</v>
      </c>
      <c r="D40642">
        <v>2015</v>
      </c>
      <c r="E40642" t="s">
        <v>736</v>
      </c>
      <c r="F40642" s="2">
        <v>200.07619629105099</v>
      </c>
    </row>
    <row r="40643" spans="1:6">
      <c r="A40643" t="s">
        <v>405</v>
      </c>
      <c r="B40643">
        <v>1112</v>
      </c>
      <c r="C40643" t="s">
        <v>416</v>
      </c>
      <c r="D40643">
        <v>2015</v>
      </c>
      <c r="E40643" t="s">
        <v>737</v>
      </c>
      <c r="F40643" s="2">
        <v>1140.17553909302</v>
      </c>
    </row>
    <row r="40644" spans="1:6">
      <c r="A40644" t="s">
        <v>405</v>
      </c>
      <c r="B40644">
        <v>1112</v>
      </c>
      <c r="C40644" t="s">
        <v>416</v>
      </c>
      <c r="D40644">
        <v>2016</v>
      </c>
      <c r="E40644" t="s">
        <v>738</v>
      </c>
      <c r="F40644" s="2">
        <v>0</v>
      </c>
    </row>
    <row r="40645" spans="1:6">
      <c r="A40645" t="s">
        <v>405</v>
      </c>
      <c r="B40645">
        <v>1112</v>
      </c>
      <c r="C40645" t="s">
        <v>416</v>
      </c>
      <c r="D40645">
        <v>2016</v>
      </c>
      <c r="E40645" t="s">
        <v>739</v>
      </c>
      <c r="F40645" s="2">
        <v>20068.276399791499</v>
      </c>
    </row>
    <row r="40646" spans="1:6">
      <c r="A40646" t="s">
        <v>405</v>
      </c>
      <c r="B40646">
        <v>1112</v>
      </c>
      <c r="C40646" t="s">
        <v>416</v>
      </c>
      <c r="D40646">
        <v>2016</v>
      </c>
      <c r="E40646" t="s">
        <v>743</v>
      </c>
      <c r="F40646" s="2">
        <v>0</v>
      </c>
    </row>
    <row r="40647" spans="1:6">
      <c r="A40647" t="s">
        <v>405</v>
      </c>
      <c r="B40647">
        <v>1112</v>
      </c>
      <c r="C40647" t="s">
        <v>416</v>
      </c>
      <c r="D40647">
        <v>2016</v>
      </c>
      <c r="E40647" t="s">
        <v>740</v>
      </c>
      <c r="F40647" s="2">
        <v>374.29702184221702</v>
      </c>
    </row>
    <row r="40648" spans="1:6">
      <c r="A40648" t="s">
        <v>405</v>
      </c>
      <c r="B40648">
        <v>1112</v>
      </c>
      <c r="C40648" t="s">
        <v>416</v>
      </c>
      <c r="D40648">
        <v>2017</v>
      </c>
      <c r="E40648" t="s">
        <v>742</v>
      </c>
      <c r="F40648" s="2">
        <v>1249.1545666214099</v>
      </c>
    </row>
    <row r="40649" spans="1:6">
      <c r="A40649" t="s">
        <v>405</v>
      </c>
      <c r="B40649">
        <v>1112</v>
      </c>
      <c r="C40649" t="s">
        <v>416</v>
      </c>
      <c r="D40649">
        <v>2017</v>
      </c>
      <c r="E40649" t="s">
        <v>744</v>
      </c>
      <c r="F40649" s="2">
        <v>0</v>
      </c>
    </row>
    <row r="40650" spans="1:6">
      <c r="A40650" t="s">
        <v>405</v>
      </c>
      <c r="B40650">
        <v>1112</v>
      </c>
      <c r="C40650" t="s">
        <v>416</v>
      </c>
      <c r="D40650">
        <v>2018</v>
      </c>
      <c r="E40650" t="s">
        <v>736</v>
      </c>
      <c r="F40650" s="2">
        <v>202.16339318308101</v>
      </c>
    </row>
    <row r="40651" spans="1:6">
      <c r="A40651" t="s">
        <v>405</v>
      </c>
      <c r="B40651">
        <v>1112</v>
      </c>
      <c r="C40651" t="s">
        <v>416</v>
      </c>
      <c r="D40651">
        <v>2018</v>
      </c>
      <c r="E40651" t="s">
        <v>737</v>
      </c>
      <c r="F40651" s="2">
        <v>979.86099393196901</v>
      </c>
    </row>
    <row r="40652" spans="1:6">
      <c r="A40652" t="s">
        <v>405</v>
      </c>
      <c r="B40652">
        <v>1112</v>
      </c>
      <c r="C40652" t="s">
        <v>416</v>
      </c>
      <c r="D40652">
        <v>2018</v>
      </c>
      <c r="E40652" t="s">
        <v>745</v>
      </c>
      <c r="F40652" s="2">
        <v>0.100984673597552</v>
      </c>
    </row>
    <row r="40653" spans="1:6">
      <c r="A40653" t="s">
        <v>405</v>
      </c>
      <c r="B40653">
        <v>1112</v>
      </c>
      <c r="C40653" t="s">
        <v>416</v>
      </c>
      <c r="D40653">
        <v>2019</v>
      </c>
      <c r="E40653" t="s">
        <v>738</v>
      </c>
      <c r="F40653" s="2">
        <v>0</v>
      </c>
    </row>
    <row r="40654" spans="1:6">
      <c r="A40654" t="s">
        <v>405</v>
      </c>
      <c r="B40654">
        <v>1112</v>
      </c>
      <c r="C40654" t="s">
        <v>416</v>
      </c>
      <c r="D40654">
        <v>2019</v>
      </c>
      <c r="E40654" t="s">
        <v>739</v>
      </c>
      <c r="F40654" s="2">
        <v>20512.528270911698</v>
      </c>
    </row>
    <row r="40655" spans="1:6">
      <c r="A40655" t="s">
        <v>405</v>
      </c>
      <c r="B40655">
        <v>1112</v>
      </c>
      <c r="C40655" t="s">
        <v>416</v>
      </c>
      <c r="D40655">
        <v>2019</v>
      </c>
      <c r="E40655" t="s">
        <v>740</v>
      </c>
      <c r="F40655" s="2">
        <v>278.69781624445199</v>
      </c>
    </row>
    <row r="40656" spans="1:6">
      <c r="A40656" t="s">
        <v>405</v>
      </c>
      <c r="B40656">
        <v>1112</v>
      </c>
      <c r="C40656" t="s">
        <v>416</v>
      </c>
      <c r="D40656">
        <v>2020</v>
      </c>
      <c r="E40656" t="s">
        <v>742</v>
      </c>
      <c r="F40656" s="2">
        <v>1787.3073011752001</v>
      </c>
    </row>
    <row r="40657" spans="1:6">
      <c r="A40657" t="s">
        <v>405</v>
      </c>
      <c r="B40657">
        <v>1112</v>
      </c>
      <c r="C40657" t="s">
        <v>416</v>
      </c>
      <c r="D40657">
        <v>2020</v>
      </c>
      <c r="E40657" t="s">
        <v>744</v>
      </c>
      <c r="F40657" s="2">
        <v>0</v>
      </c>
    </row>
    <row r="40658" spans="1:6">
      <c r="A40658" t="s">
        <v>405</v>
      </c>
      <c r="B40658">
        <v>1112</v>
      </c>
      <c r="C40658" t="s">
        <v>416</v>
      </c>
      <c r="D40658">
        <v>2021</v>
      </c>
      <c r="E40658" t="s">
        <v>745</v>
      </c>
      <c r="F40658" s="2">
        <v>0.11905621875</v>
      </c>
    </row>
    <row r="40659" spans="1:6">
      <c r="A40659" t="s">
        <v>405</v>
      </c>
      <c r="B40659">
        <v>1112</v>
      </c>
      <c r="C40659" t="s">
        <v>416</v>
      </c>
      <c r="D40659">
        <v>2021</v>
      </c>
      <c r="E40659" t="s">
        <v>741</v>
      </c>
      <c r="F40659" s="2">
        <v>16171.919504648</v>
      </c>
    </row>
    <row r="40660" spans="1:6">
      <c r="A40660" t="s">
        <v>405</v>
      </c>
      <c r="B40660">
        <v>1112</v>
      </c>
      <c r="C40660" t="s">
        <v>416</v>
      </c>
      <c r="D40660">
        <v>2022</v>
      </c>
      <c r="E40660" t="s">
        <v>740</v>
      </c>
      <c r="F40660" s="2">
        <v>331.56185647546198</v>
      </c>
    </row>
    <row r="40661" spans="1:6">
      <c r="A40661" t="s">
        <v>405</v>
      </c>
      <c r="B40661">
        <v>1112</v>
      </c>
      <c r="C40661" t="s">
        <v>416</v>
      </c>
      <c r="D40661">
        <v>2023</v>
      </c>
      <c r="E40661" t="s">
        <v>743</v>
      </c>
      <c r="F40661" s="2">
        <v>0</v>
      </c>
    </row>
    <row r="40662" spans="1:6">
      <c r="A40662" t="s">
        <v>405</v>
      </c>
      <c r="B40662">
        <v>1112</v>
      </c>
      <c r="C40662" t="s">
        <v>416</v>
      </c>
      <c r="D40662">
        <v>2024</v>
      </c>
      <c r="E40662" t="s">
        <v>745</v>
      </c>
      <c r="F40662" s="2">
        <v>0</v>
      </c>
    </row>
    <row r="40663" spans="1:6">
      <c r="A40663" t="s">
        <v>405</v>
      </c>
      <c r="B40663">
        <v>1112</v>
      </c>
      <c r="C40663" t="s">
        <v>416</v>
      </c>
      <c r="D40663">
        <v>2024</v>
      </c>
      <c r="E40663" t="s">
        <v>741</v>
      </c>
      <c r="F40663" s="2">
        <v>15752.371025697401</v>
      </c>
    </row>
    <row r="40664" spans="1:6">
      <c r="A40664" t="s">
        <v>405</v>
      </c>
      <c r="B40664">
        <v>1114</v>
      </c>
      <c r="C40664" t="s">
        <v>418</v>
      </c>
      <c r="D40664">
        <v>2009</v>
      </c>
      <c r="E40664" t="s">
        <v>739</v>
      </c>
      <c r="F40664" s="2">
        <v>38078.991865180098</v>
      </c>
    </row>
    <row r="40665" spans="1:6">
      <c r="A40665" t="s">
        <v>405</v>
      </c>
      <c r="B40665">
        <v>1114</v>
      </c>
      <c r="C40665" t="s">
        <v>418</v>
      </c>
      <c r="D40665">
        <v>2009</v>
      </c>
      <c r="E40665" t="s">
        <v>743</v>
      </c>
      <c r="F40665" s="2">
        <v>0</v>
      </c>
    </row>
    <row r="40666" spans="1:6">
      <c r="A40666" t="s">
        <v>405</v>
      </c>
      <c r="B40666">
        <v>1114</v>
      </c>
      <c r="C40666" t="s">
        <v>418</v>
      </c>
      <c r="D40666">
        <v>2011</v>
      </c>
      <c r="E40666" t="s">
        <v>736</v>
      </c>
      <c r="F40666" s="2">
        <v>1306.8944621093899</v>
      </c>
    </row>
    <row r="40667" spans="1:6">
      <c r="A40667" t="s">
        <v>405</v>
      </c>
      <c r="B40667">
        <v>1114</v>
      </c>
      <c r="C40667" t="s">
        <v>418</v>
      </c>
      <c r="D40667">
        <v>2011</v>
      </c>
      <c r="E40667" t="s">
        <v>737</v>
      </c>
      <c r="F40667" s="2">
        <v>968.52460043763301</v>
      </c>
    </row>
    <row r="40668" spans="1:6">
      <c r="A40668" t="s">
        <v>405</v>
      </c>
      <c r="B40668">
        <v>1114</v>
      </c>
      <c r="C40668" t="s">
        <v>418</v>
      </c>
      <c r="D40668">
        <v>2011</v>
      </c>
      <c r="E40668" t="s">
        <v>738</v>
      </c>
      <c r="F40668" s="2">
        <v>0</v>
      </c>
    </row>
    <row r="40669" spans="1:6">
      <c r="A40669" t="s">
        <v>405</v>
      </c>
      <c r="B40669">
        <v>1114</v>
      </c>
      <c r="C40669" t="s">
        <v>418</v>
      </c>
      <c r="D40669">
        <v>2011</v>
      </c>
      <c r="E40669" t="s">
        <v>740</v>
      </c>
      <c r="F40669" s="2">
        <v>394.368280281853</v>
      </c>
    </row>
    <row r="40670" spans="1:6">
      <c r="A40670" t="s">
        <v>405</v>
      </c>
      <c r="B40670">
        <v>1114</v>
      </c>
      <c r="C40670" t="s">
        <v>418</v>
      </c>
      <c r="D40670">
        <v>2013</v>
      </c>
      <c r="E40670" t="s">
        <v>742</v>
      </c>
      <c r="F40670" s="2">
        <v>2272.9739525591999</v>
      </c>
    </row>
    <row r="40671" spans="1:6">
      <c r="A40671" t="s">
        <v>405</v>
      </c>
      <c r="B40671">
        <v>1114</v>
      </c>
      <c r="C40671" t="s">
        <v>418</v>
      </c>
      <c r="D40671">
        <v>2013</v>
      </c>
      <c r="E40671" t="s">
        <v>744</v>
      </c>
      <c r="F40671" s="2">
        <v>0</v>
      </c>
    </row>
    <row r="40672" spans="1:6">
      <c r="A40672" t="s">
        <v>405</v>
      </c>
      <c r="B40672">
        <v>1114</v>
      </c>
      <c r="C40672" t="s">
        <v>418</v>
      </c>
      <c r="D40672">
        <v>2013</v>
      </c>
      <c r="E40672" t="s">
        <v>745</v>
      </c>
      <c r="F40672" s="2">
        <v>0</v>
      </c>
    </row>
    <row r="40673" spans="1:6">
      <c r="A40673" t="s">
        <v>405</v>
      </c>
      <c r="B40673">
        <v>1114</v>
      </c>
      <c r="C40673" t="s">
        <v>418</v>
      </c>
      <c r="D40673">
        <v>2015</v>
      </c>
      <c r="E40673" t="s">
        <v>739</v>
      </c>
      <c r="F40673" s="2">
        <v>41650.860708039101</v>
      </c>
    </row>
    <row r="40674" spans="1:6">
      <c r="A40674" t="s">
        <v>405</v>
      </c>
      <c r="B40674">
        <v>1114</v>
      </c>
      <c r="C40674" t="s">
        <v>418</v>
      </c>
      <c r="D40674">
        <v>2016</v>
      </c>
      <c r="E40674" t="s">
        <v>742</v>
      </c>
      <c r="F40674" s="2">
        <v>2300.63985570161</v>
      </c>
    </row>
    <row r="40675" spans="1:6">
      <c r="A40675" t="s">
        <v>405</v>
      </c>
      <c r="B40675">
        <v>1114</v>
      </c>
      <c r="C40675" t="s">
        <v>418</v>
      </c>
      <c r="D40675">
        <v>2016</v>
      </c>
      <c r="E40675" t="s">
        <v>744</v>
      </c>
      <c r="F40675" s="2">
        <v>0</v>
      </c>
    </row>
    <row r="40676" spans="1:6">
      <c r="A40676" t="s">
        <v>405</v>
      </c>
      <c r="B40676">
        <v>1114</v>
      </c>
      <c r="C40676" t="s">
        <v>418</v>
      </c>
      <c r="D40676">
        <v>2016</v>
      </c>
      <c r="E40676" t="s">
        <v>743</v>
      </c>
      <c r="F40676" s="2">
        <v>0</v>
      </c>
    </row>
    <row r="40677" spans="1:6">
      <c r="A40677" t="s">
        <v>405</v>
      </c>
      <c r="B40677">
        <v>1114</v>
      </c>
      <c r="C40677" t="s">
        <v>418</v>
      </c>
      <c r="D40677">
        <v>2016</v>
      </c>
      <c r="E40677" t="s">
        <v>745</v>
      </c>
      <c r="F40677" s="2">
        <v>0</v>
      </c>
    </row>
    <row r="40678" spans="1:6">
      <c r="A40678" t="s">
        <v>405</v>
      </c>
      <c r="B40678">
        <v>1114</v>
      </c>
      <c r="C40678" t="s">
        <v>418</v>
      </c>
      <c r="D40678">
        <v>2017</v>
      </c>
      <c r="E40678" t="s">
        <v>741</v>
      </c>
      <c r="F40678" s="2">
        <v>14550.561439293901</v>
      </c>
    </row>
    <row r="40679" spans="1:6">
      <c r="A40679" t="s">
        <v>405</v>
      </c>
      <c r="B40679">
        <v>1114</v>
      </c>
      <c r="C40679" t="s">
        <v>418</v>
      </c>
      <c r="D40679">
        <v>2018</v>
      </c>
      <c r="E40679" t="s">
        <v>738</v>
      </c>
      <c r="F40679" s="2">
        <v>0</v>
      </c>
    </row>
    <row r="40680" spans="1:6">
      <c r="A40680" t="s">
        <v>405</v>
      </c>
      <c r="B40680">
        <v>1114</v>
      </c>
      <c r="C40680" t="s">
        <v>418</v>
      </c>
      <c r="D40680">
        <v>2019</v>
      </c>
      <c r="E40680" t="s">
        <v>743</v>
      </c>
      <c r="F40680" s="2">
        <v>0</v>
      </c>
    </row>
    <row r="40681" spans="1:6">
      <c r="A40681" t="s">
        <v>405</v>
      </c>
      <c r="B40681">
        <v>1114</v>
      </c>
      <c r="C40681" t="s">
        <v>418</v>
      </c>
      <c r="D40681">
        <v>2020</v>
      </c>
      <c r="E40681" t="s">
        <v>741</v>
      </c>
      <c r="F40681" s="2">
        <v>14146.0945515165</v>
      </c>
    </row>
    <row r="40682" spans="1:6">
      <c r="A40682" t="s">
        <v>405</v>
      </c>
      <c r="B40682">
        <v>1114</v>
      </c>
      <c r="C40682" t="s">
        <v>418</v>
      </c>
      <c r="D40682">
        <v>2021</v>
      </c>
      <c r="E40682" t="s">
        <v>736</v>
      </c>
      <c r="F40682" s="2">
        <v>842.64870171584096</v>
      </c>
    </row>
    <row r="40683" spans="1:6">
      <c r="A40683" t="s">
        <v>405</v>
      </c>
      <c r="B40683">
        <v>1114</v>
      </c>
      <c r="C40683" t="s">
        <v>418</v>
      </c>
      <c r="D40683">
        <v>2021</v>
      </c>
      <c r="E40683" t="s">
        <v>737</v>
      </c>
      <c r="F40683" s="2">
        <v>939.53628978105496</v>
      </c>
    </row>
    <row r="40684" spans="1:6">
      <c r="A40684" t="s">
        <v>405</v>
      </c>
      <c r="B40684">
        <v>1114</v>
      </c>
      <c r="C40684" t="s">
        <v>418</v>
      </c>
      <c r="D40684">
        <v>2021</v>
      </c>
      <c r="E40684" t="s">
        <v>738</v>
      </c>
      <c r="F40684" s="2">
        <v>0</v>
      </c>
    </row>
    <row r="40685" spans="1:6">
      <c r="A40685" t="s">
        <v>405</v>
      </c>
      <c r="B40685">
        <v>1114</v>
      </c>
      <c r="C40685" t="s">
        <v>418</v>
      </c>
      <c r="D40685">
        <v>2021</v>
      </c>
      <c r="E40685" t="s">
        <v>740</v>
      </c>
      <c r="F40685" s="2">
        <v>272.01160463058301</v>
      </c>
    </row>
    <row r="40686" spans="1:6">
      <c r="A40686" t="s">
        <v>405</v>
      </c>
      <c r="B40686">
        <v>1114</v>
      </c>
      <c r="C40686" t="s">
        <v>418</v>
      </c>
      <c r="D40686">
        <v>2022</v>
      </c>
      <c r="E40686" t="s">
        <v>739</v>
      </c>
      <c r="F40686" s="2">
        <v>42930.948010924199</v>
      </c>
    </row>
    <row r="40687" spans="1:6">
      <c r="A40687" t="s">
        <v>405</v>
      </c>
      <c r="B40687">
        <v>1114</v>
      </c>
      <c r="C40687" t="s">
        <v>418</v>
      </c>
      <c r="D40687">
        <v>2022</v>
      </c>
      <c r="E40687" t="s">
        <v>743</v>
      </c>
      <c r="F40687" s="2">
        <v>0</v>
      </c>
    </row>
    <row r="40688" spans="1:6">
      <c r="A40688" t="s">
        <v>405</v>
      </c>
      <c r="B40688">
        <v>1114</v>
      </c>
      <c r="C40688" t="s">
        <v>418</v>
      </c>
      <c r="D40688">
        <v>2023</v>
      </c>
      <c r="E40688" t="s">
        <v>742</v>
      </c>
      <c r="F40688" s="2">
        <v>2654.9917550118898</v>
      </c>
    </row>
    <row r="40689" spans="1:6">
      <c r="A40689" t="s">
        <v>405</v>
      </c>
      <c r="B40689">
        <v>1114</v>
      </c>
      <c r="C40689" t="s">
        <v>418</v>
      </c>
      <c r="D40689">
        <v>2023</v>
      </c>
      <c r="E40689" t="s">
        <v>744</v>
      </c>
      <c r="F40689" s="2">
        <v>0</v>
      </c>
    </row>
    <row r="40690" spans="1:6">
      <c r="A40690" t="s">
        <v>405</v>
      </c>
      <c r="B40690">
        <v>1114</v>
      </c>
      <c r="C40690" t="s">
        <v>418</v>
      </c>
      <c r="D40690">
        <v>2023</v>
      </c>
      <c r="E40690" t="s">
        <v>745</v>
      </c>
      <c r="F40690" s="2">
        <v>0</v>
      </c>
    </row>
    <row r="40691" spans="1:6">
      <c r="A40691" t="s">
        <v>405</v>
      </c>
      <c r="B40691">
        <v>1114</v>
      </c>
      <c r="C40691" t="s">
        <v>418</v>
      </c>
      <c r="D40691">
        <v>2023</v>
      </c>
      <c r="E40691" t="s">
        <v>741</v>
      </c>
      <c r="F40691" s="2">
        <v>14486.396467803601</v>
      </c>
    </row>
    <row r="40692" spans="1:6">
      <c r="A40692" t="s">
        <v>405</v>
      </c>
      <c r="B40692">
        <v>1114</v>
      </c>
      <c r="C40692" t="s">
        <v>418</v>
      </c>
      <c r="D40692">
        <v>2024</v>
      </c>
      <c r="E40692" t="s">
        <v>736</v>
      </c>
      <c r="F40692" s="2">
        <v>761.44200628088197</v>
      </c>
    </row>
    <row r="40693" spans="1:6">
      <c r="A40693" t="s">
        <v>405</v>
      </c>
      <c r="B40693">
        <v>1114</v>
      </c>
      <c r="C40693" t="s">
        <v>418</v>
      </c>
      <c r="D40693">
        <v>2024</v>
      </c>
      <c r="E40693" t="s">
        <v>737</v>
      </c>
      <c r="F40693" s="2">
        <v>839.46482174822199</v>
      </c>
    </row>
    <row r="40694" spans="1:6">
      <c r="A40694" t="s">
        <v>405</v>
      </c>
      <c r="B40694">
        <v>1114</v>
      </c>
      <c r="C40694" t="s">
        <v>418</v>
      </c>
      <c r="D40694">
        <v>2024</v>
      </c>
      <c r="E40694" t="s">
        <v>740</v>
      </c>
      <c r="F40694" s="2">
        <v>277.06442864164597</v>
      </c>
    </row>
    <row r="40695" spans="1:6">
      <c r="A40695" t="s">
        <v>405</v>
      </c>
      <c r="B40695">
        <v>1119</v>
      </c>
      <c r="C40695" t="s">
        <v>420</v>
      </c>
      <c r="D40695">
        <v>2009</v>
      </c>
      <c r="E40695" t="s">
        <v>740</v>
      </c>
      <c r="F40695" s="2">
        <v>3906.5155847298702</v>
      </c>
    </row>
    <row r="40696" spans="1:6">
      <c r="A40696" t="s">
        <v>405</v>
      </c>
      <c r="B40696">
        <v>1119</v>
      </c>
      <c r="C40696" t="s">
        <v>420</v>
      </c>
      <c r="D40696">
        <v>2009</v>
      </c>
      <c r="E40696" t="s">
        <v>741</v>
      </c>
      <c r="F40696" s="2">
        <v>21760.337214322499</v>
      </c>
    </row>
    <row r="40697" spans="1:6">
      <c r="A40697" t="s">
        <v>405</v>
      </c>
      <c r="B40697">
        <v>1119</v>
      </c>
      <c r="C40697" t="s">
        <v>420</v>
      </c>
      <c r="D40697">
        <v>2011</v>
      </c>
      <c r="E40697" t="s">
        <v>743</v>
      </c>
      <c r="F40697" s="2">
        <v>0</v>
      </c>
    </row>
    <row r="40698" spans="1:6">
      <c r="A40698" t="s">
        <v>405</v>
      </c>
      <c r="B40698">
        <v>1119</v>
      </c>
      <c r="C40698" t="s">
        <v>420</v>
      </c>
      <c r="D40698">
        <v>2013</v>
      </c>
      <c r="E40698" t="s">
        <v>736</v>
      </c>
      <c r="F40698" s="2">
        <v>6418.5368149779997</v>
      </c>
    </row>
    <row r="40699" spans="1:6">
      <c r="A40699" t="s">
        <v>405</v>
      </c>
      <c r="B40699">
        <v>1119</v>
      </c>
      <c r="C40699" t="s">
        <v>420</v>
      </c>
      <c r="D40699">
        <v>2013</v>
      </c>
      <c r="E40699" t="s">
        <v>737</v>
      </c>
      <c r="F40699" s="2">
        <v>4235.8212385199604</v>
      </c>
    </row>
    <row r="40700" spans="1:6">
      <c r="A40700" t="s">
        <v>405</v>
      </c>
      <c r="B40700">
        <v>1119</v>
      </c>
      <c r="C40700" t="s">
        <v>420</v>
      </c>
      <c r="D40700">
        <v>2015</v>
      </c>
      <c r="E40700" t="s">
        <v>742</v>
      </c>
      <c r="F40700" s="2">
        <v>8541.0445544777904</v>
      </c>
    </row>
    <row r="40701" spans="1:6">
      <c r="A40701" t="s">
        <v>405</v>
      </c>
      <c r="B40701">
        <v>1119</v>
      </c>
      <c r="C40701" t="s">
        <v>420</v>
      </c>
      <c r="D40701">
        <v>2015</v>
      </c>
      <c r="E40701" t="s">
        <v>744</v>
      </c>
      <c r="F40701" s="2">
        <v>22884.9880143105</v>
      </c>
    </row>
    <row r="40702" spans="1:6">
      <c r="A40702" t="s">
        <v>405</v>
      </c>
      <c r="B40702">
        <v>1119</v>
      </c>
      <c r="C40702" t="s">
        <v>420</v>
      </c>
      <c r="D40702">
        <v>2015</v>
      </c>
      <c r="E40702" t="s">
        <v>745</v>
      </c>
      <c r="F40702" s="2">
        <v>24689.335188732399</v>
      </c>
    </row>
    <row r="40703" spans="1:6">
      <c r="A40703" t="s">
        <v>405</v>
      </c>
      <c r="B40703">
        <v>1119</v>
      </c>
      <c r="C40703" t="s">
        <v>420</v>
      </c>
      <c r="D40703">
        <v>2015</v>
      </c>
      <c r="E40703" t="s">
        <v>741</v>
      </c>
      <c r="F40703" s="2">
        <v>21059.313388885301</v>
      </c>
    </row>
    <row r="40704" spans="1:6">
      <c r="A40704" t="s">
        <v>405</v>
      </c>
      <c r="B40704">
        <v>1119</v>
      </c>
      <c r="C40704" t="s">
        <v>420</v>
      </c>
      <c r="D40704">
        <v>2016</v>
      </c>
      <c r="E40704" t="s">
        <v>736</v>
      </c>
      <c r="F40704" s="2">
        <v>3809.81415118102</v>
      </c>
    </row>
    <row r="40705" spans="1:6">
      <c r="A40705" t="s">
        <v>405</v>
      </c>
      <c r="B40705">
        <v>1119</v>
      </c>
      <c r="C40705" t="s">
        <v>420</v>
      </c>
      <c r="D40705">
        <v>2016</v>
      </c>
      <c r="E40705" t="s">
        <v>737</v>
      </c>
      <c r="F40705" s="2">
        <v>3962.34562237405</v>
      </c>
    </row>
    <row r="40706" spans="1:6">
      <c r="A40706" t="s">
        <v>405</v>
      </c>
      <c r="B40706">
        <v>1119</v>
      </c>
      <c r="C40706" t="s">
        <v>420</v>
      </c>
      <c r="D40706">
        <v>2016</v>
      </c>
      <c r="E40706" t="s">
        <v>740</v>
      </c>
      <c r="F40706" s="2">
        <v>4705.6538585628896</v>
      </c>
    </row>
    <row r="40707" spans="1:6">
      <c r="A40707" t="s">
        <v>405</v>
      </c>
      <c r="B40707">
        <v>1119</v>
      </c>
      <c r="C40707" t="s">
        <v>420</v>
      </c>
      <c r="D40707">
        <v>2017</v>
      </c>
      <c r="E40707" t="s">
        <v>738</v>
      </c>
      <c r="F40707" s="2">
        <v>290.12379817800002</v>
      </c>
    </row>
    <row r="40708" spans="1:6">
      <c r="A40708" t="s">
        <v>405</v>
      </c>
      <c r="B40708">
        <v>1119</v>
      </c>
      <c r="C40708" t="s">
        <v>420</v>
      </c>
      <c r="D40708">
        <v>2017</v>
      </c>
      <c r="E40708" t="s">
        <v>739</v>
      </c>
      <c r="F40708" s="2">
        <v>99020.835715406502</v>
      </c>
    </row>
    <row r="40709" spans="1:6">
      <c r="A40709" t="s">
        <v>405</v>
      </c>
      <c r="B40709">
        <v>1119</v>
      </c>
      <c r="C40709" t="s">
        <v>420</v>
      </c>
      <c r="D40709">
        <v>2017</v>
      </c>
      <c r="E40709" t="s">
        <v>743</v>
      </c>
      <c r="F40709" s="2">
        <v>0</v>
      </c>
    </row>
    <row r="40710" spans="1:6">
      <c r="A40710" t="s">
        <v>405</v>
      </c>
      <c r="B40710">
        <v>1119</v>
      </c>
      <c r="C40710" t="s">
        <v>420</v>
      </c>
      <c r="D40710">
        <v>2018</v>
      </c>
      <c r="E40710" t="s">
        <v>742</v>
      </c>
      <c r="F40710" s="2">
        <v>7552.68399084066</v>
      </c>
    </row>
    <row r="40711" spans="1:6">
      <c r="A40711" t="s">
        <v>405</v>
      </c>
      <c r="B40711">
        <v>1119</v>
      </c>
      <c r="C40711" t="s">
        <v>420</v>
      </c>
      <c r="D40711">
        <v>2018</v>
      </c>
      <c r="E40711" t="s">
        <v>744</v>
      </c>
      <c r="F40711" s="2">
        <v>17026.706714050099</v>
      </c>
    </row>
    <row r="40712" spans="1:6">
      <c r="A40712" t="s">
        <v>405</v>
      </c>
      <c r="B40712">
        <v>1119</v>
      </c>
      <c r="C40712" t="s">
        <v>420</v>
      </c>
      <c r="D40712">
        <v>2018</v>
      </c>
      <c r="E40712" t="s">
        <v>745</v>
      </c>
      <c r="F40712" s="2">
        <v>25920.569108449599</v>
      </c>
    </row>
    <row r="40713" spans="1:6">
      <c r="A40713" t="s">
        <v>405</v>
      </c>
      <c r="B40713">
        <v>1119</v>
      </c>
      <c r="C40713" t="s">
        <v>420</v>
      </c>
      <c r="D40713">
        <v>2019</v>
      </c>
      <c r="E40713" t="s">
        <v>736</v>
      </c>
      <c r="F40713" s="2">
        <v>4332.1459287317502</v>
      </c>
    </row>
    <row r="40714" spans="1:6">
      <c r="A40714" t="s">
        <v>405</v>
      </c>
      <c r="B40714">
        <v>1119</v>
      </c>
      <c r="C40714" t="s">
        <v>420</v>
      </c>
      <c r="D40714">
        <v>2019</v>
      </c>
      <c r="E40714" t="s">
        <v>737</v>
      </c>
      <c r="F40714" s="2">
        <v>3594.0037720554301</v>
      </c>
    </row>
    <row r="40715" spans="1:6">
      <c r="A40715" t="s">
        <v>405</v>
      </c>
      <c r="B40715">
        <v>1119</v>
      </c>
      <c r="C40715" t="s">
        <v>420</v>
      </c>
      <c r="D40715">
        <v>2019</v>
      </c>
      <c r="E40715" t="s">
        <v>740</v>
      </c>
      <c r="F40715" s="2">
        <v>5583.7239896334904</v>
      </c>
    </row>
    <row r="40716" spans="1:6">
      <c r="A40716" t="s">
        <v>405</v>
      </c>
      <c r="B40716">
        <v>1119</v>
      </c>
      <c r="C40716" t="s">
        <v>420</v>
      </c>
      <c r="D40716">
        <v>2020</v>
      </c>
      <c r="E40716" t="s">
        <v>738</v>
      </c>
      <c r="F40716" s="2">
        <v>390.92828516200001</v>
      </c>
    </row>
    <row r="40717" spans="1:6">
      <c r="A40717" t="s">
        <v>405</v>
      </c>
      <c r="B40717">
        <v>1119</v>
      </c>
      <c r="C40717" t="s">
        <v>420</v>
      </c>
      <c r="D40717">
        <v>2020</v>
      </c>
      <c r="E40717" t="s">
        <v>739</v>
      </c>
      <c r="F40717" s="2">
        <v>101541.39383749101</v>
      </c>
    </row>
    <row r="40718" spans="1:6">
      <c r="A40718" t="s">
        <v>405</v>
      </c>
      <c r="B40718">
        <v>1119</v>
      </c>
      <c r="C40718" t="s">
        <v>420</v>
      </c>
      <c r="D40718">
        <v>2021</v>
      </c>
      <c r="E40718" t="s">
        <v>742</v>
      </c>
      <c r="F40718" s="2">
        <v>14046.152658769201</v>
      </c>
    </row>
    <row r="40719" spans="1:6">
      <c r="A40719" t="s">
        <v>405</v>
      </c>
      <c r="B40719">
        <v>1119</v>
      </c>
      <c r="C40719" t="s">
        <v>420</v>
      </c>
      <c r="D40719">
        <v>2021</v>
      </c>
      <c r="E40719" t="s">
        <v>744</v>
      </c>
      <c r="F40719" s="2">
        <v>18898.621682444798</v>
      </c>
    </row>
    <row r="40720" spans="1:6">
      <c r="A40720" t="s">
        <v>405</v>
      </c>
      <c r="B40720">
        <v>1119</v>
      </c>
      <c r="C40720" t="s">
        <v>420</v>
      </c>
      <c r="D40720">
        <v>2021</v>
      </c>
      <c r="E40720" t="s">
        <v>745</v>
      </c>
      <c r="F40720" s="2">
        <v>24211.113407360201</v>
      </c>
    </row>
    <row r="40721" spans="1:6">
      <c r="A40721" t="s">
        <v>405</v>
      </c>
      <c r="B40721">
        <v>1119</v>
      </c>
      <c r="C40721" t="s">
        <v>420</v>
      </c>
      <c r="D40721">
        <v>2022</v>
      </c>
      <c r="E40721" t="s">
        <v>736</v>
      </c>
      <c r="F40721" s="2">
        <v>6253.09889686924</v>
      </c>
    </row>
    <row r="40722" spans="1:6">
      <c r="A40722" t="s">
        <v>405</v>
      </c>
      <c r="B40722">
        <v>1119</v>
      </c>
      <c r="C40722" t="s">
        <v>420</v>
      </c>
      <c r="D40722">
        <v>2022</v>
      </c>
      <c r="E40722" t="s">
        <v>737</v>
      </c>
      <c r="F40722" s="2">
        <v>3002.0756777507499</v>
      </c>
    </row>
    <row r="40723" spans="1:6">
      <c r="A40723" t="s">
        <v>405</v>
      </c>
      <c r="B40723">
        <v>1119</v>
      </c>
      <c r="C40723" t="s">
        <v>420</v>
      </c>
      <c r="D40723">
        <v>2022</v>
      </c>
      <c r="E40723" t="s">
        <v>740</v>
      </c>
      <c r="F40723" s="2">
        <v>5190.6116332643496</v>
      </c>
    </row>
    <row r="40724" spans="1:6">
      <c r="A40724" t="s">
        <v>405</v>
      </c>
      <c r="B40724">
        <v>1119</v>
      </c>
      <c r="C40724" t="s">
        <v>420</v>
      </c>
      <c r="D40724">
        <v>2022</v>
      </c>
      <c r="E40724" t="s">
        <v>741</v>
      </c>
      <c r="F40724" s="2">
        <v>17912.755793791599</v>
      </c>
    </row>
    <row r="40725" spans="1:6">
      <c r="A40725" t="s">
        <v>405</v>
      </c>
      <c r="B40725">
        <v>1119</v>
      </c>
      <c r="C40725" t="s">
        <v>420</v>
      </c>
      <c r="D40725">
        <v>2023</v>
      </c>
      <c r="E40725" t="s">
        <v>738</v>
      </c>
      <c r="F40725" s="2">
        <v>278.98604930499999</v>
      </c>
    </row>
    <row r="40726" spans="1:6">
      <c r="A40726" t="s">
        <v>405</v>
      </c>
      <c r="B40726">
        <v>1119</v>
      </c>
      <c r="C40726" t="s">
        <v>420</v>
      </c>
      <c r="D40726">
        <v>2023</v>
      </c>
      <c r="E40726" t="s">
        <v>739</v>
      </c>
      <c r="F40726" s="2">
        <v>99128.602278407401</v>
      </c>
    </row>
    <row r="40727" spans="1:6">
      <c r="A40727" t="s">
        <v>405</v>
      </c>
      <c r="B40727">
        <v>1119</v>
      </c>
      <c r="C40727" t="s">
        <v>420</v>
      </c>
      <c r="D40727">
        <v>2024</v>
      </c>
      <c r="E40727" t="s">
        <v>742</v>
      </c>
      <c r="F40727" s="2">
        <v>13208.7404499595</v>
      </c>
    </row>
    <row r="40728" spans="1:6">
      <c r="A40728" t="s">
        <v>405</v>
      </c>
      <c r="B40728">
        <v>1119</v>
      </c>
      <c r="C40728" t="s">
        <v>420</v>
      </c>
      <c r="D40728">
        <v>2024</v>
      </c>
      <c r="E40728" t="s">
        <v>744</v>
      </c>
      <c r="F40728" s="2">
        <v>10856.4154869548</v>
      </c>
    </row>
    <row r="40729" spans="1:6">
      <c r="A40729" t="s">
        <v>405</v>
      </c>
      <c r="B40729">
        <v>1119</v>
      </c>
      <c r="C40729" t="s">
        <v>420</v>
      </c>
      <c r="D40729">
        <v>2024</v>
      </c>
      <c r="E40729" t="s">
        <v>743</v>
      </c>
      <c r="F40729" s="2">
        <v>0</v>
      </c>
    </row>
    <row r="40730" spans="1:6">
      <c r="A40730" t="s">
        <v>405</v>
      </c>
      <c r="B40730">
        <v>1119</v>
      </c>
      <c r="C40730" t="s">
        <v>420</v>
      </c>
      <c r="D40730">
        <v>2024</v>
      </c>
      <c r="E40730" t="s">
        <v>745</v>
      </c>
      <c r="F40730" s="2">
        <v>25377.383331325102</v>
      </c>
    </row>
    <row r="40731" spans="1:6">
      <c r="A40731" t="s">
        <v>405</v>
      </c>
      <c r="B40731">
        <v>1120</v>
      </c>
      <c r="C40731" t="s">
        <v>422</v>
      </c>
      <c r="D40731">
        <v>2009</v>
      </c>
      <c r="E40731" t="s">
        <v>736</v>
      </c>
      <c r="F40731" s="2">
        <v>48024.448160278502</v>
      </c>
    </row>
    <row r="40732" spans="1:6">
      <c r="A40732" t="s">
        <v>405</v>
      </c>
      <c r="B40732">
        <v>1120</v>
      </c>
      <c r="C40732" t="s">
        <v>422</v>
      </c>
      <c r="D40732">
        <v>2009</v>
      </c>
      <c r="E40732" t="s">
        <v>737</v>
      </c>
      <c r="F40732" s="2">
        <v>2415.6807697100098</v>
      </c>
    </row>
    <row r="40733" spans="1:6">
      <c r="A40733" t="s">
        <v>405</v>
      </c>
      <c r="B40733">
        <v>1120</v>
      </c>
      <c r="C40733" t="s">
        <v>422</v>
      </c>
      <c r="D40733">
        <v>2011</v>
      </c>
      <c r="E40733" t="s">
        <v>742</v>
      </c>
      <c r="F40733" s="2">
        <v>7218.7201421605796</v>
      </c>
    </row>
    <row r="40734" spans="1:6">
      <c r="A40734" t="s">
        <v>405</v>
      </c>
      <c r="B40734">
        <v>1120</v>
      </c>
      <c r="C40734" t="s">
        <v>422</v>
      </c>
      <c r="D40734">
        <v>2011</v>
      </c>
      <c r="E40734" t="s">
        <v>744</v>
      </c>
      <c r="F40734" s="2">
        <v>3209.9003729729702</v>
      </c>
    </row>
    <row r="40735" spans="1:6">
      <c r="A40735" t="s">
        <v>405</v>
      </c>
      <c r="B40735">
        <v>1120</v>
      </c>
      <c r="C40735" t="s">
        <v>422</v>
      </c>
      <c r="D40735">
        <v>2011</v>
      </c>
      <c r="E40735" t="s">
        <v>745</v>
      </c>
      <c r="F40735" s="2">
        <v>22813.340917001002</v>
      </c>
    </row>
    <row r="40736" spans="1:6">
      <c r="A40736" t="s">
        <v>405</v>
      </c>
      <c r="B40736">
        <v>1120</v>
      </c>
      <c r="C40736" t="s">
        <v>422</v>
      </c>
      <c r="D40736">
        <v>2013</v>
      </c>
      <c r="E40736" t="s">
        <v>739</v>
      </c>
      <c r="F40736" s="2">
        <v>60198.770835779702</v>
      </c>
    </row>
    <row r="40737" spans="1:6">
      <c r="A40737" t="s">
        <v>405</v>
      </c>
      <c r="B40737">
        <v>1120</v>
      </c>
      <c r="C40737" t="s">
        <v>422</v>
      </c>
      <c r="D40737">
        <v>2013</v>
      </c>
      <c r="E40737" t="s">
        <v>740</v>
      </c>
      <c r="F40737" s="2">
        <v>16700.314207227701</v>
      </c>
    </row>
    <row r="40738" spans="1:6">
      <c r="A40738" t="s">
        <v>405</v>
      </c>
      <c r="B40738">
        <v>1120</v>
      </c>
      <c r="C40738" t="s">
        <v>422</v>
      </c>
      <c r="D40738">
        <v>2015</v>
      </c>
      <c r="E40738" t="s">
        <v>741</v>
      </c>
      <c r="F40738" s="2">
        <v>33802.283815985902</v>
      </c>
    </row>
    <row r="40739" spans="1:6">
      <c r="A40739" t="s">
        <v>405</v>
      </c>
      <c r="B40739">
        <v>1120</v>
      </c>
      <c r="C40739" t="s">
        <v>422</v>
      </c>
      <c r="D40739">
        <v>2016</v>
      </c>
      <c r="E40739" t="s">
        <v>737</v>
      </c>
      <c r="F40739" s="2">
        <v>3200.42604577568</v>
      </c>
    </row>
    <row r="40740" spans="1:6">
      <c r="A40740" t="s">
        <v>405</v>
      </c>
      <c r="B40740">
        <v>1120</v>
      </c>
      <c r="C40740" t="s">
        <v>422</v>
      </c>
      <c r="D40740">
        <v>2016</v>
      </c>
      <c r="E40740" t="s">
        <v>740</v>
      </c>
      <c r="F40740" s="2">
        <v>15238.0995886</v>
      </c>
    </row>
    <row r="40741" spans="1:6">
      <c r="A40741" t="s">
        <v>405</v>
      </c>
      <c r="B40741">
        <v>1120</v>
      </c>
      <c r="C40741" t="s">
        <v>422</v>
      </c>
      <c r="D40741">
        <v>2017</v>
      </c>
      <c r="E40741" t="s">
        <v>738</v>
      </c>
      <c r="F40741" s="2">
        <v>0</v>
      </c>
    </row>
    <row r="40742" spans="1:6">
      <c r="A40742" t="s">
        <v>405</v>
      </c>
      <c r="B40742">
        <v>1120</v>
      </c>
      <c r="C40742" t="s">
        <v>422</v>
      </c>
      <c r="D40742">
        <v>2017</v>
      </c>
      <c r="E40742" t="s">
        <v>739</v>
      </c>
      <c r="F40742" s="2">
        <v>60485.544229238898</v>
      </c>
    </row>
    <row r="40743" spans="1:6">
      <c r="A40743" t="s">
        <v>405</v>
      </c>
      <c r="B40743">
        <v>1120</v>
      </c>
      <c r="C40743" t="s">
        <v>422</v>
      </c>
      <c r="D40743">
        <v>2017</v>
      </c>
      <c r="E40743" t="s">
        <v>743</v>
      </c>
      <c r="F40743" s="2">
        <v>0</v>
      </c>
    </row>
    <row r="40744" spans="1:6">
      <c r="A40744" t="s">
        <v>405</v>
      </c>
      <c r="B40744">
        <v>1120</v>
      </c>
      <c r="C40744" t="s">
        <v>422</v>
      </c>
      <c r="D40744">
        <v>2018</v>
      </c>
      <c r="E40744" t="s">
        <v>744</v>
      </c>
      <c r="F40744" s="2">
        <v>6663.6872217964101</v>
      </c>
    </row>
    <row r="40745" spans="1:6">
      <c r="A40745" t="s">
        <v>405</v>
      </c>
      <c r="B40745">
        <v>1120</v>
      </c>
      <c r="C40745" t="s">
        <v>422</v>
      </c>
      <c r="D40745">
        <v>2018</v>
      </c>
      <c r="E40745" t="s">
        <v>741</v>
      </c>
      <c r="F40745" s="2">
        <v>30221.694347210701</v>
      </c>
    </row>
    <row r="40746" spans="1:6">
      <c r="A40746" t="s">
        <v>405</v>
      </c>
      <c r="B40746">
        <v>1120</v>
      </c>
      <c r="C40746" t="s">
        <v>422</v>
      </c>
      <c r="D40746">
        <v>2019</v>
      </c>
      <c r="E40746" t="s">
        <v>736</v>
      </c>
      <c r="F40746" s="2">
        <v>25887.586425369202</v>
      </c>
    </row>
    <row r="40747" spans="1:6">
      <c r="A40747" t="s">
        <v>405</v>
      </c>
      <c r="B40747">
        <v>1120</v>
      </c>
      <c r="C40747" t="s">
        <v>422</v>
      </c>
      <c r="D40747">
        <v>2019</v>
      </c>
      <c r="E40747" t="s">
        <v>737</v>
      </c>
      <c r="F40747" s="2">
        <v>3211.3469553208101</v>
      </c>
    </row>
    <row r="40748" spans="1:6">
      <c r="A40748" t="s">
        <v>405</v>
      </c>
      <c r="B40748">
        <v>1120</v>
      </c>
      <c r="C40748" t="s">
        <v>422</v>
      </c>
      <c r="D40748">
        <v>2020</v>
      </c>
      <c r="E40748" t="s">
        <v>738</v>
      </c>
      <c r="F40748" s="2">
        <v>0</v>
      </c>
    </row>
    <row r="40749" spans="1:6">
      <c r="A40749" t="s">
        <v>405</v>
      </c>
      <c r="B40749">
        <v>1120</v>
      </c>
      <c r="C40749" t="s">
        <v>422</v>
      </c>
      <c r="D40749">
        <v>2020</v>
      </c>
      <c r="E40749" t="s">
        <v>739</v>
      </c>
      <c r="F40749" s="2">
        <v>59577.833703194701</v>
      </c>
    </row>
    <row r="40750" spans="1:6">
      <c r="A40750" t="s">
        <v>405</v>
      </c>
      <c r="B40750">
        <v>1120</v>
      </c>
      <c r="C40750" t="s">
        <v>422</v>
      </c>
      <c r="D40750">
        <v>2020</v>
      </c>
      <c r="E40750" t="s">
        <v>743</v>
      </c>
      <c r="F40750" s="2">
        <v>0</v>
      </c>
    </row>
    <row r="40751" spans="1:6">
      <c r="A40751" t="s">
        <v>405</v>
      </c>
      <c r="B40751">
        <v>1120</v>
      </c>
      <c r="C40751" t="s">
        <v>422</v>
      </c>
      <c r="D40751">
        <v>2021</v>
      </c>
      <c r="E40751" t="s">
        <v>742</v>
      </c>
      <c r="F40751" s="2">
        <v>14974.589548276799</v>
      </c>
    </row>
    <row r="40752" spans="1:6">
      <c r="A40752" t="s">
        <v>405</v>
      </c>
      <c r="B40752">
        <v>1120</v>
      </c>
      <c r="C40752" t="s">
        <v>422</v>
      </c>
      <c r="D40752">
        <v>2021</v>
      </c>
      <c r="E40752" t="s">
        <v>744</v>
      </c>
      <c r="F40752" s="2">
        <v>6842.0204874457804</v>
      </c>
    </row>
    <row r="40753" spans="1:6">
      <c r="A40753" t="s">
        <v>405</v>
      </c>
      <c r="B40753">
        <v>1120</v>
      </c>
      <c r="C40753" t="s">
        <v>422</v>
      </c>
      <c r="D40753">
        <v>2021</v>
      </c>
      <c r="E40753" t="s">
        <v>745</v>
      </c>
      <c r="F40753" s="2">
        <v>37693.194432758399</v>
      </c>
    </row>
    <row r="40754" spans="1:6">
      <c r="A40754" t="s">
        <v>405</v>
      </c>
      <c r="B40754">
        <v>1120</v>
      </c>
      <c r="C40754" t="s">
        <v>422</v>
      </c>
      <c r="D40754">
        <v>2021</v>
      </c>
      <c r="E40754" t="s">
        <v>741</v>
      </c>
      <c r="F40754" s="2">
        <v>27206.579447687</v>
      </c>
    </row>
    <row r="40755" spans="1:6">
      <c r="A40755" t="s">
        <v>405</v>
      </c>
      <c r="B40755">
        <v>1120</v>
      </c>
      <c r="C40755" t="s">
        <v>422</v>
      </c>
      <c r="D40755">
        <v>2022</v>
      </c>
      <c r="E40755" t="s">
        <v>736</v>
      </c>
      <c r="F40755" s="2">
        <v>23580.529139210299</v>
      </c>
    </row>
    <row r="40756" spans="1:6">
      <c r="A40756" t="s">
        <v>405</v>
      </c>
      <c r="B40756">
        <v>1120</v>
      </c>
      <c r="C40756" t="s">
        <v>422</v>
      </c>
      <c r="D40756">
        <v>2022</v>
      </c>
      <c r="E40756" t="s">
        <v>737</v>
      </c>
      <c r="F40756" s="2">
        <v>3025.4932495181101</v>
      </c>
    </row>
    <row r="40757" spans="1:6">
      <c r="A40757" t="s">
        <v>405</v>
      </c>
      <c r="B40757">
        <v>1120</v>
      </c>
      <c r="C40757" t="s">
        <v>422</v>
      </c>
      <c r="D40757">
        <v>2023</v>
      </c>
      <c r="E40757" t="s">
        <v>739</v>
      </c>
      <c r="F40757" s="2">
        <v>56500.493282850599</v>
      </c>
    </row>
    <row r="40758" spans="1:6">
      <c r="A40758" t="s">
        <v>405</v>
      </c>
      <c r="B40758">
        <v>1120</v>
      </c>
      <c r="C40758" t="s">
        <v>422</v>
      </c>
      <c r="D40758">
        <v>2023</v>
      </c>
      <c r="E40758" t="s">
        <v>743</v>
      </c>
      <c r="F40758" s="2">
        <v>0</v>
      </c>
    </row>
    <row r="40759" spans="1:6">
      <c r="A40759" t="s">
        <v>405</v>
      </c>
      <c r="B40759">
        <v>1120</v>
      </c>
      <c r="C40759" t="s">
        <v>422</v>
      </c>
      <c r="D40759">
        <v>2023</v>
      </c>
      <c r="E40759" t="s">
        <v>740</v>
      </c>
      <c r="F40759" s="2">
        <v>10607.4439599294</v>
      </c>
    </row>
    <row r="40760" spans="1:6">
      <c r="A40760" t="s">
        <v>405</v>
      </c>
      <c r="B40760">
        <v>1120</v>
      </c>
      <c r="C40760" t="s">
        <v>422</v>
      </c>
      <c r="D40760">
        <v>2024</v>
      </c>
      <c r="E40760" t="s">
        <v>742</v>
      </c>
      <c r="F40760" s="2">
        <v>13378.5687351742</v>
      </c>
    </row>
    <row r="40761" spans="1:6">
      <c r="A40761" t="s">
        <v>405</v>
      </c>
      <c r="B40761">
        <v>1120</v>
      </c>
      <c r="C40761" t="s">
        <v>422</v>
      </c>
      <c r="D40761">
        <v>2024</v>
      </c>
      <c r="E40761" t="s">
        <v>744</v>
      </c>
      <c r="F40761" s="2">
        <v>78172.436198753494</v>
      </c>
    </row>
    <row r="40762" spans="1:6">
      <c r="A40762" t="s">
        <v>405</v>
      </c>
      <c r="B40762">
        <v>1120</v>
      </c>
      <c r="C40762" t="s">
        <v>422</v>
      </c>
      <c r="D40762">
        <v>2024</v>
      </c>
      <c r="E40762" t="s">
        <v>745</v>
      </c>
      <c r="F40762" s="2">
        <v>26154.656489921501</v>
      </c>
    </row>
    <row r="40763" spans="1:6">
      <c r="A40763" t="s">
        <v>405</v>
      </c>
      <c r="B40763">
        <v>1121</v>
      </c>
      <c r="C40763" t="s">
        <v>424</v>
      </c>
      <c r="D40763">
        <v>2009</v>
      </c>
      <c r="E40763" t="s">
        <v>736</v>
      </c>
      <c r="F40763" s="2">
        <v>4766.8075236496097</v>
      </c>
    </row>
    <row r="40764" spans="1:6">
      <c r="A40764" t="s">
        <v>405</v>
      </c>
      <c r="B40764">
        <v>1121</v>
      </c>
      <c r="C40764" t="s">
        <v>424</v>
      </c>
      <c r="D40764">
        <v>2009</v>
      </c>
      <c r="E40764" t="s">
        <v>737</v>
      </c>
      <c r="F40764" s="2">
        <v>1880.0789326399599</v>
      </c>
    </row>
    <row r="40765" spans="1:6">
      <c r="A40765" t="s">
        <v>405</v>
      </c>
      <c r="B40765">
        <v>1121</v>
      </c>
      <c r="C40765" t="s">
        <v>424</v>
      </c>
      <c r="D40765">
        <v>2009</v>
      </c>
      <c r="E40765" t="s">
        <v>740</v>
      </c>
      <c r="F40765" s="2">
        <v>4316.8579358244397</v>
      </c>
    </row>
    <row r="40766" spans="1:6">
      <c r="A40766" t="s">
        <v>405</v>
      </c>
      <c r="B40766">
        <v>1121</v>
      </c>
      <c r="C40766" t="s">
        <v>424</v>
      </c>
      <c r="D40766">
        <v>2009</v>
      </c>
      <c r="E40766" t="s">
        <v>741</v>
      </c>
      <c r="F40766" s="2">
        <v>26373.168178828601</v>
      </c>
    </row>
    <row r="40767" spans="1:6">
      <c r="A40767" t="s">
        <v>405</v>
      </c>
      <c r="B40767">
        <v>1121</v>
      </c>
      <c r="C40767" t="s">
        <v>424</v>
      </c>
      <c r="D40767">
        <v>2011</v>
      </c>
      <c r="E40767" t="s">
        <v>742</v>
      </c>
      <c r="F40767" s="2">
        <v>6787.75828763762</v>
      </c>
    </row>
    <row r="40768" spans="1:6">
      <c r="A40768" t="s">
        <v>405</v>
      </c>
      <c r="B40768">
        <v>1121</v>
      </c>
      <c r="C40768" t="s">
        <v>424</v>
      </c>
      <c r="D40768">
        <v>2011</v>
      </c>
      <c r="E40768" t="s">
        <v>744</v>
      </c>
      <c r="F40768" s="2">
        <v>0</v>
      </c>
    </row>
    <row r="40769" spans="1:6">
      <c r="A40769" t="s">
        <v>405</v>
      </c>
      <c r="B40769">
        <v>1121</v>
      </c>
      <c r="C40769" t="s">
        <v>424</v>
      </c>
      <c r="D40769">
        <v>2011</v>
      </c>
      <c r="E40769" t="s">
        <v>743</v>
      </c>
      <c r="F40769" s="2">
        <v>0</v>
      </c>
    </row>
    <row r="40770" spans="1:6">
      <c r="A40770" t="s">
        <v>405</v>
      </c>
      <c r="B40770">
        <v>1121</v>
      </c>
      <c r="C40770" t="s">
        <v>424</v>
      </c>
      <c r="D40770">
        <v>2011</v>
      </c>
      <c r="E40770" t="s">
        <v>745</v>
      </c>
      <c r="F40770" s="2">
        <v>0</v>
      </c>
    </row>
    <row r="40771" spans="1:6">
      <c r="A40771" t="s">
        <v>405</v>
      </c>
      <c r="B40771">
        <v>1121</v>
      </c>
      <c r="C40771" t="s">
        <v>424</v>
      </c>
      <c r="D40771">
        <v>2013</v>
      </c>
      <c r="E40771" t="s">
        <v>737</v>
      </c>
      <c r="F40771" s="2">
        <v>2609.0743280475999</v>
      </c>
    </row>
    <row r="40772" spans="1:6">
      <c r="A40772" t="s">
        <v>405</v>
      </c>
      <c r="B40772">
        <v>1121</v>
      </c>
      <c r="C40772" t="s">
        <v>424</v>
      </c>
      <c r="D40772">
        <v>2015</v>
      </c>
      <c r="E40772" t="s">
        <v>741</v>
      </c>
      <c r="F40772" s="2">
        <v>25124.6134921712</v>
      </c>
    </row>
    <row r="40773" spans="1:6">
      <c r="A40773" t="s">
        <v>405</v>
      </c>
      <c r="B40773">
        <v>1121</v>
      </c>
      <c r="C40773" t="s">
        <v>424</v>
      </c>
      <c r="D40773">
        <v>2016</v>
      </c>
      <c r="E40773" t="s">
        <v>736</v>
      </c>
      <c r="F40773" s="2">
        <v>2355.8922620795702</v>
      </c>
    </row>
    <row r="40774" spans="1:6">
      <c r="A40774" t="s">
        <v>405</v>
      </c>
      <c r="B40774">
        <v>1121</v>
      </c>
      <c r="C40774" t="s">
        <v>424</v>
      </c>
      <c r="D40774">
        <v>2016</v>
      </c>
      <c r="E40774" t="s">
        <v>737</v>
      </c>
      <c r="F40774" s="2">
        <v>2708.7747455941399</v>
      </c>
    </row>
    <row r="40775" spans="1:6">
      <c r="A40775" t="s">
        <v>405</v>
      </c>
      <c r="B40775">
        <v>1121</v>
      </c>
      <c r="C40775" t="s">
        <v>424</v>
      </c>
      <c r="D40775">
        <v>2016</v>
      </c>
      <c r="E40775" t="s">
        <v>740</v>
      </c>
      <c r="F40775" s="2">
        <v>3785.1878135219299</v>
      </c>
    </row>
    <row r="40776" spans="1:6">
      <c r="A40776" t="s">
        <v>405</v>
      </c>
      <c r="B40776">
        <v>1121</v>
      </c>
      <c r="C40776" t="s">
        <v>424</v>
      </c>
      <c r="D40776">
        <v>2017</v>
      </c>
      <c r="E40776" t="s">
        <v>738</v>
      </c>
      <c r="F40776" s="2">
        <v>1093.1941945491801</v>
      </c>
    </row>
    <row r="40777" spans="1:6">
      <c r="A40777" t="s">
        <v>405</v>
      </c>
      <c r="B40777">
        <v>1121</v>
      </c>
      <c r="C40777" t="s">
        <v>424</v>
      </c>
      <c r="D40777">
        <v>2017</v>
      </c>
      <c r="E40777" t="s">
        <v>739</v>
      </c>
      <c r="F40777" s="2">
        <v>57712.792713606897</v>
      </c>
    </row>
    <row r="40778" spans="1:6">
      <c r="A40778" t="s">
        <v>405</v>
      </c>
      <c r="B40778">
        <v>1121</v>
      </c>
      <c r="C40778" t="s">
        <v>424</v>
      </c>
      <c r="D40778">
        <v>2017</v>
      </c>
      <c r="E40778" t="s">
        <v>743</v>
      </c>
      <c r="F40778" s="2">
        <v>0</v>
      </c>
    </row>
    <row r="40779" spans="1:6">
      <c r="A40779" t="s">
        <v>405</v>
      </c>
      <c r="B40779">
        <v>1121</v>
      </c>
      <c r="C40779" t="s">
        <v>424</v>
      </c>
      <c r="D40779">
        <v>2018</v>
      </c>
      <c r="E40779" t="s">
        <v>742</v>
      </c>
      <c r="F40779" s="2">
        <v>4851.10037110761</v>
      </c>
    </row>
    <row r="40780" spans="1:6">
      <c r="A40780" t="s">
        <v>405</v>
      </c>
      <c r="B40780">
        <v>1121</v>
      </c>
      <c r="C40780" t="s">
        <v>424</v>
      </c>
      <c r="D40780">
        <v>2018</v>
      </c>
      <c r="E40780" t="s">
        <v>744</v>
      </c>
      <c r="F40780" s="2">
        <v>1758.04349401072</v>
      </c>
    </row>
    <row r="40781" spans="1:6">
      <c r="A40781" t="s">
        <v>405</v>
      </c>
      <c r="B40781">
        <v>1121</v>
      </c>
      <c r="C40781" t="s">
        <v>424</v>
      </c>
      <c r="D40781">
        <v>2018</v>
      </c>
      <c r="E40781" t="s">
        <v>745</v>
      </c>
      <c r="F40781" s="2">
        <v>0</v>
      </c>
    </row>
    <row r="40782" spans="1:6">
      <c r="A40782" t="s">
        <v>405</v>
      </c>
      <c r="B40782">
        <v>1121</v>
      </c>
      <c r="C40782" t="s">
        <v>424</v>
      </c>
      <c r="D40782">
        <v>2018</v>
      </c>
      <c r="E40782" t="s">
        <v>741</v>
      </c>
      <c r="F40782" s="2">
        <v>22527.342263598599</v>
      </c>
    </row>
    <row r="40783" spans="1:6">
      <c r="A40783" t="s">
        <v>405</v>
      </c>
      <c r="B40783">
        <v>1121</v>
      </c>
      <c r="C40783" t="s">
        <v>424</v>
      </c>
      <c r="D40783">
        <v>2019</v>
      </c>
      <c r="E40783" t="s">
        <v>736</v>
      </c>
      <c r="F40783" s="2">
        <v>2190.6380530633501</v>
      </c>
    </row>
    <row r="40784" spans="1:6">
      <c r="A40784" t="s">
        <v>405</v>
      </c>
      <c r="B40784">
        <v>1121</v>
      </c>
      <c r="C40784" t="s">
        <v>424</v>
      </c>
      <c r="D40784">
        <v>2019</v>
      </c>
      <c r="E40784" t="s">
        <v>737</v>
      </c>
      <c r="F40784" s="2">
        <v>2816.8921957718098</v>
      </c>
    </row>
    <row r="40785" spans="1:6">
      <c r="A40785" t="s">
        <v>405</v>
      </c>
      <c r="B40785">
        <v>1121</v>
      </c>
      <c r="C40785" t="s">
        <v>424</v>
      </c>
      <c r="D40785">
        <v>2019</v>
      </c>
      <c r="E40785" t="s">
        <v>740</v>
      </c>
      <c r="F40785" s="2">
        <v>3212.5047718814699</v>
      </c>
    </row>
    <row r="40786" spans="1:6">
      <c r="A40786" t="s">
        <v>405</v>
      </c>
      <c r="B40786">
        <v>1121</v>
      </c>
      <c r="C40786" t="s">
        <v>424</v>
      </c>
      <c r="D40786">
        <v>2020</v>
      </c>
      <c r="E40786" t="s">
        <v>738</v>
      </c>
      <c r="F40786" s="2">
        <v>1143.8614503080801</v>
      </c>
    </row>
    <row r="40787" spans="1:6">
      <c r="A40787" t="s">
        <v>405</v>
      </c>
      <c r="B40787">
        <v>1121</v>
      </c>
      <c r="C40787" t="s">
        <v>424</v>
      </c>
      <c r="D40787">
        <v>2020</v>
      </c>
      <c r="E40787" t="s">
        <v>739</v>
      </c>
      <c r="F40787" s="2">
        <v>58079.428897389997</v>
      </c>
    </row>
    <row r="40788" spans="1:6">
      <c r="A40788" t="s">
        <v>405</v>
      </c>
      <c r="B40788">
        <v>1121</v>
      </c>
      <c r="C40788" t="s">
        <v>424</v>
      </c>
      <c r="D40788">
        <v>2020</v>
      </c>
      <c r="E40788" t="s">
        <v>743</v>
      </c>
      <c r="F40788" s="2">
        <v>0</v>
      </c>
    </row>
    <row r="40789" spans="1:6">
      <c r="A40789" t="s">
        <v>405</v>
      </c>
      <c r="B40789">
        <v>1121</v>
      </c>
      <c r="C40789" t="s">
        <v>424</v>
      </c>
      <c r="D40789">
        <v>2021</v>
      </c>
      <c r="E40789" t="s">
        <v>742</v>
      </c>
      <c r="F40789" s="2">
        <v>13310.755048591</v>
      </c>
    </row>
    <row r="40790" spans="1:6">
      <c r="A40790" t="s">
        <v>405</v>
      </c>
      <c r="B40790">
        <v>1121</v>
      </c>
      <c r="C40790" t="s">
        <v>424</v>
      </c>
      <c r="D40790">
        <v>2021</v>
      </c>
      <c r="E40790" t="s">
        <v>744</v>
      </c>
      <c r="F40790" s="2">
        <v>157.15480654404701</v>
      </c>
    </row>
    <row r="40791" spans="1:6">
      <c r="A40791" t="s">
        <v>405</v>
      </c>
      <c r="B40791">
        <v>1121</v>
      </c>
      <c r="C40791" t="s">
        <v>424</v>
      </c>
      <c r="D40791">
        <v>2021</v>
      </c>
      <c r="E40791" t="s">
        <v>745</v>
      </c>
      <c r="F40791" s="2">
        <v>0.14569196691084901</v>
      </c>
    </row>
    <row r="40792" spans="1:6">
      <c r="A40792" t="s">
        <v>405</v>
      </c>
      <c r="B40792">
        <v>1121</v>
      </c>
      <c r="C40792" t="s">
        <v>424</v>
      </c>
      <c r="D40792">
        <v>2022</v>
      </c>
      <c r="E40792" t="s">
        <v>736</v>
      </c>
      <c r="F40792" s="2">
        <v>1111.4111178389601</v>
      </c>
    </row>
    <row r="40793" spans="1:6">
      <c r="A40793" t="s">
        <v>405</v>
      </c>
      <c r="B40793">
        <v>1121</v>
      </c>
      <c r="C40793" t="s">
        <v>424</v>
      </c>
      <c r="D40793">
        <v>2022</v>
      </c>
      <c r="E40793" t="s">
        <v>737</v>
      </c>
      <c r="F40793" s="2">
        <v>2649.79904479997</v>
      </c>
    </row>
    <row r="40794" spans="1:6">
      <c r="A40794" t="s">
        <v>405</v>
      </c>
      <c r="B40794">
        <v>1121</v>
      </c>
      <c r="C40794" t="s">
        <v>424</v>
      </c>
      <c r="D40794">
        <v>2022</v>
      </c>
      <c r="E40794" t="s">
        <v>740</v>
      </c>
      <c r="F40794" s="2">
        <v>2629.0654924892601</v>
      </c>
    </row>
    <row r="40795" spans="1:6">
      <c r="A40795" t="s">
        <v>405</v>
      </c>
      <c r="B40795">
        <v>1121</v>
      </c>
      <c r="C40795" t="s">
        <v>424</v>
      </c>
      <c r="D40795">
        <v>2023</v>
      </c>
      <c r="E40795" t="s">
        <v>738</v>
      </c>
      <c r="F40795" s="2">
        <v>1413.47531644384</v>
      </c>
    </row>
    <row r="40796" spans="1:6">
      <c r="A40796" t="s">
        <v>405</v>
      </c>
      <c r="B40796">
        <v>1121</v>
      </c>
      <c r="C40796" t="s">
        <v>424</v>
      </c>
      <c r="D40796">
        <v>2023</v>
      </c>
      <c r="E40796" t="s">
        <v>739</v>
      </c>
      <c r="F40796" s="2">
        <v>57648.226539149902</v>
      </c>
    </row>
    <row r="40797" spans="1:6">
      <c r="A40797" t="s">
        <v>405</v>
      </c>
      <c r="B40797">
        <v>1121</v>
      </c>
      <c r="C40797" t="s">
        <v>424</v>
      </c>
      <c r="D40797">
        <v>2024</v>
      </c>
      <c r="E40797" t="s">
        <v>742</v>
      </c>
      <c r="F40797" s="2">
        <v>10768.3244429149</v>
      </c>
    </row>
    <row r="40798" spans="1:6">
      <c r="A40798" t="s">
        <v>405</v>
      </c>
      <c r="B40798">
        <v>1121</v>
      </c>
      <c r="C40798" t="s">
        <v>424</v>
      </c>
      <c r="D40798">
        <v>2024</v>
      </c>
      <c r="E40798" t="s">
        <v>744</v>
      </c>
      <c r="F40798" s="2">
        <v>199.185226783909</v>
      </c>
    </row>
    <row r="40799" spans="1:6">
      <c r="A40799" t="s">
        <v>405</v>
      </c>
      <c r="B40799">
        <v>1121</v>
      </c>
      <c r="C40799" t="s">
        <v>424</v>
      </c>
      <c r="D40799">
        <v>2024</v>
      </c>
      <c r="E40799" t="s">
        <v>745</v>
      </c>
      <c r="F40799" s="2">
        <v>0</v>
      </c>
    </row>
    <row r="40800" spans="1:6">
      <c r="A40800" t="s">
        <v>405</v>
      </c>
      <c r="B40800">
        <v>1122</v>
      </c>
      <c r="C40800" t="s">
        <v>426</v>
      </c>
      <c r="D40800">
        <v>2009</v>
      </c>
      <c r="E40800" t="s">
        <v>738</v>
      </c>
      <c r="F40800" s="2">
        <v>0</v>
      </c>
    </row>
    <row r="40801" spans="1:6">
      <c r="A40801" t="s">
        <v>405</v>
      </c>
      <c r="B40801">
        <v>1122</v>
      </c>
      <c r="C40801" t="s">
        <v>426</v>
      </c>
      <c r="D40801">
        <v>2009</v>
      </c>
      <c r="E40801" t="s">
        <v>739</v>
      </c>
      <c r="F40801" s="2">
        <v>30274.092656475601</v>
      </c>
    </row>
    <row r="40802" spans="1:6">
      <c r="A40802" t="s">
        <v>405</v>
      </c>
      <c r="B40802">
        <v>1122</v>
      </c>
      <c r="C40802" t="s">
        <v>426</v>
      </c>
      <c r="D40802">
        <v>2009</v>
      </c>
      <c r="E40802" t="s">
        <v>740</v>
      </c>
      <c r="F40802" s="2">
        <v>1759.7992642566001</v>
      </c>
    </row>
    <row r="40803" spans="1:6">
      <c r="A40803" t="s">
        <v>405</v>
      </c>
      <c r="B40803">
        <v>1122</v>
      </c>
      <c r="C40803" t="s">
        <v>426</v>
      </c>
      <c r="D40803">
        <v>2011</v>
      </c>
      <c r="E40803" t="s">
        <v>736</v>
      </c>
      <c r="F40803" s="2">
        <v>4207.7735562816497</v>
      </c>
    </row>
    <row r="40804" spans="1:6">
      <c r="A40804" t="s">
        <v>405</v>
      </c>
      <c r="B40804">
        <v>1122</v>
      </c>
      <c r="C40804" t="s">
        <v>426</v>
      </c>
      <c r="D40804">
        <v>2011</v>
      </c>
      <c r="E40804" t="s">
        <v>737</v>
      </c>
      <c r="F40804" s="2">
        <v>1877.1565435438199</v>
      </c>
    </row>
    <row r="40805" spans="1:6">
      <c r="A40805" t="s">
        <v>405</v>
      </c>
      <c r="B40805">
        <v>1122</v>
      </c>
      <c r="C40805" t="s">
        <v>426</v>
      </c>
      <c r="D40805">
        <v>2013</v>
      </c>
      <c r="E40805" t="s">
        <v>742</v>
      </c>
      <c r="F40805" s="2">
        <v>7010.4937397829999</v>
      </c>
    </row>
    <row r="40806" spans="1:6">
      <c r="A40806" t="s">
        <v>405</v>
      </c>
      <c r="B40806">
        <v>1122</v>
      </c>
      <c r="C40806" t="s">
        <v>426</v>
      </c>
      <c r="D40806">
        <v>2013</v>
      </c>
      <c r="E40806" t="s">
        <v>744</v>
      </c>
      <c r="F40806" s="2">
        <v>0</v>
      </c>
    </row>
    <row r="40807" spans="1:6">
      <c r="A40807" t="s">
        <v>405</v>
      </c>
      <c r="B40807">
        <v>1122</v>
      </c>
      <c r="C40807" t="s">
        <v>426</v>
      </c>
      <c r="D40807">
        <v>2013</v>
      </c>
      <c r="E40807" t="s">
        <v>743</v>
      </c>
      <c r="F40807" s="2">
        <v>0</v>
      </c>
    </row>
    <row r="40808" spans="1:6">
      <c r="A40808" t="s">
        <v>405</v>
      </c>
      <c r="B40808">
        <v>1122</v>
      </c>
      <c r="C40808" t="s">
        <v>426</v>
      </c>
      <c r="D40808">
        <v>2013</v>
      </c>
      <c r="E40808" t="s">
        <v>745</v>
      </c>
      <c r="F40808" s="2">
        <v>137.468817593599</v>
      </c>
    </row>
    <row r="40809" spans="1:6">
      <c r="A40809" t="s">
        <v>405</v>
      </c>
      <c r="B40809">
        <v>1122</v>
      </c>
      <c r="C40809" t="s">
        <v>426</v>
      </c>
      <c r="D40809">
        <v>2015</v>
      </c>
      <c r="E40809" t="s">
        <v>740</v>
      </c>
      <c r="F40809" s="2">
        <v>1291.3234042822901</v>
      </c>
    </row>
    <row r="40810" spans="1:6">
      <c r="A40810" t="s">
        <v>405</v>
      </c>
      <c r="B40810">
        <v>1122</v>
      </c>
      <c r="C40810" t="s">
        <v>426</v>
      </c>
      <c r="D40810">
        <v>2016</v>
      </c>
      <c r="E40810" t="s">
        <v>743</v>
      </c>
      <c r="F40810" s="2">
        <v>0</v>
      </c>
    </row>
    <row r="40811" spans="1:6">
      <c r="A40811" t="s">
        <v>405</v>
      </c>
      <c r="B40811">
        <v>1122</v>
      </c>
      <c r="C40811" t="s">
        <v>426</v>
      </c>
      <c r="D40811">
        <v>2017</v>
      </c>
      <c r="E40811" t="s">
        <v>741</v>
      </c>
      <c r="F40811" s="2">
        <v>17290.292010425099</v>
      </c>
    </row>
    <row r="40812" spans="1:6">
      <c r="A40812" t="s">
        <v>405</v>
      </c>
      <c r="B40812">
        <v>1122</v>
      </c>
      <c r="C40812" t="s">
        <v>426</v>
      </c>
      <c r="D40812">
        <v>2018</v>
      </c>
      <c r="E40812" t="s">
        <v>736</v>
      </c>
      <c r="F40812" s="2">
        <v>2892.3274391386899</v>
      </c>
    </row>
    <row r="40813" spans="1:6">
      <c r="A40813" t="s">
        <v>405</v>
      </c>
      <c r="B40813">
        <v>1122</v>
      </c>
      <c r="C40813" t="s">
        <v>426</v>
      </c>
      <c r="D40813">
        <v>2018</v>
      </c>
      <c r="E40813" t="s">
        <v>737</v>
      </c>
      <c r="F40813" s="2">
        <v>2110.9922395759199</v>
      </c>
    </row>
    <row r="40814" spans="1:6">
      <c r="A40814" t="s">
        <v>405</v>
      </c>
      <c r="B40814">
        <v>1122</v>
      </c>
      <c r="C40814" t="s">
        <v>426</v>
      </c>
      <c r="D40814">
        <v>2018</v>
      </c>
      <c r="E40814" t="s">
        <v>740</v>
      </c>
      <c r="F40814" s="2">
        <v>923.68470062431697</v>
      </c>
    </row>
    <row r="40815" spans="1:6">
      <c r="A40815" t="s">
        <v>405</v>
      </c>
      <c r="B40815">
        <v>1122</v>
      </c>
      <c r="C40815" t="s">
        <v>426</v>
      </c>
      <c r="D40815">
        <v>2019</v>
      </c>
      <c r="E40815" t="s">
        <v>738</v>
      </c>
      <c r="F40815" s="2">
        <v>5.0098987267693502</v>
      </c>
    </row>
    <row r="40816" spans="1:6">
      <c r="A40816" t="s">
        <v>405</v>
      </c>
      <c r="B40816">
        <v>1122</v>
      </c>
      <c r="C40816" t="s">
        <v>426</v>
      </c>
      <c r="D40816">
        <v>2019</v>
      </c>
      <c r="E40816" t="s">
        <v>739</v>
      </c>
      <c r="F40816" s="2">
        <v>33704.0106862967</v>
      </c>
    </row>
    <row r="40817" spans="1:6">
      <c r="A40817" t="s">
        <v>405</v>
      </c>
      <c r="B40817">
        <v>1122</v>
      </c>
      <c r="C40817" t="s">
        <v>426</v>
      </c>
      <c r="D40817">
        <v>2019</v>
      </c>
      <c r="E40817" t="s">
        <v>743</v>
      </c>
      <c r="F40817" s="2">
        <v>0</v>
      </c>
    </row>
    <row r="40818" spans="1:6">
      <c r="A40818" t="s">
        <v>405</v>
      </c>
      <c r="B40818">
        <v>1122</v>
      </c>
      <c r="C40818" t="s">
        <v>426</v>
      </c>
      <c r="D40818">
        <v>2020</v>
      </c>
      <c r="E40818" t="s">
        <v>742</v>
      </c>
      <c r="F40818" s="2">
        <v>6907.8365811298499</v>
      </c>
    </row>
    <row r="40819" spans="1:6">
      <c r="A40819" t="s">
        <v>405</v>
      </c>
      <c r="B40819">
        <v>1122</v>
      </c>
      <c r="C40819" t="s">
        <v>426</v>
      </c>
      <c r="D40819">
        <v>2020</v>
      </c>
      <c r="E40819" t="s">
        <v>744</v>
      </c>
      <c r="F40819" s="2">
        <v>1872.81112016004</v>
      </c>
    </row>
    <row r="40820" spans="1:6">
      <c r="A40820" t="s">
        <v>405</v>
      </c>
      <c r="B40820">
        <v>1122</v>
      </c>
      <c r="C40820" t="s">
        <v>426</v>
      </c>
      <c r="D40820">
        <v>2020</v>
      </c>
      <c r="E40820" t="s">
        <v>745</v>
      </c>
      <c r="F40820" s="2">
        <v>135.92513326639099</v>
      </c>
    </row>
    <row r="40821" spans="1:6">
      <c r="A40821" t="s">
        <v>405</v>
      </c>
      <c r="B40821">
        <v>1122</v>
      </c>
      <c r="C40821" t="s">
        <v>426</v>
      </c>
      <c r="D40821">
        <v>2020</v>
      </c>
      <c r="E40821" t="s">
        <v>741</v>
      </c>
      <c r="F40821" s="2">
        <v>16250.9232349672</v>
      </c>
    </row>
    <row r="40822" spans="1:6">
      <c r="A40822" t="s">
        <v>405</v>
      </c>
      <c r="B40822">
        <v>1122</v>
      </c>
      <c r="C40822" t="s">
        <v>426</v>
      </c>
      <c r="D40822">
        <v>2021</v>
      </c>
      <c r="E40822" t="s">
        <v>736</v>
      </c>
      <c r="F40822" s="2">
        <v>2484.01752275437</v>
      </c>
    </row>
    <row r="40823" spans="1:6">
      <c r="A40823" t="s">
        <v>405</v>
      </c>
      <c r="B40823">
        <v>1122</v>
      </c>
      <c r="C40823" t="s">
        <v>426</v>
      </c>
      <c r="D40823">
        <v>2021</v>
      </c>
      <c r="E40823" t="s">
        <v>737</v>
      </c>
      <c r="F40823" s="2">
        <v>2004.7322519279401</v>
      </c>
    </row>
    <row r="40824" spans="1:6">
      <c r="A40824" t="s">
        <v>405</v>
      </c>
      <c r="B40824">
        <v>1122</v>
      </c>
      <c r="C40824" t="s">
        <v>426</v>
      </c>
      <c r="D40824">
        <v>2022</v>
      </c>
      <c r="E40824" t="s">
        <v>738</v>
      </c>
      <c r="F40824" s="2">
        <v>0</v>
      </c>
    </row>
    <row r="40825" spans="1:6">
      <c r="A40825" t="s">
        <v>405</v>
      </c>
      <c r="B40825">
        <v>1122</v>
      </c>
      <c r="C40825" t="s">
        <v>426</v>
      </c>
      <c r="D40825">
        <v>2022</v>
      </c>
      <c r="E40825" t="s">
        <v>739</v>
      </c>
      <c r="F40825" s="2">
        <v>34021.726157304001</v>
      </c>
    </row>
    <row r="40826" spans="1:6">
      <c r="A40826" t="s">
        <v>405</v>
      </c>
      <c r="B40826">
        <v>1122</v>
      </c>
      <c r="C40826" t="s">
        <v>426</v>
      </c>
      <c r="D40826">
        <v>2022</v>
      </c>
      <c r="E40826" t="s">
        <v>743</v>
      </c>
      <c r="F40826" s="2">
        <v>0</v>
      </c>
    </row>
    <row r="40827" spans="1:6">
      <c r="A40827" t="s">
        <v>405</v>
      </c>
      <c r="B40827">
        <v>1122</v>
      </c>
      <c r="C40827" t="s">
        <v>426</v>
      </c>
      <c r="D40827">
        <v>2023</v>
      </c>
      <c r="E40827" t="s">
        <v>742</v>
      </c>
      <c r="F40827" s="2">
        <v>7746.60545681451</v>
      </c>
    </row>
    <row r="40828" spans="1:6">
      <c r="A40828" t="s">
        <v>405</v>
      </c>
      <c r="B40828">
        <v>1122</v>
      </c>
      <c r="C40828" t="s">
        <v>426</v>
      </c>
      <c r="D40828">
        <v>2023</v>
      </c>
      <c r="E40828" t="s">
        <v>744</v>
      </c>
      <c r="F40828" s="2">
        <v>2029.8902173108099</v>
      </c>
    </row>
    <row r="40829" spans="1:6">
      <c r="A40829" t="s">
        <v>405</v>
      </c>
      <c r="B40829">
        <v>1122</v>
      </c>
      <c r="C40829" t="s">
        <v>426</v>
      </c>
      <c r="D40829">
        <v>2023</v>
      </c>
      <c r="E40829" t="s">
        <v>745</v>
      </c>
      <c r="F40829" s="2">
        <v>197.13433169599199</v>
      </c>
    </row>
    <row r="40830" spans="1:6">
      <c r="A40830" t="s">
        <v>405</v>
      </c>
      <c r="B40830">
        <v>1122</v>
      </c>
      <c r="C40830" t="s">
        <v>426</v>
      </c>
      <c r="D40830">
        <v>2024</v>
      </c>
      <c r="E40830" t="s">
        <v>736</v>
      </c>
      <c r="F40830" s="2">
        <v>2134.9996006436199</v>
      </c>
    </row>
    <row r="40831" spans="1:6">
      <c r="A40831" t="s">
        <v>405</v>
      </c>
      <c r="B40831">
        <v>1122</v>
      </c>
      <c r="C40831" t="s">
        <v>426</v>
      </c>
      <c r="D40831">
        <v>2024</v>
      </c>
      <c r="E40831" t="s">
        <v>737</v>
      </c>
      <c r="F40831" s="2">
        <v>1841.2529026058301</v>
      </c>
    </row>
    <row r="40832" spans="1:6">
      <c r="A40832" t="s">
        <v>405</v>
      </c>
      <c r="B40832">
        <v>1124</v>
      </c>
      <c r="C40832" t="s">
        <v>428</v>
      </c>
      <c r="D40832">
        <v>2011</v>
      </c>
      <c r="E40832" t="s">
        <v>744</v>
      </c>
      <c r="F40832" s="2">
        <v>16465.497352892002</v>
      </c>
    </row>
    <row r="40833" spans="1:6">
      <c r="A40833" t="s">
        <v>405</v>
      </c>
      <c r="B40833">
        <v>1124</v>
      </c>
      <c r="C40833" t="s">
        <v>428</v>
      </c>
      <c r="D40833">
        <v>2011</v>
      </c>
      <c r="E40833" t="s">
        <v>739</v>
      </c>
      <c r="F40833" s="2">
        <v>20768.286264108301</v>
      </c>
    </row>
    <row r="40834" spans="1:6">
      <c r="A40834" t="s">
        <v>405</v>
      </c>
      <c r="B40834">
        <v>1124</v>
      </c>
      <c r="C40834" t="s">
        <v>428</v>
      </c>
      <c r="D40834">
        <v>2011</v>
      </c>
      <c r="E40834" t="s">
        <v>743</v>
      </c>
      <c r="F40834" s="2">
        <v>47361.457538973104</v>
      </c>
    </row>
    <row r="40835" spans="1:6">
      <c r="A40835" t="s">
        <v>405</v>
      </c>
      <c r="B40835">
        <v>1124</v>
      </c>
      <c r="C40835" t="s">
        <v>428</v>
      </c>
      <c r="D40835">
        <v>2011</v>
      </c>
      <c r="E40835" t="s">
        <v>741</v>
      </c>
      <c r="F40835" s="2">
        <v>37446.129818138797</v>
      </c>
    </row>
    <row r="40836" spans="1:6">
      <c r="A40836" t="s">
        <v>405</v>
      </c>
      <c r="B40836">
        <v>1124</v>
      </c>
      <c r="C40836" t="s">
        <v>428</v>
      </c>
      <c r="D40836">
        <v>2013</v>
      </c>
      <c r="E40836" t="s">
        <v>736</v>
      </c>
      <c r="F40836" s="2">
        <v>30193.3952426213</v>
      </c>
    </row>
    <row r="40837" spans="1:6">
      <c r="A40837" t="s">
        <v>405</v>
      </c>
      <c r="B40837">
        <v>1124</v>
      </c>
      <c r="C40837" t="s">
        <v>428</v>
      </c>
      <c r="D40837">
        <v>2013</v>
      </c>
      <c r="E40837" t="s">
        <v>737</v>
      </c>
      <c r="F40837" s="2">
        <v>4258.8368923888102</v>
      </c>
    </row>
    <row r="40838" spans="1:6">
      <c r="A40838" t="s">
        <v>405</v>
      </c>
      <c r="B40838">
        <v>1124</v>
      </c>
      <c r="C40838" t="s">
        <v>428</v>
      </c>
      <c r="D40838">
        <v>2013</v>
      </c>
      <c r="E40838" t="s">
        <v>738</v>
      </c>
      <c r="F40838" s="2">
        <v>0</v>
      </c>
    </row>
    <row r="40839" spans="1:6">
      <c r="A40839" t="s">
        <v>405</v>
      </c>
      <c r="B40839">
        <v>1124</v>
      </c>
      <c r="C40839" t="s">
        <v>428</v>
      </c>
      <c r="D40839">
        <v>2013</v>
      </c>
      <c r="E40839" t="s">
        <v>740</v>
      </c>
      <c r="F40839" s="2">
        <v>11297.606624276301</v>
      </c>
    </row>
    <row r="40840" spans="1:6">
      <c r="A40840" t="s">
        <v>405</v>
      </c>
      <c r="B40840">
        <v>1124</v>
      </c>
      <c r="C40840" t="s">
        <v>428</v>
      </c>
      <c r="D40840">
        <v>2015</v>
      </c>
      <c r="E40840" t="s">
        <v>742</v>
      </c>
      <c r="F40840" s="2">
        <v>13777.6793894982</v>
      </c>
    </row>
    <row r="40841" spans="1:6">
      <c r="A40841" t="s">
        <v>405</v>
      </c>
      <c r="B40841">
        <v>1124</v>
      </c>
      <c r="C40841" t="s">
        <v>428</v>
      </c>
      <c r="D40841">
        <v>2015</v>
      </c>
      <c r="E40841" t="s">
        <v>745</v>
      </c>
      <c r="F40841" s="2">
        <v>37484.070076366901</v>
      </c>
    </row>
    <row r="40842" spans="1:6">
      <c r="A40842" t="s">
        <v>405</v>
      </c>
      <c r="B40842">
        <v>1124</v>
      </c>
      <c r="C40842" t="s">
        <v>428</v>
      </c>
      <c r="D40842">
        <v>2016</v>
      </c>
      <c r="E40842" t="s">
        <v>736</v>
      </c>
      <c r="F40842" s="2">
        <v>28154.6156316202</v>
      </c>
    </row>
    <row r="40843" spans="1:6">
      <c r="A40843" t="s">
        <v>405</v>
      </c>
      <c r="B40843">
        <v>1124</v>
      </c>
      <c r="C40843" t="s">
        <v>428</v>
      </c>
      <c r="D40843">
        <v>2016</v>
      </c>
      <c r="E40843" t="s">
        <v>737</v>
      </c>
      <c r="F40843" s="2">
        <v>4516.2249136620603</v>
      </c>
    </row>
    <row r="40844" spans="1:6">
      <c r="A40844" t="s">
        <v>405</v>
      </c>
      <c r="B40844">
        <v>1124</v>
      </c>
      <c r="C40844" t="s">
        <v>428</v>
      </c>
      <c r="D40844">
        <v>2016</v>
      </c>
      <c r="E40844" t="s">
        <v>738</v>
      </c>
      <c r="F40844" s="2">
        <v>0</v>
      </c>
    </row>
    <row r="40845" spans="1:6">
      <c r="A40845" t="s">
        <v>405</v>
      </c>
      <c r="B40845">
        <v>1124</v>
      </c>
      <c r="C40845" t="s">
        <v>428</v>
      </c>
      <c r="D40845">
        <v>2016</v>
      </c>
      <c r="E40845" t="s">
        <v>740</v>
      </c>
      <c r="F40845" s="2">
        <v>14855.652445031001</v>
      </c>
    </row>
    <row r="40846" spans="1:6">
      <c r="A40846" t="s">
        <v>405</v>
      </c>
      <c r="B40846">
        <v>1124</v>
      </c>
      <c r="C40846" t="s">
        <v>428</v>
      </c>
      <c r="D40846">
        <v>2017</v>
      </c>
      <c r="E40846" t="s">
        <v>744</v>
      </c>
      <c r="F40846" s="2">
        <v>29458.743441628601</v>
      </c>
    </row>
    <row r="40847" spans="1:6">
      <c r="A40847" t="s">
        <v>405</v>
      </c>
      <c r="B40847">
        <v>1124</v>
      </c>
      <c r="C40847" t="s">
        <v>428</v>
      </c>
      <c r="D40847">
        <v>2017</v>
      </c>
      <c r="E40847" t="s">
        <v>739</v>
      </c>
      <c r="F40847" s="2">
        <v>21228.667265548102</v>
      </c>
    </row>
    <row r="40848" spans="1:6">
      <c r="A40848" t="s">
        <v>405</v>
      </c>
      <c r="B40848">
        <v>1124</v>
      </c>
      <c r="C40848" t="s">
        <v>428</v>
      </c>
      <c r="D40848">
        <v>2017</v>
      </c>
      <c r="E40848" t="s">
        <v>743</v>
      </c>
      <c r="F40848" s="2">
        <v>41218.075230481198</v>
      </c>
    </row>
    <row r="40849" spans="1:6">
      <c r="A40849" t="s">
        <v>405</v>
      </c>
      <c r="B40849">
        <v>1124</v>
      </c>
      <c r="C40849" t="s">
        <v>428</v>
      </c>
      <c r="D40849">
        <v>2018</v>
      </c>
      <c r="E40849" t="s">
        <v>742</v>
      </c>
      <c r="F40849" s="2">
        <v>13378.8822792601</v>
      </c>
    </row>
    <row r="40850" spans="1:6">
      <c r="A40850" t="s">
        <v>405</v>
      </c>
      <c r="B40850">
        <v>1124</v>
      </c>
      <c r="C40850" t="s">
        <v>428</v>
      </c>
      <c r="D40850">
        <v>2018</v>
      </c>
      <c r="E40850" t="s">
        <v>745</v>
      </c>
      <c r="F40850" s="2">
        <v>46245.423632420898</v>
      </c>
    </row>
    <row r="40851" spans="1:6">
      <c r="A40851" t="s">
        <v>405</v>
      </c>
      <c r="B40851">
        <v>1124</v>
      </c>
      <c r="C40851" t="s">
        <v>428</v>
      </c>
      <c r="D40851">
        <v>2018</v>
      </c>
      <c r="E40851" t="s">
        <v>741</v>
      </c>
      <c r="F40851" s="2">
        <v>31144.7679136757</v>
      </c>
    </row>
    <row r="40852" spans="1:6">
      <c r="A40852" t="s">
        <v>405</v>
      </c>
      <c r="B40852">
        <v>1124</v>
      </c>
      <c r="C40852" t="s">
        <v>428</v>
      </c>
      <c r="D40852">
        <v>2019</v>
      </c>
      <c r="E40852" t="s">
        <v>736</v>
      </c>
      <c r="F40852" s="2">
        <v>24149.5794811823</v>
      </c>
    </row>
    <row r="40853" spans="1:6">
      <c r="A40853" t="s">
        <v>405</v>
      </c>
      <c r="B40853">
        <v>1124</v>
      </c>
      <c r="C40853" t="s">
        <v>428</v>
      </c>
      <c r="D40853">
        <v>2019</v>
      </c>
      <c r="E40853" t="s">
        <v>737</v>
      </c>
      <c r="F40853" s="2">
        <v>4152.1607183124797</v>
      </c>
    </row>
    <row r="40854" spans="1:6">
      <c r="A40854" t="s">
        <v>405</v>
      </c>
      <c r="B40854">
        <v>1124</v>
      </c>
      <c r="C40854" t="s">
        <v>428</v>
      </c>
      <c r="D40854">
        <v>2019</v>
      </c>
      <c r="E40854" t="s">
        <v>740</v>
      </c>
      <c r="F40854" s="2">
        <v>5476.7041779769597</v>
      </c>
    </row>
    <row r="40855" spans="1:6">
      <c r="A40855" t="s">
        <v>405</v>
      </c>
      <c r="B40855">
        <v>1124</v>
      </c>
      <c r="C40855" t="s">
        <v>428</v>
      </c>
      <c r="D40855">
        <v>2020</v>
      </c>
      <c r="E40855" t="s">
        <v>739</v>
      </c>
      <c r="F40855" s="2">
        <v>22288.075667850699</v>
      </c>
    </row>
    <row r="40856" spans="1:6">
      <c r="A40856" t="s">
        <v>405</v>
      </c>
      <c r="B40856">
        <v>1124</v>
      </c>
      <c r="C40856" t="s">
        <v>428</v>
      </c>
      <c r="D40856">
        <v>2021</v>
      </c>
      <c r="E40856" t="s">
        <v>742</v>
      </c>
      <c r="F40856" s="2">
        <v>25409.528958554401</v>
      </c>
    </row>
    <row r="40857" spans="1:6">
      <c r="A40857" t="s">
        <v>405</v>
      </c>
      <c r="B40857">
        <v>1124</v>
      </c>
      <c r="C40857" t="s">
        <v>428</v>
      </c>
      <c r="D40857">
        <v>2021</v>
      </c>
      <c r="E40857" t="s">
        <v>743</v>
      </c>
      <c r="F40857" s="2">
        <v>20106.932220995699</v>
      </c>
    </row>
    <row r="40858" spans="1:6">
      <c r="A40858" t="s">
        <v>405</v>
      </c>
      <c r="B40858">
        <v>1124</v>
      </c>
      <c r="C40858" t="s">
        <v>428</v>
      </c>
      <c r="D40858">
        <v>2021</v>
      </c>
      <c r="E40858" t="s">
        <v>745</v>
      </c>
      <c r="F40858" s="2">
        <v>67126.143503831801</v>
      </c>
    </row>
    <row r="40859" spans="1:6">
      <c r="A40859" t="s">
        <v>405</v>
      </c>
      <c r="B40859">
        <v>1124</v>
      </c>
      <c r="C40859" t="s">
        <v>428</v>
      </c>
      <c r="D40859">
        <v>2021</v>
      </c>
      <c r="E40859" t="s">
        <v>741</v>
      </c>
      <c r="F40859" s="2">
        <v>23504.710309003101</v>
      </c>
    </row>
    <row r="40860" spans="1:6">
      <c r="A40860" t="s">
        <v>405</v>
      </c>
      <c r="B40860">
        <v>1124</v>
      </c>
      <c r="C40860" t="s">
        <v>428</v>
      </c>
      <c r="D40860">
        <v>2022</v>
      </c>
      <c r="E40860" t="s">
        <v>740</v>
      </c>
      <c r="F40860" s="2">
        <v>4669.16947563545</v>
      </c>
    </row>
    <row r="40861" spans="1:6">
      <c r="A40861" t="s">
        <v>405</v>
      </c>
      <c r="B40861">
        <v>1124</v>
      </c>
      <c r="C40861" t="s">
        <v>428</v>
      </c>
      <c r="D40861">
        <v>2023</v>
      </c>
      <c r="E40861" t="s">
        <v>738</v>
      </c>
      <c r="F40861" s="2">
        <v>4583.5521745933702</v>
      </c>
    </row>
    <row r="40862" spans="1:6">
      <c r="A40862" t="s">
        <v>405</v>
      </c>
      <c r="B40862">
        <v>1124</v>
      </c>
      <c r="C40862" t="s">
        <v>428</v>
      </c>
      <c r="D40862">
        <v>2024</v>
      </c>
      <c r="E40862" t="s">
        <v>744</v>
      </c>
      <c r="F40862" s="2">
        <v>23085.462426982602</v>
      </c>
    </row>
    <row r="40863" spans="1:6">
      <c r="A40863" t="s">
        <v>405</v>
      </c>
      <c r="B40863">
        <v>1124</v>
      </c>
      <c r="C40863" t="s">
        <v>428</v>
      </c>
      <c r="D40863">
        <v>2024</v>
      </c>
      <c r="E40863" t="s">
        <v>743</v>
      </c>
      <c r="F40863" s="2">
        <v>39447.178867743001</v>
      </c>
    </row>
    <row r="40864" spans="1:6">
      <c r="A40864" t="s">
        <v>405</v>
      </c>
      <c r="B40864">
        <v>1124</v>
      </c>
      <c r="C40864" t="s">
        <v>428</v>
      </c>
      <c r="D40864">
        <v>2024</v>
      </c>
      <c r="E40864" t="s">
        <v>741</v>
      </c>
      <c r="F40864" s="2">
        <v>22869.286768242699</v>
      </c>
    </row>
    <row r="40865" spans="1:6">
      <c r="A40865" t="s">
        <v>405</v>
      </c>
      <c r="B40865">
        <v>1127</v>
      </c>
      <c r="C40865" t="s">
        <v>430</v>
      </c>
      <c r="D40865">
        <v>2009</v>
      </c>
      <c r="E40865" t="s">
        <v>742</v>
      </c>
      <c r="F40865" s="2">
        <v>3008.55579800851</v>
      </c>
    </row>
    <row r="40866" spans="1:6">
      <c r="A40866" t="s">
        <v>405</v>
      </c>
      <c r="B40866">
        <v>1127</v>
      </c>
      <c r="C40866" t="s">
        <v>430</v>
      </c>
      <c r="D40866">
        <v>2009</v>
      </c>
      <c r="E40866" t="s">
        <v>744</v>
      </c>
      <c r="F40866" s="2">
        <v>0</v>
      </c>
    </row>
    <row r="40867" spans="1:6">
      <c r="A40867" t="s">
        <v>405</v>
      </c>
      <c r="B40867">
        <v>1127</v>
      </c>
      <c r="C40867" t="s">
        <v>430</v>
      </c>
      <c r="D40867">
        <v>2009</v>
      </c>
      <c r="E40867" t="s">
        <v>745</v>
      </c>
      <c r="F40867" s="2">
        <v>13149.033173075</v>
      </c>
    </row>
    <row r="40868" spans="1:6">
      <c r="A40868" t="s">
        <v>405</v>
      </c>
      <c r="B40868">
        <v>1127</v>
      </c>
      <c r="C40868" t="s">
        <v>430</v>
      </c>
      <c r="D40868">
        <v>2009</v>
      </c>
      <c r="E40868" t="s">
        <v>741</v>
      </c>
      <c r="F40868" s="2">
        <v>11492.219832971999</v>
      </c>
    </row>
    <row r="40869" spans="1:6">
      <c r="A40869" t="s">
        <v>405</v>
      </c>
      <c r="B40869">
        <v>1127</v>
      </c>
      <c r="C40869" t="s">
        <v>430</v>
      </c>
      <c r="D40869">
        <v>2011</v>
      </c>
      <c r="E40869" t="s">
        <v>738</v>
      </c>
      <c r="F40869" s="2">
        <v>0</v>
      </c>
    </row>
    <row r="40870" spans="1:6">
      <c r="A40870" t="s">
        <v>405</v>
      </c>
      <c r="B40870">
        <v>1127</v>
      </c>
      <c r="C40870" t="s">
        <v>430</v>
      </c>
      <c r="D40870">
        <v>2011</v>
      </c>
      <c r="E40870" t="s">
        <v>739</v>
      </c>
      <c r="F40870" s="2">
        <v>9304.1114843436098</v>
      </c>
    </row>
    <row r="40871" spans="1:6">
      <c r="A40871" t="s">
        <v>405</v>
      </c>
      <c r="B40871">
        <v>1127</v>
      </c>
      <c r="C40871" t="s">
        <v>430</v>
      </c>
      <c r="D40871">
        <v>2011</v>
      </c>
      <c r="E40871" t="s">
        <v>740</v>
      </c>
      <c r="F40871" s="2">
        <v>1774.1844477386601</v>
      </c>
    </row>
    <row r="40872" spans="1:6">
      <c r="A40872" t="s">
        <v>405</v>
      </c>
      <c r="B40872">
        <v>1127</v>
      </c>
      <c r="C40872" t="s">
        <v>430</v>
      </c>
      <c r="D40872">
        <v>2013</v>
      </c>
      <c r="E40872" t="s">
        <v>736</v>
      </c>
      <c r="F40872" s="2">
        <v>6928.34215496042</v>
      </c>
    </row>
    <row r="40873" spans="1:6">
      <c r="A40873" t="s">
        <v>405</v>
      </c>
      <c r="B40873">
        <v>1127</v>
      </c>
      <c r="C40873" t="s">
        <v>430</v>
      </c>
      <c r="D40873">
        <v>2013</v>
      </c>
      <c r="E40873" t="s">
        <v>737</v>
      </c>
      <c r="F40873" s="2">
        <v>1367.69688152397</v>
      </c>
    </row>
    <row r="40874" spans="1:6">
      <c r="A40874" t="s">
        <v>405</v>
      </c>
      <c r="B40874">
        <v>1127</v>
      </c>
      <c r="C40874" t="s">
        <v>430</v>
      </c>
      <c r="D40874">
        <v>2015</v>
      </c>
      <c r="E40874" t="s">
        <v>742</v>
      </c>
      <c r="F40874" s="2">
        <v>2815.7359583555799</v>
      </c>
    </row>
    <row r="40875" spans="1:6">
      <c r="A40875" t="s">
        <v>405</v>
      </c>
      <c r="B40875">
        <v>1127</v>
      </c>
      <c r="C40875" t="s">
        <v>430</v>
      </c>
      <c r="D40875">
        <v>2015</v>
      </c>
      <c r="E40875" t="s">
        <v>744</v>
      </c>
      <c r="F40875" s="2">
        <v>0</v>
      </c>
    </row>
    <row r="40876" spans="1:6">
      <c r="A40876" t="s">
        <v>405</v>
      </c>
      <c r="B40876">
        <v>1127</v>
      </c>
      <c r="C40876" t="s">
        <v>430</v>
      </c>
      <c r="D40876">
        <v>2015</v>
      </c>
      <c r="E40876" t="s">
        <v>743</v>
      </c>
      <c r="F40876" s="2">
        <v>0</v>
      </c>
    </row>
    <row r="40877" spans="1:6">
      <c r="A40877" t="s">
        <v>405</v>
      </c>
      <c r="B40877">
        <v>1127</v>
      </c>
      <c r="C40877" t="s">
        <v>430</v>
      </c>
      <c r="D40877">
        <v>2015</v>
      </c>
      <c r="E40877" t="s">
        <v>745</v>
      </c>
      <c r="F40877" s="2">
        <v>13149.033173075</v>
      </c>
    </row>
    <row r="40878" spans="1:6">
      <c r="A40878" t="s">
        <v>405</v>
      </c>
      <c r="B40878">
        <v>1127</v>
      </c>
      <c r="C40878" t="s">
        <v>430</v>
      </c>
      <c r="D40878">
        <v>2016</v>
      </c>
      <c r="E40878" t="s">
        <v>741</v>
      </c>
      <c r="F40878" s="2">
        <v>10241.4334514485</v>
      </c>
    </row>
    <row r="40879" spans="1:6">
      <c r="A40879" t="s">
        <v>405</v>
      </c>
      <c r="B40879">
        <v>1127</v>
      </c>
      <c r="C40879" t="s">
        <v>430</v>
      </c>
      <c r="D40879">
        <v>2017</v>
      </c>
      <c r="E40879" t="s">
        <v>740</v>
      </c>
      <c r="F40879" s="2">
        <v>3753.7121359848502</v>
      </c>
    </row>
    <row r="40880" spans="1:6">
      <c r="A40880" t="s">
        <v>405</v>
      </c>
      <c r="B40880">
        <v>1127</v>
      </c>
      <c r="C40880" t="s">
        <v>430</v>
      </c>
      <c r="D40880">
        <v>2018</v>
      </c>
      <c r="E40880" t="s">
        <v>743</v>
      </c>
      <c r="F40880" s="2">
        <v>0</v>
      </c>
    </row>
    <row r="40881" spans="1:6">
      <c r="A40881" t="s">
        <v>405</v>
      </c>
      <c r="B40881">
        <v>1127</v>
      </c>
      <c r="C40881" t="s">
        <v>430</v>
      </c>
      <c r="D40881">
        <v>2019</v>
      </c>
      <c r="E40881" t="s">
        <v>741</v>
      </c>
      <c r="F40881" s="2">
        <v>8928.89419706222</v>
      </c>
    </row>
    <row r="40882" spans="1:6">
      <c r="A40882" t="s">
        <v>405</v>
      </c>
      <c r="B40882">
        <v>1127</v>
      </c>
      <c r="C40882" t="s">
        <v>430</v>
      </c>
      <c r="D40882">
        <v>2020</v>
      </c>
      <c r="E40882" t="s">
        <v>736</v>
      </c>
      <c r="F40882" s="2">
        <v>7468.1545038614004</v>
      </c>
    </row>
    <row r="40883" spans="1:6">
      <c r="A40883" t="s">
        <v>405</v>
      </c>
      <c r="B40883">
        <v>1127</v>
      </c>
      <c r="C40883" t="s">
        <v>430</v>
      </c>
      <c r="D40883">
        <v>2020</v>
      </c>
      <c r="E40883" t="s">
        <v>737</v>
      </c>
      <c r="F40883" s="2">
        <v>1481.1162412649901</v>
      </c>
    </row>
    <row r="40884" spans="1:6">
      <c r="A40884" t="s">
        <v>405</v>
      </c>
      <c r="B40884">
        <v>1127</v>
      </c>
      <c r="C40884" t="s">
        <v>430</v>
      </c>
      <c r="D40884">
        <v>2020</v>
      </c>
      <c r="E40884" t="s">
        <v>740</v>
      </c>
      <c r="F40884" s="2">
        <v>3905.41113501875</v>
      </c>
    </row>
    <row r="40885" spans="1:6">
      <c r="A40885" t="s">
        <v>405</v>
      </c>
      <c r="B40885">
        <v>1127</v>
      </c>
      <c r="C40885" t="s">
        <v>430</v>
      </c>
      <c r="D40885">
        <v>2021</v>
      </c>
      <c r="E40885" t="s">
        <v>738</v>
      </c>
      <c r="F40885" s="2">
        <v>0</v>
      </c>
    </row>
    <row r="40886" spans="1:6">
      <c r="A40886" t="s">
        <v>405</v>
      </c>
      <c r="B40886">
        <v>1127</v>
      </c>
      <c r="C40886" t="s">
        <v>430</v>
      </c>
      <c r="D40886">
        <v>2021</v>
      </c>
      <c r="E40886" t="s">
        <v>739</v>
      </c>
      <c r="F40886" s="2">
        <v>8629.1333693562501</v>
      </c>
    </row>
    <row r="40887" spans="1:6">
      <c r="A40887" t="s">
        <v>405</v>
      </c>
      <c r="B40887">
        <v>1127</v>
      </c>
      <c r="C40887" t="s">
        <v>430</v>
      </c>
      <c r="D40887">
        <v>2021</v>
      </c>
      <c r="E40887" t="s">
        <v>743</v>
      </c>
      <c r="F40887" s="2">
        <v>0</v>
      </c>
    </row>
    <row r="40888" spans="1:6">
      <c r="A40888" t="s">
        <v>405</v>
      </c>
      <c r="B40888">
        <v>1127</v>
      </c>
      <c r="C40888" t="s">
        <v>430</v>
      </c>
      <c r="D40888">
        <v>2022</v>
      </c>
      <c r="E40888" t="s">
        <v>742</v>
      </c>
      <c r="F40888" s="2">
        <v>6610.4536141373501</v>
      </c>
    </row>
    <row r="40889" spans="1:6">
      <c r="A40889" t="s">
        <v>405</v>
      </c>
      <c r="B40889">
        <v>1127</v>
      </c>
      <c r="C40889" t="s">
        <v>430</v>
      </c>
      <c r="D40889">
        <v>2022</v>
      </c>
      <c r="E40889" t="s">
        <v>744</v>
      </c>
      <c r="F40889" s="2">
        <v>75.562320438534599</v>
      </c>
    </row>
    <row r="40890" spans="1:6">
      <c r="A40890" t="s">
        <v>405</v>
      </c>
      <c r="B40890">
        <v>1127</v>
      </c>
      <c r="C40890" t="s">
        <v>430</v>
      </c>
      <c r="D40890">
        <v>2022</v>
      </c>
      <c r="E40890" t="s">
        <v>745</v>
      </c>
      <c r="F40890" s="2">
        <v>18740.8494428634</v>
      </c>
    </row>
    <row r="40891" spans="1:6">
      <c r="A40891" t="s">
        <v>405</v>
      </c>
      <c r="B40891">
        <v>1127</v>
      </c>
      <c r="C40891" t="s">
        <v>430</v>
      </c>
      <c r="D40891">
        <v>2022</v>
      </c>
      <c r="E40891" t="s">
        <v>741</v>
      </c>
      <c r="F40891" s="2">
        <v>8441.7821348810794</v>
      </c>
    </row>
    <row r="40892" spans="1:6">
      <c r="A40892" t="s">
        <v>405</v>
      </c>
      <c r="B40892">
        <v>1127</v>
      </c>
      <c r="C40892" t="s">
        <v>430</v>
      </c>
      <c r="D40892">
        <v>2023</v>
      </c>
      <c r="E40892" t="s">
        <v>736</v>
      </c>
      <c r="F40892" s="2">
        <v>7789.7970357740296</v>
      </c>
    </row>
    <row r="40893" spans="1:6">
      <c r="A40893" t="s">
        <v>405</v>
      </c>
      <c r="B40893">
        <v>1127</v>
      </c>
      <c r="C40893" t="s">
        <v>430</v>
      </c>
      <c r="D40893">
        <v>2023</v>
      </c>
      <c r="E40893" t="s">
        <v>737</v>
      </c>
      <c r="F40893" s="2">
        <v>1433.6994469828701</v>
      </c>
    </row>
    <row r="40894" spans="1:6">
      <c r="A40894" t="s">
        <v>405</v>
      </c>
      <c r="B40894">
        <v>1127</v>
      </c>
      <c r="C40894" t="s">
        <v>430</v>
      </c>
      <c r="D40894">
        <v>2024</v>
      </c>
      <c r="E40894" t="s">
        <v>739</v>
      </c>
      <c r="F40894" s="2">
        <v>8312.3074122085909</v>
      </c>
    </row>
    <row r="40895" spans="1:6">
      <c r="A40895" t="s">
        <v>405</v>
      </c>
      <c r="B40895">
        <v>1127</v>
      </c>
      <c r="C40895" t="s">
        <v>430</v>
      </c>
      <c r="D40895">
        <v>2024</v>
      </c>
      <c r="E40895" t="s">
        <v>743</v>
      </c>
      <c r="F40895" s="2">
        <v>0</v>
      </c>
    </row>
    <row r="40896" spans="1:6">
      <c r="A40896" t="s">
        <v>405</v>
      </c>
      <c r="B40896">
        <v>1130</v>
      </c>
      <c r="C40896" t="s">
        <v>432</v>
      </c>
      <c r="D40896">
        <v>2009</v>
      </c>
      <c r="E40896" t="s">
        <v>741</v>
      </c>
      <c r="F40896" s="2">
        <v>10252.887315972101</v>
      </c>
    </row>
    <row r="40897" spans="1:6">
      <c r="A40897" t="s">
        <v>405</v>
      </c>
      <c r="B40897">
        <v>1130</v>
      </c>
      <c r="C40897" t="s">
        <v>432</v>
      </c>
      <c r="D40897">
        <v>2011</v>
      </c>
      <c r="E40897" t="s">
        <v>738</v>
      </c>
      <c r="F40897" s="2">
        <v>0</v>
      </c>
    </row>
    <row r="40898" spans="1:6">
      <c r="A40898" t="s">
        <v>405</v>
      </c>
      <c r="B40898">
        <v>1130</v>
      </c>
      <c r="C40898" t="s">
        <v>432</v>
      </c>
      <c r="D40898">
        <v>2011</v>
      </c>
      <c r="E40898" t="s">
        <v>743</v>
      </c>
      <c r="F40898" s="2">
        <v>0</v>
      </c>
    </row>
    <row r="40899" spans="1:6">
      <c r="A40899" t="s">
        <v>405</v>
      </c>
      <c r="B40899">
        <v>1130</v>
      </c>
      <c r="C40899" t="s">
        <v>432</v>
      </c>
      <c r="D40899">
        <v>2013</v>
      </c>
      <c r="E40899" t="s">
        <v>736</v>
      </c>
      <c r="F40899" s="2">
        <v>2177.7645079440399</v>
      </c>
    </row>
    <row r="40900" spans="1:6">
      <c r="A40900" t="s">
        <v>405</v>
      </c>
      <c r="B40900">
        <v>1130</v>
      </c>
      <c r="C40900" t="s">
        <v>432</v>
      </c>
      <c r="D40900">
        <v>2013</v>
      </c>
      <c r="E40900" t="s">
        <v>737</v>
      </c>
      <c r="F40900" s="2">
        <v>1458.12438380055</v>
      </c>
    </row>
    <row r="40901" spans="1:6">
      <c r="A40901" t="s">
        <v>405</v>
      </c>
      <c r="B40901">
        <v>1130</v>
      </c>
      <c r="C40901" t="s">
        <v>432</v>
      </c>
      <c r="D40901">
        <v>2013</v>
      </c>
      <c r="E40901" t="s">
        <v>740</v>
      </c>
      <c r="F40901" s="2">
        <v>1369.2667658144701</v>
      </c>
    </row>
    <row r="40902" spans="1:6">
      <c r="A40902" t="s">
        <v>405</v>
      </c>
      <c r="B40902">
        <v>1130</v>
      </c>
      <c r="C40902" t="s">
        <v>432</v>
      </c>
      <c r="D40902">
        <v>2015</v>
      </c>
      <c r="E40902" t="s">
        <v>742</v>
      </c>
      <c r="F40902" s="2">
        <v>6216.8085389533999</v>
      </c>
    </row>
    <row r="40903" spans="1:6">
      <c r="A40903" t="s">
        <v>405</v>
      </c>
      <c r="B40903">
        <v>1130</v>
      </c>
      <c r="C40903" t="s">
        <v>432</v>
      </c>
      <c r="D40903">
        <v>2015</v>
      </c>
      <c r="E40903" t="s">
        <v>744</v>
      </c>
      <c r="F40903" s="2">
        <v>4121.0309035</v>
      </c>
    </row>
    <row r="40904" spans="1:6">
      <c r="A40904" t="s">
        <v>405</v>
      </c>
      <c r="B40904">
        <v>1130</v>
      </c>
      <c r="C40904" t="s">
        <v>432</v>
      </c>
      <c r="D40904">
        <v>2015</v>
      </c>
      <c r="E40904" t="s">
        <v>745</v>
      </c>
      <c r="F40904" s="2">
        <v>19732.893978439399</v>
      </c>
    </row>
    <row r="40905" spans="1:6">
      <c r="A40905" t="s">
        <v>405</v>
      </c>
      <c r="B40905">
        <v>1130</v>
      </c>
      <c r="C40905" t="s">
        <v>432</v>
      </c>
      <c r="D40905">
        <v>2015</v>
      </c>
      <c r="E40905" t="s">
        <v>741</v>
      </c>
      <c r="F40905" s="2">
        <v>9970.1871180655398</v>
      </c>
    </row>
    <row r="40906" spans="1:6">
      <c r="A40906" t="s">
        <v>405</v>
      </c>
      <c r="B40906">
        <v>1130</v>
      </c>
      <c r="C40906" t="s">
        <v>432</v>
      </c>
      <c r="D40906">
        <v>2016</v>
      </c>
      <c r="E40906" t="s">
        <v>736</v>
      </c>
      <c r="F40906" s="2">
        <v>2759.5320792573302</v>
      </c>
    </row>
    <row r="40907" spans="1:6">
      <c r="A40907" t="s">
        <v>405</v>
      </c>
      <c r="B40907">
        <v>1130</v>
      </c>
      <c r="C40907" t="s">
        <v>432</v>
      </c>
      <c r="D40907">
        <v>2016</v>
      </c>
      <c r="E40907" t="s">
        <v>737</v>
      </c>
      <c r="F40907" s="2">
        <v>1482.0281804757999</v>
      </c>
    </row>
    <row r="40908" spans="1:6">
      <c r="A40908" t="s">
        <v>405</v>
      </c>
      <c r="B40908">
        <v>1130</v>
      </c>
      <c r="C40908" t="s">
        <v>432</v>
      </c>
      <c r="D40908">
        <v>2016</v>
      </c>
      <c r="E40908" t="s">
        <v>740</v>
      </c>
      <c r="F40908" s="2">
        <v>1051.07283163599</v>
      </c>
    </row>
    <row r="40909" spans="1:6">
      <c r="A40909" t="s">
        <v>405</v>
      </c>
      <c r="B40909">
        <v>1130</v>
      </c>
      <c r="C40909" t="s">
        <v>432</v>
      </c>
      <c r="D40909">
        <v>2017</v>
      </c>
      <c r="E40909" t="s">
        <v>738</v>
      </c>
      <c r="F40909" s="2">
        <v>0</v>
      </c>
    </row>
    <row r="40910" spans="1:6">
      <c r="A40910" t="s">
        <v>405</v>
      </c>
      <c r="B40910">
        <v>1130</v>
      </c>
      <c r="C40910" t="s">
        <v>432</v>
      </c>
      <c r="D40910">
        <v>2017</v>
      </c>
      <c r="E40910" t="s">
        <v>739</v>
      </c>
      <c r="F40910" s="2">
        <v>15377.862240528701</v>
      </c>
    </row>
    <row r="40911" spans="1:6">
      <c r="A40911" t="s">
        <v>405</v>
      </c>
      <c r="B40911">
        <v>1130</v>
      </c>
      <c r="C40911" t="s">
        <v>432</v>
      </c>
      <c r="D40911">
        <v>2017</v>
      </c>
      <c r="E40911" t="s">
        <v>743</v>
      </c>
      <c r="F40911" s="2">
        <v>0</v>
      </c>
    </row>
    <row r="40912" spans="1:6">
      <c r="A40912" t="s">
        <v>405</v>
      </c>
      <c r="B40912">
        <v>1130</v>
      </c>
      <c r="C40912" t="s">
        <v>432</v>
      </c>
      <c r="D40912">
        <v>2018</v>
      </c>
      <c r="E40912" t="s">
        <v>742</v>
      </c>
      <c r="F40912" s="2">
        <v>6689.1678118810496</v>
      </c>
    </row>
    <row r="40913" spans="1:6">
      <c r="A40913" t="s">
        <v>405</v>
      </c>
      <c r="B40913">
        <v>1130</v>
      </c>
      <c r="C40913" t="s">
        <v>432</v>
      </c>
      <c r="D40913">
        <v>2018</v>
      </c>
      <c r="E40913" t="s">
        <v>744</v>
      </c>
      <c r="F40913" s="2">
        <v>5379.4644371000004</v>
      </c>
    </row>
    <row r="40914" spans="1:6">
      <c r="A40914" t="s">
        <v>405</v>
      </c>
      <c r="B40914">
        <v>1130</v>
      </c>
      <c r="C40914" t="s">
        <v>432</v>
      </c>
      <c r="D40914">
        <v>2018</v>
      </c>
      <c r="E40914" t="s">
        <v>745</v>
      </c>
      <c r="F40914" s="2">
        <v>18462.727847109301</v>
      </c>
    </row>
    <row r="40915" spans="1:6">
      <c r="A40915" t="s">
        <v>405</v>
      </c>
      <c r="B40915">
        <v>1130</v>
      </c>
      <c r="C40915" t="s">
        <v>432</v>
      </c>
      <c r="D40915">
        <v>2019</v>
      </c>
      <c r="E40915" t="s">
        <v>736</v>
      </c>
      <c r="F40915" s="2">
        <v>2452.46922590451</v>
      </c>
    </row>
    <row r="40916" spans="1:6">
      <c r="A40916" t="s">
        <v>405</v>
      </c>
      <c r="B40916">
        <v>1130</v>
      </c>
      <c r="C40916" t="s">
        <v>432</v>
      </c>
      <c r="D40916">
        <v>2019</v>
      </c>
      <c r="E40916" t="s">
        <v>737</v>
      </c>
      <c r="F40916" s="2">
        <v>1568.1910508677799</v>
      </c>
    </row>
    <row r="40917" spans="1:6">
      <c r="A40917" t="s">
        <v>405</v>
      </c>
      <c r="B40917">
        <v>1130</v>
      </c>
      <c r="C40917" t="s">
        <v>432</v>
      </c>
      <c r="D40917">
        <v>2019</v>
      </c>
      <c r="E40917" t="s">
        <v>740</v>
      </c>
      <c r="F40917" s="2">
        <v>758.46885684122105</v>
      </c>
    </row>
    <row r="40918" spans="1:6">
      <c r="A40918" t="s">
        <v>405</v>
      </c>
      <c r="B40918">
        <v>1130</v>
      </c>
      <c r="C40918" t="s">
        <v>432</v>
      </c>
      <c r="D40918">
        <v>2020</v>
      </c>
      <c r="E40918" t="s">
        <v>738</v>
      </c>
      <c r="F40918" s="2">
        <v>0</v>
      </c>
    </row>
    <row r="40919" spans="1:6">
      <c r="A40919" t="s">
        <v>405</v>
      </c>
      <c r="B40919">
        <v>1130</v>
      </c>
      <c r="C40919" t="s">
        <v>432</v>
      </c>
      <c r="D40919">
        <v>2020</v>
      </c>
      <c r="E40919" t="s">
        <v>739</v>
      </c>
      <c r="F40919" s="2">
        <v>16364.1753741582</v>
      </c>
    </row>
    <row r="40920" spans="1:6">
      <c r="A40920" t="s">
        <v>405</v>
      </c>
      <c r="B40920">
        <v>1130</v>
      </c>
      <c r="C40920" t="s">
        <v>432</v>
      </c>
      <c r="D40920">
        <v>2021</v>
      </c>
      <c r="E40920" t="s">
        <v>742</v>
      </c>
      <c r="F40920" s="2">
        <v>12256.158923116</v>
      </c>
    </row>
    <row r="40921" spans="1:6">
      <c r="A40921" t="s">
        <v>405</v>
      </c>
      <c r="B40921">
        <v>1130</v>
      </c>
      <c r="C40921" t="s">
        <v>432</v>
      </c>
      <c r="D40921">
        <v>2021</v>
      </c>
      <c r="E40921" t="s">
        <v>744</v>
      </c>
      <c r="F40921" s="2">
        <v>4947.0389370000003</v>
      </c>
    </row>
    <row r="40922" spans="1:6">
      <c r="A40922" t="s">
        <v>405</v>
      </c>
      <c r="B40922">
        <v>1130</v>
      </c>
      <c r="C40922" t="s">
        <v>432</v>
      </c>
      <c r="D40922">
        <v>2021</v>
      </c>
      <c r="E40922" t="s">
        <v>745</v>
      </c>
      <c r="F40922" s="2">
        <v>6015.3422560475101</v>
      </c>
    </row>
    <row r="40923" spans="1:6">
      <c r="A40923" t="s">
        <v>405</v>
      </c>
      <c r="B40923">
        <v>1130</v>
      </c>
      <c r="C40923" t="s">
        <v>432</v>
      </c>
      <c r="D40923">
        <v>2022</v>
      </c>
      <c r="E40923" t="s">
        <v>740</v>
      </c>
      <c r="F40923" s="2">
        <v>1268.04029811688</v>
      </c>
    </row>
    <row r="40924" spans="1:6">
      <c r="A40924" t="s">
        <v>405</v>
      </c>
      <c r="B40924">
        <v>1130</v>
      </c>
      <c r="C40924" t="s">
        <v>432</v>
      </c>
      <c r="D40924">
        <v>2022</v>
      </c>
      <c r="E40924" t="s">
        <v>741</v>
      </c>
      <c r="F40924" s="2">
        <v>7954.3072014604704</v>
      </c>
    </row>
    <row r="40925" spans="1:6">
      <c r="A40925" t="s">
        <v>405</v>
      </c>
      <c r="B40925">
        <v>1130</v>
      </c>
      <c r="C40925" t="s">
        <v>432</v>
      </c>
      <c r="D40925">
        <v>2024</v>
      </c>
      <c r="E40925" t="s">
        <v>743</v>
      </c>
      <c r="F40925" s="2">
        <v>0</v>
      </c>
    </row>
    <row r="40926" spans="1:6">
      <c r="A40926" t="s">
        <v>405</v>
      </c>
      <c r="B40926">
        <v>1130</v>
      </c>
      <c r="C40926" t="s">
        <v>432</v>
      </c>
      <c r="D40926">
        <v>2024</v>
      </c>
      <c r="E40926" t="s">
        <v>745</v>
      </c>
      <c r="F40926" s="2">
        <v>6084.6020505402403</v>
      </c>
    </row>
    <row r="40927" spans="1:6">
      <c r="A40927" t="s">
        <v>405</v>
      </c>
      <c r="B40927">
        <v>1133</v>
      </c>
      <c r="C40927" t="s">
        <v>434</v>
      </c>
      <c r="D40927">
        <v>2009</v>
      </c>
      <c r="E40927" t="s">
        <v>742</v>
      </c>
      <c r="F40927" s="2">
        <v>2291.6049775178199</v>
      </c>
    </row>
    <row r="40928" spans="1:6">
      <c r="A40928" t="s">
        <v>405</v>
      </c>
      <c r="B40928">
        <v>1133</v>
      </c>
      <c r="C40928" t="s">
        <v>434</v>
      </c>
      <c r="D40928">
        <v>2009</v>
      </c>
      <c r="E40928" t="s">
        <v>744</v>
      </c>
      <c r="F40928" s="2">
        <v>0</v>
      </c>
    </row>
    <row r="40929" spans="1:6">
      <c r="A40929" t="s">
        <v>405</v>
      </c>
      <c r="B40929">
        <v>1133</v>
      </c>
      <c r="C40929" t="s">
        <v>434</v>
      </c>
      <c r="D40929">
        <v>2009</v>
      </c>
      <c r="E40929" t="s">
        <v>743</v>
      </c>
      <c r="F40929" s="2">
        <v>0</v>
      </c>
    </row>
    <row r="40930" spans="1:6">
      <c r="A40930" t="s">
        <v>405</v>
      </c>
      <c r="B40930">
        <v>1133</v>
      </c>
      <c r="C40930" t="s">
        <v>434</v>
      </c>
      <c r="D40930">
        <v>2009</v>
      </c>
      <c r="E40930" t="s">
        <v>745</v>
      </c>
      <c r="F40930" s="2">
        <v>9128.5005323903297</v>
      </c>
    </row>
    <row r="40931" spans="1:6">
      <c r="A40931" t="s">
        <v>405</v>
      </c>
      <c r="B40931">
        <v>1133</v>
      </c>
      <c r="C40931" t="s">
        <v>434</v>
      </c>
      <c r="D40931">
        <v>2013</v>
      </c>
      <c r="E40931" t="s">
        <v>741</v>
      </c>
      <c r="F40931" s="2">
        <v>4848.6302089444298</v>
      </c>
    </row>
    <row r="40932" spans="1:6">
      <c r="A40932" t="s">
        <v>405</v>
      </c>
      <c r="B40932">
        <v>1133</v>
      </c>
      <c r="C40932" t="s">
        <v>434</v>
      </c>
      <c r="D40932">
        <v>2015</v>
      </c>
      <c r="E40932" t="s">
        <v>738</v>
      </c>
      <c r="F40932" s="2">
        <v>0</v>
      </c>
    </row>
    <row r="40933" spans="1:6">
      <c r="A40933" t="s">
        <v>405</v>
      </c>
      <c r="B40933">
        <v>1133</v>
      </c>
      <c r="C40933" t="s">
        <v>434</v>
      </c>
      <c r="D40933">
        <v>2015</v>
      </c>
      <c r="E40933" t="s">
        <v>739</v>
      </c>
      <c r="F40933" s="2">
        <v>23091.320559584001</v>
      </c>
    </row>
    <row r="40934" spans="1:6">
      <c r="A40934" t="s">
        <v>405</v>
      </c>
      <c r="B40934">
        <v>1133</v>
      </c>
      <c r="C40934" t="s">
        <v>434</v>
      </c>
      <c r="D40934">
        <v>2015</v>
      </c>
      <c r="E40934" t="s">
        <v>743</v>
      </c>
      <c r="F40934" s="2">
        <v>0</v>
      </c>
    </row>
    <row r="40935" spans="1:6">
      <c r="A40935" t="s">
        <v>405</v>
      </c>
      <c r="B40935">
        <v>1133</v>
      </c>
      <c r="C40935" t="s">
        <v>434</v>
      </c>
      <c r="D40935">
        <v>2016</v>
      </c>
      <c r="E40935" t="s">
        <v>742</v>
      </c>
      <c r="F40935" s="2">
        <v>2910.9249462855701</v>
      </c>
    </row>
    <row r="40936" spans="1:6">
      <c r="A40936" t="s">
        <v>405</v>
      </c>
      <c r="B40936">
        <v>1133</v>
      </c>
      <c r="C40936" t="s">
        <v>434</v>
      </c>
      <c r="D40936">
        <v>2016</v>
      </c>
      <c r="E40936" t="s">
        <v>744</v>
      </c>
      <c r="F40936" s="2">
        <v>0</v>
      </c>
    </row>
    <row r="40937" spans="1:6">
      <c r="A40937" t="s">
        <v>405</v>
      </c>
      <c r="B40937">
        <v>1133</v>
      </c>
      <c r="C40937" t="s">
        <v>434</v>
      </c>
      <c r="D40937">
        <v>2016</v>
      </c>
      <c r="E40937" t="s">
        <v>745</v>
      </c>
      <c r="F40937" s="2">
        <v>9128.5005323903297</v>
      </c>
    </row>
    <row r="40938" spans="1:6">
      <c r="A40938" t="s">
        <v>405</v>
      </c>
      <c r="B40938">
        <v>1133</v>
      </c>
      <c r="C40938" t="s">
        <v>434</v>
      </c>
      <c r="D40938">
        <v>2016</v>
      </c>
      <c r="E40938" t="s">
        <v>741</v>
      </c>
      <c r="F40938" s="2">
        <v>4642.3155360893597</v>
      </c>
    </row>
    <row r="40939" spans="1:6">
      <c r="A40939" t="s">
        <v>405</v>
      </c>
      <c r="B40939">
        <v>1133</v>
      </c>
      <c r="C40939" t="s">
        <v>434</v>
      </c>
      <c r="D40939">
        <v>2017</v>
      </c>
      <c r="E40939" t="s">
        <v>736</v>
      </c>
      <c r="F40939" s="2">
        <v>1107.88884842881</v>
      </c>
    </row>
    <row r="40940" spans="1:6">
      <c r="A40940" t="s">
        <v>405</v>
      </c>
      <c r="B40940">
        <v>1133</v>
      </c>
      <c r="C40940" t="s">
        <v>434</v>
      </c>
      <c r="D40940">
        <v>2017</v>
      </c>
      <c r="E40940" t="s">
        <v>737</v>
      </c>
      <c r="F40940" s="2">
        <v>796.059759993326</v>
      </c>
    </row>
    <row r="40941" spans="1:6">
      <c r="A40941" t="s">
        <v>405</v>
      </c>
      <c r="B40941">
        <v>1133</v>
      </c>
      <c r="C40941" t="s">
        <v>434</v>
      </c>
      <c r="D40941">
        <v>2017</v>
      </c>
      <c r="E40941" t="s">
        <v>740</v>
      </c>
      <c r="F40941" s="2">
        <v>1330.7612075135801</v>
      </c>
    </row>
    <row r="40942" spans="1:6">
      <c r="A40942" t="s">
        <v>405</v>
      </c>
      <c r="B40942">
        <v>1133</v>
      </c>
      <c r="C40942" t="s">
        <v>434</v>
      </c>
      <c r="D40942">
        <v>2018</v>
      </c>
      <c r="E40942" t="s">
        <v>738</v>
      </c>
      <c r="F40942" s="2">
        <v>0</v>
      </c>
    </row>
    <row r="40943" spans="1:6">
      <c r="A40943" t="s">
        <v>405</v>
      </c>
      <c r="B40943">
        <v>1133</v>
      </c>
      <c r="C40943" t="s">
        <v>434</v>
      </c>
      <c r="D40943">
        <v>2018</v>
      </c>
      <c r="E40943" t="s">
        <v>739</v>
      </c>
      <c r="F40943" s="2">
        <v>22292.7527493247</v>
      </c>
    </row>
    <row r="40944" spans="1:6">
      <c r="A40944" t="s">
        <v>405</v>
      </c>
      <c r="B40944">
        <v>1133</v>
      </c>
      <c r="C40944" t="s">
        <v>434</v>
      </c>
      <c r="D40944">
        <v>2018</v>
      </c>
      <c r="E40944" t="s">
        <v>743</v>
      </c>
      <c r="F40944" s="2">
        <v>0</v>
      </c>
    </row>
    <row r="40945" spans="1:6">
      <c r="A40945" t="s">
        <v>405</v>
      </c>
      <c r="B40945">
        <v>1133</v>
      </c>
      <c r="C40945" t="s">
        <v>434</v>
      </c>
      <c r="D40945">
        <v>2019</v>
      </c>
      <c r="E40945" t="s">
        <v>742</v>
      </c>
      <c r="F40945" s="2">
        <v>3743.24265227869</v>
      </c>
    </row>
    <row r="40946" spans="1:6">
      <c r="A40946" t="s">
        <v>405</v>
      </c>
      <c r="B40946">
        <v>1133</v>
      </c>
      <c r="C40946" t="s">
        <v>434</v>
      </c>
      <c r="D40946">
        <v>2019</v>
      </c>
      <c r="E40946" t="s">
        <v>744</v>
      </c>
      <c r="F40946" s="2">
        <v>0</v>
      </c>
    </row>
    <row r="40947" spans="1:6">
      <c r="A40947" t="s">
        <v>405</v>
      </c>
      <c r="B40947">
        <v>1133</v>
      </c>
      <c r="C40947" t="s">
        <v>434</v>
      </c>
      <c r="D40947">
        <v>2019</v>
      </c>
      <c r="E40947" t="s">
        <v>745</v>
      </c>
      <c r="F40947" s="2">
        <v>10880.7721516048</v>
      </c>
    </row>
    <row r="40948" spans="1:6">
      <c r="A40948" t="s">
        <v>405</v>
      </c>
      <c r="B40948">
        <v>1133</v>
      </c>
      <c r="C40948" t="s">
        <v>434</v>
      </c>
      <c r="D40948">
        <v>2020</v>
      </c>
      <c r="E40948" t="s">
        <v>736</v>
      </c>
      <c r="F40948" s="2">
        <v>880.65148924459402</v>
      </c>
    </row>
    <row r="40949" spans="1:6">
      <c r="A40949" t="s">
        <v>405</v>
      </c>
      <c r="B40949">
        <v>1133</v>
      </c>
      <c r="C40949" t="s">
        <v>434</v>
      </c>
      <c r="D40949">
        <v>2020</v>
      </c>
      <c r="E40949" t="s">
        <v>737</v>
      </c>
      <c r="F40949" s="2">
        <v>614.89434485366496</v>
      </c>
    </row>
    <row r="40950" spans="1:6">
      <c r="A40950" t="s">
        <v>405</v>
      </c>
      <c r="B40950">
        <v>1133</v>
      </c>
      <c r="C40950" t="s">
        <v>434</v>
      </c>
      <c r="D40950">
        <v>2020</v>
      </c>
      <c r="E40950" t="s">
        <v>740</v>
      </c>
      <c r="F40950" s="2">
        <v>598.581229293771</v>
      </c>
    </row>
    <row r="40951" spans="1:6">
      <c r="A40951" t="s">
        <v>405</v>
      </c>
      <c r="B40951">
        <v>1133</v>
      </c>
      <c r="C40951" t="s">
        <v>434</v>
      </c>
      <c r="D40951">
        <v>2021</v>
      </c>
      <c r="E40951" t="s">
        <v>738</v>
      </c>
      <c r="F40951" s="2">
        <v>0</v>
      </c>
    </row>
    <row r="40952" spans="1:6">
      <c r="A40952" t="s">
        <v>405</v>
      </c>
      <c r="B40952">
        <v>1133</v>
      </c>
      <c r="C40952" t="s">
        <v>434</v>
      </c>
      <c r="D40952">
        <v>2021</v>
      </c>
      <c r="E40952" t="s">
        <v>739</v>
      </c>
      <c r="F40952" s="2">
        <v>22676.9281312112</v>
      </c>
    </row>
    <row r="40953" spans="1:6">
      <c r="A40953" t="s">
        <v>405</v>
      </c>
      <c r="B40953">
        <v>1133</v>
      </c>
      <c r="C40953" t="s">
        <v>434</v>
      </c>
      <c r="D40953">
        <v>2022</v>
      </c>
      <c r="E40953" t="s">
        <v>742</v>
      </c>
      <c r="F40953" s="2">
        <v>4663.6044498783504</v>
      </c>
    </row>
    <row r="40954" spans="1:6">
      <c r="A40954" t="s">
        <v>405</v>
      </c>
      <c r="B40954">
        <v>1133</v>
      </c>
      <c r="C40954" t="s">
        <v>434</v>
      </c>
      <c r="D40954">
        <v>2022</v>
      </c>
      <c r="E40954" t="s">
        <v>744</v>
      </c>
      <c r="F40954" s="2">
        <v>0</v>
      </c>
    </row>
    <row r="40955" spans="1:6">
      <c r="A40955" t="s">
        <v>405</v>
      </c>
      <c r="B40955">
        <v>1133</v>
      </c>
      <c r="C40955" t="s">
        <v>434</v>
      </c>
      <c r="D40955">
        <v>2022</v>
      </c>
      <c r="E40955" t="s">
        <v>745</v>
      </c>
      <c r="F40955" s="2">
        <v>6495.2183847676997</v>
      </c>
    </row>
    <row r="40956" spans="1:6">
      <c r="A40956" t="s">
        <v>405</v>
      </c>
      <c r="B40956">
        <v>1133</v>
      </c>
      <c r="C40956" t="s">
        <v>434</v>
      </c>
      <c r="D40956">
        <v>2023</v>
      </c>
      <c r="E40956" t="s">
        <v>736</v>
      </c>
      <c r="F40956" s="2">
        <v>885.741049848226</v>
      </c>
    </row>
    <row r="40957" spans="1:6">
      <c r="A40957" t="s">
        <v>405</v>
      </c>
      <c r="B40957">
        <v>1133</v>
      </c>
      <c r="C40957" t="s">
        <v>434</v>
      </c>
      <c r="D40957">
        <v>2023</v>
      </c>
      <c r="E40957" t="s">
        <v>740</v>
      </c>
      <c r="F40957" s="2">
        <v>797.84760328565301</v>
      </c>
    </row>
    <row r="40958" spans="1:6">
      <c r="A40958" t="s">
        <v>405</v>
      </c>
      <c r="B40958">
        <v>1133</v>
      </c>
      <c r="C40958" t="s">
        <v>434</v>
      </c>
      <c r="D40958">
        <v>2023</v>
      </c>
      <c r="E40958" t="s">
        <v>741</v>
      </c>
      <c r="F40958" s="2">
        <v>4144.3658887429401</v>
      </c>
    </row>
    <row r="40959" spans="1:6">
      <c r="A40959" t="s">
        <v>405</v>
      </c>
      <c r="B40959">
        <v>1133</v>
      </c>
      <c r="C40959" t="s">
        <v>434</v>
      </c>
      <c r="D40959">
        <v>2024</v>
      </c>
      <c r="E40959" t="s">
        <v>739</v>
      </c>
      <c r="F40959" s="2">
        <v>21857.767876951799</v>
      </c>
    </row>
    <row r="40960" spans="1:6">
      <c r="A40960" t="s">
        <v>405</v>
      </c>
      <c r="B40960">
        <v>1134</v>
      </c>
      <c r="C40960" t="s">
        <v>436</v>
      </c>
      <c r="D40960">
        <v>2009</v>
      </c>
      <c r="E40960" t="s">
        <v>742</v>
      </c>
      <c r="F40960" s="2">
        <v>10006.3617729666</v>
      </c>
    </row>
    <row r="40961" spans="1:6">
      <c r="A40961" t="s">
        <v>405</v>
      </c>
      <c r="B40961">
        <v>1134</v>
      </c>
      <c r="C40961" t="s">
        <v>436</v>
      </c>
      <c r="D40961">
        <v>2009</v>
      </c>
      <c r="E40961" t="s">
        <v>744</v>
      </c>
      <c r="F40961" s="2">
        <v>0</v>
      </c>
    </row>
    <row r="40962" spans="1:6">
      <c r="A40962" t="s">
        <v>405</v>
      </c>
      <c r="B40962">
        <v>1134</v>
      </c>
      <c r="C40962" t="s">
        <v>436</v>
      </c>
      <c r="D40962">
        <v>2009</v>
      </c>
      <c r="E40962" t="s">
        <v>739</v>
      </c>
      <c r="F40962" s="2">
        <v>19400.062981011099</v>
      </c>
    </row>
    <row r="40963" spans="1:6">
      <c r="A40963" t="s">
        <v>405</v>
      </c>
      <c r="B40963">
        <v>1134</v>
      </c>
      <c r="C40963" t="s">
        <v>436</v>
      </c>
      <c r="D40963">
        <v>2009</v>
      </c>
      <c r="E40963" t="s">
        <v>741</v>
      </c>
      <c r="F40963" s="2">
        <v>6430.0976667021496</v>
      </c>
    </row>
    <row r="40964" spans="1:6">
      <c r="A40964" t="s">
        <v>405</v>
      </c>
      <c r="B40964">
        <v>1134</v>
      </c>
      <c r="C40964" t="s">
        <v>436</v>
      </c>
      <c r="D40964">
        <v>2011</v>
      </c>
      <c r="E40964" t="s">
        <v>738</v>
      </c>
      <c r="F40964" s="2">
        <v>0</v>
      </c>
    </row>
    <row r="40965" spans="1:6">
      <c r="A40965" t="s">
        <v>405</v>
      </c>
      <c r="B40965">
        <v>1134</v>
      </c>
      <c r="C40965" t="s">
        <v>436</v>
      </c>
      <c r="D40965">
        <v>2011</v>
      </c>
      <c r="E40965" t="s">
        <v>740</v>
      </c>
      <c r="F40965" s="2">
        <v>747.70477929455103</v>
      </c>
    </row>
    <row r="40966" spans="1:6">
      <c r="A40966" t="s">
        <v>405</v>
      </c>
      <c r="B40966">
        <v>1134</v>
      </c>
      <c r="C40966" t="s">
        <v>436</v>
      </c>
      <c r="D40966">
        <v>2013</v>
      </c>
      <c r="E40966" t="s">
        <v>736</v>
      </c>
      <c r="F40966" s="2">
        <v>2436.9870748825101</v>
      </c>
    </row>
    <row r="40967" spans="1:6">
      <c r="A40967" t="s">
        <v>405</v>
      </c>
      <c r="B40967">
        <v>1134</v>
      </c>
      <c r="C40967" t="s">
        <v>436</v>
      </c>
      <c r="D40967">
        <v>2013</v>
      </c>
      <c r="E40967" t="s">
        <v>737</v>
      </c>
      <c r="F40967" s="2">
        <v>642.68644123737897</v>
      </c>
    </row>
    <row r="40968" spans="1:6">
      <c r="A40968" t="s">
        <v>405</v>
      </c>
      <c r="B40968">
        <v>1134</v>
      </c>
      <c r="C40968" t="s">
        <v>436</v>
      </c>
      <c r="D40968">
        <v>2013</v>
      </c>
      <c r="E40968" t="s">
        <v>745</v>
      </c>
      <c r="F40968" s="2">
        <v>6545.49402379199</v>
      </c>
    </row>
    <row r="40969" spans="1:6">
      <c r="A40969" t="s">
        <v>405</v>
      </c>
      <c r="B40969">
        <v>1134</v>
      </c>
      <c r="C40969" t="s">
        <v>436</v>
      </c>
      <c r="D40969">
        <v>2015</v>
      </c>
      <c r="E40969" t="s">
        <v>742</v>
      </c>
      <c r="F40969" s="2">
        <v>11575.9615791958</v>
      </c>
    </row>
    <row r="40970" spans="1:6">
      <c r="A40970" t="s">
        <v>405</v>
      </c>
      <c r="B40970">
        <v>1134</v>
      </c>
      <c r="C40970" t="s">
        <v>436</v>
      </c>
      <c r="D40970">
        <v>2015</v>
      </c>
      <c r="E40970" t="s">
        <v>744</v>
      </c>
      <c r="F40970" s="2">
        <v>0</v>
      </c>
    </row>
    <row r="40971" spans="1:6">
      <c r="A40971" t="s">
        <v>405</v>
      </c>
      <c r="B40971">
        <v>1134</v>
      </c>
      <c r="C40971" t="s">
        <v>436</v>
      </c>
      <c r="D40971">
        <v>2015</v>
      </c>
      <c r="E40971" t="s">
        <v>739</v>
      </c>
      <c r="F40971" s="2">
        <v>18809.3997727026</v>
      </c>
    </row>
    <row r="40972" spans="1:6">
      <c r="A40972" t="s">
        <v>405</v>
      </c>
      <c r="B40972">
        <v>1134</v>
      </c>
      <c r="C40972" t="s">
        <v>436</v>
      </c>
      <c r="D40972">
        <v>2015</v>
      </c>
      <c r="E40972" t="s">
        <v>743</v>
      </c>
      <c r="F40972" s="2">
        <v>0</v>
      </c>
    </row>
    <row r="40973" spans="1:6">
      <c r="A40973" t="s">
        <v>405</v>
      </c>
      <c r="B40973">
        <v>1134</v>
      </c>
      <c r="C40973" t="s">
        <v>436</v>
      </c>
      <c r="D40973">
        <v>2016</v>
      </c>
      <c r="E40973" t="s">
        <v>745</v>
      </c>
      <c r="F40973" s="2">
        <v>6545.49402379199</v>
      </c>
    </row>
    <row r="40974" spans="1:6">
      <c r="A40974" t="s">
        <v>405</v>
      </c>
      <c r="B40974">
        <v>1134</v>
      </c>
      <c r="C40974" t="s">
        <v>436</v>
      </c>
      <c r="D40974">
        <v>2016</v>
      </c>
      <c r="E40974" t="s">
        <v>741</v>
      </c>
      <c r="F40974" s="2">
        <v>6082.4336563914303</v>
      </c>
    </row>
    <row r="40975" spans="1:6">
      <c r="A40975" t="s">
        <v>405</v>
      </c>
      <c r="B40975">
        <v>1134</v>
      </c>
      <c r="C40975" t="s">
        <v>436</v>
      </c>
      <c r="D40975">
        <v>2017</v>
      </c>
      <c r="E40975" t="s">
        <v>740</v>
      </c>
      <c r="F40975" s="2">
        <v>621.89834975878898</v>
      </c>
    </row>
    <row r="40976" spans="1:6">
      <c r="A40976" t="s">
        <v>405</v>
      </c>
      <c r="B40976">
        <v>1134</v>
      </c>
      <c r="C40976" t="s">
        <v>436</v>
      </c>
      <c r="D40976">
        <v>2018</v>
      </c>
      <c r="E40976" t="s">
        <v>739</v>
      </c>
      <c r="F40976" s="2">
        <v>18653.258596681299</v>
      </c>
    </row>
    <row r="40977" spans="1:6">
      <c r="A40977" t="s">
        <v>405</v>
      </c>
      <c r="B40977">
        <v>1134</v>
      </c>
      <c r="C40977" t="s">
        <v>436</v>
      </c>
      <c r="D40977">
        <v>2018</v>
      </c>
      <c r="E40977" t="s">
        <v>743</v>
      </c>
      <c r="F40977" s="2">
        <v>0</v>
      </c>
    </row>
    <row r="40978" spans="1:6">
      <c r="A40978" t="s">
        <v>405</v>
      </c>
      <c r="B40978">
        <v>1134</v>
      </c>
      <c r="C40978" t="s">
        <v>436</v>
      </c>
      <c r="D40978">
        <v>2019</v>
      </c>
      <c r="E40978" t="s">
        <v>745</v>
      </c>
      <c r="F40978" s="2">
        <v>8091.0400494650603</v>
      </c>
    </row>
    <row r="40979" spans="1:6">
      <c r="A40979" t="s">
        <v>405</v>
      </c>
      <c r="B40979">
        <v>1134</v>
      </c>
      <c r="C40979" t="s">
        <v>436</v>
      </c>
      <c r="D40979">
        <v>2019</v>
      </c>
      <c r="E40979" t="s">
        <v>741</v>
      </c>
      <c r="F40979" s="2">
        <v>5630.6440597187102</v>
      </c>
    </row>
    <row r="40980" spans="1:6">
      <c r="A40980" t="s">
        <v>405</v>
      </c>
      <c r="B40980">
        <v>1134</v>
      </c>
      <c r="C40980" t="s">
        <v>436</v>
      </c>
      <c r="D40980">
        <v>2020</v>
      </c>
      <c r="E40980" t="s">
        <v>736</v>
      </c>
      <c r="F40980" s="2">
        <v>1614.6766155478799</v>
      </c>
    </row>
    <row r="40981" spans="1:6">
      <c r="A40981" t="s">
        <v>405</v>
      </c>
      <c r="B40981">
        <v>1134</v>
      </c>
      <c r="C40981" t="s">
        <v>436</v>
      </c>
      <c r="D40981">
        <v>2020</v>
      </c>
      <c r="E40981" t="s">
        <v>737</v>
      </c>
      <c r="F40981" s="2">
        <v>612.98335759061194</v>
      </c>
    </row>
    <row r="40982" spans="1:6">
      <c r="A40982" t="s">
        <v>405</v>
      </c>
      <c r="B40982">
        <v>1134</v>
      </c>
      <c r="C40982" t="s">
        <v>436</v>
      </c>
      <c r="D40982">
        <v>2020</v>
      </c>
      <c r="E40982" t="s">
        <v>740</v>
      </c>
      <c r="F40982" s="2">
        <v>651.44478152399495</v>
      </c>
    </row>
    <row r="40983" spans="1:6">
      <c r="A40983" t="s">
        <v>405</v>
      </c>
      <c r="B40983">
        <v>1134</v>
      </c>
      <c r="C40983" t="s">
        <v>436</v>
      </c>
      <c r="D40983">
        <v>2021</v>
      </c>
      <c r="E40983" t="s">
        <v>738</v>
      </c>
      <c r="F40983" s="2">
        <v>0</v>
      </c>
    </row>
    <row r="40984" spans="1:6">
      <c r="A40984" t="s">
        <v>405</v>
      </c>
      <c r="B40984">
        <v>1134</v>
      </c>
      <c r="C40984" t="s">
        <v>436</v>
      </c>
      <c r="D40984">
        <v>2021</v>
      </c>
      <c r="E40984" t="s">
        <v>743</v>
      </c>
      <c r="F40984" s="2">
        <v>0</v>
      </c>
    </row>
    <row r="40985" spans="1:6">
      <c r="A40985" t="s">
        <v>405</v>
      </c>
      <c r="B40985">
        <v>1134</v>
      </c>
      <c r="C40985" t="s">
        <v>436</v>
      </c>
      <c r="D40985">
        <v>2022</v>
      </c>
      <c r="E40985" t="s">
        <v>742</v>
      </c>
      <c r="F40985" s="2">
        <v>16976.846043561702</v>
      </c>
    </row>
    <row r="40986" spans="1:6">
      <c r="A40986" t="s">
        <v>405</v>
      </c>
      <c r="B40986">
        <v>1134</v>
      </c>
      <c r="C40986" t="s">
        <v>436</v>
      </c>
      <c r="D40986">
        <v>2022</v>
      </c>
      <c r="E40986" t="s">
        <v>744</v>
      </c>
      <c r="F40986" s="2">
        <v>0</v>
      </c>
    </row>
    <row r="40987" spans="1:6">
      <c r="A40987" t="s">
        <v>405</v>
      </c>
      <c r="B40987">
        <v>1134</v>
      </c>
      <c r="C40987" t="s">
        <v>436</v>
      </c>
      <c r="D40987">
        <v>2022</v>
      </c>
      <c r="E40987" t="s">
        <v>741</v>
      </c>
      <c r="F40987" s="2">
        <v>5789.5558300173197</v>
      </c>
    </row>
    <row r="40988" spans="1:6">
      <c r="A40988" t="s">
        <v>405</v>
      </c>
      <c r="B40988">
        <v>1134</v>
      </c>
      <c r="C40988" t="s">
        <v>436</v>
      </c>
      <c r="D40988">
        <v>2023</v>
      </c>
      <c r="E40988" t="s">
        <v>736</v>
      </c>
      <c r="F40988" s="2">
        <v>1426.5829192286601</v>
      </c>
    </row>
    <row r="40989" spans="1:6">
      <c r="A40989" t="s">
        <v>405</v>
      </c>
      <c r="B40989">
        <v>1134</v>
      </c>
      <c r="C40989" t="s">
        <v>436</v>
      </c>
      <c r="D40989">
        <v>2023</v>
      </c>
      <c r="E40989" t="s">
        <v>737</v>
      </c>
      <c r="F40989" s="2">
        <v>575.01984969191403</v>
      </c>
    </row>
    <row r="40990" spans="1:6">
      <c r="A40990" t="s">
        <v>405</v>
      </c>
      <c r="B40990">
        <v>1134</v>
      </c>
      <c r="C40990" t="s">
        <v>436</v>
      </c>
      <c r="D40990">
        <v>2024</v>
      </c>
      <c r="E40990" t="s">
        <v>743</v>
      </c>
      <c r="F40990" s="2">
        <v>0</v>
      </c>
    </row>
    <row r="40991" spans="1:6">
      <c r="A40991" t="s">
        <v>405</v>
      </c>
      <c r="B40991">
        <v>1135</v>
      </c>
      <c r="C40991" t="s">
        <v>438</v>
      </c>
      <c r="D40991">
        <v>2009</v>
      </c>
      <c r="E40991" t="s">
        <v>738</v>
      </c>
      <c r="F40991" s="2">
        <v>0</v>
      </c>
    </row>
    <row r="40992" spans="1:6">
      <c r="A40992" t="s">
        <v>405</v>
      </c>
      <c r="B40992">
        <v>1135</v>
      </c>
      <c r="C40992" t="s">
        <v>438</v>
      </c>
      <c r="D40992">
        <v>2009</v>
      </c>
      <c r="E40992" t="s">
        <v>739</v>
      </c>
      <c r="F40992" s="2">
        <v>4378.6188965770998</v>
      </c>
    </row>
    <row r="40993" spans="1:6">
      <c r="A40993" t="s">
        <v>405</v>
      </c>
      <c r="B40993">
        <v>1135</v>
      </c>
      <c r="C40993" t="s">
        <v>438</v>
      </c>
      <c r="D40993">
        <v>2009</v>
      </c>
      <c r="E40993" t="s">
        <v>743</v>
      </c>
      <c r="F40993" s="2">
        <v>0</v>
      </c>
    </row>
    <row r="40994" spans="1:6">
      <c r="A40994" t="s">
        <v>405</v>
      </c>
      <c r="B40994">
        <v>1135</v>
      </c>
      <c r="C40994" t="s">
        <v>438</v>
      </c>
      <c r="D40994">
        <v>2011</v>
      </c>
      <c r="E40994" t="s">
        <v>736</v>
      </c>
      <c r="F40994" s="2">
        <v>2243.6474847705999</v>
      </c>
    </row>
    <row r="40995" spans="1:6">
      <c r="A40995" t="s">
        <v>405</v>
      </c>
      <c r="B40995">
        <v>1135</v>
      </c>
      <c r="C40995" t="s">
        <v>438</v>
      </c>
      <c r="D40995">
        <v>2011</v>
      </c>
      <c r="E40995" t="s">
        <v>737</v>
      </c>
      <c r="F40995" s="2">
        <v>492.24279383131102</v>
      </c>
    </row>
    <row r="40996" spans="1:6">
      <c r="A40996" t="s">
        <v>405</v>
      </c>
      <c r="B40996">
        <v>1135</v>
      </c>
      <c r="C40996" t="s">
        <v>438</v>
      </c>
      <c r="D40996">
        <v>2011</v>
      </c>
      <c r="E40996" t="s">
        <v>740</v>
      </c>
      <c r="F40996" s="2">
        <v>693.93718160908304</v>
      </c>
    </row>
    <row r="40997" spans="1:6">
      <c r="A40997" t="s">
        <v>405</v>
      </c>
      <c r="B40997">
        <v>1135</v>
      </c>
      <c r="C40997" t="s">
        <v>438</v>
      </c>
      <c r="D40997">
        <v>2013</v>
      </c>
      <c r="E40997" t="s">
        <v>742</v>
      </c>
      <c r="F40997" s="2">
        <v>1548.22566219184</v>
      </c>
    </row>
    <row r="40998" spans="1:6">
      <c r="A40998" t="s">
        <v>405</v>
      </c>
      <c r="B40998">
        <v>1135</v>
      </c>
      <c r="C40998" t="s">
        <v>438</v>
      </c>
      <c r="D40998">
        <v>2013</v>
      </c>
      <c r="E40998" t="s">
        <v>744</v>
      </c>
      <c r="F40998" s="2">
        <v>312172.794401263</v>
      </c>
    </row>
    <row r="40999" spans="1:6">
      <c r="A40999" t="s">
        <v>405</v>
      </c>
      <c r="B40999">
        <v>1135</v>
      </c>
      <c r="C40999" t="s">
        <v>438</v>
      </c>
      <c r="D40999">
        <v>2013</v>
      </c>
      <c r="E40999" t="s">
        <v>745</v>
      </c>
      <c r="F40999" s="2">
        <v>1837.43446714985</v>
      </c>
    </row>
    <row r="41000" spans="1:6">
      <c r="A41000" t="s">
        <v>405</v>
      </c>
      <c r="B41000">
        <v>1135</v>
      </c>
      <c r="C41000" t="s">
        <v>438</v>
      </c>
      <c r="D41000">
        <v>2016</v>
      </c>
      <c r="E41000" t="s">
        <v>742</v>
      </c>
      <c r="F41000" s="2">
        <v>1217.8778348036001</v>
      </c>
    </row>
    <row r="41001" spans="1:6">
      <c r="A41001" t="s">
        <v>405</v>
      </c>
      <c r="B41001">
        <v>1135</v>
      </c>
      <c r="C41001" t="s">
        <v>438</v>
      </c>
      <c r="D41001">
        <v>2016</v>
      </c>
      <c r="E41001" t="s">
        <v>743</v>
      </c>
      <c r="F41001" s="2">
        <v>0</v>
      </c>
    </row>
    <row r="41002" spans="1:6">
      <c r="A41002" t="s">
        <v>405</v>
      </c>
      <c r="B41002">
        <v>1135</v>
      </c>
      <c r="C41002" t="s">
        <v>438</v>
      </c>
      <c r="D41002">
        <v>2016</v>
      </c>
      <c r="E41002" t="s">
        <v>745</v>
      </c>
      <c r="F41002" s="2">
        <v>1837.43446714985</v>
      </c>
    </row>
    <row r="41003" spans="1:6">
      <c r="A41003" t="s">
        <v>405</v>
      </c>
      <c r="B41003">
        <v>1135</v>
      </c>
      <c r="C41003" t="s">
        <v>438</v>
      </c>
      <c r="D41003">
        <v>2017</v>
      </c>
      <c r="E41003" t="s">
        <v>741</v>
      </c>
      <c r="F41003" s="2">
        <v>2893.8716856993901</v>
      </c>
    </row>
    <row r="41004" spans="1:6">
      <c r="A41004" t="s">
        <v>405</v>
      </c>
      <c r="B41004">
        <v>1135</v>
      </c>
      <c r="C41004" t="s">
        <v>438</v>
      </c>
      <c r="D41004">
        <v>2018</v>
      </c>
      <c r="E41004" t="s">
        <v>736</v>
      </c>
      <c r="F41004" s="2">
        <v>1557.5568450129199</v>
      </c>
    </row>
    <row r="41005" spans="1:6">
      <c r="A41005" t="s">
        <v>405</v>
      </c>
      <c r="B41005">
        <v>1135</v>
      </c>
      <c r="C41005" t="s">
        <v>438</v>
      </c>
      <c r="D41005">
        <v>2018</v>
      </c>
      <c r="E41005" t="s">
        <v>737</v>
      </c>
      <c r="F41005" s="2">
        <v>530.95620363846501</v>
      </c>
    </row>
    <row r="41006" spans="1:6">
      <c r="A41006" t="s">
        <v>405</v>
      </c>
      <c r="B41006">
        <v>1135</v>
      </c>
      <c r="C41006" t="s">
        <v>438</v>
      </c>
      <c r="D41006">
        <v>2019</v>
      </c>
      <c r="E41006" t="s">
        <v>738</v>
      </c>
      <c r="F41006" s="2">
        <v>0</v>
      </c>
    </row>
    <row r="41007" spans="1:6">
      <c r="A41007" t="s">
        <v>405</v>
      </c>
      <c r="B41007">
        <v>1135</v>
      </c>
      <c r="C41007" t="s">
        <v>438</v>
      </c>
      <c r="D41007">
        <v>2019</v>
      </c>
      <c r="E41007" t="s">
        <v>739</v>
      </c>
      <c r="F41007" s="2">
        <v>3993.3699676040201</v>
      </c>
    </row>
    <row r="41008" spans="1:6">
      <c r="A41008" t="s">
        <v>405</v>
      </c>
      <c r="B41008">
        <v>1135</v>
      </c>
      <c r="C41008" t="s">
        <v>438</v>
      </c>
      <c r="D41008">
        <v>2019</v>
      </c>
      <c r="E41008" t="s">
        <v>743</v>
      </c>
      <c r="F41008" s="2">
        <v>0</v>
      </c>
    </row>
    <row r="41009" spans="1:6">
      <c r="A41009" t="s">
        <v>405</v>
      </c>
      <c r="B41009">
        <v>1135</v>
      </c>
      <c r="C41009" t="s">
        <v>438</v>
      </c>
      <c r="D41009">
        <v>2020</v>
      </c>
      <c r="E41009" t="s">
        <v>742</v>
      </c>
      <c r="F41009" s="2">
        <v>2172.9167854152001</v>
      </c>
    </row>
    <row r="41010" spans="1:6">
      <c r="A41010" t="s">
        <v>405</v>
      </c>
      <c r="B41010">
        <v>1135</v>
      </c>
      <c r="C41010" t="s">
        <v>438</v>
      </c>
      <c r="D41010">
        <v>2020</v>
      </c>
      <c r="E41010" t="s">
        <v>744</v>
      </c>
      <c r="F41010" s="2">
        <v>302464.82821190002</v>
      </c>
    </row>
    <row r="41011" spans="1:6">
      <c r="A41011" t="s">
        <v>405</v>
      </c>
      <c r="B41011">
        <v>1135</v>
      </c>
      <c r="C41011" t="s">
        <v>438</v>
      </c>
      <c r="D41011">
        <v>2020</v>
      </c>
      <c r="E41011" t="s">
        <v>741</v>
      </c>
      <c r="F41011" s="2">
        <v>2865.9427939181401</v>
      </c>
    </row>
    <row r="41012" spans="1:6">
      <c r="A41012" t="s">
        <v>405</v>
      </c>
      <c r="B41012">
        <v>1135</v>
      </c>
      <c r="C41012" t="s">
        <v>438</v>
      </c>
      <c r="D41012">
        <v>2021</v>
      </c>
      <c r="E41012" t="s">
        <v>736</v>
      </c>
      <c r="F41012" s="2">
        <v>1381.6240511280801</v>
      </c>
    </row>
    <row r="41013" spans="1:6">
      <c r="A41013" t="s">
        <v>405</v>
      </c>
      <c r="B41013">
        <v>1135</v>
      </c>
      <c r="C41013" t="s">
        <v>438</v>
      </c>
      <c r="D41013">
        <v>2021</v>
      </c>
      <c r="E41013" t="s">
        <v>737</v>
      </c>
      <c r="F41013" s="2">
        <v>500.90424121977298</v>
      </c>
    </row>
    <row r="41014" spans="1:6">
      <c r="A41014" t="s">
        <v>405</v>
      </c>
      <c r="B41014">
        <v>1135</v>
      </c>
      <c r="C41014" t="s">
        <v>438</v>
      </c>
      <c r="D41014">
        <v>2021</v>
      </c>
      <c r="E41014" t="s">
        <v>740</v>
      </c>
      <c r="F41014" s="2">
        <v>508.05601511806998</v>
      </c>
    </row>
    <row r="41015" spans="1:6">
      <c r="A41015" t="s">
        <v>405</v>
      </c>
      <c r="B41015">
        <v>1135</v>
      </c>
      <c r="C41015" t="s">
        <v>438</v>
      </c>
      <c r="D41015">
        <v>2022</v>
      </c>
      <c r="E41015" t="s">
        <v>738</v>
      </c>
      <c r="F41015" s="2">
        <v>0</v>
      </c>
    </row>
    <row r="41016" spans="1:6">
      <c r="A41016" t="s">
        <v>405</v>
      </c>
      <c r="B41016">
        <v>1135</v>
      </c>
      <c r="C41016" t="s">
        <v>438</v>
      </c>
      <c r="D41016">
        <v>2022</v>
      </c>
      <c r="E41016" t="s">
        <v>739</v>
      </c>
      <c r="F41016" s="2">
        <v>4420.5979530528803</v>
      </c>
    </row>
    <row r="41017" spans="1:6">
      <c r="A41017" t="s">
        <v>405</v>
      </c>
      <c r="B41017">
        <v>1135</v>
      </c>
      <c r="C41017" t="s">
        <v>438</v>
      </c>
      <c r="D41017">
        <v>2022</v>
      </c>
      <c r="E41017" t="s">
        <v>743</v>
      </c>
      <c r="F41017" s="2">
        <v>0</v>
      </c>
    </row>
    <row r="41018" spans="1:6">
      <c r="A41018" t="s">
        <v>405</v>
      </c>
      <c r="B41018">
        <v>1135</v>
      </c>
      <c r="C41018" t="s">
        <v>438</v>
      </c>
      <c r="D41018">
        <v>2023</v>
      </c>
      <c r="E41018" t="s">
        <v>742</v>
      </c>
      <c r="F41018" s="2">
        <v>2513.1811381853399</v>
      </c>
    </row>
    <row r="41019" spans="1:6">
      <c r="A41019" t="s">
        <v>405</v>
      </c>
      <c r="B41019">
        <v>1135</v>
      </c>
      <c r="C41019" t="s">
        <v>438</v>
      </c>
      <c r="D41019">
        <v>2023</v>
      </c>
      <c r="E41019" t="s">
        <v>744</v>
      </c>
      <c r="F41019" s="2">
        <v>340876.20051051001</v>
      </c>
    </row>
    <row r="41020" spans="1:6">
      <c r="A41020" t="s">
        <v>405</v>
      </c>
      <c r="B41020">
        <v>1135</v>
      </c>
      <c r="C41020" t="s">
        <v>438</v>
      </c>
      <c r="D41020">
        <v>2023</v>
      </c>
      <c r="E41020" t="s">
        <v>745</v>
      </c>
      <c r="F41020" s="2">
        <v>2095.4441897500001</v>
      </c>
    </row>
    <row r="41021" spans="1:6">
      <c r="A41021" t="s">
        <v>405</v>
      </c>
      <c r="B41021">
        <v>1135</v>
      </c>
      <c r="C41021" t="s">
        <v>438</v>
      </c>
      <c r="D41021">
        <v>2023</v>
      </c>
      <c r="E41021" t="s">
        <v>741</v>
      </c>
      <c r="F41021" s="2">
        <v>2953.29584941953</v>
      </c>
    </row>
    <row r="41022" spans="1:6">
      <c r="A41022" t="s">
        <v>405</v>
      </c>
      <c r="B41022">
        <v>1135</v>
      </c>
      <c r="C41022" t="s">
        <v>438</v>
      </c>
      <c r="D41022">
        <v>2024</v>
      </c>
      <c r="E41022" t="s">
        <v>736</v>
      </c>
      <c r="F41022" s="2">
        <v>1338.21621220203</v>
      </c>
    </row>
    <row r="41023" spans="1:6">
      <c r="A41023" t="s">
        <v>405</v>
      </c>
      <c r="B41023">
        <v>1135</v>
      </c>
      <c r="C41023" t="s">
        <v>438</v>
      </c>
      <c r="D41023">
        <v>2024</v>
      </c>
      <c r="E41023" t="s">
        <v>737</v>
      </c>
      <c r="F41023" s="2">
        <v>473.19007859150997</v>
      </c>
    </row>
    <row r="41024" spans="1:6">
      <c r="A41024" t="s">
        <v>405</v>
      </c>
      <c r="B41024">
        <v>1135</v>
      </c>
      <c r="C41024" t="s">
        <v>438</v>
      </c>
      <c r="D41024">
        <v>2024</v>
      </c>
      <c r="E41024" t="s">
        <v>740</v>
      </c>
      <c r="F41024" s="2">
        <v>505.51431217508002</v>
      </c>
    </row>
    <row r="41025" spans="1:6">
      <c r="A41025" t="s">
        <v>405</v>
      </c>
      <c r="B41025">
        <v>1144</v>
      </c>
      <c r="C41025" t="s">
        <v>440</v>
      </c>
      <c r="D41025">
        <v>2009</v>
      </c>
      <c r="E41025" t="s">
        <v>742</v>
      </c>
      <c r="F41025" s="2">
        <v>255.27306306715801</v>
      </c>
    </row>
    <row r="41026" spans="1:6">
      <c r="A41026" t="s">
        <v>405</v>
      </c>
      <c r="B41026">
        <v>1144</v>
      </c>
      <c r="C41026" t="s">
        <v>440</v>
      </c>
      <c r="D41026">
        <v>2009</v>
      </c>
      <c r="E41026" t="s">
        <v>744</v>
      </c>
      <c r="F41026" s="2">
        <v>0</v>
      </c>
    </row>
    <row r="41027" spans="1:6">
      <c r="A41027" t="s">
        <v>405</v>
      </c>
      <c r="B41027">
        <v>1144</v>
      </c>
      <c r="C41027" t="s">
        <v>440</v>
      </c>
      <c r="D41027">
        <v>2009</v>
      </c>
      <c r="E41027" t="s">
        <v>739</v>
      </c>
      <c r="F41027" s="2">
        <v>1715.8864974479</v>
      </c>
    </row>
    <row r="41028" spans="1:6">
      <c r="A41028" t="s">
        <v>405</v>
      </c>
      <c r="B41028">
        <v>1144</v>
      </c>
      <c r="C41028" t="s">
        <v>440</v>
      </c>
      <c r="D41028">
        <v>2009</v>
      </c>
      <c r="E41028" t="s">
        <v>741</v>
      </c>
      <c r="F41028" s="2">
        <v>30.949934507830999</v>
      </c>
    </row>
    <row r="41029" spans="1:6">
      <c r="A41029" t="s">
        <v>405</v>
      </c>
      <c r="B41029">
        <v>1144</v>
      </c>
      <c r="C41029" t="s">
        <v>440</v>
      </c>
      <c r="D41029">
        <v>2011</v>
      </c>
      <c r="E41029" t="s">
        <v>738</v>
      </c>
      <c r="F41029" s="2">
        <v>0</v>
      </c>
    </row>
    <row r="41030" spans="1:6">
      <c r="A41030" t="s">
        <v>405</v>
      </c>
      <c r="B41030">
        <v>1144</v>
      </c>
      <c r="C41030" t="s">
        <v>440</v>
      </c>
      <c r="D41030">
        <v>2011</v>
      </c>
      <c r="E41030" t="s">
        <v>740</v>
      </c>
      <c r="F41030" s="2">
        <v>64.773355029721102</v>
      </c>
    </row>
    <row r="41031" spans="1:6">
      <c r="A41031" t="s">
        <v>405</v>
      </c>
      <c r="B41031">
        <v>1144</v>
      </c>
      <c r="C41031" t="s">
        <v>440</v>
      </c>
      <c r="D41031">
        <v>2013</v>
      </c>
      <c r="E41031" t="s">
        <v>736</v>
      </c>
      <c r="F41031" s="2">
        <v>69.866293461378802</v>
      </c>
    </row>
    <row r="41032" spans="1:6">
      <c r="A41032" t="s">
        <v>405</v>
      </c>
      <c r="B41032">
        <v>1144</v>
      </c>
      <c r="C41032" t="s">
        <v>440</v>
      </c>
      <c r="D41032">
        <v>2013</v>
      </c>
      <c r="E41032" t="s">
        <v>737</v>
      </c>
      <c r="F41032" s="2">
        <v>56.870697376511899</v>
      </c>
    </row>
    <row r="41033" spans="1:6">
      <c r="A41033" t="s">
        <v>405</v>
      </c>
      <c r="B41033">
        <v>1144</v>
      </c>
      <c r="C41033" t="s">
        <v>440</v>
      </c>
      <c r="D41033">
        <v>2013</v>
      </c>
      <c r="E41033" t="s">
        <v>745</v>
      </c>
      <c r="F41033" s="2">
        <v>21386.617589876001</v>
      </c>
    </row>
    <row r="41034" spans="1:6">
      <c r="A41034" t="s">
        <v>405</v>
      </c>
      <c r="B41034">
        <v>1144</v>
      </c>
      <c r="C41034" t="s">
        <v>440</v>
      </c>
      <c r="D41034">
        <v>2013</v>
      </c>
      <c r="E41034" t="s">
        <v>741</v>
      </c>
      <c r="F41034" s="2">
        <v>29.754389298634901</v>
      </c>
    </row>
    <row r="41035" spans="1:6">
      <c r="A41035" t="s">
        <v>405</v>
      </c>
      <c r="B41035">
        <v>1144</v>
      </c>
      <c r="C41035" t="s">
        <v>440</v>
      </c>
      <c r="D41035">
        <v>2015</v>
      </c>
      <c r="E41035" t="s">
        <v>742</v>
      </c>
      <c r="F41035" s="2">
        <v>305.00516965765303</v>
      </c>
    </row>
    <row r="41036" spans="1:6">
      <c r="A41036" t="s">
        <v>405</v>
      </c>
      <c r="B41036">
        <v>1144</v>
      </c>
      <c r="C41036" t="s">
        <v>440</v>
      </c>
      <c r="D41036">
        <v>2015</v>
      </c>
      <c r="E41036" t="s">
        <v>744</v>
      </c>
      <c r="F41036" s="2">
        <v>0</v>
      </c>
    </row>
    <row r="41037" spans="1:6">
      <c r="A41037" t="s">
        <v>405</v>
      </c>
      <c r="B41037">
        <v>1144</v>
      </c>
      <c r="C41037" t="s">
        <v>440</v>
      </c>
      <c r="D41037">
        <v>2015</v>
      </c>
      <c r="E41037" t="s">
        <v>739</v>
      </c>
      <c r="F41037" s="2">
        <v>1488.3113245439799</v>
      </c>
    </row>
    <row r="41038" spans="1:6">
      <c r="A41038" t="s">
        <v>405</v>
      </c>
      <c r="B41038">
        <v>1144</v>
      </c>
      <c r="C41038" t="s">
        <v>440</v>
      </c>
      <c r="D41038">
        <v>2015</v>
      </c>
      <c r="E41038" t="s">
        <v>743</v>
      </c>
      <c r="F41038" s="2">
        <v>0</v>
      </c>
    </row>
    <row r="41039" spans="1:6">
      <c r="A41039" t="s">
        <v>405</v>
      </c>
      <c r="B41039">
        <v>1144</v>
      </c>
      <c r="C41039" t="s">
        <v>440</v>
      </c>
      <c r="D41039">
        <v>2016</v>
      </c>
      <c r="E41039" t="s">
        <v>745</v>
      </c>
      <c r="F41039" s="2">
        <v>21386.617589876001</v>
      </c>
    </row>
    <row r="41040" spans="1:6">
      <c r="A41040" t="s">
        <v>405</v>
      </c>
      <c r="B41040">
        <v>1144</v>
      </c>
      <c r="C41040" t="s">
        <v>440</v>
      </c>
      <c r="D41040">
        <v>2016</v>
      </c>
      <c r="E41040" t="s">
        <v>741</v>
      </c>
      <c r="F41040" s="2">
        <v>27.175860554076099</v>
      </c>
    </row>
    <row r="41041" spans="1:6">
      <c r="A41041" t="s">
        <v>405</v>
      </c>
      <c r="B41041">
        <v>1144</v>
      </c>
      <c r="C41041" t="s">
        <v>440</v>
      </c>
      <c r="D41041">
        <v>2017</v>
      </c>
      <c r="E41041" t="s">
        <v>740</v>
      </c>
      <c r="F41041" s="2">
        <v>47.012190098316402</v>
      </c>
    </row>
    <row r="41042" spans="1:6">
      <c r="A41042" t="s">
        <v>405</v>
      </c>
      <c r="B41042">
        <v>1144</v>
      </c>
      <c r="C41042" t="s">
        <v>440</v>
      </c>
      <c r="D41042">
        <v>2018</v>
      </c>
      <c r="E41042" t="s">
        <v>739</v>
      </c>
      <c r="F41042" s="2">
        <v>1576.82102188416</v>
      </c>
    </row>
    <row r="41043" spans="1:6">
      <c r="A41043" t="s">
        <v>405</v>
      </c>
      <c r="B41043">
        <v>1144</v>
      </c>
      <c r="C41043" t="s">
        <v>440</v>
      </c>
      <c r="D41043">
        <v>2018</v>
      </c>
      <c r="E41043" t="s">
        <v>743</v>
      </c>
      <c r="F41043" s="2">
        <v>0</v>
      </c>
    </row>
    <row r="41044" spans="1:6">
      <c r="A41044" t="s">
        <v>405</v>
      </c>
      <c r="B41044">
        <v>1144</v>
      </c>
      <c r="C41044" t="s">
        <v>440</v>
      </c>
      <c r="D41044">
        <v>2019</v>
      </c>
      <c r="E41044" t="s">
        <v>745</v>
      </c>
      <c r="F41044" s="2">
        <v>23102.2649175486</v>
      </c>
    </row>
    <row r="41045" spans="1:6">
      <c r="A41045" t="s">
        <v>405</v>
      </c>
      <c r="B41045">
        <v>1144</v>
      </c>
      <c r="C41045" t="s">
        <v>440</v>
      </c>
      <c r="D41045">
        <v>2019</v>
      </c>
      <c r="E41045" t="s">
        <v>741</v>
      </c>
      <c r="F41045" s="2">
        <v>23.5977103414582</v>
      </c>
    </row>
    <row r="41046" spans="1:6">
      <c r="A41046" t="s">
        <v>405</v>
      </c>
      <c r="B41046">
        <v>1144</v>
      </c>
      <c r="C41046" t="s">
        <v>440</v>
      </c>
      <c r="D41046">
        <v>2020</v>
      </c>
      <c r="E41046" t="s">
        <v>736</v>
      </c>
      <c r="F41046" s="2">
        <v>63.027950151496803</v>
      </c>
    </row>
    <row r="41047" spans="1:6">
      <c r="A41047" t="s">
        <v>405</v>
      </c>
      <c r="B41047">
        <v>1144</v>
      </c>
      <c r="C41047" t="s">
        <v>440</v>
      </c>
      <c r="D41047">
        <v>2020</v>
      </c>
      <c r="E41047" t="s">
        <v>737</v>
      </c>
      <c r="F41047" s="2">
        <v>47.228814854450199</v>
      </c>
    </row>
    <row r="41048" spans="1:6">
      <c r="A41048" t="s">
        <v>405</v>
      </c>
      <c r="B41048">
        <v>1144</v>
      </c>
      <c r="C41048" t="s">
        <v>440</v>
      </c>
      <c r="D41048">
        <v>2021</v>
      </c>
      <c r="E41048" t="s">
        <v>738</v>
      </c>
      <c r="F41048" s="2">
        <v>0</v>
      </c>
    </row>
    <row r="41049" spans="1:6">
      <c r="A41049" t="s">
        <v>405</v>
      </c>
      <c r="B41049">
        <v>1144</v>
      </c>
      <c r="C41049" t="s">
        <v>440</v>
      </c>
      <c r="D41049">
        <v>2021</v>
      </c>
      <c r="E41049" t="s">
        <v>743</v>
      </c>
      <c r="F41049" s="2">
        <v>0</v>
      </c>
    </row>
    <row r="41050" spans="1:6">
      <c r="A41050" t="s">
        <v>405</v>
      </c>
      <c r="B41050">
        <v>1144</v>
      </c>
      <c r="C41050" t="s">
        <v>440</v>
      </c>
      <c r="D41050">
        <v>2022</v>
      </c>
      <c r="E41050" t="s">
        <v>742</v>
      </c>
      <c r="F41050" s="2">
        <v>327.35814338922597</v>
      </c>
    </row>
    <row r="41051" spans="1:6">
      <c r="A41051" t="s">
        <v>405</v>
      </c>
      <c r="B41051">
        <v>1144</v>
      </c>
      <c r="C41051" t="s">
        <v>440</v>
      </c>
      <c r="D41051">
        <v>2022</v>
      </c>
      <c r="E41051" t="s">
        <v>744</v>
      </c>
      <c r="F41051" s="2">
        <v>0</v>
      </c>
    </row>
    <row r="41052" spans="1:6">
      <c r="A41052" t="s">
        <v>405</v>
      </c>
      <c r="B41052">
        <v>1144</v>
      </c>
      <c r="C41052" t="s">
        <v>440</v>
      </c>
      <c r="D41052">
        <v>2022</v>
      </c>
      <c r="E41052" t="s">
        <v>741</v>
      </c>
      <c r="F41052" s="2">
        <v>22.014487657034302</v>
      </c>
    </row>
    <row r="41053" spans="1:6">
      <c r="A41053" t="s">
        <v>405</v>
      </c>
      <c r="B41053">
        <v>1144</v>
      </c>
      <c r="C41053" t="s">
        <v>440</v>
      </c>
      <c r="D41053">
        <v>2023</v>
      </c>
      <c r="E41053" t="s">
        <v>736</v>
      </c>
      <c r="F41053" s="2">
        <v>66.806626271825195</v>
      </c>
    </row>
    <row r="41054" spans="1:6">
      <c r="A41054" t="s">
        <v>405</v>
      </c>
      <c r="B41054">
        <v>1144</v>
      </c>
      <c r="C41054" t="s">
        <v>440</v>
      </c>
      <c r="D41054">
        <v>2023</v>
      </c>
      <c r="E41054" t="s">
        <v>737</v>
      </c>
      <c r="F41054" s="2">
        <v>46.729031624813402</v>
      </c>
    </row>
    <row r="41055" spans="1:6">
      <c r="A41055" t="s">
        <v>405</v>
      </c>
      <c r="B41055">
        <v>1144</v>
      </c>
      <c r="C41055" t="s">
        <v>440</v>
      </c>
      <c r="D41055">
        <v>2024</v>
      </c>
      <c r="E41055" t="s">
        <v>743</v>
      </c>
      <c r="F41055" s="2">
        <v>0</v>
      </c>
    </row>
    <row r="41056" spans="1:6">
      <c r="A41056" t="s">
        <v>405</v>
      </c>
      <c r="B41056">
        <v>1144</v>
      </c>
      <c r="C41056" t="s">
        <v>440</v>
      </c>
      <c r="D41056">
        <v>2024</v>
      </c>
      <c r="E41056" t="s">
        <v>740</v>
      </c>
      <c r="F41056" s="2">
        <v>29.8047386772549</v>
      </c>
    </row>
    <row r="41057" spans="1:6">
      <c r="A41057" t="s">
        <v>405</v>
      </c>
      <c r="B41057">
        <v>1145</v>
      </c>
      <c r="C41057" t="s">
        <v>442</v>
      </c>
      <c r="D41057">
        <v>2009</v>
      </c>
      <c r="E41057" t="s">
        <v>740</v>
      </c>
      <c r="F41057" s="2">
        <v>125.99336110056799</v>
      </c>
    </row>
    <row r="41058" spans="1:6">
      <c r="A41058" t="s">
        <v>405</v>
      </c>
      <c r="B41058">
        <v>1145</v>
      </c>
      <c r="C41058" t="s">
        <v>442</v>
      </c>
      <c r="D41058">
        <v>2011</v>
      </c>
      <c r="E41058" t="s">
        <v>744</v>
      </c>
      <c r="F41058" s="2">
        <v>0</v>
      </c>
    </row>
    <row r="41059" spans="1:6">
      <c r="A41059" t="s">
        <v>405</v>
      </c>
      <c r="B41059">
        <v>1145</v>
      </c>
      <c r="C41059" t="s">
        <v>442</v>
      </c>
      <c r="D41059">
        <v>2011</v>
      </c>
      <c r="E41059" t="s">
        <v>741</v>
      </c>
      <c r="F41059" s="2">
        <v>6477.7698038091703</v>
      </c>
    </row>
    <row r="41060" spans="1:6">
      <c r="A41060" t="s">
        <v>405</v>
      </c>
      <c r="B41060">
        <v>1145</v>
      </c>
      <c r="C41060" t="s">
        <v>442</v>
      </c>
      <c r="D41060">
        <v>2013</v>
      </c>
      <c r="E41060" t="s">
        <v>736</v>
      </c>
      <c r="F41060" s="2">
        <v>173.03502420561199</v>
      </c>
    </row>
    <row r="41061" spans="1:6">
      <c r="A41061" t="s">
        <v>405</v>
      </c>
      <c r="B41061">
        <v>1145</v>
      </c>
      <c r="C41061" t="s">
        <v>442</v>
      </c>
      <c r="D41061">
        <v>2013</v>
      </c>
      <c r="E41061" t="s">
        <v>737</v>
      </c>
      <c r="F41061" s="2">
        <v>390.09461402174298</v>
      </c>
    </row>
    <row r="41062" spans="1:6">
      <c r="A41062" t="s">
        <v>405</v>
      </c>
      <c r="B41062">
        <v>1145</v>
      </c>
      <c r="C41062" t="s">
        <v>442</v>
      </c>
      <c r="D41062">
        <v>2013</v>
      </c>
      <c r="E41062" t="s">
        <v>738</v>
      </c>
      <c r="F41062" s="2">
        <v>0</v>
      </c>
    </row>
    <row r="41063" spans="1:6">
      <c r="A41063" t="s">
        <v>405</v>
      </c>
      <c r="B41063">
        <v>1145</v>
      </c>
      <c r="C41063" t="s">
        <v>442</v>
      </c>
      <c r="D41063">
        <v>2013</v>
      </c>
      <c r="E41063" t="s">
        <v>743</v>
      </c>
      <c r="F41063" s="2">
        <v>0</v>
      </c>
    </row>
    <row r="41064" spans="1:6">
      <c r="A41064" t="s">
        <v>405</v>
      </c>
      <c r="B41064">
        <v>1145</v>
      </c>
      <c r="C41064" t="s">
        <v>442</v>
      </c>
      <c r="D41064">
        <v>2015</v>
      </c>
      <c r="E41064" t="s">
        <v>742</v>
      </c>
      <c r="F41064" s="2">
        <v>420.32367204041498</v>
      </c>
    </row>
    <row r="41065" spans="1:6">
      <c r="A41065" t="s">
        <v>405</v>
      </c>
      <c r="B41065">
        <v>1145</v>
      </c>
      <c r="C41065" t="s">
        <v>442</v>
      </c>
      <c r="D41065">
        <v>2015</v>
      </c>
      <c r="E41065" t="s">
        <v>745</v>
      </c>
      <c r="F41065" s="2">
        <v>67253.674673195201</v>
      </c>
    </row>
    <row r="41066" spans="1:6">
      <c r="A41066" t="s">
        <v>405</v>
      </c>
      <c r="B41066">
        <v>1145</v>
      </c>
      <c r="C41066" t="s">
        <v>442</v>
      </c>
      <c r="D41066">
        <v>2016</v>
      </c>
      <c r="E41066" t="s">
        <v>736</v>
      </c>
      <c r="F41066" s="2">
        <v>160.27005323228499</v>
      </c>
    </row>
    <row r="41067" spans="1:6">
      <c r="A41067" t="s">
        <v>405</v>
      </c>
      <c r="B41067">
        <v>1145</v>
      </c>
      <c r="C41067" t="s">
        <v>442</v>
      </c>
      <c r="D41067">
        <v>2016</v>
      </c>
      <c r="E41067" t="s">
        <v>737</v>
      </c>
      <c r="F41067" s="2">
        <v>372.97843054688201</v>
      </c>
    </row>
    <row r="41068" spans="1:6">
      <c r="A41068" t="s">
        <v>405</v>
      </c>
      <c r="B41068">
        <v>1145</v>
      </c>
      <c r="C41068" t="s">
        <v>442</v>
      </c>
      <c r="D41068">
        <v>2016</v>
      </c>
      <c r="E41068" t="s">
        <v>738</v>
      </c>
      <c r="F41068" s="2">
        <v>0</v>
      </c>
    </row>
    <row r="41069" spans="1:6">
      <c r="A41069" t="s">
        <v>405</v>
      </c>
      <c r="B41069">
        <v>1145</v>
      </c>
      <c r="C41069" t="s">
        <v>442</v>
      </c>
      <c r="D41069">
        <v>2016</v>
      </c>
      <c r="E41069" t="s">
        <v>740</v>
      </c>
      <c r="F41069" s="2">
        <v>66.3848852839633</v>
      </c>
    </row>
    <row r="41070" spans="1:6">
      <c r="A41070" t="s">
        <v>405</v>
      </c>
      <c r="B41070">
        <v>1145</v>
      </c>
      <c r="C41070" t="s">
        <v>442</v>
      </c>
      <c r="D41070">
        <v>2017</v>
      </c>
      <c r="E41070" t="s">
        <v>744</v>
      </c>
      <c r="F41070" s="2">
        <v>0</v>
      </c>
    </row>
    <row r="41071" spans="1:6">
      <c r="A41071" t="s">
        <v>405</v>
      </c>
      <c r="B41071">
        <v>1145</v>
      </c>
      <c r="C41071" t="s">
        <v>442</v>
      </c>
      <c r="D41071">
        <v>2017</v>
      </c>
      <c r="E41071" t="s">
        <v>739</v>
      </c>
      <c r="F41071" s="2">
        <v>5634.0525937124703</v>
      </c>
    </row>
    <row r="41072" spans="1:6">
      <c r="A41072" t="s">
        <v>405</v>
      </c>
      <c r="B41072">
        <v>1145</v>
      </c>
      <c r="C41072" t="s">
        <v>442</v>
      </c>
      <c r="D41072">
        <v>2018</v>
      </c>
      <c r="E41072" t="s">
        <v>742</v>
      </c>
      <c r="F41072" s="2">
        <v>532.77710912385305</v>
      </c>
    </row>
    <row r="41073" spans="1:6">
      <c r="A41073" t="s">
        <v>405</v>
      </c>
      <c r="B41073">
        <v>1145</v>
      </c>
      <c r="C41073" t="s">
        <v>442</v>
      </c>
      <c r="D41073">
        <v>2018</v>
      </c>
      <c r="E41073" t="s">
        <v>745</v>
      </c>
      <c r="F41073" s="2">
        <v>62567.593851436301</v>
      </c>
    </row>
    <row r="41074" spans="1:6">
      <c r="A41074" t="s">
        <v>405</v>
      </c>
      <c r="B41074">
        <v>1145</v>
      </c>
      <c r="C41074" t="s">
        <v>442</v>
      </c>
      <c r="D41074">
        <v>2018</v>
      </c>
      <c r="E41074" t="s">
        <v>741</v>
      </c>
      <c r="F41074" s="2">
        <v>6015.4361493508904</v>
      </c>
    </row>
    <row r="41075" spans="1:6">
      <c r="A41075" t="s">
        <v>405</v>
      </c>
      <c r="B41075">
        <v>1145</v>
      </c>
      <c r="C41075" t="s">
        <v>442</v>
      </c>
      <c r="D41075">
        <v>2019</v>
      </c>
      <c r="E41075" t="s">
        <v>736</v>
      </c>
      <c r="F41075" s="2">
        <v>146.523043916658</v>
      </c>
    </row>
    <row r="41076" spans="1:6">
      <c r="A41076" t="s">
        <v>405</v>
      </c>
      <c r="B41076">
        <v>1145</v>
      </c>
      <c r="C41076" t="s">
        <v>442</v>
      </c>
      <c r="D41076">
        <v>2019</v>
      </c>
      <c r="E41076" t="s">
        <v>737</v>
      </c>
      <c r="F41076" s="2">
        <v>336.48091106074298</v>
      </c>
    </row>
    <row r="41077" spans="1:6">
      <c r="A41077" t="s">
        <v>405</v>
      </c>
      <c r="B41077">
        <v>1145</v>
      </c>
      <c r="C41077" t="s">
        <v>442</v>
      </c>
      <c r="D41077">
        <v>2019</v>
      </c>
      <c r="E41077" t="s">
        <v>738</v>
      </c>
      <c r="F41077" s="2">
        <v>0</v>
      </c>
    </row>
    <row r="41078" spans="1:6">
      <c r="A41078" t="s">
        <v>405</v>
      </c>
      <c r="B41078">
        <v>1145</v>
      </c>
      <c r="C41078" t="s">
        <v>442</v>
      </c>
      <c r="D41078">
        <v>2019</v>
      </c>
      <c r="E41078" t="s">
        <v>740</v>
      </c>
      <c r="F41078" s="2">
        <v>50.8180811422326</v>
      </c>
    </row>
    <row r="41079" spans="1:6">
      <c r="A41079" t="s">
        <v>405</v>
      </c>
      <c r="B41079">
        <v>1145</v>
      </c>
      <c r="C41079" t="s">
        <v>442</v>
      </c>
      <c r="D41079">
        <v>2020</v>
      </c>
      <c r="E41079" t="s">
        <v>744</v>
      </c>
      <c r="F41079" s="2">
        <v>0</v>
      </c>
    </row>
    <row r="41080" spans="1:6">
      <c r="A41080" t="s">
        <v>405</v>
      </c>
      <c r="B41080">
        <v>1145</v>
      </c>
      <c r="C41080" t="s">
        <v>442</v>
      </c>
      <c r="D41080">
        <v>2020</v>
      </c>
      <c r="E41080" t="s">
        <v>739</v>
      </c>
      <c r="F41080" s="2">
        <v>5285.0770745847103</v>
      </c>
    </row>
    <row r="41081" spans="1:6">
      <c r="A41081" t="s">
        <v>405</v>
      </c>
      <c r="B41081">
        <v>1145</v>
      </c>
      <c r="C41081" t="s">
        <v>442</v>
      </c>
      <c r="D41081">
        <v>2020</v>
      </c>
      <c r="E41081" t="s">
        <v>743</v>
      </c>
      <c r="F41081" s="2">
        <v>0</v>
      </c>
    </row>
    <row r="41082" spans="1:6">
      <c r="A41082" t="s">
        <v>405</v>
      </c>
      <c r="B41082">
        <v>1145</v>
      </c>
      <c r="C41082" t="s">
        <v>442</v>
      </c>
      <c r="D41082">
        <v>2021</v>
      </c>
      <c r="E41082" t="s">
        <v>742</v>
      </c>
      <c r="F41082" s="2">
        <v>748.47682667429001</v>
      </c>
    </row>
    <row r="41083" spans="1:6">
      <c r="A41083" t="s">
        <v>405</v>
      </c>
      <c r="B41083">
        <v>1145</v>
      </c>
      <c r="C41083" t="s">
        <v>442</v>
      </c>
      <c r="D41083">
        <v>2021</v>
      </c>
      <c r="E41083" t="s">
        <v>745</v>
      </c>
      <c r="F41083" s="2">
        <v>54842.5020061713</v>
      </c>
    </row>
    <row r="41084" spans="1:6">
      <c r="A41084" t="s">
        <v>405</v>
      </c>
      <c r="B41084">
        <v>1145</v>
      </c>
      <c r="C41084" t="s">
        <v>442</v>
      </c>
      <c r="D41084">
        <v>2021</v>
      </c>
      <c r="E41084" t="s">
        <v>741</v>
      </c>
      <c r="F41084" s="2">
        <v>5750.07688600238</v>
      </c>
    </row>
    <row r="41085" spans="1:6">
      <c r="A41085" t="s">
        <v>405</v>
      </c>
      <c r="B41085">
        <v>1145</v>
      </c>
      <c r="C41085" t="s">
        <v>442</v>
      </c>
      <c r="D41085">
        <v>2022</v>
      </c>
      <c r="E41085" t="s">
        <v>736</v>
      </c>
      <c r="F41085" s="2">
        <v>142.12019494745999</v>
      </c>
    </row>
    <row r="41086" spans="1:6">
      <c r="A41086" t="s">
        <v>405</v>
      </c>
      <c r="B41086">
        <v>1145</v>
      </c>
      <c r="C41086" t="s">
        <v>442</v>
      </c>
      <c r="D41086">
        <v>2022</v>
      </c>
      <c r="E41086" t="s">
        <v>737</v>
      </c>
      <c r="F41086" s="2">
        <v>303.19493728534502</v>
      </c>
    </row>
    <row r="41087" spans="1:6">
      <c r="A41087" t="s">
        <v>405</v>
      </c>
      <c r="B41087">
        <v>1145</v>
      </c>
      <c r="C41087" t="s">
        <v>442</v>
      </c>
      <c r="D41087">
        <v>2022</v>
      </c>
      <c r="E41087" t="s">
        <v>740</v>
      </c>
      <c r="F41087" s="2">
        <v>63.2135719848403</v>
      </c>
    </row>
    <row r="41088" spans="1:6">
      <c r="A41088" t="s">
        <v>405</v>
      </c>
      <c r="B41088">
        <v>1145</v>
      </c>
      <c r="C41088" t="s">
        <v>442</v>
      </c>
      <c r="D41088">
        <v>2023</v>
      </c>
      <c r="E41088" t="s">
        <v>739</v>
      </c>
      <c r="F41088" s="2">
        <v>5545.0304957809603</v>
      </c>
    </row>
    <row r="41089" spans="1:6">
      <c r="A41089" t="s">
        <v>405</v>
      </c>
      <c r="B41089">
        <v>1145</v>
      </c>
      <c r="C41089" t="s">
        <v>442</v>
      </c>
      <c r="D41089">
        <v>2023</v>
      </c>
      <c r="E41089" t="s">
        <v>743</v>
      </c>
      <c r="F41089" s="2">
        <v>0</v>
      </c>
    </row>
    <row r="41090" spans="1:6">
      <c r="A41090" t="s">
        <v>405</v>
      </c>
      <c r="B41090">
        <v>1145</v>
      </c>
      <c r="C41090" t="s">
        <v>442</v>
      </c>
      <c r="D41090">
        <v>2024</v>
      </c>
      <c r="E41090" t="s">
        <v>742</v>
      </c>
      <c r="F41090" s="2">
        <v>604.53778876797105</v>
      </c>
    </row>
    <row r="41091" spans="1:6">
      <c r="A41091" t="s">
        <v>405</v>
      </c>
      <c r="B41091">
        <v>1145</v>
      </c>
      <c r="C41091" t="s">
        <v>442</v>
      </c>
      <c r="D41091">
        <v>2024</v>
      </c>
      <c r="E41091" t="s">
        <v>745</v>
      </c>
      <c r="F41091" s="2">
        <v>52271.240561004503</v>
      </c>
    </row>
    <row r="41092" spans="1:6">
      <c r="A41092" t="s">
        <v>405</v>
      </c>
      <c r="B41092">
        <v>1145</v>
      </c>
      <c r="C41092" t="s">
        <v>442</v>
      </c>
      <c r="D41092">
        <v>2024</v>
      </c>
      <c r="E41092" t="s">
        <v>741</v>
      </c>
      <c r="F41092" s="2">
        <v>5554.7459431896696</v>
      </c>
    </row>
    <row r="41093" spans="1:6">
      <c r="A41093" t="s">
        <v>405</v>
      </c>
      <c r="B41093">
        <v>1146</v>
      </c>
      <c r="C41093" t="s">
        <v>444</v>
      </c>
      <c r="D41093">
        <v>2009</v>
      </c>
      <c r="E41093" t="s">
        <v>738</v>
      </c>
      <c r="F41093" s="2">
        <v>1022730.20121443</v>
      </c>
    </row>
    <row r="41094" spans="1:6">
      <c r="A41094" t="s">
        <v>405</v>
      </c>
      <c r="B41094">
        <v>1146</v>
      </c>
      <c r="C41094" t="s">
        <v>444</v>
      </c>
      <c r="D41094">
        <v>2009</v>
      </c>
      <c r="E41094" t="s">
        <v>743</v>
      </c>
      <c r="F41094" s="2">
        <v>0</v>
      </c>
    </row>
    <row r="41095" spans="1:6">
      <c r="A41095" t="s">
        <v>405</v>
      </c>
      <c r="B41095">
        <v>1146</v>
      </c>
      <c r="C41095" t="s">
        <v>444</v>
      </c>
      <c r="D41095">
        <v>2013</v>
      </c>
      <c r="E41095" t="s">
        <v>744</v>
      </c>
      <c r="F41095" s="2">
        <v>1144859.37255915</v>
      </c>
    </row>
    <row r="41096" spans="1:6">
      <c r="A41096" t="s">
        <v>405</v>
      </c>
      <c r="B41096">
        <v>1146</v>
      </c>
      <c r="C41096" t="s">
        <v>444</v>
      </c>
      <c r="D41096">
        <v>2013</v>
      </c>
      <c r="E41096" t="s">
        <v>739</v>
      </c>
      <c r="F41096" s="2">
        <v>35437.033131104603</v>
      </c>
    </row>
    <row r="41097" spans="1:6">
      <c r="A41097" t="s">
        <v>405</v>
      </c>
      <c r="B41097">
        <v>1146</v>
      </c>
      <c r="C41097" t="s">
        <v>444</v>
      </c>
      <c r="D41097">
        <v>2015</v>
      </c>
      <c r="E41097" t="s">
        <v>736</v>
      </c>
      <c r="F41097" s="2">
        <v>629.77305220115795</v>
      </c>
    </row>
    <row r="41098" spans="1:6">
      <c r="A41098" t="s">
        <v>405</v>
      </c>
      <c r="B41098">
        <v>1146</v>
      </c>
      <c r="C41098" t="s">
        <v>444</v>
      </c>
      <c r="D41098">
        <v>2015</v>
      </c>
      <c r="E41098" t="s">
        <v>737</v>
      </c>
      <c r="F41098" s="2">
        <v>2279.5849022586599</v>
      </c>
    </row>
    <row r="41099" spans="1:6">
      <c r="A41099" t="s">
        <v>405</v>
      </c>
      <c r="B41099">
        <v>1146</v>
      </c>
      <c r="C41099" t="s">
        <v>444</v>
      </c>
      <c r="D41099">
        <v>2015</v>
      </c>
      <c r="E41099" t="s">
        <v>738</v>
      </c>
      <c r="F41099" s="2">
        <v>0</v>
      </c>
    </row>
    <row r="41100" spans="1:6">
      <c r="A41100" t="s">
        <v>405</v>
      </c>
      <c r="B41100">
        <v>1146</v>
      </c>
      <c r="C41100" t="s">
        <v>444</v>
      </c>
      <c r="D41100">
        <v>2015</v>
      </c>
      <c r="E41100" t="s">
        <v>740</v>
      </c>
      <c r="F41100" s="2">
        <v>1623.2092425149399</v>
      </c>
    </row>
    <row r="41101" spans="1:6">
      <c r="A41101" t="s">
        <v>405</v>
      </c>
      <c r="B41101">
        <v>1146</v>
      </c>
      <c r="C41101" t="s">
        <v>444</v>
      </c>
      <c r="D41101">
        <v>2016</v>
      </c>
      <c r="E41101" t="s">
        <v>744</v>
      </c>
      <c r="F41101" s="2">
        <v>1184375.9613298001</v>
      </c>
    </row>
    <row r="41102" spans="1:6">
      <c r="A41102" t="s">
        <v>405</v>
      </c>
      <c r="B41102">
        <v>1146</v>
      </c>
      <c r="C41102" t="s">
        <v>444</v>
      </c>
      <c r="D41102">
        <v>2016</v>
      </c>
      <c r="E41102" t="s">
        <v>739</v>
      </c>
      <c r="F41102" s="2">
        <v>35395.995004880599</v>
      </c>
    </row>
    <row r="41103" spans="1:6">
      <c r="A41103" t="s">
        <v>405</v>
      </c>
      <c r="B41103">
        <v>1146</v>
      </c>
      <c r="C41103" t="s">
        <v>444</v>
      </c>
      <c r="D41103">
        <v>2017</v>
      </c>
      <c r="E41103" t="s">
        <v>742</v>
      </c>
      <c r="F41103" s="2">
        <v>3769.73724145798</v>
      </c>
    </row>
    <row r="41104" spans="1:6">
      <c r="A41104" t="s">
        <v>405</v>
      </c>
      <c r="B41104">
        <v>1146</v>
      </c>
      <c r="C41104" t="s">
        <v>444</v>
      </c>
      <c r="D41104">
        <v>2017</v>
      </c>
      <c r="E41104" t="s">
        <v>745</v>
      </c>
      <c r="F41104" s="2">
        <v>26887.6115618763</v>
      </c>
    </row>
    <row r="41105" spans="1:6">
      <c r="A41105" t="s">
        <v>405</v>
      </c>
      <c r="B41105">
        <v>1146</v>
      </c>
      <c r="C41105" t="s">
        <v>444</v>
      </c>
      <c r="D41105">
        <v>2017</v>
      </c>
      <c r="E41105" t="s">
        <v>741</v>
      </c>
      <c r="F41105" s="2">
        <v>23917.8611714324</v>
      </c>
    </row>
    <row r="41106" spans="1:6">
      <c r="A41106" t="s">
        <v>405</v>
      </c>
      <c r="B41106">
        <v>1146</v>
      </c>
      <c r="C41106" t="s">
        <v>444</v>
      </c>
      <c r="D41106">
        <v>2018</v>
      </c>
      <c r="E41106" t="s">
        <v>736</v>
      </c>
      <c r="F41106" s="2">
        <v>694.49491450536595</v>
      </c>
    </row>
    <row r="41107" spans="1:6">
      <c r="A41107" t="s">
        <v>405</v>
      </c>
      <c r="B41107">
        <v>1146</v>
      </c>
      <c r="C41107" t="s">
        <v>444</v>
      </c>
      <c r="D41107">
        <v>2018</v>
      </c>
      <c r="E41107" t="s">
        <v>737</v>
      </c>
      <c r="F41107" s="2">
        <v>2196.2411185391002</v>
      </c>
    </row>
    <row r="41108" spans="1:6">
      <c r="A41108" t="s">
        <v>405</v>
      </c>
      <c r="B41108">
        <v>1146</v>
      </c>
      <c r="C41108" t="s">
        <v>444</v>
      </c>
      <c r="D41108">
        <v>2018</v>
      </c>
      <c r="E41108" t="s">
        <v>740</v>
      </c>
      <c r="F41108" s="2">
        <v>2210.9069530071602</v>
      </c>
    </row>
    <row r="41109" spans="1:6">
      <c r="A41109" t="s">
        <v>405</v>
      </c>
      <c r="B41109">
        <v>1146</v>
      </c>
      <c r="C41109" t="s">
        <v>444</v>
      </c>
      <c r="D41109">
        <v>2019</v>
      </c>
      <c r="E41109" t="s">
        <v>739</v>
      </c>
      <c r="F41109" s="2">
        <v>35867.979533780097</v>
      </c>
    </row>
    <row r="41110" spans="1:6">
      <c r="A41110" t="s">
        <v>405</v>
      </c>
      <c r="B41110">
        <v>1146</v>
      </c>
      <c r="C41110" t="s">
        <v>444</v>
      </c>
      <c r="D41110">
        <v>2019</v>
      </c>
      <c r="E41110" t="s">
        <v>743</v>
      </c>
      <c r="F41110" s="2">
        <v>0</v>
      </c>
    </row>
    <row r="41111" spans="1:6">
      <c r="A41111" t="s">
        <v>405</v>
      </c>
      <c r="B41111">
        <v>1146</v>
      </c>
      <c r="C41111" t="s">
        <v>444</v>
      </c>
      <c r="D41111">
        <v>2020</v>
      </c>
      <c r="E41111" t="s">
        <v>742</v>
      </c>
      <c r="F41111" s="2">
        <v>6285.3168548693902</v>
      </c>
    </row>
    <row r="41112" spans="1:6">
      <c r="A41112" t="s">
        <v>405</v>
      </c>
      <c r="B41112">
        <v>1146</v>
      </c>
      <c r="C41112" t="s">
        <v>444</v>
      </c>
      <c r="D41112">
        <v>2020</v>
      </c>
      <c r="E41112" t="s">
        <v>745</v>
      </c>
      <c r="F41112" s="2">
        <v>20996.531740607901</v>
      </c>
    </row>
    <row r="41113" spans="1:6">
      <c r="A41113" t="s">
        <v>405</v>
      </c>
      <c r="B41113">
        <v>1146</v>
      </c>
      <c r="C41113" t="s">
        <v>444</v>
      </c>
      <c r="D41113">
        <v>2020</v>
      </c>
      <c r="E41113" t="s">
        <v>741</v>
      </c>
      <c r="F41113" s="2">
        <v>22592.2865275726</v>
      </c>
    </row>
    <row r="41114" spans="1:6">
      <c r="A41114" t="s">
        <v>405</v>
      </c>
      <c r="B41114">
        <v>1146</v>
      </c>
      <c r="C41114" t="s">
        <v>444</v>
      </c>
      <c r="D41114">
        <v>2021</v>
      </c>
      <c r="E41114" t="s">
        <v>736</v>
      </c>
      <c r="F41114" s="2">
        <v>731.06709114499404</v>
      </c>
    </row>
    <row r="41115" spans="1:6">
      <c r="A41115" t="s">
        <v>405</v>
      </c>
      <c r="B41115">
        <v>1146</v>
      </c>
      <c r="C41115" t="s">
        <v>444</v>
      </c>
      <c r="D41115">
        <v>2021</v>
      </c>
      <c r="E41115" t="s">
        <v>740</v>
      </c>
      <c r="F41115" s="2">
        <v>1093.0816198658599</v>
      </c>
    </row>
    <row r="41116" spans="1:6">
      <c r="A41116" t="s">
        <v>405</v>
      </c>
      <c r="B41116">
        <v>1146</v>
      </c>
      <c r="C41116" t="s">
        <v>444</v>
      </c>
      <c r="D41116">
        <v>2022</v>
      </c>
      <c r="E41116" t="s">
        <v>738</v>
      </c>
      <c r="F41116" s="2">
        <v>0</v>
      </c>
    </row>
    <row r="41117" spans="1:6">
      <c r="A41117" t="s">
        <v>405</v>
      </c>
      <c r="B41117">
        <v>1146</v>
      </c>
      <c r="C41117" t="s">
        <v>444</v>
      </c>
      <c r="D41117">
        <v>2022</v>
      </c>
      <c r="E41117" t="s">
        <v>743</v>
      </c>
      <c r="F41117" s="2">
        <v>0</v>
      </c>
    </row>
    <row r="41118" spans="1:6">
      <c r="A41118" t="s">
        <v>405</v>
      </c>
      <c r="B41118">
        <v>1146</v>
      </c>
      <c r="C41118" t="s">
        <v>444</v>
      </c>
      <c r="D41118">
        <v>2023</v>
      </c>
      <c r="E41118" t="s">
        <v>742</v>
      </c>
      <c r="F41118" s="2">
        <v>7350.5039480164896</v>
      </c>
    </row>
    <row r="41119" spans="1:6">
      <c r="A41119" t="s">
        <v>405</v>
      </c>
      <c r="B41119">
        <v>1146</v>
      </c>
      <c r="C41119" t="s">
        <v>444</v>
      </c>
      <c r="D41119">
        <v>2023</v>
      </c>
      <c r="E41119" t="s">
        <v>744</v>
      </c>
      <c r="F41119" s="2">
        <v>735784.74134549499</v>
      </c>
    </row>
    <row r="41120" spans="1:6">
      <c r="A41120" t="s">
        <v>405</v>
      </c>
      <c r="B41120">
        <v>1146</v>
      </c>
      <c r="C41120" t="s">
        <v>444</v>
      </c>
      <c r="D41120">
        <v>2023</v>
      </c>
      <c r="E41120" t="s">
        <v>745</v>
      </c>
      <c r="F41120" s="2">
        <v>16278.754885905601</v>
      </c>
    </row>
    <row r="41121" spans="1:6">
      <c r="A41121" t="s">
        <v>405</v>
      </c>
      <c r="B41121">
        <v>1146</v>
      </c>
      <c r="C41121" t="s">
        <v>444</v>
      </c>
      <c r="D41121">
        <v>2023</v>
      </c>
      <c r="E41121" t="s">
        <v>741</v>
      </c>
      <c r="F41121" s="2">
        <v>22574.382069878298</v>
      </c>
    </row>
    <row r="41122" spans="1:6">
      <c r="A41122" t="s">
        <v>405</v>
      </c>
      <c r="B41122">
        <v>1149</v>
      </c>
      <c r="C41122" t="s">
        <v>446</v>
      </c>
      <c r="D41122">
        <v>2009</v>
      </c>
      <c r="E41122" t="s">
        <v>742</v>
      </c>
      <c r="F41122" s="2">
        <v>10909.524220077001</v>
      </c>
    </row>
    <row r="41123" spans="1:6">
      <c r="A41123" t="s">
        <v>405</v>
      </c>
      <c r="B41123">
        <v>1149</v>
      </c>
      <c r="C41123" t="s">
        <v>446</v>
      </c>
      <c r="D41123">
        <v>2009</v>
      </c>
      <c r="E41123" t="s">
        <v>744</v>
      </c>
      <c r="F41123" s="2">
        <v>348122.42667957302</v>
      </c>
    </row>
    <row r="41124" spans="1:6">
      <c r="A41124" t="s">
        <v>405</v>
      </c>
      <c r="B41124">
        <v>1149</v>
      </c>
      <c r="C41124" t="s">
        <v>446</v>
      </c>
      <c r="D41124">
        <v>2009</v>
      </c>
      <c r="E41124" t="s">
        <v>743</v>
      </c>
      <c r="F41124" s="2">
        <v>5300.1498273576899</v>
      </c>
    </row>
    <row r="41125" spans="1:6">
      <c r="A41125" t="s">
        <v>405</v>
      </c>
      <c r="B41125">
        <v>1149</v>
      </c>
      <c r="C41125" t="s">
        <v>446</v>
      </c>
      <c r="D41125">
        <v>2009</v>
      </c>
      <c r="E41125" t="s">
        <v>745</v>
      </c>
      <c r="F41125" s="2">
        <v>77441.196384013398</v>
      </c>
    </row>
    <row r="41126" spans="1:6">
      <c r="A41126" t="s">
        <v>405</v>
      </c>
      <c r="B41126">
        <v>1149</v>
      </c>
      <c r="C41126" t="s">
        <v>446</v>
      </c>
      <c r="D41126">
        <v>2011</v>
      </c>
      <c r="E41126" t="s">
        <v>740</v>
      </c>
      <c r="F41126" s="2">
        <v>15294.2355785256</v>
      </c>
    </row>
    <row r="41127" spans="1:6">
      <c r="A41127" t="s">
        <v>405</v>
      </c>
      <c r="B41127">
        <v>1149</v>
      </c>
      <c r="C41127" t="s">
        <v>446</v>
      </c>
      <c r="D41127">
        <v>2013</v>
      </c>
      <c r="E41127" t="s">
        <v>741</v>
      </c>
      <c r="F41127" s="2">
        <v>44735.797926824504</v>
      </c>
    </row>
    <row r="41128" spans="1:6">
      <c r="A41128" t="s">
        <v>405</v>
      </c>
      <c r="B41128">
        <v>1149</v>
      </c>
      <c r="C41128" t="s">
        <v>446</v>
      </c>
      <c r="D41128">
        <v>2015</v>
      </c>
      <c r="E41128" t="s">
        <v>738</v>
      </c>
      <c r="F41128" s="2">
        <v>0</v>
      </c>
    </row>
    <row r="41129" spans="1:6">
      <c r="A41129" t="s">
        <v>405</v>
      </c>
      <c r="B41129">
        <v>1149</v>
      </c>
      <c r="C41129" t="s">
        <v>446</v>
      </c>
      <c r="D41129">
        <v>2015</v>
      </c>
      <c r="E41129" t="s">
        <v>739</v>
      </c>
      <c r="F41129" s="2">
        <v>28851.899006143001</v>
      </c>
    </row>
    <row r="41130" spans="1:6">
      <c r="A41130" t="s">
        <v>405</v>
      </c>
      <c r="B41130">
        <v>1149</v>
      </c>
      <c r="C41130" t="s">
        <v>446</v>
      </c>
      <c r="D41130">
        <v>2015</v>
      </c>
      <c r="E41130" t="s">
        <v>743</v>
      </c>
      <c r="F41130" s="2">
        <v>6144.2351489873599</v>
      </c>
    </row>
    <row r="41131" spans="1:6">
      <c r="A41131" t="s">
        <v>405</v>
      </c>
      <c r="B41131">
        <v>1149</v>
      </c>
      <c r="C41131" t="s">
        <v>446</v>
      </c>
      <c r="D41131">
        <v>2016</v>
      </c>
      <c r="E41131" t="s">
        <v>742</v>
      </c>
      <c r="F41131" s="2">
        <v>11505.017721780399</v>
      </c>
    </row>
    <row r="41132" spans="1:6">
      <c r="A41132" t="s">
        <v>405</v>
      </c>
      <c r="B41132">
        <v>1149</v>
      </c>
      <c r="C41132" t="s">
        <v>446</v>
      </c>
      <c r="D41132">
        <v>2016</v>
      </c>
      <c r="E41132" t="s">
        <v>744</v>
      </c>
      <c r="F41132" s="2">
        <v>361098.051464213</v>
      </c>
    </row>
    <row r="41133" spans="1:6">
      <c r="A41133" t="s">
        <v>405</v>
      </c>
      <c r="B41133">
        <v>1149</v>
      </c>
      <c r="C41133" t="s">
        <v>446</v>
      </c>
      <c r="D41133">
        <v>2016</v>
      </c>
      <c r="E41133" t="s">
        <v>745</v>
      </c>
      <c r="F41133" s="2">
        <v>77441.196384013296</v>
      </c>
    </row>
    <row r="41134" spans="1:6">
      <c r="A41134" t="s">
        <v>405</v>
      </c>
      <c r="B41134">
        <v>1149</v>
      </c>
      <c r="C41134" t="s">
        <v>446</v>
      </c>
      <c r="D41134">
        <v>2016</v>
      </c>
      <c r="E41134" t="s">
        <v>741</v>
      </c>
      <c r="F41134" s="2">
        <v>41347.095196678398</v>
      </c>
    </row>
    <row r="41135" spans="1:6">
      <c r="A41135" t="s">
        <v>405</v>
      </c>
      <c r="B41135">
        <v>1149</v>
      </c>
      <c r="C41135" t="s">
        <v>446</v>
      </c>
      <c r="D41135">
        <v>2017</v>
      </c>
      <c r="E41135" t="s">
        <v>736</v>
      </c>
      <c r="F41135" s="2">
        <v>17884.3414593698</v>
      </c>
    </row>
    <row r="41136" spans="1:6">
      <c r="A41136" t="s">
        <v>405</v>
      </c>
      <c r="B41136">
        <v>1149</v>
      </c>
      <c r="C41136" t="s">
        <v>446</v>
      </c>
      <c r="D41136">
        <v>2017</v>
      </c>
      <c r="E41136" t="s">
        <v>737</v>
      </c>
      <c r="F41136" s="2">
        <v>6357.3403763695596</v>
      </c>
    </row>
    <row r="41137" spans="1:6">
      <c r="A41137" t="s">
        <v>405</v>
      </c>
      <c r="B41137">
        <v>1149</v>
      </c>
      <c r="C41137" t="s">
        <v>446</v>
      </c>
      <c r="D41137">
        <v>2018</v>
      </c>
      <c r="E41137" t="s">
        <v>738</v>
      </c>
      <c r="F41137" s="2">
        <v>0</v>
      </c>
    </row>
    <row r="41138" spans="1:6">
      <c r="A41138" t="s">
        <v>405</v>
      </c>
      <c r="B41138">
        <v>1149</v>
      </c>
      <c r="C41138" t="s">
        <v>446</v>
      </c>
      <c r="D41138">
        <v>2018</v>
      </c>
      <c r="E41138" t="s">
        <v>739</v>
      </c>
      <c r="F41138" s="2">
        <v>26820.266517405002</v>
      </c>
    </row>
    <row r="41139" spans="1:6">
      <c r="A41139" t="s">
        <v>405</v>
      </c>
      <c r="B41139">
        <v>1149</v>
      </c>
      <c r="C41139" t="s">
        <v>446</v>
      </c>
      <c r="D41139">
        <v>2018</v>
      </c>
      <c r="E41139" t="s">
        <v>743</v>
      </c>
      <c r="F41139" s="2">
        <v>5355.4555638744996</v>
      </c>
    </row>
    <row r="41140" spans="1:6">
      <c r="A41140" t="s">
        <v>405</v>
      </c>
      <c r="B41140">
        <v>1149</v>
      </c>
      <c r="C41140" t="s">
        <v>446</v>
      </c>
      <c r="D41140">
        <v>2019</v>
      </c>
      <c r="E41140" t="s">
        <v>742</v>
      </c>
      <c r="F41140" s="2">
        <v>28317.384889231998</v>
      </c>
    </row>
    <row r="41141" spans="1:6">
      <c r="A41141" t="s">
        <v>405</v>
      </c>
      <c r="B41141">
        <v>1149</v>
      </c>
      <c r="C41141" t="s">
        <v>446</v>
      </c>
      <c r="D41141">
        <v>2019</v>
      </c>
      <c r="E41141" t="s">
        <v>744</v>
      </c>
      <c r="F41141" s="2">
        <v>465289.92259984597</v>
      </c>
    </row>
    <row r="41142" spans="1:6">
      <c r="A41142" t="s">
        <v>405</v>
      </c>
      <c r="B41142">
        <v>1149</v>
      </c>
      <c r="C41142" t="s">
        <v>446</v>
      </c>
      <c r="D41142">
        <v>2019</v>
      </c>
      <c r="E41142" t="s">
        <v>745</v>
      </c>
      <c r="F41142" s="2">
        <v>96107.6008515125</v>
      </c>
    </row>
    <row r="41143" spans="1:6">
      <c r="A41143" t="s">
        <v>405</v>
      </c>
      <c r="B41143">
        <v>1149</v>
      </c>
      <c r="C41143" t="s">
        <v>446</v>
      </c>
      <c r="D41143">
        <v>2020</v>
      </c>
      <c r="E41143" t="s">
        <v>736</v>
      </c>
      <c r="F41143" s="2">
        <v>16286.374305076601</v>
      </c>
    </row>
    <row r="41144" spans="1:6">
      <c r="A41144" t="s">
        <v>405</v>
      </c>
      <c r="B41144">
        <v>1149</v>
      </c>
      <c r="C41144" t="s">
        <v>446</v>
      </c>
      <c r="D41144">
        <v>2020</v>
      </c>
      <c r="E41144" t="s">
        <v>737</v>
      </c>
      <c r="F41144" s="2">
        <v>6188.85540162083</v>
      </c>
    </row>
    <row r="41145" spans="1:6">
      <c r="A41145" t="s">
        <v>405</v>
      </c>
      <c r="B41145">
        <v>1149</v>
      </c>
      <c r="C41145" t="s">
        <v>446</v>
      </c>
      <c r="D41145">
        <v>2021</v>
      </c>
      <c r="E41145" t="s">
        <v>738</v>
      </c>
      <c r="F41145" s="2">
        <v>0</v>
      </c>
    </row>
    <row r="41146" spans="1:6">
      <c r="A41146" t="s">
        <v>405</v>
      </c>
      <c r="B41146">
        <v>1149</v>
      </c>
      <c r="C41146" t="s">
        <v>446</v>
      </c>
      <c r="D41146">
        <v>2021</v>
      </c>
      <c r="E41146" t="s">
        <v>739</v>
      </c>
      <c r="F41146" s="2">
        <v>28119.575062406999</v>
      </c>
    </row>
    <row r="41147" spans="1:6">
      <c r="A41147" t="s">
        <v>405</v>
      </c>
      <c r="B41147">
        <v>1149</v>
      </c>
      <c r="C41147" t="s">
        <v>446</v>
      </c>
      <c r="D41147">
        <v>2021</v>
      </c>
      <c r="E41147" t="s">
        <v>740</v>
      </c>
      <c r="F41147" s="2">
        <v>3300.6856515304798</v>
      </c>
    </row>
    <row r="41148" spans="1:6">
      <c r="A41148" t="s">
        <v>405</v>
      </c>
      <c r="B41148">
        <v>1149</v>
      </c>
      <c r="C41148" t="s">
        <v>446</v>
      </c>
      <c r="D41148">
        <v>2022</v>
      </c>
      <c r="E41148" t="s">
        <v>742</v>
      </c>
      <c r="F41148" s="2">
        <v>28929.1159718868</v>
      </c>
    </row>
    <row r="41149" spans="1:6">
      <c r="A41149" t="s">
        <v>405</v>
      </c>
      <c r="B41149">
        <v>1149</v>
      </c>
      <c r="C41149" t="s">
        <v>446</v>
      </c>
      <c r="D41149">
        <v>2022</v>
      </c>
      <c r="E41149" t="s">
        <v>744</v>
      </c>
      <c r="F41149" s="2">
        <v>498898.33546906</v>
      </c>
    </row>
    <row r="41150" spans="1:6">
      <c r="A41150" t="s">
        <v>405</v>
      </c>
      <c r="B41150">
        <v>1149</v>
      </c>
      <c r="C41150" t="s">
        <v>446</v>
      </c>
      <c r="D41150">
        <v>2022</v>
      </c>
      <c r="E41150" t="s">
        <v>745</v>
      </c>
      <c r="F41150" s="2">
        <v>80914.213624526703</v>
      </c>
    </row>
    <row r="41151" spans="1:6">
      <c r="A41151" t="s">
        <v>405</v>
      </c>
      <c r="B41151">
        <v>1149</v>
      </c>
      <c r="C41151" t="s">
        <v>446</v>
      </c>
      <c r="D41151">
        <v>2023</v>
      </c>
      <c r="E41151" t="s">
        <v>736</v>
      </c>
      <c r="F41151" s="2">
        <v>14696.5986968041</v>
      </c>
    </row>
    <row r="41152" spans="1:6">
      <c r="A41152" t="s">
        <v>405</v>
      </c>
      <c r="B41152">
        <v>1149</v>
      </c>
      <c r="C41152" t="s">
        <v>446</v>
      </c>
      <c r="D41152">
        <v>2023</v>
      </c>
      <c r="E41152" t="s">
        <v>737</v>
      </c>
      <c r="F41152" s="2">
        <v>5768.7131648372697</v>
      </c>
    </row>
    <row r="41153" spans="1:6">
      <c r="A41153" t="s">
        <v>405</v>
      </c>
      <c r="B41153">
        <v>1149</v>
      </c>
      <c r="C41153" t="s">
        <v>446</v>
      </c>
      <c r="D41153">
        <v>2023</v>
      </c>
      <c r="E41153" t="s">
        <v>741</v>
      </c>
      <c r="F41153" s="2">
        <v>32925.210793462596</v>
      </c>
    </row>
    <row r="41154" spans="1:6">
      <c r="A41154" t="s">
        <v>405</v>
      </c>
      <c r="B41154">
        <v>1149</v>
      </c>
      <c r="C41154" t="s">
        <v>446</v>
      </c>
      <c r="D41154">
        <v>2024</v>
      </c>
      <c r="E41154" t="s">
        <v>739</v>
      </c>
      <c r="F41154" s="2">
        <v>27736.956002347801</v>
      </c>
    </row>
    <row r="41155" spans="1:6">
      <c r="A41155" t="s">
        <v>405</v>
      </c>
      <c r="B41155">
        <v>1149</v>
      </c>
      <c r="C41155" t="s">
        <v>446</v>
      </c>
      <c r="D41155">
        <v>2024</v>
      </c>
      <c r="E41155" t="s">
        <v>740</v>
      </c>
      <c r="F41155" s="2">
        <v>4021.8018835467001</v>
      </c>
    </row>
    <row r="41156" spans="1:6">
      <c r="A41156" t="s">
        <v>405</v>
      </c>
      <c r="B41156">
        <v>1151</v>
      </c>
      <c r="C41156" t="s">
        <v>448</v>
      </c>
      <c r="D41156">
        <v>2009</v>
      </c>
      <c r="E41156" t="s">
        <v>736</v>
      </c>
      <c r="F41156" s="2">
        <v>82.959572940977495</v>
      </c>
    </row>
    <row r="41157" spans="1:6">
      <c r="A41157" t="s">
        <v>405</v>
      </c>
      <c r="B41157">
        <v>1151</v>
      </c>
      <c r="C41157" t="s">
        <v>448</v>
      </c>
      <c r="D41157">
        <v>2009</v>
      </c>
      <c r="E41157" t="s">
        <v>737</v>
      </c>
      <c r="F41157" s="2">
        <v>13.5750073027856</v>
      </c>
    </row>
    <row r="41158" spans="1:6">
      <c r="A41158" t="s">
        <v>405</v>
      </c>
      <c r="B41158">
        <v>1151</v>
      </c>
      <c r="C41158" t="s">
        <v>448</v>
      </c>
      <c r="D41158">
        <v>2009</v>
      </c>
      <c r="E41158" t="s">
        <v>740</v>
      </c>
      <c r="F41158" s="2">
        <v>27.9279856384418</v>
      </c>
    </row>
    <row r="41159" spans="1:6">
      <c r="A41159" t="s">
        <v>405</v>
      </c>
      <c r="B41159">
        <v>1151</v>
      </c>
      <c r="C41159" t="s">
        <v>448</v>
      </c>
      <c r="D41159">
        <v>2011</v>
      </c>
      <c r="E41159" t="s">
        <v>742</v>
      </c>
      <c r="F41159" s="2">
        <v>90.724799236002696</v>
      </c>
    </row>
    <row r="41160" spans="1:6">
      <c r="A41160" t="s">
        <v>405</v>
      </c>
      <c r="B41160">
        <v>1151</v>
      </c>
      <c r="C41160" t="s">
        <v>448</v>
      </c>
      <c r="D41160">
        <v>2011</v>
      </c>
      <c r="E41160" t="s">
        <v>744</v>
      </c>
      <c r="F41160" s="2">
        <v>0</v>
      </c>
    </row>
    <row r="41161" spans="1:6">
      <c r="A41161" t="s">
        <v>405</v>
      </c>
      <c r="B41161">
        <v>1151</v>
      </c>
      <c r="C41161" t="s">
        <v>448</v>
      </c>
      <c r="D41161">
        <v>2011</v>
      </c>
      <c r="E41161" t="s">
        <v>741</v>
      </c>
      <c r="F41161" s="2">
        <v>0.93344435477333099</v>
      </c>
    </row>
    <row r="41162" spans="1:6">
      <c r="A41162" t="s">
        <v>405</v>
      </c>
      <c r="B41162">
        <v>1151</v>
      </c>
      <c r="C41162" t="s">
        <v>448</v>
      </c>
      <c r="D41162">
        <v>2013</v>
      </c>
      <c r="E41162" t="s">
        <v>738</v>
      </c>
      <c r="F41162" s="2">
        <v>0</v>
      </c>
    </row>
    <row r="41163" spans="1:6">
      <c r="A41163" t="s">
        <v>405</v>
      </c>
      <c r="B41163">
        <v>1151</v>
      </c>
      <c r="C41163" t="s">
        <v>448</v>
      </c>
      <c r="D41163">
        <v>2013</v>
      </c>
      <c r="E41163" t="s">
        <v>743</v>
      </c>
      <c r="F41163" s="2">
        <v>0</v>
      </c>
    </row>
    <row r="41164" spans="1:6">
      <c r="A41164" t="s">
        <v>405</v>
      </c>
      <c r="B41164">
        <v>1151</v>
      </c>
      <c r="C41164" t="s">
        <v>448</v>
      </c>
      <c r="D41164">
        <v>2015</v>
      </c>
      <c r="E41164" t="s">
        <v>736</v>
      </c>
      <c r="F41164" s="2">
        <v>65.188378488099303</v>
      </c>
    </row>
    <row r="41165" spans="1:6">
      <c r="A41165" t="s">
        <v>405</v>
      </c>
      <c r="B41165">
        <v>1151</v>
      </c>
      <c r="C41165" t="s">
        <v>448</v>
      </c>
      <c r="D41165">
        <v>2015</v>
      </c>
      <c r="E41165" t="s">
        <v>737</v>
      </c>
      <c r="F41165" s="2">
        <v>16.720253896796301</v>
      </c>
    </row>
    <row r="41166" spans="1:6">
      <c r="A41166" t="s">
        <v>405</v>
      </c>
      <c r="B41166">
        <v>1151</v>
      </c>
      <c r="C41166" t="s">
        <v>448</v>
      </c>
      <c r="D41166">
        <v>2015</v>
      </c>
      <c r="E41166" t="s">
        <v>745</v>
      </c>
      <c r="F41166" s="2">
        <v>13030.9884819976</v>
      </c>
    </row>
    <row r="41167" spans="1:6">
      <c r="A41167" t="s">
        <v>405</v>
      </c>
      <c r="B41167">
        <v>1151</v>
      </c>
      <c r="C41167" t="s">
        <v>448</v>
      </c>
      <c r="D41167">
        <v>2016</v>
      </c>
      <c r="E41167" t="s">
        <v>738</v>
      </c>
      <c r="F41167" s="2">
        <v>0</v>
      </c>
    </row>
    <row r="41168" spans="1:6">
      <c r="A41168" t="s">
        <v>405</v>
      </c>
      <c r="B41168">
        <v>1151</v>
      </c>
      <c r="C41168" t="s">
        <v>448</v>
      </c>
      <c r="D41168">
        <v>2016</v>
      </c>
      <c r="E41168" t="s">
        <v>740</v>
      </c>
      <c r="F41168" s="2">
        <v>17.546514788257401</v>
      </c>
    </row>
    <row r="41169" spans="1:6">
      <c r="A41169" t="s">
        <v>405</v>
      </c>
      <c r="B41169">
        <v>1151</v>
      </c>
      <c r="C41169" t="s">
        <v>448</v>
      </c>
      <c r="D41169">
        <v>2017</v>
      </c>
      <c r="E41169" t="s">
        <v>742</v>
      </c>
      <c r="F41169" s="2">
        <v>60.368501596702004</v>
      </c>
    </row>
    <row r="41170" spans="1:6">
      <c r="A41170" t="s">
        <v>405</v>
      </c>
      <c r="B41170">
        <v>1151</v>
      </c>
      <c r="C41170" t="s">
        <v>448</v>
      </c>
      <c r="D41170">
        <v>2017</v>
      </c>
      <c r="E41170" t="s">
        <v>744</v>
      </c>
      <c r="F41170" s="2">
        <v>0</v>
      </c>
    </row>
    <row r="41171" spans="1:6">
      <c r="A41171" t="s">
        <v>405</v>
      </c>
      <c r="B41171">
        <v>1151</v>
      </c>
      <c r="C41171" t="s">
        <v>448</v>
      </c>
      <c r="D41171">
        <v>2017</v>
      </c>
      <c r="E41171" t="s">
        <v>739</v>
      </c>
      <c r="F41171" s="2">
        <v>754.774572512963</v>
      </c>
    </row>
    <row r="41172" spans="1:6">
      <c r="A41172" t="s">
        <v>405</v>
      </c>
      <c r="B41172">
        <v>1151</v>
      </c>
      <c r="C41172" t="s">
        <v>448</v>
      </c>
      <c r="D41172">
        <v>2018</v>
      </c>
      <c r="E41172" t="s">
        <v>736</v>
      </c>
      <c r="F41172" s="2">
        <v>27.761370541649999</v>
      </c>
    </row>
    <row r="41173" spans="1:6">
      <c r="A41173" t="s">
        <v>405</v>
      </c>
      <c r="B41173">
        <v>1151</v>
      </c>
      <c r="C41173" t="s">
        <v>448</v>
      </c>
      <c r="D41173">
        <v>2018</v>
      </c>
      <c r="E41173" t="s">
        <v>745</v>
      </c>
      <c r="F41173" s="2">
        <v>12049.299173199101</v>
      </c>
    </row>
    <row r="41174" spans="1:6">
      <c r="A41174" t="s">
        <v>405</v>
      </c>
      <c r="B41174">
        <v>1151</v>
      </c>
      <c r="C41174" t="s">
        <v>448</v>
      </c>
      <c r="D41174">
        <v>2018</v>
      </c>
      <c r="E41174" t="s">
        <v>741</v>
      </c>
      <c r="F41174" s="2">
        <v>0.80412704813698999</v>
      </c>
    </row>
    <row r="41175" spans="1:6">
      <c r="A41175" t="s">
        <v>405</v>
      </c>
      <c r="B41175">
        <v>1151</v>
      </c>
      <c r="C41175" t="s">
        <v>448</v>
      </c>
      <c r="D41175">
        <v>2019</v>
      </c>
      <c r="E41175" t="s">
        <v>740</v>
      </c>
      <c r="F41175" s="2">
        <v>13.666160696520899</v>
      </c>
    </row>
    <row r="41176" spans="1:6">
      <c r="A41176" t="s">
        <v>405</v>
      </c>
      <c r="B41176">
        <v>1151</v>
      </c>
      <c r="C41176" t="s">
        <v>448</v>
      </c>
      <c r="D41176">
        <v>2020</v>
      </c>
      <c r="E41176" t="s">
        <v>742</v>
      </c>
      <c r="F41176" s="2">
        <v>123.308550851793</v>
      </c>
    </row>
    <row r="41177" spans="1:6">
      <c r="A41177" t="s">
        <v>405</v>
      </c>
      <c r="B41177">
        <v>1151</v>
      </c>
      <c r="C41177" t="s">
        <v>448</v>
      </c>
      <c r="D41177">
        <v>2020</v>
      </c>
      <c r="E41177" t="s">
        <v>744</v>
      </c>
      <c r="F41177" s="2">
        <v>0</v>
      </c>
    </row>
    <row r="41178" spans="1:6">
      <c r="A41178" t="s">
        <v>405</v>
      </c>
      <c r="B41178">
        <v>1151</v>
      </c>
      <c r="C41178" t="s">
        <v>448</v>
      </c>
      <c r="D41178">
        <v>2020</v>
      </c>
      <c r="E41178" t="s">
        <v>739</v>
      </c>
      <c r="F41178" s="2">
        <v>808.10771191173399</v>
      </c>
    </row>
    <row r="41179" spans="1:6">
      <c r="A41179" t="s">
        <v>405</v>
      </c>
      <c r="B41179">
        <v>1151</v>
      </c>
      <c r="C41179" t="s">
        <v>448</v>
      </c>
      <c r="D41179">
        <v>2020</v>
      </c>
      <c r="E41179" t="s">
        <v>743</v>
      </c>
      <c r="F41179" s="2">
        <v>0</v>
      </c>
    </row>
    <row r="41180" spans="1:6">
      <c r="A41180" t="s">
        <v>405</v>
      </c>
      <c r="B41180">
        <v>1151</v>
      </c>
      <c r="C41180" t="s">
        <v>448</v>
      </c>
      <c r="D41180">
        <v>2021</v>
      </c>
      <c r="E41180" t="s">
        <v>745</v>
      </c>
      <c r="F41180" s="2">
        <v>9183.4472234521909</v>
      </c>
    </row>
    <row r="41181" spans="1:6">
      <c r="A41181" t="s">
        <v>405</v>
      </c>
      <c r="B41181">
        <v>1151</v>
      </c>
      <c r="C41181" t="s">
        <v>448</v>
      </c>
      <c r="D41181">
        <v>2021</v>
      </c>
      <c r="E41181" t="s">
        <v>741</v>
      </c>
      <c r="F41181" s="2">
        <v>0.71958367045058802</v>
      </c>
    </row>
    <row r="41182" spans="1:6">
      <c r="A41182" t="s">
        <v>405</v>
      </c>
      <c r="B41182">
        <v>1151</v>
      </c>
      <c r="C41182" t="s">
        <v>448</v>
      </c>
      <c r="D41182">
        <v>2022</v>
      </c>
      <c r="E41182" t="s">
        <v>737</v>
      </c>
      <c r="F41182" s="2">
        <v>15.789516931042099</v>
      </c>
    </row>
    <row r="41183" spans="1:6">
      <c r="A41183" t="s">
        <v>405</v>
      </c>
      <c r="B41183">
        <v>1151</v>
      </c>
      <c r="C41183" t="s">
        <v>448</v>
      </c>
      <c r="D41183">
        <v>2022</v>
      </c>
      <c r="E41183" t="s">
        <v>740</v>
      </c>
      <c r="F41183" s="2">
        <v>16.316270122807001</v>
      </c>
    </row>
    <row r="41184" spans="1:6">
      <c r="A41184" t="s">
        <v>405</v>
      </c>
      <c r="B41184">
        <v>1151</v>
      </c>
      <c r="C41184" t="s">
        <v>448</v>
      </c>
      <c r="D41184">
        <v>2023</v>
      </c>
      <c r="E41184" t="s">
        <v>739</v>
      </c>
      <c r="F41184" s="2">
        <v>826.03670501063095</v>
      </c>
    </row>
    <row r="41185" spans="1:6">
      <c r="A41185" t="s">
        <v>405</v>
      </c>
      <c r="B41185">
        <v>1151</v>
      </c>
      <c r="C41185" t="s">
        <v>448</v>
      </c>
      <c r="D41185">
        <v>2023</v>
      </c>
      <c r="E41185" t="s">
        <v>743</v>
      </c>
      <c r="F41185" s="2">
        <v>0</v>
      </c>
    </row>
    <row r="41186" spans="1:6">
      <c r="A41186" t="s">
        <v>405</v>
      </c>
      <c r="B41186">
        <v>1151</v>
      </c>
      <c r="C41186" t="s">
        <v>448</v>
      </c>
      <c r="D41186">
        <v>2024</v>
      </c>
      <c r="E41186" t="s">
        <v>745</v>
      </c>
      <c r="F41186" s="2">
        <v>11058.610166001899</v>
      </c>
    </row>
    <row r="41187" spans="1:6">
      <c r="A41187" t="s">
        <v>405</v>
      </c>
      <c r="B41187">
        <v>1151</v>
      </c>
      <c r="C41187" t="s">
        <v>448</v>
      </c>
      <c r="D41187">
        <v>2024</v>
      </c>
      <c r="E41187" t="s">
        <v>741</v>
      </c>
      <c r="F41187" s="2">
        <v>0.6612321287231</v>
      </c>
    </row>
    <row r="41188" spans="1:6">
      <c r="A41188" t="s">
        <v>405</v>
      </c>
      <c r="B41188">
        <v>1160</v>
      </c>
      <c r="C41188" t="s">
        <v>450</v>
      </c>
      <c r="D41188">
        <v>2009</v>
      </c>
      <c r="E41188" t="s">
        <v>742</v>
      </c>
      <c r="F41188" s="2">
        <v>4367.6355204923002</v>
      </c>
    </row>
    <row r="41189" spans="1:6">
      <c r="A41189" t="s">
        <v>405</v>
      </c>
      <c r="B41189">
        <v>1160</v>
      </c>
      <c r="C41189" t="s">
        <v>450</v>
      </c>
      <c r="D41189">
        <v>2009</v>
      </c>
      <c r="E41189" t="s">
        <v>744</v>
      </c>
      <c r="F41189" s="2">
        <v>1901.1194396000001</v>
      </c>
    </row>
    <row r="41190" spans="1:6">
      <c r="A41190" t="s">
        <v>405</v>
      </c>
      <c r="B41190">
        <v>1160</v>
      </c>
      <c r="C41190" t="s">
        <v>450</v>
      </c>
      <c r="D41190">
        <v>2009</v>
      </c>
      <c r="E41190" t="s">
        <v>743</v>
      </c>
      <c r="F41190" s="2">
        <v>0</v>
      </c>
    </row>
    <row r="41191" spans="1:6">
      <c r="A41191" t="s">
        <v>405</v>
      </c>
      <c r="B41191">
        <v>1160</v>
      </c>
      <c r="C41191" t="s">
        <v>450</v>
      </c>
      <c r="D41191">
        <v>2009</v>
      </c>
      <c r="E41191" t="s">
        <v>745</v>
      </c>
      <c r="F41191" s="2">
        <v>8460.7808029663793</v>
      </c>
    </row>
    <row r="41192" spans="1:6">
      <c r="A41192" t="s">
        <v>405</v>
      </c>
      <c r="B41192">
        <v>1160</v>
      </c>
      <c r="C41192" t="s">
        <v>450</v>
      </c>
      <c r="D41192">
        <v>2013</v>
      </c>
      <c r="E41192" t="s">
        <v>741</v>
      </c>
      <c r="F41192" s="2">
        <v>20389.974282356401</v>
      </c>
    </row>
    <row r="41193" spans="1:6">
      <c r="A41193" t="s">
        <v>405</v>
      </c>
      <c r="B41193">
        <v>1160</v>
      </c>
      <c r="C41193" t="s">
        <v>450</v>
      </c>
      <c r="D41193">
        <v>2015</v>
      </c>
      <c r="E41193" t="s">
        <v>738</v>
      </c>
      <c r="F41193" s="2">
        <v>0</v>
      </c>
    </row>
    <row r="41194" spans="1:6">
      <c r="A41194" t="s">
        <v>405</v>
      </c>
      <c r="B41194">
        <v>1160</v>
      </c>
      <c r="C41194" t="s">
        <v>450</v>
      </c>
      <c r="D41194">
        <v>2015</v>
      </c>
      <c r="E41194" t="s">
        <v>739</v>
      </c>
      <c r="F41194" s="2">
        <v>54331.318257786501</v>
      </c>
    </row>
    <row r="41195" spans="1:6">
      <c r="A41195" t="s">
        <v>405</v>
      </c>
      <c r="B41195">
        <v>1160</v>
      </c>
      <c r="C41195" t="s">
        <v>450</v>
      </c>
      <c r="D41195">
        <v>2015</v>
      </c>
      <c r="E41195" t="s">
        <v>743</v>
      </c>
      <c r="F41195" s="2">
        <v>0</v>
      </c>
    </row>
    <row r="41196" spans="1:6">
      <c r="A41196" t="s">
        <v>405</v>
      </c>
      <c r="B41196">
        <v>1160</v>
      </c>
      <c r="C41196" t="s">
        <v>450</v>
      </c>
      <c r="D41196">
        <v>2016</v>
      </c>
      <c r="E41196" t="s">
        <v>742</v>
      </c>
      <c r="F41196" s="2">
        <v>5512.8924698318497</v>
      </c>
    </row>
    <row r="41197" spans="1:6">
      <c r="A41197" t="s">
        <v>405</v>
      </c>
      <c r="B41197">
        <v>1160</v>
      </c>
      <c r="C41197" t="s">
        <v>450</v>
      </c>
      <c r="D41197">
        <v>2016</v>
      </c>
      <c r="E41197" t="s">
        <v>744</v>
      </c>
      <c r="F41197" s="2">
        <v>2913.465432775</v>
      </c>
    </row>
    <row r="41198" spans="1:6">
      <c r="A41198" t="s">
        <v>405</v>
      </c>
      <c r="B41198">
        <v>1160</v>
      </c>
      <c r="C41198" t="s">
        <v>450</v>
      </c>
      <c r="D41198">
        <v>2016</v>
      </c>
      <c r="E41198" t="s">
        <v>745</v>
      </c>
      <c r="F41198" s="2">
        <v>8460.7808029663793</v>
      </c>
    </row>
    <row r="41199" spans="1:6">
      <c r="A41199" t="s">
        <v>405</v>
      </c>
      <c r="B41199">
        <v>1160</v>
      </c>
      <c r="C41199" t="s">
        <v>450</v>
      </c>
      <c r="D41199">
        <v>2016</v>
      </c>
      <c r="E41199" t="s">
        <v>741</v>
      </c>
      <c r="F41199" s="2">
        <v>19258.755777107301</v>
      </c>
    </row>
    <row r="41200" spans="1:6">
      <c r="A41200" t="s">
        <v>405</v>
      </c>
      <c r="B41200">
        <v>1160</v>
      </c>
      <c r="C41200" t="s">
        <v>450</v>
      </c>
      <c r="D41200">
        <v>2017</v>
      </c>
      <c r="E41200" t="s">
        <v>736</v>
      </c>
      <c r="F41200" s="2">
        <v>10700.340052797799</v>
      </c>
    </row>
    <row r="41201" spans="1:6">
      <c r="A41201" t="s">
        <v>405</v>
      </c>
      <c r="B41201">
        <v>1160</v>
      </c>
      <c r="C41201" t="s">
        <v>450</v>
      </c>
      <c r="D41201">
        <v>2017</v>
      </c>
      <c r="E41201" t="s">
        <v>737</v>
      </c>
      <c r="F41201" s="2">
        <v>2491.0835747329602</v>
      </c>
    </row>
    <row r="41202" spans="1:6">
      <c r="A41202" t="s">
        <v>405</v>
      </c>
      <c r="B41202">
        <v>1160</v>
      </c>
      <c r="C41202" t="s">
        <v>450</v>
      </c>
      <c r="D41202">
        <v>2017</v>
      </c>
      <c r="E41202" t="s">
        <v>740</v>
      </c>
      <c r="F41202" s="2">
        <v>1517.2926100233601</v>
      </c>
    </row>
    <row r="41203" spans="1:6">
      <c r="A41203" t="s">
        <v>405</v>
      </c>
      <c r="B41203">
        <v>1160</v>
      </c>
      <c r="C41203" t="s">
        <v>450</v>
      </c>
      <c r="D41203">
        <v>2018</v>
      </c>
      <c r="E41203" t="s">
        <v>738</v>
      </c>
      <c r="F41203" s="2">
        <v>0</v>
      </c>
    </row>
    <row r="41204" spans="1:6">
      <c r="A41204" t="s">
        <v>405</v>
      </c>
      <c r="B41204">
        <v>1160</v>
      </c>
      <c r="C41204" t="s">
        <v>450</v>
      </c>
      <c r="D41204">
        <v>2018</v>
      </c>
      <c r="E41204" t="s">
        <v>739</v>
      </c>
      <c r="F41204" s="2">
        <v>51794.877389904097</v>
      </c>
    </row>
    <row r="41205" spans="1:6">
      <c r="A41205" t="s">
        <v>405</v>
      </c>
      <c r="B41205">
        <v>1160</v>
      </c>
      <c r="C41205" t="s">
        <v>450</v>
      </c>
      <c r="D41205">
        <v>2018</v>
      </c>
      <c r="E41205" t="s">
        <v>743</v>
      </c>
      <c r="F41205" s="2">
        <v>0</v>
      </c>
    </row>
    <row r="41206" spans="1:6">
      <c r="A41206" t="s">
        <v>405</v>
      </c>
      <c r="B41206">
        <v>1160</v>
      </c>
      <c r="C41206" t="s">
        <v>450</v>
      </c>
      <c r="D41206">
        <v>2019</v>
      </c>
      <c r="E41206" t="s">
        <v>742</v>
      </c>
      <c r="F41206" s="2">
        <v>7545.1341370216796</v>
      </c>
    </row>
    <row r="41207" spans="1:6">
      <c r="A41207" t="s">
        <v>405</v>
      </c>
      <c r="B41207">
        <v>1160</v>
      </c>
      <c r="C41207" t="s">
        <v>450</v>
      </c>
      <c r="D41207">
        <v>2019</v>
      </c>
      <c r="E41207" t="s">
        <v>744</v>
      </c>
      <c r="F41207" s="2">
        <v>2334.15997793</v>
      </c>
    </row>
    <row r="41208" spans="1:6">
      <c r="A41208" t="s">
        <v>405</v>
      </c>
      <c r="B41208">
        <v>1160</v>
      </c>
      <c r="C41208" t="s">
        <v>450</v>
      </c>
      <c r="D41208">
        <v>2019</v>
      </c>
      <c r="E41208" t="s">
        <v>745</v>
      </c>
      <c r="F41208" s="2">
        <v>6613.6753352374399</v>
      </c>
    </row>
    <row r="41209" spans="1:6">
      <c r="A41209" t="s">
        <v>405</v>
      </c>
      <c r="B41209">
        <v>1160</v>
      </c>
      <c r="C41209" t="s">
        <v>450</v>
      </c>
      <c r="D41209">
        <v>2020</v>
      </c>
      <c r="E41209" t="s">
        <v>736</v>
      </c>
      <c r="F41209" s="2">
        <v>9176.0276961854306</v>
      </c>
    </row>
    <row r="41210" spans="1:6">
      <c r="A41210" t="s">
        <v>405</v>
      </c>
      <c r="B41210">
        <v>1160</v>
      </c>
      <c r="C41210" t="s">
        <v>450</v>
      </c>
      <c r="D41210">
        <v>2020</v>
      </c>
      <c r="E41210" t="s">
        <v>737</v>
      </c>
      <c r="F41210" s="2">
        <v>2122.4922662456001</v>
      </c>
    </row>
    <row r="41211" spans="1:6">
      <c r="A41211" t="s">
        <v>405</v>
      </c>
      <c r="B41211">
        <v>1160</v>
      </c>
      <c r="C41211" t="s">
        <v>450</v>
      </c>
      <c r="D41211">
        <v>2020</v>
      </c>
      <c r="E41211" t="s">
        <v>740</v>
      </c>
      <c r="F41211" s="2">
        <v>1002.10421385775</v>
      </c>
    </row>
    <row r="41212" spans="1:6">
      <c r="A41212" t="s">
        <v>405</v>
      </c>
      <c r="B41212">
        <v>1160</v>
      </c>
      <c r="C41212" t="s">
        <v>450</v>
      </c>
      <c r="D41212">
        <v>2021</v>
      </c>
      <c r="E41212" t="s">
        <v>738</v>
      </c>
      <c r="F41212" s="2">
        <v>0</v>
      </c>
    </row>
    <row r="41213" spans="1:6">
      <c r="A41213" t="s">
        <v>405</v>
      </c>
      <c r="B41213">
        <v>1160</v>
      </c>
      <c r="C41213" t="s">
        <v>450</v>
      </c>
      <c r="D41213">
        <v>2021</v>
      </c>
      <c r="E41213" t="s">
        <v>739</v>
      </c>
      <c r="F41213" s="2">
        <v>52626.506933587501</v>
      </c>
    </row>
    <row r="41214" spans="1:6">
      <c r="A41214" t="s">
        <v>405</v>
      </c>
      <c r="B41214">
        <v>1160</v>
      </c>
      <c r="C41214" t="s">
        <v>450</v>
      </c>
      <c r="D41214">
        <v>2022</v>
      </c>
      <c r="E41214" t="s">
        <v>742</v>
      </c>
      <c r="F41214" s="2">
        <v>8179.2887360554696</v>
      </c>
    </row>
    <row r="41215" spans="1:6">
      <c r="A41215" t="s">
        <v>405</v>
      </c>
      <c r="B41215">
        <v>1160</v>
      </c>
      <c r="C41215" t="s">
        <v>450</v>
      </c>
      <c r="D41215">
        <v>2022</v>
      </c>
      <c r="E41215" t="s">
        <v>744</v>
      </c>
      <c r="F41215" s="2">
        <v>2608.502202144</v>
      </c>
    </row>
    <row r="41216" spans="1:6">
      <c r="A41216" t="s">
        <v>405</v>
      </c>
      <c r="B41216">
        <v>1160</v>
      </c>
      <c r="C41216" t="s">
        <v>450</v>
      </c>
      <c r="D41216">
        <v>2022</v>
      </c>
      <c r="E41216" t="s">
        <v>745</v>
      </c>
      <c r="F41216" s="2">
        <v>6081.7469707864602</v>
      </c>
    </row>
    <row r="41217" spans="1:6">
      <c r="A41217" t="s">
        <v>405</v>
      </c>
      <c r="B41217">
        <v>1160</v>
      </c>
      <c r="C41217" t="s">
        <v>450</v>
      </c>
      <c r="D41217">
        <v>2023</v>
      </c>
      <c r="E41217" t="s">
        <v>736</v>
      </c>
      <c r="F41217" s="2">
        <v>7501.2269488622596</v>
      </c>
    </row>
    <row r="41218" spans="1:6">
      <c r="A41218" t="s">
        <v>405</v>
      </c>
      <c r="B41218">
        <v>1160</v>
      </c>
      <c r="C41218" t="s">
        <v>450</v>
      </c>
      <c r="D41218">
        <v>2023</v>
      </c>
      <c r="E41218" t="s">
        <v>737</v>
      </c>
      <c r="F41218" s="2">
        <v>1862.7558936903299</v>
      </c>
    </row>
    <row r="41219" spans="1:6">
      <c r="A41219" t="s">
        <v>405</v>
      </c>
      <c r="B41219">
        <v>1160</v>
      </c>
      <c r="C41219" t="s">
        <v>450</v>
      </c>
      <c r="D41219">
        <v>2023</v>
      </c>
      <c r="E41219" t="s">
        <v>740</v>
      </c>
      <c r="F41219" s="2">
        <v>1279.7342848693299</v>
      </c>
    </row>
    <row r="41220" spans="1:6">
      <c r="A41220" t="s">
        <v>405</v>
      </c>
      <c r="B41220">
        <v>1160</v>
      </c>
      <c r="C41220" t="s">
        <v>450</v>
      </c>
      <c r="D41220">
        <v>2023</v>
      </c>
      <c r="E41220" t="s">
        <v>741</v>
      </c>
      <c r="F41220" s="2">
        <v>17121.3166664932</v>
      </c>
    </row>
    <row r="41221" spans="1:6">
      <c r="A41221" t="s">
        <v>405</v>
      </c>
      <c r="B41221">
        <v>1160</v>
      </c>
      <c r="C41221" t="s">
        <v>450</v>
      </c>
      <c r="D41221">
        <v>2024</v>
      </c>
      <c r="E41221" t="s">
        <v>739</v>
      </c>
      <c r="F41221" s="2">
        <v>51453.1508898131</v>
      </c>
    </row>
    <row r="41222" spans="1:6">
      <c r="A41222" t="s">
        <v>452</v>
      </c>
      <c r="B41222">
        <v>4001</v>
      </c>
      <c r="C41222" t="s">
        <v>453</v>
      </c>
      <c r="D41222">
        <v>2009</v>
      </c>
      <c r="E41222" t="s">
        <v>742</v>
      </c>
      <c r="F41222" s="2">
        <v>8009.6073460483303</v>
      </c>
    </row>
    <row r="41223" spans="1:6">
      <c r="A41223" t="s">
        <v>452</v>
      </c>
      <c r="B41223">
        <v>4001</v>
      </c>
      <c r="C41223" t="s">
        <v>453</v>
      </c>
      <c r="D41223">
        <v>2009</v>
      </c>
      <c r="E41223" t="s">
        <v>744</v>
      </c>
      <c r="F41223" s="2">
        <v>2099749.6810383298</v>
      </c>
    </row>
    <row r="41224" spans="1:6">
      <c r="A41224" t="s">
        <v>452</v>
      </c>
      <c r="B41224">
        <v>4001</v>
      </c>
      <c r="C41224" t="s">
        <v>453</v>
      </c>
      <c r="D41224">
        <v>2009</v>
      </c>
      <c r="E41224" t="s">
        <v>741</v>
      </c>
      <c r="F41224" s="2">
        <v>79503.402611203303</v>
      </c>
    </row>
    <row r="41225" spans="1:6">
      <c r="A41225" t="s">
        <v>452</v>
      </c>
      <c r="B41225">
        <v>4001</v>
      </c>
      <c r="C41225" t="s">
        <v>453</v>
      </c>
      <c r="D41225">
        <v>2011</v>
      </c>
      <c r="E41225" t="s">
        <v>738</v>
      </c>
      <c r="F41225" s="2">
        <v>0</v>
      </c>
    </row>
    <row r="41226" spans="1:6">
      <c r="A41226" t="s">
        <v>452</v>
      </c>
      <c r="B41226">
        <v>4001</v>
      </c>
      <c r="C41226" t="s">
        <v>453</v>
      </c>
      <c r="D41226">
        <v>2011</v>
      </c>
      <c r="E41226" t="s">
        <v>739</v>
      </c>
      <c r="F41226" s="2">
        <v>2949.87115575082</v>
      </c>
    </row>
    <row r="41227" spans="1:6">
      <c r="A41227" t="s">
        <v>452</v>
      </c>
      <c r="B41227">
        <v>4001</v>
      </c>
      <c r="C41227" t="s">
        <v>453</v>
      </c>
      <c r="D41227">
        <v>2011</v>
      </c>
      <c r="E41227" t="s">
        <v>740</v>
      </c>
      <c r="F41227" s="2">
        <v>11791.8134661847</v>
      </c>
    </row>
    <row r="41228" spans="1:6">
      <c r="A41228" t="s">
        <v>452</v>
      </c>
      <c r="B41228">
        <v>4001</v>
      </c>
      <c r="C41228" t="s">
        <v>453</v>
      </c>
      <c r="D41228">
        <v>2013</v>
      </c>
      <c r="E41228" t="s">
        <v>736</v>
      </c>
      <c r="F41228" s="2">
        <v>13492.8821773905</v>
      </c>
    </row>
    <row r="41229" spans="1:6">
      <c r="A41229" t="s">
        <v>452</v>
      </c>
      <c r="B41229">
        <v>4001</v>
      </c>
      <c r="C41229" t="s">
        <v>453</v>
      </c>
      <c r="D41229">
        <v>2013</v>
      </c>
      <c r="E41229" t="s">
        <v>737</v>
      </c>
      <c r="F41229" s="2">
        <v>9588.3346433916504</v>
      </c>
    </row>
    <row r="41230" spans="1:6">
      <c r="A41230" t="s">
        <v>452</v>
      </c>
      <c r="B41230">
        <v>4001</v>
      </c>
      <c r="C41230" t="s">
        <v>453</v>
      </c>
      <c r="D41230">
        <v>2013</v>
      </c>
      <c r="E41230" t="s">
        <v>745</v>
      </c>
      <c r="F41230" s="2">
        <v>31350.277646193299</v>
      </c>
    </row>
    <row r="41231" spans="1:6">
      <c r="A41231" t="s">
        <v>452</v>
      </c>
      <c r="B41231">
        <v>4001</v>
      </c>
      <c r="C41231" t="s">
        <v>453</v>
      </c>
      <c r="D41231">
        <v>2015</v>
      </c>
      <c r="E41231" t="s">
        <v>742</v>
      </c>
      <c r="F41231" s="2">
        <v>8419.0472388133803</v>
      </c>
    </row>
    <row r="41232" spans="1:6">
      <c r="A41232" t="s">
        <v>452</v>
      </c>
      <c r="B41232">
        <v>4001</v>
      </c>
      <c r="C41232" t="s">
        <v>453</v>
      </c>
      <c r="D41232">
        <v>2015</v>
      </c>
      <c r="E41232" t="s">
        <v>744</v>
      </c>
      <c r="F41232" s="2">
        <v>2273948.6840772401</v>
      </c>
    </row>
    <row r="41233" spans="1:6">
      <c r="A41233" t="s">
        <v>452</v>
      </c>
      <c r="B41233">
        <v>4001</v>
      </c>
      <c r="C41233" t="s">
        <v>453</v>
      </c>
      <c r="D41233">
        <v>2015</v>
      </c>
      <c r="E41233" t="s">
        <v>743</v>
      </c>
      <c r="F41233" s="2">
        <v>0</v>
      </c>
    </row>
    <row r="41234" spans="1:6">
      <c r="A41234" t="s">
        <v>452</v>
      </c>
      <c r="B41234">
        <v>4001</v>
      </c>
      <c r="C41234" t="s">
        <v>453</v>
      </c>
      <c r="D41234">
        <v>2016</v>
      </c>
      <c r="E41234" t="s">
        <v>745</v>
      </c>
      <c r="F41234" s="2">
        <v>31350.277646193299</v>
      </c>
    </row>
    <row r="41235" spans="1:6">
      <c r="A41235" t="s">
        <v>452</v>
      </c>
      <c r="B41235">
        <v>4001</v>
      </c>
      <c r="C41235" t="s">
        <v>453</v>
      </c>
      <c r="D41235">
        <v>2016</v>
      </c>
      <c r="E41235" t="s">
        <v>741</v>
      </c>
      <c r="F41235" s="2">
        <v>72495.517671578898</v>
      </c>
    </row>
    <row r="41236" spans="1:6">
      <c r="A41236" t="s">
        <v>452</v>
      </c>
      <c r="B41236">
        <v>4001</v>
      </c>
      <c r="C41236" t="s">
        <v>453</v>
      </c>
      <c r="D41236">
        <v>2017</v>
      </c>
      <c r="E41236" t="s">
        <v>740</v>
      </c>
      <c r="F41236" s="2">
        <v>4958.6986797438303</v>
      </c>
    </row>
    <row r="41237" spans="1:6">
      <c r="A41237" t="s">
        <v>452</v>
      </c>
      <c r="B41237">
        <v>4001</v>
      </c>
      <c r="C41237" t="s">
        <v>453</v>
      </c>
      <c r="D41237">
        <v>2018</v>
      </c>
      <c r="E41237" t="s">
        <v>743</v>
      </c>
      <c r="F41237" s="2">
        <v>0</v>
      </c>
    </row>
    <row r="41238" spans="1:6">
      <c r="A41238" t="s">
        <v>452</v>
      </c>
      <c r="B41238">
        <v>4001</v>
      </c>
      <c r="C41238" t="s">
        <v>453</v>
      </c>
      <c r="D41238">
        <v>2019</v>
      </c>
      <c r="E41238" t="s">
        <v>745</v>
      </c>
      <c r="F41238" s="2">
        <v>34828.150492581</v>
      </c>
    </row>
    <row r="41239" spans="1:6">
      <c r="A41239" t="s">
        <v>452</v>
      </c>
      <c r="B41239">
        <v>4001</v>
      </c>
      <c r="C41239" t="s">
        <v>453</v>
      </c>
      <c r="D41239">
        <v>2019</v>
      </c>
      <c r="E41239" t="s">
        <v>741</v>
      </c>
      <c r="F41239" s="2">
        <v>66012.800061374801</v>
      </c>
    </row>
    <row r="41240" spans="1:6">
      <c r="A41240" t="s">
        <v>452</v>
      </c>
      <c r="B41240">
        <v>4001</v>
      </c>
      <c r="C41240" t="s">
        <v>453</v>
      </c>
      <c r="D41240">
        <v>2020</v>
      </c>
      <c r="E41240" t="s">
        <v>736</v>
      </c>
      <c r="F41240" s="2">
        <v>9750.0152103173496</v>
      </c>
    </row>
    <row r="41241" spans="1:6">
      <c r="A41241" t="s">
        <v>452</v>
      </c>
      <c r="B41241">
        <v>4001</v>
      </c>
      <c r="C41241" t="s">
        <v>453</v>
      </c>
      <c r="D41241">
        <v>2020</v>
      </c>
      <c r="E41241" t="s">
        <v>737</v>
      </c>
      <c r="F41241" s="2">
        <v>7487.3872141264101</v>
      </c>
    </row>
    <row r="41242" spans="1:6">
      <c r="A41242" t="s">
        <v>452</v>
      </c>
      <c r="B41242">
        <v>4001</v>
      </c>
      <c r="C41242" t="s">
        <v>453</v>
      </c>
      <c r="D41242">
        <v>2020</v>
      </c>
      <c r="E41242" t="s">
        <v>740</v>
      </c>
      <c r="F41242" s="2">
        <v>2401.1585528495798</v>
      </c>
    </row>
    <row r="41243" spans="1:6">
      <c r="A41243" t="s">
        <v>452</v>
      </c>
      <c r="B41243">
        <v>4001</v>
      </c>
      <c r="C41243" t="s">
        <v>453</v>
      </c>
      <c r="D41243">
        <v>2021</v>
      </c>
      <c r="E41243" t="s">
        <v>738</v>
      </c>
      <c r="F41243" s="2">
        <v>252.879404511931</v>
      </c>
    </row>
    <row r="41244" spans="1:6">
      <c r="A41244" t="s">
        <v>452</v>
      </c>
      <c r="B41244">
        <v>4001</v>
      </c>
      <c r="C41244" t="s">
        <v>453</v>
      </c>
      <c r="D41244">
        <v>2021</v>
      </c>
      <c r="E41244" t="s">
        <v>739</v>
      </c>
      <c r="F41244" s="2">
        <v>3793.223162662</v>
      </c>
    </row>
    <row r="41245" spans="1:6">
      <c r="A41245" t="s">
        <v>452</v>
      </c>
      <c r="B41245">
        <v>4001</v>
      </c>
      <c r="C41245" t="s">
        <v>453</v>
      </c>
      <c r="D41245">
        <v>2021</v>
      </c>
      <c r="E41245" t="s">
        <v>743</v>
      </c>
      <c r="F41245" s="2">
        <v>0</v>
      </c>
    </row>
    <row r="41246" spans="1:6">
      <c r="A41246" t="s">
        <v>452</v>
      </c>
      <c r="B41246">
        <v>4001</v>
      </c>
      <c r="C41246" t="s">
        <v>453</v>
      </c>
      <c r="D41246">
        <v>2022</v>
      </c>
      <c r="E41246" t="s">
        <v>742</v>
      </c>
      <c r="F41246" s="2">
        <v>21922.057651663901</v>
      </c>
    </row>
    <row r="41247" spans="1:6">
      <c r="A41247" t="s">
        <v>452</v>
      </c>
      <c r="B41247">
        <v>4001</v>
      </c>
      <c r="C41247" t="s">
        <v>453</v>
      </c>
      <c r="D41247">
        <v>2022</v>
      </c>
      <c r="E41247" t="s">
        <v>744</v>
      </c>
      <c r="F41247" s="2">
        <v>2143788.7696529399</v>
      </c>
    </row>
    <row r="41248" spans="1:6">
      <c r="A41248" t="s">
        <v>452</v>
      </c>
      <c r="B41248">
        <v>4001</v>
      </c>
      <c r="C41248" t="s">
        <v>453</v>
      </c>
      <c r="D41248">
        <v>2022</v>
      </c>
      <c r="E41248" t="s">
        <v>741</v>
      </c>
      <c r="F41248" s="2">
        <v>61561.3398522645</v>
      </c>
    </row>
    <row r="41249" spans="1:6">
      <c r="A41249" t="s">
        <v>452</v>
      </c>
      <c r="B41249">
        <v>4001</v>
      </c>
      <c r="C41249" t="s">
        <v>453</v>
      </c>
      <c r="D41249">
        <v>2023</v>
      </c>
      <c r="E41249" t="s">
        <v>736</v>
      </c>
      <c r="F41249" s="2">
        <v>9229.8257126510907</v>
      </c>
    </row>
    <row r="41250" spans="1:6">
      <c r="A41250" t="s">
        <v>452</v>
      </c>
      <c r="B41250">
        <v>4001</v>
      </c>
      <c r="C41250" t="s">
        <v>453</v>
      </c>
      <c r="D41250">
        <v>2023</v>
      </c>
      <c r="E41250" t="s">
        <v>737</v>
      </c>
      <c r="F41250" s="2">
        <v>6619.6490132511399</v>
      </c>
    </row>
    <row r="41251" spans="1:6">
      <c r="A41251" t="s">
        <v>452</v>
      </c>
      <c r="B41251">
        <v>4001</v>
      </c>
      <c r="C41251" t="s">
        <v>453</v>
      </c>
      <c r="D41251">
        <v>2024</v>
      </c>
      <c r="E41251" t="s">
        <v>739</v>
      </c>
      <c r="F41251" s="2">
        <v>3836.4461594815298</v>
      </c>
    </row>
    <row r="41252" spans="1:6">
      <c r="A41252" t="s">
        <v>452</v>
      </c>
      <c r="B41252">
        <v>4001</v>
      </c>
      <c r="C41252" t="s">
        <v>453</v>
      </c>
      <c r="D41252">
        <v>2024</v>
      </c>
      <c r="E41252" t="s">
        <v>743</v>
      </c>
      <c r="F41252" s="2">
        <v>0</v>
      </c>
    </row>
    <row r="41253" spans="1:6">
      <c r="A41253" t="s">
        <v>452</v>
      </c>
      <c r="B41253">
        <v>4003</v>
      </c>
      <c r="C41253" t="s">
        <v>455</v>
      </c>
      <c r="D41253">
        <v>2009</v>
      </c>
      <c r="E41253" t="s">
        <v>742</v>
      </c>
      <c r="F41253" s="2">
        <v>11130.9429289129</v>
      </c>
    </row>
    <row r="41254" spans="1:6">
      <c r="A41254" t="s">
        <v>452</v>
      </c>
      <c r="B41254">
        <v>4003</v>
      </c>
      <c r="C41254" t="s">
        <v>455</v>
      </c>
      <c r="D41254">
        <v>2009</v>
      </c>
      <c r="E41254" t="s">
        <v>744</v>
      </c>
      <c r="F41254" s="2">
        <v>12.755725999999999</v>
      </c>
    </row>
    <row r="41255" spans="1:6">
      <c r="A41255" t="s">
        <v>452</v>
      </c>
      <c r="B41255">
        <v>4003</v>
      </c>
      <c r="C41255" t="s">
        <v>455</v>
      </c>
      <c r="D41255">
        <v>2009</v>
      </c>
      <c r="E41255" t="s">
        <v>739</v>
      </c>
      <c r="F41255" s="2">
        <v>16529.0233577974</v>
      </c>
    </row>
    <row r="41256" spans="1:6">
      <c r="A41256" t="s">
        <v>452</v>
      </c>
      <c r="B41256">
        <v>4003</v>
      </c>
      <c r="C41256" t="s">
        <v>455</v>
      </c>
      <c r="D41256">
        <v>2011</v>
      </c>
      <c r="E41256" t="s">
        <v>738</v>
      </c>
      <c r="F41256" s="2">
        <v>0</v>
      </c>
    </row>
    <row r="41257" spans="1:6">
      <c r="A41257" t="s">
        <v>452</v>
      </c>
      <c r="B41257">
        <v>4003</v>
      </c>
      <c r="C41257" t="s">
        <v>455</v>
      </c>
      <c r="D41257">
        <v>2011</v>
      </c>
      <c r="E41257" t="s">
        <v>740</v>
      </c>
      <c r="F41257" s="2">
        <v>16485.4088038911</v>
      </c>
    </row>
    <row r="41258" spans="1:6">
      <c r="A41258" t="s">
        <v>452</v>
      </c>
      <c r="B41258">
        <v>4003</v>
      </c>
      <c r="C41258" t="s">
        <v>455</v>
      </c>
      <c r="D41258">
        <v>2013</v>
      </c>
      <c r="E41258" t="s">
        <v>736</v>
      </c>
      <c r="F41258" s="2">
        <v>37005.896284292001</v>
      </c>
    </row>
    <row r="41259" spans="1:6">
      <c r="A41259" t="s">
        <v>452</v>
      </c>
      <c r="B41259">
        <v>4003</v>
      </c>
      <c r="C41259" t="s">
        <v>455</v>
      </c>
      <c r="D41259">
        <v>2013</v>
      </c>
      <c r="E41259" t="s">
        <v>745</v>
      </c>
      <c r="F41259" s="2">
        <v>450.93214648927199</v>
      </c>
    </row>
    <row r="41260" spans="1:6">
      <c r="A41260" t="s">
        <v>452</v>
      </c>
      <c r="B41260">
        <v>4003</v>
      </c>
      <c r="C41260" t="s">
        <v>455</v>
      </c>
      <c r="D41260">
        <v>2013</v>
      </c>
      <c r="E41260" t="s">
        <v>741</v>
      </c>
      <c r="F41260" s="2">
        <v>66811.812137673507</v>
      </c>
    </row>
    <row r="41261" spans="1:6">
      <c r="A41261" t="s">
        <v>452</v>
      </c>
      <c r="B41261">
        <v>4003</v>
      </c>
      <c r="C41261" t="s">
        <v>455</v>
      </c>
      <c r="D41261">
        <v>2015</v>
      </c>
      <c r="E41261" t="s">
        <v>742</v>
      </c>
      <c r="F41261" s="2">
        <v>13696.5849996048</v>
      </c>
    </row>
    <row r="41262" spans="1:6">
      <c r="A41262" t="s">
        <v>452</v>
      </c>
      <c r="B41262">
        <v>4003</v>
      </c>
      <c r="C41262" t="s">
        <v>455</v>
      </c>
      <c r="D41262">
        <v>2015</v>
      </c>
      <c r="E41262" t="s">
        <v>739</v>
      </c>
      <c r="F41262" s="2">
        <v>16621.583676360598</v>
      </c>
    </row>
    <row r="41263" spans="1:6">
      <c r="A41263" t="s">
        <v>452</v>
      </c>
      <c r="B41263">
        <v>4003</v>
      </c>
      <c r="C41263" t="s">
        <v>455</v>
      </c>
      <c r="D41263">
        <v>2015</v>
      </c>
      <c r="E41263" t="s">
        <v>743</v>
      </c>
      <c r="F41263" s="2">
        <v>101.528014171481</v>
      </c>
    </row>
    <row r="41264" spans="1:6">
      <c r="A41264" t="s">
        <v>452</v>
      </c>
      <c r="B41264">
        <v>4003</v>
      </c>
      <c r="C41264" t="s">
        <v>455</v>
      </c>
      <c r="D41264">
        <v>2016</v>
      </c>
      <c r="E41264" t="s">
        <v>745</v>
      </c>
      <c r="F41264" s="2">
        <v>450.93214648927199</v>
      </c>
    </row>
    <row r="41265" spans="1:6">
      <c r="A41265" t="s">
        <v>452</v>
      </c>
      <c r="B41265">
        <v>4003</v>
      </c>
      <c r="C41265" t="s">
        <v>455</v>
      </c>
      <c r="D41265">
        <v>2016</v>
      </c>
      <c r="E41265" t="s">
        <v>741</v>
      </c>
      <c r="F41265" s="2">
        <v>62411.917512398497</v>
      </c>
    </row>
    <row r="41266" spans="1:6">
      <c r="A41266" t="s">
        <v>452</v>
      </c>
      <c r="B41266">
        <v>4003</v>
      </c>
      <c r="C41266" t="s">
        <v>455</v>
      </c>
      <c r="D41266">
        <v>2017</v>
      </c>
      <c r="E41266" t="s">
        <v>736</v>
      </c>
      <c r="F41266" s="2">
        <v>30494.283637732198</v>
      </c>
    </row>
    <row r="41267" spans="1:6">
      <c r="A41267" t="s">
        <v>452</v>
      </c>
      <c r="B41267">
        <v>4003</v>
      </c>
      <c r="C41267" t="s">
        <v>455</v>
      </c>
      <c r="D41267">
        <v>2017</v>
      </c>
      <c r="E41267" t="s">
        <v>737</v>
      </c>
      <c r="F41267" s="2">
        <v>7711.8173842939304</v>
      </c>
    </row>
    <row r="41268" spans="1:6">
      <c r="A41268" t="s">
        <v>452</v>
      </c>
      <c r="B41268">
        <v>4003</v>
      </c>
      <c r="C41268" t="s">
        <v>455</v>
      </c>
      <c r="D41268">
        <v>2017</v>
      </c>
      <c r="E41268" t="s">
        <v>740</v>
      </c>
      <c r="F41268" s="2">
        <v>14517.121645183101</v>
      </c>
    </row>
    <row r="41269" spans="1:6">
      <c r="A41269" t="s">
        <v>452</v>
      </c>
      <c r="B41269">
        <v>4003</v>
      </c>
      <c r="C41269" t="s">
        <v>455</v>
      </c>
      <c r="D41269">
        <v>2018</v>
      </c>
      <c r="E41269" t="s">
        <v>738</v>
      </c>
      <c r="F41269" s="2">
        <v>508.06351628770301</v>
      </c>
    </row>
    <row r="41270" spans="1:6">
      <c r="A41270" t="s">
        <v>452</v>
      </c>
      <c r="B41270">
        <v>4003</v>
      </c>
      <c r="C41270" t="s">
        <v>455</v>
      </c>
      <c r="D41270">
        <v>2018</v>
      </c>
      <c r="E41270" t="s">
        <v>743</v>
      </c>
      <c r="F41270" s="2">
        <v>1.51538119521396</v>
      </c>
    </row>
    <row r="41271" spans="1:6">
      <c r="A41271" t="s">
        <v>452</v>
      </c>
      <c r="B41271">
        <v>4003</v>
      </c>
      <c r="C41271" t="s">
        <v>455</v>
      </c>
      <c r="D41271">
        <v>2019</v>
      </c>
      <c r="E41271" t="s">
        <v>744</v>
      </c>
      <c r="F41271" s="2">
        <v>0</v>
      </c>
    </row>
    <row r="41272" spans="1:6">
      <c r="A41272" t="s">
        <v>452</v>
      </c>
      <c r="B41272">
        <v>4003</v>
      </c>
      <c r="C41272" t="s">
        <v>455</v>
      </c>
      <c r="D41272">
        <v>2019</v>
      </c>
      <c r="E41272" t="s">
        <v>745</v>
      </c>
      <c r="F41272" s="2">
        <v>962.43572331552002</v>
      </c>
    </row>
    <row r="41273" spans="1:6">
      <c r="A41273" t="s">
        <v>452</v>
      </c>
      <c r="B41273">
        <v>4003</v>
      </c>
      <c r="C41273" t="s">
        <v>455</v>
      </c>
      <c r="D41273">
        <v>2019</v>
      </c>
      <c r="E41273" t="s">
        <v>741</v>
      </c>
      <c r="F41273" s="2">
        <v>56254.5061904822</v>
      </c>
    </row>
    <row r="41274" spans="1:6">
      <c r="A41274" t="s">
        <v>452</v>
      </c>
      <c r="B41274">
        <v>4003</v>
      </c>
      <c r="C41274" t="s">
        <v>455</v>
      </c>
      <c r="D41274">
        <v>2020</v>
      </c>
      <c r="E41274" t="s">
        <v>736</v>
      </c>
      <c r="F41274" s="2">
        <v>22824.9533541579</v>
      </c>
    </row>
    <row r="41275" spans="1:6">
      <c r="A41275" t="s">
        <v>452</v>
      </c>
      <c r="B41275">
        <v>4003</v>
      </c>
      <c r="C41275" t="s">
        <v>455</v>
      </c>
      <c r="D41275">
        <v>2020</v>
      </c>
      <c r="E41275" t="s">
        <v>737</v>
      </c>
      <c r="F41275" s="2">
        <v>7781.1094156273302</v>
      </c>
    </row>
    <row r="41276" spans="1:6">
      <c r="A41276" t="s">
        <v>452</v>
      </c>
      <c r="B41276">
        <v>4003</v>
      </c>
      <c r="C41276" t="s">
        <v>455</v>
      </c>
      <c r="D41276">
        <v>2021</v>
      </c>
      <c r="E41276" t="s">
        <v>738</v>
      </c>
      <c r="F41276" s="2">
        <v>627.95880095529299</v>
      </c>
    </row>
    <row r="41277" spans="1:6">
      <c r="A41277" t="s">
        <v>452</v>
      </c>
      <c r="B41277">
        <v>4003</v>
      </c>
      <c r="C41277" t="s">
        <v>455</v>
      </c>
      <c r="D41277">
        <v>2021</v>
      </c>
      <c r="E41277" t="s">
        <v>743</v>
      </c>
      <c r="F41277" s="2">
        <v>0.43810148012341199</v>
      </c>
    </row>
    <row r="41278" spans="1:6">
      <c r="A41278" t="s">
        <v>452</v>
      </c>
      <c r="B41278">
        <v>4003</v>
      </c>
      <c r="C41278" t="s">
        <v>455</v>
      </c>
      <c r="D41278">
        <v>2022</v>
      </c>
      <c r="E41278" t="s">
        <v>742</v>
      </c>
      <c r="F41278" s="2">
        <v>16039.9840604332</v>
      </c>
    </row>
    <row r="41279" spans="1:6">
      <c r="A41279" t="s">
        <v>452</v>
      </c>
      <c r="B41279">
        <v>4003</v>
      </c>
      <c r="C41279" t="s">
        <v>455</v>
      </c>
      <c r="D41279">
        <v>2022</v>
      </c>
      <c r="E41279" t="s">
        <v>744</v>
      </c>
      <c r="F41279" s="2">
        <v>86.101150500000003</v>
      </c>
    </row>
    <row r="41280" spans="1:6">
      <c r="A41280" t="s">
        <v>452</v>
      </c>
      <c r="B41280">
        <v>4003</v>
      </c>
      <c r="C41280" t="s">
        <v>455</v>
      </c>
      <c r="D41280">
        <v>2022</v>
      </c>
      <c r="E41280" t="s">
        <v>739</v>
      </c>
      <c r="F41280" s="2">
        <v>18727.563048158201</v>
      </c>
    </row>
    <row r="41281" spans="1:6">
      <c r="A41281" t="s">
        <v>452</v>
      </c>
      <c r="B41281">
        <v>4003</v>
      </c>
      <c r="C41281" t="s">
        <v>455</v>
      </c>
      <c r="D41281">
        <v>2022</v>
      </c>
      <c r="E41281" t="s">
        <v>741</v>
      </c>
      <c r="F41281" s="2">
        <v>51124.8112734428</v>
      </c>
    </row>
    <row r="41282" spans="1:6">
      <c r="A41282" t="s">
        <v>452</v>
      </c>
      <c r="B41282">
        <v>4003</v>
      </c>
      <c r="C41282" t="s">
        <v>455</v>
      </c>
      <c r="D41282">
        <v>2023</v>
      </c>
      <c r="E41282" t="s">
        <v>736</v>
      </c>
      <c r="F41282" s="2">
        <v>23787.957503653201</v>
      </c>
    </row>
    <row r="41283" spans="1:6">
      <c r="A41283" t="s">
        <v>452</v>
      </c>
      <c r="B41283">
        <v>4003</v>
      </c>
      <c r="C41283" t="s">
        <v>455</v>
      </c>
      <c r="D41283">
        <v>2023</v>
      </c>
      <c r="E41283" t="s">
        <v>737</v>
      </c>
      <c r="F41283" s="2">
        <v>7269.9756536445302</v>
      </c>
    </row>
    <row r="41284" spans="1:6">
      <c r="A41284" t="s">
        <v>452</v>
      </c>
      <c r="B41284">
        <v>4003</v>
      </c>
      <c r="C41284" t="s">
        <v>455</v>
      </c>
      <c r="D41284">
        <v>2024</v>
      </c>
      <c r="E41284" t="s">
        <v>738</v>
      </c>
      <c r="F41284" s="2">
        <v>282.68851666386598</v>
      </c>
    </row>
    <row r="41285" spans="1:6">
      <c r="A41285" t="s">
        <v>452</v>
      </c>
      <c r="B41285">
        <v>4003</v>
      </c>
      <c r="C41285" t="s">
        <v>455</v>
      </c>
      <c r="D41285">
        <v>2024</v>
      </c>
      <c r="E41285" t="s">
        <v>743</v>
      </c>
      <c r="F41285" s="2">
        <v>0.43628059916560002</v>
      </c>
    </row>
    <row r="41286" spans="1:6">
      <c r="A41286" t="s">
        <v>452</v>
      </c>
      <c r="B41286">
        <v>4003</v>
      </c>
      <c r="C41286" t="s">
        <v>455</v>
      </c>
      <c r="D41286">
        <v>2024</v>
      </c>
      <c r="E41286" t="s">
        <v>740</v>
      </c>
      <c r="F41286" s="2">
        <v>8012.9152834442202</v>
      </c>
    </row>
    <row r="41287" spans="1:6">
      <c r="A41287" t="s">
        <v>452</v>
      </c>
      <c r="B41287">
        <v>4005</v>
      </c>
      <c r="C41287" t="s">
        <v>457</v>
      </c>
      <c r="D41287">
        <v>2009</v>
      </c>
      <c r="E41287" t="s">
        <v>742</v>
      </c>
      <c r="F41287" s="2">
        <v>4393.7180180526002</v>
      </c>
    </row>
    <row r="41288" spans="1:6">
      <c r="A41288" t="s">
        <v>452</v>
      </c>
      <c r="B41288">
        <v>4005</v>
      </c>
      <c r="C41288" t="s">
        <v>457</v>
      </c>
      <c r="D41288">
        <v>2009</v>
      </c>
      <c r="E41288" t="s">
        <v>744</v>
      </c>
      <c r="F41288" s="2">
        <v>0</v>
      </c>
    </row>
    <row r="41289" spans="1:6">
      <c r="A41289" t="s">
        <v>452</v>
      </c>
      <c r="B41289">
        <v>4005</v>
      </c>
      <c r="C41289" t="s">
        <v>457</v>
      </c>
      <c r="D41289">
        <v>2009</v>
      </c>
      <c r="E41289" t="s">
        <v>739</v>
      </c>
      <c r="F41289" s="2">
        <v>6008.0879635008296</v>
      </c>
    </row>
    <row r="41290" spans="1:6">
      <c r="A41290" t="s">
        <v>452</v>
      </c>
      <c r="B41290">
        <v>4005</v>
      </c>
      <c r="C41290" t="s">
        <v>457</v>
      </c>
      <c r="D41290">
        <v>2011</v>
      </c>
      <c r="E41290" t="s">
        <v>740</v>
      </c>
      <c r="F41290" s="2">
        <v>4110.9751449126998</v>
      </c>
    </row>
    <row r="41291" spans="1:6">
      <c r="A41291" t="s">
        <v>452</v>
      </c>
      <c r="B41291">
        <v>4005</v>
      </c>
      <c r="C41291" t="s">
        <v>457</v>
      </c>
      <c r="D41291">
        <v>2013</v>
      </c>
      <c r="E41291" t="s">
        <v>745</v>
      </c>
      <c r="F41291" s="2">
        <v>0</v>
      </c>
    </row>
    <row r="41292" spans="1:6">
      <c r="A41292" t="s">
        <v>452</v>
      </c>
      <c r="B41292">
        <v>4005</v>
      </c>
      <c r="C41292" t="s">
        <v>457</v>
      </c>
      <c r="D41292">
        <v>2013</v>
      </c>
      <c r="E41292" t="s">
        <v>741</v>
      </c>
      <c r="F41292" s="2">
        <v>25909.0030296941</v>
      </c>
    </row>
    <row r="41293" spans="1:6">
      <c r="A41293" t="s">
        <v>452</v>
      </c>
      <c r="B41293">
        <v>4005</v>
      </c>
      <c r="C41293" t="s">
        <v>457</v>
      </c>
      <c r="D41293">
        <v>2015</v>
      </c>
      <c r="E41293" t="s">
        <v>738</v>
      </c>
      <c r="F41293" s="2">
        <v>83.810509815125997</v>
      </c>
    </row>
    <row r="41294" spans="1:6">
      <c r="A41294" t="s">
        <v>452</v>
      </c>
      <c r="B41294">
        <v>4005</v>
      </c>
      <c r="C41294" t="s">
        <v>457</v>
      </c>
      <c r="D41294">
        <v>2015</v>
      </c>
      <c r="E41294" t="s">
        <v>743</v>
      </c>
      <c r="F41294" s="2">
        <v>99.712832482098094</v>
      </c>
    </row>
    <row r="41295" spans="1:6">
      <c r="A41295" t="s">
        <v>452</v>
      </c>
      <c r="B41295">
        <v>4005</v>
      </c>
      <c r="C41295" t="s">
        <v>457</v>
      </c>
      <c r="D41295">
        <v>2016</v>
      </c>
      <c r="E41295" t="s">
        <v>742</v>
      </c>
      <c r="F41295" s="2">
        <v>4131.9767404336599</v>
      </c>
    </row>
    <row r="41296" spans="1:6">
      <c r="A41296" t="s">
        <v>452</v>
      </c>
      <c r="B41296">
        <v>4005</v>
      </c>
      <c r="C41296" t="s">
        <v>457</v>
      </c>
      <c r="D41296">
        <v>2016</v>
      </c>
      <c r="E41296" t="s">
        <v>744</v>
      </c>
      <c r="F41296" s="2">
        <v>0</v>
      </c>
    </row>
    <row r="41297" spans="1:6">
      <c r="A41297" t="s">
        <v>452</v>
      </c>
      <c r="B41297">
        <v>4005</v>
      </c>
      <c r="C41297" t="s">
        <v>457</v>
      </c>
      <c r="D41297">
        <v>2016</v>
      </c>
      <c r="E41297" t="s">
        <v>745</v>
      </c>
      <c r="F41297" s="2">
        <v>0</v>
      </c>
    </row>
    <row r="41298" spans="1:6">
      <c r="A41298" t="s">
        <v>452</v>
      </c>
      <c r="B41298">
        <v>4005</v>
      </c>
      <c r="C41298" t="s">
        <v>457</v>
      </c>
      <c r="D41298">
        <v>2016</v>
      </c>
      <c r="E41298" t="s">
        <v>741</v>
      </c>
      <c r="F41298" s="2">
        <v>24833.057123028801</v>
      </c>
    </row>
    <row r="41299" spans="1:6">
      <c r="A41299" t="s">
        <v>452</v>
      </c>
      <c r="B41299">
        <v>4005</v>
      </c>
      <c r="C41299" t="s">
        <v>457</v>
      </c>
      <c r="D41299">
        <v>2017</v>
      </c>
      <c r="E41299" t="s">
        <v>736</v>
      </c>
      <c r="F41299" s="2">
        <v>6009.48713640609</v>
      </c>
    </row>
    <row r="41300" spans="1:6">
      <c r="A41300" t="s">
        <v>452</v>
      </c>
      <c r="B41300">
        <v>4005</v>
      </c>
      <c r="C41300" t="s">
        <v>457</v>
      </c>
      <c r="D41300">
        <v>2017</v>
      </c>
      <c r="E41300" t="s">
        <v>737</v>
      </c>
      <c r="F41300" s="2">
        <v>2270.7537662382601</v>
      </c>
    </row>
    <row r="41301" spans="1:6">
      <c r="A41301" t="s">
        <v>452</v>
      </c>
      <c r="B41301">
        <v>4005</v>
      </c>
      <c r="C41301" t="s">
        <v>457</v>
      </c>
      <c r="D41301">
        <v>2018</v>
      </c>
      <c r="E41301" t="s">
        <v>738</v>
      </c>
      <c r="F41301" s="2">
        <v>88.781749764705907</v>
      </c>
    </row>
    <row r="41302" spans="1:6">
      <c r="A41302" t="s">
        <v>452</v>
      </c>
      <c r="B41302">
        <v>4005</v>
      </c>
      <c r="C41302" t="s">
        <v>457</v>
      </c>
      <c r="D41302">
        <v>2018</v>
      </c>
      <c r="E41302" t="s">
        <v>743</v>
      </c>
      <c r="F41302" s="2">
        <v>41.405984911055697</v>
      </c>
    </row>
    <row r="41303" spans="1:6">
      <c r="A41303" t="s">
        <v>452</v>
      </c>
      <c r="B41303">
        <v>4005</v>
      </c>
      <c r="C41303" t="s">
        <v>457</v>
      </c>
      <c r="D41303">
        <v>2019</v>
      </c>
      <c r="E41303" t="s">
        <v>742</v>
      </c>
      <c r="F41303" s="2">
        <v>4412.5835171404697</v>
      </c>
    </row>
    <row r="41304" spans="1:6">
      <c r="A41304" t="s">
        <v>452</v>
      </c>
      <c r="B41304">
        <v>4005</v>
      </c>
      <c r="C41304" t="s">
        <v>457</v>
      </c>
      <c r="D41304">
        <v>2019</v>
      </c>
      <c r="E41304" t="s">
        <v>744</v>
      </c>
      <c r="F41304" s="2">
        <v>252.54424121100001</v>
      </c>
    </row>
    <row r="41305" spans="1:6">
      <c r="A41305" t="s">
        <v>452</v>
      </c>
      <c r="B41305">
        <v>4005</v>
      </c>
      <c r="C41305" t="s">
        <v>457</v>
      </c>
      <c r="D41305">
        <v>2019</v>
      </c>
      <c r="E41305" t="s">
        <v>739</v>
      </c>
      <c r="F41305" s="2">
        <v>6392.8002217033199</v>
      </c>
    </row>
    <row r="41306" spans="1:6">
      <c r="A41306" t="s">
        <v>452</v>
      </c>
      <c r="B41306">
        <v>4005</v>
      </c>
      <c r="C41306" t="s">
        <v>457</v>
      </c>
      <c r="D41306">
        <v>2019</v>
      </c>
      <c r="E41306" t="s">
        <v>741</v>
      </c>
      <c r="F41306" s="2">
        <v>22945.7407724146</v>
      </c>
    </row>
    <row r="41307" spans="1:6">
      <c r="A41307" t="s">
        <v>452</v>
      </c>
      <c r="B41307">
        <v>4005</v>
      </c>
      <c r="C41307" t="s">
        <v>457</v>
      </c>
      <c r="D41307">
        <v>2020</v>
      </c>
      <c r="E41307" t="s">
        <v>736</v>
      </c>
      <c r="F41307" s="2">
        <v>5321.5175541252802</v>
      </c>
    </row>
    <row r="41308" spans="1:6">
      <c r="A41308" t="s">
        <v>452</v>
      </c>
      <c r="B41308">
        <v>4005</v>
      </c>
      <c r="C41308" t="s">
        <v>457</v>
      </c>
      <c r="D41308">
        <v>2020</v>
      </c>
      <c r="E41308" t="s">
        <v>737</v>
      </c>
      <c r="F41308" s="2">
        <v>2236.9787982950102</v>
      </c>
    </row>
    <row r="41309" spans="1:6">
      <c r="A41309" t="s">
        <v>452</v>
      </c>
      <c r="B41309">
        <v>4005</v>
      </c>
      <c r="C41309" t="s">
        <v>457</v>
      </c>
      <c r="D41309">
        <v>2021</v>
      </c>
      <c r="E41309" t="s">
        <v>738</v>
      </c>
      <c r="F41309" s="2">
        <v>132.62586297999999</v>
      </c>
    </row>
    <row r="41310" spans="1:6">
      <c r="A41310" t="s">
        <v>452</v>
      </c>
      <c r="B41310">
        <v>4005</v>
      </c>
      <c r="C41310" t="s">
        <v>457</v>
      </c>
      <c r="D41310">
        <v>2021</v>
      </c>
      <c r="E41310" t="s">
        <v>743</v>
      </c>
      <c r="F41310" s="2">
        <v>4.5831313525328996</v>
      </c>
    </row>
    <row r="41311" spans="1:6">
      <c r="A41311" t="s">
        <v>452</v>
      </c>
      <c r="B41311">
        <v>4005</v>
      </c>
      <c r="C41311" t="s">
        <v>457</v>
      </c>
      <c r="D41311">
        <v>2021</v>
      </c>
      <c r="E41311" t="s">
        <v>740</v>
      </c>
      <c r="F41311" s="2">
        <v>1166.7355058368</v>
      </c>
    </row>
    <row r="41312" spans="1:6">
      <c r="A41312" t="s">
        <v>452</v>
      </c>
      <c r="B41312">
        <v>4005</v>
      </c>
      <c r="C41312" t="s">
        <v>457</v>
      </c>
      <c r="D41312">
        <v>2022</v>
      </c>
      <c r="E41312" t="s">
        <v>742</v>
      </c>
      <c r="F41312" s="2">
        <v>4967.34530145794</v>
      </c>
    </row>
    <row r="41313" spans="1:6">
      <c r="A41313" t="s">
        <v>452</v>
      </c>
      <c r="B41313">
        <v>4005</v>
      </c>
      <c r="C41313" t="s">
        <v>457</v>
      </c>
      <c r="D41313">
        <v>2022</v>
      </c>
      <c r="E41313" t="s">
        <v>744</v>
      </c>
      <c r="F41313" s="2">
        <v>238.21318305</v>
      </c>
    </row>
    <row r="41314" spans="1:6">
      <c r="A41314" t="s">
        <v>452</v>
      </c>
      <c r="B41314">
        <v>4005</v>
      </c>
      <c r="C41314" t="s">
        <v>457</v>
      </c>
      <c r="D41314">
        <v>2022</v>
      </c>
      <c r="E41314" t="s">
        <v>739</v>
      </c>
      <c r="F41314" s="2">
        <v>7375.0802570291198</v>
      </c>
    </row>
    <row r="41315" spans="1:6">
      <c r="A41315" t="s">
        <v>452</v>
      </c>
      <c r="B41315">
        <v>4005</v>
      </c>
      <c r="C41315" t="s">
        <v>457</v>
      </c>
      <c r="D41315">
        <v>2023</v>
      </c>
      <c r="E41315" t="s">
        <v>736</v>
      </c>
      <c r="F41315" s="2">
        <v>3968.0803016496902</v>
      </c>
    </row>
    <row r="41316" spans="1:6">
      <c r="A41316" t="s">
        <v>452</v>
      </c>
      <c r="B41316">
        <v>4005</v>
      </c>
      <c r="C41316" t="s">
        <v>457</v>
      </c>
      <c r="D41316">
        <v>2023</v>
      </c>
      <c r="E41316" t="s">
        <v>737</v>
      </c>
      <c r="F41316" s="2">
        <v>2060.3717492498599</v>
      </c>
    </row>
    <row r="41317" spans="1:6">
      <c r="A41317" t="s">
        <v>452</v>
      </c>
      <c r="B41317">
        <v>4005</v>
      </c>
      <c r="C41317" t="s">
        <v>457</v>
      </c>
      <c r="D41317">
        <v>2023</v>
      </c>
      <c r="E41317" t="s">
        <v>745</v>
      </c>
      <c r="F41317" s="2">
        <v>0</v>
      </c>
    </row>
    <row r="41318" spans="1:6">
      <c r="A41318" t="s">
        <v>452</v>
      </c>
      <c r="B41318">
        <v>4005</v>
      </c>
      <c r="C41318" t="s">
        <v>457</v>
      </c>
      <c r="D41318">
        <v>2024</v>
      </c>
      <c r="E41318" t="s">
        <v>740</v>
      </c>
      <c r="F41318" s="2">
        <v>1320.88229314266</v>
      </c>
    </row>
    <row r="41319" spans="1:6">
      <c r="A41319" t="s">
        <v>452</v>
      </c>
      <c r="B41319">
        <v>4010</v>
      </c>
      <c r="C41319" t="s">
        <v>459</v>
      </c>
      <c r="D41319">
        <v>2009</v>
      </c>
      <c r="E41319" t="s">
        <v>742</v>
      </c>
      <c r="F41319" s="2">
        <v>657.05493559323804</v>
      </c>
    </row>
    <row r="41320" spans="1:6">
      <c r="A41320" t="s">
        <v>452</v>
      </c>
      <c r="B41320">
        <v>4010</v>
      </c>
      <c r="C41320" t="s">
        <v>459</v>
      </c>
      <c r="D41320">
        <v>2009</v>
      </c>
      <c r="E41320" t="s">
        <v>744</v>
      </c>
      <c r="F41320" s="2">
        <v>0</v>
      </c>
    </row>
    <row r="41321" spans="1:6">
      <c r="A41321" t="s">
        <v>452</v>
      </c>
      <c r="B41321">
        <v>4010</v>
      </c>
      <c r="C41321" t="s">
        <v>459</v>
      </c>
      <c r="D41321">
        <v>2009</v>
      </c>
      <c r="E41321" t="s">
        <v>745</v>
      </c>
      <c r="F41321" s="2">
        <v>0</v>
      </c>
    </row>
    <row r="41322" spans="1:6">
      <c r="A41322" t="s">
        <v>452</v>
      </c>
      <c r="B41322">
        <v>4010</v>
      </c>
      <c r="C41322" t="s">
        <v>459</v>
      </c>
      <c r="D41322">
        <v>2011</v>
      </c>
      <c r="E41322" t="s">
        <v>739</v>
      </c>
      <c r="F41322" s="2">
        <v>4202.8502093838897</v>
      </c>
    </row>
    <row r="41323" spans="1:6">
      <c r="A41323" t="s">
        <v>452</v>
      </c>
      <c r="B41323">
        <v>4010</v>
      </c>
      <c r="C41323" t="s">
        <v>459</v>
      </c>
      <c r="D41323">
        <v>2013</v>
      </c>
      <c r="E41323" t="s">
        <v>741</v>
      </c>
      <c r="F41323" s="2">
        <v>4967.5185979406397</v>
      </c>
    </row>
    <row r="41324" spans="1:6">
      <c r="A41324" t="s">
        <v>452</v>
      </c>
      <c r="B41324">
        <v>4010</v>
      </c>
      <c r="C41324" t="s">
        <v>459</v>
      </c>
      <c r="D41324">
        <v>2015</v>
      </c>
      <c r="E41324" t="s">
        <v>738</v>
      </c>
      <c r="F41324" s="2">
        <v>0</v>
      </c>
    </row>
    <row r="41325" spans="1:6">
      <c r="A41325" t="s">
        <v>452</v>
      </c>
      <c r="B41325">
        <v>4010</v>
      </c>
      <c r="C41325" t="s">
        <v>459</v>
      </c>
      <c r="D41325">
        <v>2015</v>
      </c>
      <c r="E41325" t="s">
        <v>743</v>
      </c>
      <c r="F41325" s="2">
        <v>0</v>
      </c>
    </row>
    <row r="41326" spans="1:6">
      <c r="A41326" t="s">
        <v>452</v>
      </c>
      <c r="B41326">
        <v>4010</v>
      </c>
      <c r="C41326" t="s">
        <v>459</v>
      </c>
      <c r="D41326">
        <v>2016</v>
      </c>
      <c r="E41326" t="s">
        <v>744</v>
      </c>
      <c r="F41326" s="2">
        <v>0</v>
      </c>
    </row>
    <row r="41327" spans="1:6">
      <c r="A41327" t="s">
        <v>452</v>
      </c>
      <c r="B41327">
        <v>4010</v>
      </c>
      <c r="C41327" t="s">
        <v>459</v>
      </c>
      <c r="D41327">
        <v>2016</v>
      </c>
      <c r="E41327" t="s">
        <v>741</v>
      </c>
      <c r="F41327" s="2">
        <v>4789.6677546566898</v>
      </c>
    </row>
    <row r="41328" spans="1:6">
      <c r="A41328" t="s">
        <v>452</v>
      </c>
      <c r="B41328">
        <v>4010</v>
      </c>
      <c r="C41328" t="s">
        <v>459</v>
      </c>
      <c r="D41328">
        <v>2017</v>
      </c>
      <c r="E41328" t="s">
        <v>736</v>
      </c>
      <c r="F41328" s="2">
        <v>181.75030813301601</v>
      </c>
    </row>
    <row r="41329" spans="1:6">
      <c r="A41329" t="s">
        <v>452</v>
      </c>
      <c r="B41329">
        <v>4010</v>
      </c>
      <c r="C41329" t="s">
        <v>459</v>
      </c>
      <c r="D41329">
        <v>2017</v>
      </c>
      <c r="E41329" t="s">
        <v>737</v>
      </c>
      <c r="F41329" s="2">
        <v>419.45374679904802</v>
      </c>
    </row>
    <row r="41330" spans="1:6">
      <c r="A41330" t="s">
        <v>452</v>
      </c>
      <c r="B41330">
        <v>4010</v>
      </c>
      <c r="C41330" t="s">
        <v>459</v>
      </c>
      <c r="D41330">
        <v>2017</v>
      </c>
      <c r="E41330" t="s">
        <v>740</v>
      </c>
      <c r="F41330" s="2">
        <v>261.41924251422898</v>
      </c>
    </row>
    <row r="41331" spans="1:6">
      <c r="A41331" t="s">
        <v>452</v>
      </c>
      <c r="B41331">
        <v>4010</v>
      </c>
      <c r="C41331" t="s">
        <v>459</v>
      </c>
      <c r="D41331">
        <v>2018</v>
      </c>
      <c r="E41331" t="s">
        <v>738</v>
      </c>
      <c r="F41331" s="2">
        <v>0</v>
      </c>
    </row>
    <row r="41332" spans="1:6">
      <c r="A41332" t="s">
        <v>452</v>
      </c>
      <c r="B41332">
        <v>4010</v>
      </c>
      <c r="C41332" t="s">
        <v>459</v>
      </c>
      <c r="D41332">
        <v>2018</v>
      </c>
      <c r="E41332" t="s">
        <v>739</v>
      </c>
      <c r="F41332" s="2">
        <v>3717.07864958544</v>
      </c>
    </row>
    <row r="41333" spans="1:6">
      <c r="A41333" t="s">
        <v>452</v>
      </c>
      <c r="B41333">
        <v>4010</v>
      </c>
      <c r="C41333" t="s">
        <v>459</v>
      </c>
      <c r="D41333">
        <v>2018</v>
      </c>
      <c r="E41333" t="s">
        <v>743</v>
      </c>
      <c r="F41333" s="2">
        <v>0</v>
      </c>
    </row>
    <row r="41334" spans="1:6">
      <c r="A41334" t="s">
        <v>452</v>
      </c>
      <c r="B41334">
        <v>4010</v>
      </c>
      <c r="C41334" t="s">
        <v>459</v>
      </c>
      <c r="D41334">
        <v>2019</v>
      </c>
      <c r="E41334" t="s">
        <v>742</v>
      </c>
      <c r="F41334" s="2">
        <v>631.70494217210705</v>
      </c>
    </row>
    <row r="41335" spans="1:6">
      <c r="A41335" t="s">
        <v>452</v>
      </c>
      <c r="B41335">
        <v>4010</v>
      </c>
      <c r="C41335" t="s">
        <v>459</v>
      </c>
      <c r="D41335">
        <v>2019</v>
      </c>
      <c r="E41335" t="s">
        <v>744</v>
      </c>
      <c r="F41335" s="2">
        <v>0</v>
      </c>
    </row>
    <row r="41336" spans="1:6">
      <c r="A41336" t="s">
        <v>452</v>
      </c>
      <c r="B41336">
        <v>4010</v>
      </c>
      <c r="C41336" t="s">
        <v>459</v>
      </c>
      <c r="D41336">
        <v>2019</v>
      </c>
      <c r="E41336" t="s">
        <v>745</v>
      </c>
      <c r="F41336" s="2">
        <v>0.33508011873096499</v>
      </c>
    </row>
    <row r="41337" spans="1:6">
      <c r="A41337" t="s">
        <v>452</v>
      </c>
      <c r="B41337">
        <v>4010</v>
      </c>
      <c r="C41337" t="s">
        <v>459</v>
      </c>
      <c r="D41337">
        <v>2019</v>
      </c>
      <c r="E41337" t="s">
        <v>741</v>
      </c>
      <c r="F41337" s="2">
        <v>4476.79915173071</v>
      </c>
    </row>
    <row r="41338" spans="1:6">
      <c r="A41338" t="s">
        <v>452</v>
      </c>
      <c r="B41338">
        <v>4010</v>
      </c>
      <c r="C41338" t="s">
        <v>459</v>
      </c>
      <c r="D41338">
        <v>2020</v>
      </c>
      <c r="E41338" t="s">
        <v>736</v>
      </c>
      <c r="F41338" s="2">
        <v>179.70128915267</v>
      </c>
    </row>
    <row r="41339" spans="1:6">
      <c r="A41339" t="s">
        <v>452</v>
      </c>
      <c r="B41339">
        <v>4010</v>
      </c>
      <c r="C41339" t="s">
        <v>459</v>
      </c>
      <c r="D41339">
        <v>2020</v>
      </c>
      <c r="E41339" t="s">
        <v>737</v>
      </c>
      <c r="F41339" s="2">
        <v>400.23795371414599</v>
      </c>
    </row>
    <row r="41340" spans="1:6">
      <c r="A41340" t="s">
        <v>452</v>
      </c>
      <c r="B41340">
        <v>4010</v>
      </c>
      <c r="C41340" t="s">
        <v>459</v>
      </c>
      <c r="D41340">
        <v>2020</v>
      </c>
      <c r="E41340" t="s">
        <v>740</v>
      </c>
      <c r="F41340" s="2">
        <v>138.79308673398901</v>
      </c>
    </row>
    <row r="41341" spans="1:6">
      <c r="A41341" t="s">
        <v>452</v>
      </c>
      <c r="B41341">
        <v>4010</v>
      </c>
      <c r="C41341" t="s">
        <v>459</v>
      </c>
      <c r="D41341">
        <v>2021</v>
      </c>
      <c r="E41341" t="s">
        <v>738</v>
      </c>
      <c r="F41341" s="2">
        <v>0</v>
      </c>
    </row>
    <row r="41342" spans="1:6">
      <c r="A41342" t="s">
        <v>452</v>
      </c>
      <c r="B41342">
        <v>4010</v>
      </c>
      <c r="C41342" t="s">
        <v>459</v>
      </c>
      <c r="D41342">
        <v>2021</v>
      </c>
      <c r="E41342" t="s">
        <v>739</v>
      </c>
      <c r="F41342" s="2">
        <v>3609.9852914564299</v>
      </c>
    </row>
    <row r="41343" spans="1:6">
      <c r="A41343" t="s">
        <v>452</v>
      </c>
      <c r="B41343">
        <v>4010</v>
      </c>
      <c r="C41343" t="s">
        <v>459</v>
      </c>
      <c r="D41343">
        <v>2021</v>
      </c>
      <c r="E41343" t="s">
        <v>743</v>
      </c>
      <c r="F41343" s="2">
        <v>0</v>
      </c>
    </row>
    <row r="41344" spans="1:6">
      <c r="A41344" t="s">
        <v>452</v>
      </c>
      <c r="B41344">
        <v>4010</v>
      </c>
      <c r="C41344" t="s">
        <v>459</v>
      </c>
      <c r="D41344">
        <v>2022</v>
      </c>
      <c r="E41344" t="s">
        <v>742</v>
      </c>
      <c r="F41344" s="2">
        <v>930.12238502050604</v>
      </c>
    </row>
    <row r="41345" spans="1:6">
      <c r="A41345" t="s">
        <v>452</v>
      </c>
      <c r="B41345">
        <v>4010</v>
      </c>
      <c r="C41345" t="s">
        <v>459</v>
      </c>
      <c r="D41345">
        <v>2022</v>
      </c>
      <c r="E41345" t="s">
        <v>744</v>
      </c>
      <c r="F41345" s="2">
        <v>0</v>
      </c>
    </row>
    <row r="41346" spans="1:6">
      <c r="A41346" t="s">
        <v>452</v>
      </c>
      <c r="B41346">
        <v>4010</v>
      </c>
      <c r="C41346" t="s">
        <v>459</v>
      </c>
      <c r="D41346">
        <v>2022</v>
      </c>
      <c r="E41346" t="s">
        <v>745</v>
      </c>
      <c r="F41346" s="2">
        <v>0</v>
      </c>
    </row>
    <row r="41347" spans="1:6">
      <c r="A41347" t="s">
        <v>452</v>
      </c>
      <c r="B41347">
        <v>4010</v>
      </c>
      <c r="C41347" t="s">
        <v>459</v>
      </c>
      <c r="D41347">
        <v>2023</v>
      </c>
      <c r="E41347" t="s">
        <v>736</v>
      </c>
      <c r="F41347" s="2">
        <v>206.48123200398999</v>
      </c>
    </row>
    <row r="41348" spans="1:6">
      <c r="A41348" t="s">
        <v>452</v>
      </c>
      <c r="B41348">
        <v>4010</v>
      </c>
      <c r="C41348" t="s">
        <v>459</v>
      </c>
      <c r="D41348">
        <v>2023</v>
      </c>
      <c r="E41348" t="s">
        <v>737</v>
      </c>
      <c r="F41348" s="2">
        <v>371.96972984835901</v>
      </c>
    </row>
    <row r="41349" spans="1:6">
      <c r="A41349" t="s">
        <v>452</v>
      </c>
      <c r="B41349">
        <v>4010</v>
      </c>
      <c r="C41349" t="s">
        <v>459</v>
      </c>
      <c r="D41349">
        <v>2023</v>
      </c>
      <c r="E41349" t="s">
        <v>740</v>
      </c>
      <c r="F41349" s="2">
        <v>160.142263862514</v>
      </c>
    </row>
    <row r="41350" spans="1:6">
      <c r="A41350" t="s">
        <v>452</v>
      </c>
      <c r="B41350">
        <v>4010</v>
      </c>
      <c r="C41350" t="s">
        <v>459</v>
      </c>
      <c r="D41350">
        <v>2024</v>
      </c>
      <c r="E41350" t="s">
        <v>739</v>
      </c>
      <c r="F41350" s="2">
        <v>3632.1753417913001</v>
      </c>
    </row>
    <row r="41351" spans="1:6">
      <c r="A41351" t="s">
        <v>452</v>
      </c>
      <c r="B41351">
        <v>4012</v>
      </c>
      <c r="C41351" t="s">
        <v>461</v>
      </c>
      <c r="D41351">
        <v>2009</v>
      </c>
      <c r="E41351" t="s">
        <v>742</v>
      </c>
      <c r="F41351" s="2">
        <v>5209.6544774251197</v>
      </c>
    </row>
    <row r="41352" spans="1:6">
      <c r="A41352" t="s">
        <v>452</v>
      </c>
      <c r="B41352">
        <v>4012</v>
      </c>
      <c r="C41352" t="s">
        <v>461</v>
      </c>
      <c r="D41352">
        <v>2009</v>
      </c>
      <c r="E41352" t="s">
        <v>744</v>
      </c>
      <c r="F41352" s="2">
        <v>557605.39546000003</v>
      </c>
    </row>
    <row r="41353" spans="1:6">
      <c r="A41353" t="s">
        <v>452</v>
      </c>
      <c r="B41353">
        <v>4012</v>
      </c>
      <c r="C41353" t="s">
        <v>461</v>
      </c>
      <c r="D41353">
        <v>2009</v>
      </c>
      <c r="E41353" t="s">
        <v>741</v>
      </c>
      <c r="F41353" s="2">
        <v>37710.866676280202</v>
      </c>
    </row>
    <row r="41354" spans="1:6">
      <c r="A41354" t="s">
        <v>452</v>
      </c>
      <c r="B41354">
        <v>4012</v>
      </c>
      <c r="C41354" t="s">
        <v>461</v>
      </c>
      <c r="D41354">
        <v>2011</v>
      </c>
      <c r="E41354" t="s">
        <v>738</v>
      </c>
      <c r="F41354" s="2">
        <v>0</v>
      </c>
    </row>
    <row r="41355" spans="1:6">
      <c r="A41355" t="s">
        <v>452</v>
      </c>
      <c r="B41355">
        <v>4012</v>
      </c>
      <c r="C41355" t="s">
        <v>461</v>
      </c>
      <c r="D41355">
        <v>2011</v>
      </c>
      <c r="E41355" t="s">
        <v>739</v>
      </c>
      <c r="F41355" s="2">
        <v>3107.7529412456802</v>
      </c>
    </row>
    <row r="41356" spans="1:6">
      <c r="A41356" t="s">
        <v>452</v>
      </c>
      <c r="B41356">
        <v>4012</v>
      </c>
      <c r="C41356" t="s">
        <v>461</v>
      </c>
      <c r="D41356">
        <v>2011</v>
      </c>
      <c r="E41356" t="s">
        <v>743</v>
      </c>
      <c r="F41356" s="2">
        <v>0</v>
      </c>
    </row>
    <row r="41357" spans="1:6">
      <c r="A41357" t="s">
        <v>452</v>
      </c>
      <c r="B41357">
        <v>4012</v>
      </c>
      <c r="C41357" t="s">
        <v>461</v>
      </c>
      <c r="D41357">
        <v>2013</v>
      </c>
      <c r="E41357" t="s">
        <v>736</v>
      </c>
      <c r="F41357" s="2">
        <v>637.46250741259598</v>
      </c>
    </row>
    <row r="41358" spans="1:6">
      <c r="A41358" t="s">
        <v>452</v>
      </c>
      <c r="B41358">
        <v>4012</v>
      </c>
      <c r="C41358" t="s">
        <v>461</v>
      </c>
      <c r="D41358">
        <v>2013</v>
      </c>
      <c r="E41358" t="s">
        <v>737</v>
      </c>
      <c r="F41358" s="2">
        <v>4918.7518868371199</v>
      </c>
    </row>
    <row r="41359" spans="1:6">
      <c r="A41359" t="s">
        <v>452</v>
      </c>
      <c r="B41359">
        <v>4012</v>
      </c>
      <c r="C41359" t="s">
        <v>461</v>
      </c>
      <c r="D41359">
        <v>2015</v>
      </c>
      <c r="E41359" t="s">
        <v>742</v>
      </c>
      <c r="F41359" s="2">
        <v>2929.94440954428</v>
      </c>
    </row>
    <row r="41360" spans="1:6">
      <c r="A41360" t="s">
        <v>452</v>
      </c>
      <c r="B41360">
        <v>4012</v>
      </c>
      <c r="C41360" t="s">
        <v>461</v>
      </c>
      <c r="D41360">
        <v>2015</v>
      </c>
      <c r="E41360" t="s">
        <v>744</v>
      </c>
      <c r="F41360" s="2">
        <v>584583.23557536805</v>
      </c>
    </row>
    <row r="41361" spans="1:6">
      <c r="A41361" t="s">
        <v>452</v>
      </c>
      <c r="B41361">
        <v>4012</v>
      </c>
      <c r="C41361" t="s">
        <v>461</v>
      </c>
      <c r="D41361">
        <v>2015</v>
      </c>
      <c r="E41361" t="s">
        <v>745</v>
      </c>
      <c r="F41361" s="2">
        <v>14029.4863401764</v>
      </c>
    </row>
    <row r="41362" spans="1:6">
      <c r="A41362" t="s">
        <v>452</v>
      </c>
      <c r="B41362">
        <v>4012</v>
      </c>
      <c r="C41362" t="s">
        <v>461</v>
      </c>
      <c r="D41362">
        <v>2016</v>
      </c>
      <c r="E41362" t="s">
        <v>736</v>
      </c>
      <c r="F41362" s="2">
        <v>723.82211960507095</v>
      </c>
    </row>
    <row r="41363" spans="1:6">
      <c r="A41363" t="s">
        <v>452</v>
      </c>
      <c r="B41363">
        <v>4012</v>
      </c>
      <c r="C41363" t="s">
        <v>461</v>
      </c>
      <c r="D41363">
        <v>2016</v>
      </c>
      <c r="E41363" t="s">
        <v>737</v>
      </c>
      <c r="F41363" s="2">
        <v>4505.5839289199002</v>
      </c>
    </row>
    <row r="41364" spans="1:6">
      <c r="A41364" t="s">
        <v>452</v>
      </c>
      <c r="B41364">
        <v>4012</v>
      </c>
      <c r="C41364" t="s">
        <v>461</v>
      </c>
      <c r="D41364">
        <v>2017</v>
      </c>
      <c r="E41364" t="s">
        <v>738</v>
      </c>
      <c r="F41364" s="2">
        <v>0</v>
      </c>
    </row>
    <row r="41365" spans="1:6">
      <c r="A41365" t="s">
        <v>452</v>
      </c>
      <c r="B41365">
        <v>4012</v>
      </c>
      <c r="C41365" t="s">
        <v>461</v>
      </c>
      <c r="D41365">
        <v>2017</v>
      </c>
      <c r="E41365" t="s">
        <v>739</v>
      </c>
      <c r="F41365" s="2">
        <v>3896.45566731179</v>
      </c>
    </row>
    <row r="41366" spans="1:6">
      <c r="A41366" t="s">
        <v>452</v>
      </c>
      <c r="B41366">
        <v>4012</v>
      </c>
      <c r="C41366" t="s">
        <v>461</v>
      </c>
      <c r="D41366">
        <v>2017</v>
      </c>
      <c r="E41366" t="s">
        <v>740</v>
      </c>
      <c r="F41366" s="2">
        <v>1432.6107159487501</v>
      </c>
    </row>
    <row r="41367" spans="1:6">
      <c r="A41367" t="s">
        <v>452</v>
      </c>
      <c r="B41367">
        <v>4012</v>
      </c>
      <c r="C41367" t="s">
        <v>461</v>
      </c>
      <c r="D41367">
        <v>2018</v>
      </c>
      <c r="E41367" t="s">
        <v>742</v>
      </c>
      <c r="F41367" s="2">
        <v>3823.7672058020798</v>
      </c>
    </row>
    <row r="41368" spans="1:6">
      <c r="A41368" t="s">
        <v>452</v>
      </c>
      <c r="B41368">
        <v>4012</v>
      </c>
      <c r="C41368" t="s">
        <v>461</v>
      </c>
      <c r="D41368">
        <v>2018</v>
      </c>
      <c r="E41368" t="s">
        <v>744</v>
      </c>
      <c r="F41368" s="2">
        <v>554439.67763623595</v>
      </c>
    </row>
    <row r="41369" spans="1:6">
      <c r="A41369" t="s">
        <v>452</v>
      </c>
      <c r="B41369">
        <v>4012</v>
      </c>
      <c r="C41369" t="s">
        <v>461</v>
      </c>
      <c r="D41369">
        <v>2018</v>
      </c>
      <c r="E41369" t="s">
        <v>743</v>
      </c>
      <c r="F41369" s="2">
        <v>0</v>
      </c>
    </row>
    <row r="41370" spans="1:6">
      <c r="A41370" t="s">
        <v>452</v>
      </c>
      <c r="B41370">
        <v>4012</v>
      </c>
      <c r="C41370" t="s">
        <v>461</v>
      </c>
      <c r="D41370">
        <v>2018</v>
      </c>
      <c r="E41370" t="s">
        <v>745</v>
      </c>
      <c r="F41370" s="2">
        <v>17739.7445121979</v>
      </c>
    </row>
    <row r="41371" spans="1:6">
      <c r="A41371" t="s">
        <v>452</v>
      </c>
      <c r="B41371">
        <v>4012</v>
      </c>
      <c r="C41371" t="s">
        <v>461</v>
      </c>
      <c r="D41371">
        <v>2019</v>
      </c>
      <c r="E41371" t="s">
        <v>741</v>
      </c>
      <c r="F41371" s="2">
        <v>31354.193799138699</v>
      </c>
    </row>
    <row r="41372" spans="1:6">
      <c r="A41372" t="s">
        <v>452</v>
      </c>
      <c r="B41372">
        <v>4012</v>
      </c>
      <c r="C41372" t="s">
        <v>461</v>
      </c>
      <c r="D41372">
        <v>2020</v>
      </c>
      <c r="E41372" t="s">
        <v>740</v>
      </c>
      <c r="F41372" s="2">
        <v>842.18574818306297</v>
      </c>
    </row>
    <row r="41373" spans="1:6">
      <c r="A41373" t="s">
        <v>452</v>
      </c>
      <c r="B41373">
        <v>4012</v>
      </c>
      <c r="C41373" t="s">
        <v>461</v>
      </c>
      <c r="D41373">
        <v>2021</v>
      </c>
      <c r="E41373" t="s">
        <v>743</v>
      </c>
      <c r="F41373" s="2">
        <v>0</v>
      </c>
    </row>
    <row r="41374" spans="1:6">
      <c r="A41374" t="s">
        <v>452</v>
      </c>
      <c r="B41374">
        <v>4012</v>
      </c>
      <c r="C41374" t="s">
        <v>461</v>
      </c>
      <c r="D41374">
        <v>2022</v>
      </c>
      <c r="E41374" t="s">
        <v>741</v>
      </c>
      <c r="F41374" s="2">
        <v>30708.043058837498</v>
      </c>
    </row>
    <row r="41375" spans="1:6">
      <c r="A41375" t="s">
        <v>452</v>
      </c>
      <c r="B41375">
        <v>4012</v>
      </c>
      <c r="C41375" t="s">
        <v>461</v>
      </c>
      <c r="D41375">
        <v>2023</v>
      </c>
      <c r="E41375" t="s">
        <v>736</v>
      </c>
      <c r="F41375" s="2">
        <v>720.37935835041003</v>
      </c>
    </row>
    <row r="41376" spans="1:6">
      <c r="A41376" t="s">
        <v>452</v>
      </c>
      <c r="B41376">
        <v>4012</v>
      </c>
      <c r="C41376" t="s">
        <v>461</v>
      </c>
      <c r="D41376">
        <v>2023</v>
      </c>
      <c r="E41376" t="s">
        <v>737</v>
      </c>
      <c r="F41376" s="2">
        <v>2986.9255123180601</v>
      </c>
    </row>
    <row r="41377" spans="1:6">
      <c r="A41377" t="s">
        <v>452</v>
      </c>
      <c r="B41377">
        <v>4012</v>
      </c>
      <c r="C41377" t="s">
        <v>461</v>
      </c>
      <c r="D41377">
        <v>2023</v>
      </c>
      <c r="E41377" t="s">
        <v>740</v>
      </c>
      <c r="F41377" s="2">
        <v>1092.0396822698301</v>
      </c>
    </row>
    <row r="41378" spans="1:6">
      <c r="A41378" t="s">
        <v>452</v>
      </c>
      <c r="B41378">
        <v>4012</v>
      </c>
      <c r="C41378" t="s">
        <v>461</v>
      </c>
      <c r="D41378">
        <v>2024</v>
      </c>
      <c r="E41378" t="s">
        <v>739</v>
      </c>
      <c r="F41378" s="2">
        <v>4052.2555039479598</v>
      </c>
    </row>
    <row r="41379" spans="1:6">
      <c r="A41379" t="s">
        <v>452</v>
      </c>
      <c r="B41379">
        <v>4012</v>
      </c>
      <c r="C41379" t="s">
        <v>461</v>
      </c>
      <c r="D41379">
        <v>2024</v>
      </c>
      <c r="E41379" t="s">
        <v>743</v>
      </c>
      <c r="F41379" s="2">
        <v>0</v>
      </c>
    </row>
    <row r="41380" spans="1:6">
      <c r="A41380" t="s">
        <v>452</v>
      </c>
      <c r="B41380">
        <v>4014</v>
      </c>
      <c r="C41380" t="s">
        <v>463</v>
      </c>
      <c r="D41380">
        <v>2009</v>
      </c>
      <c r="E41380" t="s">
        <v>742</v>
      </c>
      <c r="F41380" s="2">
        <v>2804.2316843168801</v>
      </c>
    </row>
    <row r="41381" spans="1:6">
      <c r="A41381" t="s">
        <v>452</v>
      </c>
      <c r="B41381">
        <v>4014</v>
      </c>
      <c r="C41381" t="s">
        <v>463</v>
      </c>
      <c r="D41381">
        <v>2009</v>
      </c>
      <c r="E41381" t="s">
        <v>744</v>
      </c>
      <c r="F41381" s="2">
        <v>12365.3086435</v>
      </c>
    </row>
    <row r="41382" spans="1:6">
      <c r="A41382" t="s">
        <v>452</v>
      </c>
      <c r="B41382">
        <v>4014</v>
      </c>
      <c r="C41382" t="s">
        <v>463</v>
      </c>
      <c r="D41382">
        <v>2009</v>
      </c>
      <c r="E41382" t="s">
        <v>745</v>
      </c>
      <c r="F41382" s="2">
        <v>16840.666261534901</v>
      </c>
    </row>
    <row r="41383" spans="1:6">
      <c r="A41383" t="s">
        <v>452</v>
      </c>
      <c r="B41383">
        <v>4014</v>
      </c>
      <c r="C41383" t="s">
        <v>463</v>
      </c>
      <c r="D41383">
        <v>2009</v>
      </c>
      <c r="E41383" t="s">
        <v>741</v>
      </c>
      <c r="F41383" s="2">
        <v>25924.190906683099</v>
      </c>
    </row>
    <row r="41384" spans="1:6">
      <c r="A41384" t="s">
        <v>452</v>
      </c>
      <c r="B41384">
        <v>4014</v>
      </c>
      <c r="C41384" t="s">
        <v>463</v>
      </c>
      <c r="D41384">
        <v>2011</v>
      </c>
      <c r="E41384" t="s">
        <v>737</v>
      </c>
      <c r="F41384" s="2">
        <v>2014.7220201145401</v>
      </c>
    </row>
    <row r="41385" spans="1:6">
      <c r="A41385" t="s">
        <v>452</v>
      </c>
      <c r="B41385">
        <v>4014</v>
      </c>
      <c r="C41385" t="s">
        <v>463</v>
      </c>
      <c r="D41385">
        <v>2011</v>
      </c>
      <c r="E41385" t="s">
        <v>738</v>
      </c>
      <c r="F41385" s="2">
        <v>0</v>
      </c>
    </row>
    <row r="41386" spans="1:6">
      <c r="A41386" t="s">
        <v>452</v>
      </c>
      <c r="B41386">
        <v>4014</v>
      </c>
      <c r="C41386" t="s">
        <v>463</v>
      </c>
      <c r="D41386">
        <v>2011</v>
      </c>
      <c r="E41386" t="s">
        <v>743</v>
      </c>
      <c r="F41386" s="2">
        <v>0</v>
      </c>
    </row>
    <row r="41387" spans="1:6">
      <c r="A41387" t="s">
        <v>452</v>
      </c>
      <c r="B41387">
        <v>4014</v>
      </c>
      <c r="C41387" t="s">
        <v>463</v>
      </c>
      <c r="D41387">
        <v>2015</v>
      </c>
      <c r="E41387" t="s">
        <v>744</v>
      </c>
      <c r="F41387" s="2">
        <v>6256.9454396800002</v>
      </c>
    </row>
    <row r="41388" spans="1:6">
      <c r="A41388" t="s">
        <v>452</v>
      </c>
      <c r="B41388">
        <v>4014</v>
      </c>
      <c r="C41388" t="s">
        <v>463</v>
      </c>
      <c r="D41388">
        <v>2015</v>
      </c>
      <c r="E41388" t="s">
        <v>739</v>
      </c>
      <c r="F41388" s="2">
        <v>1776.5181222864501</v>
      </c>
    </row>
    <row r="41389" spans="1:6">
      <c r="A41389" t="s">
        <v>452</v>
      </c>
      <c r="B41389">
        <v>4014</v>
      </c>
      <c r="C41389" t="s">
        <v>463</v>
      </c>
      <c r="D41389">
        <v>2016</v>
      </c>
      <c r="E41389" t="s">
        <v>742</v>
      </c>
      <c r="F41389" s="2">
        <v>2961.9538536899399</v>
      </c>
    </row>
    <row r="41390" spans="1:6">
      <c r="A41390" t="s">
        <v>452</v>
      </c>
      <c r="B41390">
        <v>4014</v>
      </c>
      <c r="C41390" t="s">
        <v>463</v>
      </c>
      <c r="D41390">
        <v>2016</v>
      </c>
      <c r="E41390" t="s">
        <v>745</v>
      </c>
      <c r="F41390" s="2">
        <v>16840.666261534901</v>
      </c>
    </row>
    <row r="41391" spans="1:6">
      <c r="A41391" t="s">
        <v>452</v>
      </c>
      <c r="B41391">
        <v>4014</v>
      </c>
      <c r="C41391" t="s">
        <v>463</v>
      </c>
      <c r="D41391">
        <v>2017</v>
      </c>
      <c r="E41391" t="s">
        <v>736</v>
      </c>
      <c r="F41391" s="2">
        <v>4754.1483871585497</v>
      </c>
    </row>
    <row r="41392" spans="1:6">
      <c r="A41392" t="s">
        <v>452</v>
      </c>
      <c r="B41392">
        <v>4014</v>
      </c>
      <c r="C41392" t="s">
        <v>463</v>
      </c>
      <c r="D41392">
        <v>2017</v>
      </c>
      <c r="E41392" t="s">
        <v>737</v>
      </c>
      <c r="F41392" s="2">
        <v>2082.3505278320899</v>
      </c>
    </row>
    <row r="41393" spans="1:6">
      <c r="A41393" t="s">
        <v>452</v>
      </c>
      <c r="B41393">
        <v>4014</v>
      </c>
      <c r="C41393" t="s">
        <v>463</v>
      </c>
      <c r="D41393">
        <v>2017</v>
      </c>
      <c r="E41393" t="s">
        <v>738</v>
      </c>
      <c r="F41393" s="2">
        <v>0</v>
      </c>
    </row>
    <row r="41394" spans="1:6">
      <c r="A41394" t="s">
        <v>452</v>
      </c>
      <c r="B41394">
        <v>4014</v>
      </c>
      <c r="C41394" t="s">
        <v>463</v>
      </c>
      <c r="D41394">
        <v>2017</v>
      </c>
      <c r="E41394" t="s">
        <v>740</v>
      </c>
      <c r="F41394" s="2">
        <v>1272.0853473350801</v>
      </c>
    </row>
    <row r="41395" spans="1:6">
      <c r="A41395" t="s">
        <v>452</v>
      </c>
      <c r="B41395">
        <v>4014</v>
      </c>
      <c r="C41395" t="s">
        <v>463</v>
      </c>
      <c r="D41395">
        <v>2018</v>
      </c>
      <c r="E41395" t="s">
        <v>744</v>
      </c>
      <c r="F41395" s="2">
        <v>12178.676606318</v>
      </c>
    </row>
    <row r="41396" spans="1:6">
      <c r="A41396" t="s">
        <v>452</v>
      </c>
      <c r="B41396">
        <v>4014</v>
      </c>
      <c r="C41396" t="s">
        <v>463</v>
      </c>
      <c r="D41396">
        <v>2018</v>
      </c>
      <c r="E41396" t="s">
        <v>739</v>
      </c>
      <c r="F41396" s="2">
        <v>1785.0411812796799</v>
      </c>
    </row>
    <row r="41397" spans="1:6">
      <c r="A41397" t="s">
        <v>452</v>
      </c>
      <c r="B41397">
        <v>4014</v>
      </c>
      <c r="C41397" t="s">
        <v>463</v>
      </c>
      <c r="D41397">
        <v>2019</v>
      </c>
      <c r="E41397" t="s">
        <v>742</v>
      </c>
      <c r="F41397" s="2">
        <v>7642.5682476066404</v>
      </c>
    </row>
    <row r="41398" spans="1:6">
      <c r="A41398" t="s">
        <v>452</v>
      </c>
      <c r="B41398">
        <v>4014</v>
      </c>
      <c r="C41398" t="s">
        <v>463</v>
      </c>
      <c r="D41398">
        <v>2019</v>
      </c>
      <c r="E41398" t="s">
        <v>745</v>
      </c>
      <c r="F41398" s="2">
        <v>18469.166072088199</v>
      </c>
    </row>
    <row r="41399" spans="1:6">
      <c r="A41399" t="s">
        <v>452</v>
      </c>
      <c r="B41399">
        <v>4014</v>
      </c>
      <c r="C41399" t="s">
        <v>463</v>
      </c>
      <c r="D41399">
        <v>2019</v>
      </c>
      <c r="E41399" t="s">
        <v>741</v>
      </c>
      <c r="F41399" s="2">
        <v>22864.984558677199</v>
      </c>
    </row>
    <row r="41400" spans="1:6">
      <c r="A41400" t="s">
        <v>452</v>
      </c>
      <c r="B41400">
        <v>4014</v>
      </c>
      <c r="C41400" t="s">
        <v>463</v>
      </c>
      <c r="D41400">
        <v>2020</v>
      </c>
      <c r="E41400" t="s">
        <v>736</v>
      </c>
      <c r="F41400" s="2">
        <v>4082.2084127775001</v>
      </c>
    </row>
    <row r="41401" spans="1:6">
      <c r="A41401" t="s">
        <v>452</v>
      </c>
      <c r="B41401">
        <v>4014</v>
      </c>
      <c r="C41401" t="s">
        <v>463</v>
      </c>
      <c r="D41401">
        <v>2020</v>
      </c>
      <c r="E41401" t="s">
        <v>737</v>
      </c>
      <c r="F41401" s="2">
        <v>1964.4265626025899</v>
      </c>
    </row>
    <row r="41402" spans="1:6">
      <c r="A41402" t="s">
        <v>452</v>
      </c>
      <c r="B41402">
        <v>4014</v>
      </c>
      <c r="C41402" t="s">
        <v>463</v>
      </c>
      <c r="D41402">
        <v>2020</v>
      </c>
      <c r="E41402" t="s">
        <v>740</v>
      </c>
      <c r="F41402" s="2">
        <v>819.08853027075804</v>
      </c>
    </row>
    <row r="41403" spans="1:6">
      <c r="A41403" t="s">
        <v>452</v>
      </c>
      <c r="B41403">
        <v>4014</v>
      </c>
      <c r="C41403" t="s">
        <v>463</v>
      </c>
      <c r="D41403">
        <v>2021</v>
      </c>
      <c r="E41403" t="s">
        <v>739</v>
      </c>
      <c r="F41403" s="2">
        <v>2189.5972360117198</v>
      </c>
    </row>
    <row r="41404" spans="1:6">
      <c r="A41404" t="s">
        <v>452</v>
      </c>
      <c r="B41404">
        <v>4014</v>
      </c>
      <c r="C41404" t="s">
        <v>463</v>
      </c>
      <c r="D41404">
        <v>2021</v>
      </c>
      <c r="E41404" t="s">
        <v>743</v>
      </c>
      <c r="F41404" s="2">
        <v>0</v>
      </c>
    </row>
    <row r="41405" spans="1:6">
      <c r="A41405" t="s">
        <v>452</v>
      </c>
      <c r="B41405">
        <v>4014</v>
      </c>
      <c r="C41405" t="s">
        <v>463</v>
      </c>
      <c r="D41405">
        <v>2022</v>
      </c>
      <c r="E41405" t="s">
        <v>742</v>
      </c>
      <c r="F41405" s="2">
        <v>3325.0031366867001</v>
      </c>
    </row>
    <row r="41406" spans="1:6">
      <c r="A41406" t="s">
        <v>452</v>
      </c>
      <c r="B41406">
        <v>4014</v>
      </c>
      <c r="C41406" t="s">
        <v>463</v>
      </c>
      <c r="D41406">
        <v>2022</v>
      </c>
      <c r="E41406" t="s">
        <v>745</v>
      </c>
      <c r="F41406" s="2">
        <v>16429.1767229123</v>
      </c>
    </row>
    <row r="41407" spans="1:6">
      <c r="A41407" t="s">
        <v>452</v>
      </c>
      <c r="B41407">
        <v>4014</v>
      </c>
      <c r="C41407" t="s">
        <v>463</v>
      </c>
      <c r="D41407">
        <v>2022</v>
      </c>
      <c r="E41407" t="s">
        <v>741</v>
      </c>
      <c r="F41407" s="2">
        <v>22755.937943849</v>
      </c>
    </row>
    <row r="41408" spans="1:6">
      <c r="A41408" t="s">
        <v>452</v>
      </c>
      <c r="B41408">
        <v>4014</v>
      </c>
      <c r="C41408" t="s">
        <v>463</v>
      </c>
      <c r="D41408">
        <v>2023</v>
      </c>
      <c r="E41408" t="s">
        <v>740</v>
      </c>
      <c r="F41408" s="2">
        <v>1153.17814429748</v>
      </c>
    </row>
    <row r="41409" spans="1:6">
      <c r="A41409" t="s">
        <v>452</v>
      </c>
      <c r="B41409">
        <v>4014</v>
      </c>
      <c r="C41409" t="s">
        <v>463</v>
      </c>
      <c r="D41409">
        <v>2024</v>
      </c>
      <c r="E41409" t="s">
        <v>743</v>
      </c>
      <c r="F41409" s="2">
        <v>0</v>
      </c>
    </row>
    <row r="41410" spans="1:6">
      <c r="A41410" t="s">
        <v>452</v>
      </c>
      <c r="B41410">
        <v>4016</v>
      </c>
      <c r="C41410" t="s">
        <v>465</v>
      </c>
      <c r="D41410">
        <v>2009</v>
      </c>
      <c r="E41410" t="s">
        <v>736</v>
      </c>
      <c r="F41410" s="2">
        <v>377.25279182121699</v>
      </c>
    </row>
    <row r="41411" spans="1:6">
      <c r="A41411" t="s">
        <v>452</v>
      </c>
      <c r="B41411">
        <v>4016</v>
      </c>
      <c r="C41411" t="s">
        <v>465</v>
      </c>
      <c r="D41411">
        <v>2009</v>
      </c>
      <c r="E41411" t="s">
        <v>737</v>
      </c>
      <c r="F41411" s="2">
        <v>686.10040688831702</v>
      </c>
    </row>
    <row r="41412" spans="1:6">
      <c r="A41412" t="s">
        <v>452</v>
      </c>
      <c r="B41412">
        <v>4016</v>
      </c>
      <c r="C41412" t="s">
        <v>465</v>
      </c>
      <c r="D41412">
        <v>2011</v>
      </c>
      <c r="E41412" t="s">
        <v>742</v>
      </c>
      <c r="F41412" s="2">
        <v>2269.3894957866601</v>
      </c>
    </row>
    <row r="41413" spans="1:6">
      <c r="A41413" t="s">
        <v>452</v>
      </c>
      <c r="B41413">
        <v>4016</v>
      </c>
      <c r="C41413" t="s">
        <v>465</v>
      </c>
      <c r="D41413">
        <v>2011</v>
      </c>
      <c r="E41413" t="s">
        <v>744</v>
      </c>
      <c r="F41413" s="2">
        <v>0</v>
      </c>
    </row>
    <row r="41414" spans="1:6">
      <c r="A41414" t="s">
        <v>452</v>
      </c>
      <c r="B41414">
        <v>4016</v>
      </c>
      <c r="C41414" t="s">
        <v>465</v>
      </c>
      <c r="D41414">
        <v>2011</v>
      </c>
      <c r="E41414" t="s">
        <v>739</v>
      </c>
      <c r="F41414" s="2">
        <v>4479.52997347576</v>
      </c>
    </row>
    <row r="41415" spans="1:6">
      <c r="A41415" t="s">
        <v>452</v>
      </c>
      <c r="B41415">
        <v>4016</v>
      </c>
      <c r="C41415" t="s">
        <v>465</v>
      </c>
      <c r="D41415">
        <v>2011</v>
      </c>
      <c r="E41415" t="s">
        <v>741</v>
      </c>
      <c r="F41415" s="2">
        <v>10418.215175834101</v>
      </c>
    </row>
    <row r="41416" spans="1:6">
      <c r="A41416" t="s">
        <v>452</v>
      </c>
      <c r="B41416">
        <v>4016</v>
      </c>
      <c r="C41416" t="s">
        <v>465</v>
      </c>
      <c r="D41416">
        <v>2013</v>
      </c>
      <c r="E41416" t="s">
        <v>738</v>
      </c>
      <c r="F41416" s="2">
        <v>0</v>
      </c>
    </row>
    <row r="41417" spans="1:6">
      <c r="A41417" t="s">
        <v>452</v>
      </c>
      <c r="B41417">
        <v>4016</v>
      </c>
      <c r="C41417" t="s">
        <v>465</v>
      </c>
      <c r="D41417">
        <v>2013</v>
      </c>
      <c r="E41417" t="s">
        <v>740</v>
      </c>
      <c r="F41417" s="2">
        <v>802.13174589388404</v>
      </c>
    </row>
    <row r="41418" spans="1:6">
      <c r="A41418" t="s">
        <v>452</v>
      </c>
      <c r="B41418">
        <v>4016</v>
      </c>
      <c r="C41418" t="s">
        <v>465</v>
      </c>
      <c r="D41418">
        <v>2015</v>
      </c>
      <c r="E41418" t="s">
        <v>736</v>
      </c>
      <c r="F41418" s="2">
        <v>318.69535685809899</v>
      </c>
    </row>
    <row r="41419" spans="1:6">
      <c r="A41419" t="s">
        <v>452</v>
      </c>
      <c r="B41419">
        <v>4016</v>
      </c>
      <c r="C41419" t="s">
        <v>465</v>
      </c>
      <c r="D41419">
        <v>2015</v>
      </c>
      <c r="E41419" t="s">
        <v>737</v>
      </c>
      <c r="F41419" s="2">
        <v>830.76700065611999</v>
      </c>
    </row>
    <row r="41420" spans="1:6">
      <c r="A41420" t="s">
        <v>452</v>
      </c>
      <c r="B41420">
        <v>4016</v>
      </c>
      <c r="C41420" t="s">
        <v>465</v>
      </c>
      <c r="D41420">
        <v>2015</v>
      </c>
      <c r="E41420" t="s">
        <v>745</v>
      </c>
      <c r="F41420" s="2">
        <v>0</v>
      </c>
    </row>
    <row r="41421" spans="1:6">
      <c r="A41421" t="s">
        <v>452</v>
      </c>
      <c r="B41421">
        <v>4016</v>
      </c>
      <c r="C41421" t="s">
        <v>465</v>
      </c>
      <c r="D41421">
        <v>2016</v>
      </c>
      <c r="E41421" t="s">
        <v>738</v>
      </c>
      <c r="F41421" s="2">
        <v>0</v>
      </c>
    </row>
    <row r="41422" spans="1:6">
      <c r="A41422" t="s">
        <v>452</v>
      </c>
      <c r="B41422">
        <v>4016</v>
      </c>
      <c r="C41422" t="s">
        <v>465</v>
      </c>
      <c r="D41422">
        <v>2016</v>
      </c>
      <c r="E41422" t="s">
        <v>740</v>
      </c>
      <c r="F41422" s="2">
        <v>605.18337863652903</v>
      </c>
    </row>
    <row r="41423" spans="1:6">
      <c r="A41423" t="s">
        <v>452</v>
      </c>
      <c r="B41423">
        <v>4016</v>
      </c>
      <c r="C41423" t="s">
        <v>465</v>
      </c>
      <c r="D41423">
        <v>2017</v>
      </c>
      <c r="E41423" t="s">
        <v>742</v>
      </c>
      <c r="F41423" s="2">
        <v>2334.3663105584001</v>
      </c>
    </row>
    <row r="41424" spans="1:6">
      <c r="A41424" t="s">
        <v>452</v>
      </c>
      <c r="B41424">
        <v>4016</v>
      </c>
      <c r="C41424" t="s">
        <v>465</v>
      </c>
      <c r="D41424">
        <v>2017</v>
      </c>
      <c r="E41424" t="s">
        <v>744</v>
      </c>
      <c r="F41424" s="2">
        <v>0</v>
      </c>
    </row>
    <row r="41425" spans="1:6">
      <c r="A41425" t="s">
        <v>452</v>
      </c>
      <c r="B41425">
        <v>4016</v>
      </c>
      <c r="C41425" t="s">
        <v>465</v>
      </c>
      <c r="D41425">
        <v>2017</v>
      </c>
      <c r="E41425" t="s">
        <v>739</v>
      </c>
      <c r="F41425" s="2">
        <v>4265.2489586891297</v>
      </c>
    </row>
    <row r="41426" spans="1:6">
      <c r="A41426" t="s">
        <v>452</v>
      </c>
      <c r="B41426">
        <v>4016</v>
      </c>
      <c r="C41426" t="s">
        <v>465</v>
      </c>
      <c r="D41426">
        <v>2017</v>
      </c>
      <c r="E41426" t="s">
        <v>743</v>
      </c>
      <c r="F41426" s="2">
        <v>0</v>
      </c>
    </row>
    <row r="41427" spans="1:6">
      <c r="A41427" t="s">
        <v>452</v>
      </c>
      <c r="B41427">
        <v>4016</v>
      </c>
      <c r="C41427" t="s">
        <v>465</v>
      </c>
      <c r="D41427">
        <v>2018</v>
      </c>
      <c r="E41427" t="s">
        <v>745</v>
      </c>
      <c r="F41427" s="2">
        <v>0</v>
      </c>
    </row>
    <row r="41428" spans="1:6">
      <c r="A41428" t="s">
        <v>452</v>
      </c>
      <c r="B41428">
        <v>4016</v>
      </c>
      <c r="C41428" t="s">
        <v>465</v>
      </c>
      <c r="D41428">
        <v>2018</v>
      </c>
      <c r="E41428" t="s">
        <v>741</v>
      </c>
      <c r="F41428" s="2">
        <v>9798.1927306591606</v>
      </c>
    </row>
    <row r="41429" spans="1:6">
      <c r="A41429" t="s">
        <v>452</v>
      </c>
      <c r="B41429">
        <v>4016</v>
      </c>
      <c r="C41429" t="s">
        <v>465</v>
      </c>
      <c r="D41429">
        <v>2019</v>
      </c>
      <c r="E41429" t="s">
        <v>740</v>
      </c>
      <c r="F41429" s="2">
        <v>407.84075072237903</v>
      </c>
    </row>
    <row r="41430" spans="1:6">
      <c r="A41430" t="s">
        <v>452</v>
      </c>
      <c r="B41430">
        <v>4016</v>
      </c>
      <c r="C41430" t="s">
        <v>465</v>
      </c>
      <c r="D41430">
        <v>2020</v>
      </c>
      <c r="E41430" t="s">
        <v>739</v>
      </c>
      <c r="F41430" s="2">
        <v>5663.2944246366997</v>
      </c>
    </row>
    <row r="41431" spans="1:6">
      <c r="A41431" t="s">
        <v>452</v>
      </c>
      <c r="B41431">
        <v>4016</v>
      </c>
      <c r="C41431" t="s">
        <v>465</v>
      </c>
      <c r="D41431">
        <v>2020</v>
      </c>
      <c r="E41431" t="s">
        <v>743</v>
      </c>
      <c r="F41431" s="2">
        <v>0</v>
      </c>
    </row>
    <row r="41432" spans="1:6">
      <c r="A41432" t="s">
        <v>452</v>
      </c>
      <c r="B41432">
        <v>4016</v>
      </c>
      <c r="C41432" t="s">
        <v>465</v>
      </c>
      <c r="D41432">
        <v>2021</v>
      </c>
      <c r="E41432" t="s">
        <v>745</v>
      </c>
      <c r="F41432" s="2">
        <v>0.22477643261043401</v>
      </c>
    </row>
    <row r="41433" spans="1:6">
      <c r="A41433" t="s">
        <v>452</v>
      </c>
      <c r="B41433">
        <v>4016</v>
      </c>
      <c r="C41433" t="s">
        <v>465</v>
      </c>
      <c r="D41433">
        <v>2021</v>
      </c>
      <c r="E41433" t="s">
        <v>741</v>
      </c>
      <c r="F41433" s="2">
        <v>9080.2984302642199</v>
      </c>
    </row>
    <row r="41434" spans="1:6">
      <c r="A41434" t="s">
        <v>452</v>
      </c>
      <c r="B41434">
        <v>4016</v>
      </c>
      <c r="C41434" t="s">
        <v>465</v>
      </c>
      <c r="D41434">
        <v>2022</v>
      </c>
      <c r="E41434" t="s">
        <v>736</v>
      </c>
      <c r="F41434" s="2">
        <v>512.10543044614496</v>
      </c>
    </row>
    <row r="41435" spans="1:6">
      <c r="A41435" t="s">
        <v>452</v>
      </c>
      <c r="B41435">
        <v>4016</v>
      </c>
      <c r="C41435" t="s">
        <v>465</v>
      </c>
      <c r="D41435">
        <v>2022</v>
      </c>
      <c r="E41435" t="s">
        <v>737</v>
      </c>
      <c r="F41435" s="2">
        <v>696.58264087907003</v>
      </c>
    </row>
    <row r="41436" spans="1:6">
      <c r="A41436" t="s">
        <v>452</v>
      </c>
      <c r="B41436">
        <v>4016</v>
      </c>
      <c r="C41436" t="s">
        <v>465</v>
      </c>
      <c r="D41436">
        <v>2022</v>
      </c>
      <c r="E41436" t="s">
        <v>740</v>
      </c>
      <c r="F41436" s="2">
        <v>481.21283034217498</v>
      </c>
    </row>
    <row r="41437" spans="1:6">
      <c r="A41437" t="s">
        <v>452</v>
      </c>
      <c r="B41437">
        <v>4016</v>
      </c>
      <c r="C41437" t="s">
        <v>465</v>
      </c>
      <c r="D41437">
        <v>2023</v>
      </c>
      <c r="E41437" t="s">
        <v>743</v>
      </c>
      <c r="F41437" s="2">
        <v>0</v>
      </c>
    </row>
    <row r="41438" spans="1:6">
      <c r="A41438" t="s">
        <v>452</v>
      </c>
      <c r="B41438">
        <v>4016</v>
      </c>
      <c r="C41438" t="s">
        <v>465</v>
      </c>
      <c r="D41438">
        <v>2024</v>
      </c>
      <c r="E41438" t="s">
        <v>742</v>
      </c>
      <c r="F41438" s="2">
        <v>1540.6654499193201</v>
      </c>
    </row>
    <row r="41439" spans="1:6">
      <c r="A41439" t="s">
        <v>452</v>
      </c>
      <c r="B41439">
        <v>4016</v>
      </c>
      <c r="C41439" t="s">
        <v>465</v>
      </c>
      <c r="D41439">
        <v>2024</v>
      </c>
      <c r="E41439" t="s">
        <v>741</v>
      </c>
      <c r="F41439" s="2">
        <v>8805.4110204310691</v>
      </c>
    </row>
    <row r="41440" spans="1:6">
      <c r="A41440" t="s">
        <v>452</v>
      </c>
      <c r="B41440">
        <v>4018</v>
      </c>
      <c r="C41440" t="s">
        <v>467</v>
      </c>
      <c r="D41440">
        <v>2009</v>
      </c>
      <c r="E41440" t="s">
        <v>738</v>
      </c>
      <c r="F41440" s="2">
        <v>0</v>
      </c>
    </row>
    <row r="41441" spans="1:6">
      <c r="A41441" t="s">
        <v>452</v>
      </c>
      <c r="B41441">
        <v>4018</v>
      </c>
      <c r="C41441" t="s">
        <v>467</v>
      </c>
      <c r="D41441">
        <v>2009</v>
      </c>
      <c r="E41441" t="s">
        <v>739</v>
      </c>
      <c r="F41441" s="2">
        <v>9131.8822978295393</v>
      </c>
    </row>
    <row r="41442" spans="1:6">
      <c r="A41442" t="s">
        <v>452</v>
      </c>
      <c r="B41442">
        <v>4018</v>
      </c>
      <c r="C41442" t="s">
        <v>467</v>
      </c>
      <c r="D41442">
        <v>2009</v>
      </c>
      <c r="E41442" t="s">
        <v>743</v>
      </c>
      <c r="F41442" s="2">
        <v>0</v>
      </c>
    </row>
    <row r="41443" spans="1:6">
      <c r="A41443" t="s">
        <v>452</v>
      </c>
      <c r="B41443">
        <v>4018</v>
      </c>
      <c r="C41443" t="s">
        <v>467</v>
      </c>
      <c r="D41443">
        <v>2011</v>
      </c>
      <c r="E41443" t="s">
        <v>736</v>
      </c>
      <c r="F41443" s="2">
        <v>6393.2676243757896</v>
      </c>
    </row>
    <row r="41444" spans="1:6">
      <c r="A41444" t="s">
        <v>452</v>
      </c>
      <c r="B41444">
        <v>4018</v>
      </c>
      <c r="C41444" t="s">
        <v>467</v>
      </c>
      <c r="D41444">
        <v>2011</v>
      </c>
      <c r="E41444" t="s">
        <v>737</v>
      </c>
      <c r="F41444" s="2">
        <v>1004.72524936792</v>
      </c>
    </row>
    <row r="41445" spans="1:6">
      <c r="A41445" t="s">
        <v>452</v>
      </c>
      <c r="B41445">
        <v>4018</v>
      </c>
      <c r="C41445" t="s">
        <v>467</v>
      </c>
      <c r="D41445">
        <v>2011</v>
      </c>
      <c r="E41445" t="s">
        <v>740</v>
      </c>
      <c r="F41445" s="2">
        <v>1637.61501658253</v>
      </c>
    </row>
    <row r="41446" spans="1:6">
      <c r="A41446" t="s">
        <v>452</v>
      </c>
      <c r="B41446">
        <v>4018</v>
      </c>
      <c r="C41446" t="s">
        <v>467</v>
      </c>
      <c r="D41446">
        <v>2013</v>
      </c>
      <c r="E41446" t="s">
        <v>742</v>
      </c>
      <c r="F41446" s="2">
        <v>3203.53553920791</v>
      </c>
    </row>
    <row r="41447" spans="1:6">
      <c r="A41447" t="s">
        <v>452</v>
      </c>
      <c r="B41447">
        <v>4018</v>
      </c>
      <c r="C41447" t="s">
        <v>467</v>
      </c>
      <c r="D41447">
        <v>2013</v>
      </c>
      <c r="E41447" t="s">
        <v>744</v>
      </c>
      <c r="F41447" s="2">
        <v>5488.5719916999997</v>
      </c>
    </row>
    <row r="41448" spans="1:6">
      <c r="A41448" t="s">
        <v>452</v>
      </c>
      <c r="B41448">
        <v>4018</v>
      </c>
      <c r="C41448" t="s">
        <v>467</v>
      </c>
      <c r="D41448">
        <v>2013</v>
      </c>
      <c r="E41448" t="s">
        <v>745</v>
      </c>
      <c r="F41448" s="2">
        <v>1.25637706419276E-2</v>
      </c>
    </row>
    <row r="41449" spans="1:6">
      <c r="A41449" t="s">
        <v>452</v>
      </c>
      <c r="B41449">
        <v>4018</v>
      </c>
      <c r="C41449" t="s">
        <v>467</v>
      </c>
      <c r="D41449">
        <v>2013</v>
      </c>
      <c r="E41449" t="s">
        <v>741</v>
      </c>
      <c r="F41449" s="2">
        <v>12226.0542691144</v>
      </c>
    </row>
    <row r="41450" spans="1:6">
      <c r="A41450" t="s">
        <v>452</v>
      </c>
      <c r="B41450">
        <v>4018</v>
      </c>
      <c r="C41450" t="s">
        <v>467</v>
      </c>
      <c r="D41450">
        <v>2015</v>
      </c>
      <c r="E41450" t="s">
        <v>738</v>
      </c>
      <c r="F41450" s="2">
        <v>0</v>
      </c>
    </row>
    <row r="41451" spans="1:6">
      <c r="A41451" t="s">
        <v>452</v>
      </c>
      <c r="B41451">
        <v>4018</v>
      </c>
      <c r="C41451" t="s">
        <v>467</v>
      </c>
      <c r="D41451">
        <v>2015</v>
      </c>
      <c r="E41451" t="s">
        <v>739</v>
      </c>
      <c r="F41451" s="2">
        <v>8735.7793317282394</v>
      </c>
    </row>
    <row r="41452" spans="1:6">
      <c r="A41452" t="s">
        <v>452</v>
      </c>
      <c r="B41452">
        <v>4018</v>
      </c>
      <c r="C41452" t="s">
        <v>467</v>
      </c>
      <c r="D41452">
        <v>2015</v>
      </c>
      <c r="E41452" t="s">
        <v>743</v>
      </c>
      <c r="F41452" s="2">
        <v>0</v>
      </c>
    </row>
    <row r="41453" spans="1:6">
      <c r="A41453" t="s">
        <v>452</v>
      </c>
      <c r="B41453">
        <v>4018</v>
      </c>
      <c r="C41453" t="s">
        <v>467</v>
      </c>
      <c r="D41453">
        <v>2016</v>
      </c>
      <c r="E41453" t="s">
        <v>742</v>
      </c>
      <c r="F41453" s="2">
        <v>2782.0771606636999</v>
      </c>
    </row>
    <row r="41454" spans="1:6">
      <c r="A41454" t="s">
        <v>452</v>
      </c>
      <c r="B41454">
        <v>4018</v>
      </c>
      <c r="C41454" t="s">
        <v>467</v>
      </c>
      <c r="D41454">
        <v>2016</v>
      </c>
      <c r="E41454" t="s">
        <v>744</v>
      </c>
      <c r="F41454" s="2">
        <v>269.38429350000001</v>
      </c>
    </row>
    <row r="41455" spans="1:6">
      <c r="A41455" t="s">
        <v>452</v>
      </c>
      <c r="B41455">
        <v>4018</v>
      </c>
      <c r="C41455" t="s">
        <v>467</v>
      </c>
      <c r="D41455">
        <v>2016</v>
      </c>
      <c r="E41455" t="s">
        <v>745</v>
      </c>
      <c r="F41455" s="2">
        <v>1.25637706419276E-2</v>
      </c>
    </row>
    <row r="41456" spans="1:6">
      <c r="A41456" t="s">
        <v>452</v>
      </c>
      <c r="B41456">
        <v>4018</v>
      </c>
      <c r="C41456" t="s">
        <v>467</v>
      </c>
      <c r="D41456">
        <v>2017</v>
      </c>
      <c r="E41456" t="s">
        <v>736</v>
      </c>
      <c r="F41456" s="2">
        <v>4688.8933229636004</v>
      </c>
    </row>
    <row r="41457" spans="1:6">
      <c r="A41457" t="s">
        <v>452</v>
      </c>
      <c r="B41457">
        <v>4018</v>
      </c>
      <c r="C41457" t="s">
        <v>467</v>
      </c>
      <c r="D41457">
        <v>2017</v>
      </c>
      <c r="E41457" t="s">
        <v>737</v>
      </c>
      <c r="F41457" s="2">
        <v>1097.17680649402</v>
      </c>
    </row>
    <row r="41458" spans="1:6">
      <c r="A41458" t="s">
        <v>452</v>
      </c>
      <c r="B41458">
        <v>4018</v>
      </c>
      <c r="C41458" t="s">
        <v>467</v>
      </c>
      <c r="D41458">
        <v>2017</v>
      </c>
      <c r="E41458" t="s">
        <v>740</v>
      </c>
      <c r="F41458" s="2">
        <v>741.68538530247895</v>
      </c>
    </row>
    <row r="41459" spans="1:6">
      <c r="A41459" t="s">
        <v>452</v>
      </c>
      <c r="B41459">
        <v>4018</v>
      </c>
      <c r="C41459" t="s">
        <v>467</v>
      </c>
      <c r="D41459">
        <v>2018</v>
      </c>
      <c r="E41459" t="s">
        <v>738</v>
      </c>
      <c r="F41459" s="2">
        <v>0</v>
      </c>
    </row>
    <row r="41460" spans="1:6">
      <c r="A41460" t="s">
        <v>452</v>
      </c>
      <c r="B41460">
        <v>4018</v>
      </c>
      <c r="C41460" t="s">
        <v>467</v>
      </c>
      <c r="D41460">
        <v>2018</v>
      </c>
      <c r="E41460" t="s">
        <v>739</v>
      </c>
      <c r="F41460" s="2">
        <v>9805.3217696720203</v>
      </c>
    </row>
    <row r="41461" spans="1:6">
      <c r="A41461" t="s">
        <v>452</v>
      </c>
      <c r="B41461">
        <v>4018</v>
      </c>
      <c r="C41461" t="s">
        <v>467</v>
      </c>
      <c r="D41461">
        <v>2019</v>
      </c>
      <c r="E41461" t="s">
        <v>742</v>
      </c>
      <c r="F41461" s="2">
        <v>2381.9720162425901</v>
      </c>
    </row>
    <row r="41462" spans="1:6">
      <c r="A41462" t="s">
        <v>452</v>
      </c>
      <c r="B41462">
        <v>4018</v>
      </c>
      <c r="C41462" t="s">
        <v>467</v>
      </c>
      <c r="D41462">
        <v>2019</v>
      </c>
      <c r="E41462" t="s">
        <v>744</v>
      </c>
      <c r="F41462" s="2">
        <v>369.02424359999998</v>
      </c>
    </row>
    <row r="41463" spans="1:6">
      <c r="A41463" t="s">
        <v>452</v>
      </c>
      <c r="B41463">
        <v>4018</v>
      </c>
      <c r="C41463" t="s">
        <v>467</v>
      </c>
      <c r="D41463">
        <v>2019</v>
      </c>
      <c r="E41463" t="s">
        <v>745</v>
      </c>
      <c r="F41463" s="2">
        <v>5.9601802027540103</v>
      </c>
    </row>
    <row r="41464" spans="1:6">
      <c r="A41464" t="s">
        <v>452</v>
      </c>
      <c r="B41464">
        <v>4018</v>
      </c>
      <c r="C41464" t="s">
        <v>467</v>
      </c>
      <c r="D41464">
        <v>2020</v>
      </c>
      <c r="E41464" t="s">
        <v>740</v>
      </c>
      <c r="F41464" s="2">
        <v>413.805521793406</v>
      </c>
    </row>
    <row r="41465" spans="1:6">
      <c r="A41465" t="s">
        <v>452</v>
      </c>
      <c r="B41465">
        <v>4018</v>
      </c>
      <c r="C41465" t="s">
        <v>467</v>
      </c>
      <c r="D41465">
        <v>2020</v>
      </c>
      <c r="E41465" t="s">
        <v>741</v>
      </c>
      <c r="F41465" s="2">
        <v>10406.955130656999</v>
      </c>
    </row>
    <row r="41466" spans="1:6">
      <c r="A41466" t="s">
        <v>452</v>
      </c>
      <c r="B41466">
        <v>4018</v>
      </c>
      <c r="C41466" t="s">
        <v>467</v>
      </c>
      <c r="D41466">
        <v>2022</v>
      </c>
      <c r="E41466" t="s">
        <v>743</v>
      </c>
      <c r="F41466" s="2">
        <v>0</v>
      </c>
    </row>
    <row r="41467" spans="1:6">
      <c r="A41467" t="s">
        <v>452</v>
      </c>
      <c r="B41467">
        <v>4018</v>
      </c>
      <c r="C41467" t="s">
        <v>467</v>
      </c>
      <c r="D41467">
        <v>2022</v>
      </c>
      <c r="E41467" t="s">
        <v>745</v>
      </c>
      <c r="F41467" s="2">
        <v>0</v>
      </c>
    </row>
    <row r="41468" spans="1:6">
      <c r="A41468" t="s">
        <v>452</v>
      </c>
      <c r="B41468">
        <v>4018</v>
      </c>
      <c r="C41468" t="s">
        <v>467</v>
      </c>
      <c r="D41468">
        <v>2023</v>
      </c>
      <c r="E41468" t="s">
        <v>741</v>
      </c>
      <c r="F41468" s="2">
        <v>10208.1950210343</v>
      </c>
    </row>
    <row r="41469" spans="1:6">
      <c r="A41469" t="s">
        <v>452</v>
      </c>
      <c r="B41469">
        <v>4018</v>
      </c>
      <c r="C41469" t="s">
        <v>467</v>
      </c>
      <c r="D41469">
        <v>2024</v>
      </c>
      <c r="E41469" t="s">
        <v>736</v>
      </c>
      <c r="F41469" s="2">
        <v>3498.0455100454701</v>
      </c>
    </row>
    <row r="41470" spans="1:6">
      <c r="A41470" t="s">
        <v>452</v>
      </c>
      <c r="B41470">
        <v>4018</v>
      </c>
      <c r="C41470" t="s">
        <v>467</v>
      </c>
      <c r="D41470">
        <v>2024</v>
      </c>
      <c r="E41470" t="s">
        <v>737</v>
      </c>
      <c r="F41470" s="2">
        <v>947.16041737715</v>
      </c>
    </row>
    <row r="41471" spans="1:6">
      <c r="A41471" t="s">
        <v>452</v>
      </c>
      <c r="B41471">
        <v>4020</v>
      </c>
      <c r="C41471" t="s">
        <v>469</v>
      </c>
      <c r="D41471">
        <v>2009</v>
      </c>
      <c r="E41471" t="s">
        <v>742</v>
      </c>
      <c r="F41471" s="2">
        <v>4802.7653858042504</v>
      </c>
    </row>
    <row r="41472" spans="1:6">
      <c r="A41472" t="s">
        <v>452</v>
      </c>
      <c r="B41472">
        <v>4020</v>
      </c>
      <c r="C41472" t="s">
        <v>469</v>
      </c>
      <c r="D41472">
        <v>2011</v>
      </c>
      <c r="E41472" t="s">
        <v>744</v>
      </c>
      <c r="F41472" s="2">
        <v>0</v>
      </c>
    </row>
    <row r="41473" spans="1:6">
      <c r="A41473" t="s">
        <v>452</v>
      </c>
      <c r="B41473">
        <v>4020</v>
      </c>
      <c r="C41473" t="s">
        <v>469</v>
      </c>
      <c r="D41473">
        <v>2011</v>
      </c>
      <c r="E41473" t="s">
        <v>739</v>
      </c>
      <c r="F41473" s="2">
        <v>9928.7189279468603</v>
      </c>
    </row>
    <row r="41474" spans="1:6">
      <c r="A41474" t="s">
        <v>452</v>
      </c>
      <c r="B41474">
        <v>4020</v>
      </c>
      <c r="C41474" t="s">
        <v>469</v>
      </c>
      <c r="D41474">
        <v>2013</v>
      </c>
      <c r="E41474" t="s">
        <v>736</v>
      </c>
      <c r="F41474" s="2">
        <v>1571.24807880973</v>
      </c>
    </row>
    <row r="41475" spans="1:6">
      <c r="A41475" t="s">
        <v>452</v>
      </c>
      <c r="B41475">
        <v>4020</v>
      </c>
      <c r="C41475" t="s">
        <v>469</v>
      </c>
      <c r="D41475">
        <v>2013</v>
      </c>
      <c r="E41475" t="s">
        <v>737</v>
      </c>
      <c r="F41475" s="2">
        <v>1683.43667854714</v>
      </c>
    </row>
    <row r="41476" spans="1:6">
      <c r="A41476" t="s">
        <v>452</v>
      </c>
      <c r="B41476">
        <v>4020</v>
      </c>
      <c r="C41476" t="s">
        <v>469</v>
      </c>
      <c r="D41476">
        <v>2013</v>
      </c>
      <c r="E41476" t="s">
        <v>738</v>
      </c>
      <c r="F41476" s="2">
        <v>76.455103654272904</v>
      </c>
    </row>
    <row r="41477" spans="1:6">
      <c r="A41477" t="s">
        <v>452</v>
      </c>
      <c r="B41477">
        <v>4020</v>
      </c>
      <c r="C41477" t="s">
        <v>469</v>
      </c>
      <c r="D41477">
        <v>2013</v>
      </c>
      <c r="E41477" t="s">
        <v>740</v>
      </c>
      <c r="F41477" s="2">
        <v>1758.5955837153399</v>
      </c>
    </row>
    <row r="41478" spans="1:6">
      <c r="A41478" t="s">
        <v>452</v>
      </c>
      <c r="B41478">
        <v>4020</v>
      </c>
      <c r="C41478" t="s">
        <v>469</v>
      </c>
      <c r="D41478">
        <v>2015</v>
      </c>
      <c r="E41478" t="s">
        <v>742</v>
      </c>
      <c r="F41478" s="2">
        <v>6080.2112526150804</v>
      </c>
    </row>
    <row r="41479" spans="1:6">
      <c r="A41479" t="s">
        <v>452</v>
      </c>
      <c r="B41479">
        <v>4020</v>
      </c>
      <c r="C41479" t="s">
        <v>469</v>
      </c>
      <c r="D41479">
        <v>2015</v>
      </c>
      <c r="E41479" t="s">
        <v>745</v>
      </c>
      <c r="F41479" s="2">
        <v>0</v>
      </c>
    </row>
    <row r="41480" spans="1:6">
      <c r="A41480" t="s">
        <v>452</v>
      </c>
      <c r="B41480">
        <v>4020</v>
      </c>
      <c r="C41480" t="s">
        <v>469</v>
      </c>
      <c r="D41480">
        <v>2015</v>
      </c>
      <c r="E41480" t="s">
        <v>741</v>
      </c>
      <c r="F41480" s="2">
        <v>18417.0580787611</v>
      </c>
    </row>
    <row r="41481" spans="1:6">
      <c r="A41481" t="s">
        <v>452</v>
      </c>
      <c r="B41481">
        <v>4020</v>
      </c>
      <c r="C41481" t="s">
        <v>469</v>
      </c>
      <c r="D41481">
        <v>2016</v>
      </c>
      <c r="E41481" t="s">
        <v>736</v>
      </c>
      <c r="F41481" s="2">
        <v>1264.11224073315</v>
      </c>
    </row>
    <row r="41482" spans="1:6">
      <c r="A41482" t="s">
        <v>452</v>
      </c>
      <c r="B41482">
        <v>4020</v>
      </c>
      <c r="C41482" t="s">
        <v>469</v>
      </c>
      <c r="D41482">
        <v>2016</v>
      </c>
      <c r="E41482" t="s">
        <v>737</v>
      </c>
      <c r="F41482" s="2">
        <v>1714.6802272561099</v>
      </c>
    </row>
    <row r="41483" spans="1:6">
      <c r="A41483" t="s">
        <v>452</v>
      </c>
      <c r="B41483">
        <v>4020</v>
      </c>
      <c r="C41483" t="s">
        <v>469</v>
      </c>
      <c r="D41483">
        <v>2016</v>
      </c>
      <c r="E41483" t="s">
        <v>740</v>
      </c>
      <c r="F41483" s="2">
        <v>1312.93587941488</v>
      </c>
    </row>
    <row r="41484" spans="1:6">
      <c r="A41484" t="s">
        <v>452</v>
      </c>
      <c r="B41484">
        <v>4020</v>
      </c>
      <c r="C41484" t="s">
        <v>469</v>
      </c>
      <c r="D41484">
        <v>2017</v>
      </c>
      <c r="E41484" t="s">
        <v>739</v>
      </c>
      <c r="F41484" s="2">
        <v>10701.188810838599</v>
      </c>
    </row>
    <row r="41485" spans="1:6">
      <c r="A41485" t="s">
        <v>452</v>
      </c>
      <c r="B41485">
        <v>4020</v>
      </c>
      <c r="C41485" t="s">
        <v>469</v>
      </c>
      <c r="D41485">
        <v>2017</v>
      </c>
      <c r="E41485" t="s">
        <v>743</v>
      </c>
      <c r="F41485" s="2">
        <v>0</v>
      </c>
    </row>
    <row r="41486" spans="1:6">
      <c r="A41486" t="s">
        <v>452</v>
      </c>
      <c r="B41486">
        <v>4020</v>
      </c>
      <c r="C41486" t="s">
        <v>469</v>
      </c>
      <c r="D41486">
        <v>2018</v>
      </c>
      <c r="E41486" t="s">
        <v>742</v>
      </c>
      <c r="F41486" s="2">
        <v>7182.19214657255</v>
      </c>
    </row>
    <row r="41487" spans="1:6">
      <c r="A41487" t="s">
        <v>452</v>
      </c>
      <c r="B41487">
        <v>4020</v>
      </c>
      <c r="C41487" t="s">
        <v>469</v>
      </c>
      <c r="D41487">
        <v>2018</v>
      </c>
      <c r="E41487" t="s">
        <v>745</v>
      </c>
      <c r="F41487" s="2">
        <v>0.239783144944928</v>
      </c>
    </row>
    <row r="41488" spans="1:6">
      <c r="A41488" t="s">
        <v>452</v>
      </c>
      <c r="B41488">
        <v>4020</v>
      </c>
      <c r="C41488" t="s">
        <v>469</v>
      </c>
      <c r="D41488">
        <v>2018</v>
      </c>
      <c r="E41488" t="s">
        <v>741</v>
      </c>
      <c r="F41488" s="2">
        <v>16883.227166297798</v>
      </c>
    </row>
    <row r="41489" spans="1:6">
      <c r="A41489" t="s">
        <v>452</v>
      </c>
      <c r="B41489">
        <v>4020</v>
      </c>
      <c r="C41489" t="s">
        <v>469</v>
      </c>
      <c r="D41489">
        <v>2019</v>
      </c>
      <c r="E41489" t="s">
        <v>740</v>
      </c>
      <c r="F41489" s="2">
        <v>894.791515663518</v>
      </c>
    </row>
    <row r="41490" spans="1:6">
      <c r="A41490" t="s">
        <v>452</v>
      </c>
      <c r="B41490">
        <v>4020</v>
      </c>
      <c r="C41490" t="s">
        <v>469</v>
      </c>
      <c r="D41490">
        <v>2020</v>
      </c>
      <c r="E41490" t="s">
        <v>738</v>
      </c>
      <c r="F41490" s="2">
        <v>0</v>
      </c>
    </row>
    <row r="41491" spans="1:6">
      <c r="A41491" t="s">
        <v>452</v>
      </c>
      <c r="B41491">
        <v>4020</v>
      </c>
      <c r="C41491" t="s">
        <v>469</v>
      </c>
      <c r="D41491">
        <v>2020</v>
      </c>
      <c r="E41491" t="s">
        <v>743</v>
      </c>
      <c r="F41491" s="2">
        <v>0</v>
      </c>
    </row>
    <row r="41492" spans="1:6">
      <c r="A41492" t="s">
        <v>452</v>
      </c>
      <c r="B41492">
        <v>4020</v>
      </c>
      <c r="C41492" t="s">
        <v>469</v>
      </c>
      <c r="D41492">
        <v>2021</v>
      </c>
      <c r="E41492" t="s">
        <v>744</v>
      </c>
      <c r="F41492" s="2">
        <v>0</v>
      </c>
    </row>
    <row r="41493" spans="1:6">
      <c r="A41493" t="s">
        <v>452</v>
      </c>
      <c r="B41493">
        <v>4020</v>
      </c>
      <c r="C41493" t="s">
        <v>469</v>
      </c>
      <c r="D41493">
        <v>2021</v>
      </c>
      <c r="E41493" t="s">
        <v>741</v>
      </c>
      <c r="F41493" s="2">
        <v>15385.5511516803</v>
      </c>
    </row>
    <row r="41494" spans="1:6">
      <c r="A41494" t="s">
        <v>452</v>
      </c>
      <c r="B41494">
        <v>4020</v>
      </c>
      <c r="C41494" t="s">
        <v>469</v>
      </c>
      <c r="D41494">
        <v>2023</v>
      </c>
      <c r="E41494" t="s">
        <v>736</v>
      </c>
      <c r="F41494" s="2">
        <v>901.32476134982596</v>
      </c>
    </row>
    <row r="41495" spans="1:6">
      <c r="A41495" t="s">
        <v>452</v>
      </c>
      <c r="B41495">
        <v>4020</v>
      </c>
      <c r="C41495" t="s">
        <v>469</v>
      </c>
      <c r="D41495">
        <v>2023</v>
      </c>
      <c r="E41495" t="s">
        <v>737</v>
      </c>
      <c r="F41495" s="2">
        <v>1595.3925052344</v>
      </c>
    </row>
    <row r="41496" spans="1:6">
      <c r="A41496" t="s">
        <v>452</v>
      </c>
      <c r="B41496">
        <v>4020</v>
      </c>
      <c r="C41496" t="s">
        <v>469</v>
      </c>
      <c r="D41496">
        <v>2023</v>
      </c>
      <c r="E41496" t="s">
        <v>743</v>
      </c>
      <c r="F41496" s="2">
        <v>0</v>
      </c>
    </row>
    <row r="41497" spans="1:6">
      <c r="A41497" t="s">
        <v>452</v>
      </c>
      <c r="B41497">
        <v>4020</v>
      </c>
      <c r="C41497" t="s">
        <v>469</v>
      </c>
      <c r="D41497">
        <v>2024</v>
      </c>
      <c r="E41497" t="s">
        <v>739</v>
      </c>
      <c r="F41497" s="2">
        <v>13315.3291883984</v>
      </c>
    </row>
    <row r="41498" spans="1:6">
      <c r="A41498" t="s">
        <v>452</v>
      </c>
      <c r="B41498">
        <v>4020</v>
      </c>
      <c r="C41498" t="s">
        <v>469</v>
      </c>
      <c r="D41498">
        <v>2024</v>
      </c>
      <c r="E41498" t="s">
        <v>741</v>
      </c>
      <c r="F41498" s="2">
        <v>14680.5808020855</v>
      </c>
    </row>
    <row r="41499" spans="1:6">
      <c r="A41499" t="s">
        <v>452</v>
      </c>
      <c r="B41499">
        <v>4022</v>
      </c>
      <c r="C41499" t="s">
        <v>471</v>
      </c>
      <c r="D41499">
        <v>2009</v>
      </c>
      <c r="E41499" t="s">
        <v>738</v>
      </c>
      <c r="F41499" s="2">
        <v>0</v>
      </c>
    </row>
    <row r="41500" spans="1:6">
      <c r="A41500" t="s">
        <v>452</v>
      </c>
      <c r="B41500">
        <v>4022</v>
      </c>
      <c r="C41500" t="s">
        <v>471</v>
      </c>
      <c r="D41500">
        <v>2009</v>
      </c>
      <c r="E41500" t="s">
        <v>739</v>
      </c>
      <c r="F41500" s="2">
        <v>5380.3159292969804</v>
      </c>
    </row>
    <row r="41501" spans="1:6">
      <c r="A41501" t="s">
        <v>452</v>
      </c>
      <c r="B41501">
        <v>4022</v>
      </c>
      <c r="C41501" t="s">
        <v>471</v>
      </c>
      <c r="D41501">
        <v>2009</v>
      </c>
      <c r="E41501" t="s">
        <v>743</v>
      </c>
      <c r="F41501" s="2">
        <v>0</v>
      </c>
    </row>
    <row r="41502" spans="1:6">
      <c r="A41502" t="s">
        <v>452</v>
      </c>
      <c r="B41502">
        <v>4022</v>
      </c>
      <c r="C41502" t="s">
        <v>471</v>
      </c>
      <c r="D41502">
        <v>2011</v>
      </c>
      <c r="E41502" t="s">
        <v>736</v>
      </c>
      <c r="F41502" s="2">
        <v>387.45368465311702</v>
      </c>
    </row>
    <row r="41503" spans="1:6">
      <c r="A41503" t="s">
        <v>452</v>
      </c>
      <c r="B41503">
        <v>4022</v>
      </c>
      <c r="C41503" t="s">
        <v>471</v>
      </c>
      <c r="D41503">
        <v>2011</v>
      </c>
      <c r="E41503" t="s">
        <v>737</v>
      </c>
      <c r="F41503" s="2">
        <v>683.01806489117905</v>
      </c>
    </row>
    <row r="41504" spans="1:6">
      <c r="A41504" t="s">
        <v>452</v>
      </c>
      <c r="B41504">
        <v>4022</v>
      </c>
      <c r="C41504" t="s">
        <v>471</v>
      </c>
      <c r="D41504">
        <v>2011</v>
      </c>
      <c r="E41504" t="s">
        <v>740</v>
      </c>
      <c r="F41504" s="2">
        <v>1002.35175396796</v>
      </c>
    </row>
    <row r="41505" spans="1:6">
      <c r="A41505" t="s">
        <v>452</v>
      </c>
      <c r="B41505">
        <v>4022</v>
      </c>
      <c r="C41505" t="s">
        <v>471</v>
      </c>
      <c r="D41505">
        <v>2013</v>
      </c>
      <c r="E41505" t="s">
        <v>742</v>
      </c>
      <c r="F41505" s="2">
        <v>1470.9194946708999</v>
      </c>
    </row>
    <row r="41506" spans="1:6">
      <c r="A41506" t="s">
        <v>452</v>
      </c>
      <c r="B41506">
        <v>4022</v>
      </c>
      <c r="C41506" t="s">
        <v>471</v>
      </c>
      <c r="D41506">
        <v>2013</v>
      </c>
      <c r="E41506" t="s">
        <v>744</v>
      </c>
      <c r="F41506" s="2">
        <v>0</v>
      </c>
    </row>
    <row r="41507" spans="1:6">
      <c r="A41507" t="s">
        <v>452</v>
      </c>
      <c r="B41507">
        <v>4022</v>
      </c>
      <c r="C41507" t="s">
        <v>471</v>
      </c>
      <c r="D41507">
        <v>2013</v>
      </c>
      <c r="E41507" t="s">
        <v>745</v>
      </c>
      <c r="F41507" s="2">
        <v>0</v>
      </c>
    </row>
    <row r="41508" spans="1:6">
      <c r="A41508" t="s">
        <v>452</v>
      </c>
      <c r="B41508">
        <v>4022</v>
      </c>
      <c r="C41508" t="s">
        <v>471</v>
      </c>
      <c r="D41508">
        <v>2015</v>
      </c>
      <c r="E41508" t="s">
        <v>739</v>
      </c>
      <c r="F41508" s="2">
        <v>6279.3579727729102</v>
      </c>
    </row>
    <row r="41509" spans="1:6">
      <c r="A41509" t="s">
        <v>452</v>
      </c>
      <c r="B41509">
        <v>4022</v>
      </c>
      <c r="C41509" t="s">
        <v>471</v>
      </c>
      <c r="D41509">
        <v>2016</v>
      </c>
      <c r="E41509" t="s">
        <v>742</v>
      </c>
      <c r="F41509" s="2">
        <v>1569.93219907966</v>
      </c>
    </row>
    <row r="41510" spans="1:6">
      <c r="A41510" t="s">
        <v>452</v>
      </c>
      <c r="B41510">
        <v>4022</v>
      </c>
      <c r="C41510" t="s">
        <v>471</v>
      </c>
      <c r="D41510">
        <v>2016</v>
      </c>
      <c r="E41510" t="s">
        <v>744</v>
      </c>
      <c r="F41510" s="2">
        <v>0</v>
      </c>
    </row>
    <row r="41511" spans="1:6">
      <c r="A41511" t="s">
        <v>452</v>
      </c>
      <c r="B41511">
        <v>4022</v>
      </c>
      <c r="C41511" t="s">
        <v>471</v>
      </c>
      <c r="D41511">
        <v>2016</v>
      </c>
      <c r="E41511" t="s">
        <v>743</v>
      </c>
      <c r="F41511" s="2">
        <v>0</v>
      </c>
    </row>
    <row r="41512" spans="1:6">
      <c r="A41512" t="s">
        <v>452</v>
      </c>
      <c r="B41512">
        <v>4022</v>
      </c>
      <c r="C41512" t="s">
        <v>471</v>
      </c>
      <c r="D41512">
        <v>2016</v>
      </c>
      <c r="E41512" t="s">
        <v>745</v>
      </c>
      <c r="F41512" s="2">
        <v>0</v>
      </c>
    </row>
    <row r="41513" spans="1:6">
      <c r="A41513" t="s">
        <v>452</v>
      </c>
      <c r="B41513">
        <v>4022</v>
      </c>
      <c r="C41513" t="s">
        <v>471</v>
      </c>
      <c r="D41513">
        <v>2017</v>
      </c>
      <c r="E41513" t="s">
        <v>741</v>
      </c>
      <c r="F41513" s="2">
        <v>9737.39691915599</v>
      </c>
    </row>
    <row r="41514" spans="1:6">
      <c r="A41514" t="s">
        <v>452</v>
      </c>
      <c r="B41514">
        <v>4022</v>
      </c>
      <c r="C41514" t="s">
        <v>471</v>
      </c>
      <c r="D41514">
        <v>2018</v>
      </c>
      <c r="E41514" t="s">
        <v>737</v>
      </c>
      <c r="F41514" s="2">
        <v>650.88774740487395</v>
      </c>
    </row>
    <row r="41515" spans="1:6">
      <c r="A41515" t="s">
        <v>452</v>
      </c>
      <c r="B41515">
        <v>4022</v>
      </c>
      <c r="C41515" t="s">
        <v>471</v>
      </c>
      <c r="D41515">
        <v>2019</v>
      </c>
      <c r="E41515" t="s">
        <v>738</v>
      </c>
      <c r="F41515" s="2">
        <v>0</v>
      </c>
    </row>
    <row r="41516" spans="1:6">
      <c r="A41516" t="s">
        <v>452</v>
      </c>
      <c r="B41516">
        <v>4022</v>
      </c>
      <c r="C41516" t="s">
        <v>471</v>
      </c>
      <c r="D41516">
        <v>2019</v>
      </c>
      <c r="E41516" t="s">
        <v>743</v>
      </c>
      <c r="F41516" s="2">
        <v>0</v>
      </c>
    </row>
    <row r="41517" spans="1:6">
      <c r="A41517" t="s">
        <v>452</v>
      </c>
      <c r="B41517">
        <v>4022</v>
      </c>
      <c r="C41517" t="s">
        <v>471</v>
      </c>
      <c r="D41517">
        <v>2020</v>
      </c>
      <c r="E41517" t="s">
        <v>744</v>
      </c>
      <c r="F41517" s="2">
        <v>0</v>
      </c>
    </row>
    <row r="41518" spans="1:6">
      <c r="A41518" t="s">
        <v>452</v>
      </c>
      <c r="B41518">
        <v>4022</v>
      </c>
      <c r="C41518" t="s">
        <v>471</v>
      </c>
      <c r="D41518">
        <v>2020</v>
      </c>
      <c r="E41518" t="s">
        <v>741</v>
      </c>
      <c r="F41518" s="2">
        <v>9761.6264237508803</v>
      </c>
    </row>
    <row r="41519" spans="1:6">
      <c r="A41519" t="s">
        <v>452</v>
      </c>
      <c r="B41519">
        <v>4022</v>
      </c>
      <c r="C41519" t="s">
        <v>471</v>
      </c>
      <c r="D41519">
        <v>2021</v>
      </c>
      <c r="E41519" t="s">
        <v>736</v>
      </c>
      <c r="F41519" s="2">
        <v>345.650110083681</v>
      </c>
    </row>
    <row r="41520" spans="1:6">
      <c r="A41520" t="s">
        <v>452</v>
      </c>
      <c r="B41520">
        <v>4022</v>
      </c>
      <c r="C41520" t="s">
        <v>471</v>
      </c>
      <c r="D41520">
        <v>2021</v>
      </c>
      <c r="E41520" t="s">
        <v>737</v>
      </c>
      <c r="F41520" s="2">
        <v>625.34544335114902</v>
      </c>
    </row>
    <row r="41521" spans="1:6">
      <c r="A41521" t="s">
        <v>452</v>
      </c>
      <c r="B41521">
        <v>4022</v>
      </c>
      <c r="C41521" t="s">
        <v>471</v>
      </c>
      <c r="D41521">
        <v>2021</v>
      </c>
      <c r="E41521" t="s">
        <v>740</v>
      </c>
      <c r="F41521" s="2">
        <v>444.999513127113</v>
      </c>
    </row>
    <row r="41522" spans="1:6">
      <c r="A41522" t="s">
        <v>452</v>
      </c>
      <c r="B41522">
        <v>4022</v>
      </c>
      <c r="C41522" t="s">
        <v>471</v>
      </c>
      <c r="D41522">
        <v>2022</v>
      </c>
      <c r="E41522" t="s">
        <v>738</v>
      </c>
      <c r="F41522" s="2">
        <v>0</v>
      </c>
    </row>
    <row r="41523" spans="1:6">
      <c r="A41523" t="s">
        <v>452</v>
      </c>
      <c r="B41523">
        <v>4022</v>
      </c>
      <c r="C41523" t="s">
        <v>471</v>
      </c>
      <c r="D41523">
        <v>2022</v>
      </c>
      <c r="E41523" t="s">
        <v>739</v>
      </c>
      <c r="F41523" s="2">
        <v>5921.3812103583105</v>
      </c>
    </row>
    <row r="41524" spans="1:6">
      <c r="A41524" t="s">
        <v>452</v>
      </c>
      <c r="B41524">
        <v>4022</v>
      </c>
      <c r="C41524" t="s">
        <v>471</v>
      </c>
      <c r="D41524">
        <v>2022</v>
      </c>
      <c r="E41524" t="s">
        <v>743</v>
      </c>
      <c r="F41524" s="2">
        <v>0</v>
      </c>
    </row>
    <row r="41525" spans="1:6">
      <c r="A41525" t="s">
        <v>452</v>
      </c>
      <c r="B41525">
        <v>4022</v>
      </c>
      <c r="C41525" t="s">
        <v>471</v>
      </c>
      <c r="D41525">
        <v>2023</v>
      </c>
      <c r="E41525" t="s">
        <v>742</v>
      </c>
      <c r="F41525" s="2">
        <v>1175.68400638149</v>
      </c>
    </row>
    <row r="41526" spans="1:6">
      <c r="A41526" t="s">
        <v>452</v>
      </c>
      <c r="B41526">
        <v>4022</v>
      </c>
      <c r="C41526" t="s">
        <v>471</v>
      </c>
      <c r="D41526">
        <v>2023</v>
      </c>
      <c r="E41526" t="s">
        <v>744</v>
      </c>
      <c r="F41526" s="2">
        <v>0</v>
      </c>
    </row>
    <row r="41527" spans="1:6">
      <c r="A41527" t="s">
        <v>452</v>
      </c>
      <c r="B41527">
        <v>4022</v>
      </c>
      <c r="C41527" t="s">
        <v>471</v>
      </c>
      <c r="D41527">
        <v>2023</v>
      </c>
      <c r="E41527" t="s">
        <v>745</v>
      </c>
      <c r="F41527" s="2">
        <v>0</v>
      </c>
    </row>
    <row r="41528" spans="1:6">
      <c r="A41528" t="s">
        <v>452</v>
      </c>
      <c r="B41528">
        <v>4022</v>
      </c>
      <c r="C41528" t="s">
        <v>471</v>
      </c>
      <c r="D41528">
        <v>2023</v>
      </c>
      <c r="E41528" t="s">
        <v>741</v>
      </c>
      <c r="F41528" s="2">
        <v>9773.5851447467303</v>
      </c>
    </row>
    <row r="41529" spans="1:6">
      <c r="A41529" t="s">
        <v>452</v>
      </c>
      <c r="B41529">
        <v>4022</v>
      </c>
      <c r="C41529" t="s">
        <v>471</v>
      </c>
      <c r="D41529">
        <v>2024</v>
      </c>
      <c r="E41529" t="s">
        <v>736</v>
      </c>
      <c r="F41529" s="2">
        <v>365.47245177030101</v>
      </c>
    </row>
    <row r="41530" spans="1:6">
      <c r="A41530" t="s">
        <v>452</v>
      </c>
      <c r="B41530">
        <v>4022</v>
      </c>
      <c r="C41530" t="s">
        <v>471</v>
      </c>
      <c r="D41530">
        <v>2024</v>
      </c>
      <c r="E41530" t="s">
        <v>737</v>
      </c>
      <c r="F41530" s="2">
        <v>573.08796397222</v>
      </c>
    </row>
    <row r="41531" spans="1:6">
      <c r="A41531" t="s">
        <v>452</v>
      </c>
      <c r="B41531">
        <v>4022</v>
      </c>
      <c r="C41531" t="s">
        <v>471</v>
      </c>
      <c r="D41531">
        <v>2024</v>
      </c>
      <c r="E41531" t="s">
        <v>740</v>
      </c>
      <c r="F41531" s="2">
        <v>484.14868025116698</v>
      </c>
    </row>
    <row r="41532" spans="1:6">
      <c r="A41532" t="s">
        <v>452</v>
      </c>
      <c r="B41532">
        <v>4024</v>
      </c>
      <c r="C41532" t="s">
        <v>473</v>
      </c>
      <c r="D41532">
        <v>2009</v>
      </c>
      <c r="E41532" t="s">
        <v>742</v>
      </c>
      <c r="F41532" s="2">
        <v>1387.5024211948</v>
      </c>
    </row>
    <row r="41533" spans="1:6">
      <c r="A41533" t="s">
        <v>452</v>
      </c>
      <c r="B41533">
        <v>4024</v>
      </c>
      <c r="C41533" t="s">
        <v>473</v>
      </c>
      <c r="D41533">
        <v>2009</v>
      </c>
      <c r="E41533" t="s">
        <v>744</v>
      </c>
      <c r="F41533" s="2">
        <v>0</v>
      </c>
    </row>
    <row r="41534" spans="1:6">
      <c r="A41534" t="s">
        <v>452</v>
      </c>
      <c r="B41534">
        <v>4024</v>
      </c>
      <c r="C41534" t="s">
        <v>473</v>
      </c>
      <c r="D41534">
        <v>2009</v>
      </c>
      <c r="E41534" t="s">
        <v>745</v>
      </c>
      <c r="F41534" s="2">
        <v>0</v>
      </c>
    </row>
    <row r="41535" spans="1:6">
      <c r="A41535" t="s">
        <v>452</v>
      </c>
      <c r="B41535">
        <v>4024</v>
      </c>
      <c r="C41535" t="s">
        <v>473</v>
      </c>
      <c r="D41535">
        <v>2011</v>
      </c>
      <c r="E41535" t="s">
        <v>740</v>
      </c>
      <c r="F41535" s="2">
        <v>729.66091651971306</v>
      </c>
    </row>
    <row r="41536" spans="1:6">
      <c r="A41536" t="s">
        <v>452</v>
      </c>
      <c r="B41536">
        <v>4024</v>
      </c>
      <c r="C41536" t="s">
        <v>473</v>
      </c>
      <c r="D41536">
        <v>2013</v>
      </c>
      <c r="E41536" t="s">
        <v>741</v>
      </c>
      <c r="F41536" s="2">
        <v>6479.0794402972597</v>
      </c>
    </row>
    <row r="41537" spans="1:6">
      <c r="A41537" t="s">
        <v>452</v>
      </c>
      <c r="B41537">
        <v>4024</v>
      </c>
      <c r="C41537" t="s">
        <v>473</v>
      </c>
      <c r="D41537">
        <v>2015</v>
      </c>
      <c r="E41537" t="s">
        <v>738</v>
      </c>
      <c r="F41537" s="2">
        <v>0</v>
      </c>
    </row>
    <row r="41538" spans="1:6">
      <c r="A41538" t="s">
        <v>452</v>
      </c>
      <c r="B41538">
        <v>4024</v>
      </c>
      <c r="C41538" t="s">
        <v>473</v>
      </c>
      <c r="D41538">
        <v>2015</v>
      </c>
      <c r="E41538" t="s">
        <v>739</v>
      </c>
      <c r="F41538" s="2">
        <v>4619.9727355134</v>
      </c>
    </row>
    <row r="41539" spans="1:6">
      <c r="A41539" t="s">
        <v>452</v>
      </c>
      <c r="B41539">
        <v>4024</v>
      </c>
      <c r="C41539" t="s">
        <v>473</v>
      </c>
      <c r="D41539">
        <v>2015</v>
      </c>
      <c r="E41539" t="s">
        <v>743</v>
      </c>
      <c r="F41539" s="2">
        <v>0</v>
      </c>
    </row>
    <row r="41540" spans="1:6">
      <c r="A41540" t="s">
        <v>452</v>
      </c>
      <c r="B41540">
        <v>4024</v>
      </c>
      <c r="C41540" t="s">
        <v>473</v>
      </c>
      <c r="D41540">
        <v>2016</v>
      </c>
      <c r="E41540" t="s">
        <v>742</v>
      </c>
      <c r="F41540" s="2">
        <v>1088.11397520115</v>
      </c>
    </row>
    <row r="41541" spans="1:6">
      <c r="A41541" t="s">
        <v>452</v>
      </c>
      <c r="B41541">
        <v>4024</v>
      </c>
      <c r="C41541" t="s">
        <v>473</v>
      </c>
      <c r="D41541">
        <v>2016</v>
      </c>
      <c r="E41541" t="s">
        <v>744</v>
      </c>
      <c r="F41541" s="2">
        <v>0</v>
      </c>
    </row>
    <row r="41542" spans="1:6">
      <c r="A41542" t="s">
        <v>452</v>
      </c>
      <c r="B41542">
        <v>4024</v>
      </c>
      <c r="C41542" t="s">
        <v>473</v>
      </c>
      <c r="D41542">
        <v>2016</v>
      </c>
      <c r="E41542" t="s">
        <v>741</v>
      </c>
      <c r="F41542" s="2">
        <v>6318.5837344763104</v>
      </c>
    </row>
    <row r="41543" spans="1:6">
      <c r="A41543" t="s">
        <v>452</v>
      </c>
      <c r="B41543">
        <v>4024</v>
      </c>
      <c r="C41543" t="s">
        <v>473</v>
      </c>
      <c r="D41543">
        <v>2017</v>
      </c>
      <c r="E41543" t="s">
        <v>736</v>
      </c>
      <c r="F41543" s="2">
        <v>45.1419406350728</v>
      </c>
    </row>
    <row r="41544" spans="1:6">
      <c r="A41544" t="s">
        <v>452</v>
      </c>
      <c r="B41544">
        <v>4024</v>
      </c>
      <c r="C41544" t="s">
        <v>473</v>
      </c>
      <c r="D41544">
        <v>2017</v>
      </c>
      <c r="E41544" t="s">
        <v>737</v>
      </c>
      <c r="F41544" s="2">
        <v>432.48175400008199</v>
      </c>
    </row>
    <row r="41545" spans="1:6">
      <c r="A41545" t="s">
        <v>452</v>
      </c>
      <c r="B41545">
        <v>4024</v>
      </c>
      <c r="C41545" t="s">
        <v>473</v>
      </c>
      <c r="D41545">
        <v>2018</v>
      </c>
      <c r="E41545" t="s">
        <v>738</v>
      </c>
      <c r="F41545" s="2">
        <v>0</v>
      </c>
    </row>
    <row r="41546" spans="1:6">
      <c r="A41546" t="s">
        <v>452</v>
      </c>
      <c r="B41546">
        <v>4024</v>
      </c>
      <c r="C41546" t="s">
        <v>473</v>
      </c>
      <c r="D41546">
        <v>2018</v>
      </c>
      <c r="E41546" t="s">
        <v>739</v>
      </c>
      <c r="F41546" s="2">
        <v>4665.8510789594402</v>
      </c>
    </row>
    <row r="41547" spans="1:6">
      <c r="A41547" t="s">
        <v>452</v>
      </c>
      <c r="B41547">
        <v>4024</v>
      </c>
      <c r="C41547" t="s">
        <v>473</v>
      </c>
      <c r="D41547">
        <v>2018</v>
      </c>
      <c r="E41547" t="s">
        <v>743</v>
      </c>
      <c r="F41547" s="2">
        <v>0</v>
      </c>
    </row>
    <row r="41548" spans="1:6">
      <c r="A41548" t="s">
        <v>452</v>
      </c>
      <c r="B41548">
        <v>4024</v>
      </c>
      <c r="C41548" t="s">
        <v>473</v>
      </c>
      <c r="D41548">
        <v>2019</v>
      </c>
      <c r="E41548" t="s">
        <v>742</v>
      </c>
      <c r="F41548" s="2">
        <v>1355.11645803239</v>
      </c>
    </row>
    <row r="41549" spans="1:6">
      <c r="A41549" t="s">
        <v>452</v>
      </c>
      <c r="B41549">
        <v>4024</v>
      </c>
      <c r="C41549" t="s">
        <v>473</v>
      </c>
      <c r="D41549">
        <v>2019</v>
      </c>
      <c r="E41549" t="s">
        <v>744</v>
      </c>
      <c r="F41549" s="2">
        <v>0</v>
      </c>
    </row>
    <row r="41550" spans="1:6">
      <c r="A41550" t="s">
        <v>452</v>
      </c>
      <c r="B41550">
        <v>4024</v>
      </c>
      <c r="C41550" t="s">
        <v>473</v>
      </c>
      <c r="D41550">
        <v>2019</v>
      </c>
      <c r="E41550" t="s">
        <v>745</v>
      </c>
      <c r="F41550" s="2">
        <v>0.159718154682604</v>
      </c>
    </row>
    <row r="41551" spans="1:6">
      <c r="A41551" t="s">
        <v>452</v>
      </c>
      <c r="B41551">
        <v>4024</v>
      </c>
      <c r="C41551" t="s">
        <v>473</v>
      </c>
      <c r="D41551">
        <v>2019</v>
      </c>
      <c r="E41551" t="s">
        <v>741</v>
      </c>
      <c r="F41551" s="2">
        <v>5938.5329551941304</v>
      </c>
    </row>
    <row r="41552" spans="1:6">
      <c r="A41552" t="s">
        <v>452</v>
      </c>
      <c r="B41552">
        <v>4024</v>
      </c>
      <c r="C41552" t="s">
        <v>473</v>
      </c>
      <c r="D41552">
        <v>2020</v>
      </c>
      <c r="E41552" t="s">
        <v>736</v>
      </c>
      <c r="F41552" s="2">
        <v>42.9271795267085</v>
      </c>
    </row>
    <row r="41553" spans="1:6">
      <c r="A41553" t="s">
        <v>452</v>
      </c>
      <c r="B41553">
        <v>4024</v>
      </c>
      <c r="C41553" t="s">
        <v>473</v>
      </c>
      <c r="D41553">
        <v>2020</v>
      </c>
      <c r="E41553" t="s">
        <v>737</v>
      </c>
      <c r="F41553" s="2">
        <v>391.33498051913</v>
      </c>
    </row>
    <row r="41554" spans="1:6">
      <c r="A41554" t="s">
        <v>452</v>
      </c>
      <c r="B41554">
        <v>4024</v>
      </c>
      <c r="C41554" t="s">
        <v>473</v>
      </c>
      <c r="D41554">
        <v>2021</v>
      </c>
      <c r="E41554" t="s">
        <v>738</v>
      </c>
      <c r="F41554" s="2">
        <v>0</v>
      </c>
    </row>
    <row r="41555" spans="1:6">
      <c r="A41555" t="s">
        <v>452</v>
      </c>
      <c r="B41555">
        <v>4024</v>
      </c>
      <c r="C41555" t="s">
        <v>473</v>
      </c>
      <c r="D41555">
        <v>2021</v>
      </c>
      <c r="E41555" t="s">
        <v>739</v>
      </c>
      <c r="F41555" s="2">
        <v>5104.80398265248</v>
      </c>
    </row>
    <row r="41556" spans="1:6">
      <c r="A41556" t="s">
        <v>452</v>
      </c>
      <c r="B41556">
        <v>4024</v>
      </c>
      <c r="C41556" t="s">
        <v>473</v>
      </c>
      <c r="D41556">
        <v>2021</v>
      </c>
      <c r="E41556" t="s">
        <v>740</v>
      </c>
      <c r="F41556" s="2">
        <v>466.20292244162499</v>
      </c>
    </row>
    <row r="41557" spans="1:6">
      <c r="A41557" t="s">
        <v>452</v>
      </c>
      <c r="B41557">
        <v>4024</v>
      </c>
      <c r="C41557" t="s">
        <v>473</v>
      </c>
      <c r="D41557">
        <v>2022</v>
      </c>
      <c r="E41557" t="s">
        <v>742</v>
      </c>
      <c r="F41557" s="2">
        <v>1274.1943729090001</v>
      </c>
    </row>
    <row r="41558" spans="1:6">
      <c r="A41558" t="s">
        <v>452</v>
      </c>
      <c r="B41558">
        <v>4024</v>
      </c>
      <c r="C41558" t="s">
        <v>473</v>
      </c>
      <c r="D41558">
        <v>2022</v>
      </c>
      <c r="E41558" t="s">
        <v>744</v>
      </c>
      <c r="F41558" s="2">
        <v>0</v>
      </c>
    </row>
    <row r="41559" spans="1:6">
      <c r="A41559" t="s">
        <v>452</v>
      </c>
      <c r="B41559">
        <v>4024</v>
      </c>
      <c r="C41559" t="s">
        <v>473</v>
      </c>
      <c r="D41559">
        <v>2022</v>
      </c>
      <c r="E41559" t="s">
        <v>745</v>
      </c>
      <c r="F41559" s="2">
        <v>0.79101955139017499</v>
      </c>
    </row>
    <row r="41560" spans="1:6">
      <c r="A41560" t="s">
        <v>452</v>
      </c>
      <c r="B41560">
        <v>4024</v>
      </c>
      <c r="C41560" t="s">
        <v>473</v>
      </c>
      <c r="D41560">
        <v>2023</v>
      </c>
      <c r="E41560" t="s">
        <v>736</v>
      </c>
      <c r="F41560" s="2">
        <v>213.11023458745001</v>
      </c>
    </row>
    <row r="41561" spans="1:6">
      <c r="A41561" t="s">
        <v>452</v>
      </c>
      <c r="B41561">
        <v>4024</v>
      </c>
      <c r="C41561" t="s">
        <v>473</v>
      </c>
      <c r="D41561">
        <v>2023</v>
      </c>
      <c r="E41561" t="s">
        <v>737</v>
      </c>
      <c r="F41561" s="2">
        <v>356.04410788169901</v>
      </c>
    </row>
    <row r="41562" spans="1:6">
      <c r="A41562" t="s">
        <v>452</v>
      </c>
      <c r="B41562">
        <v>4024</v>
      </c>
      <c r="C41562" t="s">
        <v>473</v>
      </c>
      <c r="D41562">
        <v>2024</v>
      </c>
      <c r="E41562" t="s">
        <v>739</v>
      </c>
      <c r="F41562" s="2">
        <v>5093.6990624805403</v>
      </c>
    </row>
    <row r="41563" spans="1:6">
      <c r="A41563" t="s">
        <v>452</v>
      </c>
      <c r="B41563">
        <v>4024</v>
      </c>
      <c r="C41563" t="s">
        <v>473</v>
      </c>
      <c r="D41563">
        <v>2024</v>
      </c>
      <c r="E41563" t="s">
        <v>740</v>
      </c>
      <c r="F41563" s="2">
        <v>501.64378369571</v>
      </c>
    </row>
    <row r="41564" spans="1:6">
      <c r="A41564" t="s">
        <v>452</v>
      </c>
      <c r="B41564">
        <v>4026</v>
      </c>
      <c r="C41564" t="s">
        <v>475</v>
      </c>
      <c r="D41564">
        <v>2009</v>
      </c>
      <c r="E41564" t="s">
        <v>742</v>
      </c>
      <c r="F41564" s="2">
        <v>2345.4157351205599</v>
      </c>
    </row>
    <row r="41565" spans="1:6">
      <c r="A41565" t="s">
        <v>452</v>
      </c>
      <c r="B41565">
        <v>4026</v>
      </c>
      <c r="C41565" t="s">
        <v>475</v>
      </c>
      <c r="D41565">
        <v>2009</v>
      </c>
      <c r="E41565" t="s">
        <v>745</v>
      </c>
      <c r="F41565" s="2">
        <v>0</v>
      </c>
    </row>
    <row r="41566" spans="1:6">
      <c r="A41566" t="s">
        <v>452</v>
      </c>
      <c r="B41566">
        <v>4026</v>
      </c>
      <c r="C41566" t="s">
        <v>475</v>
      </c>
      <c r="D41566">
        <v>2009</v>
      </c>
      <c r="E41566" t="s">
        <v>741</v>
      </c>
      <c r="F41566" s="2">
        <v>7301.3708084478403</v>
      </c>
    </row>
    <row r="41567" spans="1:6">
      <c r="A41567" t="s">
        <v>452</v>
      </c>
      <c r="B41567">
        <v>4026</v>
      </c>
      <c r="C41567" t="s">
        <v>475</v>
      </c>
      <c r="D41567">
        <v>2011</v>
      </c>
      <c r="E41567" t="s">
        <v>738</v>
      </c>
      <c r="F41567" s="2">
        <v>0</v>
      </c>
    </row>
    <row r="41568" spans="1:6">
      <c r="A41568" t="s">
        <v>452</v>
      </c>
      <c r="B41568">
        <v>4026</v>
      </c>
      <c r="C41568" t="s">
        <v>475</v>
      </c>
      <c r="D41568">
        <v>2011</v>
      </c>
      <c r="E41568" t="s">
        <v>743</v>
      </c>
      <c r="F41568" s="2">
        <v>0</v>
      </c>
    </row>
    <row r="41569" spans="1:6">
      <c r="A41569" t="s">
        <v>452</v>
      </c>
      <c r="B41569">
        <v>4026</v>
      </c>
      <c r="C41569" t="s">
        <v>475</v>
      </c>
      <c r="D41569">
        <v>2015</v>
      </c>
      <c r="E41569" t="s">
        <v>744</v>
      </c>
      <c r="F41569" s="2">
        <v>0</v>
      </c>
    </row>
    <row r="41570" spans="1:6">
      <c r="A41570" t="s">
        <v>452</v>
      </c>
      <c r="B41570">
        <v>4026</v>
      </c>
      <c r="C41570" t="s">
        <v>475</v>
      </c>
      <c r="D41570">
        <v>2015</v>
      </c>
      <c r="E41570" t="s">
        <v>739</v>
      </c>
      <c r="F41570" s="2">
        <v>5610.0924031883096</v>
      </c>
    </row>
    <row r="41571" spans="1:6">
      <c r="A41571" t="s">
        <v>452</v>
      </c>
      <c r="B41571">
        <v>4026</v>
      </c>
      <c r="C41571" t="s">
        <v>475</v>
      </c>
      <c r="D41571">
        <v>2015</v>
      </c>
      <c r="E41571" t="s">
        <v>741</v>
      </c>
      <c r="F41571" s="2">
        <v>7098.1889386431703</v>
      </c>
    </row>
    <row r="41572" spans="1:6">
      <c r="A41572" t="s">
        <v>452</v>
      </c>
      <c r="B41572">
        <v>4026</v>
      </c>
      <c r="C41572" t="s">
        <v>475</v>
      </c>
      <c r="D41572">
        <v>2016</v>
      </c>
      <c r="E41572" t="s">
        <v>742</v>
      </c>
      <c r="F41572" s="2">
        <v>3295.8604632873598</v>
      </c>
    </row>
    <row r="41573" spans="1:6">
      <c r="A41573" t="s">
        <v>452</v>
      </c>
      <c r="B41573">
        <v>4026</v>
      </c>
      <c r="C41573" t="s">
        <v>475</v>
      </c>
      <c r="D41573">
        <v>2017</v>
      </c>
      <c r="E41573" t="s">
        <v>736</v>
      </c>
      <c r="F41573" s="2">
        <v>2962.55532619102</v>
      </c>
    </row>
    <row r="41574" spans="1:6">
      <c r="A41574" t="s">
        <v>452</v>
      </c>
      <c r="B41574">
        <v>4026</v>
      </c>
      <c r="C41574" t="s">
        <v>475</v>
      </c>
      <c r="D41574">
        <v>2017</v>
      </c>
      <c r="E41574" t="s">
        <v>737</v>
      </c>
      <c r="F41574" s="2">
        <v>1011.22025022126</v>
      </c>
    </row>
    <row r="41575" spans="1:6">
      <c r="A41575" t="s">
        <v>452</v>
      </c>
      <c r="B41575">
        <v>4026</v>
      </c>
      <c r="C41575" t="s">
        <v>475</v>
      </c>
      <c r="D41575">
        <v>2017</v>
      </c>
      <c r="E41575" t="s">
        <v>738</v>
      </c>
      <c r="F41575" s="2">
        <v>0</v>
      </c>
    </row>
    <row r="41576" spans="1:6">
      <c r="A41576" t="s">
        <v>452</v>
      </c>
      <c r="B41576">
        <v>4026</v>
      </c>
      <c r="C41576" t="s">
        <v>475</v>
      </c>
      <c r="D41576">
        <v>2017</v>
      </c>
      <c r="E41576" t="s">
        <v>740</v>
      </c>
      <c r="F41576" s="2">
        <v>1271.9933676344999</v>
      </c>
    </row>
    <row r="41577" spans="1:6">
      <c r="A41577" t="s">
        <v>452</v>
      </c>
      <c r="B41577">
        <v>4026</v>
      </c>
      <c r="C41577" t="s">
        <v>475</v>
      </c>
      <c r="D41577">
        <v>2018</v>
      </c>
      <c r="E41577" t="s">
        <v>744</v>
      </c>
      <c r="F41577" s="2">
        <v>0</v>
      </c>
    </row>
    <row r="41578" spans="1:6">
      <c r="A41578" t="s">
        <v>452</v>
      </c>
      <c r="B41578">
        <v>4026</v>
      </c>
      <c r="C41578" t="s">
        <v>475</v>
      </c>
      <c r="D41578">
        <v>2018</v>
      </c>
      <c r="E41578" t="s">
        <v>739</v>
      </c>
      <c r="F41578" s="2">
        <v>5936.3677452428101</v>
      </c>
    </row>
    <row r="41579" spans="1:6">
      <c r="A41579" t="s">
        <v>452</v>
      </c>
      <c r="B41579">
        <v>4026</v>
      </c>
      <c r="C41579" t="s">
        <v>475</v>
      </c>
      <c r="D41579">
        <v>2019</v>
      </c>
      <c r="E41579" t="s">
        <v>742</v>
      </c>
      <c r="F41579" s="2">
        <v>3925.9246206775601</v>
      </c>
    </row>
    <row r="41580" spans="1:6">
      <c r="A41580" t="s">
        <v>452</v>
      </c>
      <c r="B41580">
        <v>4026</v>
      </c>
      <c r="C41580" t="s">
        <v>475</v>
      </c>
      <c r="D41580">
        <v>2019</v>
      </c>
      <c r="E41580" t="s">
        <v>745</v>
      </c>
      <c r="F41580" s="2">
        <v>0</v>
      </c>
    </row>
    <row r="41581" spans="1:6">
      <c r="A41581" t="s">
        <v>452</v>
      </c>
      <c r="B41581">
        <v>4026</v>
      </c>
      <c r="C41581" t="s">
        <v>475</v>
      </c>
      <c r="D41581">
        <v>2020</v>
      </c>
      <c r="E41581" t="s">
        <v>736</v>
      </c>
      <c r="F41581" s="2">
        <v>2523.0445859463698</v>
      </c>
    </row>
    <row r="41582" spans="1:6">
      <c r="A41582" t="s">
        <v>452</v>
      </c>
      <c r="B41582">
        <v>4026</v>
      </c>
      <c r="C41582" t="s">
        <v>475</v>
      </c>
      <c r="D41582">
        <v>2020</v>
      </c>
      <c r="E41582" t="s">
        <v>737</v>
      </c>
      <c r="F41582" s="2">
        <v>919.70128123426105</v>
      </c>
    </row>
    <row r="41583" spans="1:6">
      <c r="A41583" t="s">
        <v>452</v>
      </c>
      <c r="B41583">
        <v>4026</v>
      </c>
      <c r="C41583" t="s">
        <v>475</v>
      </c>
      <c r="D41583">
        <v>2020</v>
      </c>
      <c r="E41583" t="s">
        <v>738</v>
      </c>
      <c r="F41583" s="2">
        <v>0</v>
      </c>
    </row>
    <row r="41584" spans="1:6">
      <c r="A41584" t="s">
        <v>452</v>
      </c>
      <c r="B41584">
        <v>4026</v>
      </c>
      <c r="C41584" t="s">
        <v>475</v>
      </c>
      <c r="D41584">
        <v>2020</v>
      </c>
      <c r="E41584" t="s">
        <v>740</v>
      </c>
      <c r="F41584" s="2">
        <v>1027.49634463082</v>
      </c>
    </row>
    <row r="41585" spans="1:6">
      <c r="A41585" t="s">
        <v>452</v>
      </c>
      <c r="B41585">
        <v>4026</v>
      </c>
      <c r="C41585" t="s">
        <v>475</v>
      </c>
      <c r="D41585">
        <v>2021</v>
      </c>
      <c r="E41585" t="s">
        <v>744</v>
      </c>
      <c r="F41585" s="2">
        <v>0</v>
      </c>
    </row>
    <row r="41586" spans="1:6">
      <c r="A41586" t="s">
        <v>452</v>
      </c>
      <c r="B41586">
        <v>4026</v>
      </c>
      <c r="C41586" t="s">
        <v>475</v>
      </c>
      <c r="D41586">
        <v>2021</v>
      </c>
      <c r="E41586" t="s">
        <v>739</v>
      </c>
      <c r="F41586" s="2">
        <v>6161.6667304320499</v>
      </c>
    </row>
    <row r="41587" spans="1:6">
      <c r="A41587" t="s">
        <v>452</v>
      </c>
      <c r="B41587">
        <v>4026</v>
      </c>
      <c r="C41587" t="s">
        <v>475</v>
      </c>
      <c r="D41587">
        <v>2021</v>
      </c>
      <c r="E41587" t="s">
        <v>743</v>
      </c>
      <c r="F41587" s="2">
        <v>0</v>
      </c>
    </row>
    <row r="41588" spans="1:6">
      <c r="A41588" t="s">
        <v>452</v>
      </c>
      <c r="B41588">
        <v>4026</v>
      </c>
      <c r="C41588" t="s">
        <v>475</v>
      </c>
      <c r="D41588">
        <v>2022</v>
      </c>
      <c r="E41588" t="s">
        <v>742</v>
      </c>
      <c r="F41588" s="2">
        <v>5981.52885623566</v>
      </c>
    </row>
    <row r="41589" spans="1:6">
      <c r="A41589" t="s">
        <v>452</v>
      </c>
      <c r="B41589">
        <v>4026</v>
      </c>
      <c r="C41589" t="s">
        <v>475</v>
      </c>
      <c r="D41589">
        <v>2022</v>
      </c>
      <c r="E41589" t="s">
        <v>745</v>
      </c>
      <c r="F41589" s="2">
        <v>0.98706914879835495</v>
      </c>
    </row>
    <row r="41590" spans="1:6">
      <c r="A41590" t="s">
        <v>452</v>
      </c>
      <c r="B41590">
        <v>4026</v>
      </c>
      <c r="C41590" t="s">
        <v>475</v>
      </c>
      <c r="D41590">
        <v>2022</v>
      </c>
      <c r="E41590" t="s">
        <v>741</v>
      </c>
      <c r="F41590" s="2">
        <v>6031.4024263710899</v>
      </c>
    </row>
    <row r="41591" spans="1:6">
      <c r="A41591" t="s">
        <v>452</v>
      </c>
      <c r="B41591">
        <v>4026</v>
      </c>
      <c r="C41591" t="s">
        <v>475</v>
      </c>
      <c r="D41591">
        <v>2023</v>
      </c>
      <c r="E41591" t="s">
        <v>736</v>
      </c>
      <c r="F41591" s="2">
        <v>2428.29407943864</v>
      </c>
    </row>
    <row r="41592" spans="1:6">
      <c r="A41592" t="s">
        <v>452</v>
      </c>
      <c r="B41592">
        <v>4026</v>
      </c>
      <c r="C41592" t="s">
        <v>475</v>
      </c>
      <c r="D41592">
        <v>2023</v>
      </c>
      <c r="E41592" t="s">
        <v>737</v>
      </c>
      <c r="F41592" s="2">
        <v>832.12331540256696</v>
      </c>
    </row>
    <row r="41593" spans="1:6">
      <c r="A41593" t="s">
        <v>452</v>
      </c>
      <c r="B41593">
        <v>4026</v>
      </c>
      <c r="C41593" t="s">
        <v>475</v>
      </c>
      <c r="D41593">
        <v>2023</v>
      </c>
      <c r="E41593" t="s">
        <v>740</v>
      </c>
      <c r="F41593" s="2">
        <v>1052.8531946642699</v>
      </c>
    </row>
    <row r="41594" spans="1:6">
      <c r="A41594" t="s">
        <v>452</v>
      </c>
      <c r="B41594">
        <v>4026</v>
      </c>
      <c r="C41594" t="s">
        <v>475</v>
      </c>
      <c r="D41594">
        <v>2024</v>
      </c>
      <c r="E41594" t="s">
        <v>739</v>
      </c>
      <c r="F41594" s="2">
        <v>5785.8347985094997</v>
      </c>
    </row>
    <row r="41595" spans="1:6">
      <c r="A41595" t="s">
        <v>452</v>
      </c>
      <c r="B41595">
        <v>4026</v>
      </c>
      <c r="C41595" t="s">
        <v>475</v>
      </c>
      <c r="D41595">
        <v>2024</v>
      </c>
      <c r="E41595" t="s">
        <v>743</v>
      </c>
      <c r="F41595" s="2">
        <v>0</v>
      </c>
    </row>
    <row r="41596" spans="1:6">
      <c r="A41596" t="s">
        <v>452</v>
      </c>
      <c r="B41596">
        <v>4028</v>
      </c>
      <c r="C41596" t="s">
        <v>477</v>
      </c>
      <c r="D41596">
        <v>2009</v>
      </c>
      <c r="E41596" t="s">
        <v>742</v>
      </c>
      <c r="F41596" s="2">
        <v>1655.81308067236</v>
      </c>
    </row>
    <row r="41597" spans="1:6">
      <c r="A41597" t="s">
        <v>452</v>
      </c>
      <c r="B41597">
        <v>4028</v>
      </c>
      <c r="C41597" t="s">
        <v>477</v>
      </c>
      <c r="D41597">
        <v>2009</v>
      </c>
      <c r="E41597" t="s">
        <v>745</v>
      </c>
      <c r="F41597" s="2">
        <v>0</v>
      </c>
    </row>
    <row r="41598" spans="1:6">
      <c r="A41598" t="s">
        <v>452</v>
      </c>
      <c r="B41598">
        <v>4028</v>
      </c>
      <c r="C41598" t="s">
        <v>477</v>
      </c>
      <c r="D41598">
        <v>2011</v>
      </c>
      <c r="E41598" t="s">
        <v>739</v>
      </c>
      <c r="F41598" s="2">
        <v>5631.8639437212296</v>
      </c>
    </row>
    <row r="41599" spans="1:6">
      <c r="A41599" t="s">
        <v>452</v>
      </c>
      <c r="B41599">
        <v>4028</v>
      </c>
      <c r="C41599" t="s">
        <v>477</v>
      </c>
      <c r="D41599">
        <v>2013</v>
      </c>
      <c r="E41599" t="s">
        <v>740</v>
      </c>
      <c r="F41599" s="2">
        <v>564.18239804262805</v>
      </c>
    </row>
    <row r="41600" spans="1:6">
      <c r="A41600" t="s">
        <v>452</v>
      </c>
      <c r="B41600">
        <v>4028</v>
      </c>
      <c r="C41600" t="s">
        <v>477</v>
      </c>
      <c r="D41600">
        <v>2013</v>
      </c>
      <c r="E41600" t="s">
        <v>741</v>
      </c>
      <c r="F41600" s="2">
        <v>7659.72885144681</v>
      </c>
    </row>
    <row r="41601" spans="1:6">
      <c r="A41601" t="s">
        <v>452</v>
      </c>
      <c r="B41601">
        <v>4028</v>
      </c>
      <c r="C41601" t="s">
        <v>477</v>
      </c>
      <c r="D41601">
        <v>2015</v>
      </c>
      <c r="E41601" t="s">
        <v>744</v>
      </c>
      <c r="F41601" s="2">
        <v>0</v>
      </c>
    </row>
    <row r="41602" spans="1:6">
      <c r="A41602" t="s">
        <v>452</v>
      </c>
      <c r="B41602">
        <v>4028</v>
      </c>
      <c r="C41602" t="s">
        <v>477</v>
      </c>
      <c r="D41602">
        <v>2015</v>
      </c>
      <c r="E41602" t="s">
        <v>743</v>
      </c>
      <c r="F41602" s="2">
        <v>0</v>
      </c>
    </row>
    <row r="41603" spans="1:6">
      <c r="A41603" t="s">
        <v>452</v>
      </c>
      <c r="B41603">
        <v>4028</v>
      </c>
      <c r="C41603" t="s">
        <v>477</v>
      </c>
      <c r="D41603">
        <v>2015</v>
      </c>
      <c r="E41603" t="s">
        <v>745</v>
      </c>
      <c r="F41603" s="2">
        <v>0</v>
      </c>
    </row>
    <row r="41604" spans="1:6">
      <c r="A41604" t="s">
        <v>452</v>
      </c>
      <c r="B41604">
        <v>4028</v>
      </c>
      <c r="C41604" t="s">
        <v>477</v>
      </c>
      <c r="D41604">
        <v>2016</v>
      </c>
      <c r="E41604" t="s">
        <v>741</v>
      </c>
      <c r="F41604" s="2">
        <v>7363.9556082962699</v>
      </c>
    </row>
    <row r="41605" spans="1:6">
      <c r="A41605" t="s">
        <v>452</v>
      </c>
      <c r="B41605">
        <v>4028</v>
      </c>
      <c r="C41605" t="s">
        <v>477</v>
      </c>
      <c r="D41605">
        <v>2017</v>
      </c>
      <c r="E41605" t="s">
        <v>736</v>
      </c>
      <c r="F41605" s="2">
        <v>2100.4051071983699</v>
      </c>
    </row>
    <row r="41606" spans="1:6">
      <c r="A41606" t="s">
        <v>452</v>
      </c>
      <c r="B41606">
        <v>4028</v>
      </c>
      <c r="C41606" t="s">
        <v>477</v>
      </c>
      <c r="D41606">
        <v>2017</v>
      </c>
      <c r="E41606" t="s">
        <v>737</v>
      </c>
      <c r="F41606" s="2">
        <v>560.03370490443001</v>
      </c>
    </row>
    <row r="41607" spans="1:6">
      <c r="A41607" t="s">
        <v>452</v>
      </c>
      <c r="B41607">
        <v>4028</v>
      </c>
      <c r="C41607" t="s">
        <v>477</v>
      </c>
      <c r="D41607">
        <v>2017</v>
      </c>
      <c r="E41607" t="s">
        <v>738</v>
      </c>
      <c r="F41607" s="2">
        <v>0</v>
      </c>
    </row>
    <row r="41608" spans="1:6">
      <c r="A41608" t="s">
        <v>452</v>
      </c>
      <c r="B41608">
        <v>4028</v>
      </c>
      <c r="C41608" t="s">
        <v>477</v>
      </c>
      <c r="D41608">
        <v>2018</v>
      </c>
      <c r="E41608" t="s">
        <v>744</v>
      </c>
      <c r="F41608" s="2">
        <v>0</v>
      </c>
    </row>
    <row r="41609" spans="1:6">
      <c r="A41609" t="s">
        <v>452</v>
      </c>
      <c r="B41609">
        <v>4028</v>
      </c>
      <c r="C41609" t="s">
        <v>477</v>
      </c>
      <c r="D41609">
        <v>2018</v>
      </c>
      <c r="E41609" t="s">
        <v>739</v>
      </c>
      <c r="F41609" s="2">
        <v>4922.2660739994599</v>
      </c>
    </row>
    <row r="41610" spans="1:6">
      <c r="A41610" t="s">
        <v>452</v>
      </c>
      <c r="B41610">
        <v>4028</v>
      </c>
      <c r="C41610" t="s">
        <v>477</v>
      </c>
      <c r="D41610">
        <v>2018</v>
      </c>
      <c r="E41610" t="s">
        <v>743</v>
      </c>
      <c r="F41610" s="2">
        <v>0</v>
      </c>
    </row>
    <row r="41611" spans="1:6">
      <c r="A41611" t="s">
        <v>452</v>
      </c>
      <c r="B41611">
        <v>4028</v>
      </c>
      <c r="C41611" t="s">
        <v>477</v>
      </c>
      <c r="D41611">
        <v>2019</v>
      </c>
      <c r="E41611" t="s">
        <v>742</v>
      </c>
      <c r="F41611" s="2">
        <v>1474.97388436081</v>
      </c>
    </row>
    <row r="41612" spans="1:6">
      <c r="A41612" t="s">
        <v>452</v>
      </c>
      <c r="B41612">
        <v>4028</v>
      </c>
      <c r="C41612" t="s">
        <v>477</v>
      </c>
      <c r="D41612">
        <v>2019</v>
      </c>
      <c r="E41612" t="s">
        <v>741</v>
      </c>
      <c r="F41612" s="2">
        <v>6642.2928270064103</v>
      </c>
    </row>
    <row r="41613" spans="1:6">
      <c r="A41613" t="s">
        <v>452</v>
      </c>
      <c r="B41613">
        <v>4028</v>
      </c>
      <c r="C41613" t="s">
        <v>477</v>
      </c>
      <c r="D41613">
        <v>2020</v>
      </c>
      <c r="E41613" t="s">
        <v>736</v>
      </c>
      <c r="F41613" s="2">
        <v>1554.90943536492</v>
      </c>
    </row>
    <row r="41614" spans="1:6">
      <c r="A41614" t="s">
        <v>452</v>
      </c>
      <c r="B41614">
        <v>4028</v>
      </c>
      <c r="C41614" t="s">
        <v>477</v>
      </c>
      <c r="D41614">
        <v>2020</v>
      </c>
      <c r="E41614" t="s">
        <v>737</v>
      </c>
      <c r="F41614" s="2">
        <v>522.44369181249203</v>
      </c>
    </row>
    <row r="41615" spans="1:6">
      <c r="A41615" t="s">
        <v>452</v>
      </c>
      <c r="B41615">
        <v>4028</v>
      </c>
      <c r="C41615" t="s">
        <v>477</v>
      </c>
      <c r="D41615">
        <v>2020</v>
      </c>
      <c r="E41615" t="s">
        <v>738</v>
      </c>
      <c r="F41615" s="2">
        <v>0</v>
      </c>
    </row>
    <row r="41616" spans="1:6">
      <c r="A41616" t="s">
        <v>452</v>
      </c>
      <c r="B41616">
        <v>4028</v>
      </c>
      <c r="C41616" t="s">
        <v>477</v>
      </c>
      <c r="D41616">
        <v>2020</v>
      </c>
      <c r="E41616" t="s">
        <v>740</v>
      </c>
      <c r="F41616" s="2">
        <v>366.59520103709298</v>
      </c>
    </row>
    <row r="41617" spans="1:6">
      <c r="A41617" t="s">
        <v>452</v>
      </c>
      <c r="B41617">
        <v>4028</v>
      </c>
      <c r="C41617" t="s">
        <v>477</v>
      </c>
      <c r="D41617">
        <v>2021</v>
      </c>
      <c r="E41617" t="s">
        <v>744</v>
      </c>
      <c r="F41617" s="2">
        <v>0</v>
      </c>
    </row>
    <row r="41618" spans="1:6">
      <c r="A41618" t="s">
        <v>452</v>
      </c>
      <c r="B41618">
        <v>4028</v>
      </c>
      <c r="C41618" t="s">
        <v>477</v>
      </c>
      <c r="D41618">
        <v>2021</v>
      </c>
      <c r="E41618" t="s">
        <v>739</v>
      </c>
      <c r="F41618" s="2">
        <v>4848.0619773123199</v>
      </c>
    </row>
    <row r="41619" spans="1:6">
      <c r="A41619" t="s">
        <v>452</v>
      </c>
      <c r="B41619">
        <v>4028</v>
      </c>
      <c r="C41619" t="s">
        <v>477</v>
      </c>
      <c r="D41619">
        <v>2021</v>
      </c>
      <c r="E41619" t="s">
        <v>743</v>
      </c>
      <c r="F41619" s="2">
        <v>0</v>
      </c>
    </row>
    <row r="41620" spans="1:6">
      <c r="A41620" t="s">
        <v>452</v>
      </c>
      <c r="B41620">
        <v>4028</v>
      </c>
      <c r="C41620" t="s">
        <v>477</v>
      </c>
      <c r="D41620">
        <v>2022</v>
      </c>
      <c r="E41620" t="s">
        <v>742</v>
      </c>
      <c r="F41620" s="2">
        <v>1268.46642818143</v>
      </c>
    </row>
    <row r="41621" spans="1:6">
      <c r="A41621" t="s">
        <v>452</v>
      </c>
      <c r="B41621">
        <v>4028</v>
      </c>
      <c r="C41621" t="s">
        <v>477</v>
      </c>
      <c r="D41621">
        <v>2022</v>
      </c>
      <c r="E41621" t="s">
        <v>745</v>
      </c>
      <c r="F41621" s="2">
        <v>0</v>
      </c>
    </row>
    <row r="41622" spans="1:6">
      <c r="A41622" t="s">
        <v>452</v>
      </c>
      <c r="B41622">
        <v>4028</v>
      </c>
      <c r="C41622" t="s">
        <v>477</v>
      </c>
      <c r="D41622">
        <v>2022</v>
      </c>
      <c r="E41622" t="s">
        <v>741</v>
      </c>
      <c r="F41622" s="2">
        <v>6710.5666962973501</v>
      </c>
    </row>
    <row r="41623" spans="1:6">
      <c r="A41623" t="s">
        <v>452</v>
      </c>
      <c r="B41623">
        <v>4028</v>
      </c>
      <c r="C41623" t="s">
        <v>477</v>
      </c>
      <c r="D41623">
        <v>2023</v>
      </c>
      <c r="E41623" t="s">
        <v>736</v>
      </c>
      <c r="F41623" s="2">
        <v>1490.8590088012099</v>
      </c>
    </row>
    <row r="41624" spans="1:6">
      <c r="A41624" t="s">
        <v>452</v>
      </c>
      <c r="B41624">
        <v>4028</v>
      </c>
      <c r="C41624" t="s">
        <v>477</v>
      </c>
      <c r="D41624">
        <v>2023</v>
      </c>
      <c r="E41624" t="s">
        <v>737</v>
      </c>
      <c r="F41624" s="2">
        <v>479.69103448213502</v>
      </c>
    </row>
    <row r="41625" spans="1:6">
      <c r="A41625" t="s">
        <v>452</v>
      </c>
      <c r="B41625">
        <v>4028</v>
      </c>
      <c r="C41625" t="s">
        <v>477</v>
      </c>
      <c r="D41625">
        <v>2023</v>
      </c>
      <c r="E41625" t="s">
        <v>740</v>
      </c>
      <c r="F41625" s="2">
        <v>364.94750893475702</v>
      </c>
    </row>
    <row r="41626" spans="1:6">
      <c r="A41626" t="s">
        <v>452</v>
      </c>
      <c r="B41626">
        <v>4028</v>
      </c>
      <c r="C41626" t="s">
        <v>477</v>
      </c>
      <c r="D41626">
        <v>2024</v>
      </c>
      <c r="E41626" t="s">
        <v>739</v>
      </c>
      <c r="F41626" s="2">
        <v>4817.1506187161904</v>
      </c>
    </row>
    <row r="41627" spans="1:6">
      <c r="A41627" t="s">
        <v>452</v>
      </c>
      <c r="B41627">
        <v>4030</v>
      </c>
      <c r="C41627" t="s">
        <v>479</v>
      </c>
      <c r="D41627">
        <v>2009</v>
      </c>
      <c r="E41627" t="s">
        <v>742</v>
      </c>
      <c r="F41627" s="2">
        <v>1129.86422401558</v>
      </c>
    </row>
    <row r="41628" spans="1:6">
      <c r="A41628" t="s">
        <v>452</v>
      </c>
      <c r="B41628">
        <v>4030</v>
      </c>
      <c r="C41628" t="s">
        <v>479</v>
      </c>
      <c r="D41628">
        <v>2009</v>
      </c>
      <c r="E41628" t="s">
        <v>744</v>
      </c>
      <c r="F41628" s="2">
        <v>0</v>
      </c>
    </row>
    <row r="41629" spans="1:6">
      <c r="A41629" t="s">
        <v>452</v>
      </c>
      <c r="B41629">
        <v>4030</v>
      </c>
      <c r="C41629" t="s">
        <v>479</v>
      </c>
      <c r="D41629">
        <v>2009</v>
      </c>
      <c r="E41629" t="s">
        <v>745</v>
      </c>
      <c r="F41629" s="2">
        <v>0</v>
      </c>
    </row>
    <row r="41630" spans="1:6">
      <c r="A41630" t="s">
        <v>452</v>
      </c>
      <c r="B41630">
        <v>4030</v>
      </c>
      <c r="C41630" t="s">
        <v>479</v>
      </c>
      <c r="D41630">
        <v>2011</v>
      </c>
      <c r="E41630" t="s">
        <v>738</v>
      </c>
      <c r="F41630" s="2">
        <v>0</v>
      </c>
    </row>
    <row r="41631" spans="1:6">
      <c r="A41631" t="s">
        <v>452</v>
      </c>
      <c r="B41631">
        <v>4030</v>
      </c>
      <c r="C41631" t="s">
        <v>479</v>
      </c>
      <c r="D41631">
        <v>2011</v>
      </c>
      <c r="E41631" t="s">
        <v>739</v>
      </c>
      <c r="F41631" s="2">
        <v>1727.42193111146</v>
      </c>
    </row>
    <row r="41632" spans="1:6">
      <c r="A41632" t="s">
        <v>452</v>
      </c>
      <c r="B41632">
        <v>4030</v>
      </c>
      <c r="C41632" t="s">
        <v>479</v>
      </c>
      <c r="D41632">
        <v>2011</v>
      </c>
      <c r="E41632" t="s">
        <v>740</v>
      </c>
      <c r="F41632" s="2">
        <v>618.11985677669099</v>
      </c>
    </row>
    <row r="41633" spans="1:6">
      <c r="A41633" t="s">
        <v>452</v>
      </c>
      <c r="B41633">
        <v>4030</v>
      </c>
      <c r="C41633" t="s">
        <v>479</v>
      </c>
      <c r="D41633">
        <v>2013</v>
      </c>
      <c r="E41633" t="s">
        <v>741</v>
      </c>
      <c r="F41633" s="2">
        <v>3616.08217231853</v>
      </c>
    </row>
    <row r="41634" spans="1:6">
      <c r="A41634" t="s">
        <v>452</v>
      </c>
      <c r="B41634">
        <v>4030</v>
      </c>
      <c r="C41634" t="s">
        <v>479</v>
      </c>
      <c r="D41634">
        <v>2015</v>
      </c>
      <c r="E41634" t="s">
        <v>743</v>
      </c>
      <c r="F41634" s="2">
        <v>0</v>
      </c>
    </row>
    <row r="41635" spans="1:6">
      <c r="A41635" t="s">
        <v>452</v>
      </c>
      <c r="B41635">
        <v>4030</v>
      </c>
      <c r="C41635" t="s">
        <v>479</v>
      </c>
      <c r="D41635">
        <v>2015</v>
      </c>
      <c r="E41635" t="s">
        <v>745</v>
      </c>
      <c r="F41635" s="2">
        <v>0</v>
      </c>
    </row>
    <row r="41636" spans="1:6">
      <c r="A41636" t="s">
        <v>452</v>
      </c>
      <c r="B41636">
        <v>4030</v>
      </c>
      <c r="C41636" t="s">
        <v>479</v>
      </c>
      <c r="D41636">
        <v>2016</v>
      </c>
      <c r="E41636" t="s">
        <v>741</v>
      </c>
      <c r="F41636" s="2">
        <v>3477.1264273247202</v>
      </c>
    </row>
    <row r="41637" spans="1:6">
      <c r="A41637" t="s">
        <v>452</v>
      </c>
      <c r="B41637">
        <v>4030</v>
      </c>
      <c r="C41637" t="s">
        <v>479</v>
      </c>
      <c r="D41637">
        <v>2017</v>
      </c>
      <c r="E41637" t="s">
        <v>736</v>
      </c>
      <c r="F41637" s="2">
        <v>3042.81082560611</v>
      </c>
    </row>
    <row r="41638" spans="1:6">
      <c r="A41638" t="s">
        <v>452</v>
      </c>
      <c r="B41638">
        <v>4030</v>
      </c>
      <c r="C41638" t="s">
        <v>479</v>
      </c>
      <c r="D41638">
        <v>2017</v>
      </c>
      <c r="E41638" t="s">
        <v>737</v>
      </c>
      <c r="F41638" s="2">
        <v>298.54246022937201</v>
      </c>
    </row>
    <row r="41639" spans="1:6">
      <c r="A41639" t="s">
        <v>452</v>
      </c>
      <c r="B41639">
        <v>4030</v>
      </c>
      <c r="C41639" t="s">
        <v>479</v>
      </c>
      <c r="D41639">
        <v>2017</v>
      </c>
      <c r="E41639" t="s">
        <v>740</v>
      </c>
      <c r="F41639" s="2">
        <v>468.582678141131</v>
      </c>
    </row>
    <row r="41640" spans="1:6">
      <c r="A41640" t="s">
        <v>452</v>
      </c>
      <c r="B41640">
        <v>4030</v>
      </c>
      <c r="C41640" t="s">
        <v>479</v>
      </c>
      <c r="D41640">
        <v>2018</v>
      </c>
      <c r="E41640" t="s">
        <v>738</v>
      </c>
      <c r="F41640" s="2">
        <v>0</v>
      </c>
    </row>
    <row r="41641" spans="1:6">
      <c r="A41641" t="s">
        <v>452</v>
      </c>
      <c r="B41641">
        <v>4030</v>
      </c>
      <c r="C41641" t="s">
        <v>479</v>
      </c>
      <c r="D41641">
        <v>2018</v>
      </c>
      <c r="E41641" t="s">
        <v>739</v>
      </c>
      <c r="F41641" s="2">
        <v>1742.2084945192</v>
      </c>
    </row>
    <row r="41642" spans="1:6">
      <c r="A41642" t="s">
        <v>452</v>
      </c>
      <c r="B41642">
        <v>4030</v>
      </c>
      <c r="C41642" t="s">
        <v>479</v>
      </c>
      <c r="D41642">
        <v>2018</v>
      </c>
      <c r="E41642" t="s">
        <v>743</v>
      </c>
      <c r="F41642" s="2">
        <v>0</v>
      </c>
    </row>
    <row r="41643" spans="1:6">
      <c r="A41643" t="s">
        <v>452</v>
      </c>
      <c r="B41643">
        <v>4030</v>
      </c>
      <c r="C41643" t="s">
        <v>479</v>
      </c>
      <c r="D41643">
        <v>2019</v>
      </c>
      <c r="E41643" t="s">
        <v>742</v>
      </c>
      <c r="F41643" s="2">
        <v>1004.50769454592</v>
      </c>
    </row>
    <row r="41644" spans="1:6">
      <c r="A41644" t="s">
        <v>452</v>
      </c>
      <c r="B41644">
        <v>4030</v>
      </c>
      <c r="C41644" t="s">
        <v>479</v>
      </c>
      <c r="D41644">
        <v>2019</v>
      </c>
      <c r="E41644" t="s">
        <v>744</v>
      </c>
      <c r="F41644" s="2">
        <v>0</v>
      </c>
    </row>
    <row r="41645" spans="1:6">
      <c r="A41645" t="s">
        <v>452</v>
      </c>
      <c r="B41645">
        <v>4030</v>
      </c>
      <c r="C41645" t="s">
        <v>479</v>
      </c>
      <c r="D41645">
        <v>2019</v>
      </c>
      <c r="E41645" t="s">
        <v>741</v>
      </c>
      <c r="F41645" s="2">
        <v>3271.1192372886799</v>
      </c>
    </row>
    <row r="41646" spans="1:6">
      <c r="A41646" t="s">
        <v>452</v>
      </c>
      <c r="B41646">
        <v>4030</v>
      </c>
      <c r="C41646" t="s">
        <v>479</v>
      </c>
      <c r="D41646">
        <v>2020</v>
      </c>
      <c r="E41646" t="s">
        <v>736</v>
      </c>
      <c r="F41646" s="2">
        <v>3331.8267434848499</v>
      </c>
    </row>
    <row r="41647" spans="1:6">
      <c r="A41647" t="s">
        <v>452</v>
      </c>
      <c r="B41647">
        <v>4030</v>
      </c>
      <c r="C41647" t="s">
        <v>479</v>
      </c>
      <c r="D41647">
        <v>2020</v>
      </c>
      <c r="E41647" t="s">
        <v>737</v>
      </c>
      <c r="F41647" s="2">
        <v>281.17495856392298</v>
      </c>
    </row>
    <row r="41648" spans="1:6">
      <c r="A41648" t="s">
        <v>452</v>
      </c>
      <c r="B41648">
        <v>4030</v>
      </c>
      <c r="C41648" t="s">
        <v>479</v>
      </c>
      <c r="D41648">
        <v>2021</v>
      </c>
      <c r="E41648" t="s">
        <v>738</v>
      </c>
      <c r="F41648" s="2">
        <v>0</v>
      </c>
    </row>
    <row r="41649" spans="1:6">
      <c r="A41649" t="s">
        <v>452</v>
      </c>
      <c r="B41649">
        <v>4030</v>
      </c>
      <c r="C41649" t="s">
        <v>479</v>
      </c>
      <c r="D41649">
        <v>2021</v>
      </c>
      <c r="E41649" t="s">
        <v>739</v>
      </c>
      <c r="F41649" s="2">
        <v>1128.5485562378201</v>
      </c>
    </row>
    <row r="41650" spans="1:6">
      <c r="A41650" t="s">
        <v>452</v>
      </c>
      <c r="B41650">
        <v>4030</v>
      </c>
      <c r="C41650" t="s">
        <v>479</v>
      </c>
      <c r="D41650">
        <v>2021</v>
      </c>
      <c r="E41650" t="s">
        <v>743</v>
      </c>
      <c r="F41650" s="2">
        <v>0</v>
      </c>
    </row>
    <row r="41651" spans="1:6">
      <c r="A41651" t="s">
        <v>452</v>
      </c>
      <c r="B41651">
        <v>4030</v>
      </c>
      <c r="C41651" t="s">
        <v>479</v>
      </c>
      <c r="D41651">
        <v>2022</v>
      </c>
      <c r="E41651" t="s">
        <v>742</v>
      </c>
      <c r="F41651" s="2">
        <v>859.040316605518</v>
      </c>
    </row>
    <row r="41652" spans="1:6">
      <c r="A41652" t="s">
        <v>452</v>
      </c>
      <c r="B41652">
        <v>4030</v>
      </c>
      <c r="C41652" t="s">
        <v>479</v>
      </c>
      <c r="D41652">
        <v>2022</v>
      </c>
      <c r="E41652" t="s">
        <v>744</v>
      </c>
      <c r="F41652" s="2">
        <v>0</v>
      </c>
    </row>
    <row r="41653" spans="1:6">
      <c r="A41653" t="s">
        <v>452</v>
      </c>
      <c r="B41653">
        <v>4030</v>
      </c>
      <c r="C41653" t="s">
        <v>479</v>
      </c>
      <c r="D41653">
        <v>2022</v>
      </c>
      <c r="E41653" t="s">
        <v>745</v>
      </c>
      <c r="F41653" s="2">
        <v>0</v>
      </c>
    </row>
    <row r="41654" spans="1:6">
      <c r="A41654" t="s">
        <v>452</v>
      </c>
      <c r="B41654">
        <v>4030</v>
      </c>
      <c r="C41654" t="s">
        <v>479</v>
      </c>
      <c r="D41654">
        <v>2022</v>
      </c>
      <c r="E41654" t="s">
        <v>741</v>
      </c>
      <c r="F41654" s="2">
        <v>3328.5070088729799</v>
      </c>
    </row>
    <row r="41655" spans="1:6">
      <c r="A41655" t="s">
        <v>452</v>
      </c>
      <c r="B41655">
        <v>4030</v>
      </c>
      <c r="C41655" t="s">
        <v>479</v>
      </c>
      <c r="D41655">
        <v>2023</v>
      </c>
      <c r="E41655" t="s">
        <v>736</v>
      </c>
      <c r="F41655" s="2">
        <v>2597.9906567021799</v>
      </c>
    </row>
    <row r="41656" spans="1:6">
      <c r="A41656" t="s">
        <v>452</v>
      </c>
      <c r="B41656">
        <v>4030</v>
      </c>
      <c r="C41656" t="s">
        <v>479</v>
      </c>
      <c r="D41656">
        <v>2023</v>
      </c>
      <c r="E41656" t="s">
        <v>737</v>
      </c>
      <c r="F41656" s="2">
        <v>257.20810888455998</v>
      </c>
    </row>
    <row r="41657" spans="1:6">
      <c r="A41657" t="s">
        <v>452</v>
      </c>
      <c r="B41657">
        <v>4030</v>
      </c>
      <c r="C41657" t="s">
        <v>479</v>
      </c>
      <c r="D41657">
        <v>2024</v>
      </c>
      <c r="E41657" t="s">
        <v>739</v>
      </c>
      <c r="F41657" s="2">
        <v>1402.05111776884</v>
      </c>
    </row>
    <row r="41658" spans="1:6">
      <c r="A41658" t="s">
        <v>452</v>
      </c>
      <c r="B41658">
        <v>4030</v>
      </c>
      <c r="C41658" t="s">
        <v>479</v>
      </c>
      <c r="D41658">
        <v>2024</v>
      </c>
      <c r="E41658" t="s">
        <v>740</v>
      </c>
      <c r="F41658" s="2">
        <v>397.02875759095298</v>
      </c>
    </row>
    <row r="41659" spans="1:6">
      <c r="A41659" t="s">
        <v>452</v>
      </c>
      <c r="B41659">
        <v>4032</v>
      </c>
      <c r="C41659" t="s">
        <v>481</v>
      </c>
      <c r="D41659">
        <v>2011</v>
      </c>
      <c r="E41659" t="s">
        <v>741</v>
      </c>
      <c r="F41659" s="2">
        <v>1771.90082040627</v>
      </c>
    </row>
    <row r="41660" spans="1:6">
      <c r="A41660" t="s">
        <v>452</v>
      </c>
      <c r="B41660">
        <v>4032</v>
      </c>
      <c r="C41660" t="s">
        <v>481</v>
      </c>
      <c r="D41660">
        <v>2013</v>
      </c>
      <c r="E41660" t="s">
        <v>738</v>
      </c>
      <c r="F41660" s="2">
        <v>0</v>
      </c>
    </row>
    <row r="41661" spans="1:6">
      <c r="A41661" t="s">
        <v>452</v>
      </c>
      <c r="B41661">
        <v>4032</v>
      </c>
      <c r="C41661" t="s">
        <v>481</v>
      </c>
      <c r="D41661">
        <v>2013</v>
      </c>
      <c r="E41661" t="s">
        <v>739</v>
      </c>
      <c r="F41661" s="2">
        <v>2505.81366030872</v>
      </c>
    </row>
    <row r="41662" spans="1:6">
      <c r="A41662" t="s">
        <v>452</v>
      </c>
      <c r="B41662">
        <v>4032</v>
      </c>
      <c r="C41662" t="s">
        <v>481</v>
      </c>
      <c r="D41662">
        <v>2013</v>
      </c>
      <c r="E41662" t="s">
        <v>743</v>
      </c>
      <c r="F41662" s="2">
        <v>9.0266964711039996E-2</v>
      </c>
    </row>
    <row r="41663" spans="1:6">
      <c r="A41663" t="s">
        <v>452</v>
      </c>
      <c r="B41663">
        <v>4032</v>
      </c>
      <c r="C41663" t="s">
        <v>481</v>
      </c>
      <c r="D41663">
        <v>2015</v>
      </c>
      <c r="E41663" t="s">
        <v>736</v>
      </c>
      <c r="F41663" s="2">
        <v>532.00590847261105</v>
      </c>
    </row>
    <row r="41664" spans="1:6">
      <c r="A41664" t="s">
        <v>452</v>
      </c>
      <c r="B41664">
        <v>4032</v>
      </c>
      <c r="C41664" t="s">
        <v>481</v>
      </c>
      <c r="D41664">
        <v>2015</v>
      </c>
      <c r="E41664" t="s">
        <v>737</v>
      </c>
      <c r="F41664" s="2">
        <v>298.50718784871998</v>
      </c>
    </row>
    <row r="41665" spans="1:6">
      <c r="A41665" t="s">
        <v>452</v>
      </c>
      <c r="B41665">
        <v>4032</v>
      </c>
      <c r="C41665" t="s">
        <v>481</v>
      </c>
      <c r="D41665">
        <v>2015</v>
      </c>
      <c r="E41665" t="s">
        <v>740</v>
      </c>
      <c r="F41665" s="2">
        <v>412.108216242754</v>
      </c>
    </row>
    <row r="41666" spans="1:6">
      <c r="A41666" t="s">
        <v>452</v>
      </c>
      <c r="B41666">
        <v>4032</v>
      </c>
      <c r="C41666" t="s">
        <v>481</v>
      </c>
      <c r="D41666">
        <v>2016</v>
      </c>
      <c r="E41666" t="s">
        <v>738</v>
      </c>
      <c r="F41666" s="2">
        <v>0</v>
      </c>
    </row>
    <row r="41667" spans="1:6">
      <c r="A41667" t="s">
        <v>452</v>
      </c>
      <c r="B41667">
        <v>4032</v>
      </c>
      <c r="C41667" t="s">
        <v>481</v>
      </c>
      <c r="D41667">
        <v>2016</v>
      </c>
      <c r="E41667" t="s">
        <v>739</v>
      </c>
      <c r="F41667" s="2">
        <v>3037.5760685312198</v>
      </c>
    </row>
    <row r="41668" spans="1:6">
      <c r="A41668" t="s">
        <v>452</v>
      </c>
      <c r="B41668">
        <v>4032</v>
      </c>
      <c r="C41668" t="s">
        <v>481</v>
      </c>
      <c r="D41668">
        <v>2016</v>
      </c>
      <c r="E41668" t="s">
        <v>743</v>
      </c>
      <c r="F41668" s="2">
        <v>0</v>
      </c>
    </row>
    <row r="41669" spans="1:6">
      <c r="A41669" t="s">
        <v>452</v>
      </c>
      <c r="B41669">
        <v>4032</v>
      </c>
      <c r="C41669" t="s">
        <v>481</v>
      </c>
      <c r="D41669">
        <v>2017</v>
      </c>
      <c r="E41669" t="s">
        <v>742</v>
      </c>
      <c r="F41669" s="2">
        <v>686.11496674890702</v>
      </c>
    </row>
    <row r="41670" spans="1:6">
      <c r="A41670" t="s">
        <v>452</v>
      </c>
      <c r="B41670">
        <v>4032</v>
      </c>
      <c r="C41670" t="s">
        <v>481</v>
      </c>
      <c r="D41670">
        <v>2017</v>
      </c>
      <c r="E41670" t="s">
        <v>744</v>
      </c>
      <c r="F41670" s="2">
        <v>72.184151999999997</v>
      </c>
    </row>
    <row r="41671" spans="1:6">
      <c r="A41671" t="s">
        <v>452</v>
      </c>
      <c r="B41671">
        <v>4032</v>
      </c>
      <c r="C41671" t="s">
        <v>481</v>
      </c>
      <c r="D41671">
        <v>2017</v>
      </c>
      <c r="E41671" t="s">
        <v>745</v>
      </c>
      <c r="F41671" s="2">
        <v>0</v>
      </c>
    </row>
    <row r="41672" spans="1:6">
      <c r="A41672" t="s">
        <v>452</v>
      </c>
      <c r="B41672">
        <v>4032</v>
      </c>
      <c r="C41672" t="s">
        <v>481</v>
      </c>
      <c r="D41672">
        <v>2018</v>
      </c>
      <c r="E41672" t="s">
        <v>736</v>
      </c>
      <c r="F41672" s="2">
        <v>468.78854906469002</v>
      </c>
    </row>
    <row r="41673" spans="1:6">
      <c r="A41673" t="s">
        <v>452</v>
      </c>
      <c r="B41673">
        <v>4032</v>
      </c>
      <c r="C41673" t="s">
        <v>481</v>
      </c>
      <c r="D41673">
        <v>2018</v>
      </c>
      <c r="E41673" t="s">
        <v>737</v>
      </c>
      <c r="F41673" s="2">
        <v>235.83885607783901</v>
      </c>
    </row>
    <row r="41674" spans="1:6">
      <c r="A41674" t="s">
        <v>452</v>
      </c>
      <c r="B41674">
        <v>4032</v>
      </c>
      <c r="C41674" t="s">
        <v>481</v>
      </c>
      <c r="D41674">
        <v>2018</v>
      </c>
      <c r="E41674" t="s">
        <v>740</v>
      </c>
      <c r="F41674" s="2">
        <v>445.16796538595901</v>
      </c>
    </row>
    <row r="41675" spans="1:6">
      <c r="A41675" t="s">
        <v>452</v>
      </c>
      <c r="B41675">
        <v>4032</v>
      </c>
      <c r="C41675" t="s">
        <v>481</v>
      </c>
      <c r="D41675">
        <v>2019</v>
      </c>
      <c r="E41675" t="s">
        <v>738</v>
      </c>
      <c r="F41675" s="2">
        <v>0</v>
      </c>
    </row>
    <row r="41676" spans="1:6">
      <c r="A41676" t="s">
        <v>452</v>
      </c>
      <c r="B41676">
        <v>4032</v>
      </c>
      <c r="C41676" t="s">
        <v>481</v>
      </c>
      <c r="D41676">
        <v>2019</v>
      </c>
      <c r="E41676" t="s">
        <v>739</v>
      </c>
      <c r="F41676" s="2">
        <v>3260.8320123141302</v>
      </c>
    </row>
    <row r="41677" spans="1:6">
      <c r="A41677" t="s">
        <v>452</v>
      </c>
      <c r="B41677">
        <v>4032</v>
      </c>
      <c r="C41677" t="s">
        <v>481</v>
      </c>
      <c r="D41677">
        <v>2020</v>
      </c>
      <c r="E41677" t="s">
        <v>742</v>
      </c>
      <c r="F41677" s="2">
        <v>674.269056224873</v>
      </c>
    </row>
    <row r="41678" spans="1:6">
      <c r="A41678" t="s">
        <v>452</v>
      </c>
      <c r="B41678">
        <v>4032</v>
      </c>
      <c r="C41678" t="s">
        <v>481</v>
      </c>
      <c r="D41678">
        <v>2020</v>
      </c>
      <c r="E41678" t="s">
        <v>744</v>
      </c>
      <c r="F41678" s="2">
        <v>144.36830399999999</v>
      </c>
    </row>
    <row r="41679" spans="1:6">
      <c r="A41679" t="s">
        <v>452</v>
      </c>
      <c r="B41679">
        <v>4032</v>
      </c>
      <c r="C41679" t="s">
        <v>481</v>
      </c>
      <c r="D41679">
        <v>2020</v>
      </c>
      <c r="E41679" t="s">
        <v>745</v>
      </c>
      <c r="F41679" s="2">
        <v>0.45209747859518701</v>
      </c>
    </row>
    <row r="41680" spans="1:6">
      <c r="A41680" t="s">
        <v>452</v>
      </c>
      <c r="B41680">
        <v>4032</v>
      </c>
      <c r="C41680" t="s">
        <v>481</v>
      </c>
      <c r="D41680">
        <v>2021</v>
      </c>
      <c r="E41680" t="s">
        <v>736</v>
      </c>
      <c r="F41680" s="2">
        <v>413.27295901948401</v>
      </c>
    </row>
    <row r="41681" spans="1:6">
      <c r="A41681" t="s">
        <v>452</v>
      </c>
      <c r="B41681">
        <v>4032</v>
      </c>
      <c r="C41681" t="s">
        <v>481</v>
      </c>
      <c r="D41681">
        <v>2021</v>
      </c>
      <c r="E41681" t="s">
        <v>740</v>
      </c>
      <c r="F41681" s="2">
        <v>273.91451231460701</v>
      </c>
    </row>
    <row r="41682" spans="1:6">
      <c r="A41682" t="s">
        <v>452</v>
      </c>
      <c r="B41682">
        <v>4032</v>
      </c>
      <c r="C41682" t="s">
        <v>481</v>
      </c>
      <c r="D41682">
        <v>2021</v>
      </c>
      <c r="E41682" t="s">
        <v>741</v>
      </c>
      <c r="F41682" s="2">
        <v>1592.8232785975699</v>
      </c>
    </row>
    <row r="41683" spans="1:6">
      <c r="A41683" t="s">
        <v>452</v>
      </c>
      <c r="B41683">
        <v>4032</v>
      </c>
      <c r="C41683" t="s">
        <v>481</v>
      </c>
      <c r="D41683">
        <v>2022</v>
      </c>
      <c r="E41683" t="s">
        <v>739</v>
      </c>
      <c r="F41683" s="2">
        <v>3096.7517269448699</v>
      </c>
    </row>
    <row r="41684" spans="1:6">
      <c r="A41684" t="s">
        <v>452</v>
      </c>
      <c r="B41684">
        <v>4032</v>
      </c>
      <c r="C41684" t="s">
        <v>481</v>
      </c>
      <c r="D41684">
        <v>2023</v>
      </c>
      <c r="E41684" t="s">
        <v>742</v>
      </c>
      <c r="F41684" s="2">
        <v>486.751336561259</v>
      </c>
    </row>
    <row r="41685" spans="1:6">
      <c r="A41685" t="s">
        <v>452</v>
      </c>
      <c r="B41685">
        <v>4032</v>
      </c>
      <c r="C41685" t="s">
        <v>481</v>
      </c>
      <c r="D41685">
        <v>2023</v>
      </c>
      <c r="E41685" t="s">
        <v>743</v>
      </c>
      <c r="F41685" s="2">
        <v>5.9215194183999996E-3</v>
      </c>
    </row>
    <row r="41686" spans="1:6">
      <c r="A41686" t="s">
        <v>452</v>
      </c>
      <c r="B41686">
        <v>4032</v>
      </c>
      <c r="C41686" t="s">
        <v>481</v>
      </c>
      <c r="D41686">
        <v>2023</v>
      </c>
      <c r="E41686" t="s">
        <v>745</v>
      </c>
      <c r="F41686" s="2">
        <v>5.9508756021919199E-2</v>
      </c>
    </row>
    <row r="41687" spans="1:6">
      <c r="A41687" t="s">
        <v>452</v>
      </c>
      <c r="B41687">
        <v>4032</v>
      </c>
      <c r="C41687" t="s">
        <v>481</v>
      </c>
      <c r="D41687">
        <v>2024</v>
      </c>
      <c r="E41687" t="s">
        <v>741</v>
      </c>
      <c r="F41687" s="2">
        <v>1555.9056333690601</v>
      </c>
    </row>
    <row r="41688" spans="1:6">
      <c r="A41688" t="s">
        <v>452</v>
      </c>
      <c r="B41688">
        <v>4034</v>
      </c>
      <c r="C41688" t="s">
        <v>483</v>
      </c>
      <c r="D41688">
        <v>2009</v>
      </c>
      <c r="E41688" t="s">
        <v>743</v>
      </c>
      <c r="F41688" s="2">
        <v>0</v>
      </c>
    </row>
    <row r="41689" spans="1:6">
      <c r="A41689" t="s">
        <v>452</v>
      </c>
      <c r="B41689">
        <v>4034</v>
      </c>
      <c r="C41689" t="s">
        <v>483</v>
      </c>
      <c r="D41689">
        <v>2011</v>
      </c>
      <c r="E41689" t="s">
        <v>736</v>
      </c>
      <c r="F41689" s="2">
        <v>480.78626666687398</v>
      </c>
    </row>
    <row r="41690" spans="1:6">
      <c r="A41690" t="s">
        <v>452</v>
      </c>
      <c r="B41690">
        <v>4034</v>
      </c>
      <c r="C41690" t="s">
        <v>483</v>
      </c>
      <c r="D41690">
        <v>2011</v>
      </c>
      <c r="E41690" t="s">
        <v>737</v>
      </c>
      <c r="F41690" s="2">
        <v>399.38487437946702</v>
      </c>
    </row>
    <row r="41691" spans="1:6">
      <c r="A41691" t="s">
        <v>452</v>
      </c>
      <c r="B41691">
        <v>4034</v>
      </c>
      <c r="C41691" t="s">
        <v>483</v>
      </c>
      <c r="D41691">
        <v>2011</v>
      </c>
      <c r="E41691" t="s">
        <v>740</v>
      </c>
      <c r="F41691" s="2">
        <v>777.92005540402795</v>
      </c>
    </row>
    <row r="41692" spans="1:6">
      <c r="A41692" t="s">
        <v>452</v>
      </c>
      <c r="B41692">
        <v>4034</v>
      </c>
      <c r="C41692" t="s">
        <v>483</v>
      </c>
      <c r="D41692">
        <v>2013</v>
      </c>
      <c r="E41692" t="s">
        <v>742</v>
      </c>
      <c r="F41692" s="2">
        <v>944.23891762693904</v>
      </c>
    </row>
    <row r="41693" spans="1:6">
      <c r="A41693" t="s">
        <v>452</v>
      </c>
      <c r="B41693">
        <v>4034</v>
      </c>
      <c r="C41693" t="s">
        <v>483</v>
      </c>
      <c r="D41693">
        <v>2013</v>
      </c>
      <c r="E41693" t="s">
        <v>744</v>
      </c>
      <c r="F41693" s="2">
        <v>0</v>
      </c>
    </row>
    <row r="41694" spans="1:6">
      <c r="A41694" t="s">
        <v>452</v>
      </c>
      <c r="B41694">
        <v>4034</v>
      </c>
      <c r="C41694" t="s">
        <v>483</v>
      </c>
      <c r="D41694">
        <v>2013</v>
      </c>
      <c r="E41694" t="s">
        <v>745</v>
      </c>
      <c r="F41694" s="2">
        <v>0</v>
      </c>
    </row>
    <row r="41695" spans="1:6">
      <c r="A41695" t="s">
        <v>452</v>
      </c>
      <c r="B41695">
        <v>4034</v>
      </c>
      <c r="C41695" t="s">
        <v>483</v>
      </c>
      <c r="D41695">
        <v>2013</v>
      </c>
      <c r="E41695" t="s">
        <v>741</v>
      </c>
      <c r="F41695" s="2">
        <v>5280.6097054574202</v>
      </c>
    </row>
    <row r="41696" spans="1:6">
      <c r="A41696" t="s">
        <v>452</v>
      </c>
      <c r="B41696">
        <v>4034</v>
      </c>
      <c r="C41696" t="s">
        <v>483</v>
      </c>
      <c r="D41696">
        <v>2015</v>
      </c>
      <c r="E41696" t="s">
        <v>738</v>
      </c>
      <c r="F41696" s="2">
        <v>0</v>
      </c>
    </row>
    <row r="41697" spans="1:6">
      <c r="A41697" t="s">
        <v>452</v>
      </c>
      <c r="B41697">
        <v>4034</v>
      </c>
      <c r="C41697" t="s">
        <v>483</v>
      </c>
      <c r="D41697">
        <v>2015</v>
      </c>
      <c r="E41697" t="s">
        <v>739</v>
      </c>
      <c r="F41697" s="2">
        <v>4171.0929081611002</v>
      </c>
    </row>
    <row r="41698" spans="1:6">
      <c r="A41698" t="s">
        <v>452</v>
      </c>
      <c r="B41698">
        <v>4034</v>
      </c>
      <c r="C41698" t="s">
        <v>483</v>
      </c>
      <c r="D41698">
        <v>2015</v>
      </c>
      <c r="E41698" t="s">
        <v>743</v>
      </c>
      <c r="F41698" s="2">
        <v>0</v>
      </c>
    </row>
    <row r="41699" spans="1:6">
      <c r="A41699" t="s">
        <v>452</v>
      </c>
      <c r="B41699">
        <v>4034</v>
      </c>
      <c r="C41699" t="s">
        <v>483</v>
      </c>
      <c r="D41699">
        <v>2016</v>
      </c>
      <c r="E41699" t="s">
        <v>742</v>
      </c>
      <c r="F41699" s="2">
        <v>1099.1650338624099</v>
      </c>
    </row>
    <row r="41700" spans="1:6">
      <c r="A41700" t="s">
        <v>452</v>
      </c>
      <c r="B41700">
        <v>4034</v>
      </c>
      <c r="C41700" t="s">
        <v>483</v>
      </c>
      <c r="D41700">
        <v>2016</v>
      </c>
      <c r="E41700" t="s">
        <v>744</v>
      </c>
      <c r="F41700" s="2">
        <v>0</v>
      </c>
    </row>
    <row r="41701" spans="1:6">
      <c r="A41701" t="s">
        <v>452</v>
      </c>
      <c r="B41701">
        <v>4034</v>
      </c>
      <c r="C41701" t="s">
        <v>483</v>
      </c>
      <c r="D41701">
        <v>2016</v>
      </c>
      <c r="E41701" t="s">
        <v>745</v>
      </c>
      <c r="F41701" s="2">
        <v>0</v>
      </c>
    </row>
    <row r="41702" spans="1:6">
      <c r="A41702" t="s">
        <v>452</v>
      </c>
      <c r="B41702">
        <v>4034</v>
      </c>
      <c r="C41702" t="s">
        <v>483</v>
      </c>
      <c r="D41702">
        <v>2017</v>
      </c>
      <c r="E41702" t="s">
        <v>736</v>
      </c>
      <c r="F41702" s="2">
        <v>404.36679384930102</v>
      </c>
    </row>
    <row r="41703" spans="1:6">
      <c r="A41703" t="s">
        <v>452</v>
      </c>
      <c r="B41703">
        <v>4034</v>
      </c>
      <c r="C41703" t="s">
        <v>483</v>
      </c>
      <c r="D41703">
        <v>2017</v>
      </c>
      <c r="E41703" t="s">
        <v>737</v>
      </c>
      <c r="F41703" s="2">
        <v>430.21261422986498</v>
      </c>
    </row>
    <row r="41704" spans="1:6">
      <c r="A41704" t="s">
        <v>452</v>
      </c>
      <c r="B41704">
        <v>4034</v>
      </c>
      <c r="C41704" t="s">
        <v>483</v>
      </c>
      <c r="D41704">
        <v>2018</v>
      </c>
      <c r="E41704" t="s">
        <v>738</v>
      </c>
      <c r="F41704" s="2">
        <v>0</v>
      </c>
    </row>
    <row r="41705" spans="1:6">
      <c r="A41705" t="s">
        <v>452</v>
      </c>
      <c r="B41705">
        <v>4034</v>
      </c>
      <c r="C41705" t="s">
        <v>483</v>
      </c>
      <c r="D41705">
        <v>2018</v>
      </c>
      <c r="E41705" t="s">
        <v>739</v>
      </c>
      <c r="F41705" s="2">
        <v>4347.47076492221</v>
      </c>
    </row>
    <row r="41706" spans="1:6">
      <c r="A41706" t="s">
        <v>452</v>
      </c>
      <c r="B41706">
        <v>4034</v>
      </c>
      <c r="C41706" t="s">
        <v>483</v>
      </c>
      <c r="D41706">
        <v>2018</v>
      </c>
      <c r="E41706" t="s">
        <v>740</v>
      </c>
      <c r="F41706" s="2">
        <v>633.29790346164305</v>
      </c>
    </row>
    <row r="41707" spans="1:6">
      <c r="A41707" t="s">
        <v>452</v>
      </c>
      <c r="B41707">
        <v>4034</v>
      </c>
      <c r="C41707" t="s">
        <v>483</v>
      </c>
      <c r="D41707">
        <v>2019</v>
      </c>
      <c r="E41707" t="s">
        <v>742</v>
      </c>
      <c r="F41707" s="2">
        <v>888.74316642216695</v>
      </c>
    </row>
    <row r="41708" spans="1:6">
      <c r="A41708" t="s">
        <v>452</v>
      </c>
      <c r="B41708">
        <v>4034</v>
      </c>
      <c r="C41708" t="s">
        <v>483</v>
      </c>
      <c r="D41708">
        <v>2019</v>
      </c>
      <c r="E41708" t="s">
        <v>744</v>
      </c>
      <c r="F41708" s="2">
        <v>0</v>
      </c>
    </row>
    <row r="41709" spans="1:6">
      <c r="A41709" t="s">
        <v>452</v>
      </c>
      <c r="B41709">
        <v>4034</v>
      </c>
      <c r="C41709" t="s">
        <v>483</v>
      </c>
      <c r="D41709">
        <v>2019</v>
      </c>
      <c r="E41709" t="s">
        <v>745</v>
      </c>
      <c r="F41709" s="2">
        <v>0.22251100077761099</v>
      </c>
    </row>
    <row r="41710" spans="1:6">
      <c r="A41710" t="s">
        <v>452</v>
      </c>
      <c r="B41710">
        <v>4034</v>
      </c>
      <c r="C41710" t="s">
        <v>483</v>
      </c>
      <c r="D41710">
        <v>2020</v>
      </c>
      <c r="E41710" t="s">
        <v>736</v>
      </c>
      <c r="F41710" s="2">
        <v>375.04978844358197</v>
      </c>
    </row>
    <row r="41711" spans="1:6">
      <c r="A41711" t="s">
        <v>452</v>
      </c>
      <c r="B41711">
        <v>4034</v>
      </c>
      <c r="C41711" t="s">
        <v>483</v>
      </c>
      <c r="D41711">
        <v>2020</v>
      </c>
      <c r="E41711" t="s">
        <v>737</v>
      </c>
      <c r="F41711" s="2">
        <v>415.75900625678003</v>
      </c>
    </row>
    <row r="41712" spans="1:6">
      <c r="A41712" t="s">
        <v>452</v>
      </c>
      <c r="B41712">
        <v>4034</v>
      </c>
      <c r="C41712" t="s">
        <v>483</v>
      </c>
      <c r="D41712">
        <v>2020</v>
      </c>
      <c r="E41712" t="s">
        <v>741</v>
      </c>
      <c r="F41712" s="2">
        <v>4611.4278055302502</v>
      </c>
    </row>
    <row r="41713" spans="1:6">
      <c r="A41713" t="s">
        <v>452</v>
      </c>
      <c r="B41713">
        <v>4034</v>
      </c>
      <c r="C41713" t="s">
        <v>483</v>
      </c>
      <c r="D41713">
        <v>2021</v>
      </c>
      <c r="E41713" t="s">
        <v>739</v>
      </c>
      <c r="F41713" s="2">
        <v>4549.7111821613198</v>
      </c>
    </row>
    <row r="41714" spans="1:6">
      <c r="A41714" t="s">
        <v>452</v>
      </c>
      <c r="B41714">
        <v>4034</v>
      </c>
      <c r="C41714" t="s">
        <v>483</v>
      </c>
      <c r="D41714">
        <v>2021</v>
      </c>
      <c r="E41714" t="s">
        <v>740</v>
      </c>
      <c r="F41714" s="2">
        <v>408.15786462981703</v>
      </c>
    </row>
    <row r="41715" spans="1:6">
      <c r="A41715" t="s">
        <v>452</v>
      </c>
      <c r="B41715">
        <v>4034</v>
      </c>
      <c r="C41715" t="s">
        <v>483</v>
      </c>
      <c r="D41715">
        <v>2022</v>
      </c>
      <c r="E41715" t="s">
        <v>742</v>
      </c>
      <c r="F41715" s="2">
        <v>889.988251426131</v>
      </c>
    </row>
    <row r="41716" spans="1:6">
      <c r="A41716" t="s">
        <v>452</v>
      </c>
      <c r="B41716">
        <v>4034</v>
      </c>
      <c r="C41716" t="s">
        <v>483</v>
      </c>
      <c r="D41716">
        <v>2022</v>
      </c>
      <c r="E41716" t="s">
        <v>744</v>
      </c>
      <c r="F41716" s="2">
        <v>0</v>
      </c>
    </row>
    <row r="41717" spans="1:6">
      <c r="A41717" t="s">
        <v>452</v>
      </c>
      <c r="B41717">
        <v>4034</v>
      </c>
      <c r="C41717" t="s">
        <v>483</v>
      </c>
      <c r="D41717">
        <v>2022</v>
      </c>
      <c r="E41717" t="s">
        <v>743</v>
      </c>
      <c r="F41717" s="2">
        <v>0</v>
      </c>
    </row>
    <row r="41718" spans="1:6">
      <c r="A41718" t="s">
        <v>452</v>
      </c>
      <c r="B41718">
        <v>4034</v>
      </c>
      <c r="C41718" t="s">
        <v>483</v>
      </c>
      <c r="D41718">
        <v>2022</v>
      </c>
      <c r="E41718" t="s">
        <v>745</v>
      </c>
      <c r="F41718" s="2">
        <v>0</v>
      </c>
    </row>
    <row r="41719" spans="1:6">
      <c r="A41719" t="s">
        <v>452</v>
      </c>
      <c r="B41719">
        <v>4034</v>
      </c>
      <c r="C41719" t="s">
        <v>483</v>
      </c>
      <c r="D41719">
        <v>2023</v>
      </c>
      <c r="E41719" t="s">
        <v>741</v>
      </c>
      <c r="F41719" s="2">
        <v>4609.1113980076098</v>
      </c>
    </row>
    <row r="41720" spans="1:6">
      <c r="A41720" t="s">
        <v>452</v>
      </c>
      <c r="B41720">
        <v>4034</v>
      </c>
      <c r="C41720" t="s">
        <v>483</v>
      </c>
      <c r="D41720">
        <v>2024</v>
      </c>
      <c r="E41720" t="s">
        <v>737</v>
      </c>
      <c r="F41720" s="2">
        <v>368.60465730966598</v>
      </c>
    </row>
    <row r="41721" spans="1:6">
      <c r="A41721" t="s">
        <v>452</v>
      </c>
      <c r="B41721">
        <v>4034</v>
      </c>
      <c r="C41721" t="s">
        <v>483</v>
      </c>
      <c r="D41721">
        <v>2024</v>
      </c>
      <c r="E41721" t="s">
        <v>740</v>
      </c>
      <c r="F41721" s="2">
        <v>445.94831256182601</v>
      </c>
    </row>
    <row r="41722" spans="1:6">
      <c r="A41722" t="s">
        <v>452</v>
      </c>
      <c r="B41722">
        <v>4036</v>
      </c>
      <c r="C41722" t="s">
        <v>485</v>
      </c>
      <c r="D41722">
        <v>2011</v>
      </c>
      <c r="E41722" t="s">
        <v>741</v>
      </c>
      <c r="F41722" s="2">
        <v>25321.814845893099</v>
      </c>
    </row>
    <row r="41723" spans="1:6">
      <c r="A41723" t="s">
        <v>452</v>
      </c>
      <c r="B41723">
        <v>4036</v>
      </c>
      <c r="C41723" t="s">
        <v>485</v>
      </c>
      <c r="D41723">
        <v>2013</v>
      </c>
      <c r="E41723" t="s">
        <v>738</v>
      </c>
      <c r="F41723" s="2">
        <v>0</v>
      </c>
    </row>
    <row r="41724" spans="1:6">
      <c r="A41724" t="s">
        <v>452</v>
      </c>
      <c r="B41724">
        <v>4036</v>
      </c>
      <c r="C41724" t="s">
        <v>485</v>
      </c>
      <c r="D41724">
        <v>2013</v>
      </c>
      <c r="E41724" t="s">
        <v>739</v>
      </c>
      <c r="F41724" s="2">
        <v>6126.0964037823596</v>
      </c>
    </row>
    <row r="41725" spans="1:6">
      <c r="A41725" t="s">
        <v>452</v>
      </c>
      <c r="B41725">
        <v>4036</v>
      </c>
      <c r="C41725" t="s">
        <v>485</v>
      </c>
      <c r="D41725">
        <v>2013</v>
      </c>
      <c r="E41725" t="s">
        <v>743</v>
      </c>
      <c r="F41725" s="2">
        <v>0</v>
      </c>
    </row>
    <row r="41726" spans="1:6">
      <c r="A41726" t="s">
        <v>452</v>
      </c>
      <c r="B41726">
        <v>4036</v>
      </c>
      <c r="C41726" t="s">
        <v>485</v>
      </c>
      <c r="D41726">
        <v>2015</v>
      </c>
      <c r="E41726" t="s">
        <v>736</v>
      </c>
      <c r="F41726" s="2">
        <v>975.137675283867</v>
      </c>
    </row>
    <row r="41727" spans="1:6">
      <c r="A41727" t="s">
        <v>452</v>
      </c>
      <c r="B41727">
        <v>4036</v>
      </c>
      <c r="C41727" t="s">
        <v>485</v>
      </c>
      <c r="D41727">
        <v>2015</v>
      </c>
      <c r="E41727" t="s">
        <v>737</v>
      </c>
      <c r="F41727" s="2">
        <v>1543.6397805755901</v>
      </c>
    </row>
    <row r="41728" spans="1:6">
      <c r="A41728" t="s">
        <v>452</v>
      </c>
      <c r="B41728">
        <v>4036</v>
      </c>
      <c r="C41728" t="s">
        <v>485</v>
      </c>
      <c r="D41728">
        <v>2015</v>
      </c>
      <c r="E41728" t="s">
        <v>740</v>
      </c>
      <c r="F41728" s="2">
        <v>1603.74514834248</v>
      </c>
    </row>
    <row r="41729" spans="1:6">
      <c r="A41729" t="s">
        <v>452</v>
      </c>
      <c r="B41729">
        <v>4036</v>
      </c>
      <c r="C41729" t="s">
        <v>485</v>
      </c>
      <c r="D41729">
        <v>2016</v>
      </c>
      <c r="E41729" t="s">
        <v>738</v>
      </c>
      <c r="F41729" s="2">
        <v>0</v>
      </c>
    </row>
    <row r="41730" spans="1:6">
      <c r="A41730" t="s">
        <v>452</v>
      </c>
      <c r="B41730">
        <v>4036</v>
      </c>
      <c r="C41730" t="s">
        <v>485</v>
      </c>
      <c r="D41730">
        <v>2016</v>
      </c>
      <c r="E41730" t="s">
        <v>739</v>
      </c>
      <c r="F41730" s="2">
        <v>6261.2333149327496</v>
      </c>
    </row>
    <row r="41731" spans="1:6">
      <c r="A41731" t="s">
        <v>452</v>
      </c>
      <c r="B41731">
        <v>4036</v>
      </c>
      <c r="C41731" t="s">
        <v>485</v>
      </c>
      <c r="D41731">
        <v>2016</v>
      </c>
      <c r="E41731" t="s">
        <v>743</v>
      </c>
      <c r="F41731" s="2">
        <v>0</v>
      </c>
    </row>
    <row r="41732" spans="1:6">
      <c r="A41732" t="s">
        <v>452</v>
      </c>
      <c r="B41732">
        <v>4036</v>
      </c>
      <c r="C41732" t="s">
        <v>485</v>
      </c>
      <c r="D41732">
        <v>2017</v>
      </c>
      <c r="E41732" t="s">
        <v>742</v>
      </c>
      <c r="F41732" s="2">
        <v>5553.6702468336498</v>
      </c>
    </row>
    <row r="41733" spans="1:6">
      <c r="A41733" t="s">
        <v>452</v>
      </c>
      <c r="B41733">
        <v>4036</v>
      </c>
      <c r="C41733" t="s">
        <v>485</v>
      </c>
      <c r="D41733">
        <v>2017</v>
      </c>
      <c r="E41733" t="s">
        <v>744</v>
      </c>
      <c r="F41733" s="2">
        <v>0</v>
      </c>
    </row>
    <row r="41734" spans="1:6">
      <c r="A41734" t="s">
        <v>452</v>
      </c>
      <c r="B41734">
        <v>4036</v>
      </c>
      <c r="C41734" t="s">
        <v>485</v>
      </c>
      <c r="D41734">
        <v>2017</v>
      </c>
      <c r="E41734" t="s">
        <v>745</v>
      </c>
      <c r="F41734" s="2">
        <v>0</v>
      </c>
    </row>
    <row r="41735" spans="1:6">
      <c r="A41735" t="s">
        <v>452</v>
      </c>
      <c r="B41735">
        <v>4036</v>
      </c>
      <c r="C41735" t="s">
        <v>485</v>
      </c>
      <c r="D41735">
        <v>2017</v>
      </c>
      <c r="E41735" t="s">
        <v>741</v>
      </c>
      <c r="F41735" s="2">
        <v>23567.173374373699</v>
      </c>
    </row>
    <row r="41736" spans="1:6">
      <c r="A41736" t="s">
        <v>452</v>
      </c>
      <c r="B41736">
        <v>4036</v>
      </c>
      <c r="C41736" t="s">
        <v>485</v>
      </c>
      <c r="D41736">
        <v>2018</v>
      </c>
      <c r="E41736" t="s">
        <v>736</v>
      </c>
      <c r="F41736" s="2">
        <v>908.79028589660402</v>
      </c>
    </row>
    <row r="41737" spans="1:6">
      <c r="A41737" t="s">
        <v>452</v>
      </c>
      <c r="B41737">
        <v>4036</v>
      </c>
      <c r="C41737" t="s">
        <v>485</v>
      </c>
      <c r="D41737">
        <v>2018</v>
      </c>
      <c r="E41737" t="s">
        <v>737</v>
      </c>
      <c r="F41737" s="2">
        <v>1247.6430920988</v>
      </c>
    </row>
    <row r="41738" spans="1:6">
      <c r="A41738" t="s">
        <v>452</v>
      </c>
      <c r="B41738">
        <v>4036</v>
      </c>
      <c r="C41738" t="s">
        <v>485</v>
      </c>
      <c r="D41738">
        <v>2018</v>
      </c>
      <c r="E41738" t="s">
        <v>740</v>
      </c>
      <c r="F41738" s="2">
        <v>1870.0505338363801</v>
      </c>
    </row>
    <row r="41739" spans="1:6">
      <c r="A41739" t="s">
        <v>452</v>
      </c>
      <c r="B41739">
        <v>4036</v>
      </c>
      <c r="C41739" t="s">
        <v>485</v>
      </c>
      <c r="D41739">
        <v>2019</v>
      </c>
      <c r="E41739" t="s">
        <v>738</v>
      </c>
      <c r="F41739" s="2">
        <v>0</v>
      </c>
    </row>
    <row r="41740" spans="1:6">
      <c r="A41740" t="s">
        <v>452</v>
      </c>
      <c r="B41740">
        <v>4036</v>
      </c>
      <c r="C41740" t="s">
        <v>485</v>
      </c>
      <c r="D41740">
        <v>2019</v>
      </c>
      <c r="E41740" t="s">
        <v>739</v>
      </c>
      <c r="F41740" s="2">
        <v>6696.8778157918796</v>
      </c>
    </row>
    <row r="41741" spans="1:6">
      <c r="A41741" t="s">
        <v>452</v>
      </c>
      <c r="B41741">
        <v>4036</v>
      </c>
      <c r="C41741" t="s">
        <v>485</v>
      </c>
      <c r="D41741">
        <v>2019</v>
      </c>
      <c r="E41741" t="s">
        <v>743</v>
      </c>
      <c r="F41741" s="2">
        <v>0</v>
      </c>
    </row>
    <row r="41742" spans="1:6">
      <c r="A41742" t="s">
        <v>452</v>
      </c>
      <c r="B41742">
        <v>4036</v>
      </c>
      <c r="C41742" t="s">
        <v>485</v>
      </c>
      <c r="D41742">
        <v>2020</v>
      </c>
      <c r="E41742" t="s">
        <v>742</v>
      </c>
      <c r="F41742" s="2">
        <v>4546.0199090859896</v>
      </c>
    </row>
    <row r="41743" spans="1:6">
      <c r="A41743" t="s">
        <v>452</v>
      </c>
      <c r="B41743">
        <v>4036</v>
      </c>
      <c r="C41743" t="s">
        <v>485</v>
      </c>
      <c r="D41743">
        <v>2020</v>
      </c>
      <c r="E41743" t="s">
        <v>744</v>
      </c>
      <c r="F41743" s="2">
        <v>0</v>
      </c>
    </row>
    <row r="41744" spans="1:6">
      <c r="A41744" t="s">
        <v>452</v>
      </c>
      <c r="B41744">
        <v>4036</v>
      </c>
      <c r="C41744" t="s">
        <v>485</v>
      </c>
      <c r="D41744">
        <v>2020</v>
      </c>
      <c r="E41744" t="s">
        <v>745</v>
      </c>
      <c r="F41744" s="2">
        <v>0.115935955096579</v>
      </c>
    </row>
    <row r="41745" spans="1:6">
      <c r="A41745" t="s">
        <v>452</v>
      </c>
      <c r="B41745">
        <v>4036</v>
      </c>
      <c r="C41745" t="s">
        <v>485</v>
      </c>
      <c r="D41745">
        <v>2021</v>
      </c>
      <c r="E41745" t="s">
        <v>736</v>
      </c>
      <c r="F41745" s="2">
        <v>836.87184187160199</v>
      </c>
    </row>
    <row r="41746" spans="1:6">
      <c r="A41746" t="s">
        <v>452</v>
      </c>
      <c r="B41746">
        <v>4036</v>
      </c>
      <c r="C41746" t="s">
        <v>485</v>
      </c>
      <c r="D41746">
        <v>2021</v>
      </c>
      <c r="E41746" t="s">
        <v>737</v>
      </c>
      <c r="F41746" s="2">
        <v>1185.8485503992899</v>
      </c>
    </row>
    <row r="41747" spans="1:6">
      <c r="A41747" t="s">
        <v>452</v>
      </c>
      <c r="B41747">
        <v>4036</v>
      </c>
      <c r="C41747" t="s">
        <v>485</v>
      </c>
      <c r="D41747">
        <v>2021</v>
      </c>
      <c r="E41747" t="s">
        <v>740</v>
      </c>
      <c r="F41747" s="2">
        <v>1208.4106280912699</v>
      </c>
    </row>
    <row r="41748" spans="1:6">
      <c r="A41748" t="s">
        <v>452</v>
      </c>
      <c r="B41748">
        <v>4036</v>
      </c>
      <c r="C41748" t="s">
        <v>485</v>
      </c>
      <c r="D41748">
        <v>2022</v>
      </c>
      <c r="E41748" t="s">
        <v>738</v>
      </c>
      <c r="F41748" s="2">
        <v>0</v>
      </c>
    </row>
    <row r="41749" spans="1:6">
      <c r="A41749" t="s">
        <v>452</v>
      </c>
      <c r="B41749">
        <v>4036</v>
      </c>
      <c r="C41749" t="s">
        <v>485</v>
      </c>
      <c r="D41749">
        <v>2022</v>
      </c>
      <c r="E41749" t="s">
        <v>739</v>
      </c>
      <c r="F41749" s="2">
        <v>7352.9592749728599</v>
      </c>
    </row>
    <row r="41750" spans="1:6">
      <c r="A41750" t="s">
        <v>452</v>
      </c>
      <c r="B41750">
        <v>4036</v>
      </c>
      <c r="C41750" t="s">
        <v>485</v>
      </c>
      <c r="D41750">
        <v>2023</v>
      </c>
      <c r="E41750" t="s">
        <v>742</v>
      </c>
      <c r="F41750" s="2">
        <v>3566.08066328724</v>
      </c>
    </row>
    <row r="41751" spans="1:6">
      <c r="A41751" t="s">
        <v>452</v>
      </c>
      <c r="B41751">
        <v>4036</v>
      </c>
      <c r="C41751" t="s">
        <v>485</v>
      </c>
      <c r="D41751">
        <v>2023</v>
      </c>
      <c r="E41751" t="s">
        <v>744</v>
      </c>
      <c r="F41751" s="2">
        <v>0</v>
      </c>
    </row>
    <row r="41752" spans="1:6">
      <c r="A41752" t="s">
        <v>452</v>
      </c>
      <c r="B41752">
        <v>4036</v>
      </c>
      <c r="C41752" t="s">
        <v>485</v>
      </c>
      <c r="D41752">
        <v>2023</v>
      </c>
      <c r="E41752" t="s">
        <v>743</v>
      </c>
      <c r="F41752" s="2">
        <v>0</v>
      </c>
    </row>
    <row r="41753" spans="1:6">
      <c r="A41753" t="s">
        <v>452</v>
      </c>
      <c r="B41753">
        <v>4036</v>
      </c>
      <c r="C41753" t="s">
        <v>485</v>
      </c>
      <c r="D41753">
        <v>2023</v>
      </c>
      <c r="E41753" t="s">
        <v>745</v>
      </c>
      <c r="F41753" s="2">
        <v>0.45889953754452301</v>
      </c>
    </row>
    <row r="41754" spans="1:6">
      <c r="A41754" t="s">
        <v>452</v>
      </c>
      <c r="B41754">
        <v>4036</v>
      </c>
      <c r="C41754" t="s">
        <v>485</v>
      </c>
      <c r="D41754">
        <v>2024</v>
      </c>
      <c r="E41754" t="s">
        <v>740</v>
      </c>
      <c r="F41754" s="2">
        <v>1338.2166547351501</v>
      </c>
    </row>
    <row r="41755" spans="1:6">
      <c r="A41755" t="s">
        <v>452</v>
      </c>
      <c r="B41755">
        <v>4036</v>
      </c>
      <c r="C41755" t="s">
        <v>485</v>
      </c>
      <c r="D41755">
        <v>2024</v>
      </c>
      <c r="E41755" t="s">
        <v>741</v>
      </c>
      <c r="F41755" s="2">
        <v>24264.201177315099</v>
      </c>
    </row>
    <row r="41756" spans="1:6">
      <c r="A41756" t="s">
        <v>487</v>
      </c>
      <c r="B41756">
        <v>5501</v>
      </c>
      <c r="C41756" t="s">
        <v>488</v>
      </c>
      <c r="D41756">
        <v>2009</v>
      </c>
      <c r="E41756" t="s">
        <v>742</v>
      </c>
      <c r="F41756" s="2">
        <v>20401.5351333662</v>
      </c>
    </row>
    <row r="41757" spans="1:6">
      <c r="A41757" t="s">
        <v>487</v>
      </c>
      <c r="B41757">
        <v>5501</v>
      </c>
      <c r="C41757" t="s">
        <v>488</v>
      </c>
      <c r="D41757">
        <v>2009</v>
      </c>
      <c r="E41757" t="s">
        <v>744</v>
      </c>
      <c r="F41757" s="2">
        <v>313.80893362</v>
      </c>
    </row>
    <row r="41758" spans="1:6">
      <c r="A41758" t="s">
        <v>487</v>
      </c>
      <c r="B41758">
        <v>5501</v>
      </c>
      <c r="C41758" t="s">
        <v>488</v>
      </c>
      <c r="D41758">
        <v>2009</v>
      </c>
      <c r="E41758" t="s">
        <v>745</v>
      </c>
      <c r="F41758" s="2">
        <v>76598.607910783394</v>
      </c>
    </row>
    <row r="41759" spans="1:6">
      <c r="A41759" t="s">
        <v>487</v>
      </c>
      <c r="B41759">
        <v>5501</v>
      </c>
      <c r="C41759" t="s">
        <v>488</v>
      </c>
      <c r="D41759">
        <v>2009</v>
      </c>
      <c r="E41759" t="s">
        <v>741</v>
      </c>
      <c r="F41759" s="2">
        <v>92747.752559785396</v>
      </c>
    </row>
    <row r="41760" spans="1:6">
      <c r="A41760" t="s">
        <v>487</v>
      </c>
      <c r="B41760">
        <v>5501</v>
      </c>
      <c r="C41760" t="s">
        <v>488</v>
      </c>
      <c r="D41760">
        <v>2011</v>
      </c>
      <c r="E41760" t="s">
        <v>738</v>
      </c>
      <c r="F41760" s="2">
        <v>0</v>
      </c>
    </row>
    <row r="41761" spans="1:6">
      <c r="A41761" t="s">
        <v>487</v>
      </c>
      <c r="B41761">
        <v>5501</v>
      </c>
      <c r="C41761" t="s">
        <v>488</v>
      </c>
      <c r="D41761">
        <v>2011</v>
      </c>
      <c r="E41761" t="s">
        <v>739</v>
      </c>
      <c r="F41761" s="2">
        <v>8402.7863582302707</v>
      </c>
    </row>
    <row r="41762" spans="1:6">
      <c r="A41762" t="s">
        <v>487</v>
      </c>
      <c r="B41762">
        <v>5501</v>
      </c>
      <c r="C41762" t="s">
        <v>488</v>
      </c>
      <c r="D41762">
        <v>2011</v>
      </c>
      <c r="E41762" t="s">
        <v>743</v>
      </c>
      <c r="F41762" s="2">
        <v>17103.950741635599</v>
      </c>
    </row>
    <row r="41763" spans="1:6">
      <c r="A41763" t="s">
        <v>487</v>
      </c>
      <c r="B41763">
        <v>5501</v>
      </c>
      <c r="C41763" t="s">
        <v>488</v>
      </c>
      <c r="D41763">
        <v>2011</v>
      </c>
      <c r="E41763" t="s">
        <v>740</v>
      </c>
      <c r="F41763" s="2">
        <v>12072.470798374299</v>
      </c>
    </row>
    <row r="41764" spans="1:6">
      <c r="A41764" t="s">
        <v>487</v>
      </c>
      <c r="B41764">
        <v>5501</v>
      </c>
      <c r="C41764" t="s">
        <v>488</v>
      </c>
      <c r="D41764">
        <v>2013</v>
      </c>
      <c r="E41764" t="s">
        <v>736</v>
      </c>
      <c r="F41764" s="2">
        <v>17957.289976362201</v>
      </c>
    </row>
    <row r="41765" spans="1:6">
      <c r="A41765" t="s">
        <v>487</v>
      </c>
      <c r="B41765">
        <v>5501</v>
      </c>
      <c r="C41765" t="s">
        <v>488</v>
      </c>
      <c r="D41765">
        <v>2013</v>
      </c>
      <c r="E41765" t="s">
        <v>737</v>
      </c>
      <c r="F41765" s="2">
        <v>11268.7239837122</v>
      </c>
    </row>
    <row r="41766" spans="1:6">
      <c r="A41766" t="s">
        <v>487</v>
      </c>
      <c r="B41766">
        <v>5501</v>
      </c>
      <c r="C41766" t="s">
        <v>488</v>
      </c>
      <c r="D41766">
        <v>2015</v>
      </c>
      <c r="E41766" t="s">
        <v>742</v>
      </c>
      <c r="F41766" s="2">
        <v>30885.629448502201</v>
      </c>
    </row>
    <row r="41767" spans="1:6">
      <c r="A41767" t="s">
        <v>487</v>
      </c>
      <c r="B41767">
        <v>5501</v>
      </c>
      <c r="C41767" t="s">
        <v>488</v>
      </c>
      <c r="D41767">
        <v>2015</v>
      </c>
      <c r="E41767" t="s">
        <v>744</v>
      </c>
      <c r="F41767" s="2">
        <v>225.3381857</v>
      </c>
    </row>
    <row r="41768" spans="1:6">
      <c r="A41768" t="s">
        <v>487</v>
      </c>
      <c r="B41768">
        <v>5501</v>
      </c>
      <c r="C41768" t="s">
        <v>488</v>
      </c>
      <c r="D41768">
        <v>2015</v>
      </c>
      <c r="E41768" t="s">
        <v>745</v>
      </c>
      <c r="F41768" s="2">
        <v>76598.607910783394</v>
      </c>
    </row>
    <row r="41769" spans="1:6">
      <c r="A41769" t="s">
        <v>487</v>
      </c>
      <c r="B41769">
        <v>5501</v>
      </c>
      <c r="C41769" t="s">
        <v>488</v>
      </c>
      <c r="D41769">
        <v>2016</v>
      </c>
      <c r="E41769" t="s">
        <v>736</v>
      </c>
      <c r="F41769" s="2">
        <v>14155.9869412403</v>
      </c>
    </row>
    <row r="41770" spans="1:6">
      <c r="A41770" t="s">
        <v>487</v>
      </c>
      <c r="B41770">
        <v>5501</v>
      </c>
      <c r="C41770" t="s">
        <v>488</v>
      </c>
      <c r="D41770">
        <v>2016</v>
      </c>
      <c r="E41770" t="s">
        <v>741</v>
      </c>
      <c r="F41770" s="2">
        <v>91258.108746144993</v>
      </c>
    </row>
    <row r="41771" spans="1:6">
      <c r="A41771" t="s">
        <v>487</v>
      </c>
      <c r="B41771">
        <v>5501</v>
      </c>
      <c r="C41771" t="s">
        <v>488</v>
      </c>
      <c r="D41771">
        <v>2017</v>
      </c>
      <c r="E41771" t="s">
        <v>740</v>
      </c>
      <c r="F41771" s="2">
        <v>5508.1239598708999</v>
      </c>
    </row>
    <row r="41772" spans="1:6">
      <c r="A41772" t="s">
        <v>487</v>
      </c>
      <c r="B41772">
        <v>5501</v>
      </c>
      <c r="C41772" t="s">
        <v>488</v>
      </c>
      <c r="D41772">
        <v>2018</v>
      </c>
      <c r="E41772" t="s">
        <v>742</v>
      </c>
      <c r="F41772" s="2">
        <v>30818.177987935302</v>
      </c>
    </row>
    <row r="41773" spans="1:6">
      <c r="A41773" t="s">
        <v>487</v>
      </c>
      <c r="B41773">
        <v>5501</v>
      </c>
      <c r="C41773" t="s">
        <v>488</v>
      </c>
      <c r="D41773">
        <v>2018</v>
      </c>
      <c r="E41773" t="s">
        <v>743</v>
      </c>
      <c r="F41773" s="2">
        <v>21636.340606355501</v>
      </c>
    </row>
    <row r="41774" spans="1:6">
      <c r="A41774" t="s">
        <v>487</v>
      </c>
      <c r="B41774">
        <v>5501</v>
      </c>
      <c r="C41774" t="s">
        <v>488</v>
      </c>
      <c r="D41774">
        <v>2018</v>
      </c>
      <c r="E41774" t="s">
        <v>745</v>
      </c>
      <c r="F41774" s="2">
        <v>86755.896158774296</v>
      </c>
    </row>
    <row r="41775" spans="1:6">
      <c r="A41775" t="s">
        <v>487</v>
      </c>
      <c r="B41775">
        <v>5501</v>
      </c>
      <c r="C41775" t="s">
        <v>488</v>
      </c>
      <c r="D41775">
        <v>2019</v>
      </c>
      <c r="E41775" t="s">
        <v>741</v>
      </c>
      <c r="F41775" s="2">
        <v>81129.849228961</v>
      </c>
    </row>
    <row r="41776" spans="1:6">
      <c r="A41776" t="s">
        <v>487</v>
      </c>
      <c r="B41776">
        <v>5501</v>
      </c>
      <c r="C41776" t="s">
        <v>488</v>
      </c>
      <c r="D41776">
        <v>2020</v>
      </c>
      <c r="E41776" t="s">
        <v>736</v>
      </c>
      <c r="F41776" s="2">
        <v>13307.955429908499</v>
      </c>
    </row>
    <row r="41777" spans="1:6">
      <c r="A41777" t="s">
        <v>487</v>
      </c>
      <c r="B41777">
        <v>5501</v>
      </c>
      <c r="C41777" t="s">
        <v>488</v>
      </c>
      <c r="D41777">
        <v>2020</v>
      </c>
      <c r="E41777" t="s">
        <v>737</v>
      </c>
      <c r="F41777" s="2">
        <v>11167.005205978199</v>
      </c>
    </row>
    <row r="41778" spans="1:6">
      <c r="A41778" t="s">
        <v>487</v>
      </c>
      <c r="B41778">
        <v>5501</v>
      </c>
      <c r="C41778" t="s">
        <v>488</v>
      </c>
      <c r="D41778">
        <v>2020</v>
      </c>
      <c r="E41778" t="s">
        <v>740</v>
      </c>
      <c r="F41778" s="2">
        <v>3381.0267678671398</v>
      </c>
    </row>
    <row r="41779" spans="1:6">
      <c r="A41779" t="s">
        <v>487</v>
      </c>
      <c r="B41779">
        <v>5501</v>
      </c>
      <c r="C41779" t="s">
        <v>488</v>
      </c>
      <c r="D41779">
        <v>2021</v>
      </c>
      <c r="E41779" t="s">
        <v>738</v>
      </c>
      <c r="F41779" s="2">
        <v>32742.394667100001</v>
      </c>
    </row>
    <row r="41780" spans="1:6">
      <c r="A41780" t="s">
        <v>487</v>
      </c>
      <c r="B41780">
        <v>5501</v>
      </c>
      <c r="C41780" t="s">
        <v>488</v>
      </c>
      <c r="D41780">
        <v>2021</v>
      </c>
      <c r="E41780" t="s">
        <v>739</v>
      </c>
      <c r="F41780" s="2">
        <v>8961.5188559371909</v>
      </c>
    </row>
    <row r="41781" spans="1:6">
      <c r="A41781" t="s">
        <v>487</v>
      </c>
      <c r="B41781">
        <v>5501</v>
      </c>
      <c r="C41781" t="s">
        <v>488</v>
      </c>
      <c r="D41781">
        <v>2021</v>
      </c>
      <c r="E41781" t="s">
        <v>743</v>
      </c>
      <c r="F41781" s="2">
        <v>14266.7700441627</v>
      </c>
    </row>
    <row r="41782" spans="1:6">
      <c r="A41782" t="s">
        <v>487</v>
      </c>
      <c r="B41782">
        <v>5501</v>
      </c>
      <c r="C41782" t="s">
        <v>488</v>
      </c>
      <c r="D41782">
        <v>2022</v>
      </c>
      <c r="E41782" t="s">
        <v>744</v>
      </c>
      <c r="F41782" s="2">
        <v>349.16730067250001</v>
      </c>
    </row>
    <row r="41783" spans="1:6">
      <c r="A41783" t="s">
        <v>487</v>
      </c>
      <c r="B41783">
        <v>5501</v>
      </c>
      <c r="C41783" t="s">
        <v>488</v>
      </c>
      <c r="D41783">
        <v>2022</v>
      </c>
      <c r="E41783" t="s">
        <v>741</v>
      </c>
      <c r="F41783" s="2">
        <v>76984.556279117605</v>
      </c>
    </row>
    <row r="41784" spans="1:6">
      <c r="A41784" t="s">
        <v>487</v>
      </c>
      <c r="B41784">
        <v>5501</v>
      </c>
      <c r="C41784" t="s">
        <v>488</v>
      </c>
      <c r="D41784">
        <v>2023</v>
      </c>
      <c r="E41784" t="s">
        <v>736</v>
      </c>
      <c r="F41784" s="2">
        <v>11873.8084475408</v>
      </c>
    </row>
    <row r="41785" spans="1:6">
      <c r="A41785" t="s">
        <v>487</v>
      </c>
      <c r="B41785">
        <v>5501</v>
      </c>
      <c r="C41785" t="s">
        <v>488</v>
      </c>
      <c r="D41785">
        <v>2023</v>
      </c>
      <c r="E41785" t="s">
        <v>737</v>
      </c>
      <c r="F41785" s="2">
        <v>9982.5622921080903</v>
      </c>
    </row>
    <row r="41786" spans="1:6">
      <c r="A41786" t="s">
        <v>487</v>
      </c>
      <c r="B41786">
        <v>5501</v>
      </c>
      <c r="C41786" t="s">
        <v>488</v>
      </c>
      <c r="D41786">
        <v>2024</v>
      </c>
      <c r="E41786" t="s">
        <v>738</v>
      </c>
      <c r="F41786" s="2">
        <v>26455.132793755001</v>
      </c>
    </row>
    <row r="41787" spans="1:6">
      <c r="A41787" t="s">
        <v>487</v>
      </c>
      <c r="B41787">
        <v>5501</v>
      </c>
      <c r="C41787" t="s">
        <v>488</v>
      </c>
      <c r="D41787">
        <v>2024</v>
      </c>
      <c r="E41787" t="s">
        <v>739</v>
      </c>
      <c r="F41787" s="2">
        <v>8070.8915303040003</v>
      </c>
    </row>
    <row r="41788" spans="1:6">
      <c r="A41788" t="s">
        <v>487</v>
      </c>
      <c r="B41788">
        <v>5501</v>
      </c>
      <c r="C41788" t="s">
        <v>488</v>
      </c>
      <c r="D41788">
        <v>2024</v>
      </c>
      <c r="E41788" t="s">
        <v>743</v>
      </c>
      <c r="F41788" s="2">
        <v>20298.883962443801</v>
      </c>
    </row>
    <row r="41789" spans="1:6">
      <c r="A41789" t="s">
        <v>487</v>
      </c>
      <c r="B41789">
        <v>5503</v>
      </c>
      <c r="C41789" t="s">
        <v>490</v>
      </c>
      <c r="D41789">
        <v>2009</v>
      </c>
      <c r="E41789" t="s">
        <v>738</v>
      </c>
      <c r="F41789" s="2">
        <v>0</v>
      </c>
    </row>
    <row r="41790" spans="1:6">
      <c r="A41790" t="s">
        <v>487</v>
      </c>
      <c r="B41790">
        <v>5503</v>
      </c>
      <c r="C41790" t="s">
        <v>490</v>
      </c>
      <c r="D41790">
        <v>2009</v>
      </c>
      <c r="E41790" t="s">
        <v>739</v>
      </c>
      <c r="F41790" s="2">
        <v>8713.1097130775797</v>
      </c>
    </row>
    <row r="41791" spans="1:6">
      <c r="A41791" t="s">
        <v>487</v>
      </c>
      <c r="B41791">
        <v>5503</v>
      </c>
      <c r="C41791" t="s">
        <v>490</v>
      </c>
      <c r="D41791">
        <v>2011</v>
      </c>
      <c r="E41791" t="s">
        <v>736</v>
      </c>
      <c r="F41791" s="2">
        <v>2927.02338089364</v>
      </c>
    </row>
    <row r="41792" spans="1:6">
      <c r="A41792" t="s">
        <v>487</v>
      </c>
      <c r="B41792">
        <v>5503</v>
      </c>
      <c r="C41792" t="s">
        <v>490</v>
      </c>
      <c r="D41792">
        <v>2011</v>
      </c>
      <c r="E41792" t="s">
        <v>737</v>
      </c>
      <c r="F41792" s="2">
        <v>3108.9640650787201</v>
      </c>
    </row>
    <row r="41793" spans="1:6">
      <c r="A41793" t="s">
        <v>487</v>
      </c>
      <c r="B41793">
        <v>5503</v>
      </c>
      <c r="C41793" t="s">
        <v>490</v>
      </c>
      <c r="D41793">
        <v>2011</v>
      </c>
      <c r="E41793" t="s">
        <v>740</v>
      </c>
      <c r="F41793" s="2">
        <v>5820.7328359186004</v>
      </c>
    </row>
    <row r="41794" spans="1:6">
      <c r="A41794" t="s">
        <v>487</v>
      </c>
      <c r="B41794">
        <v>5503</v>
      </c>
      <c r="C41794" t="s">
        <v>490</v>
      </c>
      <c r="D41794">
        <v>2011</v>
      </c>
      <c r="E41794" t="s">
        <v>741</v>
      </c>
      <c r="F41794" s="2">
        <v>27587.458770103902</v>
      </c>
    </row>
    <row r="41795" spans="1:6">
      <c r="A41795" t="s">
        <v>487</v>
      </c>
      <c r="B41795">
        <v>5503</v>
      </c>
      <c r="C41795" t="s">
        <v>490</v>
      </c>
      <c r="D41795">
        <v>2013</v>
      </c>
      <c r="E41795" t="s">
        <v>742</v>
      </c>
      <c r="F41795" s="2">
        <v>7028.9017325124196</v>
      </c>
    </row>
    <row r="41796" spans="1:6">
      <c r="A41796" t="s">
        <v>487</v>
      </c>
      <c r="B41796">
        <v>5503</v>
      </c>
      <c r="C41796" t="s">
        <v>490</v>
      </c>
      <c r="D41796">
        <v>2013</v>
      </c>
      <c r="E41796" t="s">
        <v>744</v>
      </c>
      <c r="F41796" s="2">
        <v>339.40308549999997</v>
      </c>
    </row>
    <row r="41797" spans="1:6">
      <c r="A41797" t="s">
        <v>487</v>
      </c>
      <c r="B41797">
        <v>5503</v>
      </c>
      <c r="C41797" t="s">
        <v>490</v>
      </c>
      <c r="D41797">
        <v>2013</v>
      </c>
      <c r="E41797" t="s">
        <v>743</v>
      </c>
      <c r="F41797" s="2">
        <v>0</v>
      </c>
    </row>
    <row r="41798" spans="1:6">
      <c r="A41798" t="s">
        <v>487</v>
      </c>
      <c r="B41798">
        <v>5503</v>
      </c>
      <c r="C41798" t="s">
        <v>490</v>
      </c>
      <c r="D41798">
        <v>2013</v>
      </c>
      <c r="E41798" t="s">
        <v>745</v>
      </c>
      <c r="F41798" s="2">
        <v>37192.980910034297</v>
      </c>
    </row>
    <row r="41799" spans="1:6">
      <c r="A41799" t="s">
        <v>487</v>
      </c>
      <c r="B41799">
        <v>5503</v>
      </c>
      <c r="C41799" t="s">
        <v>490</v>
      </c>
      <c r="D41799">
        <v>2016</v>
      </c>
      <c r="E41799" t="s">
        <v>738</v>
      </c>
      <c r="F41799" s="2">
        <v>434.524283116243</v>
      </c>
    </row>
    <row r="41800" spans="1:6">
      <c r="A41800" t="s">
        <v>487</v>
      </c>
      <c r="B41800">
        <v>5503</v>
      </c>
      <c r="C41800" t="s">
        <v>490</v>
      </c>
      <c r="D41800">
        <v>2016</v>
      </c>
      <c r="E41800" t="s">
        <v>743</v>
      </c>
      <c r="F41800" s="2">
        <v>0</v>
      </c>
    </row>
    <row r="41801" spans="1:6">
      <c r="A41801" t="s">
        <v>487</v>
      </c>
      <c r="B41801">
        <v>5503</v>
      </c>
      <c r="C41801" t="s">
        <v>490</v>
      </c>
      <c r="D41801">
        <v>2017</v>
      </c>
      <c r="E41801" t="s">
        <v>741</v>
      </c>
      <c r="F41801" s="2">
        <v>23906.179566426701</v>
      </c>
    </row>
    <row r="41802" spans="1:6">
      <c r="A41802" t="s">
        <v>487</v>
      </c>
      <c r="B41802">
        <v>5503</v>
      </c>
      <c r="C41802" t="s">
        <v>490</v>
      </c>
      <c r="D41802">
        <v>2018</v>
      </c>
      <c r="E41802" t="s">
        <v>736</v>
      </c>
      <c r="F41802" s="2">
        <v>1568.7474879085</v>
      </c>
    </row>
    <row r="41803" spans="1:6">
      <c r="A41803" t="s">
        <v>487</v>
      </c>
      <c r="B41803">
        <v>5503</v>
      </c>
      <c r="C41803" t="s">
        <v>490</v>
      </c>
      <c r="D41803">
        <v>2018</v>
      </c>
      <c r="E41803" t="s">
        <v>737</v>
      </c>
      <c r="F41803" s="2">
        <v>3390.84144745605</v>
      </c>
    </row>
    <row r="41804" spans="1:6">
      <c r="A41804" t="s">
        <v>487</v>
      </c>
      <c r="B41804">
        <v>5503</v>
      </c>
      <c r="C41804" t="s">
        <v>490</v>
      </c>
      <c r="D41804">
        <v>2018</v>
      </c>
      <c r="E41804" t="s">
        <v>740</v>
      </c>
      <c r="F41804" s="2">
        <v>7303.1358082193601</v>
      </c>
    </row>
    <row r="41805" spans="1:6">
      <c r="A41805" t="s">
        <v>487</v>
      </c>
      <c r="B41805">
        <v>5503</v>
      </c>
      <c r="C41805" t="s">
        <v>490</v>
      </c>
      <c r="D41805">
        <v>2019</v>
      </c>
      <c r="E41805" t="s">
        <v>738</v>
      </c>
      <c r="F41805" s="2">
        <v>1076.15976348242</v>
      </c>
    </row>
    <row r="41806" spans="1:6">
      <c r="A41806" t="s">
        <v>487</v>
      </c>
      <c r="B41806">
        <v>5503</v>
      </c>
      <c r="C41806" t="s">
        <v>490</v>
      </c>
      <c r="D41806">
        <v>2019</v>
      </c>
      <c r="E41806" t="s">
        <v>739</v>
      </c>
      <c r="F41806" s="2">
        <v>11319.5226997013</v>
      </c>
    </row>
    <row r="41807" spans="1:6">
      <c r="A41807" t="s">
        <v>487</v>
      </c>
      <c r="B41807">
        <v>5503</v>
      </c>
      <c r="C41807" t="s">
        <v>490</v>
      </c>
      <c r="D41807">
        <v>2019</v>
      </c>
      <c r="E41807" t="s">
        <v>743</v>
      </c>
      <c r="F41807" s="2">
        <v>0</v>
      </c>
    </row>
    <row r="41808" spans="1:6">
      <c r="A41808" t="s">
        <v>487</v>
      </c>
      <c r="B41808">
        <v>5503</v>
      </c>
      <c r="C41808" t="s">
        <v>490</v>
      </c>
      <c r="D41808">
        <v>2020</v>
      </c>
      <c r="E41808" t="s">
        <v>742</v>
      </c>
      <c r="F41808" s="2">
        <v>6328.4022288402703</v>
      </c>
    </row>
    <row r="41809" spans="1:6">
      <c r="A41809" t="s">
        <v>487</v>
      </c>
      <c r="B41809">
        <v>5503</v>
      </c>
      <c r="C41809" t="s">
        <v>490</v>
      </c>
      <c r="D41809">
        <v>2020</v>
      </c>
      <c r="E41809" t="s">
        <v>744</v>
      </c>
      <c r="F41809" s="2">
        <v>0.57400766999999997</v>
      </c>
    </row>
    <row r="41810" spans="1:6">
      <c r="A41810" t="s">
        <v>487</v>
      </c>
      <c r="B41810">
        <v>5503</v>
      </c>
      <c r="C41810" t="s">
        <v>490</v>
      </c>
      <c r="D41810">
        <v>2020</v>
      </c>
      <c r="E41810" t="s">
        <v>745</v>
      </c>
      <c r="F41810" s="2">
        <v>38076.024476336497</v>
      </c>
    </row>
    <row r="41811" spans="1:6">
      <c r="A41811" t="s">
        <v>487</v>
      </c>
      <c r="B41811">
        <v>5503</v>
      </c>
      <c r="C41811" t="s">
        <v>490</v>
      </c>
      <c r="D41811">
        <v>2020</v>
      </c>
      <c r="E41811" t="s">
        <v>741</v>
      </c>
      <c r="F41811" s="2">
        <v>22563.917441508998</v>
      </c>
    </row>
    <row r="41812" spans="1:6">
      <c r="A41812" t="s">
        <v>487</v>
      </c>
      <c r="B41812">
        <v>5503</v>
      </c>
      <c r="C41812" t="s">
        <v>490</v>
      </c>
      <c r="D41812">
        <v>2021</v>
      </c>
      <c r="E41812" t="s">
        <v>736</v>
      </c>
      <c r="F41812" s="2">
        <v>1672.2428855447899</v>
      </c>
    </row>
    <row r="41813" spans="1:6">
      <c r="A41813" t="s">
        <v>487</v>
      </c>
      <c r="B41813">
        <v>5503</v>
      </c>
      <c r="C41813" t="s">
        <v>490</v>
      </c>
      <c r="D41813">
        <v>2021</v>
      </c>
      <c r="E41813" t="s">
        <v>737</v>
      </c>
      <c r="F41813" s="2">
        <v>3239.48105556778</v>
      </c>
    </row>
    <row r="41814" spans="1:6">
      <c r="A41814" t="s">
        <v>487</v>
      </c>
      <c r="B41814">
        <v>5503</v>
      </c>
      <c r="C41814" t="s">
        <v>490</v>
      </c>
      <c r="D41814">
        <v>2021</v>
      </c>
      <c r="E41814" t="s">
        <v>740</v>
      </c>
      <c r="F41814" s="2">
        <v>1594.88534003174</v>
      </c>
    </row>
    <row r="41815" spans="1:6">
      <c r="A41815" t="s">
        <v>487</v>
      </c>
      <c r="B41815">
        <v>5503</v>
      </c>
      <c r="C41815" t="s">
        <v>490</v>
      </c>
      <c r="D41815">
        <v>2022</v>
      </c>
      <c r="E41815" t="s">
        <v>738</v>
      </c>
      <c r="F41815" s="2">
        <v>728.54768125857197</v>
      </c>
    </row>
    <row r="41816" spans="1:6">
      <c r="A41816" t="s">
        <v>487</v>
      </c>
      <c r="B41816">
        <v>5503</v>
      </c>
      <c r="C41816" t="s">
        <v>490</v>
      </c>
      <c r="D41816">
        <v>2022</v>
      </c>
      <c r="E41816" t="s">
        <v>739</v>
      </c>
      <c r="F41816" s="2">
        <v>9951.8972273289401</v>
      </c>
    </row>
    <row r="41817" spans="1:6">
      <c r="A41817" t="s">
        <v>487</v>
      </c>
      <c r="B41817">
        <v>5503</v>
      </c>
      <c r="C41817" t="s">
        <v>490</v>
      </c>
      <c r="D41817">
        <v>2022</v>
      </c>
      <c r="E41817" t="s">
        <v>743</v>
      </c>
      <c r="F41817" s="2">
        <v>0</v>
      </c>
    </row>
    <row r="41818" spans="1:6">
      <c r="A41818" t="s">
        <v>487</v>
      </c>
      <c r="B41818">
        <v>5503</v>
      </c>
      <c r="C41818" t="s">
        <v>490</v>
      </c>
      <c r="D41818">
        <v>2023</v>
      </c>
      <c r="E41818" t="s">
        <v>742</v>
      </c>
      <c r="F41818" s="2">
        <v>5297.4048262124197</v>
      </c>
    </row>
    <row r="41819" spans="1:6">
      <c r="A41819" t="s">
        <v>487</v>
      </c>
      <c r="B41819">
        <v>5503</v>
      </c>
      <c r="C41819" t="s">
        <v>490</v>
      </c>
      <c r="D41819">
        <v>2023</v>
      </c>
      <c r="E41819" t="s">
        <v>744</v>
      </c>
      <c r="F41819" s="2">
        <v>8.6101150499999992</v>
      </c>
    </row>
    <row r="41820" spans="1:6">
      <c r="A41820" t="s">
        <v>487</v>
      </c>
      <c r="B41820">
        <v>5503</v>
      </c>
      <c r="C41820" t="s">
        <v>490</v>
      </c>
      <c r="D41820">
        <v>2023</v>
      </c>
      <c r="E41820" t="s">
        <v>745</v>
      </c>
      <c r="F41820" s="2">
        <v>39096.011897399301</v>
      </c>
    </row>
    <row r="41821" spans="1:6">
      <c r="A41821" t="s">
        <v>487</v>
      </c>
      <c r="B41821">
        <v>5503</v>
      </c>
      <c r="C41821" t="s">
        <v>490</v>
      </c>
      <c r="D41821">
        <v>2024</v>
      </c>
      <c r="E41821" t="s">
        <v>736</v>
      </c>
      <c r="F41821" s="2">
        <v>1185.26819307552</v>
      </c>
    </row>
    <row r="41822" spans="1:6">
      <c r="A41822" t="s">
        <v>487</v>
      </c>
      <c r="B41822">
        <v>5503</v>
      </c>
      <c r="C41822" t="s">
        <v>490</v>
      </c>
      <c r="D41822">
        <v>2024</v>
      </c>
      <c r="E41822" t="s">
        <v>737</v>
      </c>
      <c r="F41822" s="2">
        <v>2979.52467303092</v>
      </c>
    </row>
    <row r="41823" spans="1:6">
      <c r="A41823" t="s">
        <v>487</v>
      </c>
      <c r="B41823">
        <v>5503</v>
      </c>
      <c r="C41823" t="s">
        <v>490</v>
      </c>
      <c r="D41823">
        <v>2024</v>
      </c>
      <c r="E41823" t="s">
        <v>740</v>
      </c>
      <c r="F41823" s="2">
        <v>1453.6576310912101</v>
      </c>
    </row>
    <row r="41824" spans="1:6">
      <c r="A41824" t="s">
        <v>487</v>
      </c>
      <c r="B41824">
        <v>5510</v>
      </c>
      <c r="C41824" t="s">
        <v>492</v>
      </c>
      <c r="D41824">
        <v>2009</v>
      </c>
      <c r="E41824" t="s">
        <v>736</v>
      </c>
      <c r="F41824" s="2">
        <v>268.21646226120799</v>
      </c>
    </row>
    <row r="41825" spans="1:6">
      <c r="A41825" t="s">
        <v>487</v>
      </c>
      <c r="B41825">
        <v>5510</v>
      </c>
      <c r="C41825" t="s">
        <v>492</v>
      </c>
      <c r="D41825">
        <v>2009</v>
      </c>
      <c r="E41825" t="s">
        <v>737</v>
      </c>
      <c r="F41825" s="2">
        <v>491.33428939448601</v>
      </c>
    </row>
    <row r="41826" spans="1:6">
      <c r="A41826" t="s">
        <v>487</v>
      </c>
      <c r="B41826">
        <v>5510</v>
      </c>
      <c r="C41826" t="s">
        <v>492</v>
      </c>
      <c r="D41826">
        <v>2009</v>
      </c>
      <c r="E41826" t="s">
        <v>740</v>
      </c>
      <c r="F41826" s="2">
        <v>661.44746063369701</v>
      </c>
    </row>
    <row r="41827" spans="1:6">
      <c r="A41827" t="s">
        <v>487</v>
      </c>
      <c r="B41827">
        <v>5510</v>
      </c>
      <c r="C41827" t="s">
        <v>492</v>
      </c>
      <c r="D41827">
        <v>2011</v>
      </c>
      <c r="E41827" t="s">
        <v>742</v>
      </c>
      <c r="F41827" s="2">
        <v>945.74692714631499</v>
      </c>
    </row>
    <row r="41828" spans="1:6">
      <c r="A41828" t="s">
        <v>487</v>
      </c>
      <c r="B41828">
        <v>5510</v>
      </c>
      <c r="C41828" t="s">
        <v>492</v>
      </c>
      <c r="D41828">
        <v>2011</v>
      </c>
      <c r="E41828" t="s">
        <v>744</v>
      </c>
      <c r="F41828" s="2">
        <v>0</v>
      </c>
    </row>
    <row r="41829" spans="1:6">
      <c r="A41829" t="s">
        <v>487</v>
      </c>
      <c r="B41829">
        <v>5510</v>
      </c>
      <c r="C41829" t="s">
        <v>492</v>
      </c>
      <c r="D41829">
        <v>2011</v>
      </c>
      <c r="E41829" t="s">
        <v>745</v>
      </c>
      <c r="F41829" s="2">
        <v>5276.3347949519602</v>
      </c>
    </row>
    <row r="41830" spans="1:6">
      <c r="A41830" t="s">
        <v>487</v>
      </c>
      <c r="B41830">
        <v>5510</v>
      </c>
      <c r="C41830" t="s">
        <v>492</v>
      </c>
      <c r="D41830">
        <v>2011</v>
      </c>
      <c r="E41830" t="s">
        <v>741</v>
      </c>
      <c r="F41830" s="2">
        <v>7605.2049179043097</v>
      </c>
    </row>
    <row r="41831" spans="1:6">
      <c r="A41831" t="s">
        <v>487</v>
      </c>
      <c r="B41831">
        <v>5510</v>
      </c>
      <c r="C41831" t="s">
        <v>492</v>
      </c>
      <c r="D41831">
        <v>2013</v>
      </c>
      <c r="E41831" t="s">
        <v>738</v>
      </c>
      <c r="F41831" s="2">
        <v>0</v>
      </c>
    </row>
    <row r="41832" spans="1:6">
      <c r="A41832" t="s">
        <v>487</v>
      </c>
      <c r="B41832">
        <v>5510</v>
      </c>
      <c r="C41832" t="s">
        <v>492</v>
      </c>
      <c r="D41832">
        <v>2013</v>
      </c>
      <c r="E41832" t="s">
        <v>739</v>
      </c>
      <c r="F41832" s="2">
        <v>5871.2326240725197</v>
      </c>
    </row>
    <row r="41833" spans="1:6">
      <c r="A41833" t="s">
        <v>487</v>
      </c>
      <c r="B41833">
        <v>5510</v>
      </c>
      <c r="C41833" t="s">
        <v>492</v>
      </c>
      <c r="D41833">
        <v>2015</v>
      </c>
      <c r="E41833" t="s">
        <v>736</v>
      </c>
      <c r="F41833" s="2">
        <v>261.70185633520299</v>
      </c>
    </row>
    <row r="41834" spans="1:6">
      <c r="A41834" t="s">
        <v>487</v>
      </c>
      <c r="B41834">
        <v>5510</v>
      </c>
      <c r="C41834" t="s">
        <v>492</v>
      </c>
      <c r="D41834">
        <v>2015</v>
      </c>
      <c r="E41834" t="s">
        <v>737</v>
      </c>
      <c r="F41834" s="2">
        <v>608.48962322456896</v>
      </c>
    </row>
    <row r="41835" spans="1:6">
      <c r="A41835" t="s">
        <v>487</v>
      </c>
      <c r="B41835">
        <v>5510</v>
      </c>
      <c r="C41835" t="s">
        <v>492</v>
      </c>
      <c r="D41835">
        <v>2015</v>
      </c>
      <c r="E41835" t="s">
        <v>740</v>
      </c>
      <c r="F41835" s="2">
        <v>299.64244625596302</v>
      </c>
    </row>
    <row r="41836" spans="1:6">
      <c r="A41836" t="s">
        <v>487</v>
      </c>
      <c r="B41836">
        <v>5510</v>
      </c>
      <c r="C41836" t="s">
        <v>492</v>
      </c>
      <c r="D41836">
        <v>2016</v>
      </c>
      <c r="E41836" t="s">
        <v>738</v>
      </c>
      <c r="F41836" s="2">
        <v>0</v>
      </c>
    </row>
    <row r="41837" spans="1:6">
      <c r="A41837" t="s">
        <v>487</v>
      </c>
      <c r="B41837">
        <v>5510</v>
      </c>
      <c r="C41837" t="s">
        <v>492</v>
      </c>
      <c r="D41837">
        <v>2016</v>
      </c>
      <c r="E41837" t="s">
        <v>739</v>
      </c>
      <c r="F41837" s="2">
        <v>6758.0971222204198</v>
      </c>
    </row>
    <row r="41838" spans="1:6">
      <c r="A41838" t="s">
        <v>487</v>
      </c>
      <c r="B41838">
        <v>5510</v>
      </c>
      <c r="C41838" t="s">
        <v>492</v>
      </c>
      <c r="D41838">
        <v>2017</v>
      </c>
      <c r="E41838" t="s">
        <v>742</v>
      </c>
      <c r="F41838" s="2">
        <v>776.65103071786302</v>
      </c>
    </row>
    <row r="41839" spans="1:6">
      <c r="A41839" t="s">
        <v>487</v>
      </c>
      <c r="B41839">
        <v>5510</v>
      </c>
      <c r="C41839" t="s">
        <v>492</v>
      </c>
      <c r="D41839">
        <v>2017</v>
      </c>
      <c r="E41839" t="s">
        <v>744</v>
      </c>
      <c r="F41839" s="2">
        <v>0</v>
      </c>
    </row>
    <row r="41840" spans="1:6">
      <c r="A41840" t="s">
        <v>487</v>
      </c>
      <c r="B41840">
        <v>5510</v>
      </c>
      <c r="C41840" t="s">
        <v>492</v>
      </c>
      <c r="D41840">
        <v>2017</v>
      </c>
      <c r="E41840" t="s">
        <v>743</v>
      </c>
      <c r="F41840" s="2">
        <v>0</v>
      </c>
    </row>
    <row r="41841" spans="1:6">
      <c r="A41841" t="s">
        <v>487</v>
      </c>
      <c r="B41841">
        <v>5510</v>
      </c>
      <c r="C41841" t="s">
        <v>492</v>
      </c>
      <c r="D41841">
        <v>2017</v>
      </c>
      <c r="E41841" t="s">
        <v>745</v>
      </c>
      <c r="F41841" s="2">
        <v>4971.7577465189297</v>
      </c>
    </row>
    <row r="41842" spans="1:6">
      <c r="A41842" t="s">
        <v>487</v>
      </c>
      <c r="B41842">
        <v>5510</v>
      </c>
      <c r="C41842" t="s">
        <v>492</v>
      </c>
      <c r="D41842">
        <v>2018</v>
      </c>
      <c r="E41842" t="s">
        <v>740</v>
      </c>
      <c r="F41842" s="2">
        <v>199.58652384192399</v>
      </c>
    </row>
    <row r="41843" spans="1:6">
      <c r="A41843" t="s">
        <v>487</v>
      </c>
      <c r="B41843">
        <v>5510</v>
      </c>
      <c r="C41843" t="s">
        <v>492</v>
      </c>
      <c r="D41843">
        <v>2018</v>
      </c>
      <c r="E41843" t="s">
        <v>741</v>
      </c>
      <c r="F41843" s="2">
        <v>7156.1265507757798</v>
      </c>
    </row>
    <row r="41844" spans="1:6">
      <c r="A41844" t="s">
        <v>487</v>
      </c>
      <c r="B41844">
        <v>5510</v>
      </c>
      <c r="C41844" t="s">
        <v>492</v>
      </c>
      <c r="D41844">
        <v>2020</v>
      </c>
      <c r="E41844" t="s">
        <v>743</v>
      </c>
      <c r="F41844" s="2">
        <v>0</v>
      </c>
    </row>
    <row r="41845" spans="1:6">
      <c r="A41845" t="s">
        <v>487</v>
      </c>
      <c r="B41845">
        <v>5510</v>
      </c>
      <c r="C41845" t="s">
        <v>492</v>
      </c>
      <c r="D41845">
        <v>2021</v>
      </c>
      <c r="E41845" t="s">
        <v>741</v>
      </c>
      <c r="F41845" s="2">
        <v>6869.3191100894101</v>
      </c>
    </row>
    <row r="41846" spans="1:6">
      <c r="A41846" t="s">
        <v>487</v>
      </c>
      <c r="B41846">
        <v>5510</v>
      </c>
      <c r="C41846" t="s">
        <v>492</v>
      </c>
      <c r="D41846">
        <v>2022</v>
      </c>
      <c r="E41846" t="s">
        <v>736</v>
      </c>
      <c r="F41846" s="2">
        <v>262.96867243741502</v>
      </c>
    </row>
    <row r="41847" spans="1:6">
      <c r="A41847" t="s">
        <v>487</v>
      </c>
      <c r="B41847">
        <v>5510</v>
      </c>
      <c r="C41847" t="s">
        <v>492</v>
      </c>
      <c r="D41847">
        <v>2022</v>
      </c>
      <c r="E41847" t="s">
        <v>737</v>
      </c>
      <c r="F41847" s="2">
        <v>505.83656399596299</v>
      </c>
    </row>
    <row r="41848" spans="1:6">
      <c r="A41848" t="s">
        <v>487</v>
      </c>
      <c r="B41848">
        <v>5510</v>
      </c>
      <c r="C41848" t="s">
        <v>492</v>
      </c>
      <c r="D41848">
        <v>2023</v>
      </c>
      <c r="E41848" t="s">
        <v>739</v>
      </c>
      <c r="F41848" s="2">
        <v>6833.2605951701898</v>
      </c>
    </row>
    <row r="41849" spans="1:6">
      <c r="A41849" t="s">
        <v>487</v>
      </c>
      <c r="B41849">
        <v>5510</v>
      </c>
      <c r="C41849" t="s">
        <v>492</v>
      </c>
      <c r="D41849">
        <v>2023</v>
      </c>
      <c r="E41849" t="s">
        <v>743</v>
      </c>
      <c r="F41849" s="2">
        <v>0</v>
      </c>
    </row>
    <row r="41850" spans="1:6">
      <c r="A41850" t="s">
        <v>487</v>
      </c>
      <c r="B41850">
        <v>5510</v>
      </c>
      <c r="C41850" t="s">
        <v>492</v>
      </c>
      <c r="D41850">
        <v>2024</v>
      </c>
      <c r="E41850" t="s">
        <v>742</v>
      </c>
      <c r="F41850" s="2">
        <v>805.627917707488</v>
      </c>
    </row>
    <row r="41851" spans="1:6">
      <c r="A41851" t="s">
        <v>487</v>
      </c>
      <c r="B41851">
        <v>5510</v>
      </c>
      <c r="C41851" t="s">
        <v>492</v>
      </c>
      <c r="D41851">
        <v>2024</v>
      </c>
      <c r="E41851" t="s">
        <v>745</v>
      </c>
      <c r="F41851" s="2">
        <v>5364.8084120718204</v>
      </c>
    </row>
    <row r="41852" spans="1:6">
      <c r="A41852" t="s">
        <v>487</v>
      </c>
      <c r="B41852">
        <v>5510</v>
      </c>
      <c r="C41852" t="s">
        <v>492</v>
      </c>
      <c r="D41852">
        <v>2024</v>
      </c>
      <c r="E41852" t="s">
        <v>741</v>
      </c>
      <c r="F41852" s="2">
        <v>6507.4027569971604</v>
      </c>
    </row>
    <row r="41853" spans="1:6">
      <c r="A41853" t="s">
        <v>487</v>
      </c>
      <c r="B41853">
        <v>5512</v>
      </c>
      <c r="C41853" t="s">
        <v>494</v>
      </c>
      <c r="D41853">
        <v>2011</v>
      </c>
      <c r="E41853" t="s">
        <v>744</v>
      </c>
      <c r="F41853" s="2">
        <v>0</v>
      </c>
    </row>
    <row r="41854" spans="1:6">
      <c r="A41854" t="s">
        <v>487</v>
      </c>
      <c r="B41854">
        <v>5512</v>
      </c>
      <c r="C41854" t="s">
        <v>494</v>
      </c>
      <c r="D41854">
        <v>2011</v>
      </c>
      <c r="E41854" t="s">
        <v>739</v>
      </c>
      <c r="F41854" s="2">
        <v>5968.7642632121597</v>
      </c>
    </row>
    <row r="41855" spans="1:6">
      <c r="A41855" t="s">
        <v>487</v>
      </c>
      <c r="B41855">
        <v>5512</v>
      </c>
      <c r="C41855" t="s">
        <v>494</v>
      </c>
      <c r="D41855">
        <v>2011</v>
      </c>
      <c r="E41855" t="s">
        <v>743</v>
      </c>
      <c r="F41855" s="2">
        <v>0</v>
      </c>
    </row>
    <row r="41856" spans="1:6">
      <c r="A41856" t="s">
        <v>487</v>
      </c>
      <c r="B41856">
        <v>5512</v>
      </c>
      <c r="C41856" t="s">
        <v>494</v>
      </c>
      <c r="D41856">
        <v>2011</v>
      </c>
      <c r="E41856" t="s">
        <v>741</v>
      </c>
      <c r="F41856" s="2">
        <v>12886.239631229901</v>
      </c>
    </row>
    <row r="41857" spans="1:6">
      <c r="A41857" t="s">
        <v>487</v>
      </c>
      <c r="B41857">
        <v>5512</v>
      </c>
      <c r="C41857" t="s">
        <v>494</v>
      </c>
      <c r="D41857">
        <v>2013</v>
      </c>
      <c r="E41857" t="s">
        <v>736</v>
      </c>
      <c r="F41857" s="2">
        <v>570.03509406022704</v>
      </c>
    </row>
    <row r="41858" spans="1:6">
      <c r="A41858" t="s">
        <v>487</v>
      </c>
      <c r="B41858">
        <v>5512</v>
      </c>
      <c r="C41858" t="s">
        <v>494</v>
      </c>
      <c r="D41858">
        <v>2013</v>
      </c>
      <c r="E41858" t="s">
        <v>737</v>
      </c>
      <c r="F41858" s="2">
        <v>966.47067642747697</v>
      </c>
    </row>
    <row r="41859" spans="1:6">
      <c r="A41859" t="s">
        <v>487</v>
      </c>
      <c r="B41859">
        <v>5512</v>
      </c>
      <c r="C41859" t="s">
        <v>494</v>
      </c>
      <c r="D41859">
        <v>2013</v>
      </c>
      <c r="E41859" t="s">
        <v>738</v>
      </c>
      <c r="F41859" s="2">
        <v>0</v>
      </c>
    </row>
    <row r="41860" spans="1:6">
      <c r="A41860" t="s">
        <v>487</v>
      </c>
      <c r="B41860">
        <v>5512</v>
      </c>
      <c r="C41860" t="s">
        <v>494</v>
      </c>
      <c r="D41860">
        <v>2013</v>
      </c>
      <c r="E41860" t="s">
        <v>740</v>
      </c>
      <c r="F41860" s="2">
        <v>597.33475869051301</v>
      </c>
    </row>
    <row r="41861" spans="1:6">
      <c r="A41861" t="s">
        <v>487</v>
      </c>
      <c r="B41861">
        <v>5512</v>
      </c>
      <c r="C41861" t="s">
        <v>494</v>
      </c>
      <c r="D41861">
        <v>2015</v>
      </c>
      <c r="E41861" t="s">
        <v>742</v>
      </c>
      <c r="F41861" s="2">
        <v>1445.5010682863699</v>
      </c>
    </row>
    <row r="41862" spans="1:6">
      <c r="A41862" t="s">
        <v>487</v>
      </c>
      <c r="B41862">
        <v>5512</v>
      </c>
      <c r="C41862" t="s">
        <v>494</v>
      </c>
      <c r="D41862">
        <v>2015</v>
      </c>
      <c r="E41862" t="s">
        <v>745</v>
      </c>
      <c r="F41862" s="2">
        <v>10002.9399152603</v>
      </c>
    </row>
    <row r="41863" spans="1:6">
      <c r="A41863" t="s">
        <v>487</v>
      </c>
      <c r="B41863">
        <v>5512</v>
      </c>
      <c r="C41863" t="s">
        <v>494</v>
      </c>
      <c r="D41863">
        <v>2015</v>
      </c>
      <c r="E41863" t="s">
        <v>741</v>
      </c>
      <c r="F41863" s="2">
        <v>12790.0642130739</v>
      </c>
    </row>
    <row r="41864" spans="1:6">
      <c r="A41864" t="s">
        <v>487</v>
      </c>
      <c r="B41864">
        <v>5512</v>
      </c>
      <c r="C41864" t="s">
        <v>494</v>
      </c>
      <c r="D41864">
        <v>2016</v>
      </c>
      <c r="E41864" t="s">
        <v>736</v>
      </c>
      <c r="F41864" s="2">
        <v>579.30372426870895</v>
      </c>
    </row>
    <row r="41865" spans="1:6">
      <c r="A41865" t="s">
        <v>487</v>
      </c>
      <c r="B41865">
        <v>5512</v>
      </c>
      <c r="C41865" t="s">
        <v>494</v>
      </c>
      <c r="D41865">
        <v>2016</v>
      </c>
      <c r="E41865" t="s">
        <v>737</v>
      </c>
      <c r="F41865" s="2">
        <v>954.84459681829196</v>
      </c>
    </row>
    <row r="41866" spans="1:6">
      <c r="A41866" t="s">
        <v>487</v>
      </c>
      <c r="B41866">
        <v>5512</v>
      </c>
      <c r="C41866" t="s">
        <v>494</v>
      </c>
      <c r="D41866">
        <v>2016</v>
      </c>
      <c r="E41866" t="s">
        <v>738</v>
      </c>
      <c r="F41866" s="2">
        <v>0</v>
      </c>
    </row>
    <row r="41867" spans="1:6">
      <c r="A41867" t="s">
        <v>487</v>
      </c>
      <c r="B41867">
        <v>5512</v>
      </c>
      <c r="C41867" t="s">
        <v>494</v>
      </c>
      <c r="D41867">
        <v>2016</v>
      </c>
      <c r="E41867" t="s">
        <v>740</v>
      </c>
      <c r="F41867" s="2">
        <v>623.54576255986206</v>
      </c>
    </row>
    <row r="41868" spans="1:6">
      <c r="A41868" t="s">
        <v>487</v>
      </c>
      <c r="B41868">
        <v>5512</v>
      </c>
      <c r="C41868" t="s">
        <v>494</v>
      </c>
      <c r="D41868">
        <v>2017</v>
      </c>
      <c r="E41868" t="s">
        <v>744</v>
      </c>
      <c r="F41868" s="2">
        <v>0</v>
      </c>
    </row>
    <row r="41869" spans="1:6">
      <c r="A41869" t="s">
        <v>487</v>
      </c>
      <c r="B41869">
        <v>5512</v>
      </c>
      <c r="C41869" t="s">
        <v>494</v>
      </c>
      <c r="D41869">
        <v>2017</v>
      </c>
      <c r="E41869" t="s">
        <v>739</v>
      </c>
      <c r="F41869" s="2">
        <v>4989.3274097854201</v>
      </c>
    </row>
    <row r="41870" spans="1:6">
      <c r="A41870" t="s">
        <v>487</v>
      </c>
      <c r="B41870">
        <v>5512</v>
      </c>
      <c r="C41870" t="s">
        <v>494</v>
      </c>
      <c r="D41870">
        <v>2018</v>
      </c>
      <c r="E41870" t="s">
        <v>742</v>
      </c>
      <c r="F41870" s="2">
        <v>1332.12880889657</v>
      </c>
    </row>
    <row r="41871" spans="1:6">
      <c r="A41871" t="s">
        <v>487</v>
      </c>
      <c r="B41871">
        <v>5512</v>
      </c>
      <c r="C41871" t="s">
        <v>494</v>
      </c>
      <c r="D41871">
        <v>2018</v>
      </c>
      <c r="E41871" t="s">
        <v>745</v>
      </c>
      <c r="F41871" s="2">
        <v>11799.186024120299</v>
      </c>
    </row>
    <row r="41872" spans="1:6">
      <c r="A41872" t="s">
        <v>487</v>
      </c>
      <c r="B41872">
        <v>5512</v>
      </c>
      <c r="C41872" t="s">
        <v>494</v>
      </c>
      <c r="D41872">
        <v>2018</v>
      </c>
      <c r="E41872" t="s">
        <v>741</v>
      </c>
      <c r="F41872" s="2">
        <v>11951.4675610511</v>
      </c>
    </row>
    <row r="41873" spans="1:6">
      <c r="A41873" t="s">
        <v>487</v>
      </c>
      <c r="B41873">
        <v>5512</v>
      </c>
      <c r="C41873" t="s">
        <v>494</v>
      </c>
      <c r="D41873">
        <v>2019</v>
      </c>
      <c r="E41873" t="s">
        <v>736</v>
      </c>
      <c r="F41873" s="2">
        <v>611.554756549579</v>
      </c>
    </row>
    <row r="41874" spans="1:6">
      <c r="A41874" t="s">
        <v>487</v>
      </c>
      <c r="B41874">
        <v>5512</v>
      </c>
      <c r="C41874" t="s">
        <v>494</v>
      </c>
      <c r="D41874">
        <v>2019</v>
      </c>
      <c r="E41874" t="s">
        <v>737</v>
      </c>
      <c r="F41874" s="2">
        <v>911.62256797188695</v>
      </c>
    </row>
    <row r="41875" spans="1:6">
      <c r="A41875" t="s">
        <v>487</v>
      </c>
      <c r="B41875">
        <v>5512</v>
      </c>
      <c r="C41875" t="s">
        <v>494</v>
      </c>
      <c r="D41875">
        <v>2019</v>
      </c>
      <c r="E41875" t="s">
        <v>740</v>
      </c>
      <c r="F41875" s="2">
        <v>402.37950886888302</v>
      </c>
    </row>
    <row r="41876" spans="1:6">
      <c r="A41876" t="s">
        <v>487</v>
      </c>
      <c r="B41876">
        <v>5512</v>
      </c>
      <c r="C41876" t="s">
        <v>494</v>
      </c>
      <c r="D41876">
        <v>2020</v>
      </c>
      <c r="E41876" t="s">
        <v>739</v>
      </c>
      <c r="F41876" s="2">
        <v>4323.1632519146397</v>
      </c>
    </row>
    <row r="41877" spans="1:6">
      <c r="A41877" t="s">
        <v>487</v>
      </c>
      <c r="B41877">
        <v>5512</v>
      </c>
      <c r="C41877" t="s">
        <v>494</v>
      </c>
      <c r="D41877">
        <v>2021</v>
      </c>
      <c r="E41877" t="s">
        <v>742</v>
      </c>
      <c r="F41877" s="2">
        <v>1816.6390625907</v>
      </c>
    </row>
    <row r="41878" spans="1:6">
      <c r="A41878" t="s">
        <v>487</v>
      </c>
      <c r="B41878">
        <v>5512</v>
      </c>
      <c r="C41878" t="s">
        <v>494</v>
      </c>
      <c r="D41878">
        <v>2021</v>
      </c>
      <c r="E41878" t="s">
        <v>743</v>
      </c>
      <c r="F41878" s="2">
        <v>0</v>
      </c>
    </row>
    <row r="41879" spans="1:6">
      <c r="A41879" t="s">
        <v>487</v>
      </c>
      <c r="B41879">
        <v>5512</v>
      </c>
      <c r="C41879" t="s">
        <v>494</v>
      </c>
      <c r="D41879">
        <v>2021</v>
      </c>
      <c r="E41879" t="s">
        <v>745</v>
      </c>
      <c r="F41879" s="2">
        <v>10935.62013884</v>
      </c>
    </row>
    <row r="41880" spans="1:6">
      <c r="A41880" t="s">
        <v>487</v>
      </c>
      <c r="B41880">
        <v>5512</v>
      </c>
      <c r="C41880" t="s">
        <v>494</v>
      </c>
      <c r="D41880">
        <v>2021</v>
      </c>
      <c r="E41880" t="s">
        <v>741</v>
      </c>
      <c r="F41880" s="2">
        <v>11228.6810147709</v>
      </c>
    </row>
    <row r="41881" spans="1:6">
      <c r="A41881" t="s">
        <v>487</v>
      </c>
      <c r="B41881">
        <v>5512</v>
      </c>
      <c r="C41881" t="s">
        <v>494</v>
      </c>
      <c r="D41881">
        <v>2024</v>
      </c>
      <c r="E41881" t="s">
        <v>743</v>
      </c>
      <c r="F41881" s="2">
        <v>0</v>
      </c>
    </row>
    <row r="41882" spans="1:6">
      <c r="A41882" t="s">
        <v>487</v>
      </c>
      <c r="B41882">
        <v>5512</v>
      </c>
      <c r="C41882" t="s">
        <v>494</v>
      </c>
      <c r="D41882">
        <v>2024</v>
      </c>
      <c r="E41882" t="s">
        <v>741</v>
      </c>
      <c r="F41882" s="2">
        <v>10663.8359578691</v>
      </c>
    </row>
    <row r="41883" spans="1:6">
      <c r="A41883" t="s">
        <v>487</v>
      </c>
      <c r="B41883">
        <v>5514</v>
      </c>
      <c r="C41883" t="s">
        <v>496</v>
      </c>
      <c r="D41883">
        <v>2009</v>
      </c>
      <c r="E41883" t="s">
        <v>740</v>
      </c>
      <c r="F41883" s="2">
        <v>364.864688875767</v>
      </c>
    </row>
    <row r="41884" spans="1:6">
      <c r="A41884" t="s">
        <v>487</v>
      </c>
      <c r="B41884">
        <v>5514</v>
      </c>
      <c r="C41884" t="s">
        <v>496</v>
      </c>
      <c r="D41884">
        <v>2009</v>
      </c>
      <c r="E41884" t="s">
        <v>741</v>
      </c>
      <c r="F41884" s="2">
        <v>2740.4936503987801</v>
      </c>
    </row>
    <row r="41885" spans="1:6">
      <c r="A41885" t="s">
        <v>487</v>
      </c>
      <c r="B41885">
        <v>5514</v>
      </c>
      <c r="C41885" t="s">
        <v>496</v>
      </c>
      <c r="D41885">
        <v>2011</v>
      </c>
      <c r="E41885" t="s">
        <v>743</v>
      </c>
      <c r="F41885" s="2">
        <v>0</v>
      </c>
    </row>
    <row r="41886" spans="1:6">
      <c r="A41886" t="s">
        <v>487</v>
      </c>
      <c r="B41886">
        <v>5514</v>
      </c>
      <c r="C41886" t="s">
        <v>496</v>
      </c>
      <c r="D41886">
        <v>2013</v>
      </c>
      <c r="E41886" t="s">
        <v>736</v>
      </c>
      <c r="F41886" s="2">
        <v>54.128939389445598</v>
      </c>
    </row>
    <row r="41887" spans="1:6">
      <c r="A41887" t="s">
        <v>487</v>
      </c>
      <c r="B41887">
        <v>5514</v>
      </c>
      <c r="C41887" t="s">
        <v>496</v>
      </c>
      <c r="D41887">
        <v>2013</v>
      </c>
      <c r="E41887" t="s">
        <v>737</v>
      </c>
      <c r="F41887" s="2">
        <v>345.72096341864102</v>
      </c>
    </row>
    <row r="41888" spans="1:6">
      <c r="A41888" t="s">
        <v>487</v>
      </c>
      <c r="B41888">
        <v>5514</v>
      </c>
      <c r="C41888" t="s">
        <v>496</v>
      </c>
      <c r="D41888">
        <v>2013</v>
      </c>
      <c r="E41888" t="s">
        <v>738</v>
      </c>
      <c r="F41888" s="2">
        <v>0</v>
      </c>
    </row>
    <row r="41889" spans="1:6">
      <c r="A41889" t="s">
        <v>487</v>
      </c>
      <c r="B41889">
        <v>5514</v>
      </c>
      <c r="C41889" t="s">
        <v>496</v>
      </c>
      <c r="D41889">
        <v>2015</v>
      </c>
      <c r="E41889" t="s">
        <v>742</v>
      </c>
      <c r="F41889" s="2">
        <v>637.59821346336798</v>
      </c>
    </row>
    <row r="41890" spans="1:6">
      <c r="A41890" t="s">
        <v>487</v>
      </c>
      <c r="B41890">
        <v>5514</v>
      </c>
      <c r="C41890" t="s">
        <v>496</v>
      </c>
      <c r="D41890">
        <v>2015</v>
      </c>
      <c r="E41890" t="s">
        <v>744</v>
      </c>
      <c r="F41890" s="2">
        <v>0</v>
      </c>
    </row>
    <row r="41891" spans="1:6">
      <c r="A41891" t="s">
        <v>487</v>
      </c>
      <c r="B41891">
        <v>5514</v>
      </c>
      <c r="C41891" t="s">
        <v>496</v>
      </c>
      <c r="D41891">
        <v>2015</v>
      </c>
      <c r="E41891" t="s">
        <v>745</v>
      </c>
      <c r="F41891" s="2">
        <v>10005.195492815899</v>
      </c>
    </row>
    <row r="41892" spans="1:6">
      <c r="A41892" t="s">
        <v>487</v>
      </c>
      <c r="B41892">
        <v>5514</v>
      </c>
      <c r="C41892" t="s">
        <v>496</v>
      </c>
      <c r="D41892">
        <v>2015</v>
      </c>
      <c r="E41892" t="s">
        <v>741</v>
      </c>
      <c r="F41892" s="2">
        <v>2968.2497943315998</v>
      </c>
    </row>
    <row r="41893" spans="1:6">
      <c r="A41893" t="s">
        <v>487</v>
      </c>
      <c r="B41893">
        <v>5514</v>
      </c>
      <c r="C41893" t="s">
        <v>496</v>
      </c>
      <c r="D41893">
        <v>2016</v>
      </c>
      <c r="E41893" t="s">
        <v>736</v>
      </c>
      <c r="F41893" s="2">
        <v>53.949013638281897</v>
      </c>
    </row>
    <row r="41894" spans="1:6">
      <c r="A41894" t="s">
        <v>487</v>
      </c>
      <c r="B41894">
        <v>5514</v>
      </c>
      <c r="C41894" t="s">
        <v>496</v>
      </c>
      <c r="D41894">
        <v>2016</v>
      </c>
      <c r="E41894" t="s">
        <v>737</v>
      </c>
      <c r="F41894" s="2">
        <v>305.083808814554</v>
      </c>
    </row>
    <row r="41895" spans="1:6">
      <c r="A41895" t="s">
        <v>487</v>
      </c>
      <c r="B41895">
        <v>5514</v>
      </c>
      <c r="C41895" t="s">
        <v>496</v>
      </c>
      <c r="D41895">
        <v>2016</v>
      </c>
      <c r="E41895" t="s">
        <v>738</v>
      </c>
      <c r="F41895" s="2">
        <v>0</v>
      </c>
    </row>
    <row r="41896" spans="1:6">
      <c r="A41896" t="s">
        <v>487</v>
      </c>
      <c r="B41896">
        <v>5514</v>
      </c>
      <c r="C41896" t="s">
        <v>496</v>
      </c>
      <c r="D41896">
        <v>2016</v>
      </c>
      <c r="E41896" t="s">
        <v>740</v>
      </c>
      <c r="F41896" s="2">
        <v>189.39472129506601</v>
      </c>
    </row>
    <row r="41897" spans="1:6">
      <c r="A41897" t="s">
        <v>487</v>
      </c>
      <c r="B41897">
        <v>5514</v>
      </c>
      <c r="C41897" t="s">
        <v>496</v>
      </c>
      <c r="D41897">
        <v>2017</v>
      </c>
      <c r="E41897" t="s">
        <v>739</v>
      </c>
      <c r="F41897" s="2">
        <v>1717.04632553192</v>
      </c>
    </row>
    <row r="41898" spans="1:6">
      <c r="A41898" t="s">
        <v>487</v>
      </c>
      <c r="B41898">
        <v>5514</v>
      </c>
      <c r="C41898" t="s">
        <v>496</v>
      </c>
      <c r="D41898">
        <v>2017</v>
      </c>
      <c r="E41898" t="s">
        <v>743</v>
      </c>
      <c r="F41898" s="2">
        <v>0</v>
      </c>
    </row>
    <row r="41899" spans="1:6">
      <c r="A41899" t="s">
        <v>487</v>
      </c>
      <c r="B41899">
        <v>5514</v>
      </c>
      <c r="C41899" t="s">
        <v>496</v>
      </c>
      <c r="D41899">
        <v>2018</v>
      </c>
      <c r="E41899" t="s">
        <v>742</v>
      </c>
      <c r="F41899" s="2">
        <v>508.91883574485701</v>
      </c>
    </row>
    <row r="41900" spans="1:6">
      <c r="A41900" t="s">
        <v>487</v>
      </c>
      <c r="B41900">
        <v>5514</v>
      </c>
      <c r="C41900" t="s">
        <v>496</v>
      </c>
      <c r="D41900">
        <v>2018</v>
      </c>
      <c r="E41900" t="s">
        <v>744</v>
      </c>
      <c r="F41900" s="2">
        <v>0</v>
      </c>
    </row>
    <row r="41901" spans="1:6">
      <c r="A41901" t="s">
        <v>487</v>
      </c>
      <c r="B41901">
        <v>5514</v>
      </c>
      <c r="C41901" t="s">
        <v>496</v>
      </c>
      <c r="D41901">
        <v>2018</v>
      </c>
      <c r="E41901" t="s">
        <v>745</v>
      </c>
      <c r="F41901" s="2">
        <v>12176.7065565259</v>
      </c>
    </row>
    <row r="41902" spans="1:6">
      <c r="A41902" t="s">
        <v>487</v>
      </c>
      <c r="B41902">
        <v>5514</v>
      </c>
      <c r="C41902" t="s">
        <v>496</v>
      </c>
      <c r="D41902">
        <v>2019</v>
      </c>
      <c r="E41902" t="s">
        <v>736</v>
      </c>
      <c r="F41902" s="2">
        <v>48.4563256984231</v>
      </c>
    </row>
    <row r="41903" spans="1:6">
      <c r="A41903" t="s">
        <v>487</v>
      </c>
      <c r="B41903">
        <v>5514</v>
      </c>
      <c r="C41903" t="s">
        <v>496</v>
      </c>
      <c r="D41903">
        <v>2019</v>
      </c>
      <c r="E41903" t="s">
        <v>737</v>
      </c>
      <c r="F41903" s="2">
        <v>271.86599030147801</v>
      </c>
    </row>
    <row r="41904" spans="1:6">
      <c r="A41904" t="s">
        <v>487</v>
      </c>
      <c r="B41904">
        <v>5514</v>
      </c>
      <c r="C41904" t="s">
        <v>496</v>
      </c>
      <c r="D41904">
        <v>2019</v>
      </c>
      <c r="E41904" t="s">
        <v>740</v>
      </c>
      <c r="F41904" s="2">
        <v>127.018878969943</v>
      </c>
    </row>
    <row r="41905" spans="1:6">
      <c r="A41905" t="s">
        <v>487</v>
      </c>
      <c r="B41905">
        <v>5514</v>
      </c>
      <c r="C41905" t="s">
        <v>496</v>
      </c>
      <c r="D41905">
        <v>2020</v>
      </c>
      <c r="E41905" t="s">
        <v>739</v>
      </c>
      <c r="F41905" s="2">
        <v>1747.6142720133901</v>
      </c>
    </row>
    <row r="41906" spans="1:6">
      <c r="A41906" t="s">
        <v>487</v>
      </c>
      <c r="B41906">
        <v>5514</v>
      </c>
      <c r="C41906" t="s">
        <v>496</v>
      </c>
      <c r="D41906">
        <v>2021</v>
      </c>
      <c r="E41906" t="s">
        <v>742</v>
      </c>
      <c r="F41906" s="2">
        <v>493.51394131200999</v>
      </c>
    </row>
    <row r="41907" spans="1:6">
      <c r="A41907" t="s">
        <v>487</v>
      </c>
      <c r="B41907">
        <v>5514</v>
      </c>
      <c r="C41907" t="s">
        <v>496</v>
      </c>
      <c r="D41907">
        <v>2021</v>
      </c>
      <c r="E41907" t="s">
        <v>744</v>
      </c>
      <c r="F41907" s="2">
        <v>0</v>
      </c>
    </row>
    <row r="41908" spans="1:6">
      <c r="A41908" t="s">
        <v>487</v>
      </c>
      <c r="B41908">
        <v>5514</v>
      </c>
      <c r="C41908" t="s">
        <v>496</v>
      </c>
      <c r="D41908">
        <v>2021</v>
      </c>
      <c r="E41908" t="s">
        <v>745</v>
      </c>
      <c r="F41908" s="2">
        <v>11205.968807622599</v>
      </c>
    </row>
    <row r="41909" spans="1:6">
      <c r="A41909" t="s">
        <v>487</v>
      </c>
      <c r="B41909">
        <v>5514</v>
      </c>
      <c r="C41909" t="s">
        <v>496</v>
      </c>
      <c r="D41909">
        <v>2022</v>
      </c>
      <c r="E41909" t="s">
        <v>736</v>
      </c>
      <c r="F41909" s="2">
        <v>44.6225665249803</v>
      </c>
    </row>
    <row r="41910" spans="1:6">
      <c r="A41910" t="s">
        <v>487</v>
      </c>
      <c r="B41910">
        <v>5514</v>
      </c>
      <c r="C41910" t="s">
        <v>496</v>
      </c>
      <c r="D41910">
        <v>2022</v>
      </c>
      <c r="E41910" t="s">
        <v>740</v>
      </c>
      <c r="F41910" s="2">
        <v>125.874855239434</v>
      </c>
    </row>
    <row r="41911" spans="1:6">
      <c r="A41911" t="s">
        <v>487</v>
      </c>
      <c r="B41911">
        <v>5514</v>
      </c>
      <c r="C41911" t="s">
        <v>496</v>
      </c>
      <c r="D41911">
        <v>2022</v>
      </c>
      <c r="E41911" t="s">
        <v>741</v>
      </c>
      <c r="F41911" s="2">
        <v>2725.4311808675802</v>
      </c>
    </row>
    <row r="41912" spans="1:6">
      <c r="A41912" t="s">
        <v>487</v>
      </c>
      <c r="B41912">
        <v>5514</v>
      </c>
      <c r="C41912" t="s">
        <v>496</v>
      </c>
      <c r="D41912">
        <v>2023</v>
      </c>
      <c r="E41912" t="s">
        <v>739</v>
      </c>
      <c r="F41912" s="2">
        <v>1419.64249595396</v>
      </c>
    </row>
    <row r="41913" spans="1:6">
      <c r="A41913" t="s">
        <v>487</v>
      </c>
      <c r="B41913">
        <v>5514</v>
      </c>
      <c r="C41913" t="s">
        <v>496</v>
      </c>
      <c r="D41913">
        <v>2024</v>
      </c>
      <c r="E41913" t="s">
        <v>742</v>
      </c>
      <c r="F41913" s="2">
        <v>424.30692049509997</v>
      </c>
    </row>
    <row r="41914" spans="1:6">
      <c r="A41914" t="s">
        <v>487</v>
      </c>
      <c r="B41914">
        <v>5514</v>
      </c>
      <c r="C41914" t="s">
        <v>496</v>
      </c>
      <c r="D41914">
        <v>2024</v>
      </c>
      <c r="E41914" t="s">
        <v>743</v>
      </c>
      <c r="F41914" s="2">
        <v>0</v>
      </c>
    </row>
    <row r="41915" spans="1:6">
      <c r="A41915" t="s">
        <v>487</v>
      </c>
      <c r="B41915">
        <v>5514</v>
      </c>
      <c r="C41915" t="s">
        <v>496</v>
      </c>
      <c r="D41915">
        <v>2024</v>
      </c>
      <c r="E41915" t="s">
        <v>745</v>
      </c>
      <c r="F41915" s="2">
        <v>15477.194055247999</v>
      </c>
    </row>
    <row r="41916" spans="1:6">
      <c r="A41916" t="s">
        <v>487</v>
      </c>
      <c r="B41916">
        <v>5516</v>
      </c>
      <c r="C41916" t="s">
        <v>498</v>
      </c>
      <c r="D41916">
        <v>2009</v>
      </c>
      <c r="E41916" t="s">
        <v>736</v>
      </c>
      <c r="F41916" s="2">
        <v>261.28402261725302</v>
      </c>
    </row>
    <row r="41917" spans="1:6">
      <c r="A41917" t="s">
        <v>487</v>
      </c>
      <c r="B41917">
        <v>5516</v>
      </c>
      <c r="C41917" t="s">
        <v>498</v>
      </c>
      <c r="D41917">
        <v>2009</v>
      </c>
      <c r="E41917" t="s">
        <v>737</v>
      </c>
      <c r="F41917" s="2">
        <v>348.39777729532301</v>
      </c>
    </row>
    <row r="41918" spans="1:6">
      <c r="A41918" t="s">
        <v>487</v>
      </c>
      <c r="B41918">
        <v>5516</v>
      </c>
      <c r="C41918" t="s">
        <v>498</v>
      </c>
      <c r="D41918">
        <v>2009</v>
      </c>
      <c r="E41918" t="s">
        <v>738</v>
      </c>
      <c r="F41918" s="2">
        <v>0</v>
      </c>
    </row>
    <row r="41919" spans="1:6">
      <c r="A41919" t="s">
        <v>487</v>
      </c>
      <c r="B41919">
        <v>5516</v>
      </c>
      <c r="C41919" t="s">
        <v>498</v>
      </c>
      <c r="D41919">
        <v>2009</v>
      </c>
      <c r="E41919" t="s">
        <v>740</v>
      </c>
      <c r="F41919" s="2">
        <v>650.16010166416402</v>
      </c>
    </row>
    <row r="41920" spans="1:6">
      <c r="A41920" t="s">
        <v>487</v>
      </c>
      <c r="B41920">
        <v>5516</v>
      </c>
      <c r="C41920" t="s">
        <v>498</v>
      </c>
      <c r="D41920">
        <v>2011</v>
      </c>
      <c r="E41920" t="s">
        <v>742</v>
      </c>
      <c r="F41920" s="2">
        <v>612.42376813664498</v>
      </c>
    </row>
    <row r="41921" spans="1:6">
      <c r="A41921" t="s">
        <v>487</v>
      </c>
      <c r="B41921">
        <v>5516</v>
      </c>
      <c r="C41921" t="s">
        <v>498</v>
      </c>
      <c r="D41921">
        <v>2011</v>
      </c>
      <c r="E41921" t="s">
        <v>744</v>
      </c>
      <c r="F41921" s="2">
        <v>0</v>
      </c>
    </row>
    <row r="41922" spans="1:6">
      <c r="A41922" t="s">
        <v>487</v>
      </c>
      <c r="B41922">
        <v>5516</v>
      </c>
      <c r="C41922" t="s">
        <v>498</v>
      </c>
      <c r="D41922">
        <v>2011</v>
      </c>
      <c r="E41922" t="s">
        <v>745</v>
      </c>
      <c r="F41922" s="2">
        <v>1133.1721200198201</v>
      </c>
    </row>
    <row r="41923" spans="1:6">
      <c r="A41923" t="s">
        <v>487</v>
      </c>
      <c r="B41923">
        <v>5516</v>
      </c>
      <c r="C41923" t="s">
        <v>498</v>
      </c>
      <c r="D41923">
        <v>2011</v>
      </c>
      <c r="E41923" t="s">
        <v>741</v>
      </c>
      <c r="F41923" s="2">
        <v>4734.1154933708103</v>
      </c>
    </row>
    <row r="41924" spans="1:6">
      <c r="A41924" t="s">
        <v>487</v>
      </c>
      <c r="B41924">
        <v>5516</v>
      </c>
      <c r="C41924" t="s">
        <v>498</v>
      </c>
      <c r="D41924">
        <v>2013</v>
      </c>
      <c r="E41924" t="s">
        <v>739</v>
      </c>
      <c r="F41924" s="2">
        <v>1453.4985391545799</v>
      </c>
    </row>
    <row r="41925" spans="1:6">
      <c r="A41925" t="s">
        <v>487</v>
      </c>
      <c r="B41925">
        <v>5516</v>
      </c>
      <c r="C41925" t="s">
        <v>498</v>
      </c>
      <c r="D41925">
        <v>2015</v>
      </c>
      <c r="E41925" t="s">
        <v>736</v>
      </c>
      <c r="F41925" s="2">
        <v>250.205640895198</v>
      </c>
    </row>
    <row r="41926" spans="1:6">
      <c r="A41926" t="s">
        <v>487</v>
      </c>
      <c r="B41926">
        <v>5516</v>
      </c>
      <c r="C41926" t="s">
        <v>498</v>
      </c>
      <c r="D41926">
        <v>2015</v>
      </c>
      <c r="E41926" t="s">
        <v>737</v>
      </c>
      <c r="F41926" s="2">
        <v>367.764512411851</v>
      </c>
    </row>
    <row r="41927" spans="1:6">
      <c r="A41927" t="s">
        <v>487</v>
      </c>
      <c r="B41927">
        <v>5516</v>
      </c>
      <c r="C41927" t="s">
        <v>498</v>
      </c>
      <c r="D41927">
        <v>2015</v>
      </c>
      <c r="E41927" t="s">
        <v>740</v>
      </c>
      <c r="F41927" s="2">
        <v>618.42707455719506</v>
      </c>
    </row>
    <row r="41928" spans="1:6">
      <c r="A41928" t="s">
        <v>487</v>
      </c>
      <c r="B41928">
        <v>5516</v>
      </c>
      <c r="C41928" t="s">
        <v>498</v>
      </c>
      <c r="D41928">
        <v>2016</v>
      </c>
      <c r="E41928" t="s">
        <v>739</v>
      </c>
      <c r="F41928" s="2">
        <v>1472.89375978006</v>
      </c>
    </row>
    <row r="41929" spans="1:6">
      <c r="A41929" t="s">
        <v>487</v>
      </c>
      <c r="B41929">
        <v>5516</v>
      </c>
      <c r="C41929" t="s">
        <v>498</v>
      </c>
      <c r="D41929">
        <v>2017</v>
      </c>
      <c r="E41929" t="s">
        <v>742</v>
      </c>
      <c r="F41929" s="2">
        <v>344.94176084060001</v>
      </c>
    </row>
    <row r="41930" spans="1:6">
      <c r="A41930" t="s">
        <v>487</v>
      </c>
      <c r="B41930">
        <v>5516</v>
      </c>
      <c r="C41930" t="s">
        <v>498</v>
      </c>
      <c r="D41930">
        <v>2017</v>
      </c>
      <c r="E41930" t="s">
        <v>744</v>
      </c>
      <c r="F41930" s="2">
        <v>0</v>
      </c>
    </row>
    <row r="41931" spans="1:6">
      <c r="A41931" t="s">
        <v>487</v>
      </c>
      <c r="B41931">
        <v>5516</v>
      </c>
      <c r="C41931" t="s">
        <v>498</v>
      </c>
      <c r="D41931">
        <v>2017</v>
      </c>
      <c r="E41931" t="s">
        <v>743</v>
      </c>
      <c r="F41931" s="2">
        <v>0</v>
      </c>
    </row>
    <row r="41932" spans="1:6">
      <c r="A41932" t="s">
        <v>487</v>
      </c>
      <c r="B41932">
        <v>5516</v>
      </c>
      <c r="C41932" t="s">
        <v>498</v>
      </c>
      <c r="D41932">
        <v>2017</v>
      </c>
      <c r="E41932" t="s">
        <v>745</v>
      </c>
      <c r="F41932" s="2">
        <v>1051.9249300767799</v>
      </c>
    </row>
    <row r="41933" spans="1:6">
      <c r="A41933" t="s">
        <v>487</v>
      </c>
      <c r="B41933">
        <v>5516</v>
      </c>
      <c r="C41933" t="s">
        <v>498</v>
      </c>
      <c r="D41933">
        <v>2018</v>
      </c>
      <c r="E41933" t="s">
        <v>740</v>
      </c>
      <c r="F41933" s="2">
        <v>661.92677814292199</v>
      </c>
    </row>
    <row r="41934" spans="1:6">
      <c r="A41934" t="s">
        <v>487</v>
      </c>
      <c r="B41934">
        <v>5516</v>
      </c>
      <c r="C41934" t="s">
        <v>498</v>
      </c>
      <c r="D41934">
        <v>2018</v>
      </c>
      <c r="E41934" t="s">
        <v>741</v>
      </c>
      <c r="F41934" s="2">
        <v>4493.2094215403704</v>
      </c>
    </row>
    <row r="41935" spans="1:6">
      <c r="A41935" t="s">
        <v>487</v>
      </c>
      <c r="B41935">
        <v>5516</v>
      </c>
      <c r="C41935" t="s">
        <v>498</v>
      </c>
      <c r="D41935">
        <v>2019</v>
      </c>
      <c r="E41935" t="s">
        <v>738</v>
      </c>
      <c r="F41935" s="2">
        <v>0</v>
      </c>
    </row>
    <row r="41936" spans="1:6">
      <c r="A41936" t="s">
        <v>487</v>
      </c>
      <c r="B41936">
        <v>5516</v>
      </c>
      <c r="C41936" t="s">
        <v>498</v>
      </c>
      <c r="D41936">
        <v>2020</v>
      </c>
      <c r="E41936" t="s">
        <v>743</v>
      </c>
      <c r="F41936" s="2">
        <v>0</v>
      </c>
    </row>
    <row r="41937" spans="1:6">
      <c r="A41937" t="s">
        <v>487</v>
      </c>
      <c r="B41937">
        <v>5516</v>
      </c>
      <c r="C41937" t="s">
        <v>498</v>
      </c>
      <c r="D41937">
        <v>2021</v>
      </c>
      <c r="E41937" t="s">
        <v>741</v>
      </c>
      <c r="F41937" s="2">
        <v>4402.5494639077197</v>
      </c>
    </row>
    <row r="41938" spans="1:6">
      <c r="A41938" t="s">
        <v>487</v>
      </c>
      <c r="B41938">
        <v>5516</v>
      </c>
      <c r="C41938" t="s">
        <v>498</v>
      </c>
      <c r="D41938">
        <v>2022</v>
      </c>
      <c r="E41938" t="s">
        <v>736</v>
      </c>
      <c r="F41938" s="2">
        <v>194.495825362857</v>
      </c>
    </row>
    <row r="41939" spans="1:6">
      <c r="A41939" t="s">
        <v>487</v>
      </c>
      <c r="B41939">
        <v>5516</v>
      </c>
      <c r="C41939" t="s">
        <v>498</v>
      </c>
      <c r="D41939">
        <v>2022</v>
      </c>
      <c r="E41939" t="s">
        <v>737</v>
      </c>
      <c r="F41939" s="2">
        <v>274.04837044831498</v>
      </c>
    </row>
    <row r="41940" spans="1:6">
      <c r="A41940" t="s">
        <v>487</v>
      </c>
      <c r="B41940">
        <v>5516</v>
      </c>
      <c r="C41940" t="s">
        <v>498</v>
      </c>
      <c r="D41940">
        <v>2022</v>
      </c>
      <c r="E41940" t="s">
        <v>738</v>
      </c>
      <c r="F41940" s="2">
        <v>0</v>
      </c>
    </row>
    <row r="41941" spans="1:6">
      <c r="A41941" t="s">
        <v>487</v>
      </c>
      <c r="B41941">
        <v>5516</v>
      </c>
      <c r="C41941" t="s">
        <v>498</v>
      </c>
      <c r="D41941">
        <v>2023</v>
      </c>
      <c r="E41941" t="s">
        <v>739</v>
      </c>
      <c r="F41941" s="2">
        <v>1440.21893304837</v>
      </c>
    </row>
    <row r="41942" spans="1:6">
      <c r="A41942" t="s">
        <v>487</v>
      </c>
      <c r="B41942">
        <v>5516</v>
      </c>
      <c r="C41942" t="s">
        <v>498</v>
      </c>
      <c r="D41942">
        <v>2023</v>
      </c>
      <c r="E41942" t="s">
        <v>743</v>
      </c>
      <c r="F41942" s="2">
        <v>0</v>
      </c>
    </row>
    <row r="41943" spans="1:6">
      <c r="A41943" t="s">
        <v>487</v>
      </c>
      <c r="B41943">
        <v>5516</v>
      </c>
      <c r="C41943" t="s">
        <v>498</v>
      </c>
      <c r="D41943">
        <v>2024</v>
      </c>
      <c r="E41943" t="s">
        <v>742</v>
      </c>
      <c r="F41943" s="2">
        <v>696.77454206490495</v>
      </c>
    </row>
    <row r="41944" spans="1:6">
      <c r="A41944" t="s">
        <v>487</v>
      </c>
      <c r="B41944">
        <v>5516</v>
      </c>
      <c r="C41944" t="s">
        <v>498</v>
      </c>
      <c r="D41944">
        <v>2024</v>
      </c>
      <c r="E41944" t="s">
        <v>745</v>
      </c>
      <c r="F41944" s="2">
        <v>1258.3934301284901</v>
      </c>
    </row>
    <row r="41945" spans="1:6">
      <c r="A41945" t="s">
        <v>487</v>
      </c>
      <c r="B41945">
        <v>5516</v>
      </c>
      <c r="C41945" t="s">
        <v>498</v>
      </c>
      <c r="D41945">
        <v>2024</v>
      </c>
      <c r="E41945" t="s">
        <v>741</v>
      </c>
      <c r="F41945" s="2">
        <v>4261.6678698019296</v>
      </c>
    </row>
    <row r="41946" spans="1:6">
      <c r="A41946" t="s">
        <v>487</v>
      </c>
      <c r="B41946">
        <v>5518</v>
      </c>
      <c r="C41946" t="s">
        <v>500</v>
      </c>
      <c r="D41946">
        <v>2009</v>
      </c>
      <c r="E41946" t="s">
        <v>742</v>
      </c>
      <c r="F41946" s="2">
        <v>223.78528243331999</v>
      </c>
    </row>
    <row r="41947" spans="1:6">
      <c r="A41947" t="s">
        <v>487</v>
      </c>
      <c r="B41947">
        <v>5518</v>
      </c>
      <c r="C41947" t="s">
        <v>500</v>
      </c>
      <c r="D41947">
        <v>2009</v>
      </c>
      <c r="E41947" t="s">
        <v>745</v>
      </c>
      <c r="F41947" s="2">
        <v>120.069475404806</v>
      </c>
    </row>
    <row r="41948" spans="1:6">
      <c r="A41948" t="s">
        <v>487</v>
      </c>
      <c r="B41948">
        <v>5518</v>
      </c>
      <c r="C41948" t="s">
        <v>500</v>
      </c>
      <c r="D41948">
        <v>2011</v>
      </c>
      <c r="E41948" t="s">
        <v>744</v>
      </c>
      <c r="F41948" s="2">
        <v>0</v>
      </c>
    </row>
    <row r="41949" spans="1:6">
      <c r="A41949" t="s">
        <v>487</v>
      </c>
      <c r="B41949">
        <v>5518</v>
      </c>
      <c r="C41949" t="s">
        <v>500</v>
      </c>
      <c r="D41949">
        <v>2011</v>
      </c>
      <c r="E41949" t="s">
        <v>739</v>
      </c>
      <c r="F41949" s="2">
        <v>1390.3204541288301</v>
      </c>
    </row>
    <row r="41950" spans="1:6">
      <c r="A41950" t="s">
        <v>487</v>
      </c>
      <c r="B41950">
        <v>5518</v>
      </c>
      <c r="C41950" t="s">
        <v>500</v>
      </c>
      <c r="D41950">
        <v>2013</v>
      </c>
      <c r="E41950" t="s">
        <v>736</v>
      </c>
      <c r="F41950" s="2">
        <v>46.671105923456103</v>
      </c>
    </row>
    <row r="41951" spans="1:6">
      <c r="A41951" t="s">
        <v>487</v>
      </c>
      <c r="B41951">
        <v>5518</v>
      </c>
      <c r="C41951" t="s">
        <v>500</v>
      </c>
      <c r="D41951">
        <v>2013</v>
      </c>
      <c r="E41951" t="s">
        <v>737</v>
      </c>
      <c r="F41951" s="2">
        <v>255.381092544675</v>
      </c>
    </row>
    <row r="41952" spans="1:6">
      <c r="A41952" t="s">
        <v>487</v>
      </c>
      <c r="B41952">
        <v>5518</v>
      </c>
      <c r="C41952" t="s">
        <v>500</v>
      </c>
      <c r="D41952">
        <v>2013</v>
      </c>
      <c r="E41952" t="s">
        <v>740</v>
      </c>
      <c r="F41952" s="2">
        <v>143.07111787556599</v>
      </c>
    </row>
    <row r="41953" spans="1:6">
      <c r="A41953" t="s">
        <v>487</v>
      </c>
      <c r="B41953">
        <v>5518</v>
      </c>
      <c r="C41953" t="s">
        <v>500</v>
      </c>
      <c r="D41953">
        <v>2015</v>
      </c>
      <c r="E41953" t="s">
        <v>742</v>
      </c>
      <c r="F41953" s="2">
        <v>448.47153217702902</v>
      </c>
    </row>
    <row r="41954" spans="1:6">
      <c r="A41954" t="s">
        <v>487</v>
      </c>
      <c r="B41954">
        <v>5518</v>
      </c>
      <c r="C41954" t="s">
        <v>500</v>
      </c>
      <c r="D41954">
        <v>2015</v>
      </c>
      <c r="E41954" t="s">
        <v>743</v>
      </c>
      <c r="F41954" s="2">
        <v>0</v>
      </c>
    </row>
    <row r="41955" spans="1:6">
      <c r="A41955" t="s">
        <v>487</v>
      </c>
      <c r="B41955">
        <v>5518</v>
      </c>
      <c r="C41955" t="s">
        <v>500</v>
      </c>
      <c r="D41955">
        <v>2015</v>
      </c>
      <c r="E41955" t="s">
        <v>745</v>
      </c>
      <c r="F41955" s="2">
        <v>120.069475404806</v>
      </c>
    </row>
    <row r="41956" spans="1:6">
      <c r="A41956" t="s">
        <v>487</v>
      </c>
      <c r="B41956">
        <v>5518</v>
      </c>
      <c r="C41956" t="s">
        <v>500</v>
      </c>
      <c r="D41956">
        <v>2015</v>
      </c>
      <c r="E41956" t="s">
        <v>741</v>
      </c>
      <c r="F41956" s="2">
        <v>3966.5484093391901</v>
      </c>
    </row>
    <row r="41957" spans="1:6">
      <c r="A41957" t="s">
        <v>487</v>
      </c>
      <c r="B41957">
        <v>5518</v>
      </c>
      <c r="C41957" t="s">
        <v>500</v>
      </c>
      <c r="D41957">
        <v>2016</v>
      </c>
      <c r="E41957" t="s">
        <v>740</v>
      </c>
      <c r="F41957" s="2">
        <v>112.678438904983</v>
      </c>
    </row>
    <row r="41958" spans="1:6">
      <c r="A41958" t="s">
        <v>487</v>
      </c>
      <c r="B41958">
        <v>5518</v>
      </c>
      <c r="C41958" t="s">
        <v>500</v>
      </c>
      <c r="D41958">
        <v>2017</v>
      </c>
      <c r="E41958" t="s">
        <v>738</v>
      </c>
      <c r="F41958" s="2">
        <v>0</v>
      </c>
    </row>
    <row r="41959" spans="1:6">
      <c r="A41959" t="s">
        <v>487</v>
      </c>
      <c r="B41959">
        <v>5518</v>
      </c>
      <c r="C41959" t="s">
        <v>500</v>
      </c>
      <c r="D41959">
        <v>2018</v>
      </c>
      <c r="E41959" t="s">
        <v>744</v>
      </c>
      <c r="F41959" s="2">
        <v>0</v>
      </c>
    </row>
    <row r="41960" spans="1:6">
      <c r="A41960" t="s">
        <v>487</v>
      </c>
      <c r="B41960">
        <v>5518</v>
      </c>
      <c r="C41960" t="s">
        <v>500</v>
      </c>
      <c r="D41960">
        <v>2018</v>
      </c>
      <c r="E41960" t="s">
        <v>743</v>
      </c>
      <c r="F41960" s="2">
        <v>0</v>
      </c>
    </row>
    <row r="41961" spans="1:6">
      <c r="A41961" t="s">
        <v>487</v>
      </c>
      <c r="B41961">
        <v>5518</v>
      </c>
      <c r="C41961" t="s">
        <v>500</v>
      </c>
      <c r="D41961">
        <v>2018</v>
      </c>
      <c r="E41961" t="s">
        <v>741</v>
      </c>
      <c r="F41961" s="2">
        <v>3799.6319341847802</v>
      </c>
    </row>
    <row r="41962" spans="1:6">
      <c r="A41962" t="s">
        <v>487</v>
      </c>
      <c r="B41962">
        <v>5518</v>
      </c>
      <c r="C41962" t="s">
        <v>500</v>
      </c>
      <c r="D41962">
        <v>2020</v>
      </c>
      <c r="E41962" t="s">
        <v>736</v>
      </c>
      <c r="F41962" s="2">
        <v>39.030371629732699</v>
      </c>
    </row>
    <row r="41963" spans="1:6">
      <c r="A41963" t="s">
        <v>487</v>
      </c>
      <c r="B41963">
        <v>5518</v>
      </c>
      <c r="C41963" t="s">
        <v>500</v>
      </c>
      <c r="D41963">
        <v>2020</v>
      </c>
      <c r="E41963" t="s">
        <v>737</v>
      </c>
      <c r="F41963" s="2">
        <v>229.631988970207</v>
      </c>
    </row>
    <row r="41964" spans="1:6">
      <c r="A41964" t="s">
        <v>487</v>
      </c>
      <c r="B41964">
        <v>5518</v>
      </c>
      <c r="C41964" t="s">
        <v>500</v>
      </c>
      <c r="D41964">
        <v>2020</v>
      </c>
      <c r="E41964" t="s">
        <v>738</v>
      </c>
      <c r="F41964" s="2">
        <v>0</v>
      </c>
    </row>
    <row r="41965" spans="1:6">
      <c r="A41965" t="s">
        <v>487</v>
      </c>
      <c r="B41965">
        <v>5518</v>
      </c>
      <c r="C41965" t="s">
        <v>500</v>
      </c>
      <c r="D41965">
        <v>2020</v>
      </c>
      <c r="E41965" t="s">
        <v>740</v>
      </c>
      <c r="F41965" s="2">
        <v>107.340914527976</v>
      </c>
    </row>
    <row r="41966" spans="1:6">
      <c r="A41966" t="s">
        <v>487</v>
      </c>
      <c r="B41966">
        <v>5518</v>
      </c>
      <c r="C41966" t="s">
        <v>500</v>
      </c>
      <c r="D41966">
        <v>2021</v>
      </c>
      <c r="E41966" t="s">
        <v>744</v>
      </c>
      <c r="F41966" s="2">
        <v>0</v>
      </c>
    </row>
    <row r="41967" spans="1:6">
      <c r="A41967" t="s">
        <v>487</v>
      </c>
      <c r="B41967">
        <v>5518</v>
      </c>
      <c r="C41967" t="s">
        <v>500</v>
      </c>
      <c r="D41967">
        <v>2021</v>
      </c>
      <c r="E41967" t="s">
        <v>739</v>
      </c>
      <c r="F41967" s="2">
        <v>1635.47011082431</v>
      </c>
    </row>
    <row r="41968" spans="1:6">
      <c r="A41968" t="s">
        <v>487</v>
      </c>
      <c r="B41968">
        <v>5518</v>
      </c>
      <c r="C41968" t="s">
        <v>500</v>
      </c>
      <c r="D41968">
        <v>2021</v>
      </c>
      <c r="E41968" t="s">
        <v>743</v>
      </c>
      <c r="F41968" s="2">
        <v>0</v>
      </c>
    </row>
    <row r="41969" spans="1:6">
      <c r="A41969" t="s">
        <v>487</v>
      </c>
      <c r="B41969">
        <v>5518</v>
      </c>
      <c r="C41969" t="s">
        <v>500</v>
      </c>
      <c r="D41969">
        <v>2022</v>
      </c>
      <c r="E41969" t="s">
        <v>742</v>
      </c>
      <c r="F41969" s="2">
        <v>204.89368764189001</v>
      </c>
    </row>
    <row r="41970" spans="1:6">
      <c r="A41970" t="s">
        <v>487</v>
      </c>
      <c r="B41970">
        <v>5518</v>
      </c>
      <c r="C41970" t="s">
        <v>500</v>
      </c>
      <c r="D41970">
        <v>2022</v>
      </c>
      <c r="E41970" t="s">
        <v>745</v>
      </c>
      <c r="F41970" s="2">
        <v>346.85474033703099</v>
      </c>
    </row>
    <row r="41971" spans="1:6">
      <c r="A41971" t="s">
        <v>487</v>
      </c>
      <c r="B41971">
        <v>5518</v>
      </c>
      <c r="C41971" t="s">
        <v>500</v>
      </c>
      <c r="D41971">
        <v>2023</v>
      </c>
      <c r="E41971" t="s">
        <v>736</v>
      </c>
      <c r="F41971" s="2">
        <v>35.579431055677297</v>
      </c>
    </row>
    <row r="41972" spans="1:6">
      <c r="A41972" t="s">
        <v>487</v>
      </c>
      <c r="B41972">
        <v>5518</v>
      </c>
      <c r="C41972" t="s">
        <v>500</v>
      </c>
      <c r="D41972">
        <v>2023</v>
      </c>
      <c r="E41972" t="s">
        <v>737</v>
      </c>
      <c r="F41972" s="2">
        <v>198.48758838038401</v>
      </c>
    </row>
    <row r="41973" spans="1:6">
      <c r="A41973" t="s">
        <v>487</v>
      </c>
      <c r="B41973">
        <v>5518</v>
      </c>
      <c r="C41973" t="s">
        <v>500</v>
      </c>
      <c r="D41973">
        <v>2023</v>
      </c>
      <c r="E41973" t="s">
        <v>740</v>
      </c>
      <c r="F41973" s="2">
        <v>101.358788355926</v>
      </c>
    </row>
    <row r="41974" spans="1:6">
      <c r="A41974" t="s">
        <v>487</v>
      </c>
      <c r="B41974">
        <v>5518</v>
      </c>
      <c r="C41974" t="s">
        <v>500</v>
      </c>
      <c r="D41974">
        <v>2024</v>
      </c>
      <c r="E41974" t="s">
        <v>739</v>
      </c>
      <c r="F41974" s="2">
        <v>657.05126108894001</v>
      </c>
    </row>
    <row r="41975" spans="1:6">
      <c r="A41975" t="s">
        <v>487</v>
      </c>
      <c r="B41975">
        <v>5518</v>
      </c>
      <c r="C41975" t="s">
        <v>500</v>
      </c>
      <c r="D41975">
        <v>2024</v>
      </c>
      <c r="E41975" t="s">
        <v>743</v>
      </c>
      <c r="F41975" s="2">
        <v>0</v>
      </c>
    </row>
    <row r="41976" spans="1:6">
      <c r="A41976" t="s">
        <v>487</v>
      </c>
      <c r="B41976">
        <v>5520</v>
      </c>
      <c r="C41976" t="s">
        <v>502</v>
      </c>
      <c r="D41976">
        <v>2009</v>
      </c>
      <c r="E41976" t="s">
        <v>738</v>
      </c>
      <c r="F41976" s="2">
        <v>2626.6206440000001</v>
      </c>
    </row>
    <row r="41977" spans="1:6">
      <c r="A41977" t="s">
        <v>487</v>
      </c>
      <c r="B41977">
        <v>5520</v>
      </c>
      <c r="C41977" t="s">
        <v>502</v>
      </c>
      <c r="D41977">
        <v>2009</v>
      </c>
      <c r="E41977" t="s">
        <v>739</v>
      </c>
      <c r="F41977" s="2">
        <v>5423.1220462040101</v>
      </c>
    </row>
    <row r="41978" spans="1:6">
      <c r="A41978" t="s">
        <v>487</v>
      </c>
      <c r="B41978">
        <v>5520</v>
      </c>
      <c r="C41978" t="s">
        <v>502</v>
      </c>
      <c r="D41978">
        <v>2009</v>
      </c>
      <c r="E41978" t="s">
        <v>740</v>
      </c>
      <c r="F41978" s="2">
        <v>1239.93596226263</v>
      </c>
    </row>
    <row r="41979" spans="1:6">
      <c r="A41979" t="s">
        <v>487</v>
      </c>
      <c r="B41979">
        <v>5520</v>
      </c>
      <c r="C41979" t="s">
        <v>502</v>
      </c>
      <c r="D41979">
        <v>2011</v>
      </c>
      <c r="E41979" t="s">
        <v>741</v>
      </c>
      <c r="F41979" s="2">
        <v>13465.7455408474</v>
      </c>
    </row>
    <row r="41980" spans="1:6">
      <c r="A41980" t="s">
        <v>487</v>
      </c>
      <c r="B41980">
        <v>5520</v>
      </c>
      <c r="C41980" t="s">
        <v>502</v>
      </c>
      <c r="D41980">
        <v>2013</v>
      </c>
      <c r="E41980" t="s">
        <v>743</v>
      </c>
      <c r="F41980" s="2">
        <v>0</v>
      </c>
    </row>
    <row r="41981" spans="1:6">
      <c r="A41981" t="s">
        <v>487</v>
      </c>
      <c r="B41981">
        <v>5520</v>
      </c>
      <c r="C41981" t="s">
        <v>502</v>
      </c>
      <c r="D41981">
        <v>2015</v>
      </c>
      <c r="E41981" t="s">
        <v>736</v>
      </c>
      <c r="F41981" s="2">
        <v>2170.25240980026</v>
      </c>
    </row>
    <row r="41982" spans="1:6">
      <c r="A41982" t="s">
        <v>487</v>
      </c>
      <c r="B41982">
        <v>5520</v>
      </c>
      <c r="C41982" t="s">
        <v>502</v>
      </c>
      <c r="D41982">
        <v>2015</v>
      </c>
      <c r="E41982" t="s">
        <v>737</v>
      </c>
      <c r="F41982" s="2">
        <v>983.68668669959902</v>
      </c>
    </row>
    <row r="41983" spans="1:6">
      <c r="A41983" t="s">
        <v>487</v>
      </c>
      <c r="B41983">
        <v>5520</v>
      </c>
      <c r="C41983" t="s">
        <v>502</v>
      </c>
      <c r="D41983">
        <v>2015</v>
      </c>
      <c r="E41983" t="s">
        <v>740</v>
      </c>
      <c r="F41983" s="2">
        <v>1020.87079796042</v>
      </c>
    </row>
    <row r="41984" spans="1:6">
      <c r="A41984" t="s">
        <v>487</v>
      </c>
      <c r="B41984">
        <v>5520</v>
      </c>
      <c r="C41984" t="s">
        <v>502</v>
      </c>
      <c r="D41984">
        <v>2016</v>
      </c>
      <c r="E41984" t="s">
        <v>738</v>
      </c>
      <c r="F41984" s="2">
        <v>3202.9094636999998</v>
      </c>
    </row>
    <row r="41985" spans="1:6">
      <c r="A41985" t="s">
        <v>487</v>
      </c>
      <c r="B41985">
        <v>5520</v>
      </c>
      <c r="C41985" t="s">
        <v>502</v>
      </c>
      <c r="D41985">
        <v>2016</v>
      </c>
      <c r="E41985" t="s">
        <v>739</v>
      </c>
      <c r="F41985" s="2">
        <v>5144.7965898910197</v>
      </c>
    </row>
    <row r="41986" spans="1:6">
      <c r="A41986" t="s">
        <v>487</v>
      </c>
      <c r="B41986">
        <v>5520</v>
      </c>
      <c r="C41986" t="s">
        <v>502</v>
      </c>
      <c r="D41986">
        <v>2016</v>
      </c>
      <c r="E41986" t="s">
        <v>743</v>
      </c>
      <c r="F41986" s="2">
        <v>0</v>
      </c>
    </row>
    <row r="41987" spans="1:6">
      <c r="A41987" t="s">
        <v>487</v>
      </c>
      <c r="B41987">
        <v>5520</v>
      </c>
      <c r="C41987" t="s">
        <v>502</v>
      </c>
      <c r="D41987">
        <v>2017</v>
      </c>
      <c r="E41987" t="s">
        <v>742</v>
      </c>
      <c r="F41987" s="2">
        <v>2363.3295770181398</v>
      </c>
    </row>
    <row r="41988" spans="1:6">
      <c r="A41988" t="s">
        <v>487</v>
      </c>
      <c r="B41988">
        <v>5520</v>
      </c>
      <c r="C41988" t="s">
        <v>502</v>
      </c>
      <c r="D41988">
        <v>2017</v>
      </c>
      <c r="E41988" t="s">
        <v>744</v>
      </c>
      <c r="F41988" s="2">
        <v>0</v>
      </c>
    </row>
    <row r="41989" spans="1:6">
      <c r="A41989" t="s">
        <v>487</v>
      </c>
      <c r="B41989">
        <v>5520</v>
      </c>
      <c r="C41989" t="s">
        <v>502</v>
      </c>
      <c r="D41989">
        <v>2017</v>
      </c>
      <c r="E41989" t="s">
        <v>745</v>
      </c>
      <c r="F41989" s="2">
        <v>0</v>
      </c>
    </row>
    <row r="41990" spans="1:6">
      <c r="A41990" t="s">
        <v>487</v>
      </c>
      <c r="B41990">
        <v>5520</v>
      </c>
      <c r="C41990" t="s">
        <v>502</v>
      </c>
      <c r="D41990">
        <v>2017</v>
      </c>
      <c r="E41990" t="s">
        <v>741</v>
      </c>
      <c r="F41990" s="2">
        <v>12220.0774172731</v>
      </c>
    </row>
    <row r="41991" spans="1:6">
      <c r="A41991" t="s">
        <v>487</v>
      </c>
      <c r="B41991">
        <v>5520</v>
      </c>
      <c r="C41991" t="s">
        <v>502</v>
      </c>
      <c r="D41991">
        <v>2018</v>
      </c>
      <c r="E41991" t="s">
        <v>736</v>
      </c>
      <c r="F41991" s="2">
        <v>1821.22511694682</v>
      </c>
    </row>
    <row r="41992" spans="1:6">
      <c r="A41992" t="s">
        <v>487</v>
      </c>
      <c r="B41992">
        <v>5520</v>
      </c>
      <c r="C41992" t="s">
        <v>502</v>
      </c>
      <c r="D41992">
        <v>2018</v>
      </c>
      <c r="E41992" t="s">
        <v>737</v>
      </c>
      <c r="F41992" s="2">
        <v>873.71070744194799</v>
      </c>
    </row>
    <row r="41993" spans="1:6">
      <c r="A41993" t="s">
        <v>487</v>
      </c>
      <c r="B41993">
        <v>5520</v>
      </c>
      <c r="C41993" t="s">
        <v>502</v>
      </c>
      <c r="D41993">
        <v>2019</v>
      </c>
      <c r="E41993" t="s">
        <v>738</v>
      </c>
      <c r="F41993" s="2">
        <v>0</v>
      </c>
    </row>
    <row r="41994" spans="1:6">
      <c r="A41994" t="s">
        <v>487</v>
      </c>
      <c r="B41994">
        <v>5520</v>
      </c>
      <c r="C41994" t="s">
        <v>502</v>
      </c>
      <c r="D41994">
        <v>2019</v>
      </c>
      <c r="E41994" t="s">
        <v>739</v>
      </c>
      <c r="F41994" s="2">
        <v>5886.0532902874202</v>
      </c>
    </row>
    <row r="41995" spans="1:6">
      <c r="A41995" t="s">
        <v>487</v>
      </c>
      <c r="B41995">
        <v>5520</v>
      </c>
      <c r="C41995" t="s">
        <v>502</v>
      </c>
      <c r="D41995">
        <v>2019</v>
      </c>
      <c r="E41995" t="s">
        <v>743</v>
      </c>
      <c r="F41995" s="2">
        <v>0</v>
      </c>
    </row>
    <row r="41996" spans="1:6">
      <c r="A41996" t="s">
        <v>487</v>
      </c>
      <c r="B41996">
        <v>5520</v>
      </c>
      <c r="C41996" t="s">
        <v>502</v>
      </c>
      <c r="D41996">
        <v>2020</v>
      </c>
      <c r="E41996" t="s">
        <v>742</v>
      </c>
      <c r="F41996" s="2">
        <v>1988.2089432441601</v>
      </c>
    </row>
    <row r="41997" spans="1:6">
      <c r="A41997" t="s">
        <v>487</v>
      </c>
      <c r="B41997">
        <v>5520</v>
      </c>
      <c r="C41997" t="s">
        <v>502</v>
      </c>
      <c r="D41997">
        <v>2020</v>
      </c>
      <c r="E41997" t="s">
        <v>744</v>
      </c>
      <c r="F41997" s="2">
        <v>0</v>
      </c>
    </row>
    <row r="41998" spans="1:6">
      <c r="A41998" t="s">
        <v>487</v>
      </c>
      <c r="B41998">
        <v>5520</v>
      </c>
      <c r="C41998" t="s">
        <v>502</v>
      </c>
      <c r="D41998">
        <v>2020</v>
      </c>
      <c r="E41998" t="s">
        <v>745</v>
      </c>
      <c r="F41998" s="2">
        <v>3.9831013274809002</v>
      </c>
    </row>
    <row r="41999" spans="1:6">
      <c r="A41999" t="s">
        <v>487</v>
      </c>
      <c r="B41999">
        <v>5520</v>
      </c>
      <c r="C41999" t="s">
        <v>502</v>
      </c>
      <c r="D41999">
        <v>2020</v>
      </c>
      <c r="E41999" t="s">
        <v>741</v>
      </c>
      <c r="F41999" s="2">
        <v>12246.589220838599</v>
      </c>
    </row>
    <row r="42000" spans="1:6">
      <c r="A42000" t="s">
        <v>487</v>
      </c>
      <c r="B42000">
        <v>5520</v>
      </c>
      <c r="C42000" t="s">
        <v>502</v>
      </c>
      <c r="D42000">
        <v>2021</v>
      </c>
      <c r="E42000" t="s">
        <v>736</v>
      </c>
      <c r="F42000" s="2">
        <v>1689.1939531169701</v>
      </c>
    </row>
    <row r="42001" spans="1:6">
      <c r="A42001" t="s">
        <v>487</v>
      </c>
      <c r="B42001">
        <v>5520</v>
      </c>
      <c r="C42001" t="s">
        <v>502</v>
      </c>
      <c r="D42001">
        <v>2021</v>
      </c>
      <c r="E42001" t="s">
        <v>737</v>
      </c>
      <c r="F42001" s="2">
        <v>849.28297117507395</v>
      </c>
    </row>
    <row r="42002" spans="1:6">
      <c r="A42002" t="s">
        <v>487</v>
      </c>
      <c r="B42002">
        <v>5520</v>
      </c>
      <c r="C42002" t="s">
        <v>502</v>
      </c>
      <c r="D42002">
        <v>2022</v>
      </c>
      <c r="E42002" t="s">
        <v>738</v>
      </c>
      <c r="F42002" s="2">
        <v>0</v>
      </c>
    </row>
    <row r="42003" spans="1:6">
      <c r="A42003" t="s">
        <v>487</v>
      </c>
      <c r="B42003">
        <v>5520</v>
      </c>
      <c r="C42003" t="s">
        <v>502</v>
      </c>
      <c r="D42003">
        <v>2022</v>
      </c>
      <c r="E42003" t="s">
        <v>739</v>
      </c>
      <c r="F42003" s="2">
        <v>5339.6387082683304</v>
      </c>
    </row>
    <row r="42004" spans="1:6">
      <c r="A42004" t="s">
        <v>487</v>
      </c>
      <c r="B42004">
        <v>5520</v>
      </c>
      <c r="C42004" t="s">
        <v>502</v>
      </c>
      <c r="D42004">
        <v>2022</v>
      </c>
      <c r="E42004" t="s">
        <v>740</v>
      </c>
      <c r="F42004" s="2">
        <v>559.25108855295696</v>
      </c>
    </row>
    <row r="42005" spans="1:6">
      <c r="A42005" t="s">
        <v>487</v>
      </c>
      <c r="B42005">
        <v>5520</v>
      </c>
      <c r="C42005" t="s">
        <v>502</v>
      </c>
      <c r="D42005">
        <v>2023</v>
      </c>
      <c r="E42005" t="s">
        <v>742</v>
      </c>
      <c r="F42005" s="2">
        <v>1678.2932861684601</v>
      </c>
    </row>
    <row r="42006" spans="1:6">
      <c r="A42006" t="s">
        <v>487</v>
      </c>
      <c r="B42006">
        <v>5520</v>
      </c>
      <c r="C42006" t="s">
        <v>502</v>
      </c>
      <c r="D42006">
        <v>2023</v>
      </c>
      <c r="E42006" t="s">
        <v>744</v>
      </c>
      <c r="F42006" s="2">
        <v>0</v>
      </c>
    </row>
    <row r="42007" spans="1:6">
      <c r="A42007" t="s">
        <v>487</v>
      </c>
      <c r="B42007">
        <v>5520</v>
      </c>
      <c r="C42007" t="s">
        <v>502</v>
      </c>
      <c r="D42007">
        <v>2023</v>
      </c>
      <c r="E42007" t="s">
        <v>745</v>
      </c>
      <c r="F42007" s="2">
        <v>0.101145773621128</v>
      </c>
    </row>
    <row r="42008" spans="1:6">
      <c r="A42008" t="s">
        <v>487</v>
      </c>
      <c r="B42008">
        <v>5520</v>
      </c>
      <c r="C42008" t="s">
        <v>502</v>
      </c>
      <c r="D42008">
        <v>2024</v>
      </c>
      <c r="E42008" t="s">
        <v>736</v>
      </c>
      <c r="F42008" s="2">
        <v>1377.6175777272699</v>
      </c>
    </row>
    <row r="42009" spans="1:6">
      <c r="A42009" t="s">
        <v>487</v>
      </c>
      <c r="B42009">
        <v>5520</v>
      </c>
      <c r="C42009" t="s">
        <v>502</v>
      </c>
      <c r="D42009">
        <v>2024</v>
      </c>
      <c r="E42009" t="s">
        <v>737</v>
      </c>
      <c r="F42009" s="2">
        <v>752.73727415752705</v>
      </c>
    </row>
    <row r="42010" spans="1:6">
      <c r="A42010" t="s">
        <v>487</v>
      </c>
      <c r="B42010">
        <v>5520</v>
      </c>
      <c r="C42010" t="s">
        <v>502</v>
      </c>
      <c r="D42010">
        <v>2024</v>
      </c>
      <c r="E42010" t="s">
        <v>741</v>
      </c>
      <c r="F42010" s="2">
        <v>12039.7185763618</v>
      </c>
    </row>
    <row r="42011" spans="1:6">
      <c r="A42011" t="s">
        <v>487</v>
      </c>
      <c r="B42011">
        <v>5522</v>
      </c>
      <c r="C42011" t="s">
        <v>504</v>
      </c>
      <c r="D42011">
        <v>2009</v>
      </c>
      <c r="E42011" t="s">
        <v>742</v>
      </c>
      <c r="F42011" s="2">
        <v>1190.85185887533</v>
      </c>
    </row>
    <row r="42012" spans="1:6">
      <c r="A42012" t="s">
        <v>487</v>
      </c>
      <c r="B42012">
        <v>5522</v>
      </c>
      <c r="C42012" t="s">
        <v>504</v>
      </c>
      <c r="D42012">
        <v>2009</v>
      </c>
      <c r="E42012" t="s">
        <v>744</v>
      </c>
      <c r="F42012" s="2">
        <v>0</v>
      </c>
    </row>
    <row r="42013" spans="1:6">
      <c r="A42013" t="s">
        <v>487</v>
      </c>
      <c r="B42013">
        <v>5522</v>
      </c>
      <c r="C42013" t="s">
        <v>504</v>
      </c>
      <c r="D42013">
        <v>2009</v>
      </c>
      <c r="E42013" t="s">
        <v>739</v>
      </c>
      <c r="F42013" s="2">
        <v>3161.01763789807</v>
      </c>
    </row>
    <row r="42014" spans="1:6">
      <c r="A42014" t="s">
        <v>487</v>
      </c>
      <c r="B42014">
        <v>5522</v>
      </c>
      <c r="C42014" t="s">
        <v>504</v>
      </c>
      <c r="D42014">
        <v>2009</v>
      </c>
      <c r="E42014" t="s">
        <v>743</v>
      </c>
      <c r="F42014" s="2">
        <v>0</v>
      </c>
    </row>
    <row r="42015" spans="1:6">
      <c r="A42015" t="s">
        <v>487</v>
      </c>
      <c r="B42015">
        <v>5522</v>
      </c>
      <c r="C42015" t="s">
        <v>504</v>
      </c>
      <c r="D42015">
        <v>2011</v>
      </c>
      <c r="E42015" t="s">
        <v>740</v>
      </c>
      <c r="F42015" s="2">
        <v>419.29201251186203</v>
      </c>
    </row>
    <row r="42016" spans="1:6">
      <c r="A42016" t="s">
        <v>487</v>
      </c>
      <c r="B42016">
        <v>5522</v>
      </c>
      <c r="C42016" t="s">
        <v>504</v>
      </c>
      <c r="D42016">
        <v>2013</v>
      </c>
      <c r="E42016" t="s">
        <v>745</v>
      </c>
      <c r="F42016" s="2">
        <v>266.06876020570502</v>
      </c>
    </row>
    <row r="42017" spans="1:6">
      <c r="A42017" t="s">
        <v>487</v>
      </c>
      <c r="B42017">
        <v>5522</v>
      </c>
      <c r="C42017" t="s">
        <v>504</v>
      </c>
      <c r="D42017">
        <v>2013</v>
      </c>
      <c r="E42017" t="s">
        <v>741</v>
      </c>
      <c r="F42017" s="2">
        <v>3524.2269992010201</v>
      </c>
    </row>
    <row r="42018" spans="1:6">
      <c r="A42018" t="s">
        <v>487</v>
      </c>
      <c r="B42018">
        <v>5522</v>
      </c>
      <c r="C42018" t="s">
        <v>504</v>
      </c>
      <c r="D42018">
        <v>2015</v>
      </c>
      <c r="E42018" t="s">
        <v>738</v>
      </c>
      <c r="F42018" s="2">
        <v>0</v>
      </c>
    </row>
    <row r="42019" spans="1:6">
      <c r="A42019" t="s">
        <v>487</v>
      </c>
      <c r="B42019">
        <v>5522</v>
      </c>
      <c r="C42019" t="s">
        <v>504</v>
      </c>
      <c r="D42019">
        <v>2015</v>
      </c>
      <c r="E42019" t="s">
        <v>743</v>
      </c>
      <c r="F42019" s="2">
        <v>0</v>
      </c>
    </row>
    <row r="42020" spans="1:6">
      <c r="A42020" t="s">
        <v>487</v>
      </c>
      <c r="B42020">
        <v>5522</v>
      </c>
      <c r="C42020" t="s">
        <v>504</v>
      </c>
      <c r="D42020">
        <v>2016</v>
      </c>
      <c r="E42020" t="s">
        <v>742</v>
      </c>
      <c r="F42020" s="2">
        <v>1268.2103749626399</v>
      </c>
    </row>
    <row r="42021" spans="1:6">
      <c r="A42021" t="s">
        <v>487</v>
      </c>
      <c r="B42021">
        <v>5522</v>
      </c>
      <c r="C42021" t="s">
        <v>504</v>
      </c>
      <c r="D42021">
        <v>2016</v>
      </c>
      <c r="E42021" t="s">
        <v>744</v>
      </c>
      <c r="F42021" s="2">
        <v>0</v>
      </c>
    </row>
    <row r="42022" spans="1:6">
      <c r="A42022" t="s">
        <v>487</v>
      </c>
      <c r="B42022">
        <v>5522</v>
      </c>
      <c r="C42022" t="s">
        <v>504</v>
      </c>
      <c r="D42022">
        <v>2016</v>
      </c>
      <c r="E42022" t="s">
        <v>741</v>
      </c>
      <c r="F42022" s="2">
        <v>3348.65809649319</v>
      </c>
    </row>
    <row r="42023" spans="1:6">
      <c r="A42023" t="s">
        <v>487</v>
      </c>
      <c r="B42023">
        <v>5522</v>
      </c>
      <c r="C42023" t="s">
        <v>504</v>
      </c>
      <c r="D42023">
        <v>2017</v>
      </c>
      <c r="E42023" t="s">
        <v>736</v>
      </c>
      <c r="F42023" s="2">
        <v>331.11892090065498</v>
      </c>
    </row>
    <row r="42024" spans="1:6">
      <c r="A42024" t="s">
        <v>487</v>
      </c>
      <c r="B42024">
        <v>5522</v>
      </c>
      <c r="C42024" t="s">
        <v>504</v>
      </c>
      <c r="D42024">
        <v>2017</v>
      </c>
      <c r="E42024" t="s">
        <v>737</v>
      </c>
      <c r="F42024" s="2">
        <v>443.17651004345902</v>
      </c>
    </row>
    <row r="42025" spans="1:6">
      <c r="A42025" t="s">
        <v>487</v>
      </c>
      <c r="B42025">
        <v>5522</v>
      </c>
      <c r="C42025" t="s">
        <v>504</v>
      </c>
      <c r="D42025">
        <v>2018</v>
      </c>
      <c r="E42025" t="s">
        <v>738</v>
      </c>
      <c r="F42025" s="2">
        <v>0</v>
      </c>
    </row>
    <row r="42026" spans="1:6">
      <c r="A42026" t="s">
        <v>487</v>
      </c>
      <c r="B42026">
        <v>5522</v>
      </c>
      <c r="C42026" t="s">
        <v>504</v>
      </c>
      <c r="D42026">
        <v>2018</v>
      </c>
      <c r="E42026" t="s">
        <v>743</v>
      </c>
      <c r="F42026" s="2">
        <v>0</v>
      </c>
    </row>
    <row r="42027" spans="1:6">
      <c r="A42027" t="s">
        <v>487</v>
      </c>
      <c r="B42027">
        <v>5522</v>
      </c>
      <c r="C42027" t="s">
        <v>504</v>
      </c>
      <c r="D42027">
        <v>2019</v>
      </c>
      <c r="E42027" t="s">
        <v>742</v>
      </c>
      <c r="F42027" s="2">
        <v>776.10627878584899</v>
      </c>
    </row>
    <row r="42028" spans="1:6">
      <c r="A42028" t="s">
        <v>487</v>
      </c>
      <c r="B42028">
        <v>5522</v>
      </c>
      <c r="C42028" t="s">
        <v>504</v>
      </c>
      <c r="D42028">
        <v>2019</v>
      </c>
      <c r="E42028" t="s">
        <v>744</v>
      </c>
      <c r="F42028" s="2">
        <v>0</v>
      </c>
    </row>
    <row r="42029" spans="1:6">
      <c r="A42029" t="s">
        <v>487</v>
      </c>
      <c r="B42029">
        <v>5522</v>
      </c>
      <c r="C42029" t="s">
        <v>504</v>
      </c>
      <c r="D42029">
        <v>2019</v>
      </c>
      <c r="E42029" t="s">
        <v>739</v>
      </c>
      <c r="F42029" s="2">
        <v>2959.24295863508</v>
      </c>
    </row>
    <row r="42030" spans="1:6">
      <c r="A42030" t="s">
        <v>487</v>
      </c>
      <c r="B42030">
        <v>5522</v>
      </c>
      <c r="C42030" t="s">
        <v>504</v>
      </c>
      <c r="D42030">
        <v>2020</v>
      </c>
      <c r="E42030" t="s">
        <v>736</v>
      </c>
      <c r="F42030" s="2">
        <v>293.08866300528598</v>
      </c>
    </row>
    <row r="42031" spans="1:6">
      <c r="A42031" t="s">
        <v>487</v>
      </c>
      <c r="B42031">
        <v>5522</v>
      </c>
      <c r="C42031" t="s">
        <v>504</v>
      </c>
      <c r="D42031">
        <v>2020</v>
      </c>
      <c r="E42031" t="s">
        <v>737</v>
      </c>
      <c r="F42031" s="2">
        <v>364.21314617064399</v>
      </c>
    </row>
    <row r="42032" spans="1:6">
      <c r="A42032" t="s">
        <v>487</v>
      </c>
      <c r="B42032">
        <v>5522</v>
      </c>
      <c r="C42032" t="s">
        <v>504</v>
      </c>
      <c r="D42032">
        <v>2020</v>
      </c>
      <c r="E42032" t="s">
        <v>745</v>
      </c>
      <c r="F42032" s="2">
        <v>342.14867699982102</v>
      </c>
    </row>
    <row r="42033" spans="1:6">
      <c r="A42033" t="s">
        <v>487</v>
      </c>
      <c r="B42033">
        <v>5522</v>
      </c>
      <c r="C42033" t="s">
        <v>504</v>
      </c>
      <c r="D42033">
        <v>2021</v>
      </c>
      <c r="E42033" t="s">
        <v>738</v>
      </c>
      <c r="F42033" s="2">
        <v>0</v>
      </c>
    </row>
    <row r="42034" spans="1:6">
      <c r="A42034" t="s">
        <v>487</v>
      </c>
      <c r="B42034">
        <v>5522</v>
      </c>
      <c r="C42034" t="s">
        <v>504</v>
      </c>
      <c r="D42034">
        <v>2021</v>
      </c>
      <c r="E42034" t="s">
        <v>740</v>
      </c>
      <c r="F42034" s="2">
        <v>261.634774512082</v>
      </c>
    </row>
    <row r="42035" spans="1:6">
      <c r="A42035" t="s">
        <v>487</v>
      </c>
      <c r="B42035">
        <v>5522</v>
      </c>
      <c r="C42035" t="s">
        <v>504</v>
      </c>
      <c r="D42035">
        <v>2022</v>
      </c>
      <c r="E42035" t="s">
        <v>742</v>
      </c>
      <c r="F42035" s="2">
        <v>694.32903431824298</v>
      </c>
    </row>
    <row r="42036" spans="1:6">
      <c r="A42036" t="s">
        <v>487</v>
      </c>
      <c r="B42036">
        <v>5522</v>
      </c>
      <c r="C42036" t="s">
        <v>504</v>
      </c>
      <c r="D42036">
        <v>2022</v>
      </c>
      <c r="E42036" t="s">
        <v>744</v>
      </c>
      <c r="F42036" s="2">
        <v>0</v>
      </c>
    </row>
    <row r="42037" spans="1:6">
      <c r="A42037" t="s">
        <v>487</v>
      </c>
      <c r="B42037">
        <v>5522</v>
      </c>
      <c r="C42037" t="s">
        <v>504</v>
      </c>
      <c r="D42037">
        <v>2022</v>
      </c>
      <c r="E42037" t="s">
        <v>739</v>
      </c>
      <c r="F42037" s="2">
        <v>2582.9814022191899</v>
      </c>
    </row>
    <row r="42038" spans="1:6">
      <c r="A42038" t="s">
        <v>487</v>
      </c>
      <c r="B42038">
        <v>5522</v>
      </c>
      <c r="C42038" t="s">
        <v>504</v>
      </c>
      <c r="D42038">
        <v>2023</v>
      </c>
      <c r="E42038" t="s">
        <v>736</v>
      </c>
      <c r="F42038" s="2">
        <v>337.04750290536498</v>
      </c>
    </row>
    <row r="42039" spans="1:6">
      <c r="A42039" t="s">
        <v>487</v>
      </c>
      <c r="B42039">
        <v>5522</v>
      </c>
      <c r="C42039" t="s">
        <v>504</v>
      </c>
      <c r="D42039">
        <v>2023</v>
      </c>
      <c r="E42039" t="s">
        <v>737</v>
      </c>
      <c r="F42039" s="2">
        <v>316.83040055025498</v>
      </c>
    </row>
    <row r="42040" spans="1:6">
      <c r="A42040" t="s">
        <v>487</v>
      </c>
      <c r="B42040">
        <v>5522</v>
      </c>
      <c r="C42040" t="s">
        <v>504</v>
      </c>
      <c r="D42040">
        <v>2023</v>
      </c>
      <c r="E42040" t="s">
        <v>745</v>
      </c>
      <c r="F42040" s="2">
        <v>418.206033337799</v>
      </c>
    </row>
    <row r="42041" spans="1:6">
      <c r="A42041" t="s">
        <v>487</v>
      </c>
      <c r="B42041">
        <v>5522</v>
      </c>
      <c r="C42041" t="s">
        <v>504</v>
      </c>
      <c r="D42041">
        <v>2023</v>
      </c>
      <c r="E42041" t="s">
        <v>741</v>
      </c>
      <c r="F42041" s="2">
        <v>3004.6837888579698</v>
      </c>
    </row>
    <row r="42042" spans="1:6">
      <c r="A42042" t="s">
        <v>487</v>
      </c>
      <c r="B42042">
        <v>5522</v>
      </c>
      <c r="C42042" t="s">
        <v>504</v>
      </c>
      <c r="D42042">
        <v>2024</v>
      </c>
      <c r="E42042" t="s">
        <v>740</v>
      </c>
      <c r="F42042" s="2">
        <v>245.032630086316</v>
      </c>
    </row>
    <row r="42043" spans="1:6">
      <c r="A42043" t="s">
        <v>487</v>
      </c>
      <c r="B42043">
        <v>5524</v>
      </c>
      <c r="C42043" t="s">
        <v>506</v>
      </c>
      <c r="D42043">
        <v>2009</v>
      </c>
      <c r="E42043" t="s">
        <v>744</v>
      </c>
      <c r="F42043" s="2">
        <v>0</v>
      </c>
    </row>
    <row r="42044" spans="1:6">
      <c r="A42044" t="s">
        <v>487</v>
      </c>
      <c r="B42044">
        <v>5524</v>
      </c>
      <c r="C42044" t="s">
        <v>506</v>
      </c>
      <c r="D42044">
        <v>2009</v>
      </c>
      <c r="E42044" t="s">
        <v>739</v>
      </c>
      <c r="F42044" s="2">
        <v>10573.9854233071</v>
      </c>
    </row>
    <row r="42045" spans="1:6">
      <c r="A42045" t="s">
        <v>487</v>
      </c>
      <c r="B42045">
        <v>5524</v>
      </c>
      <c r="C42045" t="s">
        <v>506</v>
      </c>
      <c r="D42045">
        <v>2009</v>
      </c>
      <c r="E42045" t="s">
        <v>743</v>
      </c>
      <c r="F42045" s="2">
        <v>2043.24563061504</v>
      </c>
    </row>
    <row r="42046" spans="1:6">
      <c r="A42046" t="s">
        <v>487</v>
      </c>
      <c r="B42046">
        <v>5524</v>
      </c>
      <c r="C42046" t="s">
        <v>506</v>
      </c>
      <c r="D42046">
        <v>2011</v>
      </c>
      <c r="E42046" t="s">
        <v>736</v>
      </c>
      <c r="F42046" s="2">
        <v>5083.97700421627</v>
      </c>
    </row>
    <row r="42047" spans="1:6">
      <c r="A42047" t="s">
        <v>487</v>
      </c>
      <c r="B42047">
        <v>5524</v>
      </c>
      <c r="C42047" t="s">
        <v>506</v>
      </c>
      <c r="D42047">
        <v>2011</v>
      </c>
      <c r="E42047" t="s">
        <v>737</v>
      </c>
      <c r="F42047" s="2">
        <v>1952.2399224258199</v>
      </c>
    </row>
    <row r="42048" spans="1:6">
      <c r="A42048" t="s">
        <v>487</v>
      </c>
      <c r="B42048">
        <v>5524</v>
      </c>
      <c r="C42048" t="s">
        <v>506</v>
      </c>
      <c r="D42048">
        <v>2011</v>
      </c>
      <c r="E42048" t="s">
        <v>740</v>
      </c>
      <c r="F42048" s="2">
        <v>5436.7459552109003</v>
      </c>
    </row>
    <row r="42049" spans="1:6">
      <c r="A42049" t="s">
        <v>487</v>
      </c>
      <c r="B42049">
        <v>5524</v>
      </c>
      <c r="C42049" t="s">
        <v>506</v>
      </c>
      <c r="D42049">
        <v>2013</v>
      </c>
      <c r="E42049" t="s">
        <v>742</v>
      </c>
      <c r="F42049" s="2">
        <v>3800.6395955776002</v>
      </c>
    </row>
    <row r="42050" spans="1:6">
      <c r="A42050" t="s">
        <v>487</v>
      </c>
      <c r="B42050">
        <v>5524</v>
      </c>
      <c r="C42050" t="s">
        <v>506</v>
      </c>
      <c r="D42050">
        <v>2013</v>
      </c>
      <c r="E42050" t="s">
        <v>745</v>
      </c>
      <c r="F42050" s="2">
        <v>4.4755748927503802</v>
      </c>
    </row>
    <row r="42051" spans="1:6">
      <c r="A42051" t="s">
        <v>487</v>
      </c>
      <c r="B42051">
        <v>5524</v>
      </c>
      <c r="C42051" t="s">
        <v>506</v>
      </c>
      <c r="D42051">
        <v>2013</v>
      </c>
      <c r="E42051" t="s">
        <v>741</v>
      </c>
      <c r="F42051" s="2">
        <v>19258.059494727</v>
      </c>
    </row>
    <row r="42052" spans="1:6">
      <c r="A42052" t="s">
        <v>487</v>
      </c>
      <c r="B42052">
        <v>5524</v>
      </c>
      <c r="C42052" t="s">
        <v>506</v>
      </c>
      <c r="D42052">
        <v>2015</v>
      </c>
      <c r="E42052" t="s">
        <v>738</v>
      </c>
      <c r="F42052" s="2">
        <v>0</v>
      </c>
    </row>
    <row r="42053" spans="1:6">
      <c r="A42053" t="s">
        <v>487</v>
      </c>
      <c r="B42053">
        <v>5524</v>
      </c>
      <c r="C42053" t="s">
        <v>506</v>
      </c>
      <c r="D42053">
        <v>2015</v>
      </c>
      <c r="E42053" t="s">
        <v>743</v>
      </c>
      <c r="F42053" s="2">
        <v>2486.8038992410102</v>
      </c>
    </row>
    <row r="42054" spans="1:6">
      <c r="A42054" t="s">
        <v>487</v>
      </c>
      <c r="B42054">
        <v>5524</v>
      </c>
      <c r="C42054" t="s">
        <v>506</v>
      </c>
      <c r="D42054">
        <v>2016</v>
      </c>
      <c r="E42054" t="s">
        <v>744</v>
      </c>
      <c r="F42054" s="2">
        <v>660.02627830864901</v>
      </c>
    </row>
    <row r="42055" spans="1:6">
      <c r="A42055" t="s">
        <v>487</v>
      </c>
      <c r="B42055">
        <v>5524</v>
      </c>
      <c r="C42055" t="s">
        <v>506</v>
      </c>
      <c r="D42055">
        <v>2016</v>
      </c>
      <c r="E42055" t="s">
        <v>741</v>
      </c>
      <c r="F42055" s="2">
        <v>18512.826385874901</v>
      </c>
    </row>
    <row r="42056" spans="1:6">
      <c r="A42056" t="s">
        <v>487</v>
      </c>
      <c r="B42056">
        <v>5524</v>
      </c>
      <c r="C42056" t="s">
        <v>506</v>
      </c>
      <c r="D42056">
        <v>2018</v>
      </c>
      <c r="E42056" t="s">
        <v>736</v>
      </c>
      <c r="F42056" s="2">
        <v>3721.8046192265601</v>
      </c>
    </row>
    <row r="42057" spans="1:6">
      <c r="A42057" t="s">
        <v>487</v>
      </c>
      <c r="B42057">
        <v>5524</v>
      </c>
      <c r="C42057" t="s">
        <v>506</v>
      </c>
      <c r="D42057">
        <v>2018</v>
      </c>
      <c r="E42057" t="s">
        <v>737</v>
      </c>
      <c r="F42057" s="2">
        <v>1724.4545792263</v>
      </c>
    </row>
    <row r="42058" spans="1:6">
      <c r="A42058" t="s">
        <v>487</v>
      </c>
      <c r="B42058">
        <v>5524</v>
      </c>
      <c r="C42058" t="s">
        <v>506</v>
      </c>
      <c r="D42058">
        <v>2018</v>
      </c>
      <c r="E42058" t="s">
        <v>738</v>
      </c>
      <c r="F42058" s="2">
        <v>0</v>
      </c>
    </row>
    <row r="42059" spans="1:6">
      <c r="A42059" t="s">
        <v>487</v>
      </c>
      <c r="B42059">
        <v>5524</v>
      </c>
      <c r="C42059" t="s">
        <v>506</v>
      </c>
      <c r="D42059">
        <v>2018</v>
      </c>
      <c r="E42059" t="s">
        <v>743</v>
      </c>
      <c r="F42059" s="2">
        <v>2201.4488373634299</v>
      </c>
    </row>
    <row r="42060" spans="1:6">
      <c r="A42060" t="s">
        <v>487</v>
      </c>
      <c r="B42060">
        <v>5524</v>
      </c>
      <c r="C42060" t="s">
        <v>506</v>
      </c>
      <c r="D42060">
        <v>2019</v>
      </c>
      <c r="E42060" t="s">
        <v>744</v>
      </c>
      <c r="F42060" s="2">
        <v>702.10213647750004</v>
      </c>
    </row>
    <row r="42061" spans="1:6">
      <c r="A42061" t="s">
        <v>487</v>
      </c>
      <c r="B42061">
        <v>5524</v>
      </c>
      <c r="C42061" t="s">
        <v>506</v>
      </c>
      <c r="D42061">
        <v>2019</v>
      </c>
      <c r="E42061" t="s">
        <v>739</v>
      </c>
      <c r="F42061" s="2">
        <v>12029.4940062033</v>
      </c>
    </row>
    <row r="42062" spans="1:6">
      <c r="A42062" t="s">
        <v>487</v>
      </c>
      <c r="B42062">
        <v>5524</v>
      </c>
      <c r="C42062" t="s">
        <v>506</v>
      </c>
      <c r="D42062">
        <v>2019</v>
      </c>
      <c r="E42062" t="s">
        <v>741</v>
      </c>
      <c r="F42062" s="2">
        <v>17490.7315432416</v>
      </c>
    </row>
    <row r="42063" spans="1:6">
      <c r="A42063" t="s">
        <v>487</v>
      </c>
      <c r="B42063">
        <v>5524</v>
      </c>
      <c r="C42063" t="s">
        <v>506</v>
      </c>
      <c r="D42063">
        <v>2020</v>
      </c>
      <c r="E42063" t="s">
        <v>742</v>
      </c>
      <c r="F42063" s="2">
        <v>5654.9981042318404</v>
      </c>
    </row>
    <row r="42064" spans="1:6">
      <c r="A42064" t="s">
        <v>487</v>
      </c>
      <c r="B42064">
        <v>5524</v>
      </c>
      <c r="C42064" t="s">
        <v>506</v>
      </c>
      <c r="D42064">
        <v>2020</v>
      </c>
      <c r="E42064" t="s">
        <v>745</v>
      </c>
      <c r="F42064" s="2">
        <v>20.657132061630399</v>
      </c>
    </row>
    <row r="42065" spans="1:6">
      <c r="A42065" t="s">
        <v>487</v>
      </c>
      <c r="B42065">
        <v>5524</v>
      </c>
      <c r="C42065" t="s">
        <v>506</v>
      </c>
      <c r="D42065">
        <v>2021</v>
      </c>
      <c r="E42065" t="s">
        <v>736</v>
      </c>
      <c r="F42065" s="2">
        <v>3090.7778131899499</v>
      </c>
    </row>
    <row r="42066" spans="1:6">
      <c r="A42066" t="s">
        <v>487</v>
      </c>
      <c r="B42066">
        <v>5524</v>
      </c>
      <c r="C42066" t="s">
        <v>506</v>
      </c>
      <c r="D42066">
        <v>2021</v>
      </c>
      <c r="E42066" t="s">
        <v>737</v>
      </c>
      <c r="F42066" s="2">
        <v>1491.4541262857199</v>
      </c>
    </row>
    <row r="42067" spans="1:6">
      <c r="A42067" t="s">
        <v>487</v>
      </c>
      <c r="B42067">
        <v>5524</v>
      </c>
      <c r="C42067" t="s">
        <v>506</v>
      </c>
      <c r="D42067">
        <v>2021</v>
      </c>
      <c r="E42067" t="s">
        <v>738</v>
      </c>
      <c r="F42067" s="2">
        <v>0</v>
      </c>
    </row>
    <row r="42068" spans="1:6">
      <c r="A42068" t="s">
        <v>487</v>
      </c>
      <c r="B42068">
        <v>5524</v>
      </c>
      <c r="C42068" t="s">
        <v>506</v>
      </c>
      <c r="D42068">
        <v>2021</v>
      </c>
      <c r="E42068" t="s">
        <v>740</v>
      </c>
      <c r="F42068" s="2">
        <v>616.98241293637705</v>
      </c>
    </row>
    <row r="42069" spans="1:6">
      <c r="A42069" t="s">
        <v>487</v>
      </c>
      <c r="B42069">
        <v>5524</v>
      </c>
      <c r="C42069" t="s">
        <v>506</v>
      </c>
      <c r="D42069">
        <v>2022</v>
      </c>
      <c r="E42069" t="s">
        <v>744</v>
      </c>
      <c r="F42069" s="2">
        <v>638.68461130000003</v>
      </c>
    </row>
    <row r="42070" spans="1:6">
      <c r="A42070" t="s">
        <v>487</v>
      </c>
      <c r="B42070">
        <v>5524</v>
      </c>
      <c r="C42070" t="s">
        <v>506</v>
      </c>
      <c r="D42070">
        <v>2022</v>
      </c>
      <c r="E42070" t="s">
        <v>739</v>
      </c>
      <c r="F42070" s="2">
        <v>12168.440936266899</v>
      </c>
    </row>
    <row r="42071" spans="1:6">
      <c r="A42071" t="s">
        <v>487</v>
      </c>
      <c r="B42071">
        <v>5524</v>
      </c>
      <c r="C42071" t="s">
        <v>506</v>
      </c>
      <c r="D42071">
        <v>2023</v>
      </c>
      <c r="E42071" t="s">
        <v>742</v>
      </c>
      <c r="F42071" s="2">
        <v>4547.9675807433396</v>
      </c>
    </row>
    <row r="42072" spans="1:6">
      <c r="A42072" t="s">
        <v>487</v>
      </c>
      <c r="B42072">
        <v>5524</v>
      </c>
      <c r="C42072" t="s">
        <v>506</v>
      </c>
      <c r="D42072">
        <v>2023</v>
      </c>
      <c r="E42072" t="s">
        <v>745</v>
      </c>
      <c r="F42072" s="2">
        <v>73.472606924013206</v>
      </c>
    </row>
    <row r="42073" spans="1:6">
      <c r="A42073" t="s">
        <v>487</v>
      </c>
      <c r="B42073">
        <v>5524</v>
      </c>
      <c r="C42073" t="s">
        <v>506</v>
      </c>
      <c r="D42073">
        <v>2023</v>
      </c>
      <c r="E42073" t="s">
        <v>741</v>
      </c>
      <c r="F42073" s="2">
        <v>17096.888031062299</v>
      </c>
    </row>
    <row r="42074" spans="1:6">
      <c r="A42074" t="s">
        <v>487</v>
      </c>
      <c r="B42074">
        <v>5524</v>
      </c>
      <c r="C42074" t="s">
        <v>506</v>
      </c>
      <c r="D42074">
        <v>2024</v>
      </c>
      <c r="E42074" t="s">
        <v>736</v>
      </c>
      <c r="F42074" s="2">
        <v>2801.5460640552201</v>
      </c>
    </row>
    <row r="42075" spans="1:6">
      <c r="A42075" t="s">
        <v>487</v>
      </c>
      <c r="B42075">
        <v>5524</v>
      </c>
      <c r="C42075" t="s">
        <v>506</v>
      </c>
      <c r="D42075">
        <v>2024</v>
      </c>
      <c r="E42075" t="s">
        <v>737</v>
      </c>
      <c r="F42075" s="2">
        <v>1274.55785697124</v>
      </c>
    </row>
    <row r="42076" spans="1:6">
      <c r="A42076" t="s">
        <v>487</v>
      </c>
      <c r="B42076">
        <v>5524</v>
      </c>
      <c r="C42076" t="s">
        <v>506</v>
      </c>
      <c r="D42076">
        <v>2024</v>
      </c>
      <c r="E42076" t="s">
        <v>740</v>
      </c>
      <c r="F42076" s="2">
        <v>549.34546653638995</v>
      </c>
    </row>
    <row r="42077" spans="1:6">
      <c r="A42077" t="s">
        <v>487</v>
      </c>
      <c r="B42077">
        <v>5526</v>
      </c>
      <c r="C42077" t="s">
        <v>508</v>
      </c>
      <c r="D42077">
        <v>2009</v>
      </c>
      <c r="E42077" t="s">
        <v>740</v>
      </c>
      <c r="F42077" s="2">
        <v>670.14390805416303</v>
      </c>
    </row>
    <row r="42078" spans="1:6">
      <c r="A42078" t="s">
        <v>487</v>
      </c>
      <c r="B42078">
        <v>5526</v>
      </c>
      <c r="C42078" t="s">
        <v>508</v>
      </c>
      <c r="D42078">
        <v>2009</v>
      </c>
      <c r="E42078" t="s">
        <v>741</v>
      </c>
      <c r="F42078" s="2">
        <v>6489.4250363063102</v>
      </c>
    </row>
    <row r="42079" spans="1:6">
      <c r="A42079" t="s">
        <v>487</v>
      </c>
      <c r="B42079">
        <v>5526</v>
      </c>
      <c r="C42079" t="s">
        <v>508</v>
      </c>
      <c r="D42079">
        <v>2011</v>
      </c>
      <c r="E42079" t="s">
        <v>743</v>
      </c>
      <c r="F42079" s="2">
        <v>0</v>
      </c>
    </row>
    <row r="42080" spans="1:6">
      <c r="A42080" t="s">
        <v>487</v>
      </c>
      <c r="B42080">
        <v>5526</v>
      </c>
      <c r="C42080" t="s">
        <v>508</v>
      </c>
      <c r="D42080">
        <v>2013</v>
      </c>
      <c r="E42080" t="s">
        <v>736</v>
      </c>
      <c r="F42080" s="2">
        <v>1350.8745711527999</v>
      </c>
    </row>
    <row r="42081" spans="1:6">
      <c r="A42081" t="s">
        <v>487</v>
      </c>
      <c r="B42081">
        <v>5526</v>
      </c>
      <c r="C42081" t="s">
        <v>508</v>
      </c>
      <c r="D42081">
        <v>2013</v>
      </c>
      <c r="E42081" t="s">
        <v>737</v>
      </c>
      <c r="F42081" s="2">
        <v>580.26485424247096</v>
      </c>
    </row>
    <row r="42082" spans="1:6">
      <c r="A42082" t="s">
        <v>487</v>
      </c>
      <c r="B42082">
        <v>5526</v>
      </c>
      <c r="C42082" t="s">
        <v>508</v>
      </c>
      <c r="D42082">
        <v>2015</v>
      </c>
      <c r="E42082" t="s">
        <v>742</v>
      </c>
      <c r="F42082" s="2">
        <v>1095.7493514499699</v>
      </c>
    </row>
    <row r="42083" spans="1:6">
      <c r="A42083" t="s">
        <v>487</v>
      </c>
      <c r="B42083">
        <v>5526</v>
      </c>
      <c r="C42083" t="s">
        <v>508</v>
      </c>
      <c r="D42083">
        <v>2015</v>
      </c>
      <c r="E42083" t="s">
        <v>744</v>
      </c>
      <c r="F42083" s="2">
        <v>0</v>
      </c>
    </row>
    <row r="42084" spans="1:6">
      <c r="A42084" t="s">
        <v>487</v>
      </c>
      <c r="B42084">
        <v>5526</v>
      </c>
      <c r="C42084" t="s">
        <v>508</v>
      </c>
      <c r="D42084">
        <v>2015</v>
      </c>
      <c r="E42084" t="s">
        <v>745</v>
      </c>
      <c r="F42084" s="2">
        <v>586.27352945311395</v>
      </c>
    </row>
    <row r="42085" spans="1:6">
      <c r="A42085" t="s">
        <v>487</v>
      </c>
      <c r="B42085">
        <v>5526</v>
      </c>
      <c r="C42085" t="s">
        <v>508</v>
      </c>
      <c r="D42085">
        <v>2015</v>
      </c>
      <c r="E42085" t="s">
        <v>741</v>
      </c>
      <c r="F42085" s="2">
        <v>6436.4005327227096</v>
      </c>
    </row>
    <row r="42086" spans="1:6">
      <c r="A42086" t="s">
        <v>487</v>
      </c>
      <c r="B42086">
        <v>5526</v>
      </c>
      <c r="C42086" t="s">
        <v>508</v>
      </c>
      <c r="D42086">
        <v>2016</v>
      </c>
      <c r="E42086" t="s">
        <v>736</v>
      </c>
      <c r="F42086" s="2">
        <v>1222.8577281135499</v>
      </c>
    </row>
    <row r="42087" spans="1:6">
      <c r="A42087" t="s">
        <v>487</v>
      </c>
      <c r="B42087">
        <v>5526</v>
      </c>
      <c r="C42087" t="s">
        <v>508</v>
      </c>
      <c r="D42087">
        <v>2016</v>
      </c>
      <c r="E42087" t="s">
        <v>737</v>
      </c>
      <c r="F42087" s="2">
        <v>571.26639041285</v>
      </c>
    </row>
    <row r="42088" spans="1:6">
      <c r="A42088" t="s">
        <v>487</v>
      </c>
      <c r="B42088">
        <v>5526</v>
      </c>
      <c r="C42088" t="s">
        <v>508</v>
      </c>
      <c r="D42088">
        <v>2016</v>
      </c>
      <c r="E42088" t="s">
        <v>740</v>
      </c>
      <c r="F42088" s="2">
        <v>327.98003635930502</v>
      </c>
    </row>
    <row r="42089" spans="1:6">
      <c r="A42089" t="s">
        <v>487</v>
      </c>
      <c r="B42089">
        <v>5526</v>
      </c>
      <c r="C42089" t="s">
        <v>508</v>
      </c>
      <c r="D42089">
        <v>2017</v>
      </c>
      <c r="E42089" t="s">
        <v>738</v>
      </c>
      <c r="F42089" s="2">
        <v>0</v>
      </c>
    </row>
    <row r="42090" spans="1:6">
      <c r="A42090" t="s">
        <v>487</v>
      </c>
      <c r="B42090">
        <v>5526</v>
      </c>
      <c r="C42090" t="s">
        <v>508</v>
      </c>
      <c r="D42090">
        <v>2017</v>
      </c>
      <c r="E42090" t="s">
        <v>739</v>
      </c>
      <c r="F42090" s="2">
        <v>1796.0163621106699</v>
      </c>
    </row>
    <row r="42091" spans="1:6">
      <c r="A42091" t="s">
        <v>487</v>
      </c>
      <c r="B42091">
        <v>5526</v>
      </c>
      <c r="C42091" t="s">
        <v>508</v>
      </c>
      <c r="D42091">
        <v>2017</v>
      </c>
      <c r="E42091" t="s">
        <v>743</v>
      </c>
      <c r="F42091" s="2">
        <v>0</v>
      </c>
    </row>
    <row r="42092" spans="1:6">
      <c r="A42092" t="s">
        <v>487</v>
      </c>
      <c r="B42092">
        <v>5526</v>
      </c>
      <c r="C42092" t="s">
        <v>508</v>
      </c>
      <c r="D42092">
        <v>2018</v>
      </c>
      <c r="E42092" t="s">
        <v>742</v>
      </c>
      <c r="F42092" s="2">
        <v>907.709482002757</v>
      </c>
    </row>
    <row r="42093" spans="1:6">
      <c r="A42093" t="s">
        <v>487</v>
      </c>
      <c r="B42093">
        <v>5526</v>
      </c>
      <c r="C42093" t="s">
        <v>508</v>
      </c>
      <c r="D42093">
        <v>2018</v>
      </c>
      <c r="E42093" t="s">
        <v>744</v>
      </c>
      <c r="F42093" s="2">
        <v>0</v>
      </c>
    </row>
    <row r="42094" spans="1:6">
      <c r="A42094" t="s">
        <v>487</v>
      </c>
      <c r="B42094">
        <v>5526</v>
      </c>
      <c r="C42094" t="s">
        <v>508</v>
      </c>
      <c r="D42094">
        <v>2018</v>
      </c>
      <c r="E42094" t="s">
        <v>745</v>
      </c>
      <c r="F42094" s="2">
        <v>680.87433496466895</v>
      </c>
    </row>
    <row r="42095" spans="1:6">
      <c r="A42095" t="s">
        <v>487</v>
      </c>
      <c r="B42095">
        <v>5526</v>
      </c>
      <c r="C42095" t="s">
        <v>508</v>
      </c>
      <c r="D42095">
        <v>2019</v>
      </c>
      <c r="E42095" t="s">
        <v>736</v>
      </c>
      <c r="F42095" s="2">
        <v>1138.23900261317</v>
      </c>
    </row>
    <row r="42096" spans="1:6">
      <c r="A42096" t="s">
        <v>487</v>
      </c>
      <c r="B42096">
        <v>5526</v>
      </c>
      <c r="C42096" t="s">
        <v>508</v>
      </c>
      <c r="D42096">
        <v>2019</v>
      </c>
      <c r="E42096" t="s">
        <v>737</v>
      </c>
      <c r="F42096" s="2">
        <v>570.86247160445305</v>
      </c>
    </row>
    <row r="42097" spans="1:6">
      <c r="A42097" t="s">
        <v>487</v>
      </c>
      <c r="B42097">
        <v>5526</v>
      </c>
      <c r="C42097" t="s">
        <v>508</v>
      </c>
      <c r="D42097">
        <v>2019</v>
      </c>
      <c r="E42097" t="s">
        <v>740</v>
      </c>
      <c r="F42097" s="2">
        <v>220.79132665427699</v>
      </c>
    </row>
    <row r="42098" spans="1:6">
      <c r="A42098" t="s">
        <v>487</v>
      </c>
      <c r="B42098">
        <v>5526</v>
      </c>
      <c r="C42098" t="s">
        <v>508</v>
      </c>
      <c r="D42098">
        <v>2020</v>
      </c>
      <c r="E42098" t="s">
        <v>738</v>
      </c>
      <c r="F42098" s="2">
        <v>0</v>
      </c>
    </row>
    <row r="42099" spans="1:6">
      <c r="A42099" t="s">
        <v>487</v>
      </c>
      <c r="B42099">
        <v>5526</v>
      </c>
      <c r="C42099" t="s">
        <v>508</v>
      </c>
      <c r="D42099">
        <v>2020</v>
      </c>
      <c r="E42099" t="s">
        <v>739</v>
      </c>
      <c r="F42099" s="2">
        <v>1951.30498352268</v>
      </c>
    </row>
    <row r="42100" spans="1:6">
      <c r="A42100" t="s">
        <v>487</v>
      </c>
      <c r="B42100">
        <v>5526</v>
      </c>
      <c r="C42100" t="s">
        <v>508</v>
      </c>
      <c r="D42100">
        <v>2021</v>
      </c>
      <c r="E42100" t="s">
        <v>742</v>
      </c>
      <c r="F42100" s="2">
        <v>635.20814114200505</v>
      </c>
    </row>
    <row r="42101" spans="1:6">
      <c r="A42101" t="s">
        <v>487</v>
      </c>
      <c r="B42101">
        <v>5526</v>
      </c>
      <c r="C42101" t="s">
        <v>508</v>
      </c>
      <c r="D42101">
        <v>2021</v>
      </c>
      <c r="E42101" t="s">
        <v>744</v>
      </c>
      <c r="F42101" s="2">
        <v>0</v>
      </c>
    </row>
    <row r="42102" spans="1:6">
      <c r="A42102" t="s">
        <v>487</v>
      </c>
      <c r="B42102">
        <v>5526</v>
      </c>
      <c r="C42102" t="s">
        <v>508</v>
      </c>
      <c r="D42102">
        <v>2021</v>
      </c>
      <c r="E42102" t="s">
        <v>745</v>
      </c>
      <c r="F42102" s="2">
        <v>755.39289095317895</v>
      </c>
    </row>
    <row r="42103" spans="1:6">
      <c r="A42103" t="s">
        <v>487</v>
      </c>
      <c r="B42103">
        <v>5526</v>
      </c>
      <c r="C42103" t="s">
        <v>508</v>
      </c>
      <c r="D42103">
        <v>2022</v>
      </c>
      <c r="E42103" t="s">
        <v>736</v>
      </c>
      <c r="F42103" s="2">
        <v>978.79417609955306</v>
      </c>
    </row>
    <row r="42104" spans="1:6">
      <c r="A42104" t="s">
        <v>487</v>
      </c>
      <c r="B42104">
        <v>5526</v>
      </c>
      <c r="C42104" t="s">
        <v>508</v>
      </c>
      <c r="D42104">
        <v>2022</v>
      </c>
      <c r="E42104" t="s">
        <v>737</v>
      </c>
      <c r="F42104" s="2">
        <v>508.03051824508702</v>
      </c>
    </row>
    <row r="42105" spans="1:6">
      <c r="A42105" t="s">
        <v>487</v>
      </c>
      <c r="B42105">
        <v>5526</v>
      </c>
      <c r="C42105" t="s">
        <v>508</v>
      </c>
      <c r="D42105">
        <v>2022</v>
      </c>
      <c r="E42105" t="s">
        <v>740</v>
      </c>
      <c r="F42105" s="2">
        <v>215.77756489757601</v>
      </c>
    </row>
    <row r="42106" spans="1:6">
      <c r="A42106" t="s">
        <v>487</v>
      </c>
      <c r="B42106">
        <v>5526</v>
      </c>
      <c r="C42106" t="s">
        <v>508</v>
      </c>
      <c r="D42106">
        <v>2022</v>
      </c>
      <c r="E42106" t="s">
        <v>741</v>
      </c>
      <c r="F42106" s="2">
        <v>5785.3941449231397</v>
      </c>
    </row>
    <row r="42107" spans="1:6">
      <c r="A42107" t="s">
        <v>487</v>
      </c>
      <c r="B42107">
        <v>5526</v>
      </c>
      <c r="C42107" t="s">
        <v>508</v>
      </c>
      <c r="D42107">
        <v>2023</v>
      </c>
      <c r="E42107" t="s">
        <v>739</v>
      </c>
      <c r="F42107" s="2">
        <v>2009.14772749593</v>
      </c>
    </row>
    <row r="42108" spans="1:6">
      <c r="A42108" t="s">
        <v>487</v>
      </c>
      <c r="B42108">
        <v>5526</v>
      </c>
      <c r="C42108" t="s">
        <v>508</v>
      </c>
      <c r="D42108">
        <v>2024</v>
      </c>
      <c r="E42108" t="s">
        <v>742</v>
      </c>
      <c r="F42108" s="2">
        <v>630.39886672004502</v>
      </c>
    </row>
    <row r="42109" spans="1:6">
      <c r="A42109" t="s">
        <v>487</v>
      </c>
      <c r="B42109">
        <v>5526</v>
      </c>
      <c r="C42109" t="s">
        <v>508</v>
      </c>
      <c r="D42109">
        <v>2024</v>
      </c>
      <c r="E42109" t="s">
        <v>743</v>
      </c>
      <c r="F42109" s="2">
        <v>0</v>
      </c>
    </row>
    <row r="42110" spans="1:6">
      <c r="A42110" t="s">
        <v>487</v>
      </c>
      <c r="B42110">
        <v>5526</v>
      </c>
      <c r="C42110" t="s">
        <v>508</v>
      </c>
      <c r="D42110">
        <v>2024</v>
      </c>
      <c r="E42110" t="s">
        <v>745</v>
      </c>
      <c r="F42110" s="2">
        <v>2027.17173598867</v>
      </c>
    </row>
    <row r="42111" spans="1:6">
      <c r="A42111" t="s">
        <v>487</v>
      </c>
      <c r="B42111">
        <v>5528</v>
      </c>
      <c r="C42111" t="s">
        <v>510</v>
      </c>
      <c r="D42111">
        <v>2009</v>
      </c>
      <c r="E42111" t="s">
        <v>742</v>
      </c>
      <c r="F42111" s="2">
        <v>466.29809921819498</v>
      </c>
    </row>
    <row r="42112" spans="1:6">
      <c r="A42112" t="s">
        <v>487</v>
      </c>
      <c r="B42112">
        <v>5528</v>
      </c>
      <c r="C42112" t="s">
        <v>510</v>
      </c>
      <c r="D42112">
        <v>2009</v>
      </c>
      <c r="E42112" t="s">
        <v>744</v>
      </c>
      <c r="F42112" s="2">
        <v>0</v>
      </c>
    </row>
    <row r="42113" spans="1:6">
      <c r="A42113" t="s">
        <v>487</v>
      </c>
      <c r="B42113">
        <v>5528</v>
      </c>
      <c r="C42113" t="s">
        <v>510</v>
      </c>
      <c r="D42113">
        <v>2009</v>
      </c>
      <c r="E42113" t="s">
        <v>739</v>
      </c>
      <c r="F42113" s="2">
        <v>2073.0098379749402</v>
      </c>
    </row>
    <row r="42114" spans="1:6">
      <c r="A42114" t="s">
        <v>487</v>
      </c>
      <c r="B42114">
        <v>5528</v>
      </c>
      <c r="C42114" t="s">
        <v>510</v>
      </c>
      <c r="D42114">
        <v>2011</v>
      </c>
      <c r="E42114" t="s">
        <v>738</v>
      </c>
      <c r="F42114" s="2">
        <v>0</v>
      </c>
    </row>
    <row r="42115" spans="1:6">
      <c r="A42115" t="s">
        <v>487</v>
      </c>
      <c r="B42115">
        <v>5528</v>
      </c>
      <c r="C42115" t="s">
        <v>510</v>
      </c>
      <c r="D42115">
        <v>2011</v>
      </c>
      <c r="E42115" t="s">
        <v>740</v>
      </c>
      <c r="F42115" s="2">
        <v>467.98681381735798</v>
      </c>
    </row>
    <row r="42116" spans="1:6">
      <c r="A42116" t="s">
        <v>487</v>
      </c>
      <c r="B42116">
        <v>5528</v>
      </c>
      <c r="C42116" t="s">
        <v>510</v>
      </c>
      <c r="D42116">
        <v>2013</v>
      </c>
      <c r="E42116" t="s">
        <v>736</v>
      </c>
      <c r="F42116" s="2">
        <v>190.150050287439</v>
      </c>
    </row>
    <row r="42117" spans="1:6">
      <c r="A42117" t="s">
        <v>487</v>
      </c>
      <c r="B42117">
        <v>5528</v>
      </c>
      <c r="C42117" t="s">
        <v>510</v>
      </c>
      <c r="D42117">
        <v>2013</v>
      </c>
      <c r="E42117" t="s">
        <v>745</v>
      </c>
      <c r="F42117" s="2">
        <v>7931.0825182749504</v>
      </c>
    </row>
    <row r="42118" spans="1:6">
      <c r="A42118" t="s">
        <v>487</v>
      </c>
      <c r="B42118">
        <v>5528</v>
      </c>
      <c r="C42118" t="s">
        <v>510</v>
      </c>
      <c r="D42118">
        <v>2013</v>
      </c>
      <c r="E42118" t="s">
        <v>741</v>
      </c>
      <c r="F42118" s="2">
        <v>2018.8981518584001</v>
      </c>
    </row>
    <row r="42119" spans="1:6">
      <c r="A42119" t="s">
        <v>487</v>
      </c>
      <c r="B42119">
        <v>5528</v>
      </c>
      <c r="C42119" t="s">
        <v>510</v>
      </c>
      <c r="D42119">
        <v>2015</v>
      </c>
      <c r="E42119" t="s">
        <v>742</v>
      </c>
      <c r="F42119" s="2">
        <v>533.08947310910003</v>
      </c>
    </row>
    <row r="42120" spans="1:6">
      <c r="A42120" t="s">
        <v>487</v>
      </c>
      <c r="B42120">
        <v>5528</v>
      </c>
      <c r="C42120" t="s">
        <v>510</v>
      </c>
      <c r="D42120">
        <v>2015</v>
      </c>
      <c r="E42120" t="s">
        <v>739</v>
      </c>
      <c r="F42120" s="2">
        <v>1976.95145187047</v>
      </c>
    </row>
    <row r="42121" spans="1:6">
      <c r="A42121" t="s">
        <v>487</v>
      </c>
      <c r="B42121">
        <v>5528</v>
      </c>
      <c r="C42121" t="s">
        <v>510</v>
      </c>
      <c r="D42121">
        <v>2015</v>
      </c>
      <c r="E42121" t="s">
        <v>743</v>
      </c>
      <c r="F42121" s="2">
        <v>0</v>
      </c>
    </row>
    <row r="42122" spans="1:6">
      <c r="A42122" t="s">
        <v>487</v>
      </c>
      <c r="B42122">
        <v>5528</v>
      </c>
      <c r="C42122" t="s">
        <v>510</v>
      </c>
      <c r="D42122">
        <v>2016</v>
      </c>
      <c r="E42122" t="s">
        <v>745</v>
      </c>
      <c r="F42122" s="2">
        <v>7931.0825182749504</v>
      </c>
    </row>
    <row r="42123" spans="1:6">
      <c r="A42123" t="s">
        <v>487</v>
      </c>
      <c r="B42123">
        <v>5528</v>
      </c>
      <c r="C42123" t="s">
        <v>510</v>
      </c>
      <c r="D42123">
        <v>2016</v>
      </c>
      <c r="E42123" t="s">
        <v>741</v>
      </c>
      <c r="F42123" s="2">
        <v>1946.4939311616599</v>
      </c>
    </row>
    <row r="42124" spans="1:6">
      <c r="A42124" t="s">
        <v>487</v>
      </c>
      <c r="B42124">
        <v>5528</v>
      </c>
      <c r="C42124" t="s">
        <v>510</v>
      </c>
      <c r="D42124">
        <v>2017</v>
      </c>
      <c r="E42124" t="s">
        <v>737</v>
      </c>
      <c r="F42124" s="2">
        <v>208.86346070797899</v>
      </c>
    </row>
    <row r="42125" spans="1:6">
      <c r="A42125" t="s">
        <v>487</v>
      </c>
      <c r="B42125">
        <v>5528</v>
      </c>
      <c r="C42125" t="s">
        <v>510</v>
      </c>
      <c r="D42125">
        <v>2017</v>
      </c>
      <c r="E42125" t="s">
        <v>740</v>
      </c>
      <c r="F42125" s="2">
        <v>441.44599036867902</v>
      </c>
    </row>
    <row r="42126" spans="1:6">
      <c r="A42126" t="s">
        <v>487</v>
      </c>
      <c r="B42126">
        <v>5528</v>
      </c>
      <c r="C42126" t="s">
        <v>510</v>
      </c>
      <c r="D42126">
        <v>2018</v>
      </c>
      <c r="E42126" t="s">
        <v>738</v>
      </c>
      <c r="F42126" s="2">
        <v>0</v>
      </c>
    </row>
    <row r="42127" spans="1:6">
      <c r="A42127" t="s">
        <v>487</v>
      </c>
      <c r="B42127">
        <v>5528</v>
      </c>
      <c r="C42127" t="s">
        <v>510</v>
      </c>
      <c r="D42127">
        <v>2018</v>
      </c>
      <c r="E42127" t="s">
        <v>743</v>
      </c>
      <c r="F42127" s="2">
        <v>0</v>
      </c>
    </row>
    <row r="42128" spans="1:6">
      <c r="A42128" t="s">
        <v>487</v>
      </c>
      <c r="B42128">
        <v>5528</v>
      </c>
      <c r="C42128" t="s">
        <v>510</v>
      </c>
      <c r="D42128">
        <v>2019</v>
      </c>
      <c r="E42128" t="s">
        <v>744</v>
      </c>
      <c r="F42128" s="2">
        <v>0</v>
      </c>
    </row>
    <row r="42129" spans="1:6">
      <c r="A42129" t="s">
        <v>487</v>
      </c>
      <c r="B42129">
        <v>5528</v>
      </c>
      <c r="C42129" t="s">
        <v>510</v>
      </c>
      <c r="D42129">
        <v>2019</v>
      </c>
      <c r="E42129" t="s">
        <v>745</v>
      </c>
      <c r="F42129" s="2">
        <v>8823.6278824138499</v>
      </c>
    </row>
    <row r="42130" spans="1:6">
      <c r="A42130" t="s">
        <v>487</v>
      </c>
      <c r="B42130">
        <v>5528</v>
      </c>
      <c r="C42130" t="s">
        <v>510</v>
      </c>
      <c r="D42130">
        <v>2019</v>
      </c>
      <c r="E42130" t="s">
        <v>741</v>
      </c>
      <c r="F42130" s="2">
        <v>1810.68888454231</v>
      </c>
    </row>
    <row r="42131" spans="1:6">
      <c r="A42131" t="s">
        <v>487</v>
      </c>
      <c r="B42131">
        <v>5528</v>
      </c>
      <c r="C42131" t="s">
        <v>510</v>
      </c>
      <c r="D42131">
        <v>2020</v>
      </c>
      <c r="E42131" t="s">
        <v>736</v>
      </c>
      <c r="F42131" s="2">
        <v>170.95290484087201</v>
      </c>
    </row>
    <row r="42132" spans="1:6">
      <c r="A42132" t="s">
        <v>487</v>
      </c>
      <c r="B42132">
        <v>5528</v>
      </c>
      <c r="C42132" t="s">
        <v>510</v>
      </c>
      <c r="D42132">
        <v>2020</v>
      </c>
      <c r="E42132" t="s">
        <v>737</v>
      </c>
      <c r="F42132" s="2">
        <v>187.313701367812</v>
      </c>
    </row>
    <row r="42133" spans="1:6">
      <c r="A42133" t="s">
        <v>487</v>
      </c>
      <c r="B42133">
        <v>5528</v>
      </c>
      <c r="C42133" t="s">
        <v>510</v>
      </c>
      <c r="D42133">
        <v>2021</v>
      </c>
      <c r="E42133" t="s">
        <v>738</v>
      </c>
      <c r="F42133" s="2">
        <v>0</v>
      </c>
    </row>
    <row r="42134" spans="1:6">
      <c r="A42134" t="s">
        <v>487</v>
      </c>
      <c r="B42134">
        <v>5528</v>
      </c>
      <c r="C42134" t="s">
        <v>510</v>
      </c>
      <c r="D42134">
        <v>2021</v>
      </c>
      <c r="E42134" t="s">
        <v>743</v>
      </c>
      <c r="F42134" s="2">
        <v>0</v>
      </c>
    </row>
    <row r="42135" spans="1:6">
      <c r="A42135" t="s">
        <v>487</v>
      </c>
      <c r="B42135">
        <v>5528</v>
      </c>
      <c r="C42135" t="s">
        <v>510</v>
      </c>
      <c r="D42135">
        <v>2022</v>
      </c>
      <c r="E42135" t="s">
        <v>742</v>
      </c>
      <c r="F42135" s="2">
        <v>382.82978589901597</v>
      </c>
    </row>
    <row r="42136" spans="1:6">
      <c r="A42136" t="s">
        <v>487</v>
      </c>
      <c r="B42136">
        <v>5528</v>
      </c>
      <c r="C42136" t="s">
        <v>510</v>
      </c>
      <c r="D42136">
        <v>2022</v>
      </c>
      <c r="E42136" t="s">
        <v>744</v>
      </c>
      <c r="F42136" s="2">
        <v>0</v>
      </c>
    </row>
    <row r="42137" spans="1:6">
      <c r="A42137" t="s">
        <v>487</v>
      </c>
      <c r="B42137">
        <v>5528</v>
      </c>
      <c r="C42137" t="s">
        <v>510</v>
      </c>
      <c r="D42137">
        <v>2022</v>
      </c>
      <c r="E42137" t="s">
        <v>739</v>
      </c>
      <c r="F42137" s="2">
        <v>1891.9184106824</v>
      </c>
    </row>
    <row r="42138" spans="1:6">
      <c r="A42138" t="s">
        <v>487</v>
      </c>
      <c r="B42138">
        <v>5528</v>
      </c>
      <c r="C42138" t="s">
        <v>510</v>
      </c>
      <c r="D42138">
        <v>2022</v>
      </c>
      <c r="E42138" t="s">
        <v>741</v>
      </c>
      <c r="F42138" s="2">
        <v>1874.5229248261801</v>
      </c>
    </row>
    <row r="42139" spans="1:6">
      <c r="A42139" t="s">
        <v>487</v>
      </c>
      <c r="B42139">
        <v>5528</v>
      </c>
      <c r="C42139" t="s">
        <v>510</v>
      </c>
      <c r="D42139">
        <v>2023</v>
      </c>
      <c r="E42139" t="s">
        <v>736</v>
      </c>
      <c r="F42139" s="2">
        <v>191.21183798468701</v>
      </c>
    </row>
    <row r="42140" spans="1:6">
      <c r="A42140" t="s">
        <v>487</v>
      </c>
      <c r="B42140">
        <v>5528</v>
      </c>
      <c r="C42140" t="s">
        <v>510</v>
      </c>
      <c r="D42140">
        <v>2023</v>
      </c>
      <c r="E42140" t="s">
        <v>737</v>
      </c>
      <c r="F42140" s="2">
        <v>160.457190234271</v>
      </c>
    </row>
    <row r="42141" spans="1:6">
      <c r="A42141" t="s">
        <v>487</v>
      </c>
      <c r="B42141">
        <v>5528</v>
      </c>
      <c r="C42141" t="s">
        <v>510</v>
      </c>
      <c r="D42141">
        <v>2024</v>
      </c>
      <c r="E42141" t="s">
        <v>743</v>
      </c>
      <c r="F42141" s="2">
        <v>0</v>
      </c>
    </row>
    <row r="42142" spans="1:6">
      <c r="A42142" t="s">
        <v>487</v>
      </c>
      <c r="B42142">
        <v>5528</v>
      </c>
      <c r="C42142" t="s">
        <v>510</v>
      </c>
      <c r="D42142">
        <v>2024</v>
      </c>
      <c r="E42142" t="s">
        <v>740</v>
      </c>
      <c r="F42142" s="2">
        <v>407.516191693385</v>
      </c>
    </row>
    <row r="42143" spans="1:6">
      <c r="A42143" t="s">
        <v>487</v>
      </c>
      <c r="B42143">
        <v>5530</v>
      </c>
      <c r="C42143" t="s">
        <v>512</v>
      </c>
      <c r="D42143">
        <v>2009</v>
      </c>
      <c r="E42143" t="s">
        <v>742</v>
      </c>
      <c r="F42143" s="2">
        <v>7039.3336681945202</v>
      </c>
    </row>
    <row r="42144" spans="1:6">
      <c r="A42144" t="s">
        <v>487</v>
      </c>
      <c r="B42144">
        <v>5530</v>
      </c>
      <c r="C42144" t="s">
        <v>512</v>
      </c>
      <c r="D42144">
        <v>2009</v>
      </c>
      <c r="E42144" t="s">
        <v>744</v>
      </c>
      <c r="F42144" s="2">
        <v>179486.08440299999</v>
      </c>
    </row>
    <row r="42145" spans="1:6">
      <c r="A42145" t="s">
        <v>487</v>
      </c>
      <c r="B42145">
        <v>5530</v>
      </c>
      <c r="C42145" t="s">
        <v>512</v>
      </c>
      <c r="D42145">
        <v>2009</v>
      </c>
      <c r="E42145" t="s">
        <v>739</v>
      </c>
      <c r="F42145" s="2">
        <v>9390.4758065228107</v>
      </c>
    </row>
    <row r="42146" spans="1:6">
      <c r="A42146" t="s">
        <v>487</v>
      </c>
      <c r="B42146">
        <v>5530</v>
      </c>
      <c r="C42146" t="s">
        <v>512</v>
      </c>
      <c r="D42146">
        <v>2009</v>
      </c>
      <c r="E42146" t="s">
        <v>743</v>
      </c>
      <c r="F42146" s="2">
        <v>0</v>
      </c>
    </row>
    <row r="42147" spans="1:6">
      <c r="A42147" t="s">
        <v>487</v>
      </c>
      <c r="B42147">
        <v>5530</v>
      </c>
      <c r="C42147" t="s">
        <v>512</v>
      </c>
      <c r="D42147">
        <v>2011</v>
      </c>
      <c r="E42147" t="s">
        <v>740</v>
      </c>
      <c r="F42147" s="2">
        <v>4009.6219012988599</v>
      </c>
    </row>
    <row r="42148" spans="1:6">
      <c r="A42148" t="s">
        <v>487</v>
      </c>
      <c r="B42148">
        <v>5530</v>
      </c>
      <c r="C42148" t="s">
        <v>512</v>
      </c>
      <c r="D42148">
        <v>2013</v>
      </c>
      <c r="E42148" t="s">
        <v>745</v>
      </c>
      <c r="F42148" s="2">
        <v>41239.084180072401</v>
      </c>
    </row>
    <row r="42149" spans="1:6">
      <c r="A42149" t="s">
        <v>487</v>
      </c>
      <c r="B42149">
        <v>5530</v>
      </c>
      <c r="C42149" t="s">
        <v>512</v>
      </c>
      <c r="D42149">
        <v>2013</v>
      </c>
      <c r="E42149" t="s">
        <v>741</v>
      </c>
      <c r="F42149" s="2">
        <v>25193.808869789998</v>
      </c>
    </row>
    <row r="42150" spans="1:6">
      <c r="A42150" t="s">
        <v>487</v>
      </c>
      <c r="B42150">
        <v>5530</v>
      </c>
      <c r="C42150" t="s">
        <v>512</v>
      </c>
      <c r="D42150">
        <v>2015</v>
      </c>
      <c r="E42150" t="s">
        <v>738</v>
      </c>
      <c r="F42150" s="2">
        <v>6255.1182818650004</v>
      </c>
    </row>
    <row r="42151" spans="1:6">
      <c r="A42151" t="s">
        <v>487</v>
      </c>
      <c r="B42151">
        <v>5530</v>
      </c>
      <c r="C42151" t="s">
        <v>512</v>
      </c>
      <c r="D42151">
        <v>2015</v>
      </c>
      <c r="E42151" t="s">
        <v>743</v>
      </c>
      <c r="F42151" s="2">
        <v>0</v>
      </c>
    </row>
    <row r="42152" spans="1:6">
      <c r="A42152" t="s">
        <v>487</v>
      </c>
      <c r="B42152">
        <v>5530</v>
      </c>
      <c r="C42152" t="s">
        <v>512</v>
      </c>
      <c r="D42152">
        <v>2016</v>
      </c>
      <c r="E42152" t="s">
        <v>742</v>
      </c>
      <c r="F42152" s="2">
        <v>8171.9579506054997</v>
      </c>
    </row>
    <row r="42153" spans="1:6">
      <c r="A42153" t="s">
        <v>487</v>
      </c>
      <c r="B42153">
        <v>5530</v>
      </c>
      <c r="C42153" t="s">
        <v>512</v>
      </c>
      <c r="D42153">
        <v>2016</v>
      </c>
      <c r="E42153" t="s">
        <v>744</v>
      </c>
      <c r="F42153" s="2">
        <v>291397.32529953698</v>
      </c>
    </row>
    <row r="42154" spans="1:6">
      <c r="A42154" t="s">
        <v>487</v>
      </c>
      <c r="B42154">
        <v>5530</v>
      </c>
      <c r="C42154" t="s">
        <v>512</v>
      </c>
      <c r="D42154">
        <v>2016</v>
      </c>
      <c r="E42154" t="s">
        <v>741</v>
      </c>
      <c r="F42154" s="2">
        <v>23733.5593559464</v>
      </c>
    </row>
    <row r="42155" spans="1:6">
      <c r="A42155" t="s">
        <v>487</v>
      </c>
      <c r="B42155">
        <v>5530</v>
      </c>
      <c r="C42155" t="s">
        <v>512</v>
      </c>
      <c r="D42155">
        <v>2017</v>
      </c>
      <c r="E42155" t="s">
        <v>736</v>
      </c>
      <c r="F42155" s="2">
        <v>1919.61717408802</v>
      </c>
    </row>
    <row r="42156" spans="1:6">
      <c r="A42156" t="s">
        <v>487</v>
      </c>
      <c r="B42156">
        <v>5530</v>
      </c>
      <c r="C42156" t="s">
        <v>512</v>
      </c>
      <c r="D42156">
        <v>2017</v>
      </c>
      <c r="E42156" t="s">
        <v>737</v>
      </c>
      <c r="F42156" s="2">
        <v>3362.4222231175499</v>
      </c>
    </row>
    <row r="42157" spans="1:6">
      <c r="A42157" t="s">
        <v>487</v>
      </c>
      <c r="B42157">
        <v>5530</v>
      </c>
      <c r="C42157" t="s">
        <v>512</v>
      </c>
      <c r="D42157">
        <v>2018</v>
      </c>
      <c r="E42157" t="s">
        <v>738</v>
      </c>
      <c r="F42157" s="2">
        <v>6432.3283501400001</v>
      </c>
    </row>
    <row r="42158" spans="1:6">
      <c r="A42158" t="s">
        <v>487</v>
      </c>
      <c r="B42158">
        <v>5530</v>
      </c>
      <c r="C42158" t="s">
        <v>512</v>
      </c>
      <c r="D42158">
        <v>2018</v>
      </c>
      <c r="E42158" t="s">
        <v>743</v>
      </c>
      <c r="F42158" s="2">
        <v>0</v>
      </c>
    </row>
    <row r="42159" spans="1:6">
      <c r="A42159" t="s">
        <v>487</v>
      </c>
      <c r="B42159">
        <v>5530</v>
      </c>
      <c r="C42159" t="s">
        <v>512</v>
      </c>
      <c r="D42159">
        <v>2018</v>
      </c>
      <c r="E42159" t="s">
        <v>740</v>
      </c>
      <c r="F42159" s="2">
        <v>2715.0590157748702</v>
      </c>
    </row>
    <row r="42160" spans="1:6">
      <c r="A42160" t="s">
        <v>487</v>
      </c>
      <c r="B42160">
        <v>5530</v>
      </c>
      <c r="C42160" t="s">
        <v>512</v>
      </c>
      <c r="D42160">
        <v>2019</v>
      </c>
      <c r="E42160" t="s">
        <v>742</v>
      </c>
      <c r="F42160" s="2">
        <v>7419.2423731142699</v>
      </c>
    </row>
    <row r="42161" spans="1:6">
      <c r="A42161" t="s">
        <v>487</v>
      </c>
      <c r="B42161">
        <v>5530</v>
      </c>
      <c r="C42161" t="s">
        <v>512</v>
      </c>
      <c r="D42161">
        <v>2019</v>
      </c>
      <c r="E42161" t="s">
        <v>744</v>
      </c>
      <c r="F42161" s="2">
        <v>306460.65053545899</v>
      </c>
    </row>
    <row r="42162" spans="1:6">
      <c r="A42162" t="s">
        <v>487</v>
      </c>
      <c r="B42162">
        <v>5530</v>
      </c>
      <c r="C42162" t="s">
        <v>512</v>
      </c>
      <c r="D42162">
        <v>2019</v>
      </c>
      <c r="E42162" t="s">
        <v>739</v>
      </c>
      <c r="F42162" s="2">
        <v>7351.6799201998501</v>
      </c>
    </row>
    <row r="42163" spans="1:6">
      <c r="A42163" t="s">
        <v>487</v>
      </c>
      <c r="B42163">
        <v>5530</v>
      </c>
      <c r="C42163" t="s">
        <v>512</v>
      </c>
      <c r="D42163">
        <v>2020</v>
      </c>
      <c r="E42163" t="s">
        <v>736</v>
      </c>
      <c r="F42163" s="2">
        <v>2107.7342469197902</v>
      </c>
    </row>
    <row r="42164" spans="1:6">
      <c r="A42164" t="s">
        <v>487</v>
      </c>
      <c r="B42164">
        <v>5530</v>
      </c>
      <c r="C42164" t="s">
        <v>512</v>
      </c>
      <c r="D42164">
        <v>2020</v>
      </c>
      <c r="E42164" t="s">
        <v>737</v>
      </c>
      <c r="F42164" s="2">
        <v>2741.0092439396199</v>
      </c>
    </row>
    <row r="42165" spans="1:6">
      <c r="A42165" t="s">
        <v>487</v>
      </c>
      <c r="B42165">
        <v>5530</v>
      </c>
      <c r="C42165" t="s">
        <v>512</v>
      </c>
      <c r="D42165">
        <v>2020</v>
      </c>
      <c r="E42165" t="s">
        <v>745</v>
      </c>
      <c r="F42165" s="2">
        <v>42678.751667912999</v>
      </c>
    </row>
    <row r="42166" spans="1:6">
      <c r="A42166" t="s">
        <v>487</v>
      </c>
      <c r="B42166">
        <v>5530</v>
      </c>
      <c r="C42166" t="s">
        <v>512</v>
      </c>
      <c r="D42166">
        <v>2021</v>
      </c>
      <c r="E42166" t="s">
        <v>738</v>
      </c>
      <c r="F42166" s="2">
        <v>6150.6760673303997</v>
      </c>
    </row>
    <row r="42167" spans="1:6">
      <c r="A42167" t="s">
        <v>487</v>
      </c>
      <c r="B42167">
        <v>5530</v>
      </c>
      <c r="C42167" t="s">
        <v>512</v>
      </c>
      <c r="D42167">
        <v>2021</v>
      </c>
      <c r="E42167" t="s">
        <v>740</v>
      </c>
      <c r="F42167" s="2">
        <v>1826.1722687781601</v>
      </c>
    </row>
    <row r="42168" spans="1:6">
      <c r="A42168" t="s">
        <v>487</v>
      </c>
      <c r="B42168">
        <v>5530</v>
      </c>
      <c r="C42168" t="s">
        <v>512</v>
      </c>
      <c r="D42168">
        <v>2022</v>
      </c>
      <c r="E42168" t="s">
        <v>742</v>
      </c>
      <c r="F42168" s="2">
        <v>6367.7315328233499</v>
      </c>
    </row>
    <row r="42169" spans="1:6">
      <c r="A42169" t="s">
        <v>487</v>
      </c>
      <c r="B42169">
        <v>5530</v>
      </c>
      <c r="C42169" t="s">
        <v>512</v>
      </c>
      <c r="D42169">
        <v>2022</v>
      </c>
      <c r="E42169" t="s">
        <v>744</v>
      </c>
      <c r="F42169" s="2">
        <v>282335.60764037602</v>
      </c>
    </row>
    <row r="42170" spans="1:6">
      <c r="A42170" t="s">
        <v>487</v>
      </c>
      <c r="B42170">
        <v>5530</v>
      </c>
      <c r="C42170" t="s">
        <v>512</v>
      </c>
      <c r="D42170">
        <v>2022</v>
      </c>
      <c r="E42170" t="s">
        <v>739</v>
      </c>
      <c r="F42170" s="2">
        <v>6794.3581545041097</v>
      </c>
    </row>
    <row r="42171" spans="1:6">
      <c r="A42171" t="s">
        <v>487</v>
      </c>
      <c r="B42171">
        <v>5530</v>
      </c>
      <c r="C42171" t="s">
        <v>512</v>
      </c>
      <c r="D42171">
        <v>2023</v>
      </c>
      <c r="E42171" t="s">
        <v>736</v>
      </c>
      <c r="F42171" s="2">
        <v>2736.9894009951499</v>
      </c>
    </row>
    <row r="42172" spans="1:6">
      <c r="A42172" t="s">
        <v>487</v>
      </c>
      <c r="B42172">
        <v>5530</v>
      </c>
      <c r="C42172" t="s">
        <v>512</v>
      </c>
      <c r="D42172">
        <v>2023</v>
      </c>
      <c r="E42172" t="s">
        <v>745</v>
      </c>
      <c r="F42172" s="2">
        <v>51067.610895571503</v>
      </c>
    </row>
    <row r="42173" spans="1:6">
      <c r="A42173" t="s">
        <v>487</v>
      </c>
      <c r="B42173">
        <v>5530</v>
      </c>
      <c r="C42173" t="s">
        <v>512</v>
      </c>
      <c r="D42173">
        <v>2023</v>
      </c>
      <c r="E42173" t="s">
        <v>741</v>
      </c>
      <c r="F42173" s="2">
        <v>20841.874964590599</v>
      </c>
    </row>
    <row r="42174" spans="1:6">
      <c r="A42174" t="s">
        <v>487</v>
      </c>
      <c r="B42174">
        <v>5530</v>
      </c>
      <c r="C42174" t="s">
        <v>512</v>
      </c>
      <c r="D42174">
        <v>2024</v>
      </c>
      <c r="E42174" t="s">
        <v>740</v>
      </c>
      <c r="F42174" s="2">
        <v>1569.5773696026799</v>
      </c>
    </row>
    <row r="42175" spans="1:6">
      <c r="A42175" t="s">
        <v>487</v>
      </c>
      <c r="B42175">
        <v>5532</v>
      </c>
      <c r="C42175" t="s">
        <v>514</v>
      </c>
      <c r="D42175">
        <v>2009</v>
      </c>
      <c r="E42175" t="s">
        <v>738</v>
      </c>
      <c r="F42175" s="2">
        <v>0</v>
      </c>
    </row>
    <row r="42176" spans="1:6">
      <c r="A42176" t="s">
        <v>487</v>
      </c>
      <c r="B42176">
        <v>5532</v>
      </c>
      <c r="C42176" t="s">
        <v>514</v>
      </c>
      <c r="D42176">
        <v>2009</v>
      </c>
      <c r="E42176" t="s">
        <v>739</v>
      </c>
      <c r="F42176" s="2">
        <v>17903.986921760799</v>
      </c>
    </row>
    <row r="42177" spans="1:6">
      <c r="A42177" t="s">
        <v>487</v>
      </c>
      <c r="B42177">
        <v>5532</v>
      </c>
      <c r="C42177" t="s">
        <v>514</v>
      </c>
      <c r="D42177">
        <v>2009</v>
      </c>
      <c r="E42177" t="s">
        <v>740</v>
      </c>
      <c r="F42177" s="2">
        <v>1934.3737510168601</v>
      </c>
    </row>
    <row r="42178" spans="1:6">
      <c r="A42178" t="s">
        <v>487</v>
      </c>
      <c r="B42178">
        <v>5532</v>
      </c>
      <c r="C42178" t="s">
        <v>514</v>
      </c>
      <c r="D42178">
        <v>2011</v>
      </c>
      <c r="E42178" t="s">
        <v>745</v>
      </c>
      <c r="F42178" s="2">
        <v>2831.6669093188998</v>
      </c>
    </row>
    <row r="42179" spans="1:6">
      <c r="A42179" t="s">
        <v>487</v>
      </c>
      <c r="B42179">
        <v>5532</v>
      </c>
      <c r="C42179" t="s">
        <v>514</v>
      </c>
      <c r="D42179">
        <v>2011</v>
      </c>
      <c r="E42179" t="s">
        <v>741</v>
      </c>
      <c r="F42179" s="2">
        <v>26046.1287317366</v>
      </c>
    </row>
    <row r="42180" spans="1:6">
      <c r="A42180" t="s">
        <v>487</v>
      </c>
      <c r="B42180">
        <v>5532</v>
      </c>
      <c r="C42180" t="s">
        <v>514</v>
      </c>
      <c r="D42180">
        <v>2013</v>
      </c>
      <c r="E42180" t="s">
        <v>743</v>
      </c>
      <c r="F42180" s="2">
        <v>0</v>
      </c>
    </row>
    <row r="42181" spans="1:6">
      <c r="A42181" t="s">
        <v>487</v>
      </c>
      <c r="B42181">
        <v>5532</v>
      </c>
      <c r="C42181" t="s">
        <v>514</v>
      </c>
      <c r="D42181">
        <v>2015</v>
      </c>
      <c r="E42181" t="s">
        <v>736</v>
      </c>
      <c r="F42181" s="2">
        <v>7090.9520438781201</v>
      </c>
    </row>
    <row r="42182" spans="1:6">
      <c r="A42182" t="s">
        <v>487</v>
      </c>
      <c r="B42182">
        <v>5532</v>
      </c>
      <c r="C42182" t="s">
        <v>514</v>
      </c>
      <c r="D42182">
        <v>2015</v>
      </c>
      <c r="E42182" t="s">
        <v>737</v>
      </c>
      <c r="F42182" s="2">
        <v>1954.93235311849</v>
      </c>
    </row>
    <row r="42183" spans="1:6">
      <c r="A42183" t="s">
        <v>487</v>
      </c>
      <c r="B42183">
        <v>5532</v>
      </c>
      <c r="C42183" t="s">
        <v>514</v>
      </c>
      <c r="D42183">
        <v>2016</v>
      </c>
      <c r="E42183" t="s">
        <v>738</v>
      </c>
      <c r="F42183" s="2">
        <v>0</v>
      </c>
    </row>
    <row r="42184" spans="1:6">
      <c r="A42184" t="s">
        <v>487</v>
      </c>
      <c r="B42184">
        <v>5532</v>
      </c>
      <c r="C42184" t="s">
        <v>514</v>
      </c>
      <c r="D42184">
        <v>2016</v>
      </c>
      <c r="E42184" t="s">
        <v>739</v>
      </c>
      <c r="F42184" s="2">
        <v>16878.747616199398</v>
      </c>
    </row>
    <row r="42185" spans="1:6">
      <c r="A42185" t="s">
        <v>487</v>
      </c>
      <c r="B42185">
        <v>5532</v>
      </c>
      <c r="C42185" t="s">
        <v>514</v>
      </c>
      <c r="D42185">
        <v>2016</v>
      </c>
      <c r="E42185" t="s">
        <v>743</v>
      </c>
      <c r="F42185" s="2">
        <v>0</v>
      </c>
    </row>
    <row r="42186" spans="1:6">
      <c r="A42186" t="s">
        <v>487</v>
      </c>
      <c r="B42186">
        <v>5532</v>
      </c>
      <c r="C42186" t="s">
        <v>514</v>
      </c>
      <c r="D42186">
        <v>2017</v>
      </c>
      <c r="E42186" t="s">
        <v>742</v>
      </c>
      <c r="F42186" s="2">
        <v>3676.06946739963</v>
      </c>
    </row>
    <row r="42187" spans="1:6">
      <c r="A42187" t="s">
        <v>487</v>
      </c>
      <c r="B42187">
        <v>5532</v>
      </c>
      <c r="C42187" t="s">
        <v>514</v>
      </c>
      <c r="D42187">
        <v>2017</v>
      </c>
      <c r="E42187" t="s">
        <v>744</v>
      </c>
      <c r="F42187" s="2">
        <v>3722.2425833554098</v>
      </c>
    </row>
    <row r="42188" spans="1:6">
      <c r="A42188" t="s">
        <v>487</v>
      </c>
      <c r="B42188">
        <v>5532</v>
      </c>
      <c r="C42188" t="s">
        <v>514</v>
      </c>
      <c r="D42188">
        <v>2017</v>
      </c>
      <c r="E42188" t="s">
        <v>741</v>
      </c>
      <c r="F42188" s="2">
        <v>23473.2499076768</v>
      </c>
    </row>
    <row r="42189" spans="1:6">
      <c r="A42189" t="s">
        <v>487</v>
      </c>
      <c r="B42189">
        <v>5532</v>
      </c>
      <c r="C42189" t="s">
        <v>514</v>
      </c>
      <c r="D42189">
        <v>2018</v>
      </c>
      <c r="E42189" t="s">
        <v>736</v>
      </c>
      <c r="F42189" s="2">
        <v>5991.5906359034898</v>
      </c>
    </row>
    <row r="42190" spans="1:6">
      <c r="A42190" t="s">
        <v>487</v>
      </c>
      <c r="B42190">
        <v>5532</v>
      </c>
      <c r="C42190" t="s">
        <v>514</v>
      </c>
      <c r="D42190">
        <v>2018</v>
      </c>
      <c r="E42190" t="s">
        <v>737</v>
      </c>
      <c r="F42190" s="2">
        <v>1706.10883690576</v>
      </c>
    </row>
    <row r="42191" spans="1:6">
      <c r="A42191" t="s">
        <v>487</v>
      </c>
      <c r="B42191">
        <v>5532</v>
      </c>
      <c r="C42191" t="s">
        <v>514</v>
      </c>
      <c r="D42191">
        <v>2019</v>
      </c>
      <c r="E42191" t="s">
        <v>738</v>
      </c>
      <c r="F42191" s="2">
        <v>0</v>
      </c>
    </row>
    <row r="42192" spans="1:6">
      <c r="A42192" t="s">
        <v>487</v>
      </c>
      <c r="B42192">
        <v>5532</v>
      </c>
      <c r="C42192" t="s">
        <v>514</v>
      </c>
      <c r="D42192">
        <v>2019</v>
      </c>
      <c r="E42192" t="s">
        <v>739</v>
      </c>
      <c r="F42192" s="2">
        <v>16367.4239420097</v>
      </c>
    </row>
    <row r="42193" spans="1:6">
      <c r="A42193" t="s">
        <v>487</v>
      </c>
      <c r="B42193">
        <v>5532</v>
      </c>
      <c r="C42193" t="s">
        <v>514</v>
      </c>
      <c r="D42193">
        <v>2019</v>
      </c>
      <c r="E42193" t="s">
        <v>743</v>
      </c>
      <c r="F42193" s="2">
        <v>0</v>
      </c>
    </row>
    <row r="42194" spans="1:6">
      <c r="A42194" t="s">
        <v>487</v>
      </c>
      <c r="B42194">
        <v>5532</v>
      </c>
      <c r="C42194" t="s">
        <v>514</v>
      </c>
      <c r="D42194">
        <v>2019</v>
      </c>
      <c r="E42194" t="s">
        <v>740</v>
      </c>
      <c r="F42194" s="2">
        <v>785.57780868220004</v>
      </c>
    </row>
    <row r="42195" spans="1:6">
      <c r="A42195" t="s">
        <v>487</v>
      </c>
      <c r="B42195">
        <v>5532</v>
      </c>
      <c r="C42195" t="s">
        <v>514</v>
      </c>
      <c r="D42195">
        <v>2020</v>
      </c>
      <c r="E42195" t="s">
        <v>742</v>
      </c>
      <c r="F42195" s="2">
        <v>3858.8353147398402</v>
      </c>
    </row>
    <row r="42196" spans="1:6">
      <c r="A42196" t="s">
        <v>487</v>
      </c>
      <c r="B42196">
        <v>5532</v>
      </c>
      <c r="C42196" t="s">
        <v>514</v>
      </c>
      <c r="D42196">
        <v>2020</v>
      </c>
      <c r="E42196" t="s">
        <v>744</v>
      </c>
      <c r="F42196" s="2">
        <v>715.70433185399997</v>
      </c>
    </row>
    <row r="42197" spans="1:6">
      <c r="A42197" t="s">
        <v>487</v>
      </c>
      <c r="B42197">
        <v>5532</v>
      </c>
      <c r="C42197" t="s">
        <v>514</v>
      </c>
      <c r="D42197">
        <v>2021</v>
      </c>
      <c r="E42197" t="s">
        <v>736</v>
      </c>
      <c r="F42197" s="2">
        <v>6351.4957318680799</v>
      </c>
    </row>
    <row r="42198" spans="1:6">
      <c r="A42198" t="s">
        <v>487</v>
      </c>
      <c r="B42198">
        <v>5532</v>
      </c>
      <c r="C42198" t="s">
        <v>514</v>
      </c>
      <c r="D42198">
        <v>2021</v>
      </c>
      <c r="E42198" t="s">
        <v>737</v>
      </c>
      <c r="F42198" s="2">
        <v>1574.40795287887</v>
      </c>
    </row>
    <row r="42199" spans="1:6">
      <c r="A42199" t="s">
        <v>487</v>
      </c>
      <c r="B42199">
        <v>5532</v>
      </c>
      <c r="C42199" t="s">
        <v>514</v>
      </c>
      <c r="D42199">
        <v>2021</v>
      </c>
      <c r="E42199" t="s">
        <v>745</v>
      </c>
      <c r="F42199" s="2">
        <v>4116.3131644366104</v>
      </c>
    </row>
    <row r="42200" spans="1:6">
      <c r="A42200" t="s">
        <v>487</v>
      </c>
      <c r="B42200">
        <v>5532</v>
      </c>
      <c r="C42200" t="s">
        <v>514</v>
      </c>
      <c r="D42200">
        <v>2022</v>
      </c>
      <c r="E42200" t="s">
        <v>738</v>
      </c>
      <c r="F42200" s="2">
        <v>0</v>
      </c>
    </row>
    <row r="42201" spans="1:6">
      <c r="A42201" t="s">
        <v>487</v>
      </c>
      <c r="B42201">
        <v>5532</v>
      </c>
      <c r="C42201" t="s">
        <v>514</v>
      </c>
      <c r="D42201">
        <v>2022</v>
      </c>
      <c r="E42201" t="s">
        <v>739</v>
      </c>
      <c r="F42201" s="2">
        <v>15953.564023656199</v>
      </c>
    </row>
    <row r="42202" spans="1:6">
      <c r="A42202" t="s">
        <v>487</v>
      </c>
      <c r="B42202">
        <v>5532</v>
      </c>
      <c r="C42202" t="s">
        <v>514</v>
      </c>
      <c r="D42202">
        <v>2022</v>
      </c>
      <c r="E42202" t="s">
        <v>740</v>
      </c>
      <c r="F42202" s="2">
        <v>638.26837851830896</v>
      </c>
    </row>
    <row r="42203" spans="1:6">
      <c r="A42203" t="s">
        <v>487</v>
      </c>
      <c r="B42203">
        <v>5532</v>
      </c>
      <c r="C42203" t="s">
        <v>514</v>
      </c>
      <c r="D42203">
        <v>2023</v>
      </c>
      <c r="E42203" t="s">
        <v>742</v>
      </c>
      <c r="F42203" s="2">
        <v>3521.5234821850499</v>
      </c>
    </row>
    <row r="42204" spans="1:6">
      <c r="A42204" t="s">
        <v>487</v>
      </c>
      <c r="B42204">
        <v>5532</v>
      </c>
      <c r="C42204" t="s">
        <v>514</v>
      </c>
      <c r="D42204">
        <v>2023</v>
      </c>
      <c r="E42204" t="s">
        <v>744</v>
      </c>
      <c r="F42204" s="2">
        <v>1815.8041613139301</v>
      </c>
    </row>
    <row r="42205" spans="1:6">
      <c r="A42205" t="s">
        <v>487</v>
      </c>
      <c r="B42205">
        <v>5532</v>
      </c>
      <c r="C42205" t="s">
        <v>514</v>
      </c>
      <c r="D42205">
        <v>2024</v>
      </c>
      <c r="E42205" t="s">
        <v>736</v>
      </c>
      <c r="F42205" s="2">
        <v>4766.9519444031703</v>
      </c>
    </row>
    <row r="42206" spans="1:6">
      <c r="A42206" t="s">
        <v>487</v>
      </c>
      <c r="B42206">
        <v>5532</v>
      </c>
      <c r="C42206" t="s">
        <v>514</v>
      </c>
      <c r="D42206">
        <v>2024</v>
      </c>
      <c r="E42206" t="s">
        <v>745</v>
      </c>
      <c r="F42206" s="2">
        <v>5280.5588128967802</v>
      </c>
    </row>
    <row r="42207" spans="1:6">
      <c r="A42207" t="s">
        <v>487</v>
      </c>
      <c r="B42207">
        <v>5532</v>
      </c>
      <c r="C42207" t="s">
        <v>514</v>
      </c>
      <c r="D42207">
        <v>2024</v>
      </c>
      <c r="E42207" t="s">
        <v>741</v>
      </c>
      <c r="F42207" s="2">
        <v>22785.219321860299</v>
      </c>
    </row>
    <row r="42208" spans="1:6">
      <c r="A42208" t="s">
        <v>487</v>
      </c>
      <c r="B42208">
        <v>5534</v>
      </c>
      <c r="C42208" t="s">
        <v>516</v>
      </c>
      <c r="D42208">
        <v>2009</v>
      </c>
      <c r="E42208" t="s">
        <v>742</v>
      </c>
      <c r="F42208" s="2">
        <v>578.70715725410298</v>
      </c>
    </row>
    <row r="42209" spans="1:6">
      <c r="A42209" t="s">
        <v>487</v>
      </c>
      <c r="B42209">
        <v>5534</v>
      </c>
      <c r="C42209" t="s">
        <v>516</v>
      </c>
      <c r="D42209">
        <v>2009</v>
      </c>
      <c r="E42209" t="s">
        <v>744</v>
      </c>
      <c r="F42209" s="2">
        <v>0</v>
      </c>
    </row>
    <row r="42210" spans="1:6">
      <c r="A42210" t="s">
        <v>487</v>
      </c>
      <c r="B42210">
        <v>5534</v>
      </c>
      <c r="C42210" t="s">
        <v>516</v>
      </c>
      <c r="D42210">
        <v>2009</v>
      </c>
      <c r="E42210" t="s">
        <v>745</v>
      </c>
      <c r="F42210" s="2">
        <v>32540.023865105399</v>
      </c>
    </row>
    <row r="42211" spans="1:6">
      <c r="A42211" t="s">
        <v>487</v>
      </c>
      <c r="B42211">
        <v>5534</v>
      </c>
      <c r="C42211" t="s">
        <v>516</v>
      </c>
      <c r="D42211">
        <v>2009</v>
      </c>
      <c r="E42211" t="s">
        <v>741</v>
      </c>
      <c r="F42211" s="2">
        <v>2591.7937931383299</v>
      </c>
    </row>
    <row r="42212" spans="1:6">
      <c r="A42212" t="s">
        <v>487</v>
      </c>
      <c r="B42212">
        <v>5534</v>
      </c>
      <c r="C42212" t="s">
        <v>516</v>
      </c>
      <c r="D42212">
        <v>2011</v>
      </c>
      <c r="E42212" t="s">
        <v>738</v>
      </c>
      <c r="F42212" s="2">
        <v>0</v>
      </c>
    </row>
    <row r="42213" spans="1:6">
      <c r="A42213" t="s">
        <v>487</v>
      </c>
      <c r="B42213">
        <v>5534</v>
      </c>
      <c r="C42213" t="s">
        <v>516</v>
      </c>
      <c r="D42213">
        <v>2011</v>
      </c>
      <c r="E42213" t="s">
        <v>739</v>
      </c>
      <c r="F42213" s="2">
        <v>2239.3079963146802</v>
      </c>
    </row>
    <row r="42214" spans="1:6">
      <c r="A42214" t="s">
        <v>487</v>
      </c>
      <c r="B42214">
        <v>5534</v>
      </c>
      <c r="C42214" t="s">
        <v>516</v>
      </c>
      <c r="D42214">
        <v>2011</v>
      </c>
      <c r="E42214" t="s">
        <v>743</v>
      </c>
      <c r="F42214" s="2">
        <v>0</v>
      </c>
    </row>
    <row r="42215" spans="1:6">
      <c r="A42215" t="s">
        <v>487</v>
      </c>
      <c r="B42215">
        <v>5534</v>
      </c>
      <c r="C42215" t="s">
        <v>516</v>
      </c>
      <c r="D42215">
        <v>2013</v>
      </c>
      <c r="E42215" t="s">
        <v>736</v>
      </c>
      <c r="F42215" s="2">
        <v>179.357966672196</v>
      </c>
    </row>
    <row r="42216" spans="1:6">
      <c r="A42216" t="s">
        <v>487</v>
      </c>
      <c r="B42216">
        <v>5534</v>
      </c>
      <c r="C42216" t="s">
        <v>516</v>
      </c>
      <c r="D42216">
        <v>2013</v>
      </c>
      <c r="E42216" t="s">
        <v>737</v>
      </c>
      <c r="F42216" s="2">
        <v>844.45514533657399</v>
      </c>
    </row>
    <row r="42217" spans="1:6">
      <c r="A42217" t="s">
        <v>487</v>
      </c>
      <c r="B42217">
        <v>5534</v>
      </c>
      <c r="C42217" t="s">
        <v>516</v>
      </c>
      <c r="D42217">
        <v>2013</v>
      </c>
      <c r="E42217" t="s">
        <v>740</v>
      </c>
      <c r="F42217" s="2">
        <v>361.85681384297698</v>
      </c>
    </row>
    <row r="42218" spans="1:6">
      <c r="A42218" t="s">
        <v>487</v>
      </c>
      <c r="B42218">
        <v>5534</v>
      </c>
      <c r="C42218" t="s">
        <v>516</v>
      </c>
      <c r="D42218">
        <v>2015</v>
      </c>
      <c r="E42218" t="s">
        <v>742</v>
      </c>
      <c r="F42218" s="2">
        <v>849.54083028254502</v>
      </c>
    </row>
    <row r="42219" spans="1:6">
      <c r="A42219" t="s">
        <v>487</v>
      </c>
      <c r="B42219">
        <v>5534</v>
      </c>
      <c r="C42219" t="s">
        <v>516</v>
      </c>
      <c r="D42219">
        <v>2015</v>
      </c>
      <c r="E42219" t="s">
        <v>744</v>
      </c>
      <c r="F42219" s="2">
        <v>0</v>
      </c>
    </row>
    <row r="42220" spans="1:6">
      <c r="A42220" t="s">
        <v>487</v>
      </c>
      <c r="B42220">
        <v>5534</v>
      </c>
      <c r="C42220" t="s">
        <v>516</v>
      </c>
      <c r="D42220">
        <v>2015</v>
      </c>
      <c r="E42220" t="s">
        <v>745</v>
      </c>
      <c r="F42220" s="2">
        <v>32540.023865105399</v>
      </c>
    </row>
    <row r="42221" spans="1:6">
      <c r="A42221" t="s">
        <v>487</v>
      </c>
      <c r="B42221">
        <v>5534</v>
      </c>
      <c r="C42221" t="s">
        <v>516</v>
      </c>
      <c r="D42221">
        <v>2016</v>
      </c>
      <c r="E42221" t="s">
        <v>740</v>
      </c>
      <c r="F42221" s="2">
        <v>268.56799677208602</v>
      </c>
    </row>
    <row r="42222" spans="1:6">
      <c r="A42222" t="s">
        <v>487</v>
      </c>
      <c r="B42222">
        <v>5534</v>
      </c>
      <c r="C42222" t="s">
        <v>516</v>
      </c>
      <c r="D42222">
        <v>2016</v>
      </c>
      <c r="E42222" t="s">
        <v>741</v>
      </c>
      <c r="F42222" s="2">
        <v>2474.8735527132399</v>
      </c>
    </row>
    <row r="42223" spans="1:6">
      <c r="A42223" t="s">
        <v>487</v>
      </c>
      <c r="B42223">
        <v>5534</v>
      </c>
      <c r="C42223" t="s">
        <v>516</v>
      </c>
      <c r="D42223">
        <v>2018</v>
      </c>
      <c r="E42223" t="s">
        <v>743</v>
      </c>
      <c r="F42223" s="2">
        <v>0</v>
      </c>
    </row>
    <row r="42224" spans="1:6">
      <c r="A42224" t="s">
        <v>487</v>
      </c>
      <c r="B42224">
        <v>5534</v>
      </c>
      <c r="C42224" t="s">
        <v>516</v>
      </c>
      <c r="D42224">
        <v>2018</v>
      </c>
      <c r="E42224" t="s">
        <v>745</v>
      </c>
      <c r="F42224" s="2">
        <v>37832.115300288096</v>
      </c>
    </row>
    <row r="42225" spans="1:6">
      <c r="A42225" t="s">
        <v>487</v>
      </c>
      <c r="B42225">
        <v>5534</v>
      </c>
      <c r="C42225" t="s">
        <v>516</v>
      </c>
      <c r="D42225">
        <v>2019</v>
      </c>
      <c r="E42225" t="s">
        <v>741</v>
      </c>
      <c r="F42225" s="2">
        <v>2249.9792582953901</v>
      </c>
    </row>
    <row r="42226" spans="1:6">
      <c r="A42226" t="s">
        <v>487</v>
      </c>
      <c r="B42226">
        <v>5534</v>
      </c>
      <c r="C42226" t="s">
        <v>516</v>
      </c>
      <c r="D42226">
        <v>2020</v>
      </c>
      <c r="E42226" t="s">
        <v>736</v>
      </c>
      <c r="F42226" s="2">
        <v>154.48157264977499</v>
      </c>
    </row>
    <row r="42227" spans="1:6">
      <c r="A42227" t="s">
        <v>487</v>
      </c>
      <c r="B42227">
        <v>5534</v>
      </c>
      <c r="C42227" t="s">
        <v>516</v>
      </c>
      <c r="D42227">
        <v>2020</v>
      </c>
      <c r="E42227" t="s">
        <v>737</v>
      </c>
      <c r="F42227" s="2">
        <v>415.872941463095</v>
      </c>
    </row>
    <row r="42228" spans="1:6">
      <c r="A42228" t="s">
        <v>487</v>
      </c>
      <c r="B42228">
        <v>5534</v>
      </c>
      <c r="C42228" t="s">
        <v>516</v>
      </c>
      <c r="D42228">
        <v>2021</v>
      </c>
      <c r="E42228" t="s">
        <v>738</v>
      </c>
      <c r="F42228" s="2">
        <v>0</v>
      </c>
    </row>
    <row r="42229" spans="1:6">
      <c r="A42229" t="s">
        <v>487</v>
      </c>
      <c r="B42229">
        <v>5534</v>
      </c>
      <c r="C42229" t="s">
        <v>516</v>
      </c>
      <c r="D42229">
        <v>2021</v>
      </c>
      <c r="E42229" t="s">
        <v>739</v>
      </c>
      <c r="F42229" s="2">
        <v>2381.93646857872</v>
      </c>
    </row>
    <row r="42230" spans="1:6">
      <c r="A42230" t="s">
        <v>487</v>
      </c>
      <c r="B42230">
        <v>5534</v>
      </c>
      <c r="C42230" t="s">
        <v>516</v>
      </c>
      <c r="D42230">
        <v>2021</v>
      </c>
      <c r="E42230" t="s">
        <v>743</v>
      </c>
      <c r="F42230" s="2">
        <v>0</v>
      </c>
    </row>
    <row r="42231" spans="1:6">
      <c r="A42231" t="s">
        <v>487</v>
      </c>
      <c r="B42231">
        <v>5534</v>
      </c>
      <c r="C42231" t="s">
        <v>516</v>
      </c>
      <c r="D42231">
        <v>2022</v>
      </c>
      <c r="E42231" t="s">
        <v>742</v>
      </c>
      <c r="F42231" s="2">
        <v>2181.7304667488402</v>
      </c>
    </row>
    <row r="42232" spans="1:6">
      <c r="A42232" t="s">
        <v>487</v>
      </c>
      <c r="B42232">
        <v>5534</v>
      </c>
      <c r="C42232" t="s">
        <v>516</v>
      </c>
      <c r="D42232">
        <v>2022</v>
      </c>
      <c r="E42232" t="s">
        <v>744</v>
      </c>
      <c r="F42232" s="2">
        <v>0</v>
      </c>
    </row>
    <row r="42233" spans="1:6">
      <c r="A42233" t="s">
        <v>487</v>
      </c>
      <c r="B42233">
        <v>5534</v>
      </c>
      <c r="C42233" t="s">
        <v>516</v>
      </c>
      <c r="D42233">
        <v>2022</v>
      </c>
      <c r="E42233" t="s">
        <v>741</v>
      </c>
      <c r="F42233" s="2">
        <v>2240.1045094637302</v>
      </c>
    </row>
    <row r="42234" spans="1:6">
      <c r="A42234" t="s">
        <v>487</v>
      </c>
      <c r="B42234">
        <v>5534</v>
      </c>
      <c r="C42234" t="s">
        <v>516</v>
      </c>
      <c r="D42234">
        <v>2023</v>
      </c>
      <c r="E42234" t="s">
        <v>736</v>
      </c>
      <c r="F42234" s="2">
        <v>176.38238222325199</v>
      </c>
    </row>
    <row r="42235" spans="1:6">
      <c r="A42235" t="s">
        <v>487</v>
      </c>
      <c r="B42235">
        <v>5534</v>
      </c>
      <c r="C42235" t="s">
        <v>516</v>
      </c>
      <c r="D42235">
        <v>2023</v>
      </c>
      <c r="E42235" t="s">
        <v>737</v>
      </c>
      <c r="F42235" s="2">
        <v>345.33073884212598</v>
      </c>
    </row>
    <row r="42236" spans="1:6">
      <c r="A42236" t="s">
        <v>487</v>
      </c>
      <c r="B42236">
        <v>5534</v>
      </c>
      <c r="C42236" t="s">
        <v>516</v>
      </c>
      <c r="D42236">
        <v>2023</v>
      </c>
      <c r="E42236" t="s">
        <v>740</v>
      </c>
      <c r="F42236" s="2">
        <v>262.62138472076703</v>
      </c>
    </row>
    <row r="42237" spans="1:6">
      <c r="A42237" t="s">
        <v>487</v>
      </c>
      <c r="B42237">
        <v>5534</v>
      </c>
      <c r="C42237" t="s">
        <v>516</v>
      </c>
      <c r="D42237">
        <v>2024</v>
      </c>
      <c r="E42237" t="s">
        <v>739</v>
      </c>
      <c r="F42237" s="2">
        <v>2078.9740295174802</v>
      </c>
    </row>
    <row r="42238" spans="1:6">
      <c r="A42238" t="s">
        <v>487</v>
      </c>
      <c r="B42238">
        <v>5534</v>
      </c>
      <c r="C42238" t="s">
        <v>516</v>
      </c>
      <c r="D42238">
        <v>2024</v>
      </c>
      <c r="E42238" t="s">
        <v>743</v>
      </c>
      <c r="F42238" s="2">
        <v>0</v>
      </c>
    </row>
    <row r="42239" spans="1:6">
      <c r="A42239" t="s">
        <v>487</v>
      </c>
      <c r="B42239">
        <v>5536</v>
      </c>
      <c r="C42239" t="s">
        <v>518</v>
      </c>
      <c r="D42239">
        <v>2009</v>
      </c>
      <c r="E42239" t="s">
        <v>742</v>
      </c>
      <c r="F42239" s="2">
        <v>1604.60791503308</v>
      </c>
    </row>
    <row r="42240" spans="1:6">
      <c r="A42240" t="s">
        <v>487</v>
      </c>
      <c r="B42240">
        <v>5536</v>
      </c>
      <c r="C42240" t="s">
        <v>518</v>
      </c>
      <c r="D42240">
        <v>2009</v>
      </c>
      <c r="E42240" t="s">
        <v>744</v>
      </c>
      <c r="F42240" s="2">
        <v>0</v>
      </c>
    </row>
    <row r="42241" spans="1:6">
      <c r="A42241" t="s">
        <v>487</v>
      </c>
      <c r="B42241">
        <v>5536</v>
      </c>
      <c r="C42241" t="s">
        <v>518</v>
      </c>
      <c r="D42241">
        <v>2009</v>
      </c>
      <c r="E42241" t="s">
        <v>745</v>
      </c>
      <c r="F42241" s="2">
        <v>9755.1951689811594</v>
      </c>
    </row>
    <row r="42242" spans="1:6">
      <c r="A42242" t="s">
        <v>487</v>
      </c>
      <c r="B42242">
        <v>5536</v>
      </c>
      <c r="C42242" t="s">
        <v>518</v>
      </c>
      <c r="D42242">
        <v>2009</v>
      </c>
      <c r="E42242" t="s">
        <v>741</v>
      </c>
      <c r="F42242" s="2">
        <v>2992.6136055616798</v>
      </c>
    </row>
    <row r="42243" spans="1:6">
      <c r="A42243" t="s">
        <v>487</v>
      </c>
      <c r="B42243">
        <v>5536</v>
      </c>
      <c r="C42243" t="s">
        <v>518</v>
      </c>
      <c r="D42243">
        <v>2011</v>
      </c>
      <c r="E42243" t="s">
        <v>738</v>
      </c>
      <c r="F42243" s="2">
        <v>0</v>
      </c>
    </row>
    <row r="42244" spans="1:6">
      <c r="A42244" t="s">
        <v>487</v>
      </c>
      <c r="B42244">
        <v>5536</v>
      </c>
      <c r="C42244" t="s">
        <v>518</v>
      </c>
      <c r="D42244">
        <v>2011</v>
      </c>
      <c r="E42244" t="s">
        <v>739</v>
      </c>
      <c r="F42244" s="2">
        <v>6567.4932526847997</v>
      </c>
    </row>
    <row r="42245" spans="1:6">
      <c r="A42245" t="s">
        <v>487</v>
      </c>
      <c r="B42245">
        <v>5536</v>
      </c>
      <c r="C42245" t="s">
        <v>518</v>
      </c>
      <c r="D42245">
        <v>2011</v>
      </c>
      <c r="E42245" t="s">
        <v>743</v>
      </c>
      <c r="F42245" s="2">
        <v>0</v>
      </c>
    </row>
    <row r="42246" spans="1:6">
      <c r="A42246" t="s">
        <v>487</v>
      </c>
      <c r="B42246">
        <v>5536</v>
      </c>
      <c r="C42246" t="s">
        <v>518</v>
      </c>
      <c r="D42246">
        <v>2011</v>
      </c>
      <c r="E42246" t="s">
        <v>740</v>
      </c>
      <c r="F42246" s="2">
        <v>636.07903317314401</v>
      </c>
    </row>
    <row r="42247" spans="1:6">
      <c r="A42247" t="s">
        <v>487</v>
      </c>
      <c r="B42247">
        <v>5536</v>
      </c>
      <c r="C42247" t="s">
        <v>518</v>
      </c>
      <c r="D42247">
        <v>2013</v>
      </c>
      <c r="E42247" t="s">
        <v>736</v>
      </c>
      <c r="F42247" s="2">
        <v>382.92267169271997</v>
      </c>
    </row>
    <row r="42248" spans="1:6">
      <c r="A42248" t="s">
        <v>487</v>
      </c>
      <c r="B42248">
        <v>5536</v>
      </c>
      <c r="C42248" t="s">
        <v>518</v>
      </c>
      <c r="D42248">
        <v>2013</v>
      </c>
      <c r="E42248" t="s">
        <v>737</v>
      </c>
      <c r="F42248" s="2">
        <v>494.90052949215601</v>
      </c>
    </row>
    <row r="42249" spans="1:6">
      <c r="A42249" t="s">
        <v>487</v>
      </c>
      <c r="B42249">
        <v>5536</v>
      </c>
      <c r="C42249" t="s">
        <v>518</v>
      </c>
      <c r="D42249">
        <v>2015</v>
      </c>
      <c r="E42249" t="s">
        <v>742</v>
      </c>
      <c r="F42249" s="2">
        <v>1382.1935527548501</v>
      </c>
    </row>
    <row r="42250" spans="1:6">
      <c r="A42250" t="s">
        <v>487</v>
      </c>
      <c r="B42250">
        <v>5536</v>
      </c>
      <c r="C42250" t="s">
        <v>518</v>
      </c>
      <c r="D42250">
        <v>2015</v>
      </c>
      <c r="E42250" t="s">
        <v>744</v>
      </c>
      <c r="F42250" s="2">
        <v>0</v>
      </c>
    </row>
    <row r="42251" spans="1:6">
      <c r="A42251" t="s">
        <v>487</v>
      </c>
      <c r="B42251">
        <v>5536</v>
      </c>
      <c r="C42251" t="s">
        <v>518</v>
      </c>
      <c r="D42251">
        <v>2015</v>
      </c>
      <c r="E42251" t="s">
        <v>745</v>
      </c>
      <c r="F42251" s="2">
        <v>9755.1951689811594</v>
      </c>
    </row>
    <row r="42252" spans="1:6">
      <c r="A42252" t="s">
        <v>487</v>
      </c>
      <c r="B42252">
        <v>5536</v>
      </c>
      <c r="C42252" t="s">
        <v>518</v>
      </c>
      <c r="D42252">
        <v>2016</v>
      </c>
      <c r="E42252" t="s">
        <v>741</v>
      </c>
      <c r="F42252" s="2">
        <v>2848.9652613496301</v>
      </c>
    </row>
    <row r="42253" spans="1:6">
      <c r="A42253" t="s">
        <v>487</v>
      </c>
      <c r="B42253">
        <v>5536</v>
      </c>
      <c r="C42253" t="s">
        <v>518</v>
      </c>
      <c r="D42253">
        <v>2017</v>
      </c>
      <c r="E42253" t="s">
        <v>740</v>
      </c>
      <c r="F42253" s="2">
        <v>339.17375380181801</v>
      </c>
    </row>
    <row r="42254" spans="1:6">
      <c r="A42254" t="s">
        <v>487</v>
      </c>
      <c r="B42254">
        <v>5536</v>
      </c>
      <c r="C42254" t="s">
        <v>518</v>
      </c>
      <c r="D42254">
        <v>2018</v>
      </c>
      <c r="E42254" t="s">
        <v>743</v>
      </c>
      <c r="F42254" s="2">
        <v>0</v>
      </c>
    </row>
    <row r="42255" spans="1:6">
      <c r="A42255" t="s">
        <v>487</v>
      </c>
      <c r="B42255">
        <v>5536</v>
      </c>
      <c r="C42255" t="s">
        <v>518</v>
      </c>
      <c r="D42255">
        <v>2018</v>
      </c>
      <c r="E42255" t="s">
        <v>745</v>
      </c>
      <c r="F42255" s="2">
        <v>11390.15011542</v>
      </c>
    </row>
    <row r="42256" spans="1:6">
      <c r="A42256" t="s">
        <v>487</v>
      </c>
      <c r="B42256">
        <v>5536</v>
      </c>
      <c r="C42256" t="s">
        <v>518</v>
      </c>
      <c r="D42256">
        <v>2019</v>
      </c>
      <c r="E42256" t="s">
        <v>741</v>
      </c>
      <c r="F42256" s="2">
        <v>2675.1238980459502</v>
      </c>
    </row>
    <row r="42257" spans="1:6">
      <c r="A42257" t="s">
        <v>487</v>
      </c>
      <c r="B42257">
        <v>5536</v>
      </c>
      <c r="C42257" t="s">
        <v>518</v>
      </c>
      <c r="D42257">
        <v>2020</v>
      </c>
      <c r="E42257" t="s">
        <v>736</v>
      </c>
      <c r="F42257" s="2">
        <v>352.81618894242501</v>
      </c>
    </row>
    <row r="42258" spans="1:6">
      <c r="A42258" t="s">
        <v>487</v>
      </c>
      <c r="B42258">
        <v>5536</v>
      </c>
      <c r="C42258" t="s">
        <v>518</v>
      </c>
      <c r="D42258">
        <v>2020</v>
      </c>
      <c r="E42258" t="s">
        <v>737</v>
      </c>
      <c r="F42258" s="2">
        <v>419.49263738937498</v>
      </c>
    </row>
    <row r="42259" spans="1:6">
      <c r="A42259" t="s">
        <v>487</v>
      </c>
      <c r="B42259">
        <v>5536</v>
      </c>
      <c r="C42259" t="s">
        <v>518</v>
      </c>
      <c r="D42259">
        <v>2020</v>
      </c>
      <c r="E42259" t="s">
        <v>740</v>
      </c>
      <c r="F42259" s="2">
        <v>250.01305970429499</v>
      </c>
    </row>
    <row r="42260" spans="1:6">
      <c r="A42260" t="s">
        <v>487</v>
      </c>
      <c r="B42260">
        <v>5536</v>
      </c>
      <c r="C42260" t="s">
        <v>518</v>
      </c>
      <c r="D42260">
        <v>2021</v>
      </c>
      <c r="E42260" t="s">
        <v>738</v>
      </c>
      <c r="F42260" s="2">
        <v>0</v>
      </c>
    </row>
    <row r="42261" spans="1:6">
      <c r="A42261" t="s">
        <v>487</v>
      </c>
      <c r="B42261">
        <v>5536</v>
      </c>
      <c r="C42261" t="s">
        <v>518</v>
      </c>
      <c r="D42261">
        <v>2021</v>
      </c>
      <c r="E42261" t="s">
        <v>739</v>
      </c>
      <c r="F42261" s="2">
        <v>6360.4396725306597</v>
      </c>
    </row>
    <row r="42262" spans="1:6">
      <c r="A42262" t="s">
        <v>487</v>
      </c>
      <c r="B42262">
        <v>5536</v>
      </c>
      <c r="C42262" t="s">
        <v>518</v>
      </c>
      <c r="D42262">
        <v>2021</v>
      </c>
      <c r="E42262" t="s">
        <v>743</v>
      </c>
      <c r="F42262" s="2">
        <v>0</v>
      </c>
    </row>
    <row r="42263" spans="1:6">
      <c r="A42263" t="s">
        <v>487</v>
      </c>
      <c r="B42263">
        <v>5536</v>
      </c>
      <c r="C42263" t="s">
        <v>518</v>
      </c>
      <c r="D42263">
        <v>2022</v>
      </c>
      <c r="E42263" t="s">
        <v>742</v>
      </c>
      <c r="F42263" s="2">
        <v>1302.4808777452299</v>
      </c>
    </row>
    <row r="42264" spans="1:6">
      <c r="A42264" t="s">
        <v>487</v>
      </c>
      <c r="B42264">
        <v>5536</v>
      </c>
      <c r="C42264" t="s">
        <v>518</v>
      </c>
      <c r="D42264">
        <v>2022</v>
      </c>
      <c r="E42264" t="s">
        <v>744</v>
      </c>
      <c r="F42264" s="2">
        <v>0</v>
      </c>
    </row>
    <row r="42265" spans="1:6">
      <c r="A42265" t="s">
        <v>487</v>
      </c>
      <c r="B42265">
        <v>5536</v>
      </c>
      <c r="C42265" t="s">
        <v>518</v>
      </c>
      <c r="D42265">
        <v>2022</v>
      </c>
      <c r="E42265" t="s">
        <v>741</v>
      </c>
      <c r="F42265" s="2">
        <v>2625.1761376057402</v>
      </c>
    </row>
    <row r="42266" spans="1:6">
      <c r="A42266" t="s">
        <v>487</v>
      </c>
      <c r="B42266">
        <v>5536</v>
      </c>
      <c r="C42266" t="s">
        <v>518</v>
      </c>
      <c r="D42266">
        <v>2023</v>
      </c>
      <c r="E42266" t="s">
        <v>736</v>
      </c>
      <c r="F42266" s="2">
        <v>331.34216352948903</v>
      </c>
    </row>
    <row r="42267" spans="1:6">
      <c r="A42267" t="s">
        <v>487</v>
      </c>
      <c r="B42267">
        <v>5536</v>
      </c>
      <c r="C42267" t="s">
        <v>518</v>
      </c>
      <c r="D42267">
        <v>2023</v>
      </c>
      <c r="E42267" t="s">
        <v>737</v>
      </c>
      <c r="F42267" s="2">
        <v>360.433819836201</v>
      </c>
    </row>
    <row r="42268" spans="1:6">
      <c r="A42268" t="s">
        <v>487</v>
      </c>
      <c r="B42268">
        <v>5536</v>
      </c>
      <c r="C42268" t="s">
        <v>518</v>
      </c>
      <c r="D42268">
        <v>2024</v>
      </c>
      <c r="E42268" t="s">
        <v>739</v>
      </c>
      <c r="F42268" s="2">
        <v>5574.6395937130701</v>
      </c>
    </row>
    <row r="42269" spans="1:6">
      <c r="A42269" t="s">
        <v>487</v>
      </c>
      <c r="B42269">
        <v>5536</v>
      </c>
      <c r="C42269" t="s">
        <v>518</v>
      </c>
      <c r="D42269">
        <v>2024</v>
      </c>
      <c r="E42269" t="s">
        <v>743</v>
      </c>
      <c r="F42269" s="2">
        <v>0</v>
      </c>
    </row>
    <row r="42270" spans="1:6">
      <c r="A42270" t="s">
        <v>487</v>
      </c>
      <c r="B42270">
        <v>5538</v>
      </c>
      <c r="C42270" t="s">
        <v>520</v>
      </c>
      <c r="D42270">
        <v>2009</v>
      </c>
      <c r="E42270" t="s">
        <v>739</v>
      </c>
      <c r="F42270" s="2">
        <v>2706.79488738484</v>
      </c>
    </row>
    <row r="42271" spans="1:6">
      <c r="A42271" t="s">
        <v>487</v>
      </c>
      <c r="B42271">
        <v>5538</v>
      </c>
      <c r="C42271" t="s">
        <v>520</v>
      </c>
      <c r="D42271">
        <v>2011</v>
      </c>
      <c r="E42271" t="s">
        <v>736</v>
      </c>
      <c r="F42271" s="2">
        <v>987.73988320503804</v>
      </c>
    </row>
    <row r="42272" spans="1:6">
      <c r="A42272" t="s">
        <v>487</v>
      </c>
      <c r="B42272">
        <v>5538</v>
      </c>
      <c r="C42272" t="s">
        <v>520</v>
      </c>
      <c r="D42272">
        <v>2011</v>
      </c>
      <c r="E42272" t="s">
        <v>737</v>
      </c>
      <c r="F42272" s="2">
        <v>403.138204813443</v>
      </c>
    </row>
    <row r="42273" spans="1:6">
      <c r="A42273" t="s">
        <v>487</v>
      </c>
      <c r="B42273">
        <v>5538</v>
      </c>
      <c r="C42273" t="s">
        <v>520</v>
      </c>
      <c r="D42273">
        <v>2011</v>
      </c>
      <c r="E42273" t="s">
        <v>740</v>
      </c>
      <c r="F42273" s="2">
        <v>578.94267261798495</v>
      </c>
    </row>
    <row r="42274" spans="1:6">
      <c r="A42274" t="s">
        <v>487</v>
      </c>
      <c r="B42274">
        <v>5538</v>
      </c>
      <c r="C42274" t="s">
        <v>520</v>
      </c>
      <c r="D42274">
        <v>2011</v>
      </c>
      <c r="E42274" t="s">
        <v>741</v>
      </c>
      <c r="F42274" s="2">
        <v>5434.3574564239198</v>
      </c>
    </row>
    <row r="42275" spans="1:6">
      <c r="A42275" t="s">
        <v>487</v>
      </c>
      <c r="B42275">
        <v>5538</v>
      </c>
      <c r="C42275" t="s">
        <v>520</v>
      </c>
      <c r="D42275">
        <v>2013</v>
      </c>
      <c r="E42275" t="s">
        <v>742</v>
      </c>
      <c r="F42275" s="2">
        <v>635.74995790678497</v>
      </c>
    </row>
    <row r="42276" spans="1:6">
      <c r="A42276" t="s">
        <v>487</v>
      </c>
      <c r="B42276">
        <v>5538</v>
      </c>
      <c r="C42276" t="s">
        <v>520</v>
      </c>
      <c r="D42276">
        <v>2013</v>
      </c>
      <c r="E42276" t="s">
        <v>744</v>
      </c>
      <c r="F42276" s="2">
        <v>0</v>
      </c>
    </row>
    <row r="42277" spans="1:6">
      <c r="A42277" t="s">
        <v>487</v>
      </c>
      <c r="B42277">
        <v>5538</v>
      </c>
      <c r="C42277" t="s">
        <v>520</v>
      </c>
      <c r="D42277">
        <v>2013</v>
      </c>
      <c r="E42277" t="s">
        <v>743</v>
      </c>
      <c r="F42277" s="2">
        <v>0</v>
      </c>
    </row>
    <row r="42278" spans="1:6">
      <c r="A42278" t="s">
        <v>487</v>
      </c>
      <c r="B42278">
        <v>5538</v>
      </c>
      <c r="C42278" t="s">
        <v>520</v>
      </c>
      <c r="D42278">
        <v>2013</v>
      </c>
      <c r="E42278" t="s">
        <v>745</v>
      </c>
      <c r="F42278" s="2">
        <v>63.246923052425203</v>
      </c>
    </row>
    <row r="42279" spans="1:6">
      <c r="A42279" t="s">
        <v>487</v>
      </c>
      <c r="B42279">
        <v>5538</v>
      </c>
      <c r="C42279" t="s">
        <v>520</v>
      </c>
      <c r="D42279">
        <v>2015</v>
      </c>
      <c r="E42279" t="s">
        <v>738</v>
      </c>
      <c r="F42279" s="2">
        <v>0</v>
      </c>
    </row>
    <row r="42280" spans="1:6">
      <c r="A42280" t="s">
        <v>487</v>
      </c>
      <c r="B42280">
        <v>5538</v>
      </c>
      <c r="C42280" t="s">
        <v>520</v>
      </c>
      <c r="D42280">
        <v>2016</v>
      </c>
      <c r="E42280" t="s">
        <v>743</v>
      </c>
      <c r="F42280" s="2">
        <v>0</v>
      </c>
    </row>
    <row r="42281" spans="1:6">
      <c r="A42281" t="s">
        <v>487</v>
      </c>
      <c r="B42281">
        <v>5538</v>
      </c>
      <c r="C42281" t="s">
        <v>520</v>
      </c>
      <c r="D42281">
        <v>2017</v>
      </c>
      <c r="E42281" t="s">
        <v>741</v>
      </c>
      <c r="F42281" s="2">
        <v>4836.6629734615699</v>
      </c>
    </row>
    <row r="42282" spans="1:6">
      <c r="A42282" t="s">
        <v>487</v>
      </c>
      <c r="B42282">
        <v>5538</v>
      </c>
      <c r="C42282" t="s">
        <v>520</v>
      </c>
      <c r="D42282">
        <v>2018</v>
      </c>
      <c r="E42282" t="s">
        <v>736</v>
      </c>
      <c r="F42282" s="2">
        <v>886.91519606690599</v>
      </c>
    </row>
    <row r="42283" spans="1:6">
      <c r="A42283" t="s">
        <v>487</v>
      </c>
      <c r="B42283">
        <v>5538</v>
      </c>
      <c r="C42283" t="s">
        <v>520</v>
      </c>
      <c r="D42283">
        <v>2018</v>
      </c>
      <c r="E42283" t="s">
        <v>737</v>
      </c>
      <c r="F42283" s="2">
        <v>390.82242842349501</v>
      </c>
    </row>
    <row r="42284" spans="1:6">
      <c r="A42284" t="s">
        <v>487</v>
      </c>
      <c r="B42284">
        <v>5538</v>
      </c>
      <c r="C42284" t="s">
        <v>520</v>
      </c>
      <c r="D42284">
        <v>2018</v>
      </c>
      <c r="E42284" t="s">
        <v>738</v>
      </c>
      <c r="F42284" s="2">
        <v>0</v>
      </c>
    </row>
    <row r="42285" spans="1:6">
      <c r="A42285" t="s">
        <v>487</v>
      </c>
      <c r="B42285">
        <v>5538</v>
      </c>
      <c r="C42285" t="s">
        <v>520</v>
      </c>
      <c r="D42285">
        <v>2018</v>
      </c>
      <c r="E42285" t="s">
        <v>740</v>
      </c>
      <c r="F42285" s="2">
        <v>515.70586369922</v>
      </c>
    </row>
    <row r="42286" spans="1:6">
      <c r="A42286" t="s">
        <v>487</v>
      </c>
      <c r="B42286">
        <v>5538</v>
      </c>
      <c r="C42286" t="s">
        <v>520</v>
      </c>
      <c r="D42286">
        <v>2019</v>
      </c>
      <c r="E42286" t="s">
        <v>739</v>
      </c>
      <c r="F42286" s="2">
        <v>1994.2825101487499</v>
      </c>
    </row>
    <row r="42287" spans="1:6">
      <c r="A42287" t="s">
        <v>487</v>
      </c>
      <c r="B42287">
        <v>5538</v>
      </c>
      <c r="C42287" t="s">
        <v>520</v>
      </c>
      <c r="D42287">
        <v>2019</v>
      </c>
      <c r="E42287" t="s">
        <v>743</v>
      </c>
      <c r="F42287" s="2">
        <v>0</v>
      </c>
    </row>
    <row r="42288" spans="1:6">
      <c r="A42288" t="s">
        <v>487</v>
      </c>
      <c r="B42288">
        <v>5538</v>
      </c>
      <c r="C42288" t="s">
        <v>520</v>
      </c>
      <c r="D42288">
        <v>2020</v>
      </c>
      <c r="E42288" t="s">
        <v>742</v>
      </c>
      <c r="F42288" s="2">
        <v>901.22499934378197</v>
      </c>
    </row>
    <row r="42289" spans="1:6">
      <c r="A42289" t="s">
        <v>487</v>
      </c>
      <c r="B42289">
        <v>5538</v>
      </c>
      <c r="C42289" t="s">
        <v>520</v>
      </c>
      <c r="D42289">
        <v>2020</v>
      </c>
      <c r="E42289" t="s">
        <v>744</v>
      </c>
      <c r="F42289" s="2">
        <v>0</v>
      </c>
    </row>
    <row r="42290" spans="1:6">
      <c r="A42290" t="s">
        <v>487</v>
      </c>
      <c r="B42290">
        <v>5538</v>
      </c>
      <c r="C42290" t="s">
        <v>520</v>
      </c>
      <c r="D42290">
        <v>2020</v>
      </c>
      <c r="E42290" t="s">
        <v>745</v>
      </c>
      <c r="F42290" s="2">
        <v>149.06036752622001</v>
      </c>
    </row>
    <row r="42291" spans="1:6">
      <c r="A42291" t="s">
        <v>487</v>
      </c>
      <c r="B42291">
        <v>5538</v>
      </c>
      <c r="C42291" t="s">
        <v>520</v>
      </c>
      <c r="D42291">
        <v>2020</v>
      </c>
      <c r="E42291" t="s">
        <v>741</v>
      </c>
      <c r="F42291" s="2">
        <v>4767.7575975933996</v>
      </c>
    </row>
    <row r="42292" spans="1:6">
      <c r="A42292" t="s">
        <v>487</v>
      </c>
      <c r="B42292">
        <v>5538</v>
      </c>
      <c r="C42292" t="s">
        <v>520</v>
      </c>
      <c r="D42292">
        <v>2021</v>
      </c>
      <c r="E42292" t="s">
        <v>736</v>
      </c>
      <c r="F42292" s="2">
        <v>1029.25177402857</v>
      </c>
    </row>
    <row r="42293" spans="1:6">
      <c r="A42293" t="s">
        <v>487</v>
      </c>
      <c r="B42293">
        <v>5538</v>
      </c>
      <c r="C42293" t="s">
        <v>520</v>
      </c>
      <c r="D42293">
        <v>2021</v>
      </c>
      <c r="E42293" t="s">
        <v>737</v>
      </c>
      <c r="F42293" s="2">
        <v>386.09740643282498</v>
      </c>
    </row>
    <row r="42294" spans="1:6">
      <c r="A42294" t="s">
        <v>487</v>
      </c>
      <c r="B42294">
        <v>5538</v>
      </c>
      <c r="C42294" t="s">
        <v>520</v>
      </c>
      <c r="D42294">
        <v>2021</v>
      </c>
      <c r="E42294" t="s">
        <v>738</v>
      </c>
      <c r="F42294" s="2">
        <v>0</v>
      </c>
    </row>
    <row r="42295" spans="1:6">
      <c r="A42295" t="s">
        <v>487</v>
      </c>
      <c r="B42295">
        <v>5538</v>
      </c>
      <c r="C42295" t="s">
        <v>520</v>
      </c>
      <c r="D42295">
        <v>2021</v>
      </c>
      <c r="E42295" t="s">
        <v>740</v>
      </c>
      <c r="F42295" s="2">
        <v>483.483724517111</v>
      </c>
    </row>
    <row r="42296" spans="1:6">
      <c r="A42296" t="s">
        <v>487</v>
      </c>
      <c r="B42296">
        <v>5538</v>
      </c>
      <c r="C42296" t="s">
        <v>520</v>
      </c>
      <c r="D42296">
        <v>2022</v>
      </c>
      <c r="E42296" t="s">
        <v>739</v>
      </c>
      <c r="F42296" s="2">
        <v>1960.40656521608</v>
      </c>
    </row>
    <row r="42297" spans="1:6">
      <c r="A42297" t="s">
        <v>487</v>
      </c>
      <c r="B42297">
        <v>5538</v>
      </c>
      <c r="C42297" t="s">
        <v>520</v>
      </c>
      <c r="D42297">
        <v>2022</v>
      </c>
      <c r="E42297" t="s">
        <v>743</v>
      </c>
      <c r="F42297" s="2">
        <v>0</v>
      </c>
    </row>
    <row r="42298" spans="1:6">
      <c r="A42298" t="s">
        <v>487</v>
      </c>
      <c r="B42298">
        <v>5538</v>
      </c>
      <c r="C42298" t="s">
        <v>520</v>
      </c>
      <c r="D42298">
        <v>2023</v>
      </c>
      <c r="E42298" t="s">
        <v>742</v>
      </c>
      <c r="F42298" s="2">
        <v>1047.4037376181</v>
      </c>
    </row>
    <row r="42299" spans="1:6">
      <c r="A42299" t="s">
        <v>487</v>
      </c>
      <c r="B42299">
        <v>5538</v>
      </c>
      <c r="C42299" t="s">
        <v>520</v>
      </c>
      <c r="D42299">
        <v>2023</v>
      </c>
      <c r="E42299" t="s">
        <v>744</v>
      </c>
      <c r="F42299" s="2">
        <v>0</v>
      </c>
    </row>
    <row r="42300" spans="1:6">
      <c r="A42300" t="s">
        <v>487</v>
      </c>
      <c r="B42300">
        <v>5538</v>
      </c>
      <c r="C42300" t="s">
        <v>520</v>
      </c>
      <c r="D42300">
        <v>2023</v>
      </c>
      <c r="E42300" t="s">
        <v>745</v>
      </c>
      <c r="F42300" s="2">
        <v>92.855938331559599</v>
      </c>
    </row>
    <row r="42301" spans="1:6">
      <c r="A42301" t="s">
        <v>487</v>
      </c>
      <c r="B42301">
        <v>5538</v>
      </c>
      <c r="C42301" t="s">
        <v>520</v>
      </c>
      <c r="D42301">
        <v>2024</v>
      </c>
      <c r="E42301" t="s">
        <v>736</v>
      </c>
      <c r="F42301" s="2">
        <v>547.22256889874996</v>
      </c>
    </row>
    <row r="42302" spans="1:6">
      <c r="A42302" t="s">
        <v>487</v>
      </c>
      <c r="B42302">
        <v>5538</v>
      </c>
      <c r="C42302" t="s">
        <v>520</v>
      </c>
      <c r="D42302">
        <v>2024</v>
      </c>
      <c r="E42302" t="s">
        <v>737</v>
      </c>
      <c r="F42302" s="2">
        <v>336.50658934285502</v>
      </c>
    </row>
    <row r="42303" spans="1:6">
      <c r="A42303" t="s">
        <v>487</v>
      </c>
      <c r="B42303">
        <v>5538</v>
      </c>
      <c r="C42303" t="s">
        <v>520</v>
      </c>
      <c r="D42303">
        <v>2024</v>
      </c>
      <c r="E42303" t="s">
        <v>740</v>
      </c>
      <c r="F42303" s="2">
        <v>513.53306876194404</v>
      </c>
    </row>
    <row r="42304" spans="1:6">
      <c r="A42304" t="s">
        <v>487</v>
      </c>
      <c r="B42304">
        <v>5540</v>
      </c>
      <c r="C42304" t="s">
        <v>522</v>
      </c>
      <c r="D42304">
        <v>2009</v>
      </c>
      <c r="E42304" t="s">
        <v>738</v>
      </c>
      <c r="F42304" s="2">
        <v>0</v>
      </c>
    </row>
    <row r="42305" spans="1:6">
      <c r="A42305" t="s">
        <v>487</v>
      </c>
      <c r="B42305">
        <v>5540</v>
      </c>
      <c r="C42305" t="s">
        <v>522</v>
      </c>
      <c r="D42305">
        <v>2009</v>
      </c>
      <c r="E42305" t="s">
        <v>739</v>
      </c>
      <c r="F42305" s="2">
        <v>6021.4990258169801</v>
      </c>
    </row>
    <row r="42306" spans="1:6">
      <c r="A42306" t="s">
        <v>487</v>
      </c>
      <c r="B42306">
        <v>5540</v>
      </c>
      <c r="C42306" t="s">
        <v>522</v>
      </c>
      <c r="D42306">
        <v>2009</v>
      </c>
      <c r="E42306" t="s">
        <v>740</v>
      </c>
      <c r="F42306" s="2">
        <v>394.00422783669302</v>
      </c>
    </row>
    <row r="42307" spans="1:6">
      <c r="A42307" t="s">
        <v>487</v>
      </c>
      <c r="B42307">
        <v>5540</v>
      </c>
      <c r="C42307" t="s">
        <v>522</v>
      </c>
      <c r="D42307">
        <v>2011</v>
      </c>
      <c r="E42307" t="s">
        <v>745</v>
      </c>
      <c r="F42307" s="2">
        <v>2428.7462034083101</v>
      </c>
    </row>
    <row r="42308" spans="1:6">
      <c r="A42308" t="s">
        <v>487</v>
      </c>
      <c r="B42308">
        <v>5540</v>
      </c>
      <c r="C42308" t="s">
        <v>522</v>
      </c>
      <c r="D42308">
        <v>2011</v>
      </c>
      <c r="E42308" t="s">
        <v>741</v>
      </c>
      <c r="F42308" s="2">
        <v>6488.2153754502096</v>
      </c>
    </row>
    <row r="42309" spans="1:6">
      <c r="A42309" t="s">
        <v>487</v>
      </c>
      <c r="B42309">
        <v>5540</v>
      </c>
      <c r="C42309" t="s">
        <v>522</v>
      </c>
      <c r="D42309">
        <v>2013</v>
      </c>
      <c r="E42309" t="s">
        <v>743</v>
      </c>
      <c r="F42309" s="2">
        <v>0</v>
      </c>
    </row>
    <row r="42310" spans="1:6">
      <c r="A42310" t="s">
        <v>487</v>
      </c>
      <c r="B42310">
        <v>5540</v>
      </c>
      <c r="C42310" t="s">
        <v>522</v>
      </c>
      <c r="D42310">
        <v>2015</v>
      </c>
      <c r="E42310" t="s">
        <v>736</v>
      </c>
      <c r="F42310" s="2">
        <v>145.699893849284</v>
      </c>
    </row>
    <row r="42311" spans="1:6">
      <c r="A42311" t="s">
        <v>487</v>
      </c>
      <c r="B42311">
        <v>5540</v>
      </c>
      <c r="C42311" t="s">
        <v>522</v>
      </c>
      <c r="D42311">
        <v>2015</v>
      </c>
      <c r="E42311" t="s">
        <v>737</v>
      </c>
      <c r="F42311" s="2">
        <v>503.47289764598298</v>
      </c>
    </row>
    <row r="42312" spans="1:6">
      <c r="A42312" t="s">
        <v>487</v>
      </c>
      <c r="B42312">
        <v>5540</v>
      </c>
      <c r="C42312" t="s">
        <v>522</v>
      </c>
      <c r="D42312">
        <v>2015</v>
      </c>
      <c r="E42312" t="s">
        <v>740</v>
      </c>
      <c r="F42312" s="2">
        <v>225.30261906352601</v>
      </c>
    </row>
    <row r="42313" spans="1:6">
      <c r="A42313" t="s">
        <v>487</v>
      </c>
      <c r="B42313">
        <v>5540</v>
      </c>
      <c r="C42313" t="s">
        <v>522</v>
      </c>
      <c r="D42313">
        <v>2016</v>
      </c>
      <c r="E42313" t="s">
        <v>738</v>
      </c>
      <c r="F42313" s="2">
        <v>0</v>
      </c>
    </row>
    <row r="42314" spans="1:6">
      <c r="A42314" t="s">
        <v>487</v>
      </c>
      <c r="B42314">
        <v>5540</v>
      </c>
      <c r="C42314" t="s">
        <v>522</v>
      </c>
      <c r="D42314">
        <v>2016</v>
      </c>
      <c r="E42314" t="s">
        <v>739</v>
      </c>
      <c r="F42314" s="2">
        <v>5761.1703768420302</v>
      </c>
    </row>
    <row r="42315" spans="1:6">
      <c r="A42315" t="s">
        <v>487</v>
      </c>
      <c r="B42315">
        <v>5540</v>
      </c>
      <c r="C42315" t="s">
        <v>522</v>
      </c>
      <c r="D42315">
        <v>2016</v>
      </c>
      <c r="E42315" t="s">
        <v>743</v>
      </c>
      <c r="F42315" s="2">
        <v>0</v>
      </c>
    </row>
    <row r="42316" spans="1:6">
      <c r="A42316" t="s">
        <v>487</v>
      </c>
      <c r="B42316">
        <v>5540</v>
      </c>
      <c r="C42316" t="s">
        <v>522</v>
      </c>
      <c r="D42316">
        <v>2017</v>
      </c>
      <c r="E42316" t="s">
        <v>742</v>
      </c>
      <c r="F42316" s="2">
        <v>912.46542975790305</v>
      </c>
    </row>
    <row r="42317" spans="1:6">
      <c r="A42317" t="s">
        <v>487</v>
      </c>
      <c r="B42317">
        <v>5540</v>
      </c>
      <c r="C42317" t="s">
        <v>522</v>
      </c>
      <c r="D42317">
        <v>2017</v>
      </c>
      <c r="E42317" t="s">
        <v>744</v>
      </c>
      <c r="F42317" s="2">
        <v>625.030574</v>
      </c>
    </row>
    <row r="42318" spans="1:6">
      <c r="A42318" t="s">
        <v>487</v>
      </c>
      <c r="B42318">
        <v>5540</v>
      </c>
      <c r="C42318" t="s">
        <v>522</v>
      </c>
      <c r="D42318">
        <v>2017</v>
      </c>
      <c r="E42318" t="s">
        <v>745</v>
      </c>
      <c r="F42318" s="2">
        <v>2783.9824193969798</v>
      </c>
    </row>
    <row r="42319" spans="1:6">
      <c r="A42319" t="s">
        <v>487</v>
      </c>
      <c r="B42319">
        <v>5540</v>
      </c>
      <c r="C42319" t="s">
        <v>522</v>
      </c>
      <c r="D42319">
        <v>2017</v>
      </c>
      <c r="E42319" t="s">
        <v>741</v>
      </c>
      <c r="F42319" s="2">
        <v>5905.8723175867299</v>
      </c>
    </row>
    <row r="42320" spans="1:6">
      <c r="A42320" t="s">
        <v>487</v>
      </c>
      <c r="B42320">
        <v>5540</v>
      </c>
      <c r="C42320" t="s">
        <v>522</v>
      </c>
      <c r="D42320">
        <v>2018</v>
      </c>
      <c r="E42320" t="s">
        <v>736</v>
      </c>
      <c r="F42320" s="2">
        <v>134.558207438159</v>
      </c>
    </row>
    <row r="42321" spans="1:6">
      <c r="A42321" t="s">
        <v>487</v>
      </c>
      <c r="B42321">
        <v>5540</v>
      </c>
      <c r="C42321" t="s">
        <v>522</v>
      </c>
      <c r="D42321">
        <v>2018</v>
      </c>
      <c r="E42321" t="s">
        <v>737</v>
      </c>
      <c r="F42321" s="2">
        <v>453.686596112438</v>
      </c>
    </row>
    <row r="42322" spans="1:6">
      <c r="A42322" t="s">
        <v>487</v>
      </c>
      <c r="B42322">
        <v>5540</v>
      </c>
      <c r="C42322" t="s">
        <v>522</v>
      </c>
      <c r="D42322">
        <v>2019</v>
      </c>
      <c r="E42322" t="s">
        <v>738</v>
      </c>
      <c r="F42322" s="2">
        <v>0</v>
      </c>
    </row>
    <row r="42323" spans="1:6">
      <c r="A42323" t="s">
        <v>487</v>
      </c>
      <c r="B42323">
        <v>5540</v>
      </c>
      <c r="C42323" t="s">
        <v>522</v>
      </c>
      <c r="D42323">
        <v>2019</v>
      </c>
      <c r="E42323" t="s">
        <v>739</v>
      </c>
      <c r="F42323" s="2">
        <v>5512.6289631865702</v>
      </c>
    </row>
    <row r="42324" spans="1:6">
      <c r="A42324" t="s">
        <v>487</v>
      </c>
      <c r="B42324">
        <v>5540</v>
      </c>
      <c r="C42324" t="s">
        <v>522</v>
      </c>
      <c r="D42324">
        <v>2019</v>
      </c>
      <c r="E42324" t="s">
        <v>743</v>
      </c>
      <c r="F42324" s="2">
        <v>0</v>
      </c>
    </row>
    <row r="42325" spans="1:6">
      <c r="A42325" t="s">
        <v>487</v>
      </c>
      <c r="B42325">
        <v>5540</v>
      </c>
      <c r="C42325" t="s">
        <v>522</v>
      </c>
      <c r="D42325">
        <v>2020</v>
      </c>
      <c r="E42325" t="s">
        <v>742</v>
      </c>
      <c r="F42325" s="2">
        <v>857.46826817685803</v>
      </c>
    </row>
    <row r="42326" spans="1:6">
      <c r="A42326" t="s">
        <v>487</v>
      </c>
      <c r="B42326">
        <v>5540</v>
      </c>
      <c r="C42326" t="s">
        <v>522</v>
      </c>
      <c r="D42326">
        <v>2020</v>
      </c>
      <c r="E42326" t="s">
        <v>744</v>
      </c>
      <c r="F42326" s="2">
        <v>1151.2042715</v>
      </c>
    </row>
    <row r="42327" spans="1:6">
      <c r="A42327" t="s">
        <v>487</v>
      </c>
      <c r="B42327">
        <v>5540</v>
      </c>
      <c r="C42327" t="s">
        <v>522</v>
      </c>
      <c r="D42327">
        <v>2020</v>
      </c>
      <c r="E42327" t="s">
        <v>741</v>
      </c>
      <c r="F42327" s="2">
        <v>5930.4977371585101</v>
      </c>
    </row>
    <row r="42328" spans="1:6">
      <c r="A42328" t="s">
        <v>487</v>
      </c>
      <c r="B42328">
        <v>5540</v>
      </c>
      <c r="C42328" t="s">
        <v>522</v>
      </c>
      <c r="D42328">
        <v>2021</v>
      </c>
      <c r="E42328" t="s">
        <v>736</v>
      </c>
      <c r="F42328" s="2">
        <v>91.982624568394101</v>
      </c>
    </row>
    <row r="42329" spans="1:6">
      <c r="A42329" t="s">
        <v>487</v>
      </c>
      <c r="B42329">
        <v>5540</v>
      </c>
      <c r="C42329" t="s">
        <v>522</v>
      </c>
      <c r="D42329">
        <v>2021</v>
      </c>
      <c r="E42329" t="s">
        <v>737</v>
      </c>
      <c r="F42329" s="2">
        <v>439.61595182082499</v>
      </c>
    </row>
    <row r="42330" spans="1:6">
      <c r="A42330" t="s">
        <v>487</v>
      </c>
      <c r="B42330">
        <v>5540</v>
      </c>
      <c r="C42330" t="s">
        <v>522</v>
      </c>
      <c r="D42330">
        <v>2021</v>
      </c>
      <c r="E42330" t="s">
        <v>745</v>
      </c>
      <c r="F42330" s="2">
        <v>3666.0014442608199</v>
      </c>
    </row>
    <row r="42331" spans="1:6">
      <c r="A42331" t="s">
        <v>487</v>
      </c>
      <c r="B42331">
        <v>5540</v>
      </c>
      <c r="C42331" t="s">
        <v>522</v>
      </c>
      <c r="D42331">
        <v>2022</v>
      </c>
      <c r="E42331" t="s">
        <v>738</v>
      </c>
      <c r="F42331" s="2">
        <v>0</v>
      </c>
    </row>
    <row r="42332" spans="1:6">
      <c r="A42332" t="s">
        <v>487</v>
      </c>
      <c r="B42332">
        <v>5540</v>
      </c>
      <c r="C42332" t="s">
        <v>522</v>
      </c>
      <c r="D42332">
        <v>2022</v>
      </c>
      <c r="E42332" t="s">
        <v>739</v>
      </c>
      <c r="F42332" s="2">
        <v>5240.1401095299398</v>
      </c>
    </row>
    <row r="42333" spans="1:6">
      <c r="A42333" t="s">
        <v>487</v>
      </c>
      <c r="B42333">
        <v>5540</v>
      </c>
      <c r="C42333" t="s">
        <v>522</v>
      </c>
      <c r="D42333">
        <v>2022</v>
      </c>
      <c r="E42333" t="s">
        <v>740</v>
      </c>
      <c r="F42333" s="2">
        <v>145.49006099072199</v>
      </c>
    </row>
    <row r="42334" spans="1:6">
      <c r="A42334" t="s">
        <v>487</v>
      </c>
      <c r="B42334">
        <v>5540</v>
      </c>
      <c r="C42334" t="s">
        <v>522</v>
      </c>
      <c r="D42334">
        <v>2023</v>
      </c>
      <c r="E42334" t="s">
        <v>742</v>
      </c>
      <c r="F42334" s="2">
        <v>1186.2780502593801</v>
      </c>
    </row>
    <row r="42335" spans="1:6">
      <c r="A42335" t="s">
        <v>487</v>
      </c>
      <c r="B42335">
        <v>5540</v>
      </c>
      <c r="C42335" t="s">
        <v>522</v>
      </c>
      <c r="D42335">
        <v>2023</v>
      </c>
      <c r="E42335" t="s">
        <v>744</v>
      </c>
      <c r="F42335" s="2">
        <v>114.795147</v>
      </c>
    </row>
    <row r="42336" spans="1:6">
      <c r="A42336" t="s">
        <v>487</v>
      </c>
      <c r="B42336">
        <v>5540</v>
      </c>
      <c r="C42336" t="s">
        <v>522</v>
      </c>
      <c r="D42336">
        <v>2024</v>
      </c>
      <c r="E42336" t="s">
        <v>736</v>
      </c>
      <c r="F42336" s="2">
        <v>84.141409709044396</v>
      </c>
    </row>
    <row r="42337" spans="1:6">
      <c r="A42337" t="s">
        <v>487</v>
      </c>
      <c r="B42337">
        <v>5540</v>
      </c>
      <c r="C42337" t="s">
        <v>522</v>
      </c>
      <c r="D42337">
        <v>2024</v>
      </c>
      <c r="E42337" t="s">
        <v>737</v>
      </c>
      <c r="F42337" s="2">
        <v>379.18872770938702</v>
      </c>
    </row>
    <row r="42338" spans="1:6">
      <c r="A42338" t="s">
        <v>487</v>
      </c>
      <c r="B42338">
        <v>5540</v>
      </c>
      <c r="C42338" t="s">
        <v>522</v>
      </c>
      <c r="D42338">
        <v>2024</v>
      </c>
      <c r="E42338" t="s">
        <v>745</v>
      </c>
      <c r="F42338" s="2">
        <v>2176.2839982761402</v>
      </c>
    </row>
    <row r="42339" spans="1:6">
      <c r="A42339" t="s">
        <v>487</v>
      </c>
      <c r="B42339">
        <v>5542</v>
      </c>
      <c r="C42339" t="s">
        <v>524</v>
      </c>
      <c r="D42339">
        <v>2009</v>
      </c>
      <c r="E42339" t="s">
        <v>738</v>
      </c>
      <c r="F42339" s="2">
        <v>0</v>
      </c>
    </row>
    <row r="42340" spans="1:6">
      <c r="A42340" t="s">
        <v>487</v>
      </c>
      <c r="B42340">
        <v>5542</v>
      </c>
      <c r="C42340" t="s">
        <v>524</v>
      </c>
      <c r="D42340">
        <v>2009</v>
      </c>
      <c r="E42340" t="s">
        <v>739</v>
      </c>
      <c r="F42340" s="2">
        <v>1343.31640231814</v>
      </c>
    </row>
    <row r="42341" spans="1:6">
      <c r="A42341" t="s">
        <v>487</v>
      </c>
      <c r="B42341">
        <v>5542</v>
      </c>
      <c r="C42341" t="s">
        <v>524</v>
      </c>
      <c r="D42341">
        <v>2011</v>
      </c>
      <c r="E42341" t="s">
        <v>740</v>
      </c>
      <c r="F42341" s="2">
        <v>601.44394268565304</v>
      </c>
    </row>
    <row r="42342" spans="1:6">
      <c r="A42342" t="s">
        <v>487</v>
      </c>
      <c r="B42342">
        <v>5542</v>
      </c>
      <c r="C42342" t="s">
        <v>524</v>
      </c>
      <c r="D42342">
        <v>2011</v>
      </c>
      <c r="E42342" t="s">
        <v>741</v>
      </c>
      <c r="F42342" s="2">
        <v>1698.19514231166</v>
      </c>
    </row>
    <row r="42343" spans="1:6">
      <c r="A42343" t="s">
        <v>487</v>
      </c>
      <c r="B42343">
        <v>5542</v>
      </c>
      <c r="C42343" t="s">
        <v>524</v>
      </c>
      <c r="D42343">
        <v>2013</v>
      </c>
      <c r="E42343" t="s">
        <v>743</v>
      </c>
      <c r="F42343" s="2">
        <v>0</v>
      </c>
    </row>
    <row r="42344" spans="1:6">
      <c r="A42344" t="s">
        <v>487</v>
      </c>
      <c r="B42344">
        <v>5542</v>
      </c>
      <c r="C42344" t="s">
        <v>524</v>
      </c>
      <c r="D42344">
        <v>2015</v>
      </c>
      <c r="E42344" t="s">
        <v>736</v>
      </c>
      <c r="F42344" s="2">
        <v>610.51860740842903</v>
      </c>
    </row>
    <row r="42345" spans="1:6">
      <c r="A42345" t="s">
        <v>487</v>
      </c>
      <c r="B42345">
        <v>5542</v>
      </c>
      <c r="C42345" t="s">
        <v>524</v>
      </c>
      <c r="D42345">
        <v>2015</v>
      </c>
      <c r="E42345" t="s">
        <v>737</v>
      </c>
      <c r="F42345" s="2">
        <v>1087.28827284761</v>
      </c>
    </row>
    <row r="42346" spans="1:6">
      <c r="A42346" t="s">
        <v>487</v>
      </c>
      <c r="B42346">
        <v>5542</v>
      </c>
      <c r="C42346" t="s">
        <v>524</v>
      </c>
      <c r="D42346">
        <v>2016</v>
      </c>
      <c r="E42346" t="s">
        <v>738</v>
      </c>
      <c r="F42346" s="2">
        <v>0</v>
      </c>
    </row>
    <row r="42347" spans="1:6">
      <c r="A42347" t="s">
        <v>487</v>
      </c>
      <c r="B42347">
        <v>5542</v>
      </c>
      <c r="C42347" t="s">
        <v>524</v>
      </c>
      <c r="D42347">
        <v>2016</v>
      </c>
      <c r="E42347" t="s">
        <v>739</v>
      </c>
      <c r="F42347" s="2">
        <v>1112.1443652831699</v>
      </c>
    </row>
    <row r="42348" spans="1:6">
      <c r="A42348" t="s">
        <v>487</v>
      </c>
      <c r="B42348">
        <v>5542</v>
      </c>
      <c r="C42348" t="s">
        <v>524</v>
      </c>
      <c r="D42348">
        <v>2016</v>
      </c>
      <c r="E42348" t="s">
        <v>743</v>
      </c>
      <c r="F42348" s="2">
        <v>0</v>
      </c>
    </row>
    <row r="42349" spans="1:6">
      <c r="A42349" t="s">
        <v>487</v>
      </c>
      <c r="B42349">
        <v>5542</v>
      </c>
      <c r="C42349" t="s">
        <v>524</v>
      </c>
      <c r="D42349">
        <v>2017</v>
      </c>
      <c r="E42349" t="s">
        <v>742</v>
      </c>
      <c r="F42349" s="2">
        <v>627.07518316474898</v>
      </c>
    </row>
    <row r="42350" spans="1:6">
      <c r="A42350" t="s">
        <v>487</v>
      </c>
      <c r="B42350">
        <v>5542</v>
      </c>
      <c r="C42350" t="s">
        <v>524</v>
      </c>
      <c r="D42350">
        <v>2017</v>
      </c>
      <c r="E42350" t="s">
        <v>744</v>
      </c>
      <c r="F42350" s="2">
        <v>0</v>
      </c>
    </row>
    <row r="42351" spans="1:6">
      <c r="A42351" t="s">
        <v>487</v>
      </c>
      <c r="B42351">
        <v>5542</v>
      </c>
      <c r="C42351" t="s">
        <v>524</v>
      </c>
      <c r="D42351">
        <v>2017</v>
      </c>
      <c r="E42351" t="s">
        <v>745</v>
      </c>
      <c r="F42351" s="2">
        <v>20949.046848930499</v>
      </c>
    </row>
    <row r="42352" spans="1:6">
      <c r="A42352" t="s">
        <v>487</v>
      </c>
      <c r="B42352">
        <v>5542</v>
      </c>
      <c r="C42352" t="s">
        <v>524</v>
      </c>
      <c r="D42352">
        <v>2017</v>
      </c>
      <c r="E42352" t="s">
        <v>741</v>
      </c>
      <c r="F42352" s="2">
        <v>1569.4076663159401</v>
      </c>
    </row>
    <row r="42353" spans="1:6">
      <c r="A42353" t="s">
        <v>487</v>
      </c>
      <c r="B42353">
        <v>5542</v>
      </c>
      <c r="C42353" t="s">
        <v>524</v>
      </c>
      <c r="D42353">
        <v>2018</v>
      </c>
      <c r="E42353" t="s">
        <v>736</v>
      </c>
      <c r="F42353" s="2">
        <v>343.80440138381601</v>
      </c>
    </row>
    <row r="42354" spans="1:6">
      <c r="A42354" t="s">
        <v>487</v>
      </c>
      <c r="B42354">
        <v>5542</v>
      </c>
      <c r="C42354" t="s">
        <v>524</v>
      </c>
      <c r="D42354">
        <v>2018</v>
      </c>
      <c r="E42354" t="s">
        <v>737</v>
      </c>
      <c r="F42354" s="2">
        <v>1037.7410716535001</v>
      </c>
    </row>
    <row r="42355" spans="1:6">
      <c r="A42355" t="s">
        <v>487</v>
      </c>
      <c r="B42355">
        <v>5542</v>
      </c>
      <c r="C42355" t="s">
        <v>524</v>
      </c>
      <c r="D42355">
        <v>2018</v>
      </c>
      <c r="E42355" t="s">
        <v>740</v>
      </c>
      <c r="F42355" s="2">
        <v>241.89815691549299</v>
      </c>
    </row>
    <row r="42356" spans="1:6">
      <c r="A42356" t="s">
        <v>487</v>
      </c>
      <c r="B42356">
        <v>5542</v>
      </c>
      <c r="C42356" t="s">
        <v>524</v>
      </c>
      <c r="D42356">
        <v>2019</v>
      </c>
      <c r="E42356" t="s">
        <v>738</v>
      </c>
      <c r="F42356" s="2">
        <v>0</v>
      </c>
    </row>
    <row r="42357" spans="1:6">
      <c r="A42357" t="s">
        <v>487</v>
      </c>
      <c r="B42357">
        <v>5542</v>
      </c>
      <c r="C42357" t="s">
        <v>524</v>
      </c>
      <c r="D42357">
        <v>2019</v>
      </c>
      <c r="E42357" t="s">
        <v>739</v>
      </c>
      <c r="F42357" s="2">
        <v>1021.82584695118</v>
      </c>
    </row>
    <row r="42358" spans="1:6">
      <c r="A42358" t="s">
        <v>487</v>
      </c>
      <c r="B42358">
        <v>5542</v>
      </c>
      <c r="C42358" t="s">
        <v>524</v>
      </c>
      <c r="D42358">
        <v>2019</v>
      </c>
      <c r="E42358" t="s">
        <v>743</v>
      </c>
      <c r="F42358" s="2">
        <v>0</v>
      </c>
    </row>
    <row r="42359" spans="1:6">
      <c r="A42359" t="s">
        <v>487</v>
      </c>
      <c r="B42359">
        <v>5542</v>
      </c>
      <c r="C42359" t="s">
        <v>524</v>
      </c>
      <c r="D42359">
        <v>2020</v>
      </c>
      <c r="E42359" t="s">
        <v>742</v>
      </c>
      <c r="F42359" s="2">
        <v>666.25063852147798</v>
      </c>
    </row>
    <row r="42360" spans="1:6">
      <c r="A42360" t="s">
        <v>487</v>
      </c>
      <c r="B42360">
        <v>5542</v>
      </c>
      <c r="C42360" t="s">
        <v>524</v>
      </c>
      <c r="D42360">
        <v>2020</v>
      </c>
      <c r="E42360" t="s">
        <v>744</v>
      </c>
      <c r="F42360" s="2">
        <v>0</v>
      </c>
    </row>
    <row r="42361" spans="1:6">
      <c r="A42361" t="s">
        <v>487</v>
      </c>
      <c r="B42361">
        <v>5542</v>
      </c>
      <c r="C42361" t="s">
        <v>524</v>
      </c>
      <c r="D42361">
        <v>2020</v>
      </c>
      <c r="E42361" t="s">
        <v>745</v>
      </c>
      <c r="F42361" s="2">
        <v>19704.000780949998</v>
      </c>
    </row>
    <row r="42362" spans="1:6">
      <c r="A42362" t="s">
        <v>487</v>
      </c>
      <c r="B42362">
        <v>5542</v>
      </c>
      <c r="C42362" t="s">
        <v>524</v>
      </c>
      <c r="D42362">
        <v>2021</v>
      </c>
      <c r="E42362" t="s">
        <v>736</v>
      </c>
      <c r="F42362" s="2">
        <v>677.14815606566503</v>
      </c>
    </row>
    <row r="42363" spans="1:6">
      <c r="A42363" t="s">
        <v>487</v>
      </c>
      <c r="B42363">
        <v>5542</v>
      </c>
      <c r="C42363" t="s">
        <v>524</v>
      </c>
      <c r="D42363">
        <v>2021</v>
      </c>
      <c r="E42363" t="s">
        <v>737</v>
      </c>
      <c r="F42363" s="2">
        <v>621.15499606547905</v>
      </c>
    </row>
    <row r="42364" spans="1:6">
      <c r="A42364" t="s">
        <v>487</v>
      </c>
      <c r="B42364">
        <v>5542</v>
      </c>
      <c r="C42364" t="s">
        <v>524</v>
      </c>
      <c r="D42364">
        <v>2021</v>
      </c>
      <c r="E42364" t="s">
        <v>740</v>
      </c>
      <c r="F42364" s="2">
        <v>253.33451923945299</v>
      </c>
    </row>
    <row r="42365" spans="1:6">
      <c r="A42365" t="s">
        <v>487</v>
      </c>
      <c r="B42365">
        <v>5542</v>
      </c>
      <c r="C42365" t="s">
        <v>524</v>
      </c>
      <c r="D42365">
        <v>2022</v>
      </c>
      <c r="E42365" t="s">
        <v>738</v>
      </c>
      <c r="F42365" s="2">
        <v>0</v>
      </c>
    </row>
    <row r="42366" spans="1:6">
      <c r="A42366" t="s">
        <v>487</v>
      </c>
      <c r="B42366">
        <v>5542</v>
      </c>
      <c r="C42366" t="s">
        <v>524</v>
      </c>
      <c r="D42366">
        <v>2022</v>
      </c>
      <c r="E42366" t="s">
        <v>739</v>
      </c>
      <c r="F42366" s="2">
        <v>1013.16296721442</v>
      </c>
    </row>
    <row r="42367" spans="1:6">
      <c r="A42367" t="s">
        <v>487</v>
      </c>
      <c r="B42367">
        <v>5542</v>
      </c>
      <c r="C42367" t="s">
        <v>524</v>
      </c>
      <c r="D42367">
        <v>2023</v>
      </c>
      <c r="E42367" t="s">
        <v>742</v>
      </c>
      <c r="F42367" s="2">
        <v>1848.22319229459</v>
      </c>
    </row>
    <row r="42368" spans="1:6">
      <c r="A42368" t="s">
        <v>487</v>
      </c>
      <c r="B42368">
        <v>5542</v>
      </c>
      <c r="C42368" t="s">
        <v>524</v>
      </c>
      <c r="D42368">
        <v>2023</v>
      </c>
      <c r="E42368" t="s">
        <v>744</v>
      </c>
      <c r="F42368" s="2">
        <v>0</v>
      </c>
    </row>
    <row r="42369" spans="1:6">
      <c r="A42369" t="s">
        <v>487</v>
      </c>
      <c r="B42369">
        <v>5542</v>
      </c>
      <c r="C42369" t="s">
        <v>524</v>
      </c>
      <c r="D42369">
        <v>2023</v>
      </c>
      <c r="E42369" t="s">
        <v>745</v>
      </c>
      <c r="F42369" s="2">
        <v>27568.524980559301</v>
      </c>
    </row>
    <row r="42370" spans="1:6">
      <c r="A42370" t="s">
        <v>487</v>
      </c>
      <c r="B42370">
        <v>5542</v>
      </c>
      <c r="C42370" t="s">
        <v>524</v>
      </c>
      <c r="D42370">
        <v>2024</v>
      </c>
      <c r="E42370" t="s">
        <v>736</v>
      </c>
      <c r="F42370" s="2">
        <v>408.06337057515498</v>
      </c>
    </row>
    <row r="42371" spans="1:6">
      <c r="A42371" t="s">
        <v>487</v>
      </c>
      <c r="B42371">
        <v>5542</v>
      </c>
      <c r="C42371" t="s">
        <v>524</v>
      </c>
      <c r="D42371">
        <v>2024</v>
      </c>
      <c r="E42371" t="s">
        <v>737</v>
      </c>
      <c r="F42371" s="2">
        <v>449.09301062847101</v>
      </c>
    </row>
    <row r="42372" spans="1:6">
      <c r="A42372" t="s">
        <v>487</v>
      </c>
      <c r="B42372">
        <v>5542</v>
      </c>
      <c r="C42372" t="s">
        <v>524</v>
      </c>
      <c r="D42372">
        <v>2024</v>
      </c>
      <c r="E42372" t="s">
        <v>740</v>
      </c>
      <c r="F42372" s="2">
        <v>230.994310928755</v>
      </c>
    </row>
    <row r="42373" spans="1:6">
      <c r="A42373" t="s">
        <v>487</v>
      </c>
      <c r="B42373">
        <v>5542</v>
      </c>
      <c r="C42373" t="s">
        <v>524</v>
      </c>
      <c r="D42373">
        <v>2024</v>
      </c>
      <c r="E42373" t="s">
        <v>741</v>
      </c>
      <c r="F42373" s="2">
        <v>1597.1039529634199</v>
      </c>
    </row>
    <row r="42374" spans="1:6">
      <c r="A42374" t="s">
        <v>487</v>
      </c>
      <c r="B42374">
        <v>5544</v>
      </c>
      <c r="C42374" t="s">
        <v>526</v>
      </c>
      <c r="D42374">
        <v>2009</v>
      </c>
      <c r="E42374" t="s">
        <v>742</v>
      </c>
      <c r="F42374" s="2">
        <v>1893.7674936891101</v>
      </c>
    </row>
    <row r="42375" spans="1:6">
      <c r="A42375" t="s">
        <v>487</v>
      </c>
      <c r="B42375">
        <v>5544</v>
      </c>
      <c r="C42375" t="s">
        <v>526</v>
      </c>
      <c r="D42375">
        <v>2009</v>
      </c>
      <c r="E42375" t="s">
        <v>744</v>
      </c>
      <c r="F42375" s="2">
        <v>0</v>
      </c>
    </row>
    <row r="42376" spans="1:6">
      <c r="A42376" t="s">
        <v>487</v>
      </c>
      <c r="B42376">
        <v>5544</v>
      </c>
      <c r="C42376" t="s">
        <v>526</v>
      </c>
      <c r="D42376">
        <v>2009</v>
      </c>
      <c r="E42376" t="s">
        <v>743</v>
      </c>
      <c r="F42376" s="2">
        <v>271.284789436957</v>
      </c>
    </row>
    <row r="42377" spans="1:6">
      <c r="A42377" t="s">
        <v>487</v>
      </c>
      <c r="B42377">
        <v>5544</v>
      </c>
      <c r="C42377" t="s">
        <v>526</v>
      </c>
      <c r="D42377">
        <v>2009</v>
      </c>
      <c r="E42377" t="s">
        <v>745</v>
      </c>
      <c r="F42377" s="2">
        <v>2296.1811193602798</v>
      </c>
    </row>
    <row r="42378" spans="1:6">
      <c r="A42378" t="s">
        <v>487</v>
      </c>
      <c r="B42378">
        <v>5544</v>
      </c>
      <c r="C42378" t="s">
        <v>526</v>
      </c>
      <c r="D42378">
        <v>2011</v>
      </c>
      <c r="E42378" t="s">
        <v>740</v>
      </c>
      <c r="F42378" s="2">
        <v>656.95284719829397</v>
      </c>
    </row>
    <row r="42379" spans="1:6">
      <c r="A42379" t="s">
        <v>487</v>
      </c>
      <c r="B42379">
        <v>5544</v>
      </c>
      <c r="C42379" t="s">
        <v>526</v>
      </c>
      <c r="D42379">
        <v>2013</v>
      </c>
      <c r="E42379" t="s">
        <v>741</v>
      </c>
      <c r="F42379" s="2">
        <v>10138.380300254799</v>
      </c>
    </row>
    <row r="42380" spans="1:6">
      <c r="A42380" t="s">
        <v>487</v>
      </c>
      <c r="B42380">
        <v>5544</v>
      </c>
      <c r="C42380" t="s">
        <v>526</v>
      </c>
      <c r="D42380">
        <v>2015</v>
      </c>
      <c r="E42380" t="s">
        <v>738</v>
      </c>
      <c r="F42380" s="2">
        <v>0</v>
      </c>
    </row>
    <row r="42381" spans="1:6">
      <c r="A42381" t="s">
        <v>487</v>
      </c>
      <c r="B42381">
        <v>5544</v>
      </c>
      <c r="C42381" t="s">
        <v>526</v>
      </c>
      <c r="D42381">
        <v>2015</v>
      </c>
      <c r="E42381" t="s">
        <v>739</v>
      </c>
      <c r="F42381" s="2">
        <v>10730.323454568599</v>
      </c>
    </row>
    <row r="42382" spans="1:6">
      <c r="A42382" t="s">
        <v>487</v>
      </c>
      <c r="B42382">
        <v>5544</v>
      </c>
      <c r="C42382" t="s">
        <v>526</v>
      </c>
      <c r="D42382">
        <v>2015</v>
      </c>
      <c r="E42382" t="s">
        <v>743</v>
      </c>
      <c r="F42382" s="2">
        <v>318.59181553705002</v>
      </c>
    </row>
    <row r="42383" spans="1:6">
      <c r="A42383" t="s">
        <v>487</v>
      </c>
      <c r="B42383">
        <v>5544</v>
      </c>
      <c r="C42383" t="s">
        <v>526</v>
      </c>
      <c r="D42383">
        <v>2016</v>
      </c>
      <c r="E42383" t="s">
        <v>742</v>
      </c>
      <c r="F42383" s="2">
        <v>2097.21121989943</v>
      </c>
    </row>
    <row r="42384" spans="1:6">
      <c r="A42384" t="s">
        <v>487</v>
      </c>
      <c r="B42384">
        <v>5544</v>
      </c>
      <c r="C42384" t="s">
        <v>526</v>
      </c>
      <c r="D42384">
        <v>2016</v>
      </c>
      <c r="E42384" t="s">
        <v>744</v>
      </c>
      <c r="F42384" s="2">
        <v>0</v>
      </c>
    </row>
    <row r="42385" spans="1:6">
      <c r="A42385" t="s">
        <v>487</v>
      </c>
      <c r="B42385">
        <v>5544</v>
      </c>
      <c r="C42385" t="s">
        <v>526</v>
      </c>
      <c r="D42385">
        <v>2016</v>
      </c>
      <c r="E42385" t="s">
        <v>745</v>
      </c>
      <c r="F42385" s="2">
        <v>2296.1811193602798</v>
      </c>
    </row>
    <row r="42386" spans="1:6">
      <c r="A42386" t="s">
        <v>487</v>
      </c>
      <c r="B42386">
        <v>5544</v>
      </c>
      <c r="C42386" t="s">
        <v>526</v>
      </c>
      <c r="D42386">
        <v>2016</v>
      </c>
      <c r="E42386" t="s">
        <v>741</v>
      </c>
      <c r="F42386" s="2">
        <v>9883.7729276250702</v>
      </c>
    </row>
    <row r="42387" spans="1:6">
      <c r="A42387" t="s">
        <v>487</v>
      </c>
      <c r="B42387">
        <v>5544</v>
      </c>
      <c r="C42387" t="s">
        <v>526</v>
      </c>
      <c r="D42387">
        <v>2017</v>
      </c>
      <c r="E42387" t="s">
        <v>736</v>
      </c>
      <c r="F42387" s="2">
        <v>4601.88626488503</v>
      </c>
    </row>
    <row r="42388" spans="1:6">
      <c r="A42388" t="s">
        <v>487</v>
      </c>
      <c r="B42388">
        <v>5544</v>
      </c>
      <c r="C42388" t="s">
        <v>526</v>
      </c>
      <c r="D42388">
        <v>2017</v>
      </c>
      <c r="E42388" t="s">
        <v>737</v>
      </c>
      <c r="F42388" s="2">
        <v>870.80043156733404</v>
      </c>
    </row>
    <row r="42389" spans="1:6">
      <c r="A42389" t="s">
        <v>487</v>
      </c>
      <c r="B42389">
        <v>5544</v>
      </c>
      <c r="C42389" t="s">
        <v>526</v>
      </c>
      <c r="D42389">
        <v>2018</v>
      </c>
      <c r="E42389" t="s">
        <v>738</v>
      </c>
      <c r="F42389" s="2">
        <v>0</v>
      </c>
    </row>
    <row r="42390" spans="1:6">
      <c r="A42390" t="s">
        <v>487</v>
      </c>
      <c r="B42390">
        <v>5544</v>
      </c>
      <c r="C42390" t="s">
        <v>526</v>
      </c>
      <c r="D42390">
        <v>2018</v>
      </c>
      <c r="E42390" t="s">
        <v>739</v>
      </c>
      <c r="F42390" s="2">
        <v>10084.873278040801</v>
      </c>
    </row>
    <row r="42391" spans="1:6">
      <c r="A42391" t="s">
        <v>487</v>
      </c>
      <c r="B42391">
        <v>5544</v>
      </c>
      <c r="C42391" t="s">
        <v>526</v>
      </c>
      <c r="D42391">
        <v>2018</v>
      </c>
      <c r="E42391" t="s">
        <v>743</v>
      </c>
      <c r="F42391" s="2">
        <v>355.77990382152899</v>
      </c>
    </row>
    <row r="42392" spans="1:6">
      <c r="A42392" t="s">
        <v>487</v>
      </c>
      <c r="B42392">
        <v>5544</v>
      </c>
      <c r="C42392" t="s">
        <v>526</v>
      </c>
      <c r="D42392">
        <v>2018</v>
      </c>
      <c r="E42392" t="s">
        <v>740</v>
      </c>
      <c r="F42392" s="2">
        <v>336.11094427711402</v>
      </c>
    </row>
    <row r="42393" spans="1:6">
      <c r="A42393" t="s">
        <v>487</v>
      </c>
      <c r="B42393">
        <v>5544</v>
      </c>
      <c r="C42393" t="s">
        <v>526</v>
      </c>
      <c r="D42393">
        <v>2019</v>
      </c>
      <c r="E42393" t="s">
        <v>742</v>
      </c>
      <c r="F42393" s="2">
        <v>1796.70842826493</v>
      </c>
    </row>
    <row r="42394" spans="1:6">
      <c r="A42394" t="s">
        <v>487</v>
      </c>
      <c r="B42394">
        <v>5544</v>
      </c>
      <c r="C42394" t="s">
        <v>526</v>
      </c>
      <c r="D42394">
        <v>2019</v>
      </c>
      <c r="E42394" t="s">
        <v>744</v>
      </c>
      <c r="F42394" s="2">
        <v>0</v>
      </c>
    </row>
    <row r="42395" spans="1:6">
      <c r="A42395" t="s">
        <v>487</v>
      </c>
      <c r="B42395">
        <v>5544</v>
      </c>
      <c r="C42395" t="s">
        <v>526</v>
      </c>
      <c r="D42395">
        <v>2019</v>
      </c>
      <c r="E42395" t="s">
        <v>745</v>
      </c>
      <c r="F42395" s="2">
        <v>2858.3298586092201</v>
      </c>
    </row>
    <row r="42396" spans="1:6">
      <c r="A42396" t="s">
        <v>487</v>
      </c>
      <c r="B42396">
        <v>5544</v>
      </c>
      <c r="C42396" t="s">
        <v>526</v>
      </c>
      <c r="D42396">
        <v>2020</v>
      </c>
      <c r="E42396" t="s">
        <v>736</v>
      </c>
      <c r="F42396" s="2">
        <v>4202.10529632625</v>
      </c>
    </row>
    <row r="42397" spans="1:6">
      <c r="A42397" t="s">
        <v>487</v>
      </c>
      <c r="B42397">
        <v>5544</v>
      </c>
      <c r="C42397" t="s">
        <v>526</v>
      </c>
      <c r="D42397">
        <v>2020</v>
      </c>
      <c r="E42397" t="s">
        <v>737</v>
      </c>
      <c r="F42397" s="2">
        <v>813.50104247482</v>
      </c>
    </row>
    <row r="42398" spans="1:6">
      <c r="A42398" t="s">
        <v>487</v>
      </c>
      <c r="B42398">
        <v>5544</v>
      </c>
      <c r="C42398" t="s">
        <v>526</v>
      </c>
      <c r="D42398">
        <v>2021</v>
      </c>
      <c r="E42398" t="s">
        <v>738</v>
      </c>
      <c r="F42398" s="2">
        <v>0</v>
      </c>
    </row>
    <row r="42399" spans="1:6">
      <c r="A42399" t="s">
        <v>487</v>
      </c>
      <c r="B42399">
        <v>5544</v>
      </c>
      <c r="C42399" t="s">
        <v>526</v>
      </c>
      <c r="D42399">
        <v>2021</v>
      </c>
      <c r="E42399" t="s">
        <v>739</v>
      </c>
      <c r="F42399" s="2">
        <v>9923.2646105909098</v>
      </c>
    </row>
    <row r="42400" spans="1:6">
      <c r="A42400" t="s">
        <v>487</v>
      </c>
      <c r="B42400">
        <v>5544</v>
      </c>
      <c r="C42400" t="s">
        <v>526</v>
      </c>
      <c r="D42400">
        <v>2021</v>
      </c>
      <c r="E42400" t="s">
        <v>740</v>
      </c>
      <c r="F42400" s="2">
        <v>382.46424852076501</v>
      </c>
    </row>
    <row r="42401" spans="1:6">
      <c r="A42401" t="s">
        <v>487</v>
      </c>
      <c r="B42401">
        <v>5544</v>
      </c>
      <c r="C42401" t="s">
        <v>526</v>
      </c>
      <c r="D42401">
        <v>2022</v>
      </c>
      <c r="E42401" t="s">
        <v>742</v>
      </c>
      <c r="F42401" s="2">
        <v>1632.43987491333</v>
      </c>
    </row>
    <row r="42402" spans="1:6">
      <c r="A42402" t="s">
        <v>487</v>
      </c>
      <c r="B42402">
        <v>5544</v>
      </c>
      <c r="C42402" t="s">
        <v>526</v>
      </c>
      <c r="D42402">
        <v>2022</v>
      </c>
      <c r="E42402" t="s">
        <v>744</v>
      </c>
      <c r="F42402" s="2">
        <v>0</v>
      </c>
    </row>
    <row r="42403" spans="1:6">
      <c r="A42403" t="s">
        <v>487</v>
      </c>
      <c r="B42403">
        <v>5544</v>
      </c>
      <c r="C42403" t="s">
        <v>526</v>
      </c>
      <c r="D42403">
        <v>2022</v>
      </c>
      <c r="E42403" t="s">
        <v>745</v>
      </c>
      <c r="F42403" s="2">
        <v>2892.9662063586802</v>
      </c>
    </row>
    <row r="42404" spans="1:6">
      <c r="A42404" t="s">
        <v>487</v>
      </c>
      <c r="B42404">
        <v>5544</v>
      </c>
      <c r="C42404" t="s">
        <v>526</v>
      </c>
      <c r="D42404">
        <v>2023</v>
      </c>
      <c r="E42404" t="s">
        <v>736</v>
      </c>
      <c r="F42404" s="2">
        <v>3629.7087121433101</v>
      </c>
    </row>
    <row r="42405" spans="1:6">
      <c r="A42405" t="s">
        <v>487</v>
      </c>
      <c r="B42405">
        <v>5544</v>
      </c>
      <c r="C42405" t="s">
        <v>526</v>
      </c>
      <c r="D42405">
        <v>2023</v>
      </c>
      <c r="E42405" t="s">
        <v>741</v>
      </c>
      <c r="F42405" s="2">
        <v>9323.1980841515997</v>
      </c>
    </row>
    <row r="42406" spans="1:6">
      <c r="A42406" t="s">
        <v>487</v>
      </c>
      <c r="B42406">
        <v>5544</v>
      </c>
      <c r="C42406" t="s">
        <v>526</v>
      </c>
      <c r="D42406">
        <v>2024</v>
      </c>
      <c r="E42406" t="s">
        <v>739</v>
      </c>
      <c r="F42406" s="2">
        <v>8371.1163349751696</v>
      </c>
    </row>
    <row r="42407" spans="1:6">
      <c r="A42407" t="s">
        <v>487</v>
      </c>
      <c r="B42407">
        <v>5544</v>
      </c>
      <c r="C42407" t="s">
        <v>526</v>
      </c>
      <c r="D42407">
        <v>2024</v>
      </c>
      <c r="E42407" t="s">
        <v>740</v>
      </c>
      <c r="F42407" s="2">
        <v>329.01710061196701</v>
      </c>
    </row>
    <row r="42408" spans="1:6">
      <c r="A42408" t="s">
        <v>487</v>
      </c>
      <c r="B42408">
        <v>5546</v>
      </c>
      <c r="C42408" t="s">
        <v>528</v>
      </c>
      <c r="D42408">
        <v>2009</v>
      </c>
      <c r="E42408" t="s">
        <v>742</v>
      </c>
      <c r="F42408" s="2">
        <v>446.79169968044698</v>
      </c>
    </row>
    <row r="42409" spans="1:6">
      <c r="A42409" t="s">
        <v>487</v>
      </c>
      <c r="B42409">
        <v>5546</v>
      </c>
      <c r="C42409" t="s">
        <v>528</v>
      </c>
      <c r="D42409">
        <v>2009</v>
      </c>
      <c r="E42409" t="s">
        <v>744</v>
      </c>
      <c r="F42409" s="2">
        <v>0</v>
      </c>
    </row>
    <row r="42410" spans="1:6">
      <c r="A42410" t="s">
        <v>487</v>
      </c>
      <c r="B42410">
        <v>5546</v>
      </c>
      <c r="C42410" t="s">
        <v>528</v>
      </c>
      <c r="D42410">
        <v>2009</v>
      </c>
      <c r="E42410" t="s">
        <v>745</v>
      </c>
      <c r="F42410" s="2">
        <v>4559.4552369784296</v>
      </c>
    </row>
    <row r="42411" spans="1:6">
      <c r="A42411" t="s">
        <v>487</v>
      </c>
      <c r="B42411">
        <v>5546</v>
      </c>
      <c r="C42411" t="s">
        <v>528</v>
      </c>
      <c r="D42411">
        <v>2011</v>
      </c>
      <c r="E42411" t="s">
        <v>738</v>
      </c>
      <c r="F42411" s="2">
        <v>0</v>
      </c>
    </row>
    <row r="42412" spans="1:6">
      <c r="A42412" t="s">
        <v>487</v>
      </c>
      <c r="B42412">
        <v>5546</v>
      </c>
      <c r="C42412" t="s">
        <v>528</v>
      </c>
      <c r="D42412">
        <v>2011</v>
      </c>
      <c r="E42412" t="s">
        <v>739</v>
      </c>
      <c r="F42412" s="2">
        <v>10796.1768474277</v>
      </c>
    </row>
    <row r="42413" spans="1:6">
      <c r="A42413" t="s">
        <v>487</v>
      </c>
      <c r="B42413">
        <v>5546</v>
      </c>
      <c r="C42413" t="s">
        <v>528</v>
      </c>
      <c r="D42413">
        <v>2013</v>
      </c>
      <c r="E42413" t="s">
        <v>740</v>
      </c>
      <c r="F42413" s="2">
        <v>245.377038137005</v>
      </c>
    </row>
    <row r="42414" spans="1:6">
      <c r="A42414" t="s">
        <v>487</v>
      </c>
      <c r="B42414">
        <v>5546</v>
      </c>
      <c r="C42414" t="s">
        <v>528</v>
      </c>
      <c r="D42414">
        <v>2013</v>
      </c>
      <c r="E42414" t="s">
        <v>741</v>
      </c>
      <c r="F42414" s="2">
        <v>5053.0472345889502</v>
      </c>
    </row>
    <row r="42415" spans="1:6">
      <c r="A42415" t="s">
        <v>487</v>
      </c>
      <c r="B42415">
        <v>5546</v>
      </c>
      <c r="C42415" t="s">
        <v>528</v>
      </c>
      <c r="D42415">
        <v>2015</v>
      </c>
      <c r="E42415" t="s">
        <v>743</v>
      </c>
      <c r="F42415" s="2">
        <v>0</v>
      </c>
    </row>
    <row r="42416" spans="1:6">
      <c r="A42416" t="s">
        <v>487</v>
      </c>
      <c r="B42416">
        <v>5546</v>
      </c>
      <c r="C42416" t="s">
        <v>528</v>
      </c>
      <c r="D42416">
        <v>2016</v>
      </c>
      <c r="E42416" t="s">
        <v>741</v>
      </c>
      <c r="F42416" s="2">
        <v>5125.1888601713399</v>
      </c>
    </row>
    <row r="42417" spans="1:6">
      <c r="A42417" t="s">
        <v>487</v>
      </c>
      <c r="B42417">
        <v>5546</v>
      </c>
      <c r="C42417" t="s">
        <v>528</v>
      </c>
      <c r="D42417">
        <v>2017</v>
      </c>
      <c r="E42417" t="s">
        <v>736</v>
      </c>
      <c r="F42417" s="2">
        <v>1163.1245277064399</v>
      </c>
    </row>
    <row r="42418" spans="1:6">
      <c r="A42418" t="s">
        <v>487</v>
      </c>
      <c r="B42418">
        <v>5546</v>
      </c>
      <c r="C42418" t="s">
        <v>528</v>
      </c>
      <c r="D42418">
        <v>2017</v>
      </c>
      <c r="E42418" t="s">
        <v>737</v>
      </c>
      <c r="F42418" s="2">
        <v>370.51734462246202</v>
      </c>
    </row>
    <row r="42419" spans="1:6">
      <c r="A42419" t="s">
        <v>487</v>
      </c>
      <c r="B42419">
        <v>5546</v>
      </c>
      <c r="C42419" t="s">
        <v>528</v>
      </c>
      <c r="D42419">
        <v>2017</v>
      </c>
      <c r="E42419" t="s">
        <v>740</v>
      </c>
      <c r="F42419" s="2">
        <v>212.70929525086399</v>
      </c>
    </row>
    <row r="42420" spans="1:6">
      <c r="A42420" t="s">
        <v>487</v>
      </c>
      <c r="B42420">
        <v>5546</v>
      </c>
      <c r="C42420" t="s">
        <v>528</v>
      </c>
      <c r="D42420">
        <v>2018</v>
      </c>
      <c r="E42420" t="s">
        <v>738</v>
      </c>
      <c r="F42420" s="2">
        <v>0</v>
      </c>
    </row>
    <row r="42421" spans="1:6">
      <c r="A42421" t="s">
        <v>487</v>
      </c>
      <c r="B42421">
        <v>5546</v>
      </c>
      <c r="C42421" t="s">
        <v>528</v>
      </c>
      <c r="D42421">
        <v>2018</v>
      </c>
      <c r="E42421" t="s">
        <v>739</v>
      </c>
      <c r="F42421" s="2">
        <v>8113.7875062387002</v>
      </c>
    </row>
    <row r="42422" spans="1:6">
      <c r="A42422" t="s">
        <v>487</v>
      </c>
      <c r="B42422">
        <v>5546</v>
      </c>
      <c r="C42422" t="s">
        <v>528</v>
      </c>
      <c r="D42422">
        <v>2018</v>
      </c>
      <c r="E42422" t="s">
        <v>743</v>
      </c>
      <c r="F42422" s="2">
        <v>0</v>
      </c>
    </row>
    <row r="42423" spans="1:6">
      <c r="A42423" t="s">
        <v>487</v>
      </c>
      <c r="B42423">
        <v>5546</v>
      </c>
      <c r="C42423" t="s">
        <v>528</v>
      </c>
      <c r="D42423">
        <v>2019</v>
      </c>
      <c r="E42423" t="s">
        <v>742</v>
      </c>
      <c r="F42423" s="2">
        <v>443.09894403220198</v>
      </c>
    </row>
    <row r="42424" spans="1:6">
      <c r="A42424" t="s">
        <v>487</v>
      </c>
      <c r="B42424">
        <v>5546</v>
      </c>
      <c r="C42424" t="s">
        <v>528</v>
      </c>
      <c r="D42424">
        <v>2019</v>
      </c>
      <c r="E42424" t="s">
        <v>744</v>
      </c>
      <c r="F42424" s="2">
        <v>0</v>
      </c>
    </row>
    <row r="42425" spans="1:6">
      <c r="A42425" t="s">
        <v>487</v>
      </c>
      <c r="B42425">
        <v>5546</v>
      </c>
      <c r="C42425" t="s">
        <v>528</v>
      </c>
      <c r="D42425">
        <v>2019</v>
      </c>
      <c r="E42425" t="s">
        <v>745</v>
      </c>
      <c r="F42425" s="2">
        <v>5902.0392950741998</v>
      </c>
    </row>
    <row r="42426" spans="1:6">
      <c r="A42426" t="s">
        <v>487</v>
      </c>
      <c r="B42426">
        <v>5546</v>
      </c>
      <c r="C42426" t="s">
        <v>528</v>
      </c>
      <c r="D42426">
        <v>2019</v>
      </c>
      <c r="E42426" t="s">
        <v>741</v>
      </c>
      <c r="F42426" s="2">
        <v>4907.2202303111499</v>
      </c>
    </row>
    <row r="42427" spans="1:6">
      <c r="A42427" t="s">
        <v>487</v>
      </c>
      <c r="B42427">
        <v>5546</v>
      </c>
      <c r="C42427" t="s">
        <v>528</v>
      </c>
      <c r="D42427">
        <v>2020</v>
      </c>
      <c r="E42427" t="s">
        <v>736</v>
      </c>
      <c r="F42427" s="2">
        <v>986.17088745994397</v>
      </c>
    </row>
    <row r="42428" spans="1:6">
      <c r="A42428" t="s">
        <v>487</v>
      </c>
      <c r="B42428">
        <v>5546</v>
      </c>
      <c r="C42428" t="s">
        <v>528</v>
      </c>
      <c r="D42428">
        <v>2020</v>
      </c>
      <c r="E42428" t="s">
        <v>737</v>
      </c>
      <c r="F42428" s="2">
        <v>333.04088423021602</v>
      </c>
    </row>
    <row r="42429" spans="1:6">
      <c r="A42429" t="s">
        <v>487</v>
      </c>
      <c r="B42429">
        <v>5546</v>
      </c>
      <c r="C42429" t="s">
        <v>528</v>
      </c>
      <c r="D42429">
        <v>2020</v>
      </c>
      <c r="E42429" t="s">
        <v>740</v>
      </c>
      <c r="F42429" s="2">
        <v>220.33176613575401</v>
      </c>
    </row>
    <row r="42430" spans="1:6">
      <c r="A42430" t="s">
        <v>487</v>
      </c>
      <c r="B42430">
        <v>5546</v>
      </c>
      <c r="C42430" t="s">
        <v>528</v>
      </c>
      <c r="D42430">
        <v>2021</v>
      </c>
      <c r="E42430" t="s">
        <v>738</v>
      </c>
      <c r="F42430" s="2">
        <v>0</v>
      </c>
    </row>
    <row r="42431" spans="1:6">
      <c r="A42431" t="s">
        <v>487</v>
      </c>
      <c r="B42431">
        <v>5546</v>
      </c>
      <c r="C42431" t="s">
        <v>528</v>
      </c>
      <c r="D42431">
        <v>2021</v>
      </c>
      <c r="E42431" t="s">
        <v>739</v>
      </c>
      <c r="F42431" s="2">
        <v>8298.5970466487997</v>
      </c>
    </row>
    <row r="42432" spans="1:6">
      <c r="A42432" t="s">
        <v>487</v>
      </c>
      <c r="B42432">
        <v>5546</v>
      </c>
      <c r="C42432" t="s">
        <v>528</v>
      </c>
      <c r="D42432">
        <v>2021</v>
      </c>
      <c r="E42432" t="s">
        <v>743</v>
      </c>
      <c r="F42432" s="2">
        <v>0</v>
      </c>
    </row>
    <row r="42433" spans="1:6">
      <c r="A42433" t="s">
        <v>487</v>
      </c>
      <c r="B42433">
        <v>5546</v>
      </c>
      <c r="C42433" t="s">
        <v>528</v>
      </c>
      <c r="D42433">
        <v>2022</v>
      </c>
      <c r="E42433" t="s">
        <v>742</v>
      </c>
      <c r="F42433" s="2">
        <v>827.54082909097497</v>
      </c>
    </row>
    <row r="42434" spans="1:6">
      <c r="A42434" t="s">
        <v>487</v>
      </c>
      <c r="B42434">
        <v>5546</v>
      </c>
      <c r="C42434" t="s">
        <v>528</v>
      </c>
      <c r="D42434">
        <v>2022</v>
      </c>
      <c r="E42434" t="s">
        <v>744</v>
      </c>
      <c r="F42434" s="2">
        <v>0</v>
      </c>
    </row>
    <row r="42435" spans="1:6">
      <c r="A42435" t="s">
        <v>487</v>
      </c>
      <c r="B42435">
        <v>5546</v>
      </c>
      <c r="C42435" t="s">
        <v>528</v>
      </c>
      <c r="D42435">
        <v>2022</v>
      </c>
      <c r="E42435" t="s">
        <v>745</v>
      </c>
      <c r="F42435" s="2">
        <v>7231.5759643950596</v>
      </c>
    </row>
    <row r="42436" spans="1:6">
      <c r="A42436" t="s">
        <v>487</v>
      </c>
      <c r="B42436">
        <v>5546</v>
      </c>
      <c r="C42436" t="s">
        <v>528</v>
      </c>
      <c r="D42436">
        <v>2023</v>
      </c>
      <c r="E42436" t="s">
        <v>736</v>
      </c>
      <c r="F42436" s="2">
        <v>881.34355403166296</v>
      </c>
    </row>
    <row r="42437" spans="1:6">
      <c r="A42437" t="s">
        <v>487</v>
      </c>
      <c r="B42437">
        <v>5546</v>
      </c>
      <c r="C42437" t="s">
        <v>528</v>
      </c>
      <c r="D42437">
        <v>2023</v>
      </c>
      <c r="E42437" t="s">
        <v>737</v>
      </c>
      <c r="F42437" s="2">
        <v>265.62449994600598</v>
      </c>
    </row>
    <row r="42438" spans="1:6">
      <c r="A42438" t="s">
        <v>487</v>
      </c>
      <c r="B42438">
        <v>5546</v>
      </c>
      <c r="C42438" t="s">
        <v>528</v>
      </c>
      <c r="D42438">
        <v>2023</v>
      </c>
      <c r="E42438" t="s">
        <v>740</v>
      </c>
      <c r="F42438" s="2">
        <v>199.20632008374801</v>
      </c>
    </row>
    <row r="42439" spans="1:6">
      <c r="A42439" t="s">
        <v>487</v>
      </c>
      <c r="B42439">
        <v>5546</v>
      </c>
      <c r="C42439" t="s">
        <v>528</v>
      </c>
      <c r="D42439">
        <v>2024</v>
      </c>
      <c r="E42439" t="s">
        <v>739</v>
      </c>
      <c r="F42439" s="2">
        <v>7718.6591796237999</v>
      </c>
    </row>
    <row r="42440" spans="1:6">
      <c r="A42440" t="s">
        <v>530</v>
      </c>
      <c r="B42440">
        <v>5001</v>
      </c>
      <c r="C42440" t="s">
        <v>531</v>
      </c>
      <c r="D42440">
        <v>2009</v>
      </c>
      <c r="E42440" t="s">
        <v>738</v>
      </c>
      <c r="F42440" s="2">
        <v>127099.852795272</v>
      </c>
    </row>
    <row r="42441" spans="1:6">
      <c r="A42441" t="s">
        <v>530</v>
      </c>
      <c r="B42441">
        <v>5001</v>
      </c>
      <c r="C42441" t="s">
        <v>531</v>
      </c>
      <c r="D42441">
        <v>2009</v>
      </c>
      <c r="E42441" t="s">
        <v>739</v>
      </c>
      <c r="F42441" s="2">
        <v>19789.244501330599</v>
      </c>
    </row>
    <row r="42442" spans="1:6">
      <c r="A42442" t="s">
        <v>530</v>
      </c>
      <c r="B42442">
        <v>5001</v>
      </c>
      <c r="C42442" t="s">
        <v>531</v>
      </c>
      <c r="D42442">
        <v>2011</v>
      </c>
      <c r="E42442" t="s">
        <v>736</v>
      </c>
      <c r="F42442" s="2">
        <v>47254.212248766598</v>
      </c>
    </row>
    <row r="42443" spans="1:6">
      <c r="A42443" t="s">
        <v>530</v>
      </c>
      <c r="B42443">
        <v>5001</v>
      </c>
      <c r="C42443" t="s">
        <v>531</v>
      </c>
      <c r="D42443">
        <v>2011</v>
      </c>
      <c r="E42443" t="s">
        <v>737</v>
      </c>
      <c r="F42443" s="2">
        <v>25173.0199721563</v>
      </c>
    </row>
    <row r="42444" spans="1:6">
      <c r="A42444" t="s">
        <v>530</v>
      </c>
      <c r="B42444">
        <v>5001</v>
      </c>
      <c r="C42444" t="s">
        <v>531</v>
      </c>
      <c r="D42444">
        <v>2011</v>
      </c>
      <c r="E42444" t="s">
        <v>740</v>
      </c>
      <c r="F42444" s="2">
        <v>32333.5482698087</v>
      </c>
    </row>
    <row r="42445" spans="1:6">
      <c r="A42445" t="s">
        <v>530</v>
      </c>
      <c r="B42445">
        <v>5001</v>
      </c>
      <c r="C42445" t="s">
        <v>531</v>
      </c>
      <c r="D42445">
        <v>2013</v>
      </c>
      <c r="E42445" t="s">
        <v>742</v>
      </c>
      <c r="F42445" s="2">
        <v>81438.538095308002</v>
      </c>
    </row>
    <row r="42446" spans="1:6">
      <c r="A42446" t="s">
        <v>530</v>
      </c>
      <c r="B42446">
        <v>5001</v>
      </c>
      <c r="C42446" t="s">
        <v>531</v>
      </c>
      <c r="D42446">
        <v>2013</v>
      </c>
      <c r="E42446" t="s">
        <v>744</v>
      </c>
      <c r="F42446" s="2">
        <v>26184.652752919701</v>
      </c>
    </row>
    <row r="42447" spans="1:6">
      <c r="A42447" t="s">
        <v>530</v>
      </c>
      <c r="B42447">
        <v>5001</v>
      </c>
      <c r="C42447" t="s">
        <v>531</v>
      </c>
      <c r="D42447">
        <v>2013</v>
      </c>
      <c r="E42447" t="s">
        <v>743</v>
      </c>
      <c r="F42447" s="2">
        <v>7.5522628754527998</v>
      </c>
    </row>
    <row r="42448" spans="1:6">
      <c r="A42448" t="s">
        <v>530</v>
      </c>
      <c r="B42448">
        <v>5001</v>
      </c>
      <c r="C42448" t="s">
        <v>531</v>
      </c>
      <c r="D42448">
        <v>2013</v>
      </c>
      <c r="E42448" t="s">
        <v>745</v>
      </c>
      <c r="F42448" s="2">
        <v>31572.5331619996</v>
      </c>
    </row>
    <row r="42449" spans="1:6">
      <c r="A42449" t="s">
        <v>530</v>
      </c>
      <c r="B42449">
        <v>5001</v>
      </c>
      <c r="C42449" t="s">
        <v>531</v>
      </c>
      <c r="D42449">
        <v>2016</v>
      </c>
      <c r="E42449" t="s">
        <v>743</v>
      </c>
      <c r="F42449" s="2">
        <v>3.3590118783756</v>
      </c>
    </row>
    <row r="42450" spans="1:6">
      <c r="A42450" t="s">
        <v>530</v>
      </c>
      <c r="B42450">
        <v>5001</v>
      </c>
      <c r="C42450" t="s">
        <v>531</v>
      </c>
      <c r="D42450">
        <v>2017</v>
      </c>
      <c r="E42450" t="s">
        <v>741</v>
      </c>
      <c r="F42450" s="2">
        <v>187769.15890967799</v>
      </c>
    </row>
    <row r="42451" spans="1:6">
      <c r="A42451" t="s">
        <v>530</v>
      </c>
      <c r="B42451">
        <v>5001</v>
      </c>
      <c r="C42451" t="s">
        <v>531</v>
      </c>
      <c r="D42451">
        <v>2018</v>
      </c>
      <c r="E42451" t="s">
        <v>736</v>
      </c>
      <c r="F42451" s="2">
        <v>36440.475200171699</v>
      </c>
    </row>
    <row r="42452" spans="1:6">
      <c r="A42452" t="s">
        <v>530</v>
      </c>
      <c r="B42452">
        <v>5001</v>
      </c>
      <c r="C42452" t="s">
        <v>531</v>
      </c>
      <c r="D42452">
        <v>2018</v>
      </c>
      <c r="E42452" t="s">
        <v>737</v>
      </c>
      <c r="F42452" s="2">
        <v>27159.829506949402</v>
      </c>
    </row>
    <row r="42453" spans="1:6">
      <c r="A42453" t="s">
        <v>530</v>
      </c>
      <c r="B42453">
        <v>5001</v>
      </c>
      <c r="C42453" t="s">
        <v>531</v>
      </c>
      <c r="D42453">
        <v>2019</v>
      </c>
      <c r="E42453" t="s">
        <v>738</v>
      </c>
      <c r="F42453" s="2">
        <v>151392.28379641101</v>
      </c>
    </row>
    <row r="42454" spans="1:6">
      <c r="A42454" t="s">
        <v>530</v>
      </c>
      <c r="B42454">
        <v>5001</v>
      </c>
      <c r="C42454" t="s">
        <v>531</v>
      </c>
      <c r="D42454">
        <v>2019</v>
      </c>
      <c r="E42454" t="s">
        <v>739</v>
      </c>
      <c r="F42454" s="2">
        <v>17482.724708040001</v>
      </c>
    </row>
    <row r="42455" spans="1:6">
      <c r="A42455" t="s">
        <v>530</v>
      </c>
      <c r="B42455">
        <v>5001</v>
      </c>
      <c r="C42455" t="s">
        <v>531</v>
      </c>
      <c r="D42455">
        <v>2019</v>
      </c>
      <c r="E42455" t="s">
        <v>743</v>
      </c>
      <c r="F42455" s="2">
        <v>2.9043795389362601</v>
      </c>
    </row>
    <row r="42456" spans="1:6">
      <c r="A42456" t="s">
        <v>530</v>
      </c>
      <c r="B42456">
        <v>5001</v>
      </c>
      <c r="C42456" t="s">
        <v>531</v>
      </c>
      <c r="D42456">
        <v>2020</v>
      </c>
      <c r="E42456" t="s">
        <v>742</v>
      </c>
      <c r="F42456" s="2">
        <v>54531.663462957098</v>
      </c>
    </row>
    <row r="42457" spans="1:6">
      <c r="A42457" t="s">
        <v>530</v>
      </c>
      <c r="B42457">
        <v>5001</v>
      </c>
      <c r="C42457" t="s">
        <v>531</v>
      </c>
      <c r="D42457">
        <v>2020</v>
      </c>
      <c r="E42457" t="s">
        <v>744</v>
      </c>
      <c r="F42457" s="2">
        <v>26611.836921178401</v>
      </c>
    </row>
    <row r="42458" spans="1:6">
      <c r="A42458" t="s">
        <v>530</v>
      </c>
      <c r="B42458">
        <v>5001</v>
      </c>
      <c r="C42458" t="s">
        <v>531</v>
      </c>
      <c r="D42458">
        <v>2020</v>
      </c>
      <c r="E42458" t="s">
        <v>745</v>
      </c>
      <c r="F42458" s="2">
        <v>19787.939529872601</v>
      </c>
    </row>
    <row r="42459" spans="1:6">
      <c r="A42459" t="s">
        <v>530</v>
      </c>
      <c r="B42459">
        <v>5001</v>
      </c>
      <c r="C42459" t="s">
        <v>531</v>
      </c>
      <c r="D42459">
        <v>2020</v>
      </c>
      <c r="E42459" t="s">
        <v>741</v>
      </c>
      <c r="F42459" s="2">
        <v>172449.345259633</v>
      </c>
    </row>
    <row r="42460" spans="1:6">
      <c r="A42460" t="s">
        <v>530</v>
      </c>
      <c r="B42460">
        <v>5001</v>
      </c>
      <c r="C42460" t="s">
        <v>531</v>
      </c>
      <c r="D42460">
        <v>2021</v>
      </c>
      <c r="E42460" t="s">
        <v>736</v>
      </c>
      <c r="F42460" s="2">
        <v>36636.195940767597</v>
      </c>
    </row>
    <row r="42461" spans="1:6">
      <c r="A42461" t="s">
        <v>530</v>
      </c>
      <c r="B42461">
        <v>5001</v>
      </c>
      <c r="C42461" t="s">
        <v>531</v>
      </c>
      <c r="D42461">
        <v>2021</v>
      </c>
      <c r="E42461" t="s">
        <v>737</v>
      </c>
      <c r="F42461" s="2">
        <v>26540.7702579053</v>
      </c>
    </row>
    <row r="42462" spans="1:6">
      <c r="A42462" t="s">
        <v>530</v>
      </c>
      <c r="B42462">
        <v>5001</v>
      </c>
      <c r="C42462" t="s">
        <v>531</v>
      </c>
      <c r="D42462">
        <v>2021</v>
      </c>
      <c r="E42462" t="s">
        <v>740</v>
      </c>
      <c r="F42462" s="2">
        <v>10823.4507317479</v>
      </c>
    </row>
    <row r="42463" spans="1:6">
      <c r="A42463" t="s">
        <v>530</v>
      </c>
      <c r="B42463">
        <v>5001</v>
      </c>
      <c r="C42463" t="s">
        <v>531</v>
      </c>
      <c r="D42463">
        <v>2022</v>
      </c>
      <c r="E42463" t="s">
        <v>738</v>
      </c>
      <c r="F42463" s="2">
        <v>145921.78726711799</v>
      </c>
    </row>
    <row r="42464" spans="1:6">
      <c r="A42464" t="s">
        <v>530</v>
      </c>
      <c r="B42464">
        <v>5001</v>
      </c>
      <c r="C42464" t="s">
        <v>531</v>
      </c>
      <c r="D42464">
        <v>2022</v>
      </c>
      <c r="E42464" t="s">
        <v>739</v>
      </c>
      <c r="F42464" s="2">
        <v>16572.510255444799</v>
      </c>
    </row>
    <row r="42465" spans="1:6">
      <c r="A42465" t="s">
        <v>530</v>
      </c>
      <c r="B42465">
        <v>5001</v>
      </c>
      <c r="C42465" t="s">
        <v>531</v>
      </c>
      <c r="D42465">
        <v>2022</v>
      </c>
      <c r="E42465" t="s">
        <v>743</v>
      </c>
      <c r="F42465" s="2">
        <v>0.95959383354981598</v>
      </c>
    </row>
    <row r="42466" spans="1:6">
      <c r="A42466" t="s">
        <v>530</v>
      </c>
      <c r="B42466">
        <v>5001</v>
      </c>
      <c r="C42466" t="s">
        <v>531</v>
      </c>
      <c r="D42466">
        <v>2023</v>
      </c>
      <c r="E42466" t="s">
        <v>742</v>
      </c>
      <c r="F42466" s="2">
        <v>44950.028167847799</v>
      </c>
    </row>
    <row r="42467" spans="1:6">
      <c r="A42467" t="s">
        <v>530</v>
      </c>
      <c r="B42467">
        <v>5001</v>
      </c>
      <c r="C42467" t="s">
        <v>531</v>
      </c>
      <c r="D42467">
        <v>2023</v>
      </c>
      <c r="E42467" t="s">
        <v>744</v>
      </c>
      <c r="F42467" s="2">
        <v>25224.114245675399</v>
      </c>
    </row>
    <row r="42468" spans="1:6">
      <c r="A42468" t="s">
        <v>530</v>
      </c>
      <c r="B42468">
        <v>5001</v>
      </c>
      <c r="C42468" t="s">
        <v>531</v>
      </c>
      <c r="D42468">
        <v>2023</v>
      </c>
      <c r="E42468" t="s">
        <v>745</v>
      </c>
      <c r="F42468" s="2">
        <v>22188.6013041273</v>
      </c>
    </row>
    <row r="42469" spans="1:6">
      <c r="A42469" t="s">
        <v>530</v>
      </c>
      <c r="B42469">
        <v>5001</v>
      </c>
      <c r="C42469" t="s">
        <v>531</v>
      </c>
      <c r="D42469">
        <v>2024</v>
      </c>
      <c r="E42469" t="s">
        <v>736</v>
      </c>
      <c r="F42469" s="2">
        <v>29694.524852320501</v>
      </c>
    </row>
    <row r="42470" spans="1:6">
      <c r="A42470" t="s">
        <v>530</v>
      </c>
      <c r="B42470">
        <v>5001</v>
      </c>
      <c r="C42470" t="s">
        <v>531</v>
      </c>
      <c r="D42470">
        <v>2024</v>
      </c>
      <c r="E42470" t="s">
        <v>737</v>
      </c>
      <c r="F42470" s="2">
        <v>25007.6025044542</v>
      </c>
    </row>
    <row r="42471" spans="1:6">
      <c r="A42471" t="s">
        <v>530</v>
      </c>
      <c r="B42471">
        <v>5001</v>
      </c>
      <c r="C42471" t="s">
        <v>531</v>
      </c>
      <c r="D42471">
        <v>2024</v>
      </c>
      <c r="E42471" t="s">
        <v>740</v>
      </c>
      <c r="F42471" s="2">
        <v>9280.4882951563504</v>
      </c>
    </row>
    <row r="42472" spans="1:6">
      <c r="A42472" t="s">
        <v>530</v>
      </c>
      <c r="B42472">
        <v>5006</v>
      </c>
      <c r="C42472" t="s">
        <v>533</v>
      </c>
      <c r="D42472">
        <v>2009</v>
      </c>
      <c r="E42472" t="s">
        <v>742</v>
      </c>
      <c r="F42472" s="2">
        <v>10250.2058076625</v>
      </c>
    </row>
    <row r="42473" spans="1:6">
      <c r="A42473" t="s">
        <v>530</v>
      </c>
      <c r="B42473">
        <v>5006</v>
      </c>
      <c r="C42473" t="s">
        <v>533</v>
      </c>
      <c r="D42473">
        <v>2009</v>
      </c>
      <c r="E42473" t="s">
        <v>745</v>
      </c>
      <c r="F42473" s="2">
        <v>1103.9910865609099</v>
      </c>
    </row>
    <row r="42474" spans="1:6">
      <c r="A42474" t="s">
        <v>530</v>
      </c>
      <c r="B42474">
        <v>5006</v>
      </c>
      <c r="C42474" t="s">
        <v>533</v>
      </c>
      <c r="D42474">
        <v>2009</v>
      </c>
      <c r="E42474" t="s">
        <v>741</v>
      </c>
      <c r="F42474" s="2">
        <v>46609.184843527502</v>
      </c>
    </row>
    <row r="42475" spans="1:6">
      <c r="A42475" t="s">
        <v>530</v>
      </c>
      <c r="B42475">
        <v>5006</v>
      </c>
      <c r="C42475" t="s">
        <v>533</v>
      </c>
      <c r="D42475">
        <v>2011</v>
      </c>
      <c r="E42475" t="s">
        <v>739</v>
      </c>
      <c r="F42475" s="2">
        <v>74580.255973097897</v>
      </c>
    </row>
    <row r="42476" spans="1:6">
      <c r="A42476" t="s">
        <v>530</v>
      </c>
      <c r="B42476">
        <v>5006</v>
      </c>
      <c r="C42476" t="s">
        <v>533</v>
      </c>
      <c r="D42476">
        <v>2013</v>
      </c>
      <c r="E42476" t="s">
        <v>740</v>
      </c>
      <c r="F42476" s="2">
        <v>5548.6528495124403</v>
      </c>
    </row>
    <row r="42477" spans="1:6">
      <c r="A42477" t="s">
        <v>530</v>
      </c>
      <c r="B42477">
        <v>5006</v>
      </c>
      <c r="C42477" t="s">
        <v>533</v>
      </c>
      <c r="D42477">
        <v>2015</v>
      </c>
      <c r="E42477" t="s">
        <v>744</v>
      </c>
      <c r="F42477" s="2">
        <v>5595.3247601100002</v>
      </c>
    </row>
    <row r="42478" spans="1:6">
      <c r="A42478" t="s">
        <v>530</v>
      </c>
      <c r="B42478">
        <v>5006</v>
      </c>
      <c r="C42478" t="s">
        <v>533</v>
      </c>
      <c r="D42478">
        <v>2015</v>
      </c>
      <c r="E42478" t="s">
        <v>743</v>
      </c>
      <c r="F42478" s="2">
        <v>0</v>
      </c>
    </row>
    <row r="42479" spans="1:6">
      <c r="A42479" t="s">
        <v>530</v>
      </c>
      <c r="B42479">
        <v>5006</v>
      </c>
      <c r="C42479" t="s">
        <v>533</v>
      </c>
      <c r="D42479">
        <v>2015</v>
      </c>
      <c r="E42479" t="s">
        <v>741</v>
      </c>
      <c r="F42479" s="2">
        <v>46656.157035855198</v>
      </c>
    </row>
    <row r="42480" spans="1:6">
      <c r="A42480" t="s">
        <v>530</v>
      </c>
      <c r="B42480">
        <v>5006</v>
      </c>
      <c r="C42480" t="s">
        <v>533</v>
      </c>
      <c r="D42480">
        <v>2017</v>
      </c>
      <c r="E42480" t="s">
        <v>736</v>
      </c>
      <c r="F42480" s="2">
        <v>5969.4635657005501</v>
      </c>
    </row>
    <row r="42481" spans="1:6">
      <c r="A42481" t="s">
        <v>530</v>
      </c>
      <c r="B42481">
        <v>5006</v>
      </c>
      <c r="C42481" t="s">
        <v>533</v>
      </c>
      <c r="D42481">
        <v>2017</v>
      </c>
      <c r="E42481" t="s">
        <v>737</v>
      </c>
      <c r="F42481" s="2">
        <v>4781.0948585158303</v>
      </c>
    </row>
    <row r="42482" spans="1:6">
      <c r="A42482" t="s">
        <v>530</v>
      </c>
      <c r="B42482">
        <v>5006</v>
      </c>
      <c r="C42482" t="s">
        <v>533</v>
      </c>
      <c r="D42482">
        <v>2017</v>
      </c>
      <c r="E42482" t="s">
        <v>738</v>
      </c>
      <c r="F42482" s="2">
        <v>0</v>
      </c>
    </row>
    <row r="42483" spans="1:6">
      <c r="A42483" t="s">
        <v>530</v>
      </c>
      <c r="B42483">
        <v>5006</v>
      </c>
      <c r="C42483" t="s">
        <v>533</v>
      </c>
      <c r="D42483">
        <v>2018</v>
      </c>
      <c r="E42483" t="s">
        <v>744</v>
      </c>
      <c r="F42483" s="2">
        <v>11805.648328965</v>
      </c>
    </row>
    <row r="42484" spans="1:6">
      <c r="A42484" t="s">
        <v>530</v>
      </c>
      <c r="B42484">
        <v>5006</v>
      </c>
      <c r="C42484" t="s">
        <v>533</v>
      </c>
      <c r="D42484">
        <v>2018</v>
      </c>
      <c r="E42484" t="s">
        <v>739</v>
      </c>
      <c r="F42484" s="2">
        <v>83713.786182056298</v>
      </c>
    </row>
    <row r="42485" spans="1:6">
      <c r="A42485" t="s">
        <v>530</v>
      </c>
      <c r="B42485">
        <v>5006</v>
      </c>
      <c r="C42485" t="s">
        <v>533</v>
      </c>
      <c r="D42485">
        <v>2018</v>
      </c>
      <c r="E42485" t="s">
        <v>743</v>
      </c>
      <c r="F42485" s="2">
        <v>0</v>
      </c>
    </row>
    <row r="42486" spans="1:6">
      <c r="A42486" t="s">
        <v>530</v>
      </c>
      <c r="B42486">
        <v>5006</v>
      </c>
      <c r="C42486" t="s">
        <v>533</v>
      </c>
      <c r="D42486">
        <v>2019</v>
      </c>
      <c r="E42486" t="s">
        <v>742</v>
      </c>
      <c r="F42486" s="2">
        <v>13663.4255853056</v>
      </c>
    </row>
    <row r="42487" spans="1:6">
      <c r="A42487" t="s">
        <v>530</v>
      </c>
      <c r="B42487">
        <v>5006</v>
      </c>
      <c r="C42487" t="s">
        <v>533</v>
      </c>
      <c r="D42487">
        <v>2019</v>
      </c>
      <c r="E42487" t="s">
        <v>745</v>
      </c>
      <c r="F42487" s="2">
        <v>1421.99384857217</v>
      </c>
    </row>
    <row r="42488" spans="1:6">
      <c r="A42488" t="s">
        <v>530</v>
      </c>
      <c r="B42488">
        <v>5006</v>
      </c>
      <c r="C42488" t="s">
        <v>533</v>
      </c>
      <c r="D42488">
        <v>2020</v>
      </c>
      <c r="E42488" t="s">
        <v>736</v>
      </c>
      <c r="F42488" s="2">
        <v>7490.3073443150197</v>
      </c>
    </row>
    <row r="42489" spans="1:6">
      <c r="A42489" t="s">
        <v>530</v>
      </c>
      <c r="B42489">
        <v>5006</v>
      </c>
      <c r="C42489" t="s">
        <v>533</v>
      </c>
      <c r="D42489">
        <v>2020</v>
      </c>
      <c r="E42489" t="s">
        <v>737</v>
      </c>
      <c r="F42489" s="2">
        <v>4282.3524530989398</v>
      </c>
    </row>
    <row r="42490" spans="1:6">
      <c r="A42490" t="s">
        <v>530</v>
      </c>
      <c r="B42490">
        <v>5006</v>
      </c>
      <c r="C42490" t="s">
        <v>533</v>
      </c>
      <c r="D42490">
        <v>2020</v>
      </c>
      <c r="E42490" t="s">
        <v>738</v>
      </c>
      <c r="F42490" s="2">
        <v>0</v>
      </c>
    </row>
    <row r="42491" spans="1:6">
      <c r="A42491" t="s">
        <v>530</v>
      </c>
      <c r="B42491">
        <v>5006</v>
      </c>
      <c r="C42491" t="s">
        <v>533</v>
      </c>
      <c r="D42491">
        <v>2020</v>
      </c>
      <c r="E42491" t="s">
        <v>740</v>
      </c>
      <c r="F42491" s="2">
        <v>3213.0104052465499</v>
      </c>
    </row>
    <row r="42492" spans="1:6">
      <c r="A42492" t="s">
        <v>530</v>
      </c>
      <c r="B42492">
        <v>5006</v>
      </c>
      <c r="C42492" t="s">
        <v>533</v>
      </c>
      <c r="D42492">
        <v>2021</v>
      </c>
      <c r="E42492" t="s">
        <v>744</v>
      </c>
      <c r="F42492" s="2">
        <v>9640.905581215</v>
      </c>
    </row>
    <row r="42493" spans="1:6">
      <c r="A42493" t="s">
        <v>530</v>
      </c>
      <c r="B42493">
        <v>5006</v>
      </c>
      <c r="C42493" t="s">
        <v>533</v>
      </c>
      <c r="D42493">
        <v>2021</v>
      </c>
      <c r="E42493" t="s">
        <v>739</v>
      </c>
      <c r="F42493" s="2">
        <v>80747.709429119597</v>
      </c>
    </row>
    <row r="42494" spans="1:6">
      <c r="A42494" t="s">
        <v>530</v>
      </c>
      <c r="B42494">
        <v>5006</v>
      </c>
      <c r="C42494" t="s">
        <v>533</v>
      </c>
      <c r="D42494">
        <v>2021</v>
      </c>
      <c r="E42494" t="s">
        <v>743</v>
      </c>
      <c r="F42494" s="2">
        <v>0</v>
      </c>
    </row>
    <row r="42495" spans="1:6">
      <c r="A42495" t="s">
        <v>530</v>
      </c>
      <c r="B42495">
        <v>5006</v>
      </c>
      <c r="C42495" t="s">
        <v>533</v>
      </c>
      <c r="D42495">
        <v>2022</v>
      </c>
      <c r="E42495" t="s">
        <v>742</v>
      </c>
      <c r="F42495" s="2">
        <v>13837.7517280991</v>
      </c>
    </row>
    <row r="42496" spans="1:6">
      <c r="A42496" t="s">
        <v>530</v>
      </c>
      <c r="B42496">
        <v>5006</v>
      </c>
      <c r="C42496" t="s">
        <v>533</v>
      </c>
      <c r="D42496">
        <v>2022</v>
      </c>
      <c r="E42496" t="s">
        <v>745</v>
      </c>
      <c r="F42496" s="2">
        <v>1037.6866582903299</v>
      </c>
    </row>
    <row r="42497" spans="1:6">
      <c r="A42497" t="s">
        <v>530</v>
      </c>
      <c r="B42497">
        <v>5006</v>
      </c>
      <c r="C42497" t="s">
        <v>533</v>
      </c>
      <c r="D42497">
        <v>2022</v>
      </c>
      <c r="E42497" t="s">
        <v>741</v>
      </c>
      <c r="F42497" s="2">
        <v>39435.215458427898</v>
      </c>
    </row>
    <row r="42498" spans="1:6">
      <c r="A42498" t="s">
        <v>530</v>
      </c>
      <c r="B42498">
        <v>5006</v>
      </c>
      <c r="C42498" t="s">
        <v>533</v>
      </c>
      <c r="D42498">
        <v>2023</v>
      </c>
      <c r="E42498" t="s">
        <v>736</v>
      </c>
      <c r="F42498" s="2">
        <v>5935.1170656166296</v>
      </c>
    </row>
    <row r="42499" spans="1:6">
      <c r="A42499" t="s">
        <v>530</v>
      </c>
      <c r="B42499">
        <v>5006</v>
      </c>
      <c r="C42499" t="s">
        <v>533</v>
      </c>
      <c r="D42499">
        <v>2023</v>
      </c>
      <c r="E42499" t="s">
        <v>737</v>
      </c>
      <c r="F42499" s="2">
        <v>3793.9316584043499</v>
      </c>
    </row>
    <row r="42500" spans="1:6">
      <c r="A42500" t="s">
        <v>530</v>
      </c>
      <c r="B42500">
        <v>5006</v>
      </c>
      <c r="C42500" t="s">
        <v>533</v>
      </c>
      <c r="D42500">
        <v>2023</v>
      </c>
      <c r="E42500" t="s">
        <v>740</v>
      </c>
      <c r="F42500" s="2">
        <v>4476.3818086958199</v>
      </c>
    </row>
    <row r="42501" spans="1:6">
      <c r="A42501" t="s">
        <v>530</v>
      </c>
      <c r="B42501">
        <v>5006</v>
      </c>
      <c r="C42501" t="s">
        <v>533</v>
      </c>
      <c r="D42501">
        <v>2024</v>
      </c>
      <c r="E42501" t="s">
        <v>744</v>
      </c>
      <c r="F42501" s="2">
        <v>6606.7805673354997</v>
      </c>
    </row>
    <row r="42502" spans="1:6">
      <c r="A42502" t="s">
        <v>530</v>
      </c>
      <c r="B42502">
        <v>5006</v>
      </c>
      <c r="C42502" t="s">
        <v>533</v>
      </c>
      <c r="D42502">
        <v>2024</v>
      </c>
      <c r="E42502" t="s">
        <v>739</v>
      </c>
      <c r="F42502" s="2">
        <v>75709.393559358999</v>
      </c>
    </row>
    <row r="42503" spans="1:6">
      <c r="A42503" t="s">
        <v>530</v>
      </c>
      <c r="B42503">
        <v>5007</v>
      </c>
      <c r="C42503" t="s">
        <v>535</v>
      </c>
      <c r="D42503">
        <v>2009</v>
      </c>
      <c r="E42503" t="s">
        <v>736</v>
      </c>
      <c r="F42503" s="2">
        <v>1893.6285609778199</v>
      </c>
    </row>
    <row r="42504" spans="1:6">
      <c r="A42504" t="s">
        <v>530</v>
      </c>
      <c r="B42504">
        <v>5007</v>
      </c>
      <c r="C42504" t="s">
        <v>535</v>
      </c>
      <c r="D42504">
        <v>2009</v>
      </c>
      <c r="E42504" t="s">
        <v>737</v>
      </c>
      <c r="F42504" s="2">
        <v>2050.6996805385102</v>
      </c>
    </row>
    <row r="42505" spans="1:6">
      <c r="A42505" t="s">
        <v>530</v>
      </c>
      <c r="B42505">
        <v>5007</v>
      </c>
      <c r="C42505" t="s">
        <v>535</v>
      </c>
      <c r="D42505">
        <v>2009</v>
      </c>
      <c r="E42505" t="s">
        <v>740</v>
      </c>
      <c r="F42505" s="2">
        <v>6122.5813509808804</v>
      </c>
    </row>
    <row r="42506" spans="1:6">
      <c r="A42506" t="s">
        <v>530</v>
      </c>
      <c r="B42506">
        <v>5007</v>
      </c>
      <c r="C42506" t="s">
        <v>535</v>
      </c>
      <c r="D42506">
        <v>2009</v>
      </c>
      <c r="E42506" t="s">
        <v>741</v>
      </c>
      <c r="F42506" s="2">
        <v>23172.683908616498</v>
      </c>
    </row>
    <row r="42507" spans="1:6">
      <c r="A42507" t="s">
        <v>530</v>
      </c>
      <c r="B42507">
        <v>5007</v>
      </c>
      <c r="C42507" t="s">
        <v>535</v>
      </c>
      <c r="D42507">
        <v>2011</v>
      </c>
      <c r="E42507" t="s">
        <v>742</v>
      </c>
      <c r="F42507" s="2">
        <v>6532.1535630653598</v>
      </c>
    </row>
    <row r="42508" spans="1:6">
      <c r="A42508" t="s">
        <v>530</v>
      </c>
      <c r="B42508">
        <v>5007</v>
      </c>
      <c r="C42508" t="s">
        <v>535</v>
      </c>
      <c r="D42508">
        <v>2011</v>
      </c>
      <c r="E42508" t="s">
        <v>744</v>
      </c>
      <c r="F42508" s="2">
        <v>0</v>
      </c>
    </row>
    <row r="42509" spans="1:6">
      <c r="A42509" t="s">
        <v>530</v>
      </c>
      <c r="B42509">
        <v>5007</v>
      </c>
      <c r="C42509" t="s">
        <v>535</v>
      </c>
      <c r="D42509">
        <v>2011</v>
      </c>
      <c r="E42509" t="s">
        <v>743</v>
      </c>
      <c r="F42509" s="2">
        <v>436.99116016596599</v>
      </c>
    </row>
    <row r="42510" spans="1:6">
      <c r="A42510" t="s">
        <v>530</v>
      </c>
      <c r="B42510">
        <v>5007</v>
      </c>
      <c r="C42510" t="s">
        <v>535</v>
      </c>
      <c r="D42510">
        <v>2011</v>
      </c>
      <c r="E42510" t="s">
        <v>745</v>
      </c>
      <c r="F42510" s="2">
        <v>5912.8076125121597</v>
      </c>
    </row>
    <row r="42511" spans="1:6">
      <c r="A42511" t="s">
        <v>530</v>
      </c>
      <c r="B42511">
        <v>5007</v>
      </c>
      <c r="C42511" t="s">
        <v>535</v>
      </c>
      <c r="D42511">
        <v>2013</v>
      </c>
      <c r="E42511" t="s">
        <v>738</v>
      </c>
      <c r="F42511" s="2">
        <v>71.374532230770797</v>
      </c>
    </row>
    <row r="42512" spans="1:6">
      <c r="A42512" t="s">
        <v>530</v>
      </c>
      <c r="B42512">
        <v>5007</v>
      </c>
      <c r="C42512" t="s">
        <v>535</v>
      </c>
      <c r="D42512">
        <v>2015</v>
      </c>
      <c r="E42512" t="s">
        <v>741</v>
      </c>
      <c r="F42512" s="2">
        <v>23181.543654778499</v>
      </c>
    </row>
    <row r="42513" spans="1:6">
      <c r="A42513" t="s">
        <v>530</v>
      </c>
      <c r="B42513">
        <v>5007</v>
      </c>
      <c r="C42513" t="s">
        <v>535</v>
      </c>
      <c r="D42513">
        <v>2016</v>
      </c>
      <c r="E42513" t="s">
        <v>736</v>
      </c>
      <c r="F42513" s="2">
        <v>1634.23237966037</v>
      </c>
    </row>
    <row r="42514" spans="1:6">
      <c r="A42514" t="s">
        <v>530</v>
      </c>
      <c r="B42514">
        <v>5007</v>
      </c>
      <c r="C42514" t="s">
        <v>535</v>
      </c>
      <c r="D42514">
        <v>2016</v>
      </c>
      <c r="E42514" t="s">
        <v>737</v>
      </c>
      <c r="F42514" s="2">
        <v>2269.078350453</v>
      </c>
    </row>
    <row r="42515" spans="1:6">
      <c r="A42515" t="s">
        <v>530</v>
      </c>
      <c r="B42515">
        <v>5007</v>
      </c>
      <c r="C42515" t="s">
        <v>535</v>
      </c>
      <c r="D42515">
        <v>2016</v>
      </c>
      <c r="E42515" t="s">
        <v>738</v>
      </c>
      <c r="F42515" s="2">
        <v>730.46309039602102</v>
      </c>
    </row>
    <row r="42516" spans="1:6">
      <c r="A42516" t="s">
        <v>530</v>
      </c>
      <c r="B42516">
        <v>5007</v>
      </c>
      <c r="C42516" t="s">
        <v>535</v>
      </c>
      <c r="D42516">
        <v>2016</v>
      </c>
      <c r="E42516" t="s">
        <v>740</v>
      </c>
      <c r="F42516" s="2">
        <v>2300.6994899890401</v>
      </c>
    </row>
    <row r="42517" spans="1:6">
      <c r="A42517" t="s">
        <v>530</v>
      </c>
      <c r="B42517">
        <v>5007</v>
      </c>
      <c r="C42517" t="s">
        <v>535</v>
      </c>
      <c r="D42517">
        <v>2017</v>
      </c>
      <c r="E42517" t="s">
        <v>739</v>
      </c>
      <c r="F42517" s="2">
        <v>30558.8775460746</v>
      </c>
    </row>
    <row r="42518" spans="1:6">
      <c r="A42518" t="s">
        <v>530</v>
      </c>
      <c r="B42518">
        <v>5007</v>
      </c>
      <c r="C42518" t="s">
        <v>535</v>
      </c>
      <c r="D42518">
        <v>2017</v>
      </c>
      <c r="E42518" t="s">
        <v>743</v>
      </c>
      <c r="F42518" s="2">
        <v>329.22646764009698</v>
      </c>
    </row>
    <row r="42519" spans="1:6">
      <c r="A42519" t="s">
        <v>530</v>
      </c>
      <c r="B42519">
        <v>5007</v>
      </c>
      <c r="C42519" t="s">
        <v>535</v>
      </c>
      <c r="D42519">
        <v>2018</v>
      </c>
      <c r="E42519" t="s">
        <v>742</v>
      </c>
      <c r="F42519" s="2">
        <v>7477.1934258901902</v>
      </c>
    </row>
    <row r="42520" spans="1:6">
      <c r="A42520" t="s">
        <v>530</v>
      </c>
      <c r="B42520">
        <v>5007</v>
      </c>
      <c r="C42520" t="s">
        <v>535</v>
      </c>
      <c r="D42520">
        <v>2018</v>
      </c>
      <c r="E42520" t="s">
        <v>744</v>
      </c>
      <c r="F42520" s="2">
        <v>0</v>
      </c>
    </row>
    <row r="42521" spans="1:6">
      <c r="A42521" t="s">
        <v>530</v>
      </c>
      <c r="B42521">
        <v>5007</v>
      </c>
      <c r="C42521" t="s">
        <v>535</v>
      </c>
      <c r="D42521">
        <v>2018</v>
      </c>
      <c r="E42521" t="s">
        <v>745</v>
      </c>
      <c r="F42521" s="2">
        <v>7521.0574744996302</v>
      </c>
    </row>
    <row r="42522" spans="1:6">
      <c r="A42522" t="s">
        <v>530</v>
      </c>
      <c r="B42522">
        <v>5007</v>
      </c>
      <c r="C42522" t="s">
        <v>535</v>
      </c>
      <c r="D42522">
        <v>2018</v>
      </c>
      <c r="E42522" t="s">
        <v>741</v>
      </c>
      <c r="F42522" s="2">
        <v>21547.3561191933</v>
      </c>
    </row>
    <row r="42523" spans="1:6">
      <c r="A42523" t="s">
        <v>530</v>
      </c>
      <c r="B42523">
        <v>5007</v>
      </c>
      <c r="C42523" t="s">
        <v>535</v>
      </c>
      <c r="D42523">
        <v>2019</v>
      </c>
      <c r="E42523" t="s">
        <v>736</v>
      </c>
      <c r="F42523" s="2">
        <v>1200.8540556237699</v>
      </c>
    </row>
    <row r="42524" spans="1:6">
      <c r="A42524" t="s">
        <v>530</v>
      </c>
      <c r="B42524">
        <v>5007</v>
      </c>
      <c r="C42524" t="s">
        <v>535</v>
      </c>
      <c r="D42524">
        <v>2019</v>
      </c>
      <c r="E42524" t="s">
        <v>737</v>
      </c>
      <c r="F42524" s="2">
        <v>2298.56855506686</v>
      </c>
    </row>
    <row r="42525" spans="1:6">
      <c r="A42525" t="s">
        <v>530</v>
      </c>
      <c r="B42525">
        <v>5007</v>
      </c>
      <c r="C42525" t="s">
        <v>535</v>
      </c>
      <c r="D42525">
        <v>2019</v>
      </c>
      <c r="E42525" t="s">
        <v>738</v>
      </c>
      <c r="F42525" s="2">
        <v>955.42930832974002</v>
      </c>
    </row>
    <row r="42526" spans="1:6">
      <c r="A42526" t="s">
        <v>530</v>
      </c>
      <c r="B42526">
        <v>5007</v>
      </c>
      <c r="C42526" t="s">
        <v>535</v>
      </c>
      <c r="D42526">
        <v>2019</v>
      </c>
      <c r="E42526" t="s">
        <v>740</v>
      </c>
      <c r="F42526" s="2">
        <v>1302.7187460968501</v>
      </c>
    </row>
    <row r="42527" spans="1:6">
      <c r="A42527" t="s">
        <v>530</v>
      </c>
      <c r="B42527">
        <v>5007</v>
      </c>
      <c r="C42527" t="s">
        <v>535</v>
      </c>
      <c r="D42527">
        <v>2020</v>
      </c>
      <c r="E42527" t="s">
        <v>739</v>
      </c>
      <c r="F42527" s="2">
        <v>30710.8353782624</v>
      </c>
    </row>
    <row r="42528" spans="1:6">
      <c r="A42528" t="s">
        <v>530</v>
      </c>
      <c r="B42528">
        <v>5007</v>
      </c>
      <c r="C42528" t="s">
        <v>535</v>
      </c>
      <c r="D42528">
        <v>2020</v>
      </c>
      <c r="E42528" t="s">
        <v>743</v>
      </c>
      <c r="F42528" s="2">
        <v>268.38830884143999</v>
      </c>
    </row>
    <row r="42529" spans="1:6">
      <c r="A42529" t="s">
        <v>530</v>
      </c>
      <c r="B42529">
        <v>5007</v>
      </c>
      <c r="C42529" t="s">
        <v>535</v>
      </c>
      <c r="D42529">
        <v>2021</v>
      </c>
      <c r="E42529" t="s">
        <v>742</v>
      </c>
      <c r="F42529" s="2">
        <v>6543.3969928659899</v>
      </c>
    </row>
    <row r="42530" spans="1:6">
      <c r="A42530" t="s">
        <v>530</v>
      </c>
      <c r="B42530">
        <v>5007</v>
      </c>
      <c r="C42530" t="s">
        <v>535</v>
      </c>
      <c r="D42530">
        <v>2021</v>
      </c>
      <c r="E42530" t="s">
        <v>744</v>
      </c>
      <c r="F42530" s="2">
        <v>0</v>
      </c>
    </row>
    <row r="42531" spans="1:6">
      <c r="A42531" t="s">
        <v>530</v>
      </c>
      <c r="B42531">
        <v>5007</v>
      </c>
      <c r="C42531" t="s">
        <v>535</v>
      </c>
      <c r="D42531">
        <v>2021</v>
      </c>
      <c r="E42531" t="s">
        <v>745</v>
      </c>
      <c r="F42531" s="2">
        <v>8198.6101102801804</v>
      </c>
    </row>
    <row r="42532" spans="1:6">
      <c r="A42532" t="s">
        <v>530</v>
      </c>
      <c r="B42532">
        <v>5007</v>
      </c>
      <c r="C42532" t="s">
        <v>535</v>
      </c>
      <c r="D42532">
        <v>2022</v>
      </c>
      <c r="E42532" t="s">
        <v>736</v>
      </c>
      <c r="F42532" s="2">
        <v>1792.0991876437299</v>
      </c>
    </row>
    <row r="42533" spans="1:6">
      <c r="A42533" t="s">
        <v>530</v>
      </c>
      <c r="B42533">
        <v>5007</v>
      </c>
      <c r="C42533" t="s">
        <v>535</v>
      </c>
      <c r="D42533">
        <v>2022</v>
      </c>
      <c r="E42533" t="s">
        <v>737</v>
      </c>
      <c r="F42533" s="2">
        <v>2032.6770207362899</v>
      </c>
    </row>
    <row r="42534" spans="1:6">
      <c r="A42534" t="s">
        <v>530</v>
      </c>
      <c r="B42534">
        <v>5007</v>
      </c>
      <c r="C42534" t="s">
        <v>535</v>
      </c>
      <c r="D42534">
        <v>2022</v>
      </c>
      <c r="E42534" t="s">
        <v>740</v>
      </c>
      <c r="F42534" s="2">
        <v>1246.86181167979</v>
      </c>
    </row>
    <row r="42535" spans="1:6">
      <c r="A42535" t="s">
        <v>530</v>
      </c>
      <c r="B42535">
        <v>5007</v>
      </c>
      <c r="C42535" t="s">
        <v>535</v>
      </c>
      <c r="D42535">
        <v>2023</v>
      </c>
      <c r="E42535" t="s">
        <v>739</v>
      </c>
      <c r="F42535" s="2">
        <v>29336.6424822515</v>
      </c>
    </row>
    <row r="42536" spans="1:6">
      <c r="A42536" t="s">
        <v>530</v>
      </c>
      <c r="B42536">
        <v>5007</v>
      </c>
      <c r="C42536" t="s">
        <v>535</v>
      </c>
      <c r="D42536">
        <v>2024</v>
      </c>
      <c r="E42536" t="s">
        <v>742</v>
      </c>
      <c r="F42536" s="2">
        <v>8250.3032958909298</v>
      </c>
    </row>
    <row r="42537" spans="1:6">
      <c r="A42537" t="s">
        <v>530</v>
      </c>
      <c r="B42537">
        <v>5007</v>
      </c>
      <c r="C42537" t="s">
        <v>535</v>
      </c>
      <c r="D42537">
        <v>2024</v>
      </c>
      <c r="E42537" t="s">
        <v>745</v>
      </c>
      <c r="F42537" s="2">
        <v>9744.6275242586307</v>
      </c>
    </row>
    <row r="42538" spans="1:6">
      <c r="A42538" t="s">
        <v>530</v>
      </c>
      <c r="B42538">
        <v>5014</v>
      </c>
      <c r="C42538" t="s">
        <v>537</v>
      </c>
      <c r="D42538">
        <v>2009</v>
      </c>
      <c r="E42538" t="s">
        <v>742</v>
      </c>
      <c r="F42538" s="2">
        <v>2935.0726627714398</v>
      </c>
    </row>
    <row r="42539" spans="1:6">
      <c r="A42539" t="s">
        <v>530</v>
      </c>
      <c r="B42539">
        <v>5014</v>
      </c>
      <c r="C42539" t="s">
        <v>537</v>
      </c>
      <c r="D42539">
        <v>2009</v>
      </c>
      <c r="E42539" t="s">
        <v>745</v>
      </c>
      <c r="F42539" s="2">
        <v>26255.183878627799</v>
      </c>
    </row>
    <row r="42540" spans="1:6">
      <c r="A42540" t="s">
        <v>530</v>
      </c>
      <c r="B42540">
        <v>5014</v>
      </c>
      <c r="C42540" t="s">
        <v>537</v>
      </c>
      <c r="D42540">
        <v>2009</v>
      </c>
      <c r="E42540" t="s">
        <v>741</v>
      </c>
      <c r="F42540" s="2">
        <v>5756.6015944778901</v>
      </c>
    </row>
    <row r="42541" spans="1:6">
      <c r="A42541" t="s">
        <v>530</v>
      </c>
      <c r="B42541">
        <v>5014</v>
      </c>
      <c r="C42541" t="s">
        <v>537</v>
      </c>
      <c r="D42541">
        <v>2011</v>
      </c>
      <c r="E42541" t="s">
        <v>744</v>
      </c>
      <c r="F42541" s="2">
        <v>0</v>
      </c>
    </row>
    <row r="42542" spans="1:6">
      <c r="A42542" t="s">
        <v>530</v>
      </c>
      <c r="B42542">
        <v>5014</v>
      </c>
      <c r="C42542" t="s">
        <v>537</v>
      </c>
      <c r="D42542">
        <v>2011</v>
      </c>
      <c r="E42542" t="s">
        <v>739</v>
      </c>
      <c r="F42542" s="2">
        <v>4912.6983517247199</v>
      </c>
    </row>
    <row r="42543" spans="1:6">
      <c r="A42543" t="s">
        <v>530</v>
      </c>
      <c r="B42543">
        <v>5014</v>
      </c>
      <c r="C42543" t="s">
        <v>537</v>
      </c>
      <c r="D42543">
        <v>2011</v>
      </c>
      <c r="E42543" t="s">
        <v>743</v>
      </c>
      <c r="F42543" s="2">
        <v>0.12019385490636</v>
      </c>
    </row>
    <row r="42544" spans="1:6">
      <c r="A42544" t="s">
        <v>530</v>
      </c>
      <c r="B42544">
        <v>5014</v>
      </c>
      <c r="C42544" t="s">
        <v>537</v>
      </c>
      <c r="D42544">
        <v>2013</v>
      </c>
      <c r="E42544" t="s">
        <v>736</v>
      </c>
      <c r="F42544" s="2">
        <v>2780.9087284299499</v>
      </c>
    </row>
    <row r="42545" spans="1:6">
      <c r="A42545" t="s">
        <v>530</v>
      </c>
      <c r="B42545">
        <v>5014</v>
      </c>
      <c r="C42545" t="s">
        <v>537</v>
      </c>
      <c r="D42545">
        <v>2013</v>
      </c>
      <c r="E42545" t="s">
        <v>737</v>
      </c>
      <c r="F42545" s="2">
        <v>2462.5156234045899</v>
      </c>
    </row>
    <row r="42546" spans="1:6">
      <c r="A42546" t="s">
        <v>530</v>
      </c>
      <c r="B42546">
        <v>5014</v>
      </c>
      <c r="C42546" t="s">
        <v>537</v>
      </c>
      <c r="D42546">
        <v>2013</v>
      </c>
      <c r="E42546" t="s">
        <v>740</v>
      </c>
      <c r="F42546" s="2">
        <v>567.55869137843501</v>
      </c>
    </row>
    <row r="42547" spans="1:6">
      <c r="A42547" t="s">
        <v>530</v>
      </c>
      <c r="B42547">
        <v>5014</v>
      </c>
      <c r="C42547" t="s">
        <v>537</v>
      </c>
      <c r="D42547">
        <v>2015</v>
      </c>
      <c r="E42547" t="s">
        <v>742</v>
      </c>
      <c r="F42547" s="2">
        <v>12536.1086891947</v>
      </c>
    </row>
    <row r="42548" spans="1:6">
      <c r="A42548" t="s">
        <v>530</v>
      </c>
      <c r="B42548">
        <v>5014</v>
      </c>
      <c r="C42548" t="s">
        <v>537</v>
      </c>
      <c r="D42548">
        <v>2015</v>
      </c>
      <c r="E42548" t="s">
        <v>745</v>
      </c>
      <c r="F42548" s="2">
        <v>26255.183878627799</v>
      </c>
    </row>
    <row r="42549" spans="1:6">
      <c r="A42549" t="s">
        <v>530</v>
      </c>
      <c r="B42549">
        <v>5014</v>
      </c>
      <c r="C42549" t="s">
        <v>537</v>
      </c>
      <c r="D42549">
        <v>2016</v>
      </c>
      <c r="E42549" t="s">
        <v>736</v>
      </c>
      <c r="F42549" s="2">
        <v>2920.3867610422499</v>
      </c>
    </row>
    <row r="42550" spans="1:6">
      <c r="A42550" t="s">
        <v>530</v>
      </c>
      <c r="B42550">
        <v>5014</v>
      </c>
      <c r="C42550" t="s">
        <v>537</v>
      </c>
      <c r="D42550">
        <v>2016</v>
      </c>
      <c r="E42550" t="s">
        <v>740</v>
      </c>
      <c r="F42550" s="2">
        <v>480.44922363001098</v>
      </c>
    </row>
    <row r="42551" spans="1:6">
      <c r="A42551" t="s">
        <v>530</v>
      </c>
      <c r="B42551">
        <v>5014</v>
      </c>
      <c r="C42551" t="s">
        <v>537</v>
      </c>
      <c r="D42551">
        <v>2016</v>
      </c>
      <c r="E42551" t="s">
        <v>741</v>
      </c>
      <c r="F42551" s="2">
        <v>5201.9865616081697</v>
      </c>
    </row>
    <row r="42552" spans="1:6">
      <c r="A42552" t="s">
        <v>530</v>
      </c>
      <c r="B42552">
        <v>5014</v>
      </c>
      <c r="C42552" t="s">
        <v>537</v>
      </c>
      <c r="D42552">
        <v>2017</v>
      </c>
      <c r="E42552" t="s">
        <v>738</v>
      </c>
      <c r="F42552" s="2">
        <v>0</v>
      </c>
    </row>
    <row r="42553" spans="1:6">
      <c r="A42553" t="s">
        <v>530</v>
      </c>
      <c r="B42553">
        <v>5014</v>
      </c>
      <c r="C42553" t="s">
        <v>537</v>
      </c>
      <c r="D42553">
        <v>2017</v>
      </c>
      <c r="E42553" t="s">
        <v>739</v>
      </c>
      <c r="F42553" s="2">
        <v>4784.64969180137</v>
      </c>
    </row>
    <row r="42554" spans="1:6">
      <c r="A42554" t="s">
        <v>530</v>
      </c>
      <c r="B42554">
        <v>5014</v>
      </c>
      <c r="C42554" t="s">
        <v>537</v>
      </c>
      <c r="D42554">
        <v>2018</v>
      </c>
      <c r="E42554" t="s">
        <v>742</v>
      </c>
      <c r="F42554" s="2">
        <v>3939.9969292214701</v>
      </c>
    </row>
    <row r="42555" spans="1:6">
      <c r="A42555" t="s">
        <v>530</v>
      </c>
      <c r="B42555">
        <v>5014</v>
      </c>
      <c r="C42555" t="s">
        <v>537</v>
      </c>
      <c r="D42555">
        <v>2018</v>
      </c>
      <c r="E42555" t="s">
        <v>744</v>
      </c>
      <c r="F42555" s="2">
        <v>1875.681128336</v>
      </c>
    </row>
    <row r="42556" spans="1:6">
      <c r="A42556" t="s">
        <v>530</v>
      </c>
      <c r="B42556">
        <v>5014</v>
      </c>
      <c r="C42556" t="s">
        <v>537</v>
      </c>
      <c r="D42556">
        <v>2018</v>
      </c>
      <c r="E42556" t="s">
        <v>743</v>
      </c>
      <c r="F42556" s="2">
        <v>4.0843874764250403</v>
      </c>
    </row>
    <row r="42557" spans="1:6">
      <c r="A42557" t="s">
        <v>530</v>
      </c>
      <c r="B42557">
        <v>5014</v>
      </c>
      <c r="C42557" t="s">
        <v>537</v>
      </c>
      <c r="D42557">
        <v>2018</v>
      </c>
      <c r="E42557" t="s">
        <v>745</v>
      </c>
      <c r="F42557" s="2">
        <v>29218.771924307599</v>
      </c>
    </row>
    <row r="42558" spans="1:6">
      <c r="A42558" t="s">
        <v>530</v>
      </c>
      <c r="B42558">
        <v>5014</v>
      </c>
      <c r="C42558" t="s">
        <v>537</v>
      </c>
      <c r="D42558">
        <v>2019</v>
      </c>
      <c r="E42558" t="s">
        <v>741</v>
      </c>
      <c r="F42558" s="2">
        <v>4813.4225363890901</v>
      </c>
    </row>
    <row r="42559" spans="1:6">
      <c r="A42559" t="s">
        <v>530</v>
      </c>
      <c r="B42559">
        <v>5014</v>
      </c>
      <c r="C42559" t="s">
        <v>537</v>
      </c>
      <c r="D42559">
        <v>2020</v>
      </c>
      <c r="E42559" t="s">
        <v>737</v>
      </c>
      <c r="F42559" s="2">
        <v>1648.8209931946601</v>
      </c>
    </row>
    <row r="42560" spans="1:6">
      <c r="A42560" t="s">
        <v>530</v>
      </c>
      <c r="B42560">
        <v>5014</v>
      </c>
      <c r="C42560" t="s">
        <v>537</v>
      </c>
      <c r="D42560">
        <v>2020</v>
      </c>
      <c r="E42560" t="s">
        <v>738</v>
      </c>
      <c r="F42560" s="2">
        <v>0</v>
      </c>
    </row>
    <row r="42561" spans="1:6">
      <c r="A42561" t="s">
        <v>530</v>
      </c>
      <c r="B42561">
        <v>5014</v>
      </c>
      <c r="C42561" t="s">
        <v>537</v>
      </c>
      <c r="D42561">
        <v>2021</v>
      </c>
      <c r="E42561" t="s">
        <v>744</v>
      </c>
      <c r="F42561" s="2">
        <v>0</v>
      </c>
    </row>
    <row r="42562" spans="1:6">
      <c r="A42562" t="s">
        <v>530</v>
      </c>
      <c r="B42562">
        <v>5014</v>
      </c>
      <c r="C42562" t="s">
        <v>537</v>
      </c>
      <c r="D42562">
        <v>2021</v>
      </c>
      <c r="E42562" t="s">
        <v>739</v>
      </c>
      <c r="F42562" s="2">
        <v>4691.8364344361999</v>
      </c>
    </row>
    <row r="42563" spans="1:6">
      <c r="A42563" t="s">
        <v>530</v>
      </c>
      <c r="B42563">
        <v>5014</v>
      </c>
      <c r="C42563" t="s">
        <v>537</v>
      </c>
      <c r="D42563">
        <v>2021</v>
      </c>
      <c r="E42563" t="s">
        <v>743</v>
      </c>
      <c r="F42563" s="2">
        <v>5.5829571601735104</v>
      </c>
    </row>
    <row r="42564" spans="1:6">
      <c r="A42564" t="s">
        <v>530</v>
      </c>
      <c r="B42564">
        <v>5014</v>
      </c>
      <c r="C42564" t="s">
        <v>537</v>
      </c>
      <c r="D42564">
        <v>2022</v>
      </c>
      <c r="E42564" t="s">
        <v>741</v>
      </c>
      <c r="F42564" s="2">
        <v>4742.8231389785497</v>
      </c>
    </row>
    <row r="42565" spans="1:6">
      <c r="A42565" t="s">
        <v>530</v>
      </c>
      <c r="B42565">
        <v>5014</v>
      </c>
      <c r="C42565" t="s">
        <v>537</v>
      </c>
      <c r="D42565">
        <v>2023</v>
      </c>
      <c r="E42565" t="s">
        <v>736</v>
      </c>
      <c r="F42565" s="2">
        <v>2294.5046827771798</v>
      </c>
    </row>
    <row r="42566" spans="1:6">
      <c r="A42566" t="s">
        <v>530</v>
      </c>
      <c r="B42566">
        <v>5014</v>
      </c>
      <c r="C42566" t="s">
        <v>537</v>
      </c>
      <c r="D42566">
        <v>2023</v>
      </c>
      <c r="E42566" t="s">
        <v>737</v>
      </c>
      <c r="F42566" s="2">
        <v>1386.3656063298199</v>
      </c>
    </row>
    <row r="42567" spans="1:6">
      <c r="A42567" t="s">
        <v>530</v>
      </c>
      <c r="B42567">
        <v>5014</v>
      </c>
      <c r="C42567" t="s">
        <v>537</v>
      </c>
      <c r="D42567">
        <v>2023</v>
      </c>
      <c r="E42567" t="s">
        <v>740</v>
      </c>
      <c r="F42567" s="2">
        <v>409.85400578340699</v>
      </c>
    </row>
    <row r="42568" spans="1:6">
      <c r="A42568" t="s">
        <v>530</v>
      </c>
      <c r="B42568">
        <v>5014</v>
      </c>
      <c r="C42568" t="s">
        <v>537</v>
      </c>
      <c r="D42568">
        <v>2024</v>
      </c>
      <c r="E42568" t="s">
        <v>744</v>
      </c>
      <c r="F42568" s="2">
        <v>4734.0773019999997</v>
      </c>
    </row>
    <row r="42569" spans="1:6">
      <c r="A42569" t="s">
        <v>530</v>
      </c>
      <c r="B42569">
        <v>5014</v>
      </c>
      <c r="C42569" t="s">
        <v>537</v>
      </c>
      <c r="D42569">
        <v>2024</v>
      </c>
      <c r="E42569" t="s">
        <v>739</v>
      </c>
      <c r="F42569" s="2">
        <v>4265.00804800075</v>
      </c>
    </row>
    <row r="42570" spans="1:6">
      <c r="A42570" t="s">
        <v>530</v>
      </c>
      <c r="B42570">
        <v>5014</v>
      </c>
      <c r="C42570" t="s">
        <v>537</v>
      </c>
      <c r="D42570">
        <v>2024</v>
      </c>
      <c r="E42570" t="s">
        <v>743</v>
      </c>
      <c r="F42570" s="2">
        <v>3.43252082795994</v>
      </c>
    </row>
    <row r="42571" spans="1:6">
      <c r="A42571" t="s">
        <v>530</v>
      </c>
      <c r="B42571">
        <v>5020</v>
      </c>
      <c r="C42571" t="s">
        <v>539</v>
      </c>
      <c r="D42571">
        <v>2009</v>
      </c>
      <c r="E42571" t="s">
        <v>741</v>
      </c>
      <c r="F42571" s="2">
        <v>1227.30598135018</v>
      </c>
    </row>
    <row r="42572" spans="1:6">
      <c r="A42572" t="s">
        <v>530</v>
      </c>
      <c r="B42572">
        <v>5020</v>
      </c>
      <c r="C42572" t="s">
        <v>539</v>
      </c>
      <c r="D42572">
        <v>2011</v>
      </c>
      <c r="E42572" t="s">
        <v>738</v>
      </c>
      <c r="F42572" s="2">
        <v>0</v>
      </c>
    </row>
    <row r="42573" spans="1:6">
      <c r="A42573" t="s">
        <v>530</v>
      </c>
      <c r="B42573">
        <v>5020</v>
      </c>
      <c r="C42573" t="s">
        <v>539</v>
      </c>
      <c r="D42573">
        <v>2011</v>
      </c>
      <c r="E42573" t="s">
        <v>739</v>
      </c>
      <c r="F42573" s="2">
        <v>4228.6600438783198</v>
      </c>
    </row>
    <row r="42574" spans="1:6">
      <c r="A42574" t="s">
        <v>530</v>
      </c>
      <c r="B42574">
        <v>5020</v>
      </c>
      <c r="C42574" t="s">
        <v>539</v>
      </c>
      <c r="D42574">
        <v>2011</v>
      </c>
      <c r="E42574" t="s">
        <v>743</v>
      </c>
      <c r="F42574" s="2">
        <v>0</v>
      </c>
    </row>
    <row r="42575" spans="1:6">
      <c r="A42575" t="s">
        <v>530</v>
      </c>
      <c r="B42575">
        <v>5020</v>
      </c>
      <c r="C42575" t="s">
        <v>539</v>
      </c>
      <c r="D42575">
        <v>2013</v>
      </c>
      <c r="E42575" t="s">
        <v>736</v>
      </c>
      <c r="F42575" s="2">
        <v>6.8124349375034798</v>
      </c>
    </row>
    <row r="42576" spans="1:6">
      <c r="A42576" t="s">
        <v>530</v>
      </c>
      <c r="B42576">
        <v>5020</v>
      </c>
      <c r="C42576" t="s">
        <v>539</v>
      </c>
      <c r="D42576">
        <v>2013</v>
      </c>
      <c r="E42576" t="s">
        <v>737</v>
      </c>
      <c r="F42576" s="2">
        <v>140.90543417722699</v>
      </c>
    </row>
    <row r="42577" spans="1:6">
      <c r="A42577" t="s">
        <v>530</v>
      </c>
      <c r="B42577">
        <v>5020</v>
      </c>
      <c r="C42577" t="s">
        <v>539</v>
      </c>
      <c r="D42577">
        <v>2013</v>
      </c>
      <c r="E42577" t="s">
        <v>740</v>
      </c>
      <c r="F42577" s="2">
        <v>146.12088243162799</v>
      </c>
    </row>
    <row r="42578" spans="1:6">
      <c r="A42578" t="s">
        <v>530</v>
      </c>
      <c r="B42578">
        <v>5020</v>
      </c>
      <c r="C42578" t="s">
        <v>539</v>
      </c>
      <c r="D42578">
        <v>2015</v>
      </c>
      <c r="E42578" t="s">
        <v>742</v>
      </c>
      <c r="F42578" s="2">
        <v>856.74191683319305</v>
      </c>
    </row>
    <row r="42579" spans="1:6">
      <c r="A42579" t="s">
        <v>530</v>
      </c>
      <c r="B42579">
        <v>5020</v>
      </c>
      <c r="C42579" t="s">
        <v>539</v>
      </c>
      <c r="D42579">
        <v>2015</v>
      </c>
      <c r="E42579" t="s">
        <v>744</v>
      </c>
      <c r="F42579" s="2">
        <v>0</v>
      </c>
    </row>
    <row r="42580" spans="1:6">
      <c r="A42580" t="s">
        <v>530</v>
      </c>
      <c r="B42580">
        <v>5020</v>
      </c>
      <c r="C42580" t="s">
        <v>539</v>
      </c>
      <c r="D42580">
        <v>2015</v>
      </c>
      <c r="E42580" t="s">
        <v>745</v>
      </c>
      <c r="F42580" s="2">
        <v>14903.4090512937</v>
      </c>
    </row>
    <row r="42581" spans="1:6">
      <c r="A42581" t="s">
        <v>530</v>
      </c>
      <c r="B42581">
        <v>5020</v>
      </c>
      <c r="C42581" t="s">
        <v>539</v>
      </c>
      <c r="D42581">
        <v>2015</v>
      </c>
      <c r="E42581" t="s">
        <v>741</v>
      </c>
      <c r="F42581" s="2">
        <v>1231.80081830535</v>
      </c>
    </row>
    <row r="42582" spans="1:6">
      <c r="A42582" t="s">
        <v>530</v>
      </c>
      <c r="B42582">
        <v>5020</v>
      </c>
      <c r="C42582" t="s">
        <v>539</v>
      </c>
      <c r="D42582">
        <v>2016</v>
      </c>
      <c r="E42582" t="s">
        <v>736</v>
      </c>
      <c r="F42582" s="2">
        <v>7.7109147696780402</v>
      </c>
    </row>
    <row r="42583" spans="1:6">
      <c r="A42583" t="s">
        <v>530</v>
      </c>
      <c r="B42583">
        <v>5020</v>
      </c>
      <c r="C42583" t="s">
        <v>539</v>
      </c>
      <c r="D42583">
        <v>2016</v>
      </c>
      <c r="E42583" t="s">
        <v>737</v>
      </c>
      <c r="F42583" s="2">
        <v>133.393686422424</v>
      </c>
    </row>
    <row r="42584" spans="1:6">
      <c r="A42584" t="s">
        <v>530</v>
      </c>
      <c r="B42584">
        <v>5020</v>
      </c>
      <c r="C42584" t="s">
        <v>539</v>
      </c>
      <c r="D42584">
        <v>2016</v>
      </c>
      <c r="E42584" t="s">
        <v>740</v>
      </c>
      <c r="F42584" s="2">
        <v>137.82210970479801</v>
      </c>
    </row>
    <row r="42585" spans="1:6">
      <c r="A42585" t="s">
        <v>530</v>
      </c>
      <c r="B42585">
        <v>5020</v>
      </c>
      <c r="C42585" t="s">
        <v>539</v>
      </c>
      <c r="D42585">
        <v>2017</v>
      </c>
      <c r="E42585" t="s">
        <v>738</v>
      </c>
      <c r="F42585" s="2">
        <v>0</v>
      </c>
    </row>
    <row r="42586" spans="1:6">
      <c r="A42586" t="s">
        <v>530</v>
      </c>
      <c r="B42586">
        <v>5020</v>
      </c>
      <c r="C42586" t="s">
        <v>539</v>
      </c>
      <c r="D42586">
        <v>2017</v>
      </c>
      <c r="E42586" t="s">
        <v>739</v>
      </c>
      <c r="F42586" s="2">
        <v>5033.5636558411197</v>
      </c>
    </row>
    <row r="42587" spans="1:6">
      <c r="A42587" t="s">
        <v>530</v>
      </c>
      <c r="B42587">
        <v>5020</v>
      </c>
      <c r="C42587" t="s">
        <v>539</v>
      </c>
      <c r="D42587">
        <v>2017</v>
      </c>
      <c r="E42587" t="s">
        <v>743</v>
      </c>
      <c r="F42587" s="2">
        <v>0</v>
      </c>
    </row>
    <row r="42588" spans="1:6">
      <c r="A42588" t="s">
        <v>530</v>
      </c>
      <c r="B42588">
        <v>5020</v>
      </c>
      <c r="C42588" t="s">
        <v>539</v>
      </c>
      <c r="D42588">
        <v>2018</v>
      </c>
      <c r="E42588" t="s">
        <v>742</v>
      </c>
      <c r="F42588" s="2">
        <v>615.27241068270598</v>
      </c>
    </row>
    <row r="42589" spans="1:6">
      <c r="A42589" t="s">
        <v>530</v>
      </c>
      <c r="B42589">
        <v>5020</v>
      </c>
      <c r="C42589" t="s">
        <v>539</v>
      </c>
      <c r="D42589">
        <v>2018</v>
      </c>
      <c r="E42589" t="s">
        <v>744</v>
      </c>
      <c r="F42589" s="2">
        <v>0</v>
      </c>
    </row>
    <row r="42590" spans="1:6">
      <c r="A42590" t="s">
        <v>530</v>
      </c>
      <c r="B42590">
        <v>5020</v>
      </c>
      <c r="C42590" t="s">
        <v>539</v>
      </c>
      <c r="D42590">
        <v>2018</v>
      </c>
      <c r="E42590" t="s">
        <v>745</v>
      </c>
      <c r="F42590" s="2">
        <v>12071.4192311843</v>
      </c>
    </row>
    <row r="42591" spans="1:6">
      <c r="A42591" t="s">
        <v>530</v>
      </c>
      <c r="B42591">
        <v>5020</v>
      </c>
      <c r="C42591" t="s">
        <v>539</v>
      </c>
      <c r="D42591">
        <v>2019</v>
      </c>
      <c r="E42591" t="s">
        <v>736</v>
      </c>
      <c r="F42591" s="2">
        <v>5.5670871487036901</v>
      </c>
    </row>
    <row r="42592" spans="1:6">
      <c r="A42592" t="s">
        <v>530</v>
      </c>
      <c r="B42592">
        <v>5020</v>
      </c>
      <c r="C42592" t="s">
        <v>539</v>
      </c>
      <c r="D42592">
        <v>2019</v>
      </c>
      <c r="E42592" t="s">
        <v>737</v>
      </c>
      <c r="F42592" s="2">
        <v>132.339207486448</v>
      </c>
    </row>
    <row r="42593" spans="1:6">
      <c r="A42593" t="s">
        <v>530</v>
      </c>
      <c r="B42593">
        <v>5020</v>
      </c>
      <c r="C42593" t="s">
        <v>539</v>
      </c>
      <c r="D42593">
        <v>2019</v>
      </c>
      <c r="E42593" t="s">
        <v>740</v>
      </c>
      <c r="F42593" s="2">
        <v>105.183844968508</v>
      </c>
    </row>
    <row r="42594" spans="1:6">
      <c r="A42594" t="s">
        <v>530</v>
      </c>
      <c r="B42594">
        <v>5020</v>
      </c>
      <c r="C42594" t="s">
        <v>539</v>
      </c>
      <c r="D42594">
        <v>2020</v>
      </c>
      <c r="E42594" t="s">
        <v>738</v>
      </c>
      <c r="F42594" s="2">
        <v>0</v>
      </c>
    </row>
    <row r="42595" spans="1:6">
      <c r="A42595" t="s">
        <v>530</v>
      </c>
      <c r="B42595">
        <v>5020</v>
      </c>
      <c r="C42595" t="s">
        <v>539</v>
      </c>
      <c r="D42595">
        <v>2020</v>
      </c>
      <c r="E42595" t="s">
        <v>739</v>
      </c>
      <c r="F42595" s="2">
        <v>4945.99107034176</v>
      </c>
    </row>
    <row r="42596" spans="1:6">
      <c r="A42596" t="s">
        <v>530</v>
      </c>
      <c r="B42596">
        <v>5020</v>
      </c>
      <c r="C42596" t="s">
        <v>539</v>
      </c>
      <c r="D42596">
        <v>2021</v>
      </c>
      <c r="E42596" t="s">
        <v>742</v>
      </c>
      <c r="F42596" s="2">
        <v>610.76573738813499</v>
      </c>
    </row>
    <row r="42597" spans="1:6">
      <c r="A42597" t="s">
        <v>530</v>
      </c>
      <c r="B42597">
        <v>5020</v>
      </c>
      <c r="C42597" t="s">
        <v>539</v>
      </c>
      <c r="D42597">
        <v>2021</v>
      </c>
      <c r="E42597" t="s">
        <v>744</v>
      </c>
      <c r="F42597" s="2">
        <v>0</v>
      </c>
    </row>
    <row r="42598" spans="1:6">
      <c r="A42598" t="s">
        <v>530</v>
      </c>
      <c r="B42598">
        <v>5020</v>
      </c>
      <c r="C42598" t="s">
        <v>539</v>
      </c>
      <c r="D42598">
        <v>2021</v>
      </c>
      <c r="E42598" t="s">
        <v>745</v>
      </c>
      <c r="F42598" s="2">
        <v>11856.909850285299</v>
      </c>
    </row>
    <row r="42599" spans="1:6">
      <c r="A42599" t="s">
        <v>530</v>
      </c>
      <c r="B42599">
        <v>5020</v>
      </c>
      <c r="C42599" t="s">
        <v>539</v>
      </c>
      <c r="D42599">
        <v>2022</v>
      </c>
      <c r="E42599" t="s">
        <v>740</v>
      </c>
      <c r="F42599" s="2">
        <v>109.13923242049</v>
      </c>
    </row>
    <row r="42600" spans="1:6">
      <c r="A42600" t="s">
        <v>530</v>
      </c>
      <c r="B42600">
        <v>5020</v>
      </c>
      <c r="C42600" t="s">
        <v>539</v>
      </c>
      <c r="D42600">
        <v>2022</v>
      </c>
      <c r="E42600" t="s">
        <v>741</v>
      </c>
      <c r="F42600" s="2">
        <v>1097.47169613612</v>
      </c>
    </row>
    <row r="42601" spans="1:6">
      <c r="A42601" t="s">
        <v>530</v>
      </c>
      <c r="B42601">
        <v>5020</v>
      </c>
      <c r="C42601" t="s">
        <v>539</v>
      </c>
      <c r="D42601">
        <v>2024</v>
      </c>
      <c r="E42601" t="s">
        <v>743</v>
      </c>
      <c r="F42601" s="2">
        <v>0</v>
      </c>
    </row>
    <row r="42602" spans="1:6">
      <c r="A42602" t="s">
        <v>530</v>
      </c>
      <c r="B42602">
        <v>5020</v>
      </c>
      <c r="C42602" t="s">
        <v>539</v>
      </c>
      <c r="D42602">
        <v>2024</v>
      </c>
      <c r="E42602" t="s">
        <v>745</v>
      </c>
      <c r="F42602" s="2">
        <v>13911.7556615868</v>
      </c>
    </row>
    <row r="42603" spans="1:6">
      <c r="A42603" t="s">
        <v>530</v>
      </c>
      <c r="B42603">
        <v>5021</v>
      </c>
      <c r="C42603" t="s">
        <v>541</v>
      </c>
      <c r="D42603">
        <v>2009</v>
      </c>
      <c r="E42603" t="s">
        <v>738</v>
      </c>
      <c r="F42603" s="2">
        <v>0</v>
      </c>
    </row>
    <row r="42604" spans="1:6">
      <c r="A42604" t="s">
        <v>530</v>
      </c>
      <c r="B42604">
        <v>5021</v>
      </c>
      <c r="C42604" t="s">
        <v>541</v>
      </c>
      <c r="D42604">
        <v>2009</v>
      </c>
      <c r="E42604" t="s">
        <v>739</v>
      </c>
      <c r="F42604" s="2">
        <v>31749.077087014401</v>
      </c>
    </row>
    <row r="42605" spans="1:6">
      <c r="A42605" t="s">
        <v>530</v>
      </c>
      <c r="B42605">
        <v>5021</v>
      </c>
      <c r="C42605" t="s">
        <v>541</v>
      </c>
      <c r="D42605">
        <v>2011</v>
      </c>
      <c r="E42605" t="s">
        <v>740</v>
      </c>
      <c r="F42605" s="2">
        <v>2350.8225208607701</v>
      </c>
    </row>
    <row r="42606" spans="1:6">
      <c r="A42606" t="s">
        <v>530</v>
      </c>
      <c r="B42606">
        <v>5021</v>
      </c>
      <c r="C42606" t="s">
        <v>541</v>
      </c>
      <c r="D42606">
        <v>2011</v>
      </c>
      <c r="E42606" t="s">
        <v>741</v>
      </c>
      <c r="F42606" s="2">
        <v>20746.894817099699</v>
      </c>
    </row>
    <row r="42607" spans="1:6">
      <c r="A42607" t="s">
        <v>530</v>
      </c>
      <c r="B42607">
        <v>5021</v>
      </c>
      <c r="C42607" t="s">
        <v>541</v>
      </c>
      <c r="D42607">
        <v>2013</v>
      </c>
      <c r="E42607" t="s">
        <v>743</v>
      </c>
      <c r="F42607" s="2">
        <v>7.8837399965767796</v>
      </c>
    </row>
    <row r="42608" spans="1:6">
      <c r="A42608" t="s">
        <v>530</v>
      </c>
      <c r="B42608">
        <v>5021</v>
      </c>
      <c r="C42608" t="s">
        <v>541</v>
      </c>
      <c r="D42608">
        <v>2013</v>
      </c>
      <c r="E42608" t="s">
        <v>745</v>
      </c>
      <c r="F42608" s="2">
        <v>0</v>
      </c>
    </row>
    <row r="42609" spans="1:6">
      <c r="A42609" t="s">
        <v>530</v>
      </c>
      <c r="B42609">
        <v>5021</v>
      </c>
      <c r="C42609" t="s">
        <v>541</v>
      </c>
      <c r="D42609">
        <v>2015</v>
      </c>
      <c r="E42609" t="s">
        <v>736</v>
      </c>
      <c r="F42609" s="2">
        <v>2561.0497932923799</v>
      </c>
    </row>
    <row r="42610" spans="1:6">
      <c r="A42610" t="s">
        <v>530</v>
      </c>
      <c r="B42610">
        <v>5021</v>
      </c>
      <c r="C42610" t="s">
        <v>541</v>
      </c>
      <c r="D42610">
        <v>2015</v>
      </c>
      <c r="E42610" t="s">
        <v>737</v>
      </c>
      <c r="F42610" s="2">
        <v>1856.4804039552901</v>
      </c>
    </row>
    <row r="42611" spans="1:6">
      <c r="A42611" t="s">
        <v>530</v>
      </c>
      <c r="B42611">
        <v>5021</v>
      </c>
      <c r="C42611" t="s">
        <v>541</v>
      </c>
      <c r="D42611">
        <v>2016</v>
      </c>
      <c r="E42611" t="s">
        <v>738</v>
      </c>
      <c r="F42611" s="2">
        <v>0</v>
      </c>
    </row>
    <row r="42612" spans="1:6">
      <c r="A42612" t="s">
        <v>530</v>
      </c>
      <c r="B42612">
        <v>5021</v>
      </c>
      <c r="C42612" t="s">
        <v>541</v>
      </c>
      <c r="D42612">
        <v>2016</v>
      </c>
      <c r="E42612" t="s">
        <v>739</v>
      </c>
      <c r="F42612" s="2">
        <v>32039.9757327025</v>
      </c>
    </row>
    <row r="42613" spans="1:6">
      <c r="A42613" t="s">
        <v>530</v>
      </c>
      <c r="B42613">
        <v>5021</v>
      </c>
      <c r="C42613" t="s">
        <v>541</v>
      </c>
      <c r="D42613">
        <v>2016</v>
      </c>
      <c r="E42613" t="s">
        <v>743</v>
      </c>
      <c r="F42613" s="2">
        <v>12.426890163643799</v>
      </c>
    </row>
    <row r="42614" spans="1:6">
      <c r="A42614" t="s">
        <v>530</v>
      </c>
      <c r="B42614">
        <v>5021</v>
      </c>
      <c r="C42614" t="s">
        <v>541</v>
      </c>
      <c r="D42614">
        <v>2017</v>
      </c>
      <c r="E42614" t="s">
        <v>742</v>
      </c>
      <c r="F42614" s="2">
        <v>6562.2973560837099</v>
      </c>
    </row>
    <row r="42615" spans="1:6">
      <c r="A42615" t="s">
        <v>530</v>
      </c>
      <c r="B42615">
        <v>5021</v>
      </c>
      <c r="C42615" t="s">
        <v>541</v>
      </c>
      <c r="D42615">
        <v>2017</v>
      </c>
      <c r="E42615" t="s">
        <v>744</v>
      </c>
      <c r="F42615" s="2">
        <v>0</v>
      </c>
    </row>
    <row r="42616" spans="1:6">
      <c r="A42616" t="s">
        <v>530</v>
      </c>
      <c r="B42616">
        <v>5021</v>
      </c>
      <c r="C42616" t="s">
        <v>541</v>
      </c>
      <c r="D42616">
        <v>2017</v>
      </c>
      <c r="E42616" t="s">
        <v>741</v>
      </c>
      <c r="F42616" s="2">
        <v>18740.028855886299</v>
      </c>
    </row>
    <row r="42617" spans="1:6">
      <c r="A42617" t="s">
        <v>530</v>
      </c>
      <c r="B42617">
        <v>5021</v>
      </c>
      <c r="C42617" t="s">
        <v>541</v>
      </c>
      <c r="D42617">
        <v>2018</v>
      </c>
      <c r="E42617" t="s">
        <v>736</v>
      </c>
      <c r="F42617" s="2">
        <v>2228.92630686337</v>
      </c>
    </row>
    <row r="42618" spans="1:6">
      <c r="A42618" t="s">
        <v>530</v>
      </c>
      <c r="B42618">
        <v>5021</v>
      </c>
      <c r="C42618" t="s">
        <v>541</v>
      </c>
      <c r="D42618">
        <v>2018</v>
      </c>
      <c r="E42618" t="s">
        <v>737</v>
      </c>
      <c r="F42618" s="2">
        <v>1560.8947316307001</v>
      </c>
    </row>
    <row r="42619" spans="1:6">
      <c r="A42619" t="s">
        <v>530</v>
      </c>
      <c r="B42619">
        <v>5021</v>
      </c>
      <c r="C42619" t="s">
        <v>541</v>
      </c>
      <c r="D42619">
        <v>2018</v>
      </c>
      <c r="E42619" t="s">
        <v>740</v>
      </c>
      <c r="F42619" s="2">
        <v>1791.56358728532</v>
      </c>
    </row>
    <row r="42620" spans="1:6">
      <c r="A42620" t="s">
        <v>530</v>
      </c>
      <c r="B42620">
        <v>5021</v>
      </c>
      <c r="C42620" t="s">
        <v>541</v>
      </c>
      <c r="D42620">
        <v>2019</v>
      </c>
      <c r="E42620" t="s">
        <v>738</v>
      </c>
      <c r="F42620" s="2">
        <v>0</v>
      </c>
    </row>
    <row r="42621" spans="1:6">
      <c r="A42621" t="s">
        <v>530</v>
      </c>
      <c r="B42621">
        <v>5021</v>
      </c>
      <c r="C42621" t="s">
        <v>541</v>
      </c>
      <c r="D42621">
        <v>2019</v>
      </c>
      <c r="E42621" t="s">
        <v>739</v>
      </c>
      <c r="F42621" s="2">
        <v>33883.888725358003</v>
      </c>
    </row>
    <row r="42622" spans="1:6">
      <c r="A42622" t="s">
        <v>530</v>
      </c>
      <c r="B42622">
        <v>5021</v>
      </c>
      <c r="C42622" t="s">
        <v>541</v>
      </c>
      <c r="D42622">
        <v>2019</v>
      </c>
      <c r="E42622" t="s">
        <v>743</v>
      </c>
      <c r="F42622" s="2">
        <v>8.6827488759681408</v>
      </c>
    </row>
    <row r="42623" spans="1:6">
      <c r="A42623" t="s">
        <v>530</v>
      </c>
      <c r="B42623">
        <v>5021</v>
      </c>
      <c r="C42623" t="s">
        <v>541</v>
      </c>
      <c r="D42623">
        <v>2020</v>
      </c>
      <c r="E42623" t="s">
        <v>742</v>
      </c>
      <c r="F42623" s="2">
        <v>9445.8241428142392</v>
      </c>
    </row>
    <row r="42624" spans="1:6">
      <c r="A42624" t="s">
        <v>530</v>
      </c>
      <c r="B42624">
        <v>5021</v>
      </c>
      <c r="C42624" t="s">
        <v>541</v>
      </c>
      <c r="D42624">
        <v>2020</v>
      </c>
      <c r="E42624" t="s">
        <v>744</v>
      </c>
      <c r="F42624" s="2">
        <v>0</v>
      </c>
    </row>
    <row r="42625" spans="1:6">
      <c r="A42625" t="s">
        <v>530</v>
      </c>
      <c r="B42625">
        <v>5021</v>
      </c>
      <c r="C42625" t="s">
        <v>541</v>
      </c>
      <c r="D42625">
        <v>2020</v>
      </c>
      <c r="E42625" t="s">
        <v>745</v>
      </c>
      <c r="F42625" s="2">
        <v>0</v>
      </c>
    </row>
    <row r="42626" spans="1:6">
      <c r="A42626" t="s">
        <v>530</v>
      </c>
      <c r="B42626">
        <v>5021</v>
      </c>
      <c r="C42626" t="s">
        <v>541</v>
      </c>
      <c r="D42626">
        <v>2020</v>
      </c>
      <c r="E42626" t="s">
        <v>741</v>
      </c>
      <c r="F42626" s="2">
        <v>17896.876845017199</v>
      </c>
    </row>
    <row r="42627" spans="1:6">
      <c r="A42627" t="s">
        <v>530</v>
      </c>
      <c r="B42627">
        <v>5021</v>
      </c>
      <c r="C42627" t="s">
        <v>541</v>
      </c>
      <c r="D42627">
        <v>2021</v>
      </c>
      <c r="E42627" t="s">
        <v>736</v>
      </c>
      <c r="F42627" s="2">
        <v>1945.1545613543899</v>
      </c>
    </row>
    <row r="42628" spans="1:6">
      <c r="A42628" t="s">
        <v>530</v>
      </c>
      <c r="B42628">
        <v>5021</v>
      </c>
      <c r="C42628" t="s">
        <v>541</v>
      </c>
      <c r="D42628">
        <v>2021</v>
      </c>
      <c r="E42628" t="s">
        <v>737</v>
      </c>
      <c r="F42628" s="2">
        <v>1490.11588579617</v>
      </c>
    </row>
    <row r="42629" spans="1:6">
      <c r="A42629" t="s">
        <v>530</v>
      </c>
      <c r="B42629">
        <v>5021</v>
      </c>
      <c r="C42629" t="s">
        <v>541</v>
      </c>
      <c r="D42629">
        <v>2021</v>
      </c>
      <c r="E42629" t="s">
        <v>740</v>
      </c>
      <c r="F42629" s="2">
        <v>1758.8343013225201</v>
      </c>
    </row>
    <row r="42630" spans="1:6">
      <c r="A42630" t="s">
        <v>530</v>
      </c>
      <c r="B42630">
        <v>5021</v>
      </c>
      <c r="C42630" t="s">
        <v>541</v>
      </c>
      <c r="D42630">
        <v>2022</v>
      </c>
      <c r="E42630" t="s">
        <v>738</v>
      </c>
      <c r="F42630" s="2">
        <v>0</v>
      </c>
    </row>
    <row r="42631" spans="1:6">
      <c r="A42631" t="s">
        <v>530</v>
      </c>
      <c r="B42631">
        <v>5021</v>
      </c>
      <c r="C42631" t="s">
        <v>541</v>
      </c>
      <c r="D42631">
        <v>2022</v>
      </c>
      <c r="E42631" t="s">
        <v>739</v>
      </c>
      <c r="F42631" s="2">
        <v>31115.121897138801</v>
      </c>
    </row>
    <row r="42632" spans="1:6">
      <c r="A42632" t="s">
        <v>530</v>
      </c>
      <c r="B42632">
        <v>5021</v>
      </c>
      <c r="C42632" t="s">
        <v>541</v>
      </c>
      <c r="D42632">
        <v>2023</v>
      </c>
      <c r="E42632" t="s">
        <v>742</v>
      </c>
      <c r="F42632" s="2">
        <v>6753.3683748693802</v>
      </c>
    </row>
    <row r="42633" spans="1:6">
      <c r="A42633" t="s">
        <v>530</v>
      </c>
      <c r="B42633">
        <v>5021</v>
      </c>
      <c r="C42633" t="s">
        <v>541</v>
      </c>
      <c r="D42633">
        <v>2023</v>
      </c>
      <c r="E42633" t="s">
        <v>744</v>
      </c>
      <c r="F42633" s="2">
        <v>0</v>
      </c>
    </row>
    <row r="42634" spans="1:6">
      <c r="A42634" t="s">
        <v>530</v>
      </c>
      <c r="B42634">
        <v>5021</v>
      </c>
      <c r="C42634" t="s">
        <v>541</v>
      </c>
      <c r="D42634">
        <v>2023</v>
      </c>
      <c r="E42634" t="s">
        <v>745</v>
      </c>
      <c r="F42634" s="2">
        <v>0</v>
      </c>
    </row>
    <row r="42635" spans="1:6">
      <c r="A42635" t="s">
        <v>530</v>
      </c>
      <c r="B42635">
        <v>5021</v>
      </c>
      <c r="C42635" t="s">
        <v>541</v>
      </c>
      <c r="D42635">
        <v>2024</v>
      </c>
      <c r="E42635" t="s">
        <v>736</v>
      </c>
      <c r="F42635" s="2">
        <v>1645.15572938834</v>
      </c>
    </row>
    <row r="42636" spans="1:6">
      <c r="A42636" t="s">
        <v>530</v>
      </c>
      <c r="B42636">
        <v>5021</v>
      </c>
      <c r="C42636" t="s">
        <v>541</v>
      </c>
      <c r="D42636">
        <v>2024</v>
      </c>
      <c r="E42636" t="s">
        <v>737</v>
      </c>
      <c r="F42636" s="2">
        <v>1376.69766464431</v>
      </c>
    </row>
    <row r="42637" spans="1:6">
      <c r="A42637" t="s">
        <v>530</v>
      </c>
      <c r="B42637">
        <v>5021</v>
      </c>
      <c r="C42637" t="s">
        <v>541</v>
      </c>
      <c r="D42637">
        <v>2024</v>
      </c>
      <c r="E42637" t="s">
        <v>740</v>
      </c>
      <c r="F42637" s="2">
        <v>2006.9148936081799</v>
      </c>
    </row>
    <row r="42638" spans="1:6">
      <c r="A42638" t="s">
        <v>530</v>
      </c>
      <c r="B42638">
        <v>5022</v>
      </c>
      <c r="C42638" t="s">
        <v>543</v>
      </c>
      <c r="D42638">
        <v>2009</v>
      </c>
      <c r="E42638" t="s">
        <v>740</v>
      </c>
      <c r="F42638" s="2">
        <v>1215.77597241223</v>
      </c>
    </row>
    <row r="42639" spans="1:6">
      <c r="A42639" t="s">
        <v>530</v>
      </c>
      <c r="B42639">
        <v>5022</v>
      </c>
      <c r="C42639" t="s">
        <v>543</v>
      </c>
      <c r="D42639">
        <v>2009</v>
      </c>
      <c r="E42639" t="s">
        <v>741</v>
      </c>
      <c r="F42639" s="2">
        <v>21078.394091822</v>
      </c>
    </row>
    <row r="42640" spans="1:6">
      <c r="A42640" t="s">
        <v>530</v>
      </c>
      <c r="B42640">
        <v>5022</v>
      </c>
      <c r="C42640" t="s">
        <v>543</v>
      </c>
      <c r="D42640">
        <v>2011</v>
      </c>
      <c r="E42640" t="s">
        <v>744</v>
      </c>
      <c r="F42640" s="2">
        <v>95.667945000000003</v>
      </c>
    </row>
    <row r="42641" spans="1:6">
      <c r="A42641" t="s">
        <v>530</v>
      </c>
      <c r="B42641">
        <v>5022</v>
      </c>
      <c r="C42641" t="s">
        <v>543</v>
      </c>
      <c r="D42641">
        <v>2011</v>
      </c>
      <c r="E42641" t="s">
        <v>743</v>
      </c>
      <c r="F42641" s="2">
        <v>0</v>
      </c>
    </row>
    <row r="42642" spans="1:6">
      <c r="A42642" t="s">
        <v>530</v>
      </c>
      <c r="B42642">
        <v>5022</v>
      </c>
      <c r="C42642" t="s">
        <v>543</v>
      </c>
      <c r="D42642">
        <v>2011</v>
      </c>
      <c r="E42642" t="s">
        <v>745</v>
      </c>
      <c r="F42642" s="2">
        <v>0</v>
      </c>
    </row>
    <row r="42643" spans="1:6">
      <c r="A42643" t="s">
        <v>530</v>
      </c>
      <c r="B42643">
        <v>5022</v>
      </c>
      <c r="C42643" t="s">
        <v>543</v>
      </c>
      <c r="D42643">
        <v>2013</v>
      </c>
      <c r="E42643" t="s">
        <v>736</v>
      </c>
      <c r="F42643" s="2">
        <v>776.49523008358005</v>
      </c>
    </row>
    <row r="42644" spans="1:6">
      <c r="A42644" t="s">
        <v>530</v>
      </c>
      <c r="B42644">
        <v>5022</v>
      </c>
      <c r="C42644" t="s">
        <v>543</v>
      </c>
      <c r="D42644">
        <v>2013</v>
      </c>
      <c r="E42644" t="s">
        <v>737</v>
      </c>
      <c r="F42644" s="2">
        <v>1406.72123399263</v>
      </c>
    </row>
    <row r="42645" spans="1:6">
      <c r="A42645" t="s">
        <v>530</v>
      </c>
      <c r="B42645">
        <v>5022</v>
      </c>
      <c r="C42645" t="s">
        <v>543</v>
      </c>
      <c r="D42645">
        <v>2013</v>
      </c>
      <c r="E42645" t="s">
        <v>738</v>
      </c>
      <c r="F42645" s="2">
        <v>0</v>
      </c>
    </row>
    <row r="42646" spans="1:6">
      <c r="A42646" t="s">
        <v>530</v>
      </c>
      <c r="B42646">
        <v>5022</v>
      </c>
      <c r="C42646" t="s">
        <v>543</v>
      </c>
      <c r="D42646">
        <v>2015</v>
      </c>
      <c r="E42646" t="s">
        <v>742</v>
      </c>
      <c r="F42646" s="2">
        <v>2643.0847643977199</v>
      </c>
    </row>
    <row r="42647" spans="1:6">
      <c r="A42647" t="s">
        <v>530</v>
      </c>
      <c r="B42647">
        <v>5022</v>
      </c>
      <c r="C42647" t="s">
        <v>543</v>
      </c>
      <c r="D42647">
        <v>2015</v>
      </c>
      <c r="E42647" t="s">
        <v>741</v>
      </c>
      <c r="F42647" s="2">
        <v>22167.1549386976</v>
      </c>
    </row>
    <row r="42648" spans="1:6">
      <c r="A42648" t="s">
        <v>530</v>
      </c>
      <c r="B42648">
        <v>5022</v>
      </c>
      <c r="C42648" t="s">
        <v>543</v>
      </c>
      <c r="D42648">
        <v>2016</v>
      </c>
      <c r="E42648" t="s">
        <v>736</v>
      </c>
      <c r="F42648" s="2">
        <v>658.34648314645597</v>
      </c>
    </row>
    <row r="42649" spans="1:6">
      <c r="A42649" t="s">
        <v>530</v>
      </c>
      <c r="B42649">
        <v>5022</v>
      </c>
      <c r="C42649" t="s">
        <v>543</v>
      </c>
      <c r="D42649">
        <v>2016</v>
      </c>
      <c r="E42649" t="s">
        <v>737</v>
      </c>
      <c r="F42649" s="2">
        <v>1240.2639796624501</v>
      </c>
    </row>
    <row r="42650" spans="1:6">
      <c r="A42650" t="s">
        <v>530</v>
      </c>
      <c r="B42650">
        <v>5022</v>
      </c>
      <c r="C42650" t="s">
        <v>543</v>
      </c>
      <c r="D42650">
        <v>2016</v>
      </c>
      <c r="E42650" t="s">
        <v>738</v>
      </c>
      <c r="F42650" s="2">
        <v>0</v>
      </c>
    </row>
    <row r="42651" spans="1:6">
      <c r="A42651" t="s">
        <v>530</v>
      </c>
      <c r="B42651">
        <v>5022</v>
      </c>
      <c r="C42651" t="s">
        <v>543</v>
      </c>
      <c r="D42651">
        <v>2016</v>
      </c>
      <c r="E42651" t="s">
        <v>740</v>
      </c>
      <c r="F42651" s="2">
        <v>718.413091387348</v>
      </c>
    </row>
    <row r="42652" spans="1:6">
      <c r="A42652" t="s">
        <v>530</v>
      </c>
      <c r="B42652">
        <v>5022</v>
      </c>
      <c r="C42652" t="s">
        <v>543</v>
      </c>
      <c r="D42652">
        <v>2017</v>
      </c>
      <c r="E42652" t="s">
        <v>744</v>
      </c>
      <c r="F42652" s="2">
        <v>0</v>
      </c>
    </row>
    <row r="42653" spans="1:6">
      <c r="A42653" t="s">
        <v>530</v>
      </c>
      <c r="B42653">
        <v>5022</v>
      </c>
      <c r="C42653" t="s">
        <v>543</v>
      </c>
      <c r="D42653">
        <v>2017</v>
      </c>
      <c r="E42653" t="s">
        <v>739</v>
      </c>
      <c r="F42653" s="2">
        <v>16945.648802825501</v>
      </c>
    </row>
    <row r="42654" spans="1:6">
      <c r="A42654" t="s">
        <v>530</v>
      </c>
      <c r="B42654">
        <v>5022</v>
      </c>
      <c r="C42654" t="s">
        <v>543</v>
      </c>
      <c r="D42654">
        <v>2017</v>
      </c>
      <c r="E42654" t="s">
        <v>743</v>
      </c>
      <c r="F42654" s="2">
        <v>0</v>
      </c>
    </row>
    <row r="42655" spans="1:6">
      <c r="A42655" t="s">
        <v>530</v>
      </c>
      <c r="B42655">
        <v>5022</v>
      </c>
      <c r="C42655" t="s">
        <v>543</v>
      </c>
      <c r="D42655">
        <v>2018</v>
      </c>
      <c r="E42655" t="s">
        <v>742</v>
      </c>
      <c r="F42655" s="2">
        <v>2603.7032347009499</v>
      </c>
    </row>
    <row r="42656" spans="1:6">
      <c r="A42656" t="s">
        <v>530</v>
      </c>
      <c r="B42656">
        <v>5022</v>
      </c>
      <c r="C42656" t="s">
        <v>543</v>
      </c>
      <c r="D42656">
        <v>2018</v>
      </c>
      <c r="E42656" t="s">
        <v>745</v>
      </c>
      <c r="F42656" s="2">
        <v>0</v>
      </c>
    </row>
    <row r="42657" spans="1:6">
      <c r="A42657" t="s">
        <v>530</v>
      </c>
      <c r="B42657">
        <v>5022</v>
      </c>
      <c r="C42657" t="s">
        <v>543</v>
      </c>
      <c r="D42657">
        <v>2018</v>
      </c>
      <c r="E42657" t="s">
        <v>741</v>
      </c>
      <c r="F42657" s="2">
        <v>21289.499685832201</v>
      </c>
    </row>
    <row r="42658" spans="1:6">
      <c r="A42658" t="s">
        <v>530</v>
      </c>
      <c r="B42658">
        <v>5022</v>
      </c>
      <c r="C42658" t="s">
        <v>543</v>
      </c>
      <c r="D42658">
        <v>2019</v>
      </c>
      <c r="E42658" t="s">
        <v>736</v>
      </c>
      <c r="F42658" s="2">
        <v>560.34613071712499</v>
      </c>
    </row>
    <row r="42659" spans="1:6">
      <c r="A42659" t="s">
        <v>530</v>
      </c>
      <c r="B42659">
        <v>5022</v>
      </c>
      <c r="C42659" t="s">
        <v>543</v>
      </c>
      <c r="D42659">
        <v>2019</v>
      </c>
      <c r="E42659" t="s">
        <v>737</v>
      </c>
      <c r="F42659" s="2">
        <v>1060.53944041309</v>
      </c>
    </row>
    <row r="42660" spans="1:6">
      <c r="A42660" t="s">
        <v>530</v>
      </c>
      <c r="B42660">
        <v>5022</v>
      </c>
      <c r="C42660" t="s">
        <v>543</v>
      </c>
      <c r="D42660">
        <v>2019</v>
      </c>
      <c r="E42660" t="s">
        <v>738</v>
      </c>
      <c r="F42660" s="2">
        <v>0</v>
      </c>
    </row>
    <row r="42661" spans="1:6">
      <c r="A42661" t="s">
        <v>530</v>
      </c>
      <c r="B42661">
        <v>5022</v>
      </c>
      <c r="C42661" t="s">
        <v>543</v>
      </c>
      <c r="D42661">
        <v>2019</v>
      </c>
      <c r="E42661" t="s">
        <v>740</v>
      </c>
      <c r="F42661" s="2">
        <v>793.94858366652704</v>
      </c>
    </row>
    <row r="42662" spans="1:6">
      <c r="A42662" t="s">
        <v>530</v>
      </c>
      <c r="B42662">
        <v>5022</v>
      </c>
      <c r="C42662" t="s">
        <v>543</v>
      </c>
      <c r="D42662">
        <v>2020</v>
      </c>
      <c r="E42662" t="s">
        <v>744</v>
      </c>
      <c r="F42662" s="2">
        <v>0</v>
      </c>
    </row>
    <row r="42663" spans="1:6">
      <c r="A42663" t="s">
        <v>530</v>
      </c>
      <c r="B42663">
        <v>5022</v>
      </c>
      <c r="C42663" t="s">
        <v>543</v>
      </c>
      <c r="D42663">
        <v>2020</v>
      </c>
      <c r="E42663" t="s">
        <v>739</v>
      </c>
      <c r="F42663" s="2">
        <v>16116.607452390699</v>
      </c>
    </row>
    <row r="42664" spans="1:6">
      <c r="A42664" t="s">
        <v>530</v>
      </c>
      <c r="B42664">
        <v>5022</v>
      </c>
      <c r="C42664" t="s">
        <v>543</v>
      </c>
      <c r="D42664">
        <v>2021</v>
      </c>
      <c r="E42664" t="s">
        <v>742</v>
      </c>
      <c r="F42664" s="2">
        <v>2198.8485414591701</v>
      </c>
    </row>
    <row r="42665" spans="1:6">
      <c r="A42665" t="s">
        <v>530</v>
      </c>
      <c r="B42665">
        <v>5022</v>
      </c>
      <c r="C42665" t="s">
        <v>543</v>
      </c>
      <c r="D42665">
        <v>2021</v>
      </c>
      <c r="E42665" t="s">
        <v>745</v>
      </c>
      <c r="F42665" s="2">
        <v>0</v>
      </c>
    </row>
    <row r="42666" spans="1:6">
      <c r="A42666" t="s">
        <v>530</v>
      </c>
      <c r="B42666">
        <v>5022</v>
      </c>
      <c r="C42666" t="s">
        <v>543</v>
      </c>
      <c r="D42666">
        <v>2022</v>
      </c>
      <c r="E42666" t="s">
        <v>736</v>
      </c>
      <c r="F42666" s="2">
        <v>484.74561207768198</v>
      </c>
    </row>
    <row r="42667" spans="1:6">
      <c r="A42667" t="s">
        <v>530</v>
      </c>
      <c r="B42667">
        <v>5022</v>
      </c>
      <c r="C42667" t="s">
        <v>543</v>
      </c>
      <c r="D42667">
        <v>2022</v>
      </c>
      <c r="E42667" t="s">
        <v>737</v>
      </c>
      <c r="F42667" s="2">
        <v>861.83383769762804</v>
      </c>
    </row>
    <row r="42668" spans="1:6">
      <c r="A42668" t="s">
        <v>530</v>
      </c>
      <c r="B42668">
        <v>5022</v>
      </c>
      <c r="C42668" t="s">
        <v>543</v>
      </c>
      <c r="D42668">
        <v>2022</v>
      </c>
      <c r="E42668" t="s">
        <v>740</v>
      </c>
      <c r="F42668" s="2">
        <v>912.721826806237</v>
      </c>
    </row>
    <row r="42669" spans="1:6">
      <c r="A42669" t="s">
        <v>530</v>
      </c>
      <c r="B42669">
        <v>5022</v>
      </c>
      <c r="C42669" t="s">
        <v>543</v>
      </c>
      <c r="D42669">
        <v>2023</v>
      </c>
      <c r="E42669" t="s">
        <v>739</v>
      </c>
      <c r="F42669" s="2">
        <v>15033.5741980074</v>
      </c>
    </row>
    <row r="42670" spans="1:6">
      <c r="A42670" t="s">
        <v>530</v>
      </c>
      <c r="B42670">
        <v>5022</v>
      </c>
      <c r="C42670" t="s">
        <v>543</v>
      </c>
      <c r="D42670">
        <v>2024</v>
      </c>
      <c r="E42670" t="s">
        <v>742</v>
      </c>
      <c r="F42670" s="2">
        <v>1795.5844912314301</v>
      </c>
    </row>
    <row r="42671" spans="1:6">
      <c r="A42671" t="s">
        <v>530</v>
      </c>
      <c r="B42671">
        <v>5022</v>
      </c>
      <c r="C42671" t="s">
        <v>543</v>
      </c>
      <c r="D42671">
        <v>2024</v>
      </c>
      <c r="E42671" t="s">
        <v>743</v>
      </c>
      <c r="F42671" s="2">
        <v>0</v>
      </c>
    </row>
    <row r="42672" spans="1:6">
      <c r="A42672" t="s">
        <v>530</v>
      </c>
      <c r="B42672">
        <v>5022</v>
      </c>
      <c r="C42672" t="s">
        <v>543</v>
      </c>
      <c r="D42672">
        <v>2024</v>
      </c>
      <c r="E42672" t="s">
        <v>745</v>
      </c>
      <c r="F42672" s="2">
        <v>0</v>
      </c>
    </row>
    <row r="42673" spans="1:6">
      <c r="A42673" t="s">
        <v>530</v>
      </c>
      <c r="B42673">
        <v>5025</v>
      </c>
      <c r="C42673" t="s">
        <v>545</v>
      </c>
      <c r="D42673">
        <v>2009</v>
      </c>
      <c r="E42673" t="s">
        <v>742</v>
      </c>
      <c r="F42673" s="2">
        <v>2446.2224476857</v>
      </c>
    </row>
    <row r="42674" spans="1:6">
      <c r="A42674" t="s">
        <v>530</v>
      </c>
      <c r="B42674">
        <v>5025</v>
      </c>
      <c r="C42674" t="s">
        <v>545</v>
      </c>
      <c r="D42674">
        <v>2011</v>
      </c>
      <c r="E42674" t="s">
        <v>744</v>
      </c>
      <c r="F42674" s="2">
        <v>336.43227324999998</v>
      </c>
    </row>
    <row r="42675" spans="1:6">
      <c r="A42675" t="s">
        <v>530</v>
      </c>
      <c r="B42675">
        <v>5025</v>
      </c>
      <c r="C42675" t="s">
        <v>545</v>
      </c>
      <c r="D42675">
        <v>2011</v>
      </c>
      <c r="E42675" t="s">
        <v>739</v>
      </c>
      <c r="F42675" s="2">
        <v>9449.0198866576393</v>
      </c>
    </row>
    <row r="42676" spans="1:6">
      <c r="A42676" t="s">
        <v>530</v>
      </c>
      <c r="B42676">
        <v>5025</v>
      </c>
      <c r="C42676" t="s">
        <v>545</v>
      </c>
      <c r="D42676">
        <v>2013</v>
      </c>
      <c r="E42676" t="s">
        <v>736</v>
      </c>
      <c r="F42676" s="2">
        <v>510.668265282476</v>
      </c>
    </row>
    <row r="42677" spans="1:6">
      <c r="A42677" t="s">
        <v>530</v>
      </c>
      <c r="B42677">
        <v>5025</v>
      </c>
      <c r="C42677" t="s">
        <v>545</v>
      </c>
      <c r="D42677">
        <v>2013</v>
      </c>
      <c r="E42677" t="s">
        <v>737</v>
      </c>
      <c r="F42677" s="2">
        <v>1046.2402864801099</v>
      </c>
    </row>
    <row r="42678" spans="1:6">
      <c r="A42678" t="s">
        <v>530</v>
      </c>
      <c r="B42678">
        <v>5025</v>
      </c>
      <c r="C42678" t="s">
        <v>545</v>
      </c>
      <c r="D42678">
        <v>2013</v>
      </c>
      <c r="E42678" t="s">
        <v>738</v>
      </c>
      <c r="F42678" s="2">
        <v>0</v>
      </c>
    </row>
    <row r="42679" spans="1:6">
      <c r="A42679" t="s">
        <v>530</v>
      </c>
      <c r="B42679">
        <v>5025</v>
      </c>
      <c r="C42679" t="s">
        <v>545</v>
      </c>
      <c r="D42679">
        <v>2013</v>
      </c>
      <c r="E42679" t="s">
        <v>740</v>
      </c>
      <c r="F42679" s="2">
        <v>1980.6002857713299</v>
      </c>
    </row>
    <row r="42680" spans="1:6">
      <c r="A42680" t="s">
        <v>530</v>
      </c>
      <c r="B42680">
        <v>5025</v>
      </c>
      <c r="C42680" t="s">
        <v>545</v>
      </c>
      <c r="D42680">
        <v>2015</v>
      </c>
      <c r="E42680" t="s">
        <v>742</v>
      </c>
      <c r="F42680" s="2">
        <v>4325.5624938651099</v>
      </c>
    </row>
    <row r="42681" spans="1:6">
      <c r="A42681" t="s">
        <v>530</v>
      </c>
      <c r="B42681">
        <v>5025</v>
      </c>
      <c r="C42681" t="s">
        <v>545</v>
      </c>
      <c r="D42681">
        <v>2015</v>
      </c>
      <c r="E42681" t="s">
        <v>745</v>
      </c>
      <c r="F42681" s="2">
        <v>0</v>
      </c>
    </row>
    <row r="42682" spans="1:6">
      <c r="A42682" t="s">
        <v>530</v>
      </c>
      <c r="B42682">
        <v>5025</v>
      </c>
      <c r="C42682" t="s">
        <v>545</v>
      </c>
      <c r="D42682">
        <v>2015</v>
      </c>
      <c r="E42682" t="s">
        <v>741</v>
      </c>
      <c r="F42682" s="2">
        <v>7895.8735016626697</v>
      </c>
    </row>
    <row r="42683" spans="1:6">
      <c r="A42683" t="s">
        <v>530</v>
      </c>
      <c r="B42683">
        <v>5025</v>
      </c>
      <c r="C42683" t="s">
        <v>545</v>
      </c>
      <c r="D42683">
        <v>2016</v>
      </c>
      <c r="E42683" t="s">
        <v>736</v>
      </c>
      <c r="F42683" s="2">
        <v>502.64894443982899</v>
      </c>
    </row>
    <row r="42684" spans="1:6">
      <c r="A42684" t="s">
        <v>530</v>
      </c>
      <c r="B42684">
        <v>5025</v>
      </c>
      <c r="C42684" t="s">
        <v>545</v>
      </c>
      <c r="D42684">
        <v>2016</v>
      </c>
      <c r="E42684" t="s">
        <v>737</v>
      </c>
      <c r="F42684" s="2">
        <v>1053.5748786914701</v>
      </c>
    </row>
    <row r="42685" spans="1:6">
      <c r="A42685" t="s">
        <v>530</v>
      </c>
      <c r="B42685">
        <v>5025</v>
      </c>
      <c r="C42685" t="s">
        <v>545</v>
      </c>
      <c r="D42685">
        <v>2016</v>
      </c>
      <c r="E42685" t="s">
        <v>740</v>
      </c>
      <c r="F42685" s="2">
        <v>1480.5433499590399</v>
      </c>
    </row>
    <row r="42686" spans="1:6">
      <c r="A42686" t="s">
        <v>530</v>
      </c>
      <c r="B42686">
        <v>5025</v>
      </c>
      <c r="C42686" t="s">
        <v>545</v>
      </c>
      <c r="D42686">
        <v>2017</v>
      </c>
      <c r="E42686" t="s">
        <v>739</v>
      </c>
      <c r="F42686" s="2">
        <v>10264.3682662294</v>
      </c>
    </row>
    <row r="42687" spans="1:6">
      <c r="A42687" t="s">
        <v>530</v>
      </c>
      <c r="B42687">
        <v>5025</v>
      </c>
      <c r="C42687" t="s">
        <v>545</v>
      </c>
      <c r="D42687">
        <v>2017</v>
      </c>
      <c r="E42687" t="s">
        <v>743</v>
      </c>
      <c r="F42687" s="2">
        <v>201.65568487065801</v>
      </c>
    </row>
    <row r="42688" spans="1:6">
      <c r="A42688" t="s">
        <v>530</v>
      </c>
      <c r="B42688">
        <v>5025</v>
      </c>
      <c r="C42688" t="s">
        <v>545</v>
      </c>
      <c r="D42688">
        <v>2018</v>
      </c>
      <c r="E42688" t="s">
        <v>742</v>
      </c>
      <c r="F42688" s="2">
        <v>4249.6646581426503</v>
      </c>
    </row>
    <row r="42689" spans="1:6">
      <c r="A42689" t="s">
        <v>530</v>
      </c>
      <c r="B42689">
        <v>5025</v>
      </c>
      <c r="C42689" t="s">
        <v>545</v>
      </c>
      <c r="D42689">
        <v>2018</v>
      </c>
      <c r="E42689" t="s">
        <v>745</v>
      </c>
      <c r="F42689" s="2">
        <v>0</v>
      </c>
    </row>
    <row r="42690" spans="1:6">
      <c r="A42690" t="s">
        <v>530</v>
      </c>
      <c r="B42690">
        <v>5025</v>
      </c>
      <c r="C42690" t="s">
        <v>545</v>
      </c>
      <c r="D42690">
        <v>2018</v>
      </c>
      <c r="E42690" t="s">
        <v>741</v>
      </c>
      <c r="F42690" s="2">
        <v>7353.8953454104003</v>
      </c>
    </row>
    <row r="42691" spans="1:6">
      <c r="A42691" t="s">
        <v>530</v>
      </c>
      <c r="B42691">
        <v>5025</v>
      </c>
      <c r="C42691" t="s">
        <v>545</v>
      </c>
      <c r="D42691">
        <v>2019</v>
      </c>
      <c r="E42691" t="s">
        <v>740</v>
      </c>
      <c r="F42691" s="2">
        <v>1483.5107355514399</v>
      </c>
    </row>
    <row r="42692" spans="1:6">
      <c r="A42692" t="s">
        <v>530</v>
      </c>
      <c r="B42692">
        <v>5025</v>
      </c>
      <c r="C42692" t="s">
        <v>545</v>
      </c>
      <c r="D42692">
        <v>2020</v>
      </c>
      <c r="E42692" t="s">
        <v>738</v>
      </c>
      <c r="F42692" s="2">
        <v>0</v>
      </c>
    </row>
    <row r="42693" spans="1:6">
      <c r="A42693" t="s">
        <v>530</v>
      </c>
      <c r="B42693">
        <v>5025</v>
      </c>
      <c r="C42693" t="s">
        <v>545</v>
      </c>
      <c r="D42693">
        <v>2020</v>
      </c>
      <c r="E42693" t="s">
        <v>743</v>
      </c>
      <c r="F42693" s="2">
        <v>374.44270333354501</v>
      </c>
    </row>
    <row r="42694" spans="1:6">
      <c r="A42694" t="s">
        <v>530</v>
      </c>
      <c r="B42694">
        <v>5025</v>
      </c>
      <c r="C42694" t="s">
        <v>545</v>
      </c>
      <c r="D42694">
        <v>2021</v>
      </c>
      <c r="E42694" t="s">
        <v>744</v>
      </c>
      <c r="F42694" s="2">
        <v>159.45040510000001</v>
      </c>
    </row>
    <row r="42695" spans="1:6">
      <c r="A42695" t="s">
        <v>530</v>
      </c>
      <c r="B42695">
        <v>5025</v>
      </c>
      <c r="C42695" t="s">
        <v>545</v>
      </c>
      <c r="D42695">
        <v>2021</v>
      </c>
      <c r="E42695" t="s">
        <v>741</v>
      </c>
      <c r="F42695" s="2">
        <v>7002.6247304138496</v>
      </c>
    </row>
    <row r="42696" spans="1:6">
      <c r="A42696" t="s">
        <v>530</v>
      </c>
      <c r="B42696">
        <v>5025</v>
      </c>
      <c r="C42696" t="s">
        <v>545</v>
      </c>
      <c r="D42696">
        <v>2023</v>
      </c>
      <c r="E42696" t="s">
        <v>736</v>
      </c>
      <c r="F42696" s="2">
        <v>444.97295378456698</v>
      </c>
    </row>
    <row r="42697" spans="1:6">
      <c r="A42697" t="s">
        <v>530</v>
      </c>
      <c r="B42697">
        <v>5025</v>
      </c>
      <c r="C42697" t="s">
        <v>545</v>
      </c>
      <c r="D42697">
        <v>2023</v>
      </c>
      <c r="E42697" t="s">
        <v>737</v>
      </c>
      <c r="F42697" s="2">
        <v>799.22153896242196</v>
      </c>
    </row>
    <row r="42698" spans="1:6">
      <c r="A42698" t="s">
        <v>530</v>
      </c>
      <c r="B42698">
        <v>5025</v>
      </c>
      <c r="C42698" t="s">
        <v>545</v>
      </c>
      <c r="D42698">
        <v>2023</v>
      </c>
      <c r="E42698" t="s">
        <v>743</v>
      </c>
      <c r="F42698" s="2">
        <v>186.74711519125</v>
      </c>
    </row>
    <row r="42699" spans="1:6">
      <c r="A42699" t="s">
        <v>530</v>
      </c>
      <c r="B42699">
        <v>5025</v>
      </c>
      <c r="C42699" t="s">
        <v>545</v>
      </c>
      <c r="D42699">
        <v>2024</v>
      </c>
      <c r="E42699" t="s">
        <v>744</v>
      </c>
      <c r="F42699" s="2">
        <v>88.124818899999994</v>
      </c>
    </row>
    <row r="42700" spans="1:6">
      <c r="A42700" t="s">
        <v>530</v>
      </c>
      <c r="B42700">
        <v>5025</v>
      </c>
      <c r="C42700" t="s">
        <v>545</v>
      </c>
      <c r="D42700">
        <v>2024</v>
      </c>
      <c r="E42700" t="s">
        <v>739</v>
      </c>
      <c r="F42700" s="2">
        <v>9730.0182950304097</v>
      </c>
    </row>
    <row r="42701" spans="1:6">
      <c r="A42701" t="s">
        <v>530</v>
      </c>
      <c r="B42701">
        <v>5026</v>
      </c>
      <c r="C42701" t="s">
        <v>547</v>
      </c>
      <c r="D42701">
        <v>2009</v>
      </c>
      <c r="E42701" t="s">
        <v>742</v>
      </c>
      <c r="F42701" s="2">
        <v>1482.6491658314301</v>
      </c>
    </row>
    <row r="42702" spans="1:6">
      <c r="A42702" t="s">
        <v>530</v>
      </c>
      <c r="B42702">
        <v>5026</v>
      </c>
      <c r="C42702" t="s">
        <v>547</v>
      </c>
      <c r="D42702">
        <v>2009</v>
      </c>
      <c r="E42702" t="s">
        <v>745</v>
      </c>
      <c r="F42702" s="2">
        <v>0</v>
      </c>
    </row>
    <row r="42703" spans="1:6">
      <c r="A42703" t="s">
        <v>530</v>
      </c>
      <c r="B42703">
        <v>5026</v>
      </c>
      <c r="C42703" t="s">
        <v>547</v>
      </c>
      <c r="D42703">
        <v>2009</v>
      </c>
      <c r="E42703" t="s">
        <v>741</v>
      </c>
      <c r="F42703" s="2">
        <v>3908.6877857356399</v>
      </c>
    </row>
    <row r="42704" spans="1:6">
      <c r="A42704" t="s">
        <v>530</v>
      </c>
      <c r="B42704">
        <v>5026</v>
      </c>
      <c r="C42704" t="s">
        <v>547</v>
      </c>
      <c r="D42704">
        <v>2011</v>
      </c>
      <c r="E42704" t="s">
        <v>738</v>
      </c>
      <c r="F42704" s="2">
        <v>0</v>
      </c>
    </row>
    <row r="42705" spans="1:6">
      <c r="A42705" t="s">
        <v>530</v>
      </c>
      <c r="B42705">
        <v>5026</v>
      </c>
      <c r="C42705" t="s">
        <v>547</v>
      </c>
      <c r="D42705">
        <v>2011</v>
      </c>
      <c r="E42705" t="s">
        <v>743</v>
      </c>
      <c r="F42705" s="2">
        <v>0</v>
      </c>
    </row>
    <row r="42706" spans="1:6">
      <c r="A42706" t="s">
        <v>530</v>
      </c>
      <c r="B42706">
        <v>5026</v>
      </c>
      <c r="C42706" t="s">
        <v>547</v>
      </c>
      <c r="D42706">
        <v>2015</v>
      </c>
      <c r="E42706" t="s">
        <v>744</v>
      </c>
      <c r="F42706" s="2">
        <v>0</v>
      </c>
    </row>
    <row r="42707" spans="1:6">
      <c r="A42707" t="s">
        <v>530</v>
      </c>
      <c r="B42707">
        <v>5026</v>
      </c>
      <c r="C42707" t="s">
        <v>547</v>
      </c>
      <c r="D42707">
        <v>2015</v>
      </c>
      <c r="E42707" t="s">
        <v>739</v>
      </c>
      <c r="F42707" s="2">
        <v>8461.1370694053094</v>
      </c>
    </row>
    <row r="42708" spans="1:6">
      <c r="A42708" t="s">
        <v>530</v>
      </c>
      <c r="B42708">
        <v>5026</v>
      </c>
      <c r="C42708" t="s">
        <v>547</v>
      </c>
      <c r="D42708">
        <v>2015</v>
      </c>
      <c r="E42708" t="s">
        <v>741</v>
      </c>
      <c r="F42708" s="2">
        <v>3865.76294720842</v>
      </c>
    </row>
    <row r="42709" spans="1:6">
      <c r="A42709" t="s">
        <v>530</v>
      </c>
      <c r="B42709">
        <v>5026</v>
      </c>
      <c r="C42709" t="s">
        <v>547</v>
      </c>
      <c r="D42709">
        <v>2016</v>
      </c>
      <c r="E42709" t="s">
        <v>742</v>
      </c>
      <c r="F42709" s="2">
        <v>1770.94063311279</v>
      </c>
    </row>
    <row r="42710" spans="1:6">
      <c r="A42710" t="s">
        <v>530</v>
      </c>
      <c r="B42710">
        <v>5026</v>
      </c>
      <c r="C42710" t="s">
        <v>547</v>
      </c>
      <c r="D42710">
        <v>2017</v>
      </c>
      <c r="E42710" t="s">
        <v>736</v>
      </c>
      <c r="F42710" s="2">
        <v>560.82845434322599</v>
      </c>
    </row>
    <row r="42711" spans="1:6">
      <c r="A42711" t="s">
        <v>530</v>
      </c>
      <c r="B42711">
        <v>5026</v>
      </c>
      <c r="C42711" t="s">
        <v>547</v>
      </c>
      <c r="D42711">
        <v>2017</v>
      </c>
      <c r="E42711" t="s">
        <v>737</v>
      </c>
      <c r="F42711" s="2">
        <v>351.38818040874997</v>
      </c>
    </row>
    <row r="42712" spans="1:6">
      <c r="A42712" t="s">
        <v>530</v>
      </c>
      <c r="B42712">
        <v>5026</v>
      </c>
      <c r="C42712" t="s">
        <v>547</v>
      </c>
      <c r="D42712">
        <v>2017</v>
      </c>
      <c r="E42712" t="s">
        <v>738</v>
      </c>
      <c r="F42712" s="2">
        <v>0</v>
      </c>
    </row>
    <row r="42713" spans="1:6">
      <c r="A42713" t="s">
        <v>530</v>
      </c>
      <c r="B42713">
        <v>5026</v>
      </c>
      <c r="C42713" t="s">
        <v>547</v>
      </c>
      <c r="D42713">
        <v>2017</v>
      </c>
      <c r="E42713" t="s">
        <v>743</v>
      </c>
      <c r="F42713" s="2">
        <v>0</v>
      </c>
    </row>
    <row r="42714" spans="1:6">
      <c r="A42714" t="s">
        <v>530</v>
      </c>
      <c r="B42714">
        <v>5026</v>
      </c>
      <c r="C42714" t="s">
        <v>547</v>
      </c>
      <c r="D42714">
        <v>2017</v>
      </c>
      <c r="E42714" t="s">
        <v>740</v>
      </c>
      <c r="F42714" s="2">
        <v>724.28077252443904</v>
      </c>
    </row>
    <row r="42715" spans="1:6">
      <c r="A42715" t="s">
        <v>530</v>
      </c>
      <c r="B42715">
        <v>5026</v>
      </c>
      <c r="C42715" t="s">
        <v>547</v>
      </c>
      <c r="D42715">
        <v>2018</v>
      </c>
      <c r="E42715" t="s">
        <v>744</v>
      </c>
      <c r="F42715" s="2">
        <v>0</v>
      </c>
    </row>
    <row r="42716" spans="1:6">
      <c r="A42716" t="s">
        <v>530</v>
      </c>
      <c r="B42716">
        <v>5026</v>
      </c>
      <c r="C42716" t="s">
        <v>547</v>
      </c>
      <c r="D42716">
        <v>2018</v>
      </c>
      <c r="E42716" t="s">
        <v>739</v>
      </c>
      <c r="F42716" s="2">
        <v>8081.1342516570403</v>
      </c>
    </row>
    <row r="42717" spans="1:6">
      <c r="A42717" t="s">
        <v>530</v>
      </c>
      <c r="B42717">
        <v>5026</v>
      </c>
      <c r="C42717" t="s">
        <v>547</v>
      </c>
      <c r="D42717">
        <v>2019</v>
      </c>
      <c r="E42717" t="s">
        <v>742</v>
      </c>
      <c r="F42717" s="2">
        <v>1481.2958575944499</v>
      </c>
    </row>
    <row r="42718" spans="1:6">
      <c r="A42718" t="s">
        <v>530</v>
      </c>
      <c r="B42718">
        <v>5026</v>
      </c>
      <c r="C42718" t="s">
        <v>547</v>
      </c>
      <c r="D42718">
        <v>2019</v>
      </c>
      <c r="E42718" t="s">
        <v>745</v>
      </c>
      <c r="F42718" s="2">
        <v>0</v>
      </c>
    </row>
    <row r="42719" spans="1:6">
      <c r="A42719" t="s">
        <v>530</v>
      </c>
      <c r="B42719">
        <v>5026</v>
      </c>
      <c r="C42719" t="s">
        <v>547</v>
      </c>
      <c r="D42719">
        <v>2020</v>
      </c>
      <c r="E42719" t="s">
        <v>736</v>
      </c>
      <c r="F42719" s="2">
        <v>481.439985374282</v>
      </c>
    </row>
    <row r="42720" spans="1:6">
      <c r="A42720" t="s">
        <v>530</v>
      </c>
      <c r="B42720">
        <v>5026</v>
      </c>
      <c r="C42720" t="s">
        <v>547</v>
      </c>
      <c r="D42720">
        <v>2020</v>
      </c>
      <c r="E42720" t="s">
        <v>737</v>
      </c>
      <c r="F42720" s="2">
        <v>328.841589597628</v>
      </c>
    </row>
    <row r="42721" spans="1:6">
      <c r="A42721" t="s">
        <v>530</v>
      </c>
      <c r="B42721">
        <v>5026</v>
      </c>
      <c r="C42721" t="s">
        <v>547</v>
      </c>
      <c r="D42721">
        <v>2020</v>
      </c>
      <c r="E42721" t="s">
        <v>738</v>
      </c>
      <c r="F42721" s="2">
        <v>0</v>
      </c>
    </row>
    <row r="42722" spans="1:6">
      <c r="A42722" t="s">
        <v>530</v>
      </c>
      <c r="B42722">
        <v>5026</v>
      </c>
      <c r="C42722" t="s">
        <v>547</v>
      </c>
      <c r="D42722">
        <v>2020</v>
      </c>
      <c r="E42722" t="s">
        <v>740</v>
      </c>
      <c r="F42722" s="2">
        <v>651.99720606225299</v>
      </c>
    </row>
    <row r="42723" spans="1:6">
      <c r="A42723" t="s">
        <v>530</v>
      </c>
      <c r="B42723">
        <v>5026</v>
      </c>
      <c r="C42723" t="s">
        <v>547</v>
      </c>
      <c r="D42723">
        <v>2021</v>
      </c>
      <c r="E42723" t="s">
        <v>744</v>
      </c>
      <c r="F42723" s="2">
        <v>0</v>
      </c>
    </row>
    <row r="42724" spans="1:6">
      <c r="A42724" t="s">
        <v>530</v>
      </c>
      <c r="B42724">
        <v>5026</v>
      </c>
      <c r="C42724" t="s">
        <v>547</v>
      </c>
      <c r="D42724">
        <v>2021</v>
      </c>
      <c r="E42724" t="s">
        <v>739</v>
      </c>
      <c r="F42724" s="2">
        <v>8841.0689985807803</v>
      </c>
    </row>
    <row r="42725" spans="1:6">
      <c r="A42725" t="s">
        <v>530</v>
      </c>
      <c r="B42725">
        <v>5026</v>
      </c>
      <c r="C42725" t="s">
        <v>547</v>
      </c>
      <c r="D42725">
        <v>2022</v>
      </c>
      <c r="E42725" t="s">
        <v>742</v>
      </c>
      <c r="F42725" s="2">
        <v>1469.4018512156699</v>
      </c>
    </row>
    <row r="42726" spans="1:6">
      <c r="A42726" t="s">
        <v>530</v>
      </c>
      <c r="B42726">
        <v>5026</v>
      </c>
      <c r="C42726" t="s">
        <v>547</v>
      </c>
      <c r="D42726">
        <v>2022</v>
      </c>
      <c r="E42726" t="s">
        <v>745</v>
      </c>
      <c r="F42726" s="2">
        <v>0</v>
      </c>
    </row>
    <row r="42727" spans="1:6">
      <c r="A42727" t="s">
        <v>530</v>
      </c>
      <c r="B42727">
        <v>5026</v>
      </c>
      <c r="C42727" t="s">
        <v>547</v>
      </c>
      <c r="D42727">
        <v>2022</v>
      </c>
      <c r="E42727" t="s">
        <v>741</v>
      </c>
      <c r="F42727" s="2">
        <v>3557.7927177070401</v>
      </c>
    </row>
    <row r="42728" spans="1:6">
      <c r="A42728" t="s">
        <v>530</v>
      </c>
      <c r="B42728">
        <v>5026</v>
      </c>
      <c r="C42728" t="s">
        <v>547</v>
      </c>
      <c r="D42728">
        <v>2023</v>
      </c>
      <c r="E42728" t="s">
        <v>736</v>
      </c>
      <c r="F42728" s="2">
        <v>469.298566756024</v>
      </c>
    </row>
    <row r="42729" spans="1:6">
      <c r="A42729" t="s">
        <v>530</v>
      </c>
      <c r="B42729">
        <v>5026</v>
      </c>
      <c r="C42729" t="s">
        <v>547</v>
      </c>
      <c r="D42729">
        <v>2023</v>
      </c>
      <c r="E42729" t="s">
        <v>737</v>
      </c>
      <c r="F42729" s="2">
        <v>306.86729061698497</v>
      </c>
    </row>
    <row r="42730" spans="1:6">
      <c r="A42730" t="s">
        <v>530</v>
      </c>
      <c r="B42730">
        <v>5026</v>
      </c>
      <c r="C42730" t="s">
        <v>547</v>
      </c>
      <c r="D42730">
        <v>2023</v>
      </c>
      <c r="E42730" t="s">
        <v>740</v>
      </c>
      <c r="F42730" s="2">
        <v>576.93365390148597</v>
      </c>
    </row>
    <row r="42731" spans="1:6">
      <c r="A42731" t="s">
        <v>530</v>
      </c>
      <c r="B42731">
        <v>5026</v>
      </c>
      <c r="C42731" t="s">
        <v>547</v>
      </c>
      <c r="D42731">
        <v>2024</v>
      </c>
      <c r="E42731" t="s">
        <v>739</v>
      </c>
      <c r="F42731" s="2">
        <v>8939.4659276362108</v>
      </c>
    </row>
    <row r="42732" spans="1:6">
      <c r="A42732" t="s">
        <v>530</v>
      </c>
      <c r="B42732">
        <v>5026</v>
      </c>
      <c r="C42732" t="s">
        <v>547</v>
      </c>
      <c r="D42732">
        <v>2024</v>
      </c>
      <c r="E42732" t="s">
        <v>743</v>
      </c>
      <c r="F42732" s="2">
        <v>0</v>
      </c>
    </row>
    <row r="42733" spans="1:6">
      <c r="A42733" t="s">
        <v>530</v>
      </c>
      <c r="B42733">
        <v>5027</v>
      </c>
      <c r="C42733" t="s">
        <v>549</v>
      </c>
      <c r="D42733">
        <v>2009</v>
      </c>
      <c r="E42733" t="s">
        <v>738</v>
      </c>
      <c r="F42733" s="2">
        <v>0</v>
      </c>
    </row>
    <row r="42734" spans="1:6">
      <c r="A42734" t="s">
        <v>530</v>
      </c>
      <c r="B42734">
        <v>5027</v>
      </c>
      <c r="C42734" t="s">
        <v>549</v>
      </c>
      <c r="D42734">
        <v>2009</v>
      </c>
      <c r="E42734" t="s">
        <v>739</v>
      </c>
      <c r="F42734" s="2">
        <v>33163.7332954085</v>
      </c>
    </row>
    <row r="42735" spans="1:6">
      <c r="A42735" t="s">
        <v>530</v>
      </c>
      <c r="B42735">
        <v>5027</v>
      </c>
      <c r="C42735" t="s">
        <v>549</v>
      </c>
      <c r="D42735">
        <v>2009</v>
      </c>
      <c r="E42735" t="s">
        <v>743</v>
      </c>
      <c r="F42735" s="2">
        <v>0</v>
      </c>
    </row>
    <row r="42736" spans="1:6">
      <c r="A42736" t="s">
        <v>530</v>
      </c>
      <c r="B42736">
        <v>5027</v>
      </c>
      <c r="C42736" t="s">
        <v>549</v>
      </c>
      <c r="D42736">
        <v>2011</v>
      </c>
      <c r="E42736" t="s">
        <v>736</v>
      </c>
      <c r="F42736" s="2">
        <v>3083.7562805121402</v>
      </c>
    </row>
    <row r="42737" spans="1:6">
      <c r="A42737" t="s">
        <v>530</v>
      </c>
      <c r="B42737">
        <v>5027</v>
      </c>
      <c r="C42737" t="s">
        <v>549</v>
      </c>
      <c r="D42737">
        <v>2011</v>
      </c>
      <c r="E42737" t="s">
        <v>737</v>
      </c>
      <c r="F42737" s="2">
        <v>2314.2249398369099</v>
      </c>
    </row>
    <row r="42738" spans="1:6">
      <c r="A42738" t="s">
        <v>530</v>
      </c>
      <c r="B42738">
        <v>5027</v>
      </c>
      <c r="C42738" t="s">
        <v>549</v>
      </c>
      <c r="D42738">
        <v>2011</v>
      </c>
      <c r="E42738" t="s">
        <v>740</v>
      </c>
      <c r="F42738" s="2">
        <v>2768.0752330602199</v>
      </c>
    </row>
    <row r="42739" spans="1:6">
      <c r="A42739" t="s">
        <v>530</v>
      </c>
      <c r="B42739">
        <v>5027</v>
      </c>
      <c r="C42739" t="s">
        <v>549</v>
      </c>
      <c r="D42739">
        <v>2013</v>
      </c>
      <c r="E42739" t="s">
        <v>742</v>
      </c>
      <c r="F42739" s="2">
        <v>8365.0154699837203</v>
      </c>
    </row>
    <row r="42740" spans="1:6">
      <c r="A42740" t="s">
        <v>530</v>
      </c>
      <c r="B42740">
        <v>5027</v>
      </c>
      <c r="C42740" t="s">
        <v>549</v>
      </c>
      <c r="D42740">
        <v>2013</v>
      </c>
      <c r="E42740" t="s">
        <v>744</v>
      </c>
      <c r="F42740" s="2">
        <v>4256.8150390000001</v>
      </c>
    </row>
    <row r="42741" spans="1:6">
      <c r="A42741" t="s">
        <v>530</v>
      </c>
      <c r="B42741">
        <v>5027</v>
      </c>
      <c r="C42741" t="s">
        <v>549</v>
      </c>
      <c r="D42741">
        <v>2013</v>
      </c>
      <c r="E42741" t="s">
        <v>745</v>
      </c>
      <c r="F42741" s="2">
        <v>0</v>
      </c>
    </row>
    <row r="42742" spans="1:6">
      <c r="A42742" t="s">
        <v>530</v>
      </c>
      <c r="B42742">
        <v>5027</v>
      </c>
      <c r="C42742" t="s">
        <v>549</v>
      </c>
      <c r="D42742">
        <v>2015</v>
      </c>
      <c r="E42742" t="s">
        <v>738</v>
      </c>
      <c r="F42742" s="2">
        <v>0</v>
      </c>
    </row>
    <row r="42743" spans="1:6">
      <c r="A42743" t="s">
        <v>530</v>
      </c>
      <c r="B42743">
        <v>5027</v>
      </c>
      <c r="C42743" t="s">
        <v>549</v>
      </c>
      <c r="D42743">
        <v>2015</v>
      </c>
      <c r="E42743" t="s">
        <v>739</v>
      </c>
      <c r="F42743" s="2">
        <v>33167.630802976499</v>
      </c>
    </row>
    <row r="42744" spans="1:6">
      <c r="A42744" t="s">
        <v>530</v>
      </c>
      <c r="B42744">
        <v>5027</v>
      </c>
      <c r="C42744" t="s">
        <v>549</v>
      </c>
      <c r="D42744">
        <v>2016</v>
      </c>
      <c r="E42744" t="s">
        <v>742</v>
      </c>
      <c r="F42744" s="2">
        <v>7762.1688080643999</v>
      </c>
    </row>
    <row r="42745" spans="1:6">
      <c r="A42745" t="s">
        <v>530</v>
      </c>
      <c r="B42745">
        <v>5027</v>
      </c>
      <c r="C42745" t="s">
        <v>549</v>
      </c>
      <c r="D42745">
        <v>2016</v>
      </c>
      <c r="E42745" t="s">
        <v>744</v>
      </c>
      <c r="F42745" s="2">
        <v>1339.9183215</v>
      </c>
    </row>
    <row r="42746" spans="1:6">
      <c r="A42746" t="s">
        <v>530</v>
      </c>
      <c r="B42746">
        <v>5027</v>
      </c>
      <c r="C42746" t="s">
        <v>549</v>
      </c>
      <c r="D42746">
        <v>2016</v>
      </c>
      <c r="E42746" t="s">
        <v>743</v>
      </c>
      <c r="F42746" s="2">
        <v>0</v>
      </c>
    </row>
    <row r="42747" spans="1:6">
      <c r="A42747" t="s">
        <v>530</v>
      </c>
      <c r="B42747">
        <v>5027</v>
      </c>
      <c r="C42747" t="s">
        <v>549</v>
      </c>
      <c r="D42747">
        <v>2016</v>
      </c>
      <c r="E42747" t="s">
        <v>745</v>
      </c>
      <c r="F42747" s="2">
        <v>0</v>
      </c>
    </row>
    <row r="42748" spans="1:6">
      <c r="A42748" t="s">
        <v>530</v>
      </c>
      <c r="B42748">
        <v>5027</v>
      </c>
      <c r="C42748" t="s">
        <v>549</v>
      </c>
      <c r="D42748">
        <v>2017</v>
      </c>
      <c r="E42748" t="s">
        <v>740</v>
      </c>
      <c r="F42748" s="2">
        <v>2476.5797340529298</v>
      </c>
    </row>
    <row r="42749" spans="1:6">
      <c r="A42749" t="s">
        <v>530</v>
      </c>
      <c r="B42749">
        <v>5027</v>
      </c>
      <c r="C42749" t="s">
        <v>549</v>
      </c>
      <c r="D42749">
        <v>2017</v>
      </c>
      <c r="E42749" t="s">
        <v>741</v>
      </c>
      <c r="F42749" s="2">
        <v>21382.473245312402</v>
      </c>
    </row>
    <row r="42750" spans="1:6">
      <c r="A42750" t="s">
        <v>530</v>
      </c>
      <c r="B42750">
        <v>5027</v>
      </c>
      <c r="C42750" t="s">
        <v>549</v>
      </c>
      <c r="D42750">
        <v>2019</v>
      </c>
      <c r="E42750" t="s">
        <v>743</v>
      </c>
      <c r="F42750" s="2">
        <v>0</v>
      </c>
    </row>
    <row r="42751" spans="1:6">
      <c r="A42751" t="s">
        <v>530</v>
      </c>
      <c r="B42751">
        <v>5027</v>
      </c>
      <c r="C42751" t="s">
        <v>549</v>
      </c>
      <c r="D42751">
        <v>2020</v>
      </c>
      <c r="E42751" t="s">
        <v>741</v>
      </c>
      <c r="F42751" s="2">
        <v>20610.8907249683</v>
      </c>
    </row>
    <row r="42752" spans="1:6">
      <c r="A42752" t="s">
        <v>530</v>
      </c>
      <c r="B42752">
        <v>5027</v>
      </c>
      <c r="C42752" t="s">
        <v>549</v>
      </c>
      <c r="D42752">
        <v>2021</v>
      </c>
      <c r="E42752" t="s">
        <v>736</v>
      </c>
      <c r="F42752" s="2">
        <v>1869.3390562417301</v>
      </c>
    </row>
    <row r="42753" spans="1:6">
      <c r="A42753" t="s">
        <v>530</v>
      </c>
      <c r="B42753">
        <v>5027</v>
      </c>
      <c r="C42753" t="s">
        <v>549</v>
      </c>
      <c r="D42753">
        <v>2021</v>
      </c>
      <c r="E42753" t="s">
        <v>737</v>
      </c>
      <c r="F42753" s="2">
        <v>1422.7184256155899</v>
      </c>
    </row>
    <row r="42754" spans="1:6">
      <c r="A42754" t="s">
        <v>530</v>
      </c>
      <c r="B42754">
        <v>5027</v>
      </c>
      <c r="C42754" t="s">
        <v>549</v>
      </c>
      <c r="D42754">
        <v>2022</v>
      </c>
      <c r="E42754" t="s">
        <v>738</v>
      </c>
      <c r="F42754" s="2">
        <v>0</v>
      </c>
    </row>
    <row r="42755" spans="1:6">
      <c r="A42755" t="s">
        <v>530</v>
      </c>
      <c r="B42755">
        <v>5027</v>
      </c>
      <c r="C42755" t="s">
        <v>549</v>
      </c>
      <c r="D42755">
        <v>2022</v>
      </c>
      <c r="E42755" t="s">
        <v>739</v>
      </c>
      <c r="F42755" s="2">
        <v>34201.182380506703</v>
      </c>
    </row>
    <row r="42756" spans="1:6">
      <c r="A42756" t="s">
        <v>530</v>
      </c>
      <c r="B42756">
        <v>5027</v>
      </c>
      <c r="C42756" t="s">
        <v>549</v>
      </c>
      <c r="D42756">
        <v>2022</v>
      </c>
      <c r="E42756" t="s">
        <v>743</v>
      </c>
      <c r="F42756" s="2">
        <v>0</v>
      </c>
    </row>
    <row r="42757" spans="1:6">
      <c r="A42757" t="s">
        <v>530</v>
      </c>
      <c r="B42757">
        <v>5027</v>
      </c>
      <c r="C42757" t="s">
        <v>549</v>
      </c>
      <c r="D42757">
        <v>2023</v>
      </c>
      <c r="E42757" t="s">
        <v>742</v>
      </c>
      <c r="F42757" s="2">
        <v>4093.6897233545701</v>
      </c>
    </row>
    <row r="42758" spans="1:6">
      <c r="A42758" t="s">
        <v>530</v>
      </c>
      <c r="B42758">
        <v>5027</v>
      </c>
      <c r="C42758" t="s">
        <v>549</v>
      </c>
      <c r="D42758">
        <v>2023</v>
      </c>
      <c r="E42758" t="s">
        <v>744</v>
      </c>
      <c r="F42758" s="2">
        <v>0</v>
      </c>
    </row>
    <row r="42759" spans="1:6">
      <c r="A42759" t="s">
        <v>530</v>
      </c>
      <c r="B42759">
        <v>5027</v>
      </c>
      <c r="C42759" t="s">
        <v>549</v>
      </c>
      <c r="D42759">
        <v>2023</v>
      </c>
      <c r="E42759" t="s">
        <v>745</v>
      </c>
      <c r="F42759" s="2">
        <v>0</v>
      </c>
    </row>
    <row r="42760" spans="1:6">
      <c r="A42760" t="s">
        <v>530</v>
      </c>
      <c r="B42760">
        <v>5027</v>
      </c>
      <c r="C42760" t="s">
        <v>549</v>
      </c>
      <c r="D42760">
        <v>2023</v>
      </c>
      <c r="E42760" t="s">
        <v>741</v>
      </c>
      <c r="F42760" s="2">
        <v>20859.863528236299</v>
      </c>
    </row>
    <row r="42761" spans="1:6">
      <c r="A42761" t="s">
        <v>530</v>
      </c>
      <c r="B42761">
        <v>5027</v>
      </c>
      <c r="C42761" t="s">
        <v>549</v>
      </c>
      <c r="D42761">
        <v>2024</v>
      </c>
      <c r="E42761" t="s">
        <v>736</v>
      </c>
      <c r="F42761" s="2">
        <v>1643.98094802581</v>
      </c>
    </row>
    <row r="42762" spans="1:6">
      <c r="A42762" t="s">
        <v>530</v>
      </c>
      <c r="B42762">
        <v>5027</v>
      </c>
      <c r="C42762" t="s">
        <v>549</v>
      </c>
      <c r="D42762">
        <v>2024</v>
      </c>
      <c r="E42762" t="s">
        <v>737</v>
      </c>
      <c r="F42762" s="2">
        <v>1282.5111317133101</v>
      </c>
    </row>
    <row r="42763" spans="1:6">
      <c r="A42763" t="s">
        <v>530</v>
      </c>
      <c r="B42763">
        <v>5027</v>
      </c>
      <c r="C42763" t="s">
        <v>549</v>
      </c>
      <c r="D42763">
        <v>2024</v>
      </c>
      <c r="E42763" t="s">
        <v>740</v>
      </c>
      <c r="F42763" s="2">
        <v>1876.3461149396201</v>
      </c>
    </row>
    <row r="42764" spans="1:6">
      <c r="A42764" t="s">
        <v>530</v>
      </c>
      <c r="B42764">
        <v>5028</v>
      </c>
      <c r="C42764" t="s">
        <v>551</v>
      </c>
      <c r="D42764">
        <v>2009</v>
      </c>
      <c r="E42764" t="s">
        <v>744</v>
      </c>
      <c r="F42764" s="2">
        <v>49.626604499999999</v>
      </c>
    </row>
    <row r="42765" spans="1:6">
      <c r="A42765" t="s">
        <v>530</v>
      </c>
      <c r="B42765">
        <v>5028</v>
      </c>
      <c r="C42765" t="s">
        <v>551</v>
      </c>
      <c r="D42765">
        <v>2009</v>
      </c>
      <c r="E42765" t="s">
        <v>739</v>
      </c>
      <c r="F42765" s="2">
        <v>28898.1254251438</v>
      </c>
    </row>
    <row r="42766" spans="1:6">
      <c r="A42766" t="s">
        <v>530</v>
      </c>
      <c r="B42766">
        <v>5028</v>
      </c>
      <c r="C42766" t="s">
        <v>551</v>
      </c>
      <c r="D42766">
        <v>2009</v>
      </c>
      <c r="E42766" t="s">
        <v>743</v>
      </c>
      <c r="F42766" s="2">
        <v>0</v>
      </c>
    </row>
    <row r="42767" spans="1:6">
      <c r="A42767" t="s">
        <v>530</v>
      </c>
      <c r="B42767">
        <v>5028</v>
      </c>
      <c r="C42767" t="s">
        <v>551</v>
      </c>
      <c r="D42767">
        <v>2011</v>
      </c>
      <c r="E42767" t="s">
        <v>736</v>
      </c>
      <c r="F42767" s="2">
        <v>1721.91175131924</v>
      </c>
    </row>
    <row r="42768" spans="1:6">
      <c r="A42768" t="s">
        <v>530</v>
      </c>
      <c r="B42768">
        <v>5028</v>
      </c>
      <c r="C42768" t="s">
        <v>551</v>
      </c>
      <c r="D42768">
        <v>2011</v>
      </c>
      <c r="E42768" t="s">
        <v>737</v>
      </c>
      <c r="F42768" s="2">
        <v>3571.70775003054</v>
      </c>
    </row>
    <row r="42769" spans="1:6">
      <c r="A42769" t="s">
        <v>530</v>
      </c>
      <c r="B42769">
        <v>5028</v>
      </c>
      <c r="C42769" t="s">
        <v>551</v>
      </c>
      <c r="D42769">
        <v>2011</v>
      </c>
      <c r="E42769" t="s">
        <v>740</v>
      </c>
      <c r="F42769" s="2">
        <v>3979.7719774576799</v>
      </c>
    </row>
    <row r="42770" spans="1:6">
      <c r="A42770" t="s">
        <v>530</v>
      </c>
      <c r="B42770">
        <v>5028</v>
      </c>
      <c r="C42770" t="s">
        <v>551</v>
      </c>
      <c r="D42770">
        <v>2013</v>
      </c>
      <c r="E42770" t="s">
        <v>742</v>
      </c>
      <c r="F42770" s="2">
        <v>6784.3768871979</v>
      </c>
    </row>
    <row r="42771" spans="1:6">
      <c r="A42771" t="s">
        <v>530</v>
      </c>
      <c r="B42771">
        <v>5028</v>
      </c>
      <c r="C42771" t="s">
        <v>551</v>
      </c>
      <c r="D42771">
        <v>2013</v>
      </c>
      <c r="E42771" t="s">
        <v>745</v>
      </c>
      <c r="F42771" s="2">
        <v>8.9528220679515394E-3</v>
      </c>
    </row>
    <row r="42772" spans="1:6">
      <c r="A42772" t="s">
        <v>530</v>
      </c>
      <c r="B42772">
        <v>5028</v>
      </c>
      <c r="C42772" t="s">
        <v>551</v>
      </c>
      <c r="D42772">
        <v>2013</v>
      </c>
      <c r="E42772" t="s">
        <v>741</v>
      </c>
      <c r="F42772" s="2">
        <v>50318.894980881203</v>
      </c>
    </row>
    <row r="42773" spans="1:6">
      <c r="A42773" t="s">
        <v>530</v>
      </c>
      <c r="B42773">
        <v>5028</v>
      </c>
      <c r="C42773" t="s">
        <v>551</v>
      </c>
      <c r="D42773">
        <v>2015</v>
      </c>
      <c r="E42773" t="s">
        <v>738</v>
      </c>
      <c r="F42773" s="2">
        <v>0</v>
      </c>
    </row>
    <row r="42774" spans="1:6">
      <c r="A42774" t="s">
        <v>530</v>
      </c>
      <c r="B42774">
        <v>5028</v>
      </c>
      <c r="C42774" t="s">
        <v>551</v>
      </c>
      <c r="D42774">
        <v>2015</v>
      </c>
      <c r="E42774" t="s">
        <v>743</v>
      </c>
      <c r="F42774" s="2">
        <v>0</v>
      </c>
    </row>
    <row r="42775" spans="1:6">
      <c r="A42775" t="s">
        <v>530</v>
      </c>
      <c r="B42775">
        <v>5028</v>
      </c>
      <c r="C42775" t="s">
        <v>551</v>
      </c>
      <c r="D42775">
        <v>2016</v>
      </c>
      <c r="E42775" t="s">
        <v>744</v>
      </c>
      <c r="F42775" s="2">
        <v>47.220466100000003</v>
      </c>
    </row>
    <row r="42776" spans="1:6">
      <c r="A42776" t="s">
        <v>530</v>
      </c>
      <c r="B42776">
        <v>5028</v>
      </c>
      <c r="C42776" t="s">
        <v>551</v>
      </c>
      <c r="D42776">
        <v>2016</v>
      </c>
      <c r="E42776" t="s">
        <v>741</v>
      </c>
      <c r="F42776" s="2">
        <v>47565.426040635502</v>
      </c>
    </row>
    <row r="42777" spans="1:6">
      <c r="A42777" t="s">
        <v>530</v>
      </c>
      <c r="B42777">
        <v>5028</v>
      </c>
      <c r="C42777" t="s">
        <v>551</v>
      </c>
      <c r="D42777">
        <v>2018</v>
      </c>
      <c r="E42777" t="s">
        <v>736</v>
      </c>
      <c r="F42777" s="2">
        <v>1370.4403164263099</v>
      </c>
    </row>
    <row r="42778" spans="1:6">
      <c r="A42778" t="s">
        <v>530</v>
      </c>
      <c r="B42778">
        <v>5028</v>
      </c>
      <c r="C42778" t="s">
        <v>551</v>
      </c>
      <c r="D42778">
        <v>2018</v>
      </c>
      <c r="E42778" t="s">
        <v>737</v>
      </c>
      <c r="F42778" s="2">
        <v>3528.3171916892702</v>
      </c>
    </row>
    <row r="42779" spans="1:6">
      <c r="A42779" t="s">
        <v>530</v>
      </c>
      <c r="B42779">
        <v>5028</v>
      </c>
      <c r="C42779" t="s">
        <v>551</v>
      </c>
      <c r="D42779">
        <v>2018</v>
      </c>
      <c r="E42779" t="s">
        <v>738</v>
      </c>
      <c r="F42779" s="2">
        <v>0</v>
      </c>
    </row>
    <row r="42780" spans="1:6">
      <c r="A42780" t="s">
        <v>530</v>
      </c>
      <c r="B42780">
        <v>5028</v>
      </c>
      <c r="C42780" t="s">
        <v>551</v>
      </c>
      <c r="D42780">
        <v>2018</v>
      </c>
      <c r="E42780" t="s">
        <v>743</v>
      </c>
      <c r="F42780" s="2">
        <v>0</v>
      </c>
    </row>
    <row r="42781" spans="1:6">
      <c r="A42781" t="s">
        <v>530</v>
      </c>
      <c r="B42781">
        <v>5028</v>
      </c>
      <c r="C42781" t="s">
        <v>551</v>
      </c>
      <c r="D42781">
        <v>2018</v>
      </c>
      <c r="E42781" t="s">
        <v>740</v>
      </c>
      <c r="F42781" s="2">
        <v>2686.6426092779702</v>
      </c>
    </row>
    <row r="42782" spans="1:6">
      <c r="A42782" t="s">
        <v>530</v>
      </c>
      <c r="B42782">
        <v>5028</v>
      </c>
      <c r="C42782" t="s">
        <v>551</v>
      </c>
      <c r="D42782">
        <v>2019</v>
      </c>
      <c r="E42782" t="s">
        <v>744</v>
      </c>
      <c r="F42782" s="2">
        <v>54.138114000000002</v>
      </c>
    </row>
    <row r="42783" spans="1:6">
      <c r="A42783" t="s">
        <v>530</v>
      </c>
      <c r="B42783">
        <v>5028</v>
      </c>
      <c r="C42783" t="s">
        <v>551</v>
      </c>
      <c r="D42783">
        <v>2019</v>
      </c>
      <c r="E42783" t="s">
        <v>739</v>
      </c>
      <c r="F42783" s="2">
        <v>28012.356398731601</v>
      </c>
    </row>
    <row r="42784" spans="1:6">
      <c r="A42784" t="s">
        <v>530</v>
      </c>
      <c r="B42784">
        <v>5028</v>
      </c>
      <c r="C42784" t="s">
        <v>551</v>
      </c>
      <c r="D42784">
        <v>2020</v>
      </c>
      <c r="E42784" t="s">
        <v>742</v>
      </c>
      <c r="F42784" s="2">
        <v>6428.6646117578202</v>
      </c>
    </row>
    <row r="42785" spans="1:6">
      <c r="A42785" t="s">
        <v>530</v>
      </c>
      <c r="B42785">
        <v>5028</v>
      </c>
      <c r="C42785" t="s">
        <v>551</v>
      </c>
      <c r="D42785">
        <v>2020</v>
      </c>
      <c r="E42785" t="s">
        <v>745</v>
      </c>
      <c r="F42785" s="2">
        <v>0.65137393891944695</v>
      </c>
    </row>
    <row r="42786" spans="1:6">
      <c r="A42786" t="s">
        <v>530</v>
      </c>
      <c r="B42786">
        <v>5028</v>
      </c>
      <c r="C42786" t="s">
        <v>551</v>
      </c>
      <c r="D42786">
        <v>2021</v>
      </c>
      <c r="E42786" t="s">
        <v>736</v>
      </c>
      <c r="F42786" s="2">
        <v>936.76244816353301</v>
      </c>
    </row>
    <row r="42787" spans="1:6">
      <c r="A42787" t="s">
        <v>530</v>
      </c>
      <c r="B42787">
        <v>5028</v>
      </c>
      <c r="C42787" t="s">
        <v>551</v>
      </c>
      <c r="D42787">
        <v>2021</v>
      </c>
      <c r="E42787" t="s">
        <v>737</v>
      </c>
      <c r="F42787" s="2">
        <v>3413.0481218383902</v>
      </c>
    </row>
    <row r="42788" spans="1:6">
      <c r="A42788" t="s">
        <v>530</v>
      </c>
      <c r="B42788">
        <v>5028</v>
      </c>
      <c r="C42788" t="s">
        <v>551</v>
      </c>
      <c r="D42788">
        <v>2021</v>
      </c>
      <c r="E42788" t="s">
        <v>738</v>
      </c>
      <c r="F42788" s="2">
        <v>0</v>
      </c>
    </row>
    <row r="42789" spans="1:6">
      <c r="A42789" t="s">
        <v>530</v>
      </c>
      <c r="B42789">
        <v>5028</v>
      </c>
      <c r="C42789" t="s">
        <v>551</v>
      </c>
      <c r="D42789">
        <v>2021</v>
      </c>
      <c r="E42789" t="s">
        <v>740</v>
      </c>
      <c r="F42789" s="2">
        <v>1824.9149103961499</v>
      </c>
    </row>
    <row r="42790" spans="1:6">
      <c r="A42790" t="s">
        <v>530</v>
      </c>
      <c r="B42790">
        <v>5028</v>
      </c>
      <c r="C42790" t="s">
        <v>551</v>
      </c>
      <c r="D42790">
        <v>2022</v>
      </c>
      <c r="E42790" t="s">
        <v>744</v>
      </c>
      <c r="F42790" s="2">
        <v>44.513560400000003</v>
      </c>
    </row>
    <row r="42791" spans="1:6">
      <c r="A42791" t="s">
        <v>530</v>
      </c>
      <c r="B42791">
        <v>5028</v>
      </c>
      <c r="C42791" t="s">
        <v>551</v>
      </c>
      <c r="D42791">
        <v>2022</v>
      </c>
      <c r="E42791" t="s">
        <v>739</v>
      </c>
      <c r="F42791" s="2">
        <v>26221.1570272682</v>
      </c>
    </row>
    <row r="42792" spans="1:6">
      <c r="A42792" t="s">
        <v>530</v>
      </c>
      <c r="B42792">
        <v>5028</v>
      </c>
      <c r="C42792" t="s">
        <v>551</v>
      </c>
      <c r="D42792">
        <v>2023</v>
      </c>
      <c r="E42792" t="s">
        <v>742</v>
      </c>
      <c r="F42792" s="2">
        <v>5111.1898690744802</v>
      </c>
    </row>
    <row r="42793" spans="1:6">
      <c r="A42793" t="s">
        <v>530</v>
      </c>
      <c r="B42793">
        <v>5028</v>
      </c>
      <c r="C42793" t="s">
        <v>551</v>
      </c>
      <c r="D42793">
        <v>2023</v>
      </c>
      <c r="E42793" t="s">
        <v>745</v>
      </c>
      <c r="F42793" s="2">
        <v>0.30442629166009</v>
      </c>
    </row>
    <row r="42794" spans="1:6">
      <c r="A42794" t="s">
        <v>530</v>
      </c>
      <c r="B42794">
        <v>5028</v>
      </c>
      <c r="C42794" t="s">
        <v>551</v>
      </c>
      <c r="D42794">
        <v>2023</v>
      </c>
      <c r="E42794" t="s">
        <v>741</v>
      </c>
      <c r="F42794" s="2">
        <v>40399.618225705301</v>
      </c>
    </row>
    <row r="42795" spans="1:6">
      <c r="A42795" t="s">
        <v>530</v>
      </c>
      <c r="B42795">
        <v>5028</v>
      </c>
      <c r="C42795" t="s">
        <v>551</v>
      </c>
      <c r="D42795">
        <v>2024</v>
      </c>
      <c r="E42795" t="s">
        <v>736</v>
      </c>
      <c r="F42795" s="2">
        <v>895.66682078583005</v>
      </c>
    </row>
    <row r="42796" spans="1:6">
      <c r="A42796" t="s">
        <v>530</v>
      </c>
      <c r="B42796">
        <v>5028</v>
      </c>
      <c r="C42796" t="s">
        <v>551</v>
      </c>
      <c r="D42796">
        <v>2024</v>
      </c>
      <c r="E42796" t="s">
        <v>737</v>
      </c>
      <c r="F42796" s="2">
        <v>3134.3475716062699</v>
      </c>
    </row>
    <row r="42797" spans="1:6">
      <c r="A42797" t="s">
        <v>530</v>
      </c>
      <c r="B42797">
        <v>5028</v>
      </c>
      <c r="C42797" t="s">
        <v>551</v>
      </c>
      <c r="D42797">
        <v>2024</v>
      </c>
      <c r="E42797" t="s">
        <v>740</v>
      </c>
      <c r="F42797" s="2">
        <v>2040.74714531329</v>
      </c>
    </row>
    <row r="42798" spans="1:6">
      <c r="A42798" t="s">
        <v>530</v>
      </c>
      <c r="B42798">
        <v>5029</v>
      </c>
      <c r="C42798" t="s">
        <v>553</v>
      </c>
      <c r="D42798">
        <v>2009</v>
      </c>
      <c r="E42798" t="s">
        <v>742</v>
      </c>
      <c r="F42798" s="2">
        <v>2217.41924723277</v>
      </c>
    </row>
    <row r="42799" spans="1:6">
      <c r="A42799" t="s">
        <v>530</v>
      </c>
      <c r="B42799">
        <v>5029</v>
      </c>
      <c r="C42799" t="s">
        <v>553</v>
      </c>
      <c r="D42799">
        <v>2009</v>
      </c>
      <c r="E42799" t="s">
        <v>744</v>
      </c>
      <c r="F42799" s="2">
        <v>0</v>
      </c>
    </row>
    <row r="42800" spans="1:6">
      <c r="A42800" t="s">
        <v>530</v>
      </c>
      <c r="B42800">
        <v>5029</v>
      </c>
      <c r="C42800" t="s">
        <v>553</v>
      </c>
      <c r="D42800">
        <v>2009</v>
      </c>
      <c r="E42800" t="s">
        <v>745</v>
      </c>
      <c r="F42800" s="2">
        <v>145.53946411438301</v>
      </c>
    </row>
    <row r="42801" spans="1:6">
      <c r="A42801" t="s">
        <v>530</v>
      </c>
      <c r="B42801">
        <v>5029</v>
      </c>
      <c r="C42801" t="s">
        <v>553</v>
      </c>
      <c r="D42801">
        <v>2009</v>
      </c>
      <c r="E42801" t="s">
        <v>741</v>
      </c>
      <c r="F42801" s="2">
        <v>22182.075240862901</v>
      </c>
    </row>
    <row r="42802" spans="1:6">
      <c r="A42802" t="s">
        <v>530</v>
      </c>
      <c r="B42802">
        <v>5029</v>
      </c>
      <c r="C42802" t="s">
        <v>553</v>
      </c>
      <c r="D42802">
        <v>2011</v>
      </c>
      <c r="E42802" t="s">
        <v>738</v>
      </c>
      <c r="F42802" s="2">
        <v>0</v>
      </c>
    </row>
    <row r="42803" spans="1:6">
      <c r="A42803" t="s">
        <v>530</v>
      </c>
      <c r="B42803">
        <v>5029</v>
      </c>
      <c r="C42803" t="s">
        <v>553</v>
      </c>
      <c r="D42803">
        <v>2011</v>
      </c>
      <c r="E42803" t="s">
        <v>739</v>
      </c>
      <c r="F42803" s="2">
        <v>9252.0689107150902</v>
      </c>
    </row>
    <row r="42804" spans="1:6">
      <c r="A42804" t="s">
        <v>530</v>
      </c>
      <c r="B42804">
        <v>5029</v>
      </c>
      <c r="C42804" t="s">
        <v>553</v>
      </c>
      <c r="D42804">
        <v>2011</v>
      </c>
      <c r="E42804" t="s">
        <v>743</v>
      </c>
      <c r="F42804" s="2">
        <v>0</v>
      </c>
    </row>
    <row r="42805" spans="1:6">
      <c r="A42805" t="s">
        <v>530</v>
      </c>
      <c r="B42805">
        <v>5029</v>
      </c>
      <c r="C42805" t="s">
        <v>553</v>
      </c>
      <c r="D42805">
        <v>2011</v>
      </c>
      <c r="E42805" t="s">
        <v>740</v>
      </c>
      <c r="F42805" s="2">
        <v>1222.6104705043199</v>
      </c>
    </row>
    <row r="42806" spans="1:6">
      <c r="A42806" t="s">
        <v>530</v>
      </c>
      <c r="B42806">
        <v>5029</v>
      </c>
      <c r="C42806" t="s">
        <v>553</v>
      </c>
      <c r="D42806">
        <v>2013</v>
      </c>
      <c r="E42806" t="s">
        <v>736</v>
      </c>
      <c r="F42806" s="2">
        <v>310.55330276994499</v>
      </c>
    </row>
    <row r="42807" spans="1:6">
      <c r="A42807" t="s">
        <v>530</v>
      </c>
      <c r="B42807">
        <v>5029</v>
      </c>
      <c r="C42807" t="s">
        <v>553</v>
      </c>
      <c r="D42807">
        <v>2013</v>
      </c>
      <c r="E42807" t="s">
        <v>737</v>
      </c>
      <c r="F42807" s="2">
        <v>1549.17800790916</v>
      </c>
    </row>
    <row r="42808" spans="1:6">
      <c r="A42808" t="s">
        <v>530</v>
      </c>
      <c r="B42808">
        <v>5029</v>
      </c>
      <c r="C42808" t="s">
        <v>553</v>
      </c>
      <c r="D42808">
        <v>2015</v>
      </c>
      <c r="E42808" t="s">
        <v>742</v>
      </c>
      <c r="F42808" s="2">
        <v>3198.8883718693</v>
      </c>
    </row>
    <row r="42809" spans="1:6">
      <c r="A42809" t="s">
        <v>530</v>
      </c>
      <c r="B42809">
        <v>5029</v>
      </c>
      <c r="C42809" t="s">
        <v>553</v>
      </c>
      <c r="D42809">
        <v>2015</v>
      </c>
      <c r="E42809" t="s">
        <v>744</v>
      </c>
      <c r="F42809" s="2">
        <v>0</v>
      </c>
    </row>
    <row r="42810" spans="1:6">
      <c r="A42810" t="s">
        <v>530</v>
      </c>
      <c r="B42810">
        <v>5029</v>
      </c>
      <c r="C42810" t="s">
        <v>553</v>
      </c>
      <c r="D42810">
        <v>2015</v>
      </c>
      <c r="E42810" t="s">
        <v>745</v>
      </c>
      <c r="F42810" s="2">
        <v>145.53946411438301</v>
      </c>
    </row>
    <row r="42811" spans="1:6">
      <c r="A42811" t="s">
        <v>530</v>
      </c>
      <c r="B42811">
        <v>5029</v>
      </c>
      <c r="C42811" t="s">
        <v>553</v>
      </c>
      <c r="D42811">
        <v>2016</v>
      </c>
      <c r="E42811" t="s">
        <v>736</v>
      </c>
      <c r="F42811" s="2">
        <v>343.19469693317399</v>
      </c>
    </row>
    <row r="42812" spans="1:6">
      <c r="A42812" t="s">
        <v>530</v>
      </c>
      <c r="B42812">
        <v>5029</v>
      </c>
      <c r="C42812" t="s">
        <v>553</v>
      </c>
      <c r="D42812">
        <v>2016</v>
      </c>
      <c r="E42812" t="s">
        <v>741</v>
      </c>
      <c r="F42812" s="2">
        <v>19901.334599522001</v>
      </c>
    </row>
    <row r="42813" spans="1:6">
      <c r="A42813" t="s">
        <v>530</v>
      </c>
      <c r="B42813">
        <v>5029</v>
      </c>
      <c r="C42813" t="s">
        <v>553</v>
      </c>
      <c r="D42813">
        <v>2017</v>
      </c>
      <c r="E42813" t="s">
        <v>739</v>
      </c>
      <c r="F42813" s="2">
        <v>9503.7695934260191</v>
      </c>
    </row>
    <row r="42814" spans="1:6">
      <c r="A42814" t="s">
        <v>530</v>
      </c>
      <c r="B42814">
        <v>5029</v>
      </c>
      <c r="C42814" t="s">
        <v>553</v>
      </c>
      <c r="D42814">
        <v>2017</v>
      </c>
      <c r="E42814" t="s">
        <v>740</v>
      </c>
      <c r="F42814" s="2">
        <v>637.22203187538105</v>
      </c>
    </row>
    <row r="42815" spans="1:6">
      <c r="A42815" t="s">
        <v>530</v>
      </c>
      <c r="B42815">
        <v>5029</v>
      </c>
      <c r="C42815" t="s">
        <v>553</v>
      </c>
      <c r="D42815">
        <v>2018</v>
      </c>
      <c r="E42815" t="s">
        <v>742</v>
      </c>
      <c r="F42815" s="2">
        <v>3162.2656714043901</v>
      </c>
    </row>
    <row r="42816" spans="1:6">
      <c r="A42816" t="s">
        <v>530</v>
      </c>
      <c r="B42816">
        <v>5029</v>
      </c>
      <c r="C42816" t="s">
        <v>553</v>
      </c>
      <c r="D42816">
        <v>2018</v>
      </c>
      <c r="E42816" t="s">
        <v>743</v>
      </c>
      <c r="F42816" s="2">
        <v>0</v>
      </c>
    </row>
    <row r="42817" spans="1:6">
      <c r="A42817" t="s">
        <v>530</v>
      </c>
      <c r="B42817">
        <v>5029</v>
      </c>
      <c r="C42817" t="s">
        <v>553</v>
      </c>
      <c r="D42817">
        <v>2018</v>
      </c>
      <c r="E42817" t="s">
        <v>745</v>
      </c>
      <c r="F42817" s="2">
        <v>219.976630310416</v>
      </c>
    </row>
    <row r="42818" spans="1:6">
      <c r="A42818" t="s">
        <v>530</v>
      </c>
      <c r="B42818">
        <v>5029</v>
      </c>
      <c r="C42818" t="s">
        <v>553</v>
      </c>
      <c r="D42818">
        <v>2019</v>
      </c>
      <c r="E42818" t="s">
        <v>741</v>
      </c>
      <c r="F42818" s="2">
        <v>18104.124936100601</v>
      </c>
    </row>
    <row r="42819" spans="1:6">
      <c r="A42819" t="s">
        <v>530</v>
      </c>
      <c r="B42819">
        <v>5029</v>
      </c>
      <c r="C42819" t="s">
        <v>553</v>
      </c>
      <c r="D42819">
        <v>2020</v>
      </c>
      <c r="E42819" t="s">
        <v>737</v>
      </c>
      <c r="F42819" s="2">
        <v>1583.60786620103</v>
      </c>
    </row>
    <row r="42820" spans="1:6">
      <c r="A42820" t="s">
        <v>530</v>
      </c>
      <c r="B42820">
        <v>5029</v>
      </c>
      <c r="C42820" t="s">
        <v>553</v>
      </c>
      <c r="D42820">
        <v>2020</v>
      </c>
      <c r="E42820" t="s">
        <v>740</v>
      </c>
      <c r="F42820" s="2">
        <v>470.81626518993897</v>
      </c>
    </row>
    <row r="42821" spans="1:6">
      <c r="A42821" t="s">
        <v>530</v>
      </c>
      <c r="B42821">
        <v>5029</v>
      </c>
      <c r="C42821" t="s">
        <v>553</v>
      </c>
      <c r="D42821">
        <v>2021</v>
      </c>
      <c r="E42821" t="s">
        <v>738</v>
      </c>
      <c r="F42821" s="2">
        <v>0</v>
      </c>
    </row>
    <row r="42822" spans="1:6">
      <c r="A42822" t="s">
        <v>530</v>
      </c>
      <c r="B42822">
        <v>5029</v>
      </c>
      <c r="C42822" t="s">
        <v>553</v>
      </c>
      <c r="D42822">
        <v>2021</v>
      </c>
      <c r="E42822" t="s">
        <v>739</v>
      </c>
      <c r="F42822" s="2">
        <v>10551.1571743364</v>
      </c>
    </row>
    <row r="42823" spans="1:6">
      <c r="A42823" t="s">
        <v>530</v>
      </c>
      <c r="B42823">
        <v>5029</v>
      </c>
      <c r="C42823" t="s">
        <v>553</v>
      </c>
      <c r="D42823">
        <v>2021</v>
      </c>
      <c r="E42823" t="s">
        <v>743</v>
      </c>
      <c r="F42823" s="2">
        <v>0</v>
      </c>
    </row>
    <row r="42824" spans="1:6">
      <c r="A42824" t="s">
        <v>530</v>
      </c>
      <c r="B42824">
        <v>5029</v>
      </c>
      <c r="C42824" t="s">
        <v>553</v>
      </c>
      <c r="D42824">
        <v>2022</v>
      </c>
      <c r="E42824" t="s">
        <v>744</v>
      </c>
      <c r="F42824" s="2">
        <v>0</v>
      </c>
    </row>
    <row r="42825" spans="1:6">
      <c r="A42825" t="s">
        <v>530</v>
      </c>
      <c r="B42825">
        <v>5029</v>
      </c>
      <c r="C42825" t="s">
        <v>553</v>
      </c>
      <c r="D42825">
        <v>2022</v>
      </c>
      <c r="E42825" t="s">
        <v>741</v>
      </c>
      <c r="F42825" s="2">
        <v>17165.281700355801</v>
      </c>
    </row>
    <row r="42826" spans="1:6">
      <c r="A42826" t="s">
        <v>530</v>
      </c>
      <c r="B42826">
        <v>5029</v>
      </c>
      <c r="C42826" t="s">
        <v>553</v>
      </c>
      <c r="D42826">
        <v>2023</v>
      </c>
      <c r="E42826" t="s">
        <v>736</v>
      </c>
      <c r="F42826" s="2">
        <v>198.80914850440899</v>
      </c>
    </row>
    <row r="42827" spans="1:6">
      <c r="A42827" t="s">
        <v>530</v>
      </c>
      <c r="B42827">
        <v>5029</v>
      </c>
      <c r="C42827" t="s">
        <v>553</v>
      </c>
      <c r="D42827">
        <v>2023</v>
      </c>
      <c r="E42827" t="s">
        <v>737</v>
      </c>
      <c r="F42827" s="2">
        <v>1476.1716440187299</v>
      </c>
    </row>
    <row r="42828" spans="1:6">
      <c r="A42828" t="s">
        <v>530</v>
      </c>
      <c r="B42828">
        <v>5029</v>
      </c>
      <c r="C42828" t="s">
        <v>553</v>
      </c>
      <c r="D42828">
        <v>2024</v>
      </c>
      <c r="E42828" t="s">
        <v>739</v>
      </c>
      <c r="F42828" s="2">
        <v>9107.9699905756497</v>
      </c>
    </row>
    <row r="42829" spans="1:6">
      <c r="A42829" t="s">
        <v>530</v>
      </c>
      <c r="B42829">
        <v>5029</v>
      </c>
      <c r="C42829" t="s">
        <v>553</v>
      </c>
      <c r="D42829">
        <v>2024</v>
      </c>
      <c r="E42829" t="s">
        <v>743</v>
      </c>
      <c r="F42829" s="2">
        <v>0</v>
      </c>
    </row>
    <row r="42830" spans="1:6">
      <c r="A42830" t="s">
        <v>530</v>
      </c>
      <c r="B42830">
        <v>5031</v>
      </c>
      <c r="C42830" t="s">
        <v>555</v>
      </c>
      <c r="D42830">
        <v>2009</v>
      </c>
      <c r="E42830" t="s">
        <v>741</v>
      </c>
      <c r="F42830" s="2">
        <v>41425.536374926101</v>
      </c>
    </row>
    <row r="42831" spans="1:6">
      <c r="A42831" t="s">
        <v>530</v>
      </c>
      <c r="B42831">
        <v>5031</v>
      </c>
      <c r="C42831" t="s">
        <v>555</v>
      </c>
      <c r="D42831">
        <v>2011</v>
      </c>
      <c r="E42831" t="s">
        <v>744</v>
      </c>
      <c r="F42831" s="2">
        <v>2643.7705459459498</v>
      </c>
    </row>
    <row r="42832" spans="1:6">
      <c r="A42832" t="s">
        <v>530</v>
      </c>
      <c r="B42832">
        <v>5031</v>
      </c>
      <c r="C42832" t="s">
        <v>555</v>
      </c>
      <c r="D42832">
        <v>2011</v>
      </c>
      <c r="E42832" t="s">
        <v>739</v>
      </c>
      <c r="F42832" s="2">
        <v>5467.7759133567797</v>
      </c>
    </row>
    <row r="42833" spans="1:6">
      <c r="A42833" t="s">
        <v>530</v>
      </c>
      <c r="B42833">
        <v>5031</v>
      </c>
      <c r="C42833" t="s">
        <v>555</v>
      </c>
      <c r="D42833">
        <v>2011</v>
      </c>
      <c r="E42833" t="s">
        <v>743</v>
      </c>
      <c r="F42833" s="2">
        <v>0</v>
      </c>
    </row>
    <row r="42834" spans="1:6">
      <c r="A42834" t="s">
        <v>530</v>
      </c>
      <c r="B42834">
        <v>5031</v>
      </c>
      <c r="C42834" t="s">
        <v>555</v>
      </c>
      <c r="D42834">
        <v>2013</v>
      </c>
      <c r="E42834" t="s">
        <v>736</v>
      </c>
      <c r="F42834" s="2">
        <v>3793.71123944993</v>
      </c>
    </row>
    <row r="42835" spans="1:6">
      <c r="A42835" t="s">
        <v>530</v>
      </c>
      <c r="B42835">
        <v>5031</v>
      </c>
      <c r="C42835" t="s">
        <v>555</v>
      </c>
      <c r="D42835">
        <v>2013</v>
      </c>
      <c r="E42835" t="s">
        <v>737</v>
      </c>
      <c r="F42835" s="2">
        <v>3717.7231696485901</v>
      </c>
    </row>
    <row r="42836" spans="1:6">
      <c r="A42836" t="s">
        <v>530</v>
      </c>
      <c r="B42836">
        <v>5031</v>
      </c>
      <c r="C42836" t="s">
        <v>555</v>
      </c>
      <c r="D42836">
        <v>2013</v>
      </c>
      <c r="E42836" t="s">
        <v>738</v>
      </c>
      <c r="F42836" s="2">
        <v>0</v>
      </c>
    </row>
    <row r="42837" spans="1:6">
      <c r="A42837" t="s">
        <v>530</v>
      </c>
      <c r="B42837">
        <v>5031</v>
      </c>
      <c r="C42837" t="s">
        <v>555</v>
      </c>
      <c r="D42837">
        <v>2013</v>
      </c>
      <c r="E42837" t="s">
        <v>740</v>
      </c>
      <c r="F42837" s="2">
        <v>1457.1451686212699</v>
      </c>
    </row>
    <row r="42838" spans="1:6">
      <c r="A42838" t="s">
        <v>530</v>
      </c>
      <c r="B42838">
        <v>5031</v>
      </c>
      <c r="C42838" t="s">
        <v>555</v>
      </c>
      <c r="D42838">
        <v>2015</v>
      </c>
      <c r="E42838" t="s">
        <v>742</v>
      </c>
      <c r="F42838" s="2">
        <v>2456.3547475576402</v>
      </c>
    </row>
    <row r="42839" spans="1:6">
      <c r="A42839" t="s">
        <v>530</v>
      </c>
      <c r="B42839">
        <v>5031</v>
      </c>
      <c r="C42839" t="s">
        <v>555</v>
      </c>
      <c r="D42839">
        <v>2015</v>
      </c>
      <c r="E42839" t="s">
        <v>745</v>
      </c>
      <c r="F42839" s="2">
        <v>242.443964680421</v>
      </c>
    </row>
    <row r="42840" spans="1:6">
      <c r="A42840" t="s">
        <v>530</v>
      </c>
      <c r="B42840">
        <v>5031</v>
      </c>
      <c r="C42840" t="s">
        <v>555</v>
      </c>
      <c r="D42840">
        <v>2015</v>
      </c>
      <c r="E42840" t="s">
        <v>741</v>
      </c>
      <c r="F42840" s="2">
        <v>40016.062277460303</v>
      </c>
    </row>
    <row r="42841" spans="1:6">
      <c r="A42841" t="s">
        <v>530</v>
      </c>
      <c r="B42841">
        <v>5031</v>
      </c>
      <c r="C42841" t="s">
        <v>555</v>
      </c>
      <c r="D42841">
        <v>2016</v>
      </c>
      <c r="E42841" t="s">
        <v>736</v>
      </c>
      <c r="F42841" s="2">
        <v>3369.5532487257901</v>
      </c>
    </row>
    <row r="42842" spans="1:6">
      <c r="A42842" t="s">
        <v>530</v>
      </c>
      <c r="B42842">
        <v>5031</v>
      </c>
      <c r="C42842" t="s">
        <v>555</v>
      </c>
      <c r="D42842">
        <v>2016</v>
      </c>
      <c r="E42842" t="s">
        <v>737</v>
      </c>
      <c r="F42842" s="2">
        <v>3546.76463403253</v>
      </c>
    </row>
    <row r="42843" spans="1:6">
      <c r="A42843" t="s">
        <v>530</v>
      </c>
      <c r="B42843">
        <v>5031</v>
      </c>
      <c r="C42843" t="s">
        <v>555</v>
      </c>
      <c r="D42843">
        <v>2016</v>
      </c>
      <c r="E42843" t="s">
        <v>738</v>
      </c>
      <c r="F42843" s="2">
        <v>0</v>
      </c>
    </row>
    <row r="42844" spans="1:6">
      <c r="A42844" t="s">
        <v>530</v>
      </c>
      <c r="B42844">
        <v>5031</v>
      </c>
      <c r="C42844" t="s">
        <v>555</v>
      </c>
      <c r="D42844">
        <v>2016</v>
      </c>
      <c r="E42844" t="s">
        <v>740</v>
      </c>
      <c r="F42844" s="2">
        <v>1101.71586301461</v>
      </c>
    </row>
    <row r="42845" spans="1:6">
      <c r="A42845" t="s">
        <v>530</v>
      </c>
      <c r="B42845">
        <v>5031</v>
      </c>
      <c r="C42845" t="s">
        <v>555</v>
      </c>
      <c r="D42845">
        <v>2017</v>
      </c>
      <c r="E42845" t="s">
        <v>744</v>
      </c>
      <c r="F42845" s="2">
        <v>1203.42631351351</v>
      </c>
    </row>
    <row r="42846" spans="1:6">
      <c r="A42846" t="s">
        <v>530</v>
      </c>
      <c r="B42846">
        <v>5031</v>
      </c>
      <c r="C42846" t="s">
        <v>555</v>
      </c>
      <c r="D42846">
        <v>2017</v>
      </c>
      <c r="E42846" t="s">
        <v>739</v>
      </c>
      <c r="F42846" s="2">
        <v>6652.4825036189804</v>
      </c>
    </row>
    <row r="42847" spans="1:6">
      <c r="A42847" t="s">
        <v>530</v>
      </c>
      <c r="B42847">
        <v>5031</v>
      </c>
      <c r="C42847" t="s">
        <v>555</v>
      </c>
      <c r="D42847">
        <v>2018</v>
      </c>
      <c r="E42847" t="s">
        <v>742</v>
      </c>
      <c r="F42847" s="2">
        <v>3203.7392298536902</v>
      </c>
    </row>
    <row r="42848" spans="1:6">
      <c r="A42848" t="s">
        <v>530</v>
      </c>
      <c r="B42848">
        <v>5031</v>
      </c>
      <c r="C42848" t="s">
        <v>555</v>
      </c>
      <c r="D42848">
        <v>2018</v>
      </c>
      <c r="E42848" t="s">
        <v>745</v>
      </c>
      <c r="F42848" s="2">
        <v>377.12338152682798</v>
      </c>
    </row>
    <row r="42849" spans="1:6">
      <c r="A42849" t="s">
        <v>530</v>
      </c>
      <c r="B42849">
        <v>5031</v>
      </c>
      <c r="C42849" t="s">
        <v>555</v>
      </c>
      <c r="D42849">
        <v>2019</v>
      </c>
      <c r="E42849" t="s">
        <v>736</v>
      </c>
      <c r="F42849" s="2">
        <v>2746.4071640345101</v>
      </c>
    </row>
    <row r="42850" spans="1:6">
      <c r="A42850" t="s">
        <v>530</v>
      </c>
      <c r="B42850">
        <v>5031</v>
      </c>
      <c r="C42850" t="s">
        <v>555</v>
      </c>
      <c r="D42850">
        <v>2019</v>
      </c>
      <c r="E42850" t="s">
        <v>737</v>
      </c>
      <c r="F42850" s="2">
        <v>3403.4696484800502</v>
      </c>
    </row>
    <row r="42851" spans="1:6">
      <c r="A42851" t="s">
        <v>530</v>
      </c>
      <c r="B42851">
        <v>5031</v>
      </c>
      <c r="C42851" t="s">
        <v>555</v>
      </c>
      <c r="D42851">
        <v>2019</v>
      </c>
      <c r="E42851" t="s">
        <v>740</v>
      </c>
      <c r="F42851" s="2">
        <v>872.03142577747599</v>
      </c>
    </row>
    <row r="42852" spans="1:6">
      <c r="A42852" t="s">
        <v>530</v>
      </c>
      <c r="B42852">
        <v>5031</v>
      </c>
      <c r="C42852" t="s">
        <v>555</v>
      </c>
      <c r="D42852">
        <v>2020</v>
      </c>
      <c r="E42852" t="s">
        <v>739</v>
      </c>
      <c r="F42852" s="2">
        <v>6579.7518484704797</v>
      </c>
    </row>
    <row r="42853" spans="1:6">
      <c r="A42853" t="s">
        <v>530</v>
      </c>
      <c r="B42853">
        <v>5031</v>
      </c>
      <c r="C42853" t="s">
        <v>555</v>
      </c>
      <c r="D42853">
        <v>2021</v>
      </c>
      <c r="E42853" t="s">
        <v>742</v>
      </c>
      <c r="F42853" s="2">
        <v>3634.2133189088099</v>
      </c>
    </row>
    <row r="42854" spans="1:6">
      <c r="A42854" t="s">
        <v>530</v>
      </c>
      <c r="B42854">
        <v>5031</v>
      </c>
      <c r="C42854" t="s">
        <v>555</v>
      </c>
      <c r="D42854">
        <v>2021</v>
      </c>
      <c r="E42854" t="s">
        <v>743</v>
      </c>
      <c r="F42854" s="2">
        <v>0</v>
      </c>
    </row>
    <row r="42855" spans="1:6">
      <c r="A42855" t="s">
        <v>530</v>
      </c>
      <c r="B42855">
        <v>5031</v>
      </c>
      <c r="C42855" t="s">
        <v>555</v>
      </c>
      <c r="D42855">
        <v>2021</v>
      </c>
      <c r="E42855" t="s">
        <v>745</v>
      </c>
      <c r="F42855" s="2">
        <v>766.73039365777504</v>
      </c>
    </row>
    <row r="42856" spans="1:6">
      <c r="A42856" t="s">
        <v>530</v>
      </c>
      <c r="B42856">
        <v>5031</v>
      </c>
      <c r="C42856" t="s">
        <v>555</v>
      </c>
      <c r="D42856">
        <v>2022</v>
      </c>
      <c r="E42856" t="s">
        <v>740</v>
      </c>
      <c r="F42856" s="2">
        <v>942.55410683105401</v>
      </c>
    </row>
    <row r="42857" spans="1:6">
      <c r="A42857" t="s">
        <v>530</v>
      </c>
      <c r="B42857">
        <v>5031</v>
      </c>
      <c r="C42857" t="s">
        <v>555</v>
      </c>
      <c r="D42857">
        <v>2022</v>
      </c>
      <c r="E42857" t="s">
        <v>741</v>
      </c>
      <c r="F42857" s="2">
        <v>31659.464008487601</v>
      </c>
    </row>
    <row r="42858" spans="1:6">
      <c r="A42858" t="s">
        <v>530</v>
      </c>
      <c r="B42858">
        <v>5031</v>
      </c>
      <c r="C42858" t="s">
        <v>555</v>
      </c>
      <c r="D42858">
        <v>2024</v>
      </c>
      <c r="E42858" t="s">
        <v>744</v>
      </c>
      <c r="F42858" s="2">
        <v>841.52471351351301</v>
      </c>
    </row>
    <row r="42859" spans="1:6">
      <c r="A42859" t="s">
        <v>530</v>
      </c>
      <c r="B42859">
        <v>5031</v>
      </c>
      <c r="C42859" t="s">
        <v>555</v>
      </c>
      <c r="D42859">
        <v>2024</v>
      </c>
      <c r="E42859" t="s">
        <v>743</v>
      </c>
      <c r="F42859" s="2">
        <v>0</v>
      </c>
    </row>
    <row r="42860" spans="1:6">
      <c r="A42860" t="s">
        <v>530</v>
      </c>
      <c r="B42860">
        <v>5032</v>
      </c>
      <c r="C42860" t="s">
        <v>557</v>
      </c>
      <c r="D42860">
        <v>2009</v>
      </c>
      <c r="E42860" t="s">
        <v>738</v>
      </c>
      <c r="F42860" s="2">
        <v>0</v>
      </c>
    </row>
    <row r="42861" spans="1:6">
      <c r="A42861" t="s">
        <v>530</v>
      </c>
      <c r="B42861">
        <v>5032</v>
      </c>
      <c r="C42861" t="s">
        <v>557</v>
      </c>
      <c r="D42861">
        <v>2009</v>
      </c>
      <c r="E42861" t="s">
        <v>739</v>
      </c>
      <c r="F42861" s="2">
        <v>14795.2371812363</v>
      </c>
    </row>
    <row r="42862" spans="1:6">
      <c r="A42862" t="s">
        <v>530</v>
      </c>
      <c r="B42862">
        <v>5032</v>
      </c>
      <c r="C42862" t="s">
        <v>557</v>
      </c>
      <c r="D42862">
        <v>2009</v>
      </c>
      <c r="E42862" t="s">
        <v>743</v>
      </c>
      <c r="F42862" s="2">
        <v>0</v>
      </c>
    </row>
    <row r="42863" spans="1:6">
      <c r="A42863" t="s">
        <v>530</v>
      </c>
      <c r="B42863">
        <v>5032</v>
      </c>
      <c r="C42863" t="s">
        <v>557</v>
      </c>
      <c r="D42863">
        <v>2011</v>
      </c>
      <c r="E42863" t="s">
        <v>736</v>
      </c>
      <c r="F42863" s="2">
        <v>52.724046024818797</v>
      </c>
    </row>
    <row r="42864" spans="1:6">
      <c r="A42864" t="s">
        <v>530</v>
      </c>
      <c r="B42864">
        <v>5032</v>
      </c>
      <c r="C42864" t="s">
        <v>557</v>
      </c>
      <c r="D42864">
        <v>2011</v>
      </c>
      <c r="E42864" t="s">
        <v>737</v>
      </c>
      <c r="F42864" s="2">
        <v>566.90052293365602</v>
      </c>
    </row>
    <row r="42865" spans="1:6">
      <c r="A42865" t="s">
        <v>530</v>
      </c>
      <c r="B42865">
        <v>5032</v>
      </c>
      <c r="C42865" t="s">
        <v>557</v>
      </c>
      <c r="D42865">
        <v>2013</v>
      </c>
      <c r="E42865" t="s">
        <v>742</v>
      </c>
      <c r="F42865" s="2">
        <v>3568.3263884123598</v>
      </c>
    </row>
    <row r="42866" spans="1:6">
      <c r="A42866" t="s">
        <v>530</v>
      </c>
      <c r="B42866">
        <v>5032</v>
      </c>
      <c r="C42866" t="s">
        <v>557</v>
      </c>
      <c r="D42866">
        <v>2013</v>
      </c>
      <c r="E42866" t="s">
        <v>744</v>
      </c>
      <c r="F42866" s="2">
        <v>0</v>
      </c>
    </row>
    <row r="42867" spans="1:6">
      <c r="A42867" t="s">
        <v>530</v>
      </c>
      <c r="B42867">
        <v>5032</v>
      </c>
      <c r="C42867" t="s">
        <v>557</v>
      </c>
      <c r="D42867">
        <v>2015</v>
      </c>
      <c r="E42867" t="s">
        <v>738</v>
      </c>
      <c r="F42867" s="2">
        <v>0</v>
      </c>
    </row>
    <row r="42868" spans="1:6">
      <c r="A42868" t="s">
        <v>530</v>
      </c>
      <c r="B42868">
        <v>5032</v>
      </c>
      <c r="C42868" t="s">
        <v>557</v>
      </c>
      <c r="D42868">
        <v>2015</v>
      </c>
      <c r="E42868" t="s">
        <v>739</v>
      </c>
      <c r="F42868" s="2">
        <v>15275.3817165418</v>
      </c>
    </row>
    <row r="42869" spans="1:6">
      <c r="A42869" t="s">
        <v>530</v>
      </c>
      <c r="B42869">
        <v>5032</v>
      </c>
      <c r="C42869" t="s">
        <v>557</v>
      </c>
      <c r="D42869">
        <v>2015</v>
      </c>
      <c r="E42869" t="s">
        <v>740</v>
      </c>
      <c r="F42869" s="2">
        <v>662.70391860299503</v>
      </c>
    </row>
    <row r="42870" spans="1:6">
      <c r="A42870" t="s">
        <v>530</v>
      </c>
      <c r="B42870">
        <v>5032</v>
      </c>
      <c r="C42870" t="s">
        <v>557</v>
      </c>
      <c r="D42870">
        <v>2016</v>
      </c>
      <c r="E42870" t="s">
        <v>742</v>
      </c>
      <c r="F42870" s="2">
        <v>4261.1649383654403</v>
      </c>
    </row>
    <row r="42871" spans="1:6">
      <c r="A42871" t="s">
        <v>530</v>
      </c>
      <c r="B42871">
        <v>5032</v>
      </c>
      <c r="C42871" t="s">
        <v>557</v>
      </c>
      <c r="D42871">
        <v>2016</v>
      </c>
      <c r="E42871" t="s">
        <v>744</v>
      </c>
      <c r="F42871" s="2">
        <v>0</v>
      </c>
    </row>
    <row r="42872" spans="1:6">
      <c r="A42872" t="s">
        <v>530</v>
      </c>
      <c r="B42872">
        <v>5032</v>
      </c>
      <c r="C42872" t="s">
        <v>557</v>
      </c>
      <c r="D42872">
        <v>2017</v>
      </c>
      <c r="E42872" t="s">
        <v>745</v>
      </c>
      <c r="F42872" s="2">
        <v>0</v>
      </c>
    </row>
    <row r="42873" spans="1:6">
      <c r="A42873" t="s">
        <v>530</v>
      </c>
      <c r="B42873">
        <v>5032</v>
      </c>
      <c r="C42873" t="s">
        <v>557</v>
      </c>
      <c r="D42873">
        <v>2017</v>
      </c>
      <c r="E42873" t="s">
        <v>741</v>
      </c>
      <c r="F42873" s="2">
        <v>5198.4609505619801</v>
      </c>
    </row>
    <row r="42874" spans="1:6">
      <c r="A42874" t="s">
        <v>530</v>
      </c>
      <c r="B42874">
        <v>5032</v>
      </c>
      <c r="C42874" t="s">
        <v>557</v>
      </c>
      <c r="D42874">
        <v>2018</v>
      </c>
      <c r="E42874" t="s">
        <v>740</v>
      </c>
      <c r="F42874" s="2">
        <v>751.20499296310095</v>
      </c>
    </row>
    <row r="42875" spans="1:6">
      <c r="A42875" t="s">
        <v>530</v>
      </c>
      <c r="B42875">
        <v>5032</v>
      </c>
      <c r="C42875" t="s">
        <v>557</v>
      </c>
      <c r="D42875">
        <v>2019</v>
      </c>
      <c r="E42875" t="s">
        <v>743</v>
      </c>
      <c r="F42875" s="2">
        <v>0</v>
      </c>
    </row>
    <row r="42876" spans="1:6">
      <c r="A42876" t="s">
        <v>530</v>
      </c>
      <c r="B42876">
        <v>5032</v>
      </c>
      <c r="C42876" t="s">
        <v>557</v>
      </c>
      <c r="D42876">
        <v>2020</v>
      </c>
      <c r="E42876" t="s">
        <v>745</v>
      </c>
      <c r="F42876" s="2">
        <v>0</v>
      </c>
    </row>
    <row r="42877" spans="1:6">
      <c r="A42877" t="s">
        <v>530</v>
      </c>
      <c r="B42877">
        <v>5032</v>
      </c>
      <c r="C42877" t="s">
        <v>557</v>
      </c>
      <c r="D42877">
        <v>2020</v>
      </c>
      <c r="E42877" t="s">
        <v>741</v>
      </c>
      <c r="F42877" s="2">
        <v>4904.0940740047799</v>
      </c>
    </row>
    <row r="42878" spans="1:6">
      <c r="A42878" t="s">
        <v>530</v>
      </c>
      <c r="B42878">
        <v>5032</v>
      </c>
      <c r="C42878" t="s">
        <v>557</v>
      </c>
      <c r="D42878">
        <v>2021</v>
      </c>
      <c r="E42878" t="s">
        <v>736</v>
      </c>
      <c r="F42878" s="2">
        <v>650.34107278734302</v>
      </c>
    </row>
    <row r="42879" spans="1:6">
      <c r="A42879" t="s">
        <v>530</v>
      </c>
      <c r="B42879">
        <v>5032</v>
      </c>
      <c r="C42879" t="s">
        <v>557</v>
      </c>
      <c r="D42879">
        <v>2021</v>
      </c>
      <c r="E42879" t="s">
        <v>737</v>
      </c>
      <c r="F42879" s="2">
        <v>592.26402926119499</v>
      </c>
    </row>
    <row r="42880" spans="1:6">
      <c r="A42880" t="s">
        <v>530</v>
      </c>
      <c r="B42880">
        <v>5032</v>
      </c>
      <c r="C42880" t="s">
        <v>557</v>
      </c>
      <c r="D42880">
        <v>2021</v>
      </c>
      <c r="E42880" t="s">
        <v>740</v>
      </c>
      <c r="F42880" s="2">
        <v>621.41837475100203</v>
      </c>
    </row>
    <row r="42881" spans="1:6">
      <c r="A42881" t="s">
        <v>530</v>
      </c>
      <c r="B42881">
        <v>5032</v>
      </c>
      <c r="C42881" t="s">
        <v>557</v>
      </c>
      <c r="D42881">
        <v>2022</v>
      </c>
      <c r="E42881" t="s">
        <v>738</v>
      </c>
      <c r="F42881" s="2">
        <v>0</v>
      </c>
    </row>
    <row r="42882" spans="1:6">
      <c r="A42882" t="s">
        <v>530</v>
      </c>
      <c r="B42882">
        <v>5032</v>
      </c>
      <c r="C42882" t="s">
        <v>557</v>
      </c>
      <c r="D42882">
        <v>2022</v>
      </c>
      <c r="E42882" t="s">
        <v>739</v>
      </c>
      <c r="F42882" s="2">
        <v>17800.743469665002</v>
      </c>
    </row>
    <row r="42883" spans="1:6">
      <c r="A42883" t="s">
        <v>530</v>
      </c>
      <c r="B42883">
        <v>5032</v>
      </c>
      <c r="C42883" t="s">
        <v>557</v>
      </c>
      <c r="D42883">
        <v>2022</v>
      </c>
      <c r="E42883" t="s">
        <v>743</v>
      </c>
      <c r="F42883" s="2">
        <v>0</v>
      </c>
    </row>
    <row r="42884" spans="1:6">
      <c r="A42884" t="s">
        <v>530</v>
      </c>
      <c r="B42884">
        <v>5032</v>
      </c>
      <c r="C42884" t="s">
        <v>557</v>
      </c>
      <c r="D42884">
        <v>2023</v>
      </c>
      <c r="E42884" t="s">
        <v>742</v>
      </c>
      <c r="F42884" s="2">
        <v>2663.55758953743</v>
      </c>
    </row>
    <row r="42885" spans="1:6">
      <c r="A42885" t="s">
        <v>530</v>
      </c>
      <c r="B42885">
        <v>5032</v>
      </c>
      <c r="C42885" t="s">
        <v>557</v>
      </c>
      <c r="D42885">
        <v>2023</v>
      </c>
      <c r="E42885" t="s">
        <v>744</v>
      </c>
      <c r="F42885" s="2">
        <v>0</v>
      </c>
    </row>
    <row r="42886" spans="1:6">
      <c r="A42886" t="s">
        <v>530</v>
      </c>
      <c r="B42886">
        <v>5032</v>
      </c>
      <c r="C42886" t="s">
        <v>557</v>
      </c>
      <c r="D42886">
        <v>2023</v>
      </c>
      <c r="E42886" t="s">
        <v>745</v>
      </c>
      <c r="F42886" s="2">
        <v>0</v>
      </c>
    </row>
    <row r="42887" spans="1:6">
      <c r="A42887" t="s">
        <v>530</v>
      </c>
      <c r="B42887">
        <v>5032</v>
      </c>
      <c r="C42887" t="s">
        <v>557</v>
      </c>
      <c r="D42887">
        <v>2023</v>
      </c>
      <c r="E42887" t="s">
        <v>741</v>
      </c>
      <c r="F42887" s="2">
        <v>4905.58195519316</v>
      </c>
    </row>
    <row r="42888" spans="1:6">
      <c r="A42888" t="s">
        <v>530</v>
      </c>
      <c r="B42888">
        <v>5032</v>
      </c>
      <c r="C42888" t="s">
        <v>557</v>
      </c>
      <c r="D42888">
        <v>2024</v>
      </c>
      <c r="E42888" t="s">
        <v>736</v>
      </c>
      <c r="F42888" s="2">
        <v>639.51697074470701</v>
      </c>
    </row>
    <row r="42889" spans="1:6">
      <c r="A42889" t="s">
        <v>530</v>
      </c>
      <c r="B42889">
        <v>5032</v>
      </c>
      <c r="C42889" t="s">
        <v>557</v>
      </c>
      <c r="D42889">
        <v>2024</v>
      </c>
      <c r="E42889" t="s">
        <v>737</v>
      </c>
      <c r="F42889" s="2">
        <v>555.39868573341005</v>
      </c>
    </row>
    <row r="42890" spans="1:6">
      <c r="A42890" t="s">
        <v>530</v>
      </c>
      <c r="B42890">
        <v>5033</v>
      </c>
      <c r="C42890" t="s">
        <v>559</v>
      </c>
      <c r="D42890">
        <v>2009</v>
      </c>
      <c r="E42890" t="s">
        <v>736</v>
      </c>
      <c r="F42890" s="2">
        <v>285.53349736166001</v>
      </c>
    </row>
    <row r="42891" spans="1:6">
      <c r="A42891" t="s">
        <v>530</v>
      </c>
      <c r="B42891">
        <v>5033</v>
      </c>
      <c r="C42891" t="s">
        <v>559</v>
      </c>
      <c r="D42891">
        <v>2009</v>
      </c>
      <c r="E42891" t="s">
        <v>737</v>
      </c>
      <c r="F42891" s="2">
        <v>157.60590432700801</v>
      </c>
    </row>
    <row r="42892" spans="1:6">
      <c r="A42892" t="s">
        <v>530</v>
      </c>
      <c r="B42892">
        <v>5033</v>
      </c>
      <c r="C42892" t="s">
        <v>559</v>
      </c>
      <c r="D42892">
        <v>2009</v>
      </c>
      <c r="E42892" t="s">
        <v>740</v>
      </c>
      <c r="F42892" s="2">
        <v>683.10097582479295</v>
      </c>
    </row>
    <row r="42893" spans="1:6">
      <c r="A42893" t="s">
        <v>530</v>
      </c>
      <c r="B42893">
        <v>5033</v>
      </c>
      <c r="C42893" t="s">
        <v>559</v>
      </c>
      <c r="D42893">
        <v>2011</v>
      </c>
      <c r="E42893" t="s">
        <v>742</v>
      </c>
      <c r="F42893" s="2">
        <v>1181.6776175144601</v>
      </c>
    </row>
    <row r="42894" spans="1:6">
      <c r="A42894" t="s">
        <v>530</v>
      </c>
      <c r="B42894">
        <v>5033</v>
      </c>
      <c r="C42894" t="s">
        <v>559</v>
      </c>
      <c r="D42894">
        <v>2011</v>
      </c>
      <c r="E42894" t="s">
        <v>744</v>
      </c>
      <c r="F42894" s="2">
        <v>0</v>
      </c>
    </row>
    <row r="42895" spans="1:6">
      <c r="A42895" t="s">
        <v>530</v>
      </c>
      <c r="B42895">
        <v>5033</v>
      </c>
      <c r="C42895" t="s">
        <v>559</v>
      </c>
      <c r="D42895">
        <v>2011</v>
      </c>
      <c r="E42895" t="s">
        <v>745</v>
      </c>
      <c r="F42895" s="2">
        <v>0</v>
      </c>
    </row>
    <row r="42896" spans="1:6">
      <c r="A42896" t="s">
        <v>530</v>
      </c>
      <c r="B42896">
        <v>5033</v>
      </c>
      <c r="C42896" t="s">
        <v>559</v>
      </c>
      <c r="D42896">
        <v>2013</v>
      </c>
      <c r="E42896" t="s">
        <v>738</v>
      </c>
      <c r="F42896" s="2">
        <v>0</v>
      </c>
    </row>
    <row r="42897" spans="1:6">
      <c r="A42897" t="s">
        <v>530</v>
      </c>
      <c r="B42897">
        <v>5033</v>
      </c>
      <c r="C42897" t="s">
        <v>559</v>
      </c>
      <c r="D42897">
        <v>2013</v>
      </c>
      <c r="E42897" t="s">
        <v>739</v>
      </c>
      <c r="F42897" s="2">
        <v>4752.39714817812</v>
      </c>
    </row>
    <row r="42898" spans="1:6">
      <c r="A42898" t="s">
        <v>530</v>
      </c>
      <c r="B42898">
        <v>5033</v>
      </c>
      <c r="C42898" t="s">
        <v>559</v>
      </c>
      <c r="D42898">
        <v>2015</v>
      </c>
      <c r="E42898" t="s">
        <v>740</v>
      </c>
      <c r="F42898" s="2">
        <v>462.12290345468301</v>
      </c>
    </row>
    <row r="42899" spans="1:6">
      <c r="A42899" t="s">
        <v>530</v>
      </c>
      <c r="B42899">
        <v>5033</v>
      </c>
      <c r="C42899" t="s">
        <v>559</v>
      </c>
      <c r="D42899">
        <v>2015</v>
      </c>
      <c r="E42899" t="s">
        <v>741</v>
      </c>
      <c r="F42899" s="2">
        <v>2327.7074186427299</v>
      </c>
    </row>
    <row r="42900" spans="1:6">
      <c r="A42900" t="s">
        <v>530</v>
      </c>
      <c r="B42900">
        <v>5033</v>
      </c>
      <c r="C42900" t="s">
        <v>559</v>
      </c>
      <c r="D42900">
        <v>2017</v>
      </c>
      <c r="E42900" t="s">
        <v>743</v>
      </c>
      <c r="F42900" s="2">
        <v>0</v>
      </c>
    </row>
    <row r="42901" spans="1:6">
      <c r="A42901" t="s">
        <v>530</v>
      </c>
      <c r="B42901">
        <v>5033</v>
      </c>
      <c r="C42901" t="s">
        <v>559</v>
      </c>
      <c r="D42901">
        <v>2018</v>
      </c>
      <c r="E42901" t="s">
        <v>741</v>
      </c>
      <c r="F42901" s="2">
        <v>2213.7244704693398</v>
      </c>
    </row>
    <row r="42902" spans="1:6">
      <c r="A42902" t="s">
        <v>530</v>
      </c>
      <c r="B42902">
        <v>5033</v>
      </c>
      <c r="C42902" t="s">
        <v>559</v>
      </c>
      <c r="D42902">
        <v>2019</v>
      </c>
      <c r="E42902" t="s">
        <v>736</v>
      </c>
      <c r="F42902" s="2">
        <v>194.153032496778</v>
      </c>
    </row>
    <row r="42903" spans="1:6">
      <c r="A42903" t="s">
        <v>530</v>
      </c>
      <c r="B42903">
        <v>5033</v>
      </c>
      <c r="C42903" t="s">
        <v>559</v>
      </c>
      <c r="D42903">
        <v>2019</v>
      </c>
      <c r="E42903" t="s">
        <v>737</v>
      </c>
      <c r="F42903" s="2">
        <v>154.972645109697</v>
      </c>
    </row>
    <row r="42904" spans="1:6">
      <c r="A42904" t="s">
        <v>530</v>
      </c>
      <c r="B42904">
        <v>5033</v>
      </c>
      <c r="C42904" t="s">
        <v>559</v>
      </c>
      <c r="D42904">
        <v>2020</v>
      </c>
      <c r="E42904" t="s">
        <v>738</v>
      </c>
      <c r="F42904" s="2">
        <v>0</v>
      </c>
    </row>
    <row r="42905" spans="1:6">
      <c r="A42905" t="s">
        <v>530</v>
      </c>
      <c r="B42905">
        <v>5033</v>
      </c>
      <c r="C42905" t="s">
        <v>559</v>
      </c>
      <c r="D42905">
        <v>2020</v>
      </c>
      <c r="E42905" t="s">
        <v>739</v>
      </c>
      <c r="F42905" s="2">
        <v>5706.9877099996302</v>
      </c>
    </row>
    <row r="42906" spans="1:6">
      <c r="A42906" t="s">
        <v>530</v>
      </c>
      <c r="B42906">
        <v>5033</v>
      </c>
      <c r="C42906" t="s">
        <v>559</v>
      </c>
      <c r="D42906">
        <v>2020</v>
      </c>
      <c r="E42906" t="s">
        <v>743</v>
      </c>
      <c r="F42906" s="2">
        <v>0</v>
      </c>
    </row>
    <row r="42907" spans="1:6">
      <c r="A42907" t="s">
        <v>530</v>
      </c>
      <c r="B42907">
        <v>5033</v>
      </c>
      <c r="C42907" t="s">
        <v>559</v>
      </c>
      <c r="D42907">
        <v>2021</v>
      </c>
      <c r="E42907" t="s">
        <v>742</v>
      </c>
      <c r="F42907" s="2">
        <v>1063.2288555421801</v>
      </c>
    </row>
    <row r="42908" spans="1:6">
      <c r="A42908" t="s">
        <v>530</v>
      </c>
      <c r="B42908">
        <v>5033</v>
      </c>
      <c r="C42908" t="s">
        <v>559</v>
      </c>
      <c r="D42908">
        <v>2021</v>
      </c>
      <c r="E42908" t="s">
        <v>744</v>
      </c>
      <c r="F42908" s="2">
        <v>0</v>
      </c>
    </row>
    <row r="42909" spans="1:6">
      <c r="A42909" t="s">
        <v>530</v>
      </c>
      <c r="B42909">
        <v>5033</v>
      </c>
      <c r="C42909" t="s">
        <v>559</v>
      </c>
      <c r="D42909">
        <v>2021</v>
      </c>
      <c r="E42909" t="s">
        <v>745</v>
      </c>
      <c r="F42909" s="2">
        <v>0</v>
      </c>
    </row>
    <row r="42910" spans="1:6">
      <c r="A42910" t="s">
        <v>530</v>
      </c>
      <c r="B42910">
        <v>5033</v>
      </c>
      <c r="C42910" t="s">
        <v>559</v>
      </c>
      <c r="D42910">
        <v>2021</v>
      </c>
      <c r="E42910" t="s">
        <v>741</v>
      </c>
      <c r="F42910" s="2">
        <v>2176.2040418346101</v>
      </c>
    </row>
    <row r="42911" spans="1:6">
      <c r="A42911" t="s">
        <v>530</v>
      </c>
      <c r="B42911">
        <v>5033</v>
      </c>
      <c r="C42911" t="s">
        <v>559</v>
      </c>
      <c r="D42911">
        <v>2022</v>
      </c>
      <c r="E42911" t="s">
        <v>736</v>
      </c>
      <c r="F42911" s="2">
        <v>167.521512443445</v>
      </c>
    </row>
    <row r="42912" spans="1:6">
      <c r="A42912" t="s">
        <v>530</v>
      </c>
      <c r="B42912">
        <v>5033</v>
      </c>
      <c r="C42912" t="s">
        <v>559</v>
      </c>
      <c r="D42912">
        <v>2022</v>
      </c>
      <c r="E42912" t="s">
        <v>737</v>
      </c>
      <c r="F42912" s="2">
        <v>139.76727590337501</v>
      </c>
    </row>
    <row r="42913" spans="1:6">
      <c r="A42913" t="s">
        <v>530</v>
      </c>
      <c r="B42913">
        <v>5033</v>
      </c>
      <c r="C42913" t="s">
        <v>559</v>
      </c>
      <c r="D42913">
        <v>2022</v>
      </c>
      <c r="E42913" t="s">
        <v>740</v>
      </c>
      <c r="F42913" s="2">
        <v>577.79220607759396</v>
      </c>
    </row>
    <row r="42914" spans="1:6">
      <c r="A42914" t="s">
        <v>530</v>
      </c>
      <c r="B42914">
        <v>5033</v>
      </c>
      <c r="C42914" t="s">
        <v>559</v>
      </c>
      <c r="D42914">
        <v>2023</v>
      </c>
      <c r="E42914" t="s">
        <v>739</v>
      </c>
      <c r="F42914" s="2">
        <v>5349.6627730187802</v>
      </c>
    </row>
    <row r="42915" spans="1:6">
      <c r="A42915" t="s">
        <v>530</v>
      </c>
      <c r="B42915">
        <v>5033</v>
      </c>
      <c r="C42915" t="s">
        <v>559</v>
      </c>
      <c r="D42915">
        <v>2023</v>
      </c>
      <c r="E42915" t="s">
        <v>743</v>
      </c>
      <c r="F42915" s="2">
        <v>0</v>
      </c>
    </row>
    <row r="42916" spans="1:6">
      <c r="A42916" t="s">
        <v>530</v>
      </c>
      <c r="B42916">
        <v>5033</v>
      </c>
      <c r="C42916" t="s">
        <v>559</v>
      </c>
      <c r="D42916">
        <v>2024</v>
      </c>
      <c r="E42916" t="s">
        <v>742</v>
      </c>
      <c r="F42916" s="2">
        <v>885.22474713130396</v>
      </c>
    </row>
    <row r="42917" spans="1:6">
      <c r="A42917" t="s">
        <v>530</v>
      </c>
      <c r="B42917">
        <v>5033</v>
      </c>
      <c r="C42917" t="s">
        <v>559</v>
      </c>
      <c r="D42917">
        <v>2024</v>
      </c>
      <c r="E42917" t="s">
        <v>745</v>
      </c>
      <c r="F42917" s="2">
        <v>0</v>
      </c>
    </row>
    <row r="42918" spans="1:6">
      <c r="A42918" t="s">
        <v>530</v>
      </c>
      <c r="B42918">
        <v>5034</v>
      </c>
      <c r="C42918" t="s">
        <v>561</v>
      </c>
      <c r="D42918">
        <v>2009</v>
      </c>
      <c r="E42918" t="s">
        <v>738</v>
      </c>
      <c r="F42918" s="2">
        <v>0</v>
      </c>
    </row>
    <row r="42919" spans="1:6">
      <c r="A42919" t="s">
        <v>530</v>
      </c>
      <c r="B42919">
        <v>5034</v>
      </c>
      <c r="C42919" t="s">
        <v>561</v>
      </c>
      <c r="D42919">
        <v>2009</v>
      </c>
      <c r="E42919" t="s">
        <v>739</v>
      </c>
      <c r="F42919" s="2">
        <v>5607.9391976141296</v>
      </c>
    </row>
    <row r="42920" spans="1:6">
      <c r="A42920" t="s">
        <v>530</v>
      </c>
      <c r="B42920">
        <v>5034</v>
      </c>
      <c r="C42920" t="s">
        <v>561</v>
      </c>
      <c r="D42920">
        <v>2009</v>
      </c>
      <c r="E42920" t="s">
        <v>743</v>
      </c>
      <c r="F42920" s="2">
        <v>0</v>
      </c>
    </row>
    <row r="42921" spans="1:6">
      <c r="A42921" t="s">
        <v>530</v>
      </c>
      <c r="B42921">
        <v>5034</v>
      </c>
      <c r="C42921" t="s">
        <v>561</v>
      </c>
      <c r="D42921">
        <v>2011</v>
      </c>
      <c r="E42921" t="s">
        <v>736</v>
      </c>
      <c r="F42921" s="2">
        <v>690.58733717985604</v>
      </c>
    </row>
    <row r="42922" spans="1:6">
      <c r="A42922" t="s">
        <v>530</v>
      </c>
      <c r="B42922">
        <v>5034</v>
      </c>
      <c r="C42922" t="s">
        <v>561</v>
      </c>
      <c r="D42922">
        <v>2011</v>
      </c>
      <c r="E42922" t="s">
        <v>737</v>
      </c>
      <c r="F42922" s="2">
        <v>436.93189654098501</v>
      </c>
    </row>
    <row r="42923" spans="1:6">
      <c r="A42923" t="s">
        <v>530</v>
      </c>
      <c r="B42923">
        <v>5034</v>
      </c>
      <c r="C42923" t="s">
        <v>561</v>
      </c>
      <c r="D42923">
        <v>2011</v>
      </c>
      <c r="E42923" t="s">
        <v>740</v>
      </c>
      <c r="F42923" s="2">
        <v>974.13414900542898</v>
      </c>
    </row>
    <row r="42924" spans="1:6">
      <c r="A42924" t="s">
        <v>530</v>
      </c>
      <c r="B42924">
        <v>5034</v>
      </c>
      <c r="C42924" t="s">
        <v>561</v>
      </c>
      <c r="D42924">
        <v>2013</v>
      </c>
      <c r="E42924" t="s">
        <v>742</v>
      </c>
      <c r="F42924" s="2">
        <v>1594.0517344519601</v>
      </c>
    </row>
    <row r="42925" spans="1:6">
      <c r="A42925" t="s">
        <v>530</v>
      </c>
      <c r="B42925">
        <v>5034</v>
      </c>
      <c r="C42925" t="s">
        <v>561</v>
      </c>
      <c r="D42925">
        <v>2013</v>
      </c>
      <c r="E42925" t="s">
        <v>744</v>
      </c>
      <c r="F42925" s="2">
        <v>0</v>
      </c>
    </row>
    <row r="42926" spans="1:6">
      <c r="A42926" t="s">
        <v>530</v>
      </c>
      <c r="B42926">
        <v>5034</v>
      </c>
      <c r="C42926" t="s">
        <v>561</v>
      </c>
      <c r="D42926">
        <v>2013</v>
      </c>
      <c r="E42926" t="s">
        <v>745</v>
      </c>
      <c r="F42926" s="2">
        <v>0</v>
      </c>
    </row>
    <row r="42927" spans="1:6">
      <c r="A42927" t="s">
        <v>530</v>
      </c>
      <c r="B42927">
        <v>5034</v>
      </c>
      <c r="C42927" t="s">
        <v>561</v>
      </c>
      <c r="D42927">
        <v>2015</v>
      </c>
      <c r="E42927" t="s">
        <v>738</v>
      </c>
      <c r="F42927" s="2">
        <v>0</v>
      </c>
    </row>
    <row r="42928" spans="1:6">
      <c r="A42928" t="s">
        <v>530</v>
      </c>
      <c r="B42928">
        <v>5034</v>
      </c>
      <c r="C42928" t="s">
        <v>561</v>
      </c>
      <c r="D42928">
        <v>2015</v>
      </c>
      <c r="E42928" t="s">
        <v>739</v>
      </c>
      <c r="F42928" s="2">
        <v>6081.1791305369097</v>
      </c>
    </row>
    <row r="42929" spans="1:6">
      <c r="A42929" t="s">
        <v>530</v>
      </c>
      <c r="B42929">
        <v>5034</v>
      </c>
      <c r="C42929" t="s">
        <v>561</v>
      </c>
      <c r="D42929">
        <v>2016</v>
      </c>
      <c r="E42929" t="s">
        <v>742</v>
      </c>
      <c r="F42929" s="2">
        <v>1650.0107516995299</v>
      </c>
    </row>
    <row r="42930" spans="1:6">
      <c r="A42930" t="s">
        <v>530</v>
      </c>
      <c r="B42930">
        <v>5034</v>
      </c>
      <c r="C42930" t="s">
        <v>561</v>
      </c>
      <c r="D42930">
        <v>2016</v>
      </c>
      <c r="E42930" t="s">
        <v>744</v>
      </c>
      <c r="F42930" s="2">
        <v>0</v>
      </c>
    </row>
    <row r="42931" spans="1:6">
      <c r="A42931" t="s">
        <v>530</v>
      </c>
      <c r="B42931">
        <v>5034</v>
      </c>
      <c r="C42931" t="s">
        <v>561</v>
      </c>
      <c r="D42931">
        <v>2016</v>
      </c>
      <c r="E42931" t="s">
        <v>745</v>
      </c>
      <c r="F42931" s="2">
        <v>0</v>
      </c>
    </row>
    <row r="42932" spans="1:6">
      <c r="A42932" t="s">
        <v>530</v>
      </c>
      <c r="B42932">
        <v>5034</v>
      </c>
      <c r="C42932" t="s">
        <v>561</v>
      </c>
      <c r="D42932">
        <v>2017</v>
      </c>
      <c r="E42932" t="s">
        <v>736</v>
      </c>
      <c r="F42932" s="2">
        <v>508.05218502034</v>
      </c>
    </row>
    <row r="42933" spans="1:6">
      <c r="A42933" t="s">
        <v>530</v>
      </c>
      <c r="B42933">
        <v>5034</v>
      </c>
      <c r="C42933" t="s">
        <v>561</v>
      </c>
      <c r="D42933">
        <v>2017</v>
      </c>
      <c r="E42933" t="s">
        <v>737</v>
      </c>
      <c r="F42933" s="2">
        <v>496.59726791587798</v>
      </c>
    </row>
    <row r="42934" spans="1:6">
      <c r="A42934" t="s">
        <v>530</v>
      </c>
      <c r="B42934">
        <v>5034</v>
      </c>
      <c r="C42934" t="s">
        <v>561</v>
      </c>
      <c r="D42934">
        <v>2017</v>
      </c>
      <c r="E42934" t="s">
        <v>740</v>
      </c>
      <c r="F42934" s="2">
        <v>777.67320796238096</v>
      </c>
    </row>
    <row r="42935" spans="1:6">
      <c r="A42935" t="s">
        <v>530</v>
      </c>
      <c r="B42935">
        <v>5034</v>
      </c>
      <c r="C42935" t="s">
        <v>561</v>
      </c>
      <c r="D42935">
        <v>2017</v>
      </c>
      <c r="E42935" t="s">
        <v>741</v>
      </c>
      <c r="F42935" s="2">
        <v>4960.4944552009601</v>
      </c>
    </row>
    <row r="42936" spans="1:6">
      <c r="A42936" t="s">
        <v>530</v>
      </c>
      <c r="B42936">
        <v>5034</v>
      </c>
      <c r="C42936" t="s">
        <v>561</v>
      </c>
      <c r="D42936">
        <v>2018</v>
      </c>
      <c r="E42936" t="s">
        <v>738</v>
      </c>
      <c r="F42936" s="2">
        <v>0</v>
      </c>
    </row>
    <row r="42937" spans="1:6">
      <c r="A42937" t="s">
        <v>530</v>
      </c>
      <c r="B42937">
        <v>5034</v>
      </c>
      <c r="C42937" t="s">
        <v>561</v>
      </c>
      <c r="D42937">
        <v>2018</v>
      </c>
      <c r="E42937" t="s">
        <v>739</v>
      </c>
      <c r="F42937" s="2">
        <v>6908.6883421084203</v>
      </c>
    </row>
    <row r="42938" spans="1:6">
      <c r="A42938" t="s">
        <v>530</v>
      </c>
      <c r="B42938">
        <v>5034</v>
      </c>
      <c r="C42938" t="s">
        <v>561</v>
      </c>
      <c r="D42938">
        <v>2019</v>
      </c>
      <c r="E42938" t="s">
        <v>742</v>
      </c>
      <c r="F42938" s="2">
        <v>1637.12655874658</v>
      </c>
    </row>
    <row r="42939" spans="1:6">
      <c r="A42939" t="s">
        <v>530</v>
      </c>
      <c r="B42939">
        <v>5034</v>
      </c>
      <c r="C42939" t="s">
        <v>561</v>
      </c>
      <c r="D42939">
        <v>2019</v>
      </c>
      <c r="E42939" t="s">
        <v>744</v>
      </c>
      <c r="F42939" s="2">
        <v>210.53711000000001</v>
      </c>
    </row>
    <row r="42940" spans="1:6">
      <c r="A42940" t="s">
        <v>530</v>
      </c>
      <c r="B42940">
        <v>5034</v>
      </c>
      <c r="C42940" t="s">
        <v>561</v>
      </c>
      <c r="D42940">
        <v>2019</v>
      </c>
      <c r="E42940" t="s">
        <v>743</v>
      </c>
      <c r="F42940" s="2">
        <v>0</v>
      </c>
    </row>
    <row r="42941" spans="1:6">
      <c r="A42941" t="s">
        <v>530</v>
      </c>
      <c r="B42941">
        <v>5034</v>
      </c>
      <c r="C42941" t="s">
        <v>561</v>
      </c>
      <c r="D42941">
        <v>2019</v>
      </c>
      <c r="E42941" t="s">
        <v>745</v>
      </c>
      <c r="F42941" s="2">
        <v>0</v>
      </c>
    </row>
    <row r="42942" spans="1:6">
      <c r="A42942" t="s">
        <v>530</v>
      </c>
      <c r="B42942">
        <v>5034</v>
      </c>
      <c r="C42942" t="s">
        <v>561</v>
      </c>
      <c r="D42942">
        <v>2020</v>
      </c>
      <c r="E42942" t="s">
        <v>741</v>
      </c>
      <c r="F42942" s="2">
        <v>4599.1968856972699</v>
      </c>
    </row>
    <row r="42943" spans="1:6">
      <c r="A42943" t="s">
        <v>530</v>
      </c>
      <c r="B42943">
        <v>5034</v>
      </c>
      <c r="C42943" t="s">
        <v>561</v>
      </c>
      <c r="D42943">
        <v>2022</v>
      </c>
      <c r="E42943" t="s">
        <v>738</v>
      </c>
      <c r="F42943" s="2">
        <v>0</v>
      </c>
    </row>
    <row r="42944" spans="1:6">
      <c r="A42944" t="s">
        <v>530</v>
      </c>
      <c r="B42944">
        <v>5034</v>
      </c>
      <c r="C42944" t="s">
        <v>561</v>
      </c>
      <c r="D42944">
        <v>2022</v>
      </c>
      <c r="E42944" t="s">
        <v>743</v>
      </c>
      <c r="F42944" s="2">
        <v>0</v>
      </c>
    </row>
    <row r="42945" spans="1:6">
      <c r="A42945" t="s">
        <v>530</v>
      </c>
      <c r="B42945">
        <v>5034</v>
      </c>
      <c r="C42945" t="s">
        <v>561</v>
      </c>
      <c r="D42945">
        <v>2023</v>
      </c>
      <c r="E42945" t="s">
        <v>741</v>
      </c>
      <c r="F42945" s="2">
        <v>4554.5399460659301</v>
      </c>
    </row>
    <row r="42946" spans="1:6">
      <c r="A42946" t="s">
        <v>530</v>
      </c>
      <c r="B42946">
        <v>5034</v>
      </c>
      <c r="C42946" t="s">
        <v>561</v>
      </c>
      <c r="D42946">
        <v>2024</v>
      </c>
      <c r="E42946" t="s">
        <v>736</v>
      </c>
      <c r="F42946" s="2">
        <v>368.98027960227603</v>
      </c>
    </row>
    <row r="42947" spans="1:6">
      <c r="A42947" t="s">
        <v>530</v>
      </c>
      <c r="B42947">
        <v>5034</v>
      </c>
      <c r="C42947" t="s">
        <v>561</v>
      </c>
      <c r="D42947">
        <v>2024</v>
      </c>
      <c r="E42947" t="s">
        <v>737</v>
      </c>
      <c r="F42947" s="2">
        <v>431.35306167159803</v>
      </c>
    </row>
    <row r="42948" spans="1:6">
      <c r="A42948" t="s">
        <v>530</v>
      </c>
      <c r="B42948">
        <v>5034</v>
      </c>
      <c r="C42948" t="s">
        <v>561</v>
      </c>
      <c r="D42948">
        <v>2024</v>
      </c>
      <c r="E42948" t="s">
        <v>740</v>
      </c>
      <c r="F42948" s="2">
        <v>642.30729299039206</v>
      </c>
    </row>
    <row r="42949" spans="1:6">
      <c r="A42949" t="s">
        <v>530</v>
      </c>
      <c r="B42949">
        <v>5035</v>
      </c>
      <c r="C42949" t="s">
        <v>563</v>
      </c>
      <c r="D42949">
        <v>2009</v>
      </c>
      <c r="E42949" t="s">
        <v>737</v>
      </c>
      <c r="F42949" s="2">
        <v>3168.0420435639599</v>
      </c>
    </row>
    <row r="42950" spans="1:6">
      <c r="A42950" t="s">
        <v>530</v>
      </c>
      <c r="B42950">
        <v>5035</v>
      </c>
      <c r="C42950" t="s">
        <v>563</v>
      </c>
      <c r="D42950">
        <v>2011</v>
      </c>
      <c r="E42950" t="s">
        <v>744</v>
      </c>
      <c r="F42950" s="2">
        <v>4465.7437992140003</v>
      </c>
    </row>
    <row r="42951" spans="1:6">
      <c r="A42951" t="s">
        <v>530</v>
      </c>
      <c r="B42951">
        <v>5035</v>
      </c>
      <c r="C42951" t="s">
        <v>563</v>
      </c>
      <c r="D42951">
        <v>2011</v>
      </c>
      <c r="E42951" t="s">
        <v>741</v>
      </c>
      <c r="F42951" s="2">
        <v>49517.859620641197</v>
      </c>
    </row>
    <row r="42952" spans="1:6">
      <c r="A42952" t="s">
        <v>530</v>
      </c>
      <c r="B42952">
        <v>5035</v>
      </c>
      <c r="C42952" t="s">
        <v>563</v>
      </c>
      <c r="D42952">
        <v>2013</v>
      </c>
      <c r="E42952" t="s">
        <v>738</v>
      </c>
      <c r="F42952" s="2">
        <v>1157.20034592006</v>
      </c>
    </row>
    <row r="42953" spans="1:6">
      <c r="A42953" t="s">
        <v>530</v>
      </c>
      <c r="B42953">
        <v>5035</v>
      </c>
      <c r="C42953" t="s">
        <v>563</v>
      </c>
      <c r="D42953">
        <v>2013</v>
      </c>
      <c r="E42953" t="s">
        <v>739</v>
      </c>
      <c r="F42953" s="2">
        <v>37242.415509733299</v>
      </c>
    </row>
    <row r="42954" spans="1:6">
      <c r="A42954" t="s">
        <v>530</v>
      </c>
      <c r="B42954">
        <v>5035</v>
      </c>
      <c r="C42954" t="s">
        <v>563</v>
      </c>
      <c r="D42954">
        <v>2013</v>
      </c>
      <c r="E42954" t="s">
        <v>743</v>
      </c>
      <c r="F42954" s="2">
        <v>39531.8401940884</v>
      </c>
    </row>
    <row r="42955" spans="1:6">
      <c r="A42955" t="s">
        <v>530</v>
      </c>
      <c r="B42955">
        <v>5035</v>
      </c>
      <c r="C42955" t="s">
        <v>563</v>
      </c>
      <c r="D42955">
        <v>2015</v>
      </c>
      <c r="E42955" t="s">
        <v>736</v>
      </c>
      <c r="F42955" s="2">
        <v>677.47866676840897</v>
      </c>
    </row>
    <row r="42956" spans="1:6">
      <c r="A42956" t="s">
        <v>530</v>
      </c>
      <c r="B42956">
        <v>5035</v>
      </c>
      <c r="C42956" t="s">
        <v>563</v>
      </c>
      <c r="D42956">
        <v>2015</v>
      </c>
      <c r="E42956" t="s">
        <v>737</v>
      </c>
      <c r="F42956" s="2">
        <v>4075.3376734755202</v>
      </c>
    </row>
    <row r="42957" spans="1:6">
      <c r="A42957" t="s">
        <v>530</v>
      </c>
      <c r="B42957">
        <v>5035</v>
      </c>
      <c r="C42957" t="s">
        <v>563</v>
      </c>
      <c r="D42957">
        <v>2015</v>
      </c>
      <c r="E42957" t="s">
        <v>740</v>
      </c>
      <c r="F42957" s="2">
        <v>4291.5489613101499</v>
      </c>
    </row>
    <row r="42958" spans="1:6">
      <c r="A42958" t="s">
        <v>530</v>
      </c>
      <c r="B42958">
        <v>5035</v>
      </c>
      <c r="C42958" t="s">
        <v>563</v>
      </c>
      <c r="D42958">
        <v>2016</v>
      </c>
      <c r="E42958" t="s">
        <v>738</v>
      </c>
      <c r="F42958" s="2">
        <v>227.35715072058301</v>
      </c>
    </row>
    <row r="42959" spans="1:6">
      <c r="A42959" t="s">
        <v>530</v>
      </c>
      <c r="B42959">
        <v>5035</v>
      </c>
      <c r="C42959" t="s">
        <v>563</v>
      </c>
      <c r="D42959">
        <v>2016</v>
      </c>
      <c r="E42959" t="s">
        <v>739</v>
      </c>
      <c r="F42959" s="2">
        <v>37747.5576785991</v>
      </c>
    </row>
    <row r="42960" spans="1:6">
      <c r="A42960" t="s">
        <v>530</v>
      </c>
      <c r="B42960">
        <v>5035</v>
      </c>
      <c r="C42960" t="s">
        <v>563</v>
      </c>
      <c r="D42960">
        <v>2016</v>
      </c>
      <c r="E42960" t="s">
        <v>743</v>
      </c>
      <c r="F42960" s="2">
        <v>37631.141014779801</v>
      </c>
    </row>
    <row r="42961" spans="1:6">
      <c r="A42961" t="s">
        <v>530</v>
      </c>
      <c r="B42961">
        <v>5035</v>
      </c>
      <c r="C42961" t="s">
        <v>563</v>
      </c>
      <c r="D42961">
        <v>2017</v>
      </c>
      <c r="E42961" t="s">
        <v>742</v>
      </c>
      <c r="F42961" s="2">
        <v>12548.3919820189</v>
      </c>
    </row>
    <row r="42962" spans="1:6">
      <c r="A42962" t="s">
        <v>530</v>
      </c>
      <c r="B42962">
        <v>5035</v>
      </c>
      <c r="C42962" t="s">
        <v>563</v>
      </c>
      <c r="D42962">
        <v>2017</v>
      </c>
      <c r="E42962" t="s">
        <v>744</v>
      </c>
      <c r="F42962" s="2">
        <v>4477.0783009375</v>
      </c>
    </row>
    <row r="42963" spans="1:6">
      <c r="A42963" t="s">
        <v>530</v>
      </c>
      <c r="B42963">
        <v>5035</v>
      </c>
      <c r="C42963" t="s">
        <v>563</v>
      </c>
      <c r="D42963">
        <v>2017</v>
      </c>
      <c r="E42963" t="s">
        <v>745</v>
      </c>
      <c r="F42963" s="2">
        <v>332.01584275189202</v>
      </c>
    </row>
    <row r="42964" spans="1:6">
      <c r="A42964" t="s">
        <v>530</v>
      </c>
      <c r="B42964">
        <v>5035</v>
      </c>
      <c r="C42964" t="s">
        <v>563</v>
      </c>
      <c r="D42964">
        <v>2018</v>
      </c>
      <c r="E42964" t="s">
        <v>736</v>
      </c>
      <c r="F42964" s="2">
        <v>587.59656086695304</v>
      </c>
    </row>
    <row r="42965" spans="1:6">
      <c r="A42965" t="s">
        <v>530</v>
      </c>
      <c r="B42965">
        <v>5035</v>
      </c>
      <c r="C42965" t="s">
        <v>563</v>
      </c>
      <c r="D42965">
        <v>2018</v>
      </c>
      <c r="E42965" t="s">
        <v>737</v>
      </c>
      <c r="F42965" s="2">
        <v>4096.9450585731302</v>
      </c>
    </row>
    <row r="42966" spans="1:6">
      <c r="A42966" t="s">
        <v>530</v>
      </c>
      <c r="B42966">
        <v>5035</v>
      </c>
      <c r="C42966" t="s">
        <v>563</v>
      </c>
      <c r="D42966">
        <v>2018</v>
      </c>
      <c r="E42966" t="s">
        <v>740</v>
      </c>
      <c r="F42966" s="2">
        <v>3751.5738700058</v>
      </c>
    </row>
    <row r="42967" spans="1:6">
      <c r="A42967" t="s">
        <v>530</v>
      </c>
      <c r="B42967">
        <v>5035</v>
      </c>
      <c r="C42967" t="s">
        <v>563</v>
      </c>
      <c r="D42967">
        <v>2019</v>
      </c>
      <c r="E42967" t="s">
        <v>738</v>
      </c>
      <c r="F42967" s="2">
        <v>349.04527183867901</v>
      </c>
    </row>
    <row r="42968" spans="1:6">
      <c r="A42968" t="s">
        <v>530</v>
      </c>
      <c r="B42968">
        <v>5035</v>
      </c>
      <c r="C42968" t="s">
        <v>563</v>
      </c>
      <c r="D42968">
        <v>2019</v>
      </c>
      <c r="E42968" t="s">
        <v>739</v>
      </c>
      <c r="F42968" s="2">
        <v>38071.545992073603</v>
      </c>
    </row>
    <row r="42969" spans="1:6">
      <c r="A42969" t="s">
        <v>530</v>
      </c>
      <c r="B42969">
        <v>5035</v>
      </c>
      <c r="C42969" t="s">
        <v>563</v>
      </c>
      <c r="D42969">
        <v>2020</v>
      </c>
      <c r="E42969" t="s">
        <v>742</v>
      </c>
      <c r="F42969" s="2">
        <v>13345.2018832677</v>
      </c>
    </row>
    <row r="42970" spans="1:6">
      <c r="A42970" t="s">
        <v>530</v>
      </c>
      <c r="B42970">
        <v>5035</v>
      </c>
      <c r="C42970" t="s">
        <v>563</v>
      </c>
      <c r="D42970">
        <v>2020</v>
      </c>
      <c r="E42970" t="s">
        <v>744</v>
      </c>
      <c r="F42970" s="2">
        <v>4299.7907412559998</v>
      </c>
    </row>
    <row r="42971" spans="1:6">
      <c r="A42971" t="s">
        <v>530</v>
      </c>
      <c r="B42971">
        <v>5035</v>
      </c>
      <c r="C42971" t="s">
        <v>563</v>
      </c>
      <c r="D42971">
        <v>2020</v>
      </c>
      <c r="E42971" t="s">
        <v>745</v>
      </c>
      <c r="F42971" s="2">
        <v>277.19963647357798</v>
      </c>
    </row>
    <row r="42972" spans="1:6">
      <c r="A42972" t="s">
        <v>530</v>
      </c>
      <c r="B42972">
        <v>5035</v>
      </c>
      <c r="C42972" t="s">
        <v>563</v>
      </c>
      <c r="D42972">
        <v>2021</v>
      </c>
      <c r="E42972" t="s">
        <v>740</v>
      </c>
      <c r="F42972" s="2">
        <v>1861.3848193920901</v>
      </c>
    </row>
    <row r="42973" spans="1:6">
      <c r="A42973" t="s">
        <v>530</v>
      </c>
      <c r="B42973">
        <v>5035</v>
      </c>
      <c r="C42973" t="s">
        <v>563</v>
      </c>
      <c r="D42973">
        <v>2021</v>
      </c>
      <c r="E42973" t="s">
        <v>741</v>
      </c>
      <c r="F42973" s="2">
        <v>38896.496017057201</v>
      </c>
    </row>
    <row r="42974" spans="1:6">
      <c r="A42974" t="s">
        <v>530</v>
      </c>
      <c r="B42974">
        <v>5035</v>
      </c>
      <c r="C42974" t="s">
        <v>563</v>
      </c>
      <c r="D42974">
        <v>2023</v>
      </c>
      <c r="E42974" t="s">
        <v>743</v>
      </c>
      <c r="F42974" s="2">
        <v>30127.311546896901</v>
      </c>
    </row>
    <row r="42975" spans="1:6">
      <c r="A42975" t="s">
        <v>530</v>
      </c>
      <c r="B42975">
        <v>5035</v>
      </c>
      <c r="C42975" t="s">
        <v>563</v>
      </c>
      <c r="D42975">
        <v>2023</v>
      </c>
      <c r="E42975" t="s">
        <v>745</v>
      </c>
      <c r="F42975" s="2">
        <v>354.95255717739701</v>
      </c>
    </row>
    <row r="42976" spans="1:6">
      <c r="A42976" t="s">
        <v>530</v>
      </c>
      <c r="B42976">
        <v>5035</v>
      </c>
      <c r="C42976" t="s">
        <v>563</v>
      </c>
      <c r="D42976">
        <v>2024</v>
      </c>
      <c r="E42976" t="s">
        <v>741</v>
      </c>
      <c r="F42976" s="2">
        <v>36104.835805272603</v>
      </c>
    </row>
    <row r="42977" spans="1:6">
      <c r="A42977" t="s">
        <v>530</v>
      </c>
      <c r="B42977">
        <v>5036</v>
      </c>
      <c r="C42977" t="s">
        <v>565</v>
      </c>
      <c r="D42977">
        <v>2009</v>
      </c>
      <c r="E42977" t="s">
        <v>736</v>
      </c>
      <c r="F42977" s="2">
        <v>79.893498762515605</v>
      </c>
    </row>
    <row r="42978" spans="1:6">
      <c r="A42978" t="s">
        <v>530</v>
      </c>
      <c r="B42978">
        <v>5036</v>
      </c>
      <c r="C42978" t="s">
        <v>565</v>
      </c>
      <c r="D42978">
        <v>2009</v>
      </c>
      <c r="E42978" t="s">
        <v>737</v>
      </c>
      <c r="F42978" s="2">
        <v>229.55347291677401</v>
      </c>
    </row>
    <row r="42979" spans="1:6">
      <c r="A42979" t="s">
        <v>530</v>
      </c>
      <c r="B42979">
        <v>5036</v>
      </c>
      <c r="C42979" t="s">
        <v>565</v>
      </c>
      <c r="D42979">
        <v>2009</v>
      </c>
      <c r="E42979" t="s">
        <v>740</v>
      </c>
      <c r="F42979" s="2">
        <v>982.12994503932396</v>
      </c>
    </row>
    <row r="42980" spans="1:6">
      <c r="A42980" t="s">
        <v>530</v>
      </c>
      <c r="B42980">
        <v>5036</v>
      </c>
      <c r="C42980" t="s">
        <v>565</v>
      </c>
      <c r="D42980">
        <v>2011</v>
      </c>
      <c r="E42980" t="s">
        <v>742</v>
      </c>
      <c r="F42980" s="2">
        <v>1511.41839940252</v>
      </c>
    </row>
    <row r="42981" spans="1:6">
      <c r="A42981" t="s">
        <v>530</v>
      </c>
      <c r="B42981">
        <v>5036</v>
      </c>
      <c r="C42981" t="s">
        <v>565</v>
      </c>
      <c r="D42981">
        <v>2011</v>
      </c>
      <c r="E42981" t="s">
        <v>744</v>
      </c>
      <c r="F42981" s="2">
        <v>0</v>
      </c>
    </row>
    <row r="42982" spans="1:6">
      <c r="A42982" t="s">
        <v>530</v>
      </c>
      <c r="B42982">
        <v>5036</v>
      </c>
      <c r="C42982" t="s">
        <v>565</v>
      </c>
      <c r="D42982">
        <v>2011</v>
      </c>
      <c r="E42982" t="s">
        <v>745</v>
      </c>
      <c r="F42982" s="2">
        <v>1396.0684431961599</v>
      </c>
    </row>
    <row r="42983" spans="1:6">
      <c r="A42983" t="s">
        <v>530</v>
      </c>
      <c r="B42983">
        <v>5036</v>
      </c>
      <c r="C42983" t="s">
        <v>565</v>
      </c>
      <c r="D42983">
        <v>2011</v>
      </c>
      <c r="E42983" t="s">
        <v>741</v>
      </c>
      <c r="F42983" s="2">
        <v>2005.8698226915601</v>
      </c>
    </row>
    <row r="42984" spans="1:6">
      <c r="A42984" t="s">
        <v>530</v>
      </c>
      <c r="B42984">
        <v>5036</v>
      </c>
      <c r="C42984" t="s">
        <v>565</v>
      </c>
      <c r="D42984">
        <v>2013</v>
      </c>
      <c r="E42984" t="s">
        <v>738</v>
      </c>
      <c r="F42984" s="2">
        <v>0</v>
      </c>
    </row>
    <row r="42985" spans="1:6">
      <c r="A42985" t="s">
        <v>530</v>
      </c>
      <c r="B42985">
        <v>5036</v>
      </c>
      <c r="C42985" t="s">
        <v>565</v>
      </c>
      <c r="D42985">
        <v>2013</v>
      </c>
      <c r="E42985" t="s">
        <v>743</v>
      </c>
      <c r="F42985" s="2">
        <v>0</v>
      </c>
    </row>
    <row r="42986" spans="1:6">
      <c r="A42986" t="s">
        <v>530</v>
      </c>
      <c r="B42986">
        <v>5036</v>
      </c>
      <c r="C42986" t="s">
        <v>565</v>
      </c>
      <c r="D42986">
        <v>2015</v>
      </c>
      <c r="E42986" t="s">
        <v>736</v>
      </c>
      <c r="F42986" s="2">
        <v>100.612143667057</v>
      </c>
    </row>
    <row r="42987" spans="1:6">
      <c r="A42987" t="s">
        <v>530</v>
      </c>
      <c r="B42987">
        <v>5036</v>
      </c>
      <c r="C42987" t="s">
        <v>565</v>
      </c>
      <c r="D42987">
        <v>2015</v>
      </c>
      <c r="E42987" t="s">
        <v>737</v>
      </c>
      <c r="F42987" s="2">
        <v>310.16725160308602</v>
      </c>
    </row>
    <row r="42988" spans="1:6">
      <c r="A42988" t="s">
        <v>530</v>
      </c>
      <c r="B42988">
        <v>5036</v>
      </c>
      <c r="C42988" t="s">
        <v>565</v>
      </c>
      <c r="D42988">
        <v>2015</v>
      </c>
      <c r="E42988" t="s">
        <v>745</v>
      </c>
      <c r="F42988" s="2">
        <v>1396.0684431961599</v>
      </c>
    </row>
    <row r="42989" spans="1:6">
      <c r="A42989" t="s">
        <v>530</v>
      </c>
      <c r="B42989">
        <v>5036</v>
      </c>
      <c r="C42989" t="s">
        <v>565</v>
      </c>
      <c r="D42989">
        <v>2016</v>
      </c>
      <c r="E42989" t="s">
        <v>738</v>
      </c>
      <c r="F42989" s="2">
        <v>0</v>
      </c>
    </row>
    <row r="42990" spans="1:6">
      <c r="A42990" t="s">
        <v>530</v>
      </c>
      <c r="B42990">
        <v>5036</v>
      </c>
      <c r="C42990" t="s">
        <v>565</v>
      </c>
      <c r="D42990">
        <v>2016</v>
      </c>
      <c r="E42990" t="s">
        <v>740</v>
      </c>
      <c r="F42990" s="2">
        <v>1192.47755161686</v>
      </c>
    </row>
    <row r="42991" spans="1:6">
      <c r="A42991" t="s">
        <v>530</v>
      </c>
      <c r="B42991">
        <v>5036</v>
      </c>
      <c r="C42991" t="s">
        <v>565</v>
      </c>
      <c r="D42991">
        <v>2017</v>
      </c>
      <c r="E42991" t="s">
        <v>742</v>
      </c>
      <c r="F42991" s="2">
        <v>1928.2669960574401</v>
      </c>
    </row>
    <row r="42992" spans="1:6">
      <c r="A42992" t="s">
        <v>530</v>
      </c>
      <c r="B42992">
        <v>5036</v>
      </c>
      <c r="C42992" t="s">
        <v>565</v>
      </c>
      <c r="D42992">
        <v>2017</v>
      </c>
      <c r="E42992" t="s">
        <v>744</v>
      </c>
      <c r="F42992" s="2">
        <v>0</v>
      </c>
    </row>
    <row r="42993" spans="1:6">
      <c r="A42993" t="s">
        <v>530</v>
      </c>
      <c r="B42993">
        <v>5036</v>
      </c>
      <c r="C42993" t="s">
        <v>565</v>
      </c>
      <c r="D42993">
        <v>2017</v>
      </c>
      <c r="E42993" t="s">
        <v>739</v>
      </c>
      <c r="F42993" s="2">
        <v>9784.4462102780308</v>
      </c>
    </row>
    <row r="42994" spans="1:6">
      <c r="A42994" t="s">
        <v>530</v>
      </c>
      <c r="B42994">
        <v>5036</v>
      </c>
      <c r="C42994" t="s">
        <v>565</v>
      </c>
      <c r="D42994">
        <v>2018</v>
      </c>
      <c r="E42994" t="s">
        <v>736</v>
      </c>
      <c r="F42994" s="2">
        <v>36.301319276342198</v>
      </c>
    </row>
    <row r="42995" spans="1:6">
      <c r="A42995" t="s">
        <v>530</v>
      </c>
      <c r="B42995">
        <v>5036</v>
      </c>
      <c r="C42995" t="s">
        <v>565</v>
      </c>
      <c r="D42995">
        <v>2018</v>
      </c>
      <c r="E42995" t="s">
        <v>737</v>
      </c>
      <c r="F42995" s="2">
        <v>329.00409763566302</v>
      </c>
    </row>
    <row r="42996" spans="1:6">
      <c r="A42996" t="s">
        <v>530</v>
      </c>
      <c r="B42996">
        <v>5036</v>
      </c>
      <c r="C42996" t="s">
        <v>565</v>
      </c>
      <c r="D42996">
        <v>2018</v>
      </c>
      <c r="E42996" t="s">
        <v>745</v>
      </c>
      <c r="F42996" s="2">
        <v>1513.2291470377399</v>
      </c>
    </row>
    <row r="42997" spans="1:6">
      <c r="A42997" t="s">
        <v>530</v>
      </c>
      <c r="B42997">
        <v>5036</v>
      </c>
      <c r="C42997" t="s">
        <v>565</v>
      </c>
      <c r="D42997">
        <v>2019</v>
      </c>
      <c r="E42997" t="s">
        <v>738</v>
      </c>
      <c r="F42997" s="2">
        <v>0</v>
      </c>
    </row>
    <row r="42998" spans="1:6">
      <c r="A42998" t="s">
        <v>530</v>
      </c>
      <c r="B42998">
        <v>5036</v>
      </c>
      <c r="C42998" t="s">
        <v>565</v>
      </c>
      <c r="D42998">
        <v>2019</v>
      </c>
      <c r="E42998" t="s">
        <v>740</v>
      </c>
      <c r="F42998" s="2">
        <v>882.96768482416098</v>
      </c>
    </row>
    <row r="42999" spans="1:6">
      <c r="A42999" t="s">
        <v>530</v>
      </c>
      <c r="B42999">
        <v>5036</v>
      </c>
      <c r="C42999" t="s">
        <v>565</v>
      </c>
      <c r="D42999">
        <v>2020</v>
      </c>
      <c r="E42999" t="s">
        <v>742</v>
      </c>
      <c r="F42999" s="2">
        <v>1697.3031909153101</v>
      </c>
    </row>
    <row r="43000" spans="1:6">
      <c r="A43000" t="s">
        <v>530</v>
      </c>
      <c r="B43000">
        <v>5036</v>
      </c>
      <c r="C43000" t="s">
        <v>565</v>
      </c>
      <c r="D43000">
        <v>2020</v>
      </c>
      <c r="E43000" t="s">
        <v>744</v>
      </c>
      <c r="F43000" s="2">
        <v>0</v>
      </c>
    </row>
    <row r="43001" spans="1:6">
      <c r="A43001" t="s">
        <v>530</v>
      </c>
      <c r="B43001">
        <v>5036</v>
      </c>
      <c r="C43001" t="s">
        <v>565</v>
      </c>
      <c r="D43001">
        <v>2020</v>
      </c>
      <c r="E43001" t="s">
        <v>739</v>
      </c>
      <c r="F43001" s="2">
        <v>9137.7424310444003</v>
      </c>
    </row>
    <row r="43002" spans="1:6">
      <c r="A43002" t="s">
        <v>530</v>
      </c>
      <c r="B43002">
        <v>5036</v>
      </c>
      <c r="C43002" t="s">
        <v>565</v>
      </c>
      <c r="D43002">
        <v>2020</v>
      </c>
      <c r="E43002" t="s">
        <v>743</v>
      </c>
      <c r="F43002" s="2">
        <v>0</v>
      </c>
    </row>
    <row r="43003" spans="1:6">
      <c r="A43003" t="s">
        <v>530</v>
      </c>
      <c r="B43003">
        <v>5036</v>
      </c>
      <c r="C43003" t="s">
        <v>565</v>
      </c>
      <c r="D43003">
        <v>2021</v>
      </c>
      <c r="E43003" t="s">
        <v>745</v>
      </c>
      <c r="F43003" s="2">
        <v>1295.7640239498101</v>
      </c>
    </row>
    <row r="43004" spans="1:6">
      <c r="A43004" t="s">
        <v>530</v>
      </c>
      <c r="B43004">
        <v>5036</v>
      </c>
      <c r="C43004" t="s">
        <v>565</v>
      </c>
      <c r="D43004">
        <v>2021</v>
      </c>
      <c r="E43004" t="s">
        <v>741</v>
      </c>
      <c r="F43004" s="2">
        <v>1574.95201277512</v>
      </c>
    </row>
    <row r="43005" spans="1:6">
      <c r="A43005" t="s">
        <v>530</v>
      </c>
      <c r="B43005">
        <v>5036</v>
      </c>
      <c r="C43005" t="s">
        <v>565</v>
      </c>
      <c r="D43005">
        <v>2022</v>
      </c>
      <c r="E43005" t="s">
        <v>740</v>
      </c>
      <c r="F43005" s="2">
        <v>988.840630210374</v>
      </c>
    </row>
    <row r="43006" spans="1:6">
      <c r="A43006" t="s">
        <v>530</v>
      </c>
      <c r="B43006">
        <v>5036</v>
      </c>
      <c r="C43006" t="s">
        <v>565</v>
      </c>
      <c r="D43006">
        <v>2023</v>
      </c>
      <c r="E43006" t="s">
        <v>739</v>
      </c>
      <c r="F43006" s="2">
        <v>8716.1829131985105</v>
      </c>
    </row>
    <row r="43007" spans="1:6">
      <c r="A43007" t="s">
        <v>530</v>
      </c>
      <c r="B43007">
        <v>5036</v>
      </c>
      <c r="C43007" t="s">
        <v>565</v>
      </c>
      <c r="D43007">
        <v>2023</v>
      </c>
      <c r="E43007" t="s">
        <v>743</v>
      </c>
      <c r="F43007" s="2">
        <v>0</v>
      </c>
    </row>
    <row r="43008" spans="1:6">
      <c r="A43008" t="s">
        <v>530</v>
      </c>
      <c r="B43008">
        <v>5036</v>
      </c>
      <c r="C43008" t="s">
        <v>565</v>
      </c>
      <c r="D43008">
        <v>2024</v>
      </c>
      <c r="E43008" t="s">
        <v>745</v>
      </c>
      <c r="F43008" s="2">
        <v>1337.4371031293899</v>
      </c>
    </row>
    <row r="43009" spans="1:6">
      <c r="A43009" t="s">
        <v>530</v>
      </c>
      <c r="B43009">
        <v>5036</v>
      </c>
      <c r="C43009" t="s">
        <v>565</v>
      </c>
      <c r="D43009">
        <v>2024</v>
      </c>
      <c r="E43009" t="s">
        <v>741</v>
      </c>
      <c r="F43009" s="2">
        <v>1459.2957981094801</v>
      </c>
    </row>
    <row r="43010" spans="1:6">
      <c r="A43010" t="s">
        <v>530</v>
      </c>
      <c r="B43010">
        <v>5037</v>
      </c>
      <c r="C43010" t="s">
        <v>567</v>
      </c>
      <c r="D43010">
        <v>2009</v>
      </c>
      <c r="E43010" t="s">
        <v>743</v>
      </c>
      <c r="F43010" s="2">
        <v>0</v>
      </c>
    </row>
    <row r="43011" spans="1:6">
      <c r="A43011" t="s">
        <v>530</v>
      </c>
      <c r="B43011">
        <v>5037</v>
      </c>
      <c r="C43011" t="s">
        <v>567</v>
      </c>
      <c r="D43011">
        <v>2009</v>
      </c>
      <c r="E43011" t="s">
        <v>745</v>
      </c>
      <c r="F43011" s="2">
        <v>5398.2858724633797</v>
      </c>
    </row>
    <row r="43012" spans="1:6">
      <c r="A43012" t="s">
        <v>530</v>
      </c>
      <c r="B43012">
        <v>5037</v>
      </c>
      <c r="C43012" t="s">
        <v>567</v>
      </c>
      <c r="D43012">
        <v>2011</v>
      </c>
      <c r="E43012" t="s">
        <v>736</v>
      </c>
      <c r="F43012" s="2">
        <v>8208.2890291581098</v>
      </c>
    </row>
    <row r="43013" spans="1:6">
      <c r="A43013" t="s">
        <v>530</v>
      </c>
      <c r="B43013">
        <v>5037</v>
      </c>
      <c r="C43013" t="s">
        <v>567</v>
      </c>
      <c r="D43013">
        <v>2011</v>
      </c>
      <c r="E43013" t="s">
        <v>737</v>
      </c>
      <c r="F43013" s="2">
        <v>4074.11006919594</v>
      </c>
    </row>
    <row r="43014" spans="1:6">
      <c r="A43014" t="s">
        <v>530</v>
      </c>
      <c r="B43014">
        <v>5037</v>
      </c>
      <c r="C43014" t="s">
        <v>567</v>
      </c>
      <c r="D43014">
        <v>2011</v>
      </c>
      <c r="E43014" t="s">
        <v>740</v>
      </c>
      <c r="F43014" s="2">
        <v>4548.4402132136001</v>
      </c>
    </row>
    <row r="43015" spans="1:6">
      <c r="A43015" t="s">
        <v>530</v>
      </c>
      <c r="B43015">
        <v>5037</v>
      </c>
      <c r="C43015" t="s">
        <v>567</v>
      </c>
      <c r="D43015">
        <v>2013</v>
      </c>
      <c r="E43015" t="s">
        <v>742</v>
      </c>
      <c r="F43015" s="2">
        <v>10245.471221878501</v>
      </c>
    </row>
    <row r="43016" spans="1:6">
      <c r="A43016" t="s">
        <v>530</v>
      </c>
      <c r="B43016">
        <v>5037</v>
      </c>
      <c r="C43016" t="s">
        <v>567</v>
      </c>
      <c r="D43016">
        <v>2013</v>
      </c>
      <c r="E43016" t="s">
        <v>744</v>
      </c>
      <c r="F43016" s="2">
        <v>14539.135799580001</v>
      </c>
    </row>
    <row r="43017" spans="1:6">
      <c r="A43017" t="s">
        <v>530</v>
      </c>
      <c r="B43017">
        <v>5037</v>
      </c>
      <c r="C43017" t="s">
        <v>567</v>
      </c>
      <c r="D43017">
        <v>2013</v>
      </c>
      <c r="E43017" t="s">
        <v>741</v>
      </c>
      <c r="F43017" s="2">
        <v>52517.9558476893</v>
      </c>
    </row>
    <row r="43018" spans="1:6">
      <c r="A43018" t="s">
        <v>530</v>
      </c>
      <c r="B43018">
        <v>5037</v>
      </c>
      <c r="C43018" t="s">
        <v>567</v>
      </c>
      <c r="D43018">
        <v>2015</v>
      </c>
      <c r="E43018" t="s">
        <v>738</v>
      </c>
      <c r="F43018" s="2">
        <v>25.019200299226</v>
      </c>
    </row>
    <row r="43019" spans="1:6">
      <c r="A43019" t="s">
        <v>530</v>
      </c>
      <c r="B43019">
        <v>5037</v>
      </c>
      <c r="C43019" t="s">
        <v>567</v>
      </c>
      <c r="D43019">
        <v>2015</v>
      </c>
      <c r="E43019" t="s">
        <v>739</v>
      </c>
      <c r="F43019" s="2">
        <v>64364.479770210601</v>
      </c>
    </row>
    <row r="43020" spans="1:6">
      <c r="A43020" t="s">
        <v>530</v>
      </c>
      <c r="B43020">
        <v>5037</v>
      </c>
      <c r="C43020" t="s">
        <v>567</v>
      </c>
      <c r="D43020">
        <v>2015</v>
      </c>
      <c r="E43020" t="s">
        <v>743</v>
      </c>
      <c r="F43020" s="2">
        <v>0</v>
      </c>
    </row>
    <row r="43021" spans="1:6">
      <c r="A43021" t="s">
        <v>530</v>
      </c>
      <c r="B43021">
        <v>5037</v>
      </c>
      <c r="C43021" t="s">
        <v>567</v>
      </c>
      <c r="D43021">
        <v>2016</v>
      </c>
      <c r="E43021" t="s">
        <v>742</v>
      </c>
      <c r="F43021" s="2">
        <v>13154.854414260501</v>
      </c>
    </row>
    <row r="43022" spans="1:6">
      <c r="A43022" t="s">
        <v>530</v>
      </c>
      <c r="B43022">
        <v>5037</v>
      </c>
      <c r="C43022" t="s">
        <v>567</v>
      </c>
      <c r="D43022">
        <v>2016</v>
      </c>
      <c r="E43022" t="s">
        <v>744</v>
      </c>
      <c r="F43022" s="2">
        <v>12622.478707</v>
      </c>
    </row>
    <row r="43023" spans="1:6">
      <c r="A43023" t="s">
        <v>530</v>
      </c>
      <c r="B43023">
        <v>5037</v>
      </c>
      <c r="C43023" t="s">
        <v>567</v>
      </c>
      <c r="D43023">
        <v>2016</v>
      </c>
      <c r="E43023" t="s">
        <v>745</v>
      </c>
      <c r="F43023" s="2">
        <v>5398.2858724633898</v>
      </c>
    </row>
    <row r="43024" spans="1:6">
      <c r="A43024" t="s">
        <v>530</v>
      </c>
      <c r="B43024">
        <v>5037</v>
      </c>
      <c r="C43024" t="s">
        <v>567</v>
      </c>
      <c r="D43024">
        <v>2016</v>
      </c>
      <c r="E43024" t="s">
        <v>741</v>
      </c>
      <c r="F43024" s="2">
        <v>49680.033261823999</v>
      </c>
    </row>
    <row r="43025" spans="1:6">
      <c r="A43025" t="s">
        <v>530</v>
      </c>
      <c r="B43025">
        <v>5037</v>
      </c>
      <c r="C43025" t="s">
        <v>567</v>
      </c>
      <c r="D43025">
        <v>2017</v>
      </c>
      <c r="E43025" t="s">
        <v>736</v>
      </c>
      <c r="F43025" s="2">
        <v>6625.4949710334404</v>
      </c>
    </row>
    <row r="43026" spans="1:6">
      <c r="A43026" t="s">
        <v>530</v>
      </c>
      <c r="B43026">
        <v>5037</v>
      </c>
      <c r="C43026" t="s">
        <v>567</v>
      </c>
      <c r="D43026">
        <v>2017</v>
      </c>
      <c r="E43026" t="s">
        <v>737</v>
      </c>
      <c r="F43026" s="2">
        <v>4513.3552132161203</v>
      </c>
    </row>
    <row r="43027" spans="1:6">
      <c r="A43027" t="s">
        <v>530</v>
      </c>
      <c r="B43027">
        <v>5037</v>
      </c>
      <c r="C43027" t="s">
        <v>567</v>
      </c>
      <c r="D43027">
        <v>2018</v>
      </c>
      <c r="E43027" t="s">
        <v>738</v>
      </c>
      <c r="F43027" s="2">
        <v>0</v>
      </c>
    </row>
    <row r="43028" spans="1:6">
      <c r="A43028" t="s">
        <v>530</v>
      </c>
      <c r="B43028">
        <v>5037</v>
      </c>
      <c r="C43028" t="s">
        <v>567</v>
      </c>
      <c r="D43028">
        <v>2018</v>
      </c>
      <c r="E43028" t="s">
        <v>739</v>
      </c>
      <c r="F43028" s="2">
        <v>64600.820920363003</v>
      </c>
    </row>
    <row r="43029" spans="1:6">
      <c r="A43029" t="s">
        <v>530</v>
      </c>
      <c r="B43029">
        <v>5037</v>
      </c>
      <c r="C43029" t="s">
        <v>567</v>
      </c>
      <c r="D43029">
        <v>2018</v>
      </c>
      <c r="E43029" t="s">
        <v>740</v>
      </c>
      <c r="F43029" s="2">
        <v>2725.7018576126502</v>
      </c>
    </row>
    <row r="43030" spans="1:6">
      <c r="A43030" t="s">
        <v>530</v>
      </c>
      <c r="B43030">
        <v>5037</v>
      </c>
      <c r="C43030" t="s">
        <v>567</v>
      </c>
      <c r="D43030">
        <v>2019</v>
      </c>
      <c r="E43030" t="s">
        <v>742</v>
      </c>
      <c r="F43030" s="2">
        <v>11591.2569823877</v>
      </c>
    </row>
    <row r="43031" spans="1:6">
      <c r="A43031" t="s">
        <v>530</v>
      </c>
      <c r="B43031">
        <v>5037</v>
      </c>
      <c r="C43031" t="s">
        <v>567</v>
      </c>
      <c r="D43031">
        <v>2019</v>
      </c>
      <c r="E43031" t="s">
        <v>744</v>
      </c>
      <c r="F43031" s="2">
        <v>8553.8117905599993</v>
      </c>
    </row>
    <row r="43032" spans="1:6">
      <c r="A43032" t="s">
        <v>530</v>
      </c>
      <c r="B43032">
        <v>5037</v>
      </c>
      <c r="C43032" t="s">
        <v>567</v>
      </c>
      <c r="D43032">
        <v>2019</v>
      </c>
      <c r="E43032" t="s">
        <v>745</v>
      </c>
      <c r="F43032" s="2">
        <v>5692.6511327503104</v>
      </c>
    </row>
    <row r="43033" spans="1:6">
      <c r="A43033" t="s">
        <v>530</v>
      </c>
      <c r="B43033">
        <v>5037</v>
      </c>
      <c r="C43033" t="s">
        <v>567</v>
      </c>
      <c r="D43033">
        <v>2020</v>
      </c>
      <c r="E43033" t="s">
        <v>736</v>
      </c>
      <c r="F43033" s="2">
        <v>16498.916597007701</v>
      </c>
    </row>
    <row r="43034" spans="1:6">
      <c r="A43034" t="s">
        <v>530</v>
      </c>
      <c r="B43034">
        <v>5037</v>
      </c>
      <c r="C43034" t="s">
        <v>567</v>
      </c>
      <c r="D43034">
        <v>2020</v>
      </c>
      <c r="E43034" t="s">
        <v>737</v>
      </c>
      <c r="F43034" s="2">
        <v>3919.2328572004499</v>
      </c>
    </row>
    <row r="43035" spans="1:6">
      <c r="A43035" t="s">
        <v>530</v>
      </c>
      <c r="B43035">
        <v>5037</v>
      </c>
      <c r="C43035" t="s">
        <v>567</v>
      </c>
      <c r="D43035">
        <v>2021</v>
      </c>
      <c r="E43035" t="s">
        <v>738</v>
      </c>
      <c r="F43035" s="2">
        <v>0</v>
      </c>
    </row>
    <row r="43036" spans="1:6">
      <c r="A43036" t="s">
        <v>530</v>
      </c>
      <c r="B43036">
        <v>5037</v>
      </c>
      <c r="C43036" t="s">
        <v>567</v>
      </c>
      <c r="D43036">
        <v>2021</v>
      </c>
      <c r="E43036" t="s">
        <v>739</v>
      </c>
      <c r="F43036" s="2">
        <v>64728.740187538198</v>
      </c>
    </row>
    <row r="43037" spans="1:6">
      <c r="A43037" t="s">
        <v>530</v>
      </c>
      <c r="B43037">
        <v>5037</v>
      </c>
      <c r="C43037" t="s">
        <v>567</v>
      </c>
      <c r="D43037">
        <v>2021</v>
      </c>
      <c r="E43037" t="s">
        <v>740</v>
      </c>
      <c r="F43037" s="2">
        <v>2040.11950768622</v>
      </c>
    </row>
    <row r="43038" spans="1:6">
      <c r="A43038" t="s">
        <v>530</v>
      </c>
      <c r="B43038">
        <v>5037</v>
      </c>
      <c r="C43038" t="s">
        <v>567</v>
      </c>
      <c r="D43038">
        <v>2022</v>
      </c>
      <c r="E43038" t="s">
        <v>742</v>
      </c>
      <c r="F43038" s="2">
        <v>10074.915703971499</v>
      </c>
    </row>
    <row r="43039" spans="1:6">
      <c r="A43039" t="s">
        <v>530</v>
      </c>
      <c r="B43039">
        <v>5037</v>
      </c>
      <c r="C43039" t="s">
        <v>567</v>
      </c>
      <c r="D43039">
        <v>2022</v>
      </c>
      <c r="E43039" t="s">
        <v>744</v>
      </c>
      <c r="F43039" s="2">
        <v>9755.2443272719502</v>
      </c>
    </row>
    <row r="43040" spans="1:6">
      <c r="A43040" t="s">
        <v>530</v>
      </c>
      <c r="B43040">
        <v>5037</v>
      </c>
      <c r="C43040" t="s">
        <v>567</v>
      </c>
      <c r="D43040">
        <v>2022</v>
      </c>
      <c r="E43040" t="s">
        <v>743</v>
      </c>
      <c r="F43040" s="2">
        <v>0</v>
      </c>
    </row>
    <row r="43041" spans="1:6">
      <c r="A43041" t="s">
        <v>530</v>
      </c>
      <c r="B43041">
        <v>5037</v>
      </c>
      <c r="C43041" t="s">
        <v>567</v>
      </c>
      <c r="D43041">
        <v>2022</v>
      </c>
      <c r="E43041" t="s">
        <v>745</v>
      </c>
      <c r="F43041" s="2">
        <v>5492.1055995877095</v>
      </c>
    </row>
    <row r="43042" spans="1:6">
      <c r="A43042" t="s">
        <v>530</v>
      </c>
      <c r="B43042">
        <v>5037</v>
      </c>
      <c r="C43042" t="s">
        <v>567</v>
      </c>
      <c r="D43042">
        <v>2023</v>
      </c>
      <c r="E43042" t="s">
        <v>741</v>
      </c>
      <c r="F43042" s="2">
        <v>40449.144357384699</v>
      </c>
    </row>
    <row r="43043" spans="1:6">
      <c r="A43043" t="s">
        <v>530</v>
      </c>
      <c r="B43043">
        <v>5037</v>
      </c>
      <c r="C43043" t="s">
        <v>567</v>
      </c>
      <c r="D43043">
        <v>2024</v>
      </c>
      <c r="E43043" t="s">
        <v>740</v>
      </c>
      <c r="F43043" s="2">
        <v>2326.1434979197302</v>
      </c>
    </row>
    <row r="43044" spans="1:6">
      <c r="A43044" t="s">
        <v>530</v>
      </c>
      <c r="B43044">
        <v>5038</v>
      </c>
      <c r="C43044" t="s">
        <v>569</v>
      </c>
      <c r="D43044">
        <v>2009</v>
      </c>
      <c r="E43044" t="s">
        <v>742</v>
      </c>
      <c r="F43044" s="2">
        <v>7550.3204814166402</v>
      </c>
    </row>
    <row r="43045" spans="1:6">
      <c r="A43045" t="s">
        <v>530</v>
      </c>
      <c r="B43045">
        <v>5038</v>
      </c>
      <c r="C43045" t="s">
        <v>569</v>
      </c>
      <c r="D43045">
        <v>2009</v>
      </c>
      <c r="E43045" t="s">
        <v>744</v>
      </c>
      <c r="F43045" s="2">
        <v>89624.961540660006</v>
      </c>
    </row>
    <row r="43046" spans="1:6">
      <c r="A43046" t="s">
        <v>530</v>
      </c>
      <c r="B43046">
        <v>5038</v>
      </c>
      <c r="C43046" t="s">
        <v>569</v>
      </c>
      <c r="D43046">
        <v>2009</v>
      </c>
      <c r="E43046" t="s">
        <v>745</v>
      </c>
      <c r="F43046" s="2">
        <v>1459.57112509849</v>
      </c>
    </row>
    <row r="43047" spans="1:6">
      <c r="A43047" t="s">
        <v>530</v>
      </c>
      <c r="B43047">
        <v>5038</v>
      </c>
      <c r="C43047" t="s">
        <v>569</v>
      </c>
      <c r="D43047">
        <v>2013</v>
      </c>
      <c r="E43047" t="s">
        <v>741</v>
      </c>
      <c r="F43047" s="2">
        <v>21696.4505131271</v>
      </c>
    </row>
    <row r="43048" spans="1:6">
      <c r="A43048" t="s">
        <v>530</v>
      </c>
      <c r="B43048">
        <v>5038</v>
      </c>
      <c r="C43048" t="s">
        <v>569</v>
      </c>
      <c r="D43048">
        <v>2015</v>
      </c>
      <c r="E43048" t="s">
        <v>738</v>
      </c>
      <c r="F43048" s="2">
        <v>0</v>
      </c>
    </row>
    <row r="43049" spans="1:6">
      <c r="A43049" t="s">
        <v>530</v>
      </c>
      <c r="B43049">
        <v>5038</v>
      </c>
      <c r="C43049" t="s">
        <v>569</v>
      </c>
      <c r="D43049">
        <v>2015</v>
      </c>
      <c r="E43049" t="s">
        <v>739</v>
      </c>
      <c r="F43049" s="2">
        <v>42140.358184969198</v>
      </c>
    </row>
    <row r="43050" spans="1:6">
      <c r="A43050" t="s">
        <v>530</v>
      </c>
      <c r="B43050">
        <v>5038</v>
      </c>
      <c r="C43050" t="s">
        <v>569</v>
      </c>
      <c r="D43050">
        <v>2015</v>
      </c>
      <c r="E43050" t="s">
        <v>743</v>
      </c>
      <c r="F43050" s="2">
        <v>0</v>
      </c>
    </row>
    <row r="43051" spans="1:6">
      <c r="A43051" t="s">
        <v>530</v>
      </c>
      <c r="B43051">
        <v>5038</v>
      </c>
      <c r="C43051" t="s">
        <v>569</v>
      </c>
      <c r="D43051">
        <v>2016</v>
      </c>
      <c r="E43051" t="s">
        <v>742</v>
      </c>
      <c r="F43051" s="2">
        <v>14873.7995307571</v>
      </c>
    </row>
    <row r="43052" spans="1:6">
      <c r="A43052" t="s">
        <v>530</v>
      </c>
      <c r="B43052">
        <v>5038</v>
      </c>
      <c r="C43052" t="s">
        <v>569</v>
      </c>
      <c r="D43052">
        <v>2016</v>
      </c>
      <c r="E43052" t="s">
        <v>744</v>
      </c>
      <c r="F43052" s="2">
        <v>180063.72628550499</v>
      </c>
    </row>
    <row r="43053" spans="1:6">
      <c r="A43053" t="s">
        <v>530</v>
      </c>
      <c r="B43053">
        <v>5038</v>
      </c>
      <c r="C43053" t="s">
        <v>569</v>
      </c>
      <c r="D43053">
        <v>2016</v>
      </c>
      <c r="E43053" t="s">
        <v>741</v>
      </c>
      <c r="F43053" s="2">
        <v>21090.437766295399</v>
      </c>
    </row>
    <row r="43054" spans="1:6">
      <c r="A43054" t="s">
        <v>530</v>
      </c>
      <c r="B43054">
        <v>5038</v>
      </c>
      <c r="C43054" t="s">
        <v>569</v>
      </c>
      <c r="D43054">
        <v>2017</v>
      </c>
      <c r="E43054" t="s">
        <v>736</v>
      </c>
      <c r="F43054" s="2">
        <v>10993.672807135899</v>
      </c>
    </row>
    <row r="43055" spans="1:6">
      <c r="A43055" t="s">
        <v>530</v>
      </c>
      <c r="B43055">
        <v>5038</v>
      </c>
      <c r="C43055" t="s">
        <v>569</v>
      </c>
      <c r="D43055">
        <v>2017</v>
      </c>
      <c r="E43055" t="s">
        <v>737</v>
      </c>
      <c r="F43055" s="2">
        <v>2246.5170108417201</v>
      </c>
    </row>
    <row r="43056" spans="1:6">
      <c r="A43056" t="s">
        <v>530</v>
      </c>
      <c r="B43056">
        <v>5038</v>
      </c>
      <c r="C43056" t="s">
        <v>569</v>
      </c>
      <c r="D43056">
        <v>2017</v>
      </c>
      <c r="E43056" t="s">
        <v>740</v>
      </c>
      <c r="F43056" s="2">
        <v>2193.6768840049699</v>
      </c>
    </row>
    <row r="43057" spans="1:6">
      <c r="A43057" t="s">
        <v>530</v>
      </c>
      <c r="B43057">
        <v>5038</v>
      </c>
      <c r="C43057" t="s">
        <v>569</v>
      </c>
      <c r="D43057">
        <v>2018</v>
      </c>
      <c r="E43057" t="s">
        <v>738</v>
      </c>
      <c r="F43057" s="2">
        <v>0</v>
      </c>
    </row>
    <row r="43058" spans="1:6">
      <c r="A43058" t="s">
        <v>530</v>
      </c>
      <c r="B43058">
        <v>5038</v>
      </c>
      <c r="C43058" t="s">
        <v>569</v>
      </c>
      <c r="D43058">
        <v>2018</v>
      </c>
      <c r="E43058" t="s">
        <v>739</v>
      </c>
      <c r="F43058" s="2">
        <v>42142.044549559098</v>
      </c>
    </row>
    <row r="43059" spans="1:6">
      <c r="A43059" t="s">
        <v>530</v>
      </c>
      <c r="B43059">
        <v>5038</v>
      </c>
      <c r="C43059" t="s">
        <v>569</v>
      </c>
      <c r="D43059">
        <v>2018</v>
      </c>
      <c r="E43059" t="s">
        <v>743</v>
      </c>
      <c r="F43059" s="2">
        <v>0</v>
      </c>
    </row>
    <row r="43060" spans="1:6">
      <c r="A43060" t="s">
        <v>530</v>
      </c>
      <c r="B43060">
        <v>5038</v>
      </c>
      <c r="C43060" t="s">
        <v>569</v>
      </c>
      <c r="D43060">
        <v>2019</v>
      </c>
      <c r="E43060" t="s">
        <v>742</v>
      </c>
      <c r="F43060" s="2">
        <v>16290.478031856301</v>
      </c>
    </row>
    <row r="43061" spans="1:6">
      <c r="A43061" t="s">
        <v>530</v>
      </c>
      <c r="B43061">
        <v>5038</v>
      </c>
      <c r="C43061" t="s">
        <v>569</v>
      </c>
      <c r="D43061">
        <v>2019</v>
      </c>
      <c r="E43061" t="s">
        <v>744</v>
      </c>
      <c r="F43061" s="2">
        <v>147270.78366570699</v>
      </c>
    </row>
    <row r="43062" spans="1:6">
      <c r="A43062" t="s">
        <v>530</v>
      </c>
      <c r="B43062">
        <v>5038</v>
      </c>
      <c r="C43062" t="s">
        <v>569</v>
      </c>
      <c r="D43062">
        <v>2019</v>
      </c>
      <c r="E43062" t="s">
        <v>745</v>
      </c>
      <c r="F43062" s="2">
        <v>1069.23821025713</v>
      </c>
    </row>
    <row r="43063" spans="1:6">
      <c r="A43063" t="s">
        <v>530</v>
      </c>
      <c r="B43063">
        <v>5038</v>
      </c>
      <c r="C43063" t="s">
        <v>569</v>
      </c>
      <c r="D43063">
        <v>2019</v>
      </c>
      <c r="E43063" t="s">
        <v>741</v>
      </c>
      <c r="F43063" s="2">
        <v>19917.661378245499</v>
      </c>
    </row>
    <row r="43064" spans="1:6">
      <c r="A43064" t="s">
        <v>530</v>
      </c>
      <c r="B43064">
        <v>5038</v>
      </c>
      <c r="C43064" t="s">
        <v>569</v>
      </c>
      <c r="D43064">
        <v>2020</v>
      </c>
      <c r="E43064" t="s">
        <v>736</v>
      </c>
      <c r="F43064" s="2">
        <v>10537.0620123467</v>
      </c>
    </row>
    <row r="43065" spans="1:6">
      <c r="A43065" t="s">
        <v>530</v>
      </c>
      <c r="B43065">
        <v>5038</v>
      </c>
      <c r="C43065" t="s">
        <v>569</v>
      </c>
      <c r="D43065">
        <v>2020</v>
      </c>
      <c r="E43065" t="s">
        <v>737</v>
      </c>
      <c r="F43065" s="2">
        <v>2236.17205249789</v>
      </c>
    </row>
    <row r="43066" spans="1:6">
      <c r="A43066" t="s">
        <v>530</v>
      </c>
      <c r="B43066">
        <v>5038</v>
      </c>
      <c r="C43066" t="s">
        <v>569</v>
      </c>
      <c r="D43066">
        <v>2020</v>
      </c>
      <c r="E43066" t="s">
        <v>740</v>
      </c>
      <c r="F43066" s="2">
        <v>1817.15518742533</v>
      </c>
    </row>
    <row r="43067" spans="1:6">
      <c r="A43067" t="s">
        <v>530</v>
      </c>
      <c r="B43067">
        <v>5038</v>
      </c>
      <c r="C43067" t="s">
        <v>569</v>
      </c>
      <c r="D43067">
        <v>2021</v>
      </c>
      <c r="E43067" t="s">
        <v>738</v>
      </c>
      <c r="F43067" s="2">
        <v>0</v>
      </c>
    </row>
    <row r="43068" spans="1:6">
      <c r="A43068" t="s">
        <v>530</v>
      </c>
      <c r="B43068">
        <v>5038</v>
      </c>
      <c r="C43068" t="s">
        <v>569</v>
      </c>
      <c r="D43068">
        <v>2021</v>
      </c>
      <c r="E43068" t="s">
        <v>739</v>
      </c>
      <c r="F43068" s="2">
        <v>40896.601236787697</v>
      </c>
    </row>
    <row r="43069" spans="1:6">
      <c r="A43069" t="s">
        <v>530</v>
      </c>
      <c r="B43069">
        <v>5038</v>
      </c>
      <c r="C43069" t="s">
        <v>569</v>
      </c>
      <c r="D43069">
        <v>2022</v>
      </c>
      <c r="E43069" t="s">
        <v>742</v>
      </c>
      <c r="F43069" s="2">
        <v>9973.4394525194894</v>
      </c>
    </row>
    <row r="43070" spans="1:6">
      <c r="A43070" t="s">
        <v>530</v>
      </c>
      <c r="B43070">
        <v>5038</v>
      </c>
      <c r="C43070" t="s">
        <v>569</v>
      </c>
      <c r="D43070">
        <v>2022</v>
      </c>
      <c r="E43070" t="s">
        <v>744</v>
      </c>
      <c r="F43070" s="2">
        <v>203783.538556927</v>
      </c>
    </row>
    <row r="43071" spans="1:6">
      <c r="A43071" t="s">
        <v>530</v>
      </c>
      <c r="B43071">
        <v>5038</v>
      </c>
      <c r="C43071" t="s">
        <v>569</v>
      </c>
      <c r="D43071">
        <v>2022</v>
      </c>
      <c r="E43071" t="s">
        <v>745</v>
      </c>
      <c r="F43071" s="2">
        <v>1080.55850994403</v>
      </c>
    </row>
    <row r="43072" spans="1:6">
      <c r="A43072" t="s">
        <v>530</v>
      </c>
      <c r="B43072">
        <v>5038</v>
      </c>
      <c r="C43072" t="s">
        <v>569</v>
      </c>
      <c r="D43072">
        <v>2023</v>
      </c>
      <c r="E43072" t="s">
        <v>736</v>
      </c>
      <c r="F43072" s="2">
        <v>10300.5636174386</v>
      </c>
    </row>
    <row r="43073" spans="1:6">
      <c r="A43073" t="s">
        <v>530</v>
      </c>
      <c r="B43073">
        <v>5038</v>
      </c>
      <c r="C43073" t="s">
        <v>569</v>
      </c>
      <c r="D43073">
        <v>2023</v>
      </c>
      <c r="E43073" t="s">
        <v>737</v>
      </c>
      <c r="F43073" s="2">
        <v>2078.5437040527299</v>
      </c>
    </row>
    <row r="43074" spans="1:6">
      <c r="A43074" t="s">
        <v>530</v>
      </c>
      <c r="B43074">
        <v>5038</v>
      </c>
      <c r="C43074" t="s">
        <v>569</v>
      </c>
      <c r="D43074">
        <v>2023</v>
      </c>
      <c r="E43074" t="s">
        <v>740</v>
      </c>
      <c r="F43074" s="2">
        <v>2463.7565043671102</v>
      </c>
    </row>
    <row r="43075" spans="1:6">
      <c r="A43075" t="s">
        <v>530</v>
      </c>
      <c r="B43075">
        <v>5038</v>
      </c>
      <c r="C43075" t="s">
        <v>569</v>
      </c>
      <c r="D43075">
        <v>2024</v>
      </c>
      <c r="E43075" t="s">
        <v>739</v>
      </c>
      <c r="F43075" s="2">
        <v>36980.9777423372</v>
      </c>
    </row>
    <row r="43076" spans="1:6">
      <c r="A43076" t="s">
        <v>530</v>
      </c>
      <c r="B43076">
        <v>5041</v>
      </c>
      <c r="C43076" t="s">
        <v>571</v>
      </c>
      <c r="D43076">
        <v>2009</v>
      </c>
      <c r="E43076" t="s">
        <v>738</v>
      </c>
      <c r="F43076" s="2">
        <v>0</v>
      </c>
    </row>
    <row r="43077" spans="1:6">
      <c r="A43077" t="s">
        <v>530</v>
      </c>
      <c r="B43077">
        <v>5041</v>
      </c>
      <c r="C43077" t="s">
        <v>571</v>
      </c>
      <c r="D43077">
        <v>2009</v>
      </c>
      <c r="E43077" t="s">
        <v>739</v>
      </c>
      <c r="F43077" s="2">
        <v>17896.308767680701</v>
      </c>
    </row>
    <row r="43078" spans="1:6">
      <c r="A43078" t="s">
        <v>530</v>
      </c>
      <c r="B43078">
        <v>5041</v>
      </c>
      <c r="C43078" t="s">
        <v>571</v>
      </c>
      <c r="D43078">
        <v>2009</v>
      </c>
      <c r="E43078" t="s">
        <v>743</v>
      </c>
      <c r="F43078" s="2">
        <v>0</v>
      </c>
    </row>
    <row r="43079" spans="1:6">
      <c r="A43079" t="s">
        <v>530</v>
      </c>
      <c r="B43079">
        <v>5041</v>
      </c>
      <c r="C43079" t="s">
        <v>571</v>
      </c>
      <c r="D43079">
        <v>2009</v>
      </c>
      <c r="E43079" t="s">
        <v>740</v>
      </c>
      <c r="F43079" s="2">
        <v>734.08790314781697</v>
      </c>
    </row>
    <row r="43080" spans="1:6">
      <c r="A43080" t="s">
        <v>530</v>
      </c>
      <c r="B43080">
        <v>5041</v>
      </c>
      <c r="C43080" t="s">
        <v>571</v>
      </c>
      <c r="D43080">
        <v>2011</v>
      </c>
      <c r="E43080" t="s">
        <v>736</v>
      </c>
      <c r="F43080" s="2">
        <v>327.92908643931497</v>
      </c>
    </row>
    <row r="43081" spans="1:6">
      <c r="A43081" t="s">
        <v>530</v>
      </c>
      <c r="B43081">
        <v>5041</v>
      </c>
      <c r="C43081" t="s">
        <v>571</v>
      </c>
      <c r="D43081">
        <v>2011</v>
      </c>
      <c r="E43081" t="s">
        <v>737</v>
      </c>
      <c r="F43081" s="2">
        <v>496.07234032503197</v>
      </c>
    </row>
    <row r="43082" spans="1:6">
      <c r="A43082" t="s">
        <v>530</v>
      </c>
      <c r="B43082">
        <v>5041</v>
      </c>
      <c r="C43082" t="s">
        <v>571</v>
      </c>
      <c r="D43082">
        <v>2013</v>
      </c>
      <c r="E43082" t="s">
        <v>742</v>
      </c>
      <c r="F43082" s="2">
        <v>2524.7694330171498</v>
      </c>
    </row>
    <row r="43083" spans="1:6">
      <c r="A43083" t="s">
        <v>530</v>
      </c>
      <c r="B43083">
        <v>5041</v>
      </c>
      <c r="C43083" t="s">
        <v>571</v>
      </c>
      <c r="D43083">
        <v>2013</v>
      </c>
      <c r="E43083" t="s">
        <v>744</v>
      </c>
      <c r="F43083" s="2">
        <v>0</v>
      </c>
    </row>
    <row r="43084" spans="1:6">
      <c r="A43084" t="s">
        <v>530</v>
      </c>
      <c r="B43084">
        <v>5041</v>
      </c>
      <c r="C43084" t="s">
        <v>571</v>
      </c>
      <c r="D43084">
        <v>2013</v>
      </c>
      <c r="E43084" t="s">
        <v>743</v>
      </c>
      <c r="F43084" s="2">
        <v>0</v>
      </c>
    </row>
    <row r="43085" spans="1:6">
      <c r="A43085" t="s">
        <v>530</v>
      </c>
      <c r="B43085">
        <v>5041</v>
      </c>
      <c r="C43085" t="s">
        <v>571</v>
      </c>
      <c r="D43085">
        <v>2013</v>
      </c>
      <c r="E43085" t="s">
        <v>745</v>
      </c>
      <c r="F43085" s="2">
        <v>0</v>
      </c>
    </row>
    <row r="43086" spans="1:6">
      <c r="A43086" t="s">
        <v>530</v>
      </c>
      <c r="B43086">
        <v>5041</v>
      </c>
      <c r="C43086" t="s">
        <v>571</v>
      </c>
      <c r="D43086">
        <v>2015</v>
      </c>
      <c r="E43086" t="s">
        <v>740</v>
      </c>
      <c r="F43086" s="2">
        <v>549.62242955658496</v>
      </c>
    </row>
    <row r="43087" spans="1:6">
      <c r="A43087" t="s">
        <v>530</v>
      </c>
      <c r="B43087">
        <v>5041</v>
      </c>
      <c r="C43087" t="s">
        <v>571</v>
      </c>
      <c r="D43087">
        <v>2016</v>
      </c>
      <c r="E43087" t="s">
        <v>743</v>
      </c>
      <c r="F43087" s="2">
        <v>0</v>
      </c>
    </row>
    <row r="43088" spans="1:6">
      <c r="A43088" t="s">
        <v>530</v>
      </c>
      <c r="B43088">
        <v>5041</v>
      </c>
      <c r="C43088" t="s">
        <v>571</v>
      </c>
      <c r="D43088">
        <v>2017</v>
      </c>
      <c r="E43088" t="s">
        <v>741</v>
      </c>
      <c r="F43088" s="2">
        <v>6402.1384674524197</v>
      </c>
    </row>
    <row r="43089" spans="1:6">
      <c r="A43089" t="s">
        <v>530</v>
      </c>
      <c r="B43089">
        <v>5041</v>
      </c>
      <c r="C43089" t="s">
        <v>571</v>
      </c>
      <c r="D43089">
        <v>2018</v>
      </c>
      <c r="E43089" t="s">
        <v>736</v>
      </c>
      <c r="F43089" s="2">
        <v>254.6692510007</v>
      </c>
    </row>
    <row r="43090" spans="1:6">
      <c r="A43090" t="s">
        <v>530</v>
      </c>
      <c r="B43090">
        <v>5041</v>
      </c>
      <c r="C43090" t="s">
        <v>571</v>
      </c>
      <c r="D43090">
        <v>2018</v>
      </c>
      <c r="E43090" t="s">
        <v>737</v>
      </c>
      <c r="F43090" s="2">
        <v>458.31840295989798</v>
      </c>
    </row>
    <row r="43091" spans="1:6">
      <c r="A43091" t="s">
        <v>530</v>
      </c>
      <c r="B43091">
        <v>5041</v>
      </c>
      <c r="C43091" t="s">
        <v>571</v>
      </c>
      <c r="D43091">
        <v>2018</v>
      </c>
      <c r="E43091" t="s">
        <v>740</v>
      </c>
      <c r="F43091" s="2">
        <v>482.55459479467601</v>
      </c>
    </row>
    <row r="43092" spans="1:6">
      <c r="A43092" t="s">
        <v>530</v>
      </c>
      <c r="B43092">
        <v>5041</v>
      </c>
      <c r="C43092" t="s">
        <v>571</v>
      </c>
      <c r="D43092">
        <v>2019</v>
      </c>
      <c r="E43092" t="s">
        <v>738</v>
      </c>
      <c r="F43092" s="2">
        <v>0</v>
      </c>
    </row>
    <row r="43093" spans="1:6">
      <c r="A43093" t="s">
        <v>530</v>
      </c>
      <c r="B43093">
        <v>5041</v>
      </c>
      <c r="C43093" t="s">
        <v>571</v>
      </c>
      <c r="D43093">
        <v>2019</v>
      </c>
      <c r="E43093" t="s">
        <v>739</v>
      </c>
      <c r="F43093" s="2">
        <v>18861.815074950198</v>
      </c>
    </row>
    <row r="43094" spans="1:6">
      <c r="A43094" t="s">
        <v>530</v>
      </c>
      <c r="B43094">
        <v>5041</v>
      </c>
      <c r="C43094" t="s">
        <v>571</v>
      </c>
      <c r="D43094">
        <v>2019</v>
      </c>
      <c r="E43094" t="s">
        <v>743</v>
      </c>
      <c r="F43094" s="2">
        <v>0</v>
      </c>
    </row>
    <row r="43095" spans="1:6">
      <c r="A43095" t="s">
        <v>530</v>
      </c>
      <c r="B43095">
        <v>5041</v>
      </c>
      <c r="C43095" t="s">
        <v>571</v>
      </c>
      <c r="D43095">
        <v>2020</v>
      </c>
      <c r="E43095" t="s">
        <v>742</v>
      </c>
      <c r="F43095" s="2">
        <v>2410.4716647919299</v>
      </c>
    </row>
    <row r="43096" spans="1:6">
      <c r="A43096" t="s">
        <v>530</v>
      </c>
      <c r="B43096">
        <v>5041</v>
      </c>
      <c r="C43096" t="s">
        <v>571</v>
      </c>
      <c r="D43096">
        <v>2020</v>
      </c>
      <c r="E43096" t="s">
        <v>744</v>
      </c>
      <c r="F43096" s="2">
        <v>0</v>
      </c>
    </row>
    <row r="43097" spans="1:6">
      <c r="A43097" t="s">
        <v>530</v>
      </c>
      <c r="B43097">
        <v>5041</v>
      </c>
      <c r="C43097" t="s">
        <v>571</v>
      </c>
      <c r="D43097">
        <v>2020</v>
      </c>
      <c r="E43097" t="s">
        <v>745</v>
      </c>
      <c r="F43097" s="2">
        <v>0</v>
      </c>
    </row>
    <row r="43098" spans="1:6">
      <c r="A43098" t="s">
        <v>530</v>
      </c>
      <c r="B43098">
        <v>5041</v>
      </c>
      <c r="C43098" t="s">
        <v>571</v>
      </c>
      <c r="D43098">
        <v>2020</v>
      </c>
      <c r="E43098" t="s">
        <v>741</v>
      </c>
      <c r="F43098" s="2">
        <v>6319.1191365922896</v>
      </c>
    </row>
    <row r="43099" spans="1:6">
      <c r="A43099" t="s">
        <v>530</v>
      </c>
      <c r="B43099">
        <v>5041</v>
      </c>
      <c r="C43099" t="s">
        <v>571</v>
      </c>
      <c r="D43099">
        <v>2021</v>
      </c>
      <c r="E43099" t="s">
        <v>736</v>
      </c>
      <c r="F43099" s="2">
        <v>236.85611932618301</v>
      </c>
    </row>
    <row r="43100" spans="1:6">
      <c r="A43100" t="s">
        <v>530</v>
      </c>
      <c r="B43100">
        <v>5041</v>
      </c>
      <c r="C43100" t="s">
        <v>571</v>
      </c>
      <c r="D43100">
        <v>2021</v>
      </c>
      <c r="E43100" t="s">
        <v>737</v>
      </c>
      <c r="F43100" s="2">
        <v>407.946608174733</v>
      </c>
    </row>
    <row r="43101" spans="1:6">
      <c r="A43101" t="s">
        <v>530</v>
      </c>
      <c r="B43101">
        <v>5041</v>
      </c>
      <c r="C43101" t="s">
        <v>571</v>
      </c>
      <c r="D43101">
        <v>2022</v>
      </c>
      <c r="E43101" t="s">
        <v>738</v>
      </c>
      <c r="F43101" s="2">
        <v>0</v>
      </c>
    </row>
    <row r="43102" spans="1:6">
      <c r="A43102" t="s">
        <v>530</v>
      </c>
      <c r="B43102">
        <v>5041</v>
      </c>
      <c r="C43102" t="s">
        <v>571</v>
      </c>
      <c r="D43102">
        <v>2022</v>
      </c>
      <c r="E43102" t="s">
        <v>739</v>
      </c>
      <c r="F43102" s="2">
        <v>17594.814722785501</v>
      </c>
    </row>
    <row r="43103" spans="1:6">
      <c r="A43103" t="s">
        <v>530</v>
      </c>
      <c r="B43103">
        <v>5041</v>
      </c>
      <c r="C43103" t="s">
        <v>571</v>
      </c>
      <c r="D43103">
        <v>2022</v>
      </c>
      <c r="E43103" t="s">
        <v>743</v>
      </c>
      <c r="F43103" s="2">
        <v>0</v>
      </c>
    </row>
    <row r="43104" spans="1:6">
      <c r="A43104" t="s">
        <v>530</v>
      </c>
      <c r="B43104">
        <v>5041</v>
      </c>
      <c r="C43104" t="s">
        <v>571</v>
      </c>
      <c r="D43104">
        <v>2023</v>
      </c>
      <c r="E43104" t="s">
        <v>742</v>
      </c>
      <c r="F43104" s="2">
        <v>2305.1994869293899</v>
      </c>
    </row>
    <row r="43105" spans="1:6">
      <c r="A43105" t="s">
        <v>530</v>
      </c>
      <c r="B43105">
        <v>5041</v>
      </c>
      <c r="C43105" t="s">
        <v>571</v>
      </c>
      <c r="D43105">
        <v>2023</v>
      </c>
      <c r="E43105" t="s">
        <v>744</v>
      </c>
      <c r="F43105" s="2">
        <v>0</v>
      </c>
    </row>
    <row r="43106" spans="1:6">
      <c r="A43106" t="s">
        <v>530</v>
      </c>
      <c r="B43106">
        <v>5041</v>
      </c>
      <c r="C43106" t="s">
        <v>571</v>
      </c>
      <c r="D43106">
        <v>2023</v>
      </c>
      <c r="E43106" t="s">
        <v>745</v>
      </c>
      <c r="F43106" s="2">
        <v>0</v>
      </c>
    </row>
    <row r="43107" spans="1:6">
      <c r="A43107" t="s">
        <v>530</v>
      </c>
      <c r="B43107">
        <v>5041</v>
      </c>
      <c r="C43107" t="s">
        <v>571</v>
      </c>
      <c r="D43107">
        <v>2024</v>
      </c>
      <c r="E43107" t="s">
        <v>736</v>
      </c>
      <c r="F43107" s="2">
        <v>228.088874850846</v>
      </c>
    </row>
    <row r="43108" spans="1:6">
      <c r="A43108" t="s">
        <v>530</v>
      </c>
      <c r="B43108">
        <v>5041</v>
      </c>
      <c r="C43108" t="s">
        <v>571</v>
      </c>
      <c r="D43108">
        <v>2024</v>
      </c>
      <c r="E43108" t="s">
        <v>737</v>
      </c>
      <c r="F43108" s="2">
        <v>380.76547964215399</v>
      </c>
    </row>
    <row r="43109" spans="1:6">
      <c r="A43109" t="s">
        <v>530</v>
      </c>
      <c r="B43109">
        <v>5042</v>
      </c>
      <c r="C43109" t="s">
        <v>573</v>
      </c>
      <c r="D43109">
        <v>2009</v>
      </c>
      <c r="E43109" t="s">
        <v>742</v>
      </c>
      <c r="F43109" s="2">
        <v>1980.9672210604499</v>
      </c>
    </row>
    <row r="43110" spans="1:6">
      <c r="A43110" t="s">
        <v>530</v>
      </c>
      <c r="B43110">
        <v>5042</v>
      </c>
      <c r="C43110" t="s">
        <v>573</v>
      </c>
      <c r="D43110">
        <v>2009</v>
      </c>
      <c r="E43110" t="s">
        <v>744</v>
      </c>
      <c r="F43110" s="2">
        <v>0</v>
      </c>
    </row>
    <row r="43111" spans="1:6">
      <c r="A43111" t="s">
        <v>530</v>
      </c>
      <c r="B43111">
        <v>5042</v>
      </c>
      <c r="C43111" t="s">
        <v>573</v>
      </c>
      <c r="D43111">
        <v>2009</v>
      </c>
      <c r="E43111" t="s">
        <v>745</v>
      </c>
      <c r="F43111" s="2">
        <v>0</v>
      </c>
    </row>
    <row r="43112" spans="1:6">
      <c r="A43112" t="s">
        <v>530</v>
      </c>
      <c r="B43112">
        <v>5042</v>
      </c>
      <c r="C43112" t="s">
        <v>573</v>
      </c>
      <c r="D43112">
        <v>2011</v>
      </c>
      <c r="E43112" t="s">
        <v>738</v>
      </c>
      <c r="F43112" s="2">
        <v>0</v>
      </c>
    </row>
    <row r="43113" spans="1:6">
      <c r="A43113" t="s">
        <v>530</v>
      </c>
      <c r="B43113">
        <v>5042</v>
      </c>
      <c r="C43113" t="s">
        <v>573</v>
      </c>
      <c r="D43113">
        <v>2011</v>
      </c>
      <c r="E43113" t="s">
        <v>739</v>
      </c>
      <c r="F43113" s="2">
        <v>6797.3621521433097</v>
      </c>
    </row>
    <row r="43114" spans="1:6">
      <c r="A43114" t="s">
        <v>530</v>
      </c>
      <c r="B43114">
        <v>5042</v>
      </c>
      <c r="C43114" t="s">
        <v>573</v>
      </c>
      <c r="D43114">
        <v>2011</v>
      </c>
      <c r="E43114" t="s">
        <v>740</v>
      </c>
      <c r="F43114" s="2">
        <v>729.63397584317204</v>
      </c>
    </row>
    <row r="43115" spans="1:6">
      <c r="A43115" t="s">
        <v>530</v>
      </c>
      <c r="B43115">
        <v>5042</v>
      </c>
      <c r="C43115" t="s">
        <v>573</v>
      </c>
      <c r="D43115">
        <v>2013</v>
      </c>
      <c r="E43115" t="s">
        <v>741</v>
      </c>
      <c r="F43115" s="2">
        <v>2875.3294027460302</v>
      </c>
    </row>
    <row r="43116" spans="1:6">
      <c r="A43116" t="s">
        <v>530</v>
      </c>
      <c r="B43116">
        <v>5042</v>
      </c>
      <c r="C43116" t="s">
        <v>573</v>
      </c>
      <c r="D43116">
        <v>2015</v>
      </c>
      <c r="E43116" t="s">
        <v>743</v>
      </c>
      <c r="F43116" s="2">
        <v>0</v>
      </c>
    </row>
    <row r="43117" spans="1:6">
      <c r="A43117" t="s">
        <v>530</v>
      </c>
      <c r="B43117">
        <v>5042</v>
      </c>
      <c r="C43117" t="s">
        <v>573</v>
      </c>
      <c r="D43117">
        <v>2015</v>
      </c>
      <c r="E43117" t="s">
        <v>745</v>
      </c>
      <c r="F43117" s="2">
        <v>0</v>
      </c>
    </row>
    <row r="43118" spans="1:6">
      <c r="A43118" t="s">
        <v>530</v>
      </c>
      <c r="B43118">
        <v>5042</v>
      </c>
      <c r="C43118" t="s">
        <v>573</v>
      </c>
      <c r="D43118">
        <v>2016</v>
      </c>
      <c r="E43118" t="s">
        <v>741</v>
      </c>
      <c r="F43118" s="2">
        <v>2722.3308337079502</v>
      </c>
    </row>
    <row r="43119" spans="1:6">
      <c r="A43119" t="s">
        <v>530</v>
      </c>
      <c r="B43119">
        <v>5042</v>
      </c>
      <c r="C43119" t="s">
        <v>573</v>
      </c>
      <c r="D43119">
        <v>2017</v>
      </c>
      <c r="E43119" t="s">
        <v>736</v>
      </c>
      <c r="F43119" s="2">
        <v>425.83077727460699</v>
      </c>
    </row>
    <row r="43120" spans="1:6">
      <c r="A43120" t="s">
        <v>530</v>
      </c>
      <c r="B43120">
        <v>5042</v>
      </c>
      <c r="C43120" t="s">
        <v>573</v>
      </c>
      <c r="D43120">
        <v>2017</v>
      </c>
      <c r="E43120" t="s">
        <v>737</v>
      </c>
      <c r="F43120" s="2">
        <v>275.02098403428499</v>
      </c>
    </row>
    <row r="43121" spans="1:6">
      <c r="A43121" t="s">
        <v>530</v>
      </c>
      <c r="B43121">
        <v>5042</v>
      </c>
      <c r="C43121" t="s">
        <v>573</v>
      </c>
      <c r="D43121">
        <v>2017</v>
      </c>
      <c r="E43121" t="s">
        <v>740</v>
      </c>
      <c r="F43121" s="2">
        <v>461.73799650772401</v>
      </c>
    </row>
    <row r="43122" spans="1:6">
      <c r="A43122" t="s">
        <v>530</v>
      </c>
      <c r="B43122">
        <v>5042</v>
      </c>
      <c r="C43122" t="s">
        <v>573</v>
      </c>
      <c r="D43122">
        <v>2018</v>
      </c>
      <c r="E43122" t="s">
        <v>738</v>
      </c>
      <c r="F43122" s="2">
        <v>0</v>
      </c>
    </row>
    <row r="43123" spans="1:6">
      <c r="A43123" t="s">
        <v>530</v>
      </c>
      <c r="B43123">
        <v>5042</v>
      </c>
      <c r="C43123" t="s">
        <v>573</v>
      </c>
      <c r="D43123">
        <v>2018</v>
      </c>
      <c r="E43123" t="s">
        <v>739</v>
      </c>
      <c r="F43123" s="2">
        <v>6976.7585280868598</v>
      </c>
    </row>
    <row r="43124" spans="1:6">
      <c r="A43124" t="s">
        <v>530</v>
      </c>
      <c r="B43124">
        <v>5042</v>
      </c>
      <c r="C43124" t="s">
        <v>573</v>
      </c>
      <c r="D43124">
        <v>2018</v>
      </c>
      <c r="E43124" t="s">
        <v>743</v>
      </c>
      <c r="F43124" s="2">
        <v>0</v>
      </c>
    </row>
    <row r="43125" spans="1:6">
      <c r="A43125" t="s">
        <v>530</v>
      </c>
      <c r="B43125">
        <v>5042</v>
      </c>
      <c r="C43125" t="s">
        <v>573</v>
      </c>
      <c r="D43125">
        <v>2019</v>
      </c>
      <c r="E43125" t="s">
        <v>742</v>
      </c>
      <c r="F43125" s="2">
        <v>1897.58119455524</v>
      </c>
    </row>
    <row r="43126" spans="1:6">
      <c r="A43126" t="s">
        <v>530</v>
      </c>
      <c r="B43126">
        <v>5042</v>
      </c>
      <c r="C43126" t="s">
        <v>573</v>
      </c>
      <c r="D43126">
        <v>2019</v>
      </c>
      <c r="E43126" t="s">
        <v>744</v>
      </c>
      <c r="F43126" s="2">
        <v>0</v>
      </c>
    </row>
    <row r="43127" spans="1:6">
      <c r="A43127" t="s">
        <v>530</v>
      </c>
      <c r="B43127">
        <v>5042</v>
      </c>
      <c r="C43127" t="s">
        <v>573</v>
      </c>
      <c r="D43127">
        <v>2019</v>
      </c>
      <c r="E43127" t="s">
        <v>741</v>
      </c>
      <c r="F43127" s="2">
        <v>2583.83771754598</v>
      </c>
    </row>
    <row r="43128" spans="1:6">
      <c r="A43128" t="s">
        <v>530</v>
      </c>
      <c r="B43128">
        <v>5042</v>
      </c>
      <c r="C43128" t="s">
        <v>573</v>
      </c>
      <c r="D43128">
        <v>2020</v>
      </c>
      <c r="E43128" t="s">
        <v>736</v>
      </c>
      <c r="F43128" s="2">
        <v>359.87205748415801</v>
      </c>
    </row>
    <row r="43129" spans="1:6">
      <c r="A43129" t="s">
        <v>530</v>
      </c>
      <c r="B43129">
        <v>5042</v>
      </c>
      <c r="C43129" t="s">
        <v>573</v>
      </c>
      <c r="D43129">
        <v>2020</v>
      </c>
      <c r="E43129" t="s">
        <v>737</v>
      </c>
      <c r="F43129" s="2">
        <v>217.764135739869</v>
      </c>
    </row>
    <row r="43130" spans="1:6">
      <c r="A43130" t="s">
        <v>530</v>
      </c>
      <c r="B43130">
        <v>5042</v>
      </c>
      <c r="C43130" t="s">
        <v>573</v>
      </c>
      <c r="D43130">
        <v>2021</v>
      </c>
      <c r="E43130" t="s">
        <v>738</v>
      </c>
      <c r="F43130" s="2">
        <v>0</v>
      </c>
    </row>
    <row r="43131" spans="1:6">
      <c r="A43131" t="s">
        <v>530</v>
      </c>
      <c r="B43131">
        <v>5042</v>
      </c>
      <c r="C43131" t="s">
        <v>573</v>
      </c>
      <c r="D43131">
        <v>2021</v>
      </c>
      <c r="E43131" t="s">
        <v>739</v>
      </c>
      <c r="F43131" s="2">
        <v>6738.13424818366</v>
      </c>
    </row>
    <row r="43132" spans="1:6">
      <c r="A43132" t="s">
        <v>530</v>
      </c>
      <c r="B43132">
        <v>5042</v>
      </c>
      <c r="C43132" t="s">
        <v>573</v>
      </c>
      <c r="D43132">
        <v>2021</v>
      </c>
      <c r="E43132" t="s">
        <v>743</v>
      </c>
      <c r="F43132" s="2">
        <v>0</v>
      </c>
    </row>
    <row r="43133" spans="1:6">
      <c r="A43133" t="s">
        <v>530</v>
      </c>
      <c r="B43133">
        <v>5042</v>
      </c>
      <c r="C43133" t="s">
        <v>573</v>
      </c>
      <c r="D43133">
        <v>2022</v>
      </c>
      <c r="E43133" t="s">
        <v>742</v>
      </c>
      <c r="F43133" s="2">
        <v>1543.17237582298</v>
      </c>
    </row>
    <row r="43134" spans="1:6">
      <c r="A43134" t="s">
        <v>530</v>
      </c>
      <c r="B43134">
        <v>5042</v>
      </c>
      <c r="C43134" t="s">
        <v>573</v>
      </c>
      <c r="D43134">
        <v>2022</v>
      </c>
      <c r="E43134" t="s">
        <v>744</v>
      </c>
      <c r="F43134" s="2">
        <v>0</v>
      </c>
    </row>
    <row r="43135" spans="1:6">
      <c r="A43135" t="s">
        <v>530</v>
      </c>
      <c r="B43135">
        <v>5042</v>
      </c>
      <c r="C43135" t="s">
        <v>573</v>
      </c>
      <c r="D43135">
        <v>2022</v>
      </c>
      <c r="E43135" t="s">
        <v>745</v>
      </c>
      <c r="F43135" s="2">
        <v>0</v>
      </c>
    </row>
    <row r="43136" spans="1:6">
      <c r="A43136" t="s">
        <v>530</v>
      </c>
      <c r="B43136">
        <v>5042</v>
      </c>
      <c r="C43136" t="s">
        <v>573</v>
      </c>
      <c r="D43136">
        <v>2022</v>
      </c>
      <c r="E43136" t="s">
        <v>741</v>
      </c>
      <c r="F43136" s="2">
        <v>2640.1499294738001</v>
      </c>
    </row>
    <row r="43137" spans="1:6">
      <c r="A43137" t="s">
        <v>530</v>
      </c>
      <c r="B43137">
        <v>5042</v>
      </c>
      <c r="C43137" t="s">
        <v>573</v>
      </c>
      <c r="D43137">
        <v>2023</v>
      </c>
      <c r="E43137" t="s">
        <v>736</v>
      </c>
      <c r="F43137" s="2">
        <v>357.62006109682198</v>
      </c>
    </row>
    <row r="43138" spans="1:6">
      <c r="A43138" t="s">
        <v>530</v>
      </c>
      <c r="B43138">
        <v>5042</v>
      </c>
      <c r="C43138" t="s">
        <v>573</v>
      </c>
      <c r="D43138">
        <v>2023</v>
      </c>
      <c r="E43138" t="s">
        <v>737</v>
      </c>
      <c r="F43138" s="2">
        <v>192.28368464344999</v>
      </c>
    </row>
    <row r="43139" spans="1:6">
      <c r="A43139" t="s">
        <v>530</v>
      </c>
      <c r="B43139">
        <v>5042</v>
      </c>
      <c r="C43139" t="s">
        <v>573</v>
      </c>
      <c r="D43139">
        <v>2024</v>
      </c>
      <c r="E43139" t="s">
        <v>739</v>
      </c>
      <c r="F43139" s="2">
        <v>6496.1400327303299</v>
      </c>
    </row>
    <row r="43140" spans="1:6">
      <c r="A43140" t="s">
        <v>530</v>
      </c>
      <c r="B43140">
        <v>5042</v>
      </c>
      <c r="C43140" t="s">
        <v>573</v>
      </c>
      <c r="D43140">
        <v>2024</v>
      </c>
      <c r="E43140" t="s">
        <v>740</v>
      </c>
      <c r="F43140" s="2">
        <v>409.06507917346698</v>
      </c>
    </row>
    <row r="43141" spans="1:6">
      <c r="A43141" t="s">
        <v>530</v>
      </c>
      <c r="B43141">
        <v>5043</v>
      </c>
      <c r="C43141" t="s">
        <v>575</v>
      </c>
      <c r="D43141">
        <v>2009</v>
      </c>
      <c r="E43141" t="s">
        <v>741</v>
      </c>
      <c r="F43141" s="2">
        <v>852.01154886300696</v>
      </c>
    </row>
    <row r="43142" spans="1:6">
      <c r="A43142" t="s">
        <v>530</v>
      </c>
      <c r="B43142">
        <v>5043</v>
      </c>
      <c r="C43142" t="s">
        <v>575</v>
      </c>
      <c r="D43142">
        <v>2011</v>
      </c>
      <c r="E43142" t="s">
        <v>738</v>
      </c>
      <c r="F43142" s="2">
        <v>0</v>
      </c>
    </row>
    <row r="43143" spans="1:6">
      <c r="A43143" t="s">
        <v>530</v>
      </c>
      <c r="B43143">
        <v>5043</v>
      </c>
      <c r="C43143" t="s">
        <v>575</v>
      </c>
      <c r="D43143">
        <v>2011</v>
      </c>
      <c r="E43143" t="s">
        <v>739</v>
      </c>
      <c r="F43143" s="2">
        <v>1724.77510835309</v>
      </c>
    </row>
    <row r="43144" spans="1:6">
      <c r="A43144" t="s">
        <v>530</v>
      </c>
      <c r="B43144">
        <v>5043</v>
      </c>
      <c r="C43144" t="s">
        <v>575</v>
      </c>
      <c r="D43144">
        <v>2011</v>
      </c>
      <c r="E43144" t="s">
        <v>743</v>
      </c>
      <c r="F43144" s="2">
        <v>0</v>
      </c>
    </row>
    <row r="43145" spans="1:6">
      <c r="A43145" t="s">
        <v>530</v>
      </c>
      <c r="B43145">
        <v>5043</v>
      </c>
      <c r="C43145" t="s">
        <v>575</v>
      </c>
      <c r="D43145">
        <v>2013</v>
      </c>
      <c r="E43145" t="s">
        <v>736</v>
      </c>
      <c r="F43145" s="2">
        <v>169.31121710723801</v>
      </c>
    </row>
    <row r="43146" spans="1:6">
      <c r="A43146" t="s">
        <v>530</v>
      </c>
      <c r="B43146">
        <v>5043</v>
      </c>
      <c r="C43146" t="s">
        <v>575</v>
      </c>
      <c r="D43146">
        <v>2013</v>
      </c>
      <c r="E43146" t="s">
        <v>737</v>
      </c>
      <c r="F43146" s="2">
        <v>119.47541551419199</v>
      </c>
    </row>
    <row r="43147" spans="1:6">
      <c r="A43147" t="s">
        <v>530</v>
      </c>
      <c r="B43147">
        <v>5043</v>
      </c>
      <c r="C43147" t="s">
        <v>575</v>
      </c>
      <c r="D43147">
        <v>2013</v>
      </c>
      <c r="E43147" t="s">
        <v>740</v>
      </c>
      <c r="F43147" s="2">
        <v>166.99514598126601</v>
      </c>
    </row>
    <row r="43148" spans="1:6">
      <c r="A43148" t="s">
        <v>530</v>
      </c>
      <c r="B43148">
        <v>5043</v>
      </c>
      <c r="C43148" t="s">
        <v>575</v>
      </c>
      <c r="D43148">
        <v>2015</v>
      </c>
      <c r="E43148" t="s">
        <v>742</v>
      </c>
      <c r="F43148" s="2">
        <v>462.92347843974102</v>
      </c>
    </row>
    <row r="43149" spans="1:6">
      <c r="A43149" t="s">
        <v>530</v>
      </c>
      <c r="B43149">
        <v>5043</v>
      </c>
      <c r="C43149" t="s">
        <v>575</v>
      </c>
      <c r="D43149">
        <v>2015</v>
      </c>
      <c r="E43149" t="s">
        <v>744</v>
      </c>
      <c r="F43149" s="2">
        <v>0</v>
      </c>
    </row>
    <row r="43150" spans="1:6">
      <c r="A43150" t="s">
        <v>530</v>
      </c>
      <c r="B43150">
        <v>5043</v>
      </c>
      <c r="C43150" t="s">
        <v>575</v>
      </c>
      <c r="D43150">
        <v>2015</v>
      </c>
      <c r="E43150" t="s">
        <v>745</v>
      </c>
      <c r="F43150" s="2">
        <v>0</v>
      </c>
    </row>
    <row r="43151" spans="1:6">
      <c r="A43151" t="s">
        <v>530</v>
      </c>
      <c r="B43151">
        <v>5043</v>
      </c>
      <c r="C43151" t="s">
        <v>575</v>
      </c>
      <c r="D43151">
        <v>2016</v>
      </c>
      <c r="E43151" t="s">
        <v>736</v>
      </c>
      <c r="F43151" s="2">
        <v>156.59050733743899</v>
      </c>
    </row>
    <row r="43152" spans="1:6">
      <c r="A43152" t="s">
        <v>530</v>
      </c>
      <c r="B43152">
        <v>5043</v>
      </c>
      <c r="C43152" t="s">
        <v>575</v>
      </c>
      <c r="D43152">
        <v>2016</v>
      </c>
      <c r="E43152" t="s">
        <v>737</v>
      </c>
      <c r="F43152" s="2">
        <v>100.52021104617</v>
      </c>
    </row>
    <row r="43153" spans="1:6">
      <c r="A43153" t="s">
        <v>530</v>
      </c>
      <c r="B43153">
        <v>5043</v>
      </c>
      <c r="C43153" t="s">
        <v>575</v>
      </c>
      <c r="D43153">
        <v>2016</v>
      </c>
      <c r="E43153" t="s">
        <v>740</v>
      </c>
      <c r="F43153" s="2">
        <v>125.298426334493</v>
      </c>
    </row>
    <row r="43154" spans="1:6">
      <c r="A43154" t="s">
        <v>530</v>
      </c>
      <c r="B43154">
        <v>5043</v>
      </c>
      <c r="C43154" t="s">
        <v>575</v>
      </c>
      <c r="D43154">
        <v>2017</v>
      </c>
      <c r="E43154" t="s">
        <v>738</v>
      </c>
      <c r="F43154" s="2">
        <v>0</v>
      </c>
    </row>
    <row r="43155" spans="1:6">
      <c r="A43155" t="s">
        <v>530</v>
      </c>
      <c r="B43155">
        <v>5043</v>
      </c>
      <c r="C43155" t="s">
        <v>575</v>
      </c>
      <c r="D43155">
        <v>2017</v>
      </c>
      <c r="E43155" t="s">
        <v>739</v>
      </c>
      <c r="F43155" s="2">
        <v>1448.85908874708</v>
      </c>
    </row>
    <row r="43156" spans="1:6">
      <c r="A43156" t="s">
        <v>530</v>
      </c>
      <c r="B43156">
        <v>5043</v>
      </c>
      <c r="C43156" t="s">
        <v>575</v>
      </c>
      <c r="D43156">
        <v>2018</v>
      </c>
      <c r="E43156" t="s">
        <v>742</v>
      </c>
      <c r="F43156" s="2">
        <v>562.03313536751705</v>
      </c>
    </row>
    <row r="43157" spans="1:6">
      <c r="A43157" t="s">
        <v>530</v>
      </c>
      <c r="B43157">
        <v>5043</v>
      </c>
      <c r="C43157" t="s">
        <v>575</v>
      </c>
      <c r="D43157">
        <v>2018</v>
      </c>
      <c r="E43157" t="s">
        <v>744</v>
      </c>
      <c r="F43157" s="2">
        <v>0</v>
      </c>
    </row>
    <row r="43158" spans="1:6">
      <c r="A43158" t="s">
        <v>530</v>
      </c>
      <c r="B43158">
        <v>5043</v>
      </c>
      <c r="C43158" t="s">
        <v>575</v>
      </c>
      <c r="D43158">
        <v>2018</v>
      </c>
      <c r="E43158" t="s">
        <v>745</v>
      </c>
      <c r="F43158" s="2">
        <v>0</v>
      </c>
    </row>
    <row r="43159" spans="1:6">
      <c r="A43159" t="s">
        <v>530</v>
      </c>
      <c r="B43159">
        <v>5043</v>
      </c>
      <c r="C43159" t="s">
        <v>575</v>
      </c>
      <c r="D43159">
        <v>2019</v>
      </c>
      <c r="E43159" t="s">
        <v>736</v>
      </c>
      <c r="F43159" s="2">
        <v>141.97336581805101</v>
      </c>
    </row>
    <row r="43160" spans="1:6">
      <c r="A43160" t="s">
        <v>530</v>
      </c>
      <c r="B43160">
        <v>5043</v>
      </c>
      <c r="C43160" t="s">
        <v>575</v>
      </c>
      <c r="D43160">
        <v>2019</v>
      </c>
      <c r="E43160" t="s">
        <v>737</v>
      </c>
      <c r="F43160" s="2">
        <v>91.532025475155194</v>
      </c>
    </row>
    <row r="43161" spans="1:6">
      <c r="A43161" t="s">
        <v>530</v>
      </c>
      <c r="B43161">
        <v>5043</v>
      </c>
      <c r="C43161" t="s">
        <v>575</v>
      </c>
      <c r="D43161">
        <v>2019</v>
      </c>
      <c r="E43161" t="s">
        <v>740</v>
      </c>
      <c r="F43161" s="2">
        <v>137.38312518571101</v>
      </c>
    </row>
    <row r="43162" spans="1:6">
      <c r="A43162" t="s">
        <v>530</v>
      </c>
      <c r="B43162">
        <v>5043</v>
      </c>
      <c r="C43162" t="s">
        <v>575</v>
      </c>
      <c r="D43162">
        <v>2019</v>
      </c>
      <c r="E43162" t="s">
        <v>741</v>
      </c>
      <c r="F43162" s="2">
        <v>731.87546429671499</v>
      </c>
    </row>
    <row r="43163" spans="1:6">
      <c r="A43163" t="s">
        <v>530</v>
      </c>
      <c r="B43163">
        <v>5043</v>
      </c>
      <c r="C43163" t="s">
        <v>575</v>
      </c>
      <c r="D43163">
        <v>2020</v>
      </c>
      <c r="E43163" t="s">
        <v>738</v>
      </c>
      <c r="F43163" s="2">
        <v>0</v>
      </c>
    </row>
    <row r="43164" spans="1:6">
      <c r="A43164" t="s">
        <v>530</v>
      </c>
      <c r="B43164">
        <v>5043</v>
      </c>
      <c r="C43164" t="s">
        <v>575</v>
      </c>
      <c r="D43164">
        <v>2020</v>
      </c>
      <c r="E43164" t="s">
        <v>739</v>
      </c>
      <c r="F43164" s="2">
        <v>1434.6396865243901</v>
      </c>
    </row>
    <row r="43165" spans="1:6">
      <c r="A43165" t="s">
        <v>530</v>
      </c>
      <c r="B43165">
        <v>5043</v>
      </c>
      <c r="C43165" t="s">
        <v>575</v>
      </c>
      <c r="D43165">
        <v>2021</v>
      </c>
      <c r="E43165" t="s">
        <v>742</v>
      </c>
      <c r="F43165" s="2">
        <v>616.69061804047794</v>
      </c>
    </row>
    <row r="43166" spans="1:6">
      <c r="A43166" t="s">
        <v>530</v>
      </c>
      <c r="B43166">
        <v>5043</v>
      </c>
      <c r="C43166" t="s">
        <v>575</v>
      </c>
      <c r="D43166">
        <v>2021</v>
      </c>
      <c r="E43166" t="s">
        <v>744</v>
      </c>
      <c r="F43166" s="2">
        <v>0</v>
      </c>
    </row>
    <row r="43167" spans="1:6">
      <c r="A43167" t="s">
        <v>530</v>
      </c>
      <c r="B43167">
        <v>5043</v>
      </c>
      <c r="C43167" t="s">
        <v>575</v>
      </c>
      <c r="D43167">
        <v>2021</v>
      </c>
      <c r="E43167" t="s">
        <v>743</v>
      </c>
      <c r="F43167" s="2">
        <v>0</v>
      </c>
    </row>
    <row r="43168" spans="1:6">
      <c r="A43168" t="s">
        <v>530</v>
      </c>
      <c r="B43168">
        <v>5043</v>
      </c>
      <c r="C43168" t="s">
        <v>575</v>
      </c>
      <c r="D43168">
        <v>2021</v>
      </c>
      <c r="E43168" t="s">
        <v>745</v>
      </c>
      <c r="F43168" s="2">
        <v>3.4297065724942302E-2</v>
      </c>
    </row>
    <row r="43169" spans="1:6">
      <c r="A43169" t="s">
        <v>530</v>
      </c>
      <c r="B43169">
        <v>5043</v>
      </c>
      <c r="C43169" t="s">
        <v>575</v>
      </c>
      <c r="D43169">
        <v>2022</v>
      </c>
      <c r="E43169" t="s">
        <v>741</v>
      </c>
      <c r="F43169" s="2">
        <v>750.91035861909302</v>
      </c>
    </row>
    <row r="43170" spans="1:6">
      <c r="A43170" t="s">
        <v>530</v>
      </c>
      <c r="B43170">
        <v>5043</v>
      </c>
      <c r="C43170" t="s">
        <v>575</v>
      </c>
      <c r="D43170">
        <v>2024</v>
      </c>
      <c r="E43170" t="s">
        <v>743</v>
      </c>
      <c r="F43170" s="2">
        <v>0</v>
      </c>
    </row>
    <row r="43171" spans="1:6">
      <c r="A43171" t="s">
        <v>530</v>
      </c>
      <c r="B43171">
        <v>5044</v>
      </c>
      <c r="C43171" t="s">
        <v>577</v>
      </c>
      <c r="D43171">
        <v>2009</v>
      </c>
      <c r="E43171" t="s">
        <v>742</v>
      </c>
      <c r="F43171" s="2">
        <v>636.62769884590296</v>
      </c>
    </row>
    <row r="43172" spans="1:6">
      <c r="A43172" t="s">
        <v>530</v>
      </c>
      <c r="B43172">
        <v>5044</v>
      </c>
      <c r="C43172" t="s">
        <v>577</v>
      </c>
      <c r="D43172">
        <v>2009</v>
      </c>
      <c r="E43172" t="s">
        <v>744</v>
      </c>
      <c r="F43172" s="2">
        <v>0</v>
      </c>
    </row>
    <row r="43173" spans="1:6">
      <c r="A43173" t="s">
        <v>530</v>
      </c>
      <c r="B43173">
        <v>5044</v>
      </c>
      <c r="C43173" t="s">
        <v>577</v>
      </c>
      <c r="D43173">
        <v>2009</v>
      </c>
      <c r="E43173" t="s">
        <v>745</v>
      </c>
      <c r="F43173" s="2">
        <v>0</v>
      </c>
    </row>
    <row r="43174" spans="1:6">
      <c r="A43174" t="s">
        <v>530</v>
      </c>
      <c r="B43174">
        <v>5044</v>
      </c>
      <c r="C43174" t="s">
        <v>577</v>
      </c>
      <c r="D43174">
        <v>2011</v>
      </c>
      <c r="E43174" t="s">
        <v>738</v>
      </c>
      <c r="F43174" s="2">
        <v>0</v>
      </c>
    </row>
    <row r="43175" spans="1:6">
      <c r="A43175" t="s">
        <v>530</v>
      </c>
      <c r="B43175">
        <v>5044</v>
      </c>
      <c r="C43175" t="s">
        <v>577</v>
      </c>
      <c r="D43175">
        <v>2011</v>
      </c>
      <c r="E43175" t="s">
        <v>739</v>
      </c>
      <c r="F43175" s="2">
        <v>4085.7086924533101</v>
      </c>
    </row>
    <row r="43176" spans="1:6">
      <c r="A43176" t="s">
        <v>530</v>
      </c>
      <c r="B43176">
        <v>5044</v>
      </c>
      <c r="C43176" t="s">
        <v>577</v>
      </c>
      <c r="D43176">
        <v>2013</v>
      </c>
      <c r="E43176" t="s">
        <v>740</v>
      </c>
      <c r="F43176" s="2">
        <v>236.58053688213499</v>
      </c>
    </row>
    <row r="43177" spans="1:6">
      <c r="A43177" t="s">
        <v>530</v>
      </c>
      <c r="B43177">
        <v>5044</v>
      </c>
      <c r="C43177" t="s">
        <v>577</v>
      </c>
      <c r="D43177">
        <v>2013</v>
      </c>
      <c r="E43177" t="s">
        <v>741</v>
      </c>
      <c r="F43177" s="2">
        <v>9554.0439871496092</v>
      </c>
    </row>
    <row r="43178" spans="1:6">
      <c r="A43178" t="s">
        <v>530</v>
      </c>
      <c r="B43178">
        <v>5044</v>
      </c>
      <c r="C43178" t="s">
        <v>577</v>
      </c>
      <c r="D43178">
        <v>2015</v>
      </c>
      <c r="E43178" t="s">
        <v>743</v>
      </c>
      <c r="F43178" s="2">
        <v>0</v>
      </c>
    </row>
    <row r="43179" spans="1:6">
      <c r="A43179" t="s">
        <v>530</v>
      </c>
      <c r="B43179">
        <v>5044</v>
      </c>
      <c r="C43179" t="s">
        <v>577</v>
      </c>
      <c r="D43179">
        <v>2016</v>
      </c>
      <c r="E43179" t="s">
        <v>741</v>
      </c>
      <c r="F43179" s="2">
        <v>9533.2374205600299</v>
      </c>
    </row>
    <row r="43180" spans="1:6">
      <c r="A43180" t="s">
        <v>530</v>
      </c>
      <c r="B43180">
        <v>5044</v>
      </c>
      <c r="C43180" t="s">
        <v>577</v>
      </c>
      <c r="D43180">
        <v>2017</v>
      </c>
      <c r="E43180" t="s">
        <v>736</v>
      </c>
      <c r="F43180" s="2">
        <v>268.89738006266703</v>
      </c>
    </row>
    <row r="43181" spans="1:6">
      <c r="A43181" t="s">
        <v>530</v>
      </c>
      <c r="B43181">
        <v>5044</v>
      </c>
      <c r="C43181" t="s">
        <v>577</v>
      </c>
      <c r="D43181">
        <v>2017</v>
      </c>
      <c r="E43181" t="s">
        <v>737</v>
      </c>
      <c r="F43181" s="2">
        <v>471.67544770208201</v>
      </c>
    </row>
    <row r="43182" spans="1:6">
      <c r="A43182" t="s">
        <v>530</v>
      </c>
      <c r="B43182">
        <v>5044</v>
      </c>
      <c r="C43182" t="s">
        <v>577</v>
      </c>
      <c r="D43182">
        <v>2018</v>
      </c>
      <c r="E43182" t="s">
        <v>738</v>
      </c>
      <c r="F43182" s="2">
        <v>0</v>
      </c>
    </row>
    <row r="43183" spans="1:6">
      <c r="A43183" t="s">
        <v>530</v>
      </c>
      <c r="B43183">
        <v>5044</v>
      </c>
      <c r="C43183" t="s">
        <v>577</v>
      </c>
      <c r="D43183">
        <v>2018</v>
      </c>
      <c r="E43183" t="s">
        <v>739</v>
      </c>
      <c r="F43183" s="2">
        <v>4741.1417613428703</v>
      </c>
    </row>
    <row r="43184" spans="1:6">
      <c r="A43184" t="s">
        <v>530</v>
      </c>
      <c r="B43184">
        <v>5044</v>
      </c>
      <c r="C43184" t="s">
        <v>577</v>
      </c>
      <c r="D43184">
        <v>2018</v>
      </c>
      <c r="E43184" t="s">
        <v>743</v>
      </c>
      <c r="F43184" s="2">
        <v>0</v>
      </c>
    </row>
    <row r="43185" spans="1:6">
      <c r="A43185" t="s">
        <v>530</v>
      </c>
      <c r="B43185">
        <v>5044</v>
      </c>
      <c r="C43185" t="s">
        <v>577</v>
      </c>
      <c r="D43185">
        <v>2019</v>
      </c>
      <c r="E43185" t="s">
        <v>742</v>
      </c>
      <c r="F43185" s="2">
        <v>690.29340599531804</v>
      </c>
    </row>
    <row r="43186" spans="1:6">
      <c r="A43186" t="s">
        <v>530</v>
      </c>
      <c r="B43186">
        <v>5044</v>
      </c>
      <c r="C43186" t="s">
        <v>577</v>
      </c>
      <c r="D43186">
        <v>2019</v>
      </c>
      <c r="E43186" t="s">
        <v>744</v>
      </c>
      <c r="F43186" s="2">
        <v>0</v>
      </c>
    </row>
    <row r="43187" spans="1:6">
      <c r="A43187" t="s">
        <v>530</v>
      </c>
      <c r="B43187">
        <v>5044</v>
      </c>
      <c r="C43187" t="s">
        <v>577</v>
      </c>
      <c r="D43187">
        <v>2019</v>
      </c>
      <c r="E43187" t="s">
        <v>745</v>
      </c>
      <c r="F43187" s="2">
        <v>0</v>
      </c>
    </row>
    <row r="43188" spans="1:6">
      <c r="A43188" t="s">
        <v>530</v>
      </c>
      <c r="B43188">
        <v>5044</v>
      </c>
      <c r="C43188" t="s">
        <v>577</v>
      </c>
      <c r="D43188">
        <v>2019</v>
      </c>
      <c r="E43188" t="s">
        <v>741</v>
      </c>
      <c r="F43188" s="2">
        <v>9116.0548452427502</v>
      </c>
    </row>
    <row r="43189" spans="1:6">
      <c r="A43189" t="s">
        <v>530</v>
      </c>
      <c r="B43189">
        <v>5044</v>
      </c>
      <c r="C43189" t="s">
        <v>577</v>
      </c>
      <c r="D43189">
        <v>2020</v>
      </c>
      <c r="E43189" t="s">
        <v>736</v>
      </c>
      <c r="F43189" s="2">
        <v>233.59134057224799</v>
      </c>
    </row>
    <row r="43190" spans="1:6">
      <c r="A43190" t="s">
        <v>530</v>
      </c>
      <c r="B43190">
        <v>5044</v>
      </c>
      <c r="C43190" t="s">
        <v>577</v>
      </c>
      <c r="D43190">
        <v>2020</v>
      </c>
      <c r="E43190" t="s">
        <v>737</v>
      </c>
      <c r="F43190" s="2">
        <v>356.06216830729898</v>
      </c>
    </row>
    <row r="43191" spans="1:6">
      <c r="A43191" t="s">
        <v>530</v>
      </c>
      <c r="B43191">
        <v>5044</v>
      </c>
      <c r="C43191" t="s">
        <v>577</v>
      </c>
      <c r="D43191">
        <v>2020</v>
      </c>
      <c r="E43191" t="s">
        <v>740</v>
      </c>
      <c r="F43191" s="2">
        <v>160.81809735369899</v>
      </c>
    </row>
    <row r="43192" spans="1:6">
      <c r="A43192" t="s">
        <v>530</v>
      </c>
      <c r="B43192">
        <v>5044</v>
      </c>
      <c r="C43192" t="s">
        <v>577</v>
      </c>
      <c r="D43192">
        <v>2021</v>
      </c>
      <c r="E43192" t="s">
        <v>738</v>
      </c>
      <c r="F43192" s="2">
        <v>0</v>
      </c>
    </row>
    <row r="43193" spans="1:6">
      <c r="A43193" t="s">
        <v>530</v>
      </c>
      <c r="B43193">
        <v>5044</v>
      </c>
      <c r="C43193" t="s">
        <v>577</v>
      </c>
      <c r="D43193">
        <v>2021</v>
      </c>
      <c r="E43193" t="s">
        <v>739</v>
      </c>
      <c r="F43193" s="2">
        <v>4769.7989177128202</v>
      </c>
    </row>
    <row r="43194" spans="1:6">
      <c r="A43194" t="s">
        <v>530</v>
      </c>
      <c r="B43194">
        <v>5044</v>
      </c>
      <c r="C43194" t="s">
        <v>577</v>
      </c>
      <c r="D43194">
        <v>2021</v>
      </c>
      <c r="E43194" t="s">
        <v>743</v>
      </c>
      <c r="F43194" s="2">
        <v>0</v>
      </c>
    </row>
    <row r="43195" spans="1:6">
      <c r="A43195" t="s">
        <v>530</v>
      </c>
      <c r="B43195">
        <v>5044</v>
      </c>
      <c r="C43195" t="s">
        <v>577</v>
      </c>
      <c r="D43195">
        <v>2022</v>
      </c>
      <c r="E43195" t="s">
        <v>742</v>
      </c>
      <c r="F43195" s="2">
        <v>645.663361897389</v>
      </c>
    </row>
    <row r="43196" spans="1:6">
      <c r="A43196" t="s">
        <v>530</v>
      </c>
      <c r="B43196">
        <v>5044</v>
      </c>
      <c r="C43196" t="s">
        <v>577</v>
      </c>
      <c r="D43196">
        <v>2022</v>
      </c>
      <c r="E43196" t="s">
        <v>744</v>
      </c>
      <c r="F43196" s="2">
        <v>0</v>
      </c>
    </row>
    <row r="43197" spans="1:6">
      <c r="A43197" t="s">
        <v>530</v>
      </c>
      <c r="B43197">
        <v>5044</v>
      </c>
      <c r="C43197" t="s">
        <v>577</v>
      </c>
      <c r="D43197">
        <v>2022</v>
      </c>
      <c r="E43197" t="s">
        <v>745</v>
      </c>
      <c r="F43197" s="2">
        <v>0</v>
      </c>
    </row>
    <row r="43198" spans="1:6">
      <c r="A43198" t="s">
        <v>530</v>
      </c>
      <c r="B43198">
        <v>5044</v>
      </c>
      <c r="C43198" t="s">
        <v>577</v>
      </c>
      <c r="D43198">
        <v>2023</v>
      </c>
      <c r="E43198" t="s">
        <v>736</v>
      </c>
      <c r="F43198" s="2">
        <v>206.79893308182599</v>
      </c>
    </row>
    <row r="43199" spans="1:6">
      <c r="A43199" t="s">
        <v>530</v>
      </c>
      <c r="B43199">
        <v>5044</v>
      </c>
      <c r="C43199" t="s">
        <v>577</v>
      </c>
      <c r="D43199">
        <v>2023</v>
      </c>
      <c r="E43199" t="s">
        <v>737</v>
      </c>
      <c r="F43199" s="2">
        <v>320.19678924563999</v>
      </c>
    </row>
    <row r="43200" spans="1:6">
      <c r="A43200" t="s">
        <v>530</v>
      </c>
      <c r="B43200">
        <v>5044</v>
      </c>
      <c r="C43200" t="s">
        <v>577</v>
      </c>
      <c r="D43200">
        <v>2023</v>
      </c>
      <c r="E43200" t="s">
        <v>740</v>
      </c>
      <c r="F43200" s="2">
        <v>138.760526545944</v>
      </c>
    </row>
    <row r="43201" spans="1:6">
      <c r="A43201" t="s">
        <v>530</v>
      </c>
      <c r="B43201">
        <v>5044</v>
      </c>
      <c r="C43201" t="s">
        <v>577</v>
      </c>
      <c r="D43201">
        <v>2024</v>
      </c>
      <c r="E43201" t="s">
        <v>739</v>
      </c>
      <c r="F43201" s="2">
        <v>4543.2464243588602</v>
      </c>
    </row>
    <row r="43202" spans="1:6">
      <c r="A43202" t="s">
        <v>530</v>
      </c>
      <c r="B43202">
        <v>5045</v>
      </c>
      <c r="C43202" t="s">
        <v>579</v>
      </c>
      <c r="D43202">
        <v>2009</v>
      </c>
      <c r="E43202" t="s">
        <v>736</v>
      </c>
      <c r="F43202" s="2">
        <v>846.62881351464796</v>
      </c>
    </row>
    <row r="43203" spans="1:6">
      <c r="A43203" t="s">
        <v>530</v>
      </c>
      <c r="B43203">
        <v>5045</v>
      </c>
      <c r="C43203" t="s">
        <v>579</v>
      </c>
      <c r="D43203">
        <v>2009</v>
      </c>
      <c r="E43203" t="s">
        <v>737</v>
      </c>
      <c r="F43203" s="2">
        <v>759.72051190159004</v>
      </c>
    </row>
    <row r="43204" spans="1:6">
      <c r="A43204" t="s">
        <v>530</v>
      </c>
      <c r="B43204">
        <v>5045</v>
      </c>
      <c r="C43204" t="s">
        <v>579</v>
      </c>
      <c r="D43204">
        <v>2009</v>
      </c>
      <c r="E43204" t="s">
        <v>740</v>
      </c>
      <c r="F43204" s="2">
        <v>802.31662504635597</v>
      </c>
    </row>
    <row r="43205" spans="1:6">
      <c r="A43205" t="s">
        <v>530</v>
      </c>
      <c r="B43205">
        <v>5045</v>
      </c>
      <c r="C43205" t="s">
        <v>579</v>
      </c>
      <c r="D43205">
        <v>2011</v>
      </c>
      <c r="E43205" t="s">
        <v>742</v>
      </c>
      <c r="F43205" s="2">
        <v>1638.41364495785</v>
      </c>
    </row>
    <row r="43206" spans="1:6">
      <c r="A43206" t="s">
        <v>530</v>
      </c>
      <c r="B43206">
        <v>5045</v>
      </c>
      <c r="C43206" t="s">
        <v>579</v>
      </c>
      <c r="D43206">
        <v>2011</v>
      </c>
      <c r="E43206" t="s">
        <v>744</v>
      </c>
      <c r="F43206" s="2">
        <v>0</v>
      </c>
    </row>
    <row r="43207" spans="1:6">
      <c r="A43207" t="s">
        <v>530</v>
      </c>
      <c r="B43207">
        <v>5045</v>
      </c>
      <c r="C43207" t="s">
        <v>579</v>
      </c>
      <c r="D43207">
        <v>2011</v>
      </c>
      <c r="E43207" t="s">
        <v>745</v>
      </c>
      <c r="F43207" s="2">
        <v>0</v>
      </c>
    </row>
    <row r="43208" spans="1:6">
      <c r="A43208" t="s">
        <v>530</v>
      </c>
      <c r="B43208">
        <v>5045</v>
      </c>
      <c r="C43208" t="s">
        <v>579</v>
      </c>
      <c r="D43208">
        <v>2013</v>
      </c>
      <c r="E43208" t="s">
        <v>738</v>
      </c>
      <c r="F43208" s="2">
        <v>0</v>
      </c>
    </row>
    <row r="43209" spans="1:6">
      <c r="A43209" t="s">
        <v>530</v>
      </c>
      <c r="B43209">
        <v>5045</v>
      </c>
      <c r="C43209" t="s">
        <v>579</v>
      </c>
      <c r="D43209">
        <v>2013</v>
      </c>
      <c r="E43209" t="s">
        <v>739</v>
      </c>
      <c r="F43209" s="2">
        <v>8836.4056955486594</v>
      </c>
    </row>
    <row r="43210" spans="1:6">
      <c r="A43210" t="s">
        <v>530</v>
      </c>
      <c r="B43210">
        <v>5045</v>
      </c>
      <c r="C43210" t="s">
        <v>579</v>
      </c>
      <c r="D43210">
        <v>2015</v>
      </c>
      <c r="E43210" t="s">
        <v>740</v>
      </c>
      <c r="F43210" s="2">
        <v>494.361732909549</v>
      </c>
    </row>
    <row r="43211" spans="1:6">
      <c r="A43211" t="s">
        <v>530</v>
      </c>
      <c r="B43211">
        <v>5045</v>
      </c>
      <c r="C43211" t="s">
        <v>579</v>
      </c>
      <c r="D43211">
        <v>2015</v>
      </c>
      <c r="E43211" t="s">
        <v>741</v>
      </c>
      <c r="F43211" s="2">
        <v>13055.5898761595</v>
      </c>
    </row>
    <row r="43212" spans="1:6">
      <c r="A43212" t="s">
        <v>530</v>
      </c>
      <c r="B43212">
        <v>5045</v>
      </c>
      <c r="C43212" t="s">
        <v>579</v>
      </c>
      <c r="D43212">
        <v>2017</v>
      </c>
      <c r="E43212" t="s">
        <v>743</v>
      </c>
      <c r="F43212" s="2">
        <v>0</v>
      </c>
    </row>
    <row r="43213" spans="1:6">
      <c r="A43213" t="s">
        <v>530</v>
      </c>
      <c r="B43213">
        <v>5045</v>
      </c>
      <c r="C43213" t="s">
        <v>579</v>
      </c>
      <c r="D43213">
        <v>2018</v>
      </c>
      <c r="E43213" t="s">
        <v>741</v>
      </c>
      <c r="F43213" s="2">
        <v>12416.715381468999</v>
      </c>
    </row>
    <row r="43214" spans="1:6">
      <c r="A43214" t="s">
        <v>530</v>
      </c>
      <c r="B43214">
        <v>5045</v>
      </c>
      <c r="C43214" t="s">
        <v>579</v>
      </c>
      <c r="D43214">
        <v>2019</v>
      </c>
      <c r="E43214" t="s">
        <v>736</v>
      </c>
      <c r="F43214" s="2">
        <v>346.335285588082</v>
      </c>
    </row>
    <row r="43215" spans="1:6">
      <c r="A43215" t="s">
        <v>530</v>
      </c>
      <c r="B43215">
        <v>5045</v>
      </c>
      <c r="C43215" t="s">
        <v>579</v>
      </c>
      <c r="D43215">
        <v>2019</v>
      </c>
      <c r="E43215" t="s">
        <v>737</v>
      </c>
      <c r="F43215" s="2">
        <v>677.17202517148303</v>
      </c>
    </row>
    <row r="43216" spans="1:6">
      <c r="A43216" t="s">
        <v>530</v>
      </c>
      <c r="B43216">
        <v>5045</v>
      </c>
      <c r="C43216" t="s">
        <v>579</v>
      </c>
      <c r="D43216">
        <v>2020</v>
      </c>
      <c r="E43216" t="s">
        <v>738</v>
      </c>
      <c r="F43216" s="2">
        <v>0</v>
      </c>
    </row>
    <row r="43217" spans="1:6">
      <c r="A43217" t="s">
        <v>530</v>
      </c>
      <c r="B43217">
        <v>5045</v>
      </c>
      <c r="C43217" t="s">
        <v>579</v>
      </c>
      <c r="D43217">
        <v>2020</v>
      </c>
      <c r="E43217" t="s">
        <v>739</v>
      </c>
      <c r="F43217" s="2">
        <v>9186.7497551290908</v>
      </c>
    </row>
    <row r="43218" spans="1:6">
      <c r="A43218" t="s">
        <v>530</v>
      </c>
      <c r="B43218">
        <v>5045</v>
      </c>
      <c r="C43218" t="s">
        <v>579</v>
      </c>
      <c r="D43218">
        <v>2020</v>
      </c>
      <c r="E43218" t="s">
        <v>743</v>
      </c>
      <c r="F43218" s="2">
        <v>0</v>
      </c>
    </row>
    <row r="43219" spans="1:6">
      <c r="A43219" t="s">
        <v>530</v>
      </c>
      <c r="B43219">
        <v>5045</v>
      </c>
      <c r="C43219" t="s">
        <v>579</v>
      </c>
      <c r="D43219">
        <v>2021</v>
      </c>
      <c r="E43219" t="s">
        <v>742</v>
      </c>
      <c r="F43219" s="2">
        <v>1376.45007658697</v>
      </c>
    </row>
    <row r="43220" spans="1:6">
      <c r="A43220" t="s">
        <v>530</v>
      </c>
      <c r="B43220">
        <v>5045</v>
      </c>
      <c r="C43220" t="s">
        <v>579</v>
      </c>
      <c r="D43220">
        <v>2021</v>
      </c>
      <c r="E43220" t="s">
        <v>744</v>
      </c>
      <c r="F43220" s="2">
        <v>0</v>
      </c>
    </row>
    <row r="43221" spans="1:6">
      <c r="A43221" t="s">
        <v>530</v>
      </c>
      <c r="B43221">
        <v>5045</v>
      </c>
      <c r="C43221" t="s">
        <v>579</v>
      </c>
      <c r="D43221">
        <v>2021</v>
      </c>
      <c r="E43221" t="s">
        <v>745</v>
      </c>
      <c r="F43221" s="2">
        <v>0</v>
      </c>
    </row>
    <row r="43222" spans="1:6">
      <c r="A43222" t="s">
        <v>530</v>
      </c>
      <c r="B43222">
        <v>5045</v>
      </c>
      <c r="C43222" t="s">
        <v>579</v>
      </c>
      <c r="D43222">
        <v>2021</v>
      </c>
      <c r="E43222" t="s">
        <v>741</v>
      </c>
      <c r="F43222" s="2">
        <v>12210.1438935688</v>
      </c>
    </row>
    <row r="43223" spans="1:6">
      <c r="A43223" t="s">
        <v>530</v>
      </c>
      <c r="B43223">
        <v>5045</v>
      </c>
      <c r="C43223" t="s">
        <v>579</v>
      </c>
      <c r="D43223">
        <v>2022</v>
      </c>
      <c r="E43223" t="s">
        <v>736</v>
      </c>
      <c r="F43223" s="2">
        <v>417.20633793146902</v>
      </c>
    </row>
    <row r="43224" spans="1:6">
      <c r="A43224" t="s">
        <v>530</v>
      </c>
      <c r="B43224">
        <v>5045</v>
      </c>
      <c r="C43224" t="s">
        <v>579</v>
      </c>
      <c r="D43224">
        <v>2022</v>
      </c>
      <c r="E43224" t="s">
        <v>737</v>
      </c>
      <c r="F43224" s="2">
        <v>556.43033400586</v>
      </c>
    </row>
    <row r="43225" spans="1:6">
      <c r="A43225" t="s">
        <v>530</v>
      </c>
      <c r="B43225">
        <v>5045</v>
      </c>
      <c r="C43225" t="s">
        <v>579</v>
      </c>
      <c r="D43225">
        <v>2022</v>
      </c>
      <c r="E43225" t="s">
        <v>740</v>
      </c>
      <c r="F43225" s="2">
        <v>374.47210662316201</v>
      </c>
    </row>
    <row r="43226" spans="1:6">
      <c r="A43226" t="s">
        <v>530</v>
      </c>
      <c r="B43226">
        <v>5045</v>
      </c>
      <c r="C43226" t="s">
        <v>579</v>
      </c>
      <c r="D43226">
        <v>2023</v>
      </c>
      <c r="E43226" t="s">
        <v>739</v>
      </c>
      <c r="F43226" s="2">
        <v>8921.1774138392302</v>
      </c>
    </row>
    <row r="43227" spans="1:6">
      <c r="A43227" t="s">
        <v>530</v>
      </c>
      <c r="B43227">
        <v>5045</v>
      </c>
      <c r="C43227" t="s">
        <v>579</v>
      </c>
      <c r="D43227">
        <v>2023</v>
      </c>
      <c r="E43227" t="s">
        <v>743</v>
      </c>
      <c r="F43227" s="2">
        <v>0</v>
      </c>
    </row>
    <row r="43228" spans="1:6">
      <c r="A43228" t="s">
        <v>530</v>
      </c>
      <c r="B43228">
        <v>5045</v>
      </c>
      <c r="C43228" t="s">
        <v>579</v>
      </c>
      <c r="D43228">
        <v>2024</v>
      </c>
      <c r="E43228" t="s">
        <v>742</v>
      </c>
      <c r="F43228" s="2">
        <v>1141.18097119959</v>
      </c>
    </row>
    <row r="43229" spans="1:6">
      <c r="A43229" t="s">
        <v>530</v>
      </c>
      <c r="B43229">
        <v>5045</v>
      </c>
      <c r="C43229" t="s">
        <v>579</v>
      </c>
      <c r="D43229">
        <v>2024</v>
      </c>
      <c r="E43229" t="s">
        <v>745</v>
      </c>
      <c r="F43229" s="2">
        <v>0</v>
      </c>
    </row>
    <row r="43230" spans="1:6">
      <c r="A43230" t="s">
        <v>530</v>
      </c>
      <c r="B43230">
        <v>5046</v>
      </c>
      <c r="C43230" t="s">
        <v>581</v>
      </c>
      <c r="D43230">
        <v>2009</v>
      </c>
      <c r="E43230" t="s">
        <v>741</v>
      </c>
      <c r="F43230" s="2">
        <v>2987.22350982129</v>
      </c>
    </row>
    <row r="43231" spans="1:6">
      <c r="A43231" t="s">
        <v>530</v>
      </c>
      <c r="B43231">
        <v>5046</v>
      </c>
      <c r="C43231" t="s">
        <v>581</v>
      </c>
      <c r="D43231">
        <v>2011</v>
      </c>
      <c r="E43231" t="s">
        <v>739</v>
      </c>
      <c r="F43231" s="2">
        <v>8516.8392331246305</v>
      </c>
    </row>
    <row r="43232" spans="1:6">
      <c r="A43232" t="s">
        <v>530</v>
      </c>
      <c r="B43232">
        <v>5046</v>
      </c>
      <c r="C43232" t="s">
        <v>581</v>
      </c>
      <c r="D43232">
        <v>2011</v>
      </c>
      <c r="E43232" t="s">
        <v>743</v>
      </c>
      <c r="F43232" s="2">
        <v>0</v>
      </c>
    </row>
    <row r="43233" spans="1:6">
      <c r="A43233" t="s">
        <v>530</v>
      </c>
      <c r="B43233">
        <v>5046</v>
      </c>
      <c r="C43233" t="s">
        <v>581</v>
      </c>
      <c r="D43233">
        <v>2013</v>
      </c>
      <c r="E43233" t="s">
        <v>736</v>
      </c>
      <c r="F43233" s="2">
        <v>125.752056761882</v>
      </c>
    </row>
    <row r="43234" spans="1:6">
      <c r="A43234" t="s">
        <v>530</v>
      </c>
      <c r="B43234">
        <v>5046</v>
      </c>
      <c r="C43234" t="s">
        <v>581</v>
      </c>
      <c r="D43234">
        <v>2013</v>
      </c>
      <c r="E43234" t="s">
        <v>737</v>
      </c>
      <c r="F43234" s="2">
        <v>237.564559107409</v>
      </c>
    </row>
    <row r="43235" spans="1:6">
      <c r="A43235" t="s">
        <v>530</v>
      </c>
      <c r="B43235">
        <v>5046</v>
      </c>
      <c r="C43235" t="s">
        <v>581</v>
      </c>
      <c r="D43235">
        <v>2013</v>
      </c>
      <c r="E43235" t="s">
        <v>738</v>
      </c>
      <c r="F43235" s="2">
        <v>0</v>
      </c>
    </row>
    <row r="43236" spans="1:6">
      <c r="A43236" t="s">
        <v>530</v>
      </c>
      <c r="B43236">
        <v>5046</v>
      </c>
      <c r="C43236" t="s">
        <v>581</v>
      </c>
      <c r="D43236">
        <v>2013</v>
      </c>
      <c r="E43236" t="s">
        <v>740</v>
      </c>
      <c r="F43236" s="2">
        <v>478.86492484038803</v>
      </c>
    </row>
    <row r="43237" spans="1:6">
      <c r="A43237" t="s">
        <v>530</v>
      </c>
      <c r="B43237">
        <v>5046</v>
      </c>
      <c r="C43237" t="s">
        <v>581</v>
      </c>
      <c r="D43237">
        <v>2015</v>
      </c>
      <c r="E43237" t="s">
        <v>742</v>
      </c>
      <c r="F43237" s="2">
        <v>1181.33171528615</v>
      </c>
    </row>
    <row r="43238" spans="1:6">
      <c r="A43238" t="s">
        <v>530</v>
      </c>
      <c r="B43238">
        <v>5046</v>
      </c>
      <c r="C43238" t="s">
        <v>581</v>
      </c>
      <c r="D43238">
        <v>2015</v>
      </c>
      <c r="E43238" t="s">
        <v>744</v>
      </c>
      <c r="F43238" s="2">
        <v>0</v>
      </c>
    </row>
    <row r="43239" spans="1:6">
      <c r="A43239" t="s">
        <v>530</v>
      </c>
      <c r="B43239">
        <v>5046</v>
      </c>
      <c r="C43239" t="s">
        <v>581</v>
      </c>
      <c r="D43239">
        <v>2015</v>
      </c>
      <c r="E43239" t="s">
        <v>745</v>
      </c>
      <c r="F43239" s="2">
        <v>0</v>
      </c>
    </row>
    <row r="43240" spans="1:6">
      <c r="A43240" t="s">
        <v>530</v>
      </c>
      <c r="B43240">
        <v>5046</v>
      </c>
      <c r="C43240" t="s">
        <v>581</v>
      </c>
      <c r="D43240">
        <v>2015</v>
      </c>
      <c r="E43240" t="s">
        <v>741</v>
      </c>
      <c r="F43240" s="2">
        <v>3009.5299158995399</v>
      </c>
    </row>
    <row r="43241" spans="1:6">
      <c r="A43241" t="s">
        <v>530</v>
      </c>
      <c r="B43241">
        <v>5046</v>
      </c>
      <c r="C43241" t="s">
        <v>581</v>
      </c>
      <c r="D43241">
        <v>2016</v>
      </c>
      <c r="E43241" t="s">
        <v>736</v>
      </c>
      <c r="F43241" s="2">
        <v>116.778844045461</v>
      </c>
    </row>
    <row r="43242" spans="1:6">
      <c r="A43242" t="s">
        <v>530</v>
      </c>
      <c r="B43242">
        <v>5046</v>
      </c>
      <c r="C43242" t="s">
        <v>581</v>
      </c>
      <c r="D43242">
        <v>2016</v>
      </c>
      <c r="E43242" t="s">
        <v>737</v>
      </c>
      <c r="F43242" s="2">
        <v>226.986370269324</v>
      </c>
    </row>
    <row r="43243" spans="1:6">
      <c r="A43243" t="s">
        <v>530</v>
      </c>
      <c r="B43243">
        <v>5046</v>
      </c>
      <c r="C43243" t="s">
        <v>581</v>
      </c>
      <c r="D43243">
        <v>2016</v>
      </c>
      <c r="E43243" t="s">
        <v>738</v>
      </c>
      <c r="F43243" s="2">
        <v>0</v>
      </c>
    </row>
    <row r="43244" spans="1:6">
      <c r="A43244" t="s">
        <v>530</v>
      </c>
      <c r="B43244">
        <v>5046</v>
      </c>
      <c r="C43244" t="s">
        <v>581</v>
      </c>
      <c r="D43244">
        <v>2016</v>
      </c>
      <c r="E43244" t="s">
        <v>740</v>
      </c>
      <c r="F43244" s="2">
        <v>439.05616855797501</v>
      </c>
    </row>
    <row r="43245" spans="1:6">
      <c r="A43245" t="s">
        <v>530</v>
      </c>
      <c r="B43245">
        <v>5046</v>
      </c>
      <c r="C43245" t="s">
        <v>581</v>
      </c>
      <c r="D43245">
        <v>2017</v>
      </c>
      <c r="E43245" t="s">
        <v>739</v>
      </c>
      <c r="F43245" s="2">
        <v>9934.40559849278</v>
      </c>
    </row>
    <row r="43246" spans="1:6">
      <c r="A43246" t="s">
        <v>530</v>
      </c>
      <c r="B43246">
        <v>5046</v>
      </c>
      <c r="C43246" t="s">
        <v>581</v>
      </c>
      <c r="D43246">
        <v>2017</v>
      </c>
      <c r="E43246" t="s">
        <v>743</v>
      </c>
      <c r="F43246" s="2">
        <v>0</v>
      </c>
    </row>
    <row r="43247" spans="1:6">
      <c r="A43247" t="s">
        <v>530</v>
      </c>
      <c r="B43247">
        <v>5046</v>
      </c>
      <c r="C43247" t="s">
        <v>581</v>
      </c>
      <c r="D43247">
        <v>2018</v>
      </c>
      <c r="E43247" t="s">
        <v>742</v>
      </c>
      <c r="F43247" s="2">
        <v>1070.55711745709</v>
      </c>
    </row>
    <row r="43248" spans="1:6">
      <c r="A43248" t="s">
        <v>530</v>
      </c>
      <c r="B43248">
        <v>5046</v>
      </c>
      <c r="C43248" t="s">
        <v>581</v>
      </c>
      <c r="D43248">
        <v>2018</v>
      </c>
      <c r="E43248" t="s">
        <v>744</v>
      </c>
      <c r="F43248" s="2">
        <v>0</v>
      </c>
    </row>
    <row r="43249" spans="1:6">
      <c r="A43249" t="s">
        <v>530</v>
      </c>
      <c r="B43249">
        <v>5046</v>
      </c>
      <c r="C43249" t="s">
        <v>581</v>
      </c>
      <c r="D43249">
        <v>2018</v>
      </c>
      <c r="E43249" t="s">
        <v>745</v>
      </c>
      <c r="F43249" s="2">
        <v>0</v>
      </c>
    </row>
    <row r="43250" spans="1:6">
      <c r="A43250" t="s">
        <v>530</v>
      </c>
      <c r="B43250">
        <v>5046</v>
      </c>
      <c r="C43250" t="s">
        <v>581</v>
      </c>
      <c r="D43250">
        <v>2019</v>
      </c>
      <c r="E43250" t="s">
        <v>736</v>
      </c>
      <c r="F43250" s="2">
        <v>106.79783218384701</v>
      </c>
    </row>
    <row r="43251" spans="1:6">
      <c r="A43251" t="s">
        <v>530</v>
      </c>
      <c r="B43251">
        <v>5046</v>
      </c>
      <c r="C43251" t="s">
        <v>581</v>
      </c>
      <c r="D43251">
        <v>2019</v>
      </c>
      <c r="E43251" t="s">
        <v>737</v>
      </c>
      <c r="F43251" s="2">
        <v>221.03809094880501</v>
      </c>
    </row>
    <row r="43252" spans="1:6">
      <c r="A43252" t="s">
        <v>530</v>
      </c>
      <c r="B43252">
        <v>5046</v>
      </c>
      <c r="C43252" t="s">
        <v>581</v>
      </c>
      <c r="D43252">
        <v>2019</v>
      </c>
      <c r="E43252" t="s">
        <v>740</v>
      </c>
      <c r="F43252" s="2">
        <v>308.40516318141403</v>
      </c>
    </row>
    <row r="43253" spans="1:6">
      <c r="A43253" t="s">
        <v>530</v>
      </c>
      <c r="B43253">
        <v>5046</v>
      </c>
      <c r="C43253" t="s">
        <v>581</v>
      </c>
      <c r="D43253">
        <v>2020</v>
      </c>
      <c r="E43253" t="s">
        <v>739</v>
      </c>
      <c r="F43253" s="2">
        <v>10299.921213428001</v>
      </c>
    </row>
    <row r="43254" spans="1:6">
      <c r="A43254" t="s">
        <v>530</v>
      </c>
      <c r="B43254">
        <v>5046</v>
      </c>
      <c r="C43254" t="s">
        <v>581</v>
      </c>
      <c r="D43254">
        <v>2021</v>
      </c>
      <c r="E43254" t="s">
        <v>742</v>
      </c>
      <c r="F43254" s="2">
        <v>1275.31427477024</v>
      </c>
    </row>
    <row r="43255" spans="1:6">
      <c r="A43255" t="s">
        <v>530</v>
      </c>
      <c r="B43255">
        <v>5046</v>
      </c>
      <c r="C43255" t="s">
        <v>581</v>
      </c>
      <c r="D43255">
        <v>2021</v>
      </c>
      <c r="E43255" t="s">
        <v>744</v>
      </c>
      <c r="F43255" s="2">
        <v>0</v>
      </c>
    </row>
    <row r="43256" spans="1:6">
      <c r="A43256" t="s">
        <v>530</v>
      </c>
      <c r="B43256">
        <v>5046</v>
      </c>
      <c r="C43256" t="s">
        <v>581</v>
      </c>
      <c r="D43256">
        <v>2021</v>
      </c>
      <c r="E43256" t="s">
        <v>745</v>
      </c>
      <c r="F43256" s="2">
        <v>0</v>
      </c>
    </row>
    <row r="43257" spans="1:6">
      <c r="A43257" t="s">
        <v>530</v>
      </c>
      <c r="B43257">
        <v>5046</v>
      </c>
      <c r="C43257" t="s">
        <v>581</v>
      </c>
      <c r="D43257">
        <v>2022</v>
      </c>
      <c r="E43257" t="s">
        <v>740</v>
      </c>
      <c r="F43257" s="2">
        <v>326.18374199229203</v>
      </c>
    </row>
    <row r="43258" spans="1:6">
      <c r="A43258" t="s">
        <v>530</v>
      </c>
      <c r="B43258">
        <v>5046</v>
      </c>
      <c r="C43258" t="s">
        <v>581</v>
      </c>
      <c r="D43258">
        <v>2022</v>
      </c>
      <c r="E43258" t="s">
        <v>741</v>
      </c>
      <c r="F43258" s="2">
        <v>2672.5763894169399</v>
      </c>
    </row>
    <row r="43259" spans="1:6">
      <c r="A43259" t="s">
        <v>530</v>
      </c>
      <c r="B43259">
        <v>5046</v>
      </c>
      <c r="C43259" t="s">
        <v>581</v>
      </c>
      <c r="D43259">
        <v>2024</v>
      </c>
      <c r="E43259" t="s">
        <v>743</v>
      </c>
      <c r="F43259" s="2">
        <v>0</v>
      </c>
    </row>
    <row r="43260" spans="1:6">
      <c r="A43260" t="s">
        <v>530</v>
      </c>
      <c r="B43260">
        <v>5046</v>
      </c>
      <c r="C43260" t="s">
        <v>581</v>
      </c>
      <c r="D43260">
        <v>2024</v>
      </c>
      <c r="E43260" t="s">
        <v>745</v>
      </c>
      <c r="F43260" s="2">
        <v>3.7624647096416401</v>
      </c>
    </row>
    <row r="43261" spans="1:6">
      <c r="A43261" t="s">
        <v>530</v>
      </c>
      <c r="B43261">
        <v>5047</v>
      </c>
      <c r="C43261" t="s">
        <v>583</v>
      </c>
      <c r="D43261">
        <v>2009</v>
      </c>
      <c r="E43261" t="s">
        <v>736</v>
      </c>
      <c r="F43261" s="2">
        <v>8067.7022098198804</v>
      </c>
    </row>
    <row r="43262" spans="1:6">
      <c r="A43262" t="s">
        <v>530</v>
      </c>
      <c r="B43262">
        <v>5047</v>
      </c>
      <c r="C43262" t="s">
        <v>583</v>
      </c>
      <c r="D43262">
        <v>2009</v>
      </c>
      <c r="E43262" t="s">
        <v>737</v>
      </c>
      <c r="F43262" s="2">
        <v>452.49822198765003</v>
      </c>
    </row>
    <row r="43263" spans="1:6">
      <c r="A43263" t="s">
        <v>530</v>
      </c>
      <c r="B43263">
        <v>5047</v>
      </c>
      <c r="C43263" t="s">
        <v>583</v>
      </c>
      <c r="D43263">
        <v>2011</v>
      </c>
      <c r="E43263" t="s">
        <v>742</v>
      </c>
      <c r="F43263" s="2">
        <v>3100.8308558593799</v>
      </c>
    </row>
    <row r="43264" spans="1:6">
      <c r="A43264" t="s">
        <v>530</v>
      </c>
      <c r="B43264">
        <v>5047</v>
      </c>
      <c r="C43264" t="s">
        <v>583</v>
      </c>
      <c r="D43264">
        <v>2011</v>
      </c>
      <c r="E43264" t="s">
        <v>744</v>
      </c>
      <c r="F43264" s="2">
        <v>0</v>
      </c>
    </row>
    <row r="43265" spans="1:6">
      <c r="A43265" t="s">
        <v>530</v>
      </c>
      <c r="B43265">
        <v>5047</v>
      </c>
      <c r="C43265" t="s">
        <v>583</v>
      </c>
      <c r="D43265">
        <v>2011</v>
      </c>
      <c r="E43265" t="s">
        <v>739</v>
      </c>
      <c r="F43265" s="2">
        <v>19453.980403427599</v>
      </c>
    </row>
    <row r="43266" spans="1:6">
      <c r="A43266" t="s">
        <v>530</v>
      </c>
      <c r="B43266">
        <v>5047</v>
      </c>
      <c r="C43266" t="s">
        <v>583</v>
      </c>
      <c r="D43266">
        <v>2011</v>
      </c>
      <c r="E43266" t="s">
        <v>741</v>
      </c>
      <c r="F43266" s="2">
        <v>5636.4599488551703</v>
      </c>
    </row>
    <row r="43267" spans="1:6">
      <c r="A43267" t="s">
        <v>530</v>
      </c>
      <c r="B43267">
        <v>5047</v>
      </c>
      <c r="C43267" t="s">
        <v>583</v>
      </c>
      <c r="D43267">
        <v>2013</v>
      </c>
      <c r="E43267" t="s">
        <v>738</v>
      </c>
      <c r="F43267" s="2">
        <v>0</v>
      </c>
    </row>
    <row r="43268" spans="1:6">
      <c r="A43268" t="s">
        <v>530</v>
      </c>
      <c r="B43268">
        <v>5047</v>
      </c>
      <c r="C43268" t="s">
        <v>583</v>
      </c>
      <c r="D43268">
        <v>2013</v>
      </c>
      <c r="E43268" t="s">
        <v>740</v>
      </c>
      <c r="F43268" s="2">
        <v>1071.71712254524</v>
      </c>
    </row>
    <row r="43269" spans="1:6">
      <c r="A43269" t="s">
        <v>530</v>
      </c>
      <c r="B43269">
        <v>5047</v>
      </c>
      <c r="C43269" t="s">
        <v>583</v>
      </c>
      <c r="D43269">
        <v>2015</v>
      </c>
      <c r="E43269" t="s">
        <v>736</v>
      </c>
      <c r="F43269" s="2">
        <v>5611.4963322950898</v>
      </c>
    </row>
    <row r="43270" spans="1:6">
      <c r="A43270" t="s">
        <v>530</v>
      </c>
      <c r="B43270">
        <v>5047</v>
      </c>
      <c r="C43270" t="s">
        <v>583</v>
      </c>
      <c r="D43270">
        <v>2015</v>
      </c>
      <c r="E43270" t="s">
        <v>737</v>
      </c>
      <c r="F43270" s="2">
        <v>570.33795547056798</v>
      </c>
    </row>
    <row r="43271" spans="1:6">
      <c r="A43271" t="s">
        <v>530</v>
      </c>
      <c r="B43271">
        <v>5047</v>
      </c>
      <c r="C43271" t="s">
        <v>583</v>
      </c>
      <c r="D43271">
        <v>2015</v>
      </c>
      <c r="E43271" t="s">
        <v>745</v>
      </c>
      <c r="F43271" s="2">
        <v>0</v>
      </c>
    </row>
    <row r="43272" spans="1:6">
      <c r="A43272" t="s">
        <v>530</v>
      </c>
      <c r="B43272">
        <v>5047</v>
      </c>
      <c r="C43272" t="s">
        <v>583</v>
      </c>
      <c r="D43272">
        <v>2016</v>
      </c>
      <c r="E43272" t="s">
        <v>738</v>
      </c>
      <c r="F43272" s="2">
        <v>0</v>
      </c>
    </row>
    <row r="43273" spans="1:6">
      <c r="A43273" t="s">
        <v>530</v>
      </c>
      <c r="B43273">
        <v>5047</v>
      </c>
      <c r="C43273" t="s">
        <v>583</v>
      </c>
      <c r="D43273">
        <v>2016</v>
      </c>
      <c r="E43273" t="s">
        <v>740</v>
      </c>
      <c r="F43273" s="2">
        <v>788.71249643156796</v>
      </c>
    </row>
    <row r="43274" spans="1:6">
      <c r="A43274" t="s">
        <v>530</v>
      </c>
      <c r="B43274">
        <v>5047</v>
      </c>
      <c r="C43274" t="s">
        <v>583</v>
      </c>
      <c r="D43274">
        <v>2017</v>
      </c>
      <c r="E43274" t="s">
        <v>742</v>
      </c>
      <c r="F43274" s="2">
        <v>3098.46992536073</v>
      </c>
    </row>
    <row r="43275" spans="1:6">
      <c r="A43275" t="s">
        <v>530</v>
      </c>
      <c r="B43275">
        <v>5047</v>
      </c>
      <c r="C43275" t="s">
        <v>583</v>
      </c>
      <c r="D43275">
        <v>2017</v>
      </c>
      <c r="E43275" t="s">
        <v>744</v>
      </c>
      <c r="F43275" s="2">
        <v>0</v>
      </c>
    </row>
    <row r="43276" spans="1:6">
      <c r="A43276" t="s">
        <v>530</v>
      </c>
      <c r="B43276">
        <v>5047</v>
      </c>
      <c r="C43276" t="s">
        <v>583</v>
      </c>
      <c r="D43276">
        <v>2017</v>
      </c>
      <c r="E43276" t="s">
        <v>739</v>
      </c>
      <c r="F43276" s="2">
        <v>21399.998928995999</v>
      </c>
    </row>
    <row r="43277" spans="1:6">
      <c r="A43277" t="s">
        <v>530</v>
      </c>
      <c r="B43277">
        <v>5047</v>
      </c>
      <c r="C43277" t="s">
        <v>583</v>
      </c>
      <c r="D43277">
        <v>2017</v>
      </c>
      <c r="E43277" t="s">
        <v>743</v>
      </c>
      <c r="F43277" s="2">
        <v>0</v>
      </c>
    </row>
    <row r="43278" spans="1:6">
      <c r="A43278" t="s">
        <v>530</v>
      </c>
      <c r="B43278">
        <v>5047</v>
      </c>
      <c r="C43278" t="s">
        <v>583</v>
      </c>
      <c r="D43278">
        <v>2018</v>
      </c>
      <c r="E43278" t="s">
        <v>745</v>
      </c>
      <c r="F43278" s="2">
        <v>0</v>
      </c>
    </row>
    <row r="43279" spans="1:6">
      <c r="A43279" t="s">
        <v>530</v>
      </c>
      <c r="B43279">
        <v>5047</v>
      </c>
      <c r="C43279" t="s">
        <v>583</v>
      </c>
      <c r="D43279">
        <v>2018</v>
      </c>
      <c r="E43279" t="s">
        <v>741</v>
      </c>
      <c r="F43279" s="2">
        <v>5215.9300140596297</v>
      </c>
    </row>
    <row r="43280" spans="1:6">
      <c r="A43280" t="s">
        <v>530</v>
      </c>
      <c r="B43280">
        <v>5047</v>
      </c>
      <c r="C43280" t="s">
        <v>583</v>
      </c>
      <c r="D43280">
        <v>2019</v>
      </c>
      <c r="E43280" t="s">
        <v>740</v>
      </c>
      <c r="F43280" s="2">
        <v>556.20701585828499</v>
      </c>
    </row>
    <row r="43281" spans="1:6">
      <c r="A43281" t="s">
        <v>530</v>
      </c>
      <c r="B43281">
        <v>5047</v>
      </c>
      <c r="C43281" t="s">
        <v>583</v>
      </c>
      <c r="D43281">
        <v>2020</v>
      </c>
      <c r="E43281" t="s">
        <v>739</v>
      </c>
      <c r="F43281" s="2">
        <v>22044.950765290399</v>
      </c>
    </row>
    <row r="43282" spans="1:6">
      <c r="A43282" t="s">
        <v>530</v>
      </c>
      <c r="B43282">
        <v>5047</v>
      </c>
      <c r="C43282" t="s">
        <v>583</v>
      </c>
      <c r="D43282">
        <v>2020</v>
      </c>
      <c r="E43282" t="s">
        <v>743</v>
      </c>
      <c r="F43282" s="2">
        <v>0</v>
      </c>
    </row>
    <row r="43283" spans="1:6">
      <c r="A43283" t="s">
        <v>530</v>
      </c>
      <c r="B43283">
        <v>5047</v>
      </c>
      <c r="C43283" t="s">
        <v>583</v>
      </c>
      <c r="D43283">
        <v>2021</v>
      </c>
      <c r="E43283" t="s">
        <v>745</v>
      </c>
      <c r="F43283" s="2">
        <v>0</v>
      </c>
    </row>
    <row r="43284" spans="1:6">
      <c r="A43284" t="s">
        <v>530</v>
      </c>
      <c r="B43284">
        <v>5047</v>
      </c>
      <c r="C43284" t="s">
        <v>583</v>
      </c>
      <c r="D43284">
        <v>2021</v>
      </c>
      <c r="E43284" t="s">
        <v>741</v>
      </c>
      <c r="F43284" s="2">
        <v>4983.2504058653703</v>
      </c>
    </row>
    <row r="43285" spans="1:6">
      <c r="A43285" t="s">
        <v>530</v>
      </c>
      <c r="B43285">
        <v>5047</v>
      </c>
      <c r="C43285" t="s">
        <v>583</v>
      </c>
      <c r="D43285">
        <v>2022</v>
      </c>
      <c r="E43285" t="s">
        <v>736</v>
      </c>
      <c r="F43285" s="2">
        <v>3265.2257585062698</v>
      </c>
    </row>
    <row r="43286" spans="1:6">
      <c r="A43286" t="s">
        <v>530</v>
      </c>
      <c r="B43286">
        <v>5047</v>
      </c>
      <c r="C43286" t="s">
        <v>583</v>
      </c>
      <c r="D43286">
        <v>2022</v>
      </c>
      <c r="E43286" t="s">
        <v>737</v>
      </c>
      <c r="F43286" s="2">
        <v>533.34501284054602</v>
      </c>
    </row>
    <row r="43287" spans="1:6">
      <c r="A43287" t="s">
        <v>530</v>
      </c>
      <c r="B43287">
        <v>5047</v>
      </c>
      <c r="C43287" t="s">
        <v>583</v>
      </c>
      <c r="D43287">
        <v>2022</v>
      </c>
      <c r="E43287" t="s">
        <v>740</v>
      </c>
      <c r="F43287" s="2">
        <v>566.28764948074399</v>
      </c>
    </row>
    <row r="43288" spans="1:6">
      <c r="A43288" t="s">
        <v>530</v>
      </c>
      <c r="B43288">
        <v>5047</v>
      </c>
      <c r="C43288" t="s">
        <v>583</v>
      </c>
      <c r="D43288">
        <v>2023</v>
      </c>
      <c r="E43288" t="s">
        <v>743</v>
      </c>
      <c r="F43288" s="2">
        <v>0</v>
      </c>
    </row>
    <row r="43289" spans="1:6">
      <c r="A43289" t="s">
        <v>530</v>
      </c>
      <c r="B43289">
        <v>5047</v>
      </c>
      <c r="C43289" t="s">
        <v>583</v>
      </c>
      <c r="D43289">
        <v>2024</v>
      </c>
      <c r="E43289" t="s">
        <v>742</v>
      </c>
      <c r="F43289" s="2">
        <v>3051.3134030350402</v>
      </c>
    </row>
    <row r="43290" spans="1:6">
      <c r="A43290" t="s">
        <v>530</v>
      </c>
      <c r="B43290">
        <v>5047</v>
      </c>
      <c r="C43290" t="s">
        <v>583</v>
      </c>
      <c r="D43290">
        <v>2024</v>
      </c>
      <c r="E43290" t="s">
        <v>744</v>
      </c>
      <c r="F43290" s="2">
        <v>351.68720388999998</v>
      </c>
    </row>
    <row r="43291" spans="1:6">
      <c r="A43291" t="s">
        <v>530</v>
      </c>
      <c r="B43291">
        <v>5047</v>
      </c>
      <c r="C43291" t="s">
        <v>583</v>
      </c>
      <c r="D43291">
        <v>2024</v>
      </c>
      <c r="E43291" t="s">
        <v>741</v>
      </c>
      <c r="F43291" s="2">
        <v>4661.7039859740198</v>
      </c>
    </row>
    <row r="43292" spans="1:6">
      <c r="A43292" t="s">
        <v>530</v>
      </c>
      <c r="B43292">
        <v>5049</v>
      </c>
      <c r="C43292" t="s">
        <v>585</v>
      </c>
      <c r="D43292">
        <v>2009</v>
      </c>
      <c r="E43292" t="s">
        <v>741</v>
      </c>
      <c r="F43292" s="2">
        <v>961.24536775994397</v>
      </c>
    </row>
    <row r="43293" spans="1:6">
      <c r="A43293" t="s">
        <v>530</v>
      </c>
      <c r="B43293">
        <v>5049</v>
      </c>
      <c r="C43293" t="s">
        <v>585</v>
      </c>
      <c r="D43293">
        <v>2011</v>
      </c>
      <c r="E43293" t="s">
        <v>738</v>
      </c>
      <c r="F43293" s="2">
        <v>0</v>
      </c>
    </row>
    <row r="43294" spans="1:6">
      <c r="A43294" t="s">
        <v>530</v>
      </c>
      <c r="B43294">
        <v>5049</v>
      </c>
      <c r="C43294" t="s">
        <v>585</v>
      </c>
      <c r="D43294">
        <v>2011</v>
      </c>
      <c r="E43294" t="s">
        <v>739</v>
      </c>
      <c r="F43294" s="2">
        <v>4672.17678863335</v>
      </c>
    </row>
    <row r="43295" spans="1:6">
      <c r="A43295" t="s">
        <v>530</v>
      </c>
      <c r="B43295">
        <v>5049</v>
      </c>
      <c r="C43295" t="s">
        <v>585</v>
      </c>
      <c r="D43295">
        <v>2011</v>
      </c>
      <c r="E43295" t="s">
        <v>743</v>
      </c>
      <c r="F43295" s="2">
        <v>0</v>
      </c>
    </row>
    <row r="43296" spans="1:6">
      <c r="A43296" t="s">
        <v>530</v>
      </c>
      <c r="B43296">
        <v>5049</v>
      </c>
      <c r="C43296" t="s">
        <v>585</v>
      </c>
      <c r="D43296">
        <v>2013</v>
      </c>
      <c r="E43296" t="s">
        <v>736</v>
      </c>
      <c r="F43296" s="2">
        <v>24.013803247397298</v>
      </c>
    </row>
    <row r="43297" spans="1:6">
      <c r="A43297" t="s">
        <v>530</v>
      </c>
      <c r="B43297">
        <v>5049</v>
      </c>
      <c r="C43297" t="s">
        <v>585</v>
      </c>
      <c r="D43297">
        <v>2013</v>
      </c>
      <c r="E43297" t="s">
        <v>737</v>
      </c>
      <c r="F43297" s="2">
        <v>275.542096023569</v>
      </c>
    </row>
    <row r="43298" spans="1:6">
      <c r="A43298" t="s">
        <v>530</v>
      </c>
      <c r="B43298">
        <v>5049</v>
      </c>
      <c r="C43298" t="s">
        <v>585</v>
      </c>
      <c r="D43298">
        <v>2015</v>
      </c>
      <c r="E43298" t="s">
        <v>742</v>
      </c>
      <c r="F43298" s="2">
        <v>1047.92900101083</v>
      </c>
    </row>
    <row r="43299" spans="1:6">
      <c r="A43299" t="s">
        <v>530</v>
      </c>
      <c r="B43299">
        <v>5049</v>
      </c>
      <c r="C43299" t="s">
        <v>585</v>
      </c>
      <c r="D43299">
        <v>2015</v>
      </c>
      <c r="E43299" t="s">
        <v>744</v>
      </c>
      <c r="F43299" s="2">
        <v>0</v>
      </c>
    </row>
    <row r="43300" spans="1:6">
      <c r="A43300" t="s">
        <v>530</v>
      </c>
      <c r="B43300">
        <v>5049</v>
      </c>
      <c r="C43300" t="s">
        <v>585</v>
      </c>
      <c r="D43300">
        <v>2015</v>
      </c>
      <c r="E43300" t="s">
        <v>745</v>
      </c>
      <c r="F43300" s="2">
        <v>11399.295162480301</v>
      </c>
    </row>
    <row r="43301" spans="1:6">
      <c r="A43301" t="s">
        <v>530</v>
      </c>
      <c r="B43301">
        <v>5049</v>
      </c>
      <c r="C43301" t="s">
        <v>585</v>
      </c>
      <c r="D43301">
        <v>2016</v>
      </c>
      <c r="E43301" t="s">
        <v>736</v>
      </c>
      <c r="F43301" s="2">
        <v>23.850037565153499</v>
      </c>
    </row>
    <row r="43302" spans="1:6">
      <c r="A43302" t="s">
        <v>530</v>
      </c>
      <c r="B43302">
        <v>5049</v>
      </c>
      <c r="C43302" t="s">
        <v>585</v>
      </c>
      <c r="D43302">
        <v>2016</v>
      </c>
      <c r="E43302" t="s">
        <v>737</v>
      </c>
      <c r="F43302" s="2">
        <v>129.79152902996799</v>
      </c>
    </row>
    <row r="43303" spans="1:6">
      <c r="A43303" t="s">
        <v>530</v>
      </c>
      <c r="B43303">
        <v>5049</v>
      </c>
      <c r="C43303" t="s">
        <v>585</v>
      </c>
      <c r="D43303">
        <v>2017</v>
      </c>
      <c r="E43303" t="s">
        <v>738</v>
      </c>
      <c r="F43303" s="2">
        <v>0</v>
      </c>
    </row>
    <row r="43304" spans="1:6">
      <c r="A43304" t="s">
        <v>530</v>
      </c>
      <c r="B43304">
        <v>5049</v>
      </c>
      <c r="C43304" t="s">
        <v>585</v>
      </c>
      <c r="D43304">
        <v>2017</v>
      </c>
      <c r="E43304" t="s">
        <v>739</v>
      </c>
      <c r="F43304" s="2">
        <v>4275.6684109696298</v>
      </c>
    </row>
    <row r="43305" spans="1:6">
      <c r="A43305" t="s">
        <v>530</v>
      </c>
      <c r="B43305">
        <v>5049</v>
      </c>
      <c r="C43305" t="s">
        <v>585</v>
      </c>
      <c r="D43305">
        <v>2017</v>
      </c>
      <c r="E43305" t="s">
        <v>740</v>
      </c>
      <c r="F43305" s="2">
        <v>142.21464201825299</v>
      </c>
    </row>
    <row r="43306" spans="1:6">
      <c r="A43306" t="s">
        <v>530</v>
      </c>
      <c r="B43306">
        <v>5049</v>
      </c>
      <c r="C43306" t="s">
        <v>585</v>
      </c>
      <c r="D43306">
        <v>2018</v>
      </c>
      <c r="E43306" t="s">
        <v>742</v>
      </c>
      <c r="F43306" s="2">
        <v>810.86070626294804</v>
      </c>
    </row>
    <row r="43307" spans="1:6">
      <c r="A43307" t="s">
        <v>530</v>
      </c>
      <c r="B43307">
        <v>5049</v>
      </c>
      <c r="C43307" t="s">
        <v>585</v>
      </c>
      <c r="D43307">
        <v>2018</v>
      </c>
      <c r="E43307" t="s">
        <v>744</v>
      </c>
      <c r="F43307" s="2">
        <v>0</v>
      </c>
    </row>
    <row r="43308" spans="1:6">
      <c r="A43308" t="s">
        <v>530</v>
      </c>
      <c r="B43308">
        <v>5049</v>
      </c>
      <c r="C43308" t="s">
        <v>585</v>
      </c>
      <c r="D43308">
        <v>2018</v>
      </c>
      <c r="E43308" t="s">
        <v>745</v>
      </c>
      <c r="F43308" s="2">
        <v>12454.019448318501</v>
      </c>
    </row>
    <row r="43309" spans="1:6">
      <c r="A43309" t="s">
        <v>530</v>
      </c>
      <c r="B43309">
        <v>5049</v>
      </c>
      <c r="C43309" t="s">
        <v>585</v>
      </c>
      <c r="D43309">
        <v>2019</v>
      </c>
      <c r="E43309" t="s">
        <v>736</v>
      </c>
      <c r="F43309" s="2">
        <v>23.0569170492486</v>
      </c>
    </row>
    <row r="43310" spans="1:6">
      <c r="A43310" t="s">
        <v>530</v>
      </c>
      <c r="B43310">
        <v>5049</v>
      </c>
      <c r="C43310" t="s">
        <v>585</v>
      </c>
      <c r="D43310">
        <v>2019</v>
      </c>
      <c r="E43310" t="s">
        <v>737</v>
      </c>
      <c r="F43310" s="2">
        <v>135.04901463500201</v>
      </c>
    </row>
    <row r="43311" spans="1:6">
      <c r="A43311" t="s">
        <v>530</v>
      </c>
      <c r="B43311">
        <v>5049</v>
      </c>
      <c r="C43311" t="s">
        <v>585</v>
      </c>
      <c r="D43311">
        <v>2019</v>
      </c>
      <c r="E43311" t="s">
        <v>741</v>
      </c>
      <c r="F43311" s="2">
        <v>846.22587887680697</v>
      </c>
    </row>
    <row r="43312" spans="1:6">
      <c r="A43312" t="s">
        <v>530</v>
      </c>
      <c r="B43312">
        <v>5049</v>
      </c>
      <c r="C43312" t="s">
        <v>585</v>
      </c>
      <c r="D43312">
        <v>2020</v>
      </c>
      <c r="E43312" t="s">
        <v>738</v>
      </c>
      <c r="F43312" s="2">
        <v>0</v>
      </c>
    </row>
    <row r="43313" spans="1:6">
      <c r="A43313" t="s">
        <v>530</v>
      </c>
      <c r="B43313">
        <v>5049</v>
      </c>
      <c r="C43313" t="s">
        <v>585</v>
      </c>
      <c r="D43313">
        <v>2020</v>
      </c>
      <c r="E43313" t="s">
        <v>739</v>
      </c>
      <c r="F43313" s="2">
        <v>4356.2236190716203</v>
      </c>
    </row>
    <row r="43314" spans="1:6">
      <c r="A43314" t="s">
        <v>530</v>
      </c>
      <c r="B43314">
        <v>5049</v>
      </c>
      <c r="C43314" t="s">
        <v>585</v>
      </c>
      <c r="D43314">
        <v>2020</v>
      </c>
      <c r="E43314" t="s">
        <v>740</v>
      </c>
      <c r="F43314" s="2">
        <v>131.90110960596601</v>
      </c>
    </row>
    <row r="43315" spans="1:6">
      <c r="A43315" t="s">
        <v>530</v>
      </c>
      <c r="B43315">
        <v>5049</v>
      </c>
      <c r="C43315" t="s">
        <v>585</v>
      </c>
      <c r="D43315">
        <v>2021</v>
      </c>
      <c r="E43315" t="s">
        <v>742</v>
      </c>
      <c r="F43315" s="2">
        <v>521.13311881737502</v>
      </c>
    </row>
    <row r="43316" spans="1:6">
      <c r="A43316" t="s">
        <v>530</v>
      </c>
      <c r="B43316">
        <v>5049</v>
      </c>
      <c r="C43316" t="s">
        <v>585</v>
      </c>
      <c r="D43316">
        <v>2021</v>
      </c>
      <c r="E43316" t="s">
        <v>744</v>
      </c>
      <c r="F43316" s="2">
        <v>0</v>
      </c>
    </row>
    <row r="43317" spans="1:6">
      <c r="A43317" t="s">
        <v>530</v>
      </c>
      <c r="B43317">
        <v>5049</v>
      </c>
      <c r="C43317" t="s">
        <v>585</v>
      </c>
      <c r="D43317">
        <v>2021</v>
      </c>
      <c r="E43317" t="s">
        <v>743</v>
      </c>
      <c r="F43317" s="2">
        <v>0</v>
      </c>
    </row>
    <row r="43318" spans="1:6">
      <c r="A43318" t="s">
        <v>530</v>
      </c>
      <c r="B43318">
        <v>5049</v>
      </c>
      <c r="C43318" t="s">
        <v>585</v>
      </c>
      <c r="D43318">
        <v>2021</v>
      </c>
      <c r="E43318" t="s">
        <v>745</v>
      </c>
      <c r="F43318" s="2">
        <v>12728.860187271301</v>
      </c>
    </row>
    <row r="43319" spans="1:6">
      <c r="A43319" t="s">
        <v>530</v>
      </c>
      <c r="B43319">
        <v>5049</v>
      </c>
      <c r="C43319" t="s">
        <v>585</v>
      </c>
      <c r="D43319">
        <v>2022</v>
      </c>
      <c r="E43319" t="s">
        <v>741</v>
      </c>
      <c r="F43319" s="2">
        <v>844.17746218718196</v>
      </c>
    </row>
    <row r="43320" spans="1:6">
      <c r="A43320" t="s">
        <v>530</v>
      </c>
      <c r="B43320">
        <v>5049</v>
      </c>
      <c r="C43320" t="s">
        <v>585</v>
      </c>
      <c r="D43320">
        <v>2023</v>
      </c>
      <c r="E43320" t="s">
        <v>740</v>
      </c>
      <c r="F43320" s="2">
        <v>838.32080673729104</v>
      </c>
    </row>
    <row r="43321" spans="1:6">
      <c r="A43321" t="s">
        <v>530</v>
      </c>
      <c r="B43321">
        <v>5049</v>
      </c>
      <c r="C43321" t="s">
        <v>585</v>
      </c>
      <c r="D43321">
        <v>2024</v>
      </c>
      <c r="E43321" t="s">
        <v>743</v>
      </c>
      <c r="F43321" s="2">
        <v>0</v>
      </c>
    </row>
    <row r="43322" spans="1:6">
      <c r="A43322" t="s">
        <v>530</v>
      </c>
      <c r="B43322">
        <v>5052</v>
      </c>
      <c r="C43322" t="s">
        <v>587</v>
      </c>
      <c r="D43322">
        <v>2009</v>
      </c>
      <c r="E43322" t="s">
        <v>738</v>
      </c>
      <c r="F43322" s="2">
        <v>0</v>
      </c>
    </row>
    <row r="43323" spans="1:6">
      <c r="A43323" t="s">
        <v>530</v>
      </c>
      <c r="B43323">
        <v>5052</v>
      </c>
      <c r="C43323" t="s">
        <v>587</v>
      </c>
      <c r="D43323">
        <v>2009</v>
      </c>
      <c r="E43323" t="s">
        <v>739</v>
      </c>
      <c r="F43323" s="2">
        <v>4778.4220229740104</v>
      </c>
    </row>
    <row r="43324" spans="1:6">
      <c r="A43324" t="s">
        <v>530</v>
      </c>
      <c r="B43324">
        <v>5052</v>
      </c>
      <c r="C43324" t="s">
        <v>587</v>
      </c>
      <c r="D43324">
        <v>2009</v>
      </c>
      <c r="E43324" t="s">
        <v>740</v>
      </c>
      <c r="F43324" s="2">
        <v>177.39406138292799</v>
      </c>
    </row>
    <row r="43325" spans="1:6">
      <c r="A43325" t="s">
        <v>530</v>
      </c>
      <c r="B43325">
        <v>5052</v>
      </c>
      <c r="C43325" t="s">
        <v>587</v>
      </c>
      <c r="D43325">
        <v>2011</v>
      </c>
      <c r="E43325" t="s">
        <v>736</v>
      </c>
      <c r="F43325" s="2">
        <v>108.775107954544</v>
      </c>
    </row>
    <row r="43326" spans="1:6">
      <c r="A43326" t="s">
        <v>530</v>
      </c>
      <c r="B43326">
        <v>5052</v>
      </c>
      <c r="C43326" t="s">
        <v>587</v>
      </c>
      <c r="D43326">
        <v>2011</v>
      </c>
      <c r="E43326" t="s">
        <v>737</v>
      </c>
      <c r="F43326" s="2">
        <v>64.018948678060099</v>
      </c>
    </row>
    <row r="43327" spans="1:6">
      <c r="A43327" t="s">
        <v>530</v>
      </c>
      <c r="B43327">
        <v>5052</v>
      </c>
      <c r="C43327" t="s">
        <v>587</v>
      </c>
      <c r="D43327">
        <v>2013</v>
      </c>
      <c r="E43327" t="s">
        <v>742</v>
      </c>
      <c r="F43327" s="2">
        <v>546.927273131569</v>
      </c>
    </row>
    <row r="43328" spans="1:6">
      <c r="A43328" t="s">
        <v>530</v>
      </c>
      <c r="B43328">
        <v>5052</v>
      </c>
      <c r="C43328" t="s">
        <v>587</v>
      </c>
      <c r="D43328">
        <v>2013</v>
      </c>
      <c r="E43328" t="s">
        <v>744</v>
      </c>
      <c r="F43328" s="2">
        <v>0</v>
      </c>
    </row>
    <row r="43329" spans="1:6">
      <c r="A43329" t="s">
        <v>530</v>
      </c>
      <c r="B43329">
        <v>5052</v>
      </c>
      <c r="C43329" t="s">
        <v>587</v>
      </c>
      <c r="D43329">
        <v>2013</v>
      </c>
      <c r="E43329" t="s">
        <v>743</v>
      </c>
      <c r="F43329" s="2">
        <v>0</v>
      </c>
    </row>
    <row r="43330" spans="1:6">
      <c r="A43330" t="s">
        <v>530</v>
      </c>
      <c r="B43330">
        <v>5052</v>
      </c>
      <c r="C43330" t="s">
        <v>587</v>
      </c>
      <c r="D43330">
        <v>2013</v>
      </c>
      <c r="E43330" t="s">
        <v>745</v>
      </c>
      <c r="F43330" s="2">
        <v>9580.9423847588896</v>
      </c>
    </row>
    <row r="43331" spans="1:6">
      <c r="A43331" t="s">
        <v>530</v>
      </c>
      <c r="B43331">
        <v>5052</v>
      </c>
      <c r="C43331" t="s">
        <v>587</v>
      </c>
      <c r="D43331">
        <v>2015</v>
      </c>
      <c r="E43331" t="s">
        <v>740</v>
      </c>
      <c r="F43331" s="2">
        <v>97.953249241378998</v>
      </c>
    </row>
    <row r="43332" spans="1:6">
      <c r="A43332" t="s">
        <v>530</v>
      </c>
      <c r="B43332">
        <v>5052</v>
      </c>
      <c r="C43332" t="s">
        <v>587</v>
      </c>
      <c r="D43332">
        <v>2016</v>
      </c>
      <c r="E43332" t="s">
        <v>743</v>
      </c>
      <c r="F43332" s="2">
        <v>0</v>
      </c>
    </row>
    <row r="43333" spans="1:6">
      <c r="A43333" t="s">
        <v>530</v>
      </c>
      <c r="B43333">
        <v>5052</v>
      </c>
      <c r="C43333" t="s">
        <v>587</v>
      </c>
      <c r="D43333">
        <v>2017</v>
      </c>
      <c r="E43333" t="s">
        <v>741</v>
      </c>
      <c r="F43333" s="2">
        <v>391.89895288475401</v>
      </c>
    </row>
    <row r="43334" spans="1:6">
      <c r="A43334" t="s">
        <v>530</v>
      </c>
      <c r="B43334">
        <v>5052</v>
      </c>
      <c r="C43334" t="s">
        <v>587</v>
      </c>
      <c r="D43334">
        <v>2018</v>
      </c>
      <c r="E43334" t="s">
        <v>736</v>
      </c>
      <c r="F43334" s="2">
        <v>85.454530903159906</v>
      </c>
    </row>
    <row r="43335" spans="1:6">
      <c r="A43335" t="s">
        <v>530</v>
      </c>
      <c r="B43335">
        <v>5052</v>
      </c>
      <c r="C43335" t="s">
        <v>587</v>
      </c>
      <c r="D43335">
        <v>2018</v>
      </c>
      <c r="E43335" t="s">
        <v>737</v>
      </c>
      <c r="F43335" s="2">
        <v>65.523144806562399</v>
      </c>
    </row>
    <row r="43336" spans="1:6">
      <c r="A43336" t="s">
        <v>530</v>
      </c>
      <c r="B43336">
        <v>5052</v>
      </c>
      <c r="C43336" t="s">
        <v>587</v>
      </c>
      <c r="D43336">
        <v>2018</v>
      </c>
      <c r="E43336" t="s">
        <v>740</v>
      </c>
      <c r="F43336" s="2">
        <v>79.815655639693503</v>
      </c>
    </row>
    <row r="43337" spans="1:6">
      <c r="A43337" t="s">
        <v>530</v>
      </c>
      <c r="B43337">
        <v>5052</v>
      </c>
      <c r="C43337" t="s">
        <v>587</v>
      </c>
      <c r="D43337">
        <v>2019</v>
      </c>
      <c r="E43337" t="s">
        <v>738</v>
      </c>
      <c r="F43337" s="2">
        <v>0</v>
      </c>
    </row>
    <row r="43338" spans="1:6">
      <c r="A43338" t="s">
        <v>530</v>
      </c>
      <c r="B43338">
        <v>5052</v>
      </c>
      <c r="C43338" t="s">
        <v>587</v>
      </c>
      <c r="D43338">
        <v>2019</v>
      </c>
      <c r="E43338" t="s">
        <v>739</v>
      </c>
      <c r="F43338" s="2">
        <v>4803.0092116738297</v>
      </c>
    </row>
    <row r="43339" spans="1:6">
      <c r="A43339" t="s">
        <v>530</v>
      </c>
      <c r="B43339">
        <v>5052</v>
      </c>
      <c r="C43339" t="s">
        <v>587</v>
      </c>
      <c r="D43339">
        <v>2019</v>
      </c>
      <c r="E43339" t="s">
        <v>743</v>
      </c>
      <c r="F43339" s="2">
        <v>0</v>
      </c>
    </row>
    <row r="43340" spans="1:6">
      <c r="A43340" t="s">
        <v>530</v>
      </c>
      <c r="B43340">
        <v>5052</v>
      </c>
      <c r="C43340" t="s">
        <v>587</v>
      </c>
      <c r="D43340">
        <v>2020</v>
      </c>
      <c r="E43340" t="s">
        <v>742</v>
      </c>
      <c r="F43340" s="2">
        <v>469.57448749037002</v>
      </c>
    </row>
    <row r="43341" spans="1:6">
      <c r="A43341" t="s">
        <v>530</v>
      </c>
      <c r="B43341">
        <v>5052</v>
      </c>
      <c r="C43341" t="s">
        <v>587</v>
      </c>
      <c r="D43341">
        <v>2020</v>
      </c>
      <c r="E43341" t="s">
        <v>744</v>
      </c>
      <c r="F43341" s="2">
        <v>0</v>
      </c>
    </row>
    <row r="43342" spans="1:6">
      <c r="A43342" t="s">
        <v>530</v>
      </c>
      <c r="B43342">
        <v>5052</v>
      </c>
      <c r="C43342" t="s">
        <v>587</v>
      </c>
      <c r="D43342">
        <v>2020</v>
      </c>
      <c r="E43342" t="s">
        <v>745</v>
      </c>
      <c r="F43342" s="2">
        <v>9467.3615082551296</v>
      </c>
    </row>
    <row r="43343" spans="1:6">
      <c r="A43343" t="s">
        <v>530</v>
      </c>
      <c r="B43343">
        <v>5052</v>
      </c>
      <c r="C43343" t="s">
        <v>587</v>
      </c>
      <c r="D43343">
        <v>2020</v>
      </c>
      <c r="E43343" t="s">
        <v>741</v>
      </c>
      <c r="F43343" s="2">
        <v>386.76786474306499</v>
      </c>
    </row>
    <row r="43344" spans="1:6">
      <c r="A43344" t="s">
        <v>530</v>
      </c>
      <c r="B43344">
        <v>5052</v>
      </c>
      <c r="C43344" t="s">
        <v>587</v>
      </c>
      <c r="D43344">
        <v>2021</v>
      </c>
      <c r="E43344" t="s">
        <v>736</v>
      </c>
      <c r="F43344" s="2">
        <v>75.382710679566998</v>
      </c>
    </row>
    <row r="43345" spans="1:6">
      <c r="A43345" t="s">
        <v>530</v>
      </c>
      <c r="B43345">
        <v>5052</v>
      </c>
      <c r="C43345" t="s">
        <v>587</v>
      </c>
      <c r="D43345">
        <v>2021</v>
      </c>
      <c r="E43345" t="s">
        <v>737</v>
      </c>
      <c r="F43345" s="2">
        <v>60.961239715921501</v>
      </c>
    </row>
    <row r="43346" spans="1:6">
      <c r="A43346" t="s">
        <v>530</v>
      </c>
      <c r="B43346">
        <v>5052</v>
      </c>
      <c r="C43346" t="s">
        <v>587</v>
      </c>
      <c r="D43346">
        <v>2022</v>
      </c>
      <c r="E43346" t="s">
        <v>738</v>
      </c>
      <c r="F43346" s="2">
        <v>0</v>
      </c>
    </row>
    <row r="43347" spans="1:6">
      <c r="A43347" t="s">
        <v>530</v>
      </c>
      <c r="B43347">
        <v>5052</v>
      </c>
      <c r="C43347" t="s">
        <v>587</v>
      </c>
      <c r="D43347">
        <v>2022</v>
      </c>
      <c r="E43347" t="s">
        <v>739</v>
      </c>
      <c r="F43347" s="2">
        <v>4249.4095436588304</v>
      </c>
    </row>
    <row r="43348" spans="1:6">
      <c r="A43348" t="s">
        <v>530</v>
      </c>
      <c r="B43348">
        <v>5052</v>
      </c>
      <c r="C43348" t="s">
        <v>587</v>
      </c>
      <c r="D43348">
        <v>2022</v>
      </c>
      <c r="E43348" t="s">
        <v>743</v>
      </c>
      <c r="F43348" s="2">
        <v>0</v>
      </c>
    </row>
    <row r="43349" spans="1:6">
      <c r="A43349" t="s">
        <v>530</v>
      </c>
      <c r="B43349">
        <v>5052</v>
      </c>
      <c r="C43349" t="s">
        <v>587</v>
      </c>
      <c r="D43349">
        <v>2022</v>
      </c>
      <c r="E43349" t="s">
        <v>740</v>
      </c>
      <c r="F43349" s="2">
        <v>71.3059474733179</v>
      </c>
    </row>
    <row r="43350" spans="1:6">
      <c r="A43350" t="s">
        <v>530</v>
      </c>
      <c r="B43350">
        <v>5052</v>
      </c>
      <c r="C43350" t="s">
        <v>587</v>
      </c>
      <c r="D43350">
        <v>2023</v>
      </c>
      <c r="E43350" t="s">
        <v>742</v>
      </c>
      <c r="F43350" s="2">
        <v>406.64805760683203</v>
      </c>
    </row>
    <row r="43351" spans="1:6">
      <c r="A43351" t="s">
        <v>530</v>
      </c>
      <c r="B43351">
        <v>5052</v>
      </c>
      <c r="C43351" t="s">
        <v>587</v>
      </c>
      <c r="D43351">
        <v>2023</v>
      </c>
      <c r="E43351" t="s">
        <v>744</v>
      </c>
      <c r="F43351" s="2">
        <v>0</v>
      </c>
    </row>
    <row r="43352" spans="1:6">
      <c r="A43352" t="s">
        <v>530</v>
      </c>
      <c r="B43352">
        <v>5052</v>
      </c>
      <c r="C43352" t="s">
        <v>587</v>
      </c>
      <c r="D43352">
        <v>2023</v>
      </c>
      <c r="E43352" t="s">
        <v>745</v>
      </c>
      <c r="F43352" s="2">
        <v>11287.527610724699</v>
      </c>
    </row>
    <row r="43353" spans="1:6">
      <c r="A43353" t="s">
        <v>530</v>
      </c>
      <c r="B43353">
        <v>5052</v>
      </c>
      <c r="C43353" t="s">
        <v>587</v>
      </c>
      <c r="D43353">
        <v>2024</v>
      </c>
      <c r="E43353" t="s">
        <v>736</v>
      </c>
      <c r="F43353" s="2">
        <v>70.581331732025802</v>
      </c>
    </row>
    <row r="43354" spans="1:6">
      <c r="A43354" t="s">
        <v>530</v>
      </c>
      <c r="B43354">
        <v>5052</v>
      </c>
      <c r="C43354" t="s">
        <v>587</v>
      </c>
      <c r="D43354">
        <v>2024</v>
      </c>
      <c r="E43354" t="s">
        <v>737</v>
      </c>
      <c r="F43354" s="2">
        <v>61.098958389539</v>
      </c>
    </row>
    <row r="43355" spans="1:6">
      <c r="A43355" t="s">
        <v>530</v>
      </c>
      <c r="B43355">
        <v>5053</v>
      </c>
      <c r="C43355" t="s">
        <v>589</v>
      </c>
      <c r="D43355">
        <v>2009</v>
      </c>
      <c r="E43355" t="s">
        <v>737</v>
      </c>
      <c r="F43355" s="2">
        <v>1358.4669630431199</v>
      </c>
    </row>
    <row r="43356" spans="1:6">
      <c r="A43356" t="s">
        <v>530</v>
      </c>
      <c r="B43356">
        <v>5053</v>
      </c>
      <c r="C43356" t="s">
        <v>589</v>
      </c>
      <c r="D43356">
        <v>2009</v>
      </c>
      <c r="E43356" t="s">
        <v>738</v>
      </c>
      <c r="F43356" s="2">
        <v>0</v>
      </c>
    </row>
    <row r="43357" spans="1:6">
      <c r="A43357" t="s">
        <v>530</v>
      </c>
      <c r="B43357">
        <v>5053</v>
      </c>
      <c r="C43357" t="s">
        <v>589</v>
      </c>
      <c r="D43357">
        <v>2013</v>
      </c>
      <c r="E43357" t="s">
        <v>744</v>
      </c>
      <c r="F43357" s="2">
        <v>60478.690935305</v>
      </c>
    </row>
    <row r="43358" spans="1:6">
      <c r="A43358" t="s">
        <v>530</v>
      </c>
      <c r="B43358">
        <v>5053</v>
      </c>
      <c r="C43358" t="s">
        <v>589</v>
      </c>
      <c r="D43358">
        <v>2013</v>
      </c>
      <c r="E43358" t="s">
        <v>739</v>
      </c>
      <c r="F43358" s="2">
        <v>27434.6131532785</v>
      </c>
    </row>
    <row r="43359" spans="1:6">
      <c r="A43359" t="s">
        <v>530</v>
      </c>
      <c r="B43359">
        <v>5053</v>
      </c>
      <c r="C43359" t="s">
        <v>589</v>
      </c>
      <c r="D43359">
        <v>2013</v>
      </c>
      <c r="E43359" t="s">
        <v>743</v>
      </c>
      <c r="F43359" s="2">
        <v>0</v>
      </c>
    </row>
    <row r="43360" spans="1:6">
      <c r="A43360" t="s">
        <v>530</v>
      </c>
      <c r="B43360">
        <v>5053</v>
      </c>
      <c r="C43360" t="s">
        <v>589</v>
      </c>
      <c r="D43360">
        <v>2015</v>
      </c>
      <c r="E43360" t="s">
        <v>736</v>
      </c>
      <c r="F43360" s="2">
        <v>989.33077569895897</v>
      </c>
    </row>
    <row r="43361" spans="1:6">
      <c r="A43361" t="s">
        <v>530</v>
      </c>
      <c r="B43361">
        <v>5053</v>
      </c>
      <c r="C43361" t="s">
        <v>589</v>
      </c>
      <c r="D43361">
        <v>2015</v>
      </c>
      <c r="E43361" t="s">
        <v>737</v>
      </c>
      <c r="F43361" s="2">
        <v>1559.31326234076</v>
      </c>
    </row>
    <row r="43362" spans="1:6">
      <c r="A43362" t="s">
        <v>530</v>
      </c>
      <c r="B43362">
        <v>5053</v>
      </c>
      <c r="C43362" t="s">
        <v>589</v>
      </c>
      <c r="D43362">
        <v>2015</v>
      </c>
      <c r="E43362" t="s">
        <v>738</v>
      </c>
      <c r="F43362" s="2">
        <v>0</v>
      </c>
    </row>
    <row r="43363" spans="1:6">
      <c r="A43363" t="s">
        <v>530</v>
      </c>
      <c r="B43363">
        <v>5053</v>
      </c>
      <c r="C43363" t="s">
        <v>589</v>
      </c>
      <c r="D43363">
        <v>2015</v>
      </c>
      <c r="E43363" t="s">
        <v>740</v>
      </c>
      <c r="F43363" s="2">
        <v>1966.2843494537599</v>
      </c>
    </row>
    <row r="43364" spans="1:6">
      <c r="A43364" t="s">
        <v>530</v>
      </c>
      <c r="B43364">
        <v>5053</v>
      </c>
      <c r="C43364" t="s">
        <v>589</v>
      </c>
      <c r="D43364">
        <v>2016</v>
      </c>
      <c r="E43364" t="s">
        <v>744</v>
      </c>
      <c r="F43364" s="2">
        <v>57383.014794374998</v>
      </c>
    </row>
    <row r="43365" spans="1:6">
      <c r="A43365" t="s">
        <v>530</v>
      </c>
      <c r="B43365">
        <v>5053</v>
      </c>
      <c r="C43365" t="s">
        <v>589</v>
      </c>
      <c r="D43365">
        <v>2016</v>
      </c>
      <c r="E43365" t="s">
        <v>739</v>
      </c>
      <c r="F43365" s="2">
        <v>29415.0680674656</v>
      </c>
    </row>
    <row r="43366" spans="1:6">
      <c r="A43366" t="s">
        <v>530</v>
      </c>
      <c r="B43366">
        <v>5053</v>
      </c>
      <c r="C43366" t="s">
        <v>589</v>
      </c>
      <c r="D43366">
        <v>2016</v>
      </c>
      <c r="E43366" t="s">
        <v>743</v>
      </c>
      <c r="F43366" s="2">
        <v>0</v>
      </c>
    </row>
    <row r="43367" spans="1:6">
      <c r="A43367" t="s">
        <v>530</v>
      </c>
      <c r="B43367">
        <v>5053</v>
      </c>
      <c r="C43367" t="s">
        <v>589</v>
      </c>
      <c r="D43367">
        <v>2017</v>
      </c>
      <c r="E43367" t="s">
        <v>742</v>
      </c>
      <c r="F43367" s="2">
        <v>4031.15505635716</v>
      </c>
    </row>
    <row r="43368" spans="1:6">
      <c r="A43368" t="s">
        <v>530</v>
      </c>
      <c r="B43368">
        <v>5053</v>
      </c>
      <c r="C43368" t="s">
        <v>589</v>
      </c>
      <c r="D43368">
        <v>2017</v>
      </c>
      <c r="E43368" t="s">
        <v>745</v>
      </c>
      <c r="F43368" s="2">
        <v>998.95151297347195</v>
      </c>
    </row>
    <row r="43369" spans="1:6">
      <c r="A43369" t="s">
        <v>530</v>
      </c>
      <c r="B43369">
        <v>5053</v>
      </c>
      <c r="C43369" t="s">
        <v>589</v>
      </c>
      <c r="D43369">
        <v>2017</v>
      </c>
      <c r="E43369" t="s">
        <v>741</v>
      </c>
      <c r="F43369" s="2">
        <v>12526.729594694099</v>
      </c>
    </row>
    <row r="43370" spans="1:6">
      <c r="A43370" t="s">
        <v>530</v>
      </c>
      <c r="B43370">
        <v>5053</v>
      </c>
      <c r="C43370" t="s">
        <v>589</v>
      </c>
      <c r="D43370">
        <v>2018</v>
      </c>
      <c r="E43370" t="s">
        <v>736</v>
      </c>
      <c r="F43370" s="2">
        <v>951.856730073618</v>
      </c>
    </row>
    <row r="43371" spans="1:6">
      <c r="A43371" t="s">
        <v>530</v>
      </c>
      <c r="B43371">
        <v>5053</v>
      </c>
      <c r="C43371" t="s">
        <v>589</v>
      </c>
      <c r="D43371">
        <v>2018</v>
      </c>
      <c r="E43371" t="s">
        <v>737</v>
      </c>
      <c r="F43371" s="2">
        <v>1426.0211616122001</v>
      </c>
    </row>
    <row r="43372" spans="1:6">
      <c r="A43372" t="s">
        <v>530</v>
      </c>
      <c r="B43372">
        <v>5053</v>
      </c>
      <c r="C43372" t="s">
        <v>589</v>
      </c>
      <c r="D43372">
        <v>2018</v>
      </c>
      <c r="E43372" t="s">
        <v>740</v>
      </c>
      <c r="F43372" s="2">
        <v>767.25904484100704</v>
      </c>
    </row>
    <row r="43373" spans="1:6">
      <c r="A43373" t="s">
        <v>530</v>
      </c>
      <c r="B43373">
        <v>5053</v>
      </c>
      <c r="C43373" t="s">
        <v>589</v>
      </c>
      <c r="D43373">
        <v>2019</v>
      </c>
      <c r="E43373" t="s">
        <v>739</v>
      </c>
      <c r="F43373" s="2">
        <v>29161.011065091701</v>
      </c>
    </row>
    <row r="43374" spans="1:6">
      <c r="A43374" t="s">
        <v>530</v>
      </c>
      <c r="B43374">
        <v>5053</v>
      </c>
      <c r="C43374" t="s">
        <v>589</v>
      </c>
      <c r="D43374">
        <v>2020</v>
      </c>
      <c r="E43374" t="s">
        <v>742</v>
      </c>
      <c r="F43374" s="2">
        <v>4206.5948367062101</v>
      </c>
    </row>
    <row r="43375" spans="1:6">
      <c r="A43375" t="s">
        <v>530</v>
      </c>
      <c r="B43375">
        <v>5053</v>
      </c>
      <c r="C43375" t="s">
        <v>589</v>
      </c>
      <c r="D43375">
        <v>2020</v>
      </c>
      <c r="E43375" t="s">
        <v>745</v>
      </c>
      <c r="F43375" s="2">
        <v>793.41768483460999</v>
      </c>
    </row>
    <row r="43376" spans="1:6">
      <c r="A43376" t="s">
        <v>530</v>
      </c>
      <c r="B43376">
        <v>5053</v>
      </c>
      <c r="C43376" t="s">
        <v>589</v>
      </c>
      <c r="D43376">
        <v>2020</v>
      </c>
      <c r="E43376" t="s">
        <v>741</v>
      </c>
      <c r="F43376" s="2">
        <v>11766.484506557899</v>
      </c>
    </row>
    <row r="43377" spans="1:6">
      <c r="A43377" t="s">
        <v>530</v>
      </c>
      <c r="B43377">
        <v>5053</v>
      </c>
      <c r="C43377" t="s">
        <v>589</v>
      </c>
      <c r="D43377">
        <v>2021</v>
      </c>
      <c r="E43377" t="s">
        <v>740</v>
      </c>
      <c r="F43377" s="2">
        <v>530.39391282200097</v>
      </c>
    </row>
    <row r="43378" spans="1:6">
      <c r="A43378" t="s">
        <v>530</v>
      </c>
      <c r="B43378">
        <v>5053</v>
      </c>
      <c r="C43378" t="s">
        <v>589</v>
      </c>
      <c r="D43378">
        <v>2022</v>
      </c>
      <c r="E43378" t="s">
        <v>738</v>
      </c>
      <c r="F43378" s="2">
        <v>0</v>
      </c>
    </row>
    <row r="43379" spans="1:6">
      <c r="A43379" t="s">
        <v>530</v>
      </c>
      <c r="B43379">
        <v>5053</v>
      </c>
      <c r="C43379" t="s">
        <v>589</v>
      </c>
      <c r="D43379">
        <v>2023</v>
      </c>
      <c r="E43379" t="s">
        <v>744</v>
      </c>
      <c r="F43379" s="2">
        <v>63948.346530495</v>
      </c>
    </row>
    <row r="43380" spans="1:6">
      <c r="A43380" t="s">
        <v>530</v>
      </c>
      <c r="B43380">
        <v>5053</v>
      </c>
      <c r="C43380" t="s">
        <v>589</v>
      </c>
      <c r="D43380">
        <v>2023</v>
      </c>
      <c r="E43380" t="s">
        <v>743</v>
      </c>
      <c r="F43380" s="2">
        <v>0</v>
      </c>
    </row>
    <row r="43381" spans="1:6">
      <c r="A43381" t="s">
        <v>530</v>
      </c>
      <c r="B43381">
        <v>5053</v>
      </c>
      <c r="C43381" t="s">
        <v>589</v>
      </c>
      <c r="D43381">
        <v>2023</v>
      </c>
      <c r="E43381" t="s">
        <v>745</v>
      </c>
      <c r="F43381" s="2">
        <v>612.41283197600899</v>
      </c>
    </row>
    <row r="43382" spans="1:6">
      <c r="A43382" t="s">
        <v>530</v>
      </c>
      <c r="B43382">
        <v>5053</v>
      </c>
      <c r="C43382" t="s">
        <v>589</v>
      </c>
      <c r="D43382">
        <v>2023</v>
      </c>
      <c r="E43382" t="s">
        <v>741</v>
      </c>
      <c r="F43382" s="2">
        <v>11689.239914518599</v>
      </c>
    </row>
    <row r="43383" spans="1:6">
      <c r="A43383" t="s">
        <v>530</v>
      </c>
      <c r="B43383">
        <v>5054</v>
      </c>
      <c r="C43383" t="s">
        <v>591</v>
      </c>
      <c r="D43383">
        <v>2009</v>
      </c>
      <c r="E43383" t="s">
        <v>736</v>
      </c>
      <c r="F43383" s="2">
        <v>2512.4624366492399</v>
      </c>
    </row>
    <row r="43384" spans="1:6">
      <c r="A43384" t="s">
        <v>530</v>
      </c>
      <c r="B43384">
        <v>5054</v>
      </c>
      <c r="C43384" t="s">
        <v>591</v>
      </c>
      <c r="D43384">
        <v>2009</v>
      </c>
      <c r="E43384" t="s">
        <v>738</v>
      </c>
      <c r="F43384" s="2">
        <v>0</v>
      </c>
    </row>
    <row r="43385" spans="1:6">
      <c r="A43385" t="s">
        <v>530</v>
      </c>
      <c r="B43385">
        <v>5054</v>
      </c>
      <c r="C43385" t="s">
        <v>591</v>
      </c>
      <c r="D43385">
        <v>2009</v>
      </c>
      <c r="E43385" t="s">
        <v>740</v>
      </c>
      <c r="F43385" s="2">
        <v>2513.1837702153298</v>
      </c>
    </row>
    <row r="43386" spans="1:6">
      <c r="A43386" t="s">
        <v>530</v>
      </c>
      <c r="B43386">
        <v>5054</v>
      </c>
      <c r="C43386" t="s">
        <v>591</v>
      </c>
      <c r="D43386">
        <v>2011</v>
      </c>
      <c r="E43386" t="s">
        <v>742</v>
      </c>
      <c r="F43386" s="2">
        <v>5451.4754053885899</v>
      </c>
    </row>
    <row r="43387" spans="1:6">
      <c r="A43387" t="s">
        <v>530</v>
      </c>
      <c r="B43387">
        <v>5054</v>
      </c>
      <c r="C43387" t="s">
        <v>591</v>
      </c>
      <c r="D43387">
        <v>2011</v>
      </c>
      <c r="E43387" t="s">
        <v>745</v>
      </c>
      <c r="F43387" s="2">
        <v>31319.215023954399</v>
      </c>
    </row>
    <row r="43388" spans="1:6">
      <c r="A43388" t="s">
        <v>530</v>
      </c>
      <c r="B43388">
        <v>5054</v>
      </c>
      <c r="C43388" t="s">
        <v>591</v>
      </c>
      <c r="D43388">
        <v>2011</v>
      </c>
      <c r="E43388" t="s">
        <v>741</v>
      </c>
      <c r="F43388" s="2">
        <v>15634.0859782236</v>
      </c>
    </row>
    <row r="43389" spans="1:6">
      <c r="A43389" t="s">
        <v>530</v>
      </c>
      <c r="B43389">
        <v>5054</v>
      </c>
      <c r="C43389" t="s">
        <v>591</v>
      </c>
      <c r="D43389">
        <v>2013</v>
      </c>
      <c r="E43389" t="s">
        <v>739</v>
      </c>
      <c r="F43389" s="2">
        <v>40059.442787248801</v>
      </c>
    </row>
    <row r="43390" spans="1:6">
      <c r="A43390" t="s">
        <v>530</v>
      </c>
      <c r="B43390">
        <v>5054</v>
      </c>
      <c r="C43390" t="s">
        <v>591</v>
      </c>
      <c r="D43390">
        <v>2013</v>
      </c>
      <c r="E43390" t="s">
        <v>743</v>
      </c>
      <c r="F43390" s="2">
        <v>0</v>
      </c>
    </row>
    <row r="43391" spans="1:6">
      <c r="A43391" t="s">
        <v>530</v>
      </c>
      <c r="B43391">
        <v>5054</v>
      </c>
      <c r="C43391" t="s">
        <v>591</v>
      </c>
      <c r="D43391">
        <v>2015</v>
      </c>
      <c r="E43391" t="s">
        <v>737</v>
      </c>
      <c r="F43391" s="2">
        <v>1533.96721021913</v>
      </c>
    </row>
    <row r="43392" spans="1:6">
      <c r="A43392" t="s">
        <v>530</v>
      </c>
      <c r="B43392">
        <v>5054</v>
      </c>
      <c r="C43392" t="s">
        <v>591</v>
      </c>
      <c r="D43392">
        <v>2016</v>
      </c>
      <c r="E43392" t="s">
        <v>738</v>
      </c>
      <c r="F43392" s="2">
        <v>0</v>
      </c>
    </row>
    <row r="43393" spans="1:6">
      <c r="A43393" t="s">
        <v>530</v>
      </c>
      <c r="B43393">
        <v>5054</v>
      </c>
      <c r="C43393" t="s">
        <v>591</v>
      </c>
      <c r="D43393">
        <v>2016</v>
      </c>
      <c r="E43393" t="s">
        <v>743</v>
      </c>
      <c r="F43393" s="2">
        <v>0</v>
      </c>
    </row>
    <row r="43394" spans="1:6">
      <c r="A43394" t="s">
        <v>530</v>
      </c>
      <c r="B43394">
        <v>5054</v>
      </c>
      <c r="C43394" t="s">
        <v>591</v>
      </c>
      <c r="D43394">
        <v>2017</v>
      </c>
      <c r="E43394" t="s">
        <v>744</v>
      </c>
      <c r="F43394" s="2">
        <v>0</v>
      </c>
    </row>
    <row r="43395" spans="1:6">
      <c r="A43395" t="s">
        <v>530</v>
      </c>
      <c r="B43395">
        <v>5054</v>
      </c>
      <c r="C43395" t="s">
        <v>591</v>
      </c>
      <c r="D43395">
        <v>2017</v>
      </c>
      <c r="E43395" t="s">
        <v>741</v>
      </c>
      <c r="F43395" s="2">
        <v>14050.981151549</v>
      </c>
    </row>
    <row r="43396" spans="1:6">
      <c r="A43396" t="s">
        <v>530</v>
      </c>
      <c r="B43396">
        <v>5054</v>
      </c>
      <c r="C43396" t="s">
        <v>591</v>
      </c>
      <c r="D43396">
        <v>2018</v>
      </c>
      <c r="E43396" t="s">
        <v>737</v>
      </c>
      <c r="F43396" s="2">
        <v>1490.9311293539399</v>
      </c>
    </row>
    <row r="43397" spans="1:6">
      <c r="A43397" t="s">
        <v>530</v>
      </c>
      <c r="B43397">
        <v>5054</v>
      </c>
      <c r="C43397" t="s">
        <v>591</v>
      </c>
      <c r="D43397">
        <v>2019</v>
      </c>
      <c r="E43397" t="s">
        <v>736</v>
      </c>
      <c r="F43397" s="2">
        <v>2697.3246126714998</v>
      </c>
    </row>
    <row r="43398" spans="1:6">
      <c r="A43398" t="s">
        <v>530</v>
      </c>
      <c r="B43398">
        <v>5054</v>
      </c>
      <c r="C43398" t="s">
        <v>591</v>
      </c>
      <c r="D43398">
        <v>2019</v>
      </c>
      <c r="E43398" t="s">
        <v>738</v>
      </c>
      <c r="F43398" s="2">
        <v>0</v>
      </c>
    </row>
    <row r="43399" spans="1:6">
      <c r="A43399" t="s">
        <v>530</v>
      </c>
      <c r="B43399">
        <v>5054</v>
      </c>
      <c r="C43399" t="s">
        <v>591</v>
      </c>
      <c r="D43399">
        <v>2019</v>
      </c>
      <c r="E43399" t="s">
        <v>743</v>
      </c>
      <c r="F43399" s="2">
        <v>0</v>
      </c>
    </row>
    <row r="43400" spans="1:6">
      <c r="A43400" t="s">
        <v>530</v>
      </c>
      <c r="B43400">
        <v>5054</v>
      </c>
      <c r="C43400" t="s">
        <v>591</v>
      </c>
      <c r="D43400">
        <v>2019</v>
      </c>
      <c r="E43400" t="s">
        <v>740</v>
      </c>
      <c r="F43400" s="2">
        <v>980.13236191730698</v>
      </c>
    </row>
    <row r="43401" spans="1:6">
      <c r="A43401" t="s">
        <v>530</v>
      </c>
      <c r="B43401">
        <v>5054</v>
      </c>
      <c r="C43401" t="s">
        <v>591</v>
      </c>
      <c r="D43401">
        <v>2020</v>
      </c>
      <c r="E43401" t="s">
        <v>744</v>
      </c>
      <c r="F43401" s="2">
        <v>0</v>
      </c>
    </row>
    <row r="43402" spans="1:6">
      <c r="A43402" t="s">
        <v>530</v>
      </c>
      <c r="B43402">
        <v>5054</v>
      </c>
      <c r="C43402" t="s">
        <v>591</v>
      </c>
      <c r="D43402">
        <v>2020</v>
      </c>
      <c r="E43402" t="s">
        <v>739</v>
      </c>
      <c r="F43402" s="2">
        <v>39834.077786158501</v>
      </c>
    </row>
    <row r="43403" spans="1:6">
      <c r="A43403" t="s">
        <v>530</v>
      </c>
      <c r="B43403">
        <v>5054</v>
      </c>
      <c r="C43403" t="s">
        <v>591</v>
      </c>
      <c r="D43403">
        <v>2021</v>
      </c>
      <c r="E43403" t="s">
        <v>742</v>
      </c>
      <c r="F43403" s="2">
        <v>5236.4414210421301</v>
      </c>
    </row>
    <row r="43404" spans="1:6">
      <c r="A43404" t="s">
        <v>530</v>
      </c>
      <c r="B43404">
        <v>5054</v>
      </c>
      <c r="C43404" t="s">
        <v>591</v>
      </c>
      <c r="D43404">
        <v>2021</v>
      </c>
      <c r="E43404" t="s">
        <v>737</v>
      </c>
      <c r="F43404" s="2">
        <v>1450.52949857524</v>
      </c>
    </row>
    <row r="43405" spans="1:6">
      <c r="A43405" t="s">
        <v>530</v>
      </c>
      <c r="B43405">
        <v>5054</v>
      </c>
      <c r="C43405" t="s">
        <v>591</v>
      </c>
      <c r="D43405">
        <v>2021</v>
      </c>
      <c r="E43405" t="s">
        <v>745</v>
      </c>
      <c r="F43405" s="2">
        <v>17805.1439290581</v>
      </c>
    </row>
    <row r="43406" spans="1:6">
      <c r="A43406" t="s">
        <v>530</v>
      </c>
      <c r="B43406">
        <v>5054</v>
      </c>
      <c r="C43406" t="s">
        <v>591</v>
      </c>
      <c r="D43406">
        <v>2022</v>
      </c>
      <c r="E43406" t="s">
        <v>736</v>
      </c>
      <c r="F43406" s="2">
        <v>2079.9589307758602</v>
      </c>
    </row>
    <row r="43407" spans="1:6">
      <c r="A43407" t="s">
        <v>530</v>
      </c>
      <c r="B43407">
        <v>5054</v>
      </c>
      <c r="C43407" t="s">
        <v>591</v>
      </c>
      <c r="D43407">
        <v>2022</v>
      </c>
      <c r="E43407" t="s">
        <v>738</v>
      </c>
      <c r="F43407" s="2">
        <v>0</v>
      </c>
    </row>
    <row r="43408" spans="1:6">
      <c r="A43408" t="s">
        <v>530</v>
      </c>
      <c r="B43408">
        <v>5054</v>
      </c>
      <c r="C43408" t="s">
        <v>591</v>
      </c>
      <c r="D43408">
        <v>2022</v>
      </c>
      <c r="E43408" t="s">
        <v>740</v>
      </c>
      <c r="F43408" s="2">
        <v>986.20985024419804</v>
      </c>
    </row>
    <row r="43409" spans="1:6">
      <c r="A43409" t="s">
        <v>530</v>
      </c>
      <c r="B43409">
        <v>5054</v>
      </c>
      <c r="C43409" t="s">
        <v>591</v>
      </c>
      <c r="D43409">
        <v>2023</v>
      </c>
      <c r="E43409" t="s">
        <v>744</v>
      </c>
      <c r="F43409" s="2">
        <v>0</v>
      </c>
    </row>
    <row r="43410" spans="1:6">
      <c r="A43410" t="s">
        <v>530</v>
      </c>
      <c r="B43410">
        <v>5054</v>
      </c>
      <c r="C43410" t="s">
        <v>591</v>
      </c>
      <c r="D43410">
        <v>2023</v>
      </c>
      <c r="E43410" t="s">
        <v>739</v>
      </c>
      <c r="F43410" s="2">
        <v>36944.944782640203</v>
      </c>
    </row>
    <row r="43411" spans="1:6">
      <c r="A43411" t="s">
        <v>530</v>
      </c>
      <c r="B43411">
        <v>5054</v>
      </c>
      <c r="C43411" t="s">
        <v>591</v>
      </c>
      <c r="D43411">
        <v>2024</v>
      </c>
      <c r="E43411" t="s">
        <v>742</v>
      </c>
      <c r="F43411" s="2">
        <v>5016.8452979241001</v>
      </c>
    </row>
    <row r="43412" spans="1:6">
      <c r="A43412" t="s">
        <v>530</v>
      </c>
      <c r="B43412">
        <v>5054</v>
      </c>
      <c r="C43412" t="s">
        <v>591</v>
      </c>
      <c r="D43412">
        <v>2024</v>
      </c>
      <c r="E43412" t="s">
        <v>745</v>
      </c>
      <c r="F43412" s="2">
        <v>21518.683663740601</v>
      </c>
    </row>
    <row r="43413" spans="1:6">
      <c r="A43413" t="s">
        <v>530</v>
      </c>
      <c r="B43413">
        <v>5054</v>
      </c>
      <c r="C43413" t="s">
        <v>591</v>
      </c>
      <c r="D43413">
        <v>2024</v>
      </c>
      <c r="E43413" t="s">
        <v>741</v>
      </c>
      <c r="F43413" s="2">
        <v>13102.1813053677</v>
      </c>
    </row>
    <row r="43414" spans="1:6">
      <c r="A43414" t="s">
        <v>530</v>
      </c>
      <c r="B43414">
        <v>5055</v>
      </c>
      <c r="C43414" t="s">
        <v>593</v>
      </c>
      <c r="D43414">
        <v>2009</v>
      </c>
      <c r="E43414" t="s">
        <v>742</v>
      </c>
      <c r="F43414" s="2">
        <v>2330.3480765582299</v>
      </c>
    </row>
    <row r="43415" spans="1:6">
      <c r="A43415" t="s">
        <v>530</v>
      </c>
      <c r="B43415">
        <v>5055</v>
      </c>
      <c r="C43415" t="s">
        <v>593</v>
      </c>
      <c r="D43415">
        <v>2009</v>
      </c>
      <c r="E43415" t="s">
        <v>744</v>
      </c>
      <c r="F43415" s="2">
        <v>115314.1</v>
      </c>
    </row>
    <row r="43416" spans="1:6">
      <c r="A43416" t="s">
        <v>530</v>
      </c>
      <c r="B43416">
        <v>5055</v>
      </c>
      <c r="C43416" t="s">
        <v>593</v>
      </c>
      <c r="D43416">
        <v>2009</v>
      </c>
      <c r="E43416" t="s">
        <v>741</v>
      </c>
      <c r="F43416" s="2">
        <v>16952.654621708902</v>
      </c>
    </row>
    <row r="43417" spans="1:6">
      <c r="A43417" t="s">
        <v>530</v>
      </c>
      <c r="B43417">
        <v>5055</v>
      </c>
      <c r="C43417" t="s">
        <v>593</v>
      </c>
      <c r="D43417">
        <v>2011</v>
      </c>
      <c r="E43417" t="s">
        <v>738</v>
      </c>
      <c r="F43417" s="2">
        <v>0</v>
      </c>
    </row>
    <row r="43418" spans="1:6">
      <c r="A43418" t="s">
        <v>530</v>
      </c>
      <c r="B43418">
        <v>5055</v>
      </c>
      <c r="C43418" t="s">
        <v>593</v>
      </c>
      <c r="D43418">
        <v>2011</v>
      </c>
      <c r="E43418" t="s">
        <v>743</v>
      </c>
      <c r="F43418" s="2">
        <v>0</v>
      </c>
    </row>
    <row r="43419" spans="1:6">
      <c r="A43419" t="s">
        <v>530</v>
      </c>
      <c r="B43419">
        <v>5055</v>
      </c>
      <c r="C43419" t="s">
        <v>593</v>
      </c>
      <c r="D43419">
        <v>2013</v>
      </c>
      <c r="E43419" t="s">
        <v>736</v>
      </c>
      <c r="F43419" s="2">
        <v>1425.5174397987601</v>
      </c>
    </row>
    <row r="43420" spans="1:6">
      <c r="A43420" t="s">
        <v>530</v>
      </c>
      <c r="B43420">
        <v>5055</v>
      </c>
      <c r="C43420" t="s">
        <v>593</v>
      </c>
      <c r="D43420">
        <v>2013</v>
      </c>
      <c r="E43420" t="s">
        <v>737</v>
      </c>
      <c r="F43420" s="2">
        <v>1349.86718324922</v>
      </c>
    </row>
    <row r="43421" spans="1:6">
      <c r="A43421" t="s">
        <v>530</v>
      </c>
      <c r="B43421">
        <v>5055</v>
      </c>
      <c r="C43421" t="s">
        <v>593</v>
      </c>
      <c r="D43421">
        <v>2013</v>
      </c>
      <c r="E43421" t="s">
        <v>745</v>
      </c>
      <c r="F43421" s="2">
        <v>11870.497997158</v>
      </c>
    </row>
    <row r="43422" spans="1:6">
      <c r="A43422" t="s">
        <v>530</v>
      </c>
      <c r="B43422">
        <v>5055</v>
      </c>
      <c r="C43422" t="s">
        <v>593</v>
      </c>
      <c r="D43422">
        <v>2015</v>
      </c>
      <c r="E43422" t="s">
        <v>742</v>
      </c>
      <c r="F43422" s="2">
        <v>3414.7675430885602</v>
      </c>
    </row>
    <row r="43423" spans="1:6">
      <c r="A43423" t="s">
        <v>530</v>
      </c>
      <c r="B43423">
        <v>5055</v>
      </c>
      <c r="C43423" t="s">
        <v>593</v>
      </c>
      <c r="D43423">
        <v>2015</v>
      </c>
      <c r="E43423" t="s">
        <v>744</v>
      </c>
      <c r="F43423" s="2">
        <v>257142.13017930699</v>
      </c>
    </row>
    <row r="43424" spans="1:6">
      <c r="A43424" t="s">
        <v>530</v>
      </c>
      <c r="B43424">
        <v>5055</v>
      </c>
      <c r="C43424" t="s">
        <v>593</v>
      </c>
      <c r="D43424">
        <v>2015</v>
      </c>
      <c r="E43424" t="s">
        <v>739</v>
      </c>
      <c r="F43424" s="2">
        <v>20397.596909235799</v>
      </c>
    </row>
    <row r="43425" spans="1:6">
      <c r="A43425" t="s">
        <v>530</v>
      </c>
      <c r="B43425">
        <v>5055</v>
      </c>
      <c r="C43425" t="s">
        <v>593</v>
      </c>
      <c r="D43425">
        <v>2016</v>
      </c>
      <c r="E43425" t="s">
        <v>736</v>
      </c>
      <c r="F43425" s="2">
        <v>1291.1246269532301</v>
      </c>
    </row>
    <row r="43426" spans="1:6">
      <c r="A43426" t="s">
        <v>530</v>
      </c>
      <c r="B43426">
        <v>5055</v>
      </c>
      <c r="C43426" t="s">
        <v>593</v>
      </c>
      <c r="D43426">
        <v>2016</v>
      </c>
      <c r="E43426" t="s">
        <v>737</v>
      </c>
      <c r="F43426" s="2">
        <v>1267.5341027597599</v>
      </c>
    </row>
    <row r="43427" spans="1:6">
      <c r="A43427" t="s">
        <v>530</v>
      </c>
      <c r="B43427">
        <v>5055</v>
      </c>
      <c r="C43427" t="s">
        <v>593</v>
      </c>
      <c r="D43427">
        <v>2016</v>
      </c>
      <c r="E43427" t="s">
        <v>745</v>
      </c>
      <c r="F43427" s="2">
        <v>11870.497997158</v>
      </c>
    </row>
    <row r="43428" spans="1:6">
      <c r="A43428" t="s">
        <v>530</v>
      </c>
      <c r="B43428">
        <v>5055</v>
      </c>
      <c r="C43428" t="s">
        <v>593</v>
      </c>
      <c r="D43428">
        <v>2016</v>
      </c>
      <c r="E43428" t="s">
        <v>741</v>
      </c>
      <c r="F43428" s="2">
        <v>16730.8155266463</v>
      </c>
    </row>
    <row r="43429" spans="1:6">
      <c r="A43429" t="s">
        <v>530</v>
      </c>
      <c r="B43429">
        <v>5055</v>
      </c>
      <c r="C43429" t="s">
        <v>593</v>
      </c>
      <c r="D43429">
        <v>2017</v>
      </c>
      <c r="E43429" t="s">
        <v>740</v>
      </c>
      <c r="F43429" s="2">
        <v>908.87296455900798</v>
      </c>
    </row>
    <row r="43430" spans="1:6">
      <c r="A43430" t="s">
        <v>530</v>
      </c>
      <c r="B43430">
        <v>5055</v>
      </c>
      <c r="C43430" t="s">
        <v>593</v>
      </c>
      <c r="D43430">
        <v>2018</v>
      </c>
      <c r="E43430" t="s">
        <v>742</v>
      </c>
      <c r="F43430" s="2">
        <v>5197.88430139302</v>
      </c>
    </row>
    <row r="43431" spans="1:6">
      <c r="A43431" t="s">
        <v>530</v>
      </c>
      <c r="B43431">
        <v>5055</v>
      </c>
      <c r="C43431" t="s">
        <v>593</v>
      </c>
      <c r="D43431">
        <v>2018</v>
      </c>
      <c r="E43431" t="s">
        <v>744</v>
      </c>
      <c r="F43431" s="2">
        <v>242778.44382425901</v>
      </c>
    </row>
    <row r="43432" spans="1:6">
      <c r="A43432" t="s">
        <v>530</v>
      </c>
      <c r="B43432">
        <v>5055</v>
      </c>
      <c r="C43432" t="s">
        <v>593</v>
      </c>
      <c r="D43432">
        <v>2018</v>
      </c>
      <c r="E43432" t="s">
        <v>739</v>
      </c>
      <c r="F43432" s="2">
        <v>19717.5926497043</v>
      </c>
    </row>
    <row r="43433" spans="1:6">
      <c r="A43433" t="s">
        <v>530</v>
      </c>
      <c r="B43433">
        <v>5055</v>
      </c>
      <c r="C43433" t="s">
        <v>593</v>
      </c>
      <c r="D43433">
        <v>2018</v>
      </c>
      <c r="E43433" t="s">
        <v>743</v>
      </c>
      <c r="F43433" s="2">
        <v>0</v>
      </c>
    </row>
    <row r="43434" spans="1:6">
      <c r="A43434" t="s">
        <v>530</v>
      </c>
      <c r="B43434">
        <v>5055</v>
      </c>
      <c r="C43434" t="s">
        <v>593</v>
      </c>
      <c r="D43434">
        <v>2019</v>
      </c>
      <c r="E43434" t="s">
        <v>745</v>
      </c>
      <c r="F43434" s="2">
        <v>13207.149675823301</v>
      </c>
    </row>
    <row r="43435" spans="1:6">
      <c r="A43435" t="s">
        <v>530</v>
      </c>
      <c r="B43435">
        <v>5055</v>
      </c>
      <c r="C43435" t="s">
        <v>593</v>
      </c>
      <c r="D43435">
        <v>2019</v>
      </c>
      <c r="E43435" t="s">
        <v>741</v>
      </c>
      <c r="F43435" s="2">
        <v>15671.2330915604</v>
      </c>
    </row>
    <row r="43436" spans="1:6">
      <c r="A43436" t="s">
        <v>530</v>
      </c>
      <c r="B43436">
        <v>5055</v>
      </c>
      <c r="C43436" t="s">
        <v>593</v>
      </c>
      <c r="D43436">
        <v>2020</v>
      </c>
      <c r="E43436" t="s">
        <v>737</v>
      </c>
      <c r="F43436" s="2">
        <v>1426.74709809515</v>
      </c>
    </row>
    <row r="43437" spans="1:6">
      <c r="A43437" t="s">
        <v>530</v>
      </c>
      <c r="B43437">
        <v>5055</v>
      </c>
      <c r="C43437" t="s">
        <v>593</v>
      </c>
      <c r="D43437">
        <v>2020</v>
      </c>
      <c r="E43437" t="s">
        <v>740</v>
      </c>
      <c r="F43437" s="2">
        <v>590.89277705220104</v>
      </c>
    </row>
    <row r="43438" spans="1:6">
      <c r="A43438" t="s">
        <v>530</v>
      </c>
      <c r="B43438">
        <v>5055</v>
      </c>
      <c r="C43438" t="s">
        <v>593</v>
      </c>
      <c r="D43438">
        <v>2021</v>
      </c>
      <c r="E43438" t="s">
        <v>738</v>
      </c>
      <c r="F43438" s="2">
        <v>0</v>
      </c>
    </row>
    <row r="43439" spans="1:6">
      <c r="A43439" t="s">
        <v>530</v>
      </c>
      <c r="B43439">
        <v>5055</v>
      </c>
      <c r="C43439" t="s">
        <v>593</v>
      </c>
      <c r="D43439">
        <v>2021</v>
      </c>
      <c r="E43439" t="s">
        <v>739</v>
      </c>
      <c r="F43439" s="2">
        <v>18766.631715484898</v>
      </c>
    </row>
    <row r="43440" spans="1:6">
      <c r="A43440" t="s">
        <v>530</v>
      </c>
      <c r="B43440">
        <v>5055</v>
      </c>
      <c r="C43440" t="s">
        <v>593</v>
      </c>
      <c r="D43440">
        <v>2021</v>
      </c>
      <c r="E43440" t="s">
        <v>743</v>
      </c>
      <c r="F43440" s="2">
        <v>0</v>
      </c>
    </row>
    <row r="43441" spans="1:6">
      <c r="A43441" t="s">
        <v>530</v>
      </c>
      <c r="B43441">
        <v>5055</v>
      </c>
      <c r="C43441" t="s">
        <v>593</v>
      </c>
      <c r="D43441">
        <v>2022</v>
      </c>
      <c r="E43441" t="s">
        <v>744</v>
      </c>
      <c r="F43441" s="2">
        <v>430497.164660451</v>
      </c>
    </row>
    <row r="43442" spans="1:6">
      <c r="A43442" t="s">
        <v>530</v>
      </c>
      <c r="B43442">
        <v>5055</v>
      </c>
      <c r="C43442" t="s">
        <v>593</v>
      </c>
      <c r="D43442">
        <v>2022</v>
      </c>
      <c r="E43442" t="s">
        <v>745</v>
      </c>
      <c r="F43442" s="2">
        <v>10733.9812659422</v>
      </c>
    </row>
    <row r="43443" spans="1:6">
      <c r="A43443" t="s">
        <v>530</v>
      </c>
      <c r="B43443">
        <v>5055</v>
      </c>
      <c r="C43443" t="s">
        <v>593</v>
      </c>
      <c r="D43443">
        <v>2022</v>
      </c>
      <c r="E43443" t="s">
        <v>741</v>
      </c>
      <c r="F43443" s="2">
        <v>15736.6019724037</v>
      </c>
    </row>
    <row r="43444" spans="1:6">
      <c r="A43444" t="s">
        <v>530</v>
      </c>
      <c r="B43444">
        <v>5055</v>
      </c>
      <c r="C43444" t="s">
        <v>593</v>
      </c>
      <c r="D43444">
        <v>2023</v>
      </c>
      <c r="E43444" t="s">
        <v>736</v>
      </c>
      <c r="F43444" s="2">
        <v>985.11162689311902</v>
      </c>
    </row>
    <row r="43445" spans="1:6">
      <c r="A43445" t="s">
        <v>530</v>
      </c>
      <c r="B43445">
        <v>5055</v>
      </c>
      <c r="C43445" t="s">
        <v>593</v>
      </c>
      <c r="D43445">
        <v>2023</v>
      </c>
      <c r="E43445" t="s">
        <v>737</v>
      </c>
      <c r="F43445" s="2">
        <v>1263.19849507049</v>
      </c>
    </row>
    <row r="43446" spans="1:6">
      <c r="A43446" t="s">
        <v>530</v>
      </c>
      <c r="B43446">
        <v>5055</v>
      </c>
      <c r="C43446" t="s">
        <v>593</v>
      </c>
      <c r="D43446">
        <v>2024</v>
      </c>
      <c r="E43446" t="s">
        <v>743</v>
      </c>
      <c r="F43446" s="2">
        <v>0</v>
      </c>
    </row>
    <row r="43447" spans="1:6">
      <c r="A43447" t="s">
        <v>530</v>
      </c>
      <c r="B43447">
        <v>5056</v>
      </c>
      <c r="C43447" t="s">
        <v>595</v>
      </c>
      <c r="D43447">
        <v>2009</v>
      </c>
      <c r="E43447" t="s">
        <v>736</v>
      </c>
      <c r="F43447" s="2">
        <v>3028.64347981622</v>
      </c>
    </row>
    <row r="43448" spans="1:6">
      <c r="A43448" t="s">
        <v>530</v>
      </c>
      <c r="B43448">
        <v>5056</v>
      </c>
      <c r="C43448" t="s">
        <v>595</v>
      </c>
      <c r="D43448">
        <v>2009</v>
      </c>
      <c r="E43448" t="s">
        <v>737</v>
      </c>
      <c r="F43448" s="2">
        <v>719.25756430976696</v>
      </c>
    </row>
    <row r="43449" spans="1:6">
      <c r="A43449" t="s">
        <v>530</v>
      </c>
      <c r="B43449">
        <v>5056</v>
      </c>
      <c r="C43449" t="s">
        <v>595</v>
      </c>
      <c r="D43449">
        <v>2009</v>
      </c>
      <c r="E43449" t="s">
        <v>740</v>
      </c>
      <c r="F43449" s="2">
        <v>1306.3389253200701</v>
      </c>
    </row>
    <row r="43450" spans="1:6">
      <c r="A43450" t="s">
        <v>530</v>
      </c>
      <c r="B43450">
        <v>5056</v>
      </c>
      <c r="C43450" t="s">
        <v>595</v>
      </c>
      <c r="D43450">
        <v>2009</v>
      </c>
      <c r="E43450" t="s">
        <v>741</v>
      </c>
      <c r="F43450" s="2">
        <v>11988.8801134062</v>
      </c>
    </row>
    <row r="43451" spans="1:6">
      <c r="A43451" t="s">
        <v>530</v>
      </c>
      <c r="B43451">
        <v>5056</v>
      </c>
      <c r="C43451" t="s">
        <v>595</v>
      </c>
      <c r="D43451">
        <v>2011</v>
      </c>
      <c r="E43451" t="s">
        <v>742</v>
      </c>
      <c r="F43451" s="2">
        <v>3403.9712643922699</v>
      </c>
    </row>
    <row r="43452" spans="1:6">
      <c r="A43452" t="s">
        <v>530</v>
      </c>
      <c r="B43452">
        <v>5056</v>
      </c>
      <c r="C43452" t="s">
        <v>595</v>
      </c>
      <c r="D43452">
        <v>2011</v>
      </c>
      <c r="E43452" t="s">
        <v>744</v>
      </c>
      <c r="F43452" s="2">
        <v>26.1843165465</v>
      </c>
    </row>
    <row r="43453" spans="1:6">
      <c r="A43453" t="s">
        <v>530</v>
      </c>
      <c r="B43453">
        <v>5056</v>
      </c>
      <c r="C43453" t="s">
        <v>595</v>
      </c>
      <c r="D43453">
        <v>2011</v>
      </c>
      <c r="E43453" t="s">
        <v>743</v>
      </c>
      <c r="F43453" s="2">
        <v>0</v>
      </c>
    </row>
    <row r="43454" spans="1:6">
      <c r="A43454" t="s">
        <v>530</v>
      </c>
      <c r="B43454">
        <v>5056</v>
      </c>
      <c r="C43454" t="s">
        <v>595</v>
      </c>
      <c r="D43454">
        <v>2011</v>
      </c>
      <c r="E43454" t="s">
        <v>745</v>
      </c>
      <c r="F43454" s="2">
        <v>24187.601152258299</v>
      </c>
    </row>
    <row r="43455" spans="1:6">
      <c r="A43455" t="s">
        <v>530</v>
      </c>
      <c r="B43455">
        <v>5056</v>
      </c>
      <c r="C43455" t="s">
        <v>595</v>
      </c>
      <c r="D43455">
        <v>2013</v>
      </c>
      <c r="E43455" t="s">
        <v>737</v>
      </c>
      <c r="F43455" s="2">
        <v>928.30646939261101</v>
      </c>
    </row>
    <row r="43456" spans="1:6">
      <c r="A43456" t="s">
        <v>530</v>
      </c>
      <c r="B43456">
        <v>5056</v>
      </c>
      <c r="C43456" t="s">
        <v>595</v>
      </c>
      <c r="D43456">
        <v>2015</v>
      </c>
      <c r="E43456" t="s">
        <v>741</v>
      </c>
      <c r="F43456" s="2">
        <v>11679.350782813201</v>
      </c>
    </row>
    <row r="43457" spans="1:6">
      <c r="A43457" t="s">
        <v>530</v>
      </c>
      <c r="B43457">
        <v>5056</v>
      </c>
      <c r="C43457" t="s">
        <v>595</v>
      </c>
      <c r="D43457">
        <v>2016</v>
      </c>
      <c r="E43457" t="s">
        <v>736</v>
      </c>
      <c r="F43457" s="2">
        <v>2356.2593281057002</v>
      </c>
    </row>
    <row r="43458" spans="1:6">
      <c r="A43458" t="s">
        <v>530</v>
      </c>
      <c r="B43458">
        <v>5056</v>
      </c>
      <c r="C43458" t="s">
        <v>595</v>
      </c>
      <c r="D43458">
        <v>2016</v>
      </c>
      <c r="E43458" t="s">
        <v>737</v>
      </c>
      <c r="F43458" s="2">
        <v>917.07458860034899</v>
      </c>
    </row>
    <row r="43459" spans="1:6">
      <c r="A43459" t="s">
        <v>530</v>
      </c>
      <c r="B43459">
        <v>5056</v>
      </c>
      <c r="C43459" t="s">
        <v>595</v>
      </c>
      <c r="D43459">
        <v>2016</v>
      </c>
      <c r="E43459" t="s">
        <v>740</v>
      </c>
      <c r="F43459" s="2">
        <v>964.96552090197201</v>
      </c>
    </row>
    <row r="43460" spans="1:6">
      <c r="A43460" t="s">
        <v>530</v>
      </c>
      <c r="B43460">
        <v>5056</v>
      </c>
      <c r="C43460" t="s">
        <v>595</v>
      </c>
      <c r="D43460">
        <v>2017</v>
      </c>
      <c r="E43460" t="s">
        <v>738</v>
      </c>
      <c r="F43460" s="2">
        <v>0</v>
      </c>
    </row>
    <row r="43461" spans="1:6">
      <c r="A43461" t="s">
        <v>530</v>
      </c>
      <c r="B43461">
        <v>5056</v>
      </c>
      <c r="C43461" t="s">
        <v>595</v>
      </c>
      <c r="D43461">
        <v>2017</v>
      </c>
      <c r="E43461" t="s">
        <v>739</v>
      </c>
      <c r="F43461" s="2">
        <v>7658.2241037438498</v>
      </c>
    </row>
    <row r="43462" spans="1:6">
      <c r="A43462" t="s">
        <v>530</v>
      </c>
      <c r="B43462">
        <v>5056</v>
      </c>
      <c r="C43462" t="s">
        <v>595</v>
      </c>
      <c r="D43462">
        <v>2017</v>
      </c>
      <c r="E43462" t="s">
        <v>743</v>
      </c>
      <c r="F43462" s="2">
        <v>0</v>
      </c>
    </row>
    <row r="43463" spans="1:6">
      <c r="A43463" t="s">
        <v>530</v>
      </c>
      <c r="B43463">
        <v>5056</v>
      </c>
      <c r="C43463" t="s">
        <v>595</v>
      </c>
      <c r="D43463">
        <v>2018</v>
      </c>
      <c r="E43463" t="s">
        <v>742</v>
      </c>
      <c r="F43463" s="2">
        <v>3563.8779876185099</v>
      </c>
    </row>
    <row r="43464" spans="1:6">
      <c r="A43464" t="s">
        <v>530</v>
      </c>
      <c r="B43464">
        <v>5056</v>
      </c>
      <c r="C43464" t="s">
        <v>595</v>
      </c>
      <c r="D43464">
        <v>2018</v>
      </c>
      <c r="E43464" t="s">
        <v>744</v>
      </c>
      <c r="F43464" s="2">
        <v>8.7185387209999998</v>
      </c>
    </row>
    <row r="43465" spans="1:6">
      <c r="A43465" t="s">
        <v>530</v>
      </c>
      <c r="B43465">
        <v>5056</v>
      </c>
      <c r="C43465" t="s">
        <v>595</v>
      </c>
      <c r="D43465">
        <v>2018</v>
      </c>
      <c r="E43465" t="s">
        <v>745</v>
      </c>
      <c r="F43465" s="2">
        <v>28956.658962571601</v>
      </c>
    </row>
    <row r="43466" spans="1:6">
      <c r="A43466" t="s">
        <v>530</v>
      </c>
      <c r="B43466">
        <v>5056</v>
      </c>
      <c r="C43466" t="s">
        <v>595</v>
      </c>
      <c r="D43466">
        <v>2018</v>
      </c>
      <c r="E43466" t="s">
        <v>741</v>
      </c>
      <c r="F43466" s="2">
        <v>11027.190413947999</v>
      </c>
    </row>
    <row r="43467" spans="1:6">
      <c r="A43467" t="s">
        <v>530</v>
      </c>
      <c r="B43467">
        <v>5056</v>
      </c>
      <c r="C43467" t="s">
        <v>595</v>
      </c>
      <c r="D43467">
        <v>2019</v>
      </c>
      <c r="E43467" t="s">
        <v>736</v>
      </c>
      <c r="F43467" s="2">
        <v>2285.8630228478801</v>
      </c>
    </row>
    <row r="43468" spans="1:6">
      <c r="A43468" t="s">
        <v>530</v>
      </c>
      <c r="B43468">
        <v>5056</v>
      </c>
      <c r="C43468" t="s">
        <v>595</v>
      </c>
      <c r="D43468">
        <v>2019</v>
      </c>
      <c r="E43468" t="s">
        <v>737</v>
      </c>
      <c r="F43468" s="2">
        <v>904.38835933725204</v>
      </c>
    </row>
    <row r="43469" spans="1:6">
      <c r="A43469" t="s">
        <v>530</v>
      </c>
      <c r="B43469">
        <v>5056</v>
      </c>
      <c r="C43469" t="s">
        <v>595</v>
      </c>
      <c r="D43469">
        <v>2019</v>
      </c>
      <c r="E43469" t="s">
        <v>740</v>
      </c>
      <c r="F43469" s="2">
        <v>724.625182068002</v>
      </c>
    </row>
    <row r="43470" spans="1:6">
      <c r="A43470" t="s">
        <v>530</v>
      </c>
      <c r="B43470">
        <v>5056</v>
      </c>
      <c r="C43470" t="s">
        <v>595</v>
      </c>
      <c r="D43470">
        <v>2020</v>
      </c>
      <c r="E43470" t="s">
        <v>738</v>
      </c>
      <c r="F43470" s="2">
        <v>0</v>
      </c>
    </row>
    <row r="43471" spans="1:6">
      <c r="A43471" t="s">
        <v>530</v>
      </c>
      <c r="B43471">
        <v>5056</v>
      </c>
      <c r="C43471" t="s">
        <v>595</v>
      </c>
      <c r="D43471">
        <v>2020</v>
      </c>
      <c r="E43471" t="s">
        <v>739</v>
      </c>
      <c r="F43471" s="2">
        <v>7367.14848602042</v>
      </c>
    </row>
    <row r="43472" spans="1:6">
      <c r="A43472" t="s">
        <v>530</v>
      </c>
      <c r="B43472">
        <v>5056</v>
      </c>
      <c r="C43472" t="s">
        <v>595</v>
      </c>
      <c r="D43472">
        <v>2020</v>
      </c>
      <c r="E43472" t="s">
        <v>743</v>
      </c>
      <c r="F43472" s="2">
        <v>0</v>
      </c>
    </row>
    <row r="43473" spans="1:6">
      <c r="A43473" t="s">
        <v>530</v>
      </c>
      <c r="B43473">
        <v>5056</v>
      </c>
      <c r="C43473" t="s">
        <v>595</v>
      </c>
      <c r="D43473">
        <v>2021</v>
      </c>
      <c r="E43473" t="s">
        <v>742</v>
      </c>
      <c r="F43473" s="2">
        <v>2663.5409821735402</v>
      </c>
    </row>
    <row r="43474" spans="1:6">
      <c r="A43474" t="s">
        <v>530</v>
      </c>
      <c r="B43474">
        <v>5056</v>
      </c>
      <c r="C43474" t="s">
        <v>595</v>
      </c>
      <c r="D43474">
        <v>2021</v>
      </c>
      <c r="E43474" t="s">
        <v>744</v>
      </c>
      <c r="F43474" s="2">
        <v>0</v>
      </c>
    </row>
    <row r="43475" spans="1:6">
      <c r="A43475" t="s">
        <v>530</v>
      </c>
      <c r="B43475">
        <v>5056</v>
      </c>
      <c r="C43475" t="s">
        <v>595</v>
      </c>
      <c r="D43475">
        <v>2021</v>
      </c>
      <c r="E43475" t="s">
        <v>745</v>
      </c>
      <c r="F43475" s="2">
        <v>26685.205975595902</v>
      </c>
    </row>
    <row r="43476" spans="1:6">
      <c r="A43476" t="s">
        <v>530</v>
      </c>
      <c r="B43476">
        <v>5056</v>
      </c>
      <c r="C43476" t="s">
        <v>595</v>
      </c>
      <c r="D43476">
        <v>2022</v>
      </c>
      <c r="E43476" t="s">
        <v>736</v>
      </c>
      <c r="F43476" s="2">
        <v>1838.8839364994501</v>
      </c>
    </row>
    <row r="43477" spans="1:6">
      <c r="A43477" t="s">
        <v>530</v>
      </c>
      <c r="B43477">
        <v>5056</v>
      </c>
      <c r="C43477" t="s">
        <v>595</v>
      </c>
      <c r="D43477">
        <v>2022</v>
      </c>
      <c r="E43477" t="s">
        <v>737</v>
      </c>
      <c r="F43477" s="2">
        <v>1198.56877358931</v>
      </c>
    </row>
    <row r="43478" spans="1:6">
      <c r="A43478" t="s">
        <v>530</v>
      </c>
      <c r="B43478">
        <v>5056</v>
      </c>
      <c r="C43478" t="s">
        <v>595</v>
      </c>
      <c r="D43478">
        <v>2022</v>
      </c>
      <c r="E43478" t="s">
        <v>740</v>
      </c>
      <c r="F43478" s="2">
        <v>470.86027861257702</v>
      </c>
    </row>
    <row r="43479" spans="1:6">
      <c r="A43479" t="s">
        <v>530</v>
      </c>
      <c r="B43479">
        <v>5056</v>
      </c>
      <c r="C43479" t="s">
        <v>595</v>
      </c>
      <c r="D43479">
        <v>2023</v>
      </c>
      <c r="E43479" t="s">
        <v>739</v>
      </c>
      <c r="F43479" s="2">
        <v>6731.1739225320098</v>
      </c>
    </row>
    <row r="43480" spans="1:6">
      <c r="A43480" t="s">
        <v>530</v>
      </c>
      <c r="B43480">
        <v>5056</v>
      </c>
      <c r="C43480" t="s">
        <v>595</v>
      </c>
      <c r="D43480">
        <v>2024</v>
      </c>
      <c r="E43480" t="s">
        <v>742</v>
      </c>
      <c r="F43480" s="2">
        <v>2523.9039175770399</v>
      </c>
    </row>
    <row r="43481" spans="1:6">
      <c r="A43481" t="s">
        <v>530</v>
      </c>
      <c r="B43481">
        <v>5056</v>
      </c>
      <c r="C43481" t="s">
        <v>595</v>
      </c>
      <c r="D43481">
        <v>2024</v>
      </c>
      <c r="E43481" t="s">
        <v>745</v>
      </c>
      <c r="F43481" s="2">
        <v>31099.6912733026</v>
      </c>
    </row>
    <row r="43482" spans="1:6">
      <c r="A43482" t="s">
        <v>530</v>
      </c>
      <c r="B43482">
        <v>5057</v>
      </c>
      <c r="C43482" t="s">
        <v>597</v>
      </c>
      <c r="D43482">
        <v>2009</v>
      </c>
      <c r="E43482" t="s">
        <v>736</v>
      </c>
      <c r="F43482" s="2">
        <v>2523.2009452659499</v>
      </c>
    </row>
    <row r="43483" spans="1:6">
      <c r="A43483" t="s">
        <v>530</v>
      </c>
      <c r="B43483">
        <v>5057</v>
      </c>
      <c r="C43483" t="s">
        <v>597</v>
      </c>
      <c r="D43483">
        <v>2009</v>
      </c>
      <c r="E43483" t="s">
        <v>737</v>
      </c>
      <c r="F43483" s="2">
        <v>1186.54613296549</v>
      </c>
    </row>
    <row r="43484" spans="1:6">
      <c r="A43484" t="s">
        <v>530</v>
      </c>
      <c r="B43484">
        <v>5057</v>
      </c>
      <c r="C43484" t="s">
        <v>597</v>
      </c>
      <c r="D43484">
        <v>2009</v>
      </c>
      <c r="E43484" t="s">
        <v>740</v>
      </c>
      <c r="F43484" s="2">
        <v>2634.15697451712</v>
      </c>
    </row>
    <row r="43485" spans="1:6">
      <c r="A43485" t="s">
        <v>530</v>
      </c>
      <c r="B43485">
        <v>5057</v>
      </c>
      <c r="C43485" t="s">
        <v>597</v>
      </c>
      <c r="D43485">
        <v>2011</v>
      </c>
      <c r="E43485" t="s">
        <v>742</v>
      </c>
      <c r="F43485" s="2">
        <v>5576.1814218499603</v>
      </c>
    </row>
    <row r="43486" spans="1:6">
      <c r="A43486" t="s">
        <v>530</v>
      </c>
      <c r="B43486">
        <v>5057</v>
      </c>
      <c r="C43486" t="s">
        <v>597</v>
      </c>
      <c r="D43486">
        <v>2011</v>
      </c>
      <c r="E43486" t="s">
        <v>745</v>
      </c>
      <c r="F43486" s="2">
        <v>31714.8923368592</v>
      </c>
    </row>
    <row r="43487" spans="1:6">
      <c r="A43487" t="s">
        <v>530</v>
      </c>
      <c r="B43487">
        <v>5057</v>
      </c>
      <c r="C43487" t="s">
        <v>597</v>
      </c>
      <c r="D43487">
        <v>2011</v>
      </c>
      <c r="E43487" t="s">
        <v>741</v>
      </c>
      <c r="F43487" s="2">
        <v>10323.3392275848</v>
      </c>
    </row>
    <row r="43488" spans="1:6">
      <c r="A43488" t="s">
        <v>530</v>
      </c>
      <c r="B43488">
        <v>5057</v>
      </c>
      <c r="C43488" t="s">
        <v>597</v>
      </c>
      <c r="D43488">
        <v>2013</v>
      </c>
      <c r="E43488" t="s">
        <v>738</v>
      </c>
      <c r="F43488" s="2">
        <v>0</v>
      </c>
    </row>
    <row r="43489" spans="1:6">
      <c r="A43489" t="s">
        <v>530</v>
      </c>
      <c r="B43489">
        <v>5057</v>
      </c>
      <c r="C43489" t="s">
        <v>597</v>
      </c>
      <c r="D43489">
        <v>2013</v>
      </c>
      <c r="E43489" t="s">
        <v>743</v>
      </c>
      <c r="F43489" s="2">
        <v>119.963183615482</v>
      </c>
    </row>
    <row r="43490" spans="1:6">
      <c r="A43490" t="s">
        <v>530</v>
      </c>
      <c r="B43490">
        <v>5057</v>
      </c>
      <c r="C43490" t="s">
        <v>597</v>
      </c>
      <c r="D43490">
        <v>2016</v>
      </c>
      <c r="E43490" t="s">
        <v>736</v>
      </c>
      <c r="F43490" s="2">
        <v>2085.9725790369098</v>
      </c>
    </row>
    <row r="43491" spans="1:6">
      <c r="A43491" t="s">
        <v>530</v>
      </c>
      <c r="B43491">
        <v>5057</v>
      </c>
      <c r="C43491" t="s">
        <v>597</v>
      </c>
      <c r="D43491">
        <v>2016</v>
      </c>
      <c r="E43491" t="s">
        <v>737</v>
      </c>
      <c r="F43491" s="2">
        <v>1533.4611808975601</v>
      </c>
    </row>
    <row r="43492" spans="1:6">
      <c r="A43492" t="s">
        <v>530</v>
      </c>
      <c r="B43492">
        <v>5057</v>
      </c>
      <c r="C43492" t="s">
        <v>597</v>
      </c>
      <c r="D43492">
        <v>2016</v>
      </c>
      <c r="E43492" t="s">
        <v>738</v>
      </c>
      <c r="F43492" s="2">
        <v>0</v>
      </c>
    </row>
    <row r="43493" spans="1:6">
      <c r="A43493" t="s">
        <v>530</v>
      </c>
      <c r="B43493">
        <v>5057</v>
      </c>
      <c r="C43493" t="s">
        <v>597</v>
      </c>
      <c r="D43493">
        <v>2016</v>
      </c>
      <c r="E43493" t="s">
        <v>743</v>
      </c>
      <c r="F43493" s="2">
        <v>133.55183174460601</v>
      </c>
    </row>
    <row r="43494" spans="1:6">
      <c r="A43494" t="s">
        <v>530</v>
      </c>
      <c r="B43494">
        <v>5057</v>
      </c>
      <c r="C43494" t="s">
        <v>597</v>
      </c>
      <c r="D43494">
        <v>2017</v>
      </c>
      <c r="E43494" t="s">
        <v>744</v>
      </c>
      <c r="F43494" s="2">
        <v>23802.3162511216</v>
      </c>
    </row>
    <row r="43495" spans="1:6">
      <c r="A43495" t="s">
        <v>530</v>
      </c>
      <c r="B43495">
        <v>5057</v>
      </c>
      <c r="C43495" t="s">
        <v>597</v>
      </c>
      <c r="D43495">
        <v>2017</v>
      </c>
      <c r="E43495" t="s">
        <v>739</v>
      </c>
      <c r="F43495" s="2">
        <v>31736.8925421323</v>
      </c>
    </row>
    <row r="43496" spans="1:6">
      <c r="A43496" t="s">
        <v>530</v>
      </c>
      <c r="B43496">
        <v>5057</v>
      </c>
      <c r="C43496" t="s">
        <v>597</v>
      </c>
      <c r="D43496">
        <v>2017</v>
      </c>
      <c r="E43496" t="s">
        <v>741</v>
      </c>
      <c r="F43496" s="2">
        <v>8998.4306713534606</v>
      </c>
    </row>
    <row r="43497" spans="1:6">
      <c r="A43497" t="s">
        <v>530</v>
      </c>
      <c r="B43497">
        <v>5057</v>
      </c>
      <c r="C43497" t="s">
        <v>597</v>
      </c>
      <c r="D43497">
        <v>2018</v>
      </c>
      <c r="E43497" t="s">
        <v>742</v>
      </c>
      <c r="F43497" s="2">
        <v>5899.4233637850102</v>
      </c>
    </row>
    <row r="43498" spans="1:6">
      <c r="A43498" t="s">
        <v>530</v>
      </c>
      <c r="B43498">
        <v>5057</v>
      </c>
      <c r="C43498" t="s">
        <v>597</v>
      </c>
      <c r="D43498">
        <v>2019</v>
      </c>
      <c r="E43498" t="s">
        <v>736</v>
      </c>
      <c r="F43498" s="2">
        <v>2122.8125683727299</v>
      </c>
    </row>
    <row r="43499" spans="1:6">
      <c r="A43499" t="s">
        <v>530</v>
      </c>
      <c r="B43499">
        <v>5057</v>
      </c>
      <c r="C43499" t="s">
        <v>597</v>
      </c>
      <c r="D43499">
        <v>2019</v>
      </c>
      <c r="E43499" t="s">
        <v>737</v>
      </c>
      <c r="F43499" s="2">
        <v>1514.6590045226501</v>
      </c>
    </row>
    <row r="43500" spans="1:6">
      <c r="A43500" t="s">
        <v>530</v>
      </c>
      <c r="B43500">
        <v>5057</v>
      </c>
      <c r="C43500" t="s">
        <v>597</v>
      </c>
      <c r="D43500">
        <v>2019</v>
      </c>
      <c r="E43500" t="s">
        <v>738</v>
      </c>
      <c r="F43500" s="2">
        <v>0</v>
      </c>
    </row>
    <row r="43501" spans="1:6">
      <c r="A43501" t="s">
        <v>530</v>
      </c>
      <c r="B43501">
        <v>5057</v>
      </c>
      <c r="C43501" t="s">
        <v>597</v>
      </c>
      <c r="D43501">
        <v>2019</v>
      </c>
      <c r="E43501" t="s">
        <v>740</v>
      </c>
      <c r="F43501" s="2">
        <v>1127.07044435543</v>
      </c>
    </row>
    <row r="43502" spans="1:6">
      <c r="A43502" t="s">
        <v>530</v>
      </c>
      <c r="B43502">
        <v>5057</v>
      </c>
      <c r="C43502" t="s">
        <v>597</v>
      </c>
      <c r="D43502">
        <v>2020</v>
      </c>
      <c r="E43502" t="s">
        <v>744</v>
      </c>
      <c r="F43502" s="2">
        <v>13255.247835162199</v>
      </c>
    </row>
    <row r="43503" spans="1:6">
      <c r="A43503" t="s">
        <v>530</v>
      </c>
      <c r="B43503">
        <v>5057</v>
      </c>
      <c r="C43503" t="s">
        <v>597</v>
      </c>
      <c r="D43503">
        <v>2020</v>
      </c>
      <c r="E43503" t="s">
        <v>739</v>
      </c>
      <c r="F43503" s="2">
        <v>28310.176725631802</v>
      </c>
    </row>
    <row r="43504" spans="1:6">
      <c r="A43504" t="s">
        <v>530</v>
      </c>
      <c r="B43504">
        <v>5057</v>
      </c>
      <c r="C43504" t="s">
        <v>597</v>
      </c>
      <c r="D43504">
        <v>2021</v>
      </c>
      <c r="E43504" t="s">
        <v>742</v>
      </c>
      <c r="F43504" s="2">
        <v>5298.6692081604997</v>
      </c>
    </row>
    <row r="43505" spans="1:6">
      <c r="A43505" t="s">
        <v>530</v>
      </c>
      <c r="B43505">
        <v>5057</v>
      </c>
      <c r="C43505" t="s">
        <v>597</v>
      </c>
      <c r="D43505">
        <v>2021</v>
      </c>
      <c r="E43505" t="s">
        <v>745</v>
      </c>
      <c r="F43505" s="2">
        <v>33820.7046690805</v>
      </c>
    </row>
    <row r="43506" spans="1:6">
      <c r="A43506" t="s">
        <v>530</v>
      </c>
      <c r="B43506">
        <v>5057</v>
      </c>
      <c r="C43506" t="s">
        <v>597</v>
      </c>
      <c r="D43506">
        <v>2022</v>
      </c>
      <c r="E43506" t="s">
        <v>736</v>
      </c>
      <c r="F43506" s="2">
        <v>1252.7616813465499</v>
      </c>
    </row>
    <row r="43507" spans="1:6">
      <c r="A43507" t="s">
        <v>530</v>
      </c>
      <c r="B43507">
        <v>5057</v>
      </c>
      <c r="C43507" t="s">
        <v>597</v>
      </c>
      <c r="D43507">
        <v>2022</v>
      </c>
      <c r="E43507" t="s">
        <v>737</v>
      </c>
      <c r="F43507" s="2">
        <v>1374.1387960502</v>
      </c>
    </row>
    <row r="43508" spans="1:6">
      <c r="A43508" t="s">
        <v>530</v>
      </c>
      <c r="B43508">
        <v>5057</v>
      </c>
      <c r="C43508" t="s">
        <v>597</v>
      </c>
      <c r="D43508">
        <v>2022</v>
      </c>
      <c r="E43508" t="s">
        <v>738</v>
      </c>
      <c r="F43508" s="2">
        <v>0</v>
      </c>
    </row>
    <row r="43509" spans="1:6">
      <c r="A43509" t="s">
        <v>530</v>
      </c>
      <c r="B43509">
        <v>5057</v>
      </c>
      <c r="C43509" t="s">
        <v>597</v>
      </c>
      <c r="D43509">
        <v>2022</v>
      </c>
      <c r="E43509" t="s">
        <v>740</v>
      </c>
      <c r="F43509" s="2">
        <v>1229.2500521356701</v>
      </c>
    </row>
    <row r="43510" spans="1:6">
      <c r="A43510" t="s">
        <v>530</v>
      </c>
      <c r="B43510">
        <v>5057</v>
      </c>
      <c r="C43510" t="s">
        <v>597</v>
      </c>
      <c r="D43510">
        <v>2023</v>
      </c>
      <c r="E43510" t="s">
        <v>744</v>
      </c>
      <c r="F43510" s="2">
        <v>24712.7139446892</v>
      </c>
    </row>
    <row r="43511" spans="1:6">
      <c r="A43511" t="s">
        <v>530</v>
      </c>
      <c r="B43511">
        <v>5057</v>
      </c>
      <c r="C43511" t="s">
        <v>597</v>
      </c>
      <c r="D43511">
        <v>2023</v>
      </c>
      <c r="E43511" t="s">
        <v>739</v>
      </c>
      <c r="F43511" s="2">
        <v>26225.000977790001</v>
      </c>
    </row>
    <row r="43512" spans="1:6">
      <c r="A43512" t="s">
        <v>530</v>
      </c>
      <c r="B43512">
        <v>5057</v>
      </c>
      <c r="C43512" t="s">
        <v>597</v>
      </c>
      <c r="D43512">
        <v>2023</v>
      </c>
      <c r="E43512" t="s">
        <v>743</v>
      </c>
      <c r="F43512" s="2">
        <v>249.94646213766799</v>
      </c>
    </row>
    <row r="43513" spans="1:6">
      <c r="A43513" t="s">
        <v>530</v>
      </c>
      <c r="B43513">
        <v>5057</v>
      </c>
      <c r="C43513" t="s">
        <v>597</v>
      </c>
      <c r="D43513">
        <v>2024</v>
      </c>
      <c r="E43513" t="s">
        <v>742</v>
      </c>
      <c r="F43513" s="2">
        <v>5149.5756593255201</v>
      </c>
    </row>
    <row r="43514" spans="1:6">
      <c r="A43514" t="s">
        <v>530</v>
      </c>
      <c r="B43514">
        <v>5057</v>
      </c>
      <c r="C43514" t="s">
        <v>597</v>
      </c>
      <c r="D43514">
        <v>2024</v>
      </c>
      <c r="E43514" t="s">
        <v>745</v>
      </c>
      <c r="F43514" s="2">
        <v>37730.357620579402</v>
      </c>
    </row>
    <row r="43515" spans="1:6">
      <c r="A43515" t="s">
        <v>530</v>
      </c>
      <c r="B43515">
        <v>5057</v>
      </c>
      <c r="C43515" t="s">
        <v>597</v>
      </c>
      <c r="D43515">
        <v>2024</v>
      </c>
      <c r="E43515" t="s">
        <v>741</v>
      </c>
      <c r="F43515" s="2">
        <v>8243.4156861317406</v>
      </c>
    </row>
    <row r="43516" spans="1:6">
      <c r="A43516" t="s">
        <v>530</v>
      </c>
      <c r="B43516">
        <v>5058</v>
      </c>
      <c r="C43516" t="s">
        <v>599</v>
      </c>
      <c r="D43516">
        <v>2009</v>
      </c>
      <c r="E43516" t="s">
        <v>744</v>
      </c>
      <c r="F43516" s="2">
        <v>0</v>
      </c>
    </row>
    <row r="43517" spans="1:6">
      <c r="A43517" t="s">
        <v>530</v>
      </c>
      <c r="B43517">
        <v>5058</v>
      </c>
      <c r="C43517" t="s">
        <v>599</v>
      </c>
      <c r="D43517">
        <v>2009</v>
      </c>
      <c r="E43517" t="s">
        <v>745</v>
      </c>
      <c r="F43517" s="2">
        <v>17474.830045447299</v>
      </c>
    </row>
    <row r="43518" spans="1:6">
      <c r="A43518" t="s">
        <v>530</v>
      </c>
      <c r="B43518">
        <v>5058</v>
      </c>
      <c r="C43518" t="s">
        <v>599</v>
      </c>
      <c r="D43518">
        <v>2009</v>
      </c>
      <c r="E43518" t="s">
        <v>741</v>
      </c>
      <c r="F43518" s="2">
        <v>7482.8823107297503</v>
      </c>
    </row>
    <row r="43519" spans="1:6">
      <c r="A43519" t="s">
        <v>530</v>
      </c>
      <c r="B43519">
        <v>5058</v>
      </c>
      <c r="C43519" t="s">
        <v>599</v>
      </c>
      <c r="D43519">
        <v>2011</v>
      </c>
      <c r="E43519" t="s">
        <v>738</v>
      </c>
      <c r="F43519" s="2">
        <v>0</v>
      </c>
    </row>
    <row r="43520" spans="1:6">
      <c r="A43520" t="s">
        <v>530</v>
      </c>
      <c r="B43520">
        <v>5058</v>
      </c>
      <c r="C43520" t="s">
        <v>599</v>
      </c>
      <c r="D43520">
        <v>2011</v>
      </c>
      <c r="E43520" t="s">
        <v>743</v>
      </c>
      <c r="F43520" s="2">
        <v>0</v>
      </c>
    </row>
    <row r="43521" spans="1:6">
      <c r="A43521" t="s">
        <v>530</v>
      </c>
      <c r="B43521">
        <v>5058</v>
      </c>
      <c r="C43521" t="s">
        <v>599</v>
      </c>
      <c r="D43521">
        <v>2013</v>
      </c>
      <c r="E43521" t="s">
        <v>736</v>
      </c>
      <c r="F43521" s="2">
        <v>1049.60706672839</v>
      </c>
    </row>
    <row r="43522" spans="1:6">
      <c r="A43522" t="s">
        <v>530</v>
      </c>
      <c r="B43522">
        <v>5058</v>
      </c>
      <c r="C43522" t="s">
        <v>599</v>
      </c>
      <c r="D43522">
        <v>2013</v>
      </c>
      <c r="E43522" t="s">
        <v>737</v>
      </c>
      <c r="F43522" s="2">
        <v>971.23155293506102</v>
      </c>
    </row>
    <row r="43523" spans="1:6">
      <c r="A43523" t="s">
        <v>530</v>
      </c>
      <c r="B43523">
        <v>5058</v>
      </c>
      <c r="C43523" t="s">
        <v>599</v>
      </c>
      <c r="D43523">
        <v>2015</v>
      </c>
      <c r="E43523" t="s">
        <v>742</v>
      </c>
      <c r="F43523" s="2">
        <v>3301.9351051439298</v>
      </c>
    </row>
    <row r="43524" spans="1:6">
      <c r="A43524" t="s">
        <v>530</v>
      </c>
      <c r="B43524">
        <v>5058</v>
      </c>
      <c r="C43524" t="s">
        <v>599</v>
      </c>
      <c r="D43524">
        <v>2015</v>
      </c>
      <c r="E43524" t="s">
        <v>744</v>
      </c>
      <c r="F43524" s="2">
        <v>0</v>
      </c>
    </row>
    <row r="43525" spans="1:6">
      <c r="A43525" t="s">
        <v>530</v>
      </c>
      <c r="B43525">
        <v>5058</v>
      </c>
      <c r="C43525" t="s">
        <v>599</v>
      </c>
      <c r="D43525">
        <v>2015</v>
      </c>
      <c r="E43525" t="s">
        <v>739</v>
      </c>
      <c r="F43525" s="2">
        <v>21085.916676001099</v>
      </c>
    </row>
    <row r="43526" spans="1:6">
      <c r="A43526" t="s">
        <v>530</v>
      </c>
      <c r="B43526">
        <v>5058</v>
      </c>
      <c r="C43526" t="s">
        <v>599</v>
      </c>
      <c r="D43526">
        <v>2016</v>
      </c>
      <c r="E43526" t="s">
        <v>736</v>
      </c>
      <c r="F43526" s="2">
        <v>1005.8874101104</v>
      </c>
    </row>
    <row r="43527" spans="1:6">
      <c r="A43527" t="s">
        <v>530</v>
      </c>
      <c r="B43527">
        <v>5058</v>
      </c>
      <c r="C43527" t="s">
        <v>599</v>
      </c>
      <c r="D43527">
        <v>2016</v>
      </c>
      <c r="E43527" t="s">
        <v>737</v>
      </c>
      <c r="F43527" s="2">
        <v>787.79457242194496</v>
      </c>
    </row>
    <row r="43528" spans="1:6">
      <c r="A43528" t="s">
        <v>530</v>
      </c>
      <c r="B43528">
        <v>5058</v>
      </c>
      <c r="C43528" t="s">
        <v>599</v>
      </c>
      <c r="D43528">
        <v>2016</v>
      </c>
      <c r="E43528" t="s">
        <v>745</v>
      </c>
      <c r="F43528" s="2">
        <v>17474.830045447299</v>
      </c>
    </row>
    <row r="43529" spans="1:6">
      <c r="A43529" t="s">
        <v>530</v>
      </c>
      <c r="B43529">
        <v>5058</v>
      </c>
      <c r="C43529" t="s">
        <v>599</v>
      </c>
      <c r="D43529">
        <v>2017</v>
      </c>
      <c r="E43529" t="s">
        <v>738</v>
      </c>
      <c r="F43529" s="2">
        <v>0</v>
      </c>
    </row>
    <row r="43530" spans="1:6">
      <c r="A43530" t="s">
        <v>530</v>
      </c>
      <c r="B43530">
        <v>5058</v>
      </c>
      <c r="C43530" t="s">
        <v>599</v>
      </c>
      <c r="D43530">
        <v>2017</v>
      </c>
      <c r="E43530" t="s">
        <v>740</v>
      </c>
      <c r="F43530" s="2">
        <v>621.77315439635299</v>
      </c>
    </row>
    <row r="43531" spans="1:6">
      <c r="A43531" t="s">
        <v>530</v>
      </c>
      <c r="B43531">
        <v>5058</v>
      </c>
      <c r="C43531" t="s">
        <v>599</v>
      </c>
      <c r="D43531">
        <v>2018</v>
      </c>
      <c r="E43531" t="s">
        <v>742</v>
      </c>
      <c r="F43531" s="2">
        <v>4587.3898340820997</v>
      </c>
    </row>
    <row r="43532" spans="1:6">
      <c r="A43532" t="s">
        <v>530</v>
      </c>
      <c r="B43532">
        <v>5058</v>
      </c>
      <c r="C43532" t="s">
        <v>599</v>
      </c>
      <c r="D43532">
        <v>2018</v>
      </c>
      <c r="E43532" t="s">
        <v>744</v>
      </c>
      <c r="F43532" s="2">
        <v>0</v>
      </c>
    </row>
    <row r="43533" spans="1:6">
      <c r="A43533" t="s">
        <v>530</v>
      </c>
      <c r="B43533">
        <v>5058</v>
      </c>
      <c r="C43533" t="s">
        <v>599</v>
      </c>
      <c r="D43533">
        <v>2018</v>
      </c>
      <c r="E43533" t="s">
        <v>739</v>
      </c>
      <c r="F43533" s="2">
        <v>21002.5645432327</v>
      </c>
    </row>
    <row r="43534" spans="1:6">
      <c r="A43534" t="s">
        <v>530</v>
      </c>
      <c r="B43534">
        <v>5058</v>
      </c>
      <c r="C43534" t="s">
        <v>599</v>
      </c>
      <c r="D43534">
        <v>2019</v>
      </c>
      <c r="E43534" t="s">
        <v>745</v>
      </c>
      <c r="F43534" s="2">
        <v>19189.638536174902</v>
      </c>
    </row>
    <row r="43535" spans="1:6">
      <c r="A43535" t="s">
        <v>530</v>
      </c>
      <c r="B43535">
        <v>5058</v>
      </c>
      <c r="C43535" t="s">
        <v>599</v>
      </c>
      <c r="D43535">
        <v>2019</v>
      </c>
      <c r="E43535" t="s">
        <v>741</v>
      </c>
      <c r="F43535" s="2">
        <v>6609.6519161347496</v>
      </c>
    </row>
    <row r="43536" spans="1:6">
      <c r="A43536" t="s">
        <v>530</v>
      </c>
      <c r="B43536">
        <v>5058</v>
      </c>
      <c r="C43536" t="s">
        <v>599</v>
      </c>
      <c r="D43536">
        <v>2020</v>
      </c>
      <c r="E43536" t="s">
        <v>740</v>
      </c>
      <c r="F43536" s="2">
        <v>521.32152334772798</v>
      </c>
    </row>
    <row r="43537" spans="1:6">
      <c r="A43537" t="s">
        <v>530</v>
      </c>
      <c r="B43537">
        <v>5058</v>
      </c>
      <c r="C43537" t="s">
        <v>599</v>
      </c>
      <c r="D43537">
        <v>2021</v>
      </c>
      <c r="E43537" t="s">
        <v>739</v>
      </c>
      <c r="F43537" s="2">
        <v>20434.9826185686</v>
      </c>
    </row>
    <row r="43538" spans="1:6">
      <c r="A43538" t="s">
        <v>530</v>
      </c>
      <c r="B43538">
        <v>5058</v>
      </c>
      <c r="C43538" t="s">
        <v>599</v>
      </c>
      <c r="D43538">
        <v>2021</v>
      </c>
      <c r="E43538" t="s">
        <v>743</v>
      </c>
      <c r="F43538" s="2">
        <v>0</v>
      </c>
    </row>
    <row r="43539" spans="1:6">
      <c r="A43539" t="s">
        <v>530</v>
      </c>
      <c r="B43539">
        <v>5058</v>
      </c>
      <c r="C43539" t="s">
        <v>599</v>
      </c>
      <c r="D43539">
        <v>2022</v>
      </c>
      <c r="E43539" t="s">
        <v>745</v>
      </c>
      <c r="F43539" s="2">
        <v>20311.641603291799</v>
      </c>
    </row>
    <row r="43540" spans="1:6">
      <c r="A43540" t="s">
        <v>530</v>
      </c>
      <c r="B43540">
        <v>5058</v>
      </c>
      <c r="C43540" t="s">
        <v>599</v>
      </c>
      <c r="D43540">
        <v>2022</v>
      </c>
      <c r="E43540" t="s">
        <v>741</v>
      </c>
      <c r="F43540" s="2">
        <v>6607.8685608412898</v>
      </c>
    </row>
    <row r="43541" spans="1:6">
      <c r="A43541" t="s">
        <v>530</v>
      </c>
      <c r="B43541">
        <v>5058</v>
      </c>
      <c r="C43541" t="s">
        <v>599</v>
      </c>
      <c r="D43541">
        <v>2023</v>
      </c>
      <c r="E43541" t="s">
        <v>736</v>
      </c>
      <c r="F43541" s="2">
        <v>589.89262535095099</v>
      </c>
    </row>
    <row r="43542" spans="1:6">
      <c r="A43542" t="s">
        <v>530</v>
      </c>
      <c r="B43542">
        <v>5058</v>
      </c>
      <c r="C43542" t="s">
        <v>599</v>
      </c>
      <c r="D43542">
        <v>2023</v>
      </c>
      <c r="E43542" t="s">
        <v>737</v>
      </c>
      <c r="F43542" s="2">
        <v>655.66651273981302</v>
      </c>
    </row>
    <row r="43543" spans="1:6">
      <c r="A43543" t="s">
        <v>530</v>
      </c>
      <c r="B43543">
        <v>5058</v>
      </c>
      <c r="C43543" t="s">
        <v>599</v>
      </c>
      <c r="D43543">
        <v>2023</v>
      </c>
      <c r="E43543" t="s">
        <v>740</v>
      </c>
      <c r="F43543" s="2">
        <v>597.44765815521998</v>
      </c>
    </row>
    <row r="43544" spans="1:6">
      <c r="A43544" t="s">
        <v>530</v>
      </c>
      <c r="B43544">
        <v>5058</v>
      </c>
      <c r="C43544" t="s">
        <v>599</v>
      </c>
      <c r="D43544">
        <v>2024</v>
      </c>
      <c r="E43544" t="s">
        <v>743</v>
      </c>
      <c r="F43544" s="2">
        <v>0</v>
      </c>
    </row>
    <row r="43545" spans="1:6">
      <c r="A43545" t="s">
        <v>530</v>
      </c>
      <c r="B43545">
        <v>5059</v>
      </c>
      <c r="C43545" t="s">
        <v>601</v>
      </c>
      <c r="D43545">
        <v>2009</v>
      </c>
      <c r="E43545" t="s">
        <v>738</v>
      </c>
      <c r="F43545" s="2">
        <v>0</v>
      </c>
    </row>
    <row r="43546" spans="1:6">
      <c r="A43546" t="s">
        <v>530</v>
      </c>
      <c r="B43546">
        <v>5059</v>
      </c>
      <c r="C43546" t="s">
        <v>601</v>
      </c>
      <c r="D43546">
        <v>2009</v>
      </c>
      <c r="E43546" t="s">
        <v>739</v>
      </c>
      <c r="F43546" s="2">
        <v>44646.151503239198</v>
      </c>
    </row>
    <row r="43547" spans="1:6">
      <c r="A43547" t="s">
        <v>530</v>
      </c>
      <c r="B43547">
        <v>5059</v>
      </c>
      <c r="C43547" t="s">
        <v>601</v>
      </c>
      <c r="D43547">
        <v>2009</v>
      </c>
      <c r="E43547" t="s">
        <v>743</v>
      </c>
      <c r="F43547" s="2">
        <v>0</v>
      </c>
    </row>
    <row r="43548" spans="1:6">
      <c r="A43548" t="s">
        <v>530</v>
      </c>
      <c r="B43548">
        <v>5059</v>
      </c>
      <c r="C43548" t="s">
        <v>601</v>
      </c>
      <c r="D43548">
        <v>2011</v>
      </c>
      <c r="E43548" t="s">
        <v>736</v>
      </c>
      <c r="F43548" s="2">
        <v>8095.2050684117603</v>
      </c>
    </row>
    <row r="43549" spans="1:6">
      <c r="A43549" t="s">
        <v>530</v>
      </c>
      <c r="B43549">
        <v>5059</v>
      </c>
      <c r="C43549" t="s">
        <v>601</v>
      </c>
      <c r="D43549">
        <v>2011</v>
      </c>
      <c r="E43549" t="s">
        <v>737</v>
      </c>
      <c r="F43549" s="2">
        <v>3229.4145128454102</v>
      </c>
    </row>
    <row r="43550" spans="1:6">
      <c r="A43550" t="s">
        <v>530</v>
      </c>
      <c r="B43550">
        <v>5059</v>
      </c>
      <c r="C43550" t="s">
        <v>601</v>
      </c>
      <c r="D43550">
        <v>2011</v>
      </c>
      <c r="E43550" t="s">
        <v>740</v>
      </c>
      <c r="F43550" s="2">
        <v>4355.24520440387</v>
      </c>
    </row>
    <row r="43551" spans="1:6">
      <c r="A43551" t="s">
        <v>530</v>
      </c>
      <c r="B43551">
        <v>5059</v>
      </c>
      <c r="C43551" t="s">
        <v>601</v>
      </c>
      <c r="D43551">
        <v>2013</v>
      </c>
      <c r="E43551" t="s">
        <v>742</v>
      </c>
      <c r="F43551" s="2">
        <v>11130.3855618825</v>
      </c>
    </row>
    <row r="43552" spans="1:6">
      <c r="A43552" t="s">
        <v>530</v>
      </c>
      <c r="B43552">
        <v>5059</v>
      </c>
      <c r="C43552" t="s">
        <v>601</v>
      </c>
      <c r="D43552">
        <v>2013</v>
      </c>
      <c r="E43552" t="s">
        <v>744</v>
      </c>
      <c r="F43552" s="2">
        <v>190707.15037635001</v>
      </c>
    </row>
    <row r="43553" spans="1:6">
      <c r="A43553" t="s">
        <v>530</v>
      </c>
      <c r="B43553">
        <v>5059</v>
      </c>
      <c r="C43553" t="s">
        <v>601</v>
      </c>
      <c r="D43553">
        <v>2013</v>
      </c>
      <c r="E43553" t="s">
        <v>745</v>
      </c>
      <c r="F43553" s="2">
        <v>14688.9614604863</v>
      </c>
    </row>
    <row r="43554" spans="1:6">
      <c r="A43554" t="s">
        <v>530</v>
      </c>
      <c r="B43554">
        <v>5059</v>
      </c>
      <c r="C43554" t="s">
        <v>601</v>
      </c>
      <c r="D43554">
        <v>2015</v>
      </c>
      <c r="E43554" t="s">
        <v>738</v>
      </c>
      <c r="F43554" s="2">
        <v>82.466348633405701</v>
      </c>
    </row>
    <row r="43555" spans="1:6">
      <c r="A43555" t="s">
        <v>530</v>
      </c>
      <c r="B43555">
        <v>5059</v>
      </c>
      <c r="C43555" t="s">
        <v>601</v>
      </c>
      <c r="D43555">
        <v>2015</v>
      </c>
      <c r="E43555" t="s">
        <v>739</v>
      </c>
      <c r="F43555" s="2">
        <v>44834.505372389896</v>
      </c>
    </row>
    <row r="43556" spans="1:6">
      <c r="A43556" t="s">
        <v>530</v>
      </c>
      <c r="B43556">
        <v>5059</v>
      </c>
      <c r="C43556" t="s">
        <v>601</v>
      </c>
      <c r="D43556">
        <v>2016</v>
      </c>
      <c r="E43556" t="s">
        <v>742</v>
      </c>
      <c r="F43556" s="2">
        <v>12537.4544978672</v>
      </c>
    </row>
    <row r="43557" spans="1:6">
      <c r="A43557" t="s">
        <v>530</v>
      </c>
      <c r="B43557">
        <v>5059</v>
      </c>
      <c r="C43557" t="s">
        <v>601</v>
      </c>
      <c r="D43557">
        <v>2016</v>
      </c>
      <c r="E43557" t="s">
        <v>744</v>
      </c>
      <c r="F43557" s="2">
        <v>221900.17577427899</v>
      </c>
    </row>
    <row r="43558" spans="1:6">
      <c r="A43558" t="s">
        <v>530</v>
      </c>
      <c r="B43558">
        <v>5059</v>
      </c>
      <c r="C43558" t="s">
        <v>601</v>
      </c>
      <c r="D43558">
        <v>2016</v>
      </c>
      <c r="E43558" t="s">
        <v>745</v>
      </c>
      <c r="F43558" s="2">
        <v>14688.9614604863</v>
      </c>
    </row>
    <row r="43559" spans="1:6">
      <c r="A43559" t="s">
        <v>530</v>
      </c>
      <c r="B43559">
        <v>5059</v>
      </c>
      <c r="C43559" t="s">
        <v>601</v>
      </c>
      <c r="D43559">
        <v>2017</v>
      </c>
      <c r="E43559" t="s">
        <v>740</v>
      </c>
      <c r="F43559" s="2">
        <v>2589.1978546690202</v>
      </c>
    </row>
    <row r="43560" spans="1:6">
      <c r="A43560" t="s">
        <v>530</v>
      </c>
      <c r="B43560">
        <v>5059</v>
      </c>
      <c r="C43560" t="s">
        <v>601</v>
      </c>
      <c r="D43560">
        <v>2017</v>
      </c>
      <c r="E43560" t="s">
        <v>741</v>
      </c>
      <c r="F43560" s="2">
        <v>37647.721063799101</v>
      </c>
    </row>
    <row r="43561" spans="1:6">
      <c r="A43561" t="s">
        <v>530</v>
      </c>
      <c r="B43561">
        <v>5059</v>
      </c>
      <c r="C43561" t="s">
        <v>601</v>
      </c>
      <c r="D43561">
        <v>2019</v>
      </c>
      <c r="E43561" t="s">
        <v>743</v>
      </c>
      <c r="F43561" s="2">
        <v>0</v>
      </c>
    </row>
    <row r="43562" spans="1:6">
      <c r="A43562" t="s">
        <v>530</v>
      </c>
      <c r="B43562">
        <v>5059</v>
      </c>
      <c r="C43562" t="s">
        <v>601</v>
      </c>
      <c r="D43562">
        <v>2019</v>
      </c>
      <c r="E43562" t="s">
        <v>745</v>
      </c>
      <c r="F43562" s="2">
        <v>15018.1859482697</v>
      </c>
    </row>
    <row r="43563" spans="1:6">
      <c r="A43563" t="s">
        <v>530</v>
      </c>
      <c r="B43563">
        <v>5059</v>
      </c>
      <c r="C43563" t="s">
        <v>601</v>
      </c>
      <c r="D43563">
        <v>2020</v>
      </c>
      <c r="E43563" t="s">
        <v>741</v>
      </c>
      <c r="F43563" s="2">
        <v>34956.542552799598</v>
      </c>
    </row>
    <row r="43564" spans="1:6">
      <c r="A43564" t="s">
        <v>530</v>
      </c>
      <c r="B43564">
        <v>5059</v>
      </c>
      <c r="C43564" t="s">
        <v>601</v>
      </c>
      <c r="D43564">
        <v>2021</v>
      </c>
      <c r="E43564" t="s">
        <v>736</v>
      </c>
      <c r="F43564" s="2">
        <v>6205.3487595331799</v>
      </c>
    </row>
    <row r="43565" spans="1:6">
      <c r="A43565" t="s">
        <v>530</v>
      </c>
      <c r="B43565">
        <v>5059</v>
      </c>
      <c r="C43565" t="s">
        <v>601</v>
      </c>
      <c r="D43565">
        <v>2021</v>
      </c>
      <c r="E43565" t="s">
        <v>737</v>
      </c>
      <c r="F43565" s="2">
        <v>4028.3983451848098</v>
      </c>
    </row>
    <row r="43566" spans="1:6">
      <c r="A43566" t="s">
        <v>530</v>
      </c>
      <c r="B43566">
        <v>5059</v>
      </c>
      <c r="C43566" t="s">
        <v>601</v>
      </c>
      <c r="D43566">
        <v>2022</v>
      </c>
      <c r="E43566" t="s">
        <v>738</v>
      </c>
      <c r="F43566" s="2">
        <v>482.793496746203</v>
      </c>
    </row>
    <row r="43567" spans="1:6">
      <c r="A43567" t="s">
        <v>530</v>
      </c>
      <c r="B43567">
        <v>5059</v>
      </c>
      <c r="C43567" t="s">
        <v>601</v>
      </c>
      <c r="D43567">
        <v>2022</v>
      </c>
      <c r="E43567" t="s">
        <v>739</v>
      </c>
      <c r="F43567" s="2">
        <v>42564.832530689098</v>
      </c>
    </row>
    <row r="43568" spans="1:6">
      <c r="A43568" t="s">
        <v>530</v>
      </c>
      <c r="B43568">
        <v>5059</v>
      </c>
      <c r="C43568" t="s">
        <v>601</v>
      </c>
      <c r="D43568">
        <v>2022</v>
      </c>
      <c r="E43568" t="s">
        <v>743</v>
      </c>
      <c r="F43568" s="2">
        <v>0</v>
      </c>
    </row>
    <row r="43569" spans="1:6">
      <c r="A43569" t="s">
        <v>530</v>
      </c>
      <c r="B43569">
        <v>5059</v>
      </c>
      <c r="C43569" t="s">
        <v>601</v>
      </c>
      <c r="D43569">
        <v>2023</v>
      </c>
      <c r="E43569" t="s">
        <v>742</v>
      </c>
      <c r="F43569" s="2">
        <v>11191.027223150801</v>
      </c>
    </row>
    <row r="43570" spans="1:6">
      <c r="A43570" t="s">
        <v>530</v>
      </c>
      <c r="B43570">
        <v>5059</v>
      </c>
      <c r="C43570" t="s">
        <v>601</v>
      </c>
      <c r="D43570">
        <v>2023</v>
      </c>
      <c r="E43570" t="s">
        <v>744</v>
      </c>
      <c r="F43570" s="2">
        <v>186048.862151301</v>
      </c>
    </row>
    <row r="43571" spans="1:6">
      <c r="A43571" t="s">
        <v>530</v>
      </c>
      <c r="B43571">
        <v>5059</v>
      </c>
      <c r="C43571" t="s">
        <v>601</v>
      </c>
      <c r="D43571">
        <v>2023</v>
      </c>
      <c r="E43571" t="s">
        <v>741</v>
      </c>
      <c r="F43571" s="2">
        <v>34927.923425639798</v>
      </c>
    </row>
    <row r="43572" spans="1:6">
      <c r="A43572" t="s">
        <v>530</v>
      </c>
      <c r="B43572">
        <v>5059</v>
      </c>
      <c r="C43572" t="s">
        <v>601</v>
      </c>
      <c r="D43572">
        <v>2024</v>
      </c>
      <c r="E43572" t="s">
        <v>736</v>
      </c>
      <c r="F43572" s="2">
        <v>7224.4958431755003</v>
      </c>
    </row>
    <row r="43573" spans="1:6">
      <c r="A43573" t="s">
        <v>530</v>
      </c>
      <c r="B43573">
        <v>5059</v>
      </c>
      <c r="C43573" t="s">
        <v>601</v>
      </c>
      <c r="D43573">
        <v>2024</v>
      </c>
      <c r="E43573" t="s">
        <v>737</v>
      </c>
      <c r="F43573" s="2">
        <v>3672.7777237525902</v>
      </c>
    </row>
    <row r="43574" spans="1:6">
      <c r="A43574" t="s">
        <v>530</v>
      </c>
      <c r="B43574">
        <v>5059</v>
      </c>
      <c r="C43574" t="s">
        <v>601</v>
      </c>
      <c r="D43574">
        <v>2024</v>
      </c>
      <c r="E43574" t="s">
        <v>740</v>
      </c>
      <c r="F43574" s="2">
        <v>2814.12823123933</v>
      </c>
    </row>
    <row r="43575" spans="1:6">
      <c r="A43575" t="s">
        <v>530</v>
      </c>
      <c r="B43575">
        <v>5060</v>
      </c>
      <c r="C43575" t="s">
        <v>603</v>
      </c>
      <c r="D43575">
        <v>2009</v>
      </c>
      <c r="E43575" t="s">
        <v>742</v>
      </c>
      <c r="F43575" s="2">
        <v>4154.4049838299197</v>
      </c>
    </row>
    <row r="43576" spans="1:6">
      <c r="A43576" t="s">
        <v>530</v>
      </c>
      <c r="B43576">
        <v>5060</v>
      </c>
      <c r="C43576" t="s">
        <v>603</v>
      </c>
      <c r="D43576">
        <v>2009</v>
      </c>
      <c r="E43576" t="s">
        <v>745</v>
      </c>
      <c r="F43576" s="2">
        <v>39746.664983502902</v>
      </c>
    </row>
    <row r="43577" spans="1:6">
      <c r="A43577" t="s">
        <v>530</v>
      </c>
      <c r="B43577">
        <v>5060</v>
      </c>
      <c r="C43577" t="s">
        <v>603</v>
      </c>
      <c r="D43577">
        <v>2009</v>
      </c>
      <c r="E43577" t="s">
        <v>741</v>
      </c>
      <c r="F43577" s="2">
        <v>12054.985375039199</v>
      </c>
    </row>
    <row r="43578" spans="1:6">
      <c r="A43578" t="s">
        <v>530</v>
      </c>
      <c r="B43578">
        <v>5060</v>
      </c>
      <c r="C43578" t="s">
        <v>603</v>
      </c>
      <c r="D43578">
        <v>2011</v>
      </c>
      <c r="E43578" t="s">
        <v>739</v>
      </c>
      <c r="F43578" s="2">
        <v>30811.422953388501</v>
      </c>
    </row>
    <row r="43579" spans="1:6">
      <c r="A43579" t="s">
        <v>530</v>
      </c>
      <c r="B43579">
        <v>5060</v>
      </c>
      <c r="C43579" t="s">
        <v>603</v>
      </c>
      <c r="D43579">
        <v>2011</v>
      </c>
      <c r="E43579" t="s">
        <v>743</v>
      </c>
      <c r="F43579" s="2">
        <v>372.96575211393201</v>
      </c>
    </row>
    <row r="43580" spans="1:6">
      <c r="A43580" t="s">
        <v>530</v>
      </c>
      <c r="B43580">
        <v>5060</v>
      </c>
      <c r="C43580" t="s">
        <v>603</v>
      </c>
      <c r="D43580">
        <v>2013</v>
      </c>
      <c r="E43580" t="s">
        <v>736</v>
      </c>
      <c r="F43580" s="2">
        <v>2177.2635939209999</v>
      </c>
    </row>
    <row r="43581" spans="1:6">
      <c r="A43581" t="s">
        <v>530</v>
      </c>
      <c r="B43581">
        <v>5060</v>
      </c>
      <c r="C43581" t="s">
        <v>603</v>
      </c>
      <c r="D43581">
        <v>2013</v>
      </c>
      <c r="E43581" t="s">
        <v>740</v>
      </c>
      <c r="F43581" s="2">
        <v>1209.04352199307</v>
      </c>
    </row>
    <row r="43582" spans="1:6">
      <c r="A43582" t="s">
        <v>530</v>
      </c>
      <c r="B43582">
        <v>5060</v>
      </c>
      <c r="C43582" t="s">
        <v>603</v>
      </c>
      <c r="D43582">
        <v>2015</v>
      </c>
      <c r="E43582" t="s">
        <v>742</v>
      </c>
      <c r="F43582" s="2">
        <v>5138.0650980928904</v>
      </c>
    </row>
    <row r="43583" spans="1:6">
      <c r="A43583" t="s">
        <v>530</v>
      </c>
      <c r="B43583">
        <v>5060</v>
      </c>
      <c r="C43583" t="s">
        <v>603</v>
      </c>
      <c r="D43583">
        <v>2015</v>
      </c>
      <c r="E43583" t="s">
        <v>744</v>
      </c>
      <c r="F43583" s="2">
        <v>1272.2456790000001</v>
      </c>
    </row>
    <row r="43584" spans="1:6">
      <c r="A43584" t="s">
        <v>530</v>
      </c>
      <c r="B43584">
        <v>5060</v>
      </c>
      <c r="C43584" t="s">
        <v>603</v>
      </c>
      <c r="D43584">
        <v>2015</v>
      </c>
      <c r="E43584" t="s">
        <v>745</v>
      </c>
      <c r="F43584" s="2">
        <v>39746.664983502902</v>
      </c>
    </row>
    <row r="43585" spans="1:6">
      <c r="A43585" t="s">
        <v>530</v>
      </c>
      <c r="B43585">
        <v>5060</v>
      </c>
      <c r="C43585" t="s">
        <v>603</v>
      </c>
      <c r="D43585">
        <v>2015</v>
      </c>
      <c r="E43585" t="s">
        <v>741</v>
      </c>
      <c r="F43585" s="2">
        <v>11868.268913403799</v>
      </c>
    </row>
    <row r="43586" spans="1:6">
      <c r="A43586" t="s">
        <v>530</v>
      </c>
      <c r="B43586">
        <v>5060</v>
      </c>
      <c r="C43586" t="s">
        <v>603</v>
      </c>
      <c r="D43586">
        <v>2017</v>
      </c>
      <c r="E43586" t="s">
        <v>736</v>
      </c>
      <c r="F43586" s="2">
        <v>1718.66433702308</v>
      </c>
    </row>
    <row r="43587" spans="1:6">
      <c r="A43587" t="s">
        <v>530</v>
      </c>
      <c r="B43587">
        <v>5060</v>
      </c>
      <c r="C43587" t="s">
        <v>603</v>
      </c>
      <c r="D43587">
        <v>2017</v>
      </c>
      <c r="E43587" t="s">
        <v>737</v>
      </c>
      <c r="F43587" s="2">
        <v>1995.9599238251601</v>
      </c>
    </row>
    <row r="43588" spans="1:6">
      <c r="A43588" t="s">
        <v>530</v>
      </c>
      <c r="B43588">
        <v>5060</v>
      </c>
      <c r="C43588" t="s">
        <v>603</v>
      </c>
      <c r="D43588">
        <v>2017</v>
      </c>
      <c r="E43588" t="s">
        <v>738</v>
      </c>
      <c r="F43588" s="2">
        <v>0</v>
      </c>
    </row>
    <row r="43589" spans="1:6">
      <c r="A43589" t="s">
        <v>530</v>
      </c>
      <c r="B43589">
        <v>5060</v>
      </c>
      <c r="C43589" t="s">
        <v>603</v>
      </c>
      <c r="D43589">
        <v>2017</v>
      </c>
      <c r="E43589" t="s">
        <v>743</v>
      </c>
      <c r="F43589" s="2">
        <v>347.631712419888</v>
      </c>
    </row>
    <row r="43590" spans="1:6">
      <c r="A43590" t="s">
        <v>530</v>
      </c>
      <c r="B43590">
        <v>5060</v>
      </c>
      <c r="C43590" t="s">
        <v>603</v>
      </c>
      <c r="D43590">
        <v>2018</v>
      </c>
      <c r="E43590" t="s">
        <v>744</v>
      </c>
      <c r="F43590" s="2">
        <v>1681.289207</v>
      </c>
    </row>
    <row r="43591" spans="1:6">
      <c r="A43591" t="s">
        <v>530</v>
      </c>
      <c r="B43591">
        <v>5060</v>
      </c>
      <c r="C43591" t="s">
        <v>603</v>
      </c>
      <c r="D43591">
        <v>2018</v>
      </c>
      <c r="E43591" t="s">
        <v>739</v>
      </c>
      <c r="F43591" s="2">
        <v>33217.0377449312</v>
      </c>
    </row>
    <row r="43592" spans="1:6">
      <c r="A43592" t="s">
        <v>530</v>
      </c>
      <c r="B43592">
        <v>5060</v>
      </c>
      <c r="C43592" t="s">
        <v>603</v>
      </c>
      <c r="D43592">
        <v>2018</v>
      </c>
      <c r="E43592" t="s">
        <v>741</v>
      </c>
      <c r="F43592" s="2">
        <v>11062.898251293</v>
      </c>
    </row>
    <row r="43593" spans="1:6">
      <c r="A43593" t="s">
        <v>530</v>
      </c>
      <c r="B43593">
        <v>5060</v>
      </c>
      <c r="C43593" t="s">
        <v>603</v>
      </c>
      <c r="D43593">
        <v>2019</v>
      </c>
      <c r="E43593" t="s">
        <v>742</v>
      </c>
      <c r="F43593" s="2">
        <v>6860.6830634640701</v>
      </c>
    </row>
    <row r="43594" spans="1:6">
      <c r="A43594" t="s">
        <v>530</v>
      </c>
      <c r="B43594">
        <v>5060</v>
      </c>
      <c r="C43594" t="s">
        <v>603</v>
      </c>
      <c r="D43594">
        <v>2020</v>
      </c>
      <c r="E43594" t="s">
        <v>736</v>
      </c>
      <c r="F43594" s="2">
        <v>1475.27215451748</v>
      </c>
    </row>
    <row r="43595" spans="1:6">
      <c r="A43595" t="s">
        <v>530</v>
      </c>
      <c r="B43595">
        <v>5060</v>
      </c>
      <c r="C43595" t="s">
        <v>603</v>
      </c>
      <c r="D43595">
        <v>2020</v>
      </c>
      <c r="E43595" t="s">
        <v>737</v>
      </c>
      <c r="F43595" s="2">
        <v>1708.7657343614201</v>
      </c>
    </row>
    <row r="43596" spans="1:6">
      <c r="A43596" t="s">
        <v>530</v>
      </c>
      <c r="B43596">
        <v>5060</v>
      </c>
      <c r="C43596" t="s">
        <v>603</v>
      </c>
      <c r="D43596">
        <v>2020</v>
      </c>
      <c r="E43596" t="s">
        <v>738</v>
      </c>
      <c r="F43596" s="2">
        <v>0</v>
      </c>
    </row>
    <row r="43597" spans="1:6">
      <c r="A43597" t="s">
        <v>530</v>
      </c>
      <c r="B43597">
        <v>5060</v>
      </c>
      <c r="C43597" t="s">
        <v>603</v>
      </c>
      <c r="D43597">
        <v>2020</v>
      </c>
      <c r="E43597" t="s">
        <v>743</v>
      </c>
      <c r="F43597" s="2">
        <v>273.87759099566699</v>
      </c>
    </row>
    <row r="43598" spans="1:6">
      <c r="A43598" t="s">
        <v>530</v>
      </c>
      <c r="B43598">
        <v>5060</v>
      </c>
      <c r="C43598" t="s">
        <v>603</v>
      </c>
      <c r="D43598">
        <v>2020</v>
      </c>
      <c r="E43598" t="s">
        <v>740</v>
      </c>
      <c r="F43598" s="2">
        <v>698.119601223573</v>
      </c>
    </row>
    <row r="43599" spans="1:6">
      <c r="A43599" t="s">
        <v>530</v>
      </c>
      <c r="B43599">
        <v>5060</v>
      </c>
      <c r="C43599" t="s">
        <v>603</v>
      </c>
      <c r="D43599">
        <v>2021</v>
      </c>
      <c r="E43599" t="s">
        <v>744</v>
      </c>
      <c r="F43599" s="2">
        <v>2586.5987799999998</v>
      </c>
    </row>
    <row r="43600" spans="1:6">
      <c r="A43600" t="s">
        <v>530</v>
      </c>
      <c r="B43600">
        <v>5060</v>
      </c>
      <c r="C43600" t="s">
        <v>603</v>
      </c>
      <c r="D43600">
        <v>2021</v>
      </c>
      <c r="E43600" t="s">
        <v>739</v>
      </c>
      <c r="F43600" s="2">
        <v>31715.447961617301</v>
      </c>
    </row>
    <row r="43601" spans="1:6">
      <c r="A43601" t="s">
        <v>530</v>
      </c>
      <c r="B43601">
        <v>5060</v>
      </c>
      <c r="C43601" t="s">
        <v>603</v>
      </c>
      <c r="D43601">
        <v>2022</v>
      </c>
      <c r="E43601" t="s">
        <v>742</v>
      </c>
      <c r="F43601" s="2">
        <v>7724.1234642555</v>
      </c>
    </row>
    <row r="43602" spans="1:6">
      <c r="A43602" t="s">
        <v>530</v>
      </c>
      <c r="B43602">
        <v>5060</v>
      </c>
      <c r="C43602" t="s">
        <v>603</v>
      </c>
      <c r="D43602">
        <v>2022</v>
      </c>
      <c r="E43602" t="s">
        <v>745</v>
      </c>
      <c r="F43602" s="2">
        <v>50796.522416517801</v>
      </c>
    </row>
    <row r="43603" spans="1:6">
      <c r="A43603" t="s">
        <v>530</v>
      </c>
      <c r="B43603">
        <v>5060</v>
      </c>
      <c r="C43603" t="s">
        <v>603</v>
      </c>
      <c r="D43603">
        <v>2023</v>
      </c>
      <c r="E43603" t="s">
        <v>736</v>
      </c>
      <c r="F43603" s="2">
        <v>1065.0191055179</v>
      </c>
    </row>
    <row r="43604" spans="1:6">
      <c r="A43604" t="s">
        <v>530</v>
      </c>
      <c r="B43604">
        <v>5060</v>
      </c>
      <c r="C43604" t="s">
        <v>603</v>
      </c>
      <c r="D43604">
        <v>2023</v>
      </c>
      <c r="E43604" t="s">
        <v>737</v>
      </c>
      <c r="F43604" s="2">
        <v>1468.9024240438</v>
      </c>
    </row>
    <row r="43605" spans="1:6">
      <c r="A43605" t="s">
        <v>530</v>
      </c>
      <c r="B43605">
        <v>5060</v>
      </c>
      <c r="C43605" t="s">
        <v>603</v>
      </c>
      <c r="D43605">
        <v>2023</v>
      </c>
      <c r="E43605" t="s">
        <v>740</v>
      </c>
      <c r="F43605" s="2">
        <v>781.31366845798004</v>
      </c>
    </row>
    <row r="43606" spans="1:6">
      <c r="A43606" t="s">
        <v>530</v>
      </c>
      <c r="B43606">
        <v>5060</v>
      </c>
      <c r="C43606" t="s">
        <v>603</v>
      </c>
      <c r="D43606">
        <v>2024</v>
      </c>
      <c r="E43606" t="s">
        <v>744</v>
      </c>
      <c r="F43606" s="2">
        <v>93.237863000000004</v>
      </c>
    </row>
    <row r="43607" spans="1:6">
      <c r="A43607" t="s">
        <v>530</v>
      </c>
      <c r="B43607">
        <v>5060</v>
      </c>
      <c r="C43607" t="s">
        <v>603</v>
      </c>
      <c r="D43607">
        <v>2024</v>
      </c>
      <c r="E43607" t="s">
        <v>739</v>
      </c>
      <c r="F43607" s="2">
        <v>30817.3780056621</v>
      </c>
    </row>
    <row r="43608" spans="1:6">
      <c r="A43608" t="s">
        <v>530</v>
      </c>
      <c r="B43608">
        <v>5061</v>
      </c>
      <c r="C43608" t="s">
        <v>605</v>
      </c>
      <c r="D43608">
        <v>2009</v>
      </c>
      <c r="E43608" t="s">
        <v>742</v>
      </c>
      <c r="F43608" s="2">
        <v>1430.4670614655099</v>
      </c>
    </row>
    <row r="43609" spans="1:6">
      <c r="A43609" t="s">
        <v>530</v>
      </c>
      <c r="B43609">
        <v>5061</v>
      </c>
      <c r="C43609" t="s">
        <v>605</v>
      </c>
      <c r="D43609">
        <v>2009</v>
      </c>
      <c r="E43609" t="s">
        <v>744</v>
      </c>
      <c r="F43609" s="2">
        <v>0</v>
      </c>
    </row>
    <row r="43610" spans="1:6">
      <c r="A43610" t="s">
        <v>530</v>
      </c>
      <c r="B43610">
        <v>5061</v>
      </c>
      <c r="C43610" t="s">
        <v>605</v>
      </c>
      <c r="D43610">
        <v>2009</v>
      </c>
      <c r="E43610" t="s">
        <v>739</v>
      </c>
      <c r="F43610" s="2">
        <v>13189.9115287103</v>
      </c>
    </row>
    <row r="43611" spans="1:6">
      <c r="A43611" t="s">
        <v>530</v>
      </c>
      <c r="B43611">
        <v>5061</v>
      </c>
      <c r="C43611" t="s">
        <v>605</v>
      </c>
      <c r="D43611">
        <v>2009</v>
      </c>
      <c r="E43611" t="s">
        <v>741</v>
      </c>
      <c r="F43611" s="2">
        <v>3404.8454760969398</v>
      </c>
    </row>
    <row r="43612" spans="1:6">
      <c r="A43612" t="s">
        <v>530</v>
      </c>
      <c r="B43612">
        <v>5061</v>
      </c>
      <c r="C43612" t="s">
        <v>605</v>
      </c>
      <c r="D43612">
        <v>2011</v>
      </c>
      <c r="E43612" t="s">
        <v>736</v>
      </c>
      <c r="F43612" s="2">
        <v>294.93568454244502</v>
      </c>
    </row>
    <row r="43613" spans="1:6">
      <c r="A43613" t="s">
        <v>530</v>
      </c>
      <c r="B43613">
        <v>5061</v>
      </c>
      <c r="C43613" t="s">
        <v>605</v>
      </c>
      <c r="D43613">
        <v>2011</v>
      </c>
      <c r="E43613" t="s">
        <v>738</v>
      </c>
      <c r="F43613" s="2">
        <v>0</v>
      </c>
    </row>
    <row r="43614" spans="1:6">
      <c r="A43614" t="s">
        <v>530</v>
      </c>
      <c r="B43614">
        <v>5061</v>
      </c>
      <c r="C43614" t="s">
        <v>605</v>
      </c>
      <c r="D43614">
        <v>2011</v>
      </c>
      <c r="E43614" t="s">
        <v>743</v>
      </c>
      <c r="F43614" s="2">
        <v>0</v>
      </c>
    </row>
    <row r="43615" spans="1:6">
      <c r="A43615" t="s">
        <v>530</v>
      </c>
      <c r="B43615">
        <v>5061</v>
      </c>
      <c r="C43615" t="s">
        <v>605</v>
      </c>
      <c r="D43615">
        <v>2011</v>
      </c>
      <c r="E43615" t="s">
        <v>740</v>
      </c>
      <c r="F43615" s="2">
        <v>614.195497631884</v>
      </c>
    </row>
    <row r="43616" spans="1:6">
      <c r="A43616" t="s">
        <v>530</v>
      </c>
      <c r="B43616">
        <v>5061</v>
      </c>
      <c r="C43616" t="s">
        <v>605</v>
      </c>
      <c r="D43616">
        <v>2013</v>
      </c>
      <c r="E43616" t="s">
        <v>737</v>
      </c>
      <c r="F43616" s="2">
        <v>381.17329735259398</v>
      </c>
    </row>
    <row r="43617" spans="1:6">
      <c r="A43617" t="s">
        <v>530</v>
      </c>
      <c r="B43617">
        <v>5061</v>
      </c>
      <c r="C43617" t="s">
        <v>605</v>
      </c>
      <c r="D43617">
        <v>2013</v>
      </c>
      <c r="E43617" t="s">
        <v>745</v>
      </c>
      <c r="F43617" s="2">
        <v>0</v>
      </c>
    </row>
    <row r="43618" spans="1:6">
      <c r="A43618" t="s">
        <v>530</v>
      </c>
      <c r="B43618">
        <v>5061</v>
      </c>
      <c r="C43618" t="s">
        <v>605</v>
      </c>
      <c r="D43618">
        <v>2015</v>
      </c>
      <c r="E43618" t="s">
        <v>742</v>
      </c>
      <c r="F43618" s="2">
        <v>2044.5523359491899</v>
      </c>
    </row>
    <row r="43619" spans="1:6">
      <c r="A43619" t="s">
        <v>530</v>
      </c>
      <c r="B43619">
        <v>5061</v>
      </c>
      <c r="C43619" t="s">
        <v>605</v>
      </c>
      <c r="D43619">
        <v>2015</v>
      </c>
      <c r="E43619" t="s">
        <v>744</v>
      </c>
      <c r="F43619" s="2">
        <v>0</v>
      </c>
    </row>
    <row r="43620" spans="1:6">
      <c r="A43620" t="s">
        <v>530</v>
      </c>
      <c r="B43620">
        <v>5061</v>
      </c>
      <c r="C43620" t="s">
        <v>605</v>
      </c>
      <c r="D43620">
        <v>2015</v>
      </c>
      <c r="E43620" t="s">
        <v>739</v>
      </c>
      <c r="F43620" s="2">
        <v>13176.1625595201</v>
      </c>
    </row>
    <row r="43621" spans="1:6">
      <c r="A43621" t="s">
        <v>530</v>
      </c>
      <c r="B43621">
        <v>5061</v>
      </c>
      <c r="C43621" t="s">
        <v>605</v>
      </c>
      <c r="D43621">
        <v>2016</v>
      </c>
      <c r="E43621" t="s">
        <v>745</v>
      </c>
      <c r="F43621" s="2">
        <v>0</v>
      </c>
    </row>
    <row r="43622" spans="1:6">
      <c r="A43622" t="s">
        <v>530</v>
      </c>
      <c r="B43622">
        <v>5061</v>
      </c>
      <c r="C43622" t="s">
        <v>605</v>
      </c>
      <c r="D43622">
        <v>2016</v>
      </c>
      <c r="E43622" t="s">
        <v>741</v>
      </c>
      <c r="F43622" s="2">
        <v>3203.6466934561499</v>
      </c>
    </row>
    <row r="43623" spans="1:6">
      <c r="A43623" t="s">
        <v>530</v>
      </c>
      <c r="B43623">
        <v>5061</v>
      </c>
      <c r="C43623" t="s">
        <v>605</v>
      </c>
      <c r="D43623">
        <v>2017</v>
      </c>
      <c r="E43623" t="s">
        <v>736</v>
      </c>
      <c r="F43623" s="2">
        <v>262.24731981344303</v>
      </c>
    </row>
    <row r="43624" spans="1:6">
      <c r="A43624" t="s">
        <v>530</v>
      </c>
      <c r="B43624">
        <v>5061</v>
      </c>
      <c r="C43624" t="s">
        <v>605</v>
      </c>
      <c r="D43624">
        <v>2017</v>
      </c>
      <c r="E43624" t="s">
        <v>740</v>
      </c>
      <c r="F43624" s="2">
        <v>351.769929944571</v>
      </c>
    </row>
    <row r="43625" spans="1:6">
      <c r="A43625" t="s">
        <v>530</v>
      </c>
      <c r="B43625">
        <v>5061</v>
      </c>
      <c r="C43625" t="s">
        <v>605</v>
      </c>
      <c r="D43625">
        <v>2018</v>
      </c>
      <c r="E43625" t="s">
        <v>739</v>
      </c>
      <c r="F43625" s="2">
        <v>13385.2568752855</v>
      </c>
    </row>
    <row r="43626" spans="1:6">
      <c r="A43626" t="s">
        <v>530</v>
      </c>
      <c r="B43626">
        <v>5061</v>
      </c>
      <c r="C43626" t="s">
        <v>605</v>
      </c>
      <c r="D43626">
        <v>2018</v>
      </c>
      <c r="E43626" t="s">
        <v>743</v>
      </c>
      <c r="F43626" s="2">
        <v>0</v>
      </c>
    </row>
    <row r="43627" spans="1:6">
      <c r="A43627" t="s">
        <v>530</v>
      </c>
      <c r="B43627">
        <v>5061</v>
      </c>
      <c r="C43627" t="s">
        <v>605</v>
      </c>
      <c r="D43627">
        <v>2019</v>
      </c>
      <c r="E43627" t="s">
        <v>745</v>
      </c>
      <c r="F43627" s="2">
        <v>0</v>
      </c>
    </row>
    <row r="43628" spans="1:6">
      <c r="A43628" t="s">
        <v>530</v>
      </c>
      <c r="B43628">
        <v>5061</v>
      </c>
      <c r="C43628" t="s">
        <v>605</v>
      </c>
      <c r="D43628">
        <v>2019</v>
      </c>
      <c r="E43628" t="s">
        <v>741</v>
      </c>
      <c r="F43628" s="2">
        <v>2988.8335924196599</v>
      </c>
    </row>
    <row r="43629" spans="1:6">
      <c r="A43629" t="s">
        <v>530</v>
      </c>
      <c r="B43629">
        <v>5061</v>
      </c>
      <c r="C43629" t="s">
        <v>605</v>
      </c>
      <c r="D43629">
        <v>2020</v>
      </c>
      <c r="E43629" t="s">
        <v>737</v>
      </c>
      <c r="F43629" s="2">
        <v>325.858446139477</v>
      </c>
    </row>
    <row r="43630" spans="1:6">
      <c r="A43630" t="s">
        <v>530</v>
      </c>
      <c r="B43630">
        <v>5061</v>
      </c>
      <c r="C43630" t="s">
        <v>605</v>
      </c>
      <c r="D43630">
        <v>2020</v>
      </c>
      <c r="E43630" t="s">
        <v>740</v>
      </c>
      <c r="F43630" s="2">
        <v>448.45475203304699</v>
      </c>
    </row>
    <row r="43631" spans="1:6">
      <c r="A43631" t="s">
        <v>530</v>
      </c>
      <c r="B43631">
        <v>5061</v>
      </c>
      <c r="C43631" t="s">
        <v>605</v>
      </c>
      <c r="D43631">
        <v>2021</v>
      </c>
      <c r="E43631" t="s">
        <v>738</v>
      </c>
      <c r="F43631" s="2">
        <v>0</v>
      </c>
    </row>
    <row r="43632" spans="1:6">
      <c r="A43632" t="s">
        <v>530</v>
      </c>
      <c r="B43632">
        <v>5061</v>
      </c>
      <c r="C43632" t="s">
        <v>605</v>
      </c>
      <c r="D43632">
        <v>2021</v>
      </c>
      <c r="E43632" t="s">
        <v>743</v>
      </c>
      <c r="F43632" s="2">
        <v>0</v>
      </c>
    </row>
    <row r="43633" spans="1:6">
      <c r="A43633" t="s">
        <v>530</v>
      </c>
      <c r="B43633">
        <v>5061</v>
      </c>
      <c r="C43633" t="s">
        <v>605</v>
      </c>
      <c r="D43633">
        <v>2022</v>
      </c>
      <c r="E43633" t="s">
        <v>742</v>
      </c>
      <c r="F43633" s="2">
        <v>1839.48508811178</v>
      </c>
    </row>
    <row r="43634" spans="1:6">
      <c r="A43634" t="s">
        <v>530</v>
      </c>
      <c r="B43634">
        <v>5061</v>
      </c>
      <c r="C43634" t="s">
        <v>605</v>
      </c>
      <c r="D43634">
        <v>2022</v>
      </c>
      <c r="E43634" t="s">
        <v>744</v>
      </c>
      <c r="F43634" s="2">
        <v>0</v>
      </c>
    </row>
    <row r="43635" spans="1:6">
      <c r="A43635" t="s">
        <v>530</v>
      </c>
      <c r="B43635">
        <v>5061</v>
      </c>
      <c r="C43635" t="s">
        <v>605</v>
      </c>
      <c r="D43635">
        <v>2022</v>
      </c>
      <c r="E43635" t="s">
        <v>745</v>
      </c>
      <c r="F43635" s="2">
        <v>0</v>
      </c>
    </row>
    <row r="43636" spans="1:6">
      <c r="A43636" t="s">
        <v>530</v>
      </c>
      <c r="B43636">
        <v>5061</v>
      </c>
      <c r="C43636" t="s">
        <v>605</v>
      </c>
      <c r="D43636">
        <v>2022</v>
      </c>
      <c r="E43636" t="s">
        <v>741</v>
      </c>
      <c r="F43636" s="2">
        <v>2969.67845477533</v>
      </c>
    </row>
    <row r="43637" spans="1:6">
      <c r="A43637" t="s">
        <v>530</v>
      </c>
      <c r="B43637">
        <v>5061</v>
      </c>
      <c r="C43637" t="s">
        <v>605</v>
      </c>
      <c r="D43637">
        <v>2023</v>
      </c>
      <c r="E43637" t="s">
        <v>737</v>
      </c>
      <c r="F43637" s="2">
        <v>296.95677676665002</v>
      </c>
    </row>
    <row r="43638" spans="1:6">
      <c r="A43638" t="s">
        <v>530</v>
      </c>
      <c r="B43638">
        <v>5061</v>
      </c>
      <c r="C43638" t="s">
        <v>605</v>
      </c>
      <c r="D43638">
        <v>2024</v>
      </c>
      <c r="E43638" t="s">
        <v>736</v>
      </c>
      <c r="F43638" s="2">
        <v>161.354900350702</v>
      </c>
    </row>
    <row r="43639" spans="1:6">
      <c r="A43639" t="s">
        <v>530</v>
      </c>
      <c r="B43639">
        <v>5061</v>
      </c>
      <c r="C43639" t="s">
        <v>605</v>
      </c>
      <c r="D43639">
        <v>2024</v>
      </c>
      <c r="E43639" t="s">
        <v>743</v>
      </c>
      <c r="F43639" s="2">
        <v>0</v>
      </c>
    </row>
    <row r="43640" spans="1:6">
      <c r="A43640" t="s">
        <v>607</v>
      </c>
      <c r="B43640">
        <v>3901</v>
      </c>
      <c r="C43640" t="s">
        <v>608</v>
      </c>
      <c r="D43640">
        <v>2009</v>
      </c>
      <c r="E43640" t="s">
        <v>738</v>
      </c>
      <c r="F43640" s="2">
        <v>0</v>
      </c>
    </row>
    <row r="43641" spans="1:6">
      <c r="A43641" t="s">
        <v>607</v>
      </c>
      <c r="B43641">
        <v>3901</v>
      </c>
      <c r="C43641" t="s">
        <v>608</v>
      </c>
      <c r="D43641">
        <v>2009</v>
      </c>
      <c r="E43641" t="s">
        <v>739</v>
      </c>
      <c r="F43641" s="2">
        <v>5083.3950319445203</v>
      </c>
    </row>
    <row r="43642" spans="1:6">
      <c r="A43642" t="s">
        <v>607</v>
      </c>
      <c r="B43642">
        <v>3901</v>
      </c>
      <c r="C43642" t="s">
        <v>608</v>
      </c>
      <c r="D43642">
        <v>2009</v>
      </c>
      <c r="E43642" t="s">
        <v>743</v>
      </c>
      <c r="F43642" s="2">
        <v>0</v>
      </c>
    </row>
    <row r="43643" spans="1:6">
      <c r="A43643" t="s">
        <v>607</v>
      </c>
      <c r="B43643">
        <v>3901</v>
      </c>
      <c r="C43643" t="s">
        <v>608</v>
      </c>
      <c r="D43643">
        <v>2011</v>
      </c>
      <c r="E43643" t="s">
        <v>736</v>
      </c>
      <c r="F43643" s="2">
        <v>661.92556897392001</v>
      </c>
    </row>
    <row r="43644" spans="1:6">
      <c r="A43644" t="s">
        <v>607</v>
      </c>
      <c r="B43644">
        <v>3901</v>
      </c>
      <c r="C43644" t="s">
        <v>608</v>
      </c>
      <c r="D43644">
        <v>2011</v>
      </c>
      <c r="E43644" t="s">
        <v>737</v>
      </c>
      <c r="F43644" s="2">
        <v>3574.6168013116999</v>
      </c>
    </row>
    <row r="43645" spans="1:6">
      <c r="A43645" t="s">
        <v>607</v>
      </c>
      <c r="B43645">
        <v>3901</v>
      </c>
      <c r="C43645" t="s">
        <v>608</v>
      </c>
      <c r="D43645">
        <v>2011</v>
      </c>
      <c r="E43645" t="s">
        <v>740</v>
      </c>
      <c r="F43645" s="2">
        <v>8498.5864375139699</v>
      </c>
    </row>
    <row r="43646" spans="1:6">
      <c r="A43646" t="s">
        <v>607</v>
      </c>
      <c r="B43646">
        <v>3901</v>
      </c>
      <c r="C43646" t="s">
        <v>608</v>
      </c>
      <c r="D43646">
        <v>2013</v>
      </c>
      <c r="E43646" t="s">
        <v>742</v>
      </c>
      <c r="F43646" s="2">
        <v>5859.72518719459</v>
      </c>
    </row>
    <row r="43647" spans="1:6">
      <c r="A43647" t="s">
        <v>607</v>
      </c>
      <c r="B43647">
        <v>3901</v>
      </c>
      <c r="C43647" t="s">
        <v>608</v>
      </c>
      <c r="D43647">
        <v>2013</v>
      </c>
      <c r="E43647" t="s">
        <v>744</v>
      </c>
      <c r="F43647" s="2">
        <v>6.3778629999999996</v>
      </c>
    </row>
    <row r="43648" spans="1:6">
      <c r="A43648" t="s">
        <v>607</v>
      </c>
      <c r="B43648">
        <v>3901</v>
      </c>
      <c r="C43648" t="s">
        <v>608</v>
      </c>
      <c r="D43648">
        <v>2013</v>
      </c>
      <c r="E43648" t="s">
        <v>745</v>
      </c>
      <c r="F43648" s="2">
        <v>27690.3934461231</v>
      </c>
    </row>
    <row r="43649" spans="1:6">
      <c r="A43649" t="s">
        <v>607</v>
      </c>
      <c r="B43649">
        <v>3901</v>
      </c>
      <c r="C43649" t="s">
        <v>608</v>
      </c>
      <c r="D43649">
        <v>2016</v>
      </c>
      <c r="E43649" t="s">
        <v>743</v>
      </c>
      <c r="F43649" s="2">
        <v>0</v>
      </c>
    </row>
    <row r="43650" spans="1:6">
      <c r="A43650" t="s">
        <v>607</v>
      </c>
      <c r="B43650">
        <v>3901</v>
      </c>
      <c r="C43650" t="s">
        <v>608</v>
      </c>
      <c r="D43650">
        <v>2016</v>
      </c>
      <c r="E43650" t="s">
        <v>745</v>
      </c>
      <c r="F43650" s="2">
        <v>27690.3934461231</v>
      </c>
    </row>
    <row r="43651" spans="1:6">
      <c r="A43651" t="s">
        <v>607</v>
      </c>
      <c r="B43651">
        <v>3901</v>
      </c>
      <c r="C43651" t="s">
        <v>608</v>
      </c>
      <c r="D43651">
        <v>2017</v>
      </c>
      <c r="E43651" t="s">
        <v>741</v>
      </c>
      <c r="F43651" s="2">
        <v>34727.7314075588</v>
      </c>
    </row>
    <row r="43652" spans="1:6">
      <c r="A43652" t="s">
        <v>607</v>
      </c>
      <c r="B43652">
        <v>3901</v>
      </c>
      <c r="C43652" t="s">
        <v>608</v>
      </c>
      <c r="D43652">
        <v>2018</v>
      </c>
      <c r="E43652" t="s">
        <v>736</v>
      </c>
      <c r="F43652" s="2">
        <v>723.229595777383</v>
      </c>
    </row>
    <row r="43653" spans="1:6">
      <c r="A43653" t="s">
        <v>607</v>
      </c>
      <c r="B43653">
        <v>3901</v>
      </c>
      <c r="C43653" t="s">
        <v>608</v>
      </c>
      <c r="D43653">
        <v>2018</v>
      </c>
      <c r="E43653" t="s">
        <v>737</v>
      </c>
      <c r="F43653" s="2">
        <v>4032.0972738028099</v>
      </c>
    </row>
    <row r="43654" spans="1:6">
      <c r="A43654" t="s">
        <v>607</v>
      </c>
      <c r="B43654">
        <v>3901</v>
      </c>
      <c r="C43654" t="s">
        <v>608</v>
      </c>
      <c r="D43654">
        <v>2019</v>
      </c>
      <c r="E43654" t="s">
        <v>738</v>
      </c>
      <c r="F43654" s="2">
        <v>264.88399956616001</v>
      </c>
    </row>
    <row r="43655" spans="1:6">
      <c r="A43655" t="s">
        <v>607</v>
      </c>
      <c r="B43655">
        <v>3901</v>
      </c>
      <c r="C43655" t="s">
        <v>608</v>
      </c>
      <c r="D43655">
        <v>2019</v>
      </c>
      <c r="E43655" t="s">
        <v>739</v>
      </c>
      <c r="F43655" s="2">
        <v>4524.3027380009198</v>
      </c>
    </row>
    <row r="43656" spans="1:6">
      <c r="A43656" t="s">
        <v>607</v>
      </c>
      <c r="B43656">
        <v>3901</v>
      </c>
      <c r="C43656" t="s">
        <v>608</v>
      </c>
      <c r="D43656">
        <v>2019</v>
      </c>
      <c r="E43656" t="s">
        <v>743</v>
      </c>
      <c r="F43656" s="2">
        <v>0</v>
      </c>
    </row>
    <row r="43657" spans="1:6">
      <c r="A43657" t="s">
        <v>607</v>
      </c>
      <c r="B43657">
        <v>3901</v>
      </c>
      <c r="C43657" t="s">
        <v>608</v>
      </c>
      <c r="D43657">
        <v>2020</v>
      </c>
      <c r="E43657" t="s">
        <v>742</v>
      </c>
      <c r="F43657" s="2">
        <v>5443.8507814234499</v>
      </c>
    </row>
    <row r="43658" spans="1:6">
      <c r="A43658" t="s">
        <v>607</v>
      </c>
      <c r="B43658">
        <v>3901</v>
      </c>
      <c r="C43658" t="s">
        <v>608</v>
      </c>
      <c r="D43658">
        <v>2020</v>
      </c>
      <c r="E43658" t="s">
        <v>744</v>
      </c>
      <c r="F43658" s="2">
        <v>0</v>
      </c>
    </row>
    <row r="43659" spans="1:6">
      <c r="A43659" t="s">
        <v>607</v>
      </c>
      <c r="B43659">
        <v>3901</v>
      </c>
      <c r="C43659" t="s">
        <v>608</v>
      </c>
      <c r="D43659">
        <v>2020</v>
      </c>
      <c r="E43659" t="s">
        <v>745</v>
      </c>
      <c r="F43659" s="2">
        <v>35454.063068758398</v>
      </c>
    </row>
    <row r="43660" spans="1:6">
      <c r="A43660" t="s">
        <v>607</v>
      </c>
      <c r="B43660">
        <v>3901</v>
      </c>
      <c r="C43660" t="s">
        <v>608</v>
      </c>
      <c r="D43660">
        <v>2020</v>
      </c>
      <c r="E43660" t="s">
        <v>741</v>
      </c>
      <c r="F43660" s="2">
        <v>32458.322661243401</v>
      </c>
    </row>
    <row r="43661" spans="1:6">
      <c r="A43661" t="s">
        <v>607</v>
      </c>
      <c r="B43661">
        <v>3901</v>
      </c>
      <c r="C43661" t="s">
        <v>608</v>
      </c>
      <c r="D43661">
        <v>2021</v>
      </c>
      <c r="E43661" t="s">
        <v>736</v>
      </c>
      <c r="F43661" s="2">
        <v>705.02833906692604</v>
      </c>
    </row>
    <row r="43662" spans="1:6">
      <c r="A43662" t="s">
        <v>607</v>
      </c>
      <c r="B43662">
        <v>3901</v>
      </c>
      <c r="C43662" t="s">
        <v>608</v>
      </c>
      <c r="D43662">
        <v>2021</v>
      </c>
      <c r="E43662" t="s">
        <v>737</v>
      </c>
      <c r="F43662" s="2">
        <v>4041.4645132853302</v>
      </c>
    </row>
    <row r="43663" spans="1:6">
      <c r="A43663" t="s">
        <v>607</v>
      </c>
      <c r="B43663">
        <v>3901</v>
      </c>
      <c r="C43663" t="s">
        <v>608</v>
      </c>
      <c r="D43663">
        <v>2021</v>
      </c>
      <c r="E43663" t="s">
        <v>740</v>
      </c>
      <c r="F43663" s="2">
        <v>2813.5960447641201</v>
      </c>
    </row>
    <row r="43664" spans="1:6">
      <c r="A43664" t="s">
        <v>607</v>
      </c>
      <c r="B43664">
        <v>3901</v>
      </c>
      <c r="C43664" t="s">
        <v>608</v>
      </c>
      <c r="D43664">
        <v>2022</v>
      </c>
      <c r="E43664" t="s">
        <v>738</v>
      </c>
      <c r="F43664" s="2">
        <v>320.20952459869801</v>
      </c>
    </row>
    <row r="43665" spans="1:6">
      <c r="A43665" t="s">
        <v>607</v>
      </c>
      <c r="B43665">
        <v>3901</v>
      </c>
      <c r="C43665" t="s">
        <v>608</v>
      </c>
      <c r="D43665">
        <v>2022</v>
      </c>
      <c r="E43665" t="s">
        <v>739</v>
      </c>
      <c r="F43665" s="2">
        <v>4972.32692275725</v>
      </c>
    </row>
    <row r="43666" spans="1:6">
      <c r="A43666" t="s">
        <v>607</v>
      </c>
      <c r="B43666">
        <v>3901</v>
      </c>
      <c r="C43666" t="s">
        <v>608</v>
      </c>
      <c r="D43666">
        <v>2022</v>
      </c>
      <c r="E43666" t="s">
        <v>743</v>
      </c>
      <c r="F43666" s="2">
        <v>0</v>
      </c>
    </row>
    <row r="43667" spans="1:6">
      <c r="A43667" t="s">
        <v>607</v>
      </c>
      <c r="B43667">
        <v>3901</v>
      </c>
      <c r="C43667" t="s">
        <v>608</v>
      </c>
      <c r="D43667">
        <v>2023</v>
      </c>
      <c r="E43667" t="s">
        <v>742</v>
      </c>
      <c r="F43667" s="2">
        <v>3732.68662297336</v>
      </c>
    </row>
    <row r="43668" spans="1:6">
      <c r="A43668" t="s">
        <v>607</v>
      </c>
      <c r="B43668">
        <v>3901</v>
      </c>
      <c r="C43668" t="s">
        <v>608</v>
      </c>
      <c r="D43668">
        <v>2023</v>
      </c>
      <c r="E43668" t="s">
        <v>744</v>
      </c>
      <c r="F43668" s="2">
        <v>0</v>
      </c>
    </row>
    <row r="43669" spans="1:6">
      <c r="A43669" t="s">
        <v>607</v>
      </c>
      <c r="B43669">
        <v>3901</v>
      </c>
      <c r="C43669" t="s">
        <v>608</v>
      </c>
      <c r="D43669">
        <v>2023</v>
      </c>
      <c r="E43669" t="s">
        <v>745</v>
      </c>
      <c r="F43669" s="2">
        <v>20314.2927315159</v>
      </c>
    </row>
    <row r="43670" spans="1:6">
      <c r="A43670" t="s">
        <v>607</v>
      </c>
      <c r="B43670">
        <v>3901</v>
      </c>
      <c r="C43670" t="s">
        <v>608</v>
      </c>
      <c r="D43670">
        <v>2023</v>
      </c>
      <c r="E43670" t="s">
        <v>741</v>
      </c>
      <c r="F43670" s="2">
        <v>29558.947890751198</v>
      </c>
    </row>
    <row r="43671" spans="1:6">
      <c r="A43671" t="s">
        <v>607</v>
      </c>
      <c r="B43671">
        <v>3901</v>
      </c>
      <c r="C43671" t="s">
        <v>608</v>
      </c>
      <c r="D43671">
        <v>2024</v>
      </c>
      <c r="E43671" t="s">
        <v>736</v>
      </c>
      <c r="F43671" s="2">
        <v>695.91295350237306</v>
      </c>
    </row>
    <row r="43672" spans="1:6">
      <c r="A43672" t="s">
        <v>607</v>
      </c>
      <c r="B43672">
        <v>3901</v>
      </c>
      <c r="C43672" t="s">
        <v>608</v>
      </c>
      <c r="D43672">
        <v>2024</v>
      </c>
      <c r="E43672" t="s">
        <v>737</v>
      </c>
      <c r="F43672" s="2">
        <v>3718.0692131862002</v>
      </c>
    </row>
    <row r="43673" spans="1:6">
      <c r="A43673" t="s">
        <v>607</v>
      </c>
      <c r="B43673">
        <v>3901</v>
      </c>
      <c r="C43673" t="s">
        <v>608</v>
      </c>
      <c r="D43673">
        <v>2024</v>
      </c>
      <c r="E43673" t="s">
        <v>740</v>
      </c>
      <c r="F43673" s="2">
        <v>2340.44207164406</v>
      </c>
    </row>
    <row r="43674" spans="1:6">
      <c r="A43674" t="s">
        <v>607</v>
      </c>
      <c r="B43674">
        <v>3903</v>
      </c>
      <c r="C43674" t="s">
        <v>610</v>
      </c>
      <c r="D43674">
        <v>2009</v>
      </c>
      <c r="E43674" t="s">
        <v>742</v>
      </c>
      <c r="F43674" s="2">
        <v>7749.1904231430399</v>
      </c>
    </row>
    <row r="43675" spans="1:6">
      <c r="A43675" t="s">
        <v>607</v>
      </c>
      <c r="B43675">
        <v>3903</v>
      </c>
      <c r="C43675" t="s">
        <v>610</v>
      </c>
      <c r="D43675">
        <v>2009</v>
      </c>
      <c r="E43675" t="s">
        <v>744</v>
      </c>
      <c r="F43675" s="2">
        <v>47359.377471</v>
      </c>
    </row>
    <row r="43676" spans="1:6">
      <c r="A43676" t="s">
        <v>607</v>
      </c>
      <c r="B43676">
        <v>3903</v>
      </c>
      <c r="C43676" t="s">
        <v>610</v>
      </c>
      <c r="D43676">
        <v>2009</v>
      </c>
      <c r="E43676" t="s">
        <v>745</v>
      </c>
      <c r="F43676" s="2">
        <v>2259.7312167751602</v>
      </c>
    </row>
    <row r="43677" spans="1:6">
      <c r="A43677" t="s">
        <v>607</v>
      </c>
      <c r="B43677">
        <v>3903</v>
      </c>
      <c r="C43677" t="s">
        <v>610</v>
      </c>
      <c r="D43677">
        <v>2009</v>
      </c>
      <c r="E43677" t="s">
        <v>741</v>
      </c>
      <c r="F43677" s="2">
        <v>99422.993608855599</v>
      </c>
    </row>
    <row r="43678" spans="1:6">
      <c r="A43678" t="s">
        <v>607</v>
      </c>
      <c r="B43678">
        <v>3903</v>
      </c>
      <c r="C43678" t="s">
        <v>610</v>
      </c>
      <c r="D43678">
        <v>2011</v>
      </c>
      <c r="E43678" t="s">
        <v>738</v>
      </c>
      <c r="F43678" s="2">
        <v>0</v>
      </c>
    </row>
    <row r="43679" spans="1:6">
      <c r="A43679" t="s">
        <v>607</v>
      </c>
      <c r="B43679">
        <v>3903</v>
      </c>
      <c r="C43679" t="s">
        <v>610</v>
      </c>
      <c r="D43679">
        <v>2011</v>
      </c>
      <c r="E43679" t="s">
        <v>739</v>
      </c>
      <c r="F43679" s="2">
        <v>23624.206837524202</v>
      </c>
    </row>
    <row r="43680" spans="1:6">
      <c r="A43680" t="s">
        <v>607</v>
      </c>
      <c r="B43680">
        <v>3903</v>
      </c>
      <c r="C43680" t="s">
        <v>610</v>
      </c>
      <c r="D43680">
        <v>2011</v>
      </c>
      <c r="E43680" t="s">
        <v>743</v>
      </c>
      <c r="F43680" s="2">
        <v>0</v>
      </c>
    </row>
    <row r="43681" spans="1:6">
      <c r="A43681" t="s">
        <v>607</v>
      </c>
      <c r="B43681">
        <v>3903</v>
      </c>
      <c r="C43681" t="s">
        <v>610</v>
      </c>
      <c r="D43681">
        <v>2013</v>
      </c>
      <c r="E43681" t="s">
        <v>736</v>
      </c>
      <c r="F43681" s="2">
        <v>6593.0729370623403</v>
      </c>
    </row>
    <row r="43682" spans="1:6">
      <c r="A43682" t="s">
        <v>607</v>
      </c>
      <c r="B43682">
        <v>3903</v>
      </c>
      <c r="C43682" t="s">
        <v>610</v>
      </c>
      <c r="D43682">
        <v>2013</v>
      </c>
      <c r="E43682" t="s">
        <v>737</v>
      </c>
      <c r="F43682" s="2">
        <v>6580.2903877011604</v>
      </c>
    </row>
    <row r="43683" spans="1:6">
      <c r="A43683" t="s">
        <v>607</v>
      </c>
      <c r="B43683">
        <v>3903</v>
      </c>
      <c r="C43683" t="s">
        <v>610</v>
      </c>
      <c r="D43683">
        <v>2015</v>
      </c>
      <c r="E43683" t="s">
        <v>742</v>
      </c>
      <c r="F43683" s="2">
        <v>10623.813426827501</v>
      </c>
    </row>
    <row r="43684" spans="1:6">
      <c r="A43684" t="s">
        <v>607</v>
      </c>
      <c r="B43684">
        <v>3903</v>
      </c>
      <c r="C43684" t="s">
        <v>610</v>
      </c>
      <c r="D43684">
        <v>2015</v>
      </c>
      <c r="E43684" t="s">
        <v>744</v>
      </c>
      <c r="F43684" s="2">
        <v>51056.3145688</v>
      </c>
    </row>
    <row r="43685" spans="1:6">
      <c r="A43685" t="s">
        <v>607</v>
      </c>
      <c r="B43685">
        <v>3903</v>
      </c>
      <c r="C43685" t="s">
        <v>610</v>
      </c>
      <c r="D43685">
        <v>2015</v>
      </c>
      <c r="E43685" t="s">
        <v>745</v>
      </c>
      <c r="F43685" s="2">
        <v>2259.7312167751602</v>
      </c>
    </row>
    <row r="43686" spans="1:6">
      <c r="A43686" t="s">
        <v>607</v>
      </c>
      <c r="B43686">
        <v>3903</v>
      </c>
      <c r="C43686" t="s">
        <v>610</v>
      </c>
      <c r="D43686">
        <v>2016</v>
      </c>
      <c r="E43686" t="s">
        <v>736</v>
      </c>
      <c r="F43686" s="2">
        <v>5952.3058676690198</v>
      </c>
    </row>
    <row r="43687" spans="1:6">
      <c r="A43687" t="s">
        <v>607</v>
      </c>
      <c r="B43687">
        <v>3903</v>
      </c>
      <c r="C43687" t="s">
        <v>610</v>
      </c>
      <c r="D43687">
        <v>2016</v>
      </c>
      <c r="E43687" t="s">
        <v>737</v>
      </c>
      <c r="F43687" s="2">
        <v>6556.3414202566601</v>
      </c>
    </row>
    <row r="43688" spans="1:6">
      <c r="A43688" t="s">
        <v>607</v>
      </c>
      <c r="B43688">
        <v>3903</v>
      </c>
      <c r="C43688" t="s">
        <v>610</v>
      </c>
      <c r="D43688">
        <v>2016</v>
      </c>
      <c r="E43688" t="s">
        <v>741</v>
      </c>
      <c r="F43688" s="2">
        <v>90084.429724575399</v>
      </c>
    </row>
    <row r="43689" spans="1:6">
      <c r="A43689" t="s">
        <v>607</v>
      </c>
      <c r="B43689">
        <v>3903</v>
      </c>
      <c r="C43689" t="s">
        <v>610</v>
      </c>
      <c r="D43689">
        <v>2017</v>
      </c>
      <c r="E43689" t="s">
        <v>738</v>
      </c>
      <c r="F43689" s="2">
        <v>0</v>
      </c>
    </row>
    <row r="43690" spans="1:6">
      <c r="A43690" t="s">
        <v>607</v>
      </c>
      <c r="B43690">
        <v>3903</v>
      </c>
      <c r="C43690" t="s">
        <v>610</v>
      </c>
      <c r="D43690">
        <v>2017</v>
      </c>
      <c r="E43690" t="s">
        <v>739</v>
      </c>
      <c r="F43690" s="2">
        <v>24976.1793745264</v>
      </c>
    </row>
    <row r="43691" spans="1:6">
      <c r="A43691" t="s">
        <v>607</v>
      </c>
      <c r="B43691">
        <v>3903</v>
      </c>
      <c r="C43691" t="s">
        <v>610</v>
      </c>
      <c r="D43691">
        <v>2017</v>
      </c>
      <c r="E43691" t="s">
        <v>740</v>
      </c>
      <c r="F43691" s="2">
        <v>2667.3624874470702</v>
      </c>
    </row>
    <row r="43692" spans="1:6">
      <c r="A43692" t="s">
        <v>607</v>
      </c>
      <c r="B43692">
        <v>3903</v>
      </c>
      <c r="C43692" t="s">
        <v>610</v>
      </c>
      <c r="D43692">
        <v>2018</v>
      </c>
      <c r="E43692" t="s">
        <v>742</v>
      </c>
      <c r="F43692" s="2">
        <v>15972.633508508099</v>
      </c>
    </row>
    <row r="43693" spans="1:6">
      <c r="A43693" t="s">
        <v>607</v>
      </c>
      <c r="B43693">
        <v>3903</v>
      </c>
      <c r="C43693" t="s">
        <v>610</v>
      </c>
      <c r="D43693">
        <v>2018</v>
      </c>
      <c r="E43693" t="s">
        <v>744</v>
      </c>
      <c r="F43693" s="2">
        <v>33355.345753699999</v>
      </c>
    </row>
    <row r="43694" spans="1:6">
      <c r="A43694" t="s">
        <v>607</v>
      </c>
      <c r="B43694">
        <v>3903</v>
      </c>
      <c r="C43694" t="s">
        <v>610</v>
      </c>
      <c r="D43694">
        <v>2018</v>
      </c>
      <c r="E43694" t="s">
        <v>743</v>
      </c>
      <c r="F43694" s="2">
        <v>0</v>
      </c>
    </row>
    <row r="43695" spans="1:6">
      <c r="A43695" t="s">
        <v>607</v>
      </c>
      <c r="B43695">
        <v>3903</v>
      </c>
      <c r="C43695" t="s">
        <v>610</v>
      </c>
      <c r="D43695">
        <v>2018</v>
      </c>
      <c r="E43695" t="s">
        <v>745</v>
      </c>
      <c r="F43695" s="2">
        <v>2122.1158899878901</v>
      </c>
    </row>
    <row r="43696" spans="1:6">
      <c r="A43696" t="s">
        <v>607</v>
      </c>
      <c r="B43696">
        <v>3903</v>
      </c>
      <c r="C43696" t="s">
        <v>610</v>
      </c>
      <c r="D43696">
        <v>2019</v>
      </c>
      <c r="E43696" t="s">
        <v>741</v>
      </c>
      <c r="F43696" s="2">
        <v>80272.684762411998</v>
      </c>
    </row>
    <row r="43697" spans="1:6">
      <c r="A43697" t="s">
        <v>607</v>
      </c>
      <c r="B43697">
        <v>3903</v>
      </c>
      <c r="C43697" t="s">
        <v>610</v>
      </c>
      <c r="D43697">
        <v>2020</v>
      </c>
      <c r="E43697" t="s">
        <v>740</v>
      </c>
      <c r="F43697" s="2">
        <v>1950.8759417921401</v>
      </c>
    </row>
    <row r="43698" spans="1:6">
      <c r="A43698" t="s">
        <v>607</v>
      </c>
      <c r="B43698">
        <v>3903</v>
      </c>
      <c r="C43698" t="s">
        <v>610</v>
      </c>
      <c r="D43698">
        <v>2021</v>
      </c>
      <c r="E43698" t="s">
        <v>743</v>
      </c>
      <c r="F43698" s="2">
        <v>0</v>
      </c>
    </row>
    <row r="43699" spans="1:6">
      <c r="A43699" t="s">
        <v>607</v>
      </c>
      <c r="B43699">
        <v>3903</v>
      </c>
      <c r="C43699" t="s">
        <v>610</v>
      </c>
      <c r="D43699">
        <v>2022</v>
      </c>
      <c r="E43699" t="s">
        <v>741</v>
      </c>
      <c r="F43699" s="2">
        <v>79897.860463748802</v>
      </c>
    </row>
    <row r="43700" spans="1:6">
      <c r="A43700" t="s">
        <v>607</v>
      </c>
      <c r="B43700">
        <v>3903</v>
      </c>
      <c r="C43700" t="s">
        <v>610</v>
      </c>
      <c r="D43700">
        <v>2023</v>
      </c>
      <c r="E43700" t="s">
        <v>736</v>
      </c>
      <c r="F43700" s="2">
        <v>3955.0800801320102</v>
      </c>
    </row>
    <row r="43701" spans="1:6">
      <c r="A43701" t="s">
        <v>607</v>
      </c>
      <c r="B43701">
        <v>3903</v>
      </c>
      <c r="C43701" t="s">
        <v>610</v>
      </c>
      <c r="D43701">
        <v>2023</v>
      </c>
      <c r="E43701" t="s">
        <v>737</v>
      </c>
      <c r="F43701" s="2">
        <v>5991.6351936898</v>
      </c>
    </row>
    <row r="43702" spans="1:6">
      <c r="A43702" t="s">
        <v>607</v>
      </c>
      <c r="B43702">
        <v>3903</v>
      </c>
      <c r="C43702" t="s">
        <v>610</v>
      </c>
      <c r="D43702">
        <v>2024</v>
      </c>
      <c r="E43702" t="s">
        <v>739</v>
      </c>
      <c r="F43702" s="2">
        <v>21916.242275367698</v>
      </c>
    </row>
    <row r="43703" spans="1:6">
      <c r="A43703" t="s">
        <v>607</v>
      </c>
      <c r="B43703">
        <v>3903</v>
      </c>
      <c r="C43703" t="s">
        <v>610</v>
      </c>
      <c r="D43703">
        <v>2024</v>
      </c>
      <c r="E43703" t="s">
        <v>743</v>
      </c>
      <c r="F43703" s="2">
        <v>0</v>
      </c>
    </row>
    <row r="43704" spans="1:6">
      <c r="A43704" t="s">
        <v>607</v>
      </c>
      <c r="B43704">
        <v>3905</v>
      </c>
      <c r="C43704" t="s">
        <v>612</v>
      </c>
      <c r="D43704">
        <v>2009</v>
      </c>
      <c r="E43704" t="s">
        <v>736</v>
      </c>
      <c r="F43704" s="2">
        <v>57827.269076850898</v>
      </c>
    </row>
    <row r="43705" spans="1:6">
      <c r="A43705" t="s">
        <v>607</v>
      </c>
      <c r="B43705">
        <v>3905</v>
      </c>
      <c r="C43705" t="s">
        <v>612</v>
      </c>
      <c r="D43705">
        <v>2009</v>
      </c>
      <c r="E43705" t="s">
        <v>737</v>
      </c>
      <c r="F43705" s="2">
        <v>10295.951100537101</v>
      </c>
    </row>
    <row r="43706" spans="1:6">
      <c r="A43706" t="s">
        <v>607</v>
      </c>
      <c r="B43706">
        <v>3905</v>
      </c>
      <c r="C43706" t="s">
        <v>612</v>
      </c>
      <c r="D43706">
        <v>2009</v>
      </c>
      <c r="E43706" t="s">
        <v>740</v>
      </c>
      <c r="F43706" s="2">
        <v>26113.8982230568</v>
      </c>
    </row>
    <row r="43707" spans="1:6">
      <c r="A43707" t="s">
        <v>607</v>
      </c>
      <c r="B43707">
        <v>3905</v>
      </c>
      <c r="C43707" t="s">
        <v>612</v>
      </c>
      <c r="D43707">
        <v>2009</v>
      </c>
      <c r="E43707" t="s">
        <v>741</v>
      </c>
      <c r="F43707" s="2">
        <v>120458.443401083</v>
      </c>
    </row>
    <row r="43708" spans="1:6">
      <c r="A43708" t="s">
        <v>607</v>
      </c>
      <c r="B43708">
        <v>3905</v>
      </c>
      <c r="C43708" t="s">
        <v>612</v>
      </c>
      <c r="D43708">
        <v>2011</v>
      </c>
      <c r="E43708" t="s">
        <v>742</v>
      </c>
      <c r="F43708" s="2">
        <v>17824.642712919798</v>
      </c>
    </row>
    <row r="43709" spans="1:6">
      <c r="A43709" t="s">
        <v>607</v>
      </c>
      <c r="B43709">
        <v>3905</v>
      </c>
      <c r="C43709" t="s">
        <v>612</v>
      </c>
      <c r="D43709">
        <v>2011</v>
      </c>
      <c r="E43709" t="s">
        <v>744</v>
      </c>
      <c r="F43709" s="2">
        <v>345074.74423277401</v>
      </c>
    </row>
    <row r="43710" spans="1:6">
      <c r="A43710" t="s">
        <v>607</v>
      </c>
      <c r="B43710">
        <v>3905</v>
      </c>
      <c r="C43710" t="s">
        <v>612</v>
      </c>
      <c r="D43710">
        <v>2011</v>
      </c>
      <c r="E43710" t="s">
        <v>743</v>
      </c>
      <c r="F43710" s="2">
        <v>1.054630205752E-2</v>
      </c>
    </row>
    <row r="43711" spans="1:6">
      <c r="A43711" t="s">
        <v>607</v>
      </c>
      <c r="B43711">
        <v>3905</v>
      </c>
      <c r="C43711" t="s">
        <v>612</v>
      </c>
      <c r="D43711">
        <v>2011</v>
      </c>
      <c r="E43711" t="s">
        <v>745</v>
      </c>
      <c r="F43711" s="2">
        <v>37248.190272389598</v>
      </c>
    </row>
    <row r="43712" spans="1:6">
      <c r="A43712" t="s">
        <v>607</v>
      </c>
      <c r="B43712">
        <v>3905</v>
      </c>
      <c r="C43712" t="s">
        <v>612</v>
      </c>
      <c r="D43712">
        <v>2013</v>
      </c>
      <c r="E43712" t="s">
        <v>738</v>
      </c>
      <c r="F43712" s="2">
        <v>867.77789681599995</v>
      </c>
    </row>
    <row r="43713" spans="1:6">
      <c r="A43713" t="s">
        <v>607</v>
      </c>
      <c r="B43713">
        <v>3905</v>
      </c>
      <c r="C43713" t="s">
        <v>612</v>
      </c>
      <c r="D43713">
        <v>2015</v>
      </c>
      <c r="E43713" t="s">
        <v>741</v>
      </c>
      <c r="F43713" s="2">
        <v>113982.750726531</v>
      </c>
    </row>
    <row r="43714" spans="1:6">
      <c r="A43714" t="s">
        <v>607</v>
      </c>
      <c r="B43714">
        <v>3905</v>
      </c>
      <c r="C43714" t="s">
        <v>612</v>
      </c>
      <c r="D43714">
        <v>2016</v>
      </c>
      <c r="E43714" t="s">
        <v>736</v>
      </c>
      <c r="F43714" s="2">
        <v>46123.589431032502</v>
      </c>
    </row>
    <row r="43715" spans="1:6">
      <c r="A43715" t="s">
        <v>607</v>
      </c>
      <c r="B43715">
        <v>3905</v>
      </c>
      <c r="C43715" t="s">
        <v>612</v>
      </c>
      <c r="D43715">
        <v>2016</v>
      </c>
      <c r="E43715" t="s">
        <v>737</v>
      </c>
      <c r="F43715" s="2">
        <v>12510.135934188</v>
      </c>
    </row>
    <row r="43716" spans="1:6">
      <c r="A43716" t="s">
        <v>607</v>
      </c>
      <c r="B43716">
        <v>3905</v>
      </c>
      <c r="C43716" t="s">
        <v>612</v>
      </c>
      <c r="D43716">
        <v>2016</v>
      </c>
      <c r="E43716" t="s">
        <v>738</v>
      </c>
      <c r="F43716" s="2">
        <v>450.82050755099999</v>
      </c>
    </row>
    <row r="43717" spans="1:6">
      <c r="A43717" t="s">
        <v>607</v>
      </c>
      <c r="B43717">
        <v>3905</v>
      </c>
      <c r="C43717" t="s">
        <v>612</v>
      </c>
      <c r="D43717">
        <v>2016</v>
      </c>
      <c r="E43717" t="s">
        <v>740</v>
      </c>
      <c r="F43717" s="2">
        <v>12135.798441351501</v>
      </c>
    </row>
    <row r="43718" spans="1:6">
      <c r="A43718" t="s">
        <v>607</v>
      </c>
      <c r="B43718">
        <v>3905</v>
      </c>
      <c r="C43718" t="s">
        <v>612</v>
      </c>
      <c r="D43718">
        <v>2017</v>
      </c>
      <c r="E43718" t="s">
        <v>739</v>
      </c>
      <c r="F43718" s="2">
        <v>40708.580000287402</v>
      </c>
    </row>
    <row r="43719" spans="1:6">
      <c r="A43719" t="s">
        <v>607</v>
      </c>
      <c r="B43719">
        <v>3905</v>
      </c>
      <c r="C43719" t="s">
        <v>612</v>
      </c>
      <c r="D43719">
        <v>2017</v>
      </c>
      <c r="E43719" t="s">
        <v>743</v>
      </c>
      <c r="F43719" s="2">
        <v>0.35310037345782402</v>
      </c>
    </row>
    <row r="43720" spans="1:6">
      <c r="A43720" t="s">
        <v>607</v>
      </c>
      <c r="B43720">
        <v>3905</v>
      </c>
      <c r="C43720" t="s">
        <v>612</v>
      </c>
      <c r="D43720">
        <v>2018</v>
      </c>
      <c r="E43720" t="s">
        <v>742</v>
      </c>
      <c r="F43720" s="2">
        <v>28162.105243205999</v>
      </c>
    </row>
    <row r="43721" spans="1:6">
      <c r="A43721" t="s">
        <v>607</v>
      </c>
      <c r="B43721">
        <v>3905</v>
      </c>
      <c r="C43721" t="s">
        <v>612</v>
      </c>
      <c r="D43721">
        <v>2018</v>
      </c>
      <c r="E43721" t="s">
        <v>744</v>
      </c>
      <c r="F43721" s="2">
        <v>377956.72926982102</v>
      </c>
    </row>
    <row r="43722" spans="1:6">
      <c r="A43722" t="s">
        <v>607</v>
      </c>
      <c r="B43722">
        <v>3905</v>
      </c>
      <c r="C43722" t="s">
        <v>612</v>
      </c>
      <c r="D43722">
        <v>2018</v>
      </c>
      <c r="E43722" t="s">
        <v>745</v>
      </c>
      <c r="F43722" s="2">
        <v>51967.883337967403</v>
      </c>
    </row>
    <row r="43723" spans="1:6">
      <c r="A43723" t="s">
        <v>607</v>
      </c>
      <c r="B43723">
        <v>3905</v>
      </c>
      <c r="C43723" t="s">
        <v>612</v>
      </c>
      <c r="D43723">
        <v>2018</v>
      </c>
      <c r="E43723" t="s">
        <v>741</v>
      </c>
      <c r="F43723" s="2">
        <v>101596.18339846301</v>
      </c>
    </row>
    <row r="43724" spans="1:6">
      <c r="A43724" t="s">
        <v>607</v>
      </c>
      <c r="B43724">
        <v>3905</v>
      </c>
      <c r="C43724" t="s">
        <v>612</v>
      </c>
      <c r="D43724">
        <v>2019</v>
      </c>
      <c r="E43724" t="s">
        <v>736</v>
      </c>
      <c r="F43724" s="2">
        <v>40471.905940107499</v>
      </c>
    </row>
    <row r="43725" spans="1:6">
      <c r="A43725" t="s">
        <v>607</v>
      </c>
      <c r="B43725">
        <v>3905</v>
      </c>
      <c r="C43725" t="s">
        <v>612</v>
      </c>
      <c r="D43725">
        <v>2019</v>
      </c>
      <c r="E43725" t="s">
        <v>737</v>
      </c>
      <c r="F43725" s="2">
        <v>11594.725881587099</v>
      </c>
    </row>
    <row r="43726" spans="1:6">
      <c r="A43726" t="s">
        <v>607</v>
      </c>
      <c r="B43726">
        <v>3905</v>
      </c>
      <c r="C43726" t="s">
        <v>612</v>
      </c>
      <c r="D43726">
        <v>2019</v>
      </c>
      <c r="E43726" t="s">
        <v>738</v>
      </c>
      <c r="F43726" s="2">
        <v>1033.321163352</v>
      </c>
    </row>
    <row r="43727" spans="1:6">
      <c r="A43727" t="s">
        <v>607</v>
      </c>
      <c r="B43727">
        <v>3905</v>
      </c>
      <c r="C43727" t="s">
        <v>612</v>
      </c>
      <c r="D43727">
        <v>2019</v>
      </c>
      <c r="E43727" t="s">
        <v>740</v>
      </c>
      <c r="F43727" s="2">
        <v>8980.8712299850504</v>
      </c>
    </row>
    <row r="43728" spans="1:6">
      <c r="A43728" t="s">
        <v>607</v>
      </c>
      <c r="B43728">
        <v>3905</v>
      </c>
      <c r="C43728" t="s">
        <v>612</v>
      </c>
      <c r="D43728">
        <v>2020</v>
      </c>
      <c r="E43728" t="s">
        <v>739</v>
      </c>
      <c r="F43728" s="2">
        <v>40632.930449104999</v>
      </c>
    </row>
    <row r="43729" spans="1:6">
      <c r="A43729" t="s">
        <v>607</v>
      </c>
      <c r="B43729">
        <v>3905</v>
      </c>
      <c r="C43729" t="s">
        <v>612</v>
      </c>
      <c r="D43729">
        <v>2020</v>
      </c>
      <c r="E43729" t="s">
        <v>743</v>
      </c>
      <c r="F43729" s="2">
        <v>0.50791618184943998</v>
      </c>
    </row>
    <row r="43730" spans="1:6">
      <c r="A43730" t="s">
        <v>607</v>
      </c>
      <c r="B43730">
        <v>3905</v>
      </c>
      <c r="C43730" t="s">
        <v>612</v>
      </c>
      <c r="D43730">
        <v>2021</v>
      </c>
      <c r="E43730" t="s">
        <v>742</v>
      </c>
      <c r="F43730" s="2">
        <v>22665.7336457249</v>
      </c>
    </row>
    <row r="43731" spans="1:6">
      <c r="A43731" t="s">
        <v>607</v>
      </c>
      <c r="B43731">
        <v>3905</v>
      </c>
      <c r="C43731" t="s">
        <v>612</v>
      </c>
      <c r="D43731">
        <v>2021</v>
      </c>
      <c r="E43731" t="s">
        <v>744</v>
      </c>
      <c r="F43731" s="2">
        <v>187818.49994604301</v>
      </c>
    </row>
    <row r="43732" spans="1:6">
      <c r="A43732" t="s">
        <v>607</v>
      </c>
      <c r="B43732">
        <v>3905</v>
      </c>
      <c r="C43732" t="s">
        <v>612</v>
      </c>
      <c r="D43732">
        <v>2021</v>
      </c>
      <c r="E43732" t="s">
        <v>745</v>
      </c>
      <c r="F43732" s="2">
        <v>25718.939977783899</v>
      </c>
    </row>
    <row r="43733" spans="1:6">
      <c r="A43733" t="s">
        <v>607</v>
      </c>
      <c r="B43733">
        <v>3905</v>
      </c>
      <c r="C43733" t="s">
        <v>612</v>
      </c>
      <c r="D43733">
        <v>2022</v>
      </c>
      <c r="E43733" t="s">
        <v>736</v>
      </c>
      <c r="F43733" s="2">
        <v>39102.405594001299</v>
      </c>
    </row>
    <row r="43734" spans="1:6">
      <c r="A43734" t="s">
        <v>607</v>
      </c>
      <c r="B43734">
        <v>3905</v>
      </c>
      <c r="C43734" t="s">
        <v>612</v>
      </c>
      <c r="D43734">
        <v>2022</v>
      </c>
      <c r="E43734" t="s">
        <v>737</v>
      </c>
      <c r="F43734" s="2">
        <v>10194.9946461615</v>
      </c>
    </row>
    <row r="43735" spans="1:6">
      <c r="A43735" t="s">
        <v>607</v>
      </c>
      <c r="B43735">
        <v>3905</v>
      </c>
      <c r="C43735" t="s">
        <v>612</v>
      </c>
      <c r="D43735">
        <v>2022</v>
      </c>
      <c r="E43735" t="s">
        <v>740</v>
      </c>
      <c r="F43735" s="2">
        <v>8417.9409584395107</v>
      </c>
    </row>
    <row r="43736" spans="1:6">
      <c r="A43736" t="s">
        <v>607</v>
      </c>
      <c r="B43736">
        <v>3905</v>
      </c>
      <c r="C43736" t="s">
        <v>612</v>
      </c>
      <c r="D43736">
        <v>2023</v>
      </c>
      <c r="E43736" t="s">
        <v>739</v>
      </c>
      <c r="F43736" s="2">
        <v>35850.088674785402</v>
      </c>
    </row>
    <row r="43737" spans="1:6">
      <c r="A43737" t="s">
        <v>607</v>
      </c>
      <c r="B43737">
        <v>3905</v>
      </c>
      <c r="C43737" t="s">
        <v>612</v>
      </c>
      <c r="D43737">
        <v>2024</v>
      </c>
      <c r="E43737" t="s">
        <v>742</v>
      </c>
      <c r="F43737" s="2">
        <v>11766.382163946</v>
      </c>
    </row>
    <row r="43738" spans="1:6">
      <c r="A43738" t="s">
        <v>607</v>
      </c>
      <c r="B43738">
        <v>3905</v>
      </c>
      <c r="C43738" t="s">
        <v>612</v>
      </c>
      <c r="D43738">
        <v>2024</v>
      </c>
      <c r="E43738" t="s">
        <v>744</v>
      </c>
      <c r="F43738" s="2">
        <v>19647.458600187001</v>
      </c>
    </row>
    <row r="43739" spans="1:6">
      <c r="A43739" t="s">
        <v>607</v>
      </c>
      <c r="B43739">
        <v>3905</v>
      </c>
      <c r="C43739" t="s">
        <v>612</v>
      </c>
      <c r="D43739">
        <v>2024</v>
      </c>
      <c r="E43739" t="s">
        <v>745</v>
      </c>
      <c r="F43739" s="2">
        <v>12995.1818712613</v>
      </c>
    </row>
    <row r="43740" spans="1:6">
      <c r="A43740" t="s">
        <v>607</v>
      </c>
      <c r="B43740">
        <v>3907</v>
      </c>
      <c r="C43740" t="s">
        <v>614</v>
      </c>
      <c r="D43740">
        <v>2009</v>
      </c>
      <c r="E43740" t="s">
        <v>742</v>
      </c>
      <c r="F43740" s="2">
        <v>20338.557591054101</v>
      </c>
    </row>
    <row r="43741" spans="1:6">
      <c r="A43741" t="s">
        <v>607</v>
      </c>
      <c r="B43741">
        <v>3907</v>
      </c>
      <c r="C43741" t="s">
        <v>614</v>
      </c>
      <c r="D43741">
        <v>2009</v>
      </c>
      <c r="E43741" t="s">
        <v>744</v>
      </c>
      <c r="F43741" s="2">
        <v>13478.652572663999</v>
      </c>
    </row>
    <row r="43742" spans="1:6">
      <c r="A43742" t="s">
        <v>607</v>
      </c>
      <c r="B43742">
        <v>3907</v>
      </c>
      <c r="C43742" t="s">
        <v>614</v>
      </c>
      <c r="D43742">
        <v>2009</v>
      </c>
      <c r="E43742" t="s">
        <v>739</v>
      </c>
      <c r="F43742" s="2">
        <v>28047.325620031799</v>
      </c>
    </row>
    <row r="43743" spans="1:6">
      <c r="A43743" t="s">
        <v>607</v>
      </c>
      <c r="B43743">
        <v>3907</v>
      </c>
      <c r="C43743" t="s">
        <v>614</v>
      </c>
      <c r="D43743">
        <v>2011</v>
      </c>
      <c r="E43743" t="s">
        <v>738</v>
      </c>
      <c r="F43743" s="2">
        <v>0</v>
      </c>
    </row>
    <row r="43744" spans="1:6">
      <c r="A43744" t="s">
        <v>607</v>
      </c>
      <c r="B43744">
        <v>3907</v>
      </c>
      <c r="C43744" t="s">
        <v>614</v>
      </c>
      <c r="D43744">
        <v>2011</v>
      </c>
      <c r="E43744" t="s">
        <v>740</v>
      </c>
      <c r="F43744" s="2">
        <v>13368.214050386299</v>
      </c>
    </row>
    <row r="43745" spans="1:6">
      <c r="A43745" t="s">
        <v>607</v>
      </c>
      <c r="B43745">
        <v>3907</v>
      </c>
      <c r="C43745" t="s">
        <v>614</v>
      </c>
      <c r="D43745">
        <v>2013</v>
      </c>
      <c r="E43745" t="s">
        <v>745</v>
      </c>
      <c r="F43745" s="2">
        <v>31903.796919496501</v>
      </c>
    </row>
    <row r="43746" spans="1:6">
      <c r="A43746" t="s">
        <v>607</v>
      </c>
      <c r="B43746">
        <v>3907</v>
      </c>
      <c r="C43746" t="s">
        <v>614</v>
      </c>
      <c r="D43746">
        <v>2013</v>
      </c>
      <c r="E43746" t="s">
        <v>741</v>
      </c>
      <c r="F43746" s="2">
        <v>122904.79324082501</v>
      </c>
    </row>
    <row r="43747" spans="1:6">
      <c r="A43747" t="s">
        <v>607</v>
      </c>
      <c r="B43747">
        <v>3907</v>
      </c>
      <c r="C43747" t="s">
        <v>614</v>
      </c>
      <c r="D43747">
        <v>2015</v>
      </c>
      <c r="E43747" t="s">
        <v>739</v>
      </c>
      <c r="F43747" s="2">
        <v>30179.046375037698</v>
      </c>
    </row>
    <row r="43748" spans="1:6">
      <c r="A43748" t="s">
        <v>607</v>
      </c>
      <c r="B43748">
        <v>3907</v>
      </c>
      <c r="C43748" t="s">
        <v>614</v>
      </c>
      <c r="D43748">
        <v>2015</v>
      </c>
      <c r="E43748" t="s">
        <v>743</v>
      </c>
      <c r="F43748" s="2">
        <v>12365.2092941588</v>
      </c>
    </row>
    <row r="43749" spans="1:6">
      <c r="A43749" t="s">
        <v>607</v>
      </c>
      <c r="B43749">
        <v>3907</v>
      </c>
      <c r="C43749" t="s">
        <v>614</v>
      </c>
      <c r="D43749">
        <v>2016</v>
      </c>
      <c r="E43749" t="s">
        <v>745</v>
      </c>
      <c r="F43749" s="2">
        <v>31903.796919496501</v>
      </c>
    </row>
    <row r="43750" spans="1:6">
      <c r="A43750" t="s">
        <v>607</v>
      </c>
      <c r="B43750">
        <v>3907</v>
      </c>
      <c r="C43750" t="s">
        <v>614</v>
      </c>
      <c r="D43750">
        <v>2016</v>
      </c>
      <c r="E43750" t="s">
        <v>741</v>
      </c>
      <c r="F43750" s="2">
        <v>113847.278789007</v>
      </c>
    </row>
    <row r="43751" spans="1:6">
      <c r="A43751" t="s">
        <v>607</v>
      </c>
      <c r="B43751">
        <v>3907</v>
      </c>
      <c r="C43751" t="s">
        <v>614</v>
      </c>
      <c r="D43751">
        <v>2017</v>
      </c>
      <c r="E43751" t="s">
        <v>736</v>
      </c>
      <c r="F43751" s="2">
        <v>2926.76599856229</v>
      </c>
    </row>
    <row r="43752" spans="1:6">
      <c r="A43752" t="s">
        <v>607</v>
      </c>
      <c r="B43752">
        <v>3907</v>
      </c>
      <c r="C43752" t="s">
        <v>614</v>
      </c>
      <c r="D43752">
        <v>2017</v>
      </c>
      <c r="E43752" t="s">
        <v>737</v>
      </c>
      <c r="F43752" s="2">
        <v>12057.5063193552</v>
      </c>
    </row>
    <row r="43753" spans="1:6">
      <c r="A43753" t="s">
        <v>607</v>
      </c>
      <c r="B43753">
        <v>3907</v>
      </c>
      <c r="C43753" t="s">
        <v>614</v>
      </c>
      <c r="D43753">
        <v>2017</v>
      </c>
      <c r="E43753" t="s">
        <v>740</v>
      </c>
      <c r="F43753" s="2">
        <v>10318.0475098113</v>
      </c>
    </row>
    <row r="43754" spans="1:6">
      <c r="A43754" t="s">
        <v>607</v>
      </c>
      <c r="B43754">
        <v>3907</v>
      </c>
      <c r="C43754" t="s">
        <v>614</v>
      </c>
      <c r="D43754">
        <v>2018</v>
      </c>
      <c r="E43754" t="s">
        <v>738</v>
      </c>
      <c r="F43754" s="2">
        <v>150.94386247877901</v>
      </c>
    </row>
    <row r="43755" spans="1:6">
      <c r="A43755" t="s">
        <v>607</v>
      </c>
      <c r="B43755">
        <v>3907</v>
      </c>
      <c r="C43755" t="s">
        <v>614</v>
      </c>
      <c r="D43755">
        <v>2018</v>
      </c>
      <c r="E43755" t="s">
        <v>743</v>
      </c>
      <c r="F43755" s="2">
        <v>15876.945273519201</v>
      </c>
    </row>
    <row r="43756" spans="1:6">
      <c r="A43756" t="s">
        <v>607</v>
      </c>
      <c r="B43756">
        <v>3907</v>
      </c>
      <c r="C43756" t="s">
        <v>614</v>
      </c>
      <c r="D43756">
        <v>2019</v>
      </c>
      <c r="E43756" t="s">
        <v>742</v>
      </c>
      <c r="F43756" s="2">
        <v>33322.345477776696</v>
      </c>
    </row>
    <row r="43757" spans="1:6">
      <c r="A43757" t="s">
        <v>607</v>
      </c>
      <c r="B43757">
        <v>3907</v>
      </c>
      <c r="C43757" t="s">
        <v>614</v>
      </c>
      <c r="D43757">
        <v>2019</v>
      </c>
      <c r="E43757" t="s">
        <v>744</v>
      </c>
      <c r="F43757" s="2">
        <v>8735.2692252364905</v>
      </c>
    </row>
    <row r="43758" spans="1:6">
      <c r="A43758" t="s">
        <v>607</v>
      </c>
      <c r="B43758">
        <v>3907</v>
      </c>
      <c r="C43758" t="s">
        <v>614</v>
      </c>
      <c r="D43758">
        <v>2019</v>
      </c>
      <c r="E43758" t="s">
        <v>741</v>
      </c>
      <c r="F43758" s="2">
        <v>102175.95536653099</v>
      </c>
    </row>
    <row r="43759" spans="1:6">
      <c r="A43759" t="s">
        <v>607</v>
      </c>
      <c r="B43759">
        <v>3907</v>
      </c>
      <c r="C43759" t="s">
        <v>614</v>
      </c>
      <c r="D43759">
        <v>2020</v>
      </c>
      <c r="E43759" t="s">
        <v>736</v>
      </c>
      <c r="F43759" s="2">
        <v>3008.2780378766702</v>
      </c>
    </row>
    <row r="43760" spans="1:6">
      <c r="A43760" t="s">
        <v>607</v>
      </c>
      <c r="B43760">
        <v>3907</v>
      </c>
      <c r="C43760" t="s">
        <v>614</v>
      </c>
      <c r="D43760">
        <v>2020</v>
      </c>
      <c r="E43760" t="s">
        <v>737</v>
      </c>
      <c r="F43760" s="2">
        <v>11577.8270660978</v>
      </c>
    </row>
    <row r="43761" spans="1:6">
      <c r="A43761" t="s">
        <v>607</v>
      </c>
      <c r="B43761">
        <v>3907</v>
      </c>
      <c r="C43761" t="s">
        <v>614</v>
      </c>
      <c r="D43761">
        <v>2021</v>
      </c>
      <c r="E43761" t="s">
        <v>738</v>
      </c>
      <c r="F43761" s="2">
        <v>163.172310915032</v>
      </c>
    </row>
    <row r="43762" spans="1:6">
      <c r="A43762" t="s">
        <v>607</v>
      </c>
      <c r="B43762">
        <v>3907</v>
      </c>
      <c r="C43762" t="s">
        <v>614</v>
      </c>
      <c r="D43762">
        <v>2021</v>
      </c>
      <c r="E43762" t="s">
        <v>743</v>
      </c>
      <c r="F43762" s="2">
        <v>6578.8290037368197</v>
      </c>
    </row>
    <row r="43763" spans="1:6">
      <c r="A43763" t="s">
        <v>607</v>
      </c>
      <c r="B43763">
        <v>3907</v>
      </c>
      <c r="C43763" t="s">
        <v>614</v>
      </c>
      <c r="D43763">
        <v>2022</v>
      </c>
      <c r="E43763" t="s">
        <v>742</v>
      </c>
      <c r="F43763" s="2">
        <v>25268.0196056981</v>
      </c>
    </row>
    <row r="43764" spans="1:6">
      <c r="A43764" t="s">
        <v>607</v>
      </c>
      <c r="B43764">
        <v>3907</v>
      </c>
      <c r="C43764" t="s">
        <v>614</v>
      </c>
      <c r="D43764">
        <v>2022</v>
      </c>
      <c r="E43764" t="s">
        <v>744</v>
      </c>
      <c r="F43764" s="2">
        <v>8683.5473967567505</v>
      </c>
    </row>
    <row r="43765" spans="1:6">
      <c r="A43765" t="s">
        <v>607</v>
      </c>
      <c r="B43765">
        <v>3907</v>
      </c>
      <c r="C43765" t="s">
        <v>614</v>
      </c>
      <c r="D43765">
        <v>2022</v>
      </c>
      <c r="E43765" t="s">
        <v>739</v>
      </c>
      <c r="F43765" s="2">
        <v>32355.539942191801</v>
      </c>
    </row>
    <row r="43766" spans="1:6">
      <c r="A43766" t="s">
        <v>607</v>
      </c>
      <c r="B43766">
        <v>3907</v>
      </c>
      <c r="C43766" t="s">
        <v>614</v>
      </c>
      <c r="D43766">
        <v>2023</v>
      </c>
      <c r="E43766" t="s">
        <v>736</v>
      </c>
      <c r="F43766" s="2">
        <v>2453.5111569175501</v>
      </c>
    </row>
    <row r="43767" spans="1:6">
      <c r="A43767" t="s">
        <v>607</v>
      </c>
      <c r="B43767">
        <v>3907</v>
      </c>
      <c r="C43767" t="s">
        <v>614</v>
      </c>
      <c r="D43767">
        <v>2023</v>
      </c>
      <c r="E43767" t="s">
        <v>737</v>
      </c>
      <c r="F43767" s="2">
        <v>10623.001009712299</v>
      </c>
    </row>
    <row r="43768" spans="1:6">
      <c r="A43768" t="s">
        <v>607</v>
      </c>
      <c r="B43768">
        <v>3907</v>
      </c>
      <c r="C43768" t="s">
        <v>614</v>
      </c>
      <c r="D43768">
        <v>2023</v>
      </c>
      <c r="E43768" t="s">
        <v>745</v>
      </c>
      <c r="F43768" s="2">
        <v>18117.081273493801</v>
      </c>
    </row>
    <row r="43769" spans="1:6">
      <c r="A43769" t="s">
        <v>607</v>
      </c>
      <c r="B43769">
        <v>3907</v>
      </c>
      <c r="C43769" t="s">
        <v>614</v>
      </c>
      <c r="D43769">
        <v>2024</v>
      </c>
      <c r="E43769" t="s">
        <v>738</v>
      </c>
      <c r="F43769" s="2">
        <v>138.261272628596</v>
      </c>
    </row>
    <row r="43770" spans="1:6">
      <c r="A43770" t="s">
        <v>607</v>
      </c>
      <c r="B43770">
        <v>3907</v>
      </c>
      <c r="C43770" t="s">
        <v>614</v>
      </c>
      <c r="D43770">
        <v>2024</v>
      </c>
      <c r="E43770" t="s">
        <v>740</v>
      </c>
      <c r="F43770" s="2">
        <v>6223.5601129922998</v>
      </c>
    </row>
    <row r="43771" spans="1:6">
      <c r="A43771" t="s">
        <v>607</v>
      </c>
      <c r="B43771">
        <v>3909</v>
      </c>
      <c r="C43771" t="s">
        <v>616</v>
      </c>
      <c r="D43771">
        <v>2009</v>
      </c>
      <c r="E43771" t="s">
        <v>742</v>
      </c>
      <c r="F43771" s="2">
        <v>22727.748047012199</v>
      </c>
    </row>
    <row r="43772" spans="1:6">
      <c r="A43772" t="s">
        <v>607</v>
      </c>
      <c r="B43772">
        <v>3909</v>
      </c>
      <c r="C43772" t="s">
        <v>616</v>
      </c>
      <c r="D43772">
        <v>2009</v>
      </c>
      <c r="E43772" t="s">
        <v>745</v>
      </c>
      <c r="F43772" s="2">
        <v>37707.741271442101</v>
      </c>
    </row>
    <row r="43773" spans="1:6">
      <c r="A43773" t="s">
        <v>607</v>
      </c>
      <c r="B43773">
        <v>3909</v>
      </c>
      <c r="C43773" t="s">
        <v>616</v>
      </c>
      <c r="D43773">
        <v>2009</v>
      </c>
      <c r="E43773" t="s">
        <v>741</v>
      </c>
      <c r="F43773" s="2">
        <v>106490.33669497599</v>
      </c>
    </row>
    <row r="43774" spans="1:6">
      <c r="A43774" t="s">
        <v>607</v>
      </c>
      <c r="B43774">
        <v>3909</v>
      </c>
      <c r="C43774" t="s">
        <v>616</v>
      </c>
      <c r="D43774">
        <v>2011</v>
      </c>
      <c r="E43774" t="s">
        <v>738</v>
      </c>
      <c r="F43774" s="2">
        <v>0</v>
      </c>
    </row>
    <row r="43775" spans="1:6">
      <c r="A43775" t="s">
        <v>607</v>
      </c>
      <c r="B43775">
        <v>3909</v>
      </c>
      <c r="C43775" t="s">
        <v>616</v>
      </c>
      <c r="D43775">
        <v>2011</v>
      </c>
      <c r="E43775" t="s">
        <v>743</v>
      </c>
      <c r="F43775" s="2">
        <v>0</v>
      </c>
    </row>
    <row r="43776" spans="1:6">
      <c r="A43776" t="s">
        <v>607</v>
      </c>
      <c r="B43776">
        <v>3909</v>
      </c>
      <c r="C43776" t="s">
        <v>616</v>
      </c>
      <c r="D43776">
        <v>2015</v>
      </c>
      <c r="E43776" t="s">
        <v>744</v>
      </c>
      <c r="F43776" s="2">
        <v>2028.4035385</v>
      </c>
    </row>
    <row r="43777" spans="1:6">
      <c r="A43777" t="s">
        <v>607</v>
      </c>
      <c r="B43777">
        <v>3909</v>
      </c>
      <c r="C43777" t="s">
        <v>616</v>
      </c>
      <c r="D43777">
        <v>2015</v>
      </c>
      <c r="E43777" t="s">
        <v>739</v>
      </c>
      <c r="F43777" s="2">
        <v>22876.041749579301</v>
      </c>
    </row>
    <row r="43778" spans="1:6">
      <c r="A43778" t="s">
        <v>607</v>
      </c>
      <c r="B43778">
        <v>3909</v>
      </c>
      <c r="C43778" t="s">
        <v>616</v>
      </c>
      <c r="D43778">
        <v>2015</v>
      </c>
      <c r="E43778" t="s">
        <v>741</v>
      </c>
      <c r="F43778" s="2">
        <v>102453.686050174</v>
      </c>
    </row>
    <row r="43779" spans="1:6">
      <c r="A43779" t="s">
        <v>607</v>
      </c>
      <c r="B43779">
        <v>3909</v>
      </c>
      <c r="C43779" t="s">
        <v>616</v>
      </c>
      <c r="D43779">
        <v>2016</v>
      </c>
      <c r="E43779" t="s">
        <v>742</v>
      </c>
      <c r="F43779" s="2">
        <v>26625.534643392901</v>
      </c>
    </row>
    <row r="43780" spans="1:6">
      <c r="A43780" t="s">
        <v>607</v>
      </c>
      <c r="B43780">
        <v>3909</v>
      </c>
      <c r="C43780" t="s">
        <v>616</v>
      </c>
      <c r="D43780">
        <v>2016</v>
      </c>
      <c r="E43780" t="s">
        <v>745</v>
      </c>
      <c r="F43780" s="2">
        <v>37707.741271442101</v>
      </c>
    </row>
    <row r="43781" spans="1:6">
      <c r="A43781" t="s">
        <v>607</v>
      </c>
      <c r="B43781">
        <v>3909</v>
      </c>
      <c r="C43781" t="s">
        <v>616</v>
      </c>
      <c r="D43781">
        <v>2017</v>
      </c>
      <c r="E43781" t="s">
        <v>736</v>
      </c>
      <c r="F43781" s="2">
        <v>21826.746080094399</v>
      </c>
    </row>
    <row r="43782" spans="1:6">
      <c r="A43782" t="s">
        <v>607</v>
      </c>
      <c r="B43782">
        <v>3909</v>
      </c>
      <c r="C43782" t="s">
        <v>616</v>
      </c>
      <c r="D43782">
        <v>2017</v>
      </c>
      <c r="E43782" t="s">
        <v>737</v>
      </c>
      <c r="F43782" s="2">
        <v>9477.6435268604491</v>
      </c>
    </row>
    <row r="43783" spans="1:6">
      <c r="A43783" t="s">
        <v>607</v>
      </c>
      <c r="B43783">
        <v>3909</v>
      </c>
      <c r="C43783" t="s">
        <v>616</v>
      </c>
      <c r="D43783">
        <v>2017</v>
      </c>
      <c r="E43783" t="s">
        <v>738</v>
      </c>
      <c r="F43783" s="2">
        <v>0</v>
      </c>
    </row>
    <row r="43784" spans="1:6">
      <c r="A43784" t="s">
        <v>607</v>
      </c>
      <c r="B43784">
        <v>3909</v>
      </c>
      <c r="C43784" t="s">
        <v>616</v>
      </c>
      <c r="D43784">
        <v>2017</v>
      </c>
      <c r="E43784" t="s">
        <v>740</v>
      </c>
      <c r="F43784" s="2">
        <v>7155.52118910647</v>
      </c>
    </row>
    <row r="43785" spans="1:6">
      <c r="A43785" t="s">
        <v>607</v>
      </c>
      <c r="B43785">
        <v>3909</v>
      </c>
      <c r="C43785" t="s">
        <v>616</v>
      </c>
      <c r="D43785">
        <v>2018</v>
      </c>
      <c r="E43785" t="s">
        <v>744</v>
      </c>
      <c r="F43785" s="2">
        <v>2142.5657139350001</v>
      </c>
    </row>
    <row r="43786" spans="1:6">
      <c r="A43786" t="s">
        <v>607</v>
      </c>
      <c r="B43786">
        <v>3909</v>
      </c>
      <c r="C43786" t="s">
        <v>616</v>
      </c>
      <c r="D43786">
        <v>2018</v>
      </c>
      <c r="E43786" t="s">
        <v>739</v>
      </c>
      <c r="F43786" s="2">
        <v>21992.418318742501</v>
      </c>
    </row>
    <row r="43787" spans="1:6">
      <c r="A43787" t="s">
        <v>607</v>
      </c>
      <c r="B43787">
        <v>3909</v>
      </c>
      <c r="C43787" t="s">
        <v>616</v>
      </c>
      <c r="D43787">
        <v>2019</v>
      </c>
      <c r="E43787" t="s">
        <v>742</v>
      </c>
      <c r="F43787" s="2">
        <v>28399.4238083204</v>
      </c>
    </row>
    <row r="43788" spans="1:6">
      <c r="A43788" t="s">
        <v>607</v>
      </c>
      <c r="B43788">
        <v>3909</v>
      </c>
      <c r="C43788" t="s">
        <v>616</v>
      </c>
      <c r="D43788">
        <v>2019</v>
      </c>
      <c r="E43788" t="s">
        <v>745</v>
      </c>
      <c r="F43788" s="2">
        <v>37558.680897151498</v>
      </c>
    </row>
    <row r="43789" spans="1:6">
      <c r="A43789" t="s">
        <v>607</v>
      </c>
      <c r="B43789">
        <v>3909</v>
      </c>
      <c r="C43789" t="s">
        <v>616</v>
      </c>
      <c r="D43789">
        <v>2020</v>
      </c>
      <c r="E43789" t="s">
        <v>736</v>
      </c>
      <c r="F43789" s="2">
        <v>21428.8212013095</v>
      </c>
    </row>
    <row r="43790" spans="1:6">
      <c r="A43790" t="s">
        <v>607</v>
      </c>
      <c r="B43790">
        <v>3909</v>
      </c>
      <c r="C43790" t="s">
        <v>616</v>
      </c>
      <c r="D43790">
        <v>2020</v>
      </c>
      <c r="E43790" t="s">
        <v>737</v>
      </c>
      <c r="F43790" s="2">
        <v>8960.1811251933104</v>
      </c>
    </row>
    <row r="43791" spans="1:6">
      <c r="A43791" t="s">
        <v>607</v>
      </c>
      <c r="B43791">
        <v>3909</v>
      </c>
      <c r="C43791" t="s">
        <v>616</v>
      </c>
      <c r="D43791">
        <v>2020</v>
      </c>
      <c r="E43791" t="s">
        <v>738</v>
      </c>
      <c r="F43791" s="2">
        <v>0</v>
      </c>
    </row>
    <row r="43792" spans="1:6">
      <c r="A43792" t="s">
        <v>607</v>
      </c>
      <c r="B43792">
        <v>3909</v>
      </c>
      <c r="C43792" t="s">
        <v>616</v>
      </c>
      <c r="D43792">
        <v>2020</v>
      </c>
      <c r="E43792" t="s">
        <v>740</v>
      </c>
      <c r="F43792" s="2">
        <v>4838.7430336863599</v>
      </c>
    </row>
    <row r="43793" spans="1:6">
      <c r="A43793" t="s">
        <v>607</v>
      </c>
      <c r="B43793">
        <v>3909</v>
      </c>
      <c r="C43793" t="s">
        <v>616</v>
      </c>
      <c r="D43793">
        <v>2021</v>
      </c>
      <c r="E43793" t="s">
        <v>744</v>
      </c>
      <c r="F43793" s="2">
        <v>2729.1143345340001</v>
      </c>
    </row>
    <row r="43794" spans="1:6">
      <c r="A43794" t="s">
        <v>607</v>
      </c>
      <c r="B43794">
        <v>3909</v>
      </c>
      <c r="C43794" t="s">
        <v>616</v>
      </c>
      <c r="D43794">
        <v>2021</v>
      </c>
      <c r="E43794" t="s">
        <v>739</v>
      </c>
      <c r="F43794" s="2">
        <v>24368.540046567599</v>
      </c>
    </row>
    <row r="43795" spans="1:6">
      <c r="A43795" t="s">
        <v>607</v>
      </c>
      <c r="B43795">
        <v>3909</v>
      </c>
      <c r="C43795" t="s">
        <v>616</v>
      </c>
      <c r="D43795">
        <v>2021</v>
      </c>
      <c r="E43795" t="s">
        <v>743</v>
      </c>
      <c r="F43795" s="2">
        <v>0</v>
      </c>
    </row>
    <row r="43796" spans="1:6">
      <c r="A43796" t="s">
        <v>607</v>
      </c>
      <c r="B43796">
        <v>3909</v>
      </c>
      <c r="C43796" t="s">
        <v>616</v>
      </c>
      <c r="D43796">
        <v>2022</v>
      </c>
      <c r="E43796" t="s">
        <v>742</v>
      </c>
      <c r="F43796" s="2">
        <v>26901.3704311326</v>
      </c>
    </row>
    <row r="43797" spans="1:6">
      <c r="A43797" t="s">
        <v>607</v>
      </c>
      <c r="B43797">
        <v>3909</v>
      </c>
      <c r="C43797" t="s">
        <v>616</v>
      </c>
      <c r="D43797">
        <v>2022</v>
      </c>
      <c r="E43797" t="s">
        <v>745</v>
      </c>
      <c r="F43797" s="2">
        <v>35963.032556106496</v>
      </c>
    </row>
    <row r="43798" spans="1:6">
      <c r="A43798" t="s">
        <v>607</v>
      </c>
      <c r="B43798">
        <v>3909</v>
      </c>
      <c r="C43798" t="s">
        <v>616</v>
      </c>
      <c r="D43798">
        <v>2022</v>
      </c>
      <c r="E43798" t="s">
        <v>741</v>
      </c>
      <c r="F43798" s="2">
        <v>83763.734995765102</v>
      </c>
    </row>
    <row r="43799" spans="1:6">
      <c r="A43799" t="s">
        <v>607</v>
      </c>
      <c r="B43799">
        <v>3909</v>
      </c>
      <c r="C43799" t="s">
        <v>616</v>
      </c>
      <c r="D43799">
        <v>2023</v>
      </c>
      <c r="E43799" t="s">
        <v>736</v>
      </c>
      <c r="F43799" s="2">
        <v>15926.864684111601</v>
      </c>
    </row>
    <row r="43800" spans="1:6">
      <c r="A43800" t="s">
        <v>607</v>
      </c>
      <c r="B43800">
        <v>3909</v>
      </c>
      <c r="C43800" t="s">
        <v>616</v>
      </c>
      <c r="D43800">
        <v>2023</v>
      </c>
      <c r="E43800" t="s">
        <v>737</v>
      </c>
      <c r="F43800" s="2">
        <v>8289.7329329737695</v>
      </c>
    </row>
    <row r="43801" spans="1:6">
      <c r="A43801" t="s">
        <v>607</v>
      </c>
      <c r="B43801">
        <v>3909</v>
      </c>
      <c r="C43801" t="s">
        <v>616</v>
      </c>
      <c r="D43801">
        <v>2023</v>
      </c>
      <c r="E43801" t="s">
        <v>740</v>
      </c>
      <c r="F43801" s="2">
        <v>7226.5669681088903</v>
      </c>
    </row>
    <row r="43802" spans="1:6">
      <c r="A43802" t="s">
        <v>607</v>
      </c>
      <c r="B43802">
        <v>3909</v>
      </c>
      <c r="C43802" t="s">
        <v>616</v>
      </c>
      <c r="D43802">
        <v>2024</v>
      </c>
      <c r="E43802" t="s">
        <v>739</v>
      </c>
      <c r="F43802" s="2">
        <v>18500.764145236499</v>
      </c>
    </row>
    <row r="43803" spans="1:6">
      <c r="A43803" t="s">
        <v>607</v>
      </c>
      <c r="B43803">
        <v>3909</v>
      </c>
      <c r="C43803" t="s">
        <v>616</v>
      </c>
      <c r="D43803">
        <v>2024</v>
      </c>
      <c r="E43803" t="s">
        <v>743</v>
      </c>
      <c r="F43803" s="2">
        <v>0</v>
      </c>
    </row>
    <row r="43804" spans="1:6">
      <c r="A43804" t="s">
        <v>607</v>
      </c>
      <c r="B43804">
        <v>3911</v>
      </c>
      <c r="C43804" t="s">
        <v>618</v>
      </c>
      <c r="D43804">
        <v>2009</v>
      </c>
      <c r="E43804" t="s">
        <v>739</v>
      </c>
      <c r="F43804" s="2">
        <v>4432.1415482529001</v>
      </c>
    </row>
    <row r="43805" spans="1:6">
      <c r="A43805" t="s">
        <v>607</v>
      </c>
      <c r="B43805">
        <v>3911</v>
      </c>
      <c r="C43805" t="s">
        <v>618</v>
      </c>
      <c r="D43805">
        <v>2009</v>
      </c>
      <c r="E43805" t="s">
        <v>743</v>
      </c>
      <c r="F43805" s="2">
        <v>0</v>
      </c>
    </row>
    <row r="43806" spans="1:6">
      <c r="A43806" t="s">
        <v>607</v>
      </c>
      <c r="B43806">
        <v>3911</v>
      </c>
      <c r="C43806" t="s">
        <v>618</v>
      </c>
      <c r="D43806">
        <v>2011</v>
      </c>
      <c r="E43806" t="s">
        <v>736</v>
      </c>
      <c r="F43806" s="2">
        <v>5444.9143985413602</v>
      </c>
    </row>
    <row r="43807" spans="1:6">
      <c r="A43807" t="s">
        <v>607</v>
      </c>
      <c r="B43807">
        <v>3911</v>
      </c>
      <c r="C43807" t="s">
        <v>618</v>
      </c>
      <c r="D43807">
        <v>2011</v>
      </c>
      <c r="E43807" t="s">
        <v>737</v>
      </c>
      <c r="F43807" s="2">
        <v>2822.1865454398899</v>
      </c>
    </row>
    <row r="43808" spans="1:6">
      <c r="A43808" t="s">
        <v>607</v>
      </c>
      <c r="B43808">
        <v>3911</v>
      </c>
      <c r="C43808" t="s">
        <v>618</v>
      </c>
      <c r="D43808">
        <v>2011</v>
      </c>
      <c r="E43808" t="s">
        <v>740</v>
      </c>
      <c r="F43808" s="2">
        <v>4957.7570962167201</v>
      </c>
    </row>
    <row r="43809" spans="1:6">
      <c r="A43809" t="s">
        <v>607</v>
      </c>
      <c r="B43809">
        <v>3911</v>
      </c>
      <c r="C43809" t="s">
        <v>618</v>
      </c>
      <c r="D43809">
        <v>2013</v>
      </c>
      <c r="E43809" t="s">
        <v>742</v>
      </c>
      <c r="F43809" s="2">
        <v>7475.4306977526903</v>
      </c>
    </row>
    <row r="43810" spans="1:6">
      <c r="A43810" t="s">
        <v>607</v>
      </c>
      <c r="B43810">
        <v>3911</v>
      </c>
      <c r="C43810" t="s">
        <v>618</v>
      </c>
      <c r="D43810">
        <v>2013</v>
      </c>
      <c r="E43810" t="s">
        <v>744</v>
      </c>
      <c r="F43810" s="2">
        <v>752.42273850000004</v>
      </c>
    </row>
    <row r="43811" spans="1:6">
      <c r="A43811" t="s">
        <v>607</v>
      </c>
      <c r="B43811">
        <v>3911</v>
      </c>
      <c r="C43811" t="s">
        <v>618</v>
      </c>
      <c r="D43811">
        <v>2013</v>
      </c>
      <c r="E43811" t="s">
        <v>743</v>
      </c>
      <c r="F43811" s="2">
        <v>0</v>
      </c>
    </row>
    <row r="43812" spans="1:6">
      <c r="A43812" t="s">
        <v>607</v>
      </c>
      <c r="B43812">
        <v>3911</v>
      </c>
      <c r="C43812" t="s">
        <v>618</v>
      </c>
      <c r="D43812">
        <v>2013</v>
      </c>
      <c r="E43812" t="s">
        <v>745</v>
      </c>
      <c r="F43812" s="2">
        <v>42908.066333408096</v>
      </c>
    </row>
    <row r="43813" spans="1:6">
      <c r="A43813" t="s">
        <v>607</v>
      </c>
      <c r="B43813">
        <v>3911</v>
      </c>
      <c r="C43813" t="s">
        <v>618</v>
      </c>
      <c r="D43813">
        <v>2015</v>
      </c>
      <c r="E43813" t="s">
        <v>738</v>
      </c>
      <c r="F43813" s="2">
        <v>0</v>
      </c>
    </row>
    <row r="43814" spans="1:6">
      <c r="A43814" t="s">
        <v>607</v>
      </c>
      <c r="B43814">
        <v>3911</v>
      </c>
      <c r="C43814" t="s">
        <v>618</v>
      </c>
      <c r="D43814">
        <v>2016</v>
      </c>
      <c r="E43814" t="s">
        <v>743</v>
      </c>
      <c r="F43814" s="2">
        <v>0</v>
      </c>
    </row>
    <row r="43815" spans="1:6">
      <c r="A43815" t="s">
        <v>607</v>
      </c>
      <c r="B43815">
        <v>3911</v>
      </c>
      <c r="C43815" t="s">
        <v>618</v>
      </c>
      <c r="D43815">
        <v>2017</v>
      </c>
      <c r="E43815" t="s">
        <v>741</v>
      </c>
      <c r="F43815" s="2">
        <v>21128.491673643901</v>
      </c>
    </row>
    <row r="43816" spans="1:6">
      <c r="A43816" t="s">
        <v>607</v>
      </c>
      <c r="B43816">
        <v>3911</v>
      </c>
      <c r="C43816" t="s">
        <v>618</v>
      </c>
      <c r="D43816">
        <v>2018</v>
      </c>
      <c r="E43816" t="s">
        <v>736</v>
      </c>
      <c r="F43816" s="2">
        <v>3809.2649566114001</v>
      </c>
    </row>
    <row r="43817" spans="1:6">
      <c r="A43817" t="s">
        <v>607</v>
      </c>
      <c r="B43817">
        <v>3911</v>
      </c>
      <c r="C43817" t="s">
        <v>618</v>
      </c>
      <c r="D43817">
        <v>2018</v>
      </c>
      <c r="E43817" t="s">
        <v>737</v>
      </c>
      <c r="F43817" s="2">
        <v>3349.4139721243801</v>
      </c>
    </row>
    <row r="43818" spans="1:6">
      <c r="A43818" t="s">
        <v>607</v>
      </c>
      <c r="B43818">
        <v>3911</v>
      </c>
      <c r="C43818" t="s">
        <v>618</v>
      </c>
      <c r="D43818">
        <v>2018</v>
      </c>
      <c r="E43818" t="s">
        <v>738</v>
      </c>
      <c r="F43818" s="2">
        <v>0</v>
      </c>
    </row>
    <row r="43819" spans="1:6">
      <c r="A43819" t="s">
        <v>607</v>
      </c>
      <c r="B43819">
        <v>3911</v>
      </c>
      <c r="C43819" t="s">
        <v>618</v>
      </c>
      <c r="D43819">
        <v>2019</v>
      </c>
      <c r="E43819" t="s">
        <v>739</v>
      </c>
      <c r="F43819" s="2">
        <v>4426.3251022764498</v>
      </c>
    </row>
    <row r="43820" spans="1:6">
      <c r="A43820" t="s">
        <v>607</v>
      </c>
      <c r="B43820">
        <v>3911</v>
      </c>
      <c r="C43820" t="s">
        <v>618</v>
      </c>
      <c r="D43820">
        <v>2019</v>
      </c>
      <c r="E43820" t="s">
        <v>743</v>
      </c>
      <c r="F43820" s="2">
        <v>0</v>
      </c>
    </row>
    <row r="43821" spans="1:6">
      <c r="A43821" t="s">
        <v>607</v>
      </c>
      <c r="B43821">
        <v>3911</v>
      </c>
      <c r="C43821" t="s">
        <v>618</v>
      </c>
      <c r="D43821">
        <v>2020</v>
      </c>
      <c r="E43821" t="s">
        <v>742</v>
      </c>
      <c r="F43821" s="2">
        <v>6474.96881852347</v>
      </c>
    </row>
    <row r="43822" spans="1:6">
      <c r="A43822" t="s">
        <v>607</v>
      </c>
      <c r="B43822">
        <v>3911</v>
      </c>
      <c r="C43822" t="s">
        <v>618</v>
      </c>
      <c r="D43822">
        <v>2020</v>
      </c>
      <c r="E43822" t="s">
        <v>744</v>
      </c>
      <c r="F43822" s="2">
        <v>563.18049199999996</v>
      </c>
    </row>
    <row r="43823" spans="1:6">
      <c r="A43823" t="s">
        <v>607</v>
      </c>
      <c r="B43823">
        <v>3911</v>
      </c>
      <c r="C43823" t="s">
        <v>618</v>
      </c>
      <c r="D43823">
        <v>2020</v>
      </c>
      <c r="E43823" t="s">
        <v>745</v>
      </c>
      <c r="F43823" s="2">
        <v>23976.834318847399</v>
      </c>
    </row>
    <row r="43824" spans="1:6">
      <c r="A43824" t="s">
        <v>607</v>
      </c>
      <c r="B43824">
        <v>3911</v>
      </c>
      <c r="C43824" t="s">
        <v>618</v>
      </c>
      <c r="D43824">
        <v>2020</v>
      </c>
      <c r="E43824" t="s">
        <v>741</v>
      </c>
      <c r="F43824" s="2">
        <v>18954.1422709332</v>
      </c>
    </row>
    <row r="43825" spans="1:6">
      <c r="A43825" t="s">
        <v>607</v>
      </c>
      <c r="B43825">
        <v>3911</v>
      </c>
      <c r="C43825" t="s">
        <v>618</v>
      </c>
      <c r="D43825">
        <v>2021</v>
      </c>
      <c r="E43825" t="s">
        <v>736</v>
      </c>
      <c r="F43825" s="2">
        <v>3209.3544355281501</v>
      </c>
    </row>
    <row r="43826" spans="1:6">
      <c r="A43826" t="s">
        <v>607</v>
      </c>
      <c r="B43826">
        <v>3911</v>
      </c>
      <c r="C43826" t="s">
        <v>618</v>
      </c>
      <c r="D43826">
        <v>2021</v>
      </c>
      <c r="E43826" t="s">
        <v>737</v>
      </c>
      <c r="F43826" s="2">
        <v>3291.5253642400198</v>
      </c>
    </row>
    <row r="43827" spans="1:6">
      <c r="A43827" t="s">
        <v>607</v>
      </c>
      <c r="B43827">
        <v>3911</v>
      </c>
      <c r="C43827" t="s">
        <v>618</v>
      </c>
      <c r="D43827">
        <v>2021</v>
      </c>
      <c r="E43827" t="s">
        <v>738</v>
      </c>
      <c r="F43827" s="2">
        <v>0</v>
      </c>
    </row>
    <row r="43828" spans="1:6">
      <c r="A43828" t="s">
        <v>607</v>
      </c>
      <c r="B43828">
        <v>3911</v>
      </c>
      <c r="C43828" t="s">
        <v>618</v>
      </c>
      <c r="D43828">
        <v>2021</v>
      </c>
      <c r="E43828" t="s">
        <v>740</v>
      </c>
      <c r="F43828" s="2">
        <v>2604.37968990529</v>
      </c>
    </row>
    <row r="43829" spans="1:6">
      <c r="A43829" t="s">
        <v>607</v>
      </c>
      <c r="B43829">
        <v>3911</v>
      </c>
      <c r="C43829" t="s">
        <v>618</v>
      </c>
      <c r="D43829">
        <v>2022</v>
      </c>
      <c r="E43829" t="s">
        <v>739</v>
      </c>
      <c r="F43829" s="2">
        <v>4645.5209412517497</v>
      </c>
    </row>
    <row r="43830" spans="1:6">
      <c r="A43830" t="s">
        <v>607</v>
      </c>
      <c r="B43830">
        <v>3911</v>
      </c>
      <c r="C43830" t="s">
        <v>618</v>
      </c>
      <c r="D43830">
        <v>2022</v>
      </c>
      <c r="E43830" t="s">
        <v>743</v>
      </c>
      <c r="F43830" s="2">
        <v>0</v>
      </c>
    </row>
    <row r="43831" spans="1:6">
      <c r="A43831" t="s">
        <v>607</v>
      </c>
      <c r="B43831">
        <v>3911</v>
      </c>
      <c r="C43831" t="s">
        <v>618</v>
      </c>
      <c r="D43831">
        <v>2023</v>
      </c>
      <c r="E43831" t="s">
        <v>742</v>
      </c>
      <c r="F43831" s="2">
        <v>4077.8323747478898</v>
      </c>
    </row>
    <row r="43832" spans="1:6">
      <c r="A43832" t="s">
        <v>607</v>
      </c>
      <c r="B43832">
        <v>3911</v>
      </c>
      <c r="C43832" t="s">
        <v>618</v>
      </c>
      <c r="D43832">
        <v>2023</v>
      </c>
      <c r="E43832" t="s">
        <v>744</v>
      </c>
      <c r="F43832" s="2">
        <v>0</v>
      </c>
    </row>
    <row r="43833" spans="1:6">
      <c r="A43833" t="s">
        <v>607</v>
      </c>
      <c r="B43833">
        <v>3911</v>
      </c>
      <c r="C43833" t="s">
        <v>618</v>
      </c>
      <c r="D43833">
        <v>2023</v>
      </c>
      <c r="E43833" t="s">
        <v>745</v>
      </c>
      <c r="F43833" s="2">
        <v>33419.272882632198</v>
      </c>
    </row>
    <row r="43834" spans="1:6">
      <c r="A43834" t="s">
        <v>607</v>
      </c>
      <c r="B43834">
        <v>3911</v>
      </c>
      <c r="C43834" t="s">
        <v>618</v>
      </c>
      <c r="D43834">
        <v>2023</v>
      </c>
      <c r="E43834" t="s">
        <v>741</v>
      </c>
      <c r="F43834" s="2">
        <v>17082.1377819687</v>
      </c>
    </row>
    <row r="43835" spans="1:6">
      <c r="A43835" t="s">
        <v>607</v>
      </c>
      <c r="B43835">
        <v>3911</v>
      </c>
      <c r="C43835" t="s">
        <v>618</v>
      </c>
      <c r="D43835">
        <v>2024</v>
      </c>
      <c r="E43835" t="s">
        <v>736</v>
      </c>
      <c r="F43835" s="2">
        <v>2801.3658486940899</v>
      </c>
    </row>
    <row r="43836" spans="1:6">
      <c r="A43836" t="s">
        <v>607</v>
      </c>
      <c r="B43836">
        <v>3911</v>
      </c>
      <c r="C43836" t="s">
        <v>618</v>
      </c>
      <c r="D43836">
        <v>2024</v>
      </c>
      <c r="E43836" t="s">
        <v>737</v>
      </c>
      <c r="F43836" s="2">
        <v>3083.0412385268201</v>
      </c>
    </row>
    <row r="43837" spans="1:6">
      <c r="A43837" t="s">
        <v>607</v>
      </c>
      <c r="B43837">
        <v>3911</v>
      </c>
      <c r="C43837" t="s">
        <v>618</v>
      </c>
      <c r="D43837">
        <v>2024</v>
      </c>
      <c r="E43837" t="s">
        <v>740</v>
      </c>
      <c r="F43837" s="2">
        <v>2245.45656024044</v>
      </c>
    </row>
    <row r="43838" spans="1:6">
      <c r="A43838" t="s">
        <v>620</v>
      </c>
      <c r="B43838">
        <v>4601</v>
      </c>
      <c r="C43838" t="s">
        <v>621</v>
      </c>
      <c r="D43838">
        <v>2009</v>
      </c>
      <c r="E43838" t="s">
        <v>745</v>
      </c>
      <c r="F43838" s="2">
        <v>79066.809457323703</v>
      </c>
    </row>
    <row r="43839" spans="1:6">
      <c r="A43839" t="s">
        <v>620</v>
      </c>
      <c r="B43839">
        <v>4601</v>
      </c>
      <c r="C43839" t="s">
        <v>621</v>
      </c>
      <c r="D43839">
        <v>2009</v>
      </c>
      <c r="E43839" t="s">
        <v>741</v>
      </c>
      <c r="F43839" s="2">
        <v>432868.83045002399</v>
      </c>
    </row>
    <row r="43840" spans="1:6">
      <c r="A43840" t="s">
        <v>620</v>
      </c>
      <c r="B43840">
        <v>4601</v>
      </c>
      <c r="C43840" t="s">
        <v>621</v>
      </c>
      <c r="D43840">
        <v>2011</v>
      </c>
      <c r="E43840" t="s">
        <v>739</v>
      </c>
      <c r="F43840" s="2">
        <v>7064.6221437616896</v>
      </c>
    </row>
    <row r="43841" spans="1:6">
      <c r="A43841" t="s">
        <v>620</v>
      </c>
      <c r="B43841">
        <v>4601</v>
      </c>
      <c r="C43841" t="s">
        <v>621</v>
      </c>
      <c r="D43841">
        <v>2011</v>
      </c>
      <c r="E43841" t="s">
        <v>743</v>
      </c>
      <c r="F43841" s="2">
        <v>62501.251679768102</v>
      </c>
    </row>
    <row r="43842" spans="1:6">
      <c r="A43842" t="s">
        <v>620</v>
      </c>
      <c r="B43842">
        <v>4601</v>
      </c>
      <c r="C43842" t="s">
        <v>621</v>
      </c>
      <c r="D43842">
        <v>2013</v>
      </c>
      <c r="E43842" t="s">
        <v>736</v>
      </c>
      <c r="F43842" s="2">
        <v>84255.163433741502</v>
      </c>
    </row>
    <row r="43843" spans="1:6">
      <c r="A43843" t="s">
        <v>620</v>
      </c>
      <c r="B43843">
        <v>4601</v>
      </c>
      <c r="C43843" t="s">
        <v>621</v>
      </c>
      <c r="D43843">
        <v>2013</v>
      </c>
      <c r="E43843" t="s">
        <v>737</v>
      </c>
      <c r="F43843" s="2">
        <v>42930.255528298701</v>
      </c>
    </row>
    <row r="43844" spans="1:6">
      <c r="A43844" t="s">
        <v>620</v>
      </c>
      <c r="B43844">
        <v>4601</v>
      </c>
      <c r="C43844" t="s">
        <v>621</v>
      </c>
      <c r="D43844">
        <v>2015</v>
      </c>
      <c r="E43844" t="s">
        <v>742</v>
      </c>
      <c r="F43844" s="2">
        <v>59496.625862578599</v>
      </c>
    </row>
    <row r="43845" spans="1:6">
      <c r="A43845" t="s">
        <v>620</v>
      </c>
      <c r="B43845">
        <v>4601</v>
      </c>
      <c r="C43845" t="s">
        <v>621</v>
      </c>
      <c r="D43845">
        <v>2015</v>
      </c>
      <c r="E43845" t="s">
        <v>744</v>
      </c>
      <c r="F43845" s="2">
        <v>5623.6636156525001</v>
      </c>
    </row>
    <row r="43846" spans="1:6">
      <c r="A43846" t="s">
        <v>620</v>
      </c>
      <c r="B43846">
        <v>4601</v>
      </c>
      <c r="C43846" t="s">
        <v>621</v>
      </c>
      <c r="D43846">
        <v>2015</v>
      </c>
      <c r="E43846" t="s">
        <v>741</v>
      </c>
      <c r="F43846" s="2">
        <v>389101.73813534901</v>
      </c>
    </row>
    <row r="43847" spans="1:6">
      <c r="A43847" t="s">
        <v>620</v>
      </c>
      <c r="B43847">
        <v>4601</v>
      </c>
      <c r="C43847" t="s">
        <v>621</v>
      </c>
      <c r="D43847">
        <v>2016</v>
      </c>
      <c r="E43847" t="s">
        <v>736</v>
      </c>
      <c r="F43847" s="2">
        <v>75985.776664773497</v>
      </c>
    </row>
    <row r="43848" spans="1:6">
      <c r="A43848" t="s">
        <v>620</v>
      </c>
      <c r="B43848">
        <v>4601</v>
      </c>
      <c r="C43848" t="s">
        <v>621</v>
      </c>
      <c r="D43848">
        <v>2016</v>
      </c>
      <c r="E43848" t="s">
        <v>737</v>
      </c>
      <c r="F43848" s="2">
        <v>42556.436716554097</v>
      </c>
    </row>
    <row r="43849" spans="1:6">
      <c r="A43849" t="s">
        <v>620</v>
      </c>
      <c r="B43849">
        <v>4601</v>
      </c>
      <c r="C43849" t="s">
        <v>621</v>
      </c>
      <c r="D43849">
        <v>2017</v>
      </c>
      <c r="E43849" t="s">
        <v>738</v>
      </c>
      <c r="F43849" s="2">
        <v>123789.044063614</v>
      </c>
    </row>
    <row r="43850" spans="1:6">
      <c r="A43850" t="s">
        <v>620</v>
      </c>
      <c r="B43850">
        <v>4601</v>
      </c>
      <c r="C43850" t="s">
        <v>621</v>
      </c>
      <c r="D43850">
        <v>2017</v>
      </c>
      <c r="E43850" t="s">
        <v>743</v>
      </c>
      <c r="F43850" s="2">
        <v>54233.2845696601</v>
      </c>
    </row>
    <row r="43851" spans="1:6">
      <c r="A43851" t="s">
        <v>620</v>
      </c>
      <c r="B43851">
        <v>4601</v>
      </c>
      <c r="C43851" t="s">
        <v>621</v>
      </c>
      <c r="D43851">
        <v>2017</v>
      </c>
      <c r="E43851" t="s">
        <v>740</v>
      </c>
      <c r="F43851" s="2">
        <v>43173.336986565198</v>
      </c>
    </row>
    <row r="43852" spans="1:6">
      <c r="A43852" t="s">
        <v>620</v>
      </c>
      <c r="B43852">
        <v>4601</v>
      </c>
      <c r="C43852" t="s">
        <v>621</v>
      </c>
      <c r="D43852">
        <v>2018</v>
      </c>
      <c r="E43852" t="s">
        <v>742</v>
      </c>
      <c r="F43852" s="2">
        <v>68337.464217710207</v>
      </c>
    </row>
    <row r="43853" spans="1:6">
      <c r="A43853" t="s">
        <v>620</v>
      </c>
      <c r="B43853">
        <v>4601</v>
      </c>
      <c r="C43853" t="s">
        <v>621</v>
      </c>
      <c r="D43853">
        <v>2018</v>
      </c>
      <c r="E43853" t="s">
        <v>744</v>
      </c>
      <c r="F43853" s="2">
        <v>4891.9805426630001</v>
      </c>
    </row>
    <row r="43854" spans="1:6">
      <c r="A43854" t="s">
        <v>620</v>
      </c>
      <c r="B43854">
        <v>4601</v>
      </c>
      <c r="C43854" t="s">
        <v>621</v>
      </c>
      <c r="D43854">
        <v>2018</v>
      </c>
      <c r="E43854" t="s">
        <v>739</v>
      </c>
      <c r="F43854" s="2">
        <v>7023.6870164985903</v>
      </c>
    </row>
    <row r="43855" spans="1:6">
      <c r="A43855" t="s">
        <v>620</v>
      </c>
      <c r="B43855">
        <v>4601</v>
      </c>
      <c r="C43855" t="s">
        <v>621</v>
      </c>
      <c r="D43855">
        <v>2019</v>
      </c>
      <c r="E43855" t="s">
        <v>736</v>
      </c>
      <c r="F43855" s="2">
        <v>67520.1819280825</v>
      </c>
    </row>
    <row r="43856" spans="1:6">
      <c r="A43856" t="s">
        <v>620</v>
      </c>
      <c r="B43856">
        <v>4601</v>
      </c>
      <c r="C43856" t="s">
        <v>621</v>
      </c>
      <c r="D43856">
        <v>2019</v>
      </c>
      <c r="E43856" t="s">
        <v>737</v>
      </c>
      <c r="F43856" s="2">
        <v>42234.495600800299</v>
      </c>
    </row>
    <row r="43857" spans="1:6">
      <c r="A43857" t="s">
        <v>620</v>
      </c>
      <c r="B43857">
        <v>4601</v>
      </c>
      <c r="C43857" t="s">
        <v>621</v>
      </c>
      <c r="D43857">
        <v>2019</v>
      </c>
      <c r="E43857" t="s">
        <v>745</v>
      </c>
      <c r="F43857" s="2">
        <v>85687.242371417102</v>
      </c>
    </row>
    <row r="43858" spans="1:6">
      <c r="A43858" t="s">
        <v>620</v>
      </c>
      <c r="B43858">
        <v>4601</v>
      </c>
      <c r="C43858" t="s">
        <v>621</v>
      </c>
      <c r="D43858">
        <v>2020</v>
      </c>
      <c r="E43858" t="s">
        <v>738</v>
      </c>
      <c r="F43858" s="2">
        <v>134762.703790559</v>
      </c>
    </row>
    <row r="43859" spans="1:6">
      <c r="A43859" t="s">
        <v>620</v>
      </c>
      <c r="B43859">
        <v>4601</v>
      </c>
      <c r="C43859" t="s">
        <v>621</v>
      </c>
      <c r="D43859">
        <v>2020</v>
      </c>
      <c r="E43859" t="s">
        <v>740</v>
      </c>
      <c r="F43859" s="2">
        <v>14881.3064218374</v>
      </c>
    </row>
    <row r="43860" spans="1:6">
      <c r="A43860" t="s">
        <v>620</v>
      </c>
      <c r="B43860">
        <v>4601</v>
      </c>
      <c r="C43860" t="s">
        <v>621</v>
      </c>
      <c r="D43860">
        <v>2021</v>
      </c>
      <c r="E43860" t="s">
        <v>742</v>
      </c>
      <c r="F43860" s="2">
        <v>50654.471481966903</v>
      </c>
    </row>
    <row r="43861" spans="1:6">
      <c r="A43861" t="s">
        <v>620</v>
      </c>
      <c r="B43861">
        <v>4601</v>
      </c>
      <c r="C43861" t="s">
        <v>621</v>
      </c>
      <c r="D43861">
        <v>2021</v>
      </c>
      <c r="E43861" t="s">
        <v>744</v>
      </c>
      <c r="F43861" s="2">
        <v>4520.0700901640002</v>
      </c>
    </row>
    <row r="43862" spans="1:6">
      <c r="A43862" t="s">
        <v>620</v>
      </c>
      <c r="B43862">
        <v>4601</v>
      </c>
      <c r="C43862" t="s">
        <v>621</v>
      </c>
      <c r="D43862">
        <v>2021</v>
      </c>
      <c r="E43862" t="s">
        <v>739</v>
      </c>
      <c r="F43862" s="2">
        <v>7476.1296537073904</v>
      </c>
    </row>
    <row r="43863" spans="1:6">
      <c r="A43863" t="s">
        <v>620</v>
      </c>
      <c r="B43863">
        <v>4601</v>
      </c>
      <c r="C43863" t="s">
        <v>621</v>
      </c>
      <c r="D43863">
        <v>2022</v>
      </c>
      <c r="E43863" t="s">
        <v>736</v>
      </c>
      <c r="F43863" s="2">
        <v>62234.626560291203</v>
      </c>
    </row>
    <row r="43864" spans="1:6">
      <c r="A43864" t="s">
        <v>620</v>
      </c>
      <c r="B43864">
        <v>4601</v>
      </c>
      <c r="C43864" t="s">
        <v>621</v>
      </c>
      <c r="D43864">
        <v>2022</v>
      </c>
      <c r="E43864" t="s">
        <v>745</v>
      </c>
      <c r="F43864" s="2">
        <v>83951.875911363997</v>
      </c>
    </row>
    <row r="43865" spans="1:6">
      <c r="A43865" t="s">
        <v>620</v>
      </c>
      <c r="B43865">
        <v>4601</v>
      </c>
      <c r="C43865" t="s">
        <v>621</v>
      </c>
      <c r="D43865">
        <v>2022</v>
      </c>
      <c r="E43865" t="s">
        <v>741</v>
      </c>
      <c r="F43865" s="2">
        <v>265485.63038750901</v>
      </c>
    </row>
    <row r="43866" spans="1:6">
      <c r="A43866" t="s">
        <v>620</v>
      </c>
      <c r="B43866">
        <v>4601</v>
      </c>
      <c r="C43866" t="s">
        <v>621</v>
      </c>
      <c r="D43866">
        <v>2023</v>
      </c>
      <c r="E43866" t="s">
        <v>740</v>
      </c>
      <c r="F43866" s="2">
        <v>19513.9149614095</v>
      </c>
    </row>
    <row r="43867" spans="1:6">
      <c r="A43867" t="s">
        <v>620</v>
      </c>
      <c r="B43867">
        <v>4601</v>
      </c>
      <c r="C43867" t="s">
        <v>621</v>
      </c>
      <c r="D43867">
        <v>2024</v>
      </c>
      <c r="E43867" t="s">
        <v>742</v>
      </c>
      <c r="F43867" s="2">
        <v>53514.986833013201</v>
      </c>
    </row>
    <row r="43868" spans="1:6">
      <c r="A43868" t="s">
        <v>620</v>
      </c>
      <c r="B43868">
        <v>4601</v>
      </c>
      <c r="C43868" t="s">
        <v>621</v>
      </c>
      <c r="D43868">
        <v>2024</v>
      </c>
      <c r="E43868" t="s">
        <v>739</v>
      </c>
      <c r="F43868" s="2">
        <v>7579.8351452398501</v>
      </c>
    </row>
    <row r="43869" spans="1:6">
      <c r="A43869" t="s">
        <v>620</v>
      </c>
      <c r="B43869">
        <v>4601</v>
      </c>
      <c r="C43869" t="s">
        <v>621</v>
      </c>
      <c r="D43869">
        <v>2024</v>
      </c>
      <c r="E43869" t="s">
        <v>743</v>
      </c>
      <c r="F43869" s="2">
        <v>54804.649814270699</v>
      </c>
    </row>
    <row r="43870" spans="1:6">
      <c r="A43870" t="s">
        <v>620</v>
      </c>
      <c r="B43870">
        <v>4602</v>
      </c>
      <c r="C43870" t="s">
        <v>623</v>
      </c>
      <c r="D43870">
        <v>2009</v>
      </c>
      <c r="E43870" t="s">
        <v>744</v>
      </c>
      <c r="F43870" s="2">
        <v>27045.4343567834</v>
      </c>
    </row>
    <row r="43871" spans="1:6">
      <c r="A43871" t="s">
        <v>620</v>
      </c>
      <c r="B43871">
        <v>4602</v>
      </c>
      <c r="C43871" t="s">
        <v>623</v>
      </c>
      <c r="D43871">
        <v>2009</v>
      </c>
      <c r="E43871" t="s">
        <v>739</v>
      </c>
      <c r="F43871" s="2">
        <v>12489.5622708384</v>
      </c>
    </row>
    <row r="43872" spans="1:6">
      <c r="A43872" t="s">
        <v>620</v>
      </c>
      <c r="B43872">
        <v>4602</v>
      </c>
      <c r="C43872" t="s">
        <v>623</v>
      </c>
      <c r="D43872">
        <v>2009</v>
      </c>
      <c r="E43872" t="s">
        <v>743</v>
      </c>
      <c r="F43872" s="2">
        <v>1460.81610067427</v>
      </c>
    </row>
    <row r="43873" spans="1:6">
      <c r="A43873" t="s">
        <v>620</v>
      </c>
      <c r="B43873">
        <v>4602</v>
      </c>
      <c r="C43873" t="s">
        <v>623</v>
      </c>
      <c r="D43873">
        <v>2011</v>
      </c>
      <c r="E43873" t="s">
        <v>736</v>
      </c>
      <c r="F43873" s="2">
        <v>11675.9602436728</v>
      </c>
    </row>
    <row r="43874" spans="1:6">
      <c r="A43874" t="s">
        <v>620</v>
      </c>
      <c r="B43874">
        <v>4602</v>
      </c>
      <c r="C43874" t="s">
        <v>623</v>
      </c>
      <c r="D43874">
        <v>2011</v>
      </c>
      <c r="E43874" t="s">
        <v>737</v>
      </c>
      <c r="F43874" s="2">
        <v>3420.0073907496098</v>
      </c>
    </row>
    <row r="43875" spans="1:6">
      <c r="A43875" t="s">
        <v>620</v>
      </c>
      <c r="B43875">
        <v>4602</v>
      </c>
      <c r="C43875" t="s">
        <v>623</v>
      </c>
      <c r="D43875">
        <v>2011</v>
      </c>
      <c r="E43875" t="s">
        <v>738</v>
      </c>
      <c r="F43875" s="2">
        <v>0</v>
      </c>
    </row>
    <row r="43876" spans="1:6">
      <c r="A43876" t="s">
        <v>620</v>
      </c>
      <c r="B43876">
        <v>4602</v>
      </c>
      <c r="C43876" t="s">
        <v>623</v>
      </c>
      <c r="D43876">
        <v>2011</v>
      </c>
      <c r="E43876" t="s">
        <v>740</v>
      </c>
      <c r="F43876" s="2">
        <v>2845.9944407981102</v>
      </c>
    </row>
    <row r="43877" spans="1:6">
      <c r="A43877" t="s">
        <v>620</v>
      </c>
      <c r="B43877">
        <v>4602</v>
      </c>
      <c r="C43877" t="s">
        <v>623</v>
      </c>
      <c r="D43877">
        <v>2013</v>
      </c>
      <c r="E43877" t="s">
        <v>742</v>
      </c>
      <c r="F43877" s="2">
        <v>7960.1565505797298</v>
      </c>
    </row>
    <row r="43878" spans="1:6">
      <c r="A43878" t="s">
        <v>620</v>
      </c>
      <c r="B43878">
        <v>4602</v>
      </c>
      <c r="C43878" t="s">
        <v>623</v>
      </c>
      <c r="D43878">
        <v>2013</v>
      </c>
      <c r="E43878" t="s">
        <v>745</v>
      </c>
      <c r="F43878" s="2">
        <v>125257.637415733</v>
      </c>
    </row>
    <row r="43879" spans="1:6">
      <c r="A43879" t="s">
        <v>620</v>
      </c>
      <c r="B43879">
        <v>4602</v>
      </c>
      <c r="C43879" t="s">
        <v>623</v>
      </c>
      <c r="D43879">
        <v>2013</v>
      </c>
      <c r="E43879" t="s">
        <v>741</v>
      </c>
      <c r="F43879" s="2">
        <v>16157.86026152</v>
      </c>
    </row>
    <row r="43880" spans="1:6">
      <c r="A43880" t="s">
        <v>620</v>
      </c>
      <c r="B43880">
        <v>4602</v>
      </c>
      <c r="C43880" t="s">
        <v>623</v>
      </c>
      <c r="D43880">
        <v>2015</v>
      </c>
      <c r="E43880" t="s">
        <v>739</v>
      </c>
      <c r="F43880" s="2">
        <v>11253.4309822709</v>
      </c>
    </row>
    <row r="43881" spans="1:6">
      <c r="A43881" t="s">
        <v>620</v>
      </c>
      <c r="B43881">
        <v>4602</v>
      </c>
      <c r="C43881" t="s">
        <v>623</v>
      </c>
      <c r="D43881">
        <v>2016</v>
      </c>
      <c r="E43881" t="s">
        <v>742</v>
      </c>
      <c r="F43881" s="2">
        <v>15199.9794616047</v>
      </c>
    </row>
    <row r="43882" spans="1:6">
      <c r="A43882" t="s">
        <v>620</v>
      </c>
      <c r="B43882">
        <v>4602</v>
      </c>
      <c r="C43882" t="s">
        <v>623</v>
      </c>
      <c r="D43882">
        <v>2016</v>
      </c>
      <c r="E43882" t="s">
        <v>745</v>
      </c>
      <c r="F43882" s="2">
        <v>125257.637415733</v>
      </c>
    </row>
    <row r="43883" spans="1:6">
      <c r="A43883" t="s">
        <v>620</v>
      </c>
      <c r="B43883">
        <v>4602</v>
      </c>
      <c r="C43883" t="s">
        <v>623</v>
      </c>
      <c r="D43883">
        <v>2016</v>
      </c>
      <c r="E43883" t="s">
        <v>741</v>
      </c>
      <c r="F43883" s="2">
        <v>15384.466486122599</v>
      </c>
    </row>
    <row r="43884" spans="1:6">
      <c r="A43884" t="s">
        <v>620</v>
      </c>
      <c r="B43884">
        <v>4602</v>
      </c>
      <c r="C43884" t="s">
        <v>623</v>
      </c>
      <c r="D43884">
        <v>2017</v>
      </c>
      <c r="E43884" t="s">
        <v>740</v>
      </c>
      <c r="F43884" s="2">
        <v>2129.3656864455602</v>
      </c>
    </row>
    <row r="43885" spans="1:6">
      <c r="A43885" t="s">
        <v>620</v>
      </c>
      <c r="B43885">
        <v>4602</v>
      </c>
      <c r="C43885" t="s">
        <v>623</v>
      </c>
      <c r="D43885">
        <v>2018</v>
      </c>
      <c r="E43885" t="s">
        <v>738</v>
      </c>
      <c r="F43885" s="2">
        <v>0</v>
      </c>
    </row>
    <row r="43886" spans="1:6">
      <c r="A43886" t="s">
        <v>620</v>
      </c>
      <c r="B43886">
        <v>4602</v>
      </c>
      <c r="C43886" t="s">
        <v>623</v>
      </c>
      <c r="D43886">
        <v>2019</v>
      </c>
      <c r="E43886" t="s">
        <v>744</v>
      </c>
      <c r="F43886" s="2">
        <v>27752.5911599059</v>
      </c>
    </row>
    <row r="43887" spans="1:6">
      <c r="A43887" t="s">
        <v>620</v>
      </c>
      <c r="B43887">
        <v>4602</v>
      </c>
      <c r="C43887" t="s">
        <v>623</v>
      </c>
      <c r="D43887">
        <v>2019</v>
      </c>
      <c r="E43887" t="s">
        <v>743</v>
      </c>
      <c r="F43887" s="2">
        <v>1054.3092306839601</v>
      </c>
    </row>
    <row r="43888" spans="1:6">
      <c r="A43888" t="s">
        <v>620</v>
      </c>
      <c r="B43888">
        <v>4602</v>
      </c>
      <c r="C43888" t="s">
        <v>623</v>
      </c>
      <c r="D43888">
        <v>2019</v>
      </c>
      <c r="E43888" t="s">
        <v>745</v>
      </c>
      <c r="F43888" s="2">
        <v>116328.43499442399</v>
      </c>
    </row>
    <row r="43889" spans="1:6">
      <c r="A43889" t="s">
        <v>620</v>
      </c>
      <c r="B43889">
        <v>4602</v>
      </c>
      <c r="C43889" t="s">
        <v>623</v>
      </c>
      <c r="D43889">
        <v>2019</v>
      </c>
      <c r="E43889" t="s">
        <v>741</v>
      </c>
      <c r="F43889" s="2">
        <v>14268.064130795899</v>
      </c>
    </row>
    <row r="43890" spans="1:6">
      <c r="A43890" t="s">
        <v>620</v>
      </c>
      <c r="B43890">
        <v>4602</v>
      </c>
      <c r="C43890" t="s">
        <v>623</v>
      </c>
      <c r="D43890">
        <v>2021</v>
      </c>
      <c r="E43890" t="s">
        <v>736</v>
      </c>
      <c r="F43890" s="2">
        <v>7253.8978278392997</v>
      </c>
    </row>
    <row r="43891" spans="1:6">
      <c r="A43891" t="s">
        <v>620</v>
      </c>
      <c r="B43891">
        <v>4602</v>
      </c>
      <c r="C43891" t="s">
        <v>623</v>
      </c>
      <c r="D43891">
        <v>2021</v>
      </c>
      <c r="E43891" t="s">
        <v>737</v>
      </c>
      <c r="F43891" s="2">
        <v>2414.2003788583902</v>
      </c>
    </row>
    <row r="43892" spans="1:6">
      <c r="A43892" t="s">
        <v>620</v>
      </c>
      <c r="B43892">
        <v>4602</v>
      </c>
      <c r="C43892" t="s">
        <v>623</v>
      </c>
      <c r="D43892">
        <v>2021</v>
      </c>
      <c r="E43892" t="s">
        <v>738</v>
      </c>
      <c r="F43892" s="2">
        <v>0</v>
      </c>
    </row>
    <row r="43893" spans="1:6">
      <c r="A43893" t="s">
        <v>620</v>
      </c>
      <c r="B43893">
        <v>4602</v>
      </c>
      <c r="C43893" t="s">
        <v>623</v>
      </c>
      <c r="D43893">
        <v>2022</v>
      </c>
      <c r="E43893" t="s">
        <v>744</v>
      </c>
      <c r="F43893" s="2">
        <v>25966.276917433999</v>
      </c>
    </row>
    <row r="43894" spans="1:6">
      <c r="A43894" t="s">
        <v>620</v>
      </c>
      <c r="B43894">
        <v>4602</v>
      </c>
      <c r="C43894" t="s">
        <v>623</v>
      </c>
      <c r="D43894">
        <v>2022</v>
      </c>
      <c r="E43894" t="s">
        <v>739</v>
      </c>
      <c r="F43894" s="2">
        <v>10553.247820906399</v>
      </c>
    </row>
    <row r="43895" spans="1:6">
      <c r="A43895" t="s">
        <v>620</v>
      </c>
      <c r="B43895">
        <v>4602</v>
      </c>
      <c r="C43895" t="s">
        <v>623</v>
      </c>
      <c r="D43895">
        <v>2022</v>
      </c>
      <c r="E43895" t="s">
        <v>743</v>
      </c>
      <c r="F43895" s="2">
        <v>963.93776205616496</v>
      </c>
    </row>
    <row r="43896" spans="1:6">
      <c r="A43896" t="s">
        <v>620</v>
      </c>
      <c r="B43896">
        <v>4602</v>
      </c>
      <c r="C43896" t="s">
        <v>623</v>
      </c>
      <c r="D43896">
        <v>2022</v>
      </c>
      <c r="E43896" t="s">
        <v>741</v>
      </c>
      <c r="F43896" s="2">
        <v>13999.7905903434</v>
      </c>
    </row>
    <row r="43897" spans="1:6">
      <c r="A43897" t="s">
        <v>620</v>
      </c>
      <c r="B43897">
        <v>4602</v>
      </c>
      <c r="C43897" t="s">
        <v>623</v>
      </c>
      <c r="D43897">
        <v>2023</v>
      </c>
      <c r="E43897" t="s">
        <v>742</v>
      </c>
      <c r="F43897" s="2">
        <v>5893.8397633546001</v>
      </c>
    </row>
    <row r="43898" spans="1:6">
      <c r="A43898" t="s">
        <v>620</v>
      </c>
      <c r="B43898">
        <v>4602</v>
      </c>
      <c r="C43898" t="s">
        <v>623</v>
      </c>
      <c r="D43898">
        <v>2024</v>
      </c>
      <c r="E43898" t="s">
        <v>736</v>
      </c>
      <c r="F43898" s="2">
        <v>6556.07161972821</v>
      </c>
    </row>
    <row r="43899" spans="1:6">
      <c r="A43899" t="s">
        <v>620</v>
      </c>
      <c r="B43899">
        <v>4602</v>
      </c>
      <c r="C43899" t="s">
        <v>623</v>
      </c>
      <c r="D43899">
        <v>2024</v>
      </c>
      <c r="E43899" t="s">
        <v>737</v>
      </c>
      <c r="F43899" s="2">
        <v>2196.0954045737999</v>
      </c>
    </row>
    <row r="43900" spans="1:6">
      <c r="A43900" t="s">
        <v>620</v>
      </c>
      <c r="B43900">
        <v>4602</v>
      </c>
      <c r="C43900" t="s">
        <v>623</v>
      </c>
      <c r="D43900">
        <v>2024</v>
      </c>
      <c r="E43900" t="s">
        <v>740</v>
      </c>
      <c r="F43900" s="2">
        <v>1575.6948000044299</v>
      </c>
    </row>
    <row r="43901" spans="1:6">
      <c r="A43901" t="s">
        <v>620</v>
      </c>
      <c r="B43901">
        <v>4611</v>
      </c>
      <c r="C43901" t="s">
        <v>625</v>
      </c>
      <c r="D43901">
        <v>2009</v>
      </c>
      <c r="E43901" t="s">
        <v>745</v>
      </c>
      <c r="F43901" s="2">
        <v>2180.9694712261298</v>
      </c>
    </row>
    <row r="43902" spans="1:6">
      <c r="A43902" t="s">
        <v>620</v>
      </c>
      <c r="B43902">
        <v>4611</v>
      </c>
      <c r="C43902" t="s">
        <v>625</v>
      </c>
      <c r="D43902">
        <v>2009</v>
      </c>
      <c r="E43902" t="s">
        <v>741</v>
      </c>
      <c r="F43902" s="2">
        <v>9725.5702252684896</v>
      </c>
    </row>
    <row r="43903" spans="1:6">
      <c r="A43903" t="s">
        <v>620</v>
      </c>
      <c r="B43903">
        <v>4611</v>
      </c>
      <c r="C43903" t="s">
        <v>625</v>
      </c>
      <c r="D43903">
        <v>2011</v>
      </c>
      <c r="E43903" t="s">
        <v>739</v>
      </c>
      <c r="F43903" s="2">
        <v>16724.724790494001</v>
      </c>
    </row>
    <row r="43904" spans="1:6">
      <c r="A43904" t="s">
        <v>620</v>
      </c>
      <c r="B43904">
        <v>4611</v>
      </c>
      <c r="C43904" t="s">
        <v>625</v>
      </c>
      <c r="D43904">
        <v>2011</v>
      </c>
      <c r="E43904" t="s">
        <v>743</v>
      </c>
      <c r="F43904" s="2">
        <v>0</v>
      </c>
    </row>
    <row r="43905" spans="1:6">
      <c r="A43905" t="s">
        <v>620</v>
      </c>
      <c r="B43905">
        <v>4611</v>
      </c>
      <c r="C43905" t="s">
        <v>625</v>
      </c>
      <c r="D43905">
        <v>2013</v>
      </c>
      <c r="E43905" t="s">
        <v>736</v>
      </c>
      <c r="F43905" s="2">
        <v>83.567138162921395</v>
      </c>
    </row>
    <row r="43906" spans="1:6">
      <c r="A43906" t="s">
        <v>620</v>
      </c>
      <c r="B43906">
        <v>4611</v>
      </c>
      <c r="C43906" t="s">
        <v>625</v>
      </c>
      <c r="D43906">
        <v>2013</v>
      </c>
      <c r="E43906" t="s">
        <v>737</v>
      </c>
      <c r="F43906" s="2">
        <v>842.11271239524297</v>
      </c>
    </row>
    <row r="43907" spans="1:6">
      <c r="A43907" t="s">
        <v>620</v>
      </c>
      <c r="B43907">
        <v>4611</v>
      </c>
      <c r="C43907" t="s">
        <v>625</v>
      </c>
      <c r="D43907">
        <v>2013</v>
      </c>
      <c r="E43907" t="s">
        <v>740</v>
      </c>
      <c r="F43907" s="2">
        <v>722.82654740319094</v>
      </c>
    </row>
    <row r="43908" spans="1:6">
      <c r="A43908" t="s">
        <v>620</v>
      </c>
      <c r="B43908">
        <v>4611</v>
      </c>
      <c r="C43908" t="s">
        <v>625</v>
      </c>
      <c r="D43908">
        <v>2015</v>
      </c>
      <c r="E43908" t="s">
        <v>742</v>
      </c>
      <c r="F43908" s="2">
        <v>2602.7348962609299</v>
      </c>
    </row>
    <row r="43909" spans="1:6">
      <c r="A43909" t="s">
        <v>620</v>
      </c>
      <c r="B43909">
        <v>4611</v>
      </c>
      <c r="C43909" t="s">
        <v>625</v>
      </c>
      <c r="D43909">
        <v>2015</v>
      </c>
      <c r="E43909" t="s">
        <v>744</v>
      </c>
      <c r="F43909" s="2">
        <v>0</v>
      </c>
    </row>
    <row r="43910" spans="1:6">
      <c r="A43910" t="s">
        <v>620</v>
      </c>
      <c r="B43910">
        <v>4611</v>
      </c>
      <c r="C43910" t="s">
        <v>625</v>
      </c>
      <c r="D43910">
        <v>2015</v>
      </c>
      <c r="E43910" t="s">
        <v>741</v>
      </c>
      <c r="F43910" s="2">
        <v>9487.1280276114994</v>
      </c>
    </row>
    <row r="43911" spans="1:6">
      <c r="A43911" t="s">
        <v>620</v>
      </c>
      <c r="B43911">
        <v>4611</v>
      </c>
      <c r="C43911" t="s">
        <v>625</v>
      </c>
      <c r="D43911">
        <v>2016</v>
      </c>
      <c r="E43911" t="s">
        <v>736</v>
      </c>
      <c r="F43911" s="2">
        <v>73.920772973329804</v>
      </c>
    </row>
    <row r="43912" spans="1:6">
      <c r="A43912" t="s">
        <v>620</v>
      </c>
      <c r="B43912">
        <v>4611</v>
      </c>
      <c r="C43912" t="s">
        <v>625</v>
      </c>
      <c r="D43912">
        <v>2016</v>
      </c>
      <c r="E43912" t="s">
        <v>737</v>
      </c>
      <c r="F43912" s="2">
        <v>833.85247881142698</v>
      </c>
    </row>
    <row r="43913" spans="1:6">
      <c r="A43913" t="s">
        <v>620</v>
      </c>
      <c r="B43913">
        <v>4611</v>
      </c>
      <c r="C43913" t="s">
        <v>625</v>
      </c>
      <c r="D43913">
        <v>2017</v>
      </c>
      <c r="E43913" t="s">
        <v>738</v>
      </c>
      <c r="F43913" s="2">
        <v>0</v>
      </c>
    </row>
    <row r="43914" spans="1:6">
      <c r="A43914" t="s">
        <v>620</v>
      </c>
      <c r="B43914">
        <v>4611</v>
      </c>
      <c r="C43914" t="s">
        <v>625</v>
      </c>
      <c r="D43914">
        <v>2017</v>
      </c>
      <c r="E43914" t="s">
        <v>743</v>
      </c>
      <c r="F43914" s="2">
        <v>0</v>
      </c>
    </row>
    <row r="43915" spans="1:6">
      <c r="A43915" t="s">
        <v>620</v>
      </c>
      <c r="B43915">
        <v>4611</v>
      </c>
      <c r="C43915" t="s">
        <v>625</v>
      </c>
      <c r="D43915">
        <v>2018</v>
      </c>
      <c r="E43915" t="s">
        <v>742</v>
      </c>
      <c r="F43915" s="2">
        <v>2104.3022538729501</v>
      </c>
    </row>
    <row r="43916" spans="1:6">
      <c r="A43916" t="s">
        <v>620</v>
      </c>
      <c r="B43916">
        <v>4611</v>
      </c>
      <c r="C43916" t="s">
        <v>625</v>
      </c>
      <c r="D43916">
        <v>2018</v>
      </c>
      <c r="E43916" t="s">
        <v>744</v>
      </c>
      <c r="F43916" s="2">
        <v>0</v>
      </c>
    </row>
    <row r="43917" spans="1:6">
      <c r="A43917" t="s">
        <v>620</v>
      </c>
      <c r="B43917">
        <v>4611</v>
      </c>
      <c r="C43917" t="s">
        <v>625</v>
      </c>
      <c r="D43917">
        <v>2018</v>
      </c>
      <c r="E43917" t="s">
        <v>739</v>
      </c>
      <c r="F43917" s="2">
        <v>18110.430262379701</v>
      </c>
    </row>
    <row r="43918" spans="1:6">
      <c r="A43918" t="s">
        <v>620</v>
      </c>
      <c r="B43918">
        <v>4611</v>
      </c>
      <c r="C43918" t="s">
        <v>625</v>
      </c>
      <c r="D43918">
        <v>2019</v>
      </c>
      <c r="E43918" t="s">
        <v>736</v>
      </c>
      <c r="F43918" s="2">
        <v>67.694008203742101</v>
      </c>
    </row>
    <row r="43919" spans="1:6">
      <c r="A43919" t="s">
        <v>620</v>
      </c>
      <c r="B43919">
        <v>4611</v>
      </c>
      <c r="C43919" t="s">
        <v>625</v>
      </c>
      <c r="D43919">
        <v>2019</v>
      </c>
      <c r="E43919" t="s">
        <v>737</v>
      </c>
      <c r="F43919" s="2">
        <v>805.45648957366598</v>
      </c>
    </row>
    <row r="43920" spans="1:6">
      <c r="A43920" t="s">
        <v>620</v>
      </c>
      <c r="B43920">
        <v>4611</v>
      </c>
      <c r="C43920" t="s">
        <v>625</v>
      </c>
      <c r="D43920">
        <v>2019</v>
      </c>
      <c r="E43920" t="s">
        <v>745</v>
      </c>
      <c r="F43920" s="2">
        <v>2761.3517569488899</v>
      </c>
    </row>
    <row r="43921" spans="1:6">
      <c r="A43921" t="s">
        <v>620</v>
      </c>
      <c r="B43921">
        <v>4611</v>
      </c>
      <c r="C43921" t="s">
        <v>625</v>
      </c>
      <c r="D43921">
        <v>2020</v>
      </c>
      <c r="E43921" t="s">
        <v>738</v>
      </c>
      <c r="F43921" s="2">
        <v>0</v>
      </c>
    </row>
    <row r="43922" spans="1:6">
      <c r="A43922" t="s">
        <v>620</v>
      </c>
      <c r="B43922">
        <v>4611</v>
      </c>
      <c r="C43922" t="s">
        <v>625</v>
      </c>
      <c r="D43922">
        <v>2020</v>
      </c>
      <c r="E43922" t="s">
        <v>740</v>
      </c>
      <c r="F43922" s="2">
        <v>435.12413967104902</v>
      </c>
    </row>
    <row r="43923" spans="1:6">
      <c r="A43923" t="s">
        <v>620</v>
      </c>
      <c r="B43923">
        <v>4611</v>
      </c>
      <c r="C43923" t="s">
        <v>625</v>
      </c>
      <c r="D43923">
        <v>2021</v>
      </c>
      <c r="E43923" t="s">
        <v>742</v>
      </c>
      <c r="F43923" s="2">
        <v>1518.05451838661</v>
      </c>
    </row>
    <row r="43924" spans="1:6">
      <c r="A43924" t="s">
        <v>620</v>
      </c>
      <c r="B43924">
        <v>4611</v>
      </c>
      <c r="C43924" t="s">
        <v>625</v>
      </c>
      <c r="D43924">
        <v>2021</v>
      </c>
      <c r="E43924" t="s">
        <v>744</v>
      </c>
      <c r="F43924" s="2">
        <v>0</v>
      </c>
    </row>
    <row r="43925" spans="1:6">
      <c r="A43925" t="s">
        <v>620</v>
      </c>
      <c r="B43925">
        <v>4611</v>
      </c>
      <c r="C43925" t="s">
        <v>625</v>
      </c>
      <c r="D43925">
        <v>2021</v>
      </c>
      <c r="E43925" t="s">
        <v>739</v>
      </c>
      <c r="F43925" s="2">
        <v>17556.5767409994</v>
      </c>
    </row>
    <row r="43926" spans="1:6">
      <c r="A43926" t="s">
        <v>620</v>
      </c>
      <c r="B43926">
        <v>4611</v>
      </c>
      <c r="C43926" t="s">
        <v>625</v>
      </c>
      <c r="D43926">
        <v>2022</v>
      </c>
      <c r="E43926" t="s">
        <v>736</v>
      </c>
      <c r="F43926" s="2">
        <v>68.098434448840294</v>
      </c>
    </row>
    <row r="43927" spans="1:6">
      <c r="A43927" t="s">
        <v>620</v>
      </c>
      <c r="B43927">
        <v>4611</v>
      </c>
      <c r="C43927" t="s">
        <v>625</v>
      </c>
      <c r="D43927">
        <v>2022</v>
      </c>
      <c r="E43927" t="s">
        <v>737</v>
      </c>
      <c r="F43927" s="2">
        <v>716.950440269257</v>
      </c>
    </row>
    <row r="43928" spans="1:6">
      <c r="A43928" t="s">
        <v>620</v>
      </c>
      <c r="B43928">
        <v>4611</v>
      </c>
      <c r="C43928" t="s">
        <v>625</v>
      </c>
      <c r="D43928">
        <v>2022</v>
      </c>
      <c r="E43928" t="s">
        <v>745</v>
      </c>
      <c r="F43928" s="2">
        <v>1827.2628303281999</v>
      </c>
    </row>
    <row r="43929" spans="1:6">
      <c r="A43929" t="s">
        <v>620</v>
      </c>
      <c r="B43929">
        <v>4611</v>
      </c>
      <c r="C43929" t="s">
        <v>625</v>
      </c>
      <c r="D43929">
        <v>2022</v>
      </c>
      <c r="E43929" t="s">
        <v>741</v>
      </c>
      <c r="F43929" s="2">
        <v>8144.7694572990104</v>
      </c>
    </row>
    <row r="43930" spans="1:6">
      <c r="A43930" t="s">
        <v>620</v>
      </c>
      <c r="B43930">
        <v>4611</v>
      </c>
      <c r="C43930" t="s">
        <v>625</v>
      </c>
      <c r="D43930">
        <v>2023</v>
      </c>
      <c r="E43930" t="s">
        <v>740</v>
      </c>
      <c r="F43930" s="2">
        <v>505.28310579633398</v>
      </c>
    </row>
    <row r="43931" spans="1:6">
      <c r="A43931" t="s">
        <v>620</v>
      </c>
      <c r="B43931">
        <v>4611</v>
      </c>
      <c r="C43931" t="s">
        <v>625</v>
      </c>
      <c r="D43931">
        <v>2024</v>
      </c>
      <c r="E43931" t="s">
        <v>742</v>
      </c>
      <c r="F43931" s="2">
        <v>1436.9737044445801</v>
      </c>
    </row>
    <row r="43932" spans="1:6">
      <c r="A43932" t="s">
        <v>620</v>
      </c>
      <c r="B43932">
        <v>4611</v>
      </c>
      <c r="C43932" t="s">
        <v>625</v>
      </c>
      <c r="D43932">
        <v>2024</v>
      </c>
      <c r="E43932" t="s">
        <v>739</v>
      </c>
      <c r="F43932" s="2">
        <v>17963.554079379301</v>
      </c>
    </row>
    <row r="43933" spans="1:6">
      <c r="A43933" t="s">
        <v>620</v>
      </c>
      <c r="B43933">
        <v>4611</v>
      </c>
      <c r="C43933" t="s">
        <v>625</v>
      </c>
      <c r="D43933">
        <v>2024</v>
      </c>
      <c r="E43933" t="s">
        <v>743</v>
      </c>
      <c r="F43933" s="2">
        <v>0</v>
      </c>
    </row>
    <row r="43934" spans="1:6">
      <c r="A43934" t="s">
        <v>620</v>
      </c>
      <c r="B43934">
        <v>4612</v>
      </c>
      <c r="C43934" t="s">
        <v>627</v>
      </c>
      <c r="D43934">
        <v>2009</v>
      </c>
      <c r="E43934" t="s">
        <v>742</v>
      </c>
      <c r="F43934" s="2">
        <v>2065.85020548892</v>
      </c>
    </row>
    <row r="43935" spans="1:6">
      <c r="A43935" t="s">
        <v>620</v>
      </c>
      <c r="B43935">
        <v>4612</v>
      </c>
      <c r="C43935" t="s">
        <v>627</v>
      </c>
      <c r="D43935">
        <v>2009</v>
      </c>
      <c r="E43935" t="s">
        <v>745</v>
      </c>
      <c r="F43935" s="2">
        <v>19182.259592373</v>
      </c>
    </row>
    <row r="43936" spans="1:6">
      <c r="A43936" t="s">
        <v>620</v>
      </c>
      <c r="B43936">
        <v>4612</v>
      </c>
      <c r="C43936" t="s">
        <v>627</v>
      </c>
      <c r="D43936">
        <v>2011</v>
      </c>
      <c r="E43936" t="s">
        <v>744</v>
      </c>
      <c r="F43936" s="2">
        <v>0</v>
      </c>
    </row>
    <row r="43937" spans="1:6">
      <c r="A43937" t="s">
        <v>620</v>
      </c>
      <c r="B43937">
        <v>4612</v>
      </c>
      <c r="C43937" t="s">
        <v>627</v>
      </c>
      <c r="D43937">
        <v>2011</v>
      </c>
      <c r="E43937" t="s">
        <v>739</v>
      </c>
      <c r="F43937" s="2">
        <v>13317.919733140299</v>
      </c>
    </row>
    <row r="43938" spans="1:6">
      <c r="A43938" t="s">
        <v>620</v>
      </c>
      <c r="B43938">
        <v>4612</v>
      </c>
      <c r="C43938" t="s">
        <v>627</v>
      </c>
      <c r="D43938">
        <v>2011</v>
      </c>
      <c r="E43938" t="s">
        <v>743</v>
      </c>
      <c r="F43938" s="2">
        <v>0</v>
      </c>
    </row>
    <row r="43939" spans="1:6">
      <c r="A43939" t="s">
        <v>620</v>
      </c>
      <c r="B43939">
        <v>4612</v>
      </c>
      <c r="C43939" t="s">
        <v>627</v>
      </c>
      <c r="D43939">
        <v>2013</v>
      </c>
      <c r="E43939" t="s">
        <v>736</v>
      </c>
      <c r="F43939" s="2">
        <v>333.23309670767202</v>
      </c>
    </row>
    <row r="43940" spans="1:6">
      <c r="A43940" t="s">
        <v>620</v>
      </c>
      <c r="B43940">
        <v>4612</v>
      </c>
      <c r="C43940" t="s">
        <v>627</v>
      </c>
      <c r="D43940">
        <v>2013</v>
      </c>
      <c r="E43940" t="s">
        <v>737</v>
      </c>
      <c r="F43940" s="2">
        <v>1348.5946627948399</v>
      </c>
    </row>
    <row r="43941" spans="1:6">
      <c r="A43941" t="s">
        <v>620</v>
      </c>
      <c r="B43941">
        <v>4612</v>
      </c>
      <c r="C43941" t="s">
        <v>627</v>
      </c>
      <c r="D43941">
        <v>2013</v>
      </c>
      <c r="E43941" t="s">
        <v>738</v>
      </c>
      <c r="F43941" s="2">
        <v>0</v>
      </c>
    </row>
    <row r="43942" spans="1:6">
      <c r="A43942" t="s">
        <v>620</v>
      </c>
      <c r="B43942">
        <v>4612</v>
      </c>
      <c r="C43942" t="s">
        <v>627</v>
      </c>
      <c r="D43942">
        <v>2013</v>
      </c>
      <c r="E43942" t="s">
        <v>740</v>
      </c>
      <c r="F43942" s="2">
        <v>816.38370578096601</v>
      </c>
    </row>
    <row r="43943" spans="1:6">
      <c r="A43943" t="s">
        <v>620</v>
      </c>
      <c r="B43943">
        <v>4612</v>
      </c>
      <c r="C43943" t="s">
        <v>627</v>
      </c>
      <c r="D43943">
        <v>2015</v>
      </c>
      <c r="E43943" t="s">
        <v>742</v>
      </c>
      <c r="F43943" s="2">
        <v>1782.4439337701499</v>
      </c>
    </row>
    <row r="43944" spans="1:6">
      <c r="A43944" t="s">
        <v>620</v>
      </c>
      <c r="B43944">
        <v>4612</v>
      </c>
      <c r="C43944" t="s">
        <v>627</v>
      </c>
      <c r="D43944">
        <v>2015</v>
      </c>
      <c r="E43944" t="s">
        <v>745</v>
      </c>
      <c r="F43944" s="2">
        <v>19182.259592373</v>
      </c>
    </row>
    <row r="43945" spans="1:6">
      <c r="A43945" t="s">
        <v>620</v>
      </c>
      <c r="B43945">
        <v>4612</v>
      </c>
      <c r="C43945" t="s">
        <v>627</v>
      </c>
      <c r="D43945">
        <v>2015</v>
      </c>
      <c r="E43945" t="s">
        <v>741</v>
      </c>
      <c r="F43945" s="2">
        <v>18261.675965611001</v>
      </c>
    </row>
    <row r="43946" spans="1:6">
      <c r="A43946" t="s">
        <v>620</v>
      </c>
      <c r="B43946">
        <v>4612</v>
      </c>
      <c r="C43946" t="s">
        <v>627</v>
      </c>
      <c r="D43946">
        <v>2016</v>
      </c>
      <c r="E43946" t="s">
        <v>736</v>
      </c>
      <c r="F43946" s="2">
        <v>296.86016258355897</v>
      </c>
    </row>
    <row r="43947" spans="1:6">
      <c r="A43947" t="s">
        <v>620</v>
      </c>
      <c r="B43947">
        <v>4612</v>
      </c>
      <c r="C43947" t="s">
        <v>627</v>
      </c>
      <c r="D43947">
        <v>2016</v>
      </c>
      <c r="E43947" t="s">
        <v>737</v>
      </c>
      <c r="F43947" s="2">
        <v>1361.66498664439</v>
      </c>
    </row>
    <row r="43948" spans="1:6">
      <c r="A43948" t="s">
        <v>620</v>
      </c>
      <c r="B43948">
        <v>4612</v>
      </c>
      <c r="C43948" t="s">
        <v>627</v>
      </c>
      <c r="D43948">
        <v>2016</v>
      </c>
      <c r="E43948" t="s">
        <v>740</v>
      </c>
      <c r="F43948" s="2">
        <v>756.33221598585601</v>
      </c>
    </row>
    <row r="43949" spans="1:6">
      <c r="A43949" t="s">
        <v>620</v>
      </c>
      <c r="B43949">
        <v>4612</v>
      </c>
      <c r="C43949" t="s">
        <v>627</v>
      </c>
      <c r="D43949">
        <v>2017</v>
      </c>
      <c r="E43949" t="s">
        <v>738</v>
      </c>
      <c r="F43949" s="2">
        <v>0</v>
      </c>
    </row>
    <row r="43950" spans="1:6">
      <c r="A43950" t="s">
        <v>620</v>
      </c>
      <c r="B43950">
        <v>4612</v>
      </c>
      <c r="C43950" t="s">
        <v>627</v>
      </c>
      <c r="D43950">
        <v>2017</v>
      </c>
      <c r="E43950" t="s">
        <v>739</v>
      </c>
      <c r="F43950" s="2">
        <v>13269.674534109799</v>
      </c>
    </row>
    <row r="43951" spans="1:6">
      <c r="A43951" t="s">
        <v>620</v>
      </c>
      <c r="B43951">
        <v>4612</v>
      </c>
      <c r="C43951" t="s">
        <v>627</v>
      </c>
      <c r="D43951">
        <v>2018</v>
      </c>
      <c r="E43951" t="s">
        <v>742</v>
      </c>
      <c r="F43951" s="2">
        <v>1787.62551637454</v>
      </c>
    </row>
    <row r="43952" spans="1:6">
      <c r="A43952" t="s">
        <v>620</v>
      </c>
      <c r="B43952">
        <v>4612</v>
      </c>
      <c r="C43952" t="s">
        <v>627</v>
      </c>
      <c r="D43952">
        <v>2018</v>
      </c>
      <c r="E43952" t="s">
        <v>743</v>
      </c>
      <c r="F43952" s="2">
        <v>0</v>
      </c>
    </row>
    <row r="43953" spans="1:6">
      <c r="A43953" t="s">
        <v>620</v>
      </c>
      <c r="B43953">
        <v>4612</v>
      </c>
      <c r="C43953" t="s">
        <v>627</v>
      </c>
      <c r="D43953">
        <v>2018</v>
      </c>
      <c r="E43953" t="s">
        <v>745</v>
      </c>
      <c r="F43953" s="2">
        <v>18928.444526801501</v>
      </c>
    </row>
    <row r="43954" spans="1:6">
      <c r="A43954" t="s">
        <v>620</v>
      </c>
      <c r="B43954">
        <v>4612</v>
      </c>
      <c r="C43954" t="s">
        <v>627</v>
      </c>
      <c r="D43954">
        <v>2018</v>
      </c>
      <c r="E43954" t="s">
        <v>741</v>
      </c>
      <c r="F43954" s="2">
        <v>16549.121637692799</v>
      </c>
    </row>
    <row r="43955" spans="1:6">
      <c r="A43955" t="s">
        <v>620</v>
      </c>
      <c r="B43955">
        <v>4612</v>
      </c>
      <c r="C43955" t="s">
        <v>627</v>
      </c>
      <c r="D43955">
        <v>2020</v>
      </c>
      <c r="E43955" t="s">
        <v>737</v>
      </c>
      <c r="F43955" s="2">
        <v>1340.9267683338101</v>
      </c>
    </row>
    <row r="43956" spans="1:6">
      <c r="A43956" t="s">
        <v>620</v>
      </c>
      <c r="B43956">
        <v>4612</v>
      </c>
      <c r="C43956" t="s">
        <v>627</v>
      </c>
      <c r="D43956">
        <v>2020</v>
      </c>
      <c r="E43956" t="s">
        <v>738</v>
      </c>
      <c r="F43956" s="2">
        <v>0</v>
      </c>
    </row>
    <row r="43957" spans="1:6">
      <c r="A43957" t="s">
        <v>620</v>
      </c>
      <c r="B43957">
        <v>4612</v>
      </c>
      <c r="C43957" t="s">
        <v>627</v>
      </c>
      <c r="D43957">
        <v>2021</v>
      </c>
      <c r="E43957" t="s">
        <v>744</v>
      </c>
      <c r="F43957" s="2">
        <v>0</v>
      </c>
    </row>
    <row r="43958" spans="1:6">
      <c r="A43958" t="s">
        <v>620</v>
      </c>
      <c r="B43958">
        <v>4612</v>
      </c>
      <c r="C43958" t="s">
        <v>627</v>
      </c>
      <c r="D43958">
        <v>2021</v>
      </c>
      <c r="E43958" t="s">
        <v>743</v>
      </c>
      <c r="F43958" s="2">
        <v>0</v>
      </c>
    </row>
    <row r="43959" spans="1:6">
      <c r="A43959" t="s">
        <v>620</v>
      </c>
      <c r="B43959">
        <v>4612</v>
      </c>
      <c r="C43959" t="s">
        <v>627</v>
      </c>
      <c r="D43959">
        <v>2021</v>
      </c>
      <c r="E43959" t="s">
        <v>741</v>
      </c>
      <c r="F43959" s="2">
        <v>14995.390639266399</v>
      </c>
    </row>
    <row r="43960" spans="1:6">
      <c r="A43960" t="s">
        <v>620</v>
      </c>
      <c r="B43960">
        <v>4612</v>
      </c>
      <c r="C43960" t="s">
        <v>627</v>
      </c>
      <c r="D43960">
        <v>2023</v>
      </c>
      <c r="E43960" t="s">
        <v>736</v>
      </c>
      <c r="F43960" s="2">
        <v>1034.0141990140401</v>
      </c>
    </row>
    <row r="43961" spans="1:6">
      <c r="A43961" t="s">
        <v>620</v>
      </c>
      <c r="B43961">
        <v>4612</v>
      </c>
      <c r="C43961" t="s">
        <v>627</v>
      </c>
      <c r="D43961">
        <v>2023</v>
      </c>
      <c r="E43961" t="s">
        <v>737</v>
      </c>
      <c r="F43961" s="2">
        <v>1217.16922505514</v>
      </c>
    </row>
    <row r="43962" spans="1:6">
      <c r="A43962" t="s">
        <v>620</v>
      </c>
      <c r="B43962">
        <v>4612</v>
      </c>
      <c r="C43962" t="s">
        <v>627</v>
      </c>
      <c r="D43962">
        <v>2023</v>
      </c>
      <c r="E43962" t="s">
        <v>740</v>
      </c>
      <c r="F43962" s="2">
        <v>544.955798550076</v>
      </c>
    </row>
    <row r="43963" spans="1:6">
      <c r="A43963" t="s">
        <v>620</v>
      </c>
      <c r="B43963">
        <v>4612</v>
      </c>
      <c r="C43963" t="s">
        <v>627</v>
      </c>
      <c r="D43963">
        <v>2024</v>
      </c>
      <c r="E43963" t="s">
        <v>739</v>
      </c>
      <c r="F43963" s="2">
        <v>12626.1606541451</v>
      </c>
    </row>
    <row r="43964" spans="1:6">
      <c r="A43964" t="s">
        <v>620</v>
      </c>
      <c r="B43964">
        <v>4612</v>
      </c>
      <c r="C43964" t="s">
        <v>627</v>
      </c>
      <c r="D43964">
        <v>2024</v>
      </c>
      <c r="E43964" t="s">
        <v>743</v>
      </c>
      <c r="F43964" s="2">
        <v>0</v>
      </c>
    </row>
    <row r="43965" spans="1:6">
      <c r="A43965" t="s">
        <v>620</v>
      </c>
      <c r="B43965">
        <v>4613</v>
      </c>
      <c r="C43965" t="s">
        <v>629</v>
      </c>
      <c r="D43965">
        <v>2009</v>
      </c>
      <c r="E43965" t="s">
        <v>736</v>
      </c>
      <c r="F43965" s="2">
        <v>375.16386372235002</v>
      </c>
    </row>
    <row r="43966" spans="1:6">
      <c r="A43966" t="s">
        <v>620</v>
      </c>
      <c r="B43966">
        <v>4613</v>
      </c>
      <c r="C43966" t="s">
        <v>629</v>
      </c>
      <c r="D43966">
        <v>2009</v>
      </c>
      <c r="E43966" t="s">
        <v>737</v>
      </c>
      <c r="F43966" s="2">
        <v>2123.8530568553201</v>
      </c>
    </row>
    <row r="43967" spans="1:6">
      <c r="A43967" t="s">
        <v>620</v>
      </c>
      <c r="B43967">
        <v>4613</v>
      </c>
      <c r="C43967" t="s">
        <v>629</v>
      </c>
      <c r="D43967">
        <v>2011</v>
      </c>
      <c r="E43967" t="s">
        <v>742</v>
      </c>
      <c r="F43967" s="2">
        <v>2822.7071012920701</v>
      </c>
    </row>
    <row r="43968" spans="1:6">
      <c r="A43968" t="s">
        <v>620</v>
      </c>
      <c r="B43968">
        <v>4613</v>
      </c>
      <c r="C43968" t="s">
        <v>629</v>
      </c>
      <c r="D43968">
        <v>2011</v>
      </c>
      <c r="E43968" t="s">
        <v>744</v>
      </c>
      <c r="F43968" s="2">
        <v>0</v>
      </c>
    </row>
    <row r="43969" spans="1:6">
      <c r="A43969" t="s">
        <v>620</v>
      </c>
      <c r="B43969">
        <v>4613</v>
      </c>
      <c r="C43969" t="s">
        <v>629</v>
      </c>
      <c r="D43969">
        <v>2011</v>
      </c>
      <c r="E43969" t="s">
        <v>739</v>
      </c>
      <c r="F43969" s="2">
        <v>8232.8306784461893</v>
      </c>
    </row>
    <row r="43970" spans="1:6">
      <c r="A43970" t="s">
        <v>620</v>
      </c>
      <c r="B43970">
        <v>4613</v>
      </c>
      <c r="C43970" t="s">
        <v>629</v>
      </c>
      <c r="D43970">
        <v>2013</v>
      </c>
      <c r="E43970" t="s">
        <v>738</v>
      </c>
      <c r="F43970" s="2">
        <v>0</v>
      </c>
    </row>
    <row r="43971" spans="1:6">
      <c r="A43971" t="s">
        <v>620</v>
      </c>
      <c r="B43971">
        <v>4613</v>
      </c>
      <c r="C43971" t="s">
        <v>629</v>
      </c>
      <c r="D43971">
        <v>2013</v>
      </c>
      <c r="E43971" t="s">
        <v>740</v>
      </c>
      <c r="F43971" s="2">
        <v>1413.17756442619</v>
      </c>
    </row>
    <row r="43972" spans="1:6">
      <c r="A43972" t="s">
        <v>620</v>
      </c>
      <c r="B43972">
        <v>4613</v>
      </c>
      <c r="C43972" t="s">
        <v>629</v>
      </c>
      <c r="D43972">
        <v>2015</v>
      </c>
      <c r="E43972" t="s">
        <v>736</v>
      </c>
      <c r="F43972" s="2">
        <v>408.51732263845702</v>
      </c>
    </row>
    <row r="43973" spans="1:6">
      <c r="A43973" t="s">
        <v>620</v>
      </c>
      <c r="B43973">
        <v>4613</v>
      </c>
      <c r="C43973" t="s">
        <v>629</v>
      </c>
      <c r="D43973">
        <v>2015</v>
      </c>
      <c r="E43973" t="s">
        <v>745</v>
      </c>
      <c r="F43973" s="2">
        <v>36792.838568927902</v>
      </c>
    </row>
    <row r="43974" spans="1:6">
      <c r="A43974" t="s">
        <v>620</v>
      </c>
      <c r="B43974">
        <v>4613</v>
      </c>
      <c r="C43974" t="s">
        <v>629</v>
      </c>
      <c r="D43974">
        <v>2015</v>
      </c>
      <c r="E43974" t="s">
        <v>741</v>
      </c>
      <c r="F43974" s="2">
        <v>11006.646737802001</v>
      </c>
    </row>
    <row r="43975" spans="1:6">
      <c r="A43975" t="s">
        <v>620</v>
      </c>
      <c r="B43975">
        <v>4613</v>
      </c>
      <c r="C43975" t="s">
        <v>629</v>
      </c>
      <c r="D43975">
        <v>2016</v>
      </c>
      <c r="E43975" t="s">
        <v>740</v>
      </c>
      <c r="F43975" s="2">
        <v>1655.24522659391</v>
      </c>
    </row>
    <row r="43976" spans="1:6">
      <c r="A43976" t="s">
        <v>620</v>
      </c>
      <c r="B43976">
        <v>4613</v>
      </c>
      <c r="C43976" t="s">
        <v>629</v>
      </c>
      <c r="D43976">
        <v>2017</v>
      </c>
      <c r="E43976" t="s">
        <v>742</v>
      </c>
      <c r="F43976" s="2">
        <v>2925.4165556236399</v>
      </c>
    </row>
    <row r="43977" spans="1:6">
      <c r="A43977" t="s">
        <v>620</v>
      </c>
      <c r="B43977">
        <v>4613</v>
      </c>
      <c r="C43977" t="s">
        <v>629</v>
      </c>
      <c r="D43977">
        <v>2017</v>
      </c>
      <c r="E43977" t="s">
        <v>739</v>
      </c>
      <c r="F43977" s="2">
        <v>8034.5290017206498</v>
      </c>
    </row>
    <row r="43978" spans="1:6">
      <c r="A43978" t="s">
        <v>620</v>
      </c>
      <c r="B43978">
        <v>4613</v>
      </c>
      <c r="C43978" t="s">
        <v>629</v>
      </c>
      <c r="D43978">
        <v>2017</v>
      </c>
      <c r="E43978" t="s">
        <v>743</v>
      </c>
      <c r="F43978" s="2">
        <v>0</v>
      </c>
    </row>
    <row r="43979" spans="1:6">
      <c r="A43979" t="s">
        <v>620</v>
      </c>
      <c r="B43979">
        <v>4613</v>
      </c>
      <c r="C43979" t="s">
        <v>629</v>
      </c>
      <c r="D43979">
        <v>2018</v>
      </c>
      <c r="E43979" t="s">
        <v>745</v>
      </c>
      <c r="F43979" s="2">
        <v>31505.167322343899</v>
      </c>
    </row>
    <row r="43980" spans="1:6">
      <c r="A43980" t="s">
        <v>620</v>
      </c>
      <c r="B43980">
        <v>4613</v>
      </c>
      <c r="C43980" t="s">
        <v>629</v>
      </c>
      <c r="D43980">
        <v>2018</v>
      </c>
      <c r="E43980" t="s">
        <v>741</v>
      </c>
      <c r="F43980" s="2">
        <v>9565.8580845214801</v>
      </c>
    </row>
    <row r="43981" spans="1:6">
      <c r="A43981" t="s">
        <v>620</v>
      </c>
      <c r="B43981">
        <v>4613</v>
      </c>
      <c r="C43981" t="s">
        <v>629</v>
      </c>
      <c r="D43981">
        <v>2019</v>
      </c>
      <c r="E43981" t="s">
        <v>737</v>
      </c>
      <c r="F43981" s="2">
        <v>2227.46100790935</v>
      </c>
    </row>
    <row r="43982" spans="1:6">
      <c r="A43982" t="s">
        <v>620</v>
      </c>
      <c r="B43982">
        <v>4613</v>
      </c>
      <c r="C43982" t="s">
        <v>629</v>
      </c>
      <c r="D43982">
        <v>2019</v>
      </c>
      <c r="E43982" t="s">
        <v>740</v>
      </c>
      <c r="F43982" s="2">
        <v>940.62155339833896</v>
      </c>
    </row>
    <row r="43983" spans="1:6">
      <c r="A43983" t="s">
        <v>620</v>
      </c>
      <c r="B43983">
        <v>4613</v>
      </c>
      <c r="C43983" t="s">
        <v>629</v>
      </c>
      <c r="D43983">
        <v>2020</v>
      </c>
      <c r="E43983" t="s">
        <v>738</v>
      </c>
      <c r="F43983" s="2">
        <v>0</v>
      </c>
    </row>
    <row r="43984" spans="1:6">
      <c r="A43984" t="s">
        <v>620</v>
      </c>
      <c r="B43984">
        <v>4613</v>
      </c>
      <c r="C43984" t="s">
        <v>629</v>
      </c>
      <c r="D43984">
        <v>2020</v>
      </c>
      <c r="E43984" t="s">
        <v>743</v>
      </c>
      <c r="F43984" s="2">
        <v>0</v>
      </c>
    </row>
    <row r="43985" spans="1:6">
      <c r="A43985" t="s">
        <v>620</v>
      </c>
      <c r="B43985">
        <v>4613</v>
      </c>
      <c r="C43985" t="s">
        <v>629</v>
      </c>
      <c r="D43985">
        <v>2021</v>
      </c>
      <c r="E43985" t="s">
        <v>744</v>
      </c>
      <c r="F43985" s="2">
        <v>153.391323</v>
      </c>
    </row>
    <row r="43986" spans="1:6">
      <c r="A43986" t="s">
        <v>620</v>
      </c>
      <c r="B43986">
        <v>4613</v>
      </c>
      <c r="C43986" t="s">
        <v>629</v>
      </c>
      <c r="D43986">
        <v>2021</v>
      </c>
      <c r="E43986" t="s">
        <v>745</v>
      </c>
      <c r="F43986" s="2">
        <v>37012.554753661803</v>
      </c>
    </row>
    <row r="43987" spans="1:6">
      <c r="A43987" t="s">
        <v>620</v>
      </c>
      <c r="B43987">
        <v>4613</v>
      </c>
      <c r="C43987" t="s">
        <v>629</v>
      </c>
      <c r="D43987">
        <v>2021</v>
      </c>
      <c r="E43987" t="s">
        <v>741</v>
      </c>
      <c r="F43987" s="2">
        <v>8400.4733780212391</v>
      </c>
    </row>
    <row r="43988" spans="1:6">
      <c r="A43988" t="s">
        <v>620</v>
      </c>
      <c r="B43988">
        <v>4613</v>
      </c>
      <c r="C43988" t="s">
        <v>629</v>
      </c>
      <c r="D43988">
        <v>2022</v>
      </c>
      <c r="E43988" t="s">
        <v>736</v>
      </c>
      <c r="F43988" s="2">
        <v>503.25164772192602</v>
      </c>
    </row>
    <row r="43989" spans="1:6">
      <c r="A43989" t="s">
        <v>620</v>
      </c>
      <c r="B43989">
        <v>4613</v>
      </c>
      <c r="C43989" t="s">
        <v>629</v>
      </c>
      <c r="D43989">
        <v>2022</v>
      </c>
      <c r="E43989" t="s">
        <v>737</v>
      </c>
      <c r="F43989" s="2">
        <v>1854.6792465102401</v>
      </c>
    </row>
    <row r="43990" spans="1:6">
      <c r="A43990" t="s">
        <v>620</v>
      </c>
      <c r="B43990">
        <v>4613</v>
      </c>
      <c r="C43990" t="s">
        <v>629</v>
      </c>
      <c r="D43990">
        <v>2023</v>
      </c>
      <c r="E43990" t="s">
        <v>743</v>
      </c>
      <c r="F43990" s="2">
        <v>0</v>
      </c>
    </row>
    <row r="43991" spans="1:6">
      <c r="A43991" t="s">
        <v>620</v>
      </c>
      <c r="B43991">
        <v>4613</v>
      </c>
      <c r="C43991" t="s">
        <v>629</v>
      </c>
      <c r="D43991">
        <v>2024</v>
      </c>
      <c r="E43991" t="s">
        <v>742</v>
      </c>
      <c r="F43991" s="2">
        <v>3748.6823081977</v>
      </c>
    </row>
    <row r="43992" spans="1:6">
      <c r="A43992" t="s">
        <v>620</v>
      </c>
      <c r="B43992">
        <v>4613</v>
      </c>
      <c r="C43992" t="s">
        <v>629</v>
      </c>
      <c r="D43992">
        <v>2024</v>
      </c>
      <c r="E43992" t="s">
        <v>744</v>
      </c>
      <c r="F43992" s="2">
        <v>105.26855500000001</v>
      </c>
    </row>
    <row r="43993" spans="1:6">
      <c r="A43993" t="s">
        <v>620</v>
      </c>
      <c r="B43993">
        <v>4613</v>
      </c>
      <c r="C43993" t="s">
        <v>629</v>
      </c>
      <c r="D43993">
        <v>2024</v>
      </c>
      <c r="E43993" t="s">
        <v>739</v>
      </c>
      <c r="F43993" s="2">
        <v>8239.2397476798105</v>
      </c>
    </row>
    <row r="43994" spans="1:6">
      <c r="A43994" t="s">
        <v>620</v>
      </c>
      <c r="B43994">
        <v>4613</v>
      </c>
      <c r="C43994" t="s">
        <v>629</v>
      </c>
      <c r="D43994">
        <v>2024</v>
      </c>
      <c r="E43994" t="s">
        <v>741</v>
      </c>
      <c r="F43994" s="2">
        <v>7561.9900081588203</v>
      </c>
    </row>
    <row r="43995" spans="1:6">
      <c r="A43995" t="s">
        <v>620</v>
      </c>
      <c r="B43995">
        <v>4614</v>
      </c>
      <c r="C43995" t="s">
        <v>631</v>
      </c>
      <c r="D43995">
        <v>2009</v>
      </c>
      <c r="E43995" t="s">
        <v>736</v>
      </c>
      <c r="F43995" s="2">
        <v>9150.0792588753902</v>
      </c>
    </row>
    <row r="43996" spans="1:6">
      <c r="A43996" t="s">
        <v>620</v>
      </c>
      <c r="B43996">
        <v>4614</v>
      </c>
      <c r="C43996" t="s">
        <v>631</v>
      </c>
      <c r="D43996">
        <v>2009</v>
      </c>
      <c r="E43996" t="s">
        <v>737</v>
      </c>
      <c r="F43996" s="2">
        <v>1896.98979836588</v>
      </c>
    </row>
    <row r="43997" spans="1:6">
      <c r="A43997" t="s">
        <v>620</v>
      </c>
      <c r="B43997">
        <v>4614</v>
      </c>
      <c r="C43997" t="s">
        <v>631</v>
      </c>
      <c r="D43997">
        <v>2011</v>
      </c>
      <c r="E43997" t="s">
        <v>742</v>
      </c>
      <c r="F43997" s="2">
        <v>4544.0708738153498</v>
      </c>
    </row>
    <row r="43998" spans="1:6">
      <c r="A43998" t="s">
        <v>620</v>
      </c>
      <c r="B43998">
        <v>4614</v>
      </c>
      <c r="C43998" t="s">
        <v>631</v>
      </c>
      <c r="D43998">
        <v>2011</v>
      </c>
      <c r="E43998" t="s">
        <v>744</v>
      </c>
      <c r="F43998" s="2">
        <v>3085.3120651988802</v>
      </c>
    </row>
    <row r="43999" spans="1:6">
      <c r="A43999" t="s">
        <v>620</v>
      </c>
      <c r="B43999">
        <v>4614</v>
      </c>
      <c r="C43999" t="s">
        <v>631</v>
      </c>
      <c r="D43999">
        <v>2011</v>
      </c>
      <c r="E43999" t="s">
        <v>745</v>
      </c>
      <c r="F43999" s="2">
        <v>28579.515182971001</v>
      </c>
    </row>
    <row r="44000" spans="1:6">
      <c r="A44000" t="s">
        <v>620</v>
      </c>
      <c r="B44000">
        <v>4614</v>
      </c>
      <c r="C44000" t="s">
        <v>631</v>
      </c>
      <c r="D44000">
        <v>2011</v>
      </c>
      <c r="E44000" t="s">
        <v>741</v>
      </c>
      <c r="F44000" s="2">
        <v>21667.500291669399</v>
      </c>
    </row>
    <row r="44001" spans="1:6">
      <c r="A44001" t="s">
        <v>620</v>
      </c>
      <c r="B44001">
        <v>4614</v>
      </c>
      <c r="C44001" t="s">
        <v>631</v>
      </c>
      <c r="D44001">
        <v>2013</v>
      </c>
      <c r="E44001" t="s">
        <v>738</v>
      </c>
      <c r="F44001" s="2">
        <v>0</v>
      </c>
    </row>
    <row r="44002" spans="1:6">
      <c r="A44002" t="s">
        <v>620</v>
      </c>
      <c r="B44002">
        <v>4614</v>
      </c>
      <c r="C44002" t="s">
        <v>631</v>
      </c>
      <c r="D44002">
        <v>2013</v>
      </c>
      <c r="E44002" t="s">
        <v>739</v>
      </c>
      <c r="F44002" s="2">
        <v>4034.4553088269699</v>
      </c>
    </row>
    <row r="44003" spans="1:6">
      <c r="A44003" t="s">
        <v>620</v>
      </c>
      <c r="B44003">
        <v>4614</v>
      </c>
      <c r="C44003" t="s">
        <v>631</v>
      </c>
      <c r="D44003">
        <v>2013</v>
      </c>
      <c r="E44003" t="s">
        <v>743</v>
      </c>
      <c r="F44003" s="2">
        <v>232.03076157505001</v>
      </c>
    </row>
    <row r="44004" spans="1:6">
      <c r="A44004" t="s">
        <v>620</v>
      </c>
      <c r="B44004">
        <v>4614</v>
      </c>
      <c r="C44004" t="s">
        <v>631</v>
      </c>
      <c r="D44004">
        <v>2013</v>
      </c>
      <c r="E44004" t="s">
        <v>740</v>
      </c>
      <c r="F44004" s="2">
        <v>3054.7067481531299</v>
      </c>
    </row>
    <row r="44005" spans="1:6">
      <c r="A44005" t="s">
        <v>620</v>
      </c>
      <c r="B44005">
        <v>4614</v>
      </c>
      <c r="C44005" t="s">
        <v>631</v>
      </c>
      <c r="D44005">
        <v>2015</v>
      </c>
      <c r="E44005" t="s">
        <v>736</v>
      </c>
      <c r="F44005" s="2">
        <v>6796.1421634931003</v>
      </c>
    </row>
    <row r="44006" spans="1:6">
      <c r="A44006" t="s">
        <v>620</v>
      </c>
      <c r="B44006">
        <v>4614</v>
      </c>
      <c r="C44006" t="s">
        <v>631</v>
      </c>
      <c r="D44006">
        <v>2015</v>
      </c>
      <c r="E44006" t="s">
        <v>737</v>
      </c>
      <c r="F44006" s="2">
        <v>2562.3040503826001</v>
      </c>
    </row>
    <row r="44007" spans="1:6">
      <c r="A44007" t="s">
        <v>620</v>
      </c>
      <c r="B44007">
        <v>4614</v>
      </c>
      <c r="C44007" t="s">
        <v>631</v>
      </c>
      <c r="D44007">
        <v>2016</v>
      </c>
      <c r="E44007" t="s">
        <v>738</v>
      </c>
      <c r="F44007" s="2">
        <v>0</v>
      </c>
    </row>
    <row r="44008" spans="1:6">
      <c r="A44008" t="s">
        <v>620</v>
      </c>
      <c r="B44008">
        <v>4614</v>
      </c>
      <c r="C44008" t="s">
        <v>631</v>
      </c>
      <c r="D44008">
        <v>2016</v>
      </c>
      <c r="E44008" t="s">
        <v>739</v>
      </c>
      <c r="F44008" s="2">
        <v>4071.04445122985</v>
      </c>
    </row>
    <row r="44009" spans="1:6">
      <c r="A44009" t="s">
        <v>620</v>
      </c>
      <c r="B44009">
        <v>4614</v>
      </c>
      <c r="C44009" t="s">
        <v>631</v>
      </c>
      <c r="D44009">
        <v>2016</v>
      </c>
      <c r="E44009" t="s">
        <v>740</v>
      </c>
      <c r="F44009" s="2">
        <v>3032.53892374934</v>
      </c>
    </row>
    <row r="44010" spans="1:6">
      <c r="A44010" t="s">
        <v>620</v>
      </c>
      <c r="B44010">
        <v>4614</v>
      </c>
      <c r="C44010" t="s">
        <v>631</v>
      </c>
      <c r="D44010">
        <v>2017</v>
      </c>
      <c r="E44010" t="s">
        <v>742</v>
      </c>
      <c r="F44010" s="2">
        <v>3866.10435531133</v>
      </c>
    </row>
    <row r="44011" spans="1:6">
      <c r="A44011" t="s">
        <v>620</v>
      </c>
      <c r="B44011">
        <v>4614</v>
      </c>
      <c r="C44011" t="s">
        <v>631</v>
      </c>
      <c r="D44011">
        <v>2017</v>
      </c>
      <c r="E44011" t="s">
        <v>744</v>
      </c>
      <c r="F44011" s="2">
        <v>304.69096807084998</v>
      </c>
    </row>
    <row r="44012" spans="1:6">
      <c r="A44012" t="s">
        <v>620</v>
      </c>
      <c r="B44012">
        <v>4614</v>
      </c>
      <c r="C44012" t="s">
        <v>631</v>
      </c>
      <c r="D44012">
        <v>2017</v>
      </c>
      <c r="E44012" t="s">
        <v>745</v>
      </c>
      <c r="F44012" s="2">
        <v>35753.696488560301</v>
      </c>
    </row>
    <row r="44013" spans="1:6">
      <c r="A44013" t="s">
        <v>620</v>
      </c>
      <c r="B44013">
        <v>4614</v>
      </c>
      <c r="C44013" t="s">
        <v>631</v>
      </c>
      <c r="D44013">
        <v>2018</v>
      </c>
      <c r="E44013" t="s">
        <v>741</v>
      </c>
      <c r="F44013" s="2">
        <v>20107.329602279999</v>
      </c>
    </row>
    <row r="44014" spans="1:6">
      <c r="A44014" t="s">
        <v>620</v>
      </c>
      <c r="B44014">
        <v>4614</v>
      </c>
      <c r="C44014" t="s">
        <v>631</v>
      </c>
      <c r="D44014">
        <v>2019</v>
      </c>
      <c r="E44014" t="s">
        <v>740</v>
      </c>
      <c r="F44014" s="2">
        <v>2158.66638680091</v>
      </c>
    </row>
    <row r="44015" spans="1:6">
      <c r="A44015" t="s">
        <v>620</v>
      </c>
      <c r="B44015">
        <v>4614</v>
      </c>
      <c r="C44015" t="s">
        <v>631</v>
      </c>
      <c r="D44015">
        <v>2020</v>
      </c>
      <c r="E44015" t="s">
        <v>743</v>
      </c>
      <c r="F44015" s="2">
        <v>123.07634277643299</v>
      </c>
    </row>
    <row r="44016" spans="1:6">
      <c r="A44016" t="s">
        <v>620</v>
      </c>
      <c r="B44016">
        <v>4614</v>
      </c>
      <c r="C44016" t="s">
        <v>631</v>
      </c>
      <c r="D44016">
        <v>2020</v>
      </c>
      <c r="E44016" t="s">
        <v>745</v>
      </c>
      <c r="F44016" s="2">
        <v>23132.975542944499</v>
      </c>
    </row>
    <row r="44017" spans="1:6">
      <c r="A44017" t="s">
        <v>620</v>
      </c>
      <c r="B44017">
        <v>4614</v>
      </c>
      <c r="C44017" t="s">
        <v>631</v>
      </c>
      <c r="D44017">
        <v>2021</v>
      </c>
      <c r="E44017" t="s">
        <v>741</v>
      </c>
      <c r="F44017" s="2">
        <v>18278.984065397501</v>
      </c>
    </row>
    <row r="44018" spans="1:6">
      <c r="A44018" t="s">
        <v>620</v>
      </c>
      <c r="B44018">
        <v>4614</v>
      </c>
      <c r="C44018" t="s">
        <v>631</v>
      </c>
      <c r="D44018">
        <v>2022</v>
      </c>
      <c r="E44018" t="s">
        <v>736</v>
      </c>
      <c r="F44018" s="2">
        <v>5526.5181548617902</v>
      </c>
    </row>
    <row r="44019" spans="1:6">
      <c r="A44019" t="s">
        <v>620</v>
      </c>
      <c r="B44019">
        <v>4614</v>
      </c>
      <c r="C44019" t="s">
        <v>631</v>
      </c>
      <c r="D44019">
        <v>2022</v>
      </c>
      <c r="E44019" t="s">
        <v>737</v>
      </c>
      <c r="F44019" s="2">
        <v>2497.3076760958202</v>
      </c>
    </row>
    <row r="44020" spans="1:6">
      <c r="A44020" t="s">
        <v>620</v>
      </c>
      <c r="B44020">
        <v>4614</v>
      </c>
      <c r="C44020" t="s">
        <v>631</v>
      </c>
      <c r="D44020">
        <v>2022</v>
      </c>
      <c r="E44020" t="s">
        <v>740</v>
      </c>
      <c r="F44020" s="2">
        <v>1430.00818172507</v>
      </c>
    </row>
    <row r="44021" spans="1:6">
      <c r="A44021" t="s">
        <v>620</v>
      </c>
      <c r="B44021">
        <v>4614</v>
      </c>
      <c r="C44021" t="s">
        <v>631</v>
      </c>
      <c r="D44021">
        <v>2023</v>
      </c>
      <c r="E44021" t="s">
        <v>739</v>
      </c>
      <c r="F44021" s="2">
        <v>3761.7061148982302</v>
      </c>
    </row>
    <row r="44022" spans="1:6">
      <c r="A44022" t="s">
        <v>620</v>
      </c>
      <c r="B44022">
        <v>4614</v>
      </c>
      <c r="C44022" t="s">
        <v>631</v>
      </c>
      <c r="D44022">
        <v>2023</v>
      </c>
      <c r="E44022" t="s">
        <v>743</v>
      </c>
      <c r="F44022" s="2">
        <v>74.3130311695746</v>
      </c>
    </row>
    <row r="44023" spans="1:6">
      <c r="A44023" t="s">
        <v>620</v>
      </c>
      <c r="B44023">
        <v>4614</v>
      </c>
      <c r="C44023" t="s">
        <v>631</v>
      </c>
      <c r="D44023">
        <v>2024</v>
      </c>
      <c r="E44023" t="s">
        <v>742</v>
      </c>
      <c r="F44023" s="2">
        <v>4539.3022661542</v>
      </c>
    </row>
    <row r="44024" spans="1:6">
      <c r="A44024" t="s">
        <v>620</v>
      </c>
      <c r="B44024">
        <v>4614</v>
      </c>
      <c r="C44024" t="s">
        <v>631</v>
      </c>
      <c r="D44024">
        <v>2024</v>
      </c>
      <c r="E44024" t="s">
        <v>745</v>
      </c>
      <c r="F44024" s="2">
        <v>27741.620925796298</v>
      </c>
    </row>
    <row r="44025" spans="1:6">
      <c r="A44025" t="s">
        <v>620</v>
      </c>
      <c r="B44025">
        <v>4614</v>
      </c>
      <c r="C44025" t="s">
        <v>631</v>
      </c>
      <c r="D44025">
        <v>2024</v>
      </c>
      <c r="E44025" t="s">
        <v>741</v>
      </c>
      <c r="F44025" s="2">
        <v>17045.530679847201</v>
      </c>
    </row>
    <row r="44026" spans="1:6">
      <c r="A44026" t="s">
        <v>620</v>
      </c>
      <c r="B44026">
        <v>4615</v>
      </c>
      <c r="C44026" t="s">
        <v>633</v>
      </c>
      <c r="D44026">
        <v>2009</v>
      </c>
      <c r="E44026" t="s">
        <v>736</v>
      </c>
      <c r="F44026" s="2">
        <v>29532.468012421901</v>
      </c>
    </row>
    <row r="44027" spans="1:6">
      <c r="A44027" t="s">
        <v>620</v>
      </c>
      <c r="B44027">
        <v>4615</v>
      </c>
      <c r="C44027" t="s">
        <v>633</v>
      </c>
      <c r="D44027">
        <v>2009</v>
      </c>
      <c r="E44027" t="s">
        <v>737</v>
      </c>
      <c r="F44027" s="2">
        <v>418.62342271807802</v>
      </c>
    </row>
    <row r="44028" spans="1:6">
      <c r="A44028" t="s">
        <v>620</v>
      </c>
      <c r="B44028">
        <v>4615</v>
      </c>
      <c r="C44028" t="s">
        <v>633</v>
      </c>
      <c r="D44028">
        <v>2009</v>
      </c>
      <c r="E44028" t="s">
        <v>740</v>
      </c>
      <c r="F44028" s="2">
        <v>345.26167236334499</v>
      </c>
    </row>
    <row r="44029" spans="1:6">
      <c r="A44029" t="s">
        <v>620</v>
      </c>
      <c r="B44029">
        <v>4615</v>
      </c>
      <c r="C44029" t="s">
        <v>633</v>
      </c>
      <c r="D44029">
        <v>2011</v>
      </c>
      <c r="E44029" t="s">
        <v>742</v>
      </c>
      <c r="F44029" s="2">
        <v>990.08463723202101</v>
      </c>
    </row>
    <row r="44030" spans="1:6">
      <c r="A44030" t="s">
        <v>620</v>
      </c>
      <c r="B44030">
        <v>4615</v>
      </c>
      <c r="C44030" t="s">
        <v>633</v>
      </c>
      <c r="D44030">
        <v>2011</v>
      </c>
      <c r="E44030" t="s">
        <v>745</v>
      </c>
      <c r="F44030" s="2">
        <v>21055.9579567814</v>
      </c>
    </row>
    <row r="44031" spans="1:6">
      <c r="A44031" t="s">
        <v>620</v>
      </c>
      <c r="B44031">
        <v>4615</v>
      </c>
      <c r="C44031" t="s">
        <v>633</v>
      </c>
      <c r="D44031">
        <v>2011</v>
      </c>
      <c r="E44031" t="s">
        <v>741</v>
      </c>
      <c r="F44031" s="2">
        <v>5521.7463175119301</v>
      </c>
    </row>
    <row r="44032" spans="1:6">
      <c r="A44032" t="s">
        <v>620</v>
      </c>
      <c r="B44032">
        <v>4615</v>
      </c>
      <c r="C44032" t="s">
        <v>633</v>
      </c>
      <c r="D44032">
        <v>2013</v>
      </c>
      <c r="E44032" t="s">
        <v>738</v>
      </c>
      <c r="F44032" s="2">
        <v>0</v>
      </c>
    </row>
    <row r="44033" spans="1:6">
      <c r="A44033" t="s">
        <v>620</v>
      </c>
      <c r="B44033">
        <v>4615</v>
      </c>
      <c r="C44033" t="s">
        <v>633</v>
      </c>
      <c r="D44033">
        <v>2013</v>
      </c>
      <c r="E44033" t="s">
        <v>743</v>
      </c>
      <c r="F44033" s="2">
        <v>0</v>
      </c>
    </row>
    <row r="44034" spans="1:6">
      <c r="A44034" t="s">
        <v>620</v>
      </c>
      <c r="B44034">
        <v>4615</v>
      </c>
      <c r="C44034" t="s">
        <v>633</v>
      </c>
      <c r="D44034">
        <v>2016</v>
      </c>
      <c r="E44034" t="s">
        <v>736</v>
      </c>
      <c r="F44034" s="2">
        <v>12185.5511472539</v>
      </c>
    </row>
    <row r="44035" spans="1:6">
      <c r="A44035" t="s">
        <v>620</v>
      </c>
      <c r="B44035">
        <v>4615</v>
      </c>
      <c r="C44035" t="s">
        <v>633</v>
      </c>
      <c r="D44035">
        <v>2016</v>
      </c>
      <c r="E44035" t="s">
        <v>737</v>
      </c>
      <c r="F44035" s="2">
        <v>529.03965657754497</v>
      </c>
    </row>
    <row r="44036" spans="1:6">
      <c r="A44036" t="s">
        <v>620</v>
      </c>
      <c r="B44036">
        <v>4615</v>
      </c>
      <c r="C44036" t="s">
        <v>633</v>
      </c>
      <c r="D44036">
        <v>2016</v>
      </c>
      <c r="E44036" t="s">
        <v>738</v>
      </c>
      <c r="F44036" s="2">
        <v>0</v>
      </c>
    </row>
    <row r="44037" spans="1:6">
      <c r="A44037" t="s">
        <v>620</v>
      </c>
      <c r="B44037">
        <v>4615</v>
      </c>
      <c r="C44037" t="s">
        <v>633</v>
      </c>
      <c r="D44037">
        <v>2016</v>
      </c>
      <c r="E44037" t="s">
        <v>743</v>
      </c>
      <c r="F44037" s="2">
        <v>0</v>
      </c>
    </row>
    <row r="44038" spans="1:6">
      <c r="A44038" t="s">
        <v>620</v>
      </c>
      <c r="B44038">
        <v>4615</v>
      </c>
      <c r="C44038" t="s">
        <v>633</v>
      </c>
      <c r="D44038">
        <v>2017</v>
      </c>
      <c r="E44038" t="s">
        <v>744</v>
      </c>
      <c r="F44038" s="2">
        <v>0</v>
      </c>
    </row>
    <row r="44039" spans="1:6">
      <c r="A44039" t="s">
        <v>620</v>
      </c>
      <c r="B44039">
        <v>4615</v>
      </c>
      <c r="C44039" t="s">
        <v>633</v>
      </c>
      <c r="D44039">
        <v>2017</v>
      </c>
      <c r="E44039" t="s">
        <v>739</v>
      </c>
      <c r="F44039" s="2">
        <v>5130.3388900323698</v>
      </c>
    </row>
    <row r="44040" spans="1:6">
      <c r="A44040" t="s">
        <v>620</v>
      </c>
      <c r="B44040">
        <v>4615</v>
      </c>
      <c r="C44040" t="s">
        <v>633</v>
      </c>
      <c r="D44040">
        <v>2017</v>
      </c>
      <c r="E44040" t="s">
        <v>741</v>
      </c>
      <c r="F44040" s="2">
        <v>4806.1710587829702</v>
      </c>
    </row>
    <row r="44041" spans="1:6">
      <c r="A44041" t="s">
        <v>620</v>
      </c>
      <c r="B44041">
        <v>4615</v>
      </c>
      <c r="C44041" t="s">
        <v>633</v>
      </c>
      <c r="D44041">
        <v>2018</v>
      </c>
      <c r="E44041" t="s">
        <v>742</v>
      </c>
      <c r="F44041" s="2">
        <v>1557.6734166538899</v>
      </c>
    </row>
    <row r="44042" spans="1:6">
      <c r="A44042" t="s">
        <v>620</v>
      </c>
      <c r="B44042">
        <v>4615</v>
      </c>
      <c r="C44042" t="s">
        <v>633</v>
      </c>
      <c r="D44042">
        <v>2019</v>
      </c>
      <c r="E44042" t="s">
        <v>736</v>
      </c>
      <c r="F44042" s="2">
        <v>14531.6343261899</v>
      </c>
    </row>
    <row r="44043" spans="1:6">
      <c r="A44043" t="s">
        <v>620</v>
      </c>
      <c r="B44043">
        <v>4615</v>
      </c>
      <c r="C44043" t="s">
        <v>633</v>
      </c>
      <c r="D44043">
        <v>2019</v>
      </c>
      <c r="E44043" t="s">
        <v>737</v>
      </c>
      <c r="F44043" s="2">
        <v>527.55290517164701</v>
      </c>
    </row>
    <row r="44044" spans="1:6">
      <c r="A44044" t="s">
        <v>620</v>
      </c>
      <c r="B44044">
        <v>4615</v>
      </c>
      <c r="C44044" t="s">
        <v>633</v>
      </c>
      <c r="D44044">
        <v>2019</v>
      </c>
      <c r="E44044" t="s">
        <v>738</v>
      </c>
      <c r="F44044" s="2">
        <v>0</v>
      </c>
    </row>
    <row r="44045" spans="1:6">
      <c r="A44045" t="s">
        <v>620</v>
      </c>
      <c r="B44045">
        <v>4615</v>
      </c>
      <c r="C44045" t="s">
        <v>633</v>
      </c>
      <c r="D44045">
        <v>2019</v>
      </c>
      <c r="E44045" t="s">
        <v>743</v>
      </c>
      <c r="F44045" s="2">
        <v>0</v>
      </c>
    </row>
    <row r="44046" spans="1:6">
      <c r="A44046" t="s">
        <v>620</v>
      </c>
      <c r="B44046">
        <v>4615</v>
      </c>
      <c r="C44046" t="s">
        <v>633</v>
      </c>
      <c r="D44046">
        <v>2019</v>
      </c>
      <c r="E44046" t="s">
        <v>740</v>
      </c>
      <c r="F44046" s="2">
        <v>247.97459833570699</v>
      </c>
    </row>
    <row r="44047" spans="1:6">
      <c r="A44047" t="s">
        <v>620</v>
      </c>
      <c r="B44047">
        <v>4615</v>
      </c>
      <c r="C44047" t="s">
        <v>633</v>
      </c>
      <c r="D44047">
        <v>2020</v>
      </c>
      <c r="E44047" t="s">
        <v>744</v>
      </c>
      <c r="F44047" s="2">
        <v>0</v>
      </c>
    </row>
    <row r="44048" spans="1:6">
      <c r="A44048" t="s">
        <v>620</v>
      </c>
      <c r="B44048">
        <v>4615</v>
      </c>
      <c r="C44048" t="s">
        <v>633</v>
      </c>
      <c r="D44048">
        <v>2020</v>
      </c>
      <c r="E44048" t="s">
        <v>739</v>
      </c>
      <c r="F44048" s="2">
        <v>4980.1420507617104</v>
      </c>
    </row>
    <row r="44049" spans="1:6">
      <c r="A44049" t="s">
        <v>620</v>
      </c>
      <c r="B44049">
        <v>4615</v>
      </c>
      <c r="C44049" t="s">
        <v>633</v>
      </c>
      <c r="D44049">
        <v>2021</v>
      </c>
      <c r="E44049" t="s">
        <v>742</v>
      </c>
      <c r="F44049" s="2">
        <v>978.53297829337896</v>
      </c>
    </row>
    <row r="44050" spans="1:6">
      <c r="A44050" t="s">
        <v>620</v>
      </c>
      <c r="B44050">
        <v>4615</v>
      </c>
      <c r="C44050" t="s">
        <v>633</v>
      </c>
      <c r="D44050">
        <v>2021</v>
      </c>
      <c r="E44050" t="s">
        <v>745</v>
      </c>
      <c r="F44050" s="2">
        <v>28697.617049488501</v>
      </c>
    </row>
    <row r="44051" spans="1:6">
      <c r="A44051" t="s">
        <v>620</v>
      </c>
      <c r="B44051">
        <v>4615</v>
      </c>
      <c r="C44051" t="s">
        <v>633</v>
      </c>
      <c r="D44051">
        <v>2022</v>
      </c>
      <c r="E44051" t="s">
        <v>736</v>
      </c>
      <c r="F44051" s="2">
        <v>12246.8517744889</v>
      </c>
    </row>
    <row r="44052" spans="1:6">
      <c r="A44052" t="s">
        <v>620</v>
      </c>
      <c r="B44052">
        <v>4615</v>
      </c>
      <c r="C44052" t="s">
        <v>633</v>
      </c>
      <c r="D44052">
        <v>2022</v>
      </c>
      <c r="E44052" t="s">
        <v>737</v>
      </c>
      <c r="F44052" s="2">
        <v>469.50900486212799</v>
      </c>
    </row>
    <row r="44053" spans="1:6">
      <c r="A44053" t="s">
        <v>620</v>
      </c>
      <c r="B44053">
        <v>4615</v>
      </c>
      <c r="C44053" t="s">
        <v>633</v>
      </c>
      <c r="D44053">
        <v>2022</v>
      </c>
      <c r="E44053" t="s">
        <v>738</v>
      </c>
      <c r="F44053" s="2">
        <v>0</v>
      </c>
    </row>
    <row r="44054" spans="1:6">
      <c r="A44054" t="s">
        <v>620</v>
      </c>
      <c r="B44054">
        <v>4615</v>
      </c>
      <c r="C44054" t="s">
        <v>633</v>
      </c>
      <c r="D44054">
        <v>2022</v>
      </c>
      <c r="E44054" t="s">
        <v>740</v>
      </c>
      <c r="F44054" s="2">
        <v>192.615937842492</v>
      </c>
    </row>
    <row r="44055" spans="1:6">
      <c r="A44055" t="s">
        <v>620</v>
      </c>
      <c r="B44055">
        <v>4615</v>
      </c>
      <c r="C44055" t="s">
        <v>633</v>
      </c>
      <c r="D44055">
        <v>2023</v>
      </c>
      <c r="E44055" t="s">
        <v>744</v>
      </c>
      <c r="F44055" s="2">
        <v>0</v>
      </c>
    </row>
    <row r="44056" spans="1:6">
      <c r="A44056" t="s">
        <v>620</v>
      </c>
      <c r="B44056">
        <v>4615</v>
      </c>
      <c r="C44056" t="s">
        <v>633</v>
      </c>
      <c r="D44056">
        <v>2023</v>
      </c>
      <c r="E44056" t="s">
        <v>739</v>
      </c>
      <c r="F44056" s="2">
        <v>4892.6021036906004</v>
      </c>
    </row>
    <row r="44057" spans="1:6">
      <c r="A44057" t="s">
        <v>620</v>
      </c>
      <c r="B44057">
        <v>4615</v>
      </c>
      <c r="C44057" t="s">
        <v>633</v>
      </c>
      <c r="D44057">
        <v>2024</v>
      </c>
      <c r="E44057" t="s">
        <v>742</v>
      </c>
      <c r="F44057" s="2">
        <v>3536.9509021433801</v>
      </c>
    </row>
    <row r="44058" spans="1:6">
      <c r="A44058" t="s">
        <v>620</v>
      </c>
      <c r="B44058">
        <v>4615</v>
      </c>
      <c r="C44058" t="s">
        <v>633</v>
      </c>
      <c r="D44058">
        <v>2024</v>
      </c>
      <c r="E44058" t="s">
        <v>745</v>
      </c>
      <c r="F44058" s="2">
        <v>26535.020003792499</v>
      </c>
    </row>
    <row r="44059" spans="1:6">
      <c r="A44059" t="s">
        <v>620</v>
      </c>
      <c r="B44059">
        <v>4615</v>
      </c>
      <c r="C44059" t="s">
        <v>633</v>
      </c>
      <c r="D44059">
        <v>2024</v>
      </c>
      <c r="E44059" t="s">
        <v>741</v>
      </c>
      <c r="F44059" s="2">
        <v>4191.4980088055299</v>
      </c>
    </row>
    <row r="44060" spans="1:6">
      <c r="A44060" t="s">
        <v>620</v>
      </c>
      <c r="B44060">
        <v>4616</v>
      </c>
      <c r="C44060" t="s">
        <v>635</v>
      </c>
      <c r="D44060">
        <v>2009</v>
      </c>
      <c r="E44060" t="s">
        <v>742</v>
      </c>
      <c r="F44060" s="2">
        <v>697.92237151765903</v>
      </c>
    </row>
    <row r="44061" spans="1:6">
      <c r="A44061" t="s">
        <v>620</v>
      </c>
      <c r="B44061">
        <v>4616</v>
      </c>
      <c r="C44061" t="s">
        <v>635</v>
      </c>
      <c r="D44061">
        <v>2009</v>
      </c>
      <c r="E44061" t="s">
        <v>743</v>
      </c>
      <c r="F44061" s="2">
        <v>0</v>
      </c>
    </row>
    <row r="44062" spans="1:6">
      <c r="A44062" t="s">
        <v>620</v>
      </c>
      <c r="B44062">
        <v>4616</v>
      </c>
      <c r="C44062" t="s">
        <v>635</v>
      </c>
      <c r="D44062">
        <v>2009</v>
      </c>
      <c r="E44062" t="s">
        <v>745</v>
      </c>
      <c r="F44062" s="2">
        <v>66101.465840753401</v>
      </c>
    </row>
    <row r="44063" spans="1:6">
      <c r="A44063" t="s">
        <v>620</v>
      </c>
      <c r="B44063">
        <v>4616</v>
      </c>
      <c r="C44063" t="s">
        <v>635</v>
      </c>
      <c r="D44063">
        <v>2011</v>
      </c>
      <c r="E44063" t="s">
        <v>737</v>
      </c>
      <c r="F44063" s="2">
        <v>474.25528930091798</v>
      </c>
    </row>
    <row r="44064" spans="1:6">
      <c r="A44064" t="s">
        <v>620</v>
      </c>
      <c r="B44064">
        <v>4616</v>
      </c>
      <c r="C44064" t="s">
        <v>635</v>
      </c>
      <c r="D44064">
        <v>2011</v>
      </c>
      <c r="E44064" t="s">
        <v>740</v>
      </c>
      <c r="F44064" s="2">
        <v>424.783220909779</v>
      </c>
    </row>
    <row r="44065" spans="1:6">
      <c r="A44065" t="s">
        <v>620</v>
      </c>
      <c r="B44065">
        <v>4616</v>
      </c>
      <c r="C44065" t="s">
        <v>635</v>
      </c>
      <c r="D44065">
        <v>2013</v>
      </c>
      <c r="E44065" t="s">
        <v>744</v>
      </c>
      <c r="F44065" s="2">
        <v>0</v>
      </c>
    </row>
    <row r="44066" spans="1:6">
      <c r="A44066" t="s">
        <v>620</v>
      </c>
      <c r="B44066">
        <v>4616</v>
      </c>
      <c r="C44066" t="s">
        <v>635</v>
      </c>
      <c r="D44066">
        <v>2013</v>
      </c>
      <c r="E44066" t="s">
        <v>741</v>
      </c>
      <c r="F44066" s="2">
        <v>4096.7238145516403</v>
      </c>
    </row>
    <row r="44067" spans="1:6">
      <c r="A44067" t="s">
        <v>620</v>
      </c>
      <c r="B44067">
        <v>4616</v>
      </c>
      <c r="C44067" t="s">
        <v>635</v>
      </c>
      <c r="D44067">
        <v>2015</v>
      </c>
      <c r="E44067" t="s">
        <v>738</v>
      </c>
      <c r="F44067" s="2">
        <v>0</v>
      </c>
    </row>
    <row r="44068" spans="1:6">
      <c r="A44068" t="s">
        <v>620</v>
      </c>
      <c r="B44068">
        <v>4616</v>
      </c>
      <c r="C44068" t="s">
        <v>635</v>
      </c>
      <c r="D44068">
        <v>2015</v>
      </c>
      <c r="E44068" t="s">
        <v>739</v>
      </c>
      <c r="F44068" s="2">
        <v>4814.7637196863097</v>
      </c>
    </row>
    <row r="44069" spans="1:6">
      <c r="A44069" t="s">
        <v>620</v>
      </c>
      <c r="B44069">
        <v>4616</v>
      </c>
      <c r="C44069" t="s">
        <v>635</v>
      </c>
      <c r="D44069">
        <v>2015</v>
      </c>
      <c r="E44069" t="s">
        <v>743</v>
      </c>
      <c r="F44069" s="2">
        <v>0</v>
      </c>
    </row>
    <row r="44070" spans="1:6">
      <c r="A44070" t="s">
        <v>620</v>
      </c>
      <c r="B44070">
        <v>4616</v>
      </c>
      <c r="C44070" t="s">
        <v>635</v>
      </c>
      <c r="D44070">
        <v>2016</v>
      </c>
      <c r="E44070" t="s">
        <v>742</v>
      </c>
      <c r="F44070" s="2">
        <v>1322.1437695122099</v>
      </c>
    </row>
    <row r="44071" spans="1:6">
      <c r="A44071" t="s">
        <v>620</v>
      </c>
      <c r="B44071">
        <v>4616</v>
      </c>
      <c r="C44071" t="s">
        <v>635</v>
      </c>
      <c r="D44071">
        <v>2016</v>
      </c>
      <c r="E44071" t="s">
        <v>744</v>
      </c>
      <c r="F44071" s="2">
        <v>0</v>
      </c>
    </row>
    <row r="44072" spans="1:6">
      <c r="A44072" t="s">
        <v>620</v>
      </c>
      <c r="B44072">
        <v>4616</v>
      </c>
      <c r="C44072" t="s">
        <v>635</v>
      </c>
      <c r="D44072">
        <v>2016</v>
      </c>
      <c r="E44072" t="s">
        <v>745</v>
      </c>
      <c r="F44072" s="2">
        <v>66101.465840753401</v>
      </c>
    </row>
    <row r="44073" spans="1:6">
      <c r="A44073" t="s">
        <v>620</v>
      </c>
      <c r="B44073">
        <v>4616</v>
      </c>
      <c r="C44073" t="s">
        <v>635</v>
      </c>
      <c r="D44073">
        <v>2016</v>
      </c>
      <c r="E44073" t="s">
        <v>741</v>
      </c>
      <c r="F44073" s="2">
        <v>3917.3812011742798</v>
      </c>
    </row>
    <row r="44074" spans="1:6">
      <c r="A44074" t="s">
        <v>620</v>
      </c>
      <c r="B44074">
        <v>4616</v>
      </c>
      <c r="C44074" t="s">
        <v>635</v>
      </c>
      <c r="D44074">
        <v>2017</v>
      </c>
      <c r="E44074" t="s">
        <v>736</v>
      </c>
      <c r="F44074" s="2">
        <v>415.68918038423698</v>
      </c>
    </row>
    <row r="44075" spans="1:6">
      <c r="A44075" t="s">
        <v>620</v>
      </c>
      <c r="B44075">
        <v>4616</v>
      </c>
      <c r="C44075" t="s">
        <v>635</v>
      </c>
      <c r="D44075">
        <v>2017</v>
      </c>
      <c r="E44075" t="s">
        <v>737</v>
      </c>
      <c r="F44075" s="2">
        <v>408.10279671321098</v>
      </c>
    </row>
    <row r="44076" spans="1:6">
      <c r="A44076" t="s">
        <v>620</v>
      </c>
      <c r="B44076">
        <v>4616</v>
      </c>
      <c r="C44076" t="s">
        <v>635</v>
      </c>
      <c r="D44076">
        <v>2018</v>
      </c>
      <c r="E44076" t="s">
        <v>738</v>
      </c>
      <c r="F44076" s="2">
        <v>0</v>
      </c>
    </row>
    <row r="44077" spans="1:6">
      <c r="A44077" t="s">
        <v>620</v>
      </c>
      <c r="B44077">
        <v>4616</v>
      </c>
      <c r="C44077" t="s">
        <v>635</v>
      </c>
      <c r="D44077">
        <v>2018</v>
      </c>
      <c r="E44077" t="s">
        <v>739</v>
      </c>
      <c r="F44077" s="2">
        <v>4356.4345037028097</v>
      </c>
    </row>
    <row r="44078" spans="1:6">
      <c r="A44078" t="s">
        <v>620</v>
      </c>
      <c r="B44078">
        <v>4616</v>
      </c>
      <c r="C44078" t="s">
        <v>635</v>
      </c>
      <c r="D44078">
        <v>2018</v>
      </c>
      <c r="E44078" t="s">
        <v>743</v>
      </c>
      <c r="F44078" s="2">
        <v>0</v>
      </c>
    </row>
    <row r="44079" spans="1:6">
      <c r="A44079" t="s">
        <v>620</v>
      </c>
      <c r="B44079">
        <v>4616</v>
      </c>
      <c r="C44079" t="s">
        <v>635</v>
      </c>
      <c r="D44079">
        <v>2018</v>
      </c>
      <c r="E44079" t="s">
        <v>740</v>
      </c>
      <c r="F44079" s="2">
        <v>373.39146705006601</v>
      </c>
    </row>
    <row r="44080" spans="1:6">
      <c r="A44080" t="s">
        <v>620</v>
      </c>
      <c r="B44080">
        <v>4616</v>
      </c>
      <c r="C44080" t="s">
        <v>635</v>
      </c>
      <c r="D44080">
        <v>2019</v>
      </c>
      <c r="E44080" t="s">
        <v>742</v>
      </c>
      <c r="F44080" s="2">
        <v>954.12491056725105</v>
      </c>
    </row>
    <row r="44081" spans="1:6">
      <c r="A44081" t="s">
        <v>620</v>
      </c>
      <c r="B44081">
        <v>4616</v>
      </c>
      <c r="C44081" t="s">
        <v>635</v>
      </c>
      <c r="D44081">
        <v>2019</v>
      </c>
      <c r="E44081" t="s">
        <v>744</v>
      </c>
      <c r="F44081" s="2">
        <v>0</v>
      </c>
    </row>
    <row r="44082" spans="1:6">
      <c r="A44082" t="s">
        <v>620</v>
      </c>
      <c r="B44082">
        <v>4616</v>
      </c>
      <c r="C44082" t="s">
        <v>635</v>
      </c>
      <c r="D44082">
        <v>2019</v>
      </c>
      <c r="E44082" t="s">
        <v>745</v>
      </c>
      <c r="F44082" s="2">
        <v>75199.920308863802</v>
      </c>
    </row>
    <row r="44083" spans="1:6">
      <c r="A44083" t="s">
        <v>620</v>
      </c>
      <c r="B44083">
        <v>4616</v>
      </c>
      <c r="C44083" t="s">
        <v>635</v>
      </c>
      <c r="D44083">
        <v>2020</v>
      </c>
      <c r="E44083" t="s">
        <v>736</v>
      </c>
      <c r="F44083" s="2">
        <v>394.06656742134402</v>
      </c>
    </row>
    <row r="44084" spans="1:6">
      <c r="A44084" t="s">
        <v>620</v>
      </c>
      <c r="B44084">
        <v>4616</v>
      </c>
      <c r="C44084" t="s">
        <v>635</v>
      </c>
      <c r="D44084">
        <v>2020</v>
      </c>
      <c r="E44084" t="s">
        <v>737</v>
      </c>
      <c r="F44084" s="2">
        <v>402.06645873468699</v>
      </c>
    </row>
    <row r="44085" spans="1:6">
      <c r="A44085" t="s">
        <v>620</v>
      </c>
      <c r="B44085">
        <v>4616</v>
      </c>
      <c r="C44085" t="s">
        <v>635</v>
      </c>
      <c r="D44085">
        <v>2021</v>
      </c>
      <c r="E44085" t="s">
        <v>738</v>
      </c>
      <c r="F44085" s="2">
        <v>0</v>
      </c>
    </row>
    <row r="44086" spans="1:6">
      <c r="A44086" t="s">
        <v>620</v>
      </c>
      <c r="B44086">
        <v>4616</v>
      </c>
      <c r="C44086" t="s">
        <v>635</v>
      </c>
      <c r="D44086">
        <v>2021</v>
      </c>
      <c r="E44086" t="s">
        <v>739</v>
      </c>
      <c r="F44086" s="2">
        <v>4190.9796829765301</v>
      </c>
    </row>
    <row r="44087" spans="1:6">
      <c r="A44087" t="s">
        <v>620</v>
      </c>
      <c r="B44087">
        <v>4616</v>
      </c>
      <c r="C44087" t="s">
        <v>635</v>
      </c>
      <c r="D44087">
        <v>2021</v>
      </c>
      <c r="E44087" t="s">
        <v>740</v>
      </c>
      <c r="F44087" s="2">
        <v>304.11672385740502</v>
      </c>
    </row>
    <row r="44088" spans="1:6">
      <c r="A44088" t="s">
        <v>620</v>
      </c>
      <c r="B44088">
        <v>4616</v>
      </c>
      <c r="C44088" t="s">
        <v>635</v>
      </c>
      <c r="D44088">
        <v>2022</v>
      </c>
      <c r="E44088" t="s">
        <v>742</v>
      </c>
      <c r="F44088" s="2">
        <v>907.04305368331802</v>
      </c>
    </row>
    <row r="44089" spans="1:6">
      <c r="A44089" t="s">
        <v>620</v>
      </c>
      <c r="B44089">
        <v>4616</v>
      </c>
      <c r="C44089" t="s">
        <v>635</v>
      </c>
      <c r="D44089">
        <v>2022</v>
      </c>
      <c r="E44089" t="s">
        <v>744</v>
      </c>
      <c r="F44089" s="2">
        <v>0</v>
      </c>
    </row>
    <row r="44090" spans="1:6">
      <c r="A44090" t="s">
        <v>620</v>
      </c>
      <c r="B44090">
        <v>4616</v>
      </c>
      <c r="C44090" t="s">
        <v>635</v>
      </c>
      <c r="D44090">
        <v>2022</v>
      </c>
      <c r="E44090" t="s">
        <v>745</v>
      </c>
      <c r="F44090" s="2">
        <v>73071.768940478505</v>
      </c>
    </row>
    <row r="44091" spans="1:6">
      <c r="A44091" t="s">
        <v>620</v>
      </c>
      <c r="B44091">
        <v>4616</v>
      </c>
      <c r="C44091" t="s">
        <v>635</v>
      </c>
      <c r="D44091">
        <v>2023</v>
      </c>
      <c r="E44091" t="s">
        <v>741</v>
      </c>
      <c r="F44091" s="2">
        <v>3351.2961633944601</v>
      </c>
    </row>
    <row r="44092" spans="1:6">
      <c r="A44092" t="s">
        <v>620</v>
      </c>
      <c r="B44092">
        <v>4616</v>
      </c>
      <c r="C44092" t="s">
        <v>635</v>
      </c>
      <c r="D44092">
        <v>2024</v>
      </c>
      <c r="E44092" t="s">
        <v>740</v>
      </c>
      <c r="F44092" s="2">
        <v>303.38860339095697</v>
      </c>
    </row>
    <row r="44093" spans="1:6">
      <c r="A44093" t="s">
        <v>620</v>
      </c>
      <c r="B44093">
        <v>4617</v>
      </c>
      <c r="C44093" t="s">
        <v>637</v>
      </c>
      <c r="D44093">
        <v>2009</v>
      </c>
      <c r="E44093" t="s">
        <v>742</v>
      </c>
      <c r="F44093" s="2">
        <v>4657.5829482167501</v>
      </c>
    </row>
    <row r="44094" spans="1:6">
      <c r="A44094" t="s">
        <v>620</v>
      </c>
      <c r="B44094">
        <v>4617</v>
      </c>
      <c r="C44094" t="s">
        <v>637</v>
      </c>
      <c r="D44094">
        <v>2009</v>
      </c>
      <c r="E44094" t="s">
        <v>745</v>
      </c>
      <c r="F44094" s="2">
        <v>44169.600164285097</v>
      </c>
    </row>
    <row r="44095" spans="1:6">
      <c r="A44095" t="s">
        <v>620</v>
      </c>
      <c r="B44095">
        <v>4617</v>
      </c>
      <c r="C44095" t="s">
        <v>637</v>
      </c>
      <c r="D44095">
        <v>2009</v>
      </c>
      <c r="E44095" t="s">
        <v>741</v>
      </c>
      <c r="F44095" s="2">
        <v>16486.634451348698</v>
      </c>
    </row>
    <row r="44096" spans="1:6">
      <c r="A44096" t="s">
        <v>620</v>
      </c>
      <c r="B44096">
        <v>4617</v>
      </c>
      <c r="C44096" t="s">
        <v>637</v>
      </c>
      <c r="D44096">
        <v>2011</v>
      </c>
      <c r="E44096" t="s">
        <v>738</v>
      </c>
      <c r="F44096" s="2">
        <v>0</v>
      </c>
    </row>
    <row r="44097" spans="1:6">
      <c r="A44097" t="s">
        <v>620</v>
      </c>
      <c r="B44097">
        <v>4617</v>
      </c>
      <c r="C44097" t="s">
        <v>637</v>
      </c>
      <c r="D44097">
        <v>2011</v>
      </c>
      <c r="E44097" t="s">
        <v>739</v>
      </c>
      <c r="F44097" s="2">
        <v>22581.711285441001</v>
      </c>
    </row>
    <row r="44098" spans="1:6">
      <c r="A44098" t="s">
        <v>620</v>
      </c>
      <c r="B44098">
        <v>4617</v>
      </c>
      <c r="C44098" t="s">
        <v>637</v>
      </c>
      <c r="D44098">
        <v>2015</v>
      </c>
      <c r="E44098" t="s">
        <v>744</v>
      </c>
      <c r="F44098" s="2">
        <v>146457.673671931</v>
      </c>
    </row>
    <row r="44099" spans="1:6">
      <c r="A44099" t="s">
        <v>620</v>
      </c>
      <c r="B44099">
        <v>4617</v>
      </c>
      <c r="C44099" t="s">
        <v>637</v>
      </c>
      <c r="D44099">
        <v>2015</v>
      </c>
      <c r="E44099" t="s">
        <v>739</v>
      </c>
      <c r="F44099" s="2">
        <v>22749.784553970199</v>
      </c>
    </row>
    <row r="44100" spans="1:6">
      <c r="A44100" t="s">
        <v>620</v>
      </c>
      <c r="B44100">
        <v>4617</v>
      </c>
      <c r="C44100" t="s">
        <v>637</v>
      </c>
      <c r="D44100">
        <v>2015</v>
      </c>
      <c r="E44100" t="s">
        <v>743</v>
      </c>
      <c r="F44100" s="2">
        <v>0</v>
      </c>
    </row>
    <row r="44101" spans="1:6">
      <c r="A44101" t="s">
        <v>620</v>
      </c>
      <c r="B44101">
        <v>4617</v>
      </c>
      <c r="C44101" t="s">
        <v>637</v>
      </c>
      <c r="D44101">
        <v>2015</v>
      </c>
      <c r="E44101" t="s">
        <v>741</v>
      </c>
      <c r="F44101" s="2">
        <v>15955.9203169791</v>
      </c>
    </row>
    <row r="44102" spans="1:6">
      <c r="A44102" t="s">
        <v>620</v>
      </c>
      <c r="B44102">
        <v>4617</v>
      </c>
      <c r="C44102" t="s">
        <v>637</v>
      </c>
      <c r="D44102">
        <v>2017</v>
      </c>
      <c r="E44102" t="s">
        <v>736</v>
      </c>
      <c r="F44102" s="2">
        <v>2130.7133631726201</v>
      </c>
    </row>
    <row r="44103" spans="1:6">
      <c r="A44103" t="s">
        <v>620</v>
      </c>
      <c r="B44103">
        <v>4617</v>
      </c>
      <c r="C44103" t="s">
        <v>637</v>
      </c>
      <c r="D44103">
        <v>2017</v>
      </c>
      <c r="E44103" t="s">
        <v>737</v>
      </c>
      <c r="F44103" s="2">
        <v>1989.65998064115</v>
      </c>
    </row>
    <row r="44104" spans="1:6">
      <c r="A44104" t="s">
        <v>620</v>
      </c>
      <c r="B44104">
        <v>4617</v>
      </c>
      <c r="C44104" t="s">
        <v>637</v>
      </c>
      <c r="D44104">
        <v>2017</v>
      </c>
      <c r="E44104" t="s">
        <v>738</v>
      </c>
      <c r="F44104" s="2">
        <v>0</v>
      </c>
    </row>
    <row r="44105" spans="1:6">
      <c r="A44105" t="s">
        <v>620</v>
      </c>
      <c r="B44105">
        <v>4617</v>
      </c>
      <c r="C44105" t="s">
        <v>637</v>
      </c>
      <c r="D44105">
        <v>2017</v>
      </c>
      <c r="E44105" t="s">
        <v>740</v>
      </c>
      <c r="F44105" s="2">
        <v>1771.9906393303499</v>
      </c>
    </row>
    <row r="44106" spans="1:6">
      <c r="A44106" t="s">
        <v>620</v>
      </c>
      <c r="B44106">
        <v>4617</v>
      </c>
      <c r="C44106" t="s">
        <v>637</v>
      </c>
      <c r="D44106">
        <v>2018</v>
      </c>
      <c r="E44106" t="s">
        <v>744</v>
      </c>
      <c r="F44106" s="2">
        <v>147233.23085937201</v>
      </c>
    </row>
    <row r="44107" spans="1:6">
      <c r="A44107" t="s">
        <v>620</v>
      </c>
      <c r="B44107">
        <v>4617</v>
      </c>
      <c r="C44107" t="s">
        <v>637</v>
      </c>
      <c r="D44107">
        <v>2018</v>
      </c>
      <c r="E44107" t="s">
        <v>739</v>
      </c>
      <c r="F44107" s="2">
        <v>21599.709298194899</v>
      </c>
    </row>
    <row r="44108" spans="1:6">
      <c r="A44108" t="s">
        <v>620</v>
      </c>
      <c r="B44108">
        <v>4617</v>
      </c>
      <c r="C44108" t="s">
        <v>637</v>
      </c>
      <c r="D44108">
        <v>2018</v>
      </c>
      <c r="E44108" t="s">
        <v>743</v>
      </c>
      <c r="F44108" s="2">
        <v>0</v>
      </c>
    </row>
    <row r="44109" spans="1:6">
      <c r="A44109" t="s">
        <v>620</v>
      </c>
      <c r="B44109">
        <v>4617</v>
      </c>
      <c r="C44109" t="s">
        <v>637</v>
      </c>
      <c r="D44109">
        <v>2019</v>
      </c>
      <c r="E44109" t="s">
        <v>742</v>
      </c>
      <c r="F44109" s="2">
        <v>3007.9306153791099</v>
      </c>
    </row>
    <row r="44110" spans="1:6">
      <c r="A44110" t="s">
        <v>620</v>
      </c>
      <c r="B44110">
        <v>4617</v>
      </c>
      <c r="C44110" t="s">
        <v>637</v>
      </c>
      <c r="D44110">
        <v>2019</v>
      </c>
      <c r="E44110" t="s">
        <v>745</v>
      </c>
      <c r="F44110" s="2">
        <v>35560.862754071299</v>
      </c>
    </row>
    <row r="44111" spans="1:6">
      <c r="A44111" t="s">
        <v>620</v>
      </c>
      <c r="B44111">
        <v>4617</v>
      </c>
      <c r="C44111" t="s">
        <v>637</v>
      </c>
      <c r="D44111">
        <v>2020</v>
      </c>
      <c r="E44111" t="s">
        <v>736</v>
      </c>
      <c r="F44111" s="2">
        <v>1965.57989605128</v>
      </c>
    </row>
    <row r="44112" spans="1:6">
      <c r="A44112" t="s">
        <v>620</v>
      </c>
      <c r="B44112">
        <v>4617</v>
      </c>
      <c r="C44112" t="s">
        <v>637</v>
      </c>
      <c r="D44112">
        <v>2020</v>
      </c>
      <c r="E44112" t="s">
        <v>737</v>
      </c>
      <c r="F44112" s="2">
        <v>1915.2630595292001</v>
      </c>
    </row>
    <row r="44113" spans="1:6">
      <c r="A44113" t="s">
        <v>620</v>
      </c>
      <c r="B44113">
        <v>4617</v>
      </c>
      <c r="C44113" t="s">
        <v>637</v>
      </c>
      <c r="D44113">
        <v>2020</v>
      </c>
      <c r="E44113" t="s">
        <v>738</v>
      </c>
      <c r="F44113" s="2">
        <v>0</v>
      </c>
    </row>
    <row r="44114" spans="1:6">
      <c r="A44114" t="s">
        <v>620</v>
      </c>
      <c r="B44114">
        <v>4617</v>
      </c>
      <c r="C44114" t="s">
        <v>637</v>
      </c>
      <c r="D44114">
        <v>2020</v>
      </c>
      <c r="E44114" t="s">
        <v>740</v>
      </c>
      <c r="F44114" s="2">
        <v>970.22233752426405</v>
      </c>
    </row>
    <row r="44115" spans="1:6">
      <c r="A44115" t="s">
        <v>620</v>
      </c>
      <c r="B44115">
        <v>4617</v>
      </c>
      <c r="C44115" t="s">
        <v>637</v>
      </c>
      <c r="D44115">
        <v>2021</v>
      </c>
      <c r="E44115" t="s">
        <v>744</v>
      </c>
      <c r="F44115" s="2">
        <v>353062.989992827</v>
      </c>
    </row>
    <row r="44116" spans="1:6">
      <c r="A44116" t="s">
        <v>620</v>
      </c>
      <c r="B44116">
        <v>4617</v>
      </c>
      <c r="C44116" t="s">
        <v>637</v>
      </c>
      <c r="D44116">
        <v>2021</v>
      </c>
      <c r="E44116" t="s">
        <v>739</v>
      </c>
      <c r="F44116" s="2">
        <v>20856.2983056876</v>
      </c>
    </row>
    <row r="44117" spans="1:6">
      <c r="A44117" t="s">
        <v>620</v>
      </c>
      <c r="B44117">
        <v>4617</v>
      </c>
      <c r="C44117" t="s">
        <v>637</v>
      </c>
      <c r="D44117">
        <v>2021</v>
      </c>
      <c r="E44117" t="s">
        <v>743</v>
      </c>
      <c r="F44117" s="2">
        <v>0</v>
      </c>
    </row>
    <row r="44118" spans="1:6">
      <c r="A44118" t="s">
        <v>620</v>
      </c>
      <c r="B44118">
        <v>4617</v>
      </c>
      <c r="C44118" t="s">
        <v>637</v>
      </c>
      <c r="D44118">
        <v>2022</v>
      </c>
      <c r="E44118" t="s">
        <v>742</v>
      </c>
      <c r="F44118" s="2">
        <v>5829.4289331979799</v>
      </c>
    </row>
    <row r="44119" spans="1:6">
      <c r="A44119" t="s">
        <v>620</v>
      </c>
      <c r="B44119">
        <v>4617</v>
      </c>
      <c r="C44119" t="s">
        <v>637</v>
      </c>
      <c r="D44119">
        <v>2022</v>
      </c>
      <c r="E44119" t="s">
        <v>745</v>
      </c>
      <c r="F44119" s="2">
        <v>29038.168794617599</v>
      </c>
    </row>
    <row r="44120" spans="1:6">
      <c r="A44120" t="s">
        <v>620</v>
      </c>
      <c r="B44120">
        <v>4617</v>
      </c>
      <c r="C44120" t="s">
        <v>637</v>
      </c>
      <c r="D44120">
        <v>2022</v>
      </c>
      <c r="E44120" t="s">
        <v>741</v>
      </c>
      <c r="F44120" s="2">
        <v>13646.1876741791</v>
      </c>
    </row>
    <row r="44121" spans="1:6">
      <c r="A44121" t="s">
        <v>620</v>
      </c>
      <c r="B44121">
        <v>4617</v>
      </c>
      <c r="C44121" t="s">
        <v>637</v>
      </c>
      <c r="D44121">
        <v>2023</v>
      </c>
      <c r="E44121" t="s">
        <v>736</v>
      </c>
      <c r="F44121" s="2">
        <v>2112.1635546913399</v>
      </c>
    </row>
    <row r="44122" spans="1:6">
      <c r="A44122" t="s">
        <v>620</v>
      </c>
      <c r="B44122">
        <v>4617</v>
      </c>
      <c r="C44122" t="s">
        <v>637</v>
      </c>
      <c r="D44122">
        <v>2023</v>
      </c>
      <c r="E44122" t="s">
        <v>737</v>
      </c>
      <c r="F44122" s="2">
        <v>1766.9879819780399</v>
      </c>
    </row>
    <row r="44123" spans="1:6">
      <c r="A44123" t="s">
        <v>620</v>
      </c>
      <c r="B44123">
        <v>4617</v>
      </c>
      <c r="C44123" t="s">
        <v>637</v>
      </c>
      <c r="D44123">
        <v>2023</v>
      </c>
      <c r="E44123" t="s">
        <v>740</v>
      </c>
      <c r="F44123" s="2">
        <v>1210.34235518367</v>
      </c>
    </row>
    <row r="44124" spans="1:6">
      <c r="A44124" t="s">
        <v>620</v>
      </c>
      <c r="B44124">
        <v>4617</v>
      </c>
      <c r="C44124" t="s">
        <v>637</v>
      </c>
      <c r="D44124">
        <v>2024</v>
      </c>
      <c r="E44124" t="s">
        <v>739</v>
      </c>
      <c r="F44124" s="2">
        <v>20995.449634119301</v>
      </c>
    </row>
    <row r="44125" spans="1:6">
      <c r="A44125" t="s">
        <v>620</v>
      </c>
      <c r="B44125">
        <v>4618</v>
      </c>
      <c r="C44125" t="s">
        <v>639</v>
      </c>
      <c r="D44125">
        <v>2009</v>
      </c>
      <c r="E44125" t="s">
        <v>736</v>
      </c>
      <c r="F44125" s="2">
        <v>3842.6533794782899</v>
      </c>
    </row>
    <row r="44126" spans="1:6">
      <c r="A44126" t="s">
        <v>620</v>
      </c>
      <c r="B44126">
        <v>4618</v>
      </c>
      <c r="C44126" t="s">
        <v>639</v>
      </c>
      <c r="D44126">
        <v>2009</v>
      </c>
      <c r="E44126" t="s">
        <v>737</v>
      </c>
      <c r="F44126" s="2">
        <v>1781.9270819691401</v>
      </c>
    </row>
    <row r="44127" spans="1:6">
      <c r="A44127" t="s">
        <v>620</v>
      </c>
      <c r="B44127">
        <v>4618</v>
      </c>
      <c r="C44127" t="s">
        <v>639</v>
      </c>
      <c r="D44127">
        <v>2011</v>
      </c>
      <c r="E44127" t="s">
        <v>742</v>
      </c>
      <c r="F44127" s="2">
        <v>3558.1056252860699</v>
      </c>
    </row>
    <row r="44128" spans="1:6">
      <c r="A44128" t="s">
        <v>620</v>
      </c>
      <c r="B44128">
        <v>4618</v>
      </c>
      <c r="C44128" t="s">
        <v>639</v>
      </c>
      <c r="D44128">
        <v>2011</v>
      </c>
      <c r="E44128" t="s">
        <v>744</v>
      </c>
      <c r="F44128" s="2">
        <v>289872.874019982</v>
      </c>
    </row>
    <row r="44129" spans="1:6">
      <c r="A44129" t="s">
        <v>620</v>
      </c>
      <c r="B44129">
        <v>4618</v>
      </c>
      <c r="C44129" t="s">
        <v>639</v>
      </c>
      <c r="D44129">
        <v>2011</v>
      </c>
      <c r="E44129" t="s">
        <v>741</v>
      </c>
      <c r="F44129" s="2">
        <v>23512.498926009699</v>
      </c>
    </row>
    <row r="44130" spans="1:6">
      <c r="A44130" t="s">
        <v>620</v>
      </c>
      <c r="B44130">
        <v>4618</v>
      </c>
      <c r="C44130" t="s">
        <v>639</v>
      </c>
      <c r="D44130">
        <v>2013</v>
      </c>
      <c r="E44130" t="s">
        <v>738</v>
      </c>
      <c r="F44130" s="2">
        <v>0</v>
      </c>
    </row>
    <row r="44131" spans="1:6">
      <c r="A44131" t="s">
        <v>620</v>
      </c>
      <c r="B44131">
        <v>4618</v>
      </c>
      <c r="C44131" t="s">
        <v>639</v>
      </c>
      <c r="D44131">
        <v>2013</v>
      </c>
      <c r="E44131" t="s">
        <v>739</v>
      </c>
      <c r="F44131" s="2">
        <v>8841.1843137488195</v>
      </c>
    </row>
    <row r="44132" spans="1:6">
      <c r="A44132" t="s">
        <v>620</v>
      </c>
      <c r="B44132">
        <v>4618</v>
      </c>
      <c r="C44132" t="s">
        <v>639</v>
      </c>
      <c r="D44132">
        <v>2013</v>
      </c>
      <c r="E44132" t="s">
        <v>743</v>
      </c>
      <c r="F44132" s="2">
        <v>0</v>
      </c>
    </row>
    <row r="44133" spans="1:6">
      <c r="A44133" t="s">
        <v>620</v>
      </c>
      <c r="B44133">
        <v>4618</v>
      </c>
      <c r="C44133" t="s">
        <v>639</v>
      </c>
      <c r="D44133">
        <v>2015</v>
      </c>
      <c r="E44133" t="s">
        <v>736</v>
      </c>
      <c r="F44133" s="2">
        <v>3008.5447371424302</v>
      </c>
    </row>
    <row r="44134" spans="1:6">
      <c r="A44134" t="s">
        <v>620</v>
      </c>
      <c r="B44134">
        <v>4618</v>
      </c>
      <c r="C44134" t="s">
        <v>639</v>
      </c>
      <c r="D44134">
        <v>2015</v>
      </c>
      <c r="E44134" t="s">
        <v>737</v>
      </c>
      <c r="F44134" s="2">
        <v>2124.97492324938</v>
      </c>
    </row>
    <row r="44135" spans="1:6">
      <c r="A44135" t="s">
        <v>620</v>
      </c>
      <c r="B44135">
        <v>4618</v>
      </c>
      <c r="C44135" t="s">
        <v>639</v>
      </c>
      <c r="D44135">
        <v>2015</v>
      </c>
      <c r="E44135" t="s">
        <v>740</v>
      </c>
      <c r="F44135" s="2">
        <v>1906.6786741098399</v>
      </c>
    </row>
    <row r="44136" spans="1:6">
      <c r="A44136" t="s">
        <v>620</v>
      </c>
      <c r="B44136">
        <v>4618</v>
      </c>
      <c r="C44136" t="s">
        <v>639</v>
      </c>
      <c r="D44136">
        <v>2016</v>
      </c>
      <c r="E44136" t="s">
        <v>738</v>
      </c>
      <c r="F44136" s="2">
        <v>0</v>
      </c>
    </row>
    <row r="44137" spans="1:6">
      <c r="A44137" t="s">
        <v>620</v>
      </c>
      <c r="B44137">
        <v>4618</v>
      </c>
      <c r="C44137" t="s">
        <v>639</v>
      </c>
      <c r="D44137">
        <v>2016</v>
      </c>
      <c r="E44137" t="s">
        <v>739</v>
      </c>
      <c r="F44137" s="2">
        <v>9569.2862833742292</v>
      </c>
    </row>
    <row r="44138" spans="1:6">
      <c r="A44138" t="s">
        <v>620</v>
      </c>
      <c r="B44138">
        <v>4618</v>
      </c>
      <c r="C44138" t="s">
        <v>639</v>
      </c>
      <c r="D44138">
        <v>2017</v>
      </c>
      <c r="E44138" t="s">
        <v>742</v>
      </c>
      <c r="F44138" s="2">
        <v>4965.4242447015704</v>
      </c>
    </row>
    <row r="44139" spans="1:6">
      <c r="A44139" t="s">
        <v>620</v>
      </c>
      <c r="B44139">
        <v>4618</v>
      </c>
      <c r="C44139" t="s">
        <v>639</v>
      </c>
      <c r="D44139">
        <v>2017</v>
      </c>
      <c r="E44139" t="s">
        <v>744</v>
      </c>
      <c r="F44139" s="2">
        <v>277557.44260177901</v>
      </c>
    </row>
    <row r="44140" spans="1:6">
      <c r="A44140" t="s">
        <v>620</v>
      </c>
      <c r="B44140">
        <v>4618</v>
      </c>
      <c r="C44140" t="s">
        <v>639</v>
      </c>
      <c r="D44140">
        <v>2017</v>
      </c>
      <c r="E44140" t="s">
        <v>745</v>
      </c>
      <c r="F44140" s="2">
        <v>10447.5651876763</v>
      </c>
    </row>
    <row r="44141" spans="1:6">
      <c r="A44141" t="s">
        <v>620</v>
      </c>
      <c r="B44141">
        <v>4618</v>
      </c>
      <c r="C44141" t="s">
        <v>639</v>
      </c>
      <c r="D44141">
        <v>2018</v>
      </c>
      <c r="E44141" t="s">
        <v>736</v>
      </c>
      <c r="F44141" s="2">
        <v>2833.9633763151701</v>
      </c>
    </row>
    <row r="44142" spans="1:6">
      <c r="A44142" t="s">
        <v>620</v>
      </c>
      <c r="B44142">
        <v>4618</v>
      </c>
      <c r="C44142" t="s">
        <v>639</v>
      </c>
      <c r="D44142">
        <v>2018</v>
      </c>
      <c r="E44142" t="s">
        <v>737</v>
      </c>
      <c r="F44142" s="2">
        <v>2020.0552504422401</v>
      </c>
    </row>
    <row r="44143" spans="1:6">
      <c r="A44143" t="s">
        <v>620</v>
      </c>
      <c r="B44143">
        <v>4618</v>
      </c>
      <c r="C44143" t="s">
        <v>639</v>
      </c>
      <c r="D44143">
        <v>2018</v>
      </c>
      <c r="E44143" t="s">
        <v>740</v>
      </c>
      <c r="F44143" s="2">
        <v>1586.10098171922</v>
      </c>
    </row>
    <row r="44144" spans="1:6">
      <c r="A44144" t="s">
        <v>620</v>
      </c>
      <c r="B44144">
        <v>4618</v>
      </c>
      <c r="C44144" t="s">
        <v>639</v>
      </c>
      <c r="D44144">
        <v>2019</v>
      </c>
      <c r="E44144" t="s">
        <v>738</v>
      </c>
      <c r="F44144" s="2">
        <v>0</v>
      </c>
    </row>
    <row r="44145" spans="1:6">
      <c r="A44145" t="s">
        <v>620</v>
      </c>
      <c r="B44145">
        <v>4618</v>
      </c>
      <c r="C44145" t="s">
        <v>639</v>
      </c>
      <c r="D44145">
        <v>2019</v>
      </c>
      <c r="E44145" t="s">
        <v>739</v>
      </c>
      <c r="F44145" s="2">
        <v>9644.1990385781392</v>
      </c>
    </row>
    <row r="44146" spans="1:6">
      <c r="A44146" t="s">
        <v>620</v>
      </c>
      <c r="B44146">
        <v>4618</v>
      </c>
      <c r="C44146" t="s">
        <v>639</v>
      </c>
      <c r="D44146">
        <v>2020</v>
      </c>
      <c r="E44146" t="s">
        <v>742</v>
      </c>
      <c r="F44146" s="2">
        <v>4628.8256036987204</v>
      </c>
    </row>
    <row r="44147" spans="1:6">
      <c r="A44147" t="s">
        <v>620</v>
      </c>
      <c r="B44147">
        <v>4618</v>
      </c>
      <c r="C44147" t="s">
        <v>639</v>
      </c>
      <c r="D44147">
        <v>2020</v>
      </c>
      <c r="E44147" t="s">
        <v>744</v>
      </c>
      <c r="F44147" s="2">
        <v>289652.08394400502</v>
      </c>
    </row>
    <row r="44148" spans="1:6">
      <c r="A44148" t="s">
        <v>620</v>
      </c>
      <c r="B44148">
        <v>4618</v>
      </c>
      <c r="C44148" t="s">
        <v>639</v>
      </c>
      <c r="D44148">
        <v>2020</v>
      </c>
      <c r="E44148" t="s">
        <v>743</v>
      </c>
      <c r="F44148" s="2">
        <v>0</v>
      </c>
    </row>
    <row r="44149" spans="1:6">
      <c r="A44149" t="s">
        <v>620</v>
      </c>
      <c r="B44149">
        <v>4618</v>
      </c>
      <c r="C44149" t="s">
        <v>639</v>
      </c>
      <c r="D44149">
        <v>2020</v>
      </c>
      <c r="E44149" t="s">
        <v>745</v>
      </c>
      <c r="F44149" s="2">
        <v>8763.8896951234201</v>
      </c>
    </row>
    <row r="44150" spans="1:6">
      <c r="A44150" t="s">
        <v>620</v>
      </c>
      <c r="B44150">
        <v>4618</v>
      </c>
      <c r="C44150" t="s">
        <v>639</v>
      </c>
      <c r="D44150">
        <v>2021</v>
      </c>
      <c r="E44150" t="s">
        <v>740</v>
      </c>
      <c r="F44150" s="2">
        <v>1389.9207500683301</v>
      </c>
    </row>
    <row r="44151" spans="1:6">
      <c r="A44151" t="s">
        <v>620</v>
      </c>
      <c r="B44151">
        <v>4618</v>
      </c>
      <c r="C44151" t="s">
        <v>639</v>
      </c>
      <c r="D44151">
        <v>2021</v>
      </c>
      <c r="E44151" t="s">
        <v>741</v>
      </c>
      <c r="F44151" s="2">
        <v>20844.9021148098</v>
      </c>
    </row>
    <row r="44152" spans="1:6">
      <c r="A44152" t="s">
        <v>620</v>
      </c>
      <c r="B44152">
        <v>4618</v>
      </c>
      <c r="C44152" t="s">
        <v>639</v>
      </c>
      <c r="D44152">
        <v>2023</v>
      </c>
      <c r="E44152" t="s">
        <v>743</v>
      </c>
      <c r="F44152" s="2">
        <v>0</v>
      </c>
    </row>
    <row r="44153" spans="1:6">
      <c r="A44153" t="s">
        <v>620</v>
      </c>
      <c r="B44153">
        <v>4618</v>
      </c>
      <c r="C44153" t="s">
        <v>639</v>
      </c>
      <c r="D44153">
        <v>2024</v>
      </c>
      <c r="E44153" t="s">
        <v>741</v>
      </c>
      <c r="F44153" s="2">
        <v>19581.799910227099</v>
      </c>
    </row>
    <row r="44154" spans="1:6">
      <c r="A44154" t="s">
        <v>620</v>
      </c>
      <c r="B44154">
        <v>4619</v>
      </c>
      <c r="C44154" t="s">
        <v>641</v>
      </c>
      <c r="D44154">
        <v>2009</v>
      </c>
      <c r="E44154" t="s">
        <v>736</v>
      </c>
      <c r="F44154" s="2">
        <v>389.71563850904698</v>
      </c>
    </row>
    <row r="44155" spans="1:6">
      <c r="A44155" t="s">
        <v>620</v>
      </c>
      <c r="B44155">
        <v>4619</v>
      </c>
      <c r="C44155" t="s">
        <v>641</v>
      </c>
      <c r="D44155">
        <v>2009</v>
      </c>
      <c r="E44155" t="s">
        <v>737</v>
      </c>
      <c r="F44155" s="2">
        <v>401.85536510038798</v>
      </c>
    </row>
    <row r="44156" spans="1:6">
      <c r="A44156" t="s">
        <v>620</v>
      </c>
      <c r="B44156">
        <v>4619</v>
      </c>
      <c r="C44156" t="s">
        <v>641</v>
      </c>
      <c r="D44156">
        <v>2009</v>
      </c>
      <c r="E44156" t="s">
        <v>740</v>
      </c>
      <c r="F44156" s="2">
        <v>371.98877544025999</v>
      </c>
    </row>
    <row r="44157" spans="1:6">
      <c r="A44157" t="s">
        <v>620</v>
      </c>
      <c r="B44157">
        <v>4619</v>
      </c>
      <c r="C44157" t="s">
        <v>641</v>
      </c>
      <c r="D44157">
        <v>2011</v>
      </c>
      <c r="E44157" t="s">
        <v>742</v>
      </c>
      <c r="F44157" s="2">
        <v>573.69048070414601</v>
      </c>
    </row>
    <row r="44158" spans="1:6">
      <c r="A44158" t="s">
        <v>620</v>
      </c>
      <c r="B44158">
        <v>4619</v>
      </c>
      <c r="C44158" t="s">
        <v>641</v>
      </c>
      <c r="D44158">
        <v>2011</v>
      </c>
      <c r="E44158" t="s">
        <v>744</v>
      </c>
      <c r="F44158" s="2">
        <v>0</v>
      </c>
    </row>
    <row r="44159" spans="1:6">
      <c r="A44159" t="s">
        <v>620</v>
      </c>
      <c r="B44159">
        <v>4619</v>
      </c>
      <c r="C44159" t="s">
        <v>641</v>
      </c>
      <c r="D44159">
        <v>2011</v>
      </c>
      <c r="E44159" t="s">
        <v>745</v>
      </c>
      <c r="F44159" s="2">
        <v>1914.6747203587699</v>
      </c>
    </row>
    <row r="44160" spans="1:6">
      <c r="A44160" t="s">
        <v>620</v>
      </c>
      <c r="B44160">
        <v>4619</v>
      </c>
      <c r="C44160" t="s">
        <v>641</v>
      </c>
      <c r="D44160">
        <v>2015</v>
      </c>
      <c r="E44160" t="s">
        <v>741</v>
      </c>
      <c r="F44160" s="2">
        <v>8610.1385835846595</v>
      </c>
    </row>
    <row r="44161" spans="1:6">
      <c r="A44161" t="s">
        <v>620</v>
      </c>
      <c r="B44161">
        <v>4619</v>
      </c>
      <c r="C44161" t="s">
        <v>641</v>
      </c>
      <c r="D44161">
        <v>2016</v>
      </c>
      <c r="E44161" t="s">
        <v>736</v>
      </c>
      <c r="F44161" s="2">
        <v>309.349161120465</v>
      </c>
    </row>
    <row r="44162" spans="1:6">
      <c r="A44162" t="s">
        <v>620</v>
      </c>
      <c r="B44162">
        <v>4619</v>
      </c>
      <c r="C44162" t="s">
        <v>641</v>
      </c>
      <c r="D44162">
        <v>2016</v>
      </c>
      <c r="E44162" t="s">
        <v>737</v>
      </c>
      <c r="F44162" s="2">
        <v>492.729648307003</v>
      </c>
    </row>
    <row r="44163" spans="1:6">
      <c r="A44163" t="s">
        <v>620</v>
      </c>
      <c r="B44163">
        <v>4619</v>
      </c>
      <c r="C44163" t="s">
        <v>641</v>
      </c>
      <c r="D44163">
        <v>2017</v>
      </c>
      <c r="E44163" t="s">
        <v>738</v>
      </c>
      <c r="F44163" s="2">
        <v>0</v>
      </c>
    </row>
    <row r="44164" spans="1:6">
      <c r="A44164" t="s">
        <v>620</v>
      </c>
      <c r="B44164">
        <v>4619</v>
      </c>
      <c r="C44164" t="s">
        <v>641</v>
      </c>
      <c r="D44164">
        <v>2017</v>
      </c>
      <c r="E44164" t="s">
        <v>739</v>
      </c>
      <c r="F44164" s="2">
        <v>1186.21564535475</v>
      </c>
    </row>
    <row r="44165" spans="1:6">
      <c r="A44165" t="s">
        <v>620</v>
      </c>
      <c r="B44165">
        <v>4619</v>
      </c>
      <c r="C44165" t="s">
        <v>641</v>
      </c>
      <c r="D44165">
        <v>2017</v>
      </c>
      <c r="E44165" t="s">
        <v>743</v>
      </c>
      <c r="F44165" s="2">
        <v>0</v>
      </c>
    </row>
    <row r="44166" spans="1:6">
      <c r="A44166" t="s">
        <v>620</v>
      </c>
      <c r="B44166">
        <v>4619</v>
      </c>
      <c r="C44166" t="s">
        <v>641</v>
      </c>
      <c r="D44166">
        <v>2018</v>
      </c>
      <c r="E44166" t="s">
        <v>742</v>
      </c>
      <c r="F44166" s="2">
        <v>1230.2298720891399</v>
      </c>
    </row>
    <row r="44167" spans="1:6">
      <c r="A44167" t="s">
        <v>620</v>
      </c>
      <c r="B44167">
        <v>4619</v>
      </c>
      <c r="C44167" t="s">
        <v>641</v>
      </c>
      <c r="D44167">
        <v>2018</v>
      </c>
      <c r="E44167" t="s">
        <v>744</v>
      </c>
      <c r="F44167" s="2">
        <v>0</v>
      </c>
    </row>
    <row r="44168" spans="1:6">
      <c r="A44168" t="s">
        <v>620</v>
      </c>
      <c r="B44168">
        <v>4619</v>
      </c>
      <c r="C44168" t="s">
        <v>641</v>
      </c>
      <c r="D44168">
        <v>2018</v>
      </c>
      <c r="E44168" t="s">
        <v>741</v>
      </c>
      <c r="F44168" s="2">
        <v>7924.2376671427601</v>
      </c>
    </row>
    <row r="44169" spans="1:6">
      <c r="A44169" t="s">
        <v>620</v>
      </c>
      <c r="B44169">
        <v>4619</v>
      </c>
      <c r="C44169" t="s">
        <v>641</v>
      </c>
      <c r="D44169">
        <v>2019</v>
      </c>
      <c r="E44169" t="s">
        <v>736</v>
      </c>
      <c r="F44169" s="2">
        <v>163.271944282823</v>
      </c>
    </row>
    <row r="44170" spans="1:6">
      <c r="A44170" t="s">
        <v>620</v>
      </c>
      <c r="B44170">
        <v>4619</v>
      </c>
      <c r="C44170" t="s">
        <v>641</v>
      </c>
      <c r="D44170">
        <v>2019</v>
      </c>
      <c r="E44170" t="s">
        <v>737</v>
      </c>
      <c r="F44170" s="2">
        <v>452.00824184068802</v>
      </c>
    </row>
    <row r="44171" spans="1:6">
      <c r="A44171" t="s">
        <v>620</v>
      </c>
      <c r="B44171">
        <v>4619</v>
      </c>
      <c r="C44171" t="s">
        <v>641</v>
      </c>
      <c r="D44171">
        <v>2019</v>
      </c>
      <c r="E44171" t="s">
        <v>740</v>
      </c>
      <c r="F44171" s="2">
        <v>484.09220280784098</v>
      </c>
    </row>
    <row r="44172" spans="1:6">
      <c r="A44172" t="s">
        <v>620</v>
      </c>
      <c r="B44172">
        <v>4619</v>
      </c>
      <c r="C44172" t="s">
        <v>641</v>
      </c>
      <c r="D44172">
        <v>2020</v>
      </c>
      <c r="E44172" t="s">
        <v>738</v>
      </c>
      <c r="F44172" s="2">
        <v>0</v>
      </c>
    </row>
    <row r="44173" spans="1:6">
      <c r="A44173" t="s">
        <v>620</v>
      </c>
      <c r="B44173">
        <v>4619</v>
      </c>
      <c r="C44173" t="s">
        <v>641</v>
      </c>
      <c r="D44173">
        <v>2020</v>
      </c>
      <c r="E44173" t="s">
        <v>739</v>
      </c>
      <c r="F44173" s="2">
        <v>1218.2737878620201</v>
      </c>
    </row>
    <row r="44174" spans="1:6">
      <c r="A44174" t="s">
        <v>620</v>
      </c>
      <c r="B44174">
        <v>4619</v>
      </c>
      <c r="C44174" t="s">
        <v>641</v>
      </c>
      <c r="D44174">
        <v>2020</v>
      </c>
      <c r="E44174" t="s">
        <v>743</v>
      </c>
      <c r="F44174" s="2">
        <v>0</v>
      </c>
    </row>
    <row r="44175" spans="1:6">
      <c r="A44175" t="s">
        <v>620</v>
      </c>
      <c r="B44175">
        <v>4619</v>
      </c>
      <c r="C44175" t="s">
        <v>641</v>
      </c>
      <c r="D44175">
        <v>2021</v>
      </c>
      <c r="E44175" t="s">
        <v>742</v>
      </c>
      <c r="F44175" s="2">
        <v>994.932313929217</v>
      </c>
    </row>
    <row r="44176" spans="1:6">
      <c r="A44176" t="s">
        <v>620</v>
      </c>
      <c r="B44176">
        <v>4619</v>
      </c>
      <c r="C44176" t="s">
        <v>641</v>
      </c>
      <c r="D44176">
        <v>2021</v>
      </c>
      <c r="E44176" t="s">
        <v>744</v>
      </c>
      <c r="F44176" s="2">
        <v>0</v>
      </c>
    </row>
    <row r="44177" spans="1:6">
      <c r="A44177" t="s">
        <v>620</v>
      </c>
      <c r="B44177">
        <v>4619</v>
      </c>
      <c r="C44177" t="s">
        <v>641</v>
      </c>
      <c r="D44177">
        <v>2021</v>
      </c>
      <c r="E44177" t="s">
        <v>745</v>
      </c>
      <c r="F44177" s="2">
        <v>281.78094295243898</v>
      </c>
    </row>
    <row r="44178" spans="1:6">
      <c r="A44178" t="s">
        <v>620</v>
      </c>
      <c r="B44178">
        <v>4619</v>
      </c>
      <c r="C44178" t="s">
        <v>641</v>
      </c>
      <c r="D44178">
        <v>2021</v>
      </c>
      <c r="E44178" t="s">
        <v>741</v>
      </c>
      <c r="F44178" s="2">
        <v>7418.8347462263</v>
      </c>
    </row>
    <row r="44179" spans="1:6">
      <c r="A44179" t="s">
        <v>620</v>
      </c>
      <c r="B44179">
        <v>4619</v>
      </c>
      <c r="C44179" t="s">
        <v>641</v>
      </c>
      <c r="D44179">
        <v>2022</v>
      </c>
      <c r="E44179" t="s">
        <v>736</v>
      </c>
      <c r="F44179" s="2">
        <v>482.70962272129498</v>
      </c>
    </row>
    <row r="44180" spans="1:6">
      <c r="A44180" t="s">
        <v>620</v>
      </c>
      <c r="B44180">
        <v>4619</v>
      </c>
      <c r="C44180" t="s">
        <v>641</v>
      </c>
      <c r="D44180">
        <v>2022</v>
      </c>
      <c r="E44180" t="s">
        <v>737</v>
      </c>
      <c r="F44180" s="2">
        <v>402.85489731254501</v>
      </c>
    </row>
    <row r="44181" spans="1:6">
      <c r="A44181" t="s">
        <v>620</v>
      </c>
      <c r="B44181">
        <v>4619</v>
      </c>
      <c r="C44181" t="s">
        <v>641</v>
      </c>
      <c r="D44181">
        <v>2022</v>
      </c>
      <c r="E44181" t="s">
        <v>740</v>
      </c>
      <c r="F44181" s="2">
        <v>587.80460971150796</v>
      </c>
    </row>
    <row r="44182" spans="1:6">
      <c r="A44182" t="s">
        <v>620</v>
      </c>
      <c r="B44182">
        <v>4619</v>
      </c>
      <c r="C44182" t="s">
        <v>641</v>
      </c>
      <c r="D44182">
        <v>2023</v>
      </c>
      <c r="E44182" t="s">
        <v>739</v>
      </c>
      <c r="F44182" s="2">
        <v>1165.21565704567</v>
      </c>
    </row>
    <row r="44183" spans="1:6">
      <c r="A44183" t="s">
        <v>620</v>
      </c>
      <c r="B44183">
        <v>4619</v>
      </c>
      <c r="C44183" t="s">
        <v>641</v>
      </c>
      <c r="D44183">
        <v>2024</v>
      </c>
      <c r="E44183" t="s">
        <v>742</v>
      </c>
      <c r="F44183" s="2">
        <v>869.78034515705895</v>
      </c>
    </row>
    <row r="44184" spans="1:6">
      <c r="A44184" t="s">
        <v>620</v>
      </c>
      <c r="B44184">
        <v>4619</v>
      </c>
      <c r="C44184" t="s">
        <v>641</v>
      </c>
      <c r="D44184">
        <v>2024</v>
      </c>
      <c r="E44184" t="s">
        <v>745</v>
      </c>
      <c r="F44184" s="2">
        <v>4949.0672254540996</v>
      </c>
    </row>
    <row r="44185" spans="1:6">
      <c r="A44185" t="s">
        <v>620</v>
      </c>
      <c r="B44185">
        <v>4620</v>
      </c>
      <c r="C44185" t="s">
        <v>643</v>
      </c>
      <c r="D44185">
        <v>2009</v>
      </c>
      <c r="E44185" t="s">
        <v>742</v>
      </c>
      <c r="F44185" s="2">
        <v>385.90913627178099</v>
      </c>
    </row>
    <row r="44186" spans="1:6">
      <c r="A44186" t="s">
        <v>620</v>
      </c>
      <c r="B44186">
        <v>4620</v>
      </c>
      <c r="C44186" t="s">
        <v>643</v>
      </c>
      <c r="D44186">
        <v>2009</v>
      </c>
      <c r="E44186" t="s">
        <v>744</v>
      </c>
      <c r="F44186" s="2">
        <v>0</v>
      </c>
    </row>
    <row r="44187" spans="1:6">
      <c r="A44187" t="s">
        <v>620</v>
      </c>
      <c r="B44187">
        <v>4620</v>
      </c>
      <c r="C44187" t="s">
        <v>643</v>
      </c>
      <c r="D44187">
        <v>2009</v>
      </c>
      <c r="E44187" t="s">
        <v>739</v>
      </c>
      <c r="F44187" s="2">
        <v>2588.1093887705701</v>
      </c>
    </row>
    <row r="44188" spans="1:6">
      <c r="A44188" t="s">
        <v>620</v>
      </c>
      <c r="B44188">
        <v>4620</v>
      </c>
      <c r="C44188" t="s">
        <v>643</v>
      </c>
      <c r="D44188">
        <v>2011</v>
      </c>
      <c r="E44188" t="s">
        <v>738</v>
      </c>
      <c r="F44188" s="2">
        <v>0</v>
      </c>
    </row>
    <row r="44189" spans="1:6">
      <c r="A44189" t="s">
        <v>620</v>
      </c>
      <c r="B44189">
        <v>4620</v>
      </c>
      <c r="C44189" t="s">
        <v>643</v>
      </c>
      <c r="D44189">
        <v>2011</v>
      </c>
      <c r="E44189" t="s">
        <v>740</v>
      </c>
      <c r="F44189" s="2">
        <v>274.56593212228199</v>
      </c>
    </row>
    <row r="44190" spans="1:6">
      <c r="A44190" t="s">
        <v>620</v>
      </c>
      <c r="B44190">
        <v>4620</v>
      </c>
      <c r="C44190" t="s">
        <v>643</v>
      </c>
      <c r="D44190">
        <v>2013</v>
      </c>
      <c r="E44190" t="s">
        <v>736</v>
      </c>
      <c r="F44190" s="2">
        <v>30.2990076358398</v>
      </c>
    </row>
    <row r="44191" spans="1:6">
      <c r="A44191" t="s">
        <v>620</v>
      </c>
      <c r="B44191">
        <v>4620</v>
      </c>
      <c r="C44191" t="s">
        <v>643</v>
      </c>
      <c r="D44191">
        <v>2013</v>
      </c>
      <c r="E44191" t="s">
        <v>745</v>
      </c>
      <c r="F44191" s="2">
        <v>195.32429586169701</v>
      </c>
    </row>
    <row r="44192" spans="1:6">
      <c r="A44192" t="s">
        <v>620</v>
      </c>
      <c r="B44192">
        <v>4620</v>
      </c>
      <c r="C44192" t="s">
        <v>643</v>
      </c>
      <c r="D44192">
        <v>2013</v>
      </c>
      <c r="E44192" t="s">
        <v>741</v>
      </c>
      <c r="F44192" s="2">
        <v>1378.3346876795299</v>
      </c>
    </row>
    <row r="44193" spans="1:6">
      <c r="A44193" t="s">
        <v>620</v>
      </c>
      <c r="B44193">
        <v>4620</v>
      </c>
      <c r="C44193" t="s">
        <v>643</v>
      </c>
      <c r="D44193">
        <v>2015</v>
      </c>
      <c r="E44193" t="s">
        <v>742</v>
      </c>
      <c r="F44193" s="2">
        <v>535.282617638489</v>
      </c>
    </row>
    <row r="44194" spans="1:6">
      <c r="A44194" t="s">
        <v>620</v>
      </c>
      <c r="B44194">
        <v>4620</v>
      </c>
      <c r="C44194" t="s">
        <v>643</v>
      </c>
      <c r="D44194">
        <v>2015</v>
      </c>
      <c r="E44194" t="s">
        <v>739</v>
      </c>
      <c r="F44194" s="2">
        <v>2663.3536171309001</v>
      </c>
    </row>
    <row r="44195" spans="1:6">
      <c r="A44195" t="s">
        <v>620</v>
      </c>
      <c r="B44195">
        <v>4620</v>
      </c>
      <c r="C44195" t="s">
        <v>643</v>
      </c>
      <c r="D44195">
        <v>2015</v>
      </c>
      <c r="E44195" t="s">
        <v>743</v>
      </c>
      <c r="F44195" s="2">
        <v>0</v>
      </c>
    </row>
    <row r="44196" spans="1:6">
      <c r="A44196" t="s">
        <v>620</v>
      </c>
      <c r="B44196">
        <v>4620</v>
      </c>
      <c r="C44196" t="s">
        <v>643</v>
      </c>
      <c r="D44196">
        <v>2016</v>
      </c>
      <c r="E44196" t="s">
        <v>745</v>
      </c>
      <c r="F44196" s="2">
        <v>195.32429586169701</v>
      </c>
    </row>
    <row r="44197" spans="1:6">
      <c r="A44197" t="s">
        <v>620</v>
      </c>
      <c r="B44197">
        <v>4620</v>
      </c>
      <c r="C44197" t="s">
        <v>643</v>
      </c>
      <c r="D44197">
        <v>2016</v>
      </c>
      <c r="E44197" t="s">
        <v>741</v>
      </c>
      <c r="F44197" s="2">
        <v>1298.4147960241401</v>
      </c>
    </row>
    <row r="44198" spans="1:6">
      <c r="A44198" t="s">
        <v>620</v>
      </c>
      <c r="B44198">
        <v>4620</v>
      </c>
      <c r="C44198" t="s">
        <v>643</v>
      </c>
      <c r="D44198">
        <v>2017</v>
      </c>
      <c r="E44198" t="s">
        <v>736</v>
      </c>
      <c r="F44198" s="2">
        <v>31.779428733803801</v>
      </c>
    </row>
    <row r="44199" spans="1:6">
      <c r="A44199" t="s">
        <v>620</v>
      </c>
      <c r="B44199">
        <v>4620</v>
      </c>
      <c r="C44199" t="s">
        <v>643</v>
      </c>
      <c r="D44199">
        <v>2017</v>
      </c>
      <c r="E44199" t="s">
        <v>737</v>
      </c>
      <c r="F44199" s="2">
        <v>197.36809556432999</v>
      </c>
    </row>
    <row r="44200" spans="1:6">
      <c r="A44200" t="s">
        <v>620</v>
      </c>
      <c r="B44200">
        <v>4620</v>
      </c>
      <c r="C44200" t="s">
        <v>643</v>
      </c>
      <c r="D44200">
        <v>2017</v>
      </c>
      <c r="E44200" t="s">
        <v>740</v>
      </c>
      <c r="F44200" s="2">
        <v>250.059497887367</v>
      </c>
    </row>
    <row r="44201" spans="1:6">
      <c r="A44201" t="s">
        <v>620</v>
      </c>
      <c r="B44201">
        <v>4620</v>
      </c>
      <c r="C44201" t="s">
        <v>643</v>
      </c>
      <c r="D44201">
        <v>2018</v>
      </c>
      <c r="E44201" t="s">
        <v>738</v>
      </c>
      <c r="F44201" s="2">
        <v>0</v>
      </c>
    </row>
    <row r="44202" spans="1:6">
      <c r="A44202" t="s">
        <v>620</v>
      </c>
      <c r="B44202">
        <v>4620</v>
      </c>
      <c r="C44202" t="s">
        <v>643</v>
      </c>
      <c r="D44202">
        <v>2018</v>
      </c>
      <c r="E44202" t="s">
        <v>743</v>
      </c>
      <c r="F44202" s="2">
        <v>0</v>
      </c>
    </row>
    <row r="44203" spans="1:6">
      <c r="A44203" t="s">
        <v>620</v>
      </c>
      <c r="B44203">
        <v>4620</v>
      </c>
      <c r="C44203" t="s">
        <v>643</v>
      </c>
      <c r="D44203">
        <v>2019</v>
      </c>
      <c r="E44203" t="s">
        <v>742</v>
      </c>
      <c r="F44203" s="2">
        <v>520.63100601369604</v>
      </c>
    </row>
    <row r="44204" spans="1:6">
      <c r="A44204" t="s">
        <v>620</v>
      </c>
      <c r="B44204">
        <v>4620</v>
      </c>
      <c r="C44204" t="s">
        <v>643</v>
      </c>
      <c r="D44204">
        <v>2019</v>
      </c>
      <c r="E44204" t="s">
        <v>744</v>
      </c>
      <c r="F44204" s="2">
        <v>0</v>
      </c>
    </row>
    <row r="44205" spans="1:6">
      <c r="A44205" t="s">
        <v>620</v>
      </c>
      <c r="B44205">
        <v>4620</v>
      </c>
      <c r="C44205" t="s">
        <v>643</v>
      </c>
      <c r="D44205">
        <v>2019</v>
      </c>
      <c r="E44205" t="s">
        <v>745</v>
      </c>
      <c r="F44205" s="2">
        <v>309.13193149966401</v>
      </c>
    </row>
    <row r="44206" spans="1:6">
      <c r="A44206" t="s">
        <v>620</v>
      </c>
      <c r="B44206">
        <v>4620</v>
      </c>
      <c r="C44206" t="s">
        <v>643</v>
      </c>
      <c r="D44206">
        <v>2019</v>
      </c>
      <c r="E44206" t="s">
        <v>741</v>
      </c>
      <c r="F44206" s="2">
        <v>1186.66490213876</v>
      </c>
    </row>
    <row r="44207" spans="1:6">
      <c r="A44207" t="s">
        <v>620</v>
      </c>
      <c r="B44207">
        <v>4620</v>
      </c>
      <c r="C44207" t="s">
        <v>643</v>
      </c>
      <c r="D44207">
        <v>2020</v>
      </c>
      <c r="E44207" t="s">
        <v>736</v>
      </c>
      <c r="F44207" s="2">
        <v>37.627754258013702</v>
      </c>
    </row>
    <row r="44208" spans="1:6">
      <c r="A44208" t="s">
        <v>620</v>
      </c>
      <c r="B44208">
        <v>4620</v>
      </c>
      <c r="C44208" t="s">
        <v>643</v>
      </c>
      <c r="D44208">
        <v>2020</v>
      </c>
      <c r="E44208" t="s">
        <v>737</v>
      </c>
      <c r="F44208" s="2">
        <v>166.86224956494101</v>
      </c>
    </row>
    <row r="44209" spans="1:6">
      <c r="A44209" t="s">
        <v>620</v>
      </c>
      <c r="B44209">
        <v>4620</v>
      </c>
      <c r="C44209" t="s">
        <v>643</v>
      </c>
      <c r="D44209">
        <v>2021</v>
      </c>
      <c r="E44209" t="s">
        <v>738</v>
      </c>
      <c r="F44209" s="2">
        <v>0</v>
      </c>
    </row>
    <row r="44210" spans="1:6">
      <c r="A44210" t="s">
        <v>620</v>
      </c>
      <c r="B44210">
        <v>4620</v>
      </c>
      <c r="C44210" t="s">
        <v>643</v>
      </c>
      <c r="D44210">
        <v>2021</v>
      </c>
      <c r="E44210" t="s">
        <v>743</v>
      </c>
      <c r="F44210" s="2">
        <v>0</v>
      </c>
    </row>
    <row r="44211" spans="1:6">
      <c r="A44211" t="s">
        <v>620</v>
      </c>
      <c r="B44211">
        <v>4620</v>
      </c>
      <c r="C44211" t="s">
        <v>643</v>
      </c>
      <c r="D44211">
        <v>2022</v>
      </c>
      <c r="E44211" t="s">
        <v>742</v>
      </c>
      <c r="F44211" s="2">
        <v>318.32224521794501</v>
      </c>
    </row>
    <row r="44212" spans="1:6">
      <c r="A44212" t="s">
        <v>620</v>
      </c>
      <c r="B44212">
        <v>4620</v>
      </c>
      <c r="C44212" t="s">
        <v>643</v>
      </c>
      <c r="D44212">
        <v>2022</v>
      </c>
      <c r="E44212" t="s">
        <v>744</v>
      </c>
      <c r="F44212" s="2">
        <v>0</v>
      </c>
    </row>
    <row r="44213" spans="1:6">
      <c r="A44213" t="s">
        <v>620</v>
      </c>
      <c r="B44213">
        <v>4620</v>
      </c>
      <c r="C44213" t="s">
        <v>643</v>
      </c>
      <c r="D44213">
        <v>2022</v>
      </c>
      <c r="E44213" t="s">
        <v>739</v>
      </c>
      <c r="F44213" s="2">
        <v>2475.4591003127398</v>
      </c>
    </row>
    <row r="44214" spans="1:6">
      <c r="A44214" t="s">
        <v>620</v>
      </c>
      <c r="B44214">
        <v>4620</v>
      </c>
      <c r="C44214" t="s">
        <v>643</v>
      </c>
      <c r="D44214">
        <v>2022</v>
      </c>
      <c r="E44214" t="s">
        <v>741</v>
      </c>
      <c r="F44214" s="2">
        <v>1167.6549538346501</v>
      </c>
    </row>
    <row r="44215" spans="1:6">
      <c r="A44215" t="s">
        <v>620</v>
      </c>
      <c r="B44215">
        <v>4620</v>
      </c>
      <c r="C44215" t="s">
        <v>643</v>
      </c>
      <c r="D44215">
        <v>2023</v>
      </c>
      <c r="E44215" t="s">
        <v>736</v>
      </c>
      <c r="F44215" s="2">
        <v>40.029629816826002</v>
      </c>
    </row>
    <row r="44216" spans="1:6">
      <c r="A44216" t="s">
        <v>620</v>
      </c>
      <c r="B44216">
        <v>4620</v>
      </c>
      <c r="C44216" t="s">
        <v>643</v>
      </c>
      <c r="D44216">
        <v>2023</v>
      </c>
      <c r="E44216" t="s">
        <v>737</v>
      </c>
      <c r="F44216" s="2">
        <v>151.92088783633699</v>
      </c>
    </row>
    <row r="44217" spans="1:6">
      <c r="A44217" t="s">
        <v>620</v>
      </c>
      <c r="B44217">
        <v>4620</v>
      </c>
      <c r="C44217" t="s">
        <v>643</v>
      </c>
      <c r="D44217">
        <v>2024</v>
      </c>
      <c r="E44217" t="s">
        <v>743</v>
      </c>
      <c r="F44217" s="2">
        <v>0</v>
      </c>
    </row>
    <row r="44218" spans="1:6">
      <c r="A44218" t="s">
        <v>620</v>
      </c>
      <c r="B44218">
        <v>4620</v>
      </c>
      <c r="C44218" t="s">
        <v>643</v>
      </c>
      <c r="D44218">
        <v>2024</v>
      </c>
      <c r="E44218" t="s">
        <v>740</v>
      </c>
      <c r="F44218" s="2">
        <v>178.23570297417101</v>
      </c>
    </row>
    <row r="44219" spans="1:6">
      <c r="A44219" t="s">
        <v>620</v>
      </c>
      <c r="B44219">
        <v>4621</v>
      </c>
      <c r="C44219" t="s">
        <v>645</v>
      </c>
      <c r="D44219">
        <v>2009</v>
      </c>
      <c r="E44219" t="s">
        <v>738</v>
      </c>
      <c r="F44219" s="2">
        <v>0</v>
      </c>
    </row>
    <row r="44220" spans="1:6">
      <c r="A44220" t="s">
        <v>620</v>
      </c>
      <c r="B44220">
        <v>4621</v>
      </c>
      <c r="C44220" t="s">
        <v>645</v>
      </c>
      <c r="D44220">
        <v>2009</v>
      </c>
      <c r="E44220" t="s">
        <v>739</v>
      </c>
      <c r="F44220" s="2">
        <v>34336.533968590098</v>
      </c>
    </row>
    <row r="44221" spans="1:6">
      <c r="A44221" t="s">
        <v>620</v>
      </c>
      <c r="B44221">
        <v>4621</v>
      </c>
      <c r="C44221" t="s">
        <v>645</v>
      </c>
      <c r="D44221">
        <v>2011</v>
      </c>
      <c r="E44221" t="s">
        <v>736</v>
      </c>
      <c r="F44221" s="2">
        <v>7259.9779555953501</v>
      </c>
    </row>
    <row r="44222" spans="1:6">
      <c r="A44222" t="s">
        <v>620</v>
      </c>
      <c r="B44222">
        <v>4621</v>
      </c>
      <c r="C44222" t="s">
        <v>645</v>
      </c>
      <c r="D44222">
        <v>2011</v>
      </c>
      <c r="E44222" t="s">
        <v>737</v>
      </c>
      <c r="F44222" s="2">
        <v>2940.64628122453</v>
      </c>
    </row>
    <row r="44223" spans="1:6">
      <c r="A44223" t="s">
        <v>620</v>
      </c>
      <c r="B44223">
        <v>4621</v>
      </c>
      <c r="C44223" t="s">
        <v>645</v>
      </c>
      <c r="D44223">
        <v>2011</v>
      </c>
      <c r="E44223" t="s">
        <v>740</v>
      </c>
      <c r="F44223" s="2">
        <v>4036.8140336164001</v>
      </c>
    </row>
    <row r="44224" spans="1:6">
      <c r="A44224" t="s">
        <v>620</v>
      </c>
      <c r="B44224">
        <v>4621</v>
      </c>
      <c r="C44224" t="s">
        <v>645</v>
      </c>
      <c r="D44224">
        <v>2011</v>
      </c>
      <c r="E44224" t="s">
        <v>741</v>
      </c>
      <c r="F44224" s="2">
        <v>34228.029311316299</v>
      </c>
    </row>
    <row r="44225" spans="1:6">
      <c r="A44225" t="s">
        <v>620</v>
      </c>
      <c r="B44225">
        <v>4621</v>
      </c>
      <c r="C44225" t="s">
        <v>645</v>
      </c>
      <c r="D44225">
        <v>2013</v>
      </c>
      <c r="E44225" t="s">
        <v>742</v>
      </c>
      <c r="F44225" s="2">
        <v>7731.2575089455704</v>
      </c>
    </row>
    <row r="44226" spans="1:6">
      <c r="A44226" t="s">
        <v>620</v>
      </c>
      <c r="B44226">
        <v>4621</v>
      </c>
      <c r="C44226" t="s">
        <v>645</v>
      </c>
      <c r="D44226">
        <v>2013</v>
      </c>
      <c r="E44226" t="s">
        <v>744</v>
      </c>
      <c r="F44226" s="2">
        <v>631.57291871799998</v>
      </c>
    </row>
    <row r="44227" spans="1:6">
      <c r="A44227" t="s">
        <v>620</v>
      </c>
      <c r="B44227">
        <v>4621</v>
      </c>
      <c r="C44227" t="s">
        <v>645</v>
      </c>
      <c r="D44227">
        <v>2013</v>
      </c>
      <c r="E44227" t="s">
        <v>743</v>
      </c>
      <c r="F44227" s="2">
        <v>1.0797521770239999E-2</v>
      </c>
    </row>
    <row r="44228" spans="1:6">
      <c r="A44228" t="s">
        <v>620</v>
      </c>
      <c r="B44228">
        <v>4621</v>
      </c>
      <c r="C44228" t="s">
        <v>645</v>
      </c>
      <c r="D44228">
        <v>2013</v>
      </c>
      <c r="E44228" t="s">
        <v>745</v>
      </c>
      <c r="F44228" s="2">
        <v>1312.3676667586501</v>
      </c>
    </row>
    <row r="44229" spans="1:6">
      <c r="A44229" t="s">
        <v>620</v>
      </c>
      <c r="B44229">
        <v>4621</v>
      </c>
      <c r="C44229" t="s">
        <v>645</v>
      </c>
      <c r="D44229">
        <v>2015</v>
      </c>
      <c r="E44229" t="s">
        <v>737</v>
      </c>
      <c r="F44229" s="2">
        <v>3130.4273113735899</v>
      </c>
    </row>
    <row r="44230" spans="1:6">
      <c r="A44230" t="s">
        <v>620</v>
      </c>
      <c r="B44230">
        <v>4621</v>
      </c>
      <c r="C44230" t="s">
        <v>645</v>
      </c>
      <c r="D44230">
        <v>2016</v>
      </c>
      <c r="E44230" t="s">
        <v>738</v>
      </c>
      <c r="F44230" s="2">
        <v>0</v>
      </c>
    </row>
    <row r="44231" spans="1:6">
      <c r="A44231" t="s">
        <v>620</v>
      </c>
      <c r="B44231">
        <v>4621</v>
      </c>
      <c r="C44231" t="s">
        <v>645</v>
      </c>
      <c r="D44231">
        <v>2016</v>
      </c>
      <c r="E44231" t="s">
        <v>743</v>
      </c>
      <c r="F44231" s="2">
        <v>2.6151479506479999E-2</v>
      </c>
    </row>
    <row r="44232" spans="1:6">
      <c r="A44232" t="s">
        <v>620</v>
      </c>
      <c r="B44232">
        <v>4621</v>
      </c>
      <c r="C44232" t="s">
        <v>645</v>
      </c>
      <c r="D44232">
        <v>2017</v>
      </c>
      <c r="E44232" t="s">
        <v>741</v>
      </c>
      <c r="F44232" s="2">
        <v>30410.4762574706</v>
      </c>
    </row>
    <row r="44233" spans="1:6">
      <c r="A44233" t="s">
        <v>620</v>
      </c>
      <c r="B44233">
        <v>4621</v>
      </c>
      <c r="C44233" t="s">
        <v>645</v>
      </c>
      <c r="D44233">
        <v>2018</v>
      </c>
      <c r="E44233" t="s">
        <v>736</v>
      </c>
      <c r="F44233" s="2">
        <v>4721.8439712406198</v>
      </c>
    </row>
    <row r="44234" spans="1:6">
      <c r="A44234" t="s">
        <v>620</v>
      </c>
      <c r="B44234">
        <v>4621</v>
      </c>
      <c r="C44234" t="s">
        <v>645</v>
      </c>
      <c r="D44234">
        <v>2018</v>
      </c>
      <c r="E44234" t="s">
        <v>737</v>
      </c>
      <c r="F44234" s="2">
        <v>2889.0633266803902</v>
      </c>
    </row>
    <row r="44235" spans="1:6">
      <c r="A44235" t="s">
        <v>620</v>
      </c>
      <c r="B44235">
        <v>4621</v>
      </c>
      <c r="C44235" t="s">
        <v>645</v>
      </c>
      <c r="D44235">
        <v>2018</v>
      </c>
      <c r="E44235" t="s">
        <v>740</v>
      </c>
      <c r="F44235" s="2">
        <v>3242.7246191995901</v>
      </c>
    </row>
    <row r="44236" spans="1:6">
      <c r="A44236" t="s">
        <v>620</v>
      </c>
      <c r="B44236">
        <v>4621</v>
      </c>
      <c r="C44236" t="s">
        <v>645</v>
      </c>
      <c r="D44236">
        <v>2019</v>
      </c>
      <c r="E44236" t="s">
        <v>738</v>
      </c>
      <c r="F44236" s="2">
        <v>0</v>
      </c>
    </row>
    <row r="44237" spans="1:6">
      <c r="A44237" t="s">
        <v>620</v>
      </c>
      <c r="B44237">
        <v>4621</v>
      </c>
      <c r="C44237" t="s">
        <v>645</v>
      </c>
      <c r="D44237">
        <v>2019</v>
      </c>
      <c r="E44237" t="s">
        <v>739</v>
      </c>
      <c r="F44237" s="2">
        <v>32431.356819425298</v>
      </c>
    </row>
    <row r="44238" spans="1:6">
      <c r="A44238" t="s">
        <v>620</v>
      </c>
      <c r="B44238">
        <v>4621</v>
      </c>
      <c r="C44238" t="s">
        <v>645</v>
      </c>
      <c r="D44238">
        <v>2019</v>
      </c>
      <c r="E44238" t="s">
        <v>743</v>
      </c>
      <c r="F44238" s="2">
        <v>0.188845650370492</v>
      </c>
    </row>
    <row r="44239" spans="1:6">
      <c r="A44239" t="s">
        <v>620</v>
      </c>
      <c r="B44239">
        <v>4621</v>
      </c>
      <c r="C44239" t="s">
        <v>645</v>
      </c>
      <c r="D44239">
        <v>2020</v>
      </c>
      <c r="E44239" t="s">
        <v>742</v>
      </c>
      <c r="F44239" s="2">
        <v>7842.7498191247096</v>
      </c>
    </row>
    <row r="44240" spans="1:6">
      <c r="A44240" t="s">
        <v>620</v>
      </c>
      <c r="B44240">
        <v>4621</v>
      </c>
      <c r="C44240" t="s">
        <v>645</v>
      </c>
      <c r="D44240">
        <v>2020</v>
      </c>
      <c r="E44240" t="s">
        <v>744</v>
      </c>
      <c r="F44240" s="2">
        <v>403.02818200000002</v>
      </c>
    </row>
    <row r="44241" spans="1:6">
      <c r="A44241" t="s">
        <v>620</v>
      </c>
      <c r="B44241">
        <v>4621</v>
      </c>
      <c r="C44241" t="s">
        <v>645</v>
      </c>
      <c r="D44241">
        <v>2020</v>
      </c>
      <c r="E44241" t="s">
        <v>745</v>
      </c>
      <c r="F44241" s="2">
        <v>733.57973801806997</v>
      </c>
    </row>
    <row r="44242" spans="1:6">
      <c r="A44242" t="s">
        <v>620</v>
      </c>
      <c r="B44242">
        <v>4621</v>
      </c>
      <c r="C44242" t="s">
        <v>645</v>
      </c>
      <c r="D44242">
        <v>2020</v>
      </c>
      <c r="E44242" t="s">
        <v>741</v>
      </c>
      <c r="F44242" s="2">
        <v>29745.8510905925</v>
      </c>
    </row>
    <row r="44243" spans="1:6">
      <c r="A44243" t="s">
        <v>620</v>
      </c>
      <c r="B44243">
        <v>4621</v>
      </c>
      <c r="C44243" t="s">
        <v>645</v>
      </c>
      <c r="D44243">
        <v>2021</v>
      </c>
      <c r="E44243" t="s">
        <v>736</v>
      </c>
      <c r="F44243" s="2">
        <v>3565.1278969735399</v>
      </c>
    </row>
    <row r="44244" spans="1:6">
      <c r="A44244" t="s">
        <v>620</v>
      </c>
      <c r="B44244">
        <v>4621</v>
      </c>
      <c r="C44244" t="s">
        <v>645</v>
      </c>
      <c r="D44244">
        <v>2021</v>
      </c>
      <c r="E44244" t="s">
        <v>737</v>
      </c>
      <c r="F44244" s="2">
        <v>2855.1418531832901</v>
      </c>
    </row>
    <row r="44245" spans="1:6">
      <c r="A44245" t="s">
        <v>620</v>
      </c>
      <c r="B44245">
        <v>4621</v>
      </c>
      <c r="C44245" t="s">
        <v>645</v>
      </c>
      <c r="D44245">
        <v>2021</v>
      </c>
      <c r="E44245" t="s">
        <v>740</v>
      </c>
      <c r="F44245" s="2">
        <v>2226.6020856127002</v>
      </c>
    </row>
    <row r="44246" spans="1:6">
      <c r="A44246" t="s">
        <v>620</v>
      </c>
      <c r="B44246">
        <v>4621</v>
      </c>
      <c r="C44246" t="s">
        <v>645</v>
      </c>
      <c r="D44246">
        <v>2022</v>
      </c>
      <c r="E44246" t="s">
        <v>738</v>
      </c>
      <c r="F44246" s="2">
        <v>0</v>
      </c>
    </row>
    <row r="44247" spans="1:6">
      <c r="A44247" t="s">
        <v>620</v>
      </c>
      <c r="B44247">
        <v>4621</v>
      </c>
      <c r="C44247" t="s">
        <v>645</v>
      </c>
      <c r="D44247">
        <v>2022</v>
      </c>
      <c r="E44247" t="s">
        <v>739</v>
      </c>
      <c r="F44247" s="2">
        <v>32481.921694129</v>
      </c>
    </row>
    <row r="44248" spans="1:6">
      <c r="A44248" t="s">
        <v>620</v>
      </c>
      <c r="B44248">
        <v>4621</v>
      </c>
      <c r="C44248" t="s">
        <v>645</v>
      </c>
      <c r="D44248">
        <v>2022</v>
      </c>
      <c r="E44248" t="s">
        <v>743</v>
      </c>
      <c r="F44248" s="2">
        <v>1.10021782564468</v>
      </c>
    </row>
    <row r="44249" spans="1:6">
      <c r="A44249" t="s">
        <v>620</v>
      </c>
      <c r="B44249">
        <v>4621</v>
      </c>
      <c r="C44249" t="s">
        <v>645</v>
      </c>
      <c r="D44249">
        <v>2023</v>
      </c>
      <c r="E44249" t="s">
        <v>742</v>
      </c>
      <c r="F44249" s="2">
        <v>6393.1832429657798</v>
      </c>
    </row>
    <row r="44250" spans="1:6">
      <c r="A44250" t="s">
        <v>620</v>
      </c>
      <c r="B44250">
        <v>4621</v>
      </c>
      <c r="C44250" t="s">
        <v>645</v>
      </c>
      <c r="D44250">
        <v>2023</v>
      </c>
      <c r="E44250" t="s">
        <v>744</v>
      </c>
      <c r="F44250" s="2">
        <v>475.26045676799998</v>
      </c>
    </row>
    <row r="44251" spans="1:6">
      <c r="A44251" t="s">
        <v>620</v>
      </c>
      <c r="B44251">
        <v>4621</v>
      </c>
      <c r="C44251" t="s">
        <v>645</v>
      </c>
      <c r="D44251">
        <v>2023</v>
      </c>
      <c r="E44251" t="s">
        <v>745</v>
      </c>
      <c r="F44251" s="2">
        <v>479.85774595033399</v>
      </c>
    </row>
    <row r="44252" spans="1:6">
      <c r="A44252" t="s">
        <v>620</v>
      </c>
      <c r="B44252">
        <v>4621</v>
      </c>
      <c r="C44252" t="s">
        <v>645</v>
      </c>
      <c r="D44252">
        <v>2024</v>
      </c>
      <c r="E44252" t="s">
        <v>736</v>
      </c>
      <c r="F44252" s="2">
        <v>3452.9711561584299</v>
      </c>
    </row>
    <row r="44253" spans="1:6">
      <c r="A44253" t="s">
        <v>620</v>
      </c>
      <c r="B44253">
        <v>4621</v>
      </c>
      <c r="C44253" t="s">
        <v>645</v>
      </c>
      <c r="D44253">
        <v>2024</v>
      </c>
      <c r="E44253" t="s">
        <v>737</v>
      </c>
      <c r="F44253" s="2">
        <v>2600.9770836594698</v>
      </c>
    </row>
    <row r="44254" spans="1:6">
      <c r="A44254" t="s">
        <v>620</v>
      </c>
      <c r="B44254">
        <v>4621</v>
      </c>
      <c r="C44254" t="s">
        <v>645</v>
      </c>
      <c r="D44254">
        <v>2024</v>
      </c>
      <c r="E44254" t="s">
        <v>740</v>
      </c>
      <c r="F44254" s="2">
        <v>2291.1766018316598</v>
      </c>
    </row>
    <row r="44255" spans="1:6">
      <c r="A44255" t="s">
        <v>620</v>
      </c>
      <c r="B44255">
        <v>4622</v>
      </c>
      <c r="C44255" t="s">
        <v>647</v>
      </c>
      <c r="D44255">
        <v>2009</v>
      </c>
      <c r="E44255" t="s">
        <v>743</v>
      </c>
      <c r="F44255" s="2">
        <v>0</v>
      </c>
    </row>
    <row r="44256" spans="1:6">
      <c r="A44256" t="s">
        <v>620</v>
      </c>
      <c r="B44256">
        <v>4622</v>
      </c>
      <c r="C44256" t="s">
        <v>647</v>
      </c>
      <c r="D44256">
        <v>2009</v>
      </c>
      <c r="E44256" t="s">
        <v>745</v>
      </c>
      <c r="F44256" s="2">
        <v>4304.0440683113202</v>
      </c>
    </row>
    <row r="44257" spans="1:6">
      <c r="A44257" t="s">
        <v>620</v>
      </c>
      <c r="B44257">
        <v>4622</v>
      </c>
      <c r="C44257" t="s">
        <v>647</v>
      </c>
      <c r="D44257">
        <v>2011</v>
      </c>
      <c r="E44257" t="s">
        <v>736</v>
      </c>
      <c r="F44257" s="2">
        <v>4572.38486228688</v>
      </c>
    </row>
    <row r="44258" spans="1:6">
      <c r="A44258" t="s">
        <v>620</v>
      </c>
      <c r="B44258">
        <v>4622</v>
      </c>
      <c r="C44258" t="s">
        <v>647</v>
      </c>
      <c r="D44258">
        <v>2011</v>
      </c>
      <c r="E44258" t="s">
        <v>737</v>
      </c>
      <c r="F44258" s="2">
        <v>1242.9048985192001</v>
      </c>
    </row>
    <row r="44259" spans="1:6">
      <c r="A44259" t="s">
        <v>620</v>
      </c>
      <c r="B44259">
        <v>4622</v>
      </c>
      <c r="C44259" t="s">
        <v>647</v>
      </c>
      <c r="D44259">
        <v>2013</v>
      </c>
      <c r="E44259" t="s">
        <v>742</v>
      </c>
      <c r="F44259" s="2">
        <v>4013.31712561937</v>
      </c>
    </row>
    <row r="44260" spans="1:6">
      <c r="A44260" t="s">
        <v>620</v>
      </c>
      <c r="B44260">
        <v>4622</v>
      </c>
      <c r="C44260" t="s">
        <v>647</v>
      </c>
      <c r="D44260">
        <v>2013</v>
      </c>
      <c r="E44260" t="s">
        <v>744</v>
      </c>
      <c r="F44260" s="2">
        <v>160944.91748432501</v>
      </c>
    </row>
    <row r="44261" spans="1:6">
      <c r="A44261" t="s">
        <v>620</v>
      </c>
      <c r="B44261">
        <v>4622</v>
      </c>
      <c r="C44261" t="s">
        <v>647</v>
      </c>
      <c r="D44261">
        <v>2013</v>
      </c>
      <c r="E44261" t="s">
        <v>741</v>
      </c>
      <c r="F44261" s="2">
        <v>11462.9937225539</v>
      </c>
    </row>
    <row r="44262" spans="1:6">
      <c r="A44262" t="s">
        <v>620</v>
      </c>
      <c r="B44262">
        <v>4622</v>
      </c>
      <c r="C44262" t="s">
        <v>647</v>
      </c>
      <c r="D44262">
        <v>2015</v>
      </c>
      <c r="E44262" t="s">
        <v>738</v>
      </c>
      <c r="F44262" s="2">
        <v>0</v>
      </c>
    </row>
    <row r="44263" spans="1:6">
      <c r="A44263" t="s">
        <v>620</v>
      </c>
      <c r="B44263">
        <v>4622</v>
      </c>
      <c r="C44263" t="s">
        <v>647</v>
      </c>
      <c r="D44263">
        <v>2015</v>
      </c>
      <c r="E44263" t="s">
        <v>739</v>
      </c>
      <c r="F44263" s="2">
        <v>11615.4187569635</v>
      </c>
    </row>
    <row r="44264" spans="1:6">
      <c r="A44264" t="s">
        <v>620</v>
      </c>
      <c r="B44264">
        <v>4622</v>
      </c>
      <c r="C44264" t="s">
        <v>647</v>
      </c>
      <c r="D44264">
        <v>2015</v>
      </c>
      <c r="E44264" t="s">
        <v>743</v>
      </c>
      <c r="F44264" s="2">
        <v>0</v>
      </c>
    </row>
    <row r="44265" spans="1:6">
      <c r="A44265" t="s">
        <v>620</v>
      </c>
      <c r="B44265">
        <v>4622</v>
      </c>
      <c r="C44265" t="s">
        <v>647</v>
      </c>
      <c r="D44265">
        <v>2016</v>
      </c>
      <c r="E44265" t="s">
        <v>742</v>
      </c>
      <c r="F44265" s="2">
        <v>3513.4953165438701</v>
      </c>
    </row>
    <row r="44266" spans="1:6">
      <c r="A44266" t="s">
        <v>620</v>
      </c>
      <c r="B44266">
        <v>4622</v>
      </c>
      <c r="C44266" t="s">
        <v>647</v>
      </c>
      <c r="D44266">
        <v>2016</v>
      </c>
      <c r="E44266" t="s">
        <v>744</v>
      </c>
      <c r="F44266" s="2">
        <v>155800.48650867</v>
      </c>
    </row>
    <row r="44267" spans="1:6">
      <c r="A44267" t="s">
        <v>620</v>
      </c>
      <c r="B44267">
        <v>4622</v>
      </c>
      <c r="C44267" t="s">
        <v>647</v>
      </c>
      <c r="D44267">
        <v>2016</v>
      </c>
      <c r="E44267" t="s">
        <v>745</v>
      </c>
      <c r="F44267" s="2">
        <v>4304.0440683113302</v>
      </c>
    </row>
    <row r="44268" spans="1:6">
      <c r="A44268" t="s">
        <v>620</v>
      </c>
      <c r="B44268">
        <v>4622</v>
      </c>
      <c r="C44268" t="s">
        <v>647</v>
      </c>
      <c r="D44268">
        <v>2016</v>
      </c>
      <c r="E44268" t="s">
        <v>741</v>
      </c>
      <c r="F44268" s="2">
        <v>10854.1746685129</v>
      </c>
    </row>
    <row r="44269" spans="1:6">
      <c r="A44269" t="s">
        <v>620</v>
      </c>
      <c r="B44269">
        <v>4622</v>
      </c>
      <c r="C44269" t="s">
        <v>647</v>
      </c>
      <c r="D44269">
        <v>2017</v>
      </c>
      <c r="E44269" t="s">
        <v>736</v>
      </c>
      <c r="F44269" s="2">
        <v>3758.7227787727302</v>
      </c>
    </row>
    <row r="44270" spans="1:6">
      <c r="A44270" t="s">
        <v>620</v>
      </c>
      <c r="B44270">
        <v>4622</v>
      </c>
      <c r="C44270" t="s">
        <v>647</v>
      </c>
      <c r="D44270">
        <v>2017</v>
      </c>
      <c r="E44270" t="s">
        <v>737</v>
      </c>
      <c r="F44270" s="2">
        <v>1368.05804940342</v>
      </c>
    </row>
    <row r="44271" spans="1:6">
      <c r="A44271" t="s">
        <v>620</v>
      </c>
      <c r="B44271">
        <v>4622</v>
      </c>
      <c r="C44271" t="s">
        <v>647</v>
      </c>
      <c r="D44271">
        <v>2017</v>
      </c>
      <c r="E44271" t="s">
        <v>740</v>
      </c>
      <c r="F44271" s="2">
        <v>1223.99092401287</v>
      </c>
    </row>
    <row r="44272" spans="1:6">
      <c r="A44272" t="s">
        <v>620</v>
      </c>
      <c r="B44272">
        <v>4622</v>
      </c>
      <c r="C44272" t="s">
        <v>647</v>
      </c>
      <c r="D44272">
        <v>2018</v>
      </c>
      <c r="E44272" t="s">
        <v>738</v>
      </c>
      <c r="F44272" s="2">
        <v>0</v>
      </c>
    </row>
    <row r="44273" spans="1:6">
      <c r="A44273" t="s">
        <v>620</v>
      </c>
      <c r="B44273">
        <v>4622</v>
      </c>
      <c r="C44273" t="s">
        <v>647</v>
      </c>
      <c r="D44273">
        <v>2018</v>
      </c>
      <c r="E44273" t="s">
        <v>739</v>
      </c>
      <c r="F44273" s="2">
        <v>11415.3629615429</v>
      </c>
    </row>
    <row r="44274" spans="1:6">
      <c r="A44274" t="s">
        <v>620</v>
      </c>
      <c r="B44274">
        <v>4622</v>
      </c>
      <c r="C44274" t="s">
        <v>647</v>
      </c>
      <c r="D44274">
        <v>2019</v>
      </c>
      <c r="E44274" t="s">
        <v>742</v>
      </c>
      <c r="F44274" s="2">
        <v>2913.8266392328801</v>
      </c>
    </row>
    <row r="44275" spans="1:6">
      <c r="A44275" t="s">
        <v>620</v>
      </c>
      <c r="B44275">
        <v>4622</v>
      </c>
      <c r="C44275" t="s">
        <v>647</v>
      </c>
      <c r="D44275">
        <v>2019</v>
      </c>
      <c r="E44275" t="s">
        <v>744</v>
      </c>
      <c r="F44275" s="2">
        <v>146786.41303642001</v>
      </c>
    </row>
    <row r="44276" spans="1:6">
      <c r="A44276" t="s">
        <v>620</v>
      </c>
      <c r="B44276">
        <v>4622</v>
      </c>
      <c r="C44276" t="s">
        <v>647</v>
      </c>
      <c r="D44276">
        <v>2019</v>
      </c>
      <c r="E44276" t="s">
        <v>745</v>
      </c>
      <c r="F44276" s="2">
        <v>5177.8527191499497</v>
      </c>
    </row>
    <row r="44277" spans="1:6">
      <c r="A44277" t="s">
        <v>620</v>
      </c>
      <c r="B44277">
        <v>4622</v>
      </c>
      <c r="C44277" t="s">
        <v>647</v>
      </c>
      <c r="D44277">
        <v>2020</v>
      </c>
      <c r="E44277" t="s">
        <v>736</v>
      </c>
      <c r="F44277" s="2">
        <v>2937.3684602071799</v>
      </c>
    </row>
    <row r="44278" spans="1:6">
      <c r="A44278" t="s">
        <v>620</v>
      </c>
      <c r="B44278">
        <v>4622</v>
      </c>
      <c r="C44278" t="s">
        <v>647</v>
      </c>
      <c r="D44278">
        <v>2020</v>
      </c>
      <c r="E44278" t="s">
        <v>737</v>
      </c>
      <c r="F44278" s="2">
        <v>1298.14629108291</v>
      </c>
    </row>
    <row r="44279" spans="1:6">
      <c r="A44279" t="s">
        <v>620</v>
      </c>
      <c r="B44279">
        <v>4622</v>
      </c>
      <c r="C44279" t="s">
        <v>647</v>
      </c>
      <c r="D44279">
        <v>2020</v>
      </c>
      <c r="E44279" t="s">
        <v>740</v>
      </c>
      <c r="F44279" s="2">
        <v>816.27966434513201</v>
      </c>
    </row>
    <row r="44280" spans="1:6">
      <c r="A44280" t="s">
        <v>620</v>
      </c>
      <c r="B44280">
        <v>4622</v>
      </c>
      <c r="C44280" t="s">
        <v>647</v>
      </c>
      <c r="D44280">
        <v>2021</v>
      </c>
      <c r="E44280" t="s">
        <v>738</v>
      </c>
      <c r="F44280" s="2">
        <v>0</v>
      </c>
    </row>
    <row r="44281" spans="1:6">
      <c r="A44281" t="s">
        <v>620</v>
      </c>
      <c r="B44281">
        <v>4622</v>
      </c>
      <c r="C44281" t="s">
        <v>647</v>
      </c>
      <c r="D44281">
        <v>2021</v>
      </c>
      <c r="E44281" t="s">
        <v>739</v>
      </c>
      <c r="F44281" s="2">
        <v>10839.2487371183</v>
      </c>
    </row>
    <row r="44282" spans="1:6">
      <c r="A44282" t="s">
        <v>620</v>
      </c>
      <c r="B44282">
        <v>4622</v>
      </c>
      <c r="C44282" t="s">
        <v>647</v>
      </c>
      <c r="D44282">
        <v>2022</v>
      </c>
      <c r="E44282" t="s">
        <v>742</v>
      </c>
      <c r="F44282" s="2">
        <v>2575.1334437116898</v>
      </c>
    </row>
    <row r="44283" spans="1:6">
      <c r="A44283" t="s">
        <v>620</v>
      </c>
      <c r="B44283">
        <v>4622</v>
      </c>
      <c r="C44283" t="s">
        <v>647</v>
      </c>
      <c r="D44283">
        <v>2022</v>
      </c>
      <c r="E44283" t="s">
        <v>744</v>
      </c>
      <c r="F44283" s="2">
        <v>160386.18070838801</v>
      </c>
    </row>
    <row r="44284" spans="1:6">
      <c r="A44284" t="s">
        <v>620</v>
      </c>
      <c r="B44284">
        <v>4622</v>
      </c>
      <c r="C44284" t="s">
        <v>647</v>
      </c>
      <c r="D44284">
        <v>2022</v>
      </c>
      <c r="E44284" t="s">
        <v>743</v>
      </c>
      <c r="F44284" s="2">
        <v>0</v>
      </c>
    </row>
    <row r="44285" spans="1:6">
      <c r="A44285" t="s">
        <v>620</v>
      </c>
      <c r="B44285">
        <v>4622</v>
      </c>
      <c r="C44285" t="s">
        <v>647</v>
      </c>
      <c r="D44285">
        <v>2022</v>
      </c>
      <c r="E44285" t="s">
        <v>745</v>
      </c>
      <c r="F44285" s="2">
        <v>5634.5451754603</v>
      </c>
    </row>
    <row r="44286" spans="1:6">
      <c r="A44286" t="s">
        <v>620</v>
      </c>
      <c r="B44286">
        <v>4622</v>
      </c>
      <c r="C44286" t="s">
        <v>647</v>
      </c>
      <c r="D44286">
        <v>2023</v>
      </c>
      <c r="E44286" t="s">
        <v>740</v>
      </c>
      <c r="F44286" s="2">
        <v>805.973492838232</v>
      </c>
    </row>
    <row r="44287" spans="1:6">
      <c r="A44287" t="s">
        <v>620</v>
      </c>
      <c r="B44287">
        <v>4622</v>
      </c>
      <c r="C44287" t="s">
        <v>647</v>
      </c>
      <c r="D44287">
        <v>2023</v>
      </c>
      <c r="E44287" t="s">
        <v>741</v>
      </c>
      <c r="F44287" s="2">
        <v>9178.3511998328104</v>
      </c>
    </row>
    <row r="44288" spans="1:6">
      <c r="A44288" t="s">
        <v>620</v>
      </c>
      <c r="B44288">
        <v>4623</v>
      </c>
      <c r="C44288" t="s">
        <v>649</v>
      </c>
      <c r="D44288">
        <v>2009</v>
      </c>
      <c r="E44288" t="s">
        <v>738</v>
      </c>
      <c r="F44288" s="2">
        <v>0</v>
      </c>
    </row>
    <row r="44289" spans="1:6">
      <c r="A44289" t="s">
        <v>620</v>
      </c>
      <c r="B44289">
        <v>4623</v>
      </c>
      <c r="C44289" t="s">
        <v>649</v>
      </c>
      <c r="D44289">
        <v>2013</v>
      </c>
      <c r="E44289" t="s">
        <v>744</v>
      </c>
      <c r="F44289" s="2">
        <v>0</v>
      </c>
    </row>
    <row r="44290" spans="1:6">
      <c r="A44290" t="s">
        <v>620</v>
      </c>
      <c r="B44290">
        <v>4623</v>
      </c>
      <c r="C44290" t="s">
        <v>649</v>
      </c>
      <c r="D44290">
        <v>2013</v>
      </c>
      <c r="E44290" t="s">
        <v>739</v>
      </c>
      <c r="F44290" s="2">
        <v>986.18756110583899</v>
      </c>
    </row>
    <row r="44291" spans="1:6">
      <c r="A44291" t="s">
        <v>620</v>
      </c>
      <c r="B44291">
        <v>4623</v>
      </c>
      <c r="C44291" t="s">
        <v>649</v>
      </c>
      <c r="D44291">
        <v>2013</v>
      </c>
      <c r="E44291" t="s">
        <v>743</v>
      </c>
      <c r="F44291" s="2">
        <v>0</v>
      </c>
    </row>
    <row r="44292" spans="1:6">
      <c r="A44292" t="s">
        <v>620</v>
      </c>
      <c r="B44292">
        <v>4623</v>
      </c>
      <c r="C44292" t="s">
        <v>649</v>
      </c>
      <c r="D44292">
        <v>2013</v>
      </c>
      <c r="E44292" t="s">
        <v>741</v>
      </c>
      <c r="F44292" s="2">
        <v>8886.8544057142208</v>
      </c>
    </row>
    <row r="44293" spans="1:6">
      <c r="A44293" t="s">
        <v>620</v>
      </c>
      <c r="B44293">
        <v>4623</v>
      </c>
      <c r="C44293" t="s">
        <v>649</v>
      </c>
      <c r="D44293">
        <v>2015</v>
      </c>
      <c r="E44293" t="s">
        <v>736</v>
      </c>
      <c r="F44293" s="2">
        <v>283.35636355359497</v>
      </c>
    </row>
    <row r="44294" spans="1:6">
      <c r="A44294" t="s">
        <v>620</v>
      </c>
      <c r="B44294">
        <v>4623</v>
      </c>
      <c r="C44294" t="s">
        <v>649</v>
      </c>
      <c r="D44294">
        <v>2015</v>
      </c>
      <c r="E44294" t="s">
        <v>737</v>
      </c>
      <c r="F44294" s="2">
        <v>601.95619870413202</v>
      </c>
    </row>
    <row r="44295" spans="1:6">
      <c r="A44295" t="s">
        <v>620</v>
      </c>
      <c r="B44295">
        <v>4623</v>
      </c>
      <c r="C44295" t="s">
        <v>649</v>
      </c>
      <c r="D44295">
        <v>2015</v>
      </c>
      <c r="E44295" t="s">
        <v>738</v>
      </c>
      <c r="F44295" s="2">
        <v>0</v>
      </c>
    </row>
    <row r="44296" spans="1:6">
      <c r="A44296" t="s">
        <v>620</v>
      </c>
      <c r="B44296">
        <v>4623</v>
      </c>
      <c r="C44296" t="s">
        <v>649</v>
      </c>
      <c r="D44296">
        <v>2015</v>
      </c>
      <c r="E44296" t="s">
        <v>740</v>
      </c>
      <c r="F44296" s="2">
        <v>372.26689902429302</v>
      </c>
    </row>
    <row r="44297" spans="1:6">
      <c r="A44297" t="s">
        <v>620</v>
      </c>
      <c r="B44297">
        <v>4623</v>
      </c>
      <c r="C44297" t="s">
        <v>649</v>
      </c>
      <c r="D44297">
        <v>2016</v>
      </c>
      <c r="E44297" t="s">
        <v>744</v>
      </c>
      <c r="F44297" s="2">
        <v>0</v>
      </c>
    </row>
    <row r="44298" spans="1:6">
      <c r="A44298" t="s">
        <v>620</v>
      </c>
      <c r="B44298">
        <v>4623</v>
      </c>
      <c r="C44298" t="s">
        <v>649</v>
      </c>
      <c r="D44298">
        <v>2016</v>
      </c>
      <c r="E44298" t="s">
        <v>739</v>
      </c>
      <c r="F44298" s="2">
        <v>1039.56426978745</v>
      </c>
    </row>
    <row r="44299" spans="1:6">
      <c r="A44299" t="s">
        <v>620</v>
      </c>
      <c r="B44299">
        <v>4623</v>
      </c>
      <c r="C44299" t="s">
        <v>649</v>
      </c>
      <c r="D44299">
        <v>2016</v>
      </c>
      <c r="E44299" t="s">
        <v>743</v>
      </c>
      <c r="F44299" s="2">
        <v>0</v>
      </c>
    </row>
    <row r="44300" spans="1:6">
      <c r="A44300" t="s">
        <v>620</v>
      </c>
      <c r="B44300">
        <v>4623</v>
      </c>
      <c r="C44300" t="s">
        <v>649</v>
      </c>
      <c r="D44300">
        <v>2017</v>
      </c>
      <c r="E44300" t="s">
        <v>742</v>
      </c>
      <c r="F44300" s="2">
        <v>616.54982331543897</v>
      </c>
    </row>
    <row r="44301" spans="1:6">
      <c r="A44301" t="s">
        <v>620</v>
      </c>
      <c r="B44301">
        <v>4623</v>
      </c>
      <c r="C44301" t="s">
        <v>649</v>
      </c>
      <c r="D44301">
        <v>2017</v>
      </c>
      <c r="E44301" t="s">
        <v>745</v>
      </c>
      <c r="F44301" s="2">
        <v>315.80593904462103</v>
      </c>
    </row>
    <row r="44302" spans="1:6">
      <c r="A44302" t="s">
        <v>620</v>
      </c>
      <c r="B44302">
        <v>4623</v>
      </c>
      <c r="C44302" t="s">
        <v>649</v>
      </c>
      <c r="D44302">
        <v>2018</v>
      </c>
      <c r="E44302" t="s">
        <v>736</v>
      </c>
      <c r="F44302" s="2">
        <v>300.88401851952102</v>
      </c>
    </row>
    <row r="44303" spans="1:6">
      <c r="A44303" t="s">
        <v>620</v>
      </c>
      <c r="B44303">
        <v>4623</v>
      </c>
      <c r="C44303" t="s">
        <v>649</v>
      </c>
      <c r="D44303">
        <v>2018</v>
      </c>
      <c r="E44303" t="s">
        <v>737</v>
      </c>
      <c r="F44303" s="2">
        <v>574.303001907664</v>
      </c>
    </row>
    <row r="44304" spans="1:6">
      <c r="A44304" t="s">
        <v>620</v>
      </c>
      <c r="B44304">
        <v>4623</v>
      </c>
      <c r="C44304" t="s">
        <v>649</v>
      </c>
      <c r="D44304">
        <v>2018</v>
      </c>
      <c r="E44304" t="s">
        <v>738</v>
      </c>
      <c r="F44304" s="2">
        <v>0</v>
      </c>
    </row>
    <row r="44305" spans="1:6">
      <c r="A44305" t="s">
        <v>620</v>
      </c>
      <c r="B44305">
        <v>4623</v>
      </c>
      <c r="C44305" t="s">
        <v>649</v>
      </c>
      <c r="D44305">
        <v>2018</v>
      </c>
      <c r="E44305" t="s">
        <v>740</v>
      </c>
      <c r="F44305" s="2">
        <v>248.84420882659899</v>
      </c>
    </row>
    <row r="44306" spans="1:6">
      <c r="A44306" t="s">
        <v>620</v>
      </c>
      <c r="B44306">
        <v>4623</v>
      </c>
      <c r="C44306" t="s">
        <v>649</v>
      </c>
      <c r="D44306">
        <v>2019</v>
      </c>
      <c r="E44306" t="s">
        <v>744</v>
      </c>
      <c r="F44306" s="2">
        <v>0</v>
      </c>
    </row>
    <row r="44307" spans="1:6">
      <c r="A44307" t="s">
        <v>620</v>
      </c>
      <c r="B44307">
        <v>4623</v>
      </c>
      <c r="C44307" t="s">
        <v>649</v>
      </c>
      <c r="D44307">
        <v>2019</v>
      </c>
      <c r="E44307" t="s">
        <v>739</v>
      </c>
      <c r="F44307" s="2">
        <v>1070.80920589179</v>
      </c>
    </row>
    <row r="44308" spans="1:6">
      <c r="A44308" t="s">
        <v>620</v>
      </c>
      <c r="B44308">
        <v>4623</v>
      </c>
      <c r="C44308" t="s">
        <v>649</v>
      </c>
      <c r="D44308">
        <v>2020</v>
      </c>
      <c r="E44308" t="s">
        <v>742</v>
      </c>
      <c r="F44308" s="2">
        <v>375.99620333810202</v>
      </c>
    </row>
    <row r="44309" spans="1:6">
      <c r="A44309" t="s">
        <v>620</v>
      </c>
      <c r="B44309">
        <v>4623</v>
      </c>
      <c r="C44309" t="s">
        <v>649</v>
      </c>
      <c r="D44309">
        <v>2020</v>
      </c>
      <c r="E44309" t="s">
        <v>745</v>
      </c>
      <c r="F44309" s="2">
        <v>302.60119270755899</v>
      </c>
    </row>
    <row r="44310" spans="1:6">
      <c r="A44310" t="s">
        <v>620</v>
      </c>
      <c r="B44310">
        <v>4623</v>
      </c>
      <c r="C44310" t="s">
        <v>649</v>
      </c>
      <c r="D44310">
        <v>2020</v>
      </c>
      <c r="E44310" t="s">
        <v>741</v>
      </c>
      <c r="F44310" s="2">
        <v>7080.5925842434299</v>
      </c>
    </row>
    <row r="44311" spans="1:6">
      <c r="A44311" t="s">
        <v>620</v>
      </c>
      <c r="B44311">
        <v>4623</v>
      </c>
      <c r="C44311" t="s">
        <v>649</v>
      </c>
      <c r="D44311">
        <v>2021</v>
      </c>
      <c r="E44311" t="s">
        <v>736</v>
      </c>
      <c r="F44311" s="2">
        <v>273.89084059676702</v>
      </c>
    </row>
    <row r="44312" spans="1:6">
      <c r="A44312" t="s">
        <v>620</v>
      </c>
      <c r="B44312">
        <v>4623</v>
      </c>
      <c r="C44312" t="s">
        <v>649</v>
      </c>
      <c r="D44312">
        <v>2021</v>
      </c>
      <c r="E44312" t="s">
        <v>737</v>
      </c>
      <c r="F44312" s="2">
        <v>583.62572703651199</v>
      </c>
    </row>
    <row r="44313" spans="1:6">
      <c r="A44313" t="s">
        <v>620</v>
      </c>
      <c r="B44313">
        <v>4623</v>
      </c>
      <c r="C44313" t="s">
        <v>649</v>
      </c>
      <c r="D44313">
        <v>2021</v>
      </c>
      <c r="E44313" t="s">
        <v>740</v>
      </c>
      <c r="F44313" s="2">
        <v>200.69379168697799</v>
      </c>
    </row>
    <row r="44314" spans="1:6">
      <c r="A44314" t="s">
        <v>620</v>
      </c>
      <c r="B44314">
        <v>4623</v>
      </c>
      <c r="C44314" t="s">
        <v>649</v>
      </c>
      <c r="D44314">
        <v>2022</v>
      </c>
      <c r="E44314" t="s">
        <v>739</v>
      </c>
      <c r="F44314" s="2">
        <v>1073.7566010022299</v>
      </c>
    </row>
    <row r="44315" spans="1:6">
      <c r="A44315" t="s">
        <v>620</v>
      </c>
      <c r="B44315">
        <v>4623</v>
      </c>
      <c r="C44315" t="s">
        <v>649</v>
      </c>
      <c r="D44315">
        <v>2023</v>
      </c>
      <c r="E44315" t="s">
        <v>742</v>
      </c>
      <c r="F44315" s="2">
        <v>265.07503441426297</v>
      </c>
    </row>
    <row r="44316" spans="1:6">
      <c r="A44316" t="s">
        <v>620</v>
      </c>
      <c r="B44316">
        <v>4623</v>
      </c>
      <c r="C44316" t="s">
        <v>649</v>
      </c>
      <c r="D44316">
        <v>2023</v>
      </c>
      <c r="E44316" t="s">
        <v>743</v>
      </c>
      <c r="F44316" s="2">
        <v>0</v>
      </c>
    </row>
    <row r="44317" spans="1:6">
      <c r="A44317" t="s">
        <v>620</v>
      </c>
      <c r="B44317">
        <v>4623</v>
      </c>
      <c r="C44317" t="s">
        <v>649</v>
      </c>
      <c r="D44317">
        <v>2023</v>
      </c>
      <c r="E44317" t="s">
        <v>745</v>
      </c>
      <c r="F44317" s="2">
        <v>910.39275683108497</v>
      </c>
    </row>
    <row r="44318" spans="1:6">
      <c r="A44318" t="s">
        <v>620</v>
      </c>
      <c r="B44318">
        <v>4623</v>
      </c>
      <c r="C44318" t="s">
        <v>649</v>
      </c>
      <c r="D44318">
        <v>2023</v>
      </c>
      <c r="E44318" t="s">
        <v>741</v>
      </c>
      <c r="F44318" s="2">
        <v>6742.44325383471</v>
      </c>
    </row>
    <row r="44319" spans="1:6">
      <c r="A44319" t="s">
        <v>620</v>
      </c>
      <c r="B44319">
        <v>4623</v>
      </c>
      <c r="C44319" t="s">
        <v>649</v>
      </c>
      <c r="D44319">
        <v>2024</v>
      </c>
      <c r="E44319" t="s">
        <v>740</v>
      </c>
      <c r="F44319" s="2">
        <v>193.71384381926799</v>
      </c>
    </row>
    <row r="44320" spans="1:6">
      <c r="A44320" t="s">
        <v>620</v>
      </c>
      <c r="B44320">
        <v>4624</v>
      </c>
      <c r="C44320" t="s">
        <v>651</v>
      </c>
      <c r="D44320">
        <v>2009</v>
      </c>
      <c r="E44320" t="s">
        <v>744</v>
      </c>
      <c r="F44320" s="2">
        <v>0</v>
      </c>
    </row>
    <row r="44321" spans="1:6">
      <c r="A44321" t="s">
        <v>620</v>
      </c>
      <c r="B44321">
        <v>4624</v>
      </c>
      <c r="C44321" t="s">
        <v>651</v>
      </c>
      <c r="D44321">
        <v>2009</v>
      </c>
      <c r="E44321" t="s">
        <v>741</v>
      </c>
      <c r="F44321" s="2">
        <v>32508.539867761101</v>
      </c>
    </row>
    <row r="44322" spans="1:6">
      <c r="A44322" t="s">
        <v>620</v>
      </c>
      <c r="B44322">
        <v>4624</v>
      </c>
      <c r="C44322" t="s">
        <v>651</v>
      </c>
      <c r="D44322">
        <v>2011</v>
      </c>
      <c r="E44322" t="s">
        <v>736</v>
      </c>
      <c r="F44322" s="2">
        <v>1713.66073641964</v>
      </c>
    </row>
    <row r="44323" spans="1:6">
      <c r="A44323" t="s">
        <v>620</v>
      </c>
      <c r="B44323">
        <v>4624</v>
      </c>
      <c r="C44323" t="s">
        <v>651</v>
      </c>
      <c r="D44323">
        <v>2011</v>
      </c>
      <c r="E44323" t="s">
        <v>737</v>
      </c>
      <c r="F44323" s="2">
        <v>3053.1541694042098</v>
      </c>
    </row>
    <row r="44324" spans="1:6">
      <c r="A44324" t="s">
        <v>620</v>
      </c>
      <c r="B44324">
        <v>4624</v>
      </c>
      <c r="C44324" t="s">
        <v>651</v>
      </c>
      <c r="D44324">
        <v>2011</v>
      </c>
      <c r="E44324" t="s">
        <v>738</v>
      </c>
      <c r="F44324" s="2">
        <v>0</v>
      </c>
    </row>
    <row r="44325" spans="1:6">
      <c r="A44325" t="s">
        <v>620</v>
      </c>
      <c r="B44325">
        <v>4624</v>
      </c>
      <c r="C44325" t="s">
        <v>651</v>
      </c>
      <c r="D44325">
        <v>2011</v>
      </c>
      <c r="E44325" t="s">
        <v>743</v>
      </c>
      <c r="F44325" s="2">
        <v>8.3373776282520004E-2</v>
      </c>
    </row>
    <row r="44326" spans="1:6">
      <c r="A44326" t="s">
        <v>620</v>
      </c>
      <c r="B44326">
        <v>4624</v>
      </c>
      <c r="C44326" t="s">
        <v>651</v>
      </c>
      <c r="D44326">
        <v>2011</v>
      </c>
      <c r="E44326" t="s">
        <v>740</v>
      </c>
      <c r="F44326" s="2">
        <v>3201.3807402003499</v>
      </c>
    </row>
    <row r="44327" spans="1:6">
      <c r="A44327" t="s">
        <v>620</v>
      </c>
      <c r="B44327">
        <v>4624</v>
      </c>
      <c r="C44327" t="s">
        <v>651</v>
      </c>
      <c r="D44327">
        <v>2013</v>
      </c>
      <c r="E44327" t="s">
        <v>742</v>
      </c>
      <c r="F44327" s="2">
        <v>7608.7919896380399</v>
      </c>
    </row>
    <row r="44328" spans="1:6">
      <c r="A44328" t="s">
        <v>620</v>
      </c>
      <c r="B44328">
        <v>4624</v>
      </c>
      <c r="C44328" t="s">
        <v>651</v>
      </c>
      <c r="D44328">
        <v>2013</v>
      </c>
      <c r="E44328" t="s">
        <v>745</v>
      </c>
      <c r="F44328" s="2">
        <v>36915.868215122602</v>
      </c>
    </row>
    <row r="44329" spans="1:6">
      <c r="A44329" t="s">
        <v>620</v>
      </c>
      <c r="B44329">
        <v>4624</v>
      </c>
      <c r="C44329" t="s">
        <v>651</v>
      </c>
      <c r="D44329">
        <v>2015</v>
      </c>
      <c r="E44329" t="s">
        <v>744</v>
      </c>
      <c r="F44329" s="2">
        <v>170.05211811250001</v>
      </c>
    </row>
    <row r="44330" spans="1:6">
      <c r="A44330" t="s">
        <v>620</v>
      </c>
      <c r="B44330">
        <v>4624</v>
      </c>
      <c r="C44330" t="s">
        <v>651</v>
      </c>
      <c r="D44330">
        <v>2015</v>
      </c>
      <c r="E44330" t="s">
        <v>739</v>
      </c>
      <c r="F44330" s="2">
        <v>10731.491883270301</v>
      </c>
    </row>
    <row r="44331" spans="1:6">
      <c r="A44331" t="s">
        <v>620</v>
      </c>
      <c r="B44331">
        <v>4624</v>
      </c>
      <c r="C44331" t="s">
        <v>651</v>
      </c>
      <c r="D44331">
        <v>2016</v>
      </c>
      <c r="E44331" t="s">
        <v>742</v>
      </c>
      <c r="F44331" s="2">
        <v>7828.94630000916</v>
      </c>
    </row>
    <row r="44332" spans="1:6">
      <c r="A44332" t="s">
        <v>620</v>
      </c>
      <c r="B44332">
        <v>4624</v>
      </c>
      <c r="C44332" t="s">
        <v>651</v>
      </c>
      <c r="D44332">
        <v>2016</v>
      </c>
      <c r="E44332" t="s">
        <v>745</v>
      </c>
      <c r="F44332" s="2">
        <v>36915.868215122602</v>
      </c>
    </row>
    <row r="44333" spans="1:6">
      <c r="A44333" t="s">
        <v>620</v>
      </c>
      <c r="B44333">
        <v>4624</v>
      </c>
      <c r="C44333" t="s">
        <v>651</v>
      </c>
      <c r="D44333">
        <v>2016</v>
      </c>
      <c r="E44333" t="s">
        <v>741</v>
      </c>
      <c r="F44333" s="2">
        <v>28953.871882747299</v>
      </c>
    </row>
    <row r="44334" spans="1:6">
      <c r="A44334" t="s">
        <v>620</v>
      </c>
      <c r="B44334">
        <v>4624</v>
      </c>
      <c r="C44334" t="s">
        <v>651</v>
      </c>
      <c r="D44334">
        <v>2017</v>
      </c>
      <c r="E44334" t="s">
        <v>736</v>
      </c>
      <c r="F44334" s="2">
        <v>2041.9938131008801</v>
      </c>
    </row>
    <row r="44335" spans="1:6">
      <c r="A44335" t="s">
        <v>620</v>
      </c>
      <c r="B44335">
        <v>4624</v>
      </c>
      <c r="C44335" t="s">
        <v>651</v>
      </c>
      <c r="D44335">
        <v>2017</v>
      </c>
      <c r="E44335" t="s">
        <v>737</v>
      </c>
      <c r="F44335" s="2">
        <v>3565.2027608162998</v>
      </c>
    </row>
    <row r="44336" spans="1:6">
      <c r="A44336" t="s">
        <v>620</v>
      </c>
      <c r="B44336">
        <v>4624</v>
      </c>
      <c r="C44336" t="s">
        <v>651</v>
      </c>
      <c r="D44336">
        <v>2017</v>
      </c>
      <c r="E44336" t="s">
        <v>740</v>
      </c>
      <c r="F44336" s="2">
        <v>3528.7938195504398</v>
      </c>
    </row>
    <row r="44337" spans="1:6">
      <c r="A44337" t="s">
        <v>620</v>
      </c>
      <c r="B44337">
        <v>4624</v>
      </c>
      <c r="C44337" t="s">
        <v>651</v>
      </c>
      <c r="D44337">
        <v>2018</v>
      </c>
      <c r="E44337" t="s">
        <v>739</v>
      </c>
      <c r="F44337" s="2">
        <v>10296.048250039999</v>
      </c>
    </row>
    <row r="44338" spans="1:6">
      <c r="A44338" t="s">
        <v>620</v>
      </c>
      <c r="B44338">
        <v>4624</v>
      </c>
      <c r="C44338" t="s">
        <v>651</v>
      </c>
      <c r="D44338">
        <v>2018</v>
      </c>
      <c r="E44338" t="s">
        <v>743</v>
      </c>
      <c r="F44338" s="2">
        <v>0</v>
      </c>
    </row>
    <row r="44339" spans="1:6">
      <c r="A44339" t="s">
        <v>620</v>
      </c>
      <c r="B44339">
        <v>4624</v>
      </c>
      <c r="C44339" t="s">
        <v>651</v>
      </c>
      <c r="D44339">
        <v>2019</v>
      </c>
      <c r="E44339" t="s">
        <v>742</v>
      </c>
      <c r="F44339" s="2">
        <v>5224.9870902174498</v>
      </c>
    </row>
    <row r="44340" spans="1:6">
      <c r="A44340" t="s">
        <v>620</v>
      </c>
      <c r="B44340">
        <v>4624</v>
      </c>
      <c r="C44340" t="s">
        <v>651</v>
      </c>
      <c r="D44340">
        <v>2019</v>
      </c>
      <c r="E44340" t="s">
        <v>745</v>
      </c>
      <c r="F44340" s="2">
        <v>40731.261493816899</v>
      </c>
    </row>
    <row r="44341" spans="1:6">
      <c r="A44341" t="s">
        <v>620</v>
      </c>
      <c r="B44341">
        <v>4624</v>
      </c>
      <c r="C44341" t="s">
        <v>651</v>
      </c>
      <c r="D44341">
        <v>2019</v>
      </c>
      <c r="E44341" t="s">
        <v>741</v>
      </c>
      <c r="F44341" s="2">
        <v>25696.297831751501</v>
      </c>
    </row>
    <row r="44342" spans="1:6">
      <c r="A44342" t="s">
        <v>620</v>
      </c>
      <c r="B44342">
        <v>4624</v>
      </c>
      <c r="C44342" t="s">
        <v>651</v>
      </c>
      <c r="D44342">
        <v>2020</v>
      </c>
      <c r="E44342" t="s">
        <v>736</v>
      </c>
      <c r="F44342" s="2">
        <v>1825.46004359583</v>
      </c>
    </row>
    <row r="44343" spans="1:6">
      <c r="A44343" t="s">
        <v>620</v>
      </c>
      <c r="B44343">
        <v>4624</v>
      </c>
      <c r="C44343" t="s">
        <v>651</v>
      </c>
      <c r="D44343">
        <v>2020</v>
      </c>
      <c r="E44343" t="s">
        <v>740</v>
      </c>
      <c r="F44343" s="2">
        <v>1862.9646433492401</v>
      </c>
    </row>
    <row r="44344" spans="1:6">
      <c r="A44344" t="s">
        <v>620</v>
      </c>
      <c r="B44344">
        <v>4624</v>
      </c>
      <c r="C44344" t="s">
        <v>651</v>
      </c>
      <c r="D44344">
        <v>2021</v>
      </c>
      <c r="E44344" t="s">
        <v>738</v>
      </c>
      <c r="F44344" s="2">
        <v>0</v>
      </c>
    </row>
    <row r="44345" spans="1:6">
      <c r="A44345" t="s">
        <v>620</v>
      </c>
      <c r="B44345">
        <v>4624</v>
      </c>
      <c r="C44345" t="s">
        <v>651</v>
      </c>
      <c r="D44345">
        <v>2021</v>
      </c>
      <c r="E44345" t="s">
        <v>743</v>
      </c>
      <c r="F44345" s="2">
        <v>0</v>
      </c>
    </row>
    <row r="44346" spans="1:6">
      <c r="A44346" t="s">
        <v>620</v>
      </c>
      <c r="B44346">
        <v>4624</v>
      </c>
      <c r="C44346" t="s">
        <v>651</v>
      </c>
      <c r="D44346">
        <v>2022</v>
      </c>
      <c r="E44346" t="s">
        <v>742</v>
      </c>
      <c r="F44346" s="2">
        <v>5598.4064577035597</v>
      </c>
    </row>
    <row r="44347" spans="1:6">
      <c r="A44347" t="s">
        <v>620</v>
      </c>
      <c r="B44347">
        <v>4624</v>
      </c>
      <c r="C44347" t="s">
        <v>651</v>
      </c>
      <c r="D44347">
        <v>2022</v>
      </c>
      <c r="E44347" t="s">
        <v>744</v>
      </c>
      <c r="F44347" s="2">
        <v>136.22198216499999</v>
      </c>
    </row>
    <row r="44348" spans="1:6">
      <c r="A44348" t="s">
        <v>620</v>
      </c>
      <c r="B44348">
        <v>4624</v>
      </c>
      <c r="C44348" t="s">
        <v>651</v>
      </c>
      <c r="D44348">
        <v>2022</v>
      </c>
      <c r="E44348" t="s">
        <v>745</v>
      </c>
      <c r="F44348" s="2">
        <v>32142.3414449993</v>
      </c>
    </row>
    <row r="44349" spans="1:6">
      <c r="A44349" t="s">
        <v>620</v>
      </c>
      <c r="B44349">
        <v>4624</v>
      </c>
      <c r="C44349" t="s">
        <v>651</v>
      </c>
      <c r="D44349">
        <v>2022</v>
      </c>
      <c r="E44349" t="s">
        <v>741</v>
      </c>
      <c r="F44349" s="2">
        <v>23377.893772199001</v>
      </c>
    </row>
    <row r="44350" spans="1:6">
      <c r="A44350" t="s">
        <v>620</v>
      </c>
      <c r="B44350">
        <v>4624</v>
      </c>
      <c r="C44350" t="s">
        <v>651</v>
      </c>
      <c r="D44350">
        <v>2024</v>
      </c>
      <c r="E44350" t="s">
        <v>736</v>
      </c>
      <c r="F44350" s="2">
        <v>2142.43704196511</v>
      </c>
    </row>
    <row r="44351" spans="1:6">
      <c r="A44351" t="s">
        <v>620</v>
      </c>
      <c r="B44351">
        <v>4624</v>
      </c>
      <c r="C44351" t="s">
        <v>651</v>
      </c>
      <c r="D44351">
        <v>2024</v>
      </c>
      <c r="E44351" t="s">
        <v>737</v>
      </c>
      <c r="F44351" s="2">
        <v>3340.6835591763702</v>
      </c>
    </row>
    <row r="44352" spans="1:6">
      <c r="A44352" t="s">
        <v>620</v>
      </c>
      <c r="B44352">
        <v>4624</v>
      </c>
      <c r="C44352" t="s">
        <v>651</v>
      </c>
      <c r="D44352">
        <v>2024</v>
      </c>
      <c r="E44352" t="s">
        <v>743</v>
      </c>
      <c r="F44352" s="2">
        <v>0</v>
      </c>
    </row>
    <row r="44353" spans="1:6">
      <c r="A44353" t="s">
        <v>620</v>
      </c>
      <c r="B44353">
        <v>4625</v>
      </c>
      <c r="C44353" t="s">
        <v>653</v>
      </c>
      <c r="D44353">
        <v>2009</v>
      </c>
      <c r="E44353" t="s">
        <v>742</v>
      </c>
      <c r="F44353" s="2">
        <v>1439.5700931102699</v>
      </c>
    </row>
    <row r="44354" spans="1:6">
      <c r="A44354" t="s">
        <v>620</v>
      </c>
      <c r="B44354">
        <v>4625</v>
      </c>
      <c r="C44354" t="s">
        <v>653</v>
      </c>
      <c r="D44354">
        <v>2009</v>
      </c>
      <c r="E44354" t="s">
        <v>744</v>
      </c>
      <c r="F44354" s="2">
        <v>0</v>
      </c>
    </row>
    <row r="44355" spans="1:6">
      <c r="A44355" t="s">
        <v>620</v>
      </c>
      <c r="B44355">
        <v>4625</v>
      </c>
      <c r="C44355" t="s">
        <v>653</v>
      </c>
      <c r="D44355">
        <v>2009</v>
      </c>
      <c r="E44355" t="s">
        <v>745</v>
      </c>
      <c r="F44355" s="2">
        <v>47640.430813323299</v>
      </c>
    </row>
    <row r="44356" spans="1:6">
      <c r="A44356" t="s">
        <v>620</v>
      </c>
      <c r="B44356">
        <v>4625</v>
      </c>
      <c r="C44356" t="s">
        <v>653</v>
      </c>
      <c r="D44356">
        <v>2011</v>
      </c>
      <c r="E44356" t="s">
        <v>738</v>
      </c>
      <c r="F44356" s="2">
        <v>0</v>
      </c>
    </row>
    <row r="44357" spans="1:6">
      <c r="A44357" t="s">
        <v>620</v>
      </c>
      <c r="B44357">
        <v>4625</v>
      </c>
      <c r="C44357" t="s">
        <v>653</v>
      </c>
      <c r="D44357">
        <v>2011</v>
      </c>
      <c r="E44357" t="s">
        <v>739</v>
      </c>
      <c r="F44357" s="2">
        <v>3806.1160324645498</v>
      </c>
    </row>
    <row r="44358" spans="1:6">
      <c r="A44358" t="s">
        <v>620</v>
      </c>
      <c r="B44358">
        <v>4625</v>
      </c>
      <c r="C44358" t="s">
        <v>653</v>
      </c>
      <c r="D44358">
        <v>2013</v>
      </c>
      <c r="E44358" t="s">
        <v>741</v>
      </c>
      <c r="F44358" s="2">
        <v>3326.1751823057498</v>
      </c>
    </row>
    <row r="44359" spans="1:6">
      <c r="A44359" t="s">
        <v>620</v>
      </c>
      <c r="B44359">
        <v>4625</v>
      </c>
      <c r="C44359" t="s">
        <v>653</v>
      </c>
      <c r="D44359">
        <v>2015</v>
      </c>
      <c r="E44359" t="s">
        <v>738</v>
      </c>
      <c r="F44359" s="2">
        <v>0</v>
      </c>
    </row>
    <row r="44360" spans="1:6">
      <c r="A44360" t="s">
        <v>620</v>
      </c>
      <c r="B44360">
        <v>4625</v>
      </c>
      <c r="C44360" t="s">
        <v>653</v>
      </c>
      <c r="D44360">
        <v>2015</v>
      </c>
      <c r="E44360" t="s">
        <v>743</v>
      </c>
      <c r="F44360" s="2">
        <v>0</v>
      </c>
    </row>
    <row r="44361" spans="1:6">
      <c r="A44361" t="s">
        <v>620</v>
      </c>
      <c r="B44361">
        <v>4625</v>
      </c>
      <c r="C44361" t="s">
        <v>653</v>
      </c>
      <c r="D44361">
        <v>2016</v>
      </c>
      <c r="E44361" t="s">
        <v>741</v>
      </c>
      <c r="F44361" s="2">
        <v>3041.5587381734099</v>
      </c>
    </row>
    <row r="44362" spans="1:6">
      <c r="A44362" t="s">
        <v>620</v>
      </c>
      <c r="B44362">
        <v>4625</v>
      </c>
      <c r="C44362" t="s">
        <v>653</v>
      </c>
      <c r="D44362">
        <v>2017</v>
      </c>
      <c r="E44362" t="s">
        <v>736</v>
      </c>
      <c r="F44362" s="2">
        <v>416.60710425000798</v>
      </c>
    </row>
    <row r="44363" spans="1:6">
      <c r="A44363" t="s">
        <v>620</v>
      </c>
      <c r="B44363">
        <v>4625</v>
      </c>
      <c r="C44363" t="s">
        <v>653</v>
      </c>
      <c r="D44363">
        <v>2017</v>
      </c>
      <c r="E44363" t="s">
        <v>737</v>
      </c>
      <c r="F44363" s="2">
        <v>958.85554534588596</v>
      </c>
    </row>
    <row r="44364" spans="1:6">
      <c r="A44364" t="s">
        <v>620</v>
      </c>
      <c r="B44364">
        <v>4625</v>
      </c>
      <c r="C44364" t="s">
        <v>653</v>
      </c>
      <c r="D44364">
        <v>2017</v>
      </c>
      <c r="E44364" t="s">
        <v>740</v>
      </c>
      <c r="F44364" s="2">
        <v>858.41034390730397</v>
      </c>
    </row>
    <row r="44365" spans="1:6">
      <c r="A44365" t="s">
        <v>620</v>
      </c>
      <c r="B44365">
        <v>4625</v>
      </c>
      <c r="C44365" t="s">
        <v>653</v>
      </c>
      <c r="D44365">
        <v>2018</v>
      </c>
      <c r="E44365" t="s">
        <v>738</v>
      </c>
      <c r="F44365" s="2">
        <v>0</v>
      </c>
    </row>
    <row r="44366" spans="1:6">
      <c r="A44366" t="s">
        <v>620</v>
      </c>
      <c r="B44366">
        <v>4625</v>
      </c>
      <c r="C44366" t="s">
        <v>653</v>
      </c>
      <c r="D44366">
        <v>2018</v>
      </c>
      <c r="E44366" t="s">
        <v>739</v>
      </c>
      <c r="F44366" s="2">
        <v>3308.9459990341202</v>
      </c>
    </row>
    <row r="44367" spans="1:6">
      <c r="A44367" t="s">
        <v>620</v>
      </c>
      <c r="B44367">
        <v>4625</v>
      </c>
      <c r="C44367" t="s">
        <v>653</v>
      </c>
      <c r="D44367">
        <v>2018</v>
      </c>
      <c r="E44367" t="s">
        <v>743</v>
      </c>
      <c r="F44367" s="2">
        <v>0</v>
      </c>
    </row>
    <row r="44368" spans="1:6">
      <c r="A44368" t="s">
        <v>620</v>
      </c>
      <c r="B44368">
        <v>4625</v>
      </c>
      <c r="C44368" t="s">
        <v>653</v>
      </c>
      <c r="D44368">
        <v>2019</v>
      </c>
      <c r="E44368" t="s">
        <v>742</v>
      </c>
      <c r="F44368" s="2">
        <v>1553.45420871748</v>
      </c>
    </row>
    <row r="44369" spans="1:6">
      <c r="A44369" t="s">
        <v>620</v>
      </c>
      <c r="B44369">
        <v>4625</v>
      </c>
      <c r="C44369" t="s">
        <v>653</v>
      </c>
      <c r="D44369">
        <v>2019</v>
      </c>
      <c r="E44369" t="s">
        <v>744</v>
      </c>
      <c r="F44369" s="2">
        <v>2348.2106180199999</v>
      </c>
    </row>
    <row r="44370" spans="1:6">
      <c r="A44370" t="s">
        <v>620</v>
      </c>
      <c r="B44370">
        <v>4625</v>
      </c>
      <c r="C44370" t="s">
        <v>653</v>
      </c>
      <c r="D44370">
        <v>2019</v>
      </c>
      <c r="E44370" t="s">
        <v>745</v>
      </c>
      <c r="F44370" s="2">
        <v>50666.860683665902</v>
      </c>
    </row>
    <row r="44371" spans="1:6">
      <c r="A44371" t="s">
        <v>620</v>
      </c>
      <c r="B44371">
        <v>4625</v>
      </c>
      <c r="C44371" t="s">
        <v>653</v>
      </c>
      <c r="D44371">
        <v>2019</v>
      </c>
      <c r="E44371" t="s">
        <v>741</v>
      </c>
      <c r="F44371" s="2">
        <v>2682.3408742717802</v>
      </c>
    </row>
    <row r="44372" spans="1:6">
      <c r="A44372" t="s">
        <v>620</v>
      </c>
      <c r="B44372">
        <v>4625</v>
      </c>
      <c r="C44372" t="s">
        <v>653</v>
      </c>
      <c r="D44372">
        <v>2020</v>
      </c>
      <c r="E44372" t="s">
        <v>736</v>
      </c>
      <c r="F44372" s="2">
        <v>284.04373430851302</v>
      </c>
    </row>
    <row r="44373" spans="1:6">
      <c r="A44373" t="s">
        <v>620</v>
      </c>
      <c r="B44373">
        <v>4625</v>
      </c>
      <c r="C44373" t="s">
        <v>653</v>
      </c>
      <c r="D44373">
        <v>2020</v>
      </c>
      <c r="E44373" t="s">
        <v>737</v>
      </c>
      <c r="F44373" s="2">
        <v>777.11951763072204</v>
      </c>
    </row>
    <row r="44374" spans="1:6">
      <c r="A44374" t="s">
        <v>620</v>
      </c>
      <c r="B44374">
        <v>4625</v>
      </c>
      <c r="C44374" t="s">
        <v>653</v>
      </c>
      <c r="D44374">
        <v>2020</v>
      </c>
      <c r="E44374" t="s">
        <v>740</v>
      </c>
      <c r="F44374" s="2">
        <v>429.24736306077699</v>
      </c>
    </row>
    <row r="44375" spans="1:6">
      <c r="A44375" t="s">
        <v>620</v>
      </c>
      <c r="B44375">
        <v>4625</v>
      </c>
      <c r="C44375" t="s">
        <v>653</v>
      </c>
      <c r="D44375">
        <v>2021</v>
      </c>
      <c r="E44375" t="s">
        <v>738</v>
      </c>
      <c r="F44375" s="2">
        <v>0</v>
      </c>
    </row>
    <row r="44376" spans="1:6">
      <c r="A44376" t="s">
        <v>620</v>
      </c>
      <c r="B44376">
        <v>4625</v>
      </c>
      <c r="C44376" t="s">
        <v>653</v>
      </c>
      <c r="D44376">
        <v>2021</v>
      </c>
      <c r="E44376" t="s">
        <v>739</v>
      </c>
      <c r="F44376" s="2">
        <v>3490.25490167412</v>
      </c>
    </row>
    <row r="44377" spans="1:6">
      <c r="A44377" t="s">
        <v>620</v>
      </c>
      <c r="B44377">
        <v>4625</v>
      </c>
      <c r="C44377" t="s">
        <v>653</v>
      </c>
      <c r="D44377">
        <v>2021</v>
      </c>
      <c r="E44377" t="s">
        <v>743</v>
      </c>
      <c r="F44377" s="2">
        <v>0</v>
      </c>
    </row>
    <row r="44378" spans="1:6">
      <c r="A44378" t="s">
        <v>620</v>
      </c>
      <c r="B44378">
        <v>4625</v>
      </c>
      <c r="C44378" t="s">
        <v>653</v>
      </c>
      <c r="D44378">
        <v>2022</v>
      </c>
      <c r="E44378" t="s">
        <v>742</v>
      </c>
      <c r="F44378" s="2">
        <v>1465.8822274758099</v>
      </c>
    </row>
    <row r="44379" spans="1:6">
      <c r="A44379" t="s">
        <v>620</v>
      </c>
      <c r="B44379">
        <v>4625</v>
      </c>
      <c r="C44379" t="s">
        <v>653</v>
      </c>
      <c r="D44379">
        <v>2022</v>
      </c>
      <c r="E44379" t="s">
        <v>744</v>
      </c>
      <c r="F44379" s="2">
        <v>2905.4121180000002</v>
      </c>
    </row>
    <row r="44380" spans="1:6">
      <c r="A44380" t="s">
        <v>620</v>
      </c>
      <c r="B44380">
        <v>4625</v>
      </c>
      <c r="C44380" t="s">
        <v>653</v>
      </c>
      <c r="D44380">
        <v>2022</v>
      </c>
      <c r="E44380" t="s">
        <v>745</v>
      </c>
      <c r="F44380" s="2">
        <v>52541.894026772803</v>
      </c>
    </row>
    <row r="44381" spans="1:6">
      <c r="A44381" t="s">
        <v>620</v>
      </c>
      <c r="B44381">
        <v>4625</v>
      </c>
      <c r="C44381" t="s">
        <v>653</v>
      </c>
      <c r="D44381">
        <v>2023</v>
      </c>
      <c r="E44381" t="s">
        <v>736</v>
      </c>
      <c r="F44381" s="2">
        <v>304.00540402208901</v>
      </c>
    </row>
    <row r="44382" spans="1:6">
      <c r="A44382" t="s">
        <v>620</v>
      </c>
      <c r="B44382">
        <v>4625</v>
      </c>
      <c r="C44382" t="s">
        <v>653</v>
      </c>
      <c r="D44382">
        <v>2023</v>
      </c>
      <c r="E44382" t="s">
        <v>737</v>
      </c>
      <c r="F44382" s="2">
        <v>718.78970924100202</v>
      </c>
    </row>
    <row r="44383" spans="1:6">
      <c r="A44383" t="s">
        <v>620</v>
      </c>
      <c r="B44383">
        <v>4625</v>
      </c>
      <c r="C44383" t="s">
        <v>653</v>
      </c>
      <c r="D44383">
        <v>2023</v>
      </c>
      <c r="E44383" t="s">
        <v>740</v>
      </c>
      <c r="F44383" s="2">
        <v>554.48381730207495</v>
      </c>
    </row>
    <row r="44384" spans="1:6">
      <c r="A44384" t="s">
        <v>620</v>
      </c>
      <c r="B44384">
        <v>4625</v>
      </c>
      <c r="C44384" t="s">
        <v>653</v>
      </c>
      <c r="D44384">
        <v>2024</v>
      </c>
      <c r="E44384" t="s">
        <v>739</v>
      </c>
      <c r="F44384" s="2">
        <v>3009.6812728360801</v>
      </c>
    </row>
    <row r="44385" spans="1:6">
      <c r="A44385" t="s">
        <v>620</v>
      </c>
      <c r="B44385">
        <v>4626</v>
      </c>
      <c r="C44385" t="s">
        <v>655</v>
      </c>
      <c r="D44385">
        <v>2009</v>
      </c>
      <c r="E44385" t="s">
        <v>742</v>
      </c>
      <c r="F44385" s="2">
        <v>8473.0169420663096</v>
      </c>
    </row>
    <row r="44386" spans="1:6">
      <c r="A44386" t="s">
        <v>620</v>
      </c>
      <c r="B44386">
        <v>4626</v>
      </c>
      <c r="C44386" t="s">
        <v>655</v>
      </c>
      <c r="D44386">
        <v>2009</v>
      </c>
      <c r="E44386" t="s">
        <v>743</v>
      </c>
      <c r="F44386" s="2">
        <v>0</v>
      </c>
    </row>
    <row r="44387" spans="1:6">
      <c r="A44387" t="s">
        <v>620</v>
      </c>
      <c r="B44387">
        <v>4626</v>
      </c>
      <c r="C44387" t="s">
        <v>655</v>
      </c>
      <c r="D44387">
        <v>2009</v>
      </c>
      <c r="E44387" t="s">
        <v>745</v>
      </c>
      <c r="F44387" s="2">
        <v>102811.11799407699</v>
      </c>
    </row>
    <row r="44388" spans="1:6">
      <c r="A44388" t="s">
        <v>620</v>
      </c>
      <c r="B44388">
        <v>4626</v>
      </c>
      <c r="C44388" t="s">
        <v>655</v>
      </c>
      <c r="D44388">
        <v>2011</v>
      </c>
      <c r="E44388" t="s">
        <v>737</v>
      </c>
      <c r="F44388" s="2">
        <v>5029.2862350620799</v>
      </c>
    </row>
    <row r="44389" spans="1:6">
      <c r="A44389" t="s">
        <v>620</v>
      </c>
      <c r="B44389">
        <v>4626</v>
      </c>
      <c r="C44389" t="s">
        <v>655</v>
      </c>
      <c r="D44389">
        <v>2013</v>
      </c>
      <c r="E44389" t="s">
        <v>744</v>
      </c>
      <c r="F44389" s="2">
        <v>187762.37385757</v>
      </c>
    </row>
    <row r="44390" spans="1:6">
      <c r="A44390" t="s">
        <v>620</v>
      </c>
      <c r="B44390">
        <v>4626</v>
      </c>
      <c r="C44390" t="s">
        <v>655</v>
      </c>
      <c r="D44390">
        <v>2013</v>
      </c>
      <c r="E44390" t="s">
        <v>741</v>
      </c>
      <c r="F44390" s="2">
        <v>52351.900719173398</v>
      </c>
    </row>
    <row r="44391" spans="1:6">
      <c r="A44391" t="s">
        <v>620</v>
      </c>
      <c r="B44391">
        <v>4626</v>
      </c>
      <c r="C44391" t="s">
        <v>655</v>
      </c>
      <c r="D44391">
        <v>2015</v>
      </c>
      <c r="E44391" t="s">
        <v>738</v>
      </c>
      <c r="F44391" s="2">
        <v>24321.5910145376</v>
      </c>
    </row>
    <row r="44392" spans="1:6">
      <c r="A44392" t="s">
        <v>620</v>
      </c>
      <c r="B44392">
        <v>4626</v>
      </c>
      <c r="C44392" t="s">
        <v>655</v>
      </c>
      <c r="D44392">
        <v>2015</v>
      </c>
      <c r="E44392" t="s">
        <v>739</v>
      </c>
      <c r="F44392" s="2">
        <v>4646.8081936872504</v>
      </c>
    </row>
    <row r="44393" spans="1:6">
      <c r="A44393" t="s">
        <v>620</v>
      </c>
      <c r="B44393">
        <v>4626</v>
      </c>
      <c r="C44393" t="s">
        <v>655</v>
      </c>
      <c r="D44393">
        <v>2015</v>
      </c>
      <c r="E44393" t="s">
        <v>743</v>
      </c>
      <c r="F44393" s="2">
        <v>0</v>
      </c>
    </row>
    <row r="44394" spans="1:6">
      <c r="A44394" t="s">
        <v>620</v>
      </c>
      <c r="B44394">
        <v>4626</v>
      </c>
      <c r="C44394" t="s">
        <v>655</v>
      </c>
      <c r="D44394">
        <v>2016</v>
      </c>
      <c r="E44394" t="s">
        <v>742</v>
      </c>
      <c r="F44394" s="2">
        <v>10096.157399210701</v>
      </c>
    </row>
    <row r="44395" spans="1:6">
      <c r="A44395" t="s">
        <v>620</v>
      </c>
      <c r="B44395">
        <v>4626</v>
      </c>
      <c r="C44395" t="s">
        <v>655</v>
      </c>
      <c r="D44395">
        <v>2016</v>
      </c>
      <c r="E44395" t="s">
        <v>744</v>
      </c>
      <c r="F44395" s="2">
        <v>193029.46432618599</v>
      </c>
    </row>
    <row r="44396" spans="1:6">
      <c r="A44396" t="s">
        <v>620</v>
      </c>
      <c r="B44396">
        <v>4626</v>
      </c>
      <c r="C44396" t="s">
        <v>655</v>
      </c>
      <c r="D44396">
        <v>2016</v>
      </c>
      <c r="E44396" t="s">
        <v>745</v>
      </c>
      <c r="F44396" s="2">
        <v>102811.11799407699</v>
      </c>
    </row>
    <row r="44397" spans="1:6">
      <c r="A44397" t="s">
        <v>620</v>
      </c>
      <c r="B44397">
        <v>4626</v>
      </c>
      <c r="C44397" t="s">
        <v>655</v>
      </c>
      <c r="D44397">
        <v>2016</v>
      </c>
      <c r="E44397" t="s">
        <v>741</v>
      </c>
      <c r="F44397" s="2">
        <v>47636.132663100303</v>
      </c>
    </row>
    <row r="44398" spans="1:6">
      <c r="A44398" t="s">
        <v>620</v>
      </c>
      <c r="B44398">
        <v>4626</v>
      </c>
      <c r="C44398" t="s">
        <v>655</v>
      </c>
      <c r="D44398">
        <v>2017</v>
      </c>
      <c r="E44398" t="s">
        <v>736</v>
      </c>
      <c r="F44398" s="2">
        <v>22159.7527300855</v>
      </c>
    </row>
    <row r="44399" spans="1:6">
      <c r="A44399" t="s">
        <v>620</v>
      </c>
      <c r="B44399">
        <v>4626</v>
      </c>
      <c r="C44399" t="s">
        <v>655</v>
      </c>
      <c r="D44399">
        <v>2017</v>
      </c>
      <c r="E44399" t="s">
        <v>737</v>
      </c>
      <c r="F44399" s="2">
        <v>5996.3874572067498</v>
      </c>
    </row>
    <row r="44400" spans="1:6">
      <c r="A44400" t="s">
        <v>620</v>
      </c>
      <c r="B44400">
        <v>4626</v>
      </c>
      <c r="C44400" t="s">
        <v>655</v>
      </c>
      <c r="D44400">
        <v>2017</v>
      </c>
      <c r="E44400" t="s">
        <v>740</v>
      </c>
      <c r="F44400" s="2">
        <v>5932.5172289565799</v>
      </c>
    </row>
    <row r="44401" spans="1:6">
      <c r="A44401" t="s">
        <v>620</v>
      </c>
      <c r="B44401">
        <v>4626</v>
      </c>
      <c r="C44401" t="s">
        <v>655</v>
      </c>
      <c r="D44401">
        <v>2018</v>
      </c>
      <c r="E44401" t="s">
        <v>738</v>
      </c>
      <c r="F44401" s="2">
        <v>25013.087281359301</v>
      </c>
    </row>
    <row r="44402" spans="1:6">
      <c r="A44402" t="s">
        <v>620</v>
      </c>
      <c r="B44402">
        <v>4626</v>
      </c>
      <c r="C44402" t="s">
        <v>655</v>
      </c>
      <c r="D44402">
        <v>2018</v>
      </c>
      <c r="E44402" t="s">
        <v>739</v>
      </c>
      <c r="F44402" s="2">
        <v>4324.4705554394104</v>
      </c>
    </row>
    <row r="44403" spans="1:6">
      <c r="A44403" t="s">
        <v>620</v>
      </c>
      <c r="B44403">
        <v>4626</v>
      </c>
      <c r="C44403" t="s">
        <v>655</v>
      </c>
      <c r="D44403">
        <v>2018</v>
      </c>
      <c r="E44403" t="s">
        <v>743</v>
      </c>
      <c r="F44403" s="2">
        <v>0</v>
      </c>
    </row>
    <row r="44404" spans="1:6">
      <c r="A44404" t="s">
        <v>620</v>
      </c>
      <c r="B44404">
        <v>4626</v>
      </c>
      <c r="C44404" t="s">
        <v>655</v>
      </c>
      <c r="D44404">
        <v>2019</v>
      </c>
      <c r="E44404" t="s">
        <v>742</v>
      </c>
      <c r="F44404" s="2">
        <v>7069.6836122638097</v>
      </c>
    </row>
    <row r="44405" spans="1:6">
      <c r="A44405" t="s">
        <v>620</v>
      </c>
      <c r="B44405">
        <v>4626</v>
      </c>
      <c r="C44405" t="s">
        <v>655</v>
      </c>
      <c r="D44405">
        <v>2019</v>
      </c>
      <c r="E44405" t="s">
        <v>744</v>
      </c>
      <c r="F44405" s="2">
        <v>169360.64914553799</v>
      </c>
    </row>
    <row r="44406" spans="1:6">
      <c r="A44406" t="s">
        <v>620</v>
      </c>
      <c r="B44406">
        <v>4626</v>
      </c>
      <c r="C44406" t="s">
        <v>655</v>
      </c>
      <c r="D44406">
        <v>2019</v>
      </c>
      <c r="E44406" t="s">
        <v>745</v>
      </c>
      <c r="F44406" s="2">
        <v>113984.00591576099</v>
      </c>
    </row>
    <row r="44407" spans="1:6">
      <c r="A44407" t="s">
        <v>620</v>
      </c>
      <c r="B44407">
        <v>4626</v>
      </c>
      <c r="C44407" t="s">
        <v>655</v>
      </c>
      <c r="D44407">
        <v>2020</v>
      </c>
      <c r="E44407" t="s">
        <v>736</v>
      </c>
      <c r="F44407" s="2">
        <v>20448.725671536398</v>
      </c>
    </row>
    <row r="44408" spans="1:6">
      <c r="A44408" t="s">
        <v>620</v>
      </c>
      <c r="B44408">
        <v>4626</v>
      </c>
      <c r="C44408" t="s">
        <v>655</v>
      </c>
      <c r="D44408">
        <v>2020</v>
      </c>
      <c r="E44408" t="s">
        <v>737</v>
      </c>
      <c r="F44408" s="2">
        <v>5891.0176532666601</v>
      </c>
    </row>
    <row r="44409" spans="1:6">
      <c r="A44409" t="s">
        <v>620</v>
      </c>
      <c r="B44409">
        <v>4626</v>
      </c>
      <c r="C44409" t="s">
        <v>655</v>
      </c>
      <c r="D44409">
        <v>2020</v>
      </c>
      <c r="E44409" t="s">
        <v>740</v>
      </c>
      <c r="F44409" s="2">
        <v>3025.8839531939798</v>
      </c>
    </row>
    <row r="44410" spans="1:6">
      <c r="A44410" t="s">
        <v>620</v>
      </c>
      <c r="B44410">
        <v>4626</v>
      </c>
      <c r="C44410" t="s">
        <v>655</v>
      </c>
      <c r="D44410">
        <v>2021</v>
      </c>
      <c r="E44410" t="s">
        <v>738</v>
      </c>
      <c r="F44410" s="2">
        <v>21649.411347123001</v>
      </c>
    </row>
    <row r="44411" spans="1:6">
      <c r="A44411" t="s">
        <v>620</v>
      </c>
      <c r="B44411">
        <v>4626</v>
      </c>
      <c r="C44411" t="s">
        <v>655</v>
      </c>
      <c r="D44411">
        <v>2021</v>
      </c>
      <c r="E44411" t="s">
        <v>739</v>
      </c>
      <c r="F44411" s="2">
        <v>4129.7257728773302</v>
      </c>
    </row>
    <row r="44412" spans="1:6">
      <c r="A44412" t="s">
        <v>620</v>
      </c>
      <c r="B44412">
        <v>4626</v>
      </c>
      <c r="C44412" t="s">
        <v>655</v>
      </c>
      <c r="D44412">
        <v>2022</v>
      </c>
      <c r="E44412" t="s">
        <v>742</v>
      </c>
      <c r="F44412" s="2">
        <v>7142.1369289504901</v>
      </c>
    </row>
    <row r="44413" spans="1:6">
      <c r="A44413" t="s">
        <v>620</v>
      </c>
      <c r="B44413">
        <v>4626</v>
      </c>
      <c r="C44413" t="s">
        <v>655</v>
      </c>
      <c r="D44413">
        <v>2022</v>
      </c>
      <c r="E44413" t="s">
        <v>744</v>
      </c>
      <c r="F44413" s="2">
        <v>131663.29694104401</v>
      </c>
    </row>
    <row r="44414" spans="1:6">
      <c r="A44414" t="s">
        <v>620</v>
      </c>
      <c r="B44414">
        <v>4626</v>
      </c>
      <c r="C44414" t="s">
        <v>655</v>
      </c>
      <c r="D44414">
        <v>2022</v>
      </c>
      <c r="E44414" t="s">
        <v>745</v>
      </c>
      <c r="F44414" s="2">
        <v>107749.828956122</v>
      </c>
    </row>
    <row r="44415" spans="1:6">
      <c r="A44415" t="s">
        <v>620</v>
      </c>
      <c r="B44415">
        <v>4626</v>
      </c>
      <c r="C44415" t="s">
        <v>655</v>
      </c>
      <c r="D44415">
        <v>2023</v>
      </c>
      <c r="E44415" t="s">
        <v>740</v>
      </c>
      <c r="F44415" s="2">
        <v>4685.7114294610601</v>
      </c>
    </row>
    <row r="44416" spans="1:6">
      <c r="A44416" t="s">
        <v>620</v>
      </c>
      <c r="B44416">
        <v>4626</v>
      </c>
      <c r="C44416" t="s">
        <v>655</v>
      </c>
      <c r="D44416">
        <v>2023</v>
      </c>
      <c r="E44416" t="s">
        <v>741</v>
      </c>
      <c r="F44416" s="2">
        <v>33957.283236657502</v>
      </c>
    </row>
    <row r="44417" spans="1:6">
      <c r="A44417" t="s">
        <v>620</v>
      </c>
      <c r="B44417">
        <v>4627</v>
      </c>
      <c r="C44417" t="s">
        <v>657</v>
      </c>
      <c r="D44417">
        <v>2009</v>
      </c>
      <c r="E44417" t="s">
        <v>736</v>
      </c>
      <c r="F44417" s="2">
        <v>858.84374345998503</v>
      </c>
    </row>
    <row r="44418" spans="1:6">
      <c r="A44418" t="s">
        <v>620</v>
      </c>
      <c r="B44418">
        <v>4627</v>
      </c>
      <c r="C44418" t="s">
        <v>657</v>
      </c>
      <c r="D44418">
        <v>2009</v>
      </c>
      <c r="E44418" t="s">
        <v>737</v>
      </c>
      <c r="F44418" s="2">
        <v>2456.64485142184</v>
      </c>
    </row>
    <row r="44419" spans="1:6">
      <c r="A44419" t="s">
        <v>620</v>
      </c>
      <c r="B44419">
        <v>4627</v>
      </c>
      <c r="C44419" t="s">
        <v>657</v>
      </c>
      <c r="D44419">
        <v>2009</v>
      </c>
      <c r="E44419" t="s">
        <v>738</v>
      </c>
      <c r="F44419" s="2">
        <v>0</v>
      </c>
    </row>
    <row r="44420" spans="1:6">
      <c r="A44420" t="s">
        <v>620</v>
      </c>
      <c r="B44420">
        <v>4627</v>
      </c>
      <c r="C44420" t="s">
        <v>657</v>
      </c>
      <c r="D44420">
        <v>2009</v>
      </c>
      <c r="E44420" t="s">
        <v>740</v>
      </c>
      <c r="F44420" s="2">
        <v>3080.8191139856599</v>
      </c>
    </row>
    <row r="44421" spans="1:6">
      <c r="A44421" t="s">
        <v>620</v>
      </c>
      <c r="B44421">
        <v>4627</v>
      </c>
      <c r="C44421" t="s">
        <v>657</v>
      </c>
      <c r="D44421">
        <v>2011</v>
      </c>
      <c r="E44421" t="s">
        <v>742</v>
      </c>
      <c r="F44421" s="2">
        <v>6657.24410244515</v>
      </c>
    </row>
    <row r="44422" spans="1:6">
      <c r="A44422" t="s">
        <v>620</v>
      </c>
      <c r="B44422">
        <v>4627</v>
      </c>
      <c r="C44422" t="s">
        <v>657</v>
      </c>
      <c r="D44422">
        <v>2011</v>
      </c>
      <c r="E44422" t="s">
        <v>745</v>
      </c>
      <c r="F44422" s="2">
        <v>12901.696807692</v>
      </c>
    </row>
    <row r="44423" spans="1:6">
      <c r="A44423" t="s">
        <v>620</v>
      </c>
      <c r="B44423">
        <v>4627</v>
      </c>
      <c r="C44423" t="s">
        <v>657</v>
      </c>
      <c r="D44423">
        <v>2011</v>
      </c>
      <c r="E44423" t="s">
        <v>741</v>
      </c>
      <c r="F44423" s="2">
        <v>27082.386671623601</v>
      </c>
    </row>
    <row r="44424" spans="1:6">
      <c r="A44424" t="s">
        <v>620</v>
      </c>
      <c r="B44424">
        <v>4627</v>
      </c>
      <c r="C44424" t="s">
        <v>657</v>
      </c>
      <c r="D44424">
        <v>2013</v>
      </c>
      <c r="E44424" t="s">
        <v>739</v>
      </c>
      <c r="F44424" s="2">
        <v>2020.0613752480899</v>
      </c>
    </row>
    <row r="44425" spans="1:6">
      <c r="A44425" t="s">
        <v>620</v>
      </c>
      <c r="B44425">
        <v>4627</v>
      </c>
      <c r="C44425" t="s">
        <v>657</v>
      </c>
      <c r="D44425">
        <v>2015</v>
      </c>
      <c r="E44425" t="s">
        <v>740</v>
      </c>
      <c r="F44425" s="2">
        <v>3712.1478938329801</v>
      </c>
    </row>
    <row r="44426" spans="1:6">
      <c r="A44426" t="s">
        <v>620</v>
      </c>
      <c r="B44426">
        <v>4627</v>
      </c>
      <c r="C44426" t="s">
        <v>657</v>
      </c>
      <c r="D44426">
        <v>2016</v>
      </c>
      <c r="E44426" t="s">
        <v>738</v>
      </c>
      <c r="F44426" s="2">
        <v>0</v>
      </c>
    </row>
    <row r="44427" spans="1:6">
      <c r="A44427" t="s">
        <v>620</v>
      </c>
      <c r="B44427">
        <v>4627</v>
      </c>
      <c r="C44427" t="s">
        <v>657</v>
      </c>
      <c r="D44427">
        <v>2017</v>
      </c>
      <c r="E44427" t="s">
        <v>744</v>
      </c>
      <c r="F44427" s="2">
        <v>0</v>
      </c>
    </row>
    <row r="44428" spans="1:6">
      <c r="A44428" t="s">
        <v>620</v>
      </c>
      <c r="B44428">
        <v>4627</v>
      </c>
      <c r="C44428" t="s">
        <v>657</v>
      </c>
      <c r="D44428">
        <v>2017</v>
      </c>
      <c r="E44428" t="s">
        <v>743</v>
      </c>
      <c r="F44428" s="2">
        <v>0</v>
      </c>
    </row>
    <row r="44429" spans="1:6">
      <c r="A44429" t="s">
        <v>620</v>
      </c>
      <c r="B44429">
        <v>4627</v>
      </c>
      <c r="C44429" t="s">
        <v>657</v>
      </c>
      <c r="D44429">
        <v>2017</v>
      </c>
      <c r="E44429" t="s">
        <v>745</v>
      </c>
      <c r="F44429" s="2">
        <v>13404.207006815301</v>
      </c>
    </row>
    <row r="44430" spans="1:6">
      <c r="A44430" t="s">
        <v>620</v>
      </c>
      <c r="B44430">
        <v>4627</v>
      </c>
      <c r="C44430" t="s">
        <v>657</v>
      </c>
      <c r="D44430">
        <v>2017</v>
      </c>
      <c r="E44430" t="s">
        <v>741</v>
      </c>
      <c r="F44430" s="2">
        <v>21419.939006078599</v>
      </c>
    </row>
    <row r="44431" spans="1:6">
      <c r="A44431" t="s">
        <v>620</v>
      </c>
      <c r="B44431">
        <v>4627</v>
      </c>
      <c r="C44431" t="s">
        <v>657</v>
      </c>
      <c r="D44431">
        <v>2019</v>
      </c>
      <c r="E44431" t="s">
        <v>736</v>
      </c>
      <c r="F44431" s="2">
        <v>978.42613564932196</v>
      </c>
    </row>
    <row r="44432" spans="1:6">
      <c r="A44432" t="s">
        <v>620</v>
      </c>
      <c r="B44432">
        <v>4627</v>
      </c>
      <c r="C44432" t="s">
        <v>657</v>
      </c>
      <c r="D44432">
        <v>2019</v>
      </c>
      <c r="E44432" t="s">
        <v>737</v>
      </c>
      <c r="F44432" s="2">
        <v>3707.2454243693001</v>
      </c>
    </row>
    <row r="44433" spans="1:6">
      <c r="A44433" t="s">
        <v>620</v>
      </c>
      <c r="B44433">
        <v>4627</v>
      </c>
      <c r="C44433" t="s">
        <v>657</v>
      </c>
      <c r="D44433">
        <v>2019</v>
      </c>
      <c r="E44433" t="s">
        <v>738</v>
      </c>
      <c r="F44433" s="2">
        <v>0</v>
      </c>
    </row>
    <row r="44434" spans="1:6">
      <c r="A44434" t="s">
        <v>620</v>
      </c>
      <c r="B44434">
        <v>4627</v>
      </c>
      <c r="C44434" t="s">
        <v>657</v>
      </c>
      <c r="D44434">
        <v>2020</v>
      </c>
      <c r="E44434" t="s">
        <v>744</v>
      </c>
      <c r="F44434" s="2">
        <v>234.59849399999999</v>
      </c>
    </row>
    <row r="44435" spans="1:6">
      <c r="A44435" t="s">
        <v>620</v>
      </c>
      <c r="B44435">
        <v>4627</v>
      </c>
      <c r="C44435" t="s">
        <v>657</v>
      </c>
      <c r="D44435">
        <v>2020</v>
      </c>
      <c r="E44435" t="s">
        <v>739</v>
      </c>
      <c r="F44435" s="2">
        <v>1909.87582706118</v>
      </c>
    </row>
    <row r="44436" spans="1:6">
      <c r="A44436" t="s">
        <v>620</v>
      </c>
      <c r="B44436">
        <v>4627</v>
      </c>
      <c r="C44436" t="s">
        <v>657</v>
      </c>
      <c r="D44436">
        <v>2020</v>
      </c>
      <c r="E44436" t="s">
        <v>743</v>
      </c>
      <c r="F44436" s="2">
        <v>0</v>
      </c>
    </row>
    <row r="44437" spans="1:6">
      <c r="A44437" t="s">
        <v>620</v>
      </c>
      <c r="B44437">
        <v>4627</v>
      </c>
      <c r="C44437" t="s">
        <v>657</v>
      </c>
      <c r="D44437">
        <v>2020</v>
      </c>
      <c r="E44437" t="s">
        <v>741</v>
      </c>
      <c r="F44437" s="2">
        <v>18342.6112469646</v>
      </c>
    </row>
    <row r="44438" spans="1:6">
      <c r="A44438" t="s">
        <v>620</v>
      </c>
      <c r="B44438">
        <v>4627</v>
      </c>
      <c r="C44438" t="s">
        <v>657</v>
      </c>
      <c r="D44438">
        <v>2021</v>
      </c>
      <c r="E44438" t="s">
        <v>742</v>
      </c>
      <c r="F44438" s="2">
        <v>4812.1639644013003</v>
      </c>
    </row>
    <row r="44439" spans="1:6">
      <c r="A44439" t="s">
        <v>620</v>
      </c>
      <c r="B44439">
        <v>4627</v>
      </c>
      <c r="C44439" t="s">
        <v>657</v>
      </c>
      <c r="D44439">
        <v>2022</v>
      </c>
      <c r="E44439" t="s">
        <v>736</v>
      </c>
      <c r="F44439" s="2">
        <v>1006.5341413290799</v>
      </c>
    </row>
    <row r="44440" spans="1:6">
      <c r="A44440" t="s">
        <v>620</v>
      </c>
      <c r="B44440">
        <v>4627</v>
      </c>
      <c r="C44440" t="s">
        <v>657</v>
      </c>
      <c r="D44440">
        <v>2022</v>
      </c>
      <c r="E44440" t="s">
        <v>737</v>
      </c>
      <c r="F44440" s="2">
        <v>3486.9097860001002</v>
      </c>
    </row>
    <row r="44441" spans="1:6">
      <c r="A44441" t="s">
        <v>620</v>
      </c>
      <c r="B44441">
        <v>4627</v>
      </c>
      <c r="C44441" t="s">
        <v>657</v>
      </c>
      <c r="D44441">
        <v>2022</v>
      </c>
      <c r="E44441" t="s">
        <v>738</v>
      </c>
      <c r="F44441" s="2">
        <v>0</v>
      </c>
    </row>
    <row r="44442" spans="1:6">
      <c r="A44442" t="s">
        <v>620</v>
      </c>
      <c r="B44442">
        <v>4627</v>
      </c>
      <c r="C44442" t="s">
        <v>657</v>
      </c>
      <c r="D44442">
        <v>2022</v>
      </c>
      <c r="E44442" t="s">
        <v>740</v>
      </c>
      <c r="F44442" s="2">
        <v>2003.6926455177199</v>
      </c>
    </row>
    <row r="44443" spans="1:6">
      <c r="A44443" t="s">
        <v>620</v>
      </c>
      <c r="B44443">
        <v>4627</v>
      </c>
      <c r="C44443" t="s">
        <v>657</v>
      </c>
      <c r="D44443">
        <v>2023</v>
      </c>
      <c r="E44443" t="s">
        <v>744</v>
      </c>
      <c r="F44443" s="2">
        <v>63.161133</v>
      </c>
    </row>
    <row r="44444" spans="1:6">
      <c r="A44444" t="s">
        <v>620</v>
      </c>
      <c r="B44444">
        <v>4627</v>
      </c>
      <c r="C44444" t="s">
        <v>657</v>
      </c>
      <c r="D44444">
        <v>2023</v>
      </c>
      <c r="E44444" t="s">
        <v>739</v>
      </c>
      <c r="F44444" s="2">
        <v>1908.53683334167</v>
      </c>
    </row>
    <row r="44445" spans="1:6">
      <c r="A44445" t="s">
        <v>620</v>
      </c>
      <c r="B44445">
        <v>4627</v>
      </c>
      <c r="C44445" t="s">
        <v>657</v>
      </c>
      <c r="D44445">
        <v>2023</v>
      </c>
      <c r="E44445" t="s">
        <v>743</v>
      </c>
      <c r="F44445" s="2">
        <v>0</v>
      </c>
    </row>
    <row r="44446" spans="1:6">
      <c r="A44446" t="s">
        <v>620</v>
      </c>
      <c r="B44446">
        <v>4627</v>
      </c>
      <c r="C44446" t="s">
        <v>657</v>
      </c>
      <c r="D44446">
        <v>2024</v>
      </c>
      <c r="E44446" t="s">
        <v>742</v>
      </c>
      <c r="F44446" s="2">
        <v>4147.0473313276198</v>
      </c>
    </row>
    <row r="44447" spans="1:6">
      <c r="A44447" t="s">
        <v>620</v>
      </c>
      <c r="B44447">
        <v>4627</v>
      </c>
      <c r="C44447" t="s">
        <v>657</v>
      </c>
      <c r="D44447">
        <v>2024</v>
      </c>
      <c r="E44447" t="s">
        <v>745</v>
      </c>
      <c r="F44447" s="2">
        <v>17302.669755454699</v>
      </c>
    </row>
    <row r="44448" spans="1:6">
      <c r="A44448" t="s">
        <v>620</v>
      </c>
      <c r="B44448">
        <v>4628</v>
      </c>
      <c r="C44448" t="s">
        <v>659</v>
      </c>
      <c r="D44448">
        <v>2009</v>
      </c>
      <c r="E44448" t="s">
        <v>741</v>
      </c>
      <c r="F44448" s="2">
        <v>15527.4838850083</v>
      </c>
    </row>
    <row r="44449" spans="1:6">
      <c r="A44449" t="s">
        <v>620</v>
      </c>
      <c r="B44449">
        <v>4628</v>
      </c>
      <c r="C44449" t="s">
        <v>659</v>
      </c>
      <c r="D44449">
        <v>2011</v>
      </c>
      <c r="E44449" t="s">
        <v>738</v>
      </c>
      <c r="F44449" s="2">
        <v>0</v>
      </c>
    </row>
    <row r="44450" spans="1:6">
      <c r="A44450" t="s">
        <v>620</v>
      </c>
      <c r="B44450">
        <v>4628</v>
      </c>
      <c r="C44450" t="s">
        <v>659</v>
      </c>
      <c r="D44450">
        <v>2011</v>
      </c>
      <c r="E44450" t="s">
        <v>739</v>
      </c>
      <c r="F44450" s="2">
        <v>4228.7775868580302</v>
      </c>
    </row>
    <row r="44451" spans="1:6">
      <c r="A44451" t="s">
        <v>620</v>
      </c>
      <c r="B44451">
        <v>4628</v>
      </c>
      <c r="C44451" t="s">
        <v>659</v>
      </c>
      <c r="D44451">
        <v>2011</v>
      </c>
      <c r="E44451" t="s">
        <v>743</v>
      </c>
      <c r="F44451" s="2">
        <v>0</v>
      </c>
    </row>
    <row r="44452" spans="1:6">
      <c r="A44452" t="s">
        <v>620</v>
      </c>
      <c r="B44452">
        <v>4628</v>
      </c>
      <c r="C44452" t="s">
        <v>659</v>
      </c>
      <c r="D44452">
        <v>2013</v>
      </c>
      <c r="E44452" t="s">
        <v>736</v>
      </c>
      <c r="F44452" s="2">
        <v>1507.5981814138399</v>
      </c>
    </row>
    <row r="44453" spans="1:6">
      <c r="A44453" t="s">
        <v>620</v>
      </c>
      <c r="B44453">
        <v>4628</v>
      </c>
      <c r="C44453" t="s">
        <v>659</v>
      </c>
      <c r="D44453">
        <v>2013</v>
      </c>
      <c r="E44453" t="s">
        <v>737</v>
      </c>
      <c r="F44453" s="2">
        <v>1090.55048822923</v>
      </c>
    </row>
    <row r="44454" spans="1:6">
      <c r="A44454" t="s">
        <v>620</v>
      </c>
      <c r="B44454">
        <v>4628</v>
      </c>
      <c r="C44454" t="s">
        <v>659</v>
      </c>
      <c r="D44454">
        <v>2013</v>
      </c>
      <c r="E44454" t="s">
        <v>740</v>
      </c>
      <c r="F44454" s="2">
        <v>2065.6388225585702</v>
      </c>
    </row>
    <row r="44455" spans="1:6">
      <c r="A44455" t="s">
        <v>620</v>
      </c>
      <c r="B44455">
        <v>4628</v>
      </c>
      <c r="C44455" t="s">
        <v>659</v>
      </c>
      <c r="D44455">
        <v>2015</v>
      </c>
      <c r="E44455" t="s">
        <v>742</v>
      </c>
      <c r="F44455" s="2">
        <v>760.07898057419402</v>
      </c>
    </row>
    <row r="44456" spans="1:6">
      <c r="A44456" t="s">
        <v>620</v>
      </c>
      <c r="B44456">
        <v>4628</v>
      </c>
      <c r="C44456" t="s">
        <v>659</v>
      </c>
      <c r="D44456">
        <v>2015</v>
      </c>
      <c r="E44456" t="s">
        <v>744</v>
      </c>
      <c r="F44456" s="2">
        <v>0</v>
      </c>
    </row>
    <row r="44457" spans="1:6">
      <c r="A44457" t="s">
        <v>620</v>
      </c>
      <c r="B44457">
        <v>4628</v>
      </c>
      <c r="C44457" t="s">
        <v>659</v>
      </c>
      <c r="D44457">
        <v>2015</v>
      </c>
      <c r="E44457" t="s">
        <v>745</v>
      </c>
      <c r="F44457" s="2">
        <v>673.44848487046602</v>
      </c>
    </row>
    <row r="44458" spans="1:6">
      <c r="A44458" t="s">
        <v>620</v>
      </c>
      <c r="B44458">
        <v>4628</v>
      </c>
      <c r="C44458" t="s">
        <v>659</v>
      </c>
      <c r="D44458">
        <v>2015</v>
      </c>
      <c r="E44458" t="s">
        <v>741</v>
      </c>
      <c r="F44458" s="2">
        <v>15312.170276135599</v>
      </c>
    </row>
    <row r="44459" spans="1:6">
      <c r="A44459" t="s">
        <v>620</v>
      </c>
      <c r="B44459">
        <v>4628</v>
      </c>
      <c r="C44459" t="s">
        <v>659</v>
      </c>
      <c r="D44459">
        <v>2016</v>
      </c>
      <c r="E44459" t="s">
        <v>736</v>
      </c>
      <c r="F44459" s="2">
        <v>1336.5400863888699</v>
      </c>
    </row>
    <row r="44460" spans="1:6">
      <c r="A44460" t="s">
        <v>620</v>
      </c>
      <c r="B44460">
        <v>4628</v>
      </c>
      <c r="C44460" t="s">
        <v>659</v>
      </c>
      <c r="D44460">
        <v>2016</v>
      </c>
      <c r="E44460" t="s">
        <v>737</v>
      </c>
      <c r="F44460" s="2">
        <v>1053.83342791733</v>
      </c>
    </row>
    <row r="44461" spans="1:6">
      <c r="A44461" t="s">
        <v>620</v>
      </c>
      <c r="B44461">
        <v>4628</v>
      </c>
      <c r="C44461" t="s">
        <v>659</v>
      </c>
      <c r="D44461">
        <v>2016</v>
      </c>
      <c r="E44461" t="s">
        <v>740</v>
      </c>
      <c r="F44461" s="2">
        <v>1747.47107405886</v>
      </c>
    </row>
    <row r="44462" spans="1:6">
      <c r="A44462" t="s">
        <v>620</v>
      </c>
      <c r="B44462">
        <v>4628</v>
      </c>
      <c r="C44462" t="s">
        <v>659</v>
      </c>
      <c r="D44462">
        <v>2017</v>
      </c>
      <c r="E44462" t="s">
        <v>738</v>
      </c>
      <c r="F44462" s="2">
        <v>0</v>
      </c>
    </row>
    <row r="44463" spans="1:6">
      <c r="A44463" t="s">
        <v>620</v>
      </c>
      <c r="B44463">
        <v>4628</v>
      </c>
      <c r="C44463" t="s">
        <v>659</v>
      </c>
      <c r="D44463">
        <v>2017</v>
      </c>
      <c r="E44463" t="s">
        <v>739</v>
      </c>
      <c r="F44463" s="2">
        <v>4045.0094385008101</v>
      </c>
    </row>
    <row r="44464" spans="1:6">
      <c r="A44464" t="s">
        <v>620</v>
      </c>
      <c r="B44464">
        <v>4628</v>
      </c>
      <c r="C44464" t="s">
        <v>659</v>
      </c>
      <c r="D44464">
        <v>2017</v>
      </c>
      <c r="E44464" t="s">
        <v>743</v>
      </c>
      <c r="F44464" s="2">
        <v>0</v>
      </c>
    </row>
    <row r="44465" spans="1:6">
      <c r="A44465" t="s">
        <v>620</v>
      </c>
      <c r="B44465">
        <v>4628</v>
      </c>
      <c r="C44465" t="s">
        <v>659</v>
      </c>
      <c r="D44465">
        <v>2018</v>
      </c>
      <c r="E44465" t="s">
        <v>742</v>
      </c>
      <c r="F44465" s="2">
        <v>1134.5042003653</v>
      </c>
    </row>
    <row r="44466" spans="1:6">
      <c r="A44466" t="s">
        <v>620</v>
      </c>
      <c r="B44466">
        <v>4628</v>
      </c>
      <c r="C44466" t="s">
        <v>659</v>
      </c>
      <c r="D44466">
        <v>2018</v>
      </c>
      <c r="E44466" t="s">
        <v>744</v>
      </c>
      <c r="F44466" s="2">
        <v>0</v>
      </c>
    </row>
    <row r="44467" spans="1:6">
      <c r="A44467" t="s">
        <v>620</v>
      </c>
      <c r="B44467">
        <v>4628</v>
      </c>
      <c r="C44467" t="s">
        <v>659</v>
      </c>
      <c r="D44467">
        <v>2018</v>
      </c>
      <c r="E44467" t="s">
        <v>745</v>
      </c>
      <c r="F44467" s="2">
        <v>729.71637752455604</v>
      </c>
    </row>
    <row r="44468" spans="1:6">
      <c r="A44468" t="s">
        <v>620</v>
      </c>
      <c r="B44468">
        <v>4628</v>
      </c>
      <c r="C44468" t="s">
        <v>659</v>
      </c>
      <c r="D44468">
        <v>2019</v>
      </c>
      <c r="E44468" t="s">
        <v>736</v>
      </c>
      <c r="F44468" s="2">
        <v>1199.03846394225</v>
      </c>
    </row>
    <row r="44469" spans="1:6">
      <c r="A44469" t="s">
        <v>620</v>
      </c>
      <c r="B44469">
        <v>4628</v>
      </c>
      <c r="C44469" t="s">
        <v>659</v>
      </c>
      <c r="D44469">
        <v>2019</v>
      </c>
      <c r="E44469" t="s">
        <v>737</v>
      </c>
      <c r="F44469" s="2">
        <v>989.20909718558698</v>
      </c>
    </row>
    <row r="44470" spans="1:6">
      <c r="A44470" t="s">
        <v>620</v>
      </c>
      <c r="B44470">
        <v>4628</v>
      </c>
      <c r="C44470" t="s">
        <v>659</v>
      </c>
      <c r="D44470">
        <v>2019</v>
      </c>
      <c r="E44470" t="s">
        <v>740</v>
      </c>
      <c r="F44470" s="2">
        <v>1048.53429009252</v>
      </c>
    </row>
    <row r="44471" spans="1:6">
      <c r="A44471" t="s">
        <v>620</v>
      </c>
      <c r="B44471">
        <v>4628</v>
      </c>
      <c r="C44471" t="s">
        <v>659</v>
      </c>
      <c r="D44471">
        <v>2020</v>
      </c>
      <c r="E44471" t="s">
        <v>738</v>
      </c>
      <c r="F44471" s="2">
        <v>0</v>
      </c>
    </row>
    <row r="44472" spans="1:6">
      <c r="A44472" t="s">
        <v>620</v>
      </c>
      <c r="B44472">
        <v>4628</v>
      </c>
      <c r="C44472" t="s">
        <v>659</v>
      </c>
      <c r="D44472">
        <v>2020</v>
      </c>
      <c r="E44472" t="s">
        <v>739</v>
      </c>
      <c r="F44472" s="2">
        <v>3829.4795208412002</v>
      </c>
    </row>
    <row r="44473" spans="1:6">
      <c r="A44473" t="s">
        <v>620</v>
      </c>
      <c r="B44473">
        <v>4628</v>
      </c>
      <c r="C44473" t="s">
        <v>659</v>
      </c>
      <c r="D44473">
        <v>2021</v>
      </c>
      <c r="E44473" t="s">
        <v>742</v>
      </c>
      <c r="F44473" s="2">
        <v>703.95188500228096</v>
      </c>
    </row>
    <row r="44474" spans="1:6">
      <c r="A44474" t="s">
        <v>620</v>
      </c>
      <c r="B44474">
        <v>4628</v>
      </c>
      <c r="C44474" t="s">
        <v>659</v>
      </c>
      <c r="D44474">
        <v>2021</v>
      </c>
      <c r="E44474" t="s">
        <v>744</v>
      </c>
      <c r="F44474" s="2">
        <v>0</v>
      </c>
    </row>
    <row r="44475" spans="1:6">
      <c r="A44475" t="s">
        <v>620</v>
      </c>
      <c r="B44475">
        <v>4628</v>
      </c>
      <c r="C44475" t="s">
        <v>659</v>
      </c>
      <c r="D44475">
        <v>2021</v>
      </c>
      <c r="E44475" t="s">
        <v>745</v>
      </c>
      <c r="F44475" s="2">
        <v>1232.95810012221</v>
      </c>
    </row>
    <row r="44476" spans="1:6">
      <c r="A44476" t="s">
        <v>620</v>
      </c>
      <c r="B44476">
        <v>4628</v>
      </c>
      <c r="C44476" t="s">
        <v>659</v>
      </c>
      <c r="D44476">
        <v>2022</v>
      </c>
      <c r="E44476" t="s">
        <v>740</v>
      </c>
      <c r="F44476" s="2">
        <v>419.62325643517102</v>
      </c>
    </row>
    <row r="44477" spans="1:6">
      <c r="A44477" t="s">
        <v>620</v>
      </c>
      <c r="B44477">
        <v>4628</v>
      </c>
      <c r="C44477" t="s">
        <v>659</v>
      </c>
      <c r="D44477">
        <v>2022</v>
      </c>
      <c r="E44477" t="s">
        <v>741</v>
      </c>
      <c r="F44477" s="2">
        <v>12974.7127631477</v>
      </c>
    </row>
    <row r="44478" spans="1:6">
      <c r="A44478" t="s">
        <v>620</v>
      </c>
      <c r="B44478">
        <v>4628</v>
      </c>
      <c r="C44478" t="s">
        <v>659</v>
      </c>
      <c r="D44478">
        <v>2024</v>
      </c>
      <c r="E44478" t="s">
        <v>743</v>
      </c>
      <c r="F44478" s="2">
        <v>0</v>
      </c>
    </row>
    <row r="44479" spans="1:6">
      <c r="A44479" t="s">
        <v>620</v>
      </c>
      <c r="B44479">
        <v>4628</v>
      </c>
      <c r="C44479" t="s">
        <v>659</v>
      </c>
      <c r="D44479">
        <v>2024</v>
      </c>
      <c r="E44479" t="s">
        <v>745</v>
      </c>
      <c r="F44479" s="2">
        <v>1011.9932313161499</v>
      </c>
    </row>
    <row r="44480" spans="1:6">
      <c r="A44480" t="s">
        <v>620</v>
      </c>
      <c r="B44480">
        <v>4629</v>
      </c>
      <c r="C44480" t="s">
        <v>661</v>
      </c>
      <c r="D44480">
        <v>2009</v>
      </c>
      <c r="E44480" t="s">
        <v>742</v>
      </c>
      <c r="F44480" s="2">
        <v>130.619113427364</v>
      </c>
    </row>
    <row r="44481" spans="1:6">
      <c r="A44481" t="s">
        <v>620</v>
      </c>
      <c r="B44481">
        <v>4629</v>
      </c>
      <c r="C44481" t="s">
        <v>661</v>
      </c>
      <c r="D44481">
        <v>2009</v>
      </c>
      <c r="E44481" t="s">
        <v>744</v>
      </c>
      <c r="F44481" s="2">
        <v>0</v>
      </c>
    </row>
    <row r="44482" spans="1:6">
      <c r="A44482" t="s">
        <v>620</v>
      </c>
      <c r="B44482">
        <v>4629</v>
      </c>
      <c r="C44482" t="s">
        <v>661</v>
      </c>
      <c r="D44482">
        <v>2009</v>
      </c>
      <c r="E44482" t="s">
        <v>745</v>
      </c>
      <c r="F44482" s="2">
        <v>136.33494112778101</v>
      </c>
    </row>
    <row r="44483" spans="1:6">
      <c r="A44483" t="s">
        <v>620</v>
      </c>
      <c r="B44483">
        <v>4629</v>
      </c>
      <c r="C44483" t="s">
        <v>661</v>
      </c>
      <c r="D44483">
        <v>2009</v>
      </c>
      <c r="E44483" t="s">
        <v>741</v>
      </c>
      <c r="F44483" s="2">
        <v>533.38064066780203</v>
      </c>
    </row>
    <row r="44484" spans="1:6">
      <c r="A44484" t="s">
        <v>620</v>
      </c>
      <c r="B44484">
        <v>4629</v>
      </c>
      <c r="C44484" t="s">
        <v>661</v>
      </c>
      <c r="D44484">
        <v>2011</v>
      </c>
      <c r="E44484" t="s">
        <v>738</v>
      </c>
      <c r="F44484" s="2">
        <v>0</v>
      </c>
    </row>
    <row r="44485" spans="1:6">
      <c r="A44485" t="s">
        <v>620</v>
      </c>
      <c r="B44485">
        <v>4629</v>
      </c>
      <c r="C44485" t="s">
        <v>661</v>
      </c>
      <c r="D44485">
        <v>2011</v>
      </c>
      <c r="E44485" t="s">
        <v>739</v>
      </c>
      <c r="F44485" s="2">
        <v>577.33684484116895</v>
      </c>
    </row>
    <row r="44486" spans="1:6">
      <c r="A44486" t="s">
        <v>620</v>
      </c>
      <c r="B44486">
        <v>4629</v>
      </c>
      <c r="C44486" t="s">
        <v>661</v>
      </c>
      <c r="D44486">
        <v>2011</v>
      </c>
      <c r="E44486" t="s">
        <v>743</v>
      </c>
      <c r="F44486" s="2">
        <v>0</v>
      </c>
    </row>
    <row r="44487" spans="1:6">
      <c r="A44487" t="s">
        <v>620</v>
      </c>
      <c r="B44487">
        <v>4629</v>
      </c>
      <c r="C44487" t="s">
        <v>661</v>
      </c>
      <c r="D44487">
        <v>2011</v>
      </c>
      <c r="E44487" t="s">
        <v>740</v>
      </c>
      <c r="F44487" s="2">
        <v>64.788475410126907</v>
      </c>
    </row>
    <row r="44488" spans="1:6">
      <c r="A44488" t="s">
        <v>620</v>
      </c>
      <c r="B44488">
        <v>4629</v>
      </c>
      <c r="C44488" t="s">
        <v>661</v>
      </c>
      <c r="D44488">
        <v>2013</v>
      </c>
      <c r="E44488" t="s">
        <v>736</v>
      </c>
      <c r="F44488" s="2">
        <v>37.330815304405697</v>
      </c>
    </row>
    <row r="44489" spans="1:6">
      <c r="A44489" t="s">
        <v>620</v>
      </c>
      <c r="B44489">
        <v>4629</v>
      </c>
      <c r="C44489" t="s">
        <v>661</v>
      </c>
      <c r="D44489">
        <v>2013</v>
      </c>
      <c r="E44489" t="s">
        <v>737</v>
      </c>
      <c r="F44489" s="2">
        <v>55.017273523669502</v>
      </c>
    </row>
    <row r="44490" spans="1:6">
      <c r="A44490" t="s">
        <v>620</v>
      </c>
      <c r="B44490">
        <v>4629</v>
      </c>
      <c r="C44490" t="s">
        <v>661</v>
      </c>
      <c r="D44490">
        <v>2015</v>
      </c>
      <c r="E44490" t="s">
        <v>742</v>
      </c>
      <c r="F44490" s="2">
        <v>51.399557097306001</v>
      </c>
    </row>
    <row r="44491" spans="1:6">
      <c r="A44491" t="s">
        <v>620</v>
      </c>
      <c r="B44491">
        <v>4629</v>
      </c>
      <c r="C44491" t="s">
        <v>661</v>
      </c>
      <c r="D44491">
        <v>2015</v>
      </c>
      <c r="E44491" t="s">
        <v>744</v>
      </c>
      <c r="F44491" s="2">
        <v>0</v>
      </c>
    </row>
    <row r="44492" spans="1:6">
      <c r="A44492" t="s">
        <v>620</v>
      </c>
      <c r="B44492">
        <v>4629</v>
      </c>
      <c r="C44492" t="s">
        <v>661</v>
      </c>
      <c r="D44492">
        <v>2015</v>
      </c>
      <c r="E44492" t="s">
        <v>745</v>
      </c>
      <c r="F44492" s="2">
        <v>136.33494112778101</v>
      </c>
    </row>
    <row r="44493" spans="1:6">
      <c r="A44493" t="s">
        <v>620</v>
      </c>
      <c r="B44493">
        <v>4629</v>
      </c>
      <c r="C44493" t="s">
        <v>661</v>
      </c>
      <c r="D44493">
        <v>2016</v>
      </c>
      <c r="E44493" t="s">
        <v>736</v>
      </c>
      <c r="F44493" s="2">
        <v>39.539837862601402</v>
      </c>
    </row>
    <row r="44494" spans="1:6">
      <c r="A44494" t="s">
        <v>620</v>
      </c>
      <c r="B44494">
        <v>4629</v>
      </c>
      <c r="C44494" t="s">
        <v>661</v>
      </c>
      <c r="D44494">
        <v>2016</v>
      </c>
      <c r="E44494" t="s">
        <v>741</v>
      </c>
      <c r="F44494" s="2">
        <v>495.76429240664498</v>
      </c>
    </row>
    <row r="44495" spans="1:6">
      <c r="A44495" t="s">
        <v>620</v>
      </c>
      <c r="B44495">
        <v>4629</v>
      </c>
      <c r="C44495" t="s">
        <v>661</v>
      </c>
      <c r="D44495">
        <v>2017</v>
      </c>
      <c r="E44495" t="s">
        <v>740</v>
      </c>
      <c r="F44495" s="2">
        <v>74.978827558078805</v>
      </c>
    </row>
    <row r="44496" spans="1:6">
      <c r="A44496" t="s">
        <v>620</v>
      </c>
      <c r="B44496">
        <v>4629</v>
      </c>
      <c r="C44496" t="s">
        <v>661</v>
      </c>
      <c r="D44496">
        <v>2018</v>
      </c>
      <c r="E44496" t="s">
        <v>742</v>
      </c>
      <c r="F44496" s="2">
        <v>107.885609523315</v>
      </c>
    </row>
    <row r="44497" spans="1:6">
      <c r="A44497" t="s">
        <v>620</v>
      </c>
      <c r="B44497">
        <v>4629</v>
      </c>
      <c r="C44497" t="s">
        <v>661</v>
      </c>
      <c r="D44497">
        <v>2018</v>
      </c>
      <c r="E44497" t="s">
        <v>743</v>
      </c>
      <c r="F44497" s="2">
        <v>0</v>
      </c>
    </row>
    <row r="44498" spans="1:6">
      <c r="A44498" t="s">
        <v>620</v>
      </c>
      <c r="B44498">
        <v>4629</v>
      </c>
      <c r="C44498" t="s">
        <v>661</v>
      </c>
      <c r="D44498">
        <v>2018</v>
      </c>
      <c r="E44498" t="s">
        <v>745</v>
      </c>
      <c r="F44498" s="2">
        <v>246.025386534419</v>
      </c>
    </row>
    <row r="44499" spans="1:6">
      <c r="A44499" t="s">
        <v>620</v>
      </c>
      <c r="B44499">
        <v>4629</v>
      </c>
      <c r="C44499" t="s">
        <v>661</v>
      </c>
      <c r="D44499">
        <v>2019</v>
      </c>
      <c r="E44499" t="s">
        <v>741</v>
      </c>
      <c r="F44499" s="2">
        <v>453.89364055685797</v>
      </c>
    </row>
    <row r="44500" spans="1:6">
      <c r="A44500" t="s">
        <v>620</v>
      </c>
      <c r="B44500">
        <v>4629</v>
      </c>
      <c r="C44500" t="s">
        <v>661</v>
      </c>
      <c r="D44500">
        <v>2020</v>
      </c>
      <c r="E44500" t="s">
        <v>736</v>
      </c>
      <c r="F44500" s="2">
        <v>12.7550146755976</v>
      </c>
    </row>
    <row r="44501" spans="1:6">
      <c r="A44501" t="s">
        <v>620</v>
      </c>
      <c r="B44501">
        <v>4629</v>
      </c>
      <c r="C44501" t="s">
        <v>661</v>
      </c>
      <c r="D44501">
        <v>2020</v>
      </c>
      <c r="E44501" t="s">
        <v>737</v>
      </c>
      <c r="F44501" s="2">
        <v>56.277339025892402</v>
      </c>
    </row>
    <row r="44502" spans="1:6">
      <c r="A44502" t="s">
        <v>620</v>
      </c>
      <c r="B44502">
        <v>4629</v>
      </c>
      <c r="C44502" t="s">
        <v>661</v>
      </c>
      <c r="D44502">
        <v>2020</v>
      </c>
      <c r="E44502" t="s">
        <v>740</v>
      </c>
      <c r="F44502" s="2">
        <v>67.0459251079008</v>
      </c>
    </row>
    <row r="44503" spans="1:6">
      <c r="A44503" t="s">
        <v>620</v>
      </c>
      <c r="B44503">
        <v>4629</v>
      </c>
      <c r="C44503" t="s">
        <v>661</v>
      </c>
      <c r="D44503">
        <v>2021</v>
      </c>
      <c r="E44503" t="s">
        <v>738</v>
      </c>
      <c r="F44503" s="2">
        <v>0</v>
      </c>
    </row>
    <row r="44504" spans="1:6">
      <c r="A44504" t="s">
        <v>620</v>
      </c>
      <c r="B44504">
        <v>4629</v>
      </c>
      <c r="C44504" t="s">
        <v>661</v>
      </c>
      <c r="D44504">
        <v>2021</v>
      </c>
      <c r="E44504" t="s">
        <v>739</v>
      </c>
      <c r="F44504" s="2">
        <v>582.69498607110904</v>
      </c>
    </row>
    <row r="44505" spans="1:6">
      <c r="A44505" t="s">
        <v>620</v>
      </c>
      <c r="B44505">
        <v>4629</v>
      </c>
      <c r="C44505" t="s">
        <v>661</v>
      </c>
      <c r="D44505">
        <v>2021</v>
      </c>
      <c r="E44505" t="s">
        <v>743</v>
      </c>
      <c r="F44505" s="2">
        <v>0</v>
      </c>
    </row>
    <row r="44506" spans="1:6">
      <c r="A44506" t="s">
        <v>620</v>
      </c>
      <c r="B44506">
        <v>4629</v>
      </c>
      <c r="C44506" t="s">
        <v>661</v>
      </c>
      <c r="D44506">
        <v>2022</v>
      </c>
      <c r="E44506" t="s">
        <v>744</v>
      </c>
      <c r="F44506" s="2">
        <v>0</v>
      </c>
    </row>
    <row r="44507" spans="1:6">
      <c r="A44507" t="s">
        <v>620</v>
      </c>
      <c r="B44507">
        <v>4629</v>
      </c>
      <c r="C44507" t="s">
        <v>661</v>
      </c>
      <c r="D44507">
        <v>2022</v>
      </c>
      <c r="E44507" t="s">
        <v>741</v>
      </c>
      <c r="F44507" s="2">
        <v>436.27890989404102</v>
      </c>
    </row>
    <row r="44508" spans="1:6">
      <c r="A44508" t="s">
        <v>620</v>
      </c>
      <c r="B44508">
        <v>4629</v>
      </c>
      <c r="C44508" t="s">
        <v>661</v>
      </c>
      <c r="D44508">
        <v>2023</v>
      </c>
      <c r="E44508" t="s">
        <v>736</v>
      </c>
      <c r="F44508" s="2">
        <v>38.244368917251101</v>
      </c>
    </row>
    <row r="44509" spans="1:6">
      <c r="A44509" t="s">
        <v>620</v>
      </c>
      <c r="B44509">
        <v>4629</v>
      </c>
      <c r="C44509" t="s">
        <v>661</v>
      </c>
      <c r="D44509">
        <v>2023</v>
      </c>
      <c r="E44509" t="s">
        <v>737</v>
      </c>
      <c r="F44509" s="2">
        <v>51.559877485329402</v>
      </c>
    </row>
    <row r="44510" spans="1:6">
      <c r="A44510" t="s">
        <v>620</v>
      </c>
      <c r="B44510">
        <v>4629</v>
      </c>
      <c r="C44510" t="s">
        <v>661</v>
      </c>
      <c r="D44510">
        <v>2024</v>
      </c>
      <c r="E44510" t="s">
        <v>739</v>
      </c>
      <c r="F44510" s="2">
        <v>535.77812999357604</v>
      </c>
    </row>
    <row r="44511" spans="1:6">
      <c r="A44511" t="s">
        <v>620</v>
      </c>
      <c r="B44511">
        <v>4629</v>
      </c>
      <c r="C44511" t="s">
        <v>661</v>
      </c>
      <c r="D44511">
        <v>2024</v>
      </c>
      <c r="E44511" t="s">
        <v>743</v>
      </c>
      <c r="F44511" s="2">
        <v>0</v>
      </c>
    </row>
    <row r="44512" spans="1:6">
      <c r="A44512" t="s">
        <v>620</v>
      </c>
      <c r="B44512">
        <v>4630</v>
      </c>
      <c r="C44512" t="s">
        <v>663</v>
      </c>
      <c r="D44512">
        <v>2009</v>
      </c>
      <c r="E44512" t="s">
        <v>739</v>
      </c>
      <c r="F44512" s="2">
        <v>11360.233142295199</v>
      </c>
    </row>
    <row r="44513" spans="1:6">
      <c r="A44513" t="s">
        <v>620</v>
      </c>
      <c r="B44513">
        <v>4630</v>
      </c>
      <c r="C44513" t="s">
        <v>663</v>
      </c>
      <c r="D44513">
        <v>2009</v>
      </c>
      <c r="E44513" t="s">
        <v>743</v>
      </c>
      <c r="F44513" s="2">
        <v>0</v>
      </c>
    </row>
    <row r="44514" spans="1:6">
      <c r="A44514" t="s">
        <v>620</v>
      </c>
      <c r="B44514">
        <v>4630</v>
      </c>
      <c r="C44514" t="s">
        <v>663</v>
      </c>
      <c r="D44514">
        <v>2011</v>
      </c>
      <c r="E44514" t="s">
        <v>740</v>
      </c>
      <c r="F44514" s="2">
        <v>776.58123537537699</v>
      </c>
    </row>
    <row r="44515" spans="1:6">
      <c r="A44515" t="s">
        <v>620</v>
      </c>
      <c r="B44515">
        <v>4630</v>
      </c>
      <c r="C44515" t="s">
        <v>663</v>
      </c>
      <c r="D44515">
        <v>2013</v>
      </c>
      <c r="E44515" t="s">
        <v>744</v>
      </c>
      <c r="F44515" s="2">
        <v>0</v>
      </c>
    </row>
    <row r="44516" spans="1:6">
      <c r="A44516" t="s">
        <v>620</v>
      </c>
      <c r="B44516">
        <v>4630</v>
      </c>
      <c r="C44516" t="s">
        <v>663</v>
      </c>
      <c r="D44516">
        <v>2013</v>
      </c>
      <c r="E44516" t="s">
        <v>741</v>
      </c>
      <c r="F44516" s="2">
        <v>10282.453965659201</v>
      </c>
    </row>
    <row r="44517" spans="1:6">
      <c r="A44517" t="s">
        <v>620</v>
      </c>
      <c r="B44517">
        <v>4630</v>
      </c>
      <c r="C44517" t="s">
        <v>663</v>
      </c>
      <c r="D44517">
        <v>2015</v>
      </c>
      <c r="E44517" t="s">
        <v>736</v>
      </c>
      <c r="F44517" s="2">
        <v>10653.8811997762</v>
      </c>
    </row>
    <row r="44518" spans="1:6">
      <c r="A44518" t="s">
        <v>620</v>
      </c>
      <c r="B44518">
        <v>4630</v>
      </c>
      <c r="C44518" t="s">
        <v>663</v>
      </c>
      <c r="D44518">
        <v>2015</v>
      </c>
      <c r="E44518" t="s">
        <v>737</v>
      </c>
      <c r="F44518" s="2">
        <v>1606.1157990589099</v>
      </c>
    </row>
    <row r="44519" spans="1:6">
      <c r="A44519" t="s">
        <v>620</v>
      </c>
      <c r="B44519">
        <v>4630</v>
      </c>
      <c r="C44519" t="s">
        <v>663</v>
      </c>
      <c r="D44519">
        <v>2015</v>
      </c>
      <c r="E44519" t="s">
        <v>738</v>
      </c>
      <c r="F44519" s="2">
        <v>0</v>
      </c>
    </row>
    <row r="44520" spans="1:6">
      <c r="A44520" t="s">
        <v>620</v>
      </c>
      <c r="B44520">
        <v>4630</v>
      </c>
      <c r="C44520" t="s">
        <v>663</v>
      </c>
      <c r="D44520">
        <v>2015</v>
      </c>
      <c r="E44520" t="s">
        <v>743</v>
      </c>
      <c r="F44520" s="2">
        <v>0</v>
      </c>
    </row>
    <row r="44521" spans="1:6">
      <c r="A44521" t="s">
        <v>620</v>
      </c>
      <c r="B44521">
        <v>4630</v>
      </c>
      <c r="C44521" t="s">
        <v>663</v>
      </c>
      <c r="D44521">
        <v>2016</v>
      </c>
      <c r="E44521" t="s">
        <v>744</v>
      </c>
      <c r="F44521" s="2">
        <v>10.7</v>
      </c>
    </row>
    <row r="44522" spans="1:6">
      <c r="A44522" t="s">
        <v>620</v>
      </c>
      <c r="B44522">
        <v>4630</v>
      </c>
      <c r="C44522" t="s">
        <v>663</v>
      </c>
      <c r="D44522">
        <v>2016</v>
      </c>
      <c r="E44522" t="s">
        <v>739</v>
      </c>
      <c r="F44522" s="2">
        <v>12016.0947861028</v>
      </c>
    </row>
    <row r="44523" spans="1:6">
      <c r="A44523" t="s">
        <v>620</v>
      </c>
      <c r="B44523">
        <v>4630</v>
      </c>
      <c r="C44523" t="s">
        <v>663</v>
      </c>
      <c r="D44523">
        <v>2016</v>
      </c>
      <c r="E44523" t="s">
        <v>741</v>
      </c>
      <c r="F44523" s="2">
        <v>9518.5782931638696</v>
      </c>
    </row>
    <row r="44524" spans="1:6">
      <c r="A44524" t="s">
        <v>620</v>
      </c>
      <c r="B44524">
        <v>4630</v>
      </c>
      <c r="C44524" t="s">
        <v>663</v>
      </c>
      <c r="D44524">
        <v>2017</v>
      </c>
      <c r="E44524" t="s">
        <v>742</v>
      </c>
      <c r="F44524" s="2">
        <v>1696.7221419366799</v>
      </c>
    </row>
    <row r="44525" spans="1:6">
      <c r="A44525" t="s">
        <v>620</v>
      </c>
      <c r="B44525">
        <v>4630</v>
      </c>
      <c r="C44525" t="s">
        <v>663</v>
      </c>
      <c r="D44525">
        <v>2017</v>
      </c>
      <c r="E44525" t="s">
        <v>745</v>
      </c>
      <c r="F44525" s="2">
        <v>2930.5954880075501</v>
      </c>
    </row>
    <row r="44526" spans="1:6">
      <c r="A44526" t="s">
        <v>620</v>
      </c>
      <c r="B44526">
        <v>4630</v>
      </c>
      <c r="C44526" t="s">
        <v>663</v>
      </c>
      <c r="D44526">
        <v>2018</v>
      </c>
      <c r="E44526" t="s">
        <v>736</v>
      </c>
      <c r="F44526" s="2">
        <v>9794.8969777108396</v>
      </c>
    </row>
    <row r="44527" spans="1:6">
      <c r="A44527" t="s">
        <v>620</v>
      </c>
      <c r="B44527">
        <v>4630</v>
      </c>
      <c r="C44527" t="s">
        <v>663</v>
      </c>
      <c r="D44527">
        <v>2018</v>
      </c>
      <c r="E44527" t="s">
        <v>737</v>
      </c>
      <c r="F44527" s="2">
        <v>1448.9533248822599</v>
      </c>
    </row>
    <row r="44528" spans="1:6">
      <c r="A44528" t="s">
        <v>620</v>
      </c>
      <c r="B44528">
        <v>4630</v>
      </c>
      <c r="C44528" t="s">
        <v>663</v>
      </c>
      <c r="D44528">
        <v>2018</v>
      </c>
      <c r="E44528" t="s">
        <v>738</v>
      </c>
      <c r="F44528" s="2">
        <v>0</v>
      </c>
    </row>
    <row r="44529" spans="1:6">
      <c r="A44529" t="s">
        <v>620</v>
      </c>
      <c r="B44529">
        <v>4630</v>
      </c>
      <c r="C44529" t="s">
        <v>663</v>
      </c>
      <c r="D44529">
        <v>2018</v>
      </c>
      <c r="E44529" t="s">
        <v>740</v>
      </c>
      <c r="F44529" s="2">
        <v>623.88662163290996</v>
      </c>
    </row>
    <row r="44530" spans="1:6">
      <c r="A44530" t="s">
        <v>620</v>
      </c>
      <c r="B44530">
        <v>4630</v>
      </c>
      <c r="C44530" t="s">
        <v>663</v>
      </c>
      <c r="D44530">
        <v>2019</v>
      </c>
      <c r="E44530" t="s">
        <v>744</v>
      </c>
      <c r="F44530" s="2">
        <v>10.4</v>
      </c>
    </row>
    <row r="44531" spans="1:6">
      <c r="A44531" t="s">
        <v>620</v>
      </c>
      <c r="B44531">
        <v>4630</v>
      </c>
      <c r="C44531" t="s">
        <v>663</v>
      </c>
      <c r="D44531">
        <v>2019</v>
      </c>
      <c r="E44531" t="s">
        <v>739</v>
      </c>
      <c r="F44531" s="2">
        <v>11438.015065580399</v>
      </c>
    </row>
    <row r="44532" spans="1:6">
      <c r="A44532" t="s">
        <v>620</v>
      </c>
      <c r="B44532">
        <v>4630</v>
      </c>
      <c r="C44532" t="s">
        <v>663</v>
      </c>
      <c r="D44532">
        <v>2020</v>
      </c>
      <c r="E44532" t="s">
        <v>742</v>
      </c>
      <c r="F44532" s="2">
        <v>2514.6414052741902</v>
      </c>
    </row>
    <row r="44533" spans="1:6">
      <c r="A44533" t="s">
        <v>620</v>
      </c>
      <c r="B44533">
        <v>4630</v>
      </c>
      <c r="C44533" t="s">
        <v>663</v>
      </c>
      <c r="D44533">
        <v>2020</v>
      </c>
      <c r="E44533" t="s">
        <v>745</v>
      </c>
      <c r="F44533" s="2">
        <v>4181.9164057322696</v>
      </c>
    </row>
    <row r="44534" spans="1:6">
      <c r="A44534" t="s">
        <v>620</v>
      </c>
      <c r="B44534">
        <v>4630</v>
      </c>
      <c r="C44534" t="s">
        <v>663</v>
      </c>
      <c r="D44534">
        <v>2021</v>
      </c>
      <c r="E44534" t="s">
        <v>736</v>
      </c>
      <c r="F44534" s="2">
        <v>8557.2420383696099</v>
      </c>
    </row>
    <row r="44535" spans="1:6">
      <c r="A44535" t="s">
        <v>620</v>
      </c>
      <c r="B44535">
        <v>4630</v>
      </c>
      <c r="C44535" t="s">
        <v>663</v>
      </c>
      <c r="D44535">
        <v>2021</v>
      </c>
      <c r="E44535" t="s">
        <v>737</v>
      </c>
      <c r="F44535" s="2">
        <v>1259.15870242965</v>
      </c>
    </row>
    <row r="44536" spans="1:6">
      <c r="A44536" t="s">
        <v>620</v>
      </c>
      <c r="B44536">
        <v>4630</v>
      </c>
      <c r="C44536" t="s">
        <v>663</v>
      </c>
      <c r="D44536">
        <v>2021</v>
      </c>
      <c r="E44536" t="s">
        <v>738</v>
      </c>
      <c r="F44536" s="2">
        <v>0</v>
      </c>
    </row>
    <row r="44537" spans="1:6">
      <c r="A44537" t="s">
        <v>620</v>
      </c>
      <c r="B44537">
        <v>4630</v>
      </c>
      <c r="C44537" t="s">
        <v>663</v>
      </c>
      <c r="D44537">
        <v>2021</v>
      </c>
      <c r="E44537" t="s">
        <v>740</v>
      </c>
      <c r="F44537" s="2">
        <v>410.36910501980202</v>
      </c>
    </row>
    <row r="44538" spans="1:6">
      <c r="A44538" t="s">
        <v>620</v>
      </c>
      <c r="B44538">
        <v>4630</v>
      </c>
      <c r="C44538" t="s">
        <v>663</v>
      </c>
      <c r="D44538">
        <v>2022</v>
      </c>
      <c r="E44538" t="s">
        <v>744</v>
      </c>
      <c r="F44538" s="2">
        <v>0</v>
      </c>
    </row>
    <row r="44539" spans="1:6">
      <c r="A44539" t="s">
        <v>620</v>
      </c>
      <c r="B44539">
        <v>4630</v>
      </c>
      <c r="C44539" t="s">
        <v>663</v>
      </c>
      <c r="D44539">
        <v>2022</v>
      </c>
      <c r="E44539" t="s">
        <v>739</v>
      </c>
      <c r="F44539" s="2">
        <v>11201.3072757221</v>
      </c>
    </row>
    <row r="44540" spans="1:6">
      <c r="A44540" t="s">
        <v>620</v>
      </c>
      <c r="B44540">
        <v>4630</v>
      </c>
      <c r="C44540" t="s">
        <v>663</v>
      </c>
      <c r="D44540">
        <v>2022</v>
      </c>
      <c r="E44540" t="s">
        <v>743</v>
      </c>
      <c r="F44540" s="2">
        <v>0</v>
      </c>
    </row>
    <row r="44541" spans="1:6">
      <c r="A44541" t="s">
        <v>620</v>
      </c>
      <c r="B44541">
        <v>4630</v>
      </c>
      <c r="C44541" t="s">
        <v>663</v>
      </c>
      <c r="D44541">
        <v>2023</v>
      </c>
      <c r="E44541" t="s">
        <v>742</v>
      </c>
      <c r="F44541" s="2">
        <v>2176.6639728161299</v>
      </c>
    </row>
    <row r="44542" spans="1:6">
      <c r="A44542" t="s">
        <v>620</v>
      </c>
      <c r="B44542">
        <v>4630</v>
      </c>
      <c r="C44542" t="s">
        <v>663</v>
      </c>
      <c r="D44542">
        <v>2023</v>
      </c>
      <c r="E44542" t="s">
        <v>745</v>
      </c>
      <c r="F44542" s="2">
        <v>4707.0128044057401</v>
      </c>
    </row>
    <row r="44543" spans="1:6">
      <c r="A44543" t="s">
        <v>620</v>
      </c>
      <c r="B44543">
        <v>4630</v>
      </c>
      <c r="C44543" t="s">
        <v>663</v>
      </c>
      <c r="D44543">
        <v>2023</v>
      </c>
      <c r="E44543" t="s">
        <v>741</v>
      </c>
      <c r="F44543" s="2">
        <v>7433.4576681799399</v>
      </c>
    </row>
    <row r="44544" spans="1:6">
      <c r="A44544" t="s">
        <v>620</v>
      </c>
      <c r="B44544">
        <v>4630</v>
      </c>
      <c r="C44544" t="s">
        <v>663</v>
      </c>
      <c r="D44544">
        <v>2024</v>
      </c>
      <c r="E44544" t="s">
        <v>736</v>
      </c>
      <c r="F44544" s="2">
        <v>7495.0198710573004</v>
      </c>
    </row>
    <row r="44545" spans="1:6">
      <c r="A44545" t="s">
        <v>620</v>
      </c>
      <c r="B44545">
        <v>4630</v>
      </c>
      <c r="C44545" t="s">
        <v>663</v>
      </c>
      <c r="D44545">
        <v>2024</v>
      </c>
      <c r="E44545" t="s">
        <v>737</v>
      </c>
      <c r="F44545" s="2">
        <v>1141.0993933475499</v>
      </c>
    </row>
    <row r="44546" spans="1:6">
      <c r="A44546" t="s">
        <v>620</v>
      </c>
      <c r="B44546">
        <v>4630</v>
      </c>
      <c r="C44546" t="s">
        <v>663</v>
      </c>
      <c r="D44546">
        <v>2024</v>
      </c>
      <c r="E44546" t="s">
        <v>740</v>
      </c>
      <c r="F44546" s="2">
        <v>368.14495004049701</v>
      </c>
    </row>
    <row r="44547" spans="1:6">
      <c r="A44547" t="s">
        <v>620</v>
      </c>
      <c r="B44547">
        <v>4631</v>
      </c>
      <c r="C44547" t="s">
        <v>665</v>
      </c>
      <c r="D44547">
        <v>2009</v>
      </c>
      <c r="E44547" t="s">
        <v>742</v>
      </c>
      <c r="F44547" s="2">
        <v>7990.3329200643502</v>
      </c>
    </row>
    <row r="44548" spans="1:6">
      <c r="A44548" t="s">
        <v>620</v>
      </c>
      <c r="B44548">
        <v>4631</v>
      </c>
      <c r="C44548" t="s">
        <v>665</v>
      </c>
      <c r="D44548">
        <v>2009</v>
      </c>
      <c r="E44548" t="s">
        <v>744</v>
      </c>
      <c r="F44548" s="2">
        <v>1729594.0757154201</v>
      </c>
    </row>
    <row r="44549" spans="1:6">
      <c r="A44549" t="s">
        <v>620</v>
      </c>
      <c r="B44549">
        <v>4631</v>
      </c>
      <c r="C44549" t="s">
        <v>665</v>
      </c>
      <c r="D44549">
        <v>2009</v>
      </c>
      <c r="E44549" t="s">
        <v>745</v>
      </c>
      <c r="F44549" s="2">
        <v>115850.68710161799</v>
      </c>
    </row>
    <row r="44550" spans="1:6">
      <c r="A44550" t="s">
        <v>620</v>
      </c>
      <c r="B44550">
        <v>4631</v>
      </c>
      <c r="C44550" t="s">
        <v>665</v>
      </c>
      <c r="D44550">
        <v>2011</v>
      </c>
      <c r="E44550" t="s">
        <v>738</v>
      </c>
      <c r="F44550" s="2">
        <v>601338.47980790504</v>
      </c>
    </row>
    <row r="44551" spans="1:6">
      <c r="A44551" t="s">
        <v>620</v>
      </c>
      <c r="B44551">
        <v>4631</v>
      </c>
      <c r="C44551" t="s">
        <v>665</v>
      </c>
      <c r="D44551">
        <v>2011</v>
      </c>
      <c r="E44551" t="s">
        <v>739</v>
      </c>
      <c r="F44551" s="2">
        <v>39738.8893831069</v>
      </c>
    </row>
    <row r="44552" spans="1:6">
      <c r="A44552" t="s">
        <v>620</v>
      </c>
      <c r="B44552">
        <v>4631</v>
      </c>
      <c r="C44552" t="s">
        <v>665</v>
      </c>
      <c r="D44552">
        <v>2013</v>
      </c>
      <c r="E44552" t="s">
        <v>740</v>
      </c>
      <c r="F44552" s="2">
        <v>4070.4281664170599</v>
      </c>
    </row>
    <row r="44553" spans="1:6">
      <c r="A44553" t="s">
        <v>620</v>
      </c>
      <c r="B44553">
        <v>4631</v>
      </c>
      <c r="C44553" t="s">
        <v>665</v>
      </c>
      <c r="D44553">
        <v>2013</v>
      </c>
      <c r="E44553" t="s">
        <v>741</v>
      </c>
      <c r="F44553" s="2">
        <v>48416.518848353502</v>
      </c>
    </row>
    <row r="44554" spans="1:6">
      <c r="A44554" t="s">
        <v>620</v>
      </c>
      <c r="B44554">
        <v>4631</v>
      </c>
      <c r="C44554" t="s">
        <v>665</v>
      </c>
      <c r="D44554">
        <v>2015</v>
      </c>
      <c r="E44554" t="s">
        <v>743</v>
      </c>
      <c r="F44554" s="2">
        <v>0</v>
      </c>
    </row>
    <row r="44555" spans="1:6">
      <c r="A44555" t="s">
        <v>620</v>
      </c>
      <c r="B44555">
        <v>4631</v>
      </c>
      <c r="C44555" t="s">
        <v>665</v>
      </c>
      <c r="D44555">
        <v>2016</v>
      </c>
      <c r="E44555" t="s">
        <v>741</v>
      </c>
      <c r="F44555" s="2">
        <v>44698.737770569802</v>
      </c>
    </row>
    <row r="44556" spans="1:6">
      <c r="A44556" t="s">
        <v>620</v>
      </c>
      <c r="B44556">
        <v>4631</v>
      </c>
      <c r="C44556" t="s">
        <v>665</v>
      </c>
      <c r="D44556">
        <v>2017</v>
      </c>
      <c r="E44556" t="s">
        <v>736</v>
      </c>
      <c r="F44556" s="2">
        <v>15980.654535788801</v>
      </c>
    </row>
    <row r="44557" spans="1:6">
      <c r="A44557" t="s">
        <v>620</v>
      </c>
      <c r="B44557">
        <v>4631</v>
      </c>
      <c r="C44557" t="s">
        <v>665</v>
      </c>
      <c r="D44557">
        <v>2017</v>
      </c>
      <c r="E44557" t="s">
        <v>737</v>
      </c>
      <c r="F44557" s="2">
        <v>4729.3658489141499</v>
      </c>
    </row>
    <row r="44558" spans="1:6">
      <c r="A44558" t="s">
        <v>620</v>
      </c>
      <c r="B44558">
        <v>4631</v>
      </c>
      <c r="C44558" t="s">
        <v>665</v>
      </c>
      <c r="D44558">
        <v>2018</v>
      </c>
      <c r="E44558" t="s">
        <v>738</v>
      </c>
      <c r="F44558" s="2">
        <v>557986</v>
      </c>
    </row>
    <row r="44559" spans="1:6">
      <c r="A44559" t="s">
        <v>620</v>
      </c>
      <c r="B44559">
        <v>4631</v>
      </c>
      <c r="C44559" t="s">
        <v>665</v>
      </c>
      <c r="D44559">
        <v>2018</v>
      </c>
      <c r="E44559" t="s">
        <v>739</v>
      </c>
      <c r="F44559" s="2">
        <v>40421.491328776297</v>
      </c>
    </row>
    <row r="44560" spans="1:6">
      <c r="A44560" t="s">
        <v>620</v>
      </c>
      <c r="B44560">
        <v>4631</v>
      </c>
      <c r="C44560" t="s">
        <v>665</v>
      </c>
      <c r="D44560">
        <v>2018</v>
      </c>
      <c r="E44560" t="s">
        <v>743</v>
      </c>
      <c r="F44560" s="2">
        <v>0</v>
      </c>
    </row>
    <row r="44561" spans="1:6">
      <c r="A44561" t="s">
        <v>620</v>
      </c>
      <c r="B44561">
        <v>4631</v>
      </c>
      <c r="C44561" t="s">
        <v>665</v>
      </c>
      <c r="D44561">
        <v>2019</v>
      </c>
      <c r="E44561" t="s">
        <v>742</v>
      </c>
      <c r="F44561" s="2">
        <v>7528.13239056164</v>
      </c>
    </row>
    <row r="44562" spans="1:6">
      <c r="A44562" t="s">
        <v>620</v>
      </c>
      <c r="B44562">
        <v>4631</v>
      </c>
      <c r="C44562" t="s">
        <v>665</v>
      </c>
      <c r="D44562">
        <v>2019</v>
      </c>
      <c r="E44562" t="s">
        <v>744</v>
      </c>
      <c r="F44562" s="2">
        <v>1289317.6392230699</v>
      </c>
    </row>
    <row r="44563" spans="1:6">
      <c r="A44563" t="s">
        <v>620</v>
      </c>
      <c r="B44563">
        <v>4631</v>
      </c>
      <c r="C44563" t="s">
        <v>665</v>
      </c>
      <c r="D44563">
        <v>2019</v>
      </c>
      <c r="E44563" t="s">
        <v>745</v>
      </c>
      <c r="F44563" s="2">
        <v>94722.312298229503</v>
      </c>
    </row>
    <row r="44564" spans="1:6">
      <c r="A44564" t="s">
        <v>620</v>
      </c>
      <c r="B44564">
        <v>4631</v>
      </c>
      <c r="C44564" t="s">
        <v>665</v>
      </c>
      <c r="D44564">
        <v>2019</v>
      </c>
      <c r="E44564" t="s">
        <v>741</v>
      </c>
      <c r="F44564" s="2">
        <v>39642.682531487</v>
      </c>
    </row>
    <row r="44565" spans="1:6">
      <c r="A44565" t="s">
        <v>620</v>
      </c>
      <c r="B44565">
        <v>4631</v>
      </c>
      <c r="C44565" t="s">
        <v>665</v>
      </c>
      <c r="D44565">
        <v>2020</v>
      </c>
      <c r="E44565" t="s">
        <v>736</v>
      </c>
      <c r="F44565" s="2">
        <v>13902.182660063499</v>
      </c>
    </row>
    <row r="44566" spans="1:6">
      <c r="A44566" t="s">
        <v>620</v>
      </c>
      <c r="B44566">
        <v>4631</v>
      </c>
      <c r="C44566" t="s">
        <v>665</v>
      </c>
      <c r="D44566">
        <v>2020</v>
      </c>
      <c r="E44566" t="s">
        <v>737</v>
      </c>
      <c r="F44566" s="2">
        <v>4667.2103432439799</v>
      </c>
    </row>
    <row r="44567" spans="1:6">
      <c r="A44567" t="s">
        <v>620</v>
      </c>
      <c r="B44567">
        <v>4631</v>
      </c>
      <c r="C44567" t="s">
        <v>665</v>
      </c>
      <c r="D44567">
        <v>2020</v>
      </c>
      <c r="E44567" t="s">
        <v>740</v>
      </c>
      <c r="F44567" s="2">
        <v>1587.3407999962801</v>
      </c>
    </row>
    <row r="44568" spans="1:6">
      <c r="A44568" t="s">
        <v>620</v>
      </c>
      <c r="B44568">
        <v>4631</v>
      </c>
      <c r="C44568" t="s">
        <v>665</v>
      </c>
      <c r="D44568">
        <v>2021</v>
      </c>
      <c r="E44568" t="s">
        <v>738</v>
      </c>
      <c r="F44568" s="2">
        <v>515178</v>
      </c>
    </row>
    <row r="44569" spans="1:6">
      <c r="A44569" t="s">
        <v>620</v>
      </c>
      <c r="B44569">
        <v>4631</v>
      </c>
      <c r="C44569" t="s">
        <v>665</v>
      </c>
      <c r="D44569">
        <v>2021</v>
      </c>
      <c r="E44569" t="s">
        <v>739</v>
      </c>
      <c r="F44569" s="2">
        <v>39979.676709754698</v>
      </c>
    </row>
    <row r="44570" spans="1:6">
      <c r="A44570" t="s">
        <v>620</v>
      </c>
      <c r="B44570">
        <v>4631</v>
      </c>
      <c r="C44570" t="s">
        <v>665</v>
      </c>
      <c r="D44570">
        <v>2021</v>
      </c>
      <c r="E44570" t="s">
        <v>743</v>
      </c>
      <c r="F44570" s="2">
        <v>0</v>
      </c>
    </row>
    <row r="44571" spans="1:6">
      <c r="A44571" t="s">
        <v>620</v>
      </c>
      <c r="B44571">
        <v>4631</v>
      </c>
      <c r="C44571" t="s">
        <v>665</v>
      </c>
      <c r="D44571">
        <v>2022</v>
      </c>
      <c r="E44571" t="s">
        <v>742</v>
      </c>
      <c r="F44571" s="2">
        <v>8599.2047090098895</v>
      </c>
    </row>
    <row r="44572" spans="1:6">
      <c r="A44572" t="s">
        <v>620</v>
      </c>
      <c r="B44572">
        <v>4631</v>
      </c>
      <c r="C44572" t="s">
        <v>665</v>
      </c>
      <c r="D44572">
        <v>2022</v>
      </c>
      <c r="E44572" t="s">
        <v>744</v>
      </c>
      <c r="F44572" s="2">
        <v>1476555.08386032</v>
      </c>
    </row>
    <row r="44573" spans="1:6">
      <c r="A44573" t="s">
        <v>620</v>
      </c>
      <c r="B44573">
        <v>4631</v>
      </c>
      <c r="C44573" t="s">
        <v>665</v>
      </c>
      <c r="D44573">
        <v>2022</v>
      </c>
      <c r="E44573" t="s">
        <v>745</v>
      </c>
      <c r="F44573" s="2">
        <v>121826.66336170401</v>
      </c>
    </row>
    <row r="44574" spans="1:6">
      <c r="A44574" t="s">
        <v>620</v>
      </c>
      <c r="B44574">
        <v>4631</v>
      </c>
      <c r="C44574" t="s">
        <v>665</v>
      </c>
      <c r="D44574">
        <v>2023</v>
      </c>
      <c r="E44574" t="s">
        <v>736</v>
      </c>
      <c r="F44574" s="2">
        <v>9017.6920874269108</v>
      </c>
    </row>
    <row r="44575" spans="1:6">
      <c r="A44575" t="s">
        <v>620</v>
      </c>
      <c r="B44575">
        <v>4631</v>
      </c>
      <c r="C44575" t="s">
        <v>665</v>
      </c>
      <c r="D44575">
        <v>2023</v>
      </c>
      <c r="E44575" t="s">
        <v>737</v>
      </c>
      <c r="F44575" s="2">
        <v>4362.3823644621598</v>
      </c>
    </row>
    <row r="44576" spans="1:6">
      <c r="A44576" t="s">
        <v>620</v>
      </c>
      <c r="B44576">
        <v>4631</v>
      </c>
      <c r="C44576" t="s">
        <v>665</v>
      </c>
      <c r="D44576">
        <v>2023</v>
      </c>
      <c r="E44576" t="s">
        <v>740</v>
      </c>
      <c r="F44576" s="2">
        <v>1933.6724615247599</v>
      </c>
    </row>
    <row r="44577" spans="1:6">
      <c r="A44577" t="s">
        <v>620</v>
      </c>
      <c r="B44577">
        <v>4631</v>
      </c>
      <c r="C44577" t="s">
        <v>665</v>
      </c>
      <c r="D44577">
        <v>2024</v>
      </c>
      <c r="E44577" t="s">
        <v>739</v>
      </c>
      <c r="F44577" s="2">
        <v>39523.932879506399</v>
      </c>
    </row>
    <row r="44578" spans="1:6">
      <c r="A44578" t="s">
        <v>620</v>
      </c>
      <c r="B44578">
        <v>4632</v>
      </c>
      <c r="C44578" t="s">
        <v>667</v>
      </c>
      <c r="D44578">
        <v>2009</v>
      </c>
      <c r="E44578" t="s">
        <v>740</v>
      </c>
      <c r="F44578" s="2">
        <v>1204.75488813269</v>
      </c>
    </row>
    <row r="44579" spans="1:6">
      <c r="A44579" t="s">
        <v>620</v>
      </c>
      <c r="B44579">
        <v>4632</v>
      </c>
      <c r="C44579" t="s">
        <v>667</v>
      </c>
      <c r="D44579">
        <v>2011</v>
      </c>
      <c r="E44579" t="s">
        <v>741</v>
      </c>
      <c r="F44579" s="2">
        <v>2440.2810602603099</v>
      </c>
    </row>
    <row r="44580" spans="1:6">
      <c r="A44580" t="s">
        <v>620</v>
      </c>
      <c r="B44580">
        <v>4632</v>
      </c>
      <c r="C44580" t="s">
        <v>667</v>
      </c>
      <c r="D44580">
        <v>2013</v>
      </c>
      <c r="E44580" t="s">
        <v>738</v>
      </c>
      <c r="F44580" s="2">
        <v>0</v>
      </c>
    </row>
    <row r="44581" spans="1:6">
      <c r="A44581" t="s">
        <v>620</v>
      </c>
      <c r="B44581">
        <v>4632</v>
      </c>
      <c r="C44581" t="s">
        <v>667</v>
      </c>
      <c r="D44581">
        <v>2013</v>
      </c>
      <c r="E44581" t="s">
        <v>739</v>
      </c>
      <c r="F44581" s="2">
        <v>3803.3703951417201</v>
      </c>
    </row>
    <row r="44582" spans="1:6">
      <c r="A44582" t="s">
        <v>620</v>
      </c>
      <c r="B44582">
        <v>4632</v>
      </c>
      <c r="C44582" t="s">
        <v>667</v>
      </c>
      <c r="D44582">
        <v>2013</v>
      </c>
      <c r="E44582" t="s">
        <v>743</v>
      </c>
      <c r="F44582" s="2">
        <v>0</v>
      </c>
    </row>
    <row r="44583" spans="1:6">
      <c r="A44583" t="s">
        <v>620</v>
      </c>
      <c r="B44583">
        <v>4632</v>
      </c>
      <c r="C44583" t="s">
        <v>667</v>
      </c>
      <c r="D44583">
        <v>2015</v>
      </c>
      <c r="E44583" t="s">
        <v>736</v>
      </c>
      <c r="F44583" s="2">
        <v>47.757626085019197</v>
      </c>
    </row>
    <row r="44584" spans="1:6">
      <c r="A44584" t="s">
        <v>620</v>
      </c>
      <c r="B44584">
        <v>4632</v>
      </c>
      <c r="C44584" t="s">
        <v>667</v>
      </c>
      <c r="D44584">
        <v>2015</v>
      </c>
      <c r="E44584" t="s">
        <v>737</v>
      </c>
      <c r="F44584" s="2">
        <v>349.02583155198403</v>
      </c>
    </row>
    <row r="44585" spans="1:6">
      <c r="A44585" t="s">
        <v>620</v>
      </c>
      <c r="B44585">
        <v>4632</v>
      </c>
      <c r="C44585" t="s">
        <v>667</v>
      </c>
      <c r="D44585">
        <v>2016</v>
      </c>
      <c r="E44585" t="s">
        <v>738</v>
      </c>
      <c r="F44585" s="2">
        <v>0</v>
      </c>
    </row>
    <row r="44586" spans="1:6">
      <c r="A44586" t="s">
        <v>620</v>
      </c>
      <c r="B44586">
        <v>4632</v>
      </c>
      <c r="C44586" t="s">
        <v>667</v>
      </c>
      <c r="D44586">
        <v>2016</v>
      </c>
      <c r="E44586" t="s">
        <v>739</v>
      </c>
      <c r="F44586" s="2">
        <v>4495.6721563532901</v>
      </c>
    </row>
    <row r="44587" spans="1:6">
      <c r="A44587" t="s">
        <v>620</v>
      </c>
      <c r="B44587">
        <v>4632</v>
      </c>
      <c r="C44587" t="s">
        <v>667</v>
      </c>
      <c r="D44587">
        <v>2016</v>
      </c>
      <c r="E44587" t="s">
        <v>743</v>
      </c>
      <c r="F44587" s="2">
        <v>0</v>
      </c>
    </row>
    <row r="44588" spans="1:6">
      <c r="A44588" t="s">
        <v>620</v>
      </c>
      <c r="B44588">
        <v>4632</v>
      </c>
      <c r="C44588" t="s">
        <v>667</v>
      </c>
      <c r="D44588">
        <v>2016</v>
      </c>
      <c r="E44588" t="s">
        <v>740</v>
      </c>
      <c r="F44588" s="2">
        <v>614.12034955188403</v>
      </c>
    </row>
    <row r="44589" spans="1:6">
      <c r="A44589" t="s">
        <v>620</v>
      </c>
      <c r="B44589">
        <v>4632</v>
      </c>
      <c r="C44589" t="s">
        <v>667</v>
      </c>
      <c r="D44589">
        <v>2017</v>
      </c>
      <c r="E44589" t="s">
        <v>742</v>
      </c>
      <c r="F44589" s="2">
        <v>572.00510462446005</v>
      </c>
    </row>
    <row r="44590" spans="1:6">
      <c r="A44590" t="s">
        <v>620</v>
      </c>
      <c r="B44590">
        <v>4632</v>
      </c>
      <c r="C44590" t="s">
        <v>667</v>
      </c>
      <c r="D44590">
        <v>2017</v>
      </c>
      <c r="E44590" t="s">
        <v>744</v>
      </c>
      <c r="F44590" s="2">
        <v>0</v>
      </c>
    </row>
    <row r="44591" spans="1:6">
      <c r="A44591" t="s">
        <v>620</v>
      </c>
      <c r="B44591">
        <v>4632</v>
      </c>
      <c r="C44591" t="s">
        <v>667</v>
      </c>
      <c r="D44591">
        <v>2017</v>
      </c>
      <c r="E44591" t="s">
        <v>745</v>
      </c>
      <c r="F44591" s="2">
        <v>22676.258297824501</v>
      </c>
    </row>
    <row r="44592" spans="1:6">
      <c r="A44592" t="s">
        <v>620</v>
      </c>
      <c r="B44592">
        <v>4632</v>
      </c>
      <c r="C44592" t="s">
        <v>667</v>
      </c>
      <c r="D44592">
        <v>2018</v>
      </c>
      <c r="E44592" t="s">
        <v>736</v>
      </c>
      <c r="F44592" s="2">
        <v>49.653624342369</v>
      </c>
    </row>
    <row r="44593" spans="1:6">
      <c r="A44593" t="s">
        <v>620</v>
      </c>
      <c r="B44593">
        <v>4632</v>
      </c>
      <c r="C44593" t="s">
        <v>667</v>
      </c>
      <c r="D44593">
        <v>2018</v>
      </c>
      <c r="E44593" t="s">
        <v>737</v>
      </c>
      <c r="F44593" s="2">
        <v>368.01200146431597</v>
      </c>
    </row>
    <row r="44594" spans="1:6">
      <c r="A44594" t="s">
        <v>620</v>
      </c>
      <c r="B44594">
        <v>4632</v>
      </c>
      <c r="C44594" t="s">
        <v>667</v>
      </c>
      <c r="D44594">
        <v>2019</v>
      </c>
      <c r="E44594" t="s">
        <v>738</v>
      </c>
      <c r="F44594" s="2">
        <v>0</v>
      </c>
    </row>
    <row r="44595" spans="1:6">
      <c r="A44595" t="s">
        <v>620</v>
      </c>
      <c r="B44595">
        <v>4632</v>
      </c>
      <c r="C44595" t="s">
        <v>667</v>
      </c>
      <c r="D44595">
        <v>2019</v>
      </c>
      <c r="E44595" t="s">
        <v>739</v>
      </c>
      <c r="F44595" s="2">
        <v>4659.6094599930502</v>
      </c>
    </row>
    <row r="44596" spans="1:6">
      <c r="A44596" t="s">
        <v>620</v>
      </c>
      <c r="B44596">
        <v>4632</v>
      </c>
      <c r="C44596" t="s">
        <v>667</v>
      </c>
      <c r="D44596">
        <v>2019</v>
      </c>
      <c r="E44596" t="s">
        <v>740</v>
      </c>
      <c r="F44596" s="2">
        <v>453.14320411515502</v>
      </c>
    </row>
    <row r="44597" spans="1:6">
      <c r="A44597" t="s">
        <v>620</v>
      </c>
      <c r="B44597">
        <v>4632</v>
      </c>
      <c r="C44597" t="s">
        <v>667</v>
      </c>
      <c r="D44597">
        <v>2020</v>
      </c>
      <c r="E44597" t="s">
        <v>742</v>
      </c>
      <c r="F44597" s="2">
        <v>576.07334911673297</v>
      </c>
    </row>
    <row r="44598" spans="1:6">
      <c r="A44598" t="s">
        <v>620</v>
      </c>
      <c r="B44598">
        <v>4632</v>
      </c>
      <c r="C44598" t="s">
        <v>667</v>
      </c>
      <c r="D44598">
        <v>2020</v>
      </c>
      <c r="E44598" t="s">
        <v>744</v>
      </c>
      <c r="F44598" s="2">
        <v>0</v>
      </c>
    </row>
    <row r="44599" spans="1:6">
      <c r="A44599" t="s">
        <v>620</v>
      </c>
      <c r="B44599">
        <v>4632</v>
      </c>
      <c r="C44599" t="s">
        <v>667</v>
      </c>
      <c r="D44599">
        <v>2020</v>
      </c>
      <c r="E44599" t="s">
        <v>745</v>
      </c>
      <c r="F44599" s="2">
        <v>24534.4848926216</v>
      </c>
    </row>
    <row r="44600" spans="1:6">
      <c r="A44600" t="s">
        <v>620</v>
      </c>
      <c r="B44600">
        <v>4632</v>
      </c>
      <c r="C44600" t="s">
        <v>667</v>
      </c>
      <c r="D44600">
        <v>2021</v>
      </c>
      <c r="E44600" t="s">
        <v>736</v>
      </c>
      <c r="F44600" s="2">
        <v>32.064012745149</v>
      </c>
    </row>
    <row r="44601" spans="1:6">
      <c r="A44601" t="s">
        <v>620</v>
      </c>
      <c r="B44601">
        <v>4632</v>
      </c>
      <c r="C44601" t="s">
        <v>667</v>
      </c>
      <c r="D44601">
        <v>2021</v>
      </c>
      <c r="E44601" t="s">
        <v>741</v>
      </c>
      <c r="F44601" s="2">
        <v>1849.2430859789999</v>
      </c>
    </row>
    <row r="44602" spans="1:6">
      <c r="A44602" t="s">
        <v>620</v>
      </c>
      <c r="B44602">
        <v>4632</v>
      </c>
      <c r="C44602" t="s">
        <v>667</v>
      </c>
      <c r="D44602">
        <v>2022</v>
      </c>
      <c r="E44602" t="s">
        <v>740</v>
      </c>
      <c r="F44602" s="2">
        <v>410.03826417416002</v>
      </c>
    </row>
    <row r="44603" spans="1:6">
      <c r="A44603" t="s">
        <v>620</v>
      </c>
      <c r="B44603">
        <v>4632</v>
      </c>
      <c r="C44603" t="s">
        <v>667</v>
      </c>
      <c r="D44603">
        <v>2023</v>
      </c>
      <c r="E44603" t="s">
        <v>742</v>
      </c>
      <c r="F44603" s="2">
        <v>432.31365119676599</v>
      </c>
    </row>
    <row r="44604" spans="1:6">
      <c r="A44604" t="s">
        <v>620</v>
      </c>
      <c r="B44604">
        <v>4632</v>
      </c>
      <c r="C44604" t="s">
        <v>667</v>
      </c>
      <c r="D44604">
        <v>2023</v>
      </c>
      <c r="E44604" t="s">
        <v>743</v>
      </c>
      <c r="F44604" s="2">
        <v>0</v>
      </c>
    </row>
    <row r="44605" spans="1:6">
      <c r="A44605" t="s">
        <v>620</v>
      </c>
      <c r="B44605">
        <v>4632</v>
      </c>
      <c r="C44605" t="s">
        <v>667</v>
      </c>
      <c r="D44605">
        <v>2023</v>
      </c>
      <c r="E44605" t="s">
        <v>745</v>
      </c>
      <c r="F44605" s="2">
        <v>25495.254051507</v>
      </c>
    </row>
    <row r="44606" spans="1:6">
      <c r="A44606" t="s">
        <v>620</v>
      </c>
      <c r="B44606">
        <v>4632</v>
      </c>
      <c r="C44606" t="s">
        <v>667</v>
      </c>
      <c r="D44606">
        <v>2024</v>
      </c>
      <c r="E44606" t="s">
        <v>741</v>
      </c>
      <c r="F44606" s="2">
        <v>1666.3378763583901</v>
      </c>
    </row>
    <row r="44607" spans="1:6">
      <c r="A44607" t="s">
        <v>620</v>
      </c>
      <c r="B44607">
        <v>4633</v>
      </c>
      <c r="C44607" t="s">
        <v>669</v>
      </c>
      <c r="D44607">
        <v>2009</v>
      </c>
      <c r="E44607" t="s">
        <v>743</v>
      </c>
      <c r="F44607" s="2">
        <v>0.62144387270400003</v>
      </c>
    </row>
    <row r="44608" spans="1:6">
      <c r="A44608" t="s">
        <v>620</v>
      </c>
      <c r="B44608">
        <v>4633</v>
      </c>
      <c r="C44608" t="s">
        <v>669</v>
      </c>
      <c r="D44608">
        <v>2011</v>
      </c>
      <c r="E44608" t="s">
        <v>736</v>
      </c>
      <c r="F44608" s="2">
        <v>91.083656340357095</v>
      </c>
    </row>
    <row r="44609" spans="1:6">
      <c r="A44609" t="s">
        <v>620</v>
      </c>
      <c r="B44609">
        <v>4633</v>
      </c>
      <c r="C44609" t="s">
        <v>669</v>
      </c>
      <c r="D44609">
        <v>2011</v>
      </c>
      <c r="E44609" t="s">
        <v>737</v>
      </c>
      <c r="F44609" s="2">
        <v>57.955125341591597</v>
      </c>
    </row>
    <row r="44610" spans="1:6">
      <c r="A44610" t="s">
        <v>620</v>
      </c>
      <c r="B44610">
        <v>4633</v>
      </c>
      <c r="C44610" t="s">
        <v>669</v>
      </c>
      <c r="D44610">
        <v>2013</v>
      </c>
      <c r="E44610" t="s">
        <v>742</v>
      </c>
      <c r="F44610" s="2">
        <v>203.04562544259099</v>
      </c>
    </row>
    <row r="44611" spans="1:6">
      <c r="A44611" t="s">
        <v>620</v>
      </c>
      <c r="B44611">
        <v>4633</v>
      </c>
      <c r="C44611" t="s">
        <v>669</v>
      </c>
      <c r="D44611">
        <v>2013</v>
      </c>
      <c r="E44611" t="s">
        <v>744</v>
      </c>
      <c r="F44611" s="2">
        <v>0</v>
      </c>
    </row>
    <row r="44612" spans="1:6">
      <c r="A44612" t="s">
        <v>620</v>
      </c>
      <c r="B44612">
        <v>4633</v>
      </c>
      <c r="C44612" t="s">
        <v>669</v>
      </c>
      <c r="D44612">
        <v>2013</v>
      </c>
      <c r="E44612" t="s">
        <v>745</v>
      </c>
      <c r="F44612" s="2">
        <v>33300.619555302997</v>
      </c>
    </row>
    <row r="44613" spans="1:6">
      <c r="A44613" t="s">
        <v>620</v>
      </c>
      <c r="B44613">
        <v>4633</v>
      </c>
      <c r="C44613" t="s">
        <v>669</v>
      </c>
      <c r="D44613">
        <v>2013</v>
      </c>
      <c r="E44613" t="s">
        <v>741</v>
      </c>
      <c r="F44613" s="2">
        <v>53.475209688650096</v>
      </c>
    </row>
    <row r="44614" spans="1:6">
      <c r="A44614" t="s">
        <v>620</v>
      </c>
      <c r="B44614">
        <v>4633</v>
      </c>
      <c r="C44614" t="s">
        <v>669</v>
      </c>
      <c r="D44614">
        <v>2015</v>
      </c>
      <c r="E44614" t="s">
        <v>738</v>
      </c>
      <c r="F44614" s="2">
        <v>0</v>
      </c>
    </row>
    <row r="44615" spans="1:6">
      <c r="A44615" t="s">
        <v>620</v>
      </c>
      <c r="B44615">
        <v>4633</v>
      </c>
      <c r="C44615" t="s">
        <v>669</v>
      </c>
      <c r="D44615">
        <v>2015</v>
      </c>
      <c r="E44615" t="s">
        <v>739</v>
      </c>
      <c r="F44615" s="2">
        <v>0</v>
      </c>
    </row>
    <row r="44616" spans="1:6">
      <c r="A44616" t="s">
        <v>620</v>
      </c>
      <c r="B44616">
        <v>4633</v>
      </c>
      <c r="C44616" t="s">
        <v>669</v>
      </c>
      <c r="D44616">
        <v>2015</v>
      </c>
      <c r="E44616" t="s">
        <v>743</v>
      </c>
      <c r="F44616" s="2">
        <v>0</v>
      </c>
    </row>
    <row r="44617" spans="1:6">
      <c r="A44617" t="s">
        <v>620</v>
      </c>
      <c r="B44617">
        <v>4633</v>
      </c>
      <c r="C44617" t="s">
        <v>669</v>
      </c>
      <c r="D44617">
        <v>2016</v>
      </c>
      <c r="E44617" t="s">
        <v>742</v>
      </c>
      <c r="F44617" s="2">
        <v>191.25219444020499</v>
      </c>
    </row>
    <row r="44618" spans="1:6">
      <c r="A44618" t="s">
        <v>620</v>
      </c>
      <c r="B44618">
        <v>4633</v>
      </c>
      <c r="C44618" t="s">
        <v>669</v>
      </c>
      <c r="D44618">
        <v>2016</v>
      </c>
      <c r="E44618" t="s">
        <v>744</v>
      </c>
      <c r="F44618" s="2">
        <v>0</v>
      </c>
    </row>
    <row r="44619" spans="1:6">
      <c r="A44619" t="s">
        <v>620</v>
      </c>
      <c r="B44619">
        <v>4633</v>
      </c>
      <c r="C44619" t="s">
        <v>669</v>
      </c>
      <c r="D44619">
        <v>2016</v>
      </c>
      <c r="E44619" t="s">
        <v>745</v>
      </c>
      <c r="F44619" s="2">
        <v>33300.619555302997</v>
      </c>
    </row>
    <row r="44620" spans="1:6">
      <c r="A44620" t="s">
        <v>620</v>
      </c>
      <c r="B44620">
        <v>4633</v>
      </c>
      <c r="C44620" t="s">
        <v>669</v>
      </c>
      <c r="D44620">
        <v>2017</v>
      </c>
      <c r="E44620" t="s">
        <v>736</v>
      </c>
      <c r="F44620" s="2">
        <v>94.808922655609706</v>
      </c>
    </row>
    <row r="44621" spans="1:6">
      <c r="A44621" t="s">
        <v>620</v>
      </c>
      <c r="B44621">
        <v>4633</v>
      </c>
      <c r="C44621" t="s">
        <v>669</v>
      </c>
      <c r="D44621">
        <v>2017</v>
      </c>
      <c r="E44621" t="s">
        <v>737</v>
      </c>
      <c r="F44621" s="2">
        <v>61.074799360517702</v>
      </c>
    </row>
    <row r="44622" spans="1:6">
      <c r="A44622" t="s">
        <v>620</v>
      </c>
      <c r="B44622">
        <v>4633</v>
      </c>
      <c r="C44622" t="s">
        <v>669</v>
      </c>
      <c r="D44622">
        <v>2017</v>
      </c>
      <c r="E44622" t="s">
        <v>740</v>
      </c>
      <c r="F44622" s="2">
        <v>71.247858265423801</v>
      </c>
    </row>
    <row r="44623" spans="1:6">
      <c r="A44623" t="s">
        <v>620</v>
      </c>
      <c r="B44623">
        <v>4633</v>
      </c>
      <c r="C44623" t="s">
        <v>669</v>
      </c>
      <c r="D44623">
        <v>2018</v>
      </c>
      <c r="E44623" t="s">
        <v>738</v>
      </c>
      <c r="F44623" s="2">
        <v>0</v>
      </c>
    </row>
    <row r="44624" spans="1:6">
      <c r="A44624" t="s">
        <v>620</v>
      </c>
      <c r="B44624">
        <v>4633</v>
      </c>
      <c r="C44624" t="s">
        <v>669</v>
      </c>
      <c r="D44624">
        <v>2018</v>
      </c>
      <c r="E44624" t="s">
        <v>739</v>
      </c>
      <c r="F44624" s="2">
        <v>0</v>
      </c>
    </row>
    <row r="44625" spans="1:6">
      <c r="A44625" t="s">
        <v>620</v>
      </c>
      <c r="B44625">
        <v>4633</v>
      </c>
      <c r="C44625" t="s">
        <v>669</v>
      </c>
      <c r="D44625">
        <v>2019</v>
      </c>
      <c r="E44625" t="s">
        <v>742</v>
      </c>
      <c r="F44625" s="2">
        <v>156.871071124747</v>
      </c>
    </row>
    <row r="44626" spans="1:6">
      <c r="A44626" t="s">
        <v>620</v>
      </c>
      <c r="B44626">
        <v>4633</v>
      </c>
      <c r="C44626" t="s">
        <v>669</v>
      </c>
      <c r="D44626">
        <v>2019</v>
      </c>
      <c r="E44626" t="s">
        <v>744</v>
      </c>
      <c r="F44626" s="2">
        <v>0</v>
      </c>
    </row>
    <row r="44627" spans="1:6">
      <c r="A44627" t="s">
        <v>620</v>
      </c>
      <c r="B44627">
        <v>4633</v>
      </c>
      <c r="C44627" t="s">
        <v>669</v>
      </c>
      <c r="D44627">
        <v>2019</v>
      </c>
      <c r="E44627" t="s">
        <v>745</v>
      </c>
      <c r="F44627" s="2">
        <v>33797.380398178197</v>
      </c>
    </row>
    <row r="44628" spans="1:6">
      <c r="A44628" t="s">
        <v>620</v>
      </c>
      <c r="B44628">
        <v>4633</v>
      </c>
      <c r="C44628" t="s">
        <v>669</v>
      </c>
      <c r="D44628">
        <v>2020</v>
      </c>
      <c r="E44628" t="s">
        <v>736</v>
      </c>
      <c r="F44628" s="2">
        <v>75.732442337502903</v>
      </c>
    </row>
    <row r="44629" spans="1:6">
      <c r="A44629" t="s">
        <v>620</v>
      </c>
      <c r="B44629">
        <v>4633</v>
      </c>
      <c r="C44629" t="s">
        <v>669</v>
      </c>
      <c r="D44629">
        <v>2020</v>
      </c>
      <c r="E44629" t="s">
        <v>740</v>
      </c>
      <c r="F44629" s="2">
        <v>36.957225091004297</v>
      </c>
    </row>
    <row r="44630" spans="1:6">
      <c r="A44630" t="s">
        <v>620</v>
      </c>
      <c r="B44630">
        <v>4633</v>
      </c>
      <c r="C44630" t="s">
        <v>669</v>
      </c>
      <c r="D44630">
        <v>2020</v>
      </c>
      <c r="E44630" t="s">
        <v>741</v>
      </c>
      <c r="F44630" s="2">
        <v>41.040753024398498</v>
      </c>
    </row>
    <row r="44631" spans="1:6">
      <c r="A44631" t="s">
        <v>620</v>
      </c>
      <c r="B44631">
        <v>4633</v>
      </c>
      <c r="C44631" t="s">
        <v>669</v>
      </c>
      <c r="D44631">
        <v>2021</v>
      </c>
      <c r="E44631" t="s">
        <v>739</v>
      </c>
      <c r="F44631" s="2">
        <v>250.629617608014</v>
      </c>
    </row>
    <row r="44632" spans="1:6">
      <c r="A44632" t="s">
        <v>620</v>
      </c>
      <c r="B44632">
        <v>4633</v>
      </c>
      <c r="C44632" t="s">
        <v>669</v>
      </c>
      <c r="D44632">
        <v>2022</v>
      </c>
      <c r="E44632" t="s">
        <v>742</v>
      </c>
      <c r="F44632" s="2">
        <v>133.34192701566701</v>
      </c>
    </row>
    <row r="44633" spans="1:6">
      <c r="A44633" t="s">
        <v>620</v>
      </c>
      <c r="B44633">
        <v>4633</v>
      </c>
      <c r="C44633" t="s">
        <v>669</v>
      </c>
      <c r="D44633">
        <v>2022</v>
      </c>
      <c r="E44633" t="s">
        <v>744</v>
      </c>
      <c r="F44633" s="2">
        <v>0</v>
      </c>
    </row>
    <row r="44634" spans="1:6">
      <c r="A44634" t="s">
        <v>620</v>
      </c>
      <c r="B44634">
        <v>4633</v>
      </c>
      <c r="C44634" t="s">
        <v>669</v>
      </c>
      <c r="D44634">
        <v>2022</v>
      </c>
      <c r="E44634" t="s">
        <v>743</v>
      </c>
      <c r="F44634" s="2">
        <v>0.123883789017668</v>
      </c>
    </row>
    <row r="44635" spans="1:6">
      <c r="A44635" t="s">
        <v>620</v>
      </c>
      <c r="B44635">
        <v>4633</v>
      </c>
      <c r="C44635" t="s">
        <v>669</v>
      </c>
      <c r="D44635">
        <v>2022</v>
      </c>
      <c r="E44635" t="s">
        <v>745</v>
      </c>
      <c r="F44635" s="2">
        <v>32335.821866847102</v>
      </c>
    </row>
    <row r="44636" spans="1:6">
      <c r="A44636" t="s">
        <v>620</v>
      </c>
      <c r="B44636">
        <v>4633</v>
      </c>
      <c r="C44636" t="s">
        <v>669</v>
      </c>
      <c r="D44636">
        <v>2023</v>
      </c>
      <c r="E44636" t="s">
        <v>741</v>
      </c>
      <c r="F44636" s="2">
        <v>37.5852010037772</v>
      </c>
    </row>
    <row r="44637" spans="1:6">
      <c r="A44637" t="s">
        <v>620</v>
      </c>
      <c r="B44637">
        <v>4633</v>
      </c>
      <c r="C44637" t="s">
        <v>669</v>
      </c>
      <c r="D44637">
        <v>2024</v>
      </c>
      <c r="E44637" t="s">
        <v>737</v>
      </c>
      <c r="F44637" s="2">
        <v>43.908193973223902</v>
      </c>
    </row>
    <row r="44638" spans="1:6">
      <c r="A44638" t="s">
        <v>620</v>
      </c>
      <c r="B44638">
        <v>4634</v>
      </c>
      <c r="C44638" t="s">
        <v>671</v>
      </c>
      <c r="D44638">
        <v>2009</v>
      </c>
      <c r="E44638" t="s">
        <v>738</v>
      </c>
      <c r="F44638" s="2">
        <v>0</v>
      </c>
    </row>
    <row r="44639" spans="1:6">
      <c r="A44639" t="s">
        <v>620</v>
      </c>
      <c r="B44639">
        <v>4634</v>
      </c>
      <c r="C44639" t="s">
        <v>671</v>
      </c>
      <c r="D44639">
        <v>2009</v>
      </c>
      <c r="E44639" t="s">
        <v>739</v>
      </c>
      <c r="F44639" s="2">
        <v>3632.23078071075</v>
      </c>
    </row>
    <row r="44640" spans="1:6">
      <c r="A44640" t="s">
        <v>620</v>
      </c>
      <c r="B44640">
        <v>4634</v>
      </c>
      <c r="C44640" t="s">
        <v>671</v>
      </c>
      <c r="D44640">
        <v>2011</v>
      </c>
      <c r="E44640" t="s">
        <v>740</v>
      </c>
      <c r="F44640" s="2">
        <v>601.54430956637304</v>
      </c>
    </row>
    <row r="44641" spans="1:6">
      <c r="A44641" t="s">
        <v>620</v>
      </c>
      <c r="B44641">
        <v>4634</v>
      </c>
      <c r="C44641" t="s">
        <v>671</v>
      </c>
      <c r="D44641">
        <v>2011</v>
      </c>
      <c r="E44641" t="s">
        <v>741</v>
      </c>
      <c r="F44641" s="2">
        <v>5241.4314420132096</v>
      </c>
    </row>
    <row r="44642" spans="1:6">
      <c r="A44642" t="s">
        <v>620</v>
      </c>
      <c r="B44642">
        <v>4634</v>
      </c>
      <c r="C44642" t="s">
        <v>671</v>
      </c>
      <c r="D44642">
        <v>2013</v>
      </c>
      <c r="E44642" t="s">
        <v>743</v>
      </c>
      <c r="F44642" s="2">
        <v>0</v>
      </c>
    </row>
    <row r="44643" spans="1:6">
      <c r="A44643" t="s">
        <v>620</v>
      </c>
      <c r="B44643">
        <v>4634</v>
      </c>
      <c r="C44643" t="s">
        <v>671</v>
      </c>
      <c r="D44643">
        <v>2015</v>
      </c>
      <c r="E44643" t="s">
        <v>736</v>
      </c>
      <c r="F44643" s="2">
        <v>51.157520153428898</v>
      </c>
    </row>
    <row r="44644" spans="1:6">
      <c r="A44644" t="s">
        <v>620</v>
      </c>
      <c r="B44644">
        <v>4634</v>
      </c>
      <c r="C44644" t="s">
        <v>671</v>
      </c>
      <c r="D44644">
        <v>2015</v>
      </c>
      <c r="E44644" t="s">
        <v>737</v>
      </c>
      <c r="F44644" s="2">
        <v>363.20701569829401</v>
      </c>
    </row>
    <row r="44645" spans="1:6">
      <c r="A44645" t="s">
        <v>620</v>
      </c>
      <c r="B44645">
        <v>4634</v>
      </c>
      <c r="C44645" t="s">
        <v>671</v>
      </c>
      <c r="D44645">
        <v>2016</v>
      </c>
      <c r="E44645" t="s">
        <v>738</v>
      </c>
      <c r="F44645" s="2">
        <v>0</v>
      </c>
    </row>
    <row r="44646" spans="1:6">
      <c r="A44646" t="s">
        <v>620</v>
      </c>
      <c r="B44646">
        <v>4634</v>
      </c>
      <c r="C44646" t="s">
        <v>671</v>
      </c>
      <c r="D44646">
        <v>2016</v>
      </c>
      <c r="E44646" t="s">
        <v>739</v>
      </c>
      <c r="F44646" s="2">
        <v>3484.0208958011399</v>
      </c>
    </row>
    <row r="44647" spans="1:6">
      <c r="A44647" t="s">
        <v>620</v>
      </c>
      <c r="B44647">
        <v>4634</v>
      </c>
      <c r="C44647" t="s">
        <v>671</v>
      </c>
      <c r="D44647">
        <v>2016</v>
      </c>
      <c r="E44647" t="s">
        <v>743</v>
      </c>
      <c r="F44647" s="2">
        <v>0</v>
      </c>
    </row>
    <row r="44648" spans="1:6">
      <c r="A44648" t="s">
        <v>620</v>
      </c>
      <c r="B44648">
        <v>4634</v>
      </c>
      <c r="C44648" t="s">
        <v>671</v>
      </c>
      <c r="D44648">
        <v>2017</v>
      </c>
      <c r="E44648" t="s">
        <v>742</v>
      </c>
      <c r="F44648" s="2">
        <v>520.83029852430604</v>
      </c>
    </row>
    <row r="44649" spans="1:6">
      <c r="A44649" t="s">
        <v>620</v>
      </c>
      <c r="B44649">
        <v>4634</v>
      </c>
      <c r="C44649" t="s">
        <v>671</v>
      </c>
      <c r="D44649">
        <v>2017</v>
      </c>
      <c r="E44649" t="s">
        <v>744</v>
      </c>
      <c r="F44649" s="2">
        <v>0</v>
      </c>
    </row>
    <row r="44650" spans="1:6">
      <c r="A44650" t="s">
        <v>620</v>
      </c>
      <c r="B44650">
        <v>4634</v>
      </c>
      <c r="C44650" t="s">
        <v>671</v>
      </c>
      <c r="D44650">
        <v>2017</v>
      </c>
      <c r="E44650" t="s">
        <v>745</v>
      </c>
      <c r="F44650" s="2">
        <v>3396.6120215297501</v>
      </c>
    </row>
    <row r="44651" spans="1:6">
      <c r="A44651" t="s">
        <v>620</v>
      </c>
      <c r="B44651">
        <v>4634</v>
      </c>
      <c r="C44651" t="s">
        <v>671</v>
      </c>
      <c r="D44651">
        <v>2017</v>
      </c>
      <c r="E44651" t="s">
        <v>741</v>
      </c>
      <c r="F44651" s="2">
        <v>4686.1937831779996</v>
      </c>
    </row>
    <row r="44652" spans="1:6">
      <c r="A44652" t="s">
        <v>620</v>
      </c>
      <c r="B44652">
        <v>4634</v>
      </c>
      <c r="C44652" t="s">
        <v>671</v>
      </c>
      <c r="D44652">
        <v>2018</v>
      </c>
      <c r="E44652" t="s">
        <v>736</v>
      </c>
      <c r="F44652" s="2">
        <v>328.97093221286701</v>
      </c>
    </row>
    <row r="44653" spans="1:6">
      <c r="A44653" t="s">
        <v>620</v>
      </c>
      <c r="B44653">
        <v>4634</v>
      </c>
      <c r="C44653" t="s">
        <v>671</v>
      </c>
      <c r="D44653">
        <v>2018</v>
      </c>
      <c r="E44653" t="s">
        <v>737</v>
      </c>
      <c r="F44653" s="2">
        <v>339.25920443198402</v>
      </c>
    </row>
    <row r="44654" spans="1:6">
      <c r="A44654" t="s">
        <v>620</v>
      </c>
      <c r="B44654">
        <v>4634</v>
      </c>
      <c r="C44654" t="s">
        <v>671</v>
      </c>
      <c r="D44654">
        <v>2018</v>
      </c>
      <c r="E44654" t="s">
        <v>740</v>
      </c>
      <c r="F44654" s="2">
        <v>203.76243138565499</v>
      </c>
    </row>
    <row r="44655" spans="1:6">
      <c r="A44655" t="s">
        <v>620</v>
      </c>
      <c r="B44655">
        <v>4634</v>
      </c>
      <c r="C44655" t="s">
        <v>671</v>
      </c>
      <c r="D44655">
        <v>2019</v>
      </c>
      <c r="E44655" t="s">
        <v>738</v>
      </c>
      <c r="F44655" s="2">
        <v>0</v>
      </c>
    </row>
    <row r="44656" spans="1:6">
      <c r="A44656" t="s">
        <v>620</v>
      </c>
      <c r="B44656">
        <v>4634</v>
      </c>
      <c r="C44656" t="s">
        <v>671</v>
      </c>
      <c r="D44656">
        <v>2019</v>
      </c>
      <c r="E44656" t="s">
        <v>739</v>
      </c>
      <c r="F44656" s="2">
        <v>3501.3957507894102</v>
      </c>
    </row>
    <row r="44657" spans="1:6">
      <c r="A44657" t="s">
        <v>620</v>
      </c>
      <c r="B44657">
        <v>4634</v>
      </c>
      <c r="C44657" t="s">
        <v>671</v>
      </c>
      <c r="D44657">
        <v>2019</v>
      </c>
      <c r="E44657" t="s">
        <v>743</v>
      </c>
      <c r="F44657" s="2">
        <v>0</v>
      </c>
    </row>
    <row r="44658" spans="1:6">
      <c r="A44658" t="s">
        <v>620</v>
      </c>
      <c r="B44658">
        <v>4634</v>
      </c>
      <c r="C44658" t="s">
        <v>671</v>
      </c>
      <c r="D44658">
        <v>2020</v>
      </c>
      <c r="E44658" t="s">
        <v>742</v>
      </c>
      <c r="F44658" s="2">
        <v>482.77477037426502</v>
      </c>
    </row>
    <row r="44659" spans="1:6">
      <c r="A44659" t="s">
        <v>620</v>
      </c>
      <c r="B44659">
        <v>4634</v>
      </c>
      <c r="C44659" t="s">
        <v>671</v>
      </c>
      <c r="D44659">
        <v>2020</v>
      </c>
      <c r="E44659" t="s">
        <v>744</v>
      </c>
      <c r="F44659" s="2">
        <v>0</v>
      </c>
    </row>
    <row r="44660" spans="1:6">
      <c r="A44660" t="s">
        <v>620</v>
      </c>
      <c r="B44660">
        <v>4634</v>
      </c>
      <c r="C44660" t="s">
        <v>671</v>
      </c>
      <c r="D44660">
        <v>2020</v>
      </c>
      <c r="E44660" t="s">
        <v>745</v>
      </c>
      <c r="F44660" s="2">
        <v>3820.1641615591602</v>
      </c>
    </row>
    <row r="44661" spans="1:6">
      <c r="A44661" t="s">
        <v>620</v>
      </c>
      <c r="B44661">
        <v>4634</v>
      </c>
      <c r="C44661" t="s">
        <v>671</v>
      </c>
      <c r="D44661">
        <v>2021</v>
      </c>
      <c r="E44661" t="s">
        <v>736</v>
      </c>
      <c r="F44661" s="2">
        <v>292.68250173129701</v>
      </c>
    </row>
    <row r="44662" spans="1:6">
      <c r="A44662" t="s">
        <v>620</v>
      </c>
      <c r="B44662">
        <v>4634</v>
      </c>
      <c r="C44662" t="s">
        <v>671</v>
      </c>
      <c r="D44662">
        <v>2021</v>
      </c>
      <c r="E44662" t="s">
        <v>737</v>
      </c>
      <c r="F44662" s="2">
        <v>325.11850091576099</v>
      </c>
    </row>
    <row r="44663" spans="1:6">
      <c r="A44663" t="s">
        <v>620</v>
      </c>
      <c r="B44663">
        <v>4634</v>
      </c>
      <c r="C44663" t="s">
        <v>671</v>
      </c>
      <c r="D44663">
        <v>2021</v>
      </c>
      <c r="E44663" t="s">
        <v>740</v>
      </c>
      <c r="F44663" s="2">
        <v>174.738862295281</v>
      </c>
    </row>
    <row r="44664" spans="1:6">
      <c r="A44664" t="s">
        <v>620</v>
      </c>
      <c r="B44664">
        <v>4634</v>
      </c>
      <c r="C44664" t="s">
        <v>671</v>
      </c>
      <c r="D44664">
        <v>2022</v>
      </c>
      <c r="E44664" t="s">
        <v>738</v>
      </c>
      <c r="F44664" s="2">
        <v>0</v>
      </c>
    </row>
    <row r="44665" spans="1:6">
      <c r="A44665" t="s">
        <v>620</v>
      </c>
      <c r="B44665">
        <v>4634</v>
      </c>
      <c r="C44665" t="s">
        <v>671</v>
      </c>
      <c r="D44665">
        <v>2022</v>
      </c>
      <c r="E44665" t="s">
        <v>739</v>
      </c>
      <c r="F44665" s="2">
        <v>3660.74564903493</v>
      </c>
    </row>
    <row r="44666" spans="1:6">
      <c r="A44666" t="s">
        <v>620</v>
      </c>
      <c r="B44666">
        <v>4634</v>
      </c>
      <c r="C44666" t="s">
        <v>671</v>
      </c>
      <c r="D44666">
        <v>2023</v>
      </c>
      <c r="E44666" t="s">
        <v>742</v>
      </c>
      <c r="F44666" s="2">
        <v>406.62592956676298</v>
      </c>
    </row>
    <row r="44667" spans="1:6">
      <c r="A44667" t="s">
        <v>620</v>
      </c>
      <c r="B44667">
        <v>4634</v>
      </c>
      <c r="C44667" t="s">
        <v>671</v>
      </c>
      <c r="D44667">
        <v>2023</v>
      </c>
      <c r="E44667" t="s">
        <v>744</v>
      </c>
      <c r="F44667" s="2">
        <v>0</v>
      </c>
    </row>
    <row r="44668" spans="1:6">
      <c r="A44668" t="s">
        <v>620</v>
      </c>
      <c r="B44668">
        <v>4634</v>
      </c>
      <c r="C44668" t="s">
        <v>671</v>
      </c>
      <c r="D44668">
        <v>2023</v>
      </c>
      <c r="E44668" t="s">
        <v>745</v>
      </c>
      <c r="F44668" s="2">
        <v>2598.17612805723</v>
      </c>
    </row>
    <row r="44669" spans="1:6">
      <c r="A44669" t="s">
        <v>620</v>
      </c>
      <c r="B44669">
        <v>4634</v>
      </c>
      <c r="C44669" t="s">
        <v>671</v>
      </c>
      <c r="D44669">
        <v>2024</v>
      </c>
      <c r="E44669" t="s">
        <v>736</v>
      </c>
      <c r="F44669" s="2">
        <v>230.42695108261799</v>
      </c>
    </row>
    <row r="44670" spans="1:6">
      <c r="A44670" t="s">
        <v>620</v>
      </c>
      <c r="B44670">
        <v>4634</v>
      </c>
      <c r="C44670" t="s">
        <v>671</v>
      </c>
      <c r="D44670">
        <v>2024</v>
      </c>
      <c r="E44670" t="s">
        <v>740</v>
      </c>
      <c r="F44670" s="2">
        <v>181.31027074109301</v>
      </c>
    </row>
    <row r="44671" spans="1:6">
      <c r="A44671" t="s">
        <v>620</v>
      </c>
      <c r="B44671">
        <v>4634</v>
      </c>
      <c r="C44671" t="s">
        <v>671</v>
      </c>
      <c r="D44671">
        <v>2024</v>
      </c>
      <c r="E44671" t="s">
        <v>741</v>
      </c>
      <c r="F44671" s="2">
        <v>4405.7733369902498</v>
      </c>
    </row>
    <row r="44672" spans="1:6">
      <c r="A44672" t="s">
        <v>620</v>
      </c>
      <c r="B44672">
        <v>4635</v>
      </c>
      <c r="C44672" t="s">
        <v>673</v>
      </c>
      <c r="D44672">
        <v>2009</v>
      </c>
      <c r="E44672" t="s">
        <v>742</v>
      </c>
      <c r="F44672" s="2">
        <v>6256.1106443572698</v>
      </c>
    </row>
    <row r="44673" spans="1:6">
      <c r="A44673" t="s">
        <v>620</v>
      </c>
      <c r="B44673">
        <v>4635</v>
      </c>
      <c r="C44673" t="s">
        <v>673</v>
      </c>
      <c r="D44673">
        <v>2009</v>
      </c>
      <c r="E44673" t="s">
        <v>744</v>
      </c>
      <c r="F44673" s="2">
        <v>6833.8559999999998</v>
      </c>
    </row>
    <row r="44674" spans="1:6">
      <c r="A44674" t="s">
        <v>620</v>
      </c>
      <c r="B44674">
        <v>4635</v>
      </c>
      <c r="C44674" t="s">
        <v>673</v>
      </c>
      <c r="D44674">
        <v>2009</v>
      </c>
      <c r="E44674" t="s">
        <v>745</v>
      </c>
      <c r="F44674" s="2">
        <v>41451.824346626498</v>
      </c>
    </row>
    <row r="44675" spans="1:6">
      <c r="A44675" t="s">
        <v>620</v>
      </c>
      <c r="B44675">
        <v>4635</v>
      </c>
      <c r="C44675" t="s">
        <v>673</v>
      </c>
      <c r="D44675">
        <v>2011</v>
      </c>
      <c r="E44675" t="s">
        <v>740</v>
      </c>
      <c r="F44675" s="2">
        <v>654.695499366945</v>
      </c>
    </row>
    <row r="44676" spans="1:6">
      <c r="A44676" t="s">
        <v>620</v>
      </c>
      <c r="B44676">
        <v>4635</v>
      </c>
      <c r="C44676" t="s">
        <v>673</v>
      </c>
      <c r="D44676">
        <v>2013</v>
      </c>
      <c r="E44676" t="s">
        <v>741</v>
      </c>
      <c r="F44676" s="2">
        <v>5720.2591444944401</v>
      </c>
    </row>
    <row r="44677" spans="1:6">
      <c r="A44677" t="s">
        <v>620</v>
      </c>
      <c r="B44677">
        <v>4635</v>
      </c>
      <c r="C44677" t="s">
        <v>673</v>
      </c>
      <c r="D44677">
        <v>2015</v>
      </c>
      <c r="E44677" t="s">
        <v>738</v>
      </c>
      <c r="F44677" s="2">
        <v>0</v>
      </c>
    </row>
    <row r="44678" spans="1:6">
      <c r="A44678" t="s">
        <v>620</v>
      </c>
      <c r="B44678">
        <v>4635</v>
      </c>
      <c r="C44678" t="s">
        <v>673</v>
      </c>
      <c r="D44678">
        <v>2015</v>
      </c>
      <c r="E44678" t="s">
        <v>739</v>
      </c>
      <c r="F44678" s="2">
        <v>9546.1691944831691</v>
      </c>
    </row>
    <row r="44679" spans="1:6">
      <c r="A44679" t="s">
        <v>620</v>
      </c>
      <c r="B44679">
        <v>4635</v>
      </c>
      <c r="C44679" t="s">
        <v>673</v>
      </c>
      <c r="D44679">
        <v>2015</v>
      </c>
      <c r="E44679" t="s">
        <v>743</v>
      </c>
      <c r="F44679" s="2">
        <v>0</v>
      </c>
    </row>
    <row r="44680" spans="1:6">
      <c r="A44680" t="s">
        <v>620</v>
      </c>
      <c r="B44680">
        <v>4635</v>
      </c>
      <c r="C44680" t="s">
        <v>673</v>
      </c>
      <c r="D44680">
        <v>2016</v>
      </c>
      <c r="E44680" t="s">
        <v>742</v>
      </c>
      <c r="F44680" s="2">
        <v>7210.7436039580798</v>
      </c>
    </row>
    <row r="44681" spans="1:6">
      <c r="A44681" t="s">
        <v>620</v>
      </c>
      <c r="B44681">
        <v>4635</v>
      </c>
      <c r="C44681" t="s">
        <v>673</v>
      </c>
      <c r="D44681">
        <v>2016</v>
      </c>
      <c r="E44681" t="s">
        <v>744</v>
      </c>
      <c r="F44681" s="2">
        <v>281.33872984999999</v>
      </c>
    </row>
    <row r="44682" spans="1:6">
      <c r="A44682" t="s">
        <v>620</v>
      </c>
      <c r="B44682">
        <v>4635</v>
      </c>
      <c r="C44682" t="s">
        <v>673</v>
      </c>
      <c r="D44682">
        <v>2016</v>
      </c>
      <c r="E44682" t="s">
        <v>741</v>
      </c>
      <c r="F44682" s="2">
        <v>5438.8459441082296</v>
      </c>
    </row>
    <row r="44683" spans="1:6">
      <c r="A44683" t="s">
        <v>620</v>
      </c>
      <c r="B44683">
        <v>4635</v>
      </c>
      <c r="C44683" t="s">
        <v>673</v>
      </c>
      <c r="D44683">
        <v>2017</v>
      </c>
      <c r="E44683" t="s">
        <v>736</v>
      </c>
      <c r="F44683" s="2">
        <v>912.61015739457605</v>
      </c>
    </row>
    <row r="44684" spans="1:6">
      <c r="A44684" t="s">
        <v>620</v>
      </c>
      <c r="B44684">
        <v>4635</v>
      </c>
      <c r="C44684" t="s">
        <v>673</v>
      </c>
      <c r="D44684">
        <v>2017</v>
      </c>
      <c r="E44684" t="s">
        <v>737</v>
      </c>
      <c r="F44684" s="2">
        <v>653.41552786718296</v>
      </c>
    </row>
    <row r="44685" spans="1:6">
      <c r="A44685" t="s">
        <v>620</v>
      </c>
      <c r="B44685">
        <v>4635</v>
      </c>
      <c r="C44685" t="s">
        <v>673</v>
      </c>
      <c r="D44685">
        <v>2018</v>
      </c>
      <c r="E44685" t="s">
        <v>738</v>
      </c>
      <c r="F44685" s="2">
        <v>0</v>
      </c>
    </row>
    <row r="44686" spans="1:6">
      <c r="A44686" t="s">
        <v>620</v>
      </c>
      <c r="B44686">
        <v>4635</v>
      </c>
      <c r="C44686" t="s">
        <v>673</v>
      </c>
      <c r="D44686">
        <v>2018</v>
      </c>
      <c r="E44686" t="s">
        <v>739</v>
      </c>
      <c r="F44686" s="2">
        <v>9032.7311897779891</v>
      </c>
    </row>
    <row r="44687" spans="1:6">
      <c r="A44687" t="s">
        <v>620</v>
      </c>
      <c r="B44687">
        <v>4635</v>
      </c>
      <c r="C44687" t="s">
        <v>673</v>
      </c>
      <c r="D44687">
        <v>2018</v>
      </c>
      <c r="E44687" t="s">
        <v>743</v>
      </c>
      <c r="F44687" s="2">
        <v>0</v>
      </c>
    </row>
    <row r="44688" spans="1:6">
      <c r="A44688" t="s">
        <v>620</v>
      </c>
      <c r="B44688">
        <v>4635</v>
      </c>
      <c r="C44688" t="s">
        <v>673</v>
      </c>
      <c r="D44688">
        <v>2019</v>
      </c>
      <c r="E44688" t="s">
        <v>742</v>
      </c>
      <c r="F44688" s="2">
        <v>6117.5951486203903</v>
      </c>
    </row>
    <row r="44689" spans="1:6">
      <c r="A44689" t="s">
        <v>620</v>
      </c>
      <c r="B44689">
        <v>4635</v>
      </c>
      <c r="C44689" t="s">
        <v>673</v>
      </c>
      <c r="D44689">
        <v>2019</v>
      </c>
      <c r="E44689" t="s">
        <v>744</v>
      </c>
      <c r="F44689" s="2">
        <v>483.31445814</v>
      </c>
    </row>
    <row r="44690" spans="1:6">
      <c r="A44690" t="s">
        <v>620</v>
      </c>
      <c r="B44690">
        <v>4635</v>
      </c>
      <c r="C44690" t="s">
        <v>673</v>
      </c>
      <c r="D44690">
        <v>2019</v>
      </c>
      <c r="E44690" t="s">
        <v>745</v>
      </c>
      <c r="F44690" s="2">
        <v>53261.483497576803</v>
      </c>
    </row>
    <row r="44691" spans="1:6">
      <c r="A44691" t="s">
        <v>620</v>
      </c>
      <c r="B44691">
        <v>4635</v>
      </c>
      <c r="C44691" t="s">
        <v>673</v>
      </c>
      <c r="D44691">
        <v>2019</v>
      </c>
      <c r="E44691" t="s">
        <v>741</v>
      </c>
      <c r="F44691" s="2">
        <v>5059.7500011819902</v>
      </c>
    </row>
    <row r="44692" spans="1:6">
      <c r="A44692" t="s">
        <v>620</v>
      </c>
      <c r="B44692">
        <v>4635</v>
      </c>
      <c r="C44692" t="s">
        <v>673</v>
      </c>
      <c r="D44692">
        <v>2020</v>
      </c>
      <c r="E44692" t="s">
        <v>736</v>
      </c>
      <c r="F44692" s="2">
        <v>1483.04268793248</v>
      </c>
    </row>
    <row r="44693" spans="1:6">
      <c r="A44693" t="s">
        <v>620</v>
      </c>
      <c r="B44693">
        <v>4635</v>
      </c>
      <c r="C44693" t="s">
        <v>673</v>
      </c>
      <c r="D44693">
        <v>2020</v>
      </c>
      <c r="E44693" t="s">
        <v>737</v>
      </c>
      <c r="F44693" s="2">
        <v>531.23616045308904</v>
      </c>
    </row>
    <row r="44694" spans="1:6">
      <c r="A44694" t="s">
        <v>620</v>
      </c>
      <c r="B44694">
        <v>4635</v>
      </c>
      <c r="C44694" t="s">
        <v>673</v>
      </c>
      <c r="D44694">
        <v>2021</v>
      </c>
      <c r="E44694" t="s">
        <v>738</v>
      </c>
      <c r="F44694" s="2">
        <v>0</v>
      </c>
    </row>
    <row r="44695" spans="1:6">
      <c r="A44695" t="s">
        <v>620</v>
      </c>
      <c r="B44695">
        <v>4635</v>
      </c>
      <c r="C44695" t="s">
        <v>673</v>
      </c>
      <c r="D44695">
        <v>2021</v>
      </c>
      <c r="E44695" t="s">
        <v>739</v>
      </c>
      <c r="F44695" s="2">
        <v>9521.5567085693001</v>
      </c>
    </row>
    <row r="44696" spans="1:6">
      <c r="A44696" t="s">
        <v>620</v>
      </c>
      <c r="B44696">
        <v>4635</v>
      </c>
      <c r="C44696" t="s">
        <v>673</v>
      </c>
      <c r="D44696">
        <v>2021</v>
      </c>
      <c r="E44696" t="s">
        <v>740</v>
      </c>
      <c r="F44696" s="2">
        <v>306.567317431547</v>
      </c>
    </row>
    <row r="44697" spans="1:6">
      <c r="A44697" t="s">
        <v>620</v>
      </c>
      <c r="B44697">
        <v>4635</v>
      </c>
      <c r="C44697" t="s">
        <v>673</v>
      </c>
      <c r="D44697">
        <v>2022</v>
      </c>
      <c r="E44697" t="s">
        <v>742</v>
      </c>
      <c r="F44697" s="2">
        <v>6071.5864601433605</v>
      </c>
    </row>
    <row r="44698" spans="1:6">
      <c r="A44698" t="s">
        <v>620</v>
      </c>
      <c r="B44698">
        <v>4635</v>
      </c>
      <c r="C44698" t="s">
        <v>673</v>
      </c>
      <c r="D44698">
        <v>2022</v>
      </c>
      <c r="E44698" t="s">
        <v>744</v>
      </c>
      <c r="F44698" s="2">
        <v>6.3778629999999996</v>
      </c>
    </row>
    <row r="44699" spans="1:6">
      <c r="A44699" t="s">
        <v>620</v>
      </c>
      <c r="B44699">
        <v>4635</v>
      </c>
      <c r="C44699" t="s">
        <v>673</v>
      </c>
      <c r="D44699">
        <v>2022</v>
      </c>
      <c r="E44699" t="s">
        <v>745</v>
      </c>
      <c r="F44699" s="2">
        <v>46646.454591515598</v>
      </c>
    </row>
    <row r="44700" spans="1:6">
      <c r="A44700" t="s">
        <v>620</v>
      </c>
      <c r="B44700">
        <v>4635</v>
      </c>
      <c r="C44700" t="s">
        <v>673</v>
      </c>
      <c r="D44700">
        <v>2023</v>
      </c>
      <c r="E44700" t="s">
        <v>736</v>
      </c>
      <c r="F44700" s="2">
        <v>1539.0325936875799</v>
      </c>
    </row>
    <row r="44701" spans="1:6">
      <c r="A44701" t="s">
        <v>620</v>
      </c>
      <c r="B44701">
        <v>4635</v>
      </c>
      <c r="C44701" t="s">
        <v>673</v>
      </c>
      <c r="D44701">
        <v>2023</v>
      </c>
      <c r="E44701" t="s">
        <v>737</v>
      </c>
      <c r="F44701" s="2">
        <v>465.62657531259401</v>
      </c>
    </row>
    <row r="44702" spans="1:6">
      <c r="A44702" t="s">
        <v>620</v>
      </c>
      <c r="B44702">
        <v>4635</v>
      </c>
      <c r="C44702" t="s">
        <v>673</v>
      </c>
      <c r="D44702">
        <v>2024</v>
      </c>
      <c r="E44702" t="s">
        <v>739</v>
      </c>
      <c r="F44702" s="2">
        <v>9039.4760845582496</v>
      </c>
    </row>
    <row r="44703" spans="1:6">
      <c r="A44703" t="s">
        <v>620</v>
      </c>
      <c r="B44703">
        <v>4635</v>
      </c>
      <c r="C44703" t="s">
        <v>673</v>
      </c>
      <c r="D44703">
        <v>2024</v>
      </c>
      <c r="E44703" t="s">
        <v>740</v>
      </c>
      <c r="F44703" s="2">
        <v>308.38470657929003</v>
      </c>
    </row>
    <row r="44704" spans="1:6">
      <c r="A44704" t="s">
        <v>620</v>
      </c>
      <c r="B44704">
        <v>4636</v>
      </c>
      <c r="C44704" t="s">
        <v>675</v>
      </c>
      <c r="D44704">
        <v>2009</v>
      </c>
      <c r="E44704" t="s">
        <v>742</v>
      </c>
      <c r="F44704" s="2">
        <v>219.40672267361799</v>
      </c>
    </row>
    <row r="44705" spans="1:6">
      <c r="A44705" t="s">
        <v>620</v>
      </c>
      <c r="B44705">
        <v>4636</v>
      </c>
      <c r="C44705" t="s">
        <v>675</v>
      </c>
      <c r="D44705">
        <v>2009</v>
      </c>
      <c r="E44705" t="s">
        <v>745</v>
      </c>
      <c r="F44705" s="2">
        <v>57232.890897418401</v>
      </c>
    </row>
    <row r="44706" spans="1:6">
      <c r="A44706" t="s">
        <v>620</v>
      </c>
      <c r="B44706">
        <v>4636</v>
      </c>
      <c r="C44706" t="s">
        <v>675</v>
      </c>
      <c r="D44706">
        <v>2009</v>
      </c>
      <c r="E44706" t="s">
        <v>741</v>
      </c>
      <c r="F44706" s="2">
        <v>528.43499553286097</v>
      </c>
    </row>
    <row r="44707" spans="1:6">
      <c r="A44707" t="s">
        <v>620</v>
      </c>
      <c r="B44707">
        <v>4636</v>
      </c>
      <c r="C44707" t="s">
        <v>675</v>
      </c>
      <c r="D44707">
        <v>2011</v>
      </c>
      <c r="E44707" t="s">
        <v>744</v>
      </c>
      <c r="F44707" s="2">
        <v>0</v>
      </c>
    </row>
    <row r="44708" spans="1:6">
      <c r="A44708" t="s">
        <v>620</v>
      </c>
      <c r="B44708">
        <v>4636</v>
      </c>
      <c r="C44708" t="s">
        <v>675</v>
      </c>
      <c r="D44708">
        <v>2011</v>
      </c>
      <c r="E44708" t="s">
        <v>739</v>
      </c>
      <c r="F44708" s="2">
        <v>1618.36161229086</v>
      </c>
    </row>
    <row r="44709" spans="1:6">
      <c r="A44709" t="s">
        <v>620</v>
      </c>
      <c r="B44709">
        <v>4636</v>
      </c>
      <c r="C44709" t="s">
        <v>675</v>
      </c>
      <c r="D44709">
        <v>2011</v>
      </c>
      <c r="E44709" t="s">
        <v>743</v>
      </c>
      <c r="F44709" s="2">
        <v>0</v>
      </c>
    </row>
    <row r="44710" spans="1:6">
      <c r="A44710" t="s">
        <v>620</v>
      </c>
      <c r="B44710">
        <v>4636</v>
      </c>
      <c r="C44710" t="s">
        <v>675</v>
      </c>
      <c r="D44710">
        <v>2013</v>
      </c>
      <c r="E44710" t="s">
        <v>736</v>
      </c>
      <c r="F44710" s="2">
        <v>14.8678681056403</v>
      </c>
    </row>
    <row r="44711" spans="1:6">
      <c r="A44711" t="s">
        <v>620</v>
      </c>
      <c r="B44711">
        <v>4636</v>
      </c>
      <c r="C44711" t="s">
        <v>675</v>
      </c>
      <c r="D44711">
        <v>2013</v>
      </c>
      <c r="E44711" t="s">
        <v>737</v>
      </c>
      <c r="F44711" s="2">
        <v>107.473256029928</v>
      </c>
    </row>
    <row r="44712" spans="1:6">
      <c r="A44712" t="s">
        <v>620</v>
      </c>
      <c r="B44712">
        <v>4636</v>
      </c>
      <c r="C44712" t="s">
        <v>675</v>
      </c>
      <c r="D44712">
        <v>2013</v>
      </c>
      <c r="E44712" t="s">
        <v>738</v>
      </c>
      <c r="F44712" s="2">
        <v>0</v>
      </c>
    </row>
    <row r="44713" spans="1:6">
      <c r="A44713" t="s">
        <v>620</v>
      </c>
      <c r="B44713">
        <v>4636</v>
      </c>
      <c r="C44713" t="s">
        <v>675</v>
      </c>
      <c r="D44713">
        <v>2013</v>
      </c>
      <c r="E44713" t="s">
        <v>740</v>
      </c>
      <c r="F44713" s="2">
        <v>123.477344170417</v>
      </c>
    </row>
    <row r="44714" spans="1:6">
      <c r="A44714" t="s">
        <v>620</v>
      </c>
      <c r="B44714">
        <v>4636</v>
      </c>
      <c r="C44714" t="s">
        <v>675</v>
      </c>
      <c r="D44714">
        <v>2015</v>
      </c>
      <c r="E44714" t="s">
        <v>742</v>
      </c>
      <c r="F44714" s="2">
        <v>235.95137566890801</v>
      </c>
    </row>
    <row r="44715" spans="1:6">
      <c r="A44715" t="s">
        <v>620</v>
      </c>
      <c r="B44715">
        <v>4636</v>
      </c>
      <c r="C44715" t="s">
        <v>675</v>
      </c>
      <c r="D44715">
        <v>2015</v>
      </c>
      <c r="E44715" t="s">
        <v>745</v>
      </c>
      <c r="F44715" s="2">
        <v>57232.890897418401</v>
      </c>
    </row>
    <row r="44716" spans="1:6">
      <c r="A44716" t="s">
        <v>620</v>
      </c>
      <c r="B44716">
        <v>4636</v>
      </c>
      <c r="C44716" t="s">
        <v>675</v>
      </c>
      <c r="D44716">
        <v>2016</v>
      </c>
      <c r="E44716" t="s">
        <v>736</v>
      </c>
      <c r="F44716" s="2">
        <v>15.1884161734224</v>
      </c>
    </row>
    <row r="44717" spans="1:6">
      <c r="A44717" t="s">
        <v>620</v>
      </c>
      <c r="B44717">
        <v>4636</v>
      </c>
      <c r="C44717" t="s">
        <v>675</v>
      </c>
      <c r="D44717">
        <v>2016</v>
      </c>
      <c r="E44717" t="s">
        <v>737</v>
      </c>
      <c r="F44717" s="2">
        <v>94.726578330503102</v>
      </c>
    </row>
    <row r="44718" spans="1:6">
      <c r="A44718" t="s">
        <v>620</v>
      </c>
      <c r="B44718">
        <v>4636</v>
      </c>
      <c r="C44718" t="s">
        <v>675</v>
      </c>
      <c r="D44718">
        <v>2016</v>
      </c>
      <c r="E44718" t="s">
        <v>740</v>
      </c>
      <c r="F44718" s="2">
        <v>94.042352732904206</v>
      </c>
    </row>
    <row r="44719" spans="1:6">
      <c r="A44719" t="s">
        <v>620</v>
      </c>
      <c r="B44719">
        <v>4636</v>
      </c>
      <c r="C44719" t="s">
        <v>675</v>
      </c>
      <c r="D44719">
        <v>2017</v>
      </c>
      <c r="E44719" t="s">
        <v>739</v>
      </c>
      <c r="F44719" s="2">
        <v>1785.6023568384301</v>
      </c>
    </row>
    <row r="44720" spans="1:6">
      <c r="A44720" t="s">
        <v>620</v>
      </c>
      <c r="B44720">
        <v>4636</v>
      </c>
      <c r="C44720" t="s">
        <v>675</v>
      </c>
      <c r="D44720">
        <v>2018</v>
      </c>
      <c r="E44720" t="s">
        <v>742</v>
      </c>
      <c r="F44720" s="2">
        <v>408.87614131415302</v>
      </c>
    </row>
    <row r="44721" spans="1:6">
      <c r="A44721" t="s">
        <v>620</v>
      </c>
      <c r="B44721">
        <v>4636</v>
      </c>
      <c r="C44721" t="s">
        <v>675</v>
      </c>
      <c r="D44721">
        <v>2018</v>
      </c>
      <c r="E44721" t="s">
        <v>743</v>
      </c>
      <c r="F44721" s="2">
        <v>0</v>
      </c>
    </row>
    <row r="44722" spans="1:6">
      <c r="A44722" t="s">
        <v>620</v>
      </c>
      <c r="B44722">
        <v>4636</v>
      </c>
      <c r="C44722" t="s">
        <v>675</v>
      </c>
      <c r="D44722">
        <v>2018</v>
      </c>
      <c r="E44722" t="s">
        <v>745</v>
      </c>
      <c r="F44722" s="2">
        <v>59682.629196657399</v>
      </c>
    </row>
    <row r="44723" spans="1:6">
      <c r="A44723" t="s">
        <v>620</v>
      </c>
      <c r="B44723">
        <v>4636</v>
      </c>
      <c r="C44723" t="s">
        <v>675</v>
      </c>
      <c r="D44723">
        <v>2019</v>
      </c>
      <c r="E44723" t="s">
        <v>740</v>
      </c>
      <c r="F44723" s="2">
        <v>99.658490987990803</v>
      </c>
    </row>
    <row r="44724" spans="1:6">
      <c r="A44724" t="s">
        <v>620</v>
      </c>
      <c r="B44724">
        <v>4636</v>
      </c>
      <c r="C44724" t="s">
        <v>675</v>
      </c>
      <c r="D44724">
        <v>2019</v>
      </c>
      <c r="E44724" t="s">
        <v>741</v>
      </c>
      <c r="F44724" s="2">
        <v>456.39624243040203</v>
      </c>
    </row>
    <row r="44725" spans="1:6">
      <c r="A44725" t="s">
        <v>620</v>
      </c>
      <c r="B44725">
        <v>4636</v>
      </c>
      <c r="C44725" t="s">
        <v>675</v>
      </c>
      <c r="D44725">
        <v>2020</v>
      </c>
      <c r="E44725" t="s">
        <v>738</v>
      </c>
      <c r="F44725" s="2">
        <v>0</v>
      </c>
    </row>
    <row r="44726" spans="1:6">
      <c r="A44726" t="s">
        <v>620</v>
      </c>
      <c r="B44726">
        <v>4636</v>
      </c>
      <c r="C44726" t="s">
        <v>675</v>
      </c>
      <c r="D44726">
        <v>2021</v>
      </c>
      <c r="E44726" t="s">
        <v>744</v>
      </c>
      <c r="F44726" s="2">
        <v>0</v>
      </c>
    </row>
    <row r="44727" spans="1:6">
      <c r="A44727" t="s">
        <v>620</v>
      </c>
      <c r="B44727">
        <v>4636</v>
      </c>
      <c r="C44727" t="s">
        <v>675</v>
      </c>
      <c r="D44727">
        <v>2021</v>
      </c>
      <c r="E44727" t="s">
        <v>743</v>
      </c>
      <c r="F44727" s="2">
        <v>0</v>
      </c>
    </row>
    <row r="44728" spans="1:6">
      <c r="A44728" t="s">
        <v>620</v>
      </c>
      <c r="B44728">
        <v>4636</v>
      </c>
      <c r="C44728" t="s">
        <v>675</v>
      </c>
      <c r="D44728">
        <v>2022</v>
      </c>
      <c r="E44728" t="s">
        <v>741</v>
      </c>
      <c r="F44728" s="2">
        <v>453.46595628956402</v>
      </c>
    </row>
    <row r="44729" spans="1:6">
      <c r="A44729" t="s">
        <v>620</v>
      </c>
      <c r="B44729">
        <v>4636</v>
      </c>
      <c r="C44729" t="s">
        <v>675</v>
      </c>
      <c r="D44729">
        <v>2023</v>
      </c>
      <c r="E44729" t="s">
        <v>736</v>
      </c>
      <c r="F44729" s="2">
        <v>13.3377622100426</v>
      </c>
    </row>
    <row r="44730" spans="1:6">
      <c r="A44730" t="s">
        <v>620</v>
      </c>
      <c r="B44730">
        <v>4636</v>
      </c>
      <c r="C44730" t="s">
        <v>675</v>
      </c>
      <c r="D44730">
        <v>2023</v>
      </c>
      <c r="E44730" t="s">
        <v>737</v>
      </c>
      <c r="F44730" s="2">
        <v>81.937030925546907</v>
      </c>
    </row>
    <row r="44731" spans="1:6">
      <c r="A44731" t="s">
        <v>620</v>
      </c>
      <c r="B44731">
        <v>4636</v>
      </c>
      <c r="C44731" t="s">
        <v>675</v>
      </c>
      <c r="D44731">
        <v>2024</v>
      </c>
      <c r="E44731" t="s">
        <v>739</v>
      </c>
      <c r="F44731" s="2">
        <v>1606.8367312287</v>
      </c>
    </row>
    <row r="44732" spans="1:6">
      <c r="A44732" t="s">
        <v>620</v>
      </c>
      <c r="B44732">
        <v>4636</v>
      </c>
      <c r="C44732" t="s">
        <v>675</v>
      </c>
      <c r="D44732">
        <v>2024</v>
      </c>
      <c r="E44732" t="s">
        <v>743</v>
      </c>
      <c r="F44732" s="2">
        <v>0</v>
      </c>
    </row>
    <row r="44733" spans="1:6">
      <c r="A44733" t="s">
        <v>620</v>
      </c>
      <c r="B44733">
        <v>4637</v>
      </c>
      <c r="C44733" t="s">
        <v>677</v>
      </c>
      <c r="D44733">
        <v>2009</v>
      </c>
      <c r="E44733" t="s">
        <v>742</v>
      </c>
      <c r="F44733" s="2">
        <v>596.13930799986497</v>
      </c>
    </row>
    <row r="44734" spans="1:6">
      <c r="A44734" t="s">
        <v>620</v>
      </c>
      <c r="B44734">
        <v>4637</v>
      </c>
      <c r="C44734" t="s">
        <v>677</v>
      </c>
      <c r="D44734">
        <v>2009</v>
      </c>
      <c r="E44734" t="s">
        <v>745</v>
      </c>
      <c r="F44734" s="2">
        <v>6992.6798675522195</v>
      </c>
    </row>
    <row r="44735" spans="1:6">
      <c r="A44735" t="s">
        <v>620</v>
      </c>
      <c r="B44735">
        <v>4637</v>
      </c>
      <c r="C44735" t="s">
        <v>677</v>
      </c>
      <c r="D44735">
        <v>2009</v>
      </c>
      <c r="E44735" t="s">
        <v>741</v>
      </c>
      <c r="F44735" s="2">
        <v>1636.45156925939</v>
      </c>
    </row>
    <row r="44736" spans="1:6">
      <c r="A44736" t="s">
        <v>620</v>
      </c>
      <c r="B44736">
        <v>4637</v>
      </c>
      <c r="C44736" t="s">
        <v>677</v>
      </c>
      <c r="D44736">
        <v>2011</v>
      </c>
      <c r="E44736" t="s">
        <v>744</v>
      </c>
      <c r="F44736" s="2">
        <v>0</v>
      </c>
    </row>
    <row r="44737" spans="1:6">
      <c r="A44737" t="s">
        <v>620</v>
      </c>
      <c r="B44737">
        <v>4637</v>
      </c>
      <c r="C44737" t="s">
        <v>677</v>
      </c>
      <c r="D44737">
        <v>2011</v>
      </c>
      <c r="E44737" t="s">
        <v>739</v>
      </c>
      <c r="F44737" s="2">
        <v>3757.3626598487699</v>
      </c>
    </row>
    <row r="44738" spans="1:6">
      <c r="A44738" t="s">
        <v>620</v>
      </c>
      <c r="B44738">
        <v>4637</v>
      </c>
      <c r="C44738" t="s">
        <v>677</v>
      </c>
      <c r="D44738">
        <v>2013</v>
      </c>
      <c r="E44738" t="s">
        <v>736</v>
      </c>
      <c r="F44738" s="2">
        <v>20.230241080968501</v>
      </c>
    </row>
    <row r="44739" spans="1:6">
      <c r="A44739" t="s">
        <v>620</v>
      </c>
      <c r="B44739">
        <v>4637</v>
      </c>
      <c r="C44739" t="s">
        <v>677</v>
      </c>
      <c r="D44739">
        <v>2013</v>
      </c>
      <c r="E44739" t="s">
        <v>737</v>
      </c>
      <c r="F44739" s="2">
        <v>197.31679088185001</v>
      </c>
    </row>
    <row r="44740" spans="1:6">
      <c r="A44740" t="s">
        <v>620</v>
      </c>
      <c r="B44740">
        <v>4637</v>
      </c>
      <c r="C44740" t="s">
        <v>677</v>
      </c>
      <c r="D44740">
        <v>2013</v>
      </c>
      <c r="E44740" t="s">
        <v>740</v>
      </c>
      <c r="F44740" s="2">
        <v>215.11002404259801</v>
      </c>
    </row>
    <row r="44741" spans="1:6">
      <c r="A44741" t="s">
        <v>620</v>
      </c>
      <c r="B44741">
        <v>4637</v>
      </c>
      <c r="C44741" t="s">
        <v>677</v>
      </c>
      <c r="D44741">
        <v>2015</v>
      </c>
      <c r="E44741" t="s">
        <v>742</v>
      </c>
      <c r="F44741" s="2">
        <v>915.22566852844295</v>
      </c>
    </row>
    <row r="44742" spans="1:6">
      <c r="A44742" t="s">
        <v>620</v>
      </c>
      <c r="B44742">
        <v>4637</v>
      </c>
      <c r="C44742" t="s">
        <v>677</v>
      </c>
      <c r="D44742">
        <v>2015</v>
      </c>
      <c r="E44742" t="s">
        <v>743</v>
      </c>
      <c r="F44742" s="2">
        <v>0</v>
      </c>
    </row>
    <row r="44743" spans="1:6">
      <c r="A44743" t="s">
        <v>620</v>
      </c>
      <c r="B44743">
        <v>4637</v>
      </c>
      <c r="C44743" t="s">
        <v>677</v>
      </c>
      <c r="D44743">
        <v>2015</v>
      </c>
      <c r="E44743" t="s">
        <v>745</v>
      </c>
      <c r="F44743" s="2">
        <v>6992.6798675522195</v>
      </c>
    </row>
    <row r="44744" spans="1:6">
      <c r="A44744" t="s">
        <v>620</v>
      </c>
      <c r="B44744">
        <v>4637</v>
      </c>
      <c r="C44744" t="s">
        <v>677</v>
      </c>
      <c r="D44744">
        <v>2015</v>
      </c>
      <c r="E44744" t="s">
        <v>741</v>
      </c>
      <c r="F44744" s="2">
        <v>1589.8281968349499</v>
      </c>
    </row>
    <row r="44745" spans="1:6">
      <c r="A44745" t="s">
        <v>620</v>
      </c>
      <c r="B44745">
        <v>4637</v>
      </c>
      <c r="C44745" t="s">
        <v>677</v>
      </c>
      <c r="D44745">
        <v>2017</v>
      </c>
      <c r="E44745" t="s">
        <v>737</v>
      </c>
      <c r="F44745" s="2">
        <v>202.98331806276801</v>
      </c>
    </row>
    <row r="44746" spans="1:6">
      <c r="A44746" t="s">
        <v>620</v>
      </c>
      <c r="B44746">
        <v>4637</v>
      </c>
      <c r="C44746" t="s">
        <v>677</v>
      </c>
      <c r="D44746">
        <v>2017</v>
      </c>
      <c r="E44746" t="s">
        <v>738</v>
      </c>
      <c r="F44746" s="2">
        <v>0</v>
      </c>
    </row>
    <row r="44747" spans="1:6">
      <c r="A44747" t="s">
        <v>620</v>
      </c>
      <c r="B44747">
        <v>4637</v>
      </c>
      <c r="C44747" t="s">
        <v>677</v>
      </c>
      <c r="D44747">
        <v>2018</v>
      </c>
      <c r="E44747" t="s">
        <v>744</v>
      </c>
      <c r="F44747" s="2">
        <v>0</v>
      </c>
    </row>
    <row r="44748" spans="1:6">
      <c r="A44748" t="s">
        <v>620</v>
      </c>
      <c r="B44748">
        <v>4637</v>
      </c>
      <c r="C44748" t="s">
        <v>677</v>
      </c>
      <c r="D44748">
        <v>2018</v>
      </c>
      <c r="E44748" t="s">
        <v>743</v>
      </c>
      <c r="F44748" s="2">
        <v>0</v>
      </c>
    </row>
    <row r="44749" spans="1:6">
      <c r="A44749" t="s">
        <v>620</v>
      </c>
      <c r="B44749">
        <v>4637</v>
      </c>
      <c r="C44749" t="s">
        <v>677</v>
      </c>
      <c r="D44749">
        <v>2018</v>
      </c>
      <c r="E44749" t="s">
        <v>741</v>
      </c>
      <c r="F44749" s="2">
        <v>1445.98774919537</v>
      </c>
    </row>
    <row r="44750" spans="1:6">
      <c r="A44750" t="s">
        <v>620</v>
      </c>
      <c r="B44750">
        <v>4637</v>
      </c>
      <c r="C44750" t="s">
        <v>677</v>
      </c>
      <c r="D44750">
        <v>2020</v>
      </c>
      <c r="E44750" t="s">
        <v>736</v>
      </c>
      <c r="F44750" s="2">
        <v>21.7839578686986</v>
      </c>
    </row>
    <row r="44751" spans="1:6">
      <c r="A44751" t="s">
        <v>620</v>
      </c>
      <c r="B44751">
        <v>4637</v>
      </c>
      <c r="C44751" t="s">
        <v>677</v>
      </c>
      <c r="D44751">
        <v>2020</v>
      </c>
      <c r="E44751" t="s">
        <v>737</v>
      </c>
      <c r="F44751" s="2">
        <v>194.05059780085099</v>
      </c>
    </row>
    <row r="44752" spans="1:6">
      <c r="A44752" t="s">
        <v>620</v>
      </c>
      <c r="B44752">
        <v>4637</v>
      </c>
      <c r="C44752" t="s">
        <v>677</v>
      </c>
      <c r="D44752">
        <v>2020</v>
      </c>
      <c r="E44752" t="s">
        <v>738</v>
      </c>
      <c r="F44752" s="2">
        <v>0</v>
      </c>
    </row>
    <row r="44753" spans="1:6">
      <c r="A44753" t="s">
        <v>620</v>
      </c>
      <c r="B44753">
        <v>4637</v>
      </c>
      <c r="C44753" t="s">
        <v>677</v>
      </c>
      <c r="D44753">
        <v>2020</v>
      </c>
      <c r="E44753" t="s">
        <v>740</v>
      </c>
      <c r="F44753" s="2">
        <v>140.31845928297901</v>
      </c>
    </row>
    <row r="44754" spans="1:6">
      <c r="A44754" t="s">
        <v>620</v>
      </c>
      <c r="B44754">
        <v>4637</v>
      </c>
      <c r="C44754" t="s">
        <v>677</v>
      </c>
      <c r="D44754">
        <v>2021</v>
      </c>
      <c r="E44754" t="s">
        <v>744</v>
      </c>
      <c r="F44754" s="2">
        <v>0</v>
      </c>
    </row>
    <row r="44755" spans="1:6">
      <c r="A44755" t="s">
        <v>620</v>
      </c>
      <c r="B44755">
        <v>4637</v>
      </c>
      <c r="C44755" t="s">
        <v>677</v>
      </c>
      <c r="D44755">
        <v>2021</v>
      </c>
      <c r="E44755" t="s">
        <v>739</v>
      </c>
      <c r="F44755" s="2">
        <v>2814.5087692706002</v>
      </c>
    </row>
    <row r="44756" spans="1:6">
      <c r="A44756" t="s">
        <v>620</v>
      </c>
      <c r="B44756">
        <v>4637</v>
      </c>
      <c r="C44756" t="s">
        <v>677</v>
      </c>
      <c r="D44756">
        <v>2021</v>
      </c>
      <c r="E44756" t="s">
        <v>743</v>
      </c>
      <c r="F44756" s="2">
        <v>0</v>
      </c>
    </row>
    <row r="44757" spans="1:6">
      <c r="A44757" t="s">
        <v>620</v>
      </c>
      <c r="B44757">
        <v>4637</v>
      </c>
      <c r="C44757" t="s">
        <v>677</v>
      </c>
      <c r="D44757">
        <v>2022</v>
      </c>
      <c r="E44757" t="s">
        <v>742</v>
      </c>
      <c r="F44757" s="2">
        <v>516.92508791252806</v>
      </c>
    </row>
    <row r="44758" spans="1:6">
      <c r="A44758" t="s">
        <v>620</v>
      </c>
      <c r="B44758">
        <v>4637</v>
      </c>
      <c r="C44758" t="s">
        <v>677</v>
      </c>
      <c r="D44758">
        <v>2022</v>
      </c>
      <c r="E44758" t="s">
        <v>745</v>
      </c>
      <c r="F44758" s="2">
        <v>6197.7054749857898</v>
      </c>
    </row>
    <row r="44759" spans="1:6">
      <c r="A44759" t="s">
        <v>620</v>
      </c>
      <c r="B44759">
        <v>4637</v>
      </c>
      <c r="C44759" t="s">
        <v>677</v>
      </c>
      <c r="D44759">
        <v>2023</v>
      </c>
      <c r="E44759" t="s">
        <v>736</v>
      </c>
      <c r="F44759" s="2">
        <v>210.580303648697</v>
      </c>
    </row>
    <row r="44760" spans="1:6">
      <c r="A44760" t="s">
        <v>620</v>
      </c>
      <c r="B44760">
        <v>4637</v>
      </c>
      <c r="C44760" t="s">
        <v>677</v>
      </c>
      <c r="D44760">
        <v>2023</v>
      </c>
      <c r="E44760" t="s">
        <v>737</v>
      </c>
      <c r="F44760" s="2">
        <v>175.00289251763201</v>
      </c>
    </row>
    <row r="44761" spans="1:6">
      <c r="A44761" t="s">
        <v>620</v>
      </c>
      <c r="B44761">
        <v>4637</v>
      </c>
      <c r="C44761" t="s">
        <v>677</v>
      </c>
      <c r="D44761">
        <v>2023</v>
      </c>
      <c r="E44761" t="s">
        <v>740</v>
      </c>
      <c r="F44761" s="2">
        <v>172.35493579353101</v>
      </c>
    </row>
    <row r="44762" spans="1:6">
      <c r="A44762" t="s">
        <v>620</v>
      </c>
      <c r="B44762">
        <v>4637</v>
      </c>
      <c r="C44762" t="s">
        <v>677</v>
      </c>
      <c r="D44762">
        <v>2024</v>
      </c>
      <c r="E44762" t="s">
        <v>739</v>
      </c>
      <c r="F44762" s="2">
        <v>2840.28745510212</v>
      </c>
    </row>
    <row r="44763" spans="1:6">
      <c r="A44763" t="s">
        <v>620</v>
      </c>
      <c r="B44763">
        <v>4637</v>
      </c>
      <c r="C44763" t="s">
        <v>677</v>
      </c>
      <c r="D44763">
        <v>2024</v>
      </c>
      <c r="E44763" t="s">
        <v>743</v>
      </c>
      <c r="F44763" s="2">
        <v>0</v>
      </c>
    </row>
    <row r="44764" spans="1:6">
      <c r="A44764" t="s">
        <v>620</v>
      </c>
      <c r="B44764">
        <v>4638</v>
      </c>
      <c r="C44764" t="s">
        <v>679</v>
      </c>
      <c r="D44764">
        <v>2009</v>
      </c>
      <c r="E44764" t="s">
        <v>737</v>
      </c>
      <c r="F44764" s="2">
        <v>660.42355945525298</v>
      </c>
    </row>
    <row r="44765" spans="1:6">
      <c r="A44765" t="s">
        <v>620</v>
      </c>
      <c r="B44765">
        <v>4638</v>
      </c>
      <c r="C44765" t="s">
        <v>679</v>
      </c>
      <c r="D44765">
        <v>2011</v>
      </c>
      <c r="E44765" t="s">
        <v>742</v>
      </c>
      <c r="F44765" s="2">
        <v>1763.98139447887</v>
      </c>
    </row>
    <row r="44766" spans="1:6">
      <c r="A44766" t="s">
        <v>620</v>
      </c>
      <c r="B44766">
        <v>4638</v>
      </c>
      <c r="C44766" t="s">
        <v>679</v>
      </c>
      <c r="D44766">
        <v>2011</v>
      </c>
      <c r="E44766" t="s">
        <v>744</v>
      </c>
      <c r="F44766" s="2">
        <v>103767.02200589199</v>
      </c>
    </row>
    <row r="44767" spans="1:6">
      <c r="A44767" t="s">
        <v>620</v>
      </c>
      <c r="B44767">
        <v>4638</v>
      </c>
      <c r="C44767" t="s">
        <v>679</v>
      </c>
      <c r="D44767">
        <v>2011</v>
      </c>
      <c r="E44767" t="s">
        <v>739</v>
      </c>
      <c r="F44767" s="2">
        <v>5239.9982475549596</v>
      </c>
    </row>
    <row r="44768" spans="1:6">
      <c r="A44768" t="s">
        <v>620</v>
      </c>
      <c r="B44768">
        <v>4638</v>
      </c>
      <c r="C44768" t="s">
        <v>679</v>
      </c>
      <c r="D44768">
        <v>2011</v>
      </c>
      <c r="E44768" t="s">
        <v>741</v>
      </c>
      <c r="F44768" s="2">
        <v>8099.4260785912602</v>
      </c>
    </row>
    <row r="44769" spans="1:6">
      <c r="A44769" t="s">
        <v>620</v>
      </c>
      <c r="B44769">
        <v>4638</v>
      </c>
      <c r="C44769" t="s">
        <v>679</v>
      </c>
      <c r="D44769">
        <v>2013</v>
      </c>
      <c r="E44769" t="s">
        <v>736</v>
      </c>
      <c r="F44769" s="2">
        <v>513.46962113342499</v>
      </c>
    </row>
    <row r="44770" spans="1:6">
      <c r="A44770" t="s">
        <v>620</v>
      </c>
      <c r="B44770">
        <v>4638</v>
      </c>
      <c r="C44770" t="s">
        <v>679</v>
      </c>
      <c r="D44770">
        <v>2013</v>
      </c>
      <c r="E44770" t="s">
        <v>738</v>
      </c>
      <c r="F44770" s="2">
        <v>0</v>
      </c>
    </row>
    <row r="44771" spans="1:6">
      <c r="A44771" t="s">
        <v>620</v>
      </c>
      <c r="B44771">
        <v>4638</v>
      </c>
      <c r="C44771" t="s">
        <v>679</v>
      </c>
      <c r="D44771">
        <v>2013</v>
      </c>
      <c r="E44771" t="s">
        <v>740</v>
      </c>
      <c r="F44771" s="2">
        <v>707.84005712851604</v>
      </c>
    </row>
    <row r="44772" spans="1:6">
      <c r="A44772" t="s">
        <v>620</v>
      </c>
      <c r="B44772">
        <v>4638</v>
      </c>
      <c r="C44772" t="s">
        <v>679</v>
      </c>
      <c r="D44772">
        <v>2015</v>
      </c>
      <c r="E44772" t="s">
        <v>737</v>
      </c>
      <c r="F44772" s="2">
        <v>743.21527340935097</v>
      </c>
    </row>
    <row r="44773" spans="1:6">
      <c r="A44773" t="s">
        <v>620</v>
      </c>
      <c r="B44773">
        <v>4638</v>
      </c>
      <c r="C44773" t="s">
        <v>679</v>
      </c>
      <c r="D44773">
        <v>2015</v>
      </c>
      <c r="E44773" t="s">
        <v>745</v>
      </c>
      <c r="F44773" s="2">
        <v>14081.149867787501</v>
      </c>
    </row>
    <row r="44774" spans="1:6">
      <c r="A44774" t="s">
        <v>620</v>
      </c>
      <c r="B44774">
        <v>4638</v>
      </c>
      <c r="C44774" t="s">
        <v>679</v>
      </c>
      <c r="D44774">
        <v>2015</v>
      </c>
      <c r="E44774" t="s">
        <v>741</v>
      </c>
      <c r="F44774" s="2">
        <v>8097.6890590728799</v>
      </c>
    </row>
    <row r="44775" spans="1:6">
      <c r="A44775" t="s">
        <v>620</v>
      </c>
      <c r="B44775">
        <v>4638</v>
      </c>
      <c r="C44775" t="s">
        <v>679</v>
      </c>
      <c r="D44775">
        <v>2016</v>
      </c>
      <c r="E44775" t="s">
        <v>736</v>
      </c>
      <c r="F44775" s="2">
        <v>500.19602823904199</v>
      </c>
    </row>
    <row r="44776" spans="1:6">
      <c r="A44776" t="s">
        <v>620</v>
      </c>
      <c r="B44776">
        <v>4638</v>
      </c>
      <c r="C44776" t="s">
        <v>679</v>
      </c>
      <c r="D44776">
        <v>2016</v>
      </c>
      <c r="E44776" t="s">
        <v>738</v>
      </c>
      <c r="F44776" s="2">
        <v>0</v>
      </c>
    </row>
    <row r="44777" spans="1:6">
      <c r="A44777" t="s">
        <v>620</v>
      </c>
      <c r="B44777">
        <v>4638</v>
      </c>
      <c r="C44777" t="s">
        <v>679</v>
      </c>
      <c r="D44777">
        <v>2016</v>
      </c>
      <c r="E44777" t="s">
        <v>740</v>
      </c>
      <c r="F44777" s="2">
        <v>540.31857514681406</v>
      </c>
    </row>
    <row r="44778" spans="1:6">
      <c r="A44778" t="s">
        <v>620</v>
      </c>
      <c r="B44778">
        <v>4638</v>
      </c>
      <c r="C44778" t="s">
        <v>679</v>
      </c>
      <c r="D44778">
        <v>2017</v>
      </c>
      <c r="E44778" t="s">
        <v>742</v>
      </c>
      <c r="F44778" s="2">
        <v>3487.9389132185602</v>
      </c>
    </row>
    <row r="44779" spans="1:6">
      <c r="A44779" t="s">
        <v>620</v>
      </c>
      <c r="B44779">
        <v>4638</v>
      </c>
      <c r="C44779" t="s">
        <v>679</v>
      </c>
      <c r="D44779">
        <v>2017</v>
      </c>
      <c r="E44779" t="s">
        <v>744</v>
      </c>
      <c r="F44779" s="2">
        <v>107615.74764813</v>
      </c>
    </row>
    <row r="44780" spans="1:6">
      <c r="A44780" t="s">
        <v>620</v>
      </c>
      <c r="B44780">
        <v>4638</v>
      </c>
      <c r="C44780" t="s">
        <v>679</v>
      </c>
      <c r="D44780">
        <v>2017</v>
      </c>
      <c r="E44780" t="s">
        <v>739</v>
      </c>
      <c r="F44780" s="2">
        <v>5023.85074142132</v>
      </c>
    </row>
    <row r="44781" spans="1:6">
      <c r="A44781" t="s">
        <v>620</v>
      </c>
      <c r="B44781">
        <v>4638</v>
      </c>
      <c r="C44781" t="s">
        <v>679</v>
      </c>
      <c r="D44781">
        <v>2017</v>
      </c>
      <c r="E44781" t="s">
        <v>743</v>
      </c>
      <c r="F44781" s="2">
        <v>0</v>
      </c>
    </row>
    <row r="44782" spans="1:6">
      <c r="A44782" t="s">
        <v>620</v>
      </c>
      <c r="B44782">
        <v>4638</v>
      </c>
      <c r="C44782" t="s">
        <v>679</v>
      </c>
      <c r="D44782">
        <v>2018</v>
      </c>
      <c r="E44782" t="s">
        <v>745</v>
      </c>
      <c r="F44782" s="2">
        <v>15518.4356529878</v>
      </c>
    </row>
    <row r="44783" spans="1:6">
      <c r="A44783" t="s">
        <v>620</v>
      </c>
      <c r="B44783">
        <v>4638</v>
      </c>
      <c r="C44783" t="s">
        <v>679</v>
      </c>
      <c r="D44783">
        <v>2018</v>
      </c>
      <c r="E44783" t="s">
        <v>741</v>
      </c>
      <c r="F44783" s="2">
        <v>7572.2867407597396</v>
      </c>
    </row>
    <row r="44784" spans="1:6">
      <c r="A44784" t="s">
        <v>620</v>
      </c>
      <c r="B44784">
        <v>4638</v>
      </c>
      <c r="C44784" t="s">
        <v>679</v>
      </c>
      <c r="D44784">
        <v>2019</v>
      </c>
      <c r="E44784" t="s">
        <v>736</v>
      </c>
      <c r="F44784" s="2">
        <v>488.35663589305602</v>
      </c>
    </row>
    <row r="44785" spans="1:6">
      <c r="A44785" t="s">
        <v>620</v>
      </c>
      <c r="B44785">
        <v>4638</v>
      </c>
      <c r="C44785" t="s">
        <v>679</v>
      </c>
      <c r="D44785">
        <v>2019</v>
      </c>
      <c r="E44785" t="s">
        <v>740</v>
      </c>
      <c r="F44785" s="2">
        <v>535.52288277256196</v>
      </c>
    </row>
    <row r="44786" spans="1:6">
      <c r="A44786" t="s">
        <v>620</v>
      </c>
      <c r="B44786">
        <v>4638</v>
      </c>
      <c r="C44786" t="s">
        <v>679</v>
      </c>
      <c r="D44786">
        <v>2020</v>
      </c>
      <c r="E44786" t="s">
        <v>739</v>
      </c>
      <c r="F44786" s="2">
        <v>4750.1279831229003</v>
      </c>
    </row>
    <row r="44787" spans="1:6">
      <c r="A44787" t="s">
        <v>620</v>
      </c>
      <c r="B44787">
        <v>4638</v>
      </c>
      <c r="C44787" t="s">
        <v>679</v>
      </c>
      <c r="D44787">
        <v>2020</v>
      </c>
      <c r="E44787" t="s">
        <v>743</v>
      </c>
      <c r="F44787" s="2">
        <v>0</v>
      </c>
    </row>
    <row r="44788" spans="1:6">
      <c r="A44788" t="s">
        <v>620</v>
      </c>
      <c r="B44788">
        <v>4638</v>
      </c>
      <c r="C44788" t="s">
        <v>679</v>
      </c>
      <c r="D44788">
        <v>2021</v>
      </c>
      <c r="E44788" t="s">
        <v>745</v>
      </c>
      <c r="F44788" s="2">
        <v>10585.1059351444</v>
      </c>
    </row>
    <row r="44789" spans="1:6">
      <c r="A44789" t="s">
        <v>620</v>
      </c>
      <c r="B44789">
        <v>4638</v>
      </c>
      <c r="C44789" t="s">
        <v>679</v>
      </c>
      <c r="D44789">
        <v>2021</v>
      </c>
      <c r="E44789" t="s">
        <v>741</v>
      </c>
      <c r="F44789" s="2">
        <v>7140.4191363110403</v>
      </c>
    </row>
    <row r="44790" spans="1:6">
      <c r="A44790" t="s">
        <v>620</v>
      </c>
      <c r="B44790">
        <v>4638</v>
      </c>
      <c r="C44790" t="s">
        <v>679</v>
      </c>
      <c r="D44790">
        <v>2022</v>
      </c>
      <c r="E44790" t="s">
        <v>737</v>
      </c>
      <c r="F44790" s="2">
        <v>621.02573707260899</v>
      </c>
    </row>
    <row r="44791" spans="1:6">
      <c r="A44791" t="s">
        <v>620</v>
      </c>
      <c r="B44791">
        <v>4638</v>
      </c>
      <c r="C44791" t="s">
        <v>679</v>
      </c>
      <c r="D44791">
        <v>2022</v>
      </c>
      <c r="E44791" t="s">
        <v>740</v>
      </c>
      <c r="F44791" s="2">
        <v>541.49220872289504</v>
      </c>
    </row>
    <row r="44792" spans="1:6">
      <c r="A44792" t="s">
        <v>620</v>
      </c>
      <c r="B44792">
        <v>4638</v>
      </c>
      <c r="C44792" t="s">
        <v>679</v>
      </c>
      <c r="D44792">
        <v>2023</v>
      </c>
      <c r="E44792" t="s">
        <v>743</v>
      </c>
      <c r="F44792" s="2">
        <v>0</v>
      </c>
    </row>
    <row r="44793" spans="1:6">
      <c r="A44793" t="s">
        <v>620</v>
      </c>
      <c r="B44793">
        <v>4638</v>
      </c>
      <c r="C44793" t="s">
        <v>679</v>
      </c>
      <c r="D44793">
        <v>2024</v>
      </c>
      <c r="E44793" t="s">
        <v>742</v>
      </c>
      <c r="F44793" s="2">
        <v>1160.6133018031101</v>
      </c>
    </row>
    <row r="44794" spans="1:6">
      <c r="A44794" t="s">
        <v>620</v>
      </c>
      <c r="B44794">
        <v>4638</v>
      </c>
      <c r="C44794" t="s">
        <v>679</v>
      </c>
      <c r="D44794">
        <v>2024</v>
      </c>
      <c r="E44794" t="s">
        <v>744</v>
      </c>
      <c r="F44794" s="2">
        <v>108514.36484179999</v>
      </c>
    </row>
    <row r="44795" spans="1:6">
      <c r="A44795" t="s">
        <v>620</v>
      </c>
      <c r="B44795">
        <v>4638</v>
      </c>
      <c r="C44795" t="s">
        <v>679</v>
      </c>
      <c r="D44795">
        <v>2024</v>
      </c>
      <c r="E44795" t="s">
        <v>741</v>
      </c>
      <c r="F44795" s="2">
        <v>6699.2634609965899</v>
      </c>
    </row>
    <row r="44796" spans="1:6">
      <c r="A44796" t="s">
        <v>620</v>
      </c>
      <c r="B44796">
        <v>4639</v>
      </c>
      <c r="C44796" t="s">
        <v>681</v>
      </c>
      <c r="D44796">
        <v>2009</v>
      </c>
      <c r="E44796" t="s">
        <v>742</v>
      </c>
      <c r="F44796" s="2">
        <v>1153.4958828511501</v>
      </c>
    </row>
    <row r="44797" spans="1:6">
      <c r="A44797" t="s">
        <v>620</v>
      </c>
      <c r="B44797">
        <v>4639</v>
      </c>
      <c r="C44797" t="s">
        <v>681</v>
      </c>
      <c r="D44797">
        <v>2009</v>
      </c>
      <c r="E44797" t="s">
        <v>744</v>
      </c>
      <c r="F44797" s="2">
        <v>0</v>
      </c>
    </row>
    <row r="44798" spans="1:6">
      <c r="A44798" t="s">
        <v>620</v>
      </c>
      <c r="B44798">
        <v>4639</v>
      </c>
      <c r="C44798" t="s">
        <v>681</v>
      </c>
      <c r="D44798">
        <v>2009</v>
      </c>
      <c r="E44798" t="s">
        <v>741</v>
      </c>
      <c r="F44798" s="2">
        <v>2887.5730172847898</v>
      </c>
    </row>
    <row r="44799" spans="1:6">
      <c r="A44799" t="s">
        <v>620</v>
      </c>
      <c r="B44799">
        <v>4639</v>
      </c>
      <c r="C44799" t="s">
        <v>681</v>
      </c>
      <c r="D44799">
        <v>2011</v>
      </c>
      <c r="E44799" t="s">
        <v>738</v>
      </c>
      <c r="F44799" s="2">
        <v>0</v>
      </c>
    </row>
    <row r="44800" spans="1:6">
      <c r="A44800" t="s">
        <v>620</v>
      </c>
      <c r="B44800">
        <v>4639</v>
      </c>
      <c r="C44800" t="s">
        <v>681</v>
      </c>
      <c r="D44800">
        <v>2011</v>
      </c>
      <c r="E44800" t="s">
        <v>739</v>
      </c>
      <c r="F44800" s="2">
        <v>9194.9998033247302</v>
      </c>
    </row>
    <row r="44801" spans="1:6">
      <c r="A44801" t="s">
        <v>620</v>
      </c>
      <c r="B44801">
        <v>4639</v>
      </c>
      <c r="C44801" t="s">
        <v>681</v>
      </c>
      <c r="D44801">
        <v>2011</v>
      </c>
      <c r="E44801" t="s">
        <v>743</v>
      </c>
      <c r="F44801" s="2">
        <v>0</v>
      </c>
    </row>
    <row r="44802" spans="1:6">
      <c r="A44802" t="s">
        <v>620</v>
      </c>
      <c r="B44802">
        <v>4639</v>
      </c>
      <c r="C44802" t="s">
        <v>681</v>
      </c>
      <c r="D44802">
        <v>2013</v>
      </c>
      <c r="E44802" t="s">
        <v>736</v>
      </c>
      <c r="F44802" s="2">
        <v>644.44270942177002</v>
      </c>
    </row>
    <row r="44803" spans="1:6">
      <c r="A44803" t="s">
        <v>620</v>
      </c>
      <c r="B44803">
        <v>4639</v>
      </c>
      <c r="C44803" t="s">
        <v>681</v>
      </c>
      <c r="D44803">
        <v>2013</v>
      </c>
      <c r="E44803" t="s">
        <v>737</v>
      </c>
      <c r="F44803" s="2">
        <v>360.13694348299902</v>
      </c>
    </row>
    <row r="44804" spans="1:6">
      <c r="A44804" t="s">
        <v>620</v>
      </c>
      <c r="B44804">
        <v>4639</v>
      </c>
      <c r="C44804" t="s">
        <v>681</v>
      </c>
      <c r="D44804">
        <v>2013</v>
      </c>
      <c r="E44804" t="s">
        <v>740</v>
      </c>
      <c r="F44804" s="2">
        <v>463.42176775052002</v>
      </c>
    </row>
    <row r="44805" spans="1:6">
      <c r="A44805" t="s">
        <v>620</v>
      </c>
      <c r="B44805">
        <v>4639</v>
      </c>
      <c r="C44805" t="s">
        <v>681</v>
      </c>
      <c r="D44805">
        <v>2015</v>
      </c>
      <c r="E44805" t="s">
        <v>742</v>
      </c>
      <c r="F44805" s="2">
        <v>1557.48781987443</v>
      </c>
    </row>
    <row r="44806" spans="1:6">
      <c r="A44806" t="s">
        <v>620</v>
      </c>
      <c r="B44806">
        <v>4639</v>
      </c>
      <c r="C44806" t="s">
        <v>681</v>
      </c>
      <c r="D44806">
        <v>2015</v>
      </c>
      <c r="E44806" t="s">
        <v>744</v>
      </c>
      <c r="F44806" s="2">
        <v>0</v>
      </c>
    </row>
    <row r="44807" spans="1:6">
      <c r="A44807" t="s">
        <v>620</v>
      </c>
      <c r="B44807">
        <v>4639</v>
      </c>
      <c r="C44807" t="s">
        <v>681</v>
      </c>
      <c r="D44807">
        <v>2015</v>
      </c>
      <c r="E44807" t="s">
        <v>745</v>
      </c>
      <c r="F44807" s="2">
        <v>6737.2961341228702</v>
      </c>
    </row>
    <row r="44808" spans="1:6">
      <c r="A44808" t="s">
        <v>620</v>
      </c>
      <c r="B44808">
        <v>4639</v>
      </c>
      <c r="C44808" t="s">
        <v>681</v>
      </c>
      <c r="D44808">
        <v>2016</v>
      </c>
      <c r="E44808" t="s">
        <v>736</v>
      </c>
      <c r="F44808" s="2">
        <v>564.93875405408903</v>
      </c>
    </row>
    <row r="44809" spans="1:6">
      <c r="A44809" t="s">
        <v>620</v>
      </c>
      <c r="B44809">
        <v>4639</v>
      </c>
      <c r="C44809" t="s">
        <v>681</v>
      </c>
      <c r="D44809">
        <v>2016</v>
      </c>
      <c r="E44809" t="s">
        <v>737</v>
      </c>
      <c r="F44809" s="2">
        <v>346.42692250764998</v>
      </c>
    </row>
    <row r="44810" spans="1:6">
      <c r="A44810" t="s">
        <v>620</v>
      </c>
      <c r="B44810">
        <v>4639</v>
      </c>
      <c r="C44810" t="s">
        <v>681</v>
      </c>
      <c r="D44810">
        <v>2016</v>
      </c>
      <c r="E44810" t="s">
        <v>740</v>
      </c>
      <c r="F44810" s="2">
        <v>397.94352103931499</v>
      </c>
    </row>
    <row r="44811" spans="1:6">
      <c r="A44811" t="s">
        <v>620</v>
      </c>
      <c r="B44811">
        <v>4639</v>
      </c>
      <c r="C44811" t="s">
        <v>681</v>
      </c>
      <c r="D44811">
        <v>2017</v>
      </c>
      <c r="E44811" t="s">
        <v>738</v>
      </c>
      <c r="F44811" s="2">
        <v>0</v>
      </c>
    </row>
    <row r="44812" spans="1:6">
      <c r="A44812" t="s">
        <v>620</v>
      </c>
      <c r="B44812">
        <v>4639</v>
      </c>
      <c r="C44812" t="s">
        <v>681</v>
      </c>
      <c r="D44812">
        <v>2017</v>
      </c>
      <c r="E44812" t="s">
        <v>739</v>
      </c>
      <c r="F44812" s="2">
        <v>9202.7241710543294</v>
      </c>
    </row>
    <row r="44813" spans="1:6">
      <c r="A44813" t="s">
        <v>620</v>
      </c>
      <c r="B44813">
        <v>4639</v>
      </c>
      <c r="C44813" t="s">
        <v>681</v>
      </c>
      <c r="D44813">
        <v>2018</v>
      </c>
      <c r="E44813" t="s">
        <v>742</v>
      </c>
      <c r="F44813" s="2">
        <v>1971.5313962876</v>
      </c>
    </row>
    <row r="44814" spans="1:6">
      <c r="A44814" t="s">
        <v>620</v>
      </c>
      <c r="B44814">
        <v>4639</v>
      </c>
      <c r="C44814" t="s">
        <v>681</v>
      </c>
      <c r="D44814">
        <v>2018</v>
      </c>
      <c r="E44814" t="s">
        <v>744</v>
      </c>
      <c r="F44814" s="2">
        <v>0</v>
      </c>
    </row>
    <row r="44815" spans="1:6">
      <c r="A44815" t="s">
        <v>620</v>
      </c>
      <c r="B44815">
        <v>4639</v>
      </c>
      <c r="C44815" t="s">
        <v>681</v>
      </c>
      <c r="D44815">
        <v>2018</v>
      </c>
      <c r="E44815" t="s">
        <v>743</v>
      </c>
      <c r="F44815" s="2">
        <v>0</v>
      </c>
    </row>
    <row r="44816" spans="1:6">
      <c r="A44816" t="s">
        <v>620</v>
      </c>
      <c r="B44816">
        <v>4639</v>
      </c>
      <c r="C44816" t="s">
        <v>681</v>
      </c>
      <c r="D44816">
        <v>2018</v>
      </c>
      <c r="E44816" t="s">
        <v>745</v>
      </c>
      <c r="F44816" s="2">
        <v>7309.0363421502598</v>
      </c>
    </row>
    <row r="44817" spans="1:6">
      <c r="A44817" t="s">
        <v>620</v>
      </c>
      <c r="B44817">
        <v>4639</v>
      </c>
      <c r="C44817" t="s">
        <v>681</v>
      </c>
      <c r="D44817">
        <v>2019</v>
      </c>
      <c r="E44817" t="s">
        <v>740</v>
      </c>
      <c r="F44817" s="2">
        <v>388.43275350184302</v>
      </c>
    </row>
    <row r="44818" spans="1:6">
      <c r="A44818" t="s">
        <v>620</v>
      </c>
      <c r="B44818">
        <v>4639</v>
      </c>
      <c r="C44818" t="s">
        <v>681</v>
      </c>
      <c r="D44818">
        <v>2019</v>
      </c>
      <c r="E44818" t="s">
        <v>741</v>
      </c>
      <c r="F44818" s="2">
        <v>2590.01248450188</v>
      </c>
    </row>
    <row r="44819" spans="1:6">
      <c r="A44819" t="s">
        <v>620</v>
      </c>
      <c r="B44819">
        <v>4639</v>
      </c>
      <c r="C44819" t="s">
        <v>681</v>
      </c>
      <c r="D44819">
        <v>2021</v>
      </c>
      <c r="E44819" t="s">
        <v>743</v>
      </c>
      <c r="F44819" s="2">
        <v>0</v>
      </c>
    </row>
    <row r="44820" spans="1:6">
      <c r="A44820" t="s">
        <v>620</v>
      </c>
      <c r="B44820">
        <v>4639</v>
      </c>
      <c r="C44820" t="s">
        <v>681</v>
      </c>
      <c r="D44820">
        <v>2021</v>
      </c>
      <c r="E44820" t="s">
        <v>745</v>
      </c>
      <c r="F44820" s="2">
        <v>4173.0056246608501</v>
      </c>
    </row>
    <row r="44821" spans="1:6">
      <c r="A44821" t="s">
        <v>620</v>
      </c>
      <c r="B44821">
        <v>4639</v>
      </c>
      <c r="C44821" t="s">
        <v>681</v>
      </c>
      <c r="D44821">
        <v>2022</v>
      </c>
      <c r="E44821" t="s">
        <v>741</v>
      </c>
      <c r="F44821" s="2">
        <v>2606.53535729242</v>
      </c>
    </row>
    <row r="44822" spans="1:6">
      <c r="A44822" t="s">
        <v>620</v>
      </c>
      <c r="B44822">
        <v>4639</v>
      </c>
      <c r="C44822" t="s">
        <v>681</v>
      </c>
      <c r="D44822">
        <v>2023</v>
      </c>
      <c r="E44822" t="s">
        <v>736</v>
      </c>
      <c r="F44822" s="2">
        <v>419.75061081374002</v>
      </c>
    </row>
    <row r="44823" spans="1:6">
      <c r="A44823" t="s">
        <v>620</v>
      </c>
      <c r="B44823">
        <v>4639</v>
      </c>
      <c r="C44823" t="s">
        <v>681</v>
      </c>
      <c r="D44823">
        <v>2023</v>
      </c>
      <c r="E44823" t="s">
        <v>737</v>
      </c>
      <c r="F44823" s="2">
        <v>317.813867172779</v>
      </c>
    </row>
    <row r="44824" spans="1:6">
      <c r="A44824" t="s">
        <v>620</v>
      </c>
      <c r="B44824">
        <v>4639</v>
      </c>
      <c r="C44824" t="s">
        <v>681</v>
      </c>
      <c r="D44824">
        <v>2024</v>
      </c>
      <c r="E44824" t="s">
        <v>739</v>
      </c>
      <c r="F44824" s="2">
        <v>8717.4224878416499</v>
      </c>
    </row>
    <row r="44825" spans="1:6">
      <c r="A44825" t="s">
        <v>620</v>
      </c>
      <c r="B44825">
        <v>4639</v>
      </c>
      <c r="C44825" t="s">
        <v>681</v>
      </c>
      <c r="D44825">
        <v>2024</v>
      </c>
      <c r="E44825" t="s">
        <v>743</v>
      </c>
      <c r="F44825" s="2">
        <v>0</v>
      </c>
    </row>
    <row r="44826" spans="1:6">
      <c r="A44826" t="s">
        <v>620</v>
      </c>
      <c r="B44826">
        <v>4640</v>
      </c>
      <c r="C44826" t="s">
        <v>683</v>
      </c>
      <c r="D44826">
        <v>2009</v>
      </c>
      <c r="E44826" t="s">
        <v>736</v>
      </c>
      <c r="F44826" s="2">
        <v>11660.5484272265</v>
      </c>
    </row>
    <row r="44827" spans="1:6">
      <c r="A44827" t="s">
        <v>620</v>
      </c>
      <c r="B44827">
        <v>4640</v>
      </c>
      <c r="C44827" t="s">
        <v>683</v>
      </c>
      <c r="D44827">
        <v>2009</v>
      </c>
      <c r="E44827" t="s">
        <v>737</v>
      </c>
      <c r="F44827" s="2">
        <v>2156.9416462026902</v>
      </c>
    </row>
    <row r="44828" spans="1:6">
      <c r="A44828" t="s">
        <v>620</v>
      </c>
      <c r="B44828">
        <v>4640</v>
      </c>
      <c r="C44828" t="s">
        <v>683</v>
      </c>
      <c r="D44828">
        <v>2009</v>
      </c>
      <c r="E44828" t="s">
        <v>740</v>
      </c>
      <c r="F44828" s="2">
        <v>3869.5018169999498</v>
      </c>
    </row>
    <row r="44829" spans="1:6">
      <c r="A44829" t="s">
        <v>620</v>
      </c>
      <c r="B44829">
        <v>4640</v>
      </c>
      <c r="C44829" t="s">
        <v>683</v>
      </c>
      <c r="D44829">
        <v>2011</v>
      </c>
      <c r="E44829" t="s">
        <v>742</v>
      </c>
      <c r="F44829" s="2">
        <v>5109.2407165014201</v>
      </c>
    </row>
    <row r="44830" spans="1:6">
      <c r="A44830" t="s">
        <v>620</v>
      </c>
      <c r="B44830">
        <v>4640</v>
      </c>
      <c r="C44830" t="s">
        <v>683</v>
      </c>
      <c r="D44830">
        <v>2011</v>
      </c>
      <c r="E44830" t="s">
        <v>744</v>
      </c>
      <c r="F44830" s="2">
        <v>290.75154237999999</v>
      </c>
    </row>
    <row r="44831" spans="1:6">
      <c r="A44831" t="s">
        <v>620</v>
      </c>
      <c r="B44831">
        <v>4640</v>
      </c>
      <c r="C44831" t="s">
        <v>683</v>
      </c>
      <c r="D44831">
        <v>2011</v>
      </c>
      <c r="E44831" t="s">
        <v>745</v>
      </c>
      <c r="F44831" s="2">
        <v>12989.219080978601</v>
      </c>
    </row>
    <row r="44832" spans="1:6">
      <c r="A44832" t="s">
        <v>620</v>
      </c>
      <c r="B44832">
        <v>4640</v>
      </c>
      <c r="C44832" t="s">
        <v>683</v>
      </c>
      <c r="D44832">
        <v>2015</v>
      </c>
      <c r="E44832" t="s">
        <v>741</v>
      </c>
      <c r="F44832" s="2">
        <v>18649.787922941701</v>
      </c>
    </row>
    <row r="44833" spans="1:6">
      <c r="A44833" t="s">
        <v>620</v>
      </c>
      <c r="B44833">
        <v>4640</v>
      </c>
      <c r="C44833" t="s">
        <v>683</v>
      </c>
      <c r="D44833">
        <v>2016</v>
      </c>
      <c r="E44833" t="s">
        <v>736</v>
      </c>
      <c r="F44833" s="2">
        <v>7395.4175844908896</v>
      </c>
    </row>
    <row r="44834" spans="1:6">
      <c r="A44834" t="s">
        <v>620</v>
      </c>
      <c r="B44834">
        <v>4640</v>
      </c>
      <c r="C44834" t="s">
        <v>683</v>
      </c>
      <c r="D44834">
        <v>2016</v>
      </c>
      <c r="E44834" t="s">
        <v>737</v>
      </c>
      <c r="F44834" s="2">
        <v>2383.0108768395999</v>
      </c>
    </row>
    <row r="44835" spans="1:6">
      <c r="A44835" t="s">
        <v>620</v>
      </c>
      <c r="B44835">
        <v>4640</v>
      </c>
      <c r="C44835" t="s">
        <v>683</v>
      </c>
      <c r="D44835">
        <v>2017</v>
      </c>
      <c r="E44835" t="s">
        <v>738</v>
      </c>
      <c r="F44835" s="2">
        <v>0</v>
      </c>
    </row>
    <row r="44836" spans="1:6">
      <c r="A44836" t="s">
        <v>620</v>
      </c>
      <c r="B44836">
        <v>4640</v>
      </c>
      <c r="C44836" t="s">
        <v>683</v>
      </c>
      <c r="D44836">
        <v>2017</v>
      </c>
      <c r="E44836" t="s">
        <v>739</v>
      </c>
      <c r="F44836" s="2">
        <v>14620.1159333374</v>
      </c>
    </row>
    <row r="44837" spans="1:6">
      <c r="A44837" t="s">
        <v>620</v>
      </c>
      <c r="B44837">
        <v>4640</v>
      </c>
      <c r="C44837" t="s">
        <v>683</v>
      </c>
      <c r="D44837">
        <v>2017</v>
      </c>
      <c r="E44837" t="s">
        <v>743</v>
      </c>
      <c r="F44837" s="2">
        <v>761.10254664950799</v>
      </c>
    </row>
    <row r="44838" spans="1:6">
      <c r="A44838" t="s">
        <v>620</v>
      </c>
      <c r="B44838">
        <v>4640</v>
      </c>
      <c r="C44838" t="s">
        <v>683</v>
      </c>
      <c r="D44838">
        <v>2018</v>
      </c>
      <c r="E44838" t="s">
        <v>742</v>
      </c>
      <c r="F44838" s="2">
        <v>8297.5370593358894</v>
      </c>
    </row>
    <row r="44839" spans="1:6">
      <c r="A44839" t="s">
        <v>620</v>
      </c>
      <c r="B44839">
        <v>4640</v>
      </c>
      <c r="C44839" t="s">
        <v>683</v>
      </c>
      <c r="D44839">
        <v>2018</v>
      </c>
      <c r="E44839" t="s">
        <v>744</v>
      </c>
      <c r="F44839" s="2">
        <v>153.068712</v>
      </c>
    </row>
    <row r="44840" spans="1:6">
      <c r="A44840" t="s">
        <v>620</v>
      </c>
      <c r="B44840">
        <v>4640</v>
      </c>
      <c r="C44840" t="s">
        <v>683</v>
      </c>
      <c r="D44840">
        <v>2018</v>
      </c>
      <c r="E44840" t="s">
        <v>741</v>
      </c>
      <c r="F44840" s="2">
        <v>17359.941015251399</v>
      </c>
    </row>
    <row r="44841" spans="1:6">
      <c r="A44841" t="s">
        <v>620</v>
      </c>
      <c r="B44841">
        <v>4640</v>
      </c>
      <c r="C44841" t="s">
        <v>683</v>
      </c>
      <c r="D44841">
        <v>2019</v>
      </c>
      <c r="E44841" t="s">
        <v>736</v>
      </c>
      <c r="F44841" s="2">
        <v>6718.3429459694198</v>
      </c>
    </row>
    <row r="44842" spans="1:6">
      <c r="A44842" t="s">
        <v>620</v>
      </c>
      <c r="B44842">
        <v>4640</v>
      </c>
      <c r="C44842" t="s">
        <v>683</v>
      </c>
      <c r="D44842">
        <v>2019</v>
      </c>
      <c r="E44842" t="s">
        <v>737</v>
      </c>
      <c r="F44842" s="2">
        <v>2148.3500457539899</v>
      </c>
    </row>
    <row r="44843" spans="1:6">
      <c r="A44843" t="s">
        <v>620</v>
      </c>
      <c r="B44843">
        <v>4640</v>
      </c>
      <c r="C44843" t="s">
        <v>683</v>
      </c>
      <c r="D44843">
        <v>2019</v>
      </c>
      <c r="E44843" t="s">
        <v>740</v>
      </c>
      <c r="F44843" s="2">
        <v>3663.4497753846099</v>
      </c>
    </row>
    <row r="44844" spans="1:6">
      <c r="A44844" t="s">
        <v>620</v>
      </c>
      <c r="B44844">
        <v>4640</v>
      </c>
      <c r="C44844" t="s">
        <v>683</v>
      </c>
      <c r="D44844">
        <v>2020</v>
      </c>
      <c r="E44844" t="s">
        <v>738</v>
      </c>
      <c r="F44844" s="2">
        <v>0</v>
      </c>
    </row>
    <row r="44845" spans="1:6">
      <c r="A44845" t="s">
        <v>620</v>
      </c>
      <c r="B44845">
        <v>4640</v>
      </c>
      <c r="C44845" t="s">
        <v>683</v>
      </c>
      <c r="D44845">
        <v>2020</v>
      </c>
      <c r="E44845" t="s">
        <v>739</v>
      </c>
      <c r="F44845" s="2">
        <v>14313.869071502701</v>
      </c>
    </row>
    <row r="44846" spans="1:6">
      <c r="A44846" t="s">
        <v>620</v>
      </c>
      <c r="B44846">
        <v>4640</v>
      </c>
      <c r="C44846" t="s">
        <v>683</v>
      </c>
      <c r="D44846">
        <v>2020</v>
      </c>
      <c r="E44846" t="s">
        <v>743</v>
      </c>
      <c r="F44846" s="2">
        <v>675.79404496502195</v>
      </c>
    </row>
    <row r="44847" spans="1:6">
      <c r="A44847" t="s">
        <v>620</v>
      </c>
      <c r="B44847">
        <v>4640</v>
      </c>
      <c r="C44847" t="s">
        <v>683</v>
      </c>
      <c r="D44847">
        <v>2021</v>
      </c>
      <c r="E44847" t="s">
        <v>742</v>
      </c>
      <c r="F44847" s="2">
        <v>3819.0106017952999</v>
      </c>
    </row>
    <row r="44848" spans="1:6">
      <c r="A44848" t="s">
        <v>620</v>
      </c>
      <c r="B44848">
        <v>4640</v>
      </c>
      <c r="C44848" t="s">
        <v>683</v>
      </c>
      <c r="D44848">
        <v>2021</v>
      </c>
      <c r="E44848" t="s">
        <v>744</v>
      </c>
      <c r="F44848" s="2">
        <v>0</v>
      </c>
    </row>
    <row r="44849" spans="1:6">
      <c r="A44849" t="s">
        <v>620</v>
      </c>
      <c r="B44849">
        <v>4640</v>
      </c>
      <c r="C44849" t="s">
        <v>683</v>
      </c>
      <c r="D44849">
        <v>2021</v>
      </c>
      <c r="E44849" t="s">
        <v>745</v>
      </c>
      <c r="F44849" s="2">
        <v>9339.0076656486908</v>
      </c>
    </row>
    <row r="44850" spans="1:6">
      <c r="A44850" t="s">
        <v>620</v>
      </c>
      <c r="B44850">
        <v>4640</v>
      </c>
      <c r="C44850" t="s">
        <v>683</v>
      </c>
      <c r="D44850">
        <v>2021</v>
      </c>
      <c r="E44850" t="s">
        <v>741</v>
      </c>
      <c r="F44850" s="2">
        <v>16431.168762642399</v>
      </c>
    </row>
    <row r="44851" spans="1:6">
      <c r="A44851" t="s">
        <v>620</v>
      </c>
      <c r="B44851">
        <v>4640</v>
      </c>
      <c r="C44851" t="s">
        <v>683</v>
      </c>
      <c r="D44851">
        <v>2022</v>
      </c>
      <c r="E44851" t="s">
        <v>736</v>
      </c>
      <c r="F44851" s="2">
        <v>6072.8180303857298</v>
      </c>
    </row>
    <row r="44852" spans="1:6">
      <c r="A44852" t="s">
        <v>620</v>
      </c>
      <c r="B44852">
        <v>4640</v>
      </c>
      <c r="C44852" t="s">
        <v>683</v>
      </c>
      <c r="D44852">
        <v>2022</v>
      </c>
      <c r="E44852" t="s">
        <v>737</v>
      </c>
      <c r="F44852" s="2">
        <v>1863.88640801168</v>
      </c>
    </row>
    <row r="44853" spans="1:6">
      <c r="A44853" t="s">
        <v>620</v>
      </c>
      <c r="B44853">
        <v>4640</v>
      </c>
      <c r="C44853" t="s">
        <v>683</v>
      </c>
      <c r="D44853">
        <v>2022</v>
      </c>
      <c r="E44853" t="s">
        <v>740</v>
      </c>
      <c r="F44853" s="2">
        <v>1424.7305282802499</v>
      </c>
    </row>
    <row r="44854" spans="1:6">
      <c r="A44854" t="s">
        <v>620</v>
      </c>
      <c r="B44854">
        <v>4640</v>
      </c>
      <c r="C44854" t="s">
        <v>683</v>
      </c>
      <c r="D44854">
        <v>2023</v>
      </c>
      <c r="E44854" t="s">
        <v>739</v>
      </c>
      <c r="F44854" s="2">
        <v>13937.349849908</v>
      </c>
    </row>
    <row r="44855" spans="1:6">
      <c r="A44855" t="s">
        <v>620</v>
      </c>
      <c r="B44855">
        <v>4640</v>
      </c>
      <c r="C44855" t="s">
        <v>683</v>
      </c>
      <c r="D44855">
        <v>2023</v>
      </c>
      <c r="E44855" t="s">
        <v>743</v>
      </c>
      <c r="F44855" s="2">
        <v>725.49904175173401</v>
      </c>
    </row>
    <row r="44856" spans="1:6">
      <c r="A44856" t="s">
        <v>620</v>
      </c>
      <c r="B44856">
        <v>4640</v>
      </c>
      <c r="C44856" t="s">
        <v>683</v>
      </c>
      <c r="D44856">
        <v>2024</v>
      </c>
      <c r="E44856" t="s">
        <v>742</v>
      </c>
      <c r="F44856" s="2">
        <v>3896.0499743485002</v>
      </c>
    </row>
    <row r="44857" spans="1:6">
      <c r="A44857" t="s">
        <v>620</v>
      </c>
      <c r="B44857">
        <v>4640</v>
      </c>
      <c r="C44857" t="s">
        <v>683</v>
      </c>
      <c r="D44857">
        <v>2024</v>
      </c>
      <c r="E44857" t="s">
        <v>745</v>
      </c>
      <c r="F44857" s="2">
        <v>8440.7420987994901</v>
      </c>
    </row>
    <row r="44858" spans="1:6">
      <c r="A44858" t="s">
        <v>620</v>
      </c>
      <c r="B44858">
        <v>4641</v>
      </c>
      <c r="C44858" t="s">
        <v>685</v>
      </c>
      <c r="D44858">
        <v>2009</v>
      </c>
      <c r="E44858" t="s">
        <v>742</v>
      </c>
      <c r="F44858" s="2">
        <v>874.59581445769402</v>
      </c>
    </row>
    <row r="44859" spans="1:6">
      <c r="A44859" t="s">
        <v>620</v>
      </c>
      <c r="B44859">
        <v>4641</v>
      </c>
      <c r="C44859" t="s">
        <v>685</v>
      </c>
      <c r="D44859">
        <v>2009</v>
      </c>
      <c r="E44859" t="s">
        <v>744</v>
      </c>
      <c r="F44859" s="2">
        <v>0</v>
      </c>
    </row>
    <row r="44860" spans="1:6">
      <c r="A44860" t="s">
        <v>620</v>
      </c>
      <c r="B44860">
        <v>4641</v>
      </c>
      <c r="C44860" t="s">
        <v>685</v>
      </c>
      <c r="D44860">
        <v>2009</v>
      </c>
      <c r="E44860" t="s">
        <v>745</v>
      </c>
      <c r="F44860" s="2">
        <v>11571.584638898101</v>
      </c>
    </row>
    <row r="44861" spans="1:6">
      <c r="A44861" t="s">
        <v>620</v>
      </c>
      <c r="B44861">
        <v>4641</v>
      </c>
      <c r="C44861" t="s">
        <v>685</v>
      </c>
      <c r="D44861">
        <v>2009</v>
      </c>
      <c r="E44861" t="s">
        <v>741</v>
      </c>
      <c r="F44861" s="2">
        <v>9474.2135403260909</v>
      </c>
    </row>
    <row r="44862" spans="1:6">
      <c r="A44862" t="s">
        <v>620</v>
      </c>
      <c r="B44862">
        <v>4641</v>
      </c>
      <c r="C44862" t="s">
        <v>685</v>
      </c>
      <c r="D44862">
        <v>2011</v>
      </c>
      <c r="E44862" t="s">
        <v>738</v>
      </c>
      <c r="F44862" s="2">
        <v>0</v>
      </c>
    </row>
    <row r="44863" spans="1:6">
      <c r="A44863" t="s">
        <v>620</v>
      </c>
      <c r="B44863">
        <v>4641</v>
      </c>
      <c r="C44863" t="s">
        <v>685</v>
      </c>
      <c r="D44863">
        <v>2011</v>
      </c>
      <c r="E44863" t="s">
        <v>739</v>
      </c>
      <c r="F44863" s="2">
        <v>3234.0413432310102</v>
      </c>
    </row>
    <row r="44864" spans="1:6">
      <c r="A44864" t="s">
        <v>620</v>
      </c>
      <c r="B44864">
        <v>4641</v>
      </c>
      <c r="C44864" t="s">
        <v>685</v>
      </c>
      <c r="D44864">
        <v>2011</v>
      </c>
      <c r="E44864" t="s">
        <v>743</v>
      </c>
      <c r="F44864" s="2">
        <v>0</v>
      </c>
    </row>
    <row r="44865" spans="1:6">
      <c r="A44865" t="s">
        <v>620</v>
      </c>
      <c r="B44865">
        <v>4641</v>
      </c>
      <c r="C44865" t="s">
        <v>685</v>
      </c>
      <c r="D44865">
        <v>2013</v>
      </c>
      <c r="E44865" t="s">
        <v>736</v>
      </c>
      <c r="F44865" s="2">
        <v>80.689626046445397</v>
      </c>
    </row>
    <row r="44866" spans="1:6">
      <c r="A44866" t="s">
        <v>620</v>
      </c>
      <c r="B44866">
        <v>4641</v>
      </c>
      <c r="C44866" t="s">
        <v>685</v>
      </c>
      <c r="D44866">
        <v>2013</v>
      </c>
      <c r="E44866" t="s">
        <v>737</v>
      </c>
      <c r="F44866" s="2">
        <v>658.90098544513205</v>
      </c>
    </row>
    <row r="44867" spans="1:6">
      <c r="A44867" t="s">
        <v>620</v>
      </c>
      <c r="B44867">
        <v>4641</v>
      </c>
      <c r="C44867" t="s">
        <v>685</v>
      </c>
      <c r="D44867">
        <v>2013</v>
      </c>
      <c r="E44867" t="s">
        <v>740</v>
      </c>
      <c r="F44867" s="2">
        <v>402.26588795721699</v>
      </c>
    </row>
    <row r="44868" spans="1:6">
      <c r="A44868" t="s">
        <v>620</v>
      </c>
      <c r="B44868">
        <v>4641</v>
      </c>
      <c r="C44868" t="s">
        <v>685</v>
      </c>
      <c r="D44868">
        <v>2015</v>
      </c>
      <c r="E44868" t="s">
        <v>742</v>
      </c>
      <c r="F44868" s="2">
        <v>1067.9369692760699</v>
      </c>
    </row>
    <row r="44869" spans="1:6">
      <c r="A44869" t="s">
        <v>620</v>
      </c>
      <c r="B44869">
        <v>4641</v>
      </c>
      <c r="C44869" t="s">
        <v>685</v>
      </c>
      <c r="D44869">
        <v>2015</v>
      </c>
      <c r="E44869" t="s">
        <v>744</v>
      </c>
      <c r="F44869" s="2">
        <v>0</v>
      </c>
    </row>
    <row r="44870" spans="1:6">
      <c r="A44870" t="s">
        <v>620</v>
      </c>
      <c r="B44870">
        <v>4641</v>
      </c>
      <c r="C44870" t="s">
        <v>685</v>
      </c>
      <c r="D44870">
        <v>2015</v>
      </c>
      <c r="E44870" t="s">
        <v>745</v>
      </c>
      <c r="F44870" s="2">
        <v>11571.584638898101</v>
      </c>
    </row>
    <row r="44871" spans="1:6">
      <c r="A44871" t="s">
        <v>620</v>
      </c>
      <c r="B44871">
        <v>4641</v>
      </c>
      <c r="C44871" t="s">
        <v>685</v>
      </c>
      <c r="D44871">
        <v>2016</v>
      </c>
      <c r="E44871" t="s">
        <v>736</v>
      </c>
      <c r="F44871" s="2">
        <v>84.924926455919305</v>
      </c>
    </row>
    <row r="44872" spans="1:6">
      <c r="A44872" t="s">
        <v>620</v>
      </c>
      <c r="B44872">
        <v>4641</v>
      </c>
      <c r="C44872" t="s">
        <v>685</v>
      </c>
      <c r="D44872">
        <v>2016</v>
      </c>
      <c r="E44872" t="s">
        <v>737</v>
      </c>
      <c r="F44872" s="2">
        <v>600.21985554111598</v>
      </c>
    </row>
    <row r="44873" spans="1:6">
      <c r="A44873" t="s">
        <v>620</v>
      </c>
      <c r="B44873">
        <v>4641</v>
      </c>
      <c r="C44873" t="s">
        <v>685</v>
      </c>
      <c r="D44873">
        <v>2016</v>
      </c>
      <c r="E44873" t="s">
        <v>740</v>
      </c>
      <c r="F44873" s="2">
        <v>394.35518112694001</v>
      </c>
    </row>
    <row r="44874" spans="1:6">
      <c r="A44874" t="s">
        <v>620</v>
      </c>
      <c r="B44874">
        <v>4641</v>
      </c>
      <c r="C44874" t="s">
        <v>685</v>
      </c>
      <c r="D44874">
        <v>2016</v>
      </c>
      <c r="E44874" t="s">
        <v>741</v>
      </c>
      <c r="F44874" s="2">
        <v>9614.9728472203296</v>
      </c>
    </row>
    <row r="44875" spans="1:6">
      <c r="A44875" t="s">
        <v>620</v>
      </c>
      <c r="B44875">
        <v>4641</v>
      </c>
      <c r="C44875" t="s">
        <v>685</v>
      </c>
      <c r="D44875">
        <v>2017</v>
      </c>
      <c r="E44875" t="s">
        <v>738</v>
      </c>
      <c r="F44875" s="2">
        <v>0</v>
      </c>
    </row>
    <row r="44876" spans="1:6">
      <c r="A44876" t="s">
        <v>620</v>
      </c>
      <c r="B44876">
        <v>4641</v>
      </c>
      <c r="C44876" t="s">
        <v>685</v>
      </c>
      <c r="D44876">
        <v>2017</v>
      </c>
      <c r="E44876" t="s">
        <v>739</v>
      </c>
      <c r="F44876" s="2">
        <v>3123.5655872519201</v>
      </c>
    </row>
    <row r="44877" spans="1:6">
      <c r="A44877" t="s">
        <v>620</v>
      </c>
      <c r="B44877">
        <v>4641</v>
      </c>
      <c r="C44877" t="s">
        <v>685</v>
      </c>
      <c r="D44877">
        <v>2018</v>
      </c>
      <c r="E44877" t="s">
        <v>742</v>
      </c>
      <c r="F44877" s="2">
        <v>1614.4021226796301</v>
      </c>
    </row>
    <row r="44878" spans="1:6">
      <c r="A44878" t="s">
        <v>620</v>
      </c>
      <c r="B44878">
        <v>4641</v>
      </c>
      <c r="C44878" t="s">
        <v>685</v>
      </c>
      <c r="D44878">
        <v>2018</v>
      </c>
      <c r="E44878" t="s">
        <v>744</v>
      </c>
      <c r="F44878" s="2">
        <v>0</v>
      </c>
    </row>
    <row r="44879" spans="1:6">
      <c r="A44879" t="s">
        <v>620</v>
      </c>
      <c r="B44879">
        <v>4641</v>
      </c>
      <c r="C44879" t="s">
        <v>685</v>
      </c>
      <c r="D44879">
        <v>2018</v>
      </c>
      <c r="E44879" t="s">
        <v>743</v>
      </c>
      <c r="F44879" s="2">
        <v>0</v>
      </c>
    </row>
    <row r="44880" spans="1:6">
      <c r="A44880" t="s">
        <v>620</v>
      </c>
      <c r="B44880">
        <v>4641</v>
      </c>
      <c r="C44880" t="s">
        <v>685</v>
      </c>
      <c r="D44880">
        <v>2018</v>
      </c>
      <c r="E44880" t="s">
        <v>745</v>
      </c>
      <c r="F44880" s="2">
        <v>7850.6418529308303</v>
      </c>
    </row>
    <row r="44881" spans="1:6">
      <c r="A44881" t="s">
        <v>620</v>
      </c>
      <c r="B44881">
        <v>4641</v>
      </c>
      <c r="C44881" t="s">
        <v>685</v>
      </c>
      <c r="D44881">
        <v>2019</v>
      </c>
      <c r="E44881" t="s">
        <v>740</v>
      </c>
      <c r="F44881" s="2">
        <v>387.01671254107703</v>
      </c>
    </row>
    <row r="44882" spans="1:6">
      <c r="A44882" t="s">
        <v>620</v>
      </c>
      <c r="B44882">
        <v>4641</v>
      </c>
      <c r="C44882" t="s">
        <v>685</v>
      </c>
      <c r="D44882">
        <v>2019</v>
      </c>
      <c r="E44882" t="s">
        <v>741</v>
      </c>
      <c r="F44882" s="2">
        <v>9326.7956847662299</v>
      </c>
    </row>
    <row r="44883" spans="1:6">
      <c r="A44883" t="s">
        <v>620</v>
      </c>
      <c r="B44883">
        <v>4641</v>
      </c>
      <c r="C44883" t="s">
        <v>685</v>
      </c>
      <c r="D44883">
        <v>2021</v>
      </c>
      <c r="E44883" t="s">
        <v>743</v>
      </c>
      <c r="F44883" s="2">
        <v>0</v>
      </c>
    </row>
    <row r="44884" spans="1:6">
      <c r="A44884" t="s">
        <v>620</v>
      </c>
      <c r="B44884">
        <v>4641</v>
      </c>
      <c r="C44884" t="s">
        <v>685</v>
      </c>
      <c r="D44884">
        <v>2022</v>
      </c>
      <c r="E44884" t="s">
        <v>741</v>
      </c>
      <c r="F44884" s="2">
        <v>9584.5490640960907</v>
      </c>
    </row>
    <row r="44885" spans="1:6">
      <c r="A44885" t="s">
        <v>620</v>
      </c>
      <c r="B44885">
        <v>4641</v>
      </c>
      <c r="C44885" t="s">
        <v>685</v>
      </c>
      <c r="D44885">
        <v>2023</v>
      </c>
      <c r="E44885" t="s">
        <v>736</v>
      </c>
      <c r="F44885" s="2">
        <v>86.629377596094599</v>
      </c>
    </row>
    <row r="44886" spans="1:6">
      <c r="A44886" t="s">
        <v>620</v>
      </c>
      <c r="B44886">
        <v>4641</v>
      </c>
      <c r="C44886" t="s">
        <v>685</v>
      </c>
      <c r="D44886">
        <v>2023</v>
      </c>
      <c r="E44886" t="s">
        <v>737</v>
      </c>
      <c r="F44886" s="2">
        <v>412.07310694195098</v>
      </c>
    </row>
    <row r="44887" spans="1:6">
      <c r="A44887" t="s">
        <v>620</v>
      </c>
      <c r="B44887">
        <v>4641</v>
      </c>
      <c r="C44887" t="s">
        <v>685</v>
      </c>
      <c r="D44887">
        <v>2023</v>
      </c>
      <c r="E44887" t="s">
        <v>740</v>
      </c>
      <c r="F44887" s="2">
        <v>414.36728569259202</v>
      </c>
    </row>
    <row r="44888" spans="1:6">
      <c r="A44888" t="s">
        <v>620</v>
      </c>
      <c r="B44888">
        <v>4641</v>
      </c>
      <c r="C44888" t="s">
        <v>685</v>
      </c>
      <c r="D44888">
        <v>2024</v>
      </c>
      <c r="E44888" t="s">
        <v>739</v>
      </c>
      <c r="F44888" s="2">
        <v>4988.9168130511998</v>
      </c>
    </row>
    <row r="44889" spans="1:6">
      <c r="A44889" t="s">
        <v>620</v>
      </c>
      <c r="B44889">
        <v>4641</v>
      </c>
      <c r="C44889" t="s">
        <v>685</v>
      </c>
      <c r="D44889">
        <v>2024</v>
      </c>
      <c r="E44889" t="s">
        <v>743</v>
      </c>
      <c r="F44889" s="2">
        <v>0</v>
      </c>
    </row>
    <row r="44890" spans="1:6">
      <c r="A44890" t="s">
        <v>620</v>
      </c>
      <c r="B44890">
        <v>4642</v>
      </c>
      <c r="C44890" t="s">
        <v>687</v>
      </c>
      <c r="D44890">
        <v>2009</v>
      </c>
      <c r="E44890" t="s">
        <v>740</v>
      </c>
      <c r="F44890" s="2">
        <v>490.34525072136603</v>
      </c>
    </row>
    <row r="44891" spans="1:6">
      <c r="A44891" t="s">
        <v>620</v>
      </c>
      <c r="B44891">
        <v>4642</v>
      </c>
      <c r="C44891" t="s">
        <v>687</v>
      </c>
      <c r="D44891">
        <v>2009</v>
      </c>
      <c r="E44891" t="s">
        <v>741</v>
      </c>
      <c r="F44891" s="2">
        <v>13751.2590254529</v>
      </c>
    </row>
    <row r="44892" spans="1:6">
      <c r="A44892" t="s">
        <v>620</v>
      </c>
      <c r="B44892">
        <v>4642</v>
      </c>
      <c r="C44892" t="s">
        <v>687</v>
      </c>
      <c r="D44892">
        <v>2011</v>
      </c>
      <c r="E44892" t="s">
        <v>743</v>
      </c>
      <c r="F44892" s="2">
        <v>0</v>
      </c>
    </row>
    <row r="44893" spans="1:6">
      <c r="A44893" t="s">
        <v>620</v>
      </c>
      <c r="B44893">
        <v>4642</v>
      </c>
      <c r="C44893" t="s">
        <v>687</v>
      </c>
      <c r="D44893">
        <v>2013</v>
      </c>
      <c r="E44893" t="s">
        <v>736</v>
      </c>
      <c r="F44893" s="2">
        <v>62.064344142070098</v>
      </c>
    </row>
    <row r="44894" spans="1:6">
      <c r="A44894" t="s">
        <v>620</v>
      </c>
      <c r="B44894">
        <v>4642</v>
      </c>
      <c r="C44894" t="s">
        <v>687</v>
      </c>
      <c r="D44894">
        <v>2013</v>
      </c>
      <c r="E44894" t="s">
        <v>737</v>
      </c>
      <c r="F44894" s="2">
        <v>954.73069522022502</v>
      </c>
    </row>
    <row r="44895" spans="1:6">
      <c r="A44895" t="s">
        <v>620</v>
      </c>
      <c r="B44895">
        <v>4642</v>
      </c>
      <c r="C44895" t="s">
        <v>687</v>
      </c>
      <c r="D44895">
        <v>2015</v>
      </c>
      <c r="E44895" t="s">
        <v>742</v>
      </c>
      <c r="F44895" s="2">
        <v>1169.3084981423999</v>
      </c>
    </row>
    <row r="44896" spans="1:6">
      <c r="A44896" t="s">
        <v>620</v>
      </c>
      <c r="B44896">
        <v>4642</v>
      </c>
      <c r="C44896" t="s">
        <v>687</v>
      </c>
      <c r="D44896">
        <v>2015</v>
      </c>
      <c r="E44896" t="s">
        <v>744</v>
      </c>
      <c r="F44896" s="2">
        <v>0</v>
      </c>
    </row>
    <row r="44897" spans="1:6">
      <c r="A44897" t="s">
        <v>620</v>
      </c>
      <c r="B44897">
        <v>4642</v>
      </c>
      <c r="C44897" t="s">
        <v>687</v>
      </c>
      <c r="D44897">
        <v>2015</v>
      </c>
      <c r="E44897" t="s">
        <v>745</v>
      </c>
      <c r="F44897" s="2">
        <v>3168.6824775385298</v>
      </c>
    </row>
    <row r="44898" spans="1:6">
      <c r="A44898" t="s">
        <v>620</v>
      </c>
      <c r="B44898">
        <v>4642</v>
      </c>
      <c r="C44898" t="s">
        <v>687</v>
      </c>
      <c r="D44898">
        <v>2015</v>
      </c>
      <c r="E44898" t="s">
        <v>741</v>
      </c>
      <c r="F44898" s="2">
        <v>14521.476303215601</v>
      </c>
    </row>
    <row r="44899" spans="1:6">
      <c r="A44899" t="s">
        <v>620</v>
      </c>
      <c r="B44899">
        <v>4642</v>
      </c>
      <c r="C44899" t="s">
        <v>687</v>
      </c>
      <c r="D44899">
        <v>2016</v>
      </c>
      <c r="E44899" t="s">
        <v>736</v>
      </c>
      <c r="F44899" s="2">
        <v>66.383148903294895</v>
      </c>
    </row>
    <row r="44900" spans="1:6">
      <c r="A44900" t="s">
        <v>620</v>
      </c>
      <c r="B44900">
        <v>4642</v>
      </c>
      <c r="C44900" t="s">
        <v>687</v>
      </c>
      <c r="D44900">
        <v>2016</v>
      </c>
      <c r="E44900" t="s">
        <v>737</v>
      </c>
      <c r="F44900" s="2">
        <v>826.04048202383001</v>
      </c>
    </row>
    <row r="44901" spans="1:6">
      <c r="A44901" t="s">
        <v>620</v>
      </c>
      <c r="B44901">
        <v>4642</v>
      </c>
      <c r="C44901" t="s">
        <v>687</v>
      </c>
      <c r="D44901">
        <v>2016</v>
      </c>
      <c r="E44901" t="s">
        <v>740</v>
      </c>
      <c r="F44901" s="2">
        <v>379.25239481144098</v>
      </c>
    </row>
    <row r="44902" spans="1:6">
      <c r="A44902" t="s">
        <v>620</v>
      </c>
      <c r="B44902">
        <v>4642</v>
      </c>
      <c r="C44902" t="s">
        <v>687</v>
      </c>
      <c r="D44902">
        <v>2017</v>
      </c>
      <c r="E44902" t="s">
        <v>738</v>
      </c>
      <c r="F44902" s="2">
        <v>0</v>
      </c>
    </row>
    <row r="44903" spans="1:6">
      <c r="A44903" t="s">
        <v>620</v>
      </c>
      <c r="B44903">
        <v>4642</v>
      </c>
      <c r="C44903" t="s">
        <v>687</v>
      </c>
      <c r="D44903">
        <v>2017</v>
      </c>
      <c r="E44903" t="s">
        <v>739</v>
      </c>
      <c r="F44903" s="2">
        <v>5275.1477144657702</v>
      </c>
    </row>
    <row r="44904" spans="1:6">
      <c r="A44904" t="s">
        <v>620</v>
      </c>
      <c r="B44904">
        <v>4642</v>
      </c>
      <c r="C44904" t="s">
        <v>687</v>
      </c>
      <c r="D44904">
        <v>2017</v>
      </c>
      <c r="E44904" t="s">
        <v>743</v>
      </c>
      <c r="F44904" s="2">
        <v>0</v>
      </c>
    </row>
    <row r="44905" spans="1:6">
      <c r="A44905" t="s">
        <v>620</v>
      </c>
      <c r="B44905">
        <v>4642</v>
      </c>
      <c r="C44905" t="s">
        <v>687</v>
      </c>
      <c r="D44905">
        <v>2018</v>
      </c>
      <c r="E44905" t="s">
        <v>742</v>
      </c>
      <c r="F44905" s="2">
        <v>2010.55750068874</v>
      </c>
    </row>
    <row r="44906" spans="1:6">
      <c r="A44906" t="s">
        <v>620</v>
      </c>
      <c r="B44906">
        <v>4642</v>
      </c>
      <c r="C44906" t="s">
        <v>687</v>
      </c>
      <c r="D44906">
        <v>2018</v>
      </c>
      <c r="E44906" t="s">
        <v>744</v>
      </c>
      <c r="F44906" s="2">
        <v>0</v>
      </c>
    </row>
    <row r="44907" spans="1:6">
      <c r="A44907" t="s">
        <v>620</v>
      </c>
      <c r="B44907">
        <v>4642</v>
      </c>
      <c r="C44907" t="s">
        <v>687</v>
      </c>
      <c r="D44907">
        <v>2018</v>
      </c>
      <c r="E44907" t="s">
        <v>745</v>
      </c>
      <c r="F44907" s="2">
        <v>3436.0255123902898</v>
      </c>
    </row>
    <row r="44908" spans="1:6">
      <c r="A44908" t="s">
        <v>620</v>
      </c>
      <c r="B44908">
        <v>4642</v>
      </c>
      <c r="C44908" t="s">
        <v>687</v>
      </c>
      <c r="D44908">
        <v>2018</v>
      </c>
      <c r="E44908" t="s">
        <v>741</v>
      </c>
      <c r="F44908" s="2">
        <v>14042.0235414258</v>
      </c>
    </row>
    <row r="44909" spans="1:6">
      <c r="A44909" t="s">
        <v>620</v>
      </c>
      <c r="B44909">
        <v>4642</v>
      </c>
      <c r="C44909" t="s">
        <v>687</v>
      </c>
      <c r="D44909">
        <v>2019</v>
      </c>
      <c r="E44909" t="s">
        <v>736</v>
      </c>
      <c r="F44909" s="2">
        <v>64.523680590148203</v>
      </c>
    </row>
    <row r="44910" spans="1:6">
      <c r="A44910" t="s">
        <v>620</v>
      </c>
      <c r="B44910">
        <v>4642</v>
      </c>
      <c r="C44910" t="s">
        <v>687</v>
      </c>
      <c r="D44910">
        <v>2019</v>
      </c>
      <c r="E44910" t="s">
        <v>737</v>
      </c>
      <c r="F44910" s="2">
        <v>710.27007627062801</v>
      </c>
    </row>
    <row r="44911" spans="1:6">
      <c r="A44911" t="s">
        <v>620</v>
      </c>
      <c r="B44911">
        <v>4642</v>
      </c>
      <c r="C44911" t="s">
        <v>687</v>
      </c>
      <c r="D44911">
        <v>2019</v>
      </c>
      <c r="E44911" t="s">
        <v>740</v>
      </c>
      <c r="F44911" s="2">
        <v>390.87244971461303</v>
      </c>
    </row>
    <row r="44912" spans="1:6">
      <c r="A44912" t="s">
        <v>620</v>
      </c>
      <c r="B44912">
        <v>4642</v>
      </c>
      <c r="C44912" t="s">
        <v>687</v>
      </c>
      <c r="D44912">
        <v>2020</v>
      </c>
      <c r="E44912" t="s">
        <v>738</v>
      </c>
      <c r="F44912" s="2">
        <v>0</v>
      </c>
    </row>
    <row r="44913" spans="1:6">
      <c r="A44913" t="s">
        <v>620</v>
      </c>
      <c r="B44913">
        <v>4642</v>
      </c>
      <c r="C44913" t="s">
        <v>687</v>
      </c>
      <c r="D44913">
        <v>2020</v>
      </c>
      <c r="E44913" t="s">
        <v>739</v>
      </c>
      <c r="F44913" s="2">
        <v>5183.4079568816396</v>
      </c>
    </row>
    <row r="44914" spans="1:6">
      <c r="A44914" t="s">
        <v>620</v>
      </c>
      <c r="B44914">
        <v>4642</v>
      </c>
      <c r="C44914" t="s">
        <v>687</v>
      </c>
      <c r="D44914">
        <v>2021</v>
      </c>
      <c r="E44914" t="s">
        <v>742</v>
      </c>
      <c r="F44914" s="2">
        <v>788.99760243297499</v>
      </c>
    </row>
    <row r="44915" spans="1:6">
      <c r="A44915" t="s">
        <v>620</v>
      </c>
      <c r="B44915">
        <v>4642</v>
      </c>
      <c r="C44915" t="s">
        <v>687</v>
      </c>
      <c r="D44915">
        <v>2021</v>
      </c>
      <c r="E44915" t="s">
        <v>744</v>
      </c>
      <c r="F44915" s="2">
        <v>0</v>
      </c>
    </row>
    <row r="44916" spans="1:6">
      <c r="A44916" t="s">
        <v>620</v>
      </c>
      <c r="B44916">
        <v>4642</v>
      </c>
      <c r="C44916" t="s">
        <v>687</v>
      </c>
      <c r="D44916">
        <v>2021</v>
      </c>
      <c r="E44916" t="s">
        <v>745</v>
      </c>
      <c r="F44916" s="2">
        <v>786.00241704814096</v>
      </c>
    </row>
    <row r="44917" spans="1:6">
      <c r="A44917" t="s">
        <v>620</v>
      </c>
      <c r="B44917">
        <v>4642</v>
      </c>
      <c r="C44917" t="s">
        <v>687</v>
      </c>
      <c r="D44917">
        <v>2022</v>
      </c>
      <c r="E44917" t="s">
        <v>736</v>
      </c>
      <c r="F44917" s="2">
        <v>67.219082722082803</v>
      </c>
    </row>
    <row r="44918" spans="1:6">
      <c r="A44918" t="s">
        <v>620</v>
      </c>
      <c r="B44918">
        <v>4642</v>
      </c>
      <c r="C44918" t="s">
        <v>687</v>
      </c>
      <c r="D44918">
        <v>2022</v>
      </c>
      <c r="E44918" t="s">
        <v>737</v>
      </c>
      <c r="F44918" s="2">
        <v>574.29497519973302</v>
      </c>
    </row>
    <row r="44919" spans="1:6">
      <c r="A44919" t="s">
        <v>620</v>
      </c>
      <c r="B44919">
        <v>4642</v>
      </c>
      <c r="C44919" t="s">
        <v>687</v>
      </c>
      <c r="D44919">
        <v>2022</v>
      </c>
      <c r="E44919" t="s">
        <v>740</v>
      </c>
      <c r="F44919" s="2">
        <v>414.70345370439298</v>
      </c>
    </row>
    <row r="44920" spans="1:6">
      <c r="A44920" t="s">
        <v>620</v>
      </c>
      <c r="B44920">
        <v>4642</v>
      </c>
      <c r="C44920" t="s">
        <v>687</v>
      </c>
      <c r="D44920">
        <v>2022</v>
      </c>
      <c r="E44920" t="s">
        <v>741</v>
      </c>
      <c r="F44920" s="2">
        <v>14011.233762927501</v>
      </c>
    </row>
    <row r="44921" spans="1:6">
      <c r="A44921" t="s">
        <v>620</v>
      </c>
      <c r="B44921">
        <v>4642</v>
      </c>
      <c r="C44921" t="s">
        <v>687</v>
      </c>
      <c r="D44921">
        <v>2023</v>
      </c>
      <c r="E44921" t="s">
        <v>739</v>
      </c>
      <c r="F44921" s="2">
        <v>5144.1670032286702</v>
      </c>
    </row>
    <row r="44922" spans="1:6">
      <c r="A44922" t="s">
        <v>620</v>
      </c>
      <c r="B44922">
        <v>4642</v>
      </c>
      <c r="C44922" t="s">
        <v>687</v>
      </c>
      <c r="D44922">
        <v>2024</v>
      </c>
      <c r="E44922" t="s">
        <v>742</v>
      </c>
      <c r="F44922" s="2">
        <v>761.12683372918104</v>
      </c>
    </row>
    <row r="44923" spans="1:6">
      <c r="A44923" t="s">
        <v>620</v>
      </c>
      <c r="B44923">
        <v>4642</v>
      </c>
      <c r="C44923" t="s">
        <v>687</v>
      </c>
      <c r="D44923">
        <v>2024</v>
      </c>
      <c r="E44923" t="s">
        <v>743</v>
      </c>
      <c r="F44923" s="2">
        <v>0</v>
      </c>
    </row>
    <row r="44924" spans="1:6">
      <c r="A44924" t="s">
        <v>620</v>
      </c>
      <c r="B44924">
        <v>4642</v>
      </c>
      <c r="C44924" t="s">
        <v>687</v>
      </c>
      <c r="D44924">
        <v>2024</v>
      </c>
      <c r="E44924" t="s">
        <v>745</v>
      </c>
      <c r="F44924" s="2">
        <v>1178.90043841122</v>
      </c>
    </row>
    <row r="44925" spans="1:6">
      <c r="A44925" t="s">
        <v>620</v>
      </c>
      <c r="B44925">
        <v>4643</v>
      </c>
      <c r="C44925" t="s">
        <v>689</v>
      </c>
      <c r="D44925">
        <v>2009</v>
      </c>
      <c r="E44925" t="s">
        <v>738</v>
      </c>
      <c r="F44925" s="2">
        <v>1206.1804729999999</v>
      </c>
    </row>
    <row r="44926" spans="1:6">
      <c r="A44926" t="s">
        <v>620</v>
      </c>
      <c r="B44926">
        <v>4643</v>
      </c>
      <c r="C44926" t="s">
        <v>689</v>
      </c>
      <c r="D44926">
        <v>2009</v>
      </c>
      <c r="E44926" t="s">
        <v>739</v>
      </c>
      <c r="F44926" s="2">
        <v>516.89913933416403</v>
      </c>
    </row>
    <row r="44927" spans="1:6">
      <c r="A44927" t="s">
        <v>620</v>
      </c>
      <c r="B44927">
        <v>4643</v>
      </c>
      <c r="C44927" t="s">
        <v>689</v>
      </c>
      <c r="D44927">
        <v>2009</v>
      </c>
      <c r="E44927" t="s">
        <v>743</v>
      </c>
      <c r="F44927" s="2">
        <v>0</v>
      </c>
    </row>
    <row r="44928" spans="1:6">
      <c r="A44928" t="s">
        <v>620</v>
      </c>
      <c r="B44928">
        <v>4643</v>
      </c>
      <c r="C44928" t="s">
        <v>689</v>
      </c>
      <c r="D44928">
        <v>2011</v>
      </c>
      <c r="E44928" t="s">
        <v>736</v>
      </c>
      <c r="F44928" s="2">
        <v>3898.4005703359699</v>
      </c>
    </row>
    <row r="44929" spans="1:6">
      <c r="A44929" t="s">
        <v>620</v>
      </c>
      <c r="B44929">
        <v>4643</v>
      </c>
      <c r="C44929" t="s">
        <v>689</v>
      </c>
      <c r="D44929">
        <v>2011</v>
      </c>
      <c r="E44929" t="s">
        <v>737</v>
      </c>
      <c r="F44929" s="2">
        <v>1538.4103706748199</v>
      </c>
    </row>
    <row r="44930" spans="1:6">
      <c r="A44930" t="s">
        <v>620</v>
      </c>
      <c r="B44930">
        <v>4643</v>
      </c>
      <c r="C44930" t="s">
        <v>689</v>
      </c>
      <c r="D44930">
        <v>2013</v>
      </c>
      <c r="E44930" t="s">
        <v>742</v>
      </c>
      <c r="F44930" s="2">
        <v>4235.7226059474096</v>
      </c>
    </row>
    <row r="44931" spans="1:6">
      <c r="A44931" t="s">
        <v>620</v>
      </c>
      <c r="B44931">
        <v>4643</v>
      </c>
      <c r="C44931" t="s">
        <v>689</v>
      </c>
      <c r="D44931">
        <v>2013</v>
      </c>
      <c r="E44931" t="s">
        <v>744</v>
      </c>
      <c r="F44931" s="2">
        <v>443191.30478349997</v>
      </c>
    </row>
    <row r="44932" spans="1:6">
      <c r="A44932" t="s">
        <v>620</v>
      </c>
      <c r="B44932">
        <v>4643</v>
      </c>
      <c r="C44932" t="s">
        <v>689</v>
      </c>
      <c r="D44932">
        <v>2013</v>
      </c>
      <c r="E44932" t="s">
        <v>745</v>
      </c>
      <c r="F44932" s="2">
        <v>1393.6545857642</v>
      </c>
    </row>
    <row r="44933" spans="1:6">
      <c r="A44933" t="s">
        <v>620</v>
      </c>
      <c r="B44933">
        <v>4643</v>
      </c>
      <c r="C44933" t="s">
        <v>689</v>
      </c>
      <c r="D44933">
        <v>2013</v>
      </c>
      <c r="E44933" t="s">
        <v>741</v>
      </c>
      <c r="F44933" s="2">
        <v>4479.0005338219898</v>
      </c>
    </row>
    <row r="44934" spans="1:6">
      <c r="A44934" t="s">
        <v>620</v>
      </c>
      <c r="B44934">
        <v>4643</v>
      </c>
      <c r="C44934" t="s">
        <v>689</v>
      </c>
      <c r="D44934">
        <v>2015</v>
      </c>
      <c r="E44934" t="s">
        <v>738</v>
      </c>
      <c r="F44934" s="2">
        <v>1043.2065114500001</v>
      </c>
    </row>
    <row r="44935" spans="1:6">
      <c r="A44935" t="s">
        <v>620</v>
      </c>
      <c r="B44935">
        <v>4643</v>
      </c>
      <c r="C44935" t="s">
        <v>689</v>
      </c>
      <c r="D44935">
        <v>2015</v>
      </c>
      <c r="E44935" t="s">
        <v>739</v>
      </c>
      <c r="F44935" s="2">
        <v>516.21953937844796</v>
      </c>
    </row>
    <row r="44936" spans="1:6">
      <c r="A44936" t="s">
        <v>620</v>
      </c>
      <c r="B44936">
        <v>4643</v>
      </c>
      <c r="C44936" t="s">
        <v>689</v>
      </c>
      <c r="D44936">
        <v>2015</v>
      </c>
      <c r="E44936" t="s">
        <v>740</v>
      </c>
      <c r="F44936" s="2">
        <v>462.156277094941</v>
      </c>
    </row>
    <row r="44937" spans="1:6">
      <c r="A44937" t="s">
        <v>620</v>
      </c>
      <c r="B44937">
        <v>4643</v>
      </c>
      <c r="C44937" t="s">
        <v>689</v>
      </c>
      <c r="D44937">
        <v>2016</v>
      </c>
      <c r="E44937" t="s">
        <v>742</v>
      </c>
      <c r="F44937" s="2">
        <v>5529.7779910749096</v>
      </c>
    </row>
    <row r="44938" spans="1:6">
      <c r="A44938" t="s">
        <v>620</v>
      </c>
      <c r="B44938">
        <v>4643</v>
      </c>
      <c r="C44938" t="s">
        <v>689</v>
      </c>
      <c r="D44938">
        <v>2016</v>
      </c>
      <c r="E44938" t="s">
        <v>744</v>
      </c>
      <c r="F44938" s="2">
        <v>603554.88070981996</v>
      </c>
    </row>
    <row r="44939" spans="1:6">
      <c r="A44939" t="s">
        <v>620</v>
      </c>
      <c r="B44939">
        <v>4643</v>
      </c>
      <c r="C44939" t="s">
        <v>689</v>
      </c>
      <c r="D44939">
        <v>2016</v>
      </c>
      <c r="E44939" t="s">
        <v>745</v>
      </c>
      <c r="F44939" s="2">
        <v>1393.6545857642</v>
      </c>
    </row>
    <row r="44940" spans="1:6">
      <c r="A44940" t="s">
        <v>620</v>
      </c>
      <c r="B44940">
        <v>4643</v>
      </c>
      <c r="C44940" t="s">
        <v>689</v>
      </c>
      <c r="D44940">
        <v>2017</v>
      </c>
      <c r="E44940" t="s">
        <v>736</v>
      </c>
      <c r="F44940" s="2">
        <v>2942.0346671314101</v>
      </c>
    </row>
    <row r="44941" spans="1:6">
      <c r="A44941" t="s">
        <v>620</v>
      </c>
      <c r="B44941">
        <v>4643</v>
      </c>
      <c r="C44941" t="s">
        <v>689</v>
      </c>
      <c r="D44941">
        <v>2017</v>
      </c>
      <c r="E44941" t="s">
        <v>737</v>
      </c>
      <c r="F44941" s="2">
        <v>1210.4683785685199</v>
      </c>
    </row>
    <row r="44942" spans="1:6">
      <c r="A44942" t="s">
        <v>620</v>
      </c>
      <c r="B44942">
        <v>4643</v>
      </c>
      <c r="C44942" t="s">
        <v>689</v>
      </c>
      <c r="D44942">
        <v>2018</v>
      </c>
      <c r="E44942" t="s">
        <v>738</v>
      </c>
      <c r="F44942" s="2">
        <v>1294.7231570500001</v>
      </c>
    </row>
    <row r="44943" spans="1:6">
      <c r="A44943" t="s">
        <v>620</v>
      </c>
      <c r="B44943">
        <v>4643</v>
      </c>
      <c r="C44943" t="s">
        <v>689</v>
      </c>
      <c r="D44943">
        <v>2018</v>
      </c>
      <c r="E44943" t="s">
        <v>739</v>
      </c>
      <c r="F44943" s="2">
        <v>569.53165258567196</v>
      </c>
    </row>
    <row r="44944" spans="1:6">
      <c r="A44944" t="s">
        <v>620</v>
      </c>
      <c r="B44944">
        <v>4643</v>
      </c>
      <c r="C44944" t="s">
        <v>689</v>
      </c>
      <c r="D44944">
        <v>2018</v>
      </c>
      <c r="E44944" t="s">
        <v>740</v>
      </c>
      <c r="F44944" s="2">
        <v>535.607959505689</v>
      </c>
    </row>
    <row r="44945" spans="1:6">
      <c r="A44945" t="s">
        <v>620</v>
      </c>
      <c r="B44945">
        <v>4643</v>
      </c>
      <c r="C44945" t="s">
        <v>689</v>
      </c>
      <c r="D44945">
        <v>2019</v>
      </c>
      <c r="E44945" t="s">
        <v>742</v>
      </c>
      <c r="F44945" s="2">
        <v>1237.8608037957899</v>
      </c>
    </row>
    <row r="44946" spans="1:6">
      <c r="A44946" t="s">
        <v>620</v>
      </c>
      <c r="B44946">
        <v>4643</v>
      </c>
      <c r="C44946" t="s">
        <v>689</v>
      </c>
      <c r="D44946">
        <v>2019</v>
      </c>
      <c r="E44946" t="s">
        <v>744</v>
      </c>
      <c r="F44946" s="2">
        <v>452405.88990968198</v>
      </c>
    </row>
    <row r="44947" spans="1:6">
      <c r="A44947" t="s">
        <v>620</v>
      </c>
      <c r="B44947">
        <v>4643</v>
      </c>
      <c r="C44947" t="s">
        <v>689</v>
      </c>
      <c r="D44947">
        <v>2019</v>
      </c>
      <c r="E44947" t="s">
        <v>743</v>
      </c>
      <c r="F44947" s="2">
        <v>0</v>
      </c>
    </row>
    <row r="44948" spans="1:6">
      <c r="A44948" t="s">
        <v>620</v>
      </c>
      <c r="B44948">
        <v>4643</v>
      </c>
      <c r="C44948" t="s">
        <v>689</v>
      </c>
      <c r="D44948">
        <v>2019</v>
      </c>
      <c r="E44948" t="s">
        <v>745</v>
      </c>
      <c r="F44948" s="2">
        <v>1496.9705215137101</v>
      </c>
    </row>
    <row r="44949" spans="1:6">
      <c r="A44949" t="s">
        <v>620</v>
      </c>
      <c r="B44949">
        <v>4643</v>
      </c>
      <c r="C44949" t="s">
        <v>689</v>
      </c>
      <c r="D44949">
        <v>2020</v>
      </c>
      <c r="E44949" t="s">
        <v>741</v>
      </c>
      <c r="F44949" s="2">
        <v>3924.72115512338</v>
      </c>
    </row>
    <row r="44950" spans="1:6">
      <c r="A44950" t="s">
        <v>620</v>
      </c>
      <c r="B44950">
        <v>4643</v>
      </c>
      <c r="C44950" t="s">
        <v>689</v>
      </c>
      <c r="D44950">
        <v>2021</v>
      </c>
      <c r="E44950" t="s">
        <v>740</v>
      </c>
      <c r="F44950" s="2">
        <v>507.74558812400102</v>
      </c>
    </row>
    <row r="44951" spans="1:6">
      <c r="A44951" t="s">
        <v>620</v>
      </c>
      <c r="B44951">
        <v>4643</v>
      </c>
      <c r="C44951" t="s">
        <v>689</v>
      </c>
      <c r="D44951">
        <v>2022</v>
      </c>
      <c r="E44951" t="s">
        <v>743</v>
      </c>
      <c r="F44951" s="2">
        <v>0</v>
      </c>
    </row>
    <row r="44952" spans="1:6">
      <c r="A44952" t="s">
        <v>620</v>
      </c>
      <c r="B44952">
        <v>4643</v>
      </c>
      <c r="C44952" t="s">
        <v>689</v>
      </c>
      <c r="D44952">
        <v>2023</v>
      </c>
      <c r="E44952" t="s">
        <v>741</v>
      </c>
      <c r="F44952" s="2">
        <v>3892.6338888932901</v>
      </c>
    </row>
    <row r="44953" spans="1:6">
      <c r="A44953" t="s">
        <v>620</v>
      </c>
      <c r="B44953">
        <v>4643</v>
      </c>
      <c r="C44953" t="s">
        <v>689</v>
      </c>
      <c r="D44953">
        <v>2024</v>
      </c>
      <c r="E44953" t="s">
        <v>736</v>
      </c>
      <c r="F44953" s="2">
        <v>2086.1352202998401</v>
      </c>
    </row>
    <row r="44954" spans="1:6">
      <c r="A44954" t="s">
        <v>620</v>
      </c>
      <c r="B44954">
        <v>4643</v>
      </c>
      <c r="C44954" t="s">
        <v>689</v>
      </c>
      <c r="D44954">
        <v>2024</v>
      </c>
      <c r="E44954" t="s">
        <v>737</v>
      </c>
      <c r="F44954" s="2">
        <v>612.55172022475995</v>
      </c>
    </row>
    <row r="44955" spans="1:6">
      <c r="A44955" t="s">
        <v>620</v>
      </c>
      <c r="B44955">
        <v>4643</v>
      </c>
      <c r="C44955" t="s">
        <v>689</v>
      </c>
      <c r="D44955">
        <v>2024</v>
      </c>
      <c r="E44955" t="s">
        <v>740</v>
      </c>
      <c r="F44955" s="2">
        <v>502.802141569931</v>
      </c>
    </row>
    <row r="44956" spans="1:6">
      <c r="A44956" t="s">
        <v>620</v>
      </c>
      <c r="B44956">
        <v>4644</v>
      </c>
      <c r="C44956" t="s">
        <v>691</v>
      </c>
      <c r="D44956">
        <v>2009</v>
      </c>
      <c r="E44956" t="s">
        <v>742</v>
      </c>
      <c r="F44956" s="2">
        <v>2388.2415621126502</v>
      </c>
    </row>
    <row r="44957" spans="1:6">
      <c r="A44957" t="s">
        <v>620</v>
      </c>
      <c r="B44957">
        <v>4644</v>
      </c>
      <c r="C44957" t="s">
        <v>691</v>
      </c>
      <c r="D44957">
        <v>2009</v>
      </c>
      <c r="E44957" t="s">
        <v>744</v>
      </c>
      <c r="F44957" s="2">
        <v>0</v>
      </c>
    </row>
    <row r="44958" spans="1:6">
      <c r="A44958" t="s">
        <v>620</v>
      </c>
      <c r="B44958">
        <v>4644</v>
      </c>
      <c r="C44958" t="s">
        <v>691</v>
      </c>
      <c r="D44958">
        <v>2009</v>
      </c>
      <c r="E44958" t="s">
        <v>745</v>
      </c>
      <c r="F44958" s="2">
        <v>913.43354649191701</v>
      </c>
    </row>
    <row r="44959" spans="1:6">
      <c r="A44959" t="s">
        <v>620</v>
      </c>
      <c r="B44959">
        <v>4644</v>
      </c>
      <c r="C44959" t="s">
        <v>691</v>
      </c>
      <c r="D44959">
        <v>2009</v>
      </c>
      <c r="E44959" t="s">
        <v>741</v>
      </c>
      <c r="F44959" s="2">
        <v>6594.4445218313003</v>
      </c>
    </row>
    <row r="44960" spans="1:6">
      <c r="A44960" t="s">
        <v>620</v>
      </c>
      <c r="B44960">
        <v>4644</v>
      </c>
      <c r="C44960" t="s">
        <v>691</v>
      </c>
      <c r="D44960">
        <v>2011</v>
      </c>
      <c r="E44960" t="s">
        <v>738</v>
      </c>
      <c r="F44960" s="2">
        <v>0</v>
      </c>
    </row>
    <row r="44961" spans="1:6">
      <c r="A44961" t="s">
        <v>620</v>
      </c>
      <c r="B44961">
        <v>4644</v>
      </c>
      <c r="C44961" t="s">
        <v>691</v>
      </c>
      <c r="D44961">
        <v>2011</v>
      </c>
      <c r="E44961" t="s">
        <v>739</v>
      </c>
      <c r="F44961" s="2">
        <v>18378.0737081154</v>
      </c>
    </row>
    <row r="44962" spans="1:6">
      <c r="A44962" t="s">
        <v>620</v>
      </c>
      <c r="B44962">
        <v>4644</v>
      </c>
      <c r="C44962" t="s">
        <v>691</v>
      </c>
      <c r="D44962">
        <v>2013</v>
      </c>
      <c r="E44962" t="s">
        <v>736</v>
      </c>
      <c r="F44962" s="2">
        <v>1287.6547884131301</v>
      </c>
    </row>
    <row r="44963" spans="1:6">
      <c r="A44963" t="s">
        <v>620</v>
      </c>
      <c r="B44963">
        <v>4644</v>
      </c>
      <c r="C44963" t="s">
        <v>691</v>
      </c>
      <c r="D44963">
        <v>2013</v>
      </c>
      <c r="E44963" t="s">
        <v>737</v>
      </c>
      <c r="F44963" s="2">
        <v>747.23861489310502</v>
      </c>
    </row>
    <row r="44964" spans="1:6">
      <c r="A44964" t="s">
        <v>620</v>
      </c>
      <c r="B44964">
        <v>4644</v>
      </c>
      <c r="C44964" t="s">
        <v>691</v>
      </c>
      <c r="D44964">
        <v>2013</v>
      </c>
      <c r="E44964" t="s">
        <v>740</v>
      </c>
      <c r="F44964" s="2">
        <v>904.93580828655001</v>
      </c>
    </row>
    <row r="44965" spans="1:6">
      <c r="A44965" t="s">
        <v>620</v>
      </c>
      <c r="B44965">
        <v>4644</v>
      </c>
      <c r="C44965" t="s">
        <v>691</v>
      </c>
      <c r="D44965">
        <v>2015</v>
      </c>
      <c r="E44965" t="s">
        <v>742</v>
      </c>
      <c r="F44965" s="2">
        <v>3240.3739632411198</v>
      </c>
    </row>
    <row r="44966" spans="1:6">
      <c r="A44966" t="s">
        <v>620</v>
      </c>
      <c r="B44966">
        <v>4644</v>
      </c>
      <c r="C44966" t="s">
        <v>691</v>
      </c>
      <c r="D44966">
        <v>2015</v>
      </c>
      <c r="E44966" t="s">
        <v>744</v>
      </c>
      <c r="F44966" s="2">
        <v>0</v>
      </c>
    </row>
    <row r="44967" spans="1:6">
      <c r="A44967" t="s">
        <v>620</v>
      </c>
      <c r="B44967">
        <v>4644</v>
      </c>
      <c r="C44967" t="s">
        <v>691</v>
      </c>
      <c r="D44967">
        <v>2015</v>
      </c>
      <c r="E44967" t="s">
        <v>743</v>
      </c>
      <c r="F44967" s="2">
        <v>0</v>
      </c>
    </row>
    <row r="44968" spans="1:6">
      <c r="A44968" t="s">
        <v>620</v>
      </c>
      <c r="B44968">
        <v>4644</v>
      </c>
      <c r="C44968" t="s">
        <v>691</v>
      </c>
      <c r="D44968">
        <v>2015</v>
      </c>
      <c r="E44968" t="s">
        <v>745</v>
      </c>
      <c r="F44968" s="2">
        <v>913.43354649191701</v>
      </c>
    </row>
    <row r="44969" spans="1:6">
      <c r="A44969" t="s">
        <v>620</v>
      </c>
      <c r="B44969">
        <v>4644</v>
      </c>
      <c r="C44969" t="s">
        <v>691</v>
      </c>
      <c r="D44969">
        <v>2016</v>
      </c>
      <c r="E44969" t="s">
        <v>740</v>
      </c>
      <c r="F44969" s="2">
        <v>829.55236148700499</v>
      </c>
    </row>
    <row r="44970" spans="1:6">
      <c r="A44970" t="s">
        <v>620</v>
      </c>
      <c r="B44970">
        <v>4644</v>
      </c>
      <c r="C44970" t="s">
        <v>691</v>
      </c>
      <c r="D44970">
        <v>2016</v>
      </c>
      <c r="E44970" t="s">
        <v>741</v>
      </c>
      <c r="F44970" s="2">
        <v>6029.2429711918403</v>
      </c>
    </row>
    <row r="44971" spans="1:6">
      <c r="A44971" t="s">
        <v>620</v>
      </c>
      <c r="B44971">
        <v>4644</v>
      </c>
      <c r="C44971" t="s">
        <v>691</v>
      </c>
      <c r="D44971">
        <v>2018</v>
      </c>
      <c r="E44971" t="s">
        <v>743</v>
      </c>
      <c r="F44971" s="2">
        <v>0</v>
      </c>
    </row>
    <row r="44972" spans="1:6">
      <c r="A44972" t="s">
        <v>620</v>
      </c>
      <c r="B44972">
        <v>4644</v>
      </c>
      <c r="C44972" t="s">
        <v>691</v>
      </c>
      <c r="D44972">
        <v>2019</v>
      </c>
      <c r="E44972" t="s">
        <v>741</v>
      </c>
      <c r="F44972" s="2">
        <v>5457.6776869237101</v>
      </c>
    </row>
    <row r="44973" spans="1:6">
      <c r="A44973" t="s">
        <v>620</v>
      </c>
      <c r="B44973">
        <v>4644</v>
      </c>
      <c r="C44973" t="s">
        <v>691</v>
      </c>
      <c r="D44973">
        <v>2020</v>
      </c>
      <c r="E44973" t="s">
        <v>736</v>
      </c>
      <c r="F44973" s="2">
        <v>1326.6235253253101</v>
      </c>
    </row>
    <row r="44974" spans="1:6">
      <c r="A44974" t="s">
        <v>620</v>
      </c>
      <c r="B44974">
        <v>4644</v>
      </c>
      <c r="C44974" t="s">
        <v>691</v>
      </c>
      <c r="D44974">
        <v>2020</v>
      </c>
      <c r="E44974" t="s">
        <v>737</v>
      </c>
      <c r="F44974" s="2">
        <v>767.39468346845604</v>
      </c>
    </row>
    <row r="44975" spans="1:6">
      <c r="A44975" t="s">
        <v>620</v>
      </c>
      <c r="B44975">
        <v>4644</v>
      </c>
      <c r="C44975" t="s">
        <v>691</v>
      </c>
      <c r="D44975">
        <v>2021</v>
      </c>
      <c r="E44975" t="s">
        <v>738</v>
      </c>
      <c r="F44975" s="2">
        <v>0</v>
      </c>
    </row>
    <row r="44976" spans="1:6">
      <c r="A44976" t="s">
        <v>620</v>
      </c>
      <c r="B44976">
        <v>4644</v>
      </c>
      <c r="C44976" t="s">
        <v>691</v>
      </c>
      <c r="D44976">
        <v>2021</v>
      </c>
      <c r="E44976" t="s">
        <v>739</v>
      </c>
      <c r="F44976" s="2">
        <v>16988.8180629987</v>
      </c>
    </row>
    <row r="44977" spans="1:6">
      <c r="A44977" t="s">
        <v>620</v>
      </c>
      <c r="B44977">
        <v>4644</v>
      </c>
      <c r="C44977" t="s">
        <v>691</v>
      </c>
      <c r="D44977">
        <v>2021</v>
      </c>
      <c r="E44977" t="s">
        <v>743</v>
      </c>
      <c r="F44977" s="2">
        <v>0</v>
      </c>
    </row>
    <row r="44978" spans="1:6">
      <c r="A44978" t="s">
        <v>620</v>
      </c>
      <c r="B44978">
        <v>4644</v>
      </c>
      <c r="C44978" t="s">
        <v>691</v>
      </c>
      <c r="D44978">
        <v>2022</v>
      </c>
      <c r="E44978" t="s">
        <v>742</v>
      </c>
      <c r="F44978" s="2">
        <v>2186.9553104618299</v>
      </c>
    </row>
    <row r="44979" spans="1:6">
      <c r="A44979" t="s">
        <v>620</v>
      </c>
      <c r="B44979">
        <v>4644</v>
      </c>
      <c r="C44979" t="s">
        <v>691</v>
      </c>
      <c r="D44979">
        <v>2022</v>
      </c>
      <c r="E44979" t="s">
        <v>744</v>
      </c>
      <c r="F44979" s="2">
        <v>0</v>
      </c>
    </row>
    <row r="44980" spans="1:6">
      <c r="A44980" t="s">
        <v>620</v>
      </c>
      <c r="B44980">
        <v>4644</v>
      </c>
      <c r="C44980" t="s">
        <v>691</v>
      </c>
      <c r="D44980">
        <v>2022</v>
      </c>
      <c r="E44980" t="s">
        <v>745</v>
      </c>
      <c r="F44980" s="2">
        <v>2319.0566360278299</v>
      </c>
    </row>
    <row r="44981" spans="1:6">
      <c r="A44981" t="s">
        <v>620</v>
      </c>
      <c r="B44981">
        <v>4644</v>
      </c>
      <c r="C44981" t="s">
        <v>691</v>
      </c>
      <c r="D44981">
        <v>2022</v>
      </c>
      <c r="E44981" t="s">
        <v>741</v>
      </c>
      <c r="F44981" s="2">
        <v>5334.8654684757103</v>
      </c>
    </row>
    <row r="44982" spans="1:6">
      <c r="A44982" t="s">
        <v>620</v>
      </c>
      <c r="B44982">
        <v>4644</v>
      </c>
      <c r="C44982" t="s">
        <v>691</v>
      </c>
      <c r="D44982">
        <v>2023</v>
      </c>
      <c r="E44982" t="s">
        <v>736</v>
      </c>
      <c r="F44982" s="2">
        <v>1207.7600177444799</v>
      </c>
    </row>
    <row r="44983" spans="1:6">
      <c r="A44983" t="s">
        <v>620</v>
      </c>
      <c r="B44983">
        <v>4644</v>
      </c>
      <c r="C44983" t="s">
        <v>691</v>
      </c>
      <c r="D44983">
        <v>2023</v>
      </c>
      <c r="E44983" t="s">
        <v>737</v>
      </c>
      <c r="F44983" s="2">
        <v>724.33512143222595</v>
      </c>
    </row>
    <row r="44984" spans="1:6">
      <c r="A44984" t="s">
        <v>620</v>
      </c>
      <c r="B44984">
        <v>4644</v>
      </c>
      <c r="C44984" t="s">
        <v>691</v>
      </c>
      <c r="D44984">
        <v>2023</v>
      </c>
      <c r="E44984" t="s">
        <v>740</v>
      </c>
      <c r="F44984" s="2">
        <v>901.49806980290396</v>
      </c>
    </row>
    <row r="44985" spans="1:6">
      <c r="A44985" t="s">
        <v>620</v>
      </c>
      <c r="B44985">
        <v>4644</v>
      </c>
      <c r="C44985" t="s">
        <v>691</v>
      </c>
      <c r="D44985">
        <v>2024</v>
      </c>
      <c r="E44985" t="s">
        <v>739</v>
      </c>
      <c r="F44985" s="2">
        <v>16527.202301438199</v>
      </c>
    </row>
    <row r="44986" spans="1:6">
      <c r="A44986" t="s">
        <v>620</v>
      </c>
      <c r="B44986">
        <v>4644</v>
      </c>
      <c r="C44986" t="s">
        <v>691</v>
      </c>
      <c r="D44986">
        <v>2024</v>
      </c>
      <c r="E44986" t="s">
        <v>743</v>
      </c>
      <c r="F44986" s="2">
        <v>0</v>
      </c>
    </row>
    <row r="44987" spans="1:6">
      <c r="A44987" t="s">
        <v>620</v>
      </c>
      <c r="B44987">
        <v>4645</v>
      </c>
      <c r="C44987" t="s">
        <v>693</v>
      </c>
      <c r="D44987">
        <v>2009</v>
      </c>
      <c r="E44987" t="s">
        <v>736</v>
      </c>
      <c r="F44987" s="2">
        <v>573.03770114285396</v>
      </c>
    </row>
    <row r="44988" spans="1:6">
      <c r="A44988" t="s">
        <v>620</v>
      </c>
      <c r="B44988">
        <v>4645</v>
      </c>
      <c r="C44988" t="s">
        <v>693</v>
      </c>
      <c r="D44988">
        <v>2009</v>
      </c>
      <c r="E44988" t="s">
        <v>737</v>
      </c>
      <c r="F44988" s="2">
        <v>380.906011437811</v>
      </c>
    </row>
    <row r="44989" spans="1:6">
      <c r="A44989" t="s">
        <v>620</v>
      </c>
      <c r="B44989">
        <v>4645</v>
      </c>
      <c r="C44989" t="s">
        <v>693</v>
      </c>
      <c r="D44989">
        <v>2009</v>
      </c>
      <c r="E44989" t="s">
        <v>738</v>
      </c>
      <c r="F44989" s="2">
        <v>0</v>
      </c>
    </row>
    <row r="44990" spans="1:6">
      <c r="A44990" t="s">
        <v>620</v>
      </c>
      <c r="B44990">
        <v>4645</v>
      </c>
      <c r="C44990" t="s">
        <v>693</v>
      </c>
      <c r="D44990">
        <v>2009</v>
      </c>
      <c r="E44990" t="s">
        <v>740</v>
      </c>
      <c r="F44990" s="2">
        <v>470.67714732060301</v>
      </c>
    </row>
    <row r="44991" spans="1:6">
      <c r="A44991" t="s">
        <v>620</v>
      </c>
      <c r="B44991">
        <v>4645</v>
      </c>
      <c r="C44991" t="s">
        <v>693</v>
      </c>
      <c r="D44991">
        <v>2011</v>
      </c>
      <c r="E44991" t="s">
        <v>742</v>
      </c>
      <c r="F44991" s="2">
        <v>1555.93888832631</v>
      </c>
    </row>
    <row r="44992" spans="1:6">
      <c r="A44992" t="s">
        <v>620</v>
      </c>
      <c r="B44992">
        <v>4645</v>
      </c>
      <c r="C44992" t="s">
        <v>693</v>
      </c>
      <c r="D44992">
        <v>2011</v>
      </c>
      <c r="E44992" t="s">
        <v>745</v>
      </c>
      <c r="F44992" s="2">
        <v>39853.736697975102</v>
      </c>
    </row>
    <row r="44993" spans="1:6">
      <c r="A44993" t="s">
        <v>620</v>
      </c>
      <c r="B44993">
        <v>4645</v>
      </c>
      <c r="C44993" t="s">
        <v>693</v>
      </c>
      <c r="D44993">
        <v>2011</v>
      </c>
      <c r="E44993" t="s">
        <v>741</v>
      </c>
      <c r="F44993" s="2">
        <v>2440.2314918780698</v>
      </c>
    </row>
    <row r="44994" spans="1:6">
      <c r="A44994" t="s">
        <v>620</v>
      </c>
      <c r="B44994">
        <v>4645</v>
      </c>
      <c r="C44994" t="s">
        <v>693</v>
      </c>
      <c r="D44994">
        <v>2013</v>
      </c>
      <c r="E44994" t="s">
        <v>744</v>
      </c>
      <c r="F44994" s="2">
        <v>0</v>
      </c>
    </row>
    <row r="44995" spans="1:6">
      <c r="A44995" t="s">
        <v>620</v>
      </c>
      <c r="B44995">
        <v>4645</v>
      </c>
      <c r="C44995" t="s">
        <v>693</v>
      </c>
      <c r="D44995">
        <v>2013</v>
      </c>
      <c r="E44995" t="s">
        <v>739</v>
      </c>
      <c r="F44995" s="2">
        <v>10358.3769475793</v>
      </c>
    </row>
    <row r="44996" spans="1:6">
      <c r="A44996" t="s">
        <v>620</v>
      </c>
      <c r="B44996">
        <v>4645</v>
      </c>
      <c r="C44996" t="s">
        <v>693</v>
      </c>
      <c r="D44996">
        <v>2013</v>
      </c>
      <c r="E44996" t="s">
        <v>743</v>
      </c>
      <c r="F44996" s="2">
        <v>0</v>
      </c>
    </row>
    <row r="44997" spans="1:6">
      <c r="A44997" t="s">
        <v>620</v>
      </c>
      <c r="B44997">
        <v>4645</v>
      </c>
      <c r="C44997" t="s">
        <v>693</v>
      </c>
      <c r="D44997">
        <v>2015</v>
      </c>
      <c r="E44997" t="s">
        <v>736</v>
      </c>
      <c r="F44997" s="2">
        <v>570.92764919229</v>
      </c>
    </row>
    <row r="44998" spans="1:6">
      <c r="A44998" t="s">
        <v>620</v>
      </c>
      <c r="B44998">
        <v>4645</v>
      </c>
      <c r="C44998" t="s">
        <v>693</v>
      </c>
      <c r="D44998">
        <v>2015</v>
      </c>
      <c r="E44998" t="s">
        <v>737</v>
      </c>
      <c r="F44998" s="2">
        <v>414.921357795684</v>
      </c>
    </row>
    <row r="44999" spans="1:6">
      <c r="A44999" t="s">
        <v>620</v>
      </c>
      <c r="B44999">
        <v>4645</v>
      </c>
      <c r="C44999" t="s">
        <v>693</v>
      </c>
      <c r="D44999">
        <v>2015</v>
      </c>
      <c r="E44999" t="s">
        <v>740</v>
      </c>
      <c r="F44999" s="2">
        <v>269.13982532845102</v>
      </c>
    </row>
    <row r="45000" spans="1:6">
      <c r="A45000" t="s">
        <v>620</v>
      </c>
      <c r="B45000">
        <v>4645</v>
      </c>
      <c r="C45000" t="s">
        <v>693</v>
      </c>
      <c r="D45000">
        <v>2016</v>
      </c>
      <c r="E45000" t="s">
        <v>739</v>
      </c>
      <c r="F45000" s="2">
        <v>10741.989815712999</v>
      </c>
    </row>
    <row r="45001" spans="1:6">
      <c r="A45001" t="s">
        <v>620</v>
      </c>
      <c r="B45001">
        <v>4645</v>
      </c>
      <c r="C45001" t="s">
        <v>693</v>
      </c>
      <c r="D45001">
        <v>2017</v>
      </c>
      <c r="E45001" t="s">
        <v>742</v>
      </c>
      <c r="F45001" s="2">
        <v>2763.5211545738498</v>
      </c>
    </row>
    <row r="45002" spans="1:6">
      <c r="A45002" t="s">
        <v>620</v>
      </c>
      <c r="B45002">
        <v>4645</v>
      </c>
      <c r="C45002" t="s">
        <v>693</v>
      </c>
      <c r="D45002">
        <v>2017</v>
      </c>
      <c r="E45002" t="s">
        <v>743</v>
      </c>
      <c r="F45002" s="2">
        <v>0</v>
      </c>
    </row>
    <row r="45003" spans="1:6">
      <c r="A45003" t="s">
        <v>620</v>
      </c>
      <c r="B45003">
        <v>4645</v>
      </c>
      <c r="C45003" t="s">
        <v>693</v>
      </c>
      <c r="D45003">
        <v>2017</v>
      </c>
      <c r="E45003" t="s">
        <v>745</v>
      </c>
      <c r="F45003" s="2">
        <v>42563.393132672703</v>
      </c>
    </row>
    <row r="45004" spans="1:6">
      <c r="A45004" t="s">
        <v>620</v>
      </c>
      <c r="B45004">
        <v>4645</v>
      </c>
      <c r="C45004" t="s">
        <v>693</v>
      </c>
      <c r="D45004">
        <v>2018</v>
      </c>
      <c r="E45004" t="s">
        <v>740</v>
      </c>
      <c r="F45004" s="2">
        <v>278.39959588565603</v>
      </c>
    </row>
    <row r="45005" spans="1:6">
      <c r="A45005" t="s">
        <v>620</v>
      </c>
      <c r="B45005">
        <v>4645</v>
      </c>
      <c r="C45005" t="s">
        <v>693</v>
      </c>
      <c r="D45005">
        <v>2018</v>
      </c>
      <c r="E45005" t="s">
        <v>741</v>
      </c>
      <c r="F45005" s="2">
        <v>2168.7893381338199</v>
      </c>
    </row>
    <row r="45006" spans="1:6">
      <c r="A45006" t="s">
        <v>620</v>
      </c>
      <c r="B45006">
        <v>4645</v>
      </c>
      <c r="C45006" t="s">
        <v>693</v>
      </c>
      <c r="D45006">
        <v>2019</v>
      </c>
      <c r="E45006" t="s">
        <v>738</v>
      </c>
      <c r="F45006" s="2">
        <v>0</v>
      </c>
    </row>
    <row r="45007" spans="1:6">
      <c r="A45007" t="s">
        <v>620</v>
      </c>
      <c r="B45007">
        <v>4645</v>
      </c>
      <c r="C45007" t="s">
        <v>693</v>
      </c>
      <c r="D45007">
        <v>2020</v>
      </c>
      <c r="E45007" t="s">
        <v>744</v>
      </c>
      <c r="F45007" s="2">
        <v>0</v>
      </c>
    </row>
    <row r="45008" spans="1:6">
      <c r="A45008" t="s">
        <v>620</v>
      </c>
      <c r="B45008">
        <v>4645</v>
      </c>
      <c r="C45008" t="s">
        <v>693</v>
      </c>
      <c r="D45008">
        <v>2020</v>
      </c>
      <c r="E45008" t="s">
        <v>743</v>
      </c>
      <c r="F45008" s="2">
        <v>0</v>
      </c>
    </row>
    <row r="45009" spans="1:6">
      <c r="A45009" t="s">
        <v>620</v>
      </c>
      <c r="B45009">
        <v>4645</v>
      </c>
      <c r="C45009" t="s">
        <v>693</v>
      </c>
      <c r="D45009">
        <v>2021</v>
      </c>
      <c r="E45009" t="s">
        <v>741</v>
      </c>
      <c r="F45009" s="2">
        <v>2004.48313295152</v>
      </c>
    </row>
    <row r="45010" spans="1:6">
      <c r="A45010" t="s">
        <v>620</v>
      </c>
      <c r="B45010">
        <v>4645</v>
      </c>
      <c r="C45010" t="s">
        <v>693</v>
      </c>
      <c r="D45010">
        <v>2022</v>
      </c>
      <c r="E45010" t="s">
        <v>736</v>
      </c>
      <c r="F45010" s="2">
        <v>743.65889508264195</v>
      </c>
    </row>
    <row r="45011" spans="1:6">
      <c r="A45011" t="s">
        <v>620</v>
      </c>
      <c r="B45011">
        <v>4645</v>
      </c>
      <c r="C45011" t="s">
        <v>693</v>
      </c>
      <c r="D45011">
        <v>2022</v>
      </c>
      <c r="E45011" t="s">
        <v>737</v>
      </c>
      <c r="F45011" s="2">
        <v>383.84661589624301</v>
      </c>
    </row>
    <row r="45012" spans="1:6">
      <c r="A45012" t="s">
        <v>620</v>
      </c>
      <c r="B45012">
        <v>4645</v>
      </c>
      <c r="C45012" t="s">
        <v>693</v>
      </c>
      <c r="D45012">
        <v>2022</v>
      </c>
      <c r="E45012" t="s">
        <v>738</v>
      </c>
      <c r="F45012" s="2">
        <v>0</v>
      </c>
    </row>
    <row r="45013" spans="1:6">
      <c r="A45013" t="s">
        <v>620</v>
      </c>
      <c r="B45013">
        <v>4645</v>
      </c>
      <c r="C45013" t="s">
        <v>693</v>
      </c>
      <c r="D45013">
        <v>2023</v>
      </c>
      <c r="E45013" t="s">
        <v>744</v>
      </c>
      <c r="F45013" s="2">
        <v>0</v>
      </c>
    </row>
    <row r="45014" spans="1:6">
      <c r="A45014" t="s">
        <v>620</v>
      </c>
      <c r="B45014">
        <v>4645</v>
      </c>
      <c r="C45014" t="s">
        <v>693</v>
      </c>
      <c r="D45014">
        <v>2023</v>
      </c>
      <c r="E45014" t="s">
        <v>739</v>
      </c>
      <c r="F45014" s="2">
        <v>11348.0334826207</v>
      </c>
    </row>
    <row r="45015" spans="1:6">
      <c r="A45015" t="s">
        <v>620</v>
      </c>
      <c r="B45015">
        <v>4645</v>
      </c>
      <c r="C45015" t="s">
        <v>693</v>
      </c>
      <c r="D45015">
        <v>2023</v>
      </c>
      <c r="E45015" t="s">
        <v>743</v>
      </c>
      <c r="F45015" s="2">
        <v>0</v>
      </c>
    </row>
    <row r="45016" spans="1:6">
      <c r="A45016" t="s">
        <v>620</v>
      </c>
      <c r="B45016">
        <v>4645</v>
      </c>
      <c r="C45016" t="s">
        <v>693</v>
      </c>
      <c r="D45016">
        <v>2024</v>
      </c>
      <c r="E45016" t="s">
        <v>742</v>
      </c>
      <c r="F45016" s="2">
        <v>938.38704295099001</v>
      </c>
    </row>
    <row r="45017" spans="1:6">
      <c r="A45017" t="s">
        <v>620</v>
      </c>
      <c r="B45017">
        <v>4645</v>
      </c>
      <c r="C45017" t="s">
        <v>693</v>
      </c>
      <c r="D45017">
        <v>2024</v>
      </c>
      <c r="E45017" t="s">
        <v>745</v>
      </c>
      <c r="F45017" s="2">
        <v>49645.811590601501</v>
      </c>
    </row>
    <row r="45018" spans="1:6">
      <c r="A45018" t="s">
        <v>620</v>
      </c>
      <c r="B45018">
        <v>4645</v>
      </c>
      <c r="C45018" t="s">
        <v>693</v>
      </c>
      <c r="D45018">
        <v>2024</v>
      </c>
      <c r="E45018" t="s">
        <v>741</v>
      </c>
      <c r="F45018" s="2">
        <v>1830.8090127555599</v>
      </c>
    </row>
    <row r="45019" spans="1:6">
      <c r="A45019" t="s">
        <v>620</v>
      </c>
      <c r="B45019">
        <v>4646</v>
      </c>
      <c r="C45019" t="s">
        <v>695</v>
      </c>
      <c r="D45019">
        <v>2009</v>
      </c>
      <c r="E45019" t="s">
        <v>742</v>
      </c>
      <c r="F45019" s="2">
        <v>1568.9164656590301</v>
      </c>
    </row>
    <row r="45020" spans="1:6">
      <c r="A45020" t="s">
        <v>620</v>
      </c>
      <c r="B45020">
        <v>4646</v>
      </c>
      <c r="C45020" t="s">
        <v>695</v>
      </c>
      <c r="D45020">
        <v>2009</v>
      </c>
      <c r="E45020" t="s">
        <v>744</v>
      </c>
      <c r="F45020" s="2">
        <v>0</v>
      </c>
    </row>
    <row r="45021" spans="1:6">
      <c r="A45021" t="s">
        <v>620</v>
      </c>
      <c r="B45021">
        <v>4646</v>
      </c>
      <c r="C45021" t="s">
        <v>695</v>
      </c>
      <c r="D45021">
        <v>2009</v>
      </c>
      <c r="E45021" t="s">
        <v>745</v>
      </c>
      <c r="F45021" s="2">
        <v>1908.94671688266</v>
      </c>
    </row>
    <row r="45022" spans="1:6">
      <c r="A45022" t="s">
        <v>620</v>
      </c>
      <c r="B45022">
        <v>4646</v>
      </c>
      <c r="C45022" t="s">
        <v>695</v>
      </c>
      <c r="D45022">
        <v>2011</v>
      </c>
      <c r="E45022" t="s">
        <v>738</v>
      </c>
      <c r="F45022" s="2">
        <v>0</v>
      </c>
    </row>
    <row r="45023" spans="1:6">
      <c r="A45023" t="s">
        <v>620</v>
      </c>
      <c r="B45023">
        <v>4646</v>
      </c>
      <c r="C45023" t="s">
        <v>695</v>
      </c>
      <c r="D45023">
        <v>2011</v>
      </c>
      <c r="E45023" t="s">
        <v>739</v>
      </c>
      <c r="F45023" s="2">
        <v>9409.5539465022703</v>
      </c>
    </row>
    <row r="45024" spans="1:6">
      <c r="A45024" t="s">
        <v>620</v>
      </c>
      <c r="B45024">
        <v>4646</v>
      </c>
      <c r="C45024" t="s">
        <v>695</v>
      </c>
      <c r="D45024">
        <v>2013</v>
      </c>
      <c r="E45024" t="s">
        <v>741</v>
      </c>
      <c r="F45024" s="2">
        <v>2939.9526049891601</v>
      </c>
    </row>
    <row r="45025" spans="1:6">
      <c r="A45025" t="s">
        <v>620</v>
      </c>
      <c r="B45025">
        <v>4646</v>
      </c>
      <c r="C45025" t="s">
        <v>695</v>
      </c>
      <c r="D45025">
        <v>2015</v>
      </c>
      <c r="E45025" t="s">
        <v>739</v>
      </c>
      <c r="F45025" s="2">
        <v>9323.3391857494498</v>
      </c>
    </row>
    <row r="45026" spans="1:6">
      <c r="A45026" t="s">
        <v>620</v>
      </c>
      <c r="B45026">
        <v>4646</v>
      </c>
      <c r="C45026" t="s">
        <v>695</v>
      </c>
      <c r="D45026">
        <v>2015</v>
      </c>
      <c r="E45026" t="s">
        <v>743</v>
      </c>
      <c r="F45026" s="2">
        <v>0</v>
      </c>
    </row>
    <row r="45027" spans="1:6">
      <c r="A45027" t="s">
        <v>620</v>
      </c>
      <c r="B45027">
        <v>4646</v>
      </c>
      <c r="C45027" t="s">
        <v>695</v>
      </c>
      <c r="D45027">
        <v>2016</v>
      </c>
      <c r="E45027" t="s">
        <v>744</v>
      </c>
      <c r="F45027" s="2">
        <v>0</v>
      </c>
    </row>
    <row r="45028" spans="1:6">
      <c r="A45028" t="s">
        <v>620</v>
      </c>
      <c r="B45028">
        <v>4646</v>
      </c>
      <c r="C45028" t="s">
        <v>695</v>
      </c>
      <c r="D45028">
        <v>2016</v>
      </c>
      <c r="E45028" t="s">
        <v>741</v>
      </c>
      <c r="F45028" s="2">
        <v>2742.7729685299</v>
      </c>
    </row>
    <row r="45029" spans="1:6">
      <c r="A45029" t="s">
        <v>620</v>
      </c>
      <c r="B45029">
        <v>4646</v>
      </c>
      <c r="C45029" t="s">
        <v>695</v>
      </c>
      <c r="D45029">
        <v>2017</v>
      </c>
      <c r="E45029" t="s">
        <v>736</v>
      </c>
      <c r="F45029" s="2">
        <v>240.70218174791401</v>
      </c>
    </row>
    <row r="45030" spans="1:6">
      <c r="A45030" t="s">
        <v>620</v>
      </c>
      <c r="B45030">
        <v>4646</v>
      </c>
      <c r="C45030" t="s">
        <v>695</v>
      </c>
      <c r="D45030">
        <v>2017</v>
      </c>
      <c r="E45030" t="s">
        <v>737</v>
      </c>
      <c r="F45030" s="2">
        <v>393.82494812723098</v>
      </c>
    </row>
    <row r="45031" spans="1:6">
      <c r="A45031" t="s">
        <v>620</v>
      </c>
      <c r="B45031">
        <v>4646</v>
      </c>
      <c r="C45031" t="s">
        <v>695</v>
      </c>
      <c r="D45031">
        <v>2017</v>
      </c>
      <c r="E45031" t="s">
        <v>738</v>
      </c>
      <c r="F45031" s="2">
        <v>0</v>
      </c>
    </row>
    <row r="45032" spans="1:6">
      <c r="A45032" t="s">
        <v>620</v>
      </c>
      <c r="B45032">
        <v>4646</v>
      </c>
      <c r="C45032" t="s">
        <v>695</v>
      </c>
      <c r="D45032">
        <v>2017</v>
      </c>
      <c r="E45032" t="s">
        <v>740</v>
      </c>
      <c r="F45032" s="2">
        <v>365.665892715322</v>
      </c>
    </row>
    <row r="45033" spans="1:6">
      <c r="A45033" t="s">
        <v>620</v>
      </c>
      <c r="B45033">
        <v>4646</v>
      </c>
      <c r="C45033" t="s">
        <v>695</v>
      </c>
      <c r="D45033">
        <v>2018</v>
      </c>
      <c r="E45033" t="s">
        <v>739</v>
      </c>
      <c r="F45033" s="2">
        <v>8925.09153223465</v>
      </c>
    </row>
    <row r="45034" spans="1:6">
      <c r="A45034" t="s">
        <v>620</v>
      </c>
      <c r="B45034">
        <v>4646</v>
      </c>
      <c r="C45034" t="s">
        <v>695</v>
      </c>
      <c r="D45034">
        <v>2018</v>
      </c>
      <c r="E45034" t="s">
        <v>743</v>
      </c>
      <c r="F45034" s="2">
        <v>0</v>
      </c>
    </row>
    <row r="45035" spans="1:6">
      <c r="A45035" t="s">
        <v>620</v>
      </c>
      <c r="B45035">
        <v>4646</v>
      </c>
      <c r="C45035" t="s">
        <v>695</v>
      </c>
      <c r="D45035">
        <v>2019</v>
      </c>
      <c r="E45035" t="s">
        <v>742</v>
      </c>
      <c r="F45035" s="2">
        <v>1817.39959057592</v>
      </c>
    </row>
    <row r="45036" spans="1:6">
      <c r="A45036" t="s">
        <v>620</v>
      </c>
      <c r="B45036">
        <v>4646</v>
      </c>
      <c r="C45036" t="s">
        <v>695</v>
      </c>
      <c r="D45036">
        <v>2019</v>
      </c>
      <c r="E45036" t="s">
        <v>744</v>
      </c>
      <c r="F45036" s="2">
        <v>0</v>
      </c>
    </row>
    <row r="45037" spans="1:6">
      <c r="A45037" t="s">
        <v>620</v>
      </c>
      <c r="B45037">
        <v>4646</v>
      </c>
      <c r="C45037" t="s">
        <v>695</v>
      </c>
      <c r="D45037">
        <v>2019</v>
      </c>
      <c r="E45037" t="s">
        <v>745</v>
      </c>
      <c r="F45037" s="2">
        <v>3340.52383079725</v>
      </c>
    </row>
    <row r="45038" spans="1:6">
      <c r="A45038" t="s">
        <v>620</v>
      </c>
      <c r="B45038">
        <v>4646</v>
      </c>
      <c r="C45038" t="s">
        <v>695</v>
      </c>
      <c r="D45038">
        <v>2019</v>
      </c>
      <c r="E45038" t="s">
        <v>741</v>
      </c>
      <c r="F45038" s="2">
        <v>2509.7465962823399</v>
      </c>
    </row>
    <row r="45039" spans="1:6">
      <c r="A45039" t="s">
        <v>620</v>
      </c>
      <c r="B45039">
        <v>4646</v>
      </c>
      <c r="C45039" t="s">
        <v>695</v>
      </c>
      <c r="D45039">
        <v>2020</v>
      </c>
      <c r="E45039" t="s">
        <v>736</v>
      </c>
      <c r="F45039" s="2">
        <v>217.343762099293</v>
      </c>
    </row>
    <row r="45040" spans="1:6">
      <c r="A45040" t="s">
        <v>620</v>
      </c>
      <c r="B45040">
        <v>4646</v>
      </c>
      <c r="C45040" t="s">
        <v>695</v>
      </c>
      <c r="D45040">
        <v>2020</v>
      </c>
      <c r="E45040" t="s">
        <v>737</v>
      </c>
      <c r="F45040" s="2">
        <v>387.629607996186</v>
      </c>
    </row>
    <row r="45041" spans="1:6">
      <c r="A45041" t="s">
        <v>620</v>
      </c>
      <c r="B45041">
        <v>4646</v>
      </c>
      <c r="C45041" t="s">
        <v>695</v>
      </c>
      <c r="D45041">
        <v>2020</v>
      </c>
      <c r="E45041" t="s">
        <v>738</v>
      </c>
      <c r="F45041" s="2">
        <v>0</v>
      </c>
    </row>
    <row r="45042" spans="1:6">
      <c r="A45042" t="s">
        <v>620</v>
      </c>
      <c r="B45042">
        <v>4646</v>
      </c>
      <c r="C45042" t="s">
        <v>695</v>
      </c>
      <c r="D45042">
        <v>2020</v>
      </c>
      <c r="E45042" t="s">
        <v>740</v>
      </c>
      <c r="F45042" s="2">
        <v>269.54526305458199</v>
      </c>
    </row>
    <row r="45043" spans="1:6">
      <c r="A45043" t="s">
        <v>620</v>
      </c>
      <c r="B45043">
        <v>4646</v>
      </c>
      <c r="C45043" t="s">
        <v>695</v>
      </c>
      <c r="D45043">
        <v>2021</v>
      </c>
      <c r="E45043" t="s">
        <v>739</v>
      </c>
      <c r="F45043" s="2">
        <v>8916.2327764679794</v>
      </c>
    </row>
    <row r="45044" spans="1:6">
      <c r="A45044" t="s">
        <v>620</v>
      </c>
      <c r="B45044">
        <v>4646</v>
      </c>
      <c r="C45044" t="s">
        <v>695</v>
      </c>
      <c r="D45044">
        <v>2021</v>
      </c>
      <c r="E45044" t="s">
        <v>743</v>
      </c>
      <c r="F45044" s="2">
        <v>0</v>
      </c>
    </row>
    <row r="45045" spans="1:6">
      <c r="A45045" t="s">
        <v>620</v>
      </c>
      <c r="B45045">
        <v>4646</v>
      </c>
      <c r="C45045" t="s">
        <v>695</v>
      </c>
      <c r="D45045">
        <v>2022</v>
      </c>
      <c r="E45045" t="s">
        <v>742</v>
      </c>
      <c r="F45045" s="2">
        <v>1064.1148741786999</v>
      </c>
    </row>
    <row r="45046" spans="1:6">
      <c r="A45046" t="s">
        <v>620</v>
      </c>
      <c r="B45046">
        <v>4646</v>
      </c>
      <c r="C45046" t="s">
        <v>695</v>
      </c>
      <c r="D45046">
        <v>2022</v>
      </c>
      <c r="E45046" t="s">
        <v>744</v>
      </c>
      <c r="F45046" s="2">
        <v>0</v>
      </c>
    </row>
    <row r="45047" spans="1:6">
      <c r="A45047" t="s">
        <v>620</v>
      </c>
      <c r="B45047">
        <v>4646</v>
      </c>
      <c r="C45047" t="s">
        <v>695</v>
      </c>
      <c r="D45047">
        <v>2022</v>
      </c>
      <c r="E45047" t="s">
        <v>745</v>
      </c>
      <c r="F45047" s="2">
        <v>2927.6090459183001</v>
      </c>
    </row>
    <row r="45048" spans="1:6">
      <c r="A45048" t="s">
        <v>620</v>
      </c>
      <c r="B45048">
        <v>4646</v>
      </c>
      <c r="C45048" t="s">
        <v>695</v>
      </c>
      <c r="D45048">
        <v>2023</v>
      </c>
      <c r="E45048" t="s">
        <v>736</v>
      </c>
      <c r="F45048" s="2">
        <v>178.95950962655201</v>
      </c>
    </row>
    <row r="45049" spans="1:6">
      <c r="A45049" t="s">
        <v>620</v>
      </c>
      <c r="B45049">
        <v>4646</v>
      </c>
      <c r="C45049" t="s">
        <v>695</v>
      </c>
      <c r="D45049">
        <v>2023</v>
      </c>
      <c r="E45049" t="s">
        <v>737</v>
      </c>
      <c r="F45049" s="2">
        <v>369.39935426970402</v>
      </c>
    </row>
    <row r="45050" spans="1:6">
      <c r="A45050" t="s">
        <v>620</v>
      </c>
      <c r="B45050">
        <v>4646</v>
      </c>
      <c r="C45050" t="s">
        <v>695</v>
      </c>
      <c r="D45050">
        <v>2023</v>
      </c>
      <c r="E45050" t="s">
        <v>740</v>
      </c>
      <c r="F45050" s="2">
        <v>321.80031672319802</v>
      </c>
    </row>
    <row r="45051" spans="1:6">
      <c r="A45051" t="s">
        <v>620</v>
      </c>
      <c r="B45051">
        <v>4646</v>
      </c>
      <c r="C45051" t="s">
        <v>695</v>
      </c>
      <c r="D45051">
        <v>2024</v>
      </c>
      <c r="E45051" t="s">
        <v>739</v>
      </c>
      <c r="F45051" s="2">
        <v>8783.6626093854393</v>
      </c>
    </row>
    <row r="45052" spans="1:6">
      <c r="A45052" t="s">
        <v>620</v>
      </c>
      <c r="B45052">
        <v>4647</v>
      </c>
      <c r="C45052" t="s">
        <v>697</v>
      </c>
      <c r="D45052">
        <v>2009</v>
      </c>
      <c r="E45052" t="s">
        <v>745</v>
      </c>
      <c r="F45052" s="2">
        <v>1353.0128191608501</v>
      </c>
    </row>
    <row r="45053" spans="1:6">
      <c r="A45053" t="s">
        <v>620</v>
      </c>
      <c r="B45053">
        <v>4647</v>
      </c>
      <c r="C45053" t="s">
        <v>697</v>
      </c>
      <c r="D45053">
        <v>2009</v>
      </c>
      <c r="E45053" t="s">
        <v>741</v>
      </c>
      <c r="F45053" s="2">
        <v>42584.337634261799</v>
      </c>
    </row>
    <row r="45054" spans="1:6">
      <c r="A45054" t="s">
        <v>620</v>
      </c>
      <c r="B45054">
        <v>4647</v>
      </c>
      <c r="C45054" t="s">
        <v>697</v>
      </c>
      <c r="D45054">
        <v>2011</v>
      </c>
      <c r="E45054" t="s">
        <v>739</v>
      </c>
      <c r="F45054" s="2">
        <v>50073.730062892297</v>
      </c>
    </row>
    <row r="45055" spans="1:6">
      <c r="A45055" t="s">
        <v>620</v>
      </c>
      <c r="B45055">
        <v>4647</v>
      </c>
      <c r="C45055" t="s">
        <v>697</v>
      </c>
      <c r="D45055">
        <v>2011</v>
      </c>
      <c r="E45055" t="s">
        <v>743</v>
      </c>
      <c r="F45055" s="2">
        <v>662.49823471764103</v>
      </c>
    </row>
    <row r="45056" spans="1:6">
      <c r="A45056" t="s">
        <v>620</v>
      </c>
      <c r="B45056">
        <v>4647</v>
      </c>
      <c r="C45056" t="s">
        <v>697</v>
      </c>
      <c r="D45056">
        <v>2013</v>
      </c>
      <c r="E45056" t="s">
        <v>736</v>
      </c>
      <c r="F45056" s="2">
        <v>7918.1335359183804</v>
      </c>
    </row>
    <row r="45057" spans="1:6">
      <c r="A45057" t="s">
        <v>620</v>
      </c>
      <c r="B45057">
        <v>4647</v>
      </c>
      <c r="C45057" t="s">
        <v>697</v>
      </c>
      <c r="D45057">
        <v>2013</v>
      </c>
      <c r="E45057" t="s">
        <v>737</v>
      </c>
      <c r="F45057" s="2">
        <v>4429.9497692508403</v>
      </c>
    </row>
    <row r="45058" spans="1:6">
      <c r="A45058" t="s">
        <v>620</v>
      </c>
      <c r="B45058">
        <v>4647</v>
      </c>
      <c r="C45058" t="s">
        <v>697</v>
      </c>
      <c r="D45058">
        <v>2013</v>
      </c>
      <c r="E45058" t="s">
        <v>740</v>
      </c>
      <c r="F45058" s="2">
        <v>4616.6691735845698</v>
      </c>
    </row>
    <row r="45059" spans="1:6">
      <c r="A45059" t="s">
        <v>620</v>
      </c>
      <c r="B45059">
        <v>4647</v>
      </c>
      <c r="C45059" t="s">
        <v>697</v>
      </c>
      <c r="D45059">
        <v>2015</v>
      </c>
      <c r="E45059" t="s">
        <v>742</v>
      </c>
      <c r="F45059" s="2">
        <v>9555.5184529177404</v>
      </c>
    </row>
    <row r="45060" spans="1:6">
      <c r="A45060" t="s">
        <v>620</v>
      </c>
      <c r="B45060">
        <v>4647</v>
      </c>
      <c r="C45060" t="s">
        <v>697</v>
      </c>
      <c r="D45060">
        <v>2015</v>
      </c>
      <c r="E45060" t="s">
        <v>744</v>
      </c>
      <c r="F45060" s="2">
        <v>314.03959625700003</v>
      </c>
    </row>
    <row r="45061" spans="1:6">
      <c r="A45061" t="s">
        <v>620</v>
      </c>
      <c r="B45061">
        <v>4647</v>
      </c>
      <c r="C45061" t="s">
        <v>697</v>
      </c>
      <c r="D45061">
        <v>2015</v>
      </c>
      <c r="E45061" t="s">
        <v>745</v>
      </c>
      <c r="F45061" s="2">
        <v>1353.0128191608501</v>
      </c>
    </row>
    <row r="45062" spans="1:6">
      <c r="A45062" t="s">
        <v>620</v>
      </c>
      <c r="B45062">
        <v>4647</v>
      </c>
      <c r="C45062" t="s">
        <v>697</v>
      </c>
      <c r="D45062">
        <v>2015</v>
      </c>
      <c r="E45062" t="s">
        <v>741</v>
      </c>
      <c r="F45062" s="2">
        <v>42753.843132067603</v>
      </c>
    </row>
    <row r="45063" spans="1:6">
      <c r="A45063" t="s">
        <v>620</v>
      </c>
      <c r="B45063">
        <v>4647</v>
      </c>
      <c r="C45063" t="s">
        <v>697</v>
      </c>
      <c r="D45063">
        <v>2016</v>
      </c>
      <c r="E45063" t="s">
        <v>736</v>
      </c>
      <c r="F45063" s="2">
        <v>6751.2467088030198</v>
      </c>
    </row>
    <row r="45064" spans="1:6">
      <c r="A45064" t="s">
        <v>620</v>
      </c>
      <c r="B45064">
        <v>4647</v>
      </c>
      <c r="C45064" t="s">
        <v>697</v>
      </c>
      <c r="D45064">
        <v>2016</v>
      </c>
      <c r="E45064" t="s">
        <v>737</v>
      </c>
      <c r="F45064" s="2">
        <v>4156.3594899269801</v>
      </c>
    </row>
    <row r="45065" spans="1:6">
      <c r="A45065" t="s">
        <v>620</v>
      </c>
      <c r="B45065">
        <v>4647</v>
      </c>
      <c r="C45065" t="s">
        <v>697</v>
      </c>
      <c r="D45065">
        <v>2017</v>
      </c>
      <c r="E45065" t="s">
        <v>738</v>
      </c>
      <c r="F45065" s="2">
        <v>0</v>
      </c>
    </row>
    <row r="45066" spans="1:6">
      <c r="A45066" t="s">
        <v>620</v>
      </c>
      <c r="B45066">
        <v>4647</v>
      </c>
      <c r="C45066" t="s">
        <v>697</v>
      </c>
      <c r="D45066">
        <v>2017</v>
      </c>
      <c r="E45066" t="s">
        <v>743</v>
      </c>
      <c r="F45066" s="2">
        <v>583.44882538900504</v>
      </c>
    </row>
    <row r="45067" spans="1:6">
      <c r="A45067" t="s">
        <v>620</v>
      </c>
      <c r="B45067">
        <v>4647</v>
      </c>
      <c r="C45067" t="s">
        <v>697</v>
      </c>
      <c r="D45067">
        <v>2018</v>
      </c>
      <c r="E45067" t="s">
        <v>742</v>
      </c>
      <c r="F45067" s="2">
        <v>14700.4548107808</v>
      </c>
    </row>
    <row r="45068" spans="1:6">
      <c r="A45068" t="s">
        <v>620</v>
      </c>
      <c r="B45068">
        <v>4647</v>
      </c>
      <c r="C45068" t="s">
        <v>697</v>
      </c>
      <c r="D45068">
        <v>2018</v>
      </c>
      <c r="E45068" t="s">
        <v>744</v>
      </c>
      <c r="F45068" s="2">
        <v>326.8240226405</v>
      </c>
    </row>
    <row r="45069" spans="1:6">
      <c r="A45069" t="s">
        <v>620</v>
      </c>
      <c r="B45069">
        <v>4647</v>
      </c>
      <c r="C45069" t="s">
        <v>697</v>
      </c>
      <c r="D45069">
        <v>2018</v>
      </c>
      <c r="E45069" t="s">
        <v>739</v>
      </c>
      <c r="F45069" s="2">
        <v>51974.937331298403</v>
      </c>
    </row>
    <row r="45070" spans="1:6">
      <c r="A45070" t="s">
        <v>620</v>
      </c>
      <c r="B45070">
        <v>4647</v>
      </c>
      <c r="C45070" t="s">
        <v>697</v>
      </c>
      <c r="D45070">
        <v>2018</v>
      </c>
      <c r="E45070" t="s">
        <v>741</v>
      </c>
      <c r="F45070" s="2">
        <v>39614.252808078003</v>
      </c>
    </row>
    <row r="45071" spans="1:6">
      <c r="A45071" t="s">
        <v>620</v>
      </c>
      <c r="B45071">
        <v>4647</v>
      </c>
      <c r="C45071" t="s">
        <v>697</v>
      </c>
      <c r="D45071">
        <v>2019</v>
      </c>
      <c r="E45071" t="s">
        <v>736</v>
      </c>
      <c r="F45071" s="2">
        <v>5980.8980645539305</v>
      </c>
    </row>
    <row r="45072" spans="1:6">
      <c r="A45072" t="s">
        <v>620</v>
      </c>
      <c r="B45072">
        <v>4647</v>
      </c>
      <c r="C45072" t="s">
        <v>697</v>
      </c>
      <c r="D45072">
        <v>2019</v>
      </c>
      <c r="E45072" t="s">
        <v>737</v>
      </c>
      <c r="F45072" s="2">
        <v>3965.9705594519701</v>
      </c>
    </row>
    <row r="45073" spans="1:6">
      <c r="A45073" t="s">
        <v>620</v>
      </c>
      <c r="B45073">
        <v>4647</v>
      </c>
      <c r="C45073" t="s">
        <v>697</v>
      </c>
      <c r="D45073">
        <v>2020</v>
      </c>
      <c r="E45073" t="s">
        <v>738</v>
      </c>
      <c r="F45073" s="2">
        <v>0</v>
      </c>
    </row>
    <row r="45074" spans="1:6">
      <c r="A45074" t="s">
        <v>620</v>
      </c>
      <c r="B45074">
        <v>4647</v>
      </c>
      <c r="C45074" t="s">
        <v>697</v>
      </c>
      <c r="D45074">
        <v>2020</v>
      </c>
      <c r="E45074" t="s">
        <v>740</v>
      </c>
      <c r="F45074" s="2">
        <v>3244.7766604799099</v>
      </c>
    </row>
    <row r="45075" spans="1:6">
      <c r="A45075" t="s">
        <v>620</v>
      </c>
      <c r="B45075">
        <v>4647</v>
      </c>
      <c r="C45075" t="s">
        <v>697</v>
      </c>
      <c r="D45075">
        <v>2021</v>
      </c>
      <c r="E45075" t="s">
        <v>742</v>
      </c>
      <c r="F45075" s="2">
        <v>9083.4019156514496</v>
      </c>
    </row>
    <row r="45076" spans="1:6">
      <c r="A45076" t="s">
        <v>620</v>
      </c>
      <c r="B45076">
        <v>4647</v>
      </c>
      <c r="C45076" t="s">
        <v>697</v>
      </c>
      <c r="D45076">
        <v>2021</v>
      </c>
      <c r="E45076" t="s">
        <v>744</v>
      </c>
      <c r="F45076" s="2">
        <v>253.88474045634001</v>
      </c>
    </row>
    <row r="45077" spans="1:6">
      <c r="A45077" t="s">
        <v>620</v>
      </c>
      <c r="B45077">
        <v>4647</v>
      </c>
      <c r="C45077" t="s">
        <v>697</v>
      </c>
      <c r="D45077">
        <v>2021</v>
      </c>
      <c r="E45077" t="s">
        <v>739</v>
      </c>
      <c r="F45077" s="2">
        <v>50778.061199755903</v>
      </c>
    </row>
    <row r="45078" spans="1:6">
      <c r="A45078" t="s">
        <v>620</v>
      </c>
      <c r="B45078">
        <v>4647</v>
      </c>
      <c r="C45078" t="s">
        <v>697</v>
      </c>
      <c r="D45078">
        <v>2022</v>
      </c>
      <c r="E45078" t="s">
        <v>736</v>
      </c>
      <c r="F45078" s="2">
        <v>4425.7747113834603</v>
      </c>
    </row>
    <row r="45079" spans="1:6">
      <c r="A45079" t="s">
        <v>620</v>
      </c>
      <c r="B45079">
        <v>4647</v>
      </c>
      <c r="C45079" t="s">
        <v>697</v>
      </c>
      <c r="D45079">
        <v>2022</v>
      </c>
      <c r="E45079" t="s">
        <v>737</v>
      </c>
      <c r="F45079" s="2">
        <v>3469.3111067924501</v>
      </c>
    </row>
    <row r="45080" spans="1:6">
      <c r="A45080" t="s">
        <v>620</v>
      </c>
      <c r="B45080">
        <v>4647</v>
      </c>
      <c r="C45080" t="s">
        <v>697</v>
      </c>
      <c r="D45080">
        <v>2022</v>
      </c>
      <c r="E45080" t="s">
        <v>745</v>
      </c>
      <c r="F45080" s="2">
        <v>705.72311864669598</v>
      </c>
    </row>
    <row r="45081" spans="1:6">
      <c r="A45081" t="s">
        <v>620</v>
      </c>
      <c r="B45081">
        <v>4647</v>
      </c>
      <c r="C45081" t="s">
        <v>697</v>
      </c>
      <c r="D45081">
        <v>2023</v>
      </c>
      <c r="E45081" t="s">
        <v>740</v>
      </c>
      <c r="F45081" s="2">
        <v>4513.2757481764002</v>
      </c>
    </row>
    <row r="45082" spans="1:6">
      <c r="A45082" t="s">
        <v>620</v>
      </c>
      <c r="B45082">
        <v>4647</v>
      </c>
      <c r="C45082" t="s">
        <v>697</v>
      </c>
      <c r="D45082">
        <v>2024</v>
      </c>
      <c r="E45082" t="s">
        <v>742</v>
      </c>
      <c r="F45082" s="2">
        <v>7942.5274143552097</v>
      </c>
    </row>
    <row r="45083" spans="1:6">
      <c r="A45083" t="s">
        <v>620</v>
      </c>
      <c r="B45083">
        <v>4647</v>
      </c>
      <c r="C45083" t="s">
        <v>697</v>
      </c>
      <c r="D45083">
        <v>2024</v>
      </c>
      <c r="E45083" t="s">
        <v>744</v>
      </c>
      <c r="F45083" s="2">
        <v>333.49845627000002</v>
      </c>
    </row>
    <row r="45084" spans="1:6">
      <c r="A45084" t="s">
        <v>620</v>
      </c>
      <c r="B45084">
        <v>4647</v>
      </c>
      <c r="C45084" t="s">
        <v>697</v>
      </c>
      <c r="D45084">
        <v>2024</v>
      </c>
      <c r="E45084" t="s">
        <v>739</v>
      </c>
      <c r="F45084" s="2">
        <v>48846.296806329097</v>
      </c>
    </row>
    <row r="45085" spans="1:6">
      <c r="A45085" t="s">
        <v>620</v>
      </c>
      <c r="B45085">
        <v>4647</v>
      </c>
      <c r="C45085" t="s">
        <v>697</v>
      </c>
      <c r="D45085">
        <v>2024</v>
      </c>
      <c r="E45085" t="s">
        <v>743</v>
      </c>
      <c r="F45085" s="2">
        <v>442.13646760598402</v>
      </c>
    </row>
    <row r="45086" spans="1:6">
      <c r="A45086" t="s">
        <v>620</v>
      </c>
      <c r="B45086">
        <v>4648</v>
      </c>
      <c r="C45086" t="s">
        <v>699</v>
      </c>
      <c r="D45086">
        <v>2009</v>
      </c>
      <c r="E45086" t="s">
        <v>742</v>
      </c>
      <c r="F45086" s="2">
        <v>2966.47609707015</v>
      </c>
    </row>
    <row r="45087" spans="1:6">
      <c r="A45087" t="s">
        <v>620</v>
      </c>
      <c r="B45087">
        <v>4648</v>
      </c>
      <c r="C45087" t="s">
        <v>699</v>
      </c>
      <c r="D45087">
        <v>2009</v>
      </c>
      <c r="E45087" t="s">
        <v>744</v>
      </c>
      <c r="F45087" s="2">
        <v>145908.92940312001</v>
      </c>
    </row>
    <row r="45088" spans="1:6">
      <c r="A45088" t="s">
        <v>620</v>
      </c>
      <c r="B45088">
        <v>4648</v>
      </c>
      <c r="C45088" t="s">
        <v>699</v>
      </c>
      <c r="D45088">
        <v>2009</v>
      </c>
      <c r="E45088" t="s">
        <v>745</v>
      </c>
      <c r="F45088" s="2">
        <v>44050.898657314698</v>
      </c>
    </row>
    <row r="45089" spans="1:6">
      <c r="A45089" t="s">
        <v>620</v>
      </c>
      <c r="B45089">
        <v>4648</v>
      </c>
      <c r="C45089" t="s">
        <v>699</v>
      </c>
      <c r="D45089">
        <v>2009</v>
      </c>
      <c r="E45089" t="s">
        <v>741</v>
      </c>
      <c r="F45089" s="2">
        <v>4963.5595844761001</v>
      </c>
    </row>
    <row r="45090" spans="1:6">
      <c r="A45090" t="s">
        <v>620</v>
      </c>
      <c r="B45090">
        <v>4648</v>
      </c>
      <c r="C45090" t="s">
        <v>699</v>
      </c>
      <c r="D45090">
        <v>2011</v>
      </c>
      <c r="E45090" t="s">
        <v>738</v>
      </c>
      <c r="F45090" s="2">
        <v>0</v>
      </c>
    </row>
    <row r="45091" spans="1:6">
      <c r="A45091" t="s">
        <v>620</v>
      </c>
      <c r="B45091">
        <v>4648</v>
      </c>
      <c r="C45091" t="s">
        <v>699</v>
      </c>
      <c r="D45091">
        <v>2011</v>
      </c>
      <c r="E45091" t="s">
        <v>739</v>
      </c>
      <c r="F45091" s="2">
        <v>4460.0327216906398</v>
      </c>
    </row>
    <row r="45092" spans="1:6">
      <c r="A45092" t="s">
        <v>620</v>
      </c>
      <c r="B45092">
        <v>4648</v>
      </c>
      <c r="C45092" t="s">
        <v>699</v>
      </c>
      <c r="D45092">
        <v>2011</v>
      </c>
      <c r="E45092" t="s">
        <v>743</v>
      </c>
      <c r="F45092" s="2">
        <v>0</v>
      </c>
    </row>
    <row r="45093" spans="1:6">
      <c r="A45093" t="s">
        <v>620</v>
      </c>
      <c r="B45093">
        <v>4648</v>
      </c>
      <c r="C45093" t="s">
        <v>699</v>
      </c>
      <c r="D45093">
        <v>2013</v>
      </c>
      <c r="E45093" t="s">
        <v>736</v>
      </c>
      <c r="F45093" s="2">
        <v>1099.4932344051899</v>
      </c>
    </row>
    <row r="45094" spans="1:6">
      <c r="A45094" t="s">
        <v>620</v>
      </c>
      <c r="B45094">
        <v>4648</v>
      </c>
      <c r="C45094" t="s">
        <v>699</v>
      </c>
      <c r="D45094">
        <v>2013</v>
      </c>
      <c r="E45094" t="s">
        <v>737</v>
      </c>
      <c r="F45094" s="2">
        <v>1839.7978086713299</v>
      </c>
    </row>
    <row r="45095" spans="1:6">
      <c r="A45095" t="s">
        <v>620</v>
      </c>
      <c r="B45095">
        <v>4648</v>
      </c>
      <c r="C45095" t="s">
        <v>699</v>
      </c>
      <c r="D45095">
        <v>2015</v>
      </c>
      <c r="E45095" t="s">
        <v>742</v>
      </c>
      <c r="F45095" s="2">
        <v>3161.9711948324598</v>
      </c>
    </row>
    <row r="45096" spans="1:6">
      <c r="A45096" t="s">
        <v>620</v>
      </c>
      <c r="B45096">
        <v>4648</v>
      </c>
      <c r="C45096" t="s">
        <v>699</v>
      </c>
      <c r="D45096">
        <v>2015</v>
      </c>
      <c r="E45096" t="s">
        <v>744</v>
      </c>
      <c r="F45096" s="2">
        <v>241321.14</v>
      </c>
    </row>
    <row r="45097" spans="1:6">
      <c r="A45097" t="s">
        <v>620</v>
      </c>
      <c r="B45097">
        <v>4648</v>
      </c>
      <c r="C45097" t="s">
        <v>699</v>
      </c>
      <c r="D45097">
        <v>2015</v>
      </c>
      <c r="E45097" t="s">
        <v>745</v>
      </c>
      <c r="F45097" s="2">
        <v>44050.898657314698</v>
      </c>
    </row>
    <row r="45098" spans="1:6">
      <c r="A45098" t="s">
        <v>620</v>
      </c>
      <c r="B45098">
        <v>4648</v>
      </c>
      <c r="C45098" t="s">
        <v>699</v>
      </c>
      <c r="D45098">
        <v>2016</v>
      </c>
      <c r="E45098" t="s">
        <v>736</v>
      </c>
      <c r="F45098" s="2">
        <v>1002.4228325080001</v>
      </c>
    </row>
    <row r="45099" spans="1:6">
      <c r="A45099" t="s">
        <v>620</v>
      </c>
      <c r="B45099">
        <v>4648</v>
      </c>
      <c r="C45099" t="s">
        <v>699</v>
      </c>
      <c r="D45099">
        <v>2016</v>
      </c>
      <c r="E45099" t="s">
        <v>737</v>
      </c>
      <c r="F45099" s="2">
        <v>1475.0559674199701</v>
      </c>
    </row>
    <row r="45100" spans="1:6">
      <c r="A45100" t="s">
        <v>620</v>
      </c>
      <c r="B45100">
        <v>4648</v>
      </c>
      <c r="C45100" t="s">
        <v>699</v>
      </c>
      <c r="D45100">
        <v>2016</v>
      </c>
      <c r="E45100" t="s">
        <v>741</v>
      </c>
      <c r="F45100" s="2">
        <v>4758.3519770591301</v>
      </c>
    </row>
    <row r="45101" spans="1:6">
      <c r="A45101" t="s">
        <v>620</v>
      </c>
      <c r="B45101">
        <v>4648</v>
      </c>
      <c r="C45101" t="s">
        <v>699</v>
      </c>
      <c r="D45101">
        <v>2017</v>
      </c>
      <c r="E45101" t="s">
        <v>738</v>
      </c>
      <c r="F45101" s="2">
        <v>0</v>
      </c>
    </row>
    <row r="45102" spans="1:6">
      <c r="A45102" t="s">
        <v>620</v>
      </c>
      <c r="B45102">
        <v>4648</v>
      </c>
      <c r="C45102" t="s">
        <v>699</v>
      </c>
      <c r="D45102">
        <v>2017</v>
      </c>
      <c r="E45102" t="s">
        <v>739</v>
      </c>
      <c r="F45102" s="2">
        <v>3570.5919972174602</v>
      </c>
    </row>
    <row r="45103" spans="1:6">
      <c r="A45103" t="s">
        <v>620</v>
      </c>
      <c r="B45103">
        <v>4648</v>
      </c>
      <c r="C45103" t="s">
        <v>699</v>
      </c>
      <c r="D45103">
        <v>2017</v>
      </c>
      <c r="E45103" t="s">
        <v>740</v>
      </c>
      <c r="F45103" s="2">
        <v>639.99289228601401</v>
      </c>
    </row>
    <row r="45104" spans="1:6">
      <c r="A45104" t="s">
        <v>620</v>
      </c>
      <c r="B45104">
        <v>4648</v>
      </c>
      <c r="C45104" t="s">
        <v>699</v>
      </c>
      <c r="D45104">
        <v>2018</v>
      </c>
      <c r="E45104" t="s">
        <v>742</v>
      </c>
      <c r="F45104" s="2">
        <v>5015.67981255226</v>
      </c>
    </row>
    <row r="45105" spans="1:6">
      <c r="A45105" t="s">
        <v>620</v>
      </c>
      <c r="B45105">
        <v>4648</v>
      </c>
      <c r="C45105" t="s">
        <v>699</v>
      </c>
      <c r="D45105">
        <v>2018</v>
      </c>
      <c r="E45105" t="s">
        <v>744</v>
      </c>
      <c r="F45105" s="2">
        <v>244520.82500000001</v>
      </c>
    </row>
    <row r="45106" spans="1:6">
      <c r="A45106" t="s">
        <v>620</v>
      </c>
      <c r="B45106">
        <v>4648</v>
      </c>
      <c r="C45106" t="s">
        <v>699</v>
      </c>
      <c r="D45106">
        <v>2018</v>
      </c>
      <c r="E45106" t="s">
        <v>743</v>
      </c>
      <c r="F45106" s="2">
        <v>0</v>
      </c>
    </row>
    <row r="45107" spans="1:6">
      <c r="A45107" t="s">
        <v>620</v>
      </c>
      <c r="B45107">
        <v>4648</v>
      </c>
      <c r="C45107" t="s">
        <v>699</v>
      </c>
      <c r="D45107">
        <v>2018</v>
      </c>
      <c r="E45107" t="s">
        <v>745</v>
      </c>
      <c r="F45107" s="2">
        <v>37906.444050142003</v>
      </c>
    </row>
    <row r="45108" spans="1:6">
      <c r="A45108" t="s">
        <v>620</v>
      </c>
      <c r="B45108">
        <v>4648</v>
      </c>
      <c r="C45108" t="s">
        <v>699</v>
      </c>
      <c r="D45108">
        <v>2019</v>
      </c>
      <c r="E45108" t="s">
        <v>741</v>
      </c>
      <c r="F45108" s="2">
        <v>4481.7095056135904</v>
      </c>
    </row>
    <row r="45109" spans="1:6">
      <c r="A45109" t="s">
        <v>620</v>
      </c>
      <c r="B45109">
        <v>4648</v>
      </c>
      <c r="C45109" t="s">
        <v>699</v>
      </c>
      <c r="D45109">
        <v>2020</v>
      </c>
      <c r="E45109" t="s">
        <v>740</v>
      </c>
      <c r="F45109" s="2">
        <v>375.20893694479798</v>
      </c>
    </row>
    <row r="45110" spans="1:6">
      <c r="A45110" t="s">
        <v>620</v>
      </c>
      <c r="B45110">
        <v>4648</v>
      </c>
      <c r="C45110" t="s">
        <v>699</v>
      </c>
      <c r="D45110">
        <v>2021</v>
      </c>
      <c r="E45110" t="s">
        <v>743</v>
      </c>
      <c r="F45110" s="2">
        <v>0</v>
      </c>
    </row>
    <row r="45111" spans="1:6">
      <c r="A45111" t="s">
        <v>620</v>
      </c>
      <c r="B45111">
        <v>4648</v>
      </c>
      <c r="C45111" t="s">
        <v>699</v>
      </c>
      <c r="D45111">
        <v>2022</v>
      </c>
      <c r="E45111" t="s">
        <v>741</v>
      </c>
      <c r="F45111" s="2">
        <v>4459.3682191375701</v>
      </c>
    </row>
    <row r="45112" spans="1:6">
      <c r="A45112" t="s">
        <v>620</v>
      </c>
      <c r="B45112">
        <v>4648</v>
      </c>
      <c r="C45112" t="s">
        <v>699</v>
      </c>
      <c r="D45112">
        <v>2023</v>
      </c>
      <c r="E45112" t="s">
        <v>736</v>
      </c>
      <c r="F45112" s="2">
        <v>334.34321411774499</v>
      </c>
    </row>
    <row r="45113" spans="1:6">
      <c r="A45113" t="s">
        <v>620</v>
      </c>
      <c r="B45113">
        <v>4648</v>
      </c>
      <c r="C45113" t="s">
        <v>699</v>
      </c>
      <c r="D45113">
        <v>2023</v>
      </c>
      <c r="E45113" t="s">
        <v>737</v>
      </c>
      <c r="F45113" s="2">
        <v>779.85965018069498</v>
      </c>
    </row>
    <row r="45114" spans="1:6">
      <c r="A45114" t="s">
        <v>620</v>
      </c>
      <c r="B45114">
        <v>4648</v>
      </c>
      <c r="C45114" t="s">
        <v>699</v>
      </c>
      <c r="D45114">
        <v>2024</v>
      </c>
      <c r="E45114" t="s">
        <v>739</v>
      </c>
      <c r="F45114" s="2">
        <v>3483.3812584084899</v>
      </c>
    </row>
    <row r="45115" spans="1:6">
      <c r="A45115" t="s">
        <v>620</v>
      </c>
      <c r="B45115">
        <v>4648</v>
      </c>
      <c r="C45115" t="s">
        <v>699</v>
      </c>
      <c r="D45115">
        <v>2024</v>
      </c>
      <c r="E45115" t="s">
        <v>743</v>
      </c>
      <c r="F45115" s="2">
        <v>0</v>
      </c>
    </row>
    <row r="45116" spans="1:6">
      <c r="A45116" t="s">
        <v>620</v>
      </c>
      <c r="B45116">
        <v>4649</v>
      </c>
      <c r="C45116" t="s">
        <v>701</v>
      </c>
      <c r="D45116">
        <v>2009</v>
      </c>
      <c r="E45116" t="s">
        <v>743</v>
      </c>
      <c r="F45116" s="2">
        <v>0</v>
      </c>
    </row>
    <row r="45117" spans="1:6">
      <c r="A45117" t="s">
        <v>620</v>
      </c>
      <c r="B45117">
        <v>4649</v>
      </c>
      <c r="C45117" t="s">
        <v>701</v>
      </c>
      <c r="D45117">
        <v>2011</v>
      </c>
      <c r="E45117" t="s">
        <v>736</v>
      </c>
      <c r="F45117" s="2">
        <v>1890.4446414947899</v>
      </c>
    </row>
    <row r="45118" spans="1:6">
      <c r="A45118" t="s">
        <v>620</v>
      </c>
      <c r="B45118">
        <v>4649</v>
      </c>
      <c r="C45118" t="s">
        <v>701</v>
      </c>
      <c r="D45118">
        <v>2011</v>
      </c>
      <c r="E45118" t="s">
        <v>737</v>
      </c>
      <c r="F45118" s="2">
        <v>1714.8258246535599</v>
      </c>
    </row>
    <row r="45119" spans="1:6">
      <c r="A45119" t="s">
        <v>620</v>
      </c>
      <c r="B45119">
        <v>4649</v>
      </c>
      <c r="C45119" t="s">
        <v>701</v>
      </c>
      <c r="D45119">
        <v>2011</v>
      </c>
      <c r="E45119" t="s">
        <v>738</v>
      </c>
      <c r="F45119" s="2">
        <v>0</v>
      </c>
    </row>
    <row r="45120" spans="1:6">
      <c r="A45120" t="s">
        <v>620</v>
      </c>
      <c r="B45120">
        <v>4649</v>
      </c>
      <c r="C45120" t="s">
        <v>701</v>
      </c>
      <c r="D45120">
        <v>2013</v>
      </c>
      <c r="E45120" t="s">
        <v>742</v>
      </c>
      <c r="F45120" s="2">
        <v>3931.28114072465</v>
      </c>
    </row>
    <row r="45121" spans="1:6">
      <c r="A45121" t="s">
        <v>620</v>
      </c>
      <c r="B45121">
        <v>4649</v>
      </c>
      <c r="C45121" t="s">
        <v>701</v>
      </c>
      <c r="D45121">
        <v>2013</v>
      </c>
      <c r="E45121" t="s">
        <v>744</v>
      </c>
      <c r="F45121" s="2">
        <v>0</v>
      </c>
    </row>
    <row r="45122" spans="1:6">
      <c r="A45122" t="s">
        <v>620</v>
      </c>
      <c r="B45122">
        <v>4649</v>
      </c>
      <c r="C45122" t="s">
        <v>701</v>
      </c>
      <c r="D45122">
        <v>2013</v>
      </c>
      <c r="E45122" t="s">
        <v>745</v>
      </c>
      <c r="F45122" s="2">
        <v>29993.799452686198</v>
      </c>
    </row>
    <row r="45123" spans="1:6">
      <c r="A45123" t="s">
        <v>620</v>
      </c>
      <c r="B45123">
        <v>4649</v>
      </c>
      <c r="C45123" t="s">
        <v>701</v>
      </c>
      <c r="D45123">
        <v>2013</v>
      </c>
      <c r="E45123" t="s">
        <v>741</v>
      </c>
      <c r="F45123" s="2">
        <v>15207.6120344628</v>
      </c>
    </row>
    <row r="45124" spans="1:6">
      <c r="A45124" t="s">
        <v>620</v>
      </c>
      <c r="B45124">
        <v>4649</v>
      </c>
      <c r="C45124" t="s">
        <v>701</v>
      </c>
      <c r="D45124">
        <v>2015</v>
      </c>
      <c r="E45124" t="s">
        <v>739</v>
      </c>
      <c r="F45124" s="2">
        <v>16146.1966996357</v>
      </c>
    </row>
    <row r="45125" spans="1:6">
      <c r="A45125" t="s">
        <v>620</v>
      </c>
      <c r="B45125">
        <v>4649</v>
      </c>
      <c r="C45125" t="s">
        <v>701</v>
      </c>
      <c r="D45125">
        <v>2015</v>
      </c>
      <c r="E45125" t="s">
        <v>743</v>
      </c>
      <c r="F45125" s="2">
        <v>0</v>
      </c>
    </row>
    <row r="45126" spans="1:6">
      <c r="A45126" t="s">
        <v>620</v>
      </c>
      <c r="B45126">
        <v>4649</v>
      </c>
      <c r="C45126" t="s">
        <v>701</v>
      </c>
      <c r="D45126">
        <v>2016</v>
      </c>
      <c r="E45126" t="s">
        <v>742</v>
      </c>
      <c r="F45126" s="2">
        <v>6726.2617804206502</v>
      </c>
    </row>
    <row r="45127" spans="1:6">
      <c r="A45127" t="s">
        <v>620</v>
      </c>
      <c r="B45127">
        <v>4649</v>
      </c>
      <c r="C45127" t="s">
        <v>701</v>
      </c>
      <c r="D45127">
        <v>2016</v>
      </c>
      <c r="E45127" t="s">
        <v>744</v>
      </c>
      <c r="F45127" s="2">
        <v>0</v>
      </c>
    </row>
    <row r="45128" spans="1:6">
      <c r="A45128" t="s">
        <v>620</v>
      </c>
      <c r="B45128">
        <v>4649</v>
      </c>
      <c r="C45128" t="s">
        <v>701</v>
      </c>
      <c r="D45128">
        <v>2016</v>
      </c>
      <c r="E45128" t="s">
        <v>745</v>
      </c>
      <c r="F45128" s="2">
        <v>29993.799452686198</v>
      </c>
    </row>
    <row r="45129" spans="1:6">
      <c r="A45129" t="s">
        <v>620</v>
      </c>
      <c r="B45129">
        <v>4649</v>
      </c>
      <c r="C45129" t="s">
        <v>701</v>
      </c>
      <c r="D45129">
        <v>2017</v>
      </c>
      <c r="E45129" t="s">
        <v>736</v>
      </c>
      <c r="F45129" s="2">
        <v>1781.26781317166</v>
      </c>
    </row>
    <row r="45130" spans="1:6">
      <c r="A45130" t="s">
        <v>620</v>
      </c>
      <c r="B45130">
        <v>4649</v>
      </c>
      <c r="C45130" t="s">
        <v>701</v>
      </c>
      <c r="D45130">
        <v>2017</v>
      </c>
      <c r="E45130" t="s">
        <v>737</v>
      </c>
      <c r="F45130" s="2">
        <v>1739.7663441172599</v>
      </c>
    </row>
    <row r="45131" spans="1:6">
      <c r="A45131" t="s">
        <v>620</v>
      </c>
      <c r="B45131">
        <v>4649</v>
      </c>
      <c r="C45131" t="s">
        <v>701</v>
      </c>
      <c r="D45131">
        <v>2017</v>
      </c>
      <c r="E45131" t="s">
        <v>738</v>
      </c>
      <c r="F45131" s="2">
        <v>0</v>
      </c>
    </row>
    <row r="45132" spans="1:6">
      <c r="A45132" t="s">
        <v>620</v>
      </c>
      <c r="B45132">
        <v>4649</v>
      </c>
      <c r="C45132" t="s">
        <v>701</v>
      </c>
      <c r="D45132">
        <v>2017</v>
      </c>
      <c r="E45132" t="s">
        <v>740</v>
      </c>
      <c r="F45132" s="2">
        <v>1705.59521923542</v>
      </c>
    </row>
    <row r="45133" spans="1:6">
      <c r="A45133" t="s">
        <v>620</v>
      </c>
      <c r="B45133">
        <v>4649</v>
      </c>
      <c r="C45133" t="s">
        <v>701</v>
      </c>
      <c r="D45133">
        <v>2018</v>
      </c>
      <c r="E45133" t="s">
        <v>739</v>
      </c>
      <c r="F45133" s="2">
        <v>15531.432612983401</v>
      </c>
    </row>
    <row r="45134" spans="1:6">
      <c r="A45134" t="s">
        <v>620</v>
      </c>
      <c r="B45134">
        <v>4649</v>
      </c>
      <c r="C45134" t="s">
        <v>701</v>
      </c>
      <c r="D45134">
        <v>2019</v>
      </c>
      <c r="E45134" t="s">
        <v>742</v>
      </c>
      <c r="F45134" s="2">
        <v>4422.3988182841103</v>
      </c>
    </row>
    <row r="45135" spans="1:6">
      <c r="A45135" t="s">
        <v>620</v>
      </c>
      <c r="B45135">
        <v>4649</v>
      </c>
      <c r="C45135" t="s">
        <v>701</v>
      </c>
      <c r="D45135">
        <v>2019</v>
      </c>
      <c r="E45135" t="s">
        <v>744</v>
      </c>
      <c r="F45135" s="2">
        <v>0</v>
      </c>
    </row>
    <row r="45136" spans="1:6">
      <c r="A45136" t="s">
        <v>620</v>
      </c>
      <c r="B45136">
        <v>4649</v>
      </c>
      <c r="C45136" t="s">
        <v>701</v>
      </c>
      <c r="D45136">
        <v>2019</v>
      </c>
      <c r="E45136" t="s">
        <v>745</v>
      </c>
      <c r="F45136" s="2">
        <v>32111.1446354705</v>
      </c>
    </row>
    <row r="45137" spans="1:6">
      <c r="A45137" t="s">
        <v>620</v>
      </c>
      <c r="B45137">
        <v>4649</v>
      </c>
      <c r="C45137" t="s">
        <v>701</v>
      </c>
      <c r="D45137">
        <v>2020</v>
      </c>
      <c r="E45137" t="s">
        <v>736</v>
      </c>
      <c r="F45137" s="2">
        <v>1598.4047287031599</v>
      </c>
    </row>
    <row r="45138" spans="1:6">
      <c r="A45138" t="s">
        <v>620</v>
      </c>
      <c r="B45138">
        <v>4649</v>
      </c>
      <c r="C45138" t="s">
        <v>701</v>
      </c>
      <c r="D45138">
        <v>2020</v>
      </c>
      <c r="E45138" t="s">
        <v>737</v>
      </c>
      <c r="F45138" s="2">
        <v>1610.5430341383401</v>
      </c>
    </row>
    <row r="45139" spans="1:6">
      <c r="A45139" t="s">
        <v>620</v>
      </c>
      <c r="B45139">
        <v>4649</v>
      </c>
      <c r="C45139" t="s">
        <v>701</v>
      </c>
      <c r="D45139">
        <v>2020</v>
      </c>
      <c r="E45139" t="s">
        <v>740</v>
      </c>
      <c r="F45139" s="2">
        <v>811.806416890126</v>
      </c>
    </row>
    <row r="45140" spans="1:6">
      <c r="A45140" t="s">
        <v>620</v>
      </c>
      <c r="B45140">
        <v>4649</v>
      </c>
      <c r="C45140" t="s">
        <v>701</v>
      </c>
      <c r="D45140">
        <v>2020</v>
      </c>
      <c r="E45140" t="s">
        <v>741</v>
      </c>
      <c r="F45140" s="2">
        <v>13041.7102142614</v>
      </c>
    </row>
    <row r="45141" spans="1:6">
      <c r="A45141" t="s">
        <v>620</v>
      </c>
      <c r="B45141">
        <v>4649</v>
      </c>
      <c r="C45141" t="s">
        <v>701</v>
      </c>
      <c r="D45141">
        <v>2021</v>
      </c>
      <c r="E45141" t="s">
        <v>739</v>
      </c>
      <c r="F45141" s="2">
        <v>15648.9946679803</v>
      </c>
    </row>
    <row r="45142" spans="1:6">
      <c r="A45142" t="s">
        <v>620</v>
      </c>
      <c r="B45142">
        <v>4649</v>
      </c>
      <c r="C45142" t="s">
        <v>701</v>
      </c>
      <c r="D45142">
        <v>2022</v>
      </c>
      <c r="E45142" t="s">
        <v>742</v>
      </c>
      <c r="F45142" s="2">
        <v>2653.9043369003198</v>
      </c>
    </row>
    <row r="45143" spans="1:6">
      <c r="A45143" t="s">
        <v>620</v>
      </c>
      <c r="B45143">
        <v>4649</v>
      </c>
      <c r="C45143" t="s">
        <v>701</v>
      </c>
      <c r="D45143">
        <v>2022</v>
      </c>
      <c r="E45143" t="s">
        <v>744</v>
      </c>
      <c r="F45143" s="2">
        <v>0</v>
      </c>
    </row>
    <row r="45144" spans="1:6">
      <c r="A45144" t="s">
        <v>620</v>
      </c>
      <c r="B45144">
        <v>4649</v>
      </c>
      <c r="C45144" t="s">
        <v>701</v>
      </c>
      <c r="D45144">
        <v>2022</v>
      </c>
      <c r="E45144" t="s">
        <v>743</v>
      </c>
      <c r="F45144" s="2">
        <v>0</v>
      </c>
    </row>
    <row r="45145" spans="1:6">
      <c r="A45145" t="s">
        <v>620</v>
      </c>
      <c r="B45145">
        <v>4649</v>
      </c>
      <c r="C45145" t="s">
        <v>701</v>
      </c>
      <c r="D45145">
        <v>2022</v>
      </c>
      <c r="E45145" t="s">
        <v>745</v>
      </c>
      <c r="F45145" s="2">
        <v>36750.511350666602</v>
      </c>
    </row>
    <row r="45146" spans="1:6">
      <c r="A45146" t="s">
        <v>620</v>
      </c>
      <c r="B45146">
        <v>4649</v>
      </c>
      <c r="C45146" t="s">
        <v>701</v>
      </c>
      <c r="D45146">
        <v>2023</v>
      </c>
      <c r="E45146" t="s">
        <v>741</v>
      </c>
      <c r="F45146" s="2">
        <v>12984.662672115201</v>
      </c>
    </row>
    <row r="45147" spans="1:6">
      <c r="A45147" t="s">
        <v>620</v>
      </c>
      <c r="B45147">
        <v>4649</v>
      </c>
      <c r="C45147" t="s">
        <v>701</v>
      </c>
      <c r="D45147">
        <v>2024</v>
      </c>
      <c r="E45147" t="s">
        <v>737</v>
      </c>
      <c r="F45147" s="2">
        <v>1412.8742657898799</v>
      </c>
    </row>
    <row r="45148" spans="1:6">
      <c r="A45148" t="s">
        <v>620</v>
      </c>
      <c r="B45148">
        <v>4650</v>
      </c>
      <c r="C45148" t="s">
        <v>703</v>
      </c>
      <c r="D45148">
        <v>2009</v>
      </c>
      <c r="E45148" t="s">
        <v>738</v>
      </c>
      <c r="F45148" s="2">
        <v>0</v>
      </c>
    </row>
    <row r="45149" spans="1:6">
      <c r="A45149" t="s">
        <v>620</v>
      </c>
      <c r="B45149">
        <v>4650</v>
      </c>
      <c r="C45149" t="s">
        <v>703</v>
      </c>
      <c r="D45149">
        <v>2009</v>
      </c>
      <c r="E45149" t="s">
        <v>740</v>
      </c>
      <c r="F45149" s="2">
        <v>1428.9070540965799</v>
      </c>
    </row>
    <row r="45150" spans="1:6">
      <c r="A45150" t="s">
        <v>620</v>
      </c>
      <c r="B45150">
        <v>4650</v>
      </c>
      <c r="C45150" t="s">
        <v>703</v>
      </c>
      <c r="D45150">
        <v>2011</v>
      </c>
      <c r="E45150" t="s">
        <v>745</v>
      </c>
      <c r="F45150" s="2">
        <v>2.9215545549309998</v>
      </c>
    </row>
    <row r="45151" spans="1:6">
      <c r="A45151" t="s">
        <v>620</v>
      </c>
      <c r="B45151">
        <v>4650</v>
      </c>
      <c r="C45151" t="s">
        <v>703</v>
      </c>
      <c r="D45151">
        <v>2011</v>
      </c>
      <c r="E45151" t="s">
        <v>741</v>
      </c>
      <c r="F45151" s="2">
        <v>10091.4245209783</v>
      </c>
    </row>
    <row r="45152" spans="1:6">
      <c r="A45152" t="s">
        <v>620</v>
      </c>
      <c r="B45152">
        <v>4650</v>
      </c>
      <c r="C45152" t="s">
        <v>703</v>
      </c>
      <c r="D45152">
        <v>2013</v>
      </c>
      <c r="E45152" t="s">
        <v>739</v>
      </c>
      <c r="F45152" s="2">
        <v>20437.266597983002</v>
      </c>
    </row>
    <row r="45153" spans="1:6">
      <c r="A45153" t="s">
        <v>620</v>
      </c>
      <c r="B45153">
        <v>4650</v>
      </c>
      <c r="C45153" t="s">
        <v>703</v>
      </c>
      <c r="D45153">
        <v>2013</v>
      </c>
      <c r="E45153" t="s">
        <v>743</v>
      </c>
      <c r="F45153" s="2">
        <v>376.21154913587202</v>
      </c>
    </row>
    <row r="45154" spans="1:6">
      <c r="A45154" t="s">
        <v>620</v>
      </c>
      <c r="B45154">
        <v>4650</v>
      </c>
      <c r="C45154" t="s">
        <v>703</v>
      </c>
      <c r="D45154">
        <v>2015</v>
      </c>
      <c r="E45154" t="s">
        <v>736</v>
      </c>
      <c r="F45154" s="2">
        <v>6090.0348636389899</v>
      </c>
    </row>
    <row r="45155" spans="1:6">
      <c r="A45155" t="s">
        <v>620</v>
      </c>
      <c r="B45155">
        <v>4650</v>
      </c>
      <c r="C45155" t="s">
        <v>703</v>
      </c>
      <c r="D45155">
        <v>2015</v>
      </c>
      <c r="E45155" t="s">
        <v>737</v>
      </c>
      <c r="F45155" s="2">
        <v>970.45546151139001</v>
      </c>
    </row>
    <row r="45156" spans="1:6">
      <c r="A45156" t="s">
        <v>620</v>
      </c>
      <c r="B45156">
        <v>4650</v>
      </c>
      <c r="C45156" t="s">
        <v>703</v>
      </c>
      <c r="D45156">
        <v>2015</v>
      </c>
      <c r="E45156" t="s">
        <v>740</v>
      </c>
      <c r="F45156" s="2">
        <v>934.02331692860696</v>
      </c>
    </row>
    <row r="45157" spans="1:6">
      <c r="A45157" t="s">
        <v>620</v>
      </c>
      <c r="B45157">
        <v>4650</v>
      </c>
      <c r="C45157" t="s">
        <v>703</v>
      </c>
      <c r="D45157">
        <v>2016</v>
      </c>
      <c r="E45157" t="s">
        <v>738</v>
      </c>
      <c r="F45157" s="2">
        <v>0</v>
      </c>
    </row>
    <row r="45158" spans="1:6">
      <c r="A45158" t="s">
        <v>620</v>
      </c>
      <c r="B45158">
        <v>4650</v>
      </c>
      <c r="C45158" t="s">
        <v>703</v>
      </c>
      <c r="D45158">
        <v>2016</v>
      </c>
      <c r="E45158" t="s">
        <v>743</v>
      </c>
      <c r="F45158" s="2">
        <v>358.035618297724</v>
      </c>
    </row>
    <row r="45159" spans="1:6">
      <c r="A45159" t="s">
        <v>620</v>
      </c>
      <c r="B45159">
        <v>4650</v>
      </c>
      <c r="C45159" t="s">
        <v>703</v>
      </c>
      <c r="D45159">
        <v>2017</v>
      </c>
      <c r="E45159" t="s">
        <v>742</v>
      </c>
      <c r="F45159" s="2">
        <v>5619.9597484446504</v>
      </c>
    </row>
    <row r="45160" spans="1:6">
      <c r="A45160" t="s">
        <v>620</v>
      </c>
      <c r="B45160">
        <v>4650</v>
      </c>
      <c r="C45160" t="s">
        <v>703</v>
      </c>
      <c r="D45160">
        <v>2017</v>
      </c>
      <c r="E45160" t="s">
        <v>744</v>
      </c>
      <c r="F45160" s="2">
        <v>269.56942135000003</v>
      </c>
    </row>
    <row r="45161" spans="1:6">
      <c r="A45161" t="s">
        <v>620</v>
      </c>
      <c r="B45161">
        <v>4650</v>
      </c>
      <c r="C45161" t="s">
        <v>703</v>
      </c>
      <c r="D45161">
        <v>2017</v>
      </c>
      <c r="E45161" t="s">
        <v>741</v>
      </c>
      <c r="F45161" s="2">
        <v>8939.6971941312295</v>
      </c>
    </row>
    <row r="45162" spans="1:6">
      <c r="A45162" t="s">
        <v>620</v>
      </c>
      <c r="B45162">
        <v>4650</v>
      </c>
      <c r="C45162" t="s">
        <v>703</v>
      </c>
      <c r="D45162">
        <v>2018</v>
      </c>
      <c r="E45162" t="s">
        <v>736</v>
      </c>
      <c r="F45162" s="2">
        <v>5419.8623332339603</v>
      </c>
    </row>
    <row r="45163" spans="1:6">
      <c r="A45163" t="s">
        <v>620</v>
      </c>
      <c r="B45163">
        <v>4650</v>
      </c>
      <c r="C45163" t="s">
        <v>703</v>
      </c>
      <c r="D45163">
        <v>2018</v>
      </c>
      <c r="E45163" t="s">
        <v>737</v>
      </c>
      <c r="F45163" s="2">
        <v>938.88438325998595</v>
      </c>
    </row>
    <row r="45164" spans="1:6">
      <c r="A45164" t="s">
        <v>620</v>
      </c>
      <c r="B45164">
        <v>4650</v>
      </c>
      <c r="C45164" t="s">
        <v>703</v>
      </c>
      <c r="D45164">
        <v>2019</v>
      </c>
      <c r="E45164" t="s">
        <v>738</v>
      </c>
      <c r="F45164" s="2">
        <v>0</v>
      </c>
    </row>
    <row r="45165" spans="1:6">
      <c r="A45165" t="s">
        <v>620</v>
      </c>
      <c r="B45165">
        <v>4650</v>
      </c>
      <c r="C45165" t="s">
        <v>703</v>
      </c>
      <c r="D45165">
        <v>2019</v>
      </c>
      <c r="E45165" t="s">
        <v>743</v>
      </c>
      <c r="F45165" s="2">
        <v>332.82408568709701</v>
      </c>
    </row>
    <row r="45166" spans="1:6">
      <c r="A45166" t="s">
        <v>620</v>
      </c>
      <c r="B45166">
        <v>4650</v>
      </c>
      <c r="C45166" t="s">
        <v>703</v>
      </c>
      <c r="D45166">
        <v>2020</v>
      </c>
      <c r="E45166" t="s">
        <v>742</v>
      </c>
      <c r="F45166" s="2">
        <v>2832.5046466437102</v>
      </c>
    </row>
    <row r="45167" spans="1:6">
      <c r="A45167" t="s">
        <v>620</v>
      </c>
      <c r="B45167">
        <v>4650</v>
      </c>
      <c r="C45167" t="s">
        <v>703</v>
      </c>
      <c r="D45167">
        <v>2020</v>
      </c>
      <c r="E45167" t="s">
        <v>744</v>
      </c>
      <c r="F45167" s="2">
        <v>0.89167364999999998</v>
      </c>
    </row>
    <row r="45168" spans="1:6">
      <c r="A45168" t="s">
        <v>620</v>
      </c>
      <c r="B45168">
        <v>4650</v>
      </c>
      <c r="C45168" t="s">
        <v>703</v>
      </c>
      <c r="D45168">
        <v>2020</v>
      </c>
      <c r="E45168" t="s">
        <v>739</v>
      </c>
      <c r="F45168" s="2">
        <v>21585.513146185302</v>
      </c>
    </row>
    <row r="45169" spans="1:6">
      <c r="A45169" t="s">
        <v>620</v>
      </c>
      <c r="B45169">
        <v>4650</v>
      </c>
      <c r="C45169" t="s">
        <v>703</v>
      </c>
      <c r="D45169">
        <v>2021</v>
      </c>
      <c r="E45169" t="s">
        <v>736</v>
      </c>
      <c r="F45169" s="2">
        <v>4631.3537665952899</v>
      </c>
    </row>
    <row r="45170" spans="1:6">
      <c r="A45170" t="s">
        <v>620</v>
      </c>
      <c r="B45170">
        <v>4650</v>
      </c>
      <c r="C45170" t="s">
        <v>703</v>
      </c>
      <c r="D45170">
        <v>2021</v>
      </c>
      <c r="E45170" t="s">
        <v>737</v>
      </c>
      <c r="F45170" s="2">
        <v>930.69098550548699</v>
      </c>
    </row>
    <row r="45171" spans="1:6">
      <c r="A45171" t="s">
        <v>620</v>
      </c>
      <c r="B45171">
        <v>4650</v>
      </c>
      <c r="C45171" t="s">
        <v>703</v>
      </c>
      <c r="D45171">
        <v>2021</v>
      </c>
      <c r="E45171" t="s">
        <v>745</v>
      </c>
      <c r="F45171" s="2">
        <v>716.02493321992802</v>
      </c>
    </row>
    <row r="45172" spans="1:6">
      <c r="A45172" t="s">
        <v>620</v>
      </c>
      <c r="B45172">
        <v>4650</v>
      </c>
      <c r="C45172" t="s">
        <v>703</v>
      </c>
      <c r="D45172">
        <v>2022</v>
      </c>
      <c r="E45172" t="s">
        <v>738</v>
      </c>
      <c r="F45172" s="2">
        <v>0</v>
      </c>
    </row>
    <row r="45173" spans="1:6">
      <c r="A45173" t="s">
        <v>620</v>
      </c>
      <c r="B45173">
        <v>4650</v>
      </c>
      <c r="C45173" t="s">
        <v>703</v>
      </c>
      <c r="D45173">
        <v>2022</v>
      </c>
      <c r="E45173" t="s">
        <v>740</v>
      </c>
      <c r="F45173" s="2">
        <v>934.74281333670797</v>
      </c>
    </row>
    <row r="45174" spans="1:6">
      <c r="A45174" t="s">
        <v>620</v>
      </c>
      <c r="B45174">
        <v>4650</v>
      </c>
      <c r="C45174" t="s">
        <v>703</v>
      </c>
      <c r="D45174">
        <v>2023</v>
      </c>
      <c r="E45174" t="s">
        <v>742</v>
      </c>
      <c r="F45174" s="2">
        <v>2913.2207584325201</v>
      </c>
    </row>
    <row r="45175" spans="1:6">
      <c r="A45175" t="s">
        <v>620</v>
      </c>
      <c r="B45175">
        <v>4650</v>
      </c>
      <c r="C45175" t="s">
        <v>703</v>
      </c>
      <c r="D45175">
        <v>2023</v>
      </c>
      <c r="E45175" t="s">
        <v>744</v>
      </c>
      <c r="F45175" s="2">
        <v>0.38430945</v>
      </c>
    </row>
    <row r="45176" spans="1:6">
      <c r="A45176" t="s">
        <v>620</v>
      </c>
      <c r="B45176">
        <v>4650</v>
      </c>
      <c r="C45176" t="s">
        <v>703</v>
      </c>
      <c r="D45176">
        <v>2023</v>
      </c>
      <c r="E45176" t="s">
        <v>739</v>
      </c>
      <c r="F45176" s="2">
        <v>20327.584230278298</v>
      </c>
    </row>
    <row r="45177" spans="1:6">
      <c r="A45177" t="s">
        <v>620</v>
      </c>
      <c r="B45177">
        <v>4650</v>
      </c>
      <c r="C45177" t="s">
        <v>703</v>
      </c>
      <c r="D45177">
        <v>2024</v>
      </c>
      <c r="E45177" t="s">
        <v>736</v>
      </c>
      <c r="F45177" s="2">
        <v>4214.5109771335901</v>
      </c>
    </row>
    <row r="45178" spans="1:6">
      <c r="A45178" t="s">
        <v>620</v>
      </c>
      <c r="B45178">
        <v>4650</v>
      </c>
      <c r="C45178" t="s">
        <v>703</v>
      </c>
      <c r="D45178">
        <v>2024</v>
      </c>
      <c r="E45178" t="s">
        <v>745</v>
      </c>
      <c r="F45178" s="2">
        <v>1824.0535536417401</v>
      </c>
    </row>
    <row r="45179" spans="1:6">
      <c r="A45179" t="s">
        <v>620</v>
      </c>
      <c r="B45179">
        <v>4650</v>
      </c>
      <c r="C45179" t="s">
        <v>703</v>
      </c>
      <c r="D45179">
        <v>2024</v>
      </c>
      <c r="E45179" t="s">
        <v>741</v>
      </c>
      <c r="F45179" s="2">
        <v>8303.1433575460596</v>
      </c>
    </row>
    <row r="45180" spans="1:6">
      <c r="A45180" t="s">
        <v>620</v>
      </c>
      <c r="B45180">
        <v>4651</v>
      </c>
      <c r="C45180" t="s">
        <v>705</v>
      </c>
      <c r="D45180">
        <v>2009</v>
      </c>
      <c r="E45180" t="s">
        <v>738</v>
      </c>
      <c r="F45180" s="2">
        <v>0</v>
      </c>
    </row>
    <row r="45181" spans="1:6">
      <c r="A45181" t="s">
        <v>620</v>
      </c>
      <c r="B45181">
        <v>4651</v>
      </c>
      <c r="C45181" t="s">
        <v>705</v>
      </c>
      <c r="D45181">
        <v>2009</v>
      </c>
      <c r="E45181" t="s">
        <v>739</v>
      </c>
      <c r="F45181" s="2">
        <v>19754.788514155101</v>
      </c>
    </row>
    <row r="45182" spans="1:6">
      <c r="A45182" t="s">
        <v>620</v>
      </c>
      <c r="B45182">
        <v>4651</v>
      </c>
      <c r="C45182" t="s">
        <v>705</v>
      </c>
      <c r="D45182">
        <v>2009</v>
      </c>
      <c r="E45182" t="s">
        <v>743</v>
      </c>
      <c r="F45182" s="2">
        <v>0</v>
      </c>
    </row>
    <row r="45183" spans="1:6">
      <c r="A45183" t="s">
        <v>620</v>
      </c>
      <c r="B45183">
        <v>4651</v>
      </c>
      <c r="C45183" t="s">
        <v>705</v>
      </c>
      <c r="D45183">
        <v>2009</v>
      </c>
      <c r="E45183" t="s">
        <v>740</v>
      </c>
      <c r="F45183" s="2">
        <v>1962.9188566191999</v>
      </c>
    </row>
    <row r="45184" spans="1:6">
      <c r="A45184" t="s">
        <v>620</v>
      </c>
      <c r="B45184">
        <v>4651</v>
      </c>
      <c r="C45184" t="s">
        <v>705</v>
      </c>
      <c r="D45184">
        <v>2011</v>
      </c>
      <c r="E45184" t="s">
        <v>736</v>
      </c>
      <c r="F45184" s="2">
        <v>692.83877227154505</v>
      </c>
    </row>
    <row r="45185" spans="1:6">
      <c r="A45185" t="s">
        <v>620</v>
      </c>
      <c r="B45185">
        <v>4651</v>
      </c>
      <c r="C45185" t="s">
        <v>705</v>
      </c>
      <c r="D45185">
        <v>2011</v>
      </c>
      <c r="E45185" t="s">
        <v>737</v>
      </c>
      <c r="F45185" s="2">
        <v>2533.81668903422</v>
      </c>
    </row>
    <row r="45186" spans="1:6">
      <c r="A45186" t="s">
        <v>620</v>
      </c>
      <c r="B45186">
        <v>4651</v>
      </c>
      <c r="C45186" t="s">
        <v>705</v>
      </c>
      <c r="D45186">
        <v>2013</v>
      </c>
      <c r="E45186" t="s">
        <v>742</v>
      </c>
      <c r="F45186" s="2">
        <v>4290.3992511326896</v>
      </c>
    </row>
    <row r="45187" spans="1:6">
      <c r="A45187" t="s">
        <v>620</v>
      </c>
      <c r="B45187">
        <v>4651</v>
      </c>
      <c r="C45187" t="s">
        <v>705</v>
      </c>
      <c r="D45187">
        <v>2013</v>
      </c>
      <c r="E45187" t="s">
        <v>744</v>
      </c>
      <c r="F45187" s="2">
        <v>2821.5371661499998</v>
      </c>
    </row>
    <row r="45188" spans="1:6">
      <c r="A45188" t="s">
        <v>620</v>
      </c>
      <c r="B45188">
        <v>4651</v>
      </c>
      <c r="C45188" t="s">
        <v>705</v>
      </c>
      <c r="D45188">
        <v>2013</v>
      </c>
      <c r="E45188" t="s">
        <v>745</v>
      </c>
      <c r="F45188" s="2">
        <v>0</v>
      </c>
    </row>
    <row r="45189" spans="1:6">
      <c r="A45189" t="s">
        <v>620</v>
      </c>
      <c r="B45189">
        <v>4651</v>
      </c>
      <c r="C45189" t="s">
        <v>705</v>
      </c>
      <c r="D45189">
        <v>2015</v>
      </c>
      <c r="E45189" t="s">
        <v>740</v>
      </c>
      <c r="F45189" s="2">
        <v>1229.2402928471799</v>
      </c>
    </row>
    <row r="45190" spans="1:6">
      <c r="A45190" t="s">
        <v>620</v>
      </c>
      <c r="B45190">
        <v>4651</v>
      </c>
      <c r="C45190" t="s">
        <v>705</v>
      </c>
      <c r="D45190">
        <v>2016</v>
      </c>
      <c r="E45190" t="s">
        <v>743</v>
      </c>
      <c r="F45190" s="2">
        <v>0</v>
      </c>
    </row>
    <row r="45191" spans="1:6">
      <c r="A45191" t="s">
        <v>620</v>
      </c>
      <c r="B45191">
        <v>4651</v>
      </c>
      <c r="C45191" t="s">
        <v>705</v>
      </c>
      <c r="D45191">
        <v>2016</v>
      </c>
      <c r="E45191" t="s">
        <v>745</v>
      </c>
      <c r="F45191" s="2">
        <v>0</v>
      </c>
    </row>
    <row r="45192" spans="1:6">
      <c r="A45192" t="s">
        <v>620</v>
      </c>
      <c r="B45192">
        <v>4651</v>
      </c>
      <c r="C45192" t="s">
        <v>705</v>
      </c>
      <c r="D45192">
        <v>2017</v>
      </c>
      <c r="E45192" t="s">
        <v>741</v>
      </c>
      <c r="F45192" s="2">
        <v>16808.039238241101</v>
      </c>
    </row>
    <row r="45193" spans="1:6">
      <c r="A45193" t="s">
        <v>620</v>
      </c>
      <c r="B45193">
        <v>4651</v>
      </c>
      <c r="C45193" t="s">
        <v>705</v>
      </c>
      <c r="D45193">
        <v>2018</v>
      </c>
      <c r="E45193" t="s">
        <v>736</v>
      </c>
      <c r="F45193" s="2">
        <v>957.94642549670903</v>
      </c>
    </row>
    <row r="45194" spans="1:6">
      <c r="A45194" t="s">
        <v>620</v>
      </c>
      <c r="B45194">
        <v>4651</v>
      </c>
      <c r="C45194" t="s">
        <v>705</v>
      </c>
      <c r="D45194">
        <v>2018</v>
      </c>
      <c r="E45194" t="s">
        <v>737</v>
      </c>
      <c r="F45194" s="2">
        <v>2138.5435670481202</v>
      </c>
    </row>
    <row r="45195" spans="1:6">
      <c r="A45195" t="s">
        <v>620</v>
      </c>
      <c r="B45195">
        <v>4651</v>
      </c>
      <c r="C45195" t="s">
        <v>705</v>
      </c>
      <c r="D45195">
        <v>2018</v>
      </c>
      <c r="E45195" t="s">
        <v>740</v>
      </c>
      <c r="F45195" s="2">
        <v>1245.7311063960799</v>
      </c>
    </row>
    <row r="45196" spans="1:6">
      <c r="A45196" t="s">
        <v>620</v>
      </c>
      <c r="B45196">
        <v>4651</v>
      </c>
      <c r="C45196" t="s">
        <v>705</v>
      </c>
      <c r="D45196">
        <v>2019</v>
      </c>
      <c r="E45196" t="s">
        <v>738</v>
      </c>
      <c r="F45196" s="2">
        <v>0</v>
      </c>
    </row>
    <row r="45197" spans="1:6">
      <c r="A45197" t="s">
        <v>620</v>
      </c>
      <c r="B45197">
        <v>4651</v>
      </c>
      <c r="C45197" t="s">
        <v>705</v>
      </c>
      <c r="D45197">
        <v>2019</v>
      </c>
      <c r="E45197" t="s">
        <v>739</v>
      </c>
      <c r="F45197" s="2">
        <v>17532.948382789698</v>
      </c>
    </row>
    <row r="45198" spans="1:6">
      <c r="A45198" t="s">
        <v>620</v>
      </c>
      <c r="B45198">
        <v>4651</v>
      </c>
      <c r="C45198" t="s">
        <v>705</v>
      </c>
      <c r="D45198">
        <v>2019</v>
      </c>
      <c r="E45198" t="s">
        <v>743</v>
      </c>
      <c r="F45198" s="2">
        <v>0</v>
      </c>
    </row>
    <row r="45199" spans="1:6">
      <c r="A45199" t="s">
        <v>620</v>
      </c>
      <c r="B45199">
        <v>4651</v>
      </c>
      <c r="C45199" t="s">
        <v>705</v>
      </c>
      <c r="D45199">
        <v>2020</v>
      </c>
      <c r="E45199" t="s">
        <v>742</v>
      </c>
      <c r="F45199" s="2">
        <v>3042.8126382355399</v>
      </c>
    </row>
    <row r="45200" spans="1:6">
      <c r="A45200" t="s">
        <v>620</v>
      </c>
      <c r="B45200">
        <v>4651</v>
      </c>
      <c r="C45200" t="s">
        <v>705</v>
      </c>
      <c r="D45200">
        <v>2020</v>
      </c>
      <c r="E45200" t="s">
        <v>744</v>
      </c>
      <c r="F45200" s="2">
        <v>1382.1093406099999</v>
      </c>
    </row>
    <row r="45201" spans="1:6">
      <c r="A45201" t="s">
        <v>620</v>
      </c>
      <c r="B45201">
        <v>4651</v>
      </c>
      <c r="C45201" t="s">
        <v>705</v>
      </c>
      <c r="D45201">
        <v>2020</v>
      </c>
      <c r="E45201" t="s">
        <v>741</v>
      </c>
      <c r="F45201" s="2">
        <v>16429.231941817099</v>
      </c>
    </row>
    <row r="45202" spans="1:6">
      <c r="A45202" t="s">
        <v>620</v>
      </c>
      <c r="B45202">
        <v>4651</v>
      </c>
      <c r="C45202" t="s">
        <v>705</v>
      </c>
      <c r="D45202">
        <v>2021</v>
      </c>
      <c r="E45202" t="s">
        <v>736</v>
      </c>
      <c r="F45202" s="2">
        <v>894.72270313783804</v>
      </c>
    </row>
    <row r="45203" spans="1:6">
      <c r="A45203" t="s">
        <v>620</v>
      </c>
      <c r="B45203">
        <v>4651</v>
      </c>
      <c r="C45203" t="s">
        <v>705</v>
      </c>
      <c r="D45203">
        <v>2021</v>
      </c>
      <c r="E45203" t="s">
        <v>737</v>
      </c>
      <c r="F45203" s="2">
        <v>1676.3387719797399</v>
      </c>
    </row>
    <row r="45204" spans="1:6">
      <c r="A45204" t="s">
        <v>620</v>
      </c>
      <c r="B45204">
        <v>4651</v>
      </c>
      <c r="C45204" t="s">
        <v>705</v>
      </c>
      <c r="D45204">
        <v>2022</v>
      </c>
      <c r="E45204" t="s">
        <v>738</v>
      </c>
      <c r="F45204" s="2">
        <v>0</v>
      </c>
    </row>
    <row r="45205" spans="1:6">
      <c r="A45205" t="s">
        <v>620</v>
      </c>
      <c r="B45205">
        <v>4651</v>
      </c>
      <c r="C45205" t="s">
        <v>705</v>
      </c>
      <c r="D45205">
        <v>2022</v>
      </c>
      <c r="E45205" t="s">
        <v>739</v>
      </c>
      <c r="F45205" s="2">
        <v>16811.7178874399</v>
      </c>
    </row>
    <row r="45206" spans="1:6">
      <c r="A45206" t="s">
        <v>620</v>
      </c>
      <c r="B45206">
        <v>4651</v>
      </c>
      <c r="C45206" t="s">
        <v>705</v>
      </c>
      <c r="D45206">
        <v>2022</v>
      </c>
      <c r="E45206" t="s">
        <v>743</v>
      </c>
      <c r="F45206" s="2">
        <v>0</v>
      </c>
    </row>
    <row r="45207" spans="1:6">
      <c r="A45207" t="s">
        <v>620</v>
      </c>
      <c r="B45207">
        <v>4651</v>
      </c>
      <c r="C45207" t="s">
        <v>705</v>
      </c>
      <c r="D45207">
        <v>2023</v>
      </c>
      <c r="E45207" t="s">
        <v>742</v>
      </c>
      <c r="F45207" s="2">
        <v>2950.8434211480599</v>
      </c>
    </row>
    <row r="45208" spans="1:6">
      <c r="A45208" t="s">
        <v>620</v>
      </c>
      <c r="B45208">
        <v>4651</v>
      </c>
      <c r="C45208" t="s">
        <v>705</v>
      </c>
      <c r="D45208">
        <v>2023</v>
      </c>
      <c r="E45208" t="s">
        <v>744</v>
      </c>
      <c r="F45208" s="2">
        <v>2673.4474123790001</v>
      </c>
    </row>
    <row r="45209" spans="1:6">
      <c r="A45209" t="s">
        <v>620</v>
      </c>
      <c r="B45209">
        <v>4651</v>
      </c>
      <c r="C45209" t="s">
        <v>705</v>
      </c>
      <c r="D45209">
        <v>2023</v>
      </c>
      <c r="E45209" t="s">
        <v>745</v>
      </c>
      <c r="F45209" s="2">
        <v>21615.063520911801</v>
      </c>
    </row>
    <row r="45210" spans="1:6">
      <c r="A45210" t="s">
        <v>620</v>
      </c>
      <c r="B45210">
        <v>4651</v>
      </c>
      <c r="C45210" t="s">
        <v>705</v>
      </c>
      <c r="D45210">
        <v>2023</v>
      </c>
      <c r="E45210" t="s">
        <v>741</v>
      </c>
      <c r="F45210" s="2">
        <v>16439.478756022501</v>
      </c>
    </row>
    <row r="45211" spans="1:6">
      <c r="A45211" t="s">
        <v>620</v>
      </c>
      <c r="B45211">
        <v>4651</v>
      </c>
      <c r="C45211" t="s">
        <v>705</v>
      </c>
      <c r="D45211">
        <v>2024</v>
      </c>
      <c r="E45211" t="s">
        <v>736</v>
      </c>
      <c r="F45211" s="2">
        <v>579.52507129596097</v>
      </c>
    </row>
    <row r="45212" spans="1:6">
      <c r="A45212" t="s">
        <v>620</v>
      </c>
      <c r="B45212">
        <v>4651</v>
      </c>
      <c r="C45212" t="s">
        <v>705</v>
      </c>
      <c r="D45212">
        <v>2024</v>
      </c>
      <c r="E45212" t="s">
        <v>737</v>
      </c>
      <c r="F45212" s="2">
        <v>1490.8411265264799</v>
      </c>
    </row>
    <row r="45213" spans="1:6">
      <c r="A45213" t="s">
        <v>707</v>
      </c>
      <c r="B45213">
        <v>3101</v>
      </c>
      <c r="C45213" t="s">
        <v>708</v>
      </c>
      <c r="D45213">
        <v>2009</v>
      </c>
      <c r="E45213" t="s">
        <v>742</v>
      </c>
      <c r="F45213" s="2">
        <v>8081.8709676521703</v>
      </c>
    </row>
    <row r="45214" spans="1:6">
      <c r="A45214" t="s">
        <v>707</v>
      </c>
      <c r="B45214">
        <v>3101</v>
      </c>
      <c r="C45214" t="s">
        <v>708</v>
      </c>
      <c r="D45214">
        <v>2009</v>
      </c>
      <c r="E45214" t="s">
        <v>744</v>
      </c>
      <c r="F45214" s="2">
        <v>10082.526527288001</v>
      </c>
    </row>
    <row r="45215" spans="1:6">
      <c r="A45215" t="s">
        <v>707</v>
      </c>
      <c r="B45215">
        <v>3101</v>
      </c>
      <c r="C45215" t="s">
        <v>708</v>
      </c>
      <c r="D45215">
        <v>2009</v>
      </c>
      <c r="E45215" t="s">
        <v>745</v>
      </c>
      <c r="F45215" s="2">
        <v>3021.1881558909299</v>
      </c>
    </row>
    <row r="45216" spans="1:6">
      <c r="A45216" t="s">
        <v>707</v>
      </c>
      <c r="B45216">
        <v>3101</v>
      </c>
      <c r="C45216" t="s">
        <v>708</v>
      </c>
      <c r="D45216">
        <v>2011</v>
      </c>
      <c r="E45216" t="s">
        <v>738</v>
      </c>
      <c r="F45216" s="2">
        <v>0</v>
      </c>
    </row>
    <row r="45217" spans="1:6">
      <c r="A45217" t="s">
        <v>707</v>
      </c>
      <c r="B45217">
        <v>3101</v>
      </c>
      <c r="C45217" t="s">
        <v>708</v>
      </c>
      <c r="D45217">
        <v>2011</v>
      </c>
      <c r="E45217" t="s">
        <v>739</v>
      </c>
      <c r="F45217" s="2">
        <v>17350.463441947501</v>
      </c>
    </row>
    <row r="45218" spans="1:6">
      <c r="A45218" t="s">
        <v>707</v>
      </c>
      <c r="B45218">
        <v>3101</v>
      </c>
      <c r="C45218" t="s">
        <v>708</v>
      </c>
      <c r="D45218">
        <v>2013</v>
      </c>
      <c r="E45218" t="s">
        <v>740</v>
      </c>
      <c r="F45218" s="2">
        <v>7393.5701338284098</v>
      </c>
    </row>
    <row r="45219" spans="1:6">
      <c r="A45219" t="s">
        <v>707</v>
      </c>
      <c r="B45219">
        <v>3101</v>
      </c>
      <c r="C45219" t="s">
        <v>708</v>
      </c>
      <c r="D45219">
        <v>2013</v>
      </c>
      <c r="E45219" t="s">
        <v>741</v>
      </c>
      <c r="F45219" s="2">
        <v>49799.508536526497</v>
      </c>
    </row>
    <row r="45220" spans="1:6">
      <c r="A45220" t="s">
        <v>707</v>
      </c>
      <c r="B45220">
        <v>3101</v>
      </c>
      <c r="C45220" t="s">
        <v>708</v>
      </c>
      <c r="D45220">
        <v>2015</v>
      </c>
      <c r="E45220" t="s">
        <v>743</v>
      </c>
      <c r="F45220" s="2">
        <v>0</v>
      </c>
    </row>
    <row r="45221" spans="1:6">
      <c r="A45221" t="s">
        <v>707</v>
      </c>
      <c r="B45221">
        <v>3101</v>
      </c>
      <c r="C45221" t="s">
        <v>708</v>
      </c>
      <c r="D45221">
        <v>2015</v>
      </c>
      <c r="E45221" t="s">
        <v>745</v>
      </c>
      <c r="F45221" s="2">
        <v>3021.1881558909299</v>
      </c>
    </row>
    <row r="45222" spans="1:6">
      <c r="A45222" t="s">
        <v>707</v>
      </c>
      <c r="B45222">
        <v>3101</v>
      </c>
      <c r="C45222" t="s">
        <v>708</v>
      </c>
      <c r="D45222">
        <v>2016</v>
      </c>
      <c r="E45222" t="s">
        <v>741</v>
      </c>
      <c r="F45222" s="2">
        <v>46799.715890550098</v>
      </c>
    </row>
    <row r="45223" spans="1:6">
      <c r="A45223" t="s">
        <v>707</v>
      </c>
      <c r="B45223">
        <v>3101</v>
      </c>
      <c r="C45223" t="s">
        <v>708</v>
      </c>
      <c r="D45223">
        <v>2017</v>
      </c>
      <c r="E45223" t="s">
        <v>736</v>
      </c>
      <c r="F45223" s="2">
        <v>12381.142565656801</v>
      </c>
    </row>
    <row r="45224" spans="1:6">
      <c r="A45224" t="s">
        <v>707</v>
      </c>
      <c r="B45224">
        <v>3101</v>
      </c>
      <c r="C45224" t="s">
        <v>708</v>
      </c>
      <c r="D45224">
        <v>2017</v>
      </c>
      <c r="E45224" t="s">
        <v>737</v>
      </c>
      <c r="F45224" s="2">
        <v>4893.5035264043099</v>
      </c>
    </row>
    <row r="45225" spans="1:6">
      <c r="A45225" t="s">
        <v>707</v>
      </c>
      <c r="B45225">
        <v>3101</v>
      </c>
      <c r="C45225" t="s">
        <v>708</v>
      </c>
      <c r="D45225">
        <v>2018</v>
      </c>
      <c r="E45225" t="s">
        <v>738</v>
      </c>
      <c r="F45225" s="2">
        <v>12.851243747899201</v>
      </c>
    </row>
    <row r="45226" spans="1:6">
      <c r="A45226" t="s">
        <v>707</v>
      </c>
      <c r="B45226">
        <v>3101</v>
      </c>
      <c r="C45226" t="s">
        <v>708</v>
      </c>
      <c r="D45226">
        <v>2018</v>
      </c>
      <c r="E45226" t="s">
        <v>739</v>
      </c>
      <c r="F45226" s="2">
        <v>20585.862430390102</v>
      </c>
    </row>
    <row r="45227" spans="1:6">
      <c r="A45227" t="s">
        <v>707</v>
      </c>
      <c r="B45227">
        <v>3101</v>
      </c>
      <c r="C45227" t="s">
        <v>708</v>
      </c>
      <c r="D45227">
        <v>2018</v>
      </c>
      <c r="E45227" t="s">
        <v>743</v>
      </c>
      <c r="F45227" s="2">
        <v>0</v>
      </c>
    </row>
    <row r="45228" spans="1:6">
      <c r="A45228" t="s">
        <v>707</v>
      </c>
      <c r="B45228">
        <v>3101</v>
      </c>
      <c r="C45228" t="s">
        <v>708</v>
      </c>
      <c r="D45228">
        <v>2019</v>
      </c>
      <c r="E45228" t="s">
        <v>742</v>
      </c>
      <c r="F45228" s="2">
        <v>17293.3278513474</v>
      </c>
    </row>
    <row r="45229" spans="1:6">
      <c r="A45229" t="s">
        <v>707</v>
      </c>
      <c r="B45229">
        <v>3101</v>
      </c>
      <c r="C45229" t="s">
        <v>708</v>
      </c>
      <c r="D45229">
        <v>2019</v>
      </c>
      <c r="E45229" t="s">
        <v>744</v>
      </c>
      <c r="F45229" s="2">
        <v>7907.6445366676999</v>
      </c>
    </row>
    <row r="45230" spans="1:6">
      <c r="A45230" t="s">
        <v>707</v>
      </c>
      <c r="B45230">
        <v>3101</v>
      </c>
      <c r="C45230" t="s">
        <v>708</v>
      </c>
      <c r="D45230">
        <v>2019</v>
      </c>
      <c r="E45230" t="s">
        <v>745</v>
      </c>
      <c r="F45230" s="2">
        <v>3467.5816019061999</v>
      </c>
    </row>
    <row r="45231" spans="1:6">
      <c r="A45231" t="s">
        <v>707</v>
      </c>
      <c r="B45231">
        <v>3101</v>
      </c>
      <c r="C45231" t="s">
        <v>708</v>
      </c>
      <c r="D45231">
        <v>2019</v>
      </c>
      <c r="E45231" t="s">
        <v>741</v>
      </c>
      <c r="F45231" s="2">
        <v>41876.795139435999</v>
      </c>
    </row>
    <row r="45232" spans="1:6">
      <c r="A45232" t="s">
        <v>707</v>
      </c>
      <c r="B45232">
        <v>3101</v>
      </c>
      <c r="C45232" t="s">
        <v>708</v>
      </c>
      <c r="D45232">
        <v>2020</v>
      </c>
      <c r="E45232" t="s">
        <v>736</v>
      </c>
      <c r="F45232" s="2">
        <v>12844.6245933912</v>
      </c>
    </row>
    <row r="45233" spans="1:6">
      <c r="A45233" t="s">
        <v>707</v>
      </c>
      <c r="B45233">
        <v>3101</v>
      </c>
      <c r="C45233" t="s">
        <v>708</v>
      </c>
      <c r="D45233">
        <v>2020</v>
      </c>
      <c r="E45233" t="s">
        <v>737</v>
      </c>
      <c r="F45233" s="2">
        <v>4303.9272246943401</v>
      </c>
    </row>
    <row r="45234" spans="1:6">
      <c r="A45234" t="s">
        <v>707</v>
      </c>
      <c r="B45234">
        <v>3101</v>
      </c>
      <c r="C45234" t="s">
        <v>708</v>
      </c>
      <c r="D45234">
        <v>2020</v>
      </c>
      <c r="E45234" t="s">
        <v>740</v>
      </c>
      <c r="F45234" s="2">
        <v>2208.9458111709901</v>
      </c>
    </row>
    <row r="45235" spans="1:6">
      <c r="A45235" t="s">
        <v>707</v>
      </c>
      <c r="B45235">
        <v>3101</v>
      </c>
      <c r="C45235" t="s">
        <v>708</v>
      </c>
      <c r="D45235">
        <v>2021</v>
      </c>
      <c r="E45235" t="s">
        <v>738</v>
      </c>
      <c r="F45235" s="2">
        <v>12.335624722689101</v>
      </c>
    </row>
    <row r="45236" spans="1:6">
      <c r="A45236" t="s">
        <v>707</v>
      </c>
      <c r="B45236">
        <v>3101</v>
      </c>
      <c r="C45236" t="s">
        <v>708</v>
      </c>
      <c r="D45236">
        <v>2021</v>
      </c>
      <c r="E45236" t="s">
        <v>739</v>
      </c>
      <c r="F45236" s="2">
        <v>19199.869081262001</v>
      </c>
    </row>
    <row r="45237" spans="1:6">
      <c r="A45237" t="s">
        <v>707</v>
      </c>
      <c r="B45237">
        <v>3101</v>
      </c>
      <c r="C45237" t="s">
        <v>708</v>
      </c>
      <c r="D45237">
        <v>2021</v>
      </c>
      <c r="E45237" t="s">
        <v>743</v>
      </c>
      <c r="F45237" s="2">
        <v>0</v>
      </c>
    </row>
    <row r="45238" spans="1:6">
      <c r="A45238" t="s">
        <v>707</v>
      </c>
      <c r="B45238">
        <v>3101</v>
      </c>
      <c r="C45238" t="s">
        <v>708</v>
      </c>
      <c r="D45238">
        <v>2022</v>
      </c>
      <c r="E45238" t="s">
        <v>742</v>
      </c>
      <c r="F45238" s="2">
        <v>10237.2710036033</v>
      </c>
    </row>
    <row r="45239" spans="1:6">
      <c r="A45239" t="s">
        <v>707</v>
      </c>
      <c r="B45239">
        <v>3101</v>
      </c>
      <c r="C45239" t="s">
        <v>708</v>
      </c>
      <c r="D45239">
        <v>2022</v>
      </c>
      <c r="E45239" t="s">
        <v>744</v>
      </c>
      <c r="F45239" s="2">
        <v>9272.2651075128106</v>
      </c>
    </row>
    <row r="45240" spans="1:6">
      <c r="A45240" t="s">
        <v>707</v>
      </c>
      <c r="B45240">
        <v>3101</v>
      </c>
      <c r="C45240" t="s">
        <v>708</v>
      </c>
      <c r="D45240">
        <v>2022</v>
      </c>
      <c r="E45240" t="s">
        <v>745</v>
      </c>
      <c r="F45240" s="2">
        <v>4852.3913819970903</v>
      </c>
    </row>
    <row r="45241" spans="1:6">
      <c r="A45241" t="s">
        <v>707</v>
      </c>
      <c r="B45241">
        <v>3101</v>
      </c>
      <c r="C45241" t="s">
        <v>708</v>
      </c>
      <c r="D45241">
        <v>2022</v>
      </c>
      <c r="E45241" t="s">
        <v>741</v>
      </c>
      <c r="F45241" s="2">
        <v>36432.089400361598</v>
      </c>
    </row>
    <row r="45242" spans="1:6">
      <c r="A45242" t="s">
        <v>707</v>
      </c>
      <c r="B45242">
        <v>3101</v>
      </c>
      <c r="C45242" t="s">
        <v>708</v>
      </c>
      <c r="D45242">
        <v>2023</v>
      </c>
      <c r="E45242" t="s">
        <v>736</v>
      </c>
      <c r="F45242" s="2">
        <v>9663.7548999627998</v>
      </c>
    </row>
    <row r="45243" spans="1:6">
      <c r="A45243" t="s">
        <v>707</v>
      </c>
      <c r="B45243">
        <v>3101</v>
      </c>
      <c r="C45243" t="s">
        <v>708</v>
      </c>
      <c r="D45243">
        <v>2023</v>
      </c>
      <c r="E45243" t="s">
        <v>737</v>
      </c>
      <c r="F45243" s="2">
        <v>4462.2908122990502</v>
      </c>
    </row>
    <row r="45244" spans="1:6">
      <c r="A45244" t="s">
        <v>707</v>
      </c>
      <c r="B45244">
        <v>3101</v>
      </c>
      <c r="C45244" t="s">
        <v>708</v>
      </c>
      <c r="D45244">
        <v>2023</v>
      </c>
      <c r="E45244" t="s">
        <v>740</v>
      </c>
      <c r="F45244" s="2">
        <v>3041.7011741288302</v>
      </c>
    </row>
    <row r="45245" spans="1:6">
      <c r="A45245" t="s">
        <v>707</v>
      </c>
      <c r="B45245">
        <v>3101</v>
      </c>
      <c r="C45245" t="s">
        <v>708</v>
      </c>
      <c r="D45245">
        <v>2024</v>
      </c>
      <c r="E45245" t="s">
        <v>738</v>
      </c>
      <c r="F45245" s="2">
        <v>16.3652994957983</v>
      </c>
    </row>
    <row r="45246" spans="1:6">
      <c r="A45246" t="s">
        <v>707</v>
      </c>
      <c r="B45246">
        <v>3101</v>
      </c>
      <c r="C45246" t="s">
        <v>708</v>
      </c>
      <c r="D45246">
        <v>2024</v>
      </c>
      <c r="E45246" t="s">
        <v>739</v>
      </c>
      <c r="F45246" s="2">
        <v>15881.142217492599</v>
      </c>
    </row>
    <row r="45247" spans="1:6">
      <c r="A45247" t="s">
        <v>707</v>
      </c>
      <c r="B45247">
        <v>3103</v>
      </c>
      <c r="C45247" t="s">
        <v>710</v>
      </c>
      <c r="D45247">
        <v>2009</v>
      </c>
      <c r="E45247" t="s">
        <v>742</v>
      </c>
      <c r="F45247" s="2">
        <v>9594.8458918405795</v>
      </c>
    </row>
    <row r="45248" spans="1:6">
      <c r="A45248" t="s">
        <v>707</v>
      </c>
      <c r="B45248">
        <v>3103</v>
      </c>
      <c r="C45248" t="s">
        <v>710</v>
      </c>
      <c r="D45248">
        <v>2009</v>
      </c>
      <c r="E45248" t="s">
        <v>744</v>
      </c>
      <c r="F45248" s="2">
        <v>87952.844291668996</v>
      </c>
    </row>
    <row r="45249" spans="1:6">
      <c r="A45249" t="s">
        <v>707</v>
      </c>
      <c r="B45249">
        <v>3103</v>
      </c>
      <c r="C45249" t="s">
        <v>710</v>
      </c>
      <c r="D45249">
        <v>2009</v>
      </c>
      <c r="E45249" t="s">
        <v>745</v>
      </c>
      <c r="F45249" s="2">
        <v>53188.2500599185</v>
      </c>
    </row>
    <row r="45250" spans="1:6">
      <c r="A45250" t="s">
        <v>707</v>
      </c>
      <c r="B45250">
        <v>3103</v>
      </c>
      <c r="C45250" t="s">
        <v>710</v>
      </c>
      <c r="D45250">
        <v>2009</v>
      </c>
      <c r="E45250" t="s">
        <v>741</v>
      </c>
      <c r="F45250" s="2">
        <v>93440.310987823497</v>
      </c>
    </row>
    <row r="45251" spans="1:6">
      <c r="A45251" t="s">
        <v>707</v>
      </c>
      <c r="B45251">
        <v>3103</v>
      </c>
      <c r="C45251" t="s">
        <v>710</v>
      </c>
      <c r="D45251">
        <v>2011</v>
      </c>
      <c r="E45251" t="s">
        <v>738</v>
      </c>
      <c r="F45251" s="2">
        <v>0</v>
      </c>
    </row>
    <row r="45252" spans="1:6">
      <c r="A45252" t="s">
        <v>707</v>
      </c>
      <c r="B45252">
        <v>3103</v>
      </c>
      <c r="C45252" t="s">
        <v>710</v>
      </c>
      <c r="D45252">
        <v>2011</v>
      </c>
      <c r="E45252" t="s">
        <v>739</v>
      </c>
      <c r="F45252" s="2">
        <v>5834.3207643391097</v>
      </c>
    </row>
    <row r="45253" spans="1:6">
      <c r="A45253" t="s">
        <v>707</v>
      </c>
      <c r="B45253">
        <v>3103</v>
      </c>
      <c r="C45253" t="s">
        <v>710</v>
      </c>
      <c r="D45253">
        <v>2013</v>
      </c>
      <c r="E45253" t="s">
        <v>736</v>
      </c>
      <c r="F45253" s="2">
        <v>13477.524985772599</v>
      </c>
    </row>
    <row r="45254" spans="1:6">
      <c r="A45254" t="s">
        <v>707</v>
      </c>
      <c r="B45254">
        <v>3103</v>
      </c>
      <c r="C45254" t="s">
        <v>710</v>
      </c>
      <c r="D45254">
        <v>2013</v>
      </c>
      <c r="E45254" t="s">
        <v>737</v>
      </c>
      <c r="F45254" s="2">
        <v>8454.7565865585602</v>
      </c>
    </row>
    <row r="45255" spans="1:6">
      <c r="A45255" t="s">
        <v>707</v>
      </c>
      <c r="B45255">
        <v>3103</v>
      </c>
      <c r="C45255" t="s">
        <v>710</v>
      </c>
      <c r="D45255">
        <v>2013</v>
      </c>
      <c r="E45255" t="s">
        <v>740</v>
      </c>
      <c r="F45255" s="2">
        <v>22519.740096753201</v>
      </c>
    </row>
    <row r="45256" spans="1:6">
      <c r="A45256" t="s">
        <v>707</v>
      </c>
      <c r="B45256">
        <v>3103</v>
      </c>
      <c r="C45256" t="s">
        <v>710</v>
      </c>
      <c r="D45256">
        <v>2015</v>
      </c>
      <c r="E45256" t="s">
        <v>742</v>
      </c>
      <c r="F45256" s="2">
        <v>12697.1838704526</v>
      </c>
    </row>
    <row r="45257" spans="1:6">
      <c r="A45257" t="s">
        <v>707</v>
      </c>
      <c r="B45257">
        <v>3103</v>
      </c>
      <c r="C45257" t="s">
        <v>710</v>
      </c>
      <c r="D45257">
        <v>2015</v>
      </c>
      <c r="E45257" t="s">
        <v>744</v>
      </c>
      <c r="F45257" s="2">
        <v>41114.1849420586</v>
      </c>
    </row>
    <row r="45258" spans="1:6">
      <c r="A45258" t="s">
        <v>707</v>
      </c>
      <c r="B45258">
        <v>3103</v>
      </c>
      <c r="C45258" t="s">
        <v>710</v>
      </c>
      <c r="D45258">
        <v>2015</v>
      </c>
      <c r="E45258" t="s">
        <v>743</v>
      </c>
      <c r="F45258" s="2">
        <v>12219.461610759499</v>
      </c>
    </row>
    <row r="45259" spans="1:6">
      <c r="A45259" t="s">
        <v>707</v>
      </c>
      <c r="B45259">
        <v>3103</v>
      </c>
      <c r="C45259" t="s">
        <v>710</v>
      </c>
      <c r="D45259">
        <v>2015</v>
      </c>
      <c r="E45259" t="s">
        <v>745</v>
      </c>
      <c r="F45259" s="2">
        <v>53188.2500599185</v>
      </c>
    </row>
    <row r="45260" spans="1:6">
      <c r="A45260" t="s">
        <v>707</v>
      </c>
      <c r="B45260">
        <v>3103</v>
      </c>
      <c r="C45260" t="s">
        <v>710</v>
      </c>
      <c r="D45260">
        <v>2016</v>
      </c>
      <c r="E45260" t="s">
        <v>740</v>
      </c>
      <c r="F45260" s="2">
        <v>13485.078618068899</v>
      </c>
    </row>
    <row r="45261" spans="1:6">
      <c r="A45261" t="s">
        <v>707</v>
      </c>
      <c r="B45261">
        <v>3103</v>
      </c>
      <c r="C45261" t="s">
        <v>710</v>
      </c>
      <c r="D45261">
        <v>2016</v>
      </c>
      <c r="E45261" t="s">
        <v>741</v>
      </c>
      <c r="F45261" s="2">
        <v>83700.817741182793</v>
      </c>
    </row>
    <row r="45262" spans="1:6">
      <c r="A45262" t="s">
        <v>707</v>
      </c>
      <c r="B45262">
        <v>3103</v>
      </c>
      <c r="C45262" t="s">
        <v>710</v>
      </c>
      <c r="D45262">
        <v>2018</v>
      </c>
      <c r="E45262" t="s">
        <v>743</v>
      </c>
      <c r="F45262" s="2">
        <v>0.66791373120528796</v>
      </c>
    </row>
    <row r="45263" spans="1:6">
      <c r="A45263" t="s">
        <v>707</v>
      </c>
      <c r="B45263">
        <v>3103</v>
      </c>
      <c r="C45263" t="s">
        <v>710</v>
      </c>
      <c r="D45263">
        <v>2019</v>
      </c>
      <c r="E45263" t="s">
        <v>741</v>
      </c>
      <c r="F45263" s="2">
        <v>75163.841856731102</v>
      </c>
    </row>
    <row r="45264" spans="1:6">
      <c r="A45264" t="s">
        <v>707</v>
      </c>
      <c r="B45264">
        <v>3103</v>
      </c>
      <c r="C45264" t="s">
        <v>710</v>
      </c>
      <c r="D45264">
        <v>2020</v>
      </c>
      <c r="E45264" t="s">
        <v>736</v>
      </c>
      <c r="F45264" s="2">
        <v>12256.754581949899</v>
      </c>
    </row>
    <row r="45265" spans="1:6">
      <c r="A45265" t="s">
        <v>707</v>
      </c>
      <c r="B45265">
        <v>3103</v>
      </c>
      <c r="C45265" t="s">
        <v>710</v>
      </c>
      <c r="D45265">
        <v>2020</v>
      </c>
      <c r="E45265" t="s">
        <v>737</v>
      </c>
      <c r="F45265" s="2">
        <v>8331.7201881498295</v>
      </c>
    </row>
    <row r="45266" spans="1:6">
      <c r="A45266" t="s">
        <v>707</v>
      </c>
      <c r="B45266">
        <v>3103</v>
      </c>
      <c r="C45266" t="s">
        <v>710</v>
      </c>
      <c r="D45266">
        <v>2021</v>
      </c>
      <c r="E45266" t="s">
        <v>738</v>
      </c>
      <c r="F45266" s="2">
        <v>666.14926638585905</v>
      </c>
    </row>
    <row r="45267" spans="1:6">
      <c r="A45267" t="s">
        <v>707</v>
      </c>
      <c r="B45267">
        <v>3103</v>
      </c>
      <c r="C45267" t="s">
        <v>710</v>
      </c>
      <c r="D45267">
        <v>2021</v>
      </c>
      <c r="E45267" t="s">
        <v>739</v>
      </c>
      <c r="F45267" s="2">
        <v>4942.5682673927104</v>
      </c>
    </row>
    <row r="45268" spans="1:6">
      <c r="A45268" t="s">
        <v>707</v>
      </c>
      <c r="B45268">
        <v>3103</v>
      </c>
      <c r="C45268" t="s">
        <v>710</v>
      </c>
      <c r="D45268">
        <v>2021</v>
      </c>
      <c r="E45268" t="s">
        <v>743</v>
      </c>
      <c r="F45268" s="2">
        <v>0.773053290419632</v>
      </c>
    </row>
    <row r="45269" spans="1:6">
      <c r="A45269" t="s">
        <v>707</v>
      </c>
      <c r="B45269">
        <v>3103</v>
      </c>
      <c r="C45269" t="s">
        <v>710</v>
      </c>
      <c r="D45269">
        <v>2022</v>
      </c>
      <c r="E45269" t="s">
        <v>742</v>
      </c>
      <c r="F45269" s="2">
        <v>12568.778196347699</v>
      </c>
    </row>
    <row r="45270" spans="1:6">
      <c r="A45270" t="s">
        <v>707</v>
      </c>
      <c r="B45270">
        <v>3103</v>
      </c>
      <c r="C45270" t="s">
        <v>710</v>
      </c>
      <c r="D45270">
        <v>2022</v>
      </c>
      <c r="E45270" t="s">
        <v>744</v>
      </c>
      <c r="F45270" s="2">
        <v>14133.185867370101</v>
      </c>
    </row>
    <row r="45271" spans="1:6">
      <c r="A45271" t="s">
        <v>707</v>
      </c>
      <c r="B45271">
        <v>3103</v>
      </c>
      <c r="C45271" t="s">
        <v>710</v>
      </c>
      <c r="D45271">
        <v>2022</v>
      </c>
      <c r="E45271" t="s">
        <v>745</v>
      </c>
      <c r="F45271" s="2">
        <v>38863.581794131002</v>
      </c>
    </row>
    <row r="45272" spans="1:6">
      <c r="A45272" t="s">
        <v>707</v>
      </c>
      <c r="B45272">
        <v>3103</v>
      </c>
      <c r="C45272" t="s">
        <v>710</v>
      </c>
      <c r="D45272">
        <v>2022</v>
      </c>
      <c r="E45272" t="s">
        <v>741</v>
      </c>
      <c r="F45272" s="2">
        <v>69465.589726459002</v>
      </c>
    </row>
    <row r="45273" spans="1:6">
      <c r="A45273" t="s">
        <v>707</v>
      </c>
      <c r="B45273">
        <v>3103</v>
      </c>
      <c r="C45273" t="s">
        <v>710</v>
      </c>
      <c r="D45273">
        <v>2023</v>
      </c>
      <c r="E45273" t="s">
        <v>736</v>
      </c>
      <c r="F45273" s="2">
        <v>11899.265926300301</v>
      </c>
    </row>
    <row r="45274" spans="1:6">
      <c r="A45274" t="s">
        <v>707</v>
      </c>
      <c r="B45274">
        <v>3103</v>
      </c>
      <c r="C45274" t="s">
        <v>710</v>
      </c>
      <c r="D45274">
        <v>2023</v>
      </c>
      <c r="E45274" t="s">
        <v>737</v>
      </c>
      <c r="F45274" s="2">
        <v>7829.10567290769</v>
      </c>
    </row>
    <row r="45275" spans="1:6">
      <c r="A45275" t="s">
        <v>707</v>
      </c>
      <c r="B45275">
        <v>3103</v>
      </c>
      <c r="C45275" t="s">
        <v>710</v>
      </c>
      <c r="D45275">
        <v>2023</v>
      </c>
      <c r="E45275" t="s">
        <v>740</v>
      </c>
      <c r="F45275" s="2">
        <v>4289.7568968240403</v>
      </c>
    </row>
    <row r="45276" spans="1:6">
      <c r="A45276" t="s">
        <v>707</v>
      </c>
      <c r="B45276">
        <v>3103</v>
      </c>
      <c r="C45276" t="s">
        <v>710</v>
      </c>
      <c r="D45276">
        <v>2024</v>
      </c>
      <c r="E45276" t="s">
        <v>738</v>
      </c>
      <c r="F45276" s="2">
        <v>1321.44180009959</v>
      </c>
    </row>
    <row r="45277" spans="1:6">
      <c r="A45277" t="s">
        <v>707</v>
      </c>
      <c r="B45277">
        <v>3103</v>
      </c>
      <c r="C45277" t="s">
        <v>710</v>
      </c>
      <c r="D45277">
        <v>2024</v>
      </c>
      <c r="E45277" t="s">
        <v>739</v>
      </c>
      <c r="F45277" s="2">
        <v>4483.6587870148096</v>
      </c>
    </row>
    <row r="45278" spans="1:6">
      <c r="A45278" t="s">
        <v>707</v>
      </c>
      <c r="B45278">
        <v>3103</v>
      </c>
      <c r="C45278" t="s">
        <v>710</v>
      </c>
      <c r="D45278">
        <v>2024</v>
      </c>
      <c r="E45278" t="s">
        <v>743</v>
      </c>
      <c r="F45278" s="2">
        <v>14.3028684172493</v>
      </c>
    </row>
    <row r="45279" spans="1:6">
      <c r="A45279" t="s">
        <v>707</v>
      </c>
      <c r="B45279">
        <v>3105</v>
      </c>
      <c r="C45279" t="s">
        <v>712</v>
      </c>
      <c r="D45279">
        <v>2011</v>
      </c>
      <c r="E45279" t="s">
        <v>741</v>
      </c>
      <c r="F45279" s="2">
        <v>135427.67992395</v>
      </c>
    </row>
    <row r="45280" spans="1:6">
      <c r="A45280" t="s">
        <v>707</v>
      </c>
      <c r="B45280">
        <v>3105</v>
      </c>
      <c r="C45280" t="s">
        <v>712</v>
      </c>
      <c r="D45280">
        <v>2013</v>
      </c>
      <c r="E45280" t="s">
        <v>738</v>
      </c>
      <c r="F45280" s="2">
        <v>44939.044523563003</v>
      </c>
    </row>
    <row r="45281" spans="1:6">
      <c r="A45281" t="s">
        <v>707</v>
      </c>
      <c r="B45281">
        <v>3105</v>
      </c>
      <c r="C45281" t="s">
        <v>712</v>
      </c>
      <c r="D45281">
        <v>2013</v>
      </c>
      <c r="E45281" t="s">
        <v>739</v>
      </c>
      <c r="F45281" s="2">
        <v>24044.164818605699</v>
      </c>
    </row>
    <row r="45282" spans="1:6">
      <c r="A45282" t="s">
        <v>707</v>
      </c>
      <c r="B45282">
        <v>3105</v>
      </c>
      <c r="C45282" t="s">
        <v>712</v>
      </c>
      <c r="D45282">
        <v>2013</v>
      </c>
      <c r="E45282" t="s">
        <v>743</v>
      </c>
      <c r="F45282" s="2">
        <v>0</v>
      </c>
    </row>
    <row r="45283" spans="1:6">
      <c r="A45283" t="s">
        <v>707</v>
      </c>
      <c r="B45283">
        <v>3105</v>
      </c>
      <c r="C45283" t="s">
        <v>712</v>
      </c>
      <c r="D45283">
        <v>2015</v>
      </c>
      <c r="E45283" t="s">
        <v>736</v>
      </c>
      <c r="F45283" s="2">
        <v>33311.558884047801</v>
      </c>
    </row>
    <row r="45284" spans="1:6">
      <c r="A45284" t="s">
        <v>707</v>
      </c>
      <c r="B45284">
        <v>3105</v>
      </c>
      <c r="C45284" t="s">
        <v>712</v>
      </c>
      <c r="D45284">
        <v>2015</v>
      </c>
      <c r="E45284" t="s">
        <v>737</v>
      </c>
      <c r="F45284" s="2">
        <v>15243.6727287636</v>
      </c>
    </row>
    <row r="45285" spans="1:6">
      <c r="A45285" t="s">
        <v>707</v>
      </c>
      <c r="B45285">
        <v>3105</v>
      </c>
      <c r="C45285" t="s">
        <v>712</v>
      </c>
      <c r="D45285">
        <v>2015</v>
      </c>
      <c r="E45285" t="s">
        <v>740</v>
      </c>
      <c r="F45285" s="2">
        <v>9306.9747792808394</v>
      </c>
    </row>
    <row r="45286" spans="1:6">
      <c r="A45286" t="s">
        <v>707</v>
      </c>
      <c r="B45286">
        <v>3105</v>
      </c>
      <c r="C45286" t="s">
        <v>712</v>
      </c>
      <c r="D45286">
        <v>2016</v>
      </c>
      <c r="E45286" t="s">
        <v>738</v>
      </c>
      <c r="F45286" s="2">
        <v>44031.912028576</v>
      </c>
    </row>
    <row r="45287" spans="1:6">
      <c r="A45287" t="s">
        <v>707</v>
      </c>
      <c r="B45287">
        <v>3105</v>
      </c>
      <c r="C45287" t="s">
        <v>712</v>
      </c>
      <c r="D45287">
        <v>2016</v>
      </c>
      <c r="E45287" t="s">
        <v>739</v>
      </c>
      <c r="F45287" s="2">
        <v>24592.485229198599</v>
      </c>
    </row>
    <row r="45288" spans="1:6">
      <c r="A45288" t="s">
        <v>707</v>
      </c>
      <c r="B45288">
        <v>3105</v>
      </c>
      <c r="C45288" t="s">
        <v>712</v>
      </c>
      <c r="D45288">
        <v>2016</v>
      </c>
      <c r="E45288" t="s">
        <v>743</v>
      </c>
      <c r="F45288" s="2">
        <v>0</v>
      </c>
    </row>
    <row r="45289" spans="1:6">
      <c r="A45289" t="s">
        <v>707</v>
      </c>
      <c r="B45289">
        <v>3105</v>
      </c>
      <c r="C45289" t="s">
        <v>712</v>
      </c>
      <c r="D45289">
        <v>2017</v>
      </c>
      <c r="E45289" t="s">
        <v>742</v>
      </c>
      <c r="F45289" s="2">
        <v>19019.120411968801</v>
      </c>
    </row>
    <row r="45290" spans="1:6">
      <c r="A45290" t="s">
        <v>707</v>
      </c>
      <c r="B45290">
        <v>3105</v>
      </c>
      <c r="C45290" t="s">
        <v>712</v>
      </c>
      <c r="D45290">
        <v>2017</v>
      </c>
      <c r="E45290" t="s">
        <v>744</v>
      </c>
      <c r="F45290" s="2">
        <v>130848.717114687</v>
      </c>
    </row>
    <row r="45291" spans="1:6">
      <c r="A45291" t="s">
        <v>707</v>
      </c>
      <c r="B45291">
        <v>3105</v>
      </c>
      <c r="C45291" t="s">
        <v>712</v>
      </c>
      <c r="D45291">
        <v>2017</v>
      </c>
      <c r="E45291" t="s">
        <v>745</v>
      </c>
      <c r="F45291" s="2">
        <v>3026.5768927732402</v>
      </c>
    </row>
    <row r="45292" spans="1:6">
      <c r="A45292" t="s">
        <v>707</v>
      </c>
      <c r="B45292">
        <v>3105</v>
      </c>
      <c r="C45292" t="s">
        <v>712</v>
      </c>
      <c r="D45292">
        <v>2017</v>
      </c>
      <c r="E45292" t="s">
        <v>741</v>
      </c>
      <c r="F45292" s="2">
        <v>114286.28055655801</v>
      </c>
    </row>
    <row r="45293" spans="1:6">
      <c r="A45293" t="s">
        <v>707</v>
      </c>
      <c r="B45293">
        <v>3105</v>
      </c>
      <c r="C45293" t="s">
        <v>712</v>
      </c>
      <c r="D45293">
        <v>2018</v>
      </c>
      <c r="E45293" t="s">
        <v>736</v>
      </c>
      <c r="F45293" s="2">
        <v>31185.1126359755</v>
      </c>
    </row>
    <row r="45294" spans="1:6">
      <c r="A45294" t="s">
        <v>707</v>
      </c>
      <c r="B45294">
        <v>3105</v>
      </c>
      <c r="C45294" t="s">
        <v>712</v>
      </c>
      <c r="D45294">
        <v>2018</v>
      </c>
      <c r="E45294" t="s">
        <v>737</v>
      </c>
      <c r="F45294" s="2">
        <v>13541.1997129791</v>
      </c>
    </row>
    <row r="45295" spans="1:6">
      <c r="A45295" t="s">
        <v>707</v>
      </c>
      <c r="B45295">
        <v>3105</v>
      </c>
      <c r="C45295" t="s">
        <v>712</v>
      </c>
      <c r="D45295">
        <v>2018</v>
      </c>
      <c r="E45295" t="s">
        <v>740</v>
      </c>
      <c r="F45295" s="2">
        <v>7930.8606950965896</v>
      </c>
    </row>
    <row r="45296" spans="1:6">
      <c r="A45296" t="s">
        <v>707</v>
      </c>
      <c r="B45296">
        <v>3105</v>
      </c>
      <c r="C45296" t="s">
        <v>712</v>
      </c>
      <c r="D45296">
        <v>2019</v>
      </c>
      <c r="E45296" t="s">
        <v>738</v>
      </c>
      <c r="F45296" s="2">
        <v>43745.508755948002</v>
      </c>
    </row>
    <row r="45297" spans="1:6">
      <c r="A45297" t="s">
        <v>707</v>
      </c>
      <c r="B45297">
        <v>3105</v>
      </c>
      <c r="C45297" t="s">
        <v>712</v>
      </c>
      <c r="D45297">
        <v>2019</v>
      </c>
      <c r="E45297" t="s">
        <v>739</v>
      </c>
      <c r="F45297" s="2">
        <v>23830.961629350899</v>
      </c>
    </row>
    <row r="45298" spans="1:6">
      <c r="A45298" t="s">
        <v>707</v>
      </c>
      <c r="B45298">
        <v>3105</v>
      </c>
      <c r="C45298" t="s">
        <v>712</v>
      </c>
      <c r="D45298">
        <v>2019</v>
      </c>
      <c r="E45298" t="s">
        <v>743</v>
      </c>
      <c r="F45298" s="2">
        <v>0</v>
      </c>
    </row>
    <row r="45299" spans="1:6">
      <c r="A45299" t="s">
        <v>707</v>
      </c>
      <c r="B45299">
        <v>3105</v>
      </c>
      <c r="C45299" t="s">
        <v>712</v>
      </c>
      <c r="D45299">
        <v>2020</v>
      </c>
      <c r="E45299" t="s">
        <v>742</v>
      </c>
      <c r="F45299" s="2">
        <v>16653.695394854702</v>
      </c>
    </row>
    <row r="45300" spans="1:6">
      <c r="A45300" t="s">
        <v>707</v>
      </c>
      <c r="B45300">
        <v>3105</v>
      </c>
      <c r="C45300" t="s">
        <v>712</v>
      </c>
      <c r="D45300">
        <v>2020</v>
      </c>
      <c r="E45300" t="s">
        <v>744</v>
      </c>
      <c r="F45300" s="2">
        <v>154032.68796954301</v>
      </c>
    </row>
    <row r="45301" spans="1:6">
      <c r="A45301" t="s">
        <v>707</v>
      </c>
      <c r="B45301">
        <v>3105</v>
      </c>
      <c r="C45301" t="s">
        <v>712</v>
      </c>
      <c r="D45301">
        <v>2020</v>
      </c>
      <c r="E45301" t="s">
        <v>745</v>
      </c>
      <c r="F45301" s="2">
        <v>2705.1951450925098</v>
      </c>
    </row>
    <row r="45302" spans="1:6">
      <c r="A45302" t="s">
        <v>707</v>
      </c>
      <c r="B45302">
        <v>3105</v>
      </c>
      <c r="C45302" t="s">
        <v>712</v>
      </c>
      <c r="D45302">
        <v>2021</v>
      </c>
      <c r="E45302" t="s">
        <v>736</v>
      </c>
      <c r="F45302" s="2">
        <v>28437.274792943801</v>
      </c>
    </row>
    <row r="45303" spans="1:6">
      <c r="A45303" t="s">
        <v>707</v>
      </c>
      <c r="B45303">
        <v>3105</v>
      </c>
      <c r="C45303" t="s">
        <v>712</v>
      </c>
      <c r="D45303">
        <v>2021</v>
      </c>
      <c r="E45303" t="s">
        <v>737</v>
      </c>
      <c r="F45303" s="2">
        <v>11133.608930833299</v>
      </c>
    </row>
    <row r="45304" spans="1:6">
      <c r="A45304" t="s">
        <v>707</v>
      </c>
      <c r="B45304">
        <v>3105</v>
      </c>
      <c r="C45304" t="s">
        <v>712</v>
      </c>
      <c r="D45304">
        <v>2021</v>
      </c>
      <c r="E45304" t="s">
        <v>740</v>
      </c>
      <c r="F45304" s="2">
        <v>5384.9485808823201</v>
      </c>
    </row>
    <row r="45305" spans="1:6">
      <c r="A45305" t="s">
        <v>707</v>
      </c>
      <c r="B45305">
        <v>3105</v>
      </c>
      <c r="C45305" t="s">
        <v>712</v>
      </c>
      <c r="D45305">
        <v>2022</v>
      </c>
      <c r="E45305" t="s">
        <v>738</v>
      </c>
      <c r="F45305" s="2">
        <v>38091.478508963002</v>
      </c>
    </row>
    <row r="45306" spans="1:6">
      <c r="A45306" t="s">
        <v>707</v>
      </c>
      <c r="B45306">
        <v>3105</v>
      </c>
      <c r="C45306" t="s">
        <v>712</v>
      </c>
      <c r="D45306">
        <v>2022</v>
      </c>
      <c r="E45306" t="s">
        <v>739</v>
      </c>
      <c r="F45306" s="2">
        <v>21911.066191355301</v>
      </c>
    </row>
    <row r="45307" spans="1:6">
      <c r="A45307" t="s">
        <v>707</v>
      </c>
      <c r="B45307">
        <v>3105</v>
      </c>
      <c r="C45307" t="s">
        <v>712</v>
      </c>
      <c r="D45307">
        <v>2023</v>
      </c>
      <c r="E45307" t="s">
        <v>742</v>
      </c>
      <c r="F45307" s="2">
        <v>12047.1022030436</v>
      </c>
    </row>
    <row r="45308" spans="1:6">
      <c r="A45308" t="s">
        <v>707</v>
      </c>
      <c r="B45308">
        <v>3105</v>
      </c>
      <c r="C45308" t="s">
        <v>712</v>
      </c>
      <c r="D45308">
        <v>2023</v>
      </c>
      <c r="E45308" t="s">
        <v>744</v>
      </c>
      <c r="F45308" s="2">
        <v>133555.94815770999</v>
      </c>
    </row>
    <row r="45309" spans="1:6">
      <c r="A45309" t="s">
        <v>707</v>
      </c>
      <c r="B45309">
        <v>3105</v>
      </c>
      <c r="C45309" t="s">
        <v>712</v>
      </c>
      <c r="D45309">
        <v>2023</v>
      </c>
      <c r="E45309" t="s">
        <v>743</v>
      </c>
      <c r="F45309" s="2">
        <v>0</v>
      </c>
    </row>
    <row r="45310" spans="1:6">
      <c r="A45310" t="s">
        <v>707</v>
      </c>
      <c r="B45310">
        <v>3105</v>
      </c>
      <c r="C45310" t="s">
        <v>712</v>
      </c>
      <c r="D45310">
        <v>2023</v>
      </c>
      <c r="E45310" t="s">
        <v>745</v>
      </c>
      <c r="F45310" s="2">
        <v>2593.0646457267999</v>
      </c>
    </row>
    <row r="45311" spans="1:6">
      <c r="A45311" t="s">
        <v>707</v>
      </c>
      <c r="B45311">
        <v>3105</v>
      </c>
      <c r="C45311" t="s">
        <v>712</v>
      </c>
      <c r="D45311">
        <v>2024</v>
      </c>
      <c r="E45311" t="s">
        <v>740</v>
      </c>
      <c r="F45311" s="2">
        <v>4966.3268975370702</v>
      </c>
    </row>
    <row r="45312" spans="1:6">
      <c r="A45312" t="s">
        <v>707</v>
      </c>
      <c r="B45312">
        <v>3105</v>
      </c>
      <c r="C45312" t="s">
        <v>712</v>
      </c>
      <c r="D45312">
        <v>2024</v>
      </c>
      <c r="E45312" t="s">
        <v>741</v>
      </c>
      <c r="F45312" s="2">
        <v>86853.170482101195</v>
      </c>
    </row>
    <row r="45313" spans="1:6">
      <c r="A45313" t="s">
        <v>707</v>
      </c>
      <c r="B45313">
        <v>3107</v>
      </c>
      <c r="C45313" t="s">
        <v>714</v>
      </c>
      <c r="D45313">
        <v>2009</v>
      </c>
      <c r="E45313" t="s">
        <v>736</v>
      </c>
      <c r="F45313" s="2">
        <v>23338.985497625501</v>
      </c>
    </row>
    <row r="45314" spans="1:6">
      <c r="A45314" t="s">
        <v>707</v>
      </c>
      <c r="B45314">
        <v>3107</v>
      </c>
      <c r="C45314" t="s">
        <v>714</v>
      </c>
      <c r="D45314">
        <v>2009</v>
      </c>
      <c r="E45314" t="s">
        <v>737</v>
      </c>
      <c r="F45314" s="2">
        <v>12045.3123978475</v>
      </c>
    </row>
    <row r="45315" spans="1:6">
      <c r="A45315" t="s">
        <v>707</v>
      </c>
      <c r="B45315">
        <v>3107</v>
      </c>
      <c r="C45315" t="s">
        <v>714</v>
      </c>
      <c r="D45315">
        <v>2009</v>
      </c>
      <c r="E45315" t="s">
        <v>740</v>
      </c>
      <c r="F45315" s="2">
        <v>29705.449589682299</v>
      </c>
    </row>
    <row r="45316" spans="1:6">
      <c r="A45316" t="s">
        <v>707</v>
      </c>
      <c r="B45316">
        <v>3107</v>
      </c>
      <c r="C45316" t="s">
        <v>714</v>
      </c>
      <c r="D45316">
        <v>2011</v>
      </c>
      <c r="E45316" t="s">
        <v>742</v>
      </c>
      <c r="F45316" s="2">
        <v>15382.7279915779</v>
      </c>
    </row>
    <row r="45317" spans="1:6">
      <c r="A45317" t="s">
        <v>707</v>
      </c>
      <c r="B45317">
        <v>3107</v>
      </c>
      <c r="C45317" t="s">
        <v>714</v>
      </c>
      <c r="D45317">
        <v>2011</v>
      </c>
      <c r="E45317" t="s">
        <v>744</v>
      </c>
      <c r="F45317" s="2">
        <v>63315.990692982399</v>
      </c>
    </row>
    <row r="45318" spans="1:6">
      <c r="A45318" t="s">
        <v>707</v>
      </c>
      <c r="B45318">
        <v>3107</v>
      </c>
      <c r="C45318" t="s">
        <v>714</v>
      </c>
      <c r="D45318">
        <v>2011</v>
      </c>
      <c r="E45318" t="s">
        <v>741</v>
      </c>
      <c r="F45318" s="2">
        <v>116957.477409492</v>
      </c>
    </row>
    <row r="45319" spans="1:6">
      <c r="A45319" t="s">
        <v>707</v>
      </c>
      <c r="B45319">
        <v>3107</v>
      </c>
      <c r="C45319" t="s">
        <v>714</v>
      </c>
      <c r="D45319">
        <v>2013</v>
      </c>
      <c r="E45319" t="s">
        <v>738</v>
      </c>
      <c r="F45319" s="2">
        <v>81539.888166535995</v>
      </c>
    </row>
    <row r="45320" spans="1:6">
      <c r="A45320" t="s">
        <v>707</v>
      </c>
      <c r="B45320">
        <v>3107</v>
      </c>
      <c r="C45320" t="s">
        <v>714</v>
      </c>
      <c r="D45320">
        <v>2013</v>
      </c>
      <c r="E45320" t="s">
        <v>743</v>
      </c>
      <c r="F45320" s="2">
        <v>0</v>
      </c>
    </row>
    <row r="45321" spans="1:6">
      <c r="A45321" t="s">
        <v>707</v>
      </c>
      <c r="B45321">
        <v>3107</v>
      </c>
      <c r="C45321" t="s">
        <v>714</v>
      </c>
      <c r="D45321">
        <v>2015</v>
      </c>
      <c r="E45321" t="s">
        <v>736</v>
      </c>
      <c r="F45321" s="2">
        <v>22410.616006731801</v>
      </c>
    </row>
    <row r="45322" spans="1:6">
      <c r="A45322" t="s">
        <v>707</v>
      </c>
      <c r="B45322">
        <v>3107</v>
      </c>
      <c r="C45322" t="s">
        <v>714</v>
      </c>
      <c r="D45322">
        <v>2015</v>
      </c>
      <c r="E45322" t="s">
        <v>737</v>
      </c>
      <c r="F45322" s="2">
        <v>13419.438602156901</v>
      </c>
    </row>
    <row r="45323" spans="1:6">
      <c r="A45323" t="s">
        <v>707</v>
      </c>
      <c r="B45323">
        <v>3107</v>
      </c>
      <c r="C45323" t="s">
        <v>714</v>
      </c>
      <c r="D45323">
        <v>2015</v>
      </c>
      <c r="E45323" t="s">
        <v>745</v>
      </c>
      <c r="F45323" s="2">
        <v>24011.559995637399</v>
      </c>
    </row>
    <row r="45324" spans="1:6">
      <c r="A45324" t="s">
        <v>707</v>
      </c>
      <c r="B45324">
        <v>3107</v>
      </c>
      <c r="C45324" t="s">
        <v>714</v>
      </c>
      <c r="D45324">
        <v>2016</v>
      </c>
      <c r="E45324" t="s">
        <v>738</v>
      </c>
      <c r="F45324" s="2">
        <v>76566.184405460299</v>
      </c>
    </row>
    <row r="45325" spans="1:6">
      <c r="A45325" t="s">
        <v>707</v>
      </c>
      <c r="B45325">
        <v>3107</v>
      </c>
      <c r="C45325" t="s">
        <v>714</v>
      </c>
      <c r="D45325">
        <v>2016</v>
      </c>
      <c r="E45325" t="s">
        <v>740</v>
      </c>
      <c r="F45325" s="2">
        <v>12170.262237373099</v>
      </c>
    </row>
    <row r="45326" spans="1:6">
      <c r="A45326" t="s">
        <v>707</v>
      </c>
      <c r="B45326">
        <v>3107</v>
      </c>
      <c r="C45326" t="s">
        <v>714</v>
      </c>
      <c r="D45326">
        <v>2017</v>
      </c>
      <c r="E45326" t="s">
        <v>742</v>
      </c>
      <c r="F45326" s="2">
        <v>17585.075797920501</v>
      </c>
    </row>
    <row r="45327" spans="1:6">
      <c r="A45327" t="s">
        <v>707</v>
      </c>
      <c r="B45327">
        <v>3107</v>
      </c>
      <c r="C45327" t="s">
        <v>714</v>
      </c>
      <c r="D45327">
        <v>2017</v>
      </c>
      <c r="E45327" t="s">
        <v>744</v>
      </c>
      <c r="F45327" s="2">
        <v>49636.628159702697</v>
      </c>
    </row>
    <row r="45328" spans="1:6">
      <c r="A45328" t="s">
        <v>707</v>
      </c>
      <c r="B45328">
        <v>3107</v>
      </c>
      <c r="C45328" t="s">
        <v>714</v>
      </c>
      <c r="D45328">
        <v>2017</v>
      </c>
      <c r="E45328" t="s">
        <v>739</v>
      </c>
      <c r="F45328" s="2">
        <v>15153.3704862022</v>
      </c>
    </row>
    <row r="45329" spans="1:6">
      <c r="A45329" t="s">
        <v>707</v>
      </c>
      <c r="B45329">
        <v>3107</v>
      </c>
      <c r="C45329" t="s">
        <v>714</v>
      </c>
      <c r="D45329">
        <v>2018</v>
      </c>
      <c r="E45329" t="s">
        <v>736</v>
      </c>
      <c r="F45329" s="2">
        <v>19341.425487314202</v>
      </c>
    </row>
    <row r="45330" spans="1:6">
      <c r="A45330" t="s">
        <v>707</v>
      </c>
      <c r="B45330">
        <v>3107</v>
      </c>
      <c r="C45330" t="s">
        <v>714</v>
      </c>
      <c r="D45330">
        <v>2018</v>
      </c>
      <c r="E45330" t="s">
        <v>737</v>
      </c>
      <c r="F45330" s="2">
        <v>13150.0541186789</v>
      </c>
    </row>
    <row r="45331" spans="1:6">
      <c r="A45331" t="s">
        <v>707</v>
      </c>
      <c r="B45331">
        <v>3107</v>
      </c>
      <c r="C45331" t="s">
        <v>714</v>
      </c>
      <c r="D45331">
        <v>2018</v>
      </c>
      <c r="E45331" t="s">
        <v>745</v>
      </c>
      <c r="F45331" s="2">
        <v>27200.4300291896</v>
      </c>
    </row>
    <row r="45332" spans="1:6">
      <c r="A45332" t="s">
        <v>707</v>
      </c>
      <c r="B45332">
        <v>3107</v>
      </c>
      <c r="C45332" t="s">
        <v>714</v>
      </c>
      <c r="D45332">
        <v>2018</v>
      </c>
      <c r="E45332" t="s">
        <v>741</v>
      </c>
      <c r="F45332" s="2">
        <v>97058.993508451706</v>
      </c>
    </row>
    <row r="45333" spans="1:6">
      <c r="A45333" t="s">
        <v>707</v>
      </c>
      <c r="B45333">
        <v>3107</v>
      </c>
      <c r="C45333" t="s">
        <v>714</v>
      </c>
      <c r="D45333">
        <v>2019</v>
      </c>
      <c r="E45333" t="s">
        <v>738</v>
      </c>
      <c r="F45333" s="2">
        <v>61532.662520819802</v>
      </c>
    </row>
    <row r="45334" spans="1:6">
      <c r="A45334" t="s">
        <v>707</v>
      </c>
      <c r="B45334">
        <v>3107</v>
      </c>
      <c r="C45334" t="s">
        <v>714</v>
      </c>
      <c r="D45334">
        <v>2019</v>
      </c>
      <c r="E45334" t="s">
        <v>740</v>
      </c>
      <c r="F45334" s="2">
        <v>7017.3899992278502</v>
      </c>
    </row>
    <row r="45335" spans="1:6">
      <c r="A45335" t="s">
        <v>707</v>
      </c>
      <c r="B45335">
        <v>3107</v>
      </c>
      <c r="C45335" t="s">
        <v>714</v>
      </c>
      <c r="D45335">
        <v>2020</v>
      </c>
      <c r="E45335" t="s">
        <v>742</v>
      </c>
      <c r="F45335" s="2">
        <v>18139.3400675499</v>
      </c>
    </row>
    <row r="45336" spans="1:6">
      <c r="A45336" t="s">
        <v>707</v>
      </c>
      <c r="B45336">
        <v>3107</v>
      </c>
      <c r="C45336" t="s">
        <v>714</v>
      </c>
      <c r="D45336">
        <v>2020</v>
      </c>
      <c r="E45336" t="s">
        <v>744</v>
      </c>
      <c r="F45336" s="2">
        <v>44845.4829049865</v>
      </c>
    </row>
    <row r="45337" spans="1:6">
      <c r="A45337" t="s">
        <v>707</v>
      </c>
      <c r="B45337">
        <v>3107</v>
      </c>
      <c r="C45337" t="s">
        <v>714</v>
      </c>
      <c r="D45337">
        <v>2020</v>
      </c>
      <c r="E45337" t="s">
        <v>739</v>
      </c>
      <c r="F45337" s="2">
        <v>13475.312467732199</v>
      </c>
    </row>
    <row r="45338" spans="1:6">
      <c r="A45338" t="s">
        <v>707</v>
      </c>
      <c r="B45338">
        <v>3107</v>
      </c>
      <c r="C45338" t="s">
        <v>714</v>
      </c>
      <c r="D45338">
        <v>2020</v>
      </c>
      <c r="E45338" t="s">
        <v>743</v>
      </c>
      <c r="F45338" s="2">
        <v>0</v>
      </c>
    </row>
    <row r="45339" spans="1:6">
      <c r="A45339" t="s">
        <v>707</v>
      </c>
      <c r="B45339">
        <v>3107</v>
      </c>
      <c r="C45339" t="s">
        <v>714</v>
      </c>
      <c r="D45339">
        <v>2021</v>
      </c>
      <c r="E45339" t="s">
        <v>745</v>
      </c>
      <c r="F45339" s="2">
        <v>18855.958040291</v>
      </c>
    </row>
    <row r="45340" spans="1:6">
      <c r="A45340" t="s">
        <v>707</v>
      </c>
      <c r="B45340">
        <v>3107</v>
      </c>
      <c r="C45340" t="s">
        <v>714</v>
      </c>
      <c r="D45340">
        <v>2021</v>
      </c>
      <c r="E45340" t="s">
        <v>741</v>
      </c>
      <c r="F45340" s="2">
        <v>79431.6064234449</v>
      </c>
    </row>
    <row r="45341" spans="1:6">
      <c r="A45341" t="s">
        <v>707</v>
      </c>
      <c r="B45341">
        <v>3107</v>
      </c>
      <c r="C45341" t="s">
        <v>714</v>
      </c>
      <c r="D45341">
        <v>2022</v>
      </c>
      <c r="E45341" t="s">
        <v>740</v>
      </c>
      <c r="F45341" s="2">
        <v>7153.2454412557199</v>
      </c>
    </row>
    <row r="45342" spans="1:6">
      <c r="A45342" t="s">
        <v>707</v>
      </c>
      <c r="B45342">
        <v>3107</v>
      </c>
      <c r="C45342" t="s">
        <v>714</v>
      </c>
      <c r="D45342">
        <v>2023</v>
      </c>
      <c r="E45342" t="s">
        <v>739</v>
      </c>
      <c r="F45342" s="2">
        <v>11699.3309622876</v>
      </c>
    </row>
    <row r="45343" spans="1:6">
      <c r="A45343" t="s">
        <v>707</v>
      </c>
      <c r="B45343">
        <v>3107</v>
      </c>
      <c r="C45343" t="s">
        <v>714</v>
      </c>
      <c r="D45343">
        <v>2023</v>
      </c>
      <c r="E45343" t="s">
        <v>743</v>
      </c>
      <c r="F45343" s="2">
        <v>0</v>
      </c>
    </row>
    <row r="45344" spans="1:6">
      <c r="A45344" t="s">
        <v>707</v>
      </c>
      <c r="B45344">
        <v>3107</v>
      </c>
      <c r="C45344" t="s">
        <v>714</v>
      </c>
      <c r="D45344">
        <v>2024</v>
      </c>
      <c r="E45344" t="s">
        <v>745</v>
      </c>
      <c r="F45344" s="2">
        <v>25488.941458381902</v>
      </c>
    </row>
    <row r="45345" spans="1:6">
      <c r="A45345" t="s">
        <v>707</v>
      </c>
      <c r="B45345">
        <v>3107</v>
      </c>
      <c r="C45345" t="s">
        <v>714</v>
      </c>
      <c r="D45345">
        <v>2024</v>
      </c>
      <c r="E45345" t="s">
        <v>741</v>
      </c>
      <c r="F45345" s="2">
        <v>68905.084542734607</v>
      </c>
    </row>
    <row r="45346" spans="1:6">
      <c r="A45346" t="s">
        <v>707</v>
      </c>
      <c r="B45346">
        <v>3110</v>
      </c>
      <c r="C45346" t="s">
        <v>716</v>
      </c>
      <c r="D45346">
        <v>2009</v>
      </c>
      <c r="E45346" t="s">
        <v>742</v>
      </c>
      <c r="F45346" s="2">
        <v>3817.2421813167298</v>
      </c>
    </row>
    <row r="45347" spans="1:6">
      <c r="A45347" t="s">
        <v>707</v>
      </c>
      <c r="B45347">
        <v>3110</v>
      </c>
      <c r="C45347" t="s">
        <v>716</v>
      </c>
      <c r="D45347">
        <v>2009</v>
      </c>
      <c r="E45347" t="s">
        <v>744</v>
      </c>
      <c r="F45347" s="2">
        <v>0</v>
      </c>
    </row>
    <row r="45348" spans="1:6">
      <c r="A45348" t="s">
        <v>707</v>
      </c>
      <c r="B45348">
        <v>3110</v>
      </c>
      <c r="C45348" t="s">
        <v>716</v>
      </c>
      <c r="D45348">
        <v>2009</v>
      </c>
      <c r="E45348" t="s">
        <v>739</v>
      </c>
      <c r="F45348" s="2">
        <v>1900.1793037407699</v>
      </c>
    </row>
    <row r="45349" spans="1:6">
      <c r="A45349" t="s">
        <v>707</v>
      </c>
      <c r="B45349">
        <v>3110</v>
      </c>
      <c r="C45349" t="s">
        <v>716</v>
      </c>
      <c r="D45349">
        <v>2009</v>
      </c>
      <c r="E45349" t="s">
        <v>741</v>
      </c>
      <c r="F45349" s="2">
        <v>5373.3893532607499</v>
      </c>
    </row>
    <row r="45350" spans="1:6">
      <c r="A45350" t="s">
        <v>707</v>
      </c>
      <c r="B45350">
        <v>3110</v>
      </c>
      <c r="C45350" t="s">
        <v>716</v>
      </c>
      <c r="D45350">
        <v>2011</v>
      </c>
      <c r="E45350" t="s">
        <v>738</v>
      </c>
      <c r="F45350" s="2">
        <v>0</v>
      </c>
    </row>
    <row r="45351" spans="1:6">
      <c r="A45351" t="s">
        <v>707</v>
      </c>
      <c r="B45351">
        <v>3110</v>
      </c>
      <c r="C45351" t="s">
        <v>716</v>
      </c>
      <c r="D45351">
        <v>2011</v>
      </c>
      <c r="E45351" t="s">
        <v>740</v>
      </c>
      <c r="F45351" s="2">
        <v>1612.7420749243399</v>
      </c>
    </row>
    <row r="45352" spans="1:6">
      <c r="A45352" t="s">
        <v>707</v>
      </c>
      <c r="B45352">
        <v>3110</v>
      </c>
      <c r="C45352" t="s">
        <v>716</v>
      </c>
      <c r="D45352">
        <v>2013</v>
      </c>
      <c r="E45352" t="s">
        <v>736</v>
      </c>
      <c r="F45352" s="2">
        <v>59.360934538902903</v>
      </c>
    </row>
    <row r="45353" spans="1:6">
      <c r="A45353" t="s">
        <v>707</v>
      </c>
      <c r="B45353">
        <v>3110</v>
      </c>
      <c r="C45353" t="s">
        <v>716</v>
      </c>
      <c r="D45353">
        <v>2013</v>
      </c>
      <c r="E45353" t="s">
        <v>737</v>
      </c>
      <c r="F45353" s="2">
        <v>599.65739417527095</v>
      </c>
    </row>
    <row r="45354" spans="1:6">
      <c r="A45354" t="s">
        <v>707</v>
      </c>
      <c r="B45354">
        <v>3110</v>
      </c>
      <c r="C45354" t="s">
        <v>716</v>
      </c>
      <c r="D45354">
        <v>2013</v>
      </c>
      <c r="E45354" t="s">
        <v>745</v>
      </c>
      <c r="F45354" s="2">
        <v>35858.225794652302</v>
      </c>
    </row>
    <row r="45355" spans="1:6">
      <c r="A45355" t="s">
        <v>707</v>
      </c>
      <c r="B45355">
        <v>3110</v>
      </c>
      <c r="C45355" t="s">
        <v>716</v>
      </c>
      <c r="D45355">
        <v>2015</v>
      </c>
      <c r="E45355" t="s">
        <v>742</v>
      </c>
      <c r="F45355" s="2">
        <v>7738.0666794794297</v>
      </c>
    </row>
    <row r="45356" spans="1:6">
      <c r="A45356" t="s">
        <v>707</v>
      </c>
      <c r="B45356">
        <v>3110</v>
      </c>
      <c r="C45356" t="s">
        <v>716</v>
      </c>
      <c r="D45356">
        <v>2015</v>
      </c>
      <c r="E45356" t="s">
        <v>744</v>
      </c>
      <c r="F45356" s="2">
        <v>0</v>
      </c>
    </row>
    <row r="45357" spans="1:6">
      <c r="A45357" t="s">
        <v>707</v>
      </c>
      <c r="B45357">
        <v>3110</v>
      </c>
      <c r="C45357" t="s">
        <v>716</v>
      </c>
      <c r="D45357">
        <v>2015</v>
      </c>
      <c r="E45357" t="s">
        <v>739</v>
      </c>
      <c r="F45357" s="2">
        <v>2515.3113030419499</v>
      </c>
    </row>
    <row r="45358" spans="1:6">
      <c r="A45358" t="s">
        <v>707</v>
      </c>
      <c r="B45358">
        <v>3110</v>
      </c>
      <c r="C45358" t="s">
        <v>716</v>
      </c>
      <c r="D45358">
        <v>2015</v>
      </c>
      <c r="E45358" t="s">
        <v>743</v>
      </c>
      <c r="F45358" s="2">
        <v>0</v>
      </c>
    </row>
    <row r="45359" spans="1:6">
      <c r="A45359" t="s">
        <v>707</v>
      </c>
      <c r="B45359">
        <v>3110</v>
      </c>
      <c r="C45359" t="s">
        <v>716</v>
      </c>
      <c r="D45359">
        <v>2016</v>
      </c>
      <c r="E45359" t="s">
        <v>745</v>
      </c>
      <c r="F45359" s="2">
        <v>35858.225794652302</v>
      </c>
    </row>
    <row r="45360" spans="1:6">
      <c r="A45360" t="s">
        <v>707</v>
      </c>
      <c r="B45360">
        <v>3110</v>
      </c>
      <c r="C45360" t="s">
        <v>716</v>
      </c>
      <c r="D45360">
        <v>2016</v>
      </c>
      <c r="E45360" t="s">
        <v>741</v>
      </c>
      <c r="F45360" s="2">
        <v>4703.0889560470496</v>
      </c>
    </row>
    <row r="45361" spans="1:6">
      <c r="A45361" t="s">
        <v>707</v>
      </c>
      <c r="B45361">
        <v>3110</v>
      </c>
      <c r="C45361" t="s">
        <v>716</v>
      </c>
      <c r="D45361">
        <v>2017</v>
      </c>
      <c r="E45361" t="s">
        <v>740</v>
      </c>
      <c r="F45361" s="2">
        <v>998.59076359058804</v>
      </c>
    </row>
    <row r="45362" spans="1:6">
      <c r="A45362" t="s">
        <v>707</v>
      </c>
      <c r="B45362">
        <v>3110</v>
      </c>
      <c r="C45362" t="s">
        <v>716</v>
      </c>
      <c r="D45362">
        <v>2018</v>
      </c>
      <c r="E45362" t="s">
        <v>739</v>
      </c>
      <c r="F45362" s="2">
        <v>2356.5745959595502</v>
      </c>
    </row>
    <row r="45363" spans="1:6">
      <c r="A45363" t="s">
        <v>707</v>
      </c>
      <c r="B45363">
        <v>3110</v>
      </c>
      <c r="C45363" t="s">
        <v>716</v>
      </c>
      <c r="D45363">
        <v>2018</v>
      </c>
      <c r="E45363" t="s">
        <v>743</v>
      </c>
      <c r="F45363" s="2">
        <v>0</v>
      </c>
    </row>
    <row r="45364" spans="1:6">
      <c r="A45364" t="s">
        <v>707</v>
      </c>
      <c r="B45364">
        <v>3110</v>
      </c>
      <c r="C45364" t="s">
        <v>716</v>
      </c>
      <c r="D45364">
        <v>2019</v>
      </c>
      <c r="E45364" t="s">
        <v>745</v>
      </c>
      <c r="F45364" s="2">
        <v>38819.845666663503</v>
      </c>
    </row>
    <row r="45365" spans="1:6">
      <c r="A45365" t="s">
        <v>707</v>
      </c>
      <c r="B45365">
        <v>3110</v>
      </c>
      <c r="C45365" t="s">
        <v>716</v>
      </c>
      <c r="D45365">
        <v>2019</v>
      </c>
      <c r="E45365" t="s">
        <v>741</v>
      </c>
      <c r="F45365" s="2">
        <v>4074.3951262805499</v>
      </c>
    </row>
    <row r="45366" spans="1:6">
      <c r="A45366" t="s">
        <v>707</v>
      </c>
      <c r="B45366">
        <v>3110</v>
      </c>
      <c r="C45366" t="s">
        <v>716</v>
      </c>
      <c r="D45366">
        <v>2020</v>
      </c>
      <c r="E45366" t="s">
        <v>736</v>
      </c>
      <c r="F45366" s="2">
        <v>64.106869386873896</v>
      </c>
    </row>
    <row r="45367" spans="1:6">
      <c r="A45367" t="s">
        <v>707</v>
      </c>
      <c r="B45367">
        <v>3110</v>
      </c>
      <c r="C45367" t="s">
        <v>716</v>
      </c>
      <c r="D45367">
        <v>2020</v>
      </c>
      <c r="E45367" t="s">
        <v>737</v>
      </c>
      <c r="F45367" s="2">
        <v>687.16798157952906</v>
      </c>
    </row>
    <row r="45368" spans="1:6">
      <c r="A45368" t="s">
        <v>707</v>
      </c>
      <c r="B45368">
        <v>3110</v>
      </c>
      <c r="C45368" t="s">
        <v>716</v>
      </c>
      <c r="D45368">
        <v>2020</v>
      </c>
      <c r="E45368" t="s">
        <v>740</v>
      </c>
      <c r="F45368" s="2">
        <v>705.91184014718704</v>
      </c>
    </row>
    <row r="45369" spans="1:6">
      <c r="A45369" t="s">
        <v>707</v>
      </c>
      <c r="B45369">
        <v>3110</v>
      </c>
      <c r="C45369" t="s">
        <v>716</v>
      </c>
      <c r="D45369">
        <v>2021</v>
      </c>
      <c r="E45369" t="s">
        <v>738</v>
      </c>
      <c r="F45369" s="2">
        <v>0</v>
      </c>
    </row>
    <row r="45370" spans="1:6">
      <c r="A45370" t="s">
        <v>707</v>
      </c>
      <c r="B45370">
        <v>3110</v>
      </c>
      <c r="C45370" t="s">
        <v>716</v>
      </c>
      <c r="D45370">
        <v>2021</v>
      </c>
      <c r="E45370" t="s">
        <v>743</v>
      </c>
      <c r="F45370" s="2">
        <v>0</v>
      </c>
    </row>
    <row r="45371" spans="1:6">
      <c r="A45371" t="s">
        <v>707</v>
      </c>
      <c r="B45371">
        <v>3110</v>
      </c>
      <c r="C45371" t="s">
        <v>716</v>
      </c>
      <c r="D45371">
        <v>2022</v>
      </c>
      <c r="E45371" t="s">
        <v>742</v>
      </c>
      <c r="F45371" s="2">
        <v>7722.4703532830299</v>
      </c>
    </row>
    <row r="45372" spans="1:6">
      <c r="A45372" t="s">
        <v>707</v>
      </c>
      <c r="B45372">
        <v>3110</v>
      </c>
      <c r="C45372" t="s">
        <v>716</v>
      </c>
      <c r="D45372">
        <v>2022</v>
      </c>
      <c r="E45372" t="s">
        <v>744</v>
      </c>
      <c r="F45372" s="2">
        <v>0</v>
      </c>
    </row>
    <row r="45373" spans="1:6">
      <c r="A45373" t="s">
        <v>707</v>
      </c>
      <c r="B45373">
        <v>3110</v>
      </c>
      <c r="C45373" t="s">
        <v>716</v>
      </c>
      <c r="D45373">
        <v>2022</v>
      </c>
      <c r="E45373" t="s">
        <v>741</v>
      </c>
      <c r="F45373" s="2">
        <v>3399.4933476822598</v>
      </c>
    </row>
    <row r="45374" spans="1:6">
      <c r="A45374" t="s">
        <v>707</v>
      </c>
      <c r="B45374">
        <v>3110</v>
      </c>
      <c r="C45374" t="s">
        <v>716</v>
      </c>
      <c r="D45374">
        <v>2023</v>
      </c>
      <c r="E45374" t="s">
        <v>736</v>
      </c>
      <c r="F45374" s="2">
        <v>102.121614963301</v>
      </c>
    </row>
    <row r="45375" spans="1:6">
      <c r="A45375" t="s">
        <v>707</v>
      </c>
      <c r="B45375">
        <v>3110</v>
      </c>
      <c r="C45375" t="s">
        <v>716</v>
      </c>
      <c r="D45375">
        <v>2023</v>
      </c>
      <c r="E45375" t="s">
        <v>737</v>
      </c>
      <c r="F45375" s="2">
        <v>616.88332266857105</v>
      </c>
    </row>
    <row r="45376" spans="1:6">
      <c r="A45376" t="s">
        <v>707</v>
      </c>
      <c r="B45376">
        <v>3110</v>
      </c>
      <c r="C45376" t="s">
        <v>716</v>
      </c>
      <c r="D45376">
        <v>2024</v>
      </c>
      <c r="E45376" t="s">
        <v>743</v>
      </c>
      <c r="F45376" s="2">
        <v>0</v>
      </c>
    </row>
    <row r="45377" spans="1:6">
      <c r="A45377" t="s">
        <v>707</v>
      </c>
      <c r="B45377">
        <v>3112</v>
      </c>
      <c r="C45377" t="s">
        <v>718</v>
      </c>
      <c r="D45377">
        <v>2009</v>
      </c>
      <c r="E45377" t="s">
        <v>738</v>
      </c>
      <c r="F45377" s="2">
        <v>0</v>
      </c>
    </row>
    <row r="45378" spans="1:6">
      <c r="A45378" t="s">
        <v>707</v>
      </c>
      <c r="B45378">
        <v>3112</v>
      </c>
      <c r="C45378" t="s">
        <v>718</v>
      </c>
      <c r="D45378">
        <v>2009</v>
      </c>
      <c r="E45378" t="s">
        <v>739</v>
      </c>
      <c r="F45378" s="2">
        <v>5464.4817536070896</v>
      </c>
    </row>
    <row r="45379" spans="1:6">
      <c r="A45379" t="s">
        <v>707</v>
      </c>
      <c r="B45379">
        <v>3112</v>
      </c>
      <c r="C45379" t="s">
        <v>718</v>
      </c>
      <c r="D45379">
        <v>2009</v>
      </c>
      <c r="E45379" t="s">
        <v>743</v>
      </c>
      <c r="F45379" s="2">
        <v>0</v>
      </c>
    </row>
    <row r="45380" spans="1:6">
      <c r="A45380" t="s">
        <v>707</v>
      </c>
      <c r="B45380">
        <v>3112</v>
      </c>
      <c r="C45380" t="s">
        <v>718</v>
      </c>
      <c r="D45380">
        <v>2011</v>
      </c>
      <c r="E45380" t="s">
        <v>736</v>
      </c>
      <c r="F45380" s="2">
        <v>1332.35547461643</v>
      </c>
    </row>
    <row r="45381" spans="1:6">
      <c r="A45381" t="s">
        <v>707</v>
      </c>
      <c r="B45381">
        <v>3112</v>
      </c>
      <c r="C45381" t="s">
        <v>718</v>
      </c>
      <c r="D45381">
        <v>2011</v>
      </c>
      <c r="E45381" t="s">
        <v>737</v>
      </c>
      <c r="F45381" s="2">
        <v>2602.7714137466601</v>
      </c>
    </row>
    <row r="45382" spans="1:6">
      <c r="A45382" t="s">
        <v>707</v>
      </c>
      <c r="B45382">
        <v>3112</v>
      </c>
      <c r="C45382" t="s">
        <v>718</v>
      </c>
      <c r="D45382">
        <v>2011</v>
      </c>
      <c r="E45382" t="s">
        <v>740</v>
      </c>
      <c r="F45382" s="2">
        <v>3826.60871125624</v>
      </c>
    </row>
    <row r="45383" spans="1:6">
      <c r="A45383" t="s">
        <v>707</v>
      </c>
      <c r="B45383">
        <v>3112</v>
      </c>
      <c r="C45383" t="s">
        <v>718</v>
      </c>
      <c r="D45383">
        <v>2013</v>
      </c>
      <c r="E45383" t="s">
        <v>742</v>
      </c>
      <c r="F45383" s="2">
        <v>4161.3879633541801</v>
      </c>
    </row>
    <row r="45384" spans="1:6">
      <c r="A45384" t="s">
        <v>707</v>
      </c>
      <c r="B45384">
        <v>3112</v>
      </c>
      <c r="C45384" t="s">
        <v>718</v>
      </c>
      <c r="D45384">
        <v>2013</v>
      </c>
      <c r="E45384" t="s">
        <v>744</v>
      </c>
      <c r="F45384" s="2">
        <v>0</v>
      </c>
    </row>
    <row r="45385" spans="1:6">
      <c r="A45385" t="s">
        <v>707</v>
      </c>
      <c r="B45385">
        <v>3112</v>
      </c>
      <c r="C45385" t="s">
        <v>718</v>
      </c>
      <c r="D45385">
        <v>2013</v>
      </c>
      <c r="E45385" t="s">
        <v>743</v>
      </c>
      <c r="F45385" s="2">
        <v>0</v>
      </c>
    </row>
    <row r="45386" spans="1:6">
      <c r="A45386" t="s">
        <v>707</v>
      </c>
      <c r="B45386">
        <v>3112</v>
      </c>
      <c r="C45386" t="s">
        <v>718</v>
      </c>
      <c r="D45386">
        <v>2013</v>
      </c>
      <c r="E45386" t="s">
        <v>745</v>
      </c>
      <c r="F45386" s="2">
        <v>4976.1185613088901</v>
      </c>
    </row>
    <row r="45387" spans="1:6">
      <c r="A45387" t="s">
        <v>707</v>
      </c>
      <c r="B45387">
        <v>3112</v>
      </c>
      <c r="C45387" t="s">
        <v>718</v>
      </c>
      <c r="D45387">
        <v>2016</v>
      </c>
      <c r="E45387" t="s">
        <v>743</v>
      </c>
      <c r="F45387" s="2">
        <v>0</v>
      </c>
    </row>
    <row r="45388" spans="1:6">
      <c r="A45388" t="s">
        <v>707</v>
      </c>
      <c r="B45388">
        <v>3112</v>
      </c>
      <c r="C45388" t="s">
        <v>718</v>
      </c>
      <c r="D45388">
        <v>2017</v>
      </c>
      <c r="E45388" t="s">
        <v>741</v>
      </c>
      <c r="F45388" s="2">
        <v>41482.472004989802</v>
      </c>
    </row>
    <row r="45389" spans="1:6">
      <c r="A45389" t="s">
        <v>707</v>
      </c>
      <c r="B45389">
        <v>3112</v>
      </c>
      <c r="C45389" t="s">
        <v>718</v>
      </c>
      <c r="D45389">
        <v>2018</v>
      </c>
      <c r="E45389" t="s">
        <v>736</v>
      </c>
      <c r="F45389" s="2">
        <v>496.30059786555501</v>
      </c>
    </row>
    <row r="45390" spans="1:6">
      <c r="A45390" t="s">
        <v>707</v>
      </c>
      <c r="B45390">
        <v>3112</v>
      </c>
      <c r="C45390" t="s">
        <v>718</v>
      </c>
      <c r="D45390">
        <v>2018</v>
      </c>
      <c r="E45390" t="s">
        <v>737</v>
      </c>
      <c r="F45390" s="2">
        <v>2703.7014118207398</v>
      </c>
    </row>
    <row r="45391" spans="1:6">
      <c r="A45391" t="s">
        <v>707</v>
      </c>
      <c r="B45391">
        <v>3112</v>
      </c>
      <c r="C45391" t="s">
        <v>718</v>
      </c>
      <c r="D45391">
        <v>2019</v>
      </c>
      <c r="E45391" t="s">
        <v>738</v>
      </c>
      <c r="F45391" s="2">
        <v>0</v>
      </c>
    </row>
    <row r="45392" spans="1:6">
      <c r="A45392" t="s">
        <v>707</v>
      </c>
      <c r="B45392">
        <v>3112</v>
      </c>
      <c r="C45392" t="s">
        <v>718</v>
      </c>
      <c r="D45392">
        <v>2019</v>
      </c>
      <c r="E45392" t="s">
        <v>739</v>
      </c>
      <c r="F45392" s="2">
        <v>6548.7753874661203</v>
      </c>
    </row>
    <row r="45393" spans="1:6">
      <c r="A45393" t="s">
        <v>707</v>
      </c>
      <c r="B45393">
        <v>3112</v>
      </c>
      <c r="C45393" t="s">
        <v>718</v>
      </c>
      <c r="D45393">
        <v>2019</v>
      </c>
      <c r="E45393" t="s">
        <v>743</v>
      </c>
      <c r="F45393" s="2">
        <v>0</v>
      </c>
    </row>
    <row r="45394" spans="1:6">
      <c r="A45394" t="s">
        <v>707</v>
      </c>
      <c r="B45394">
        <v>3112</v>
      </c>
      <c r="C45394" t="s">
        <v>718</v>
      </c>
      <c r="D45394">
        <v>2020</v>
      </c>
      <c r="E45394" t="s">
        <v>742</v>
      </c>
      <c r="F45394" s="2">
        <v>3478.90387933477</v>
      </c>
    </row>
    <row r="45395" spans="1:6">
      <c r="A45395" t="s">
        <v>707</v>
      </c>
      <c r="B45395">
        <v>3112</v>
      </c>
      <c r="C45395" t="s">
        <v>718</v>
      </c>
      <c r="D45395">
        <v>2020</v>
      </c>
      <c r="E45395" t="s">
        <v>744</v>
      </c>
      <c r="F45395" s="2">
        <v>0</v>
      </c>
    </row>
    <row r="45396" spans="1:6">
      <c r="A45396" t="s">
        <v>707</v>
      </c>
      <c r="B45396">
        <v>3112</v>
      </c>
      <c r="C45396" t="s">
        <v>718</v>
      </c>
      <c r="D45396">
        <v>2020</v>
      </c>
      <c r="E45396" t="s">
        <v>745</v>
      </c>
      <c r="F45396" s="2">
        <v>3337.5157327386701</v>
      </c>
    </row>
    <row r="45397" spans="1:6">
      <c r="A45397" t="s">
        <v>707</v>
      </c>
      <c r="B45397">
        <v>3112</v>
      </c>
      <c r="C45397" t="s">
        <v>718</v>
      </c>
      <c r="D45397">
        <v>2020</v>
      </c>
      <c r="E45397" t="s">
        <v>741</v>
      </c>
      <c r="F45397" s="2">
        <v>37620.348924345999</v>
      </c>
    </row>
    <row r="45398" spans="1:6">
      <c r="A45398" t="s">
        <v>707</v>
      </c>
      <c r="B45398">
        <v>3112</v>
      </c>
      <c r="C45398" t="s">
        <v>718</v>
      </c>
      <c r="D45398">
        <v>2021</v>
      </c>
      <c r="E45398" t="s">
        <v>736</v>
      </c>
      <c r="F45398" s="2">
        <v>322.77287166956103</v>
      </c>
    </row>
    <row r="45399" spans="1:6">
      <c r="A45399" t="s">
        <v>707</v>
      </c>
      <c r="B45399">
        <v>3112</v>
      </c>
      <c r="C45399" t="s">
        <v>718</v>
      </c>
      <c r="D45399">
        <v>2021</v>
      </c>
      <c r="E45399" t="s">
        <v>737</v>
      </c>
      <c r="F45399" s="2">
        <v>2669.2972867286499</v>
      </c>
    </row>
    <row r="45400" spans="1:6">
      <c r="A45400" t="s">
        <v>707</v>
      </c>
      <c r="B45400">
        <v>3112</v>
      </c>
      <c r="C45400" t="s">
        <v>718</v>
      </c>
      <c r="D45400">
        <v>2021</v>
      </c>
      <c r="E45400" t="s">
        <v>740</v>
      </c>
      <c r="F45400" s="2">
        <v>2110.5947524835101</v>
      </c>
    </row>
    <row r="45401" spans="1:6">
      <c r="A45401" t="s">
        <v>707</v>
      </c>
      <c r="B45401">
        <v>3112</v>
      </c>
      <c r="C45401" t="s">
        <v>718</v>
      </c>
      <c r="D45401">
        <v>2022</v>
      </c>
      <c r="E45401" t="s">
        <v>738</v>
      </c>
      <c r="F45401" s="2">
        <v>0</v>
      </c>
    </row>
    <row r="45402" spans="1:6">
      <c r="A45402" t="s">
        <v>707</v>
      </c>
      <c r="B45402">
        <v>3112</v>
      </c>
      <c r="C45402" t="s">
        <v>718</v>
      </c>
      <c r="D45402">
        <v>2022</v>
      </c>
      <c r="E45402" t="s">
        <v>739</v>
      </c>
      <c r="F45402" s="2">
        <v>5634.3577193421197</v>
      </c>
    </row>
    <row r="45403" spans="1:6">
      <c r="A45403" t="s">
        <v>707</v>
      </c>
      <c r="B45403">
        <v>3112</v>
      </c>
      <c r="C45403" t="s">
        <v>718</v>
      </c>
      <c r="D45403">
        <v>2022</v>
      </c>
      <c r="E45403" t="s">
        <v>743</v>
      </c>
      <c r="F45403" s="2">
        <v>0</v>
      </c>
    </row>
    <row r="45404" spans="1:6">
      <c r="A45404" t="s">
        <v>707</v>
      </c>
      <c r="B45404">
        <v>3112</v>
      </c>
      <c r="C45404" t="s">
        <v>718</v>
      </c>
      <c r="D45404">
        <v>2023</v>
      </c>
      <c r="E45404" t="s">
        <v>742</v>
      </c>
      <c r="F45404" s="2">
        <v>3521.4332008505899</v>
      </c>
    </row>
    <row r="45405" spans="1:6">
      <c r="A45405" t="s">
        <v>707</v>
      </c>
      <c r="B45405">
        <v>3112</v>
      </c>
      <c r="C45405" t="s">
        <v>718</v>
      </c>
      <c r="D45405">
        <v>2023</v>
      </c>
      <c r="E45405" t="s">
        <v>744</v>
      </c>
      <c r="F45405" s="2">
        <v>0</v>
      </c>
    </row>
    <row r="45406" spans="1:6">
      <c r="A45406" t="s">
        <v>707</v>
      </c>
      <c r="B45406">
        <v>3112</v>
      </c>
      <c r="C45406" t="s">
        <v>718</v>
      </c>
      <c r="D45406">
        <v>2023</v>
      </c>
      <c r="E45406" t="s">
        <v>745</v>
      </c>
      <c r="F45406" s="2">
        <v>4513.2306334327204</v>
      </c>
    </row>
    <row r="45407" spans="1:6">
      <c r="A45407" t="s">
        <v>707</v>
      </c>
      <c r="B45407">
        <v>3112</v>
      </c>
      <c r="C45407" t="s">
        <v>718</v>
      </c>
      <c r="D45407">
        <v>2023</v>
      </c>
      <c r="E45407" t="s">
        <v>741</v>
      </c>
      <c r="F45407" s="2">
        <v>36524.748597924801</v>
      </c>
    </row>
    <row r="45408" spans="1:6">
      <c r="A45408" t="s">
        <v>707</v>
      </c>
      <c r="B45408">
        <v>3112</v>
      </c>
      <c r="C45408" t="s">
        <v>718</v>
      </c>
      <c r="D45408">
        <v>2024</v>
      </c>
      <c r="E45408" t="s">
        <v>736</v>
      </c>
      <c r="F45408" s="2">
        <v>245.51587372544199</v>
      </c>
    </row>
    <row r="45409" spans="1:6">
      <c r="A45409" t="s">
        <v>707</v>
      </c>
      <c r="B45409">
        <v>3112</v>
      </c>
      <c r="C45409" t="s">
        <v>718</v>
      </c>
      <c r="D45409">
        <v>2024</v>
      </c>
      <c r="E45409" t="s">
        <v>737</v>
      </c>
      <c r="F45409" s="2">
        <v>2491.96532038225</v>
      </c>
    </row>
    <row r="45410" spans="1:6">
      <c r="A45410" t="s">
        <v>707</v>
      </c>
      <c r="B45410">
        <v>3112</v>
      </c>
      <c r="C45410" t="s">
        <v>718</v>
      </c>
      <c r="D45410">
        <v>2024</v>
      </c>
      <c r="E45410" t="s">
        <v>740</v>
      </c>
      <c r="F45410" s="2">
        <v>2274.0793699258402</v>
      </c>
    </row>
    <row r="45411" spans="1:6">
      <c r="A45411" t="s">
        <v>707</v>
      </c>
      <c r="B45411">
        <v>3114</v>
      </c>
      <c r="C45411" t="s">
        <v>720</v>
      </c>
      <c r="D45411">
        <v>2009</v>
      </c>
      <c r="E45411" t="s">
        <v>741</v>
      </c>
      <c r="F45411" s="2">
        <v>10731.643271253301</v>
      </c>
    </row>
    <row r="45412" spans="1:6">
      <c r="A45412" t="s">
        <v>707</v>
      </c>
      <c r="B45412">
        <v>3114</v>
      </c>
      <c r="C45412" t="s">
        <v>720</v>
      </c>
      <c r="D45412">
        <v>2011</v>
      </c>
      <c r="E45412" t="s">
        <v>739</v>
      </c>
      <c r="F45412" s="2">
        <v>6429.5784428994102</v>
      </c>
    </row>
    <row r="45413" spans="1:6">
      <c r="A45413" t="s">
        <v>707</v>
      </c>
      <c r="B45413">
        <v>3114</v>
      </c>
      <c r="C45413" t="s">
        <v>720</v>
      </c>
      <c r="D45413">
        <v>2011</v>
      </c>
      <c r="E45413" t="s">
        <v>743</v>
      </c>
      <c r="F45413" s="2">
        <v>0</v>
      </c>
    </row>
    <row r="45414" spans="1:6">
      <c r="A45414" t="s">
        <v>707</v>
      </c>
      <c r="B45414">
        <v>3114</v>
      </c>
      <c r="C45414" t="s">
        <v>720</v>
      </c>
      <c r="D45414">
        <v>2013</v>
      </c>
      <c r="E45414" t="s">
        <v>736</v>
      </c>
      <c r="F45414" s="2">
        <v>38.497854529602797</v>
      </c>
    </row>
    <row r="45415" spans="1:6">
      <c r="A45415" t="s">
        <v>707</v>
      </c>
      <c r="B45415">
        <v>3114</v>
      </c>
      <c r="C45415" t="s">
        <v>720</v>
      </c>
      <c r="D45415">
        <v>2013</v>
      </c>
      <c r="E45415" t="s">
        <v>737</v>
      </c>
      <c r="F45415" s="2">
        <v>1110.8247689083601</v>
      </c>
    </row>
    <row r="45416" spans="1:6">
      <c r="A45416" t="s">
        <v>707</v>
      </c>
      <c r="B45416">
        <v>3114</v>
      </c>
      <c r="C45416" t="s">
        <v>720</v>
      </c>
      <c r="D45416">
        <v>2013</v>
      </c>
      <c r="E45416" t="s">
        <v>738</v>
      </c>
      <c r="F45416" s="2">
        <v>0</v>
      </c>
    </row>
    <row r="45417" spans="1:6">
      <c r="A45417" t="s">
        <v>707</v>
      </c>
      <c r="B45417">
        <v>3114</v>
      </c>
      <c r="C45417" t="s">
        <v>720</v>
      </c>
      <c r="D45417">
        <v>2013</v>
      </c>
      <c r="E45417" t="s">
        <v>740</v>
      </c>
      <c r="F45417" s="2">
        <v>1163.0407148455199</v>
      </c>
    </row>
    <row r="45418" spans="1:6">
      <c r="A45418" t="s">
        <v>707</v>
      </c>
      <c r="B45418">
        <v>3114</v>
      </c>
      <c r="C45418" t="s">
        <v>720</v>
      </c>
      <c r="D45418">
        <v>2015</v>
      </c>
      <c r="E45418" t="s">
        <v>742</v>
      </c>
      <c r="F45418" s="2">
        <v>2858.6348338349499</v>
      </c>
    </row>
    <row r="45419" spans="1:6">
      <c r="A45419" t="s">
        <v>707</v>
      </c>
      <c r="B45419">
        <v>3114</v>
      </c>
      <c r="C45419" t="s">
        <v>720</v>
      </c>
      <c r="D45419">
        <v>2015</v>
      </c>
      <c r="E45419" t="s">
        <v>744</v>
      </c>
      <c r="F45419" s="2">
        <v>0</v>
      </c>
    </row>
    <row r="45420" spans="1:6">
      <c r="A45420" t="s">
        <v>707</v>
      </c>
      <c r="B45420">
        <v>3114</v>
      </c>
      <c r="C45420" t="s">
        <v>720</v>
      </c>
      <c r="D45420">
        <v>2015</v>
      </c>
      <c r="E45420" t="s">
        <v>745</v>
      </c>
      <c r="F45420" s="2">
        <v>0</v>
      </c>
    </row>
    <row r="45421" spans="1:6">
      <c r="A45421" t="s">
        <v>707</v>
      </c>
      <c r="B45421">
        <v>3114</v>
      </c>
      <c r="C45421" t="s">
        <v>720</v>
      </c>
      <c r="D45421">
        <v>2015</v>
      </c>
      <c r="E45421" t="s">
        <v>741</v>
      </c>
      <c r="F45421" s="2">
        <v>10357.778977047899</v>
      </c>
    </row>
    <row r="45422" spans="1:6">
      <c r="A45422" t="s">
        <v>707</v>
      </c>
      <c r="B45422">
        <v>3114</v>
      </c>
      <c r="C45422" t="s">
        <v>720</v>
      </c>
      <c r="D45422">
        <v>2016</v>
      </c>
      <c r="E45422" t="s">
        <v>736</v>
      </c>
      <c r="F45422" s="2">
        <v>64.520178602981801</v>
      </c>
    </row>
    <row r="45423" spans="1:6">
      <c r="A45423" t="s">
        <v>707</v>
      </c>
      <c r="B45423">
        <v>3114</v>
      </c>
      <c r="C45423" t="s">
        <v>720</v>
      </c>
      <c r="D45423">
        <v>2016</v>
      </c>
      <c r="E45423" t="s">
        <v>737</v>
      </c>
      <c r="F45423" s="2">
        <v>1053.24141486846</v>
      </c>
    </row>
    <row r="45424" spans="1:6">
      <c r="A45424" t="s">
        <v>707</v>
      </c>
      <c r="B45424">
        <v>3114</v>
      </c>
      <c r="C45424" t="s">
        <v>720</v>
      </c>
      <c r="D45424">
        <v>2016</v>
      </c>
      <c r="E45424" t="s">
        <v>738</v>
      </c>
      <c r="F45424" s="2">
        <v>0</v>
      </c>
    </row>
    <row r="45425" spans="1:6">
      <c r="A45425" t="s">
        <v>707</v>
      </c>
      <c r="B45425">
        <v>3114</v>
      </c>
      <c r="C45425" t="s">
        <v>720</v>
      </c>
      <c r="D45425">
        <v>2016</v>
      </c>
      <c r="E45425" t="s">
        <v>740</v>
      </c>
      <c r="F45425" s="2">
        <v>728.21064280502605</v>
      </c>
    </row>
    <row r="45426" spans="1:6">
      <c r="A45426" t="s">
        <v>707</v>
      </c>
      <c r="B45426">
        <v>3114</v>
      </c>
      <c r="C45426" t="s">
        <v>720</v>
      </c>
      <c r="D45426">
        <v>2017</v>
      </c>
      <c r="E45426" t="s">
        <v>739</v>
      </c>
      <c r="F45426" s="2">
        <v>7367.6014695235299</v>
      </c>
    </row>
    <row r="45427" spans="1:6">
      <c r="A45427" t="s">
        <v>707</v>
      </c>
      <c r="B45427">
        <v>3114</v>
      </c>
      <c r="C45427" t="s">
        <v>720</v>
      </c>
      <c r="D45427">
        <v>2018</v>
      </c>
      <c r="E45427" t="s">
        <v>742</v>
      </c>
      <c r="F45427" s="2">
        <v>2895.8453127044299</v>
      </c>
    </row>
    <row r="45428" spans="1:6">
      <c r="A45428" t="s">
        <v>707</v>
      </c>
      <c r="B45428">
        <v>3114</v>
      </c>
      <c r="C45428" t="s">
        <v>720</v>
      </c>
      <c r="D45428">
        <v>2018</v>
      </c>
      <c r="E45428" t="s">
        <v>744</v>
      </c>
      <c r="F45428" s="2">
        <v>0</v>
      </c>
    </row>
    <row r="45429" spans="1:6">
      <c r="A45429" t="s">
        <v>707</v>
      </c>
      <c r="B45429">
        <v>3114</v>
      </c>
      <c r="C45429" t="s">
        <v>720</v>
      </c>
      <c r="D45429">
        <v>2018</v>
      </c>
      <c r="E45429" t="s">
        <v>745</v>
      </c>
      <c r="F45429" s="2">
        <v>0</v>
      </c>
    </row>
    <row r="45430" spans="1:6">
      <c r="A45430" t="s">
        <v>707</v>
      </c>
      <c r="B45430">
        <v>3114</v>
      </c>
      <c r="C45430" t="s">
        <v>720</v>
      </c>
      <c r="D45430">
        <v>2019</v>
      </c>
      <c r="E45430" t="s">
        <v>736</v>
      </c>
      <c r="F45430" s="2">
        <v>71.470142617046207</v>
      </c>
    </row>
    <row r="45431" spans="1:6">
      <c r="A45431" t="s">
        <v>707</v>
      </c>
      <c r="B45431">
        <v>3114</v>
      </c>
      <c r="C45431" t="s">
        <v>720</v>
      </c>
      <c r="D45431">
        <v>2019</v>
      </c>
      <c r="E45431" t="s">
        <v>737</v>
      </c>
      <c r="F45431" s="2">
        <v>1035.7975531259301</v>
      </c>
    </row>
    <row r="45432" spans="1:6">
      <c r="A45432" t="s">
        <v>707</v>
      </c>
      <c r="B45432">
        <v>3114</v>
      </c>
      <c r="C45432" t="s">
        <v>720</v>
      </c>
      <c r="D45432">
        <v>2019</v>
      </c>
      <c r="E45432" t="s">
        <v>740</v>
      </c>
      <c r="F45432" s="2">
        <v>394.15805751748798</v>
      </c>
    </row>
    <row r="45433" spans="1:6">
      <c r="A45433" t="s">
        <v>707</v>
      </c>
      <c r="B45433">
        <v>3114</v>
      </c>
      <c r="C45433" t="s">
        <v>720</v>
      </c>
      <c r="D45433">
        <v>2020</v>
      </c>
      <c r="E45433" t="s">
        <v>739</v>
      </c>
      <c r="F45433" s="2">
        <v>6995.8597518178003</v>
      </c>
    </row>
    <row r="45434" spans="1:6">
      <c r="A45434" t="s">
        <v>707</v>
      </c>
      <c r="B45434">
        <v>3114</v>
      </c>
      <c r="C45434" t="s">
        <v>720</v>
      </c>
      <c r="D45434">
        <v>2021</v>
      </c>
      <c r="E45434" t="s">
        <v>742</v>
      </c>
      <c r="F45434" s="2">
        <v>2067.30688790982</v>
      </c>
    </row>
    <row r="45435" spans="1:6">
      <c r="A45435" t="s">
        <v>707</v>
      </c>
      <c r="B45435">
        <v>3114</v>
      </c>
      <c r="C45435" t="s">
        <v>720</v>
      </c>
      <c r="D45435">
        <v>2021</v>
      </c>
      <c r="E45435" t="s">
        <v>744</v>
      </c>
      <c r="F45435" s="2">
        <v>0</v>
      </c>
    </row>
    <row r="45436" spans="1:6">
      <c r="A45436" t="s">
        <v>707</v>
      </c>
      <c r="B45436">
        <v>3114</v>
      </c>
      <c r="C45436" t="s">
        <v>720</v>
      </c>
      <c r="D45436">
        <v>2021</v>
      </c>
      <c r="E45436" t="s">
        <v>743</v>
      </c>
      <c r="F45436" s="2">
        <v>0</v>
      </c>
    </row>
    <row r="45437" spans="1:6">
      <c r="A45437" t="s">
        <v>707</v>
      </c>
      <c r="B45437">
        <v>3114</v>
      </c>
      <c r="C45437" t="s">
        <v>720</v>
      </c>
      <c r="D45437">
        <v>2021</v>
      </c>
      <c r="E45437" t="s">
        <v>745</v>
      </c>
      <c r="F45437" s="2">
        <v>0</v>
      </c>
    </row>
    <row r="45438" spans="1:6">
      <c r="A45438" t="s">
        <v>707</v>
      </c>
      <c r="B45438">
        <v>3114</v>
      </c>
      <c r="C45438" t="s">
        <v>720</v>
      </c>
      <c r="D45438">
        <v>2022</v>
      </c>
      <c r="E45438" t="s">
        <v>740</v>
      </c>
      <c r="F45438" s="2">
        <v>425.76740662905797</v>
      </c>
    </row>
    <row r="45439" spans="1:6">
      <c r="A45439" t="s">
        <v>707</v>
      </c>
      <c r="B45439">
        <v>3114</v>
      </c>
      <c r="C45439" t="s">
        <v>720</v>
      </c>
      <c r="D45439">
        <v>2022</v>
      </c>
      <c r="E45439" t="s">
        <v>741</v>
      </c>
      <c r="F45439" s="2">
        <v>8485.1243776918309</v>
      </c>
    </row>
    <row r="45440" spans="1:6">
      <c r="A45440" t="s">
        <v>707</v>
      </c>
      <c r="B45440">
        <v>3114</v>
      </c>
      <c r="C45440" t="s">
        <v>720</v>
      </c>
      <c r="D45440">
        <v>2024</v>
      </c>
      <c r="E45440" t="s">
        <v>743</v>
      </c>
      <c r="F45440" s="2">
        <v>0</v>
      </c>
    </row>
    <row r="45441" spans="1:6">
      <c r="A45441" t="s">
        <v>707</v>
      </c>
      <c r="B45441">
        <v>3116</v>
      </c>
      <c r="C45441" t="s">
        <v>722</v>
      </c>
      <c r="D45441">
        <v>2009</v>
      </c>
      <c r="E45441" t="s">
        <v>744</v>
      </c>
      <c r="F45441" s="2">
        <v>0</v>
      </c>
    </row>
    <row r="45442" spans="1:6">
      <c r="A45442" t="s">
        <v>707</v>
      </c>
      <c r="B45442">
        <v>3116</v>
      </c>
      <c r="C45442" t="s">
        <v>722</v>
      </c>
      <c r="D45442">
        <v>2009</v>
      </c>
      <c r="E45442" t="s">
        <v>739</v>
      </c>
      <c r="F45442" s="2">
        <v>9171.0758993685195</v>
      </c>
    </row>
    <row r="45443" spans="1:6">
      <c r="A45443" t="s">
        <v>707</v>
      </c>
      <c r="B45443">
        <v>3116</v>
      </c>
      <c r="C45443" t="s">
        <v>722</v>
      </c>
      <c r="D45443">
        <v>2009</v>
      </c>
      <c r="E45443" t="s">
        <v>743</v>
      </c>
      <c r="F45443" s="2">
        <v>0</v>
      </c>
    </row>
    <row r="45444" spans="1:6">
      <c r="A45444" t="s">
        <v>707</v>
      </c>
      <c r="B45444">
        <v>3116</v>
      </c>
      <c r="C45444" t="s">
        <v>722</v>
      </c>
      <c r="D45444">
        <v>2011</v>
      </c>
      <c r="E45444" t="s">
        <v>736</v>
      </c>
      <c r="F45444" s="2">
        <v>270.53769846820501</v>
      </c>
    </row>
    <row r="45445" spans="1:6">
      <c r="A45445" t="s">
        <v>707</v>
      </c>
      <c r="B45445">
        <v>3116</v>
      </c>
      <c r="C45445" t="s">
        <v>722</v>
      </c>
      <c r="D45445">
        <v>2011</v>
      </c>
      <c r="E45445" t="s">
        <v>737</v>
      </c>
      <c r="F45445" s="2">
        <v>501.54467875297303</v>
      </c>
    </row>
    <row r="45446" spans="1:6">
      <c r="A45446" t="s">
        <v>707</v>
      </c>
      <c r="B45446">
        <v>3116</v>
      </c>
      <c r="C45446" t="s">
        <v>722</v>
      </c>
      <c r="D45446">
        <v>2011</v>
      </c>
      <c r="E45446" t="s">
        <v>738</v>
      </c>
      <c r="F45446" s="2">
        <v>0</v>
      </c>
    </row>
    <row r="45447" spans="1:6">
      <c r="A45447" t="s">
        <v>707</v>
      </c>
      <c r="B45447">
        <v>3116</v>
      </c>
      <c r="C45447" t="s">
        <v>722</v>
      </c>
      <c r="D45447">
        <v>2011</v>
      </c>
      <c r="E45447" t="s">
        <v>740</v>
      </c>
      <c r="F45447" s="2">
        <v>964.03323801192698</v>
      </c>
    </row>
    <row r="45448" spans="1:6">
      <c r="A45448" t="s">
        <v>707</v>
      </c>
      <c r="B45448">
        <v>3116</v>
      </c>
      <c r="C45448" t="s">
        <v>722</v>
      </c>
      <c r="D45448">
        <v>2013</v>
      </c>
      <c r="E45448" t="s">
        <v>742</v>
      </c>
      <c r="F45448" s="2">
        <v>2003.02804851366</v>
      </c>
    </row>
    <row r="45449" spans="1:6">
      <c r="A45449" t="s">
        <v>707</v>
      </c>
      <c r="B45449">
        <v>3116</v>
      </c>
      <c r="C45449" t="s">
        <v>722</v>
      </c>
      <c r="D45449">
        <v>2013</v>
      </c>
      <c r="E45449" t="s">
        <v>745</v>
      </c>
      <c r="F45449" s="2">
        <v>0</v>
      </c>
    </row>
    <row r="45450" spans="1:6">
      <c r="A45450" t="s">
        <v>707</v>
      </c>
      <c r="B45450">
        <v>3116</v>
      </c>
      <c r="C45450" t="s">
        <v>722</v>
      </c>
      <c r="D45450">
        <v>2015</v>
      </c>
      <c r="E45450" t="s">
        <v>744</v>
      </c>
      <c r="F45450" s="2">
        <v>0</v>
      </c>
    </row>
    <row r="45451" spans="1:6">
      <c r="A45451" t="s">
        <v>707</v>
      </c>
      <c r="B45451">
        <v>3116</v>
      </c>
      <c r="C45451" t="s">
        <v>722</v>
      </c>
      <c r="D45451">
        <v>2015</v>
      </c>
      <c r="E45451" t="s">
        <v>739</v>
      </c>
      <c r="F45451" s="2">
        <v>8310.4093168619293</v>
      </c>
    </row>
    <row r="45452" spans="1:6">
      <c r="A45452" t="s">
        <v>707</v>
      </c>
      <c r="B45452">
        <v>3116</v>
      </c>
      <c r="C45452" t="s">
        <v>722</v>
      </c>
      <c r="D45452">
        <v>2016</v>
      </c>
      <c r="E45452" t="s">
        <v>742</v>
      </c>
      <c r="F45452" s="2">
        <v>1819.64933806671</v>
      </c>
    </row>
    <row r="45453" spans="1:6">
      <c r="A45453" t="s">
        <v>707</v>
      </c>
      <c r="B45453">
        <v>3116</v>
      </c>
      <c r="C45453" t="s">
        <v>722</v>
      </c>
      <c r="D45453">
        <v>2016</v>
      </c>
      <c r="E45453" t="s">
        <v>745</v>
      </c>
      <c r="F45453" s="2">
        <v>0</v>
      </c>
    </row>
    <row r="45454" spans="1:6">
      <c r="A45454" t="s">
        <v>707</v>
      </c>
      <c r="B45454">
        <v>3116</v>
      </c>
      <c r="C45454" t="s">
        <v>722</v>
      </c>
      <c r="D45454">
        <v>2017</v>
      </c>
      <c r="E45454" t="s">
        <v>736</v>
      </c>
      <c r="F45454" s="2">
        <v>100.29716826972</v>
      </c>
    </row>
    <row r="45455" spans="1:6">
      <c r="A45455" t="s">
        <v>707</v>
      </c>
      <c r="B45455">
        <v>3116</v>
      </c>
      <c r="C45455" t="s">
        <v>722</v>
      </c>
      <c r="D45455">
        <v>2017</v>
      </c>
      <c r="E45455" t="s">
        <v>740</v>
      </c>
      <c r="F45455" s="2">
        <v>586.84995163890699</v>
      </c>
    </row>
    <row r="45456" spans="1:6">
      <c r="A45456" t="s">
        <v>707</v>
      </c>
      <c r="B45456">
        <v>3116</v>
      </c>
      <c r="C45456" t="s">
        <v>722</v>
      </c>
      <c r="D45456">
        <v>2017</v>
      </c>
      <c r="E45456" t="s">
        <v>741</v>
      </c>
      <c r="F45456" s="2">
        <v>4785.9449240675804</v>
      </c>
    </row>
    <row r="45457" spans="1:6">
      <c r="A45457" t="s">
        <v>707</v>
      </c>
      <c r="B45457">
        <v>3116</v>
      </c>
      <c r="C45457" t="s">
        <v>722</v>
      </c>
      <c r="D45457">
        <v>2018</v>
      </c>
      <c r="E45457" t="s">
        <v>738</v>
      </c>
      <c r="F45457" s="2">
        <v>0</v>
      </c>
    </row>
    <row r="45458" spans="1:6">
      <c r="A45458" t="s">
        <v>707</v>
      </c>
      <c r="B45458">
        <v>3116</v>
      </c>
      <c r="C45458" t="s">
        <v>722</v>
      </c>
      <c r="D45458">
        <v>2018</v>
      </c>
      <c r="E45458" t="s">
        <v>739</v>
      </c>
      <c r="F45458" s="2">
        <v>8516.1686282580704</v>
      </c>
    </row>
    <row r="45459" spans="1:6">
      <c r="A45459" t="s">
        <v>707</v>
      </c>
      <c r="B45459">
        <v>3116</v>
      </c>
      <c r="C45459" t="s">
        <v>722</v>
      </c>
      <c r="D45459">
        <v>2019</v>
      </c>
      <c r="E45459" t="s">
        <v>742</v>
      </c>
      <c r="F45459" s="2">
        <v>2620.0347648328302</v>
      </c>
    </row>
    <row r="45460" spans="1:6">
      <c r="A45460" t="s">
        <v>707</v>
      </c>
      <c r="B45460">
        <v>3116</v>
      </c>
      <c r="C45460" t="s">
        <v>722</v>
      </c>
      <c r="D45460">
        <v>2019</v>
      </c>
      <c r="E45460" t="s">
        <v>744</v>
      </c>
      <c r="F45460" s="2">
        <v>0</v>
      </c>
    </row>
    <row r="45461" spans="1:6">
      <c r="A45461" t="s">
        <v>707</v>
      </c>
      <c r="B45461">
        <v>3116</v>
      </c>
      <c r="C45461" t="s">
        <v>722</v>
      </c>
      <c r="D45461">
        <v>2019</v>
      </c>
      <c r="E45461" t="s">
        <v>743</v>
      </c>
      <c r="F45461" s="2">
        <v>0</v>
      </c>
    </row>
    <row r="45462" spans="1:6">
      <c r="A45462" t="s">
        <v>707</v>
      </c>
      <c r="B45462">
        <v>3116</v>
      </c>
      <c r="C45462" t="s">
        <v>722</v>
      </c>
      <c r="D45462">
        <v>2019</v>
      </c>
      <c r="E45462" t="s">
        <v>745</v>
      </c>
      <c r="F45462" s="2">
        <v>0</v>
      </c>
    </row>
    <row r="45463" spans="1:6">
      <c r="A45463" t="s">
        <v>707</v>
      </c>
      <c r="B45463">
        <v>3116</v>
      </c>
      <c r="C45463" t="s">
        <v>722</v>
      </c>
      <c r="D45463">
        <v>2020</v>
      </c>
      <c r="E45463" t="s">
        <v>741</v>
      </c>
      <c r="F45463" s="2">
        <v>4351.5916192171599</v>
      </c>
    </row>
    <row r="45464" spans="1:6">
      <c r="A45464" t="s">
        <v>707</v>
      </c>
      <c r="B45464">
        <v>3116</v>
      </c>
      <c r="C45464" t="s">
        <v>722</v>
      </c>
      <c r="D45464">
        <v>2021</v>
      </c>
      <c r="E45464" t="s">
        <v>737</v>
      </c>
      <c r="F45464" s="2">
        <v>563.11708901458303</v>
      </c>
    </row>
    <row r="45465" spans="1:6">
      <c r="A45465" t="s">
        <v>707</v>
      </c>
      <c r="B45465">
        <v>3116</v>
      </c>
      <c r="C45465" t="s">
        <v>722</v>
      </c>
      <c r="D45465">
        <v>2021</v>
      </c>
      <c r="E45465" t="s">
        <v>738</v>
      </c>
      <c r="F45465" s="2">
        <v>0</v>
      </c>
    </row>
    <row r="45466" spans="1:6">
      <c r="A45466" t="s">
        <v>707</v>
      </c>
      <c r="B45466">
        <v>3116</v>
      </c>
      <c r="C45466" t="s">
        <v>722</v>
      </c>
      <c r="D45466">
        <v>2022</v>
      </c>
      <c r="E45466" t="s">
        <v>744</v>
      </c>
      <c r="F45466" s="2">
        <v>0</v>
      </c>
    </row>
    <row r="45467" spans="1:6">
      <c r="A45467" t="s">
        <v>707</v>
      </c>
      <c r="B45467">
        <v>3116</v>
      </c>
      <c r="C45467" t="s">
        <v>722</v>
      </c>
      <c r="D45467">
        <v>2022</v>
      </c>
      <c r="E45467" t="s">
        <v>739</v>
      </c>
      <c r="F45467" s="2">
        <v>7025.9864640512897</v>
      </c>
    </row>
    <row r="45468" spans="1:6">
      <c r="A45468" t="s">
        <v>707</v>
      </c>
      <c r="B45468">
        <v>3116</v>
      </c>
      <c r="C45468" t="s">
        <v>722</v>
      </c>
      <c r="D45468">
        <v>2022</v>
      </c>
      <c r="E45468" t="s">
        <v>743</v>
      </c>
      <c r="F45468" s="2">
        <v>0</v>
      </c>
    </row>
    <row r="45469" spans="1:6">
      <c r="A45469" t="s">
        <v>707</v>
      </c>
      <c r="B45469">
        <v>3116</v>
      </c>
      <c r="C45469" t="s">
        <v>722</v>
      </c>
      <c r="D45469">
        <v>2023</v>
      </c>
      <c r="E45469" t="s">
        <v>741</v>
      </c>
      <c r="F45469" s="2">
        <v>4277.0017594062701</v>
      </c>
    </row>
    <row r="45470" spans="1:6">
      <c r="A45470" t="s">
        <v>707</v>
      </c>
      <c r="B45470">
        <v>3116</v>
      </c>
      <c r="C45470" t="s">
        <v>722</v>
      </c>
      <c r="D45470">
        <v>2024</v>
      </c>
      <c r="E45470" t="s">
        <v>736</v>
      </c>
      <c r="F45470" s="2">
        <v>61.286395936878598</v>
      </c>
    </row>
    <row r="45471" spans="1:6">
      <c r="A45471" t="s">
        <v>707</v>
      </c>
      <c r="B45471">
        <v>3116</v>
      </c>
      <c r="C45471" t="s">
        <v>722</v>
      </c>
      <c r="D45471">
        <v>2024</v>
      </c>
      <c r="E45471" t="s">
        <v>737</v>
      </c>
      <c r="F45471" s="2">
        <v>519.75451411300605</v>
      </c>
    </row>
    <row r="45472" spans="1:6">
      <c r="A45472" t="s">
        <v>707</v>
      </c>
      <c r="B45472">
        <v>3116</v>
      </c>
      <c r="C45472" t="s">
        <v>722</v>
      </c>
      <c r="D45472">
        <v>2024</v>
      </c>
      <c r="E45472" t="s">
        <v>740</v>
      </c>
      <c r="F45472" s="2">
        <v>325.33907971284901</v>
      </c>
    </row>
    <row r="45473" spans="1:6">
      <c r="A45473" t="s">
        <v>707</v>
      </c>
      <c r="B45473">
        <v>3118</v>
      </c>
      <c r="C45473" t="s">
        <v>724</v>
      </c>
      <c r="D45473">
        <v>2009</v>
      </c>
      <c r="E45473" t="s">
        <v>743</v>
      </c>
      <c r="F45473" s="2">
        <v>0</v>
      </c>
    </row>
    <row r="45474" spans="1:6">
      <c r="A45474" t="s">
        <v>707</v>
      </c>
      <c r="B45474">
        <v>3118</v>
      </c>
      <c r="C45474" t="s">
        <v>724</v>
      </c>
      <c r="D45474">
        <v>2011</v>
      </c>
      <c r="E45474" t="s">
        <v>736</v>
      </c>
      <c r="F45474" s="2">
        <v>18567.743741393799</v>
      </c>
    </row>
    <row r="45475" spans="1:6">
      <c r="A45475" t="s">
        <v>707</v>
      </c>
      <c r="B45475">
        <v>3118</v>
      </c>
      <c r="C45475" t="s">
        <v>724</v>
      </c>
      <c r="D45475">
        <v>2011</v>
      </c>
      <c r="E45475" t="s">
        <v>737</v>
      </c>
      <c r="F45475" s="2">
        <v>8361.1818106923292</v>
      </c>
    </row>
    <row r="45476" spans="1:6">
      <c r="A45476" t="s">
        <v>707</v>
      </c>
      <c r="B45476">
        <v>3118</v>
      </c>
      <c r="C45476" t="s">
        <v>724</v>
      </c>
      <c r="D45476">
        <v>2013</v>
      </c>
      <c r="E45476" t="s">
        <v>742</v>
      </c>
      <c r="F45476" s="2">
        <v>21011.781547166898</v>
      </c>
    </row>
    <row r="45477" spans="1:6">
      <c r="A45477" t="s">
        <v>707</v>
      </c>
      <c r="B45477">
        <v>3118</v>
      </c>
      <c r="C45477" t="s">
        <v>724</v>
      </c>
      <c r="D45477">
        <v>2013</v>
      </c>
      <c r="E45477" t="s">
        <v>744</v>
      </c>
      <c r="F45477" s="2">
        <v>11044.532875418499</v>
      </c>
    </row>
    <row r="45478" spans="1:6">
      <c r="A45478" t="s">
        <v>707</v>
      </c>
      <c r="B45478">
        <v>3118</v>
      </c>
      <c r="C45478" t="s">
        <v>724</v>
      </c>
      <c r="D45478">
        <v>2013</v>
      </c>
      <c r="E45478" t="s">
        <v>745</v>
      </c>
      <c r="F45478" s="2">
        <v>0</v>
      </c>
    </row>
    <row r="45479" spans="1:6">
      <c r="A45479" t="s">
        <v>707</v>
      </c>
      <c r="B45479">
        <v>3118</v>
      </c>
      <c r="C45479" t="s">
        <v>724</v>
      </c>
      <c r="D45479">
        <v>2013</v>
      </c>
      <c r="E45479" t="s">
        <v>741</v>
      </c>
      <c r="F45479" s="2">
        <v>82411.416386837998</v>
      </c>
    </row>
    <row r="45480" spans="1:6">
      <c r="A45480" t="s">
        <v>707</v>
      </c>
      <c r="B45480">
        <v>3118</v>
      </c>
      <c r="C45480" t="s">
        <v>724</v>
      </c>
      <c r="D45480">
        <v>2015</v>
      </c>
      <c r="E45480" t="s">
        <v>738</v>
      </c>
      <c r="F45480" s="2">
        <v>244.64471574035301</v>
      </c>
    </row>
    <row r="45481" spans="1:6">
      <c r="A45481" t="s">
        <v>707</v>
      </c>
      <c r="B45481">
        <v>3118</v>
      </c>
      <c r="C45481" t="s">
        <v>724</v>
      </c>
      <c r="D45481">
        <v>2015</v>
      </c>
      <c r="E45481" t="s">
        <v>739</v>
      </c>
      <c r="F45481" s="2">
        <v>53592.327141203401</v>
      </c>
    </row>
    <row r="45482" spans="1:6">
      <c r="A45482" t="s">
        <v>707</v>
      </c>
      <c r="B45482">
        <v>3118</v>
      </c>
      <c r="C45482" t="s">
        <v>724</v>
      </c>
      <c r="D45482">
        <v>2015</v>
      </c>
      <c r="E45482" t="s">
        <v>743</v>
      </c>
      <c r="F45482" s="2">
        <v>0</v>
      </c>
    </row>
    <row r="45483" spans="1:6">
      <c r="A45483" t="s">
        <v>707</v>
      </c>
      <c r="B45483">
        <v>3118</v>
      </c>
      <c r="C45483" t="s">
        <v>724</v>
      </c>
      <c r="D45483">
        <v>2016</v>
      </c>
      <c r="E45483" t="s">
        <v>742</v>
      </c>
      <c r="F45483" s="2">
        <v>21505.7436007832</v>
      </c>
    </row>
    <row r="45484" spans="1:6">
      <c r="A45484" t="s">
        <v>707</v>
      </c>
      <c r="B45484">
        <v>3118</v>
      </c>
      <c r="C45484" t="s">
        <v>724</v>
      </c>
      <c r="D45484">
        <v>2016</v>
      </c>
      <c r="E45484" t="s">
        <v>744</v>
      </c>
      <c r="F45484" s="2">
        <v>12256.9519900757</v>
      </c>
    </row>
    <row r="45485" spans="1:6">
      <c r="A45485" t="s">
        <v>707</v>
      </c>
      <c r="B45485">
        <v>3118</v>
      </c>
      <c r="C45485" t="s">
        <v>724</v>
      </c>
      <c r="D45485">
        <v>2016</v>
      </c>
      <c r="E45485" t="s">
        <v>745</v>
      </c>
      <c r="F45485" s="2">
        <v>0</v>
      </c>
    </row>
    <row r="45486" spans="1:6">
      <c r="A45486" t="s">
        <v>707</v>
      </c>
      <c r="B45486">
        <v>3118</v>
      </c>
      <c r="C45486" t="s">
        <v>724</v>
      </c>
      <c r="D45486">
        <v>2016</v>
      </c>
      <c r="E45486" t="s">
        <v>741</v>
      </c>
      <c r="F45486" s="2">
        <v>77325.293762482004</v>
      </c>
    </row>
    <row r="45487" spans="1:6">
      <c r="A45487" t="s">
        <v>707</v>
      </c>
      <c r="B45487">
        <v>3118</v>
      </c>
      <c r="C45487" t="s">
        <v>724</v>
      </c>
      <c r="D45487">
        <v>2017</v>
      </c>
      <c r="E45487" t="s">
        <v>736</v>
      </c>
      <c r="F45487" s="2">
        <v>13156.649058847101</v>
      </c>
    </row>
    <row r="45488" spans="1:6">
      <c r="A45488" t="s">
        <v>707</v>
      </c>
      <c r="B45488">
        <v>3118</v>
      </c>
      <c r="C45488" t="s">
        <v>724</v>
      </c>
      <c r="D45488">
        <v>2017</v>
      </c>
      <c r="E45488" t="s">
        <v>737</v>
      </c>
      <c r="F45488" s="2">
        <v>9451.8006987050194</v>
      </c>
    </row>
    <row r="45489" spans="1:6">
      <c r="A45489" t="s">
        <v>707</v>
      </c>
      <c r="B45489">
        <v>3118</v>
      </c>
      <c r="C45489" t="s">
        <v>724</v>
      </c>
      <c r="D45489">
        <v>2017</v>
      </c>
      <c r="E45489" t="s">
        <v>740</v>
      </c>
      <c r="F45489" s="2">
        <v>10320.340795780199</v>
      </c>
    </row>
    <row r="45490" spans="1:6">
      <c r="A45490" t="s">
        <v>707</v>
      </c>
      <c r="B45490">
        <v>3118</v>
      </c>
      <c r="C45490" t="s">
        <v>724</v>
      </c>
      <c r="D45490">
        <v>2018</v>
      </c>
      <c r="E45490" t="s">
        <v>738</v>
      </c>
      <c r="F45490" s="2">
        <v>101.89120664602</v>
      </c>
    </row>
    <row r="45491" spans="1:6">
      <c r="A45491" t="s">
        <v>707</v>
      </c>
      <c r="B45491">
        <v>3118</v>
      </c>
      <c r="C45491" t="s">
        <v>724</v>
      </c>
      <c r="D45491">
        <v>2018</v>
      </c>
      <c r="E45491" t="s">
        <v>739</v>
      </c>
      <c r="F45491" s="2">
        <v>55409.380286605898</v>
      </c>
    </row>
    <row r="45492" spans="1:6">
      <c r="A45492" t="s">
        <v>707</v>
      </c>
      <c r="B45492">
        <v>3118</v>
      </c>
      <c r="C45492" t="s">
        <v>724</v>
      </c>
      <c r="D45492">
        <v>2019</v>
      </c>
      <c r="E45492" t="s">
        <v>742</v>
      </c>
      <c r="F45492" s="2">
        <v>31266.425645685202</v>
      </c>
    </row>
    <row r="45493" spans="1:6">
      <c r="A45493" t="s">
        <v>707</v>
      </c>
      <c r="B45493">
        <v>3118</v>
      </c>
      <c r="C45493" t="s">
        <v>724</v>
      </c>
      <c r="D45493">
        <v>2019</v>
      </c>
      <c r="E45493" t="s">
        <v>744</v>
      </c>
      <c r="F45493" s="2">
        <v>13084.741242911899</v>
      </c>
    </row>
    <row r="45494" spans="1:6">
      <c r="A45494" t="s">
        <v>707</v>
      </c>
      <c r="B45494">
        <v>3118</v>
      </c>
      <c r="C45494" t="s">
        <v>724</v>
      </c>
      <c r="D45494">
        <v>2019</v>
      </c>
      <c r="E45494" t="s">
        <v>745</v>
      </c>
      <c r="F45494" s="2">
        <v>9.4787336683420098E-2</v>
      </c>
    </row>
    <row r="45495" spans="1:6">
      <c r="A45495" t="s">
        <v>707</v>
      </c>
      <c r="B45495">
        <v>3118</v>
      </c>
      <c r="C45495" t="s">
        <v>724</v>
      </c>
      <c r="D45495">
        <v>2020</v>
      </c>
      <c r="E45495" t="s">
        <v>736</v>
      </c>
      <c r="F45495" s="2">
        <v>11570.5244780343</v>
      </c>
    </row>
    <row r="45496" spans="1:6">
      <c r="A45496" t="s">
        <v>707</v>
      </c>
      <c r="B45496">
        <v>3118</v>
      </c>
      <c r="C45496" t="s">
        <v>724</v>
      </c>
      <c r="D45496">
        <v>2020</v>
      </c>
      <c r="E45496" t="s">
        <v>737</v>
      </c>
      <c r="F45496" s="2">
        <v>8473.2031922984497</v>
      </c>
    </row>
    <row r="45497" spans="1:6">
      <c r="A45497" t="s">
        <v>707</v>
      </c>
      <c r="B45497">
        <v>3118</v>
      </c>
      <c r="C45497" t="s">
        <v>724</v>
      </c>
      <c r="D45497">
        <v>2020</v>
      </c>
      <c r="E45497" t="s">
        <v>740</v>
      </c>
      <c r="F45497" s="2">
        <v>4876.5046416055402</v>
      </c>
    </row>
    <row r="45498" spans="1:6">
      <c r="A45498" t="s">
        <v>707</v>
      </c>
      <c r="B45498">
        <v>3118</v>
      </c>
      <c r="C45498" t="s">
        <v>724</v>
      </c>
      <c r="D45498">
        <v>2020</v>
      </c>
      <c r="E45498" t="s">
        <v>741</v>
      </c>
      <c r="F45498" s="2">
        <v>64577.750002220499</v>
      </c>
    </row>
    <row r="45499" spans="1:6">
      <c r="A45499" t="s">
        <v>707</v>
      </c>
      <c r="B45499">
        <v>3118</v>
      </c>
      <c r="C45499" t="s">
        <v>724</v>
      </c>
      <c r="D45499">
        <v>2021</v>
      </c>
      <c r="E45499" t="s">
        <v>738</v>
      </c>
      <c r="F45499" s="2">
        <v>178.96943228111999</v>
      </c>
    </row>
    <row r="45500" spans="1:6">
      <c r="A45500" t="s">
        <v>707</v>
      </c>
      <c r="B45500">
        <v>3118</v>
      </c>
      <c r="C45500" t="s">
        <v>724</v>
      </c>
      <c r="D45500">
        <v>2021</v>
      </c>
      <c r="E45500" t="s">
        <v>739</v>
      </c>
      <c r="F45500" s="2">
        <v>52710.401259100297</v>
      </c>
    </row>
    <row r="45501" spans="1:6">
      <c r="A45501" t="s">
        <v>707</v>
      </c>
      <c r="B45501">
        <v>3118</v>
      </c>
      <c r="C45501" t="s">
        <v>724</v>
      </c>
      <c r="D45501">
        <v>2022</v>
      </c>
      <c r="E45501" t="s">
        <v>742</v>
      </c>
      <c r="F45501" s="2">
        <v>21022.727857157999</v>
      </c>
    </row>
    <row r="45502" spans="1:6">
      <c r="A45502" t="s">
        <v>707</v>
      </c>
      <c r="B45502">
        <v>3118</v>
      </c>
      <c r="C45502" t="s">
        <v>724</v>
      </c>
      <c r="D45502">
        <v>2022</v>
      </c>
      <c r="E45502" t="s">
        <v>744</v>
      </c>
      <c r="F45502" s="2">
        <v>12643.3320024189</v>
      </c>
    </row>
    <row r="45503" spans="1:6">
      <c r="A45503" t="s">
        <v>707</v>
      </c>
      <c r="B45503">
        <v>3118</v>
      </c>
      <c r="C45503" t="s">
        <v>724</v>
      </c>
      <c r="D45503">
        <v>2022</v>
      </c>
      <c r="E45503" t="s">
        <v>743</v>
      </c>
      <c r="F45503" s="2">
        <v>0</v>
      </c>
    </row>
    <row r="45504" spans="1:6">
      <c r="A45504" t="s">
        <v>707</v>
      </c>
      <c r="B45504">
        <v>3118</v>
      </c>
      <c r="C45504" t="s">
        <v>724</v>
      </c>
      <c r="D45504">
        <v>2022</v>
      </c>
      <c r="E45504" t="s">
        <v>745</v>
      </c>
      <c r="F45504" s="2">
        <v>0.57299466711747604</v>
      </c>
    </row>
    <row r="45505" spans="1:6">
      <c r="A45505" t="s">
        <v>707</v>
      </c>
      <c r="B45505">
        <v>3118</v>
      </c>
      <c r="C45505" t="s">
        <v>724</v>
      </c>
      <c r="D45505">
        <v>2023</v>
      </c>
      <c r="E45505" t="s">
        <v>740</v>
      </c>
      <c r="F45505" s="2">
        <v>6554.1174564399298</v>
      </c>
    </row>
    <row r="45506" spans="1:6">
      <c r="A45506" t="s">
        <v>707</v>
      </c>
      <c r="B45506">
        <v>3118</v>
      </c>
      <c r="C45506" t="s">
        <v>724</v>
      </c>
      <c r="D45506">
        <v>2023</v>
      </c>
      <c r="E45506" t="s">
        <v>741</v>
      </c>
      <c r="F45506" s="2">
        <v>63903.304723668101</v>
      </c>
    </row>
    <row r="45507" spans="1:6">
      <c r="A45507" t="s">
        <v>707</v>
      </c>
      <c r="B45507">
        <v>3120</v>
      </c>
      <c r="C45507" t="s">
        <v>726</v>
      </c>
      <c r="D45507">
        <v>2009</v>
      </c>
      <c r="E45507" t="s">
        <v>742</v>
      </c>
      <c r="F45507" s="2">
        <v>7793.8456132892497</v>
      </c>
    </row>
    <row r="45508" spans="1:6">
      <c r="A45508" t="s">
        <v>707</v>
      </c>
      <c r="B45508">
        <v>3120</v>
      </c>
      <c r="C45508" t="s">
        <v>726</v>
      </c>
      <c r="D45508">
        <v>2009</v>
      </c>
      <c r="E45508" t="s">
        <v>744</v>
      </c>
      <c r="F45508" s="2">
        <v>0</v>
      </c>
    </row>
    <row r="45509" spans="1:6">
      <c r="A45509" t="s">
        <v>707</v>
      </c>
      <c r="B45509">
        <v>3120</v>
      </c>
      <c r="C45509" t="s">
        <v>726</v>
      </c>
      <c r="D45509">
        <v>2009</v>
      </c>
      <c r="E45509" t="s">
        <v>745</v>
      </c>
      <c r="F45509" s="2">
        <v>0</v>
      </c>
    </row>
    <row r="45510" spans="1:6">
      <c r="A45510" t="s">
        <v>707</v>
      </c>
      <c r="B45510">
        <v>3120</v>
      </c>
      <c r="C45510" t="s">
        <v>726</v>
      </c>
      <c r="D45510">
        <v>2009</v>
      </c>
      <c r="E45510" t="s">
        <v>741</v>
      </c>
      <c r="F45510" s="2">
        <v>15781.9170396554</v>
      </c>
    </row>
    <row r="45511" spans="1:6">
      <c r="A45511" t="s">
        <v>707</v>
      </c>
      <c r="B45511">
        <v>3120</v>
      </c>
      <c r="C45511" t="s">
        <v>726</v>
      </c>
      <c r="D45511">
        <v>2011</v>
      </c>
      <c r="E45511" t="s">
        <v>738</v>
      </c>
      <c r="F45511" s="2">
        <v>6295.8660890000001</v>
      </c>
    </row>
    <row r="45512" spans="1:6">
      <c r="A45512" t="s">
        <v>707</v>
      </c>
      <c r="B45512">
        <v>3120</v>
      </c>
      <c r="C45512" t="s">
        <v>726</v>
      </c>
      <c r="D45512">
        <v>2011</v>
      </c>
      <c r="E45512" t="s">
        <v>739</v>
      </c>
      <c r="F45512" s="2">
        <v>28892.2141446569</v>
      </c>
    </row>
    <row r="45513" spans="1:6">
      <c r="A45513" t="s">
        <v>707</v>
      </c>
      <c r="B45513">
        <v>3120</v>
      </c>
      <c r="C45513" t="s">
        <v>726</v>
      </c>
      <c r="D45513">
        <v>2011</v>
      </c>
      <c r="E45513" t="s">
        <v>743</v>
      </c>
      <c r="F45513" s="2">
        <v>7.5965073057564103</v>
      </c>
    </row>
    <row r="45514" spans="1:6">
      <c r="A45514" t="s">
        <v>707</v>
      </c>
      <c r="B45514">
        <v>3120</v>
      </c>
      <c r="C45514" t="s">
        <v>726</v>
      </c>
      <c r="D45514">
        <v>2013</v>
      </c>
      <c r="E45514" t="s">
        <v>736</v>
      </c>
      <c r="F45514" s="2">
        <v>1076.5772911691199</v>
      </c>
    </row>
    <row r="45515" spans="1:6">
      <c r="A45515" t="s">
        <v>707</v>
      </c>
      <c r="B45515">
        <v>3120</v>
      </c>
      <c r="C45515" t="s">
        <v>726</v>
      </c>
      <c r="D45515">
        <v>2013</v>
      </c>
      <c r="E45515" t="s">
        <v>737</v>
      </c>
      <c r="F45515" s="2">
        <v>2298.3938352761302</v>
      </c>
    </row>
    <row r="45516" spans="1:6">
      <c r="A45516" t="s">
        <v>707</v>
      </c>
      <c r="B45516">
        <v>3120</v>
      </c>
      <c r="C45516" t="s">
        <v>726</v>
      </c>
      <c r="D45516">
        <v>2013</v>
      </c>
      <c r="E45516" t="s">
        <v>740</v>
      </c>
      <c r="F45516" s="2">
        <v>2833.9970121176402</v>
      </c>
    </row>
    <row r="45517" spans="1:6">
      <c r="A45517" t="s">
        <v>707</v>
      </c>
      <c r="B45517">
        <v>3120</v>
      </c>
      <c r="C45517" t="s">
        <v>726</v>
      </c>
      <c r="D45517">
        <v>2015</v>
      </c>
      <c r="E45517" t="s">
        <v>742</v>
      </c>
      <c r="F45517" s="2">
        <v>6447.5351696375001</v>
      </c>
    </row>
    <row r="45518" spans="1:6">
      <c r="A45518" t="s">
        <v>707</v>
      </c>
      <c r="B45518">
        <v>3120</v>
      </c>
      <c r="C45518" t="s">
        <v>726</v>
      </c>
      <c r="D45518">
        <v>2015</v>
      </c>
      <c r="E45518" t="s">
        <v>744</v>
      </c>
      <c r="F45518" s="2">
        <v>0</v>
      </c>
    </row>
    <row r="45519" spans="1:6">
      <c r="A45519" t="s">
        <v>707</v>
      </c>
      <c r="B45519">
        <v>3120</v>
      </c>
      <c r="C45519" t="s">
        <v>726</v>
      </c>
      <c r="D45519">
        <v>2015</v>
      </c>
      <c r="E45519" t="s">
        <v>745</v>
      </c>
      <c r="F45519" s="2">
        <v>0</v>
      </c>
    </row>
    <row r="45520" spans="1:6">
      <c r="A45520" t="s">
        <v>707</v>
      </c>
      <c r="B45520">
        <v>3120</v>
      </c>
      <c r="C45520" t="s">
        <v>726</v>
      </c>
      <c r="D45520">
        <v>2016</v>
      </c>
      <c r="E45520" t="s">
        <v>740</v>
      </c>
      <c r="F45520" s="2">
        <v>2545.8223190735398</v>
      </c>
    </row>
    <row r="45521" spans="1:6">
      <c r="A45521" t="s">
        <v>707</v>
      </c>
      <c r="B45521">
        <v>3120</v>
      </c>
      <c r="C45521" t="s">
        <v>726</v>
      </c>
      <c r="D45521">
        <v>2016</v>
      </c>
      <c r="E45521" t="s">
        <v>741</v>
      </c>
      <c r="F45521" s="2">
        <v>14780.7355340418</v>
      </c>
    </row>
    <row r="45522" spans="1:6">
      <c r="A45522" t="s">
        <v>707</v>
      </c>
      <c r="B45522">
        <v>3120</v>
      </c>
      <c r="C45522" t="s">
        <v>726</v>
      </c>
      <c r="D45522">
        <v>2018</v>
      </c>
      <c r="E45522" t="s">
        <v>743</v>
      </c>
      <c r="F45522" s="2">
        <v>5.0400131780894899</v>
      </c>
    </row>
    <row r="45523" spans="1:6">
      <c r="A45523" t="s">
        <v>707</v>
      </c>
      <c r="B45523">
        <v>3120</v>
      </c>
      <c r="C45523" t="s">
        <v>726</v>
      </c>
      <c r="D45523">
        <v>2018</v>
      </c>
      <c r="E45523" t="s">
        <v>745</v>
      </c>
      <c r="F45523" s="2">
        <v>0</v>
      </c>
    </row>
    <row r="45524" spans="1:6">
      <c r="A45524" t="s">
        <v>707</v>
      </c>
      <c r="B45524">
        <v>3120</v>
      </c>
      <c r="C45524" t="s">
        <v>726</v>
      </c>
      <c r="D45524">
        <v>2019</v>
      </c>
      <c r="E45524" t="s">
        <v>741</v>
      </c>
      <c r="F45524" s="2">
        <v>13548.28987981</v>
      </c>
    </row>
    <row r="45525" spans="1:6">
      <c r="A45525" t="s">
        <v>707</v>
      </c>
      <c r="B45525">
        <v>3120</v>
      </c>
      <c r="C45525" t="s">
        <v>726</v>
      </c>
      <c r="D45525">
        <v>2020</v>
      </c>
      <c r="E45525" t="s">
        <v>736</v>
      </c>
      <c r="F45525" s="2">
        <v>746.103617958943</v>
      </c>
    </row>
    <row r="45526" spans="1:6">
      <c r="A45526" t="s">
        <v>707</v>
      </c>
      <c r="B45526">
        <v>3120</v>
      </c>
      <c r="C45526" t="s">
        <v>726</v>
      </c>
      <c r="D45526">
        <v>2020</v>
      </c>
      <c r="E45526" t="s">
        <v>737</v>
      </c>
      <c r="F45526" s="2">
        <v>1455.2437062491999</v>
      </c>
    </row>
    <row r="45527" spans="1:6">
      <c r="A45527" t="s">
        <v>707</v>
      </c>
      <c r="B45527">
        <v>3120</v>
      </c>
      <c r="C45527" t="s">
        <v>726</v>
      </c>
      <c r="D45527">
        <v>2021</v>
      </c>
      <c r="E45527" t="s">
        <v>738</v>
      </c>
      <c r="F45527" s="2">
        <v>4799.7817607500001</v>
      </c>
    </row>
    <row r="45528" spans="1:6">
      <c r="A45528" t="s">
        <v>707</v>
      </c>
      <c r="B45528">
        <v>3120</v>
      </c>
      <c r="C45528" t="s">
        <v>726</v>
      </c>
      <c r="D45528">
        <v>2021</v>
      </c>
      <c r="E45528" t="s">
        <v>739</v>
      </c>
      <c r="F45528" s="2">
        <v>31513.703020255001</v>
      </c>
    </row>
    <row r="45529" spans="1:6">
      <c r="A45529" t="s">
        <v>707</v>
      </c>
      <c r="B45529">
        <v>3120</v>
      </c>
      <c r="C45529" t="s">
        <v>726</v>
      </c>
      <c r="D45529">
        <v>2021</v>
      </c>
      <c r="E45529" t="s">
        <v>743</v>
      </c>
      <c r="F45529" s="2">
        <v>5.9792822573034803</v>
      </c>
    </row>
    <row r="45530" spans="1:6">
      <c r="A45530" t="s">
        <v>707</v>
      </c>
      <c r="B45530">
        <v>3120</v>
      </c>
      <c r="C45530" t="s">
        <v>726</v>
      </c>
      <c r="D45530">
        <v>2022</v>
      </c>
      <c r="E45530" t="s">
        <v>742</v>
      </c>
      <c r="F45530" s="2">
        <v>7774.0307390980397</v>
      </c>
    </row>
    <row r="45531" spans="1:6">
      <c r="A45531" t="s">
        <v>707</v>
      </c>
      <c r="B45531">
        <v>3120</v>
      </c>
      <c r="C45531" t="s">
        <v>726</v>
      </c>
      <c r="D45531">
        <v>2022</v>
      </c>
      <c r="E45531" t="s">
        <v>744</v>
      </c>
      <c r="F45531" s="2">
        <v>0</v>
      </c>
    </row>
    <row r="45532" spans="1:6">
      <c r="A45532" t="s">
        <v>707</v>
      </c>
      <c r="B45532">
        <v>3120</v>
      </c>
      <c r="C45532" t="s">
        <v>726</v>
      </c>
      <c r="D45532">
        <v>2022</v>
      </c>
      <c r="E45532" t="s">
        <v>741</v>
      </c>
      <c r="F45532" s="2">
        <v>13268.2907779292</v>
      </c>
    </row>
    <row r="45533" spans="1:6">
      <c r="A45533" t="s">
        <v>707</v>
      </c>
      <c r="B45533">
        <v>3120</v>
      </c>
      <c r="C45533" t="s">
        <v>726</v>
      </c>
      <c r="D45533">
        <v>2023</v>
      </c>
      <c r="E45533" t="s">
        <v>736</v>
      </c>
      <c r="F45533" s="2">
        <v>638.20090705613495</v>
      </c>
    </row>
    <row r="45534" spans="1:6">
      <c r="A45534" t="s">
        <v>707</v>
      </c>
      <c r="B45534">
        <v>3120</v>
      </c>
      <c r="C45534" t="s">
        <v>726</v>
      </c>
      <c r="D45534">
        <v>2023</v>
      </c>
      <c r="E45534" t="s">
        <v>737</v>
      </c>
      <c r="F45534" s="2">
        <v>1343.3614719677701</v>
      </c>
    </row>
    <row r="45535" spans="1:6">
      <c r="A45535" t="s">
        <v>707</v>
      </c>
      <c r="B45535">
        <v>3120</v>
      </c>
      <c r="C45535" t="s">
        <v>726</v>
      </c>
      <c r="D45535">
        <v>2023</v>
      </c>
      <c r="E45535" t="s">
        <v>740</v>
      </c>
      <c r="F45535" s="2">
        <v>2492.46369883949</v>
      </c>
    </row>
    <row r="45536" spans="1:6">
      <c r="A45536" t="s">
        <v>707</v>
      </c>
      <c r="B45536">
        <v>3120</v>
      </c>
      <c r="C45536" t="s">
        <v>726</v>
      </c>
      <c r="D45536">
        <v>2024</v>
      </c>
      <c r="E45536" t="s">
        <v>738</v>
      </c>
      <c r="F45536" s="2">
        <v>5465.2168868999997</v>
      </c>
    </row>
    <row r="45537" spans="1:6">
      <c r="A45537" t="s">
        <v>707</v>
      </c>
      <c r="B45537">
        <v>3120</v>
      </c>
      <c r="C45537" t="s">
        <v>726</v>
      </c>
      <c r="D45537">
        <v>2024</v>
      </c>
      <c r="E45537" t="s">
        <v>739</v>
      </c>
      <c r="F45537" s="2">
        <v>27073.391858257801</v>
      </c>
    </row>
    <row r="45538" spans="1:6">
      <c r="A45538" t="s">
        <v>707</v>
      </c>
      <c r="B45538">
        <v>3120</v>
      </c>
      <c r="C45538" t="s">
        <v>726</v>
      </c>
      <c r="D45538">
        <v>2024</v>
      </c>
      <c r="E45538" t="s">
        <v>743</v>
      </c>
      <c r="F45538" s="2">
        <v>6.9630277686826503</v>
      </c>
    </row>
    <row r="45539" spans="1:6">
      <c r="A45539" t="s">
        <v>707</v>
      </c>
      <c r="B45539">
        <v>3122</v>
      </c>
      <c r="C45539" t="s">
        <v>728</v>
      </c>
      <c r="D45539">
        <v>2009</v>
      </c>
      <c r="E45539" t="s">
        <v>742</v>
      </c>
      <c r="F45539" s="2">
        <v>2620.03074262571</v>
      </c>
    </row>
    <row r="45540" spans="1:6">
      <c r="A45540" t="s">
        <v>707</v>
      </c>
      <c r="B45540">
        <v>3122</v>
      </c>
      <c r="C45540" t="s">
        <v>728</v>
      </c>
      <c r="D45540">
        <v>2009</v>
      </c>
      <c r="E45540" t="s">
        <v>744</v>
      </c>
      <c r="F45540" s="2">
        <v>0</v>
      </c>
    </row>
    <row r="45541" spans="1:6">
      <c r="A45541" t="s">
        <v>707</v>
      </c>
      <c r="B45541">
        <v>3122</v>
      </c>
      <c r="C45541" t="s">
        <v>728</v>
      </c>
      <c r="D45541">
        <v>2009</v>
      </c>
      <c r="E45541" t="s">
        <v>745</v>
      </c>
      <c r="F45541" s="2">
        <v>0</v>
      </c>
    </row>
    <row r="45542" spans="1:6">
      <c r="A45542" t="s">
        <v>707</v>
      </c>
      <c r="B45542">
        <v>3122</v>
      </c>
      <c r="C45542" t="s">
        <v>728</v>
      </c>
      <c r="D45542">
        <v>2011</v>
      </c>
      <c r="E45542" t="s">
        <v>738</v>
      </c>
      <c r="F45542" s="2">
        <v>0</v>
      </c>
    </row>
    <row r="45543" spans="1:6">
      <c r="A45543" t="s">
        <v>707</v>
      </c>
      <c r="B45543">
        <v>3122</v>
      </c>
      <c r="C45543" t="s">
        <v>728</v>
      </c>
      <c r="D45543">
        <v>2011</v>
      </c>
      <c r="E45543" t="s">
        <v>739</v>
      </c>
      <c r="F45543" s="2">
        <v>11279.811482209299</v>
      </c>
    </row>
    <row r="45544" spans="1:6">
      <c r="A45544" t="s">
        <v>707</v>
      </c>
      <c r="B45544">
        <v>3122</v>
      </c>
      <c r="C45544" t="s">
        <v>728</v>
      </c>
      <c r="D45544">
        <v>2011</v>
      </c>
      <c r="E45544" t="s">
        <v>740</v>
      </c>
      <c r="F45544" s="2">
        <v>1948.5573377678099</v>
      </c>
    </row>
    <row r="45545" spans="1:6">
      <c r="A45545" t="s">
        <v>707</v>
      </c>
      <c r="B45545">
        <v>3122</v>
      </c>
      <c r="C45545" t="s">
        <v>728</v>
      </c>
      <c r="D45545">
        <v>2013</v>
      </c>
      <c r="E45545" t="s">
        <v>736</v>
      </c>
      <c r="F45545" s="2">
        <v>423.14203144510202</v>
      </c>
    </row>
    <row r="45546" spans="1:6">
      <c r="A45546" t="s">
        <v>707</v>
      </c>
      <c r="B45546">
        <v>3122</v>
      </c>
      <c r="C45546" t="s">
        <v>728</v>
      </c>
      <c r="D45546">
        <v>2013</v>
      </c>
      <c r="E45546" t="s">
        <v>737</v>
      </c>
      <c r="F45546" s="2">
        <v>934.62080422794497</v>
      </c>
    </row>
    <row r="45547" spans="1:6">
      <c r="A45547" t="s">
        <v>707</v>
      </c>
      <c r="B45547">
        <v>3122</v>
      </c>
      <c r="C45547" t="s">
        <v>728</v>
      </c>
      <c r="D45547">
        <v>2013</v>
      </c>
      <c r="E45547" t="s">
        <v>741</v>
      </c>
      <c r="F45547" s="2">
        <v>12634.085236176201</v>
      </c>
    </row>
    <row r="45548" spans="1:6">
      <c r="A45548" t="s">
        <v>707</v>
      </c>
      <c r="B45548">
        <v>3122</v>
      </c>
      <c r="C45548" t="s">
        <v>728</v>
      </c>
      <c r="D45548">
        <v>2015</v>
      </c>
      <c r="E45548" t="s">
        <v>742</v>
      </c>
      <c r="F45548" s="2">
        <v>2654.3017875186702</v>
      </c>
    </row>
    <row r="45549" spans="1:6">
      <c r="A45549" t="s">
        <v>707</v>
      </c>
      <c r="B45549">
        <v>3122</v>
      </c>
      <c r="C45549" t="s">
        <v>728</v>
      </c>
      <c r="D45549">
        <v>2015</v>
      </c>
      <c r="E45549" t="s">
        <v>744</v>
      </c>
      <c r="F45549" s="2">
        <v>0</v>
      </c>
    </row>
    <row r="45550" spans="1:6">
      <c r="A45550" t="s">
        <v>707</v>
      </c>
      <c r="B45550">
        <v>3122</v>
      </c>
      <c r="C45550" t="s">
        <v>728</v>
      </c>
      <c r="D45550">
        <v>2015</v>
      </c>
      <c r="E45550" t="s">
        <v>743</v>
      </c>
      <c r="F45550" s="2">
        <v>0</v>
      </c>
    </row>
    <row r="45551" spans="1:6">
      <c r="A45551" t="s">
        <v>707</v>
      </c>
      <c r="B45551">
        <v>3122</v>
      </c>
      <c r="C45551" t="s">
        <v>728</v>
      </c>
      <c r="D45551">
        <v>2015</v>
      </c>
      <c r="E45551" t="s">
        <v>745</v>
      </c>
      <c r="F45551" s="2">
        <v>0</v>
      </c>
    </row>
    <row r="45552" spans="1:6">
      <c r="A45552" t="s">
        <v>707</v>
      </c>
      <c r="B45552">
        <v>3122</v>
      </c>
      <c r="C45552" t="s">
        <v>728</v>
      </c>
      <c r="D45552">
        <v>2016</v>
      </c>
      <c r="E45552" t="s">
        <v>741</v>
      </c>
      <c r="F45552" s="2">
        <v>12042.535443234699</v>
      </c>
    </row>
    <row r="45553" spans="1:6">
      <c r="A45553" t="s">
        <v>707</v>
      </c>
      <c r="B45553">
        <v>3122</v>
      </c>
      <c r="C45553" t="s">
        <v>728</v>
      </c>
      <c r="D45553">
        <v>2017</v>
      </c>
      <c r="E45553" t="s">
        <v>737</v>
      </c>
      <c r="F45553" s="2">
        <v>931.44508794442004</v>
      </c>
    </row>
    <row r="45554" spans="1:6">
      <c r="A45554" t="s">
        <v>707</v>
      </c>
      <c r="B45554">
        <v>3122</v>
      </c>
      <c r="C45554" t="s">
        <v>728</v>
      </c>
      <c r="D45554">
        <v>2017</v>
      </c>
      <c r="E45554" t="s">
        <v>740</v>
      </c>
      <c r="F45554" s="2">
        <v>1104.30021534516</v>
      </c>
    </row>
    <row r="45555" spans="1:6">
      <c r="A45555" t="s">
        <v>707</v>
      </c>
      <c r="B45555">
        <v>3122</v>
      </c>
      <c r="C45555" t="s">
        <v>728</v>
      </c>
      <c r="D45555">
        <v>2018</v>
      </c>
      <c r="E45555" t="s">
        <v>738</v>
      </c>
      <c r="F45555" s="2">
        <v>0</v>
      </c>
    </row>
    <row r="45556" spans="1:6">
      <c r="A45556" t="s">
        <v>707</v>
      </c>
      <c r="B45556">
        <v>3122</v>
      </c>
      <c r="C45556" t="s">
        <v>728</v>
      </c>
      <c r="D45556">
        <v>2018</v>
      </c>
      <c r="E45556" t="s">
        <v>743</v>
      </c>
      <c r="F45556" s="2">
        <v>0</v>
      </c>
    </row>
    <row r="45557" spans="1:6">
      <c r="A45557" t="s">
        <v>707</v>
      </c>
      <c r="B45557">
        <v>3122</v>
      </c>
      <c r="C45557" t="s">
        <v>728</v>
      </c>
      <c r="D45557">
        <v>2019</v>
      </c>
      <c r="E45557" t="s">
        <v>744</v>
      </c>
      <c r="F45557" s="2">
        <v>0</v>
      </c>
    </row>
    <row r="45558" spans="1:6">
      <c r="A45558" t="s">
        <v>707</v>
      </c>
      <c r="B45558">
        <v>3122</v>
      </c>
      <c r="C45558" t="s">
        <v>728</v>
      </c>
      <c r="D45558">
        <v>2019</v>
      </c>
      <c r="E45558" t="s">
        <v>741</v>
      </c>
      <c r="F45558" s="2">
        <v>11041.940565524101</v>
      </c>
    </row>
    <row r="45559" spans="1:6">
      <c r="A45559" t="s">
        <v>707</v>
      </c>
      <c r="B45559">
        <v>3122</v>
      </c>
      <c r="C45559" t="s">
        <v>728</v>
      </c>
      <c r="D45559">
        <v>2020</v>
      </c>
      <c r="E45559" t="s">
        <v>736</v>
      </c>
      <c r="F45559" s="2">
        <v>283.55126049364702</v>
      </c>
    </row>
    <row r="45560" spans="1:6">
      <c r="A45560" t="s">
        <v>707</v>
      </c>
      <c r="B45560">
        <v>3122</v>
      </c>
      <c r="C45560" t="s">
        <v>728</v>
      </c>
      <c r="D45560">
        <v>2020</v>
      </c>
      <c r="E45560" t="s">
        <v>737</v>
      </c>
      <c r="F45560" s="2">
        <v>871.71743200850995</v>
      </c>
    </row>
    <row r="45561" spans="1:6">
      <c r="A45561" t="s">
        <v>707</v>
      </c>
      <c r="B45561">
        <v>3122</v>
      </c>
      <c r="C45561" t="s">
        <v>728</v>
      </c>
      <c r="D45561">
        <v>2021</v>
      </c>
      <c r="E45561" t="s">
        <v>738</v>
      </c>
      <c r="F45561" s="2">
        <v>0</v>
      </c>
    </row>
    <row r="45562" spans="1:6">
      <c r="A45562" t="s">
        <v>707</v>
      </c>
      <c r="B45562">
        <v>3122</v>
      </c>
      <c r="C45562" t="s">
        <v>728</v>
      </c>
      <c r="D45562">
        <v>2021</v>
      </c>
      <c r="E45562" t="s">
        <v>739</v>
      </c>
      <c r="F45562" s="2">
        <v>11400.7977839338</v>
      </c>
    </row>
    <row r="45563" spans="1:6">
      <c r="A45563" t="s">
        <v>707</v>
      </c>
      <c r="B45563">
        <v>3122</v>
      </c>
      <c r="C45563" t="s">
        <v>728</v>
      </c>
      <c r="D45563">
        <v>2021</v>
      </c>
      <c r="E45563" t="s">
        <v>743</v>
      </c>
      <c r="F45563" s="2">
        <v>0</v>
      </c>
    </row>
    <row r="45564" spans="1:6">
      <c r="A45564" t="s">
        <v>707</v>
      </c>
      <c r="B45564">
        <v>3122</v>
      </c>
      <c r="C45564" t="s">
        <v>728</v>
      </c>
      <c r="D45564">
        <v>2022</v>
      </c>
      <c r="E45564" t="s">
        <v>742</v>
      </c>
      <c r="F45564" s="2">
        <v>2951.8428911813098</v>
      </c>
    </row>
    <row r="45565" spans="1:6">
      <c r="A45565" t="s">
        <v>707</v>
      </c>
      <c r="B45565">
        <v>3122</v>
      </c>
      <c r="C45565" t="s">
        <v>728</v>
      </c>
      <c r="D45565">
        <v>2022</v>
      </c>
      <c r="E45565" t="s">
        <v>744</v>
      </c>
      <c r="F45565" s="2">
        <v>0</v>
      </c>
    </row>
    <row r="45566" spans="1:6">
      <c r="A45566" t="s">
        <v>707</v>
      </c>
      <c r="B45566">
        <v>3122</v>
      </c>
      <c r="C45566" t="s">
        <v>728</v>
      </c>
      <c r="D45566">
        <v>2022</v>
      </c>
      <c r="E45566" t="s">
        <v>745</v>
      </c>
      <c r="F45566" s="2">
        <v>0</v>
      </c>
    </row>
    <row r="45567" spans="1:6">
      <c r="A45567" t="s">
        <v>707</v>
      </c>
      <c r="B45567">
        <v>3122</v>
      </c>
      <c r="C45567" t="s">
        <v>728</v>
      </c>
      <c r="D45567">
        <v>2022</v>
      </c>
      <c r="E45567" t="s">
        <v>741</v>
      </c>
      <c r="F45567" s="2">
        <v>10814.324161373201</v>
      </c>
    </row>
    <row r="45568" spans="1:6">
      <c r="A45568" t="s">
        <v>707</v>
      </c>
      <c r="B45568">
        <v>3122</v>
      </c>
      <c r="C45568" t="s">
        <v>728</v>
      </c>
      <c r="D45568">
        <v>2023</v>
      </c>
      <c r="E45568" t="s">
        <v>736</v>
      </c>
      <c r="F45568" s="2">
        <v>246.16493340374799</v>
      </c>
    </row>
    <row r="45569" spans="1:6">
      <c r="A45569" t="s">
        <v>707</v>
      </c>
      <c r="B45569">
        <v>3122</v>
      </c>
      <c r="C45569" t="s">
        <v>728</v>
      </c>
      <c r="D45569">
        <v>2023</v>
      </c>
      <c r="E45569" t="s">
        <v>737</v>
      </c>
      <c r="F45569" s="2">
        <v>801.30935565537197</v>
      </c>
    </row>
    <row r="45570" spans="1:6">
      <c r="A45570" t="s">
        <v>707</v>
      </c>
      <c r="B45570">
        <v>3122</v>
      </c>
      <c r="C45570" t="s">
        <v>728</v>
      </c>
      <c r="D45570">
        <v>2024</v>
      </c>
      <c r="E45570" t="s">
        <v>739</v>
      </c>
      <c r="F45570" s="2">
        <v>9817.6175193693107</v>
      </c>
    </row>
    <row r="45571" spans="1:6">
      <c r="A45571" t="s">
        <v>707</v>
      </c>
      <c r="B45571">
        <v>3122</v>
      </c>
      <c r="C45571" t="s">
        <v>728</v>
      </c>
      <c r="D45571">
        <v>2024</v>
      </c>
      <c r="E45571" t="s">
        <v>743</v>
      </c>
      <c r="F45571" s="2">
        <v>0</v>
      </c>
    </row>
    <row r="45572" spans="1:6">
      <c r="A45572" t="s">
        <v>707</v>
      </c>
      <c r="B45572">
        <v>3122</v>
      </c>
      <c r="C45572" t="s">
        <v>728</v>
      </c>
      <c r="D45572">
        <v>2024</v>
      </c>
      <c r="E45572" t="s">
        <v>740</v>
      </c>
      <c r="F45572" s="2">
        <v>742.68039529380098</v>
      </c>
    </row>
    <row r="45573" spans="1:6">
      <c r="A45573" t="s">
        <v>707</v>
      </c>
      <c r="B45573">
        <v>3124</v>
      </c>
      <c r="C45573" t="s">
        <v>730</v>
      </c>
      <c r="D45573">
        <v>2009</v>
      </c>
      <c r="E45573" t="s">
        <v>744</v>
      </c>
      <c r="F45573" s="2">
        <v>0</v>
      </c>
    </row>
    <row r="45574" spans="1:6">
      <c r="A45574" t="s">
        <v>707</v>
      </c>
      <c r="B45574">
        <v>3124</v>
      </c>
      <c r="C45574" t="s">
        <v>730</v>
      </c>
      <c r="D45574">
        <v>2009</v>
      </c>
      <c r="E45574" t="s">
        <v>739</v>
      </c>
      <c r="F45574" s="2">
        <v>4265.9708934189002</v>
      </c>
    </row>
    <row r="45575" spans="1:6">
      <c r="A45575" t="s">
        <v>707</v>
      </c>
      <c r="B45575">
        <v>3124</v>
      </c>
      <c r="C45575" t="s">
        <v>730</v>
      </c>
      <c r="D45575">
        <v>2009</v>
      </c>
      <c r="E45575" t="s">
        <v>743</v>
      </c>
      <c r="F45575" s="2">
        <v>0</v>
      </c>
    </row>
    <row r="45576" spans="1:6">
      <c r="A45576" t="s">
        <v>707</v>
      </c>
      <c r="B45576">
        <v>3124</v>
      </c>
      <c r="C45576" t="s">
        <v>730</v>
      </c>
      <c r="D45576">
        <v>2011</v>
      </c>
      <c r="E45576" t="s">
        <v>736</v>
      </c>
      <c r="F45576" s="2">
        <v>210.12206306990601</v>
      </c>
    </row>
    <row r="45577" spans="1:6">
      <c r="A45577" t="s">
        <v>707</v>
      </c>
      <c r="B45577">
        <v>3124</v>
      </c>
      <c r="C45577" t="s">
        <v>730</v>
      </c>
      <c r="D45577">
        <v>2011</v>
      </c>
      <c r="E45577" t="s">
        <v>737</v>
      </c>
      <c r="F45577" s="2">
        <v>238.38156089198199</v>
      </c>
    </row>
    <row r="45578" spans="1:6">
      <c r="A45578" t="s">
        <v>707</v>
      </c>
      <c r="B45578">
        <v>3124</v>
      </c>
      <c r="C45578" t="s">
        <v>730</v>
      </c>
      <c r="D45578">
        <v>2011</v>
      </c>
      <c r="E45578" t="s">
        <v>740</v>
      </c>
      <c r="F45578" s="2">
        <v>441.08410307163899</v>
      </c>
    </row>
    <row r="45579" spans="1:6">
      <c r="A45579" t="s">
        <v>707</v>
      </c>
      <c r="B45579">
        <v>3124</v>
      </c>
      <c r="C45579" t="s">
        <v>730</v>
      </c>
      <c r="D45579">
        <v>2013</v>
      </c>
      <c r="E45579" t="s">
        <v>742</v>
      </c>
      <c r="F45579" s="2">
        <v>1246.2992657391801</v>
      </c>
    </row>
    <row r="45580" spans="1:6">
      <c r="A45580" t="s">
        <v>707</v>
      </c>
      <c r="B45580">
        <v>3124</v>
      </c>
      <c r="C45580" t="s">
        <v>730</v>
      </c>
      <c r="D45580">
        <v>2013</v>
      </c>
      <c r="E45580" t="s">
        <v>745</v>
      </c>
      <c r="F45580" s="2">
        <v>0</v>
      </c>
    </row>
    <row r="45581" spans="1:6">
      <c r="A45581" t="s">
        <v>707</v>
      </c>
      <c r="B45581">
        <v>3124</v>
      </c>
      <c r="C45581" t="s">
        <v>730</v>
      </c>
      <c r="D45581">
        <v>2013</v>
      </c>
      <c r="E45581" t="s">
        <v>741</v>
      </c>
      <c r="F45581" s="2">
        <v>2853.10357587319</v>
      </c>
    </row>
    <row r="45582" spans="1:6">
      <c r="A45582" t="s">
        <v>707</v>
      </c>
      <c r="B45582">
        <v>3124</v>
      </c>
      <c r="C45582" t="s">
        <v>730</v>
      </c>
      <c r="D45582">
        <v>2015</v>
      </c>
      <c r="E45582" t="s">
        <v>738</v>
      </c>
      <c r="F45582" s="2">
        <v>0</v>
      </c>
    </row>
    <row r="45583" spans="1:6">
      <c r="A45583" t="s">
        <v>707</v>
      </c>
      <c r="B45583">
        <v>3124</v>
      </c>
      <c r="C45583" t="s">
        <v>730</v>
      </c>
      <c r="D45583">
        <v>2016</v>
      </c>
      <c r="E45583" t="s">
        <v>742</v>
      </c>
      <c r="F45583" s="2">
        <v>1298.15263903563</v>
      </c>
    </row>
    <row r="45584" spans="1:6">
      <c r="A45584" t="s">
        <v>707</v>
      </c>
      <c r="B45584">
        <v>3124</v>
      </c>
      <c r="C45584" t="s">
        <v>730</v>
      </c>
      <c r="D45584">
        <v>2016</v>
      </c>
      <c r="E45584" t="s">
        <v>744</v>
      </c>
      <c r="F45584" s="2">
        <v>0</v>
      </c>
    </row>
    <row r="45585" spans="1:6">
      <c r="A45585" t="s">
        <v>707</v>
      </c>
      <c r="B45585">
        <v>3124</v>
      </c>
      <c r="C45585" t="s">
        <v>730</v>
      </c>
      <c r="D45585">
        <v>2016</v>
      </c>
      <c r="E45585" t="s">
        <v>743</v>
      </c>
      <c r="F45585" s="2">
        <v>0</v>
      </c>
    </row>
    <row r="45586" spans="1:6">
      <c r="A45586" t="s">
        <v>707</v>
      </c>
      <c r="B45586">
        <v>3124</v>
      </c>
      <c r="C45586" t="s">
        <v>730</v>
      </c>
      <c r="D45586">
        <v>2016</v>
      </c>
      <c r="E45586" t="s">
        <v>745</v>
      </c>
      <c r="F45586" s="2">
        <v>0</v>
      </c>
    </row>
    <row r="45587" spans="1:6">
      <c r="A45587" t="s">
        <v>707</v>
      </c>
      <c r="B45587">
        <v>3124</v>
      </c>
      <c r="C45587" t="s">
        <v>730</v>
      </c>
      <c r="D45587">
        <v>2016</v>
      </c>
      <c r="E45587" t="s">
        <v>741</v>
      </c>
      <c r="F45587" s="2">
        <v>2787.1800347148101</v>
      </c>
    </row>
    <row r="45588" spans="1:6">
      <c r="A45588" t="s">
        <v>707</v>
      </c>
      <c r="B45588">
        <v>3124</v>
      </c>
      <c r="C45588" t="s">
        <v>730</v>
      </c>
      <c r="D45588">
        <v>2018</v>
      </c>
      <c r="E45588" t="s">
        <v>736</v>
      </c>
      <c r="F45588" s="2">
        <v>119.36605329898801</v>
      </c>
    </row>
    <row r="45589" spans="1:6">
      <c r="A45589" t="s">
        <v>707</v>
      </c>
      <c r="B45589">
        <v>3124</v>
      </c>
      <c r="C45589" t="s">
        <v>730</v>
      </c>
      <c r="D45589">
        <v>2018</v>
      </c>
      <c r="E45589" t="s">
        <v>737</v>
      </c>
      <c r="F45589" s="2">
        <v>238.40920959321599</v>
      </c>
    </row>
    <row r="45590" spans="1:6">
      <c r="A45590" t="s">
        <v>707</v>
      </c>
      <c r="B45590">
        <v>3124</v>
      </c>
      <c r="C45590" t="s">
        <v>730</v>
      </c>
      <c r="D45590">
        <v>2018</v>
      </c>
      <c r="E45590" t="s">
        <v>738</v>
      </c>
      <c r="F45590" s="2">
        <v>0</v>
      </c>
    </row>
    <row r="45591" spans="1:6">
      <c r="A45591" t="s">
        <v>707</v>
      </c>
      <c r="B45591">
        <v>3124</v>
      </c>
      <c r="C45591" t="s">
        <v>730</v>
      </c>
      <c r="D45591">
        <v>2019</v>
      </c>
      <c r="E45591" t="s">
        <v>744</v>
      </c>
      <c r="F45591" s="2">
        <v>0</v>
      </c>
    </row>
    <row r="45592" spans="1:6">
      <c r="A45592" t="s">
        <v>707</v>
      </c>
      <c r="B45592">
        <v>3124</v>
      </c>
      <c r="C45592" t="s">
        <v>730</v>
      </c>
      <c r="D45592">
        <v>2019</v>
      </c>
      <c r="E45592" t="s">
        <v>739</v>
      </c>
      <c r="F45592" s="2">
        <v>6827.0326896677798</v>
      </c>
    </row>
    <row r="45593" spans="1:6">
      <c r="A45593" t="s">
        <v>707</v>
      </c>
      <c r="B45593">
        <v>3124</v>
      </c>
      <c r="C45593" t="s">
        <v>730</v>
      </c>
      <c r="D45593">
        <v>2019</v>
      </c>
      <c r="E45593" t="s">
        <v>743</v>
      </c>
      <c r="F45593" s="2">
        <v>0</v>
      </c>
    </row>
    <row r="45594" spans="1:6">
      <c r="A45594" t="s">
        <v>707</v>
      </c>
      <c r="B45594">
        <v>3124</v>
      </c>
      <c r="C45594" t="s">
        <v>730</v>
      </c>
      <c r="D45594">
        <v>2019</v>
      </c>
      <c r="E45594" t="s">
        <v>741</v>
      </c>
      <c r="F45594" s="2">
        <v>2581.9361673377002</v>
      </c>
    </row>
    <row r="45595" spans="1:6">
      <c r="A45595" t="s">
        <v>707</v>
      </c>
      <c r="B45595">
        <v>3124</v>
      </c>
      <c r="C45595" t="s">
        <v>730</v>
      </c>
      <c r="D45595">
        <v>2020</v>
      </c>
      <c r="E45595" t="s">
        <v>742</v>
      </c>
      <c r="F45595" s="2">
        <v>1124.3978177302099</v>
      </c>
    </row>
    <row r="45596" spans="1:6">
      <c r="A45596" t="s">
        <v>707</v>
      </c>
      <c r="B45596">
        <v>3124</v>
      </c>
      <c r="C45596" t="s">
        <v>730</v>
      </c>
      <c r="D45596">
        <v>2021</v>
      </c>
      <c r="E45596" t="s">
        <v>736</v>
      </c>
      <c r="F45596" s="2">
        <v>119.619597165077</v>
      </c>
    </row>
    <row r="45597" spans="1:6">
      <c r="A45597" t="s">
        <v>707</v>
      </c>
      <c r="B45597">
        <v>3124</v>
      </c>
      <c r="C45597" t="s">
        <v>730</v>
      </c>
      <c r="D45597">
        <v>2021</v>
      </c>
      <c r="E45597" t="s">
        <v>737</v>
      </c>
      <c r="F45597" s="2">
        <v>223.73422509386799</v>
      </c>
    </row>
    <row r="45598" spans="1:6">
      <c r="A45598" t="s">
        <v>707</v>
      </c>
      <c r="B45598">
        <v>3124</v>
      </c>
      <c r="C45598" t="s">
        <v>730</v>
      </c>
      <c r="D45598">
        <v>2021</v>
      </c>
      <c r="E45598" t="s">
        <v>738</v>
      </c>
      <c r="F45598" s="2">
        <v>0</v>
      </c>
    </row>
    <row r="45599" spans="1:6">
      <c r="A45599" t="s">
        <v>707</v>
      </c>
      <c r="B45599">
        <v>3124</v>
      </c>
      <c r="C45599" t="s">
        <v>730</v>
      </c>
      <c r="D45599">
        <v>2021</v>
      </c>
      <c r="E45599" t="s">
        <v>740</v>
      </c>
      <c r="F45599" s="2">
        <v>192.82645274933199</v>
      </c>
    </row>
    <row r="45600" spans="1:6">
      <c r="A45600" t="s">
        <v>707</v>
      </c>
      <c r="B45600">
        <v>3124</v>
      </c>
      <c r="C45600" t="s">
        <v>730</v>
      </c>
      <c r="D45600">
        <v>2022</v>
      </c>
      <c r="E45600" t="s">
        <v>744</v>
      </c>
      <c r="F45600" s="2">
        <v>0</v>
      </c>
    </row>
    <row r="45601" spans="1:6">
      <c r="A45601" t="s">
        <v>707</v>
      </c>
      <c r="B45601">
        <v>3124</v>
      </c>
      <c r="C45601" t="s">
        <v>730</v>
      </c>
      <c r="D45601">
        <v>2022</v>
      </c>
      <c r="E45601" t="s">
        <v>739</v>
      </c>
      <c r="F45601" s="2">
        <v>6568.7145750965401</v>
      </c>
    </row>
    <row r="45602" spans="1:6">
      <c r="A45602" t="s">
        <v>707</v>
      </c>
      <c r="B45602">
        <v>3124</v>
      </c>
      <c r="C45602" t="s">
        <v>730</v>
      </c>
      <c r="D45602">
        <v>2022</v>
      </c>
      <c r="E45602" t="s">
        <v>743</v>
      </c>
      <c r="F45602" s="2">
        <v>0</v>
      </c>
    </row>
    <row r="45603" spans="1:6">
      <c r="A45603" t="s">
        <v>707</v>
      </c>
      <c r="B45603">
        <v>3124</v>
      </c>
      <c r="C45603" t="s">
        <v>730</v>
      </c>
      <c r="D45603">
        <v>2023</v>
      </c>
      <c r="E45603" t="s">
        <v>742</v>
      </c>
      <c r="F45603" s="2">
        <v>971.41162869217101</v>
      </c>
    </row>
    <row r="45604" spans="1:6">
      <c r="A45604" t="s">
        <v>707</v>
      </c>
      <c r="B45604">
        <v>3124</v>
      </c>
      <c r="C45604" t="s">
        <v>730</v>
      </c>
      <c r="D45604">
        <v>2023</v>
      </c>
      <c r="E45604" t="s">
        <v>745</v>
      </c>
      <c r="F45604" s="2">
        <v>0</v>
      </c>
    </row>
    <row r="45605" spans="1:6">
      <c r="A45605" t="s">
        <v>707</v>
      </c>
      <c r="B45605">
        <v>3124</v>
      </c>
      <c r="C45605" t="s">
        <v>730</v>
      </c>
      <c r="D45605">
        <v>2024</v>
      </c>
      <c r="E45605" t="s">
        <v>736</v>
      </c>
      <c r="F45605" s="2">
        <v>111.39304459306901</v>
      </c>
    </row>
    <row r="45606" spans="1:6">
      <c r="A45606" t="s">
        <v>707</v>
      </c>
      <c r="B45606">
        <v>3124</v>
      </c>
      <c r="C45606" t="s">
        <v>730</v>
      </c>
      <c r="D45606">
        <v>2024</v>
      </c>
      <c r="E45606" t="s">
        <v>737</v>
      </c>
      <c r="F45606" s="2">
        <v>204.662708825143</v>
      </c>
    </row>
    <row r="45607" spans="1:6">
      <c r="A45607" t="s">
        <v>707</v>
      </c>
      <c r="B45607">
        <v>3124</v>
      </c>
      <c r="C45607" t="s">
        <v>730</v>
      </c>
      <c r="D45607">
        <v>2024</v>
      </c>
      <c r="E45607" t="s">
        <v>740</v>
      </c>
      <c r="F45607" s="2">
        <v>182.81165145022101</v>
      </c>
    </row>
  </sheetData>
  <sortState xmlns:xlrd2="http://schemas.microsoft.com/office/spreadsheetml/2017/richdata2" ref="A2:F38264">
    <sortCondition ref="A2:A38264"/>
    <sortCondition ref="B2:B38264"/>
    <sortCondition ref="E2:E38264"/>
    <sortCondition ref="D2:D38264"/>
  </sortState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27628e0-46cf-4a91-86d9-860258435d88">
      <Terms xmlns="http://schemas.microsoft.com/office/infopath/2007/PartnerControls"/>
    </lcf76f155ced4ddcb4097134ff3c332f>
    <TaxCatchAll xmlns="7197c4af-b929-4ba0-88d8-4e6bc5bfaa8e" xsi:nil="true"/>
    <IconOverlay xmlns="http://schemas.microsoft.com/sharepoint/v4" xsi:nil="true"/>
    <_dlc_DocId xmlns="7197c4af-b929-4ba0-88d8-4e6bc5bfaa8e">XMKPW47W24HK-1914485411-32646</_dlc_DocId>
    <_dlc_DocIdUrl xmlns="7197c4af-b929-4ba0-88d8-4e6bc5bfaa8e">
      <Url>https://miljodir.sharepoint.com/sites/EPiServerDokumenter/_layouts/15/DocIdRedir.aspx?ID=XMKPW47W24HK-1914485411-32646</Url>
      <Description>XMKPW47W24HK-1914485411-32646</Description>
    </_dlc_DocIdUrl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95CB3064E5C8849A660DAACB36A6E0F" ma:contentTypeVersion="20" ma:contentTypeDescription="Opprett et nytt dokument." ma:contentTypeScope="" ma:versionID="adbc509f2607269adc086eb5b7ad1e52">
  <xsd:schema xmlns:xsd="http://www.w3.org/2001/XMLSchema" xmlns:xs="http://www.w3.org/2001/XMLSchema" xmlns:p="http://schemas.microsoft.com/office/2006/metadata/properties" xmlns:ns2="7197c4af-b929-4ba0-88d8-4e6bc5bfaa8e" xmlns:ns3="d27628e0-46cf-4a91-86d9-860258435d88" xmlns:ns4="http://schemas.microsoft.com/sharepoint/v4" targetNamespace="http://schemas.microsoft.com/office/2006/metadata/properties" ma:root="true" ma:fieldsID="8852e5b0fab54adaee4862c75f113500" ns2:_="" ns3:_="" ns4:_="">
    <xsd:import namespace="7197c4af-b929-4ba0-88d8-4e6bc5bfaa8e"/>
    <xsd:import namespace="d27628e0-46cf-4a91-86d9-860258435d8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IconOverlay" minOccurs="0"/>
                <xsd:element ref="ns2:SharedWithUsers" minOccurs="0"/>
                <xsd:element ref="ns2:SharedWithDetail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97c4af-b929-4ba0-88d8-4e6bc5bfaa8e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erdi" ma:description="Verdien for dokument-IDen som er tilordnet elementet." ma:internalName="_dlc_DocId" ma:readOnly="true">
      <xsd:simpleType>
        <xsd:restriction base="dms:Text"/>
      </xsd:simpleType>
    </xsd:element>
    <xsd:element name="_dlc_DocIdUrl" ma:index="9" nillable="true" ma:displayName="Dokument-ID" ma:description="Fast kobling til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2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Delingsdetaljer" ma:internalName="SharedWithDetails" ma:readOnly="true">
      <xsd:simpleType>
        <xsd:restriction base="dms:Note">
          <xsd:maxLength value="255"/>
        </xsd:restriction>
      </xsd:simpleType>
    </xsd:element>
    <xsd:element name="TaxCatchAll" ma:index="27" nillable="true" ma:displayName="Taxonomy Catch All Column" ma:hidden="true" ma:list="{27f5dc73-2191-43c2-bf08-b0a6360eab7f}" ma:internalName="TaxCatchAll" ma:showField="CatchAllData" ma:web="7197c4af-b929-4ba0-88d8-4e6bc5bfaa8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7628e0-46cf-4a91-86d9-860258435d8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Bildemerkelapper" ma:readOnly="false" ma:fieldId="{5cf76f15-5ced-4ddc-b409-7134ff3c332f}" ma:taxonomyMulti="true" ma:sspId="28870869-08ee-44b2-a422-d221b67675f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3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AEF62E2-C483-4F09-BB0C-9F9E2E1B58DF}">
  <ds:schemaRefs>
    <ds:schemaRef ds:uri="http://schemas.microsoft.com/office/2006/metadata/properties"/>
    <ds:schemaRef ds:uri="http://schemas.microsoft.com/office/infopath/2007/PartnerControls"/>
    <ds:schemaRef ds:uri="6b15eb93-1b77-4376-bd3c-f3af7c92cef6"/>
    <ds:schemaRef ds:uri="342c7c13-7b3b-4a6e-8fa2-3f1fbe70c99f"/>
  </ds:schemaRefs>
</ds:datastoreItem>
</file>

<file path=customXml/itemProps2.xml><?xml version="1.0" encoding="utf-8"?>
<ds:datastoreItem xmlns:ds="http://schemas.openxmlformats.org/officeDocument/2006/customXml" ds:itemID="{F8E53BE7-6020-474E-82D1-241ECA81F0C8}"/>
</file>

<file path=customXml/itemProps3.xml><?xml version="1.0" encoding="utf-8"?>
<ds:datastoreItem xmlns:ds="http://schemas.openxmlformats.org/officeDocument/2006/customXml" ds:itemID="{66262A53-2D4A-40B3-A697-4E538618E468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3B067A3-78A7-4FCD-8BFF-FDF9A7A2818B}"/>
</file>

<file path=docMetadata/LabelInfo.xml><?xml version="1.0" encoding="utf-8"?>
<clbl:labelList xmlns:clbl="http://schemas.microsoft.com/office/2020/mipLabelMetadata">
  <clbl:label id="{f999e2e9-5aa8-467f-9eca-df0d6c4eaf13}" enabled="0" method="" siteId="{f999e2e9-5aa8-467f-9eca-df0d6c4eaf1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Regneark</vt:lpstr>
      </vt:variant>
      <vt:variant>
        <vt:i4>3</vt:i4>
      </vt:variant>
    </vt:vector>
  </HeadingPairs>
  <TitlesOfParts>
    <vt:vector size="3" baseType="lpstr">
      <vt:lpstr>Endring fra 2009 til 2024</vt:lpstr>
      <vt:lpstr>Endring fra 2023 til 2024</vt:lpstr>
      <vt:lpstr>Bakgrunnsdata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Julien Jabot</dc:creator>
  <cp:keywords/>
  <dc:description/>
  <cp:lastModifiedBy>Julien Jabot</cp:lastModifiedBy>
  <cp:revision/>
  <dcterms:created xsi:type="dcterms:W3CDTF">2018-01-19T09:48:35Z</dcterms:created>
  <dcterms:modified xsi:type="dcterms:W3CDTF">2026-01-28T12:48:47Z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0x010100595CB3064E5C8849A660DAACB36A6E0F</vt:lpwstr>
  </property>
  <property fmtid="{D5CDD505-2E9C-101B-9397-08002B2CF9AE}" pid="3" name="_dlc_DocIdItemGuid">
    <vt:lpwstr>96aa6fc1-2c12-4404-a47e-007347cbd965</vt:lpwstr>
  </property>
  <property fmtid="{D5CDD505-2E9C-101B-9397-08002B2CF9AE}" pid="4" name="MediaServiceImageTags">
    <vt:lpwstr/>
  </property>
</Properties>
</file>